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06" r:id="rId2"/>
    <p:sldMasterId id="2147483810" r:id="rId3"/>
    <p:sldMasterId id="2147483829" r:id="rId4"/>
    <p:sldMasterId id="2147483676" r:id="rId5"/>
  </p:sldMasterIdLst>
  <p:notesMasterIdLst>
    <p:notesMasterId r:id="rId18"/>
  </p:notesMasterIdLst>
  <p:handoutMasterIdLst>
    <p:handoutMasterId r:id="rId19"/>
  </p:handoutMasterIdLst>
  <p:sldIdLst>
    <p:sldId id="422" r:id="rId6"/>
    <p:sldId id="459" r:id="rId7"/>
    <p:sldId id="460" r:id="rId8"/>
    <p:sldId id="461" r:id="rId9"/>
    <p:sldId id="454" r:id="rId10"/>
    <p:sldId id="457" r:id="rId11"/>
    <p:sldId id="462" r:id="rId12"/>
    <p:sldId id="451" r:id="rId13"/>
    <p:sldId id="463" r:id="rId14"/>
    <p:sldId id="455" r:id="rId15"/>
    <p:sldId id="467" r:id="rId16"/>
    <p:sldId id="423" r:id="rId17"/>
  </p:sldIdLst>
  <p:sldSz cx="12192000" cy="6858000"/>
  <p:notesSz cx="6797675" cy="9926638"/>
  <p:defaultTex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structies" id="{C7BE94DA-B5DE-43B6-806C-45DD489C9877}">
          <p14:sldIdLst/>
        </p14:section>
        <p14:section name="Template-set" id="{61ECB2D0-6CE6-465D-8D17-AB89E874ACE5}">
          <p14:sldIdLst>
            <p14:sldId id="422"/>
            <p14:sldId id="459"/>
            <p14:sldId id="460"/>
            <p14:sldId id="461"/>
            <p14:sldId id="454"/>
            <p14:sldId id="457"/>
            <p14:sldId id="462"/>
            <p14:sldId id="451"/>
            <p14:sldId id="463"/>
            <p14:sldId id="455"/>
            <p14:sldId id="467"/>
            <p14:sldId id="423"/>
          </p14:sldIdLst>
        </p14:section>
        <p14:section name="AKD – corporate presentation NL" id="{95A7E516-E49C-40D3-BFB9-C23184B950BE}">
          <p14:sldIdLst/>
        </p14:section>
        <p14:section name="AKD – corporate presentation ENG" id="{9E3EECD8-0109-4EF9-B019-057FF5ECC914}">
          <p14:sldIdLst/>
        </p14:section>
        <p14:section name="Pitch slides" id="{A206C69A-A590-449A-A514-0CCC512C12D2}">
          <p14:sldIdLst/>
        </p14:section>
      </p14:sectionLst>
    </p:ex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15:guide id="1" orient="horz" pos="3127" userDrawn="1">
          <p15:clr>
            <a:srgbClr val="A4A3A4"/>
          </p15:clr>
        </p15:guide>
        <p15:guide id="2" pos="2141"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Ilse de Groot" initials="IdG" lastIdx="6" clrIdx="0">
    <p:extLst/>
  </p:cmAuthor>
  <p:cmAuthor id="2" name="PPT Solutions" initials="PS" lastIdx="6" clrIdx="1">
    <p:extLst/>
  </p:cmAuthor>
  <p:cmAuthor id="3" name="Daisy van Tilborgh" initials="DvT" lastIdx="2" clrIdx="2">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296C8"/>
    <a:srgbClr val="FFFFFF"/>
    <a:srgbClr val="30AAB6"/>
    <a:srgbClr val="0AF40A"/>
    <a:srgbClr val="95CF91"/>
    <a:srgbClr val="ECEDED"/>
    <a:srgbClr val="FCFCFB"/>
    <a:srgbClr val="6666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ijl, gemiddeld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126" autoAdjust="0"/>
    <p:restoredTop sz="95429" autoAdjust="0"/>
  </p:normalViewPr>
  <p:slideViewPr>
    <p:cSldViewPr snapToGrid="0">
      <p:cViewPr varScale="1">
        <p:scale>
          <a:sx n="109" d="100"/>
          <a:sy n="109" d="100"/>
        </p:scale>
        <p:origin x="78" y="102"/>
      </p:cViewPr>
      <p:guideLst>
        <p:guide orient="horz" pos="2160"/>
        <p:guide pos="3840"/>
      </p:guideLst>
    </p:cSldViewPr>
  </p:slideViewPr>
  <p:outlineViewPr>
    <p:cViewPr>
      <p:scale>
        <a:sx n="100" d="100"/>
        <a:sy n="100" d="100"/>
      </p:scale>
      <p:origin x="0" y="294"/>
    </p:cViewPr>
  </p:outlineViewPr>
  <p:notesTextViewPr>
    <p:cViewPr>
      <p:scale>
        <a:sx n="3" d="2"/>
        <a:sy n="3" d="2"/>
      </p:scale>
      <p:origin x="0" y="0"/>
    </p:cViewPr>
  </p:notesTextViewPr>
  <p:sorterViewPr>
    <p:cViewPr>
      <p:scale>
        <a:sx n="100" d="100"/>
        <a:sy n="100" d="100"/>
      </p:scale>
      <p:origin x="0" y="0"/>
    </p:cViewPr>
  </p:sorterViewPr>
  <p:notesViewPr>
    <p:cSldViewPr snapToGrid="0">
      <p:cViewPr varScale="1">
        <p:scale>
          <a:sx n="88" d="100"/>
          <a:sy n="88" d="100"/>
        </p:scale>
        <p:origin x="-2856" y="-120"/>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presProps" Target="presProp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a:extLst>
              <a:ext uri="{FF2B5EF4-FFF2-40B4-BE49-F238E27FC236}">
                <a16:creationId xmlns:a16="http://schemas.microsoft.com/office/drawing/2014/main" id="{B4C8D9F7-D2DD-4A53-9301-626EA4D02871}"/>
              </a:ext>
            </a:extLst>
          </p:cNvPr>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a:extLst>
              <a:ext uri="{FF2B5EF4-FFF2-40B4-BE49-F238E27FC236}">
                <a16:creationId xmlns:a16="http://schemas.microsoft.com/office/drawing/2014/main" id="{6E47D27F-BFAC-48E5-9B51-ACC090925EDB}"/>
              </a:ext>
            </a:extLst>
          </p:cNvPr>
          <p:cNvSpPr>
            <a:spLocks noGrp="1"/>
          </p:cNvSpPr>
          <p:nvPr>
            <p:ph type="dt" sz="quarter" idx="1"/>
          </p:nvPr>
        </p:nvSpPr>
        <p:spPr>
          <a:xfrm>
            <a:off x="3850443" y="0"/>
            <a:ext cx="2945659" cy="498056"/>
          </a:xfrm>
          <a:prstGeom prst="rect">
            <a:avLst/>
          </a:prstGeom>
        </p:spPr>
        <p:txBody>
          <a:bodyPr vert="horz" lIns="91440" tIns="45720" rIns="91440" bIns="45720" rtlCol="0"/>
          <a:lstStyle>
            <a:lvl1pPr algn="r">
              <a:defRPr sz="1200"/>
            </a:lvl1pPr>
          </a:lstStyle>
          <a:p>
            <a:fld id="{A10308A3-7C51-4B44-991E-94133D12AB6F}" type="datetimeFigureOut">
              <a:rPr lang="nl-NL" smtClean="0"/>
              <a:t>19-9-2019</a:t>
            </a:fld>
            <a:endParaRPr lang="nl-NL"/>
          </a:p>
        </p:txBody>
      </p:sp>
      <p:sp>
        <p:nvSpPr>
          <p:cNvPr id="4" name="Tijdelijke aanduiding voor voettekst 3">
            <a:extLst>
              <a:ext uri="{FF2B5EF4-FFF2-40B4-BE49-F238E27FC236}">
                <a16:creationId xmlns:a16="http://schemas.microsoft.com/office/drawing/2014/main" id="{F5D6938C-A3AC-47FD-ACC9-AACCCD6580D3}"/>
              </a:ext>
            </a:extLst>
          </p:cNvPr>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endParaRPr lang="nl-NL"/>
          </a:p>
        </p:txBody>
      </p:sp>
      <p:sp>
        <p:nvSpPr>
          <p:cNvPr id="5" name="Tijdelijke aanduiding voor dianummer 4">
            <a:extLst>
              <a:ext uri="{FF2B5EF4-FFF2-40B4-BE49-F238E27FC236}">
                <a16:creationId xmlns:a16="http://schemas.microsoft.com/office/drawing/2014/main" id="{A27E15D8-DCA3-4277-9129-FB31A92F00ED}"/>
              </a:ext>
            </a:extLst>
          </p:cNvPr>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fld id="{D7AD1B69-3330-4733-90A9-9101855E8B0E}" type="slidenum">
              <a:rPr lang="nl-NL" smtClean="0"/>
              <a:t>‹#›</a:t>
            </a:fld>
            <a:endParaRPr lang="nl-NL"/>
          </a:p>
        </p:txBody>
      </p:sp>
    </p:spTree>
    <p:extLst>
      <p:ext uri="{BB962C8B-B14F-4D97-AF65-F5344CB8AC3E}">
        <p14:creationId xmlns:p14="http://schemas.microsoft.com/office/powerpoint/2010/main" val="404297345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3606A674-42F4-41A4-BAA4-476B3948690C}" type="datetimeFigureOut">
              <a:rPr lang="nl-NL" smtClean="0"/>
              <a:t>19-9-2019</a:t>
            </a:fld>
            <a:endParaRPr lang="nl-NL"/>
          </a:p>
        </p:txBody>
      </p:sp>
      <p:sp>
        <p:nvSpPr>
          <p:cNvPr id="4" name="Tijdelijke aanduiding voor dia-afbeelding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nl-NL"/>
          </a:p>
        </p:txBody>
      </p:sp>
      <p:sp>
        <p:nvSpPr>
          <p:cNvPr id="5" name="Tijdelijke aanduiding voor notities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nl-NL"/>
              <a:t>Tekststijl van het model bewerken</a:t>
            </a:r>
          </a:p>
          <a:p>
            <a:pPr lvl="1"/>
            <a:r>
              <a:rPr lang="nl-NL"/>
              <a:t>Tweede niveau</a:t>
            </a:r>
          </a:p>
          <a:p>
            <a:pPr lvl="2"/>
            <a:r>
              <a:rPr lang="nl-NL"/>
              <a:t>Derde niveau</a:t>
            </a:r>
          </a:p>
          <a:p>
            <a:pPr lvl="3"/>
            <a:r>
              <a:rPr lang="nl-NL"/>
              <a:t>Vierde niveau</a:t>
            </a:r>
          </a:p>
          <a:p>
            <a:pPr lvl="4"/>
            <a:r>
              <a:rPr lang="nl-NL"/>
              <a:t>Vijfde niveau</a:t>
            </a:r>
          </a:p>
        </p:txBody>
      </p:sp>
      <p:sp>
        <p:nvSpPr>
          <p:cNvPr id="6" name="Tijdelijke aanduiding voor voettekst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nl-NL"/>
          </a:p>
        </p:txBody>
      </p:sp>
      <p:sp>
        <p:nvSpPr>
          <p:cNvPr id="7" name="Tijdelijke aanduiding voor dianumm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0BD6A69F-D6F9-4A82-848E-22DF031F5E1E}" type="slidenum">
              <a:rPr lang="nl-NL" smtClean="0"/>
              <a:t>‹#›</a:t>
            </a:fld>
            <a:endParaRPr lang="nl-NL"/>
          </a:p>
        </p:txBody>
      </p:sp>
    </p:spTree>
    <p:extLst>
      <p:ext uri="{BB962C8B-B14F-4D97-AF65-F5344CB8AC3E}">
        <p14:creationId xmlns:p14="http://schemas.microsoft.com/office/powerpoint/2010/main" val="202072516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e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3.sv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2.xml"/><Relationship Id="rId6" Type="http://schemas.openxmlformats.org/officeDocument/2006/relationships/image" Target="../media/image14.png"/><Relationship Id="rId5" Type="http://schemas.openxmlformats.org/officeDocument/2006/relationships/image" Target="../media/image15.svg"/><Relationship Id="rId4" Type="http://schemas.openxmlformats.org/officeDocument/2006/relationships/image" Target="../media/image13.png"/><Relationship Id="rId9" Type="http://schemas.openxmlformats.org/officeDocument/2006/relationships/image" Target="../media/image17.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2.xml"/><Relationship Id="rId4" Type="http://schemas.openxmlformats.org/officeDocument/2006/relationships/image" Target="../media/image22.sv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0.png"/><Relationship Id="rId1" Type="http://schemas.openxmlformats.org/officeDocument/2006/relationships/slideMaster" Target="../slideMasters/slideMaster2.xml"/><Relationship Id="rId5" Type="http://schemas.openxmlformats.org/officeDocument/2006/relationships/image" Target="../media/image22.png"/><Relationship Id="rId4" Type="http://schemas.openxmlformats.org/officeDocument/2006/relationships/image" Target="../media/image21.emf"/></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4.jpe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36.svg"/><Relationship Id="rId4" Type="http://schemas.openxmlformats.org/officeDocument/2006/relationships/image" Target="../media/image30.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1.jpe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eg"/><Relationship Id="rId1" Type="http://schemas.openxmlformats.org/officeDocument/2006/relationships/slideMaster" Target="../slideMasters/slideMaster3.xml"/><Relationship Id="rId4" Type="http://schemas.openxmlformats.org/officeDocument/2006/relationships/image" Target="../media/image10.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32.png"/><Relationship Id="rId1" Type="http://schemas.openxmlformats.org/officeDocument/2006/relationships/slideMaster" Target="../slideMasters/slideMaster3.xml"/><Relationship Id="rId5" Type="http://schemas.openxmlformats.org/officeDocument/2006/relationships/image" Target="../media/image15.svg"/><Relationship Id="rId4" Type="http://schemas.openxmlformats.org/officeDocument/2006/relationships/image" Target="../media/image33.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18.jpeg"/><Relationship Id="rId1" Type="http://schemas.openxmlformats.org/officeDocument/2006/relationships/slideMaster" Target="../slideMasters/slideMaster3.xml"/><Relationship Id="rId4" Type="http://schemas.openxmlformats.org/officeDocument/2006/relationships/image" Target="../media/image22.sv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35.png"/><Relationship Id="rId1" Type="http://schemas.openxmlformats.org/officeDocument/2006/relationships/slideMaster" Target="../slideMasters/slideMaster3.xml"/><Relationship Id="rId5" Type="http://schemas.openxmlformats.org/officeDocument/2006/relationships/image" Target="../media/image22.png"/><Relationship Id="rId4" Type="http://schemas.openxmlformats.org/officeDocument/2006/relationships/image" Target="../media/image21.emf"/></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4.jpe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 Id="rId5" Type="http://schemas.openxmlformats.org/officeDocument/2006/relationships/image" Target="../media/image36.svg"/><Relationship Id="rId4" Type="http://schemas.openxmlformats.org/officeDocument/2006/relationships/image" Target="../media/image37.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1.jpe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8.jpe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8.jpe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8.jpe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hyperlink" Target="https://youtu.be/09yTK-OTEPA" TargetMode="External"/><Relationship Id="rId7" Type="http://schemas.openxmlformats.org/officeDocument/2006/relationships/hyperlink" Target="http://www.pptsolutions.nl/" TargetMode="External"/><Relationship Id="rId2" Type="http://schemas.openxmlformats.org/officeDocument/2006/relationships/hyperlink" Target="https://youtu.be/hM16rifWsjU" TargetMode="External"/><Relationship Id="rId1" Type="http://schemas.openxmlformats.org/officeDocument/2006/relationships/slideMaster" Target="../slideMasters/slideMaster5.xml"/><Relationship Id="rId6" Type="http://schemas.openxmlformats.org/officeDocument/2006/relationships/hyperlink" Target="https://youtu.be/H_4HH09zxC0" TargetMode="External"/><Relationship Id="rId5" Type="http://schemas.openxmlformats.org/officeDocument/2006/relationships/hyperlink" Target="https://youtu.be/IIjbiKAotek" TargetMode="External"/><Relationship Id="rId4" Type="http://schemas.openxmlformats.org/officeDocument/2006/relationships/hyperlink" Target="https://youtu.be/fbByse1_RSY" TargetMode="External"/></Relationships>
</file>

<file path=ppt/slideLayouts/_rels/slideLayout59.xml.rels><?xml version="1.0" encoding="UTF-8" standalone="yes"?>
<Relationships xmlns="http://schemas.openxmlformats.org/package/2006/relationships"><Relationship Id="rId8" Type="http://schemas.openxmlformats.org/officeDocument/2006/relationships/hyperlink" Target="http://www.pptsolutions.nl/" TargetMode="External"/><Relationship Id="rId3" Type="http://schemas.openxmlformats.org/officeDocument/2006/relationships/image" Target="../media/image40.png"/><Relationship Id="rId7" Type="http://schemas.openxmlformats.org/officeDocument/2006/relationships/image" Target="../media/image44.jpeg"/><Relationship Id="rId2" Type="http://schemas.openxmlformats.org/officeDocument/2006/relationships/image" Target="../media/image39.png"/><Relationship Id="rId1" Type="http://schemas.openxmlformats.org/officeDocument/2006/relationships/slideMaster" Target="../slideMasters/slideMaster5.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Intro slide">
    <p:spTree>
      <p:nvGrpSpPr>
        <p:cNvPr id="1" name=""/>
        <p:cNvGrpSpPr/>
        <p:nvPr/>
      </p:nvGrpSpPr>
      <p:grpSpPr>
        <a:xfrm>
          <a:off x="0" y="0"/>
          <a:ext cx="0" cy="0"/>
          <a:chOff x="0" y="0"/>
          <a:chExt cx="0" cy="0"/>
        </a:xfrm>
      </p:grpSpPr>
      <p:sp>
        <p:nvSpPr>
          <p:cNvPr id="7" name="INTRO SLIDE">
            <a:extLst>
              <a:ext uri="{FF2B5EF4-FFF2-40B4-BE49-F238E27FC236}">
                <a16:creationId xmlns:a16="http://schemas.microsoft.com/office/drawing/2014/main" id="{ABDED6DE-F52D-4AD2-9D42-C99EC22D250C}"/>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Intro slide</a:t>
            </a:r>
          </a:p>
        </p:txBody>
      </p:sp>
      <p:sp>
        <p:nvSpPr>
          <p:cNvPr id="8" name="COVER">
            <a:extLst>
              <a:ext uri="{FF2B5EF4-FFF2-40B4-BE49-F238E27FC236}">
                <a16:creationId xmlns:a16="http://schemas.microsoft.com/office/drawing/2014/main" id="{0916DE50-927F-40AA-88DC-21BC7D959D52}"/>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9" name="Afbeelding">
            <a:extLst>
              <a:ext uri="{FF2B5EF4-FFF2-40B4-BE49-F238E27FC236}">
                <a16:creationId xmlns:a16="http://schemas.microsoft.com/office/drawing/2014/main" id="{04FA824D-C260-45B8-B8B9-5DEC4AB14D77}"/>
              </a:ext>
            </a:extLst>
          </p:cNvPr>
          <p:cNvSpPr>
            <a:spLocks noGrp="1"/>
          </p:cNvSpPr>
          <p:nvPr>
            <p:ph type="pic" sz="quarter" idx="12" hasCustomPrompt="1"/>
          </p:nvPr>
        </p:nvSpPr>
        <p:spPr>
          <a:xfrm>
            <a:off x="0" y="500"/>
            <a:ext cx="12192000" cy="6857499"/>
          </a:xfrm>
          <a:solidFill>
            <a:schemeClr val="bg1">
              <a:lumMod val="95000"/>
            </a:schemeClr>
          </a:solidFill>
        </p:spPr>
        <p:txBody>
          <a:bodyPr tIns="2448000"/>
          <a:lstStyle>
            <a:lvl1pPr marL="0" indent="0" algn="ctr">
              <a:buNone/>
              <a:defRPr sz="1200"/>
            </a:lvl1pPr>
          </a:lstStyle>
          <a:p>
            <a:r>
              <a:rPr lang="en-GB" noProof="0"/>
              <a:t>Klik op het icoon om </a:t>
            </a:r>
            <a:br>
              <a:rPr lang="en-GB" noProof="0"/>
            </a:br>
            <a:r>
              <a:rPr lang="en-GB" noProof="0"/>
              <a:t>een afbeelding toe te voegen</a:t>
            </a:r>
          </a:p>
        </p:txBody>
      </p:sp>
      <p:sp>
        <p:nvSpPr>
          <p:cNvPr id="11" name="Blauw">
            <a:extLst>
              <a:ext uri="{FF2B5EF4-FFF2-40B4-BE49-F238E27FC236}">
                <a16:creationId xmlns:a16="http://schemas.microsoft.com/office/drawing/2014/main" id="{75FA985A-6337-42E9-92FD-97982E41D3D8}"/>
              </a:ext>
            </a:extLst>
          </p:cNvPr>
          <p:cNvSpPr>
            <a:spLocks noGrp="1"/>
          </p:cNvSpPr>
          <p:nvPr>
            <p:ph type="body" orient="vert" idx="14" hasCustomPrompt="1"/>
          </p:nvPr>
        </p:nvSpPr>
        <p:spPr>
          <a:xfrm>
            <a:off x="0" y="0"/>
            <a:ext cx="12192000" cy="6858000"/>
          </a:xfrm>
          <a:blipFill>
            <a:blip r:embed="rId2">
              <a:alphaModFix amt="65000"/>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10" name="Logo">
            <a:extLst>
              <a:ext uri="{FF2B5EF4-FFF2-40B4-BE49-F238E27FC236}">
                <a16:creationId xmlns:a16="http://schemas.microsoft.com/office/drawing/2014/main" id="{BAE54E03-CFCD-4481-89F7-80A6866709CD}"/>
              </a:ext>
            </a:extLst>
          </p:cNvPr>
          <p:cNvSpPr>
            <a:spLocks noGrp="1"/>
          </p:cNvSpPr>
          <p:nvPr>
            <p:ph type="body" orient="vert" idx="13" hasCustomPrompt="1"/>
          </p:nvPr>
        </p:nvSpPr>
        <p:spPr>
          <a:xfrm>
            <a:off x="5473700" y="713492"/>
            <a:ext cx="1244600" cy="1254558"/>
          </a:xfrm>
          <a:blipFill>
            <a:blip r:embed="rId3"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15" name="Titel">
            <a:extLst>
              <a:ext uri="{FF2B5EF4-FFF2-40B4-BE49-F238E27FC236}">
                <a16:creationId xmlns:a16="http://schemas.microsoft.com/office/drawing/2014/main" id="{0CC69AC7-E3E8-4FF1-8353-824B27D1DC37}"/>
              </a:ext>
            </a:extLst>
          </p:cNvPr>
          <p:cNvSpPr>
            <a:spLocks noGrp="1"/>
          </p:cNvSpPr>
          <p:nvPr>
            <p:ph type="title" hasCustomPrompt="1"/>
          </p:nvPr>
        </p:nvSpPr>
        <p:spPr>
          <a:xfrm>
            <a:off x="1034251" y="2346450"/>
            <a:ext cx="10123499" cy="412500"/>
          </a:xfrm>
        </p:spPr>
        <p:txBody>
          <a:bodyPr/>
          <a:lstStyle>
            <a:lvl1pPr algn="ctr">
              <a:defRPr sz="3600">
                <a:solidFill>
                  <a:schemeClr val="bg1"/>
                </a:solidFill>
              </a:defRPr>
            </a:lvl1pPr>
          </a:lstStyle>
          <a:p>
            <a:r>
              <a:rPr lang="en-GB" noProof="0"/>
              <a:t>Heading</a:t>
            </a:r>
          </a:p>
        </p:txBody>
      </p:sp>
      <p:sp>
        <p:nvSpPr>
          <p:cNvPr id="16" name="Naam | datum">
            <a:extLst>
              <a:ext uri="{FF2B5EF4-FFF2-40B4-BE49-F238E27FC236}">
                <a16:creationId xmlns:a16="http://schemas.microsoft.com/office/drawing/2014/main" id="{E4C01B60-3516-41A5-9A61-403F771E59EB}"/>
              </a:ext>
            </a:extLst>
          </p:cNvPr>
          <p:cNvSpPr>
            <a:spLocks noGrp="1"/>
          </p:cNvSpPr>
          <p:nvPr>
            <p:ph type="body" orient="vert" idx="11" hasCustomPrompt="1"/>
          </p:nvPr>
        </p:nvSpPr>
        <p:spPr>
          <a:xfrm>
            <a:off x="1034251" y="3438651"/>
            <a:ext cx="10123499" cy="412500"/>
          </a:xfrm>
        </p:spPr>
        <p:txBody>
          <a:bodyPr vert="horz" anchor="t"/>
          <a:lstStyle>
            <a:lvl1pPr marL="0" indent="0" algn="ctr">
              <a:buNone/>
              <a:defRPr>
                <a:solidFill>
                  <a:schemeClr val="bg1"/>
                </a:solidFill>
              </a:defRPr>
            </a:lvl1pPr>
            <a:lvl2pPr>
              <a:defRPr/>
            </a:lvl2pPr>
            <a:lvl3pPr>
              <a:defRPr/>
            </a:lvl3pPr>
            <a:lvl4pPr>
              <a:defRPr/>
            </a:lvl4pPr>
            <a:lvl5pPr>
              <a:defRPr/>
            </a:lvl5pPr>
          </a:lstStyle>
          <a:p>
            <a:pPr lvl="0"/>
            <a:r>
              <a:rPr lang="en-GB" noProof="0"/>
              <a:t>Name | date</a:t>
            </a:r>
          </a:p>
        </p:txBody>
      </p:sp>
      <p:sp>
        <p:nvSpPr>
          <p:cNvPr id="18" name="Streep">
            <a:extLst>
              <a:ext uri="{FF2B5EF4-FFF2-40B4-BE49-F238E27FC236}">
                <a16:creationId xmlns:a16="http://schemas.microsoft.com/office/drawing/2014/main" id="{7054CB48-AAFE-4AF1-8F0E-3EA14F491D69}"/>
              </a:ext>
            </a:extLst>
          </p:cNvPr>
          <p:cNvSpPr>
            <a:spLocks noGrp="1"/>
          </p:cNvSpPr>
          <p:nvPr>
            <p:ph type="body" orient="vert" idx="15" hasCustomPrompt="1"/>
          </p:nvPr>
        </p:nvSpPr>
        <p:spPr>
          <a:xfrm>
            <a:off x="5946600" y="3121394"/>
            <a:ext cx="298800" cy="7200"/>
          </a:xfrm>
          <a:solidFill>
            <a:schemeClr val="bg1"/>
          </a:solid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19" name="Start - Button">
            <a:extLst>
              <a:ext uri="{FF2B5EF4-FFF2-40B4-BE49-F238E27FC236}">
                <a16:creationId xmlns:a16="http://schemas.microsoft.com/office/drawing/2014/main" id="{F791613E-81D2-41D7-BAB3-290746508C74}"/>
              </a:ext>
            </a:extLst>
          </p:cNvPr>
          <p:cNvSpPr>
            <a:spLocks noGrp="1"/>
          </p:cNvSpPr>
          <p:nvPr>
            <p:ph type="body" orient="vert" idx="16" hasCustomPrompt="1"/>
          </p:nvPr>
        </p:nvSpPr>
        <p:spPr>
          <a:xfrm>
            <a:off x="5270500" y="5626100"/>
            <a:ext cx="1651002" cy="457202"/>
          </a:xfrm>
          <a:prstGeom prst="roundRect">
            <a:avLst>
              <a:gd name="adj" fmla="val 50000"/>
            </a:avLst>
          </a:prstGeom>
          <a:solidFill>
            <a:schemeClr val="bg1"/>
          </a:solidFill>
        </p:spPr>
        <p:txBody>
          <a:bodyPr vert="horz" anchor="ctr"/>
          <a:lstStyle>
            <a:lvl1pPr marL="0" indent="0" algn="ctr">
              <a:buNone/>
              <a:defRPr>
                <a:solidFill>
                  <a:schemeClr val="accent1"/>
                </a:solidFill>
              </a:defRPr>
            </a:lvl1pPr>
            <a:lvl2pPr>
              <a:defRPr/>
            </a:lvl2pPr>
            <a:lvl3pPr>
              <a:defRPr/>
            </a:lvl3pPr>
            <a:lvl4pPr>
              <a:defRPr/>
            </a:lvl4pPr>
            <a:lvl5pPr>
              <a:defRPr/>
            </a:lvl5pPr>
          </a:lstStyle>
          <a:p>
            <a:pPr lvl="0"/>
            <a:r>
              <a:rPr lang="en-GB" noProof="0"/>
              <a:t>Start</a:t>
            </a:r>
          </a:p>
        </p:txBody>
      </p:sp>
      <p:grpSp>
        <p:nvGrpSpPr>
          <p:cNvPr id="4" name="INSTRUCTIES - RZ">
            <a:extLst>
              <a:ext uri="{FF2B5EF4-FFF2-40B4-BE49-F238E27FC236}">
                <a16:creationId xmlns:a16="http://schemas.microsoft.com/office/drawing/2014/main" id="{303BFDBE-2BC6-4275-A509-42AD44E450F3}"/>
              </a:ext>
            </a:extLst>
          </p:cNvPr>
          <p:cNvGrpSpPr/>
          <p:nvPr userDrawn="1"/>
        </p:nvGrpSpPr>
        <p:grpSpPr>
          <a:xfrm>
            <a:off x="12391601" y="73817"/>
            <a:ext cx="3389661" cy="7465552"/>
            <a:chOff x="12391601" y="73817"/>
            <a:chExt cx="3389661" cy="7465552"/>
          </a:xfrm>
        </p:grpSpPr>
        <p:grpSp>
          <p:nvGrpSpPr>
            <p:cNvPr id="13" name="Groep 12">
              <a:extLst>
                <a:ext uri="{FF2B5EF4-FFF2-40B4-BE49-F238E27FC236}">
                  <a16:creationId xmlns:a16="http://schemas.microsoft.com/office/drawing/2014/main" id="{ED6124C3-6671-49B1-A23A-09E0CEAB27BA}"/>
                </a:ext>
              </a:extLst>
            </p:cNvPr>
            <p:cNvGrpSpPr/>
            <p:nvPr userDrawn="1"/>
          </p:nvGrpSpPr>
          <p:grpSpPr>
            <a:xfrm>
              <a:off x="12757282" y="5315627"/>
              <a:ext cx="1499406" cy="678267"/>
              <a:chOff x="12757283" y="3120781"/>
              <a:chExt cx="1499406" cy="678267"/>
            </a:xfrm>
          </p:grpSpPr>
          <p:sp>
            <p:nvSpPr>
              <p:cNvPr id="44" name="Rechthoek 43">
                <a:extLst>
                  <a:ext uri="{FF2B5EF4-FFF2-40B4-BE49-F238E27FC236}">
                    <a16:creationId xmlns:a16="http://schemas.microsoft.com/office/drawing/2014/main" id="{C2CCBD50-69DB-48A0-804C-4F1AB44DCE42}"/>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45" name="Rechthoek 44">
                <a:extLst>
                  <a:ext uri="{FF2B5EF4-FFF2-40B4-BE49-F238E27FC236}">
                    <a16:creationId xmlns:a16="http://schemas.microsoft.com/office/drawing/2014/main" id="{531A2DD3-F558-46D9-9881-34BFDEE6D56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46" name="Tekstvak 45">
                <a:extLst>
                  <a:ext uri="{FF2B5EF4-FFF2-40B4-BE49-F238E27FC236}">
                    <a16:creationId xmlns:a16="http://schemas.microsoft.com/office/drawing/2014/main" id="{C0FAC48D-67FD-4FA5-B753-42C492C5E151}"/>
                  </a:ext>
                </a:extLst>
              </p:cNvPr>
              <p:cNvSpPr txBox="1"/>
              <p:nvPr userDrawn="1"/>
            </p:nvSpPr>
            <p:spPr>
              <a:xfrm>
                <a:off x="12997648" y="3159891"/>
                <a:ext cx="957818"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47" name="Tekstvak 46">
                <a:extLst>
                  <a:ext uri="{FF2B5EF4-FFF2-40B4-BE49-F238E27FC236}">
                    <a16:creationId xmlns:a16="http://schemas.microsoft.com/office/drawing/2014/main" id="{A2280E43-2520-49D3-AF38-EEB3D721F94C}"/>
                  </a:ext>
                </a:extLst>
              </p:cNvPr>
              <p:cNvSpPr txBox="1"/>
              <p:nvPr userDrawn="1"/>
            </p:nvSpPr>
            <p:spPr>
              <a:xfrm>
                <a:off x="12984219" y="3481017"/>
                <a:ext cx="1165564"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48" name="Picture 3">
                <a:extLst>
                  <a:ext uri="{FF2B5EF4-FFF2-40B4-BE49-F238E27FC236}">
                    <a16:creationId xmlns:a16="http://schemas.microsoft.com/office/drawing/2014/main" id="{33BC07D7-4005-4D50-94E0-2C39FF5E30F2}"/>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9" name="Gelijkbenige driehoek 48">
                <a:extLst>
                  <a:ext uri="{FF2B5EF4-FFF2-40B4-BE49-F238E27FC236}">
                    <a16:creationId xmlns:a16="http://schemas.microsoft.com/office/drawing/2014/main" id="{4E3EFE3B-DA2D-47A8-8546-0B9DB5C2D4D4}"/>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50" name="Groep 49">
                <a:extLst>
                  <a:ext uri="{FF2B5EF4-FFF2-40B4-BE49-F238E27FC236}">
                    <a16:creationId xmlns:a16="http://schemas.microsoft.com/office/drawing/2014/main" id="{10E46BA1-2122-4DF9-B4AC-960EADFC0FFE}"/>
                  </a:ext>
                </a:extLst>
              </p:cNvPr>
              <p:cNvGrpSpPr/>
              <p:nvPr userDrawn="1"/>
            </p:nvGrpSpPr>
            <p:grpSpPr>
              <a:xfrm>
                <a:off x="12822311" y="3178534"/>
                <a:ext cx="182309" cy="163794"/>
                <a:chOff x="12832541" y="3162395"/>
                <a:chExt cx="219532" cy="197236"/>
              </a:xfrm>
            </p:grpSpPr>
            <p:sp>
              <p:nvSpPr>
                <p:cNvPr id="55" name="Rechthoek 54">
                  <a:extLst>
                    <a:ext uri="{FF2B5EF4-FFF2-40B4-BE49-F238E27FC236}">
                      <a16:creationId xmlns:a16="http://schemas.microsoft.com/office/drawing/2014/main" id="{5A654503-14C8-4032-A7CF-7C4226FCA0C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56" name="Rechthoek 55">
                  <a:extLst>
                    <a:ext uri="{FF2B5EF4-FFF2-40B4-BE49-F238E27FC236}">
                      <a16:creationId xmlns:a16="http://schemas.microsoft.com/office/drawing/2014/main" id="{03B406E4-4791-4718-801D-A9324F51D71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57" name="Rechthoek 56">
                  <a:extLst>
                    <a:ext uri="{FF2B5EF4-FFF2-40B4-BE49-F238E27FC236}">
                      <a16:creationId xmlns:a16="http://schemas.microsoft.com/office/drawing/2014/main" id="{73162A74-95B7-4073-A4A7-5B92BF3D566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nvGrpSpPr>
              <p:cNvPr id="51" name="Groep 50">
                <a:extLst>
                  <a:ext uri="{FF2B5EF4-FFF2-40B4-BE49-F238E27FC236}">
                    <a16:creationId xmlns:a16="http://schemas.microsoft.com/office/drawing/2014/main" id="{C649F466-FA5C-4048-98B3-7A5AF359E3DD}"/>
                  </a:ext>
                </a:extLst>
              </p:cNvPr>
              <p:cNvGrpSpPr/>
              <p:nvPr userDrawn="1"/>
            </p:nvGrpSpPr>
            <p:grpSpPr>
              <a:xfrm>
                <a:off x="12822311" y="3480352"/>
                <a:ext cx="182309" cy="163794"/>
                <a:chOff x="12832541" y="3162395"/>
                <a:chExt cx="219532" cy="197236"/>
              </a:xfrm>
            </p:grpSpPr>
            <p:sp>
              <p:nvSpPr>
                <p:cNvPr id="52" name="Rechthoek 51">
                  <a:extLst>
                    <a:ext uri="{FF2B5EF4-FFF2-40B4-BE49-F238E27FC236}">
                      <a16:creationId xmlns:a16="http://schemas.microsoft.com/office/drawing/2014/main" id="{3688AD14-ECDC-4DEB-8DF6-EB498C4B25A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53" name="Rechthoek 52">
                  <a:extLst>
                    <a:ext uri="{FF2B5EF4-FFF2-40B4-BE49-F238E27FC236}">
                      <a16:creationId xmlns:a16="http://schemas.microsoft.com/office/drawing/2014/main" id="{F2D411C1-F75E-412B-9572-B0991E8AF3D6}"/>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54" name="Rechthoek 53">
                  <a:extLst>
                    <a:ext uri="{FF2B5EF4-FFF2-40B4-BE49-F238E27FC236}">
                      <a16:creationId xmlns:a16="http://schemas.microsoft.com/office/drawing/2014/main" id="{28905760-4EFA-48E5-A9A0-64E6BD4F6805}"/>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14" name="Meer informatie">
              <a:extLst>
                <a:ext uri="{FF2B5EF4-FFF2-40B4-BE49-F238E27FC236}">
                  <a16:creationId xmlns:a16="http://schemas.microsoft.com/office/drawing/2014/main" id="{46F905F0-9A8F-49CB-8F32-B230250F4EDF}"/>
                </a:ext>
              </a:extLst>
            </p:cNvPr>
            <p:cNvGrpSpPr/>
            <p:nvPr userDrawn="1"/>
          </p:nvGrpSpPr>
          <p:grpSpPr>
            <a:xfrm>
              <a:off x="12396764" y="6756096"/>
              <a:ext cx="3178515" cy="783273"/>
              <a:chOff x="-3741486" y="3386444"/>
              <a:chExt cx="3178515" cy="783273"/>
            </a:xfrm>
          </p:grpSpPr>
          <p:sp>
            <p:nvSpPr>
              <p:cNvPr id="41" name="Freeform 101">
                <a:extLst>
                  <a:ext uri="{FF2B5EF4-FFF2-40B4-BE49-F238E27FC236}">
                    <a16:creationId xmlns:a16="http://schemas.microsoft.com/office/drawing/2014/main" id="{B0A3E71E-45DC-49E5-9E33-81D693A70EC6}"/>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42" name="Rechthoek 41">
                <a:extLst>
                  <a:ext uri="{FF2B5EF4-FFF2-40B4-BE49-F238E27FC236}">
                    <a16:creationId xmlns:a16="http://schemas.microsoft.com/office/drawing/2014/main" id="{1A5CB076-B7F6-420E-B498-B1357024EECA}"/>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43" name="Rechte verbindingslijn 42">
                <a:extLst>
                  <a:ext uri="{FF2B5EF4-FFF2-40B4-BE49-F238E27FC236}">
                    <a16:creationId xmlns:a16="http://schemas.microsoft.com/office/drawing/2014/main" id="{EEF6D60F-7B1E-46FE-86C7-5F301EFC3C40}"/>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17" name="Rechthoek 16">
              <a:extLst>
                <a:ext uri="{FF2B5EF4-FFF2-40B4-BE49-F238E27FC236}">
                  <a16:creationId xmlns:a16="http://schemas.microsoft.com/office/drawing/2014/main" id="{2E8F8378-D24C-43FD-B7F9-058AA17EFE1A}"/>
                </a:ext>
              </a:extLst>
            </p:cNvPr>
            <p:cNvSpPr/>
            <p:nvPr userDrawn="1"/>
          </p:nvSpPr>
          <p:spPr>
            <a:xfrm>
              <a:off x="12397262" y="73817"/>
              <a:ext cx="3384000"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sp>
          <p:nvSpPr>
            <p:cNvPr id="20" name="Ovaal 19">
              <a:extLst>
                <a:ext uri="{FF2B5EF4-FFF2-40B4-BE49-F238E27FC236}">
                  <a16:creationId xmlns:a16="http://schemas.microsoft.com/office/drawing/2014/main" id="{34A1D389-3056-42F3-A1EB-BBA4245D688E}"/>
                </a:ext>
              </a:extLst>
            </p:cNvPr>
            <p:cNvSpPr/>
            <p:nvPr userDrawn="1"/>
          </p:nvSpPr>
          <p:spPr>
            <a:xfrm>
              <a:off x="12391601" y="24318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cxnSp>
          <p:nvCxnSpPr>
            <p:cNvPr id="21" name="Rechte verbindingslijn 20">
              <a:extLst>
                <a:ext uri="{FF2B5EF4-FFF2-40B4-BE49-F238E27FC236}">
                  <a16:creationId xmlns:a16="http://schemas.microsoft.com/office/drawing/2014/main" id="{C5DA4D6C-1588-4274-8A50-2CE9FFF86040}"/>
                </a:ext>
              </a:extLst>
            </p:cNvPr>
            <p:cNvCxnSpPr>
              <a:cxnSpLocks/>
            </p:cNvCxnSpPr>
            <p:nvPr userDrawn="1"/>
          </p:nvCxnSpPr>
          <p:spPr>
            <a:xfrm>
              <a:off x="12397261" y="315452"/>
              <a:ext cx="3178017" cy="0"/>
            </a:xfrm>
            <a:prstGeom prst="line">
              <a:avLst/>
            </a:prstGeom>
            <a:noFill/>
            <a:ln w="3175" cap="flat" cmpd="sng" algn="ctr">
              <a:solidFill>
                <a:schemeClr val="accent1"/>
              </a:solidFill>
              <a:prstDash val="solid"/>
            </a:ln>
            <a:effectLst/>
          </p:spPr>
        </p:cxnSp>
        <p:cxnSp>
          <p:nvCxnSpPr>
            <p:cNvPr id="22" name="Rechte verbindingslijn 21">
              <a:extLst>
                <a:ext uri="{FF2B5EF4-FFF2-40B4-BE49-F238E27FC236}">
                  <a16:creationId xmlns:a16="http://schemas.microsoft.com/office/drawing/2014/main" id="{DA6FEFF1-A0CF-4492-A252-92E569C75DE6}"/>
                </a:ext>
              </a:extLst>
            </p:cNvPr>
            <p:cNvCxnSpPr>
              <a:cxnSpLocks/>
            </p:cNvCxnSpPr>
            <p:nvPr userDrawn="1"/>
          </p:nvCxnSpPr>
          <p:spPr>
            <a:xfrm>
              <a:off x="12397261" y="3793444"/>
              <a:ext cx="3178017" cy="0"/>
            </a:xfrm>
            <a:prstGeom prst="line">
              <a:avLst/>
            </a:prstGeom>
            <a:noFill/>
            <a:ln w="3175" cap="flat" cmpd="sng" algn="ctr">
              <a:solidFill>
                <a:schemeClr val="accent1"/>
              </a:solidFill>
              <a:prstDash val="solid"/>
            </a:ln>
            <a:effectLst/>
          </p:spPr>
        </p:cxnSp>
        <p:sp>
          <p:nvSpPr>
            <p:cNvPr id="23" name="Rechthoek 22">
              <a:extLst>
                <a:ext uri="{FF2B5EF4-FFF2-40B4-BE49-F238E27FC236}">
                  <a16:creationId xmlns:a16="http://schemas.microsoft.com/office/drawing/2014/main" id="{064ECB95-021C-447F-BA24-79254C3286CC}"/>
                </a:ext>
              </a:extLst>
            </p:cNvPr>
            <p:cNvSpPr/>
            <p:nvPr userDrawn="1"/>
          </p:nvSpPr>
          <p:spPr>
            <a:xfrm>
              <a:off x="12757282" y="2497937"/>
              <a:ext cx="2817995" cy="7386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4" name="Rechte verbindingslijn 23">
              <a:extLst>
                <a:ext uri="{FF2B5EF4-FFF2-40B4-BE49-F238E27FC236}">
                  <a16:creationId xmlns:a16="http://schemas.microsoft.com/office/drawing/2014/main" id="{30C95FB8-0E44-4CD7-8DE5-74E8AD10C471}"/>
                </a:ext>
              </a:extLst>
            </p:cNvPr>
            <p:cNvCxnSpPr>
              <a:cxnSpLocks/>
            </p:cNvCxnSpPr>
            <p:nvPr userDrawn="1"/>
          </p:nvCxnSpPr>
          <p:spPr>
            <a:xfrm>
              <a:off x="12397261" y="6638213"/>
              <a:ext cx="3178017" cy="0"/>
            </a:xfrm>
            <a:prstGeom prst="line">
              <a:avLst/>
            </a:prstGeom>
            <a:noFill/>
            <a:ln w="3175" cap="flat" cmpd="sng" algn="ctr">
              <a:solidFill>
                <a:schemeClr val="accent1"/>
              </a:solidFill>
              <a:prstDash val="solid"/>
            </a:ln>
            <a:effectLst/>
          </p:spPr>
        </p:cxnSp>
        <p:sp>
          <p:nvSpPr>
            <p:cNvPr id="25" name="Ovaal 24">
              <a:extLst>
                <a:ext uri="{FF2B5EF4-FFF2-40B4-BE49-F238E27FC236}">
                  <a16:creationId xmlns:a16="http://schemas.microsoft.com/office/drawing/2014/main" id="{2018120E-0429-43B2-B8D8-21DC9771C315}"/>
                </a:ext>
              </a:extLst>
            </p:cNvPr>
            <p:cNvSpPr/>
            <p:nvPr userDrawn="1"/>
          </p:nvSpPr>
          <p:spPr>
            <a:xfrm>
              <a:off x="12391601" y="392190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6" name="Rechthoek 25">
              <a:extLst>
                <a:ext uri="{FF2B5EF4-FFF2-40B4-BE49-F238E27FC236}">
                  <a16:creationId xmlns:a16="http://schemas.microsoft.com/office/drawing/2014/main" id="{98BEF8F6-13AB-4E70-A987-78F1F1C448ED}"/>
                </a:ext>
              </a:extLst>
            </p:cNvPr>
            <p:cNvSpPr/>
            <p:nvPr userDrawn="1"/>
          </p:nvSpPr>
          <p:spPr>
            <a:xfrm>
              <a:off x="12757282" y="3987972"/>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7" name="Groep 26">
              <a:extLst>
                <a:ext uri="{FF2B5EF4-FFF2-40B4-BE49-F238E27FC236}">
                  <a16:creationId xmlns:a16="http://schemas.microsoft.com/office/drawing/2014/main" id="{AFE0855F-D6BA-407A-BB0D-88F0A355213B}"/>
                </a:ext>
              </a:extLst>
            </p:cNvPr>
            <p:cNvGrpSpPr/>
            <p:nvPr userDrawn="1"/>
          </p:nvGrpSpPr>
          <p:grpSpPr>
            <a:xfrm>
              <a:off x="12757282" y="3357137"/>
              <a:ext cx="294789" cy="318834"/>
              <a:chOff x="14466489" y="1001522"/>
              <a:chExt cx="290627" cy="314333"/>
            </a:xfrm>
          </p:grpSpPr>
          <p:sp>
            <p:nvSpPr>
              <p:cNvPr id="35" name="Rechthoek 34">
                <a:extLst>
                  <a:ext uri="{FF2B5EF4-FFF2-40B4-BE49-F238E27FC236}">
                    <a16:creationId xmlns:a16="http://schemas.microsoft.com/office/drawing/2014/main" id="{A3BE6FD6-AA36-4496-B1D4-5A443842BD6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36" name="Ovaal 35">
                <a:extLst>
                  <a:ext uri="{FF2B5EF4-FFF2-40B4-BE49-F238E27FC236}">
                    <a16:creationId xmlns:a16="http://schemas.microsoft.com/office/drawing/2014/main" id="{27409C04-6962-404E-8022-F4CAF9BF740A}"/>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7" name="Vrije vorm: vorm 36">
                <a:extLst>
                  <a:ext uri="{FF2B5EF4-FFF2-40B4-BE49-F238E27FC236}">
                    <a16:creationId xmlns:a16="http://schemas.microsoft.com/office/drawing/2014/main" id="{9356B7B7-55EE-45EE-9B03-DC39AE9C528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8" name="Rechthoek: afgeronde hoeken 37">
                <a:extLst>
                  <a:ext uri="{FF2B5EF4-FFF2-40B4-BE49-F238E27FC236}">
                    <a16:creationId xmlns:a16="http://schemas.microsoft.com/office/drawing/2014/main" id="{71A532E5-6378-4427-B28A-6C75CA95E68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39" name="Rechte verbindingslijn 38">
                <a:extLst>
                  <a:ext uri="{FF2B5EF4-FFF2-40B4-BE49-F238E27FC236}">
                    <a16:creationId xmlns:a16="http://schemas.microsoft.com/office/drawing/2014/main" id="{42BAC3A1-FD9E-46FB-AB5F-477A8CD2E139}"/>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40" name="Rechte verbindingslijn 39">
                <a:extLst>
                  <a:ext uri="{FF2B5EF4-FFF2-40B4-BE49-F238E27FC236}">
                    <a16:creationId xmlns:a16="http://schemas.microsoft.com/office/drawing/2014/main" id="{6CEF0FEC-C1FB-4A2B-BEB9-587F943A396F}"/>
                  </a:ext>
                </a:extLst>
              </p:cNvPr>
              <p:cNvCxnSpPr>
                <a:cxnSpLocks/>
                <a:stCxn id="38"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8" name="Ovaal 27">
              <a:extLst>
                <a:ext uri="{FF2B5EF4-FFF2-40B4-BE49-F238E27FC236}">
                  <a16:creationId xmlns:a16="http://schemas.microsoft.com/office/drawing/2014/main" id="{E797D274-899B-4428-8DC8-52D5D9C002CD}"/>
                </a:ext>
              </a:extLst>
            </p:cNvPr>
            <p:cNvSpPr/>
            <p:nvPr userDrawn="1"/>
          </p:nvSpPr>
          <p:spPr>
            <a:xfrm>
              <a:off x="12391601" y="483346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 name="Rechthoek 28">
              <a:extLst>
                <a:ext uri="{FF2B5EF4-FFF2-40B4-BE49-F238E27FC236}">
                  <a16:creationId xmlns:a16="http://schemas.microsoft.com/office/drawing/2014/main" id="{84D992DE-4660-4628-99EF-A14923E1EB04}"/>
                </a:ext>
              </a:extLst>
            </p:cNvPr>
            <p:cNvSpPr/>
            <p:nvPr userDrawn="1"/>
          </p:nvSpPr>
          <p:spPr>
            <a:xfrm>
              <a:off x="12757282" y="4899526"/>
              <a:ext cx="3023979"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image and select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´send to back´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0" name="Rechte verbindingslijn 29">
              <a:extLst>
                <a:ext uri="{FF2B5EF4-FFF2-40B4-BE49-F238E27FC236}">
                  <a16:creationId xmlns:a16="http://schemas.microsoft.com/office/drawing/2014/main" id="{71769010-13C7-4CF0-8C0F-3BAACCEE1328}"/>
                </a:ext>
              </a:extLst>
            </p:cNvPr>
            <p:cNvCxnSpPr>
              <a:cxnSpLocks/>
            </p:cNvCxnSpPr>
            <p:nvPr userDrawn="1"/>
          </p:nvCxnSpPr>
          <p:spPr>
            <a:xfrm>
              <a:off x="12397261" y="4715300"/>
              <a:ext cx="3178017" cy="0"/>
            </a:xfrm>
            <a:prstGeom prst="line">
              <a:avLst/>
            </a:prstGeom>
            <a:noFill/>
            <a:ln w="3175" cap="flat" cmpd="sng" algn="ctr">
              <a:solidFill>
                <a:schemeClr val="accent1"/>
              </a:solidFill>
              <a:prstDash val="solid"/>
            </a:ln>
            <a:effectLst/>
          </p:spPr>
        </p:cxnSp>
        <p:grpSp>
          <p:nvGrpSpPr>
            <p:cNvPr id="31" name="Groep 30">
              <a:extLst>
                <a:ext uri="{FF2B5EF4-FFF2-40B4-BE49-F238E27FC236}">
                  <a16:creationId xmlns:a16="http://schemas.microsoft.com/office/drawing/2014/main" id="{CE769E4A-F6E5-4553-8590-9EC823F4867B}"/>
                </a:ext>
              </a:extLst>
            </p:cNvPr>
            <p:cNvGrpSpPr/>
            <p:nvPr userDrawn="1"/>
          </p:nvGrpSpPr>
          <p:grpSpPr>
            <a:xfrm>
              <a:off x="12757282" y="4362029"/>
              <a:ext cx="825500" cy="209550"/>
              <a:chOff x="13504624" y="2444818"/>
              <a:chExt cx="825500" cy="209550"/>
            </a:xfrm>
          </p:grpSpPr>
          <p:sp>
            <p:nvSpPr>
              <p:cNvPr id="32" name="Rechthoek 31">
                <a:extLst>
                  <a:ext uri="{FF2B5EF4-FFF2-40B4-BE49-F238E27FC236}">
                    <a16:creationId xmlns:a16="http://schemas.microsoft.com/office/drawing/2014/main" id="{F2D19ED9-6B05-4EA9-9BF3-540C4D4DD25E}"/>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33" name="Rechte verbindingslijn 32">
                <a:extLst>
                  <a:ext uri="{FF2B5EF4-FFF2-40B4-BE49-F238E27FC236}">
                    <a16:creationId xmlns:a16="http://schemas.microsoft.com/office/drawing/2014/main" id="{D671184F-2F4C-46C5-A302-FEA115BF26B8}"/>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34" name="Gelijkbenige driehoek 33">
                <a:extLst>
                  <a:ext uri="{FF2B5EF4-FFF2-40B4-BE49-F238E27FC236}">
                    <a16:creationId xmlns:a16="http://schemas.microsoft.com/office/drawing/2014/main" id="{1A144633-6B38-47D1-A099-6BC8263E0C8B}"/>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sp>
          <p:nvSpPr>
            <p:cNvPr id="58" name="Ovaal 57">
              <a:extLst>
                <a:ext uri="{FF2B5EF4-FFF2-40B4-BE49-F238E27FC236}">
                  <a16:creationId xmlns:a16="http://schemas.microsoft.com/office/drawing/2014/main" id="{818A1F2E-67F8-4862-950F-318BE9F9D0CE}"/>
                </a:ext>
              </a:extLst>
            </p:cNvPr>
            <p:cNvSpPr/>
            <p:nvPr userDrawn="1"/>
          </p:nvSpPr>
          <p:spPr>
            <a:xfrm>
              <a:off x="12391601" y="50378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59" name="Rechte verbindingslijn 58">
              <a:extLst>
                <a:ext uri="{FF2B5EF4-FFF2-40B4-BE49-F238E27FC236}">
                  <a16:creationId xmlns:a16="http://schemas.microsoft.com/office/drawing/2014/main" id="{955D95B4-06C4-4DF9-AD0F-9C571E1CB119}"/>
                </a:ext>
              </a:extLst>
            </p:cNvPr>
            <p:cNvCxnSpPr>
              <a:cxnSpLocks/>
            </p:cNvCxnSpPr>
            <p:nvPr userDrawn="1"/>
          </p:nvCxnSpPr>
          <p:spPr>
            <a:xfrm>
              <a:off x="12397261" y="2294823"/>
              <a:ext cx="3178017" cy="0"/>
            </a:xfrm>
            <a:prstGeom prst="line">
              <a:avLst/>
            </a:prstGeom>
            <a:noFill/>
            <a:ln w="3175" cap="flat" cmpd="sng" algn="ctr">
              <a:solidFill>
                <a:schemeClr val="accent1"/>
              </a:solidFill>
              <a:prstDash val="solid"/>
            </a:ln>
            <a:effectLst/>
          </p:spPr>
        </p:cxnSp>
        <p:sp>
          <p:nvSpPr>
            <p:cNvPr id="60" name="Rechthoek 59">
              <a:extLst>
                <a:ext uri="{FF2B5EF4-FFF2-40B4-BE49-F238E27FC236}">
                  <a16:creationId xmlns:a16="http://schemas.microsoft.com/office/drawing/2014/main" id="{792777FC-6633-4E9A-BFEC-CCADFA43DD99}"/>
                </a:ext>
              </a:extLst>
            </p:cNvPr>
            <p:cNvSpPr/>
            <p:nvPr userDrawn="1"/>
          </p:nvSpPr>
          <p:spPr>
            <a:xfrm>
              <a:off x="12757282" y="569848"/>
              <a:ext cx="2817995" cy="7386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Click on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Then go to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Select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and open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Selection pane</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a:t>
              </a: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To the right, switch off the eye for ‘Blue off’.</a:t>
              </a:r>
            </a:p>
          </p:txBody>
        </p:sp>
        <p:pic>
          <p:nvPicPr>
            <p:cNvPr id="68" name="Afbeelding 67" descr="Afbeelding met schermafbeelding&#10;&#10;Beschrijving is gegenereerd met zeer hoge betrouwbaarheid">
              <a:extLst>
                <a:ext uri="{FF2B5EF4-FFF2-40B4-BE49-F238E27FC236}">
                  <a16:creationId xmlns:a16="http://schemas.microsoft.com/office/drawing/2014/main" id="{EA659C82-BD95-414A-AD95-365F93DBCAA6}"/>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2734356" y="1419956"/>
              <a:ext cx="1190104" cy="702926"/>
            </a:xfrm>
            <a:prstGeom prst="rect">
              <a:avLst/>
            </a:prstGeom>
          </p:spPr>
        </p:pic>
        <p:sp>
          <p:nvSpPr>
            <p:cNvPr id="84" name="Ovaal 83">
              <a:extLst>
                <a:ext uri="{FF2B5EF4-FFF2-40B4-BE49-F238E27FC236}">
                  <a16:creationId xmlns:a16="http://schemas.microsoft.com/office/drawing/2014/main" id="{5D025130-890A-4DAA-BFEC-E53392130023}"/>
                </a:ext>
              </a:extLst>
            </p:cNvPr>
            <p:cNvSpPr/>
            <p:nvPr userDrawn="1"/>
          </p:nvSpPr>
          <p:spPr>
            <a:xfrm>
              <a:off x="12391601" y="61390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85" name="Rechthoek 84">
              <a:extLst>
                <a:ext uri="{FF2B5EF4-FFF2-40B4-BE49-F238E27FC236}">
                  <a16:creationId xmlns:a16="http://schemas.microsoft.com/office/drawing/2014/main" id="{CEB35E59-7A20-41FC-AAF8-42D76B9164C7}"/>
                </a:ext>
              </a:extLst>
            </p:cNvPr>
            <p:cNvSpPr/>
            <p:nvPr userDrawn="1"/>
          </p:nvSpPr>
          <p:spPr>
            <a:xfrm>
              <a:off x="12757283" y="6205088"/>
              <a:ext cx="2817996"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In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Selection pane</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switch on the blue eye again.</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86" name="Rechte verbindingslijn 85">
              <a:extLst>
                <a:ext uri="{FF2B5EF4-FFF2-40B4-BE49-F238E27FC236}">
                  <a16:creationId xmlns:a16="http://schemas.microsoft.com/office/drawing/2014/main" id="{F2CF8A88-9F93-4B17-A835-E9A9FD8CEA6B}"/>
                </a:ext>
              </a:extLst>
            </p:cNvPr>
            <p:cNvCxnSpPr>
              <a:cxnSpLocks/>
            </p:cNvCxnSpPr>
            <p:nvPr userDrawn="1"/>
          </p:nvCxnSpPr>
          <p:spPr>
            <a:xfrm>
              <a:off x="12397261" y="6020862"/>
              <a:ext cx="3178017" cy="0"/>
            </a:xfrm>
            <a:prstGeom prst="line">
              <a:avLst/>
            </a:prstGeom>
            <a:noFill/>
            <a:ln w="3175" cap="flat" cmpd="sng" algn="ctr">
              <a:solidFill>
                <a:schemeClr val="accent1"/>
              </a:solidFill>
              <a:prstDash val="solid"/>
            </a:ln>
            <a:effectLst/>
          </p:spPr>
        </p:cxnSp>
      </p:grpSp>
    </p:spTree>
    <p:extLst>
      <p:ext uri="{BB962C8B-B14F-4D97-AF65-F5344CB8AC3E}">
        <p14:creationId xmlns:p14="http://schemas.microsoft.com/office/powerpoint/2010/main" val="618798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100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par>
                                <p:cTn id="12" presetID="16" presetClass="entr" presetSubtype="37" fill="hold" grpId="0" nodeType="withEffect">
                                  <p:stCondLst>
                                    <p:cond delay="1500"/>
                                  </p:stCondLst>
                                  <p:childTnLst>
                                    <p:set>
                                      <p:cBhvr>
                                        <p:cTn id="13" dur="1" fill="hold">
                                          <p:stCondLst>
                                            <p:cond delay="0"/>
                                          </p:stCondLst>
                                        </p:cTn>
                                        <p:tgtEl>
                                          <p:spTgt spid="18"/>
                                        </p:tgtEl>
                                        <p:attrNameLst>
                                          <p:attrName>style.visibility</p:attrName>
                                        </p:attrNameLst>
                                      </p:cBhvr>
                                      <p:to>
                                        <p:strVal val="visible"/>
                                      </p:to>
                                    </p:set>
                                    <p:animEffect transition="in" filter="barn(outVertical)">
                                      <p:cBhvr>
                                        <p:cTn id="14" dur="500"/>
                                        <p:tgtEl>
                                          <p:spTgt spid="18"/>
                                        </p:tgtEl>
                                      </p:cBhvr>
                                    </p:animEffect>
                                  </p:childTnLst>
                                </p:cTn>
                              </p:par>
                              <p:par>
                                <p:cTn id="15" presetID="10" presetClass="entr" presetSubtype="0" fill="hold" grpId="0" nodeType="withEffect">
                                  <p:stCondLst>
                                    <p:cond delay="200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6" presetClass="emph" presetSubtype="0" fill="hold" grpId="0" nodeType="withEffect">
                                  <p:stCondLst>
                                    <p:cond delay="0"/>
                                  </p:stCondLst>
                                  <p:childTnLst>
                                    <p:animScale>
                                      <p:cBhvr>
                                        <p:cTn id="19" dur="5000" fill="hold"/>
                                        <p:tgtEl>
                                          <p:spTgt spid="9"/>
                                        </p:tgtEl>
                                      </p:cBhvr>
                                      <p:by x="103000" y="103000"/>
                                    </p:animScale>
                                  </p:childTnLst>
                                </p:cTn>
                              </p:par>
                              <p:par>
                                <p:cTn id="20" presetID="10" presetClass="entr" presetSubtype="0" fill="hold" grpId="0" nodeType="withEffect">
                                  <p:stCondLst>
                                    <p:cond delay="25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6" presetClass="emph" presetSubtype="0" autoRev="1" fill="hold" grpId="1" nodeType="withEffect">
                                  <p:stCondLst>
                                    <p:cond delay="2500"/>
                                  </p:stCondLst>
                                  <p:childTnLst>
                                    <p:animScale>
                                      <p:cBhvr>
                                        <p:cTn id="24" dur="400" fill="hold"/>
                                        <p:tgtEl>
                                          <p:spTgt spid="1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15" grpId="0"/>
      <p:bldP spid="16" grpId="0">
        <p:tmplLst>
          <p:tmpl>
            <p:tnLst>
              <p:par>
                <p:cTn presetID="10" presetClass="entr" presetSubtype="0" fill="hold" nodeType="withEffect">
                  <p:stCondLst>
                    <p:cond delay="200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8" grpId="0" animBg="1">
        <p:tmplLst>
          <p:tmpl>
            <p:tnLst>
              <p:par>
                <p:cTn presetID="16" presetClass="entr" presetSubtype="37" fill="hold" nodeType="withEffect">
                  <p:stCondLst>
                    <p:cond delay="1500"/>
                  </p:stCondLst>
                  <p:childTnLst>
                    <p:set>
                      <p:cBhvr>
                        <p:cTn dur="1" fill="hold">
                          <p:stCondLst>
                            <p:cond delay="0"/>
                          </p:stCondLst>
                        </p:cTn>
                        <p:tgtEl>
                          <p:spTgt spid="18"/>
                        </p:tgtEl>
                        <p:attrNameLst>
                          <p:attrName>style.visibility</p:attrName>
                        </p:attrNameLst>
                      </p:cBhvr>
                      <p:to>
                        <p:strVal val="visible"/>
                      </p:to>
                    </p:set>
                    <p:animEffect transition="in" filter="barn(outVertical)">
                      <p:cBhvr>
                        <p:cTn dur="500"/>
                        <p:tgtEl>
                          <p:spTgt spid="18"/>
                        </p:tgtEl>
                      </p:cBhvr>
                    </p:animEffect>
                  </p:childTnLst>
                </p:cTn>
              </p:par>
            </p:tnLst>
          </p:tmpl>
        </p:tmplLst>
      </p:bldP>
      <p:bldP spid="19" grpId="0" animBg="1">
        <p:tmplLst>
          <p:tmpl>
            <p:tnLst>
              <p:par>
                <p:cTn presetID="10" presetClass="entr" presetSubtype="0" fill="hold" nodeType="withEffect">
                  <p:stCondLst>
                    <p:cond delay="250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19" grpId="1" animBg="1">
        <p:tmplLst>
          <p:tmpl>
            <p:tnLst>
              <p:par>
                <p:cTn presetID="6" presetClass="emph" presetSubtype="0" autoRev="1" fill="hold" nodeType="withEffect">
                  <p:stCondLst>
                    <p:cond delay="2500"/>
                  </p:stCondLst>
                  <p:childTnLst>
                    <p:animScale>
                      <p:cBhvr>
                        <p:cTn dur="400" fill="hold"/>
                        <p:tgtEl>
                          <p:spTgt spid="19"/>
                        </p:tgtEl>
                      </p:cBhvr>
                      <p:by x="105000" y="105000"/>
                    </p:animScale>
                  </p:childTnLst>
                </p:cTn>
              </p:par>
            </p:tnLst>
          </p:tmpl>
        </p:tmplLst>
      </p:bldP>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able 50% + text 50%">
    <p:spTree>
      <p:nvGrpSpPr>
        <p:cNvPr id="1" name=""/>
        <p:cNvGrpSpPr/>
        <p:nvPr/>
      </p:nvGrpSpPr>
      <p:grpSpPr>
        <a:xfrm>
          <a:off x="0" y="0"/>
          <a:ext cx="0" cy="0"/>
          <a:chOff x="0" y="0"/>
          <a:chExt cx="0" cy="0"/>
        </a:xfrm>
      </p:grpSpPr>
      <p:sp>
        <p:nvSpPr>
          <p:cNvPr id="223" name="Tijdelijke aanduiding voor tekst 156">
            <a:extLst>
              <a:ext uri="{FF2B5EF4-FFF2-40B4-BE49-F238E27FC236}">
                <a16:creationId xmlns:a16="http://schemas.microsoft.com/office/drawing/2014/main" id="{59C74601-90D9-48C7-8171-FF0B247095FF}"/>
              </a:ext>
            </a:extLst>
          </p:cNvPr>
          <p:cNvSpPr>
            <a:spLocks noGrp="1"/>
          </p:cNvSpPr>
          <p:nvPr>
            <p:ph type="body" sz="quarter" idx="28" hasCustomPrompt="1"/>
          </p:nvPr>
        </p:nvSpPr>
        <p:spPr>
          <a:xfrm>
            <a:off x="5926251" y="-5126"/>
            <a:ext cx="6275276" cy="6868449"/>
          </a:xfrm>
          <a:prstGeom prst="rect">
            <a:avLst/>
          </a:prstGeom>
          <a:solidFill>
            <a:schemeClr val="bg1">
              <a:lumMod val="95000"/>
            </a:schemeClr>
          </a:solidFill>
        </p:spPr>
        <p:txBody>
          <a:bodyPr wrap="square">
            <a:noAutofit/>
          </a:bodyPr>
          <a:lstStyle>
            <a:lvl1pPr marL="0" indent="0">
              <a:buNone/>
              <a:defRPr/>
            </a:lvl1pPr>
          </a:lstStyle>
          <a:p>
            <a:pPr lvl="0"/>
            <a:r>
              <a:rPr lang="en-GB" noProof="0"/>
              <a:t>  </a:t>
            </a:r>
          </a:p>
        </p:txBody>
      </p:sp>
      <p:sp>
        <p:nvSpPr>
          <p:cNvPr id="3" name="Tijdelijke aanduiding voor verticale tekst 2">
            <a:extLst>
              <a:ext uri="{FF2B5EF4-FFF2-40B4-BE49-F238E27FC236}">
                <a16:creationId xmlns:a16="http://schemas.microsoft.com/office/drawing/2014/main" id="{DA1F9FEE-C161-4DE9-8F17-A64692053D4A}"/>
              </a:ext>
            </a:extLst>
          </p:cNvPr>
          <p:cNvSpPr>
            <a:spLocks noGrp="1"/>
          </p:cNvSpPr>
          <p:nvPr>
            <p:ph type="body" orient="vert" idx="1" hasCustomPrompt="1"/>
          </p:nvPr>
        </p:nvSpPr>
        <p:spPr>
          <a:xfrm>
            <a:off x="540000" y="1467100"/>
            <a:ext cx="5035300" cy="4600199"/>
          </a:xfrm>
        </p:spPr>
        <p:txBody>
          <a:bodyPr vert="horz"/>
          <a:lstStyle>
            <a:lvl1pPr>
              <a:defRPr/>
            </a:lvl1pPr>
            <a:lvl2pPr>
              <a:defRPr baseline="0"/>
            </a:lvl2pPr>
            <a:lvl3pPr>
              <a:defRPr/>
            </a:lvl3pPr>
            <a:lvl4pPr>
              <a:defRPr/>
            </a:lvl4pPr>
            <a:lvl5pPr>
              <a:defRPr/>
            </a:lvl5pPr>
          </a:lstStyle>
          <a:p>
            <a:pPr lvl="0"/>
            <a:r>
              <a:rPr lang="en-GB" noProof="0"/>
              <a:t>Bullet</a:t>
            </a:r>
          </a:p>
          <a:p>
            <a:pPr lvl="1"/>
            <a:r>
              <a:rPr lang="en-GB" noProof="0"/>
              <a:t>Sub bullet</a:t>
            </a:r>
          </a:p>
          <a:p>
            <a:pPr lvl="2"/>
            <a:r>
              <a:rPr lang="en-GB" noProof="0"/>
              <a:t>Plain text</a:t>
            </a:r>
          </a:p>
          <a:p>
            <a:pPr lvl="3"/>
            <a:r>
              <a:rPr lang="en-GB" noProof="0"/>
              <a:t>Header</a:t>
            </a:r>
          </a:p>
          <a:p>
            <a:pPr lvl="4"/>
            <a:r>
              <a:rPr lang="en-GB" noProof="0"/>
              <a:t>Numbering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Table 50% + text 50%</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p:spPr>
        <p:txBody>
          <a:bodyPr/>
          <a:lstStyle/>
          <a:p>
            <a:fld id="{23D2BB9B-B463-4028-B950-91DDC3FACFD9}" type="slidenum">
              <a:rPr lang="en-GB" noProof="0" smtClean="0"/>
              <a:pPr/>
              <a:t>‹#›</a:t>
            </a:fld>
            <a:endParaRPr lang="en-GB" noProof="0"/>
          </a:p>
        </p:txBody>
      </p:sp>
      <p:sp>
        <p:nvSpPr>
          <p:cNvPr id="27" name="Tijdelijke aanduiding voor verticale tekst 2">
            <a:extLst>
              <a:ext uri="{FF2B5EF4-FFF2-40B4-BE49-F238E27FC236}">
                <a16:creationId xmlns:a16="http://schemas.microsoft.com/office/drawing/2014/main" id="{8DE80408-14B7-4842-B0EC-4EC84711A7BC}"/>
              </a:ext>
            </a:extLst>
          </p:cNvPr>
          <p:cNvSpPr>
            <a:spLocks noGrp="1"/>
          </p:cNvSpPr>
          <p:nvPr>
            <p:ph type="body" orient="vert" idx="13" hasCustomPrompt="1"/>
          </p:nvPr>
        </p:nvSpPr>
        <p:spPr>
          <a:xfrm>
            <a:off x="11222501" y="466271"/>
            <a:ext cx="450000" cy="453600"/>
          </a:xfr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13" name="Tabel">
            <a:extLst>
              <a:ext uri="{FF2B5EF4-FFF2-40B4-BE49-F238E27FC236}">
                <a16:creationId xmlns:a16="http://schemas.microsoft.com/office/drawing/2014/main" id="{411A382D-23DB-40E4-B79E-80D167988DF3}"/>
              </a:ext>
            </a:extLst>
          </p:cNvPr>
          <p:cNvSpPr>
            <a:spLocks noGrp="1"/>
          </p:cNvSpPr>
          <p:nvPr>
            <p:ph type="tbl" sz="quarter" idx="16" hasCustomPrompt="1"/>
          </p:nvPr>
        </p:nvSpPr>
        <p:spPr>
          <a:xfrm>
            <a:off x="6225945" y="1467101"/>
            <a:ext cx="5426054" cy="4600198"/>
          </a:xfrm>
          <a:noFill/>
        </p:spPr>
        <p:txBody>
          <a:bodyPr vert="horz" lIns="0" tIns="1404000" rIns="0" bIns="0" rtlCol="0">
            <a:noAutofit/>
          </a:bodyPr>
          <a:lstStyle>
            <a:lvl1pPr>
              <a:spcBef>
                <a:spcPts val="0"/>
              </a:spcBef>
              <a:defRPr lang="nl-NL" sz="1200" dirty="0">
                <a:solidFill>
                  <a:schemeClr val="bg1">
                    <a:lumMod val="50000"/>
                  </a:schemeClr>
                </a:solidFill>
              </a:defRPr>
            </a:lvl1pPr>
          </a:lstStyle>
          <a:p>
            <a:pPr marL="0" lvl="0" indent="0" algn="ctr">
              <a:buNone/>
            </a:pPr>
            <a:r>
              <a:rPr lang="en-GB" noProof="0"/>
              <a:t>Click on the icon below to insert a table</a:t>
            </a:r>
          </a:p>
        </p:txBody>
      </p:sp>
      <p:sp>
        <p:nvSpPr>
          <p:cNvPr id="2" name="Titel 1">
            <a:extLst>
              <a:ext uri="{FF2B5EF4-FFF2-40B4-BE49-F238E27FC236}">
                <a16:creationId xmlns:a16="http://schemas.microsoft.com/office/drawing/2014/main" id="{B0CEC549-CBA8-4DE5-A880-3AF0D95E13F2}"/>
              </a:ext>
            </a:extLst>
          </p:cNvPr>
          <p:cNvSpPr>
            <a:spLocks noGrp="1"/>
          </p:cNvSpPr>
          <p:nvPr>
            <p:ph type="title" hasCustomPrompt="1"/>
          </p:nvPr>
        </p:nvSpPr>
        <p:spPr>
          <a:xfrm>
            <a:off x="540001" y="540000"/>
            <a:ext cx="5060756" cy="412500"/>
          </a:xfrm>
        </p:spPr>
        <p:txBody>
          <a:bodyPr/>
          <a:lstStyle>
            <a:lvl1pPr>
              <a:defRPr/>
            </a:lvl1pPr>
          </a:lstStyle>
          <a:p>
            <a:r>
              <a:rPr lang="en-GB" noProof="0"/>
              <a:t>Heading</a:t>
            </a:r>
          </a:p>
        </p:txBody>
      </p:sp>
      <p:grpSp>
        <p:nvGrpSpPr>
          <p:cNvPr id="154" name="INSTRUCTIES - RZ">
            <a:extLst>
              <a:ext uri="{FF2B5EF4-FFF2-40B4-BE49-F238E27FC236}">
                <a16:creationId xmlns:a16="http://schemas.microsoft.com/office/drawing/2014/main" id="{406464D1-7FCC-4B70-991E-C7D9CBCF4F40}"/>
              </a:ext>
            </a:extLst>
          </p:cNvPr>
          <p:cNvGrpSpPr/>
          <p:nvPr userDrawn="1"/>
        </p:nvGrpSpPr>
        <p:grpSpPr>
          <a:xfrm>
            <a:off x="12391601" y="-9524"/>
            <a:ext cx="3183678" cy="3418198"/>
            <a:chOff x="12391601" y="0"/>
            <a:chExt cx="3183678" cy="3418198"/>
          </a:xfrm>
        </p:grpSpPr>
        <p:grpSp>
          <p:nvGrpSpPr>
            <p:cNvPr id="155" name="Meer informatie">
              <a:extLst>
                <a:ext uri="{FF2B5EF4-FFF2-40B4-BE49-F238E27FC236}">
                  <a16:creationId xmlns:a16="http://schemas.microsoft.com/office/drawing/2014/main" id="{D1E68B9C-2D73-4EFD-8404-6BD6D199EA37}"/>
                </a:ext>
              </a:extLst>
            </p:cNvPr>
            <p:cNvGrpSpPr/>
            <p:nvPr userDrawn="1"/>
          </p:nvGrpSpPr>
          <p:grpSpPr>
            <a:xfrm>
              <a:off x="12396764" y="2622893"/>
              <a:ext cx="3178515" cy="795305"/>
              <a:chOff x="-3741486" y="3347116"/>
              <a:chExt cx="3178515" cy="795305"/>
            </a:xfrm>
          </p:grpSpPr>
          <p:sp>
            <p:nvSpPr>
              <p:cNvPr id="177" name="Freeform 101">
                <a:extLst>
                  <a:ext uri="{FF2B5EF4-FFF2-40B4-BE49-F238E27FC236}">
                    <a16:creationId xmlns:a16="http://schemas.microsoft.com/office/drawing/2014/main" id="{E7A79C73-1AD6-434B-B43B-8542DCF7FD46}"/>
                  </a:ext>
                </a:extLst>
              </p:cNvPr>
              <p:cNvSpPr>
                <a:spLocks noEditPoints="1"/>
              </p:cNvSpPr>
              <p:nvPr/>
            </p:nvSpPr>
            <p:spPr bwMode="auto">
              <a:xfrm>
                <a:off x="-3741486" y="3347116"/>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178" name="Rechthoek 177">
                <a:extLst>
                  <a:ext uri="{FF2B5EF4-FFF2-40B4-BE49-F238E27FC236}">
                    <a16:creationId xmlns:a16="http://schemas.microsoft.com/office/drawing/2014/main" id="{35213AA4-F455-402C-A091-A7D503EB3FEE}"/>
                  </a:ext>
                </a:extLst>
              </p:cNvPr>
              <p:cNvSpPr/>
              <p:nvPr userDrawn="1"/>
            </p:nvSpPr>
            <p:spPr>
              <a:xfrm>
                <a:off x="-3380966" y="3419145"/>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179" name="Rechte verbindingslijn 178">
                <a:extLst>
                  <a:ext uri="{FF2B5EF4-FFF2-40B4-BE49-F238E27FC236}">
                    <a16:creationId xmlns:a16="http://schemas.microsoft.com/office/drawing/2014/main" id="{5F65BAF5-A228-442A-BAE1-4C105ED35B02}"/>
                  </a:ext>
                </a:extLst>
              </p:cNvPr>
              <p:cNvCxnSpPr>
                <a:cxnSpLocks/>
              </p:cNvCxnSpPr>
              <p:nvPr userDrawn="1"/>
            </p:nvCxnSpPr>
            <p:spPr>
              <a:xfrm>
                <a:off x="-3740987" y="4142421"/>
                <a:ext cx="3178016" cy="0"/>
              </a:xfrm>
              <a:prstGeom prst="line">
                <a:avLst/>
              </a:prstGeom>
              <a:noFill/>
              <a:ln w="3175" cap="flat" cmpd="sng" algn="ctr">
                <a:solidFill>
                  <a:schemeClr val="accent1"/>
                </a:solidFill>
                <a:prstDash val="solid"/>
              </a:ln>
              <a:effectLst/>
            </p:spPr>
          </p:cxnSp>
        </p:grpSp>
        <p:sp>
          <p:nvSpPr>
            <p:cNvPr id="156" name="Rechthoek 155">
              <a:extLst>
                <a:ext uri="{FF2B5EF4-FFF2-40B4-BE49-F238E27FC236}">
                  <a16:creationId xmlns:a16="http://schemas.microsoft.com/office/drawing/2014/main" id="{C4C28C0E-3707-4CEC-B1C5-88AF224FFE5F}"/>
                </a:ext>
              </a:extLst>
            </p:cNvPr>
            <p:cNvSpPr/>
            <p:nvPr userDrawn="1"/>
          </p:nvSpPr>
          <p:spPr>
            <a:xfrm>
              <a:off x="12397262" y="0"/>
              <a:ext cx="3178016"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/edit a table</a:t>
              </a:r>
            </a:p>
          </p:txBody>
        </p:sp>
        <p:sp>
          <p:nvSpPr>
            <p:cNvPr id="157" name="Ovaal 156">
              <a:extLst>
                <a:ext uri="{FF2B5EF4-FFF2-40B4-BE49-F238E27FC236}">
                  <a16:creationId xmlns:a16="http://schemas.microsoft.com/office/drawing/2014/main" id="{F24E51F7-D28E-429D-9B23-8AA62455A494}"/>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58" name="Rechte verbindingslijn 157">
              <a:extLst>
                <a:ext uri="{FF2B5EF4-FFF2-40B4-BE49-F238E27FC236}">
                  <a16:creationId xmlns:a16="http://schemas.microsoft.com/office/drawing/2014/main" id="{AF3F552A-A7D7-4F30-B5E9-122FF72D17F0}"/>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159" name="Rechte verbindingslijn 158">
              <a:extLst>
                <a:ext uri="{FF2B5EF4-FFF2-40B4-BE49-F238E27FC236}">
                  <a16:creationId xmlns:a16="http://schemas.microsoft.com/office/drawing/2014/main" id="{FBE1952B-01BE-4793-B222-AD0C60FB861F}"/>
                </a:ext>
              </a:extLst>
            </p:cNvPr>
            <p:cNvCxnSpPr>
              <a:cxnSpLocks/>
            </p:cNvCxnSpPr>
            <p:nvPr userDrawn="1"/>
          </p:nvCxnSpPr>
          <p:spPr>
            <a:xfrm>
              <a:off x="12397261" y="1577933"/>
              <a:ext cx="3178017" cy="0"/>
            </a:xfrm>
            <a:prstGeom prst="line">
              <a:avLst/>
            </a:prstGeom>
            <a:noFill/>
            <a:ln w="3175" cap="flat" cmpd="sng" algn="ctr">
              <a:solidFill>
                <a:schemeClr val="accent1"/>
              </a:solidFill>
              <a:prstDash val="solid"/>
            </a:ln>
            <a:effectLst/>
          </p:spPr>
        </p:cxnSp>
        <p:sp>
          <p:nvSpPr>
            <p:cNvPr id="160" name="Rechthoek 159">
              <a:extLst>
                <a:ext uri="{FF2B5EF4-FFF2-40B4-BE49-F238E27FC236}">
                  <a16:creationId xmlns:a16="http://schemas.microsoft.com/office/drawing/2014/main" id="{33E668A3-B6D7-40FD-98B2-1C9BD500573E}"/>
                </a:ext>
              </a:extLst>
            </p:cNvPr>
            <p:cNvSpPr/>
            <p:nvPr userDrawn="1"/>
          </p:nvSpPr>
          <p:spPr>
            <a:xfrm>
              <a:off x="12757282" y="432552"/>
              <a:ext cx="2817995" cy="5954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table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table. </a:t>
              </a:r>
            </a:p>
          </p:txBody>
        </p:sp>
        <p:sp>
          <p:nvSpPr>
            <p:cNvPr id="161" name="Ovaal 160">
              <a:extLst>
                <a:ext uri="{FF2B5EF4-FFF2-40B4-BE49-F238E27FC236}">
                  <a16:creationId xmlns:a16="http://schemas.microsoft.com/office/drawing/2014/main" id="{AC3831B1-A621-4762-975A-6386ADC45F64}"/>
                </a:ext>
              </a:extLst>
            </p:cNvPr>
            <p:cNvSpPr/>
            <p:nvPr userDrawn="1"/>
          </p:nvSpPr>
          <p:spPr>
            <a:xfrm>
              <a:off x="12391601" y="170639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62" name="Rechthoek 161">
              <a:extLst>
                <a:ext uri="{FF2B5EF4-FFF2-40B4-BE49-F238E27FC236}">
                  <a16:creationId xmlns:a16="http://schemas.microsoft.com/office/drawing/2014/main" id="{70EE37C3-3597-4FA5-836F-566EC3CEC682}"/>
                </a:ext>
              </a:extLst>
            </p:cNvPr>
            <p:cNvSpPr/>
            <p:nvPr userDrawn="1"/>
          </p:nvSpPr>
          <p:spPr>
            <a:xfrm>
              <a:off x="12757282" y="1772461"/>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number of rows and columns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163" name="Groep 162">
              <a:extLst>
                <a:ext uri="{FF2B5EF4-FFF2-40B4-BE49-F238E27FC236}">
                  <a16:creationId xmlns:a16="http://schemas.microsoft.com/office/drawing/2014/main" id="{3BDD8996-5F9D-42EC-B90A-013292877932}"/>
                </a:ext>
              </a:extLst>
            </p:cNvPr>
            <p:cNvGrpSpPr/>
            <p:nvPr userDrawn="1"/>
          </p:nvGrpSpPr>
          <p:grpSpPr>
            <a:xfrm>
              <a:off x="12757282" y="2184550"/>
              <a:ext cx="825500" cy="209550"/>
              <a:chOff x="13504624" y="2482850"/>
              <a:chExt cx="825500" cy="209550"/>
            </a:xfrm>
          </p:grpSpPr>
          <p:sp>
            <p:nvSpPr>
              <p:cNvPr id="174" name="Rechthoek 173">
                <a:extLst>
                  <a:ext uri="{FF2B5EF4-FFF2-40B4-BE49-F238E27FC236}">
                    <a16:creationId xmlns:a16="http://schemas.microsoft.com/office/drawing/2014/main" id="{339B3184-8F3E-465A-930F-C7E8226A5CA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OK</a:t>
                </a:r>
              </a:p>
            </p:txBody>
          </p:sp>
          <p:cxnSp>
            <p:nvCxnSpPr>
              <p:cNvPr id="175" name="Rechte verbindingslijn 174">
                <a:extLst>
                  <a:ext uri="{FF2B5EF4-FFF2-40B4-BE49-F238E27FC236}">
                    <a16:creationId xmlns:a16="http://schemas.microsoft.com/office/drawing/2014/main" id="{5286A1D6-A873-47C4-85BC-89F9EB87010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76" name="Gelijkbenige driehoek 175">
                <a:extLst>
                  <a:ext uri="{FF2B5EF4-FFF2-40B4-BE49-F238E27FC236}">
                    <a16:creationId xmlns:a16="http://schemas.microsoft.com/office/drawing/2014/main" id="{6F58624D-A019-4814-BA05-8C4605F373D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cxnSp>
          <p:nvCxnSpPr>
            <p:cNvPr id="164" name="Rechte verbindingslijn 163">
              <a:extLst>
                <a:ext uri="{FF2B5EF4-FFF2-40B4-BE49-F238E27FC236}">
                  <a16:creationId xmlns:a16="http://schemas.microsoft.com/office/drawing/2014/main" id="{F73D37CE-375B-4320-85A4-1A5BD5109AEE}"/>
                </a:ext>
              </a:extLst>
            </p:cNvPr>
            <p:cNvCxnSpPr>
              <a:cxnSpLocks/>
            </p:cNvCxnSpPr>
            <p:nvPr userDrawn="1"/>
          </p:nvCxnSpPr>
          <p:spPr>
            <a:xfrm>
              <a:off x="12397261" y="2499789"/>
              <a:ext cx="3178017" cy="0"/>
            </a:xfrm>
            <a:prstGeom prst="line">
              <a:avLst/>
            </a:prstGeom>
            <a:noFill/>
            <a:ln w="3175" cap="flat" cmpd="sng" algn="ctr">
              <a:solidFill>
                <a:schemeClr val="accent1"/>
              </a:solidFill>
              <a:prstDash val="solid"/>
            </a:ln>
            <a:effectLst/>
          </p:spPr>
        </p:cxnSp>
        <p:grpSp>
          <p:nvGrpSpPr>
            <p:cNvPr id="165" name="Tabel icoon">
              <a:extLst>
                <a:ext uri="{FF2B5EF4-FFF2-40B4-BE49-F238E27FC236}">
                  <a16:creationId xmlns:a16="http://schemas.microsoft.com/office/drawing/2014/main" id="{37095C48-378F-4DD1-8CD0-5550A0509F83}"/>
                </a:ext>
              </a:extLst>
            </p:cNvPr>
            <p:cNvGrpSpPr/>
            <p:nvPr userDrawn="1"/>
          </p:nvGrpSpPr>
          <p:grpSpPr>
            <a:xfrm>
              <a:off x="12757283" y="1133664"/>
              <a:ext cx="375500" cy="339168"/>
              <a:chOff x="6072040" y="3376043"/>
              <a:chExt cx="1227920" cy="1109109"/>
            </a:xfrm>
          </p:grpSpPr>
          <p:sp>
            <p:nvSpPr>
              <p:cNvPr id="166" name="Rechthoek 165">
                <a:extLst>
                  <a:ext uri="{FF2B5EF4-FFF2-40B4-BE49-F238E27FC236}">
                    <a16:creationId xmlns:a16="http://schemas.microsoft.com/office/drawing/2014/main" id="{665C40E1-5214-4410-A122-2CAE4B79D0C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67" name="Rechthoek 166">
                <a:extLst>
                  <a:ext uri="{FF2B5EF4-FFF2-40B4-BE49-F238E27FC236}">
                    <a16:creationId xmlns:a16="http://schemas.microsoft.com/office/drawing/2014/main" id="{541DE935-CADC-4D93-A285-3F58DED8E34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cxnSp>
            <p:nvCxnSpPr>
              <p:cNvPr id="168" name="Rechte verbindingslijn 167">
                <a:extLst>
                  <a:ext uri="{FF2B5EF4-FFF2-40B4-BE49-F238E27FC236}">
                    <a16:creationId xmlns:a16="http://schemas.microsoft.com/office/drawing/2014/main" id="{3E40F178-3782-40AF-9E14-A8E80F1974B9}"/>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69" name="Rechte verbindingslijn 168">
                <a:extLst>
                  <a:ext uri="{FF2B5EF4-FFF2-40B4-BE49-F238E27FC236}">
                    <a16:creationId xmlns:a16="http://schemas.microsoft.com/office/drawing/2014/main" id="{49E5A07B-33B0-4F61-B1B3-B476148988E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0" name="Rechte verbindingslijn 169">
                <a:extLst>
                  <a:ext uri="{FF2B5EF4-FFF2-40B4-BE49-F238E27FC236}">
                    <a16:creationId xmlns:a16="http://schemas.microsoft.com/office/drawing/2014/main" id="{FF06D75A-44BA-4826-96AB-BD59E156D7A9}"/>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1" name="Rechte verbindingslijn 170">
                <a:extLst>
                  <a:ext uri="{FF2B5EF4-FFF2-40B4-BE49-F238E27FC236}">
                    <a16:creationId xmlns:a16="http://schemas.microsoft.com/office/drawing/2014/main" id="{45B4AEC7-38C3-40BF-B865-CBB9BDEDD7E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2" name="Rechte verbindingslijn 171">
                <a:extLst>
                  <a:ext uri="{FF2B5EF4-FFF2-40B4-BE49-F238E27FC236}">
                    <a16:creationId xmlns:a16="http://schemas.microsoft.com/office/drawing/2014/main" id="{89F4F8E4-96BD-4F17-9735-BF28F135D0C5}"/>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3" name="Rechthoek 172">
                <a:extLst>
                  <a:ext uri="{FF2B5EF4-FFF2-40B4-BE49-F238E27FC236}">
                    <a16:creationId xmlns:a16="http://schemas.microsoft.com/office/drawing/2014/main" id="{C06346D8-265A-4CE4-9C49-0A0165180507}"/>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224" name="INSTRUCTIE - LZ">
            <a:extLst>
              <a:ext uri="{FF2B5EF4-FFF2-40B4-BE49-F238E27FC236}">
                <a16:creationId xmlns:a16="http://schemas.microsoft.com/office/drawing/2014/main" id="{D7BB7156-FDB1-4F3B-BC7F-465E570CC56E}"/>
              </a:ext>
            </a:extLst>
          </p:cNvPr>
          <p:cNvGrpSpPr/>
          <p:nvPr userDrawn="1"/>
        </p:nvGrpSpPr>
        <p:grpSpPr>
          <a:xfrm>
            <a:off x="-3437547" y="-10471"/>
            <a:ext cx="3201327" cy="6109909"/>
            <a:chOff x="-3437547" y="-10471"/>
            <a:chExt cx="3201327" cy="6109909"/>
          </a:xfrm>
        </p:grpSpPr>
        <p:cxnSp>
          <p:nvCxnSpPr>
            <p:cNvPr id="225" name="Rechte verbindingslijn 11">
              <a:extLst>
                <a:ext uri="{FF2B5EF4-FFF2-40B4-BE49-F238E27FC236}">
                  <a16:creationId xmlns:a16="http://schemas.microsoft.com/office/drawing/2014/main" id="{EF81826E-88DF-464A-A348-B85F5500D3BF}"/>
                </a:ext>
              </a:extLst>
            </p:cNvPr>
            <p:cNvCxnSpPr>
              <a:cxnSpLocks/>
            </p:cNvCxnSpPr>
            <p:nvPr userDrawn="1"/>
          </p:nvCxnSpPr>
          <p:spPr>
            <a:xfrm>
              <a:off x="-3419346" y="5180569"/>
              <a:ext cx="3176013" cy="0"/>
            </a:xfrm>
            <a:prstGeom prst="line">
              <a:avLst/>
            </a:prstGeom>
            <a:noFill/>
            <a:ln w="3175" cap="flat" cmpd="sng" algn="ctr">
              <a:solidFill>
                <a:schemeClr val="accent1"/>
              </a:solidFill>
              <a:prstDash val="solid"/>
            </a:ln>
            <a:effectLst/>
          </p:spPr>
        </p:cxnSp>
        <p:sp>
          <p:nvSpPr>
            <p:cNvPr id="226" name="Rechthoek 13">
              <a:extLst>
                <a:ext uri="{FF2B5EF4-FFF2-40B4-BE49-F238E27FC236}">
                  <a16:creationId xmlns:a16="http://schemas.microsoft.com/office/drawing/2014/main" id="{3E6FFA01-614D-4CD6-970C-6DC8F4153042}"/>
                </a:ext>
              </a:extLst>
            </p:cNvPr>
            <p:cNvSpPr/>
            <p:nvPr userDrawn="1"/>
          </p:nvSpPr>
          <p:spPr>
            <a:xfrm>
              <a:off x="-3068560" y="3214066"/>
              <a:ext cx="2823104" cy="255963"/>
            </a:xfrm>
            <a:prstGeom prst="rect">
              <a:avLst/>
            </a:prstGeom>
            <a:noFill/>
            <a:ln w="25400" cap="flat" cmpd="sng" algn="ctr">
              <a:noFill/>
              <a:prstDash val="solid"/>
            </a:ln>
            <a:effectLst/>
          </p:spPr>
          <p:txBody>
            <a:bodyPr lIns="0" tIns="0" rIns="0" bIns="0" rtlCol="0" anchor="ctr"/>
            <a:lstStyle/>
            <a:p>
              <a:pPr marL="180975" marR="0" lvl="0" indent="-180975" defTabSz="914400" eaLnBrk="1" fontAlgn="auto" latinLnBrk="0" hangingPunct="1">
                <a:lnSpc>
                  <a:spcPct val="90000"/>
                </a:lnSpc>
                <a:spcBef>
                  <a:spcPts val="600"/>
                </a:spcBef>
                <a:spcAft>
                  <a:spcPts val="600"/>
                </a:spcAft>
                <a:buClr>
                  <a:schemeClr val="accent1"/>
                </a:buClr>
                <a:buSzTx/>
                <a:buFont typeface="+mj-lt"/>
                <a:buAutoNum type="arabicPeriod"/>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Numerical bullet</a:t>
              </a:r>
            </a:p>
          </p:txBody>
        </p:sp>
        <p:grpSp>
          <p:nvGrpSpPr>
            <p:cNvPr id="227" name="Meer informatie">
              <a:extLst>
                <a:ext uri="{FF2B5EF4-FFF2-40B4-BE49-F238E27FC236}">
                  <a16:creationId xmlns:a16="http://schemas.microsoft.com/office/drawing/2014/main" id="{B4A3342A-DA60-4100-A180-9724018EF269}"/>
                </a:ext>
              </a:extLst>
            </p:cNvPr>
            <p:cNvGrpSpPr/>
            <p:nvPr userDrawn="1"/>
          </p:nvGrpSpPr>
          <p:grpSpPr>
            <a:xfrm>
              <a:off x="-3421298" y="5303776"/>
              <a:ext cx="3178515" cy="795662"/>
              <a:chOff x="-3741486" y="1935764"/>
              <a:chExt cx="3178515" cy="795662"/>
            </a:xfrm>
          </p:grpSpPr>
          <p:sp>
            <p:nvSpPr>
              <p:cNvPr id="302" name="Freeform 101">
                <a:extLst>
                  <a:ext uri="{FF2B5EF4-FFF2-40B4-BE49-F238E27FC236}">
                    <a16:creationId xmlns:a16="http://schemas.microsoft.com/office/drawing/2014/main" id="{BD917513-078F-490D-A81D-083E514DF122}"/>
                  </a:ext>
                </a:extLst>
              </p:cNvPr>
              <p:cNvSpPr>
                <a:spLocks noEditPoints="1"/>
              </p:cNvSpPr>
              <p:nvPr/>
            </p:nvSpPr>
            <p:spPr bwMode="auto">
              <a:xfrm>
                <a:off x="-3741486" y="193576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303" name="Rechthoek 91">
                <a:extLst>
                  <a:ext uri="{FF2B5EF4-FFF2-40B4-BE49-F238E27FC236}">
                    <a16:creationId xmlns:a16="http://schemas.microsoft.com/office/drawing/2014/main" id="{D4F5D0E7-B5D9-46A0-9395-573EC672BA38}"/>
                  </a:ext>
                </a:extLst>
              </p:cNvPr>
              <p:cNvSpPr/>
              <p:nvPr userDrawn="1"/>
            </p:nvSpPr>
            <p:spPr>
              <a:xfrm>
                <a:off x="-3380966" y="200779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de slide show and click on the video link.</a:t>
                </a:r>
              </a:p>
            </p:txBody>
          </p:sp>
          <p:cxnSp>
            <p:nvCxnSpPr>
              <p:cNvPr id="304" name="Rechte verbindingslijn 92">
                <a:extLst>
                  <a:ext uri="{FF2B5EF4-FFF2-40B4-BE49-F238E27FC236}">
                    <a16:creationId xmlns:a16="http://schemas.microsoft.com/office/drawing/2014/main" id="{17E78D23-8CC5-4805-ABFE-BD30715189B5}"/>
                  </a:ext>
                </a:extLst>
              </p:cNvPr>
              <p:cNvCxnSpPr>
                <a:cxnSpLocks/>
              </p:cNvCxnSpPr>
              <p:nvPr userDrawn="1"/>
            </p:nvCxnSpPr>
            <p:spPr>
              <a:xfrm>
                <a:off x="-3740987" y="2731426"/>
                <a:ext cx="3178016" cy="0"/>
              </a:xfrm>
              <a:prstGeom prst="line">
                <a:avLst/>
              </a:prstGeom>
              <a:noFill/>
              <a:ln w="3175" cap="flat" cmpd="sng" algn="ctr">
                <a:solidFill>
                  <a:schemeClr val="accent1"/>
                </a:solidFill>
                <a:prstDash val="solid"/>
              </a:ln>
              <a:effectLst/>
            </p:spPr>
          </p:cxnSp>
        </p:grpSp>
        <p:sp>
          <p:nvSpPr>
            <p:cNvPr id="228" name="Rechthoek 15">
              <a:extLst>
                <a:ext uri="{FF2B5EF4-FFF2-40B4-BE49-F238E27FC236}">
                  <a16:creationId xmlns:a16="http://schemas.microsoft.com/office/drawing/2014/main" id="{4717DE58-FB61-4BF6-8DDD-3D0707E3CCD0}"/>
                </a:ext>
              </a:extLst>
            </p:cNvPr>
            <p:cNvSpPr/>
            <p:nvPr userDrawn="1"/>
          </p:nvSpPr>
          <p:spPr>
            <a:xfrm>
              <a:off x="-3419345" y="-10471"/>
              <a:ext cx="3176012"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HoW do Text levels work?</a:t>
              </a:r>
            </a:p>
          </p:txBody>
        </p:sp>
        <p:sp>
          <p:nvSpPr>
            <p:cNvPr id="229" name="Ovaal 16">
              <a:extLst>
                <a:ext uri="{FF2B5EF4-FFF2-40B4-BE49-F238E27FC236}">
                  <a16:creationId xmlns:a16="http://schemas.microsoft.com/office/drawing/2014/main" id="{E199C56C-FCC9-4B1D-9A0B-F53732C88F6E}"/>
                </a:ext>
              </a:extLst>
            </p:cNvPr>
            <p:cNvSpPr/>
            <p:nvPr userDrawn="1"/>
          </p:nvSpPr>
          <p:spPr>
            <a:xfrm>
              <a:off x="-3425006" y="170723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30" name="Rechte verbindingslijn 17">
              <a:extLst>
                <a:ext uri="{FF2B5EF4-FFF2-40B4-BE49-F238E27FC236}">
                  <a16:creationId xmlns:a16="http://schemas.microsoft.com/office/drawing/2014/main" id="{3A38A19B-D935-4055-A8C9-B0DE96D2965D}"/>
                </a:ext>
              </a:extLst>
            </p:cNvPr>
            <p:cNvCxnSpPr>
              <a:cxnSpLocks/>
            </p:cNvCxnSpPr>
            <p:nvPr userDrawn="1"/>
          </p:nvCxnSpPr>
          <p:spPr>
            <a:xfrm>
              <a:off x="-3419346" y="231164"/>
              <a:ext cx="3176013" cy="0"/>
            </a:xfrm>
            <a:prstGeom prst="line">
              <a:avLst/>
            </a:prstGeom>
            <a:noFill/>
            <a:ln w="3175" cap="flat" cmpd="sng" algn="ctr">
              <a:solidFill>
                <a:schemeClr val="accent1"/>
              </a:solidFill>
              <a:prstDash val="solid"/>
            </a:ln>
            <a:effectLst/>
          </p:spPr>
        </p:cxnSp>
        <p:grpSp>
          <p:nvGrpSpPr>
            <p:cNvPr id="231" name="Groep 18">
              <a:extLst>
                <a:ext uri="{FF2B5EF4-FFF2-40B4-BE49-F238E27FC236}">
                  <a16:creationId xmlns:a16="http://schemas.microsoft.com/office/drawing/2014/main" id="{66349938-09BD-442C-B615-F9A374F69B3E}"/>
                </a:ext>
              </a:extLst>
            </p:cNvPr>
            <p:cNvGrpSpPr/>
            <p:nvPr userDrawn="1"/>
          </p:nvGrpSpPr>
          <p:grpSpPr>
            <a:xfrm>
              <a:off x="-3437547" y="337508"/>
              <a:ext cx="2933825" cy="558875"/>
              <a:chOff x="-3419346" y="368233"/>
              <a:chExt cx="3904920" cy="743862"/>
            </a:xfrm>
          </p:grpSpPr>
          <p:sp>
            <p:nvSpPr>
              <p:cNvPr id="250" name="Rechthoek 38">
                <a:extLst>
                  <a:ext uri="{FF2B5EF4-FFF2-40B4-BE49-F238E27FC236}">
                    <a16:creationId xmlns:a16="http://schemas.microsoft.com/office/drawing/2014/main" id="{78058C23-120C-40B6-81D4-61902B8EF77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en-GB" sz="800" b="0" noProof="0">
                    <a:solidFill>
                      <a:srgbClr val="C00000"/>
                    </a:solidFill>
                    <a:latin typeface="Arial" panose="020B0604020202020204" pitchFamily="34" charset="0"/>
                    <a:cs typeface="Arial" panose="020B0604020202020204" pitchFamily="34" charset="0"/>
                  </a:rPr>
                  <a:t>Start</a:t>
                </a:r>
              </a:p>
            </p:txBody>
          </p:sp>
          <p:cxnSp>
            <p:nvCxnSpPr>
              <p:cNvPr id="251" name="Rechte verbindingslijn 39">
                <a:extLst>
                  <a:ext uri="{FF2B5EF4-FFF2-40B4-BE49-F238E27FC236}">
                    <a16:creationId xmlns:a16="http://schemas.microsoft.com/office/drawing/2014/main" id="{A03B5B99-2A9C-480D-908C-4A1FCB210B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2" name="Rechte verbindingslijn 40">
                <a:extLst>
                  <a:ext uri="{FF2B5EF4-FFF2-40B4-BE49-F238E27FC236}">
                    <a16:creationId xmlns:a16="http://schemas.microsoft.com/office/drawing/2014/main" id="{96C75FAD-217E-4F46-97AF-DABEC7FEF26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3" name="Rechthoek 41">
                <a:extLst>
                  <a:ext uri="{FF2B5EF4-FFF2-40B4-BE49-F238E27FC236}">
                    <a16:creationId xmlns:a16="http://schemas.microsoft.com/office/drawing/2014/main" id="{E6620F74-5ABA-4E79-B2CD-EC4F6A538D3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254" name="Groep 42">
                <a:extLst>
                  <a:ext uri="{FF2B5EF4-FFF2-40B4-BE49-F238E27FC236}">
                    <a16:creationId xmlns:a16="http://schemas.microsoft.com/office/drawing/2014/main" id="{8DB2A11B-C715-45A9-8430-2308F3F8B77D}"/>
                  </a:ext>
                </a:extLst>
              </p:cNvPr>
              <p:cNvGrpSpPr/>
              <p:nvPr userDrawn="1"/>
            </p:nvGrpSpPr>
            <p:grpSpPr>
              <a:xfrm>
                <a:off x="-3002834" y="720303"/>
                <a:ext cx="182598" cy="143759"/>
                <a:chOff x="-3310843" y="700986"/>
                <a:chExt cx="182598" cy="143759"/>
              </a:xfrm>
            </p:grpSpPr>
            <p:grpSp>
              <p:nvGrpSpPr>
                <p:cNvPr id="293" name="Groep 81">
                  <a:extLst>
                    <a:ext uri="{FF2B5EF4-FFF2-40B4-BE49-F238E27FC236}">
                      <a16:creationId xmlns:a16="http://schemas.microsoft.com/office/drawing/2014/main" id="{D5D28895-BC5F-4F08-B639-03A2A60C6D13}"/>
                    </a:ext>
                  </a:extLst>
                </p:cNvPr>
                <p:cNvGrpSpPr/>
                <p:nvPr userDrawn="1"/>
              </p:nvGrpSpPr>
              <p:grpSpPr>
                <a:xfrm>
                  <a:off x="-3310843" y="700986"/>
                  <a:ext cx="182598" cy="143759"/>
                  <a:chOff x="-3310843" y="700986"/>
                  <a:chExt cx="182598" cy="143759"/>
                </a:xfrm>
              </p:grpSpPr>
              <p:cxnSp>
                <p:nvCxnSpPr>
                  <p:cNvPr id="297" name="Rechte verbindingslijn 85">
                    <a:extLst>
                      <a:ext uri="{FF2B5EF4-FFF2-40B4-BE49-F238E27FC236}">
                        <a16:creationId xmlns:a16="http://schemas.microsoft.com/office/drawing/2014/main" id="{80D5E1F8-FAC0-4927-A3EF-C07B5CA4113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8" name="Rechte verbindingslijn 86">
                    <a:extLst>
                      <a:ext uri="{FF2B5EF4-FFF2-40B4-BE49-F238E27FC236}">
                        <a16:creationId xmlns:a16="http://schemas.microsoft.com/office/drawing/2014/main" id="{FC9529AC-3FC6-495E-B7EC-EC0DF1138DE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9" name="Rechte verbindingslijn 87">
                    <a:extLst>
                      <a:ext uri="{FF2B5EF4-FFF2-40B4-BE49-F238E27FC236}">
                        <a16:creationId xmlns:a16="http://schemas.microsoft.com/office/drawing/2014/main" id="{371FCA05-DE6A-4389-85CA-FFEB582508B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00" name="Rechte verbindingslijn 88">
                    <a:extLst>
                      <a:ext uri="{FF2B5EF4-FFF2-40B4-BE49-F238E27FC236}">
                        <a16:creationId xmlns:a16="http://schemas.microsoft.com/office/drawing/2014/main" id="{1299E258-B7EC-48ED-AA6B-05BDB50193B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1" name="Rechte verbindingslijn 89">
                    <a:extLst>
                      <a:ext uri="{FF2B5EF4-FFF2-40B4-BE49-F238E27FC236}">
                        <a16:creationId xmlns:a16="http://schemas.microsoft.com/office/drawing/2014/main" id="{15CC0D9D-426F-4695-BD52-8BAED976D09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4" name="Groep 82">
                  <a:extLst>
                    <a:ext uri="{FF2B5EF4-FFF2-40B4-BE49-F238E27FC236}">
                      <a16:creationId xmlns:a16="http://schemas.microsoft.com/office/drawing/2014/main" id="{7978B3F9-5D25-4FD5-8C4D-98A2BD854837}"/>
                    </a:ext>
                  </a:extLst>
                </p:cNvPr>
                <p:cNvGrpSpPr/>
                <p:nvPr userDrawn="1"/>
              </p:nvGrpSpPr>
              <p:grpSpPr>
                <a:xfrm flipH="1">
                  <a:off x="-3310774" y="735854"/>
                  <a:ext cx="88801" cy="72568"/>
                  <a:chOff x="-2091059" y="1395403"/>
                  <a:chExt cx="157316" cy="128558"/>
                </a:xfrm>
              </p:grpSpPr>
              <p:sp>
                <p:nvSpPr>
                  <p:cNvPr id="295" name="Rechthoek 83">
                    <a:extLst>
                      <a:ext uri="{FF2B5EF4-FFF2-40B4-BE49-F238E27FC236}">
                        <a16:creationId xmlns:a16="http://schemas.microsoft.com/office/drawing/2014/main" id="{70ED0BFE-9EB5-41F2-B743-323F51E1AF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96" name="Pijl: punthaak 84">
                    <a:extLst>
                      <a:ext uri="{FF2B5EF4-FFF2-40B4-BE49-F238E27FC236}">
                        <a16:creationId xmlns:a16="http://schemas.microsoft.com/office/drawing/2014/main" id="{AC096C2E-7783-4992-8565-4215C1BA6C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nvGrpSpPr>
              <p:cNvPr id="255" name="Groep 43">
                <a:extLst>
                  <a:ext uri="{FF2B5EF4-FFF2-40B4-BE49-F238E27FC236}">
                    <a16:creationId xmlns:a16="http://schemas.microsoft.com/office/drawing/2014/main" id="{1ABE9E40-8FAC-4E09-BA75-BE57982ABF67}"/>
                  </a:ext>
                </a:extLst>
              </p:cNvPr>
              <p:cNvGrpSpPr/>
              <p:nvPr userDrawn="1"/>
            </p:nvGrpSpPr>
            <p:grpSpPr>
              <a:xfrm>
                <a:off x="-3326107" y="720303"/>
                <a:ext cx="182598" cy="143759"/>
                <a:chOff x="-3634116" y="700986"/>
                <a:chExt cx="182598" cy="143759"/>
              </a:xfrm>
            </p:grpSpPr>
            <p:grpSp>
              <p:nvGrpSpPr>
                <p:cNvPr id="284" name="Groep 72">
                  <a:extLst>
                    <a:ext uri="{FF2B5EF4-FFF2-40B4-BE49-F238E27FC236}">
                      <a16:creationId xmlns:a16="http://schemas.microsoft.com/office/drawing/2014/main" id="{D3892849-E929-43DF-A9CB-55476443372A}"/>
                    </a:ext>
                  </a:extLst>
                </p:cNvPr>
                <p:cNvGrpSpPr/>
                <p:nvPr userDrawn="1"/>
              </p:nvGrpSpPr>
              <p:grpSpPr>
                <a:xfrm>
                  <a:off x="-3634116" y="700986"/>
                  <a:ext cx="182598" cy="143759"/>
                  <a:chOff x="-3634116" y="700986"/>
                  <a:chExt cx="182598" cy="143759"/>
                </a:xfrm>
              </p:grpSpPr>
              <p:cxnSp>
                <p:nvCxnSpPr>
                  <p:cNvPr id="288" name="Rechte verbindingslijn 76">
                    <a:extLst>
                      <a:ext uri="{FF2B5EF4-FFF2-40B4-BE49-F238E27FC236}">
                        <a16:creationId xmlns:a16="http://schemas.microsoft.com/office/drawing/2014/main" id="{B22BED89-42A3-4A58-965D-5EB11BA4EAF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9" name="Rechte verbindingslijn 77">
                    <a:extLst>
                      <a:ext uri="{FF2B5EF4-FFF2-40B4-BE49-F238E27FC236}">
                        <a16:creationId xmlns:a16="http://schemas.microsoft.com/office/drawing/2014/main" id="{C354C291-6996-44D0-87C6-725AE4B519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90" name="Rechte verbindingslijn 78">
                    <a:extLst>
                      <a:ext uri="{FF2B5EF4-FFF2-40B4-BE49-F238E27FC236}">
                        <a16:creationId xmlns:a16="http://schemas.microsoft.com/office/drawing/2014/main" id="{0D2629FF-72E1-47D3-8DF9-8D664226B34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1" name="Rechte verbindingslijn 79">
                    <a:extLst>
                      <a:ext uri="{FF2B5EF4-FFF2-40B4-BE49-F238E27FC236}">
                        <a16:creationId xmlns:a16="http://schemas.microsoft.com/office/drawing/2014/main" id="{9DF4CC7C-4667-4F13-97C7-C931F3561A1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2" name="Rechte verbindingslijn 80">
                    <a:extLst>
                      <a:ext uri="{FF2B5EF4-FFF2-40B4-BE49-F238E27FC236}">
                        <a16:creationId xmlns:a16="http://schemas.microsoft.com/office/drawing/2014/main" id="{BB401DC0-1553-434C-A4F9-24F2BD0C5A0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5" name="Groep 73">
                  <a:extLst>
                    <a:ext uri="{FF2B5EF4-FFF2-40B4-BE49-F238E27FC236}">
                      <a16:creationId xmlns:a16="http://schemas.microsoft.com/office/drawing/2014/main" id="{5AFA8A34-92E8-40E3-88EC-53788E433C5A}"/>
                    </a:ext>
                  </a:extLst>
                </p:cNvPr>
                <p:cNvGrpSpPr/>
                <p:nvPr userDrawn="1"/>
              </p:nvGrpSpPr>
              <p:grpSpPr>
                <a:xfrm>
                  <a:off x="-3634047" y="735854"/>
                  <a:ext cx="88801" cy="72568"/>
                  <a:chOff x="-2091059" y="1395403"/>
                  <a:chExt cx="157316" cy="128558"/>
                </a:xfrm>
              </p:grpSpPr>
              <p:sp>
                <p:nvSpPr>
                  <p:cNvPr id="286" name="Rechthoek 74">
                    <a:extLst>
                      <a:ext uri="{FF2B5EF4-FFF2-40B4-BE49-F238E27FC236}">
                        <a16:creationId xmlns:a16="http://schemas.microsoft.com/office/drawing/2014/main" id="{8FCBB438-5617-44FC-ABE1-035293CA7A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87" name="Pijl: punthaak 75">
                    <a:extLst>
                      <a:ext uri="{FF2B5EF4-FFF2-40B4-BE49-F238E27FC236}">
                        <a16:creationId xmlns:a16="http://schemas.microsoft.com/office/drawing/2014/main" id="{0E8FD2B0-5FA2-4E4D-941E-5BF2E95ED9D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cxnSp>
            <p:nvCxnSpPr>
              <p:cNvPr id="256" name="Rechte verbindingslijn 44">
                <a:extLst>
                  <a:ext uri="{FF2B5EF4-FFF2-40B4-BE49-F238E27FC236}">
                    <a16:creationId xmlns:a16="http://schemas.microsoft.com/office/drawing/2014/main" id="{821683E8-70BA-4DF7-AFEB-5655271B5A50}"/>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57" name="Rechte verbindingslijn 45">
                <a:extLst>
                  <a:ext uri="{FF2B5EF4-FFF2-40B4-BE49-F238E27FC236}">
                    <a16:creationId xmlns:a16="http://schemas.microsoft.com/office/drawing/2014/main" id="{34E3B310-E134-4270-964A-42D451E50D3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58" name="Groep 46">
                <a:extLst>
                  <a:ext uri="{FF2B5EF4-FFF2-40B4-BE49-F238E27FC236}">
                    <a16:creationId xmlns:a16="http://schemas.microsoft.com/office/drawing/2014/main" id="{0188D373-148D-4BE3-B39B-FFED8E2D16E5}"/>
                  </a:ext>
                </a:extLst>
              </p:cNvPr>
              <p:cNvGrpSpPr/>
              <p:nvPr userDrawn="1"/>
            </p:nvGrpSpPr>
            <p:grpSpPr>
              <a:xfrm>
                <a:off x="-2425037" y="370226"/>
                <a:ext cx="357690" cy="330595"/>
                <a:chOff x="-2721817" y="347336"/>
                <a:chExt cx="432805" cy="400021"/>
              </a:xfrm>
            </p:grpSpPr>
            <p:sp>
              <p:nvSpPr>
                <p:cNvPr id="273" name="Rechthoek 61">
                  <a:extLst>
                    <a:ext uri="{FF2B5EF4-FFF2-40B4-BE49-F238E27FC236}">
                      <a16:creationId xmlns:a16="http://schemas.microsoft.com/office/drawing/2014/main" id="{F6DF1808-8008-404E-8C4E-F32D0C0CD6E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74" name="Groep 62">
                  <a:extLst>
                    <a:ext uri="{FF2B5EF4-FFF2-40B4-BE49-F238E27FC236}">
                      <a16:creationId xmlns:a16="http://schemas.microsoft.com/office/drawing/2014/main" id="{CF1B57C4-A92C-4800-B5C8-242FF7F1F6FB}"/>
                    </a:ext>
                  </a:extLst>
                </p:cNvPr>
                <p:cNvGrpSpPr/>
                <p:nvPr userDrawn="1"/>
              </p:nvGrpSpPr>
              <p:grpSpPr>
                <a:xfrm>
                  <a:off x="-2652453" y="431583"/>
                  <a:ext cx="294076" cy="231526"/>
                  <a:chOff x="-3634116" y="700986"/>
                  <a:chExt cx="182598" cy="143759"/>
                </a:xfrm>
              </p:grpSpPr>
              <p:grpSp>
                <p:nvGrpSpPr>
                  <p:cNvPr id="275" name="Groep 63">
                    <a:extLst>
                      <a:ext uri="{FF2B5EF4-FFF2-40B4-BE49-F238E27FC236}">
                        <a16:creationId xmlns:a16="http://schemas.microsoft.com/office/drawing/2014/main" id="{EBCBD268-651D-4932-A8EA-3D6B9C489EB8}"/>
                      </a:ext>
                    </a:extLst>
                  </p:cNvPr>
                  <p:cNvGrpSpPr/>
                  <p:nvPr userDrawn="1"/>
                </p:nvGrpSpPr>
                <p:grpSpPr>
                  <a:xfrm>
                    <a:off x="-3634116" y="700986"/>
                    <a:ext cx="182598" cy="143759"/>
                    <a:chOff x="-3634116" y="700986"/>
                    <a:chExt cx="182598" cy="143759"/>
                  </a:xfrm>
                </p:grpSpPr>
                <p:cxnSp>
                  <p:nvCxnSpPr>
                    <p:cNvPr id="279" name="Rechte verbindingslijn 67">
                      <a:extLst>
                        <a:ext uri="{FF2B5EF4-FFF2-40B4-BE49-F238E27FC236}">
                          <a16:creationId xmlns:a16="http://schemas.microsoft.com/office/drawing/2014/main" id="{FD53A2EB-611E-4BA2-9A69-4618665E59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80" name="Rechte verbindingslijn 68">
                      <a:extLst>
                        <a:ext uri="{FF2B5EF4-FFF2-40B4-BE49-F238E27FC236}">
                          <a16:creationId xmlns:a16="http://schemas.microsoft.com/office/drawing/2014/main" id="{C4EE680A-A2C7-4140-8606-6AAA3567A02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1" name="Rechte verbindingslijn 69">
                      <a:extLst>
                        <a:ext uri="{FF2B5EF4-FFF2-40B4-BE49-F238E27FC236}">
                          <a16:creationId xmlns:a16="http://schemas.microsoft.com/office/drawing/2014/main" id="{7FD9DA62-AF8D-429E-BF26-9C1B2F1B8569}"/>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2" name="Rechte verbindingslijn 70">
                      <a:extLst>
                        <a:ext uri="{FF2B5EF4-FFF2-40B4-BE49-F238E27FC236}">
                          <a16:creationId xmlns:a16="http://schemas.microsoft.com/office/drawing/2014/main" id="{52A37CE6-4346-493F-A3B3-0C0C05C8FA2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3" name="Rechte verbindingslijn 71">
                      <a:extLst>
                        <a:ext uri="{FF2B5EF4-FFF2-40B4-BE49-F238E27FC236}">
                          <a16:creationId xmlns:a16="http://schemas.microsoft.com/office/drawing/2014/main" id="{EAAEE9B8-7DC9-44B5-A665-D635D09E28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76" name="Groep 64">
                    <a:extLst>
                      <a:ext uri="{FF2B5EF4-FFF2-40B4-BE49-F238E27FC236}">
                        <a16:creationId xmlns:a16="http://schemas.microsoft.com/office/drawing/2014/main" id="{7A973573-1519-407A-83B1-559EE91938F4}"/>
                      </a:ext>
                    </a:extLst>
                  </p:cNvPr>
                  <p:cNvGrpSpPr/>
                  <p:nvPr userDrawn="1"/>
                </p:nvGrpSpPr>
                <p:grpSpPr>
                  <a:xfrm>
                    <a:off x="-3634047" y="735854"/>
                    <a:ext cx="88801" cy="72568"/>
                    <a:chOff x="-2091059" y="1395403"/>
                    <a:chExt cx="157316" cy="128558"/>
                  </a:xfrm>
                </p:grpSpPr>
                <p:sp>
                  <p:nvSpPr>
                    <p:cNvPr id="277" name="Rechthoek 65">
                      <a:extLst>
                        <a:ext uri="{FF2B5EF4-FFF2-40B4-BE49-F238E27FC236}">
                          <a16:creationId xmlns:a16="http://schemas.microsoft.com/office/drawing/2014/main" id="{BCCDC6E4-5452-497F-A3FE-00AED3E29A0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78" name="Pijl: punthaak 66">
                      <a:extLst>
                        <a:ext uri="{FF2B5EF4-FFF2-40B4-BE49-F238E27FC236}">
                          <a16:creationId xmlns:a16="http://schemas.microsoft.com/office/drawing/2014/main" id="{F19878DD-EF61-4141-AD4C-5270B27103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grpSp>
            <p:nvGrpSpPr>
              <p:cNvPr id="259" name="Groep 47">
                <a:extLst>
                  <a:ext uri="{FF2B5EF4-FFF2-40B4-BE49-F238E27FC236}">
                    <a16:creationId xmlns:a16="http://schemas.microsoft.com/office/drawing/2014/main" id="{C5FD87A0-D3E7-424B-9D09-396B74E237F3}"/>
                  </a:ext>
                </a:extLst>
              </p:cNvPr>
              <p:cNvGrpSpPr/>
              <p:nvPr userDrawn="1"/>
            </p:nvGrpSpPr>
            <p:grpSpPr>
              <a:xfrm>
                <a:off x="-2425037" y="781500"/>
                <a:ext cx="357690" cy="330595"/>
                <a:chOff x="-2721817" y="782525"/>
                <a:chExt cx="432805" cy="400021"/>
              </a:xfrm>
            </p:grpSpPr>
            <p:sp>
              <p:nvSpPr>
                <p:cNvPr id="262" name="Rechthoek 50">
                  <a:extLst>
                    <a:ext uri="{FF2B5EF4-FFF2-40B4-BE49-F238E27FC236}">
                      <a16:creationId xmlns:a16="http://schemas.microsoft.com/office/drawing/2014/main" id="{DBB8F93F-6DCD-4516-A557-C2DBC0F3086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63" name="Groep 51">
                  <a:extLst>
                    <a:ext uri="{FF2B5EF4-FFF2-40B4-BE49-F238E27FC236}">
                      <a16:creationId xmlns:a16="http://schemas.microsoft.com/office/drawing/2014/main" id="{F5783741-3CAF-4519-94C6-7995365A01AC}"/>
                    </a:ext>
                  </a:extLst>
                </p:cNvPr>
                <p:cNvGrpSpPr/>
                <p:nvPr userDrawn="1"/>
              </p:nvGrpSpPr>
              <p:grpSpPr>
                <a:xfrm>
                  <a:off x="-2652453" y="866772"/>
                  <a:ext cx="294076" cy="231526"/>
                  <a:chOff x="-3310843" y="700986"/>
                  <a:chExt cx="182598" cy="143759"/>
                </a:xfrm>
              </p:grpSpPr>
              <p:grpSp>
                <p:nvGrpSpPr>
                  <p:cNvPr id="264" name="Groep 52">
                    <a:extLst>
                      <a:ext uri="{FF2B5EF4-FFF2-40B4-BE49-F238E27FC236}">
                        <a16:creationId xmlns:a16="http://schemas.microsoft.com/office/drawing/2014/main" id="{884738CD-C1EE-42AD-8F35-673E7D3B6BD5}"/>
                      </a:ext>
                    </a:extLst>
                  </p:cNvPr>
                  <p:cNvGrpSpPr/>
                  <p:nvPr userDrawn="1"/>
                </p:nvGrpSpPr>
                <p:grpSpPr>
                  <a:xfrm>
                    <a:off x="-3310843" y="700986"/>
                    <a:ext cx="182598" cy="143759"/>
                    <a:chOff x="-3310843" y="700986"/>
                    <a:chExt cx="182598" cy="143759"/>
                  </a:xfrm>
                </p:grpSpPr>
                <p:cxnSp>
                  <p:nvCxnSpPr>
                    <p:cNvPr id="268" name="Rechte verbindingslijn 56">
                      <a:extLst>
                        <a:ext uri="{FF2B5EF4-FFF2-40B4-BE49-F238E27FC236}">
                          <a16:creationId xmlns:a16="http://schemas.microsoft.com/office/drawing/2014/main" id="{31EF24E7-FAE1-4EF4-AA8B-25C523B5474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69" name="Rechte verbindingslijn 57">
                      <a:extLst>
                        <a:ext uri="{FF2B5EF4-FFF2-40B4-BE49-F238E27FC236}">
                          <a16:creationId xmlns:a16="http://schemas.microsoft.com/office/drawing/2014/main" id="{6EA06602-EA32-479D-B41F-40C26C744CE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70" name="Rechte verbindingslijn 58">
                      <a:extLst>
                        <a:ext uri="{FF2B5EF4-FFF2-40B4-BE49-F238E27FC236}">
                          <a16:creationId xmlns:a16="http://schemas.microsoft.com/office/drawing/2014/main" id="{865FE8B2-EF8A-4985-A85C-AAECB39CFC7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1" name="Rechte verbindingslijn 59">
                      <a:extLst>
                        <a:ext uri="{FF2B5EF4-FFF2-40B4-BE49-F238E27FC236}">
                          <a16:creationId xmlns:a16="http://schemas.microsoft.com/office/drawing/2014/main" id="{F052985A-6557-43BE-BB60-8EEE467CE10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2" name="Rechte verbindingslijn 60">
                      <a:extLst>
                        <a:ext uri="{FF2B5EF4-FFF2-40B4-BE49-F238E27FC236}">
                          <a16:creationId xmlns:a16="http://schemas.microsoft.com/office/drawing/2014/main" id="{1C92EC0B-D651-4485-8974-DA25AAB7E0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65" name="Groep 53">
                    <a:extLst>
                      <a:ext uri="{FF2B5EF4-FFF2-40B4-BE49-F238E27FC236}">
                        <a16:creationId xmlns:a16="http://schemas.microsoft.com/office/drawing/2014/main" id="{14BC92B3-396C-47C5-8CD6-9D2B519AA15B}"/>
                      </a:ext>
                    </a:extLst>
                  </p:cNvPr>
                  <p:cNvGrpSpPr/>
                  <p:nvPr userDrawn="1"/>
                </p:nvGrpSpPr>
                <p:grpSpPr>
                  <a:xfrm flipH="1">
                    <a:off x="-3310774" y="735854"/>
                    <a:ext cx="88801" cy="72568"/>
                    <a:chOff x="-2091059" y="1395403"/>
                    <a:chExt cx="157316" cy="128558"/>
                  </a:xfrm>
                </p:grpSpPr>
                <p:sp>
                  <p:nvSpPr>
                    <p:cNvPr id="266" name="Rechthoek 54">
                      <a:extLst>
                        <a:ext uri="{FF2B5EF4-FFF2-40B4-BE49-F238E27FC236}">
                          <a16:creationId xmlns:a16="http://schemas.microsoft.com/office/drawing/2014/main" id="{F8DE37E5-9804-4525-B4DB-597C8F03390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67" name="Pijl: punthaak 55">
                      <a:extLst>
                        <a:ext uri="{FF2B5EF4-FFF2-40B4-BE49-F238E27FC236}">
                          <a16:creationId xmlns:a16="http://schemas.microsoft.com/office/drawing/2014/main" id="{16D13CD2-4777-4FC6-B543-7F9F6B3E4B9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sp>
            <p:nvSpPr>
              <p:cNvPr id="260" name="Rechthoek 48">
                <a:extLst>
                  <a:ext uri="{FF2B5EF4-FFF2-40B4-BE49-F238E27FC236}">
                    <a16:creationId xmlns:a16="http://schemas.microsoft.com/office/drawing/2014/main" id="{A9876B40-4AFE-45C6-A6D6-AD04DDD34FF1}"/>
                  </a:ext>
                </a:extLst>
              </p:cNvPr>
              <p:cNvSpPr/>
              <p:nvPr userDrawn="1"/>
            </p:nvSpPr>
            <p:spPr>
              <a:xfrm>
                <a:off x="-1950057" y="439449"/>
                <a:ext cx="2435631" cy="198066"/>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up</a:t>
                </a:r>
              </a:p>
            </p:txBody>
          </p:sp>
          <p:sp>
            <p:nvSpPr>
              <p:cNvPr id="261" name="Rechthoek 49">
                <a:extLst>
                  <a:ext uri="{FF2B5EF4-FFF2-40B4-BE49-F238E27FC236}">
                    <a16:creationId xmlns:a16="http://schemas.microsoft.com/office/drawing/2014/main" id="{ED54C073-1F9C-4D15-B6ED-B19567495121}"/>
                  </a:ext>
                </a:extLst>
              </p:cNvPr>
              <p:cNvSpPr/>
              <p:nvPr userDrawn="1"/>
            </p:nvSpPr>
            <p:spPr>
              <a:xfrm>
                <a:off x="-1950057" y="848575"/>
                <a:ext cx="2213551" cy="186424"/>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down</a:t>
                </a:r>
              </a:p>
            </p:txBody>
          </p:sp>
        </p:grpSp>
        <p:cxnSp>
          <p:nvCxnSpPr>
            <p:cNvPr id="232" name="Rechte verbindingslijn 19">
              <a:extLst>
                <a:ext uri="{FF2B5EF4-FFF2-40B4-BE49-F238E27FC236}">
                  <a16:creationId xmlns:a16="http://schemas.microsoft.com/office/drawing/2014/main" id="{245F4894-603D-4052-A615-2E21F5C9BDCF}"/>
                </a:ext>
              </a:extLst>
            </p:cNvPr>
            <p:cNvCxnSpPr>
              <a:cxnSpLocks/>
            </p:cNvCxnSpPr>
            <p:nvPr userDrawn="1"/>
          </p:nvCxnSpPr>
          <p:spPr>
            <a:xfrm>
              <a:off x="-3419346" y="1009026"/>
              <a:ext cx="3176013" cy="0"/>
            </a:xfrm>
            <a:prstGeom prst="line">
              <a:avLst/>
            </a:prstGeom>
            <a:noFill/>
            <a:ln w="3175" cap="flat" cmpd="sng" algn="ctr">
              <a:solidFill>
                <a:schemeClr val="accent1"/>
              </a:solidFill>
              <a:prstDash val="solid"/>
            </a:ln>
            <a:effectLst/>
          </p:spPr>
        </p:cxnSp>
        <p:sp>
          <p:nvSpPr>
            <p:cNvPr id="233" name="Rechthoek 20">
              <a:extLst>
                <a:ext uri="{FF2B5EF4-FFF2-40B4-BE49-F238E27FC236}">
                  <a16:creationId xmlns:a16="http://schemas.microsoft.com/office/drawing/2014/main" id="{CE8CEF28-6B33-4925-A914-26D1A051AB8C}"/>
                </a:ext>
              </a:extLst>
            </p:cNvPr>
            <p:cNvSpPr/>
            <p:nvPr userDrawn="1"/>
          </p:nvSpPr>
          <p:spPr>
            <a:xfrm>
              <a:off x="-3059324" y="1707238"/>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234" name="Ovaal 21">
              <a:extLst>
                <a:ext uri="{FF2B5EF4-FFF2-40B4-BE49-F238E27FC236}">
                  <a16:creationId xmlns:a16="http://schemas.microsoft.com/office/drawing/2014/main" id="{B4872CDB-BD50-43FC-B989-CAEF62F27571}"/>
                </a:ext>
              </a:extLst>
            </p:cNvPr>
            <p:cNvSpPr/>
            <p:nvPr userDrawn="1"/>
          </p:nvSpPr>
          <p:spPr>
            <a:xfrm>
              <a:off x="-3425006" y="207916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35" name="Rechthoek 22">
              <a:extLst>
                <a:ext uri="{FF2B5EF4-FFF2-40B4-BE49-F238E27FC236}">
                  <a16:creationId xmlns:a16="http://schemas.microsoft.com/office/drawing/2014/main" id="{FBE38008-C631-493D-BFE1-2886F67FCC68}"/>
                </a:ext>
              </a:extLst>
            </p:cNvPr>
            <p:cNvSpPr/>
            <p:nvPr userDrawn="1"/>
          </p:nvSpPr>
          <p:spPr>
            <a:xfrm>
              <a:off x="-3059324" y="2079159"/>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236" name="Ovaal 23">
              <a:extLst>
                <a:ext uri="{FF2B5EF4-FFF2-40B4-BE49-F238E27FC236}">
                  <a16:creationId xmlns:a16="http://schemas.microsoft.com/office/drawing/2014/main" id="{018DA4D2-A689-4A41-A731-D3C0DE6BDC88}"/>
                </a:ext>
              </a:extLst>
            </p:cNvPr>
            <p:cNvSpPr/>
            <p:nvPr userDrawn="1"/>
          </p:nvSpPr>
          <p:spPr>
            <a:xfrm>
              <a:off x="-3425006" y="245333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37" name="Rechthoek 24">
              <a:extLst>
                <a:ext uri="{FF2B5EF4-FFF2-40B4-BE49-F238E27FC236}">
                  <a16:creationId xmlns:a16="http://schemas.microsoft.com/office/drawing/2014/main" id="{24D9427A-4304-41A6-B772-4F30FD69AB79}"/>
                </a:ext>
              </a:extLst>
            </p:cNvPr>
            <p:cNvSpPr/>
            <p:nvPr userDrawn="1"/>
          </p:nvSpPr>
          <p:spPr>
            <a:xfrm>
              <a:off x="-3059324" y="2453335"/>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238" name="Ovaal 25">
              <a:extLst>
                <a:ext uri="{FF2B5EF4-FFF2-40B4-BE49-F238E27FC236}">
                  <a16:creationId xmlns:a16="http://schemas.microsoft.com/office/drawing/2014/main" id="{AD28ADA2-3DAB-44D4-A97B-36D55EAA52F0}"/>
                </a:ext>
              </a:extLst>
            </p:cNvPr>
            <p:cNvSpPr/>
            <p:nvPr userDrawn="1"/>
          </p:nvSpPr>
          <p:spPr>
            <a:xfrm>
              <a:off x="-3425006" y="28259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39" name="Rechthoek 27">
              <a:extLst>
                <a:ext uri="{FF2B5EF4-FFF2-40B4-BE49-F238E27FC236}">
                  <a16:creationId xmlns:a16="http://schemas.microsoft.com/office/drawing/2014/main" id="{F670D116-14D2-4779-80AE-5EE85807D59F}"/>
                </a:ext>
              </a:extLst>
            </p:cNvPr>
            <p:cNvSpPr/>
            <p:nvPr userDrawn="1"/>
          </p:nvSpPr>
          <p:spPr>
            <a:xfrm>
              <a:off x="-3059324" y="2825980"/>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sp>
          <p:nvSpPr>
            <p:cNvPr id="240" name="Ovaal 28">
              <a:extLst>
                <a:ext uri="{FF2B5EF4-FFF2-40B4-BE49-F238E27FC236}">
                  <a16:creationId xmlns:a16="http://schemas.microsoft.com/office/drawing/2014/main" id="{52CCAAE4-FB54-4ED0-BBF0-23A6247A27D3}"/>
                </a:ext>
              </a:extLst>
            </p:cNvPr>
            <p:cNvSpPr/>
            <p:nvPr userDrawn="1"/>
          </p:nvSpPr>
          <p:spPr>
            <a:xfrm>
              <a:off x="-3425006" y="320958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1" name="Rechthoek 29">
              <a:extLst>
                <a:ext uri="{FF2B5EF4-FFF2-40B4-BE49-F238E27FC236}">
                  <a16:creationId xmlns:a16="http://schemas.microsoft.com/office/drawing/2014/main" id="{9906B7CD-D2DE-4714-A366-A82D80AECEF1}"/>
                </a:ext>
              </a:extLst>
            </p:cNvPr>
            <p:cNvSpPr/>
            <p:nvPr userDrawn="1"/>
          </p:nvSpPr>
          <p:spPr>
            <a:xfrm>
              <a:off x="-3420798" y="1127754"/>
              <a:ext cx="3178016" cy="46701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use the text level buttons above to select a text level. Select:</a:t>
              </a:r>
            </a:p>
          </p:txBody>
        </p:sp>
        <p:sp>
          <p:nvSpPr>
            <p:cNvPr id="242" name="Ovaal 30">
              <a:extLst>
                <a:ext uri="{FF2B5EF4-FFF2-40B4-BE49-F238E27FC236}">
                  <a16:creationId xmlns:a16="http://schemas.microsoft.com/office/drawing/2014/main" id="{F092382D-2602-4404-91BF-487EC9B8E564}"/>
                </a:ext>
              </a:extLst>
            </p:cNvPr>
            <p:cNvSpPr/>
            <p:nvPr userDrawn="1"/>
          </p:nvSpPr>
          <p:spPr>
            <a:xfrm>
              <a:off x="-3425006" y="362510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3" name="Rechthoek 31">
              <a:extLst>
                <a:ext uri="{FF2B5EF4-FFF2-40B4-BE49-F238E27FC236}">
                  <a16:creationId xmlns:a16="http://schemas.microsoft.com/office/drawing/2014/main" id="{4E3ABE60-58CC-4628-AF44-8A9539B5E8D2}"/>
                </a:ext>
              </a:extLst>
            </p:cNvPr>
            <p:cNvSpPr/>
            <p:nvPr userDrawn="1"/>
          </p:nvSpPr>
          <p:spPr>
            <a:xfrm>
              <a:off x="-3059324" y="3625101"/>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244" name="Ovaal 32">
              <a:extLst>
                <a:ext uri="{FF2B5EF4-FFF2-40B4-BE49-F238E27FC236}">
                  <a16:creationId xmlns:a16="http://schemas.microsoft.com/office/drawing/2014/main" id="{BC667A91-D314-48F3-8901-C799E2D0A295}"/>
                </a:ext>
              </a:extLst>
            </p:cNvPr>
            <p:cNvSpPr/>
            <p:nvPr userDrawn="1"/>
          </p:nvSpPr>
          <p:spPr>
            <a:xfrm>
              <a:off x="-3425006" y="3997023"/>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5" name="Rechthoek 33">
              <a:extLst>
                <a:ext uri="{FF2B5EF4-FFF2-40B4-BE49-F238E27FC236}">
                  <a16:creationId xmlns:a16="http://schemas.microsoft.com/office/drawing/2014/main" id="{1C97ACB8-1DB7-4C90-B2AC-A0C8A9AC8058}"/>
                </a:ext>
              </a:extLst>
            </p:cNvPr>
            <p:cNvSpPr/>
            <p:nvPr userDrawn="1"/>
          </p:nvSpPr>
          <p:spPr>
            <a:xfrm>
              <a:off x="-3059324" y="3997022"/>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246" name="Ovaal 34">
              <a:extLst>
                <a:ext uri="{FF2B5EF4-FFF2-40B4-BE49-F238E27FC236}">
                  <a16:creationId xmlns:a16="http://schemas.microsoft.com/office/drawing/2014/main" id="{7193C3E2-633A-4AD5-B666-61DE944B6B74}"/>
                </a:ext>
              </a:extLst>
            </p:cNvPr>
            <p:cNvSpPr/>
            <p:nvPr userDrawn="1"/>
          </p:nvSpPr>
          <p:spPr>
            <a:xfrm>
              <a:off x="-3425006" y="437119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7" name="Rechthoek 35">
              <a:extLst>
                <a:ext uri="{FF2B5EF4-FFF2-40B4-BE49-F238E27FC236}">
                  <a16:creationId xmlns:a16="http://schemas.microsoft.com/office/drawing/2014/main" id="{A5EF1E8F-E4CA-43F9-910D-57EEC6C241EE}"/>
                </a:ext>
              </a:extLst>
            </p:cNvPr>
            <p:cNvSpPr/>
            <p:nvPr userDrawn="1"/>
          </p:nvSpPr>
          <p:spPr>
            <a:xfrm>
              <a:off x="-3059324" y="4371198"/>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248" name="Ovaal 36">
              <a:extLst>
                <a:ext uri="{FF2B5EF4-FFF2-40B4-BE49-F238E27FC236}">
                  <a16:creationId xmlns:a16="http://schemas.microsoft.com/office/drawing/2014/main" id="{8A42F09B-4934-47AB-B2CD-BCBCA7F80A10}"/>
                </a:ext>
              </a:extLst>
            </p:cNvPr>
            <p:cNvSpPr/>
            <p:nvPr userDrawn="1"/>
          </p:nvSpPr>
          <p:spPr>
            <a:xfrm>
              <a:off x="-3425006" y="474384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9" name="Rechthoek 37">
              <a:extLst>
                <a:ext uri="{FF2B5EF4-FFF2-40B4-BE49-F238E27FC236}">
                  <a16:creationId xmlns:a16="http://schemas.microsoft.com/office/drawing/2014/main" id="{77C8BDFF-3D30-47CB-919A-30DDC4695C06}"/>
                </a:ext>
              </a:extLst>
            </p:cNvPr>
            <p:cNvSpPr/>
            <p:nvPr userDrawn="1"/>
          </p:nvSpPr>
          <p:spPr>
            <a:xfrm>
              <a:off x="-3059324" y="4743843"/>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grpSp>
    </p:spTree>
    <p:extLst>
      <p:ext uri="{BB962C8B-B14F-4D97-AF65-F5344CB8AC3E}">
        <p14:creationId xmlns:p14="http://schemas.microsoft.com/office/powerpoint/2010/main" val="1494613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23"/>
                                        </p:tgtEl>
                                        <p:attrNameLst>
                                          <p:attrName>style.visibility</p:attrName>
                                        </p:attrNameLst>
                                      </p:cBhvr>
                                      <p:to>
                                        <p:strVal val="visible"/>
                                      </p:to>
                                    </p:set>
                                    <p:anim calcmode="lin" valueType="num">
                                      <p:cBhvr additive="base">
                                        <p:cTn id="7" dur="1500" fill="hold"/>
                                        <p:tgtEl>
                                          <p:spTgt spid="223"/>
                                        </p:tgtEl>
                                        <p:attrNameLst>
                                          <p:attrName>ppt_x</p:attrName>
                                        </p:attrNameLst>
                                      </p:cBhvr>
                                      <p:tavLst>
                                        <p:tav tm="0">
                                          <p:val>
                                            <p:strVal val="1+#ppt_w/2"/>
                                          </p:val>
                                        </p:tav>
                                        <p:tav tm="100000">
                                          <p:val>
                                            <p:strVal val="#ppt_x"/>
                                          </p:val>
                                        </p:tav>
                                      </p:tavLst>
                                    </p:anim>
                                    <p:anim calcmode="lin" valueType="num">
                                      <p:cBhvr additive="base">
                                        <p:cTn id="8" dur="1500" fill="hold"/>
                                        <p:tgtEl>
                                          <p:spTgt spid="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animBg="1">
        <p:tmplLst>
          <p:tmpl>
            <p:tnLst>
              <p:par>
                <p:cTn presetID="2" presetClass="entr" presetSubtype="2" decel="100000" fill="hold" nodeType="withEffect">
                  <p:stCondLst>
                    <p:cond delay="0"/>
                  </p:stCondLst>
                  <p:childTnLst>
                    <p:set>
                      <p:cBhvr>
                        <p:cTn dur="1" fill="hold">
                          <p:stCondLst>
                            <p:cond delay="0"/>
                          </p:stCondLst>
                        </p:cTn>
                        <p:tgtEl>
                          <p:spTgt spid="223"/>
                        </p:tgtEl>
                        <p:attrNameLst>
                          <p:attrName>style.visibility</p:attrName>
                        </p:attrNameLst>
                      </p:cBhvr>
                      <p:to>
                        <p:strVal val="visible"/>
                      </p:to>
                    </p:set>
                    <p:anim calcmode="lin" valueType="num">
                      <p:cBhvr additive="base">
                        <p:cTn dur="1500" fill="hold"/>
                        <p:tgtEl>
                          <p:spTgt spid="223"/>
                        </p:tgtEl>
                        <p:attrNameLst>
                          <p:attrName>ppt_x</p:attrName>
                        </p:attrNameLst>
                      </p:cBhvr>
                      <p:tavLst>
                        <p:tav tm="0">
                          <p:val>
                            <p:strVal val="1+#ppt_w/2"/>
                          </p:val>
                        </p:tav>
                        <p:tav tm="100000">
                          <p:val>
                            <p:strVal val="#ppt_x"/>
                          </p:val>
                        </p:tav>
                      </p:tavLst>
                    </p:anim>
                    <p:anim calcmode="lin" valueType="num">
                      <p:cBhvr additive="base">
                        <p:cTn dur="1500" fill="hold"/>
                        <p:tgtEl>
                          <p:spTgt spid="22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able 100%">
    <p:spTree>
      <p:nvGrpSpPr>
        <p:cNvPr id="1" name=""/>
        <p:cNvGrpSpPr/>
        <p:nvPr/>
      </p:nvGrpSpPr>
      <p:grpSpPr>
        <a:xfrm>
          <a:off x="0" y="0"/>
          <a:ext cx="0" cy="0"/>
          <a:chOff x="0" y="0"/>
          <a:chExt cx="0" cy="0"/>
        </a:xfrm>
      </p:grpSpPr>
      <p:sp>
        <p:nvSpPr>
          <p:cNvPr id="8" name="Tabel">
            <a:extLst>
              <a:ext uri="{FF2B5EF4-FFF2-40B4-BE49-F238E27FC236}">
                <a16:creationId xmlns:a16="http://schemas.microsoft.com/office/drawing/2014/main" id="{65C808D2-1FBD-42D8-95B4-237C8DE910E7}"/>
              </a:ext>
            </a:extLst>
          </p:cNvPr>
          <p:cNvSpPr>
            <a:spLocks noGrp="1"/>
          </p:cNvSpPr>
          <p:nvPr>
            <p:ph type="tbl" sz="quarter" idx="15" hasCustomPrompt="1"/>
          </p:nvPr>
        </p:nvSpPr>
        <p:spPr>
          <a:xfrm>
            <a:off x="540000" y="1460978"/>
            <a:ext cx="11118598" cy="4619781"/>
          </a:xfrm>
          <a:noFill/>
        </p:spPr>
        <p:txBody>
          <a:bodyPr vert="horz" lIns="0" tIns="1404000" rIns="0" bIns="0" rtlCol="0">
            <a:noAutofit/>
          </a:bodyPr>
          <a:lstStyle>
            <a:lvl1pPr marL="0" indent="0" algn="l">
              <a:spcBef>
                <a:spcPts val="0"/>
              </a:spcBef>
              <a:buFont typeface="Arial" panose="020B0604020202020204" pitchFamily="34" charset="0"/>
              <a:buNone/>
              <a:defRPr lang="nl-NL" sz="1200" dirty="0">
                <a:solidFill>
                  <a:schemeClr val="bg1">
                    <a:lumMod val="50000"/>
                  </a:schemeClr>
                </a:solidFill>
              </a:defRPr>
            </a:lvl1pPr>
          </a:lstStyle>
          <a:p>
            <a:pPr marL="266700" lvl="0" indent="-266700" algn="ctr"/>
            <a:r>
              <a:rPr lang="en-GB" noProof="0"/>
              <a:t>Click on the icon below to insert a table</a:t>
            </a:r>
          </a:p>
        </p:txBody>
      </p:sp>
      <p:sp>
        <p:nvSpPr>
          <p:cNvPr id="3" name="Tijdelijke aanduiding voor voettekst 2">
            <a:extLst>
              <a:ext uri="{FF2B5EF4-FFF2-40B4-BE49-F238E27FC236}">
                <a16:creationId xmlns:a16="http://schemas.microsoft.com/office/drawing/2014/main" id="{925222F0-9168-4D89-9847-6740112A347E}"/>
              </a:ext>
            </a:extLst>
          </p:cNvPr>
          <p:cNvSpPr>
            <a:spLocks noGrp="1"/>
          </p:cNvSpPr>
          <p:nvPr>
            <p:ph type="ftr" sz="quarter" idx="16"/>
          </p:nvPr>
        </p:nvSpPr>
        <p:spPr/>
        <p:txBody>
          <a:bodyPr/>
          <a:lstStyle/>
          <a:p>
            <a:r>
              <a:rPr lang="en-GB" noProof="0"/>
              <a:t>AKD</a:t>
            </a:r>
          </a:p>
        </p:txBody>
      </p:sp>
      <p:sp>
        <p:nvSpPr>
          <p:cNvPr id="7" name="Tijdelijke aanduiding voor dianummer 6">
            <a:extLst>
              <a:ext uri="{FF2B5EF4-FFF2-40B4-BE49-F238E27FC236}">
                <a16:creationId xmlns:a16="http://schemas.microsoft.com/office/drawing/2014/main" id="{471EB479-F269-4681-8844-DC2FB84C81D0}"/>
              </a:ext>
            </a:extLst>
          </p:cNvPr>
          <p:cNvSpPr>
            <a:spLocks noGrp="1"/>
          </p:cNvSpPr>
          <p:nvPr>
            <p:ph type="sldNum" sz="quarter" idx="17"/>
          </p:nvPr>
        </p:nvSpPr>
        <p:spPr/>
        <p:txBody>
          <a:bodyPr/>
          <a:lstStyle/>
          <a:p>
            <a:fld id="{23D2BB9B-B463-4028-B950-91DDC3FACFD9}" type="slidenum">
              <a:rPr lang="en-GB" noProof="0" smtClean="0"/>
              <a:pPr/>
              <a:t>‹#›</a:t>
            </a:fld>
            <a:endParaRPr lang="en-GB" noProof="0"/>
          </a:p>
        </p:txBody>
      </p:sp>
      <p:sp>
        <p:nvSpPr>
          <p:cNvPr id="9" name="Titel 8">
            <a:extLst>
              <a:ext uri="{FF2B5EF4-FFF2-40B4-BE49-F238E27FC236}">
                <a16:creationId xmlns:a16="http://schemas.microsoft.com/office/drawing/2014/main" id="{588045E0-C126-44A3-9128-10304A0832CA}"/>
              </a:ext>
            </a:extLst>
          </p:cNvPr>
          <p:cNvSpPr>
            <a:spLocks noGrp="1"/>
          </p:cNvSpPr>
          <p:nvPr>
            <p:ph type="title" hasCustomPrompt="1"/>
          </p:nvPr>
        </p:nvSpPr>
        <p:spPr/>
        <p:txBody>
          <a:bodyPr/>
          <a:lstStyle>
            <a:lvl1pPr>
              <a:defRPr b="0"/>
            </a:lvl1pPr>
          </a:lstStyle>
          <a:p>
            <a:r>
              <a:rPr lang="en-GB" noProof="0"/>
              <a:t>Heading</a:t>
            </a:r>
          </a:p>
        </p:txBody>
      </p:sp>
      <p:sp>
        <p:nvSpPr>
          <p:cNvPr id="61" name="Tekstvak 60">
            <a:extLst>
              <a:ext uri="{FF2B5EF4-FFF2-40B4-BE49-F238E27FC236}">
                <a16:creationId xmlns:a16="http://schemas.microsoft.com/office/drawing/2014/main" id="{8302F9DF-5F74-4671-A48F-E7D68A831F89}"/>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Table 100%</a:t>
            </a:r>
          </a:p>
        </p:txBody>
      </p:sp>
      <p:grpSp>
        <p:nvGrpSpPr>
          <p:cNvPr id="33" name="INSTRUCTIES - RZ">
            <a:extLst>
              <a:ext uri="{FF2B5EF4-FFF2-40B4-BE49-F238E27FC236}">
                <a16:creationId xmlns:a16="http://schemas.microsoft.com/office/drawing/2014/main" id="{406464D1-7FCC-4B70-991E-C7D9CBCF4F40}"/>
              </a:ext>
            </a:extLst>
          </p:cNvPr>
          <p:cNvGrpSpPr/>
          <p:nvPr userDrawn="1"/>
        </p:nvGrpSpPr>
        <p:grpSpPr>
          <a:xfrm>
            <a:off x="12391601" y="-9524"/>
            <a:ext cx="3183678" cy="3418198"/>
            <a:chOff x="12391601" y="0"/>
            <a:chExt cx="3183678" cy="3418198"/>
          </a:xfrm>
        </p:grpSpPr>
        <p:grpSp>
          <p:nvGrpSpPr>
            <p:cNvPr id="34" name="Meer informatie">
              <a:extLst>
                <a:ext uri="{FF2B5EF4-FFF2-40B4-BE49-F238E27FC236}">
                  <a16:creationId xmlns:a16="http://schemas.microsoft.com/office/drawing/2014/main" id="{D1E68B9C-2D73-4EFD-8404-6BD6D199EA37}"/>
                </a:ext>
              </a:extLst>
            </p:cNvPr>
            <p:cNvGrpSpPr/>
            <p:nvPr userDrawn="1"/>
          </p:nvGrpSpPr>
          <p:grpSpPr>
            <a:xfrm>
              <a:off x="12396764" y="2622893"/>
              <a:ext cx="3178515" cy="795305"/>
              <a:chOff x="-3741486" y="3347116"/>
              <a:chExt cx="3178515" cy="795305"/>
            </a:xfrm>
          </p:grpSpPr>
          <p:sp>
            <p:nvSpPr>
              <p:cNvPr id="83" name="Freeform 101">
                <a:extLst>
                  <a:ext uri="{FF2B5EF4-FFF2-40B4-BE49-F238E27FC236}">
                    <a16:creationId xmlns:a16="http://schemas.microsoft.com/office/drawing/2014/main" id="{E7A79C73-1AD6-434B-B43B-8542DCF7FD46}"/>
                  </a:ext>
                </a:extLst>
              </p:cNvPr>
              <p:cNvSpPr>
                <a:spLocks noEditPoints="1"/>
              </p:cNvSpPr>
              <p:nvPr/>
            </p:nvSpPr>
            <p:spPr bwMode="auto">
              <a:xfrm>
                <a:off x="-3741486" y="3347116"/>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84" name="Rechthoek 177">
                <a:extLst>
                  <a:ext uri="{FF2B5EF4-FFF2-40B4-BE49-F238E27FC236}">
                    <a16:creationId xmlns:a16="http://schemas.microsoft.com/office/drawing/2014/main" id="{35213AA4-F455-402C-A091-A7D503EB3FEE}"/>
                  </a:ext>
                </a:extLst>
              </p:cNvPr>
              <p:cNvSpPr/>
              <p:nvPr userDrawn="1"/>
            </p:nvSpPr>
            <p:spPr>
              <a:xfrm>
                <a:off x="-3380966" y="3419145"/>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85" name="Rechte verbindingslijn 178">
                <a:extLst>
                  <a:ext uri="{FF2B5EF4-FFF2-40B4-BE49-F238E27FC236}">
                    <a16:creationId xmlns:a16="http://schemas.microsoft.com/office/drawing/2014/main" id="{5F65BAF5-A228-442A-BAE1-4C105ED35B02}"/>
                  </a:ext>
                </a:extLst>
              </p:cNvPr>
              <p:cNvCxnSpPr>
                <a:cxnSpLocks/>
              </p:cNvCxnSpPr>
              <p:nvPr userDrawn="1"/>
            </p:nvCxnSpPr>
            <p:spPr>
              <a:xfrm>
                <a:off x="-3740987" y="4142421"/>
                <a:ext cx="3178016" cy="0"/>
              </a:xfrm>
              <a:prstGeom prst="line">
                <a:avLst/>
              </a:prstGeom>
              <a:noFill/>
              <a:ln w="3175" cap="flat" cmpd="sng" algn="ctr">
                <a:solidFill>
                  <a:schemeClr val="accent1"/>
                </a:solidFill>
                <a:prstDash val="solid"/>
              </a:ln>
              <a:effectLst/>
            </p:spPr>
          </p:cxnSp>
        </p:grpSp>
        <p:sp>
          <p:nvSpPr>
            <p:cNvPr id="62" name="Rechthoek 155">
              <a:extLst>
                <a:ext uri="{FF2B5EF4-FFF2-40B4-BE49-F238E27FC236}">
                  <a16:creationId xmlns:a16="http://schemas.microsoft.com/office/drawing/2014/main" id="{C4C28C0E-3707-4CEC-B1C5-88AF224FFE5F}"/>
                </a:ext>
              </a:extLst>
            </p:cNvPr>
            <p:cNvSpPr/>
            <p:nvPr userDrawn="1"/>
          </p:nvSpPr>
          <p:spPr>
            <a:xfrm>
              <a:off x="12397262" y="0"/>
              <a:ext cx="3178016"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/edit a table</a:t>
              </a:r>
            </a:p>
          </p:txBody>
        </p:sp>
        <p:sp>
          <p:nvSpPr>
            <p:cNvPr id="63" name="Ovaal 156">
              <a:extLst>
                <a:ext uri="{FF2B5EF4-FFF2-40B4-BE49-F238E27FC236}">
                  <a16:creationId xmlns:a16="http://schemas.microsoft.com/office/drawing/2014/main" id="{F24E51F7-D28E-429D-9B23-8AA62455A494}"/>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64" name="Rechte verbindingslijn 157">
              <a:extLst>
                <a:ext uri="{FF2B5EF4-FFF2-40B4-BE49-F238E27FC236}">
                  <a16:creationId xmlns:a16="http://schemas.microsoft.com/office/drawing/2014/main" id="{AF3F552A-A7D7-4F30-B5E9-122FF72D17F0}"/>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65" name="Rechte verbindingslijn 158">
              <a:extLst>
                <a:ext uri="{FF2B5EF4-FFF2-40B4-BE49-F238E27FC236}">
                  <a16:creationId xmlns:a16="http://schemas.microsoft.com/office/drawing/2014/main" id="{FBE1952B-01BE-4793-B222-AD0C60FB861F}"/>
                </a:ext>
              </a:extLst>
            </p:cNvPr>
            <p:cNvCxnSpPr>
              <a:cxnSpLocks/>
            </p:cNvCxnSpPr>
            <p:nvPr userDrawn="1"/>
          </p:nvCxnSpPr>
          <p:spPr>
            <a:xfrm>
              <a:off x="12397261" y="1577933"/>
              <a:ext cx="3178017" cy="0"/>
            </a:xfrm>
            <a:prstGeom prst="line">
              <a:avLst/>
            </a:prstGeom>
            <a:noFill/>
            <a:ln w="3175" cap="flat" cmpd="sng" algn="ctr">
              <a:solidFill>
                <a:schemeClr val="accent1"/>
              </a:solidFill>
              <a:prstDash val="solid"/>
            </a:ln>
            <a:effectLst/>
          </p:spPr>
        </p:cxnSp>
        <p:sp>
          <p:nvSpPr>
            <p:cNvPr id="66" name="Rechthoek 159">
              <a:extLst>
                <a:ext uri="{FF2B5EF4-FFF2-40B4-BE49-F238E27FC236}">
                  <a16:creationId xmlns:a16="http://schemas.microsoft.com/office/drawing/2014/main" id="{33E668A3-B6D7-40FD-98B2-1C9BD500573E}"/>
                </a:ext>
              </a:extLst>
            </p:cNvPr>
            <p:cNvSpPr/>
            <p:nvPr userDrawn="1"/>
          </p:nvSpPr>
          <p:spPr>
            <a:xfrm>
              <a:off x="12757282" y="432552"/>
              <a:ext cx="2817995" cy="5954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table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table. </a:t>
              </a:r>
            </a:p>
          </p:txBody>
        </p:sp>
        <p:sp>
          <p:nvSpPr>
            <p:cNvPr id="67" name="Ovaal 160">
              <a:extLst>
                <a:ext uri="{FF2B5EF4-FFF2-40B4-BE49-F238E27FC236}">
                  <a16:creationId xmlns:a16="http://schemas.microsoft.com/office/drawing/2014/main" id="{AC3831B1-A621-4762-975A-6386ADC45F64}"/>
                </a:ext>
              </a:extLst>
            </p:cNvPr>
            <p:cNvSpPr/>
            <p:nvPr userDrawn="1"/>
          </p:nvSpPr>
          <p:spPr>
            <a:xfrm>
              <a:off x="12391601" y="170639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68" name="Rechthoek 161">
              <a:extLst>
                <a:ext uri="{FF2B5EF4-FFF2-40B4-BE49-F238E27FC236}">
                  <a16:creationId xmlns:a16="http://schemas.microsoft.com/office/drawing/2014/main" id="{70EE37C3-3597-4FA5-836F-566EC3CEC682}"/>
                </a:ext>
              </a:extLst>
            </p:cNvPr>
            <p:cNvSpPr/>
            <p:nvPr userDrawn="1"/>
          </p:nvSpPr>
          <p:spPr>
            <a:xfrm>
              <a:off x="12757282" y="1772461"/>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number of rows and columns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‘OK’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69" name="Groep 162">
              <a:extLst>
                <a:ext uri="{FF2B5EF4-FFF2-40B4-BE49-F238E27FC236}">
                  <a16:creationId xmlns:a16="http://schemas.microsoft.com/office/drawing/2014/main" id="{3BDD8996-5F9D-42EC-B90A-013292877932}"/>
                </a:ext>
              </a:extLst>
            </p:cNvPr>
            <p:cNvGrpSpPr/>
            <p:nvPr userDrawn="1"/>
          </p:nvGrpSpPr>
          <p:grpSpPr>
            <a:xfrm>
              <a:off x="12757282" y="2184550"/>
              <a:ext cx="825500" cy="209550"/>
              <a:chOff x="13504624" y="2482850"/>
              <a:chExt cx="825500" cy="209550"/>
            </a:xfrm>
          </p:grpSpPr>
          <p:sp>
            <p:nvSpPr>
              <p:cNvPr id="80" name="Rechthoek 173">
                <a:extLst>
                  <a:ext uri="{FF2B5EF4-FFF2-40B4-BE49-F238E27FC236}">
                    <a16:creationId xmlns:a16="http://schemas.microsoft.com/office/drawing/2014/main" id="{339B3184-8F3E-465A-930F-C7E8226A5CA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OK</a:t>
                </a:r>
              </a:p>
            </p:txBody>
          </p:sp>
          <p:cxnSp>
            <p:nvCxnSpPr>
              <p:cNvPr id="81" name="Rechte verbindingslijn 174">
                <a:extLst>
                  <a:ext uri="{FF2B5EF4-FFF2-40B4-BE49-F238E27FC236}">
                    <a16:creationId xmlns:a16="http://schemas.microsoft.com/office/drawing/2014/main" id="{5286A1D6-A873-47C4-85BC-89F9EB87010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2" name="Gelijkbenige driehoek 175">
                <a:extLst>
                  <a:ext uri="{FF2B5EF4-FFF2-40B4-BE49-F238E27FC236}">
                    <a16:creationId xmlns:a16="http://schemas.microsoft.com/office/drawing/2014/main" id="{6F58624D-A019-4814-BA05-8C4605F373D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cxnSp>
          <p:nvCxnSpPr>
            <p:cNvPr id="70" name="Rechte verbindingslijn 163">
              <a:extLst>
                <a:ext uri="{FF2B5EF4-FFF2-40B4-BE49-F238E27FC236}">
                  <a16:creationId xmlns:a16="http://schemas.microsoft.com/office/drawing/2014/main" id="{F73D37CE-375B-4320-85A4-1A5BD5109AEE}"/>
                </a:ext>
              </a:extLst>
            </p:cNvPr>
            <p:cNvCxnSpPr>
              <a:cxnSpLocks/>
            </p:cNvCxnSpPr>
            <p:nvPr userDrawn="1"/>
          </p:nvCxnSpPr>
          <p:spPr>
            <a:xfrm>
              <a:off x="12397261" y="2499789"/>
              <a:ext cx="3178017" cy="0"/>
            </a:xfrm>
            <a:prstGeom prst="line">
              <a:avLst/>
            </a:prstGeom>
            <a:noFill/>
            <a:ln w="3175" cap="flat" cmpd="sng" algn="ctr">
              <a:solidFill>
                <a:schemeClr val="accent1"/>
              </a:solidFill>
              <a:prstDash val="solid"/>
            </a:ln>
            <a:effectLst/>
          </p:spPr>
        </p:cxnSp>
        <p:grpSp>
          <p:nvGrpSpPr>
            <p:cNvPr id="71" name="Tabel icoon">
              <a:extLst>
                <a:ext uri="{FF2B5EF4-FFF2-40B4-BE49-F238E27FC236}">
                  <a16:creationId xmlns:a16="http://schemas.microsoft.com/office/drawing/2014/main" id="{37095C48-378F-4DD1-8CD0-5550A0509F83}"/>
                </a:ext>
              </a:extLst>
            </p:cNvPr>
            <p:cNvGrpSpPr/>
            <p:nvPr userDrawn="1"/>
          </p:nvGrpSpPr>
          <p:grpSpPr>
            <a:xfrm>
              <a:off x="12757283" y="1133664"/>
              <a:ext cx="375500" cy="339168"/>
              <a:chOff x="6072040" y="3376043"/>
              <a:chExt cx="1227920" cy="1109109"/>
            </a:xfrm>
          </p:grpSpPr>
          <p:sp>
            <p:nvSpPr>
              <p:cNvPr id="72" name="Rechthoek 165">
                <a:extLst>
                  <a:ext uri="{FF2B5EF4-FFF2-40B4-BE49-F238E27FC236}">
                    <a16:creationId xmlns:a16="http://schemas.microsoft.com/office/drawing/2014/main" id="{665C40E1-5214-4410-A122-2CAE4B79D0C0}"/>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73" name="Rechthoek 166">
                <a:extLst>
                  <a:ext uri="{FF2B5EF4-FFF2-40B4-BE49-F238E27FC236}">
                    <a16:creationId xmlns:a16="http://schemas.microsoft.com/office/drawing/2014/main" id="{541DE935-CADC-4D93-A285-3F58DED8E34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cxnSp>
            <p:nvCxnSpPr>
              <p:cNvPr id="74" name="Rechte verbindingslijn 167">
                <a:extLst>
                  <a:ext uri="{FF2B5EF4-FFF2-40B4-BE49-F238E27FC236}">
                    <a16:creationId xmlns:a16="http://schemas.microsoft.com/office/drawing/2014/main" id="{3E40F178-3782-40AF-9E14-A8E80F1974B9}"/>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75" name="Rechte verbindingslijn 168">
                <a:extLst>
                  <a:ext uri="{FF2B5EF4-FFF2-40B4-BE49-F238E27FC236}">
                    <a16:creationId xmlns:a16="http://schemas.microsoft.com/office/drawing/2014/main" id="{49E5A07B-33B0-4F61-B1B3-B476148988E7}"/>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76" name="Rechte verbindingslijn 169">
                <a:extLst>
                  <a:ext uri="{FF2B5EF4-FFF2-40B4-BE49-F238E27FC236}">
                    <a16:creationId xmlns:a16="http://schemas.microsoft.com/office/drawing/2014/main" id="{FF06D75A-44BA-4826-96AB-BD59E156D7A9}"/>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77" name="Rechte verbindingslijn 170">
                <a:extLst>
                  <a:ext uri="{FF2B5EF4-FFF2-40B4-BE49-F238E27FC236}">
                    <a16:creationId xmlns:a16="http://schemas.microsoft.com/office/drawing/2014/main" id="{45B4AEC7-38C3-40BF-B865-CBB9BDEDD7E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78" name="Rechte verbindingslijn 171">
                <a:extLst>
                  <a:ext uri="{FF2B5EF4-FFF2-40B4-BE49-F238E27FC236}">
                    <a16:creationId xmlns:a16="http://schemas.microsoft.com/office/drawing/2014/main" id="{89F4F8E4-96BD-4F17-9735-BF28F135D0C5}"/>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79" name="Rechthoek 172">
                <a:extLst>
                  <a:ext uri="{FF2B5EF4-FFF2-40B4-BE49-F238E27FC236}">
                    <a16:creationId xmlns:a16="http://schemas.microsoft.com/office/drawing/2014/main" id="{C06346D8-265A-4CE4-9C49-0A0165180507}"/>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spTree>
    <p:extLst>
      <p:ext uri="{BB962C8B-B14F-4D97-AF65-F5344CB8AC3E}">
        <p14:creationId xmlns:p14="http://schemas.microsoft.com/office/powerpoint/2010/main" val="75102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Video 100%">
    <p:spTree>
      <p:nvGrpSpPr>
        <p:cNvPr id="1" name=""/>
        <p:cNvGrpSpPr/>
        <p:nvPr/>
      </p:nvGrpSpPr>
      <p:grpSpPr>
        <a:xfrm>
          <a:off x="0" y="0"/>
          <a:ext cx="0" cy="0"/>
          <a:chOff x="0" y="0"/>
          <a:chExt cx="0" cy="0"/>
        </a:xfrm>
      </p:grpSpPr>
      <p:sp>
        <p:nvSpPr>
          <p:cNvPr id="9" name="Video">
            <a:extLst>
              <a:ext uri="{FF2B5EF4-FFF2-40B4-BE49-F238E27FC236}">
                <a16:creationId xmlns:a16="http://schemas.microsoft.com/office/drawing/2014/main" id="{F745764F-243B-495C-82CA-9C751622A690}"/>
              </a:ext>
            </a:extLst>
          </p:cNvPr>
          <p:cNvSpPr>
            <a:spLocks noGrp="1"/>
          </p:cNvSpPr>
          <p:nvPr>
            <p:ph type="media" sz="quarter" idx="15" hasCustomPrompt="1"/>
          </p:nvPr>
        </p:nvSpPr>
        <p:spPr>
          <a:xfrm>
            <a:off x="0" y="0"/>
            <a:ext cx="12191999" cy="6858000"/>
          </a:xfrm>
          <a:noFill/>
        </p:spPr>
        <p:txBody>
          <a:bodyPr vert="horz" lIns="0" tIns="2520000" rIns="0" bIns="0" rtlCol="0">
            <a:noAutofit/>
          </a:bodyPr>
          <a:lstStyle>
            <a:lvl1pPr marL="0" indent="0" algn="ctr">
              <a:spcBef>
                <a:spcPts val="0"/>
              </a:spcBef>
              <a:buNone/>
              <a:defRPr lang="nl-NL" sz="1200" dirty="0">
                <a:solidFill>
                  <a:schemeClr val="bg1">
                    <a:lumMod val="50000"/>
                  </a:schemeClr>
                </a:solidFill>
              </a:defRPr>
            </a:lvl1pPr>
          </a:lstStyle>
          <a:p>
            <a:pPr marL="266700" lvl="0" indent="-266700" algn="ctr"/>
            <a:r>
              <a:rPr lang="en-GB" noProof="0"/>
              <a:t>Click on the icon below to insert a video</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Video 100%</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p:spPr>
        <p:txBody>
          <a:bodyPr/>
          <a:lstStyle/>
          <a:p>
            <a:fld id="{23D2BB9B-B463-4028-B950-91DDC3FACFD9}" type="slidenum">
              <a:rPr lang="en-GB" noProof="0" smtClean="0"/>
              <a:pPr/>
              <a:t>‹#›</a:t>
            </a:fld>
            <a:endParaRPr lang="en-GB" noProof="0"/>
          </a:p>
        </p:txBody>
      </p:sp>
      <p:sp>
        <p:nvSpPr>
          <p:cNvPr id="27" name="Tijdelijke aanduiding voor verticale tekst 2">
            <a:extLst>
              <a:ext uri="{FF2B5EF4-FFF2-40B4-BE49-F238E27FC236}">
                <a16:creationId xmlns:a16="http://schemas.microsoft.com/office/drawing/2014/main" id="{8DE80408-14B7-4842-B0EC-4EC84711A7BC}"/>
              </a:ext>
            </a:extLst>
          </p:cNvPr>
          <p:cNvSpPr>
            <a:spLocks noGrp="1"/>
          </p:cNvSpPr>
          <p:nvPr>
            <p:ph type="body" orient="vert" idx="13" hasCustomPrompt="1"/>
          </p:nvPr>
        </p:nvSpPr>
        <p:spPr>
          <a:xfrm>
            <a:off x="11222501" y="466271"/>
            <a:ext cx="450000" cy="453600"/>
          </a:xfr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3" name="Titel 2">
            <a:extLst>
              <a:ext uri="{FF2B5EF4-FFF2-40B4-BE49-F238E27FC236}">
                <a16:creationId xmlns:a16="http://schemas.microsoft.com/office/drawing/2014/main" id="{34BCF3F4-1F4C-470C-A5F8-BD5F2E0ACB31}"/>
              </a:ext>
            </a:extLst>
          </p:cNvPr>
          <p:cNvSpPr>
            <a:spLocks noGrp="1"/>
          </p:cNvSpPr>
          <p:nvPr>
            <p:ph type="title" hasCustomPrompt="1"/>
          </p:nvPr>
        </p:nvSpPr>
        <p:spPr/>
        <p:txBody>
          <a:bodyPr/>
          <a:lstStyle>
            <a:lvl1pPr>
              <a:defRPr/>
            </a:lvl1pPr>
          </a:lstStyle>
          <a:p>
            <a:r>
              <a:rPr lang="en-GB" noProof="0"/>
              <a:t>Heading</a:t>
            </a:r>
          </a:p>
        </p:txBody>
      </p:sp>
      <p:grpSp>
        <p:nvGrpSpPr>
          <p:cNvPr id="8" name="Instructie">
            <a:extLst>
              <a:ext uri="{FF2B5EF4-FFF2-40B4-BE49-F238E27FC236}">
                <a16:creationId xmlns:a16="http://schemas.microsoft.com/office/drawing/2014/main" id="{CF76826D-17A7-4318-A41F-2BA5D13A3989}"/>
              </a:ext>
            </a:extLst>
          </p:cNvPr>
          <p:cNvGrpSpPr/>
          <p:nvPr userDrawn="1"/>
        </p:nvGrpSpPr>
        <p:grpSpPr>
          <a:xfrm>
            <a:off x="12391601" y="0"/>
            <a:ext cx="3183678" cy="4784167"/>
            <a:chOff x="12391601" y="0"/>
            <a:chExt cx="3183678" cy="4784167"/>
          </a:xfrm>
        </p:grpSpPr>
        <p:grpSp>
          <p:nvGrpSpPr>
            <p:cNvPr id="12" name="Groep 11">
              <a:extLst>
                <a:ext uri="{FF2B5EF4-FFF2-40B4-BE49-F238E27FC236}">
                  <a16:creationId xmlns:a16="http://schemas.microsoft.com/office/drawing/2014/main" id="{6562A141-7A04-4126-886F-A6CC8A780BEF}"/>
                </a:ext>
              </a:extLst>
            </p:cNvPr>
            <p:cNvGrpSpPr/>
            <p:nvPr userDrawn="1"/>
          </p:nvGrpSpPr>
          <p:grpSpPr>
            <a:xfrm>
              <a:off x="12757282" y="3100116"/>
              <a:ext cx="1499406" cy="678267"/>
              <a:chOff x="12757283" y="3120781"/>
              <a:chExt cx="1499406" cy="678267"/>
            </a:xfrm>
          </p:grpSpPr>
          <p:sp>
            <p:nvSpPr>
              <p:cNvPr id="37" name="Rechthoek 36">
                <a:extLst>
                  <a:ext uri="{FF2B5EF4-FFF2-40B4-BE49-F238E27FC236}">
                    <a16:creationId xmlns:a16="http://schemas.microsoft.com/office/drawing/2014/main" id="{D73D33C9-4C01-4646-9ADB-A18D43A49A38}"/>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38" name="Rechthoek 37">
                <a:extLst>
                  <a:ext uri="{FF2B5EF4-FFF2-40B4-BE49-F238E27FC236}">
                    <a16:creationId xmlns:a16="http://schemas.microsoft.com/office/drawing/2014/main" id="{F61670F2-DB10-4662-B640-2714635B7077}"/>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9" name="Tekstvak 38">
                <a:extLst>
                  <a:ext uri="{FF2B5EF4-FFF2-40B4-BE49-F238E27FC236}">
                    <a16:creationId xmlns:a16="http://schemas.microsoft.com/office/drawing/2014/main" id="{2772B355-E271-4A66-9DB4-DDBEF9F3F1E2}"/>
                  </a:ext>
                </a:extLst>
              </p:cNvPr>
              <p:cNvSpPr txBox="1"/>
              <p:nvPr userDrawn="1"/>
            </p:nvSpPr>
            <p:spPr>
              <a:xfrm>
                <a:off x="12997648" y="3159891"/>
                <a:ext cx="957818"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40" name="Tekstvak 39">
                <a:extLst>
                  <a:ext uri="{FF2B5EF4-FFF2-40B4-BE49-F238E27FC236}">
                    <a16:creationId xmlns:a16="http://schemas.microsoft.com/office/drawing/2014/main" id="{69D62469-11CE-4BD4-AF98-F0967E9566FF}"/>
                  </a:ext>
                </a:extLst>
              </p:cNvPr>
              <p:cNvSpPr txBox="1"/>
              <p:nvPr userDrawn="1"/>
            </p:nvSpPr>
            <p:spPr>
              <a:xfrm>
                <a:off x="12984219" y="3481017"/>
                <a:ext cx="1165564"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41" name="Picture 3">
                <a:extLst>
                  <a:ext uri="{FF2B5EF4-FFF2-40B4-BE49-F238E27FC236}">
                    <a16:creationId xmlns:a16="http://schemas.microsoft.com/office/drawing/2014/main" id="{AA63FF6C-4BFF-4F77-9363-3AEE17E64E33}"/>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Gelijkbenige driehoek 41">
                <a:extLst>
                  <a:ext uri="{FF2B5EF4-FFF2-40B4-BE49-F238E27FC236}">
                    <a16:creationId xmlns:a16="http://schemas.microsoft.com/office/drawing/2014/main" id="{C4529C29-3768-4F78-A0D0-892522711744}"/>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43" name="Groep 42">
                <a:extLst>
                  <a:ext uri="{FF2B5EF4-FFF2-40B4-BE49-F238E27FC236}">
                    <a16:creationId xmlns:a16="http://schemas.microsoft.com/office/drawing/2014/main" id="{A97D9487-8183-4AFE-9B4D-3BDF130307E7}"/>
                  </a:ext>
                </a:extLst>
              </p:cNvPr>
              <p:cNvGrpSpPr/>
              <p:nvPr userDrawn="1"/>
            </p:nvGrpSpPr>
            <p:grpSpPr>
              <a:xfrm>
                <a:off x="12822311" y="3178534"/>
                <a:ext cx="182309" cy="163794"/>
                <a:chOff x="12832541" y="3162395"/>
                <a:chExt cx="219532" cy="197236"/>
              </a:xfrm>
            </p:grpSpPr>
            <p:sp>
              <p:nvSpPr>
                <p:cNvPr id="48" name="Rechthoek 47">
                  <a:extLst>
                    <a:ext uri="{FF2B5EF4-FFF2-40B4-BE49-F238E27FC236}">
                      <a16:creationId xmlns:a16="http://schemas.microsoft.com/office/drawing/2014/main" id="{24B2ABE4-322C-4572-B4DE-8ACF6B105F4F}"/>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49" name="Rechthoek 48">
                  <a:extLst>
                    <a:ext uri="{FF2B5EF4-FFF2-40B4-BE49-F238E27FC236}">
                      <a16:creationId xmlns:a16="http://schemas.microsoft.com/office/drawing/2014/main" id="{5915E25B-E420-4C19-8BE6-10B8D9F8ED4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50" name="Rechthoek 49">
                  <a:extLst>
                    <a:ext uri="{FF2B5EF4-FFF2-40B4-BE49-F238E27FC236}">
                      <a16:creationId xmlns:a16="http://schemas.microsoft.com/office/drawing/2014/main" id="{AEE982F4-D759-4DA3-A112-304FCAECA33B}"/>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nvGrpSpPr>
              <p:cNvPr id="44" name="Groep 43">
                <a:extLst>
                  <a:ext uri="{FF2B5EF4-FFF2-40B4-BE49-F238E27FC236}">
                    <a16:creationId xmlns:a16="http://schemas.microsoft.com/office/drawing/2014/main" id="{8A9F7732-1440-4B17-899A-34A36C5711D4}"/>
                  </a:ext>
                </a:extLst>
              </p:cNvPr>
              <p:cNvGrpSpPr/>
              <p:nvPr userDrawn="1"/>
            </p:nvGrpSpPr>
            <p:grpSpPr>
              <a:xfrm>
                <a:off x="12822311" y="3480352"/>
                <a:ext cx="182309" cy="163794"/>
                <a:chOff x="12832541" y="3162395"/>
                <a:chExt cx="219532" cy="197236"/>
              </a:xfrm>
            </p:grpSpPr>
            <p:sp>
              <p:nvSpPr>
                <p:cNvPr id="45" name="Rechthoek 44">
                  <a:extLst>
                    <a:ext uri="{FF2B5EF4-FFF2-40B4-BE49-F238E27FC236}">
                      <a16:creationId xmlns:a16="http://schemas.microsoft.com/office/drawing/2014/main" id="{CF24C7B5-A820-4201-80E2-748E3912A664}"/>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46" name="Rechthoek 45">
                  <a:extLst>
                    <a:ext uri="{FF2B5EF4-FFF2-40B4-BE49-F238E27FC236}">
                      <a16:creationId xmlns:a16="http://schemas.microsoft.com/office/drawing/2014/main" id="{3BA9F8B4-AD82-4384-9850-BAA6B0D205BF}"/>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47" name="Rechthoek 46">
                  <a:extLst>
                    <a:ext uri="{FF2B5EF4-FFF2-40B4-BE49-F238E27FC236}">
                      <a16:creationId xmlns:a16="http://schemas.microsoft.com/office/drawing/2014/main" id="{ABD6D442-17DF-4AF8-B4BA-443850E9C3B9}"/>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13" name="Meer informatie">
              <a:extLst>
                <a:ext uri="{FF2B5EF4-FFF2-40B4-BE49-F238E27FC236}">
                  <a16:creationId xmlns:a16="http://schemas.microsoft.com/office/drawing/2014/main" id="{8D02162E-E56B-4DC0-A81D-0B9A0507708D}"/>
                </a:ext>
              </a:extLst>
            </p:cNvPr>
            <p:cNvGrpSpPr/>
            <p:nvPr userDrawn="1"/>
          </p:nvGrpSpPr>
          <p:grpSpPr>
            <a:xfrm>
              <a:off x="12396764" y="4000894"/>
              <a:ext cx="3178515" cy="783273"/>
              <a:chOff x="-3741486" y="3386444"/>
              <a:chExt cx="3178515" cy="783273"/>
            </a:xfrm>
          </p:grpSpPr>
          <p:sp>
            <p:nvSpPr>
              <p:cNvPr id="34" name="Freeform 101">
                <a:extLst>
                  <a:ext uri="{FF2B5EF4-FFF2-40B4-BE49-F238E27FC236}">
                    <a16:creationId xmlns:a16="http://schemas.microsoft.com/office/drawing/2014/main" id="{02753358-3EB2-421A-8F71-3E1DE0F9010C}"/>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35" name="Rechthoek 34">
                <a:extLst>
                  <a:ext uri="{FF2B5EF4-FFF2-40B4-BE49-F238E27FC236}">
                    <a16:creationId xmlns:a16="http://schemas.microsoft.com/office/drawing/2014/main" id="{85439E98-99C2-4275-B2FB-F1A842844BBF}"/>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select the video link.</a:t>
                </a:r>
              </a:p>
            </p:txBody>
          </p:sp>
          <p:cxnSp>
            <p:nvCxnSpPr>
              <p:cNvPr id="36" name="Rechte verbindingslijn 35">
                <a:extLst>
                  <a:ext uri="{FF2B5EF4-FFF2-40B4-BE49-F238E27FC236}">
                    <a16:creationId xmlns:a16="http://schemas.microsoft.com/office/drawing/2014/main" id="{26A0A5A3-4ABD-490C-AB0D-D8635D4F2902}"/>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14" name="Rechthoek 13">
              <a:extLst>
                <a:ext uri="{FF2B5EF4-FFF2-40B4-BE49-F238E27FC236}">
                  <a16:creationId xmlns:a16="http://schemas.microsoft.com/office/drawing/2014/main" id="{09E68BC3-E862-45E3-9005-AD3E3B313DA8}"/>
                </a:ext>
              </a:extLst>
            </p:cNvPr>
            <p:cNvSpPr/>
            <p:nvPr userDrawn="1"/>
          </p:nvSpPr>
          <p:spPr>
            <a:xfrm>
              <a:off x="12397262" y="0"/>
              <a:ext cx="3178016"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 Video</a:t>
              </a:r>
            </a:p>
          </p:txBody>
        </p:sp>
        <p:sp>
          <p:nvSpPr>
            <p:cNvPr id="15" name="Ovaal 14">
              <a:extLst>
                <a:ext uri="{FF2B5EF4-FFF2-40B4-BE49-F238E27FC236}">
                  <a16:creationId xmlns:a16="http://schemas.microsoft.com/office/drawing/2014/main" id="{705DF775-90FC-4012-8E67-FEC5E68D76B0}"/>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6" name="Rechte verbindingslijn 15">
              <a:extLst>
                <a:ext uri="{FF2B5EF4-FFF2-40B4-BE49-F238E27FC236}">
                  <a16:creationId xmlns:a16="http://schemas.microsoft.com/office/drawing/2014/main" id="{BD28CE7B-4A2A-40C0-AEF8-21381AAC5507}"/>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17" name="Rechte verbindingslijn 16">
              <a:extLst>
                <a:ext uri="{FF2B5EF4-FFF2-40B4-BE49-F238E27FC236}">
                  <a16:creationId xmlns:a16="http://schemas.microsoft.com/office/drawing/2014/main" id="{FCF7A2B2-3092-44C4-80CB-681C3A7F8E23}"/>
                </a:ext>
              </a:extLst>
            </p:cNvPr>
            <p:cNvCxnSpPr>
              <a:cxnSpLocks/>
            </p:cNvCxnSpPr>
            <p:nvPr userDrawn="1"/>
          </p:nvCxnSpPr>
          <p:spPr>
            <a:xfrm>
              <a:off x="12397261" y="1577933"/>
              <a:ext cx="3178017" cy="0"/>
            </a:xfrm>
            <a:prstGeom prst="line">
              <a:avLst/>
            </a:prstGeom>
            <a:noFill/>
            <a:ln w="3175" cap="flat" cmpd="sng" algn="ctr">
              <a:solidFill>
                <a:schemeClr val="accent1"/>
              </a:solidFill>
              <a:prstDash val="solid"/>
            </a:ln>
            <a:effectLst/>
          </p:spPr>
        </p:cxnSp>
        <p:sp>
          <p:nvSpPr>
            <p:cNvPr id="18" name="Rechthoek 17">
              <a:extLst>
                <a:ext uri="{FF2B5EF4-FFF2-40B4-BE49-F238E27FC236}">
                  <a16:creationId xmlns:a16="http://schemas.microsoft.com/office/drawing/2014/main" id="{18CA8DFE-E9A1-4357-A202-7F6345C84BD9}"/>
                </a:ext>
              </a:extLst>
            </p:cNvPr>
            <p:cNvSpPr/>
            <p:nvPr userDrawn="1"/>
          </p:nvSpPr>
          <p:spPr>
            <a:xfrm>
              <a:off x="12757282" y="432552"/>
              <a:ext cx="2817995" cy="5954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 video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video. </a:t>
              </a:r>
            </a:p>
          </p:txBody>
        </p:sp>
        <p:cxnSp>
          <p:nvCxnSpPr>
            <p:cNvPr id="19" name="Rechte verbindingslijn 18">
              <a:extLst>
                <a:ext uri="{FF2B5EF4-FFF2-40B4-BE49-F238E27FC236}">
                  <a16:creationId xmlns:a16="http://schemas.microsoft.com/office/drawing/2014/main" id="{90EB02BD-FA9A-4BF2-AF79-55F7AA940C63}"/>
                </a:ext>
              </a:extLst>
            </p:cNvPr>
            <p:cNvCxnSpPr>
              <a:cxnSpLocks/>
            </p:cNvCxnSpPr>
            <p:nvPr userDrawn="1"/>
          </p:nvCxnSpPr>
          <p:spPr>
            <a:xfrm>
              <a:off x="12397261" y="3883011"/>
              <a:ext cx="3178017" cy="0"/>
            </a:xfrm>
            <a:prstGeom prst="line">
              <a:avLst/>
            </a:prstGeom>
            <a:noFill/>
            <a:ln w="3175" cap="flat" cmpd="sng" algn="ctr">
              <a:solidFill>
                <a:schemeClr val="accent1"/>
              </a:solidFill>
              <a:prstDash val="solid"/>
            </a:ln>
            <a:effectLst/>
          </p:spPr>
        </p:cxnSp>
        <p:sp>
          <p:nvSpPr>
            <p:cNvPr id="20" name="Ovaal 19">
              <a:extLst>
                <a:ext uri="{FF2B5EF4-FFF2-40B4-BE49-F238E27FC236}">
                  <a16:creationId xmlns:a16="http://schemas.microsoft.com/office/drawing/2014/main" id="{D6B972C1-0FB3-4FF1-BA4A-6C986681E59C}"/>
                </a:ext>
              </a:extLst>
            </p:cNvPr>
            <p:cNvSpPr/>
            <p:nvPr userDrawn="1"/>
          </p:nvSpPr>
          <p:spPr>
            <a:xfrm>
              <a:off x="12391601" y="170639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1" name="Rechthoek 20">
              <a:extLst>
                <a:ext uri="{FF2B5EF4-FFF2-40B4-BE49-F238E27FC236}">
                  <a16:creationId xmlns:a16="http://schemas.microsoft.com/office/drawing/2014/main" id="{C6812F7D-AC02-46B9-9794-DA2F9B4340FA}"/>
                </a:ext>
              </a:extLst>
            </p:cNvPr>
            <p:cNvSpPr/>
            <p:nvPr userDrawn="1"/>
          </p:nvSpPr>
          <p:spPr>
            <a:xfrm>
              <a:off x="12757282" y="1772461"/>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video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2" name="Groep 21">
              <a:extLst>
                <a:ext uri="{FF2B5EF4-FFF2-40B4-BE49-F238E27FC236}">
                  <a16:creationId xmlns:a16="http://schemas.microsoft.com/office/drawing/2014/main" id="{EE86D5F4-3AEA-4E8F-ABBE-876101A7D51A}"/>
                </a:ext>
              </a:extLst>
            </p:cNvPr>
            <p:cNvGrpSpPr/>
            <p:nvPr userDrawn="1"/>
          </p:nvGrpSpPr>
          <p:grpSpPr>
            <a:xfrm>
              <a:off x="12757282" y="2184550"/>
              <a:ext cx="825500" cy="209550"/>
              <a:chOff x="13504624" y="2482850"/>
              <a:chExt cx="825500" cy="209550"/>
            </a:xfrm>
          </p:grpSpPr>
          <p:sp>
            <p:nvSpPr>
              <p:cNvPr id="31" name="Rechthoek 30">
                <a:extLst>
                  <a:ext uri="{FF2B5EF4-FFF2-40B4-BE49-F238E27FC236}">
                    <a16:creationId xmlns:a16="http://schemas.microsoft.com/office/drawing/2014/main" id="{C45752B4-7F6F-4EF7-B8A5-F39464A4C7F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32" name="Rechte verbindingslijn 31">
                <a:extLst>
                  <a:ext uri="{FF2B5EF4-FFF2-40B4-BE49-F238E27FC236}">
                    <a16:creationId xmlns:a16="http://schemas.microsoft.com/office/drawing/2014/main" id="{A7D842E1-FC34-462D-B061-540EE360954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3" name="Gelijkbenige driehoek 32">
                <a:extLst>
                  <a:ext uri="{FF2B5EF4-FFF2-40B4-BE49-F238E27FC236}">
                    <a16:creationId xmlns:a16="http://schemas.microsoft.com/office/drawing/2014/main" id="{BD1AC7B4-788E-4C7D-BB9B-581AE69EDF2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sp>
          <p:nvSpPr>
            <p:cNvPr id="23" name="Ovaal 22">
              <a:extLst>
                <a:ext uri="{FF2B5EF4-FFF2-40B4-BE49-F238E27FC236}">
                  <a16:creationId xmlns:a16="http://schemas.microsoft.com/office/drawing/2014/main" id="{4A55A409-37C2-47AA-A0E5-9379F470A88C}"/>
                </a:ext>
              </a:extLst>
            </p:cNvPr>
            <p:cNvSpPr/>
            <p:nvPr userDrawn="1"/>
          </p:nvSpPr>
          <p:spPr>
            <a:xfrm>
              <a:off x="12391601" y="261795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4" name="Rechthoek 23">
              <a:extLst>
                <a:ext uri="{FF2B5EF4-FFF2-40B4-BE49-F238E27FC236}">
                  <a16:creationId xmlns:a16="http://schemas.microsoft.com/office/drawing/2014/main" id="{68A41A16-DAAA-4A2C-A6D3-88A91EAEEF35}"/>
                </a:ext>
              </a:extLst>
            </p:cNvPr>
            <p:cNvSpPr/>
            <p:nvPr userDrawn="1"/>
          </p:nvSpPr>
          <p:spPr>
            <a:xfrm>
              <a:off x="12757283" y="2684015"/>
              <a:ext cx="2817996"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video and select</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´Send to back´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5" name="Rechte verbindingslijn 24">
              <a:extLst>
                <a:ext uri="{FF2B5EF4-FFF2-40B4-BE49-F238E27FC236}">
                  <a16:creationId xmlns:a16="http://schemas.microsoft.com/office/drawing/2014/main" id="{04B2345B-67DF-464B-AFAE-F8C9B4CA3280}"/>
                </a:ext>
              </a:extLst>
            </p:cNvPr>
            <p:cNvCxnSpPr>
              <a:cxnSpLocks/>
            </p:cNvCxnSpPr>
            <p:nvPr userDrawn="1"/>
          </p:nvCxnSpPr>
          <p:spPr>
            <a:xfrm>
              <a:off x="12397261" y="2499789"/>
              <a:ext cx="3178017" cy="0"/>
            </a:xfrm>
            <a:prstGeom prst="line">
              <a:avLst/>
            </a:prstGeom>
            <a:noFill/>
            <a:ln w="3175" cap="flat" cmpd="sng" algn="ctr">
              <a:solidFill>
                <a:schemeClr val="accent1"/>
              </a:solidFill>
              <a:prstDash val="solid"/>
            </a:ln>
            <a:effectLst/>
          </p:spPr>
        </p:cxnSp>
        <p:grpSp>
          <p:nvGrpSpPr>
            <p:cNvPr id="26" name="Video icoon">
              <a:extLst>
                <a:ext uri="{FF2B5EF4-FFF2-40B4-BE49-F238E27FC236}">
                  <a16:creationId xmlns:a16="http://schemas.microsoft.com/office/drawing/2014/main" id="{4A77AE53-15FE-40AE-9B04-89840AF13437}"/>
                </a:ext>
              </a:extLst>
            </p:cNvPr>
            <p:cNvGrpSpPr/>
            <p:nvPr userDrawn="1"/>
          </p:nvGrpSpPr>
          <p:grpSpPr>
            <a:xfrm>
              <a:off x="12757282" y="1122460"/>
              <a:ext cx="326087" cy="328143"/>
              <a:chOff x="8066315" y="1676399"/>
              <a:chExt cx="1371600" cy="1380253"/>
            </a:xfrm>
          </p:grpSpPr>
          <p:sp>
            <p:nvSpPr>
              <p:cNvPr id="28" name="Rechthoek 27">
                <a:extLst>
                  <a:ext uri="{FF2B5EF4-FFF2-40B4-BE49-F238E27FC236}">
                    <a16:creationId xmlns:a16="http://schemas.microsoft.com/office/drawing/2014/main" id="{D2423252-E44D-402B-9662-53FD5D379AE0}"/>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29" name="Vrije vorm 112">
                <a:extLst>
                  <a:ext uri="{FF2B5EF4-FFF2-40B4-BE49-F238E27FC236}">
                    <a16:creationId xmlns:a16="http://schemas.microsoft.com/office/drawing/2014/main" id="{D92D7328-4D75-4550-AA01-8C46877123EB}"/>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0" name="Vrije vorm 113">
                <a:extLst>
                  <a:ext uri="{FF2B5EF4-FFF2-40B4-BE49-F238E27FC236}">
                    <a16:creationId xmlns:a16="http://schemas.microsoft.com/office/drawing/2014/main" id="{4982EC2D-67CF-4006-8663-91D44FC25FF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spTree>
    <p:extLst>
      <p:ext uri="{BB962C8B-B14F-4D97-AF65-F5344CB8AC3E}">
        <p14:creationId xmlns:p14="http://schemas.microsoft.com/office/powerpoint/2010/main" val="200835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89" name="Tijdelijke aanduiding voor afbeelding 3">
            <a:extLst>
              <a:ext uri="{FF2B5EF4-FFF2-40B4-BE49-F238E27FC236}">
                <a16:creationId xmlns:a16="http://schemas.microsoft.com/office/drawing/2014/main" id="{7E948A30-1145-4440-A35B-6B0DFB65281A}"/>
              </a:ext>
            </a:extLst>
          </p:cNvPr>
          <p:cNvSpPr>
            <a:spLocks noGrp="1"/>
          </p:cNvSpPr>
          <p:nvPr>
            <p:ph type="pic" sz="quarter" idx="12" hasCustomPrompt="1"/>
          </p:nvPr>
        </p:nvSpPr>
        <p:spPr>
          <a:xfrm>
            <a:off x="0" y="500"/>
            <a:ext cx="12192000" cy="6857499"/>
          </a:xfrm>
          <a:solidFill>
            <a:schemeClr val="bg1">
              <a:lumMod val="95000"/>
            </a:schemeClr>
          </a:solidFill>
        </p:spPr>
        <p:txBody>
          <a:bodyPr tIns="2448000"/>
          <a:lstStyle>
            <a:lvl1pPr marL="0" indent="0" algn="ctr">
              <a:buNone/>
              <a:defRPr sz="1200"/>
            </a:lvl1pPr>
          </a:lstStyle>
          <a:p>
            <a:r>
              <a:rPr lang="en-GB" noProof="0"/>
              <a:t>Klik op het icoon om </a:t>
            </a:r>
            <a:br>
              <a:rPr lang="en-GB" noProof="0"/>
            </a:br>
            <a:r>
              <a:rPr lang="en-GB" noProof="0"/>
              <a:t>een afbeelding toe te voegen</a:t>
            </a:r>
          </a:p>
        </p:txBody>
      </p:sp>
      <p:sp>
        <p:nvSpPr>
          <p:cNvPr id="83" name="Tijdelijke aanduiding voor verticale tekst 2">
            <a:extLst>
              <a:ext uri="{FF2B5EF4-FFF2-40B4-BE49-F238E27FC236}">
                <a16:creationId xmlns:a16="http://schemas.microsoft.com/office/drawing/2014/main" id="{5D7A627E-789E-4B3D-8B2F-028395B1E2AE}"/>
              </a:ext>
            </a:extLst>
          </p:cNvPr>
          <p:cNvSpPr>
            <a:spLocks noGrp="1"/>
          </p:cNvSpPr>
          <p:nvPr>
            <p:ph type="body" orient="vert" idx="14" hasCustomPrompt="1"/>
          </p:nvPr>
        </p:nvSpPr>
        <p:spPr>
          <a:xfrm>
            <a:off x="0" y="-25306"/>
            <a:ext cx="12192000" cy="6883306"/>
          </a:xfrm>
          <a:blipFill>
            <a:blip r:embed="rId2">
              <a:alphaModFix amt="65000"/>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84" name="Tijdelijke aanduiding voor verticale tekst 2">
            <a:extLst>
              <a:ext uri="{FF2B5EF4-FFF2-40B4-BE49-F238E27FC236}">
                <a16:creationId xmlns:a16="http://schemas.microsoft.com/office/drawing/2014/main" id="{B3A635D3-FF1D-4A9C-8D1C-897E7C9A614E}"/>
              </a:ext>
            </a:extLst>
          </p:cNvPr>
          <p:cNvSpPr>
            <a:spLocks noGrp="1"/>
          </p:cNvSpPr>
          <p:nvPr>
            <p:ph type="body" orient="vert" idx="13" hasCustomPrompt="1"/>
          </p:nvPr>
        </p:nvSpPr>
        <p:spPr>
          <a:xfrm>
            <a:off x="5473700" y="713492"/>
            <a:ext cx="1244600" cy="1254558"/>
          </a:xfrm>
          <a:blipFill>
            <a:blip r:embed="rId3"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85" name="Titel 14">
            <a:extLst>
              <a:ext uri="{FF2B5EF4-FFF2-40B4-BE49-F238E27FC236}">
                <a16:creationId xmlns:a16="http://schemas.microsoft.com/office/drawing/2014/main" id="{5A37FB2B-40FD-4B86-B30C-7506E0658635}"/>
              </a:ext>
            </a:extLst>
          </p:cNvPr>
          <p:cNvSpPr>
            <a:spLocks noGrp="1"/>
          </p:cNvSpPr>
          <p:nvPr>
            <p:ph type="title" hasCustomPrompt="1"/>
          </p:nvPr>
        </p:nvSpPr>
        <p:spPr>
          <a:xfrm>
            <a:off x="1034251" y="2346450"/>
            <a:ext cx="10123499" cy="412500"/>
          </a:xfrm>
        </p:spPr>
        <p:txBody>
          <a:bodyPr/>
          <a:lstStyle>
            <a:lvl1pPr algn="ctr">
              <a:defRPr sz="3600" baseline="0">
                <a:solidFill>
                  <a:schemeClr val="bg1"/>
                </a:solidFill>
              </a:defRPr>
            </a:lvl1pPr>
          </a:lstStyle>
          <a:p>
            <a:r>
              <a:rPr lang="en-GB" noProof="0"/>
              <a:t>Heading</a:t>
            </a:r>
          </a:p>
        </p:txBody>
      </p:sp>
      <p:sp>
        <p:nvSpPr>
          <p:cNvPr id="86" name="Tijdelijke aanduiding voor verticale tekst 2">
            <a:extLst>
              <a:ext uri="{FF2B5EF4-FFF2-40B4-BE49-F238E27FC236}">
                <a16:creationId xmlns:a16="http://schemas.microsoft.com/office/drawing/2014/main" id="{3521AEDE-618F-4568-BCEE-8827602FDF22}"/>
              </a:ext>
            </a:extLst>
          </p:cNvPr>
          <p:cNvSpPr>
            <a:spLocks noGrp="1"/>
          </p:cNvSpPr>
          <p:nvPr>
            <p:ph type="body" orient="vert" idx="11" hasCustomPrompt="1"/>
          </p:nvPr>
        </p:nvSpPr>
        <p:spPr>
          <a:xfrm>
            <a:off x="1034251" y="3438651"/>
            <a:ext cx="10123499" cy="412500"/>
          </a:xfrm>
        </p:spPr>
        <p:txBody>
          <a:bodyPr vert="horz" anchor="t"/>
          <a:lstStyle>
            <a:lvl1pPr marL="0" indent="0" algn="ctr">
              <a:buNone/>
              <a:defRPr>
                <a:solidFill>
                  <a:schemeClr val="bg1"/>
                </a:solidFill>
              </a:defRPr>
            </a:lvl1pPr>
            <a:lvl2pPr>
              <a:defRPr/>
            </a:lvl2pPr>
            <a:lvl3pPr>
              <a:defRPr/>
            </a:lvl3pPr>
            <a:lvl4pPr>
              <a:defRPr/>
            </a:lvl4pPr>
            <a:lvl5pPr>
              <a:defRPr/>
            </a:lvl5pPr>
          </a:lstStyle>
          <a:p>
            <a:pPr lvl="0"/>
            <a:r>
              <a:rPr lang="en-GB" noProof="0"/>
              <a:t>Name | date</a:t>
            </a:r>
          </a:p>
        </p:txBody>
      </p:sp>
      <p:sp>
        <p:nvSpPr>
          <p:cNvPr id="87" name="Tijdelijke aanduiding voor verticale tekst 2">
            <a:extLst>
              <a:ext uri="{FF2B5EF4-FFF2-40B4-BE49-F238E27FC236}">
                <a16:creationId xmlns:a16="http://schemas.microsoft.com/office/drawing/2014/main" id="{3D454A26-D32B-4474-A912-D68A81BE1233}"/>
              </a:ext>
            </a:extLst>
          </p:cNvPr>
          <p:cNvSpPr>
            <a:spLocks noGrp="1"/>
          </p:cNvSpPr>
          <p:nvPr>
            <p:ph type="body" orient="vert" idx="15" hasCustomPrompt="1"/>
          </p:nvPr>
        </p:nvSpPr>
        <p:spPr>
          <a:xfrm>
            <a:off x="5946600" y="3121394"/>
            <a:ext cx="298800" cy="7200"/>
          </a:xfrm>
          <a:solidFill>
            <a:schemeClr val="bg1"/>
          </a:solid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88" name="Tijdelijke aanduiding voor verticale tekst 2">
            <a:extLst>
              <a:ext uri="{FF2B5EF4-FFF2-40B4-BE49-F238E27FC236}">
                <a16:creationId xmlns:a16="http://schemas.microsoft.com/office/drawing/2014/main" id="{A26102C7-A0A4-441E-970A-55EC60E5FE46}"/>
              </a:ext>
            </a:extLst>
          </p:cNvPr>
          <p:cNvSpPr>
            <a:spLocks noGrp="1"/>
          </p:cNvSpPr>
          <p:nvPr>
            <p:ph type="body" orient="vert" idx="16" hasCustomPrompt="1"/>
          </p:nvPr>
        </p:nvSpPr>
        <p:spPr>
          <a:xfrm>
            <a:off x="5270500" y="5626100"/>
            <a:ext cx="1651002" cy="457202"/>
          </a:xfrm>
          <a:prstGeom prst="roundRect">
            <a:avLst>
              <a:gd name="adj" fmla="val 50000"/>
            </a:avLst>
          </a:prstGeom>
          <a:solidFill>
            <a:schemeClr val="bg1"/>
          </a:solidFill>
        </p:spPr>
        <p:txBody>
          <a:bodyPr vert="horz" anchor="ctr"/>
          <a:lstStyle>
            <a:lvl1pPr marL="0" indent="0" algn="ctr">
              <a:buNone/>
              <a:defRPr>
                <a:solidFill>
                  <a:schemeClr val="accent1"/>
                </a:solidFill>
              </a:defRPr>
            </a:lvl1pPr>
            <a:lvl2pPr>
              <a:defRPr/>
            </a:lvl2pPr>
            <a:lvl3pPr>
              <a:defRPr/>
            </a:lvl3pPr>
            <a:lvl4pPr>
              <a:defRPr/>
            </a:lvl4pPr>
            <a:lvl5pPr>
              <a:defRPr/>
            </a:lvl5pPr>
          </a:lstStyle>
          <a:p>
            <a:pPr lvl="0"/>
            <a:r>
              <a:rPr lang="en-GB" noProof="0"/>
              <a:t>Start</a:t>
            </a:r>
          </a:p>
        </p:txBody>
      </p:sp>
      <p:sp>
        <p:nvSpPr>
          <p:cNvPr id="59" name="Tekstvak 58">
            <a:extLst>
              <a:ext uri="{FF2B5EF4-FFF2-40B4-BE49-F238E27FC236}">
                <a16:creationId xmlns:a16="http://schemas.microsoft.com/office/drawing/2014/main" id="{40573F33-B6AC-4465-9B84-B36D273359F4}"/>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End slide</a:t>
            </a:r>
          </a:p>
        </p:txBody>
      </p:sp>
      <p:grpSp>
        <p:nvGrpSpPr>
          <p:cNvPr id="60" name="INSTRUCTIES - RZ">
            <a:extLst>
              <a:ext uri="{FF2B5EF4-FFF2-40B4-BE49-F238E27FC236}">
                <a16:creationId xmlns:a16="http://schemas.microsoft.com/office/drawing/2014/main" id="{303BFDBE-2BC6-4275-A509-42AD44E450F3}"/>
              </a:ext>
            </a:extLst>
          </p:cNvPr>
          <p:cNvGrpSpPr/>
          <p:nvPr userDrawn="1"/>
        </p:nvGrpSpPr>
        <p:grpSpPr>
          <a:xfrm>
            <a:off x="12391601" y="73817"/>
            <a:ext cx="3389661" cy="7465552"/>
            <a:chOff x="12391601" y="73817"/>
            <a:chExt cx="3389661" cy="7465552"/>
          </a:xfrm>
        </p:grpSpPr>
        <p:grpSp>
          <p:nvGrpSpPr>
            <p:cNvPr id="61" name="Groep 12">
              <a:extLst>
                <a:ext uri="{FF2B5EF4-FFF2-40B4-BE49-F238E27FC236}">
                  <a16:creationId xmlns:a16="http://schemas.microsoft.com/office/drawing/2014/main" id="{ED6124C3-6671-49B1-A23A-09E0CEAB27BA}"/>
                </a:ext>
              </a:extLst>
            </p:cNvPr>
            <p:cNvGrpSpPr/>
            <p:nvPr userDrawn="1"/>
          </p:nvGrpSpPr>
          <p:grpSpPr>
            <a:xfrm>
              <a:off x="12757282" y="5315627"/>
              <a:ext cx="1499406" cy="678267"/>
              <a:chOff x="12757283" y="3120781"/>
              <a:chExt cx="1499406" cy="678267"/>
            </a:xfrm>
          </p:grpSpPr>
          <p:sp>
            <p:nvSpPr>
              <p:cNvPr id="151" name="Rechthoek 43">
                <a:extLst>
                  <a:ext uri="{FF2B5EF4-FFF2-40B4-BE49-F238E27FC236}">
                    <a16:creationId xmlns:a16="http://schemas.microsoft.com/office/drawing/2014/main" id="{C2CCBD50-69DB-48A0-804C-4F1AB44DCE42}"/>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52" name="Rechthoek 44">
                <a:extLst>
                  <a:ext uri="{FF2B5EF4-FFF2-40B4-BE49-F238E27FC236}">
                    <a16:creationId xmlns:a16="http://schemas.microsoft.com/office/drawing/2014/main" id="{531A2DD3-F558-46D9-9881-34BFDEE6D560}"/>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53" name="Tekstvak 45">
                <a:extLst>
                  <a:ext uri="{FF2B5EF4-FFF2-40B4-BE49-F238E27FC236}">
                    <a16:creationId xmlns:a16="http://schemas.microsoft.com/office/drawing/2014/main" id="{C0FAC48D-67FD-4FA5-B753-42C492C5E151}"/>
                  </a:ext>
                </a:extLst>
              </p:cNvPr>
              <p:cNvSpPr txBox="1"/>
              <p:nvPr userDrawn="1"/>
            </p:nvSpPr>
            <p:spPr>
              <a:xfrm>
                <a:off x="12997648" y="3159891"/>
                <a:ext cx="957818"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54" name="Tekstvak 46">
                <a:extLst>
                  <a:ext uri="{FF2B5EF4-FFF2-40B4-BE49-F238E27FC236}">
                    <a16:creationId xmlns:a16="http://schemas.microsoft.com/office/drawing/2014/main" id="{A2280E43-2520-49D3-AF38-EEB3D721F94C}"/>
                  </a:ext>
                </a:extLst>
              </p:cNvPr>
              <p:cNvSpPr txBox="1"/>
              <p:nvPr userDrawn="1"/>
            </p:nvSpPr>
            <p:spPr>
              <a:xfrm>
                <a:off x="12984219" y="3481017"/>
                <a:ext cx="1165564"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55" name="Picture 3">
                <a:extLst>
                  <a:ext uri="{FF2B5EF4-FFF2-40B4-BE49-F238E27FC236}">
                    <a16:creationId xmlns:a16="http://schemas.microsoft.com/office/drawing/2014/main" id="{33BC07D7-4005-4D50-94E0-2C39FF5E30F2}"/>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6" name="Gelijkbenige driehoek 48">
                <a:extLst>
                  <a:ext uri="{FF2B5EF4-FFF2-40B4-BE49-F238E27FC236}">
                    <a16:creationId xmlns:a16="http://schemas.microsoft.com/office/drawing/2014/main" id="{4E3EFE3B-DA2D-47A8-8546-0B9DB5C2D4D4}"/>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157" name="Groep 49">
                <a:extLst>
                  <a:ext uri="{FF2B5EF4-FFF2-40B4-BE49-F238E27FC236}">
                    <a16:creationId xmlns:a16="http://schemas.microsoft.com/office/drawing/2014/main" id="{10E46BA1-2122-4DF9-B4AC-960EADFC0FFE}"/>
                  </a:ext>
                </a:extLst>
              </p:cNvPr>
              <p:cNvGrpSpPr/>
              <p:nvPr userDrawn="1"/>
            </p:nvGrpSpPr>
            <p:grpSpPr>
              <a:xfrm>
                <a:off x="12822311" y="3178534"/>
                <a:ext cx="182309" cy="163794"/>
                <a:chOff x="12832541" y="3162395"/>
                <a:chExt cx="219532" cy="197236"/>
              </a:xfrm>
            </p:grpSpPr>
            <p:sp>
              <p:nvSpPr>
                <p:cNvPr id="162" name="Rechthoek 54">
                  <a:extLst>
                    <a:ext uri="{FF2B5EF4-FFF2-40B4-BE49-F238E27FC236}">
                      <a16:creationId xmlns:a16="http://schemas.microsoft.com/office/drawing/2014/main" id="{5A654503-14C8-4032-A7CF-7C4226FCA0C4}"/>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63" name="Rechthoek 55">
                  <a:extLst>
                    <a:ext uri="{FF2B5EF4-FFF2-40B4-BE49-F238E27FC236}">
                      <a16:creationId xmlns:a16="http://schemas.microsoft.com/office/drawing/2014/main" id="{03B406E4-4791-4718-801D-A9324F51D71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64" name="Rechthoek 56">
                  <a:extLst>
                    <a:ext uri="{FF2B5EF4-FFF2-40B4-BE49-F238E27FC236}">
                      <a16:creationId xmlns:a16="http://schemas.microsoft.com/office/drawing/2014/main" id="{73162A74-95B7-4073-A4A7-5B92BF3D566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nvGrpSpPr>
              <p:cNvPr id="158" name="Groep 50">
                <a:extLst>
                  <a:ext uri="{FF2B5EF4-FFF2-40B4-BE49-F238E27FC236}">
                    <a16:creationId xmlns:a16="http://schemas.microsoft.com/office/drawing/2014/main" id="{C649F466-FA5C-4048-98B3-7A5AF359E3DD}"/>
                  </a:ext>
                </a:extLst>
              </p:cNvPr>
              <p:cNvGrpSpPr/>
              <p:nvPr userDrawn="1"/>
            </p:nvGrpSpPr>
            <p:grpSpPr>
              <a:xfrm>
                <a:off x="12822311" y="3480352"/>
                <a:ext cx="182309" cy="163794"/>
                <a:chOff x="12832541" y="3162395"/>
                <a:chExt cx="219532" cy="197236"/>
              </a:xfrm>
            </p:grpSpPr>
            <p:sp>
              <p:nvSpPr>
                <p:cNvPr id="159" name="Rechthoek 51">
                  <a:extLst>
                    <a:ext uri="{FF2B5EF4-FFF2-40B4-BE49-F238E27FC236}">
                      <a16:creationId xmlns:a16="http://schemas.microsoft.com/office/drawing/2014/main" id="{3688AD14-ECDC-4DEB-8DF6-EB498C4B25AC}"/>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60" name="Rechthoek 52">
                  <a:extLst>
                    <a:ext uri="{FF2B5EF4-FFF2-40B4-BE49-F238E27FC236}">
                      <a16:creationId xmlns:a16="http://schemas.microsoft.com/office/drawing/2014/main" id="{F2D411C1-F75E-412B-9572-B0991E8AF3D6}"/>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61" name="Rechthoek 53">
                  <a:extLst>
                    <a:ext uri="{FF2B5EF4-FFF2-40B4-BE49-F238E27FC236}">
                      <a16:creationId xmlns:a16="http://schemas.microsoft.com/office/drawing/2014/main" id="{28905760-4EFA-48E5-A9A0-64E6BD4F6805}"/>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62" name="Meer informatie">
              <a:extLst>
                <a:ext uri="{FF2B5EF4-FFF2-40B4-BE49-F238E27FC236}">
                  <a16:creationId xmlns:a16="http://schemas.microsoft.com/office/drawing/2014/main" id="{46F905F0-9A8F-49CB-8F32-B230250F4EDF}"/>
                </a:ext>
              </a:extLst>
            </p:cNvPr>
            <p:cNvGrpSpPr/>
            <p:nvPr userDrawn="1"/>
          </p:nvGrpSpPr>
          <p:grpSpPr>
            <a:xfrm>
              <a:off x="12396764" y="6756096"/>
              <a:ext cx="3178515" cy="783273"/>
              <a:chOff x="-3741486" y="3386444"/>
              <a:chExt cx="3178515" cy="783273"/>
            </a:xfrm>
          </p:grpSpPr>
          <p:sp>
            <p:nvSpPr>
              <p:cNvPr id="148" name="Freeform 101">
                <a:extLst>
                  <a:ext uri="{FF2B5EF4-FFF2-40B4-BE49-F238E27FC236}">
                    <a16:creationId xmlns:a16="http://schemas.microsoft.com/office/drawing/2014/main" id="{B0A3E71E-45DC-49E5-9E33-81D693A70EC6}"/>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149" name="Rechthoek 41">
                <a:extLst>
                  <a:ext uri="{FF2B5EF4-FFF2-40B4-BE49-F238E27FC236}">
                    <a16:creationId xmlns:a16="http://schemas.microsoft.com/office/drawing/2014/main" id="{1A5CB076-B7F6-420E-B498-B1357024EECA}"/>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150" name="Rechte verbindingslijn 42">
                <a:extLst>
                  <a:ext uri="{FF2B5EF4-FFF2-40B4-BE49-F238E27FC236}">
                    <a16:creationId xmlns:a16="http://schemas.microsoft.com/office/drawing/2014/main" id="{EEF6D60F-7B1E-46FE-86C7-5F301EFC3C40}"/>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63" name="Rechthoek 16">
              <a:extLst>
                <a:ext uri="{FF2B5EF4-FFF2-40B4-BE49-F238E27FC236}">
                  <a16:creationId xmlns:a16="http://schemas.microsoft.com/office/drawing/2014/main" id="{2E8F8378-D24C-43FD-B7F9-058AA17EFE1A}"/>
                </a:ext>
              </a:extLst>
            </p:cNvPr>
            <p:cNvSpPr/>
            <p:nvPr userDrawn="1"/>
          </p:nvSpPr>
          <p:spPr>
            <a:xfrm>
              <a:off x="12397262" y="73817"/>
              <a:ext cx="3384000"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sp>
          <p:nvSpPr>
            <p:cNvPr id="64" name="Ovaal 19">
              <a:extLst>
                <a:ext uri="{FF2B5EF4-FFF2-40B4-BE49-F238E27FC236}">
                  <a16:creationId xmlns:a16="http://schemas.microsoft.com/office/drawing/2014/main" id="{34A1D389-3056-42F3-A1EB-BBA4245D688E}"/>
                </a:ext>
              </a:extLst>
            </p:cNvPr>
            <p:cNvSpPr/>
            <p:nvPr userDrawn="1"/>
          </p:nvSpPr>
          <p:spPr>
            <a:xfrm>
              <a:off x="12391601" y="2431875"/>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cxnSp>
          <p:nvCxnSpPr>
            <p:cNvPr id="65" name="Rechte verbindingslijn 20">
              <a:extLst>
                <a:ext uri="{FF2B5EF4-FFF2-40B4-BE49-F238E27FC236}">
                  <a16:creationId xmlns:a16="http://schemas.microsoft.com/office/drawing/2014/main" id="{C5DA4D6C-1588-4274-8A50-2CE9FFF86040}"/>
                </a:ext>
              </a:extLst>
            </p:cNvPr>
            <p:cNvCxnSpPr>
              <a:cxnSpLocks/>
            </p:cNvCxnSpPr>
            <p:nvPr userDrawn="1"/>
          </p:nvCxnSpPr>
          <p:spPr>
            <a:xfrm>
              <a:off x="12397261" y="315452"/>
              <a:ext cx="3178017" cy="0"/>
            </a:xfrm>
            <a:prstGeom prst="line">
              <a:avLst/>
            </a:prstGeom>
            <a:noFill/>
            <a:ln w="3175" cap="flat" cmpd="sng" algn="ctr">
              <a:solidFill>
                <a:schemeClr val="accent1"/>
              </a:solidFill>
              <a:prstDash val="solid"/>
            </a:ln>
            <a:effectLst/>
          </p:spPr>
        </p:cxnSp>
        <p:cxnSp>
          <p:nvCxnSpPr>
            <p:cNvPr id="66" name="Rechte verbindingslijn 21">
              <a:extLst>
                <a:ext uri="{FF2B5EF4-FFF2-40B4-BE49-F238E27FC236}">
                  <a16:creationId xmlns:a16="http://schemas.microsoft.com/office/drawing/2014/main" id="{DA6FEFF1-A0CF-4492-A252-92E569C75DE6}"/>
                </a:ext>
              </a:extLst>
            </p:cNvPr>
            <p:cNvCxnSpPr>
              <a:cxnSpLocks/>
            </p:cNvCxnSpPr>
            <p:nvPr userDrawn="1"/>
          </p:nvCxnSpPr>
          <p:spPr>
            <a:xfrm>
              <a:off x="12397261" y="3793444"/>
              <a:ext cx="3178017" cy="0"/>
            </a:xfrm>
            <a:prstGeom prst="line">
              <a:avLst/>
            </a:prstGeom>
            <a:noFill/>
            <a:ln w="3175" cap="flat" cmpd="sng" algn="ctr">
              <a:solidFill>
                <a:schemeClr val="accent1"/>
              </a:solidFill>
              <a:prstDash val="solid"/>
            </a:ln>
            <a:effectLst/>
          </p:spPr>
        </p:cxnSp>
        <p:sp>
          <p:nvSpPr>
            <p:cNvPr id="67" name="Rechthoek 22">
              <a:extLst>
                <a:ext uri="{FF2B5EF4-FFF2-40B4-BE49-F238E27FC236}">
                  <a16:creationId xmlns:a16="http://schemas.microsoft.com/office/drawing/2014/main" id="{064ECB95-021C-447F-BA24-79254C3286CC}"/>
                </a:ext>
              </a:extLst>
            </p:cNvPr>
            <p:cNvSpPr/>
            <p:nvPr userDrawn="1"/>
          </p:nvSpPr>
          <p:spPr>
            <a:xfrm>
              <a:off x="12757282" y="2497937"/>
              <a:ext cx="2817995" cy="7386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68" name="Rechte verbindingslijn 23">
              <a:extLst>
                <a:ext uri="{FF2B5EF4-FFF2-40B4-BE49-F238E27FC236}">
                  <a16:creationId xmlns:a16="http://schemas.microsoft.com/office/drawing/2014/main" id="{30C95FB8-0E44-4CD7-8DE5-74E8AD10C471}"/>
                </a:ext>
              </a:extLst>
            </p:cNvPr>
            <p:cNvCxnSpPr>
              <a:cxnSpLocks/>
            </p:cNvCxnSpPr>
            <p:nvPr userDrawn="1"/>
          </p:nvCxnSpPr>
          <p:spPr>
            <a:xfrm>
              <a:off x="12397261" y="6638213"/>
              <a:ext cx="3178017" cy="0"/>
            </a:xfrm>
            <a:prstGeom prst="line">
              <a:avLst/>
            </a:prstGeom>
            <a:noFill/>
            <a:ln w="3175" cap="flat" cmpd="sng" algn="ctr">
              <a:solidFill>
                <a:schemeClr val="accent1"/>
              </a:solidFill>
              <a:prstDash val="solid"/>
            </a:ln>
            <a:effectLst/>
          </p:spPr>
        </p:cxnSp>
        <p:sp>
          <p:nvSpPr>
            <p:cNvPr id="69" name="Ovaal 24">
              <a:extLst>
                <a:ext uri="{FF2B5EF4-FFF2-40B4-BE49-F238E27FC236}">
                  <a16:creationId xmlns:a16="http://schemas.microsoft.com/office/drawing/2014/main" id="{2018120E-0429-43B2-B8D8-21DC9771C315}"/>
                </a:ext>
              </a:extLst>
            </p:cNvPr>
            <p:cNvSpPr/>
            <p:nvPr userDrawn="1"/>
          </p:nvSpPr>
          <p:spPr>
            <a:xfrm>
              <a:off x="12391601" y="392190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70" name="Rechthoek 25">
              <a:extLst>
                <a:ext uri="{FF2B5EF4-FFF2-40B4-BE49-F238E27FC236}">
                  <a16:creationId xmlns:a16="http://schemas.microsoft.com/office/drawing/2014/main" id="{98BEF8F6-13AB-4E70-A987-78F1F1C448ED}"/>
                </a:ext>
              </a:extLst>
            </p:cNvPr>
            <p:cNvSpPr/>
            <p:nvPr userDrawn="1"/>
          </p:nvSpPr>
          <p:spPr>
            <a:xfrm>
              <a:off x="12757282" y="3987972"/>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71" name="Groep 26">
              <a:extLst>
                <a:ext uri="{FF2B5EF4-FFF2-40B4-BE49-F238E27FC236}">
                  <a16:creationId xmlns:a16="http://schemas.microsoft.com/office/drawing/2014/main" id="{AFE0855F-D6BA-407A-BB0D-88F0A355213B}"/>
                </a:ext>
              </a:extLst>
            </p:cNvPr>
            <p:cNvGrpSpPr/>
            <p:nvPr userDrawn="1"/>
          </p:nvGrpSpPr>
          <p:grpSpPr>
            <a:xfrm>
              <a:off x="12757282" y="3357137"/>
              <a:ext cx="294789" cy="318834"/>
              <a:chOff x="14466489" y="1001522"/>
              <a:chExt cx="290627" cy="314333"/>
            </a:xfrm>
          </p:grpSpPr>
          <p:sp>
            <p:nvSpPr>
              <p:cNvPr id="142" name="Rechthoek 34">
                <a:extLst>
                  <a:ext uri="{FF2B5EF4-FFF2-40B4-BE49-F238E27FC236}">
                    <a16:creationId xmlns:a16="http://schemas.microsoft.com/office/drawing/2014/main" id="{A3BE6FD6-AA36-4496-B1D4-5A443842BD63}"/>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43" name="Ovaal 35">
                <a:extLst>
                  <a:ext uri="{FF2B5EF4-FFF2-40B4-BE49-F238E27FC236}">
                    <a16:creationId xmlns:a16="http://schemas.microsoft.com/office/drawing/2014/main" id="{27409C04-6962-404E-8022-F4CAF9BF740A}"/>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44" name="Vrije vorm: vorm 36">
                <a:extLst>
                  <a:ext uri="{FF2B5EF4-FFF2-40B4-BE49-F238E27FC236}">
                    <a16:creationId xmlns:a16="http://schemas.microsoft.com/office/drawing/2014/main" id="{9356B7B7-55EE-45EE-9B03-DC39AE9C528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45" name="Rechthoek: afgeronde hoeken 37">
                <a:extLst>
                  <a:ext uri="{FF2B5EF4-FFF2-40B4-BE49-F238E27FC236}">
                    <a16:creationId xmlns:a16="http://schemas.microsoft.com/office/drawing/2014/main" id="{71A532E5-6378-4427-B28A-6C75CA95E68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146" name="Rechte verbindingslijn 38">
                <a:extLst>
                  <a:ext uri="{FF2B5EF4-FFF2-40B4-BE49-F238E27FC236}">
                    <a16:creationId xmlns:a16="http://schemas.microsoft.com/office/drawing/2014/main" id="{42BAC3A1-FD9E-46FB-AB5F-477A8CD2E139}"/>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47" name="Rechte verbindingslijn 39">
                <a:extLst>
                  <a:ext uri="{FF2B5EF4-FFF2-40B4-BE49-F238E27FC236}">
                    <a16:creationId xmlns:a16="http://schemas.microsoft.com/office/drawing/2014/main" id="{6CEF0FEC-C1FB-4A2B-BEB9-587F943A396F}"/>
                  </a:ext>
                </a:extLst>
              </p:cNvPr>
              <p:cNvCxnSpPr>
                <a:cxnSpLocks/>
                <a:stCxn id="14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72" name="Ovaal 27">
              <a:extLst>
                <a:ext uri="{FF2B5EF4-FFF2-40B4-BE49-F238E27FC236}">
                  <a16:creationId xmlns:a16="http://schemas.microsoft.com/office/drawing/2014/main" id="{E797D274-899B-4428-8DC8-52D5D9C002CD}"/>
                </a:ext>
              </a:extLst>
            </p:cNvPr>
            <p:cNvSpPr/>
            <p:nvPr userDrawn="1"/>
          </p:nvSpPr>
          <p:spPr>
            <a:xfrm>
              <a:off x="12391601" y="483346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73" name="Rechthoek 28">
              <a:extLst>
                <a:ext uri="{FF2B5EF4-FFF2-40B4-BE49-F238E27FC236}">
                  <a16:creationId xmlns:a16="http://schemas.microsoft.com/office/drawing/2014/main" id="{84D992DE-4660-4628-99EF-A14923E1EB04}"/>
                </a:ext>
              </a:extLst>
            </p:cNvPr>
            <p:cNvSpPr/>
            <p:nvPr userDrawn="1"/>
          </p:nvSpPr>
          <p:spPr>
            <a:xfrm>
              <a:off x="12757282" y="4899526"/>
              <a:ext cx="3023979"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image and select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´send to back´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74" name="Rechte verbindingslijn 29">
              <a:extLst>
                <a:ext uri="{FF2B5EF4-FFF2-40B4-BE49-F238E27FC236}">
                  <a16:creationId xmlns:a16="http://schemas.microsoft.com/office/drawing/2014/main" id="{71769010-13C7-4CF0-8C0F-3BAACCEE1328}"/>
                </a:ext>
              </a:extLst>
            </p:cNvPr>
            <p:cNvCxnSpPr>
              <a:cxnSpLocks/>
            </p:cNvCxnSpPr>
            <p:nvPr userDrawn="1"/>
          </p:nvCxnSpPr>
          <p:spPr>
            <a:xfrm>
              <a:off x="12397261" y="4715300"/>
              <a:ext cx="3178017" cy="0"/>
            </a:xfrm>
            <a:prstGeom prst="line">
              <a:avLst/>
            </a:prstGeom>
            <a:noFill/>
            <a:ln w="3175" cap="flat" cmpd="sng" algn="ctr">
              <a:solidFill>
                <a:schemeClr val="accent1"/>
              </a:solidFill>
              <a:prstDash val="solid"/>
            </a:ln>
            <a:effectLst/>
          </p:spPr>
        </p:cxnSp>
        <p:grpSp>
          <p:nvGrpSpPr>
            <p:cNvPr id="75" name="Groep 30">
              <a:extLst>
                <a:ext uri="{FF2B5EF4-FFF2-40B4-BE49-F238E27FC236}">
                  <a16:creationId xmlns:a16="http://schemas.microsoft.com/office/drawing/2014/main" id="{CE769E4A-F6E5-4553-8590-9EC823F4867B}"/>
                </a:ext>
              </a:extLst>
            </p:cNvPr>
            <p:cNvGrpSpPr/>
            <p:nvPr userDrawn="1"/>
          </p:nvGrpSpPr>
          <p:grpSpPr>
            <a:xfrm>
              <a:off x="12757282" y="4362029"/>
              <a:ext cx="825500" cy="209550"/>
              <a:chOff x="13504624" y="2444818"/>
              <a:chExt cx="825500" cy="209550"/>
            </a:xfrm>
          </p:grpSpPr>
          <p:sp>
            <p:nvSpPr>
              <p:cNvPr id="139" name="Rechthoek 31">
                <a:extLst>
                  <a:ext uri="{FF2B5EF4-FFF2-40B4-BE49-F238E27FC236}">
                    <a16:creationId xmlns:a16="http://schemas.microsoft.com/office/drawing/2014/main" id="{F2D19ED9-6B05-4EA9-9BF3-540C4D4DD25E}"/>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140" name="Rechte verbindingslijn 32">
                <a:extLst>
                  <a:ext uri="{FF2B5EF4-FFF2-40B4-BE49-F238E27FC236}">
                    <a16:creationId xmlns:a16="http://schemas.microsoft.com/office/drawing/2014/main" id="{D671184F-2F4C-46C5-A302-FEA115BF26B8}"/>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141" name="Gelijkbenige driehoek 33">
                <a:extLst>
                  <a:ext uri="{FF2B5EF4-FFF2-40B4-BE49-F238E27FC236}">
                    <a16:creationId xmlns:a16="http://schemas.microsoft.com/office/drawing/2014/main" id="{1A144633-6B38-47D1-A099-6BC8263E0C8B}"/>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sp>
          <p:nvSpPr>
            <p:cNvPr id="132" name="Ovaal 57">
              <a:extLst>
                <a:ext uri="{FF2B5EF4-FFF2-40B4-BE49-F238E27FC236}">
                  <a16:creationId xmlns:a16="http://schemas.microsoft.com/office/drawing/2014/main" id="{818A1F2E-67F8-4862-950F-318BE9F9D0CE}"/>
                </a:ext>
              </a:extLst>
            </p:cNvPr>
            <p:cNvSpPr/>
            <p:nvPr userDrawn="1"/>
          </p:nvSpPr>
          <p:spPr>
            <a:xfrm>
              <a:off x="12391601" y="50378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33" name="Rechte verbindingslijn 58">
              <a:extLst>
                <a:ext uri="{FF2B5EF4-FFF2-40B4-BE49-F238E27FC236}">
                  <a16:creationId xmlns:a16="http://schemas.microsoft.com/office/drawing/2014/main" id="{955D95B4-06C4-4DF9-AD0F-9C571E1CB119}"/>
                </a:ext>
              </a:extLst>
            </p:cNvPr>
            <p:cNvCxnSpPr>
              <a:cxnSpLocks/>
            </p:cNvCxnSpPr>
            <p:nvPr userDrawn="1"/>
          </p:nvCxnSpPr>
          <p:spPr>
            <a:xfrm>
              <a:off x="12397261" y="2294823"/>
              <a:ext cx="3178017" cy="0"/>
            </a:xfrm>
            <a:prstGeom prst="line">
              <a:avLst/>
            </a:prstGeom>
            <a:noFill/>
            <a:ln w="3175" cap="flat" cmpd="sng" algn="ctr">
              <a:solidFill>
                <a:schemeClr val="accent1"/>
              </a:solidFill>
              <a:prstDash val="solid"/>
            </a:ln>
            <a:effectLst/>
          </p:spPr>
        </p:cxnSp>
        <p:sp>
          <p:nvSpPr>
            <p:cNvPr id="134" name="Rechthoek 59">
              <a:extLst>
                <a:ext uri="{FF2B5EF4-FFF2-40B4-BE49-F238E27FC236}">
                  <a16:creationId xmlns:a16="http://schemas.microsoft.com/office/drawing/2014/main" id="{792777FC-6633-4E9A-BFEC-CCADFA43DD99}"/>
                </a:ext>
              </a:extLst>
            </p:cNvPr>
            <p:cNvSpPr/>
            <p:nvPr userDrawn="1"/>
          </p:nvSpPr>
          <p:spPr>
            <a:xfrm>
              <a:off x="12757282" y="569848"/>
              <a:ext cx="2817995" cy="7386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Click on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Then go to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Select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and open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Selection pane</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a:t>
              </a: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To the right, switch off the eye for ‘Blue off’.</a:t>
              </a:r>
            </a:p>
          </p:txBody>
        </p:sp>
        <p:pic>
          <p:nvPicPr>
            <p:cNvPr id="135" name="Afbeelding 67" descr="Afbeelding met schermafbeelding&#10;&#10;Beschrijving is gegenereerd met zeer hoge betrouwbaarheid">
              <a:extLst>
                <a:ext uri="{FF2B5EF4-FFF2-40B4-BE49-F238E27FC236}">
                  <a16:creationId xmlns:a16="http://schemas.microsoft.com/office/drawing/2014/main" id="{EA659C82-BD95-414A-AD95-365F93DBCAA6}"/>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2734356" y="1419956"/>
              <a:ext cx="1190104" cy="702926"/>
            </a:xfrm>
            <a:prstGeom prst="rect">
              <a:avLst/>
            </a:prstGeom>
          </p:spPr>
        </p:pic>
        <p:sp>
          <p:nvSpPr>
            <p:cNvPr id="136" name="Ovaal 83">
              <a:extLst>
                <a:ext uri="{FF2B5EF4-FFF2-40B4-BE49-F238E27FC236}">
                  <a16:creationId xmlns:a16="http://schemas.microsoft.com/office/drawing/2014/main" id="{5D025130-890A-4DAA-BFEC-E53392130023}"/>
                </a:ext>
              </a:extLst>
            </p:cNvPr>
            <p:cNvSpPr/>
            <p:nvPr userDrawn="1"/>
          </p:nvSpPr>
          <p:spPr>
            <a:xfrm>
              <a:off x="12391601" y="61390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37" name="Rechthoek 84">
              <a:extLst>
                <a:ext uri="{FF2B5EF4-FFF2-40B4-BE49-F238E27FC236}">
                  <a16:creationId xmlns:a16="http://schemas.microsoft.com/office/drawing/2014/main" id="{CEB35E59-7A20-41FC-AAF8-42D76B9164C7}"/>
                </a:ext>
              </a:extLst>
            </p:cNvPr>
            <p:cNvSpPr/>
            <p:nvPr userDrawn="1"/>
          </p:nvSpPr>
          <p:spPr>
            <a:xfrm>
              <a:off x="12757283" y="6205088"/>
              <a:ext cx="2817996"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In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Selection pane</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switch on the blue eye again.</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38" name="Rechte verbindingslijn 85">
              <a:extLst>
                <a:ext uri="{FF2B5EF4-FFF2-40B4-BE49-F238E27FC236}">
                  <a16:creationId xmlns:a16="http://schemas.microsoft.com/office/drawing/2014/main" id="{F2CF8A88-9F93-4B17-A835-E9A9FD8CEA6B}"/>
                </a:ext>
              </a:extLst>
            </p:cNvPr>
            <p:cNvCxnSpPr>
              <a:cxnSpLocks/>
            </p:cNvCxnSpPr>
            <p:nvPr userDrawn="1"/>
          </p:nvCxnSpPr>
          <p:spPr>
            <a:xfrm>
              <a:off x="12397261" y="6020862"/>
              <a:ext cx="3178017" cy="0"/>
            </a:xfrm>
            <a:prstGeom prst="line">
              <a:avLst/>
            </a:prstGeom>
            <a:noFill/>
            <a:ln w="3175" cap="flat" cmpd="sng" algn="ctr">
              <a:solidFill>
                <a:schemeClr val="accent1"/>
              </a:solidFill>
              <a:prstDash val="solid"/>
            </a:ln>
            <a:effectLst/>
          </p:spPr>
        </p:cxnSp>
      </p:grpSp>
    </p:spTree>
    <p:extLst>
      <p:ext uri="{BB962C8B-B14F-4D97-AF65-F5344CB8AC3E}">
        <p14:creationId xmlns:p14="http://schemas.microsoft.com/office/powerpoint/2010/main" val="2458041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1000" fill="hold"/>
                                        <p:tgtEl>
                                          <p:spTgt spid="84"/>
                                        </p:tgtEl>
                                        <p:attrNameLst>
                                          <p:attrName>ppt_x</p:attrName>
                                        </p:attrNameLst>
                                      </p:cBhvr>
                                      <p:tavLst>
                                        <p:tav tm="0">
                                          <p:val>
                                            <p:strVal val="#ppt_x"/>
                                          </p:val>
                                        </p:tav>
                                        <p:tav tm="100000">
                                          <p:val>
                                            <p:strVal val="#ppt_x"/>
                                          </p:val>
                                        </p:tav>
                                      </p:tavLst>
                                    </p:anim>
                                    <p:anim calcmode="lin" valueType="num">
                                      <p:cBhvr additive="base">
                                        <p:cTn id="8" dur="1000" fill="hold"/>
                                        <p:tgtEl>
                                          <p:spTgt spid="84"/>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1000"/>
                                  </p:stCondLst>
                                  <p:childTnLst>
                                    <p:set>
                                      <p:cBhvr>
                                        <p:cTn id="10" dur="1" fill="hold">
                                          <p:stCondLst>
                                            <p:cond delay="0"/>
                                          </p:stCondLst>
                                        </p:cTn>
                                        <p:tgtEl>
                                          <p:spTgt spid="85"/>
                                        </p:tgtEl>
                                        <p:attrNameLst>
                                          <p:attrName>style.visibility</p:attrName>
                                        </p:attrNameLst>
                                      </p:cBhvr>
                                      <p:to>
                                        <p:strVal val="visible"/>
                                      </p:to>
                                    </p:set>
                                    <p:animEffect transition="in" filter="fade">
                                      <p:cBhvr>
                                        <p:cTn id="11" dur="500"/>
                                        <p:tgtEl>
                                          <p:spTgt spid="85"/>
                                        </p:tgtEl>
                                      </p:cBhvr>
                                    </p:animEffect>
                                  </p:childTnLst>
                                </p:cTn>
                              </p:par>
                              <p:par>
                                <p:cTn id="12" presetID="16" presetClass="entr" presetSubtype="37" fill="hold" grpId="0" nodeType="withEffect">
                                  <p:stCondLst>
                                    <p:cond delay="1500"/>
                                  </p:stCondLst>
                                  <p:childTnLst>
                                    <p:set>
                                      <p:cBhvr>
                                        <p:cTn id="13" dur="1" fill="hold">
                                          <p:stCondLst>
                                            <p:cond delay="0"/>
                                          </p:stCondLst>
                                        </p:cTn>
                                        <p:tgtEl>
                                          <p:spTgt spid="87"/>
                                        </p:tgtEl>
                                        <p:attrNameLst>
                                          <p:attrName>style.visibility</p:attrName>
                                        </p:attrNameLst>
                                      </p:cBhvr>
                                      <p:to>
                                        <p:strVal val="visible"/>
                                      </p:to>
                                    </p:set>
                                    <p:animEffect transition="in" filter="barn(outVertical)">
                                      <p:cBhvr>
                                        <p:cTn id="14" dur="500"/>
                                        <p:tgtEl>
                                          <p:spTgt spid="87"/>
                                        </p:tgtEl>
                                      </p:cBhvr>
                                    </p:animEffect>
                                  </p:childTnLst>
                                </p:cTn>
                              </p:par>
                              <p:par>
                                <p:cTn id="15" presetID="10" presetClass="entr" presetSubtype="0" fill="hold" grpId="0" nodeType="withEffect">
                                  <p:stCondLst>
                                    <p:cond delay="2000"/>
                                  </p:stCondLst>
                                  <p:childTnLst>
                                    <p:set>
                                      <p:cBhvr>
                                        <p:cTn id="16" dur="1" fill="hold">
                                          <p:stCondLst>
                                            <p:cond delay="0"/>
                                          </p:stCondLst>
                                        </p:cTn>
                                        <p:tgtEl>
                                          <p:spTgt spid="86"/>
                                        </p:tgtEl>
                                        <p:attrNameLst>
                                          <p:attrName>style.visibility</p:attrName>
                                        </p:attrNameLst>
                                      </p:cBhvr>
                                      <p:to>
                                        <p:strVal val="visible"/>
                                      </p:to>
                                    </p:set>
                                    <p:animEffect transition="in" filter="fade">
                                      <p:cBhvr>
                                        <p:cTn id="17" dur="500"/>
                                        <p:tgtEl>
                                          <p:spTgt spid="86"/>
                                        </p:tgtEl>
                                      </p:cBhvr>
                                    </p:animEffect>
                                  </p:childTnLst>
                                </p:cTn>
                              </p:par>
                              <p:par>
                                <p:cTn id="18" presetID="10" presetClass="entr" presetSubtype="0" fill="hold" grpId="0" nodeType="withEffect">
                                  <p:stCondLst>
                                    <p:cond delay="2500"/>
                                  </p:stCondLst>
                                  <p:childTnLst>
                                    <p:set>
                                      <p:cBhvr>
                                        <p:cTn id="19" dur="1" fill="hold">
                                          <p:stCondLst>
                                            <p:cond delay="0"/>
                                          </p:stCondLst>
                                        </p:cTn>
                                        <p:tgtEl>
                                          <p:spTgt spid="88"/>
                                        </p:tgtEl>
                                        <p:attrNameLst>
                                          <p:attrName>style.visibility</p:attrName>
                                        </p:attrNameLst>
                                      </p:cBhvr>
                                      <p:to>
                                        <p:strVal val="visible"/>
                                      </p:to>
                                    </p:set>
                                    <p:animEffect transition="in" filter="fade">
                                      <p:cBhvr>
                                        <p:cTn id="20" dur="500"/>
                                        <p:tgtEl>
                                          <p:spTgt spid="88"/>
                                        </p:tgtEl>
                                      </p:cBhvr>
                                    </p:animEffect>
                                  </p:childTnLst>
                                </p:cTn>
                              </p:par>
                              <p:par>
                                <p:cTn id="21" presetID="6" presetClass="emph" presetSubtype="0" autoRev="1" fill="hold" grpId="1" nodeType="withEffect">
                                  <p:stCondLst>
                                    <p:cond delay="2500"/>
                                  </p:stCondLst>
                                  <p:childTnLst>
                                    <p:animScale>
                                      <p:cBhvr>
                                        <p:cTn id="22" dur="400" fill="hold"/>
                                        <p:tgtEl>
                                          <p:spTgt spid="88"/>
                                        </p:tgtEl>
                                      </p:cBhvr>
                                      <p:by x="105000" y="105000"/>
                                    </p:animScale>
                                  </p:childTnLst>
                                </p:cTn>
                              </p:par>
                              <p:par>
                                <p:cTn id="23" presetID="6" presetClass="emph" presetSubtype="0" fill="hold" grpId="0" nodeType="withEffect">
                                  <p:stCondLst>
                                    <p:cond delay="0"/>
                                  </p:stCondLst>
                                  <p:childTnLst>
                                    <p:animScale>
                                      <p:cBhvr>
                                        <p:cTn id="24" dur="5000" fill="hold"/>
                                        <p:tgtEl>
                                          <p:spTgt spid="89"/>
                                        </p:tgtEl>
                                      </p:cBhvr>
                                      <p:by x="103000" y="103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4" grpId="0" animBg="1">
        <p:tmplLst>
          <p:tmpl>
            <p:tnLst>
              <p:par>
                <p:cTn presetID="2" presetClass="entr" presetSubtype="1" decel="100000" fill="hold" nodeType="withEffect">
                  <p:stCondLst>
                    <p:cond delay="0"/>
                  </p:stCondLst>
                  <p:childTnLst>
                    <p:set>
                      <p:cBhvr>
                        <p:cTn dur="1" fill="hold">
                          <p:stCondLst>
                            <p:cond delay="0"/>
                          </p:stCondLst>
                        </p:cTn>
                        <p:tgtEl>
                          <p:spTgt spid="84"/>
                        </p:tgtEl>
                        <p:attrNameLst>
                          <p:attrName>style.visibility</p:attrName>
                        </p:attrNameLst>
                      </p:cBhvr>
                      <p:to>
                        <p:strVal val="visible"/>
                      </p:to>
                    </p:set>
                    <p:anim calcmode="lin" valueType="num">
                      <p:cBhvr additive="base">
                        <p:cTn dur="1000" fill="hold"/>
                        <p:tgtEl>
                          <p:spTgt spid="84"/>
                        </p:tgtEl>
                        <p:attrNameLst>
                          <p:attrName>ppt_x</p:attrName>
                        </p:attrNameLst>
                      </p:cBhvr>
                      <p:tavLst>
                        <p:tav tm="0">
                          <p:val>
                            <p:strVal val="#ppt_x"/>
                          </p:val>
                        </p:tav>
                        <p:tav tm="100000">
                          <p:val>
                            <p:strVal val="#ppt_x"/>
                          </p:val>
                        </p:tav>
                      </p:tavLst>
                    </p:anim>
                    <p:anim calcmode="lin" valueType="num">
                      <p:cBhvr additive="base">
                        <p:cTn dur="1000" fill="hold"/>
                        <p:tgtEl>
                          <p:spTgt spid="84"/>
                        </p:tgtEl>
                        <p:attrNameLst>
                          <p:attrName>ppt_y</p:attrName>
                        </p:attrNameLst>
                      </p:cBhvr>
                      <p:tavLst>
                        <p:tav tm="0">
                          <p:val>
                            <p:strVal val="0-#ppt_h/2"/>
                          </p:val>
                        </p:tav>
                        <p:tav tm="100000">
                          <p:val>
                            <p:strVal val="#ppt_y"/>
                          </p:val>
                        </p:tav>
                      </p:tavLst>
                    </p:anim>
                  </p:childTnLst>
                </p:cTn>
              </p:par>
            </p:tnLst>
          </p:tmpl>
        </p:tmplLst>
      </p:bldP>
      <p:bldP spid="85" grpId="0"/>
      <p:bldP spid="86" grpId="0">
        <p:tmplLst>
          <p:tmpl>
            <p:tnLst>
              <p:par>
                <p:cTn presetID="10" presetClass="entr" presetSubtype="0" fill="hold" nodeType="withEffect">
                  <p:stCondLst>
                    <p:cond delay="2000"/>
                  </p:stCondLst>
                  <p:childTnLst>
                    <p:set>
                      <p:cBhvr>
                        <p:cTn dur="1" fill="hold">
                          <p:stCondLst>
                            <p:cond delay="0"/>
                          </p:stCondLst>
                        </p:cTn>
                        <p:tgtEl>
                          <p:spTgt spid="86"/>
                        </p:tgtEl>
                        <p:attrNameLst>
                          <p:attrName>style.visibility</p:attrName>
                        </p:attrNameLst>
                      </p:cBhvr>
                      <p:to>
                        <p:strVal val="visible"/>
                      </p:to>
                    </p:set>
                    <p:animEffect transition="in" filter="fade">
                      <p:cBhvr>
                        <p:cTn dur="500"/>
                        <p:tgtEl>
                          <p:spTgt spid="86"/>
                        </p:tgtEl>
                      </p:cBhvr>
                    </p:animEffect>
                  </p:childTnLst>
                </p:cTn>
              </p:par>
            </p:tnLst>
          </p:tmpl>
        </p:tmplLst>
      </p:bldP>
      <p:bldP spid="87" grpId="0" animBg="1">
        <p:tmplLst>
          <p:tmpl>
            <p:tnLst>
              <p:par>
                <p:cTn presetID="16" presetClass="entr" presetSubtype="37" fill="hold" nodeType="withEffect">
                  <p:stCondLst>
                    <p:cond delay="1500"/>
                  </p:stCondLst>
                  <p:childTnLst>
                    <p:set>
                      <p:cBhvr>
                        <p:cTn dur="1" fill="hold">
                          <p:stCondLst>
                            <p:cond delay="0"/>
                          </p:stCondLst>
                        </p:cTn>
                        <p:tgtEl>
                          <p:spTgt spid="87"/>
                        </p:tgtEl>
                        <p:attrNameLst>
                          <p:attrName>style.visibility</p:attrName>
                        </p:attrNameLst>
                      </p:cBhvr>
                      <p:to>
                        <p:strVal val="visible"/>
                      </p:to>
                    </p:set>
                    <p:animEffect transition="in" filter="barn(outVertical)">
                      <p:cBhvr>
                        <p:cTn dur="500"/>
                        <p:tgtEl>
                          <p:spTgt spid="87"/>
                        </p:tgtEl>
                      </p:cBhvr>
                    </p:animEffect>
                  </p:childTnLst>
                </p:cTn>
              </p:par>
            </p:tnLst>
          </p:tmpl>
        </p:tmplLst>
      </p:bldP>
      <p:bldP spid="88" grpId="0" animBg="1">
        <p:tmplLst>
          <p:tmpl>
            <p:tnLst>
              <p:par>
                <p:cTn presetID="10" presetClass="entr" presetSubtype="0" fill="hold" nodeType="withEffect">
                  <p:stCondLst>
                    <p:cond delay="2500"/>
                  </p:stCondLst>
                  <p:childTnLst>
                    <p:set>
                      <p:cBhvr>
                        <p:cTn dur="1" fill="hold">
                          <p:stCondLst>
                            <p:cond delay="0"/>
                          </p:stCondLst>
                        </p:cTn>
                        <p:tgtEl>
                          <p:spTgt spid="88"/>
                        </p:tgtEl>
                        <p:attrNameLst>
                          <p:attrName>style.visibility</p:attrName>
                        </p:attrNameLst>
                      </p:cBhvr>
                      <p:to>
                        <p:strVal val="visible"/>
                      </p:to>
                    </p:set>
                    <p:animEffect transition="in" filter="fade">
                      <p:cBhvr>
                        <p:cTn dur="500"/>
                        <p:tgtEl>
                          <p:spTgt spid="88"/>
                        </p:tgtEl>
                      </p:cBhvr>
                    </p:animEffect>
                  </p:childTnLst>
                </p:cTn>
              </p:par>
            </p:tnLst>
          </p:tmpl>
        </p:tmplLst>
      </p:bldP>
      <p:bldP spid="88" grpId="1" animBg="1">
        <p:tmplLst>
          <p:tmpl>
            <p:tnLst>
              <p:par>
                <p:cTn presetID="6" presetClass="emph" presetSubtype="0" autoRev="1" fill="hold" nodeType="withEffect">
                  <p:stCondLst>
                    <p:cond delay="2500"/>
                  </p:stCondLst>
                  <p:childTnLst>
                    <p:animScale>
                      <p:cBhvr>
                        <p:cTn dur="400" fill="hold"/>
                        <p:tgtEl>
                          <p:spTgt spid="88"/>
                        </p:tgtEl>
                      </p:cBhvr>
                      <p:by x="105000" y="105000"/>
                    </p:animScale>
                  </p:childTnLst>
                </p:cTn>
              </p:par>
            </p:tnLst>
          </p:tmpl>
        </p:tmplLst>
      </p:bldP>
    </p:bldLst>
  </p:timing>
  <p:extLst mod="1">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Logo animation">
    <p:spTree>
      <p:nvGrpSpPr>
        <p:cNvPr id="1" name=""/>
        <p:cNvGrpSpPr/>
        <p:nvPr/>
      </p:nvGrpSpPr>
      <p:grpSpPr>
        <a:xfrm>
          <a:off x="0" y="0"/>
          <a:ext cx="0" cy="0"/>
          <a:chOff x="0" y="0"/>
          <a:chExt cx="0" cy="0"/>
        </a:xfrm>
      </p:grpSpPr>
      <p:sp>
        <p:nvSpPr>
          <p:cNvPr id="7" name="LOGO ANIMATIE">
            <a:extLst>
              <a:ext uri="{FF2B5EF4-FFF2-40B4-BE49-F238E27FC236}">
                <a16:creationId xmlns:a16="http://schemas.microsoft.com/office/drawing/2014/main" id="{ABDED6DE-F52D-4AD2-9D42-C99EC22D250C}"/>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Logo animation</a:t>
            </a:r>
          </a:p>
        </p:txBody>
      </p:sp>
      <p:sp>
        <p:nvSpPr>
          <p:cNvPr id="8" name="COVER">
            <a:extLst>
              <a:ext uri="{FF2B5EF4-FFF2-40B4-BE49-F238E27FC236}">
                <a16:creationId xmlns:a16="http://schemas.microsoft.com/office/drawing/2014/main" id="{0916DE50-927F-40AA-88DC-21BC7D959D52}"/>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4" name="AKD">
            <a:extLst>
              <a:ext uri="{FF2B5EF4-FFF2-40B4-BE49-F238E27FC236}">
                <a16:creationId xmlns:a16="http://schemas.microsoft.com/office/drawing/2014/main" id="{26DE2229-4FB4-4FA3-9DAB-253CF5266379}"/>
              </a:ext>
            </a:extLst>
          </p:cNvPr>
          <p:cNvSpPr>
            <a:spLocks noEditPoints="1"/>
          </p:cNvSpPr>
          <p:nvPr userDrawn="1"/>
        </p:nvSpPr>
        <p:spPr bwMode="auto">
          <a:xfrm>
            <a:off x="5737543" y="2602031"/>
            <a:ext cx="2836223" cy="1430690"/>
          </a:xfrm>
          <a:custGeom>
            <a:avLst/>
            <a:gdLst>
              <a:gd name="T0" fmla="*/ 399 w 433"/>
              <a:gd name="T1" fmla="*/ 0 h 217"/>
              <a:gd name="T2" fmla="*/ 399 w 433"/>
              <a:gd name="T3" fmla="*/ 53 h 217"/>
              <a:gd name="T4" fmla="*/ 376 w 433"/>
              <a:gd name="T5" fmla="*/ 50 h 217"/>
              <a:gd name="T6" fmla="*/ 303 w 433"/>
              <a:gd name="T7" fmla="*/ 125 h 217"/>
              <a:gd name="T8" fmla="*/ 306 w 433"/>
              <a:gd name="T9" fmla="*/ 153 h 217"/>
              <a:gd name="T10" fmla="*/ 298 w 433"/>
              <a:gd name="T11" fmla="*/ 161 h 217"/>
              <a:gd name="T12" fmla="*/ 270 w 433"/>
              <a:gd name="T13" fmla="*/ 161 h 217"/>
              <a:gd name="T14" fmla="*/ 257 w 433"/>
              <a:gd name="T15" fmla="*/ 148 h 217"/>
              <a:gd name="T16" fmla="*/ 257 w 433"/>
              <a:gd name="T17" fmla="*/ 148 h 217"/>
              <a:gd name="T18" fmla="*/ 234 w 433"/>
              <a:gd name="T19" fmla="*/ 121 h 217"/>
              <a:gd name="T20" fmla="*/ 290 w 433"/>
              <a:gd name="T21" fmla="*/ 55 h 217"/>
              <a:gd name="T22" fmla="*/ 252 w 433"/>
              <a:gd name="T23" fmla="*/ 55 h 217"/>
              <a:gd name="T24" fmla="*/ 202 w 433"/>
              <a:gd name="T25" fmla="*/ 116 h 217"/>
              <a:gd name="T26" fmla="*/ 202 w 433"/>
              <a:gd name="T27" fmla="*/ 0 h 217"/>
              <a:gd name="T28" fmla="*/ 168 w 433"/>
              <a:gd name="T29" fmla="*/ 0 h 217"/>
              <a:gd name="T30" fmla="*/ 168 w 433"/>
              <a:gd name="T31" fmla="*/ 172 h 217"/>
              <a:gd name="T32" fmla="*/ 133 w 433"/>
              <a:gd name="T33" fmla="*/ 172 h 217"/>
              <a:gd name="T34" fmla="*/ 120 w 433"/>
              <a:gd name="T35" fmla="*/ 163 h 217"/>
              <a:gd name="T36" fmla="*/ 120 w 433"/>
              <a:gd name="T37" fmla="*/ 92 h 217"/>
              <a:gd name="T38" fmla="*/ 63 w 433"/>
              <a:gd name="T39" fmla="*/ 51 h 217"/>
              <a:gd name="T40" fmla="*/ 10 w 433"/>
              <a:gd name="T41" fmla="*/ 61 h 217"/>
              <a:gd name="T42" fmla="*/ 17 w 433"/>
              <a:gd name="T43" fmla="*/ 87 h 217"/>
              <a:gd name="T44" fmla="*/ 57 w 433"/>
              <a:gd name="T45" fmla="*/ 80 h 217"/>
              <a:gd name="T46" fmla="*/ 87 w 433"/>
              <a:gd name="T47" fmla="*/ 100 h 217"/>
              <a:gd name="T48" fmla="*/ 87 w 433"/>
              <a:gd name="T49" fmla="*/ 115 h 217"/>
              <a:gd name="T50" fmla="*/ 58 w 433"/>
              <a:gd name="T51" fmla="*/ 115 h 217"/>
              <a:gd name="T52" fmla="*/ 0 w 433"/>
              <a:gd name="T53" fmla="*/ 158 h 217"/>
              <a:gd name="T54" fmla="*/ 45 w 433"/>
              <a:gd name="T55" fmla="*/ 199 h 217"/>
              <a:gd name="T56" fmla="*/ 89 w 433"/>
              <a:gd name="T57" fmla="*/ 182 h 217"/>
              <a:gd name="T58" fmla="*/ 130 w 433"/>
              <a:gd name="T59" fmla="*/ 198 h 217"/>
              <a:gd name="T60" fmla="*/ 169 w 433"/>
              <a:gd name="T61" fmla="*/ 197 h 217"/>
              <a:gd name="T62" fmla="*/ 202 w 433"/>
              <a:gd name="T63" fmla="*/ 197 h 217"/>
              <a:gd name="T64" fmla="*/ 202 w 433"/>
              <a:gd name="T65" fmla="*/ 129 h 217"/>
              <a:gd name="T66" fmla="*/ 235 w 433"/>
              <a:gd name="T67" fmla="*/ 171 h 217"/>
              <a:gd name="T68" fmla="*/ 235 w 433"/>
              <a:gd name="T69" fmla="*/ 171 h 217"/>
              <a:gd name="T70" fmla="*/ 244 w 433"/>
              <a:gd name="T71" fmla="*/ 182 h 217"/>
              <a:gd name="T72" fmla="*/ 315 w 433"/>
              <a:gd name="T73" fmla="*/ 181 h 217"/>
              <a:gd name="T74" fmla="*/ 317 w 433"/>
              <a:gd name="T75" fmla="*/ 179 h 217"/>
              <a:gd name="T76" fmla="*/ 365 w 433"/>
              <a:gd name="T77" fmla="*/ 199 h 217"/>
              <a:gd name="T78" fmla="*/ 399 w 433"/>
              <a:gd name="T79" fmla="*/ 186 h 217"/>
              <a:gd name="T80" fmla="*/ 399 w 433"/>
              <a:gd name="T81" fmla="*/ 197 h 217"/>
              <a:gd name="T82" fmla="*/ 433 w 433"/>
              <a:gd name="T83" fmla="*/ 197 h 217"/>
              <a:gd name="T84" fmla="*/ 433 w 433"/>
              <a:gd name="T85" fmla="*/ 0 h 217"/>
              <a:gd name="T86" fmla="*/ 399 w 433"/>
              <a:gd name="T87" fmla="*/ 0 h 217"/>
              <a:gd name="T88" fmla="*/ 87 w 433"/>
              <a:gd name="T89" fmla="*/ 162 h 217"/>
              <a:gd name="T90" fmla="*/ 50 w 433"/>
              <a:gd name="T91" fmla="*/ 172 h 217"/>
              <a:gd name="T92" fmla="*/ 33 w 433"/>
              <a:gd name="T93" fmla="*/ 156 h 217"/>
              <a:gd name="T94" fmla="*/ 60 w 433"/>
              <a:gd name="T95" fmla="*/ 138 h 217"/>
              <a:gd name="T96" fmla="*/ 87 w 433"/>
              <a:gd name="T97" fmla="*/ 137 h 217"/>
              <a:gd name="T98" fmla="*/ 87 w 433"/>
              <a:gd name="T99" fmla="*/ 162 h 217"/>
              <a:gd name="T100" fmla="*/ 399 w 433"/>
              <a:gd name="T101" fmla="*/ 161 h 217"/>
              <a:gd name="T102" fmla="*/ 371 w 433"/>
              <a:gd name="T103" fmla="*/ 170 h 217"/>
              <a:gd name="T104" fmla="*/ 337 w 433"/>
              <a:gd name="T105" fmla="*/ 125 h 217"/>
              <a:gd name="T106" fmla="*/ 376 w 433"/>
              <a:gd name="T107" fmla="*/ 78 h 217"/>
              <a:gd name="T108" fmla="*/ 399 w 433"/>
              <a:gd name="T109" fmla="*/ 80 h 217"/>
              <a:gd name="T110" fmla="*/ 399 w 433"/>
              <a:gd name="T111" fmla="*/ 16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3" h="217">
                <a:moveTo>
                  <a:pt x="399" y="0"/>
                </a:moveTo>
                <a:cubicBezTo>
                  <a:pt x="399" y="53"/>
                  <a:pt x="399" y="53"/>
                  <a:pt x="399" y="53"/>
                </a:cubicBezTo>
                <a:cubicBezTo>
                  <a:pt x="392" y="51"/>
                  <a:pt x="387" y="50"/>
                  <a:pt x="376" y="50"/>
                </a:cubicBezTo>
                <a:cubicBezTo>
                  <a:pt x="335" y="50"/>
                  <a:pt x="303" y="76"/>
                  <a:pt x="303" y="125"/>
                </a:cubicBezTo>
                <a:cubicBezTo>
                  <a:pt x="303" y="136"/>
                  <a:pt x="304" y="145"/>
                  <a:pt x="306" y="153"/>
                </a:cubicBezTo>
                <a:cubicBezTo>
                  <a:pt x="303" y="156"/>
                  <a:pt x="300" y="159"/>
                  <a:pt x="298" y="161"/>
                </a:cubicBezTo>
                <a:cubicBezTo>
                  <a:pt x="286" y="171"/>
                  <a:pt x="279" y="173"/>
                  <a:pt x="270" y="161"/>
                </a:cubicBezTo>
                <a:cubicBezTo>
                  <a:pt x="257" y="148"/>
                  <a:pt x="257" y="148"/>
                  <a:pt x="257" y="148"/>
                </a:cubicBezTo>
                <a:cubicBezTo>
                  <a:pt x="257" y="148"/>
                  <a:pt x="257" y="148"/>
                  <a:pt x="257" y="148"/>
                </a:cubicBezTo>
                <a:cubicBezTo>
                  <a:pt x="234" y="121"/>
                  <a:pt x="234" y="121"/>
                  <a:pt x="234" y="121"/>
                </a:cubicBezTo>
                <a:cubicBezTo>
                  <a:pt x="290" y="55"/>
                  <a:pt x="290" y="55"/>
                  <a:pt x="290" y="55"/>
                </a:cubicBezTo>
                <a:cubicBezTo>
                  <a:pt x="252" y="55"/>
                  <a:pt x="252" y="55"/>
                  <a:pt x="252" y="55"/>
                </a:cubicBezTo>
                <a:cubicBezTo>
                  <a:pt x="202" y="116"/>
                  <a:pt x="202" y="116"/>
                  <a:pt x="202" y="116"/>
                </a:cubicBezTo>
                <a:cubicBezTo>
                  <a:pt x="202" y="0"/>
                  <a:pt x="202" y="0"/>
                  <a:pt x="202" y="0"/>
                </a:cubicBezTo>
                <a:cubicBezTo>
                  <a:pt x="168" y="0"/>
                  <a:pt x="168" y="0"/>
                  <a:pt x="168" y="0"/>
                </a:cubicBezTo>
                <a:cubicBezTo>
                  <a:pt x="168" y="172"/>
                  <a:pt x="168" y="172"/>
                  <a:pt x="168" y="172"/>
                </a:cubicBezTo>
                <a:cubicBezTo>
                  <a:pt x="133" y="172"/>
                  <a:pt x="133" y="172"/>
                  <a:pt x="133" y="172"/>
                </a:cubicBezTo>
                <a:cubicBezTo>
                  <a:pt x="125" y="172"/>
                  <a:pt x="120" y="170"/>
                  <a:pt x="120" y="163"/>
                </a:cubicBezTo>
                <a:cubicBezTo>
                  <a:pt x="120" y="92"/>
                  <a:pt x="120" y="92"/>
                  <a:pt x="120" y="92"/>
                </a:cubicBezTo>
                <a:cubicBezTo>
                  <a:pt x="120" y="56"/>
                  <a:pt x="92" y="51"/>
                  <a:pt x="63" y="51"/>
                </a:cubicBezTo>
                <a:cubicBezTo>
                  <a:pt x="41" y="51"/>
                  <a:pt x="23" y="57"/>
                  <a:pt x="10" y="61"/>
                </a:cubicBezTo>
                <a:cubicBezTo>
                  <a:pt x="17" y="87"/>
                  <a:pt x="17" y="87"/>
                  <a:pt x="17" y="87"/>
                </a:cubicBezTo>
                <a:cubicBezTo>
                  <a:pt x="27" y="84"/>
                  <a:pt x="43" y="80"/>
                  <a:pt x="57" y="80"/>
                </a:cubicBezTo>
                <a:cubicBezTo>
                  <a:pt x="77" y="80"/>
                  <a:pt x="87" y="83"/>
                  <a:pt x="87" y="100"/>
                </a:cubicBezTo>
                <a:cubicBezTo>
                  <a:pt x="87" y="115"/>
                  <a:pt x="87" y="115"/>
                  <a:pt x="87" y="115"/>
                </a:cubicBezTo>
                <a:cubicBezTo>
                  <a:pt x="82" y="115"/>
                  <a:pt x="58" y="115"/>
                  <a:pt x="58" y="115"/>
                </a:cubicBezTo>
                <a:cubicBezTo>
                  <a:pt x="32" y="116"/>
                  <a:pt x="0" y="122"/>
                  <a:pt x="0" y="158"/>
                </a:cubicBezTo>
                <a:cubicBezTo>
                  <a:pt x="0" y="185"/>
                  <a:pt x="16" y="199"/>
                  <a:pt x="45" y="199"/>
                </a:cubicBezTo>
                <a:cubicBezTo>
                  <a:pt x="66" y="199"/>
                  <a:pt x="80" y="189"/>
                  <a:pt x="89" y="182"/>
                </a:cubicBezTo>
                <a:cubicBezTo>
                  <a:pt x="92" y="198"/>
                  <a:pt x="115" y="199"/>
                  <a:pt x="130" y="198"/>
                </a:cubicBezTo>
                <a:cubicBezTo>
                  <a:pt x="169" y="197"/>
                  <a:pt x="169" y="197"/>
                  <a:pt x="169" y="197"/>
                </a:cubicBezTo>
                <a:cubicBezTo>
                  <a:pt x="202" y="197"/>
                  <a:pt x="202" y="197"/>
                  <a:pt x="202" y="197"/>
                </a:cubicBezTo>
                <a:cubicBezTo>
                  <a:pt x="202" y="129"/>
                  <a:pt x="202" y="129"/>
                  <a:pt x="202" y="129"/>
                </a:cubicBezTo>
                <a:cubicBezTo>
                  <a:pt x="235" y="171"/>
                  <a:pt x="235" y="171"/>
                  <a:pt x="235" y="171"/>
                </a:cubicBezTo>
                <a:cubicBezTo>
                  <a:pt x="235" y="171"/>
                  <a:pt x="235" y="171"/>
                  <a:pt x="235" y="171"/>
                </a:cubicBezTo>
                <a:cubicBezTo>
                  <a:pt x="244" y="182"/>
                  <a:pt x="244" y="182"/>
                  <a:pt x="244" y="182"/>
                </a:cubicBezTo>
                <a:cubicBezTo>
                  <a:pt x="274" y="217"/>
                  <a:pt x="294" y="198"/>
                  <a:pt x="315" y="181"/>
                </a:cubicBezTo>
                <a:cubicBezTo>
                  <a:pt x="316" y="180"/>
                  <a:pt x="317" y="179"/>
                  <a:pt x="317" y="179"/>
                </a:cubicBezTo>
                <a:cubicBezTo>
                  <a:pt x="330" y="195"/>
                  <a:pt x="349" y="199"/>
                  <a:pt x="365" y="199"/>
                </a:cubicBezTo>
                <a:cubicBezTo>
                  <a:pt x="382" y="199"/>
                  <a:pt x="391" y="192"/>
                  <a:pt x="399" y="186"/>
                </a:cubicBezTo>
                <a:cubicBezTo>
                  <a:pt x="399" y="197"/>
                  <a:pt x="399" y="197"/>
                  <a:pt x="399" y="197"/>
                </a:cubicBezTo>
                <a:cubicBezTo>
                  <a:pt x="433" y="197"/>
                  <a:pt x="433" y="197"/>
                  <a:pt x="433" y="197"/>
                </a:cubicBezTo>
                <a:cubicBezTo>
                  <a:pt x="433" y="0"/>
                  <a:pt x="433" y="0"/>
                  <a:pt x="433" y="0"/>
                </a:cubicBezTo>
                <a:lnTo>
                  <a:pt x="399" y="0"/>
                </a:lnTo>
                <a:close/>
                <a:moveTo>
                  <a:pt x="87" y="162"/>
                </a:moveTo>
                <a:cubicBezTo>
                  <a:pt x="81" y="163"/>
                  <a:pt x="61" y="172"/>
                  <a:pt x="50" y="172"/>
                </a:cubicBezTo>
                <a:cubicBezTo>
                  <a:pt x="40" y="172"/>
                  <a:pt x="33" y="167"/>
                  <a:pt x="33" y="156"/>
                </a:cubicBezTo>
                <a:cubicBezTo>
                  <a:pt x="33" y="146"/>
                  <a:pt x="37" y="139"/>
                  <a:pt x="60" y="138"/>
                </a:cubicBezTo>
                <a:cubicBezTo>
                  <a:pt x="87" y="137"/>
                  <a:pt x="87" y="137"/>
                  <a:pt x="87" y="137"/>
                </a:cubicBezTo>
                <a:lnTo>
                  <a:pt x="87" y="162"/>
                </a:lnTo>
                <a:close/>
                <a:moveTo>
                  <a:pt x="399" y="161"/>
                </a:moveTo>
                <a:cubicBezTo>
                  <a:pt x="392" y="164"/>
                  <a:pt x="381" y="170"/>
                  <a:pt x="371" y="170"/>
                </a:cubicBezTo>
                <a:cubicBezTo>
                  <a:pt x="352" y="170"/>
                  <a:pt x="337" y="159"/>
                  <a:pt x="337" y="125"/>
                </a:cubicBezTo>
                <a:cubicBezTo>
                  <a:pt x="337" y="98"/>
                  <a:pt x="348" y="78"/>
                  <a:pt x="376" y="78"/>
                </a:cubicBezTo>
                <a:cubicBezTo>
                  <a:pt x="386" y="78"/>
                  <a:pt x="393" y="79"/>
                  <a:pt x="399" y="80"/>
                </a:cubicBezTo>
                <a:lnTo>
                  <a:pt x="399" y="161"/>
                </a:lnTo>
                <a:close/>
              </a:path>
            </a:pathLst>
          </a:custGeom>
          <a:solidFill>
            <a:srgbClr val="4C3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5" name="C1">
            <a:extLst>
              <a:ext uri="{FF2B5EF4-FFF2-40B4-BE49-F238E27FC236}">
                <a16:creationId xmlns:a16="http://schemas.microsoft.com/office/drawing/2014/main" id="{6AC4A693-CF69-4A10-8A7F-E74DBA8EBC1D}"/>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6" name="C2">
            <a:extLst>
              <a:ext uri="{FF2B5EF4-FFF2-40B4-BE49-F238E27FC236}">
                <a16:creationId xmlns:a16="http://schemas.microsoft.com/office/drawing/2014/main" id="{17A7F2AB-6802-4A4A-8561-648E45169721}"/>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9" name="C3">
            <a:extLst>
              <a:ext uri="{FF2B5EF4-FFF2-40B4-BE49-F238E27FC236}">
                <a16:creationId xmlns:a16="http://schemas.microsoft.com/office/drawing/2014/main" id="{6729D679-7B0F-4A5C-88A9-B95640C3A6E4}"/>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10" name="C4">
            <a:extLst>
              <a:ext uri="{FF2B5EF4-FFF2-40B4-BE49-F238E27FC236}">
                <a16:creationId xmlns:a16="http://schemas.microsoft.com/office/drawing/2014/main" id="{71719169-8B22-4319-8705-B524D1E8F26C}"/>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11" name="C5">
            <a:extLst>
              <a:ext uri="{FF2B5EF4-FFF2-40B4-BE49-F238E27FC236}">
                <a16:creationId xmlns:a16="http://schemas.microsoft.com/office/drawing/2014/main" id="{9D1B3A61-C406-4534-A680-96614E7D24A3}"/>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grpSp>
        <p:nvGrpSpPr>
          <p:cNvPr id="12" name="LOGO">
            <a:extLst>
              <a:ext uri="{FF2B5EF4-FFF2-40B4-BE49-F238E27FC236}">
                <a16:creationId xmlns:a16="http://schemas.microsoft.com/office/drawing/2014/main" id="{E47E286B-7D5C-42BF-AC98-F9B5DFEF1592}"/>
              </a:ext>
            </a:extLst>
          </p:cNvPr>
          <p:cNvGrpSpPr/>
          <p:nvPr userDrawn="1"/>
        </p:nvGrpSpPr>
        <p:grpSpPr>
          <a:xfrm>
            <a:off x="5127534" y="2451100"/>
            <a:ext cx="1936932" cy="1955800"/>
            <a:chOff x="3770636" y="2603500"/>
            <a:chExt cx="1936932" cy="1955800"/>
          </a:xfrm>
        </p:grpSpPr>
        <p:sp>
          <p:nvSpPr>
            <p:cNvPr id="13" name="BEELDMERK">
              <a:extLst>
                <a:ext uri="{FF2B5EF4-FFF2-40B4-BE49-F238E27FC236}">
                  <a16:creationId xmlns:a16="http://schemas.microsoft.com/office/drawing/2014/main" id="{C87287CC-0ABD-4E19-87E2-80922C37FB80}"/>
                </a:ext>
              </a:extLst>
            </p:cNvPr>
            <p:cNvSpPr>
              <a:spLocks/>
            </p:cNvSpPr>
            <p:nvPr/>
          </p:nvSpPr>
          <p:spPr bwMode="auto">
            <a:xfrm>
              <a:off x="3770636" y="2603500"/>
              <a:ext cx="1936932" cy="1955800"/>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4" name="BEELDMERK">
              <a:extLst>
                <a:ext uri="{FF2B5EF4-FFF2-40B4-BE49-F238E27FC236}">
                  <a16:creationId xmlns:a16="http://schemas.microsoft.com/office/drawing/2014/main" id="{AF1BEBC5-A8C8-4822-8623-8E2BA6E751FB}"/>
                </a:ext>
              </a:extLst>
            </p:cNvPr>
            <p:cNvSpPr>
              <a:spLocks noEditPoints="1"/>
            </p:cNvSpPr>
            <p:nvPr/>
          </p:nvSpPr>
          <p:spPr bwMode="auto">
            <a:xfrm>
              <a:off x="3953009" y="2767007"/>
              <a:ext cx="1572185" cy="1628785"/>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sp>
        <p:nvSpPr>
          <p:cNvPr id="3" name="Deze laag uitzetten indien nodig">
            <a:hlinkClick r:id="" action="ppaction://hlinkshowjump?jump=nextslide"/>
            <a:extLst>
              <a:ext uri="{FF2B5EF4-FFF2-40B4-BE49-F238E27FC236}">
                <a16:creationId xmlns:a16="http://schemas.microsoft.com/office/drawing/2014/main" id="{07E5F9B4-4961-40B7-B260-D284FD850B16}"/>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Tree>
    <p:extLst>
      <p:ext uri="{BB962C8B-B14F-4D97-AF65-F5344CB8AC3E}">
        <p14:creationId xmlns:p14="http://schemas.microsoft.com/office/powerpoint/2010/main" val="3459152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2" presetClass="entr" presetSubtype="4" decel="100000" fill="hold" grpId="1" nodeType="withEffect">
                                  <p:stCondLst>
                                    <p:cond delay="0"/>
                                  </p:stCondLst>
                                  <p:childTnLst>
                                    <p:set>
                                      <p:cBhvr>
                                        <p:cTn id="9" dur="1" fill="hold">
                                          <p:stCondLst>
                                            <p:cond delay="0"/>
                                          </p:stCondLst>
                                        </p:cTn>
                                        <p:tgtEl>
                                          <p:spTgt spid="11"/>
                                        </p:tgtEl>
                                        <p:attrNameLst>
                                          <p:attrName>style.visibility</p:attrName>
                                        </p:attrNameLst>
                                      </p:cBhvr>
                                      <p:to>
                                        <p:strVal val="visible"/>
                                      </p:to>
                                    </p:set>
                                    <p:anim calcmode="lin" valueType="num">
                                      <p:cBhvr additive="base">
                                        <p:cTn id="10" dur="750" fill="hold"/>
                                        <p:tgtEl>
                                          <p:spTgt spid="11"/>
                                        </p:tgtEl>
                                        <p:attrNameLst>
                                          <p:attrName>ppt_x</p:attrName>
                                        </p:attrNameLst>
                                      </p:cBhvr>
                                      <p:tavLst>
                                        <p:tav tm="0">
                                          <p:val>
                                            <p:strVal val="#ppt_x"/>
                                          </p:val>
                                        </p:tav>
                                        <p:tav tm="100000">
                                          <p:val>
                                            <p:strVal val="#ppt_x"/>
                                          </p:val>
                                        </p:tav>
                                      </p:tavLst>
                                    </p:anim>
                                    <p:anim calcmode="lin" valueType="num">
                                      <p:cBhvr additive="base">
                                        <p:cTn id="11" dur="750" fill="hold"/>
                                        <p:tgtEl>
                                          <p:spTgt spid="11"/>
                                        </p:tgtEl>
                                        <p:attrNameLst>
                                          <p:attrName>ppt_y</p:attrName>
                                        </p:attrNameLst>
                                      </p:cBhvr>
                                      <p:tavLst>
                                        <p:tav tm="0">
                                          <p:val>
                                            <p:strVal val="1+#ppt_h/2"/>
                                          </p:val>
                                        </p:tav>
                                        <p:tav tm="100000">
                                          <p:val>
                                            <p:strVal val="#ppt_y"/>
                                          </p:val>
                                        </p:tav>
                                      </p:tavLst>
                                    </p:anim>
                                  </p:childTnLst>
                                </p:cTn>
                              </p:par>
                              <p:par>
                                <p:cTn id="12" presetID="1" presetClass="entr" presetSubtype="0" fill="hold" grpId="0" nodeType="withEffect">
                                  <p:stCondLst>
                                    <p:cond delay="750"/>
                                  </p:stCondLst>
                                  <p:childTnLst>
                                    <p:set>
                                      <p:cBhvr>
                                        <p:cTn id="13" dur="1" fill="hold">
                                          <p:stCondLst>
                                            <p:cond delay="0"/>
                                          </p:stCondLst>
                                        </p:cTn>
                                        <p:tgtEl>
                                          <p:spTgt spid="6"/>
                                        </p:tgtEl>
                                        <p:attrNameLst>
                                          <p:attrName>style.visibility</p:attrName>
                                        </p:attrNameLst>
                                      </p:cBhvr>
                                      <p:to>
                                        <p:strVal val="visible"/>
                                      </p:to>
                                    </p:set>
                                  </p:childTnLst>
                                </p:cTn>
                              </p:par>
                              <p:par>
                                <p:cTn id="14" presetID="1" presetClass="entr" presetSubtype="0" fill="hold" grpId="0" nodeType="withEffect">
                                  <p:stCondLst>
                                    <p:cond delay="750"/>
                                  </p:stCondLst>
                                  <p:childTnLst>
                                    <p:set>
                                      <p:cBhvr>
                                        <p:cTn id="15" dur="1" fill="hold">
                                          <p:stCondLst>
                                            <p:cond delay="0"/>
                                          </p:stCondLst>
                                        </p:cTn>
                                        <p:tgtEl>
                                          <p:spTgt spid="9"/>
                                        </p:tgtEl>
                                        <p:attrNameLst>
                                          <p:attrName>style.visibility</p:attrName>
                                        </p:attrNameLst>
                                      </p:cBhvr>
                                      <p:to>
                                        <p:strVal val="visible"/>
                                      </p:to>
                                    </p:set>
                                  </p:childTnLst>
                                </p:cTn>
                              </p:par>
                              <p:par>
                                <p:cTn id="16" presetID="1" presetClass="entr" presetSubtype="0" fill="hold" grpId="0" nodeType="withEffect">
                                  <p:stCondLst>
                                    <p:cond delay="75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1" nodeType="withEffect">
                                  <p:stCondLst>
                                    <p:cond delay="750"/>
                                  </p:stCondLst>
                                  <p:childTnLst>
                                    <p:set>
                                      <p:cBhvr>
                                        <p:cTn id="19" dur="1" fill="hold">
                                          <p:stCondLst>
                                            <p:cond delay="0"/>
                                          </p:stCondLst>
                                        </p:cTn>
                                        <p:tgtEl>
                                          <p:spTgt spid="5"/>
                                        </p:tgtEl>
                                        <p:attrNameLst>
                                          <p:attrName>style.visibility</p:attrName>
                                        </p:attrNameLst>
                                      </p:cBhvr>
                                      <p:to>
                                        <p:strVal val="visible"/>
                                      </p:to>
                                    </p:set>
                                  </p:childTnLst>
                                </p:cTn>
                              </p:par>
                              <p:par>
                                <p:cTn id="20" presetID="35" presetClass="path" presetSubtype="0" accel="50000" decel="50000" fill="hold" grpId="0" nodeType="withEffect">
                                  <p:stCondLst>
                                    <p:cond delay="750"/>
                                  </p:stCondLst>
                                  <p:childTnLst>
                                    <p:animMotion origin="layout" path="M 0 0 L -0.04062 0 " pathEditMode="relative" rAng="0" ptsTypes="AA">
                                      <p:cBhvr>
                                        <p:cTn id="21" dur="500" fill="hold"/>
                                        <p:tgtEl>
                                          <p:spTgt spid="5"/>
                                        </p:tgtEl>
                                        <p:attrNameLst>
                                          <p:attrName>ppt_x</p:attrName>
                                          <p:attrName>ppt_y</p:attrName>
                                        </p:attrNameLst>
                                      </p:cBhvr>
                                      <p:rCtr x="-2031" y="0"/>
                                    </p:animMotion>
                                  </p:childTnLst>
                                </p:cTn>
                              </p:par>
                              <p:par>
                                <p:cTn id="22" presetID="35" presetClass="path" presetSubtype="0" accel="50000" decel="50000" fill="hold" grpId="1" nodeType="withEffect">
                                  <p:stCondLst>
                                    <p:cond delay="750"/>
                                  </p:stCondLst>
                                  <p:childTnLst>
                                    <p:animMotion origin="layout" path="M 0 0 L 0 -0.07315 " pathEditMode="relative" rAng="0" ptsTypes="AA">
                                      <p:cBhvr>
                                        <p:cTn id="23" dur="500" fill="hold"/>
                                        <p:tgtEl>
                                          <p:spTgt spid="6"/>
                                        </p:tgtEl>
                                        <p:attrNameLst>
                                          <p:attrName>ppt_x</p:attrName>
                                          <p:attrName>ppt_y</p:attrName>
                                        </p:attrNameLst>
                                      </p:cBhvr>
                                      <p:rCtr x="0" y="-3657"/>
                                    </p:animMotion>
                                  </p:childTnLst>
                                </p:cTn>
                              </p:par>
                              <p:par>
                                <p:cTn id="24" presetID="35" presetClass="path" presetSubtype="0" accel="50000" decel="50000" fill="hold" grpId="1" nodeType="withEffect">
                                  <p:stCondLst>
                                    <p:cond delay="750"/>
                                  </p:stCondLst>
                                  <p:childTnLst>
                                    <p:animMotion origin="layout" path="M 0 0 L 0.04036 0 " pathEditMode="relative" rAng="0" ptsTypes="AA">
                                      <p:cBhvr>
                                        <p:cTn id="25" dur="500" fill="hold"/>
                                        <p:tgtEl>
                                          <p:spTgt spid="9"/>
                                        </p:tgtEl>
                                        <p:attrNameLst>
                                          <p:attrName>ppt_x</p:attrName>
                                          <p:attrName>ppt_y</p:attrName>
                                        </p:attrNameLst>
                                      </p:cBhvr>
                                      <p:rCtr x="2018" y="0"/>
                                    </p:animMotion>
                                  </p:childTnLst>
                                </p:cTn>
                              </p:par>
                              <p:par>
                                <p:cTn id="26" presetID="35" presetClass="path" presetSubtype="0" accel="50000" decel="50000" fill="hold" grpId="1" nodeType="withEffect">
                                  <p:stCondLst>
                                    <p:cond delay="750"/>
                                  </p:stCondLst>
                                  <p:childTnLst>
                                    <p:animMotion origin="layout" path="M 0 0 L 0 0.07269 " pathEditMode="relative" rAng="0" ptsTypes="AA">
                                      <p:cBhvr>
                                        <p:cTn id="27" dur="500" fill="hold"/>
                                        <p:tgtEl>
                                          <p:spTgt spid="10"/>
                                        </p:tgtEl>
                                        <p:attrNameLst>
                                          <p:attrName>ppt_x</p:attrName>
                                          <p:attrName>ppt_y</p:attrName>
                                        </p:attrNameLst>
                                      </p:cBhvr>
                                      <p:rCtr x="0" y="3634"/>
                                    </p:animMotion>
                                  </p:childTnLst>
                                </p:cTn>
                              </p:par>
                            </p:childTnLst>
                          </p:cTn>
                        </p:par>
                        <p:par>
                          <p:cTn id="28" fill="hold">
                            <p:stCondLst>
                              <p:cond delay="1250"/>
                            </p:stCondLst>
                            <p:childTnLst>
                              <p:par>
                                <p:cTn id="29" presetID="10" presetClass="entr" presetSubtype="0"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1750"/>
                            </p:stCondLst>
                            <p:childTnLst>
                              <p:par>
                                <p:cTn id="33" presetID="10" presetClass="exit" presetSubtype="0" fill="hold" grpId="2" nodeType="afterEffect">
                                  <p:stCondLst>
                                    <p:cond delay="0"/>
                                  </p:stCondLst>
                                  <p:childTnLst>
                                    <p:animEffect transition="out" filter="fade">
                                      <p:cBhvr>
                                        <p:cTn id="34" dur="100"/>
                                        <p:tgtEl>
                                          <p:spTgt spid="11"/>
                                        </p:tgtEl>
                                      </p:cBhvr>
                                    </p:animEffect>
                                    <p:set>
                                      <p:cBhvr>
                                        <p:cTn id="35" dur="1" fill="hold">
                                          <p:stCondLst>
                                            <p:cond delay="99"/>
                                          </p:stCondLst>
                                        </p:cTn>
                                        <p:tgtEl>
                                          <p:spTgt spid="11"/>
                                        </p:tgtEl>
                                        <p:attrNameLst>
                                          <p:attrName>style.visibility</p:attrName>
                                        </p:attrNameLst>
                                      </p:cBhvr>
                                      <p:to>
                                        <p:strVal val="hidden"/>
                                      </p:to>
                                    </p:set>
                                  </p:childTnLst>
                                </p:cTn>
                              </p:par>
                              <p:par>
                                <p:cTn id="36" presetID="10" presetClass="exit" presetSubtype="0" fill="hold" grpId="2" nodeType="withEffect">
                                  <p:stCondLst>
                                    <p:cond delay="0"/>
                                  </p:stCondLst>
                                  <p:childTnLst>
                                    <p:animEffect transition="out" filter="fade">
                                      <p:cBhvr>
                                        <p:cTn id="37" dur="100"/>
                                        <p:tgtEl>
                                          <p:spTgt spid="6"/>
                                        </p:tgtEl>
                                      </p:cBhvr>
                                    </p:animEffect>
                                    <p:set>
                                      <p:cBhvr>
                                        <p:cTn id="38" dur="1" fill="hold">
                                          <p:stCondLst>
                                            <p:cond delay="99"/>
                                          </p:stCondLst>
                                        </p:cTn>
                                        <p:tgtEl>
                                          <p:spTgt spid="6"/>
                                        </p:tgtEl>
                                        <p:attrNameLst>
                                          <p:attrName>style.visibility</p:attrName>
                                        </p:attrNameLst>
                                      </p:cBhvr>
                                      <p:to>
                                        <p:strVal val="hidden"/>
                                      </p:to>
                                    </p:set>
                                  </p:childTnLst>
                                </p:cTn>
                              </p:par>
                              <p:par>
                                <p:cTn id="39" presetID="10" presetClass="exit" presetSubtype="0" fill="hold" grpId="2" nodeType="withEffect">
                                  <p:stCondLst>
                                    <p:cond delay="0"/>
                                  </p:stCondLst>
                                  <p:childTnLst>
                                    <p:animEffect transition="out" filter="fade">
                                      <p:cBhvr>
                                        <p:cTn id="40" dur="100"/>
                                        <p:tgtEl>
                                          <p:spTgt spid="9"/>
                                        </p:tgtEl>
                                      </p:cBhvr>
                                    </p:animEffect>
                                    <p:set>
                                      <p:cBhvr>
                                        <p:cTn id="41" dur="1" fill="hold">
                                          <p:stCondLst>
                                            <p:cond delay="99"/>
                                          </p:stCondLst>
                                        </p:cTn>
                                        <p:tgtEl>
                                          <p:spTgt spid="9"/>
                                        </p:tgtEl>
                                        <p:attrNameLst>
                                          <p:attrName>style.visibility</p:attrName>
                                        </p:attrNameLst>
                                      </p:cBhvr>
                                      <p:to>
                                        <p:strVal val="hidden"/>
                                      </p:to>
                                    </p:set>
                                  </p:childTnLst>
                                </p:cTn>
                              </p:par>
                              <p:par>
                                <p:cTn id="42" presetID="10" presetClass="exit" presetSubtype="0" fill="hold" grpId="2" nodeType="withEffect">
                                  <p:stCondLst>
                                    <p:cond delay="0"/>
                                  </p:stCondLst>
                                  <p:childTnLst>
                                    <p:animEffect transition="out" filter="fade">
                                      <p:cBhvr>
                                        <p:cTn id="43" dur="100"/>
                                        <p:tgtEl>
                                          <p:spTgt spid="10"/>
                                        </p:tgtEl>
                                      </p:cBhvr>
                                    </p:animEffect>
                                    <p:set>
                                      <p:cBhvr>
                                        <p:cTn id="44" dur="1" fill="hold">
                                          <p:stCondLst>
                                            <p:cond delay="99"/>
                                          </p:stCondLst>
                                        </p:cTn>
                                        <p:tgtEl>
                                          <p:spTgt spid="10"/>
                                        </p:tgtEl>
                                        <p:attrNameLst>
                                          <p:attrName>style.visibility</p:attrName>
                                        </p:attrNameLst>
                                      </p:cBhvr>
                                      <p:to>
                                        <p:strVal val="hidden"/>
                                      </p:to>
                                    </p:set>
                                  </p:childTnLst>
                                </p:cTn>
                              </p:par>
                              <p:par>
                                <p:cTn id="45" presetID="10" presetClass="exit" presetSubtype="0" fill="hold" grpId="2" nodeType="withEffect">
                                  <p:stCondLst>
                                    <p:cond delay="0"/>
                                  </p:stCondLst>
                                  <p:childTnLst>
                                    <p:animEffect transition="out" filter="fade">
                                      <p:cBhvr>
                                        <p:cTn id="46" dur="100"/>
                                        <p:tgtEl>
                                          <p:spTgt spid="5"/>
                                        </p:tgtEl>
                                      </p:cBhvr>
                                    </p:animEffect>
                                    <p:set>
                                      <p:cBhvr>
                                        <p:cTn id="47" dur="1" fill="hold">
                                          <p:stCondLst>
                                            <p:cond delay="99"/>
                                          </p:stCondLst>
                                        </p:cTn>
                                        <p:tgtEl>
                                          <p:spTgt spid="5"/>
                                        </p:tgtEl>
                                        <p:attrNameLst>
                                          <p:attrName>style.visibility</p:attrName>
                                        </p:attrNameLst>
                                      </p:cBhvr>
                                      <p:to>
                                        <p:strVal val="hidden"/>
                                      </p:to>
                                    </p:set>
                                  </p:childTnLst>
                                </p:cTn>
                              </p:par>
                            </p:childTnLst>
                          </p:cTn>
                        </p:par>
                        <p:par>
                          <p:cTn id="48" fill="hold">
                            <p:stCondLst>
                              <p:cond delay="1850"/>
                            </p:stCondLst>
                            <p:childTnLst>
                              <p:par>
                                <p:cTn id="49" presetID="35" presetClass="path" presetSubtype="0" accel="46000" decel="54000" fill="hold" nodeType="afterEffect">
                                  <p:stCondLst>
                                    <p:cond delay="0"/>
                                  </p:stCondLst>
                                  <p:childTnLst>
                                    <p:animMotion origin="layout" path="M 0 0 L -0.12344 0 " pathEditMode="relative" rAng="0" ptsTypes="AA">
                                      <p:cBhvr>
                                        <p:cTn id="50" dur="750" fill="hold"/>
                                        <p:tgtEl>
                                          <p:spTgt spid="12"/>
                                        </p:tgtEl>
                                        <p:attrNameLst>
                                          <p:attrName>ppt_x</p:attrName>
                                          <p:attrName>ppt_y</p:attrName>
                                        </p:attrNameLst>
                                      </p:cBhvr>
                                      <p:rCtr x="-6172" y="0"/>
                                    </p:animMotion>
                                  </p:childTnLst>
                                </p:cTn>
                              </p:par>
                            </p:childTnLst>
                          </p:cTn>
                        </p:par>
                        <p:par>
                          <p:cTn id="51" fill="hold">
                            <p:stCondLst>
                              <p:cond delay="2600"/>
                            </p:stCondLst>
                            <p:childTnLst>
                              <p:par>
                                <p:cTn id="52" presetID="10" presetClass="entr" presetSubtype="0" fill="hold" grpId="0" nodeType="after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P spid="5" grpId="2" animBg="1"/>
      <p:bldP spid="6" grpId="0" animBg="1"/>
      <p:bldP spid="6" grpId="1" animBg="1"/>
      <p:bldP spid="6" grpId="2" animBg="1"/>
      <p:bldP spid="9" grpId="0" animBg="1"/>
      <p:bldP spid="9" grpId="1" animBg="1"/>
      <p:bldP spid="9" grpId="2" animBg="1"/>
      <p:bldP spid="10" grpId="0" animBg="1"/>
      <p:bldP spid="10" grpId="1" animBg="1"/>
      <p:bldP spid="10" grpId="2" animBg="1"/>
      <p:bldP spid="11" grpId="0" animBg="1"/>
      <p:bldP spid="11" grpId="1" animBg="1"/>
      <p:bldP spid="11" grpId="2"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ransition slide #1">
    <p:spTree>
      <p:nvGrpSpPr>
        <p:cNvPr id="1" name=""/>
        <p:cNvGrpSpPr/>
        <p:nvPr/>
      </p:nvGrpSpPr>
      <p:grpSpPr>
        <a:xfrm>
          <a:off x="0" y="0"/>
          <a:ext cx="0" cy="0"/>
          <a:chOff x="0" y="0"/>
          <a:chExt cx="0" cy="0"/>
        </a:xfrm>
      </p:grpSpPr>
      <p:sp>
        <p:nvSpPr>
          <p:cNvPr id="217" name="COVER">
            <a:extLst>
              <a:ext uri="{FF2B5EF4-FFF2-40B4-BE49-F238E27FC236}">
                <a16:creationId xmlns:a16="http://schemas.microsoft.com/office/drawing/2014/main" id="{4229B38D-2557-42AE-A453-3BBFB6C14F3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18" name="BEELDMERK">
            <a:extLst>
              <a:ext uri="{FF2B5EF4-FFF2-40B4-BE49-F238E27FC236}">
                <a16:creationId xmlns:a16="http://schemas.microsoft.com/office/drawing/2014/main" id="{21B83F8E-A7E3-40EC-B39F-37C9F6E12A53}"/>
              </a:ext>
            </a:extLst>
          </p:cNvPr>
          <p:cNvSpPr>
            <a:spLocks/>
          </p:cNvSpPr>
          <p:nvPr userDrawn="1"/>
        </p:nvSpPr>
        <p:spPr bwMode="auto">
          <a:xfrm>
            <a:off x="3622119" y="2451100"/>
            <a:ext cx="1936932" cy="1955800"/>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219" name="AKD">
            <a:extLst>
              <a:ext uri="{FF2B5EF4-FFF2-40B4-BE49-F238E27FC236}">
                <a16:creationId xmlns:a16="http://schemas.microsoft.com/office/drawing/2014/main" id="{F18D9C55-A15C-42DC-BDB4-9A2FAEBFC2BB}"/>
              </a:ext>
            </a:extLst>
          </p:cNvPr>
          <p:cNvSpPr>
            <a:spLocks noEditPoints="1"/>
          </p:cNvSpPr>
          <p:nvPr userDrawn="1"/>
        </p:nvSpPr>
        <p:spPr bwMode="auto">
          <a:xfrm>
            <a:off x="5737543" y="2602031"/>
            <a:ext cx="2836223" cy="1430690"/>
          </a:xfrm>
          <a:custGeom>
            <a:avLst/>
            <a:gdLst>
              <a:gd name="T0" fmla="*/ 399 w 433"/>
              <a:gd name="T1" fmla="*/ 0 h 217"/>
              <a:gd name="T2" fmla="*/ 399 w 433"/>
              <a:gd name="T3" fmla="*/ 53 h 217"/>
              <a:gd name="T4" fmla="*/ 376 w 433"/>
              <a:gd name="T5" fmla="*/ 50 h 217"/>
              <a:gd name="T6" fmla="*/ 303 w 433"/>
              <a:gd name="T7" fmla="*/ 125 h 217"/>
              <a:gd name="T8" fmla="*/ 306 w 433"/>
              <a:gd name="T9" fmla="*/ 153 h 217"/>
              <a:gd name="T10" fmla="*/ 298 w 433"/>
              <a:gd name="T11" fmla="*/ 161 h 217"/>
              <a:gd name="T12" fmla="*/ 270 w 433"/>
              <a:gd name="T13" fmla="*/ 161 h 217"/>
              <a:gd name="T14" fmla="*/ 257 w 433"/>
              <a:gd name="T15" fmla="*/ 148 h 217"/>
              <a:gd name="T16" fmla="*/ 257 w 433"/>
              <a:gd name="T17" fmla="*/ 148 h 217"/>
              <a:gd name="T18" fmla="*/ 234 w 433"/>
              <a:gd name="T19" fmla="*/ 121 h 217"/>
              <a:gd name="T20" fmla="*/ 290 w 433"/>
              <a:gd name="T21" fmla="*/ 55 h 217"/>
              <a:gd name="T22" fmla="*/ 252 w 433"/>
              <a:gd name="T23" fmla="*/ 55 h 217"/>
              <a:gd name="T24" fmla="*/ 202 w 433"/>
              <a:gd name="T25" fmla="*/ 116 h 217"/>
              <a:gd name="T26" fmla="*/ 202 w 433"/>
              <a:gd name="T27" fmla="*/ 0 h 217"/>
              <a:gd name="T28" fmla="*/ 168 w 433"/>
              <a:gd name="T29" fmla="*/ 0 h 217"/>
              <a:gd name="T30" fmla="*/ 168 w 433"/>
              <a:gd name="T31" fmla="*/ 172 h 217"/>
              <a:gd name="T32" fmla="*/ 133 w 433"/>
              <a:gd name="T33" fmla="*/ 172 h 217"/>
              <a:gd name="T34" fmla="*/ 120 w 433"/>
              <a:gd name="T35" fmla="*/ 163 h 217"/>
              <a:gd name="T36" fmla="*/ 120 w 433"/>
              <a:gd name="T37" fmla="*/ 92 h 217"/>
              <a:gd name="T38" fmla="*/ 63 w 433"/>
              <a:gd name="T39" fmla="*/ 51 h 217"/>
              <a:gd name="T40" fmla="*/ 10 w 433"/>
              <a:gd name="T41" fmla="*/ 61 h 217"/>
              <a:gd name="T42" fmla="*/ 17 w 433"/>
              <a:gd name="T43" fmla="*/ 87 h 217"/>
              <a:gd name="T44" fmla="*/ 57 w 433"/>
              <a:gd name="T45" fmla="*/ 80 h 217"/>
              <a:gd name="T46" fmla="*/ 87 w 433"/>
              <a:gd name="T47" fmla="*/ 100 h 217"/>
              <a:gd name="T48" fmla="*/ 87 w 433"/>
              <a:gd name="T49" fmla="*/ 115 h 217"/>
              <a:gd name="T50" fmla="*/ 58 w 433"/>
              <a:gd name="T51" fmla="*/ 115 h 217"/>
              <a:gd name="T52" fmla="*/ 0 w 433"/>
              <a:gd name="T53" fmla="*/ 158 h 217"/>
              <a:gd name="T54" fmla="*/ 45 w 433"/>
              <a:gd name="T55" fmla="*/ 199 h 217"/>
              <a:gd name="T56" fmla="*/ 89 w 433"/>
              <a:gd name="T57" fmla="*/ 182 h 217"/>
              <a:gd name="T58" fmla="*/ 130 w 433"/>
              <a:gd name="T59" fmla="*/ 198 h 217"/>
              <a:gd name="T60" fmla="*/ 169 w 433"/>
              <a:gd name="T61" fmla="*/ 197 h 217"/>
              <a:gd name="T62" fmla="*/ 202 w 433"/>
              <a:gd name="T63" fmla="*/ 197 h 217"/>
              <a:gd name="T64" fmla="*/ 202 w 433"/>
              <a:gd name="T65" fmla="*/ 129 h 217"/>
              <a:gd name="T66" fmla="*/ 235 w 433"/>
              <a:gd name="T67" fmla="*/ 171 h 217"/>
              <a:gd name="T68" fmla="*/ 235 w 433"/>
              <a:gd name="T69" fmla="*/ 171 h 217"/>
              <a:gd name="T70" fmla="*/ 244 w 433"/>
              <a:gd name="T71" fmla="*/ 182 h 217"/>
              <a:gd name="T72" fmla="*/ 315 w 433"/>
              <a:gd name="T73" fmla="*/ 181 h 217"/>
              <a:gd name="T74" fmla="*/ 317 w 433"/>
              <a:gd name="T75" fmla="*/ 179 h 217"/>
              <a:gd name="T76" fmla="*/ 365 w 433"/>
              <a:gd name="T77" fmla="*/ 199 h 217"/>
              <a:gd name="T78" fmla="*/ 399 w 433"/>
              <a:gd name="T79" fmla="*/ 186 h 217"/>
              <a:gd name="T80" fmla="*/ 399 w 433"/>
              <a:gd name="T81" fmla="*/ 197 h 217"/>
              <a:gd name="T82" fmla="*/ 433 w 433"/>
              <a:gd name="T83" fmla="*/ 197 h 217"/>
              <a:gd name="T84" fmla="*/ 433 w 433"/>
              <a:gd name="T85" fmla="*/ 0 h 217"/>
              <a:gd name="T86" fmla="*/ 399 w 433"/>
              <a:gd name="T87" fmla="*/ 0 h 217"/>
              <a:gd name="T88" fmla="*/ 87 w 433"/>
              <a:gd name="T89" fmla="*/ 162 h 217"/>
              <a:gd name="T90" fmla="*/ 50 w 433"/>
              <a:gd name="T91" fmla="*/ 172 h 217"/>
              <a:gd name="T92" fmla="*/ 33 w 433"/>
              <a:gd name="T93" fmla="*/ 156 h 217"/>
              <a:gd name="T94" fmla="*/ 60 w 433"/>
              <a:gd name="T95" fmla="*/ 138 h 217"/>
              <a:gd name="T96" fmla="*/ 87 w 433"/>
              <a:gd name="T97" fmla="*/ 137 h 217"/>
              <a:gd name="T98" fmla="*/ 87 w 433"/>
              <a:gd name="T99" fmla="*/ 162 h 217"/>
              <a:gd name="T100" fmla="*/ 399 w 433"/>
              <a:gd name="T101" fmla="*/ 161 h 217"/>
              <a:gd name="T102" fmla="*/ 371 w 433"/>
              <a:gd name="T103" fmla="*/ 170 h 217"/>
              <a:gd name="T104" fmla="*/ 337 w 433"/>
              <a:gd name="T105" fmla="*/ 125 h 217"/>
              <a:gd name="T106" fmla="*/ 376 w 433"/>
              <a:gd name="T107" fmla="*/ 78 h 217"/>
              <a:gd name="T108" fmla="*/ 399 w 433"/>
              <a:gd name="T109" fmla="*/ 80 h 217"/>
              <a:gd name="T110" fmla="*/ 399 w 433"/>
              <a:gd name="T111" fmla="*/ 16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3" h="217">
                <a:moveTo>
                  <a:pt x="399" y="0"/>
                </a:moveTo>
                <a:cubicBezTo>
                  <a:pt x="399" y="53"/>
                  <a:pt x="399" y="53"/>
                  <a:pt x="399" y="53"/>
                </a:cubicBezTo>
                <a:cubicBezTo>
                  <a:pt x="392" y="51"/>
                  <a:pt x="387" y="50"/>
                  <a:pt x="376" y="50"/>
                </a:cubicBezTo>
                <a:cubicBezTo>
                  <a:pt x="335" y="50"/>
                  <a:pt x="303" y="76"/>
                  <a:pt x="303" y="125"/>
                </a:cubicBezTo>
                <a:cubicBezTo>
                  <a:pt x="303" y="136"/>
                  <a:pt x="304" y="145"/>
                  <a:pt x="306" y="153"/>
                </a:cubicBezTo>
                <a:cubicBezTo>
                  <a:pt x="303" y="156"/>
                  <a:pt x="300" y="159"/>
                  <a:pt x="298" y="161"/>
                </a:cubicBezTo>
                <a:cubicBezTo>
                  <a:pt x="286" y="171"/>
                  <a:pt x="279" y="173"/>
                  <a:pt x="270" y="161"/>
                </a:cubicBezTo>
                <a:cubicBezTo>
                  <a:pt x="257" y="148"/>
                  <a:pt x="257" y="148"/>
                  <a:pt x="257" y="148"/>
                </a:cubicBezTo>
                <a:cubicBezTo>
                  <a:pt x="257" y="148"/>
                  <a:pt x="257" y="148"/>
                  <a:pt x="257" y="148"/>
                </a:cubicBezTo>
                <a:cubicBezTo>
                  <a:pt x="234" y="121"/>
                  <a:pt x="234" y="121"/>
                  <a:pt x="234" y="121"/>
                </a:cubicBezTo>
                <a:cubicBezTo>
                  <a:pt x="290" y="55"/>
                  <a:pt x="290" y="55"/>
                  <a:pt x="290" y="55"/>
                </a:cubicBezTo>
                <a:cubicBezTo>
                  <a:pt x="252" y="55"/>
                  <a:pt x="252" y="55"/>
                  <a:pt x="252" y="55"/>
                </a:cubicBezTo>
                <a:cubicBezTo>
                  <a:pt x="202" y="116"/>
                  <a:pt x="202" y="116"/>
                  <a:pt x="202" y="116"/>
                </a:cubicBezTo>
                <a:cubicBezTo>
                  <a:pt x="202" y="0"/>
                  <a:pt x="202" y="0"/>
                  <a:pt x="202" y="0"/>
                </a:cubicBezTo>
                <a:cubicBezTo>
                  <a:pt x="168" y="0"/>
                  <a:pt x="168" y="0"/>
                  <a:pt x="168" y="0"/>
                </a:cubicBezTo>
                <a:cubicBezTo>
                  <a:pt x="168" y="172"/>
                  <a:pt x="168" y="172"/>
                  <a:pt x="168" y="172"/>
                </a:cubicBezTo>
                <a:cubicBezTo>
                  <a:pt x="133" y="172"/>
                  <a:pt x="133" y="172"/>
                  <a:pt x="133" y="172"/>
                </a:cubicBezTo>
                <a:cubicBezTo>
                  <a:pt x="125" y="172"/>
                  <a:pt x="120" y="170"/>
                  <a:pt x="120" y="163"/>
                </a:cubicBezTo>
                <a:cubicBezTo>
                  <a:pt x="120" y="92"/>
                  <a:pt x="120" y="92"/>
                  <a:pt x="120" y="92"/>
                </a:cubicBezTo>
                <a:cubicBezTo>
                  <a:pt x="120" y="56"/>
                  <a:pt x="92" y="51"/>
                  <a:pt x="63" y="51"/>
                </a:cubicBezTo>
                <a:cubicBezTo>
                  <a:pt x="41" y="51"/>
                  <a:pt x="23" y="57"/>
                  <a:pt x="10" y="61"/>
                </a:cubicBezTo>
                <a:cubicBezTo>
                  <a:pt x="17" y="87"/>
                  <a:pt x="17" y="87"/>
                  <a:pt x="17" y="87"/>
                </a:cubicBezTo>
                <a:cubicBezTo>
                  <a:pt x="27" y="84"/>
                  <a:pt x="43" y="80"/>
                  <a:pt x="57" y="80"/>
                </a:cubicBezTo>
                <a:cubicBezTo>
                  <a:pt x="77" y="80"/>
                  <a:pt x="87" y="83"/>
                  <a:pt x="87" y="100"/>
                </a:cubicBezTo>
                <a:cubicBezTo>
                  <a:pt x="87" y="115"/>
                  <a:pt x="87" y="115"/>
                  <a:pt x="87" y="115"/>
                </a:cubicBezTo>
                <a:cubicBezTo>
                  <a:pt x="82" y="115"/>
                  <a:pt x="58" y="115"/>
                  <a:pt x="58" y="115"/>
                </a:cubicBezTo>
                <a:cubicBezTo>
                  <a:pt x="32" y="116"/>
                  <a:pt x="0" y="122"/>
                  <a:pt x="0" y="158"/>
                </a:cubicBezTo>
                <a:cubicBezTo>
                  <a:pt x="0" y="185"/>
                  <a:pt x="16" y="199"/>
                  <a:pt x="45" y="199"/>
                </a:cubicBezTo>
                <a:cubicBezTo>
                  <a:pt x="66" y="199"/>
                  <a:pt x="80" y="189"/>
                  <a:pt x="89" y="182"/>
                </a:cubicBezTo>
                <a:cubicBezTo>
                  <a:pt x="92" y="198"/>
                  <a:pt x="115" y="199"/>
                  <a:pt x="130" y="198"/>
                </a:cubicBezTo>
                <a:cubicBezTo>
                  <a:pt x="169" y="197"/>
                  <a:pt x="169" y="197"/>
                  <a:pt x="169" y="197"/>
                </a:cubicBezTo>
                <a:cubicBezTo>
                  <a:pt x="202" y="197"/>
                  <a:pt x="202" y="197"/>
                  <a:pt x="202" y="197"/>
                </a:cubicBezTo>
                <a:cubicBezTo>
                  <a:pt x="202" y="129"/>
                  <a:pt x="202" y="129"/>
                  <a:pt x="202" y="129"/>
                </a:cubicBezTo>
                <a:cubicBezTo>
                  <a:pt x="235" y="171"/>
                  <a:pt x="235" y="171"/>
                  <a:pt x="235" y="171"/>
                </a:cubicBezTo>
                <a:cubicBezTo>
                  <a:pt x="235" y="171"/>
                  <a:pt x="235" y="171"/>
                  <a:pt x="235" y="171"/>
                </a:cubicBezTo>
                <a:cubicBezTo>
                  <a:pt x="244" y="182"/>
                  <a:pt x="244" y="182"/>
                  <a:pt x="244" y="182"/>
                </a:cubicBezTo>
                <a:cubicBezTo>
                  <a:pt x="274" y="217"/>
                  <a:pt x="294" y="198"/>
                  <a:pt x="315" y="181"/>
                </a:cubicBezTo>
                <a:cubicBezTo>
                  <a:pt x="316" y="180"/>
                  <a:pt x="317" y="179"/>
                  <a:pt x="317" y="179"/>
                </a:cubicBezTo>
                <a:cubicBezTo>
                  <a:pt x="330" y="195"/>
                  <a:pt x="349" y="199"/>
                  <a:pt x="365" y="199"/>
                </a:cubicBezTo>
                <a:cubicBezTo>
                  <a:pt x="382" y="199"/>
                  <a:pt x="391" y="192"/>
                  <a:pt x="399" y="186"/>
                </a:cubicBezTo>
                <a:cubicBezTo>
                  <a:pt x="399" y="197"/>
                  <a:pt x="399" y="197"/>
                  <a:pt x="399" y="197"/>
                </a:cubicBezTo>
                <a:cubicBezTo>
                  <a:pt x="433" y="197"/>
                  <a:pt x="433" y="197"/>
                  <a:pt x="433" y="197"/>
                </a:cubicBezTo>
                <a:cubicBezTo>
                  <a:pt x="433" y="0"/>
                  <a:pt x="433" y="0"/>
                  <a:pt x="433" y="0"/>
                </a:cubicBezTo>
                <a:lnTo>
                  <a:pt x="399" y="0"/>
                </a:lnTo>
                <a:close/>
                <a:moveTo>
                  <a:pt x="87" y="162"/>
                </a:moveTo>
                <a:cubicBezTo>
                  <a:pt x="81" y="163"/>
                  <a:pt x="61" y="172"/>
                  <a:pt x="50" y="172"/>
                </a:cubicBezTo>
                <a:cubicBezTo>
                  <a:pt x="40" y="172"/>
                  <a:pt x="33" y="167"/>
                  <a:pt x="33" y="156"/>
                </a:cubicBezTo>
                <a:cubicBezTo>
                  <a:pt x="33" y="146"/>
                  <a:pt x="37" y="139"/>
                  <a:pt x="60" y="138"/>
                </a:cubicBezTo>
                <a:cubicBezTo>
                  <a:pt x="87" y="137"/>
                  <a:pt x="87" y="137"/>
                  <a:pt x="87" y="137"/>
                </a:cubicBezTo>
                <a:lnTo>
                  <a:pt x="87" y="162"/>
                </a:lnTo>
                <a:close/>
                <a:moveTo>
                  <a:pt x="399" y="161"/>
                </a:moveTo>
                <a:cubicBezTo>
                  <a:pt x="392" y="164"/>
                  <a:pt x="381" y="170"/>
                  <a:pt x="371" y="170"/>
                </a:cubicBezTo>
                <a:cubicBezTo>
                  <a:pt x="352" y="170"/>
                  <a:pt x="337" y="159"/>
                  <a:pt x="337" y="125"/>
                </a:cubicBezTo>
                <a:cubicBezTo>
                  <a:pt x="337" y="98"/>
                  <a:pt x="348" y="78"/>
                  <a:pt x="376" y="78"/>
                </a:cubicBezTo>
                <a:cubicBezTo>
                  <a:pt x="386" y="78"/>
                  <a:pt x="393" y="79"/>
                  <a:pt x="399" y="80"/>
                </a:cubicBezTo>
                <a:lnTo>
                  <a:pt x="399" y="161"/>
                </a:lnTo>
                <a:close/>
              </a:path>
            </a:pathLst>
          </a:custGeom>
          <a:solidFill>
            <a:srgbClr val="4C3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220" name="BEELDMERK">
            <a:extLst>
              <a:ext uri="{FF2B5EF4-FFF2-40B4-BE49-F238E27FC236}">
                <a16:creationId xmlns:a16="http://schemas.microsoft.com/office/drawing/2014/main" id="{A9FEC7DD-347E-471F-8AFD-6B42CA206E95}"/>
              </a:ext>
            </a:extLst>
          </p:cNvPr>
          <p:cNvSpPr>
            <a:spLocks noEditPoints="1"/>
          </p:cNvSpPr>
          <p:nvPr userDrawn="1"/>
        </p:nvSpPr>
        <p:spPr bwMode="auto">
          <a:xfrm>
            <a:off x="3804492" y="2614607"/>
            <a:ext cx="1572185" cy="1628785"/>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221" name="#1">
            <a:extLst>
              <a:ext uri="{FF2B5EF4-FFF2-40B4-BE49-F238E27FC236}">
                <a16:creationId xmlns:a16="http://schemas.microsoft.com/office/drawing/2014/main" id="{1CB7F076-CD06-4561-AC9D-C45E46E4AC89}"/>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22" name="#2">
            <a:extLst>
              <a:ext uri="{FF2B5EF4-FFF2-40B4-BE49-F238E27FC236}">
                <a16:creationId xmlns:a16="http://schemas.microsoft.com/office/drawing/2014/main" id="{60997A55-4576-484B-842E-4118B508EB3D}"/>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23" name="#3">
            <a:extLst>
              <a:ext uri="{FF2B5EF4-FFF2-40B4-BE49-F238E27FC236}">
                <a16:creationId xmlns:a16="http://schemas.microsoft.com/office/drawing/2014/main" id="{3430307F-86DA-45EE-98CC-88AC1D67F118}"/>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24" name="INFO">
            <a:extLst>
              <a:ext uri="{FF2B5EF4-FFF2-40B4-BE49-F238E27FC236}">
                <a16:creationId xmlns:a16="http://schemas.microsoft.com/office/drawing/2014/main" id="{19459BCD-F341-4464-B66E-3D80C5428370}"/>
              </a:ext>
            </a:extLst>
          </p:cNvPr>
          <p:cNvSpPr/>
          <p:nvPr userDrawn="1"/>
        </p:nvSpPr>
        <p:spPr>
          <a:xfrm>
            <a:off x="3140496" y="1"/>
            <a:ext cx="5911008" cy="2616200"/>
          </a:xfrm>
          <a:custGeom>
            <a:avLst/>
            <a:gdLst>
              <a:gd name="connsiteX0" fmla="*/ 0 w 5911008"/>
              <a:gd name="connsiteY0" fmla="*/ 0 h 2614607"/>
              <a:gd name="connsiteX1" fmla="*/ 5911008 w 5911008"/>
              <a:gd name="connsiteY1" fmla="*/ 0 h 2614607"/>
              <a:gd name="connsiteX2" fmla="*/ 5911008 w 5911008"/>
              <a:gd name="connsiteY2" fmla="*/ 2614607 h 2614607"/>
              <a:gd name="connsiteX3" fmla="*/ 0 w 5911008"/>
              <a:gd name="connsiteY3" fmla="*/ 2614607 h 2614607"/>
              <a:gd name="connsiteX4" fmla="*/ 0 w 5911008"/>
              <a:gd name="connsiteY4" fmla="*/ 0 h 2614607"/>
              <a:gd name="connsiteX0" fmla="*/ 0 w 5911008"/>
              <a:gd name="connsiteY0" fmla="*/ 0 h 2616200"/>
              <a:gd name="connsiteX1" fmla="*/ 5911008 w 5911008"/>
              <a:gd name="connsiteY1" fmla="*/ 0 h 2616200"/>
              <a:gd name="connsiteX2" fmla="*/ 5911008 w 5911008"/>
              <a:gd name="connsiteY2" fmla="*/ 2614607 h 2616200"/>
              <a:gd name="connsiteX3" fmla="*/ 2964608 w 5911008"/>
              <a:gd name="connsiteY3" fmla="*/ 2616200 h 2616200"/>
              <a:gd name="connsiteX4" fmla="*/ 0 w 5911008"/>
              <a:gd name="connsiteY4" fmla="*/ 2614607 h 2616200"/>
              <a:gd name="connsiteX5" fmla="*/ 0 w 5911008"/>
              <a:gd name="connsiteY5" fmla="*/ 0 h 2616200"/>
              <a:gd name="connsiteX0" fmla="*/ 0 w 5911008"/>
              <a:gd name="connsiteY0" fmla="*/ 0 h 2616200"/>
              <a:gd name="connsiteX1" fmla="*/ 5911008 w 5911008"/>
              <a:gd name="connsiteY1" fmla="*/ 0 h 2616200"/>
              <a:gd name="connsiteX2" fmla="*/ 5911008 w 5911008"/>
              <a:gd name="connsiteY2" fmla="*/ 2614607 h 2616200"/>
              <a:gd name="connsiteX3" fmla="*/ 2964608 w 5911008"/>
              <a:gd name="connsiteY3" fmla="*/ 2616200 h 2616200"/>
              <a:gd name="connsiteX4" fmla="*/ 0 w 5911008"/>
              <a:gd name="connsiteY4" fmla="*/ 0 h 2616200"/>
              <a:gd name="connsiteX0" fmla="*/ 0 w 5911008"/>
              <a:gd name="connsiteY0" fmla="*/ 0 h 2616200"/>
              <a:gd name="connsiteX1" fmla="*/ 5911008 w 5911008"/>
              <a:gd name="connsiteY1" fmla="*/ 0 h 2616200"/>
              <a:gd name="connsiteX2" fmla="*/ 5911008 w 5911008"/>
              <a:gd name="connsiteY2" fmla="*/ 2614607 h 2616200"/>
              <a:gd name="connsiteX3" fmla="*/ 5784008 w 5911008"/>
              <a:gd name="connsiteY3" fmla="*/ 2603499 h 2616200"/>
              <a:gd name="connsiteX4" fmla="*/ 2964608 w 5911008"/>
              <a:gd name="connsiteY4" fmla="*/ 2616200 h 2616200"/>
              <a:gd name="connsiteX5" fmla="*/ 0 w 5911008"/>
              <a:gd name="connsiteY5" fmla="*/ 0 h 2616200"/>
              <a:gd name="connsiteX0" fmla="*/ 0 w 5911008"/>
              <a:gd name="connsiteY0" fmla="*/ 0 h 2616200"/>
              <a:gd name="connsiteX1" fmla="*/ 5911008 w 5911008"/>
              <a:gd name="connsiteY1" fmla="*/ 0 h 2616200"/>
              <a:gd name="connsiteX2" fmla="*/ 5784008 w 5911008"/>
              <a:gd name="connsiteY2" fmla="*/ 2603499 h 2616200"/>
              <a:gd name="connsiteX3" fmla="*/ 2964608 w 5911008"/>
              <a:gd name="connsiteY3" fmla="*/ 2616200 h 2616200"/>
              <a:gd name="connsiteX4" fmla="*/ 0 w 5911008"/>
              <a:gd name="connsiteY4" fmla="*/ 0 h 2616200"/>
              <a:gd name="connsiteX0" fmla="*/ 0 w 5911008"/>
              <a:gd name="connsiteY0" fmla="*/ 0 h 2616200"/>
              <a:gd name="connsiteX1" fmla="*/ 5911008 w 5911008"/>
              <a:gd name="connsiteY1" fmla="*/ 0 h 2616200"/>
              <a:gd name="connsiteX2" fmla="*/ 2964608 w 5911008"/>
              <a:gd name="connsiteY2" fmla="*/ 2616200 h 2616200"/>
              <a:gd name="connsiteX3" fmla="*/ 0 w 5911008"/>
              <a:gd name="connsiteY3" fmla="*/ 0 h 2616200"/>
            </a:gdLst>
            <a:ahLst/>
            <a:cxnLst>
              <a:cxn ang="0">
                <a:pos x="connsiteX0" y="connsiteY0"/>
              </a:cxn>
              <a:cxn ang="0">
                <a:pos x="connsiteX1" y="connsiteY1"/>
              </a:cxn>
              <a:cxn ang="0">
                <a:pos x="connsiteX2" y="connsiteY2"/>
              </a:cxn>
              <a:cxn ang="0">
                <a:pos x="connsiteX3" y="connsiteY3"/>
              </a:cxn>
            </a:cxnLst>
            <a:rect l="l" t="t" r="r" b="b"/>
            <a:pathLst>
              <a:path w="5911008" h="2616200">
                <a:moveTo>
                  <a:pt x="0" y="0"/>
                </a:moveTo>
                <a:lnTo>
                  <a:pt x="5911008" y="0"/>
                </a:lnTo>
                <a:lnTo>
                  <a:pt x="2964608" y="2616200"/>
                </a:lnTo>
                <a:lnTo>
                  <a:pt x="0" y="0"/>
                </a:lnTo>
                <a:close/>
              </a:path>
            </a:pathLst>
          </a:cu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864000" numCol="1" spcCol="0" rtlCol="0" fromWordArt="0" anchor="ctr" anchorCtr="0" forceAA="0" compatLnSpc="1">
            <a:prstTxWarp prst="textNoShape">
              <a:avLst/>
            </a:prstTxWarp>
            <a:noAutofit/>
          </a:bodyPr>
          <a:lstStyle/>
          <a:p>
            <a:pPr algn="ctr">
              <a:lnSpc>
                <a:spcPct val="150000"/>
              </a:lnSpc>
            </a:pPr>
            <a:r>
              <a:rPr lang="en-GB" sz="1400" noProof="0"/>
              <a:t>Transition</a:t>
            </a:r>
            <a:r>
              <a:rPr lang="en-GB" sz="1400" baseline="0" noProof="0"/>
              <a:t> slide</a:t>
            </a:r>
            <a:endParaRPr lang="en-GB" sz="1400" noProof="0"/>
          </a:p>
          <a:p>
            <a:pPr algn="ctr">
              <a:lnSpc>
                <a:spcPct val="150000"/>
              </a:lnSpc>
            </a:pPr>
            <a:r>
              <a:rPr lang="en-GB" sz="1100" noProof="0"/>
              <a:t>Do not delete this slide</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Transition slide</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959779"/>
            <a:ext cx="1974670" cy="212470"/>
          </a:xfrm>
          <a:prstGeom prst="rect">
            <a:avLst/>
          </a:prstGeom>
        </p:spPr>
        <p:txBody>
          <a:bodyPr/>
          <a:lstStyle/>
          <a:p>
            <a:r>
              <a:rPr lang="en-GB" noProof="0"/>
              <a:t>AKD Corporate presentatie</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959779"/>
            <a:ext cx="212470" cy="212470"/>
          </a:xfrm>
          <a:prstGeom prst="rect">
            <a:avLst/>
          </a:prstGeom>
        </p:spPr>
        <p:txBody>
          <a:bodyPr/>
          <a:lstStyle/>
          <a:p>
            <a:fld id="{23D2BB9B-B463-4028-B950-91DDC3FACFD9}" type="slidenum">
              <a:rPr lang="en-GB" noProof="0" smtClean="0"/>
              <a:pPr/>
              <a:t>‹#›</a:t>
            </a:fld>
            <a:endParaRPr lang="en-GB" noProof="0"/>
          </a:p>
        </p:txBody>
      </p:sp>
      <p:sp>
        <p:nvSpPr>
          <p:cNvPr id="14" name="Deze laag uitzetten indien nodig">
            <a:hlinkClick r:id="" action="ppaction://hlinkshowjump?jump=nextslide"/>
            <a:extLst>
              <a:ext uri="{FF2B5EF4-FFF2-40B4-BE49-F238E27FC236}">
                <a16:creationId xmlns:a16="http://schemas.microsoft.com/office/drawing/2014/main" id="{16162F73-94F9-4189-962F-C4CE788638BD}"/>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67814989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additive="base">
                                        <p:cTn id="7" dur="500" fill="hold"/>
                                        <p:tgtEl>
                                          <p:spTgt spid="221"/>
                                        </p:tgtEl>
                                        <p:attrNameLst>
                                          <p:attrName>ppt_x</p:attrName>
                                        </p:attrNameLst>
                                      </p:cBhvr>
                                      <p:tavLst>
                                        <p:tav tm="0">
                                          <p:val>
                                            <p:strVal val="#ppt_x"/>
                                          </p:val>
                                        </p:tav>
                                        <p:tav tm="100000">
                                          <p:val>
                                            <p:strVal val="#ppt_x"/>
                                          </p:val>
                                        </p:tav>
                                      </p:tavLst>
                                    </p:anim>
                                    <p:anim calcmode="lin" valueType="num">
                                      <p:cBhvr additive="base">
                                        <p:cTn id="8" dur="500" fill="hold"/>
                                        <p:tgtEl>
                                          <p:spTgt spid="221"/>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400"/>
                                  </p:stCondLst>
                                  <p:childTnLst>
                                    <p:set>
                                      <p:cBhvr>
                                        <p:cTn id="10" dur="1" fill="hold">
                                          <p:stCondLst>
                                            <p:cond delay="0"/>
                                          </p:stCondLst>
                                        </p:cTn>
                                        <p:tgtEl>
                                          <p:spTgt spid="222"/>
                                        </p:tgtEl>
                                        <p:attrNameLst>
                                          <p:attrName>style.visibility</p:attrName>
                                        </p:attrNameLst>
                                      </p:cBhvr>
                                      <p:to>
                                        <p:strVal val="visible"/>
                                      </p:to>
                                    </p:set>
                                    <p:anim calcmode="lin" valueType="num">
                                      <p:cBhvr additive="base">
                                        <p:cTn id="11" dur="500" fill="hold"/>
                                        <p:tgtEl>
                                          <p:spTgt spid="222"/>
                                        </p:tgtEl>
                                        <p:attrNameLst>
                                          <p:attrName>ppt_x</p:attrName>
                                        </p:attrNameLst>
                                      </p:cBhvr>
                                      <p:tavLst>
                                        <p:tav tm="0">
                                          <p:val>
                                            <p:strVal val="1+#ppt_w/2"/>
                                          </p:val>
                                        </p:tav>
                                        <p:tav tm="100000">
                                          <p:val>
                                            <p:strVal val="#ppt_x"/>
                                          </p:val>
                                        </p:tav>
                                      </p:tavLst>
                                    </p:anim>
                                    <p:anim calcmode="lin" valueType="num">
                                      <p:cBhvr additive="base">
                                        <p:cTn id="12" dur="500" fill="hold"/>
                                        <p:tgtEl>
                                          <p:spTgt spid="222"/>
                                        </p:tgtEl>
                                        <p:attrNameLst>
                                          <p:attrName>ppt_y</p:attrName>
                                        </p:attrNameLst>
                                      </p:cBhvr>
                                      <p:tavLst>
                                        <p:tav tm="0">
                                          <p:val>
                                            <p:strVal val="#ppt_y"/>
                                          </p:val>
                                        </p:tav>
                                        <p:tav tm="100000">
                                          <p:val>
                                            <p:strVal val="#ppt_y"/>
                                          </p:val>
                                        </p:tav>
                                      </p:tavLst>
                                    </p:anim>
                                  </p:childTnLst>
                                </p:cTn>
                              </p:par>
                              <p:par>
                                <p:cTn id="13" presetID="2" presetClass="entr" presetSubtype="1" decel="100000" fill="hold" grpId="0" nodeType="withEffect">
                                  <p:stCondLst>
                                    <p:cond delay="800"/>
                                  </p:stCondLst>
                                  <p:childTnLst>
                                    <p:set>
                                      <p:cBhvr>
                                        <p:cTn id="14" dur="1" fill="hold">
                                          <p:stCondLst>
                                            <p:cond delay="0"/>
                                          </p:stCondLst>
                                        </p:cTn>
                                        <p:tgtEl>
                                          <p:spTgt spid="223"/>
                                        </p:tgtEl>
                                        <p:attrNameLst>
                                          <p:attrName>style.visibility</p:attrName>
                                        </p:attrNameLst>
                                      </p:cBhvr>
                                      <p:to>
                                        <p:strVal val="visible"/>
                                      </p:to>
                                    </p:set>
                                    <p:anim calcmode="lin" valueType="num">
                                      <p:cBhvr additive="base">
                                        <p:cTn id="15" dur="500" fill="hold"/>
                                        <p:tgtEl>
                                          <p:spTgt spid="223"/>
                                        </p:tgtEl>
                                        <p:attrNameLst>
                                          <p:attrName>ppt_x</p:attrName>
                                        </p:attrNameLst>
                                      </p:cBhvr>
                                      <p:tavLst>
                                        <p:tav tm="0">
                                          <p:val>
                                            <p:strVal val="#ppt_x"/>
                                          </p:val>
                                        </p:tav>
                                        <p:tav tm="100000">
                                          <p:val>
                                            <p:strVal val="#ppt_x"/>
                                          </p:val>
                                        </p:tav>
                                      </p:tavLst>
                                    </p:anim>
                                    <p:anim calcmode="lin" valueType="num">
                                      <p:cBhvr additive="base">
                                        <p:cTn id="16" dur="500" fill="hold"/>
                                        <p:tgtEl>
                                          <p:spTgt spid="223"/>
                                        </p:tgtEl>
                                        <p:attrNameLst>
                                          <p:attrName>ppt_y</p:attrName>
                                        </p:attrNameLst>
                                      </p:cBhvr>
                                      <p:tavLst>
                                        <p:tav tm="0">
                                          <p:val>
                                            <p:strVal val="0-#ppt_h/2"/>
                                          </p:val>
                                        </p:tav>
                                        <p:tav tm="100000">
                                          <p:val>
                                            <p:strVal val="#ppt_y"/>
                                          </p:val>
                                        </p:tav>
                                      </p:tavLst>
                                    </p:anim>
                                  </p:childTnLst>
                                </p:cTn>
                              </p:par>
                              <p:par>
                                <p:cTn id="17" presetID="1" presetClass="entr" presetSubtype="0" fill="hold" grpId="0" nodeType="withEffect">
                                  <p:stCondLst>
                                    <p:cond delay="0"/>
                                  </p:stCondLst>
                                  <p:childTnLst>
                                    <p:set>
                                      <p:cBhvr>
                                        <p:cTn id="18" dur="1" fill="hold">
                                          <p:stCondLst>
                                            <p:cond delay="0"/>
                                          </p:stCondLst>
                                        </p:cTn>
                                        <p:tgtEl>
                                          <p:spTgt spid="224"/>
                                        </p:tgtEl>
                                        <p:attrNameLst>
                                          <p:attrName>style.visibility</p:attrName>
                                        </p:attrNameLst>
                                      </p:cBhvr>
                                      <p:to>
                                        <p:strVal val="visible"/>
                                      </p:to>
                                    </p:set>
                                  </p:childTnLst>
                                </p:cTn>
                              </p:par>
                              <p:par>
                                <p:cTn id="19" presetID="1" presetClass="exit" presetSubtype="0" fill="hold" grpId="1" nodeType="withEffect">
                                  <p:stCondLst>
                                    <p:cond delay="0"/>
                                  </p:stCondLst>
                                  <p:childTnLst>
                                    <p:set>
                                      <p:cBhvr>
                                        <p:cTn id="20" dur="1" fill="hold">
                                          <p:stCondLst>
                                            <p:cond delay="0"/>
                                          </p:stCondLst>
                                        </p:cTn>
                                        <p:tgtEl>
                                          <p:spTgt spid="2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2" grpId="0" animBg="1"/>
      <p:bldP spid="223" grpId="0" animBg="1"/>
      <p:bldP spid="224" grpId="0" animBg="1"/>
      <p:bldP spid="224" grpId="1"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Title slide</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a:prstGeom prst="rect">
            <a:avLst/>
          </a:prstGeom>
        </p:spPr>
        <p:txBody>
          <a:bodyPr/>
          <a:lstStyle/>
          <a:p>
            <a:r>
              <a:rPr lang="en-GB" noProof="0" dirty="0"/>
              <a:t>AKD Corporate </a:t>
            </a:r>
            <a:r>
              <a:rPr lang="en-GB" noProof="0" dirty="0" err="1"/>
              <a:t>presentatie</a:t>
            </a:r>
            <a:endParaRPr lang="en-GB" noProof="0" dirty="0"/>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dirty="0"/>
          </a:p>
        </p:txBody>
      </p:sp>
      <p:pic>
        <p:nvPicPr>
          <p:cNvPr id="231" name="Afbeelding">
            <a:extLst>
              <a:ext uri="{FF2B5EF4-FFF2-40B4-BE49-F238E27FC236}">
                <a16:creationId xmlns:a16="http://schemas.microsoft.com/office/drawing/2014/main" id="{A4EBDAE6-19D9-452D-947A-FF22E3BB37C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500"/>
            <a:ext cx="12192001" cy="6857499"/>
          </a:xfrm>
          <a:prstGeom prst="rect">
            <a:avLst/>
          </a:prstGeom>
        </p:spPr>
      </p:pic>
      <p:pic>
        <p:nvPicPr>
          <p:cNvPr id="2" name="Afbeelding 1">
            <a:extLst>
              <a:ext uri="{FF2B5EF4-FFF2-40B4-BE49-F238E27FC236}">
                <a16:creationId xmlns:a16="http://schemas.microsoft.com/office/drawing/2014/main" id="{5ED7E108-5846-4490-B06D-9D81F584472D}"/>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l="1004" t="664"/>
          <a:stretch/>
        </p:blipFill>
        <p:spPr>
          <a:xfrm>
            <a:off x="0" y="0"/>
            <a:ext cx="12192000" cy="6859223"/>
          </a:xfrm>
          <a:prstGeom prst="rect">
            <a:avLst/>
          </a:prstGeom>
        </p:spPr>
      </p:pic>
      <p:pic>
        <p:nvPicPr>
          <p:cNvPr id="235" name="Afbeelding 234">
            <a:extLst>
              <a:ext uri="{FF2B5EF4-FFF2-40B4-BE49-F238E27FC236}">
                <a16:creationId xmlns:a16="http://schemas.microsoft.com/office/drawing/2014/main" id="{5D212633-3283-4DDA-AABE-3879DD151090}"/>
              </a:ext>
            </a:extLst>
          </p:cNvPr>
          <p:cNvPicPr>
            <a:picLocks noChangeAspect="1"/>
          </p:cNvPicPr>
          <p:nvPr userDrawn="1"/>
        </p:nvPicPr>
        <p:blipFill>
          <a:blip r:embed="rId4"/>
          <a:stretch>
            <a:fillRect/>
          </a:stretch>
        </p:blipFill>
        <p:spPr>
          <a:xfrm>
            <a:off x="5474608" y="715058"/>
            <a:ext cx="1243692" cy="1255885"/>
          </a:xfrm>
          <a:prstGeom prst="rect">
            <a:avLst/>
          </a:prstGeom>
        </p:spPr>
      </p:pic>
      <p:sp>
        <p:nvSpPr>
          <p:cNvPr id="236" name="Titel">
            <a:extLst>
              <a:ext uri="{FF2B5EF4-FFF2-40B4-BE49-F238E27FC236}">
                <a16:creationId xmlns:a16="http://schemas.microsoft.com/office/drawing/2014/main" id="{403E5425-110D-4F68-9E3A-57E18E710B27}"/>
              </a:ext>
            </a:extLst>
          </p:cNvPr>
          <p:cNvSpPr txBox="1">
            <a:spLocks/>
          </p:cNvSpPr>
          <p:nvPr userDrawn="1"/>
        </p:nvSpPr>
        <p:spPr>
          <a:xfrm>
            <a:off x="1034250" y="2356620"/>
            <a:ext cx="10123499" cy="412500"/>
          </a:xfrm>
          <a:prstGeom prst="rect">
            <a:avLst/>
          </a:prstGeom>
        </p:spPr>
        <p:txBody>
          <a:bodyPr vert="horz" lIns="0" tIns="0" rIns="0" bIns="0" rtlCol="0" anchor="t">
            <a:noAutofit/>
          </a:bodyPr>
          <a:lstStyle>
            <a:lvl1pPr algn="ctr"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GB" noProof="0" dirty="0"/>
              <a:t>AKD</a:t>
            </a:r>
          </a:p>
        </p:txBody>
      </p:sp>
      <p:sp>
        <p:nvSpPr>
          <p:cNvPr id="238" name="Streep">
            <a:extLst>
              <a:ext uri="{FF2B5EF4-FFF2-40B4-BE49-F238E27FC236}">
                <a16:creationId xmlns:a16="http://schemas.microsoft.com/office/drawing/2014/main" id="{1ACE8529-6C0E-411D-AA04-84206EC13091}"/>
              </a:ext>
            </a:extLst>
          </p:cNvPr>
          <p:cNvSpPr txBox="1">
            <a:spLocks/>
          </p:cNvSpPr>
          <p:nvPr userDrawn="1"/>
        </p:nvSpPr>
        <p:spPr>
          <a:xfrm>
            <a:off x="5946600" y="3117793"/>
            <a:ext cx="298800" cy="7200"/>
          </a:xfrm>
          <a:prstGeom prst="rect">
            <a:avLst/>
          </a:prstGeom>
          <a:solidFill>
            <a:schemeClr val="bg1"/>
          </a:solid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 </a:t>
            </a:r>
          </a:p>
        </p:txBody>
      </p:sp>
      <p:sp>
        <p:nvSpPr>
          <p:cNvPr id="239" name="Start - button" hidden="1">
            <a:extLst>
              <a:ext uri="{FF2B5EF4-FFF2-40B4-BE49-F238E27FC236}">
                <a16:creationId xmlns:a16="http://schemas.microsoft.com/office/drawing/2014/main" id="{2052BAA3-0565-4B3F-8867-09559B43D53C}"/>
              </a:ext>
            </a:extLst>
          </p:cNvPr>
          <p:cNvSpPr txBox="1">
            <a:spLocks/>
          </p:cNvSpPr>
          <p:nvPr userDrawn="1"/>
        </p:nvSpPr>
        <p:spPr>
          <a:xfrm>
            <a:off x="5270500" y="5620740"/>
            <a:ext cx="1651002" cy="457202"/>
          </a:xfrm>
          <a:prstGeom prst="roundRect">
            <a:avLst>
              <a:gd name="adj" fmla="val 50000"/>
            </a:avLst>
          </a:prstGeom>
          <a:solidFill>
            <a:schemeClr val="bg1"/>
          </a:solidFill>
        </p:spPr>
        <p:txBody>
          <a:bodyPr vert="horz" lIns="0" tIns="0" rIns="0" bIns="0" rtlCol="0" anchor="ctr">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accent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Start</a:t>
            </a:r>
          </a:p>
        </p:txBody>
      </p:sp>
      <p:sp>
        <p:nvSpPr>
          <p:cNvPr id="13" name="Deze laag uitzetten indien nodig" hidden="1">
            <a:hlinkClick r:id="" action="ppaction://hlinkshowjump?jump=nextslide"/>
            <a:extLst>
              <a:ext uri="{FF2B5EF4-FFF2-40B4-BE49-F238E27FC236}">
                <a16:creationId xmlns:a16="http://schemas.microsoft.com/office/drawing/2014/main" id="{9706D466-D739-40C8-BD51-65260AF1E559}"/>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ijdelijke aanduiding voor tekst 3">
            <a:extLst>
              <a:ext uri="{FF2B5EF4-FFF2-40B4-BE49-F238E27FC236}">
                <a16:creationId xmlns:a16="http://schemas.microsoft.com/office/drawing/2014/main" id="{57D2C99F-4B09-497C-9C1B-641E2ABD2FD2}"/>
              </a:ext>
            </a:extLst>
          </p:cNvPr>
          <p:cNvSpPr>
            <a:spLocks noGrp="1"/>
          </p:cNvSpPr>
          <p:nvPr>
            <p:ph type="body" sz="quarter" idx="12" hasCustomPrompt="1"/>
          </p:nvPr>
        </p:nvSpPr>
        <p:spPr>
          <a:xfrm>
            <a:off x="1033463" y="3434242"/>
            <a:ext cx="10125075" cy="420688"/>
          </a:xfrm>
        </p:spPr>
        <p:txBody>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lang="nl-NL" sz="1600" kern="1200" dirty="0">
                <a:solidFill>
                  <a:schemeClr val="bg1"/>
                </a:solidFill>
                <a:latin typeface="+mn-lt"/>
                <a:ea typeface="+mn-ea"/>
                <a:cs typeface="+mn-cs"/>
              </a:defRPr>
            </a:lvl1pPr>
          </a:lstStyle>
          <a:p>
            <a:r>
              <a:rPr lang="en-GB" noProof="0" dirty="0"/>
              <a:t>Name | Date [1 January 2019]</a:t>
            </a:r>
          </a:p>
        </p:txBody>
      </p:sp>
    </p:spTree>
    <p:extLst>
      <p:ext uri="{BB962C8B-B14F-4D97-AF65-F5344CB8AC3E}">
        <p14:creationId xmlns:p14="http://schemas.microsoft.com/office/powerpoint/2010/main" val="2623315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35"/>
                                        </p:tgtEl>
                                        <p:attrNameLst>
                                          <p:attrName>style.visibility</p:attrName>
                                        </p:attrNameLst>
                                      </p:cBhvr>
                                      <p:to>
                                        <p:strVal val="visible"/>
                                      </p:to>
                                    </p:set>
                                    <p:anim calcmode="lin" valueType="num">
                                      <p:cBhvr additive="base">
                                        <p:cTn id="7" dur="1000" fill="hold"/>
                                        <p:tgtEl>
                                          <p:spTgt spid="235"/>
                                        </p:tgtEl>
                                        <p:attrNameLst>
                                          <p:attrName>ppt_x</p:attrName>
                                        </p:attrNameLst>
                                      </p:cBhvr>
                                      <p:tavLst>
                                        <p:tav tm="0">
                                          <p:val>
                                            <p:strVal val="#ppt_x"/>
                                          </p:val>
                                        </p:tav>
                                        <p:tav tm="100000">
                                          <p:val>
                                            <p:strVal val="#ppt_x"/>
                                          </p:val>
                                        </p:tav>
                                      </p:tavLst>
                                    </p:anim>
                                    <p:anim calcmode="lin" valueType="num">
                                      <p:cBhvr additive="base">
                                        <p:cTn id="8" dur="1000" fill="hold"/>
                                        <p:tgtEl>
                                          <p:spTgt spid="2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1000"/>
                                  </p:stCondLst>
                                  <p:childTnLst>
                                    <p:set>
                                      <p:cBhvr>
                                        <p:cTn id="10" dur="1" fill="hold">
                                          <p:stCondLst>
                                            <p:cond delay="0"/>
                                          </p:stCondLst>
                                        </p:cTn>
                                        <p:tgtEl>
                                          <p:spTgt spid="236"/>
                                        </p:tgtEl>
                                        <p:attrNameLst>
                                          <p:attrName>style.visibility</p:attrName>
                                        </p:attrNameLst>
                                      </p:cBhvr>
                                      <p:to>
                                        <p:strVal val="visible"/>
                                      </p:to>
                                    </p:set>
                                    <p:animEffect transition="in" filter="fade">
                                      <p:cBhvr>
                                        <p:cTn id="11" dur="500"/>
                                        <p:tgtEl>
                                          <p:spTgt spid="236"/>
                                        </p:tgtEl>
                                      </p:cBhvr>
                                    </p:animEffect>
                                  </p:childTnLst>
                                </p:cTn>
                              </p:par>
                              <p:par>
                                <p:cTn id="12" presetID="16" presetClass="entr" presetSubtype="37" fill="hold" grpId="0" nodeType="withEffect">
                                  <p:stCondLst>
                                    <p:cond delay="1500"/>
                                  </p:stCondLst>
                                  <p:childTnLst>
                                    <p:set>
                                      <p:cBhvr>
                                        <p:cTn id="13" dur="1" fill="hold">
                                          <p:stCondLst>
                                            <p:cond delay="0"/>
                                          </p:stCondLst>
                                        </p:cTn>
                                        <p:tgtEl>
                                          <p:spTgt spid="238"/>
                                        </p:tgtEl>
                                        <p:attrNameLst>
                                          <p:attrName>style.visibility</p:attrName>
                                        </p:attrNameLst>
                                      </p:cBhvr>
                                      <p:to>
                                        <p:strVal val="visible"/>
                                      </p:to>
                                    </p:set>
                                    <p:animEffect transition="in" filter="barn(outVertical)">
                                      <p:cBhvr>
                                        <p:cTn id="14" dur="500"/>
                                        <p:tgtEl>
                                          <p:spTgt spid="238"/>
                                        </p:tgtEl>
                                      </p:cBhvr>
                                    </p:animEffect>
                                  </p:childTnLst>
                                </p:cTn>
                              </p:par>
                              <p:par>
                                <p:cTn id="15" presetID="10" presetClass="entr" presetSubtype="0" fill="hold" grpId="0" nodeType="withEffect">
                                  <p:stCondLst>
                                    <p:cond delay="200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2500"/>
                                  </p:stCondLst>
                                  <p:childTnLst>
                                    <p:set>
                                      <p:cBhvr>
                                        <p:cTn id="19" dur="1" fill="hold">
                                          <p:stCondLst>
                                            <p:cond delay="0"/>
                                          </p:stCondLst>
                                        </p:cTn>
                                        <p:tgtEl>
                                          <p:spTgt spid="239"/>
                                        </p:tgtEl>
                                        <p:attrNameLst>
                                          <p:attrName>style.visibility</p:attrName>
                                        </p:attrNameLst>
                                      </p:cBhvr>
                                      <p:to>
                                        <p:strVal val="visible"/>
                                      </p:to>
                                    </p:set>
                                    <p:animEffect transition="in" filter="fade">
                                      <p:cBhvr>
                                        <p:cTn id="20" dur="500"/>
                                        <p:tgtEl>
                                          <p:spTgt spid="239"/>
                                        </p:tgtEl>
                                      </p:cBhvr>
                                    </p:animEffect>
                                  </p:childTnLst>
                                </p:cTn>
                              </p:par>
                              <p:par>
                                <p:cTn id="21" presetID="6" presetClass="emph" presetSubtype="0" autoRev="1" fill="hold" grpId="1" nodeType="withEffect">
                                  <p:stCondLst>
                                    <p:cond delay="2500"/>
                                  </p:stCondLst>
                                  <p:childTnLst>
                                    <p:animScale>
                                      <p:cBhvr>
                                        <p:cTn id="22" dur="400" fill="hold"/>
                                        <p:tgtEl>
                                          <p:spTgt spid="23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 grpId="0"/>
      <p:bldP spid="238" grpId="0" animBg="1"/>
      <p:bldP spid="239" grpId="0" animBg="1"/>
      <p:bldP spid="239" grpId="1" animBg="1"/>
      <p:bldP spid="4" grpId="0">
        <p:tmplLst>
          <p:tmpl>
            <p:tnLst>
              <p:par>
                <p:cTn presetID="10" presetClass="entr" presetSubtype="0" fill="hold" nodeType="withEffect">
                  <p:stCondLst>
                    <p:cond delay="200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Menu">
    <p:spTree>
      <p:nvGrpSpPr>
        <p:cNvPr id="1" name=""/>
        <p:cNvGrpSpPr/>
        <p:nvPr/>
      </p:nvGrpSpPr>
      <p:grpSpPr>
        <a:xfrm>
          <a:off x="0" y="0"/>
          <a:ext cx="0" cy="0"/>
          <a:chOff x="0" y="0"/>
          <a:chExt cx="0" cy="0"/>
        </a:xfrm>
      </p:grpSpPr>
      <p:pic>
        <p:nvPicPr>
          <p:cNvPr id="131" name="BACKGROUND">
            <a:extLst>
              <a:ext uri="{FF2B5EF4-FFF2-40B4-BE49-F238E27FC236}">
                <a16:creationId xmlns:a16="http://schemas.microsoft.com/office/drawing/2014/main" id="{09F191A3-726B-4C2D-B1FE-9DF9AB6EDE55}"/>
              </a:ext>
            </a:extLst>
          </p:cNvPr>
          <p:cNvPicPr>
            <a:picLocks noChangeAspect="1"/>
          </p:cNvPicPr>
          <p:nvPr userDrawn="1"/>
        </p:nvPicPr>
        <p:blipFill>
          <a:blip r:embed="rId2"/>
          <a:stretch>
            <a:fillRect/>
          </a:stretch>
        </p:blipFill>
        <p:spPr>
          <a:xfrm>
            <a:off x="0" y="-1"/>
            <a:ext cx="12192000" cy="6858001"/>
          </a:xfrm>
          <a:prstGeom prst="rect">
            <a:avLst/>
          </a:prstGeom>
        </p:spPr>
      </p:pic>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Menu</a:t>
            </a:r>
          </a:p>
        </p:txBody>
      </p:sp>
      <p:sp>
        <p:nvSpPr>
          <p:cNvPr id="72" name="Titel">
            <a:extLst>
              <a:ext uri="{FF2B5EF4-FFF2-40B4-BE49-F238E27FC236}">
                <a16:creationId xmlns:a16="http://schemas.microsoft.com/office/drawing/2014/main" id="{8815CBED-AA83-48EC-928A-344BFC7E4C32}"/>
              </a:ext>
            </a:extLst>
          </p:cNvPr>
          <p:cNvSpPr txBox="1">
            <a:spLocks/>
          </p:cNvSpPr>
          <p:nvPr userDrawn="1"/>
        </p:nvSpPr>
        <p:spPr>
          <a:xfrm>
            <a:off x="514210" y="540000"/>
            <a:ext cx="11173029" cy="412500"/>
          </a:xfrm>
          <a:prstGeom prst="rect">
            <a:avLst/>
          </a:prstGeom>
        </p:spPr>
        <p:txBody>
          <a:bodyPr vert="horz" lIns="0" tIns="0" rIns="0" bIns="0" rtlCol="0" anchor="t">
            <a:noAutofit/>
          </a:bodyPr>
          <a:lstStyle>
            <a:lvl1pPr algn="ctr" defTabSz="914400" rtl="0" eaLnBrk="1" latinLnBrk="0" hangingPunct="1">
              <a:lnSpc>
                <a:spcPct val="90000"/>
              </a:lnSpc>
              <a:spcBef>
                <a:spcPct val="0"/>
              </a:spcBef>
              <a:buNone/>
              <a:defRPr sz="2800" kern="1200">
                <a:solidFill>
                  <a:schemeClr val="bg1"/>
                </a:solidFill>
                <a:latin typeface="+mj-lt"/>
                <a:ea typeface="+mj-ea"/>
                <a:cs typeface="+mj-cs"/>
              </a:defRPr>
            </a:lvl1pPr>
          </a:lstStyle>
          <a:p>
            <a:endParaRPr lang="en-GB" noProof="0" dirty="0"/>
          </a:p>
        </p:txBody>
      </p:sp>
      <p:sp>
        <p:nvSpPr>
          <p:cNvPr id="77" name="#1">
            <a:extLst>
              <a:ext uri="{FF2B5EF4-FFF2-40B4-BE49-F238E27FC236}">
                <a16:creationId xmlns:a16="http://schemas.microsoft.com/office/drawing/2014/main" id="{DE8A0BF6-0815-4512-BC92-9A8503F3A7AE}"/>
              </a:ext>
            </a:extLst>
          </p:cNvPr>
          <p:cNvSpPr txBox="1">
            <a:spLocks/>
          </p:cNvSpPr>
          <p:nvPr userDrawn="1"/>
        </p:nvSpPr>
        <p:spPr>
          <a:xfrm>
            <a:off x="1259153" y="1515478"/>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82" name="t1">
            <a:extLst>
              <a:ext uri="{FF2B5EF4-FFF2-40B4-BE49-F238E27FC236}">
                <a16:creationId xmlns:a16="http://schemas.microsoft.com/office/drawing/2014/main" id="{24ACA525-DA4C-435D-BE89-B7180F1E76D0}"/>
              </a:ext>
            </a:extLst>
          </p:cNvPr>
          <p:cNvSpPr txBox="1">
            <a:spLocks/>
          </p:cNvSpPr>
          <p:nvPr userDrawn="1"/>
        </p:nvSpPr>
        <p:spPr>
          <a:xfrm>
            <a:off x="1081585" y="3152196"/>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About AKD</a:t>
            </a:r>
          </a:p>
        </p:txBody>
      </p:sp>
      <p:sp>
        <p:nvSpPr>
          <p:cNvPr id="92" name="i1">
            <a:extLst>
              <a:ext uri="{FF2B5EF4-FFF2-40B4-BE49-F238E27FC236}">
                <a16:creationId xmlns:a16="http://schemas.microsoft.com/office/drawing/2014/main" id="{16BA4DC8-C81A-45E1-825A-E4E808F60C8C}"/>
              </a:ext>
            </a:extLst>
          </p:cNvPr>
          <p:cNvSpPr txBox="1">
            <a:spLocks/>
          </p:cNvSpPr>
          <p:nvPr userDrawn="1"/>
        </p:nvSpPr>
        <p:spPr>
          <a:xfrm>
            <a:off x="1643015" y="1904512"/>
            <a:ext cx="680055" cy="685496"/>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78" name="#2">
            <a:extLst>
              <a:ext uri="{FF2B5EF4-FFF2-40B4-BE49-F238E27FC236}">
                <a16:creationId xmlns:a16="http://schemas.microsoft.com/office/drawing/2014/main" id="{A41179CB-B6A9-4B72-8405-4CD79448D667}"/>
              </a:ext>
            </a:extLst>
          </p:cNvPr>
          <p:cNvSpPr txBox="1">
            <a:spLocks/>
          </p:cNvSpPr>
          <p:nvPr userDrawn="1"/>
        </p:nvSpPr>
        <p:spPr>
          <a:xfrm>
            <a:off x="3907386" y="1515478"/>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83" name="t2">
            <a:extLst>
              <a:ext uri="{FF2B5EF4-FFF2-40B4-BE49-F238E27FC236}">
                <a16:creationId xmlns:a16="http://schemas.microsoft.com/office/drawing/2014/main" id="{344CE887-216B-46B1-A917-966C403DF023}"/>
              </a:ext>
            </a:extLst>
          </p:cNvPr>
          <p:cNvSpPr txBox="1">
            <a:spLocks/>
          </p:cNvSpPr>
          <p:nvPr userDrawn="1"/>
        </p:nvSpPr>
        <p:spPr>
          <a:xfrm>
            <a:off x="3734618" y="3152196"/>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Facts &amp; Figures</a:t>
            </a:r>
          </a:p>
        </p:txBody>
      </p:sp>
      <p:grpSp>
        <p:nvGrpSpPr>
          <p:cNvPr id="93" name="i2">
            <a:extLst>
              <a:ext uri="{FF2B5EF4-FFF2-40B4-BE49-F238E27FC236}">
                <a16:creationId xmlns:a16="http://schemas.microsoft.com/office/drawing/2014/main" id="{A6362A5E-3A99-43D4-A6A2-8270A60238D7}"/>
              </a:ext>
            </a:extLst>
          </p:cNvPr>
          <p:cNvGrpSpPr>
            <a:grpSpLocks noChangeAspect="1"/>
          </p:cNvGrpSpPr>
          <p:nvPr userDrawn="1"/>
        </p:nvGrpSpPr>
        <p:grpSpPr bwMode="auto">
          <a:xfrm>
            <a:off x="4331318" y="1872445"/>
            <a:ext cx="663575" cy="665162"/>
            <a:chOff x="2184" y="1187"/>
            <a:chExt cx="418" cy="419"/>
          </a:xfrm>
        </p:grpSpPr>
        <p:sp>
          <p:nvSpPr>
            <p:cNvPr id="94" name="AutoShape 3">
              <a:extLst>
                <a:ext uri="{FF2B5EF4-FFF2-40B4-BE49-F238E27FC236}">
                  <a16:creationId xmlns:a16="http://schemas.microsoft.com/office/drawing/2014/main" id="{14861192-158C-4B7B-9757-07C0DF58D27A}"/>
                </a:ext>
              </a:extLst>
            </p:cNvPr>
            <p:cNvSpPr>
              <a:spLocks noChangeAspect="1" noChangeArrowheads="1" noTextEdit="1"/>
            </p:cNvSpPr>
            <p:nvPr/>
          </p:nvSpPr>
          <p:spPr bwMode="auto">
            <a:xfrm>
              <a:off x="2184" y="1187"/>
              <a:ext cx="418"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5" name="Freeform 5">
              <a:extLst>
                <a:ext uri="{FF2B5EF4-FFF2-40B4-BE49-F238E27FC236}">
                  <a16:creationId xmlns:a16="http://schemas.microsoft.com/office/drawing/2014/main" id="{CB2ACDD6-19EE-4D2E-B563-E1FAF65252D7}"/>
                </a:ext>
              </a:extLst>
            </p:cNvPr>
            <p:cNvSpPr>
              <a:spLocks noEditPoints="1"/>
            </p:cNvSpPr>
            <p:nvPr/>
          </p:nvSpPr>
          <p:spPr bwMode="auto">
            <a:xfrm>
              <a:off x="2571" y="1351"/>
              <a:ext cx="30" cy="28"/>
            </a:xfrm>
            <a:custGeom>
              <a:avLst/>
              <a:gdLst>
                <a:gd name="T0" fmla="*/ 0 w 52"/>
                <a:gd name="T1" fmla="*/ 48 h 48"/>
                <a:gd name="T2" fmla="*/ 50 w 52"/>
                <a:gd name="T3" fmla="*/ 48 h 48"/>
                <a:gd name="T4" fmla="*/ 52 w 52"/>
                <a:gd name="T5" fmla="*/ 47 h 48"/>
                <a:gd name="T6" fmla="*/ 48 w 52"/>
                <a:gd name="T7" fmla="*/ 0 h 48"/>
                <a:gd name="T8" fmla="*/ 0 w 52"/>
                <a:gd name="T9" fmla="*/ 48 h 48"/>
                <a:gd name="T10" fmla="*/ 0 w 52"/>
                <a:gd name="T11" fmla="*/ 48 h 48"/>
                <a:gd name="T12" fmla="*/ 0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0" y="48"/>
                  </a:moveTo>
                  <a:cubicBezTo>
                    <a:pt x="50" y="48"/>
                    <a:pt x="50" y="48"/>
                    <a:pt x="50" y="48"/>
                  </a:cubicBezTo>
                  <a:cubicBezTo>
                    <a:pt x="52" y="47"/>
                    <a:pt x="52" y="47"/>
                    <a:pt x="52" y="47"/>
                  </a:cubicBezTo>
                  <a:cubicBezTo>
                    <a:pt x="52" y="31"/>
                    <a:pt x="51" y="16"/>
                    <a:pt x="48" y="0"/>
                  </a:cubicBezTo>
                  <a:lnTo>
                    <a:pt x="0" y="48"/>
                  </a:lnTo>
                  <a:close/>
                  <a:moveTo>
                    <a:pt x="0" y="48"/>
                  </a:moveTo>
                  <a:cubicBezTo>
                    <a:pt x="0" y="48"/>
                    <a:pt x="0" y="48"/>
                    <a:pt x="0"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6" name="Freeform 6">
              <a:extLst>
                <a:ext uri="{FF2B5EF4-FFF2-40B4-BE49-F238E27FC236}">
                  <a16:creationId xmlns:a16="http://schemas.microsoft.com/office/drawing/2014/main" id="{EBEF8A33-5DC8-4650-8E8D-5304038FE523}"/>
                </a:ext>
              </a:extLst>
            </p:cNvPr>
            <p:cNvSpPr>
              <a:spLocks noEditPoints="1"/>
            </p:cNvSpPr>
            <p:nvPr/>
          </p:nvSpPr>
          <p:spPr bwMode="auto">
            <a:xfrm>
              <a:off x="2410" y="1212"/>
              <a:ext cx="111" cy="123"/>
            </a:xfrm>
            <a:custGeom>
              <a:avLst/>
              <a:gdLst>
                <a:gd name="T0" fmla="*/ 159 w 189"/>
                <a:gd name="T1" fmla="*/ 0 h 208"/>
                <a:gd name="T2" fmla="*/ 0 w 189"/>
                <a:gd name="T3" fmla="*/ 158 h 208"/>
                <a:gd name="T4" fmla="*/ 0 w 189"/>
                <a:gd name="T5" fmla="*/ 208 h 208"/>
                <a:gd name="T6" fmla="*/ 189 w 189"/>
                <a:gd name="T7" fmla="*/ 19 h 208"/>
                <a:gd name="T8" fmla="*/ 159 w 189"/>
                <a:gd name="T9" fmla="*/ 0 h 208"/>
                <a:gd name="T10" fmla="*/ 159 w 189"/>
                <a:gd name="T11" fmla="*/ 0 h 208"/>
                <a:gd name="T12" fmla="*/ 159 w 189"/>
                <a:gd name="T13" fmla="*/ 0 h 208"/>
              </a:gdLst>
              <a:ahLst/>
              <a:cxnLst>
                <a:cxn ang="0">
                  <a:pos x="T0" y="T1"/>
                </a:cxn>
                <a:cxn ang="0">
                  <a:pos x="T2" y="T3"/>
                </a:cxn>
                <a:cxn ang="0">
                  <a:pos x="T4" y="T5"/>
                </a:cxn>
                <a:cxn ang="0">
                  <a:pos x="T6" y="T7"/>
                </a:cxn>
                <a:cxn ang="0">
                  <a:pos x="T8" y="T9"/>
                </a:cxn>
                <a:cxn ang="0">
                  <a:pos x="T10" y="T11"/>
                </a:cxn>
                <a:cxn ang="0">
                  <a:pos x="T12" y="T13"/>
                </a:cxn>
              </a:cxnLst>
              <a:rect l="0" t="0" r="r" b="b"/>
              <a:pathLst>
                <a:path w="189" h="208">
                  <a:moveTo>
                    <a:pt x="159" y="0"/>
                  </a:moveTo>
                  <a:cubicBezTo>
                    <a:pt x="0" y="158"/>
                    <a:pt x="0" y="158"/>
                    <a:pt x="0" y="158"/>
                  </a:cubicBezTo>
                  <a:cubicBezTo>
                    <a:pt x="0" y="208"/>
                    <a:pt x="0" y="208"/>
                    <a:pt x="0" y="208"/>
                  </a:cubicBezTo>
                  <a:cubicBezTo>
                    <a:pt x="189" y="19"/>
                    <a:pt x="189" y="19"/>
                    <a:pt x="189" y="19"/>
                  </a:cubicBezTo>
                  <a:cubicBezTo>
                    <a:pt x="179" y="12"/>
                    <a:pt x="169" y="6"/>
                    <a:pt x="159" y="0"/>
                  </a:cubicBezTo>
                  <a:close/>
                  <a:moveTo>
                    <a:pt x="159" y="0"/>
                  </a:moveTo>
                  <a:cubicBezTo>
                    <a:pt x="159" y="0"/>
                    <a:pt x="159" y="0"/>
                    <a:pt x="15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7" name="Freeform 7">
              <a:extLst>
                <a:ext uri="{FF2B5EF4-FFF2-40B4-BE49-F238E27FC236}">
                  <a16:creationId xmlns:a16="http://schemas.microsoft.com/office/drawing/2014/main" id="{093710B7-D919-410A-A185-5EB30C87DAFC}"/>
                </a:ext>
              </a:extLst>
            </p:cNvPr>
            <p:cNvSpPr>
              <a:spLocks noEditPoints="1"/>
            </p:cNvSpPr>
            <p:nvPr/>
          </p:nvSpPr>
          <p:spPr bwMode="auto">
            <a:xfrm>
              <a:off x="2410" y="1195"/>
              <a:ext cx="73" cy="81"/>
            </a:xfrm>
            <a:custGeom>
              <a:avLst/>
              <a:gdLst>
                <a:gd name="T0" fmla="*/ 88 w 125"/>
                <a:gd name="T1" fmla="*/ 0 h 138"/>
                <a:gd name="T2" fmla="*/ 0 w 125"/>
                <a:gd name="T3" fmla="*/ 88 h 138"/>
                <a:gd name="T4" fmla="*/ 0 w 125"/>
                <a:gd name="T5" fmla="*/ 138 h 138"/>
                <a:gd name="T6" fmla="*/ 125 w 125"/>
                <a:gd name="T7" fmla="*/ 13 h 138"/>
                <a:gd name="T8" fmla="*/ 88 w 125"/>
                <a:gd name="T9" fmla="*/ 0 h 138"/>
                <a:gd name="T10" fmla="*/ 88 w 125"/>
                <a:gd name="T11" fmla="*/ 0 h 138"/>
                <a:gd name="T12" fmla="*/ 88 w 125"/>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125" h="138">
                  <a:moveTo>
                    <a:pt x="88" y="0"/>
                  </a:moveTo>
                  <a:cubicBezTo>
                    <a:pt x="0" y="88"/>
                    <a:pt x="0" y="88"/>
                    <a:pt x="0" y="88"/>
                  </a:cubicBezTo>
                  <a:cubicBezTo>
                    <a:pt x="0" y="138"/>
                    <a:pt x="0" y="138"/>
                    <a:pt x="0" y="138"/>
                  </a:cubicBezTo>
                  <a:cubicBezTo>
                    <a:pt x="125" y="13"/>
                    <a:pt x="125" y="13"/>
                    <a:pt x="125" y="13"/>
                  </a:cubicBezTo>
                  <a:cubicBezTo>
                    <a:pt x="113" y="7"/>
                    <a:pt x="101" y="3"/>
                    <a:pt x="88" y="0"/>
                  </a:cubicBezTo>
                  <a:close/>
                  <a:moveTo>
                    <a:pt x="88" y="0"/>
                  </a:moveTo>
                  <a:cubicBezTo>
                    <a:pt x="88" y="0"/>
                    <a:pt x="88" y="0"/>
                    <a:pt x="8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8" name="Freeform 8">
              <a:extLst>
                <a:ext uri="{FF2B5EF4-FFF2-40B4-BE49-F238E27FC236}">
                  <a16:creationId xmlns:a16="http://schemas.microsoft.com/office/drawing/2014/main" id="{3595A0BB-E85C-4A0E-B87A-39ABB5FDBA07}"/>
                </a:ext>
              </a:extLst>
            </p:cNvPr>
            <p:cNvSpPr>
              <a:spLocks noEditPoints="1"/>
            </p:cNvSpPr>
            <p:nvPr/>
          </p:nvSpPr>
          <p:spPr bwMode="auto">
            <a:xfrm>
              <a:off x="2410" y="1188"/>
              <a:ext cx="28" cy="29"/>
            </a:xfrm>
            <a:custGeom>
              <a:avLst/>
              <a:gdLst>
                <a:gd name="T0" fmla="*/ 48 w 48"/>
                <a:gd name="T1" fmla="*/ 3 h 50"/>
                <a:gd name="T2" fmla="*/ 1 w 48"/>
                <a:gd name="T3" fmla="*/ 0 h 50"/>
                <a:gd name="T4" fmla="*/ 0 w 48"/>
                <a:gd name="T5" fmla="*/ 0 h 50"/>
                <a:gd name="T6" fmla="*/ 0 w 48"/>
                <a:gd name="T7" fmla="*/ 50 h 50"/>
                <a:gd name="T8" fmla="*/ 48 w 48"/>
                <a:gd name="T9" fmla="*/ 3 h 50"/>
                <a:gd name="T10" fmla="*/ 48 w 48"/>
                <a:gd name="T11" fmla="*/ 3 h 50"/>
                <a:gd name="T12" fmla="*/ 48 w 48"/>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48" h="50">
                  <a:moveTo>
                    <a:pt x="48" y="3"/>
                  </a:moveTo>
                  <a:cubicBezTo>
                    <a:pt x="32" y="1"/>
                    <a:pt x="17" y="0"/>
                    <a:pt x="1" y="0"/>
                  </a:cubicBezTo>
                  <a:cubicBezTo>
                    <a:pt x="0" y="0"/>
                    <a:pt x="0" y="0"/>
                    <a:pt x="0" y="0"/>
                  </a:cubicBezTo>
                  <a:cubicBezTo>
                    <a:pt x="0" y="50"/>
                    <a:pt x="0" y="50"/>
                    <a:pt x="0" y="50"/>
                  </a:cubicBezTo>
                  <a:lnTo>
                    <a:pt x="48" y="3"/>
                  </a:lnTo>
                  <a:close/>
                  <a:moveTo>
                    <a:pt x="48" y="3"/>
                  </a:moveTo>
                  <a:cubicBezTo>
                    <a:pt x="48" y="3"/>
                    <a:pt x="48" y="3"/>
                    <a:pt x="48" y="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9" name="Freeform 9">
              <a:extLst>
                <a:ext uri="{FF2B5EF4-FFF2-40B4-BE49-F238E27FC236}">
                  <a16:creationId xmlns:a16="http://schemas.microsoft.com/office/drawing/2014/main" id="{9428E0D2-9296-46A1-92D3-8E724BD6DC28}"/>
                </a:ext>
              </a:extLst>
            </p:cNvPr>
            <p:cNvSpPr>
              <a:spLocks noEditPoints="1"/>
            </p:cNvSpPr>
            <p:nvPr/>
          </p:nvSpPr>
          <p:spPr bwMode="auto">
            <a:xfrm>
              <a:off x="2453" y="1268"/>
              <a:ext cx="124" cy="111"/>
            </a:xfrm>
            <a:custGeom>
              <a:avLst/>
              <a:gdLst>
                <a:gd name="T0" fmla="*/ 50 w 209"/>
                <a:gd name="T1" fmla="*/ 189 h 189"/>
                <a:gd name="T2" fmla="*/ 209 w 209"/>
                <a:gd name="T3" fmla="*/ 30 h 189"/>
                <a:gd name="T4" fmla="*/ 190 w 209"/>
                <a:gd name="T5" fmla="*/ 0 h 189"/>
                <a:gd name="T6" fmla="*/ 0 w 209"/>
                <a:gd name="T7" fmla="*/ 189 h 189"/>
                <a:gd name="T8" fmla="*/ 50 w 209"/>
                <a:gd name="T9" fmla="*/ 189 h 189"/>
                <a:gd name="T10" fmla="*/ 50 w 209"/>
                <a:gd name="T11" fmla="*/ 189 h 189"/>
                <a:gd name="T12" fmla="*/ 50 w 209"/>
                <a:gd name="T13" fmla="*/ 189 h 189"/>
              </a:gdLst>
              <a:ahLst/>
              <a:cxnLst>
                <a:cxn ang="0">
                  <a:pos x="T0" y="T1"/>
                </a:cxn>
                <a:cxn ang="0">
                  <a:pos x="T2" y="T3"/>
                </a:cxn>
                <a:cxn ang="0">
                  <a:pos x="T4" y="T5"/>
                </a:cxn>
                <a:cxn ang="0">
                  <a:pos x="T6" y="T7"/>
                </a:cxn>
                <a:cxn ang="0">
                  <a:pos x="T8" y="T9"/>
                </a:cxn>
                <a:cxn ang="0">
                  <a:pos x="T10" y="T11"/>
                </a:cxn>
                <a:cxn ang="0">
                  <a:pos x="T12" y="T13"/>
                </a:cxn>
              </a:cxnLst>
              <a:rect l="0" t="0" r="r" b="b"/>
              <a:pathLst>
                <a:path w="209" h="189">
                  <a:moveTo>
                    <a:pt x="50" y="189"/>
                  </a:moveTo>
                  <a:cubicBezTo>
                    <a:pt x="209" y="30"/>
                    <a:pt x="209" y="30"/>
                    <a:pt x="209" y="30"/>
                  </a:cubicBezTo>
                  <a:cubicBezTo>
                    <a:pt x="204" y="20"/>
                    <a:pt x="197" y="10"/>
                    <a:pt x="190" y="0"/>
                  </a:cubicBezTo>
                  <a:cubicBezTo>
                    <a:pt x="0" y="189"/>
                    <a:pt x="0" y="189"/>
                    <a:pt x="0" y="189"/>
                  </a:cubicBezTo>
                  <a:lnTo>
                    <a:pt x="50" y="189"/>
                  </a:lnTo>
                  <a:close/>
                  <a:moveTo>
                    <a:pt x="50" y="189"/>
                  </a:moveTo>
                  <a:cubicBezTo>
                    <a:pt x="50" y="189"/>
                    <a:pt x="50" y="189"/>
                    <a:pt x="50" y="18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00" name="Freeform 10">
              <a:extLst>
                <a:ext uri="{FF2B5EF4-FFF2-40B4-BE49-F238E27FC236}">
                  <a16:creationId xmlns:a16="http://schemas.microsoft.com/office/drawing/2014/main" id="{9DB96E21-A981-4465-94D1-8A3264956DCA}"/>
                </a:ext>
              </a:extLst>
            </p:cNvPr>
            <p:cNvSpPr>
              <a:spLocks noEditPoints="1"/>
            </p:cNvSpPr>
            <p:nvPr/>
          </p:nvSpPr>
          <p:spPr bwMode="auto">
            <a:xfrm>
              <a:off x="2410" y="1236"/>
              <a:ext cx="142" cy="143"/>
            </a:xfrm>
            <a:custGeom>
              <a:avLst/>
              <a:gdLst>
                <a:gd name="T0" fmla="*/ 242 w 242"/>
                <a:gd name="T1" fmla="*/ 25 h 242"/>
                <a:gd name="T2" fmla="*/ 230 w 242"/>
                <a:gd name="T3" fmla="*/ 13 h 242"/>
                <a:gd name="T4" fmla="*/ 217 w 242"/>
                <a:gd name="T5" fmla="*/ 0 h 242"/>
                <a:gd name="T6" fmla="*/ 0 w 242"/>
                <a:gd name="T7" fmla="*/ 217 h 242"/>
                <a:gd name="T8" fmla="*/ 0 w 242"/>
                <a:gd name="T9" fmla="*/ 242 h 242"/>
                <a:gd name="T10" fmla="*/ 25 w 242"/>
                <a:gd name="T11" fmla="*/ 242 h 242"/>
                <a:gd name="T12" fmla="*/ 242 w 242"/>
                <a:gd name="T13" fmla="*/ 25 h 242"/>
                <a:gd name="T14" fmla="*/ 242 w 242"/>
                <a:gd name="T15" fmla="*/ 25 h 242"/>
                <a:gd name="T16" fmla="*/ 242 w 242"/>
                <a:gd name="T17" fmla="*/ 2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242">
                  <a:moveTo>
                    <a:pt x="242" y="25"/>
                  </a:moveTo>
                  <a:cubicBezTo>
                    <a:pt x="238" y="21"/>
                    <a:pt x="234" y="17"/>
                    <a:pt x="230" y="13"/>
                  </a:cubicBezTo>
                  <a:cubicBezTo>
                    <a:pt x="226" y="8"/>
                    <a:pt x="221" y="4"/>
                    <a:pt x="217" y="0"/>
                  </a:cubicBezTo>
                  <a:cubicBezTo>
                    <a:pt x="0" y="217"/>
                    <a:pt x="0" y="217"/>
                    <a:pt x="0" y="217"/>
                  </a:cubicBezTo>
                  <a:cubicBezTo>
                    <a:pt x="0" y="242"/>
                    <a:pt x="0" y="242"/>
                    <a:pt x="0" y="242"/>
                  </a:cubicBezTo>
                  <a:cubicBezTo>
                    <a:pt x="25" y="242"/>
                    <a:pt x="25" y="242"/>
                    <a:pt x="25" y="242"/>
                  </a:cubicBezTo>
                  <a:lnTo>
                    <a:pt x="242" y="25"/>
                  </a:lnTo>
                  <a:close/>
                  <a:moveTo>
                    <a:pt x="242" y="25"/>
                  </a:moveTo>
                  <a:cubicBezTo>
                    <a:pt x="242" y="25"/>
                    <a:pt x="242" y="25"/>
                    <a:pt x="242" y="2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01" name="Freeform 11">
              <a:extLst>
                <a:ext uri="{FF2B5EF4-FFF2-40B4-BE49-F238E27FC236}">
                  <a16:creationId xmlns:a16="http://schemas.microsoft.com/office/drawing/2014/main" id="{76C5FB98-5172-44E1-A35F-AF1D256DFF8A}"/>
                </a:ext>
              </a:extLst>
            </p:cNvPr>
            <p:cNvSpPr>
              <a:spLocks noEditPoints="1"/>
            </p:cNvSpPr>
            <p:nvPr/>
          </p:nvSpPr>
          <p:spPr bwMode="auto">
            <a:xfrm>
              <a:off x="2512" y="1305"/>
              <a:ext cx="82" cy="74"/>
            </a:xfrm>
            <a:custGeom>
              <a:avLst/>
              <a:gdLst>
                <a:gd name="T0" fmla="*/ 50 w 139"/>
                <a:gd name="T1" fmla="*/ 125 h 125"/>
                <a:gd name="T2" fmla="*/ 139 w 139"/>
                <a:gd name="T3" fmla="*/ 36 h 125"/>
                <a:gd name="T4" fmla="*/ 126 w 139"/>
                <a:gd name="T5" fmla="*/ 0 h 125"/>
                <a:gd name="T6" fmla="*/ 0 w 139"/>
                <a:gd name="T7" fmla="*/ 125 h 125"/>
                <a:gd name="T8" fmla="*/ 50 w 139"/>
                <a:gd name="T9" fmla="*/ 125 h 125"/>
                <a:gd name="T10" fmla="*/ 50 w 139"/>
                <a:gd name="T11" fmla="*/ 125 h 125"/>
                <a:gd name="T12" fmla="*/ 50 w 13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39" h="125">
                  <a:moveTo>
                    <a:pt x="50" y="125"/>
                  </a:moveTo>
                  <a:cubicBezTo>
                    <a:pt x="139" y="36"/>
                    <a:pt x="139" y="36"/>
                    <a:pt x="139" y="36"/>
                  </a:cubicBezTo>
                  <a:cubicBezTo>
                    <a:pt x="135" y="24"/>
                    <a:pt x="131" y="12"/>
                    <a:pt x="126" y="0"/>
                  </a:cubicBezTo>
                  <a:cubicBezTo>
                    <a:pt x="0" y="125"/>
                    <a:pt x="0" y="125"/>
                    <a:pt x="0" y="125"/>
                  </a:cubicBezTo>
                  <a:lnTo>
                    <a:pt x="50" y="125"/>
                  </a:lnTo>
                  <a:close/>
                  <a:moveTo>
                    <a:pt x="50" y="125"/>
                  </a:moveTo>
                  <a:cubicBezTo>
                    <a:pt x="50" y="125"/>
                    <a:pt x="50" y="125"/>
                    <a:pt x="50" y="12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02" name="Freeform 12">
              <a:extLst>
                <a:ext uri="{FF2B5EF4-FFF2-40B4-BE49-F238E27FC236}">
                  <a16:creationId xmlns:a16="http://schemas.microsoft.com/office/drawing/2014/main" id="{CC7A24E0-6353-4C80-AACC-78170C7D3EE1}"/>
                </a:ext>
              </a:extLst>
            </p:cNvPr>
            <p:cNvSpPr>
              <a:spLocks noEditPoints="1"/>
            </p:cNvSpPr>
            <p:nvPr/>
          </p:nvSpPr>
          <p:spPr bwMode="auto">
            <a:xfrm>
              <a:off x="2184" y="1221"/>
              <a:ext cx="385" cy="385"/>
            </a:xfrm>
            <a:custGeom>
              <a:avLst/>
              <a:gdLst>
                <a:gd name="T0" fmla="*/ 326 w 652"/>
                <a:gd name="T1" fmla="*/ 0 h 651"/>
                <a:gd name="T2" fmla="*/ 0 w 652"/>
                <a:gd name="T3" fmla="*/ 325 h 651"/>
                <a:gd name="T4" fmla="*/ 326 w 652"/>
                <a:gd name="T5" fmla="*/ 651 h 651"/>
                <a:gd name="T6" fmla="*/ 652 w 652"/>
                <a:gd name="T7" fmla="*/ 325 h 651"/>
                <a:gd name="T8" fmla="*/ 326 w 652"/>
                <a:gd name="T9" fmla="*/ 325 h 651"/>
                <a:gd name="T10" fmla="*/ 326 w 652"/>
                <a:gd name="T11" fmla="*/ 0 h 651"/>
                <a:gd name="T12" fmla="*/ 326 w 652"/>
                <a:gd name="T13" fmla="*/ 0 h 651"/>
                <a:gd name="T14" fmla="*/ 326 w 652"/>
                <a:gd name="T15" fmla="*/ 0 h 6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2" h="651">
                  <a:moveTo>
                    <a:pt x="326" y="0"/>
                  </a:moveTo>
                  <a:cubicBezTo>
                    <a:pt x="146" y="0"/>
                    <a:pt x="0" y="145"/>
                    <a:pt x="0" y="325"/>
                  </a:cubicBezTo>
                  <a:cubicBezTo>
                    <a:pt x="0" y="505"/>
                    <a:pt x="146" y="651"/>
                    <a:pt x="326" y="651"/>
                  </a:cubicBezTo>
                  <a:cubicBezTo>
                    <a:pt x="506" y="651"/>
                    <a:pt x="652" y="505"/>
                    <a:pt x="652" y="325"/>
                  </a:cubicBezTo>
                  <a:cubicBezTo>
                    <a:pt x="326" y="325"/>
                    <a:pt x="326" y="325"/>
                    <a:pt x="326" y="325"/>
                  </a:cubicBezTo>
                  <a:lnTo>
                    <a:pt x="326" y="0"/>
                  </a:lnTo>
                  <a:close/>
                  <a:moveTo>
                    <a:pt x="326" y="0"/>
                  </a:moveTo>
                  <a:cubicBezTo>
                    <a:pt x="326" y="0"/>
                    <a:pt x="326" y="0"/>
                    <a:pt x="32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sp>
        <p:nvSpPr>
          <p:cNvPr id="79" name="#3">
            <a:extLst>
              <a:ext uri="{FF2B5EF4-FFF2-40B4-BE49-F238E27FC236}">
                <a16:creationId xmlns:a16="http://schemas.microsoft.com/office/drawing/2014/main" id="{3A9B7A6A-78B5-4D07-ADF4-069BE1BF1D29}"/>
              </a:ext>
            </a:extLst>
          </p:cNvPr>
          <p:cNvSpPr txBox="1">
            <a:spLocks/>
          </p:cNvSpPr>
          <p:nvPr userDrawn="1"/>
        </p:nvSpPr>
        <p:spPr>
          <a:xfrm>
            <a:off x="6560419" y="1515478"/>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84" name="t3">
            <a:extLst>
              <a:ext uri="{FF2B5EF4-FFF2-40B4-BE49-F238E27FC236}">
                <a16:creationId xmlns:a16="http://schemas.microsoft.com/office/drawing/2014/main" id="{27AD6E5D-CB1F-4498-B7C1-5C234AE11C34}"/>
              </a:ext>
            </a:extLst>
          </p:cNvPr>
          <p:cNvSpPr txBox="1">
            <a:spLocks/>
          </p:cNvSpPr>
          <p:nvPr userDrawn="1"/>
        </p:nvSpPr>
        <p:spPr>
          <a:xfrm>
            <a:off x="6387651" y="3152196"/>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Our offices</a:t>
            </a:r>
          </a:p>
        </p:txBody>
      </p:sp>
      <p:grpSp>
        <p:nvGrpSpPr>
          <p:cNvPr id="103" name="i3">
            <a:extLst>
              <a:ext uri="{FF2B5EF4-FFF2-40B4-BE49-F238E27FC236}">
                <a16:creationId xmlns:a16="http://schemas.microsoft.com/office/drawing/2014/main" id="{006FA22E-3AE1-48A7-A0EA-88EF37D62412}"/>
              </a:ext>
            </a:extLst>
          </p:cNvPr>
          <p:cNvGrpSpPr>
            <a:grpSpLocks noChangeAspect="1"/>
          </p:cNvGrpSpPr>
          <p:nvPr userDrawn="1"/>
        </p:nvGrpSpPr>
        <p:grpSpPr bwMode="auto">
          <a:xfrm>
            <a:off x="7065364" y="1969282"/>
            <a:ext cx="434975" cy="541338"/>
            <a:chOff x="3703" y="1248"/>
            <a:chExt cx="274" cy="341"/>
          </a:xfrm>
        </p:grpSpPr>
        <p:sp>
          <p:nvSpPr>
            <p:cNvPr id="104" name="AutoShape 14">
              <a:extLst>
                <a:ext uri="{FF2B5EF4-FFF2-40B4-BE49-F238E27FC236}">
                  <a16:creationId xmlns:a16="http://schemas.microsoft.com/office/drawing/2014/main" id="{FB69EF13-3BE5-419B-AEF2-C8B10FD2F405}"/>
                </a:ext>
              </a:extLst>
            </p:cNvPr>
            <p:cNvSpPr>
              <a:spLocks noChangeAspect="1" noChangeArrowheads="1" noTextEdit="1"/>
            </p:cNvSpPr>
            <p:nvPr/>
          </p:nvSpPr>
          <p:spPr bwMode="auto">
            <a:xfrm>
              <a:off x="3703" y="1248"/>
              <a:ext cx="274" cy="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05" name="Freeform 16">
              <a:extLst>
                <a:ext uri="{FF2B5EF4-FFF2-40B4-BE49-F238E27FC236}">
                  <a16:creationId xmlns:a16="http://schemas.microsoft.com/office/drawing/2014/main" id="{E08453B5-002E-43F9-B9CF-4E93EC65B357}"/>
                </a:ext>
              </a:extLst>
            </p:cNvPr>
            <p:cNvSpPr>
              <a:spLocks noEditPoints="1"/>
            </p:cNvSpPr>
            <p:nvPr/>
          </p:nvSpPr>
          <p:spPr bwMode="auto">
            <a:xfrm>
              <a:off x="3703" y="1248"/>
              <a:ext cx="274" cy="341"/>
            </a:xfrm>
            <a:custGeom>
              <a:avLst/>
              <a:gdLst>
                <a:gd name="T0" fmla="*/ 223 w 274"/>
                <a:gd name="T1" fmla="*/ 34 h 341"/>
                <a:gd name="T2" fmla="*/ 223 w 274"/>
                <a:gd name="T3" fmla="*/ 0 h 341"/>
                <a:gd name="T4" fmla="*/ 51 w 274"/>
                <a:gd name="T5" fmla="*/ 0 h 341"/>
                <a:gd name="T6" fmla="*/ 51 w 274"/>
                <a:gd name="T7" fmla="*/ 34 h 341"/>
                <a:gd name="T8" fmla="*/ 0 w 274"/>
                <a:gd name="T9" fmla="*/ 34 h 341"/>
                <a:gd name="T10" fmla="*/ 0 w 274"/>
                <a:gd name="T11" fmla="*/ 341 h 341"/>
                <a:gd name="T12" fmla="*/ 103 w 274"/>
                <a:gd name="T13" fmla="*/ 341 h 341"/>
                <a:gd name="T14" fmla="*/ 103 w 274"/>
                <a:gd name="T15" fmla="*/ 307 h 341"/>
                <a:gd name="T16" fmla="*/ 171 w 274"/>
                <a:gd name="T17" fmla="*/ 307 h 341"/>
                <a:gd name="T18" fmla="*/ 171 w 274"/>
                <a:gd name="T19" fmla="*/ 341 h 341"/>
                <a:gd name="T20" fmla="*/ 274 w 274"/>
                <a:gd name="T21" fmla="*/ 341 h 341"/>
                <a:gd name="T22" fmla="*/ 274 w 274"/>
                <a:gd name="T23" fmla="*/ 34 h 341"/>
                <a:gd name="T24" fmla="*/ 223 w 274"/>
                <a:gd name="T25" fmla="*/ 34 h 341"/>
                <a:gd name="T26" fmla="*/ 120 w 274"/>
                <a:gd name="T27" fmla="*/ 256 h 341"/>
                <a:gd name="T28" fmla="*/ 85 w 274"/>
                <a:gd name="T29" fmla="*/ 256 h 341"/>
                <a:gd name="T30" fmla="*/ 85 w 274"/>
                <a:gd name="T31" fmla="*/ 222 h 341"/>
                <a:gd name="T32" fmla="*/ 120 w 274"/>
                <a:gd name="T33" fmla="*/ 222 h 341"/>
                <a:gd name="T34" fmla="*/ 120 w 274"/>
                <a:gd name="T35" fmla="*/ 256 h 341"/>
                <a:gd name="T36" fmla="*/ 120 w 274"/>
                <a:gd name="T37" fmla="*/ 188 h 341"/>
                <a:gd name="T38" fmla="*/ 85 w 274"/>
                <a:gd name="T39" fmla="*/ 188 h 341"/>
                <a:gd name="T40" fmla="*/ 85 w 274"/>
                <a:gd name="T41" fmla="*/ 153 h 341"/>
                <a:gd name="T42" fmla="*/ 120 w 274"/>
                <a:gd name="T43" fmla="*/ 153 h 341"/>
                <a:gd name="T44" fmla="*/ 120 w 274"/>
                <a:gd name="T45" fmla="*/ 188 h 341"/>
                <a:gd name="T46" fmla="*/ 120 w 274"/>
                <a:gd name="T47" fmla="*/ 119 h 341"/>
                <a:gd name="T48" fmla="*/ 85 w 274"/>
                <a:gd name="T49" fmla="*/ 119 h 341"/>
                <a:gd name="T50" fmla="*/ 85 w 274"/>
                <a:gd name="T51" fmla="*/ 85 h 341"/>
                <a:gd name="T52" fmla="*/ 120 w 274"/>
                <a:gd name="T53" fmla="*/ 85 h 341"/>
                <a:gd name="T54" fmla="*/ 120 w 274"/>
                <a:gd name="T55" fmla="*/ 119 h 341"/>
                <a:gd name="T56" fmla="*/ 188 w 274"/>
                <a:gd name="T57" fmla="*/ 256 h 341"/>
                <a:gd name="T58" fmla="*/ 154 w 274"/>
                <a:gd name="T59" fmla="*/ 256 h 341"/>
                <a:gd name="T60" fmla="*/ 154 w 274"/>
                <a:gd name="T61" fmla="*/ 222 h 341"/>
                <a:gd name="T62" fmla="*/ 188 w 274"/>
                <a:gd name="T63" fmla="*/ 222 h 341"/>
                <a:gd name="T64" fmla="*/ 188 w 274"/>
                <a:gd name="T65" fmla="*/ 256 h 341"/>
                <a:gd name="T66" fmla="*/ 188 w 274"/>
                <a:gd name="T67" fmla="*/ 188 h 341"/>
                <a:gd name="T68" fmla="*/ 154 w 274"/>
                <a:gd name="T69" fmla="*/ 188 h 341"/>
                <a:gd name="T70" fmla="*/ 154 w 274"/>
                <a:gd name="T71" fmla="*/ 153 h 341"/>
                <a:gd name="T72" fmla="*/ 188 w 274"/>
                <a:gd name="T73" fmla="*/ 153 h 341"/>
                <a:gd name="T74" fmla="*/ 188 w 274"/>
                <a:gd name="T75" fmla="*/ 188 h 341"/>
                <a:gd name="T76" fmla="*/ 188 w 274"/>
                <a:gd name="T77" fmla="*/ 119 h 341"/>
                <a:gd name="T78" fmla="*/ 154 w 274"/>
                <a:gd name="T79" fmla="*/ 119 h 341"/>
                <a:gd name="T80" fmla="*/ 154 w 274"/>
                <a:gd name="T81" fmla="*/ 85 h 341"/>
                <a:gd name="T82" fmla="*/ 188 w 274"/>
                <a:gd name="T83" fmla="*/ 85 h 341"/>
                <a:gd name="T84" fmla="*/ 188 w 274"/>
                <a:gd name="T85" fmla="*/ 119 h 341"/>
                <a:gd name="T86" fmla="*/ 188 w 274"/>
                <a:gd name="T87" fmla="*/ 119 h 341"/>
                <a:gd name="T88" fmla="*/ 188 w 274"/>
                <a:gd name="T89" fmla="*/ 11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4" h="341">
                  <a:moveTo>
                    <a:pt x="223" y="34"/>
                  </a:moveTo>
                  <a:lnTo>
                    <a:pt x="223" y="0"/>
                  </a:lnTo>
                  <a:lnTo>
                    <a:pt x="51" y="0"/>
                  </a:lnTo>
                  <a:lnTo>
                    <a:pt x="51" y="34"/>
                  </a:lnTo>
                  <a:lnTo>
                    <a:pt x="0" y="34"/>
                  </a:lnTo>
                  <a:lnTo>
                    <a:pt x="0" y="341"/>
                  </a:lnTo>
                  <a:lnTo>
                    <a:pt x="103" y="341"/>
                  </a:lnTo>
                  <a:lnTo>
                    <a:pt x="103" y="307"/>
                  </a:lnTo>
                  <a:lnTo>
                    <a:pt x="171" y="307"/>
                  </a:lnTo>
                  <a:lnTo>
                    <a:pt x="171" y="341"/>
                  </a:lnTo>
                  <a:lnTo>
                    <a:pt x="274" y="341"/>
                  </a:lnTo>
                  <a:lnTo>
                    <a:pt x="274" y="34"/>
                  </a:lnTo>
                  <a:lnTo>
                    <a:pt x="223" y="34"/>
                  </a:lnTo>
                  <a:close/>
                  <a:moveTo>
                    <a:pt x="120" y="256"/>
                  </a:moveTo>
                  <a:lnTo>
                    <a:pt x="85" y="256"/>
                  </a:lnTo>
                  <a:lnTo>
                    <a:pt x="85" y="222"/>
                  </a:lnTo>
                  <a:lnTo>
                    <a:pt x="120" y="222"/>
                  </a:lnTo>
                  <a:lnTo>
                    <a:pt x="120" y="256"/>
                  </a:lnTo>
                  <a:close/>
                  <a:moveTo>
                    <a:pt x="120" y="188"/>
                  </a:moveTo>
                  <a:lnTo>
                    <a:pt x="85" y="188"/>
                  </a:lnTo>
                  <a:lnTo>
                    <a:pt x="85" y="153"/>
                  </a:lnTo>
                  <a:lnTo>
                    <a:pt x="120" y="153"/>
                  </a:lnTo>
                  <a:lnTo>
                    <a:pt x="120" y="188"/>
                  </a:lnTo>
                  <a:close/>
                  <a:moveTo>
                    <a:pt x="120" y="119"/>
                  </a:moveTo>
                  <a:lnTo>
                    <a:pt x="85" y="119"/>
                  </a:lnTo>
                  <a:lnTo>
                    <a:pt x="85" y="85"/>
                  </a:lnTo>
                  <a:lnTo>
                    <a:pt x="120" y="85"/>
                  </a:lnTo>
                  <a:lnTo>
                    <a:pt x="120" y="119"/>
                  </a:lnTo>
                  <a:close/>
                  <a:moveTo>
                    <a:pt x="188" y="256"/>
                  </a:moveTo>
                  <a:lnTo>
                    <a:pt x="154" y="256"/>
                  </a:lnTo>
                  <a:lnTo>
                    <a:pt x="154" y="222"/>
                  </a:lnTo>
                  <a:lnTo>
                    <a:pt x="188" y="222"/>
                  </a:lnTo>
                  <a:lnTo>
                    <a:pt x="188" y="256"/>
                  </a:lnTo>
                  <a:close/>
                  <a:moveTo>
                    <a:pt x="188" y="188"/>
                  </a:moveTo>
                  <a:lnTo>
                    <a:pt x="154" y="188"/>
                  </a:lnTo>
                  <a:lnTo>
                    <a:pt x="154" y="153"/>
                  </a:lnTo>
                  <a:lnTo>
                    <a:pt x="188" y="153"/>
                  </a:lnTo>
                  <a:lnTo>
                    <a:pt x="188" y="188"/>
                  </a:lnTo>
                  <a:close/>
                  <a:moveTo>
                    <a:pt x="188" y="119"/>
                  </a:moveTo>
                  <a:lnTo>
                    <a:pt x="154" y="119"/>
                  </a:lnTo>
                  <a:lnTo>
                    <a:pt x="154" y="85"/>
                  </a:lnTo>
                  <a:lnTo>
                    <a:pt x="188" y="85"/>
                  </a:lnTo>
                  <a:lnTo>
                    <a:pt x="188" y="119"/>
                  </a:lnTo>
                  <a:close/>
                  <a:moveTo>
                    <a:pt x="188" y="119"/>
                  </a:moveTo>
                  <a:lnTo>
                    <a:pt x="188"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06" name="Freeform 17">
              <a:extLst>
                <a:ext uri="{FF2B5EF4-FFF2-40B4-BE49-F238E27FC236}">
                  <a16:creationId xmlns:a16="http://schemas.microsoft.com/office/drawing/2014/main" id="{4BCAF7B8-3F1A-4255-A90F-6F258E96AB7E}"/>
                </a:ext>
              </a:extLst>
            </p:cNvPr>
            <p:cNvSpPr>
              <a:spLocks noEditPoints="1"/>
            </p:cNvSpPr>
            <p:nvPr/>
          </p:nvSpPr>
          <p:spPr bwMode="auto">
            <a:xfrm>
              <a:off x="3703" y="1248"/>
              <a:ext cx="274" cy="341"/>
            </a:xfrm>
            <a:custGeom>
              <a:avLst/>
              <a:gdLst>
                <a:gd name="T0" fmla="*/ 223 w 274"/>
                <a:gd name="T1" fmla="*/ 34 h 341"/>
                <a:gd name="T2" fmla="*/ 223 w 274"/>
                <a:gd name="T3" fmla="*/ 0 h 341"/>
                <a:gd name="T4" fmla="*/ 51 w 274"/>
                <a:gd name="T5" fmla="*/ 0 h 341"/>
                <a:gd name="T6" fmla="*/ 51 w 274"/>
                <a:gd name="T7" fmla="*/ 34 h 341"/>
                <a:gd name="T8" fmla="*/ 0 w 274"/>
                <a:gd name="T9" fmla="*/ 34 h 341"/>
                <a:gd name="T10" fmla="*/ 0 w 274"/>
                <a:gd name="T11" fmla="*/ 341 h 341"/>
                <a:gd name="T12" fmla="*/ 103 w 274"/>
                <a:gd name="T13" fmla="*/ 341 h 341"/>
                <a:gd name="T14" fmla="*/ 103 w 274"/>
                <a:gd name="T15" fmla="*/ 307 h 341"/>
                <a:gd name="T16" fmla="*/ 171 w 274"/>
                <a:gd name="T17" fmla="*/ 307 h 341"/>
                <a:gd name="T18" fmla="*/ 171 w 274"/>
                <a:gd name="T19" fmla="*/ 341 h 341"/>
                <a:gd name="T20" fmla="*/ 274 w 274"/>
                <a:gd name="T21" fmla="*/ 341 h 341"/>
                <a:gd name="T22" fmla="*/ 274 w 274"/>
                <a:gd name="T23" fmla="*/ 34 h 341"/>
                <a:gd name="T24" fmla="*/ 223 w 274"/>
                <a:gd name="T25" fmla="*/ 34 h 341"/>
                <a:gd name="T26" fmla="*/ 120 w 274"/>
                <a:gd name="T27" fmla="*/ 256 h 341"/>
                <a:gd name="T28" fmla="*/ 85 w 274"/>
                <a:gd name="T29" fmla="*/ 256 h 341"/>
                <a:gd name="T30" fmla="*/ 85 w 274"/>
                <a:gd name="T31" fmla="*/ 222 h 341"/>
                <a:gd name="T32" fmla="*/ 120 w 274"/>
                <a:gd name="T33" fmla="*/ 222 h 341"/>
                <a:gd name="T34" fmla="*/ 120 w 274"/>
                <a:gd name="T35" fmla="*/ 256 h 341"/>
                <a:gd name="T36" fmla="*/ 120 w 274"/>
                <a:gd name="T37" fmla="*/ 188 h 341"/>
                <a:gd name="T38" fmla="*/ 85 w 274"/>
                <a:gd name="T39" fmla="*/ 188 h 341"/>
                <a:gd name="T40" fmla="*/ 85 w 274"/>
                <a:gd name="T41" fmla="*/ 153 h 341"/>
                <a:gd name="T42" fmla="*/ 120 w 274"/>
                <a:gd name="T43" fmla="*/ 153 h 341"/>
                <a:gd name="T44" fmla="*/ 120 w 274"/>
                <a:gd name="T45" fmla="*/ 188 h 341"/>
                <a:gd name="T46" fmla="*/ 120 w 274"/>
                <a:gd name="T47" fmla="*/ 119 h 341"/>
                <a:gd name="T48" fmla="*/ 85 w 274"/>
                <a:gd name="T49" fmla="*/ 119 h 341"/>
                <a:gd name="T50" fmla="*/ 85 w 274"/>
                <a:gd name="T51" fmla="*/ 85 h 341"/>
                <a:gd name="T52" fmla="*/ 120 w 274"/>
                <a:gd name="T53" fmla="*/ 85 h 341"/>
                <a:gd name="T54" fmla="*/ 120 w 274"/>
                <a:gd name="T55" fmla="*/ 119 h 341"/>
                <a:gd name="T56" fmla="*/ 188 w 274"/>
                <a:gd name="T57" fmla="*/ 256 h 341"/>
                <a:gd name="T58" fmla="*/ 154 w 274"/>
                <a:gd name="T59" fmla="*/ 256 h 341"/>
                <a:gd name="T60" fmla="*/ 154 w 274"/>
                <a:gd name="T61" fmla="*/ 222 h 341"/>
                <a:gd name="T62" fmla="*/ 188 w 274"/>
                <a:gd name="T63" fmla="*/ 222 h 341"/>
                <a:gd name="T64" fmla="*/ 188 w 274"/>
                <a:gd name="T65" fmla="*/ 256 h 341"/>
                <a:gd name="T66" fmla="*/ 188 w 274"/>
                <a:gd name="T67" fmla="*/ 188 h 341"/>
                <a:gd name="T68" fmla="*/ 154 w 274"/>
                <a:gd name="T69" fmla="*/ 188 h 341"/>
                <a:gd name="T70" fmla="*/ 154 w 274"/>
                <a:gd name="T71" fmla="*/ 153 h 341"/>
                <a:gd name="T72" fmla="*/ 188 w 274"/>
                <a:gd name="T73" fmla="*/ 153 h 341"/>
                <a:gd name="T74" fmla="*/ 188 w 274"/>
                <a:gd name="T75" fmla="*/ 188 h 341"/>
                <a:gd name="T76" fmla="*/ 188 w 274"/>
                <a:gd name="T77" fmla="*/ 119 h 341"/>
                <a:gd name="T78" fmla="*/ 154 w 274"/>
                <a:gd name="T79" fmla="*/ 119 h 341"/>
                <a:gd name="T80" fmla="*/ 154 w 274"/>
                <a:gd name="T81" fmla="*/ 85 h 341"/>
                <a:gd name="T82" fmla="*/ 188 w 274"/>
                <a:gd name="T83" fmla="*/ 85 h 341"/>
                <a:gd name="T84" fmla="*/ 188 w 274"/>
                <a:gd name="T85" fmla="*/ 119 h 341"/>
                <a:gd name="T86" fmla="*/ 188 w 274"/>
                <a:gd name="T87" fmla="*/ 119 h 341"/>
                <a:gd name="T88" fmla="*/ 188 w 274"/>
                <a:gd name="T89" fmla="*/ 11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4" h="341">
                  <a:moveTo>
                    <a:pt x="223" y="34"/>
                  </a:moveTo>
                  <a:lnTo>
                    <a:pt x="223" y="0"/>
                  </a:lnTo>
                  <a:lnTo>
                    <a:pt x="51" y="0"/>
                  </a:lnTo>
                  <a:lnTo>
                    <a:pt x="51" y="34"/>
                  </a:lnTo>
                  <a:lnTo>
                    <a:pt x="0" y="34"/>
                  </a:lnTo>
                  <a:lnTo>
                    <a:pt x="0" y="341"/>
                  </a:lnTo>
                  <a:lnTo>
                    <a:pt x="103" y="341"/>
                  </a:lnTo>
                  <a:lnTo>
                    <a:pt x="103" y="307"/>
                  </a:lnTo>
                  <a:lnTo>
                    <a:pt x="171" y="307"/>
                  </a:lnTo>
                  <a:lnTo>
                    <a:pt x="171" y="341"/>
                  </a:lnTo>
                  <a:lnTo>
                    <a:pt x="274" y="341"/>
                  </a:lnTo>
                  <a:lnTo>
                    <a:pt x="274" y="34"/>
                  </a:lnTo>
                  <a:lnTo>
                    <a:pt x="223" y="34"/>
                  </a:lnTo>
                  <a:moveTo>
                    <a:pt x="120" y="256"/>
                  </a:moveTo>
                  <a:lnTo>
                    <a:pt x="85" y="256"/>
                  </a:lnTo>
                  <a:lnTo>
                    <a:pt x="85" y="222"/>
                  </a:lnTo>
                  <a:lnTo>
                    <a:pt x="120" y="222"/>
                  </a:lnTo>
                  <a:lnTo>
                    <a:pt x="120" y="256"/>
                  </a:lnTo>
                  <a:moveTo>
                    <a:pt x="120" y="188"/>
                  </a:moveTo>
                  <a:lnTo>
                    <a:pt x="85" y="188"/>
                  </a:lnTo>
                  <a:lnTo>
                    <a:pt x="85" y="153"/>
                  </a:lnTo>
                  <a:lnTo>
                    <a:pt x="120" y="153"/>
                  </a:lnTo>
                  <a:lnTo>
                    <a:pt x="120" y="188"/>
                  </a:lnTo>
                  <a:moveTo>
                    <a:pt x="120" y="119"/>
                  </a:moveTo>
                  <a:lnTo>
                    <a:pt x="85" y="119"/>
                  </a:lnTo>
                  <a:lnTo>
                    <a:pt x="85" y="85"/>
                  </a:lnTo>
                  <a:lnTo>
                    <a:pt x="120" y="85"/>
                  </a:lnTo>
                  <a:lnTo>
                    <a:pt x="120" y="119"/>
                  </a:lnTo>
                  <a:moveTo>
                    <a:pt x="188" y="256"/>
                  </a:moveTo>
                  <a:lnTo>
                    <a:pt x="154" y="256"/>
                  </a:lnTo>
                  <a:lnTo>
                    <a:pt x="154" y="222"/>
                  </a:lnTo>
                  <a:lnTo>
                    <a:pt x="188" y="222"/>
                  </a:lnTo>
                  <a:lnTo>
                    <a:pt x="188" y="256"/>
                  </a:lnTo>
                  <a:moveTo>
                    <a:pt x="188" y="188"/>
                  </a:moveTo>
                  <a:lnTo>
                    <a:pt x="154" y="188"/>
                  </a:lnTo>
                  <a:lnTo>
                    <a:pt x="154" y="153"/>
                  </a:lnTo>
                  <a:lnTo>
                    <a:pt x="188" y="153"/>
                  </a:lnTo>
                  <a:lnTo>
                    <a:pt x="188" y="188"/>
                  </a:lnTo>
                  <a:moveTo>
                    <a:pt x="188" y="119"/>
                  </a:moveTo>
                  <a:lnTo>
                    <a:pt x="154" y="119"/>
                  </a:lnTo>
                  <a:lnTo>
                    <a:pt x="154" y="85"/>
                  </a:lnTo>
                  <a:lnTo>
                    <a:pt x="188" y="85"/>
                  </a:lnTo>
                  <a:lnTo>
                    <a:pt x="188" y="119"/>
                  </a:lnTo>
                  <a:moveTo>
                    <a:pt x="188" y="119"/>
                  </a:moveTo>
                  <a:lnTo>
                    <a:pt x="188" y="1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sp>
        <p:nvSpPr>
          <p:cNvPr id="80" name="#4">
            <a:extLst>
              <a:ext uri="{FF2B5EF4-FFF2-40B4-BE49-F238E27FC236}">
                <a16:creationId xmlns:a16="http://schemas.microsoft.com/office/drawing/2014/main" id="{425EA887-38C4-401F-A1F2-A4CC8E43D605}"/>
              </a:ext>
            </a:extLst>
          </p:cNvPr>
          <p:cNvSpPr txBox="1">
            <a:spLocks/>
          </p:cNvSpPr>
          <p:nvPr userDrawn="1"/>
        </p:nvSpPr>
        <p:spPr>
          <a:xfrm>
            <a:off x="9386219" y="1515478"/>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85" name="t4">
            <a:extLst>
              <a:ext uri="{FF2B5EF4-FFF2-40B4-BE49-F238E27FC236}">
                <a16:creationId xmlns:a16="http://schemas.microsoft.com/office/drawing/2014/main" id="{259DD4AD-599D-412A-9F54-D660808C0B7B}"/>
              </a:ext>
            </a:extLst>
          </p:cNvPr>
          <p:cNvSpPr txBox="1">
            <a:spLocks/>
          </p:cNvSpPr>
          <p:nvPr userDrawn="1"/>
        </p:nvSpPr>
        <p:spPr>
          <a:xfrm>
            <a:off x="9213451" y="3152196"/>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Expertise</a:t>
            </a:r>
          </a:p>
        </p:txBody>
      </p:sp>
      <p:sp>
        <p:nvSpPr>
          <p:cNvPr id="107" name="i4">
            <a:extLst>
              <a:ext uri="{FF2B5EF4-FFF2-40B4-BE49-F238E27FC236}">
                <a16:creationId xmlns:a16="http://schemas.microsoft.com/office/drawing/2014/main" id="{7EBE222A-B5FD-4B48-8E42-EC720BA91346}"/>
              </a:ext>
            </a:extLst>
          </p:cNvPr>
          <p:cNvSpPr>
            <a:spLocks noEditPoints="1"/>
          </p:cNvSpPr>
          <p:nvPr userDrawn="1"/>
        </p:nvSpPr>
        <p:spPr bwMode="auto">
          <a:xfrm>
            <a:off x="9819726" y="1931587"/>
            <a:ext cx="577850" cy="615419"/>
          </a:xfrm>
          <a:custGeom>
            <a:avLst/>
            <a:gdLst>
              <a:gd name="T0" fmla="*/ 148 w 154"/>
              <a:gd name="T1" fmla="*/ 128 h 164"/>
              <a:gd name="T2" fmla="*/ 123 w 154"/>
              <a:gd name="T3" fmla="*/ 99 h 164"/>
              <a:gd name="T4" fmla="*/ 132 w 154"/>
              <a:gd name="T5" fmla="*/ 71 h 164"/>
              <a:gd name="T6" fmla="*/ 117 w 154"/>
              <a:gd name="T7" fmla="*/ 23 h 164"/>
              <a:gd name="T8" fmla="*/ 73 w 154"/>
              <a:gd name="T9" fmla="*/ 0 h 164"/>
              <a:gd name="T10" fmla="*/ 67 w 154"/>
              <a:gd name="T11" fmla="*/ 0 h 164"/>
              <a:gd name="T12" fmla="*/ 2 w 154"/>
              <a:gd name="T13" fmla="*/ 60 h 164"/>
              <a:gd name="T14" fmla="*/ 17 w 154"/>
              <a:gd name="T15" fmla="*/ 108 h 164"/>
              <a:gd name="T16" fmla="*/ 61 w 154"/>
              <a:gd name="T17" fmla="*/ 131 h 164"/>
              <a:gd name="T18" fmla="*/ 67 w 154"/>
              <a:gd name="T19" fmla="*/ 131 h 164"/>
              <a:gd name="T20" fmla="*/ 67 w 154"/>
              <a:gd name="T21" fmla="*/ 131 h 164"/>
              <a:gd name="T22" fmla="*/ 67 w 154"/>
              <a:gd name="T23" fmla="*/ 131 h 164"/>
              <a:gd name="T24" fmla="*/ 89 w 154"/>
              <a:gd name="T25" fmla="*/ 127 h 164"/>
              <a:gd name="T26" fmla="*/ 114 w 154"/>
              <a:gd name="T27" fmla="*/ 156 h 164"/>
              <a:gd name="T28" fmla="*/ 129 w 154"/>
              <a:gd name="T29" fmla="*/ 164 h 164"/>
              <a:gd name="T30" fmla="*/ 131 w 154"/>
              <a:gd name="T31" fmla="*/ 164 h 164"/>
              <a:gd name="T32" fmla="*/ 131 w 154"/>
              <a:gd name="T33" fmla="*/ 164 h 164"/>
              <a:gd name="T34" fmla="*/ 131 w 154"/>
              <a:gd name="T35" fmla="*/ 164 h 164"/>
              <a:gd name="T36" fmla="*/ 145 w 154"/>
              <a:gd name="T37" fmla="*/ 159 h 164"/>
              <a:gd name="T38" fmla="*/ 153 w 154"/>
              <a:gd name="T39" fmla="*/ 144 h 164"/>
              <a:gd name="T40" fmla="*/ 148 w 154"/>
              <a:gd name="T41" fmla="*/ 128 h 164"/>
              <a:gd name="T42" fmla="*/ 108 w 154"/>
              <a:gd name="T43" fmla="*/ 69 h 164"/>
              <a:gd name="T44" fmla="*/ 67 w 154"/>
              <a:gd name="T45" fmla="*/ 107 h 164"/>
              <a:gd name="T46" fmla="*/ 63 w 154"/>
              <a:gd name="T47" fmla="*/ 107 h 164"/>
              <a:gd name="T48" fmla="*/ 26 w 154"/>
              <a:gd name="T49" fmla="*/ 62 h 164"/>
              <a:gd name="T50" fmla="*/ 67 w 154"/>
              <a:gd name="T51" fmla="*/ 24 h 164"/>
              <a:gd name="T52" fmla="*/ 71 w 154"/>
              <a:gd name="T53" fmla="*/ 24 h 164"/>
              <a:gd name="T54" fmla="*/ 108 w 154"/>
              <a:gd name="T55" fmla="*/ 6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4" h="164">
                <a:moveTo>
                  <a:pt x="148" y="128"/>
                </a:moveTo>
                <a:cubicBezTo>
                  <a:pt x="123" y="99"/>
                  <a:pt x="123" y="99"/>
                  <a:pt x="123" y="99"/>
                </a:cubicBezTo>
                <a:cubicBezTo>
                  <a:pt x="128" y="91"/>
                  <a:pt x="131" y="81"/>
                  <a:pt x="132" y="71"/>
                </a:cubicBezTo>
                <a:cubicBezTo>
                  <a:pt x="134" y="54"/>
                  <a:pt x="128" y="37"/>
                  <a:pt x="117" y="23"/>
                </a:cubicBezTo>
                <a:cubicBezTo>
                  <a:pt x="106" y="10"/>
                  <a:pt x="90" y="2"/>
                  <a:pt x="73" y="0"/>
                </a:cubicBezTo>
                <a:cubicBezTo>
                  <a:pt x="71" y="0"/>
                  <a:pt x="69" y="0"/>
                  <a:pt x="67" y="0"/>
                </a:cubicBezTo>
                <a:cubicBezTo>
                  <a:pt x="33" y="0"/>
                  <a:pt x="5" y="26"/>
                  <a:pt x="2" y="60"/>
                </a:cubicBezTo>
                <a:cubicBezTo>
                  <a:pt x="0" y="77"/>
                  <a:pt x="5" y="94"/>
                  <a:pt x="17" y="108"/>
                </a:cubicBezTo>
                <a:cubicBezTo>
                  <a:pt x="28" y="121"/>
                  <a:pt x="44" y="129"/>
                  <a:pt x="61" y="131"/>
                </a:cubicBezTo>
                <a:cubicBezTo>
                  <a:pt x="63" y="131"/>
                  <a:pt x="65" y="131"/>
                  <a:pt x="67" y="131"/>
                </a:cubicBezTo>
                <a:cubicBezTo>
                  <a:pt x="67" y="131"/>
                  <a:pt x="67" y="131"/>
                  <a:pt x="67" y="131"/>
                </a:cubicBezTo>
                <a:cubicBezTo>
                  <a:pt x="67" y="131"/>
                  <a:pt x="67" y="131"/>
                  <a:pt x="67" y="131"/>
                </a:cubicBezTo>
                <a:cubicBezTo>
                  <a:pt x="74" y="131"/>
                  <a:pt x="82" y="130"/>
                  <a:pt x="89" y="127"/>
                </a:cubicBezTo>
                <a:cubicBezTo>
                  <a:pt x="114" y="156"/>
                  <a:pt x="114" y="156"/>
                  <a:pt x="114" y="156"/>
                </a:cubicBezTo>
                <a:cubicBezTo>
                  <a:pt x="118" y="161"/>
                  <a:pt x="123" y="164"/>
                  <a:pt x="129" y="164"/>
                </a:cubicBezTo>
                <a:cubicBezTo>
                  <a:pt x="130" y="164"/>
                  <a:pt x="130" y="164"/>
                  <a:pt x="131" y="164"/>
                </a:cubicBezTo>
                <a:cubicBezTo>
                  <a:pt x="131" y="164"/>
                  <a:pt x="131" y="164"/>
                  <a:pt x="131" y="164"/>
                </a:cubicBezTo>
                <a:cubicBezTo>
                  <a:pt x="131" y="164"/>
                  <a:pt x="131" y="164"/>
                  <a:pt x="131" y="164"/>
                </a:cubicBezTo>
                <a:cubicBezTo>
                  <a:pt x="136" y="164"/>
                  <a:pt x="141" y="162"/>
                  <a:pt x="145" y="159"/>
                </a:cubicBezTo>
                <a:cubicBezTo>
                  <a:pt x="150" y="155"/>
                  <a:pt x="153" y="150"/>
                  <a:pt x="153" y="144"/>
                </a:cubicBezTo>
                <a:cubicBezTo>
                  <a:pt x="154" y="138"/>
                  <a:pt x="152" y="132"/>
                  <a:pt x="148" y="128"/>
                </a:cubicBezTo>
                <a:close/>
                <a:moveTo>
                  <a:pt x="108" y="69"/>
                </a:moveTo>
                <a:cubicBezTo>
                  <a:pt x="107" y="90"/>
                  <a:pt x="88" y="107"/>
                  <a:pt x="67" y="107"/>
                </a:cubicBezTo>
                <a:cubicBezTo>
                  <a:pt x="66" y="107"/>
                  <a:pt x="65" y="107"/>
                  <a:pt x="63" y="107"/>
                </a:cubicBezTo>
                <a:cubicBezTo>
                  <a:pt x="40" y="105"/>
                  <a:pt x="24" y="85"/>
                  <a:pt x="26" y="62"/>
                </a:cubicBezTo>
                <a:cubicBezTo>
                  <a:pt x="27" y="41"/>
                  <a:pt x="46" y="24"/>
                  <a:pt x="67" y="24"/>
                </a:cubicBezTo>
                <a:cubicBezTo>
                  <a:pt x="68" y="24"/>
                  <a:pt x="69" y="24"/>
                  <a:pt x="71" y="24"/>
                </a:cubicBezTo>
                <a:cubicBezTo>
                  <a:pt x="93" y="26"/>
                  <a:pt x="110" y="46"/>
                  <a:pt x="108" y="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81" name="#5">
            <a:extLst>
              <a:ext uri="{FF2B5EF4-FFF2-40B4-BE49-F238E27FC236}">
                <a16:creationId xmlns:a16="http://schemas.microsoft.com/office/drawing/2014/main" id="{165695BD-2A2F-47C4-9A00-401BE57996E8}"/>
              </a:ext>
            </a:extLst>
          </p:cNvPr>
          <p:cNvSpPr txBox="1">
            <a:spLocks/>
          </p:cNvSpPr>
          <p:nvPr userDrawn="1"/>
        </p:nvSpPr>
        <p:spPr>
          <a:xfrm>
            <a:off x="1254353" y="3863764"/>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87" name="t5">
            <a:extLst>
              <a:ext uri="{FF2B5EF4-FFF2-40B4-BE49-F238E27FC236}">
                <a16:creationId xmlns:a16="http://schemas.microsoft.com/office/drawing/2014/main" id="{2BE235E0-4585-4E7A-932E-E0D63A77618D}"/>
              </a:ext>
            </a:extLst>
          </p:cNvPr>
          <p:cNvSpPr txBox="1">
            <a:spLocks/>
          </p:cNvSpPr>
          <p:nvPr userDrawn="1"/>
        </p:nvSpPr>
        <p:spPr>
          <a:xfrm>
            <a:off x="1081584" y="5500482"/>
            <a:ext cx="2012489"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smtClean="0"/>
              <a:t>Country </a:t>
            </a:r>
            <a:r>
              <a:rPr lang="en-GB" noProof="0" dirty="0"/>
              <a:t>desks</a:t>
            </a:r>
          </a:p>
        </p:txBody>
      </p:sp>
      <p:grpSp>
        <p:nvGrpSpPr>
          <p:cNvPr id="108" name="i6">
            <a:extLst>
              <a:ext uri="{FF2B5EF4-FFF2-40B4-BE49-F238E27FC236}">
                <a16:creationId xmlns:a16="http://schemas.microsoft.com/office/drawing/2014/main" id="{9248B324-5485-476C-A9AE-92D2177E23DB}"/>
              </a:ext>
            </a:extLst>
          </p:cNvPr>
          <p:cNvGrpSpPr>
            <a:grpSpLocks noChangeAspect="1"/>
          </p:cNvGrpSpPr>
          <p:nvPr userDrawn="1"/>
        </p:nvGrpSpPr>
        <p:grpSpPr bwMode="auto">
          <a:xfrm>
            <a:off x="1656110" y="4279809"/>
            <a:ext cx="641350" cy="612775"/>
            <a:chOff x="702" y="2704"/>
            <a:chExt cx="404" cy="386"/>
          </a:xfrm>
        </p:grpSpPr>
        <p:sp>
          <p:nvSpPr>
            <p:cNvPr id="109" name="AutoShape 23">
              <a:extLst>
                <a:ext uri="{FF2B5EF4-FFF2-40B4-BE49-F238E27FC236}">
                  <a16:creationId xmlns:a16="http://schemas.microsoft.com/office/drawing/2014/main" id="{D0F6BCFB-6095-4453-9854-501A77E82BB9}"/>
                </a:ext>
              </a:extLst>
            </p:cNvPr>
            <p:cNvSpPr>
              <a:spLocks noChangeAspect="1" noChangeArrowheads="1" noTextEdit="1"/>
            </p:cNvSpPr>
            <p:nvPr/>
          </p:nvSpPr>
          <p:spPr bwMode="auto">
            <a:xfrm>
              <a:off x="702" y="2704"/>
              <a:ext cx="404" cy="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10" name="Freeform 25">
              <a:extLst>
                <a:ext uri="{FF2B5EF4-FFF2-40B4-BE49-F238E27FC236}">
                  <a16:creationId xmlns:a16="http://schemas.microsoft.com/office/drawing/2014/main" id="{FCA8DA5B-A342-4A26-BA95-F32CE982BDA2}"/>
                </a:ext>
              </a:extLst>
            </p:cNvPr>
            <p:cNvSpPr>
              <a:spLocks noEditPoints="1"/>
            </p:cNvSpPr>
            <p:nvPr/>
          </p:nvSpPr>
          <p:spPr bwMode="auto">
            <a:xfrm>
              <a:off x="702" y="2704"/>
              <a:ext cx="404" cy="386"/>
            </a:xfrm>
            <a:custGeom>
              <a:avLst/>
              <a:gdLst>
                <a:gd name="T0" fmla="*/ 904 w 1005"/>
                <a:gd name="T1" fmla="*/ 712 h 1005"/>
                <a:gd name="T2" fmla="*/ 904 w 1005"/>
                <a:gd name="T3" fmla="*/ 553 h 1005"/>
                <a:gd name="T4" fmla="*/ 804 w 1005"/>
                <a:gd name="T5" fmla="*/ 452 h 1005"/>
                <a:gd name="T6" fmla="*/ 553 w 1005"/>
                <a:gd name="T7" fmla="*/ 452 h 1005"/>
                <a:gd name="T8" fmla="*/ 553 w 1005"/>
                <a:gd name="T9" fmla="*/ 293 h 1005"/>
                <a:gd name="T10" fmla="*/ 653 w 1005"/>
                <a:gd name="T11" fmla="*/ 151 h 1005"/>
                <a:gd name="T12" fmla="*/ 502 w 1005"/>
                <a:gd name="T13" fmla="*/ 0 h 1005"/>
                <a:gd name="T14" fmla="*/ 352 w 1005"/>
                <a:gd name="T15" fmla="*/ 151 h 1005"/>
                <a:gd name="T16" fmla="*/ 452 w 1005"/>
                <a:gd name="T17" fmla="*/ 293 h 1005"/>
                <a:gd name="T18" fmla="*/ 452 w 1005"/>
                <a:gd name="T19" fmla="*/ 452 h 1005"/>
                <a:gd name="T20" fmla="*/ 201 w 1005"/>
                <a:gd name="T21" fmla="*/ 452 h 1005"/>
                <a:gd name="T22" fmla="*/ 100 w 1005"/>
                <a:gd name="T23" fmla="*/ 553 h 1005"/>
                <a:gd name="T24" fmla="*/ 100 w 1005"/>
                <a:gd name="T25" fmla="*/ 712 h 1005"/>
                <a:gd name="T26" fmla="*/ 0 w 1005"/>
                <a:gd name="T27" fmla="*/ 854 h 1005"/>
                <a:gd name="T28" fmla="*/ 151 w 1005"/>
                <a:gd name="T29" fmla="*/ 1005 h 1005"/>
                <a:gd name="T30" fmla="*/ 301 w 1005"/>
                <a:gd name="T31" fmla="*/ 854 h 1005"/>
                <a:gd name="T32" fmla="*/ 201 w 1005"/>
                <a:gd name="T33" fmla="*/ 712 h 1005"/>
                <a:gd name="T34" fmla="*/ 201 w 1005"/>
                <a:gd name="T35" fmla="*/ 553 h 1005"/>
                <a:gd name="T36" fmla="*/ 452 w 1005"/>
                <a:gd name="T37" fmla="*/ 553 h 1005"/>
                <a:gd name="T38" fmla="*/ 452 w 1005"/>
                <a:gd name="T39" fmla="*/ 712 h 1005"/>
                <a:gd name="T40" fmla="*/ 352 w 1005"/>
                <a:gd name="T41" fmla="*/ 854 h 1005"/>
                <a:gd name="T42" fmla="*/ 502 w 1005"/>
                <a:gd name="T43" fmla="*/ 1005 h 1005"/>
                <a:gd name="T44" fmla="*/ 653 w 1005"/>
                <a:gd name="T45" fmla="*/ 854 h 1005"/>
                <a:gd name="T46" fmla="*/ 553 w 1005"/>
                <a:gd name="T47" fmla="*/ 712 h 1005"/>
                <a:gd name="T48" fmla="*/ 553 w 1005"/>
                <a:gd name="T49" fmla="*/ 553 h 1005"/>
                <a:gd name="T50" fmla="*/ 804 w 1005"/>
                <a:gd name="T51" fmla="*/ 553 h 1005"/>
                <a:gd name="T52" fmla="*/ 804 w 1005"/>
                <a:gd name="T53" fmla="*/ 712 h 1005"/>
                <a:gd name="T54" fmla="*/ 703 w 1005"/>
                <a:gd name="T55" fmla="*/ 854 h 1005"/>
                <a:gd name="T56" fmla="*/ 854 w 1005"/>
                <a:gd name="T57" fmla="*/ 1005 h 1005"/>
                <a:gd name="T58" fmla="*/ 1005 w 1005"/>
                <a:gd name="T59" fmla="*/ 854 h 1005"/>
                <a:gd name="T60" fmla="*/ 904 w 1005"/>
                <a:gd name="T61" fmla="*/ 712 h 1005"/>
                <a:gd name="T62" fmla="*/ 151 w 1005"/>
                <a:gd name="T63" fmla="*/ 904 h 1005"/>
                <a:gd name="T64" fmla="*/ 100 w 1005"/>
                <a:gd name="T65" fmla="*/ 854 h 1005"/>
                <a:gd name="T66" fmla="*/ 151 w 1005"/>
                <a:gd name="T67" fmla="*/ 804 h 1005"/>
                <a:gd name="T68" fmla="*/ 201 w 1005"/>
                <a:gd name="T69" fmla="*/ 854 h 1005"/>
                <a:gd name="T70" fmla="*/ 151 w 1005"/>
                <a:gd name="T71" fmla="*/ 904 h 1005"/>
                <a:gd name="T72" fmla="*/ 502 w 1005"/>
                <a:gd name="T73" fmla="*/ 904 h 1005"/>
                <a:gd name="T74" fmla="*/ 452 w 1005"/>
                <a:gd name="T75" fmla="*/ 854 h 1005"/>
                <a:gd name="T76" fmla="*/ 502 w 1005"/>
                <a:gd name="T77" fmla="*/ 804 h 1005"/>
                <a:gd name="T78" fmla="*/ 553 w 1005"/>
                <a:gd name="T79" fmla="*/ 854 h 1005"/>
                <a:gd name="T80" fmla="*/ 502 w 1005"/>
                <a:gd name="T81" fmla="*/ 904 h 1005"/>
                <a:gd name="T82" fmla="*/ 502 w 1005"/>
                <a:gd name="T83" fmla="*/ 201 h 1005"/>
                <a:gd name="T84" fmla="*/ 452 w 1005"/>
                <a:gd name="T85" fmla="*/ 151 h 1005"/>
                <a:gd name="T86" fmla="*/ 502 w 1005"/>
                <a:gd name="T87" fmla="*/ 100 h 1005"/>
                <a:gd name="T88" fmla="*/ 553 w 1005"/>
                <a:gd name="T89" fmla="*/ 151 h 1005"/>
                <a:gd name="T90" fmla="*/ 502 w 1005"/>
                <a:gd name="T91" fmla="*/ 201 h 1005"/>
                <a:gd name="T92" fmla="*/ 854 w 1005"/>
                <a:gd name="T93" fmla="*/ 904 h 1005"/>
                <a:gd name="T94" fmla="*/ 804 w 1005"/>
                <a:gd name="T95" fmla="*/ 854 h 1005"/>
                <a:gd name="T96" fmla="*/ 854 w 1005"/>
                <a:gd name="T97" fmla="*/ 804 h 1005"/>
                <a:gd name="T98" fmla="*/ 904 w 1005"/>
                <a:gd name="T99" fmla="*/ 854 h 1005"/>
                <a:gd name="T100" fmla="*/ 854 w 1005"/>
                <a:gd name="T101" fmla="*/ 904 h 1005"/>
                <a:gd name="T102" fmla="*/ 854 w 1005"/>
                <a:gd name="T103" fmla="*/ 904 h 1005"/>
                <a:gd name="T104" fmla="*/ 854 w 1005"/>
                <a:gd name="T105" fmla="*/ 904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5" h="1005">
                  <a:moveTo>
                    <a:pt x="904" y="712"/>
                  </a:moveTo>
                  <a:cubicBezTo>
                    <a:pt x="904" y="553"/>
                    <a:pt x="904" y="553"/>
                    <a:pt x="904" y="553"/>
                  </a:cubicBezTo>
                  <a:cubicBezTo>
                    <a:pt x="904" y="497"/>
                    <a:pt x="859" y="452"/>
                    <a:pt x="804" y="452"/>
                  </a:cubicBezTo>
                  <a:cubicBezTo>
                    <a:pt x="553" y="452"/>
                    <a:pt x="553" y="452"/>
                    <a:pt x="553" y="452"/>
                  </a:cubicBezTo>
                  <a:cubicBezTo>
                    <a:pt x="553" y="293"/>
                    <a:pt x="553" y="293"/>
                    <a:pt x="553" y="293"/>
                  </a:cubicBezTo>
                  <a:cubicBezTo>
                    <a:pt x="611" y="272"/>
                    <a:pt x="653" y="216"/>
                    <a:pt x="653" y="151"/>
                  </a:cubicBezTo>
                  <a:cubicBezTo>
                    <a:pt x="653" y="67"/>
                    <a:pt x="586" y="0"/>
                    <a:pt x="502" y="0"/>
                  </a:cubicBezTo>
                  <a:cubicBezTo>
                    <a:pt x="419" y="0"/>
                    <a:pt x="352" y="67"/>
                    <a:pt x="352" y="151"/>
                  </a:cubicBezTo>
                  <a:cubicBezTo>
                    <a:pt x="352" y="216"/>
                    <a:pt x="394" y="272"/>
                    <a:pt x="452" y="293"/>
                  </a:cubicBezTo>
                  <a:cubicBezTo>
                    <a:pt x="452" y="452"/>
                    <a:pt x="452" y="452"/>
                    <a:pt x="452" y="452"/>
                  </a:cubicBezTo>
                  <a:cubicBezTo>
                    <a:pt x="201" y="452"/>
                    <a:pt x="201" y="452"/>
                    <a:pt x="201" y="452"/>
                  </a:cubicBezTo>
                  <a:cubicBezTo>
                    <a:pt x="145" y="452"/>
                    <a:pt x="100" y="497"/>
                    <a:pt x="100" y="553"/>
                  </a:cubicBezTo>
                  <a:cubicBezTo>
                    <a:pt x="100" y="712"/>
                    <a:pt x="100" y="712"/>
                    <a:pt x="100" y="712"/>
                  </a:cubicBezTo>
                  <a:cubicBezTo>
                    <a:pt x="42" y="733"/>
                    <a:pt x="0" y="789"/>
                    <a:pt x="0" y="854"/>
                  </a:cubicBezTo>
                  <a:cubicBezTo>
                    <a:pt x="0" y="937"/>
                    <a:pt x="68" y="1005"/>
                    <a:pt x="151" y="1005"/>
                  </a:cubicBezTo>
                  <a:cubicBezTo>
                    <a:pt x="234" y="1005"/>
                    <a:pt x="301" y="937"/>
                    <a:pt x="301" y="854"/>
                  </a:cubicBezTo>
                  <a:cubicBezTo>
                    <a:pt x="301" y="789"/>
                    <a:pt x="259" y="733"/>
                    <a:pt x="201" y="712"/>
                  </a:cubicBezTo>
                  <a:cubicBezTo>
                    <a:pt x="201" y="553"/>
                    <a:pt x="201" y="553"/>
                    <a:pt x="201" y="553"/>
                  </a:cubicBezTo>
                  <a:cubicBezTo>
                    <a:pt x="452" y="553"/>
                    <a:pt x="452" y="553"/>
                    <a:pt x="452" y="553"/>
                  </a:cubicBezTo>
                  <a:cubicBezTo>
                    <a:pt x="452" y="712"/>
                    <a:pt x="452" y="712"/>
                    <a:pt x="452" y="712"/>
                  </a:cubicBezTo>
                  <a:cubicBezTo>
                    <a:pt x="394" y="733"/>
                    <a:pt x="352" y="789"/>
                    <a:pt x="352" y="854"/>
                  </a:cubicBezTo>
                  <a:cubicBezTo>
                    <a:pt x="352" y="937"/>
                    <a:pt x="419" y="1005"/>
                    <a:pt x="502" y="1005"/>
                  </a:cubicBezTo>
                  <a:cubicBezTo>
                    <a:pt x="586" y="1005"/>
                    <a:pt x="653" y="937"/>
                    <a:pt x="653" y="854"/>
                  </a:cubicBezTo>
                  <a:cubicBezTo>
                    <a:pt x="653" y="789"/>
                    <a:pt x="611" y="733"/>
                    <a:pt x="553" y="712"/>
                  </a:cubicBezTo>
                  <a:cubicBezTo>
                    <a:pt x="553" y="553"/>
                    <a:pt x="553" y="553"/>
                    <a:pt x="553" y="553"/>
                  </a:cubicBezTo>
                  <a:cubicBezTo>
                    <a:pt x="804" y="553"/>
                    <a:pt x="804" y="553"/>
                    <a:pt x="804" y="553"/>
                  </a:cubicBezTo>
                  <a:cubicBezTo>
                    <a:pt x="804" y="712"/>
                    <a:pt x="804" y="712"/>
                    <a:pt x="804" y="712"/>
                  </a:cubicBezTo>
                  <a:cubicBezTo>
                    <a:pt x="745" y="733"/>
                    <a:pt x="703" y="789"/>
                    <a:pt x="703" y="854"/>
                  </a:cubicBezTo>
                  <a:cubicBezTo>
                    <a:pt x="703" y="937"/>
                    <a:pt x="771" y="1005"/>
                    <a:pt x="854" y="1005"/>
                  </a:cubicBezTo>
                  <a:cubicBezTo>
                    <a:pt x="937" y="1005"/>
                    <a:pt x="1005" y="937"/>
                    <a:pt x="1005" y="854"/>
                  </a:cubicBezTo>
                  <a:cubicBezTo>
                    <a:pt x="1005" y="789"/>
                    <a:pt x="963" y="733"/>
                    <a:pt x="904" y="712"/>
                  </a:cubicBezTo>
                  <a:close/>
                  <a:moveTo>
                    <a:pt x="151" y="904"/>
                  </a:moveTo>
                  <a:cubicBezTo>
                    <a:pt x="123" y="904"/>
                    <a:pt x="100" y="882"/>
                    <a:pt x="100" y="854"/>
                  </a:cubicBezTo>
                  <a:cubicBezTo>
                    <a:pt x="100" y="826"/>
                    <a:pt x="123" y="804"/>
                    <a:pt x="151" y="804"/>
                  </a:cubicBezTo>
                  <a:cubicBezTo>
                    <a:pt x="178" y="804"/>
                    <a:pt x="201" y="826"/>
                    <a:pt x="201" y="854"/>
                  </a:cubicBezTo>
                  <a:cubicBezTo>
                    <a:pt x="201" y="882"/>
                    <a:pt x="178" y="904"/>
                    <a:pt x="151" y="904"/>
                  </a:cubicBezTo>
                  <a:close/>
                  <a:moveTo>
                    <a:pt x="502" y="904"/>
                  </a:moveTo>
                  <a:cubicBezTo>
                    <a:pt x="475" y="904"/>
                    <a:pt x="452" y="882"/>
                    <a:pt x="452" y="854"/>
                  </a:cubicBezTo>
                  <a:cubicBezTo>
                    <a:pt x="452" y="826"/>
                    <a:pt x="475" y="804"/>
                    <a:pt x="502" y="804"/>
                  </a:cubicBezTo>
                  <a:cubicBezTo>
                    <a:pt x="530" y="804"/>
                    <a:pt x="553" y="826"/>
                    <a:pt x="553" y="854"/>
                  </a:cubicBezTo>
                  <a:cubicBezTo>
                    <a:pt x="553" y="882"/>
                    <a:pt x="530" y="904"/>
                    <a:pt x="502" y="904"/>
                  </a:cubicBezTo>
                  <a:close/>
                  <a:moveTo>
                    <a:pt x="502" y="201"/>
                  </a:moveTo>
                  <a:cubicBezTo>
                    <a:pt x="475" y="201"/>
                    <a:pt x="452" y="178"/>
                    <a:pt x="452" y="151"/>
                  </a:cubicBezTo>
                  <a:cubicBezTo>
                    <a:pt x="452" y="123"/>
                    <a:pt x="475" y="100"/>
                    <a:pt x="502" y="100"/>
                  </a:cubicBezTo>
                  <a:cubicBezTo>
                    <a:pt x="530" y="100"/>
                    <a:pt x="553" y="123"/>
                    <a:pt x="553" y="151"/>
                  </a:cubicBezTo>
                  <a:cubicBezTo>
                    <a:pt x="553" y="178"/>
                    <a:pt x="530" y="201"/>
                    <a:pt x="502" y="201"/>
                  </a:cubicBezTo>
                  <a:close/>
                  <a:moveTo>
                    <a:pt x="854" y="904"/>
                  </a:moveTo>
                  <a:cubicBezTo>
                    <a:pt x="826" y="904"/>
                    <a:pt x="804" y="882"/>
                    <a:pt x="804" y="854"/>
                  </a:cubicBezTo>
                  <a:cubicBezTo>
                    <a:pt x="804" y="826"/>
                    <a:pt x="826" y="804"/>
                    <a:pt x="854" y="804"/>
                  </a:cubicBezTo>
                  <a:cubicBezTo>
                    <a:pt x="882" y="804"/>
                    <a:pt x="904" y="826"/>
                    <a:pt x="904" y="854"/>
                  </a:cubicBezTo>
                  <a:cubicBezTo>
                    <a:pt x="904" y="882"/>
                    <a:pt x="882" y="904"/>
                    <a:pt x="854" y="904"/>
                  </a:cubicBezTo>
                  <a:close/>
                  <a:moveTo>
                    <a:pt x="854" y="904"/>
                  </a:moveTo>
                  <a:cubicBezTo>
                    <a:pt x="854" y="904"/>
                    <a:pt x="854" y="904"/>
                    <a:pt x="854" y="90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sp>
        <p:nvSpPr>
          <p:cNvPr id="74" name="#8">
            <a:extLst>
              <a:ext uri="{FF2B5EF4-FFF2-40B4-BE49-F238E27FC236}">
                <a16:creationId xmlns:a16="http://schemas.microsoft.com/office/drawing/2014/main" id="{A1762932-2517-49C4-ADED-32B2164956E1}"/>
              </a:ext>
            </a:extLst>
          </p:cNvPr>
          <p:cNvSpPr txBox="1">
            <a:spLocks/>
          </p:cNvSpPr>
          <p:nvPr userDrawn="1"/>
        </p:nvSpPr>
        <p:spPr>
          <a:xfrm>
            <a:off x="3907386" y="3932746"/>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89" name="t8">
            <a:extLst>
              <a:ext uri="{FF2B5EF4-FFF2-40B4-BE49-F238E27FC236}">
                <a16:creationId xmlns:a16="http://schemas.microsoft.com/office/drawing/2014/main" id="{F6454FF2-FAA8-4ADB-BC8B-2888122BCE05}"/>
              </a:ext>
            </a:extLst>
          </p:cNvPr>
          <p:cNvSpPr txBox="1">
            <a:spLocks/>
          </p:cNvSpPr>
          <p:nvPr userDrawn="1"/>
        </p:nvSpPr>
        <p:spPr>
          <a:xfrm>
            <a:off x="3734618" y="5552210"/>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Worldwide solutions</a:t>
            </a:r>
          </a:p>
        </p:txBody>
      </p:sp>
      <p:sp>
        <p:nvSpPr>
          <p:cNvPr id="114" name="i8">
            <a:extLst>
              <a:ext uri="{FF2B5EF4-FFF2-40B4-BE49-F238E27FC236}">
                <a16:creationId xmlns:a16="http://schemas.microsoft.com/office/drawing/2014/main" id="{30F9EE58-281C-45B4-B7DE-2982933EF4C7}"/>
              </a:ext>
            </a:extLst>
          </p:cNvPr>
          <p:cNvSpPr>
            <a:spLocks noEditPoints="1"/>
          </p:cNvSpPr>
          <p:nvPr userDrawn="1"/>
        </p:nvSpPr>
        <p:spPr bwMode="auto">
          <a:xfrm>
            <a:off x="4284811" y="4315506"/>
            <a:ext cx="689696" cy="687806"/>
          </a:xfrm>
          <a:custGeom>
            <a:avLst/>
            <a:gdLst>
              <a:gd name="T0" fmla="*/ 87 w 174"/>
              <a:gd name="T1" fmla="*/ 0 h 174"/>
              <a:gd name="T2" fmla="*/ 0 w 174"/>
              <a:gd name="T3" fmla="*/ 87 h 174"/>
              <a:gd name="T4" fmla="*/ 87 w 174"/>
              <a:gd name="T5" fmla="*/ 174 h 174"/>
              <a:gd name="T6" fmla="*/ 174 w 174"/>
              <a:gd name="T7" fmla="*/ 87 h 174"/>
              <a:gd name="T8" fmla="*/ 87 w 174"/>
              <a:gd name="T9" fmla="*/ 0 h 174"/>
              <a:gd name="T10" fmla="*/ 87 w 174"/>
              <a:gd name="T11" fmla="*/ 157 h 174"/>
              <a:gd name="T12" fmla="*/ 68 w 174"/>
              <a:gd name="T13" fmla="*/ 128 h 174"/>
              <a:gd name="T14" fmla="*/ 105 w 174"/>
              <a:gd name="T15" fmla="*/ 128 h 174"/>
              <a:gd name="T16" fmla="*/ 87 w 174"/>
              <a:gd name="T17" fmla="*/ 157 h 174"/>
              <a:gd name="T18" fmla="*/ 65 w 174"/>
              <a:gd name="T19" fmla="*/ 115 h 174"/>
              <a:gd name="T20" fmla="*/ 63 w 174"/>
              <a:gd name="T21" fmla="*/ 93 h 174"/>
              <a:gd name="T22" fmla="*/ 110 w 174"/>
              <a:gd name="T23" fmla="*/ 93 h 174"/>
              <a:gd name="T24" fmla="*/ 108 w 174"/>
              <a:gd name="T25" fmla="*/ 115 h 174"/>
              <a:gd name="T26" fmla="*/ 65 w 174"/>
              <a:gd name="T27" fmla="*/ 115 h 174"/>
              <a:gd name="T28" fmla="*/ 87 w 174"/>
              <a:gd name="T29" fmla="*/ 18 h 174"/>
              <a:gd name="T30" fmla="*/ 87 w 174"/>
              <a:gd name="T31" fmla="*/ 18 h 174"/>
              <a:gd name="T32" fmla="*/ 106 w 174"/>
              <a:gd name="T33" fmla="*/ 47 h 174"/>
              <a:gd name="T34" fmla="*/ 68 w 174"/>
              <a:gd name="T35" fmla="*/ 47 h 174"/>
              <a:gd name="T36" fmla="*/ 87 w 174"/>
              <a:gd name="T37" fmla="*/ 18 h 174"/>
              <a:gd name="T38" fmla="*/ 108 w 174"/>
              <a:gd name="T39" fmla="*/ 60 h 174"/>
              <a:gd name="T40" fmla="*/ 110 w 174"/>
              <a:gd name="T41" fmla="*/ 81 h 174"/>
              <a:gd name="T42" fmla="*/ 63 w 174"/>
              <a:gd name="T43" fmla="*/ 81 h 174"/>
              <a:gd name="T44" fmla="*/ 65 w 174"/>
              <a:gd name="T45" fmla="*/ 60 h 174"/>
              <a:gd name="T46" fmla="*/ 108 w 174"/>
              <a:gd name="T47" fmla="*/ 60 h 174"/>
              <a:gd name="T48" fmla="*/ 52 w 174"/>
              <a:gd name="T49" fmla="*/ 81 h 174"/>
              <a:gd name="T50" fmla="*/ 18 w 174"/>
              <a:gd name="T51" fmla="*/ 81 h 174"/>
              <a:gd name="T52" fmla="*/ 28 w 174"/>
              <a:gd name="T53" fmla="*/ 51 h 174"/>
              <a:gd name="T54" fmla="*/ 54 w 174"/>
              <a:gd name="T55" fmla="*/ 58 h 174"/>
              <a:gd name="T56" fmla="*/ 52 w 174"/>
              <a:gd name="T57" fmla="*/ 81 h 174"/>
              <a:gd name="T58" fmla="*/ 52 w 174"/>
              <a:gd name="T59" fmla="*/ 93 h 174"/>
              <a:gd name="T60" fmla="*/ 54 w 174"/>
              <a:gd name="T61" fmla="*/ 117 h 174"/>
              <a:gd name="T62" fmla="*/ 28 w 174"/>
              <a:gd name="T63" fmla="*/ 124 h 174"/>
              <a:gd name="T64" fmla="*/ 18 w 174"/>
              <a:gd name="T65" fmla="*/ 93 h 174"/>
              <a:gd name="T66" fmla="*/ 52 w 174"/>
              <a:gd name="T67" fmla="*/ 93 h 174"/>
              <a:gd name="T68" fmla="*/ 121 w 174"/>
              <a:gd name="T69" fmla="*/ 93 h 174"/>
              <a:gd name="T70" fmla="*/ 156 w 174"/>
              <a:gd name="T71" fmla="*/ 93 h 174"/>
              <a:gd name="T72" fmla="*/ 146 w 174"/>
              <a:gd name="T73" fmla="*/ 124 h 174"/>
              <a:gd name="T74" fmla="*/ 119 w 174"/>
              <a:gd name="T75" fmla="*/ 117 h 174"/>
              <a:gd name="T76" fmla="*/ 121 w 174"/>
              <a:gd name="T77" fmla="*/ 93 h 174"/>
              <a:gd name="T78" fmla="*/ 121 w 174"/>
              <a:gd name="T79" fmla="*/ 81 h 174"/>
              <a:gd name="T80" fmla="*/ 120 w 174"/>
              <a:gd name="T81" fmla="*/ 58 h 174"/>
              <a:gd name="T82" fmla="*/ 146 w 174"/>
              <a:gd name="T83" fmla="*/ 50 h 174"/>
              <a:gd name="T84" fmla="*/ 156 w 174"/>
              <a:gd name="T85" fmla="*/ 81 h 174"/>
              <a:gd name="T86" fmla="*/ 121 w 174"/>
              <a:gd name="T87" fmla="*/ 81 h 174"/>
              <a:gd name="T88" fmla="*/ 138 w 174"/>
              <a:gd name="T89" fmla="*/ 40 h 174"/>
              <a:gd name="T90" fmla="*/ 117 w 174"/>
              <a:gd name="T91" fmla="*/ 45 h 174"/>
              <a:gd name="T92" fmla="*/ 108 w 174"/>
              <a:gd name="T93" fmla="*/ 21 h 174"/>
              <a:gd name="T94" fmla="*/ 138 w 174"/>
              <a:gd name="T95" fmla="*/ 40 h 174"/>
              <a:gd name="T96" fmla="*/ 65 w 174"/>
              <a:gd name="T97" fmla="*/ 21 h 174"/>
              <a:gd name="T98" fmla="*/ 56 w 174"/>
              <a:gd name="T99" fmla="*/ 45 h 174"/>
              <a:gd name="T100" fmla="*/ 36 w 174"/>
              <a:gd name="T101" fmla="*/ 40 h 174"/>
              <a:gd name="T102" fmla="*/ 65 w 174"/>
              <a:gd name="T103" fmla="*/ 21 h 174"/>
              <a:gd name="T104" fmla="*/ 36 w 174"/>
              <a:gd name="T105" fmla="*/ 134 h 174"/>
              <a:gd name="T106" fmla="*/ 56 w 174"/>
              <a:gd name="T107" fmla="*/ 130 h 174"/>
              <a:gd name="T108" fmla="*/ 65 w 174"/>
              <a:gd name="T109" fmla="*/ 153 h 174"/>
              <a:gd name="T110" fmla="*/ 36 w 174"/>
              <a:gd name="T111" fmla="*/ 134 h 174"/>
              <a:gd name="T112" fmla="*/ 108 w 174"/>
              <a:gd name="T113" fmla="*/ 153 h 174"/>
              <a:gd name="T114" fmla="*/ 117 w 174"/>
              <a:gd name="T115" fmla="*/ 130 h 174"/>
              <a:gd name="T116" fmla="*/ 138 w 174"/>
              <a:gd name="T117" fmla="*/ 135 h 174"/>
              <a:gd name="T118" fmla="*/ 108 w 174"/>
              <a:gd name="T119" fmla="*/ 15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74">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87" y="157"/>
                </a:moveTo>
                <a:cubicBezTo>
                  <a:pt x="79" y="157"/>
                  <a:pt x="72" y="145"/>
                  <a:pt x="68" y="128"/>
                </a:cubicBezTo>
                <a:cubicBezTo>
                  <a:pt x="81" y="127"/>
                  <a:pt x="93" y="127"/>
                  <a:pt x="105" y="128"/>
                </a:cubicBezTo>
                <a:cubicBezTo>
                  <a:pt x="101" y="145"/>
                  <a:pt x="95" y="157"/>
                  <a:pt x="87" y="157"/>
                </a:cubicBezTo>
                <a:close/>
                <a:moveTo>
                  <a:pt x="65" y="115"/>
                </a:moveTo>
                <a:cubicBezTo>
                  <a:pt x="64" y="108"/>
                  <a:pt x="64" y="101"/>
                  <a:pt x="63" y="93"/>
                </a:cubicBezTo>
                <a:cubicBezTo>
                  <a:pt x="110" y="93"/>
                  <a:pt x="110" y="93"/>
                  <a:pt x="110" y="93"/>
                </a:cubicBezTo>
                <a:cubicBezTo>
                  <a:pt x="110" y="101"/>
                  <a:pt x="109" y="108"/>
                  <a:pt x="108" y="115"/>
                </a:cubicBezTo>
                <a:cubicBezTo>
                  <a:pt x="94" y="113"/>
                  <a:pt x="79" y="113"/>
                  <a:pt x="65" y="115"/>
                </a:cubicBezTo>
                <a:close/>
                <a:moveTo>
                  <a:pt x="87" y="18"/>
                </a:moveTo>
                <a:cubicBezTo>
                  <a:pt x="87" y="18"/>
                  <a:pt x="87" y="18"/>
                  <a:pt x="87" y="18"/>
                </a:cubicBezTo>
                <a:cubicBezTo>
                  <a:pt x="95" y="18"/>
                  <a:pt x="101" y="29"/>
                  <a:pt x="106" y="47"/>
                </a:cubicBezTo>
                <a:cubicBezTo>
                  <a:pt x="93" y="48"/>
                  <a:pt x="81" y="48"/>
                  <a:pt x="68" y="47"/>
                </a:cubicBezTo>
                <a:cubicBezTo>
                  <a:pt x="72" y="29"/>
                  <a:pt x="79" y="18"/>
                  <a:pt x="87" y="18"/>
                </a:cubicBezTo>
                <a:close/>
                <a:moveTo>
                  <a:pt x="108" y="60"/>
                </a:moveTo>
                <a:cubicBezTo>
                  <a:pt x="109" y="67"/>
                  <a:pt x="110" y="74"/>
                  <a:pt x="110" y="81"/>
                </a:cubicBezTo>
                <a:cubicBezTo>
                  <a:pt x="63" y="81"/>
                  <a:pt x="63" y="81"/>
                  <a:pt x="63" y="81"/>
                </a:cubicBezTo>
                <a:cubicBezTo>
                  <a:pt x="64" y="74"/>
                  <a:pt x="64" y="67"/>
                  <a:pt x="65" y="60"/>
                </a:cubicBezTo>
                <a:cubicBezTo>
                  <a:pt x="79" y="62"/>
                  <a:pt x="94" y="62"/>
                  <a:pt x="108" y="60"/>
                </a:cubicBezTo>
                <a:close/>
                <a:moveTo>
                  <a:pt x="52" y="81"/>
                </a:moveTo>
                <a:cubicBezTo>
                  <a:pt x="18" y="81"/>
                  <a:pt x="18" y="81"/>
                  <a:pt x="18" y="81"/>
                </a:cubicBezTo>
                <a:cubicBezTo>
                  <a:pt x="19" y="70"/>
                  <a:pt x="22" y="60"/>
                  <a:pt x="28" y="51"/>
                </a:cubicBezTo>
                <a:cubicBezTo>
                  <a:pt x="36" y="54"/>
                  <a:pt x="45" y="56"/>
                  <a:pt x="54" y="58"/>
                </a:cubicBezTo>
                <a:cubicBezTo>
                  <a:pt x="53" y="66"/>
                  <a:pt x="52" y="73"/>
                  <a:pt x="52" y="81"/>
                </a:cubicBezTo>
                <a:close/>
                <a:moveTo>
                  <a:pt x="52" y="93"/>
                </a:moveTo>
                <a:cubicBezTo>
                  <a:pt x="52" y="101"/>
                  <a:pt x="53" y="109"/>
                  <a:pt x="54" y="117"/>
                </a:cubicBezTo>
                <a:cubicBezTo>
                  <a:pt x="45" y="118"/>
                  <a:pt x="36" y="121"/>
                  <a:pt x="28" y="124"/>
                </a:cubicBezTo>
                <a:cubicBezTo>
                  <a:pt x="22" y="115"/>
                  <a:pt x="19" y="104"/>
                  <a:pt x="18" y="93"/>
                </a:cubicBezTo>
                <a:lnTo>
                  <a:pt x="52" y="93"/>
                </a:lnTo>
                <a:close/>
                <a:moveTo>
                  <a:pt x="121" y="93"/>
                </a:moveTo>
                <a:cubicBezTo>
                  <a:pt x="156" y="93"/>
                  <a:pt x="156" y="93"/>
                  <a:pt x="156" y="93"/>
                </a:cubicBezTo>
                <a:cubicBezTo>
                  <a:pt x="155" y="104"/>
                  <a:pt x="151" y="115"/>
                  <a:pt x="146" y="124"/>
                </a:cubicBezTo>
                <a:cubicBezTo>
                  <a:pt x="137" y="121"/>
                  <a:pt x="128" y="118"/>
                  <a:pt x="119" y="117"/>
                </a:cubicBezTo>
                <a:cubicBezTo>
                  <a:pt x="121" y="109"/>
                  <a:pt x="121" y="101"/>
                  <a:pt x="121" y="93"/>
                </a:cubicBezTo>
                <a:close/>
                <a:moveTo>
                  <a:pt x="121" y="81"/>
                </a:moveTo>
                <a:cubicBezTo>
                  <a:pt x="121" y="73"/>
                  <a:pt x="121" y="66"/>
                  <a:pt x="120" y="58"/>
                </a:cubicBezTo>
                <a:cubicBezTo>
                  <a:pt x="128" y="56"/>
                  <a:pt x="137" y="54"/>
                  <a:pt x="146" y="50"/>
                </a:cubicBezTo>
                <a:cubicBezTo>
                  <a:pt x="152" y="60"/>
                  <a:pt x="155" y="70"/>
                  <a:pt x="156" y="81"/>
                </a:cubicBezTo>
                <a:lnTo>
                  <a:pt x="121" y="81"/>
                </a:lnTo>
                <a:close/>
                <a:moveTo>
                  <a:pt x="138" y="40"/>
                </a:moveTo>
                <a:cubicBezTo>
                  <a:pt x="131" y="42"/>
                  <a:pt x="124" y="44"/>
                  <a:pt x="117" y="45"/>
                </a:cubicBezTo>
                <a:cubicBezTo>
                  <a:pt x="115" y="36"/>
                  <a:pt x="112" y="27"/>
                  <a:pt x="108" y="21"/>
                </a:cubicBezTo>
                <a:cubicBezTo>
                  <a:pt x="120" y="25"/>
                  <a:pt x="130" y="31"/>
                  <a:pt x="138" y="40"/>
                </a:cubicBezTo>
                <a:close/>
                <a:moveTo>
                  <a:pt x="65" y="21"/>
                </a:moveTo>
                <a:cubicBezTo>
                  <a:pt x="61" y="28"/>
                  <a:pt x="58" y="36"/>
                  <a:pt x="56" y="45"/>
                </a:cubicBezTo>
                <a:cubicBezTo>
                  <a:pt x="50" y="44"/>
                  <a:pt x="43" y="42"/>
                  <a:pt x="36" y="40"/>
                </a:cubicBezTo>
                <a:cubicBezTo>
                  <a:pt x="44" y="32"/>
                  <a:pt x="54" y="25"/>
                  <a:pt x="65" y="21"/>
                </a:cubicBezTo>
                <a:close/>
                <a:moveTo>
                  <a:pt x="36" y="134"/>
                </a:moveTo>
                <a:cubicBezTo>
                  <a:pt x="43" y="133"/>
                  <a:pt x="50" y="131"/>
                  <a:pt x="56" y="130"/>
                </a:cubicBezTo>
                <a:cubicBezTo>
                  <a:pt x="58" y="139"/>
                  <a:pt x="61" y="147"/>
                  <a:pt x="65" y="153"/>
                </a:cubicBezTo>
                <a:cubicBezTo>
                  <a:pt x="54" y="149"/>
                  <a:pt x="44" y="143"/>
                  <a:pt x="36" y="134"/>
                </a:cubicBezTo>
                <a:close/>
                <a:moveTo>
                  <a:pt x="108" y="153"/>
                </a:moveTo>
                <a:cubicBezTo>
                  <a:pt x="112" y="147"/>
                  <a:pt x="115" y="139"/>
                  <a:pt x="117" y="130"/>
                </a:cubicBezTo>
                <a:cubicBezTo>
                  <a:pt x="123" y="131"/>
                  <a:pt x="130" y="133"/>
                  <a:pt x="138" y="135"/>
                </a:cubicBezTo>
                <a:cubicBezTo>
                  <a:pt x="130" y="143"/>
                  <a:pt x="120" y="150"/>
                  <a:pt x="108" y="1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75" name="#9">
            <a:extLst>
              <a:ext uri="{FF2B5EF4-FFF2-40B4-BE49-F238E27FC236}">
                <a16:creationId xmlns:a16="http://schemas.microsoft.com/office/drawing/2014/main" id="{D5717F62-DF3D-41E7-8015-CF36A283C027}"/>
              </a:ext>
            </a:extLst>
          </p:cNvPr>
          <p:cNvSpPr txBox="1">
            <a:spLocks/>
          </p:cNvSpPr>
          <p:nvPr userDrawn="1"/>
        </p:nvSpPr>
        <p:spPr>
          <a:xfrm>
            <a:off x="6560419" y="3958610"/>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90" name="t9">
            <a:extLst>
              <a:ext uri="{FF2B5EF4-FFF2-40B4-BE49-F238E27FC236}">
                <a16:creationId xmlns:a16="http://schemas.microsoft.com/office/drawing/2014/main" id="{7246BC07-2F9F-4334-B4F0-B03D753E5C3B}"/>
              </a:ext>
            </a:extLst>
          </p:cNvPr>
          <p:cNvSpPr txBox="1">
            <a:spLocks/>
          </p:cNvSpPr>
          <p:nvPr userDrawn="1"/>
        </p:nvSpPr>
        <p:spPr>
          <a:xfrm>
            <a:off x="6387651" y="5578074"/>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Awards</a:t>
            </a:r>
          </a:p>
        </p:txBody>
      </p:sp>
      <p:sp>
        <p:nvSpPr>
          <p:cNvPr id="115" name="i9">
            <a:extLst>
              <a:ext uri="{FF2B5EF4-FFF2-40B4-BE49-F238E27FC236}">
                <a16:creationId xmlns:a16="http://schemas.microsoft.com/office/drawing/2014/main" id="{D17E6A7D-D493-49E2-8B68-5610FFF5BB88}"/>
              </a:ext>
            </a:extLst>
          </p:cNvPr>
          <p:cNvSpPr>
            <a:spLocks noEditPoints="1"/>
          </p:cNvSpPr>
          <p:nvPr userDrawn="1"/>
        </p:nvSpPr>
        <p:spPr bwMode="auto">
          <a:xfrm>
            <a:off x="7027263" y="4360367"/>
            <a:ext cx="544513" cy="609600"/>
          </a:xfrm>
          <a:custGeom>
            <a:avLst/>
            <a:gdLst>
              <a:gd name="T0" fmla="*/ 160 w 164"/>
              <a:gd name="T1" fmla="*/ 76 h 183"/>
              <a:gd name="T2" fmla="*/ 137 w 164"/>
              <a:gd name="T3" fmla="*/ 65 h 183"/>
              <a:gd name="T4" fmla="*/ 99 w 164"/>
              <a:gd name="T5" fmla="*/ 65 h 183"/>
              <a:gd name="T6" fmla="*/ 99 w 164"/>
              <a:gd name="T7" fmla="*/ 25 h 183"/>
              <a:gd name="T8" fmla="*/ 77 w 164"/>
              <a:gd name="T9" fmla="*/ 0 h 183"/>
              <a:gd name="T10" fmla="*/ 55 w 164"/>
              <a:gd name="T11" fmla="*/ 13 h 183"/>
              <a:gd name="T12" fmla="*/ 30 w 164"/>
              <a:gd name="T13" fmla="*/ 65 h 183"/>
              <a:gd name="T14" fmla="*/ 4 w 164"/>
              <a:gd name="T15" fmla="*/ 65 h 183"/>
              <a:gd name="T16" fmla="*/ 0 w 164"/>
              <a:gd name="T17" fmla="*/ 69 h 183"/>
              <a:gd name="T18" fmla="*/ 0 w 164"/>
              <a:gd name="T19" fmla="*/ 179 h 183"/>
              <a:gd name="T20" fmla="*/ 4 w 164"/>
              <a:gd name="T21" fmla="*/ 183 h 183"/>
              <a:gd name="T22" fmla="*/ 36 w 164"/>
              <a:gd name="T23" fmla="*/ 183 h 183"/>
              <a:gd name="T24" fmla="*/ 40 w 164"/>
              <a:gd name="T25" fmla="*/ 179 h 183"/>
              <a:gd name="T26" fmla="*/ 40 w 164"/>
              <a:gd name="T27" fmla="*/ 170 h 183"/>
              <a:gd name="T28" fmla="*/ 108 w 164"/>
              <a:gd name="T29" fmla="*/ 170 h 183"/>
              <a:gd name="T30" fmla="*/ 122 w 164"/>
              <a:gd name="T31" fmla="*/ 163 h 183"/>
              <a:gd name="T32" fmla="*/ 156 w 164"/>
              <a:gd name="T33" fmla="*/ 105 h 183"/>
              <a:gd name="T34" fmla="*/ 160 w 164"/>
              <a:gd name="T35" fmla="*/ 76 h 183"/>
              <a:gd name="T36" fmla="*/ 143 w 164"/>
              <a:gd name="T37" fmla="*/ 96 h 183"/>
              <a:gd name="T38" fmla="*/ 108 w 164"/>
              <a:gd name="T39" fmla="*/ 154 h 183"/>
              <a:gd name="T40" fmla="*/ 40 w 164"/>
              <a:gd name="T41" fmla="*/ 154 h 183"/>
              <a:gd name="T42" fmla="*/ 40 w 164"/>
              <a:gd name="T43" fmla="*/ 82 h 183"/>
              <a:gd name="T44" fmla="*/ 69 w 164"/>
              <a:gd name="T45" fmla="*/ 20 h 183"/>
              <a:gd name="T46" fmla="*/ 77 w 164"/>
              <a:gd name="T47" fmla="*/ 15 h 183"/>
              <a:gd name="T48" fmla="*/ 84 w 164"/>
              <a:gd name="T49" fmla="*/ 25 h 183"/>
              <a:gd name="T50" fmla="*/ 84 w 164"/>
              <a:gd name="T51" fmla="*/ 72 h 183"/>
              <a:gd name="T52" fmla="*/ 92 w 164"/>
              <a:gd name="T53" fmla="*/ 80 h 183"/>
              <a:gd name="T54" fmla="*/ 138 w 164"/>
              <a:gd name="T55" fmla="*/ 80 h 183"/>
              <a:gd name="T56" fmla="*/ 146 w 164"/>
              <a:gd name="T57" fmla="*/ 83 h 183"/>
              <a:gd name="T58" fmla="*/ 143 w 164"/>
              <a:gd name="T59" fmla="*/ 9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183">
                <a:moveTo>
                  <a:pt x="160" y="76"/>
                </a:moveTo>
                <a:cubicBezTo>
                  <a:pt x="156" y="69"/>
                  <a:pt x="148" y="65"/>
                  <a:pt x="137" y="65"/>
                </a:cubicBezTo>
                <a:cubicBezTo>
                  <a:pt x="99" y="65"/>
                  <a:pt x="99" y="65"/>
                  <a:pt x="99" y="65"/>
                </a:cubicBezTo>
                <a:cubicBezTo>
                  <a:pt x="99" y="25"/>
                  <a:pt x="99" y="25"/>
                  <a:pt x="99" y="25"/>
                </a:cubicBezTo>
                <a:cubicBezTo>
                  <a:pt x="99" y="8"/>
                  <a:pt x="88" y="0"/>
                  <a:pt x="77" y="0"/>
                </a:cubicBezTo>
                <a:cubicBezTo>
                  <a:pt x="67" y="0"/>
                  <a:pt x="60" y="4"/>
                  <a:pt x="55" y="13"/>
                </a:cubicBezTo>
                <a:cubicBezTo>
                  <a:pt x="49" y="26"/>
                  <a:pt x="30" y="65"/>
                  <a:pt x="30" y="65"/>
                </a:cubicBezTo>
                <a:cubicBezTo>
                  <a:pt x="4" y="65"/>
                  <a:pt x="4" y="65"/>
                  <a:pt x="4" y="65"/>
                </a:cubicBezTo>
                <a:cubicBezTo>
                  <a:pt x="2" y="65"/>
                  <a:pt x="0" y="66"/>
                  <a:pt x="0" y="69"/>
                </a:cubicBezTo>
                <a:cubicBezTo>
                  <a:pt x="0" y="179"/>
                  <a:pt x="0" y="179"/>
                  <a:pt x="0" y="179"/>
                </a:cubicBezTo>
                <a:cubicBezTo>
                  <a:pt x="0" y="181"/>
                  <a:pt x="2" y="183"/>
                  <a:pt x="4" y="183"/>
                </a:cubicBezTo>
                <a:cubicBezTo>
                  <a:pt x="36" y="183"/>
                  <a:pt x="36" y="183"/>
                  <a:pt x="36" y="183"/>
                </a:cubicBezTo>
                <a:cubicBezTo>
                  <a:pt x="39" y="183"/>
                  <a:pt x="40" y="181"/>
                  <a:pt x="40" y="179"/>
                </a:cubicBezTo>
                <a:cubicBezTo>
                  <a:pt x="40" y="170"/>
                  <a:pt x="40" y="170"/>
                  <a:pt x="40" y="170"/>
                </a:cubicBezTo>
                <a:cubicBezTo>
                  <a:pt x="108" y="170"/>
                  <a:pt x="108" y="170"/>
                  <a:pt x="108" y="170"/>
                </a:cubicBezTo>
                <a:cubicBezTo>
                  <a:pt x="115" y="170"/>
                  <a:pt x="119" y="166"/>
                  <a:pt x="122" y="163"/>
                </a:cubicBezTo>
                <a:cubicBezTo>
                  <a:pt x="122" y="163"/>
                  <a:pt x="143" y="126"/>
                  <a:pt x="156" y="105"/>
                </a:cubicBezTo>
                <a:cubicBezTo>
                  <a:pt x="163" y="93"/>
                  <a:pt x="164" y="83"/>
                  <a:pt x="160" y="76"/>
                </a:cubicBezTo>
                <a:close/>
                <a:moveTo>
                  <a:pt x="143" y="96"/>
                </a:moveTo>
                <a:cubicBezTo>
                  <a:pt x="130" y="118"/>
                  <a:pt x="108" y="154"/>
                  <a:pt x="108" y="154"/>
                </a:cubicBezTo>
                <a:cubicBezTo>
                  <a:pt x="108" y="154"/>
                  <a:pt x="40" y="154"/>
                  <a:pt x="40" y="154"/>
                </a:cubicBezTo>
                <a:cubicBezTo>
                  <a:pt x="40" y="82"/>
                  <a:pt x="40" y="82"/>
                  <a:pt x="40" y="82"/>
                </a:cubicBezTo>
                <a:cubicBezTo>
                  <a:pt x="40" y="82"/>
                  <a:pt x="63" y="33"/>
                  <a:pt x="69" y="20"/>
                </a:cubicBezTo>
                <a:cubicBezTo>
                  <a:pt x="71" y="16"/>
                  <a:pt x="73" y="15"/>
                  <a:pt x="77" y="15"/>
                </a:cubicBezTo>
                <a:cubicBezTo>
                  <a:pt x="81" y="15"/>
                  <a:pt x="84" y="19"/>
                  <a:pt x="84" y="25"/>
                </a:cubicBezTo>
                <a:cubicBezTo>
                  <a:pt x="84" y="72"/>
                  <a:pt x="84" y="72"/>
                  <a:pt x="84" y="72"/>
                </a:cubicBezTo>
                <a:cubicBezTo>
                  <a:pt x="84" y="77"/>
                  <a:pt x="87" y="80"/>
                  <a:pt x="92" y="80"/>
                </a:cubicBezTo>
                <a:cubicBezTo>
                  <a:pt x="138" y="80"/>
                  <a:pt x="138" y="80"/>
                  <a:pt x="138" y="80"/>
                </a:cubicBezTo>
                <a:cubicBezTo>
                  <a:pt x="143" y="80"/>
                  <a:pt x="145" y="81"/>
                  <a:pt x="146" y="83"/>
                </a:cubicBezTo>
                <a:cubicBezTo>
                  <a:pt x="147" y="85"/>
                  <a:pt x="148" y="88"/>
                  <a:pt x="143" y="9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76" name="#10">
            <a:extLst>
              <a:ext uri="{FF2B5EF4-FFF2-40B4-BE49-F238E27FC236}">
                <a16:creationId xmlns:a16="http://schemas.microsoft.com/office/drawing/2014/main" id="{BD6D0036-2D29-495A-BCBB-095B5091A760}"/>
              </a:ext>
            </a:extLst>
          </p:cNvPr>
          <p:cNvSpPr txBox="1">
            <a:spLocks/>
          </p:cNvSpPr>
          <p:nvPr userDrawn="1"/>
        </p:nvSpPr>
        <p:spPr>
          <a:xfrm>
            <a:off x="9382269" y="3906882"/>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91" name="t10">
            <a:extLst>
              <a:ext uri="{FF2B5EF4-FFF2-40B4-BE49-F238E27FC236}">
                <a16:creationId xmlns:a16="http://schemas.microsoft.com/office/drawing/2014/main" id="{4EF20A44-0958-4E79-B2AE-0FF35BA9DA13}"/>
              </a:ext>
            </a:extLst>
          </p:cNvPr>
          <p:cNvSpPr txBox="1">
            <a:spLocks/>
          </p:cNvSpPr>
          <p:nvPr userDrawn="1"/>
        </p:nvSpPr>
        <p:spPr>
          <a:xfrm>
            <a:off x="9213451" y="5526346"/>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Corporate</a:t>
            </a:r>
            <a:r>
              <a:rPr lang="en-GB" baseline="0" noProof="0"/>
              <a:t> Social Responsibility</a:t>
            </a:r>
            <a:endParaRPr lang="en-GB" noProof="0"/>
          </a:p>
        </p:txBody>
      </p:sp>
      <p:grpSp>
        <p:nvGrpSpPr>
          <p:cNvPr id="117" name="i10">
            <a:extLst>
              <a:ext uri="{FF2B5EF4-FFF2-40B4-BE49-F238E27FC236}">
                <a16:creationId xmlns:a16="http://schemas.microsoft.com/office/drawing/2014/main" id="{C3578B8D-36F0-4536-B94E-CF2B49FCA52E}"/>
              </a:ext>
            </a:extLst>
          </p:cNvPr>
          <p:cNvGrpSpPr>
            <a:grpSpLocks noChangeAspect="1"/>
          </p:cNvGrpSpPr>
          <p:nvPr userDrawn="1"/>
        </p:nvGrpSpPr>
        <p:grpSpPr bwMode="auto">
          <a:xfrm>
            <a:off x="9730926" y="4406478"/>
            <a:ext cx="747713" cy="554038"/>
            <a:chOff x="6538" y="2778"/>
            <a:chExt cx="471" cy="349"/>
          </a:xfrm>
        </p:grpSpPr>
        <p:sp>
          <p:nvSpPr>
            <p:cNvPr id="118" name="AutoShape 27">
              <a:extLst>
                <a:ext uri="{FF2B5EF4-FFF2-40B4-BE49-F238E27FC236}">
                  <a16:creationId xmlns:a16="http://schemas.microsoft.com/office/drawing/2014/main" id="{06478575-3840-43FA-A3AD-444D7E3CFBFD}"/>
                </a:ext>
              </a:extLst>
            </p:cNvPr>
            <p:cNvSpPr>
              <a:spLocks noChangeAspect="1" noChangeArrowheads="1" noTextEdit="1"/>
            </p:cNvSpPr>
            <p:nvPr/>
          </p:nvSpPr>
          <p:spPr bwMode="auto">
            <a:xfrm>
              <a:off x="6538" y="2778"/>
              <a:ext cx="471"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19" name="Freeform 29">
              <a:extLst>
                <a:ext uri="{FF2B5EF4-FFF2-40B4-BE49-F238E27FC236}">
                  <a16:creationId xmlns:a16="http://schemas.microsoft.com/office/drawing/2014/main" id="{1BDCC240-A1A3-45DB-83E8-368167E5A046}"/>
                </a:ext>
              </a:extLst>
            </p:cNvPr>
            <p:cNvSpPr>
              <a:spLocks noEditPoints="1"/>
            </p:cNvSpPr>
            <p:nvPr/>
          </p:nvSpPr>
          <p:spPr bwMode="auto">
            <a:xfrm>
              <a:off x="6538" y="2758"/>
              <a:ext cx="471" cy="368"/>
            </a:xfrm>
            <a:custGeom>
              <a:avLst/>
              <a:gdLst>
                <a:gd name="T0" fmla="*/ 1018 w 1850"/>
                <a:gd name="T1" fmla="*/ 356 h 1443"/>
                <a:gd name="T2" fmla="*/ 853 w 1850"/>
                <a:gd name="T3" fmla="*/ 884 h 1443"/>
                <a:gd name="T4" fmla="*/ 757 w 1850"/>
                <a:gd name="T5" fmla="*/ 1091 h 1443"/>
                <a:gd name="T6" fmla="*/ 661 w 1850"/>
                <a:gd name="T7" fmla="*/ 578 h 1443"/>
                <a:gd name="T8" fmla="*/ 571 w 1850"/>
                <a:gd name="T9" fmla="*/ 214 h 1443"/>
                <a:gd name="T10" fmla="*/ 0 w 1850"/>
                <a:gd name="T11" fmla="*/ 108 h 1443"/>
                <a:gd name="T12" fmla="*/ 265 w 1850"/>
                <a:gd name="T13" fmla="*/ 631 h 1443"/>
                <a:gd name="T14" fmla="*/ 531 w 1850"/>
                <a:gd name="T15" fmla="*/ 680 h 1443"/>
                <a:gd name="T16" fmla="*/ 389 w 1850"/>
                <a:gd name="T17" fmla="*/ 303 h 1443"/>
                <a:gd name="T18" fmla="*/ 582 w 1850"/>
                <a:gd name="T19" fmla="*/ 547 h 1443"/>
                <a:gd name="T20" fmla="*/ 696 w 1850"/>
                <a:gd name="T21" fmla="*/ 1307 h 1443"/>
                <a:gd name="T22" fmla="*/ 697 w 1850"/>
                <a:gd name="T23" fmla="*/ 1417 h 1443"/>
                <a:gd name="T24" fmla="*/ 727 w 1850"/>
                <a:gd name="T25" fmla="*/ 1443 h 1443"/>
                <a:gd name="T26" fmla="*/ 729 w 1850"/>
                <a:gd name="T27" fmla="*/ 1443 h 1443"/>
                <a:gd name="T28" fmla="*/ 758 w 1850"/>
                <a:gd name="T29" fmla="*/ 1414 h 1443"/>
                <a:gd name="T30" fmla="*/ 761 w 1850"/>
                <a:gd name="T31" fmla="*/ 1310 h 1443"/>
                <a:gd name="T32" fmla="*/ 892 w 1850"/>
                <a:gd name="T33" fmla="*/ 941 h 1443"/>
                <a:gd name="T34" fmla="*/ 892 w 1850"/>
                <a:gd name="T35" fmla="*/ 942 h 1443"/>
                <a:gd name="T36" fmla="*/ 1269 w 1850"/>
                <a:gd name="T37" fmla="*/ 506 h 1443"/>
                <a:gd name="T38" fmla="*/ 1018 w 1850"/>
                <a:gd name="T39" fmla="*/ 1028 h 1443"/>
                <a:gd name="T40" fmla="*/ 1405 w 1850"/>
                <a:gd name="T41" fmla="*/ 991 h 1443"/>
                <a:gd name="T42" fmla="*/ 1850 w 1850"/>
                <a:gd name="T43" fmla="*/ 274 h 1443"/>
                <a:gd name="T44" fmla="*/ 1018 w 1850"/>
                <a:gd name="T45" fmla="*/ 356 h 1443"/>
                <a:gd name="T46" fmla="*/ 1018 w 1850"/>
                <a:gd name="T47" fmla="*/ 356 h 1443"/>
                <a:gd name="T48" fmla="*/ 1018 w 1850"/>
                <a:gd name="T49" fmla="*/ 356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50" h="1443">
                  <a:moveTo>
                    <a:pt x="1018" y="356"/>
                  </a:moveTo>
                  <a:cubicBezTo>
                    <a:pt x="739" y="575"/>
                    <a:pt x="802" y="788"/>
                    <a:pt x="853" y="884"/>
                  </a:cubicBezTo>
                  <a:cubicBezTo>
                    <a:pt x="811" y="961"/>
                    <a:pt x="780" y="1030"/>
                    <a:pt x="757" y="1091"/>
                  </a:cubicBezTo>
                  <a:cubicBezTo>
                    <a:pt x="743" y="856"/>
                    <a:pt x="701" y="689"/>
                    <a:pt x="661" y="578"/>
                  </a:cubicBezTo>
                  <a:cubicBezTo>
                    <a:pt x="701" y="510"/>
                    <a:pt x="741" y="373"/>
                    <a:pt x="571" y="214"/>
                  </a:cubicBezTo>
                  <a:cubicBezTo>
                    <a:pt x="342" y="0"/>
                    <a:pt x="0" y="108"/>
                    <a:pt x="0" y="108"/>
                  </a:cubicBezTo>
                  <a:cubicBezTo>
                    <a:pt x="276" y="276"/>
                    <a:pt x="107" y="482"/>
                    <a:pt x="265" y="631"/>
                  </a:cubicBezTo>
                  <a:cubicBezTo>
                    <a:pt x="357" y="717"/>
                    <a:pt x="458" y="707"/>
                    <a:pt x="531" y="680"/>
                  </a:cubicBezTo>
                  <a:cubicBezTo>
                    <a:pt x="510" y="575"/>
                    <a:pt x="465" y="388"/>
                    <a:pt x="389" y="303"/>
                  </a:cubicBezTo>
                  <a:cubicBezTo>
                    <a:pt x="389" y="303"/>
                    <a:pt x="503" y="411"/>
                    <a:pt x="582" y="547"/>
                  </a:cubicBezTo>
                  <a:cubicBezTo>
                    <a:pt x="636" y="674"/>
                    <a:pt x="702" y="916"/>
                    <a:pt x="696" y="1307"/>
                  </a:cubicBezTo>
                  <a:cubicBezTo>
                    <a:pt x="697" y="1379"/>
                    <a:pt x="697" y="1413"/>
                    <a:pt x="697" y="1417"/>
                  </a:cubicBezTo>
                  <a:cubicBezTo>
                    <a:pt x="700" y="1432"/>
                    <a:pt x="713" y="1443"/>
                    <a:pt x="727" y="1443"/>
                  </a:cubicBezTo>
                  <a:cubicBezTo>
                    <a:pt x="728" y="1443"/>
                    <a:pt x="729" y="1443"/>
                    <a:pt x="729" y="1443"/>
                  </a:cubicBezTo>
                  <a:cubicBezTo>
                    <a:pt x="745" y="1442"/>
                    <a:pt x="757" y="1429"/>
                    <a:pt x="758" y="1414"/>
                  </a:cubicBezTo>
                  <a:cubicBezTo>
                    <a:pt x="760" y="1378"/>
                    <a:pt x="761" y="1344"/>
                    <a:pt x="761" y="1310"/>
                  </a:cubicBezTo>
                  <a:cubicBezTo>
                    <a:pt x="772" y="1232"/>
                    <a:pt x="804" y="1108"/>
                    <a:pt x="892" y="941"/>
                  </a:cubicBezTo>
                  <a:cubicBezTo>
                    <a:pt x="892" y="941"/>
                    <a:pt x="892" y="941"/>
                    <a:pt x="892" y="942"/>
                  </a:cubicBezTo>
                  <a:cubicBezTo>
                    <a:pt x="1017" y="704"/>
                    <a:pt x="1269" y="506"/>
                    <a:pt x="1269" y="506"/>
                  </a:cubicBezTo>
                  <a:cubicBezTo>
                    <a:pt x="1148" y="618"/>
                    <a:pt x="1060" y="881"/>
                    <a:pt x="1018" y="1028"/>
                  </a:cubicBezTo>
                  <a:cubicBezTo>
                    <a:pt x="1119" y="1076"/>
                    <a:pt x="1262" y="1103"/>
                    <a:pt x="1405" y="991"/>
                  </a:cubicBezTo>
                  <a:cubicBezTo>
                    <a:pt x="1651" y="797"/>
                    <a:pt x="1434" y="481"/>
                    <a:pt x="1850" y="274"/>
                  </a:cubicBezTo>
                  <a:cubicBezTo>
                    <a:pt x="1850" y="274"/>
                    <a:pt x="1373" y="77"/>
                    <a:pt x="1018" y="356"/>
                  </a:cubicBezTo>
                  <a:close/>
                  <a:moveTo>
                    <a:pt x="1018" y="356"/>
                  </a:moveTo>
                  <a:cubicBezTo>
                    <a:pt x="1018" y="356"/>
                    <a:pt x="1018" y="356"/>
                    <a:pt x="1018" y="35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cxnSp>
        <p:nvCxnSpPr>
          <p:cNvPr id="132" name="Lijn">
            <a:extLst>
              <a:ext uri="{FF2B5EF4-FFF2-40B4-BE49-F238E27FC236}">
                <a16:creationId xmlns:a16="http://schemas.microsoft.com/office/drawing/2014/main" id="{4C9F05CD-CA07-4C36-818A-E808DCA7F35E}"/>
              </a:ext>
            </a:extLst>
          </p:cNvPr>
          <p:cNvCxnSpPr>
            <a:cxnSpLocks/>
          </p:cNvCxnSpPr>
          <p:nvPr userDrawn="1"/>
        </p:nvCxnSpPr>
        <p:spPr>
          <a:xfrm>
            <a:off x="5946900" y="1149475"/>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5" name="Deze laag uitzetten indien nodig">
            <a:hlinkClick r:id="" action="ppaction://hlinkshowjump?jump=nextslide"/>
            <a:extLst>
              <a:ext uri="{FF2B5EF4-FFF2-40B4-BE49-F238E27FC236}">
                <a16:creationId xmlns:a16="http://schemas.microsoft.com/office/drawing/2014/main" id="{3677FAF8-DB36-4362-B5A8-703F1CDF230A}"/>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661318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par>
                                <p:cTn id="8" presetID="6" presetClass="emph" presetSubtype="0" autoRev="1" fill="hold" grpId="1" nodeType="withEffect">
                                  <p:stCondLst>
                                    <p:cond delay="250"/>
                                  </p:stCondLst>
                                  <p:childTnLst>
                                    <p:animScale>
                                      <p:cBhvr>
                                        <p:cTn id="9" dur="400" fill="hold"/>
                                        <p:tgtEl>
                                          <p:spTgt spid="77"/>
                                        </p:tgtEl>
                                      </p:cBhvr>
                                      <p:by x="105000" y="105000"/>
                                    </p:animScale>
                                  </p:childTnLst>
                                </p:cTn>
                              </p:par>
                              <p:par>
                                <p:cTn id="10" presetID="10" presetClass="entr" presetSubtype="0" fill="hold" grpId="0" nodeType="withEffect">
                                  <p:stCondLst>
                                    <p:cond delay="500"/>
                                  </p:stCondLst>
                                  <p:childTnLst>
                                    <p:set>
                                      <p:cBhvr>
                                        <p:cTn id="11" dur="1" fill="hold">
                                          <p:stCondLst>
                                            <p:cond delay="0"/>
                                          </p:stCondLst>
                                        </p:cTn>
                                        <p:tgtEl>
                                          <p:spTgt spid="92"/>
                                        </p:tgtEl>
                                        <p:attrNameLst>
                                          <p:attrName>style.visibility</p:attrName>
                                        </p:attrNameLst>
                                      </p:cBhvr>
                                      <p:to>
                                        <p:strVal val="visible"/>
                                      </p:to>
                                    </p:set>
                                    <p:animEffect transition="in" filter="fade">
                                      <p:cBhvr>
                                        <p:cTn id="12" dur="500"/>
                                        <p:tgtEl>
                                          <p:spTgt spid="92"/>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82">
                                            <p:txEl>
                                              <p:pRg st="0" end="0"/>
                                            </p:txEl>
                                          </p:spTgt>
                                        </p:tgtEl>
                                        <p:attrNameLst>
                                          <p:attrName>style.visibility</p:attrName>
                                        </p:attrNameLst>
                                      </p:cBhvr>
                                      <p:to>
                                        <p:strVal val="visible"/>
                                      </p:to>
                                    </p:set>
                                    <p:animEffect transition="in" filter="fade">
                                      <p:cBhvr>
                                        <p:cTn id="15" dur="500"/>
                                        <p:tgtEl>
                                          <p:spTgt spid="82">
                                            <p:txEl>
                                              <p:pRg st="0" end="0"/>
                                            </p:txEl>
                                          </p:spTgt>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78"/>
                                        </p:tgtEl>
                                        <p:attrNameLst>
                                          <p:attrName>style.visibility</p:attrName>
                                        </p:attrNameLst>
                                      </p:cBhvr>
                                      <p:to>
                                        <p:strVal val="visible"/>
                                      </p:to>
                                    </p:set>
                                    <p:animEffect transition="in" filter="fade">
                                      <p:cBhvr>
                                        <p:cTn id="18" dur="500"/>
                                        <p:tgtEl>
                                          <p:spTgt spid="78"/>
                                        </p:tgtEl>
                                      </p:cBhvr>
                                    </p:animEffect>
                                  </p:childTnLst>
                                </p:cTn>
                              </p:par>
                              <p:par>
                                <p:cTn id="19" presetID="6" presetClass="emph" presetSubtype="0" autoRev="1" fill="hold" grpId="1" nodeType="withEffect">
                                  <p:stCondLst>
                                    <p:cond delay="750"/>
                                  </p:stCondLst>
                                  <p:childTnLst>
                                    <p:animScale>
                                      <p:cBhvr>
                                        <p:cTn id="20" dur="400" fill="hold"/>
                                        <p:tgtEl>
                                          <p:spTgt spid="78"/>
                                        </p:tgtEl>
                                      </p:cBhvr>
                                      <p:by x="105000" y="105000"/>
                                    </p:animScale>
                                  </p:childTnLst>
                                </p:cTn>
                              </p:par>
                              <p:par>
                                <p:cTn id="21" presetID="10" presetClass="entr" presetSubtype="0" fill="hold" nodeType="withEffect">
                                  <p:stCondLst>
                                    <p:cond delay="1000"/>
                                  </p:stCondLst>
                                  <p:childTnLst>
                                    <p:set>
                                      <p:cBhvr>
                                        <p:cTn id="22" dur="1" fill="hold">
                                          <p:stCondLst>
                                            <p:cond delay="0"/>
                                          </p:stCondLst>
                                        </p:cTn>
                                        <p:tgtEl>
                                          <p:spTgt spid="93"/>
                                        </p:tgtEl>
                                        <p:attrNameLst>
                                          <p:attrName>style.visibility</p:attrName>
                                        </p:attrNameLst>
                                      </p:cBhvr>
                                      <p:to>
                                        <p:strVal val="visible"/>
                                      </p:to>
                                    </p:set>
                                    <p:animEffect transition="in" filter="fade">
                                      <p:cBhvr>
                                        <p:cTn id="23" dur="500"/>
                                        <p:tgtEl>
                                          <p:spTgt spid="93"/>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83"/>
                                        </p:tgtEl>
                                        <p:attrNameLst>
                                          <p:attrName>style.visibility</p:attrName>
                                        </p:attrNameLst>
                                      </p:cBhvr>
                                      <p:to>
                                        <p:strVal val="visible"/>
                                      </p:to>
                                    </p:set>
                                    <p:animEffect transition="in" filter="fade">
                                      <p:cBhvr>
                                        <p:cTn id="26" dur="500"/>
                                        <p:tgtEl>
                                          <p:spTgt spid="83"/>
                                        </p:tgtEl>
                                      </p:cBhvr>
                                    </p:animEffect>
                                  </p:childTnLst>
                                </p:cTn>
                              </p:par>
                              <p:par>
                                <p:cTn id="27" presetID="10" presetClass="entr" presetSubtype="0" fill="hold" grpId="0" nodeType="withEffect">
                                  <p:stCondLst>
                                    <p:cond delay="1250"/>
                                  </p:stCondLst>
                                  <p:childTnLst>
                                    <p:set>
                                      <p:cBhvr>
                                        <p:cTn id="28" dur="1" fill="hold">
                                          <p:stCondLst>
                                            <p:cond delay="0"/>
                                          </p:stCondLst>
                                        </p:cTn>
                                        <p:tgtEl>
                                          <p:spTgt spid="79"/>
                                        </p:tgtEl>
                                        <p:attrNameLst>
                                          <p:attrName>style.visibility</p:attrName>
                                        </p:attrNameLst>
                                      </p:cBhvr>
                                      <p:to>
                                        <p:strVal val="visible"/>
                                      </p:to>
                                    </p:set>
                                    <p:animEffect transition="in" filter="fade">
                                      <p:cBhvr>
                                        <p:cTn id="29" dur="500"/>
                                        <p:tgtEl>
                                          <p:spTgt spid="79"/>
                                        </p:tgtEl>
                                      </p:cBhvr>
                                    </p:animEffect>
                                  </p:childTnLst>
                                </p:cTn>
                              </p:par>
                              <p:par>
                                <p:cTn id="30" presetID="6" presetClass="emph" presetSubtype="0" autoRev="1" fill="hold" grpId="1" nodeType="withEffect">
                                  <p:stCondLst>
                                    <p:cond delay="1250"/>
                                  </p:stCondLst>
                                  <p:childTnLst>
                                    <p:animScale>
                                      <p:cBhvr>
                                        <p:cTn id="31" dur="400" fill="hold"/>
                                        <p:tgtEl>
                                          <p:spTgt spid="79"/>
                                        </p:tgtEl>
                                      </p:cBhvr>
                                      <p:by x="105000" y="105000"/>
                                    </p:animScale>
                                  </p:childTnLst>
                                </p:cTn>
                              </p:par>
                              <p:par>
                                <p:cTn id="32" presetID="10" presetClass="entr" presetSubtype="0" fill="hold" nodeType="withEffect">
                                  <p:stCondLst>
                                    <p:cond delay="1500"/>
                                  </p:stCondLst>
                                  <p:childTnLst>
                                    <p:set>
                                      <p:cBhvr>
                                        <p:cTn id="33" dur="1" fill="hold">
                                          <p:stCondLst>
                                            <p:cond delay="0"/>
                                          </p:stCondLst>
                                        </p:cTn>
                                        <p:tgtEl>
                                          <p:spTgt spid="103"/>
                                        </p:tgtEl>
                                        <p:attrNameLst>
                                          <p:attrName>style.visibility</p:attrName>
                                        </p:attrNameLst>
                                      </p:cBhvr>
                                      <p:to>
                                        <p:strVal val="visible"/>
                                      </p:to>
                                    </p:set>
                                    <p:animEffect transition="in" filter="fade">
                                      <p:cBhvr>
                                        <p:cTn id="34" dur="500"/>
                                        <p:tgtEl>
                                          <p:spTgt spid="103"/>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84"/>
                                        </p:tgtEl>
                                        <p:attrNameLst>
                                          <p:attrName>style.visibility</p:attrName>
                                        </p:attrNameLst>
                                      </p:cBhvr>
                                      <p:to>
                                        <p:strVal val="visible"/>
                                      </p:to>
                                    </p:set>
                                    <p:animEffect transition="in" filter="fade">
                                      <p:cBhvr>
                                        <p:cTn id="37" dur="500"/>
                                        <p:tgtEl>
                                          <p:spTgt spid="84"/>
                                        </p:tgtEl>
                                      </p:cBhvr>
                                    </p:animEffect>
                                  </p:childTnLst>
                                </p:cTn>
                              </p:par>
                              <p:par>
                                <p:cTn id="38" presetID="10" presetClass="entr" presetSubtype="0" fill="hold" grpId="0" nodeType="withEffect">
                                  <p:stCondLst>
                                    <p:cond delay="175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500"/>
                                        <p:tgtEl>
                                          <p:spTgt spid="80"/>
                                        </p:tgtEl>
                                      </p:cBhvr>
                                    </p:animEffect>
                                  </p:childTnLst>
                                </p:cTn>
                              </p:par>
                              <p:par>
                                <p:cTn id="41" presetID="6" presetClass="emph" presetSubtype="0" autoRev="1" fill="hold" grpId="1" nodeType="withEffect">
                                  <p:stCondLst>
                                    <p:cond delay="1750"/>
                                  </p:stCondLst>
                                  <p:childTnLst>
                                    <p:animScale>
                                      <p:cBhvr>
                                        <p:cTn id="42" dur="400" fill="hold"/>
                                        <p:tgtEl>
                                          <p:spTgt spid="80"/>
                                        </p:tgtEl>
                                      </p:cBhvr>
                                      <p:by x="105000" y="105000"/>
                                    </p:animScale>
                                  </p:childTnLst>
                                </p:cTn>
                              </p:par>
                              <p:par>
                                <p:cTn id="43" presetID="10" presetClass="entr" presetSubtype="0" fill="hold" grpId="0" nodeType="withEffect">
                                  <p:stCondLst>
                                    <p:cond delay="200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500"/>
                                        <p:tgtEl>
                                          <p:spTgt spid="107"/>
                                        </p:tgtEl>
                                      </p:cBhvr>
                                    </p:animEffect>
                                  </p:childTnLst>
                                </p:cTn>
                              </p:par>
                              <p:par>
                                <p:cTn id="46" presetID="10" presetClass="entr" presetSubtype="0" fill="hold" grpId="0" nodeType="withEffect">
                                  <p:stCondLst>
                                    <p:cond delay="2000"/>
                                  </p:stCondLst>
                                  <p:childTnLst>
                                    <p:set>
                                      <p:cBhvr>
                                        <p:cTn id="47" dur="1" fill="hold">
                                          <p:stCondLst>
                                            <p:cond delay="0"/>
                                          </p:stCondLst>
                                        </p:cTn>
                                        <p:tgtEl>
                                          <p:spTgt spid="85"/>
                                        </p:tgtEl>
                                        <p:attrNameLst>
                                          <p:attrName>style.visibility</p:attrName>
                                        </p:attrNameLst>
                                      </p:cBhvr>
                                      <p:to>
                                        <p:strVal val="visible"/>
                                      </p:to>
                                    </p:set>
                                    <p:animEffect transition="in" filter="fade">
                                      <p:cBhvr>
                                        <p:cTn id="48" dur="500"/>
                                        <p:tgtEl>
                                          <p:spTgt spid="85"/>
                                        </p:tgtEl>
                                      </p:cBhvr>
                                    </p:animEffect>
                                  </p:childTnLst>
                                </p:cTn>
                              </p:par>
                              <p:par>
                                <p:cTn id="49" presetID="10" presetClass="entr" presetSubtype="0" fill="hold" grpId="0" nodeType="withEffect">
                                  <p:stCondLst>
                                    <p:cond delay="2250"/>
                                  </p:stCondLst>
                                  <p:childTnLst>
                                    <p:set>
                                      <p:cBhvr>
                                        <p:cTn id="50" dur="1" fill="hold">
                                          <p:stCondLst>
                                            <p:cond delay="0"/>
                                          </p:stCondLst>
                                        </p:cTn>
                                        <p:tgtEl>
                                          <p:spTgt spid="81"/>
                                        </p:tgtEl>
                                        <p:attrNameLst>
                                          <p:attrName>style.visibility</p:attrName>
                                        </p:attrNameLst>
                                      </p:cBhvr>
                                      <p:to>
                                        <p:strVal val="visible"/>
                                      </p:to>
                                    </p:set>
                                    <p:animEffect transition="in" filter="fade">
                                      <p:cBhvr>
                                        <p:cTn id="51" dur="500"/>
                                        <p:tgtEl>
                                          <p:spTgt spid="81"/>
                                        </p:tgtEl>
                                      </p:cBhvr>
                                    </p:animEffect>
                                  </p:childTnLst>
                                </p:cTn>
                              </p:par>
                              <p:par>
                                <p:cTn id="52" presetID="6" presetClass="emph" presetSubtype="0" autoRev="1" fill="hold" grpId="1" nodeType="withEffect">
                                  <p:stCondLst>
                                    <p:cond delay="2250"/>
                                  </p:stCondLst>
                                  <p:childTnLst>
                                    <p:animScale>
                                      <p:cBhvr>
                                        <p:cTn id="53" dur="400" fill="hold"/>
                                        <p:tgtEl>
                                          <p:spTgt spid="81"/>
                                        </p:tgtEl>
                                      </p:cBhvr>
                                      <p:by x="105000" y="105000"/>
                                    </p:animScale>
                                  </p:childTnLst>
                                </p:cTn>
                              </p:par>
                              <p:par>
                                <p:cTn id="54" presetID="10" presetClass="entr" presetSubtype="0" fill="hold" nodeType="withEffect">
                                  <p:stCondLst>
                                    <p:cond delay="2500"/>
                                  </p:stCondLst>
                                  <p:childTnLst>
                                    <p:set>
                                      <p:cBhvr>
                                        <p:cTn id="55" dur="1" fill="hold">
                                          <p:stCondLst>
                                            <p:cond delay="0"/>
                                          </p:stCondLst>
                                        </p:cTn>
                                        <p:tgtEl>
                                          <p:spTgt spid="108"/>
                                        </p:tgtEl>
                                        <p:attrNameLst>
                                          <p:attrName>style.visibility</p:attrName>
                                        </p:attrNameLst>
                                      </p:cBhvr>
                                      <p:to>
                                        <p:strVal val="visible"/>
                                      </p:to>
                                    </p:set>
                                    <p:animEffect transition="in" filter="fade">
                                      <p:cBhvr>
                                        <p:cTn id="56" dur="500"/>
                                        <p:tgtEl>
                                          <p:spTgt spid="108"/>
                                        </p:tgtEl>
                                      </p:cBhvr>
                                    </p:animEffect>
                                  </p:childTnLst>
                                </p:cTn>
                              </p:par>
                              <p:par>
                                <p:cTn id="57" presetID="10" presetClass="entr" presetSubtype="0" fill="hold" grpId="0" nodeType="withEffect">
                                  <p:stCondLst>
                                    <p:cond delay="2500"/>
                                  </p:stCondLst>
                                  <p:childTnLst>
                                    <p:set>
                                      <p:cBhvr>
                                        <p:cTn id="58" dur="1" fill="hold">
                                          <p:stCondLst>
                                            <p:cond delay="0"/>
                                          </p:stCondLst>
                                        </p:cTn>
                                        <p:tgtEl>
                                          <p:spTgt spid="87"/>
                                        </p:tgtEl>
                                        <p:attrNameLst>
                                          <p:attrName>style.visibility</p:attrName>
                                        </p:attrNameLst>
                                      </p:cBhvr>
                                      <p:to>
                                        <p:strVal val="visible"/>
                                      </p:to>
                                    </p:set>
                                    <p:animEffect transition="in" filter="fade">
                                      <p:cBhvr>
                                        <p:cTn id="59" dur="500"/>
                                        <p:tgtEl>
                                          <p:spTgt spid="87"/>
                                        </p:tgtEl>
                                      </p:cBhvr>
                                    </p:animEffect>
                                  </p:childTnLst>
                                </p:cTn>
                              </p:par>
                              <p:par>
                                <p:cTn id="60" presetID="10" presetClass="entr" presetSubtype="0" fill="hold" grpId="0" nodeType="withEffect">
                                  <p:stCondLst>
                                    <p:cond delay="2750"/>
                                  </p:stCondLst>
                                  <p:childTnLst>
                                    <p:set>
                                      <p:cBhvr>
                                        <p:cTn id="61" dur="1" fill="hold">
                                          <p:stCondLst>
                                            <p:cond delay="0"/>
                                          </p:stCondLst>
                                        </p:cTn>
                                        <p:tgtEl>
                                          <p:spTgt spid="74"/>
                                        </p:tgtEl>
                                        <p:attrNameLst>
                                          <p:attrName>style.visibility</p:attrName>
                                        </p:attrNameLst>
                                      </p:cBhvr>
                                      <p:to>
                                        <p:strVal val="visible"/>
                                      </p:to>
                                    </p:set>
                                    <p:animEffect transition="in" filter="fade">
                                      <p:cBhvr>
                                        <p:cTn id="62" dur="500"/>
                                        <p:tgtEl>
                                          <p:spTgt spid="74"/>
                                        </p:tgtEl>
                                      </p:cBhvr>
                                    </p:animEffect>
                                  </p:childTnLst>
                                </p:cTn>
                              </p:par>
                              <p:par>
                                <p:cTn id="63" presetID="6" presetClass="emph" presetSubtype="0" autoRev="1" fill="hold" grpId="1" nodeType="withEffect">
                                  <p:stCondLst>
                                    <p:cond delay="2750"/>
                                  </p:stCondLst>
                                  <p:childTnLst>
                                    <p:animScale>
                                      <p:cBhvr>
                                        <p:cTn id="64" dur="400" fill="hold"/>
                                        <p:tgtEl>
                                          <p:spTgt spid="74"/>
                                        </p:tgtEl>
                                      </p:cBhvr>
                                      <p:by x="105000" y="105000"/>
                                    </p:animScale>
                                  </p:childTnLst>
                                </p:cTn>
                              </p:par>
                              <p:par>
                                <p:cTn id="65" presetID="10" presetClass="entr" presetSubtype="0" fill="hold" grpId="0" nodeType="withEffect">
                                  <p:stCondLst>
                                    <p:cond delay="3000"/>
                                  </p:stCondLst>
                                  <p:childTnLst>
                                    <p:set>
                                      <p:cBhvr>
                                        <p:cTn id="66" dur="1" fill="hold">
                                          <p:stCondLst>
                                            <p:cond delay="0"/>
                                          </p:stCondLst>
                                        </p:cTn>
                                        <p:tgtEl>
                                          <p:spTgt spid="89"/>
                                        </p:tgtEl>
                                        <p:attrNameLst>
                                          <p:attrName>style.visibility</p:attrName>
                                        </p:attrNameLst>
                                      </p:cBhvr>
                                      <p:to>
                                        <p:strVal val="visible"/>
                                      </p:to>
                                    </p:set>
                                    <p:animEffect transition="in" filter="fade">
                                      <p:cBhvr>
                                        <p:cTn id="67" dur="500"/>
                                        <p:tgtEl>
                                          <p:spTgt spid="89"/>
                                        </p:tgtEl>
                                      </p:cBhvr>
                                    </p:animEffect>
                                  </p:childTnLst>
                                </p:cTn>
                              </p:par>
                              <p:par>
                                <p:cTn id="68" presetID="10" presetClass="entr" presetSubtype="0" fill="hold" grpId="0" nodeType="withEffect">
                                  <p:stCondLst>
                                    <p:cond delay="300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500"/>
                                        <p:tgtEl>
                                          <p:spTgt spid="114"/>
                                        </p:tgtEl>
                                      </p:cBhvr>
                                    </p:animEffect>
                                  </p:childTnLst>
                                </p:cTn>
                              </p:par>
                              <p:par>
                                <p:cTn id="71" presetID="10" presetClass="entr" presetSubtype="0" fill="hold" grpId="0" nodeType="withEffect">
                                  <p:stCondLst>
                                    <p:cond delay="3250"/>
                                  </p:stCondLst>
                                  <p:childTnLst>
                                    <p:set>
                                      <p:cBhvr>
                                        <p:cTn id="72" dur="1" fill="hold">
                                          <p:stCondLst>
                                            <p:cond delay="0"/>
                                          </p:stCondLst>
                                        </p:cTn>
                                        <p:tgtEl>
                                          <p:spTgt spid="75"/>
                                        </p:tgtEl>
                                        <p:attrNameLst>
                                          <p:attrName>style.visibility</p:attrName>
                                        </p:attrNameLst>
                                      </p:cBhvr>
                                      <p:to>
                                        <p:strVal val="visible"/>
                                      </p:to>
                                    </p:set>
                                    <p:animEffect transition="in" filter="fade">
                                      <p:cBhvr>
                                        <p:cTn id="73" dur="500"/>
                                        <p:tgtEl>
                                          <p:spTgt spid="75"/>
                                        </p:tgtEl>
                                      </p:cBhvr>
                                    </p:animEffect>
                                  </p:childTnLst>
                                </p:cTn>
                              </p:par>
                              <p:par>
                                <p:cTn id="74" presetID="6" presetClass="emph" presetSubtype="0" autoRev="1" fill="hold" grpId="1" nodeType="withEffect">
                                  <p:stCondLst>
                                    <p:cond delay="3250"/>
                                  </p:stCondLst>
                                  <p:childTnLst>
                                    <p:animScale>
                                      <p:cBhvr>
                                        <p:cTn id="75" dur="400" fill="hold"/>
                                        <p:tgtEl>
                                          <p:spTgt spid="75"/>
                                        </p:tgtEl>
                                      </p:cBhvr>
                                      <p:by x="105000" y="105000"/>
                                    </p:animScale>
                                  </p:childTnLst>
                                </p:cTn>
                              </p:par>
                              <p:par>
                                <p:cTn id="76" presetID="10" presetClass="entr" presetSubtype="0" fill="hold" grpId="0" nodeType="withEffect">
                                  <p:stCondLst>
                                    <p:cond delay="3500"/>
                                  </p:stCondLst>
                                  <p:childTnLst>
                                    <p:set>
                                      <p:cBhvr>
                                        <p:cTn id="77" dur="1" fill="hold">
                                          <p:stCondLst>
                                            <p:cond delay="0"/>
                                          </p:stCondLst>
                                        </p:cTn>
                                        <p:tgtEl>
                                          <p:spTgt spid="115"/>
                                        </p:tgtEl>
                                        <p:attrNameLst>
                                          <p:attrName>style.visibility</p:attrName>
                                        </p:attrNameLst>
                                      </p:cBhvr>
                                      <p:to>
                                        <p:strVal val="visible"/>
                                      </p:to>
                                    </p:set>
                                    <p:animEffect transition="in" filter="fade">
                                      <p:cBhvr>
                                        <p:cTn id="78" dur="500"/>
                                        <p:tgtEl>
                                          <p:spTgt spid="115"/>
                                        </p:tgtEl>
                                      </p:cBhvr>
                                    </p:animEffect>
                                  </p:childTnLst>
                                </p:cTn>
                              </p:par>
                              <p:par>
                                <p:cTn id="79" presetID="10" presetClass="entr" presetSubtype="0" fill="hold" grpId="0" nodeType="withEffect">
                                  <p:stCondLst>
                                    <p:cond delay="3500"/>
                                  </p:stCondLst>
                                  <p:childTnLst>
                                    <p:set>
                                      <p:cBhvr>
                                        <p:cTn id="80" dur="1" fill="hold">
                                          <p:stCondLst>
                                            <p:cond delay="0"/>
                                          </p:stCondLst>
                                        </p:cTn>
                                        <p:tgtEl>
                                          <p:spTgt spid="90"/>
                                        </p:tgtEl>
                                        <p:attrNameLst>
                                          <p:attrName>style.visibility</p:attrName>
                                        </p:attrNameLst>
                                      </p:cBhvr>
                                      <p:to>
                                        <p:strVal val="visible"/>
                                      </p:to>
                                    </p:set>
                                    <p:animEffect transition="in" filter="fade">
                                      <p:cBhvr>
                                        <p:cTn id="81" dur="500"/>
                                        <p:tgtEl>
                                          <p:spTgt spid="90"/>
                                        </p:tgtEl>
                                      </p:cBhvr>
                                    </p:animEffect>
                                  </p:childTnLst>
                                </p:cTn>
                              </p:par>
                              <p:par>
                                <p:cTn id="82" presetID="10" presetClass="entr" presetSubtype="0" fill="hold" grpId="0" nodeType="withEffect">
                                  <p:stCondLst>
                                    <p:cond delay="3750"/>
                                  </p:stCondLst>
                                  <p:childTnLst>
                                    <p:set>
                                      <p:cBhvr>
                                        <p:cTn id="83" dur="1" fill="hold">
                                          <p:stCondLst>
                                            <p:cond delay="0"/>
                                          </p:stCondLst>
                                        </p:cTn>
                                        <p:tgtEl>
                                          <p:spTgt spid="76"/>
                                        </p:tgtEl>
                                        <p:attrNameLst>
                                          <p:attrName>style.visibility</p:attrName>
                                        </p:attrNameLst>
                                      </p:cBhvr>
                                      <p:to>
                                        <p:strVal val="visible"/>
                                      </p:to>
                                    </p:set>
                                    <p:animEffect transition="in" filter="fade">
                                      <p:cBhvr>
                                        <p:cTn id="84" dur="500"/>
                                        <p:tgtEl>
                                          <p:spTgt spid="76"/>
                                        </p:tgtEl>
                                      </p:cBhvr>
                                    </p:animEffect>
                                  </p:childTnLst>
                                </p:cTn>
                              </p:par>
                              <p:par>
                                <p:cTn id="85" presetID="6" presetClass="emph" presetSubtype="0" autoRev="1" fill="hold" grpId="1" nodeType="withEffect">
                                  <p:stCondLst>
                                    <p:cond delay="3750"/>
                                  </p:stCondLst>
                                  <p:childTnLst>
                                    <p:animScale>
                                      <p:cBhvr>
                                        <p:cTn id="86" dur="400" fill="hold"/>
                                        <p:tgtEl>
                                          <p:spTgt spid="76"/>
                                        </p:tgtEl>
                                      </p:cBhvr>
                                      <p:by x="105000" y="105000"/>
                                    </p:animScale>
                                  </p:childTnLst>
                                </p:cTn>
                              </p:par>
                              <p:par>
                                <p:cTn id="87" presetID="10" presetClass="entr" presetSubtype="0" fill="hold" nodeType="withEffect">
                                  <p:stCondLst>
                                    <p:cond delay="4000"/>
                                  </p:stCondLst>
                                  <p:childTnLst>
                                    <p:set>
                                      <p:cBhvr>
                                        <p:cTn id="88" dur="1" fill="hold">
                                          <p:stCondLst>
                                            <p:cond delay="0"/>
                                          </p:stCondLst>
                                        </p:cTn>
                                        <p:tgtEl>
                                          <p:spTgt spid="117"/>
                                        </p:tgtEl>
                                        <p:attrNameLst>
                                          <p:attrName>style.visibility</p:attrName>
                                        </p:attrNameLst>
                                      </p:cBhvr>
                                      <p:to>
                                        <p:strVal val="visible"/>
                                      </p:to>
                                    </p:set>
                                    <p:animEffect transition="in" filter="fade">
                                      <p:cBhvr>
                                        <p:cTn id="89" dur="500"/>
                                        <p:tgtEl>
                                          <p:spTgt spid="117"/>
                                        </p:tgtEl>
                                      </p:cBhvr>
                                    </p:animEffect>
                                  </p:childTnLst>
                                </p:cTn>
                              </p:par>
                              <p:par>
                                <p:cTn id="90" presetID="10" presetClass="entr" presetSubtype="0" fill="hold" grpId="0" nodeType="withEffect">
                                  <p:stCondLst>
                                    <p:cond delay="4000"/>
                                  </p:stCondLst>
                                  <p:childTnLst>
                                    <p:set>
                                      <p:cBhvr>
                                        <p:cTn id="91" dur="1" fill="hold">
                                          <p:stCondLst>
                                            <p:cond delay="0"/>
                                          </p:stCondLst>
                                        </p:cTn>
                                        <p:tgtEl>
                                          <p:spTgt spid="91"/>
                                        </p:tgtEl>
                                        <p:attrNameLst>
                                          <p:attrName>style.visibility</p:attrName>
                                        </p:attrNameLst>
                                      </p:cBhvr>
                                      <p:to>
                                        <p:strVal val="visible"/>
                                      </p:to>
                                    </p:set>
                                    <p:animEffect transition="in" filter="fade">
                                      <p:cBhvr>
                                        <p:cTn id="92"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7" grpId="1" animBg="1"/>
      <p:bldP spid="82" grpId="0" build="p"/>
      <p:bldP spid="92" grpId="0" animBg="1"/>
      <p:bldP spid="78" grpId="0" animBg="1"/>
      <p:bldP spid="78" grpId="1" animBg="1"/>
      <p:bldP spid="83" grpId="0"/>
      <p:bldP spid="79" grpId="0" animBg="1"/>
      <p:bldP spid="79" grpId="1" animBg="1"/>
      <p:bldP spid="84" grpId="0"/>
      <p:bldP spid="80" grpId="0" animBg="1"/>
      <p:bldP spid="80" grpId="1" animBg="1"/>
      <p:bldP spid="85" grpId="0"/>
      <p:bldP spid="107" grpId="0" animBg="1"/>
      <p:bldP spid="81" grpId="0" animBg="1"/>
      <p:bldP spid="81" grpId="1" animBg="1"/>
      <p:bldP spid="87" grpId="0"/>
      <p:bldP spid="74" grpId="0" animBg="1"/>
      <p:bldP spid="74" grpId="1" animBg="1"/>
      <p:bldP spid="89" grpId="0"/>
      <p:bldP spid="114" grpId="0" animBg="1"/>
      <p:bldP spid="75" grpId="0" animBg="1"/>
      <p:bldP spid="75" grpId="1" animBg="1"/>
      <p:bldP spid="90" grpId="0"/>
      <p:bldP spid="115" grpId="0" animBg="1"/>
      <p:bldP spid="76" grpId="0" animBg="1"/>
      <p:bldP spid="76" grpId="1" animBg="1"/>
      <p:bldP spid="91"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bout AKD">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About AKD</a:t>
            </a:r>
          </a:p>
        </p:txBody>
      </p:sp>
      <p:sp>
        <p:nvSpPr>
          <p:cNvPr id="65" name="B3">
            <a:extLst>
              <a:ext uri="{FF2B5EF4-FFF2-40B4-BE49-F238E27FC236}">
                <a16:creationId xmlns:a16="http://schemas.microsoft.com/office/drawing/2014/main" id="{0B29E5A8-7C12-4F88-B00F-660194AC9530}"/>
              </a:ext>
            </a:extLst>
          </p:cNvPr>
          <p:cNvSpPr txBox="1">
            <a:spLocks/>
          </p:cNvSpPr>
          <p:nvPr userDrawn="1"/>
        </p:nvSpPr>
        <p:spPr>
          <a:xfrm>
            <a:off x="4325685" y="1474587"/>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66" name="B1">
            <a:extLst>
              <a:ext uri="{FF2B5EF4-FFF2-40B4-BE49-F238E27FC236}">
                <a16:creationId xmlns:a16="http://schemas.microsoft.com/office/drawing/2014/main" id="{60C1BD9E-ED64-430C-9962-50BACAC5BB6B}"/>
              </a:ext>
            </a:extLst>
          </p:cNvPr>
          <p:cNvSpPr txBox="1">
            <a:spLocks/>
          </p:cNvSpPr>
          <p:nvPr userDrawn="1"/>
        </p:nvSpPr>
        <p:spPr>
          <a:xfrm>
            <a:off x="534831" y="1472808"/>
            <a:ext cx="3517656"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67" name="B1 - Tekst">
            <a:extLst>
              <a:ext uri="{FF2B5EF4-FFF2-40B4-BE49-F238E27FC236}">
                <a16:creationId xmlns:a16="http://schemas.microsoft.com/office/drawing/2014/main" id="{5F4B2C72-9596-49CF-B1CD-EB02C2B425EB}"/>
              </a:ext>
            </a:extLst>
          </p:cNvPr>
          <p:cNvSpPr txBox="1"/>
          <p:nvPr userDrawn="1"/>
        </p:nvSpPr>
        <p:spPr>
          <a:xfrm>
            <a:off x="2242491" y="1729523"/>
            <a:ext cx="1554149" cy="269298"/>
          </a:xfrm>
          <a:prstGeom prst="rect">
            <a:avLst/>
          </a:prstGeom>
          <a:noFill/>
        </p:spPr>
        <p:txBody>
          <a:bodyPr wrap="square" lIns="0" tIns="0" rIns="0" bIns="0" rtlCol="0">
            <a:noAutofit/>
          </a:bodyPr>
          <a:lstStyle/>
          <a:p>
            <a:pPr algn="l"/>
            <a:r>
              <a:rPr lang="en-GB" sz="1400" noProof="0"/>
              <a:t>Lawyers</a:t>
            </a:r>
          </a:p>
        </p:txBody>
      </p:sp>
      <p:sp>
        <p:nvSpPr>
          <p:cNvPr id="68" name="B1 - Tekst">
            <a:extLst>
              <a:ext uri="{FF2B5EF4-FFF2-40B4-BE49-F238E27FC236}">
                <a16:creationId xmlns:a16="http://schemas.microsoft.com/office/drawing/2014/main" id="{7BF26326-CB27-45A3-A9C3-95F6254DF9D7}"/>
              </a:ext>
            </a:extLst>
          </p:cNvPr>
          <p:cNvSpPr txBox="1"/>
          <p:nvPr userDrawn="1"/>
        </p:nvSpPr>
        <p:spPr>
          <a:xfrm>
            <a:off x="2242491" y="1980634"/>
            <a:ext cx="1554149" cy="269298"/>
          </a:xfrm>
          <a:prstGeom prst="rect">
            <a:avLst/>
          </a:prstGeom>
          <a:noFill/>
        </p:spPr>
        <p:txBody>
          <a:bodyPr wrap="square" lIns="0" tIns="0" rIns="0" bIns="0" rtlCol="0">
            <a:noAutofit/>
          </a:bodyPr>
          <a:lstStyle/>
          <a:p>
            <a:pPr algn="l"/>
            <a:r>
              <a:rPr lang="en-GB" sz="1400" noProof="0"/>
              <a:t>Civil-law</a:t>
            </a:r>
            <a:r>
              <a:rPr lang="en-GB" sz="1400" baseline="0" noProof="0"/>
              <a:t> notaries</a:t>
            </a:r>
            <a:endParaRPr lang="en-GB" sz="1400" noProof="0"/>
          </a:p>
        </p:txBody>
      </p:sp>
      <p:sp>
        <p:nvSpPr>
          <p:cNvPr id="69" name="B1 - Tekst">
            <a:extLst>
              <a:ext uri="{FF2B5EF4-FFF2-40B4-BE49-F238E27FC236}">
                <a16:creationId xmlns:a16="http://schemas.microsoft.com/office/drawing/2014/main" id="{2958D735-B7CC-4395-81E5-832D66DDE622}"/>
              </a:ext>
            </a:extLst>
          </p:cNvPr>
          <p:cNvSpPr txBox="1"/>
          <p:nvPr userDrawn="1"/>
        </p:nvSpPr>
        <p:spPr>
          <a:xfrm>
            <a:off x="2242491" y="2214756"/>
            <a:ext cx="1554150" cy="261140"/>
          </a:xfrm>
          <a:prstGeom prst="rect">
            <a:avLst/>
          </a:prstGeom>
          <a:noFill/>
        </p:spPr>
        <p:txBody>
          <a:bodyPr wrap="square" lIns="0" tIns="0" rIns="0" bIns="0" rtlCol="0">
            <a:noAutofit/>
          </a:bodyPr>
          <a:lstStyle/>
          <a:p>
            <a:pPr algn="l"/>
            <a:r>
              <a:rPr lang="en-GB" sz="1400" noProof="0"/>
              <a:t>Tax</a:t>
            </a:r>
            <a:r>
              <a:rPr lang="en-GB" sz="1400" baseline="0" noProof="0"/>
              <a:t> advisers</a:t>
            </a:r>
            <a:endParaRPr lang="en-GB" sz="1400" noProof="0"/>
          </a:p>
        </p:txBody>
      </p:sp>
      <p:grpSp>
        <p:nvGrpSpPr>
          <p:cNvPr id="133" name="B1 - Icon">
            <a:extLst>
              <a:ext uri="{FF2B5EF4-FFF2-40B4-BE49-F238E27FC236}">
                <a16:creationId xmlns:a16="http://schemas.microsoft.com/office/drawing/2014/main" id="{E48FD319-6358-4BC2-A671-A22F2E176622}"/>
              </a:ext>
            </a:extLst>
          </p:cNvPr>
          <p:cNvGrpSpPr/>
          <p:nvPr userDrawn="1"/>
        </p:nvGrpSpPr>
        <p:grpSpPr>
          <a:xfrm>
            <a:off x="3341346" y="2599945"/>
            <a:ext cx="404384" cy="602179"/>
            <a:chOff x="3193482" y="2713019"/>
            <a:chExt cx="398321" cy="593151"/>
          </a:xfrm>
        </p:grpSpPr>
        <p:sp>
          <p:nvSpPr>
            <p:cNvPr id="134" name="Freeform 43">
              <a:extLst>
                <a:ext uri="{FF2B5EF4-FFF2-40B4-BE49-F238E27FC236}">
                  <a16:creationId xmlns:a16="http://schemas.microsoft.com/office/drawing/2014/main" id="{3708A1B6-93AD-4D29-B6E7-BF85AAB8E5E7}"/>
                </a:ext>
              </a:extLst>
            </p:cNvPr>
            <p:cNvSpPr>
              <a:spLocks/>
            </p:cNvSpPr>
            <p:nvPr/>
          </p:nvSpPr>
          <p:spPr bwMode="auto">
            <a:xfrm>
              <a:off x="3193482" y="2824144"/>
              <a:ext cx="398321" cy="482026"/>
            </a:xfrm>
            <a:custGeom>
              <a:avLst/>
              <a:gdLst>
                <a:gd name="T0" fmla="*/ 155 w 175"/>
                <a:gd name="T1" fmla="*/ 0 h 212"/>
                <a:gd name="T2" fmla="*/ 152 w 175"/>
                <a:gd name="T3" fmla="*/ 0 h 212"/>
                <a:gd name="T4" fmla="*/ 152 w 175"/>
                <a:gd name="T5" fmla="*/ 14 h 212"/>
                <a:gd name="T6" fmla="*/ 155 w 175"/>
                <a:gd name="T7" fmla="*/ 14 h 212"/>
                <a:gd name="T8" fmla="*/ 161 w 175"/>
                <a:gd name="T9" fmla="*/ 20 h 212"/>
                <a:gd name="T10" fmla="*/ 161 w 175"/>
                <a:gd name="T11" fmla="*/ 192 h 212"/>
                <a:gd name="T12" fmla="*/ 155 w 175"/>
                <a:gd name="T13" fmla="*/ 198 h 212"/>
                <a:gd name="T14" fmla="*/ 20 w 175"/>
                <a:gd name="T15" fmla="*/ 198 h 212"/>
                <a:gd name="T16" fmla="*/ 14 w 175"/>
                <a:gd name="T17" fmla="*/ 192 h 212"/>
                <a:gd name="T18" fmla="*/ 14 w 175"/>
                <a:gd name="T19" fmla="*/ 20 h 212"/>
                <a:gd name="T20" fmla="*/ 20 w 175"/>
                <a:gd name="T21" fmla="*/ 14 h 212"/>
                <a:gd name="T22" fmla="*/ 23 w 175"/>
                <a:gd name="T23" fmla="*/ 14 h 212"/>
                <a:gd name="T24" fmla="*/ 23 w 175"/>
                <a:gd name="T25" fmla="*/ 0 h 212"/>
                <a:gd name="T26" fmla="*/ 20 w 175"/>
                <a:gd name="T27" fmla="*/ 0 h 212"/>
                <a:gd name="T28" fmla="*/ 0 w 175"/>
                <a:gd name="T29" fmla="*/ 20 h 212"/>
                <a:gd name="T30" fmla="*/ 0 w 175"/>
                <a:gd name="T31" fmla="*/ 192 h 212"/>
                <a:gd name="T32" fmla="*/ 20 w 175"/>
                <a:gd name="T33" fmla="*/ 212 h 212"/>
                <a:gd name="T34" fmla="*/ 155 w 175"/>
                <a:gd name="T35" fmla="*/ 212 h 212"/>
                <a:gd name="T36" fmla="*/ 175 w 175"/>
                <a:gd name="T37" fmla="*/ 192 h 212"/>
                <a:gd name="T38" fmla="*/ 175 w 175"/>
                <a:gd name="T39" fmla="*/ 20 h 212"/>
                <a:gd name="T40" fmla="*/ 155 w 175"/>
                <a:gd name="T4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212">
                  <a:moveTo>
                    <a:pt x="155" y="0"/>
                  </a:moveTo>
                  <a:cubicBezTo>
                    <a:pt x="152" y="0"/>
                    <a:pt x="152" y="0"/>
                    <a:pt x="152" y="0"/>
                  </a:cubicBezTo>
                  <a:cubicBezTo>
                    <a:pt x="152" y="14"/>
                    <a:pt x="152" y="14"/>
                    <a:pt x="152" y="14"/>
                  </a:cubicBezTo>
                  <a:cubicBezTo>
                    <a:pt x="155" y="14"/>
                    <a:pt x="155" y="14"/>
                    <a:pt x="155" y="14"/>
                  </a:cubicBezTo>
                  <a:cubicBezTo>
                    <a:pt x="158" y="14"/>
                    <a:pt x="161" y="17"/>
                    <a:pt x="161" y="20"/>
                  </a:cubicBezTo>
                  <a:cubicBezTo>
                    <a:pt x="161" y="192"/>
                    <a:pt x="161" y="192"/>
                    <a:pt x="161" y="192"/>
                  </a:cubicBezTo>
                  <a:cubicBezTo>
                    <a:pt x="161" y="195"/>
                    <a:pt x="158" y="198"/>
                    <a:pt x="155" y="198"/>
                  </a:cubicBezTo>
                  <a:cubicBezTo>
                    <a:pt x="20" y="198"/>
                    <a:pt x="20" y="198"/>
                    <a:pt x="20" y="198"/>
                  </a:cubicBezTo>
                  <a:cubicBezTo>
                    <a:pt x="17" y="198"/>
                    <a:pt x="14" y="195"/>
                    <a:pt x="14" y="192"/>
                  </a:cubicBezTo>
                  <a:cubicBezTo>
                    <a:pt x="14" y="20"/>
                    <a:pt x="14" y="20"/>
                    <a:pt x="14" y="20"/>
                  </a:cubicBezTo>
                  <a:cubicBezTo>
                    <a:pt x="14" y="17"/>
                    <a:pt x="17" y="14"/>
                    <a:pt x="20" y="14"/>
                  </a:cubicBezTo>
                  <a:cubicBezTo>
                    <a:pt x="23" y="14"/>
                    <a:pt x="23" y="14"/>
                    <a:pt x="23" y="14"/>
                  </a:cubicBezTo>
                  <a:cubicBezTo>
                    <a:pt x="23" y="0"/>
                    <a:pt x="23" y="0"/>
                    <a:pt x="23" y="0"/>
                  </a:cubicBezTo>
                  <a:cubicBezTo>
                    <a:pt x="20" y="0"/>
                    <a:pt x="20" y="0"/>
                    <a:pt x="20" y="0"/>
                  </a:cubicBezTo>
                  <a:cubicBezTo>
                    <a:pt x="9" y="0"/>
                    <a:pt x="0" y="9"/>
                    <a:pt x="0" y="20"/>
                  </a:cubicBezTo>
                  <a:cubicBezTo>
                    <a:pt x="0" y="192"/>
                    <a:pt x="0" y="192"/>
                    <a:pt x="0" y="192"/>
                  </a:cubicBezTo>
                  <a:cubicBezTo>
                    <a:pt x="0" y="203"/>
                    <a:pt x="9" y="212"/>
                    <a:pt x="20" y="212"/>
                  </a:cubicBezTo>
                  <a:cubicBezTo>
                    <a:pt x="155" y="212"/>
                    <a:pt x="155" y="212"/>
                    <a:pt x="155" y="212"/>
                  </a:cubicBezTo>
                  <a:cubicBezTo>
                    <a:pt x="166" y="212"/>
                    <a:pt x="175" y="203"/>
                    <a:pt x="175" y="192"/>
                  </a:cubicBezTo>
                  <a:cubicBezTo>
                    <a:pt x="175" y="20"/>
                    <a:pt x="175" y="20"/>
                    <a:pt x="175" y="20"/>
                  </a:cubicBezTo>
                  <a:cubicBezTo>
                    <a:pt x="175" y="9"/>
                    <a:pt x="166" y="0"/>
                    <a:pt x="155" y="0"/>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35" name="Rectangle 44">
              <a:extLst>
                <a:ext uri="{FF2B5EF4-FFF2-40B4-BE49-F238E27FC236}">
                  <a16:creationId xmlns:a16="http://schemas.microsoft.com/office/drawing/2014/main" id="{E24379ED-26FD-4D84-B716-769CE78BD54B}"/>
                </a:ext>
              </a:extLst>
            </p:cNvPr>
            <p:cNvSpPr>
              <a:spLocks noChangeArrowheads="1"/>
            </p:cNvSpPr>
            <p:nvPr/>
          </p:nvSpPr>
          <p:spPr bwMode="auto">
            <a:xfrm>
              <a:off x="3274301" y="3082476"/>
              <a:ext cx="53399"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36" name="Rectangle 45">
              <a:extLst>
                <a:ext uri="{FF2B5EF4-FFF2-40B4-BE49-F238E27FC236}">
                  <a16:creationId xmlns:a16="http://schemas.microsoft.com/office/drawing/2014/main" id="{6E421282-0CA5-49FF-BE68-3CBBA16583C4}"/>
                </a:ext>
              </a:extLst>
            </p:cNvPr>
            <p:cNvSpPr>
              <a:spLocks noChangeArrowheads="1"/>
            </p:cNvSpPr>
            <p:nvPr/>
          </p:nvSpPr>
          <p:spPr bwMode="auto">
            <a:xfrm>
              <a:off x="3363779" y="3082476"/>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37" name="Rectangle 46">
              <a:extLst>
                <a:ext uri="{FF2B5EF4-FFF2-40B4-BE49-F238E27FC236}">
                  <a16:creationId xmlns:a16="http://schemas.microsoft.com/office/drawing/2014/main" id="{F4F40654-2728-4F1E-BCCF-FB86A619CED1}"/>
                </a:ext>
              </a:extLst>
            </p:cNvPr>
            <p:cNvSpPr>
              <a:spLocks noChangeArrowheads="1"/>
            </p:cNvSpPr>
            <p:nvPr/>
          </p:nvSpPr>
          <p:spPr bwMode="auto">
            <a:xfrm>
              <a:off x="3454700" y="3082476"/>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38" name="Rectangle 47">
              <a:extLst>
                <a:ext uri="{FF2B5EF4-FFF2-40B4-BE49-F238E27FC236}">
                  <a16:creationId xmlns:a16="http://schemas.microsoft.com/office/drawing/2014/main" id="{5BCC1154-3FB1-4ECE-9565-C14E4C18EC6B}"/>
                </a:ext>
              </a:extLst>
            </p:cNvPr>
            <p:cNvSpPr>
              <a:spLocks noChangeArrowheads="1"/>
            </p:cNvSpPr>
            <p:nvPr/>
          </p:nvSpPr>
          <p:spPr bwMode="auto">
            <a:xfrm>
              <a:off x="3274301" y="3145976"/>
              <a:ext cx="53399"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39" name="Rectangle 48">
              <a:extLst>
                <a:ext uri="{FF2B5EF4-FFF2-40B4-BE49-F238E27FC236}">
                  <a16:creationId xmlns:a16="http://schemas.microsoft.com/office/drawing/2014/main" id="{2FE91DE0-C376-40BB-AD2C-238B752D4E40}"/>
                </a:ext>
              </a:extLst>
            </p:cNvPr>
            <p:cNvSpPr>
              <a:spLocks noChangeArrowheads="1"/>
            </p:cNvSpPr>
            <p:nvPr/>
          </p:nvSpPr>
          <p:spPr bwMode="auto">
            <a:xfrm>
              <a:off x="3363779" y="3145976"/>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40" name="Rectangle 49">
              <a:extLst>
                <a:ext uri="{FF2B5EF4-FFF2-40B4-BE49-F238E27FC236}">
                  <a16:creationId xmlns:a16="http://schemas.microsoft.com/office/drawing/2014/main" id="{B572E96B-702F-495D-ACEE-2D53530E5B14}"/>
                </a:ext>
              </a:extLst>
            </p:cNvPr>
            <p:cNvSpPr>
              <a:spLocks noChangeArrowheads="1"/>
            </p:cNvSpPr>
            <p:nvPr/>
          </p:nvSpPr>
          <p:spPr bwMode="auto">
            <a:xfrm>
              <a:off x="3454700" y="3145976"/>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41" name="Rectangle 50">
              <a:extLst>
                <a:ext uri="{FF2B5EF4-FFF2-40B4-BE49-F238E27FC236}">
                  <a16:creationId xmlns:a16="http://schemas.microsoft.com/office/drawing/2014/main" id="{55FAC1E9-7122-4D37-A123-DEF7A6B0E9CF}"/>
                </a:ext>
              </a:extLst>
            </p:cNvPr>
            <p:cNvSpPr>
              <a:spLocks noChangeArrowheads="1"/>
            </p:cNvSpPr>
            <p:nvPr/>
          </p:nvSpPr>
          <p:spPr bwMode="auto">
            <a:xfrm>
              <a:off x="3274301" y="3210919"/>
              <a:ext cx="53399"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42" name="Rectangle 51">
              <a:extLst>
                <a:ext uri="{FF2B5EF4-FFF2-40B4-BE49-F238E27FC236}">
                  <a16:creationId xmlns:a16="http://schemas.microsoft.com/office/drawing/2014/main" id="{9780C8FA-D5D2-4FE1-91E3-E4884057166C}"/>
                </a:ext>
              </a:extLst>
            </p:cNvPr>
            <p:cNvSpPr>
              <a:spLocks noChangeArrowheads="1"/>
            </p:cNvSpPr>
            <p:nvPr/>
          </p:nvSpPr>
          <p:spPr bwMode="auto">
            <a:xfrm>
              <a:off x="3363779" y="3210919"/>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43" name="Rectangle 52">
              <a:extLst>
                <a:ext uri="{FF2B5EF4-FFF2-40B4-BE49-F238E27FC236}">
                  <a16:creationId xmlns:a16="http://schemas.microsoft.com/office/drawing/2014/main" id="{B7C30F15-6EFE-499A-9AC8-DBCCE8E87FEF}"/>
                </a:ext>
              </a:extLst>
            </p:cNvPr>
            <p:cNvSpPr>
              <a:spLocks noChangeArrowheads="1"/>
            </p:cNvSpPr>
            <p:nvPr/>
          </p:nvSpPr>
          <p:spPr bwMode="auto">
            <a:xfrm>
              <a:off x="3454700" y="3210919"/>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44" name="Freeform 53">
              <a:extLst>
                <a:ext uri="{FF2B5EF4-FFF2-40B4-BE49-F238E27FC236}">
                  <a16:creationId xmlns:a16="http://schemas.microsoft.com/office/drawing/2014/main" id="{4D225F9F-C115-4EE5-A96E-37E69FFDDB4F}"/>
                </a:ext>
              </a:extLst>
            </p:cNvPr>
            <p:cNvSpPr>
              <a:spLocks noEditPoints="1"/>
            </p:cNvSpPr>
            <p:nvPr/>
          </p:nvSpPr>
          <p:spPr bwMode="auto">
            <a:xfrm>
              <a:off x="3274301" y="2951145"/>
              <a:ext cx="235241" cy="88035"/>
            </a:xfrm>
            <a:custGeom>
              <a:avLst/>
              <a:gdLst>
                <a:gd name="T0" fmla="*/ 0 w 163"/>
                <a:gd name="T1" fmla="*/ 0 h 61"/>
                <a:gd name="T2" fmla="*/ 0 w 163"/>
                <a:gd name="T3" fmla="*/ 61 h 61"/>
                <a:gd name="T4" fmla="*/ 163 w 163"/>
                <a:gd name="T5" fmla="*/ 61 h 61"/>
                <a:gd name="T6" fmla="*/ 163 w 163"/>
                <a:gd name="T7" fmla="*/ 0 h 61"/>
                <a:gd name="T8" fmla="*/ 0 w 163"/>
                <a:gd name="T9" fmla="*/ 0 h 61"/>
                <a:gd name="T10" fmla="*/ 141 w 163"/>
                <a:gd name="T11" fmla="*/ 39 h 61"/>
                <a:gd name="T12" fmla="*/ 22 w 163"/>
                <a:gd name="T13" fmla="*/ 39 h 61"/>
                <a:gd name="T14" fmla="*/ 22 w 163"/>
                <a:gd name="T15" fmla="*/ 22 h 61"/>
                <a:gd name="T16" fmla="*/ 141 w 163"/>
                <a:gd name="T17" fmla="*/ 22 h 61"/>
                <a:gd name="T18" fmla="*/ 141 w 163"/>
                <a:gd name="T19"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61">
                  <a:moveTo>
                    <a:pt x="0" y="0"/>
                  </a:moveTo>
                  <a:lnTo>
                    <a:pt x="0" y="61"/>
                  </a:lnTo>
                  <a:lnTo>
                    <a:pt x="163" y="61"/>
                  </a:lnTo>
                  <a:lnTo>
                    <a:pt x="163" y="0"/>
                  </a:lnTo>
                  <a:lnTo>
                    <a:pt x="0" y="0"/>
                  </a:lnTo>
                  <a:close/>
                  <a:moveTo>
                    <a:pt x="141" y="39"/>
                  </a:moveTo>
                  <a:lnTo>
                    <a:pt x="22" y="39"/>
                  </a:lnTo>
                  <a:lnTo>
                    <a:pt x="22" y="22"/>
                  </a:lnTo>
                  <a:lnTo>
                    <a:pt x="141" y="22"/>
                  </a:lnTo>
                  <a:lnTo>
                    <a:pt x="141" y="39"/>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45" name="Freeform 54">
              <a:extLst>
                <a:ext uri="{FF2B5EF4-FFF2-40B4-BE49-F238E27FC236}">
                  <a16:creationId xmlns:a16="http://schemas.microsoft.com/office/drawing/2014/main" id="{10BB4949-4A98-4D9C-8DEE-A09C125BA075}"/>
                </a:ext>
              </a:extLst>
            </p:cNvPr>
            <p:cNvSpPr>
              <a:spLocks noEditPoints="1"/>
            </p:cNvSpPr>
            <p:nvPr/>
          </p:nvSpPr>
          <p:spPr bwMode="auto">
            <a:xfrm>
              <a:off x="3251210" y="2713019"/>
              <a:ext cx="281423" cy="203490"/>
            </a:xfrm>
            <a:custGeom>
              <a:avLst/>
              <a:gdLst>
                <a:gd name="T0" fmla="*/ 117 w 124"/>
                <a:gd name="T1" fmla="*/ 76 h 90"/>
                <a:gd name="T2" fmla="*/ 115 w 124"/>
                <a:gd name="T3" fmla="*/ 76 h 90"/>
                <a:gd name="T4" fmla="*/ 115 w 124"/>
                <a:gd name="T5" fmla="*/ 0 h 90"/>
                <a:gd name="T6" fmla="*/ 43 w 124"/>
                <a:gd name="T7" fmla="*/ 0 h 90"/>
                <a:gd name="T8" fmla="*/ 43 w 124"/>
                <a:gd name="T9" fmla="*/ 0 h 90"/>
                <a:gd name="T10" fmla="*/ 43 w 124"/>
                <a:gd name="T11" fmla="*/ 0 h 90"/>
                <a:gd name="T12" fmla="*/ 42 w 124"/>
                <a:gd name="T13" fmla="*/ 0 h 90"/>
                <a:gd name="T14" fmla="*/ 34 w 124"/>
                <a:gd name="T15" fmla="*/ 7 h 90"/>
                <a:gd name="T16" fmla="*/ 10 w 124"/>
                <a:gd name="T17" fmla="*/ 28 h 90"/>
                <a:gd name="T18" fmla="*/ 10 w 124"/>
                <a:gd name="T19" fmla="*/ 28 h 90"/>
                <a:gd name="T20" fmla="*/ 10 w 124"/>
                <a:gd name="T21" fmla="*/ 29 h 90"/>
                <a:gd name="T22" fmla="*/ 10 w 124"/>
                <a:gd name="T23" fmla="*/ 76 h 90"/>
                <a:gd name="T24" fmla="*/ 7 w 124"/>
                <a:gd name="T25" fmla="*/ 76 h 90"/>
                <a:gd name="T26" fmla="*/ 0 w 124"/>
                <a:gd name="T27" fmla="*/ 83 h 90"/>
                <a:gd name="T28" fmla="*/ 7 w 124"/>
                <a:gd name="T29" fmla="*/ 90 h 90"/>
                <a:gd name="T30" fmla="*/ 117 w 124"/>
                <a:gd name="T31" fmla="*/ 90 h 90"/>
                <a:gd name="T32" fmla="*/ 124 w 124"/>
                <a:gd name="T33" fmla="*/ 83 h 90"/>
                <a:gd name="T34" fmla="*/ 117 w 124"/>
                <a:gd name="T35" fmla="*/ 76 h 90"/>
                <a:gd name="T36" fmla="*/ 45 w 124"/>
                <a:gd name="T37" fmla="*/ 16 h 90"/>
                <a:gd name="T38" fmla="*/ 45 w 124"/>
                <a:gd name="T39" fmla="*/ 34 h 90"/>
                <a:gd name="T40" fmla="*/ 25 w 124"/>
                <a:gd name="T41" fmla="*/ 34 h 90"/>
                <a:gd name="T42" fmla="*/ 45 w 124"/>
                <a:gd name="T43" fmla="*/ 16 h 90"/>
                <a:gd name="T44" fmla="*/ 24 w 124"/>
                <a:gd name="T45" fmla="*/ 48 h 90"/>
                <a:gd name="T46" fmla="*/ 59 w 124"/>
                <a:gd name="T47" fmla="*/ 48 h 90"/>
                <a:gd name="T48" fmla="*/ 59 w 124"/>
                <a:gd name="T49" fmla="*/ 14 h 90"/>
                <a:gd name="T50" fmla="*/ 101 w 124"/>
                <a:gd name="T51" fmla="*/ 14 h 90"/>
                <a:gd name="T52" fmla="*/ 101 w 124"/>
                <a:gd name="T53" fmla="*/ 76 h 90"/>
                <a:gd name="T54" fmla="*/ 24 w 124"/>
                <a:gd name="T55" fmla="*/ 76 h 90"/>
                <a:gd name="T56" fmla="*/ 24 w 124"/>
                <a:gd name="T57" fmla="*/ 4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90">
                  <a:moveTo>
                    <a:pt x="117" y="76"/>
                  </a:moveTo>
                  <a:cubicBezTo>
                    <a:pt x="115" y="76"/>
                    <a:pt x="115" y="76"/>
                    <a:pt x="115" y="76"/>
                  </a:cubicBezTo>
                  <a:cubicBezTo>
                    <a:pt x="115" y="0"/>
                    <a:pt x="115" y="0"/>
                    <a:pt x="115" y="0"/>
                  </a:cubicBezTo>
                  <a:cubicBezTo>
                    <a:pt x="43" y="0"/>
                    <a:pt x="43" y="0"/>
                    <a:pt x="43" y="0"/>
                  </a:cubicBezTo>
                  <a:cubicBezTo>
                    <a:pt x="43" y="0"/>
                    <a:pt x="43" y="0"/>
                    <a:pt x="43" y="0"/>
                  </a:cubicBezTo>
                  <a:cubicBezTo>
                    <a:pt x="43" y="0"/>
                    <a:pt x="43" y="0"/>
                    <a:pt x="43" y="0"/>
                  </a:cubicBezTo>
                  <a:cubicBezTo>
                    <a:pt x="42" y="0"/>
                    <a:pt x="42" y="0"/>
                    <a:pt x="42" y="0"/>
                  </a:cubicBezTo>
                  <a:cubicBezTo>
                    <a:pt x="34" y="7"/>
                    <a:pt x="34" y="7"/>
                    <a:pt x="34" y="7"/>
                  </a:cubicBezTo>
                  <a:cubicBezTo>
                    <a:pt x="10" y="28"/>
                    <a:pt x="10" y="28"/>
                    <a:pt x="10" y="28"/>
                  </a:cubicBezTo>
                  <a:cubicBezTo>
                    <a:pt x="10" y="28"/>
                    <a:pt x="10" y="28"/>
                    <a:pt x="10" y="28"/>
                  </a:cubicBezTo>
                  <a:cubicBezTo>
                    <a:pt x="10" y="29"/>
                    <a:pt x="10" y="29"/>
                    <a:pt x="10" y="29"/>
                  </a:cubicBezTo>
                  <a:cubicBezTo>
                    <a:pt x="10" y="76"/>
                    <a:pt x="10" y="76"/>
                    <a:pt x="10" y="76"/>
                  </a:cubicBezTo>
                  <a:cubicBezTo>
                    <a:pt x="7" y="76"/>
                    <a:pt x="7" y="76"/>
                    <a:pt x="7" y="76"/>
                  </a:cubicBezTo>
                  <a:cubicBezTo>
                    <a:pt x="3" y="76"/>
                    <a:pt x="0" y="80"/>
                    <a:pt x="0" y="83"/>
                  </a:cubicBezTo>
                  <a:cubicBezTo>
                    <a:pt x="0" y="87"/>
                    <a:pt x="3" y="90"/>
                    <a:pt x="7" y="90"/>
                  </a:cubicBezTo>
                  <a:cubicBezTo>
                    <a:pt x="117" y="90"/>
                    <a:pt x="117" y="90"/>
                    <a:pt x="117" y="90"/>
                  </a:cubicBezTo>
                  <a:cubicBezTo>
                    <a:pt x="121" y="90"/>
                    <a:pt x="124" y="87"/>
                    <a:pt x="124" y="83"/>
                  </a:cubicBezTo>
                  <a:cubicBezTo>
                    <a:pt x="124" y="80"/>
                    <a:pt x="121" y="76"/>
                    <a:pt x="117" y="76"/>
                  </a:cubicBezTo>
                  <a:close/>
                  <a:moveTo>
                    <a:pt x="45" y="16"/>
                  </a:moveTo>
                  <a:cubicBezTo>
                    <a:pt x="45" y="34"/>
                    <a:pt x="45" y="34"/>
                    <a:pt x="45" y="34"/>
                  </a:cubicBezTo>
                  <a:cubicBezTo>
                    <a:pt x="25" y="34"/>
                    <a:pt x="25" y="34"/>
                    <a:pt x="25" y="34"/>
                  </a:cubicBezTo>
                  <a:lnTo>
                    <a:pt x="45" y="16"/>
                  </a:lnTo>
                  <a:close/>
                  <a:moveTo>
                    <a:pt x="24" y="48"/>
                  </a:moveTo>
                  <a:cubicBezTo>
                    <a:pt x="59" y="48"/>
                    <a:pt x="59" y="48"/>
                    <a:pt x="59" y="48"/>
                  </a:cubicBezTo>
                  <a:cubicBezTo>
                    <a:pt x="59" y="14"/>
                    <a:pt x="59" y="14"/>
                    <a:pt x="59" y="14"/>
                  </a:cubicBezTo>
                  <a:cubicBezTo>
                    <a:pt x="101" y="14"/>
                    <a:pt x="101" y="14"/>
                    <a:pt x="101" y="14"/>
                  </a:cubicBezTo>
                  <a:cubicBezTo>
                    <a:pt x="101" y="76"/>
                    <a:pt x="101" y="76"/>
                    <a:pt x="101" y="76"/>
                  </a:cubicBezTo>
                  <a:cubicBezTo>
                    <a:pt x="24" y="76"/>
                    <a:pt x="24" y="76"/>
                    <a:pt x="24" y="76"/>
                  </a:cubicBezTo>
                  <a:lnTo>
                    <a:pt x="24" y="48"/>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grpSp>
      <p:grpSp>
        <p:nvGrpSpPr>
          <p:cNvPr id="146" name="B1 - Icon">
            <a:extLst>
              <a:ext uri="{FF2B5EF4-FFF2-40B4-BE49-F238E27FC236}">
                <a16:creationId xmlns:a16="http://schemas.microsoft.com/office/drawing/2014/main" id="{E8F84FCE-14E0-4082-AC4B-E3C42F08585B}"/>
              </a:ext>
            </a:extLst>
          </p:cNvPr>
          <p:cNvGrpSpPr>
            <a:grpSpLocks noChangeAspect="1"/>
          </p:cNvGrpSpPr>
          <p:nvPr userDrawn="1"/>
        </p:nvGrpSpPr>
        <p:grpSpPr bwMode="auto">
          <a:xfrm>
            <a:off x="1855446" y="2602326"/>
            <a:ext cx="860397" cy="601143"/>
            <a:chOff x="1146" y="1717"/>
            <a:chExt cx="531" cy="371"/>
          </a:xfrm>
        </p:grpSpPr>
        <p:sp>
          <p:nvSpPr>
            <p:cNvPr id="147" name="AutoShape 13">
              <a:extLst>
                <a:ext uri="{FF2B5EF4-FFF2-40B4-BE49-F238E27FC236}">
                  <a16:creationId xmlns:a16="http://schemas.microsoft.com/office/drawing/2014/main" id="{E36FEEC4-E65D-4198-9B7B-4C1C98D2B2FD}"/>
                </a:ext>
              </a:extLst>
            </p:cNvPr>
            <p:cNvSpPr>
              <a:spLocks noChangeAspect="1" noChangeArrowheads="1" noTextEdit="1"/>
            </p:cNvSpPr>
            <p:nvPr/>
          </p:nvSpPr>
          <p:spPr bwMode="auto">
            <a:xfrm>
              <a:off x="1146" y="1717"/>
              <a:ext cx="531"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48" name="Freeform 15">
              <a:extLst>
                <a:ext uri="{FF2B5EF4-FFF2-40B4-BE49-F238E27FC236}">
                  <a16:creationId xmlns:a16="http://schemas.microsoft.com/office/drawing/2014/main" id="{63EA3B9D-F2A4-46DC-B394-9CF8D50AEF15}"/>
                </a:ext>
              </a:extLst>
            </p:cNvPr>
            <p:cNvSpPr>
              <a:spLocks noEditPoints="1"/>
            </p:cNvSpPr>
            <p:nvPr/>
          </p:nvSpPr>
          <p:spPr bwMode="auto">
            <a:xfrm>
              <a:off x="1350" y="1717"/>
              <a:ext cx="328" cy="328"/>
            </a:xfrm>
            <a:custGeom>
              <a:avLst/>
              <a:gdLst>
                <a:gd name="T0" fmla="*/ 8 w 471"/>
                <a:gd name="T1" fmla="*/ 159 h 469"/>
                <a:gd name="T2" fmla="*/ 66 w 471"/>
                <a:gd name="T3" fmla="*/ 208 h 469"/>
                <a:gd name="T4" fmla="*/ 128 w 471"/>
                <a:gd name="T5" fmla="*/ 361 h 469"/>
                <a:gd name="T6" fmla="*/ 142 w 471"/>
                <a:gd name="T7" fmla="*/ 374 h 469"/>
                <a:gd name="T8" fmla="*/ 441 w 471"/>
                <a:gd name="T9" fmla="*/ 468 h 469"/>
                <a:gd name="T10" fmla="*/ 448 w 471"/>
                <a:gd name="T11" fmla="*/ 469 h 469"/>
                <a:gd name="T12" fmla="*/ 463 w 471"/>
                <a:gd name="T13" fmla="*/ 463 h 469"/>
                <a:gd name="T14" fmla="*/ 469 w 471"/>
                <a:gd name="T15" fmla="*/ 440 h 469"/>
                <a:gd name="T16" fmla="*/ 374 w 471"/>
                <a:gd name="T17" fmla="*/ 141 h 469"/>
                <a:gd name="T18" fmla="*/ 361 w 471"/>
                <a:gd name="T19" fmla="*/ 127 h 469"/>
                <a:gd name="T20" fmla="*/ 209 w 471"/>
                <a:gd name="T21" fmla="*/ 66 h 469"/>
                <a:gd name="T22" fmla="*/ 159 w 471"/>
                <a:gd name="T23" fmla="*/ 8 h 469"/>
                <a:gd name="T24" fmla="*/ 143 w 471"/>
                <a:gd name="T25" fmla="*/ 0 h 469"/>
                <a:gd name="T26" fmla="*/ 126 w 471"/>
                <a:gd name="T27" fmla="*/ 7 h 469"/>
                <a:gd name="T28" fmla="*/ 7 w 471"/>
                <a:gd name="T29" fmla="*/ 126 h 469"/>
                <a:gd name="T30" fmla="*/ 1 w 471"/>
                <a:gd name="T31" fmla="*/ 142 h 469"/>
                <a:gd name="T32" fmla="*/ 8 w 471"/>
                <a:gd name="T33" fmla="*/ 159 h 469"/>
                <a:gd name="T34" fmla="*/ 399 w 471"/>
                <a:gd name="T35" fmla="*/ 366 h 469"/>
                <a:gd name="T36" fmla="*/ 248 w 471"/>
                <a:gd name="T37" fmla="*/ 216 h 469"/>
                <a:gd name="T38" fmla="*/ 216 w 471"/>
                <a:gd name="T39" fmla="*/ 216 h 469"/>
                <a:gd name="T40" fmla="*/ 216 w 471"/>
                <a:gd name="T41" fmla="*/ 248 h 469"/>
                <a:gd name="T42" fmla="*/ 367 w 471"/>
                <a:gd name="T43" fmla="*/ 398 h 469"/>
                <a:gd name="T44" fmla="*/ 165 w 471"/>
                <a:gd name="T45" fmla="*/ 334 h 469"/>
                <a:gd name="T46" fmla="*/ 111 w 471"/>
                <a:gd name="T47" fmla="*/ 200 h 469"/>
                <a:gd name="T48" fmla="*/ 201 w 471"/>
                <a:gd name="T49" fmla="*/ 111 h 469"/>
                <a:gd name="T50" fmla="*/ 335 w 471"/>
                <a:gd name="T51" fmla="*/ 165 h 469"/>
                <a:gd name="T52" fmla="*/ 399 w 471"/>
                <a:gd name="T53" fmla="*/ 366 h 469"/>
                <a:gd name="T54" fmla="*/ 141 w 471"/>
                <a:gd name="T55" fmla="*/ 55 h 469"/>
                <a:gd name="T56" fmla="*/ 165 w 471"/>
                <a:gd name="T57" fmla="*/ 83 h 469"/>
                <a:gd name="T58" fmla="*/ 84 w 471"/>
                <a:gd name="T59" fmla="*/ 164 h 469"/>
                <a:gd name="T60" fmla="*/ 56 w 471"/>
                <a:gd name="T61" fmla="*/ 140 h 469"/>
                <a:gd name="T62" fmla="*/ 141 w 471"/>
                <a:gd name="T63" fmla="*/ 55 h 469"/>
                <a:gd name="T64" fmla="*/ 141 w 471"/>
                <a:gd name="T65" fmla="*/ 55 h 469"/>
                <a:gd name="T66" fmla="*/ 141 w 471"/>
                <a:gd name="T67" fmla="*/ 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1" h="469">
                  <a:moveTo>
                    <a:pt x="8" y="159"/>
                  </a:moveTo>
                  <a:cubicBezTo>
                    <a:pt x="66" y="208"/>
                    <a:pt x="66" y="208"/>
                    <a:pt x="66" y="208"/>
                  </a:cubicBezTo>
                  <a:cubicBezTo>
                    <a:pt x="128" y="361"/>
                    <a:pt x="128" y="361"/>
                    <a:pt x="128" y="361"/>
                  </a:cubicBezTo>
                  <a:cubicBezTo>
                    <a:pt x="130" y="367"/>
                    <a:pt x="135" y="372"/>
                    <a:pt x="142" y="374"/>
                  </a:cubicBezTo>
                  <a:cubicBezTo>
                    <a:pt x="441" y="468"/>
                    <a:pt x="441" y="468"/>
                    <a:pt x="441" y="468"/>
                  </a:cubicBezTo>
                  <a:cubicBezTo>
                    <a:pt x="443" y="469"/>
                    <a:pt x="445" y="469"/>
                    <a:pt x="448" y="469"/>
                  </a:cubicBezTo>
                  <a:cubicBezTo>
                    <a:pt x="453" y="469"/>
                    <a:pt x="459" y="467"/>
                    <a:pt x="463" y="463"/>
                  </a:cubicBezTo>
                  <a:cubicBezTo>
                    <a:pt x="469" y="457"/>
                    <a:pt x="471" y="448"/>
                    <a:pt x="469" y="440"/>
                  </a:cubicBezTo>
                  <a:cubicBezTo>
                    <a:pt x="374" y="141"/>
                    <a:pt x="374" y="141"/>
                    <a:pt x="374" y="141"/>
                  </a:cubicBezTo>
                  <a:cubicBezTo>
                    <a:pt x="372" y="135"/>
                    <a:pt x="368" y="130"/>
                    <a:pt x="361" y="127"/>
                  </a:cubicBezTo>
                  <a:cubicBezTo>
                    <a:pt x="209" y="66"/>
                    <a:pt x="209" y="66"/>
                    <a:pt x="209" y="66"/>
                  </a:cubicBezTo>
                  <a:cubicBezTo>
                    <a:pt x="159" y="8"/>
                    <a:pt x="159" y="8"/>
                    <a:pt x="159" y="8"/>
                  </a:cubicBezTo>
                  <a:cubicBezTo>
                    <a:pt x="155" y="3"/>
                    <a:pt x="149" y="0"/>
                    <a:pt x="143" y="0"/>
                  </a:cubicBezTo>
                  <a:cubicBezTo>
                    <a:pt x="137" y="0"/>
                    <a:pt x="131" y="2"/>
                    <a:pt x="126" y="7"/>
                  </a:cubicBezTo>
                  <a:cubicBezTo>
                    <a:pt x="7" y="126"/>
                    <a:pt x="7" y="126"/>
                    <a:pt x="7" y="126"/>
                  </a:cubicBezTo>
                  <a:cubicBezTo>
                    <a:pt x="3" y="130"/>
                    <a:pt x="0" y="136"/>
                    <a:pt x="1" y="142"/>
                  </a:cubicBezTo>
                  <a:cubicBezTo>
                    <a:pt x="1" y="149"/>
                    <a:pt x="4" y="155"/>
                    <a:pt x="8" y="159"/>
                  </a:cubicBezTo>
                  <a:close/>
                  <a:moveTo>
                    <a:pt x="399" y="366"/>
                  </a:moveTo>
                  <a:cubicBezTo>
                    <a:pt x="248" y="216"/>
                    <a:pt x="248" y="216"/>
                    <a:pt x="248" y="216"/>
                  </a:cubicBezTo>
                  <a:cubicBezTo>
                    <a:pt x="239" y="207"/>
                    <a:pt x="225" y="207"/>
                    <a:pt x="216" y="216"/>
                  </a:cubicBezTo>
                  <a:cubicBezTo>
                    <a:pt x="208" y="225"/>
                    <a:pt x="208" y="239"/>
                    <a:pt x="216" y="248"/>
                  </a:cubicBezTo>
                  <a:cubicBezTo>
                    <a:pt x="367" y="398"/>
                    <a:pt x="367" y="398"/>
                    <a:pt x="367" y="398"/>
                  </a:cubicBezTo>
                  <a:cubicBezTo>
                    <a:pt x="165" y="334"/>
                    <a:pt x="165" y="334"/>
                    <a:pt x="165" y="334"/>
                  </a:cubicBezTo>
                  <a:cubicBezTo>
                    <a:pt x="111" y="200"/>
                    <a:pt x="111" y="200"/>
                    <a:pt x="111" y="200"/>
                  </a:cubicBezTo>
                  <a:cubicBezTo>
                    <a:pt x="201" y="111"/>
                    <a:pt x="201" y="111"/>
                    <a:pt x="201" y="111"/>
                  </a:cubicBezTo>
                  <a:cubicBezTo>
                    <a:pt x="335" y="165"/>
                    <a:pt x="335" y="165"/>
                    <a:pt x="335" y="165"/>
                  </a:cubicBezTo>
                  <a:lnTo>
                    <a:pt x="399" y="366"/>
                  </a:lnTo>
                  <a:close/>
                  <a:moveTo>
                    <a:pt x="141" y="55"/>
                  </a:moveTo>
                  <a:cubicBezTo>
                    <a:pt x="165" y="83"/>
                    <a:pt x="165" y="83"/>
                    <a:pt x="165" y="83"/>
                  </a:cubicBezTo>
                  <a:cubicBezTo>
                    <a:pt x="84" y="164"/>
                    <a:pt x="84" y="164"/>
                    <a:pt x="84" y="164"/>
                  </a:cubicBezTo>
                  <a:cubicBezTo>
                    <a:pt x="56" y="140"/>
                    <a:pt x="56" y="140"/>
                    <a:pt x="56" y="140"/>
                  </a:cubicBezTo>
                  <a:lnTo>
                    <a:pt x="141" y="55"/>
                  </a:lnTo>
                  <a:close/>
                  <a:moveTo>
                    <a:pt x="141" y="55"/>
                  </a:moveTo>
                  <a:cubicBezTo>
                    <a:pt x="141" y="55"/>
                    <a:pt x="141" y="55"/>
                    <a:pt x="141" y="55"/>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49" name="Freeform 16">
              <a:extLst>
                <a:ext uri="{FF2B5EF4-FFF2-40B4-BE49-F238E27FC236}">
                  <a16:creationId xmlns:a16="http://schemas.microsoft.com/office/drawing/2014/main" id="{D2EC69D6-37FB-403B-B273-AE310279B06F}"/>
                </a:ext>
              </a:extLst>
            </p:cNvPr>
            <p:cNvSpPr>
              <a:spLocks noEditPoints="1"/>
            </p:cNvSpPr>
            <p:nvPr/>
          </p:nvSpPr>
          <p:spPr bwMode="auto">
            <a:xfrm>
              <a:off x="1147" y="2057"/>
              <a:ext cx="531" cy="31"/>
            </a:xfrm>
            <a:custGeom>
              <a:avLst/>
              <a:gdLst>
                <a:gd name="T0" fmla="*/ 740 w 762"/>
                <a:gd name="T1" fmla="*/ 0 h 45"/>
                <a:gd name="T2" fmla="*/ 22 w 762"/>
                <a:gd name="T3" fmla="*/ 0 h 45"/>
                <a:gd name="T4" fmla="*/ 0 w 762"/>
                <a:gd name="T5" fmla="*/ 23 h 45"/>
                <a:gd name="T6" fmla="*/ 22 w 762"/>
                <a:gd name="T7" fmla="*/ 45 h 45"/>
                <a:gd name="T8" fmla="*/ 740 w 762"/>
                <a:gd name="T9" fmla="*/ 45 h 45"/>
                <a:gd name="T10" fmla="*/ 762 w 762"/>
                <a:gd name="T11" fmla="*/ 23 h 45"/>
                <a:gd name="T12" fmla="*/ 740 w 762"/>
                <a:gd name="T13" fmla="*/ 0 h 45"/>
                <a:gd name="T14" fmla="*/ 740 w 762"/>
                <a:gd name="T15" fmla="*/ 0 h 45"/>
                <a:gd name="T16" fmla="*/ 740 w 762"/>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2" h="45">
                  <a:moveTo>
                    <a:pt x="740" y="0"/>
                  </a:moveTo>
                  <a:cubicBezTo>
                    <a:pt x="22" y="0"/>
                    <a:pt x="22" y="0"/>
                    <a:pt x="22" y="0"/>
                  </a:cubicBezTo>
                  <a:cubicBezTo>
                    <a:pt x="10" y="0"/>
                    <a:pt x="0" y="10"/>
                    <a:pt x="0" y="23"/>
                  </a:cubicBezTo>
                  <a:cubicBezTo>
                    <a:pt x="0" y="35"/>
                    <a:pt x="10" y="45"/>
                    <a:pt x="22" y="45"/>
                  </a:cubicBezTo>
                  <a:cubicBezTo>
                    <a:pt x="740" y="45"/>
                    <a:pt x="740" y="45"/>
                    <a:pt x="740" y="45"/>
                  </a:cubicBezTo>
                  <a:cubicBezTo>
                    <a:pt x="752" y="45"/>
                    <a:pt x="762" y="35"/>
                    <a:pt x="762" y="23"/>
                  </a:cubicBezTo>
                  <a:cubicBezTo>
                    <a:pt x="762" y="10"/>
                    <a:pt x="752" y="0"/>
                    <a:pt x="740" y="0"/>
                  </a:cubicBezTo>
                  <a:close/>
                  <a:moveTo>
                    <a:pt x="740" y="0"/>
                  </a:moveTo>
                  <a:cubicBezTo>
                    <a:pt x="740" y="0"/>
                    <a:pt x="740" y="0"/>
                    <a:pt x="740"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pic>
        <p:nvPicPr>
          <p:cNvPr id="150" name="B1 - Icon" descr="Weegschaal">
            <a:extLst>
              <a:ext uri="{FF2B5EF4-FFF2-40B4-BE49-F238E27FC236}">
                <a16:creationId xmlns:a16="http://schemas.microsoft.com/office/drawing/2014/main" id="{9E2F3D17-8D56-413B-934F-C35C87F68EB8}"/>
              </a:ext>
            </a:extLst>
          </p:cNvPr>
          <p:cNvPicPr>
            <a:picLocks noChangeAspect="1"/>
          </p:cNvPicPr>
          <p:nvPr userDrawn="1"/>
        </p:nvPicPr>
        <p:blipFill>
          <a:blip r:embed="rId2" cstate="print">
            <a:extLst>
              <a:ext uri="{28A0092B-C50C-407E-A947-70E740481C1C}">
                <a14:useLocalDpi xmlns:a14="http://schemas.microsoft.com/office/drawing/2010/main"/>
              </a:ext>
              <a:ext uri="{96DAC541-7B7A-43D3-8B79-37D633B846F1}">
                <asvg:svgBlip xmlns="" xmlns:asvg="http://schemas.microsoft.com/office/drawing/2016/SVG/main" r:embed="rId3"/>
              </a:ext>
            </a:extLst>
          </a:blip>
          <a:stretch>
            <a:fillRect/>
          </a:stretch>
        </p:blipFill>
        <p:spPr>
          <a:xfrm>
            <a:off x="771771" y="2533954"/>
            <a:ext cx="730564" cy="730564"/>
          </a:xfrm>
          <a:prstGeom prst="rect">
            <a:avLst/>
          </a:prstGeom>
        </p:spPr>
      </p:pic>
      <p:sp>
        <p:nvSpPr>
          <p:cNvPr id="151" name="B2 - Tekst">
            <a:extLst>
              <a:ext uri="{FF2B5EF4-FFF2-40B4-BE49-F238E27FC236}">
                <a16:creationId xmlns:a16="http://schemas.microsoft.com/office/drawing/2014/main" id="{F3BC1B86-F39B-460B-BB90-202F04450480}"/>
              </a:ext>
            </a:extLst>
          </p:cNvPr>
          <p:cNvSpPr txBox="1"/>
          <p:nvPr userDrawn="1"/>
        </p:nvSpPr>
        <p:spPr>
          <a:xfrm>
            <a:off x="4533351" y="1624117"/>
            <a:ext cx="1635891" cy="1871147"/>
          </a:xfrm>
          <a:prstGeom prst="rect">
            <a:avLst/>
          </a:prstGeom>
          <a:noFill/>
        </p:spPr>
        <p:txBody>
          <a:bodyPr wrap="square" lIns="0" tIns="0" rIns="0" bIns="0" rtlCol="0">
            <a:noAutofit/>
          </a:bodyPr>
          <a:lstStyle/>
          <a:p>
            <a:pPr algn="l"/>
            <a:r>
              <a:rPr lang="en-GB" sz="11000" b="1" noProof="0"/>
              <a:t>6</a:t>
            </a:r>
            <a:endParaRPr lang="en-GB" sz="11000" noProof="0"/>
          </a:p>
        </p:txBody>
      </p:sp>
      <p:sp>
        <p:nvSpPr>
          <p:cNvPr id="152" name="B3">
            <a:extLst>
              <a:ext uri="{FF2B5EF4-FFF2-40B4-BE49-F238E27FC236}">
                <a16:creationId xmlns:a16="http://schemas.microsoft.com/office/drawing/2014/main" id="{AA577FE3-C710-4167-A6FF-92F652CD5FAC}"/>
              </a:ext>
            </a:extLst>
          </p:cNvPr>
          <p:cNvSpPr txBox="1">
            <a:spLocks/>
          </p:cNvSpPr>
          <p:nvPr userDrawn="1"/>
        </p:nvSpPr>
        <p:spPr>
          <a:xfrm>
            <a:off x="8112582" y="1477024"/>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153" name="B3 - Tekst">
            <a:extLst>
              <a:ext uri="{FF2B5EF4-FFF2-40B4-BE49-F238E27FC236}">
                <a16:creationId xmlns:a16="http://schemas.microsoft.com/office/drawing/2014/main" id="{A9168862-DF7D-421F-A3E8-374CF0A8D4B1}"/>
              </a:ext>
            </a:extLst>
          </p:cNvPr>
          <p:cNvSpPr txBox="1"/>
          <p:nvPr userDrawn="1"/>
        </p:nvSpPr>
        <p:spPr>
          <a:xfrm>
            <a:off x="8292910" y="2861547"/>
            <a:ext cx="845863" cy="282417"/>
          </a:xfrm>
          <a:prstGeom prst="rect">
            <a:avLst/>
          </a:prstGeom>
          <a:noFill/>
        </p:spPr>
        <p:txBody>
          <a:bodyPr wrap="square" lIns="0" tIns="0" rIns="0" bIns="0" rtlCol="0">
            <a:noAutofit/>
          </a:bodyPr>
          <a:lstStyle/>
          <a:p>
            <a:pPr algn="ctr"/>
            <a:r>
              <a:rPr lang="en-GB" sz="1200" noProof="0"/>
              <a:t>Advise</a:t>
            </a:r>
          </a:p>
        </p:txBody>
      </p:sp>
      <p:sp>
        <p:nvSpPr>
          <p:cNvPr id="154" name="B3 - Tekst">
            <a:extLst>
              <a:ext uri="{FF2B5EF4-FFF2-40B4-BE49-F238E27FC236}">
                <a16:creationId xmlns:a16="http://schemas.microsoft.com/office/drawing/2014/main" id="{59F1D356-2B1C-4C3F-898D-0557E4619F9E}"/>
              </a:ext>
            </a:extLst>
          </p:cNvPr>
          <p:cNvSpPr txBox="1"/>
          <p:nvPr userDrawn="1"/>
        </p:nvSpPr>
        <p:spPr>
          <a:xfrm>
            <a:off x="9277316" y="2866067"/>
            <a:ext cx="956195" cy="243881"/>
          </a:xfrm>
          <a:prstGeom prst="rect">
            <a:avLst/>
          </a:prstGeom>
          <a:noFill/>
        </p:spPr>
        <p:txBody>
          <a:bodyPr wrap="square" lIns="0" tIns="0" rIns="0" bIns="0" rtlCol="0">
            <a:noAutofit/>
          </a:bodyPr>
          <a:lstStyle/>
          <a:p>
            <a:pPr algn="ctr"/>
            <a:r>
              <a:rPr lang="en-GB" sz="1200" noProof="0"/>
              <a:t>Deliver</a:t>
            </a:r>
          </a:p>
        </p:txBody>
      </p:sp>
      <p:sp>
        <p:nvSpPr>
          <p:cNvPr id="155" name="B3 - Tekst">
            <a:extLst>
              <a:ext uri="{FF2B5EF4-FFF2-40B4-BE49-F238E27FC236}">
                <a16:creationId xmlns:a16="http://schemas.microsoft.com/office/drawing/2014/main" id="{8A8E27FE-499C-469E-BF20-BC85B9FE3E3C}"/>
              </a:ext>
            </a:extLst>
          </p:cNvPr>
          <p:cNvSpPr txBox="1"/>
          <p:nvPr userDrawn="1"/>
        </p:nvSpPr>
        <p:spPr>
          <a:xfrm>
            <a:off x="10296909" y="2873820"/>
            <a:ext cx="981418" cy="289323"/>
          </a:xfrm>
          <a:prstGeom prst="rect">
            <a:avLst/>
          </a:prstGeom>
          <a:noFill/>
        </p:spPr>
        <p:txBody>
          <a:bodyPr wrap="square" lIns="0" tIns="0" rIns="0" bIns="0" rtlCol="0">
            <a:noAutofit/>
          </a:bodyPr>
          <a:lstStyle/>
          <a:p>
            <a:pPr algn="ctr"/>
            <a:r>
              <a:rPr lang="en-GB" sz="1200" noProof="0"/>
              <a:t>Litigate</a:t>
            </a:r>
          </a:p>
        </p:txBody>
      </p:sp>
      <p:grpSp>
        <p:nvGrpSpPr>
          <p:cNvPr id="156" name="B3 - Icon">
            <a:extLst>
              <a:ext uri="{FF2B5EF4-FFF2-40B4-BE49-F238E27FC236}">
                <a16:creationId xmlns:a16="http://schemas.microsoft.com/office/drawing/2014/main" id="{F0CE1FED-775F-4772-A3EE-605805ABAC9F}"/>
              </a:ext>
            </a:extLst>
          </p:cNvPr>
          <p:cNvGrpSpPr/>
          <p:nvPr userDrawn="1"/>
        </p:nvGrpSpPr>
        <p:grpSpPr>
          <a:xfrm>
            <a:off x="8430585" y="2026977"/>
            <a:ext cx="796687" cy="641012"/>
            <a:chOff x="8497062" y="2243179"/>
            <a:chExt cx="690563" cy="555625"/>
          </a:xfrm>
        </p:grpSpPr>
        <p:sp>
          <p:nvSpPr>
            <p:cNvPr id="157" name="Oval 47">
              <a:extLst>
                <a:ext uri="{FF2B5EF4-FFF2-40B4-BE49-F238E27FC236}">
                  <a16:creationId xmlns:a16="http://schemas.microsoft.com/office/drawing/2014/main" id="{345C0967-A2E7-4F2A-A6CC-87B1D95216E6}"/>
                </a:ext>
              </a:extLst>
            </p:cNvPr>
            <p:cNvSpPr>
              <a:spLocks noChangeArrowheads="1"/>
            </p:cNvSpPr>
            <p:nvPr/>
          </p:nvSpPr>
          <p:spPr bwMode="auto">
            <a:xfrm>
              <a:off x="8552625" y="2452729"/>
              <a:ext cx="42863" cy="41275"/>
            </a:xfrm>
            <a:prstGeom prst="ellipse">
              <a:avLst/>
            </a:pr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58" name="Freeform 48">
              <a:extLst>
                <a:ext uri="{FF2B5EF4-FFF2-40B4-BE49-F238E27FC236}">
                  <a16:creationId xmlns:a16="http://schemas.microsoft.com/office/drawing/2014/main" id="{FDB6FAA5-E664-42DE-B861-812F20FF90B8}"/>
                </a:ext>
              </a:extLst>
            </p:cNvPr>
            <p:cNvSpPr>
              <a:spLocks noEditPoints="1"/>
            </p:cNvSpPr>
            <p:nvPr/>
          </p:nvSpPr>
          <p:spPr bwMode="auto">
            <a:xfrm>
              <a:off x="8497062" y="2243179"/>
              <a:ext cx="615950" cy="460375"/>
            </a:xfrm>
            <a:custGeom>
              <a:avLst/>
              <a:gdLst>
                <a:gd name="T0" fmla="*/ 62 w 246"/>
                <a:gd name="T1" fmla="*/ 170 h 184"/>
                <a:gd name="T2" fmla="*/ 62 w 246"/>
                <a:gd name="T3" fmla="*/ 14 h 184"/>
                <a:gd name="T4" fmla="*/ 226 w 246"/>
                <a:gd name="T5" fmla="*/ 14 h 184"/>
                <a:gd name="T6" fmla="*/ 232 w 246"/>
                <a:gd name="T7" fmla="*/ 20 h 184"/>
                <a:gd name="T8" fmla="*/ 232 w 246"/>
                <a:gd name="T9" fmla="*/ 114 h 184"/>
                <a:gd name="T10" fmla="*/ 246 w 246"/>
                <a:gd name="T11" fmla="*/ 116 h 184"/>
                <a:gd name="T12" fmla="*/ 246 w 246"/>
                <a:gd name="T13" fmla="*/ 20 h 184"/>
                <a:gd name="T14" fmla="*/ 226 w 246"/>
                <a:gd name="T15" fmla="*/ 0 h 184"/>
                <a:gd name="T16" fmla="*/ 20 w 246"/>
                <a:gd name="T17" fmla="*/ 0 h 184"/>
                <a:gd name="T18" fmla="*/ 0 w 246"/>
                <a:gd name="T19" fmla="*/ 20 h 184"/>
                <a:gd name="T20" fmla="*/ 0 w 246"/>
                <a:gd name="T21" fmla="*/ 164 h 184"/>
                <a:gd name="T22" fmla="*/ 20 w 246"/>
                <a:gd name="T23" fmla="*/ 184 h 184"/>
                <a:gd name="T24" fmla="*/ 135 w 246"/>
                <a:gd name="T25" fmla="*/ 184 h 184"/>
                <a:gd name="T26" fmla="*/ 124 w 246"/>
                <a:gd name="T27" fmla="*/ 170 h 184"/>
                <a:gd name="T28" fmla="*/ 62 w 246"/>
                <a:gd name="T29" fmla="*/ 170 h 184"/>
                <a:gd name="T30" fmla="*/ 14 w 246"/>
                <a:gd name="T31" fmla="*/ 164 h 184"/>
                <a:gd name="T32" fmla="*/ 14 w 246"/>
                <a:gd name="T33" fmla="*/ 20 h 184"/>
                <a:gd name="T34" fmla="*/ 20 w 246"/>
                <a:gd name="T35" fmla="*/ 14 h 184"/>
                <a:gd name="T36" fmla="*/ 48 w 246"/>
                <a:gd name="T37" fmla="*/ 14 h 184"/>
                <a:gd name="T38" fmla="*/ 48 w 246"/>
                <a:gd name="T39" fmla="*/ 170 h 184"/>
                <a:gd name="T40" fmla="*/ 20 w 246"/>
                <a:gd name="T41" fmla="*/ 170 h 184"/>
                <a:gd name="T42" fmla="*/ 14 w 246"/>
                <a:gd name="T43" fmla="*/ 16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6" h="184">
                  <a:moveTo>
                    <a:pt x="62" y="170"/>
                  </a:moveTo>
                  <a:cubicBezTo>
                    <a:pt x="62" y="14"/>
                    <a:pt x="62" y="14"/>
                    <a:pt x="62" y="14"/>
                  </a:cubicBezTo>
                  <a:cubicBezTo>
                    <a:pt x="226" y="14"/>
                    <a:pt x="226" y="14"/>
                    <a:pt x="226" y="14"/>
                  </a:cubicBezTo>
                  <a:cubicBezTo>
                    <a:pt x="229" y="14"/>
                    <a:pt x="232" y="17"/>
                    <a:pt x="232" y="20"/>
                  </a:cubicBezTo>
                  <a:cubicBezTo>
                    <a:pt x="232" y="114"/>
                    <a:pt x="232" y="114"/>
                    <a:pt x="232" y="114"/>
                  </a:cubicBezTo>
                  <a:cubicBezTo>
                    <a:pt x="246" y="116"/>
                    <a:pt x="246" y="116"/>
                    <a:pt x="246" y="116"/>
                  </a:cubicBezTo>
                  <a:cubicBezTo>
                    <a:pt x="246" y="20"/>
                    <a:pt x="246" y="20"/>
                    <a:pt x="246" y="20"/>
                  </a:cubicBezTo>
                  <a:cubicBezTo>
                    <a:pt x="246" y="9"/>
                    <a:pt x="237" y="0"/>
                    <a:pt x="226" y="0"/>
                  </a:cubicBezTo>
                  <a:cubicBezTo>
                    <a:pt x="20" y="0"/>
                    <a:pt x="20" y="0"/>
                    <a:pt x="20" y="0"/>
                  </a:cubicBezTo>
                  <a:cubicBezTo>
                    <a:pt x="9" y="0"/>
                    <a:pt x="0" y="9"/>
                    <a:pt x="0" y="20"/>
                  </a:cubicBezTo>
                  <a:cubicBezTo>
                    <a:pt x="0" y="164"/>
                    <a:pt x="0" y="164"/>
                    <a:pt x="0" y="164"/>
                  </a:cubicBezTo>
                  <a:cubicBezTo>
                    <a:pt x="0" y="175"/>
                    <a:pt x="9" y="184"/>
                    <a:pt x="20" y="184"/>
                  </a:cubicBezTo>
                  <a:cubicBezTo>
                    <a:pt x="135" y="184"/>
                    <a:pt x="135" y="184"/>
                    <a:pt x="135" y="184"/>
                  </a:cubicBezTo>
                  <a:cubicBezTo>
                    <a:pt x="124" y="170"/>
                    <a:pt x="124" y="170"/>
                    <a:pt x="124" y="170"/>
                  </a:cubicBezTo>
                  <a:lnTo>
                    <a:pt x="62" y="170"/>
                  </a:lnTo>
                  <a:close/>
                  <a:moveTo>
                    <a:pt x="14" y="164"/>
                  </a:moveTo>
                  <a:cubicBezTo>
                    <a:pt x="14" y="20"/>
                    <a:pt x="14" y="20"/>
                    <a:pt x="14" y="20"/>
                  </a:cubicBezTo>
                  <a:cubicBezTo>
                    <a:pt x="14" y="17"/>
                    <a:pt x="17" y="14"/>
                    <a:pt x="20" y="14"/>
                  </a:cubicBezTo>
                  <a:cubicBezTo>
                    <a:pt x="48" y="14"/>
                    <a:pt x="48" y="14"/>
                    <a:pt x="48" y="14"/>
                  </a:cubicBezTo>
                  <a:cubicBezTo>
                    <a:pt x="48" y="170"/>
                    <a:pt x="48" y="170"/>
                    <a:pt x="48" y="170"/>
                  </a:cubicBezTo>
                  <a:cubicBezTo>
                    <a:pt x="20" y="170"/>
                    <a:pt x="20" y="170"/>
                    <a:pt x="20" y="170"/>
                  </a:cubicBezTo>
                  <a:cubicBezTo>
                    <a:pt x="17" y="170"/>
                    <a:pt x="14" y="167"/>
                    <a:pt x="14" y="164"/>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59" name="Freeform 49">
              <a:extLst>
                <a:ext uri="{FF2B5EF4-FFF2-40B4-BE49-F238E27FC236}">
                  <a16:creationId xmlns:a16="http://schemas.microsoft.com/office/drawing/2014/main" id="{0FD0256E-072A-4E01-8D08-D44DF991E396}"/>
                </a:ext>
              </a:extLst>
            </p:cNvPr>
            <p:cNvSpPr>
              <a:spLocks/>
            </p:cNvSpPr>
            <p:nvPr/>
          </p:nvSpPr>
          <p:spPr bwMode="auto">
            <a:xfrm>
              <a:off x="8822500" y="2403516"/>
              <a:ext cx="365125" cy="395288"/>
            </a:xfrm>
            <a:custGeom>
              <a:avLst/>
              <a:gdLst>
                <a:gd name="T0" fmla="*/ 125 w 146"/>
                <a:gd name="T1" fmla="*/ 65 h 158"/>
                <a:gd name="T2" fmla="*/ 85 w 146"/>
                <a:gd name="T3" fmla="*/ 58 h 158"/>
                <a:gd name="T4" fmla="*/ 85 w 146"/>
                <a:gd name="T5" fmla="*/ 19 h 158"/>
                <a:gd name="T6" fmla="*/ 66 w 146"/>
                <a:gd name="T7" fmla="*/ 0 h 158"/>
                <a:gd name="T8" fmla="*/ 65 w 146"/>
                <a:gd name="T9" fmla="*/ 0 h 158"/>
                <a:gd name="T10" fmla="*/ 46 w 146"/>
                <a:gd name="T11" fmla="*/ 19 h 158"/>
                <a:gd name="T12" fmla="*/ 46 w 146"/>
                <a:gd name="T13" fmla="*/ 90 h 158"/>
                <a:gd name="T14" fmla="*/ 36 w 146"/>
                <a:gd name="T15" fmla="*/ 80 h 158"/>
                <a:gd name="T16" fmla="*/ 23 w 146"/>
                <a:gd name="T17" fmla="*/ 74 h 158"/>
                <a:gd name="T18" fmla="*/ 9 w 146"/>
                <a:gd name="T19" fmla="*/ 79 h 158"/>
                <a:gd name="T20" fmla="*/ 8 w 146"/>
                <a:gd name="T21" fmla="*/ 81 h 158"/>
                <a:gd name="T22" fmla="*/ 8 w 146"/>
                <a:gd name="T23" fmla="*/ 108 h 158"/>
                <a:gd name="T24" fmla="*/ 56 w 146"/>
                <a:gd name="T25" fmla="*/ 156 h 158"/>
                <a:gd name="T26" fmla="*/ 61 w 146"/>
                <a:gd name="T27" fmla="*/ 158 h 158"/>
                <a:gd name="T28" fmla="*/ 66 w 146"/>
                <a:gd name="T29" fmla="*/ 156 h 158"/>
                <a:gd name="T30" fmla="*/ 66 w 146"/>
                <a:gd name="T31" fmla="*/ 146 h 158"/>
                <a:gd name="T32" fmla="*/ 18 w 146"/>
                <a:gd name="T33" fmla="*/ 98 h 158"/>
                <a:gd name="T34" fmla="*/ 18 w 146"/>
                <a:gd name="T35" fmla="*/ 91 h 158"/>
                <a:gd name="T36" fmla="*/ 19 w 146"/>
                <a:gd name="T37" fmla="*/ 89 h 158"/>
                <a:gd name="T38" fmla="*/ 23 w 146"/>
                <a:gd name="T39" fmla="*/ 88 h 158"/>
                <a:gd name="T40" fmla="*/ 26 w 146"/>
                <a:gd name="T41" fmla="*/ 89 h 158"/>
                <a:gd name="T42" fmla="*/ 43 w 146"/>
                <a:gd name="T43" fmla="*/ 106 h 158"/>
                <a:gd name="T44" fmla="*/ 46 w 146"/>
                <a:gd name="T45" fmla="*/ 108 h 158"/>
                <a:gd name="T46" fmla="*/ 52 w 146"/>
                <a:gd name="T47" fmla="*/ 108 h 158"/>
                <a:gd name="T48" fmla="*/ 59 w 146"/>
                <a:gd name="T49" fmla="*/ 102 h 158"/>
                <a:gd name="T50" fmla="*/ 60 w 146"/>
                <a:gd name="T51" fmla="*/ 96 h 158"/>
                <a:gd name="T52" fmla="*/ 60 w 146"/>
                <a:gd name="T53" fmla="*/ 94 h 158"/>
                <a:gd name="T54" fmla="*/ 60 w 146"/>
                <a:gd name="T55" fmla="*/ 94 h 158"/>
                <a:gd name="T56" fmla="*/ 60 w 146"/>
                <a:gd name="T57" fmla="*/ 94 h 158"/>
                <a:gd name="T58" fmla="*/ 60 w 146"/>
                <a:gd name="T59" fmla="*/ 19 h 158"/>
                <a:gd name="T60" fmla="*/ 65 w 146"/>
                <a:gd name="T61" fmla="*/ 14 h 158"/>
                <a:gd name="T62" fmla="*/ 66 w 146"/>
                <a:gd name="T63" fmla="*/ 14 h 158"/>
                <a:gd name="T64" fmla="*/ 71 w 146"/>
                <a:gd name="T65" fmla="*/ 19 h 158"/>
                <a:gd name="T66" fmla="*/ 71 w 146"/>
                <a:gd name="T67" fmla="*/ 70 h 158"/>
                <a:gd name="T68" fmla="*/ 123 w 146"/>
                <a:gd name="T69" fmla="*/ 78 h 158"/>
                <a:gd name="T70" fmla="*/ 132 w 146"/>
                <a:gd name="T71" fmla="*/ 94 h 158"/>
                <a:gd name="T72" fmla="*/ 128 w 146"/>
                <a:gd name="T73" fmla="*/ 149 h 158"/>
                <a:gd name="T74" fmla="*/ 134 w 146"/>
                <a:gd name="T75" fmla="*/ 156 h 158"/>
                <a:gd name="T76" fmla="*/ 135 w 146"/>
                <a:gd name="T77" fmla="*/ 156 h 158"/>
                <a:gd name="T78" fmla="*/ 142 w 146"/>
                <a:gd name="T79" fmla="*/ 150 h 158"/>
                <a:gd name="T80" fmla="*/ 146 w 146"/>
                <a:gd name="T81" fmla="*/ 95 h 158"/>
                <a:gd name="T82" fmla="*/ 146 w 146"/>
                <a:gd name="T83" fmla="*/ 94 h 158"/>
                <a:gd name="T84" fmla="*/ 125 w 146"/>
                <a:gd name="T85" fmla="*/ 6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158">
                  <a:moveTo>
                    <a:pt x="125" y="65"/>
                  </a:moveTo>
                  <a:cubicBezTo>
                    <a:pt x="85" y="58"/>
                    <a:pt x="85" y="58"/>
                    <a:pt x="85" y="58"/>
                  </a:cubicBezTo>
                  <a:cubicBezTo>
                    <a:pt x="85" y="19"/>
                    <a:pt x="85" y="19"/>
                    <a:pt x="85" y="19"/>
                  </a:cubicBezTo>
                  <a:cubicBezTo>
                    <a:pt x="85" y="8"/>
                    <a:pt x="77" y="0"/>
                    <a:pt x="66" y="0"/>
                  </a:cubicBezTo>
                  <a:cubicBezTo>
                    <a:pt x="65" y="0"/>
                    <a:pt x="65" y="0"/>
                    <a:pt x="65" y="0"/>
                  </a:cubicBezTo>
                  <a:cubicBezTo>
                    <a:pt x="55" y="0"/>
                    <a:pt x="46" y="8"/>
                    <a:pt x="46" y="19"/>
                  </a:cubicBezTo>
                  <a:cubicBezTo>
                    <a:pt x="46" y="90"/>
                    <a:pt x="46" y="90"/>
                    <a:pt x="46" y="90"/>
                  </a:cubicBezTo>
                  <a:cubicBezTo>
                    <a:pt x="36" y="80"/>
                    <a:pt x="36" y="80"/>
                    <a:pt x="36" y="80"/>
                  </a:cubicBezTo>
                  <a:cubicBezTo>
                    <a:pt x="33" y="76"/>
                    <a:pt x="28" y="74"/>
                    <a:pt x="23" y="74"/>
                  </a:cubicBezTo>
                  <a:cubicBezTo>
                    <a:pt x="18" y="74"/>
                    <a:pt x="13" y="76"/>
                    <a:pt x="9" y="79"/>
                  </a:cubicBezTo>
                  <a:cubicBezTo>
                    <a:pt x="8" y="81"/>
                    <a:pt x="8" y="81"/>
                    <a:pt x="8" y="81"/>
                  </a:cubicBezTo>
                  <a:cubicBezTo>
                    <a:pt x="0" y="88"/>
                    <a:pt x="0" y="100"/>
                    <a:pt x="8" y="108"/>
                  </a:cubicBezTo>
                  <a:cubicBezTo>
                    <a:pt x="56" y="156"/>
                    <a:pt x="56" y="156"/>
                    <a:pt x="56" y="156"/>
                  </a:cubicBezTo>
                  <a:cubicBezTo>
                    <a:pt x="57" y="157"/>
                    <a:pt x="59" y="158"/>
                    <a:pt x="61" y="158"/>
                  </a:cubicBezTo>
                  <a:cubicBezTo>
                    <a:pt x="63" y="158"/>
                    <a:pt x="65" y="157"/>
                    <a:pt x="66" y="156"/>
                  </a:cubicBezTo>
                  <a:cubicBezTo>
                    <a:pt x="69" y="153"/>
                    <a:pt x="69" y="149"/>
                    <a:pt x="66" y="146"/>
                  </a:cubicBezTo>
                  <a:cubicBezTo>
                    <a:pt x="18" y="98"/>
                    <a:pt x="18" y="98"/>
                    <a:pt x="18" y="98"/>
                  </a:cubicBezTo>
                  <a:cubicBezTo>
                    <a:pt x="16" y="96"/>
                    <a:pt x="16" y="93"/>
                    <a:pt x="18" y="91"/>
                  </a:cubicBezTo>
                  <a:cubicBezTo>
                    <a:pt x="19" y="89"/>
                    <a:pt x="19" y="89"/>
                    <a:pt x="19" y="89"/>
                  </a:cubicBezTo>
                  <a:cubicBezTo>
                    <a:pt x="20" y="88"/>
                    <a:pt x="21" y="88"/>
                    <a:pt x="23" y="88"/>
                  </a:cubicBezTo>
                  <a:cubicBezTo>
                    <a:pt x="24" y="88"/>
                    <a:pt x="25" y="88"/>
                    <a:pt x="26" y="89"/>
                  </a:cubicBezTo>
                  <a:cubicBezTo>
                    <a:pt x="43" y="106"/>
                    <a:pt x="43" y="106"/>
                    <a:pt x="43" y="106"/>
                  </a:cubicBezTo>
                  <a:cubicBezTo>
                    <a:pt x="44" y="107"/>
                    <a:pt x="45" y="108"/>
                    <a:pt x="46" y="108"/>
                  </a:cubicBezTo>
                  <a:cubicBezTo>
                    <a:pt x="49" y="109"/>
                    <a:pt x="52" y="108"/>
                    <a:pt x="52" y="108"/>
                  </a:cubicBezTo>
                  <a:cubicBezTo>
                    <a:pt x="56" y="108"/>
                    <a:pt x="57" y="105"/>
                    <a:pt x="59" y="102"/>
                  </a:cubicBezTo>
                  <a:cubicBezTo>
                    <a:pt x="59" y="100"/>
                    <a:pt x="60" y="98"/>
                    <a:pt x="60" y="96"/>
                  </a:cubicBezTo>
                  <a:cubicBezTo>
                    <a:pt x="60" y="95"/>
                    <a:pt x="60" y="94"/>
                    <a:pt x="60" y="94"/>
                  </a:cubicBezTo>
                  <a:cubicBezTo>
                    <a:pt x="60" y="94"/>
                    <a:pt x="60" y="94"/>
                    <a:pt x="60" y="94"/>
                  </a:cubicBezTo>
                  <a:cubicBezTo>
                    <a:pt x="60" y="94"/>
                    <a:pt x="60" y="94"/>
                    <a:pt x="60" y="94"/>
                  </a:cubicBezTo>
                  <a:cubicBezTo>
                    <a:pt x="60" y="19"/>
                    <a:pt x="60" y="19"/>
                    <a:pt x="60" y="19"/>
                  </a:cubicBezTo>
                  <a:cubicBezTo>
                    <a:pt x="60" y="16"/>
                    <a:pt x="62" y="14"/>
                    <a:pt x="65" y="14"/>
                  </a:cubicBezTo>
                  <a:cubicBezTo>
                    <a:pt x="66" y="14"/>
                    <a:pt x="66" y="14"/>
                    <a:pt x="66" y="14"/>
                  </a:cubicBezTo>
                  <a:cubicBezTo>
                    <a:pt x="69" y="14"/>
                    <a:pt x="71" y="16"/>
                    <a:pt x="71" y="19"/>
                  </a:cubicBezTo>
                  <a:cubicBezTo>
                    <a:pt x="71" y="70"/>
                    <a:pt x="71" y="70"/>
                    <a:pt x="71" y="70"/>
                  </a:cubicBezTo>
                  <a:cubicBezTo>
                    <a:pt x="123" y="78"/>
                    <a:pt x="123" y="78"/>
                    <a:pt x="123" y="78"/>
                  </a:cubicBezTo>
                  <a:cubicBezTo>
                    <a:pt x="123" y="78"/>
                    <a:pt x="132" y="80"/>
                    <a:pt x="132" y="94"/>
                  </a:cubicBezTo>
                  <a:cubicBezTo>
                    <a:pt x="128" y="149"/>
                    <a:pt x="128" y="149"/>
                    <a:pt x="128" y="149"/>
                  </a:cubicBezTo>
                  <a:cubicBezTo>
                    <a:pt x="127" y="152"/>
                    <a:pt x="130" y="156"/>
                    <a:pt x="134" y="156"/>
                  </a:cubicBezTo>
                  <a:cubicBezTo>
                    <a:pt x="134" y="156"/>
                    <a:pt x="134" y="156"/>
                    <a:pt x="135" y="156"/>
                  </a:cubicBezTo>
                  <a:cubicBezTo>
                    <a:pt x="138" y="156"/>
                    <a:pt x="141" y="153"/>
                    <a:pt x="142" y="150"/>
                  </a:cubicBezTo>
                  <a:cubicBezTo>
                    <a:pt x="146" y="95"/>
                    <a:pt x="146" y="95"/>
                    <a:pt x="146" y="95"/>
                  </a:cubicBezTo>
                  <a:cubicBezTo>
                    <a:pt x="146" y="94"/>
                    <a:pt x="146" y="94"/>
                    <a:pt x="146" y="94"/>
                  </a:cubicBezTo>
                  <a:cubicBezTo>
                    <a:pt x="146" y="74"/>
                    <a:pt x="133" y="66"/>
                    <a:pt x="125" y="65"/>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60" name="Freeform 50">
              <a:extLst>
                <a:ext uri="{FF2B5EF4-FFF2-40B4-BE49-F238E27FC236}">
                  <a16:creationId xmlns:a16="http://schemas.microsoft.com/office/drawing/2014/main" id="{6915BEFF-5AE5-4DD9-9F83-E813EB3EAD63}"/>
                </a:ext>
              </a:extLst>
            </p:cNvPr>
            <p:cNvSpPr>
              <a:spLocks/>
            </p:cNvSpPr>
            <p:nvPr/>
          </p:nvSpPr>
          <p:spPr bwMode="auto">
            <a:xfrm>
              <a:off x="8697087" y="2324141"/>
              <a:ext cx="330200" cy="28575"/>
            </a:xfrm>
            <a:custGeom>
              <a:avLst/>
              <a:gdLst>
                <a:gd name="T0" fmla="*/ 132 w 132"/>
                <a:gd name="T1" fmla="*/ 6 h 12"/>
                <a:gd name="T2" fmla="*/ 126 w 132"/>
                <a:gd name="T3" fmla="*/ 0 h 12"/>
                <a:gd name="T4" fmla="*/ 6 w 132"/>
                <a:gd name="T5" fmla="*/ 0 h 12"/>
                <a:gd name="T6" fmla="*/ 0 w 132"/>
                <a:gd name="T7" fmla="*/ 6 h 12"/>
                <a:gd name="T8" fmla="*/ 6 w 132"/>
                <a:gd name="T9" fmla="*/ 12 h 12"/>
                <a:gd name="T10" fmla="*/ 126 w 132"/>
                <a:gd name="T11" fmla="*/ 12 h 12"/>
                <a:gd name="T12" fmla="*/ 132 w 132"/>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32" h="12">
                  <a:moveTo>
                    <a:pt x="132" y="6"/>
                  </a:moveTo>
                  <a:cubicBezTo>
                    <a:pt x="132" y="3"/>
                    <a:pt x="129" y="0"/>
                    <a:pt x="126" y="0"/>
                  </a:cubicBezTo>
                  <a:cubicBezTo>
                    <a:pt x="6" y="0"/>
                    <a:pt x="6" y="0"/>
                    <a:pt x="6" y="0"/>
                  </a:cubicBezTo>
                  <a:cubicBezTo>
                    <a:pt x="2" y="0"/>
                    <a:pt x="0" y="3"/>
                    <a:pt x="0" y="6"/>
                  </a:cubicBezTo>
                  <a:cubicBezTo>
                    <a:pt x="0" y="9"/>
                    <a:pt x="2" y="12"/>
                    <a:pt x="6" y="12"/>
                  </a:cubicBezTo>
                  <a:cubicBezTo>
                    <a:pt x="126" y="12"/>
                    <a:pt x="126" y="12"/>
                    <a:pt x="126" y="12"/>
                  </a:cubicBezTo>
                  <a:cubicBezTo>
                    <a:pt x="129" y="12"/>
                    <a:pt x="132" y="9"/>
                    <a:pt x="132" y="6"/>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61" name="Freeform 51">
              <a:extLst>
                <a:ext uri="{FF2B5EF4-FFF2-40B4-BE49-F238E27FC236}">
                  <a16:creationId xmlns:a16="http://schemas.microsoft.com/office/drawing/2014/main" id="{26FDFF36-8D78-4678-8CF2-D24A03A84E55}"/>
                </a:ext>
              </a:extLst>
            </p:cNvPr>
            <p:cNvSpPr>
              <a:spLocks/>
            </p:cNvSpPr>
            <p:nvPr/>
          </p:nvSpPr>
          <p:spPr bwMode="auto">
            <a:xfrm>
              <a:off x="8697087" y="2390816"/>
              <a:ext cx="238125" cy="30163"/>
            </a:xfrm>
            <a:custGeom>
              <a:avLst/>
              <a:gdLst>
                <a:gd name="T0" fmla="*/ 95 w 95"/>
                <a:gd name="T1" fmla="*/ 0 h 12"/>
                <a:gd name="T2" fmla="*/ 94 w 95"/>
                <a:gd name="T3" fmla="*/ 0 h 12"/>
                <a:gd name="T4" fmla="*/ 6 w 95"/>
                <a:gd name="T5" fmla="*/ 0 h 12"/>
                <a:gd name="T6" fmla="*/ 0 w 95"/>
                <a:gd name="T7" fmla="*/ 6 h 12"/>
                <a:gd name="T8" fmla="*/ 6 w 95"/>
                <a:gd name="T9" fmla="*/ 12 h 12"/>
                <a:gd name="T10" fmla="*/ 86 w 95"/>
                <a:gd name="T11" fmla="*/ 12 h 12"/>
                <a:gd name="T12" fmla="*/ 95 w 9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5" h="12">
                  <a:moveTo>
                    <a:pt x="95" y="0"/>
                  </a:moveTo>
                  <a:cubicBezTo>
                    <a:pt x="95" y="0"/>
                    <a:pt x="95" y="0"/>
                    <a:pt x="94" y="0"/>
                  </a:cubicBezTo>
                  <a:cubicBezTo>
                    <a:pt x="6" y="0"/>
                    <a:pt x="6" y="0"/>
                    <a:pt x="6" y="0"/>
                  </a:cubicBezTo>
                  <a:cubicBezTo>
                    <a:pt x="2" y="0"/>
                    <a:pt x="0" y="3"/>
                    <a:pt x="0" y="6"/>
                  </a:cubicBezTo>
                  <a:cubicBezTo>
                    <a:pt x="0" y="9"/>
                    <a:pt x="2" y="12"/>
                    <a:pt x="6" y="12"/>
                  </a:cubicBezTo>
                  <a:cubicBezTo>
                    <a:pt x="86" y="12"/>
                    <a:pt x="86" y="12"/>
                    <a:pt x="86" y="12"/>
                  </a:cubicBezTo>
                  <a:cubicBezTo>
                    <a:pt x="88" y="7"/>
                    <a:pt x="92" y="3"/>
                    <a:pt x="95" y="0"/>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62" name="Freeform 52">
              <a:extLst>
                <a:ext uri="{FF2B5EF4-FFF2-40B4-BE49-F238E27FC236}">
                  <a16:creationId xmlns:a16="http://schemas.microsoft.com/office/drawing/2014/main" id="{7B8D0D99-8BD1-48E3-BF53-AFE6B334B822}"/>
                </a:ext>
              </a:extLst>
            </p:cNvPr>
            <p:cNvSpPr>
              <a:spLocks/>
            </p:cNvSpPr>
            <p:nvPr/>
          </p:nvSpPr>
          <p:spPr bwMode="auto">
            <a:xfrm>
              <a:off x="8697087" y="2594016"/>
              <a:ext cx="117475" cy="30163"/>
            </a:xfrm>
            <a:custGeom>
              <a:avLst/>
              <a:gdLst>
                <a:gd name="T0" fmla="*/ 0 w 47"/>
                <a:gd name="T1" fmla="*/ 6 h 12"/>
                <a:gd name="T2" fmla="*/ 6 w 47"/>
                <a:gd name="T3" fmla="*/ 12 h 12"/>
                <a:gd name="T4" fmla="*/ 41 w 47"/>
                <a:gd name="T5" fmla="*/ 12 h 12"/>
                <a:gd name="T6" fmla="*/ 47 w 47"/>
                <a:gd name="T7" fmla="*/ 0 h 12"/>
                <a:gd name="T8" fmla="*/ 6 w 47"/>
                <a:gd name="T9" fmla="*/ 0 h 12"/>
                <a:gd name="T10" fmla="*/ 0 w 47"/>
                <a:gd name="T11" fmla="*/ 6 h 12"/>
              </a:gdLst>
              <a:ahLst/>
              <a:cxnLst>
                <a:cxn ang="0">
                  <a:pos x="T0" y="T1"/>
                </a:cxn>
                <a:cxn ang="0">
                  <a:pos x="T2" y="T3"/>
                </a:cxn>
                <a:cxn ang="0">
                  <a:pos x="T4" y="T5"/>
                </a:cxn>
                <a:cxn ang="0">
                  <a:pos x="T6" y="T7"/>
                </a:cxn>
                <a:cxn ang="0">
                  <a:pos x="T8" y="T9"/>
                </a:cxn>
                <a:cxn ang="0">
                  <a:pos x="T10" y="T11"/>
                </a:cxn>
              </a:cxnLst>
              <a:rect l="0" t="0" r="r" b="b"/>
              <a:pathLst>
                <a:path w="47" h="12">
                  <a:moveTo>
                    <a:pt x="0" y="6"/>
                  </a:moveTo>
                  <a:cubicBezTo>
                    <a:pt x="0" y="10"/>
                    <a:pt x="2" y="12"/>
                    <a:pt x="6" y="12"/>
                  </a:cubicBezTo>
                  <a:cubicBezTo>
                    <a:pt x="41" y="12"/>
                    <a:pt x="41" y="12"/>
                    <a:pt x="41" y="12"/>
                  </a:cubicBezTo>
                  <a:cubicBezTo>
                    <a:pt x="42" y="8"/>
                    <a:pt x="44" y="4"/>
                    <a:pt x="47" y="0"/>
                  </a:cubicBezTo>
                  <a:cubicBezTo>
                    <a:pt x="6" y="0"/>
                    <a:pt x="6" y="0"/>
                    <a:pt x="6" y="0"/>
                  </a:cubicBezTo>
                  <a:cubicBezTo>
                    <a:pt x="2" y="0"/>
                    <a:pt x="0" y="3"/>
                    <a:pt x="0" y="6"/>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63" name="Freeform 53">
              <a:extLst>
                <a:ext uri="{FF2B5EF4-FFF2-40B4-BE49-F238E27FC236}">
                  <a16:creationId xmlns:a16="http://schemas.microsoft.com/office/drawing/2014/main" id="{48DB7B67-5698-4F2D-9DDE-13589212231C}"/>
                </a:ext>
              </a:extLst>
            </p:cNvPr>
            <p:cNvSpPr>
              <a:spLocks/>
            </p:cNvSpPr>
            <p:nvPr/>
          </p:nvSpPr>
          <p:spPr bwMode="auto">
            <a:xfrm>
              <a:off x="8697087" y="2459079"/>
              <a:ext cx="207963" cy="28575"/>
            </a:xfrm>
            <a:custGeom>
              <a:avLst/>
              <a:gdLst>
                <a:gd name="T0" fmla="*/ 83 w 83"/>
                <a:gd name="T1" fmla="*/ 0 h 12"/>
                <a:gd name="T2" fmla="*/ 6 w 83"/>
                <a:gd name="T3" fmla="*/ 0 h 12"/>
                <a:gd name="T4" fmla="*/ 0 w 83"/>
                <a:gd name="T5" fmla="*/ 6 h 12"/>
                <a:gd name="T6" fmla="*/ 6 w 83"/>
                <a:gd name="T7" fmla="*/ 12 h 12"/>
                <a:gd name="T8" fmla="*/ 83 w 83"/>
                <a:gd name="T9" fmla="*/ 12 h 12"/>
                <a:gd name="T10" fmla="*/ 83 w 83"/>
                <a:gd name="T11" fmla="*/ 0 h 12"/>
              </a:gdLst>
              <a:ahLst/>
              <a:cxnLst>
                <a:cxn ang="0">
                  <a:pos x="T0" y="T1"/>
                </a:cxn>
                <a:cxn ang="0">
                  <a:pos x="T2" y="T3"/>
                </a:cxn>
                <a:cxn ang="0">
                  <a:pos x="T4" y="T5"/>
                </a:cxn>
                <a:cxn ang="0">
                  <a:pos x="T6" y="T7"/>
                </a:cxn>
                <a:cxn ang="0">
                  <a:pos x="T8" y="T9"/>
                </a:cxn>
                <a:cxn ang="0">
                  <a:pos x="T10" y="T11"/>
                </a:cxn>
              </a:cxnLst>
              <a:rect l="0" t="0" r="r" b="b"/>
              <a:pathLst>
                <a:path w="83" h="12">
                  <a:moveTo>
                    <a:pt x="83" y="0"/>
                  </a:moveTo>
                  <a:cubicBezTo>
                    <a:pt x="6" y="0"/>
                    <a:pt x="6" y="0"/>
                    <a:pt x="6" y="0"/>
                  </a:cubicBezTo>
                  <a:cubicBezTo>
                    <a:pt x="2" y="0"/>
                    <a:pt x="0" y="3"/>
                    <a:pt x="0" y="6"/>
                  </a:cubicBezTo>
                  <a:cubicBezTo>
                    <a:pt x="0" y="9"/>
                    <a:pt x="2" y="12"/>
                    <a:pt x="6" y="12"/>
                  </a:cubicBezTo>
                  <a:cubicBezTo>
                    <a:pt x="83" y="12"/>
                    <a:pt x="83" y="12"/>
                    <a:pt x="83" y="12"/>
                  </a:cubicBezTo>
                  <a:lnTo>
                    <a:pt x="83" y="0"/>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64" name="Freeform 54">
              <a:extLst>
                <a:ext uri="{FF2B5EF4-FFF2-40B4-BE49-F238E27FC236}">
                  <a16:creationId xmlns:a16="http://schemas.microsoft.com/office/drawing/2014/main" id="{9208A48E-7B04-41B6-B37C-4DC49CC8C3E0}"/>
                </a:ext>
              </a:extLst>
            </p:cNvPr>
            <p:cNvSpPr>
              <a:spLocks/>
            </p:cNvSpPr>
            <p:nvPr/>
          </p:nvSpPr>
          <p:spPr bwMode="auto">
            <a:xfrm>
              <a:off x="8697087" y="2525754"/>
              <a:ext cx="207963" cy="30163"/>
            </a:xfrm>
            <a:custGeom>
              <a:avLst/>
              <a:gdLst>
                <a:gd name="T0" fmla="*/ 83 w 83"/>
                <a:gd name="T1" fmla="*/ 0 h 12"/>
                <a:gd name="T2" fmla="*/ 6 w 83"/>
                <a:gd name="T3" fmla="*/ 0 h 12"/>
                <a:gd name="T4" fmla="*/ 0 w 83"/>
                <a:gd name="T5" fmla="*/ 6 h 12"/>
                <a:gd name="T6" fmla="*/ 6 w 83"/>
                <a:gd name="T7" fmla="*/ 12 h 12"/>
                <a:gd name="T8" fmla="*/ 83 w 83"/>
                <a:gd name="T9" fmla="*/ 12 h 12"/>
                <a:gd name="T10" fmla="*/ 83 w 83"/>
                <a:gd name="T11" fmla="*/ 0 h 12"/>
              </a:gdLst>
              <a:ahLst/>
              <a:cxnLst>
                <a:cxn ang="0">
                  <a:pos x="T0" y="T1"/>
                </a:cxn>
                <a:cxn ang="0">
                  <a:pos x="T2" y="T3"/>
                </a:cxn>
                <a:cxn ang="0">
                  <a:pos x="T4" y="T5"/>
                </a:cxn>
                <a:cxn ang="0">
                  <a:pos x="T6" y="T7"/>
                </a:cxn>
                <a:cxn ang="0">
                  <a:pos x="T8" y="T9"/>
                </a:cxn>
                <a:cxn ang="0">
                  <a:pos x="T10" y="T11"/>
                </a:cxn>
              </a:cxnLst>
              <a:rect l="0" t="0" r="r" b="b"/>
              <a:pathLst>
                <a:path w="83" h="12">
                  <a:moveTo>
                    <a:pt x="83" y="0"/>
                  </a:moveTo>
                  <a:cubicBezTo>
                    <a:pt x="6" y="0"/>
                    <a:pt x="6" y="0"/>
                    <a:pt x="6" y="0"/>
                  </a:cubicBezTo>
                  <a:cubicBezTo>
                    <a:pt x="2" y="0"/>
                    <a:pt x="0" y="3"/>
                    <a:pt x="0" y="6"/>
                  </a:cubicBezTo>
                  <a:cubicBezTo>
                    <a:pt x="0" y="10"/>
                    <a:pt x="2" y="12"/>
                    <a:pt x="6" y="12"/>
                  </a:cubicBezTo>
                  <a:cubicBezTo>
                    <a:pt x="83" y="12"/>
                    <a:pt x="83" y="12"/>
                    <a:pt x="83" y="12"/>
                  </a:cubicBezTo>
                  <a:lnTo>
                    <a:pt x="83" y="0"/>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grpSp>
      <p:grpSp>
        <p:nvGrpSpPr>
          <p:cNvPr id="165" name="B3 - Icon">
            <a:extLst>
              <a:ext uri="{FF2B5EF4-FFF2-40B4-BE49-F238E27FC236}">
                <a16:creationId xmlns:a16="http://schemas.microsoft.com/office/drawing/2014/main" id="{951B3DF0-3EF9-4777-8804-BD25C04EBE87}"/>
              </a:ext>
            </a:extLst>
          </p:cNvPr>
          <p:cNvGrpSpPr/>
          <p:nvPr userDrawn="1"/>
        </p:nvGrpSpPr>
        <p:grpSpPr>
          <a:xfrm>
            <a:off x="10550829" y="1999102"/>
            <a:ext cx="687666" cy="667600"/>
            <a:chOff x="10707598" y="2153048"/>
            <a:chExt cx="598488" cy="581025"/>
          </a:xfrm>
        </p:grpSpPr>
        <p:sp>
          <p:nvSpPr>
            <p:cNvPr id="166" name="Freeform 37">
              <a:extLst>
                <a:ext uri="{FF2B5EF4-FFF2-40B4-BE49-F238E27FC236}">
                  <a16:creationId xmlns:a16="http://schemas.microsoft.com/office/drawing/2014/main" id="{0F50D2D9-EA33-4044-94F2-2EF42F39309F}"/>
                </a:ext>
              </a:extLst>
            </p:cNvPr>
            <p:cNvSpPr>
              <a:spLocks/>
            </p:cNvSpPr>
            <p:nvPr/>
          </p:nvSpPr>
          <p:spPr bwMode="auto">
            <a:xfrm>
              <a:off x="10728236" y="2599135"/>
              <a:ext cx="225425" cy="34925"/>
            </a:xfrm>
            <a:custGeom>
              <a:avLst/>
              <a:gdLst>
                <a:gd name="T0" fmla="*/ 83 w 90"/>
                <a:gd name="T1" fmla="*/ 14 h 14"/>
                <a:gd name="T2" fmla="*/ 7 w 90"/>
                <a:gd name="T3" fmla="*/ 14 h 14"/>
                <a:gd name="T4" fmla="*/ 0 w 90"/>
                <a:gd name="T5" fmla="*/ 7 h 14"/>
                <a:gd name="T6" fmla="*/ 7 w 90"/>
                <a:gd name="T7" fmla="*/ 0 h 14"/>
                <a:gd name="T8" fmla="*/ 83 w 90"/>
                <a:gd name="T9" fmla="*/ 0 h 14"/>
                <a:gd name="T10" fmla="*/ 90 w 90"/>
                <a:gd name="T11" fmla="*/ 7 h 14"/>
                <a:gd name="T12" fmla="*/ 83 w 90"/>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90" h="14">
                  <a:moveTo>
                    <a:pt x="83" y="14"/>
                  </a:moveTo>
                  <a:cubicBezTo>
                    <a:pt x="7" y="14"/>
                    <a:pt x="7" y="14"/>
                    <a:pt x="7" y="14"/>
                  </a:cubicBezTo>
                  <a:cubicBezTo>
                    <a:pt x="3" y="14"/>
                    <a:pt x="0" y="11"/>
                    <a:pt x="0" y="7"/>
                  </a:cubicBezTo>
                  <a:cubicBezTo>
                    <a:pt x="0" y="3"/>
                    <a:pt x="3" y="0"/>
                    <a:pt x="7" y="0"/>
                  </a:cubicBezTo>
                  <a:cubicBezTo>
                    <a:pt x="83" y="0"/>
                    <a:pt x="83" y="0"/>
                    <a:pt x="83" y="0"/>
                  </a:cubicBezTo>
                  <a:cubicBezTo>
                    <a:pt x="87" y="0"/>
                    <a:pt x="90" y="3"/>
                    <a:pt x="90" y="7"/>
                  </a:cubicBezTo>
                  <a:cubicBezTo>
                    <a:pt x="90" y="11"/>
                    <a:pt x="87" y="14"/>
                    <a:pt x="83" y="14"/>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67" name="Freeform 38">
              <a:extLst>
                <a:ext uri="{FF2B5EF4-FFF2-40B4-BE49-F238E27FC236}">
                  <a16:creationId xmlns:a16="http://schemas.microsoft.com/office/drawing/2014/main" id="{FE06B5E2-2B2E-4AD7-BDF5-FE152B118CF2}"/>
                </a:ext>
              </a:extLst>
            </p:cNvPr>
            <p:cNvSpPr>
              <a:spLocks noEditPoints="1"/>
            </p:cNvSpPr>
            <p:nvPr/>
          </p:nvSpPr>
          <p:spPr bwMode="auto">
            <a:xfrm>
              <a:off x="10753636" y="2153048"/>
              <a:ext cx="401638" cy="401638"/>
            </a:xfrm>
            <a:custGeom>
              <a:avLst/>
              <a:gdLst>
                <a:gd name="T0" fmla="*/ 159 w 161"/>
                <a:gd name="T1" fmla="*/ 52 h 161"/>
                <a:gd name="T2" fmla="*/ 109 w 161"/>
                <a:gd name="T3" fmla="*/ 3 h 161"/>
                <a:gd name="T4" fmla="*/ 99 w 161"/>
                <a:gd name="T5" fmla="*/ 3 h 161"/>
                <a:gd name="T6" fmla="*/ 85 w 161"/>
                <a:gd name="T7" fmla="*/ 17 h 161"/>
                <a:gd name="T8" fmla="*/ 83 w 161"/>
                <a:gd name="T9" fmla="*/ 21 h 161"/>
                <a:gd name="T10" fmla="*/ 81 w 161"/>
                <a:gd name="T11" fmla="*/ 33 h 161"/>
                <a:gd name="T12" fmla="*/ 33 w 161"/>
                <a:gd name="T13" fmla="*/ 82 h 161"/>
                <a:gd name="T14" fmla="*/ 21 w 161"/>
                <a:gd name="T15" fmla="*/ 84 h 161"/>
                <a:gd name="T16" fmla="*/ 17 w 161"/>
                <a:gd name="T17" fmla="*/ 86 h 161"/>
                <a:gd name="T18" fmla="*/ 2 w 161"/>
                <a:gd name="T19" fmla="*/ 100 h 161"/>
                <a:gd name="T20" fmla="*/ 2 w 161"/>
                <a:gd name="T21" fmla="*/ 110 h 161"/>
                <a:gd name="T22" fmla="*/ 52 w 161"/>
                <a:gd name="T23" fmla="*/ 159 h 161"/>
                <a:gd name="T24" fmla="*/ 57 w 161"/>
                <a:gd name="T25" fmla="*/ 161 h 161"/>
                <a:gd name="T26" fmla="*/ 62 w 161"/>
                <a:gd name="T27" fmla="*/ 159 h 161"/>
                <a:gd name="T28" fmla="*/ 76 w 161"/>
                <a:gd name="T29" fmla="*/ 145 h 161"/>
                <a:gd name="T30" fmla="*/ 78 w 161"/>
                <a:gd name="T31" fmla="*/ 141 h 161"/>
                <a:gd name="T32" fmla="*/ 79 w 161"/>
                <a:gd name="T33" fmla="*/ 129 h 161"/>
                <a:gd name="T34" fmla="*/ 129 w 161"/>
                <a:gd name="T35" fmla="*/ 80 h 161"/>
                <a:gd name="T36" fmla="*/ 140 w 161"/>
                <a:gd name="T37" fmla="*/ 78 h 161"/>
                <a:gd name="T38" fmla="*/ 144 w 161"/>
                <a:gd name="T39" fmla="*/ 76 h 161"/>
                <a:gd name="T40" fmla="*/ 159 w 161"/>
                <a:gd name="T41" fmla="*/ 62 h 161"/>
                <a:gd name="T42" fmla="*/ 159 w 161"/>
                <a:gd name="T43" fmla="*/ 52 h 161"/>
                <a:gd name="T44" fmla="*/ 64 w 161"/>
                <a:gd name="T45" fmla="*/ 137 h 161"/>
                <a:gd name="T46" fmla="*/ 57 w 161"/>
                <a:gd name="T47" fmla="*/ 144 h 161"/>
                <a:gd name="T48" fmla="*/ 17 w 161"/>
                <a:gd name="T49" fmla="*/ 105 h 161"/>
                <a:gd name="T50" fmla="*/ 25 w 161"/>
                <a:gd name="T51" fmla="*/ 97 h 161"/>
                <a:gd name="T52" fmla="*/ 34 w 161"/>
                <a:gd name="T53" fmla="*/ 96 h 161"/>
                <a:gd name="T54" fmla="*/ 66 w 161"/>
                <a:gd name="T55" fmla="*/ 127 h 161"/>
                <a:gd name="T56" fmla="*/ 64 w 161"/>
                <a:gd name="T57" fmla="*/ 137 h 161"/>
                <a:gd name="T58" fmla="*/ 74 w 161"/>
                <a:gd name="T59" fmla="*/ 115 h 161"/>
                <a:gd name="T60" fmla="*/ 46 w 161"/>
                <a:gd name="T61" fmla="*/ 88 h 161"/>
                <a:gd name="T62" fmla="*/ 88 w 161"/>
                <a:gd name="T63" fmla="*/ 47 h 161"/>
                <a:gd name="T64" fmla="*/ 115 w 161"/>
                <a:gd name="T65" fmla="*/ 74 h 161"/>
                <a:gd name="T66" fmla="*/ 74 w 161"/>
                <a:gd name="T67" fmla="*/ 115 h 161"/>
                <a:gd name="T68" fmla="*/ 136 w 161"/>
                <a:gd name="T69" fmla="*/ 65 h 161"/>
                <a:gd name="T70" fmla="*/ 127 w 161"/>
                <a:gd name="T71" fmla="*/ 66 h 161"/>
                <a:gd name="T72" fmla="*/ 95 w 161"/>
                <a:gd name="T73" fmla="*/ 35 h 161"/>
                <a:gd name="T74" fmla="*/ 97 w 161"/>
                <a:gd name="T75" fmla="*/ 25 h 161"/>
                <a:gd name="T76" fmla="*/ 104 w 161"/>
                <a:gd name="T77" fmla="*/ 18 h 161"/>
                <a:gd name="T78" fmla="*/ 144 w 161"/>
                <a:gd name="T79" fmla="*/ 57 h 161"/>
                <a:gd name="T80" fmla="*/ 136 w 161"/>
                <a:gd name="T81" fmla="*/ 6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1" h="161">
                  <a:moveTo>
                    <a:pt x="159" y="52"/>
                  </a:moveTo>
                  <a:cubicBezTo>
                    <a:pt x="109" y="3"/>
                    <a:pt x="109" y="3"/>
                    <a:pt x="109" y="3"/>
                  </a:cubicBezTo>
                  <a:cubicBezTo>
                    <a:pt x="107" y="0"/>
                    <a:pt x="102" y="0"/>
                    <a:pt x="99" y="3"/>
                  </a:cubicBezTo>
                  <a:cubicBezTo>
                    <a:pt x="85" y="17"/>
                    <a:pt x="85" y="17"/>
                    <a:pt x="85" y="17"/>
                  </a:cubicBezTo>
                  <a:cubicBezTo>
                    <a:pt x="84" y="18"/>
                    <a:pt x="83" y="19"/>
                    <a:pt x="83" y="21"/>
                  </a:cubicBezTo>
                  <a:cubicBezTo>
                    <a:pt x="81" y="33"/>
                    <a:pt x="81" y="33"/>
                    <a:pt x="81" y="33"/>
                  </a:cubicBezTo>
                  <a:cubicBezTo>
                    <a:pt x="33" y="82"/>
                    <a:pt x="33" y="82"/>
                    <a:pt x="33" y="82"/>
                  </a:cubicBezTo>
                  <a:cubicBezTo>
                    <a:pt x="21" y="84"/>
                    <a:pt x="21" y="84"/>
                    <a:pt x="21" y="84"/>
                  </a:cubicBezTo>
                  <a:cubicBezTo>
                    <a:pt x="19" y="84"/>
                    <a:pt x="18" y="85"/>
                    <a:pt x="17" y="86"/>
                  </a:cubicBezTo>
                  <a:cubicBezTo>
                    <a:pt x="2" y="100"/>
                    <a:pt x="2" y="100"/>
                    <a:pt x="2" y="100"/>
                  </a:cubicBezTo>
                  <a:cubicBezTo>
                    <a:pt x="0" y="103"/>
                    <a:pt x="0" y="107"/>
                    <a:pt x="2" y="110"/>
                  </a:cubicBezTo>
                  <a:cubicBezTo>
                    <a:pt x="52" y="159"/>
                    <a:pt x="52" y="159"/>
                    <a:pt x="52" y="159"/>
                  </a:cubicBezTo>
                  <a:cubicBezTo>
                    <a:pt x="53" y="160"/>
                    <a:pt x="55" y="161"/>
                    <a:pt x="57" y="161"/>
                  </a:cubicBezTo>
                  <a:cubicBezTo>
                    <a:pt x="58" y="161"/>
                    <a:pt x="60" y="160"/>
                    <a:pt x="62" y="159"/>
                  </a:cubicBezTo>
                  <a:cubicBezTo>
                    <a:pt x="76" y="145"/>
                    <a:pt x="76" y="145"/>
                    <a:pt x="76" y="145"/>
                  </a:cubicBezTo>
                  <a:cubicBezTo>
                    <a:pt x="77" y="144"/>
                    <a:pt x="78" y="142"/>
                    <a:pt x="78" y="141"/>
                  </a:cubicBezTo>
                  <a:cubicBezTo>
                    <a:pt x="79" y="129"/>
                    <a:pt x="79" y="129"/>
                    <a:pt x="79" y="129"/>
                  </a:cubicBezTo>
                  <a:cubicBezTo>
                    <a:pt x="129" y="80"/>
                    <a:pt x="129" y="80"/>
                    <a:pt x="129" y="80"/>
                  </a:cubicBezTo>
                  <a:cubicBezTo>
                    <a:pt x="140" y="78"/>
                    <a:pt x="140" y="78"/>
                    <a:pt x="140" y="78"/>
                  </a:cubicBezTo>
                  <a:cubicBezTo>
                    <a:pt x="142" y="78"/>
                    <a:pt x="143" y="77"/>
                    <a:pt x="144" y="76"/>
                  </a:cubicBezTo>
                  <a:cubicBezTo>
                    <a:pt x="159" y="62"/>
                    <a:pt x="159" y="62"/>
                    <a:pt x="159" y="62"/>
                  </a:cubicBezTo>
                  <a:cubicBezTo>
                    <a:pt x="161" y="59"/>
                    <a:pt x="161" y="55"/>
                    <a:pt x="159" y="52"/>
                  </a:cubicBezTo>
                  <a:close/>
                  <a:moveTo>
                    <a:pt x="64" y="137"/>
                  </a:moveTo>
                  <a:cubicBezTo>
                    <a:pt x="57" y="144"/>
                    <a:pt x="57" y="144"/>
                    <a:pt x="57" y="144"/>
                  </a:cubicBezTo>
                  <a:cubicBezTo>
                    <a:pt x="17" y="105"/>
                    <a:pt x="17" y="105"/>
                    <a:pt x="17" y="105"/>
                  </a:cubicBezTo>
                  <a:cubicBezTo>
                    <a:pt x="25" y="97"/>
                    <a:pt x="25" y="97"/>
                    <a:pt x="25" y="97"/>
                  </a:cubicBezTo>
                  <a:cubicBezTo>
                    <a:pt x="34" y="96"/>
                    <a:pt x="34" y="96"/>
                    <a:pt x="34" y="96"/>
                  </a:cubicBezTo>
                  <a:cubicBezTo>
                    <a:pt x="66" y="127"/>
                    <a:pt x="66" y="127"/>
                    <a:pt x="66" y="127"/>
                  </a:cubicBezTo>
                  <a:lnTo>
                    <a:pt x="64" y="137"/>
                  </a:lnTo>
                  <a:close/>
                  <a:moveTo>
                    <a:pt x="74" y="115"/>
                  </a:moveTo>
                  <a:cubicBezTo>
                    <a:pt x="46" y="88"/>
                    <a:pt x="46" y="88"/>
                    <a:pt x="46" y="88"/>
                  </a:cubicBezTo>
                  <a:cubicBezTo>
                    <a:pt x="88" y="47"/>
                    <a:pt x="88" y="47"/>
                    <a:pt x="88" y="47"/>
                  </a:cubicBezTo>
                  <a:cubicBezTo>
                    <a:pt x="115" y="74"/>
                    <a:pt x="115" y="74"/>
                    <a:pt x="115" y="74"/>
                  </a:cubicBezTo>
                  <a:lnTo>
                    <a:pt x="74" y="115"/>
                  </a:lnTo>
                  <a:close/>
                  <a:moveTo>
                    <a:pt x="136" y="65"/>
                  </a:moveTo>
                  <a:cubicBezTo>
                    <a:pt x="127" y="66"/>
                    <a:pt x="127" y="66"/>
                    <a:pt x="127" y="66"/>
                  </a:cubicBezTo>
                  <a:cubicBezTo>
                    <a:pt x="95" y="35"/>
                    <a:pt x="95" y="35"/>
                    <a:pt x="95" y="35"/>
                  </a:cubicBezTo>
                  <a:cubicBezTo>
                    <a:pt x="97" y="25"/>
                    <a:pt x="97" y="25"/>
                    <a:pt x="97" y="25"/>
                  </a:cubicBezTo>
                  <a:cubicBezTo>
                    <a:pt x="104" y="18"/>
                    <a:pt x="104" y="18"/>
                    <a:pt x="104" y="18"/>
                  </a:cubicBezTo>
                  <a:cubicBezTo>
                    <a:pt x="144" y="57"/>
                    <a:pt x="144" y="57"/>
                    <a:pt x="144" y="57"/>
                  </a:cubicBezTo>
                  <a:lnTo>
                    <a:pt x="136" y="65"/>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68" name="Freeform 39">
              <a:extLst>
                <a:ext uri="{FF2B5EF4-FFF2-40B4-BE49-F238E27FC236}">
                  <a16:creationId xmlns:a16="http://schemas.microsoft.com/office/drawing/2014/main" id="{551152A4-7664-4A86-A65E-5C6CB3CA388E}"/>
                </a:ext>
              </a:extLst>
            </p:cNvPr>
            <p:cNvSpPr>
              <a:spLocks/>
            </p:cNvSpPr>
            <p:nvPr/>
          </p:nvSpPr>
          <p:spPr bwMode="auto">
            <a:xfrm>
              <a:off x="11001286" y="2397523"/>
              <a:ext cx="304800" cy="301625"/>
            </a:xfrm>
            <a:custGeom>
              <a:avLst/>
              <a:gdLst>
                <a:gd name="T0" fmla="*/ 113 w 122"/>
                <a:gd name="T1" fmla="*/ 74 h 121"/>
                <a:gd name="T2" fmla="*/ 29 w 122"/>
                <a:gd name="T3" fmla="*/ 0 h 121"/>
                <a:gd name="T4" fmla="*/ 19 w 122"/>
                <a:gd name="T5" fmla="*/ 10 h 121"/>
                <a:gd name="T6" fmla="*/ 103 w 122"/>
                <a:gd name="T7" fmla="*/ 84 h 121"/>
                <a:gd name="T8" fmla="*/ 108 w 122"/>
                <a:gd name="T9" fmla="*/ 93 h 121"/>
                <a:gd name="T10" fmla="*/ 104 w 122"/>
                <a:gd name="T11" fmla="*/ 102 h 121"/>
                <a:gd name="T12" fmla="*/ 102 w 122"/>
                <a:gd name="T13" fmla="*/ 104 h 121"/>
                <a:gd name="T14" fmla="*/ 84 w 122"/>
                <a:gd name="T15" fmla="*/ 103 h 121"/>
                <a:gd name="T16" fmla="*/ 10 w 122"/>
                <a:gd name="T17" fmla="*/ 19 h 121"/>
                <a:gd name="T18" fmla="*/ 0 w 122"/>
                <a:gd name="T19" fmla="*/ 29 h 121"/>
                <a:gd name="T20" fmla="*/ 74 w 122"/>
                <a:gd name="T21" fmla="*/ 113 h 121"/>
                <a:gd name="T22" fmla="*/ 93 w 122"/>
                <a:gd name="T23" fmla="*/ 121 h 121"/>
                <a:gd name="T24" fmla="*/ 112 w 122"/>
                <a:gd name="T25" fmla="*/ 114 h 121"/>
                <a:gd name="T26" fmla="*/ 114 w 122"/>
                <a:gd name="T27" fmla="*/ 111 h 121"/>
                <a:gd name="T28" fmla="*/ 122 w 122"/>
                <a:gd name="T29" fmla="*/ 92 h 121"/>
                <a:gd name="T30" fmla="*/ 113 w 122"/>
                <a:gd name="T31" fmla="*/ 7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21">
                  <a:moveTo>
                    <a:pt x="113" y="74"/>
                  </a:moveTo>
                  <a:cubicBezTo>
                    <a:pt x="29" y="0"/>
                    <a:pt x="29" y="0"/>
                    <a:pt x="29" y="0"/>
                  </a:cubicBezTo>
                  <a:cubicBezTo>
                    <a:pt x="19" y="10"/>
                    <a:pt x="19" y="10"/>
                    <a:pt x="19" y="10"/>
                  </a:cubicBezTo>
                  <a:cubicBezTo>
                    <a:pt x="103" y="84"/>
                    <a:pt x="103" y="84"/>
                    <a:pt x="103" y="84"/>
                  </a:cubicBezTo>
                  <a:cubicBezTo>
                    <a:pt x="106" y="87"/>
                    <a:pt x="107" y="90"/>
                    <a:pt x="108" y="93"/>
                  </a:cubicBezTo>
                  <a:cubicBezTo>
                    <a:pt x="108" y="96"/>
                    <a:pt x="106" y="99"/>
                    <a:pt x="104" y="102"/>
                  </a:cubicBezTo>
                  <a:cubicBezTo>
                    <a:pt x="102" y="104"/>
                    <a:pt x="102" y="104"/>
                    <a:pt x="102" y="104"/>
                  </a:cubicBezTo>
                  <a:cubicBezTo>
                    <a:pt x="97" y="109"/>
                    <a:pt x="89" y="108"/>
                    <a:pt x="84" y="103"/>
                  </a:cubicBezTo>
                  <a:cubicBezTo>
                    <a:pt x="10" y="19"/>
                    <a:pt x="10" y="19"/>
                    <a:pt x="10" y="19"/>
                  </a:cubicBezTo>
                  <a:cubicBezTo>
                    <a:pt x="0" y="29"/>
                    <a:pt x="0" y="29"/>
                    <a:pt x="0" y="29"/>
                  </a:cubicBezTo>
                  <a:cubicBezTo>
                    <a:pt x="74" y="113"/>
                    <a:pt x="74" y="113"/>
                    <a:pt x="74" y="113"/>
                  </a:cubicBezTo>
                  <a:cubicBezTo>
                    <a:pt x="79" y="118"/>
                    <a:pt x="86" y="121"/>
                    <a:pt x="93" y="121"/>
                  </a:cubicBezTo>
                  <a:cubicBezTo>
                    <a:pt x="100" y="121"/>
                    <a:pt x="107" y="119"/>
                    <a:pt x="112" y="114"/>
                  </a:cubicBezTo>
                  <a:cubicBezTo>
                    <a:pt x="114" y="111"/>
                    <a:pt x="114" y="111"/>
                    <a:pt x="114" y="111"/>
                  </a:cubicBezTo>
                  <a:cubicBezTo>
                    <a:pt x="119" y="106"/>
                    <a:pt x="122" y="100"/>
                    <a:pt x="122" y="92"/>
                  </a:cubicBezTo>
                  <a:cubicBezTo>
                    <a:pt x="121" y="85"/>
                    <a:pt x="118" y="79"/>
                    <a:pt x="113" y="74"/>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69" name="Freeform 40">
              <a:extLst>
                <a:ext uri="{FF2B5EF4-FFF2-40B4-BE49-F238E27FC236}">
                  <a16:creationId xmlns:a16="http://schemas.microsoft.com/office/drawing/2014/main" id="{F1030B8D-3604-4413-A7CA-A6DAA0868109}"/>
                </a:ext>
              </a:extLst>
            </p:cNvPr>
            <p:cNvSpPr>
              <a:spLocks/>
            </p:cNvSpPr>
            <p:nvPr/>
          </p:nvSpPr>
          <p:spPr bwMode="auto">
            <a:xfrm>
              <a:off x="10707598" y="2664223"/>
              <a:ext cx="265113" cy="69850"/>
            </a:xfrm>
            <a:custGeom>
              <a:avLst/>
              <a:gdLst>
                <a:gd name="T0" fmla="*/ 14 w 106"/>
                <a:gd name="T1" fmla="*/ 14 h 28"/>
                <a:gd name="T2" fmla="*/ 92 w 106"/>
                <a:gd name="T3" fmla="*/ 14 h 28"/>
                <a:gd name="T4" fmla="*/ 92 w 106"/>
                <a:gd name="T5" fmla="*/ 28 h 28"/>
                <a:gd name="T6" fmla="*/ 106 w 106"/>
                <a:gd name="T7" fmla="*/ 28 h 28"/>
                <a:gd name="T8" fmla="*/ 106 w 106"/>
                <a:gd name="T9" fmla="*/ 7 h 28"/>
                <a:gd name="T10" fmla="*/ 99 w 106"/>
                <a:gd name="T11" fmla="*/ 0 h 28"/>
                <a:gd name="T12" fmla="*/ 7 w 106"/>
                <a:gd name="T13" fmla="*/ 0 h 28"/>
                <a:gd name="T14" fmla="*/ 0 w 106"/>
                <a:gd name="T15" fmla="*/ 7 h 28"/>
                <a:gd name="T16" fmla="*/ 0 w 106"/>
                <a:gd name="T17" fmla="*/ 28 h 28"/>
                <a:gd name="T18" fmla="*/ 14 w 106"/>
                <a:gd name="T19" fmla="*/ 28 h 28"/>
                <a:gd name="T20" fmla="*/ 14 w 106"/>
                <a:gd name="T2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28">
                  <a:moveTo>
                    <a:pt x="14" y="14"/>
                  </a:moveTo>
                  <a:cubicBezTo>
                    <a:pt x="92" y="14"/>
                    <a:pt x="92" y="14"/>
                    <a:pt x="92" y="14"/>
                  </a:cubicBezTo>
                  <a:cubicBezTo>
                    <a:pt x="92" y="28"/>
                    <a:pt x="92" y="28"/>
                    <a:pt x="92" y="28"/>
                  </a:cubicBezTo>
                  <a:cubicBezTo>
                    <a:pt x="106" y="28"/>
                    <a:pt x="106" y="28"/>
                    <a:pt x="106" y="28"/>
                  </a:cubicBezTo>
                  <a:cubicBezTo>
                    <a:pt x="106" y="7"/>
                    <a:pt x="106" y="7"/>
                    <a:pt x="106" y="7"/>
                  </a:cubicBezTo>
                  <a:cubicBezTo>
                    <a:pt x="106" y="3"/>
                    <a:pt x="103" y="0"/>
                    <a:pt x="99" y="0"/>
                  </a:cubicBezTo>
                  <a:cubicBezTo>
                    <a:pt x="7" y="0"/>
                    <a:pt x="7" y="0"/>
                    <a:pt x="7" y="0"/>
                  </a:cubicBezTo>
                  <a:cubicBezTo>
                    <a:pt x="3" y="0"/>
                    <a:pt x="0" y="3"/>
                    <a:pt x="0" y="7"/>
                  </a:cubicBezTo>
                  <a:cubicBezTo>
                    <a:pt x="0" y="28"/>
                    <a:pt x="0" y="28"/>
                    <a:pt x="0" y="28"/>
                  </a:cubicBezTo>
                  <a:cubicBezTo>
                    <a:pt x="14" y="28"/>
                    <a:pt x="14" y="28"/>
                    <a:pt x="14" y="28"/>
                  </a:cubicBezTo>
                  <a:lnTo>
                    <a:pt x="14" y="14"/>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GB" noProof="0"/>
            </a:p>
          </p:txBody>
        </p:sp>
      </p:grpSp>
      <p:grpSp>
        <p:nvGrpSpPr>
          <p:cNvPr id="170" name="B3 - Icon">
            <a:extLst>
              <a:ext uri="{FF2B5EF4-FFF2-40B4-BE49-F238E27FC236}">
                <a16:creationId xmlns:a16="http://schemas.microsoft.com/office/drawing/2014/main" id="{BA1E3205-388C-4D41-B56C-A93DD881D32D}"/>
              </a:ext>
            </a:extLst>
          </p:cNvPr>
          <p:cNvGrpSpPr/>
          <p:nvPr userDrawn="1"/>
        </p:nvGrpSpPr>
        <p:grpSpPr>
          <a:xfrm>
            <a:off x="9499696" y="2025714"/>
            <a:ext cx="692047" cy="652604"/>
            <a:chOff x="9599597" y="2198688"/>
            <a:chExt cx="612775" cy="577850"/>
          </a:xfrm>
        </p:grpSpPr>
        <p:sp>
          <p:nvSpPr>
            <p:cNvPr id="171" name="AutoShape 3">
              <a:extLst>
                <a:ext uri="{FF2B5EF4-FFF2-40B4-BE49-F238E27FC236}">
                  <a16:creationId xmlns:a16="http://schemas.microsoft.com/office/drawing/2014/main" id="{34B731FB-FB84-428D-BE6F-308E74A48D03}"/>
                </a:ext>
              </a:extLst>
            </p:cNvPr>
            <p:cNvSpPr>
              <a:spLocks noChangeAspect="1" noChangeArrowheads="1" noTextEdit="1"/>
            </p:cNvSpPr>
            <p:nvPr/>
          </p:nvSpPr>
          <p:spPr bwMode="auto">
            <a:xfrm>
              <a:off x="9605947" y="2198688"/>
              <a:ext cx="593725"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72" name="Freeform 5">
              <a:extLst>
                <a:ext uri="{FF2B5EF4-FFF2-40B4-BE49-F238E27FC236}">
                  <a16:creationId xmlns:a16="http://schemas.microsoft.com/office/drawing/2014/main" id="{05399E9A-D383-444E-8663-AE8839AF5063}"/>
                </a:ext>
              </a:extLst>
            </p:cNvPr>
            <p:cNvSpPr>
              <a:spLocks noEditPoints="1"/>
            </p:cNvSpPr>
            <p:nvPr/>
          </p:nvSpPr>
          <p:spPr bwMode="auto">
            <a:xfrm>
              <a:off x="9599597" y="2198688"/>
              <a:ext cx="455613" cy="530225"/>
            </a:xfrm>
            <a:custGeom>
              <a:avLst/>
              <a:gdLst>
                <a:gd name="T0" fmla="*/ 34 w 76"/>
                <a:gd name="T1" fmla="*/ 80 h 88"/>
                <a:gd name="T2" fmla="*/ 15 w 76"/>
                <a:gd name="T3" fmla="*/ 80 h 88"/>
                <a:gd name="T4" fmla="*/ 8 w 76"/>
                <a:gd name="T5" fmla="*/ 73 h 88"/>
                <a:gd name="T6" fmla="*/ 8 w 76"/>
                <a:gd name="T7" fmla="*/ 15 h 88"/>
                <a:gd name="T8" fmla="*/ 15 w 76"/>
                <a:gd name="T9" fmla="*/ 8 h 88"/>
                <a:gd name="T10" fmla="*/ 61 w 76"/>
                <a:gd name="T11" fmla="*/ 8 h 88"/>
                <a:gd name="T12" fmla="*/ 67 w 76"/>
                <a:gd name="T13" fmla="*/ 15 h 88"/>
                <a:gd name="T14" fmla="*/ 67 w 76"/>
                <a:gd name="T15" fmla="*/ 64 h 88"/>
                <a:gd name="T16" fmla="*/ 76 w 76"/>
                <a:gd name="T17" fmla="*/ 54 h 88"/>
                <a:gd name="T18" fmla="*/ 76 w 76"/>
                <a:gd name="T19" fmla="*/ 9 h 88"/>
                <a:gd name="T20" fmla="*/ 67 w 76"/>
                <a:gd name="T21" fmla="*/ 0 h 88"/>
                <a:gd name="T22" fmla="*/ 8 w 76"/>
                <a:gd name="T23" fmla="*/ 0 h 88"/>
                <a:gd name="T24" fmla="*/ 0 w 76"/>
                <a:gd name="T25" fmla="*/ 8 h 88"/>
                <a:gd name="T26" fmla="*/ 0 w 76"/>
                <a:gd name="T27" fmla="*/ 80 h 88"/>
                <a:gd name="T28" fmla="*/ 9 w 76"/>
                <a:gd name="T29" fmla="*/ 88 h 88"/>
                <a:gd name="T30" fmla="*/ 42 w 76"/>
                <a:gd name="T31" fmla="*/ 88 h 88"/>
                <a:gd name="T32" fmla="*/ 38 w 76"/>
                <a:gd name="T33" fmla="*/ 85 h 88"/>
                <a:gd name="T34" fmla="*/ 34 w 76"/>
                <a:gd name="T35" fmla="*/ 80 h 88"/>
                <a:gd name="T36" fmla="*/ 34 w 76"/>
                <a:gd name="T37" fmla="*/ 80 h 88"/>
                <a:gd name="T38" fmla="*/ 34 w 76"/>
                <a:gd name="T39"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88">
                  <a:moveTo>
                    <a:pt x="34" y="80"/>
                  </a:moveTo>
                  <a:cubicBezTo>
                    <a:pt x="15" y="80"/>
                    <a:pt x="15" y="80"/>
                    <a:pt x="15" y="80"/>
                  </a:cubicBezTo>
                  <a:cubicBezTo>
                    <a:pt x="11" y="80"/>
                    <a:pt x="8" y="77"/>
                    <a:pt x="8" y="73"/>
                  </a:cubicBezTo>
                  <a:cubicBezTo>
                    <a:pt x="8" y="15"/>
                    <a:pt x="8" y="15"/>
                    <a:pt x="8" y="15"/>
                  </a:cubicBezTo>
                  <a:cubicBezTo>
                    <a:pt x="8" y="11"/>
                    <a:pt x="11" y="8"/>
                    <a:pt x="15" y="8"/>
                  </a:cubicBezTo>
                  <a:cubicBezTo>
                    <a:pt x="61" y="8"/>
                    <a:pt x="61" y="8"/>
                    <a:pt x="61" y="8"/>
                  </a:cubicBezTo>
                  <a:cubicBezTo>
                    <a:pt x="64" y="8"/>
                    <a:pt x="67" y="11"/>
                    <a:pt x="67" y="15"/>
                  </a:cubicBezTo>
                  <a:cubicBezTo>
                    <a:pt x="67" y="64"/>
                    <a:pt x="67" y="64"/>
                    <a:pt x="67" y="64"/>
                  </a:cubicBezTo>
                  <a:cubicBezTo>
                    <a:pt x="76" y="54"/>
                    <a:pt x="76" y="54"/>
                    <a:pt x="76" y="54"/>
                  </a:cubicBezTo>
                  <a:cubicBezTo>
                    <a:pt x="76" y="9"/>
                    <a:pt x="76" y="9"/>
                    <a:pt x="76" y="9"/>
                  </a:cubicBezTo>
                  <a:cubicBezTo>
                    <a:pt x="76" y="4"/>
                    <a:pt x="72" y="0"/>
                    <a:pt x="67" y="0"/>
                  </a:cubicBezTo>
                  <a:cubicBezTo>
                    <a:pt x="8" y="0"/>
                    <a:pt x="8" y="0"/>
                    <a:pt x="8" y="0"/>
                  </a:cubicBezTo>
                  <a:cubicBezTo>
                    <a:pt x="4" y="0"/>
                    <a:pt x="0" y="4"/>
                    <a:pt x="0" y="8"/>
                  </a:cubicBezTo>
                  <a:cubicBezTo>
                    <a:pt x="0" y="80"/>
                    <a:pt x="0" y="80"/>
                    <a:pt x="0" y="80"/>
                  </a:cubicBezTo>
                  <a:cubicBezTo>
                    <a:pt x="0" y="85"/>
                    <a:pt x="4" y="88"/>
                    <a:pt x="9" y="88"/>
                  </a:cubicBezTo>
                  <a:cubicBezTo>
                    <a:pt x="42" y="88"/>
                    <a:pt x="42" y="88"/>
                    <a:pt x="42" y="88"/>
                  </a:cubicBezTo>
                  <a:cubicBezTo>
                    <a:pt x="38" y="85"/>
                    <a:pt x="38" y="85"/>
                    <a:pt x="38" y="85"/>
                  </a:cubicBezTo>
                  <a:cubicBezTo>
                    <a:pt x="36" y="84"/>
                    <a:pt x="35" y="82"/>
                    <a:pt x="34" y="80"/>
                  </a:cubicBezTo>
                  <a:close/>
                  <a:moveTo>
                    <a:pt x="34" y="80"/>
                  </a:moveTo>
                  <a:cubicBezTo>
                    <a:pt x="34" y="80"/>
                    <a:pt x="34" y="80"/>
                    <a:pt x="34" y="8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73" name="Freeform 6">
              <a:extLst>
                <a:ext uri="{FF2B5EF4-FFF2-40B4-BE49-F238E27FC236}">
                  <a16:creationId xmlns:a16="http://schemas.microsoft.com/office/drawing/2014/main" id="{C457AF53-631D-4BA3-8BD5-6CC3F64E1E17}"/>
                </a:ext>
              </a:extLst>
            </p:cNvPr>
            <p:cNvSpPr>
              <a:spLocks noEditPoints="1"/>
            </p:cNvSpPr>
            <p:nvPr/>
          </p:nvSpPr>
          <p:spPr bwMode="auto">
            <a:xfrm>
              <a:off x="9690085" y="2312988"/>
              <a:ext cx="276225" cy="53975"/>
            </a:xfrm>
            <a:custGeom>
              <a:avLst/>
              <a:gdLst>
                <a:gd name="T0" fmla="*/ 42 w 46"/>
                <a:gd name="T1" fmla="*/ 0 h 9"/>
                <a:gd name="T2" fmla="*/ 4 w 46"/>
                <a:gd name="T3" fmla="*/ 0 h 9"/>
                <a:gd name="T4" fmla="*/ 0 w 46"/>
                <a:gd name="T5" fmla="*/ 4 h 9"/>
                <a:gd name="T6" fmla="*/ 4 w 46"/>
                <a:gd name="T7" fmla="*/ 9 h 9"/>
                <a:gd name="T8" fmla="*/ 42 w 46"/>
                <a:gd name="T9" fmla="*/ 9 h 9"/>
                <a:gd name="T10" fmla="*/ 46 w 46"/>
                <a:gd name="T11" fmla="*/ 4 h 9"/>
                <a:gd name="T12" fmla="*/ 42 w 46"/>
                <a:gd name="T13" fmla="*/ 0 h 9"/>
                <a:gd name="T14" fmla="*/ 42 w 46"/>
                <a:gd name="T15" fmla="*/ 0 h 9"/>
                <a:gd name="T16" fmla="*/ 42 w 4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
                  <a:moveTo>
                    <a:pt x="42" y="0"/>
                  </a:moveTo>
                  <a:cubicBezTo>
                    <a:pt x="4" y="0"/>
                    <a:pt x="4" y="0"/>
                    <a:pt x="4" y="0"/>
                  </a:cubicBezTo>
                  <a:cubicBezTo>
                    <a:pt x="2" y="0"/>
                    <a:pt x="0" y="2"/>
                    <a:pt x="0" y="4"/>
                  </a:cubicBezTo>
                  <a:cubicBezTo>
                    <a:pt x="0" y="7"/>
                    <a:pt x="2" y="9"/>
                    <a:pt x="4" y="9"/>
                  </a:cubicBezTo>
                  <a:cubicBezTo>
                    <a:pt x="42" y="9"/>
                    <a:pt x="42" y="9"/>
                    <a:pt x="42" y="9"/>
                  </a:cubicBezTo>
                  <a:cubicBezTo>
                    <a:pt x="45" y="9"/>
                    <a:pt x="46" y="7"/>
                    <a:pt x="46" y="4"/>
                  </a:cubicBezTo>
                  <a:cubicBezTo>
                    <a:pt x="46" y="2"/>
                    <a:pt x="45" y="0"/>
                    <a:pt x="42" y="0"/>
                  </a:cubicBezTo>
                  <a:close/>
                  <a:moveTo>
                    <a:pt x="42" y="0"/>
                  </a:moveTo>
                  <a:cubicBezTo>
                    <a:pt x="42" y="0"/>
                    <a:pt x="42" y="0"/>
                    <a:pt x="42"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74" name="Freeform 7">
              <a:extLst>
                <a:ext uri="{FF2B5EF4-FFF2-40B4-BE49-F238E27FC236}">
                  <a16:creationId xmlns:a16="http://schemas.microsoft.com/office/drawing/2014/main" id="{8CFF8210-A709-4678-BAC0-357ACB39F360}"/>
                </a:ext>
              </a:extLst>
            </p:cNvPr>
            <p:cNvSpPr>
              <a:spLocks noEditPoints="1"/>
            </p:cNvSpPr>
            <p:nvPr/>
          </p:nvSpPr>
          <p:spPr bwMode="auto">
            <a:xfrm>
              <a:off x="9690085" y="2397126"/>
              <a:ext cx="276225" cy="53975"/>
            </a:xfrm>
            <a:custGeom>
              <a:avLst/>
              <a:gdLst>
                <a:gd name="T0" fmla="*/ 42 w 46"/>
                <a:gd name="T1" fmla="*/ 0 h 9"/>
                <a:gd name="T2" fmla="*/ 4 w 46"/>
                <a:gd name="T3" fmla="*/ 0 h 9"/>
                <a:gd name="T4" fmla="*/ 0 w 46"/>
                <a:gd name="T5" fmla="*/ 5 h 9"/>
                <a:gd name="T6" fmla="*/ 4 w 46"/>
                <a:gd name="T7" fmla="*/ 9 h 9"/>
                <a:gd name="T8" fmla="*/ 42 w 46"/>
                <a:gd name="T9" fmla="*/ 9 h 9"/>
                <a:gd name="T10" fmla="*/ 46 w 46"/>
                <a:gd name="T11" fmla="*/ 5 h 9"/>
                <a:gd name="T12" fmla="*/ 42 w 46"/>
                <a:gd name="T13" fmla="*/ 0 h 9"/>
                <a:gd name="T14" fmla="*/ 42 w 46"/>
                <a:gd name="T15" fmla="*/ 0 h 9"/>
                <a:gd name="T16" fmla="*/ 42 w 4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
                  <a:moveTo>
                    <a:pt x="42" y="0"/>
                  </a:moveTo>
                  <a:cubicBezTo>
                    <a:pt x="4" y="0"/>
                    <a:pt x="4" y="0"/>
                    <a:pt x="4" y="0"/>
                  </a:cubicBezTo>
                  <a:cubicBezTo>
                    <a:pt x="2" y="0"/>
                    <a:pt x="0" y="2"/>
                    <a:pt x="0" y="5"/>
                  </a:cubicBezTo>
                  <a:cubicBezTo>
                    <a:pt x="0" y="7"/>
                    <a:pt x="2" y="9"/>
                    <a:pt x="4" y="9"/>
                  </a:cubicBezTo>
                  <a:cubicBezTo>
                    <a:pt x="42" y="9"/>
                    <a:pt x="42" y="9"/>
                    <a:pt x="42" y="9"/>
                  </a:cubicBezTo>
                  <a:cubicBezTo>
                    <a:pt x="45" y="9"/>
                    <a:pt x="46" y="7"/>
                    <a:pt x="46" y="5"/>
                  </a:cubicBezTo>
                  <a:cubicBezTo>
                    <a:pt x="46" y="2"/>
                    <a:pt x="45" y="0"/>
                    <a:pt x="42" y="0"/>
                  </a:cubicBezTo>
                  <a:close/>
                  <a:moveTo>
                    <a:pt x="42" y="0"/>
                  </a:moveTo>
                  <a:cubicBezTo>
                    <a:pt x="42" y="0"/>
                    <a:pt x="42" y="0"/>
                    <a:pt x="42"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75" name="Freeform 8">
              <a:extLst>
                <a:ext uri="{FF2B5EF4-FFF2-40B4-BE49-F238E27FC236}">
                  <a16:creationId xmlns:a16="http://schemas.microsoft.com/office/drawing/2014/main" id="{7C5EE214-4C4C-4BD2-8103-6A271E0C6215}"/>
                </a:ext>
              </a:extLst>
            </p:cNvPr>
            <p:cNvSpPr>
              <a:spLocks noEditPoints="1"/>
            </p:cNvSpPr>
            <p:nvPr/>
          </p:nvSpPr>
          <p:spPr bwMode="auto">
            <a:xfrm>
              <a:off x="9690085" y="2481263"/>
              <a:ext cx="276225" cy="53975"/>
            </a:xfrm>
            <a:custGeom>
              <a:avLst/>
              <a:gdLst>
                <a:gd name="T0" fmla="*/ 42 w 46"/>
                <a:gd name="T1" fmla="*/ 0 h 9"/>
                <a:gd name="T2" fmla="*/ 4 w 46"/>
                <a:gd name="T3" fmla="*/ 0 h 9"/>
                <a:gd name="T4" fmla="*/ 0 w 46"/>
                <a:gd name="T5" fmla="*/ 4 h 9"/>
                <a:gd name="T6" fmla="*/ 4 w 46"/>
                <a:gd name="T7" fmla="*/ 9 h 9"/>
                <a:gd name="T8" fmla="*/ 42 w 46"/>
                <a:gd name="T9" fmla="*/ 9 h 9"/>
                <a:gd name="T10" fmla="*/ 46 w 46"/>
                <a:gd name="T11" fmla="*/ 4 h 9"/>
                <a:gd name="T12" fmla="*/ 42 w 46"/>
                <a:gd name="T13" fmla="*/ 0 h 9"/>
                <a:gd name="T14" fmla="*/ 42 w 46"/>
                <a:gd name="T15" fmla="*/ 0 h 9"/>
                <a:gd name="T16" fmla="*/ 42 w 4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
                  <a:moveTo>
                    <a:pt x="42" y="0"/>
                  </a:moveTo>
                  <a:cubicBezTo>
                    <a:pt x="4" y="0"/>
                    <a:pt x="4" y="0"/>
                    <a:pt x="4" y="0"/>
                  </a:cubicBezTo>
                  <a:cubicBezTo>
                    <a:pt x="2" y="0"/>
                    <a:pt x="0" y="2"/>
                    <a:pt x="0" y="4"/>
                  </a:cubicBezTo>
                  <a:cubicBezTo>
                    <a:pt x="0" y="7"/>
                    <a:pt x="2" y="9"/>
                    <a:pt x="4" y="9"/>
                  </a:cubicBezTo>
                  <a:cubicBezTo>
                    <a:pt x="42" y="9"/>
                    <a:pt x="42" y="9"/>
                    <a:pt x="42" y="9"/>
                  </a:cubicBezTo>
                  <a:cubicBezTo>
                    <a:pt x="45" y="9"/>
                    <a:pt x="46" y="7"/>
                    <a:pt x="46" y="4"/>
                  </a:cubicBezTo>
                  <a:cubicBezTo>
                    <a:pt x="46" y="2"/>
                    <a:pt x="45" y="0"/>
                    <a:pt x="42" y="0"/>
                  </a:cubicBezTo>
                  <a:close/>
                  <a:moveTo>
                    <a:pt x="42" y="0"/>
                  </a:moveTo>
                  <a:cubicBezTo>
                    <a:pt x="42" y="0"/>
                    <a:pt x="42" y="0"/>
                    <a:pt x="42"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76" name="Freeform 9">
              <a:extLst>
                <a:ext uri="{FF2B5EF4-FFF2-40B4-BE49-F238E27FC236}">
                  <a16:creationId xmlns:a16="http://schemas.microsoft.com/office/drawing/2014/main" id="{FF99177F-6B3C-46E2-A87D-A810DB520D1F}"/>
                </a:ext>
              </a:extLst>
            </p:cNvPr>
            <p:cNvSpPr>
              <a:spLocks noEditPoints="1"/>
            </p:cNvSpPr>
            <p:nvPr/>
          </p:nvSpPr>
          <p:spPr bwMode="auto">
            <a:xfrm>
              <a:off x="9690085" y="2565401"/>
              <a:ext cx="155575" cy="49213"/>
            </a:xfrm>
            <a:custGeom>
              <a:avLst/>
              <a:gdLst>
                <a:gd name="T0" fmla="*/ 0 w 26"/>
                <a:gd name="T1" fmla="*/ 4 h 8"/>
                <a:gd name="T2" fmla="*/ 4 w 26"/>
                <a:gd name="T3" fmla="*/ 8 h 8"/>
                <a:gd name="T4" fmla="*/ 18 w 26"/>
                <a:gd name="T5" fmla="*/ 8 h 8"/>
                <a:gd name="T6" fmla="*/ 21 w 26"/>
                <a:gd name="T7" fmla="*/ 3 h 8"/>
                <a:gd name="T8" fmla="*/ 26 w 26"/>
                <a:gd name="T9" fmla="*/ 0 h 8"/>
                <a:gd name="T10" fmla="*/ 4 w 26"/>
                <a:gd name="T11" fmla="*/ 0 h 8"/>
                <a:gd name="T12" fmla="*/ 0 w 26"/>
                <a:gd name="T13" fmla="*/ 4 h 8"/>
                <a:gd name="T14" fmla="*/ 0 w 26"/>
                <a:gd name="T15" fmla="*/ 4 h 8"/>
                <a:gd name="T16" fmla="*/ 0 w 2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8">
                  <a:moveTo>
                    <a:pt x="0" y="4"/>
                  </a:moveTo>
                  <a:cubicBezTo>
                    <a:pt x="0" y="6"/>
                    <a:pt x="2" y="8"/>
                    <a:pt x="4" y="8"/>
                  </a:cubicBezTo>
                  <a:cubicBezTo>
                    <a:pt x="18" y="8"/>
                    <a:pt x="18" y="8"/>
                    <a:pt x="18" y="8"/>
                  </a:cubicBezTo>
                  <a:cubicBezTo>
                    <a:pt x="19" y="6"/>
                    <a:pt x="20" y="5"/>
                    <a:pt x="21" y="3"/>
                  </a:cubicBezTo>
                  <a:cubicBezTo>
                    <a:pt x="22" y="2"/>
                    <a:pt x="24" y="1"/>
                    <a:pt x="26" y="0"/>
                  </a:cubicBezTo>
                  <a:cubicBezTo>
                    <a:pt x="4" y="0"/>
                    <a:pt x="4" y="0"/>
                    <a:pt x="4" y="0"/>
                  </a:cubicBezTo>
                  <a:cubicBezTo>
                    <a:pt x="2" y="0"/>
                    <a:pt x="0" y="2"/>
                    <a:pt x="0" y="4"/>
                  </a:cubicBezTo>
                  <a:close/>
                  <a:moveTo>
                    <a:pt x="0" y="4"/>
                  </a:moveTo>
                  <a:cubicBezTo>
                    <a:pt x="0" y="4"/>
                    <a:pt x="0" y="4"/>
                    <a:pt x="0" y="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77" name="Freeform 10">
              <a:extLst>
                <a:ext uri="{FF2B5EF4-FFF2-40B4-BE49-F238E27FC236}">
                  <a16:creationId xmlns:a16="http://schemas.microsoft.com/office/drawing/2014/main" id="{8F7D2635-A930-4C72-AA86-E87D0B9F5C7B}"/>
                </a:ext>
              </a:extLst>
            </p:cNvPr>
            <p:cNvSpPr>
              <a:spLocks noEditPoints="1"/>
            </p:cNvSpPr>
            <p:nvPr/>
          </p:nvSpPr>
          <p:spPr bwMode="auto">
            <a:xfrm>
              <a:off x="9923447" y="2565401"/>
              <a:ext cx="42863" cy="30163"/>
            </a:xfrm>
            <a:custGeom>
              <a:avLst/>
              <a:gdLst>
                <a:gd name="T0" fmla="*/ 3 w 7"/>
                <a:gd name="T1" fmla="*/ 0 h 5"/>
                <a:gd name="T2" fmla="*/ 0 w 7"/>
                <a:gd name="T3" fmla="*/ 0 h 5"/>
                <a:gd name="T4" fmla="*/ 3 w 7"/>
                <a:gd name="T5" fmla="*/ 2 h 5"/>
                <a:gd name="T6" fmla="*/ 7 w 7"/>
                <a:gd name="T7" fmla="*/ 5 h 5"/>
                <a:gd name="T8" fmla="*/ 7 w 7"/>
                <a:gd name="T9" fmla="*/ 4 h 5"/>
                <a:gd name="T10" fmla="*/ 3 w 7"/>
                <a:gd name="T11" fmla="*/ 0 h 5"/>
                <a:gd name="T12" fmla="*/ 3 w 7"/>
                <a:gd name="T13" fmla="*/ 0 h 5"/>
                <a:gd name="T14" fmla="*/ 3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3" y="0"/>
                  </a:moveTo>
                  <a:cubicBezTo>
                    <a:pt x="0" y="0"/>
                    <a:pt x="0" y="0"/>
                    <a:pt x="0" y="0"/>
                  </a:cubicBezTo>
                  <a:cubicBezTo>
                    <a:pt x="1" y="0"/>
                    <a:pt x="2" y="1"/>
                    <a:pt x="3" y="2"/>
                  </a:cubicBezTo>
                  <a:cubicBezTo>
                    <a:pt x="7" y="5"/>
                    <a:pt x="7" y="5"/>
                    <a:pt x="7" y="5"/>
                  </a:cubicBezTo>
                  <a:cubicBezTo>
                    <a:pt x="7" y="5"/>
                    <a:pt x="7" y="4"/>
                    <a:pt x="7" y="4"/>
                  </a:cubicBezTo>
                  <a:cubicBezTo>
                    <a:pt x="7" y="2"/>
                    <a:pt x="6" y="0"/>
                    <a:pt x="3" y="0"/>
                  </a:cubicBezTo>
                  <a:close/>
                  <a:moveTo>
                    <a:pt x="3" y="0"/>
                  </a:moveTo>
                  <a:cubicBezTo>
                    <a:pt x="3" y="0"/>
                    <a:pt x="3" y="0"/>
                    <a:pt x="3"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78" name="Freeform 11">
              <a:extLst>
                <a:ext uri="{FF2B5EF4-FFF2-40B4-BE49-F238E27FC236}">
                  <a16:creationId xmlns:a16="http://schemas.microsoft.com/office/drawing/2014/main" id="{207B052E-EE8D-4ACC-ABE0-D60DF84BABDB}"/>
                </a:ext>
              </a:extLst>
            </p:cNvPr>
            <p:cNvSpPr>
              <a:spLocks noEditPoints="1"/>
            </p:cNvSpPr>
            <p:nvPr/>
          </p:nvSpPr>
          <p:spPr bwMode="auto">
            <a:xfrm>
              <a:off x="9834547" y="2481263"/>
              <a:ext cx="377825" cy="295275"/>
            </a:xfrm>
            <a:custGeom>
              <a:avLst/>
              <a:gdLst>
                <a:gd name="T0" fmla="*/ 60 w 63"/>
                <a:gd name="T1" fmla="*/ 3 h 49"/>
                <a:gd name="T2" fmla="*/ 49 w 63"/>
                <a:gd name="T3" fmla="*/ 3 h 49"/>
                <a:gd name="T4" fmla="*/ 25 w 63"/>
                <a:gd name="T5" fmla="*/ 32 h 49"/>
                <a:gd name="T6" fmla="*/ 13 w 63"/>
                <a:gd name="T7" fmla="*/ 21 h 49"/>
                <a:gd name="T8" fmla="*/ 3 w 63"/>
                <a:gd name="T9" fmla="*/ 22 h 49"/>
                <a:gd name="T10" fmla="*/ 4 w 63"/>
                <a:gd name="T11" fmla="*/ 32 h 49"/>
                <a:gd name="T12" fmla="*/ 21 w 63"/>
                <a:gd name="T13" fmla="*/ 48 h 49"/>
                <a:gd name="T14" fmla="*/ 26 w 63"/>
                <a:gd name="T15" fmla="*/ 49 h 49"/>
                <a:gd name="T16" fmla="*/ 27 w 63"/>
                <a:gd name="T17" fmla="*/ 49 h 49"/>
                <a:gd name="T18" fmla="*/ 32 w 63"/>
                <a:gd name="T19" fmla="*/ 47 h 49"/>
                <a:gd name="T20" fmla="*/ 61 w 63"/>
                <a:gd name="T21" fmla="*/ 13 h 49"/>
                <a:gd name="T22" fmla="*/ 60 w 63"/>
                <a:gd name="T23" fmla="*/ 3 h 49"/>
                <a:gd name="T24" fmla="*/ 60 w 63"/>
                <a:gd name="T25" fmla="*/ 3 h 49"/>
                <a:gd name="T26" fmla="*/ 60 w 63"/>
                <a:gd name="T2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49">
                  <a:moveTo>
                    <a:pt x="60" y="3"/>
                  </a:moveTo>
                  <a:cubicBezTo>
                    <a:pt x="57" y="0"/>
                    <a:pt x="52" y="0"/>
                    <a:pt x="49" y="3"/>
                  </a:cubicBezTo>
                  <a:cubicBezTo>
                    <a:pt x="25" y="32"/>
                    <a:pt x="25" y="32"/>
                    <a:pt x="25" y="32"/>
                  </a:cubicBezTo>
                  <a:cubicBezTo>
                    <a:pt x="13" y="21"/>
                    <a:pt x="13" y="21"/>
                    <a:pt x="13" y="21"/>
                  </a:cubicBezTo>
                  <a:cubicBezTo>
                    <a:pt x="10" y="19"/>
                    <a:pt x="5" y="19"/>
                    <a:pt x="3" y="22"/>
                  </a:cubicBezTo>
                  <a:cubicBezTo>
                    <a:pt x="0" y="25"/>
                    <a:pt x="1" y="30"/>
                    <a:pt x="4" y="32"/>
                  </a:cubicBezTo>
                  <a:cubicBezTo>
                    <a:pt x="21" y="48"/>
                    <a:pt x="21" y="48"/>
                    <a:pt x="21" y="48"/>
                  </a:cubicBezTo>
                  <a:cubicBezTo>
                    <a:pt x="23" y="49"/>
                    <a:pt x="24" y="49"/>
                    <a:pt x="26" y="49"/>
                  </a:cubicBezTo>
                  <a:cubicBezTo>
                    <a:pt x="26" y="49"/>
                    <a:pt x="26" y="49"/>
                    <a:pt x="27" y="49"/>
                  </a:cubicBezTo>
                  <a:cubicBezTo>
                    <a:pt x="29" y="49"/>
                    <a:pt x="30" y="48"/>
                    <a:pt x="32" y="47"/>
                  </a:cubicBezTo>
                  <a:cubicBezTo>
                    <a:pt x="61" y="13"/>
                    <a:pt x="61" y="13"/>
                    <a:pt x="61" y="13"/>
                  </a:cubicBezTo>
                  <a:cubicBezTo>
                    <a:pt x="63" y="10"/>
                    <a:pt x="63" y="5"/>
                    <a:pt x="60" y="3"/>
                  </a:cubicBezTo>
                  <a:close/>
                  <a:moveTo>
                    <a:pt x="60" y="3"/>
                  </a:moveTo>
                  <a:cubicBezTo>
                    <a:pt x="60" y="3"/>
                    <a:pt x="60" y="3"/>
                    <a:pt x="60" y="3"/>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noProof="0"/>
            </a:p>
          </p:txBody>
        </p:sp>
      </p:grpSp>
      <p:sp>
        <p:nvSpPr>
          <p:cNvPr id="179" name="B4">
            <a:extLst>
              <a:ext uri="{FF2B5EF4-FFF2-40B4-BE49-F238E27FC236}">
                <a16:creationId xmlns:a16="http://schemas.microsoft.com/office/drawing/2014/main" id="{3C6EB2DB-B659-4245-8667-B9A4AC671B6B}"/>
              </a:ext>
            </a:extLst>
          </p:cNvPr>
          <p:cNvSpPr txBox="1">
            <a:spLocks/>
          </p:cNvSpPr>
          <p:nvPr userDrawn="1"/>
        </p:nvSpPr>
        <p:spPr>
          <a:xfrm>
            <a:off x="542641" y="4042144"/>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180" name="B4 - Tekst">
            <a:extLst>
              <a:ext uri="{FF2B5EF4-FFF2-40B4-BE49-F238E27FC236}">
                <a16:creationId xmlns:a16="http://schemas.microsoft.com/office/drawing/2014/main" id="{5ACAC05E-B365-413C-8D73-90048FFC9E4E}"/>
              </a:ext>
            </a:extLst>
          </p:cNvPr>
          <p:cNvSpPr txBox="1"/>
          <p:nvPr userDrawn="1"/>
        </p:nvSpPr>
        <p:spPr>
          <a:xfrm>
            <a:off x="1986897" y="4249694"/>
            <a:ext cx="1968439" cy="520214"/>
          </a:xfrm>
          <a:prstGeom prst="rect">
            <a:avLst/>
          </a:prstGeom>
          <a:noFill/>
        </p:spPr>
        <p:txBody>
          <a:bodyPr wrap="square" lIns="0" tIns="0" rIns="0" bIns="0" rtlCol="0">
            <a:noAutofit/>
          </a:bodyPr>
          <a:lstStyle/>
          <a:p>
            <a:pPr algn="l"/>
            <a:r>
              <a:rPr lang="en-GB" sz="3600" noProof="0"/>
              <a:t>AKD</a:t>
            </a:r>
          </a:p>
        </p:txBody>
      </p:sp>
      <p:sp>
        <p:nvSpPr>
          <p:cNvPr id="181" name="B4 - Icon">
            <a:extLst>
              <a:ext uri="{FF2B5EF4-FFF2-40B4-BE49-F238E27FC236}">
                <a16:creationId xmlns:a16="http://schemas.microsoft.com/office/drawing/2014/main" id="{9000964B-E7E5-4870-B7D8-306F0CDEAC32}"/>
              </a:ext>
            </a:extLst>
          </p:cNvPr>
          <p:cNvSpPr txBox="1"/>
          <p:nvPr userDrawn="1"/>
        </p:nvSpPr>
        <p:spPr>
          <a:xfrm>
            <a:off x="1986897" y="4732778"/>
            <a:ext cx="1974170" cy="463240"/>
          </a:xfrm>
          <a:prstGeom prst="rect">
            <a:avLst/>
          </a:prstGeom>
          <a:noFill/>
        </p:spPr>
        <p:txBody>
          <a:bodyPr wrap="square" lIns="0" tIns="0" rIns="0" bIns="0" rtlCol="0">
            <a:noAutofit/>
          </a:bodyPr>
          <a:lstStyle/>
          <a:p>
            <a:pPr algn="l"/>
            <a:r>
              <a:rPr lang="en-GB" sz="3200" noProof="0"/>
              <a:t>covers all</a:t>
            </a:r>
          </a:p>
        </p:txBody>
      </p:sp>
      <p:sp>
        <p:nvSpPr>
          <p:cNvPr id="182" name="B4 - Icon">
            <a:extLst>
              <a:ext uri="{FF2B5EF4-FFF2-40B4-BE49-F238E27FC236}">
                <a16:creationId xmlns:a16="http://schemas.microsoft.com/office/drawing/2014/main" id="{5DAD49C7-B53D-4DB6-8A47-7EF0C679B971}"/>
              </a:ext>
            </a:extLst>
          </p:cNvPr>
          <p:cNvSpPr txBox="1"/>
          <p:nvPr userDrawn="1"/>
        </p:nvSpPr>
        <p:spPr>
          <a:xfrm>
            <a:off x="1986897" y="5571094"/>
            <a:ext cx="1875680" cy="359156"/>
          </a:xfrm>
          <a:prstGeom prst="rect">
            <a:avLst/>
          </a:prstGeom>
          <a:noFill/>
        </p:spPr>
        <p:txBody>
          <a:bodyPr wrap="square" lIns="0" tIns="0" rIns="0" bIns="0" rtlCol="0">
            <a:noAutofit/>
          </a:bodyPr>
          <a:lstStyle/>
          <a:p>
            <a:pPr algn="l"/>
            <a:r>
              <a:rPr lang="en-GB" sz="1600" b="1" noProof="0"/>
              <a:t>areas of law</a:t>
            </a:r>
          </a:p>
        </p:txBody>
      </p:sp>
      <p:grpSp>
        <p:nvGrpSpPr>
          <p:cNvPr id="183" name="B4 - Icon">
            <a:extLst>
              <a:ext uri="{FF2B5EF4-FFF2-40B4-BE49-F238E27FC236}">
                <a16:creationId xmlns:a16="http://schemas.microsoft.com/office/drawing/2014/main" id="{DF0F4953-9CF1-4F33-B475-380BE3803C6B}"/>
              </a:ext>
            </a:extLst>
          </p:cNvPr>
          <p:cNvGrpSpPr>
            <a:grpSpLocks noChangeAspect="1"/>
          </p:cNvGrpSpPr>
          <p:nvPr userDrawn="1"/>
        </p:nvGrpSpPr>
        <p:grpSpPr bwMode="auto">
          <a:xfrm>
            <a:off x="806082" y="4362945"/>
            <a:ext cx="1016453" cy="1410925"/>
            <a:chOff x="505" y="2708"/>
            <a:chExt cx="554" cy="769"/>
          </a:xfrm>
        </p:grpSpPr>
        <p:sp>
          <p:nvSpPr>
            <p:cNvPr id="184" name="AutoShape 18">
              <a:extLst>
                <a:ext uri="{FF2B5EF4-FFF2-40B4-BE49-F238E27FC236}">
                  <a16:creationId xmlns:a16="http://schemas.microsoft.com/office/drawing/2014/main" id="{4B6F5BFC-0BBA-48D6-ADD9-3B4E4888FBFB}"/>
                </a:ext>
              </a:extLst>
            </p:cNvPr>
            <p:cNvSpPr>
              <a:spLocks noChangeAspect="1" noChangeArrowheads="1" noTextEdit="1"/>
            </p:cNvSpPr>
            <p:nvPr/>
          </p:nvSpPr>
          <p:spPr bwMode="auto">
            <a:xfrm>
              <a:off x="505" y="2708"/>
              <a:ext cx="554" cy="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85" name="Freeform 20">
              <a:extLst>
                <a:ext uri="{FF2B5EF4-FFF2-40B4-BE49-F238E27FC236}">
                  <a16:creationId xmlns:a16="http://schemas.microsoft.com/office/drawing/2014/main" id="{3853670B-80EC-43FA-BD22-5C9A1D223C40}"/>
                </a:ext>
              </a:extLst>
            </p:cNvPr>
            <p:cNvSpPr>
              <a:spLocks noEditPoints="1"/>
            </p:cNvSpPr>
            <p:nvPr/>
          </p:nvSpPr>
          <p:spPr bwMode="auto">
            <a:xfrm>
              <a:off x="505" y="3371"/>
              <a:ext cx="517" cy="106"/>
            </a:xfrm>
            <a:custGeom>
              <a:avLst/>
              <a:gdLst>
                <a:gd name="T0" fmla="*/ 959 w 1036"/>
                <a:gd name="T1" fmla="*/ 59 h 211"/>
                <a:gd name="T2" fmla="*/ 939 w 1036"/>
                <a:gd name="T3" fmla="*/ 59 h 211"/>
                <a:gd name="T4" fmla="*/ 930 w 1036"/>
                <a:gd name="T5" fmla="*/ 0 h 211"/>
                <a:gd name="T6" fmla="*/ 82 w 1036"/>
                <a:gd name="T7" fmla="*/ 0 h 211"/>
                <a:gd name="T8" fmla="*/ 78 w 1036"/>
                <a:gd name="T9" fmla="*/ 59 h 211"/>
                <a:gd name="T10" fmla="*/ 76 w 1036"/>
                <a:gd name="T11" fmla="*/ 59 h 211"/>
                <a:gd name="T12" fmla="*/ 0 w 1036"/>
                <a:gd name="T13" fmla="*/ 135 h 211"/>
                <a:gd name="T14" fmla="*/ 76 w 1036"/>
                <a:gd name="T15" fmla="*/ 211 h 211"/>
                <a:gd name="T16" fmla="*/ 959 w 1036"/>
                <a:gd name="T17" fmla="*/ 211 h 211"/>
                <a:gd name="T18" fmla="*/ 1036 w 1036"/>
                <a:gd name="T19" fmla="*/ 135 h 211"/>
                <a:gd name="T20" fmla="*/ 959 w 1036"/>
                <a:gd name="T21" fmla="*/ 59 h 211"/>
                <a:gd name="T22" fmla="*/ 959 w 1036"/>
                <a:gd name="T23" fmla="*/ 59 h 211"/>
                <a:gd name="T24" fmla="*/ 959 w 1036"/>
                <a:gd name="T25" fmla="*/ 5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6" h="211">
                  <a:moveTo>
                    <a:pt x="959" y="59"/>
                  </a:moveTo>
                  <a:cubicBezTo>
                    <a:pt x="939" y="59"/>
                    <a:pt x="939" y="59"/>
                    <a:pt x="939" y="59"/>
                  </a:cubicBezTo>
                  <a:cubicBezTo>
                    <a:pt x="936" y="42"/>
                    <a:pt x="932" y="21"/>
                    <a:pt x="930" y="0"/>
                  </a:cubicBezTo>
                  <a:cubicBezTo>
                    <a:pt x="82" y="0"/>
                    <a:pt x="82" y="0"/>
                    <a:pt x="82" y="0"/>
                  </a:cubicBezTo>
                  <a:cubicBezTo>
                    <a:pt x="80" y="19"/>
                    <a:pt x="79" y="38"/>
                    <a:pt x="78" y="59"/>
                  </a:cubicBezTo>
                  <a:cubicBezTo>
                    <a:pt x="76" y="59"/>
                    <a:pt x="76" y="59"/>
                    <a:pt x="76" y="59"/>
                  </a:cubicBezTo>
                  <a:cubicBezTo>
                    <a:pt x="34" y="59"/>
                    <a:pt x="0" y="93"/>
                    <a:pt x="0" y="135"/>
                  </a:cubicBezTo>
                  <a:cubicBezTo>
                    <a:pt x="0" y="177"/>
                    <a:pt x="34" y="211"/>
                    <a:pt x="76" y="211"/>
                  </a:cubicBezTo>
                  <a:cubicBezTo>
                    <a:pt x="959" y="211"/>
                    <a:pt x="959" y="211"/>
                    <a:pt x="959" y="211"/>
                  </a:cubicBezTo>
                  <a:cubicBezTo>
                    <a:pt x="1002" y="211"/>
                    <a:pt x="1036" y="177"/>
                    <a:pt x="1036" y="135"/>
                  </a:cubicBezTo>
                  <a:cubicBezTo>
                    <a:pt x="1036" y="93"/>
                    <a:pt x="1002" y="59"/>
                    <a:pt x="959" y="59"/>
                  </a:cubicBezTo>
                  <a:close/>
                  <a:moveTo>
                    <a:pt x="959" y="59"/>
                  </a:moveTo>
                  <a:cubicBezTo>
                    <a:pt x="959" y="59"/>
                    <a:pt x="959" y="59"/>
                    <a:pt x="959" y="59"/>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86" name="Freeform 21">
              <a:extLst>
                <a:ext uri="{FF2B5EF4-FFF2-40B4-BE49-F238E27FC236}">
                  <a16:creationId xmlns:a16="http://schemas.microsoft.com/office/drawing/2014/main" id="{28CA2C32-4B5A-48C6-A8E1-C8851D78C87D}"/>
                </a:ext>
              </a:extLst>
            </p:cNvPr>
            <p:cNvSpPr>
              <a:spLocks noEditPoints="1"/>
            </p:cNvSpPr>
            <p:nvPr/>
          </p:nvSpPr>
          <p:spPr bwMode="auto">
            <a:xfrm>
              <a:off x="545" y="2688"/>
              <a:ext cx="560" cy="582"/>
            </a:xfrm>
            <a:custGeom>
              <a:avLst/>
              <a:gdLst>
                <a:gd name="T0" fmla="*/ 59 w 1122"/>
                <a:gd name="T1" fmla="*/ 686 h 1166"/>
                <a:gd name="T2" fmla="*/ 84 w 1122"/>
                <a:gd name="T3" fmla="*/ 702 h 1166"/>
                <a:gd name="T4" fmla="*/ 113 w 1122"/>
                <a:gd name="T5" fmla="*/ 695 h 1166"/>
                <a:gd name="T6" fmla="*/ 252 w 1122"/>
                <a:gd name="T7" fmla="*/ 597 h 1166"/>
                <a:gd name="T8" fmla="*/ 308 w 1122"/>
                <a:gd name="T9" fmla="*/ 601 h 1166"/>
                <a:gd name="T10" fmla="*/ 448 w 1122"/>
                <a:gd name="T11" fmla="*/ 635 h 1166"/>
                <a:gd name="T12" fmla="*/ 537 w 1122"/>
                <a:gd name="T13" fmla="*/ 566 h 1166"/>
                <a:gd name="T14" fmla="*/ 350 w 1122"/>
                <a:gd name="T15" fmla="*/ 818 h 1166"/>
                <a:gd name="T16" fmla="*/ 44 w 1122"/>
                <a:gd name="T17" fmla="*/ 1166 h 1166"/>
                <a:gd name="T18" fmla="*/ 848 w 1122"/>
                <a:gd name="T19" fmla="*/ 1166 h 1166"/>
                <a:gd name="T20" fmla="*/ 923 w 1122"/>
                <a:gd name="T21" fmla="*/ 899 h 1166"/>
                <a:gd name="T22" fmla="*/ 876 w 1122"/>
                <a:gd name="T23" fmla="*/ 214 h 1166"/>
                <a:gd name="T24" fmla="*/ 386 w 1122"/>
                <a:gd name="T25" fmla="*/ 69 h 1166"/>
                <a:gd name="T26" fmla="*/ 332 w 1122"/>
                <a:gd name="T27" fmla="*/ 197 h 1166"/>
                <a:gd name="T28" fmla="*/ 217 w 1122"/>
                <a:gd name="T29" fmla="*/ 91 h 1166"/>
                <a:gd name="T30" fmla="*/ 193 w 1122"/>
                <a:gd name="T31" fmla="*/ 88 h 1166"/>
                <a:gd name="T32" fmla="*/ 184 w 1122"/>
                <a:gd name="T33" fmla="*/ 110 h 1166"/>
                <a:gd name="T34" fmla="*/ 222 w 1122"/>
                <a:gd name="T35" fmla="*/ 254 h 1166"/>
                <a:gd name="T36" fmla="*/ 186 w 1122"/>
                <a:gd name="T37" fmla="*/ 294 h 1166"/>
                <a:gd name="T38" fmla="*/ 8 w 1122"/>
                <a:gd name="T39" fmla="*/ 572 h 1166"/>
                <a:gd name="T40" fmla="*/ 9 w 1122"/>
                <a:gd name="T41" fmla="*/ 616 h 1166"/>
                <a:gd name="T42" fmla="*/ 59 w 1122"/>
                <a:gd name="T43" fmla="*/ 686 h 1166"/>
                <a:gd name="T44" fmla="*/ 59 w 1122"/>
                <a:gd name="T45" fmla="*/ 686 h 1166"/>
                <a:gd name="T46" fmla="*/ 59 w 1122"/>
                <a:gd name="T47" fmla="*/ 686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2" h="1166">
                  <a:moveTo>
                    <a:pt x="59" y="686"/>
                  </a:moveTo>
                  <a:cubicBezTo>
                    <a:pt x="65" y="694"/>
                    <a:pt x="74" y="700"/>
                    <a:pt x="84" y="702"/>
                  </a:cubicBezTo>
                  <a:cubicBezTo>
                    <a:pt x="94" y="703"/>
                    <a:pt x="104" y="701"/>
                    <a:pt x="113" y="695"/>
                  </a:cubicBezTo>
                  <a:cubicBezTo>
                    <a:pt x="252" y="597"/>
                    <a:pt x="252" y="597"/>
                    <a:pt x="252" y="597"/>
                  </a:cubicBezTo>
                  <a:cubicBezTo>
                    <a:pt x="269" y="585"/>
                    <a:pt x="292" y="586"/>
                    <a:pt x="308" y="601"/>
                  </a:cubicBezTo>
                  <a:cubicBezTo>
                    <a:pt x="345" y="636"/>
                    <a:pt x="398" y="649"/>
                    <a:pt x="448" y="635"/>
                  </a:cubicBezTo>
                  <a:cubicBezTo>
                    <a:pt x="486" y="624"/>
                    <a:pt x="518" y="599"/>
                    <a:pt x="537" y="566"/>
                  </a:cubicBezTo>
                  <a:cubicBezTo>
                    <a:pt x="545" y="622"/>
                    <a:pt x="517" y="709"/>
                    <a:pt x="350" y="818"/>
                  </a:cubicBezTo>
                  <a:cubicBezTo>
                    <a:pt x="195" y="919"/>
                    <a:pt x="97" y="1024"/>
                    <a:pt x="44" y="1166"/>
                  </a:cubicBezTo>
                  <a:cubicBezTo>
                    <a:pt x="848" y="1166"/>
                    <a:pt x="848" y="1166"/>
                    <a:pt x="848" y="1166"/>
                  </a:cubicBezTo>
                  <a:cubicBezTo>
                    <a:pt x="857" y="1084"/>
                    <a:pt x="879" y="994"/>
                    <a:pt x="923" y="899"/>
                  </a:cubicBezTo>
                  <a:cubicBezTo>
                    <a:pt x="1017" y="747"/>
                    <a:pt x="1122" y="470"/>
                    <a:pt x="876" y="214"/>
                  </a:cubicBezTo>
                  <a:cubicBezTo>
                    <a:pt x="671" y="0"/>
                    <a:pt x="489" y="25"/>
                    <a:pt x="386" y="69"/>
                  </a:cubicBezTo>
                  <a:cubicBezTo>
                    <a:pt x="337" y="90"/>
                    <a:pt x="313" y="147"/>
                    <a:pt x="332" y="197"/>
                  </a:cubicBezTo>
                  <a:cubicBezTo>
                    <a:pt x="217" y="91"/>
                    <a:pt x="217" y="91"/>
                    <a:pt x="217" y="91"/>
                  </a:cubicBezTo>
                  <a:cubicBezTo>
                    <a:pt x="210" y="85"/>
                    <a:pt x="201" y="84"/>
                    <a:pt x="193" y="88"/>
                  </a:cubicBezTo>
                  <a:cubicBezTo>
                    <a:pt x="186" y="93"/>
                    <a:pt x="182" y="102"/>
                    <a:pt x="184" y="110"/>
                  </a:cubicBezTo>
                  <a:cubicBezTo>
                    <a:pt x="222" y="254"/>
                    <a:pt x="222" y="254"/>
                    <a:pt x="222" y="254"/>
                  </a:cubicBezTo>
                  <a:cubicBezTo>
                    <a:pt x="208" y="266"/>
                    <a:pt x="196" y="278"/>
                    <a:pt x="186" y="294"/>
                  </a:cubicBezTo>
                  <a:cubicBezTo>
                    <a:pt x="8" y="572"/>
                    <a:pt x="8" y="572"/>
                    <a:pt x="8" y="572"/>
                  </a:cubicBezTo>
                  <a:cubicBezTo>
                    <a:pt x="0" y="586"/>
                    <a:pt x="0" y="603"/>
                    <a:pt x="9" y="616"/>
                  </a:cubicBezTo>
                  <a:lnTo>
                    <a:pt x="59" y="686"/>
                  </a:lnTo>
                  <a:close/>
                  <a:moveTo>
                    <a:pt x="59" y="686"/>
                  </a:moveTo>
                  <a:cubicBezTo>
                    <a:pt x="59" y="686"/>
                    <a:pt x="59" y="686"/>
                    <a:pt x="59" y="68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87" name="Freeform 22">
              <a:extLst>
                <a:ext uri="{FF2B5EF4-FFF2-40B4-BE49-F238E27FC236}">
                  <a16:creationId xmlns:a16="http://schemas.microsoft.com/office/drawing/2014/main" id="{F48B061B-3F79-4D4B-8F02-08781075C39C}"/>
                </a:ext>
              </a:extLst>
            </p:cNvPr>
            <p:cNvSpPr>
              <a:spLocks noEditPoints="1"/>
            </p:cNvSpPr>
            <p:nvPr/>
          </p:nvSpPr>
          <p:spPr bwMode="auto">
            <a:xfrm>
              <a:off x="510" y="3295"/>
              <a:ext cx="499" cy="51"/>
            </a:xfrm>
            <a:custGeom>
              <a:avLst/>
              <a:gdLst>
                <a:gd name="T0" fmla="*/ 51 w 999"/>
                <a:gd name="T1" fmla="*/ 102 h 102"/>
                <a:gd name="T2" fmla="*/ 948 w 999"/>
                <a:gd name="T3" fmla="*/ 102 h 102"/>
                <a:gd name="T4" fmla="*/ 999 w 999"/>
                <a:gd name="T5" fmla="*/ 51 h 102"/>
                <a:gd name="T6" fmla="*/ 948 w 999"/>
                <a:gd name="T7" fmla="*/ 0 h 102"/>
                <a:gd name="T8" fmla="*/ 51 w 999"/>
                <a:gd name="T9" fmla="*/ 0 h 102"/>
                <a:gd name="T10" fmla="*/ 0 w 999"/>
                <a:gd name="T11" fmla="*/ 51 h 102"/>
                <a:gd name="T12" fmla="*/ 51 w 999"/>
                <a:gd name="T13" fmla="*/ 102 h 102"/>
                <a:gd name="T14" fmla="*/ 51 w 999"/>
                <a:gd name="T15" fmla="*/ 102 h 102"/>
                <a:gd name="T16" fmla="*/ 51 w 999"/>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9" h="102">
                  <a:moveTo>
                    <a:pt x="51" y="102"/>
                  </a:moveTo>
                  <a:cubicBezTo>
                    <a:pt x="948" y="102"/>
                    <a:pt x="948" y="102"/>
                    <a:pt x="948" y="102"/>
                  </a:cubicBezTo>
                  <a:cubicBezTo>
                    <a:pt x="977" y="102"/>
                    <a:pt x="999" y="79"/>
                    <a:pt x="999" y="51"/>
                  </a:cubicBezTo>
                  <a:cubicBezTo>
                    <a:pt x="999" y="23"/>
                    <a:pt x="977" y="0"/>
                    <a:pt x="948" y="0"/>
                  </a:cubicBezTo>
                  <a:cubicBezTo>
                    <a:pt x="51" y="0"/>
                    <a:pt x="51" y="0"/>
                    <a:pt x="51" y="0"/>
                  </a:cubicBezTo>
                  <a:cubicBezTo>
                    <a:pt x="23" y="0"/>
                    <a:pt x="0" y="23"/>
                    <a:pt x="0" y="51"/>
                  </a:cubicBezTo>
                  <a:cubicBezTo>
                    <a:pt x="0" y="79"/>
                    <a:pt x="23" y="102"/>
                    <a:pt x="51" y="102"/>
                  </a:cubicBezTo>
                  <a:close/>
                  <a:moveTo>
                    <a:pt x="51" y="102"/>
                  </a:moveTo>
                  <a:cubicBezTo>
                    <a:pt x="51" y="102"/>
                    <a:pt x="51" y="102"/>
                    <a:pt x="51" y="10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sp>
        <p:nvSpPr>
          <p:cNvPr id="188" name="B5">
            <a:extLst>
              <a:ext uri="{FF2B5EF4-FFF2-40B4-BE49-F238E27FC236}">
                <a16:creationId xmlns:a16="http://schemas.microsoft.com/office/drawing/2014/main" id="{DFC59685-3C00-4CBB-AD51-B9AFFF79D7B8}"/>
              </a:ext>
            </a:extLst>
          </p:cNvPr>
          <p:cNvSpPr txBox="1">
            <a:spLocks/>
          </p:cNvSpPr>
          <p:nvPr userDrawn="1"/>
        </p:nvSpPr>
        <p:spPr>
          <a:xfrm>
            <a:off x="4325600" y="4048243"/>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189" name="B5 - Tekst">
            <a:extLst>
              <a:ext uri="{FF2B5EF4-FFF2-40B4-BE49-F238E27FC236}">
                <a16:creationId xmlns:a16="http://schemas.microsoft.com/office/drawing/2014/main" id="{2D0203EF-E9D1-4F85-AC6D-52D2AB6378A7}"/>
              </a:ext>
            </a:extLst>
          </p:cNvPr>
          <p:cNvSpPr txBox="1"/>
          <p:nvPr userDrawn="1"/>
        </p:nvSpPr>
        <p:spPr>
          <a:xfrm>
            <a:off x="6059290" y="5612160"/>
            <a:ext cx="1676679" cy="282651"/>
          </a:xfrm>
          <a:prstGeom prst="rect">
            <a:avLst/>
          </a:prstGeom>
          <a:noFill/>
        </p:spPr>
        <p:txBody>
          <a:bodyPr wrap="square" lIns="0" tIns="0" rIns="0" bIns="0" rtlCol="0">
            <a:noAutofit/>
          </a:bodyPr>
          <a:lstStyle/>
          <a:p>
            <a:pPr algn="r"/>
            <a:r>
              <a:rPr lang="en-GB" sz="1200" noProof="0"/>
              <a:t>Pragmatic approach</a:t>
            </a:r>
          </a:p>
        </p:txBody>
      </p:sp>
      <p:sp>
        <p:nvSpPr>
          <p:cNvPr id="190" name="B5 - Tekst">
            <a:extLst>
              <a:ext uri="{FF2B5EF4-FFF2-40B4-BE49-F238E27FC236}">
                <a16:creationId xmlns:a16="http://schemas.microsoft.com/office/drawing/2014/main" id="{76468034-7940-4D95-9A61-AECF54F1B3E3}"/>
              </a:ext>
            </a:extLst>
          </p:cNvPr>
          <p:cNvSpPr txBox="1"/>
          <p:nvPr userDrawn="1"/>
        </p:nvSpPr>
        <p:spPr>
          <a:xfrm>
            <a:off x="4552936" y="5617769"/>
            <a:ext cx="1166445" cy="282652"/>
          </a:xfrm>
          <a:prstGeom prst="rect">
            <a:avLst/>
          </a:prstGeom>
          <a:noFill/>
        </p:spPr>
        <p:txBody>
          <a:bodyPr wrap="square" lIns="0" tIns="0" rIns="0" bIns="0" rtlCol="0">
            <a:noAutofit/>
          </a:bodyPr>
          <a:lstStyle/>
          <a:p>
            <a:pPr algn="ctr"/>
            <a:r>
              <a:rPr lang="en-GB" sz="1200" noProof="0"/>
              <a:t>Plain language</a:t>
            </a:r>
          </a:p>
        </p:txBody>
      </p:sp>
      <p:sp>
        <p:nvSpPr>
          <p:cNvPr id="191" name="B5 - Tekst">
            <a:extLst>
              <a:ext uri="{FF2B5EF4-FFF2-40B4-BE49-F238E27FC236}">
                <a16:creationId xmlns:a16="http://schemas.microsoft.com/office/drawing/2014/main" id="{BB1C8BB4-32D3-45AD-BEDC-83B21921CBB8}"/>
              </a:ext>
            </a:extLst>
          </p:cNvPr>
          <p:cNvSpPr txBox="1"/>
          <p:nvPr userDrawn="1"/>
        </p:nvSpPr>
        <p:spPr>
          <a:xfrm>
            <a:off x="5854332" y="4720992"/>
            <a:ext cx="316485" cy="658889"/>
          </a:xfrm>
          <a:prstGeom prst="rect">
            <a:avLst/>
          </a:prstGeom>
          <a:noFill/>
        </p:spPr>
        <p:txBody>
          <a:bodyPr wrap="square" lIns="0" tIns="0" rIns="0" bIns="0" rtlCol="0">
            <a:noAutofit/>
          </a:bodyPr>
          <a:lstStyle/>
          <a:p>
            <a:pPr algn="ctr"/>
            <a:r>
              <a:rPr lang="en-GB" sz="4000" b="1" noProof="0"/>
              <a:t>+</a:t>
            </a:r>
          </a:p>
        </p:txBody>
      </p:sp>
      <p:sp>
        <p:nvSpPr>
          <p:cNvPr id="192" name="B5  - Icon">
            <a:extLst>
              <a:ext uri="{FF2B5EF4-FFF2-40B4-BE49-F238E27FC236}">
                <a16:creationId xmlns:a16="http://schemas.microsoft.com/office/drawing/2014/main" id="{830075C0-8302-4518-B70B-4B6B53153D60}"/>
              </a:ext>
            </a:extLst>
          </p:cNvPr>
          <p:cNvSpPr>
            <a:spLocks noEditPoints="1"/>
          </p:cNvSpPr>
          <p:nvPr userDrawn="1"/>
        </p:nvSpPr>
        <p:spPr bwMode="auto">
          <a:xfrm>
            <a:off x="4650371" y="4356094"/>
            <a:ext cx="1126352" cy="1126352"/>
          </a:xfrm>
          <a:custGeom>
            <a:avLst/>
            <a:gdLst>
              <a:gd name="T0" fmla="*/ 166 w 198"/>
              <a:gd name="T1" fmla="*/ 183 h 198"/>
              <a:gd name="T2" fmla="*/ 163 w 198"/>
              <a:gd name="T3" fmla="*/ 198 h 198"/>
              <a:gd name="T4" fmla="*/ 5 w 198"/>
              <a:gd name="T5" fmla="*/ 198 h 198"/>
              <a:gd name="T6" fmla="*/ 1 w 198"/>
              <a:gd name="T7" fmla="*/ 183 h 198"/>
              <a:gd name="T8" fmla="*/ 20 w 198"/>
              <a:gd name="T9" fmla="*/ 159 h 198"/>
              <a:gd name="T10" fmla="*/ 62 w 198"/>
              <a:gd name="T11" fmla="*/ 140 h 198"/>
              <a:gd name="T12" fmla="*/ 62 w 198"/>
              <a:gd name="T13" fmla="*/ 130 h 198"/>
              <a:gd name="T14" fmla="*/ 53 w 198"/>
              <a:gd name="T15" fmla="*/ 108 h 198"/>
              <a:gd name="T16" fmla="*/ 49 w 198"/>
              <a:gd name="T17" fmla="*/ 103 h 198"/>
              <a:gd name="T18" fmla="*/ 47 w 198"/>
              <a:gd name="T19" fmla="*/ 87 h 198"/>
              <a:gd name="T20" fmla="*/ 50 w 198"/>
              <a:gd name="T21" fmla="*/ 81 h 198"/>
              <a:gd name="T22" fmla="*/ 50 w 198"/>
              <a:gd name="T23" fmla="*/ 75 h 198"/>
              <a:gd name="T24" fmla="*/ 50 w 198"/>
              <a:gd name="T25" fmla="*/ 73 h 198"/>
              <a:gd name="T26" fmla="*/ 84 w 198"/>
              <a:gd name="T27" fmla="*/ 42 h 198"/>
              <a:gd name="T28" fmla="*/ 119 w 198"/>
              <a:gd name="T29" fmla="*/ 73 h 198"/>
              <a:gd name="T30" fmla="*/ 119 w 198"/>
              <a:gd name="T31" fmla="*/ 75 h 198"/>
              <a:gd name="T32" fmla="*/ 119 w 198"/>
              <a:gd name="T33" fmla="*/ 81 h 198"/>
              <a:gd name="T34" fmla="*/ 122 w 198"/>
              <a:gd name="T35" fmla="*/ 89 h 198"/>
              <a:gd name="T36" fmla="*/ 120 w 198"/>
              <a:gd name="T37" fmla="*/ 103 h 198"/>
              <a:gd name="T38" fmla="*/ 116 w 198"/>
              <a:gd name="T39" fmla="*/ 108 h 198"/>
              <a:gd name="T40" fmla="*/ 107 w 198"/>
              <a:gd name="T41" fmla="*/ 130 h 198"/>
              <a:gd name="T42" fmla="*/ 107 w 198"/>
              <a:gd name="T43" fmla="*/ 140 h 198"/>
              <a:gd name="T44" fmla="*/ 147 w 198"/>
              <a:gd name="T45" fmla="*/ 159 h 198"/>
              <a:gd name="T46" fmla="*/ 166 w 198"/>
              <a:gd name="T47" fmla="*/ 183 h 198"/>
              <a:gd name="T48" fmla="*/ 184 w 198"/>
              <a:gd name="T49" fmla="*/ 0 h 198"/>
              <a:gd name="T50" fmla="*/ 94 w 198"/>
              <a:gd name="T51" fmla="*/ 0 h 198"/>
              <a:gd name="T52" fmla="*/ 79 w 198"/>
              <a:gd name="T53" fmla="*/ 15 h 198"/>
              <a:gd name="T54" fmla="*/ 79 w 198"/>
              <a:gd name="T55" fmla="*/ 33 h 198"/>
              <a:gd name="T56" fmla="*/ 84 w 198"/>
              <a:gd name="T57" fmla="*/ 33 h 198"/>
              <a:gd name="T58" fmla="*/ 128 w 198"/>
              <a:gd name="T59" fmla="*/ 74 h 198"/>
              <a:gd name="T60" fmla="*/ 128 w 198"/>
              <a:gd name="T61" fmla="*/ 79 h 198"/>
              <a:gd name="T62" fmla="*/ 147 w 198"/>
              <a:gd name="T63" fmla="*/ 79 h 198"/>
              <a:gd name="T64" fmla="*/ 147 w 198"/>
              <a:gd name="T65" fmla="*/ 114 h 198"/>
              <a:gd name="T66" fmla="*/ 177 w 198"/>
              <a:gd name="T67" fmla="*/ 79 h 198"/>
              <a:gd name="T68" fmla="*/ 185 w 198"/>
              <a:gd name="T69" fmla="*/ 79 h 198"/>
              <a:gd name="T70" fmla="*/ 198 w 198"/>
              <a:gd name="T71" fmla="*/ 66 h 198"/>
              <a:gd name="T72" fmla="*/ 198 w 198"/>
              <a:gd name="T73" fmla="*/ 15 h 198"/>
              <a:gd name="T74" fmla="*/ 184 w 198"/>
              <a:gd name="T7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98">
                <a:moveTo>
                  <a:pt x="166" y="183"/>
                </a:moveTo>
                <a:cubicBezTo>
                  <a:pt x="165" y="190"/>
                  <a:pt x="163" y="198"/>
                  <a:pt x="163" y="198"/>
                </a:cubicBezTo>
                <a:cubicBezTo>
                  <a:pt x="5" y="198"/>
                  <a:pt x="5" y="198"/>
                  <a:pt x="5" y="198"/>
                </a:cubicBezTo>
                <a:cubicBezTo>
                  <a:pt x="5" y="198"/>
                  <a:pt x="2" y="190"/>
                  <a:pt x="1" y="183"/>
                </a:cubicBezTo>
                <a:cubicBezTo>
                  <a:pt x="0" y="170"/>
                  <a:pt x="9" y="164"/>
                  <a:pt x="20" y="159"/>
                </a:cubicBezTo>
                <a:cubicBezTo>
                  <a:pt x="34" y="154"/>
                  <a:pt x="53" y="144"/>
                  <a:pt x="62" y="140"/>
                </a:cubicBezTo>
                <a:cubicBezTo>
                  <a:pt x="62" y="130"/>
                  <a:pt x="62" y="130"/>
                  <a:pt x="62" y="130"/>
                </a:cubicBezTo>
                <a:cubicBezTo>
                  <a:pt x="57" y="124"/>
                  <a:pt x="55" y="117"/>
                  <a:pt x="53" y="108"/>
                </a:cubicBezTo>
                <a:cubicBezTo>
                  <a:pt x="51" y="107"/>
                  <a:pt x="49" y="105"/>
                  <a:pt x="49" y="103"/>
                </a:cubicBezTo>
                <a:cubicBezTo>
                  <a:pt x="47" y="87"/>
                  <a:pt x="47" y="87"/>
                  <a:pt x="47" y="87"/>
                </a:cubicBezTo>
                <a:cubicBezTo>
                  <a:pt x="47" y="84"/>
                  <a:pt x="48" y="82"/>
                  <a:pt x="50" y="81"/>
                </a:cubicBezTo>
                <a:cubicBezTo>
                  <a:pt x="50" y="76"/>
                  <a:pt x="50" y="79"/>
                  <a:pt x="50" y="75"/>
                </a:cubicBezTo>
                <a:cubicBezTo>
                  <a:pt x="50" y="75"/>
                  <a:pt x="50" y="73"/>
                  <a:pt x="50" y="73"/>
                </a:cubicBezTo>
                <a:cubicBezTo>
                  <a:pt x="50" y="55"/>
                  <a:pt x="65" y="42"/>
                  <a:pt x="84" y="42"/>
                </a:cubicBezTo>
                <a:cubicBezTo>
                  <a:pt x="103" y="42"/>
                  <a:pt x="119" y="55"/>
                  <a:pt x="119" y="73"/>
                </a:cubicBezTo>
                <a:cubicBezTo>
                  <a:pt x="119" y="73"/>
                  <a:pt x="119" y="75"/>
                  <a:pt x="119" y="75"/>
                </a:cubicBezTo>
                <a:cubicBezTo>
                  <a:pt x="119" y="79"/>
                  <a:pt x="119" y="76"/>
                  <a:pt x="119" y="81"/>
                </a:cubicBezTo>
                <a:cubicBezTo>
                  <a:pt x="121" y="82"/>
                  <a:pt x="123" y="85"/>
                  <a:pt x="122" y="89"/>
                </a:cubicBezTo>
                <a:cubicBezTo>
                  <a:pt x="122" y="93"/>
                  <a:pt x="120" y="103"/>
                  <a:pt x="120" y="103"/>
                </a:cubicBezTo>
                <a:cubicBezTo>
                  <a:pt x="120" y="105"/>
                  <a:pt x="118" y="107"/>
                  <a:pt x="116" y="108"/>
                </a:cubicBezTo>
                <a:cubicBezTo>
                  <a:pt x="114" y="118"/>
                  <a:pt x="113" y="124"/>
                  <a:pt x="107" y="130"/>
                </a:cubicBezTo>
                <a:cubicBezTo>
                  <a:pt x="107" y="140"/>
                  <a:pt x="107" y="140"/>
                  <a:pt x="107" y="140"/>
                </a:cubicBezTo>
                <a:cubicBezTo>
                  <a:pt x="115" y="144"/>
                  <a:pt x="133" y="154"/>
                  <a:pt x="147" y="159"/>
                </a:cubicBezTo>
                <a:cubicBezTo>
                  <a:pt x="159" y="164"/>
                  <a:pt x="167" y="170"/>
                  <a:pt x="166" y="183"/>
                </a:cubicBezTo>
                <a:close/>
                <a:moveTo>
                  <a:pt x="184" y="0"/>
                </a:moveTo>
                <a:cubicBezTo>
                  <a:pt x="94" y="0"/>
                  <a:pt x="94" y="0"/>
                  <a:pt x="94" y="0"/>
                </a:cubicBezTo>
                <a:cubicBezTo>
                  <a:pt x="84" y="0"/>
                  <a:pt x="79" y="5"/>
                  <a:pt x="79" y="15"/>
                </a:cubicBezTo>
                <a:cubicBezTo>
                  <a:pt x="79" y="33"/>
                  <a:pt x="79" y="33"/>
                  <a:pt x="79" y="33"/>
                </a:cubicBezTo>
                <a:cubicBezTo>
                  <a:pt x="80" y="33"/>
                  <a:pt x="82" y="33"/>
                  <a:pt x="84" y="33"/>
                </a:cubicBezTo>
                <a:cubicBezTo>
                  <a:pt x="109" y="33"/>
                  <a:pt x="128" y="50"/>
                  <a:pt x="128" y="74"/>
                </a:cubicBezTo>
                <a:cubicBezTo>
                  <a:pt x="128" y="79"/>
                  <a:pt x="128" y="79"/>
                  <a:pt x="128" y="79"/>
                </a:cubicBezTo>
                <a:cubicBezTo>
                  <a:pt x="147" y="79"/>
                  <a:pt x="147" y="79"/>
                  <a:pt x="147" y="79"/>
                </a:cubicBezTo>
                <a:cubicBezTo>
                  <a:pt x="147" y="114"/>
                  <a:pt x="147" y="114"/>
                  <a:pt x="147" y="114"/>
                </a:cubicBezTo>
                <a:cubicBezTo>
                  <a:pt x="177" y="79"/>
                  <a:pt x="177" y="79"/>
                  <a:pt x="177" y="79"/>
                </a:cubicBezTo>
                <a:cubicBezTo>
                  <a:pt x="177" y="79"/>
                  <a:pt x="185" y="79"/>
                  <a:pt x="185" y="79"/>
                </a:cubicBezTo>
                <a:cubicBezTo>
                  <a:pt x="195" y="79"/>
                  <a:pt x="198" y="75"/>
                  <a:pt x="198" y="66"/>
                </a:cubicBezTo>
                <a:cubicBezTo>
                  <a:pt x="198" y="15"/>
                  <a:pt x="198" y="15"/>
                  <a:pt x="198" y="15"/>
                </a:cubicBezTo>
                <a:cubicBezTo>
                  <a:pt x="198" y="5"/>
                  <a:pt x="195" y="0"/>
                  <a:pt x="184"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93" name="B5 - Icon">
            <a:extLst>
              <a:ext uri="{FF2B5EF4-FFF2-40B4-BE49-F238E27FC236}">
                <a16:creationId xmlns:a16="http://schemas.microsoft.com/office/drawing/2014/main" id="{631B11D9-5F52-4842-AD9D-05B19B2B3BD8}"/>
              </a:ext>
            </a:extLst>
          </p:cNvPr>
          <p:cNvSpPr>
            <a:spLocks noEditPoints="1"/>
          </p:cNvSpPr>
          <p:nvPr userDrawn="1"/>
        </p:nvSpPr>
        <p:spPr bwMode="auto">
          <a:xfrm>
            <a:off x="6332865" y="4351249"/>
            <a:ext cx="1055585" cy="1126351"/>
          </a:xfrm>
          <a:custGeom>
            <a:avLst/>
            <a:gdLst>
              <a:gd name="T0" fmla="*/ 171 w 171"/>
              <a:gd name="T1" fmla="*/ 82 h 182"/>
              <a:gd name="T2" fmla="*/ 133 w 171"/>
              <a:gd name="T3" fmla="*/ 132 h 182"/>
              <a:gd name="T4" fmla="*/ 150 w 171"/>
              <a:gd name="T5" fmla="*/ 103 h 182"/>
              <a:gd name="T6" fmla="*/ 121 w 171"/>
              <a:gd name="T7" fmla="*/ 69 h 182"/>
              <a:gd name="T8" fmla="*/ 121 w 171"/>
              <a:gd name="T9" fmla="*/ 100 h 182"/>
              <a:gd name="T10" fmla="*/ 64 w 171"/>
              <a:gd name="T11" fmla="*/ 50 h 182"/>
              <a:gd name="T12" fmla="*/ 121 w 171"/>
              <a:gd name="T13" fmla="*/ 0 h 182"/>
              <a:gd name="T14" fmla="*/ 121 w 171"/>
              <a:gd name="T15" fmla="*/ 29 h 182"/>
              <a:gd name="T16" fmla="*/ 171 w 171"/>
              <a:gd name="T17" fmla="*/ 82 h 182"/>
              <a:gd name="T18" fmla="*/ 51 w 171"/>
              <a:gd name="T19" fmla="*/ 153 h 182"/>
              <a:gd name="T20" fmla="*/ 51 w 171"/>
              <a:gd name="T21" fmla="*/ 182 h 182"/>
              <a:gd name="T22" fmla="*/ 108 w 171"/>
              <a:gd name="T23" fmla="*/ 132 h 182"/>
              <a:gd name="T24" fmla="*/ 51 w 171"/>
              <a:gd name="T25" fmla="*/ 83 h 182"/>
              <a:gd name="T26" fmla="*/ 51 w 171"/>
              <a:gd name="T27" fmla="*/ 113 h 182"/>
              <a:gd name="T28" fmla="*/ 22 w 171"/>
              <a:gd name="T29" fmla="*/ 79 h 182"/>
              <a:gd name="T30" fmla="*/ 39 w 171"/>
              <a:gd name="T31" fmla="*/ 50 h 182"/>
              <a:gd name="T32" fmla="*/ 0 w 171"/>
              <a:gd name="T33" fmla="*/ 100 h 182"/>
              <a:gd name="T34" fmla="*/ 51 w 171"/>
              <a:gd name="T35" fmla="*/ 15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82">
                <a:moveTo>
                  <a:pt x="171" y="82"/>
                </a:moveTo>
                <a:cubicBezTo>
                  <a:pt x="171" y="106"/>
                  <a:pt x="155" y="126"/>
                  <a:pt x="133" y="132"/>
                </a:cubicBezTo>
                <a:cubicBezTo>
                  <a:pt x="143" y="126"/>
                  <a:pt x="150" y="116"/>
                  <a:pt x="150" y="103"/>
                </a:cubicBezTo>
                <a:cubicBezTo>
                  <a:pt x="150" y="86"/>
                  <a:pt x="137" y="72"/>
                  <a:pt x="121" y="69"/>
                </a:cubicBezTo>
                <a:cubicBezTo>
                  <a:pt x="121" y="100"/>
                  <a:pt x="121" y="100"/>
                  <a:pt x="121" y="100"/>
                </a:cubicBezTo>
                <a:cubicBezTo>
                  <a:pt x="64" y="50"/>
                  <a:pt x="64" y="50"/>
                  <a:pt x="64" y="50"/>
                </a:cubicBezTo>
                <a:cubicBezTo>
                  <a:pt x="121" y="0"/>
                  <a:pt x="121" y="0"/>
                  <a:pt x="121" y="0"/>
                </a:cubicBezTo>
                <a:cubicBezTo>
                  <a:pt x="121" y="29"/>
                  <a:pt x="121" y="29"/>
                  <a:pt x="121" y="29"/>
                </a:cubicBezTo>
                <a:cubicBezTo>
                  <a:pt x="149" y="30"/>
                  <a:pt x="171" y="53"/>
                  <a:pt x="171" y="82"/>
                </a:cubicBezTo>
                <a:close/>
                <a:moveTo>
                  <a:pt x="51" y="153"/>
                </a:moveTo>
                <a:cubicBezTo>
                  <a:pt x="51" y="182"/>
                  <a:pt x="51" y="182"/>
                  <a:pt x="51" y="182"/>
                </a:cubicBezTo>
                <a:cubicBezTo>
                  <a:pt x="108" y="132"/>
                  <a:pt x="108" y="132"/>
                  <a:pt x="108" y="132"/>
                </a:cubicBezTo>
                <a:cubicBezTo>
                  <a:pt x="51" y="83"/>
                  <a:pt x="51" y="83"/>
                  <a:pt x="51" y="83"/>
                </a:cubicBezTo>
                <a:cubicBezTo>
                  <a:pt x="51" y="113"/>
                  <a:pt x="51" y="113"/>
                  <a:pt x="51" y="113"/>
                </a:cubicBezTo>
                <a:cubicBezTo>
                  <a:pt x="34" y="110"/>
                  <a:pt x="22" y="96"/>
                  <a:pt x="22" y="79"/>
                </a:cubicBezTo>
                <a:cubicBezTo>
                  <a:pt x="22" y="66"/>
                  <a:pt x="29" y="56"/>
                  <a:pt x="39" y="50"/>
                </a:cubicBezTo>
                <a:cubicBezTo>
                  <a:pt x="17" y="56"/>
                  <a:pt x="0" y="76"/>
                  <a:pt x="0" y="100"/>
                </a:cubicBezTo>
                <a:cubicBezTo>
                  <a:pt x="0" y="129"/>
                  <a:pt x="23" y="152"/>
                  <a:pt x="51" y="15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94" name="B6">
            <a:extLst>
              <a:ext uri="{FF2B5EF4-FFF2-40B4-BE49-F238E27FC236}">
                <a16:creationId xmlns:a16="http://schemas.microsoft.com/office/drawing/2014/main" id="{68294CAB-1AAD-4015-ADF4-41351DD4572E}"/>
              </a:ext>
            </a:extLst>
          </p:cNvPr>
          <p:cNvSpPr txBox="1">
            <a:spLocks/>
          </p:cNvSpPr>
          <p:nvPr userDrawn="1"/>
        </p:nvSpPr>
        <p:spPr>
          <a:xfrm>
            <a:off x="8116725" y="4049229"/>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195" name="Gasverbruik tekst">
            <a:extLst>
              <a:ext uri="{FF2B5EF4-FFF2-40B4-BE49-F238E27FC236}">
                <a16:creationId xmlns:a16="http://schemas.microsoft.com/office/drawing/2014/main" id="{0C8984D7-CC7E-479B-9B37-A95E8DDB8F41}"/>
              </a:ext>
            </a:extLst>
          </p:cNvPr>
          <p:cNvSpPr txBox="1"/>
          <p:nvPr userDrawn="1"/>
        </p:nvSpPr>
        <p:spPr>
          <a:xfrm>
            <a:off x="698832" y="1616940"/>
            <a:ext cx="1487161" cy="707886"/>
          </a:xfrm>
          <a:prstGeom prst="rect">
            <a:avLst/>
          </a:prstGeom>
          <a:noFill/>
        </p:spPr>
        <p:txBody>
          <a:bodyPr wrap="square" rtlCol="0">
            <a:spAutoFit/>
          </a:bodyPr>
          <a:lstStyle/>
          <a:p>
            <a:r>
              <a:rPr lang="en-GB" sz="4000" b="1" noProof="0" dirty="0" smtClean="0">
                <a:ea typeface="Segoe UI Black" panose="020B0A02040204020203" pitchFamily="34" charset="0"/>
                <a:cs typeface="Segoe UI Black" panose="020B0A02040204020203" pitchFamily="34" charset="0"/>
              </a:rPr>
              <a:t>280</a:t>
            </a:r>
            <a:endParaRPr lang="en-GB" sz="4000" b="1" noProof="0" dirty="0">
              <a:ea typeface="Segoe UI Black" panose="020B0A02040204020203" pitchFamily="34" charset="0"/>
              <a:cs typeface="Segoe UI Black" panose="020B0A02040204020203" pitchFamily="34" charset="0"/>
            </a:endParaRPr>
          </a:p>
        </p:txBody>
      </p:sp>
      <p:sp>
        <p:nvSpPr>
          <p:cNvPr id="196" name="B2 - Tekst">
            <a:extLst>
              <a:ext uri="{FF2B5EF4-FFF2-40B4-BE49-F238E27FC236}">
                <a16:creationId xmlns:a16="http://schemas.microsoft.com/office/drawing/2014/main" id="{0D551740-D898-4D0D-A25D-223E17815ABE}"/>
              </a:ext>
            </a:extLst>
          </p:cNvPr>
          <p:cNvSpPr txBox="1"/>
          <p:nvPr userDrawn="1"/>
        </p:nvSpPr>
        <p:spPr>
          <a:xfrm>
            <a:off x="5782240" y="2591583"/>
            <a:ext cx="1826462" cy="349495"/>
          </a:xfrm>
          <a:prstGeom prst="rect">
            <a:avLst/>
          </a:prstGeom>
          <a:noFill/>
        </p:spPr>
        <p:txBody>
          <a:bodyPr wrap="square" lIns="0" tIns="0" rIns="0" bIns="0" rtlCol="0">
            <a:noAutofit/>
          </a:bodyPr>
          <a:lstStyle/>
          <a:p>
            <a:pPr algn="l"/>
            <a:r>
              <a:rPr lang="en-GB" sz="2000" noProof="0"/>
              <a:t>Offices in</a:t>
            </a:r>
          </a:p>
        </p:txBody>
      </p:sp>
      <p:sp>
        <p:nvSpPr>
          <p:cNvPr id="197" name="B2 - Tekst">
            <a:extLst>
              <a:ext uri="{FF2B5EF4-FFF2-40B4-BE49-F238E27FC236}">
                <a16:creationId xmlns:a16="http://schemas.microsoft.com/office/drawing/2014/main" id="{D2ECA9A9-1467-4277-8B37-BAC225841BFC}"/>
              </a:ext>
            </a:extLst>
          </p:cNvPr>
          <p:cNvSpPr txBox="1"/>
          <p:nvPr userDrawn="1"/>
        </p:nvSpPr>
        <p:spPr>
          <a:xfrm>
            <a:off x="5771038" y="2906461"/>
            <a:ext cx="1964932" cy="364865"/>
          </a:xfrm>
          <a:prstGeom prst="rect">
            <a:avLst/>
          </a:prstGeom>
          <a:noFill/>
        </p:spPr>
        <p:txBody>
          <a:bodyPr wrap="square" lIns="0" tIns="0" rIns="0" bIns="0" rtlCol="0">
            <a:noAutofit/>
          </a:bodyPr>
          <a:lstStyle/>
          <a:p>
            <a:pPr algn="l"/>
            <a:r>
              <a:rPr lang="en-GB" sz="2250" b="1" noProof="0"/>
              <a:t>the Benelux</a:t>
            </a:r>
            <a:endParaRPr lang="en-GB" sz="2250" noProof="0"/>
          </a:p>
        </p:txBody>
      </p:sp>
      <p:pic>
        <p:nvPicPr>
          <p:cNvPr id="198" name="Afbeelding 289" descr="Gebouw">
            <a:extLst>
              <a:ext uri="{FF2B5EF4-FFF2-40B4-BE49-F238E27FC236}">
                <a16:creationId xmlns:a16="http://schemas.microsoft.com/office/drawing/2014/main" id="{D31EB701-8B23-4528-BE68-A111A4FBF1F9}"/>
              </a:ext>
            </a:extLst>
          </p:cNvPr>
          <p:cNvPicPr>
            <a:picLocks noChangeAspect="1"/>
          </p:cNvPicPr>
          <p:nvPr userDrawn="1"/>
        </p:nvPicPr>
        <p:blipFill>
          <a:blip r:embed="rId4"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5669682" y="1817542"/>
            <a:ext cx="587932" cy="729286"/>
          </a:xfrm>
          <a:prstGeom prst="rect">
            <a:avLst/>
          </a:prstGeom>
        </p:spPr>
      </p:pic>
      <p:pic>
        <p:nvPicPr>
          <p:cNvPr id="199" name="Afbeelding 290" descr="Gebouw">
            <a:extLst>
              <a:ext uri="{FF2B5EF4-FFF2-40B4-BE49-F238E27FC236}">
                <a16:creationId xmlns:a16="http://schemas.microsoft.com/office/drawing/2014/main" id="{7E24F29E-76D8-4467-8D5B-89657E355764}"/>
              </a:ext>
            </a:extLst>
          </p:cNvPr>
          <p:cNvPicPr>
            <a:picLocks noChangeAspect="1"/>
          </p:cNvPicPr>
          <p:nvPr userDrawn="1"/>
        </p:nvPicPr>
        <p:blipFill>
          <a:blip r:embed="rId6"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5985755" y="1887019"/>
            <a:ext cx="527350" cy="654139"/>
          </a:xfrm>
          <a:prstGeom prst="rect">
            <a:avLst/>
          </a:prstGeom>
        </p:spPr>
      </p:pic>
      <p:pic>
        <p:nvPicPr>
          <p:cNvPr id="200" name="Afbeelding 291" descr="Gebouw">
            <a:extLst>
              <a:ext uri="{FF2B5EF4-FFF2-40B4-BE49-F238E27FC236}">
                <a16:creationId xmlns:a16="http://schemas.microsoft.com/office/drawing/2014/main" id="{0D9ADE9E-5889-43AD-8FBE-0501713C7619}"/>
              </a:ext>
            </a:extLst>
          </p:cNvPr>
          <p:cNvPicPr>
            <a:picLocks noChangeAspect="1"/>
          </p:cNvPicPr>
          <p:nvPr userDrawn="1"/>
        </p:nvPicPr>
        <p:blipFill>
          <a:blip r:embed="rId7"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6252540" y="1859330"/>
            <a:ext cx="551627" cy="684252"/>
          </a:xfrm>
          <a:prstGeom prst="rect">
            <a:avLst/>
          </a:prstGeom>
        </p:spPr>
      </p:pic>
      <p:pic>
        <p:nvPicPr>
          <p:cNvPr id="201" name="Afbeelding 292" descr="Gebouw">
            <a:extLst>
              <a:ext uri="{FF2B5EF4-FFF2-40B4-BE49-F238E27FC236}">
                <a16:creationId xmlns:a16="http://schemas.microsoft.com/office/drawing/2014/main" id="{E34EED17-15DE-4930-BCDE-84CE672207AC}"/>
              </a:ext>
            </a:extLst>
          </p:cNvPr>
          <p:cNvPicPr>
            <a:picLocks noChangeAspect="1"/>
          </p:cNvPicPr>
          <p:nvPr userDrawn="1"/>
        </p:nvPicPr>
        <p:blipFill>
          <a:blip r:embed="rId8"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6522007" y="1770819"/>
            <a:ext cx="627726" cy="778647"/>
          </a:xfrm>
          <a:prstGeom prst="rect">
            <a:avLst/>
          </a:prstGeom>
        </p:spPr>
      </p:pic>
      <p:pic>
        <p:nvPicPr>
          <p:cNvPr id="202" name="Afbeelding 293" descr="Gebouw">
            <a:extLst>
              <a:ext uri="{FF2B5EF4-FFF2-40B4-BE49-F238E27FC236}">
                <a16:creationId xmlns:a16="http://schemas.microsoft.com/office/drawing/2014/main" id="{98B8F76F-1F9B-40C9-8C1A-2079D272BD87}"/>
              </a:ext>
            </a:extLst>
          </p:cNvPr>
          <p:cNvPicPr>
            <a:picLocks noChangeAspect="1"/>
          </p:cNvPicPr>
          <p:nvPr userDrawn="1"/>
        </p:nvPicPr>
        <p:blipFill>
          <a:blip r:embed="rId9"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6878390" y="1921792"/>
            <a:ext cx="497372" cy="616953"/>
          </a:xfrm>
          <a:prstGeom prst="rect">
            <a:avLst/>
          </a:prstGeom>
        </p:spPr>
      </p:pic>
      <p:pic>
        <p:nvPicPr>
          <p:cNvPr id="203" name="Afbeelding 294" descr="Gebouw">
            <a:extLst>
              <a:ext uri="{FF2B5EF4-FFF2-40B4-BE49-F238E27FC236}">
                <a16:creationId xmlns:a16="http://schemas.microsoft.com/office/drawing/2014/main" id="{D7820160-0683-4A47-BFE6-F8A4A360EF68}"/>
              </a:ext>
            </a:extLst>
          </p:cNvPr>
          <p:cNvPicPr>
            <a:picLocks noChangeAspect="1"/>
          </p:cNvPicPr>
          <p:nvPr userDrawn="1"/>
        </p:nvPicPr>
        <p:blipFill>
          <a:blip r:embed="rId6"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7133871" y="1890194"/>
            <a:ext cx="526745" cy="653388"/>
          </a:xfrm>
          <a:prstGeom prst="rect">
            <a:avLst/>
          </a:prstGeom>
        </p:spPr>
      </p:pic>
      <p:grpSp>
        <p:nvGrpSpPr>
          <p:cNvPr id="204" name="Groep 203">
            <a:extLst>
              <a:ext uri="{FF2B5EF4-FFF2-40B4-BE49-F238E27FC236}">
                <a16:creationId xmlns:a16="http://schemas.microsoft.com/office/drawing/2014/main" id="{8586DC44-8E2B-4526-A6F4-D26AE5AF7BB6}"/>
              </a:ext>
            </a:extLst>
          </p:cNvPr>
          <p:cNvGrpSpPr/>
          <p:nvPr userDrawn="1"/>
        </p:nvGrpSpPr>
        <p:grpSpPr>
          <a:xfrm>
            <a:off x="8432990" y="4202761"/>
            <a:ext cx="1137290" cy="1649046"/>
            <a:chOff x="3257711" y="-2323183"/>
            <a:chExt cx="4045617" cy="5866054"/>
          </a:xfrm>
          <a:solidFill>
            <a:schemeClr val="tx2"/>
          </a:solidFill>
        </p:grpSpPr>
        <p:grpSp>
          <p:nvGrpSpPr>
            <p:cNvPr id="205" name="Nederland">
              <a:extLst>
                <a:ext uri="{FF2B5EF4-FFF2-40B4-BE49-F238E27FC236}">
                  <a16:creationId xmlns:a16="http://schemas.microsoft.com/office/drawing/2014/main" id="{4C8F8D13-F35F-4FBE-B30C-D1DFC7DBEACD}"/>
                </a:ext>
              </a:extLst>
            </p:cNvPr>
            <p:cNvGrpSpPr/>
            <p:nvPr/>
          </p:nvGrpSpPr>
          <p:grpSpPr>
            <a:xfrm>
              <a:off x="3868519" y="-2323183"/>
              <a:ext cx="3434809" cy="4093377"/>
              <a:chOff x="7526063" y="545326"/>
              <a:chExt cx="3508375" cy="4181047"/>
            </a:xfrm>
            <a:grpFill/>
          </p:grpSpPr>
          <p:sp>
            <p:nvSpPr>
              <p:cNvPr id="208" name="Freeform 5">
                <a:extLst>
                  <a:ext uri="{FF2B5EF4-FFF2-40B4-BE49-F238E27FC236}">
                    <a16:creationId xmlns:a16="http://schemas.microsoft.com/office/drawing/2014/main" id="{A2FA8504-E287-4A3F-8137-28A57B7A26A0}"/>
                  </a:ext>
                </a:extLst>
              </p:cNvPr>
              <p:cNvSpPr>
                <a:spLocks/>
              </p:cNvSpPr>
              <p:nvPr/>
            </p:nvSpPr>
            <p:spPr bwMode="auto">
              <a:xfrm rot="21377483">
                <a:off x="8807796" y="1105117"/>
                <a:ext cx="363538" cy="504825"/>
              </a:xfrm>
              <a:custGeom>
                <a:avLst/>
                <a:gdLst>
                  <a:gd name="T0" fmla="*/ 62 w 184"/>
                  <a:gd name="T1" fmla="*/ 188 h 256"/>
                  <a:gd name="T2" fmla="*/ 50 w 184"/>
                  <a:gd name="T3" fmla="*/ 201 h 256"/>
                  <a:gd name="T4" fmla="*/ 41 w 184"/>
                  <a:gd name="T5" fmla="*/ 231 h 256"/>
                  <a:gd name="T6" fmla="*/ 32 w 184"/>
                  <a:gd name="T7" fmla="*/ 253 h 256"/>
                  <a:gd name="T8" fmla="*/ 10 w 184"/>
                  <a:gd name="T9" fmla="*/ 253 h 256"/>
                  <a:gd name="T10" fmla="*/ 5 w 184"/>
                  <a:gd name="T11" fmla="*/ 237 h 256"/>
                  <a:gd name="T12" fmla="*/ 0 w 184"/>
                  <a:gd name="T13" fmla="*/ 201 h 256"/>
                  <a:gd name="T14" fmla="*/ 12 w 184"/>
                  <a:gd name="T15" fmla="*/ 151 h 256"/>
                  <a:gd name="T16" fmla="*/ 31 w 184"/>
                  <a:gd name="T17" fmla="*/ 108 h 256"/>
                  <a:gd name="T18" fmla="*/ 58 w 184"/>
                  <a:gd name="T19" fmla="*/ 68 h 256"/>
                  <a:gd name="T20" fmla="*/ 88 w 184"/>
                  <a:gd name="T21" fmla="*/ 47 h 256"/>
                  <a:gd name="T22" fmla="*/ 128 w 184"/>
                  <a:gd name="T23" fmla="*/ 15 h 256"/>
                  <a:gd name="T24" fmla="*/ 156 w 184"/>
                  <a:gd name="T25" fmla="*/ 2 h 256"/>
                  <a:gd name="T26" fmla="*/ 173 w 184"/>
                  <a:gd name="T27" fmla="*/ 2 h 256"/>
                  <a:gd name="T28" fmla="*/ 183 w 184"/>
                  <a:gd name="T29" fmla="*/ 25 h 256"/>
                  <a:gd name="T30" fmla="*/ 160 w 184"/>
                  <a:gd name="T31" fmla="*/ 47 h 256"/>
                  <a:gd name="T32" fmla="*/ 128 w 184"/>
                  <a:gd name="T33" fmla="*/ 60 h 256"/>
                  <a:gd name="T34" fmla="*/ 110 w 184"/>
                  <a:gd name="T35" fmla="*/ 78 h 256"/>
                  <a:gd name="T36" fmla="*/ 87 w 184"/>
                  <a:gd name="T37" fmla="*/ 91 h 256"/>
                  <a:gd name="T38" fmla="*/ 85 w 184"/>
                  <a:gd name="T39" fmla="*/ 115 h 256"/>
                  <a:gd name="T40" fmla="*/ 92 w 184"/>
                  <a:gd name="T41" fmla="*/ 135 h 256"/>
                  <a:gd name="T42" fmla="*/ 92 w 184"/>
                  <a:gd name="T43" fmla="*/ 173 h 256"/>
                  <a:gd name="T44" fmla="*/ 78 w 184"/>
                  <a:gd name="T45" fmla="*/ 185 h 256"/>
                  <a:gd name="T46" fmla="*/ 62 w 184"/>
                  <a:gd name="T47" fmla="*/ 1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256">
                    <a:moveTo>
                      <a:pt x="62" y="188"/>
                    </a:moveTo>
                    <a:cubicBezTo>
                      <a:pt x="58" y="190"/>
                      <a:pt x="52" y="197"/>
                      <a:pt x="50" y="201"/>
                    </a:cubicBezTo>
                    <a:cubicBezTo>
                      <a:pt x="46" y="208"/>
                      <a:pt x="44" y="224"/>
                      <a:pt x="41" y="231"/>
                    </a:cubicBezTo>
                    <a:cubicBezTo>
                      <a:pt x="39" y="237"/>
                      <a:pt x="37" y="250"/>
                      <a:pt x="32" y="253"/>
                    </a:cubicBezTo>
                    <a:cubicBezTo>
                      <a:pt x="27" y="256"/>
                      <a:pt x="15" y="256"/>
                      <a:pt x="10" y="253"/>
                    </a:cubicBezTo>
                    <a:cubicBezTo>
                      <a:pt x="7" y="251"/>
                      <a:pt x="6" y="241"/>
                      <a:pt x="5" y="237"/>
                    </a:cubicBezTo>
                    <a:cubicBezTo>
                      <a:pt x="3" y="228"/>
                      <a:pt x="0" y="210"/>
                      <a:pt x="0" y="201"/>
                    </a:cubicBezTo>
                    <a:cubicBezTo>
                      <a:pt x="1" y="188"/>
                      <a:pt x="8" y="163"/>
                      <a:pt x="12" y="151"/>
                    </a:cubicBezTo>
                    <a:cubicBezTo>
                      <a:pt x="15" y="140"/>
                      <a:pt x="25" y="118"/>
                      <a:pt x="31" y="108"/>
                    </a:cubicBezTo>
                    <a:cubicBezTo>
                      <a:pt x="37" y="97"/>
                      <a:pt x="50" y="77"/>
                      <a:pt x="58" y="68"/>
                    </a:cubicBezTo>
                    <a:cubicBezTo>
                      <a:pt x="65" y="61"/>
                      <a:pt x="80" y="52"/>
                      <a:pt x="88" y="47"/>
                    </a:cubicBezTo>
                    <a:cubicBezTo>
                      <a:pt x="98" y="39"/>
                      <a:pt x="117" y="21"/>
                      <a:pt x="128" y="15"/>
                    </a:cubicBezTo>
                    <a:cubicBezTo>
                      <a:pt x="135" y="11"/>
                      <a:pt x="149" y="4"/>
                      <a:pt x="156" y="2"/>
                    </a:cubicBezTo>
                    <a:cubicBezTo>
                      <a:pt x="160" y="1"/>
                      <a:pt x="170" y="0"/>
                      <a:pt x="173" y="2"/>
                    </a:cubicBezTo>
                    <a:cubicBezTo>
                      <a:pt x="178" y="5"/>
                      <a:pt x="184" y="19"/>
                      <a:pt x="183" y="25"/>
                    </a:cubicBezTo>
                    <a:cubicBezTo>
                      <a:pt x="181" y="32"/>
                      <a:pt x="167" y="42"/>
                      <a:pt x="160" y="47"/>
                    </a:cubicBezTo>
                    <a:cubicBezTo>
                      <a:pt x="153" y="51"/>
                      <a:pt x="135" y="55"/>
                      <a:pt x="128" y="60"/>
                    </a:cubicBezTo>
                    <a:cubicBezTo>
                      <a:pt x="123" y="64"/>
                      <a:pt x="117" y="75"/>
                      <a:pt x="110" y="78"/>
                    </a:cubicBezTo>
                    <a:cubicBezTo>
                      <a:pt x="102" y="81"/>
                      <a:pt x="90" y="86"/>
                      <a:pt x="87" y="91"/>
                    </a:cubicBezTo>
                    <a:cubicBezTo>
                      <a:pt x="84" y="96"/>
                      <a:pt x="84" y="109"/>
                      <a:pt x="85" y="115"/>
                    </a:cubicBezTo>
                    <a:cubicBezTo>
                      <a:pt x="86" y="120"/>
                      <a:pt x="91" y="129"/>
                      <a:pt x="92" y="135"/>
                    </a:cubicBezTo>
                    <a:cubicBezTo>
                      <a:pt x="93" y="144"/>
                      <a:pt x="96" y="164"/>
                      <a:pt x="92" y="173"/>
                    </a:cubicBezTo>
                    <a:cubicBezTo>
                      <a:pt x="90" y="177"/>
                      <a:pt x="82" y="183"/>
                      <a:pt x="78" y="185"/>
                    </a:cubicBezTo>
                    <a:cubicBezTo>
                      <a:pt x="74" y="187"/>
                      <a:pt x="65" y="186"/>
                      <a:pt x="62" y="188"/>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09" name="Freeform 6">
                <a:extLst>
                  <a:ext uri="{FF2B5EF4-FFF2-40B4-BE49-F238E27FC236}">
                    <a16:creationId xmlns:a16="http://schemas.microsoft.com/office/drawing/2014/main" id="{46AC1662-A84E-4A46-ABAA-B2A298DF43E0}"/>
                  </a:ext>
                </a:extLst>
              </p:cNvPr>
              <p:cNvSpPr>
                <a:spLocks/>
              </p:cNvSpPr>
              <p:nvPr/>
            </p:nvSpPr>
            <p:spPr bwMode="auto">
              <a:xfrm rot="21377483">
                <a:off x="9179438" y="844835"/>
                <a:ext cx="720725" cy="209550"/>
              </a:xfrm>
              <a:custGeom>
                <a:avLst/>
                <a:gdLst>
                  <a:gd name="T0" fmla="*/ 199 w 365"/>
                  <a:gd name="T1" fmla="*/ 56 h 106"/>
                  <a:gd name="T2" fmla="*/ 161 w 365"/>
                  <a:gd name="T3" fmla="*/ 50 h 106"/>
                  <a:gd name="T4" fmla="*/ 129 w 365"/>
                  <a:gd name="T5" fmla="*/ 61 h 106"/>
                  <a:gd name="T6" fmla="*/ 88 w 365"/>
                  <a:gd name="T7" fmla="*/ 89 h 106"/>
                  <a:gd name="T8" fmla="*/ 57 w 365"/>
                  <a:gd name="T9" fmla="*/ 95 h 106"/>
                  <a:gd name="T10" fmla="*/ 18 w 365"/>
                  <a:gd name="T11" fmla="*/ 104 h 106"/>
                  <a:gd name="T12" fmla="*/ 3 w 365"/>
                  <a:gd name="T13" fmla="*/ 91 h 106"/>
                  <a:gd name="T14" fmla="*/ 11 w 365"/>
                  <a:gd name="T15" fmla="*/ 56 h 106"/>
                  <a:gd name="T16" fmla="*/ 57 w 365"/>
                  <a:gd name="T17" fmla="*/ 39 h 106"/>
                  <a:gd name="T18" fmla="*/ 112 w 365"/>
                  <a:gd name="T19" fmla="*/ 21 h 106"/>
                  <a:gd name="T20" fmla="*/ 158 w 365"/>
                  <a:gd name="T21" fmla="*/ 6 h 106"/>
                  <a:gd name="T22" fmla="*/ 217 w 365"/>
                  <a:gd name="T23" fmla="*/ 6 h 106"/>
                  <a:gd name="T24" fmla="*/ 275 w 365"/>
                  <a:gd name="T25" fmla="*/ 0 h 106"/>
                  <a:gd name="T26" fmla="*/ 326 w 365"/>
                  <a:gd name="T27" fmla="*/ 5 h 106"/>
                  <a:gd name="T28" fmla="*/ 361 w 365"/>
                  <a:gd name="T29" fmla="*/ 14 h 106"/>
                  <a:gd name="T30" fmla="*/ 343 w 365"/>
                  <a:gd name="T31" fmla="*/ 52 h 106"/>
                  <a:gd name="T32" fmla="*/ 314 w 365"/>
                  <a:gd name="T33" fmla="*/ 39 h 106"/>
                  <a:gd name="T34" fmla="*/ 272 w 365"/>
                  <a:gd name="T35" fmla="*/ 38 h 106"/>
                  <a:gd name="T36" fmla="*/ 246 w 365"/>
                  <a:gd name="T37" fmla="*/ 47 h 106"/>
                  <a:gd name="T38" fmla="*/ 217 w 365"/>
                  <a:gd name="T39" fmla="*/ 62 h 106"/>
                  <a:gd name="T40" fmla="*/ 199 w 365"/>
                  <a:gd name="T41" fmla="*/ 5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5" h="106">
                    <a:moveTo>
                      <a:pt x="199" y="56"/>
                    </a:moveTo>
                    <a:cubicBezTo>
                      <a:pt x="190" y="54"/>
                      <a:pt x="171" y="49"/>
                      <a:pt x="161" y="50"/>
                    </a:cubicBezTo>
                    <a:cubicBezTo>
                      <a:pt x="153" y="51"/>
                      <a:pt x="137" y="57"/>
                      <a:pt x="129" y="61"/>
                    </a:cubicBezTo>
                    <a:cubicBezTo>
                      <a:pt x="118" y="67"/>
                      <a:pt x="99" y="84"/>
                      <a:pt x="88" y="89"/>
                    </a:cubicBezTo>
                    <a:cubicBezTo>
                      <a:pt x="81" y="92"/>
                      <a:pt x="65" y="93"/>
                      <a:pt x="57" y="95"/>
                    </a:cubicBezTo>
                    <a:cubicBezTo>
                      <a:pt x="47" y="97"/>
                      <a:pt x="28" y="106"/>
                      <a:pt x="18" y="104"/>
                    </a:cubicBezTo>
                    <a:cubicBezTo>
                      <a:pt x="13" y="103"/>
                      <a:pt x="5" y="96"/>
                      <a:pt x="3" y="91"/>
                    </a:cubicBezTo>
                    <a:cubicBezTo>
                      <a:pt x="0" y="82"/>
                      <a:pt x="5" y="63"/>
                      <a:pt x="11" y="56"/>
                    </a:cubicBezTo>
                    <a:cubicBezTo>
                      <a:pt x="19" y="47"/>
                      <a:pt x="45" y="43"/>
                      <a:pt x="57" y="39"/>
                    </a:cubicBezTo>
                    <a:cubicBezTo>
                      <a:pt x="71" y="34"/>
                      <a:pt x="98" y="25"/>
                      <a:pt x="112" y="21"/>
                    </a:cubicBezTo>
                    <a:cubicBezTo>
                      <a:pt x="123" y="17"/>
                      <a:pt x="146" y="8"/>
                      <a:pt x="158" y="6"/>
                    </a:cubicBezTo>
                    <a:cubicBezTo>
                      <a:pt x="173" y="4"/>
                      <a:pt x="202" y="7"/>
                      <a:pt x="217" y="6"/>
                    </a:cubicBezTo>
                    <a:cubicBezTo>
                      <a:pt x="232" y="5"/>
                      <a:pt x="260" y="0"/>
                      <a:pt x="275" y="0"/>
                    </a:cubicBezTo>
                    <a:cubicBezTo>
                      <a:pt x="288" y="0"/>
                      <a:pt x="313" y="3"/>
                      <a:pt x="326" y="5"/>
                    </a:cubicBezTo>
                    <a:cubicBezTo>
                      <a:pt x="335" y="7"/>
                      <a:pt x="357" y="6"/>
                      <a:pt x="361" y="14"/>
                    </a:cubicBezTo>
                    <a:cubicBezTo>
                      <a:pt x="365" y="24"/>
                      <a:pt x="353" y="48"/>
                      <a:pt x="343" y="52"/>
                    </a:cubicBezTo>
                    <a:cubicBezTo>
                      <a:pt x="336" y="55"/>
                      <a:pt x="322" y="41"/>
                      <a:pt x="314" y="39"/>
                    </a:cubicBezTo>
                    <a:cubicBezTo>
                      <a:pt x="304" y="37"/>
                      <a:pt x="282" y="36"/>
                      <a:pt x="272" y="38"/>
                    </a:cubicBezTo>
                    <a:cubicBezTo>
                      <a:pt x="265" y="39"/>
                      <a:pt x="252" y="44"/>
                      <a:pt x="246" y="47"/>
                    </a:cubicBezTo>
                    <a:cubicBezTo>
                      <a:pt x="238" y="50"/>
                      <a:pt x="225" y="61"/>
                      <a:pt x="217" y="62"/>
                    </a:cubicBezTo>
                    <a:cubicBezTo>
                      <a:pt x="212" y="62"/>
                      <a:pt x="204" y="57"/>
                      <a:pt x="199" y="56"/>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0" name="Freeform 7">
                <a:extLst>
                  <a:ext uri="{FF2B5EF4-FFF2-40B4-BE49-F238E27FC236}">
                    <a16:creationId xmlns:a16="http://schemas.microsoft.com/office/drawing/2014/main" id="{81C9B4AB-A3D0-476E-89A0-87B93F37214B}"/>
                  </a:ext>
                </a:extLst>
              </p:cNvPr>
              <p:cNvSpPr>
                <a:spLocks/>
              </p:cNvSpPr>
              <p:nvPr/>
            </p:nvSpPr>
            <p:spPr bwMode="auto">
              <a:xfrm rot="21377483">
                <a:off x="9940807" y="784609"/>
                <a:ext cx="268288" cy="128588"/>
              </a:xfrm>
              <a:custGeom>
                <a:avLst/>
                <a:gdLst>
                  <a:gd name="T0" fmla="*/ 82 w 136"/>
                  <a:gd name="T1" fmla="*/ 51 h 65"/>
                  <a:gd name="T2" fmla="*/ 120 w 136"/>
                  <a:gd name="T3" fmla="*/ 45 h 65"/>
                  <a:gd name="T4" fmla="*/ 134 w 136"/>
                  <a:gd name="T5" fmla="*/ 22 h 65"/>
                  <a:gd name="T6" fmla="*/ 108 w 136"/>
                  <a:gd name="T7" fmla="*/ 6 h 65"/>
                  <a:gd name="T8" fmla="*/ 56 w 136"/>
                  <a:gd name="T9" fmla="*/ 6 h 65"/>
                  <a:gd name="T10" fmla="*/ 42 w 136"/>
                  <a:gd name="T11" fmla="*/ 28 h 65"/>
                  <a:gd name="T12" fmla="*/ 12 w 136"/>
                  <a:gd name="T13" fmla="*/ 37 h 65"/>
                  <a:gd name="T14" fmla="*/ 1 w 136"/>
                  <a:gd name="T15" fmla="*/ 51 h 65"/>
                  <a:gd name="T16" fmla="*/ 46 w 136"/>
                  <a:gd name="T17" fmla="*/ 65 h 65"/>
                  <a:gd name="T18" fmla="*/ 82 w 136"/>
                  <a:gd name="T19"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65">
                    <a:moveTo>
                      <a:pt x="82" y="51"/>
                    </a:moveTo>
                    <a:cubicBezTo>
                      <a:pt x="91" y="48"/>
                      <a:pt x="112" y="50"/>
                      <a:pt x="120" y="45"/>
                    </a:cubicBezTo>
                    <a:cubicBezTo>
                      <a:pt x="126" y="41"/>
                      <a:pt x="136" y="29"/>
                      <a:pt x="134" y="22"/>
                    </a:cubicBezTo>
                    <a:cubicBezTo>
                      <a:pt x="132" y="15"/>
                      <a:pt x="115" y="8"/>
                      <a:pt x="108" y="6"/>
                    </a:cubicBezTo>
                    <a:cubicBezTo>
                      <a:pt x="95" y="2"/>
                      <a:pt x="67" y="0"/>
                      <a:pt x="56" y="6"/>
                    </a:cubicBezTo>
                    <a:cubicBezTo>
                      <a:pt x="50" y="9"/>
                      <a:pt x="47" y="25"/>
                      <a:pt x="42" y="28"/>
                    </a:cubicBezTo>
                    <a:cubicBezTo>
                      <a:pt x="36" y="33"/>
                      <a:pt x="18" y="33"/>
                      <a:pt x="12" y="37"/>
                    </a:cubicBezTo>
                    <a:cubicBezTo>
                      <a:pt x="8" y="39"/>
                      <a:pt x="0" y="47"/>
                      <a:pt x="1" y="51"/>
                    </a:cubicBezTo>
                    <a:cubicBezTo>
                      <a:pt x="5" y="62"/>
                      <a:pt x="34" y="65"/>
                      <a:pt x="46" y="65"/>
                    </a:cubicBezTo>
                    <a:cubicBezTo>
                      <a:pt x="56" y="65"/>
                      <a:pt x="73" y="54"/>
                      <a:pt x="82" y="51"/>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1" name="Freeform 8">
                <a:extLst>
                  <a:ext uri="{FF2B5EF4-FFF2-40B4-BE49-F238E27FC236}">
                    <a16:creationId xmlns:a16="http://schemas.microsoft.com/office/drawing/2014/main" id="{AC572077-6501-4EA5-9FB1-99A0834C525F}"/>
                  </a:ext>
                </a:extLst>
              </p:cNvPr>
              <p:cNvSpPr>
                <a:spLocks/>
              </p:cNvSpPr>
              <p:nvPr/>
            </p:nvSpPr>
            <p:spPr bwMode="auto">
              <a:xfrm rot="21377483">
                <a:off x="10596001" y="545326"/>
                <a:ext cx="206375" cy="160338"/>
              </a:xfrm>
              <a:custGeom>
                <a:avLst/>
                <a:gdLst>
                  <a:gd name="T0" fmla="*/ 39 w 104"/>
                  <a:gd name="T1" fmla="*/ 60 h 81"/>
                  <a:gd name="T2" fmla="*/ 46 w 104"/>
                  <a:gd name="T3" fmla="*/ 36 h 81"/>
                  <a:gd name="T4" fmla="*/ 95 w 104"/>
                  <a:gd name="T5" fmla="*/ 36 h 81"/>
                  <a:gd name="T6" fmla="*/ 100 w 104"/>
                  <a:gd name="T7" fmla="*/ 10 h 81"/>
                  <a:gd name="T8" fmla="*/ 52 w 104"/>
                  <a:gd name="T9" fmla="*/ 5 h 81"/>
                  <a:gd name="T10" fmla="*/ 20 w 104"/>
                  <a:gd name="T11" fmla="*/ 5 h 81"/>
                  <a:gd name="T12" fmla="*/ 8 w 104"/>
                  <a:gd name="T13" fmla="*/ 27 h 81"/>
                  <a:gd name="T14" fmla="*/ 3 w 104"/>
                  <a:gd name="T15" fmla="*/ 45 h 81"/>
                  <a:gd name="T16" fmla="*/ 3 w 104"/>
                  <a:gd name="T17" fmla="*/ 67 h 81"/>
                  <a:gd name="T18" fmla="*/ 22 w 104"/>
                  <a:gd name="T19" fmla="*/ 81 h 81"/>
                  <a:gd name="T20" fmla="*/ 42 w 104"/>
                  <a:gd name="T21" fmla="*/ 74 h 81"/>
                  <a:gd name="T22" fmla="*/ 39 w 104"/>
                  <a:gd name="T23" fmla="*/ 6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81">
                    <a:moveTo>
                      <a:pt x="39" y="60"/>
                    </a:moveTo>
                    <a:cubicBezTo>
                      <a:pt x="39" y="54"/>
                      <a:pt x="41" y="40"/>
                      <a:pt x="46" y="36"/>
                    </a:cubicBezTo>
                    <a:cubicBezTo>
                      <a:pt x="56" y="29"/>
                      <a:pt x="86" y="44"/>
                      <a:pt x="95" y="36"/>
                    </a:cubicBezTo>
                    <a:cubicBezTo>
                      <a:pt x="100" y="32"/>
                      <a:pt x="104" y="15"/>
                      <a:pt x="100" y="10"/>
                    </a:cubicBezTo>
                    <a:cubicBezTo>
                      <a:pt x="93" y="0"/>
                      <a:pt x="64" y="5"/>
                      <a:pt x="52" y="5"/>
                    </a:cubicBezTo>
                    <a:cubicBezTo>
                      <a:pt x="44" y="4"/>
                      <a:pt x="27" y="0"/>
                      <a:pt x="20" y="5"/>
                    </a:cubicBezTo>
                    <a:cubicBezTo>
                      <a:pt x="14" y="8"/>
                      <a:pt x="10" y="21"/>
                      <a:pt x="8" y="27"/>
                    </a:cubicBezTo>
                    <a:cubicBezTo>
                      <a:pt x="6" y="32"/>
                      <a:pt x="4" y="40"/>
                      <a:pt x="3" y="45"/>
                    </a:cubicBezTo>
                    <a:cubicBezTo>
                      <a:pt x="2" y="50"/>
                      <a:pt x="0" y="62"/>
                      <a:pt x="3" y="67"/>
                    </a:cubicBezTo>
                    <a:cubicBezTo>
                      <a:pt x="6" y="72"/>
                      <a:pt x="16" y="80"/>
                      <a:pt x="22" y="81"/>
                    </a:cubicBezTo>
                    <a:cubicBezTo>
                      <a:pt x="27" y="81"/>
                      <a:pt x="39" y="79"/>
                      <a:pt x="42" y="74"/>
                    </a:cubicBezTo>
                    <a:cubicBezTo>
                      <a:pt x="43" y="71"/>
                      <a:pt x="39" y="64"/>
                      <a:pt x="39" y="60"/>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2" name="Freeform 9">
                <a:extLst>
                  <a:ext uri="{FF2B5EF4-FFF2-40B4-BE49-F238E27FC236}">
                    <a16:creationId xmlns:a16="http://schemas.microsoft.com/office/drawing/2014/main" id="{7CAEFDEF-F8FF-4435-9FCE-4B72418229D1}"/>
                  </a:ext>
                </a:extLst>
              </p:cNvPr>
              <p:cNvSpPr>
                <a:spLocks/>
              </p:cNvSpPr>
              <p:nvPr/>
            </p:nvSpPr>
            <p:spPr bwMode="auto">
              <a:xfrm rot="21377483">
                <a:off x="10431475" y="621451"/>
                <a:ext cx="149225" cy="136525"/>
              </a:xfrm>
              <a:custGeom>
                <a:avLst/>
                <a:gdLst>
                  <a:gd name="T0" fmla="*/ 73 w 75"/>
                  <a:gd name="T1" fmla="*/ 27 h 69"/>
                  <a:gd name="T2" fmla="*/ 73 w 75"/>
                  <a:gd name="T3" fmla="*/ 49 h 69"/>
                  <a:gd name="T4" fmla="*/ 44 w 75"/>
                  <a:gd name="T5" fmla="*/ 69 h 69"/>
                  <a:gd name="T6" fmla="*/ 19 w 75"/>
                  <a:gd name="T7" fmla="*/ 57 h 69"/>
                  <a:gd name="T8" fmla="*/ 4 w 75"/>
                  <a:gd name="T9" fmla="*/ 53 h 69"/>
                  <a:gd name="T10" fmla="*/ 4 w 75"/>
                  <a:gd name="T11" fmla="*/ 27 h 69"/>
                  <a:gd name="T12" fmla="*/ 13 w 75"/>
                  <a:gd name="T13" fmla="*/ 7 h 69"/>
                  <a:gd name="T14" fmla="*/ 43 w 75"/>
                  <a:gd name="T15" fmla="*/ 7 h 69"/>
                  <a:gd name="T16" fmla="*/ 64 w 75"/>
                  <a:gd name="T17" fmla="*/ 3 h 69"/>
                  <a:gd name="T18" fmla="*/ 73 w 75"/>
                  <a:gd name="T19"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69">
                    <a:moveTo>
                      <a:pt x="73" y="27"/>
                    </a:moveTo>
                    <a:cubicBezTo>
                      <a:pt x="74" y="32"/>
                      <a:pt x="75" y="44"/>
                      <a:pt x="73" y="49"/>
                    </a:cubicBezTo>
                    <a:cubicBezTo>
                      <a:pt x="69" y="56"/>
                      <a:pt x="53" y="68"/>
                      <a:pt x="44" y="69"/>
                    </a:cubicBezTo>
                    <a:cubicBezTo>
                      <a:pt x="37" y="69"/>
                      <a:pt x="26" y="60"/>
                      <a:pt x="19" y="57"/>
                    </a:cubicBezTo>
                    <a:cubicBezTo>
                      <a:pt x="16" y="56"/>
                      <a:pt x="6" y="56"/>
                      <a:pt x="4" y="53"/>
                    </a:cubicBezTo>
                    <a:cubicBezTo>
                      <a:pt x="0" y="48"/>
                      <a:pt x="3" y="33"/>
                      <a:pt x="4" y="27"/>
                    </a:cubicBezTo>
                    <a:cubicBezTo>
                      <a:pt x="5" y="21"/>
                      <a:pt x="8" y="10"/>
                      <a:pt x="13" y="7"/>
                    </a:cubicBezTo>
                    <a:cubicBezTo>
                      <a:pt x="19" y="2"/>
                      <a:pt x="36" y="7"/>
                      <a:pt x="43" y="7"/>
                    </a:cubicBezTo>
                    <a:cubicBezTo>
                      <a:pt x="49" y="6"/>
                      <a:pt x="59" y="0"/>
                      <a:pt x="64" y="3"/>
                    </a:cubicBezTo>
                    <a:cubicBezTo>
                      <a:pt x="70" y="6"/>
                      <a:pt x="72" y="20"/>
                      <a:pt x="73" y="27"/>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3" name="Freeform 10">
                <a:extLst>
                  <a:ext uri="{FF2B5EF4-FFF2-40B4-BE49-F238E27FC236}">
                    <a16:creationId xmlns:a16="http://schemas.microsoft.com/office/drawing/2014/main" id="{F7178266-A8E0-4238-AD5A-E41AF935C9E5}"/>
                  </a:ext>
                </a:extLst>
              </p:cNvPr>
              <p:cNvSpPr>
                <a:spLocks/>
              </p:cNvSpPr>
              <p:nvPr/>
            </p:nvSpPr>
            <p:spPr bwMode="auto">
              <a:xfrm rot="21377483">
                <a:off x="10371800" y="733041"/>
                <a:ext cx="63500" cy="87313"/>
              </a:xfrm>
              <a:custGeom>
                <a:avLst/>
                <a:gdLst>
                  <a:gd name="T0" fmla="*/ 32 w 32"/>
                  <a:gd name="T1" fmla="*/ 21 h 44"/>
                  <a:gd name="T2" fmla="*/ 16 w 32"/>
                  <a:gd name="T3" fmla="*/ 43 h 44"/>
                  <a:gd name="T4" fmla="*/ 8 w 32"/>
                  <a:gd name="T5" fmla="*/ 21 h 44"/>
                  <a:gd name="T6" fmla="*/ 2 w 32"/>
                  <a:gd name="T7" fmla="*/ 5 h 44"/>
                  <a:gd name="T8" fmla="*/ 17 w 32"/>
                  <a:gd name="T9" fmla="*/ 2 h 44"/>
                  <a:gd name="T10" fmla="*/ 32 w 32"/>
                  <a:gd name="T11" fmla="*/ 21 h 44"/>
                </a:gdLst>
                <a:ahLst/>
                <a:cxnLst>
                  <a:cxn ang="0">
                    <a:pos x="T0" y="T1"/>
                  </a:cxn>
                  <a:cxn ang="0">
                    <a:pos x="T2" y="T3"/>
                  </a:cxn>
                  <a:cxn ang="0">
                    <a:pos x="T4" y="T5"/>
                  </a:cxn>
                  <a:cxn ang="0">
                    <a:pos x="T6" y="T7"/>
                  </a:cxn>
                  <a:cxn ang="0">
                    <a:pos x="T8" y="T9"/>
                  </a:cxn>
                  <a:cxn ang="0">
                    <a:pos x="T10" y="T11"/>
                  </a:cxn>
                </a:cxnLst>
                <a:rect l="0" t="0" r="r" b="b"/>
                <a:pathLst>
                  <a:path w="32" h="44">
                    <a:moveTo>
                      <a:pt x="32" y="21"/>
                    </a:moveTo>
                    <a:cubicBezTo>
                      <a:pt x="32" y="28"/>
                      <a:pt x="23" y="44"/>
                      <a:pt x="16" y="43"/>
                    </a:cubicBezTo>
                    <a:cubicBezTo>
                      <a:pt x="10" y="42"/>
                      <a:pt x="10" y="27"/>
                      <a:pt x="8" y="21"/>
                    </a:cubicBezTo>
                    <a:cubicBezTo>
                      <a:pt x="6" y="17"/>
                      <a:pt x="0" y="9"/>
                      <a:pt x="2" y="5"/>
                    </a:cubicBezTo>
                    <a:cubicBezTo>
                      <a:pt x="3" y="2"/>
                      <a:pt x="13" y="0"/>
                      <a:pt x="17" y="2"/>
                    </a:cubicBezTo>
                    <a:cubicBezTo>
                      <a:pt x="22" y="4"/>
                      <a:pt x="32" y="15"/>
                      <a:pt x="32" y="21"/>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4" name="Freeform 11">
                <a:extLst>
                  <a:ext uri="{FF2B5EF4-FFF2-40B4-BE49-F238E27FC236}">
                    <a16:creationId xmlns:a16="http://schemas.microsoft.com/office/drawing/2014/main" id="{FDA3937A-2779-45AB-9753-AE59F6C481B4}"/>
                  </a:ext>
                </a:extLst>
              </p:cNvPr>
              <p:cNvSpPr>
                <a:spLocks/>
              </p:cNvSpPr>
              <p:nvPr/>
            </p:nvSpPr>
            <p:spPr bwMode="auto">
              <a:xfrm rot="21377483">
                <a:off x="10233625" y="739062"/>
                <a:ext cx="104775" cy="80963"/>
              </a:xfrm>
              <a:custGeom>
                <a:avLst/>
                <a:gdLst>
                  <a:gd name="T0" fmla="*/ 50 w 53"/>
                  <a:gd name="T1" fmla="*/ 29 h 41"/>
                  <a:gd name="T2" fmla="*/ 26 w 53"/>
                  <a:gd name="T3" fmla="*/ 37 h 41"/>
                  <a:gd name="T4" fmla="*/ 5 w 53"/>
                  <a:gd name="T5" fmla="*/ 37 h 41"/>
                  <a:gd name="T6" fmla="*/ 2 w 53"/>
                  <a:gd name="T7" fmla="*/ 17 h 41"/>
                  <a:gd name="T8" fmla="*/ 12 w 53"/>
                  <a:gd name="T9" fmla="*/ 3 h 41"/>
                  <a:gd name="T10" fmla="*/ 38 w 53"/>
                  <a:gd name="T11" fmla="*/ 3 h 41"/>
                  <a:gd name="T12" fmla="*/ 50 w 53"/>
                  <a:gd name="T13" fmla="*/ 8 h 41"/>
                  <a:gd name="T14" fmla="*/ 50 w 53"/>
                  <a:gd name="T15" fmla="*/ 2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1">
                    <a:moveTo>
                      <a:pt x="50" y="29"/>
                    </a:moveTo>
                    <a:cubicBezTo>
                      <a:pt x="47" y="34"/>
                      <a:pt x="33" y="36"/>
                      <a:pt x="26" y="37"/>
                    </a:cubicBezTo>
                    <a:cubicBezTo>
                      <a:pt x="21" y="38"/>
                      <a:pt x="9" y="41"/>
                      <a:pt x="5" y="37"/>
                    </a:cubicBezTo>
                    <a:cubicBezTo>
                      <a:pt x="1" y="34"/>
                      <a:pt x="0" y="22"/>
                      <a:pt x="2" y="17"/>
                    </a:cubicBezTo>
                    <a:cubicBezTo>
                      <a:pt x="3" y="12"/>
                      <a:pt x="8" y="5"/>
                      <a:pt x="12" y="3"/>
                    </a:cubicBezTo>
                    <a:cubicBezTo>
                      <a:pt x="18" y="0"/>
                      <a:pt x="32" y="1"/>
                      <a:pt x="38" y="3"/>
                    </a:cubicBezTo>
                    <a:cubicBezTo>
                      <a:pt x="42" y="3"/>
                      <a:pt x="49" y="5"/>
                      <a:pt x="50" y="8"/>
                    </a:cubicBezTo>
                    <a:cubicBezTo>
                      <a:pt x="53" y="12"/>
                      <a:pt x="53" y="25"/>
                      <a:pt x="50" y="29"/>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5" name="Freeform 12">
                <a:extLst>
                  <a:ext uri="{FF2B5EF4-FFF2-40B4-BE49-F238E27FC236}">
                    <a16:creationId xmlns:a16="http://schemas.microsoft.com/office/drawing/2014/main" id="{4AE756CA-A119-4F9E-ACBE-BE0E8E5CD8EB}"/>
                  </a:ext>
                </a:extLst>
              </p:cNvPr>
              <p:cNvSpPr>
                <a:spLocks/>
              </p:cNvSpPr>
              <p:nvPr/>
            </p:nvSpPr>
            <p:spPr bwMode="auto">
              <a:xfrm rot="21377483">
                <a:off x="7699011" y="3487774"/>
                <a:ext cx="525463" cy="300038"/>
              </a:xfrm>
              <a:custGeom>
                <a:avLst/>
                <a:gdLst>
                  <a:gd name="T0" fmla="*/ 170 w 266"/>
                  <a:gd name="T1" fmla="*/ 18 h 152"/>
                  <a:gd name="T2" fmla="*/ 125 w 266"/>
                  <a:gd name="T3" fmla="*/ 2 h 152"/>
                  <a:gd name="T4" fmla="*/ 75 w 266"/>
                  <a:gd name="T5" fmla="*/ 2 h 152"/>
                  <a:gd name="T6" fmla="*/ 31 w 266"/>
                  <a:gd name="T7" fmla="*/ 18 h 152"/>
                  <a:gd name="T8" fmla="*/ 5 w 266"/>
                  <a:gd name="T9" fmla="*/ 27 h 152"/>
                  <a:gd name="T10" fmla="*/ 5 w 266"/>
                  <a:gd name="T11" fmla="*/ 62 h 152"/>
                  <a:gd name="T12" fmla="*/ 27 w 266"/>
                  <a:gd name="T13" fmla="*/ 85 h 152"/>
                  <a:gd name="T14" fmla="*/ 35 w 266"/>
                  <a:gd name="T15" fmla="*/ 115 h 152"/>
                  <a:gd name="T16" fmla="*/ 66 w 266"/>
                  <a:gd name="T17" fmla="*/ 122 h 152"/>
                  <a:gd name="T18" fmla="*/ 118 w 266"/>
                  <a:gd name="T19" fmla="*/ 122 h 152"/>
                  <a:gd name="T20" fmla="*/ 150 w 266"/>
                  <a:gd name="T21" fmla="*/ 133 h 152"/>
                  <a:gd name="T22" fmla="*/ 170 w 266"/>
                  <a:gd name="T23" fmla="*/ 149 h 152"/>
                  <a:gd name="T24" fmla="*/ 209 w 266"/>
                  <a:gd name="T25" fmla="*/ 149 h 152"/>
                  <a:gd name="T26" fmla="*/ 230 w 266"/>
                  <a:gd name="T27" fmla="*/ 133 h 152"/>
                  <a:gd name="T28" fmla="*/ 262 w 266"/>
                  <a:gd name="T29" fmla="*/ 119 h 152"/>
                  <a:gd name="T30" fmla="*/ 262 w 266"/>
                  <a:gd name="T31" fmla="*/ 87 h 152"/>
                  <a:gd name="T32" fmla="*/ 243 w 266"/>
                  <a:gd name="T33" fmla="*/ 61 h 152"/>
                  <a:gd name="T34" fmla="*/ 193 w 266"/>
                  <a:gd name="T35" fmla="*/ 65 h 152"/>
                  <a:gd name="T36" fmla="*/ 185 w 266"/>
                  <a:gd name="T37" fmla="*/ 43 h 152"/>
                  <a:gd name="T38" fmla="*/ 170 w 266"/>
                  <a:gd name="T39"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152">
                    <a:moveTo>
                      <a:pt x="170" y="18"/>
                    </a:moveTo>
                    <a:cubicBezTo>
                      <a:pt x="161" y="10"/>
                      <a:pt x="137" y="4"/>
                      <a:pt x="125" y="2"/>
                    </a:cubicBezTo>
                    <a:cubicBezTo>
                      <a:pt x="113" y="0"/>
                      <a:pt x="87" y="0"/>
                      <a:pt x="75" y="2"/>
                    </a:cubicBezTo>
                    <a:cubicBezTo>
                      <a:pt x="64" y="4"/>
                      <a:pt x="42" y="14"/>
                      <a:pt x="31" y="18"/>
                    </a:cubicBezTo>
                    <a:cubicBezTo>
                      <a:pt x="25" y="20"/>
                      <a:pt x="9" y="22"/>
                      <a:pt x="5" y="27"/>
                    </a:cubicBezTo>
                    <a:cubicBezTo>
                      <a:pt x="0" y="34"/>
                      <a:pt x="1" y="54"/>
                      <a:pt x="5" y="62"/>
                    </a:cubicBezTo>
                    <a:cubicBezTo>
                      <a:pt x="8" y="69"/>
                      <a:pt x="23" y="78"/>
                      <a:pt x="27" y="85"/>
                    </a:cubicBezTo>
                    <a:cubicBezTo>
                      <a:pt x="31" y="92"/>
                      <a:pt x="30" y="110"/>
                      <a:pt x="35" y="115"/>
                    </a:cubicBezTo>
                    <a:cubicBezTo>
                      <a:pt x="41" y="121"/>
                      <a:pt x="58" y="121"/>
                      <a:pt x="66" y="122"/>
                    </a:cubicBezTo>
                    <a:cubicBezTo>
                      <a:pt x="79" y="123"/>
                      <a:pt x="105" y="120"/>
                      <a:pt x="118" y="122"/>
                    </a:cubicBezTo>
                    <a:cubicBezTo>
                      <a:pt x="126" y="123"/>
                      <a:pt x="143" y="129"/>
                      <a:pt x="150" y="133"/>
                    </a:cubicBezTo>
                    <a:cubicBezTo>
                      <a:pt x="156" y="136"/>
                      <a:pt x="164" y="147"/>
                      <a:pt x="170" y="149"/>
                    </a:cubicBezTo>
                    <a:cubicBezTo>
                      <a:pt x="179" y="152"/>
                      <a:pt x="199" y="152"/>
                      <a:pt x="209" y="149"/>
                    </a:cubicBezTo>
                    <a:cubicBezTo>
                      <a:pt x="215" y="147"/>
                      <a:pt x="224" y="136"/>
                      <a:pt x="230" y="133"/>
                    </a:cubicBezTo>
                    <a:cubicBezTo>
                      <a:pt x="238" y="128"/>
                      <a:pt x="257" y="127"/>
                      <a:pt x="262" y="119"/>
                    </a:cubicBezTo>
                    <a:cubicBezTo>
                      <a:pt x="266" y="113"/>
                      <a:pt x="264" y="95"/>
                      <a:pt x="262" y="87"/>
                    </a:cubicBezTo>
                    <a:cubicBezTo>
                      <a:pt x="260" y="80"/>
                      <a:pt x="251" y="64"/>
                      <a:pt x="243" y="61"/>
                    </a:cubicBezTo>
                    <a:cubicBezTo>
                      <a:pt x="232" y="55"/>
                      <a:pt x="203" y="71"/>
                      <a:pt x="193" y="65"/>
                    </a:cubicBezTo>
                    <a:cubicBezTo>
                      <a:pt x="188" y="62"/>
                      <a:pt x="187" y="48"/>
                      <a:pt x="185" y="43"/>
                    </a:cubicBezTo>
                    <a:cubicBezTo>
                      <a:pt x="182" y="37"/>
                      <a:pt x="176" y="23"/>
                      <a:pt x="170" y="18"/>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6" name="Freeform 13">
                <a:extLst>
                  <a:ext uri="{FF2B5EF4-FFF2-40B4-BE49-F238E27FC236}">
                    <a16:creationId xmlns:a16="http://schemas.microsoft.com/office/drawing/2014/main" id="{C7F254DC-D720-4097-BABD-96DF81C8B3EB}"/>
                  </a:ext>
                </a:extLst>
              </p:cNvPr>
              <p:cNvSpPr>
                <a:spLocks/>
              </p:cNvSpPr>
              <p:nvPr/>
            </p:nvSpPr>
            <p:spPr bwMode="auto">
              <a:xfrm rot="21377483">
                <a:off x="7916984" y="3255498"/>
                <a:ext cx="284163" cy="233363"/>
              </a:xfrm>
              <a:custGeom>
                <a:avLst/>
                <a:gdLst>
                  <a:gd name="T0" fmla="*/ 116 w 144"/>
                  <a:gd name="T1" fmla="*/ 116 h 118"/>
                  <a:gd name="T2" fmla="*/ 100 w 144"/>
                  <a:gd name="T3" fmla="*/ 83 h 118"/>
                  <a:gd name="T4" fmla="*/ 75 w 144"/>
                  <a:gd name="T5" fmla="*/ 73 h 118"/>
                  <a:gd name="T6" fmla="*/ 46 w 144"/>
                  <a:gd name="T7" fmla="*/ 73 h 118"/>
                  <a:gd name="T8" fmla="*/ 28 w 144"/>
                  <a:gd name="T9" fmla="*/ 95 h 118"/>
                  <a:gd name="T10" fmla="*/ 14 w 144"/>
                  <a:gd name="T11" fmla="*/ 95 h 118"/>
                  <a:gd name="T12" fmla="*/ 0 w 144"/>
                  <a:gd name="T13" fmla="*/ 73 h 118"/>
                  <a:gd name="T14" fmla="*/ 6 w 144"/>
                  <a:gd name="T15" fmla="*/ 59 h 118"/>
                  <a:gd name="T16" fmla="*/ 14 w 144"/>
                  <a:gd name="T17" fmla="*/ 29 h 118"/>
                  <a:gd name="T18" fmla="*/ 44 w 144"/>
                  <a:gd name="T19" fmla="*/ 29 h 118"/>
                  <a:gd name="T20" fmla="*/ 68 w 144"/>
                  <a:gd name="T21" fmla="*/ 1 h 118"/>
                  <a:gd name="T22" fmla="*/ 94 w 144"/>
                  <a:gd name="T23" fmla="*/ 15 h 118"/>
                  <a:gd name="T24" fmla="*/ 107 w 144"/>
                  <a:gd name="T25" fmla="*/ 44 h 118"/>
                  <a:gd name="T26" fmla="*/ 124 w 144"/>
                  <a:gd name="T27" fmla="*/ 59 h 118"/>
                  <a:gd name="T28" fmla="*/ 143 w 144"/>
                  <a:gd name="T29" fmla="*/ 91 h 118"/>
                  <a:gd name="T30" fmla="*/ 116 w 144"/>
                  <a:gd name="T31" fmla="*/ 11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18">
                    <a:moveTo>
                      <a:pt x="116" y="116"/>
                    </a:moveTo>
                    <a:cubicBezTo>
                      <a:pt x="107" y="114"/>
                      <a:pt x="107" y="89"/>
                      <a:pt x="100" y="83"/>
                    </a:cubicBezTo>
                    <a:cubicBezTo>
                      <a:pt x="95" y="78"/>
                      <a:pt x="82" y="75"/>
                      <a:pt x="75" y="73"/>
                    </a:cubicBezTo>
                    <a:cubicBezTo>
                      <a:pt x="68" y="72"/>
                      <a:pt x="52" y="70"/>
                      <a:pt x="46" y="73"/>
                    </a:cubicBezTo>
                    <a:cubicBezTo>
                      <a:pt x="39" y="76"/>
                      <a:pt x="35" y="92"/>
                      <a:pt x="28" y="95"/>
                    </a:cubicBezTo>
                    <a:cubicBezTo>
                      <a:pt x="25" y="96"/>
                      <a:pt x="17" y="96"/>
                      <a:pt x="14" y="95"/>
                    </a:cubicBezTo>
                    <a:cubicBezTo>
                      <a:pt x="9" y="92"/>
                      <a:pt x="1" y="80"/>
                      <a:pt x="0" y="73"/>
                    </a:cubicBezTo>
                    <a:cubicBezTo>
                      <a:pt x="0" y="69"/>
                      <a:pt x="4" y="62"/>
                      <a:pt x="6" y="59"/>
                    </a:cubicBezTo>
                    <a:cubicBezTo>
                      <a:pt x="8" y="51"/>
                      <a:pt x="8" y="34"/>
                      <a:pt x="14" y="29"/>
                    </a:cubicBezTo>
                    <a:cubicBezTo>
                      <a:pt x="20" y="25"/>
                      <a:pt x="38" y="32"/>
                      <a:pt x="44" y="29"/>
                    </a:cubicBezTo>
                    <a:cubicBezTo>
                      <a:pt x="53" y="25"/>
                      <a:pt x="59" y="3"/>
                      <a:pt x="68" y="1"/>
                    </a:cubicBezTo>
                    <a:cubicBezTo>
                      <a:pt x="75" y="0"/>
                      <a:pt x="89" y="9"/>
                      <a:pt x="94" y="15"/>
                    </a:cubicBezTo>
                    <a:cubicBezTo>
                      <a:pt x="99" y="21"/>
                      <a:pt x="102" y="38"/>
                      <a:pt x="107" y="44"/>
                    </a:cubicBezTo>
                    <a:cubicBezTo>
                      <a:pt x="110" y="49"/>
                      <a:pt x="121" y="54"/>
                      <a:pt x="124" y="59"/>
                    </a:cubicBezTo>
                    <a:cubicBezTo>
                      <a:pt x="130" y="66"/>
                      <a:pt x="144" y="81"/>
                      <a:pt x="143" y="91"/>
                    </a:cubicBezTo>
                    <a:cubicBezTo>
                      <a:pt x="142" y="100"/>
                      <a:pt x="125" y="118"/>
                      <a:pt x="116" y="116"/>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7" name="Freeform 14">
                <a:extLst>
                  <a:ext uri="{FF2B5EF4-FFF2-40B4-BE49-F238E27FC236}">
                    <a16:creationId xmlns:a16="http://schemas.microsoft.com/office/drawing/2014/main" id="{F5D63A04-FA00-44C1-89E5-16648BDDC958}"/>
                  </a:ext>
                </a:extLst>
              </p:cNvPr>
              <p:cNvSpPr>
                <a:spLocks/>
              </p:cNvSpPr>
              <p:nvPr/>
            </p:nvSpPr>
            <p:spPr bwMode="auto">
              <a:xfrm rot="21377483">
                <a:off x="8071567" y="3147425"/>
                <a:ext cx="415925" cy="306388"/>
              </a:xfrm>
              <a:custGeom>
                <a:avLst/>
                <a:gdLst>
                  <a:gd name="T0" fmla="*/ 208 w 211"/>
                  <a:gd name="T1" fmla="*/ 106 h 155"/>
                  <a:gd name="T2" fmla="*/ 167 w 211"/>
                  <a:gd name="T3" fmla="*/ 92 h 155"/>
                  <a:gd name="T4" fmla="*/ 131 w 211"/>
                  <a:gd name="T5" fmla="*/ 58 h 155"/>
                  <a:gd name="T6" fmla="*/ 108 w 211"/>
                  <a:gd name="T7" fmla="*/ 40 h 155"/>
                  <a:gd name="T8" fmla="*/ 80 w 211"/>
                  <a:gd name="T9" fmla="*/ 12 h 155"/>
                  <a:gd name="T10" fmla="*/ 38 w 211"/>
                  <a:gd name="T11" fmla="*/ 0 h 155"/>
                  <a:gd name="T12" fmla="*/ 3 w 211"/>
                  <a:gd name="T13" fmla="*/ 15 h 155"/>
                  <a:gd name="T14" fmla="*/ 3 w 211"/>
                  <a:gd name="T15" fmla="*/ 39 h 155"/>
                  <a:gd name="T16" fmla="*/ 27 w 211"/>
                  <a:gd name="T17" fmla="*/ 53 h 155"/>
                  <a:gd name="T18" fmla="*/ 54 w 211"/>
                  <a:gd name="T19" fmla="*/ 68 h 155"/>
                  <a:gd name="T20" fmla="*/ 78 w 211"/>
                  <a:gd name="T21" fmla="*/ 106 h 155"/>
                  <a:gd name="T22" fmla="*/ 96 w 211"/>
                  <a:gd name="T23" fmla="*/ 135 h 155"/>
                  <a:gd name="T24" fmla="*/ 98 w 211"/>
                  <a:gd name="T25" fmla="*/ 150 h 155"/>
                  <a:gd name="T26" fmla="*/ 131 w 211"/>
                  <a:gd name="T27" fmla="*/ 150 h 155"/>
                  <a:gd name="T28" fmla="*/ 167 w 211"/>
                  <a:gd name="T29" fmla="*/ 143 h 155"/>
                  <a:gd name="T30" fmla="*/ 188 w 211"/>
                  <a:gd name="T31" fmla="*/ 132 h 155"/>
                  <a:gd name="T32" fmla="*/ 208 w 211"/>
                  <a:gd name="T33" fmla="*/ 10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55">
                    <a:moveTo>
                      <a:pt x="208" y="106"/>
                    </a:moveTo>
                    <a:cubicBezTo>
                      <a:pt x="205" y="95"/>
                      <a:pt x="176" y="98"/>
                      <a:pt x="167" y="92"/>
                    </a:cubicBezTo>
                    <a:cubicBezTo>
                      <a:pt x="156" y="86"/>
                      <a:pt x="140" y="66"/>
                      <a:pt x="131" y="58"/>
                    </a:cubicBezTo>
                    <a:cubicBezTo>
                      <a:pt x="126" y="53"/>
                      <a:pt x="114" y="45"/>
                      <a:pt x="108" y="40"/>
                    </a:cubicBezTo>
                    <a:cubicBezTo>
                      <a:pt x="101" y="34"/>
                      <a:pt x="89" y="17"/>
                      <a:pt x="80" y="12"/>
                    </a:cubicBezTo>
                    <a:cubicBezTo>
                      <a:pt x="71" y="7"/>
                      <a:pt x="49" y="0"/>
                      <a:pt x="38" y="0"/>
                    </a:cubicBezTo>
                    <a:cubicBezTo>
                      <a:pt x="28" y="1"/>
                      <a:pt x="8" y="7"/>
                      <a:pt x="3" y="15"/>
                    </a:cubicBezTo>
                    <a:cubicBezTo>
                      <a:pt x="0" y="20"/>
                      <a:pt x="0" y="34"/>
                      <a:pt x="3" y="39"/>
                    </a:cubicBezTo>
                    <a:cubicBezTo>
                      <a:pt x="6" y="45"/>
                      <a:pt x="21" y="50"/>
                      <a:pt x="27" y="53"/>
                    </a:cubicBezTo>
                    <a:cubicBezTo>
                      <a:pt x="34" y="57"/>
                      <a:pt x="48" y="63"/>
                      <a:pt x="54" y="68"/>
                    </a:cubicBezTo>
                    <a:cubicBezTo>
                      <a:pt x="62" y="76"/>
                      <a:pt x="72" y="96"/>
                      <a:pt x="78" y="106"/>
                    </a:cubicBezTo>
                    <a:cubicBezTo>
                      <a:pt x="82" y="113"/>
                      <a:pt x="94" y="127"/>
                      <a:pt x="96" y="135"/>
                    </a:cubicBezTo>
                    <a:cubicBezTo>
                      <a:pt x="98" y="138"/>
                      <a:pt x="95" y="147"/>
                      <a:pt x="98" y="150"/>
                    </a:cubicBezTo>
                    <a:cubicBezTo>
                      <a:pt x="104" y="155"/>
                      <a:pt x="123" y="150"/>
                      <a:pt x="131" y="150"/>
                    </a:cubicBezTo>
                    <a:cubicBezTo>
                      <a:pt x="140" y="149"/>
                      <a:pt x="158" y="146"/>
                      <a:pt x="167" y="143"/>
                    </a:cubicBezTo>
                    <a:cubicBezTo>
                      <a:pt x="173" y="141"/>
                      <a:pt x="184" y="136"/>
                      <a:pt x="188" y="132"/>
                    </a:cubicBezTo>
                    <a:cubicBezTo>
                      <a:pt x="195" y="127"/>
                      <a:pt x="211" y="114"/>
                      <a:pt x="208" y="106"/>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8" name="Freeform 15">
                <a:extLst>
                  <a:ext uri="{FF2B5EF4-FFF2-40B4-BE49-F238E27FC236}">
                    <a16:creationId xmlns:a16="http://schemas.microsoft.com/office/drawing/2014/main" id="{C8E0D4C0-E053-4B58-A76A-73DC1FB2774B}"/>
                  </a:ext>
                </a:extLst>
              </p:cNvPr>
              <p:cNvSpPr>
                <a:spLocks/>
              </p:cNvSpPr>
              <p:nvPr/>
            </p:nvSpPr>
            <p:spPr bwMode="auto">
              <a:xfrm rot="21377483">
                <a:off x="7526063" y="944948"/>
                <a:ext cx="3508375" cy="3781425"/>
              </a:xfrm>
              <a:custGeom>
                <a:avLst/>
                <a:gdLst>
                  <a:gd name="T0" fmla="*/ 1065 w 1777"/>
                  <a:gd name="T1" fmla="*/ 1893 h 1914"/>
                  <a:gd name="T2" fmla="*/ 1033 w 1777"/>
                  <a:gd name="T3" fmla="*/ 1803 h 1914"/>
                  <a:gd name="T4" fmla="*/ 1096 w 1777"/>
                  <a:gd name="T5" fmla="*/ 1679 h 1914"/>
                  <a:gd name="T6" fmla="*/ 1028 w 1777"/>
                  <a:gd name="T7" fmla="*/ 1611 h 1914"/>
                  <a:gd name="T8" fmla="*/ 912 w 1777"/>
                  <a:gd name="T9" fmla="*/ 1538 h 1914"/>
                  <a:gd name="T10" fmla="*/ 790 w 1777"/>
                  <a:gd name="T11" fmla="*/ 1476 h 1914"/>
                  <a:gd name="T12" fmla="*/ 705 w 1777"/>
                  <a:gd name="T13" fmla="*/ 1426 h 1914"/>
                  <a:gd name="T14" fmla="*/ 651 w 1777"/>
                  <a:gd name="T15" fmla="*/ 1361 h 1914"/>
                  <a:gd name="T16" fmla="*/ 539 w 1777"/>
                  <a:gd name="T17" fmla="*/ 1415 h 1914"/>
                  <a:gd name="T18" fmla="*/ 484 w 1777"/>
                  <a:gd name="T19" fmla="*/ 1418 h 1914"/>
                  <a:gd name="T20" fmla="*/ 399 w 1777"/>
                  <a:gd name="T21" fmla="*/ 1438 h 1914"/>
                  <a:gd name="T22" fmla="*/ 249 w 1777"/>
                  <a:gd name="T23" fmla="*/ 1534 h 1914"/>
                  <a:gd name="T24" fmla="*/ 76 w 1777"/>
                  <a:gd name="T25" fmla="*/ 1461 h 1914"/>
                  <a:gd name="T26" fmla="*/ 12 w 1777"/>
                  <a:gd name="T27" fmla="*/ 1384 h 1914"/>
                  <a:gd name="T28" fmla="*/ 160 w 1777"/>
                  <a:gd name="T29" fmla="*/ 1401 h 1914"/>
                  <a:gd name="T30" fmla="*/ 262 w 1777"/>
                  <a:gd name="T31" fmla="*/ 1429 h 1914"/>
                  <a:gd name="T32" fmla="*/ 356 w 1777"/>
                  <a:gd name="T33" fmla="*/ 1369 h 1914"/>
                  <a:gd name="T34" fmla="*/ 427 w 1777"/>
                  <a:gd name="T35" fmla="*/ 1332 h 1914"/>
                  <a:gd name="T36" fmla="*/ 341 w 1777"/>
                  <a:gd name="T37" fmla="*/ 1301 h 1914"/>
                  <a:gd name="T38" fmla="*/ 381 w 1777"/>
                  <a:gd name="T39" fmla="*/ 1254 h 1914"/>
                  <a:gd name="T40" fmla="*/ 478 w 1777"/>
                  <a:gd name="T41" fmla="*/ 1237 h 1914"/>
                  <a:gd name="T42" fmla="*/ 601 w 1777"/>
                  <a:gd name="T43" fmla="*/ 1201 h 1914"/>
                  <a:gd name="T44" fmla="*/ 473 w 1777"/>
                  <a:gd name="T45" fmla="*/ 1162 h 1914"/>
                  <a:gd name="T46" fmla="*/ 355 w 1777"/>
                  <a:gd name="T47" fmla="*/ 1024 h 1914"/>
                  <a:gd name="T48" fmla="*/ 534 w 1777"/>
                  <a:gd name="T49" fmla="*/ 834 h 1914"/>
                  <a:gd name="T50" fmla="*/ 626 w 1777"/>
                  <a:gd name="T51" fmla="*/ 528 h 1914"/>
                  <a:gd name="T52" fmla="*/ 682 w 1777"/>
                  <a:gd name="T53" fmla="*/ 362 h 1914"/>
                  <a:gd name="T54" fmla="*/ 800 w 1777"/>
                  <a:gd name="T55" fmla="*/ 354 h 1914"/>
                  <a:gd name="T56" fmla="*/ 874 w 1777"/>
                  <a:gd name="T57" fmla="*/ 384 h 1914"/>
                  <a:gd name="T58" fmla="*/ 830 w 1777"/>
                  <a:gd name="T59" fmla="*/ 468 h 1914"/>
                  <a:gd name="T60" fmla="*/ 920 w 1777"/>
                  <a:gd name="T61" fmla="*/ 547 h 1914"/>
                  <a:gd name="T62" fmla="*/ 822 w 1777"/>
                  <a:gd name="T63" fmla="*/ 548 h 1914"/>
                  <a:gd name="T64" fmla="*/ 845 w 1777"/>
                  <a:gd name="T65" fmla="*/ 691 h 1914"/>
                  <a:gd name="T66" fmla="*/ 1009 w 1777"/>
                  <a:gd name="T67" fmla="*/ 627 h 1914"/>
                  <a:gd name="T68" fmla="*/ 1097 w 1777"/>
                  <a:gd name="T69" fmla="*/ 466 h 1914"/>
                  <a:gd name="T70" fmla="*/ 1000 w 1777"/>
                  <a:gd name="T71" fmla="*/ 333 h 1914"/>
                  <a:gd name="T72" fmla="*/ 1037 w 1777"/>
                  <a:gd name="T73" fmla="*/ 124 h 1914"/>
                  <a:gd name="T74" fmla="*/ 1311 w 1777"/>
                  <a:gd name="T75" fmla="*/ 29 h 1914"/>
                  <a:gd name="T76" fmla="*/ 1536 w 1777"/>
                  <a:gd name="T77" fmla="*/ 11 h 1914"/>
                  <a:gd name="T78" fmla="*/ 1634 w 1777"/>
                  <a:gd name="T79" fmla="*/ 78 h 1914"/>
                  <a:gd name="T80" fmla="*/ 1718 w 1777"/>
                  <a:gd name="T81" fmla="*/ 147 h 1914"/>
                  <a:gd name="T82" fmla="*/ 1773 w 1777"/>
                  <a:gd name="T83" fmla="*/ 199 h 1914"/>
                  <a:gd name="T84" fmla="*/ 1738 w 1777"/>
                  <a:gd name="T85" fmla="*/ 431 h 1914"/>
                  <a:gd name="T86" fmla="*/ 1691 w 1777"/>
                  <a:gd name="T87" fmla="*/ 598 h 1914"/>
                  <a:gd name="T88" fmla="*/ 1545 w 1777"/>
                  <a:gd name="T89" fmla="*/ 615 h 1914"/>
                  <a:gd name="T90" fmla="*/ 1581 w 1777"/>
                  <a:gd name="T91" fmla="*/ 739 h 1914"/>
                  <a:gd name="T92" fmla="*/ 1696 w 1777"/>
                  <a:gd name="T93" fmla="*/ 782 h 1914"/>
                  <a:gd name="T94" fmla="*/ 1565 w 1777"/>
                  <a:gd name="T95" fmla="*/ 964 h 1914"/>
                  <a:gd name="T96" fmla="*/ 1556 w 1777"/>
                  <a:gd name="T97" fmla="*/ 1083 h 1914"/>
                  <a:gd name="T98" fmla="*/ 1426 w 1777"/>
                  <a:gd name="T99" fmla="*/ 1125 h 1914"/>
                  <a:gd name="T100" fmla="*/ 1272 w 1777"/>
                  <a:gd name="T101" fmla="*/ 1095 h 1914"/>
                  <a:gd name="T102" fmla="*/ 1180 w 1777"/>
                  <a:gd name="T103" fmla="*/ 1177 h 1914"/>
                  <a:gd name="T104" fmla="*/ 1263 w 1777"/>
                  <a:gd name="T105" fmla="*/ 1370 h 1914"/>
                  <a:gd name="T106" fmla="*/ 1227 w 1777"/>
                  <a:gd name="T107" fmla="*/ 1562 h 1914"/>
                  <a:gd name="T108" fmla="*/ 1180 w 1777"/>
                  <a:gd name="T109" fmla="*/ 1668 h 1914"/>
                  <a:gd name="T110" fmla="*/ 1146 w 1777"/>
                  <a:gd name="T111" fmla="*/ 1764 h 1914"/>
                  <a:gd name="T112" fmla="*/ 1181 w 1777"/>
                  <a:gd name="T113" fmla="*/ 1896 h 1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77" h="1914">
                    <a:moveTo>
                      <a:pt x="1178" y="1897"/>
                    </a:moveTo>
                    <a:cubicBezTo>
                      <a:pt x="1166" y="1902"/>
                      <a:pt x="1141" y="1894"/>
                      <a:pt x="1129" y="1897"/>
                    </a:cubicBezTo>
                    <a:cubicBezTo>
                      <a:pt x="1120" y="1899"/>
                      <a:pt x="1106" y="1914"/>
                      <a:pt x="1097" y="1914"/>
                    </a:cubicBezTo>
                    <a:cubicBezTo>
                      <a:pt x="1087" y="1914"/>
                      <a:pt x="1073" y="1898"/>
                      <a:pt x="1065" y="1893"/>
                    </a:cubicBezTo>
                    <a:cubicBezTo>
                      <a:pt x="1057" y="1888"/>
                      <a:pt x="1040" y="1877"/>
                      <a:pt x="1031" y="1875"/>
                    </a:cubicBezTo>
                    <a:cubicBezTo>
                      <a:pt x="1024" y="1873"/>
                      <a:pt x="1008" y="1880"/>
                      <a:pt x="1003" y="1875"/>
                    </a:cubicBezTo>
                    <a:cubicBezTo>
                      <a:pt x="994" y="1866"/>
                      <a:pt x="996" y="1836"/>
                      <a:pt x="1002" y="1825"/>
                    </a:cubicBezTo>
                    <a:cubicBezTo>
                      <a:pt x="1006" y="1817"/>
                      <a:pt x="1026" y="1810"/>
                      <a:pt x="1033" y="1803"/>
                    </a:cubicBezTo>
                    <a:cubicBezTo>
                      <a:pt x="1039" y="1797"/>
                      <a:pt x="1050" y="1782"/>
                      <a:pt x="1052" y="1774"/>
                    </a:cubicBezTo>
                    <a:cubicBezTo>
                      <a:pt x="1054" y="1766"/>
                      <a:pt x="1049" y="1749"/>
                      <a:pt x="1052" y="1741"/>
                    </a:cubicBezTo>
                    <a:cubicBezTo>
                      <a:pt x="1055" y="1733"/>
                      <a:pt x="1071" y="1725"/>
                      <a:pt x="1076" y="1718"/>
                    </a:cubicBezTo>
                    <a:cubicBezTo>
                      <a:pt x="1083" y="1709"/>
                      <a:pt x="1091" y="1689"/>
                      <a:pt x="1096" y="1679"/>
                    </a:cubicBezTo>
                    <a:cubicBezTo>
                      <a:pt x="1098" y="1675"/>
                      <a:pt x="1105" y="1667"/>
                      <a:pt x="1106" y="1662"/>
                    </a:cubicBezTo>
                    <a:cubicBezTo>
                      <a:pt x="1107" y="1653"/>
                      <a:pt x="1103" y="1636"/>
                      <a:pt x="1099" y="1628"/>
                    </a:cubicBezTo>
                    <a:cubicBezTo>
                      <a:pt x="1096" y="1623"/>
                      <a:pt x="1087" y="1613"/>
                      <a:pt x="1081" y="1611"/>
                    </a:cubicBezTo>
                    <a:cubicBezTo>
                      <a:pt x="1069" y="1606"/>
                      <a:pt x="1041" y="1614"/>
                      <a:pt x="1028" y="1611"/>
                    </a:cubicBezTo>
                    <a:cubicBezTo>
                      <a:pt x="1016" y="1608"/>
                      <a:pt x="992" y="1599"/>
                      <a:pt x="984" y="1590"/>
                    </a:cubicBezTo>
                    <a:cubicBezTo>
                      <a:pt x="978" y="1583"/>
                      <a:pt x="976" y="1565"/>
                      <a:pt x="972" y="1557"/>
                    </a:cubicBezTo>
                    <a:cubicBezTo>
                      <a:pt x="969" y="1551"/>
                      <a:pt x="963" y="1536"/>
                      <a:pt x="956" y="1533"/>
                    </a:cubicBezTo>
                    <a:cubicBezTo>
                      <a:pt x="946" y="1528"/>
                      <a:pt x="923" y="1536"/>
                      <a:pt x="912" y="1538"/>
                    </a:cubicBezTo>
                    <a:cubicBezTo>
                      <a:pt x="902" y="1540"/>
                      <a:pt x="882" y="1550"/>
                      <a:pt x="871" y="1549"/>
                    </a:cubicBezTo>
                    <a:cubicBezTo>
                      <a:pt x="861" y="1548"/>
                      <a:pt x="837" y="1543"/>
                      <a:pt x="832" y="1534"/>
                    </a:cubicBezTo>
                    <a:cubicBezTo>
                      <a:pt x="827" y="1526"/>
                      <a:pt x="842" y="1504"/>
                      <a:pt x="837" y="1496"/>
                    </a:cubicBezTo>
                    <a:cubicBezTo>
                      <a:pt x="831" y="1485"/>
                      <a:pt x="799" y="1485"/>
                      <a:pt x="790" y="1476"/>
                    </a:cubicBezTo>
                    <a:cubicBezTo>
                      <a:pt x="782" y="1468"/>
                      <a:pt x="773" y="1447"/>
                      <a:pt x="773" y="1436"/>
                    </a:cubicBezTo>
                    <a:cubicBezTo>
                      <a:pt x="773" y="1425"/>
                      <a:pt x="794" y="1404"/>
                      <a:pt x="790" y="1394"/>
                    </a:cubicBezTo>
                    <a:cubicBezTo>
                      <a:pt x="787" y="1386"/>
                      <a:pt x="767" y="1381"/>
                      <a:pt x="759" y="1382"/>
                    </a:cubicBezTo>
                    <a:cubicBezTo>
                      <a:pt x="742" y="1385"/>
                      <a:pt x="721" y="1419"/>
                      <a:pt x="705" y="1426"/>
                    </a:cubicBezTo>
                    <a:cubicBezTo>
                      <a:pt x="698" y="1429"/>
                      <a:pt x="683" y="1431"/>
                      <a:pt x="675" y="1431"/>
                    </a:cubicBezTo>
                    <a:cubicBezTo>
                      <a:pt x="667" y="1431"/>
                      <a:pt x="649" y="1429"/>
                      <a:pt x="645" y="1422"/>
                    </a:cubicBezTo>
                    <a:cubicBezTo>
                      <a:pt x="641" y="1416"/>
                      <a:pt x="650" y="1401"/>
                      <a:pt x="651" y="1394"/>
                    </a:cubicBezTo>
                    <a:cubicBezTo>
                      <a:pt x="652" y="1386"/>
                      <a:pt x="655" y="1368"/>
                      <a:pt x="651" y="1361"/>
                    </a:cubicBezTo>
                    <a:cubicBezTo>
                      <a:pt x="648" y="1356"/>
                      <a:pt x="638" y="1349"/>
                      <a:pt x="633" y="1350"/>
                    </a:cubicBezTo>
                    <a:cubicBezTo>
                      <a:pt x="624" y="1352"/>
                      <a:pt x="618" y="1374"/>
                      <a:pt x="611" y="1381"/>
                    </a:cubicBezTo>
                    <a:cubicBezTo>
                      <a:pt x="604" y="1388"/>
                      <a:pt x="589" y="1402"/>
                      <a:pt x="580" y="1406"/>
                    </a:cubicBezTo>
                    <a:cubicBezTo>
                      <a:pt x="571" y="1411"/>
                      <a:pt x="548" y="1419"/>
                      <a:pt x="539" y="1415"/>
                    </a:cubicBezTo>
                    <a:cubicBezTo>
                      <a:pt x="530" y="1411"/>
                      <a:pt x="529" y="1385"/>
                      <a:pt x="521" y="1380"/>
                    </a:cubicBezTo>
                    <a:cubicBezTo>
                      <a:pt x="514" y="1376"/>
                      <a:pt x="497" y="1377"/>
                      <a:pt x="490" y="1380"/>
                    </a:cubicBezTo>
                    <a:cubicBezTo>
                      <a:pt x="482" y="1383"/>
                      <a:pt x="463" y="1394"/>
                      <a:pt x="463" y="1403"/>
                    </a:cubicBezTo>
                    <a:cubicBezTo>
                      <a:pt x="463" y="1409"/>
                      <a:pt x="481" y="1412"/>
                      <a:pt x="484" y="1418"/>
                    </a:cubicBezTo>
                    <a:cubicBezTo>
                      <a:pt x="486" y="1422"/>
                      <a:pt x="487" y="1434"/>
                      <a:pt x="484" y="1438"/>
                    </a:cubicBezTo>
                    <a:cubicBezTo>
                      <a:pt x="479" y="1444"/>
                      <a:pt x="462" y="1445"/>
                      <a:pt x="455" y="1445"/>
                    </a:cubicBezTo>
                    <a:cubicBezTo>
                      <a:pt x="447" y="1445"/>
                      <a:pt x="433" y="1437"/>
                      <a:pt x="425" y="1436"/>
                    </a:cubicBezTo>
                    <a:cubicBezTo>
                      <a:pt x="419" y="1435"/>
                      <a:pt x="404" y="1434"/>
                      <a:pt x="399" y="1438"/>
                    </a:cubicBezTo>
                    <a:cubicBezTo>
                      <a:pt x="391" y="1443"/>
                      <a:pt x="390" y="1465"/>
                      <a:pt x="383" y="1472"/>
                    </a:cubicBezTo>
                    <a:cubicBezTo>
                      <a:pt x="376" y="1480"/>
                      <a:pt x="355" y="1488"/>
                      <a:pt x="345" y="1491"/>
                    </a:cubicBezTo>
                    <a:cubicBezTo>
                      <a:pt x="336" y="1494"/>
                      <a:pt x="316" y="1495"/>
                      <a:pt x="307" y="1498"/>
                    </a:cubicBezTo>
                    <a:cubicBezTo>
                      <a:pt x="291" y="1504"/>
                      <a:pt x="266" y="1531"/>
                      <a:pt x="249" y="1534"/>
                    </a:cubicBezTo>
                    <a:cubicBezTo>
                      <a:pt x="232" y="1537"/>
                      <a:pt x="195" y="1535"/>
                      <a:pt x="182" y="1524"/>
                    </a:cubicBezTo>
                    <a:cubicBezTo>
                      <a:pt x="172" y="1516"/>
                      <a:pt x="174" y="1484"/>
                      <a:pt x="165" y="1475"/>
                    </a:cubicBezTo>
                    <a:cubicBezTo>
                      <a:pt x="157" y="1468"/>
                      <a:pt x="135" y="1463"/>
                      <a:pt x="125" y="1461"/>
                    </a:cubicBezTo>
                    <a:cubicBezTo>
                      <a:pt x="113" y="1459"/>
                      <a:pt x="88" y="1458"/>
                      <a:pt x="76" y="1461"/>
                    </a:cubicBezTo>
                    <a:cubicBezTo>
                      <a:pt x="66" y="1464"/>
                      <a:pt x="50" y="1482"/>
                      <a:pt x="40" y="1481"/>
                    </a:cubicBezTo>
                    <a:cubicBezTo>
                      <a:pt x="33" y="1481"/>
                      <a:pt x="22" y="1470"/>
                      <a:pt x="18" y="1465"/>
                    </a:cubicBezTo>
                    <a:cubicBezTo>
                      <a:pt x="10" y="1454"/>
                      <a:pt x="0" y="1428"/>
                      <a:pt x="0" y="1415"/>
                    </a:cubicBezTo>
                    <a:cubicBezTo>
                      <a:pt x="0" y="1408"/>
                      <a:pt x="7" y="1394"/>
                      <a:pt x="12" y="1384"/>
                    </a:cubicBezTo>
                    <a:cubicBezTo>
                      <a:pt x="26" y="1384"/>
                      <a:pt x="45" y="1384"/>
                      <a:pt x="56" y="1384"/>
                    </a:cubicBezTo>
                    <a:cubicBezTo>
                      <a:pt x="66" y="1384"/>
                      <a:pt x="89" y="1379"/>
                      <a:pt x="98" y="1384"/>
                    </a:cubicBezTo>
                    <a:cubicBezTo>
                      <a:pt x="103" y="1386"/>
                      <a:pt x="108" y="1399"/>
                      <a:pt x="113" y="1401"/>
                    </a:cubicBezTo>
                    <a:cubicBezTo>
                      <a:pt x="124" y="1406"/>
                      <a:pt x="148" y="1402"/>
                      <a:pt x="160" y="1401"/>
                    </a:cubicBezTo>
                    <a:cubicBezTo>
                      <a:pt x="168" y="1400"/>
                      <a:pt x="184" y="1390"/>
                      <a:pt x="192" y="1393"/>
                    </a:cubicBezTo>
                    <a:cubicBezTo>
                      <a:pt x="198" y="1396"/>
                      <a:pt x="200" y="1414"/>
                      <a:pt x="205" y="1420"/>
                    </a:cubicBezTo>
                    <a:cubicBezTo>
                      <a:pt x="207" y="1423"/>
                      <a:pt x="213" y="1428"/>
                      <a:pt x="217" y="1429"/>
                    </a:cubicBezTo>
                    <a:cubicBezTo>
                      <a:pt x="228" y="1433"/>
                      <a:pt x="252" y="1434"/>
                      <a:pt x="262" y="1429"/>
                    </a:cubicBezTo>
                    <a:cubicBezTo>
                      <a:pt x="267" y="1427"/>
                      <a:pt x="272" y="1417"/>
                      <a:pt x="276" y="1414"/>
                    </a:cubicBezTo>
                    <a:cubicBezTo>
                      <a:pt x="284" y="1409"/>
                      <a:pt x="305" y="1405"/>
                      <a:pt x="313" y="1400"/>
                    </a:cubicBezTo>
                    <a:cubicBezTo>
                      <a:pt x="320" y="1395"/>
                      <a:pt x="329" y="1383"/>
                      <a:pt x="336" y="1378"/>
                    </a:cubicBezTo>
                    <a:cubicBezTo>
                      <a:pt x="340" y="1375"/>
                      <a:pt x="351" y="1372"/>
                      <a:pt x="356" y="1369"/>
                    </a:cubicBezTo>
                    <a:cubicBezTo>
                      <a:pt x="361" y="1366"/>
                      <a:pt x="371" y="1355"/>
                      <a:pt x="377" y="1353"/>
                    </a:cubicBezTo>
                    <a:cubicBezTo>
                      <a:pt x="383" y="1351"/>
                      <a:pt x="397" y="1354"/>
                      <a:pt x="404" y="1353"/>
                    </a:cubicBezTo>
                    <a:cubicBezTo>
                      <a:pt x="407" y="1352"/>
                      <a:pt x="415" y="1350"/>
                      <a:pt x="418" y="1347"/>
                    </a:cubicBezTo>
                    <a:cubicBezTo>
                      <a:pt x="421" y="1344"/>
                      <a:pt x="426" y="1336"/>
                      <a:pt x="427" y="1332"/>
                    </a:cubicBezTo>
                    <a:cubicBezTo>
                      <a:pt x="428" y="1329"/>
                      <a:pt x="428" y="1323"/>
                      <a:pt x="427" y="1320"/>
                    </a:cubicBezTo>
                    <a:cubicBezTo>
                      <a:pt x="425" y="1316"/>
                      <a:pt x="416" y="1310"/>
                      <a:pt x="411" y="1309"/>
                    </a:cubicBezTo>
                    <a:cubicBezTo>
                      <a:pt x="402" y="1306"/>
                      <a:pt x="382" y="1310"/>
                      <a:pt x="372" y="1309"/>
                    </a:cubicBezTo>
                    <a:cubicBezTo>
                      <a:pt x="364" y="1308"/>
                      <a:pt x="347" y="1306"/>
                      <a:pt x="341" y="1301"/>
                    </a:cubicBezTo>
                    <a:cubicBezTo>
                      <a:pt x="335" y="1296"/>
                      <a:pt x="330" y="1281"/>
                      <a:pt x="328" y="1273"/>
                    </a:cubicBezTo>
                    <a:cubicBezTo>
                      <a:pt x="327" y="1268"/>
                      <a:pt x="325" y="1258"/>
                      <a:pt x="328" y="1254"/>
                    </a:cubicBezTo>
                    <a:cubicBezTo>
                      <a:pt x="332" y="1248"/>
                      <a:pt x="348" y="1247"/>
                      <a:pt x="355" y="1247"/>
                    </a:cubicBezTo>
                    <a:cubicBezTo>
                      <a:pt x="362" y="1247"/>
                      <a:pt x="374" y="1254"/>
                      <a:pt x="381" y="1254"/>
                    </a:cubicBezTo>
                    <a:cubicBezTo>
                      <a:pt x="390" y="1254"/>
                      <a:pt x="406" y="1244"/>
                      <a:pt x="414" y="1245"/>
                    </a:cubicBezTo>
                    <a:cubicBezTo>
                      <a:pt x="418" y="1246"/>
                      <a:pt x="425" y="1253"/>
                      <a:pt x="429" y="1254"/>
                    </a:cubicBezTo>
                    <a:cubicBezTo>
                      <a:pt x="436" y="1256"/>
                      <a:pt x="453" y="1257"/>
                      <a:pt x="460" y="1254"/>
                    </a:cubicBezTo>
                    <a:cubicBezTo>
                      <a:pt x="466" y="1252"/>
                      <a:pt x="474" y="1242"/>
                      <a:pt x="478" y="1237"/>
                    </a:cubicBezTo>
                    <a:cubicBezTo>
                      <a:pt x="482" y="1232"/>
                      <a:pt x="485" y="1219"/>
                      <a:pt x="490" y="1216"/>
                    </a:cubicBezTo>
                    <a:cubicBezTo>
                      <a:pt x="499" y="1211"/>
                      <a:pt x="522" y="1215"/>
                      <a:pt x="533" y="1216"/>
                    </a:cubicBezTo>
                    <a:cubicBezTo>
                      <a:pt x="542" y="1217"/>
                      <a:pt x="558" y="1225"/>
                      <a:pt x="567" y="1223"/>
                    </a:cubicBezTo>
                    <a:cubicBezTo>
                      <a:pt x="577" y="1221"/>
                      <a:pt x="598" y="1211"/>
                      <a:pt x="601" y="1201"/>
                    </a:cubicBezTo>
                    <a:cubicBezTo>
                      <a:pt x="602" y="1196"/>
                      <a:pt x="596" y="1185"/>
                      <a:pt x="591" y="1182"/>
                    </a:cubicBezTo>
                    <a:cubicBezTo>
                      <a:pt x="579" y="1175"/>
                      <a:pt x="550" y="1184"/>
                      <a:pt x="537" y="1182"/>
                    </a:cubicBezTo>
                    <a:cubicBezTo>
                      <a:pt x="528" y="1181"/>
                      <a:pt x="511" y="1177"/>
                      <a:pt x="502" y="1174"/>
                    </a:cubicBezTo>
                    <a:cubicBezTo>
                      <a:pt x="495" y="1172"/>
                      <a:pt x="480" y="1166"/>
                      <a:pt x="473" y="1162"/>
                    </a:cubicBezTo>
                    <a:cubicBezTo>
                      <a:pt x="458" y="1154"/>
                      <a:pt x="431" y="1136"/>
                      <a:pt x="418" y="1126"/>
                    </a:cubicBezTo>
                    <a:cubicBezTo>
                      <a:pt x="408" y="1118"/>
                      <a:pt x="390" y="1098"/>
                      <a:pt x="381" y="1089"/>
                    </a:cubicBezTo>
                    <a:cubicBezTo>
                      <a:pt x="374" y="1082"/>
                      <a:pt x="358" y="1070"/>
                      <a:pt x="355" y="1061"/>
                    </a:cubicBezTo>
                    <a:cubicBezTo>
                      <a:pt x="352" y="1052"/>
                      <a:pt x="354" y="1033"/>
                      <a:pt x="355" y="1024"/>
                    </a:cubicBezTo>
                    <a:cubicBezTo>
                      <a:pt x="356" y="1018"/>
                      <a:pt x="360" y="1005"/>
                      <a:pt x="363" y="1000"/>
                    </a:cubicBezTo>
                    <a:cubicBezTo>
                      <a:pt x="371" y="988"/>
                      <a:pt x="395" y="969"/>
                      <a:pt x="405" y="959"/>
                    </a:cubicBezTo>
                    <a:cubicBezTo>
                      <a:pt x="421" y="943"/>
                      <a:pt x="451" y="911"/>
                      <a:pt x="467" y="896"/>
                    </a:cubicBezTo>
                    <a:cubicBezTo>
                      <a:pt x="483" y="880"/>
                      <a:pt x="520" y="852"/>
                      <a:pt x="534" y="834"/>
                    </a:cubicBezTo>
                    <a:cubicBezTo>
                      <a:pt x="549" y="815"/>
                      <a:pt x="570" y="770"/>
                      <a:pt x="582" y="748"/>
                    </a:cubicBezTo>
                    <a:cubicBezTo>
                      <a:pt x="592" y="729"/>
                      <a:pt x="615" y="693"/>
                      <a:pt x="621" y="673"/>
                    </a:cubicBezTo>
                    <a:cubicBezTo>
                      <a:pt x="627" y="652"/>
                      <a:pt x="625" y="607"/>
                      <a:pt x="626" y="585"/>
                    </a:cubicBezTo>
                    <a:cubicBezTo>
                      <a:pt x="626" y="571"/>
                      <a:pt x="626" y="542"/>
                      <a:pt x="626" y="528"/>
                    </a:cubicBezTo>
                    <a:cubicBezTo>
                      <a:pt x="626" y="516"/>
                      <a:pt x="622" y="491"/>
                      <a:pt x="626" y="480"/>
                    </a:cubicBezTo>
                    <a:cubicBezTo>
                      <a:pt x="628" y="474"/>
                      <a:pt x="640" y="467"/>
                      <a:pt x="643" y="462"/>
                    </a:cubicBezTo>
                    <a:cubicBezTo>
                      <a:pt x="651" y="449"/>
                      <a:pt x="655" y="418"/>
                      <a:pt x="661" y="404"/>
                    </a:cubicBezTo>
                    <a:cubicBezTo>
                      <a:pt x="665" y="393"/>
                      <a:pt x="673" y="369"/>
                      <a:pt x="682" y="362"/>
                    </a:cubicBezTo>
                    <a:cubicBezTo>
                      <a:pt x="692" y="355"/>
                      <a:pt x="726" y="354"/>
                      <a:pt x="729" y="354"/>
                    </a:cubicBezTo>
                    <a:cubicBezTo>
                      <a:pt x="732" y="354"/>
                      <a:pt x="737" y="381"/>
                      <a:pt x="745" y="383"/>
                    </a:cubicBezTo>
                    <a:cubicBezTo>
                      <a:pt x="751" y="385"/>
                      <a:pt x="761" y="372"/>
                      <a:pt x="767" y="369"/>
                    </a:cubicBezTo>
                    <a:cubicBezTo>
                      <a:pt x="775" y="365"/>
                      <a:pt x="793" y="360"/>
                      <a:pt x="800" y="354"/>
                    </a:cubicBezTo>
                    <a:cubicBezTo>
                      <a:pt x="805" y="349"/>
                      <a:pt x="809" y="333"/>
                      <a:pt x="815" y="330"/>
                    </a:cubicBezTo>
                    <a:cubicBezTo>
                      <a:pt x="821" y="327"/>
                      <a:pt x="835" y="327"/>
                      <a:pt x="841" y="330"/>
                    </a:cubicBezTo>
                    <a:cubicBezTo>
                      <a:pt x="848" y="333"/>
                      <a:pt x="857" y="346"/>
                      <a:pt x="861" y="352"/>
                    </a:cubicBezTo>
                    <a:cubicBezTo>
                      <a:pt x="866" y="359"/>
                      <a:pt x="874" y="375"/>
                      <a:pt x="874" y="384"/>
                    </a:cubicBezTo>
                    <a:cubicBezTo>
                      <a:pt x="874" y="394"/>
                      <a:pt x="869" y="417"/>
                      <a:pt x="861" y="423"/>
                    </a:cubicBezTo>
                    <a:cubicBezTo>
                      <a:pt x="855" y="428"/>
                      <a:pt x="836" y="420"/>
                      <a:pt x="831" y="425"/>
                    </a:cubicBezTo>
                    <a:cubicBezTo>
                      <a:pt x="827" y="429"/>
                      <a:pt x="828" y="442"/>
                      <a:pt x="828" y="448"/>
                    </a:cubicBezTo>
                    <a:cubicBezTo>
                      <a:pt x="828" y="453"/>
                      <a:pt x="826" y="464"/>
                      <a:pt x="830" y="468"/>
                    </a:cubicBezTo>
                    <a:cubicBezTo>
                      <a:pt x="840" y="479"/>
                      <a:pt x="875" y="471"/>
                      <a:pt x="889" y="475"/>
                    </a:cubicBezTo>
                    <a:cubicBezTo>
                      <a:pt x="897" y="477"/>
                      <a:pt x="912" y="484"/>
                      <a:pt x="918" y="490"/>
                    </a:cubicBezTo>
                    <a:cubicBezTo>
                      <a:pt x="923" y="495"/>
                      <a:pt x="931" y="507"/>
                      <a:pt x="932" y="514"/>
                    </a:cubicBezTo>
                    <a:cubicBezTo>
                      <a:pt x="933" y="523"/>
                      <a:pt x="926" y="540"/>
                      <a:pt x="920" y="547"/>
                    </a:cubicBezTo>
                    <a:cubicBezTo>
                      <a:pt x="915" y="554"/>
                      <a:pt x="899" y="562"/>
                      <a:pt x="891" y="565"/>
                    </a:cubicBezTo>
                    <a:cubicBezTo>
                      <a:pt x="884" y="568"/>
                      <a:pt x="868" y="574"/>
                      <a:pt x="860" y="572"/>
                    </a:cubicBezTo>
                    <a:cubicBezTo>
                      <a:pt x="852" y="570"/>
                      <a:pt x="845" y="551"/>
                      <a:pt x="838" y="548"/>
                    </a:cubicBezTo>
                    <a:cubicBezTo>
                      <a:pt x="834" y="546"/>
                      <a:pt x="825" y="545"/>
                      <a:pt x="822" y="548"/>
                    </a:cubicBezTo>
                    <a:cubicBezTo>
                      <a:pt x="815" y="553"/>
                      <a:pt x="815" y="573"/>
                      <a:pt x="815" y="582"/>
                    </a:cubicBezTo>
                    <a:cubicBezTo>
                      <a:pt x="815" y="592"/>
                      <a:pt x="818" y="612"/>
                      <a:pt x="821" y="621"/>
                    </a:cubicBezTo>
                    <a:cubicBezTo>
                      <a:pt x="824" y="630"/>
                      <a:pt x="835" y="646"/>
                      <a:pt x="838" y="655"/>
                    </a:cubicBezTo>
                    <a:cubicBezTo>
                      <a:pt x="841" y="664"/>
                      <a:pt x="839" y="684"/>
                      <a:pt x="845" y="691"/>
                    </a:cubicBezTo>
                    <a:cubicBezTo>
                      <a:pt x="853" y="701"/>
                      <a:pt x="880" y="710"/>
                      <a:pt x="893" y="711"/>
                    </a:cubicBezTo>
                    <a:cubicBezTo>
                      <a:pt x="905" y="712"/>
                      <a:pt x="929" y="708"/>
                      <a:pt x="939" y="702"/>
                    </a:cubicBezTo>
                    <a:cubicBezTo>
                      <a:pt x="951" y="695"/>
                      <a:pt x="965" y="668"/>
                      <a:pt x="975" y="658"/>
                    </a:cubicBezTo>
                    <a:cubicBezTo>
                      <a:pt x="983" y="650"/>
                      <a:pt x="1000" y="634"/>
                      <a:pt x="1009" y="627"/>
                    </a:cubicBezTo>
                    <a:cubicBezTo>
                      <a:pt x="1019" y="619"/>
                      <a:pt x="1044" y="609"/>
                      <a:pt x="1052" y="599"/>
                    </a:cubicBezTo>
                    <a:cubicBezTo>
                      <a:pt x="1062" y="585"/>
                      <a:pt x="1067" y="550"/>
                      <a:pt x="1072" y="533"/>
                    </a:cubicBezTo>
                    <a:cubicBezTo>
                      <a:pt x="1075" y="524"/>
                      <a:pt x="1078" y="504"/>
                      <a:pt x="1082" y="495"/>
                    </a:cubicBezTo>
                    <a:cubicBezTo>
                      <a:pt x="1085" y="487"/>
                      <a:pt x="1096" y="474"/>
                      <a:pt x="1097" y="466"/>
                    </a:cubicBezTo>
                    <a:cubicBezTo>
                      <a:pt x="1099" y="454"/>
                      <a:pt x="1094" y="428"/>
                      <a:pt x="1087" y="417"/>
                    </a:cubicBezTo>
                    <a:cubicBezTo>
                      <a:pt x="1084" y="412"/>
                      <a:pt x="1074" y="405"/>
                      <a:pt x="1069" y="403"/>
                    </a:cubicBezTo>
                    <a:cubicBezTo>
                      <a:pt x="1055" y="398"/>
                      <a:pt x="1022" y="412"/>
                      <a:pt x="1011" y="403"/>
                    </a:cubicBezTo>
                    <a:cubicBezTo>
                      <a:pt x="998" y="391"/>
                      <a:pt x="1002" y="351"/>
                      <a:pt x="1000" y="333"/>
                    </a:cubicBezTo>
                    <a:cubicBezTo>
                      <a:pt x="998" y="316"/>
                      <a:pt x="993" y="283"/>
                      <a:pt x="992" y="266"/>
                    </a:cubicBezTo>
                    <a:cubicBezTo>
                      <a:pt x="991" y="256"/>
                      <a:pt x="991" y="235"/>
                      <a:pt x="992" y="225"/>
                    </a:cubicBezTo>
                    <a:cubicBezTo>
                      <a:pt x="994" y="211"/>
                      <a:pt x="1002" y="185"/>
                      <a:pt x="1008" y="172"/>
                    </a:cubicBezTo>
                    <a:cubicBezTo>
                      <a:pt x="1014" y="159"/>
                      <a:pt x="1027" y="134"/>
                      <a:pt x="1037" y="124"/>
                    </a:cubicBezTo>
                    <a:cubicBezTo>
                      <a:pt x="1056" y="107"/>
                      <a:pt x="1105" y="89"/>
                      <a:pt x="1128" y="78"/>
                    </a:cubicBezTo>
                    <a:cubicBezTo>
                      <a:pt x="1144" y="70"/>
                      <a:pt x="1177" y="55"/>
                      <a:pt x="1194" y="49"/>
                    </a:cubicBezTo>
                    <a:cubicBezTo>
                      <a:pt x="1208" y="44"/>
                      <a:pt x="1236" y="35"/>
                      <a:pt x="1250" y="32"/>
                    </a:cubicBezTo>
                    <a:cubicBezTo>
                      <a:pt x="1265" y="29"/>
                      <a:pt x="1296" y="29"/>
                      <a:pt x="1311" y="29"/>
                    </a:cubicBezTo>
                    <a:cubicBezTo>
                      <a:pt x="1330" y="29"/>
                      <a:pt x="1367" y="30"/>
                      <a:pt x="1386" y="31"/>
                    </a:cubicBezTo>
                    <a:cubicBezTo>
                      <a:pt x="1399" y="31"/>
                      <a:pt x="1424" y="33"/>
                      <a:pt x="1437" y="33"/>
                    </a:cubicBezTo>
                    <a:cubicBezTo>
                      <a:pt x="1448" y="33"/>
                      <a:pt x="1470" y="35"/>
                      <a:pt x="1481" y="33"/>
                    </a:cubicBezTo>
                    <a:cubicBezTo>
                      <a:pt x="1496" y="30"/>
                      <a:pt x="1522" y="15"/>
                      <a:pt x="1536" y="11"/>
                    </a:cubicBezTo>
                    <a:cubicBezTo>
                      <a:pt x="1550" y="7"/>
                      <a:pt x="1580" y="0"/>
                      <a:pt x="1595" y="1"/>
                    </a:cubicBezTo>
                    <a:cubicBezTo>
                      <a:pt x="1602" y="2"/>
                      <a:pt x="1618" y="6"/>
                      <a:pt x="1623" y="11"/>
                    </a:cubicBezTo>
                    <a:cubicBezTo>
                      <a:pt x="1629" y="17"/>
                      <a:pt x="1633" y="36"/>
                      <a:pt x="1634" y="45"/>
                    </a:cubicBezTo>
                    <a:cubicBezTo>
                      <a:pt x="1635" y="53"/>
                      <a:pt x="1631" y="70"/>
                      <a:pt x="1634" y="78"/>
                    </a:cubicBezTo>
                    <a:cubicBezTo>
                      <a:pt x="1638" y="90"/>
                      <a:pt x="1656" y="107"/>
                      <a:pt x="1665" y="116"/>
                    </a:cubicBezTo>
                    <a:cubicBezTo>
                      <a:pt x="1668" y="119"/>
                      <a:pt x="1675" y="124"/>
                      <a:pt x="1678" y="126"/>
                    </a:cubicBezTo>
                    <a:cubicBezTo>
                      <a:pt x="1683" y="129"/>
                      <a:pt x="1693" y="136"/>
                      <a:pt x="1698" y="139"/>
                    </a:cubicBezTo>
                    <a:cubicBezTo>
                      <a:pt x="1703" y="141"/>
                      <a:pt x="1714" y="144"/>
                      <a:pt x="1718" y="147"/>
                    </a:cubicBezTo>
                    <a:cubicBezTo>
                      <a:pt x="1724" y="152"/>
                      <a:pt x="1728" y="168"/>
                      <a:pt x="1735" y="172"/>
                    </a:cubicBezTo>
                    <a:cubicBezTo>
                      <a:pt x="1742" y="176"/>
                      <a:pt x="1759" y="174"/>
                      <a:pt x="1766" y="172"/>
                    </a:cubicBezTo>
                    <a:cubicBezTo>
                      <a:pt x="1768" y="171"/>
                      <a:pt x="1771" y="170"/>
                      <a:pt x="1773" y="168"/>
                    </a:cubicBezTo>
                    <a:cubicBezTo>
                      <a:pt x="1774" y="180"/>
                      <a:pt x="1774" y="193"/>
                      <a:pt x="1773" y="199"/>
                    </a:cubicBezTo>
                    <a:cubicBezTo>
                      <a:pt x="1772" y="210"/>
                      <a:pt x="1766" y="232"/>
                      <a:pt x="1766" y="243"/>
                    </a:cubicBezTo>
                    <a:cubicBezTo>
                      <a:pt x="1765" y="264"/>
                      <a:pt x="1777" y="307"/>
                      <a:pt x="1773" y="328"/>
                    </a:cubicBezTo>
                    <a:cubicBezTo>
                      <a:pt x="1771" y="341"/>
                      <a:pt x="1754" y="363"/>
                      <a:pt x="1750" y="375"/>
                    </a:cubicBezTo>
                    <a:cubicBezTo>
                      <a:pt x="1745" y="389"/>
                      <a:pt x="1747" y="420"/>
                      <a:pt x="1738" y="431"/>
                    </a:cubicBezTo>
                    <a:cubicBezTo>
                      <a:pt x="1734" y="437"/>
                      <a:pt x="1717" y="439"/>
                      <a:pt x="1712" y="445"/>
                    </a:cubicBezTo>
                    <a:cubicBezTo>
                      <a:pt x="1703" y="455"/>
                      <a:pt x="1695" y="483"/>
                      <a:pt x="1695" y="497"/>
                    </a:cubicBezTo>
                    <a:cubicBezTo>
                      <a:pt x="1695" y="509"/>
                      <a:pt x="1707" y="533"/>
                      <a:pt x="1707" y="545"/>
                    </a:cubicBezTo>
                    <a:cubicBezTo>
                      <a:pt x="1707" y="559"/>
                      <a:pt x="1697" y="585"/>
                      <a:pt x="1691" y="598"/>
                    </a:cubicBezTo>
                    <a:cubicBezTo>
                      <a:pt x="1688" y="604"/>
                      <a:pt x="1684" y="620"/>
                      <a:pt x="1677" y="621"/>
                    </a:cubicBezTo>
                    <a:cubicBezTo>
                      <a:pt x="1666" y="623"/>
                      <a:pt x="1655" y="595"/>
                      <a:pt x="1644" y="591"/>
                    </a:cubicBezTo>
                    <a:cubicBezTo>
                      <a:pt x="1625" y="584"/>
                      <a:pt x="1582" y="588"/>
                      <a:pt x="1564" y="596"/>
                    </a:cubicBezTo>
                    <a:cubicBezTo>
                      <a:pt x="1558" y="599"/>
                      <a:pt x="1547" y="609"/>
                      <a:pt x="1545" y="615"/>
                    </a:cubicBezTo>
                    <a:cubicBezTo>
                      <a:pt x="1542" y="624"/>
                      <a:pt x="1551" y="646"/>
                      <a:pt x="1548" y="655"/>
                    </a:cubicBezTo>
                    <a:cubicBezTo>
                      <a:pt x="1546" y="660"/>
                      <a:pt x="1536" y="665"/>
                      <a:pt x="1534" y="669"/>
                    </a:cubicBezTo>
                    <a:cubicBezTo>
                      <a:pt x="1530" y="678"/>
                      <a:pt x="1525" y="701"/>
                      <a:pt x="1530" y="710"/>
                    </a:cubicBezTo>
                    <a:cubicBezTo>
                      <a:pt x="1537" y="723"/>
                      <a:pt x="1567" y="735"/>
                      <a:pt x="1581" y="739"/>
                    </a:cubicBezTo>
                    <a:cubicBezTo>
                      <a:pt x="1592" y="742"/>
                      <a:pt x="1615" y="742"/>
                      <a:pt x="1626" y="739"/>
                    </a:cubicBezTo>
                    <a:cubicBezTo>
                      <a:pt x="1631" y="737"/>
                      <a:pt x="1639" y="727"/>
                      <a:pt x="1645" y="726"/>
                    </a:cubicBezTo>
                    <a:cubicBezTo>
                      <a:pt x="1654" y="725"/>
                      <a:pt x="1673" y="733"/>
                      <a:pt x="1679" y="739"/>
                    </a:cubicBezTo>
                    <a:cubicBezTo>
                      <a:pt x="1687" y="747"/>
                      <a:pt x="1696" y="770"/>
                      <a:pt x="1696" y="782"/>
                    </a:cubicBezTo>
                    <a:cubicBezTo>
                      <a:pt x="1696" y="795"/>
                      <a:pt x="1683" y="818"/>
                      <a:pt x="1678" y="830"/>
                    </a:cubicBezTo>
                    <a:cubicBezTo>
                      <a:pt x="1671" y="847"/>
                      <a:pt x="1658" y="881"/>
                      <a:pt x="1647" y="895"/>
                    </a:cubicBezTo>
                    <a:cubicBezTo>
                      <a:pt x="1638" y="906"/>
                      <a:pt x="1614" y="920"/>
                      <a:pt x="1604" y="929"/>
                    </a:cubicBezTo>
                    <a:cubicBezTo>
                      <a:pt x="1594" y="937"/>
                      <a:pt x="1577" y="958"/>
                      <a:pt x="1565" y="964"/>
                    </a:cubicBezTo>
                    <a:cubicBezTo>
                      <a:pt x="1558" y="968"/>
                      <a:pt x="1540" y="966"/>
                      <a:pt x="1534" y="972"/>
                    </a:cubicBezTo>
                    <a:cubicBezTo>
                      <a:pt x="1528" y="978"/>
                      <a:pt x="1523" y="998"/>
                      <a:pt x="1525" y="1007"/>
                    </a:cubicBezTo>
                    <a:cubicBezTo>
                      <a:pt x="1528" y="1018"/>
                      <a:pt x="1552" y="1029"/>
                      <a:pt x="1556" y="1039"/>
                    </a:cubicBezTo>
                    <a:cubicBezTo>
                      <a:pt x="1560" y="1049"/>
                      <a:pt x="1558" y="1072"/>
                      <a:pt x="1556" y="1083"/>
                    </a:cubicBezTo>
                    <a:cubicBezTo>
                      <a:pt x="1554" y="1092"/>
                      <a:pt x="1551" y="1116"/>
                      <a:pt x="1542" y="1119"/>
                    </a:cubicBezTo>
                    <a:cubicBezTo>
                      <a:pt x="1536" y="1121"/>
                      <a:pt x="1525" y="1108"/>
                      <a:pt x="1518" y="1107"/>
                    </a:cubicBezTo>
                    <a:cubicBezTo>
                      <a:pt x="1506" y="1106"/>
                      <a:pt x="1482" y="1118"/>
                      <a:pt x="1470" y="1120"/>
                    </a:cubicBezTo>
                    <a:cubicBezTo>
                      <a:pt x="1459" y="1122"/>
                      <a:pt x="1436" y="1120"/>
                      <a:pt x="1426" y="1125"/>
                    </a:cubicBezTo>
                    <a:cubicBezTo>
                      <a:pt x="1412" y="1132"/>
                      <a:pt x="1397" y="1167"/>
                      <a:pt x="1382" y="1168"/>
                    </a:cubicBezTo>
                    <a:cubicBezTo>
                      <a:pt x="1368" y="1169"/>
                      <a:pt x="1350" y="1140"/>
                      <a:pt x="1337" y="1135"/>
                    </a:cubicBezTo>
                    <a:cubicBezTo>
                      <a:pt x="1323" y="1130"/>
                      <a:pt x="1288" y="1141"/>
                      <a:pt x="1277" y="1131"/>
                    </a:cubicBezTo>
                    <a:cubicBezTo>
                      <a:pt x="1270" y="1125"/>
                      <a:pt x="1279" y="1101"/>
                      <a:pt x="1272" y="1095"/>
                    </a:cubicBezTo>
                    <a:cubicBezTo>
                      <a:pt x="1268" y="1092"/>
                      <a:pt x="1256" y="1092"/>
                      <a:pt x="1252" y="1095"/>
                    </a:cubicBezTo>
                    <a:cubicBezTo>
                      <a:pt x="1242" y="1101"/>
                      <a:pt x="1241" y="1129"/>
                      <a:pt x="1233" y="1137"/>
                    </a:cubicBezTo>
                    <a:cubicBezTo>
                      <a:pt x="1227" y="1143"/>
                      <a:pt x="1207" y="1146"/>
                      <a:pt x="1200" y="1152"/>
                    </a:cubicBezTo>
                    <a:cubicBezTo>
                      <a:pt x="1194" y="1157"/>
                      <a:pt x="1181" y="1169"/>
                      <a:pt x="1180" y="1177"/>
                    </a:cubicBezTo>
                    <a:cubicBezTo>
                      <a:pt x="1178" y="1190"/>
                      <a:pt x="1194" y="1214"/>
                      <a:pt x="1198" y="1227"/>
                    </a:cubicBezTo>
                    <a:cubicBezTo>
                      <a:pt x="1201" y="1236"/>
                      <a:pt x="1203" y="1254"/>
                      <a:pt x="1208" y="1262"/>
                    </a:cubicBezTo>
                    <a:cubicBezTo>
                      <a:pt x="1215" y="1274"/>
                      <a:pt x="1239" y="1289"/>
                      <a:pt x="1246" y="1301"/>
                    </a:cubicBezTo>
                    <a:cubicBezTo>
                      <a:pt x="1255" y="1317"/>
                      <a:pt x="1256" y="1354"/>
                      <a:pt x="1263" y="1370"/>
                    </a:cubicBezTo>
                    <a:cubicBezTo>
                      <a:pt x="1267" y="1380"/>
                      <a:pt x="1282" y="1395"/>
                      <a:pt x="1285" y="1405"/>
                    </a:cubicBezTo>
                    <a:cubicBezTo>
                      <a:pt x="1290" y="1421"/>
                      <a:pt x="1289" y="1456"/>
                      <a:pt x="1285" y="1472"/>
                    </a:cubicBezTo>
                    <a:cubicBezTo>
                      <a:pt x="1282" y="1485"/>
                      <a:pt x="1266" y="1506"/>
                      <a:pt x="1259" y="1517"/>
                    </a:cubicBezTo>
                    <a:cubicBezTo>
                      <a:pt x="1252" y="1529"/>
                      <a:pt x="1231" y="1549"/>
                      <a:pt x="1227" y="1562"/>
                    </a:cubicBezTo>
                    <a:cubicBezTo>
                      <a:pt x="1223" y="1574"/>
                      <a:pt x="1225" y="1599"/>
                      <a:pt x="1226" y="1611"/>
                    </a:cubicBezTo>
                    <a:cubicBezTo>
                      <a:pt x="1227" y="1618"/>
                      <a:pt x="1234" y="1631"/>
                      <a:pt x="1232" y="1638"/>
                    </a:cubicBezTo>
                    <a:cubicBezTo>
                      <a:pt x="1229" y="1647"/>
                      <a:pt x="1213" y="1660"/>
                      <a:pt x="1205" y="1664"/>
                    </a:cubicBezTo>
                    <a:cubicBezTo>
                      <a:pt x="1199" y="1667"/>
                      <a:pt x="1185" y="1664"/>
                      <a:pt x="1180" y="1668"/>
                    </a:cubicBezTo>
                    <a:cubicBezTo>
                      <a:pt x="1173" y="1674"/>
                      <a:pt x="1175" y="1698"/>
                      <a:pt x="1167" y="1704"/>
                    </a:cubicBezTo>
                    <a:cubicBezTo>
                      <a:pt x="1162" y="1708"/>
                      <a:pt x="1147" y="1702"/>
                      <a:pt x="1142" y="1706"/>
                    </a:cubicBezTo>
                    <a:cubicBezTo>
                      <a:pt x="1136" y="1711"/>
                      <a:pt x="1134" y="1728"/>
                      <a:pt x="1135" y="1736"/>
                    </a:cubicBezTo>
                    <a:cubicBezTo>
                      <a:pt x="1136" y="1744"/>
                      <a:pt x="1140" y="1759"/>
                      <a:pt x="1146" y="1764"/>
                    </a:cubicBezTo>
                    <a:cubicBezTo>
                      <a:pt x="1153" y="1770"/>
                      <a:pt x="1174" y="1766"/>
                      <a:pt x="1181" y="1771"/>
                    </a:cubicBezTo>
                    <a:cubicBezTo>
                      <a:pt x="1188" y="1776"/>
                      <a:pt x="1195" y="1792"/>
                      <a:pt x="1197" y="1800"/>
                    </a:cubicBezTo>
                    <a:cubicBezTo>
                      <a:pt x="1200" y="1813"/>
                      <a:pt x="1199" y="1839"/>
                      <a:pt x="1197" y="1852"/>
                    </a:cubicBezTo>
                    <a:cubicBezTo>
                      <a:pt x="1195" y="1864"/>
                      <a:pt x="1191" y="1889"/>
                      <a:pt x="1181" y="1896"/>
                    </a:cubicBezTo>
                    <a:cubicBezTo>
                      <a:pt x="1180" y="1897"/>
                      <a:pt x="1179" y="1897"/>
                      <a:pt x="1178" y="1897"/>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sp>
          <p:nvSpPr>
            <p:cNvPr id="206" name="Luxemburg">
              <a:extLst>
                <a:ext uri="{FF2B5EF4-FFF2-40B4-BE49-F238E27FC236}">
                  <a16:creationId xmlns:a16="http://schemas.microsoft.com/office/drawing/2014/main" id="{9AF44D8E-7DAD-49C8-BCE0-5223BB290247}"/>
                </a:ext>
              </a:extLst>
            </p:cNvPr>
            <p:cNvSpPr>
              <a:spLocks/>
            </p:cNvSpPr>
            <p:nvPr/>
          </p:nvSpPr>
          <p:spPr bwMode="auto">
            <a:xfrm rot="21377483">
              <a:off x="6021663" y="2509319"/>
              <a:ext cx="696287" cy="1033552"/>
            </a:xfrm>
            <a:custGeom>
              <a:avLst/>
              <a:gdLst>
                <a:gd name="T0" fmla="*/ 37 w 360"/>
                <a:gd name="T1" fmla="*/ 450 h 534"/>
                <a:gd name="T2" fmla="*/ 39 w 360"/>
                <a:gd name="T3" fmla="*/ 411 h 534"/>
                <a:gd name="T4" fmla="*/ 56 w 360"/>
                <a:gd name="T5" fmla="*/ 366 h 534"/>
                <a:gd name="T6" fmla="*/ 48 w 360"/>
                <a:gd name="T7" fmla="*/ 310 h 534"/>
                <a:gd name="T8" fmla="*/ 4 w 360"/>
                <a:gd name="T9" fmla="*/ 258 h 534"/>
                <a:gd name="T10" fmla="*/ 4 w 360"/>
                <a:gd name="T11" fmla="*/ 207 h 534"/>
                <a:gd name="T12" fmla="*/ 24 w 360"/>
                <a:gd name="T13" fmla="*/ 162 h 534"/>
                <a:gd name="T14" fmla="*/ 51 w 360"/>
                <a:gd name="T15" fmla="*/ 134 h 534"/>
                <a:gd name="T16" fmla="*/ 75 w 360"/>
                <a:gd name="T17" fmla="*/ 98 h 534"/>
                <a:gd name="T18" fmla="*/ 87 w 360"/>
                <a:gd name="T19" fmla="*/ 62 h 534"/>
                <a:gd name="T20" fmla="*/ 117 w 360"/>
                <a:gd name="T21" fmla="*/ 58 h 534"/>
                <a:gd name="T22" fmla="*/ 123 w 360"/>
                <a:gd name="T23" fmla="*/ 14 h 534"/>
                <a:gd name="T24" fmla="*/ 163 w 360"/>
                <a:gd name="T25" fmla="*/ 5 h 534"/>
                <a:gd name="T26" fmla="*/ 197 w 360"/>
                <a:gd name="T27" fmla="*/ 5 h 534"/>
                <a:gd name="T28" fmla="*/ 199 w 360"/>
                <a:gd name="T29" fmla="*/ 6 h 534"/>
                <a:gd name="T30" fmla="*/ 207 w 360"/>
                <a:gd name="T31" fmla="*/ 39 h 534"/>
                <a:gd name="T32" fmla="*/ 197 w 360"/>
                <a:gd name="T33" fmla="*/ 105 h 534"/>
                <a:gd name="T34" fmla="*/ 197 w 360"/>
                <a:gd name="T35" fmla="*/ 161 h 534"/>
                <a:gd name="T36" fmla="*/ 232 w 360"/>
                <a:gd name="T37" fmla="*/ 199 h 534"/>
                <a:gd name="T38" fmla="*/ 256 w 360"/>
                <a:gd name="T39" fmla="*/ 229 h 534"/>
                <a:gd name="T40" fmla="*/ 293 w 360"/>
                <a:gd name="T41" fmla="*/ 251 h 534"/>
                <a:gd name="T42" fmla="*/ 317 w 360"/>
                <a:gd name="T43" fmla="*/ 281 h 534"/>
                <a:gd name="T44" fmla="*/ 348 w 360"/>
                <a:gd name="T45" fmla="*/ 281 h 534"/>
                <a:gd name="T46" fmla="*/ 359 w 360"/>
                <a:gd name="T47" fmla="*/ 315 h 534"/>
                <a:gd name="T48" fmla="*/ 352 w 360"/>
                <a:gd name="T49" fmla="*/ 355 h 534"/>
                <a:gd name="T50" fmla="*/ 320 w 360"/>
                <a:gd name="T51" fmla="*/ 378 h 534"/>
                <a:gd name="T52" fmla="*/ 277 w 360"/>
                <a:gd name="T53" fmla="*/ 423 h 534"/>
                <a:gd name="T54" fmla="*/ 268 w 360"/>
                <a:gd name="T55" fmla="*/ 482 h 534"/>
                <a:gd name="T56" fmla="*/ 239 w 360"/>
                <a:gd name="T57" fmla="*/ 491 h 534"/>
                <a:gd name="T58" fmla="*/ 203 w 360"/>
                <a:gd name="T59" fmla="*/ 495 h 534"/>
                <a:gd name="T60" fmla="*/ 165 w 360"/>
                <a:gd name="T61" fmla="*/ 518 h 534"/>
                <a:gd name="T62" fmla="*/ 117 w 360"/>
                <a:gd name="T63" fmla="*/ 531 h 534"/>
                <a:gd name="T64" fmla="*/ 76 w 360"/>
                <a:gd name="T65" fmla="*/ 494 h 534"/>
                <a:gd name="T66" fmla="*/ 43 w 360"/>
                <a:gd name="T67" fmla="*/ 474 h 534"/>
                <a:gd name="T68" fmla="*/ 37 w 360"/>
                <a:gd name="T69" fmla="*/ 45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0" h="534">
                  <a:moveTo>
                    <a:pt x="37" y="450"/>
                  </a:moveTo>
                  <a:cubicBezTo>
                    <a:pt x="36" y="436"/>
                    <a:pt x="37" y="420"/>
                    <a:pt x="39" y="411"/>
                  </a:cubicBezTo>
                  <a:cubicBezTo>
                    <a:pt x="40" y="399"/>
                    <a:pt x="55" y="378"/>
                    <a:pt x="56" y="366"/>
                  </a:cubicBezTo>
                  <a:cubicBezTo>
                    <a:pt x="58" y="352"/>
                    <a:pt x="54" y="323"/>
                    <a:pt x="48" y="310"/>
                  </a:cubicBezTo>
                  <a:cubicBezTo>
                    <a:pt x="41" y="294"/>
                    <a:pt x="10" y="274"/>
                    <a:pt x="4" y="258"/>
                  </a:cubicBezTo>
                  <a:cubicBezTo>
                    <a:pt x="0" y="246"/>
                    <a:pt x="1" y="220"/>
                    <a:pt x="4" y="207"/>
                  </a:cubicBezTo>
                  <a:cubicBezTo>
                    <a:pt x="7" y="195"/>
                    <a:pt x="17" y="172"/>
                    <a:pt x="24" y="162"/>
                  </a:cubicBezTo>
                  <a:cubicBezTo>
                    <a:pt x="29" y="154"/>
                    <a:pt x="44" y="141"/>
                    <a:pt x="51" y="134"/>
                  </a:cubicBezTo>
                  <a:cubicBezTo>
                    <a:pt x="58" y="126"/>
                    <a:pt x="70" y="108"/>
                    <a:pt x="75" y="98"/>
                  </a:cubicBezTo>
                  <a:cubicBezTo>
                    <a:pt x="79" y="89"/>
                    <a:pt x="79" y="68"/>
                    <a:pt x="87" y="62"/>
                  </a:cubicBezTo>
                  <a:cubicBezTo>
                    <a:pt x="93" y="57"/>
                    <a:pt x="112" y="63"/>
                    <a:pt x="117" y="58"/>
                  </a:cubicBezTo>
                  <a:cubicBezTo>
                    <a:pt x="125" y="50"/>
                    <a:pt x="115" y="22"/>
                    <a:pt x="123" y="14"/>
                  </a:cubicBezTo>
                  <a:cubicBezTo>
                    <a:pt x="130" y="6"/>
                    <a:pt x="152" y="6"/>
                    <a:pt x="163" y="5"/>
                  </a:cubicBezTo>
                  <a:cubicBezTo>
                    <a:pt x="171" y="4"/>
                    <a:pt x="190" y="0"/>
                    <a:pt x="197" y="5"/>
                  </a:cubicBezTo>
                  <a:cubicBezTo>
                    <a:pt x="198" y="5"/>
                    <a:pt x="198" y="5"/>
                    <a:pt x="199" y="6"/>
                  </a:cubicBezTo>
                  <a:cubicBezTo>
                    <a:pt x="206" y="13"/>
                    <a:pt x="207" y="30"/>
                    <a:pt x="207" y="39"/>
                  </a:cubicBezTo>
                  <a:cubicBezTo>
                    <a:pt x="209" y="56"/>
                    <a:pt x="200" y="89"/>
                    <a:pt x="197" y="105"/>
                  </a:cubicBezTo>
                  <a:cubicBezTo>
                    <a:pt x="195" y="119"/>
                    <a:pt x="192" y="148"/>
                    <a:pt x="197" y="161"/>
                  </a:cubicBezTo>
                  <a:cubicBezTo>
                    <a:pt x="202" y="173"/>
                    <a:pt x="224" y="189"/>
                    <a:pt x="232" y="199"/>
                  </a:cubicBezTo>
                  <a:cubicBezTo>
                    <a:pt x="238" y="207"/>
                    <a:pt x="249" y="222"/>
                    <a:pt x="256" y="229"/>
                  </a:cubicBezTo>
                  <a:cubicBezTo>
                    <a:pt x="264" y="236"/>
                    <a:pt x="285" y="244"/>
                    <a:pt x="293" y="251"/>
                  </a:cubicBezTo>
                  <a:cubicBezTo>
                    <a:pt x="300" y="258"/>
                    <a:pt x="309" y="277"/>
                    <a:pt x="317" y="281"/>
                  </a:cubicBezTo>
                  <a:cubicBezTo>
                    <a:pt x="324" y="284"/>
                    <a:pt x="342" y="276"/>
                    <a:pt x="348" y="281"/>
                  </a:cubicBezTo>
                  <a:cubicBezTo>
                    <a:pt x="355" y="286"/>
                    <a:pt x="358" y="306"/>
                    <a:pt x="359" y="315"/>
                  </a:cubicBezTo>
                  <a:cubicBezTo>
                    <a:pt x="360" y="325"/>
                    <a:pt x="358" y="346"/>
                    <a:pt x="352" y="355"/>
                  </a:cubicBezTo>
                  <a:cubicBezTo>
                    <a:pt x="347" y="363"/>
                    <a:pt x="328" y="371"/>
                    <a:pt x="320" y="378"/>
                  </a:cubicBezTo>
                  <a:cubicBezTo>
                    <a:pt x="308" y="388"/>
                    <a:pt x="284" y="409"/>
                    <a:pt x="277" y="423"/>
                  </a:cubicBezTo>
                  <a:cubicBezTo>
                    <a:pt x="271" y="437"/>
                    <a:pt x="278" y="471"/>
                    <a:pt x="268" y="482"/>
                  </a:cubicBezTo>
                  <a:cubicBezTo>
                    <a:pt x="263" y="488"/>
                    <a:pt x="251" y="490"/>
                    <a:pt x="239" y="491"/>
                  </a:cubicBezTo>
                  <a:cubicBezTo>
                    <a:pt x="226" y="492"/>
                    <a:pt x="211" y="492"/>
                    <a:pt x="203" y="495"/>
                  </a:cubicBezTo>
                  <a:cubicBezTo>
                    <a:pt x="192" y="499"/>
                    <a:pt x="175" y="514"/>
                    <a:pt x="165" y="518"/>
                  </a:cubicBezTo>
                  <a:cubicBezTo>
                    <a:pt x="154" y="523"/>
                    <a:pt x="129" y="534"/>
                    <a:pt x="117" y="531"/>
                  </a:cubicBezTo>
                  <a:cubicBezTo>
                    <a:pt x="104" y="528"/>
                    <a:pt x="87" y="502"/>
                    <a:pt x="76" y="494"/>
                  </a:cubicBezTo>
                  <a:cubicBezTo>
                    <a:pt x="68" y="488"/>
                    <a:pt x="48" y="482"/>
                    <a:pt x="43" y="474"/>
                  </a:cubicBezTo>
                  <a:cubicBezTo>
                    <a:pt x="39" y="468"/>
                    <a:pt x="38" y="459"/>
                    <a:pt x="37" y="450"/>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07" name="Belgie">
              <a:extLst>
                <a:ext uri="{FF2B5EF4-FFF2-40B4-BE49-F238E27FC236}">
                  <a16:creationId xmlns:a16="http://schemas.microsoft.com/office/drawing/2014/main" id="{0CCE39D6-94A9-46D4-B0A5-07FB6DE99E02}"/>
                </a:ext>
              </a:extLst>
            </p:cNvPr>
            <p:cNvSpPr>
              <a:spLocks/>
            </p:cNvSpPr>
            <p:nvPr/>
          </p:nvSpPr>
          <p:spPr bwMode="auto">
            <a:xfrm rot="21377483">
              <a:off x="3257711" y="725384"/>
              <a:ext cx="3321352" cy="2803799"/>
            </a:xfrm>
            <a:custGeom>
              <a:avLst/>
              <a:gdLst>
                <a:gd name="T0" fmla="*/ 1706 w 1718"/>
                <a:gd name="T1" fmla="*/ 891 h 1450"/>
                <a:gd name="T2" fmla="*/ 1617 w 1718"/>
                <a:gd name="T3" fmla="*/ 941 h 1450"/>
                <a:gd name="T4" fmla="*/ 1595 w 1718"/>
                <a:gd name="T5" fmla="*/ 975 h 1450"/>
                <a:gd name="T6" fmla="*/ 1515 w 1718"/>
                <a:gd name="T7" fmla="*/ 1028 h 1450"/>
                <a:gd name="T8" fmla="*/ 1449 w 1718"/>
                <a:gd name="T9" fmla="*/ 1104 h 1450"/>
                <a:gd name="T10" fmla="*/ 1402 w 1718"/>
                <a:gd name="T11" fmla="*/ 1228 h 1450"/>
                <a:gd name="T12" fmla="*/ 1437 w 1718"/>
                <a:gd name="T13" fmla="*/ 1381 h 1450"/>
                <a:gd name="T14" fmla="*/ 1352 w 1718"/>
                <a:gd name="T15" fmla="*/ 1408 h 1450"/>
                <a:gd name="T16" fmla="*/ 1245 w 1718"/>
                <a:gd name="T17" fmla="*/ 1395 h 1450"/>
                <a:gd name="T18" fmla="*/ 1159 w 1718"/>
                <a:gd name="T19" fmla="*/ 1296 h 1450"/>
                <a:gd name="T20" fmla="*/ 1069 w 1718"/>
                <a:gd name="T21" fmla="*/ 1228 h 1450"/>
                <a:gd name="T22" fmla="*/ 973 w 1718"/>
                <a:gd name="T23" fmla="*/ 1110 h 1450"/>
                <a:gd name="T24" fmla="*/ 1035 w 1718"/>
                <a:gd name="T25" fmla="*/ 1001 h 1450"/>
                <a:gd name="T26" fmla="*/ 937 w 1718"/>
                <a:gd name="T27" fmla="*/ 985 h 1450"/>
                <a:gd name="T28" fmla="*/ 864 w 1718"/>
                <a:gd name="T29" fmla="*/ 1091 h 1450"/>
                <a:gd name="T30" fmla="*/ 695 w 1718"/>
                <a:gd name="T31" fmla="*/ 1103 h 1450"/>
                <a:gd name="T32" fmla="*/ 685 w 1718"/>
                <a:gd name="T33" fmla="*/ 956 h 1450"/>
                <a:gd name="T34" fmla="*/ 665 w 1718"/>
                <a:gd name="T35" fmla="*/ 800 h 1450"/>
                <a:gd name="T36" fmla="*/ 523 w 1718"/>
                <a:gd name="T37" fmla="*/ 816 h 1450"/>
                <a:gd name="T38" fmla="*/ 466 w 1718"/>
                <a:gd name="T39" fmla="*/ 695 h 1450"/>
                <a:gd name="T40" fmla="*/ 357 w 1718"/>
                <a:gd name="T41" fmla="*/ 666 h 1450"/>
                <a:gd name="T42" fmla="*/ 303 w 1718"/>
                <a:gd name="T43" fmla="*/ 546 h 1450"/>
                <a:gd name="T44" fmla="*/ 239 w 1718"/>
                <a:gd name="T45" fmla="*/ 464 h 1450"/>
                <a:gd name="T46" fmla="*/ 109 w 1718"/>
                <a:gd name="T47" fmla="*/ 467 h 1450"/>
                <a:gd name="T48" fmla="*/ 46 w 1718"/>
                <a:gd name="T49" fmla="*/ 323 h 1450"/>
                <a:gd name="T50" fmla="*/ 58 w 1718"/>
                <a:gd name="T51" fmla="*/ 196 h 1450"/>
                <a:gd name="T52" fmla="*/ 194 w 1718"/>
                <a:gd name="T53" fmla="*/ 129 h 1450"/>
                <a:gd name="T54" fmla="*/ 347 w 1718"/>
                <a:gd name="T55" fmla="*/ 32 h 1450"/>
                <a:gd name="T56" fmla="*/ 389 w 1718"/>
                <a:gd name="T57" fmla="*/ 66 h 1450"/>
                <a:gd name="T58" fmla="*/ 465 w 1718"/>
                <a:gd name="T59" fmla="*/ 112 h 1450"/>
                <a:gd name="T60" fmla="*/ 571 w 1718"/>
                <a:gd name="T61" fmla="*/ 175 h 1450"/>
                <a:gd name="T62" fmla="*/ 734 w 1718"/>
                <a:gd name="T63" fmla="*/ 142 h 1450"/>
                <a:gd name="T64" fmla="*/ 814 w 1718"/>
                <a:gd name="T65" fmla="*/ 87 h 1450"/>
                <a:gd name="T66" fmla="*/ 873 w 1718"/>
                <a:gd name="T67" fmla="*/ 69 h 1450"/>
                <a:gd name="T68" fmla="*/ 910 w 1718"/>
                <a:gd name="T69" fmla="*/ 31 h 1450"/>
                <a:gd name="T70" fmla="*/ 1000 w 1718"/>
                <a:gd name="T71" fmla="*/ 32 h 1450"/>
                <a:gd name="T72" fmla="*/ 1040 w 1718"/>
                <a:gd name="T73" fmla="*/ 45 h 1450"/>
                <a:gd name="T74" fmla="*/ 1094 w 1718"/>
                <a:gd name="T75" fmla="*/ 77 h 1450"/>
                <a:gd name="T76" fmla="*/ 1162 w 1718"/>
                <a:gd name="T77" fmla="*/ 87 h 1450"/>
                <a:gd name="T78" fmla="*/ 1221 w 1718"/>
                <a:gd name="T79" fmla="*/ 185 h 1450"/>
                <a:gd name="T80" fmla="*/ 1345 w 1718"/>
                <a:gd name="T81" fmla="*/ 184 h 1450"/>
                <a:gd name="T82" fmla="*/ 1417 w 1718"/>
                <a:gd name="T83" fmla="*/ 262 h 1450"/>
                <a:gd name="T84" fmla="*/ 1495 w 1718"/>
                <a:gd name="T85" fmla="*/ 313 h 1450"/>
                <a:gd name="T86" fmla="*/ 1441 w 1718"/>
                <a:gd name="T87" fmla="*/ 392 h 1450"/>
                <a:gd name="T88" fmla="*/ 1391 w 1718"/>
                <a:gd name="T89" fmla="*/ 476 h 1450"/>
                <a:gd name="T90" fmla="*/ 1454 w 1718"/>
                <a:gd name="T91" fmla="*/ 544 h 1450"/>
                <a:gd name="T92" fmla="*/ 1567 w 1718"/>
                <a:gd name="T93" fmla="*/ 548 h 1450"/>
                <a:gd name="T94" fmla="*/ 1610 w 1718"/>
                <a:gd name="T95" fmla="*/ 639 h 1450"/>
                <a:gd name="T96" fmla="*/ 1638 w 1718"/>
                <a:gd name="T97" fmla="*/ 713 h 1450"/>
                <a:gd name="T98" fmla="*/ 1711 w 1718"/>
                <a:gd name="T99" fmla="*/ 783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18" h="1450">
                  <a:moveTo>
                    <a:pt x="1711" y="783"/>
                  </a:moveTo>
                  <a:cubicBezTo>
                    <a:pt x="1718" y="796"/>
                    <a:pt x="1712" y="826"/>
                    <a:pt x="1711" y="840"/>
                  </a:cubicBezTo>
                  <a:cubicBezTo>
                    <a:pt x="1711" y="853"/>
                    <a:pt x="1715" y="882"/>
                    <a:pt x="1706" y="891"/>
                  </a:cubicBezTo>
                  <a:cubicBezTo>
                    <a:pt x="1701" y="895"/>
                    <a:pt x="1684" y="887"/>
                    <a:pt x="1678" y="891"/>
                  </a:cubicBezTo>
                  <a:cubicBezTo>
                    <a:pt x="1670" y="896"/>
                    <a:pt x="1668" y="918"/>
                    <a:pt x="1661" y="924"/>
                  </a:cubicBezTo>
                  <a:cubicBezTo>
                    <a:pt x="1652" y="932"/>
                    <a:pt x="1625" y="933"/>
                    <a:pt x="1617" y="941"/>
                  </a:cubicBezTo>
                  <a:cubicBezTo>
                    <a:pt x="1606" y="953"/>
                    <a:pt x="1597" y="976"/>
                    <a:pt x="1597" y="976"/>
                  </a:cubicBezTo>
                  <a:cubicBezTo>
                    <a:pt x="1597" y="976"/>
                    <a:pt x="1597" y="976"/>
                    <a:pt x="1597" y="976"/>
                  </a:cubicBezTo>
                  <a:cubicBezTo>
                    <a:pt x="1596" y="975"/>
                    <a:pt x="1596" y="975"/>
                    <a:pt x="1595" y="975"/>
                  </a:cubicBezTo>
                  <a:cubicBezTo>
                    <a:pt x="1588" y="970"/>
                    <a:pt x="1569" y="974"/>
                    <a:pt x="1561" y="975"/>
                  </a:cubicBezTo>
                  <a:cubicBezTo>
                    <a:pt x="1550" y="976"/>
                    <a:pt x="1528" y="976"/>
                    <a:pt x="1521" y="984"/>
                  </a:cubicBezTo>
                  <a:cubicBezTo>
                    <a:pt x="1513" y="992"/>
                    <a:pt x="1523" y="1020"/>
                    <a:pt x="1515" y="1028"/>
                  </a:cubicBezTo>
                  <a:cubicBezTo>
                    <a:pt x="1510" y="1033"/>
                    <a:pt x="1491" y="1027"/>
                    <a:pt x="1485" y="1032"/>
                  </a:cubicBezTo>
                  <a:cubicBezTo>
                    <a:pt x="1477" y="1038"/>
                    <a:pt x="1477" y="1059"/>
                    <a:pt x="1473" y="1068"/>
                  </a:cubicBezTo>
                  <a:cubicBezTo>
                    <a:pt x="1468" y="1078"/>
                    <a:pt x="1456" y="1096"/>
                    <a:pt x="1449" y="1104"/>
                  </a:cubicBezTo>
                  <a:cubicBezTo>
                    <a:pt x="1442" y="1111"/>
                    <a:pt x="1427" y="1124"/>
                    <a:pt x="1422" y="1132"/>
                  </a:cubicBezTo>
                  <a:cubicBezTo>
                    <a:pt x="1415" y="1142"/>
                    <a:pt x="1405" y="1165"/>
                    <a:pt x="1402" y="1177"/>
                  </a:cubicBezTo>
                  <a:cubicBezTo>
                    <a:pt x="1399" y="1190"/>
                    <a:pt x="1398" y="1216"/>
                    <a:pt x="1402" y="1228"/>
                  </a:cubicBezTo>
                  <a:cubicBezTo>
                    <a:pt x="1408" y="1244"/>
                    <a:pt x="1439" y="1264"/>
                    <a:pt x="1446" y="1280"/>
                  </a:cubicBezTo>
                  <a:cubicBezTo>
                    <a:pt x="1452" y="1293"/>
                    <a:pt x="1456" y="1322"/>
                    <a:pt x="1454" y="1336"/>
                  </a:cubicBezTo>
                  <a:cubicBezTo>
                    <a:pt x="1453" y="1348"/>
                    <a:pt x="1438" y="1369"/>
                    <a:pt x="1437" y="1381"/>
                  </a:cubicBezTo>
                  <a:cubicBezTo>
                    <a:pt x="1435" y="1390"/>
                    <a:pt x="1434" y="1406"/>
                    <a:pt x="1435" y="1420"/>
                  </a:cubicBezTo>
                  <a:cubicBezTo>
                    <a:pt x="1427" y="1423"/>
                    <a:pt x="1415" y="1428"/>
                    <a:pt x="1409" y="1428"/>
                  </a:cubicBezTo>
                  <a:cubicBezTo>
                    <a:pt x="1394" y="1428"/>
                    <a:pt x="1367" y="1404"/>
                    <a:pt x="1352" y="1408"/>
                  </a:cubicBezTo>
                  <a:cubicBezTo>
                    <a:pt x="1341" y="1411"/>
                    <a:pt x="1333" y="1439"/>
                    <a:pt x="1322" y="1444"/>
                  </a:cubicBezTo>
                  <a:cubicBezTo>
                    <a:pt x="1310" y="1450"/>
                    <a:pt x="1270" y="1446"/>
                    <a:pt x="1270" y="1444"/>
                  </a:cubicBezTo>
                  <a:cubicBezTo>
                    <a:pt x="1270" y="1442"/>
                    <a:pt x="1250" y="1408"/>
                    <a:pt x="1245" y="1395"/>
                  </a:cubicBezTo>
                  <a:cubicBezTo>
                    <a:pt x="1242" y="1388"/>
                    <a:pt x="1242" y="1370"/>
                    <a:pt x="1237" y="1364"/>
                  </a:cubicBezTo>
                  <a:cubicBezTo>
                    <a:pt x="1230" y="1356"/>
                    <a:pt x="1208" y="1355"/>
                    <a:pt x="1200" y="1349"/>
                  </a:cubicBezTo>
                  <a:cubicBezTo>
                    <a:pt x="1187" y="1339"/>
                    <a:pt x="1173" y="1306"/>
                    <a:pt x="1159" y="1296"/>
                  </a:cubicBezTo>
                  <a:cubicBezTo>
                    <a:pt x="1148" y="1288"/>
                    <a:pt x="1118" y="1288"/>
                    <a:pt x="1108" y="1278"/>
                  </a:cubicBezTo>
                  <a:cubicBezTo>
                    <a:pt x="1099" y="1269"/>
                    <a:pt x="1102" y="1236"/>
                    <a:pt x="1091" y="1228"/>
                  </a:cubicBezTo>
                  <a:cubicBezTo>
                    <a:pt x="1087" y="1225"/>
                    <a:pt x="1074" y="1229"/>
                    <a:pt x="1069" y="1228"/>
                  </a:cubicBezTo>
                  <a:cubicBezTo>
                    <a:pt x="1055" y="1226"/>
                    <a:pt x="1024" y="1227"/>
                    <a:pt x="1015" y="1216"/>
                  </a:cubicBezTo>
                  <a:cubicBezTo>
                    <a:pt x="1006" y="1205"/>
                    <a:pt x="1020" y="1172"/>
                    <a:pt x="1015" y="1158"/>
                  </a:cubicBezTo>
                  <a:cubicBezTo>
                    <a:pt x="1009" y="1143"/>
                    <a:pt x="979" y="1125"/>
                    <a:pt x="973" y="1110"/>
                  </a:cubicBezTo>
                  <a:cubicBezTo>
                    <a:pt x="969" y="1099"/>
                    <a:pt x="966" y="1071"/>
                    <a:pt x="973" y="1061"/>
                  </a:cubicBezTo>
                  <a:cubicBezTo>
                    <a:pt x="980" y="1050"/>
                    <a:pt x="1014" y="1049"/>
                    <a:pt x="1023" y="1039"/>
                  </a:cubicBezTo>
                  <a:cubicBezTo>
                    <a:pt x="1030" y="1032"/>
                    <a:pt x="1035" y="1011"/>
                    <a:pt x="1035" y="1001"/>
                  </a:cubicBezTo>
                  <a:cubicBezTo>
                    <a:pt x="1035" y="992"/>
                    <a:pt x="1032" y="971"/>
                    <a:pt x="1025" y="965"/>
                  </a:cubicBezTo>
                  <a:cubicBezTo>
                    <a:pt x="1017" y="958"/>
                    <a:pt x="994" y="954"/>
                    <a:pt x="983" y="956"/>
                  </a:cubicBezTo>
                  <a:cubicBezTo>
                    <a:pt x="970" y="958"/>
                    <a:pt x="945" y="974"/>
                    <a:pt x="937" y="985"/>
                  </a:cubicBezTo>
                  <a:cubicBezTo>
                    <a:pt x="927" y="999"/>
                    <a:pt x="930" y="1035"/>
                    <a:pt x="923" y="1051"/>
                  </a:cubicBezTo>
                  <a:cubicBezTo>
                    <a:pt x="920" y="1058"/>
                    <a:pt x="911" y="1073"/>
                    <a:pt x="905" y="1078"/>
                  </a:cubicBezTo>
                  <a:cubicBezTo>
                    <a:pt x="896" y="1084"/>
                    <a:pt x="875" y="1090"/>
                    <a:pt x="864" y="1091"/>
                  </a:cubicBezTo>
                  <a:cubicBezTo>
                    <a:pt x="850" y="1092"/>
                    <a:pt x="821" y="1079"/>
                    <a:pt x="807" y="1080"/>
                  </a:cubicBezTo>
                  <a:cubicBezTo>
                    <a:pt x="800" y="1081"/>
                    <a:pt x="786" y="1089"/>
                    <a:pt x="779" y="1091"/>
                  </a:cubicBezTo>
                  <a:cubicBezTo>
                    <a:pt x="758" y="1096"/>
                    <a:pt x="714" y="1113"/>
                    <a:pt x="695" y="1103"/>
                  </a:cubicBezTo>
                  <a:cubicBezTo>
                    <a:pt x="683" y="1097"/>
                    <a:pt x="670" y="1069"/>
                    <a:pt x="670" y="1056"/>
                  </a:cubicBezTo>
                  <a:cubicBezTo>
                    <a:pt x="670" y="1043"/>
                    <a:pt x="690" y="1022"/>
                    <a:pt x="692" y="1009"/>
                  </a:cubicBezTo>
                  <a:cubicBezTo>
                    <a:pt x="694" y="996"/>
                    <a:pt x="683" y="969"/>
                    <a:pt x="685" y="956"/>
                  </a:cubicBezTo>
                  <a:cubicBezTo>
                    <a:pt x="687" y="938"/>
                    <a:pt x="712" y="907"/>
                    <a:pt x="710" y="889"/>
                  </a:cubicBezTo>
                  <a:cubicBezTo>
                    <a:pt x="709" y="877"/>
                    <a:pt x="691" y="859"/>
                    <a:pt x="686" y="848"/>
                  </a:cubicBezTo>
                  <a:cubicBezTo>
                    <a:pt x="680" y="836"/>
                    <a:pt x="676" y="807"/>
                    <a:pt x="665" y="800"/>
                  </a:cubicBezTo>
                  <a:cubicBezTo>
                    <a:pt x="654" y="793"/>
                    <a:pt x="626" y="807"/>
                    <a:pt x="613" y="806"/>
                  </a:cubicBezTo>
                  <a:cubicBezTo>
                    <a:pt x="599" y="804"/>
                    <a:pt x="573" y="785"/>
                    <a:pt x="559" y="787"/>
                  </a:cubicBezTo>
                  <a:cubicBezTo>
                    <a:pt x="548" y="789"/>
                    <a:pt x="534" y="814"/>
                    <a:pt x="523" y="816"/>
                  </a:cubicBezTo>
                  <a:cubicBezTo>
                    <a:pt x="514" y="818"/>
                    <a:pt x="495" y="810"/>
                    <a:pt x="489" y="804"/>
                  </a:cubicBezTo>
                  <a:cubicBezTo>
                    <a:pt x="480" y="795"/>
                    <a:pt x="475" y="768"/>
                    <a:pt x="472" y="755"/>
                  </a:cubicBezTo>
                  <a:cubicBezTo>
                    <a:pt x="469" y="740"/>
                    <a:pt x="475" y="707"/>
                    <a:pt x="466" y="695"/>
                  </a:cubicBezTo>
                  <a:cubicBezTo>
                    <a:pt x="456" y="682"/>
                    <a:pt x="416" y="683"/>
                    <a:pt x="404" y="671"/>
                  </a:cubicBezTo>
                  <a:cubicBezTo>
                    <a:pt x="399" y="666"/>
                    <a:pt x="400" y="645"/>
                    <a:pt x="393" y="643"/>
                  </a:cubicBezTo>
                  <a:cubicBezTo>
                    <a:pt x="383" y="640"/>
                    <a:pt x="368" y="665"/>
                    <a:pt x="357" y="666"/>
                  </a:cubicBezTo>
                  <a:cubicBezTo>
                    <a:pt x="344" y="667"/>
                    <a:pt x="320" y="653"/>
                    <a:pt x="312" y="643"/>
                  </a:cubicBezTo>
                  <a:cubicBezTo>
                    <a:pt x="306" y="635"/>
                    <a:pt x="304" y="615"/>
                    <a:pt x="303" y="605"/>
                  </a:cubicBezTo>
                  <a:cubicBezTo>
                    <a:pt x="301" y="590"/>
                    <a:pt x="308" y="560"/>
                    <a:pt x="303" y="546"/>
                  </a:cubicBezTo>
                  <a:cubicBezTo>
                    <a:pt x="299" y="535"/>
                    <a:pt x="283" y="519"/>
                    <a:pt x="275" y="511"/>
                  </a:cubicBezTo>
                  <a:cubicBezTo>
                    <a:pt x="271" y="506"/>
                    <a:pt x="259" y="498"/>
                    <a:pt x="255" y="493"/>
                  </a:cubicBezTo>
                  <a:cubicBezTo>
                    <a:pt x="250" y="487"/>
                    <a:pt x="246" y="469"/>
                    <a:pt x="239" y="464"/>
                  </a:cubicBezTo>
                  <a:cubicBezTo>
                    <a:pt x="232" y="459"/>
                    <a:pt x="213" y="457"/>
                    <a:pt x="205" y="457"/>
                  </a:cubicBezTo>
                  <a:cubicBezTo>
                    <a:pt x="198" y="457"/>
                    <a:pt x="186" y="464"/>
                    <a:pt x="179" y="465"/>
                  </a:cubicBezTo>
                  <a:cubicBezTo>
                    <a:pt x="162" y="468"/>
                    <a:pt x="125" y="474"/>
                    <a:pt x="109" y="467"/>
                  </a:cubicBezTo>
                  <a:cubicBezTo>
                    <a:pt x="97" y="462"/>
                    <a:pt x="82" y="439"/>
                    <a:pt x="74" y="429"/>
                  </a:cubicBezTo>
                  <a:cubicBezTo>
                    <a:pt x="66" y="419"/>
                    <a:pt x="50" y="397"/>
                    <a:pt x="46" y="384"/>
                  </a:cubicBezTo>
                  <a:cubicBezTo>
                    <a:pt x="42" y="369"/>
                    <a:pt x="50" y="337"/>
                    <a:pt x="46" y="323"/>
                  </a:cubicBezTo>
                  <a:cubicBezTo>
                    <a:pt x="41" y="307"/>
                    <a:pt x="16" y="283"/>
                    <a:pt x="10" y="268"/>
                  </a:cubicBezTo>
                  <a:cubicBezTo>
                    <a:pt x="6" y="258"/>
                    <a:pt x="3" y="239"/>
                    <a:pt x="0" y="221"/>
                  </a:cubicBezTo>
                  <a:cubicBezTo>
                    <a:pt x="22" y="213"/>
                    <a:pt x="45" y="204"/>
                    <a:pt x="58" y="196"/>
                  </a:cubicBezTo>
                  <a:cubicBezTo>
                    <a:pt x="71" y="189"/>
                    <a:pt x="91" y="167"/>
                    <a:pt x="103" y="159"/>
                  </a:cubicBezTo>
                  <a:cubicBezTo>
                    <a:pt x="111" y="154"/>
                    <a:pt x="126" y="144"/>
                    <a:pt x="134" y="141"/>
                  </a:cubicBezTo>
                  <a:cubicBezTo>
                    <a:pt x="148" y="136"/>
                    <a:pt x="180" y="136"/>
                    <a:pt x="194" y="129"/>
                  </a:cubicBezTo>
                  <a:cubicBezTo>
                    <a:pt x="210" y="121"/>
                    <a:pt x="232" y="90"/>
                    <a:pt x="247" y="80"/>
                  </a:cubicBezTo>
                  <a:cubicBezTo>
                    <a:pt x="260" y="71"/>
                    <a:pt x="290" y="60"/>
                    <a:pt x="305" y="53"/>
                  </a:cubicBezTo>
                  <a:cubicBezTo>
                    <a:pt x="315" y="48"/>
                    <a:pt x="336" y="34"/>
                    <a:pt x="347" y="32"/>
                  </a:cubicBezTo>
                  <a:cubicBezTo>
                    <a:pt x="358" y="30"/>
                    <a:pt x="380" y="34"/>
                    <a:pt x="391" y="35"/>
                  </a:cubicBezTo>
                  <a:cubicBezTo>
                    <a:pt x="394" y="35"/>
                    <a:pt x="397" y="35"/>
                    <a:pt x="401" y="35"/>
                  </a:cubicBezTo>
                  <a:cubicBezTo>
                    <a:pt x="396" y="45"/>
                    <a:pt x="389" y="59"/>
                    <a:pt x="389" y="66"/>
                  </a:cubicBezTo>
                  <a:cubicBezTo>
                    <a:pt x="389" y="79"/>
                    <a:pt x="399" y="105"/>
                    <a:pt x="407" y="116"/>
                  </a:cubicBezTo>
                  <a:cubicBezTo>
                    <a:pt x="411" y="121"/>
                    <a:pt x="422" y="132"/>
                    <a:pt x="429" y="132"/>
                  </a:cubicBezTo>
                  <a:cubicBezTo>
                    <a:pt x="439" y="133"/>
                    <a:pt x="455" y="115"/>
                    <a:pt x="465" y="112"/>
                  </a:cubicBezTo>
                  <a:cubicBezTo>
                    <a:pt x="477" y="109"/>
                    <a:pt x="502" y="110"/>
                    <a:pt x="514" y="112"/>
                  </a:cubicBezTo>
                  <a:cubicBezTo>
                    <a:pt x="524" y="114"/>
                    <a:pt x="546" y="119"/>
                    <a:pt x="554" y="126"/>
                  </a:cubicBezTo>
                  <a:cubicBezTo>
                    <a:pt x="563" y="135"/>
                    <a:pt x="561" y="167"/>
                    <a:pt x="571" y="175"/>
                  </a:cubicBezTo>
                  <a:cubicBezTo>
                    <a:pt x="584" y="186"/>
                    <a:pt x="621" y="188"/>
                    <a:pt x="638" y="185"/>
                  </a:cubicBezTo>
                  <a:cubicBezTo>
                    <a:pt x="655" y="182"/>
                    <a:pt x="680" y="155"/>
                    <a:pt x="696" y="149"/>
                  </a:cubicBezTo>
                  <a:cubicBezTo>
                    <a:pt x="705" y="146"/>
                    <a:pt x="725" y="145"/>
                    <a:pt x="734" y="142"/>
                  </a:cubicBezTo>
                  <a:cubicBezTo>
                    <a:pt x="744" y="139"/>
                    <a:pt x="765" y="131"/>
                    <a:pt x="772" y="123"/>
                  </a:cubicBezTo>
                  <a:cubicBezTo>
                    <a:pt x="779" y="116"/>
                    <a:pt x="780" y="94"/>
                    <a:pt x="788" y="89"/>
                  </a:cubicBezTo>
                  <a:cubicBezTo>
                    <a:pt x="793" y="85"/>
                    <a:pt x="808" y="86"/>
                    <a:pt x="814" y="87"/>
                  </a:cubicBezTo>
                  <a:cubicBezTo>
                    <a:pt x="822" y="88"/>
                    <a:pt x="836" y="96"/>
                    <a:pt x="844" y="96"/>
                  </a:cubicBezTo>
                  <a:cubicBezTo>
                    <a:pt x="851" y="96"/>
                    <a:pt x="868" y="95"/>
                    <a:pt x="873" y="89"/>
                  </a:cubicBezTo>
                  <a:cubicBezTo>
                    <a:pt x="876" y="85"/>
                    <a:pt x="875" y="73"/>
                    <a:pt x="873" y="69"/>
                  </a:cubicBezTo>
                  <a:cubicBezTo>
                    <a:pt x="870" y="63"/>
                    <a:pt x="852" y="60"/>
                    <a:pt x="852" y="54"/>
                  </a:cubicBezTo>
                  <a:cubicBezTo>
                    <a:pt x="852" y="45"/>
                    <a:pt x="871" y="34"/>
                    <a:pt x="879" y="31"/>
                  </a:cubicBezTo>
                  <a:cubicBezTo>
                    <a:pt x="886" y="28"/>
                    <a:pt x="903" y="27"/>
                    <a:pt x="910" y="31"/>
                  </a:cubicBezTo>
                  <a:cubicBezTo>
                    <a:pt x="918" y="36"/>
                    <a:pt x="919" y="62"/>
                    <a:pt x="928" y="66"/>
                  </a:cubicBezTo>
                  <a:cubicBezTo>
                    <a:pt x="937" y="70"/>
                    <a:pt x="960" y="62"/>
                    <a:pt x="969" y="57"/>
                  </a:cubicBezTo>
                  <a:cubicBezTo>
                    <a:pt x="978" y="53"/>
                    <a:pt x="993" y="39"/>
                    <a:pt x="1000" y="32"/>
                  </a:cubicBezTo>
                  <a:cubicBezTo>
                    <a:pt x="1007" y="25"/>
                    <a:pt x="1013" y="3"/>
                    <a:pt x="1022" y="1"/>
                  </a:cubicBezTo>
                  <a:cubicBezTo>
                    <a:pt x="1027" y="0"/>
                    <a:pt x="1037" y="7"/>
                    <a:pt x="1040" y="12"/>
                  </a:cubicBezTo>
                  <a:cubicBezTo>
                    <a:pt x="1044" y="19"/>
                    <a:pt x="1041" y="37"/>
                    <a:pt x="1040" y="45"/>
                  </a:cubicBezTo>
                  <a:cubicBezTo>
                    <a:pt x="1039" y="52"/>
                    <a:pt x="1030" y="67"/>
                    <a:pt x="1034" y="73"/>
                  </a:cubicBezTo>
                  <a:cubicBezTo>
                    <a:pt x="1038" y="80"/>
                    <a:pt x="1056" y="82"/>
                    <a:pt x="1064" y="82"/>
                  </a:cubicBezTo>
                  <a:cubicBezTo>
                    <a:pt x="1072" y="82"/>
                    <a:pt x="1087" y="80"/>
                    <a:pt x="1094" y="77"/>
                  </a:cubicBezTo>
                  <a:cubicBezTo>
                    <a:pt x="1110" y="70"/>
                    <a:pt x="1131" y="36"/>
                    <a:pt x="1148" y="33"/>
                  </a:cubicBezTo>
                  <a:cubicBezTo>
                    <a:pt x="1156" y="32"/>
                    <a:pt x="1176" y="37"/>
                    <a:pt x="1179" y="45"/>
                  </a:cubicBezTo>
                  <a:cubicBezTo>
                    <a:pt x="1183" y="55"/>
                    <a:pt x="1162" y="76"/>
                    <a:pt x="1162" y="87"/>
                  </a:cubicBezTo>
                  <a:cubicBezTo>
                    <a:pt x="1162" y="98"/>
                    <a:pt x="1171" y="119"/>
                    <a:pt x="1179" y="127"/>
                  </a:cubicBezTo>
                  <a:cubicBezTo>
                    <a:pt x="1188" y="136"/>
                    <a:pt x="1220" y="136"/>
                    <a:pt x="1226" y="147"/>
                  </a:cubicBezTo>
                  <a:cubicBezTo>
                    <a:pt x="1231" y="155"/>
                    <a:pt x="1216" y="177"/>
                    <a:pt x="1221" y="185"/>
                  </a:cubicBezTo>
                  <a:cubicBezTo>
                    <a:pt x="1226" y="194"/>
                    <a:pt x="1250" y="199"/>
                    <a:pt x="1260" y="200"/>
                  </a:cubicBezTo>
                  <a:cubicBezTo>
                    <a:pt x="1271" y="201"/>
                    <a:pt x="1291" y="191"/>
                    <a:pt x="1301" y="189"/>
                  </a:cubicBezTo>
                  <a:cubicBezTo>
                    <a:pt x="1312" y="187"/>
                    <a:pt x="1335" y="179"/>
                    <a:pt x="1345" y="184"/>
                  </a:cubicBezTo>
                  <a:cubicBezTo>
                    <a:pt x="1352" y="187"/>
                    <a:pt x="1358" y="202"/>
                    <a:pt x="1361" y="208"/>
                  </a:cubicBezTo>
                  <a:cubicBezTo>
                    <a:pt x="1365" y="216"/>
                    <a:pt x="1367" y="234"/>
                    <a:pt x="1373" y="241"/>
                  </a:cubicBezTo>
                  <a:cubicBezTo>
                    <a:pt x="1381" y="250"/>
                    <a:pt x="1405" y="259"/>
                    <a:pt x="1417" y="262"/>
                  </a:cubicBezTo>
                  <a:cubicBezTo>
                    <a:pt x="1430" y="265"/>
                    <a:pt x="1458" y="257"/>
                    <a:pt x="1470" y="262"/>
                  </a:cubicBezTo>
                  <a:cubicBezTo>
                    <a:pt x="1476" y="264"/>
                    <a:pt x="1485" y="274"/>
                    <a:pt x="1488" y="279"/>
                  </a:cubicBezTo>
                  <a:cubicBezTo>
                    <a:pt x="1492" y="287"/>
                    <a:pt x="1496" y="304"/>
                    <a:pt x="1495" y="313"/>
                  </a:cubicBezTo>
                  <a:cubicBezTo>
                    <a:pt x="1494" y="318"/>
                    <a:pt x="1487" y="326"/>
                    <a:pt x="1485" y="330"/>
                  </a:cubicBezTo>
                  <a:cubicBezTo>
                    <a:pt x="1480" y="340"/>
                    <a:pt x="1472" y="360"/>
                    <a:pt x="1465" y="369"/>
                  </a:cubicBezTo>
                  <a:cubicBezTo>
                    <a:pt x="1460" y="376"/>
                    <a:pt x="1444" y="384"/>
                    <a:pt x="1441" y="392"/>
                  </a:cubicBezTo>
                  <a:cubicBezTo>
                    <a:pt x="1438" y="400"/>
                    <a:pt x="1443" y="417"/>
                    <a:pt x="1441" y="425"/>
                  </a:cubicBezTo>
                  <a:cubicBezTo>
                    <a:pt x="1439" y="433"/>
                    <a:pt x="1428" y="448"/>
                    <a:pt x="1422" y="454"/>
                  </a:cubicBezTo>
                  <a:cubicBezTo>
                    <a:pt x="1415" y="461"/>
                    <a:pt x="1395" y="468"/>
                    <a:pt x="1391" y="476"/>
                  </a:cubicBezTo>
                  <a:cubicBezTo>
                    <a:pt x="1385" y="487"/>
                    <a:pt x="1383" y="517"/>
                    <a:pt x="1392" y="526"/>
                  </a:cubicBezTo>
                  <a:cubicBezTo>
                    <a:pt x="1397" y="531"/>
                    <a:pt x="1413" y="524"/>
                    <a:pt x="1420" y="526"/>
                  </a:cubicBezTo>
                  <a:cubicBezTo>
                    <a:pt x="1429" y="528"/>
                    <a:pt x="1446" y="539"/>
                    <a:pt x="1454" y="544"/>
                  </a:cubicBezTo>
                  <a:cubicBezTo>
                    <a:pt x="1462" y="549"/>
                    <a:pt x="1476" y="565"/>
                    <a:pt x="1486" y="565"/>
                  </a:cubicBezTo>
                  <a:cubicBezTo>
                    <a:pt x="1495" y="565"/>
                    <a:pt x="1509" y="550"/>
                    <a:pt x="1518" y="548"/>
                  </a:cubicBezTo>
                  <a:cubicBezTo>
                    <a:pt x="1530" y="545"/>
                    <a:pt x="1555" y="553"/>
                    <a:pt x="1567" y="548"/>
                  </a:cubicBezTo>
                  <a:cubicBezTo>
                    <a:pt x="1570" y="561"/>
                    <a:pt x="1574" y="575"/>
                    <a:pt x="1578" y="581"/>
                  </a:cubicBezTo>
                  <a:cubicBezTo>
                    <a:pt x="1582" y="587"/>
                    <a:pt x="1593" y="593"/>
                    <a:pt x="1597" y="599"/>
                  </a:cubicBezTo>
                  <a:cubicBezTo>
                    <a:pt x="1602" y="608"/>
                    <a:pt x="1602" y="632"/>
                    <a:pt x="1610" y="639"/>
                  </a:cubicBezTo>
                  <a:cubicBezTo>
                    <a:pt x="1617" y="645"/>
                    <a:pt x="1641" y="639"/>
                    <a:pt x="1649" y="645"/>
                  </a:cubicBezTo>
                  <a:cubicBezTo>
                    <a:pt x="1656" y="651"/>
                    <a:pt x="1663" y="671"/>
                    <a:pt x="1662" y="680"/>
                  </a:cubicBezTo>
                  <a:cubicBezTo>
                    <a:pt x="1661" y="690"/>
                    <a:pt x="1640" y="703"/>
                    <a:pt x="1638" y="713"/>
                  </a:cubicBezTo>
                  <a:cubicBezTo>
                    <a:pt x="1636" y="723"/>
                    <a:pt x="1639" y="745"/>
                    <a:pt x="1646" y="751"/>
                  </a:cubicBezTo>
                  <a:cubicBezTo>
                    <a:pt x="1651" y="754"/>
                    <a:pt x="1664" y="749"/>
                    <a:pt x="1670" y="751"/>
                  </a:cubicBezTo>
                  <a:cubicBezTo>
                    <a:pt x="1682" y="755"/>
                    <a:pt x="1706" y="771"/>
                    <a:pt x="1711" y="783"/>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sp>
        <p:nvSpPr>
          <p:cNvPr id="219" name="B2 - Tekst">
            <a:extLst>
              <a:ext uri="{FF2B5EF4-FFF2-40B4-BE49-F238E27FC236}">
                <a16:creationId xmlns:a16="http://schemas.microsoft.com/office/drawing/2014/main" id="{96D03C2E-F92C-47C1-B894-58AFB062435C}"/>
              </a:ext>
            </a:extLst>
          </p:cNvPr>
          <p:cNvSpPr txBox="1"/>
          <p:nvPr userDrawn="1"/>
        </p:nvSpPr>
        <p:spPr>
          <a:xfrm>
            <a:off x="9838780" y="4276145"/>
            <a:ext cx="1756671" cy="346526"/>
          </a:xfrm>
          <a:prstGeom prst="rect">
            <a:avLst/>
          </a:prstGeom>
          <a:noFill/>
        </p:spPr>
        <p:txBody>
          <a:bodyPr wrap="square" lIns="0" tIns="0" rIns="0" bIns="0" rtlCol="0">
            <a:noAutofit/>
          </a:bodyPr>
          <a:lstStyle/>
          <a:p>
            <a:pPr algn="l"/>
            <a:r>
              <a:rPr lang="en-GB" sz="2400" noProof="0"/>
              <a:t>Full-</a:t>
            </a:r>
          </a:p>
        </p:txBody>
      </p:sp>
      <p:sp>
        <p:nvSpPr>
          <p:cNvPr id="220" name="B2 - Tekst">
            <a:extLst>
              <a:ext uri="{FF2B5EF4-FFF2-40B4-BE49-F238E27FC236}">
                <a16:creationId xmlns:a16="http://schemas.microsoft.com/office/drawing/2014/main" id="{4946A037-47CE-4CB3-BDBA-DBE5EEBDEA75}"/>
              </a:ext>
            </a:extLst>
          </p:cNvPr>
          <p:cNvSpPr txBox="1"/>
          <p:nvPr userDrawn="1"/>
        </p:nvSpPr>
        <p:spPr>
          <a:xfrm>
            <a:off x="9838780" y="5007158"/>
            <a:ext cx="1964932" cy="364865"/>
          </a:xfrm>
          <a:prstGeom prst="rect">
            <a:avLst/>
          </a:prstGeom>
          <a:noFill/>
        </p:spPr>
        <p:txBody>
          <a:bodyPr wrap="square" lIns="0" tIns="0" rIns="0" bIns="0" rtlCol="0">
            <a:noAutofit/>
          </a:bodyPr>
          <a:lstStyle/>
          <a:p>
            <a:pPr algn="l"/>
            <a:r>
              <a:rPr lang="en-GB" sz="2700" b="1" noProof="0"/>
              <a:t>Benelux</a:t>
            </a:r>
            <a:endParaRPr lang="en-GB" sz="2700" noProof="0"/>
          </a:p>
        </p:txBody>
      </p:sp>
      <p:sp>
        <p:nvSpPr>
          <p:cNvPr id="221" name="B2 - Tekst">
            <a:extLst>
              <a:ext uri="{FF2B5EF4-FFF2-40B4-BE49-F238E27FC236}">
                <a16:creationId xmlns:a16="http://schemas.microsoft.com/office/drawing/2014/main" id="{8BC67875-A0BF-48F2-B281-C15502BA9EA9}"/>
              </a:ext>
            </a:extLst>
          </p:cNvPr>
          <p:cNvSpPr txBox="1"/>
          <p:nvPr userDrawn="1"/>
        </p:nvSpPr>
        <p:spPr>
          <a:xfrm>
            <a:off x="9838780" y="5399409"/>
            <a:ext cx="1964932" cy="364865"/>
          </a:xfrm>
          <a:prstGeom prst="rect">
            <a:avLst/>
          </a:prstGeom>
          <a:noFill/>
        </p:spPr>
        <p:txBody>
          <a:bodyPr wrap="square" lIns="0" tIns="0" rIns="0" bIns="0" rtlCol="0">
            <a:noAutofit/>
          </a:bodyPr>
          <a:lstStyle/>
          <a:p>
            <a:pPr algn="l"/>
            <a:r>
              <a:rPr lang="en-GB" sz="2800" b="1" noProof="0"/>
              <a:t>law firm</a:t>
            </a:r>
            <a:endParaRPr lang="en-GB" sz="2800" noProof="0"/>
          </a:p>
        </p:txBody>
      </p:sp>
      <p:sp>
        <p:nvSpPr>
          <p:cNvPr id="222" name="B2 - Tekst">
            <a:extLst>
              <a:ext uri="{FF2B5EF4-FFF2-40B4-BE49-F238E27FC236}">
                <a16:creationId xmlns:a16="http://schemas.microsoft.com/office/drawing/2014/main" id="{B8C95674-B6DD-498C-9B3B-9B20AD4E3D84}"/>
              </a:ext>
            </a:extLst>
          </p:cNvPr>
          <p:cNvSpPr txBox="1"/>
          <p:nvPr userDrawn="1"/>
        </p:nvSpPr>
        <p:spPr>
          <a:xfrm>
            <a:off x="9838780" y="4645853"/>
            <a:ext cx="1756671" cy="346526"/>
          </a:xfrm>
          <a:prstGeom prst="rect">
            <a:avLst/>
          </a:prstGeom>
          <a:noFill/>
        </p:spPr>
        <p:txBody>
          <a:bodyPr wrap="square" lIns="0" tIns="0" rIns="0" bIns="0" rtlCol="0">
            <a:noAutofit/>
          </a:bodyPr>
          <a:lstStyle/>
          <a:p>
            <a:pPr algn="l"/>
            <a:r>
              <a:rPr lang="en-GB" sz="2400" noProof="0"/>
              <a:t>service</a:t>
            </a:r>
          </a:p>
        </p:txBody>
      </p:sp>
      <p:sp>
        <p:nvSpPr>
          <p:cNvPr id="223" name="B4 - Icon">
            <a:extLst>
              <a:ext uri="{FF2B5EF4-FFF2-40B4-BE49-F238E27FC236}">
                <a16:creationId xmlns:a16="http://schemas.microsoft.com/office/drawing/2014/main" id="{AE710049-717A-498C-AB7E-9DEFBEA48591}"/>
              </a:ext>
            </a:extLst>
          </p:cNvPr>
          <p:cNvSpPr txBox="1"/>
          <p:nvPr userDrawn="1"/>
        </p:nvSpPr>
        <p:spPr>
          <a:xfrm>
            <a:off x="1986897" y="5188719"/>
            <a:ext cx="1739464" cy="386071"/>
          </a:xfrm>
          <a:prstGeom prst="rect">
            <a:avLst/>
          </a:prstGeom>
          <a:noFill/>
        </p:spPr>
        <p:txBody>
          <a:bodyPr wrap="square" lIns="0" tIns="0" rIns="0" bIns="0" rtlCol="0">
            <a:noAutofit/>
          </a:bodyPr>
          <a:lstStyle/>
          <a:p>
            <a:pPr algn="l"/>
            <a:r>
              <a:rPr lang="en-GB" sz="2400" noProof="0"/>
              <a:t>important</a:t>
            </a:r>
          </a:p>
        </p:txBody>
      </p:sp>
      <p:sp>
        <p:nvSpPr>
          <p:cNvPr id="224" name="Titel">
            <a:extLst>
              <a:ext uri="{FF2B5EF4-FFF2-40B4-BE49-F238E27FC236}">
                <a16:creationId xmlns:a16="http://schemas.microsoft.com/office/drawing/2014/main" id="{270F189B-2A89-41AE-B9AD-B47FA7EACC66}"/>
              </a:ext>
            </a:extLst>
          </p:cNvPr>
          <p:cNvSpPr txBox="1">
            <a:spLocks/>
          </p:cNvSpPr>
          <p:nvPr userDrawn="1"/>
        </p:nvSpPr>
        <p:spPr>
          <a:xfrm>
            <a:off x="535580" y="534963"/>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a:t>About AKD</a:t>
            </a:r>
          </a:p>
        </p:txBody>
      </p:sp>
      <p:sp>
        <p:nvSpPr>
          <p:cNvPr id="225" name="Tijdelijke aanduiding voor voettekst 9">
            <a:extLst>
              <a:ext uri="{FF2B5EF4-FFF2-40B4-BE49-F238E27FC236}">
                <a16:creationId xmlns:a16="http://schemas.microsoft.com/office/drawing/2014/main" id="{E9A05E0E-0F81-4F3C-AF91-D17CB5EDB02E}"/>
              </a:ext>
            </a:extLst>
          </p:cNvPr>
          <p:cNvSpPr>
            <a:spLocks noGrp="1"/>
          </p:cNvSpPr>
          <p:nvPr>
            <p:ph type="ftr" sz="quarter" idx="10"/>
          </p:nvPr>
        </p:nvSpPr>
        <p:spPr>
          <a:xfrm>
            <a:off x="930241" y="6361490"/>
            <a:ext cx="1974670" cy="212470"/>
          </a:xfrm>
          <a:prstGeom prst="rect">
            <a:avLst/>
          </a:prstGeom>
        </p:spPr>
        <p:txBody>
          <a:bodyPr/>
          <a:lstStyle/>
          <a:p>
            <a:r>
              <a:rPr lang="en-GB" noProof="0"/>
              <a:t>AKD Corporate presentation</a:t>
            </a:r>
          </a:p>
        </p:txBody>
      </p:sp>
      <p:sp>
        <p:nvSpPr>
          <p:cNvPr id="226" name="Tijdelijke aanduiding voor dianummer 10">
            <a:extLst>
              <a:ext uri="{FF2B5EF4-FFF2-40B4-BE49-F238E27FC236}">
                <a16:creationId xmlns:a16="http://schemas.microsoft.com/office/drawing/2014/main" id="{B1BE5B76-2A4F-406B-B88E-B456BDDB6E4E}"/>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a:p>
        </p:txBody>
      </p:sp>
      <p:sp>
        <p:nvSpPr>
          <p:cNvPr id="104" name="Deze laag uitzetten indien nodig" hidden="1">
            <a:hlinkClick r:id="" action="ppaction://hlinkshowjump?jump=nextslide"/>
            <a:extLst>
              <a:ext uri="{FF2B5EF4-FFF2-40B4-BE49-F238E27FC236}">
                <a16:creationId xmlns:a16="http://schemas.microsoft.com/office/drawing/2014/main" id="{B276EB39-3301-42BD-B722-002AA6B72A8B}"/>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626513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500"/>
                                        <p:tgtEl>
                                          <p:spTgt spid="66"/>
                                        </p:tgtEl>
                                      </p:cBhvr>
                                    </p:animEffect>
                                  </p:childTnLst>
                                </p:cTn>
                              </p:par>
                            </p:childTnLst>
                          </p:cTn>
                        </p:par>
                        <p:par>
                          <p:cTn id="8" fill="hold">
                            <p:stCondLst>
                              <p:cond delay="500"/>
                            </p:stCondLst>
                            <p:childTnLst>
                              <p:par>
                                <p:cTn id="9" presetID="45" presetClass="entr" presetSubtype="0" fill="hold" grpId="0" nodeType="afterEffect">
                                  <p:stCondLst>
                                    <p:cond delay="0"/>
                                  </p:stCondLst>
                                  <p:iterate type="lt">
                                    <p:tmPct val="10000"/>
                                  </p:iterate>
                                  <p:childTnLst>
                                    <p:set>
                                      <p:cBhvr>
                                        <p:cTn id="10" dur="1" fill="hold">
                                          <p:stCondLst>
                                            <p:cond delay="0"/>
                                          </p:stCondLst>
                                        </p:cTn>
                                        <p:tgtEl>
                                          <p:spTgt spid="195">
                                            <p:txEl>
                                              <p:pRg st="0" end="0"/>
                                            </p:txEl>
                                          </p:spTgt>
                                        </p:tgtEl>
                                        <p:attrNameLst>
                                          <p:attrName>style.visibility</p:attrName>
                                        </p:attrNameLst>
                                      </p:cBhvr>
                                      <p:to>
                                        <p:strVal val="visible"/>
                                      </p:to>
                                    </p:set>
                                    <p:animEffect transition="in" filter="fade">
                                      <p:cBhvr>
                                        <p:cTn id="11" dur="250"/>
                                        <p:tgtEl>
                                          <p:spTgt spid="195">
                                            <p:txEl>
                                              <p:pRg st="0" end="0"/>
                                            </p:txEl>
                                          </p:spTgt>
                                        </p:tgtEl>
                                      </p:cBhvr>
                                    </p:animEffect>
                                    <p:anim calcmode="lin" valueType="num">
                                      <p:cBhvr>
                                        <p:cTn id="12" dur="250" fill="hold"/>
                                        <p:tgtEl>
                                          <p:spTgt spid="195">
                                            <p:txEl>
                                              <p:pRg st="0" end="0"/>
                                            </p:txEl>
                                          </p:spTgt>
                                        </p:tgtEl>
                                        <p:attrNameLst>
                                          <p:attrName>ppt_w</p:attrName>
                                        </p:attrNameLst>
                                      </p:cBhvr>
                                      <p:tavLst>
                                        <p:tav tm="0" fmla="#ppt_w*sin(2.5*pi*$)">
                                          <p:val>
                                            <p:fltVal val="0"/>
                                          </p:val>
                                        </p:tav>
                                        <p:tav tm="100000">
                                          <p:val>
                                            <p:fltVal val="1"/>
                                          </p:val>
                                        </p:tav>
                                      </p:tavLst>
                                    </p:anim>
                                    <p:anim calcmode="lin" valueType="num">
                                      <p:cBhvr>
                                        <p:cTn id="13" dur="250" fill="hold"/>
                                        <p:tgtEl>
                                          <p:spTgt spid="195">
                                            <p:txEl>
                                              <p:pRg st="0" end="0"/>
                                            </p:txEl>
                                          </p:spTgt>
                                        </p:tgtEl>
                                        <p:attrNameLst>
                                          <p:attrName>ppt_h</p:attrName>
                                        </p:attrNameLst>
                                      </p:cBhvr>
                                      <p:tavLst>
                                        <p:tav tm="0">
                                          <p:val>
                                            <p:strVal val="#ppt_h"/>
                                          </p:val>
                                        </p:tav>
                                        <p:tav tm="100000">
                                          <p:val>
                                            <p:strVal val="#ppt_h"/>
                                          </p:val>
                                        </p:tav>
                                      </p:tavLst>
                                    </p:anim>
                                  </p:childTnLst>
                                </p:cTn>
                              </p:par>
                              <p:par>
                                <p:cTn id="14" presetID="10" presetClass="entr" presetSubtype="0" fill="hold" grpId="0" nodeType="withEffect">
                                  <p:stCondLst>
                                    <p:cond delay="25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nodeType="withEffect">
                                  <p:stCondLst>
                                    <p:cond delay="250"/>
                                  </p:stCondLst>
                                  <p:childTnLst>
                                    <p:set>
                                      <p:cBhvr>
                                        <p:cTn id="18" dur="1" fill="hold">
                                          <p:stCondLst>
                                            <p:cond delay="0"/>
                                          </p:stCondLst>
                                        </p:cTn>
                                        <p:tgtEl>
                                          <p:spTgt spid="150"/>
                                        </p:tgtEl>
                                        <p:attrNameLst>
                                          <p:attrName>style.visibility</p:attrName>
                                        </p:attrNameLst>
                                      </p:cBhvr>
                                      <p:to>
                                        <p:strVal val="visible"/>
                                      </p:to>
                                    </p:set>
                                    <p:animEffect transition="in" filter="fade">
                                      <p:cBhvr>
                                        <p:cTn id="19" dur="500"/>
                                        <p:tgtEl>
                                          <p:spTgt spid="15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par>
                                <p:cTn id="23" presetID="10" presetClass="entr" presetSubtype="0" fill="hold" nodeType="withEffect">
                                  <p:stCondLst>
                                    <p:cond delay="500"/>
                                  </p:stCondLst>
                                  <p:childTnLst>
                                    <p:set>
                                      <p:cBhvr>
                                        <p:cTn id="24" dur="1" fill="hold">
                                          <p:stCondLst>
                                            <p:cond delay="0"/>
                                          </p:stCondLst>
                                        </p:cTn>
                                        <p:tgtEl>
                                          <p:spTgt spid="146"/>
                                        </p:tgtEl>
                                        <p:attrNameLst>
                                          <p:attrName>style.visibility</p:attrName>
                                        </p:attrNameLst>
                                      </p:cBhvr>
                                      <p:to>
                                        <p:strVal val="visible"/>
                                      </p:to>
                                    </p:set>
                                    <p:animEffect transition="in" filter="fade">
                                      <p:cBhvr>
                                        <p:cTn id="25" dur="500"/>
                                        <p:tgtEl>
                                          <p:spTgt spid="146"/>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500"/>
                                        <p:tgtEl>
                                          <p:spTgt spid="69"/>
                                        </p:tgtEl>
                                      </p:cBhvr>
                                    </p:animEffect>
                                  </p:childTnLst>
                                </p:cTn>
                              </p:par>
                              <p:par>
                                <p:cTn id="29" presetID="10" presetClass="entr" presetSubtype="0" fill="hold" nodeType="withEffect">
                                  <p:stCondLst>
                                    <p:cond delay="750"/>
                                  </p:stCondLst>
                                  <p:childTnLst>
                                    <p:set>
                                      <p:cBhvr>
                                        <p:cTn id="30" dur="1" fill="hold">
                                          <p:stCondLst>
                                            <p:cond delay="0"/>
                                          </p:stCondLst>
                                        </p:cTn>
                                        <p:tgtEl>
                                          <p:spTgt spid="133"/>
                                        </p:tgtEl>
                                        <p:attrNameLst>
                                          <p:attrName>style.visibility</p:attrName>
                                        </p:attrNameLst>
                                      </p:cBhvr>
                                      <p:to>
                                        <p:strVal val="visible"/>
                                      </p:to>
                                    </p:set>
                                    <p:animEffect transition="in" filter="fade">
                                      <p:cBhvr>
                                        <p:cTn id="31" dur="500"/>
                                        <p:tgtEl>
                                          <p:spTgt spid="133"/>
                                        </p:tgtEl>
                                      </p:cBhvr>
                                    </p:animEffect>
                                  </p:childTnLst>
                                </p:cTn>
                              </p:par>
                            </p:childTnLst>
                          </p:cTn>
                        </p:par>
                        <p:par>
                          <p:cTn id="32" fill="hold">
                            <p:stCondLst>
                              <p:cond delay="1750"/>
                            </p:stCondLst>
                            <p:childTnLst>
                              <p:par>
                                <p:cTn id="33" presetID="10" presetClass="entr" presetSubtype="0" fill="hold" grpId="0" nodeType="afterEffect">
                                  <p:stCondLst>
                                    <p:cond delay="0"/>
                                  </p:stCondLst>
                                  <p:childTnLst>
                                    <p:set>
                                      <p:cBhvr>
                                        <p:cTn id="34" dur="1" fill="hold">
                                          <p:stCondLst>
                                            <p:cond delay="0"/>
                                          </p:stCondLst>
                                        </p:cTn>
                                        <p:tgtEl>
                                          <p:spTgt spid="65"/>
                                        </p:tgtEl>
                                        <p:attrNameLst>
                                          <p:attrName>style.visibility</p:attrName>
                                        </p:attrNameLst>
                                      </p:cBhvr>
                                      <p:to>
                                        <p:strVal val="visible"/>
                                      </p:to>
                                    </p:set>
                                    <p:animEffect transition="in" filter="fade">
                                      <p:cBhvr>
                                        <p:cTn id="35" dur="500"/>
                                        <p:tgtEl>
                                          <p:spTgt spid="65"/>
                                        </p:tgtEl>
                                      </p:cBhvr>
                                    </p:animEffect>
                                  </p:childTnLst>
                                </p:cTn>
                              </p:par>
                            </p:childTnLst>
                          </p:cTn>
                        </p:par>
                        <p:par>
                          <p:cTn id="36" fill="hold">
                            <p:stCondLst>
                              <p:cond delay="2250"/>
                            </p:stCondLst>
                            <p:childTnLst>
                              <p:par>
                                <p:cTn id="37" presetID="10" presetClass="entr" presetSubtype="0" fill="hold" grpId="0" nodeType="afterEffect">
                                  <p:stCondLst>
                                    <p:cond delay="0"/>
                                  </p:stCondLst>
                                  <p:childTnLst>
                                    <p:set>
                                      <p:cBhvr>
                                        <p:cTn id="38" dur="1" fill="hold">
                                          <p:stCondLst>
                                            <p:cond delay="0"/>
                                          </p:stCondLst>
                                        </p:cTn>
                                        <p:tgtEl>
                                          <p:spTgt spid="151"/>
                                        </p:tgtEl>
                                        <p:attrNameLst>
                                          <p:attrName>style.visibility</p:attrName>
                                        </p:attrNameLst>
                                      </p:cBhvr>
                                      <p:to>
                                        <p:strVal val="visible"/>
                                      </p:to>
                                    </p:set>
                                    <p:animEffect transition="in" filter="fade">
                                      <p:cBhvr>
                                        <p:cTn id="39" dur="500"/>
                                        <p:tgtEl>
                                          <p:spTgt spid="151"/>
                                        </p:tgtEl>
                                      </p:cBhvr>
                                    </p:animEffect>
                                  </p:childTnLst>
                                </p:cTn>
                              </p:par>
                              <p:par>
                                <p:cTn id="40" presetID="12" presetClass="entr" presetSubtype="4" fill="hold" nodeType="withEffect">
                                  <p:stCondLst>
                                    <p:cond delay="0"/>
                                  </p:stCondLst>
                                  <p:childTnLst>
                                    <p:set>
                                      <p:cBhvr>
                                        <p:cTn id="41" dur="1" fill="hold">
                                          <p:stCondLst>
                                            <p:cond delay="0"/>
                                          </p:stCondLst>
                                        </p:cTn>
                                        <p:tgtEl>
                                          <p:spTgt spid="198"/>
                                        </p:tgtEl>
                                        <p:attrNameLst>
                                          <p:attrName>style.visibility</p:attrName>
                                        </p:attrNameLst>
                                      </p:cBhvr>
                                      <p:to>
                                        <p:strVal val="visible"/>
                                      </p:to>
                                    </p:set>
                                    <p:anim calcmode="lin" valueType="num">
                                      <p:cBhvr additive="base">
                                        <p:cTn id="42" dur="500"/>
                                        <p:tgtEl>
                                          <p:spTgt spid="198"/>
                                        </p:tgtEl>
                                        <p:attrNameLst>
                                          <p:attrName>ppt_y</p:attrName>
                                        </p:attrNameLst>
                                      </p:cBhvr>
                                      <p:tavLst>
                                        <p:tav tm="0">
                                          <p:val>
                                            <p:strVal val="#ppt_y+#ppt_h*1.125000"/>
                                          </p:val>
                                        </p:tav>
                                        <p:tav tm="100000">
                                          <p:val>
                                            <p:strVal val="#ppt_y"/>
                                          </p:val>
                                        </p:tav>
                                      </p:tavLst>
                                    </p:anim>
                                    <p:animEffect transition="in" filter="wipe(up)">
                                      <p:cBhvr>
                                        <p:cTn id="43" dur="500"/>
                                        <p:tgtEl>
                                          <p:spTgt spid="198"/>
                                        </p:tgtEl>
                                      </p:cBhvr>
                                    </p:animEffect>
                                  </p:childTnLst>
                                </p:cTn>
                              </p:par>
                              <p:par>
                                <p:cTn id="44" presetID="12" presetClass="entr" presetSubtype="4" fill="hold" nodeType="withEffect">
                                  <p:stCondLst>
                                    <p:cond delay="0"/>
                                  </p:stCondLst>
                                  <p:childTnLst>
                                    <p:set>
                                      <p:cBhvr>
                                        <p:cTn id="45" dur="1" fill="hold">
                                          <p:stCondLst>
                                            <p:cond delay="0"/>
                                          </p:stCondLst>
                                        </p:cTn>
                                        <p:tgtEl>
                                          <p:spTgt spid="199"/>
                                        </p:tgtEl>
                                        <p:attrNameLst>
                                          <p:attrName>style.visibility</p:attrName>
                                        </p:attrNameLst>
                                      </p:cBhvr>
                                      <p:to>
                                        <p:strVal val="visible"/>
                                      </p:to>
                                    </p:set>
                                    <p:anim calcmode="lin" valueType="num">
                                      <p:cBhvr additive="base">
                                        <p:cTn id="46" dur="500"/>
                                        <p:tgtEl>
                                          <p:spTgt spid="199"/>
                                        </p:tgtEl>
                                        <p:attrNameLst>
                                          <p:attrName>ppt_y</p:attrName>
                                        </p:attrNameLst>
                                      </p:cBhvr>
                                      <p:tavLst>
                                        <p:tav tm="0">
                                          <p:val>
                                            <p:strVal val="#ppt_y+#ppt_h*1.125000"/>
                                          </p:val>
                                        </p:tav>
                                        <p:tav tm="100000">
                                          <p:val>
                                            <p:strVal val="#ppt_y"/>
                                          </p:val>
                                        </p:tav>
                                      </p:tavLst>
                                    </p:anim>
                                    <p:animEffect transition="in" filter="wipe(up)">
                                      <p:cBhvr>
                                        <p:cTn id="47" dur="500"/>
                                        <p:tgtEl>
                                          <p:spTgt spid="199"/>
                                        </p:tgtEl>
                                      </p:cBhvr>
                                    </p:animEffect>
                                  </p:childTnLst>
                                </p:cTn>
                              </p:par>
                              <p:par>
                                <p:cTn id="48" presetID="12" presetClass="entr" presetSubtype="4" fill="hold" nodeType="withEffect">
                                  <p:stCondLst>
                                    <p:cond delay="0"/>
                                  </p:stCondLst>
                                  <p:childTnLst>
                                    <p:set>
                                      <p:cBhvr>
                                        <p:cTn id="49" dur="1" fill="hold">
                                          <p:stCondLst>
                                            <p:cond delay="0"/>
                                          </p:stCondLst>
                                        </p:cTn>
                                        <p:tgtEl>
                                          <p:spTgt spid="201"/>
                                        </p:tgtEl>
                                        <p:attrNameLst>
                                          <p:attrName>style.visibility</p:attrName>
                                        </p:attrNameLst>
                                      </p:cBhvr>
                                      <p:to>
                                        <p:strVal val="visible"/>
                                      </p:to>
                                    </p:set>
                                    <p:anim calcmode="lin" valueType="num">
                                      <p:cBhvr additive="base">
                                        <p:cTn id="50" dur="500"/>
                                        <p:tgtEl>
                                          <p:spTgt spid="201"/>
                                        </p:tgtEl>
                                        <p:attrNameLst>
                                          <p:attrName>ppt_y</p:attrName>
                                        </p:attrNameLst>
                                      </p:cBhvr>
                                      <p:tavLst>
                                        <p:tav tm="0">
                                          <p:val>
                                            <p:strVal val="#ppt_y+#ppt_h*1.125000"/>
                                          </p:val>
                                        </p:tav>
                                        <p:tav tm="100000">
                                          <p:val>
                                            <p:strVal val="#ppt_y"/>
                                          </p:val>
                                        </p:tav>
                                      </p:tavLst>
                                    </p:anim>
                                    <p:animEffect transition="in" filter="wipe(up)">
                                      <p:cBhvr>
                                        <p:cTn id="51" dur="500"/>
                                        <p:tgtEl>
                                          <p:spTgt spid="201"/>
                                        </p:tgtEl>
                                      </p:cBhvr>
                                    </p:animEffect>
                                  </p:childTnLst>
                                </p:cTn>
                              </p:par>
                              <p:par>
                                <p:cTn id="52" presetID="12" presetClass="entr" presetSubtype="4" fill="hold" nodeType="withEffect">
                                  <p:stCondLst>
                                    <p:cond delay="0"/>
                                  </p:stCondLst>
                                  <p:childTnLst>
                                    <p:set>
                                      <p:cBhvr>
                                        <p:cTn id="53" dur="1" fill="hold">
                                          <p:stCondLst>
                                            <p:cond delay="0"/>
                                          </p:stCondLst>
                                        </p:cTn>
                                        <p:tgtEl>
                                          <p:spTgt spid="200"/>
                                        </p:tgtEl>
                                        <p:attrNameLst>
                                          <p:attrName>style.visibility</p:attrName>
                                        </p:attrNameLst>
                                      </p:cBhvr>
                                      <p:to>
                                        <p:strVal val="visible"/>
                                      </p:to>
                                    </p:set>
                                    <p:anim calcmode="lin" valueType="num">
                                      <p:cBhvr additive="base">
                                        <p:cTn id="54" dur="500"/>
                                        <p:tgtEl>
                                          <p:spTgt spid="200"/>
                                        </p:tgtEl>
                                        <p:attrNameLst>
                                          <p:attrName>ppt_y</p:attrName>
                                        </p:attrNameLst>
                                      </p:cBhvr>
                                      <p:tavLst>
                                        <p:tav tm="0">
                                          <p:val>
                                            <p:strVal val="#ppt_y+#ppt_h*1.125000"/>
                                          </p:val>
                                        </p:tav>
                                        <p:tav tm="100000">
                                          <p:val>
                                            <p:strVal val="#ppt_y"/>
                                          </p:val>
                                        </p:tav>
                                      </p:tavLst>
                                    </p:anim>
                                    <p:animEffect transition="in" filter="wipe(up)">
                                      <p:cBhvr>
                                        <p:cTn id="55" dur="500"/>
                                        <p:tgtEl>
                                          <p:spTgt spid="200"/>
                                        </p:tgtEl>
                                      </p:cBhvr>
                                    </p:animEffect>
                                  </p:childTnLst>
                                </p:cTn>
                              </p:par>
                              <p:par>
                                <p:cTn id="56" presetID="12" presetClass="entr" presetSubtype="4" fill="hold" nodeType="withEffect">
                                  <p:stCondLst>
                                    <p:cond delay="0"/>
                                  </p:stCondLst>
                                  <p:childTnLst>
                                    <p:set>
                                      <p:cBhvr>
                                        <p:cTn id="57" dur="1" fill="hold">
                                          <p:stCondLst>
                                            <p:cond delay="0"/>
                                          </p:stCondLst>
                                        </p:cTn>
                                        <p:tgtEl>
                                          <p:spTgt spid="202"/>
                                        </p:tgtEl>
                                        <p:attrNameLst>
                                          <p:attrName>style.visibility</p:attrName>
                                        </p:attrNameLst>
                                      </p:cBhvr>
                                      <p:to>
                                        <p:strVal val="visible"/>
                                      </p:to>
                                    </p:set>
                                    <p:anim calcmode="lin" valueType="num">
                                      <p:cBhvr additive="base">
                                        <p:cTn id="58" dur="500"/>
                                        <p:tgtEl>
                                          <p:spTgt spid="202"/>
                                        </p:tgtEl>
                                        <p:attrNameLst>
                                          <p:attrName>ppt_y</p:attrName>
                                        </p:attrNameLst>
                                      </p:cBhvr>
                                      <p:tavLst>
                                        <p:tav tm="0">
                                          <p:val>
                                            <p:strVal val="#ppt_y+#ppt_h*1.125000"/>
                                          </p:val>
                                        </p:tav>
                                        <p:tav tm="100000">
                                          <p:val>
                                            <p:strVal val="#ppt_y"/>
                                          </p:val>
                                        </p:tav>
                                      </p:tavLst>
                                    </p:anim>
                                    <p:animEffect transition="in" filter="wipe(up)">
                                      <p:cBhvr>
                                        <p:cTn id="59" dur="500"/>
                                        <p:tgtEl>
                                          <p:spTgt spid="202"/>
                                        </p:tgtEl>
                                      </p:cBhvr>
                                    </p:animEffect>
                                  </p:childTnLst>
                                </p:cTn>
                              </p:par>
                              <p:par>
                                <p:cTn id="60" presetID="12" presetClass="entr" presetSubtype="4" fill="hold" nodeType="withEffect">
                                  <p:stCondLst>
                                    <p:cond delay="0"/>
                                  </p:stCondLst>
                                  <p:childTnLst>
                                    <p:set>
                                      <p:cBhvr>
                                        <p:cTn id="61" dur="1" fill="hold">
                                          <p:stCondLst>
                                            <p:cond delay="0"/>
                                          </p:stCondLst>
                                        </p:cTn>
                                        <p:tgtEl>
                                          <p:spTgt spid="203"/>
                                        </p:tgtEl>
                                        <p:attrNameLst>
                                          <p:attrName>style.visibility</p:attrName>
                                        </p:attrNameLst>
                                      </p:cBhvr>
                                      <p:to>
                                        <p:strVal val="visible"/>
                                      </p:to>
                                    </p:set>
                                    <p:anim calcmode="lin" valueType="num">
                                      <p:cBhvr additive="base">
                                        <p:cTn id="62" dur="500"/>
                                        <p:tgtEl>
                                          <p:spTgt spid="203"/>
                                        </p:tgtEl>
                                        <p:attrNameLst>
                                          <p:attrName>ppt_y</p:attrName>
                                        </p:attrNameLst>
                                      </p:cBhvr>
                                      <p:tavLst>
                                        <p:tav tm="0">
                                          <p:val>
                                            <p:strVal val="#ppt_y+#ppt_h*1.125000"/>
                                          </p:val>
                                        </p:tav>
                                        <p:tav tm="100000">
                                          <p:val>
                                            <p:strVal val="#ppt_y"/>
                                          </p:val>
                                        </p:tav>
                                      </p:tavLst>
                                    </p:anim>
                                    <p:animEffect transition="in" filter="wipe(up)">
                                      <p:cBhvr>
                                        <p:cTn id="63" dur="500"/>
                                        <p:tgtEl>
                                          <p:spTgt spid="203"/>
                                        </p:tgtEl>
                                      </p:cBhvr>
                                    </p:animEffect>
                                  </p:childTnLst>
                                </p:cTn>
                              </p:par>
                              <p:par>
                                <p:cTn id="64" presetID="10" presetClass="entr" presetSubtype="0" fill="hold" grpId="0" nodeType="withEffect">
                                  <p:stCondLst>
                                    <p:cond delay="250"/>
                                  </p:stCondLst>
                                  <p:childTnLst>
                                    <p:set>
                                      <p:cBhvr>
                                        <p:cTn id="65" dur="1" fill="hold">
                                          <p:stCondLst>
                                            <p:cond delay="0"/>
                                          </p:stCondLst>
                                        </p:cTn>
                                        <p:tgtEl>
                                          <p:spTgt spid="196"/>
                                        </p:tgtEl>
                                        <p:attrNameLst>
                                          <p:attrName>style.visibility</p:attrName>
                                        </p:attrNameLst>
                                      </p:cBhvr>
                                      <p:to>
                                        <p:strVal val="visible"/>
                                      </p:to>
                                    </p:set>
                                    <p:animEffect transition="in" filter="fade">
                                      <p:cBhvr>
                                        <p:cTn id="66" dur="500"/>
                                        <p:tgtEl>
                                          <p:spTgt spid="196"/>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197"/>
                                        </p:tgtEl>
                                        <p:attrNameLst>
                                          <p:attrName>style.visibility</p:attrName>
                                        </p:attrNameLst>
                                      </p:cBhvr>
                                      <p:to>
                                        <p:strVal val="visible"/>
                                      </p:to>
                                    </p:set>
                                    <p:animEffect transition="in" filter="fade">
                                      <p:cBhvr>
                                        <p:cTn id="69" dur="500"/>
                                        <p:tgtEl>
                                          <p:spTgt spid="197"/>
                                        </p:tgtEl>
                                      </p:cBhvr>
                                    </p:animEffect>
                                  </p:childTnLst>
                                </p:cTn>
                              </p:par>
                            </p:childTnLst>
                          </p:cTn>
                        </p:par>
                        <p:par>
                          <p:cTn id="70" fill="hold">
                            <p:stCondLst>
                              <p:cond delay="3250"/>
                            </p:stCondLst>
                            <p:childTnLst>
                              <p:par>
                                <p:cTn id="71" presetID="10" presetClass="entr" presetSubtype="0" fill="hold" grpId="0" nodeType="afterEffect">
                                  <p:stCondLst>
                                    <p:cond delay="0"/>
                                  </p:stCondLst>
                                  <p:childTnLst>
                                    <p:set>
                                      <p:cBhvr>
                                        <p:cTn id="72" dur="1" fill="hold">
                                          <p:stCondLst>
                                            <p:cond delay="0"/>
                                          </p:stCondLst>
                                        </p:cTn>
                                        <p:tgtEl>
                                          <p:spTgt spid="152"/>
                                        </p:tgtEl>
                                        <p:attrNameLst>
                                          <p:attrName>style.visibility</p:attrName>
                                        </p:attrNameLst>
                                      </p:cBhvr>
                                      <p:to>
                                        <p:strVal val="visible"/>
                                      </p:to>
                                    </p:set>
                                    <p:animEffect transition="in" filter="fade">
                                      <p:cBhvr>
                                        <p:cTn id="73" dur="500"/>
                                        <p:tgtEl>
                                          <p:spTgt spid="152"/>
                                        </p:tgtEl>
                                      </p:cBhvr>
                                    </p:animEffect>
                                  </p:childTnLst>
                                </p:cTn>
                              </p:par>
                              <p:par>
                                <p:cTn id="74" presetID="10" presetClass="entr" presetSubtype="0" fill="hold" nodeType="withEffect">
                                  <p:stCondLst>
                                    <p:cond delay="250"/>
                                  </p:stCondLst>
                                  <p:childTnLst>
                                    <p:set>
                                      <p:cBhvr>
                                        <p:cTn id="75" dur="1" fill="hold">
                                          <p:stCondLst>
                                            <p:cond delay="0"/>
                                          </p:stCondLst>
                                        </p:cTn>
                                        <p:tgtEl>
                                          <p:spTgt spid="156"/>
                                        </p:tgtEl>
                                        <p:attrNameLst>
                                          <p:attrName>style.visibility</p:attrName>
                                        </p:attrNameLst>
                                      </p:cBhvr>
                                      <p:to>
                                        <p:strVal val="visible"/>
                                      </p:to>
                                    </p:set>
                                    <p:animEffect transition="in" filter="fade">
                                      <p:cBhvr>
                                        <p:cTn id="76" dur="500"/>
                                        <p:tgtEl>
                                          <p:spTgt spid="156"/>
                                        </p:tgtEl>
                                      </p:cBhvr>
                                    </p:animEffect>
                                  </p:childTnLst>
                                </p:cTn>
                              </p:par>
                              <p:par>
                                <p:cTn id="77" presetID="10" presetClass="entr" presetSubtype="0" fill="hold" grpId="0" nodeType="withEffect">
                                  <p:stCondLst>
                                    <p:cond delay="250"/>
                                  </p:stCondLst>
                                  <p:childTnLst>
                                    <p:set>
                                      <p:cBhvr>
                                        <p:cTn id="78" dur="1" fill="hold">
                                          <p:stCondLst>
                                            <p:cond delay="0"/>
                                          </p:stCondLst>
                                        </p:cTn>
                                        <p:tgtEl>
                                          <p:spTgt spid="153"/>
                                        </p:tgtEl>
                                        <p:attrNameLst>
                                          <p:attrName>style.visibility</p:attrName>
                                        </p:attrNameLst>
                                      </p:cBhvr>
                                      <p:to>
                                        <p:strVal val="visible"/>
                                      </p:to>
                                    </p:set>
                                    <p:animEffect transition="in" filter="fade">
                                      <p:cBhvr>
                                        <p:cTn id="79" dur="500"/>
                                        <p:tgtEl>
                                          <p:spTgt spid="153"/>
                                        </p:tgtEl>
                                      </p:cBhvr>
                                    </p:animEffect>
                                  </p:childTnLst>
                                </p:cTn>
                              </p:par>
                              <p:par>
                                <p:cTn id="80" presetID="10" presetClass="entr" presetSubtype="0" fill="hold" nodeType="withEffect">
                                  <p:stCondLst>
                                    <p:cond delay="500"/>
                                  </p:stCondLst>
                                  <p:childTnLst>
                                    <p:set>
                                      <p:cBhvr>
                                        <p:cTn id="81" dur="1" fill="hold">
                                          <p:stCondLst>
                                            <p:cond delay="0"/>
                                          </p:stCondLst>
                                        </p:cTn>
                                        <p:tgtEl>
                                          <p:spTgt spid="170"/>
                                        </p:tgtEl>
                                        <p:attrNameLst>
                                          <p:attrName>style.visibility</p:attrName>
                                        </p:attrNameLst>
                                      </p:cBhvr>
                                      <p:to>
                                        <p:strVal val="visible"/>
                                      </p:to>
                                    </p:set>
                                    <p:animEffect transition="in" filter="fade">
                                      <p:cBhvr>
                                        <p:cTn id="82" dur="500"/>
                                        <p:tgtEl>
                                          <p:spTgt spid="170"/>
                                        </p:tgtEl>
                                      </p:cBhvr>
                                    </p:animEffect>
                                  </p:childTnLst>
                                </p:cTn>
                              </p:par>
                              <p:par>
                                <p:cTn id="83" presetID="10" presetClass="entr" presetSubtype="0" fill="hold" grpId="0" nodeType="withEffect">
                                  <p:stCondLst>
                                    <p:cond delay="500"/>
                                  </p:stCondLst>
                                  <p:childTnLst>
                                    <p:set>
                                      <p:cBhvr>
                                        <p:cTn id="84" dur="1" fill="hold">
                                          <p:stCondLst>
                                            <p:cond delay="0"/>
                                          </p:stCondLst>
                                        </p:cTn>
                                        <p:tgtEl>
                                          <p:spTgt spid="154"/>
                                        </p:tgtEl>
                                        <p:attrNameLst>
                                          <p:attrName>style.visibility</p:attrName>
                                        </p:attrNameLst>
                                      </p:cBhvr>
                                      <p:to>
                                        <p:strVal val="visible"/>
                                      </p:to>
                                    </p:set>
                                    <p:animEffect transition="in" filter="fade">
                                      <p:cBhvr>
                                        <p:cTn id="85" dur="500"/>
                                        <p:tgtEl>
                                          <p:spTgt spid="154"/>
                                        </p:tgtEl>
                                      </p:cBhvr>
                                    </p:animEffect>
                                  </p:childTnLst>
                                </p:cTn>
                              </p:par>
                              <p:par>
                                <p:cTn id="86" presetID="10" presetClass="entr" presetSubtype="0" fill="hold" nodeType="withEffect">
                                  <p:stCondLst>
                                    <p:cond delay="750"/>
                                  </p:stCondLst>
                                  <p:childTnLst>
                                    <p:set>
                                      <p:cBhvr>
                                        <p:cTn id="87" dur="1" fill="hold">
                                          <p:stCondLst>
                                            <p:cond delay="0"/>
                                          </p:stCondLst>
                                        </p:cTn>
                                        <p:tgtEl>
                                          <p:spTgt spid="165"/>
                                        </p:tgtEl>
                                        <p:attrNameLst>
                                          <p:attrName>style.visibility</p:attrName>
                                        </p:attrNameLst>
                                      </p:cBhvr>
                                      <p:to>
                                        <p:strVal val="visible"/>
                                      </p:to>
                                    </p:set>
                                    <p:animEffect transition="in" filter="fade">
                                      <p:cBhvr>
                                        <p:cTn id="88" dur="500"/>
                                        <p:tgtEl>
                                          <p:spTgt spid="165"/>
                                        </p:tgtEl>
                                      </p:cBhvr>
                                    </p:animEffect>
                                  </p:childTnLst>
                                </p:cTn>
                              </p:par>
                              <p:par>
                                <p:cTn id="89" presetID="10" presetClass="entr" presetSubtype="0" fill="hold" grpId="0" nodeType="withEffect">
                                  <p:stCondLst>
                                    <p:cond delay="750"/>
                                  </p:stCondLst>
                                  <p:childTnLst>
                                    <p:set>
                                      <p:cBhvr>
                                        <p:cTn id="90" dur="1" fill="hold">
                                          <p:stCondLst>
                                            <p:cond delay="0"/>
                                          </p:stCondLst>
                                        </p:cTn>
                                        <p:tgtEl>
                                          <p:spTgt spid="155"/>
                                        </p:tgtEl>
                                        <p:attrNameLst>
                                          <p:attrName>style.visibility</p:attrName>
                                        </p:attrNameLst>
                                      </p:cBhvr>
                                      <p:to>
                                        <p:strVal val="visible"/>
                                      </p:to>
                                    </p:set>
                                    <p:animEffect transition="in" filter="fade">
                                      <p:cBhvr>
                                        <p:cTn id="91" dur="500"/>
                                        <p:tgtEl>
                                          <p:spTgt spid="155"/>
                                        </p:tgtEl>
                                      </p:cBhvr>
                                    </p:animEffect>
                                  </p:childTnLst>
                                </p:cTn>
                              </p:par>
                            </p:childTnLst>
                          </p:cTn>
                        </p:par>
                        <p:par>
                          <p:cTn id="92" fill="hold">
                            <p:stCondLst>
                              <p:cond delay="4500"/>
                            </p:stCondLst>
                            <p:childTnLst>
                              <p:par>
                                <p:cTn id="93" presetID="10" presetClass="entr" presetSubtype="0" fill="hold" grpId="0" nodeType="afterEffect">
                                  <p:stCondLst>
                                    <p:cond delay="0"/>
                                  </p:stCondLst>
                                  <p:childTnLst>
                                    <p:set>
                                      <p:cBhvr>
                                        <p:cTn id="94" dur="1" fill="hold">
                                          <p:stCondLst>
                                            <p:cond delay="0"/>
                                          </p:stCondLst>
                                        </p:cTn>
                                        <p:tgtEl>
                                          <p:spTgt spid="179"/>
                                        </p:tgtEl>
                                        <p:attrNameLst>
                                          <p:attrName>style.visibility</p:attrName>
                                        </p:attrNameLst>
                                      </p:cBhvr>
                                      <p:to>
                                        <p:strVal val="visible"/>
                                      </p:to>
                                    </p:set>
                                    <p:animEffect transition="in" filter="fade">
                                      <p:cBhvr>
                                        <p:cTn id="95" dur="500"/>
                                        <p:tgtEl>
                                          <p:spTgt spid="179"/>
                                        </p:tgtEl>
                                      </p:cBhvr>
                                    </p:animEffect>
                                  </p:childTnLst>
                                </p:cTn>
                              </p:par>
                              <p:par>
                                <p:cTn id="96" presetID="10" presetClass="entr" presetSubtype="0" fill="hold" nodeType="withEffect">
                                  <p:stCondLst>
                                    <p:cond delay="250"/>
                                  </p:stCondLst>
                                  <p:childTnLst>
                                    <p:set>
                                      <p:cBhvr>
                                        <p:cTn id="97" dur="1" fill="hold">
                                          <p:stCondLst>
                                            <p:cond delay="0"/>
                                          </p:stCondLst>
                                        </p:cTn>
                                        <p:tgtEl>
                                          <p:spTgt spid="183"/>
                                        </p:tgtEl>
                                        <p:attrNameLst>
                                          <p:attrName>style.visibility</p:attrName>
                                        </p:attrNameLst>
                                      </p:cBhvr>
                                      <p:to>
                                        <p:strVal val="visible"/>
                                      </p:to>
                                    </p:set>
                                    <p:animEffect transition="in" filter="fade">
                                      <p:cBhvr>
                                        <p:cTn id="98" dur="500"/>
                                        <p:tgtEl>
                                          <p:spTgt spid="183"/>
                                        </p:tgtEl>
                                      </p:cBhvr>
                                    </p:animEffect>
                                  </p:childTnLst>
                                </p:cTn>
                              </p:par>
                              <p:par>
                                <p:cTn id="99" presetID="10" presetClass="entr" presetSubtype="0" fill="hold" grpId="0" nodeType="withEffect">
                                  <p:stCondLst>
                                    <p:cond delay="500"/>
                                  </p:stCondLst>
                                  <p:childTnLst>
                                    <p:set>
                                      <p:cBhvr>
                                        <p:cTn id="100" dur="1" fill="hold">
                                          <p:stCondLst>
                                            <p:cond delay="0"/>
                                          </p:stCondLst>
                                        </p:cTn>
                                        <p:tgtEl>
                                          <p:spTgt spid="180"/>
                                        </p:tgtEl>
                                        <p:attrNameLst>
                                          <p:attrName>style.visibility</p:attrName>
                                        </p:attrNameLst>
                                      </p:cBhvr>
                                      <p:to>
                                        <p:strVal val="visible"/>
                                      </p:to>
                                    </p:set>
                                    <p:animEffect transition="in" filter="fade">
                                      <p:cBhvr>
                                        <p:cTn id="101" dur="500"/>
                                        <p:tgtEl>
                                          <p:spTgt spid="180"/>
                                        </p:tgtEl>
                                      </p:cBhvr>
                                    </p:animEffect>
                                  </p:childTnLst>
                                </p:cTn>
                              </p:par>
                              <p:par>
                                <p:cTn id="102" presetID="10" presetClass="entr" presetSubtype="0" fill="hold" grpId="0" nodeType="withEffect">
                                  <p:stCondLst>
                                    <p:cond delay="750"/>
                                  </p:stCondLst>
                                  <p:childTnLst>
                                    <p:set>
                                      <p:cBhvr>
                                        <p:cTn id="103" dur="1" fill="hold">
                                          <p:stCondLst>
                                            <p:cond delay="0"/>
                                          </p:stCondLst>
                                        </p:cTn>
                                        <p:tgtEl>
                                          <p:spTgt spid="181"/>
                                        </p:tgtEl>
                                        <p:attrNameLst>
                                          <p:attrName>style.visibility</p:attrName>
                                        </p:attrNameLst>
                                      </p:cBhvr>
                                      <p:to>
                                        <p:strVal val="visible"/>
                                      </p:to>
                                    </p:set>
                                    <p:animEffect transition="in" filter="fade">
                                      <p:cBhvr>
                                        <p:cTn id="104" dur="500"/>
                                        <p:tgtEl>
                                          <p:spTgt spid="181"/>
                                        </p:tgtEl>
                                      </p:cBhvr>
                                    </p:animEffect>
                                  </p:childTnLst>
                                </p:cTn>
                              </p:par>
                              <p:par>
                                <p:cTn id="105" presetID="10" presetClass="entr" presetSubtype="0" fill="hold" grpId="0" nodeType="withEffect">
                                  <p:stCondLst>
                                    <p:cond delay="1000"/>
                                  </p:stCondLst>
                                  <p:childTnLst>
                                    <p:set>
                                      <p:cBhvr>
                                        <p:cTn id="106" dur="1" fill="hold">
                                          <p:stCondLst>
                                            <p:cond delay="0"/>
                                          </p:stCondLst>
                                        </p:cTn>
                                        <p:tgtEl>
                                          <p:spTgt spid="223"/>
                                        </p:tgtEl>
                                        <p:attrNameLst>
                                          <p:attrName>style.visibility</p:attrName>
                                        </p:attrNameLst>
                                      </p:cBhvr>
                                      <p:to>
                                        <p:strVal val="visible"/>
                                      </p:to>
                                    </p:set>
                                    <p:animEffect transition="in" filter="fade">
                                      <p:cBhvr>
                                        <p:cTn id="107" dur="500"/>
                                        <p:tgtEl>
                                          <p:spTgt spid="223"/>
                                        </p:tgtEl>
                                      </p:cBhvr>
                                    </p:animEffect>
                                  </p:childTnLst>
                                </p:cTn>
                              </p:par>
                              <p:par>
                                <p:cTn id="108" presetID="10" presetClass="entr" presetSubtype="0" fill="hold" grpId="0" nodeType="withEffect">
                                  <p:stCondLst>
                                    <p:cond delay="1250"/>
                                  </p:stCondLst>
                                  <p:childTnLst>
                                    <p:set>
                                      <p:cBhvr>
                                        <p:cTn id="109" dur="1" fill="hold">
                                          <p:stCondLst>
                                            <p:cond delay="0"/>
                                          </p:stCondLst>
                                        </p:cTn>
                                        <p:tgtEl>
                                          <p:spTgt spid="182"/>
                                        </p:tgtEl>
                                        <p:attrNameLst>
                                          <p:attrName>style.visibility</p:attrName>
                                        </p:attrNameLst>
                                      </p:cBhvr>
                                      <p:to>
                                        <p:strVal val="visible"/>
                                      </p:to>
                                    </p:set>
                                    <p:animEffect transition="in" filter="fade">
                                      <p:cBhvr>
                                        <p:cTn id="110" dur="500"/>
                                        <p:tgtEl>
                                          <p:spTgt spid="182"/>
                                        </p:tgtEl>
                                      </p:cBhvr>
                                    </p:animEffect>
                                  </p:childTnLst>
                                </p:cTn>
                              </p:par>
                            </p:childTnLst>
                          </p:cTn>
                        </p:par>
                        <p:par>
                          <p:cTn id="111" fill="hold">
                            <p:stCondLst>
                              <p:cond delay="6250"/>
                            </p:stCondLst>
                            <p:childTnLst>
                              <p:par>
                                <p:cTn id="112" presetID="10" presetClass="entr" presetSubtype="0"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Effect transition="in" filter="fade">
                                      <p:cBhvr>
                                        <p:cTn id="114" dur="500"/>
                                        <p:tgtEl>
                                          <p:spTgt spid="188"/>
                                        </p:tgtEl>
                                      </p:cBhvr>
                                    </p:animEffect>
                                  </p:childTnLst>
                                </p:cTn>
                              </p:par>
                              <p:par>
                                <p:cTn id="115" presetID="10" presetClass="entr" presetSubtype="0" fill="hold" grpId="0" nodeType="withEffect">
                                  <p:stCondLst>
                                    <p:cond delay="250"/>
                                  </p:stCondLst>
                                  <p:childTnLst>
                                    <p:set>
                                      <p:cBhvr>
                                        <p:cTn id="116" dur="1" fill="hold">
                                          <p:stCondLst>
                                            <p:cond delay="0"/>
                                          </p:stCondLst>
                                        </p:cTn>
                                        <p:tgtEl>
                                          <p:spTgt spid="192"/>
                                        </p:tgtEl>
                                        <p:attrNameLst>
                                          <p:attrName>style.visibility</p:attrName>
                                        </p:attrNameLst>
                                      </p:cBhvr>
                                      <p:to>
                                        <p:strVal val="visible"/>
                                      </p:to>
                                    </p:set>
                                    <p:animEffect transition="in" filter="fade">
                                      <p:cBhvr>
                                        <p:cTn id="117" dur="500"/>
                                        <p:tgtEl>
                                          <p:spTgt spid="192"/>
                                        </p:tgtEl>
                                      </p:cBhvr>
                                    </p:animEffect>
                                  </p:childTnLst>
                                </p:cTn>
                              </p:par>
                              <p:par>
                                <p:cTn id="118" presetID="10" presetClass="entr" presetSubtype="0" fill="hold" grpId="0" nodeType="withEffect">
                                  <p:stCondLst>
                                    <p:cond delay="250"/>
                                  </p:stCondLst>
                                  <p:childTnLst>
                                    <p:set>
                                      <p:cBhvr>
                                        <p:cTn id="119" dur="1" fill="hold">
                                          <p:stCondLst>
                                            <p:cond delay="0"/>
                                          </p:stCondLst>
                                        </p:cTn>
                                        <p:tgtEl>
                                          <p:spTgt spid="190"/>
                                        </p:tgtEl>
                                        <p:attrNameLst>
                                          <p:attrName>style.visibility</p:attrName>
                                        </p:attrNameLst>
                                      </p:cBhvr>
                                      <p:to>
                                        <p:strVal val="visible"/>
                                      </p:to>
                                    </p:set>
                                    <p:animEffect transition="in" filter="fade">
                                      <p:cBhvr>
                                        <p:cTn id="120" dur="500"/>
                                        <p:tgtEl>
                                          <p:spTgt spid="190"/>
                                        </p:tgtEl>
                                      </p:cBhvr>
                                    </p:animEffect>
                                  </p:childTnLst>
                                </p:cTn>
                              </p:par>
                              <p:par>
                                <p:cTn id="121" presetID="10" presetClass="entr" presetSubtype="0" fill="hold" grpId="0" nodeType="withEffect">
                                  <p:stCondLst>
                                    <p:cond delay="500"/>
                                  </p:stCondLst>
                                  <p:childTnLst>
                                    <p:set>
                                      <p:cBhvr>
                                        <p:cTn id="122" dur="1" fill="hold">
                                          <p:stCondLst>
                                            <p:cond delay="0"/>
                                          </p:stCondLst>
                                        </p:cTn>
                                        <p:tgtEl>
                                          <p:spTgt spid="191"/>
                                        </p:tgtEl>
                                        <p:attrNameLst>
                                          <p:attrName>style.visibility</p:attrName>
                                        </p:attrNameLst>
                                      </p:cBhvr>
                                      <p:to>
                                        <p:strVal val="visible"/>
                                      </p:to>
                                    </p:set>
                                    <p:animEffect transition="in" filter="fade">
                                      <p:cBhvr>
                                        <p:cTn id="123" dur="500"/>
                                        <p:tgtEl>
                                          <p:spTgt spid="191"/>
                                        </p:tgtEl>
                                      </p:cBhvr>
                                    </p:animEffect>
                                  </p:childTnLst>
                                </p:cTn>
                              </p:par>
                              <p:par>
                                <p:cTn id="124" presetID="10" presetClass="entr" presetSubtype="0" fill="hold" grpId="0" nodeType="withEffect">
                                  <p:stCondLst>
                                    <p:cond delay="750"/>
                                  </p:stCondLst>
                                  <p:childTnLst>
                                    <p:set>
                                      <p:cBhvr>
                                        <p:cTn id="125" dur="1" fill="hold">
                                          <p:stCondLst>
                                            <p:cond delay="0"/>
                                          </p:stCondLst>
                                        </p:cTn>
                                        <p:tgtEl>
                                          <p:spTgt spid="193"/>
                                        </p:tgtEl>
                                        <p:attrNameLst>
                                          <p:attrName>style.visibility</p:attrName>
                                        </p:attrNameLst>
                                      </p:cBhvr>
                                      <p:to>
                                        <p:strVal val="visible"/>
                                      </p:to>
                                    </p:set>
                                    <p:animEffect transition="in" filter="fade">
                                      <p:cBhvr>
                                        <p:cTn id="126" dur="500"/>
                                        <p:tgtEl>
                                          <p:spTgt spid="193"/>
                                        </p:tgtEl>
                                      </p:cBhvr>
                                    </p:animEffect>
                                  </p:childTnLst>
                                </p:cTn>
                              </p:par>
                              <p:par>
                                <p:cTn id="127" presetID="10" presetClass="entr" presetSubtype="0" fill="hold" grpId="0" nodeType="withEffect">
                                  <p:stCondLst>
                                    <p:cond delay="750"/>
                                  </p:stCondLst>
                                  <p:childTnLst>
                                    <p:set>
                                      <p:cBhvr>
                                        <p:cTn id="128" dur="1" fill="hold">
                                          <p:stCondLst>
                                            <p:cond delay="0"/>
                                          </p:stCondLst>
                                        </p:cTn>
                                        <p:tgtEl>
                                          <p:spTgt spid="189"/>
                                        </p:tgtEl>
                                        <p:attrNameLst>
                                          <p:attrName>style.visibility</p:attrName>
                                        </p:attrNameLst>
                                      </p:cBhvr>
                                      <p:to>
                                        <p:strVal val="visible"/>
                                      </p:to>
                                    </p:set>
                                    <p:animEffect transition="in" filter="fade">
                                      <p:cBhvr>
                                        <p:cTn id="129" dur="500"/>
                                        <p:tgtEl>
                                          <p:spTgt spid="189"/>
                                        </p:tgtEl>
                                      </p:cBhvr>
                                    </p:animEffect>
                                  </p:childTnLst>
                                </p:cTn>
                              </p:par>
                            </p:childTnLst>
                          </p:cTn>
                        </p:par>
                        <p:par>
                          <p:cTn id="130" fill="hold">
                            <p:stCondLst>
                              <p:cond delay="7500"/>
                            </p:stCondLst>
                            <p:childTnLst>
                              <p:par>
                                <p:cTn id="131" presetID="10" presetClass="entr" presetSubtype="0" fill="hold" grpId="0" nodeType="afterEffect">
                                  <p:stCondLst>
                                    <p:cond delay="0"/>
                                  </p:stCondLst>
                                  <p:childTnLst>
                                    <p:set>
                                      <p:cBhvr>
                                        <p:cTn id="132" dur="1" fill="hold">
                                          <p:stCondLst>
                                            <p:cond delay="0"/>
                                          </p:stCondLst>
                                        </p:cTn>
                                        <p:tgtEl>
                                          <p:spTgt spid="194"/>
                                        </p:tgtEl>
                                        <p:attrNameLst>
                                          <p:attrName>style.visibility</p:attrName>
                                        </p:attrNameLst>
                                      </p:cBhvr>
                                      <p:to>
                                        <p:strVal val="visible"/>
                                      </p:to>
                                    </p:set>
                                    <p:animEffect transition="in" filter="fade">
                                      <p:cBhvr>
                                        <p:cTn id="133" dur="500"/>
                                        <p:tgtEl>
                                          <p:spTgt spid="194"/>
                                        </p:tgtEl>
                                      </p:cBhvr>
                                    </p:animEffect>
                                  </p:childTnLst>
                                </p:cTn>
                              </p:par>
                              <p:par>
                                <p:cTn id="134" presetID="10" presetClass="entr" presetSubtype="0" fill="hold" nodeType="withEffect">
                                  <p:stCondLst>
                                    <p:cond delay="250"/>
                                  </p:stCondLst>
                                  <p:childTnLst>
                                    <p:set>
                                      <p:cBhvr>
                                        <p:cTn id="135" dur="1" fill="hold">
                                          <p:stCondLst>
                                            <p:cond delay="0"/>
                                          </p:stCondLst>
                                        </p:cTn>
                                        <p:tgtEl>
                                          <p:spTgt spid="204"/>
                                        </p:tgtEl>
                                        <p:attrNameLst>
                                          <p:attrName>style.visibility</p:attrName>
                                        </p:attrNameLst>
                                      </p:cBhvr>
                                      <p:to>
                                        <p:strVal val="visible"/>
                                      </p:to>
                                    </p:set>
                                    <p:animEffect transition="in" filter="fade">
                                      <p:cBhvr>
                                        <p:cTn id="136" dur="500"/>
                                        <p:tgtEl>
                                          <p:spTgt spid="204"/>
                                        </p:tgtEl>
                                      </p:cBhvr>
                                    </p:animEffect>
                                  </p:childTnLst>
                                </p:cTn>
                              </p:par>
                              <p:par>
                                <p:cTn id="137" presetID="10" presetClass="entr" presetSubtype="0" fill="hold" grpId="0" nodeType="withEffect">
                                  <p:stCondLst>
                                    <p:cond delay="500"/>
                                  </p:stCondLst>
                                  <p:childTnLst>
                                    <p:set>
                                      <p:cBhvr>
                                        <p:cTn id="138" dur="1" fill="hold">
                                          <p:stCondLst>
                                            <p:cond delay="0"/>
                                          </p:stCondLst>
                                        </p:cTn>
                                        <p:tgtEl>
                                          <p:spTgt spid="219"/>
                                        </p:tgtEl>
                                        <p:attrNameLst>
                                          <p:attrName>style.visibility</p:attrName>
                                        </p:attrNameLst>
                                      </p:cBhvr>
                                      <p:to>
                                        <p:strVal val="visible"/>
                                      </p:to>
                                    </p:set>
                                    <p:animEffect transition="in" filter="fade">
                                      <p:cBhvr>
                                        <p:cTn id="139" dur="500"/>
                                        <p:tgtEl>
                                          <p:spTgt spid="219"/>
                                        </p:tgtEl>
                                      </p:cBhvr>
                                    </p:animEffect>
                                  </p:childTnLst>
                                </p:cTn>
                              </p:par>
                              <p:par>
                                <p:cTn id="140" presetID="10" presetClass="entr" presetSubtype="0" fill="hold" grpId="0" nodeType="withEffect">
                                  <p:stCondLst>
                                    <p:cond delay="500"/>
                                  </p:stCondLst>
                                  <p:childTnLst>
                                    <p:set>
                                      <p:cBhvr>
                                        <p:cTn id="141" dur="1" fill="hold">
                                          <p:stCondLst>
                                            <p:cond delay="0"/>
                                          </p:stCondLst>
                                        </p:cTn>
                                        <p:tgtEl>
                                          <p:spTgt spid="222"/>
                                        </p:tgtEl>
                                        <p:attrNameLst>
                                          <p:attrName>style.visibility</p:attrName>
                                        </p:attrNameLst>
                                      </p:cBhvr>
                                      <p:to>
                                        <p:strVal val="visible"/>
                                      </p:to>
                                    </p:set>
                                    <p:animEffect transition="in" filter="fade">
                                      <p:cBhvr>
                                        <p:cTn id="142" dur="500"/>
                                        <p:tgtEl>
                                          <p:spTgt spid="222"/>
                                        </p:tgtEl>
                                      </p:cBhvr>
                                    </p:animEffect>
                                  </p:childTnLst>
                                </p:cTn>
                              </p:par>
                              <p:par>
                                <p:cTn id="143" presetID="10" presetClass="entr" presetSubtype="0" fill="hold" grpId="0" nodeType="withEffect">
                                  <p:stCondLst>
                                    <p:cond delay="750"/>
                                  </p:stCondLst>
                                  <p:childTnLst>
                                    <p:set>
                                      <p:cBhvr>
                                        <p:cTn id="144" dur="1" fill="hold">
                                          <p:stCondLst>
                                            <p:cond delay="0"/>
                                          </p:stCondLst>
                                        </p:cTn>
                                        <p:tgtEl>
                                          <p:spTgt spid="220"/>
                                        </p:tgtEl>
                                        <p:attrNameLst>
                                          <p:attrName>style.visibility</p:attrName>
                                        </p:attrNameLst>
                                      </p:cBhvr>
                                      <p:to>
                                        <p:strVal val="visible"/>
                                      </p:to>
                                    </p:set>
                                    <p:animEffect transition="in" filter="fade">
                                      <p:cBhvr>
                                        <p:cTn id="145" dur="500"/>
                                        <p:tgtEl>
                                          <p:spTgt spid="220"/>
                                        </p:tgtEl>
                                      </p:cBhvr>
                                    </p:animEffect>
                                  </p:childTnLst>
                                </p:cTn>
                              </p:par>
                              <p:par>
                                <p:cTn id="146" presetID="10" presetClass="entr" presetSubtype="0" fill="hold" grpId="0" nodeType="withEffect">
                                  <p:stCondLst>
                                    <p:cond delay="750"/>
                                  </p:stCondLst>
                                  <p:childTnLst>
                                    <p:set>
                                      <p:cBhvr>
                                        <p:cTn id="147" dur="1" fill="hold">
                                          <p:stCondLst>
                                            <p:cond delay="0"/>
                                          </p:stCondLst>
                                        </p:cTn>
                                        <p:tgtEl>
                                          <p:spTgt spid="221"/>
                                        </p:tgtEl>
                                        <p:attrNameLst>
                                          <p:attrName>style.visibility</p:attrName>
                                        </p:attrNameLst>
                                      </p:cBhvr>
                                      <p:to>
                                        <p:strVal val="visible"/>
                                      </p:to>
                                    </p:set>
                                    <p:animEffect transition="in" filter="fade">
                                      <p:cBhvr>
                                        <p:cTn id="148"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p:bldP spid="68" grpId="0"/>
      <p:bldP spid="69" grpId="0"/>
      <p:bldP spid="151" grpId="0"/>
      <p:bldP spid="152" grpId="0" animBg="1"/>
      <p:bldP spid="153" grpId="0"/>
      <p:bldP spid="154" grpId="0"/>
      <p:bldP spid="155" grpId="0"/>
      <p:bldP spid="179" grpId="0" animBg="1"/>
      <p:bldP spid="180" grpId="0"/>
      <p:bldP spid="181" grpId="0"/>
      <p:bldP spid="182" grpId="0"/>
      <p:bldP spid="188" grpId="0" animBg="1"/>
      <p:bldP spid="189" grpId="0"/>
      <p:bldP spid="190" grpId="0"/>
      <p:bldP spid="191" grpId="0"/>
      <p:bldP spid="192" grpId="0" animBg="1"/>
      <p:bldP spid="193" grpId="0" animBg="1"/>
      <p:bldP spid="194" grpId="0" animBg="1"/>
      <p:bldP spid="195" grpId="0" uiExpand="1" build="p" bldLvl="5"/>
      <p:bldP spid="196" grpId="0"/>
      <p:bldP spid="197" grpId="0"/>
      <p:bldP spid="219" grpId="0"/>
      <p:bldP spid="220" grpId="0"/>
      <p:bldP spid="221" grpId="0"/>
      <p:bldP spid="222" grpId="0"/>
      <p:bldP spid="223"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About AKD #2">
    <p:spTree>
      <p:nvGrpSpPr>
        <p:cNvPr id="1" name=""/>
        <p:cNvGrpSpPr/>
        <p:nvPr/>
      </p:nvGrpSpPr>
      <p:grpSpPr>
        <a:xfrm>
          <a:off x="0" y="0"/>
          <a:ext cx="0" cy="0"/>
          <a:chOff x="0" y="0"/>
          <a:chExt cx="0" cy="0"/>
        </a:xfrm>
      </p:grpSpPr>
      <p:pic>
        <p:nvPicPr>
          <p:cNvPr id="104" name="Afbeelding">
            <a:extLst>
              <a:ext uri="{FF2B5EF4-FFF2-40B4-BE49-F238E27FC236}">
                <a16:creationId xmlns:a16="http://schemas.microsoft.com/office/drawing/2014/main" id="{E236B56E-904A-47AF-BE9C-415678A948D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6374664" y="0"/>
            <a:ext cx="5826000" cy="6858000"/>
          </a:xfrm>
          <a:prstGeom prst="rect">
            <a:avLst/>
          </a:prstGeom>
          <a:noFill/>
        </p:spPr>
      </p:pic>
      <p:sp>
        <p:nvSpPr>
          <p:cNvPr id="105" name="#1">
            <a:extLst>
              <a:ext uri="{FF2B5EF4-FFF2-40B4-BE49-F238E27FC236}">
                <a16:creationId xmlns:a16="http://schemas.microsoft.com/office/drawing/2014/main" id="{BA61C46C-91DC-47E2-8D55-0A678433D644}"/>
              </a:ext>
            </a:extLst>
          </p:cNvPr>
          <p:cNvSpPr/>
          <p:nvPr userDrawn="1"/>
        </p:nvSpPr>
        <p:spPr>
          <a:xfrm>
            <a:off x="550972" y="1484913"/>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106" name="#1">
            <a:extLst>
              <a:ext uri="{FF2B5EF4-FFF2-40B4-BE49-F238E27FC236}">
                <a16:creationId xmlns:a16="http://schemas.microsoft.com/office/drawing/2014/main" id="{0C27CB05-A7B1-4A6E-9AAB-A74C77455A44}"/>
              </a:ext>
            </a:extLst>
          </p:cNvPr>
          <p:cNvSpPr/>
          <p:nvPr userDrawn="1"/>
        </p:nvSpPr>
        <p:spPr>
          <a:xfrm>
            <a:off x="608876" y="1542818"/>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noProof="0"/>
          </a:p>
        </p:txBody>
      </p:sp>
      <p:sp>
        <p:nvSpPr>
          <p:cNvPr id="107" name="#2">
            <a:extLst>
              <a:ext uri="{FF2B5EF4-FFF2-40B4-BE49-F238E27FC236}">
                <a16:creationId xmlns:a16="http://schemas.microsoft.com/office/drawing/2014/main" id="{93037032-684A-42AD-88D5-588A6E8EBEF1}"/>
              </a:ext>
            </a:extLst>
          </p:cNvPr>
          <p:cNvSpPr/>
          <p:nvPr userDrawn="1"/>
        </p:nvSpPr>
        <p:spPr>
          <a:xfrm>
            <a:off x="550972" y="2160130"/>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108" name="#2">
            <a:extLst>
              <a:ext uri="{FF2B5EF4-FFF2-40B4-BE49-F238E27FC236}">
                <a16:creationId xmlns:a16="http://schemas.microsoft.com/office/drawing/2014/main" id="{4816E5B8-443C-4A64-AE84-95A2614EC973}"/>
              </a:ext>
            </a:extLst>
          </p:cNvPr>
          <p:cNvSpPr/>
          <p:nvPr userDrawn="1"/>
        </p:nvSpPr>
        <p:spPr>
          <a:xfrm>
            <a:off x="608876" y="2218840"/>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36000" numCol="1" spcCol="0" rtlCol="0" fromWordArt="0" anchor="ctr" anchorCtr="0" forceAA="0" compatLnSpc="1">
            <a:prstTxWarp prst="textNoShape">
              <a:avLst/>
            </a:prstTxWarp>
            <a:noAutofit/>
          </a:bodyPr>
          <a:lstStyle/>
          <a:p>
            <a:pPr algn="ctr"/>
            <a:endParaRPr lang="en-GB" noProof="0"/>
          </a:p>
        </p:txBody>
      </p:sp>
      <p:sp>
        <p:nvSpPr>
          <p:cNvPr id="109" name="#3">
            <a:extLst>
              <a:ext uri="{FF2B5EF4-FFF2-40B4-BE49-F238E27FC236}">
                <a16:creationId xmlns:a16="http://schemas.microsoft.com/office/drawing/2014/main" id="{09A1E24E-4A38-403B-8D14-BF026CD73A83}"/>
              </a:ext>
            </a:extLst>
          </p:cNvPr>
          <p:cNvSpPr/>
          <p:nvPr userDrawn="1"/>
        </p:nvSpPr>
        <p:spPr>
          <a:xfrm>
            <a:off x="550972" y="2835347"/>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110" name="#3">
            <a:extLst>
              <a:ext uri="{FF2B5EF4-FFF2-40B4-BE49-F238E27FC236}">
                <a16:creationId xmlns:a16="http://schemas.microsoft.com/office/drawing/2014/main" id="{2E0C97BD-6594-4F3F-BDA7-FC81AB562B5E}"/>
              </a:ext>
            </a:extLst>
          </p:cNvPr>
          <p:cNvSpPr/>
          <p:nvPr userDrawn="1"/>
        </p:nvSpPr>
        <p:spPr>
          <a:xfrm>
            <a:off x="608876" y="2896029"/>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72000" numCol="1" spcCol="0" rtlCol="0" fromWordArt="0" anchor="ctr" anchorCtr="0" forceAA="0" compatLnSpc="1">
            <a:prstTxWarp prst="textNoShape">
              <a:avLst/>
            </a:prstTxWarp>
            <a:noAutofit/>
          </a:bodyPr>
          <a:lstStyle/>
          <a:p>
            <a:pPr algn="ctr"/>
            <a:endParaRPr lang="en-GB" noProof="0"/>
          </a:p>
        </p:txBody>
      </p:sp>
      <p:sp>
        <p:nvSpPr>
          <p:cNvPr id="111" name="#4">
            <a:extLst>
              <a:ext uri="{FF2B5EF4-FFF2-40B4-BE49-F238E27FC236}">
                <a16:creationId xmlns:a16="http://schemas.microsoft.com/office/drawing/2014/main" id="{3F773433-BD82-476C-8CE5-05B7F5C40224}"/>
              </a:ext>
            </a:extLst>
          </p:cNvPr>
          <p:cNvSpPr/>
          <p:nvPr userDrawn="1"/>
        </p:nvSpPr>
        <p:spPr>
          <a:xfrm>
            <a:off x="550972" y="3510564"/>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112" name="#4">
            <a:extLst>
              <a:ext uri="{FF2B5EF4-FFF2-40B4-BE49-F238E27FC236}">
                <a16:creationId xmlns:a16="http://schemas.microsoft.com/office/drawing/2014/main" id="{09A4E74C-4A8D-4E01-96A6-073D140D9E14}"/>
              </a:ext>
            </a:extLst>
          </p:cNvPr>
          <p:cNvSpPr/>
          <p:nvPr userDrawn="1"/>
        </p:nvSpPr>
        <p:spPr>
          <a:xfrm>
            <a:off x="608876" y="3568470"/>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72000" numCol="1" spcCol="0" rtlCol="0" fromWordArt="0" anchor="ctr" anchorCtr="0" forceAA="0" compatLnSpc="1">
            <a:prstTxWarp prst="textNoShape">
              <a:avLst/>
            </a:prstTxWarp>
            <a:noAutofit/>
          </a:bodyPr>
          <a:lstStyle/>
          <a:p>
            <a:pPr algn="ctr"/>
            <a:endParaRPr lang="en-GB" noProof="0"/>
          </a:p>
        </p:txBody>
      </p:sp>
      <p:sp>
        <p:nvSpPr>
          <p:cNvPr id="113" name="#7">
            <a:extLst>
              <a:ext uri="{FF2B5EF4-FFF2-40B4-BE49-F238E27FC236}">
                <a16:creationId xmlns:a16="http://schemas.microsoft.com/office/drawing/2014/main" id="{5FCF6668-D37B-4804-BAC1-7FB0F4C198A7}"/>
              </a:ext>
            </a:extLst>
          </p:cNvPr>
          <p:cNvSpPr/>
          <p:nvPr userDrawn="1"/>
        </p:nvSpPr>
        <p:spPr>
          <a:xfrm>
            <a:off x="550972" y="4173616"/>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114" name="#7">
            <a:extLst>
              <a:ext uri="{FF2B5EF4-FFF2-40B4-BE49-F238E27FC236}">
                <a16:creationId xmlns:a16="http://schemas.microsoft.com/office/drawing/2014/main" id="{D46BE5E7-D0CB-4432-8911-7CB27886E7EC}"/>
              </a:ext>
            </a:extLst>
          </p:cNvPr>
          <p:cNvSpPr/>
          <p:nvPr userDrawn="1"/>
        </p:nvSpPr>
        <p:spPr>
          <a:xfrm>
            <a:off x="608876" y="4231521"/>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noProof="0"/>
          </a:p>
        </p:txBody>
      </p:sp>
      <p:sp>
        <p:nvSpPr>
          <p:cNvPr id="115" name="t1">
            <a:extLst>
              <a:ext uri="{FF2B5EF4-FFF2-40B4-BE49-F238E27FC236}">
                <a16:creationId xmlns:a16="http://schemas.microsoft.com/office/drawing/2014/main" id="{BB406065-2035-4A9C-8F1C-1F354711BB1C}"/>
              </a:ext>
            </a:extLst>
          </p:cNvPr>
          <p:cNvSpPr txBox="1"/>
          <p:nvPr userDrawn="1"/>
        </p:nvSpPr>
        <p:spPr>
          <a:xfrm>
            <a:off x="1304064" y="1464502"/>
            <a:ext cx="4241799" cy="539912"/>
          </a:xfrm>
          <a:prstGeom prst="rect">
            <a:avLst/>
          </a:prstGeom>
          <a:noFill/>
        </p:spPr>
        <p:txBody>
          <a:bodyPr wrap="square" lIns="0" tIns="0" rIns="0" bIns="0" rtlCol="0" anchor="ctr">
            <a:noAutofit/>
          </a:bodyPr>
          <a:lstStyle/>
          <a:p>
            <a:pPr marL="285750" indent="-285750"/>
            <a:r>
              <a:rPr lang="en-GB" sz="1600" noProof="0"/>
              <a:t>Personal approach</a:t>
            </a:r>
          </a:p>
        </p:txBody>
      </p:sp>
      <p:sp>
        <p:nvSpPr>
          <p:cNvPr id="116" name="t2">
            <a:extLst>
              <a:ext uri="{FF2B5EF4-FFF2-40B4-BE49-F238E27FC236}">
                <a16:creationId xmlns:a16="http://schemas.microsoft.com/office/drawing/2014/main" id="{71B64CA1-AC7A-42C8-9363-864BE2F8F15A}"/>
              </a:ext>
            </a:extLst>
          </p:cNvPr>
          <p:cNvSpPr txBox="1"/>
          <p:nvPr userDrawn="1"/>
        </p:nvSpPr>
        <p:spPr>
          <a:xfrm>
            <a:off x="1304064" y="2145804"/>
            <a:ext cx="4241799" cy="539912"/>
          </a:xfrm>
          <a:prstGeom prst="rect">
            <a:avLst/>
          </a:prstGeom>
          <a:noFill/>
        </p:spPr>
        <p:txBody>
          <a:bodyPr wrap="square" lIns="0" tIns="0" rIns="0" bIns="0" rtlCol="0" anchor="ctr">
            <a:noAutofit/>
          </a:bodyPr>
          <a:lstStyle/>
          <a:p>
            <a:pPr marL="285750" indent="-285750"/>
            <a:r>
              <a:rPr lang="en-GB" sz="1600" noProof="0"/>
              <a:t>International provision of legal services</a:t>
            </a:r>
          </a:p>
        </p:txBody>
      </p:sp>
      <p:sp>
        <p:nvSpPr>
          <p:cNvPr id="117" name="t3">
            <a:extLst>
              <a:ext uri="{FF2B5EF4-FFF2-40B4-BE49-F238E27FC236}">
                <a16:creationId xmlns:a16="http://schemas.microsoft.com/office/drawing/2014/main" id="{8F7060E3-B225-498E-95BA-1DEF534F9F4D}"/>
              </a:ext>
            </a:extLst>
          </p:cNvPr>
          <p:cNvSpPr txBox="1"/>
          <p:nvPr userDrawn="1"/>
        </p:nvSpPr>
        <p:spPr>
          <a:xfrm>
            <a:off x="1304064" y="2814938"/>
            <a:ext cx="4241799" cy="539912"/>
          </a:xfrm>
          <a:prstGeom prst="rect">
            <a:avLst/>
          </a:prstGeom>
          <a:noFill/>
        </p:spPr>
        <p:txBody>
          <a:bodyPr wrap="square" lIns="0" tIns="0" rIns="0" bIns="0" rtlCol="0" anchor="ctr">
            <a:noAutofit/>
          </a:bodyPr>
          <a:lstStyle/>
          <a:p>
            <a:pPr marL="285750" indent="-285750"/>
            <a:r>
              <a:rPr lang="en-GB" sz="1600" noProof="0" dirty="0"/>
              <a:t>All areas</a:t>
            </a:r>
            <a:r>
              <a:rPr lang="en-GB" sz="1600" baseline="0" noProof="0" dirty="0"/>
              <a:t> of the law</a:t>
            </a:r>
            <a:endParaRPr lang="en-GB" sz="1400" noProof="0" dirty="0"/>
          </a:p>
        </p:txBody>
      </p:sp>
      <p:sp>
        <p:nvSpPr>
          <p:cNvPr id="118" name="t4">
            <a:extLst>
              <a:ext uri="{FF2B5EF4-FFF2-40B4-BE49-F238E27FC236}">
                <a16:creationId xmlns:a16="http://schemas.microsoft.com/office/drawing/2014/main" id="{B1C094E6-696E-4ACE-A664-1C26BD997753}"/>
              </a:ext>
            </a:extLst>
          </p:cNvPr>
          <p:cNvSpPr txBox="1"/>
          <p:nvPr userDrawn="1"/>
        </p:nvSpPr>
        <p:spPr>
          <a:xfrm>
            <a:off x="1304064" y="3484072"/>
            <a:ext cx="4241799" cy="539912"/>
          </a:xfrm>
          <a:prstGeom prst="rect">
            <a:avLst/>
          </a:prstGeom>
          <a:noFill/>
        </p:spPr>
        <p:txBody>
          <a:bodyPr wrap="square" lIns="0" tIns="0" rIns="0" bIns="0" rtlCol="0" anchor="ctr">
            <a:noAutofit/>
          </a:bodyPr>
          <a:lstStyle/>
          <a:p>
            <a:r>
              <a:rPr lang="en-GB" sz="1600" noProof="0"/>
              <a:t>Short</a:t>
            </a:r>
            <a:r>
              <a:rPr lang="en-GB" sz="1600" baseline="0" noProof="0"/>
              <a:t> lines of communication</a:t>
            </a:r>
            <a:r>
              <a:rPr lang="en-GB" sz="1600" noProof="0"/>
              <a:t>, plain language</a:t>
            </a:r>
            <a:r>
              <a:rPr lang="en-GB" sz="1600" baseline="0" noProof="0"/>
              <a:t> and a pragmatic approach</a:t>
            </a:r>
            <a:endParaRPr lang="en-GB" sz="1600" noProof="0"/>
          </a:p>
        </p:txBody>
      </p:sp>
      <p:sp>
        <p:nvSpPr>
          <p:cNvPr id="119" name="t7">
            <a:extLst>
              <a:ext uri="{FF2B5EF4-FFF2-40B4-BE49-F238E27FC236}">
                <a16:creationId xmlns:a16="http://schemas.microsoft.com/office/drawing/2014/main" id="{FA7EFAB6-9D35-4174-8148-F740DA016C6E}"/>
              </a:ext>
            </a:extLst>
          </p:cNvPr>
          <p:cNvSpPr txBox="1"/>
          <p:nvPr userDrawn="1"/>
        </p:nvSpPr>
        <p:spPr>
          <a:xfrm>
            <a:off x="1304064" y="4153206"/>
            <a:ext cx="4241799" cy="539912"/>
          </a:xfrm>
          <a:prstGeom prst="rect">
            <a:avLst/>
          </a:prstGeom>
          <a:noFill/>
        </p:spPr>
        <p:txBody>
          <a:bodyPr wrap="square" lIns="0" tIns="0" rIns="0" bIns="0" rtlCol="0" anchor="ctr">
            <a:noAutofit/>
          </a:bodyPr>
          <a:lstStyle/>
          <a:p>
            <a:pPr marL="285750" indent="-285750"/>
            <a:r>
              <a:rPr lang="en-GB" sz="1600" noProof="0"/>
              <a:t>Full-service Benelux</a:t>
            </a:r>
            <a:r>
              <a:rPr lang="en-GB" sz="1600" baseline="0" noProof="0"/>
              <a:t> law firm</a:t>
            </a:r>
            <a:endParaRPr lang="en-GB" sz="1600" noProof="0"/>
          </a:p>
        </p:txBody>
      </p:sp>
      <p:grpSp>
        <p:nvGrpSpPr>
          <p:cNvPr id="120" name="i1">
            <a:extLst>
              <a:ext uri="{FF2B5EF4-FFF2-40B4-BE49-F238E27FC236}">
                <a16:creationId xmlns:a16="http://schemas.microsoft.com/office/drawing/2014/main" id="{6BA9B6D2-B20E-4D33-A4ED-A0572E4BA744}"/>
              </a:ext>
            </a:extLst>
          </p:cNvPr>
          <p:cNvGrpSpPr>
            <a:grpSpLocks noChangeAspect="1"/>
          </p:cNvGrpSpPr>
          <p:nvPr userDrawn="1"/>
        </p:nvGrpSpPr>
        <p:grpSpPr bwMode="auto">
          <a:xfrm>
            <a:off x="686934" y="1650923"/>
            <a:ext cx="229195" cy="167070"/>
            <a:chOff x="2577" y="889"/>
            <a:chExt cx="3324" cy="2423"/>
          </a:xfrm>
        </p:grpSpPr>
        <p:sp>
          <p:nvSpPr>
            <p:cNvPr id="121" name="AutoShape 3">
              <a:extLst>
                <a:ext uri="{FF2B5EF4-FFF2-40B4-BE49-F238E27FC236}">
                  <a16:creationId xmlns:a16="http://schemas.microsoft.com/office/drawing/2014/main" id="{A27B6D97-D8D5-4D2E-9254-03F3F574B590}"/>
                </a:ext>
              </a:extLst>
            </p:cNvPr>
            <p:cNvSpPr>
              <a:spLocks noChangeAspect="1" noChangeArrowheads="1" noTextEdit="1"/>
            </p:cNvSpPr>
            <p:nvPr/>
          </p:nvSpPr>
          <p:spPr bwMode="auto">
            <a:xfrm>
              <a:off x="2577" y="889"/>
              <a:ext cx="3324" cy="2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22" name="Freeform 5">
              <a:extLst>
                <a:ext uri="{FF2B5EF4-FFF2-40B4-BE49-F238E27FC236}">
                  <a16:creationId xmlns:a16="http://schemas.microsoft.com/office/drawing/2014/main" id="{6EB87490-EFD3-471C-935C-2F4A2A783FFD}"/>
                </a:ext>
              </a:extLst>
            </p:cNvPr>
            <p:cNvSpPr>
              <a:spLocks noEditPoints="1"/>
            </p:cNvSpPr>
            <p:nvPr/>
          </p:nvSpPr>
          <p:spPr bwMode="auto">
            <a:xfrm>
              <a:off x="2575" y="879"/>
              <a:ext cx="3322" cy="2465"/>
            </a:xfrm>
            <a:custGeom>
              <a:avLst/>
              <a:gdLst>
                <a:gd name="T0" fmla="*/ 1586 w 1586"/>
                <a:gd name="T1" fmla="*/ 633 h 1175"/>
                <a:gd name="T2" fmla="*/ 1327 w 1586"/>
                <a:gd name="T3" fmla="*/ 634 h 1175"/>
                <a:gd name="T4" fmla="*/ 871 w 1586"/>
                <a:gd name="T5" fmla="*/ 295 h 1175"/>
                <a:gd name="T6" fmla="*/ 520 w 1586"/>
                <a:gd name="T7" fmla="*/ 327 h 1175"/>
                <a:gd name="T8" fmla="*/ 956 w 1586"/>
                <a:gd name="T9" fmla="*/ 29 h 1175"/>
                <a:gd name="T10" fmla="*/ 1273 w 1586"/>
                <a:gd name="T11" fmla="*/ 195 h 1175"/>
                <a:gd name="T12" fmla="*/ 1586 w 1586"/>
                <a:gd name="T13" fmla="*/ 153 h 1175"/>
                <a:gd name="T14" fmla="*/ 522 w 1586"/>
                <a:gd name="T15" fmla="*/ 872 h 1175"/>
                <a:gd name="T16" fmla="*/ 419 w 1586"/>
                <a:gd name="T17" fmla="*/ 765 h 1175"/>
                <a:gd name="T18" fmla="*/ 316 w 1586"/>
                <a:gd name="T19" fmla="*/ 658 h 1175"/>
                <a:gd name="T20" fmla="*/ 153 w 1586"/>
                <a:gd name="T21" fmla="*/ 807 h 1175"/>
                <a:gd name="T22" fmla="*/ 256 w 1586"/>
                <a:gd name="T23" fmla="*/ 914 h 1175"/>
                <a:gd name="T24" fmla="*/ 359 w 1586"/>
                <a:gd name="T25" fmla="*/ 1021 h 1175"/>
                <a:gd name="T26" fmla="*/ 467 w 1586"/>
                <a:gd name="T27" fmla="*/ 1135 h 1175"/>
                <a:gd name="T28" fmla="*/ 630 w 1586"/>
                <a:gd name="T29" fmla="*/ 986 h 1175"/>
                <a:gd name="T30" fmla="*/ 1256 w 1586"/>
                <a:gd name="T31" fmla="*/ 717 h 1175"/>
                <a:gd name="T32" fmla="*/ 845 w 1586"/>
                <a:gd name="T33" fmla="*/ 393 h 1175"/>
                <a:gd name="T34" fmla="*/ 614 w 1586"/>
                <a:gd name="T35" fmla="*/ 488 h 1175"/>
                <a:gd name="T36" fmla="*/ 530 w 1586"/>
                <a:gd name="T37" fmla="*/ 195 h 1175"/>
                <a:gd name="T38" fmla="*/ 597 w 1586"/>
                <a:gd name="T39" fmla="*/ 18 h 1175"/>
                <a:gd name="T40" fmla="*/ 158 w 1586"/>
                <a:gd name="T41" fmla="*/ 154 h 1175"/>
                <a:gd name="T42" fmla="*/ 0 w 1586"/>
                <a:gd name="T43" fmla="*/ 649 h 1175"/>
                <a:gd name="T44" fmla="*/ 130 w 1586"/>
                <a:gd name="T45" fmla="*/ 608 h 1175"/>
                <a:gd name="T46" fmla="*/ 408 w 1586"/>
                <a:gd name="T47" fmla="*/ 674 h 1175"/>
                <a:gd name="T48" fmla="*/ 511 w 1586"/>
                <a:gd name="T49" fmla="*/ 781 h 1175"/>
                <a:gd name="T50" fmla="*/ 616 w 1586"/>
                <a:gd name="T51" fmla="*/ 894 h 1175"/>
                <a:gd name="T52" fmla="*/ 726 w 1586"/>
                <a:gd name="T53" fmla="*/ 1073 h 1175"/>
                <a:gd name="T54" fmla="*/ 762 w 1586"/>
                <a:gd name="T55" fmla="*/ 1112 h 1175"/>
                <a:gd name="T56" fmla="*/ 861 w 1586"/>
                <a:gd name="T57" fmla="*/ 1014 h 1175"/>
                <a:gd name="T58" fmla="*/ 904 w 1586"/>
                <a:gd name="T59" fmla="*/ 1027 h 1175"/>
                <a:gd name="T60" fmla="*/ 1003 w 1586"/>
                <a:gd name="T61" fmla="*/ 928 h 1175"/>
                <a:gd name="T62" fmla="*/ 881 w 1586"/>
                <a:gd name="T63" fmla="*/ 801 h 1175"/>
                <a:gd name="T64" fmla="*/ 1138 w 1586"/>
                <a:gd name="T65" fmla="*/ 932 h 1175"/>
                <a:gd name="T66" fmla="*/ 1035 w 1586"/>
                <a:gd name="T67" fmla="*/ 707 h 1175"/>
                <a:gd name="T68" fmla="*/ 1257 w 1586"/>
                <a:gd name="T69" fmla="*/ 816 h 1175"/>
                <a:gd name="T70" fmla="*/ 1256 w 1586"/>
                <a:gd name="T71" fmla="*/ 717 h 1175"/>
                <a:gd name="T72" fmla="*/ 1256 w 1586"/>
                <a:gd name="T73" fmla="*/ 717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86" h="1175">
                  <a:moveTo>
                    <a:pt x="1586" y="153"/>
                  </a:moveTo>
                  <a:cubicBezTo>
                    <a:pt x="1586" y="633"/>
                    <a:pt x="1586" y="633"/>
                    <a:pt x="1586" y="633"/>
                  </a:cubicBezTo>
                  <a:cubicBezTo>
                    <a:pt x="1586" y="633"/>
                    <a:pt x="1483" y="653"/>
                    <a:pt x="1462" y="656"/>
                  </a:cubicBezTo>
                  <a:cubicBezTo>
                    <a:pt x="1441" y="659"/>
                    <a:pt x="1375" y="680"/>
                    <a:pt x="1327" y="634"/>
                  </a:cubicBezTo>
                  <a:cubicBezTo>
                    <a:pt x="1252" y="563"/>
                    <a:pt x="989" y="301"/>
                    <a:pt x="989" y="301"/>
                  </a:cubicBezTo>
                  <a:cubicBezTo>
                    <a:pt x="989" y="301"/>
                    <a:pt x="944" y="256"/>
                    <a:pt x="871" y="295"/>
                  </a:cubicBezTo>
                  <a:cubicBezTo>
                    <a:pt x="804" y="330"/>
                    <a:pt x="705" y="382"/>
                    <a:pt x="663" y="402"/>
                  </a:cubicBezTo>
                  <a:cubicBezTo>
                    <a:pt x="585" y="444"/>
                    <a:pt x="520" y="377"/>
                    <a:pt x="520" y="327"/>
                  </a:cubicBezTo>
                  <a:cubicBezTo>
                    <a:pt x="520" y="288"/>
                    <a:pt x="544" y="261"/>
                    <a:pt x="579" y="242"/>
                  </a:cubicBezTo>
                  <a:cubicBezTo>
                    <a:pt x="674" y="185"/>
                    <a:pt x="873" y="73"/>
                    <a:pt x="956" y="29"/>
                  </a:cubicBezTo>
                  <a:cubicBezTo>
                    <a:pt x="1006" y="2"/>
                    <a:pt x="1043" y="0"/>
                    <a:pt x="1112" y="58"/>
                  </a:cubicBezTo>
                  <a:cubicBezTo>
                    <a:pt x="1197" y="130"/>
                    <a:pt x="1273" y="195"/>
                    <a:pt x="1273" y="195"/>
                  </a:cubicBezTo>
                  <a:cubicBezTo>
                    <a:pt x="1273" y="195"/>
                    <a:pt x="1298" y="216"/>
                    <a:pt x="1337" y="207"/>
                  </a:cubicBezTo>
                  <a:cubicBezTo>
                    <a:pt x="1434" y="187"/>
                    <a:pt x="1586" y="153"/>
                    <a:pt x="1586" y="153"/>
                  </a:cubicBezTo>
                  <a:close/>
                  <a:moveTo>
                    <a:pt x="538" y="966"/>
                  </a:moveTo>
                  <a:cubicBezTo>
                    <a:pt x="551" y="934"/>
                    <a:pt x="546" y="897"/>
                    <a:pt x="522" y="872"/>
                  </a:cubicBezTo>
                  <a:cubicBezTo>
                    <a:pt x="500" y="849"/>
                    <a:pt x="468" y="843"/>
                    <a:pt x="437" y="850"/>
                  </a:cubicBezTo>
                  <a:cubicBezTo>
                    <a:pt x="446" y="820"/>
                    <a:pt x="441" y="788"/>
                    <a:pt x="419" y="765"/>
                  </a:cubicBezTo>
                  <a:cubicBezTo>
                    <a:pt x="397" y="743"/>
                    <a:pt x="365" y="737"/>
                    <a:pt x="334" y="744"/>
                  </a:cubicBezTo>
                  <a:cubicBezTo>
                    <a:pt x="343" y="713"/>
                    <a:pt x="338" y="681"/>
                    <a:pt x="316" y="658"/>
                  </a:cubicBezTo>
                  <a:cubicBezTo>
                    <a:pt x="282" y="623"/>
                    <a:pt x="222" y="624"/>
                    <a:pt x="182" y="662"/>
                  </a:cubicBezTo>
                  <a:cubicBezTo>
                    <a:pt x="143" y="699"/>
                    <a:pt x="118" y="767"/>
                    <a:pt x="153" y="807"/>
                  </a:cubicBezTo>
                  <a:cubicBezTo>
                    <a:pt x="188" y="847"/>
                    <a:pt x="228" y="823"/>
                    <a:pt x="259" y="816"/>
                  </a:cubicBezTo>
                  <a:cubicBezTo>
                    <a:pt x="250" y="846"/>
                    <a:pt x="225" y="874"/>
                    <a:pt x="256" y="914"/>
                  </a:cubicBezTo>
                  <a:cubicBezTo>
                    <a:pt x="287" y="954"/>
                    <a:pt x="331" y="930"/>
                    <a:pt x="361" y="923"/>
                  </a:cubicBezTo>
                  <a:cubicBezTo>
                    <a:pt x="353" y="953"/>
                    <a:pt x="329" y="984"/>
                    <a:pt x="359" y="1021"/>
                  </a:cubicBezTo>
                  <a:cubicBezTo>
                    <a:pt x="389" y="1058"/>
                    <a:pt x="439" y="1038"/>
                    <a:pt x="472" y="1028"/>
                  </a:cubicBezTo>
                  <a:cubicBezTo>
                    <a:pt x="459" y="1060"/>
                    <a:pt x="432" y="1096"/>
                    <a:pt x="467" y="1135"/>
                  </a:cubicBezTo>
                  <a:cubicBezTo>
                    <a:pt x="502" y="1175"/>
                    <a:pt x="582" y="1156"/>
                    <a:pt x="622" y="1119"/>
                  </a:cubicBezTo>
                  <a:cubicBezTo>
                    <a:pt x="661" y="1081"/>
                    <a:pt x="665" y="1022"/>
                    <a:pt x="630" y="986"/>
                  </a:cubicBezTo>
                  <a:cubicBezTo>
                    <a:pt x="606" y="962"/>
                    <a:pt x="571" y="956"/>
                    <a:pt x="538" y="966"/>
                  </a:cubicBezTo>
                  <a:close/>
                  <a:moveTo>
                    <a:pt x="1256" y="717"/>
                  </a:moveTo>
                  <a:cubicBezTo>
                    <a:pt x="971" y="432"/>
                    <a:pt x="1105" y="566"/>
                    <a:pt x="952" y="413"/>
                  </a:cubicBezTo>
                  <a:cubicBezTo>
                    <a:pt x="952" y="413"/>
                    <a:pt x="906" y="367"/>
                    <a:pt x="845" y="393"/>
                  </a:cubicBezTo>
                  <a:cubicBezTo>
                    <a:pt x="803" y="412"/>
                    <a:pt x="748" y="437"/>
                    <a:pt x="707" y="457"/>
                  </a:cubicBezTo>
                  <a:cubicBezTo>
                    <a:pt x="662" y="481"/>
                    <a:pt x="629" y="488"/>
                    <a:pt x="614" y="488"/>
                  </a:cubicBezTo>
                  <a:cubicBezTo>
                    <a:pt x="526" y="487"/>
                    <a:pt x="455" y="417"/>
                    <a:pt x="455" y="329"/>
                  </a:cubicBezTo>
                  <a:cubicBezTo>
                    <a:pt x="455" y="273"/>
                    <a:pt x="485" y="223"/>
                    <a:pt x="530" y="195"/>
                  </a:cubicBezTo>
                  <a:cubicBezTo>
                    <a:pt x="593" y="151"/>
                    <a:pt x="739" y="74"/>
                    <a:pt x="739" y="74"/>
                  </a:cubicBezTo>
                  <a:cubicBezTo>
                    <a:pt x="739" y="74"/>
                    <a:pt x="694" y="18"/>
                    <a:pt x="597" y="18"/>
                  </a:cubicBezTo>
                  <a:cubicBezTo>
                    <a:pt x="500" y="18"/>
                    <a:pt x="298" y="151"/>
                    <a:pt x="298" y="151"/>
                  </a:cubicBezTo>
                  <a:cubicBezTo>
                    <a:pt x="298" y="151"/>
                    <a:pt x="240" y="188"/>
                    <a:pt x="158" y="154"/>
                  </a:cubicBezTo>
                  <a:cubicBezTo>
                    <a:pt x="0" y="99"/>
                    <a:pt x="0" y="99"/>
                    <a:pt x="0" y="99"/>
                  </a:cubicBezTo>
                  <a:cubicBezTo>
                    <a:pt x="0" y="649"/>
                    <a:pt x="0" y="649"/>
                    <a:pt x="0" y="649"/>
                  </a:cubicBezTo>
                  <a:cubicBezTo>
                    <a:pt x="0" y="649"/>
                    <a:pt x="45" y="662"/>
                    <a:pt x="86" y="678"/>
                  </a:cubicBezTo>
                  <a:cubicBezTo>
                    <a:pt x="95" y="652"/>
                    <a:pt x="110" y="628"/>
                    <a:pt x="130" y="608"/>
                  </a:cubicBezTo>
                  <a:cubicBezTo>
                    <a:pt x="197" y="544"/>
                    <a:pt x="309" y="543"/>
                    <a:pt x="370" y="607"/>
                  </a:cubicBezTo>
                  <a:cubicBezTo>
                    <a:pt x="389" y="626"/>
                    <a:pt x="401" y="649"/>
                    <a:pt x="408" y="674"/>
                  </a:cubicBezTo>
                  <a:cubicBezTo>
                    <a:pt x="433" y="681"/>
                    <a:pt x="455" y="695"/>
                    <a:pt x="473" y="713"/>
                  </a:cubicBezTo>
                  <a:cubicBezTo>
                    <a:pt x="491" y="732"/>
                    <a:pt x="504" y="755"/>
                    <a:pt x="511" y="781"/>
                  </a:cubicBezTo>
                  <a:cubicBezTo>
                    <a:pt x="536" y="788"/>
                    <a:pt x="558" y="802"/>
                    <a:pt x="576" y="820"/>
                  </a:cubicBezTo>
                  <a:cubicBezTo>
                    <a:pt x="596" y="841"/>
                    <a:pt x="610" y="866"/>
                    <a:pt x="616" y="894"/>
                  </a:cubicBezTo>
                  <a:cubicBezTo>
                    <a:pt x="642" y="901"/>
                    <a:pt x="665" y="915"/>
                    <a:pt x="684" y="934"/>
                  </a:cubicBezTo>
                  <a:cubicBezTo>
                    <a:pt x="720" y="972"/>
                    <a:pt x="734" y="1023"/>
                    <a:pt x="726" y="1073"/>
                  </a:cubicBezTo>
                  <a:cubicBezTo>
                    <a:pt x="726" y="1073"/>
                    <a:pt x="726" y="1073"/>
                    <a:pt x="726" y="1073"/>
                  </a:cubicBezTo>
                  <a:cubicBezTo>
                    <a:pt x="726" y="1074"/>
                    <a:pt x="749" y="1099"/>
                    <a:pt x="762" y="1112"/>
                  </a:cubicBezTo>
                  <a:cubicBezTo>
                    <a:pt x="790" y="1140"/>
                    <a:pt x="834" y="1140"/>
                    <a:pt x="861" y="1112"/>
                  </a:cubicBezTo>
                  <a:cubicBezTo>
                    <a:pt x="888" y="1085"/>
                    <a:pt x="888" y="1041"/>
                    <a:pt x="861" y="1014"/>
                  </a:cubicBezTo>
                  <a:cubicBezTo>
                    <a:pt x="860" y="1013"/>
                    <a:pt x="763" y="912"/>
                    <a:pt x="771" y="904"/>
                  </a:cubicBezTo>
                  <a:cubicBezTo>
                    <a:pt x="779" y="896"/>
                    <a:pt x="902" y="1024"/>
                    <a:pt x="904" y="1027"/>
                  </a:cubicBezTo>
                  <a:cubicBezTo>
                    <a:pt x="932" y="1054"/>
                    <a:pt x="976" y="1054"/>
                    <a:pt x="1003" y="1027"/>
                  </a:cubicBezTo>
                  <a:cubicBezTo>
                    <a:pt x="1030" y="1000"/>
                    <a:pt x="1030" y="955"/>
                    <a:pt x="1003" y="928"/>
                  </a:cubicBezTo>
                  <a:cubicBezTo>
                    <a:pt x="1002" y="927"/>
                    <a:pt x="996" y="922"/>
                    <a:pt x="994" y="919"/>
                  </a:cubicBezTo>
                  <a:cubicBezTo>
                    <a:pt x="994" y="919"/>
                    <a:pt x="872" y="810"/>
                    <a:pt x="881" y="801"/>
                  </a:cubicBezTo>
                  <a:cubicBezTo>
                    <a:pt x="890" y="792"/>
                    <a:pt x="1042" y="934"/>
                    <a:pt x="1043" y="934"/>
                  </a:cubicBezTo>
                  <a:cubicBezTo>
                    <a:pt x="1070" y="958"/>
                    <a:pt x="1112" y="958"/>
                    <a:pt x="1138" y="932"/>
                  </a:cubicBezTo>
                  <a:cubicBezTo>
                    <a:pt x="1164" y="906"/>
                    <a:pt x="1164" y="866"/>
                    <a:pt x="1142" y="838"/>
                  </a:cubicBezTo>
                  <a:cubicBezTo>
                    <a:pt x="1141" y="837"/>
                    <a:pt x="1026" y="716"/>
                    <a:pt x="1035" y="707"/>
                  </a:cubicBezTo>
                  <a:cubicBezTo>
                    <a:pt x="1044" y="698"/>
                    <a:pt x="1158" y="816"/>
                    <a:pt x="1159" y="816"/>
                  </a:cubicBezTo>
                  <a:cubicBezTo>
                    <a:pt x="1186" y="843"/>
                    <a:pt x="1230" y="843"/>
                    <a:pt x="1257" y="816"/>
                  </a:cubicBezTo>
                  <a:cubicBezTo>
                    <a:pt x="1284" y="789"/>
                    <a:pt x="1284" y="745"/>
                    <a:pt x="1257" y="717"/>
                  </a:cubicBezTo>
                  <a:cubicBezTo>
                    <a:pt x="1257" y="717"/>
                    <a:pt x="1256" y="717"/>
                    <a:pt x="1256" y="717"/>
                  </a:cubicBezTo>
                  <a:close/>
                  <a:moveTo>
                    <a:pt x="1256" y="717"/>
                  </a:moveTo>
                  <a:cubicBezTo>
                    <a:pt x="1256" y="717"/>
                    <a:pt x="1256" y="717"/>
                    <a:pt x="1256" y="7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nvGrpSpPr>
          <p:cNvPr id="123" name="i4">
            <a:extLst>
              <a:ext uri="{FF2B5EF4-FFF2-40B4-BE49-F238E27FC236}">
                <a16:creationId xmlns:a16="http://schemas.microsoft.com/office/drawing/2014/main" id="{B31E778E-C190-4947-BCCA-AB72843739D4}"/>
              </a:ext>
            </a:extLst>
          </p:cNvPr>
          <p:cNvGrpSpPr>
            <a:grpSpLocks noChangeAspect="1"/>
          </p:cNvGrpSpPr>
          <p:nvPr userDrawn="1"/>
        </p:nvGrpSpPr>
        <p:grpSpPr bwMode="auto">
          <a:xfrm>
            <a:off x="563813" y="3699619"/>
            <a:ext cx="365206" cy="120984"/>
            <a:chOff x="1984" y="1544"/>
            <a:chExt cx="3725" cy="1234"/>
          </a:xfrm>
        </p:grpSpPr>
        <p:sp>
          <p:nvSpPr>
            <p:cNvPr id="124" name="AutoShape 12">
              <a:extLst>
                <a:ext uri="{FF2B5EF4-FFF2-40B4-BE49-F238E27FC236}">
                  <a16:creationId xmlns:a16="http://schemas.microsoft.com/office/drawing/2014/main" id="{B3C2CDD0-CAD0-4325-95C5-E4CF9E102B9D}"/>
                </a:ext>
              </a:extLst>
            </p:cNvPr>
            <p:cNvSpPr>
              <a:spLocks noChangeAspect="1" noChangeArrowheads="1" noTextEdit="1"/>
            </p:cNvSpPr>
            <p:nvPr/>
          </p:nvSpPr>
          <p:spPr bwMode="auto">
            <a:xfrm>
              <a:off x="1984" y="1557"/>
              <a:ext cx="3712" cy="1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25" name="Freeform 14">
              <a:extLst>
                <a:ext uri="{FF2B5EF4-FFF2-40B4-BE49-F238E27FC236}">
                  <a16:creationId xmlns:a16="http://schemas.microsoft.com/office/drawing/2014/main" id="{F329679D-7973-45CE-8D5C-50DE8741E1CE}"/>
                </a:ext>
              </a:extLst>
            </p:cNvPr>
            <p:cNvSpPr>
              <a:spLocks noEditPoints="1"/>
            </p:cNvSpPr>
            <p:nvPr/>
          </p:nvSpPr>
          <p:spPr bwMode="auto">
            <a:xfrm>
              <a:off x="4637" y="1544"/>
              <a:ext cx="1072" cy="1234"/>
            </a:xfrm>
            <a:custGeom>
              <a:avLst/>
              <a:gdLst>
                <a:gd name="T0" fmla="*/ 479 w 512"/>
                <a:gd name="T1" fmla="*/ 258 h 586"/>
                <a:gd name="T2" fmla="*/ 60 w 512"/>
                <a:gd name="T3" fmla="*/ 19 h 586"/>
                <a:gd name="T4" fmla="*/ 0 w 512"/>
                <a:gd name="T5" fmla="*/ 55 h 586"/>
                <a:gd name="T6" fmla="*/ 0 w 512"/>
                <a:gd name="T7" fmla="*/ 531 h 586"/>
                <a:gd name="T8" fmla="*/ 60 w 512"/>
                <a:gd name="T9" fmla="*/ 566 h 586"/>
                <a:gd name="T10" fmla="*/ 479 w 512"/>
                <a:gd name="T11" fmla="*/ 327 h 586"/>
                <a:gd name="T12" fmla="*/ 479 w 512"/>
                <a:gd name="T13" fmla="*/ 258 h 586"/>
                <a:gd name="T14" fmla="*/ 479 w 512"/>
                <a:gd name="T15" fmla="*/ 258 h 586"/>
                <a:gd name="T16" fmla="*/ 479 w 512"/>
                <a:gd name="T17" fmla="*/ 25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2" h="586">
                  <a:moveTo>
                    <a:pt x="479" y="258"/>
                  </a:moveTo>
                  <a:cubicBezTo>
                    <a:pt x="60" y="19"/>
                    <a:pt x="60" y="19"/>
                    <a:pt x="60" y="19"/>
                  </a:cubicBezTo>
                  <a:cubicBezTo>
                    <a:pt x="27" y="0"/>
                    <a:pt x="0" y="16"/>
                    <a:pt x="0" y="55"/>
                  </a:cubicBezTo>
                  <a:cubicBezTo>
                    <a:pt x="0" y="531"/>
                    <a:pt x="0" y="531"/>
                    <a:pt x="0" y="531"/>
                  </a:cubicBezTo>
                  <a:cubicBezTo>
                    <a:pt x="0" y="570"/>
                    <a:pt x="27" y="586"/>
                    <a:pt x="60" y="566"/>
                  </a:cubicBezTo>
                  <a:cubicBezTo>
                    <a:pt x="479" y="327"/>
                    <a:pt x="479" y="327"/>
                    <a:pt x="479" y="327"/>
                  </a:cubicBezTo>
                  <a:cubicBezTo>
                    <a:pt x="512" y="308"/>
                    <a:pt x="512" y="277"/>
                    <a:pt x="479" y="258"/>
                  </a:cubicBezTo>
                  <a:close/>
                  <a:moveTo>
                    <a:pt x="479" y="258"/>
                  </a:moveTo>
                  <a:cubicBezTo>
                    <a:pt x="479" y="258"/>
                    <a:pt x="479" y="258"/>
                    <a:pt x="479" y="25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26" name="Freeform 15">
              <a:extLst>
                <a:ext uri="{FF2B5EF4-FFF2-40B4-BE49-F238E27FC236}">
                  <a16:creationId xmlns:a16="http://schemas.microsoft.com/office/drawing/2014/main" id="{947C2A26-9340-4432-9B3C-5127A7E5BE4B}"/>
                </a:ext>
              </a:extLst>
            </p:cNvPr>
            <p:cNvSpPr>
              <a:spLocks noEditPoints="1"/>
            </p:cNvSpPr>
            <p:nvPr/>
          </p:nvSpPr>
          <p:spPr bwMode="auto">
            <a:xfrm>
              <a:off x="3035" y="1544"/>
              <a:ext cx="1074" cy="1234"/>
            </a:xfrm>
            <a:custGeom>
              <a:avLst/>
              <a:gdLst>
                <a:gd name="T0" fmla="*/ 452 w 513"/>
                <a:gd name="T1" fmla="*/ 19 h 586"/>
                <a:gd name="T2" fmla="*/ 33 w 513"/>
                <a:gd name="T3" fmla="*/ 258 h 586"/>
                <a:gd name="T4" fmla="*/ 33 w 513"/>
                <a:gd name="T5" fmla="*/ 327 h 586"/>
                <a:gd name="T6" fmla="*/ 452 w 513"/>
                <a:gd name="T7" fmla="*/ 567 h 586"/>
                <a:gd name="T8" fmla="*/ 513 w 513"/>
                <a:gd name="T9" fmla="*/ 531 h 586"/>
                <a:gd name="T10" fmla="*/ 513 w 513"/>
                <a:gd name="T11" fmla="*/ 55 h 586"/>
                <a:gd name="T12" fmla="*/ 452 w 513"/>
                <a:gd name="T13" fmla="*/ 19 h 586"/>
                <a:gd name="T14" fmla="*/ 452 w 513"/>
                <a:gd name="T15" fmla="*/ 19 h 586"/>
                <a:gd name="T16" fmla="*/ 452 w 513"/>
                <a:gd name="T17" fmla="*/ 19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3" h="586">
                  <a:moveTo>
                    <a:pt x="452" y="19"/>
                  </a:moveTo>
                  <a:cubicBezTo>
                    <a:pt x="33" y="258"/>
                    <a:pt x="33" y="258"/>
                    <a:pt x="33" y="258"/>
                  </a:cubicBezTo>
                  <a:cubicBezTo>
                    <a:pt x="0" y="277"/>
                    <a:pt x="0" y="308"/>
                    <a:pt x="33" y="327"/>
                  </a:cubicBezTo>
                  <a:cubicBezTo>
                    <a:pt x="452" y="567"/>
                    <a:pt x="452" y="567"/>
                    <a:pt x="452" y="567"/>
                  </a:cubicBezTo>
                  <a:cubicBezTo>
                    <a:pt x="485" y="586"/>
                    <a:pt x="513" y="570"/>
                    <a:pt x="513" y="531"/>
                  </a:cubicBezTo>
                  <a:cubicBezTo>
                    <a:pt x="513" y="55"/>
                    <a:pt x="513" y="55"/>
                    <a:pt x="513" y="55"/>
                  </a:cubicBezTo>
                  <a:cubicBezTo>
                    <a:pt x="512" y="16"/>
                    <a:pt x="485" y="0"/>
                    <a:pt x="452" y="19"/>
                  </a:cubicBezTo>
                  <a:close/>
                  <a:moveTo>
                    <a:pt x="452" y="19"/>
                  </a:moveTo>
                  <a:cubicBezTo>
                    <a:pt x="452" y="19"/>
                    <a:pt x="452" y="19"/>
                    <a:pt x="452" y="1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nvGrpSpPr>
          <p:cNvPr id="127" name="LOGO">
            <a:extLst>
              <a:ext uri="{FF2B5EF4-FFF2-40B4-BE49-F238E27FC236}">
                <a16:creationId xmlns:a16="http://schemas.microsoft.com/office/drawing/2014/main" id="{4DC047CE-35D7-490A-902F-E38EDC7D7514}"/>
              </a:ext>
            </a:extLst>
          </p:cNvPr>
          <p:cNvGrpSpPr>
            <a:grpSpLocks noChangeAspect="1"/>
          </p:cNvGrpSpPr>
          <p:nvPr userDrawn="1"/>
        </p:nvGrpSpPr>
        <p:grpSpPr bwMode="auto">
          <a:xfrm>
            <a:off x="11220138" y="466272"/>
            <a:ext cx="448501" cy="452869"/>
            <a:chOff x="3051" y="1849"/>
            <a:chExt cx="616" cy="622"/>
          </a:xfrm>
        </p:grpSpPr>
        <p:sp>
          <p:nvSpPr>
            <p:cNvPr id="128" name="BEELDMERK">
              <a:extLst>
                <a:ext uri="{FF2B5EF4-FFF2-40B4-BE49-F238E27FC236}">
                  <a16:creationId xmlns:a16="http://schemas.microsoft.com/office/drawing/2014/main" id="{CA5F0F71-C90C-448A-A071-A844049CC556}"/>
                </a:ext>
              </a:extLst>
            </p:cNvPr>
            <p:cNvSpPr>
              <a:spLocks/>
            </p:cNvSpPr>
            <p:nvPr userDrawn="1"/>
          </p:nvSpPr>
          <p:spPr bwMode="auto">
            <a:xfrm>
              <a:off x="3051" y="1849"/>
              <a:ext cx="616" cy="622"/>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29" name="BEELDMERK">
              <a:extLst>
                <a:ext uri="{FF2B5EF4-FFF2-40B4-BE49-F238E27FC236}">
                  <a16:creationId xmlns:a16="http://schemas.microsoft.com/office/drawing/2014/main" id="{B01E892F-4B1D-43CC-B45C-3D7939F20C2E}"/>
                </a:ext>
              </a:extLst>
            </p:cNvPr>
            <p:cNvSpPr>
              <a:spLocks noEditPoints="1"/>
            </p:cNvSpPr>
            <p:nvPr userDrawn="1"/>
          </p:nvSpPr>
          <p:spPr bwMode="auto">
            <a:xfrm>
              <a:off x="3109" y="1901"/>
              <a:ext cx="500" cy="518"/>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pic>
        <p:nvPicPr>
          <p:cNvPr id="130" name="Afbeelding 13" descr="Aardbol Europa-Afrika">
            <a:extLst>
              <a:ext uri="{FF2B5EF4-FFF2-40B4-BE49-F238E27FC236}">
                <a16:creationId xmlns:a16="http://schemas.microsoft.com/office/drawing/2014/main" id="{B8DF67F3-528B-479F-A15A-301BEC324ABC}"/>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 xmlns:asvg="http://schemas.microsoft.com/office/drawing/2016/SVG/main" r:embed="rId4"/>
              </a:ext>
            </a:extLst>
          </a:blip>
          <a:stretch>
            <a:fillRect/>
          </a:stretch>
        </p:blipFill>
        <p:spPr>
          <a:xfrm>
            <a:off x="648012" y="2255829"/>
            <a:ext cx="304577" cy="304577"/>
          </a:xfrm>
          <a:prstGeom prst="rect">
            <a:avLst/>
          </a:prstGeom>
        </p:spPr>
      </p:pic>
      <p:sp>
        <p:nvSpPr>
          <p:cNvPr id="131" name="Freeform 12">
            <a:extLst>
              <a:ext uri="{FF2B5EF4-FFF2-40B4-BE49-F238E27FC236}">
                <a16:creationId xmlns:a16="http://schemas.microsoft.com/office/drawing/2014/main" id="{6275825B-6DB5-4365-8AFE-36DF1D2D2F97}"/>
              </a:ext>
            </a:extLst>
          </p:cNvPr>
          <p:cNvSpPr>
            <a:spLocks noEditPoints="1"/>
          </p:cNvSpPr>
          <p:nvPr userDrawn="1"/>
        </p:nvSpPr>
        <p:spPr bwMode="auto">
          <a:xfrm>
            <a:off x="684279" y="2976765"/>
            <a:ext cx="227240" cy="199542"/>
          </a:xfrm>
          <a:custGeom>
            <a:avLst/>
            <a:gdLst>
              <a:gd name="T0" fmla="*/ 100 w 192"/>
              <a:gd name="T1" fmla="*/ 43 h 168"/>
              <a:gd name="T2" fmla="*/ 93 w 192"/>
              <a:gd name="T3" fmla="*/ 43 h 168"/>
              <a:gd name="T4" fmla="*/ 34 w 192"/>
              <a:gd name="T5" fmla="*/ 93 h 168"/>
              <a:gd name="T6" fmla="*/ 28 w 192"/>
              <a:gd name="T7" fmla="*/ 103 h 168"/>
              <a:gd name="T8" fmla="*/ 28 w 192"/>
              <a:gd name="T9" fmla="*/ 162 h 168"/>
              <a:gd name="T10" fmla="*/ 34 w 192"/>
              <a:gd name="T11" fmla="*/ 168 h 168"/>
              <a:gd name="T12" fmla="*/ 67 w 192"/>
              <a:gd name="T13" fmla="*/ 168 h 168"/>
              <a:gd name="T14" fmla="*/ 72 w 192"/>
              <a:gd name="T15" fmla="*/ 162 h 168"/>
              <a:gd name="T16" fmla="*/ 72 w 192"/>
              <a:gd name="T17" fmla="*/ 111 h 168"/>
              <a:gd name="T18" fmla="*/ 78 w 192"/>
              <a:gd name="T19" fmla="*/ 106 h 168"/>
              <a:gd name="T20" fmla="*/ 115 w 192"/>
              <a:gd name="T21" fmla="*/ 106 h 168"/>
              <a:gd name="T22" fmla="*/ 121 w 192"/>
              <a:gd name="T23" fmla="*/ 111 h 168"/>
              <a:gd name="T24" fmla="*/ 121 w 192"/>
              <a:gd name="T25" fmla="*/ 162 h 168"/>
              <a:gd name="T26" fmla="*/ 126 w 192"/>
              <a:gd name="T27" fmla="*/ 168 h 168"/>
              <a:gd name="T28" fmla="*/ 158 w 192"/>
              <a:gd name="T29" fmla="*/ 168 h 168"/>
              <a:gd name="T30" fmla="*/ 164 w 192"/>
              <a:gd name="T31" fmla="*/ 162 h 168"/>
              <a:gd name="T32" fmla="*/ 164 w 192"/>
              <a:gd name="T33" fmla="*/ 103 h 168"/>
              <a:gd name="T34" fmla="*/ 159 w 192"/>
              <a:gd name="T35" fmla="*/ 93 h 168"/>
              <a:gd name="T36" fmla="*/ 100 w 192"/>
              <a:gd name="T37" fmla="*/ 43 h 168"/>
              <a:gd name="T38" fmla="*/ 187 w 192"/>
              <a:gd name="T39" fmla="*/ 75 h 168"/>
              <a:gd name="T40" fmla="*/ 164 w 192"/>
              <a:gd name="T41" fmla="*/ 55 h 168"/>
              <a:gd name="T42" fmla="*/ 164 w 192"/>
              <a:gd name="T43" fmla="*/ 18 h 168"/>
              <a:gd name="T44" fmla="*/ 158 w 192"/>
              <a:gd name="T45" fmla="*/ 12 h 168"/>
              <a:gd name="T46" fmla="*/ 144 w 192"/>
              <a:gd name="T47" fmla="*/ 12 h 168"/>
              <a:gd name="T48" fmla="*/ 138 w 192"/>
              <a:gd name="T49" fmla="*/ 18 h 168"/>
              <a:gd name="T50" fmla="*/ 138 w 192"/>
              <a:gd name="T51" fmla="*/ 33 h 168"/>
              <a:gd name="T52" fmla="*/ 104 w 192"/>
              <a:gd name="T53" fmla="*/ 4 h 168"/>
              <a:gd name="T54" fmla="*/ 88 w 192"/>
              <a:gd name="T55" fmla="*/ 4 h 168"/>
              <a:gd name="T56" fmla="*/ 5 w 192"/>
              <a:gd name="T57" fmla="*/ 75 h 168"/>
              <a:gd name="T58" fmla="*/ 4 w 192"/>
              <a:gd name="T59" fmla="*/ 91 h 168"/>
              <a:gd name="T60" fmla="*/ 20 w 192"/>
              <a:gd name="T61" fmla="*/ 92 h 168"/>
              <a:gd name="T62" fmla="*/ 96 w 192"/>
              <a:gd name="T63" fmla="*/ 28 h 168"/>
              <a:gd name="T64" fmla="*/ 172 w 192"/>
              <a:gd name="T65" fmla="*/ 92 h 168"/>
              <a:gd name="T66" fmla="*/ 188 w 192"/>
              <a:gd name="T67" fmla="*/ 91 h 168"/>
              <a:gd name="T68" fmla="*/ 187 w 192"/>
              <a:gd name="T69" fmla="*/ 7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68">
                <a:moveTo>
                  <a:pt x="100" y="43"/>
                </a:moveTo>
                <a:cubicBezTo>
                  <a:pt x="98" y="41"/>
                  <a:pt x="94" y="41"/>
                  <a:pt x="93" y="43"/>
                </a:cubicBezTo>
                <a:cubicBezTo>
                  <a:pt x="34" y="93"/>
                  <a:pt x="34" y="93"/>
                  <a:pt x="34" y="93"/>
                </a:cubicBezTo>
                <a:cubicBezTo>
                  <a:pt x="30" y="95"/>
                  <a:pt x="28" y="100"/>
                  <a:pt x="28" y="103"/>
                </a:cubicBezTo>
                <a:cubicBezTo>
                  <a:pt x="28" y="162"/>
                  <a:pt x="28" y="162"/>
                  <a:pt x="28" y="162"/>
                </a:cubicBezTo>
                <a:cubicBezTo>
                  <a:pt x="28" y="165"/>
                  <a:pt x="31" y="168"/>
                  <a:pt x="34" y="168"/>
                </a:cubicBezTo>
                <a:cubicBezTo>
                  <a:pt x="67" y="168"/>
                  <a:pt x="67" y="168"/>
                  <a:pt x="67" y="168"/>
                </a:cubicBezTo>
                <a:cubicBezTo>
                  <a:pt x="70" y="168"/>
                  <a:pt x="72" y="165"/>
                  <a:pt x="72" y="162"/>
                </a:cubicBezTo>
                <a:cubicBezTo>
                  <a:pt x="72" y="111"/>
                  <a:pt x="72" y="111"/>
                  <a:pt x="72" y="111"/>
                </a:cubicBezTo>
                <a:cubicBezTo>
                  <a:pt x="72" y="108"/>
                  <a:pt x="75" y="106"/>
                  <a:pt x="78" y="106"/>
                </a:cubicBezTo>
                <a:cubicBezTo>
                  <a:pt x="115" y="106"/>
                  <a:pt x="115" y="106"/>
                  <a:pt x="115" y="106"/>
                </a:cubicBezTo>
                <a:cubicBezTo>
                  <a:pt x="118" y="106"/>
                  <a:pt x="121" y="108"/>
                  <a:pt x="121" y="111"/>
                </a:cubicBezTo>
                <a:cubicBezTo>
                  <a:pt x="121" y="162"/>
                  <a:pt x="121" y="162"/>
                  <a:pt x="121" y="162"/>
                </a:cubicBezTo>
                <a:cubicBezTo>
                  <a:pt x="121" y="165"/>
                  <a:pt x="123" y="168"/>
                  <a:pt x="126" y="168"/>
                </a:cubicBezTo>
                <a:cubicBezTo>
                  <a:pt x="158" y="168"/>
                  <a:pt x="158" y="168"/>
                  <a:pt x="158" y="168"/>
                </a:cubicBezTo>
                <a:cubicBezTo>
                  <a:pt x="161" y="168"/>
                  <a:pt x="164" y="165"/>
                  <a:pt x="164" y="162"/>
                </a:cubicBezTo>
                <a:cubicBezTo>
                  <a:pt x="164" y="103"/>
                  <a:pt x="164" y="103"/>
                  <a:pt x="164" y="103"/>
                </a:cubicBezTo>
                <a:cubicBezTo>
                  <a:pt x="164" y="100"/>
                  <a:pt x="162" y="95"/>
                  <a:pt x="159" y="93"/>
                </a:cubicBezTo>
                <a:lnTo>
                  <a:pt x="100" y="43"/>
                </a:lnTo>
                <a:close/>
                <a:moveTo>
                  <a:pt x="187" y="75"/>
                </a:moveTo>
                <a:cubicBezTo>
                  <a:pt x="164" y="55"/>
                  <a:pt x="164" y="55"/>
                  <a:pt x="164" y="55"/>
                </a:cubicBezTo>
                <a:cubicBezTo>
                  <a:pt x="164" y="18"/>
                  <a:pt x="164" y="18"/>
                  <a:pt x="164" y="18"/>
                </a:cubicBezTo>
                <a:cubicBezTo>
                  <a:pt x="164" y="15"/>
                  <a:pt x="162" y="12"/>
                  <a:pt x="158" y="12"/>
                </a:cubicBezTo>
                <a:cubicBezTo>
                  <a:pt x="144" y="12"/>
                  <a:pt x="144" y="12"/>
                  <a:pt x="144" y="12"/>
                </a:cubicBezTo>
                <a:cubicBezTo>
                  <a:pt x="141" y="12"/>
                  <a:pt x="138" y="15"/>
                  <a:pt x="138" y="18"/>
                </a:cubicBezTo>
                <a:cubicBezTo>
                  <a:pt x="138" y="33"/>
                  <a:pt x="138" y="33"/>
                  <a:pt x="138" y="33"/>
                </a:cubicBezTo>
                <a:cubicBezTo>
                  <a:pt x="104" y="4"/>
                  <a:pt x="104" y="4"/>
                  <a:pt x="104" y="4"/>
                </a:cubicBezTo>
                <a:cubicBezTo>
                  <a:pt x="99" y="0"/>
                  <a:pt x="93" y="0"/>
                  <a:pt x="88" y="4"/>
                </a:cubicBezTo>
                <a:cubicBezTo>
                  <a:pt x="5" y="75"/>
                  <a:pt x="5" y="75"/>
                  <a:pt x="5" y="75"/>
                </a:cubicBezTo>
                <a:cubicBezTo>
                  <a:pt x="0" y="79"/>
                  <a:pt x="0" y="86"/>
                  <a:pt x="4" y="91"/>
                </a:cubicBezTo>
                <a:cubicBezTo>
                  <a:pt x="6" y="94"/>
                  <a:pt x="15" y="97"/>
                  <a:pt x="20" y="92"/>
                </a:cubicBezTo>
                <a:cubicBezTo>
                  <a:pt x="96" y="28"/>
                  <a:pt x="96" y="28"/>
                  <a:pt x="96" y="28"/>
                </a:cubicBezTo>
                <a:cubicBezTo>
                  <a:pt x="172" y="92"/>
                  <a:pt x="172" y="92"/>
                  <a:pt x="172" y="92"/>
                </a:cubicBezTo>
                <a:cubicBezTo>
                  <a:pt x="176" y="96"/>
                  <a:pt x="184" y="96"/>
                  <a:pt x="188" y="91"/>
                </a:cubicBezTo>
                <a:cubicBezTo>
                  <a:pt x="192" y="86"/>
                  <a:pt x="192" y="79"/>
                  <a:pt x="187" y="7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32" name="Freeform 17">
            <a:extLst>
              <a:ext uri="{FF2B5EF4-FFF2-40B4-BE49-F238E27FC236}">
                <a16:creationId xmlns:a16="http://schemas.microsoft.com/office/drawing/2014/main" id="{C2A55DA1-3155-438B-B51A-85350C812088}"/>
              </a:ext>
            </a:extLst>
          </p:cNvPr>
          <p:cNvSpPr>
            <a:spLocks noEditPoints="1"/>
          </p:cNvSpPr>
          <p:nvPr userDrawn="1"/>
        </p:nvSpPr>
        <p:spPr bwMode="auto">
          <a:xfrm>
            <a:off x="718850" y="4329162"/>
            <a:ext cx="175453" cy="175453"/>
          </a:xfrm>
          <a:custGeom>
            <a:avLst/>
            <a:gdLst>
              <a:gd name="T0" fmla="*/ 0 w 306"/>
              <a:gd name="T1" fmla="*/ 306 h 306"/>
              <a:gd name="T2" fmla="*/ 0 w 306"/>
              <a:gd name="T3" fmla="*/ 0 h 306"/>
              <a:gd name="T4" fmla="*/ 306 w 306"/>
              <a:gd name="T5" fmla="*/ 0 h 306"/>
              <a:gd name="T6" fmla="*/ 306 w 306"/>
              <a:gd name="T7" fmla="*/ 306 h 306"/>
              <a:gd name="T8" fmla="*/ 0 w 306"/>
              <a:gd name="T9" fmla="*/ 306 h 306"/>
              <a:gd name="T10" fmla="*/ 42 w 306"/>
              <a:gd name="T11" fmla="*/ 262 h 306"/>
              <a:gd name="T12" fmla="*/ 264 w 306"/>
              <a:gd name="T13" fmla="*/ 262 h 306"/>
              <a:gd name="T14" fmla="*/ 264 w 306"/>
              <a:gd name="T15" fmla="*/ 42 h 306"/>
              <a:gd name="T16" fmla="*/ 42 w 306"/>
              <a:gd name="T17" fmla="*/ 42 h 306"/>
              <a:gd name="T18" fmla="*/ 42 w 306"/>
              <a:gd name="T19" fmla="*/ 262 h 306"/>
              <a:gd name="T20" fmla="*/ 149 w 306"/>
              <a:gd name="T21" fmla="*/ 232 h 306"/>
              <a:gd name="T22" fmla="*/ 237 w 306"/>
              <a:gd name="T23" fmla="*/ 96 h 306"/>
              <a:gd name="T24" fmla="*/ 197 w 306"/>
              <a:gd name="T25" fmla="*/ 71 h 306"/>
              <a:gd name="T26" fmla="*/ 136 w 306"/>
              <a:gd name="T27" fmla="*/ 165 h 306"/>
              <a:gd name="T28" fmla="*/ 105 w 306"/>
              <a:gd name="T29" fmla="*/ 138 h 306"/>
              <a:gd name="T30" fmla="*/ 75 w 306"/>
              <a:gd name="T31" fmla="*/ 174 h 306"/>
              <a:gd name="T32" fmla="*/ 149 w 306"/>
              <a:gd name="T33" fmla="*/ 23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6">
                <a:moveTo>
                  <a:pt x="0" y="306"/>
                </a:moveTo>
                <a:lnTo>
                  <a:pt x="0" y="0"/>
                </a:lnTo>
                <a:lnTo>
                  <a:pt x="306" y="0"/>
                </a:lnTo>
                <a:lnTo>
                  <a:pt x="306" y="306"/>
                </a:lnTo>
                <a:lnTo>
                  <a:pt x="0" y="306"/>
                </a:lnTo>
                <a:close/>
                <a:moveTo>
                  <a:pt x="42" y="262"/>
                </a:moveTo>
                <a:lnTo>
                  <a:pt x="264" y="262"/>
                </a:lnTo>
                <a:lnTo>
                  <a:pt x="264" y="42"/>
                </a:lnTo>
                <a:lnTo>
                  <a:pt x="42" y="42"/>
                </a:lnTo>
                <a:lnTo>
                  <a:pt x="42" y="262"/>
                </a:lnTo>
                <a:close/>
                <a:moveTo>
                  <a:pt x="149" y="232"/>
                </a:moveTo>
                <a:lnTo>
                  <a:pt x="237" y="96"/>
                </a:lnTo>
                <a:lnTo>
                  <a:pt x="197" y="71"/>
                </a:lnTo>
                <a:lnTo>
                  <a:pt x="136" y="165"/>
                </a:lnTo>
                <a:lnTo>
                  <a:pt x="105" y="138"/>
                </a:lnTo>
                <a:lnTo>
                  <a:pt x="75" y="174"/>
                </a:lnTo>
                <a:lnTo>
                  <a:pt x="149" y="23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About AKD #2</a:t>
            </a:r>
          </a:p>
        </p:txBody>
      </p:sp>
      <p:sp>
        <p:nvSpPr>
          <p:cNvPr id="225" name="Tijdelijke aanduiding voor voettekst 9">
            <a:extLst>
              <a:ext uri="{FF2B5EF4-FFF2-40B4-BE49-F238E27FC236}">
                <a16:creationId xmlns:a16="http://schemas.microsoft.com/office/drawing/2014/main" id="{E9A05E0E-0F81-4F3C-AF91-D17CB5EDB02E}"/>
              </a:ext>
            </a:extLst>
          </p:cNvPr>
          <p:cNvSpPr>
            <a:spLocks noGrp="1"/>
          </p:cNvSpPr>
          <p:nvPr>
            <p:ph type="ftr" sz="quarter" idx="10"/>
          </p:nvPr>
        </p:nvSpPr>
        <p:spPr>
          <a:xfrm>
            <a:off x="930241" y="6361490"/>
            <a:ext cx="1974670" cy="212470"/>
          </a:xfrm>
          <a:prstGeom prst="rect">
            <a:avLst/>
          </a:prstGeom>
        </p:spPr>
        <p:txBody>
          <a:bodyPr/>
          <a:lstStyle/>
          <a:p>
            <a:r>
              <a:rPr lang="en-GB" noProof="0"/>
              <a:t>AKD Corporate presentation</a:t>
            </a:r>
          </a:p>
        </p:txBody>
      </p:sp>
      <p:sp>
        <p:nvSpPr>
          <p:cNvPr id="226" name="Tijdelijke aanduiding voor dianummer 10">
            <a:extLst>
              <a:ext uri="{FF2B5EF4-FFF2-40B4-BE49-F238E27FC236}">
                <a16:creationId xmlns:a16="http://schemas.microsoft.com/office/drawing/2014/main" id="{B1BE5B76-2A4F-406B-B88E-B456BDDB6E4E}"/>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a:p>
        </p:txBody>
      </p:sp>
      <p:sp>
        <p:nvSpPr>
          <p:cNvPr id="228" name="Titel">
            <a:extLst>
              <a:ext uri="{FF2B5EF4-FFF2-40B4-BE49-F238E27FC236}">
                <a16:creationId xmlns:a16="http://schemas.microsoft.com/office/drawing/2014/main" id="{92A73300-7055-4515-8C36-58EEAA7754E1}"/>
              </a:ext>
            </a:extLst>
          </p:cNvPr>
          <p:cNvSpPr txBox="1">
            <a:spLocks/>
          </p:cNvSpPr>
          <p:nvPr userDrawn="1"/>
        </p:nvSpPr>
        <p:spPr>
          <a:xfrm>
            <a:off x="535581" y="534963"/>
            <a:ext cx="5370950"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a:t>About AKD</a:t>
            </a:r>
          </a:p>
        </p:txBody>
      </p:sp>
      <p:sp>
        <p:nvSpPr>
          <p:cNvPr id="36" name="Deze laag uitzetten indien nodig">
            <a:hlinkClick r:id="" action="ppaction://hlinkshowjump?jump=nextslide"/>
            <a:extLst>
              <a:ext uri="{FF2B5EF4-FFF2-40B4-BE49-F238E27FC236}">
                <a16:creationId xmlns:a16="http://schemas.microsoft.com/office/drawing/2014/main" id="{4528D4BD-038D-488C-A655-E4285325A1DC}"/>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136037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1250" fill="hold"/>
                                        <p:tgtEl>
                                          <p:spTgt spid="104"/>
                                        </p:tgtEl>
                                        <p:attrNameLst>
                                          <p:attrName>ppt_x</p:attrName>
                                        </p:attrNameLst>
                                      </p:cBhvr>
                                      <p:tavLst>
                                        <p:tav tm="0">
                                          <p:val>
                                            <p:strVal val="1+#ppt_w/2"/>
                                          </p:val>
                                        </p:tav>
                                        <p:tav tm="100000">
                                          <p:val>
                                            <p:strVal val="#ppt_x"/>
                                          </p:val>
                                        </p:tav>
                                      </p:tavLst>
                                    </p:anim>
                                    <p:anim calcmode="lin" valueType="num">
                                      <p:cBhvr additive="base">
                                        <p:cTn id="8" dur="1250" fill="hold"/>
                                        <p:tgtEl>
                                          <p:spTgt spid="104"/>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10" presetClass="entr" presetSubtype="0" fill="hold" grpId="0" nodeType="after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fade">
                                      <p:cBhvr>
                                        <p:cTn id="12" dur="500"/>
                                        <p:tgtEl>
                                          <p:spTgt spid="10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fade">
                                      <p:cBhvr>
                                        <p:cTn id="15" dur="500"/>
                                        <p:tgtEl>
                                          <p:spTgt spid="105"/>
                                        </p:tgtEl>
                                      </p:cBhvr>
                                    </p:animEffect>
                                  </p:childTnLst>
                                </p:cTn>
                              </p:par>
                              <p:par>
                                <p:cTn id="16" presetID="6" presetClass="emph" presetSubtype="0" autoRev="1" fill="hold" grpId="1" nodeType="withEffect">
                                  <p:stCondLst>
                                    <p:cond delay="0"/>
                                  </p:stCondLst>
                                  <p:childTnLst>
                                    <p:animScale>
                                      <p:cBhvr>
                                        <p:cTn id="17" dur="400" fill="hold"/>
                                        <p:tgtEl>
                                          <p:spTgt spid="105"/>
                                        </p:tgtEl>
                                      </p:cBhvr>
                                      <p:by x="105000" y="105000"/>
                                    </p:animScale>
                                  </p:childTnLst>
                                </p:cTn>
                              </p:par>
                              <p:par>
                                <p:cTn id="18" presetID="10" presetClass="entr" presetSubtype="0" fill="hold" nodeType="withEffect">
                                  <p:stCondLst>
                                    <p:cond delay="250"/>
                                  </p:stCondLst>
                                  <p:childTnLst>
                                    <p:set>
                                      <p:cBhvr>
                                        <p:cTn id="19" dur="1" fill="hold">
                                          <p:stCondLst>
                                            <p:cond delay="0"/>
                                          </p:stCondLst>
                                        </p:cTn>
                                        <p:tgtEl>
                                          <p:spTgt spid="120"/>
                                        </p:tgtEl>
                                        <p:attrNameLst>
                                          <p:attrName>style.visibility</p:attrName>
                                        </p:attrNameLst>
                                      </p:cBhvr>
                                      <p:to>
                                        <p:strVal val="visible"/>
                                      </p:to>
                                    </p:set>
                                    <p:animEffect transition="in" filter="fade">
                                      <p:cBhvr>
                                        <p:cTn id="20" dur="500"/>
                                        <p:tgtEl>
                                          <p:spTgt spid="120"/>
                                        </p:tgtEl>
                                      </p:cBhvr>
                                    </p:animEffect>
                                  </p:childTnLst>
                                </p:cTn>
                              </p:par>
                              <p:par>
                                <p:cTn id="21" presetID="10" presetClass="entr" presetSubtype="0" fill="hold" grpId="0" nodeType="withEffect">
                                  <p:stCondLst>
                                    <p:cond delay="250"/>
                                  </p:stCondLst>
                                  <p:childTnLst>
                                    <p:set>
                                      <p:cBhvr>
                                        <p:cTn id="22" dur="1" fill="hold">
                                          <p:stCondLst>
                                            <p:cond delay="0"/>
                                          </p:stCondLst>
                                        </p:cTn>
                                        <p:tgtEl>
                                          <p:spTgt spid="115"/>
                                        </p:tgtEl>
                                        <p:attrNameLst>
                                          <p:attrName>style.visibility</p:attrName>
                                        </p:attrNameLst>
                                      </p:cBhvr>
                                      <p:to>
                                        <p:strVal val="visible"/>
                                      </p:to>
                                    </p:set>
                                    <p:animEffect transition="in" filter="fade">
                                      <p:cBhvr>
                                        <p:cTn id="23" dur="500"/>
                                        <p:tgtEl>
                                          <p:spTgt spid="115"/>
                                        </p:tgtEl>
                                      </p:cBhvr>
                                    </p:animEffect>
                                  </p:childTnLst>
                                </p:cTn>
                              </p:par>
                            </p:childTnLst>
                          </p:cTn>
                        </p:par>
                        <p:par>
                          <p:cTn id="24" fill="hold">
                            <p:stCondLst>
                              <p:cond delay="2050"/>
                            </p:stCondLst>
                            <p:childTnLst>
                              <p:par>
                                <p:cTn id="25" presetID="10" presetClass="entr" presetSubtype="0" fill="hold" grpId="0" nodeType="afterEffect">
                                  <p:stCondLst>
                                    <p:cond delay="0"/>
                                  </p:stCondLst>
                                  <p:childTnLst>
                                    <p:set>
                                      <p:cBhvr>
                                        <p:cTn id="26" dur="1" fill="hold">
                                          <p:stCondLst>
                                            <p:cond delay="0"/>
                                          </p:stCondLst>
                                        </p:cTn>
                                        <p:tgtEl>
                                          <p:spTgt spid="107"/>
                                        </p:tgtEl>
                                        <p:attrNameLst>
                                          <p:attrName>style.visibility</p:attrName>
                                        </p:attrNameLst>
                                      </p:cBhvr>
                                      <p:to>
                                        <p:strVal val="visible"/>
                                      </p:to>
                                    </p:set>
                                    <p:animEffect transition="in" filter="fade">
                                      <p:cBhvr>
                                        <p:cTn id="27" dur="500"/>
                                        <p:tgtEl>
                                          <p:spTgt spid="10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8"/>
                                        </p:tgtEl>
                                        <p:attrNameLst>
                                          <p:attrName>style.visibility</p:attrName>
                                        </p:attrNameLst>
                                      </p:cBhvr>
                                      <p:to>
                                        <p:strVal val="visible"/>
                                      </p:to>
                                    </p:set>
                                    <p:animEffect transition="in" filter="fade">
                                      <p:cBhvr>
                                        <p:cTn id="30" dur="500"/>
                                        <p:tgtEl>
                                          <p:spTgt spid="108"/>
                                        </p:tgtEl>
                                      </p:cBhvr>
                                    </p:animEffect>
                                  </p:childTnLst>
                                </p:cTn>
                              </p:par>
                              <p:par>
                                <p:cTn id="31" presetID="6" presetClass="emph" presetSubtype="0" autoRev="1" fill="hold" grpId="1" nodeType="withEffect">
                                  <p:stCondLst>
                                    <p:cond delay="0"/>
                                  </p:stCondLst>
                                  <p:childTnLst>
                                    <p:animScale>
                                      <p:cBhvr>
                                        <p:cTn id="32" dur="400" fill="hold"/>
                                        <p:tgtEl>
                                          <p:spTgt spid="107"/>
                                        </p:tgtEl>
                                      </p:cBhvr>
                                      <p:by x="105000" y="105000"/>
                                    </p:animScale>
                                  </p:childTnLst>
                                </p:cTn>
                              </p:par>
                              <p:par>
                                <p:cTn id="33" presetID="10" presetClass="entr" presetSubtype="0" fill="hold" grpId="0" nodeType="withEffect">
                                  <p:stCondLst>
                                    <p:cond delay="250"/>
                                  </p:stCondLst>
                                  <p:childTnLst>
                                    <p:set>
                                      <p:cBhvr>
                                        <p:cTn id="34" dur="1" fill="hold">
                                          <p:stCondLst>
                                            <p:cond delay="0"/>
                                          </p:stCondLst>
                                        </p:cTn>
                                        <p:tgtEl>
                                          <p:spTgt spid="116"/>
                                        </p:tgtEl>
                                        <p:attrNameLst>
                                          <p:attrName>style.visibility</p:attrName>
                                        </p:attrNameLst>
                                      </p:cBhvr>
                                      <p:to>
                                        <p:strVal val="visible"/>
                                      </p:to>
                                    </p:set>
                                    <p:animEffect transition="in" filter="fade">
                                      <p:cBhvr>
                                        <p:cTn id="35" dur="500"/>
                                        <p:tgtEl>
                                          <p:spTgt spid="116"/>
                                        </p:tgtEl>
                                      </p:cBhvr>
                                    </p:animEffect>
                                  </p:childTnLst>
                                </p:cTn>
                              </p:par>
                              <p:par>
                                <p:cTn id="36" presetID="10" presetClass="entr" presetSubtype="0" fill="hold" nodeType="withEffect">
                                  <p:stCondLst>
                                    <p:cond delay="250"/>
                                  </p:stCondLst>
                                  <p:childTnLst>
                                    <p:set>
                                      <p:cBhvr>
                                        <p:cTn id="37" dur="1" fill="hold">
                                          <p:stCondLst>
                                            <p:cond delay="0"/>
                                          </p:stCondLst>
                                        </p:cTn>
                                        <p:tgtEl>
                                          <p:spTgt spid="130"/>
                                        </p:tgtEl>
                                        <p:attrNameLst>
                                          <p:attrName>style.visibility</p:attrName>
                                        </p:attrNameLst>
                                      </p:cBhvr>
                                      <p:to>
                                        <p:strVal val="visible"/>
                                      </p:to>
                                    </p:set>
                                    <p:animEffect transition="in" filter="fade">
                                      <p:cBhvr>
                                        <p:cTn id="38" dur="500"/>
                                        <p:tgtEl>
                                          <p:spTgt spid="130"/>
                                        </p:tgtEl>
                                      </p:cBhvr>
                                    </p:animEffect>
                                  </p:childTnLst>
                                </p:cTn>
                              </p:par>
                            </p:childTnLst>
                          </p:cTn>
                        </p:par>
                        <p:par>
                          <p:cTn id="39" fill="hold">
                            <p:stCondLst>
                              <p:cond delay="2850"/>
                            </p:stCondLst>
                            <p:childTnLst>
                              <p:par>
                                <p:cTn id="40" presetID="10" presetClass="entr" presetSubtype="0" fill="hold" grpId="0" nodeType="afterEffect">
                                  <p:stCondLst>
                                    <p:cond delay="0"/>
                                  </p:stCondLst>
                                  <p:childTnLst>
                                    <p:set>
                                      <p:cBhvr>
                                        <p:cTn id="41" dur="1" fill="hold">
                                          <p:stCondLst>
                                            <p:cond delay="0"/>
                                          </p:stCondLst>
                                        </p:cTn>
                                        <p:tgtEl>
                                          <p:spTgt spid="109"/>
                                        </p:tgtEl>
                                        <p:attrNameLst>
                                          <p:attrName>style.visibility</p:attrName>
                                        </p:attrNameLst>
                                      </p:cBhvr>
                                      <p:to>
                                        <p:strVal val="visible"/>
                                      </p:to>
                                    </p:set>
                                    <p:animEffect transition="in" filter="fade">
                                      <p:cBhvr>
                                        <p:cTn id="42" dur="500"/>
                                        <p:tgtEl>
                                          <p:spTgt spid="109"/>
                                        </p:tgtEl>
                                      </p:cBhvr>
                                    </p:animEffect>
                                  </p:childTnLst>
                                </p:cTn>
                              </p:par>
                              <p:par>
                                <p:cTn id="43" presetID="6" presetClass="emph" presetSubtype="0" autoRev="1" fill="hold" grpId="1" nodeType="withEffect">
                                  <p:stCondLst>
                                    <p:cond delay="0"/>
                                  </p:stCondLst>
                                  <p:childTnLst>
                                    <p:animScale>
                                      <p:cBhvr>
                                        <p:cTn id="44" dur="400" fill="hold"/>
                                        <p:tgtEl>
                                          <p:spTgt spid="109"/>
                                        </p:tgtEl>
                                      </p:cBhvr>
                                      <p:by x="105000" y="105000"/>
                                    </p:animScale>
                                  </p:childTnLst>
                                </p:cTn>
                              </p:par>
                              <p:par>
                                <p:cTn id="45" presetID="10" presetClass="entr" presetSubtype="0" fill="hold" grpId="0" nodeType="withEffect">
                                  <p:stCondLst>
                                    <p:cond delay="0"/>
                                  </p:stCondLst>
                                  <p:childTnLst>
                                    <p:set>
                                      <p:cBhvr>
                                        <p:cTn id="46" dur="1" fill="hold">
                                          <p:stCondLst>
                                            <p:cond delay="0"/>
                                          </p:stCondLst>
                                        </p:cTn>
                                        <p:tgtEl>
                                          <p:spTgt spid="110"/>
                                        </p:tgtEl>
                                        <p:attrNameLst>
                                          <p:attrName>style.visibility</p:attrName>
                                        </p:attrNameLst>
                                      </p:cBhvr>
                                      <p:to>
                                        <p:strVal val="visible"/>
                                      </p:to>
                                    </p:set>
                                    <p:animEffect transition="in" filter="fade">
                                      <p:cBhvr>
                                        <p:cTn id="47" dur="500"/>
                                        <p:tgtEl>
                                          <p:spTgt spid="110"/>
                                        </p:tgtEl>
                                      </p:cBhvr>
                                    </p:animEffect>
                                  </p:childTnLst>
                                </p:cTn>
                              </p:par>
                              <p:par>
                                <p:cTn id="48" presetID="10" presetClass="entr" presetSubtype="0" fill="hold" grpId="0" nodeType="withEffect">
                                  <p:stCondLst>
                                    <p:cond delay="250"/>
                                  </p:stCondLst>
                                  <p:childTnLst>
                                    <p:set>
                                      <p:cBhvr>
                                        <p:cTn id="49" dur="1" fill="hold">
                                          <p:stCondLst>
                                            <p:cond delay="0"/>
                                          </p:stCondLst>
                                        </p:cTn>
                                        <p:tgtEl>
                                          <p:spTgt spid="117"/>
                                        </p:tgtEl>
                                        <p:attrNameLst>
                                          <p:attrName>style.visibility</p:attrName>
                                        </p:attrNameLst>
                                      </p:cBhvr>
                                      <p:to>
                                        <p:strVal val="visible"/>
                                      </p:to>
                                    </p:set>
                                    <p:animEffect transition="in" filter="fade">
                                      <p:cBhvr>
                                        <p:cTn id="50" dur="500"/>
                                        <p:tgtEl>
                                          <p:spTgt spid="117"/>
                                        </p:tgtEl>
                                      </p:cBhvr>
                                    </p:animEffect>
                                  </p:childTnLst>
                                </p:cTn>
                              </p:par>
                              <p:par>
                                <p:cTn id="51" presetID="10" presetClass="entr" presetSubtype="0" fill="hold" grpId="0" nodeType="withEffect">
                                  <p:stCondLst>
                                    <p:cond delay="250"/>
                                  </p:stCondLst>
                                  <p:childTnLst>
                                    <p:set>
                                      <p:cBhvr>
                                        <p:cTn id="52" dur="1" fill="hold">
                                          <p:stCondLst>
                                            <p:cond delay="0"/>
                                          </p:stCondLst>
                                        </p:cTn>
                                        <p:tgtEl>
                                          <p:spTgt spid="131"/>
                                        </p:tgtEl>
                                        <p:attrNameLst>
                                          <p:attrName>style.visibility</p:attrName>
                                        </p:attrNameLst>
                                      </p:cBhvr>
                                      <p:to>
                                        <p:strVal val="visible"/>
                                      </p:to>
                                    </p:set>
                                    <p:animEffect transition="in" filter="fade">
                                      <p:cBhvr>
                                        <p:cTn id="53" dur="500"/>
                                        <p:tgtEl>
                                          <p:spTgt spid="131"/>
                                        </p:tgtEl>
                                      </p:cBhvr>
                                    </p:animEffect>
                                  </p:childTnLst>
                                </p:cTn>
                              </p:par>
                            </p:childTnLst>
                          </p:cTn>
                        </p:par>
                        <p:par>
                          <p:cTn id="54" fill="hold">
                            <p:stCondLst>
                              <p:cond delay="3650"/>
                            </p:stCondLst>
                            <p:childTnLst>
                              <p:par>
                                <p:cTn id="55" presetID="10" presetClass="entr" presetSubtype="0" fill="hold" grpId="0" nodeType="afterEffect">
                                  <p:stCondLst>
                                    <p:cond delay="0"/>
                                  </p:stCondLst>
                                  <p:childTnLst>
                                    <p:set>
                                      <p:cBhvr>
                                        <p:cTn id="56" dur="1" fill="hold">
                                          <p:stCondLst>
                                            <p:cond delay="0"/>
                                          </p:stCondLst>
                                        </p:cTn>
                                        <p:tgtEl>
                                          <p:spTgt spid="111"/>
                                        </p:tgtEl>
                                        <p:attrNameLst>
                                          <p:attrName>style.visibility</p:attrName>
                                        </p:attrNameLst>
                                      </p:cBhvr>
                                      <p:to>
                                        <p:strVal val="visible"/>
                                      </p:to>
                                    </p:set>
                                    <p:animEffect transition="in" filter="fade">
                                      <p:cBhvr>
                                        <p:cTn id="57" dur="500"/>
                                        <p:tgtEl>
                                          <p:spTgt spid="111"/>
                                        </p:tgtEl>
                                      </p:cBhvr>
                                    </p:animEffect>
                                  </p:childTnLst>
                                </p:cTn>
                              </p:par>
                              <p:par>
                                <p:cTn id="58" presetID="6" presetClass="emph" presetSubtype="0" autoRev="1" fill="hold" grpId="1" nodeType="withEffect">
                                  <p:stCondLst>
                                    <p:cond delay="0"/>
                                  </p:stCondLst>
                                  <p:childTnLst>
                                    <p:animScale>
                                      <p:cBhvr>
                                        <p:cTn id="59" dur="400" fill="hold"/>
                                        <p:tgtEl>
                                          <p:spTgt spid="111"/>
                                        </p:tgtEl>
                                      </p:cBhvr>
                                      <p:by x="105000" y="105000"/>
                                    </p:animScale>
                                  </p:childTnLst>
                                </p:cTn>
                              </p:par>
                              <p:par>
                                <p:cTn id="60" presetID="10" presetClass="entr" presetSubtype="0" fill="hold" grpId="0" nodeType="withEffect">
                                  <p:stCondLst>
                                    <p:cond delay="0"/>
                                  </p:stCondLst>
                                  <p:childTnLst>
                                    <p:set>
                                      <p:cBhvr>
                                        <p:cTn id="61" dur="1" fill="hold">
                                          <p:stCondLst>
                                            <p:cond delay="0"/>
                                          </p:stCondLst>
                                        </p:cTn>
                                        <p:tgtEl>
                                          <p:spTgt spid="112"/>
                                        </p:tgtEl>
                                        <p:attrNameLst>
                                          <p:attrName>style.visibility</p:attrName>
                                        </p:attrNameLst>
                                      </p:cBhvr>
                                      <p:to>
                                        <p:strVal val="visible"/>
                                      </p:to>
                                    </p:set>
                                    <p:animEffect transition="in" filter="fade">
                                      <p:cBhvr>
                                        <p:cTn id="62" dur="500"/>
                                        <p:tgtEl>
                                          <p:spTgt spid="112"/>
                                        </p:tgtEl>
                                      </p:cBhvr>
                                    </p:animEffect>
                                  </p:childTnLst>
                                </p:cTn>
                              </p:par>
                              <p:par>
                                <p:cTn id="63" presetID="10" presetClass="entr" presetSubtype="0" fill="hold" grpId="0" nodeType="withEffect">
                                  <p:stCondLst>
                                    <p:cond delay="250"/>
                                  </p:stCondLst>
                                  <p:childTnLst>
                                    <p:set>
                                      <p:cBhvr>
                                        <p:cTn id="64" dur="1" fill="hold">
                                          <p:stCondLst>
                                            <p:cond delay="0"/>
                                          </p:stCondLst>
                                        </p:cTn>
                                        <p:tgtEl>
                                          <p:spTgt spid="118"/>
                                        </p:tgtEl>
                                        <p:attrNameLst>
                                          <p:attrName>style.visibility</p:attrName>
                                        </p:attrNameLst>
                                      </p:cBhvr>
                                      <p:to>
                                        <p:strVal val="visible"/>
                                      </p:to>
                                    </p:set>
                                    <p:animEffect transition="in" filter="fade">
                                      <p:cBhvr>
                                        <p:cTn id="65" dur="500"/>
                                        <p:tgtEl>
                                          <p:spTgt spid="118"/>
                                        </p:tgtEl>
                                      </p:cBhvr>
                                    </p:animEffect>
                                  </p:childTnLst>
                                </p:cTn>
                              </p:par>
                              <p:par>
                                <p:cTn id="66" presetID="10" presetClass="entr" presetSubtype="0" fill="hold" nodeType="withEffect">
                                  <p:stCondLst>
                                    <p:cond delay="250"/>
                                  </p:stCondLst>
                                  <p:childTnLst>
                                    <p:set>
                                      <p:cBhvr>
                                        <p:cTn id="67" dur="1" fill="hold">
                                          <p:stCondLst>
                                            <p:cond delay="0"/>
                                          </p:stCondLst>
                                        </p:cTn>
                                        <p:tgtEl>
                                          <p:spTgt spid="123"/>
                                        </p:tgtEl>
                                        <p:attrNameLst>
                                          <p:attrName>style.visibility</p:attrName>
                                        </p:attrNameLst>
                                      </p:cBhvr>
                                      <p:to>
                                        <p:strVal val="visible"/>
                                      </p:to>
                                    </p:set>
                                    <p:animEffect transition="in" filter="fade">
                                      <p:cBhvr>
                                        <p:cTn id="68" dur="500"/>
                                        <p:tgtEl>
                                          <p:spTgt spid="123"/>
                                        </p:tgtEl>
                                      </p:cBhvr>
                                    </p:animEffect>
                                  </p:childTnLst>
                                </p:cTn>
                              </p:par>
                            </p:childTnLst>
                          </p:cTn>
                        </p:par>
                        <p:par>
                          <p:cTn id="69" fill="hold">
                            <p:stCondLst>
                              <p:cond delay="4450"/>
                            </p:stCondLst>
                            <p:childTnLst>
                              <p:par>
                                <p:cTn id="70" presetID="10" presetClass="entr" presetSubtype="0" fill="hold" grpId="0" nodeType="afterEffect">
                                  <p:stCondLst>
                                    <p:cond delay="0"/>
                                  </p:stCondLst>
                                  <p:childTnLst>
                                    <p:set>
                                      <p:cBhvr>
                                        <p:cTn id="71" dur="1" fill="hold">
                                          <p:stCondLst>
                                            <p:cond delay="0"/>
                                          </p:stCondLst>
                                        </p:cTn>
                                        <p:tgtEl>
                                          <p:spTgt spid="113"/>
                                        </p:tgtEl>
                                        <p:attrNameLst>
                                          <p:attrName>style.visibility</p:attrName>
                                        </p:attrNameLst>
                                      </p:cBhvr>
                                      <p:to>
                                        <p:strVal val="visible"/>
                                      </p:to>
                                    </p:set>
                                    <p:animEffect transition="in" filter="fade">
                                      <p:cBhvr>
                                        <p:cTn id="72" dur="500"/>
                                        <p:tgtEl>
                                          <p:spTgt spid="113"/>
                                        </p:tgtEl>
                                      </p:cBhvr>
                                    </p:animEffect>
                                  </p:childTnLst>
                                </p:cTn>
                              </p:par>
                              <p:par>
                                <p:cTn id="73" presetID="6" presetClass="emph" presetSubtype="0" autoRev="1" fill="hold" grpId="1" nodeType="withEffect">
                                  <p:stCondLst>
                                    <p:cond delay="0"/>
                                  </p:stCondLst>
                                  <p:childTnLst>
                                    <p:animScale>
                                      <p:cBhvr>
                                        <p:cTn id="74" dur="400" fill="hold"/>
                                        <p:tgtEl>
                                          <p:spTgt spid="113"/>
                                        </p:tgtEl>
                                      </p:cBhvr>
                                      <p:by x="105000" y="105000"/>
                                    </p:animScale>
                                  </p:childTnLst>
                                </p:cTn>
                              </p:par>
                              <p:par>
                                <p:cTn id="75" presetID="10" presetClass="entr" presetSubtype="0" fill="hold" grpId="0" nodeType="withEffect">
                                  <p:stCondLst>
                                    <p:cond delay="0"/>
                                  </p:stCondLst>
                                  <p:childTnLst>
                                    <p:set>
                                      <p:cBhvr>
                                        <p:cTn id="76" dur="1" fill="hold">
                                          <p:stCondLst>
                                            <p:cond delay="0"/>
                                          </p:stCondLst>
                                        </p:cTn>
                                        <p:tgtEl>
                                          <p:spTgt spid="114"/>
                                        </p:tgtEl>
                                        <p:attrNameLst>
                                          <p:attrName>style.visibility</p:attrName>
                                        </p:attrNameLst>
                                      </p:cBhvr>
                                      <p:to>
                                        <p:strVal val="visible"/>
                                      </p:to>
                                    </p:set>
                                    <p:animEffect transition="in" filter="fade">
                                      <p:cBhvr>
                                        <p:cTn id="77" dur="500"/>
                                        <p:tgtEl>
                                          <p:spTgt spid="114"/>
                                        </p:tgtEl>
                                      </p:cBhvr>
                                    </p:animEffect>
                                  </p:childTnLst>
                                </p:cTn>
                              </p:par>
                              <p:par>
                                <p:cTn id="78" presetID="10" presetClass="entr" presetSubtype="0" fill="hold" grpId="0" nodeType="withEffect">
                                  <p:stCondLst>
                                    <p:cond delay="250"/>
                                  </p:stCondLst>
                                  <p:childTnLst>
                                    <p:set>
                                      <p:cBhvr>
                                        <p:cTn id="79" dur="1" fill="hold">
                                          <p:stCondLst>
                                            <p:cond delay="0"/>
                                          </p:stCondLst>
                                        </p:cTn>
                                        <p:tgtEl>
                                          <p:spTgt spid="119"/>
                                        </p:tgtEl>
                                        <p:attrNameLst>
                                          <p:attrName>style.visibility</p:attrName>
                                        </p:attrNameLst>
                                      </p:cBhvr>
                                      <p:to>
                                        <p:strVal val="visible"/>
                                      </p:to>
                                    </p:set>
                                    <p:animEffect transition="in" filter="fade">
                                      <p:cBhvr>
                                        <p:cTn id="80" dur="500"/>
                                        <p:tgtEl>
                                          <p:spTgt spid="119"/>
                                        </p:tgtEl>
                                      </p:cBhvr>
                                    </p:animEffect>
                                  </p:childTnLst>
                                </p:cTn>
                              </p:par>
                              <p:par>
                                <p:cTn id="81" presetID="10" presetClass="entr" presetSubtype="0" fill="hold" grpId="0" nodeType="withEffect">
                                  <p:stCondLst>
                                    <p:cond delay="250"/>
                                  </p:stCondLst>
                                  <p:childTnLst>
                                    <p:set>
                                      <p:cBhvr>
                                        <p:cTn id="82" dur="1" fill="hold">
                                          <p:stCondLst>
                                            <p:cond delay="0"/>
                                          </p:stCondLst>
                                        </p:cTn>
                                        <p:tgtEl>
                                          <p:spTgt spid="132"/>
                                        </p:tgtEl>
                                        <p:attrNameLst>
                                          <p:attrName>style.visibility</p:attrName>
                                        </p:attrNameLst>
                                      </p:cBhvr>
                                      <p:to>
                                        <p:strVal val="visible"/>
                                      </p:to>
                                    </p:set>
                                    <p:animEffect transition="in" filter="fade">
                                      <p:cBhvr>
                                        <p:cTn id="83"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5" grpId="1" animBg="1"/>
      <p:bldP spid="106" grpId="0" animBg="1"/>
      <p:bldP spid="107" grpId="0" animBg="1"/>
      <p:bldP spid="107" grpId="1" animBg="1"/>
      <p:bldP spid="108" grpId="0" animBg="1"/>
      <p:bldP spid="109" grpId="0" animBg="1"/>
      <p:bldP spid="109" grpId="1" animBg="1"/>
      <p:bldP spid="110" grpId="0" animBg="1"/>
      <p:bldP spid="111" grpId="0" animBg="1"/>
      <p:bldP spid="111" grpId="1" animBg="1"/>
      <p:bldP spid="112" grpId="0" animBg="1"/>
      <p:bldP spid="113" grpId="0" animBg="1"/>
      <p:bldP spid="113" grpId="1" animBg="1"/>
      <p:bldP spid="114" grpId="0" animBg="1"/>
      <p:bldP spid="115" grpId="0"/>
      <p:bldP spid="116" grpId="0"/>
      <p:bldP spid="117" grpId="0"/>
      <p:bldP spid="118" grpId="0"/>
      <p:bldP spid="119" grpId="0"/>
      <p:bldP spid="131" grpId="0" animBg="1"/>
      <p:bldP spid="132"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39DC602-6830-41B8-8637-BDD9F7EF9BEA}"/>
              </a:ext>
            </a:extLst>
          </p:cNvPr>
          <p:cNvSpPr>
            <a:spLocks noGrp="1"/>
          </p:cNvSpPr>
          <p:nvPr>
            <p:ph type="title" hasCustomPrompt="1"/>
          </p:nvPr>
        </p:nvSpPr>
        <p:spPr/>
        <p:txBody>
          <a:bodyPr/>
          <a:lstStyle>
            <a:lvl1pPr>
              <a:defRPr/>
            </a:lvl1pPr>
          </a:lstStyle>
          <a:p>
            <a:r>
              <a:rPr lang="en-GB" noProof="0"/>
              <a:t>Heading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Title only</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p:txBody>
          <a:bodyPr/>
          <a:lstStyle/>
          <a:p>
            <a:fld id="{23D2BB9B-B463-4028-B950-91DDC3FACFD9}" type="slidenum">
              <a:rPr lang="en-GB" noProof="0" smtClean="0"/>
              <a:pPr/>
              <a:t>‹#›</a:t>
            </a:fld>
            <a:endParaRPr lang="en-GB" noProof="0"/>
          </a:p>
        </p:txBody>
      </p:sp>
    </p:spTree>
    <p:extLst>
      <p:ext uri="{BB962C8B-B14F-4D97-AF65-F5344CB8AC3E}">
        <p14:creationId xmlns:p14="http://schemas.microsoft.com/office/powerpoint/2010/main" val="4033526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Facts &amp; Figures">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Facts &amp; Figures</a:t>
            </a:r>
          </a:p>
        </p:txBody>
      </p:sp>
      <p:sp>
        <p:nvSpPr>
          <p:cNvPr id="225" name="Tijdelijke aanduiding voor voettekst 9">
            <a:extLst>
              <a:ext uri="{FF2B5EF4-FFF2-40B4-BE49-F238E27FC236}">
                <a16:creationId xmlns:a16="http://schemas.microsoft.com/office/drawing/2014/main" id="{E9A05E0E-0F81-4F3C-AF91-D17CB5EDB02E}"/>
              </a:ext>
            </a:extLst>
          </p:cNvPr>
          <p:cNvSpPr>
            <a:spLocks noGrp="1"/>
          </p:cNvSpPr>
          <p:nvPr>
            <p:ph type="ftr" sz="quarter" idx="10"/>
          </p:nvPr>
        </p:nvSpPr>
        <p:spPr>
          <a:xfrm>
            <a:off x="930241" y="6361490"/>
            <a:ext cx="1974670" cy="212470"/>
          </a:xfrm>
          <a:prstGeom prst="rect">
            <a:avLst/>
          </a:prstGeom>
        </p:spPr>
        <p:txBody>
          <a:bodyPr/>
          <a:lstStyle/>
          <a:p>
            <a:r>
              <a:rPr lang="en-GB" noProof="0" dirty="0"/>
              <a:t>AKD Corporate presentation</a:t>
            </a:r>
          </a:p>
        </p:txBody>
      </p:sp>
      <p:sp>
        <p:nvSpPr>
          <p:cNvPr id="226" name="Tijdelijke aanduiding voor dianummer 10">
            <a:extLst>
              <a:ext uri="{FF2B5EF4-FFF2-40B4-BE49-F238E27FC236}">
                <a16:creationId xmlns:a16="http://schemas.microsoft.com/office/drawing/2014/main" id="{B1BE5B76-2A4F-406B-B88E-B456BDDB6E4E}"/>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dirty="0"/>
          </a:p>
        </p:txBody>
      </p:sp>
      <p:sp>
        <p:nvSpPr>
          <p:cNvPr id="36" name="Titel">
            <a:extLst>
              <a:ext uri="{FF2B5EF4-FFF2-40B4-BE49-F238E27FC236}">
                <a16:creationId xmlns:a16="http://schemas.microsoft.com/office/drawing/2014/main" id="{FA1CC1CC-AF3B-4538-8E86-7B8B06D08A88}"/>
              </a:ext>
            </a:extLst>
          </p:cNvPr>
          <p:cNvSpPr txBox="1">
            <a:spLocks/>
          </p:cNvSpPr>
          <p:nvPr userDrawn="1"/>
        </p:nvSpPr>
        <p:spPr>
          <a:xfrm>
            <a:off x="535006" y="54000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dirty="0"/>
              <a:t>Facts &amp; Figures</a:t>
            </a:r>
          </a:p>
        </p:txBody>
      </p:sp>
      <p:sp>
        <p:nvSpPr>
          <p:cNvPr id="37" name="B1">
            <a:extLst>
              <a:ext uri="{FF2B5EF4-FFF2-40B4-BE49-F238E27FC236}">
                <a16:creationId xmlns:a16="http://schemas.microsoft.com/office/drawing/2014/main" id="{4439C90C-067A-4DE0-9238-3CEAA780D18C}"/>
              </a:ext>
            </a:extLst>
          </p:cNvPr>
          <p:cNvSpPr/>
          <p:nvPr userDrawn="1"/>
        </p:nvSpPr>
        <p:spPr>
          <a:xfrm rot="17570176">
            <a:off x="5193463" y="2636754"/>
            <a:ext cx="1841502" cy="1841502"/>
          </a:xfrm>
          <a:prstGeom prst="arc">
            <a:avLst>
              <a:gd name="adj1" fmla="val 20230264"/>
              <a:gd name="adj2" fmla="val 18734348"/>
            </a:avLst>
          </a:prstGeom>
          <a:noFill/>
          <a:ln w="2540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cxnSp>
        <p:nvCxnSpPr>
          <p:cNvPr id="38" name="B1 - Lijn">
            <a:extLst>
              <a:ext uri="{FF2B5EF4-FFF2-40B4-BE49-F238E27FC236}">
                <a16:creationId xmlns:a16="http://schemas.microsoft.com/office/drawing/2014/main" id="{0E432B1A-D427-4F1A-81A8-39B69EEE2AEE}"/>
              </a:ext>
            </a:extLst>
          </p:cNvPr>
          <p:cNvCxnSpPr>
            <a:cxnSpLocks/>
          </p:cNvCxnSpPr>
          <p:nvPr userDrawn="1"/>
        </p:nvCxnSpPr>
        <p:spPr>
          <a:xfrm flipV="1">
            <a:off x="5680143" y="1852414"/>
            <a:ext cx="0" cy="679295"/>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39" name="B6 - Tekst">
            <a:extLst>
              <a:ext uri="{FF2B5EF4-FFF2-40B4-BE49-F238E27FC236}">
                <a16:creationId xmlns:a16="http://schemas.microsoft.com/office/drawing/2014/main" id="{1647B954-A932-462E-B108-8DDE1EFC54BB}"/>
              </a:ext>
            </a:extLst>
          </p:cNvPr>
          <p:cNvSpPr txBox="1">
            <a:spLocks/>
          </p:cNvSpPr>
          <p:nvPr userDrawn="1"/>
        </p:nvSpPr>
        <p:spPr>
          <a:xfrm>
            <a:off x="3746635" y="1736610"/>
            <a:ext cx="1807408" cy="679293"/>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en-GB" b="1" noProof="0" dirty="0">
                <a:solidFill>
                  <a:schemeClr val="tx1"/>
                </a:solidFill>
              </a:rPr>
              <a:t>AKD</a:t>
            </a:r>
            <a:r>
              <a:rPr lang="en-GB" noProof="0" dirty="0">
                <a:solidFill>
                  <a:schemeClr val="tx1"/>
                </a:solidFill>
              </a:rPr>
              <a:t> </a:t>
            </a:r>
            <a:br>
              <a:rPr lang="en-GB" noProof="0" dirty="0">
                <a:solidFill>
                  <a:schemeClr val="tx1"/>
                </a:solidFill>
              </a:rPr>
            </a:br>
            <a:r>
              <a:rPr lang="en-GB" noProof="0" dirty="0">
                <a:solidFill>
                  <a:schemeClr val="tx1"/>
                </a:solidFill>
              </a:rPr>
              <a:t>since 1917</a:t>
            </a:r>
            <a:endParaRPr lang="en-GB" sz="2400" b="1" noProof="0" dirty="0">
              <a:solidFill>
                <a:schemeClr val="tx1"/>
              </a:solidFill>
            </a:endParaRPr>
          </a:p>
        </p:txBody>
      </p:sp>
      <p:sp>
        <p:nvSpPr>
          <p:cNvPr id="40" name="B3">
            <a:extLst>
              <a:ext uri="{FF2B5EF4-FFF2-40B4-BE49-F238E27FC236}">
                <a16:creationId xmlns:a16="http://schemas.microsoft.com/office/drawing/2014/main" id="{54801378-7782-4B9C-8CED-7C07053B3497}"/>
              </a:ext>
            </a:extLst>
          </p:cNvPr>
          <p:cNvSpPr/>
          <p:nvPr userDrawn="1"/>
        </p:nvSpPr>
        <p:spPr>
          <a:xfrm rot="17570176">
            <a:off x="4828015" y="2270930"/>
            <a:ext cx="2573604" cy="2573604"/>
          </a:xfrm>
          <a:prstGeom prst="arc">
            <a:avLst>
              <a:gd name="adj1" fmla="val 20229505"/>
              <a:gd name="adj2" fmla="val 12526169"/>
            </a:avLst>
          </a:prstGeom>
          <a:noFill/>
          <a:ln w="254000">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41" name="B3 - Tekst">
            <a:extLst>
              <a:ext uri="{FF2B5EF4-FFF2-40B4-BE49-F238E27FC236}">
                <a16:creationId xmlns:a16="http://schemas.microsoft.com/office/drawing/2014/main" id="{6B7DE037-3C39-4E16-A849-ECA60C870723}"/>
              </a:ext>
            </a:extLst>
          </p:cNvPr>
          <p:cNvSpPr txBox="1">
            <a:spLocks/>
          </p:cNvSpPr>
          <p:nvPr userDrawn="1"/>
        </p:nvSpPr>
        <p:spPr>
          <a:xfrm>
            <a:off x="2134367" y="4359227"/>
            <a:ext cx="1863009" cy="509909"/>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None/>
            </a:pPr>
            <a:r>
              <a:rPr lang="en-GB" noProof="0" dirty="0">
                <a:solidFill>
                  <a:schemeClr val="tx1"/>
                </a:solidFill>
              </a:rPr>
              <a:t>turnover (EUR) </a:t>
            </a:r>
            <a:br>
              <a:rPr lang="en-GB" noProof="0" dirty="0">
                <a:solidFill>
                  <a:schemeClr val="tx1"/>
                </a:solidFill>
              </a:rPr>
            </a:br>
            <a:r>
              <a:rPr lang="en-GB" sz="2400" b="1" noProof="0" dirty="0">
                <a:solidFill>
                  <a:schemeClr val="tx1"/>
                </a:solidFill>
              </a:rPr>
              <a:t>78</a:t>
            </a:r>
            <a:r>
              <a:rPr lang="en-GB" sz="2400" b="1" baseline="0" noProof="0" dirty="0">
                <a:solidFill>
                  <a:schemeClr val="tx1"/>
                </a:solidFill>
              </a:rPr>
              <a:t> </a:t>
            </a:r>
            <a:r>
              <a:rPr lang="en-GB" sz="2400" b="1" noProof="0" dirty="0">
                <a:solidFill>
                  <a:schemeClr val="tx1"/>
                </a:solidFill>
              </a:rPr>
              <a:t>M</a:t>
            </a:r>
          </a:p>
        </p:txBody>
      </p:sp>
      <p:cxnSp>
        <p:nvCxnSpPr>
          <p:cNvPr id="42" name="B3 - Lijn">
            <a:extLst>
              <a:ext uri="{FF2B5EF4-FFF2-40B4-BE49-F238E27FC236}">
                <a16:creationId xmlns:a16="http://schemas.microsoft.com/office/drawing/2014/main" id="{F43C6295-312E-41D0-8B1C-20205468E1A3}"/>
              </a:ext>
            </a:extLst>
          </p:cNvPr>
          <p:cNvCxnSpPr>
            <a:cxnSpLocks/>
          </p:cNvCxnSpPr>
          <p:nvPr userDrawn="1"/>
        </p:nvCxnSpPr>
        <p:spPr>
          <a:xfrm flipH="1">
            <a:off x="3617326" y="4442098"/>
            <a:ext cx="1152206" cy="0"/>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43" name="B4">
            <a:extLst>
              <a:ext uri="{FF2B5EF4-FFF2-40B4-BE49-F238E27FC236}">
                <a16:creationId xmlns:a16="http://schemas.microsoft.com/office/drawing/2014/main" id="{892E107E-EC31-42E3-98BA-772E0EDB10AF}"/>
              </a:ext>
            </a:extLst>
          </p:cNvPr>
          <p:cNvSpPr/>
          <p:nvPr userDrawn="1"/>
        </p:nvSpPr>
        <p:spPr>
          <a:xfrm rot="17570176">
            <a:off x="4491756" y="1920533"/>
            <a:ext cx="3282202" cy="3282202"/>
          </a:xfrm>
          <a:prstGeom prst="arc">
            <a:avLst>
              <a:gd name="adj1" fmla="val 20227496"/>
              <a:gd name="adj2" fmla="val 9434171"/>
            </a:avLst>
          </a:prstGeom>
          <a:noFill/>
          <a:ln w="2540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44" name="B4 - Tekst">
            <a:extLst>
              <a:ext uri="{FF2B5EF4-FFF2-40B4-BE49-F238E27FC236}">
                <a16:creationId xmlns:a16="http://schemas.microsoft.com/office/drawing/2014/main" id="{AA55F46A-A85D-4032-AA31-542B9989D11D}"/>
              </a:ext>
            </a:extLst>
          </p:cNvPr>
          <p:cNvSpPr txBox="1">
            <a:spLocks/>
          </p:cNvSpPr>
          <p:nvPr userDrawn="1"/>
        </p:nvSpPr>
        <p:spPr>
          <a:xfrm>
            <a:off x="9137928" y="1364717"/>
            <a:ext cx="1606166" cy="883790"/>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en-GB" sz="2400" b="1" noProof="0" dirty="0" smtClean="0">
                <a:solidFill>
                  <a:schemeClr val="tx1"/>
                </a:solidFill>
              </a:rPr>
              <a:t>87</a:t>
            </a:r>
            <a:r>
              <a:rPr lang="en-GB" noProof="0" dirty="0">
                <a:solidFill>
                  <a:schemeClr val="tx1"/>
                </a:solidFill>
              </a:rPr>
              <a:t/>
            </a:r>
            <a:br>
              <a:rPr lang="en-GB" noProof="0" dirty="0">
                <a:solidFill>
                  <a:schemeClr val="tx1"/>
                </a:solidFill>
              </a:rPr>
            </a:br>
            <a:r>
              <a:rPr lang="en-GB" noProof="0" dirty="0">
                <a:solidFill>
                  <a:schemeClr val="tx1"/>
                </a:solidFill>
              </a:rPr>
              <a:t>partners</a:t>
            </a:r>
            <a:endParaRPr lang="en-GB" b="1" noProof="0" dirty="0">
              <a:solidFill>
                <a:schemeClr val="tx1"/>
              </a:solidFill>
            </a:endParaRPr>
          </a:p>
        </p:txBody>
      </p:sp>
      <p:cxnSp>
        <p:nvCxnSpPr>
          <p:cNvPr id="45" name="B4 - Lijn">
            <a:extLst>
              <a:ext uri="{FF2B5EF4-FFF2-40B4-BE49-F238E27FC236}">
                <a16:creationId xmlns:a16="http://schemas.microsoft.com/office/drawing/2014/main" id="{070F41D8-A53A-490E-BD91-EBF302825A71}"/>
              </a:ext>
            </a:extLst>
          </p:cNvPr>
          <p:cNvCxnSpPr>
            <a:cxnSpLocks/>
          </p:cNvCxnSpPr>
          <p:nvPr userDrawn="1"/>
        </p:nvCxnSpPr>
        <p:spPr>
          <a:xfrm flipH="1" flipV="1">
            <a:off x="8197545" y="2222502"/>
            <a:ext cx="788427" cy="1"/>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46" name="B5">
            <a:extLst>
              <a:ext uri="{FF2B5EF4-FFF2-40B4-BE49-F238E27FC236}">
                <a16:creationId xmlns:a16="http://schemas.microsoft.com/office/drawing/2014/main" id="{B11FAB6C-5857-4F86-A517-E6AE845945D7}"/>
              </a:ext>
            </a:extLst>
          </p:cNvPr>
          <p:cNvSpPr/>
          <p:nvPr userDrawn="1"/>
        </p:nvSpPr>
        <p:spPr>
          <a:xfrm rot="17570176">
            <a:off x="4120651" y="1556682"/>
            <a:ext cx="3987129" cy="3987129"/>
          </a:xfrm>
          <a:prstGeom prst="arc">
            <a:avLst>
              <a:gd name="adj1" fmla="val 20244042"/>
              <a:gd name="adj2" fmla="val 4469195"/>
            </a:avLst>
          </a:prstGeom>
          <a:noFill/>
          <a:ln w="2540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47" name="B5 - Tekst">
            <a:extLst>
              <a:ext uri="{FF2B5EF4-FFF2-40B4-BE49-F238E27FC236}">
                <a16:creationId xmlns:a16="http://schemas.microsoft.com/office/drawing/2014/main" id="{60B28585-0892-42C9-9C02-1E93421790FE}"/>
              </a:ext>
            </a:extLst>
          </p:cNvPr>
          <p:cNvSpPr txBox="1">
            <a:spLocks/>
          </p:cNvSpPr>
          <p:nvPr userDrawn="1"/>
        </p:nvSpPr>
        <p:spPr>
          <a:xfrm>
            <a:off x="9248306" y="2668839"/>
            <a:ext cx="2293315" cy="1013208"/>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None/>
            </a:pPr>
            <a:r>
              <a:rPr lang="en-GB" sz="2400" b="1" noProof="0" dirty="0" smtClean="0">
                <a:solidFill>
                  <a:schemeClr val="tx1"/>
                </a:solidFill>
              </a:rPr>
              <a:t>280</a:t>
            </a:r>
            <a:r>
              <a:rPr lang="en-GB" noProof="0" dirty="0">
                <a:solidFill>
                  <a:schemeClr val="tx1"/>
                </a:solidFill>
              </a:rPr>
              <a:t/>
            </a:r>
            <a:br>
              <a:rPr lang="en-GB" noProof="0" dirty="0">
                <a:solidFill>
                  <a:schemeClr val="tx1"/>
                </a:solidFill>
              </a:rPr>
            </a:br>
            <a:r>
              <a:rPr lang="en-GB" noProof="0" dirty="0">
                <a:solidFill>
                  <a:schemeClr val="tx1"/>
                </a:solidFill>
              </a:rPr>
              <a:t>lawyers, civil-law</a:t>
            </a:r>
            <a:r>
              <a:rPr lang="en-GB" baseline="0" noProof="0" dirty="0">
                <a:solidFill>
                  <a:schemeClr val="tx1"/>
                </a:solidFill>
              </a:rPr>
              <a:t> notaries and tax advisers</a:t>
            </a:r>
            <a:endParaRPr lang="en-GB" b="1" noProof="0" dirty="0">
              <a:solidFill>
                <a:schemeClr val="tx1"/>
              </a:solidFill>
            </a:endParaRPr>
          </a:p>
        </p:txBody>
      </p:sp>
      <p:cxnSp>
        <p:nvCxnSpPr>
          <p:cNvPr id="48" name="B5 - Lijn">
            <a:extLst>
              <a:ext uri="{FF2B5EF4-FFF2-40B4-BE49-F238E27FC236}">
                <a16:creationId xmlns:a16="http://schemas.microsoft.com/office/drawing/2014/main" id="{9388D746-C692-46D5-8843-F5A43FCEDF9C}"/>
              </a:ext>
            </a:extLst>
          </p:cNvPr>
          <p:cNvCxnSpPr>
            <a:cxnSpLocks/>
          </p:cNvCxnSpPr>
          <p:nvPr userDrawn="1"/>
        </p:nvCxnSpPr>
        <p:spPr>
          <a:xfrm flipH="1">
            <a:off x="8342291" y="3805225"/>
            <a:ext cx="795637" cy="0"/>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49" name="B6">
            <a:extLst>
              <a:ext uri="{FF2B5EF4-FFF2-40B4-BE49-F238E27FC236}">
                <a16:creationId xmlns:a16="http://schemas.microsoft.com/office/drawing/2014/main" id="{41B1DCA1-8925-4F6E-86B6-ADCDB8B53DE1}"/>
              </a:ext>
            </a:extLst>
          </p:cNvPr>
          <p:cNvSpPr/>
          <p:nvPr userDrawn="1"/>
        </p:nvSpPr>
        <p:spPr>
          <a:xfrm rot="17570176">
            <a:off x="3810531" y="1203279"/>
            <a:ext cx="4617355" cy="4617355"/>
          </a:xfrm>
          <a:prstGeom prst="arc">
            <a:avLst>
              <a:gd name="adj1" fmla="val 20229495"/>
              <a:gd name="adj2" fmla="val 2037461"/>
            </a:avLst>
          </a:prstGeom>
          <a:noFill/>
          <a:ln w="2540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cxnSp>
        <p:nvCxnSpPr>
          <p:cNvPr id="50" name="B6 - Lijn">
            <a:extLst>
              <a:ext uri="{FF2B5EF4-FFF2-40B4-BE49-F238E27FC236}">
                <a16:creationId xmlns:a16="http://schemas.microsoft.com/office/drawing/2014/main" id="{5ED4316F-8AB9-4D3A-8E81-736CFB8027B8}"/>
              </a:ext>
            </a:extLst>
          </p:cNvPr>
          <p:cNvCxnSpPr>
            <a:cxnSpLocks/>
          </p:cNvCxnSpPr>
          <p:nvPr userDrawn="1"/>
        </p:nvCxnSpPr>
        <p:spPr>
          <a:xfrm flipV="1">
            <a:off x="6114214" y="5425768"/>
            <a:ext cx="0" cy="648000"/>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51" name="B6 - Tekst">
            <a:extLst>
              <a:ext uri="{FF2B5EF4-FFF2-40B4-BE49-F238E27FC236}">
                <a16:creationId xmlns:a16="http://schemas.microsoft.com/office/drawing/2014/main" id="{F3A355A5-E7AC-4CDA-A4A5-471735BA4A00}"/>
              </a:ext>
            </a:extLst>
          </p:cNvPr>
          <p:cNvSpPr txBox="1">
            <a:spLocks/>
          </p:cNvSpPr>
          <p:nvPr userDrawn="1"/>
        </p:nvSpPr>
        <p:spPr>
          <a:xfrm>
            <a:off x="6323103" y="5456926"/>
            <a:ext cx="2284181" cy="554599"/>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None/>
            </a:pPr>
            <a:r>
              <a:rPr lang="en-GB" sz="2400" b="1" noProof="0" dirty="0" smtClean="0">
                <a:solidFill>
                  <a:schemeClr val="tx1"/>
                </a:solidFill>
              </a:rPr>
              <a:t>460</a:t>
            </a:r>
            <a:r>
              <a:rPr lang="en-GB" noProof="0" dirty="0">
                <a:solidFill>
                  <a:schemeClr val="tx1"/>
                </a:solidFill>
              </a:rPr>
              <a:t/>
            </a:r>
            <a:br>
              <a:rPr lang="en-GB" noProof="0" dirty="0">
                <a:solidFill>
                  <a:schemeClr val="tx1"/>
                </a:solidFill>
              </a:rPr>
            </a:br>
            <a:r>
              <a:rPr lang="en-GB" noProof="0" dirty="0">
                <a:solidFill>
                  <a:schemeClr val="tx1"/>
                </a:solidFill>
              </a:rPr>
              <a:t>employees (total)</a:t>
            </a:r>
            <a:endParaRPr lang="en-GB" b="1" noProof="0" dirty="0">
              <a:solidFill>
                <a:schemeClr val="tx1"/>
              </a:solidFill>
            </a:endParaRPr>
          </a:p>
        </p:txBody>
      </p:sp>
      <p:sp>
        <p:nvSpPr>
          <p:cNvPr id="52" name="2016+2017">
            <a:extLst>
              <a:ext uri="{FF2B5EF4-FFF2-40B4-BE49-F238E27FC236}">
                <a16:creationId xmlns:a16="http://schemas.microsoft.com/office/drawing/2014/main" id="{8B827C7C-FD4A-4F56-B150-4745DB43C768}"/>
              </a:ext>
            </a:extLst>
          </p:cNvPr>
          <p:cNvSpPr txBox="1">
            <a:spLocks/>
          </p:cNvSpPr>
          <p:nvPr userDrawn="1"/>
        </p:nvSpPr>
        <p:spPr>
          <a:xfrm>
            <a:off x="5297078" y="3172310"/>
            <a:ext cx="1587856" cy="679295"/>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lgn="ctr">
              <a:lnSpc>
                <a:spcPct val="100000"/>
              </a:lnSpc>
              <a:buNone/>
            </a:pPr>
            <a:r>
              <a:rPr lang="en-GB" sz="2800" b="1" noProof="0" dirty="0">
                <a:solidFill>
                  <a:schemeClr val="tx1"/>
                </a:solidFill>
              </a:rPr>
              <a:t>2017</a:t>
            </a:r>
            <a:br>
              <a:rPr lang="en-GB" sz="2800" b="1" noProof="0" dirty="0">
                <a:solidFill>
                  <a:schemeClr val="tx1"/>
                </a:solidFill>
              </a:rPr>
            </a:br>
            <a:r>
              <a:rPr lang="en-GB" sz="2800" b="1" noProof="0" dirty="0">
                <a:solidFill>
                  <a:schemeClr val="tx1"/>
                </a:solidFill>
              </a:rPr>
              <a:t>2018</a:t>
            </a:r>
          </a:p>
        </p:txBody>
      </p:sp>
      <p:sp>
        <p:nvSpPr>
          <p:cNvPr id="23" name="Deze laag uitzetten indien nodig" hidden="1">
            <a:hlinkClick r:id="" action="ppaction://hlinkshowjump?jump=nextslide"/>
            <a:extLst>
              <a:ext uri="{FF2B5EF4-FFF2-40B4-BE49-F238E27FC236}">
                <a16:creationId xmlns:a16="http://schemas.microsoft.com/office/drawing/2014/main" id="{0D6C05FC-64D8-4F77-A628-B2A896CDACF8}"/>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34823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iterate type="lt">
                                    <p:tmPct val="10000"/>
                                  </p:iterate>
                                  <p:childTnLst>
                                    <p:set>
                                      <p:cBhvr>
                                        <p:cTn id="6" dur="1" fill="hold">
                                          <p:stCondLst>
                                            <p:cond delay="0"/>
                                          </p:stCondLst>
                                        </p:cTn>
                                        <p:tgtEl>
                                          <p:spTgt spid="52">
                                            <p:txEl>
                                              <p:pRg st="0" end="0"/>
                                            </p:txEl>
                                          </p:spTgt>
                                        </p:tgtEl>
                                        <p:attrNameLst>
                                          <p:attrName>style.visibility</p:attrName>
                                        </p:attrNameLst>
                                      </p:cBhvr>
                                      <p:to>
                                        <p:strVal val="visible"/>
                                      </p:to>
                                    </p:set>
                                    <p:animEffect transition="in" filter="fade">
                                      <p:cBhvr>
                                        <p:cTn id="7" dur="250"/>
                                        <p:tgtEl>
                                          <p:spTgt spid="52">
                                            <p:txEl>
                                              <p:pRg st="0" end="0"/>
                                            </p:txEl>
                                          </p:spTgt>
                                        </p:tgtEl>
                                      </p:cBhvr>
                                    </p:animEffect>
                                    <p:anim calcmode="lin" valueType="num">
                                      <p:cBhvr>
                                        <p:cTn id="8" dur="250" fill="hold"/>
                                        <p:tgtEl>
                                          <p:spTgt spid="52">
                                            <p:txEl>
                                              <p:pRg st="0" end="0"/>
                                            </p:txEl>
                                          </p:spTgt>
                                        </p:tgtEl>
                                        <p:attrNameLst>
                                          <p:attrName>ppt_w</p:attrName>
                                        </p:attrNameLst>
                                      </p:cBhvr>
                                      <p:tavLst>
                                        <p:tav tm="0" fmla="#ppt_w*sin(2.5*pi*$)">
                                          <p:val>
                                            <p:fltVal val="0"/>
                                          </p:val>
                                        </p:tav>
                                        <p:tav tm="100000">
                                          <p:val>
                                            <p:fltVal val="1"/>
                                          </p:val>
                                        </p:tav>
                                      </p:tavLst>
                                    </p:anim>
                                    <p:anim calcmode="lin" valueType="num">
                                      <p:cBhvr>
                                        <p:cTn id="9" dur="250" fill="hold"/>
                                        <p:tgtEl>
                                          <p:spTgt spid="52">
                                            <p:txEl>
                                              <p:pRg st="0" end="0"/>
                                            </p:txEl>
                                          </p:spTgt>
                                        </p:tgtEl>
                                        <p:attrNameLst>
                                          <p:attrName>ppt_h</p:attrName>
                                        </p:attrNameLst>
                                      </p:cBhvr>
                                      <p:tavLst>
                                        <p:tav tm="0">
                                          <p:val>
                                            <p:strVal val="#ppt_h"/>
                                          </p:val>
                                        </p:tav>
                                        <p:tav tm="100000">
                                          <p:val>
                                            <p:strVal val="#ppt_h"/>
                                          </p:val>
                                        </p:tav>
                                      </p:tavLst>
                                    </p:anim>
                                  </p:childTnLst>
                                </p:cTn>
                              </p:par>
                              <p:par>
                                <p:cTn id="10" presetID="21" presetClass="entr" presetSubtype="1" fill="hold" grpId="0" nodeType="withEffect">
                                  <p:stCondLst>
                                    <p:cond delay="250"/>
                                  </p:stCondLst>
                                  <p:childTnLst>
                                    <p:set>
                                      <p:cBhvr>
                                        <p:cTn id="11" dur="1" fill="hold">
                                          <p:stCondLst>
                                            <p:cond delay="0"/>
                                          </p:stCondLst>
                                        </p:cTn>
                                        <p:tgtEl>
                                          <p:spTgt spid="37"/>
                                        </p:tgtEl>
                                        <p:attrNameLst>
                                          <p:attrName>style.visibility</p:attrName>
                                        </p:attrNameLst>
                                      </p:cBhvr>
                                      <p:to>
                                        <p:strVal val="visible"/>
                                      </p:to>
                                    </p:set>
                                    <p:animEffect transition="in" filter="wheel(1)">
                                      <p:cBhvr>
                                        <p:cTn id="12" dur="750"/>
                                        <p:tgtEl>
                                          <p:spTgt spid="37"/>
                                        </p:tgtEl>
                                      </p:cBhvr>
                                    </p:animEffect>
                                  </p:childTnLst>
                                </p:cTn>
                              </p:par>
                              <p:par>
                                <p:cTn id="13" presetID="22" presetClass="entr" presetSubtype="4" fill="hold" nodeType="withEffect">
                                  <p:stCondLst>
                                    <p:cond delay="750"/>
                                  </p:stCondLst>
                                  <p:childTnLst>
                                    <p:set>
                                      <p:cBhvr>
                                        <p:cTn id="14" dur="1" fill="hold">
                                          <p:stCondLst>
                                            <p:cond delay="0"/>
                                          </p:stCondLst>
                                        </p:cTn>
                                        <p:tgtEl>
                                          <p:spTgt spid="38"/>
                                        </p:tgtEl>
                                        <p:attrNameLst>
                                          <p:attrName>style.visibility</p:attrName>
                                        </p:attrNameLst>
                                      </p:cBhvr>
                                      <p:to>
                                        <p:strVal val="visible"/>
                                      </p:to>
                                    </p:set>
                                    <p:animEffect transition="in" filter="wipe(down)">
                                      <p:cBhvr>
                                        <p:cTn id="15" dur="500"/>
                                        <p:tgtEl>
                                          <p:spTgt spid="38"/>
                                        </p:tgtEl>
                                      </p:cBhvr>
                                    </p:animEffect>
                                  </p:childTnLst>
                                </p:cTn>
                              </p:par>
                              <p:par>
                                <p:cTn id="16" presetID="10" presetClass="entr" presetSubtype="0" fill="hold" grpId="0" nodeType="withEffect">
                                  <p:stCondLst>
                                    <p:cond delay="100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500"/>
                                        <p:tgtEl>
                                          <p:spTgt spid="39"/>
                                        </p:tgtEl>
                                      </p:cBhvr>
                                    </p:animEffect>
                                  </p:childTnLst>
                                </p:cTn>
                              </p:par>
                              <p:par>
                                <p:cTn id="19" presetID="21" presetClass="entr" presetSubtype="1" fill="hold" grpId="0" nodeType="withEffect">
                                  <p:stCondLst>
                                    <p:cond delay="1250"/>
                                  </p:stCondLst>
                                  <p:childTnLst>
                                    <p:set>
                                      <p:cBhvr>
                                        <p:cTn id="20" dur="1" fill="hold">
                                          <p:stCondLst>
                                            <p:cond delay="0"/>
                                          </p:stCondLst>
                                        </p:cTn>
                                        <p:tgtEl>
                                          <p:spTgt spid="40"/>
                                        </p:tgtEl>
                                        <p:attrNameLst>
                                          <p:attrName>style.visibility</p:attrName>
                                        </p:attrNameLst>
                                      </p:cBhvr>
                                      <p:to>
                                        <p:strVal val="visible"/>
                                      </p:to>
                                    </p:set>
                                    <p:animEffect transition="in" filter="wheel(1)">
                                      <p:cBhvr>
                                        <p:cTn id="21" dur="750"/>
                                        <p:tgtEl>
                                          <p:spTgt spid="40"/>
                                        </p:tgtEl>
                                      </p:cBhvr>
                                    </p:animEffect>
                                  </p:childTnLst>
                                </p:cTn>
                              </p:par>
                              <p:par>
                                <p:cTn id="22" presetID="22" presetClass="entr" presetSubtype="2" fill="hold" nodeType="withEffect">
                                  <p:stCondLst>
                                    <p:cond delay="1750"/>
                                  </p:stCondLst>
                                  <p:childTnLst>
                                    <p:set>
                                      <p:cBhvr>
                                        <p:cTn id="23" dur="1" fill="hold">
                                          <p:stCondLst>
                                            <p:cond delay="0"/>
                                          </p:stCondLst>
                                        </p:cTn>
                                        <p:tgtEl>
                                          <p:spTgt spid="42"/>
                                        </p:tgtEl>
                                        <p:attrNameLst>
                                          <p:attrName>style.visibility</p:attrName>
                                        </p:attrNameLst>
                                      </p:cBhvr>
                                      <p:to>
                                        <p:strVal val="visible"/>
                                      </p:to>
                                    </p:set>
                                    <p:animEffect transition="in" filter="wipe(right)">
                                      <p:cBhvr>
                                        <p:cTn id="24" dur="500"/>
                                        <p:tgtEl>
                                          <p:spTgt spid="42"/>
                                        </p:tgtEl>
                                      </p:cBhvr>
                                    </p:animEffect>
                                  </p:childTnLst>
                                </p:cTn>
                              </p:par>
                              <p:par>
                                <p:cTn id="25" presetID="10" presetClass="entr" presetSubtype="0" fill="hold" grpId="0" nodeType="withEffect">
                                  <p:stCondLst>
                                    <p:cond delay="200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par>
                                <p:cTn id="28" presetID="22" presetClass="entr" presetSubtype="1" fill="hold" grpId="0" nodeType="withEffect">
                                  <p:stCondLst>
                                    <p:cond delay="2250"/>
                                  </p:stCondLst>
                                  <p:childTnLst>
                                    <p:set>
                                      <p:cBhvr>
                                        <p:cTn id="29" dur="1" fill="hold">
                                          <p:stCondLst>
                                            <p:cond delay="0"/>
                                          </p:stCondLst>
                                        </p:cTn>
                                        <p:tgtEl>
                                          <p:spTgt spid="43"/>
                                        </p:tgtEl>
                                        <p:attrNameLst>
                                          <p:attrName>style.visibility</p:attrName>
                                        </p:attrNameLst>
                                      </p:cBhvr>
                                      <p:to>
                                        <p:strVal val="visible"/>
                                      </p:to>
                                    </p:set>
                                    <p:animEffect transition="in" filter="wipe(up)">
                                      <p:cBhvr>
                                        <p:cTn id="30" dur="750"/>
                                        <p:tgtEl>
                                          <p:spTgt spid="43"/>
                                        </p:tgtEl>
                                      </p:cBhvr>
                                    </p:animEffect>
                                  </p:childTnLst>
                                </p:cTn>
                              </p:par>
                              <p:par>
                                <p:cTn id="31" presetID="22" presetClass="entr" presetSubtype="8" fill="hold" nodeType="withEffect">
                                  <p:stCondLst>
                                    <p:cond delay="2750"/>
                                  </p:stCondLst>
                                  <p:childTnLst>
                                    <p:set>
                                      <p:cBhvr>
                                        <p:cTn id="32" dur="1" fill="hold">
                                          <p:stCondLst>
                                            <p:cond delay="0"/>
                                          </p:stCondLst>
                                        </p:cTn>
                                        <p:tgtEl>
                                          <p:spTgt spid="50"/>
                                        </p:tgtEl>
                                        <p:attrNameLst>
                                          <p:attrName>style.visibility</p:attrName>
                                        </p:attrNameLst>
                                      </p:cBhvr>
                                      <p:to>
                                        <p:strVal val="visible"/>
                                      </p:to>
                                    </p:set>
                                    <p:animEffect transition="in" filter="wipe(left)">
                                      <p:cBhvr>
                                        <p:cTn id="33" dur="500"/>
                                        <p:tgtEl>
                                          <p:spTgt spid="50"/>
                                        </p:tgtEl>
                                      </p:cBhvr>
                                    </p:animEffect>
                                  </p:childTnLst>
                                </p:cTn>
                              </p:par>
                              <p:par>
                                <p:cTn id="34" presetID="10" presetClass="entr" presetSubtype="0" fill="hold" grpId="0" nodeType="withEffect">
                                  <p:stCondLst>
                                    <p:cond delay="300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500"/>
                                        <p:tgtEl>
                                          <p:spTgt spid="51"/>
                                        </p:tgtEl>
                                      </p:cBhvr>
                                    </p:animEffect>
                                  </p:childTnLst>
                                </p:cTn>
                              </p:par>
                              <p:par>
                                <p:cTn id="37" presetID="22" presetClass="entr" presetSubtype="1" fill="hold" grpId="0" nodeType="withEffect">
                                  <p:stCondLst>
                                    <p:cond delay="3250"/>
                                  </p:stCondLst>
                                  <p:childTnLst>
                                    <p:set>
                                      <p:cBhvr>
                                        <p:cTn id="38" dur="1" fill="hold">
                                          <p:stCondLst>
                                            <p:cond delay="0"/>
                                          </p:stCondLst>
                                        </p:cTn>
                                        <p:tgtEl>
                                          <p:spTgt spid="46"/>
                                        </p:tgtEl>
                                        <p:attrNameLst>
                                          <p:attrName>style.visibility</p:attrName>
                                        </p:attrNameLst>
                                      </p:cBhvr>
                                      <p:to>
                                        <p:strVal val="visible"/>
                                      </p:to>
                                    </p:set>
                                    <p:animEffect transition="in" filter="wipe(up)">
                                      <p:cBhvr>
                                        <p:cTn id="39" dur="750"/>
                                        <p:tgtEl>
                                          <p:spTgt spid="46"/>
                                        </p:tgtEl>
                                      </p:cBhvr>
                                    </p:animEffect>
                                  </p:childTnLst>
                                </p:cTn>
                              </p:par>
                              <p:par>
                                <p:cTn id="40" presetID="22" presetClass="entr" presetSubtype="8" fill="hold" nodeType="withEffect">
                                  <p:stCondLst>
                                    <p:cond delay="375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10" presetClass="entr" presetSubtype="0" fill="hold" grpId="0" nodeType="withEffect">
                                  <p:stCondLst>
                                    <p:cond delay="400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500"/>
                                        <p:tgtEl>
                                          <p:spTgt spid="47"/>
                                        </p:tgtEl>
                                      </p:cBhvr>
                                    </p:animEffect>
                                  </p:childTnLst>
                                </p:cTn>
                              </p:par>
                              <p:par>
                                <p:cTn id="46" presetID="22" presetClass="entr" presetSubtype="1" fill="hold" grpId="0" nodeType="withEffect">
                                  <p:stCondLst>
                                    <p:cond delay="4250"/>
                                  </p:stCondLst>
                                  <p:childTnLst>
                                    <p:set>
                                      <p:cBhvr>
                                        <p:cTn id="47" dur="1" fill="hold">
                                          <p:stCondLst>
                                            <p:cond delay="0"/>
                                          </p:stCondLst>
                                        </p:cTn>
                                        <p:tgtEl>
                                          <p:spTgt spid="49"/>
                                        </p:tgtEl>
                                        <p:attrNameLst>
                                          <p:attrName>style.visibility</p:attrName>
                                        </p:attrNameLst>
                                      </p:cBhvr>
                                      <p:to>
                                        <p:strVal val="visible"/>
                                      </p:to>
                                    </p:set>
                                    <p:animEffect transition="in" filter="wipe(up)">
                                      <p:cBhvr>
                                        <p:cTn id="48" dur="750"/>
                                        <p:tgtEl>
                                          <p:spTgt spid="49"/>
                                        </p:tgtEl>
                                      </p:cBhvr>
                                    </p:animEffect>
                                  </p:childTnLst>
                                </p:cTn>
                              </p:par>
                              <p:par>
                                <p:cTn id="49" presetID="22" presetClass="entr" presetSubtype="1" fill="hold" nodeType="withEffect">
                                  <p:stCondLst>
                                    <p:cond delay="4750"/>
                                  </p:stCondLst>
                                  <p:childTnLst>
                                    <p:set>
                                      <p:cBhvr>
                                        <p:cTn id="50" dur="1" fill="hold">
                                          <p:stCondLst>
                                            <p:cond delay="0"/>
                                          </p:stCondLst>
                                        </p:cTn>
                                        <p:tgtEl>
                                          <p:spTgt spid="45"/>
                                        </p:tgtEl>
                                        <p:attrNameLst>
                                          <p:attrName>style.visibility</p:attrName>
                                        </p:attrNameLst>
                                      </p:cBhvr>
                                      <p:to>
                                        <p:strVal val="visible"/>
                                      </p:to>
                                    </p:set>
                                    <p:animEffect transition="in" filter="wipe(up)">
                                      <p:cBhvr>
                                        <p:cTn id="51" dur="500"/>
                                        <p:tgtEl>
                                          <p:spTgt spid="45"/>
                                        </p:tgtEl>
                                      </p:cBhvr>
                                    </p:animEffect>
                                  </p:childTnLst>
                                </p:cTn>
                              </p:par>
                              <p:par>
                                <p:cTn id="52" presetID="10" presetClass="entr" presetSubtype="0" fill="hold" grpId="0" nodeType="withEffect">
                                  <p:stCondLst>
                                    <p:cond delay="500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9" grpId="0"/>
      <p:bldP spid="40" grpId="0" animBg="1"/>
      <p:bldP spid="41" grpId="0"/>
      <p:bldP spid="43" grpId="0" animBg="1"/>
      <p:bldP spid="44" grpId="0"/>
      <p:bldP spid="46" grpId="0" animBg="1"/>
      <p:bldP spid="47" grpId="0"/>
      <p:bldP spid="49" grpId="0" animBg="1"/>
      <p:bldP spid="51" grpId="0"/>
      <p:bldP spid="52" grpId="0" build="p" bldLvl="5"/>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Our offices">
    <p:spTree>
      <p:nvGrpSpPr>
        <p:cNvPr id="1" name=""/>
        <p:cNvGrpSpPr/>
        <p:nvPr/>
      </p:nvGrpSpPr>
      <p:grpSpPr>
        <a:xfrm>
          <a:off x="0" y="0"/>
          <a:ext cx="0" cy="0"/>
          <a:chOff x="0" y="0"/>
          <a:chExt cx="0" cy="0"/>
        </a:xfrm>
      </p:grpSpPr>
      <p:sp>
        <p:nvSpPr>
          <p:cNvPr id="25" name="BLUE">
            <a:extLst>
              <a:ext uri="{FF2B5EF4-FFF2-40B4-BE49-F238E27FC236}">
                <a16:creationId xmlns:a16="http://schemas.microsoft.com/office/drawing/2014/main" id="{982409DC-1A77-495D-8044-660F2A39D73A}"/>
              </a:ext>
            </a:extLst>
          </p:cNvPr>
          <p:cNvSpPr/>
          <p:nvPr userDrawn="1"/>
        </p:nvSpPr>
        <p:spPr>
          <a:xfrm>
            <a:off x="6136800" y="0"/>
            <a:ext cx="60552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6" name="Title">
            <a:extLst>
              <a:ext uri="{FF2B5EF4-FFF2-40B4-BE49-F238E27FC236}">
                <a16:creationId xmlns:a16="http://schemas.microsoft.com/office/drawing/2014/main" id="{B70ECA71-11EE-4BDA-AE61-AB88FB0D982D}"/>
              </a:ext>
            </a:extLst>
          </p:cNvPr>
          <p:cNvSpPr txBox="1">
            <a:spLocks/>
          </p:cNvSpPr>
          <p:nvPr userDrawn="1"/>
        </p:nvSpPr>
        <p:spPr>
          <a:xfrm>
            <a:off x="540000" y="54000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a:t>Our offices</a:t>
            </a:r>
          </a:p>
        </p:txBody>
      </p:sp>
      <p:grpSp>
        <p:nvGrpSpPr>
          <p:cNvPr id="27" name="Nederland">
            <a:extLst>
              <a:ext uri="{FF2B5EF4-FFF2-40B4-BE49-F238E27FC236}">
                <a16:creationId xmlns:a16="http://schemas.microsoft.com/office/drawing/2014/main" id="{0F506105-9177-4859-887C-2BFC5486661B}"/>
              </a:ext>
            </a:extLst>
          </p:cNvPr>
          <p:cNvGrpSpPr/>
          <p:nvPr userDrawn="1"/>
        </p:nvGrpSpPr>
        <p:grpSpPr>
          <a:xfrm>
            <a:off x="7499616" y="495436"/>
            <a:ext cx="3434809" cy="4093377"/>
            <a:chOff x="7526063" y="545326"/>
            <a:chExt cx="3508375" cy="4181047"/>
          </a:xfrm>
        </p:grpSpPr>
        <p:sp>
          <p:nvSpPr>
            <p:cNvPr id="28" name="Freeform 5">
              <a:extLst>
                <a:ext uri="{FF2B5EF4-FFF2-40B4-BE49-F238E27FC236}">
                  <a16:creationId xmlns:a16="http://schemas.microsoft.com/office/drawing/2014/main" id="{14DA207F-659E-408B-B086-31E9120FFB46}"/>
                </a:ext>
              </a:extLst>
            </p:cNvPr>
            <p:cNvSpPr>
              <a:spLocks/>
            </p:cNvSpPr>
            <p:nvPr/>
          </p:nvSpPr>
          <p:spPr bwMode="auto">
            <a:xfrm rot="21377483">
              <a:off x="8807796" y="1105117"/>
              <a:ext cx="363538" cy="504825"/>
            </a:xfrm>
            <a:custGeom>
              <a:avLst/>
              <a:gdLst>
                <a:gd name="T0" fmla="*/ 62 w 184"/>
                <a:gd name="T1" fmla="*/ 188 h 256"/>
                <a:gd name="T2" fmla="*/ 50 w 184"/>
                <a:gd name="T3" fmla="*/ 201 h 256"/>
                <a:gd name="T4" fmla="*/ 41 w 184"/>
                <a:gd name="T5" fmla="*/ 231 h 256"/>
                <a:gd name="T6" fmla="*/ 32 w 184"/>
                <a:gd name="T7" fmla="*/ 253 h 256"/>
                <a:gd name="T8" fmla="*/ 10 w 184"/>
                <a:gd name="T9" fmla="*/ 253 h 256"/>
                <a:gd name="T10" fmla="*/ 5 w 184"/>
                <a:gd name="T11" fmla="*/ 237 h 256"/>
                <a:gd name="T12" fmla="*/ 0 w 184"/>
                <a:gd name="T13" fmla="*/ 201 h 256"/>
                <a:gd name="T14" fmla="*/ 12 w 184"/>
                <a:gd name="T15" fmla="*/ 151 h 256"/>
                <a:gd name="T16" fmla="*/ 31 w 184"/>
                <a:gd name="T17" fmla="*/ 108 h 256"/>
                <a:gd name="T18" fmla="*/ 58 w 184"/>
                <a:gd name="T19" fmla="*/ 68 h 256"/>
                <a:gd name="T20" fmla="*/ 88 w 184"/>
                <a:gd name="T21" fmla="*/ 47 h 256"/>
                <a:gd name="T22" fmla="*/ 128 w 184"/>
                <a:gd name="T23" fmla="*/ 15 h 256"/>
                <a:gd name="T24" fmla="*/ 156 w 184"/>
                <a:gd name="T25" fmla="*/ 2 h 256"/>
                <a:gd name="T26" fmla="*/ 173 w 184"/>
                <a:gd name="T27" fmla="*/ 2 h 256"/>
                <a:gd name="T28" fmla="*/ 183 w 184"/>
                <a:gd name="T29" fmla="*/ 25 h 256"/>
                <a:gd name="T30" fmla="*/ 160 w 184"/>
                <a:gd name="T31" fmla="*/ 47 h 256"/>
                <a:gd name="T32" fmla="*/ 128 w 184"/>
                <a:gd name="T33" fmla="*/ 60 h 256"/>
                <a:gd name="T34" fmla="*/ 110 w 184"/>
                <a:gd name="T35" fmla="*/ 78 h 256"/>
                <a:gd name="T36" fmla="*/ 87 w 184"/>
                <a:gd name="T37" fmla="*/ 91 h 256"/>
                <a:gd name="T38" fmla="*/ 85 w 184"/>
                <a:gd name="T39" fmla="*/ 115 h 256"/>
                <a:gd name="T40" fmla="*/ 92 w 184"/>
                <a:gd name="T41" fmla="*/ 135 h 256"/>
                <a:gd name="T42" fmla="*/ 92 w 184"/>
                <a:gd name="T43" fmla="*/ 173 h 256"/>
                <a:gd name="T44" fmla="*/ 78 w 184"/>
                <a:gd name="T45" fmla="*/ 185 h 256"/>
                <a:gd name="T46" fmla="*/ 62 w 184"/>
                <a:gd name="T47" fmla="*/ 1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256">
                  <a:moveTo>
                    <a:pt x="62" y="188"/>
                  </a:moveTo>
                  <a:cubicBezTo>
                    <a:pt x="58" y="190"/>
                    <a:pt x="52" y="197"/>
                    <a:pt x="50" y="201"/>
                  </a:cubicBezTo>
                  <a:cubicBezTo>
                    <a:pt x="46" y="208"/>
                    <a:pt x="44" y="224"/>
                    <a:pt x="41" y="231"/>
                  </a:cubicBezTo>
                  <a:cubicBezTo>
                    <a:pt x="39" y="237"/>
                    <a:pt x="37" y="250"/>
                    <a:pt x="32" y="253"/>
                  </a:cubicBezTo>
                  <a:cubicBezTo>
                    <a:pt x="27" y="256"/>
                    <a:pt x="15" y="256"/>
                    <a:pt x="10" y="253"/>
                  </a:cubicBezTo>
                  <a:cubicBezTo>
                    <a:pt x="7" y="251"/>
                    <a:pt x="6" y="241"/>
                    <a:pt x="5" y="237"/>
                  </a:cubicBezTo>
                  <a:cubicBezTo>
                    <a:pt x="3" y="228"/>
                    <a:pt x="0" y="210"/>
                    <a:pt x="0" y="201"/>
                  </a:cubicBezTo>
                  <a:cubicBezTo>
                    <a:pt x="1" y="188"/>
                    <a:pt x="8" y="163"/>
                    <a:pt x="12" y="151"/>
                  </a:cubicBezTo>
                  <a:cubicBezTo>
                    <a:pt x="15" y="140"/>
                    <a:pt x="25" y="118"/>
                    <a:pt x="31" y="108"/>
                  </a:cubicBezTo>
                  <a:cubicBezTo>
                    <a:pt x="37" y="97"/>
                    <a:pt x="50" y="77"/>
                    <a:pt x="58" y="68"/>
                  </a:cubicBezTo>
                  <a:cubicBezTo>
                    <a:pt x="65" y="61"/>
                    <a:pt x="80" y="52"/>
                    <a:pt x="88" y="47"/>
                  </a:cubicBezTo>
                  <a:cubicBezTo>
                    <a:pt x="98" y="39"/>
                    <a:pt x="117" y="21"/>
                    <a:pt x="128" y="15"/>
                  </a:cubicBezTo>
                  <a:cubicBezTo>
                    <a:pt x="135" y="11"/>
                    <a:pt x="149" y="4"/>
                    <a:pt x="156" y="2"/>
                  </a:cubicBezTo>
                  <a:cubicBezTo>
                    <a:pt x="160" y="1"/>
                    <a:pt x="170" y="0"/>
                    <a:pt x="173" y="2"/>
                  </a:cubicBezTo>
                  <a:cubicBezTo>
                    <a:pt x="178" y="5"/>
                    <a:pt x="184" y="19"/>
                    <a:pt x="183" y="25"/>
                  </a:cubicBezTo>
                  <a:cubicBezTo>
                    <a:pt x="181" y="32"/>
                    <a:pt x="167" y="42"/>
                    <a:pt x="160" y="47"/>
                  </a:cubicBezTo>
                  <a:cubicBezTo>
                    <a:pt x="153" y="51"/>
                    <a:pt x="135" y="55"/>
                    <a:pt x="128" y="60"/>
                  </a:cubicBezTo>
                  <a:cubicBezTo>
                    <a:pt x="123" y="64"/>
                    <a:pt x="117" y="75"/>
                    <a:pt x="110" y="78"/>
                  </a:cubicBezTo>
                  <a:cubicBezTo>
                    <a:pt x="102" y="81"/>
                    <a:pt x="90" y="86"/>
                    <a:pt x="87" y="91"/>
                  </a:cubicBezTo>
                  <a:cubicBezTo>
                    <a:pt x="84" y="96"/>
                    <a:pt x="84" y="109"/>
                    <a:pt x="85" y="115"/>
                  </a:cubicBezTo>
                  <a:cubicBezTo>
                    <a:pt x="86" y="120"/>
                    <a:pt x="91" y="129"/>
                    <a:pt x="92" y="135"/>
                  </a:cubicBezTo>
                  <a:cubicBezTo>
                    <a:pt x="93" y="144"/>
                    <a:pt x="96" y="164"/>
                    <a:pt x="92" y="173"/>
                  </a:cubicBezTo>
                  <a:cubicBezTo>
                    <a:pt x="90" y="177"/>
                    <a:pt x="82" y="183"/>
                    <a:pt x="78" y="185"/>
                  </a:cubicBezTo>
                  <a:cubicBezTo>
                    <a:pt x="74" y="187"/>
                    <a:pt x="65" y="186"/>
                    <a:pt x="62" y="188"/>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9" name="Freeform 6">
              <a:extLst>
                <a:ext uri="{FF2B5EF4-FFF2-40B4-BE49-F238E27FC236}">
                  <a16:creationId xmlns:a16="http://schemas.microsoft.com/office/drawing/2014/main" id="{EBDC9C26-14DF-4B4E-9393-B9D222414A60}"/>
                </a:ext>
              </a:extLst>
            </p:cNvPr>
            <p:cNvSpPr>
              <a:spLocks/>
            </p:cNvSpPr>
            <p:nvPr/>
          </p:nvSpPr>
          <p:spPr bwMode="auto">
            <a:xfrm rot="21377483">
              <a:off x="9179438" y="844835"/>
              <a:ext cx="720725" cy="209550"/>
            </a:xfrm>
            <a:custGeom>
              <a:avLst/>
              <a:gdLst>
                <a:gd name="T0" fmla="*/ 199 w 365"/>
                <a:gd name="T1" fmla="*/ 56 h 106"/>
                <a:gd name="T2" fmla="*/ 161 w 365"/>
                <a:gd name="T3" fmla="*/ 50 h 106"/>
                <a:gd name="T4" fmla="*/ 129 w 365"/>
                <a:gd name="T5" fmla="*/ 61 h 106"/>
                <a:gd name="T6" fmla="*/ 88 w 365"/>
                <a:gd name="T7" fmla="*/ 89 h 106"/>
                <a:gd name="T8" fmla="*/ 57 w 365"/>
                <a:gd name="T9" fmla="*/ 95 h 106"/>
                <a:gd name="T10" fmla="*/ 18 w 365"/>
                <a:gd name="T11" fmla="*/ 104 h 106"/>
                <a:gd name="T12" fmla="*/ 3 w 365"/>
                <a:gd name="T13" fmla="*/ 91 h 106"/>
                <a:gd name="T14" fmla="*/ 11 w 365"/>
                <a:gd name="T15" fmla="*/ 56 h 106"/>
                <a:gd name="T16" fmla="*/ 57 w 365"/>
                <a:gd name="T17" fmla="*/ 39 h 106"/>
                <a:gd name="T18" fmla="*/ 112 w 365"/>
                <a:gd name="T19" fmla="*/ 21 h 106"/>
                <a:gd name="T20" fmla="*/ 158 w 365"/>
                <a:gd name="T21" fmla="*/ 6 h 106"/>
                <a:gd name="T22" fmla="*/ 217 w 365"/>
                <a:gd name="T23" fmla="*/ 6 h 106"/>
                <a:gd name="T24" fmla="*/ 275 w 365"/>
                <a:gd name="T25" fmla="*/ 0 h 106"/>
                <a:gd name="T26" fmla="*/ 326 w 365"/>
                <a:gd name="T27" fmla="*/ 5 h 106"/>
                <a:gd name="T28" fmla="*/ 361 w 365"/>
                <a:gd name="T29" fmla="*/ 14 h 106"/>
                <a:gd name="T30" fmla="*/ 343 w 365"/>
                <a:gd name="T31" fmla="*/ 52 h 106"/>
                <a:gd name="T32" fmla="*/ 314 w 365"/>
                <a:gd name="T33" fmla="*/ 39 h 106"/>
                <a:gd name="T34" fmla="*/ 272 w 365"/>
                <a:gd name="T35" fmla="*/ 38 h 106"/>
                <a:gd name="T36" fmla="*/ 246 w 365"/>
                <a:gd name="T37" fmla="*/ 47 h 106"/>
                <a:gd name="T38" fmla="*/ 217 w 365"/>
                <a:gd name="T39" fmla="*/ 62 h 106"/>
                <a:gd name="T40" fmla="*/ 199 w 365"/>
                <a:gd name="T41" fmla="*/ 5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5" h="106">
                  <a:moveTo>
                    <a:pt x="199" y="56"/>
                  </a:moveTo>
                  <a:cubicBezTo>
                    <a:pt x="190" y="54"/>
                    <a:pt x="171" y="49"/>
                    <a:pt x="161" y="50"/>
                  </a:cubicBezTo>
                  <a:cubicBezTo>
                    <a:pt x="153" y="51"/>
                    <a:pt x="137" y="57"/>
                    <a:pt x="129" y="61"/>
                  </a:cubicBezTo>
                  <a:cubicBezTo>
                    <a:pt x="118" y="67"/>
                    <a:pt x="99" y="84"/>
                    <a:pt x="88" y="89"/>
                  </a:cubicBezTo>
                  <a:cubicBezTo>
                    <a:pt x="81" y="92"/>
                    <a:pt x="65" y="93"/>
                    <a:pt x="57" y="95"/>
                  </a:cubicBezTo>
                  <a:cubicBezTo>
                    <a:pt x="47" y="97"/>
                    <a:pt x="28" y="106"/>
                    <a:pt x="18" y="104"/>
                  </a:cubicBezTo>
                  <a:cubicBezTo>
                    <a:pt x="13" y="103"/>
                    <a:pt x="5" y="96"/>
                    <a:pt x="3" y="91"/>
                  </a:cubicBezTo>
                  <a:cubicBezTo>
                    <a:pt x="0" y="82"/>
                    <a:pt x="5" y="63"/>
                    <a:pt x="11" y="56"/>
                  </a:cubicBezTo>
                  <a:cubicBezTo>
                    <a:pt x="19" y="47"/>
                    <a:pt x="45" y="43"/>
                    <a:pt x="57" y="39"/>
                  </a:cubicBezTo>
                  <a:cubicBezTo>
                    <a:pt x="71" y="34"/>
                    <a:pt x="98" y="25"/>
                    <a:pt x="112" y="21"/>
                  </a:cubicBezTo>
                  <a:cubicBezTo>
                    <a:pt x="123" y="17"/>
                    <a:pt x="146" y="8"/>
                    <a:pt x="158" y="6"/>
                  </a:cubicBezTo>
                  <a:cubicBezTo>
                    <a:pt x="173" y="4"/>
                    <a:pt x="202" y="7"/>
                    <a:pt x="217" y="6"/>
                  </a:cubicBezTo>
                  <a:cubicBezTo>
                    <a:pt x="232" y="5"/>
                    <a:pt x="260" y="0"/>
                    <a:pt x="275" y="0"/>
                  </a:cubicBezTo>
                  <a:cubicBezTo>
                    <a:pt x="288" y="0"/>
                    <a:pt x="313" y="3"/>
                    <a:pt x="326" y="5"/>
                  </a:cubicBezTo>
                  <a:cubicBezTo>
                    <a:pt x="335" y="7"/>
                    <a:pt x="357" y="6"/>
                    <a:pt x="361" y="14"/>
                  </a:cubicBezTo>
                  <a:cubicBezTo>
                    <a:pt x="365" y="24"/>
                    <a:pt x="353" y="48"/>
                    <a:pt x="343" y="52"/>
                  </a:cubicBezTo>
                  <a:cubicBezTo>
                    <a:pt x="336" y="55"/>
                    <a:pt x="322" y="41"/>
                    <a:pt x="314" y="39"/>
                  </a:cubicBezTo>
                  <a:cubicBezTo>
                    <a:pt x="304" y="37"/>
                    <a:pt x="282" y="36"/>
                    <a:pt x="272" y="38"/>
                  </a:cubicBezTo>
                  <a:cubicBezTo>
                    <a:pt x="265" y="39"/>
                    <a:pt x="252" y="44"/>
                    <a:pt x="246" y="47"/>
                  </a:cubicBezTo>
                  <a:cubicBezTo>
                    <a:pt x="238" y="50"/>
                    <a:pt x="225" y="61"/>
                    <a:pt x="217" y="62"/>
                  </a:cubicBezTo>
                  <a:cubicBezTo>
                    <a:pt x="212" y="62"/>
                    <a:pt x="204" y="57"/>
                    <a:pt x="199" y="56"/>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0" name="Freeform 7">
              <a:extLst>
                <a:ext uri="{FF2B5EF4-FFF2-40B4-BE49-F238E27FC236}">
                  <a16:creationId xmlns:a16="http://schemas.microsoft.com/office/drawing/2014/main" id="{BB6DE6A6-7C43-4093-83DE-E626579B2843}"/>
                </a:ext>
              </a:extLst>
            </p:cNvPr>
            <p:cNvSpPr>
              <a:spLocks/>
            </p:cNvSpPr>
            <p:nvPr/>
          </p:nvSpPr>
          <p:spPr bwMode="auto">
            <a:xfrm rot="21377483">
              <a:off x="9940807" y="784609"/>
              <a:ext cx="268288" cy="128588"/>
            </a:xfrm>
            <a:custGeom>
              <a:avLst/>
              <a:gdLst>
                <a:gd name="T0" fmla="*/ 82 w 136"/>
                <a:gd name="T1" fmla="*/ 51 h 65"/>
                <a:gd name="T2" fmla="*/ 120 w 136"/>
                <a:gd name="T3" fmla="*/ 45 h 65"/>
                <a:gd name="T4" fmla="*/ 134 w 136"/>
                <a:gd name="T5" fmla="*/ 22 h 65"/>
                <a:gd name="T6" fmla="*/ 108 w 136"/>
                <a:gd name="T7" fmla="*/ 6 h 65"/>
                <a:gd name="T8" fmla="*/ 56 w 136"/>
                <a:gd name="T9" fmla="*/ 6 h 65"/>
                <a:gd name="T10" fmla="*/ 42 w 136"/>
                <a:gd name="T11" fmla="*/ 28 h 65"/>
                <a:gd name="T12" fmla="*/ 12 w 136"/>
                <a:gd name="T13" fmla="*/ 37 h 65"/>
                <a:gd name="T14" fmla="*/ 1 w 136"/>
                <a:gd name="T15" fmla="*/ 51 h 65"/>
                <a:gd name="T16" fmla="*/ 46 w 136"/>
                <a:gd name="T17" fmla="*/ 65 h 65"/>
                <a:gd name="T18" fmla="*/ 82 w 136"/>
                <a:gd name="T19"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65">
                  <a:moveTo>
                    <a:pt x="82" y="51"/>
                  </a:moveTo>
                  <a:cubicBezTo>
                    <a:pt x="91" y="48"/>
                    <a:pt x="112" y="50"/>
                    <a:pt x="120" y="45"/>
                  </a:cubicBezTo>
                  <a:cubicBezTo>
                    <a:pt x="126" y="41"/>
                    <a:pt x="136" y="29"/>
                    <a:pt x="134" y="22"/>
                  </a:cubicBezTo>
                  <a:cubicBezTo>
                    <a:pt x="132" y="15"/>
                    <a:pt x="115" y="8"/>
                    <a:pt x="108" y="6"/>
                  </a:cubicBezTo>
                  <a:cubicBezTo>
                    <a:pt x="95" y="2"/>
                    <a:pt x="67" y="0"/>
                    <a:pt x="56" y="6"/>
                  </a:cubicBezTo>
                  <a:cubicBezTo>
                    <a:pt x="50" y="9"/>
                    <a:pt x="47" y="25"/>
                    <a:pt x="42" y="28"/>
                  </a:cubicBezTo>
                  <a:cubicBezTo>
                    <a:pt x="36" y="33"/>
                    <a:pt x="18" y="33"/>
                    <a:pt x="12" y="37"/>
                  </a:cubicBezTo>
                  <a:cubicBezTo>
                    <a:pt x="8" y="39"/>
                    <a:pt x="0" y="47"/>
                    <a:pt x="1" y="51"/>
                  </a:cubicBezTo>
                  <a:cubicBezTo>
                    <a:pt x="5" y="62"/>
                    <a:pt x="34" y="65"/>
                    <a:pt x="46" y="65"/>
                  </a:cubicBezTo>
                  <a:cubicBezTo>
                    <a:pt x="56" y="65"/>
                    <a:pt x="73" y="54"/>
                    <a:pt x="82" y="51"/>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1" name="Freeform 8">
              <a:extLst>
                <a:ext uri="{FF2B5EF4-FFF2-40B4-BE49-F238E27FC236}">
                  <a16:creationId xmlns:a16="http://schemas.microsoft.com/office/drawing/2014/main" id="{E495703E-7806-4ED2-A3DF-93EB3CE1E72D}"/>
                </a:ext>
              </a:extLst>
            </p:cNvPr>
            <p:cNvSpPr>
              <a:spLocks/>
            </p:cNvSpPr>
            <p:nvPr/>
          </p:nvSpPr>
          <p:spPr bwMode="auto">
            <a:xfrm rot="21377483">
              <a:off x="10596001" y="545326"/>
              <a:ext cx="206375" cy="160338"/>
            </a:xfrm>
            <a:custGeom>
              <a:avLst/>
              <a:gdLst>
                <a:gd name="T0" fmla="*/ 39 w 104"/>
                <a:gd name="T1" fmla="*/ 60 h 81"/>
                <a:gd name="T2" fmla="*/ 46 w 104"/>
                <a:gd name="T3" fmla="*/ 36 h 81"/>
                <a:gd name="T4" fmla="*/ 95 w 104"/>
                <a:gd name="T5" fmla="*/ 36 h 81"/>
                <a:gd name="T6" fmla="*/ 100 w 104"/>
                <a:gd name="T7" fmla="*/ 10 h 81"/>
                <a:gd name="T8" fmla="*/ 52 w 104"/>
                <a:gd name="T9" fmla="*/ 5 h 81"/>
                <a:gd name="T10" fmla="*/ 20 w 104"/>
                <a:gd name="T11" fmla="*/ 5 h 81"/>
                <a:gd name="T12" fmla="*/ 8 w 104"/>
                <a:gd name="T13" fmla="*/ 27 h 81"/>
                <a:gd name="T14" fmla="*/ 3 w 104"/>
                <a:gd name="T15" fmla="*/ 45 h 81"/>
                <a:gd name="T16" fmla="*/ 3 w 104"/>
                <a:gd name="T17" fmla="*/ 67 h 81"/>
                <a:gd name="T18" fmla="*/ 22 w 104"/>
                <a:gd name="T19" fmla="*/ 81 h 81"/>
                <a:gd name="T20" fmla="*/ 42 w 104"/>
                <a:gd name="T21" fmla="*/ 74 h 81"/>
                <a:gd name="T22" fmla="*/ 39 w 104"/>
                <a:gd name="T23" fmla="*/ 6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81">
                  <a:moveTo>
                    <a:pt x="39" y="60"/>
                  </a:moveTo>
                  <a:cubicBezTo>
                    <a:pt x="39" y="54"/>
                    <a:pt x="41" y="40"/>
                    <a:pt x="46" y="36"/>
                  </a:cubicBezTo>
                  <a:cubicBezTo>
                    <a:pt x="56" y="29"/>
                    <a:pt x="86" y="44"/>
                    <a:pt x="95" y="36"/>
                  </a:cubicBezTo>
                  <a:cubicBezTo>
                    <a:pt x="100" y="32"/>
                    <a:pt x="104" y="15"/>
                    <a:pt x="100" y="10"/>
                  </a:cubicBezTo>
                  <a:cubicBezTo>
                    <a:pt x="93" y="0"/>
                    <a:pt x="64" y="5"/>
                    <a:pt x="52" y="5"/>
                  </a:cubicBezTo>
                  <a:cubicBezTo>
                    <a:pt x="44" y="4"/>
                    <a:pt x="27" y="0"/>
                    <a:pt x="20" y="5"/>
                  </a:cubicBezTo>
                  <a:cubicBezTo>
                    <a:pt x="14" y="8"/>
                    <a:pt x="10" y="21"/>
                    <a:pt x="8" y="27"/>
                  </a:cubicBezTo>
                  <a:cubicBezTo>
                    <a:pt x="6" y="32"/>
                    <a:pt x="4" y="40"/>
                    <a:pt x="3" y="45"/>
                  </a:cubicBezTo>
                  <a:cubicBezTo>
                    <a:pt x="2" y="50"/>
                    <a:pt x="0" y="62"/>
                    <a:pt x="3" y="67"/>
                  </a:cubicBezTo>
                  <a:cubicBezTo>
                    <a:pt x="6" y="72"/>
                    <a:pt x="16" y="80"/>
                    <a:pt x="22" y="81"/>
                  </a:cubicBezTo>
                  <a:cubicBezTo>
                    <a:pt x="27" y="81"/>
                    <a:pt x="39" y="79"/>
                    <a:pt x="42" y="74"/>
                  </a:cubicBezTo>
                  <a:cubicBezTo>
                    <a:pt x="43" y="71"/>
                    <a:pt x="39" y="64"/>
                    <a:pt x="39" y="60"/>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2" name="Freeform 9">
              <a:extLst>
                <a:ext uri="{FF2B5EF4-FFF2-40B4-BE49-F238E27FC236}">
                  <a16:creationId xmlns:a16="http://schemas.microsoft.com/office/drawing/2014/main" id="{BB96E15D-5EBF-4A51-9CE1-6C01493FA599}"/>
                </a:ext>
              </a:extLst>
            </p:cNvPr>
            <p:cNvSpPr>
              <a:spLocks/>
            </p:cNvSpPr>
            <p:nvPr/>
          </p:nvSpPr>
          <p:spPr bwMode="auto">
            <a:xfrm rot="21377483">
              <a:off x="10431475" y="621451"/>
              <a:ext cx="149225" cy="136525"/>
            </a:xfrm>
            <a:custGeom>
              <a:avLst/>
              <a:gdLst>
                <a:gd name="T0" fmla="*/ 73 w 75"/>
                <a:gd name="T1" fmla="*/ 27 h 69"/>
                <a:gd name="T2" fmla="*/ 73 w 75"/>
                <a:gd name="T3" fmla="*/ 49 h 69"/>
                <a:gd name="T4" fmla="*/ 44 w 75"/>
                <a:gd name="T5" fmla="*/ 69 h 69"/>
                <a:gd name="T6" fmla="*/ 19 w 75"/>
                <a:gd name="T7" fmla="*/ 57 h 69"/>
                <a:gd name="T8" fmla="*/ 4 w 75"/>
                <a:gd name="T9" fmla="*/ 53 h 69"/>
                <a:gd name="T10" fmla="*/ 4 w 75"/>
                <a:gd name="T11" fmla="*/ 27 h 69"/>
                <a:gd name="T12" fmla="*/ 13 w 75"/>
                <a:gd name="T13" fmla="*/ 7 h 69"/>
                <a:gd name="T14" fmla="*/ 43 w 75"/>
                <a:gd name="T15" fmla="*/ 7 h 69"/>
                <a:gd name="T16" fmla="*/ 64 w 75"/>
                <a:gd name="T17" fmla="*/ 3 h 69"/>
                <a:gd name="T18" fmla="*/ 73 w 75"/>
                <a:gd name="T19"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69">
                  <a:moveTo>
                    <a:pt x="73" y="27"/>
                  </a:moveTo>
                  <a:cubicBezTo>
                    <a:pt x="74" y="32"/>
                    <a:pt x="75" y="44"/>
                    <a:pt x="73" y="49"/>
                  </a:cubicBezTo>
                  <a:cubicBezTo>
                    <a:pt x="69" y="56"/>
                    <a:pt x="53" y="68"/>
                    <a:pt x="44" y="69"/>
                  </a:cubicBezTo>
                  <a:cubicBezTo>
                    <a:pt x="37" y="69"/>
                    <a:pt x="26" y="60"/>
                    <a:pt x="19" y="57"/>
                  </a:cubicBezTo>
                  <a:cubicBezTo>
                    <a:pt x="16" y="56"/>
                    <a:pt x="6" y="56"/>
                    <a:pt x="4" y="53"/>
                  </a:cubicBezTo>
                  <a:cubicBezTo>
                    <a:pt x="0" y="48"/>
                    <a:pt x="3" y="33"/>
                    <a:pt x="4" y="27"/>
                  </a:cubicBezTo>
                  <a:cubicBezTo>
                    <a:pt x="5" y="21"/>
                    <a:pt x="8" y="10"/>
                    <a:pt x="13" y="7"/>
                  </a:cubicBezTo>
                  <a:cubicBezTo>
                    <a:pt x="19" y="2"/>
                    <a:pt x="36" y="7"/>
                    <a:pt x="43" y="7"/>
                  </a:cubicBezTo>
                  <a:cubicBezTo>
                    <a:pt x="49" y="6"/>
                    <a:pt x="59" y="0"/>
                    <a:pt x="64" y="3"/>
                  </a:cubicBezTo>
                  <a:cubicBezTo>
                    <a:pt x="70" y="6"/>
                    <a:pt x="72" y="20"/>
                    <a:pt x="73" y="27"/>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3" name="Freeform 10">
              <a:extLst>
                <a:ext uri="{FF2B5EF4-FFF2-40B4-BE49-F238E27FC236}">
                  <a16:creationId xmlns:a16="http://schemas.microsoft.com/office/drawing/2014/main" id="{707C12CA-A59C-4D1C-9D14-0A27497D9AF3}"/>
                </a:ext>
              </a:extLst>
            </p:cNvPr>
            <p:cNvSpPr>
              <a:spLocks/>
            </p:cNvSpPr>
            <p:nvPr/>
          </p:nvSpPr>
          <p:spPr bwMode="auto">
            <a:xfrm rot="21377483">
              <a:off x="10371800" y="733041"/>
              <a:ext cx="63500" cy="87313"/>
            </a:xfrm>
            <a:custGeom>
              <a:avLst/>
              <a:gdLst>
                <a:gd name="T0" fmla="*/ 32 w 32"/>
                <a:gd name="T1" fmla="*/ 21 h 44"/>
                <a:gd name="T2" fmla="*/ 16 w 32"/>
                <a:gd name="T3" fmla="*/ 43 h 44"/>
                <a:gd name="T4" fmla="*/ 8 w 32"/>
                <a:gd name="T5" fmla="*/ 21 h 44"/>
                <a:gd name="T6" fmla="*/ 2 w 32"/>
                <a:gd name="T7" fmla="*/ 5 h 44"/>
                <a:gd name="T8" fmla="*/ 17 w 32"/>
                <a:gd name="T9" fmla="*/ 2 h 44"/>
                <a:gd name="T10" fmla="*/ 32 w 32"/>
                <a:gd name="T11" fmla="*/ 21 h 44"/>
              </a:gdLst>
              <a:ahLst/>
              <a:cxnLst>
                <a:cxn ang="0">
                  <a:pos x="T0" y="T1"/>
                </a:cxn>
                <a:cxn ang="0">
                  <a:pos x="T2" y="T3"/>
                </a:cxn>
                <a:cxn ang="0">
                  <a:pos x="T4" y="T5"/>
                </a:cxn>
                <a:cxn ang="0">
                  <a:pos x="T6" y="T7"/>
                </a:cxn>
                <a:cxn ang="0">
                  <a:pos x="T8" y="T9"/>
                </a:cxn>
                <a:cxn ang="0">
                  <a:pos x="T10" y="T11"/>
                </a:cxn>
              </a:cxnLst>
              <a:rect l="0" t="0" r="r" b="b"/>
              <a:pathLst>
                <a:path w="32" h="44">
                  <a:moveTo>
                    <a:pt x="32" y="21"/>
                  </a:moveTo>
                  <a:cubicBezTo>
                    <a:pt x="32" y="28"/>
                    <a:pt x="23" y="44"/>
                    <a:pt x="16" y="43"/>
                  </a:cubicBezTo>
                  <a:cubicBezTo>
                    <a:pt x="10" y="42"/>
                    <a:pt x="10" y="27"/>
                    <a:pt x="8" y="21"/>
                  </a:cubicBezTo>
                  <a:cubicBezTo>
                    <a:pt x="6" y="17"/>
                    <a:pt x="0" y="9"/>
                    <a:pt x="2" y="5"/>
                  </a:cubicBezTo>
                  <a:cubicBezTo>
                    <a:pt x="3" y="2"/>
                    <a:pt x="13" y="0"/>
                    <a:pt x="17" y="2"/>
                  </a:cubicBezTo>
                  <a:cubicBezTo>
                    <a:pt x="22" y="4"/>
                    <a:pt x="32" y="15"/>
                    <a:pt x="32" y="21"/>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4" name="Freeform 11">
              <a:extLst>
                <a:ext uri="{FF2B5EF4-FFF2-40B4-BE49-F238E27FC236}">
                  <a16:creationId xmlns:a16="http://schemas.microsoft.com/office/drawing/2014/main" id="{292CE65E-1A9B-47F3-87E4-483A52EE2F53}"/>
                </a:ext>
              </a:extLst>
            </p:cNvPr>
            <p:cNvSpPr>
              <a:spLocks/>
            </p:cNvSpPr>
            <p:nvPr/>
          </p:nvSpPr>
          <p:spPr bwMode="auto">
            <a:xfrm rot="21377483">
              <a:off x="10233625" y="739062"/>
              <a:ext cx="104775" cy="80963"/>
            </a:xfrm>
            <a:custGeom>
              <a:avLst/>
              <a:gdLst>
                <a:gd name="T0" fmla="*/ 50 w 53"/>
                <a:gd name="T1" fmla="*/ 29 h 41"/>
                <a:gd name="T2" fmla="*/ 26 w 53"/>
                <a:gd name="T3" fmla="*/ 37 h 41"/>
                <a:gd name="T4" fmla="*/ 5 w 53"/>
                <a:gd name="T5" fmla="*/ 37 h 41"/>
                <a:gd name="T6" fmla="*/ 2 w 53"/>
                <a:gd name="T7" fmla="*/ 17 h 41"/>
                <a:gd name="T8" fmla="*/ 12 w 53"/>
                <a:gd name="T9" fmla="*/ 3 h 41"/>
                <a:gd name="T10" fmla="*/ 38 w 53"/>
                <a:gd name="T11" fmla="*/ 3 h 41"/>
                <a:gd name="T12" fmla="*/ 50 w 53"/>
                <a:gd name="T13" fmla="*/ 8 h 41"/>
                <a:gd name="T14" fmla="*/ 50 w 53"/>
                <a:gd name="T15" fmla="*/ 2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1">
                  <a:moveTo>
                    <a:pt x="50" y="29"/>
                  </a:moveTo>
                  <a:cubicBezTo>
                    <a:pt x="47" y="34"/>
                    <a:pt x="33" y="36"/>
                    <a:pt x="26" y="37"/>
                  </a:cubicBezTo>
                  <a:cubicBezTo>
                    <a:pt x="21" y="38"/>
                    <a:pt x="9" y="41"/>
                    <a:pt x="5" y="37"/>
                  </a:cubicBezTo>
                  <a:cubicBezTo>
                    <a:pt x="1" y="34"/>
                    <a:pt x="0" y="22"/>
                    <a:pt x="2" y="17"/>
                  </a:cubicBezTo>
                  <a:cubicBezTo>
                    <a:pt x="3" y="12"/>
                    <a:pt x="8" y="5"/>
                    <a:pt x="12" y="3"/>
                  </a:cubicBezTo>
                  <a:cubicBezTo>
                    <a:pt x="18" y="0"/>
                    <a:pt x="32" y="1"/>
                    <a:pt x="38" y="3"/>
                  </a:cubicBezTo>
                  <a:cubicBezTo>
                    <a:pt x="42" y="3"/>
                    <a:pt x="49" y="5"/>
                    <a:pt x="50" y="8"/>
                  </a:cubicBezTo>
                  <a:cubicBezTo>
                    <a:pt x="53" y="12"/>
                    <a:pt x="53" y="25"/>
                    <a:pt x="50" y="29"/>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5" name="Freeform 12">
              <a:extLst>
                <a:ext uri="{FF2B5EF4-FFF2-40B4-BE49-F238E27FC236}">
                  <a16:creationId xmlns:a16="http://schemas.microsoft.com/office/drawing/2014/main" id="{F7DD8749-28ED-473C-8480-F14E2918CEBD}"/>
                </a:ext>
              </a:extLst>
            </p:cNvPr>
            <p:cNvSpPr>
              <a:spLocks/>
            </p:cNvSpPr>
            <p:nvPr/>
          </p:nvSpPr>
          <p:spPr bwMode="auto">
            <a:xfrm rot="21377483">
              <a:off x="7699011" y="3487774"/>
              <a:ext cx="525463" cy="300038"/>
            </a:xfrm>
            <a:custGeom>
              <a:avLst/>
              <a:gdLst>
                <a:gd name="T0" fmla="*/ 170 w 266"/>
                <a:gd name="T1" fmla="*/ 18 h 152"/>
                <a:gd name="T2" fmla="*/ 125 w 266"/>
                <a:gd name="T3" fmla="*/ 2 h 152"/>
                <a:gd name="T4" fmla="*/ 75 w 266"/>
                <a:gd name="T5" fmla="*/ 2 h 152"/>
                <a:gd name="T6" fmla="*/ 31 w 266"/>
                <a:gd name="T7" fmla="*/ 18 h 152"/>
                <a:gd name="T8" fmla="*/ 5 w 266"/>
                <a:gd name="T9" fmla="*/ 27 h 152"/>
                <a:gd name="T10" fmla="*/ 5 w 266"/>
                <a:gd name="T11" fmla="*/ 62 h 152"/>
                <a:gd name="T12" fmla="*/ 27 w 266"/>
                <a:gd name="T13" fmla="*/ 85 h 152"/>
                <a:gd name="T14" fmla="*/ 35 w 266"/>
                <a:gd name="T15" fmla="*/ 115 h 152"/>
                <a:gd name="T16" fmla="*/ 66 w 266"/>
                <a:gd name="T17" fmla="*/ 122 h 152"/>
                <a:gd name="T18" fmla="*/ 118 w 266"/>
                <a:gd name="T19" fmla="*/ 122 h 152"/>
                <a:gd name="T20" fmla="*/ 150 w 266"/>
                <a:gd name="T21" fmla="*/ 133 h 152"/>
                <a:gd name="T22" fmla="*/ 170 w 266"/>
                <a:gd name="T23" fmla="*/ 149 h 152"/>
                <a:gd name="T24" fmla="*/ 209 w 266"/>
                <a:gd name="T25" fmla="*/ 149 h 152"/>
                <a:gd name="T26" fmla="*/ 230 w 266"/>
                <a:gd name="T27" fmla="*/ 133 h 152"/>
                <a:gd name="T28" fmla="*/ 262 w 266"/>
                <a:gd name="T29" fmla="*/ 119 h 152"/>
                <a:gd name="T30" fmla="*/ 262 w 266"/>
                <a:gd name="T31" fmla="*/ 87 h 152"/>
                <a:gd name="T32" fmla="*/ 243 w 266"/>
                <a:gd name="T33" fmla="*/ 61 h 152"/>
                <a:gd name="T34" fmla="*/ 193 w 266"/>
                <a:gd name="T35" fmla="*/ 65 h 152"/>
                <a:gd name="T36" fmla="*/ 185 w 266"/>
                <a:gd name="T37" fmla="*/ 43 h 152"/>
                <a:gd name="T38" fmla="*/ 170 w 266"/>
                <a:gd name="T39"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152">
                  <a:moveTo>
                    <a:pt x="170" y="18"/>
                  </a:moveTo>
                  <a:cubicBezTo>
                    <a:pt x="161" y="10"/>
                    <a:pt x="137" y="4"/>
                    <a:pt x="125" y="2"/>
                  </a:cubicBezTo>
                  <a:cubicBezTo>
                    <a:pt x="113" y="0"/>
                    <a:pt x="87" y="0"/>
                    <a:pt x="75" y="2"/>
                  </a:cubicBezTo>
                  <a:cubicBezTo>
                    <a:pt x="64" y="4"/>
                    <a:pt x="42" y="14"/>
                    <a:pt x="31" y="18"/>
                  </a:cubicBezTo>
                  <a:cubicBezTo>
                    <a:pt x="25" y="20"/>
                    <a:pt x="9" y="22"/>
                    <a:pt x="5" y="27"/>
                  </a:cubicBezTo>
                  <a:cubicBezTo>
                    <a:pt x="0" y="34"/>
                    <a:pt x="1" y="54"/>
                    <a:pt x="5" y="62"/>
                  </a:cubicBezTo>
                  <a:cubicBezTo>
                    <a:pt x="8" y="69"/>
                    <a:pt x="23" y="78"/>
                    <a:pt x="27" y="85"/>
                  </a:cubicBezTo>
                  <a:cubicBezTo>
                    <a:pt x="31" y="92"/>
                    <a:pt x="30" y="110"/>
                    <a:pt x="35" y="115"/>
                  </a:cubicBezTo>
                  <a:cubicBezTo>
                    <a:pt x="41" y="121"/>
                    <a:pt x="58" y="121"/>
                    <a:pt x="66" y="122"/>
                  </a:cubicBezTo>
                  <a:cubicBezTo>
                    <a:pt x="79" y="123"/>
                    <a:pt x="105" y="120"/>
                    <a:pt x="118" y="122"/>
                  </a:cubicBezTo>
                  <a:cubicBezTo>
                    <a:pt x="126" y="123"/>
                    <a:pt x="143" y="129"/>
                    <a:pt x="150" y="133"/>
                  </a:cubicBezTo>
                  <a:cubicBezTo>
                    <a:pt x="156" y="136"/>
                    <a:pt x="164" y="147"/>
                    <a:pt x="170" y="149"/>
                  </a:cubicBezTo>
                  <a:cubicBezTo>
                    <a:pt x="179" y="152"/>
                    <a:pt x="199" y="152"/>
                    <a:pt x="209" y="149"/>
                  </a:cubicBezTo>
                  <a:cubicBezTo>
                    <a:pt x="215" y="147"/>
                    <a:pt x="224" y="136"/>
                    <a:pt x="230" y="133"/>
                  </a:cubicBezTo>
                  <a:cubicBezTo>
                    <a:pt x="238" y="128"/>
                    <a:pt x="257" y="127"/>
                    <a:pt x="262" y="119"/>
                  </a:cubicBezTo>
                  <a:cubicBezTo>
                    <a:pt x="266" y="113"/>
                    <a:pt x="264" y="95"/>
                    <a:pt x="262" y="87"/>
                  </a:cubicBezTo>
                  <a:cubicBezTo>
                    <a:pt x="260" y="80"/>
                    <a:pt x="251" y="64"/>
                    <a:pt x="243" y="61"/>
                  </a:cubicBezTo>
                  <a:cubicBezTo>
                    <a:pt x="232" y="55"/>
                    <a:pt x="203" y="71"/>
                    <a:pt x="193" y="65"/>
                  </a:cubicBezTo>
                  <a:cubicBezTo>
                    <a:pt x="188" y="62"/>
                    <a:pt x="187" y="48"/>
                    <a:pt x="185" y="43"/>
                  </a:cubicBezTo>
                  <a:cubicBezTo>
                    <a:pt x="182" y="37"/>
                    <a:pt x="176" y="23"/>
                    <a:pt x="170" y="18"/>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4" name="Freeform 13">
              <a:extLst>
                <a:ext uri="{FF2B5EF4-FFF2-40B4-BE49-F238E27FC236}">
                  <a16:creationId xmlns:a16="http://schemas.microsoft.com/office/drawing/2014/main" id="{7E1B52D4-6EDF-4497-987E-8BCAD8060543}"/>
                </a:ext>
              </a:extLst>
            </p:cNvPr>
            <p:cNvSpPr>
              <a:spLocks/>
            </p:cNvSpPr>
            <p:nvPr/>
          </p:nvSpPr>
          <p:spPr bwMode="auto">
            <a:xfrm rot="21377483">
              <a:off x="7916984" y="3255498"/>
              <a:ext cx="284163" cy="233363"/>
            </a:xfrm>
            <a:custGeom>
              <a:avLst/>
              <a:gdLst>
                <a:gd name="T0" fmla="*/ 116 w 144"/>
                <a:gd name="T1" fmla="*/ 116 h 118"/>
                <a:gd name="T2" fmla="*/ 100 w 144"/>
                <a:gd name="T3" fmla="*/ 83 h 118"/>
                <a:gd name="T4" fmla="*/ 75 w 144"/>
                <a:gd name="T5" fmla="*/ 73 h 118"/>
                <a:gd name="T6" fmla="*/ 46 w 144"/>
                <a:gd name="T7" fmla="*/ 73 h 118"/>
                <a:gd name="T8" fmla="*/ 28 w 144"/>
                <a:gd name="T9" fmla="*/ 95 h 118"/>
                <a:gd name="T10" fmla="*/ 14 w 144"/>
                <a:gd name="T11" fmla="*/ 95 h 118"/>
                <a:gd name="T12" fmla="*/ 0 w 144"/>
                <a:gd name="T13" fmla="*/ 73 h 118"/>
                <a:gd name="T14" fmla="*/ 6 w 144"/>
                <a:gd name="T15" fmla="*/ 59 h 118"/>
                <a:gd name="T16" fmla="*/ 14 w 144"/>
                <a:gd name="T17" fmla="*/ 29 h 118"/>
                <a:gd name="T18" fmla="*/ 44 w 144"/>
                <a:gd name="T19" fmla="*/ 29 h 118"/>
                <a:gd name="T20" fmla="*/ 68 w 144"/>
                <a:gd name="T21" fmla="*/ 1 h 118"/>
                <a:gd name="T22" fmla="*/ 94 w 144"/>
                <a:gd name="T23" fmla="*/ 15 h 118"/>
                <a:gd name="T24" fmla="*/ 107 w 144"/>
                <a:gd name="T25" fmla="*/ 44 h 118"/>
                <a:gd name="T26" fmla="*/ 124 w 144"/>
                <a:gd name="T27" fmla="*/ 59 h 118"/>
                <a:gd name="T28" fmla="*/ 143 w 144"/>
                <a:gd name="T29" fmla="*/ 91 h 118"/>
                <a:gd name="T30" fmla="*/ 116 w 144"/>
                <a:gd name="T31" fmla="*/ 11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18">
                  <a:moveTo>
                    <a:pt x="116" y="116"/>
                  </a:moveTo>
                  <a:cubicBezTo>
                    <a:pt x="107" y="114"/>
                    <a:pt x="107" y="89"/>
                    <a:pt x="100" y="83"/>
                  </a:cubicBezTo>
                  <a:cubicBezTo>
                    <a:pt x="95" y="78"/>
                    <a:pt x="82" y="75"/>
                    <a:pt x="75" y="73"/>
                  </a:cubicBezTo>
                  <a:cubicBezTo>
                    <a:pt x="68" y="72"/>
                    <a:pt x="52" y="70"/>
                    <a:pt x="46" y="73"/>
                  </a:cubicBezTo>
                  <a:cubicBezTo>
                    <a:pt x="39" y="76"/>
                    <a:pt x="35" y="92"/>
                    <a:pt x="28" y="95"/>
                  </a:cubicBezTo>
                  <a:cubicBezTo>
                    <a:pt x="25" y="96"/>
                    <a:pt x="17" y="96"/>
                    <a:pt x="14" y="95"/>
                  </a:cubicBezTo>
                  <a:cubicBezTo>
                    <a:pt x="9" y="92"/>
                    <a:pt x="1" y="80"/>
                    <a:pt x="0" y="73"/>
                  </a:cubicBezTo>
                  <a:cubicBezTo>
                    <a:pt x="0" y="69"/>
                    <a:pt x="4" y="62"/>
                    <a:pt x="6" y="59"/>
                  </a:cubicBezTo>
                  <a:cubicBezTo>
                    <a:pt x="8" y="51"/>
                    <a:pt x="8" y="34"/>
                    <a:pt x="14" y="29"/>
                  </a:cubicBezTo>
                  <a:cubicBezTo>
                    <a:pt x="20" y="25"/>
                    <a:pt x="38" y="32"/>
                    <a:pt x="44" y="29"/>
                  </a:cubicBezTo>
                  <a:cubicBezTo>
                    <a:pt x="53" y="25"/>
                    <a:pt x="59" y="3"/>
                    <a:pt x="68" y="1"/>
                  </a:cubicBezTo>
                  <a:cubicBezTo>
                    <a:pt x="75" y="0"/>
                    <a:pt x="89" y="9"/>
                    <a:pt x="94" y="15"/>
                  </a:cubicBezTo>
                  <a:cubicBezTo>
                    <a:pt x="99" y="21"/>
                    <a:pt x="102" y="38"/>
                    <a:pt x="107" y="44"/>
                  </a:cubicBezTo>
                  <a:cubicBezTo>
                    <a:pt x="110" y="49"/>
                    <a:pt x="121" y="54"/>
                    <a:pt x="124" y="59"/>
                  </a:cubicBezTo>
                  <a:cubicBezTo>
                    <a:pt x="130" y="66"/>
                    <a:pt x="144" y="81"/>
                    <a:pt x="143" y="91"/>
                  </a:cubicBezTo>
                  <a:cubicBezTo>
                    <a:pt x="142" y="100"/>
                    <a:pt x="125" y="118"/>
                    <a:pt x="116" y="116"/>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5" name="Freeform 14">
              <a:extLst>
                <a:ext uri="{FF2B5EF4-FFF2-40B4-BE49-F238E27FC236}">
                  <a16:creationId xmlns:a16="http://schemas.microsoft.com/office/drawing/2014/main" id="{3188E456-8913-4837-9A13-D93086407F0B}"/>
                </a:ext>
              </a:extLst>
            </p:cNvPr>
            <p:cNvSpPr>
              <a:spLocks/>
            </p:cNvSpPr>
            <p:nvPr/>
          </p:nvSpPr>
          <p:spPr bwMode="auto">
            <a:xfrm rot="21377483">
              <a:off x="8071567" y="3147425"/>
              <a:ext cx="415925" cy="306388"/>
            </a:xfrm>
            <a:custGeom>
              <a:avLst/>
              <a:gdLst>
                <a:gd name="T0" fmla="*/ 208 w 211"/>
                <a:gd name="T1" fmla="*/ 106 h 155"/>
                <a:gd name="T2" fmla="*/ 167 w 211"/>
                <a:gd name="T3" fmla="*/ 92 h 155"/>
                <a:gd name="T4" fmla="*/ 131 w 211"/>
                <a:gd name="T5" fmla="*/ 58 h 155"/>
                <a:gd name="T6" fmla="*/ 108 w 211"/>
                <a:gd name="T7" fmla="*/ 40 h 155"/>
                <a:gd name="T8" fmla="*/ 80 w 211"/>
                <a:gd name="T9" fmla="*/ 12 h 155"/>
                <a:gd name="T10" fmla="*/ 38 w 211"/>
                <a:gd name="T11" fmla="*/ 0 h 155"/>
                <a:gd name="T12" fmla="*/ 3 w 211"/>
                <a:gd name="T13" fmla="*/ 15 h 155"/>
                <a:gd name="T14" fmla="*/ 3 w 211"/>
                <a:gd name="T15" fmla="*/ 39 h 155"/>
                <a:gd name="T16" fmla="*/ 27 w 211"/>
                <a:gd name="T17" fmla="*/ 53 h 155"/>
                <a:gd name="T18" fmla="*/ 54 w 211"/>
                <a:gd name="T19" fmla="*/ 68 h 155"/>
                <a:gd name="T20" fmla="*/ 78 w 211"/>
                <a:gd name="T21" fmla="*/ 106 h 155"/>
                <a:gd name="T22" fmla="*/ 96 w 211"/>
                <a:gd name="T23" fmla="*/ 135 h 155"/>
                <a:gd name="T24" fmla="*/ 98 w 211"/>
                <a:gd name="T25" fmla="*/ 150 h 155"/>
                <a:gd name="T26" fmla="*/ 131 w 211"/>
                <a:gd name="T27" fmla="*/ 150 h 155"/>
                <a:gd name="T28" fmla="*/ 167 w 211"/>
                <a:gd name="T29" fmla="*/ 143 h 155"/>
                <a:gd name="T30" fmla="*/ 188 w 211"/>
                <a:gd name="T31" fmla="*/ 132 h 155"/>
                <a:gd name="T32" fmla="*/ 208 w 211"/>
                <a:gd name="T33" fmla="*/ 10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55">
                  <a:moveTo>
                    <a:pt x="208" y="106"/>
                  </a:moveTo>
                  <a:cubicBezTo>
                    <a:pt x="205" y="95"/>
                    <a:pt x="176" y="98"/>
                    <a:pt x="167" y="92"/>
                  </a:cubicBezTo>
                  <a:cubicBezTo>
                    <a:pt x="156" y="86"/>
                    <a:pt x="140" y="66"/>
                    <a:pt x="131" y="58"/>
                  </a:cubicBezTo>
                  <a:cubicBezTo>
                    <a:pt x="126" y="53"/>
                    <a:pt x="114" y="45"/>
                    <a:pt x="108" y="40"/>
                  </a:cubicBezTo>
                  <a:cubicBezTo>
                    <a:pt x="101" y="34"/>
                    <a:pt x="89" y="17"/>
                    <a:pt x="80" y="12"/>
                  </a:cubicBezTo>
                  <a:cubicBezTo>
                    <a:pt x="71" y="7"/>
                    <a:pt x="49" y="0"/>
                    <a:pt x="38" y="0"/>
                  </a:cubicBezTo>
                  <a:cubicBezTo>
                    <a:pt x="28" y="1"/>
                    <a:pt x="8" y="7"/>
                    <a:pt x="3" y="15"/>
                  </a:cubicBezTo>
                  <a:cubicBezTo>
                    <a:pt x="0" y="20"/>
                    <a:pt x="0" y="34"/>
                    <a:pt x="3" y="39"/>
                  </a:cubicBezTo>
                  <a:cubicBezTo>
                    <a:pt x="6" y="45"/>
                    <a:pt x="21" y="50"/>
                    <a:pt x="27" y="53"/>
                  </a:cubicBezTo>
                  <a:cubicBezTo>
                    <a:pt x="34" y="57"/>
                    <a:pt x="48" y="63"/>
                    <a:pt x="54" y="68"/>
                  </a:cubicBezTo>
                  <a:cubicBezTo>
                    <a:pt x="62" y="76"/>
                    <a:pt x="72" y="96"/>
                    <a:pt x="78" y="106"/>
                  </a:cubicBezTo>
                  <a:cubicBezTo>
                    <a:pt x="82" y="113"/>
                    <a:pt x="94" y="127"/>
                    <a:pt x="96" y="135"/>
                  </a:cubicBezTo>
                  <a:cubicBezTo>
                    <a:pt x="98" y="138"/>
                    <a:pt x="95" y="147"/>
                    <a:pt x="98" y="150"/>
                  </a:cubicBezTo>
                  <a:cubicBezTo>
                    <a:pt x="104" y="155"/>
                    <a:pt x="123" y="150"/>
                    <a:pt x="131" y="150"/>
                  </a:cubicBezTo>
                  <a:cubicBezTo>
                    <a:pt x="140" y="149"/>
                    <a:pt x="158" y="146"/>
                    <a:pt x="167" y="143"/>
                  </a:cubicBezTo>
                  <a:cubicBezTo>
                    <a:pt x="173" y="141"/>
                    <a:pt x="184" y="136"/>
                    <a:pt x="188" y="132"/>
                  </a:cubicBezTo>
                  <a:cubicBezTo>
                    <a:pt x="195" y="127"/>
                    <a:pt x="211" y="114"/>
                    <a:pt x="208" y="106"/>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6" name="Freeform 15">
              <a:extLst>
                <a:ext uri="{FF2B5EF4-FFF2-40B4-BE49-F238E27FC236}">
                  <a16:creationId xmlns:a16="http://schemas.microsoft.com/office/drawing/2014/main" id="{2A4AF75A-46F2-4EB8-A609-F3591E704DFC}"/>
                </a:ext>
              </a:extLst>
            </p:cNvPr>
            <p:cNvSpPr>
              <a:spLocks/>
            </p:cNvSpPr>
            <p:nvPr/>
          </p:nvSpPr>
          <p:spPr bwMode="auto">
            <a:xfrm rot="21377483">
              <a:off x="7526063" y="944948"/>
              <a:ext cx="3508375" cy="3781425"/>
            </a:xfrm>
            <a:custGeom>
              <a:avLst/>
              <a:gdLst>
                <a:gd name="T0" fmla="*/ 1065 w 1777"/>
                <a:gd name="T1" fmla="*/ 1893 h 1914"/>
                <a:gd name="T2" fmla="*/ 1033 w 1777"/>
                <a:gd name="T3" fmla="*/ 1803 h 1914"/>
                <a:gd name="T4" fmla="*/ 1096 w 1777"/>
                <a:gd name="T5" fmla="*/ 1679 h 1914"/>
                <a:gd name="T6" fmla="*/ 1028 w 1777"/>
                <a:gd name="T7" fmla="*/ 1611 h 1914"/>
                <a:gd name="T8" fmla="*/ 912 w 1777"/>
                <a:gd name="T9" fmla="*/ 1538 h 1914"/>
                <a:gd name="T10" fmla="*/ 790 w 1777"/>
                <a:gd name="T11" fmla="*/ 1476 h 1914"/>
                <a:gd name="T12" fmla="*/ 705 w 1777"/>
                <a:gd name="T13" fmla="*/ 1426 h 1914"/>
                <a:gd name="T14" fmla="*/ 651 w 1777"/>
                <a:gd name="T15" fmla="*/ 1361 h 1914"/>
                <a:gd name="T16" fmla="*/ 539 w 1777"/>
                <a:gd name="T17" fmla="*/ 1415 h 1914"/>
                <a:gd name="T18" fmla="*/ 484 w 1777"/>
                <a:gd name="T19" fmla="*/ 1418 h 1914"/>
                <a:gd name="T20" fmla="*/ 399 w 1777"/>
                <a:gd name="T21" fmla="*/ 1438 h 1914"/>
                <a:gd name="T22" fmla="*/ 249 w 1777"/>
                <a:gd name="T23" fmla="*/ 1534 h 1914"/>
                <a:gd name="T24" fmla="*/ 76 w 1777"/>
                <a:gd name="T25" fmla="*/ 1461 h 1914"/>
                <a:gd name="T26" fmla="*/ 12 w 1777"/>
                <a:gd name="T27" fmla="*/ 1384 h 1914"/>
                <a:gd name="T28" fmla="*/ 160 w 1777"/>
                <a:gd name="T29" fmla="*/ 1401 h 1914"/>
                <a:gd name="T30" fmla="*/ 262 w 1777"/>
                <a:gd name="T31" fmla="*/ 1429 h 1914"/>
                <a:gd name="T32" fmla="*/ 356 w 1777"/>
                <a:gd name="T33" fmla="*/ 1369 h 1914"/>
                <a:gd name="T34" fmla="*/ 427 w 1777"/>
                <a:gd name="T35" fmla="*/ 1332 h 1914"/>
                <a:gd name="T36" fmla="*/ 341 w 1777"/>
                <a:gd name="T37" fmla="*/ 1301 h 1914"/>
                <a:gd name="T38" fmla="*/ 381 w 1777"/>
                <a:gd name="T39" fmla="*/ 1254 h 1914"/>
                <a:gd name="T40" fmla="*/ 478 w 1777"/>
                <a:gd name="T41" fmla="*/ 1237 h 1914"/>
                <a:gd name="T42" fmla="*/ 601 w 1777"/>
                <a:gd name="T43" fmla="*/ 1201 h 1914"/>
                <a:gd name="T44" fmla="*/ 473 w 1777"/>
                <a:gd name="T45" fmla="*/ 1162 h 1914"/>
                <a:gd name="T46" fmla="*/ 355 w 1777"/>
                <a:gd name="T47" fmla="*/ 1024 h 1914"/>
                <a:gd name="T48" fmla="*/ 534 w 1777"/>
                <a:gd name="T49" fmla="*/ 834 h 1914"/>
                <a:gd name="T50" fmla="*/ 626 w 1777"/>
                <a:gd name="T51" fmla="*/ 528 h 1914"/>
                <a:gd name="T52" fmla="*/ 682 w 1777"/>
                <a:gd name="T53" fmla="*/ 362 h 1914"/>
                <a:gd name="T54" fmla="*/ 800 w 1777"/>
                <a:gd name="T55" fmla="*/ 354 h 1914"/>
                <a:gd name="T56" fmla="*/ 874 w 1777"/>
                <a:gd name="T57" fmla="*/ 384 h 1914"/>
                <a:gd name="T58" fmla="*/ 830 w 1777"/>
                <a:gd name="T59" fmla="*/ 468 h 1914"/>
                <a:gd name="T60" fmla="*/ 920 w 1777"/>
                <a:gd name="T61" fmla="*/ 547 h 1914"/>
                <a:gd name="T62" fmla="*/ 822 w 1777"/>
                <a:gd name="T63" fmla="*/ 548 h 1914"/>
                <a:gd name="T64" fmla="*/ 845 w 1777"/>
                <a:gd name="T65" fmla="*/ 691 h 1914"/>
                <a:gd name="T66" fmla="*/ 1009 w 1777"/>
                <a:gd name="T67" fmla="*/ 627 h 1914"/>
                <a:gd name="T68" fmla="*/ 1097 w 1777"/>
                <a:gd name="T69" fmla="*/ 466 h 1914"/>
                <a:gd name="T70" fmla="*/ 1000 w 1777"/>
                <a:gd name="T71" fmla="*/ 333 h 1914"/>
                <a:gd name="T72" fmla="*/ 1037 w 1777"/>
                <a:gd name="T73" fmla="*/ 124 h 1914"/>
                <a:gd name="T74" fmla="*/ 1311 w 1777"/>
                <a:gd name="T75" fmla="*/ 29 h 1914"/>
                <a:gd name="T76" fmla="*/ 1536 w 1777"/>
                <a:gd name="T77" fmla="*/ 11 h 1914"/>
                <a:gd name="T78" fmla="*/ 1634 w 1777"/>
                <a:gd name="T79" fmla="*/ 78 h 1914"/>
                <a:gd name="T80" fmla="*/ 1718 w 1777"/>
                <a:gd name="T81" fmla="*/ 147 h 1914"/>
                <a:gd name="T82" fmla="*/ 1773 w 1777"/>
                <a:gd name="T83" fmla="*/ 199 h 1914"/>
                <a:gd name="T84" fmla="*/ 1738 w 1777"/>
                <a:gd name="T85" fmla="*/ 431 h 1914"/>
                <a:gd name="T86" fmla="*/ 1691 w 1777"/>
                <a:gd name="T87" fmla="*/ 598 h 1914"/>
                <a:gd name="T88" fmla="*/ 1545 w 1777"/>
                <a:gd name="T89" fmla="*/ 615 h 1914"/>
                <a:gd name="T90" fmla="*/ 1581 w 1777"/>
                <a:gd name="T91" fmla="*/ 739 h 1914"/>
                <a:gd name="T92" fmla="*/ 1696 w 1777"/>
                <a:gd name="T93" fmla="*/ 782 h 1914"/>
                <a:gd name="T94" fmla="*/ 1565 w 1777"/>
                <a:gd name="T95" fmla="*/ 964 h 1914"/>
                <a:gd name="T96" fmla="*/ 1556 w 1777"/>
                <a:gd name="T97" fmla="*/ 1083 h 1914"/>
                <a:gd name="T98" fmla="*/ 1426 w 1777"/>
                <a:gd name="T99" fmla="*/ 1125 h 1914"/>
                <a:gd name="T100" fmla="*/ 1272 w 1777"/>
                <a:gd name="T101" fmla="*/ 1095 h 1914"/>
                <a:gd name="T102" fmla="*/ 1180 w 1777"/>
                <a:gd name="T103" fmla="*/ 1177 h 1914"/>
                <a:gd name="T104" fmla="*/ 1263 w 1777"/>
                <a:gd name="T105" fmla="*/ 1370 h 1914"/>
                <a:gd name="T106" fmla="*/ 1227 w 1777"/>
                <a:gd name="T107" fmla="*/ 1562 h 1914"/>
                <a:gd name="T108" fmla="*/ 1180 w 1777"/>
                <a:gd name="T109" fmla="*/ 1668 h 1914"/>
                <a:gd name="T110" fmla="*/ 1146 w 1777"/>
                <a:gd name="T111" fmla="*/ 1764 h 1914"/>
                <a:gd name="T112" fmla="*/ 1181 w 1777"/>
                <a:gd name="T113" fmla="*/ 1896 h 1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77" h="1914">
                  <a:moveTo>
                    <a:pt x="1178" y="1897"/>
                  </a:moveTo>
                  <a:cubicBezTo>
                    <a:pt x="1166" y="1902"/>
                    <a:pt x="1141" y="1894"/>
                    <a:pt x="1129" y="1897"/>
                  </a:cubicBezTo>
                  <a:cubicBezTo>
                    <a:pt x="1120" y="1899"/>
                    <a:pt x="1106" y="1914"/>
                    <a:pt x="1097" y="1914"/>
                  </a:cubicBezTo>
                  <a:cubicBezTo>
                    <a:pt x="1087" y="1914"/>
                    <a:pt x="1073" y="1898"/>
                    <a:pt x="1065" y="1893"/>
                  </a:cubicBezTo>
                  <a:cubicBezTo>
                    <a:pt x="1057" y="1888"/>
                    <a:pt x="1040" y="1877"/>
                    <a:pt x="1031" y="1875"/>
                  </a:cubicBezTo>
                  <a:cubicBezTo>
                    <a:pt x="1024" y="1873"/>
                    <a:pt x="1008" y="1880"/>
                    <a:pt x="1003" y="1875"/>
                  </a:cubicBezTo>
                  <a:cubicBezTo>
                    <a:pt x="994" y="1866"/>
                    <a:pt x="996" y="1836"/>
                    <a:pt x="1002" y="1825"/>
                  </a:cubicBezTo>
                  <a:cubicBezTo>
                    <a:pt x="1006" y="1817"/>
                    <a:pt x="1026" y="1810"/>
                    <a:pt x="1033" y="1803"/>
                  </a:cubicBezTo>
                  <a:cubicBezTo>
                    <a:pt x="1039" y="1797"/>
                    <a:pt x="1050" y="1782"/>
                    <a:pt x="1052" y="1774"/>
                  </a:cubicBezTo>
                  <a:cubicBezTo>
                    <a:pt x="1054" y="1766"/>
                    <a:pt x="1049" y="1749"/>
                    <a:pt x="1052" y="1741"/>
                  </a:cubicBezTo>
                  <a:cubicBezTo>
                    <a:pt x="1055" y="1733"/>
                    <a:pt x="1071" y="1725"/>
                    <a:pt x="1076" y="1718"/>
                  </a:cubicBezTo>
                  <a:cubicBezTo>
                    <a:pt x="1083" y="1709"/>
                    <a:pt x="1091" y="1689"/>
                    <a:pt x="1096" y="1679"/>
                  </a:cubicBezTo>
                  <a:cubicBezTo>
                    <a:pt x="1098" y="1675"/>
                    <a:pt x="1105" y="1667"/>
                    <a:pt x="1106" y="1662"/>
                  </a:cubicBezTo>
                  <a:cubicBezTo>
                    <a:pt x="1107" y="1653"/>
                    <a:pt x="1103" y="1636"/>
                    <a:pt x="1099" y="1628"/>
                  </a:cubicBezTo>
                  <a:cubicBezTo>
                    <a:pt x="1096" y="1623"/>
                    <a:pt x="1087" y="1613"/>
                    <a:pt x="1081" y="1611"/>
                  </a:cubicBezTo>
                  <a:cubicBezTo>
                    <a:pt x="1069" y="1606"/>
                    <a:pt x="1041" y="1614"/>
                    <a:pt x="1028" y="1611"/>
                  </a:cubicBezTo>
                  <a:cubicBezTo>
                    <a:pt x="1016" y="1608"/>
                    <a:pt x="992" y="1599"/>
                    <a:pt x="984" y="1590"/>
                  </a:cubicBezTo>
                  <a:cubicBezTo>
                    <a:pt x="978" y="1583"/>
                    <a:pt x="976" y="1565"/>
                    <a:pt x="972" y="1557"/>
                  </a:cubicBezTo>
                  <a:cubicBezTo>
                    <a:pt x="969" y="1551"/>
                    <a:pt x="963" y="1536"/>
                    <a:pt x="956" y="1533"/>
                  </a:cubicBezTo>
                  <a:cubicBezTo>
                    <a:pt x="946" y="1528"/>
                    <a:pt x="923" y="1536"/>
                    <a:pt x="912" y="1538"/>
                  </a:cubicBezTo>
                  <a:cubicBezTo>
                    <a:pt x="902" y="1540"/>
                    <a:pt x="882" y="1550"/>
                    <a:pt x="871" y="1549"/>
                  </a:cubicBezTo>
                  <a:cubicBezTo>
                    <a:pt x="861" y="1548"/>
                    <a:pt x="837" y="1543"/>
                    <a:pt x="832" y="1534"/>
                  </a:cubicBezTo>
                  <a:cubicBezTo>
                    <a:pt x="827" y="1526"/>
                    <a:pt x="842" y="1504"/>
                    <a:pt x="837" y="1496"/>
                  </a:cubicBezTo>
                  <a:cubicBezTo>
                    <a:pt x="831" y="1485"/>
                    <a:pt x="799" y="1485"/>
                    <a:pt x="790" y="1476"/>
                  </a:cubicBezTo>
                  <a:cubicBezTo>
                    <a:pt x="782" y="1468"/>
                    <a:pt x="773" y="1447"/>
                    <a:pt x="773" y="1436"/>
                  </a:cubicBezTo>
                  <a:cubicBezTo>
                    <a:pt x="773" y="1425"/>
                    <a:pt x="794" y="1404"/>
                    <a:pt x="790" y="1394"/>
                  </a:cubicBezTo>
                  <a:cubicBezTo>
                    <a:pt x="787" y="1386"/>
                    <a:pt x="767" y="1381"/>
                    <a:pt x="759" y="1382"/>
                  </a:cubicBezTo>
                  <a:cubicBezTo>
                    <a:pt x="742" y="1385"/>
                    <a:pt x="721" y="1419"/>
                    <a:pt x="705" y="1426"/>
                  </a:cubicBezTo>
                  <a:cubicBezTo>
                    <a:pt x="698" y="1429"/>
                    <a:pt x="683" y="1431"/>
                    <a:pt x="675" y="1431"/>
                  </a:cubicBezTo>
                  <a:cubicBezTo>
                    <a:pt x="667" y="1431"/>
                    <a:pt x="649" y="1429"/>
                    <a:pt x="645" y="1422"/>
                  </a:cubicBezTo>
                  <a:cubicBezTo>
                    <a:pt x="641" y="1416"/>
                    <a:pt x="650" y="1401"/>
                    <a:pt x="651" y="1394"/>
                  </a:cubicBezTo>
                  <a:cubicBezTo>
                    <a:pt x="652" y="1386"/>
                    <a:pt x="655" y="1368"/>
                    <a:pt x="651" y="1361"/>
                  </a:cubicBezTo>
                  <a:cubicBezTo>
                    <a:pt x="648" y="1356"/>
                    <a:pt x="638" y="1349"/>
                    <a:pt x="633" y="1350"/>
                  </a:cubicBezTo>
                  <a:cubicBezTo>
                    <a:pt x="624" y="1352"/>
                    <a:pt x="618" y="1374"/>
                    <a:pt x="611" y="1381"/>
                  </a:cubicBezTo>
                  <a:cubicBezTo>
                    <a:pt x="604" y="1388"/>
                    <a:pt x="589" y="1402"/>
                    <a:pt x="580" y="1406"/>
                  </a:cubicBezTo>
                  <a:cubicBezTo>
                    <a:pt x="571" y="1411"/>
                    <a:pt x="548" y="1419"/>
                    <a:pt x="539" y="1415"/>
                  </a:cubicBezTo>
                  <a:cubicBezTo>
                    <a:pt x="530" y="1411"/>
                    <a:pt x="529" y="1385"/>
                    <a:pt x="521" y="1380"/>
                  </a:cubicBezTo>
                  <a:cubicBezTo>
                    <a:pt x="514" y="1376"/>
                    <a:pt x="497" y="1377"/>
                    <a:pt x="490" y="1380"/>
                  </a:cubicBezTo>
                  <a:cubicBezTo>
                    <a:pt x="482" y="1383"/>
                    <a:pt x="463" y="1394"/>
                    <a:pt x="463" y="1403"/>
                  </a:cubicBezTo>
                  <a:cubicBezTo>
                    <a:pt x="463" y="1409"/>
                    <a:pt x="481" y="1412"/>
                    <a:pt x="484" y="1418"/>
                  </a:cubicBezTo>
                  <a:cubicBezTo>
                    <a:pt x="486" y="1422"/>
                    <a:pt x="487" y="1434"/>
                    <a:pt x="484" y="1438"/>
                  </a:cubicBezTo>
                  <a:cubicBezTo>
                    <a:pt x="479" y="1444"/>
                    <a:pt x="462" y="1445"/>
                    <a:pt x="455" y="1445"/>
                  </a:cubicBezTo>
                  <a:cubicBezTo>
                    <a:pt x="447" y="1445"/>
                    <a:pt x="433" y="1437"/>
                    <a:pt x="425" y="1436"/>
                  </a:cubicBezTo>
                  <a:cubicBezTo>
                    <a:pt x="419" y="1435"/>
                    <a:pt x="404" y="1434"/>
                    <a:pt x="399" y="1438"/>
                  </a:cubicBezTo>
                  <a:cubicBezTo>
                    <a:pt x="391" y="1443"/>
                    <a:pt x="390" y="1465"/>
                    <a:pt x="383" y="1472"/>
                  </a:cubicBezTo>
                  <a:cubicBezTo>
                    <a:pt x="376" y="1480"/>
                    <a:pt x="355" y="1488"/>
                    <a:pt x="345" y="1491"/>
                  </a:cubicBezTo>
                  <a:cubicBezTo>
                    <a:pt x="336" y="1494"/>
                    <a:pt x="316" y="1495"/>
                    <a:pt x="307" y="1498"/>
                  </a:cubicBezTo>
                  <a:cubicBezTo>
                    <a:pt x="291" y="1504"/>
                    <a:pt x="266" y="1531"/>
                    <a:pt x="249" y="1534"/>
                  </a:cubicBezTo>
                  <a:cubicBezTo>
                    <a:pt x="232" y="1537"/>
                    <a:pt x="195" y="1535"/>
                    <a:pt x="182" y="1524"/>
                  </a:cubicBezTo>
                  <a:cubicBezTo>
                    <a:pt x="172" y="1516"/>
                    <a:pt x="174" y="1484"/>
                    <a:pt x="165" y="1475"/>
                  </a:cubicBezTo>
                  <a:cubicBezTo>
                    <a:pt x="157" y="1468"/>
                    <a:pt x="135" y="1463"/>
                    <a:pt x="125" y="1461"/>
                  </a:cubicBezTo>
                  <a:cubicBezTo>
                    <a:pt x="113" y="1459"/>
                    <a:pt x="88" y="1458"/>
                    <a:pt x="76" y="1461"/>
                  </a:cubicBezTo>
                  <a:cubicBezTo>
                    <a:pt x="66" y="1464"/>
                    <a:pt x="50" y="1482"/>
                    <a:pt x="40" y="1481"/>
                  </a:cubicBezTo>
                  <a:cubicBezTo>
                    <a:pt x="33" y="1481"/>
                    <a:pt x="22" y="1470"/>
                    <a:pt x="18" y="1465"/>
                  </a:cubicBezTo>
                  <a:cubicBezTo>
                    <a:pt x="10" y="1454"/>
                    <a:pt x="0" y="1428"/>
                    <a:pt x="0" y="1415"/>
                  </a:cubicBezTo>
                  <a:cubicBezTo>
                    <a:pt x="0" y="1408"/>
                    <a:pt x="7" y="1394"/>
                    <a:pt x="12" y="1384"/>
                  </a:cubicBezTo>
                  <a:cubicBezTo>
                    <a:pt x="26" y="1384"/>
                    <a:pt x="45" y="1384"/>
                    <a:pt x="56" y="1384"/>
                  </a:cubicBezTo>
                  <a:cubicBezTo>
                    <a:pt x="66" y="1384"/>
                    <a:pt x="89" y="1379"/>
                    <a:pt x="98" y="1384"/>
                  </a:cubicBezTo>
                  <a:cubicBezTo>
                    <a:pt x="103" y="1386"/>
                    <a:pt x="108" y="1399"/>
                    <a:pt x="113" y="1401"/>
                  </a:cubicBezTo>
                  <a:cubicBezTo>
                    <a:pt x="124" y="1406"/>
                    <a:pt x="148" y="1402"/>
                    <a:pt x="160" y="1401"/>
                  </a:cubicBezTo>
                  <a:cubicBezTo>
                    <a:pt x="168" y="1400"/>
                    <a:pt x="184" y="1390"/>
                    <a:pt x="192" y="1393"/>
                  </a:cubicBezTo>
                  <a:cubicBezTo>
                    <a:pt x="198" y="1396"/>
                    <a:pt x="200" y="1414"/>
                    <a:pt x="205" y="1420"/>
                  </a:cubicBezTo>
                  <a:cubicBezTo>
                    <a:pt x="207" y="1423"/>
                    <a:pt x="213" y="1428"/>
                    <a:pt x="217" y="1429"/>
                  </a:cubicBezTo>
                  <a:cubicBezTo>
                    <a:pt x="228" y="1433"/>
                    <a:pt x="252" y="1434"/>
                    <a:pt x="262" y="1429"/>
                  </a:cubicBezTo>
                  <a:cubicBezTo>
                    <a:pt x="267" y="1427"/>
                    <a:pt x="272" y="1417"/>
                    <a:pt x="276" y="1414"/>
                  </a:cubicBezTo>
                  <a:cubicBezTo>
                    <a:pt x="284" y="1409"/>
                    <a:pt x="305" y="1405"/>
                    <a:pt x="313" y="1400"/>
                  </a:cubicBezTo>
                  <a:cubicBezTo>
                    <a:pt x="320" y="1395"/>
                    <a:pt x="329" y="1383"/>
                    <a:pt x="336" y="1378"/>
                  </a:cubicBezTo>
                  <a:cubicBezTo>
                    <a:pt x="340" y="1375"/>
                    <a:pt x="351" y="1372"/>
                    <a:pt x="356" y="1369"/>
                  </a:cubicBezTo>
                  <a:cubicBezTo>
                    <a:pt x="361" y="1366"/>
                    <a:pt x="371" y="1355"/>
                    <a:pt x="377" y="1353"/>
                  </a:cubicBezTo>
                  <a:cubicBezTo>
                    <a:pt x="383" y="1351"/>
                    <a:pt x="397" y="1354"/>
                    <a:pt x="404" y="1353"/>
                  </a:cubicBezTo>
                  <a:cubicBezTo>
                    <a:pt x="407" y="1352"/>
                    <a:pt x="415" y="1350"/>
                    <a:pt x="418" y="1347"/>
                  </a:cubicBezTo>
                  <a:cubicBezTo>
                    <a:pt x="421" y="1344"/>
                    <a:pt x="426" y="1336"/>
                    <a:pt x="427" y="1332"/>
                  </a:cubicBezTo>
                  <a:cubicBezTo>
                    <a:pt x="428" y="1329"/>
                    <a:pt x="428" y="1323"/>
                    <a:pt x="427" y="1320"/>
                  </a:cubicBezTo>
                  <a:cubicBezTo>
                    <a:pt x="425" y="1316"/>
                    <a:pt x="416" y="1310"/>
                    <a:pt x="411" y="1309"/>
                  </a:cubicBezTo>
                  <a:cubicBezTo>
                    <a:pt x="402" y="1306"/>
                    <a:pt x="382" y="1310"/>
                    <a:pt x="372" y="1309"/>
                  </a:cubicBezTo>
                  <a:cubicBezTo>
                    <a:pt x="364" y="1308"/>
                    <a:pt x="347" y="1306"/>
                    <a:pt x="341" y="1301"/>
                  </a:cubicBezTo>
                  <a:cubicBezTo>
                    <a:pt x="335" y="1296"/>
                    <a:pt x="330" y="1281"/>
                    <a:pt x="328" y="1273"/>
                  </a:cubicBezTo>
                  <a:cubicBezTo>
                    <a:pt x="327" y="1268"/>
                    <a:pt x="325" y="1258"/>
                    <a:pt x="328" y="1254"/>
                  </a:cubicBezTo>
                  <a:cubicBezTo>
                    <a:pt x="332" y="1248"/>
                    <a:pt x="348" y="1247"/>
                    <a:pt x="355" y="1247"/>
                  </a:cubicBezTo>
                  <a:cubicBezTo>
                    <a:pt x="362" y="1247"/>
                    <a:pt x="374" y="1254"/>
                    <a:pt x="381" y="1254"/>
                  </a:cubicBezTo>
                  <a:cubicBezTo>
                    <a:pt x="390" y="1254"/>
                    <a:pt x="406" y="1244"/>
                    <a:pt x="414" y="1245"/>
                  </a:cubicBezTo>
                  <a:cubicBezTo>
                    <a:pt x="418" y="1246"/>
                    <a:pt x="425" y="1253"/>
                    <a:pt x="429" y="1254"/>
                  </a:cubicBezTo>
                  <a:cubicBezTo>
                    <a:pt x="436" y="1256"/>
                    <a:pt x="453" y="1257"/>
                    <a:pt x="460" y="1254"/>
                  </a:cubicBezTo>
                  <a:cubicBezTo>
                    <a:pt x="466" y="1252"/>
                    <a:pt x="474" y="1242"/>
                    <a:pt x="478" y="1237"/>
                  </a:cubicBezTo>
                  <a:cubicBezTo>
                    <a:pt x="482" y="1232"/>
                    <a:pt x="485" y="1219"/>
                    <a:pt x="490" y="1216"/>
                  </a:cubicBezTo>
                  <a:cubicBezTo>
                    <a:pt x="499" y="1211"/>
                    <a:pt x="522" y="1215"/>
                    <a:pt x="533" y="1216"/>
                  </a:cubicBezTo>
                  <a:cubicBezTo>
                    <a:pt x="542" y="1217"/>
                    <a:pt x="558" y="1225"/>
                    <a:pt x="567" y="1223"/>
                  </a:cubicBezTo>
                  <a:cubicBezTo>
                    <a:pt x="577" y="1221"/>
                    <a:pt x="598" y="1211"/>
                    <a:pt x="601" y="1201"/>
                  </a:cubicBezTo>
                  <a:cubicBezTo>
                    <a:pt x="602" y="1196"/>
                    <a:pt x="596" y="1185"/>
                    <a:pt x="591" y="1182"/>
                  </a:cubicBezTo>
                  <a:cubicBezTo>
                    <a:pt x="579" y="1175"/>
                    <a:pt x="550" y="1184"/>
                    <a:pt x="537" y="1182"/>
                  </a:cubicBezTo>
                  <a:cubicBezTo>
                    <a:pt x="528" y="1181"/>
                    <a:pt x="511" y="1177"/>
                    <a:pt x="502" y="1174"/>
                  </a:cubicBezTo>
                  <a:cubicBezTo>
                    <a:pt x="495" y="1172"/>
                    <a:pt x="480" y="1166"/>
                    <a:pt x="473" y="1162"/>
                  </a:cubicBezTo>
                  <a:cubicBezTo>
                    <a:pt x="458" y="1154"/>
                    <a:pt x="431" y="1136"/>
                    <a:pt x="418" y="1126"/>
                  </a:cubicBezTo>
                  <a:cubicBezTo>
                    <a:pt x="408" y="1118"/>
                    <a:pt x="390" y="1098"/>
                    <a:pt x="381" y="1089"/>
                  </a:cubicBezTo>
                  <a:cubicBezTo>
                    <a:pt x="374" y="1082"/>
                    <a:pt x="358" y="1070"/>
                    <a:pt x="355" y="1061"/>
                  </a:cubicBezTo>
                  <a:cubicBezTo>
                    <a:pt x="352" y="1052"/>
                    <a:pt x="354" y="1033"/>
                    <a:pt x="355" y="1024"/>
                  </a:cubicBezTo>
                  <a:cubicBezTo>
                    <a:pt x="356" y="1018"/>
                    <a:pt x="360" y="1005"/>
                    <a:pt x="363" y="1000"/>
                  </a:cubicBezTo>
                  <a:cubicBezTo>
                    <a:pt x="371" y="988"/>
                    <a:pt x="395" y="969"/>
                    <a:pt x="405" y="959"/>
                  </a:cubicBezTo>
                  <a:cubicBezTo>
                    <a:pt x="421" y="943"/>
                    <a:pt x="451" y="911"/>
                    <a:pt x="467" y="896"/>
                  </a:cubicBezTo>
                  <a:cubicBezTo>
                    <a:pt x="483" y="880"/>
                    <a:pt x="520" y="852"/>
                    <a:pt x="534" y="834"/>
                  </a:cubicBezTo>
                  <a:cubicBezTo>
                    <a:pt x="549" y="815"/>
                    <a:pt x="570" y="770"/>
                    <a:pt x="582" y="748"/>
                  </a:cubicBezTo>
                  <a:cubicBezTo>
                    <a:pt x="592" y="729"/>
                    <a:pt x="615" y="693"/>
                    <a:pt x="621" y="673"/>
                  </a:cubicBezTo>
                  <a:cubicBezTo>
                    <a:pt x="627" y="652"/>
                    <a:pt x="625" y="607"/>
                    <a:pt x="626" y="585"/>
                  </a:cubicBezTo>
                  <a:cubicBezTo>
                    <a:pt x="626" y="571"/>
                    <a:pt x="626" y="542"/>
                    <a:pt x="626" y="528"/>
                  </a:cubicBezTo>
                  <a:cubicBezTo>
                    <a:pt x="626" y="516"/>
                    <a:pt x="622" y="491"/>
                    <a:pt x="626" y="480"/>
                  </a:cubicBezTo>
                  <a:cubicBezTo>
                    <a:pt x="628" y="474"/>
                    <a:pt x="640" y="467"/>
                    <a:pt x="643" y="462"/>
                  </a:cubicBezTo>
                  <a:cubicBezTo>
                    <a:pt x="651" y="449"/>
                    <a:pt x="655" y="418"/>
                    <a:pt x="661" y="404"/>
                  </a:cubicBezTo>
                  <a:cubicBezTo>
                    <a:pt x="665" y="393"/>
                    <a:pt x="673" y="369"/>
                    <a:pt x="682" y="362"/>
                  </a:cubicBezTo>
                  <a:cubicBezTo>
                    <a:pt x="692" y="355"/>
                    <a:pt x="726" y="354"/>
                    <a:pt x="729" y="354"/>
                  </a:cubicBezTo>
                  <a:cubicBezTo>
                    <a:pt x="732" y="354"/>
                    <a:pt x="737" y="381"/>
                    <a:pt x="745" y="383"/>
                  </a:cubicBezTo>
                  <a:cubicBezTo>
                    <a:pt x="751" y="385"/>
                    <a:pt x="761" y="372"/>
                    <a:pt x="767" y="369"/>
                  </a:cubicBezTo>
                  <a:cubicBezTo>
                    <a:pt x="775" y="365"/>
                    <a:pt x="793" y="360"/>
                    <a:pt x="800" y="354"/>
                  </a:cubicBezTo>
                  <a:cubicBezTo>
                    <a:pt x="805" y="349"/>
                    <a:pt x="809" y="333"/>
                    <a:pt x="815" y="330"/>
                  </a:cubicBezTo>
                  <a:cubicBezTo>
                    <a:pt x="821" y="327"/>
                    <a:pt x="835" y="327"/>
                    <a:pt x="841" y="330"/>
                  </a:cubicBezTo>
                  <a:cubicBezTo>
                    <a:pt x="848" y="333"/>
                    <a:pt x="857" y="346"/>
                    <a:pt x="861" y="352"/>
                  </a:cubicBezTo>
                  <a:cubicBezTo>
                    <a:pt x="866" y="359"/>
                    <a:pt x="874" y="375"/>
                    <a:pt x="874" y="384"/>
                  </a:cubicBezTo>
                  <a:cubicBezTo>
                    <a:pt x="874" y="394"/>
                    <a:pt x="869" y="417"/>
                    <a:pt x="861" y="423"/>
                  </a:cubicBezTo>
                  <a:cubicBezTo>
                    <a:pt x="855" y="428"/>
                    <a:pt x="836" y="420"/>
                    <a:pt x="831" y="425"/>
                  </a:cubicBezTo>
                  <a:cubicBezTo>
                    <a:pt x="827" y="429"/>
                    <a:pt x="828" y="442"/>
                    <a:pt x="828" y="448"/>
                  </a:cubicBezTo>
                  <a:cubicBezTo>
                    <a:pt x="828" y="453"/>
                    <a:pt x="826" y="464"/>
                    <a:pt x="830" y="468"/>
                  </a:cubicBezTo>
                  <a:cubicBezTo>
                    <a:pt x="840" y="479"/>
                    <a:pt x="875" y="471"/>
                    <a:pt x="889" y="475"/>
                  </a:cubicBezTo>
                  <a:cubicBezTo>
                    <a:pt x="897" y="477"/>
                    <a:pt x="912" y="484"/>
                    <a:pt x="918" y="490"/>
                  </a:cubicBezTo>
                  <a:cubicBezTo>
                    <a:pt x="923" y="495"/>
                    <a:pt x="931" y="507"/>
                    <a:pt x="932" y="514"/>
                  </a:cubicBezTo>
                  <a:cubicBezTo>
                    <a:pt x="933" y="523"/>
                    <a:pt x="926" y="540"/>
                    <a:pt x="920" y="547"/>
                  </a:cubicBezTo>
                  <a:cubicBezTo>
                    <a:pt x="915" y="554"/>
                    <a:pt x="899" y="562"/>
                    <a:pt x="891" y="565"/>
                  </a:cubicBezTo>
                  <a:cubicBezTo>
                    <a:pt x="884" y="568"/>
                    <a:pt x="868" y="574"/>
                    <a:pt x="860" y="572"/>
                  </a:cubicBezTo>
                  <a:cubicBezTo>
                    <a:pt x="852" y="570"/>
                    <a:pt x="845" y="551"/>
                    <a:pt x="838" y="548"/>
                  </a:cubicBezTo>
                  <a:cubicBezTo>
                    <a:pt x="834" y="546"/>
                    <a:pt x="825" y="545"/>
                    <a:pt x="822" y="548"/>
                  </a:cubicBezTo>
                  <a:cubicBezTo>
                    <a:pt x="815" y="553"/>
                    <a:pt x="815" y="573"/>
                    <a:pt x="815" y="582"/>
                  </a:cubicBezTo>
                  <a:cubicBezTo>
                    <a:pt x="815" y="592"/>
                    <a:pt x="818" y="612"/>
                    <a:pt x="821" y="621"/>
                  </a:cubicBezTo>
                  <a:cubicBezTo>
                    <a:pt x="824" y="630"/>
                    <a:pt x="835" y="646"/>
                    <a:pt x="838" y="655"/>
                  </a:cubicBezTo>
                  <a:cubicBezTo>
                    <a:pt x="841" y="664"/>
                    <a:pt x="839" y="684"/>
                    <a:pt x="845" y="691"/>
                  </a:cubicBezTo>
                  <a:cubicBezTo>
                    <a:pt x="853" y="701"/>
                    <a:pt x="880" y="710"/>
                    <a:pt x="893" y="711"/>
                  </a:cubicBezTo>
                  <a:cubicBezTo>
                    <a:pt x="905" y="712"/>
                    <a:pt x="929" y="708"/>
                    <a:pt x="939" y="702"/>
                  </a:cubicBezTo>
                  <a:cubicBezTo>
                    <a:pt x="951" y="695"/>
                    <a:pt x="965" y="668"/>
                    <a:pt x="975" y="658"/>
                  </a:cubicBezTo>
                  <a:cubicBezTo>
                    <a:pt x="983" y="650"/>
                    <a:pt x="1000" y="634"/>
                    <a:pt x="1009" y="627"/>
                  </a:cubicBezTo>
                  <a:cubicBezTo>
                    <a:pt x="1019" y="619"/>
                    <a:pt x="1044" y="609"/>
                    <a:pt x="1052" y="599"/>
                  </a:cubicBezTo>
                  <a:cubicBezTo>
                    <a:pt x="1062" y="585"/>
                    <a:pt x="1067" y="550"/>
                    <a:pt x="1072" y="533"/>
                  </a:cubicBezTo>
                  <a:cubicBezTo>
                    <a:pt x="1075" y="524"/>
                    <a:pt x="1078" y="504"/>
                    <a:pt x="1082" y="495"/>
                  </a:cubicBezTo>
                  <a:cubicBezTo>
                    <a:pt x="1085" y="487"/>
                    <a:pt x="1096" y="474"/>
                    <a:pt x="1097" y="466"/>
                  </a:cubicBezTo>
                  <a:cubicBezTo>
                    <a:pt x="1099" y="454"/>
                    <a:pt x="1094" y="428"/>
                    <a:pt x="1087" y="417"/>
                  </a:cubicBezTo>
                  <a:cubicBezTo>
                    <a:pt x="1084" y="412"/>
                    <a:pt x="1074" y="405"/>
                    <a:pt x="1069" y="403"/>
                  </a:cubicBezTo>
                  <a:cubicBezTo>
                    <a:pt x="1055" y="398"/>
                    <a:pt x="1022" y="412"/>
                    <a:pt x="1011" y="403"/>
                  </a:cubicBezTo>
                  <a:cubicBezTo>
                    <a:pt x="998" y="391"/>
                    <a:pt x="1002" y="351"/>
                    <a:pt x="1000" y="333"/>
                  </a:cubicBezTo>
                  <a:cubicBezTo>
                    <a:pt x="998" y="316"/>
                    <a:pt x="993" y="283"/>
                    <a:pt x="992" y="266"/>
                  </a:cubicBezTo>
                  <a:cubicBezTo>
                    <a:pt x="991" y="256"/>
                    <a:pt x="991" y="235"/>
                    <a:pt x="992" y="225"/>
                  </a:cubicBezTo>
                  <a:cubicBezTo>
                    <a:pt x="994" y="211"/>
                    <a:pt x="1002" y="185"/>
                    <a:pt x="1008" y="172"/>
                  </a:cubicBezTo>
                  <a:cubicBezTo>
                    <a:pt x="1014" y="159"/>
                    <a:pt x="1027" y="134"/>
                    <a:pt x="1037" y="124"/>
                  </a:cubicBezTo>
                  <a:cubicBezTo>
                    <a:pt x="1056" y="107"/>
                    <a:pt x="1105" y="89"/>
                    <a:pt x="1128" y="78"/>
                  </a:cubicBezTo>
                  <a:cubicBezTo>
                    <a:pt x="1144" y="70"/>
                    <a:pt x="1177" y="55"/>
                    <a:pt x="1194" y="49"/>
                  </a:cubicBezTo>
                  <a:cubicBezTo>
                    <a:pt x="1208" y="44"/>
                    <a:pt x="1236" y="35"/>
                    <a:pt x="1250" y="32"/>
                  </a:cubicBezTo>
                  <a:cubicBezTo>
                    <a:pt x="1265" y="29"/>
                    <a:pt x="1296" y="29"/>
                    <a:pt x="1311" y="29"/>
                  </a:cubicBezTo>
                  <a:cubicBezTo>
                    <a:pt x="1330" y="29"/>
                    <a:pt x="1367" y="30"/>
                    <a:pt x="1386" y="31"/>
                  </a:cubicBezTo>
                  <a:cubicBezTo>
                    <a:pt x="1399" y="31"/>
                    <a:pt x="1424" y="33"/>
                    <a:pt x="1437" y="33"/>
                  </a:cubicBezTo>
                  <a:cubicBezTo>
                    <a:pt x="1448" y="33"/>
                    <a:pt x="1470" y="35"/>
                    <a:pt x="1481" y="33"/>
                  </a:cubicBezTo>
                  <a:cubicBezTo>
                    <a:pt x="1496" y="30"/>
                    <a:pt x="1522" y="15"/>
                    <a:pt x="1536" y="11"/>
                  </a:cubicBezTo>
                  <a:cubicBezTo>
                    <a:pt x="1550" y="7"/>
                    <a:pt x="1580" y="0"/>
                    <a:pt x="1595" y="1"/>
                  </a:cubicBezTo>
                  <a:cubicBezTo>
                    <a:pt x="1602" y="2"/>
                    <a:pt x="1618" y="6"/>
                    <a:pt x="1623" y="11"/>
                  </a:cubicBezTo>
                  <a:cubicBezTo>
                    <a:pt x="1629" y="17"/>
                    <a:pt x="1633" y="36"/>
                    <a:pt x="1634" y="45"/>
                  </a:cubicBezTo>
                  <a:cubicBezTo>
                    <a:pt x="1635" y="53"/>
                    <a:pt x="1631" y="70"/>
                    <a:pt x="1634" y="78"/>
                  </a:cubicBezTo>
                  <a:cubicBezTo>
                    <a:pt x="1638" y="90"/>
                    <a:pt x="1656" y="107"/>
                    <a:pt x="1665" y="116"/>
                  </a:cubicBezTo>
                  <a:cubicBezTo>
                    <a:pt x="1668" y="119"/>
                    <a:pt x="1675" y="124"/>
                    <a:pt x="1678" y="126"/>
                  </a:cubicBezTo>
                  <a:cubicBezTo>
                    <a:pt x="1683" y="129"/>
                    <a:pt x="1693" y="136"/>
                    <a:pt x="1698" y="139"/>
                  </a:cubicBezTo>
                  <a:cubicBezTo>
                    <a:pt x="1703" y="141"/>
                    <a:pt x="1714" y="144"/>
                    <a:pt x="1718" y="147"/>
                  </a:cubicBezTo>
                  <a:cubicBezTo>
                    <a:pt x="1724" y="152"/>
                    <a:pt x="1728" y="168"/>
                    <a:pt x="1735" y="172"/>
                  </a:cubicBezTo>
                  <a:cubicBezTo>
                    <a:pt x="1742" y="176"/>
                    <a:pt x="1759" y="174"/>
                    <a:pt x="1766" y="172"/>
                  </a:cubicBezTo>
                  <a:cubicBezTo>
                    <a:pt x="1768" y="171"/>
                    <a:pt x="1771" y="170"/>
                    <a:pt x="1773" y="168"/>
                  </a:cubicBezTo>
                  <a:cubicBezTo>
                    <a:pt x="1774" y="180"/>
                    <a:pt x="1774" y="193"/>
                    <a:pt x="1773" y="199"/>
                  </a:cubicBezTo>
                  <a:cubicBezTo>
                    <a:pt x="1772" y="210"/>
                    <a:pt x="1766" y="232"/>
                    <a:pt x="1766" y="243"/>
                  </a:cubicBezTo>
                  <a:cubicBezTo>
                    <a:pt x="1765" y="264"/>
                    <a:pt x="1777" y="307"/>
                    <a:pt x="1773" y="328"/>
                  </a:cubicBezTo>
                  <a:cubicBezTo>
                    <a:pt x="1771" y="341"/>
                    <a:pt x="1754" y="363"/>
                    <a:pt x="1750" y="375"/>
                  </a:cubicBezTo>
                  <a:cubicBezTo>
                    <a:pt x="1745" y="389"/>
                    <a:pt x="1747" y="420"/>
                    <a:pt x="1738" y="431"/>
                  </a:cubicBezTo>
                  <a:cubicBezTo>
                    <a:pt x="1734" y="437"/>
                    <a:pt x="1717" y="439"/>
                    <a:pt x="1712" y="445"/>
                  </a:cubicBezTo>
                  <a:cubicBezTo>
                    <a:pt x="1703" y="455"/>
                    <a:pt x="1695" y="483"/>
                    <a:pt x="1695" y="497"/>
                  </a:cubicBezTo>
                  <a:cubicBezTo>
                    <a:pt x="1695" y="509"/>
                    <a:pt x="1707" y="533"/>
                    <a:pt x="1707" y="545"/>
                  </a:cubicBezTo>
                  <a:cubicBezTo>
                    <a:pt x="1707" y="559"/>
                    <a:pt x="1697" y="585"/>
                    <a:pt x="1691" y="598"/>
                  </a:cubicBezTo>
                  <a:cubicBezTo>
                    <a:pt x="1688" y="604"/>
                    <a:pt x="1684" y="620"/>
                    <a:pt x="1677" y="621"/>
                  </a:cubicBezTo>
                  <a:cubicBezTo>
                    <a:pt x="1666" y="623"/>
                    <a:pt x="1655" y="595"/>
                    <a:pt x="1644" y="591"/>
                  </a:cubicBezTo>
                  <a:cubicBezTo>
                    <a:pt x="1625" y="584"/>
                    <a:pt x="1582" y="588"/>
                    <a:pt x="1564" y="596"/>
                  </a:cubicBezTo>
                  <a:cubicBezTo>
                    <a:pt x="1558" y="599"/>
                    <a:pt x="1547" y="609"/>
                    <a:pt x="1545" y="615"/>
                  </a:cubicBezTo>
                  <a:cubicBezTo>
                    <a:pt x="1542" y="624"/>
                    <a:pt x="1551" y="646"/>
                    <a:pt x="1548" y="655"/>
                  </a:cubicBezTo>
                  <a:cubicBezTo>
                    <a:pt x="1546" y="660"/>
                    <a:pt x="1536" y="665"/>
                    <a:pt x="1534" y="669"/>
                  </a:cubicBezTo>
                  <a:cubicBezTo>
                    <a:pt x="1530" y="678"/>
                    <a:pt x="1525" y="701"/>
                    <a:pt x="1530" y="710"/>
                  </a:cubicBezTo>
                  <a:cubicBezTo>
                    <a:pt x="1537" y="723"/>
                    <a:pt x="1567" y="735"/>
                    <a:pt x="1581" y="739"/>
                  </a:cubicBezTo>
                  <a:cubicBezTo>
                    <a:pt x="1592" y="742"/>
                    <a:pt x="1615" y="742"/>
                    <a:pt x="1626" y="739"/>
                  </a:cubicBezTo>
                  <a:cubicBezTo>
                    <a:pt x="1631" y="737"/>
                    <a:pt x="1639" y="727"/>
                    <a:pt x="1645" y="726"/>
                  </a:cubicBezTo>
                  <a:cubicBezTo>
                    <a:pt x="1654" y="725"/>
                    <a:pt x="1673" y="733"/>
                    <a:pt x="1679" y="739"/>
                  </a:cubicBezTo>
                  <a:cubicBezTo>
                    <a:pt x="1687" y="747"/>
                    <a:pt x="1696" y="770"/>
                    <a:pt x="1696" y="782"/>
                  </a:cubicBezTo>
                  <a:cubicBezTo>
                    <a:pt x="1696" y="795"/>
                    <a:pt x="1683" y="818"/>
                    <a:pt x="1678" y="830"/>
                  </a:cubicBezTo>
                  <a:cubicBezTo>
                    <a:pt x="1671" y="847"/>
                    <a:pt x="1658" y="881"/>
                    <a:pt x="1647" y="895"/>
                  </a:cubicBezTo>
                  <a:cubicBezTo>
                    <a:pt x="1638" y="906"/>
                    <a:pt x="1614" y="920"/>
                    <a:pt x="1604" y="929"/>
                  </a:cubicBezTo>
                  <a:cubicBezTo>
                    <a:pt x="1594" y="937"/>
                    <a:pt x="1577" y="958"/>
                    <a:pt x="1565" y="964"/>
                  </a:cubicBezTo>
                  <a:cubicBezTo>
                    <a:pt x="1558" y="968"/>
                    <a:pt x="1540" y="966"/>
                    <a:pt x="1534" y="972"/>
                  </a:cubicBezTo>
                  <a:cubicBezTo>
                    <a:pt x="1528" y="978"/>
                    <a:pt x="1523" y="998"/>
                    <a:pt x="1525" y="1007"/>
                  </a:cubicBezTo>
                  <a:cubicBezTo>
                    <a:pt x="1528" y="1018"/>
                    <a:pt x="1552" y="1029"/>
                    <a:pt x="1556" y="1039"/>
                  </a:cubicBezTo>
                  <a:cubicBezTo>
                    <a:pt x="1560" y="1049"/>
                    <a:pt x="1558" y="1072"/>
                    <a:pt x="1556" y="1083"/>
                  </a:cubicBezTo>
                  <a:cubicBezTo>
                    <a:pt x="1554" y="1092"/>
                    <a:pt x="1551" y="1116"/>
                    <a:pt x="1542" y="1119"/>
                  </a:cubicBezTo>
                  <a:cubicBezTo>
                    <a:pt x="1536" y="1121"/>
                    <a:pt x="1525" y="1108"/>
                    <a:pt x="1518" y="1107"/>
                  </a:cubicBezTo>
                  <a:cubicBezTo>
                    <a:pt x="1506" y="1106"/>
                    <a:pt x="1482" y="1118"/>
                    <a:pt x="1470" y="1120"/>
                  </a:cubicBezTo>
                  <a:cubicBezTo>
                    <a:pt x="1459" y="1122"/>
                    <a:pt x="1436" y="1120"/>
                    <a:pt x="1426" y="1125"/>
                  </a:cubicBezTo>
                  <a:cubicBezTo>
                    <a:pt x="1412" y="1132"/>
                    <a:pt x="1397" y="1167"/>
                    <a:pt x="1382" y="1168"/>
                  </a:cubicBezTo>
                  <a:cubicBezTo>
                    <a:pt x="1368" y="1169"/>
                    <a:pt x="1350" y="1140"/>
                    <a:pt x="1337" y="1135"/>
                  </a:cubicBezTo>
                  <a:cubicBezTo>
                    <a:pt x="1323" y="1130"/>
                    <a:pt x="1288" y="1141"/>
                    <a:pt x="1277" y="1131"/>
                  </a:cubicBezTo>
                  <a:cubicBezTo>
                    <a:pt x="1270" y="1125"/>
                    <a:pt x="1279" y="1101"/>
                    <a:pt x="1272" y="1095"/>
                  </a:cubicBezTo>
                  <a:cubicBezTo>
                    <a:pt x="1268" y="1092"/>
                    <a:pt x="1256" y="1092"/>
                    <a:pt x="1252" y="1095"/>
                  </a:cubicBezTo>
                  <a:cubicBezTo>
                    <a:pt x="1242" y="1101"/>
                    <a:pt x="1241" y="1129"/>
                    <a:pt x="1233" y="1137"/>
                  </a:cubicBezTo>
                  <a:cubicBezTo>
                    <a:pt x="1227" y="1143"/>
                    <a:pt x="1207" y="1146"/>
                    <a:pt x="1200" y="1152"/>
                  </a:cubicBezTo>
                  <a:cubicBezTo>
                    <a:pt x="1194" y="1157"/>
                    <a:pt x="1181" y="1169"/>
                    <a:pt x="1180" y="1177"/>
                  </a:cubicBezTo>
                  <a:cubicBezTo>
                    <a:pt x="1178" y="1190"/>
                    <a:pt x="1194" y="1214"/>
                    <a:pt x="1198" y="1227"/>
                  </a:cubicBezTo>
                  <a:cubicBezTo>
                    <a:pt x="1201" y="1236"/>
                    <a:pt x="1203" y="1254"/>
                    <a:pt x="1208" y="1262"/>
                  </a:cubicBezTo>
                  <a:cubicBezTo>
                    <a:pt x="1215" y="1274"/>
                    <a:pt x="1239" y="1289"/>
                    <a:pt x="1246" y="1301"/>
                  </a:cubicBezTo>
                  <a:cubicBezTo>
                    <a:pt x="1255" y="1317"/>
                    <a:pt x="1256" y="1354"/>
                    <a:pt x="1263" y="1370"/>
                  </a:cubicBezTo>
                  <a:cubicBezTo>
                    <a:pt x="1267" y="1380"/>
                    <a:pt x="1282" y="1395"/>
                    <a:pt x="1285" y="1405"/>
                  </a:cubicBezTo>
                  <a:cubicBezTo>
                    <a:pt x="1290" y="1421"/>
                    <a:pt x="1289" y="1456"/>
                    <a:pt x="1285" y="1472"/>
                  </a:cubicBezTo>
                  <a:cubicBezTo>
                    <a:pt x="1282" y="1485"/>
                    <a:pt x="1266" y="1506"/>
                    <a:pt x="1259" y="1517"/>
                  </a:cubicBezTo>
                  <a:cubicBezTo>
                    <a:pt x="1252" y="1529"/>
                    <a:pt x="1231" y="1549"/>
                    <a:pt x="1227" y="1562"/>
                  </a:cubicBezTo>
                  <a:cubicBezTo>
                    <a:pt x="1223" y="1574"/>
                    <a:pt x="1225" y="1599"/>
                    <a:pt x="1226" y="1611"/>
                  </a:cubicBezTo>
                  <a:cubicBezTo>
                    <a:pt x="1227" y="1618"/>
                    <a:pt x="1234" y="1631"/>
                    <a:pt x="1232" y="1638"/>
                  </a:cubicBezTo>
                  <a:cubicBezTo>
                    <a:pt x="1229" y="1647"/>
                    <a:pt x="1213" y="1660"/>
                    <a:pt x="1205" y="1664"/>
                  </a:cubicBezTo>
                  <a:cubicBezTo>
                    <a:pt x="1199" y="1667"/>
                    <a:pt x="1185" y="1664"/>
                    <a:pt x="1180" y="1668"/>
                  </a:cubicBezTo>
                  <a:cubicBezTo>
                    <a:pt x="1173" y="1674"/>
                    <a:pt x="1175" y="1698"/>
                    <a:pt x="1167" y="1704"/>
                  </a:cubicBezTo>
                  <a:cubicBezTo>
                    <a:pt x="1162" y="1708"/>
                    <a:pt x="1147" y="1702"/>
                    <a:pt x="1142" y="1706"/>
                  </a:cubicBezTo>
                  <a:cubicBezTo>
                    <a:pt x="1136" y="1711"/>
                    <a:pt x="1134" y="1728"/>
                    <a:pt x="1135" y="1736"/>
                  </a:cubicBezTo>
                  <a:cubicBezTo>
                    <a:pt x="1136" y="1744"/>
                    <a:pt x="1140" y="1759"/>
                    <a:pt x="1146" y="1764"/>
                  </a:cubicBezTo>
                  <a:cubicBezTo>
                    <a:pt x="1153" y="1770"/>
                    <a:pt x="1174" y="1766"/>
                    <a:pt x="1181" y="1771"/>
                  </a:cubicBezTo>
                  <a:cubicBezTo>
                    <a:pt x="1188" y="1776"/>
                    <a:pt x="1195" y="1792"/>
                    <a:pt x="1197" y="1800"/>
                  </a:cubicBezTo>
                  <a:cubicBezTo>
                    <a:pt x="1200" y="1813"/>
                    <a:pt x="1199" y="1839"/>
                    <a:pt x="1197" y="1852"/>
                  </a:cubicBezTo>
                  <a:cubicBezTo>
                    <a:pt x="1195" y="1864"/>
                    <a:pt x="1191" y="1889"/>
                    <a:pt x="1181" y="1896"/>
                  </a:cubicBezTo>
                  <a:cubicBezTo>
                    <a:pt x="1180" y="1897"/>
                    <a:pt x="1179" y="1897"/>
                    <a:pt x="1178" y="1897"/>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sp>
        <p:nvSpPr>
          <p:cNvPr id="57" name="Luxemburg">
            <a:extLst>
              <a:ext uri="{FF2B5EF4-FFF2-40B4-BE49-F238E27FC236}">
                <a16:creationId xmlns:a16="http://schemas.microsoft.com/office/drawing/2014/main" id="{CDD0474C-82DF-4704-8A06-CEFF64BDB573}"/>
              </a:ext>
            </a:extLst>
          </p:cNvPr>
          <p:cNvSpPr>
            <a:spLocks/>
          </p:cNvSpPr>
          <p:nvPr userDrawn="1"/>
        </p:nvSpPr>
        <p:spPr bwMode="auto">
          <a:xfrm rot="21377483">
            <a:off x="9652760" y="5327938"/>
            <a:ext cx="696287" cy="1033552"/>
          </a:xfrm>
          <a:custGeom>
            <a:avLst/>
            <a:gdLst>
              <a:gd name="T0" fmla="*/ 37 w 360"/>
              <a:gd name="T1" fmla="*/ 450 h 534"/>
              <a:gd name="T2" fmla="*/ 39 w 360"/>
              <a:gd name="T3" fmla="*/ 411 h 534"/>
              <a:gd name="T4" fmla="*/ 56 w 360"/>
              <a:gd name="T5" fmla="*/ 366 h 534"/>
              <a:gd name="T6" fmla="*/ 48 w 360"/>
              <a:gd name="T7" fmla="*/ 310 h 534"/>
              <a:gd name="T8" fmla="*/ 4 w 360"/>
              <a:gd name="T9" fmla="*/ 258 h 534"/>
              <a:gd name="T10" fmla="*/ 4 w 360"/>
              <a:gd name="T11" fmla="*/ 207 h 534"/>
              <a:gd name="T12" fmla="*/ 24 w 360"/>
              <a:gd name="T13" fmla="*/ 162 h 534"/>
              <a:gd name="T14" fmla="*/ 51 w 360"/>
              <a:gd name="T15" fmla="*/ 134 h 534"/>
              <a:gd name="T16" fmla="*/ 75 w 360"/>
              <a:gd name="T17" fmla="*/ 98 h 534"/>
              <a:gd name="T18" fmla="*/ 87 w 360"/>
              <a:gd name="T19" fmla="*/ 62 h 534"/>
              <a:gd name="T20" fmla="*/ 117 w 360"/>
              <a:gd name="T21" fmla="*/ 58 h 534"/>
              <a:gd name="T22" fmla="*/ 123 w 360"/>
              <a:gd name="T23" fmla="*/ 14 h 534"/>
              <a:gd name="T24" fmla="*/ 163 w 360"/>
              <a:gd name="T25" fmla="*/ 5 h 534"/>
              <a:gd name="T26" fmla="*/ 197 w 360"/>
              <a:gd name="T27" fmla="*/ 5 h 534"/>
              <a:gd name="T28" fmla="*/ 199 w 360"/>
              <a:gd name="T29" fmla="*/ 6 h 534"/>
              <a:gd name="T30" fmla="*/ 207 w 360"/>
              <a:gd name="T31" fmla="*/ 39 h 534"/>
              <a:gd name="T32" fmla="*/ 197 w 360"/>
              <a:gd name="T33" fmla="*/ 105 h 534"/>
              <a:gd name="T34" fmla="*/ 197 w 360"/>
              <a:gd name="T35" fmla="*/ 161 h 534"/>
              <a:gd name="T36" fmla="*/ 232 w 360"/>
              <a:gd name="T37" fmla="*/ 199 h 534"/>
              <a:gd name="T38" fmla="*/ 256 w 360"/>
              <a:gd name="T39" fmla="*/ 229 h 534"/>
              <a:gd name="T40" fmla="*/ 293 w 360"/>
              <a:gd name="T41" fmla="*/ 251 h 534"/>
              <a:gd name="T42" fmla="*/ 317 w 360"/>
              <a:gd name="T43" fmla="*/ 281 h 534"/>
              <a:gd name="T44" fmla="*/ 348 w 360"/>
              <a:gd name="T45" fmla="*/ 281 h 534"/>
              <a:gd name="T46" fmla="*/ 359 w 360"/>
              <a:gd name="T47" fmla="*/ 315 h 534"/>
              <a:gd name="T48" fmla="*/ 352 w 360"/>
              <a:gd name="T49" fmla="*/ 355 h 534"/>
              <a:gd name="T50" fmla="*/ 320 w 360"/>
              <a:gd name="T51" fmla="*/ 378 h 534"/>
              <a:gd name="T52" fmla="*/ 277 w 360"/>
              <a:gd name="T53" fmla="*/ 423 h 534"/>
              <a:gd name="T54" fmla="*/ 268 w 360"/>
              <a:gd name="T55" fmla="*/ 482 h 534"/>
              <a:gd name="T56" fmla="*/ 239 w 360"/>
              <a:gd name="T57" fmla="*/ 491 h 534"/>
              <a:gd name="T58" fmla="*/ 203 w 360"/>
              <a:gd name="T59" fmla="*/ 495 h 534"/>
              <a:gd name="T60" fmla="*/ 165 w 360"/>
              <a:gd name="T61" fmla="*/ 518 h 534"/>
              <a:gd name="T62" fmla="*/ 117 w 360"/>
              <a:gd name="T63" fmla="*/ 531 h 534"/>
              <a:gd name="T64" fmla="*/ 76 w 360"/>
              <a:gd name="T65" fmla="*/ 494 h 534"/>
              <a:gd name="T66" fmla="*/ 43 w 360"/>
              <a:gd name="T67" fmla="*/ 474 h 534"/>
              <a:gd name="T68" fmla="*/ 37 w 360"/>
              <a:gd name="T69" fmla="*/ 45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0" h="534">
                <a:moveTo>
                  <a:pt x="37" y="450"/>
                </a:moveTo>
                <a:cubicBezTo>
                  <a:pt x="36" y="436"/>
                  <a:pt x="37" y="420"/>
                  <a:pt x="39" y="411"/>
                </a:cubicBezTo>
                <a:cubicBezTo>
                  <a:pt x="40" y="399"/>
                  <a:pt x="55" y="378"/>
                  <a:pt x="56" y="366"/>
                </a:cubicBezTo>
                <a:cubicBezTo>
                  <a:pt x="58" y="352"/>
                  <a:pt x="54" y="323"/>
                  <a:pt x="48" y="310"/>
                </a:cubicBezTo>
                <a:cubicBezTo>
                  <a:pt x="41" y="294"/>
                  <a:pt x="10" y="274"/>
                  <a:pt x="4" y="258"/>
                </a:cubicBezTo>
                <a:cubicBezTo>
                  <a:pt x="0" y="246"/>
                  <a:pt x="1" y="220"/>
                  <a:pt x="4" y="207"/>
                </a:cubicBezTo>
                <a:cubicBezTo>
                  <a:pt x="7" y="195"/>
                  <a:pt x="17" y="172"/>
                  <a:pt x="24" y="162"/>
                </a:cubicBezTo>
                <a:cubicBezTo>
                  <a:pt x="29" y="154"/>
                  <a:pt x="44" y="141"/>
                  <a:pt x="51" y="134"/>
                </a:cubicBezTo>
                <a:cubicBezTo>
                  <a:pt x="58" y="126"/>
                  <a:pt x="70" y="108"/>
                  <a:pt x="75" y="98"/>
                </a:cubicBezTo>
                <a:cubicBezTo>
                  <a:pt x="79" y="89"/>
                  <a:pt x="79" y="68"/>
                  <a:pt x="87" y="62"/>
                </a:cubicBezTo>
                <a:cubicBezTo>
                  <a:pt x="93" y="57"/>
                  <a:pt x="112" y="63"/>
                  <a:pt x="117" y="58"/>
                </a:cubicBezTo>
                <a:cubicBezTo>
                  <a:pt x="125" y="50"/>
                  <a:pt x="115" y="22"/>
                  <a:pt x="123" y="14"/>
                </a:cubicBezTo>
                <a:cubicBezTo>
                  <a:pt x="130" y="6"/>
                  <a:pt x="152" y="6"/>
                  <a:pt x="163" y="5"/>
                </a:cubicBezTo>
                <a:cubicBezTo>
                  <a:pt x="171" y="4"/>
                  <a:pt x="190" y="0"/>
                  <a:pt x="197" y="5"/>
                </a:cubicBezTo>
                <a:cubicBezTo>
                  <a:pt x="198" y="5"/>
                  <a:pt x="198" y="5"/>
                  <a:pt x="199" y="6"/>
                </a:cubicBezTo>
                <a:cubicBezTo>
                  <a:pt x="206" y="13"/>
                  <a:pt x="207" y="30"/>
                  <a:pt x="207" y="39"/>
                </a:cubicBezTo>
                <a:cubicBezTo>
                  <a:pt x="209" y="56"/>
                  <a:pt x="200" y="89"/>
                  <a:pt x="197" y="105"/>
                </a:cubicBezTo>
                <a:cubicBezTo>
                  <a:pt x="195" y="119"/>
                  <a:pt x="192" y="148"/>
                  <a:pt x="197" y="161"/>
                </a:cubicBezTo>
                <a:cubicBezTo>
                  <a:pt x="202" y="173"/>
                  <a:pt x="224" y="189"/>
                  <a:pt x="232" y="199"/>
                </a:cubicBezTo>
                <a:cubicBezTo>
                  <a:pt x="238" y="207"/>
                  <a:pt x="249" y="222"/>
                  <a:pt x="256" y="229"/>
                </a:cubicBezTo>
                <a:cubicBezTo>
                  <a:pt x="264" y="236"/>
                  <a:pt x="285" y="244"/>
                  <a:pt x="293" y="251"/>
                </a:cubicBezTo>
                <a:cubicBezTo>
                  <a:pt x="300" y="258"/>
                  <a:pt x="309" y="277"/>
                  <a:pt x="317" y="281"/>
                </a:cubicBezTo>
                <a:cubicBezTo>
                  <a:pt x="324" y="284"/>
                  <a:pt x="342" y="276"/>
                  <a:pt x="348" y="281"/>
                </a:cubicBezTo>
                <a:cubicBezTo>
                  <a:pt x="355" y="286"/>
                  <a:pt x="358" y="306"/>
                  <a:pt x="359" y="315"/>
                </a:cubicBezTo>
                <a:cubicBezTo>
                  <a:pt x="360" y="325"/>
                  <a:pt x="358" y="346"/>
                  <a:pt x="352" y="355"/>
                </a:cubicBezTo>
                <a:cubicBezTo>
                  <a:pt x="347" y="363"/>
                  <a:pt x="328" y="371"/>
                  <a:pt x="320" y="378"/>
                </a:cubicBezTo>
                <a:cubicBezTo>
                  <a:pt x="308" y="388"/>
                  <a:pt x="284" y="409"/>
                  <a:pt x="277" y="423"/>
                </a:cubicBezTo>
                <a:cubicBezTo>
                  <a:pt x="271" y="437"/>
                  <a:pt x="278" y="471"/>
                  <a:pt x="268" y="482"/>
                </a:cubicBezTo>
                <a:cubicBezTo>
                  <a:pt x="263" y="488"/>
                  <a:pt x="251" y="490"/>
                  <a:pt x="239" y="491"/>
                </a:cubicBezTo>
                <a:cubicBezTo>
                  <a:pt x="226" y="492"/>
                  <a:pt x="211" y="492"/>
                  <a:pt x="203" y="495"/>
                </a:cubicBezTo>
                <a:cubicBezTo>
                  <a:pt x="192" y="499"/>
                  <a:pt x="175" y="514"/>
                  <a:pt x="165" y="518"/>
                </a:cubicBezTo>
                <a:cubicBezTo>
                  <a:pt x="154" y="523"/>
                  <a:pt x="129" y="534"/>
                  <a:pt x="117" y="531"/>
                </a:cubicBezTo>
                <a:cubicBezTo>
                  <a:pt x="104" y="528"/>
                  <a:pt x="87" y="502"/>
                  <a:pt x="76" y="494"/>
                </a:cubicBezTo>
                <a:cubicBezTo>
                  <a:pt x="68" y="488"/>
                  <a:pt x="48" y="482"/>
                  <a:pt x="43" y="474"/>
                </a:cubicBezTo>
                <a:cubicBezTo>
                  <a:pt x="39" y="468"/>
                  <a:pt x="38" y="459"/>
                  <a:pt x="37" y="450"/>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8" name="Belgie">
            <a:extLst>
              <a:ext uri="{FF2B5EF4-FFF2-40B4-BE49-F238E27FC236}">
                <a16:creationId xmlns:a16="http://schemas.microsoft.com/office/drawing/2014/main" id="{B8B71F9E-3F4B-4589-87A4-490D7EDC6D7B}"/>
              </a:ext>
            </a:extLst>
          </p:cNvPr>
          <p:cNvSpPr>
            <a:spLocks/>
          </p:cNvSpPr>
          <p:nvPr userDrawn="1"/>
        </p:nvSpPr>
        <p:spPr bwMode="auto">
          <a:xfrm rot="21377483">
            <a:off x="6888808" y="3544003"/>
            <a:ext cx="3321352" cy="2803799"/>
          </a:xfrm>
          <a:custGeom>
            <a:avLst/>
            <a:gdLst>
              <a:gd name="T0" fmla="*/ 1706 w 1718"/>
              <a:gd name="T1" fmla="*/ 891 h 1450"/>
              <a:gd name="T2" fmla="*/ 1617 w 1718"/>
              <a:gd name="T3" fmla="*/ 941 h 1450"/>
              <a:gd name="T4" fmla="*/ 1595 w 1718"/>
              <a:gd name="T5" fmla="*/ 975 h 1450"/>
              <a:gd name="T6" fmla="*/ 1515 w 1718"/>
              <a:gd name="T7" fmla="*/ 1028 h 1450"/>
              <a:gd name="T8" fmla="*/ 1449 w 1718"/>
              <a:gd name="T9" fmla="*/ 1104 h 1450"/>
              <a:gd name="T10" fmla="*/ 1402 w 1718"/>
              <a:gd name="T11" fmla="*/ 1228 h 1450"/>
              <a:gd name="T12" fmla="*/ 1437 w 1718"/>
              <a:gd name="T13" fmla="*/ 1381 h 1450"/>
              <a:gd name="T14" fmla="*/ 1352 w 1718"/>
              <a:gd name="T15" fmla="*/ 1408 h 1450"/>
              <a:gd name="T16" fmla="*/ 1245 w 1718"/>
              <a:gd name="T17" fmla="*/ 1395 h 1450"/>
              <a:gd name="T18" fmla="*/ 1159 w 1718"/>
              <a:gd name="T19" fmla="*/ 1296 h 1450"/>
              <a:gd name="T20" fmla="*/ 1069 w 1718"/>
              <a:gd name="T21" fmla="*/ 1228 h 1450"/>
              <a:gd name="T22" fmla="*/ 973 w 1718"/>
              <a:gd name="T23" fmla="*/ 1110 h 1450"/>
              <a:gd name="T24" fmla="*/ 1035 w 1718"/>
              <a:gd name="T25" fmla="*/ 1001 h 1450"/>
              <a:gd name="T26" fmla="*/ 937 w 1718"/>
              <a:gd name="T27" fmla="*/ 985 h 1450"/>
              <a:gd name="T28" fmla="*/ 864 w 1718"/>
              <a:gd name="T29" fmla="*/ 1091 h 1450"/>
              <a:gd name="T30" fmla="*/ 695 w 1718"/>
              <a:gd name="T31" fmla="*/ 1103 h 1450"/>
              <a:gd name="T32" fmla="*/ 685 w 1718"/>
              <a:gd name="T33" fmla="*/ 956 h 1450"/>
              <a:gd name="T34" fmla="*/ 665 w 1718"/>
              <a:gd name="T35" fmla="*/ 800 h 1450"/>
              <a:gd name="T36" fmla="*/ 523 w 1718"/>
              <a:gd name="T37" fmla="*/ 816 h 1450"/>
              <a:gd name="T38" fmla="*/ 466 w 1718"/>
              <a:gd name="T39" fmla="*/ 695 h 1450"/>
              <a:gd name="T40" fmla="*/ 357 w 1718"/>
              <a:gd name="T41" fmla="*/ 666 h 1450"/>
              <a:gd name="T42" fmla="*/ 303 w 1718"/>
              <a:gd name="T43" fmla="*/ 546 h 1450"/>
              <a:gd name="T44" fmla="*/ 239 w 1718"/>
              <a:gd name="T45" fmla="*/ 464 h 1450"/>
              <a:gd name="T46" fmla="*/ 109 w 1718"/>
              <a:gd name="T47" fmla="*/ 467 h 1450"/>
              <a:gd name="T48" fmla="*/ 46 w 1718"/>
              <a:gd name="T49" fmla="*/ 323 h 1450"/>
              <a:gd name="T50" fmla="*/ 58 w 1718"/>
              <a:gd name="T51" fmla="*/ 196 h 1450"/>
              <a:gd name="T52" fmla="*/ 194 w 1718"/>
              <a:gd name="T53" fmla="*/ 129 h 1450"/>
              <a:gd name="T54" fmla="*/ 347 w 1718"/>
              <a:gd name="T55" fmla="*/ 32 h 1450"/>
              <a:gd name="T56" fmla="*/ 389 w 1718"/>
              <a:gd name="T57" fmla="*/ 66 h 1450"/>
              <a:gd name="T58" fmla="*/ 465 w 1718"/>
              <a:gd name="T59" fmla="*/ 112 h 1450"/>
              <a:gd name="T60" fmla="*/ 571 w 1718"/>
              <a:gd name="T61" fmla="*/ 175 h 1450"/>
              <a:gd name="T62" fmla="*/ 734 w 1718"/>
              <a:gd name="T63" fmla="*/ 142 h 1450"/>
              <a:gd name="T64" fmla="*/ 814 w 1718"/>
              <a:gd name="T65" fmla="*/ 87 h 1450"/>
              <a:gd name="T66" fmla="*/ 873 w 1718"/>
              <a:gd name="T67" fmla="*/ 69 h 1450"/>
              <a:gd name="T68" fmla="*/ 910 w 1718"/>
              <a:gd name="T69" fmla="*/ 31 h 1450"/>
              <a:gd name="T70" fmla="*/ 1000 w 1718"/>
              <a:gd name="T71" fmla="*/ 32 h 1450"/>
              <a:gd name="T72" fmla="*/ 1040 w 1718"/>
              <a:gd name="T73" fmla="*/ 45 h 1450"/>
              <a:gd name="T74" fmla="*/ 1094 w 1718"/>
              <a:gd name="T75" fmla="*/ 77 h 1450"/>
              <a:gd name="T76" fmla="*/ 1162 w 1718"/>
              <a:gd name="T77" fmla="*/ 87 h 1450"/>
              <a:gd name="T78" fmla="*/ 1221 w 1718"/>
              <a:gd name="T79" fmla="*/ 185 h 1450"/>
              <a:gd name="T80" fmla="*/ 1345 w 1718"/>
              <a:gd name="T81" fmla="*/ 184 h 1450"/>
              <a:gd name="T82" fmla="*/ 1417 w 1718"/>
              <a:gd name="T83" fmla="*/ 262 h 1450"/>
              <a:gd name="T84" fmla="*/ 1495 w 1718"/>
              <a:gd name="T85" fmla="*/ 313 h 1450"/>
              <a:gd name="T86" fmla="*/ 1441 w 1718"/>
              <a:gd name="T87" fmla="*/ 392 h 1450"/>
              <a:gd name="T88" fmla="*/ 1391 w 1718"/>
              <a:gd name="T89" fmla="*/ 476 h 1450"/>
              <a:gd name="T90" fmla="*/ 1454 w 1718"/>
              <a:gd name="T91" fmla="*/ 544 h 1450"/>
              <a:gd name="T92" fmla="*/ 1567 w 1718"/>
              <a:gd name="T93" fmla="*/ 548 h 1450"/>
              <a:gd name="T94" fmla="*/ 1610 w 1718"/>
              <a:gd name="T95" fmla="*/ 639 h 1450"/>
              <a:gd name="T96" fmla="*/ 1638 w 1718"/>
              <a:gd name="T97" fmla="*/ 713 h 1450"/>
              <a:gd name="T98" fmla="*/ 1711 w 1718"/>
              <a:gd name="T99" fmla="*/ 783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18" h="1450">
                <a:moveTo>
                  <a:pt x="1711" y="783"/>
                </a:moveTo>
                <a:cubicBezTo>
                  <a:pt x="1718" y="796"/>
                  <a:pt x="1712" y="826"/>
                  <a:pt x="1711" y="840"/>
                </a:cubicBezTo>
                <a:cubicBezTo>
                  <a:pt x="1711" y="853"/>
                  <a:pt x="1715" y="882"/>
                  <a:pt x="1706" y="891"/>
                </a:cubicBezTo>
                <a:cubicBezTo>
                  <a:pt x="1701" y="895"/>
                  <a:pt x="1684" y="887"/>
                  <a:pt x="1678" y="891"/>
                </a:cubicBezTo>
                <a:cubicBezTo>
                  <a:pt x="1670" y="896"/>
                  <a:pt x="1668" y="918"/>
                  <a:pt x="1661" y="924"/>
                </a:cubicBezTo>
                <a:cubicBezTo>
                  <a:pt x="1652" y="932"/>
                  <a:pt x="1625" y="933"/>
                  <a:pt x="1617" y="941"/>
                </a:cubicBezTo>
                <a:cubicBezTo>
                  <a:pt x="1606" y="953"/>
                  <a:pt x="1597" y="976"/>
                  <a:pt x="1597" y="976"/>
                </a:cubicBezTo>
                <a:cubicBezTo>
                  <a:pt x="1597" y="976"/>
                  <a:pt x="1597" y="976"/>
                  <a:pt x="1597" y="976"/>
                </a:cubicBezTo>
                <a:cubicBezTo>
                  <a:pt x="1596" y="975"/>
                  <a:pt x="1596" y="975"/>
                  <a:pt x="1595" y="975"/>
                </a:cubicBezTo>
                <a:cubicBezTo>
                  <a:pt x="1588" y="970"/>
                  <a:pt x="1569" y="974"/>
                  <a:pt x="1561" y="975"/>
                </a:cubicBezTo>
                <a:cubicBezTo>
                  <a:pt x="1550" y="976"/>
                  <a:pt x="1528" y="976"/>
                  <a:pt x="1521" y="984"/>
                </a:cubicBezTo>
                <a:cubicBezTo>
                  <a:pt x="1513" y="992"/>
                  <a:pt x="1523" y="1020"/>
                  <a:pt x="1515" y="1028"/>
                </a:cubicBezTo>
                <a:cubicBezTo>
                  <a:pt x="1510" y="1033"/>
                  <a:pt x="1491" y="1027"/>
                  <a:pt x="1485" y="1032"/>
                </a:cubicBezTo>
                <a:cubicBezTo>
                  <a:pt x="1477" y="1038"/>
                  <a:pt x="1477" y="1059"/>
                  <a:pt x="1473" y="1068"/>
                </a:cubicBezTo>
                <a:cubicBezTo>
                  <a:pt x="1468" y="1078"/>
                  <a:pt x="1456" y="1096"/>
                  <a:pt x="1449" y="1104"/>
                </a:cubicBezTo>
                <a:cubicBezTo>
                  <a:pt x="1442" y="1111"/>
                  <a:pt x="1427" y="1124"/>
                  <a:pt x="1422" y="1132"/>
                </a:cubicBezTo>
                <a:cubicBezTo>
                  <a:pt x="1415" y="1142"/>
                  <a:pt x="1405" y="1165"/>
                  <a:pt x="1402" y="1177"/>
                </a:cubicBezTo>
                <a:cubicBezTo>
                  <a:pt x="1399" y="1190"/>
                  <a:pt x="1398" y="1216"/>
                  <a:pt x="1402" y="1228"/>
                </a:cubicBezTo>
                <a:cubicBezTo>
                  <a:pt x="1408" y="1244"/>
                  <a:pt x="1439" y="1264"/>
                  <a:pt x="1446" y="1280"/>
                </a:cubicBezTo>
                <a:cubicBezTo>
                  <a:pt x="1452" y="1293"/>
                  <a:pt x="1456" y="1322"/>
                  <a:pt x="1454" y="1336"/>
                </a:cubicBezTo>
                <a:cubicBezTo>
                  <a:pt x="1453" y="1348"/>
                  <a:pt x="1438" y="1369"/>
                  <a:pt x="1437" y="1381"/>
                </a:cubicBezTo>
                <a:cubicBezTo>
                  <a:pt x="1435" y="1390"/>
                  <a:pt x="1434" y="1406"/>
                  <a:pt x="1435" y="1420"/>
                </a:cubicBezTo>
                <a:cubicBezTo>
                  <a:pt x="1427" y="1423"/>
                  <a:pt x="1415" y="1428"/>
                  <a:pt x="1409" y="1428"/>
                </a:cubicBezTo>
                <a:cubicBezTo>
                  <a:pt x="1394" y="1428"/>
                  <a:pt x="1367" y="1404"/>
                  <a:pt x="1352" y="1408"/>
                </a:cubicBezTo>
                <a:cubicBezTo>
                  <a:pt x="1341" y="1411"/>
                  <a:pt x="1333" y="1439"/>
                  <a:pt x="1322" y="1444"/>
                </a:cubicBezTo>
                <a:cubicBezTo>
                  <a:pt x="1310" y="1450"/>
                  <a:pt x="1270" y="1446"/>
                  <a:pt x="1270" y="1444"/>
                </a:cubicBezTo>
                <a:cubicBezTo>
                  <a:pt x="1270" y="1442"/>
                  <a:pt x="1250" y="1408"/>
                  <a:pt x="1245" y="1395"/>
                </a:cubicBezTo>
                <a:cubicBezTo>
                  <a:pt x="1242" y="1388"/>
                  <a:pt x="1242" y="1370"/>
                  <a:pt x="1237" y="1364"/>
                </a:cubicBezTo>
                <a:cubicBezTo>
                  <a:pt x="1230" y="1356"/>
                  <a:pt x="1208" y="1355"/>
                  <a:pt x="1200" y="1349"/>
                </a:cubicBezTo>
                <a:cubicBezTo>
                  <a:pt x="1187" y="1339"/>
                  <a:pt x="1173" y="1306"/>
                  <a:pt x="1159" y="1296"/>
                </a:cubicBezTo>
                <a:cubicBezTo>
                  <a:pt x="1148" y="1288"/>
                  <a:pt x="1118" y="1288"/>
                  <a:pt x="1108" y="1278"/>
                </a:cubicBezTo>
                <a:cubicBezTo>
                  <a:pt x="1099" y="1269"/>
                  <a:pt x="1102" y="1236"/>
                  <a:pt x="1091" y="1228"/>
                </a:cubicBezTo>
                <a:cubicBezTo>
                  <a:pt x="1087" y="1225"/>
                  <a:pt x="1074" y="1229"/>
                  <a:pt x="1069" y="1228"/>
                </a:cubicBezTo>
                <a:cubicBezTo>
                  <a:pt x="1055" y="1226"/>
                  <a:pt x="1024" y="1227"/>
                  <a:pt x="1015" y="1216"/>
                </a:cubicBezTo>
                <a:cubicBezTo>
                  <a:pt x="1006" y="1205"/>
                  <a:pt x="1020" y="1172"/>
                  <a:pt x="1015" y="1158"/>
                </a:cubicBezTo>
                <a:cubicBezTo>
                  <a:pt x="1009" y="1143"/>
                  <a:pt x="979" y="1125"/>
                  <a:pt x="973" y="1110"/>
                </a:cubicBezTo>
                <a:cubicBezTo>
                  <a:pt x="969" y="1099"/>
                  <a:pt x="966" y="1071"/>
                  <a:pt x="973" y="1061"/>
                </a:cubicBezTo>
                <a:cubicBezTo>
                  <a:pt x="980" y="1050"/>
                  <a:pt x="1014" y="1049"/>
                  <a:pt x="1023" y="1039"/>
                </a:cubicBezTo>
                <a:cubicBezTo>
                  <a:pt x="1030" y="1032"/>
                  <a:pt x="1035" y="1011"/>
                  <a:pt x="1035" y="1001"/>
                </a:cubicBezTo>
                <a:cubicBezTo>
                  <a:pt x="1035" y="992"/>
                  <a:pt x="1032" y="971"/>
                  <a:pt x="1025" y="965"/>
                </a:cubicBezTo>
                <a:cubicBezTo>
                  <a:pt x="1017" y="958"/>
                  <a:pt x="994" y="954"/>
                  <a:pt x="983" y="956"/>
                </a:cubicBezTo>
                <a:cubicBezTo>
                  <a:pt x="970" y="958"/>
                  <a:pt x="945" y="974"/>
                  <a:pt x="937" y="985"/>
                </a:cubicBezTo>
                <a:cubicBezTo>
                  <a:pt x="927" y="999"/>
                  <a:pt x="930" y="1035"/>
                  <a:pt x="923" y="1051"/>
                </a:cubicBezTo>
                <a:cubicBezTo>
                  <a:pt x="920" y="1058"/>
                  <a:pt x="911" y="1073"/>
                  <a:pt x="905" y="1078"/>
                </a:cubicBezTo>
                <a:cubicBezTo>
                  <a:pt x="896" y="1084"/>
                  <a:pt x="875" y="1090"/>
                  <a:pt x="864" y="1091"/>
                </a:cubicBezTo>
                <a:cubicBezTo>
                  <a:pt x="850" y="1092"/>
                  <a:pt x="821" y="1079"/>
                  <a:pt x="807" y="1080"/>
                </a:cubicBezTo>
                <a:cubicBezTo>
                  <a:pt x="800" y="1081"/>
                  <a:pt x="786" y="1089"/>
                  <a:pt x="779" y="1091"/>
                </a:cubicBezTo>
                <a:cubicBezTo>
                  <a:pt x="758" y="1096"/>
                  <a:pt x="714" y="1113"/>
                  <a:pt x="695" y="1103"/>
                </a:cubicBezTo>
                <a:cubicBezTo>
                  <a:pt x="683" y="1097"/>
                  <a:pt x="670" y="1069"/>
                  <a:pt x="670" y="1056"/>
                </a:cubicBezTo>
                <a:cubicBezTo>
                  <a:pt x="670" y="1043"/>
                  <a:pt x="690" y="1022"/>
                  <a:pt x="692" y="1009"/>
                </a:cubicBezTo>
                <a:cubicBezTo>
                  <a:pt x="694" y="996"/>
                  <a:pt x="683" y="969"/>
                  <a:pt x="685" y="956"/>
                </a:cubicBezTo>
                <a:cubicBezTo>
                  <a:pt x="687" y="938"/>
                  <a:pt x="712" y="907"/>
                  <a:pt x="710" y="889"/>
                </a:cubicBezTo>
                <a:cubicBezTo>
                  <a:pt x="709" y="877"/>
                  <a:pt x="691" y="859"/>
                  <a:pt x="686" y="848"/>
                </a:cubicBezTo>
                <a:cubicBezTo>
                  <a:pt x="680" y="836"/>
                  <a:pt x="676" y="807"/>
                  <a:pt x="665" y="800"/>
                </a:cubicBezTo>
                <a:cubicBezTo>
                  <a:pt x="654" y="793"/>
                  <a:pt x="626" y="807"/>
                  <a:pt x="613" y="806"/>
                </a:cubicBezTo>
                <a:cubicBezTo>
                  <a:pt x="599" y="804"/>
                  <a:pt x="573" y="785"/>
                  <a:pt x="559" y="787"/>
                </a:cubicBezTo>
                <a:cubicBezTo>
                  <a:pt x="548" y="789"/>
                  <a:pt x="534" y="814"/>
                  <a:pt x="523" y="816"/>
                </a:cubicBezTo>
                <a:cubicBezTo>
                  <a:pt x="514" y="818"/>
                  <a:pt x="495" y="810"/>
                  <a:pt x="489" y="804"/>
                </a:cubicBezTo>
                <a:cubicBezTo>
                  <a:pt x="480" y="795"/>
                  <a:pt x="475" y="768"/>
                  <a:pt x="472" y="755"/>
                </a:cubicBezTo>
                <a:cubicBezTo>
                  <a:pt x="469" y="740"/>
                  <a:pt x="475" y="707"/>
                  <a:pt x="466" y="695"/>
                </a:cubicBezTo>
                <a:cubicBezTo>
                  <a:pt x="456" y="682"/>
                  <a:pt x="416" y="683"/>
                  <a:pt x="404" y="671"/>
                </a:cubicBezTo>
                <a:cubicBezTo>
                  <a:pt x="399" y="666"/>
                  <a:pt x="400" y="645"/>
                  <a:pt x="393" y="643"/>
                </a:cubicBezTo>
                <a:cubicBezTo>
                  <a:pt x="383" y="640"/>
                  <a:pt x="368" y="665"/>
                  <a:pt x="357" y="666"/>
                </a:cubicBezTo>
                <a:cubicBezTo>
                  <a:pt x="344" y="667"/>
                  <a:pt x="320" y="653"/>
                  <a:pt x="312" y="643"/>
                </a:cubicBezTo>
                <a:cubicBezTo>
                  <a:pt x="306" y="635"/>
                  <a:pt x="304" y="615"/>
                  <a:pt x="303" y="605"/>
                </a:cubicBezTo>
                <a:cubicBezTo>
                  <a:pt x="301" y="590"/>
                  <a:pt x="308" y="560"/>
                  <a:pt x="303" y="546"/>
                </a:cubicBezTo>
                <a:cubicBezTo>
                  <a:pt x="299" y="535"/>
                  <a:pt x="283" y="519"/>
                  <a:pt x="275" y="511"/>
                </a:cubicBezTo>
                <a:cubicBezTo>
                  <a:pt x="271" y="506"/>
                  <a:pt x="259" y="498"/>
                  <a:pt x="255" y="493"/>
                </a:cubicBezTo>
                <a:cubicBezTo>
                  <a:pt x="250" y="487"/>
                  <a:pt x="246" y="469"/>
                  <a:pt x="239" y="464"/>
                </a:cubicBezTo>
                <a:cubicBezTo>
                  <a:pt x="232" y="459"/>
                  <a:pt x="213" y="457"/>
                  <a:pt x="205" y="457"/>
                </a:cubicBezTo>
                <a:cubicBezTo>
                  <a:pt x="198" y="457"/>
                  <a:pt x="186" y="464"/>
                  <a:pt x="179" y="465"/>
                </a:cubicBezTo>
                <a:cubicBezTo>
                  <a:pt x="162" y="468"/>
                  <a:pt x="125" y="474"/>
                  <a:pt x="109" y="467"/>
                </a:cubicBezTo>
                <a:cubicBezTo>
                  <a:pt x="97" y="462"/>
                  <a:pt x="82" y="439"/>
                  <a:pt x="74" y="429"/>
                </a:cubicBezTo>
                <a:cubicBezTo>
                  <a:pt x="66" y="419"/>
                  <a:pt x="50" y="397"/>
                  <a:pt x="46" y="384"/>
                </a:cubicBezTo>
                <a:cubicBezTo>
                  <a:pt x="42" y="369"/>
                  <a:pt x="50" y="337"/>
                  <a:pt x="46" y="323"/>
                </a:cubicBezTo>
                <a:cubicBezTo>
                  <a:pt x="41" y="307"/>
                  <a:pt x="16" y="283"/>
                  <a:pt x="10" y="268"/>
                </a:cubicBezTo>
                <a:cubicBezTo>
                  <a:pt x="6" y="258"/>
                  <a:pt x="3" y="239"/>
                  <a:pt x="0" y="221"/>
                </a:cubicBezTo>
                <a:cubicBezTo>
                  <a:pt x="22" y="213"/>
                  <a:pt x="45" y="204"/>
                  <a:pt x="58" y="196"/>
                </a:cubicBezTo>
                <a:cubicBezTo>
                  <a:pt x="71" y="189"/>
                  <a:pt x="91" y="167"/>
                  <a:pt x="103" y="159"/>
                </a:cubicBezTo>
                <a:cubicBezTo>
                  <a:pt x="111" y="154"/>
                  <a:pt x="126" y="144"/>
                  <a:pt x="134" y="141"/>
                </a:cubicBezTo>
                <a:cubicBezTo>
                  <a:pt x="148" y="136"/>
                  <a:pt x="180" y="136"/>
                  <a:pt x="194" y="129"/>
                </a:cubicBezTo>
                <a:cubicBezTo>
                  <a:pt x="210" y="121"/>
                  <a:pt x="232" y="90"/>
                  <a:pt x="247" y="80"/>
                </a:cubicBezTo>
                <a:cubicBezTo>
                  <a:pt x="260" y="71"/>
                  <a:pt x="290" y="60"/>
                  <a:pt x="305" y="53"/>
                </a:cubicBezTo>
                <a:cubicBezTo>
                  <a:pt x="315" y="48"/>
                  <a:pt x="336" y="34"/>
                  <a:pt x="347" y="32"/>
                </a:cubicBezTo>
                <a:cubicBezTo>
                  <a:pt x="358" y="30"/>
                  <a:pt x="380" y="34"/>
                  <a:pt x="391" y="35"/>
                </a:cubicBezTo>
                <a:cubicBezTo>
                  <a:pt x="394" y="35"/>
                  <a:pt x="397" y="35"/>
                  <a:pt x="401" y="35"/>
                </a:cubicBezTo>
                <a:cubicBezTo>
                  <a:pt x="396" y="45"/>
                  <a:pt x="389" y="59"/>
                  <a:pt x="389" y="66"/>
                </a:cubicBezTo>
                <a:cubicBezTo>
                  <a:pt x="389" y="79"/>
                  <a:pt x="399" y="105"/>
                  <a:pt x="407" y="116"/>
                </a:cubicBezTo>
                <a:cubicBezTo>
                  <a:pt x="411" y="121"/>
                  <a:pt x="422" y="132"/>
                  <a:pt x="429" y="132"/>
                </a:cubicBezTo>
                <a:cubicBezTo>
                  <a:pt x="439" y="133"/>
                  <a:pt x="455" y="115"/>
                  <a:pt x="465" y="112"/>
                </a:cubicBezTo>
                <a:cubicBezTo>
                  <a:pt x="477" y="109"/>
                  <a:pt x="502" y="110"/>
                  <a:pt x="514" y="112"/>
                </a:cubicBezTo>
                <a:cubicBezTo>
                  <a:pt x="524" y="114"/>
                  <a:pt x="546" y="119"/>
                  <a:pt x="554" y="126"/>
                </a:cubicBezTo>
                <a:cubicBezTo>
                  <a:pt x="563" y="135"/>
                  <a:pt x="561" y="167"/>
                  <a:pt x="571" y="175"/>
                </a:cubicBezTo>
                <a:cubicBezTo>
                  <a:pt x="584" y="186"/>
                  <a:pt x="621" y="188"/>
                  <a:pt x="638" y="185"/>
                </a:cubicBezTo>
                <a:cubicBezTo>
                  <a:pt x="655" y="182"/>
                  <a:pt x="680" y="155"/>
                  <a:pt x="696" y="149"/>
                </a:cubicBezTo>
                <a:cubicBezTo>
                  <a:pt x="705" y="146"/>
                  <a:pt x="725" y="145"/>
                  <a:pt x="734" y="142"/>
                </a:cubicBezTo>
                <a:cubicBezTo>
                  <a:pt x="744" y="139"/>
                  <a:pt x="765" y="131"/>
                  <a:pt x="772" y="123"/>
                </a:cubicBezTo>
                <a:cubicBezTo>
                  <a:pt x="779" y="116"/>
                  <a:pt x="780" y="94"/>
                  <a:pt x="788" y="89"/>
                </a:cubicBezTo>
                <a:cubicBezTo>
                  <a:pt x="793" y="85"/>
                  <a:pt x="808" y="86"/>
                  <a:pt x="814" y="87"/>
                </a:cubicBezTo>
                <a:cubicBezTo>
                  <a:pt x="822" y="88"/>
                  <a:pt x="836" y="96"/>
                  <a:pt x="844" y="96"/>
                </a:cubicBezTo>
                <a:cubicBezTo>
                  <a:pt x="851" y="96"/>
                  <a:pt x="868" y="95"/>
                  <a:pt x="873" y="89"/>
                </a:cubicBezTo>
                <a:cubicBezTo>
                  <a:pt x="876" y="85"/>
                  <a:pt x="875" y="73"/>
                  <a:pt x="873" y="69"/>
                </a:cubicBezTo>
                <a:cubicBezTo>
                  <a:pt x="870" y="63"/>
                  <a:pt x="852" y="60"/>
                  <a:pt x="852" y="54"/>
                </a:cubicBezTo>
                <a:cubicBezTo>
                  <a:pt x="852" y="45"/>
                  <a:pt x="871" y="34"/>
                  <a:pt x="879" y="31"/>
                </a:cubicBezTo>
                <a:cubicBezTo>
                  <a:pt x="886" y="28"/>
                  <a:pt x="903" y="27"/>
                  <a:pt x="910" y="31"/>
                </a:cubicBezTo>
                <a:cubicBezTo>
                  <a:pt x="918" y="36"/>
                  <a:pt x="919" y="62"/>
                  <a:pt x="928" y="66"/>
                </a:cubicBezTo>
                <a:cubicBezTo>
                  <a:pt x="937" y="70"/>
                  <a:pt x="960" y="62"/>
                  <a:pt x="969" y="57"/>
                </a:cubicBezTo>
                <a:cubicBezTo>
                  <a:pt x="978" y="53"/>
                  <a:pt x="993" y="39"/>
                  <a:pt x="1000" y="32"/>
                </a:cubicBezTo>
                <a:cubicBezTo>
                  <a:pt x="1007" y="25"/>
                  <a:pt x="1013" y="3"/>
                  <a:pt x="1022" y="1"/>
                </a:cubicBezTo>
                <a:cubicBezTo>
                  <a:pt x="1027" y="0"/>
                  <a:pt x="1037" y="7"/>
                  <a:pt x="1040" y="12"/>
                </a:cubicBezTo>
                <a:cubicBezTo>
                  <a:pt x="1044" y="19"/>
                  <a:pt x="1041" y="37"/>
                  <a:pt x="1040" y="45"/>
                </a:cubicBezTo>
                <a:cubicBezTo>
                  <a:pt x="1039" y="52"/>
                  <a:pt x="1030" y="67"/>
                  <a:pt x="1034" y="73"/>
                </a:cubicBezTo>
                <a:cubicBezTo>
                  <a:pt x="1038" y="80"/>
                  <a:pt x="1056" y="82"/>
                  <a:pt x="1064" y="82"/>
                </a:cubicBezTo>
                <a:cubicBezTo>
                  <a:pt x="1072" y="82"/>
                  <a:pt x="1087" y="80"/>
                  <a:pt x="1094" y="77"/>
                </a:cubicBezTo>
                <a:cubicBezTo>
                  <a:pt x="1110" y="70"/>
                  <a:pt x="1131" y="36"/>
                  <a:pt x="1148" y="33"/>
                </a:cubicBezTo>
                <a:cubicBezTo>
                  <a:pt x="1156" y="32"/>
                  <a:pt x="1176" y="37"/>
                  <a:pt x="1179" y="45"/>
                </a:cubicBezTo>
                <a:cubicBezTo>
                  <a:pt x="1183" y="55"/>
                  <a:pt x="1162" y="76"/>
                  <a:pt x="1162" y="87"/>
                </a:cubicBezTo>
                <a:cubicBezTo>
                  <a:pt x="1162" y="98"/>
                  <a:pt x="1171" y="119"/>
                  <a:pt x="1179" y="127"/>
                </a:cubicBezTo>
                <a:cubicBezTo>
                  <a:pt x="1188" y="136"/>
                  <a:pt x="1220" y="136"/>
                  <a:pt x="1226" y="147"/>
                </a:cubicBezTo>
                <a:cubicBezTo>
                  <a:pt x="1231" y="155"/>
                  <a:pt x="1216" y="177"/>
                  <a:pt x="1221" y="185"/>
                </a:cubicBezTo>
                <a:cubicBezTo>
                  <a:pt x="1226" y="194"/>
                  <a:pt x="1250" y="199"/>
                  <a:pt x="1260" y="200"/>
                </a:cubicBezTo>
                <a:cubicBezTo>
                  <a:pt x="1271" y="201"/>
                  <a:pt x="1291" y="191"/>
                  <a:pt x="1301" y="189"/>
                </a:cubicBezTo>
                <a:cubicBezTo>
                  <a:pt x="1312" y="187"/>
                  <a:pt x="1335" y="179"/>
                  <a:pt x="1345" y="184"/>
                </a:cubicBezTo>
                <a:cubicBezTo>
                  <a:pt x="1352" y="187"/>
                  <a:pt x="1358" y="202"/>
                  <a:pt x="1361" y="208"/>
                </a:cubicBezTo>
                <a:cubicBezTo>
                  <a:pt x="1365" y="216"/>
                  <a:pt x="1367" y="234"/>
                  <a:pt x="1373" y="241"/>
                </a:cubicBezTo>
                <a:cubicBezTo>
                  <a:pt x="1381" y="250"/>
                  <a:pt x="1405" y="259"/>
                  <a:pt x="1417" y="262"/>
                </a:cubicBezTo>
                <a:cubicBezTo>
                  <a:pt x="1430" y="265"/>
                  <a:pt x="1458" y="257"/>
                  <a:pt x="1470" y="262"/>
                </a:cubicBezTo>
                <a:cubicBezTo>
                  <a:pt x="1476" y="264"/>
                  <a:pt x="1485" y="274"/>
                  <a:pt x="1488" y="279"/>
                </a:cubicBezTo>
                <a:cubicBezTo>
                  <a:pt x="1492" y="287"/>
                  <a:pt x="1496" y="304"/>
                  <a:pt x="1495" y="313"/>
                </a:cubicBezTo>
                <a:cubicBezTo>
                  <a:pt x="1494" y="318"/>
                  <a:pt x="1487" y="326"/>
                  <a:pt x="1485" y="330"/>
                </a:cubicBezTo>
                <a:cubicBezTo>
                  <a:pt x="1480" y="340"/>
                  <a:pt x="1472" y="360"/>
                  <a:pt x="1465" y="369"/>
                </a:cubicBezTo>
                <a:cubicBezTo>
                  <a:pt x="1460" y="376"/>
                  <a:pt x="1444" y="384"/>
                  <a:pt x="1441" y="392"/>
                </a:cubicBezTo>
                <a:cubicBezTo>
                  <a:pt x="1438" y="400"/>
                  <a:pt x="1443" y="417"/>
                  <a:pt x="1441" y="425"/>
                </a:cubicBezTo>
                <a:cubicBezTo>
                  <a:pt x="1439" y="433"/>
                  <a:pt x="1428" y="448"/>
                  <a:pt x="1422" y="454"/>
                </a:cubicBezTo>
                <a:cubicBezTo>
                  <a:pt x="1415" y="461"/>
                  <a:pt x="1395" y="468"/>
                  <a:pt x="1391" y="476"/>
                </a:cubicBezTo>
                <a:cubicBezTo>
                  <a:pt x="1385" y="487"/>
                  <a:pt x="1383" y="517"/>
                  <a:pt x="1392" y="526"/>
                </a:cubicBezTo>
                <a:cubicBezTo>
                  <a:pt x="1397" y="531"/>
                  <a:pt x="1413" y="524"/>
                  <a:pt x="1420" y="526"/>
                </a:cubicBezTo>
                <a:cubicBezTo>
                  <a:pt x="1429" y="528"/>
                  <a:pt x="1446" y="539"/>
                  <a:pt x="1454" y="544"/>
                </a:cubicBezTo>
                <a:cubicBezTo>
                  <a:pt x="1462" y="549"/>
                  <a:pt x="1476" y="565"/>
                  <a:pt x="1486" y="565"/>
                </a:cubicBezTo>
                <a:cubicBezTo>
                  <a:pt x="1495" y="565"/>
                  <a:pt x="1509" y="550"/>
                  <a:pt x="1518" y="548"/>
                </a:cubicBezTo>
                <a:cubicBezTo>
                  <a:pt x="1530" y="545"/>
                  <a:pt x="1555" y="553"/>
                  <a:pt x="1567" y="548"/>
                </a:cubicBezTo>
                <a:cubicBezTo>
                  <a:pt x="1570" y="561"/>
                  <a:pt x="1574" y="575"/>
                  <a:pt x="1578" y="581"/>
                </a:cubicBezTo>
                <a:cubicBezTo>
                  <a:pt x="1582" y="587"/>
                  <a:pt x="1593" y="593"/>
                  <a:pt x="1597" y="599"/>
                </a:cubicBezTo>
                <a:cubicBezTo>
                  <a:pt x="1602" y="608"/>
                  <a:pt x="1602" y="632"/>
                  <a:pt x="1610" y="639"/>
                </a:cubicBezTo>
                <a:cubicBezTo>
                  <a:pt x="1617" y="645"/>
                  <a:pt x="1641" y="639"/>
                  <a:pt x="1649" y="645"/>
                </a:cubicBezTo>
                <a:cubicBezTo>
                  <a:pt x="1656" y="651"/>
                  <a:pt x="1663" y="671"/>
                  <a:pt x="1662" y="680"/>
                </a:cubicBezTo>
                <a:cubicBezTo>
                  <a:pt x="1661" y="690"/>
                  <a:pt x="1640" y="703"/>
                  <a:pt x="1638" y="713"/>
                </a:cubicBezTo>
                <a:cubicBezTo>
                  <a:pt x="1636" y="723"/>
                  <a:pt x="1639" y="745"/>
                  <a:pt x="1646" y="751"/>
                </a:cubicBezTo>
                <a:cubicBezTo>
                  <a:pt x="1651" y="754"/>
                  <a:pt x="1664" y="749"/>
                  <a:pt x="1670" y="751"/>
                </a:cubicBezTo>
                <a:cubicBezTo>
                  <a:pt x="1682" y="755"/>
                  <a:pt x="1706" y="771"/>
                  <a:pt x="1711" y="783"/>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9" name="#1 Amsterdam">
            <a:extLst>
              <a:ext uri="{FF2B5EF4-FFF2-40B4-BE49-F238E27FC236}">
                <a16:creationId xmlns:a16="http://schemas.microsoft.com/office/drawing/2014/main" id="{CB37AFF8-79BE-4044-A407-1FA583B2F433}"/>
              </a:ext>
            </a:extLst>
          </p:cNvPr>
          <p:cNvSpPr/>
          <p:nvPr userDrawn="1"/>
        </p:nvSpPr>
        <p:spPr>
          <a:xfrm>
            <a:off x="8747732" y="2133172"/>
            <a:ext cx="231868" cy="327446"/>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en-GB" sz="1100" noProof="0">
                <a:solidFill>
                  <a:schemeClr val="bg1"/>
                </a:solidFill>
              </a:rPr>
              <a:t>1</a:t>
            </a:r>
          </a:p>
        </p:txBody>
      </p:sp>
      <p:sp>
        <p:nvSpPr>
          <p:cNvPr id="60" name="#2 Rotterdam">
            <a:extLst>
              <a:ext uri="{FF2B5EF4-FFF2-40B4-BE49-F238E27FC236}">
                <a16:creationId xmlns:a16="http://schemas.microsoft.com/office/drawing/2014/main" id="{D3E7E99D-246D-4953-9391-F03B31CCD91B}"/>
              </a:ext>
            </a:extLst>
          </p:cNvPr>
          <p:cNvSpPr/>
          <p:nvPr userDrawn="1"/>
        </p:nvSpPr>
        <p:spPr>
          <a:xfrm>
            <a:off x="8512581" y="2771441"/>
            <a:ext cx="231868" cy="327446"/>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en-GB" sz="1100" noProof="0">
                <a:solidFill>
                  <a:schemeClr val="bg1"/>
                </a:solidFill>
              </a:rPr>
              <a:t>2</a:t>
            </a:r>
          </a:p>
        </p:txBody>
      </p:sp>
      <p:sp>
        <p:nvSpPr>
          <p:cNvPr id="61" name="#3 Breda">
            <a:extLst>
              <a:ext uri="{FF2B5EF4-FFF2-40B4-BE49-F238E27FC236}">
                <a16:creationId xmlns:a16="http://schemas.microsoft.com/office/drawing/2014/main" id="{1382993A-F53B-4423-83AF-9CEC55F0CABF}"/>
              </a:ext>
            </a:extLst>
          </p:cNvPr>
          <p:cNvSpPr/>
          <p:nvPr userDrawn="1"/>
        </p:nvSpPr>
        <p:spPr>
          <a:xfrm>
            <a:off x="8814919" y="3152163"/>
            <a:ext cx="231868" cy="327446"/>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297605 w 329324"/>
              <a:gd name="connsiteY0" fmla="*/ 169089 h 465074"/>
              <a:gd name="connsiteX1" fmla="*/ 35609 w 329324"/>
              <a:gd name="connsiteY1" fmla="*/ 169089 h 465074"/>
              <a:gd name="connsiteX2" fmla="*/ 166607 w 329324"/>
              <a:gd name="connsiteY2" fmla="*/ 300087 h 465074"/>
              <a:gd name="connsiteX3" fmla="*/ 297605 w 329324"/>
              <a:gd name="connsiteY3" fmla="*/ 169089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en-GB" sz="1100" noProof="0">
                <a:solidFill>
                  <a:schemeClr val="bg1"/>
                </a:solidFill>
              </a:rPr>
              <a:t>3</a:t>
            </a:r>
          </a:p>
        </p:txBody>
      </p:sp>
      <p:sp>
        <p:nvSpPr>
          <p:cNvPr id="62" name="#4 Eindhoven">
            <a:extLst>
              <a:ext uri="{FF2B5EF4-FFF2-40B4-BE49-F238E27FC236}">
                <a16:creationId xmlns:a16="http://schemas.microsoft.com/office/drawing/2014/main" id="{EE9551EE-8601-45E6-B17C-1D48B815FE45}"/>
              </a:ext>
            </a:extLst>
          </p:cNvPr>
          <p:cNvSpPr/>
          <p:nvPr userDrawn="1"/>
        </p:nvSpPr>
        <p:spPr>
          <a:xfrm>
            <a:off x="9408397" y="3488094"/>
            <a:ext cx="231868" cy="327446"/>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en-GB" sz="1100" noProof="0">
                <a:solidFill>
                  <a:schemeClr val="bg1"/>
                </a:solidFill>
              </a:rPr>
              <a:t>4</a:t>
            </a:r>
          </a:p>
        </p:txBody>
      </p:sp>
      <p:sp>
        <p:nvSpPr>
          <p:cNvPr id="63" name="#5 Brussel">
            <a:extLst>
              <a:ext uri="{FF2B5EF4-FFF2-40B4-BE49-F238E27FC236}">
                <a16:creationId xmlns:a16="http://schemas.microsoft.com/office/drawing/2014/main" id="{5F20F6CC-38A4-4516-B3B9-B4AC6EA4A98E}"/>
              </a:ext>
            </a:extLst>
          </p:cNvPr>
          <p:cNvSpPr/>
          <p:nvPr userDrawn="1"/>
        </p:nvSpPr>
        <p:spPr>
          <a:xfrm>
            <a:off x="8327606" y="4257698"/>
            <a:ext cx="230400" cy="327600"/>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lIns="0" tIns="0" rIns="0" bIns="90000" rtlCol="0" anchor="ctr"/>
          <a:lstStyle/>
          <a:p>
            <a:pPr algn="ctr"/>
            <a:r>
              <a:rPr lang="en-GB" sz="1100" noProof="0" dirty="0">
                <a:solidFill>
                  <a:schemeClr val="bg1"/>
                </a:solidFill>
              </a:rPr>
              <a:t>5</a:t>
            </a:r>
          </a:p>
        </p:txBody>
      </p:sp>
      <p:sp>
        <p:nvSpPr>
          <p:cNvPr id="64" name="#6 Luxemburg">
            <a:extLst>
              <a:ext uri="{FF2B5EF4-FFF2-40B4-BE49-F238E27FC236}">
                <a16:creationId xmlns:a16="http://schemas.microsoft.com/office/drawing/2014/main" id="{74A93230-823F-4C24-B582-9E8E39EDBBCF}"/>
              </a:ext>
            </a:extLst>
          </p:cNvPr>
          <p:cNvSpPr/>
          <p:nvPr userDrawn="1"/>
        </p:nvSpPr>
        <p:spPr>
          <a:xfrm>
            <a:off x="9898797" y="5817364"/>
            <a:ext cx="230400" cy="327600"/>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en-GB" sz="1100" noProof="0">
                <a:solidFill>
                  <a:schemeClr val="bg1"/>
                </a:solidFill>
              </a:rPr>
              <a:t>6</a:t>
            </a:r>
          </a:p>
        </p:txBody>
      </p:sp>
      <p:sp>
        <p:nvSpPr>
          <p:cNvPr id="65" name="t1">
            <a:extLst>
              <a:ext uri="{FF2B5EF4-FFF2-40B4-BE49-F238E27FC236}">
                <a16:creationId xmlns:a16="http://schemas.microsoft.com/office/drawing/2014/main" id="{7304450B-D9EB-49F3-8B34-26FFE052F8C7}"/>
              </a:ext>
            </a:extLst>
          </p:cNvPr>
          <p:cNvSpPr txBox="1"/>
          <p:nvPr userDrawn="1"/>
        </p:nvSpPr>
        <p:spPr>
          <a:xfrm>
            <a:off x="1295400" y="1464501"/>
            <a:ext cx="4241799" cy="539912"/>
          </a:xfrm>
          <a:prstGeom prst="rect">
            <a:avLst/>
          </a:prstGeom>
          <a:noFill/>
        </p:spPr>
        <p:txBody>
          <a:bodyPr wrap="square" lIns="0" tIns="0" rIns="0" bIns="0" rtlCol="0" anchor="ctr">
            <a:noAutofit/>
          </a:bodyPr>
          <a:lstStyle/>
          <a:p>
            <a:pPr algn="l"/>
            <a:r>
              <a:rPr lang="en-GB" sz="1600" noProof="0">
                <a:solidFill>
                  <a:schemeClr val="tx2"/>
                </a:solidFill>
              </a:rPr>
              <a:t>Amsterdam</a:t>
            </a:r>
          </a:p>
        </p:txBody>
      </p:sp>
      <p:sp>
        <p:nvSpPr>
          <p:cNvPr id="66" name="#1">
            <a:extLst>
              <a:ext uri="{FF2B5EF4-FFF2-40B4-BE49-F238E27FC236}">
                <a16:creationId xmlns:a16="http://schemas.microsoft.com/office/drawing/2014/main" id="{FE372C86-4398-4928-9E85-C4E156992C01}"/>
              </a:ext>
            </a:extLst>
          </p:cNvPr>
          <p:cNvSpPr/>
          <p:nvPr userDrawn="1"/>
        </p:nvSpPr>
        <p:spPr>
          <a:xfrm>
            <a:off x="542308" y="14849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67" name="#1">
            <a:extLst>
              <a:ext uri="{FF2B5EF4-FFF2-40B4-BE49-F238E27FC236}">
                <a16:creationId xmlns:a16="http://schemas.microsoft.com/office/drawing/2014/main" id="{E88541D7-D6DE-4FC0-8D1D-9AD0011BAAEB}"/>
              </a:ext>
            </a:extLst>
          </p:cNvPr>
          <p:cNvSpPr/>
          <p:nvPr userDrawn="1"/>
        </p:nvSpPr>
        <p:spPr>
          <a:xfrm>
            <a:off x="600212" y="15428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noProof="0"/>
              <a:t>1</a:t>
            </a:r>
          </a:p>
        </p:txBody>
      </p:sp>
      <p:sp>
        <p:nvSpPr>
          <p:cNvPr id="68" name="t2">
            <a:extLst>
              <a:ext uri="{FF2B5EF4-FFF2-40B4-BE49-F238E27FC236}">
                <a16:creationId xmlns:a16="http://schemas.microsoft.com/office/drawing/2014/main" id="{34A32496-A76E-4BFB-9E45-5277132AEB53}"/>
              </a:ext>
            </a:extLst>
          </p:cNvPr>
          <p:cNvSpPr txBox="1"/>
          <p:nvPr userDrawn="1"/>
        </p:nvSpPr>
        <p:spPr>
          <a:xfrm>
            <a:off x="1295400" y="2290001"/>
            <a:ext cx="4241799" cy="539912"/>
          </a:xfrm>
          <a:prstGeom prst="rect">
            <a:avLst/>
          </a:prstGeom>
          <a:noFill/>
        </p:spPr>
        <p:txBody>
          <a:bodyPr wrap="square" lIns="0" tIns="0" rIns="0" bIns="0" rtlCol="0" anchor="ctr">
            <a:noAutofit/>
          </a:bodyPr>
          <a:lstStyle/>
          <a:p>
            <a:pPr algn="l"/>
            <a:r>
              <a:rPr lang="en-GB" sz="1600" noProof="0">
                <a:solidFill>
                  <a:schemeClr val="tx2"/>
                </a:solidFill>
              </a:rPr>
              <a:t>Rotterdam</a:t>
            </a:r>
          </a:p>
        </p:txBody>
      </p:sp>
      <p:sp>
        <p:nvSpPr>
          <p:cNvPr id="69" name="#2">
            <a:extLst>
              <a:ext uri="{FF2B5EF4-FFF2-40B4-BE49-F238E27FC236}">
                <a16:creationId xmlns:a16="http://schemas.microsoft.com/office/drawing/2014/main" id="{0C48197E-2588-4D86-92D4-2D6FE402E308}"/>
              </a:ext>
            </a:extLst>
          </p:cNvPr>
          <p:cNvSpPr/>
          <p:nvPr userDrawn="1"/>
        </p:nvSpPr>
        <p:spPr>
          <a:xfrm>
            <a:off x="542308" y="23104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70" name="#2">
            <a:extLst>
              <a:ext uri="{FF2B5EF4-FFF2-40B4-BE49-F238E27FC236}">
                <a16:creationId xmlns:a16="http://schemas.microsoft.com/office/drawing/2014/main" id="{D2A568A3-0B18-435A-84AD-0625DE72B29E}"/>
              </a:ext>
            </a:extLst>
          </p:cNvPr>
          <p:cNvSpPr/>
          <p:nvPr userDrawn="1"/>
        </p:nvSpPr>
        <p:spPr>
          <a:xfrm>
            <a:off x="600212" y="23683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36000" numCol="1" spcCol="0" rtlCol="0" fromWordArt="0" anchor="ctr" anchorCtr="0" forceAA="0" compatLnSpc="1">
            <a:prstTxWarp prst="textNoShape">
              <a:avLst/>
            </a:prstTxWarp>
            <a:noAutofit/>
          </a:bodyPr>
          <a:lstStyle/>
          <a:p>
            <a:pPr algn="ctr"/>
            <a:r>
              <a:rPr lang="en-GB" noProof="0"/>
              <a:t>2</a:t>
            </a:r>
          </a:p>
        </p:txBody>
      </p:sp>
      <p:sp>
        <p:nvSpPr>
          <p:cNvPr id="71" name="t3">
            <a:extLst>
              <a:ext uri="{FF2B5EF4-FFF2-40B4-BE49-F238E27FC236}">
                <a16:creationId xmlns:a16="http://schemas.microsoft.com/office/drawing/2014/main" id="{40078A8F-0B8B-488D-BB3D-3A6EAB7423AC}"/>
              </a:ext>
            </a:extLst>
          </p:cNvPr>
          <p:cNvSpPr txBox="1"/>
          <p:nvPr userDrawn="1"/>
        </p:nvSpPr>
        <p:spPr>
          <a:xfrm>
            <a:off x="1295400" y="3090101"/>
            <a:ext cx="4241799" cy="539912"/>
          </a:xfrm>
          <a:prstGeom prst="rect">
            <a:avLst/>
          </a:prstGeom>
          <a:noFill/>
        </p:spPr>
        <p:txBody>
          <a:bodyPr wrap="square" lIns="0" tIns="0" rIns="0" bIns="0" rtlCol="0" anchor="ctr">
            <a:noAutofit/>
          </a:bodyPr>
          <a:lstStyle/>
          <a:p>
            <a:pPr algn="l"/>
            <a:r>
              <a:rPr lang="en-GB" sz="1600" noProof="0">
                <a:solidFill>
                  <a:schemeClr val="tx2"/>
                </a:solidFill>
              </a:rPr>
              <a:t>Breda</a:t>
            </a:r>
          </a:p>
        </p:txBody>
      </p:sp>
      <p:sp>
        <p:nvSpPr>
          <p:cNvPr id="72" name="#3">
            <a:extLst>
              <a:ext uri="{FF2B5EF4-FFF2-40B4-BE49-F238E27FC236}">
                <a16:creationId xmlns:a16="http://schemas.microsoft.com/office/drawing/2014/main" id="{1C5F9BEF-EFBA-47D0-8AB3-8C1FCC90C47E}"/>
              </a:ext>
            </a:extLst>
          </p:cNvPr>
          <p:cNvSpPr/>
          <p:nvPr userDrawn="1"/>
        </p:nvSpPr>
        <p:spPr>
          <a:xfrm>
            <a:off x="542308" y="31105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73" name="#3">
            <a:extLst>
              <a:ext uri="{FF2B5EF4-FFF2-40B4-BE49-F238E27FC236}">
                <a16:creationId xmlns:a16="http://schemas.microsoft.com/office/drawing/2014/main" id="{6F28DF79-7E63-4C0E-A8F5-E6BD3A2EC84B}"/>
              </a:ext>
            </a:extLst>
          </p:cNvPr>
          <p:cNvSpPr/>
          <p:nvPr userDrawn="1"/>
        </p:nvSpPr>
        <p:spPr>
          <a:xfrm>
            <a:off x="600212" y="31684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noProof="0"/>
              <a:t>3</a:t>
            </a:r>
          </a:p>
        </p:txBody>
      </p:sp>
      <p:sp>
        <p:nvSpPr>
          <p:cNvPr id="74" name="t4">
            <a:extLst>
              <a:ext uri="{FF2B5EF4-FFF2-40B4-BE49-F238E27FC236}">
                <a16:creationId xmlns:a16="http://schemas.microsoft.com/office/drawing/2014/main" id="{7480C17F-FF41-40E1-B5D8-0FB89D6791A5}"/>
              </a:ext>
            </a:extLst>
          </p:cNvPr>
          <p:cNvSpPr txBox="1"/>
          <p:nvPr userDrawn="1"/>
        </p:nvSpPr>
        <p:spPr>
          <a:xfrm>
            <a:off x="1295400" y="3890201"/>
            <a:ext cx="4241799" cy="539912"/>
          </a:xfrm>
          <a:prstGeom prst="rect">
            <a:avLst/>
          </a:prstGeom>
          <a:noFill/>
        </p:spPr>
        <p:txBody>
          <a:bodyPr wrap="square" lIns="0" tIns="0" rIns="0" bIns="0" rtlCol="0" anchor="ctr">
            <a:noAutofit/>
          </a:bodyPr>
          <a:lstStyle/>
          <a:p>
            <a:pPr algn="l"/>
            <a:r>
              <a:rPr lang="en-GB" sz="1600" noProof="0">
                <a:solidFill>
                  <a:schemeClr val="tx2"/>
                </a:solidFill>
              </a:rPr>
              <a:t>Eindhoven</a:t>
            </a:r>
          </a:p>
        </p:txBody>
      </p:sp>
      <p:sp>
        <p:nvSpPr>
          <p:cNvPr id="75" name="#4">
            <a:extLst>
              <a:ext uri="{FF2B5EF4-FFF2-40B4-BE49-F238E27FC236}">
                <a16:creationId xmlns:a16="http://schemas.microsoft.com/office/drawing/2014/main" id="{4FBD8E88-3E9D-4158-A1A1-3B1C6A5E4676}"/>
              </a:ext>
            </a:extLst>
          </p:cNvPr>
          <p:cNvSpPr/>
          <p:nvPr userDrawn="1"/>
        </p:nvSpPr>
        <p:spPr>
          <a:xfrm>
            <a:off x="542308" y="39106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76" name="#4">
            <a:extLst>
              <a:ext uri="{FF2B5EF4-FFF2-40B4-BE49-F238E27FC236}">
                <a16:creationId xmlns:a16="http://schemas.microsoft.com/office/drawing/2014/main" id="{9F3DB423-3D3A-4E0B-A369-43649A51F7B4}"/>
              </a:ext>
            </a:extLst>
          </p:cNvPr>
          <p:cNvSpPr/>
          <p:nvPr userDrawn="1"/>
        </p:nvSpPr>
        <p:spPr>
          <a:xfrm>
            <a:off x="600212" y="39685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noProof="0"/>
              <a:t>4</a:t>
            </a:r>
          </a:p>
        </p:txBody>
      </p:sp>
      <p:sp>
        <p:nvSpPr>
          <p:cNvPr id="77" name="t5">
            <a:extLst>
              <a:ext uri="{FF2B5EF4-FFF2-40B4-BE49-F238E27FC236}">
                <a16:creationId xmlns:a16="http://schemas.microsoft.com/office/drawing/2014/main" id="{21AE77DC-FF85-48DB-BE37-AA4980E47B53}"/>
              </a:ext>
            </a:extLst>
          </p:cNvPr>
          <p:cNvSpPr txBox="1"/>
          <p:nvPr userDrawn="1"/>
        </p:nvSpPr>
        <p:spPr>
          <a:xfrm>
            <a:off x="1295400" y="4715701"/>
            <a:ext cx="4241799" cy="539912"/>
          </a:xfrm>
          <a:prstGeom prst="rect">
            <a:avLst/>
          </a:prstGeom>
          <a:noFill/>
        </p:spPr>
        <p:txBody>
          <a:bodyPr wrap="square" lIns="0" tIns="0" rIns="0" bIns="0" rtlCol="0" anchor="ctr">
            <a:noAutofit/>
          </a:bodyPr>
          <a:lstStyle/>
          <a:p>
            <a:pPr algn="l"/>
            <a:r>
              <a:rPr lang="en-GB" sz="1600" noProof="0">
                <a:solidFill>
                  <a:schemeClr val="tx2"/>
                </a:solidFill>
              </a:rPr>
              <a:t>Brussels</a:t>
            </a:r>
          </a:p>
        </p:txBody>
      </p:sp>
      <p:sp>
        <p:nvSpPr>
          <p:cNvPr id="78" name="#5">
            <a:extLst>
              <a:ext uri="{FF2B5EF4-FFF2-40B4-BE49-F238E27FC236}">
                <a16:creationId xmlns:a16="http://schemas.microsoft.com/office/drawing/2014/main" id="{437BE394-2120-48B0-9CD7-82887C552D99}"/>
              </a:ext>
            </a:extLst>
          </p:cNvPr>
          <p:cNvSpPr/>
          <p:nvPr userDrawn="1"/>
        </p:nvSpPr>
        <p:spPr>
          <a:xfrm>
            <a:off x="542308" y="47361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79" name="#5">
            <a:extLst>
              <a:ext uri="{FF2B5EF4-FFF2-40B4-BE49-F238E27FC236}">
                <a16:creationId xmlns:a16="http://schemas.microsoft.com/office/drawing/2014/main" id="{5F4448A2-F92E-4679-B4EB-FBCDD07D7177}"/>
              </a:ext>
            </a:extLst>
          </p:cNvPr>
          <p:cNvSpPr/>
          <p:nvPr userDrawn="1"/>
        </p:nvSpPr>
        <p:spPr>
          <a:xfrm>
            <a:off x="600212" y="47940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noProof="0"/>
              <a:t>5</a:t>
            </a:r>
          </a:p>
        </p:txBody>
      </p:sp>
      <p:sp>
        <p:nvSpPr>
          <p:cNvPr id="80" name="t6">
            <a:extLst>
              <a:ext uri="{FF2B5EF4-FFF2-40B4-BE49-F238E27FC236}">
                <a16:creationId xmlns:a16="http://schemas.microsoft.com/office/drawing/2014/main" id="{E5F37DAE-0FEE-4144-A9BF-D1363484629F}"/>
              </a:ext>
            </a:extLst>
          </p:cNvPr>
          <p:cNvSpPr txBox="1"/>
          <p:nvPr userDrawn="1"/>
        </p:nvSpPr>
        <p:spPr>
          <a:xfrm>
            <a:off x="1295400" y="5515801"/>
            <a:ext cx="4241799" cy="539912"/>
          </a:xfrm>
          <a:prstGeom prst="rect">
            <a:avLst/>
          </a:prstGeom>
          <a:noFill/>
        </p:spPr>
        <p:txBody>
          <a:bodyPr wrap="square" lIns="0" tIns="0" rIns="0" bIns="0" rtlCol="0" anchor="ctr">
            <a:noAutofit/>
          </a:bodyPr>
          <a:lstStyle/>
          <a:p>
            <a:pPr algn="l"/>
            <a:r>
              <a:rPr lang="en-GB" sz="1600" noProof="0">
                <a:solidFill>
                  <a:schemeClr val="tx2"/>
                </a:solidFill>
              </a:rPr>
              <a:t>Luxembourg</a:t>
            </a:r>
          </a:p>
        </p:txBody>
      </p:sp>
      <p:sp>
        <p:nvSpPr>
          <p:cNvPr id="81" name="#6">
            <a:extLst>
              <a:ext uri="{FF2B5EF4-FFF2-40B4-BE49-F238E27FC236}">
                <a16:creationId xmlns:a16="http://schemas.microsoft.com/office/drawing/2014/main" id="{8D4C8A6E-3829-478E-B021-0D8670F7F734}"/>
              </a:ext>
            </a:extLst>
          </p:cNvPr>
          <p:cNvSpPr/>
          <p:nvPr userDrawn="1"/>
        </p:nvSpPr>
        <p:spPr>
          <a:xfrm>
            <a:off x="542308" y="55362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82" name="#6">
            <a:extLst>
              <a:ext uri="{FF2B5EF4-FFF2-40B4-BE49-F238E27FC236}">
                <a16:creationId xmlns:a16="http://schemas.microsoft.com/office/drawing/2014/main" id="{43C94535-8FC3-45C6-8EC6-3ED80B55412D}"/>
              </a:ext>
            </a:extLst>
          </p:cNvPr>
          <p:cNvSpPr/>
          <p:nvPr userDrawn="1"/>
        </p:nvSpPr>
        <p:spPr>
          <a:xfrm>
            <a:off x="600212" y="55941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noProof="0"/>
              <a:t>6</a:t>
            </a:r>
          </a:p>
        </p:txBody>
      </p:sp>
      <p:sp>
        <p:nvSpPr>
          <p:cNvPr id="83" name="Tijdelijke aanduiding voor verticale tekst 2">
            <a:extLst>
              <a:ext uri="{FF2B5EF4-FFF2-40B4-BE49-F238E27FC236}">
                <a16:creationId xmlns:a16="http://schemas.microsoft.com/office/drawing/2014/main" id="{70890017-4C81-4B7E-AB4E-B118834D730D}"/>
              </a:ext>
            </a:extLst>
          </p:cNvPr>
          <p:cNvSpPr txBox="1">
            <a:spLocks/>
          </p:cNvSpPr>
          <p:nvPr userDrawn="1"/>
        </p:nvSpPr>
        <p:spPr>
          <a:xfrm>
            <a:off x="11222501" y="466271"/>
            <a:ext cx="450000" cy="453600"/>
          </a:xfrm>
          <a:prstGeom prst="rect">
            <a:avLst/>
          </a:prstGeo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Our offices</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en-GB" noProof="0"/>
              <a:t>AKD Corporate presentation</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a:p>
        </p:txBody>
      </p:sp>
      <p:sp>
        <p:nvSpPr>
          <p:cNvPr id="47" name="Deze laag uitzetten indien nodig">
            <a:hlinkClick r:id="" action="ppaction://hlinkshowjump?jump=nextslide"/>
            <a:extLst>
              <a:ext uri="{FF2B5EF4-FFF2-40B4-BE49-F238E27FC236}">
                <a16:creationId xmlns:a16="http://schemas.microsoft.com/office/drawing/2014/main" id="{8D5C6BFD-49E8-4105-B685-FF6C3C5E2F9D}"/>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31940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1+#ppt_w/2"/>
                                          </p:val>
                                        </p:tav>
                                        <p:tav tm="100000">
                                          <p:val>
                                            <p:strVal val="#ppt_x"/>
                                          </p:val>
                                        </p:tav>
                                      </p:tavLst>
                                    </p:anim>
                                    <p:anim calcmode="lin" valueType="num">
                                      <p:cBhvr additive="base">
                                        <p:cTn id="8" dur="1000" fill="hold"/>
                                        <p:tgtEl>
                                          <p:spTgt spid="2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8"/>
                                        </p:tgtEl>
                                        <p:attrNameLst>
                                          <p:attrName>style.visibility</p:attrName>
                                        </p:attrNameLst>
                                      </p:cBhvr>
                                      <p:to>
                                        <p:strVal val="visible"/>
                                      </p:to>
                                    </p:set>
                                    <p:animEffect transition="in" filter="fade">
                                      <p:cBhvr>
                                        <p:cTn id="18" dur="500"/>
                                        <p:tgtEl>
                                          <p:spTgt spid="5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fade">
                                      <p:cBhvr>
                                        <p:cTn id="21" dur="500"/>
                                        <p:tgtEl>
                                          <p:spTgt spid="57"/>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par>
                                <p:cTn id="26" presetID="6" presetClass="emph" presetSubtype="0" autoRev="1" fill="hold" grpId="1" nodeType="withEffect">
                                  <p:stCondLst>
                                    <p:cond delay="0"/>
                                  </p:stCondLst>
                                  <p:childTnLst>
                                    <p:animScale>
                                      <p:cBhvr>
                                        <p:cTn id="27" dur="400" fill="hold"/>
                                        <p:tgtEl>
                                          <p:spTgt spid="66"/>
                                        </p:tgtEl>
                                      </p:cBhvr>
                                      <p:by x="105000" y="105000"/>
                                    </p:animScale>
                                  </p:childTnLst>
                                </p:cTn>
                              </p:par>
                              <p:par>
                                <p:cTn id="28" presetID="10" presetClass="entr" presetSubtype="0" fill="hold" grpId="0" nodeType="withEffect">
                                  <p:stCondLst>
                                    <p:cond delay="0"/>
                                  </p:stCondLst>
                                  <p:childTnLst>
                                    <p:set>
                                      <p:cBhvr>
                                        <p:cTn id="29" dur="1" fill="hold">
                                          <p:stCondLst>
                                            <p:cond delay="0"/>
                                          </p:stCondLst>
                                        </p:cTn>
                                        <p:tgtEl>
                                          <p:spTgt spid="67"/>
                                        </p:tgtEl>
                                        <p:attrNameLst>
                                          <p:attrName>style.visibility</p:attrName>
                                        </p:attrNameLst>
                                      </p:cBhvr>
                                      <p:to>
                                        <p:strVal val="visible"/>
                                      </p:to>
                                    </p:set>
                                    <p:animEffect transition="in" filter="fade">
                                      <p:cBhvr>
                                        <p:cTn id="30" dur="500"/>
                                        <p:tgtEl>
                                          <p:spTgt spid="67"/>
                                        </p:tgtEl>
                                      </p:cBhvr>
                                    </p:animEffect>
                                  </p:childTnLst>
                                </p:cTn>
                              </p:par>
                              <p:par>
                                <p:cTn id="31" presetID="10" presetClass="entr" presetSubtype="0" fill="hold" grpId="0" nodeType="withEffect">
                                  <p:stCondLst>
                                    <p:cond delay="250"/>
                                  </p:stCondLst>
                                  <p:childTnLst>
                                    <p:set>
                                      <p:cBhvr>
                                        <p:cTn id="32" dur="1" fill="hold">
                                          <p:stCondLst>
                                            <p:cond delay="0"/>
                                          </p:stCondLst>
                                        </p:cTn>
                                        <p:tgtEl>
                                          <p:spTgt spid="65"/>
                                        </p:tgtEl>
                                        <p:attrNameLst>
                                          <p:attrName>style.visibility</p:attrName>
                                        </p:attrNameLst>
                                      </p:cBhvr>
                                      <p:to>
                                        <p:strVal val="visible"/>
                                      </p:to>
                                    </p:set>
                                    <p:animEffect transition="in" filter="fade">
                                      <p:cBhvr>
                                        <p:cTn id="33" dur="500"/>
                                        <p:tgtEl>
                                          <p:spTgt spid="65"/>
                                        </p:tgtEl>
                                      </p:cBhvr>
                                    </p:animEffect>
                                  </p:childTnLst>
                                </p:cTn>
                              </p:par>
                              <p:par>
                                <p:cTn id="34" presetID="2" presetClass="entr" presetSubtype="1" decel="100000" fill="hold" grpId="0" nodeType="withEffect">
                                  <p:stCondLst>
                                    <p:cond delay="250"/>
                                  </p:stCondLst>
                                  <p:childTnLst>
                                    <p:set>
                                      <p:cBhvr>
                                        <p:cTn id="35" dur="1" fill="hold">
                                          <p:stCondLst>
                                            <p:cond delay="0"/>
                                          </p:stCondLst>
                                        </p:cTn>
                                        <p:tgtEl>
                                          <p:spTgt spid="59"/>
                                        </p:tgtEl>
                                        <p:attrNameLst>
                                          <p:attrName>style.visibility</p:attrName>
                                        </p:attrNameLst>
                                      </p:cBhvr>
                                      <p:to>
                                        <p:strVal val="visible"/>
                                      </p:to>
                                    </p:set>
                                    <p:anim calcmode="lin" valueType="num">
                                      <p:cBhvr additive="base">
                                        <p:cTn id="36" dur="500" fill="hold"/>
                                        <p:tgtEl>
                                          <p:spTgt spid="59"/>
                                        </p:tgtEl>
                                        <p:attrNameLst>
                                          <p:attrName>ppt_x</p:attrName>
                                        </p:attrNameLst>
                                      </p:cBhvr>
                                      <p:tavLst>
                                        <p:tav tm="0">
                                          <p:val>
                                            <p:strVal val="#ppt_x"/>
                                          </p:val>
                                        </p:tav>
                                        <p:tav tm="100000">
                                          <p:val>
                                            <p:strVal val="#ppt_x"/>
                                          </p:val>
                                        </p:tav>
                                      </p:tavLst>
                                    </p:anim>
                                    <p:anim calcmode="lin" valueType="num">
                                      <p:cBhvr additive="base">
                                        <p:cTn id="37" dur="500" fill="hold"/>
                                        <p:tgtEl>
                                          <p:spTgt spid="59"/>
                                        </p:tgtEl>
                                        <p:attrNameLst>
                                          <p:attrName>ppt_y</p:attrName>
                                        </p:attrNameLst>
                                      </p:cBhvr>
                                      <p:tavLst>
                                        <p:tav tm="0">
                                          <p:val>
                                            <p:strVal val="0-#ppt_h/2"/>
                                          </p:val>
                                        </p:tav>
                                        <p:tav tm="100000">
                                          <p:val>
                                            <p:strVal val="#ppt_y"/>
                                          </p:val>
                                        </p:tav>
                                      </p:tavLst>
                                    </p:anim>
                                  </p:childTnLst>
                                </p:cTn>
                              </p:par>
                            </p:childTnLst>
                          </p:cTn>
                        </p:par>
                        <p:par>
                          <p:cTn id="38" fill="hold">
                            <p:stCondLst>
                              <p:cond delay="2300"/>
                            </p:stCondLst>
                            <p:childTnLst>
                              <p:par>
                                <p:cTn id="39" presetID="10" presetClass="entr" presetSubtype="0" fill="hold" grpId="0" nodeType="afterEffect">
                                  <p:stCondLst>
                                    <p:cond delay="0"/>
                                  </p:stCondLst>
                                  <p:childTnLst>
                                    <p:set>
                                      <p:cBhvr>
                                        <p:cTn id="40" dur="1" fill="hold">
                                          <p:stCondLst>
                                            <p:cond delay="0"/>
                                          </p:stCondLst>
                                        </p:cTn>
                                        <p:tgtEl>
                                          <p:spTgt spid="69"/>
                                        </p:tgtEl>
                                        <p:attrNameLst>
                                          <p:attrName>style.visibility</p:attrName>
                                        </p:attrNameLst>
                                      </p:cBhvr>
                                      <p:to>
                                        <p:strVal val="visible"/>
                                      </p:to>
                                    </p:set>
                                    <p:animEffect transition="in" filter="fade">
                                      <p:cBhvr>
                                        <p:cTn id="41" dur="500"/>
                                        <p:tgtEl>
                                          <p:spTgt spid="69"/>
                                        </p:tgtEl>
                                      </p:cBhvr>
                                    </p:animEffect>
                                  </p:childTnLst>
                                </p:cTn>
                              </p:par>
                              <p:par>
                                <p:cTn id="42" presetID="6" presetClass="emph" presetSubtype="0" autoRev="1" fill="hold" grpId="1" nodeType="withEffect">
                                  <p:stCondLst>
                                    <p:cond delay="0"/>
                                  </p:stCondLst>
                                  <p:childTnLst>
                                    <p:animScale>
                                      <p:cBhvr>
                                        <p:cTn id="43" dur="400" fill="hold"/>
                                        <p:tgtEl>
                                          <p:spTgt spid="69"/>
                                        </p:tgtEl>
                                      </p:cBhvr>
                                      <p:by x="105000" y="105000"/>
                                    </p:animScale>
                                  </p:childTnLst>
                                </p:cTn>
                              </p:par>
                              <p:par>
                                <p:cTn id="44" presetID="10" presetClass="entr" presetSubtype="0" fill="hold" grpId="0" nodeType="withEffect">
                                  <p:stCondLst>
                                    <p:cond delay="0"/>
                                  </p:stCondLst>
                                  <p:childTnLst>
                                    <p:set>
                                      <p:cBhvr>
                                        <p:cTn id="45" dur="1" fill="hold">
                                          <p:stCondLst>
                                            <p:cond delay="0"/>
                                          </p:stCondLst>
                                        </p:cTn>
                                        <p:tgtEl>
                                          <p:spTgt spid="70"/>
                                        </p:tgtEl>
                                        <p:attrNameLst>
                                          <p:attrName>style.visibility</p:attrName>
                                        </p:attrNameLst>
                                      </p:cBhvr>
                                      <p:to>
                                        <p:strVal val="visible"/>
                                      </p:to>
                                    </p:set>
                                    <p:animEffect transition="in" filter="fade">
                                      <p:cBhvr>
                                        <p:cTn id="46" dur="500"/>
                                        <p:tgtEl>
                                          <p:spTgt spid="7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8"/>
                                        </p:tgtEl>
                                        <p:attrNameLst>
                                          <p:attrName>style.visibility</p:attrName>
                                        </p:attrNameLst>
                                      </p:cBhvr>
                                      <p:to>
                                        <p:strVal val="visible"/>
                                      </p:to>
                                    </p:set>
                                    <p:animEffect transition="in" filter="fade">
                                      <p:cBhvr>
                                        <p:cTn id="49" dur="500"/>
                                        <p:tgtEl>
                                          <p:spTgt spid="68"/>
                                        </p:tgtEl>
                                      </p:cBhvr>
                                    </p:animEffect>
                                  </p:childTnLst>
                                </p:cTn>
                              </p:par>
                              <p:par>
                                <p:cTn id="50" presetID="2" presetClass="entr" presetSubtype="1" decel="100000" fill="hold" grpId="0" nodeType="withEffect">
                                  <p:stCondLst>
                                    <p:cond delay="0"/>
                                  </p:stCondLst>
                                  <p:childTnLst>
                                    <p:set>
                                      <p:cBhvr>
                                        <p:cTn id="51" dur="1" fill="hold">
                                          <p:stCondLst>
                                            <p:cond delay="0"/>
                                          </p:stCondLst>
                                        </p:cTn>
                                        <p:tgtEl>
                                          <p:spTgt spid="60"/>
                                        </p:tgtEl>
                                        <p:attrNameLst>
                                          <p:attrName>style.visibility</p:attrName>
                                        </p:attrNameLst>
                                      </p:cBhvr>
                                      <p:to>
                                        <p:strVal val="visible"/>
                                      </p:to>
                                    </p:set>
                                    <p:anim calcmode="lin" valueType="num">
                                      <p:cBhvr additive="base">
                                        <p:cTn id="52" dur="500" fill="hold"/>
                                        <p:tgtEl>
                                          <p:spTgt spid="60"/>
                                        </p:tgtEl>
                                        <p:attrNameLst>
                                          <p:attrName>ppt_x</p:attrName>
                                        </p:attrNameLst>
                                      </p:cBhvr>
                                      <p:tavLst>
                                        <p:tav tm="0">
                                          <p:val>
                                            <p:strVal val="#ppt_x"/>
                                          </p:val>
                                        </p:tav>
                                        <p:tav tm="100000">
                                          <p:val>
                                            <p:strVal val="#ppt_x"/>
                                          </p:val>
                                        </p:tav>
                                      </p:tavLst>
                                    </p:anim>
                                    <p:anim calcmode="lin" valueType="num">
                                      <p:cBhvr additive="base">
                                        <p:cTn id="53" dur="500" fill="hold"/>
                                        <p:tgtEl>
                                          <p:spTgt spid="60"/>
                                        </p:tgtEl>
                                        <p:attrNameLst>
                                          <p:attrName>ppt_y</p:attrName>
                                        </p:attrNameLst>
                                      </p:cBhvr>
                                      <p:tavLst>
                                        <p:tav tm="0">
                                          <p:val>
                                            <p:strVal val="0-#ppt_h/2"/>
                                          </p:val>
                                        </p:tav>
                                        <p:tav tm="100000">
                                          <p:val>
                                            <p:strVal val="#ppt_y"/>
                                          </p:val>
                                        </p:tav>
                                      </p:tavLst>
                                    </p:anim>
                                  </p:childTnLst>
                                </p:cTn>
                              </p:par>
                            </p:childTnLst>
                          </p:cTn>
                        </p:par>
                        <p:par>
                          <p:cTn id="54" fill="hold">
                            <p:stCondLst>
                              <p:cond delay="3100"/>
                            </p:stCondLst>
                            <p:childTnLst>
                              <p:par>
                                <p:cTn id="55" presetID="10" presetClass="entr" presetSubtype="0"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fade">
                                      <p:cBhvr>
                                        <p:cTn id="57" dur="500"/>
                                        <p:tgtEl>
                                          <p:spTgt spid="72"/>
                                        </p:tgtEl>
                                      </p:cBhvr>
                                    </p:animEffect>
                                  </p:childTnLst>
                                </p:cTn>
                              </p:par>
                              <p:par>
                                <p:cTn id="58" presetID="6" presetClass="emph" presetSubtype="0" autoRev="1" fill="hold" grpId="1" nodeType="withEffect">
                                  <p:stCondLst>
                                    <p:cond delay="0"/>
                                  </p:stCondLst>
                                  <p:childTnLst>
                                    <p:animScale>
                                      <p:cBhvr>
                                        <p:cTn id="59" dur="400" fill="hold"/>
                                        <p:tgtEl>
                                          <p:spTgt spid="72"/>
                                        </p:tgtEl>
                                      </p:cBhvr>
                                      <p:by x="105000" y="105000"/>
                                    </p:animScale>
                                  </p:childTnLst>
                                </p:cTn>
                              </p:par>
                              <p:par>
                                <p:cTn id="60" presetID="10" presetClass="entr" presetSubtype="0" fill="hold" grpId="0" nodeType="withEffect">
                                  <p:stCondLst>
                                    <p:cond delay="0"/>
                                  </p:stCondLst>
                                  <p:childTnLst>
                                    <p:set>
                                      <p:cBhvr>
                                        <p:cTn id="61" dur="1" fill="hold">
                                          <p:stCondLst>
                                            <p:cond delay="0"/>
                                          </p:stCondLst>
                                        </p:cTn>
                                        <p:tgtEl>
                                          <p:spTgt spid="73"/>
                                        </p:tgtEl>
                                        <p:attrNameLst>
                                          <p:attrName>style.visibility</p:attrName>
                                        </p:attrNameLst>
                                      </p:cBhvr>
                                      <p:to>
                                        <p:strVal val="visible"/>
                                      </p:to>
                                    </p:set>
                                    <p:animEffect transition="in" filter="fade">
                                      <p:cBhvr>
                                        <p:cTn id="62" dur="500"/>
                                        <p:tgtEl>
                                          <p:spTgt spid="73"/>
                                        </p:tgtEl>
                                      </p:cBhvr>
                                    </p:animEffect>
                                  </p:childTnLst>
                                </p:cTn>
                              </p:par>
                              <p:par>
                                <p:cTn id="63" presetID="10" presetClass="entr" presetSubtype="0" fill="hold" grpId="0" nodeType="withEffect">
                                  <p:stCondLst>
                                    <p:cond delay="250"/>
                                  </p:stCondLst>
                                  <p:childTnLst>
                                    <p:set>
                                      <p:cBhvr>
                                        <p:cTn id="64" dur="1" fill="hold">
                                          <p:stCondLst>
                                            <p:cond delay="0"/>
                                          </p:stCondLst>
                                        </p:cTn>
                                        <p:tgtEl>
                                          <p:spTgt spid="71"/>
                                        </p:tgtEl>
                                        <p:attrNameLst>
                                          <p:attrName>style.visibility</p:attrName>
                                        </p:attrNameLst>
                                      </p:cBhvr>
                                      <p:to>
                                        <p:strVal val="visible"/>
                                      </p:to>
                                    </p:set>
                                    <p:animEffect transition="in" filter="fade">
                                      <p:cBhvr>
                                        <p:cTn id="65" dur="500"/>
                                        <p:tgtEl>
                                          <p:spTgt spid="71"/>
                                        </p:tgtEl>
                                      </p:cBhvr>
                                    </p:animEffect>
                                  </p:childTnLst>
                                </p:cTn>
                              </p:par>
                              <p:par>
                                <p:cTn id="66" presetID="2" presetClass="entr" presetSubtype="1" decel="100000" fill="hold" grpId="0" nodeType="withEffect">
                                  <p:stCondLst>
                                    <p:cond delay="250"/>
                                  </p:stCondLst>
                                  <p:childTnLst>
                                    <p:set>
                                      <p:cBhvr>
                                        <p:cTn id="67" dur="1" fill="hold">
                                          <p:stCondLst>
                                            <p:cond delay="0"/>
                                          </p:stCondLst>
                                        </p:cTn>
                                        <p:tgtEl>
                                          <p:spTgt spid="61"/>
                                        </p:tgtEl>
                                        <p:attrNameLst>
                                          <p:attrName>style.visibility</p:attrName>
                                        </p:attrNameLst>
                                      </p:cBhvr>
                                      <p:to>
                                        <p:strVal val="visible"/>
                                      </p:to>
                                    </p:set>
                                    <p:anim calcmode="lin" valueType="num">
                                      <p:cBhvr additive="base">
                                        <p:cTn id="68" dur="500" fill="hold"/>
                                        <p:tgtEl>
                                          <p:spTgt spid="61"/>
                                        </p:tgtEl>
                                        <p:attrNameLst>
                                          <p:attrName>ppt_x</p:attrName>
                                        </p:attrNameLst>
                                      </p:cBhvr>
                                      <p:tavLst>
                                        <p:tav tm="0">
                                          <p:val>
                                            <p:strVal val="#ppt_x"/>
                                          </p:val>
                                        </p:tav>
                                        <p:tav tm="100000">
                                          <p:val>
                                            <p:strVal val="#ppt_x"/>
                                          </p:val>
                                        </p:tav>
                                      </p:tavLst>
                                    </p:anim>
                                    <p:anim calcmode="lin" valueType="num">
                                      <p:cBhvr additive="base">
                                        <p:cTn id="69" dur="500" fill="hold"/>
                                        <p:tgtEl>
                                          <p:spTgt spid="61"/>
                                        </p:tgtEl>
                                        <p:attrNameLst>
                                          <p:attrName>ppt_y</p:attrName>
                                        </p:attrNameLst>
                                      </p:cBhvr>
                                      <p:tavLst>
                                        <p:tav tm="0">
                                          <p:val>
                                            <p:strVal val="0-#ppt_h/2"/>
                                          </p:val>
                                        </p:tav>
                                        <p:tav tm="100000">
                                          <p:val>
                                            <p:strVal val="#ppt_y"/>
                                          </p:val>
                                        </p:tav>
                                      </p:tavLst>
                                    </p:anim>
                                  </p:childTnLst>
                                </p:cTn>
                              </p:par>
                            </p:childTnLst>
                          </p:cTn>
                        </p:par>
                        <p:par>
                          <p:cTn id="70" fill="hold">
                            <p:stCondLst>
                              <p:cond delay="3900"/>
                            </p:stCondLst>
                            <p:childTnLst>
                              <p:par>
                                <p:cTn id="71" presetID="10" presetClass="entr" presetSubtype="0" fill="hold" grpId="0" nodeType="afterEffect">
                                  <p:stCondLst>
                                    <p:cond delay="0"/>
                                  </p:stCondLst>
                                  <p:childTnLst>
                                    <p:set>
                                      <p:cBhvr>
                                        <p:cTn id="72" dur="1" fill="hold">
                                          <p:stCondLst>
                                            <p:cond delay="0"/>
                                          </p:stCondLst>
                                        </p:cTn>
                                        <p:tgtEl>
                                          <p:spTgt spid="75"/>
                                        </p:tgtEl>
                                        <p:attrNameLst>
                                          <p:attrName>style.visibility</p:attrName>
                                        </p:attrNameLst>
                                      </p:cBhvr>
                                      <p:to>
                                        <p:strVal val="visible"/>
                                      </p:to>
                                    </p:set>
                                    <p:animEffect transition="in" filter="fade">
                                      <p:cBhvr>
                                        <p:cTn id="73" dur="500"/>
                                        <p:tgtEl>
                                          <p:spTgt spid="75"/>
                                        </p:tgtEl>
                                      </p:cBhvr>
                                    </p:animEffect>
                                  </p:childTnLst>
                                </p:cTn>
                              </p:par>
                              <p:par>
                                <p:cTn id="74" presetID="6" presetClass="emph" presetSubtype="0" autoRev="1" fill="hold" grpId="1" nodeType="withEffect">
                                  <p:stCondLst>
                                    <p:cond delay="0"/>
                                  </p:stCondLst>
                                  <p:childTnLst>
                                    <p:animScale>
                                      <p:cBhvr>
                                        <p:cTn id="75" dur="400" fill="hold"/>
                                        <p:tgtEl>
                                          <p:spTgt spid="75"/>
                                        </p:tgtEl>
                                      </p:cBhvr>
                                      <p:by x="105000" y="105000"/>
                                    </p:animScale>
                                  </p:childTnLst>
                                </p:cTn>
                              </p:par>
                              <p:par>
                                <p:cTn id="76" presetID="10" presetClass="entr" presetSubtype="0" fill="hold" grpId="0" nodeType="withEffect">
                                  <p:stCondLst>
                                    <p:cond delay="0"/>
                                  </p:stCondLst>
                                  <p:childTnLst>
                                    <p:set>
                                      <p:cBhvr>
                                        <p:cTn id="77" dur="1" fill="hold">
                                          <p:stCondLst>
                                            <p:cond delay="0"/>
                                          </p:stCondLst>
                                        </p:cTn>
                                        <p:tgtEl>
                                          <p:spTgt spid="76"/>
                                        </p:tgtEl>
                                        <p:attrNameLst>
                                          <p:attrName>style.visibility</p:attrName>
                                        </p:attrNameLst>
                                      </p:cBhvr>
                                      <p:to>
                                        <p:strVal val="visible"/>
                                      </p:to>
                                    </p:set>
                                    <p:animEffect transition="in" filter="fade">
                                      <p:cBhvr>
                                        <p:cTn id="78" dur="500"/>
                                        <p:tgtEl>
                                          <p:spTgt spid="76"/>
                                        </p:tgtEl>
                                      </p:cBhvr>
                                    </p:animEffect>
                                  </p:childTnLst>
                                </p:cTn>
                              </p:par>
                              <p:par>
                                <p:cTn id="79" presetID="10" presetClass="entr" presetSubtype="0" fill="hold" grpId="0" nodeType="withEffect">
                                  <p:stCondLst>
                                    <p:cond delay="250"/>
                                  </p:stCondLst>
                                  <p:childTnLst>
                                    <p:set>
                                      <p:cBhvr>
                                        <p:cTn id="80" dur="1" fill="hold">
                                          <p:stCondLst>
                                            <p:cond delay="0"/>
                                          </p:stCondLst>
                                        </p:cTn>
                                        <p:tgtEl>
                                          <p:spTgt spid="74"/>
                                        </p:tgtEl>
                                        <p:attrNameLst>
                                          <p:attrName>style.visibility</p:attrName>
                                        </p:attrNameLst>
                                      </p:cBhvr>
                                      <p:to>
                                        <p:strVal val="visible"/>
                                      </p:to>
                                    </p:set>
                                    <p:animEffect transition="in" filter="fade">
                                      <p:cBhvr>
                                        <p:cTn id="81" dur="500"/>
                                        <p:tgtEl>
                                          <p:spTgt spid="74"/>
                                        </p:tgtEl>
                                      </p:cBhvr>
                                    </p:animEffect>
                                  </p:childTnLst>
                                </p:cTn>
                              </p:par>
                              <p:par>
                                <p:cTn id="82" presetID="2" presetClass="entr" presetSubtype="1" decel="100000" fill="hold" grpId="0" nodeType="withEffect">
                                  <p:stCondLst>
                                    <p:cond delay="250"/>
                                  </p:stCondLst>
                                  <p:childTnLst>
                                    <p:set>
                                      <p:cBhvr>
                                        <p:cTn id="83" dur="1" fill="hold">
                                          <p:stCondLst>
                                            <p:cond delay="0"/>
                                          </p:stCondLst>
                                        </p:cTn>
                                        <p:tgtEl>
                                          <p:spTgt spid="62"/>
                                        </p:tgtEl>
                                        <p:attrNameLst>
                                          <p:attrName>style.visibility</p:attrName>
                                        </p:attrNameLst>
                                      </p:cBhvr>
                                      <p:to>
                                        <p:strVal val="visible"/>
                                      </p:to>
                                    </p:set>
                                    <p:anim calcmode="lin" valueType="num">
                                      <p:cBhvr additive="base">
                                        <p:cTn id="84" dur="500" fill="hold"/>
                                        <p:tgtEl>
                                          <p:spTgt spid="62"/>
                                        </p:tgtEl>
                                        <p:attrNameLst>
                                          <p:attrName>ppt_x</p:attrName>
                                        </p:attrNameLst>
                                      </p:cBhvr>
                                      <p:tavLst>
                                        <p:tav tm="0">
                                          <p:val>
                                            <p:strVal val="#ppt_x"/>
                                          </p:val>
                                        </p:tav>
                                        <p:tav tm="100000">
                                          <p:val>
                                            <p:strVal val="#ppt_x"/>
                                          </p:val>
                                        </p:tav>
                                      </p:tavLst>
                                    </p:anim>
                                    <p:anim calcmode="lin" valueType="num">
                                      <p:cBhvr additive="base">
                                        <p:cTn id="85" dur="500" fill="hold"/>
                                        <p:tgtEl>
                                          <p:spTgt spid="62"/>
                                        </p:tgtEl>
                                        <p:attrNameLst>
                                          <p:attrName>ppt_y</p:attrName>
                                        </p:attrNameLst>
                                      </p:cBhvr>
                                      <p:tavLst>
                                        <p:tav tm="0">
                                          <p:val>
                                            <p:strVal val="0-#ppt_h/2"/>
                                          </p:val>
                                        </p:tav>
                                        <p:tav tm="100000">
                                          <p:val>
                                            <p:strVal val="#ppt_y"/>
                                          </p:val>
                                        </p:tav>
                                      </p:tavLst>
                                    </p:anim>
                                  </p:childTnLst>
                                </p:cTn>
                              </p:par>
                            </p:childTnLst>
                          </p:cTn>
                        </p:par>
                        <p:par>
                          <p:cTn id="86" fill="hold">
                            <p:stCondLst>
                              <p:cond delay="4700"/>
                            </p:stCondLst>
                            <p:childTnLst>
                              <p:par>
                                <p:cTn id="87" presetID="10" presetClass="entr" presetSubtype="0" fill="hold" grpId="0" nodeType="afterEffect">
                                  <p:stCondLst>
                                    <p:cond delay="0"/>
                                  </p:stCondLst>
                                  <p:childTnLst>
                                    <p:set>
                                      <p:cBhvr>
                                        <p:cTn id="88" dur="1" fill="hold">
                                          <p:stCondLst>
                                            <p:cond delay="0"/>
                                          </p:stCondLst>
                                        </p:cTn>
                                        <p:tgtEl>
                                          <p:spTgt spid="78"/>
                                        </p:tgtEl>
                                        <p:attrNameLst>
                                          <p:attrName>style.visibility</p:attrName>
                                        </p:attrNameLst>
                                      </p:cBhvr>
                                      <p:to>
                                        <p:strVal val="visible"/>
                                      </p:to>
                                    </p:set>
                                    <p:animEffect transition="in" filter="fade">
                                      <p:cBhvr>
                                        <p:cTn id="89" dur="500"/>
                                        <p:tgtEl>
                                          <p:spTgt spid="78"/>
                                        </p:tgtEl>
                                      </p:cBhvr>
                                    </p:animEffect>
                                  </p:childTnLst>
                                </p:cTn>
                              </p:par>
                              <p:par>
                                <p:cTn id="90" presetID="6" presetClass="emph" presetSubtype="0" autoRev="1" fill="hold" grpId="1" nodeType="withEffect">
                                  <p:stCondLst>
                                    <p:cond delay="0"/>
                                  </p:stCondLst>
                                  <p:childTnLst>
                                    <p:animScale>
                                      <p:cBhvr>
                                        <p:cTn id="91" dur="400" fill="hold"/>
                                        <p:tgtEl>
                                          <p:spTgt spid="78"/>
                                        </p:tgtEl>
                                      </p:cBhvr>
                                      <p:by x="105000" y="105000"/>
                                    </p:animScale>
                                  </p:childTnLst>
                                </p:cTn>
                              </p:par>
                              <p:par>
                                <p:cTn id="92" presetID="10" presetClass="entr" presetSubtype="0" fill="hold" grpId="0" nodeType="withEffect">
                                  <p:stCondLst>
                                    <p:cond delay="0"/>
                                  </p:stCondLst>
                                  <p:childTnLst>
                                    <p:set>
                                      <p:cBhvr>
                                        <p:cTn id="93" dur="1" fill="hold">
                                          <p:stCondLst>
                                            <p:cond delay="0"/>
                                          </p:stCondLst>
                                        </p:cTn>
                                        <p:tgtEl>
                                          <p:spTgt spid="79"/>
                                        </p:tgtEl>
                                        <p:attrNameLst>
                                          <p:attrName>style.visibility</p:attrName>
                                        </p:attrNameLst>
                                      </p:cBhvr>
                                      <p:to>
                                        <p:strVal val="visible"/>
                                      </p:to>
                                    </p:set>
                                    <p:animEffect transition="in" filter="fade">
                                      <p:cBhvr>
                                        <p:cTn id="94" dur="500"/>
                                        <p:tgtEl>
                                          <p:spTgt spid="79"/>
                                        </p:tgtEl>
                                      </p:cBhvr>
                                    </p:animEffect>
                                  </p:childTnLst>
                                </p:cTn>
                              </p:par>
                              <p:par>
                                <p:cTn id="95" presetID="10" presetClass="entr" presetSubtype="0" fill="hold" grpId="0" nodeType="withEffect">
                                  <p:stCondLst>
                                    <p:cond delay="250"/>
                                  </p:stCondLst>
                                  <p:childTnLst>
                                    <p:set>
                                      <p:cBhvr>
                                        <p:cTn id="96" dur="1" fill="hold">
                                          <p:stCondLst>
                                            <p:cond delay="0"/>
                                          </p:stCondLst>
                                        </p:cTn>
                                        <p:tgtEl>
                                          <p:spTgt spid="77"/>
                                        </p:tgtEl>
                                        <p:attrNameLst>
                                          <p:attrName>style.visibility</p:attrName>
                                        </p:attrNameLst>
                                      </p:cBhvr>
                                      <p:to>
                                        <p:strVal val="visible"/>
                                      </p:to>
                                    </p:set>
                                    <p:animEffect transition="in" filter="fade">
                                      <p:cBhvr>
                                        <p:cTn id="97" dur="500"/>
                                        <p:tgtEl>
                                          <p:spTgt spid="77"/>
                                        </p:tgtEl>
                                      </p:cBhvr>
                                    </p:animEffect>
                                  </p:childTnLst>
                                </p:cTn>
                              </p:par>
                              <p:par>
                                <p:cTn id="98" presetID="2" presetClass="entr" presetSubtype="1" decel="100000" fill="hold" grpId="0" nodeType="withEffect">
                                  <p:stCondLst>
                                    <p:cond delay="250"/>
                                  </p:stCondLst>
                                  <p:childTnLst>
                                    <p:set>
                                      <p:cBhvr>
                                        <p:cTn id="99" dur="1" fill="hold">
                                          <p:stCondLst>
                                            <p:cond delay="0"/>
                                          </p:stCondLst>
                                        </p:cTn>
                                        <p:tgtEl>
                                          <p:spTgt spid="63"/>
                                        </p:tgtEl>
                                        <p:attrNameLst>
                                          <p:attrName>style.visibility</p:attrName>
                                        </p:attrNameLst>
                                      </p:cBhvr>
                                      <p:to>
                                        <p:strVal val="visible"/>
                                      </p:to>
                                    </p:set>
                                    <p:anim calcmode="lin" valueType="num">
                                      <p:cBhvr additive="base">
                                        <p:cTn id="100" dur="500" fill="hold"/>
                                        <p:tgtEl>
                                          <p:spTgt spid="63"/>
                                        </p:tgtEl>
                                        <p:attrNameLst>
                                          <p:attrName>ppt_x</p:attrName>
                                        </p:attrNameLst>
                                      </p:cBhvr>
                                      <p:tavLst>
                                        <p:tav tm="0">
                                          <p:val>
                                            <p:strVal val="#ppt_x"/>
                                          </p:val>
                                        </p:tav>
                                        <p:tav tm="100000">
                                          <p:val>
                                            <p:strVal val="#ppt_x"/>
                                          </p:val>
                                        </p:tav>
                                      </p:tavLst>
                                    </p:anim>
                                    <p:anim calcmode="lin" valueType="num">
                                      <p:cBhvr additive="base">
                                        <p:cTn id="101" dur="500" fill="hold"/>
                                        <p:tgtEl>
                                          <p:spTgt spid="63"/>
                                        </p:tgtEl>
                                        <p:attrNameLst>
                                          <p:attrName>ppt_y</p:attrName>
                                        </p:attrNameLst>
                                      </p:cBhvr>
                                      <p:tavLst>
                                        <p:tav tm="0">
                                          <p:val>
                                            <p:strVal val="0-#ppt_h/2"/>
                                          </p:val>
                                        </p:tav>
                                        <p:tav tm="100000">
                                          <p:val>
                                            <p:strVal val="#ppt_y"/>
                                          </p:val>
                                        </p:tav>
                                      </p:tavLst>
                                    </p:anim>
                                  </p:childTnLst>
                                </p:cTn>
                              </p:par>
                            </p:childTnLst>
                          </p:cTn>
                        </p:par>
                        <p:par>
                          <p:cTn id="102" fill="hold">
                            <p:stCondLst>
                              <p:cond delay="5500"/>
                            </p:stCondLst>
                            <p:childTnLst>
                              <p:par>
                                <p:cTn id="103" presetID="10" presetClass="entr" presetSubtype="0" fill="hold" grpId="0" nodeType="afterEffect">
                                  <p:stCondLst>
                                    <p:cond delay="0"/>
                                  </p:stCondLst>
                                  <p:childTnLst>
                                    <p:set>
                                      <p:cBhvr>
                                        <p:cTn id="104" dur="1" fill="hold">
                                          <p:stCondLst>
                                            <p:cond delay="0"/>
                                          </p:stCondLst>
                                        </p:cTn>
                                        <p:tgtEl>
                                          <p:spTgt spid="81"/>
                                        </p:tgtEl>
                                        <p:attrNameLst>
                                          <p:attrName>style.visibility</p:attrName>
                                        </p:attrNameLst>
                                      </p:cBhvr>
                                      <p:to>
                                        <p:strVal val="visible"/>
                                      </p:to>
                                    </p:set>
                                    <p:animEffect transition="in" filter="fade">
                                      <p:cBhvr>
                                        <p:cTn id="105" dur="500"/>
                                        <p:tgtEl>
                                          <p:spTgt spid="81"/>
                                        </p:tgtEl>
                                      </p:cBhvr>
                                    </p:animEffect>
                                  </p:childTnLst>
                                </p:cTn>
                              </p:par>
                              <p:par>
                                <p:cTn id="106" presetID="6" presetClass="emph" presetSubtype="0" autoRev="1" fill="hold" grpId="1" nodeType="withEffect">
                                  <p:stCondLst>
                                    <p:cond delay="0"/>
                                  </p:stCondLst>
                                  <p:childTnLst>
                                    <p:animScale>
                                      <p:cBhvr>
                                        <p:cTn id="107" dur="400" fill="hold"/>
                                        <p:tgtEl>
                                          <p:spTgt spid="81"/>
                                        </p:tgtEl>
                                      </p:cBhvr>
                                      <p:by x="105000" y="105000"/>
                                    </p:animScale>
                                  </p:childTnLst>
                                </p:cTn>
                              </p:par>
                              <p:par>
                                <p:cTn id="108" presetID="10" presetClass="entr" presetSubtype="0" fill="hold" grpId="0" nodeType="withEffect">
                                  <p:stCondLst>
                                    <p:cond delay="0"/>
                                  </p:stCondLst>
                                  <p:childTnLst>
                                    <p:set>
                                      <p:cBhvr>
                                        <p:cTn id="109" dur="1" fill="hold">
                                          <p:stCondLst>
                                            <p:cond delay="0"/>
                                          </p:stCondLst>
                                        </p:cTn>
                                        <p:tgtEl>
                                          <p:spTgt spid="82"/>
                                        </p:tgtEl>
                                        <p:attrNameLst>
                                          <p:attrName>style.visibility</p:attrName>
                                        </p:attrNameLst>
                                      </p:cBhvr>
                                      <p:to>
                                        <p:strVal val="visible"/>
                                      </p:to>
                                    </p:set>
                                    <p:animEffect transition="in" filter="fade">
                                      <p:cBhvr>
                                        <p:cTn id="110" dur="500"/>
                                        <p:tgtEl>
                                          <p:spTgt spid="82"/>
                                        </p:tgtEl>
                                      </p:cBhvr>
                                    </p:animEffect>
                                  </p:childTnLst>
                                </p:cTn>
                              </p:par>
                              <p:par>
                                <p:cTn id="111" presetID="2" presetClass="entr" presetSubtype="1" decel="10000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 calcmode="lin" valueType="num">
                                      <p:cBhvr additive="base">
                                        <p:cTn id="113" dur="500" fill="hold"/>
                                        <p:tgtEl>
                                          <p:spTgt spid="64"/>
                                        </p:tgtEl>
                                        <p:attrNameLst>
                                          <p:attrName>ppt_x</p:attrName>
                                        </p:attrNameLst>
                                      </p:cBhvr>
                                      <p:tavLst>
                                        <p:tav tm="0">
                                          <p:val>
                                            <p:strVal val="#ppt_x"/>
                                          </p:val>
                                        </p:tav>
                                        <p:tav tm="100000">
                                          <p:val>
                                            <p:strVal val="#ppt_x"/>
                                          </p:val>
                                        </p:tav>
                                      </p:tavLst>
                                    </p:anim>
                                    <p:anim calcmode="lin" valueType="num">
                                      <p:cBhvr additive="base">
                                        <p:cTn id="114" dur="500" fill="hold"/>
                                        <p:tgtEl>
                                          <p:spTgt spid="64"/>
                                        </p:tgtEl>
                                        <p:attrNameLst>
                                          <p:attrName>ppt_y</p:attrName>
                                        </p:attrNameLst>
                                      </p:cBhvr>
                                      <p:tavLst>
                                        <p:tav tm="0">
                                          <p:val>
                                            <p:strVal val="0-#ppt_h/2"/>
                                          </p:val>
                                        </p:tav>
                                        <p:tav tm="100000">
                                          <p:val>
                                            <p:strVal val="#ppt_y"/>
                                          </p:val>
                                        </p:tav>
                                      </p:tavLst>
                                    </p:anim>
                                  </p:childTnLst>
                                </p:cTn>
                              </p:par>
                              <p:par>
                                <p:cTn id="115" presetID="10" presetClass="entr" presetSubtype="0" fill="hold" grpId="0" nodeType="withEffect">
                                  <p:stCondLst>
                                    <p:cond delay="250"/>
                                  </p:stCondLst>
                                  <p:childTnLst>
                                    <p:set>
                                      <p:cBhvr>
                                        <p:cTn id="116" dur="1" fill="hold">
                                          <p:stCondLst>
                                            <p:cond delay="0"/>
                                          </p:stCondLst>
                                        </p:cTn>
                                        <p:tgtEl>
                                          <p:spTgt spid="80"/>
                                        </p:tgtEl>
                                        <p:attrNameLst>
                                          <p:attrName>style.visibility</p:attrName>
                                        </p:attrNameLst>
                                      </p:cBhvr>
                                      <p:to>
                                        <p:strVal val="visible"/>
                                      </p:to>
                                    </p:set>
                                    <p:animEffect transition="in" filter="fade">
                                      <p:cBhvr>
                                        <p:cTn id="1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57" grpId="0" animBg="1"/>
      <p:bldP spid="58" grpId="0" animBg="1"/>
      <p:bldP spid="59" grpId="0" animBg="1"/>
      <p:bldP spid="60" grpId="0" animBg="1"/>
      <p:bldP spid="61" grpId="0" animBg="1"/>
      <p:bldP spid="62" grpId="0" animBg="1"/>
      <p:bldP spid="63" grpId="0" animBg="1"/>
      <p:bldP spid="64" grpId="0" animBg="1"/>
      <p:bldP spid="65" grpId="0"/>
      <p:bldP spid="66" grpId="0" animBg="1"/>
      <p:bldP spid="66" grpId="1" animBg="1"/>
      <p:bldP spid="67" grpId="0" animBg="1"/>
      <p:bldP spid="68" grpId="0"/>
      <p:bldP spid="69" grpId="0" animBg="1"/>
      <p:bldP spid="69" grpId="1" animBg="1"/>
      <p:bldP spid="70" grpId="0" animBg="1"/>
      <p:bldP spid="71" grpId="0"/>
      <p:bldP spid="72" grpId="0" animBg="1"/>
      <p:bldP spid="72" grpId="1" animBg="1"/>
      <p:bldP spid="73" grpId="0" animBg="1"/>
      <p:bldP spid="74" grpId="0"/>
      <p:bldP spid="75" grpId="0" animBg="1"/>
      <p:bldP spid="75" grpId="1" animBg="1"/>
      <p:bldP spid="76" grpId="0" animBg="1"/>
      <p:bldP spid="77" grpId="0"/>
      <p:bldP spid="78" grpId="0" animBg="1"/>
      <p:bldP spid="78" grpId="1" animBg="1"/>
      <p:bldP spid="79" grpId="0" animBg="1"/>
      <p:bldP spid="80" grpId="0"/>
      <p:bldP spid="81" grpId="0" animBg="1"/>
      <p:bldP spid="81" grpId="1" animBg="1"/>
      <p:bldP spid="82" grpId="0" animBg="1"/>
      <p:bldP spid="83"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Our expertise">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Our expertise</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en-GB" noProof="0"/>
              <a:t>AKD Corporate presentation</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a:p>
        </p:txBody>
      </p:sp>
      <p:sp>
        <p:nvSpPr>
          <p:cNvPr id="18" name="Titel">
            <a:extLst>
              <a:ext uri="{FF2B5EF4-FFF2-40B4-BE49-F238E27FC236}">
                <a16:creationId xmlns:a16="http://schemas.microsoft.com/office/drawing/2014/main" id="{C1AA55AE-F9F8-4BE9-BD6A-B791A17BEFB2}"/>
              </a:ext>
            </a:extLst>
          </p:cNvPr>
          <p:cNvSpPr txBox="1">
            <a:spLocks/>
          </p:cNvSpPr>
          <p:nvPr userDrawn="1"/>
        </p:nvSpPr>
        <p:spPr>
          <a:xfrm>
            <a:off x="546596" y="54000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a:t>Our expertise</a:t>
            </a:r>
          </a:p>
        </p:txBody>
      </p:sp>
      <p:grpSp>
        <p:nvGrpSpPr>
          <p:cNvPr id="4" name="Group 3"/>
          <p:cNvGrpSpPr/>
          <p:nvPr userDrawn="1"/>
        </p:nvGrpSpPr>
        <p:grpSpPr>
          <a:xfrm>
            <a:off x="8232971" y="4815620"/>
            <a:ext cx="3763884" cy="454209"/>
            <a:chOff x="545611" y="2618371"/>
            <a:chExt cx="3763884" cy="454209"/>
          </a:xfrm>
        </p:grpSpPr>
        <p:grpSp>
          <p:nvGrpSpPr>
            <p:cNvPr id="5" name="i - Bedrijfsfraude">
              <a:extLst>
                <a:ext uri="{FF2B5EF4-FFF2-40B4-BE49-F238E27FC236}">
                  <a16:creationId xmlns:a16="http://schemas.microsoft.com/office/drawing/2014/main" id="{165E1B37-42FF-4E89-B2DE-866BA03CC691}"/>
                </a:ext>
              </a:extLst>
            </p:cNvPr>
            <p:cNvGrpSpPr/>
            <p:nvPr userDrawn="1"/>
          </p:nvGrpSpPr>
          <p:grpSpPr>
            <a:xfrm>
              <a:off x="545611" y="2618371"/>
              <a:ext cx="412751" cy="412751"/>
              <a:chOff x="546100" y="3000375"/>
              <a:chExt cx="412751" cy="412751"/>
            </a:xfrm>
            <a:solidFill>
              <a:schemeClr val="accent1"/>
            </a:solidFill>
          </p:grpSpPr>
          <p:sp>
            <p:nvSpPr>
              <p:cNvPr id="6" name="Freeform 42">
                <a:extLst>
                  <a:ext uri="{FF2B5EF4-FFF2-40B4-BE49-F238E27FC236}">
                    <a16:creationId xmlns:a16="http://schemas.microsoft.com/office/drawing/2014/main" id="{6367B2AA-565A-46FF-8D8E-A96E9F809A7E}"/>
                  </a:ext>
                </a:extLst>
              </p:cNvPr>
              <p:cNvSpPr>
                <a:spLocks noEditPoints="1"/>
              </p:cNvSpPr>
              <p:nvPr/>
            </p:nvSpPr>
            <p:spPr bwMode="auto">
              <a:xfrm>
                <a:off x="715963" y="3059113"/>
                <a:ext cx="242888" cy="354013"/>
              </a:xfrm>
              <a:custGeom>
                <a:avLst/>
                <a:gdLst>
                  <a:gd name="T0" fmla="*/ 712 w 965"/>
                  <a:gd name="T1" fmla="*/ 348 h 1404"/>
                  <a:gd name="T2" fmla="*/ 612 w 965"/>
                  <a:gd name="T3" fmla="*/ 249 h 1404"/>
                  <a:gd name="T4" fmla="*/ 612 w 965"/>
                  <a:gd name="T5" fmla="*/ 0 h 1404"/>
                  <a:gd name="T6" fmla="*/ 263 w 965"/>
                  <a:gd name="T7" fmla="*/ 0 h 1404"/>
                  <a:gd name="T8" fmla="*/ 263 w 965"/>
                  <a:gd name="T9" fmla="*/ 234 h 1404"/>
                  <a:gd name="T10" fmla="*/ 205 w 965"/>
                  <a:gd name="T11" fmla="*/ 293 h 1404"/>
                  <a:gd name="T12" fmla="*/ 29 w 965"/>
                  <a:gd name="T13" fmla="*/ 293 h 1404"/>
                  <a:gd name="T14" fmla="*/ 0 w 965"/>
                  <a:gd name="T15" fmla="*/ 322 h 1404"/>
                  <a:gd name="T16" fmla="*/ 0 w 965"/>
                  <a:gd name="T17" fmla="*/ 468 h 1404"/>
                  <a:gd name="T18" fmla="*/ 29 w 965"/>
                  <a:gd name="T19" fmla="*/ 497 h 1404"/>
                  <a:gd name="T20" fmla="*/ 205 w 965"/>
                  <a:gd name="T21" fmla="*/ 497 h 1404"/>
                  <a:gd name="T22" fmla="*/ 263 w 965"/>
                  <a:gd name="T23" fmla="*/ 556 h 1404"/>
                  <a:gd name="T24" fmla="*/ 263 w 965"/>
                  <a:gd name="T25" fmla="*/ 761 h 1404"/>
                  <a:gd name="T26" fmla="*/ 205 w 965"/>
                  <a:gd name="T27" fmla="*/ 819 h 1404"/>
                  <a:gd name="T28" fmla="*/ 29 w 965"/>
                  <a:gd name="T29" fmla="*/ 819 h 1404"/>
                  <a:gd name="T30" fmla="*/ 0 w 965"/>
                  <a:gd name="T31" fmla="*/ 849 h 1404"/>
                  <a:gd name="T32" fmla="*/ 0 w 965"/>
                  <a:gd name="T33" fmla="*/ 1364 h 1404"/>
                  <a:gd name="T34" fmla="*/ 40 w 965"/>
                  <a:gd name="T35" fmla="*/ 1404 h 1404"/>
                  <a:gd name="T36" fmla="*/ 925 w 965"/>
                  <a:gd name="T37" fmla="*/ 1404 h 1404"/>
                  <a:gd name="T38" fmla="*/ 965 w 965"/>
                  <a:gd name="T39" fmla="*/ 1364 h 1404"/>
                  <a:gd name="T40" fmla="*/ 965 w 965"/>
                  <a:gd name="T41" fmla="*/ 348 h 1404"/>
                  <a:gd name="T42" fmla="*/ 712 w 965"/>
                  <a:gd name="T43" fmla="*/ 348 h 1404"/>
                  <a:gd name="T44" fmla="*/ 712 w 965"/>
                  <a:gd name="T45" fmla="*/ 348 h 1404"/>
                  <a:gd name="T46" fmla="*/ 712 w 965"/>
                  <a:gd name="T47" fmla="*/ 348 h 1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5" h="1404">
                    <a:moveTo>
                      <a:pt x="712" y="348"/>
                    </a:moveTo>
                    <a:cubicBezTo>
                      <a:pt x="657" y="349"/>
                      <a:pt x="613" y="304"/>
                      <a:pt x="612" y="249"/>
                    </a:cubicBezTo>
                    <a:cubicBezTo>
                      <a:pt x="612" y="0"/>
                      <a:pt x="612" y="0"/>
                      <a:pt x="612" y="0"/>
                    </a:cubicBezTo>
                    <a:cubicBezTo>
                      <a:pt x="263" y="0"/>
                      <a:pt x="263" y="0"/>
                      <a:pt x="263" y="0"/>
                    </a:cubicBezTo>
                    <a:cubicBezTo>
                      <a:pt x="263" y="234"/>
                      <a:pt x="263" y="234"/>
                      <a:pt x="263" y="234"/>
                    </a:cubicBezTo>
                    <a:cubicBezTo>
                      <a:pt x="263" y="266"/>
                      <a:pt x="237" y="293"/>
                      <a:pt x="205" y="293"/>
                    </a:cubicBezTo>
                    <a:cubicBezTo>
                      <a:pt x="29" y="293"/>
                      <a:pt x="29" y="293"/>
                      <a:pt x="29" y="293"/>
                    </a:cubicBezTo>
                    <a:cubicBezTo>
                      <a:pt x="13" y="293"/>
                      <a:pt x="0" y="306"/>
                      <a:pt x="0" y="322"/>
                    </a:cubicBezTo>
                    <a:cubicBezTo>
                      <a:pt x="0" y="468"/>
                      <a:pt x="0" y="468"/>
                      <a:pt x="0" y="468"/>
                    </a:cubicBezTo>
                    <a:cubicBezTo>
                      <a:pt x="0" y="484"/>
                      <a:pt x="13" y="497"/>
                      <a:pt x="29" y="497"/>
                    </a:cubicBezTo>
                    <a:cubicBezTo>
                      <a:pt x="205" y="497"/>
                      <a:pt x="205" y="497"/>
                      <a:pt x="205" y="497"/>
                    </a:cubicBezTo>
                    <a:cubicBezTo>
                      <a:pt x="237" y="497"/>
                      <a:pt x="263" y="524"/>
                      <a:pt x="263" y="556"/>
                    </a:cubicBezTo>
                    <a:cubicBezTo>
                      <a:pt x="263" y="761"/>
                      <a:pt x="263" y="761"/>
                      <a:pt x="263" y="761"/>
                    </a:cubicBezTo>
                    <a:cubicBezTo>
                      <a:pt x="263" y="793"/>
                      <a:pt x="237" y="819"/>
                      <a:pt x="205" y="819"/>
                    </a:cubicBezTo>
                    <a:cubicBezTo>
                      <a:pt x="29" y="819"/>
                      <a:pt x="29" y="819"/>
                      <a:pt x="29" y="819"/>
                    </a:cubicBezTo>
                    <a:cubicBezTo>
                      <a:pt x="13" y="819"/>
                      <a:pt x="0" y="832"/>
                      <a:pt x="0" y="849"/>
                    </a:cubicBezTo>
                    <a:cubicBezTo>
                      <a:pt x="0" y="1364"/>
                      <a:pt x="0" y="1364"/>
                      <a:pt x="0" y="1364"/>
                    </a:cubicBezTo>
                    <a:cubicBezTo>
                      <a:pt x="0" y="1386"/>
                      <a:pt x="18" y="1404"/>
                      <a:pt x="40" y="1404"/>
                    </a:cubicBezTo>
                    <a:cubicBezTo>
                      <a:pt x="925" y="1404"/>
                      <a:pt x="925" y="1404"/>
                      <a:pt x="925" y="1404"/>
                    </a:cubicBezTo>
                    <a:cubicBezTo>
                      <a:pt x="947" y="1404"/>
                      <a:pt x="965" y="1386"/>
                      <a:pt x="965" y="1364"/>
                    </a:cubicBezTo>
                    <a:cubicBezTo>
                      <a:pt x="965" y="348"/>
                      <a:pt x="965" y="348"/>
                      <a:pt x="965" y="348"/>
                    </a:cubicBezTo>
                    <a:lnTo>
                      <a:pt x="712" y="348"/>
                    </a:lnTo>
                    <a:close/>
                    <a:moveTo>
                      <a:pt x="712" y="348"/>
                    </a:moveTo>
                    <a:cubicBezTo>
                      <a:pt x="712" y="348"/>
                      <a:pt x="712" y="348"/>
                      <a:pt x="712" y="3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8" name="Freeform 43">
                <a:extLst>
                  <a:ext uri="{FF2B5EF4-FFF2-40B4-BE49-F238E27FC236}">
                    <a16:creationId xmlns:a16="http://schemas.microsoft.com/office/drawing/2014/main" id="{1F2A4919-15AF-41CD-AC1B-3A2493EAA973}"/>
                  </a:ext>
                </a:extLst>
              </p:cNvPr>
              <p:cNvSpPr>
                <a:spLocks noEditPoints="1"/>
              </p:cNvSpPr>
              <p:nvPr/>
            </p:nvSpPr>
            <p:spPr bwMode="auto">
              <a:xfrm>
                <a:off x="884238" y="3070225"/>
                <a:ext cx="63500" cy="61913"/>
              </a:xfrm>
              <a:custGeom>
                <a:avLst/>
                <a:gdLst>
                  <a:gd name="T0" fmla="*/ 41 w 252"/>
                  <a:gd name="T1" fmla="*/ 249 h 249"/>
                  <a:gd name="T2" fmla="*/ 252 w 252"/>
                  <a:gd name="T3" fmla="*/ 249 h 249"/>
                  <a:gd name="T4" fmla="*/ 21 w 252"/>
                  <a:gd name="T5" fmla="*/ 21 h 249"/>
                  <a:gd name="T6" fmla="*/ 0 w 252"/>
                  <a:gd name="T7" fmla="*/ 0 h 249"/>
                  <a:gd name="T8" fmla="*/ 0 w 252"/>
                  <a:gd name="T9" fmla="*/ 208 h 249"/>
                  <a:gd name="T10" fmla="*/ 41 w 252"/>
                  <a:gd name="T11" fmla="*/ 249 h 249"/>
                  <a:gd name="T12" fmla="*/ 41 w 252"/>
                  <a:gd name="T13" fmla="*/ 249 h 249"/>
                  <a:gd name="T14" fmla="*/ 41 w 252"/>
                  <a:gd name="T15" fmla="*/ 249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249">
                    <a:moveTo>
                      <a:pt x="41" y="249"/>
                    </a:moveTo>
                    <a:cubicBezTo>
                      <a:pt x="252" y="249"/>
                      <a:pt x="252" y="249"/>
                      <a:pt x="252" y="249"/>
                    </a:cubicBezTo>
                    <a:cubicBezTo>
                      <a:pt x="21" y="21"/>
                      <a:pt x="21" y="21"/>
                      <a:pt x="21" y="21"/>
                    </a:cubicBezTo>
                    <a:cubicBezTo>
                      <a:pt x="0" y="0"/>
                      <a:pt x="0" y="0"/>
                      <a:pt x="0" y="0"/>
                    </a:cubicBezTo>
                    <a:cubicBezTo>
                      <a:pt x="0" y="208"/>
                      <a:pt x="0" y="208"/>
                      <a:pt x="0" y="208"/>
                    </a:cubicBezTo>
                    <a:cubicBezTo>
                      <a:pt x="0" y="231"/>
                      <a:pt x="19" y="249"/>
                      <a:pt x="41" y="249"/>
                    </a:cubicBezTo>
                    <a:close/>
                    <a:moveTo>
                      <a:pt x="41" y="249"/>
                    </a:moveTo>
                    <a:cubicBezTo>
                      <a:pt x="41" y="249"/>
                      <a:pt x="41" y="249"/>
                      <a:pt x="41" y="2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 name="Freeform 44">
                <a:extLst>
                  <a:ext uri="{FF2B5EF4-FFF2-40B4-BE49-F238E27FC236}">
                    <a16:creationId xmlns:a16="http://schemas.microsoft.com/office/drawing/2014/main" id="{1188A7C8-9346-4E00-BE82-CFE1A7AF743C}"/>
                  </a:ext>
                </a:extLst>
              </p:cNvPr>
              <p:cNvSpPr>
                <a:spLocks noEditPoints="1"/>
              </p:cNvSpPr>
              <p:nvPr/>
            </p:nvSpPr>
            <p:spPr bwMode="auto">
              <a:xfrm>
                <a:off x="685800" y="3036888"/>
                <a:ext cx="52388" cy="52388"/>
              </a:xfrm>
              <a:custGeom>
                <a:avLst/>
                <a:gdLst>
                  <a:gd name="T0" fmla="*/ 196 w 205"/>
                  <a:gd name="T1" fmla="*/ 197 h 205"/>
                  <a:gd name="T2" fmla="*/ 205 w 205"/>
                  <a:gd name="T3" fmla="*/ 176 h 205"/>
                  <a:gd name="T4" fmla="*/ 205 w 205"/>
                  <a:gd name="T5" fmla="*/ 30 h 205"/>
                  <a:gd name="T6" fmla="*/ 175 w 205"/>
                  <a:gd name="T7" fmla="*/ 0 h 205"/>
                  <a:gd name="T8" fmla="*/ 29 w 205"/>
                  <a:gd name="T9" fmla="*/ 0 h 205"/>
                  <a:gd name="T10" fmla="*/ 0 w 205"/>
                  <a:gd name="T11" fmla="*/ 30 h 205"/>
                  <a:gd name="T12" fmla="*/ 0 w 205"/>
                  <a:gd name="T13" fmla="*/ 176 h 205"/>
                  <a:gd name="T14" fmla="*/ 29 w 205"/>
                  <a:gd name="T15" fmla="*/ 205 h 205"/>
                  <a:gd name="T16" fmla="*/ 175 w 205"/>
                  <a:gd name="T17" fmla="*/ 205 h 205"/>
                  <a:gd name="T18" fmla="*/ 196 w 205"/>
                  <a:gd name="T19" fmla="*/ 197 h 205"/>
                  <a:gd name="T20" fmla="*/ 196 w 205"/>
                  <a:gd name="T21" fmla="*/ 197 h 205"/>
                  <a:gd name="T22" fmla="*/ 196 w 205"/>
                  <a:gd name="T23" fmla="*/ 19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96" y="197"/>
                    </a:moveTo>
                    <a:cubicBezTo>
                      <a:pt x="202" y="191"/>
                      <a:pt x="205" y="184"/>
                      <a:pt x="205" y="176"/>
                    </a:cubicBezTo>
                    <a:cubicBezTo>
                      <a:pt x="205" y="30"/>
                      <a:pt x="205" y="30"/>
                      <a:pt x="205" y="30"/>
                    </a:cubicBezTo>
                    <a:cubicBezTo>
                      <a:pt x="205" y="13"/>
                      <a:pt x="192" y="0"/>
                      <a:pt x="175" y="0"/>
                    </a:cubicBezTo>
                    <a:cubicBezTo>
                      <a:pt x="29" y="0"/>
                      <a:pt x="29" y="0"/>
                      <a:pt x="29" y="0"/>
                    </a:cubicBezTo>
                    <a:cubicBezTo>
                      <a:pt x="13" y="0"/>
                      <a:pt x="0" y="13"/>
                      <a:pt x="0" y="30"/>
                    </a:cubicBezTo>
                    <a:cubicBezTo>
                      <a:pt x="0" y="176"/>
                      <a:pt x="0" y="176"/>
                      <a:pt x="0" y="176"/>
                    </a:cubicBezTo>
                    <a:cubicBezTo>
                      <a:pt x="0" y="192"/>
                      <a:pt x="13" y="205"/>
                      <a:pt x="29" y="205"/>
                    </a:cubicBezTo>
                    <a:cubicBezTo>
                      <a:pt x="175" y="205"/>
                      <a:pt x="175" y="205"/>
                      <a:pt x="175" y="205"/>
                    </a:cubicBezTo>
                    <a:cubicBezTo>
                      <a:pt x="183" y="205"/>
                      <a:pt x="191" y="202"/>
                      <a:pt x="196" y="197"/>
                    </a:cubicBezTo>
                    <a:close/>
                    <a:moveTo>
                      <a:pt x="196" y="197"/>
                    </a:moveTo>
                    <a:cubicBezTo>
                      <a:pt x="196" y="197"/>
                      <a:pt x="196" y="197"/>
                      <a:pt x="196"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0" name="Freeform 45">
                <a:extLst>
                  <a:ext uri="{FF2B5EF4-FFF2-40B4-BE49-F238E27FC236}">
                    <a16:creationId xmlns:a16="http://schemas.microsoft.com/office/drawing/2014/main" id="{A00D6269-BC1C-4B62-94F3-39EBB596A87E}"/>
                  </a:ext>
                </a:extLst>
              </p:cNvPr>
              <p:cNvSpPr>
                <a:spLocks noEditPoints="1"/>
              </p:cNvSpPr>
              <p:nvPr/>
            </p:nvSpPr>
            <p:spPr bwMode="auto">
              <a:xfrm>
                <a:off x="619125" y="3133725"/>
                <a:ext cx="52388" cy="50800"/>
              </a:xfrm>
              <a:custGeom>
                <a:avLst/>
                <a:gdLst>
                  <a:gd name="T0" fmla="*/ 175 w 204"/>
                  <a:gd name="T1" fmla="*/ 0 h 204"/>
                  <a:gd name="T2" fmla="*/ 29 w 204"/>
                  <a:gd name="T3" fmla="*/ 0 h 204"/>
                  <a:gd name="T4" fmla="*/ 0 w 204"/>
                  <a:gd name="T5" fmla="*/ 29 h 204"/>
                  <a:gd name="T6" fmla="*/ 0 w 204"/>
                  <a:gd name="T7" fmla="*/ 175 h 204"/>
                  <a:gd name="T8" fmla="*/ 29 w 204"/>
                  <a:gd name="T9" fmla="*/ 204 h 204"/>
                  <a:gd name="T10" fmla="*/ 175 w 204"/>
                  <a:gd name="T11" fmla="*/ 204 h 204"/>
                  <a:gd name="T12" fmla="*/ 196 w 204"/>
                  <a:gd name="T13" fmla="*/ 196 h 204"/>
                  <a:gd name="T14" fmla="*/ 204 w 204"/>
                  <a:gd name="T15" fmla="*/ 175 h 204"/>
                  <a:gd name="T16" fmla="*/ 204 w 204"/>
                  <a:gd name="T17" fmla="*/ 29 h 204"/>
                  <a:gd name="T18" fmla="*/ 175 w 204"/>
                  <a:gd name="T19" fmla="*/ 0 h 204"/>
                  <a:gd name="T20" fmla="*/ 175 w 204"/>
                  <a:gd name="T21" fmla="*/ 0 h 204"/>
                  <a:gd name="T22" fmla="*/ 175 w 204"/>
                  <a:gd name="T2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4">
                    <a:moveTo>
                      <a:pt x="175" y="0"/>
                    </a:moveTo>
                    <a:cubicBezTo>
                      <a:pt x="29" y="0"/>
                      <a:pt x="29" y="0"/>
                      <a:pt x="29" y="0"/>
                    </a:cubicBezTo>
                    <a:cubicBezTo>
                      <a:pt x="13" y="0"/>
                      <a:pt x="0" y="13"/>
                      <a:pt x="0" y="29"/>
                    </a:cubicBezTo>
                    <a:cubicBezTo>
                      <a:pt x="0" y="175"/>
                      <a:pt x="0" y="175"/>
                      <a:pt x="0" y="175"/>
                    </a:cubicBezTo>
                    <a:cubicBezTo>
                      <a:pt x="0" y="191"/>
                      <a:pt x="13" y="204"/>
                      <a:pt x="29" y="204"/>
                    </a:cubicBezTo>
                    <a:cubicBezTo>
                      <a:pt x="175" y="204"/>
                      <a:pt x="175" y="204"/>
                      <a:pt x="175" y="204"/>
                    </a:cubicBezTo>
                    <a:cubicBezTo>
                      <a:pt x="183" y="204"/>
                      <a:pt x="190" y="201"/>
                      <a:pt x="196" y="196"/>
                    </a:cubicBezTo>
                    <a:cubicBezTo>
                      <a:pt x="201" y="190"/>
                      <a:pt x="204" y="183"/>
                      <a:pt x="204" y="175"/>
                    </a:cubicBezTo>
                    <a:cubicBezTo>
                      <a:pt x="204" y="29"/>
                      <a:pt x="204" y="29"/>
                      <a:pt x="204" y="29"/>
                    </a:cubicBezTo>
                    <a:cubicBezTo>
                      <a:pt x="204" y="13"/>
                      <a:pt x="191" y="0"/>
                      <a:pt x="175" y="0"/>
                    </a:cubicBezTo>
                    <a:close/>
                    <a:moveTo>
                      <a:pt x="175" y="0"/>
                    </a:moveTo>
                    <a:cubicBezTo>
                      <a:pt x="175" y="0"/>
                      <a:pt x="175" y="0"/>
                      <a:pt x="1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1" name="Freeform 46">
                <a:extLst>
                  <a:ext uri="{FF2B5EF4-FFF2-40B4-BE49-F238E27FC236}">
                    <a16:creationId xmlns:a16="http://schemas.microsoft.com/office/drawing/2014/main" id="{2D2F6E92-1FB4-46F9-B008-EFA728906440}"/>
                  </a:ext>
                </a:extLst>
              </p:cNvPr>
              <p:cNvSpPr>
                <a:spLocks noEditPoints="1"/>
              </p:cNvSpPr>
              <p:nvPr/>
            </p:nvSpPr>
            <p:spPr bwMode="auto">
              <a:xfrm>
                <a:off x="546100" y="3228975"/>
                <a:ext cx="50800" cy="50800"/>
              </a:xfrm>
              <a:custGeom>
                <a:avLst/>
                <a:gdLst>
                  <a:gd name="T0" fmla="*/ 176 w 205"/>
                  <a:gd name="T1" fmla="*/ 0 h 205"/>
                  <a:gd name="T2" fmla="*/ 29 w 205"/>
                  <a:gd name="T3" fmla="*/ 0 h 205"/>
                  <a:gd name="T4" fmla="*/ 0 w 205"/>
                  <a:gd name="T5" fmla="*/ 29 h 205"/>
                  <a:gd name="T6" fmla="*/ 0 w 205"/>
                  <a:gd name="T7" fmla="*/ 176 h 205"/>
                  <a:gd name="T8" fmla="*/ 29 w 205"/>
                  <a:gd name="T9" fmla="*/ 205 h 205"/>
                  <a:gd name="T10" fmla="*/ 176 w 205"/>
                  <a:gd name="T11" fmla="*/ 205 h 205"/>
                  <a:gd name="T12" fmla="*/ 196 w 205"/>
                  <a:gd name="T13" fmla="*/ 196 h 205"/>
                  <a:gd name="T14" fmla="*/ 205 w 205"/>
                  <a:gd name="T15" fmla="*/ 176 h 205"/>
                  <a:gd name="T16" fmla="*/ 205 w 205"/>
                  <a:gd name="T17" fmla="*/ 29 h 205"/>
                  <a:gd name="T18" fmla="*/ 176 w 205"/>
                  <a:gd name="T19" fmla="*/ 0 h 205"/>
                  <a:gd name="T20" fmla="*/ 176 w 205"/>
                  <a:gd name="T21" fmla="*/ 0 h 205"/>
                  <a:gd name="T22" fmla="*/ 176 w 205"/>
                  <a:gd name="T23"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76" y="0"/>
                    </a:moveTo>
                    <a:cubicBezTo>
                      <a:pt x="29" y="0"/>
                      <a:pt x="29" y="0"/>
                      <a:pt x="29" y="0"/>
                    </a:cubicBezTo>
                    <a:cubicBezTo>
                      <a:pt x="13" y="0"/>
                      <a:pt x="0" y="13"/>
                      <a:pt x="0" y="29"/>
                    </a:cubicBezTo>
                    <a:cubicBezTo>
                      <a:pt x="0" y="176"/>
                      <a:pt x="0" y="176"/>
                      <a:pt x="0" y="176"/>
                    </a:cubicBezTo>
                    <a:cubicBezTo>
                      <a:pt x="0" y="192"/>
                      <a:pt x="13" y="205"/>
                      <a:pt x="29" y="205"/>
                    </a:cubicBezTo>
                    <a:cubicBezTo>
                      <a:pt x="176" y="205"/>
                      <a:pt x="176" y="205"/>
                      <a:pt x="176" y="205"/>
                    </a:cubicBezTo>
                    <a:cubicBezTo>
                      <a:pt x="183" y="205"/>
                      <a:pt x="191" y="202"/>
                      <a:pt x="196" y="196"/>
                    </a:cubicBezTo>
                    <a:cubicBezTo>
                      <a:pt x="202" y="191"/>
                      <a:pt x="205" y="183"/>
                      <a:pt x="205" y="176"/>
                    </a:cubicBezTo>
                    <a:cubicBezTo>
                      <a:pt x="205" y="29"/>
                      <a:pt x="205" y="29"/>
                      <a:pt x="205" y="29"/>
                    </a:cubicBezTo>
                    <a:cubicBezTo>
                      <a:pt x="205" y="13"/>
                      <a:pt x="192" y="0"/>
                      <a:pt x="176" y="0"/>
                    </a:cubicBezTo>
                    <a:close/>
                    <a:moveTo>
                      <a:pt x="176" y="0"/>
                    </a:moveTo>
                    <a:cubicBezTo>
                      <a:pt x="176" y="0"/>
                      <a:pt x="176" y="0"/>
                      <a:pt x="1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2" name="Freeform 47">
                <a:extLst>
                  <a:ext uri="{FF2B5EF4-FFF2-40B4-BE49-F238E27FC236}">
                    <a16:creationId xmlns:a16="http://schemas.microsoft.com/office/drawing/2014/main" id="{1C322428-91D2-4D06-9C17-38B9CB109CA8}"/>
                  </a:ext>
                </a:extLst>
              </p:cNvPr>
              <p:cNvSpPr>
                <a:spLocks noEditPoints="1"/>
              </p:cNvSpPr>
              <p:nvPr/>
            </p:nvSpPr>
            <p:spPr bwMode="auto">
              <a:xfrm>
                <a:off x="590550" y="3000375"/>
                <a:ext cx="50800" cy="50800"/>
              </a:xfrm>
              <a:custGeom>
                <a:avLst/>
                <a:gdLst>
                  <a:gd name="T0" fmla="*/ 29 w 204"/>
                  <a:gd name="T1" fmla="*/ 205 h 205"/>
                  <a:gd name="T2" fmla="*/ 175 w 204"/>
                  <a:gd name="T3" fmla="*/ 205 h 205"/>
                  <a:gd name="T4" fmla="*/ 196 w 204"/>
                  <a:gd name="T5" fmla="*/ 196 h 205"/>
                  <a:gd name="T6" fmla="*/ 204 w 204"/>
                  <a:gd name="T7" fmla="*/ 176 h 205"/>
                  <a:gd name="T8" fmla="*/ 204 w 204"/>
                  <a:gd name="T9" fmla="*/ 29 h 205"/>
                  <a:gd name="T10" fmla="*/ 175 w 204"/>
                  <a:gd name="T11" fmla="*/ 0 h 205"/>
                  <a:gd name="T12" fmla="*/ 29 w 204"/>
                  <a:gd name="T13" fmla="*/ 0 h 205"/>
                  <a:gd name="T14" fmla="*/ 0 w 204"/>
                  <a:gd name="T15" fmla="*/ 29 h 205"/>
                  <a:gd name="T16" fmla="*/ 0 w 204"/>
                  <a:gd name="T17" fmla="*/ 176 h 205"/>
                  <a:gd name="T18" fmla="*/ 29 w 204"/>
                  <a:gd name="T19" fmla="*/ 205 h 205"/>
                  <a:gd name="T20" fmla="*/ 29 w 204"/>
                  <a:gd name="T21" fmla="*/ 205 h 205"/>
                  <a:gd name="T22" fmla="*/ 29 w 204"/>
                  <a:gd name="T23"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29" y="205"/>
                    </a:moveTo>
                    <a:cubicBezTo>
                      <a:pt x="175" y="205"/>
                      <a:pt x="175" y="205"/>
                      <a:pt x="175" y="205"/>
                    </a:cubicBezTo>
                    <a:cubicBezTo>
                      <a:pt x="183" y="205"/>
                      <a:pt x="190" y="202"/>
                      <a:pt x="196" y="196"/>
                    </a:cubicBezTo>
                    <a:cubicBezTo>
                      <a:pt x="201" y="191"/>
                      <a:pt x="204" y="183"/>
                      <a:pt x="204" y="176"/>
                    </a:cubicBezTo>
                    <a:cubicBezTo>
                      <a:pt x="204" y="29"/>
                      <a:pt x="204" y="29"/>
                      <a:pt x="204" y="29"/>
                    </a:cubicBezTo>
                    <a:cubicBezTo>
                      <a:pt x="204" y="13"/>
                      <a:pt x="191" y="0"/>
                      <a:pt x="175" y="0"/>
                    </a:cubicBezTo>
                    <a:cubicBezTo>
                      <a:pt x="29" y="0"/>
                      <a:pt x="29" y="0"/>
                      <a:pt x="29" y="0"/>
                    </a:cubicBezTo>
                    <a:cubicBezTo>
                      <a:pt x="13" y="0"/>
                      <a:pt x="0" y="13"/>
                      <a:pt x="0" y="29"/>
                    </a:cubicBezTo>
                    <a:cubicBezTo>
                      <a:pt x="0" y="176"/>
                      <a:pt x="0" y="176"/>
                      <a:pt x="0" y="176"/>
                    </a:cubicBezTo>
                    <a:cubicBezTo>
                      <a:pt x="0" y="192"/>
                      <a:pt x="13" y="205"/>
                      <a:pt x="29" y="205"/>
                    </a:cubicBezTo>
                    <a:close/>
                    <a:moveTo>
                      <a:pt x="29" y="205"/>
                    </a:moveTo>
                    <a:cubicBezTo>
                      <a:pt x="29" y="205"/>
                      <a:pt x="29" y="205"/>
                      <a:pt x="29" y="20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sp>
          <p:nvSpPr>
            <p:cNvPr id="22" name="t - Banking">
              <a:extLst>
                <a:ext uri="{FF2B5EF4-FFF2-40B4-BE49-F238E27FC236}">
                  <a16:creationId xmlns:a16="http://schemas.microsoft.com/office/drawing/2014/main" id="{898ECE85-3761-4401-8DFC-28B750A9ABE9}"/>
                </a:ext>
              </a:extLst>
            </p:cNvPr>
            <p:cNvSpPr txBox="1">
              <a:spLocks/>
            </p:cNvSpPr>
            <p:nvPr userDrawn="1"/>
          </p:nvSpPr>
          <p:spPr>
            <a:xfrm>
              <a:off x="1255010" y="2660079"/>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White</a:t>
              </a:r>
              <a:r>
                <a:rPr lang="en-GB" baseline="0" noProof="0" dirty="0"/>
                <a:t> Collar Crime </a:t>
              </a:r>
              <a:r>
                <a:rPr lang="en-GB" noProof="0" dirty="0"/>
                <a:t>&amp; Internal</a:t>
              </a:r>
              <a:r>
                <a:rPr lang="en-GB" baseline="0" noProof="0" dirty="0"/>
                <a:t> Corporate Investigations</a:t>
              </a:r>
              <a:endParaRPr lang="en-GB" noProof="0" dirty="0"/>
            </a:p>
          </p:txBody>
        </p:sp>
      </p:grpSp>
      <p:grpSp>
        <p:nvGrpSpPr>
          <p:cNvPr id="104" name="Group 103"/>
          <p:cNvGrpSpPr/>
          <p:nvPr userDrawn="1"/>
        </p:nvGrpSpPr>
        <p:grpSpPr>
          <a:xfrm>
            <a:off x="8231542" y="3683415"/>
            <a:ext cx="3767123" cy="482832"/>
            <a:chOff x="551897" y="3217764"/>
            <a:chExt cx="3767123" cy="482832"/>
          </a:xfrm>
        </p:grpSpPr>
        <p:grpSp>
          <p:nvGrpSpPr>
            <p:cNvPr id="13" name="i - Belasting" descr="Open enveloppe">
              <a:extLst>
                <a:ext uri="{FF2B5EF4-FFF2-40B4-BE49-F238E27FC236}">
                  <a16:creationId xmlns:a16="http://schemas.microsoft.com/office/drawing/2014/main" id="{73F0E30E-8712-4F6D-A7DB-552C8EE3D04F}"/>
                </a:ext>
              </a:extLst>
            </p:cNvPr>
            <p:cNvGrpSpPr/>
            <p:nvPr userDrawn="1"/>
          </p:nvGrpSpPr>
          <p:grpSpPr>
            <a:xfrm>
              <a:off x="551897" y="3217764"/>
              <a:ext cx="446392" cy="482832"/>
              <a:chOff x="607933" y="5327157"/>
              <a:chExt cx="4696417" cy="5079799"/>
            </a:xfrm>
          </p:grpSpPr>
          <p:sp>
            <p:nvSpPr>
              <p:cNvPr id="14" name="Vrije vorm: vorm 13">
                <a:extLst>
                  <a:ext uri="{FF2B5EF4-FFF2-40B4-BE49-F238E27FC236}">
                    <a16:creationId xmlns:a16="http://schemas.microsoft.com/office/drawing/2014/main" id="{E54E12AA-7478-47FA-904B-61DB89E6D96D}"/>
                  </a:ext>
                </a:extLst>
              </p:cNvPr>
              <p:cNvSpPr/>
              <p:nvPr/>
            </p:nvSpPr>
            <p:spPr>
              <a:xfrm>
                <a:off x="1648705" y="6381453"/>
                <a:ext cx="2108596" cy="1054298"/>
              </a:xfrm>
              <a:custGeom>
                <a:avLst/>
                <a:gdLst>
                  <a:gd name="connsiteX0" fmla="*/ 436545 w 2108595"/>
                  <a:gd name="connsiteY0" fmla="*/ 436545 h 1054298"/>
                  <a:gd name="connsiteX1" fmla="*/ 1682534 w 2108595"/>
                  <a:gd name="connsiteY1" fmla="*/ 436545 h 1054298"/>
                  <a:gd name="connsiteX2" fmla="*/ 1682534 w 2108595"/>
                  <a:gd name="connsiteY2" fmla="*/ 628236 h 1054298"/>
                  <a:gd name="connsiteX3" fmla="*/ 436545 w 2108595"/>
                  <a:gd name="connsiteY3" fmla="*/ 628236 h 1054298"/>
                </a:gdLst>
                <a:ahLst/>
                <a:cxnLst>
                  <a:cxn ang="0">
                    <a:pos x="connsiteX0" y="connsiteY0"/>
                  </a:cxn>
                  <a:cxn ang="0">
                    <a:pos x="connsiteX1" y="connsiteY1"/>
                  </a:cxn>
                  <a:cxn ang="0">
                    <a:pos x="connsiteX2" y="connsiteY2"/>
                  </a:cxn>
                  <a:cxn ang="0">
                    <a:pos x="connsiteX3" y="connsiteY3"/>
                  </a:cxn>
                </a:cxnLst>
                <a:rect l="l" t="t" r="r" b="b"/>
                <a:pathLst>
                  <a:path w="2108595" h="1054298">
                    <a:moveTo>
                      <a:pt x="436545" y="436545"/>
                    </a:moveTo>
                    <a:lnTo>
                      <a:pt x="1682534" y="436545"/>
                    </a:lnTo>
                    <a:lnTo>
                      <a:pt x="1682534" y="628236"/>
                    </a:lnTo>
                    <a:lnTo>
                      <a:pt x="436545" y="628236"/>
                    </a:lnTo>
                    <a:close/>
                  </a:path>
                </a:pathLst>
              </a:custGeom>
              <a:solidFill>
                <a:schemeClr val="accent1"/>
              </a:solidFill>
              <a:ln w="115689" cap="flat">
                <a:noFill/>
                <a:prstDash val="solid"/>
                <a:miter/>
              </a:ln>
            </p:spPr>
            <p:txBody>
              <a:bodyPr rtlCol="0" anchor="ctr"/>
              <a:lstStyle/>
              <a:p>
                <a:endParaRPr lang="en-GB" noProof="0"/>
              </a:p>
            </p:txBody>
          </p:sp>
          <p:sp>
            <p:nvSpPr>
              <p:cNvPr id="15" name="Vrije vorm: vorm 14">
                <a:extLst>
                  <a:ext uri="{FF2B5EF4-FFF2-40B4-BE49-F238E27FC236}">
                    <a16:creationId xmlns:a16="http://schemas.microsoft.com/office/drawing/2014/main" id="{4C41AAC0-574B-4C45-8450-279319BDF648}"/>
                  </a:ext>
                </a:extLst>
              </p:cNvPr>
              <p:cNvSpPr/>
              <p:nvPr/>
            </p:nvSpPr>
            <p:spPr>
              <a:xfrm>
                <a:off x="1648705" y="6764834"/>
                <a:ext cx="2108596" cy="1054298"/>
              </a:xfrm>
              <a:custGeom>
                <a:avLst/>
                <a:gdLst>
                  <a:gd name="connsiteX0" fmla="*/ 436545 w 2108595"/>
                  <a:gd name="connsiteY0" fmla="*/ 436545 h 1054298"/>
                  <a:gd name="connsiteX1" fmla="*/ 1682534 w 2108595"/>
                  <a:gd name="connsiteY1" fmla="*/ 436545 h 1054298"/>
                  <a:gd name="connsiteX2" fmla="*/ 1682534 w 2108595"/>
                  <a:gd name="connsiteY2" fmla="*/ 628236 h 1054298"/>
                  <a:gd name="connsiteX3" fmla="*/ 436545 w 2108595"/>
                  <a:gd name="connsiteY3" fmla="*/ 628236 h 1054298"/>
                </a:gdLst>
                <a:ahLst/>
                <a:cxnLst>
                  <a:cxn ang="0">
                    <a:pos x="connsiteX0" y="connsiteY0"/>
                  </a:cxn>
                  <a:cxn ang="0">
                    <a:pos x="connsiteX1" y="connsiteY1"/>
                  </a:cxn>
                  <a:cxn ang="0">
                    <a:pos x="connsiteX2" y="connsiteY2"/>
                  </a:cxn>
                  <a:cxn ang="0">
                    <a:pos x="connsiteX3" y="connsiteY3"/>
                  </a:cxn>
                </a:cxnLst>
                <a:rect l="l" t="t" r="r" b="b"/>
                <a:pathLst>
                  <a:path w="2108595" h="1054298">
                    <a:moveTo>
                      <a:pt x="436545" y="436545"/>
                    </a:moveTo>
                    <a:lnTo>
                      <a:pt x="1682534" y="436545"/>
                    </a:lnTo>
                    <a:lnTo>
                      <a:pt x="1682534" y="628236"/>
                    </a:lnTo>
                    <a:lnTo>
                      <a:pt x="436545" y="628236"/>
                    </a:lnTo>
                    <a:close/>
                  </a:path>
                </a:pathLst>
              </a:custGeom>
              <a:solidFill>
                <a:schemeClr val="accent1"/>
              </a:solidFill>
              <a:ln w="115689" cap="flat">
                <a:noFill/>
                <a:prstDash val="solid"/>
                <a:miter/>
              </a:ln>
            </p:spPr>
            <p:txBody>
              <a:bodyPr rtlCol="0" anchor="ctr"/>
              <a:lstStyle/>
              <a:p>
                <a:endParaRPr lang="en-GB" noProof="0"/>
              </a:p>
            </p:txBody>
          </p:sp>
          <p:sp>
            <p:nvSpPr>
              <p:cNvPr id="16" name="Vrije vorm: vorm 15">
                <a:extLst>
                  <a:ext uri="{FF2B5EF4-FFF2-40B4-BE49-F238E27FC236}">
                    <a16:creationId xmlns:a16="http://schemas.microsoft.com/office/drawing/2014/main" id="{9A2D6960-35CB-4DD6-8190-01EBAA4CA542}"/>
                  </a:ext>
                </a:extLst>
              </p:cNvPr>
              <p:cNvSpPr/>
              <p:nvPr/>
            </p:nvSpPr>
            <p:spPr>
              <a:xfrm>
                <a:off x="1648705" y="7148215"/>
                <a:ext cx="2108596" cy="1054298"/>
              </a:xfrm>
              <a:custGeom>
                <a:avLst/>
                <a:gdLst>
                  <a:gd name="connsiteX0" fmla="*/ 436545 w 2108595"/>
                  <a:gd name="connsiteY0" fmla="*/ 436545 h 1054298"/>
                  <a:gd name="connsiteX1" fmla="*/ 1682534 w 2108595"/>
                  <a:gd name="connsiteY1" fmla="*/ 436545 h 1054298"/>
                  <a:gd name="connsiteX2" fmla="*/ 1682534 w 2108595"/>
                  <a:gd name="connsiteY2" fmla="*/ 628236 h 1054298"/>
                  <a:gd name="connsiteX3" fmla="*/ 436545 w 2108595"/>
                  <a:gd name="connsiteY3" fmla="*/ 628236 h 1054298"/>
                </a:gdLst>
                <a:ahLst/>
                <a:cxnLst>
                  <a:cxn ang="0">
                    <a:pos x="connsiteX0" y="connsiteY0"/>
                  </a:cxn>
                  <a:cxn ang="0">
                    <a:pos x="connsiteX1" y="connsiteY1"/>
                  </a:cxn>
                  <a:cxn ang="0">
                    <a:pos x="connsiteX2" y="connsiteY2"/>
                  </a:cxn>
                  <a:cxn ang="0">
                    <a:pos x="connsiteX3" y="connsiteY3"/>
                  </a:cxn>
                </a:cxnLst>
                <a:rect l="l" t="t" r="r" b="b"/>
                <a:pathLst>
                  <a:path w="2108595" h="1054298">
                    <a:moveTo>
                      <a:pt x="436545" y="436545"/>
                    </a:moveTo>
                    <a:lnTo>
                      <a:pt x="1682534" y="436545"/>
                    </a:lnTo>
                    <a:lnTo>
                      <a:pt x="1682534" y="628236"/>
                    </a:lnTo>
                    <a:lnTo>
                      <a:pt x="436545" y="628236"/>
                    </a:lnTo>
                    <a:close/>
                  </a:path>
                </a:pathLst>
              </a:custGeom>
              <a:solidFill>
                <a:schemeClr val="accent1"/>
              </a:solidFill>
              <a:ln w="115689" cap="flat">
                <a:noFill/>
                <a:prstDash val="solid"/>
                <a:miter/>
              </a:ln>
            </p:spPr>
            <p:txBody>
              <a:bodyPr rtlCol="0" anchor="ctr"/>
              <a:lstStyle/>
              <a:p>
                <a:endParaRPr lang="en-GB" noProof="0"/>
              </a:p>
            </p:txBody>
          </p:sp>
          <p:sp>
            <p:nvSpPr>
              <p:cNvPr id="17" name="Vrije vorm: vorm 16">
                <a:extLst>
                  <a:ext uri="{FF2B5EF4-FFF2-40B4-BE49-F238E27FC236}">
                    <a16:creationId xmlns:a16="http://schemas.microsoft.com/office/drawing/2014/main" id="{639B9652-1ECA-46C7-B58C-7052BBAD2AB3}"/>
                  </a:ext>
                </a:extLst>
              </p:cNvPr>
              <p:cNvSpPr/>
              <p:nvPr/>
            </p:nvSpPr>
            <p:spPr>
              <a:xfrm>
                <a:off x="607933" y="5327157"/>
                <a:ext cx="4696417" cy="5079799"/>
              </a:xfrm>
              <a:custGeom>
                <a:avLst/>
                <a:gdLst>
                  <a:gd name="connsiteX0" fmla="*/ 3982820 w 4696418"/>
                  <a:gd name="connsiteY0" fmla="*/ 4251189 h 5079801"/>
                  <a:gd name="connsiteX1" fmla="*/ 3024368 w 4696418"/>
                  <a:gd name="connsiteY1" fmla="*/ 3340658 h 5079801"/>
                  <a:gd name="connsiteX2" fmla="*/ 3982820 w 4696418"/>
                  <a:gd name="connsiteY2" fmla="*/ 2430128 h 5079801"/>
                  <a:gd name="connsiteX3" fmla="*/ 3982820 w 4696418"/>
                  <a:gd name="connsiteY3" fmla="*/ 4251189 h 5079801"/>
                  <a:gd name="connsiteX4" fmla="*/ 877434 w 4696418"/>
                  <a:gd name="connsiteY4" fmla="*/ 4366204 h 5079801"/>
                  <a:gd name="connsiteX5" fmla="*/ 1826302 w 4696418"/>
                  <a:gd name="connsiteY5" fmla="*/ 3470050 h 5079801"/>
                  <a:gd name="connsiteX6" fmla="*/ 1893393 w 4696418"/>
                  <a:gd name="connsiteY6" fmla="*/ 3407750 h 5079801"/>
                  <a:gd name="connsiteX7" fmla="*/ 2818300 w 4696418"/>
                  <a:gd name="connsiteY7" fmla="*/ 3407750 h 5079801"/>
                  <a:gd name="connsiteX8" fmla="*/ 2885392 w 4696418"/>
                  <a:gd name="connsiteY8" fmla="*/ 3470050 h 5079801"/>
                  <a:gd name="connsiteX9" fmla="*/ 3829468 w 4696418"/>
                  <a:gd name="connsiteY9" fmla="*/ 4366204 h 5079801"/>
                  <a:gd name="connsiteX10" fmla="*/ 877434 w 4696418"/>
                  <a:gd name="connsiteY10" fmla="*/ 4366204 h 5079801"/>
                  <a:gd name="connsiteX11" fmla="*/ 724081 w 4696418"/>
                  <a:gd name="connsiteY11" fmla="*/ 2425336 h 5079801"/>
                  <a:gd name="connsiteX12" fmla="*/ 1682534 w 4696418"/>
                  <a:gd name="connsiteY12" fmla="*/ 3335866 h 5079801"/>
                  <a:gd name="connsiteX13" fmla="*/ 724081 w 4696418"/>
                  <a:gd name="connsiteY13" fmla="*/ 4246397 h 5079801"/>
                  <a:gd name="connsiteX14" fmla="*/ 724081 w 4696418"/>
                  <a:gd name="connsiteY14" fmla="*/ 2425336 h 5079801"/>
                  <a:gd name="connsiteX15" fmla="*/ 1394998 w 4696418"/>
                  <a:gd name="connsiteY15" fmla="*/ 1203308 h 5079801"/>
                  <a:gd name="connsiteX16" fmla="*/ 3311903 w 4696418"/>
                  <a:gd name="connsiteY16" fmla="*/ 1203308 h 5079801"/>
                  <a:gd name="connsiteX17" fmla="*/ 3311903 w 4696418"/>
                  <a:gd name="connsiteY17" fmla="*/ 2799132 h 5079801"/>
                  <a:gd name="connsiteX18" fmla="*/ 2880600 w 4696418"/>
                  <a:gd name="connsiteY18" fmla="*/ 3211267 h 5079801"/>
                  <a:gd name="connsiteX19" fmla="*/ 1826302 w 4696418"/>
                  <a:gd name="connsiteY19" fmla="*/ 3211267 h 5079801"/>
                  <a:gd name="connsiteX20" fmla="*/ 1394998 w 4696418"/>
                  <a:gd name="connsiteY20" fmla="*/ 2799132 h 5079801"/>
                  <a:gd name="connsiteX21" fmla="*/ 1394998 w 4696418"/>
                  <a:gd name="connsiteY21" fmla="*/ 1203308 h 5079801"/>
                  <a:gd name="connsiteX22" fmla="*/ 3599439 w 4696418"/>
                  <a:gd name="connsiteY22" fmla="*/ 1332699 h 5079801"/>
                  <a:gd name="connsiteX23" fmla="*/ 3599439 w 4696418"/>
                  <a:gd name="connsiteY23" fmla="*/ 915772 h 5079801"/>
                  <a:gd name="connsiteX24" fmla="*/ 2928522 w 4696418"/>
                  <a:gd name="connsiteY24" fmla="*/ 915772 h 5079801"/>
                  <a:gd name="connsiteX25" fmla="*/ 2353451 w 4696418"/>
                  <a:gd name="connsiteY25" fmla="*/ 436545 h 5079801"/>
                  <a:gd name="connsiteX26" fmla="*/ 1778379 w 4696418"/>
                  <a:gd name="connsiteY26" fmla="*/ 915772 h 5079801"/>
                  <a:gd name="connsiteX27" fmla="*/ 1107462 w 4696418"/>
                  <a:gd name="connsiteY27" fmla="*/ 915772 h 5079801"/>
                  <a:gd name="connsiteX28" fmla="*/ 1107462 w 4696418"/>
                  <a:gd name="connsiteY28" fmla="*/ 1337491 h 5079801"/>
                  <a:gd name="connsiteX29" fmla="*/ 436545 w 4696418"/>
                  <a:gd name="connsiteY29" fmla="*/ 1974863 h 5079801"/>
                  <a:gd name="connsiteX30" fmla="*/ 436545 w 4696418"/>
                  <a:gd name="connsiteY30" fmla="*/ 4653739 h 5079801"/>
                  <a:gd name="connsiteX31" fmla="*/ 4270356 w 4696418"/>
                  <a:gd name="connsiteY31" fmla="*/ 4653739 h 5079801"/>
                  <a:gd name="connsiteX32" fmla="*/ 4270356 w 4696418"/>
                  <a:gd name="connsiteY32" fmla="*/ 1974863 h 5079801"/>
                  <a:gd name="connsiteX33" fmla="*/ 3599439 w 4696418"/>
                  <a:gd name="connsiteY33" fmla="*/ 1332699 h 507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696418" h="5079801">
                    <a:moveTo>
                      <a:pt x="3982820" y="4251189"/>
                    </a:moveTo>
                    <a:lnTo>
                      <a:pt x="3024368" y="3340658"/>
                    </a:lnTo>
                    <a:lnTo>
                      <a:pt x="3982820" y="2430128"/>
                    </a:lnTo>
                    <a:lnTo>
                      <a:pt x="3982820" y="4251189"/>
                    </a:lnTo>
                    <a:close/>
                    <a:moveTo>
                      <a:pt x="877434" y="4366204"/>
                    </a:moveTo>
                    <a:lnTo>
                      <a:pt x="1826302" y="3470050"/>
                    </a:lnTo>
                    <a:lnTo>
                      <a:pt x="1893393" y="3407750"/>
                    </a:lnTo>
                    <a:cubicBezTo>
                      <a:pt x="2152176" y="3163345"/>
                      <a:pt x="2559518" y="3163345"/>
                      <a:pt x="2818300" y="3407750"/>
                    </a:cubicBezTo>
                    <a:lnTo>
                      <a:pt x="2885392" y="3470050"/>
                    </a:lnTo>
                    <a:lnTo>
                      <a:pt x="3829468" y="4366204"/>
                    </a:lnTo>
                    <a:lnTo>
                      <a:pt x="877434" y="4366204"/>
                    </a:lnTo>
                    <a:close/>
                    <a:moveTo>
                      <a:pt x="724081" y="2425336"/>
                    </a:moveTo>
                    <a:lnTo>
                      <a:pt x="1682534" y="3335866"/>
                    </a:lnTo>
                    <a:lnTo>
                      <a:pt x="724081" y="4246397"/>
                    </a:lnTo>
                    <a:lnTo>
                      <a:pt x="724081" y="2425336"/>
                    </a:lnTo>
                    <a:close/>
                    <a:moveTo>
                      <a:pt x="1394998" y="1203308"/>
                    </a:moveTo>
                    <a:lnTo>
                      <a:pt x="3311903" y="1203308"/>
                    </a:lnTo>
                    <a:lnTo>
                      <a:pt x="3311903" y="2799132"/>
                    </a:lnTo>
                    <a:lnTo>
                      <a:pt x="2880600" y="3211267"/>
                    </a:lnTo>
                    <a:cubicBezTo>
                      <a:pt x="2569103" y="2971654"/>
                      <a:pt x="2137799" y="2971654"/>
                      <a:pt x="1826302" y="3211267"/>
                    </a:cubicBezTo>
                    <a:lnTo>
                      <a:pt x="1394998" y="2799132"/>
                    </a:lnTo>
                    <a:lnTo>
                      <a:pt x="1394998" y="1203308"/>
                    </a:lnTo>
                    <a:close/>
                    <a:moveTo>
                      <a:pt x="3599439" y="1332699"/>
                    </a:moveTo>
                    <a:lnTo>
                      <a:pt x="3599439" y="915772"/>
                    </a:lnTo>
                    <a:lnTo>
                      <a:pt x="2928522" y="915772"/>
                    </a:lnTo>
                    <a:lnTo>
                      <a:pt x="2353451" y="436545"/>
                    </a:lnTo>
                    <a:lnTo>
                      <a:pt x="1778379" y="915772"/>
                    </a:lnTo>
                    <a:lnTo>
                      <a:pt x="1107462" y="915772"/>
                    </a:lnTo>
                    <a:lnTo>
                      <a:pt x="1107462" y="1337491"/>
                    </a:lnTo>
                    <a:lnTo>
                      <a:pt x="436545" y="1974863"/>
                    </a:lnTo>
                    <a:lnTo>
                      <a:pt x="436545" y="4653739"/>
                    </a:lnTo>
                    <a:lnTo>
                      <a:pt x="4270356" y="4653739"/>
                    </a:lnTo>
                    <a:lnTo>
                      <a:pt x="4270356" y="1974863"/>
                    </a:lnTo>
                    <a:lnTo>
                      <a:pt x="3599439" y="1332699"/>
                    </a:lnTo>
                    <a:close/>
                  </a:path>
                </a:pathLst>
              </a:custGeom>
              <a:solidFill>
                <a:schemeClr val="accent1"/>
              </a:solidFill>
              <a:ln w="115689" cap="flat">
                <a:noFill/>
                <a:prstDash val="solid"/>
                <a:miter/>
              </a:ln>
            </p:spPr>
            <p:txBody>
              <a:bodyPr rtlCol="0" anchor="ctr"/>
              <a:lstStyle/>
              <a:p>
                <a:endParaRPr lang="en-GB" noProof="0"/>
              </a:p>
            </p:txBody>
          </p:sp>
        </p:grpSp>
        <p:sp>
          <p:nvSpPr>
            <p:cNvPr id="27" name="t -Bedrijfsfraude">
              <a:extLst>
                <a:ext uri="{FF2B5EF4-FFF2-40B4-BE49-F238E27FC236}">
                  <a16:creationId xmlns:a16="http://schemas.microsoft.com/office/drawing/2014/main" id="{E37A0696-881E-465A-919F-2B47F4AF8906}"/>
                </a:ext>
              </a:extLst>
            </p:cNvPr>
            <p:cNvSpPr txBox="1">
              <a:spLocks/>
            </p:cNvSpPr>
            <p:nvPr userDrawn="1"/>
          </p:nvSpPr>
          <p:spPr>
            <a:xfrm>
              <a:off x="1264535" y="3254426"/>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Tax</a:t>
              </a:r>
            </a:p>
          </p:txBody>
        </p:sp>
      </p:grpSp>
      <p:grpSp>
        <p:nvGrpSpPr>
          <p:cNvPr id="105" name="Group 104"/>
          <p:cNvGrpSpPr/>
          <p:nvPr userDrawn="1"/>
        </p:nvGrpSpPr>
        <p:grpSpPr>
          <a:xfrm>
            <a:off x="436856" y="1393160"/>
            <a:ext cx="3778834" cy="474662"/>
            <a:chOff x="483161" y="3836988"/>
            <a:chExt cx="3778834" cy="474662"/>
          </a:xfrm>
        </p:grpSpPr>
        <p:sp>
          <p:nvSpPr>
            <p:cNvPr id="30" name="t - Belasting">
              <a:extLst>
                <a:ext uri="{FF2B5EF4-FFF2-40B4-BE49-F238E27FC236}">
                  <a16:creationId xmlns:a16="http://schemas.microsoft.com/office/drawing/2014/main" id="{902605E2-6486-4028-85B6-2BC4144B9608}"/>
                </a:ext>
              </a:extLst>
            </p:cNvPr>
            <p:cNvSpPr txBox="1">
              <a:spLocks/>
            </p:cNvSpPr>
            <p:nvPr userDrawn="1"/>
          </p:nvSpPr>
          <p:spPr>
            <a:xfrm>
              <a:off x="1207510" y="384877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Administrative</a:t>
              </a:r>
              <a:r>
                <a:rPr lang="en-GB" baseline="0" noProof="0" dirty="0"/>
                <a:t> law</a:t>
              </a:r>
              <a:endParaRPr lang="en-GB" noProof="0" dirty="0"/>
            </a:p>
          </p:txBody>
        </p:sp>
        <p:pic>
          <p:nvPicPr>
            <p:cNvPr id="40" name="i - Bestuursrecht" descr="Weegschaal">
              <a:extLst>
                <a:ext uri="{FF2B5EF4-FFF2-40B4-BE49-F238E27FC236}">
                  <a16:creationId xmlns:a16="http://schemas.microsoft.com/office/drawing/2014/main" id="{17A56660-92DB-4D15-A748-2C26B358A8B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 xmlns:asvg="http://schemas.microsoft.com/office/drawing/2016/SVG/main" r:embed="rId3"/>
                </a:ext>
              </a:extLst>
            </a:blip>
            <a:srcRect/>
            <a:stretch>
              <a:fillRect/>
            </a:stretch>
          </p:blipFill>
          <p:spPr>
            <a:xfrm>
              <a:off x="483161" y="3836988"/>
              <a:ext cx="474663" cy="474662"/>
            </a:xfrm>
            <a:prstGeom prst="rect">
              <a:avLst/>
            </a:prstGeom>
          </p:spPr>
        </p:pic>
      </p:grpSp>
      <p:grpSp>
        <p:nvGrpSpPr>
          <p:cNvPr id="107" name="Group 106"/>
          <p:cNvGrpSpPr/>
          <p:nvPr userDrawn="1"/>
        </p:nvGrpSpPr>
        <p:grpSpPr>
          <a:xfrm>
            <a:off x="295621" y="4815620"/>
            <a:ext cx="3920069" cy="412501"/>
            <a:chOff x="362511" y="5043227"/>
            <a:chExt cx="3920069" cy="412501"/>
          </a:xfrm>
        </p:grpSpPr>
        <p:sp>
          <p:nvSpPr>
            <p:cNvPr id="35" name="Tijdelijke aanduiding voor verticale tekst 493">
              <a:extLst>
                <a:ext uri="{FF2B5EF4-FFF2-40B4-BE49-F238E27FC236}">
                  <a16:creationId xmlns:a16="http://schemas.microsoft.com/office/drawing/2014/main" id="{4F7BB5B6-3E01-48C7-9D2C-07480BC7DD86}"/>
                </a:ext>
              </a:extLst>
            </p:cNvPr>
            <p:cNvSpPr txBox="1">
              <a:spLocks/>
            </p:cNvSpPr>
            <p:nvPr userDrawn="1"/>
          </p:nvSpPr>
          <p:spPr>
            <a:xfrm>
              <a:off x="1228095" y="504322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Corporate / M&amp;A</a:t>
              </a:r>
            </a:p>
          </p:txBody>
        </p:sp>
        <p:pic>
          <p:nvPicPr>
            <p:cNvPr id="41" name="i - Corporate">
              <a:extLst>
                <a:ext uri="{FF2B5EF4-FFF2-40B4-BE49-F238E27FC236}">
                  <a16:creationId xmlns:a16="http://schemas.microsoft.com/office/drawing/2014/main" id="{74603E59-B80E-42DB-B6AE-CEB6050D263E}"/>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l="-38081" r="-38081"/>
            <a:stretch/>
          </p:blipFill>
          <p:spPr>
            <a:xfrm>
              <a:off x="362511" y="5133975"/>
              <a:ext cx="715963" cy="296863"/>
            </a:xfrm>
            <a:prstGeom prst="rect">
              <a:avLst/>
            </a:prstGeom>
          </p:spPr>
        </p:pic>
      </p:grpSp>
      <p:grpSp>
        <p:nvGrpSpPr>
          <p:cNvPr id="3" name="Group 2"/>
          <p:cNvGrpSpPr/>
          <p:nvPr userDrawn="1"/>
        </p:nvGrpSpPr>
        <p:grpSpPr>
          <a:xfrm>
            <a:off x="4278650" y="1974058"/>
            <a:ext cx="3713521" cy="412914"/>
            <a:chOff x="563074" y="2065732"/>
            <a:chExt cx="3713521" cy="412914"/>
          </a:xfrm>
        </p:grpSpPr>
        <p:sp>
          <p:nvSpPr>
            <p:cNvPr id="37" name="t - Arbeid">
              <a:extLst>
                <a:ext uri="{FF2B5EF4-FFF2-40B4-BE49-F238E27FC236}">
                  <a16:creationId xmlns:a16="http://schemas.microsoft.com/office/drawing/2014/main" id="{1AF9D127-26C7-4C49-8035-6D753AF74B56}"/>
                </a:ext>
              </a:extLst>
            </p:cNvPr>
            <p:cNvSpPr txBox="1">
              <a:spLocks/>
            </p:cNvSpPr>
            <p:nvPr userDrawn="1"/>
          </p:nvSpPr>
          <p:spPr>
            <a:xfrm>
              <a:off x="1222110" y="2065732"/>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Employment &amp; Pensions</a:t>
              </a:r>
            </a:p>
          </p:txBody>
        </p:sp>
        <p:grpSp>
          <p:nvGrpSpPr>
            <p:cNvPr id="42" name="i - Arbeid+Pensioen">
              <a:extLst>
                <a:ext uri="{FF2B5EF4-FFF2-40B4-BE49-F238E27FC236}">
                  <a16:creationId xmlns:a16="http://schemas.microsoft.com/office/drawing/2014/main" id="{B7D79655-80BE-4BA8-8D25-E5DD121250CF}"/>
                </a:ext>
              </a:extLst>
            </p:cNvPr>
            <p:cNvGrpSpPr/>
            <p:nvPr userDrawn="1"/>
          </p:nvGrpSpPr>
          <p:grpSpPr>
            <a:xfrm>
              <a:off x="563074" y="2065895"/>
              <a:ext cx="377825" cy="412751"/>
              <a:chOff x="563563" y="1685925"/>
              <a:chExt cx="377825" cy="412751"/>
            </a:xfrm>
            <a:solidFill>
              <a:schemeClr val="accent1"/>
            </a:solidFill>
          </p:grpSpPr>
          <p:sp>
            <p:nvSpPr>
              <p:cNvPr id="43" name="Freeform 5">
                <a:extLst>
                  <a:ext uri="{FF2B5EF4-FFF2-40B4-BE49-F238E27FC236}">
                    <a16:creationId xmlns:a16="http://schemas.microsoft.com/office/drawing/2014/main" id="{C8535FB6-2E48-4664-8511-F4B9EFE7B2F8}"/>
                  </a:ext>
                </a:extLst>
              </p:cNvPr>
              <p:cNvSpPr>
                <a:spLocks noEditPoints="1"/>
              </p:cNvSpPr>
              <p:nvPr/>
            </p:nvSpPr>
            <p:spPr bwMode="auto">
              <a:xfrm>
                <a:off x="812800" y="1970088"/>
                <a:ext cx="128588" cy="128588"/>
              </a:xfrm>
              <a:custGeom>
                <a:avLst/>
                <a:gdLst>
                  <a:gd name="T0" fmla="*/ 244 w 488"/>
                  <a:gd name="T1" fmla="*/ 0 h 489"/>
                  <a:gd name="T2" fmla="*/ 0 w 488"/>
                  <a:gd name="T3" fmla="*/ 245 h 489"/>
                  <a:gd name="T4" fmla="*/ 244 w 488"/>
                  <a:gd name="T5" fmla="*/ 489 h 489"/>
                  <a:gd name="T6" fmla="*/ 488 w 488"/>
                  <a:gd name="T7" fmla="*/ 245 h 489"/>
                  <a:gd name="T8" fmla="*/ 244 w 488"/>
                  <a:gd name="T9" fmla="*/ 0 h 489"/>
                  <a:gd name="T10" fmla="*/ 363 w 488"/>
                  <a:gd name="T11" fmla="*/ 277 h 489"/>
                  <a:gd name="T12" fmla="*/ 277 w 488"/>
                  <a:gd name="T13" fmla="*/ 277 h 489"/>
                  <a:gd name="T14" fmla="*/ 277 w 488"/>
                  <a:gd name="T15" fmla="*/ 364 h 489"/>
                  <a:gd name="T16" fmla="*/ 211 w 488"/>
                  <a:gd name="T17" fmla="*/ 364 h 489"/>
                  <a:gd name="T18" fmla="*/ 211 w 488"/>
                  <a:gd name="T19" fmla="*/ 277 h 489"/>
                  <a:gd name="T20" fmla="*/ 125 w 488"/>
                  <a:gd name="T21" fmla="*/ 277 h 489"/>
                  <a:gd name="T22" fmla="*/ 125 w 488"/>
                  <a:gd name="T23" fmla="*/ 211 h 489"/>
                  <a:gd name="T24" fmla="*/ 211 w 488"/>
                  <a:gd name="T25" fmla="*/ 211 h 489"/>
                  <a:gd name="T26" fmla="*/ 211 w 488"/>
                  <a:gd name="T27" fmla="*/ 125 h 489"/>
                  <a:gd name="T28" fmla="*/ 277 w 488"/>
                  <a:gd name="T29" fmla="*/ 125 h 489"/>
                  <a:gd name="T30" fmla="*/ 277 w 488"/>
                  <a:gd name="T31" fmla="*/ 211 h 489"/>
                  <a:gd name="T32" fmla="*/ 363 w 488"/>
                  <a:gd name="T33" fmla="*/ 211 h 489"/>
                  <a:gd name="T34" fmla="*/ 363 w 488"/>
                  <a:gd name="T35" fmla="*/ 277 h 489"/>
                  <a:gd name="T36" fmla="*/ 363 w 488"/>
                  <a:gd name="T37" fmla="*/ 277 h 489"/>
                  <a:gd name="T38" fmla="*/ 363 w 488"/>
                  <a:gd name="T39" fmla="*/ 2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8" h="489">
                    <a:moveTo>
                      <a:pt x="244" y="0"/>
                    </a:moveTo>
                    <a:cubicBezTo>
                      <a:pt x="109" y="0"/>
                      <a:pt x="0" y="109"/>
                      <a:pt x="0" y="245"/>
                    </a:cubicBezTo>
                    <a:cubicBezTo>
                      <a:pt x="0" y="380"/>
                      <a:pt x="109" y="489"/>
                      <a:pt x="244" y="489"/>
                    </a:cubicBezTo>
                    <a:cubicBezTo>
                      <a:pt x="379" y="489"/>
                      <a:pt x="488" y="379"/>
                      <a:pt x="488" y="245"/>
                    </a:cubicBezTo>
                    <a:cubicBezTo>
                      <a:pt x="488" y="109"/>
                      <a:pt x="379" y="0"/>
                      <a:pt x="244" y="0"/>
                    </a:cubicBezTo>
                    <a:close/>
                    <a:moveTo>
                      <a:pt x="363" y="277"/>
                    </a:moveTo>
                    <a:cubicBezTo>
                      <a:pt x="277" y="277"/>
                      <a:pt x="277" y="277"/>
                      <a:pt x="277" y="277"/>
                    </a:cubicBezTo>
                    <a:cubicBezTo>
                      <a:pt x="277" y="364"/>
                      <a:pt x="277" y="364"/>
                      <a:pt x="277" y="364"/>
                    </a:cubicBezTo>
                    <a:cubicBezTo>
                      <a:pt x="211" y="364"/>
                      <a:pt x="211" y="364"/>
                      <a:pt x="211" y="364"/>
                    </a:cubicBezTo>
                    <a:cubicBezTo>
                      <a:pt x="211" y="277"/>
                      <a:pt x="211" y="277"/>
                      <a:pt x="211" y="277"/>
                    </a:cubicBezTo>
                    <a:cubicBezTo>
                      <a:pt x="125" y="277"/>
                      <a:pt x="125" y="277"/>
                      <a:pt x="125" y="277"/>
                    </a:cubicBezTo>
                    <a:cubicBezTo>
                      <a:pt x="125" y="211"/>
                      <a:pt x="125" y="211"/>
                      <a:pt x="125" y="211"/>
                    </a:cubicBezTo>
                    <a:cubicBezTo>
                      <a:pt x="211" y="211"/>
                      <a:pt x="211" y="211"/>
                      <a:pt x="211" y="211"/>
                    </a:cubicBezTo>
                    <a:cubicBezTo>
                      <a:pt x="211" y="125"/>
                      <a:pt x="211" y="125"/>
                      <a:pt x="211" y="125"/>
                    </a:cubicBezTo>
                    <a:cubicBezTo>
                      <a:pt x="277" y="125"/>
                      <a:pt x="277" y="125"/>
                      <a:pt x="277" y="125"/>
                    </a:cubicBezTo>
                    <a:cubicBezTo>
                      <a:pt x="277" y="211"/>
                      <a:pt x="277" y="211"/>
                      <a:pt x="277" y="211"/>
                    </a:cubicBezTo>
                    <a:cubicBezTo>
                      <a:pt x="363" y="211"/>
                      <a:pt x="363" y="211"/>
                      <a:pt x="363" y="211"/>
                    </a:cubicBezTo>
                    <a:lnTo>
                      <a:pt x="363" y="277"/>
                    </a:lnTo>
                    <a:close/>
                    <a:moveTo>
                      <a:pt x="363" y="277"/>
                    </a:moveTo>
                    <a:cubicBezTo>
                      <a:pt x="363" y="277"/>
                      <a:pt x="363" y="277"/>
                      <a:pt x="363"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44" name="Freeform 6">
                <a:extLst>
                  <a:ext uri="{FF2B5EF4-FFF2-40B4-BE49-F238E27FC236}">
                    <a16:creationId xmlns:a16="http://schemas.microsoft.com/office/drawing/2014/main" id="{54A73BDA-765E-4FAE-A500-F8DBA9EB1977}"/>
                  </a:ext>
                </a:extLst>
              </p:cNvPr>
              <p:cNvSpPr>
                <a:spLocks noEditPoints="1"/>
              </p:cNvSpPr>
              <p:nvPr/>
            </p:nvSpPr>
            <p:spPr bwMode="auto">
              <a:xfrm>
                <a:off x="635000" y="1685925"/>
                <a:ext cx="177800" cy="225425"/>
              </a:xfrm>
              <a:custGeom>
                <a:avLst/>
                <a:gdLst>
                  <a:gd name="T0" fmla="*/ 617 w 672"/>
                  <a:gd name="T1" fmla="*/ 411 h 860"/>
                  <a:gd name="T2" fmla="*/ 628 w 672"/>
                  <a:gd name="T3" fmla="*/ 370 h 860"/>
                  <a:gd name="T4" fmla="*/ 546 w 672"/>
                  <a:gd name="T5" fmla="*/ 108 h 860"/>
                  <a:gd name="T6" fmla="*/ 471 w 672"/>
                  <a:gd name="T7" fmla="*/ 38 h 860"/>
                  <a:gd name="T8" fmla="*/ 316 w 672"/>
                  <a:gd name="T9" fmla="*/ 6 h 860"/>
                  <a:gd name="T10" fmla="*/ 255 w 672"/>
                  <a:gd name="T11" fmla="*/ 18 h 860"/>
                  <a:gd name="T12" fmla="*/ 187 w 672"/>
                  <a:gd name="T13" fmla="*/ 52 h 860"/>
                  <a:gd name="T14" fmla="*/ 118 w 672"/>
                  <a:gd name="T15" fmla="*/ 110 h 860"/>
                  <a:gd name="T16" fmla="*/ 43 w 672"/>
                  <a:gd name="T17" fmla="*/ 242 h 860"/>
                  <a:gd name="T18" fmla="*/ 43 w 672"/>
                  <a:gd name="T19" fmla="*/ 370 h 860"/>
                  <a:gd name="T20" fmla="*/ 54 w 672"/>
                  <a:gd name="T21" fmla="*/ 411 h 860"/>
                  <a:gd name="T22" fmla="*/ 28 w 672"/>
                  <a:gd name="T23" fmla="*/ 520 h 860"/>
                  <a:gd name="T24" fmla="*/ 80 w 672"/>
                  <a:gd name="T25" fmla="*/ 613 h 860"/>
                  <a:gd name="T26" fmla="*/ 267 w 672"/>
                  <a:gd name="T27" fmla="*/ 844 h 860"/>
                  <a:gd name="T28" fmla="*/ 404 w 672"/>
                  <a:gd name="T29" fmla="*/ 844 h 860"/>
                  <a:gd name="T30" fmla="*/ 591 w 672"/>
                  <a:gd name="T31" fmla="*/ 613 h 860"/>
                  <a:gd name="T32" fmla="*/ 644 w 672"/>
                  <a:gd name="T33" fmla="*/ 520 h 860"/>
                  <a:gd name="T34" fmla="*/ 617 w 672"/>
                  <a:gd name="T35" fmla="*/ 411 h 860"/>
                  <a:gd name="T36" fmla="*/ 617 w 672"/>
                  <a:gd name="T37" fmla="*/ 411 h 860"/>
                  <a:gd name="T38" fmla="*/ 617 w 672"/>
                  <a:gd name="T39" fmla="*/ 411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2" h="860">
                    <a:moveTo>
                      <a:pt x="617" y="411"/>
                    </a:moveTo>
                    <a:cubicBezTo>
                      <a:pt x="622" y="397"/>
                      <a:pt x="626" y="384"/>
                      <a:pt x="628" y="370"/>
                    </a:cubicBezTo>
                    <a:cubicBezTo>
                      <a:pt x="671" y="117"/>
                      <a:pt x="546" y="108"/>
                      <a:pt x="546" y="108"/>
                    </a:cubicBezTo>
                    <a:cubicBezTo>
                      <a:pt x="546" y="108"/>
                      <a:pt x="525" y="69"/>
                      <a:pt x="471" y="38"/>
                    </a:cubicBezTo>
                    <a:cubicBezTo>
                      <a:pt x="434" y="17"/>
                      <a:pt x="383" y="0"/>
                      <a:pt x="316" y="6"/>
                    </a:cubicBezTo>
                    <a:cubicBezTo>
                      <a:pt x="295" y="7"/>
                      <a:pt x="274" y="11"/>
                      <a:pt x="255" y="18"/>
                    </a:cubicBezTo>
                    <a:cubicBezTo>
                      <a:pt x="230" y="26"/>
                      <a:pt x="208" y="38"/>
                      <a:pt x="187" y="52"/>
                    </a:cubicBezTo>
                    <a:cubicBezTo>
                      <a:pt x="162" y="68"/>
                      <a:pt x="139" y="87"/>
                      <a:pt x="118" y="110"/>
                    </a:cubicBezTo>
                    <a:cubicBezTo>
                      <a:pt x="85" y="143"/>
                      <a:pt x="56" y="187"/>
                      <a:pt x="43" y="242"/>
                    </a:cubicBezTo>
                    <a:cubicBezTo>
                      <a:pt x="32" y="282"/>
                      <a:pt x="34" y="325"/>
                      <a:pt x="43" y="370"/>
                    </a:cubicBezTo>
                    <a:cubicBezTo>
                      <a:pt x="46" y="384"/>
                      <a:pt x="49" y="397"/>
                      <a:pt x="54" y="411"/>
                    </a:cubicBezTo>
                    <a:cubicBezTo>
                      <a:pt x="29" y="408"/>
                      <a:pt x="0" y="423"/>
                      <a:pt x="28" y="520"/>
                    </a:cubicBezTo>
                    <a:cubicBezTo>
                      <a:pt x="47" y="592"/>
                      <a:pt x="66" y="612"/>
                      <a:pt x="80" y="613"/>
                    </a:cubicBezTo>
                    <a:cubicBezTo>
                      <a:pt x="94" y="698"/>
                      <a:pt x="159" y="806"/>
                      <a:pt x="267" y="844"/>
                    </a:cubicBezTo>
                    <a:cubicBezTo>
                      <a:pt x="311" y="860"/>
                      <a:pt x="360" y="860"/>
                      <a:pt x="404" y="844"/>
                    </a:cubicBezTo>
                    <a:cubicBezTo>
                      <a:pt x="510" y="806"/>
                      <a:pt x="577" y="698"/>
                      <a:pt x="591" y="613"/>
                    </a:cubicBezTo>
                    <a:cubicBezTo>
                      <a:pt x="605" y="612"/>
                      <a:pt x="624" y="592"/>
                      <a:pt x="644" y="520"/>
                    </a:cubicBezTo>
                    <a:cubicBezTo>
                      <a:pt x="672" y="422"/>
                      <a:pt x="642" y="408"/>
                      <a:pt x="617" y="411"/>
                    </a:cubicBezTo>
                    <a:close/>
                    <a:moveTo>
                      <a:pt x="617" y="411"/>
                    </a:moveTo>
                    <a:cubicBezTo>
                      <a:pt x="617" y="411"/>
                      <a:pt x="617" y="411"/>
                      <a:pt x="617" y="4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45" name="Freeform 7">
                <a:extLst>
                  <a:ext uri="{FF2B5EF4-FFF2-40B4-BE49-F238E27FC236}">
                    <a16:creationId xmlns:a16="http://schemas.microsoft.com/office/drawing/2014/main" id="{C323D7E1-1CAF-49E5-8A4C-B0F1811FD7E2}"/>
                  </a:ext>
                </a:extLst>
              </p:cNvPr>
              <p:cNvSpPr>
                <a:spLocks noEditPoints="1"/>
              </p:cNvSpPr>
              <p:nvPr/>
            </p:nvSpPr>
            <p:spPr bwMode="auto">
              <a:xfrm>
                <a:off x="563563" y="1901825"/>
                <a:ext cx="309563" cy="161925"/>
              </a:xfrm>
              <a:custGeom>
                <a:avLst/>
                <a:gdLst>
                  <a:gd name="T0" fmla="*/ 1175 w 1175"/>
                  <a:gd name="T1" fmla="*/ 175 h 619"/>
                  <a:gd name="T2" fmla="*/ 1099 w 1175"/>
                  <a:gd name="T3" fmla="*/ 126 h 619"/>
                  <a:gd name="T4" fmla="*/ 824 w 1175"/>
                  <a:gd name="T5" fmla="*/ 0 h 619"/>
                  <a:gd name="T6" fmla="*/ 728 w 1175"/>
                  <a:gd name="T7" fmla="*/ 305 h 619"/>
                  <a:gd name="T8" fmla="*/ 709 w 1175"/>
                  <a:gd name="T9" fmla="*/ 362 h 619"/>
                  <a:gd name="T10" fmla="*/ 709 w 1175"/>
                  <a:gd name="T11" fmla="*/ 361 h 619"/>
                  <a:gd name="T12" fmla="*/ 693 w 1175"/>
                  <a:gd name="T13" fmla="*/ 410 h 619"/>
                  <a:gd name="T14" fmla="*/ 643 w 1175"/>
                  <a:gd name="T15" fmla="*/ 266 h 619"/>
                  <a:gd name="T16" fmla="*/ 609 w 1175"/>
                  <a:gd name="T17" fmla="*/ 94 h 619"/>
                  <a:gd name="T18" fmla="*/ 576 w 1175"/>
                  <a:gd name="T19" fmla="*/ 266 h 619"/>
                  <a:gd name="T20" fmla="*/ 525 w 1175"/>
                  <a:gd name="T21" fmla="*/ 410 h 619"/>
                  <a:gd name="T22" fmla="*/ 509 w 1175"/>
                  <a:gd name="T23" fmla="*/ 361 h 619"/>
                  <a:gd name="T24" fmla="*/ 509 w 1175"/>
                  <a:gd name="T25" fmla="*/ 362 h 619"/>
                  <a:gd name="T26" fmla="*/ 490 w 1175"/>
                  <a:gd name="T27" fmla="*/ 305 h 619"/>
                  <a:gd name="T28" fmla="*/ 394 w 1175"/>
                  <a:gd name="T29" fmla="*/ 0 h 619"/>
                  <a:gd name="T30" fmla="*/ 119 w 1175"/>
                  <a:gd name="T31" fmla="*/ 126 h 619"/>
                  <a:gd name="T32" fmla="*/ 5 w 1175"/>
                  <a:gd name="T33" fmla="*/ 350 h 619"/>
                  <a:gd name="T34" fmla="*/ 19 w 1175"/>
                  <a:gd name="T35" fmla="*/ 476 h 619"/>
                  <a:gd name="T36" fmla="*/ 610 w 1175"/>
                  <a:gd name="T37" fmla="*/ 619 h 619"/>
                  <a:gd name="T38" fmla="*/ 873 w 1175"/>
                  <a:gd name="T39" fmla="*/ 594 h 619"/>
                  <a:gd name="T40" fmla="*/ 860 w 1175"/>
                  <a:gd name="T41" fmla="*/ 506 h 619"/>
                  <a:gd name="T42" fmla="*/ 1175 w 1175"/>
                  <a:gd name="T43" fmla="*/ 175 h 619"/>
                  <a:gd name="T44" fmla="*/ 1175 w 1175"/>
                  <a:gd name="T45" fmla="*/ 175 h 619"/>
                  <a:gd name="T46" fmla="*/ 1175 w 1175"/>
                  <a:gd name="T47" fmla="*/ 17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5" h="619">
                    <a:moveTo>
                      <a:pt x="1175" y="175"/>
                    </a:moveTo>
                    <a:cubicBezTo>
                      <a:pt x="1158" y="153"/>
                      <a:pt x="1133" y="134"/>
                      <a:pt x="1099" y="126"/>
                    </a:cubicBezTo>
                    <a:cubicBezTo>
                      <a:pt x="947" y="87"/>
                      <a:pt x="824" y="0"/>
                      <a:pt x="824" y="0"/>
                    </a:cubicBezTo>
                    <a:cubicBezTo>
                      <a:pt x="728" y="305"/>
                      <a:pt x="728" y="305"/>
                      <a:pt x="728" y="305"/>
                    </a:cubicBezTo>
                    <a:cubicBezTo>
                      <a:pt x="709" y="362"/>
                      <a:pt x="709" y="362"/>
                      <a:pt x="709" y="362"/>
                    </a:cubicBezTo>
                    <a:cubicBezTo>
                      <a:pt x="709" y="361"/>
                      <a:pt x="709" y="361"/>
                      <a:pt x="709" y="361"/>
                    </a:cubicBezTo>
                    <a:cubicBezTo>
                      <a:pt x="693" y="410"/>
                      <a:pt x="693" y="410"/>
                      <a:pt x="693" y="410"/>
                    </a:cubicBezTo>
                    <a:cubicBezTo>
                      <a:pt x="643" y="266"/>
                      <a:pt x="643" y="266"/>
                      <a:pt x="643" y="266"/>
                    </a:cubicBezTo>
                    <a:cubicBezTo>
                      <a:pt x="768" y="92"/>
                      <a:pt x="618" y="94"/>
                      <a:pt x="609" y="94"/>
                    </a:cubicBezTo>
                    <a:cubicBezTo>
                      <a:pt x="601" y="93"/>
                      <a:pt x="451" y="92"/>
                      <a:pt x="576" y="266"/>
                    </a:cubicBezTo>
                    <a:cubicBezTo>
                      <a:pt x="525" y="410"/>
                      <a:pt x="525" y="410"/>
                      <a:pt x="525" y="410"/>
                    </a:cubicBezTo>
                    <a:cubicBezTo>
                      <a:pt x="509" y="361"/>
                      <a:pt x="509" y="361"/>
                      <a:pt x="509" y="361"/>
                    </a:cubicBezTo>
                    <a:cubicBezTo>
                      <a:pt x="509" y="362"/>
                      <a:pt x="509" y="362"/>
                      <a:pt x="509" y="362"/>
                    </a:cubicBezTo>
                    <a:cubicBezTo>
                      <a:pt x="490" y="305"/>
                      <a:pt x="490" y="305"/>
                      <a:pt x="490" y="305"/>
                    </a:cubicBezTo>
                    <a:cubicBezTo>
                      <a:pt x="394" y="0"/>
                      <a:pt x="394" y="0"/>
                      <a:pt x="394" y="0"/>
                    </a:cubicBezTo>
                    <a:cubicBezTo>
                      <a:pt x="394" y="0"/>
                      <a:pt x="271" y="87"/>
                      <a:pt x="119" y="126"/>
                    </a:cubicBezTo>
                    <a:cubicBezTo>
                      <a:pt x="6" y="154"/>
                      <a:pt x="0" y="285"/>
                      <a:pt x="5" y="350"/>
                    </a:cubicBezTo>
                    <a:cubicBezTo>
                      <a:pt x="6" y="350"/>
                      <a:pt x="12" y="437"/>
                      <a:pt x="19" y="476"/>
                    </a:cubicBezTo>
                    <a:cubicBezTo>
                      <a:pt x="19" y="476"/>
                      <a:pt x="240" y="619"/>
                      <a:pt x="610" y="619"/>
                    </a:cubicBezTo>
                    <a:cubicBezTo>
                      <a:pt x="708" y="619"/>
                      <a:pt x="796" y="609"/>
                      <a:pt x="873" y="594"/>
                    </a:cubicBezTo>
                    <a:cubicBezTo>
                      <a:pt x="865" y="566"/>
                      <a:pt x="860" y="536"/>
                      <a:pt x="860" y="506"/>
                    </a:cubicBezTo>
                    <a:cubicBezTo>
                      <a:pt x="860" y="329"/>
                      <a:pt x="1000" y="184"/>
                      <a:pt x="1175" y="175"/>
                    </a:cubicBezTo>
                    <a:close/>
                    <a:moveTo>
                      <a:pt x="1175" y="175"/>
                    </a:moveTo>
                    <a:cubicBezTo>
                      <a:pt x="1175" y="175"/>
                      <a:pt x="1175" y="175"/>
                      <a:pt x="1175" y="17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06" name="Group 105"/>
          <p:cNvGrpSpPr/>
          <p:nvPr userDrawn="1"/>
        </p:nvGrpSpPr>
        <p:grpSpPr>
          <a:xfrm>
            <a:off x="507099" y="4262669"/>
            <a:ext cx="3708591" cy="421916"/>
            <a:chOff x="559139" y="4461887"/>
            <a:chExt cx="3708591" cy="421916"/>
          </a:xfrm>
        </p:grpSpPr>
        <p:sp>
          <p:nvSpPr>
            <p:cNvPr id="33" name="t - Bestuursrecht">
              <a:extLst>
                <a:ext uri="{FF2B5EF4-FFF2-40B4-BE49-F238E27FC236}">
                  <a16:creationId xmlns:a16="http://schemas.microsoft.com/office/drawing/2014/main" id="{E947AA55-CFFB-425E-866F-D3903FBD4827}"/>
                </a:ext>
              </a:extLst>
            </p:cNvPr>
            <p:cNvSpPr txBox="1">
              <a:spLocks/>
            </p:cNvSpPr>
            <p:nvPr userDrawn="1"/>
          </p:nvSpPr>
          <p:spPr>
            <a:xfrm>
              <a:off x="1213245" y="446188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Commercial Contracting</a:t>
              </a:r>
            </a:p>
          </p:txBody>
        </p:sp>
        <p:grpSp>
          <p:nvGrpSpPr>
            <p:cNvPr id="46" name="i - CommercialContracting">
              <a:extLst>
                <a:ext uri="{FF2B5EF4-FFF2-40B4-BE49-F238E27FC236}">
                  <a16:creationId xmlns:a16="http://schemas.microsoft.com/office/drawing/2014/main" id="{6DAB879F-E33A-4D67-A3F4-AE4E4CDC3249}"/>
                </a:ext>
              </a:extLst>
            </p:cNvPr>
            <p:cNvGrpSpPr>
              <a:grpSpLocks noChangeAspect="1"/>
            </p:cNvGrpSpPr>
            <p:nvPr userDrawn="1"/>
          </p:nvGrpSpPr>
          <p:grpSpPr bwMode="auto">
            <a:xfrm>
              <a:off x="559139" y="4499580"/>
              <a:ext cx="385695" cy="384223"/>
              <a:chOff x="344" y="3547"/>
              <a:chExt cx="262" cy="261"/>
            </a:xfrm>
            <a:solidFill>
              <a:schemeClr val="accent1"/>
            </a:solidFill>
          </p:grpSpPr>
          <p:sp>
            <p:nvSpPr>
              <p:cNvPr id="47" name="Freeform 58">
                <a:extLst>
                  <a:ext uri="{FF2B5EF4-FFF2-40B4-BE49-F238E27FC236}">
                    <a16:creationId xmlns:a16="http://schemas.microsoft.com/office/drawing/2014/main" id="{FC20E7B8-3140-49B4-A4FE-C0F3039E4A2A}"/>
                  </a:ext>
                </a:extLst>
              </p:cNvPr>
              <p:cNvSpPr>
                <a:spLocks noEditPoints="1"/>
              </p:cNvSpPr>
              <p:nvPr/>
            </p:nvSpPr>
            <p:spPr bwMode="auto">
              <a:xfrm>
                <a:off x="344" y="3547"/>
                <a:ext cx="262" cy="261"/>
              </a:xfrm>
              <a:custGeom>
                <a:avLst/>
                <a:gdLst>
                  <a:gd name="T0" fmla="*/ 1596 w 1652"/>
                  <a:gd name="T1" fmla="*/ 516 h 1639"/>
                  <a:gd name="T2" fmla="*/ 1392 w 1652"/>
                  <a:gd name="T3" fmla="*/ 516 h 1639"/>
                  <a:gd name="T4" fmla="*/ 1248 w 1652"/>
                  <a:gd name="T5" fmla="*/ 660 h 1639"/>
                  <a:gd name="T6" fmla="*/ 1248 w 1652"/>
                  <a:gd name="T7" fmla="*/ 280 h 1639"/>
                  <a:gd name="T8" fmla="*/ 1206 w 1652"/>
                  <a:gd name="T9" fmla="*/ 178 h 1639"/>
                  <a:gd name="T10" fmla="*/ 1070 w 1652"/>
                  <a:gd name="T11" fmla="*/ 42 h 1639"/>
                  <a:gd name="T12" fmla="*/ 968 w 1652"/>
                  <a:gd name="T13" fmla="*/ 0 h 1639"/>
                  <a:gd name="T14" fmla="*/ 144 w 1652"/>
                  <a:gd name="T15" fmla="*/ 0 h 1639"/>
                  <a:gd name="T16" fmla="*/ 0 w 1652"/>
                  <a:gd name="T17" fmla="*/ 144 h 1639"/>
                  <a:gd name="T18" fmla="*/ 0 w 1652"/>
                  <a:gd name="T19" fmla="*/ 1495 h 1639"/>
                  <a:gd name="T20" fmla="*/ 144 w 1652"/>
                  <a:gd name="T21" fmla="*/ 1639 h 1639"/>
                  <a:gd name="T22" fmla="*/ 1104 w 1652"/>
                  <a:gd name="T23" fmla="*/ 1639 h 1639"/>
                  <a:gd name="T24" fmla="*/ 1248 w 1652"/>
                  <a:gd name="T25" fmla="*/ 1495 h 1639"/>
                  <a:gd name="T26" fmla="*/ 1248 w 1652"/>
                  <a:gd name="T27" fmla="*/ 1068 h 1639"/>
                  <a:gd name="T28" fmla="*/ 1596 w 1652"/>
                  <a:gd name="T29" fmla="*/ 720 h 1639"/>
                  <a:gd name="T30" fmla="*/ 1596 w 1652"/>
                  <a:gd name="T31" fmla="*/ 516 h 1639"/>
                  <a:gd name="T32" fmla="*/ 960 w 1652"/>
                  <a:gd name="T33" fmla="*/ 96 h 1639"/>
                  <a:gd name="T34" fmla="*/ 1002 w 1652"/>
                  <a:gd name="T35" fmla="*/ 110 h 1639"/>
                  <a:gd name="T36" fmla="*/ 1138 w 1652"/>
                  <a:gd name="T37" fmla="*/ 246 h 1639"/>
                  <a:gd name="T38" fmla="*/ 1152 w 1652"/>
                  <a:gd name="T39" fmla="*/ 288 h 1639"/>
                  <a:gd name="T40" fmla="*/ 960 w 1652"/>
                  <a:gd name="T41" fmla="*/ 288 h 1639"/>
                  <a:gd name="T42" fmla="*/ 960 w 1652"/>
                  <a:gd name="T43" fmla="*/ 96 h 1639"/>
                  <a:gd name="T44" fmla="*/ 1152 w 1652"/>
                  <a:gd name="T45" fmla="*/ 1495 h 1639"/>
                  <a:gd name="T46" fmla="*/ 1104 w 1652"/>
                  <a:gd name="T47" fmla="*/ 1543 h 1639"/>
                  <a:gd name="T48" fmla="*/ 144 w 1652"/>
                  <a:gd name="T49" fmla="*/ 1543 h 1639"/>
                  <a:gd name="T50" fmla="*/ 96 w 1652"/>
                  <a:gd name="T51" fmla="*/ 1495 h 1639"/>
                  <a:gd name="T52" fmla="*/ 96 w 1652"/>
                  <a:gd name="T53" fmla="*/ 144 h 1639"/>
                  <a:gd name="T54" fmla="*/ 144 w 1652"/>
                  <a:gd name="T55" fmla="*/ 96 h 1639"/>
                  <a:gd name="T56" fmla="*/ 864 w 1652"/>
                  <a:gd name="T57" fmla="*/ 96 h 1639"/>
                  <a:gd name="T58" fmla="*/ 864 w 1652"/>
                  <a:gd name="T59" fmla="*/ 336 h 1639"/>
                  <a:gd name="T60" fmla="*/ 912 w 1652"/>
                  <a:gd name="T61" fmla="*/ 384 h 1639"/>
                  <a:gd name="T62" fmla="*/ 1152 w 1652"/>
                  <a:gd name="T63" fmla="*/ 384 h 1639"/>
                  <a:gd name="T64" fmla="*/ 1152 w 1652"/>
                  <a:gd name="T65" fmla="*/ 757 h 1639"/>
                  <a:gd name="T66" fmla="*/ 1010 w 1652"/>
                  <a:gd name="T67" fmla="*/ 898 h 1639"/>
                  <a:gd name="T68" fmla="*/ 943 w 1652"/>
                  <a:gd name="T69" fmla="*/ 966 h 1639"/>
                  <a:gd name="T70" fmla="*/ 931 w 1652"/>
                  <a:gd name="T71" fmla="*/ 985 h 1639"/>
                  <a:gd name="T72" fmla="*/ 863 w 1652"/>
                  <a:gd name="T73" fmla="*/ 1189 h 1639"/>
                  <a:gd name="T74" fmla="*/ 875 w 1652"/>
                  <a:gd name="T75" fmla="*/ 1238 h 1639"/>
                  <a:gd name="T76" fmla="*/ 924 w 1652"/>
                  <a:gd name="T77" fmla="*/ 1249 h 1639"/>
                  <a:gd name="T78" fmla="*/ 1127 w 1652"/>
                  <a:gd name="T79" fmla="*/ 1181 h 1639"/>
                  <a:gd name="T80" fmla="*/ 1146 w 1652"/>
                  <a:gd name="T81" fmla="*/ 1170 h 1639"/>
                  <a:gd name="T82" fmla="*/ 1152 w 1652"/>
                  <a:gd name="T83" fmla="*/ 1164 h 1639"/>
                  <a:gd name="T84" fmla="*/ 1152 w 1652"/>
                  <a:gd name="T85" fmla="*/ 1495 h 1639"/>
                  <a:gd name="T86" fmla="*/ 1044 w 1652"/>
                  <a:gd name="T87" fmla="*/ 1000 h 1639"/>
                  <a:gd name="T88" fmla="*/ 1112 w 1652"/>
                  <a:gd name="T89" fmla="*/ 1068 h 1639"/>
                  <a:gd name="T90" fmla="*/ 1086 w 1652"/>
                  <a:gd name="T91" fmla="*/ 1094 h 1639"/>
                  <a:gd name="T92" fmla="*/ 985 w 1652"/>
                  <a:gd name="T93" fmla="*/ 1128 h 1639"/>
                  <a:gd name="T94" fmla="*/ 1018 w 1652"/>
                  <a:gd name="T95" fmla="*/ 1026 h 1639"/>
                  <a:gd name="T96" fmla="*/ 1044 w 1652"/>
                  <a:gd name="T97" fmla="*/ 1000 h 1639"/>
                  <a:gd name="T98" fmla="*/ 1180 w 1652"/>
                  <a:gd name="T99" fmla="*/ 1000 h 1639"/>
                  <a:gd name="T100" fmla="*/ 1112 w 1652"/>
                  <a:gd name="T101" fmla="*/ 932 h 1639"/>
                  <a:gd name="T102" fmla="*/ 1343 w 1652"/>
                  <a:gd name="T103" fmla="*/ 701 h 1639"/>
                  <a:gd name="T104" fmla="*/ 1411 w 1652"/>
                  <a:gd name="T105" fmla="*/ 769 h 1639"/>
                  <a:gd name="T106" fmla="*/ 1180 w 1652"/>
                  <a:gd name="T107" fmla="*/ 1000 h 1639"/>
                  <a:gd name="T108" fmla="*/ 1528 w 1652"/>
                  <a:gd name="T109" fmla="*/ 652 h 1639"/>
                  <a:gd name="T110" fmla="*/ 1479 w 1652"/>
                  <a:gd name="T111" fmla="*/ 701 h 1639"/>
                  <a:gd name="T112" fmla="*/ 1411 w 1652"/>
                  <a:gd name="T113" fmla="*/ 633 h 1639"/>
                  <a:gd name="T114" fmla="*/ 1460 w 1652"/>
                  <a:gd name="T115" fmla="*/ 584 h 1639"/>
                  <a:gd name="T116" fmla="*/ 1528 w 1652"/>
                  <a:gd name="T117" fmla="*/ 584 h 1639"/>
                  <a:gd name="T118" fmla="*/ 1528 w 1652"/>
                  <a:gd name="T119" fmla="*/ 652 h 1639"/>
                  <a:gd name="T120" fmla="*/ 1528 w 1652"/>
                  <a:gd name="T121" fmla="*/ 652 h 1639"/>
                  <a:gd name="T122" fmla="*/ 1528 w 1652"/>
                  <a:gd name="T123" fmla="*/ 652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2" h="1639">
                    <a:moveTo>
                      <a:pt x="1596" y="516"/>
                    </a:moveTo>
                    <a:cubicBezTo>
                      <a:pt x="1540" y="460"/>
                      <a:pt x="1449" y="460"/>
                      <a:pt x="1392" y="516"/>
                    </a:cubicBezTo>
                    <a:cubicBezTo>
                      <a:pt x="1375" y="533"/>
                      <a:pt x="1265" y="644"/>
                      <a:pt x="1248" y="660"/>
                    </a:cubicBezTo>
                    <a:cubicBezTo>
                      <a:pt x="1248" y="280"/>
                      <a:pt x="1248" y="280"/>
                      <a:pt x="1248" y="280"/>
                    </a:cubicBezTo>
                    <a:cubicBezTo>
                      <a:pt x="1248" y="242"/>
                      <a:pt x="1233" y="205"/>
                      <a:pt x="1206" y="178"/>
                    </a:cubicBezTo>
                    <a:cubicBezTo>
                      <a:pt x="1070" y="42"/>
                      <a:pt x="1070" y="42"/>
                      <a:pt x="1070" y="42"/>
                    </a:cubicBezTo>
                    <a:cubicBezTo>
                      <a:pt x="1043" y="15"/>
                      <a:pt x="1007" y="0"/>
                      <a:pt x="968" y="0"/>
                    </a:cubicBezTo>
                    <a:cubicBezTo>
                      <a:pt x="144" y="0"/>
                      <a:pt x="144" y="0"/>
                      <a:pt x="144" y="0"/>
                    </a:cubicBezTo>
                    <a:cubicBezTo>
                      <a:pt x="65" y="0"/>
                      <a:pt x="0" y="65"/>
                      <a:pt x="0" y="144"/>
                    </a:cubicBezTo>
                    <a:cubicBezTo>
                      <a:pt x="0" y="1495"/>
                      <a:pt x="0" y="1495"/>
                      <a:pt x="0" y="1495"/>
                    </a:cubicBezTo>
                    <a:cubicBezTo>
                      <a:pt x="0" y="1574"/>
                      <a:pt x="65" y="1639"/>
                      <a:pt x="144" y="1639"/>
                    </a:cubicBezTo>
                    <a:cubicBezTo>
                      <a:pt x="1104" y="1639"/>
                      <a:pt x="1104" y="1639"/>
                      <a:pt x="1104" y="1639"/>
                    </a:cubicBezTo>
                    <a:cubicBezTo>
                      <a:pt x="1183" y="1639"/>
                      <a:pt x="1248" y="1574"/>
                      <a:pt x="1248" y="1495"/>
                    </a:cubicBezTo>
                    <a:cubicBezTo>
                      <a:pt x="1248" y="1068"/>
                      <a:pt x="1248" y="1068"/>
                      <a:pt x="1248" y="1068"/>
                    </a:cubicBezTo>
                    <a:cubicBezTo>
                      <a:pt x="1596" y="720"/>
                      <a:pt x="1596" y="720"/>
                      <a:pt x="1596" y="720"/>
                    </a:cubicBezTo>
                    <a:cubicBezTo>
                      <a:pt x="1652" y="663"/>
                      <a:pt x="1652" y="572"/>
                      <a:pt x="1596" y="516"/>
                    </a:cubicBezTo>
                    <a:close/>
                    <a:moveTo>
                      <a:pt x="960" y="96"/>
                    </a:moveTo>
                    <a:cubicBezTo>
                      <a:pt x="969" y="96"/>
                      <a:pt x="987" y="95"/>
                      <a:pt x="1002" y="110"/>
                    </a:cubicBezTo>
                    <a:cubicBezTo>
                      <a:pt x="1138" y="246"/>
                      <a:pt x="1138" y="246"/>
                      <a:pt x="1138" y="246"/>
                    </a:cubicBezTo>
                    <a:cubicBezTo>
                      <a:pt x="1153" y="261"/>
                      <a:pt x="1152" y="278"/>
                      <a:pt x="1152" y="288"/>
                    </a:cubicBezTo>
                    <a:cubicBezTo>
                      <a:pt x="960" y="288"/>
                      <a:pt x="960" y="288"/>
                      <a:pt x="960" y="288"/>
                    </a:cubicBezTo>
                    <a:lnTo>
                      <a:pt x="960" y="96"/>
                    </a:lnTo>
                    <a:close/>
                    <a:moveTo>
                      <a:pt x="1152" y="1495"/>
                    </a:moveTo>
                    <a:cubicBezTo>
                      <a:pt x="1152" y="1521"/>
                      <a:pt x="1131" y="1543"/>
                      <a:pt x="1104" y="1543"/>
                    </a:cubicBezTo>
                    <a:cubicBezTo>
                      <a:pt x="144" y="1543"/>
                      <a:pt x="144" y="1543"/>
                      <a:pt x="144" y="1543"/>
                    </a:cubicBezTo>
                    <a:cubicBezTo>
                      <a:pt x="118" y="1543"/>
                      <a:pt x="96" y="1521"/>
                      <a:pt x="96" y="1495"/>
                    </a:cubicBezTo>
                    <a:cubicBezTo>
                      <a:pt x="96" y="144"/>
                      <a:pt x="96" y="144"/>
                      <a:pt x="96" y="144"/>
                    </a:cubicBezTo>
                    <a:cubicBezTo>
                      <a:pt x="96" y="118"/>
                      <a:pt x="118" y="96"/>
                      <a:pt x="144" y="96"/>
                    </a:cubicBezTo>
                    <a:cubicBezTo>
                      <a:pt x="864" y="96"/>
                      <a:pt x="864" y="96"/>
                      <a:pt x="864" y="96"/>
                    </a:cubicBezTo>
                    <a:cubicBezTo>
                      <a:pt x="864" y="336"/>
                      <a:pt x="864" y="336"/>
                      <a:pt x="864" y="336"/>
                    </a:cubicBezTo>
                    <a:cubicBezTo>
                      <a:pt x="864" y="363"/>
                      <a:pt x="886" y="384"/>
                      <a:pt x="912" y="384"/>
                    </a:cubicBezTo>
                    <a:cubicBezTo>
                      <a:pt x="1152" y="384"/>
                      <a:pt x="1152" y="384"/>
                      <a:pt x="1152" y="384"/>
                    </a:cubicBezTo>
                    <a:cubicBezTo>
                      <a:pt x="1152" y="757"/>
                      <a:pt x="1152" y="757"/>
                      <a:pt x="1152" y="757"/>
                    </a:cubicBezTo>
                    <a:cubicBezTo>
                      <a:pt x="1010" y="898"/>
                      <a:pt x="1010" y="898"/>
                      <a:pt x="1010" y="898"/>
                    </a:cubicBezTo>
                    <a:cubicBezTo>
                      <a:pt x="943" y="966"/>
                      <a:pt x="943" y="966"/>
                      <a:pt x="943" y="966"/>
                    </a:cubicBezTo>
                    <a:cubicBezTo>
                      <a:pt x="937" y="971"/>
                      <a:pt x="933" y="978"/>
                      <a:pt x="931" y="985"/>
                    </a:cubicBezTo>
                    <a:cubicBezTo>
                      <a:pt x="863" y="1189"/>
                      <a:pt x="863" y="1189"/>
                      <a:pt x="863" y="1189"/>
                    </a:cubicBezTo>
                    <a:cubicBezTo>
                      <a:pt x="857" y="1206"/>
                      <a:pt x="862" y="1225"/>
                      <a:pt x="875" y="1238"/>
                    </a:cubicBezTo>
                    <a:cubicBezTo>
                      <a:pt x="888" y="1251"/>
                      <a:pt x="907" y="1255"/>
                      <a:pt x="924" y="1249"/>
                    </a:cubicBezTo>
                    <a:cubicBezTo>
                      <a:pt x="1127" y="1181"/>
                      <a:pt x="1127" y="1181"/>
                      <a:pt x="1127" y="1181"/>
                    </a:cubicBezTo>
                    <a:cubicBezTo>
                      <a:pt x="1135" y="1179"/>
                      <a:pt x="1141" y="1175"/>
                      <a:pt x="1146" y="1170"/>
                    </a:cubicBezTo>
                    <a:cubicBezTo>
                      <a:pt x="1152" y="1164"/>
                      <a:pt x="1152" y="1164"/>
                      <a:pt x="1152" y="1164"/>
                    </a:cubicBezTo>
                    <a:lnTo>
                      <a:pt x="1152" y="1495"/>
                    </a:lnTo>
                    <a:close/>
                    <a:moveTo>
                      <a:pt x="1044" y="1000"/>
                    </a:moveTo>
                    <a:cubicBezTo>
                      <a:pt x="1112" y="1068"/>
                      <a:pt x="1112" y="1068"/>
                      <a:pt x="1112" y="1068"/>
                    </a:cubicBezTo>
                    <a:cubicBezTo>
                      <a:pt x="1086" y="1094"/>
                      <a:pt x="1086" y="1094"/>
                      <a:pt x="1086" y="1094"/>
                    </a:cubicBezTo>
                    <a:cubicBezTo>
                      <a:pt x="985" y="1128"/>
                      <a:pt x="985" y="1128"/>
                      <a:pt x="985" y="1128"/>
                    </a:cubicBezTo>
                    <a:cubicBezTo>
                      <a:pt x="1018" y="1026"/>
                      <a:pt x="1018" y="1026"/>
                      <a:pt x="1018" y="1026"/>
                    </a:cubicBezTo>
                    <a:lnTo>
                      <a:pt x="1044" y="1000"/>
                    </a:lnTo>
                    <a:close/>
                    <a:moveTo>
                      <a:pt x="1180" y="1000"/>
                    </a:moveTo>
                    <a:cubicBezTo>
                      <a:pt x="1112" y="932"/>
                      <a:pt x="1112" y="932"/>
                      <a:pt x="1112" y="932"/>
                    </a:cubicBezTo>
                    <a:cubicBezTo>
                      <a:pt x="1148" y="896"/>
                      <a:pt x="1309" y="735"/>
                      <a:pt x="1343" y="701"/>
                    </a:cubicBezTo>
                    <a:cubicBezTo>
                      <a:pt x="1411" y="769"/>
                      <a:pt x="1411" y="769"/>
                      <a:pt x="1411" y="769"/>
                    </a:cubicBezTo>
                    <a:lnTo>
                      <a:pt x="1180" y="1000"/>
                    </a:lnTo>
                    <a:close/>
                    <a:moveTo>
                      <a:pt x="1528" y="652"/>
                    </a:moveTo>
                    <a:cubicBezTo>
                      <a:pt x="1479" y="701"/>
                      <a:pt x="1479" y="701"/>
                      <a:pt x="1479" y="701"/>
                    </a:cubicBezTo>
                    <a:cubicBezTo>
                      <a:pt x="1411" y="633"/>
                      <a:pt x="1411" y="633"/>
                      <a:pt x="1411" y="633"/>
                    </a:cubicBezTo>
                    <a:cubicBezTo>
                      <a:pt x="1460" y="584"/>
                      <a:pt x="1460" y="584"/>
                      <a:pt x="1460" y="584"/>
                    </a:cubicBezTo>
                    <a:cubicBezTo>
                      <a:pt x="1479" y="565"/>
                      <a:pt x="1510" y="565"/>
                      <a:pt x="1528" y="584"/>
                    </a:cubicBezTo>
                    <a:cubicBezTo>
                      <a:pt x="1547" y="602"/>
                      <a:pt x="1547" y="633"/>
                      <a:pt x="1528" y="652"/>
                    </a:cubicBezTo>
                    <a:close/>
                    <a:moveTo>
                      <a:pt x="1528" y="652"/>
                    </a:moveTo>
                    <a:cubicBezTo>
                      <a:pt x="1528" y="652"/>
                      <a:pt x="1528" y="652"/>
                      <a:pt x="1528" y="6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48" name="Freeform 59">
                <a:extLst>
                  <a:ext uri="{FF2B5EF4-FFF2-40B4-BE49-F238E27FC236}">
                    <a16:creationId xmlns:a16="http://schemas.microsoft.com/office/drawing/2014/main" id="{C8B8AADB-A0FD-469C-AC7E-F47F95C1CBF4}"/>
                  </a:ext>
                </a:extLst>
              </p:cNvPr>
              <p:cNvSpPr>
                <a:spLocks noEditPoints="1"/>
              </p:cNvSpPr>
              <p:nvPr/>
            </p:nvSpPr>
            <p:spPr bwMode="auto">
              <a:xfrm>
                <a:off x="374" y="3624"/>
                <a:ext cx="122" cy="15"/>
              </a:xfrm>
              <a:custGeom>
                <a:avLst/>
                <a:gdLst>
                  <a:gd name="T0" fmla="*/ 720 w 768"/>
                  <a:gd name="T1" fmla="*/ 0 h 96"/>
                  <a:gd name="T2" fmla="*/ 48 w 768"/>
                  <a:gd name="T3" fmla="*/ 0 h 96"/>
                  <a:gd name="T4" fmla="*/ 0 w 768"/>
                  <a:gd name="T5" fmla="*/ 48 h 96"/>
                  <a:gd name="T6" fmla="*/ 48 w 768"/>
                  <a:gd name="T7" fmla="*/ 96 h 96"/>
                  <a:gd name="T8" fmla="*/ 720 w 768"/>
                  <a:gd name="T9" fmla="*/ 96 h 96"/>
                  <a:gd name="T10" fmla="*/ 768 w 768"/>
                  <a:gd name="T11" fmla="*/ 48 h 96"/>
                  <a:gd name="T12" fmla="*/ 720 w 768"/>
                  <a:gd name="T13" fmla="*/ 0 h 96"/>
                  <a:gd name="T14" fmla="*/ 720 w 768"/>
                  <a:gd name="T15" fmla="*/ 0 h 96"/>
                  <a:gd name="T16" fmla="*/ 720 w 76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8" h="96">
                    <a:moveTo>
                      <a:pt x="720" y="0"/>
                    </a:moveTo>
                    <a:cubicBezTo>
                      <a:pt x="48" y="0"/>
                      <a:pt x="48" y="0"/>
                      <a:pt x="48" y="0"/>
                    </a:cubicBezTo>
                    <a:cubicBezTo>
                      <a:pt x="22" y="0"/>
                      <a:pt x="0" y="22"/>
                      <a:pt x="0" y="48"/>
                    </a:cubicBezTo>
                    <a:cubicBezTo>
                      <a:pt x="0" y="75"/>
                      <a:pt x="22" y="96"/>
                      <a:pt x="48" y="96"/>
                    </a:cubicBezTo>
                    <a:cubicBezTo>
                      <a:pt x="720" y="96"/>
                      <a:pt x="720" y="96"/>
                      <a:pt x="720" y="96"/>
                    </a:cubicBezTo>
                    <a:cubicBezTo>
                      <a:pt x="747" y="96"/>
                      <a:pt x="768" y="75"/>
                      <a:pt x="768" y="48"/>
                    </a:cubicBezTo>
                    <a:cubicBezTo>
                      <a:pt x="768" y="22"/>
                      <a:pt x="747" y="0"/>
                      <a:pt x="720" y="0"/>
                    </a:cubicBezTo>
                    <a:close/>
                    <a:moveTo>
                      <a:pt x="720" y="0"/>
                    </a:moveTo>
                    <a:cubicBezTo>
                      <a:pt x="720" y="0"/>
                      <a:pt x="720" y="0"/>
                      <a:pt x="7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49" name="Freeform 60">
                <a:extLst>
                  <a:ext uri="{FF2B5EF4-FFF2-40B4-BE49-F238E27FC236}">
                    <a16:creationId xmlns:a16="http://schemas.microsoft.com/office/drawing/2014/main" id="{5D877CA6-16A2-492B-A249-0499CAB59297}"/>
                  </a:ext>
                </a:extLst>
              </p:cNvPr>
              <p:cNvSpPr>
                <a:spLocks noEditPoints="1"/>
              </p:cNvSpPr>
              <p:nvPr/>
            </p:nvSpPr>
            <p:spPr bwMode="auto">
              <a:xfrm>
                <a:off x="374" y="3654"/>
                <a:ext cx="92" cy="15"/>
              </a:xfrm>
              <a:custGeom>
                <a:avLst/>
                <a:gdLst>
                  <a:gd name="T0" fmla="*/ 528 w 576"/>
                  <a:gd name="T1" fmla="*/ 0 h 96"/>
                  <a:gd name="T2" fmla="*/ 48 w 576"/>
                  <a:gd name="T3" fmla="*/ 0 h 96"/>
                  <a:gd name="T4" fmla="*/ 0 w 576"/>
                  <a:gd name="T5" fmla="*/ 48 h 96"/>
                  <a:gd name="T6" fmla="*/ 48 w 576"/>
                  <a:gd name="T7" fmla="*/ 96 h 96"/>
                  <a:gd name="T8" fmla="*/ 528 w 576"/>
                  <a:gd name="T9" fmla="*/ 96 h 96"/>
                  <a:gd name="T10" fmla="*/ 576 w 576"/>
                  <a:gd name="T11" fmla="*/ 48 h 96"/>
                  <a:gd name="T12" fmla="*/ 528 w 576"/>
                  <a:gd name="T13" fmla="*/ 0 h 96"/>
                  <a:gd name="T14" fmla="*/ 528 w 576"/>
                  <a:gd name="T15" fmla="*/ 0 h 96"/>
                  <a:gd name="T16" fmla="*/ 528 w 576"/>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96">
                    <a:moveTo>
                      <a:pt x="528" y="0"/>
                    </a:moveTo>
                    <a:cubicBezTo>
                      <a:pt x="48" y="0"/>
                      <a:pt x="48" y="0"/>
                      <a:pt x="48" y="0"/>
                    </a:cubicBezTo>
                    <a:cubicBezTo>
                      <a:pt x="22" y="0"/>
                      <a:pt x="0" y="22"/>
                      <a:pt x="0" y="48"/>
                    </a:cubicBezTo>
                    <a:cubicBezTo>
                      <a:pt x="0" y="75"/>
                      <a:pt x="22" y="96"/>
                      <a:pt x="48" y="96"/>
                    </a:cubicBezTo>
                    <a:cubicBezTo>
                      <a:pt x="528" y="96"/>
                      <a:pt x="528" y="96"/>
                      <a:pt x="528" y="96"/>
                    </a:cubicBezTo>
                    <a:cubicBezTo>
                      <a:pt x="555" y="96"/>
                      <a:pt x="576" y="75"/>
                      <a:pt x="576" y="48"/>
                    </a:cubicBezTo>
                    <a:cubicBezTo>
                      <a:pt x="576" y="22"/>
                      <a:pt x="555" y="0"/>
                      <a:pt x="528" y="0"/>
                    </a:cubicBezTo>
                    <a:close/>
                    <a:moveTo>
                      <a:pt x="528" y="0"/>
                    </a:moveTo>
                    <a:cubicBezTo>
                      <a:pt x="528" y="0"/>
                      <a:pt x="528" y="0"/>
                      <a:pt x="5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50" name="Freeform 61">
                <a:extLst>
                  <a:ext uri="{FF2B5EF4-FFF2-40B4-BE49-F238E27FC236}">
                    <a16:creationId xmlns:a16="http://schemas.microsoft.com/office/drawing/2014/main" id="{177AC1F8-EB20-4943-88BB-FF621F773A6C}"/>
                  </a:ext>
                </a:extLst>
              </p:cNvPr>
              <p:cNvSpPr>
                <a:spLocks noEditPoints="1"/>
              </p:cNvSpPr>
              <p:nvPr/>
            </p:nvSpPr>
            <p:spPr bwMode="auto">
              <a:xfrm>
                <a:off x="374" y="3684"/>
                <a:ext cx="92" cy="16"/>
              </a:xfrm>
              <a:custGeom>
                <a:avLst/>
                <a:gdLst>
                  <a:gd name="T0" fmla="*/ 528 w 576"/>
                  <a:gd name="T1" fmla="*/ 0 h 96"/>
                  <a:gd name="T2" fmla="*/ 48 w 576"/>
                  <a:gd name="T3" fmla="*/ 0 h 96"/>
                  <a:gd name="T4" fmla="*/ 0 w 576"/>
                  <a:gd name="T5" fmla="*/ 48 h 96"/>
                  <a:gd name="T6" fmla="*/ 48 w 576"/>
                  <a:gd name="T7" fmla="*/ 96 h 96"/>
                  <a:gd name="T8" fmla="*/ 528 w 576"/>
                  <a:gd name="T9" fmla="*/ 96 h 96"/>
                  <a:gd name="T10" fmla="*/ 576 w 576"/>
                  <a:gd name="T11" fmla="*/ 48 h 96"/>
                  <a:gd name="T12" fmla="*/ 528 w 576"/>
                  <a:gd name="T13" fmla="*/ 0 h 96"/>
                  <a:gd name="T14" fmla="*/ 528 w 576"/>
                  <a:gd name="T15" fmla="*/ 0 h 96"/>
                  <a:gd name="T16" fmla="*/ 528 w 576"/>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96">
                    <a:moveTo>
                      <a:pt x="528" y="0"/>
                    </a:moveTo>
                    <a:cubicBezTo>
                      <a:pt x="48" y="0"/>
                      <a:pt x="48" y="0"/>
                      <a:pt x="48" y="0"/>
                    </a:cubicBezTo>
                    <a:cubicBezTo>
                      <a:pt x="22" y="0"/>
                      <a:pt x="0" y="22"/>
                      <a:pt x="0" y="48"/>
                    </a:cubicBezTo>
                    <a:cubicBezTo>
                      <a:pt x="0" y="75"/>
                      <a:pt x="22" y="96"/>
                      <a:pt x="48" y="96"/>
                    </a:cubicBezTo>
                    <a:cubicBezTo>
                      <a:pt x="528" y="96"/>
                      <a:pt x="528" y="96"/>
                      <a:pt x="528" y="96"/>
                    </a:cubicBezTo>
                    <a:cubicBezTo>
                      <a:pt x="555" y="96"/>
                      <a:pt x="576" y="75"/>
                      <a:pt x="576" y="48"/>
                    </a:cubicBezTo>
                    <a:cubicBezTo>
                      <a:pt x="576" y="22"/>
                      <a:pt x="555" y="0"/>
                      <a:pt x="528" y="0"/>
                    </a:cubicBezTo>
                    <a:close/>
                    <a:moveTo>
                      <a:pt x="528" y="0"/>
                    </a:moveTo>
                    <a:cubicBezTo>
                      <a:pt x="528" y="0"/>
                      <a:pt x="528" y="0"/>
                      <a:pt x="5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51" name="Freeform 62">
                <a:extLst>
                  <a:ext uri="{FF2B5EF4-FFF2-40B4-BE49-F238E27FC236}">
                    <a16:creationId xmlns:a16="http://schemas.microsoft.com/office/drawing/2014/main" id="{DA610319-0748-49DF-9016-E64D463F867F}"/>
                  </a:ext>
                </a:extLst>
              </p:cNvPr>
              <p:cNvSpPr>
                <a:spLocks noEditPoints="1"/>
              </p:cNvSpPr>
              <p:nvPr/>
            </p:nvSpPr>
            <p:spPr bwMode="auto">
              <a:xfrm>
                <a:off x="374" y="3715"/>
                <a:ext cx="92" cy="15"/>
              </a:xfrm>
              <a:custGeom>
                <a:avLst/>
                <a:gdLst>
                  <a:gd name="T0" fmla="*/ 528 w 576"/>
                  <a:gd name="T1" fmla="*/ 0 h 96"/>
                  <a:gd name="T2" fmla="*/ 48 w 576"/>
                  <a:gd name="T3" fmla="*/ 0 h 96"/>
                  <a:gd name="T4" fmla="*/ 0 w 576"/>
                  <a:gd name="T5" fmla="*/ 48 h 96"/>
                  <a:gd name="T6" fmla="*/ 48 w 576"/>
                  <a:gd name="T7" fmla="*/ 96 h 96"/>
                  <a:gd name="T8" fmla="*/ 528 w 576"/>
                  <a:gd name="T9" fmla="*/ 96 h 96"/>
                  <a:gd name="T10" fmla="*/ 576 w 576"/>
                  <a:gd name="T11" fmla="*/ 48 h 96"/>
                  <a:gd name="T12" fmla="*/ 528 w 576"/>
                  <a:gd name="T13" fmla="*/ 0 h 96"/>
                  <a:gd name="T14" fmla="*/ 528 w 576"/>
                  <a:gd name="T15" fmla="*/ 0 h 96"/>
                  <a:gd name="T16" fmla="*/ 528 w 576"/>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96">
                    <a:moveTo>
                      <a:pt x="528" y="0"/>
                    </a:moveTo>
                    <a:cubicBezTo>
                      <a:pt x="48" y="0"/>
                      <a:pt x="48" y="0"/>
                      <a:pt x="48" y="0"/>
                    </a:cubicBezTo>
                    <a:cubicBezTo>
                      <a:pt x="22" y="0"/>
                      <a:pt x="0" y="22"/>
                      <a:pt x="0" y="48"/>
                    </a:cubicBezTo>
                    <a:cubicBezTo>
                      <a:pt x="0" y="75"/>
                      <a:pt x="22" y="96"/>
                      <a:pt x="48" y="96"/>
                    </a:cubicBezTo>
                    <a:cubicBezTo>
                      <a:pt x="528" y="96"/>
                      <a:pt x="528" y="96"/>
                      <a:pt x="528" y="96"/>
                    </a:cubicBezTo>
                    <a:cubicBezTo>
                      <a:pt x="555" y="96"/>
                      <a:pt x="576" y="75"/>
                      <a:pt x="576" y="48"/>
                    </a:cubicBezTo>
                    <a:cubicBezTo>
                      <a:pt x="576" y="22"/>
                      <a:pt x="555" y="0"/>
                      <a:pt x="528" y="0"/>
                    </a:cubicBezTo>
                    <a:close/>
                    <a:moveTo>
                      <a:pt x="528" y="0"/>
                    </a:moveTo>
                    <a:cubicBezTo>
                      <a:pt x="528" y="0"/>
                      <a:pt x="528" y="0"/>
                      <a:pt x="5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52" name="Freeform 63">
                <a:extLst>
                  <a:ext uri="{FF2B5EF4-FFF2-40B4-BE49-F238E27FC236}">
                    <a16:creationId xmlns:a16="http://schemas.microsoft.com/office/drawing/2014/main" id="{C0130FC9-D39B-4AE9-B633-3A0A8594834E}"/>
                  </a:ext>
                </a:extLst>
              </p:cNvPr>
              <p:cNvSpPr>
                <a:spLocks noEditPoints="1"/>
              </p:cNvSpPr>
              <p:nvPr/>
            </p:nvSpPr>
            <p:spPr bwMode="auto">
              <a:xfrm>
                <a:off x="435" y="3762"/>
                <a:ext cx="61" cy="15"/>
              </a:xfrm>
              <a:custGeom>
                <a:avLst/>
                <a:gdLst>
                  <a:gd name="T0" fmla="*/ 336 w 384"/>
                  <a:gd name="T1" fmla="*/ 0 h 96"/>
                  <a:gd name="T2" fmla="*/ 48 w 384"/>
                  <a:gd name="T3" fmla="*/ 0 h 96"/>
                  <a:gd name="T4" fmla="*/ 0 w 384"/>
                  <a:gd name="T5" fmla="*/ 48 h 96"/>
                  <a:gd name="T6" fmla="*/ 48 w 384"/>
                  <a:gd name="T7" fmla="*/ 96 h 96"/>
                  <a:gd name="T8" fmla="*/ 336 w 384"/>
                  <a:gd name="T9" fmla="*/ 96 h 96"/>
                  <a:gd name="T10" fmla="*/ 384 w 384"/>
                  <a:gd name="T11" fmla="*/ 48 h 96"/>
                  <a:gd name="T12" fmla="*/ 336 w 384"/>
                  <a:gd name="T13" fmla="*/ 0 h 96"/>
                  <a:gd name="T14" fmla="*/ 336 w 384"/>
                  <a:gd name="T15" fmla="*/ 0 h 96"/>
                  <a:gd name="T16" fmla="*/ 336 w 384"/>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 h="96">
                    <a:moveTo>
                      <a:pt x="336" y="0"/>
                    </a:moveTo>
                    <a:cubicBezTo>
                      <a:pt x="48" y="0"/>
                      <a:pt x="48" y="0"/>
                      <a:pt x="48" y="0"/>
                    </a:cubicBezTo>
                    <a:cubicBezTo>
                      <a:pt x="22" y="0"/>
                      <a:pt x="0" y="21"/>
                      <a:pt x="0" y="48"/>
                    </a:cubicBezTo>
                    <a:cubicBezTo>
                      <a:pt x="0" y="74"/>
                      <a:pt x="22" y="96"/>
                      <a:pt x="48" y="96"/>
                    </a:cubicBezTo>
                    <a:cubicBezTo>
                      <a:pt x="336" y="96"/>
                      <a:pt x="336" y="96"/>
                      <a:pt x="336" y="96"/>
                    </a:cubicBezTo>
                    <a:cubicBezTo>
                      <a:pt x="363" y="96"/>
                      <a:pt x="384" y="74"/>
                      <a:pt x="384" y="48"/>
                    </a:cubicBezTo>
                    <a:cubicBezTo>
                      <a:pt x="384" y="21"/>
                      <a:pt x="363" y="0"/>
                      <a:pt x="336" y="0"/>
                    </a:cubicBezTo>
                    <a:close/>
                    <a:moveTo>
                      <a:pt x="336" y="0"/>
                    </a:moveTo>
                    <a:cubicBezTo>
                      <a:pt x="336" y="0"/>
                      <a:pt x="336" y="0"/>
                      <a:pt x="3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08" name="Group 107"/>
          <p:cNvGrpSpPr/>
          <p:nvPr userDrawn="1"/>
        </p:nvGrpSpPr>
        <p:grpSpPr>
          <a:xfrm>
            <a:off x="436856" y="5361891"/>
            <a:ext cx="3781093" cy="437663"/>
            <a:chOff x="4289997" y="1477093"/>
            <a:chExt cx="3781093" cy="437663"/>
          </a:xfrm>
        </p:grpSpPr>
        <p:sp>
          <p:nvSpPr>
            <p:cNvPr id="20" name="t - Corprate">
              <a:extLst>
                <a:ext uri="{FF2B5EF4-FFF2-40B4-BE49-F238E27FC236}">
                  <a16:creationId xmlns:a16="http://schemas.microsoft.com/office/drawing/2014/main" id="{F7AF11CE-8C20-465E-AB36-25266B984527}"/>
                </a:ext>
              </a:extLst>
            </p:cNvPr>
            <p:cNvSpPr txBox="1">
              <a:spLocks/>
            </p:cNvSpPr>
            <p:nvPr userDrawn="1"/>
          </p:nvSpPr>
          <p:spPr>
            <a:xfrm>
              <a:off x="5016605" y="1502255"/>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Corporate / Structuring</a:t>
              </a:r>
            </a:p>
          </p:txBody>
        </p:sp>
        <p:grpSp>
          <p:nvGrpSpPr>
            <p:cNvPr id="53" name="i - Corporate">
              <a:extLst>
                <a:ext uri="{FF2B5EF4-FFF2-40B4-BE49-F238E27FC236}">
                  <a16:creationId xmlns:a16="http://schemas.microsoft.com/office/drawing/2014/main" id="{70B107B5-16C3-46D5-8F44-DBA3C36DC04E}"/>
                </a:ext>
              </a:extLst>
            </p:cNvPr>
            <p:cNvGrpSpPr>
              <a:grpSpLocks noChangeAspect="1"/>
            </p:cNvGrpSpPr>
            <p:nvPr userDrawn="1"/>
          </p:nvGrpSpPr>
          <p:grpSpPr bwMode="auto">
            <a:xfrm>
              <a:off x="4289997" y="1477093"/>
              <a:ext cx="412750" cy="400050"/>
              <a:chOff x="2826" y="1045"/>
              <a:chExt cx="260" cy="252"/>
            </a:xfrm>
          </p:grpSpPr>
          <p:sp>
            <p:nvSpPr>
              <p:cNvPr id="54" name="Freeform 89">
                <a:extLst>
                  <a:ext uri="{FF2B5EF4-FFF2-40B4-BE49-F238E27FC236}">
                    <a16:creationId xmlns:a16="http://schemas.microsoft.com/office/drawing/2014/main" id="{2CAF8356-15CE-463B-8C56-A0FDF17CDA40}"/>
                  </a:ext>
                </a:extLst>
              </p:cNvPr>
              <p:cNvSpPr>
                <a:spLocks noEditPoints="1"/>
              </p:cNvSpPr>
              <p:nvPr/>
            </p:nvSpPr>
            <p:spPr bwMode="auto">
              <a:xfrm>
                <a:off x="2864" y="1078"/>
                <a:ext cx="59" cy="59"/>
              </a:xfrm>
              <a:custGeom>
                <a:avLst/>
                <a:gdLst>
                  <a:gd name="T0" fmla="*/ 34 w 34"/>
                  <a:gd name="T1" fmla="*/ 29 h 34"/>
                  <a:gd name="T2" fmla="*/ 25 w 34"/>
                  <a:gd name="T3" fmla="*/ 20 h 34"/>
                  <a:gd name="T4" fmla="*/ 27 w 34"/>
                  <a:gd name="T5" fmla="*/ 14 h 34"/>
                  <a:gd name="T6" fmla="*/ 13 w 34"/>
                  <a:gd name="T7" fmla="*/ 0 h 34"/>
                  <a:gd name="T8" fmla="*/ 0 w 34"/>
                  <a:gd name="T9" fmla="*/ 14 h 34"/>
                  <a:gd name="T10" fmla="*/ 13 w 34"/>
                  <a:gd name="T11" fmla="*/ 28 h 34"/>
                  <a:gd name="T12" fmla="*/ 20 w 34"/>
                  <a:gd name="T13" fmla="*/ 25 h 34"/>
                  <a:gd name="T14" fmla="*/ 30 w 34"/>
                  <a:gd name="T15" fmla="*/ 34 h 34"/>
                  <a:gd name="T16" fmla="*/ 34 w 34"/>
                  <a:gd name="T17" fmla="*/ 29 h 34"/>
                  <a:gd name="T18" fmla="*/ 34 w 34"/>
                  <a:gd name="T19" fmla="*/ 29 h 34"/>
                  <a:gd name="T20" fmla="*/ 34 w 34"/>
                  <a:gd name="T2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34" y="29"/>
                    </a:moveTo>
                    <a:cubicBezTo>
                      <a:pt x="25" y="20"/>
                      <a:pt x="25" y="20"/>
                      <a:pt x="25" y="20"/>
                    </a:cubicBezTo>
                    <a:cubicBezTo>
                      <a:pt x="26" y="18"/>
                      <a:pt x="27" y="16"/>
                      <a:pt x="27" y="14"/>
                    </a:cubicBezTo>
                    <a:cubicBezTo>
                      <a:pt x="27" y="6"/>
                      <a:pt x="21" y="0"/>
                      <a:pt x="13" y="0"/>
                    </a:cubicBezTo>
                    <a:cubicBezTo>
                      <a:pt x="6" y="0"/>
                      <a:pt x="0" y="6"/>
                      <a:pt x="0" y="14"/>
                    </a:cubicBezTo>
                    <a:cubicBezTo>
                      <a:pt x="0" y="21"/>
                      <a:pt x="6" y="28"/>
                      <a:pt x="13" y="28"/>
                    </a:cubicBezTo>
                    <a:cubicBezTo>
                      <a:pt x="16" y="28"/>
                      <a:pt x="18" y="27"/>
                      <a:pt x="20" y="25"/>
                    </a:cubicBezTo>
                    <a:cubicBezTo>
                      <a:pt x="30" y="34"/>
                      <a:pt x="30" y="34"/>
                      <a:pt x="30" y="34"/>
                    </a:cubicBezTo>
                    <a:cubicBezTo>
                      <a:pt x="31" y="32"/>
                      <a:pt x="32" y="31"/>
                      <a:pt x="34" y="29"/>
                    </a:cubicBezTo>
                    <a:close/>
                    <a:moveTo>
                      <a:pt x="34" y="29"/>
                    </a:moveTo>
                    <a:cubicBezTo>
                      <a:pt x="34" y="29"/>
                      <a:pt x="34" y="29"/>
                      <a:pt x="34" y="2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55" name="Freeform 90">
                <a:extLst>
                  <a:ext uri="{FF2B5EF4-FFF2-40B4-BE49-F238E27FC236}">
                    <a16:creationId xmlns:a16="http://schemas.microsoft.com/office/drawing/2014/main" id="{8CC6BA83-76BC-4577-A348-CD2D0C0EEED0}"/>
                  </a:ext>
                </a:extLst>
              </p:cNvPr>
              <p:cNvSpPr>
                <a:spLocks noEditPoints="1"/>
              </p:cNvSpPr>
              <p:nvPr/>
            </p:nvSpPr>
            <p:spPr bwMode="auto">
              <a:xfrm>
                <a:off x="2981" y="1045"/>
                <a:ext cx="60" cy="82"/>
              </a:xfrm>
              <a:custGeom>
                <a:avLst/>
                <a:gdLst>
                  <a:gd name="T0" fmla="*/ 6 w 35"/>
                  <a:gd name="T1" fmla="*/ 47 h 47"/>
                  <a:gd name="T2" fmla="*/ 18 w 35"/>
                  <a:gd name="T3" fmla="*/ 27 h 47"/>
                  <a:gd name="T4" fmla="*/ 22 w 35"/>
                  <a:gd name="T5" fmla="*/ 27 h 47"/>
                  <a:gd name="T6" fmla="*/ 35 w 35"/>
                  <a:gd name="T7" fmla="*/ 14 h 47"/>
                  <a:gd name="T8" fmla="*/ 22 w 35"/>
                  <a:gd name="T9" fmla="*/ 0 h 47"/>
                  <a:gd name="T10" fmla="*/ 8 w 35"/>
                  <a:gd name="T11" fmla="*/ 14 h 47"/>
                  <a:gd name="T12" fmla="*/ 12 w 35"/>
                  <a:gd name="T13" fmla="*/ 23 h 47"/>
                  <a:gd name="T14" fmla="*/ 0 w 35"/>
                  <a:gd name="T15" fmla="*/ 43 h 47"/>
                  <a:gd name="T16" fmla="*/ 6 w 35"/>
                  <a:gd name="T17" fmla="*/ 47 h 47"/>
                  <a:gd name="T18" fmla="*/ 6 w 35"/>
                  <a:gd name="T19" fmla="*/ 47 h 47"/>
                  <a:gd name="T20" fmla="*/ 6 w 35"/>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7">
                    <a:moveTo>
                      <a:pt x="6" y="47"/>
                    </a:moveTo>
                    <a:cubicBezTo>
                      <a:pt x="18" y="27"/>
                      <a:pt x="18" y="27"/>
                      <a:pt x="18" y="27"/>
                    </a:cubicBezTo>
                    <a:cubicBezTo>
                      <a:pt x="19" y="27"/>
                      <a:pt x="21" y="27"/>
                      <a:pt x="22" y="27"/>
                    </a:cubicBezTo>
                    <a:cubicBezTo>
                      <a:pt x="29" y="27"/>
                      <a:pt x="35" y="21"/>
                      <a:pt x="35" y="14"/>
                    </a:cubicBezTo>
                    <a:cubicBezTo>
                      <a:pt x="35" y="6"/>
                      <a:pt x="29" y="0"/>
                      <a:pt x="22" y="0"/>
                    </a:cubicBezTo>
                    <a:cubicBezTo>
                      <a:pt x="14" y="0"/>
                      <a:pt x="8" y="6"/>
                      <a:pt x="8" y="14"/>
                    </a:cubicBezTo>
                    <a:cubicBezTo>
                      <a:pt x="8" y="17"/>
                      <a:pt x="10" y="21"/>
                      <a:pt x="12" y="23"/>
                    </a:cubicBezTo>
                    <a:cubicBezTo>
                      <a:pt x="0" y="43"/>
                      <a:pt x="0" y="43"/>
                      <a:pt x="0" y="43"/>
                    </a:cubicBezTo>
                    <a:cubicBezTo>
                      <a:pt x="2" y="44"/>
                      <a:pt x="4" y="46"/>
                      <a:pt x="6" y="47"/>
                    </a:cubicBezTo>
                    <a:close/>
                    <a:moveTo>
                      <a:pt x="6" y="47"/>
                    </a:moveTo>
                    <a:cubicBezTo>
                      <a:pt x="6" y="47"/>
                      <a:pt x="6" y="47"/>
                      <a:pt x="6" y="47"/>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56" name="Freeform 91">
                <a:extLst>
                  <a:ext uri="{FF2B5EF4-FFF2-40B4-BE49-F238E27FC236}">
                    <a16:creationId xmlns:a16="http://schemas.microsoft.com/office/drawing/2014/main" id="{3385E850-4B2B-4ED6-92C1-16452CEF0D2A}"/>
                  </a:ext>
                </a:extLst>
              </p:cNvPr>
              <p:cNvSpPr>
                <a:spLocks noEditPoints="1"/>
              </p:cNvSpPr>
              <p:nvPr/>
            </p:nvSpPr>
            <p:spPr bwMode="auto">
              <a:xfrm>
                <a:off x="3012" y="1156"/>
                <a:ext cx="74" cy="47"/>
              </a:xfrm>
              <a:custGeom>
                <a:avLst/>
                <a:gdLst>
                  <a:gd name="T0" fmla="*/ 30 w 43"/>
                  <a:gd name="T1" fmla="*/ 0 h 27"/>
                  <a:gd name="T2" fmla="*/ 17 w 43"/>
                  <a:gd name="T3" fmla="*/ 9 h 27"/>
                  <a:gd name="T4" fmla="*/ 0 w 43"/>
                  <a:gd name="T5" fmla="*/ 7 h 27"/>
                  <a:gd name="T6" fmla="*/ 0 w 43"/>
                  <a:gd name="T7" fmla="*/ 8 h 27"/>
                  <a:gd name="T8" fmla="*/ 0 w 43"/>
                  <a:gd name="T9" fmla="*/ 14 h 27"/>
                  <a:gd name="T10" fmla="*/ 16 w 43"/>
                  <a:gd name="T11" fmla="*/ 16 h 27"/>
                  <a:gd name="T12" fmla="*/ 30 w 43"/>
                  <a:gd name="T13" fmla="*/ 27 h 27"/>
                  <a:gd name="T14" fmla="*/ 43 w 43"/>
                  <a:gd name="T15" fmla="*/ 14 h 27"/>
                  <a:gd name="T16" fmla="*/ 30 w 43"/>
                  <a:gd name="T17" fmla="*/ 0 h 27"/>
                  <a:gd name="T18" fmla="*/ 30 w 43"/>
                  <a:gd name="T19" fmla="*/ 0 h 27"/>
                  <a:gd name="T20" fmla="*/ 30 w 43"/>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7">
                    <a:moveTo>
                      <a:pt x="30" y="0"/>
                    </a:moveTo>
                    <a:cubicBezTo>
                      <a:pt x="24" y="0"/>
                      <a:pt x="19" y="4"/>
                      <a:pt x="17" y="9"/>
                    </a:cubicBezTo>
                    <a:cubicBezTo>
                      <a:pt x="0" y="7"/>
                      <a:pt x="0" y="7"/>
                      <a:pt x="0" y="7"/>
                    </a:cubicBezTo>
                    <a:cubicBezTo>
                      <a:pt x="0" y="7"/>
                      <a:pt x="0" y="8"/>
                      <a:pt x="0" y="8"/>
                    </a:cubicBezTo>
                    <a:cubicBezTo>
                      <a:pt x="0" y="10"/>
                      <a:pt x="0" y="12"/>
                      <a:pt x="0" y="14"/>
                    </a:cubicBezTo>
                    <a:cubicBezTo>
                      <a:pt x="16" y="16"/>
                      <a:pt x="16" y="16"/>
                      <a:pt x="16" y="16"/>
                    </a:cubicBezTo>
                    <a:cubicBezTo>
                      <a:pt x="18" y="22"/>
                      <a:pt x="23" y="27"/>
                      <a:pt x="30" y="27"/>
                    </a:cubicBezTo>
                    <a:cubicBezTo>
                      <a:pt x="37" y="27"/>
                      <a:pt x="43" y="21"/>
                      <a:pt x="43" y="14"/>
                    </a:cubicBezTo>
                    <a:cubicBezTo>
                      <a:pt x="43" y="6"/>
                      <a:pt x="37" y="0"/>
                      <a:pt x="30" y="0"/>
                    </a:cubicBezTo>
                    <a:close/>
                    <a:moveTo>
                      <a:pt x="30" y="0"/>
                    </a:moveTo>
                    <a:cubicBezTo>
                      <a:pt x="30" y="0"/>
                      <a:pt x="30" y="0"/>
                      <a:pt x="30"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57" name="Freeform 92">
                <a:extLst>
                  <a:ext uri="{FF2B5EF4-FFF2-40B4-BE49-F238E27FC236}">
                    <a16:creationId xmlns:a16="http://schemas.microsoft.com/office/drawing/2014/main" id="{50054464-AF28-4252-AC29-3E4B71E7CB3B}"/>
                  </a:ext>
                </a:extLst>
              </p:cNvPr>
              <p:cNvSpPr>
                <a:spLocks noEditPoints="1"/>
              </p:cNvSpPr>
              <p:nvPr/>
            </p:nvSpPr>
            <p:spPr bwMode="auto">
              <a:xfrm>
                <a:off x="2958" y="1220"/>
                <a:ext cx="47" cy="77"/>
              </a:xfrm>
              <a:custGeom>
                <a:avLst/>
                <a:gdLst>
                  <a:gd name="T0" fmla="*/ 14 w 27"/>
                  <a:gd name="T1" fmla="*/ 16 h 44"/>
                  <a:gd name="T2" fmla="*/ 10 w 27"/>
                  <a:gd name="T3" fmla="*/ 0 h 44"/>
                  <a:gd name="T4" fmla="*/ 4 w 27"/>
                  <a:gd name="T5" fmla="*/ 2 h 44"/>
                  <a:gd name="T6" fmla="*/ 8 w 27"/>
                  <a:gd name="T7" fmla="*/ 18 h 44"/>
                  <a:gd name="T8" fmla="*/ 0 w 27"/>
                  <a:gd name="T9" fmla="*/ 30 h 44"/>
                  <a:gd name="T10" fmla="*/ 14 w 27"/>
                  <a:gd name="T11" fmla="*/ 44 h 44"/>
                  <a:gd name="T12" fmla="*/ 27 w 27"/>
                  <a:gd name="T13" fmla="*/ 30 h 44"/>
                  <a:gd name="T14" fmla="*/ 14 w 27"/>
                  <a:gd name="T15" fmla="*/ 16 h 44"/>
                  <a:gd name="T16" fmla="*/ 14 w 27"/>
                  <a:gd name="T17" fmla="*/ 16 h 44"/>
                  <a:gd name="T18" fmla="*/ 14 w 27"/>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4">
                    <a:moveTo>
                      <a:pt x="14" y="16"/>
                    </a:moveTo>
                    <a:cubicBezTo>
                      <a:pt x="10" y="0"/>
                      <a:pt x="10" y="0"/>
                      <a:pt x="10" y="0"/>
                    </a:cubicBezTo>
                    <a:cubicBezTo>
                      <a:pt x="8" y="1"/>
                      <a:pt x="6" y="1"/>
                      <a:pt x="4" y="2"/>
                    </a:cubicBezTo>
                    <a:cubicBezTo>
                      <a:pt x="8" y="18"/>
                      <a:pt x="8" y="18"/>
                      <a:pt x="8" y="18"/>
                    </a:cubicBezTo>
                    <a:cubicBezTo>
                      <a:pt x="3" y="20"/>
                      <a:pt x="0" y="25"/>
                      <a:pt x="0" y="30"/>
                    </a:cubicBezTo>
                    <a:cubicBezTo>
                      <a:pt x="0" y="37"/>
                      <a:pt x="6" y="44"/>
                      <a:pt x="14" y="44"/>
                    </a:cubicBezTo>
                    <a:cubicBezTo>
                      <a:pt x="21" y="44"/>
                      <a:pt x="27" y="37"/>
                      <a:pt x="27" y="30"/>
                    </a:cubicBezTo>
                    <a:cubicBezTo>
                      <a:pt x="27" y="23"/>
                      <a:pt x="22" y="17"/>
                      <a:pt x="14" y="16"/>
                    </a:cubicBezTo>
                    <a:close/>
                    <a:moveTo>
                      <a:pt x="14" y="16"/>
                    </a:moveTo>
                    <a:cubicBezTo>
                      <a:pt x="14" y="16"/>
                      <a:pt x="14" y="16"/>
                      <a:pt x="14" y="16"/>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58" name="Freeform 93">
                <a:extLst>
                  <a:ext uri="{FF2B5EF4-FFF2-40B4-BE49-F238E27FC236}">
                    <a16:creationId xmlns:a16="http://schemas.microsoft.com/office/drawing/2014/main" id="{A7547F9A-10EC-4CF5-BF21-AD46165984B3}"/>
                  </a:ext>
                </a:extLst>
              </p:cNvPr>
              <p:cNvSpPr>
                <a:spLocks noEditPoints="1"/>
              </p:cNvSpPr>
              <p:nvPr/>
            </p:nvSpPr>
            <p:spPr bwMode="auto">
              <a:xfrm>
                <a:off x="2826" y="1180"/>
                <a:ext cx="83" cy="49"/>
              </a:xfrm>
              <a:custGeom>
                <a:avLst/>
                <a:gdLst>
                  <a:gd name="T0" fmla="*/ 46 w 48"/>
                  <a:gd name="T1" fmla="*/ 0 h 28"/>
                  <a:gd name="T2" fmla="*/ 25 w 48"/>
                  <a:gd name="T3" fmla="*/ 7 h 28"/>
                  <a:gd name="T4" fmla="*/ 14 w 48"/>
                  <a:gd name="T5" fmla="*/ 1 h 28"/>
                  <a:gd name="T6" fmla="*/ 0 w 48"/>
                  <a:gd name="T7" fmla="*/ 15 h 28"/>
                  <a:gd name="T8" fmla="*/ 14 w 48"/>
                  <a:gd name="T9" fmla="*/ 28 h 28"/>
                  <a:gd name="T10" fmla="*/ 27 w 48"/>
                  <a:gd name="T11" fmla="*/ 15 h 28"/>
                  <a:gd name="T12" fmla="*/ 27 w 48"/>
                  <a:gd name="T13" fmla="*/ 14 h 28"/>
                  <a:gd name="T14" fmla="*/ 48 w 48"/>
                  <a:gd name="T15" fmla="*/ 7 h 28"/>
                  <a:gd name="T16" fmla="*/ 46 w 48"/>
                  <a:gd name="T17" fmla="*/ 0 h 28"/>
                  <a:gd name="T18" fmla="*/ 46 w 48"/>
                  <a:gd name="T19" fmla="*/ 0 h 28"/>
                  <a:gd name="T20" fmla="*/ 46 w 48"/>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8">
                    <a:moveTo>
                      <a:pt x="46" y="0"/>
                    </a:moveTo>
                    <a:cubicBezTo>
                      <a:pt x="25" y="7"/>
                      <a:pt x="25" y="7"/>
                      <a:pt x="25" y="7"/>
                    </a:cubicBezTo>
                    <a:cubicBezTo>
                      <a:pt x="23" y="4"/>
                      <a:pt x="18" y="1"/>
                      <a:pt x="14" y="1"/>
                    </a:cubicBezTo>
                    <a:cubicBezTo>
                      <a:pt x="6" y="1"/>
                      <a:pt x="0" y="7"/>
                      <a:pt x="0" y="15"/>
                    </a:cubicBezTo>
                    <a:cubicBezTo>
                      <a:pt x="0" y="22"/>
                      <a:pt x="6" y="28"/>
                      <a:pt x="14" y="28"/>
                    </a:cubicBezTo>
                    <a:cubicBezTo>
                      <a:pt x="21" y="28"/>
                      <a:pt x="27" y="22"/>
                      <a:pt x="27" y="15"/>
                    </a:cubicBezTo>
                    <a:cubicBezTo>
                      <a:pt x="27" y="14"/>
                      <a:pt x="27" y="14"/>
                      <a:pt x="27" y="14"/>
                    </a:cubicBezTo>
                    <a:cubicBezTo>
                      <a:pt x="48" y="7"/>
                      <a:pt x="48" y="7"/>
                      <a:pt x="48" y="7"/>
                    </a:cubicBezTo>
                    <a:cubicBezTo>
                      <a:pt x="47" y="5"/>
                      <a:pt x="46" y="3"/>
                      <a:pt x="46" y="0"/>
                    </a:cubicBezTo>
                    <a:close/>
                    <a:moveTo>
                      <a:pt x="46" y="0"/>
                    </a:moveTo>
                    <a:cubicBezTo>
                      <a:pt x="46" y="0"/>
                      <a:pt x="46" y="0"/>
                      <a:pt x="46"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59" name="Freeform 94">
                <a:extLst>
                  <a:ext uri="{FF2B5EF4-FFF2-40B4-BE49-F238E27FC236}">
                    <a16:creationId xmlns:a16="http://schemas.microsoft.com/office/drawing/2014/main" id="{1BEA9D30-BB12-412C-BBB8-9EA71AEA05A5}"/>
                  </a:ext>
                </a:extLst>
              </p:cNvPr>
              <p:cNvSpPr>
                <a:spLocks noEditPoints="1"/>
              </p:cNvSpPr>
              <p:nvPr/>
            </p:nvSpPr>
            <p:spPr bwMode="auto">
              <a:xfrm>
                <a:off x="2918" y="1128"/>
                <a:ext cx="82" cy="82"/>
              </a:xfrm>
              <a:custGeom>
                <a:avLst/>
                <a:gdLst>
                  <a:gd name="T0" fmla="*/ 47 w 47"/>
                  <a:gd name="T1" fmla="*/ 24 h 47"/>
                  <a:gd name="T2" fmla="*/ 23 w 47"/>
                  <a:gd name="T3" fmla="*/ 47 h 47"/>
                  <a:gd name="T4" fmla="*/ 0 w 47"/>
                  <a:gd name="T5" fmla="*/ 24 h 47"/>
                  <a:gd name="T6" fmla="*/ 23 w 47"/>
                  <a:gd name="T7" fmla="*/ 0 h 47"/>
                  <a:gd name="T8" fmla="*/ 47 w 47"/>
                  <a:gd name="T9" fmla="*/ 24 h 47"/>
                  <a:gd name="T10" fmla="*/ 47 w 47"/>
                  <a:gd name="T11" fmla="*/ 24 h 47"/>
                  <a:gd name="T12" fmla="*/ 47 w 47"/>
                  <a:gd name="T13" fmla="*/ 24 h 47"/>
                </a:gdLst>
                <a:ahLst/>
                <a:cxnLst>
                  <a:cxn ang="0">
                    <a:pos x="T0" y="T1"/>
                  </a:cxn>
                  <a:cxn ang="0">
                    <a:pos x="T2" y="T3"/>
                  </a:cxn>
                  <a:cxn ang="0">
                    <a:pos x="T4" y="T5"/>
                  </a:cxn>
                  <a:cxn ang="0">
                    <a:pos x="T6" y="T7"/>
                  </a:cxn>
                  <a:cxn ang="0">
                    <a:pos x="T8" y="T9"/>
                  </a:cxn>
                  <a:cxn ang="0">
                    <a:pos x="T10" y="T11"/>
                  </a:cxn>
                  <a:cxn ang="0">
                    <a:pos x="T12" y="T13"/>
                  </a:cxn>
                </a:cxnLst>
                <a:rect l="0" t="0" r="r" b="b"/>
                <a:pathLst>
                  <a:path w="47" h="47">
                    <a:moveTo>
                      <a:pt x="47" y="24"/>
                    </a:moveTo>
                    <a:cubicBezTo>
                      <a:pt x="47" y="37"/>
                      <a:pt x="36" y="47"/>
                      <a:pt x="23" y="47"/>
                    </a:cubicBezTo>
                    <a:cubicBezTo>
                      <a:pt x="10" y="47"/>
                      <a:pt x="0" y="37"/>
                      <a:pt x="0" y="24"/>
                    </a:cubicBezTo>
                    <a:cubicBezTo>
                      <a:pt x="0" y="11"/>
                      <a:pt x="10" y="0"/>
                      <a:pt x="23" y="0"/>
                    </a:cubicBezTo>
                    <a:cubicBezTo>
                      <a:pt x="36" y="0"/>
                      <a:pt x="47" y="11"/>
                      <a:pt x="47" y="24"/>
                    </a:cubicBezTo>
                    <a:close/>
                    <a:moveTo>
                      <a:pt x="47" y="24"/>
                    </a:moveTo>
                    <a:cubicBezTo>
                      <a:pt x="47" y="24"/>
                      <a:pt x="47" y="24"/>
                      <a:pt x="47" y="24"/>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16" name="Group 115"/>
          <p:cNvGrpSpPr/>
          <p:nvPr userDrawn="1"/>
        </p:nvGrpSpPr>
        <p:grpSpPr>
          <a:xfrm>
            <a:off x="4256418" y="2498945"/>
            <a:ext cx="3666201" cy="414975"/>
            <a:chOff x="8085861" y="2100231"/>
            <a:chExt cx="3666201" cy="414975"/>
          </a:xfrm>
        </p:grpSpPr>
        <p:sp>
          <p:nvSpPr>
            <p:cNvPr id="39" name="t - Overheids">
              <a:extLst>
                <a:ext uri="{FF2B5EF4-FFF2-40B4-BE49-F238E27FC236}">
                  <a16:creationId xmlns:a16="http://schemas.microsoft.com/office/drawing/2014/main" id="{AC4D6A33-80E2-4899-8500-9B0365E43646}"/>
                </a:ext>
              </a:extLst>
            </p:cNvPr>
            <p:cNvSpPr txBox="1">
              <a:spLocks/>
            </p:cNvSpPr>
            <p:nvPr userDrawn="1"/>
          </p:nvSpPr>
          <p:spPr>
            <a:xfrm>
              <a:off x="8764539" y="2102705"/>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Environmental</a:t>
              </a:r>
              <a:r>
                <a:rPr lang="en-GB" baseline="0" noProof="0" dirty="0"/>
                <a:t> Law</a:t>
              </a:r>
              <a:endParaRPr lang="en-GB" noProof="0" dirty="0"/>
            </a:p>
          </p:txBody>
        </p:sp>
        <p:grpSp>
          <p:nvGrpSpPr>
            <p:cNvPr id="60" name="i - Omgeveingsrecht">
              <a:extLst>
                <a:ext uri="{FF2B5EF4-FFF2-40B4-BE49-F238E27FC236}">
                  <a16:creationId xmlns:a16="http://schemas.microsoft.com/office/drawing/2014/main" id="{E104F7FA-9C6F-4548-85D3-CF246D63F167}"/>
                </a:ext>
              </a:extLst>
            </p:cNvPr>
            <p:cNvGrpSpPr>
              <a:grpSpLocks noChangeAspect="1"/>
            </p:cNvGrpSpPr>
            <p:nvPr userDrawn="1"/>
          </p:nvGrpSpPr>
          <p:grpSpPr bwMode="auto">
            <a:xfrm>
              <a:off x="8085861" y="2100231"/>
              <a:ext cx="390525" cy="412750"/>
              <a:chOff x="5319" y="1062"/>
              <a:chExt cx="246" cy="260"/>
            </a:xfrm>
          </p:grpSpPr>
          <p:sp>
            <p:nvSpPr>
              <p:cNvPr id="61" name="Freeform 292">
                <a:extLst>
                  <a:ext uri="{FF2B5EF4-FFF2-40B4-BE49-F238E27FC236}">
                    <a16:creationId xmlns:a16="http://schemas.microsoft.com/office/drawing/2014/main" id="{5173FD71-CD92-4235-902D-B82F47FB2F12}"/>
                  </a:ext>
                </a:extLst>
              </p:cNvPr>
              <p:cNvSpPr>
                <a:spLocks noEditPoints="1"/>
              </p:cNvSpPr>
              <p:nvPr/>
            </p:nvSpPr>
            <p:spPr bwMode="auto">
              <a:xfrm>
                <a:off x="5410" y="1205"/>
                <a:ext cx="65" cy="117"/>
              </a:xfrm>
              <a:custGeom>
                <a:avLst/>
                <a:gdLst>
                  <a:gd name="T0" fmla="*/ 107 w 238"/>
                  <a:gd name="T1" fmla="*/ 0 h 430"/>
                  <a:gd name="T2" fmla="*/ 107 w 238"/>
                  <a:gd name="T3" fmla="*/ 39 h 430"/>
                  <a:gd name="T4" fmla="*/ 89 w 238"/>
                  <a:gd name="T5" fmla="*/ 70 h 430"/>
                  <a:gd name="T6" fmla="*/ 49 w 238"/>
                  <a:gd name="T7" fmla="*/ 64 h 430"/>
                  <a:gd name="T8" fmla="*/ 23 w 238"/>
                  <a:gd name="T9" fmla="*/ 39 h 430"/>
                  <a:gd name="T10" fmla="*/ 0 w 238"/>
                  <a:gd name="T11" fmla="*/ 63 h 430"/>
                  <a:gd name="T12" fmla="*/ 58 w 238"/>
                  <a:gd name="T13" fmla="*/ 121 h 430"/>
                  <a:gd name="T14" fmla="*/ 68 w 238"/>
                  <a:gd name="T15" fmla="*/ 145 h 430"/>
                  <a:gd name="T16" fmla="*/ 68 w 238"/>
                  <a:gd name="T17" fmla="*/ 400 h 430"/>
                  <a:gd name="T18" fmla="*/ 99 w 238"/>
                  <a:gd name="T19" fmla="*/ 430 h 430"/>
                  <a:gd name="T20" fmla="*/ 149 w 238"/>
                  <a:gd name="T21" fmla="*/ 430 h 430"/>
                  <a:gd name="T22" fmla="*/ 179 w 238"/>
                  <a:gd name="T23" fmla="*/ 400 h 430"/>
                  <a:gd name="T24" fmla="*/ 179 w 238"/>
                  <a:gd name="T25" fmla="*/ 184 h 430"/>
                  <a:gd name="T26" fmla="*/ 190 w 238"/>
                  <a:gd name="T27" fmla="*/ 159 h 430"/>
                  <a:gd name="T28" fmla="*/ 238 w 238"/>
                  <a:gd name="T29" fmla="*/ 111 h 430"/>
                  <a:gd name="T30" fmla="*/ 214 w 238"/>
                  <a:gd name="T31" fmla="*/ 87 h 430"/>
                  <a:gd name="T32" fmla="*/ 199 w 238"/>
                  <a:gd name="T33" fmla="*/ 102 h 430"/>
                  <a:gd name="T34" fmla="*/ 159 w 238"/>
                  <a:gd name="T35" fmla="*/ 109 h 430"/>
                  <a:gd name="T36" fmla="*/ 141 w 238"/>
                  <a:gd name="T37" fmla="*/ 77 h 430"/>
                  <a:gd name="T38" fmla="*/ 141 w 238"/>
                  <a:gd name="T39" fmla="*/ 0 h 430"/>
                  <a:gd name="T40" fmla="*/ 107 w 238"/>
                  <a:gd name="T41" fmla="*/ 0 h 430"/>
                  <a:gd name="T42" fmla="*/ 107 w 238"/>
                  <a:gd name="T43" fmla="*/ 0 h 430"/>
                  <a:gd name="T44" fmla="*/ 107 w 238"/>
                  <a:gd name="T45"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430">
                    <a:moveTo>
                      <a:pt x="107" y="0"/>
                    </a:moveTo>
                    <a:cubicBezTo>
                      <a:pt x="107" y="39"/>
                      <a:pt x="107" y="39"/>
                      <a:pt x="107" y="39"/>
                    </a:cubicBezTo>
                    <a:cubicBezTo>
                      <a:pt x="107" y="52"/>
                      <a:pt x="100" y="64"/>
                      <a:pt x="89" y="70"/>
                    </a:cubicBezTo>
                    <a:cubicBezTo>
                      <a:pt x="75" y="77"/>
                      <a:pt x="59" y="75"/>
                      <a:pt x="49" y="64"/>
                    </a:cubicBezTo>
                    <a:cubicBezTo>
                      <a:pt x="23" y="39"/>
                      <a:pt x="23" y="39"/>
                      <a:pt x="23" y="39"/>
                    </a:cubicBezTo>
                    <a:cubicBezTo>
                      <a:pt x="0" y="63"/>
                      <a:pt x="0" y="63"/>
                      <a:pt x="0" y="63"/>
                    </a:cubicBezTo>
                    <a:cubicBezTo>
                      <a:pt x="58" y="121"/>
                      <a:pt x="58" y="121"/>
                      <a:pt x="58" y="121"/>
                    </a:cubicBezTo>
                    <a:cubicBezTo>
                      <a:pt x="65" y="128"/>
                      <a:pt x="68" y="136"/>
                      <a:pt x="68" y="145"/>
                    </a:cubicBezTo>
                    <a:cubicBezTo>
                      <a:pt x="68" y="400"/>
                      <a:pt x="68" y="400"/>
                      <a:pt x="68" y="400"/>
                    </a:cubicBezTo>
                    <a:cubicBezTo>
                      <a:pt x="68" y="417"/>
                      <a:pt x="82" y="430"/>
                      <a:pt x="99" y="430"/>
                    </a:cubicBezTo>
                    <a:cubicBezTo>
                      <a:pt x="149" y="430"/>
                      <a:pt x="149" y="430"/>
                      <a:pt x="149" y="430"/>
                    </a:cubicBezTo>
                    <a:cubicBezTo>
                      <a:pt x="166" y="430"/>
                      <a:pt x="179" y="417"/>
                      <a:pt x="179" y="400"/>
                    </a:cubicBezTo>
                    <a:cubicBezTo>
                      <a:pt x="179" y="184"/>
                      <a:pt x="179" y="184"/>
                      <a:pt x="179" y="184"/>
                    </a:cubicBezTo>
                    <a:cubicBezTo>
                      <a:pt x="179" y="174"/>
                      <a:pt x="183" y="166"/>
                      <a:pt x="190" y="159"/>
                    </a:cubicBezTo>
                    <a:cubicBezTo>
                      <a:pt x="238" y="111"/>
                      <a:pt x="238" y="111"/>
                      <a:pt x="238" y="111"/>
                    </a:cubicBezTo>
                    <a:cubicBezTo>
                      <a:pt x="214" y="87"/>
                      <a:pt x="214" y="87"/>
                      <a:pt x="214" y="87"/>
                    </a:cubicBezTo>
                    <a:cubicBezTo>
                      <a:pt x="199" y="102"/>
                      <a:pt x="199" y="102"/>
                      <a:pt x="199" y="102"/>
                    </a:cubicBezTo>
                    <a:cubicBezTo>
                      <a:pt x="189" y="113"/>
                      <a:pt x="173" y="116"/>
                      <a:pt x="159" y="109"/>
                    </a:cubicBezTo>
                    <a:cubicBezTo>
                      <a:pt x="148" y="103"/>
                      <a:pt x="141" y="90"/>
                      <a:pt x="141" y="77"/>
                    </a:cubicBezTo>
                    <a:cubicBezTo>
                      <a:pt x="141" y="0"/>
                      <a:pt x="141" y="0"/>
                      <a:pt x="141" y="0"/>
                    </a:cubicBezTo>
                    <a:lnTo>
                      <a:pt x="107" y="0"/>
                    </a:lnTo>
                    <a:close/>
                    <a:moveTo>
                      <a:pt x="107" y="0"/>
                    </a:moveTo>
                    <a:cubicBezTo>
                      <a:pt x="107" y="0"/>
                      <a:pt x="107" y="0"/>
                      <a:pt x="107"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62" name="Freeform 293">
                <a:extLst>
                  <a:ext uri="{FF2B5EF4-FFF2-40B4-BE49-F238E27FC236}">
                    <a16:creationId xmlns:a16="http://schemas.microsoft.com/office/drawing/2014/main" id="{D1B47185-3D60-4204-89AC-3A0FF0F9587A}"/>
                  </a:ext>
                </a:extLst>
              </p:cNvPr>
              <p:cNvSpPr>
                <a:spLocks noEditPoints="1"/>
              </p:cNvSpPr>
              <p:nvPr/>
            </p:nvSpPr>
            <p:spPr bwMode="auto">
              <a:xfrm>
                <a:off x="5319" y="1062"/>
                <a:ext cx="246" cy="207"/>
              </a:xfrm>
              <a:custGeom>
                <a:avLst/>
                <a:gdLst>
                  <a:gd name="T0" fmla="*/ 902 w 902"/>
                  <a:gd name="T1" fmla="*/ 391 h 757"/>
                  <a:gd name="T2" fmla="*/ 707 w 902"/>
                  <a:gd name="T3" fmla="*/ 180 h 757"/>
                  <a:gd name="T4" fmla="*/ 451 w 902"/>
                  <a:gd name="T5" fmla="*/ 0 h 757"/>
                  <a:gd name="T6" fmla="*/ 195 w 902"/>
                  <a:gd name="T7" fmla="*/ 180 h 757"/>
                  <a:gd name="T8" fmla="*/ 0 w 902"/>
                  <a:gd name="T9" fmla="*/ 391 h 757"/>
                  <a:gd name="T10" fmla="*/ 62 w 902"/>
                  <a:gd name="T11" fmla="*/ 541 h 757"/>
                  <a:gd name="T12" fmla="*/ 60 w 902"/>
                  <a:gd name="T13" fmla="*/ 571 h 757"/>
                  <a:gd name="T14" fmla="*/ 246 w 902"/>
                  <a:gd name="T15" fmla="*/ 757 h 757"/>
                  <a:gd name="T16" fmla="*/ 356 w 902"/>
                  <a:gd name="T17" fmla="*/ 757 h 757"/>
                  <a:gd name="T18" fmla="*/ 356 w 902"/>
                  <a:gd name="T19" fmla="*/ 670 h 757"/>
                  <a:gd name="T20" fmla="*/ 293 w 902"/>
                  <a:gd name="T21" fmla="*/ 607 h 757"/>
                  <a:gd name="T22" fmla="*/ 283 w 902"/>
                  <a:gd name="T23" fmla="*/ 583 h 757"/>
                  <a:gd name="T24" fmla="*/ 293 w 902"/>
                  <a:gd name="T25" fmla="*/ 558 h 757"/>
                  <a:gd name="T26" fmla="*/ 331 w 902"/>
                  <a:gd name="T27" fmla="*/ 521 h 757"/>
                  <a:gd name="T28" fmla="*/ 380 w 902"/>
                  <a:gd name="T29" fmla="*/ 521 h 757"/>
                  <a:gd name="T30" fmla="*/ 395 w 902"/>
                  <a:gd name="T31" fmla="*/ 536 h 757"/>
                  <a:gd name="T32" fmla="*/ 395 w 902"/>
                  <a:gd name="T33" fmla="*/ 510 h 757"/>
                  <a:gd name="T34" fmla="*/ 429 w 902"/>
                  <a:gd name="T35" fmla="*/ 476 h 757"/>
                  <a:gd name="T36" fmla="*/ 483 w 902"/>
                  <a:gd name="T37" fmla="*/ 476 h 757"/>
                  <a:gd name="T38" fmla="*/ 517 w 902"/>
                  <a:gd name="T39" fmla="*/ 510 h 757"/>
                  <a:gd name="T40" fmla="*/ 517 w 902"/>
                  <a:gd name="T41" fmla="*/ 574 h 757"/>
                  <a:gd name="T42" fmla="*/ 522 w 902"/>
                  <a:gd name="T43" fmla="*/ 569 h 757"/>
                  <a:gd name="T44" fmla="*/ 546 w 902"/>
                  <a:gd name="T45" fmla="*/ 559 h 757"/>
                  <a:gd name="T46" fmla="*/ 571 w 902"/>
                  <a:gd name="T47" fmla="*/ 569 h 757"/>
                  <a:gd name="T48" fmla="*/ 609 w 902"/>
                  <a:gd name="T49" fmla="*/ 607 h 757"/>
                  <a:gd name="T50" fmla="*/ 609 w 902"/>
                  <a:gd name="T51" fmla="*/ 655 h 757"/>
                  <a:gd name="T52" fmla="*/ 556 w 902"/>
                  <a:gd name="T53" fmla="*/ 708 h 757"/>
                  <a:gd name="T54" fmla="*/ 556 w 902"/>
                  <a:gd name="T55" fmla="*/ 757 h 757"/>
                  <a:gd name="T56" fmla="*/ 656 w 902"/>
                  <a:gd name="T57" fmla="*/ 757 h 757"/>
                  <a:gd name="T58" fmla="*/ 842 w 902"/>
                  <a:gd name="T59" fmla="*/ 571 h 757"/>
                  <a:gd name="T60" fmla="*/ 840 w 902"/>
                  <a:gd name="T61" fmla="*/ 541 h 757"/>
                  <a:gd name="T62" fmla="*/ 902 w 902"/>
                  <a:gd name="T63" fmla="*/ 391 h 757"/>
                  <a:gd name="T64" fmla="*/ 902 w 902"/>
                  <a:gd name="T65" fmla="*/ 391 h 757"/>
                  <a:gd name="T66" fmla="*/ 902 w 902"/>
                  <a:gd name="T67" fmla="*/ 39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2" h="757">
                    <a:moveTo>
                      <a:pt x="902" y="391"/>
                    </a:moveTo>
                    <a:cubicBezTo>
                      <a:pt x="902" y="280"/>
                      <a:pt x="816" y="189"/>
                      <a:pt x="707" y="180"/>
                    </a:cubicBezTo>
                    <a:cubicBezTo>
                      <a:pt x="669" y="73"/>
                      <a:pt x="567" y="0"/>
                      <a:pt x="451" y="0"/>
                    </a:cubicBezTo>
                    <a:cubicBezTo>
                      <a:pt x="335" y="0"/>
                      <a:pt x="233" y="73"/>
                      <a:pt x="195" y="180"/>
                    </a:cubicBezTo>
                    <a:cubicBezTo>
                      <a:pt x="86" y="189"/>
                      <a:pt x="0" y="280"/>
                      <a:pt x="0" y="391"/>
                    </a:cubicBezTo>
                    <a:cubicBezTo>
                      <a:pt x="0" y="448"/>
                      <a:pt x="22" y="501"/>
                      <a:pt x="62" y="541"/>
                    </a:cubicBezTo>
                    <a:cubicBezTo>
                      <a:pt x="61" y="551"/>
                      <a:pt x="60" y="561"/>
                      <a:pt x="60" y="571"/>
                    </a:cubicBezTo>
                    <a:cubicBezTo>
                      <a:pt x="60" y="673"/>
                      <a:pt x="143" y="757"/>
                      <a:pt x="246" y="757"/>
                    </a:cubicBezTo>
                    <a:cubicBezTo>
                      <a:pt x="356" y="757"/>
                      <a:pt x="356" y="757"/>
                      <a:pt x="356" y="757"/>
                    </a:cubicBezTo>
                    <a:cubicBezTo>
                      <a:pt x="356" y="670"/>
                      <a:pt x="356" y="670"/>
                      <a:pt x="356" y="670"/>
                    </a:cubicBezTo>
                    <a:cubicBezTo>
                      <a:pt x="293" y="607"/>
                      <a:pt x="293" y="607"/>
                      <a:pt x="293" y="607"/>
                    </a:cubicBezTo>
                    <a:cubicBezTo>
                      <a:pt x="287" y="600"/>
                      <a:pt x="283" y="592"/>
                      <a:pt x="283" y="583"/>
                    </a:cubicBezTo>
                    <a:cubicBezTo>
                      <a:pt x="283" y="573"/>
                      <a:pt x="287" y="565"/>
                      <a:pt x="293" y="558"/>
                    </a:cubicBezTo>
                    <a:cubicBezTo>
                      <a:pt x="331" y="521"/>
                      <a:pt x="331" y="521"/>
                      <a:pt x="331" y="521"/>
                    </a:cubicBezTo>
                    <a:cubicBezTo>
                      <a:pt x="345" y="507"/>
                      <a:pt x="366" y="507"/>
                      <a:pt x="380" y="521"/>
                    </a:cubicBezTo>
                    <a:cubicBezTo>
                      <a:pt x="395" y="536"/>
                      <a:pt x="395" y="536"/>
                      <a:pt x="395" y="536"/>
                    </a:cubicBezTo>
                    <a:cubicBezTo>
                      <a:pt x="395" y="510"/>
                      <a:pt x="395" y="510"/>
                      <a:pt x="395" y="510"/>
                    </a:cubicBezTo>
                    <a:cubicBezTo>
                      <a:pt x="395" y="491"/>
                      <a:pt x="410" y="476"/>
                      <a:pt x="429" y="476"/>
                    </a:cubicBezTo>
                    <a:cubicBezTo>
                      <a:pt x="483" y="476"/>
                      <a:pt x="483" y="476"/>
                      <a:pt x="483" y="476"/>
                    </a:cubicBezTo>
                    <a:cubicBezTo>
                      <a:pt x="502" y="476"/>
                      <a:pt x="517" y="491"/>
                      <a:pt x="517" y="510"/>
                    </a:cubicBezTo>
                    <a:cubicBezTo>
                      <a:pt x="517" y="574"/>
                      <a:pt x="517" y="574"/>
                      <a:pt x="517" y="574"/>
                    </a:cubicBezTo>
                    <a:cubicBezTo>
                      <a:pt x="522" y="569"/>
                      <a:pt x="522" y="569"/>
                      <a:pt x="522" y="569"/>
                    </a:cubicBezTo>
                    <a:cubicBezTo>
                      <a:pt x="529" y="562"/>
                      <a:pt x="537" y="559"/>
                      <a:pt x="546" y="559"/>
                    </a:cubicBezTo>
                    <a:cubicBezTo>
                      <a:pt x="556" y="559"/>
                      <a:pt x="564" y="562"/>
                      <a:pt x="571" y="569"/>
                    </a:cubicBezTo>
                    <a:cubicBezTo>
                      <a:pt x="609" y="607"/>
                      <a:pt x="609" y="607"/>
                      <a:pt x="609" y="607"/>
                    </a:cubicBezTo>
                    <a:cubicBezTo>
                      <a:pt x="622" y="620"/>
                      <a:pt x="622" y="642"/>
                      <a:pt x="609" y="655"/>
                    </a:cubicBezTo>
                    <a:cubicBezTo>
                      <a:pt x="556" y="708"/>
                      <a:pt x="556" y="708"/>
                      <a:pt x="556" y="708"/>
                    </a:cubicBezTo>
                    <a:cubicBezTo>
                      <a:pt x="556" y="757"/>
                      <a:pt x="556" y="757"/>
                      <a:pt x="556" y="757"/>
                    </a:cubicBezTo>
                    <a:cubicBezTo>
                      <a:pt x="656" y="757"/>
                      <a:pt x="656" y="757"/>
                      <a:pt x="656" y="757"/>
                    </a:cubicBezTo>
                    <a:cubicBezTo>
                      <a:pt x="759" y="757"/>
                      <a:pt x="842" y="673"/>
                      <a:pt x="842" y="571"/>
                    </a:cubicBezTo>
                    <a:cubicBezTo>
                      <a:pt x="842" y="561"/>
                      <a:pt x="841" y="551"/>
                      <a:pt x="840" y="541"/>
                    </a:cubicBezTo>
                    <a:cubicBezTo>
                      <a:pt x="879" y="501"/>
                      <a:pt x="902" y="448"/>
                      <a:pt x="902" y="391"/>
                    </a:cubicBezTo>
                    <a:close/>
                    <a:moveTo>
                      <a:pt x="902" y="391"/>
                    </a:moveTo>
                    <a:cubicBezTo>
                      <a:pt x="902" y="391"/>
                      <a:pt x="902" y="391"/>
                      <a:pt x="902" y="391"/>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13" name="Group 112"/>
          <p:cNvGrpSpPr/>
          <p:nvPr userDrawn="1"/>
        </p:nvGrpSpPr>
        <p:grpSpPr>
          <a:xfrm>
            <a:off x="4331565" y="4791870"/>
            <a:ext cx="3667326" cy="494531"/>
            <a:chOff x="4342383" y="4407075"/>
            <a:chExt cx="3667326" cy="494531"/>
          </a:xfrm>
        </p:grpSpPr>
        <p:sp>
          <p:nvSpPr>
            <p:cNvPr id="34" name="t - herstructurering">
              <a:extLst>
                <a:ext uri="{FF2B5EF4-FFF2-40B4-BE49-F238E27FC236}">
                  <a16:creationId xmlns:a16="http://schemas.microsoft.com/office/drawing/2014/main" id="{F3FF401C-558A-415B-811F-90411BD85B3B}"/>
                </a:ext>
              </a:extLst>
            </p:cNvPr>
            <p:cNvSpPr txBox="1">
              <a:spLocks/>
            </p:cNvSpPr>
            <p:nvPr userDrawn="1"/>
          </p:nvSpPr>
          <p:spPr>
            <a:xfrm>
              <a:off x="4955224" y="4489105"/>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Insolvency &amp; Restructuring</a:t>
              </a:r>
            </a:p>
          </p:txBody>
        </p:sp>
        <p:grpSp>
          <p:nvGrpSpPr>
            <p:cNvPr id="63" name="i - Intellectueel">
              <a:extLst>
                <a:ext uri="{FF2B5EF4-FFF2-40B4-BE49-F238E27FC236}">
                  <a16:creationId xmlns:a16="http://schemas.microsoft.com/office/drawing/2014/main" id="{7D60A551-B1FA-41AF-A0A7-A320E3D5624A}"/>
                </a:ext>
              </a:extLst>
            </p:cNvPr>
            <p:cNvGrpSpPr>
              <a:grpSpLocks noChangeAspect="1"/>
            </p:cNvGrpSpPr>
            <p:nvPr userDrawn="1"/>
          </p:nvGrpSpPr>
          <p:grpSpPr bwMode="auto">
            <a:xfrm>
              <a:off x="4342383" y="4407075"/>
              <a:ext cx="307978" cy="460196"/>
              <a:chOff x="2872" y="3133"/>
              <a:chExt cx="174" cy="260"/>
            </a:xfrm>
          </p:grpSpPr>
          <p:sp>
            <p:nvSpPr>
              <p:cNvPr id="64" name="Freeform 113">
                <a:extLst>
                  <a:ext uri="{FF2B5EF4-FFF2-40B4-BE49-F238E27FC236}">
                    <a16:creationId xmlns:a16="http://schemas.microsoft.com/office/drawing/2014/main" id="{DA817A74-56B2-44C1-BAC9-736E63420C94}"/>
                  </a:ext>
                </a:extLst>
              </p:cNvPr>
              <p:cNvSpPr>
                <a:spLocks noEditPoints="1"/>
              </p:cNvSpPr>
              <p:nvPr/>
            </p:nvSpPr>
            <p:spPr bwMode="auto">
              <a:xfrm>
                <a:off x="2902" y="3133"/>
                <a:ext cx="114" cy="89"/>
              </a:xfrm>
              <a:custGeom>
                <a:avLst/>
                <a:gdLst>
                  <a:gd name="T0" fmla="*/ 96 w 656"/>
                  <a:gd name="T1" fmla="*/ 328 h 512"/>
                  <a:gd name="T2" fmla="*/ 328 w 656"/>
                  <a:gd name="T3" fmla="*/ 96 h 512"/>
                  <a:gd name="T4" fmla="*/ 560 w 656"/>
                  <a:gd name="T5" fmla="*/ 328 h 512"/>
                  <a:gd name="T6" fmla="*/ 560 w 656"/>
                  <a:gd name="T7" fmla="*/ 512 h 512"/>
                  <a:gd name="T8" fmla="*/ 656 w 656"/>
                  <a:gd name="T9" fmla="*/ 512 h 512"/>
                  <a:gd name="T10" fmla="*/ 656 w 656"/>
                  <a:gd name="T11" fmla="*/ 328 h 512"/>
                  <a:gd name="T12" fmla="*/ 328 w 656"/>
                  <a:gd name="T13" fmla="*/ 0 h 512"/>
                  <a:gd name="T14" fmla="*/ 0 w 656"/>
                  <a:gd name="T15" fmla="*/ 328 h 512"/>
                  <a:gd name="T16" fmla="*/ 0 w 656"/>
                  <a:gd name="T17" fmla="*/ 512 h 512"/>
                  <a:gd name="T18" fmla="*/ 96 w 656"/>
                  <a:gd name="T19" fmla="*/ 512 h 512"/>
                  <a:gd name="T20" fmla="*/ 96 w 656"/>
                  <a:gd name="T21" fmla="*/ 328 h 512"/>
                  <a:gd name="T22" fmla="*/ 96 w 656"/>
                  <a:gd name="T23" fmla="*/ 328 h 512"/>
                  <a:gd name="T24" fmla="*/ 96 w 656"/>
                  <a:gd name="T25" fmla="*/ 32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6" h="512">
                    <a:moveTo>
                      <a:pt x="96" y="328"/>
                    </a:moveTo>
                    <a:cubicBezTo>
                      <a:pt x="96" y="200"/>
                      <a:pt x="200" y="96"/>
                      <a:pt x="328" y="96"/>
                    </a:cubicBezTo>
                    <a:cubicBezTo>
                      <a:pt x="456" y="96"/>
                      <a:pt x="560" y="200"/>
                      <a:pt x="560" y="328"/>
                    </a:cubicBezTo>
                    <a:cubicBezTo>
                      <a:pt x="560" y="512"/>
                      <a:pt x="560" y="512"/>
                      <a:pt x="560" y="512"/>
                    </a:cubicBezTo>
                    <a:cubicBezTo>
                      <a:pt x="656" y="512"/>
                      <a:pt x="656" y="512"/>
                      <a:pt x="656" y="512"/>
                    </a:cubicBezTo>
                    <a:cubicBezTo>
                      <a:pt x="656" y="328"/>
                      <a:pt x="656" y="328"/>
                      <a:pt x="656" y="328"/>
                    </a:cubicBezTo>
                    <a:cubicBezTo>
                      <a:pt x="656" y="147"/>
                      <a:pt x="509" y="0"/>
                      <a:pt x="328" y="0"/>
                    </a:cubicBezTo>
                    <a:cubicBezTo>
                      <a:pt x="147" y="0"/>
                      <a:pt x="0" y="147"/>
                      <a:pt x="0" y="328"/>
                    </a:cubicBezTo>
                    <a:cubicBezTo>
                      <a:pt x="0" y="512"/>
                      <a:pt x="0" y="512"/>
                      <a:pt x="0" y="512"/>
                    </a:cubicBezTo>
                    <a:cubicBezTo>
                      <a:pt x="96" y="512"/>
                      <a:pt x="96" y="512"/>
                      <a:pt x="96" y="512"/>
                    </a:cubicBezTo>
                    <a:lnTo>
                      <a:pt x="96" y="328"/>
                    </a:lnTo>
                    <a:close/>
                    <a:moveTo>
                      <a:pt x="96" y="328"/>
                    </a:moveTo>
                    <a:cubicBezTo>
                      <a:pt x="96" y="328"/>
                      <a:pt x="96" y="328"/>
                      <a:pt x="96" y="32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65" name="Freeform 114">
                <a:extLst>
                  <a:ext uri="{FF2B5EF4-FFF2-40B4-BE49-F238E27FC236}">
                    <a16:creationId xmlns:a16="http://schemas.microsoft.com/office/drawing/2014/main" id="{DEBF2903-8A79-49BB-8AE8-B7F6BC10FCBB}"/>
                  </a:ext>
                </a:extLst>
              </p:cNvPr>
              <p:cNvSpPr>
                <a:spLocks noEditPoints="1"/>
              </p:cNvSpPr>
              <p:nvPr/>
            </p:nvSpPr>
            <p:spPr bwMode="auto">
              <a:xfrm>
                <a:off x="2872" y="3238"/>
                <a:ext cx="174" cy="155"/>
              </a:xfrm>
              <a:custGeom>
                <a:avLst/>
                <a:gdLst>
                  <a:gd name="T0" fmla="*/ 0 w 174"/>
                  <a:gd name="T1" fmla="*/ 0 h 155"/>
                  <a:gd name="T2" fmla="*/ 0 w 174"/>
                  <a:gd name="T3" fmla="*/ 155 h 155"/>
                  <a:gd name="T4" fmla="*/ 174 w 174"/>
                  <a:gd name="T5" fmla="*/ 155 h 155"/>
                  <a:gd name="T6" fmla="*/ 174 w 174"/>
                  <a:gd name="T7" fmla="*/ 0 h 155"/>
                  <a:gd name="T8" fmla="*/ 0 w 174"/>
                  <a:gd name="T9" fmla="*/ 0 h 155"/>
                  <a:gd name="T10" fmla="*/ 80 w 174"/>
                  <a:gd name="T11" fmla="*/ 108 h 155"/>
                  <a:gd name="T12" fmla="*/ 48 w 174"/>
                  <a:gd name="T13" fmla="*/ 75 h 155"/>
                  <a:gd name="T14" fmla="*/ 59 w 174"/>
                  <a:gd name="T15" fmla="*/ 63 h 155"/>
                  <a:gd name="T16" fmla="*/ 80 w 174"/>
                  <a:gd name="T17" fmla="*/ 84 h 155"/>
                  <a:gd name="T18" fmla="*/ 111 w 174"/>
                  <a:gd name="T19" fmla="*/ 53 h 155"/>
                  <a:gd name="T20" fmla="*/ 123 w 174"/>
                  <a:gd name="T21" fmla="*/ 65 h 155"/>
                  <a:gd name="T22" fmla="*/ 80 w 174"/>
                  <a:gd name="T23" fmla="*/ 108 h 155"/>
                  <a:gd name="T24" fmla="*/ 80 w 174"/>
                  <a:gd name="T25" fmla="*/ 108 h 155"/>
                  <a:gd name="T26" fmla="*/ 80 w 174"/>
                  <a:gd name="T27" fmla="*/ 10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55">
                    <a:moveTo>
                      <a:pt x="0" y="0"/>
                    </a:moveTo>
                    <a:lnTo>
                      <a:pt x="0" y="155"/>
                    </a:lnTo>
                    <a:lnTo>
                      <a:pt x="174" y="155"/>
                    </a:lnTo>
                    <a:lnTo>
                      <a:pt x="174" y="0"/>
                    </a:lnTo>
                    <a:lnTo>
                      <a:pt x="0" y="0"/>
                    </a:lnTo>
                    <a:close/>
                    <a:moveTo>
                      <a:pt x="80" y="108"/>
                    </a:moveTo>
                    <a:lnTo>
                      <a:pt x="48" y="75"/>
                    </a:lnTo>
                    <a:lnTo>
                      <a:pt x="59" y="63"/>
                    </a:lnTo>
                    <a:lnTo>
                      <a:pt x="80" y="84"/>
                    </a:lnTo>
                    <a:lnTo>
                      <a:pt x="111" y="53"/>
                    </a:lnTo>
                    <a:lnTo>
                      <a:pt x="123" y="65"/>
                    </a:lnTo>
                    <a:lnTo>
                      <a:pt x="80" y="108"/>
                    </a:lnTo>
                    <a:close/>
                    <a:moveTo>
                      <a:pt x="80" y="108"/>
                    </a:moveTo>
                    <a:lnTo>
                      <a:pt x="80" y="10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66" name="Freeform 115">
                <a:extLst>
                  <a:ext uri="{FF2B5EF4-FFF2-40B4-BE49-F238E27FC236}">
                    <a16:creationId xmlns:a16="http://schemas.microsoft.com/office/drawing/2014/main" id="{4601516C-9715-48AC-9114-0A2CA2FE024F}"/>
                  </a:ext>
                </a:extLst>
              </p:cNvPr>
              <p:cNvSpPr>
                <a:spLocks noEditPoints="1"/>
              </p:cNvSpPr>
              <p:nvPr/>
            </p:nvSpPr>
            <p:spPr bwMode="auto">
              <a:xfrm>
                <a:off x="2872" y="3238"/>
                <a:ext cx="174" cy="155"/>
              </a:xfrm>
              <a:custGeom>
                <a:avLst/>
                <a:gdLst>
                  <a:gd name="T0" fmla="*/ 0 w 174"/>
                  <a:gd name="T1" fmla="*/ 0 h 155"/>
                  <a:gd name="T2" fmla="*/ 0 w 174"/>
                  <a:gd name="T3" fmla="*/ 155 h 155"/>
                  <a:gd name="T4" fmla="*/ 174 w 174"/>
                  <a:gd name="T5" fmla="*/ 155 h 155"/>
                  <a:gd name="T6" fmla="*/ 174 w 174"/>
                  <a:gd name="T7" fmla="*/ 0 h 155"/>
                  <a:gd name="T8" fmla="*/ 0 w 174"/>
                  <a:gd name="T9" fmla="*/ 0 h 155"/>
                  <a:gd name="T10" fmla="*/ 80 w 174"/>
                  <a:gd name="T11" fmla="*/ 108 h 155"/>
                  <a:gd name="T12" fmla="*/ 48 w 174"/>
                  <a:gd name="T13" fmla="*/ 75 h 155"/>
                  <a:gd name="T14" fmla="*/ 59 w 174"/>
                  <a:gd name="T15" fmla="*/ 63 h 155"/>
                  <a:gd name="T16" fmla="*/ 80 w 174"/>
                  <a:gd name="T17" fmla="*/ 84 h 155"/>
                  <a:gd name="T18" fmla="*/ 111 w 174"/>
                  <a:gd name="T19" fmla="*/ 53 h 155"/>
                  <a:gd name="T20" fmla="*/ 123 w 174"/>
                  <a:gd name="T21" fmla="*/ 65 h 155"/>
                  <a:gd name="T22" fmla="*/ 80 w 174"/>
                  <a:gd name="T23" fmla="*/ 108 h 155"/>
                  <a:gd name="T24" fmla="*/ 80 w 174"/>
                  <a:gd name="T25" fmla="*/ 108 h 155"/>
                  <a:gd name="T26" fmla="*/ 80 w 174"/>
                  <a:gd name="T27" fmla="*/ 10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55">
                    <a:moveTo>
                      <a:pt x="0" y="0"/>
                    </a:moveTo>
                    <a:lnTo>
                      <a:pt x="0" y="155"/>
                    </a:lnTo>
                    <a:lnTo>
                      <a:pt x="174" y="155"/>
                    </a:lnTo>
                    <a:lnTo>
                      <a:pt x="174" y="0"/>
                    </a:lnTo>
                    <a:lnTo>
                      <a:pt x="0" y="0"/>
                    </a:lnTo>
                    <a:moveTo>
                      <a:pt x="80" y="108"/>
                    </a:moveTo>
                    <a:lnTo>
                      <a:pt x="48" y="75"/>
                    </a:lnTo>
                    <a:lnTo>
                      <a:pt x="59" y="63"/>
                    </a:lnTo>
                    <a:lnTo>
                      <a:pt x="80" y="84"/>
                    </a:lnTo>
                    <a:lnTo>
                      <a:pt x="111" y="53"/>
                    </a:lnTo>
                    <a:lnTo>
                      <a:pt x="123" y="65"/>
                    </a:lnTo>
                    <a:lnTo>
                      <a:pt x="80" y="108"/>
                    </a:lnTo>
                    <a:moveTo>
                      <a:pt x="80" y="108"/>
                    </a:moveTo>
                    <a:lnTo>
                      <a:pt x="80"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09" name="Group 108"/>
          <p:cNvGrpSpPr/>
          <p:nvPr userDrawn="1"/>
        </p:nvGrpSpPr>
        <p:grpSpPr>
          <a:xfrm>
            <a:off x="524708" y="3127987"/>
            <a:ext cx="3696973" cy="412501"/>
            <a:chOff x="4316292" y="2065732"/>
            <a:chExt cx="3696973" cy="412501"/>
          </a:xfrm>
        </p:grpSpPr>
        <p:sp>
          <p:nvSpPr>
            <p:cNvPr id="38" name="t - Corporate">
              <a:extLst>
                <a:ext uri="{FF2B5EF4-FFF2-40B4-BE49-F238E27FC236}">
                  <a16:creationId xmlns:a16="http://schemas.microsoft.com/office/drawing/2014/main" id="{A4580D83-4F0A-426E-A5CB-517E030E5DC7}"/>
                </a:ext>
              </a:extLst>
            </p:cNvPr>
            <p:cNvSpPr txBox="1">
              <a:spLocks/>
            </p:cNvSpPr>
            <p:nvPr userDrawn="1"/>
          </p:nvSpPr>
          <p:spPr>
            <a:xfrm>
              <a:off x="4958780" y="2065732"/>
              <a:ext cx="3054485" cy="412501"/>
            </a:xfrm>
            <a:prstGeom prst="rect">
              <a:avLst/>
            </a:prstGeom>
            <a:noFill/>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Banking &amp; Finance</a:t>
              </a:r>
            </a:p>
          </p:txBody>
        </p:sp>
        <p:sp>
          <p:nvSpPr>
            <p:cNvPr id="67" name="i - Europees">
              <a:extLst>
                <a:ext uri="{FF2B5EF4-FFF2-40B4-BE49-F238E27FC236}">
                  <a16:creationId xmlns:a16="http://schemas.microsoft.com/office/drawing/2014/main" id="{95EF95E2-82D2-40FA-96E4-3FE12BB4DDF0}"/>
                </a:ext>
              </a:extLst>
            </p:cNvPr>
            <p:cNvSpPr>
              <a:spLocks noEditPoints="1"/>
            </p:cNvSpPr>
            <p:nvPr userDrawn="1"/>
          </p:nvSpPr>
          <p:spPr bwMode="auto">
            <a:xfrm>
              <a:off x="4316292" y="2071628"/>
              <a:ext cx="360161" cy="385461"/>
            </a:xfrm>
            <a:custGeom>
              <a:avLst/>
              <a:gdLst>
                <a:gd name="T0" fmla="*/ 556 w 930"/>
                <a:gd name="T1" fmla="*/ 850 h 994"/>
                <a:gd name="T2" fmla="*/ 312 w 930"/>
                <a:gd name="T3" fmla="*/ 676 h 994"/>
                <a:gd name="T4" fmla="*/ 638 w 930"/>
                <a:gd name="T5" fmla="*/ 676 h 994"/>
                <a:gd name="T6" fmla="*/ 638 w 930"/>
                <a:gd name="T7" fmla="*/ 532 h 994"/>
                <a:gd name="T8" fmla="*/ 274 w 930"/>
                <a:gd name="T9" fmla="*/ 532 h 994"/>
                <a:gd name="T10" fmla="*/ 272 w 930"/>
                <a:gd name="T11" fmla="*/ 497 h 994"/>
                <a:gd name="T12" fmla="*/ 274 w 930"/>
                <a:gd name="T13" fmla="*/ 462 h 994"/>
                <a:gd name="T14" fmla="*/ 638 w 930"/>
                <a:gd name="T15" fmla="*/ 462 h 994"/>
                <a:gd name="T16" fmla="*/ 638 w 930"/>
                <a:gd name="T17" fmla="*/ 318 h 994"/>
                <a:gd name="T18" fmla="*/ 312 w 930"/>
                <a:gd name="T19" fmla="*/ 318 h 994"/>
                <a:gd name="T20" fmla="*/ 556 w 930"/>
                <a:gd name="T21" fmla="*/ 144 h 994"/>
                <a:gd name="T22" fmla="*/ 800 w 930"/>
                <a:gd name="T23" fmla="*/ 317 h 994"/>
                <a:gd name="T24" fmla="*/ 930 w 930"/>
                <a:gd name="T25" fmla="*/ 255 h 994"/>
                <a:gd name="T26" fmla="*/ 556 w 930"/>
                <a:gd name="T27" fmla="*/ 0 h 994"/>
                <a:gd name="T28" fmla="*/ 249 w 930"/>
                <a:gd name="T29" fmla="*/ 150 h 994"/>
                <a:gd name="T30" fmla="*/ 157 w 930"/>
                <a:gd name="T31" fmla="*/ 318 h 994"/>
                <a:gd name="T32" fmla="*/ 0 w 930"/>
                <a:gd name="T33" fmla="*/ 318 h 994"/>
                <a:gd name="T34" fmla="*/ 0 w 930"/>
                <a:gd name="T35" fmla="*/ 462 h 994"/>
                <a:gd name="T36" fmla="*/ 129 w 930"/>
                <a:gd name="T37" fmla="*/ 462 h 994"/>
                <a:gd name="T38" fmla="*/ 128 w 930"/>
                <a:gd name="T39" fmla="*/ 497 h 994"/>
                <a:gd name="T40" fmla="*/ 129 w 930"/>
                <a:gd name="T41" fmla="*/ 532 h 994"/>
                <a:gd name="T42" fmla="*/ 0 w 930"/>
                <a:gd name="T43" fmla="*/ 532 h 994"/>
                <a:gd name="T44" fmla="*/ 0 w 930"/>
                <a:gd name="T45" fmla="*/ 676 h 994"/>
                <a:gd name="T46" fmla="*/ 157 w 930"/>
                <a:gd name="T47" fmla="*/ 676 h 994"/>
                <a:gd name="T48" fmla="*/ 249 w 930"/>
                <a:gd name="T49" fmla="*/ 844 h 994"/>
                <a:gd name="T50" fmla="*/ 556 w 930"/>
                <a:gd name="T51" fmla="*/ 994 h 994"/>
                <a:gd name="T52" fmla="*/ 930 w 930"/>
                <a:gd name="T53" fmla="*/ 739 h 994"/>
                <a:gd name="T54" fmla="*/ 800 w 930"/>
                <a:gd name="T55" fmla="*/ 677 h 994"/>
                <a:gd name="T56" fmla="*/ 556 w 930"/>
                <a:gd name="T57" fmla="*/ 850 h 994"/>
                <a:gd name="T58" fmla="*/ 556 w 930"/>
                <a:gd name="T59" fmla="*/ 850 h 994"/>
                <a:gd name="T60" fmla="*/ 556 w 930"/>
                <a:gd name="T61" fmla="*/ 85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0" h="994">
                  <a:moveTo>
                    <a:pt x="556" y="850"/>
                  </a:moveTo>
                  <a:cubicBezTo>
                    <a:pt x="452" y="850"/>
                    <a:pt x="361" y="780"/>
                    <a:pt x="312" y="676"/>
                  </a:cubicBezTo>
                  <a:cubicBezTo>
                    <a:pt x="638" y="676"/>
                    <a:pt x="638" y="676"/>
                    <a:pt x="638" y="676"/>
                  </a:cubicBezTo>
                  <a:cubicBezTo>
                    <a:pt x="638" y="532"/>
                    <a:pt x="638" y="532"/>
                    <a:pt x="638" y="532"/>
                  </a:cubicBezTo>
                  <a:cubicBezTo>
                    <a:pt x="274" y="532"/>
                    <a:pt x="274" y="532"/>
                    <a:pt x="274" y="532"/>
                  </a:cubicBezTo>
                  <a:cubicBezTo>
                    <a:pt x="273" y="521"/>
                    <a:pt x="272" y="509"/>
                    <a:pt x="272" y="497"/>
                  </a:cubicBezTo>
                  <a:cubicBezTo>
                    <a:pt x="272" y="485"/>
                    <a:pt x="273" y="474"/>
                    <a:pt x="274" y="462"/>
                  </a:cubicBezTo>
                  <a:cubicBezTo>
                    <a:pt x="638" y="462"/>
                    <a:pt x="638" y="462"/>
                    <a:pt x="638" y="462"/>
                  </a:cubicBezTo>
                  <a:cubicBezTo>
                    <a:pt x="638" y="318"/>
                    <a:pt x="638" y="318"/>
                    <a:pt x="638" y="318"/>
                  </a:cubicBezTo>
                  <a:cubicBezTo>
                    <a:pt x="312" y="318"/>
                    <a:pt x="312" y="318"/>
                    <a:pt x="312" y="318"/>
                  </a:cubicBezTo>
                  <a:cubicBezTo>
                    <a:pt x="361" y="214"/>
                    <a:pt x="452" y="144"/>
                    <a:pt x="556" y="144"/>
                  </a:cubicBezTo>
                  <a:cubicBezTo>
                    <a:pt x="655" y="144"/>
                    <a:pt x="749" y="211"/>
                    <a:pt x="800" y="317"/>
                  </a:cubicBezTo>
                  <a:cubicBezTo>
                    <a:pt x="930" y="255"/>
                    <a:pt x="930" y="255"/>
                    <a:pt x="930" y="255"/>
                  </a:cubicBezTo>
                  <a:cubicBezTo>
                    <a:pt x="854" y="98"/>
                    <a:pt x="711" y="0"/>
                    <a:pt x="556" y="0"/>
                  </a:cubicBezTo>
                  <a:cubicBezTo>
                    <a:pt x="439" y="0"/>
                    <a:pt x="330" y="53"/>
                    <a:pt x="249" y="150"/>
                  </a:cubicBezTo>
                  <a:cubicBezTo>
                    <a:pt x="208" y="199"/>
                    <a:pt x="177" y="256"/>
                    <a:pt x="157" y="318"/>
                  </a:cubicBezTo>
                  <a:cubicBezTo>
                    <a:pt x="0" y="318"/>
                    <a:pt x="0" y="318"/>
                    <a:pt x="0" y="318"/>
                  </a:cubicBezTo>
                  <a:cubicBezTo>
                    <a:pt x="0" y="462"/>
                    <a:pt x="0" y="462"/>
                    <a:pt x="0" y="462"/>
                  </a:cubicBezTo>
                  <a:cubicBezTo>
                    <a:pt x="129" y="462"/>
                    <a:pt x="129" y="462"/>
                    <a:pt x="129" y="462"/>
                  </a:cubicBezTo>
                  <a:cubicBezTo>
                    <a:pt x="129" y="474"/>
                    <a:pt x="128" y="485"/>
                    <a:pt x="128" y="497"/>
                  </a:cubicBezTo>
                  <a:cubicBezTo>
                    <a:pt x="128" y="509"/>
                    <a:pt x="129" y="521"/>
                    <a:pt x="129" y="532"/>
                  </a:cubicBezTo>
                  <a:cubicBezTo>
                    <a:pt x="0" y="532"/>
                    <a:pt x="0" y="532"/>
                    <a:pt x="0" y="532"/>
                  </a:cubicBezTo>
                  <a:cubicBezTo>
                    <a:pt x="0" y="676"/>
                    <a:pt x="0" y="676"/>
                    <a:pt x="0" y="676"/>
                  </a:cubicBezTo>
                  <a:cubicBezTo>
                    <a:pt x="157" y="676"/>
                    <a:pt x="157" y="676"/>
                    <a:pt x="157" y="676"/>
                  </a:cubicBezTo>
                  <a:cubicBezTo>
                    <a:pt x="177" y="738"/>
                    <a:pt x="208" y="795"/>
                    <a:pt x="249" y="844"/>
                  </a:cubicBezTo>
                  <a:cubicBezTo>
                    <a:pt x="330" y="941"/>
                    <a:pt x="439" y="994"/>
                    <a:pt x="556" y="994"/>
                  </a:cubicBezTo>
                  <a:cubicBezTo>
                    <a:pt x="711" y="994"/>
                    <a:pt x="854" y="897"/>
                    <a:pt x="930" y="739"/>
                  </a:cubicBezTo>
                  <a:cubicBezTo>
                    <a:pt x="800" y="677"/>
                    <a:pt x="800" y="677"/>
                    <a:pt x="800" y="677"/>
                  </a:cubicBezTo>
                  <a:cubicBezTo>
                    <a:pt x="749" y="784"/>
                    <a:pt x="655" y="850"/>
                    <a:pt x="556" y="850"/>
                  </a:cubicBezTo>
                  <a:close/>
                  <a:moveTo>
                    <a:pt x="556" y="850"/>
                  </a:moveTo>
                  <a:cubicBezTo>
                    <a:pt x="556" y="850"/>
                    <a:pt x="556" y="850"/>
                    <a:pt x="556" y="85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nvGrpSpPr>
          <p:cNvPr id="110" name="Group 109"/>
          <p:cNvGrpSpPr/>
          <p:nvPr userDrawn="1"/>
        </p:nvGrpSpPr>
        <p:grpSpPr>
          <a:xfrm>
            <a:off x="4245891" y="3127987"/>
            <a:ext cx="3751948" cy="412501"/>
            <a:chOff x="4298211" y="2660079"/>
            <a:chExt cx="3751948" cy="412501"/>
          </a:xfrm>
        </p:grpSpPr>
        <p:sp>
          <p:nvSpPr>
            <p:cNvPr id="25" name="t - Corporate">
              <a:extLst>
                <a:ext uri="{FF2B5EF4-FFF2-40B4-BE49-F238E27FC236}">
                  <a16:creationId xmlns:a16="http://schemas.microsoft.com/office/drawing/2014/main" id="{553D3D71-1241-4FAB-8F94-5AB59B8F860C}"/>
                </a:ext>
              </a:extLst>
            </p:cNvPr>
            <p:cNvSpPr txBox="1">
              <a:spLocks/>
            </p:cNvSpPr>
            <p:nvPr userDrawn="1"/>
          </p:nvSpPr>
          <p:spPr>
            <a:xfrm>
              <a:off x="4995674" y="2660079"/>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EU Law,</a:t>
              </a:r>
              <a:r>
                <a:rPr lang="en-GB" baseline="0" noProof="0" dirty="0"/>
                <a:t> Procurement Law </a:t>
              </a:r>
              <a:br>
                <a:rPr lang="en-GB" baseline="0" noProof="0" dirty="0"/>
              </a:br>
              <a:r>
                <a:rPr lang="en-GB" baseline="0" noProof="0" dirty="0"/>
                <a:t>&amp; Competition</a:t>
              </a:r>
              <a:endParaRPr lang="en-GB" noProof="0" dirty="0"/>
            </a:p>
          </p:txBody>
        </p:sp>
        <p:sp>
          <p:nvSpPr>
            <p:cNvPr id="68" name="i - Geschillenbeslechting">
              <a:extLst>
                <a:ext uri="{FF2B5EF4-FFF2-40B4-BE49-F238E27FC236}">
                  <a16:creationId xmlns:a16="http://schemas.microsoft.com/office/drawing/2014/main" id="{90C26A3D-5822-459C-B682-8D087ABE77DA}"/>
                </a:ext>
              </a:extLst>
            </p:cNvPr>
            <p:cNvSpPr>
              <a:spLocks noEditPoints="1"/>
            </p:cNvSpPr>
            <p:nvPr userDrawn="1"/>
          </p:nvSpPr>
          <p:spPr bwMode="auto">
            <a:xfrm>
              <a:off x="4298211" y="2684254"/>
              <a:ext cx="396322" cy="351946"/>
            </a:xfrm>
            <a:custGeom>
              <a:avLst/>
              <a:gdLst>
                <a:gd name="T0" fmla="*/ 25 w 50"/>
                <a:gd name="T1" fmla="*/ 0 h 44"/>
                <a:gd name="T2" fmla="*/ 0 w 50"/>
                <a:gd name="T3" fmla="*/ 18 h 44"/>
                <a:gd name="T4" fmla="*/ 14 w 50"/>
                <a:gd name="T5" fmla="*/ 34 h 44"/>
                <a:gd name="T6" fmla="*/ 8 w 50"/>
                <a:gd name="T7" fmla="*/ 43 h 44"/>
                <a:gd name="T8" fmla="*/ 8 w 50"/>
                <a:gd name="T9" fmla="*/ 44 h 44"/>
                <a:gd name="T10" fmla="*/ 8 w 50"/>
                <a:gd name="T11" fmla="*/ 44 h 44"/>
                <a:gd name="T12" fmla="*/ 9 w 50"/>
                <a:gd name="T13" fmla="*/ 44 h 44"/>
                <a:gd name="T14" fmla="*/ 27 w 50"/>
                <a:gd name="T15" fmla="*/ 36 h 44"/>
                <a:gd name="T16" fmla="*/ 50 w 50"/>
                <a:gd name="T17" fmla="*/ 18 h 44"/>
                <a:gd name="T18" fmla="*/ 25 w 50"/>
                <a:gd name="T19" fmla="*/ 0 h 44"/>
                <a:gd name="T20" fmla="*/ 34 w 50"/>
                <a:gd name="T21" fmla="*/ 27 h 44"/>
                <a:gd name="T22" fmla="*/ 31 w 50"/>
                <a:gd name="T23" fmla="*/ 28 h 44"/>
                <a:gd name="T24" fmla="*/ 29 w 50"/>
                <a:gd name="T25" fmla="*/ 27 h 44"/>
                <a:gd name="T26" fmla="*/ 25 w 50"/>
                <a:gd name="T27" fmla="*/ 23 h 44"/>
                <a:gd name="T28" fmla="*/ 22 w 50"/>
                <a:gd name="T29" fmla="*/ 27 h 44"/>
                <a:gd name="T30" fmla="*/ 19 w 50"/>
                <a:gd name="T31" fmla="*/ 28 h 44"/>
                <a:gd name="T32" fmla="*/ 17 w 50"/>
                <a:gd name="T33" fmla="*/ 27 h 44"/>
                <a:gd name="T34" fmla="*/ 17 w 50"/>
                <a:gd name="T35" fmla="*/ 22 h 44"/>
                <a:gd name="T36" fmla="*/ 21 w 50"/>
                <a:gd name="T37" fmla="*/ 18 h 44"/>
                <a:gd name="T38" fmla="*/ 17 w 50"/>
                <a:gd name="T39" fmla="*/ 15 h 44"/>
                <a:gd name="T40" fmla="*/ 17 w 50"/>
                <a:gd name="T41" fmla="*/ 10 h 44"/>
                <a:gd name="T42" fmla="*/ 22 w 50"/>
                <a:gd name="T43" fmla="*/ 10 h 44"/>
                <a:gd name="T44" fmla="*/ 25 w 50"/>
                <a:gd name="T45" fmla="*/ 14 h 44"/>
                <a:gd name="T46" fmla="*/ 29 w 50"/>
                <a:gd name="T47" fmla="*/ 10 h 44"/>
                <a:gd name="T48" fmla="*/ 34 w 50"/>
                <a:gd name="T49" fmla="*/ 10 h 44"/>
                <a:gd name="T50" fmla="*/ 34 w 50"/>
                <a:gd name="T51" fmla="*/ 15 h 44"/>
                <a:gd name="T52" fmla="*/ 30 w 50"/>
                <a:gd name="T53" fmla="*/ 18 h 44"/>
                <a:gd name="T54" fmla="*/ 34 w 50"/>
                <a:gd name="T55" fmla="*/ 22 h 44"/>
                <a:gd name="T56" fmla="*/ 34 w 50"/>
                <a:gd name="T57" fmla="*/ 27 h 44"/>
                <a:gd name="T58" fmla="*/ 34 w 50"/>
                <a:gd name="T59" fmla="*/ 27 h 44"/>
                <a:gd name="T60" fmla="*/ 34 w 50"/>
                <a:gd name="T6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44">
                  <a:moveTo>
                    <a:pt x="25" y="0"/>
                  </a:moveTo>
                  <a:cubicBezTo>
                    <a:pt x="11" y="0"/>
                    <a:pt x="0" y="8"/>
                    <a:pt x="0" y="18"/>
                  </a:cubicBezTo>
                  <a:cubicBezTo>
                    <a:pt x="0" y="25"/>
                    <a:pt x="5" y="31"/>
                    <a:pt x="14" y="34"/>
                  </a:cubicBezTo>
                  <a:cubicBezTo>
                    <a:pt x="14" y="36"/>
                    <a:pt x="13" y="39"/>
                    <a:pt x="8" y="43"/>
                  </a:cubicBezTo>
                  <a:cubicBezTo>
                    <a:pt x="8" y="44"/>
                    <a:pt x="8" y="44"/>
                    <a:pt x="8" y="44"/>
                  </a:cubicBezTo>
                  <a:cubicBezTo>
                    <a:pt x="8" y="44"/>
                    <a:pt x="8" y="44"/>
                    <a:pt x="8" y="44"/>
                  </a:cubicBezTo>
                  <a:cubicBezTo>
                    <a:pt x="8" y="44"/>
                    <a:pt x="9" y="44"/>
                    <a:pt x="9" y="44"/>
                  </a:cubicBezTo>
                  <a:cubicBezTo>
                    <a:pt x="9" y="44"/>
                    <a:pt x="20" y="41"/>
                    <a:pt x="27" y="36"/>
                  </a:cubicBezTo>
                  <a:cubicBezTo>
                    <a:pt x="40" y="35"/>
                    <a:pt x="50" y="27"/>
                    <a:pt x="50" y="18"/>
                  </a:cubicBezTo>
                  <a:cubicBezTo>
                    <a:pt x="50" y="8"/>
                    <a:pt x="39" y="0"/>
                    <a:pt x="25" y="0"/>
                  </a:cubicBezTo>
                  <a:close/>
                  <a:moveTo>
                    <a:pt x="34" y="27"/>
                  </a:moveTo>
                  <a:cubicBezTo>
                    <a:pt x="33" y="27"/>
                    <a:pt x="32" y="28"/>
                    <a:pt x="31" y="28"/>
                  </a:cubicBezTo>
                  <a:cubicBezTo>
                    <a:pt x="30" y="28"/>
                    <a:pt x="30" y="27"/>
                    <a:pt x="29" y="27"/>
                  </a:cubicBezTo>
                  <a:cubicBezTo>
                    <a:pt x="25" y="23"/>
                    <a:pt x="25" y="23"/>
                    <a:pt x="25" y="23"/>
                  </a:cubicBezTo>
                  <a:cubicBezTo>
                    <a:pt x="22" y="27"/>
                    <a:pt x="22" y="27"/>
                    <a:pt x="22" y="27"/>
                  </a:cubicBezTo>
                  <a:cubicBezTo>
                    <a:pt x="21" y="27"/>
                    <a:pt x="20" y="28"/>
                    <a:pt x="19" y="28"/>
                  </a:cubicBezTo>
                  <a:cubicBezTo>
                    <a:pt x="18" y="28"/>
                    <a:pt x="18" y="27"/>
                    <a:pt x="17" y="27"/>
                  </a:cubicBezTo>
                  <a:cubicBezTo>
                    <a:pt x="16" y="26"/>
                    <a:pt x="16" y="23"/>
                    <a:pt x="17" y="22"/>
                  </a:cubicBezTo>
                  <a:cubicBezTo>
                    <a:pt x="21" y="18"/>
                    <a:pt x="21" y="18"/>
                    <a:pt x="21" y="18"/>
                  </a:cubicBezTo>
                  <a:cubicBezTo>
                    <a:pt x="17" y="15"/>
                    <a:pt x="17" y="15"/>
                    <a:pt x="17" y="15"/>
                  </a:cubicBezTo>
                  <a:cubicBezTo>
                    <a:pt x="16" y="13"/>
                    <a:pt x="16" y="11"/>
                    <a:pt x="17" y="10"/>
                  </a:cubicBezTo>
                  <a:cubicBezTo>
                    <a:pt x="18" y="9"/>
                    <a:pt x="20" y="9"/>
                    <a:pt x="22" y="10"/>
                  </a:cubicBezTo>
                  <a:cubicBezTo>
                    <a:pt x="25" y="14"/>
                    <a:pt x="25" y="14"/>
                    <a:pt x="25" y="14"/>
                  </a:cubicBezTo>
                  <a:cubicBezTo>
                    <a:pt x="29" y="10"/>
                    <a:pt x="29" y="10"/>
                    <a:pt x="29" y="10"/>
                  </a:cubicBezTo>
                  <a:cubicBezTo>
                    <a:pt x="30" y="9"/>
                    <a:pt x="32" y="9"/>
                    <a:pt x="34" y="10"/>
                  </a:cubicBezTo>
                  <a:cubicBezTo>
                    <a:pt x="35" y="11"/>
                    <a:pt x="35" y="13"/>
                    <a:pt x="34" y="15"/>
                  </a:cubicBezTo>
                  <a:cubicBezTo>
                    <a:pt x="30" y="18"/>
                    <a:pt x="30" y="18"/>
                    <a:pt x="30" y="18"/>
                  </a:cubicBezTo>
                  <a:cubicBezTo>
                    <a:pt x="34" y="22"/>
                    <a:pt x="34" y="22"/>
                    <a:pt x="34" y="22"/>
                  </a:cubicBezTo>
                  <a:cubicBezTo>
                    <a:pt x="35" y="23"/>
                    <a:pt x="35" y="25"/>
                    <a:pt x="34" y="27"/>
                  </a:cubicBezTo>
                  <a:close/>
                  <a:moveTo>
                    <a:pt x="34" y="27"/>
                  </a:moveTo>
                  <a:cubicBezTo>
                    <a:pt x="34" y="27"/>
                    <a:pt x="34" y="27"/>
                    <a:pt x="34" y="27"/>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nvGrpSpPr>
          <p:cNvPr id="112" name="Group 111"/>
          <p:cNvGrpSpPr/>
          <p:nvPr userDrawn="1"/>
        </p:nvGrpSpPr>
        <p:grpSpPr>
          <a:xfrm>
            <a:off x="4261422" y="1393160"/>
            <a:ext cx="3737469" cy="412501"/>
            <a:chOff x="4303165" y="3848773"/>
            <a:chExt cx="3737469" cy="412501"/>
          </a:xfrm>
        </p:grpSpPr>
        <p:sp>
          <p:nvSpPr>
            <p:cNvPr id="31" name="t - Geschillenbeslechting">
              <a:extLst>
                <a:ext uri="{FF2B5EF4-FFF2-40B4-BE49-F238E27FC236}">
                  <a16:creationId xmlns:a16="http://schemas.microsoft.com/office/drawing/2014/main" id="{62D79AC3-8387-418A-8737-7CD9AE5C2F1D}"/>
                </a:ext>
              </a:extLst>
            </p:cNvPr>
            <p:cNvSpPr txBox="1">
              <a:spLocks/>
            </p:cNvSpPr>
            <p:nvPr userDrawn="1"/>
          </p:nvSpPr>
          <p:spPr>
            <a:xfrm>
              <a:off x="4986149" y="384877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Dispute Resolution</a:t>
              </a:r>
            </a:p>
          </p:txBody>
        </p:sp>
        <p:grpSp>
          <p:nvGrpSpPr>
            <p:cNvPr id="69" name="i - Herstructurering">
              <a:extLst>
                <a:ext uri="{FF2B5EF4-FFF2-40B4-BE49-F238E27FC236}">
                  <a16:creationId xmlns:a16="http://schemas.microsoft.com/office/drawing/2014/main" id="{B1AEDE4F-4D73-470C-A13F-7CEDE0532042}"/>
                </a:ext>
              </a:extLst>
            </p:cNvPr>
            <p:cNvGrpSpPr>
              <a:grpSpLocks noChangeAspect="1"/>
            </p:cNvGrpSpPr>
            <p:nvPr userDrawn="1"/>
          </p:nvGrpSpPr>
          <p:grpSpPr bwMode="auto">
            <a:xfrm>
              <a:off x="4303165" y="3882874"/>
              <a:ext cx="386414" cy="329720"/>
              <a:chOff x="2829" y="2733"/>
              <a:chExt cx="259" cy="221"/>
            </a:xfrm>
          </p:grpSpPr>
          <p:sp>
            <p:nvSpPr>
              <p:cNvPr id="70" name="AutoShape 406">
                <a:extLst>
                  <a:ext uri="{FF2B5EF4-FFF2-40B4-BE49-F238E27FC236}">
                    <a16:creationId xmlns:a16="http://schemas.microsoft.com/office/drawing/2014/main" id="{18FA2355-92FC-46CC-85EC-DA8ADC473205}"/>
                  </a:ext>
                </a:extLst>
              </p:cNvPr>
              <p:cNvSpPr>
                <a:spLocks noChangeAspect="1" noChangeArrowheads="1" noTextEdit="1"/>
              </p:cNvSpPr>
              <p:nvPr/>
            </p:nvSpPr>
            <p:spPr bwMode="auto">
              <a:xfrm>
                <a:off x="2829" y="2733"/>
                <a:ext cx="259"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71" name="Freeform 408">
                <a:extLst>
                  <a:ext uri="{FF2B5EF4-FFF2-40B4-BE49-F238E27FC236}">
                    <a16:creationId xmlns:a16="http://schemas.microsoft.com/office/drawing/2014/main" id="{FF2BF01C-4F88-497B-9202-AF66DEB14B82}"/>
                  </a:ext>
                </a:extLst>
              </p:cNvPr>
              <p:cNvSpPr>
                <a:spLocks noEditPoints="1"/>
              </p:cNvSpPr>
              <p:nvPr/>
            </p:nvSpPr>
            <p:spPr bwMode="auto">
              <a:xfrm>
                <a:off x="2829" y="2733"/>
                <a:ext cx="259" cy="221"/>
              </a:xfrm>
              <a:custGeom>
                <a:avLst/>
                <a:gdLst>
                  <a:gd name="T0" fmla="*/ 259 w 259"/>
                  <a:gd name="T1" fmla="*/ 138 h 221"/>
                  <a:gd name="T2" fmla="*/ 259 w 259"/>
                  <a:gd name="T3" fmla="*/ 87 h 221"/>
                  <a:gd name="T4" fmla="*/ 190 w 259"/>
                  <a:gd name="T5" fmla="*/ 87 h 221"/>
                  <a:gd name="T6" fmla="*/ 190 w 259"/>
                  <a:gd name="T7" fmla="*/ 105 h 221"/>
                  <a:gd name="T8" fmla="*/ 164 w 259"/>
                  <a:gd name="T9" fmla="*/ 105 h 221"/>
                  <a:gd name="T10" fmla="*/ 164 w 259"/>
                  <a:gd name="T11" fmla="*/ 87 h 221"/>
                  <a:gd name="T12" fmla="*/ 137 w 259"/>
                  <a:gd name="T13" fmla="*/ 87 h 221"/>
                  <a:gd name="T14" fmla="*/ 137 w 259"/>
                  <a:gd name="T15" fmla="*/ 56 h 221"/>
                  <a:gd name="T16" fmla="*/ 205 w 259"/>
                  <a:gd name="T17" fmla="*/ 56 h 221"/>
                  <a:gd name="T18" fmla="*/ 205 w 259"/>
                  <a:gd name="T19" fmla="*/ 0 h 221"/>
                  <a:gd name="T20" fmla="*/ 54 w 259"/>
                  <a:gd name="T21" fmla="*/ 0 h 221"/>
                  <a:gd name="T22" fmla="*/ 54 w 259"/>
                  <a:gd name="T23" fmla="*/ 56 h 221"/>
                  <a:gd name="T24" fmla="*/ 122 w 259"/>
                  <a:gd name="T25" fmla="*/ 56 h 221"/>
                  <a:gd name="T26" fmla="*/ 122 w 259"/>
                  <a:gd name="T27" fmla="*/ 87 h 221"/>
                  <a:gd name="T28" fmla="*/ 95 w 259"/>
                  <a:gd name="T29" fmla="*/ 87 h 221"/>
                  <a:gd name="T30" fmla="*/ 95 w 259"/>
                  <a:gd name="T31" fmla="*/ 105 h 221"/>
                  <a:gd name="T32" fmla="*/ 69 w 259"/>
                  <a:gd name="T33" fmla="*/ 105 h 221"/>
                  <a:gd name="T34" fmla="*/ 69 w 259"/>
                  <a:gd name="T35" fmla="*/ 87 h 221"/>
                  <a:gd name="T36" fmla="*/ 0 w 259"/>
                  <a:gd name="T37" fmla="*/ 87 h 221"/>
                  <a:gd name="T38" fmla="*/ 0 w 259"/>
                  <a:gd name="T39" fmla="*/ 138 h 221"/>
                  <a:gd name="T40" fmla="*/ 27 w 259"/>
                  <a:gd name="T41" fmla="*/ 138 h 221"/>
                  <a:gd name="T42" fmla="*/ 27 w 259"/>
                  <a:gd name="T43" fmla="*/ 170 h 221"/>
                  <a:gd name="T44" fmla="*/ 0 w 259"/>
                  <a:gd name="T45" fmla="*/ 170 h 221"/>
                  <a:gd name="T46" fmla="*/ 0 w 259"/>
                  <a:gd name="T47" fmla="*/ 221 h 221"/>
                  <a:gd name="T48" fmla="*/ 69 w 259"/>
                  <a:gd name="T49" fmla="*/ 221 h 221"/>
                  <a:gd name="T50" fmla="*/ 69 w 259"/>
                  <a:gd name="T51" fmla="*/ 203 h 221"/>
                  <a:gd name="T52" fmla="*/ 95 w 259"/>
                  <a:gd name="T53" fmla="*/ 203 h 221"/>
                  <a:gd name="T54" fmla="*/ 95 w 259"/>
                  <a:gd name="T55" fmla="*/ 221 h 221"/>
                  <a:gd name="T56" fmla="*/ 164 w 259"/>
                  <a:gd name="T57" fmla="*/ 221 h 221"/>
                  <a:gd name="T58" fmla="*/ 164 w 259"/>
                  <a:gd name="T59" fmla="*/ 203 h 221"/>
                  <a:gd name="T60" fmla="*/ 190 w 259"/>
                  <a:gd name="T61" fmla="*/ 203 h 221"/>
                  <a:gd name="T62" fmla="*/ 190 w 259"/>
                  <a:gd name="T63" fmla="*/ 221 h 221"/>
                  <a:gd name="T64" fmla="*/ 259 w 259"/>
                  <a:gd name="T65" fmla="*/ 221 h 221"/>
                  <a:gd name="T66" fmla="*/ 259 w 259"/>
                  <a:gd name="T67" fmla="*/ 170 h 221"/>
                  <a:gd name="T68" fmla="*/ 190 w 259"/>
                  <a:gd name="T69" fmla="*/ 170 h 221"/>
                  <a:gd name="T70" fmla="*/ 190 w 259"/>
                  <a:gd name="T71" fmla="*/ 188 h 221"/>
                  <a:gd name="T72" fmla="*/ 164 w 259"/>
                  <a:gd name="T73" fmla="*/ 188 h 221"/>
                  <a:gd name="T74" fmla="*/ 164 w 259"/>
                  <a:gd name="T75" fmla="*/ 170 h 221"/>
                  <a:gd name="T76" fmla="*/ 95 w 259"/>
                  <a:gd name="T77" fmla="*/ 170 h 221"/>
                  <a:gd name="T78" fmla="*/ 95 w 259"/>
                  <a:gd name="T79" fmla="*/ 188 h 221"/>
                  <a:gd name="T80" fmla="*/ 69 w 259"/>
                  <a:gd name="T81" fmla="*/ 188 h 221"/>
                  <a:gd name="T82" fmla="*/ 69 w 259"/>
                  <a:gd name="T83" fmla="*/ 170 h 221"/>
                  <a:gd name="T84" fmla="*/ 42 w 259"/>
                  <a:gd name="T85" fmla="*/ 170 h 221"/>
                  <a:gd name="T86" fmla="*/ 42 w 259"/>
                  <a:gd name="T87" fmla="*/ 138 h 221"/>
                  <a:gd name="T88" fmla="*/ 69 w 259"/>
                  <a:gd name="T89" fmla="*/ 138 h 221"/>
                  <a:gd name="T90" fmla="*/ 69 w 259"/>
                  <a:gd name="T91" fmla="*/ 120 h 221"/>
                  <a:gd name="T92" fmla="*/ 95 w 259"/>
                  <a:gd name="T93" fmla="*/ 120 h 221"/>
                  <a:gd name="T94" fmla="*/ 95 w 259"/>
                  <a:gd name="T95" fmla="*/ 138 h 221"/>
                  <a:gd name="T96" fmla="*/ 164 w 259"/>
                  <a:gd name="T97" fmla="*/ 138 h 221"/>
                  <a:gd name="T98" fmla="*/ 164 w 259"/>
                  <a:gd name="T99" fmla="*/ 120 h 221"/>
                  <a:gd name="T100" fmla="*/ 190 w 259"/>
                  <a:gd name="T101" fmla="*/ 120 h 221"/>
                  <a:gd name="T102" fmla="*/ 190 w 259"/>
                  <a:gd name="T103" fmla="*/ 138 h 221"/>
                  <a:gd name="T104" fmla="*/ 259 w 259"/>
                  <a:gd name="T105" fmla="*/ 138 h 221"/>
                  <a:gd name="T106" fmla="*/ 259 w 259"/>
                  <a:gd name="T107" fmla="*/ 138 h 221"/>
                  <a:gd name="T108" fmla="*/ 259 w 259"/>
                  <a:gd name="T109" fmla="*/ 1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9" h="221">
                    <a:moveTo>
                      <a:pt x="259" y="138"/>
                    </a:moveTo>
                    <a:lnTo>
                      <a:pt x="259" y="87"/>
                    </a:lnTo>
                    <a:lnTo>
                      <a:pt x="190" y="87"/>
                    </a:lnTo>
                    <a:lnTo>
                      <a:pt x="190" y="105"/>
                    </a:lnTo>
                    <a:lnTo>
                      <a:pt x="164" y="105"/>
                    </a:lnTo>
                    <a:lnTo>
                      <a:pt x="164" y="87"/>
                    </a:lnTo>
                    <a:lnTo>
                      <a:pt x="137" y="87"/>
                    </a:lnTo>
                    <a:lnTo>
                      <a:pt x="137" y="56"/>
                    </a:lnTo>
                    <a:lnTo>
                      <a:pt x="205" y="56"/>
                    </a:lnTo>
                    <a:lnTo>
                      <a:pt x="205" y="0"/>
                    </a:lnTo>
                    <a:lnTo>
                      <a:pt x="54" y="0"/>
                    </a:lnTo>
                    <a:lnTo>
                      <a:pt x="54" y="56"/>
                    </a:lnTo>
                    <a:lnTo>
                      <a:pt x="122" y="56"/>
                    </a:lnTo>
                    <a:lnTo>
                      <a:pt x="122" y="87"/>
                    </a:lnTo>
                    <a:lnTo>
                      <a:pt x="95" y="87"/>
                    </a:lnTo>
                    <a:lnTo>
                      <a:pt x="95" y="105"/>
                    </a:lnTo>
                    <a:lnTo>
                      <a:pt x="69" y="105"/>
                    </a:lnTo>
                    <a:lnTo>
                      <a:pt x="69" y="87"/>
                    </a:lnTo>
                    <a:lnTo>
                      <a:pt x="0" y="87"/>
                    </a:lnTo>
                    <a:lnTo>
                      <a:pt x="0" y="138"/>
                    </a:lnTo>
                    <a:lnTo>
                      <a:pt x="27" y="138"/>
                    </a:lnTo>
                    <a:lnTo>
                      <a:pt x="27" y="170"/>
                    </a:lnTo>
                    <a:lnTo>
                      <a:pt x="0" y="170"/>
                    </a:lnTo>
                    <a:lnTo>
                      <a:pt x="0" y="221"/>
                    </a:lnTo>
                    <a:lnTo>
                      <a:pt x="69" y="221"/>
                    </a:lnTo>
                    <a:lnTo>
                      <a:pt x="69" y="203"/>
                    </a:lnTo>
                    <a:lnTo>
                      <a:pt x="95" y="203"/>
                    </a:lnTo>
                    <a:lnTo>
                      <a:pt x="95" y="221"/>
                    </a:lnTo>
                    <a:lnTo>
                      <a:pt x="164" y="221"/>
                    </a:lnTo>
                    <a:lnTo>
                      <a:pt x="164" y="203"/>
                    </a:lnTo>
                    <a:lnTo>
                      <a:pt x="190" y="203"/>
                    </a:lnTo>
                    <a:lnTo>
                      <a:pt x="190" y="221"/>
                    </a:lnTo>
                    <a:lnTo>
                      <a:pt x="259" y="221"/>
                    </a:lnTo>
                    <a:lnTo>
                      <a:pt x="259" y="170"/>
                    </a:lnTo>
                    <a:lnTo>
                      <a:pt x="190" y="170"/>
                    </a:lnTo>
                    <a:lnTo>
                      <a:pt x="190" y="188"/>
                    </a:lnTo>
                    <a:lnTo>
                      <a:pt x="164" y="188"/>
                    </a:lnTo>
                    <a:lnTo>
                      <a:pt x="164" y="170"/>
                    </a:lnTo>
                    <a:lnTo>
                      <a:pt x="95" y="170"/>
                    </a:lnTo>
                    <a:lnTo>
                      <a:pt x="95" y="188"/>
                    </a:lnTo>
                    <a:lnTo>
                      <a:pt x="69" y="188"/>
                    </a:lnTo>
                    <a:lnTo>
                      <a:pt x="69" y="170"/>
                    </a:lnTo>
                    <a:lnTo>
                      <a:pt x="42" y="170"/>
                    </a:lnTo>
                    <a:lnTo>
                      <a:pt x="42" y="138"/>
                    </a:lnTo>
                    <a:lnTo>
                      <a:pt x="69" y="138"/>
                    </a:lnTo>
                    <a:lnTo>
                      <a:pt x="69" y="120"/>
                    </a:lnTo>
                    <a:lnTo>
                      <a:pt x="95" y="120"/>
                    </a:lnTo>
                    <a:lnTo>
                      <a:pt x="95" y="138"/>
                    </a:lnTo>
                    <a:lnTo>
                      <a:pt x="164" y="138"/>
                    </a:lnTo>
                    <a:lnTo>
                      <a:pt x="164" y="120"/>
                    </a:lnTo>
                    <a:lnTo>
                      <a:pt x="190" y="120"/>
                    </a:lnTo>
                    <a:lnTo>
                      <a:pt x="190" y="138"/>
                    </a:lnTo>
                    <a:lnTo>
                      <a:pt x="259" y="138"/>
                    </a:lnTo>
                    <a:close/>
                    <a:moveTo>
                      <a:pt x="259" y="138"/>
                    </a:moveTo>
                    <a:lnTo>
                      <a:pt x="259" y="1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72" name="Freeform 409">
                <a:extLst>
                  <a:ext uri="{FF2B5EF4-FFF2-40B4-BE49-F238E27FC236}">
                    <a16:creationId xmlns:a16="http://schemas.microsoft.com/office/drawing/2014/main" id="{325702FA-A803-4898-AB34-F2200B515A95}"/>
                  </a:ext>
                </a:extLst>
              </p:cNvPr>
              <p:cNvSpPr>
                <a:spLocks noEditPoints="1"/>
              </p:cNvSpPr>
              <p:nvPr/>
            </p:nvSpPr>
            <p:spPr bwMode="auto">
              <a:xfrm>
                <a:off x="2829" y="2733"/>
                <a:ext cx="259" cy="221"/>
              </a:xfrm>
              <a:custGeom>
                <a:avLst/>
                <a:gdLst>
                  <a:gd name="T0" fmla="*/ 259 w 259"/>
                  <a:gd name="T1" fmla="*/ 138 h 221"/>
                  <a:gd name="T2" fmla="*/ 259 w 259"/>
                  <a:gd name="T3" fmla="*/ 87 h 221"/>
                  <a:gd name="T4" fmla="*/ 190 w 259"/>
                  <a:gd name="T5" fmla="*/ 87 h 221"/>
                  <a:gd name="T6" fmla="*/ 190 w 259"/>
                  <a:gd name="T7" fmla="*/ 105 h 221"/>
                  <a:gd name="T8" fmla="*/ 164 w 259"/>
                  <a:gd name="T9" fmla="*/ 105 h 221"/>
                  <a:gd name="T10" fmla="*/ 164 w 259"/>
                  <a:gd name="T11" fmla="*/ 87 h 221"/>
                  <a:gd name="T12" fmla="*/ 137 w 259"/>
                  <a:gd name="T13" fmla="*/ 87 h 221"/>
                  <a:gd name="T14" fmla="*/ 137 w 259"/>
                  <a:gd name="T15" fmla="*/ 56 h 221"/>
                  <a:gd name="T16" fmla="*/ 205 w 259"/>
                  <a:gd name="T17" fmla="*/ 56 h 221"/>
                  <a:gd name="T18" fmla="*/ 205 w 259"/>
                  <a:gd name="T19" fmla="*/ 0 h 221"/>
                  <a:gd name="T20" fmla="*/ 54 w 259"/>
                  <a:gd name="T21" fmla="*/ 0 h 221"/>
                  <a:gd name="T22" fmla="*/ 54 w 259"/>
                  <a:gd name="T23" fmla="*/ 56 h 221"/>
                  <a:gd name="T24" fmla="*/ 122 w 259"/>
                  <a:gd name="T25" fmla="*/ 56 h 221"/>
                  <a:gd name="T26" fmla="*/ 122 w 259"/>
                  <a:gd name="T27" fmla="*/ 87 h 221"/>
                  <a:gd name="T28" fmla="*/ 95 w 259"/>
                  <a:gd name="T29" fmla="*/ 87 h 221"/>
                  <a:gd name="T30" fmla="*/ 95 w 259"/>
                  <a:gd name="T31" fmla="*/ 105 h 221"/>
                  <a:gd name="T32" fmla="*/ 69 w 259"/>
                  <a:gd name="T33" fmla="*/ 105 h 221"/>
                  <a:gd name="T34" fmla="*/ 69 w 259"/>
                  <a:gd name="T35" fmla="*/ 87 h 221"/>
                  <a:gd name="T36" fmla="*/ 0 w 259"/>
                  <a:gd name="T37" fmla="*/ 87 h 221"/>
                  <a:gd name="T38" fmla="*/ 0 w 259"/>
                  <a:gd name="T39" fmla="*/ 138 h 221"/>
                  <a:gd name="T40" fmla="*/ 27 w 259"/>
                  <a:gd name="T41" fmla="*/ 138 h 221"/>
                  <a:gd name="T42" fmla="*/ 27 w 259"/>
                  <a:gd name="T43" fmla="*/ 170 h 221"/>
                  <a:gd name="T44" fmla="*/ 0 w 259"/>
                  <a:gd name="T45" fmla="*/ 170 h 221"/>
                  <a:gd name="T46" fmla="*/ 0 w 259"/>
                  <a:gd name="T47" fmla="*/ 221 h 221"/>
                  <a:gd name="T48" fmla="*/ 69 w 259"/>
                  <a:gd name="T49" fmla="*/ 221 h 221"/>
                  <a:gd name="T50" fmla="*/ 69 w 259"/>
                  <a:gd name="T51" fmla="*/ 203 h 221"/>
                  <a:gd name="T52" fmla="*/ 95 w 259"/>
                  <a:gd name="T53" fmla="*/ 203 h 221"/>
                  <a:gd name="T54" fmla="*/ 95 w 259"/>
                  <a:gd name="T55" fmla="*/ 221 h 221"/>
                  <a:gd name="T56" fmla="*/ 164 w 259"/>
                  <a:gd name="T57" fmla="*/ 221 h 221"/>
                  <a:gd name="T58" fmla="*/ 164 w 259"/>
                  <a:gd name="T59" fmla="*/ 203 h 221"/>
                  <a:gd name="T60" fmla="*/ 190 w 259"/>
                  <a:gd name="T61" fmla="*/ 203 h 221"/>
                  <a:gd name="T62" fmla="*/ 190 w 259"/>
                  <a:gd name="T63" fmla="*/ 221 h 221"/>
                  <a:gd name="T64" fmla="*/ 259 w 259"/>
                  <a:gd name="T65" fmla="*/ 221 h 221"/>
                  <a:gd name="T66" fmla="*/ 259 w 259"/>
                  <a:gd name="T67" fmla="*/ 170 h 221"/>
                  <a:gd name="T68" fmla="*/ 190 w 259"/>
                  <a:gd name="T69" fmla="*/ 170 h 221"/>
                  <a:gd name="T70" fmla="*/ 190 w 259"/>
                  <a:gd name="T71" fmla="*/ 188 h 221"/>
                  <a:gd name="T72" fmla="*/ 164 w 259"/>
                  <a:gd name="T73" fmla="*/ 188 h 221"/>
                  <a:gd name="T74" fmla="*/ 164 w 259"/>
                  <a:gd name="T75" fmla="*/ 170 h 221"/>
                  <a:gd name="T76" fmla="*/ 95 w 259"/>
                  <a:gd name="T77" fmla="*/ 170 h 221"/>
                  <a:gd name="T78" fmla="*/ 95 w 259"/>
                  <a:gd name="T79" fmla="*/ 188 h 221"/>
                  <a:gd name="T80" fmla="*/ 69 w 259"/>
                  <a:gd name="T81" fmla="*/ 188 h 221"/>
                  <a:gd name="T82" fmla="*/ 69 w 259"/>
                  <a:gd name="T83" fmla="*/ 170 h 221"/>
                  <a:gd name="T84" fmla="*/ 42 w 259"/>
                  <a:gd name="T85" fmla="*/ 170 h 221"/>
                  <a:gd name="T86" fmla="*/ 42 w 259"/>
                  <a:gd name="T87" fmla="*/ 138 h 221"/>
                  <a:gd name="T88" fmla="*/ 69 w 259"/>
                  <a:gd name="T89" fmla="*/ 138 h 221"/>
                  <a:gd name="T90" fmla="*/ 69 w 259"/>
                  <a:gd name="T91" fmla="*/ 120 h 221"/>
                  <a:gd name="T92" fmla="*/ 95 w 259"/>
                  <a:gd name="T93" fmla="*/ 120 h 221"/>
                  <a:gd name="T94" fmla="*/ 95 w 259"/>
                  <a:gd name="T95" fmla="*/ 138 h 221"/>
                  <a:gd name="T96" fmla="*/ 164 w 259"/>
                  <a:gd name="T97" fmla="*/ 138 h 221"/>
                  <a:gd name="T98" fmla="*/ 164 w 259"/>
                  <a:gd name="T99" fmla="*/ 120 h 221"/>
                  <a:gd name="T100" fmla="*/ 190 w 259"/>
                  <a:gd name="T101" fmla="*/ 120 h 221"/>
                  <a:gd name="T102" fmla="*/ 190 w 259"/>
                  <a:gd name="T103" fmla="*/ 138 h 221"/>
                  <a:gd name="T104" fmla="*/ 259 w 259"/>
                  <a:gd name="T105" fmla="*/ 138 h 221"/>
                  <a:gd name="T106" fmla="*/ 259 w 259"/>
                  <a:gd name="T107" fmla="*/ 138 h 221"/>
                  <a:gd name="T108" fmla="*/ 259 w 259"/>
                  <a:gd name="T109" fmla="*/ 1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9" h="221">
                    <a:moveTo>
                      <a:pt x="259" y="138"/>
                    </a:moveTo>
                    <a:lnTo>
                      <a:pt x="259" y="87"/>
                    </a:lnTo>
                    <a:lnTo>
                      <a:pt x="190" y="87"/>
                    </a:lnTo>
                    <a:lnTo>
                      <a:pt x="190" y="105"/>
                    </a:lnTo>
                    <a:lnTo>
                      <a:pt x="164" y="105"/>
                    </a:lnTo>
                    <a:lnTo>
                      <a:pt x="164" y="87"/>
                    </a:lnTo>
                    <a:lnTo>
                      <a:pt x="137" y="87"/>
                    </a:lnTo>
                    <a:lnTo>
                      <a:pt x="137" y="56"/>
                    </a:lnTo>
                    <a:lnTo>
                      <a:pt x="205" y="56"/>
                    </a:lnTo>
                    <a:lnTo>
                      <a:pt x="205" y="0"/>
                    </a:lnTo>
                    <a:lnTo>
                      <a:pt x="54" y="0"/>
                    </a:lnTo>
                    <a:lnTo>
                      <a:pt x="54" y="56"/>
                    </a:lnTo>
                    <a:lnTo>
                      <a:pt x="122" y="56"/>
                    </a:lnTo>
                    <a:lnTo>
                      <a:pt x="122" y="87"/>
                    </a:lnTo>
                    <a:lnTo>
                      <a:pt x="95" y="87"/>
                    </a:lnTo>
                    <a:lnTo>
                      <a:pt x="95" y="105"/>
                    </a:lnTo>
                    <a:lnTo>
                      <a:pt x="69" y="105"/>
                    </a:lnTo>
                    <a:lnTo>
                      <a:pt x="69" y="87"/>
                    </a:lnTo>
                    <a:lnTo>
                      <a:pt x="0" y="87"/>
                    </a:lnTo>
                    <a:lnTo>
                      <a:pt x="0" y="138"/>
                    </a:lnTo>
                    <a:lnTo>
                      <a:pt x="27" y="138"/>
                    </a:lnTo>
                    <a:lnTo>
                      <a:pt x="27" y="170"/>
                    </a:lnTo>
                    <a:lnTo>
                      <a:pt x="0" y="170"/>
                    </a:lnTo>
                    <a:lnTo>
                      <a:pt x="0" y="221"/>
                    </a:lnTo>
                    <a:lnTo>
                      <a:pt x="69" y="221"/>
                    </a:lnTo>
                    <a:lnTo>
                      <a:pt x="69" y="203"/>
                    </a:lnTo>
                    <a:lnTo>
                      <a:pt x="95" y="203"/>
                    </a:lnTo>
                    <a:lnTo>
                      <a:pt x="95" y="221"/>
                    </a:lnTo>
                    <a:lnTo>
                      <a:pt x="164" y="221"/>
                    </a:lnTo>
                    <a:lnTo>
                      <a:pt x="164" y="203"/>
                    </a:lnTo>
                    <a:lnTo>
                      <a:pt x="190" y="203"/>
                    </a:lnTo>
                    <a:lnTo>
                      <a:pt x="190" y="221"/>
                    </a:lnTo>
                    <a:lnTo>
                      <a:pt x="259" y="221"/>
                    </a:lnTo>
                    <a:lnTo>
                      <a:pt x="259" y="170"/>
                    </a:lnTo>
                    <a:lnTo>
                      <a:pt x="190" y="170"/>
                    </a:lnTo>
                    <a:lnTo>
                      <a:pt x="190" y="188"/>
                    </a:lnTo>
                    <a:lnTo>
                      <a:pt x="164" y="188"/>
                    </a:lnTo>
                    <a:lnTo>
                      <a:pt x="164" y="170"/>
                    </a:lnTo>
                    <a:lnTo>
                      <a:pt x="95" y="170"/>
                    </a:lnTo>
                    <a:lnTo>
                      <a:pt x="95" y="188"/>
                    </a:lnTo>
                    <a:lnTo>
                      <a:pt x="69" y="188"/>
                    </a:lnTo>
                    <a:lnTo>
                      <a:pt x="69" y="170"/>
                    </a:lnTo>
                    <a:lnTo>
                      <a:pt x="42" y="170"/>
                    </a:lnTo>
                    <a:lnTo>
                      <a:pt x="42" y="138"/>
                    </a:lnTo>
                    <a:lnTo>
                      <a:pt x="69" y="138"/>
                    </a:lnTo>
                    <a:lnTo>
                      <a:pt x="69" y="120"/>
                    </a:lnTo>
                    <a:lnTo>
                      <a:pt x="95" y="120"/>
                    </a:lnTo>
                    <a:lnTo>
                      <a:pt x="95" y="138"/>
                    </a:lnTo>
                    <a:lnTo>
                      <a:pt x="164" y="138"/>
                    </a:lnTo>
                    <a:lnTo>
                      <a:pt x="164" y="120"/>
                    </a:lnTo>
                    <a:lnTo>
                      <a:pt x="190" y="120"/>
                    </a:lnTo>
                    <a:lnTo>
                      <a:pt x="190" y="138"/>
                    </a:lnTo>
                    <a:lnTo>
                      <a:pt x="259" y="138"/>
                    </a:lnTo>
                    <a:moveTo>
                      <a:pt x="259" y="138"/>
                    </a:moveTo>
                    <a:lnTo>
                      <a:pt x="259"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11" name="Group 110"/>
          <p:cNvGrpSpPr/>
          <p:nvPr userDrawn="1"/>
        </p:nvGrpSpPr>
        <p:grpSpPr>
          <a:xfrm>
            <a:off x="481756" y="2498945"/>
            <a:ext cx="3739925" cy="412501"/>
            <a:chOff x="4321803" y="3235924"/>
            <a:chExt cx="3739925" cy="412501"/>
          </a:xfrm>
        </p:grpSpPr>
        <p:sp>
          <p:nvSpPr>
            <p:cNvPr id="28" name="t - Europees">
              <a:extLst>
                <a:ext uri="{FF2B5EF4-FFF2-40B4-BE49-F238E27FC236}">
                  <a16:creationId xmlns:a16="http://schemas.microsoft.com/office/drawing/2014/main" id="{C2007858-3C2C-4089-902E-950AA553FF9D}"/>
                </a:ext>
              </a:extLst>
            </p:cNvPr>
            <p:cNvSpPr txBox="1">
              <a:spLocks/>
            </p:cNvSpPr>
            <p:nvPr userDrawn="1"/>
          </p:nvSpPr>
          <p:spPr>
            <a:xfrm>
              <a:off x="5007243" y="3235924"/>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Area development </a:t>
              </a:r>
              <a:br>
                <a:rPr lang="en-GB" noProof="0" dirty="0"/>
              </a:br>
              <a:r>
                <a:rPr lang="en-GB" noProof="0" dirty="0"/>
                <a:t>&amp;</a:t>
              </a:r>
              <a:r>
                <a:rPr lang="en-GB" baseline="0" noProof="0" dirty="0"/>
                <a:t> Expropriation</a:t>
              </a:r>
              <a:endParaRPr lang="en-GB" noProof="0" dirty="0"/>
            </a:p>
          </p:txBody>
        </p:sp>
        <p:sp>
          <p:nvSpPr>
            <p:cNvPr id="73" name="i - Gebiedsontwikkeling">
              <a:extLst>
                <a:ext uri="{FF2B5EF4-FFF2-40B4-BE49-F238E27FC236}">
                  <a16:creationId xmlns:a16="http://schemas.microsoft.com/office/drawing/2014/main" id="{DF6421BA-533D-46DB-8773-D7DF5E9CF09C}"/>
                </a:ext>
              </a:extLst>
            </p:cNvPr>
            <p:cNvSpPr>
              <a:spLocks noEditPoints="1"/>
            </p:cNvSpPr>
            <p:nvPr userDrawn="1"/>
          </p:nvSpPr>
          <p:spPr bwMode="auto">
            <a:xfrm>
              <a:off x="4321803" y="3281606"/>
              <a:ext cx="401637" cy="342900"/>
            </a:xfrm>
            <a:custGeom>
              <a:avLst/>
              <a:gdLst>
                <a:gd name="T0" fmla="*/ 1005 w 1755"/>
                <a:gd name="T1" fmla="*/ 473 h 1493"/>
                <a:gd name="T2" fmla="*/ 1069 w 1755"/>
                <a:gd name="T3" fmla="*/ 438 h 1493"/>
                <a:gd name="T4" fmla="*/ 1158 w 1755"/>
                <a:gd name="T5" fmla="*/ 396 h 1493"/>
                <a:gd name="T6" fmla="*/ 1191 w 1755"/>
                <a:gd name="T7" fmla="*/ 384 h 1493"/>
                <a:gd name="T8" fmla="*/ 1255 w 1755"/>
                <a:gd name="T9" fmla="*/ 364 h 1493"/>
                <a:gd name="T10" fmla="*/ 1431 w 1755"/>
                <a:gd name="T11" fmla="*/ 327 h 1493"/>
                <a:gd name="T12" fmla="*/ 1515 w 1755"/>
                <a:gd name="T13" fmla="*/ 327 h 1493"/>
                <a:gd name="T14" fmla="*/ 1388 w 1755"/>
                <a:gd name="T15" fmla="*/ 376 h 1493"/>
                <a:gd name="T16" fmla="*/ 1272 w 1755"/>
                <a:gd name="T17" fmla="*/ 417 h 1493"/>
                <a:gd name="T18" fmla="*/ 1151 w 1755"/>
                <a:gd name="T19" fmla="*/ 464 h 1493"/>
                <a:gd name="T20" fmla="*/ 1027 w 1755"/>
                <a:gd name="T21" fmla="*/ 516 h 1493"/>
                <a:gd name="T22" fmla="*/ 582 w 1755"/>
                <a:gd name="T23" fmla="*/ 508 h 1493"/>
                <a:gd name="T24" fmla="*/ 531 w 1755"/>
                <a:gd name="T25" fmla="*/ 458 h 1493"/>
                <a:gd name="T26" fmla="*/ 441 w 1755"/>
                <a:gd name="T27" fmla="*/ 367 h 1493"/>
                <a:gd name="T28" fmla="*/ 346 w 1755"/>
                <a:gd name="T29" fmla="*/ 280 h 1493"/>
                <a:gd name="T30" fmla="*/ 262 w 1755"/>
                <a:gd name="T31" fmla="*/ 204 h 1493"/>
                <a:gd name="T32" fmla="*/ 182 w 1755"/>
                <a:gd name="T33" fmla="*/ 125 h 1493"/>
                <a:gd name="T34" fmla="*/ 377 w 1755"/>
                <a:gd name="T35" fmla="*/ 242 h 1493"/>
                <a:gd name="T36" fmla="*/ 456 w 1755"/>
                <a:gd name="T37" fmla="*/ 301 h 1493"/>
                <a:gd name="T38" fmla="*/ 494 w 1755"/>
                <a:gd name="T39" fmla="*/ 335 h 1493"/>
                <a:gd name="T40" fmla="*/ 530 w 1755"/>
                <a:gd name="T41" fmla="*/ 371 h 1493"/>
                <a:gd name="T42" fmla="*/ 611 w 1755"/>
                <a:gd name="T43" fmla="*/ 467 h 1493"/>
                <a:gd name="T44" fmla="*/ 501 w 1755"/>
                <a:gd name="T45" fmla="*/ 127 h 1493"/>
                <a:gd name="T46" fmla="*/ 247 w 1755"/>
                <a:gd name="T47" fmla="*/ 429 h 1493"/>
                <a:gd name="T48" fmla="*/ 697 w 1755"/>
                <a:gd name="T49" fmla="*/ 1075 h 1493"/>
                <a:gd name="T50" fmla="*/ 524 w 1755"/>
                <a:gd name="T51" fmla="*/ 1132 h 1493"/>
                <a:gd name="T52" fmla="*/ 169 w 1755"/>
                <a:gd name="T53" fmla="*/ 1381 h 1493"/>
                <a:gd name="T54" fmla="*/ 1209 w 1755"/>
                <a:gd name="T55" fmla="*/ 1493 h 1493"/>
                <a:gd name="T56" fmla="*/ 1198 w 1755"/>
                <a:gd name="T57" fmla="*/ 1270 h 1493"/>
                <a:gd name="T58" fmla="*/ 999 w 1755"/>
                <a:gd name="T59" fmla="*/ 1156 h 1493"/>
                <a:gd name="T60" fmla="*/ 770 w 1755"/>
                <a:gd name="T61" fmla="*/ 1089 h 1493"/>
                <a:gd name="T62" fmla="*/ 1063 w 1755"/>
                <a:gd name="T63" fmla="*/ 552 h 1493"/>
                <a:gd name="T64" fmla="*/ 1755 w 1755"/>
                <a:gd name="T65" fmla="*/ 278 h 1493"/>
                <a:gd name="T66" fmla="*/ 738 w 1755"/>
                <a:gd name="T67" fmla="*/ 1124 h 1493"/>
                <a:gd name="T68" fmla="*/ 739 w 1755"/>
                <a:gd name="T69" fmla="*/ 1126 h 1493"/>
                <a:gd name="T70" fmla="*/ 738 w 1755"/>
                <a:gd name="T71" fmla="*/ 1124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5" h="1493">
                  <a:moveTo>
                    <a:pt x="1247" y="195"/>
                  </a:moveTo>
                  <a:cubicBezTo>
                    <a:pt x="1060" y="245"/>
                    <a:pt x="994" y="406"/>
                    <a:pt x="1005" y="473"/>
                  </a:cubicBezTo>
                  <a:cubicBezTo>
                    <a:pt x="1009" y="471"/>
                    <a:pt x="1012" y="469"/>
                    <a:pt x="1016" y="467"/>
                  </a:cubicBezTo>
                  <a:cubicBezTo>
                    <a:pt x="1032" y="457"/>
                    <a:pt x="1050" y="448"/>
                    <a:pt x="1069" y="438"/>
                  </a:cubicBezTo>
                  <a:cubicBezTo>
                    <a:pt x="1087" y="428"/>
                    <a:pt x="1107" y="419"/>
                    <a:pt x="1127" y="409"/>
                  </a:cubicBezTo>
                  <a:cubicBezTo>
                    <a:pt x="1137" y="404"/>
                    <a:pt x="1148" y="400"/>
                    <a:pt x="1158" y="396"/>
                  </a:cubicBezTo>
                  <a:cubicBezTo>
                    <a:pt x="1174" y="390"/>
                    <a:pt x="1174" y="390"/>
                    <a:pt x="1174" y="390"/>
                  </a:cubicBezTo>
                  <a:cubicBezTo>
                    <a:pt x="1181" y="387"/>
                    <a:pt x="1185" y="386"/>
                    <a:pt x="1191" y="384"/>
                  </a:cubicBezTo>
                  <a:cubicBezTo>
                    <a:pt x="1222" y="373"/>
                    <a:pt x="1222" y="373"/>
                    <a:pt x="1222" y="373"/>
                  </a:cubicBezTo>
                  <a:cubicBezTo>
                    <a:pt x="1233" y="370"/>
                    <a:pt x="1244" y="367"/>
                    <a:pt x="1255" y="364"/>
                  </a:cubicBezTo>
                  <a:cubicBezTo>
                    <a:pt x="1277" y="358"/>
                    <a:pt x="1298" y="353"/>
                    <a:pt x="1318" y="349"/>
                  </a:cubicBezTo>
                  <a:cubicBezTo>
                    <a:pt x="1359" y="339"/>
                    <a:pt x="1398" y="332"/>
                    <a:pt x="1431" y="327"/>
                  </a:cubicBezTo>
                  <a:cubicBezTo>
                    <a:pt x="1498" y="317"/>
                    <a:pt x="1543" y="315"/>
                    <a:pt x="1543" y="315"/>
                  </a:cubicBezTo>
                  <a:cubicBezTo>
                    <a:pt x="1543" y="315"/>
                    <a:pt x="1533" y="320"/>
                    <a:pt x="1515" y="327"/>
                  </a:cubicBezTo>
                  <a:cubicBezTo>
                    <a:pt x="1496" y="335"/>
                    <a:pt x="1470" y="345"/>
                    <a:pt x="1439" y="357"/>
                  </a:cubicBezTo>
                  <a:cubicBezTo>
                    <a:pt x="1423" y="363"/>
                    <a:pt x="1406" y="369"/>
                    <a:pt x="1388" y="376"/>
                  </a:cubicBezTo>
                  <a:cubicBezTo>
                    <a:pt x="1370" y="382"/>
                    <a:pt x="1351" y="389"/>
                    <a:pt x="1332" y="396"/>
                  </a:cubicBezTo>
                  <a:cubicBezTo>
                    <a:pt x="1312" y="402"/>
                    <a:pt x="1293" y="410"/>
                    <a:pt x="1272" y="417"/>
                  </a:cubicBezTo>
                  <a:cubicBezTo>
                    <a:pt x="1252" y="424"/>
                    <a:pt x="1231" y="432"/>
                    <a:pt x="1211" y="440"/>
                  </a:cubicBezTo>
                  <a:cubicBezTo>
                    <a:pt x="1191" y="447"/>
                    <a:pt x="1171" y="456"/>
                    <a:pt x="1151" y="464"/>
                  </a:cubicBezTo>
                  <a:cubicBezTo>
                    <a:pt x="1132" y="473"/>
                    <a:pt x="1098" y="485"/>
                    <a:pt x="1079" y="493"/>
                  </a:cubicBezTo>
                  <a:cubicBezTo>
                    <a:pt x="1056" y="503"/>
                    <a:pt x="1041" y="508"/>
                    <a:pt x="1027" y="516"/>
                  </a:cubicBezTo>
                  <a:cubicBezTo>
                    <a:pt x="863" y="611"/>
                    <a:pt x="791" y="780"/>
                    <a:pt x="746" y="959"/>
                  </a:cubicBezTo>
                  <a:cubicBezTo>
                    <a:pt x="739" y="791"/>
                    <a:pt x="703" y="628"/>
                    <a:pt x="582" y="508"/>
                  </a:cubicBezTo>
                  <a:cubicBezTo>
                    <a:pt x="582" y="508"/>
                    <a:pt x="582" y="508"/>
                    <a:pt x="582" y="508"/>
                  </a:cubicBezTo>
                  <a:cubicBezTo>
                    <a:pt x="566" y="492"/>
                    <a:pt x="549" y="476"/>
                    <a:pt x="531" y="458"/>
                  </a:cubicBezTo>
                  <a:cubicBezTo>
                    <a:pt x="517" y="443"/>
                    <a:pt x="502" y="428"/>
                    <a:pt x="487" y="413"/>
                  </a:cubicBezTo>
                  <a:cubicBezTo>
                    <a:pt x="472" y="398"/>
                    <a:pt x="457" y="381"/>
                    <a:pt x="441" y="367"/>
                  </a:cubicBezTo>
                  <a:cubicBezTo>
                    <a:pt x="425" y="352"/>
                    <a:pt x="409" y="336"/>
                    <a:pt x="393" y="323"/>
                  </a:cubicBezTo>
                  <a:cubicBezTo>
                    <a:pt x="377" y="308"/>
                    <a:pt x="362" y="294"/>
                    <a:pt x="346" y="280"/>
                  </a:cubicBezTo>
                  <a:cubicBezTo>
                    <a:pt x="331" y="266"/>
                    <a:pt x="316" y="253"/>
                    <a:pt x="302" y="240"/>
                  </a:cubicBezTo>
                  <a:cubicBezTo>
                    <a:pt x="288" y="227"/>
                    <a:pt x="274" y="215"/>
                    <a:pt x="262" y="204"/>
                  </a:cubicBezTo>
                  <a:cubicBezTo>
                    <a:pt x="238" y="181"/>
                    <a:pt x="217" y="161"/>
                    <a:pt x="203" y="147"/>
                  </a:cubicBezTo>
                  <a:cubicBezTo>
                    <a:pt x="190" y="133"/>
                    <a:pt x="182" y="125"/>
                    <a:pt x="182" y="125"/>
                  </a:cubicBezTo>
                  <a:cubicBezTo>
                    <a:pt x="182" y="125"/>
                    <a:pt x="223" y="144"/>
                    <a:pt x="281" y="179"/>
                  </a:cubicBezTo>
                  <a:cubicBezTo>
                    <a:pt x="309" y="196"/>
                    <a:pt x="342" y="217"/>
                    <a:pt x="377" y="242"/>
                  </a:cubicBezTo>
                  <a:cubicBezTo>
                    <a:pt x="394" y="254"/>
                    <a:pt x="412" y="267"/>
                    <a:pt x="429" y="280"/>
                  </a:cubicBezTo>
                  <a:cubicBezTo>
                    <a:pt x="438" y="287"/>
                    <a:pt x="447" y="294"/>
                    <a:pt x="456" y="301"/>
                  </a:cubicBezTo>
                  <a:cubicBezTo>
                    <a:pt x="481" y="323"/>
                    <a:pt x="481" y="323"/>
                    <a:pt x="481" y="323"/>
                  </a:cubicBezTo>
                  <a:cubicBezTo>
                    <a:pt x="486" y="327"/>
                    <a:pt x="489" y="330"/>
                    <a:pt x="494" y="335"/>
                  </a:cubicBezTo>
                  <a:cubicBezTo>
                    <a:pt x="507" y="347"/>
                    <a:pt x="507" y="347"/>
                    <a:pt x="507" y="347"/>
                  </a:cubicBezTo>
                  <a:cubicBezTo>
                    <a:pt x="515" y="355"/>
                    <a:pt x="523" y="363"/>
                    <a:pt x="530" y="371"/>
                  </a:cubicBezTo>
                  <a:cubicBezTo>
                    <a:pt x="546" y="387"/>
                    <a:pt x="560" y="403"/>
                    <a:pt x="574" y="419"/>
                  </a:cubicBezTo>
                  <a:cubicBezTo>
                    <a:pt x="587" y="436"/>
                    <a:pt x="600" y="451"/>
                    <a:pt x="611" y="467"/>
                  </a:cubicBezTo>
                  <a:cubicBezTo>
                    <a:pt x="614" y="470"/>
                    <a:pt x="616" y="473"/>
                    <a:pt x="618" y="477"/>
                  </a:cubicBezTo>
                  <a:cubicBezTo>
                    <a:pt x="654" y="418"/>
                    <a:pt x="656" y="244"/>
                    <a:pt x="501" y="127"/>
                  </a:cubicBezTo>
                  <a:cubicBezTo>
                    <a:pt x="333" y="0"/>
                    <a:pt x="98" y="57"/>
                    <a:pt x="0" y="10"/>
                  </a:cubicBezTo>
                  <a:cubicBezTo>
                    <a:pt x="99" y="162"/>
                    <a:pt x="80" y="263"/>
                    <a:pt x="247" y="429"/>
                  </a:cubicBezTo>
                  <a:cubicBezTo>
                    <a:pt x="358" y="541"/>
                    <a:pt x="462" y="548"/>
                    <a:pt x="532" y="528"/>
                  </a:cubicBezTo>
                  <a:cubicBezTo>
                    <a:pt x="675" y="665"/>
                    <a:pt x="697" y="874"/>
                    <a:pt x="697" y="1075"/>
                  </a:cubicBezTo>
                  <a:cubicBezTo>
                    <a:pt x="682" y="1063"/>
                    <a:pt x="665" y="1053"/>
                    <a:pt x="644" y="1053"/>
                  </a:cubicBezTo>
                  <a:cubicBezTo>
                    <a:pt x="586" y="1053"/>
                    <a:pt x="544" y="1086"/>
                    <a:pt x="524" y="1132"/>
                  </a:cubicBezTo>
                  <a:cubicBezTo>
                    <a:pt x="397" y="1089"/>
                    <a:pt x="313" y="1189"/>
                    <a:pt x="306" y="1274"/>
                  </a:cubicBezTo>
                  <a:cubicBezTo>
                    <a:pt x="245" y="1251"/>
                    <a:pt x="169" y="1321"/>
                    <a:pt x="169" y="1381"/>
                  </a:cubicBezTo>
                  <a:cubicBezTo>
                    <a:pt x="169" y="1441"/>
                    <a:pt x="216" y="1489"/>
                    <a:pt x="275" y="1492"/>
                  </a:cubicBezTo>
                  <a:cubicBezTo>
                    <a:pt x="1209" y="1493"/>
                    <a:pt x="1209" y="1493"/>
                    <a:pt x="1209" y="1493"/>
                  </a:cubicBezTo>
                  <a:cubicBezTo>
                    <a:pt x="1209" y="1493"/>
                    <a:pt x="1309" y="1440"/>
                    <a:pt x="1309" y="1381"/>
                  </a:cubicBezTo>
                  <a:cubicBezTo>
                    <a:pt x="1309" y="1320"/>
                    <a:pt x="1259" y="1270"/>
                    <a:pt x="1198" y="1270"/>
                  </a:cubicBezTo>
                  <a:cubicBezTo>
                    <a:pt x="1189" y="1270"/>
                    <a:pt x="1181" y="1272"/>
                    <a:pt x="1174" y="1273"/>
                  </a:cubicBezTo>
                  <a:cubicBezTo>
                    <a:pt x="1174" y="1269"/>
                    <a:pt x="1163" y="1081"/>
                    <a:pt x="999" y="1156"/>
                  </a:cubicBezTo>
                  <a:cubicBezTo>
                    <a:pt x="987" y="1098"/>
                    <a:pt x="970" y="1053"/>
                    <a:pt x="872" y="1053"/>
                  </a:cubicBezTo>
                  <a:cubicBezTo>
                    <a:pt x="823" y="1053"/>
                    <a:pt x="791" y="1071"/>
                    <a:pt x="770" y="1089"/>
                  </a:cubicBezTo>
                  <a:cubicBezTo>
                    <a:pt x="811" y="881"/>
                    <a:pt x="874" y="663"/>
                    <a:pt x="1058" y="556"/>
                  </a:cubicBezTo>
                  <a:cubicBezTo>
                    <a:pt x="1060" y="555"/>
                    <a:pt x="1061" y="553"/>
                    <a:pt x="1063" y="552"/>
                  </a:cubicBezTo>
                  <a:cubicBezTo>
                    <a:pt x="1120" y="598"/>
                    <a:pt x="1219" y="633"/>
                    <a:pt x="1367" y="571"/>
                  </a:cubicBezTo>
                  <a:cubicBezTo>
                    <a:pt x="1584" y="481"/>
                    <a:pt x="1605" y="380"/>
                    <a:pt x="1755" y="278"/>
                  </a:cubicBezTo>
                  <a:cubicBezTo>
                    <a:pt x="1646" y="284"/>
                    <a:pt x="1451" y="142"/>
                    <a:pt x="1247" y="195"/>
                  </a:cubicBezTo>
                  <a:close/>
                  <a:moveTo>
                    <a:pt x="738" y="1124"/>
                  </a:moveTo>
                  <a:cubicBezTo>
                    <a:pt x="744" y="1118"/>
                    <a:pt x="744" y="1118"/>
                    <a:pt x="744" y="1118"/>
                  </a:cubicBezTo>
                  <a:cubicBezTo>
                    <a:pt x="741" y="1123"/>
                    <a:pt x="739" y="1126"/>
                    <a:pt x="739" y="1126"/>
                  </a:cubicBezTo>
                  <a:cubicBezTo>
                    <a:pt x="739" y="1126"/>
                    <a:pt x="738" y="1125"/>
                    <a:pt x="738" y="1124"/>
                  </a:cubicBezTo>
                  <a:close/>
                  <a:moveTo>
                    <a:pt x="738" y="1124"/>
                  </a:moveTo>
                  <a:cubicBezTo>
                    <a:pt x="738" y="1124"/>
                    <a:pt x="738" y="1124"/>
                    <a:pt x="738" y="1124"/>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nvGrpSpPr>
          <p:cNvPr id="117" name="Group 116"/>
          <p:cNvGrpSpPr/>
          <p:nvPr userDrawn="1"/>
        </p:nvGrpSpPr>
        <p:grpSpPr>
          <a:xfrm>
            <a:off x="4285739" y="3683415"/>
            <a:ext cx="3637528" cy="428068"/>
            <a:chOff x="8106498" y="2696243"/>
            <a:chExt cx="3637528" cy="428068"/>
          </a:xfrm>
        </p:grpSpPr>
        <p:sp>
          <p:nvSpPr>
            <p:cNvPr id="26" name="t - Gebiedsontwikkeling">
              <a:extLst>
                <a:ext uri="{FF2B5EF4-FFF2-40B4-BE49-F238E27FC236}">
                  <a16:creationId xmlns:a16="http://schemas.microsoft.com/office/drawing/2014/main" id="{3C24F00A-E79F-4ED2-A2D6-9DC2B8E4B12E}"/>
                </a:ext>
              </a:extLst>
            </p:cNvPr>
            <p:cNvSpPr txBox="1">
              <a:spLocks/>
            </p:cNvSpPr>
            <p:nvPr userDrawn="1"/>
          </p:nvSpPr>
          <p:spPr>
            <a:xfrm>
              <a:off x="8756503" y="2696243"/>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Government Liability</a:t>
              </a:r>
            </a:p>
          </p:txBody>
        </p:sp>
        <p:sp>
          <p:nvSpPr>
            <p:cNvPr id="74" name="i - Overheidsaansprakelijkheid">
              <a:extLst>
                <a:ext uri="{FF2B5EF4-FFF2-40B4-BE49-F238E27FC236}">
                  <a16:creationId xmlns:a16="http://schemas.microsoft.com/office/drawing/2014/main" id="{1F99E8A4-A79C-4974-A409-A8043E7F02E0}"/>
                </a:ext>
              </a:extLst>
            </p:cNvPr>
            <p:cNvSpPr>
              <a:spLocks noEditPoints="1"/>
            </p:cNvSpPr>
            <p:nvPr userDrawn="1"/>
          </p:nvSpPr>
          <p:spPr bwMode="auto">
            <a:xfrm>
              <a:off x="8106498" y="2725849"/>
              <a:ext cx="349250" cy="398462"/>
            </a:xfrm>
            <a:custGeom>
              <a:avLst/>
              <a:gdLst>
                <a:gd name="T0" fmla="*/ 1363 w 1363"/>
                <a:gd name="T1" fmla="*/ 336 h 1559"/>
                <a:gd name="T2" fmla="*/ 1260 w 1363"/>
                <a:gd name="T3" fmla="*/ 222 h 1559"/>
                <a:gd name="T4" fmla="*/ 1233 w 1363"/>
                <a:gd name="T5" fmla="*/ 219 h 1559"/>
                <a:gd name="T6" fmla="*/ 1128 w 1363"/>
                <a:gd name="T7" fmla="*/ 203 h 1559"/>
                <a:gd name="T8" fmla="*/ 759 w 1363"/>
                <a:gd name="T9" fmla="*/ 30 h 1559"/>
                <a:gd name="T10" fmla="*/ 683 w 1363"/>
                <a:gd name="T11" fmla="*/ 0 h 1559"/>
                <a:gd name="T12" fmla="*/ 606 w 1363"/>
                <a:gd name="T13" fmla="*/ 30 h 1559"/>
                <a:gd name="T14" fmla="*/ 114 w 1363"/>
                <a:gd name="T15" fmla="*/ 220 h 1559"/>
                <a:gd name="T16" fmla="*/ 1 w 1363"/>
                <a:gd name="T17" fmla="*/ 340 h 1559"/>
                <a:gd name="T18" fmla="*/ 0 w 1363"/>
                <a:gd name="T19" fmla="*/ 502 h 1559"/>
                <a:gd name="T20" fmla="*/ 1 w 1363"/>
                <a:gd name="T21" fmla="*/ 829 h 1559"/>
                <a:gd name="T22" fmla="*/ 17 w 1363"/>
                <a:gd name="T23" fmla="*/ 970 h 1559"/>
                <a:gd name="T24" fmla="*/ 194 w 1363"/>
                <a:gd name="T25" fmla="*/ 1275 h 1559"/>
                <a:gd name="T26" fmla="*/ 642 w 1363"/>
                <a:gd name="T27" fmla="*/ 1553 h 1559"/>
                <a:gd name="T28" fmla="*/ 681 w 1363"/>
                <a:gd name="T29" fmla="*/ 1559 h 1559"/>
                <a:gd name="T30" fmla="*/ 731 w 1363"/>
                <a:gd name="T31" fmla="*/ 1548 h 1559"/>
                <a:gd name="T32" fmla="*/ 778 w 1363"/>
                <a:gd name="T33" fmla="*/ 1527 h 1559"/>
                <a:gd name="T34" fmla="*/ 896 w 1363"/>
                <a:gd name="T35" fmla="*/ 1474 h 1559"/>
                <a:gd name="T36" fmla="*/ 1240 w 1363"/>
                <a:gd name="T37" fmla="*/ 1190 h 1559"/>
                <a:gd name="T38" fmla="*/ 1360 w 1363"/>
                <a:gd name="T39" fmla="*/ 877 h 1559"/>
                <a:gd name="T40" fmla="*/ 1363 w 1363"/>
                <a:gd name="T41" fmla="*/ 659 h 1559"/>
                <a:gd name="T42" fmla="*/ 1363 w 1363"/>
                <a:gd name="T43" fmla="*/ 336 h 1559"/>
                <a:gd name="T44" fmla="*/ 1196 w 1363"/>
                <a:gd name="T45" fmla="*/ 870 h 1559"/>
                <a:gd name="T46" fmla="*/ 1109 w 1363"/>
                <a:gd name="T47" fmla="*/ 1092 h 1559"/>
                <a:gd name="T48" fmla="*/ 821 w 1363"/>
                <a:gd name="T49" fmla="*/ 1329 h 1559"/>
                <a:gd name="T50" fmla="*/ 713 w 1363"/>
                <a:gd name="T51" fmla="*/ 1378 h 1559"/>
                <a:gd name="T52" fmla="*/ 681 w 1363"/>
                <a:gd name="T53" fmla="*/ 1392 h 1559"/>
                <a:gd name="T54" fmla="*/ 681 w 1363"/>
                <a:gd name="T55" fmla="*/ 794 h 1559"/>
                <a:gd name="T56" fmla="*/ 164 w 1363"/>
                <a:gd name="T57" fmla="*/ 794 h 1559"/>
                <a:gd name="T58" fmla="*/ 164 w 1363"/>
                <a:gd name="T59" fmla="*/ 503 h 1559"/>
                <a:gd name="T60" fmla="*/ 164 w 1363"/>
                <a:gd name="T61" fmla="*/ 380 h 1559"/>
                <a:gd name="T62" fmla="*/ 681 w 1363"/>
                <a:gd name="T63" fmla="*/ 177 h 1559"/>
                <a:gd name="T64" fmla="*/ 681 w 1363"/>
                <a:gd name="T65" fmla="*/ 794 h 1559"/>
                <a:gd name="T66" fmla="*/ 1198 w 1363"/>
                <a:gd name="T67" fmla="*/ 794 h 1559"/>
                <a:gd name="T68" fmla="*/ 1196 w 1363"/>
                <a:gd name="T69" fmla="*/ 870 h 1559"/>
                <a:gd name="T70" fmla="*/ 1196 w 1363"/>
                <a:gd name="T71" fmla="*/ 870 h 1559"/>
                <a:gd name="T72" fmla="*/ 1196 w 1363"/>
                <a:gd name="T73" fmla="*/ 870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3" h="1559">
                  <a:moveTo>
                    <a:pt x="1363" y="336"/>
                  </a:moveTo>
                  <a:cubicBezTo>
                    <a:pt x="1363" y="274"/>
                    <a:pt x="1325" y="231"/>
                    <a:pt x="1260" y="222"/>
                  </a:cubicBezTo>
                  <a:cubicBezTo>
                    <a:pt x="1233" y="219"/>
                    <a:pt x="1233" y="219"/>
                    <a:pt x="1233" y="219"/>
                  </a:cubicBezTo>
                  <a:cubicBezTo>
                    <a:pt x="1196" y="215"/>
                    <a:pt x="1161" y="211"/>
                    <a:pt x="1128" y="203"/>
                  </a:cubicBezTo>
                  <a:cubicBezTo>
                    <a:pt x="1006" y="176"/>
                    <a:pt x="889" y="121"/>
                    <a:pt x="759" y="30"/>
                  </a:cubicBezTo>
                  <a:cubicBezTo>
                    <a:pt x="739" y="16"/>
                    <a:pt x="716" y="0"/>
                    <a:pt x="683" y="0"/>
                  </a:cubicBezTo>
                  <a:cubicBezTo>
                    <a:pt x="649" y="0"/>
                    <a:pt x="626" y="16"/>
                    <a:pt x="606" y="30"/>
                  </a:cubicBezTo>
                  <a:cubicBezTo>
                    <a:pt x="432" y="150"/>
                    <a:pt x="276" y="211"/>
                    <a:pt x="114" y="220"/>
                  </a:cubicBezTo>
                  <a:cubicBezTo>
                    <a:pt x="72" y="222"/>
                    <a:pt x="1" y="240"/>
                    <a:pt x="1" y="340"/>
                  </a:cubicBezTo>
                  <a:cubicBezTo>
                    <a:pt x="0" y="502"/>
                    <a:pt x="0" y="502"/>
                    <a:pt x="0" y="502"/>
                  </a:cubicBezTo>
                  <a:cubicBezTo>
                    <a:pt x="0" y="611"/>
                    <a:pt x="0" y="721"/>
                    <a:pt x="1" y="829"/>
                  </a:cubicBezTo>
                  <a:cubicBezTo>
                    <a:pt x="1" y="873"/>
                    <a:pt x="6" y="919"/>
                    <a:pt x="17" y="970"/>
                  </a:cubicBezTo>
                  <a:cubicBezTo>
                    <a:pt x="42" y="1079"/>
                    <a:pt x="100" y="1179"/>
                    <a:pt x="194" y="1275"/>
                  </a:cubicBezTo>
                  <a:cubicBezTo>
                    <a:pt x="309" y="1392"/>
                    <a:pt x="455" y="1482"/>
                    <a:pt x="642" y="1553"/>
                  </a:cubicBezTo>
                  <a:cubicBezTo>
                    <a:pt x="654" y="1557"/>
                    <a:pt x="668" y="1559"/>
                    <a:pt x="681" y="1559"/>
                  </a:cubicBezTo>
                  <a:cubicBezTo>
                    <a:pt x="700" y="1559"/>
                    <a:pt x="718" y="1555"/>
                    <a:pt x="731" y="1548"/>
                  </a:cubicBezTo>
                  <a:cubicBezTo>
                    <a:pt x="778" y="1527"/>
                    <a:pt x="778" y="1527"/>
                    <a:pt x="778" y="1527"/>
                  </a:cubicBezTo>
                  <a:cubicBezTo>
                    <a:pt x="817" y="1510"/>
                    <a:pt x="856" y="1493"/>
                    <a:pt x="896" y="1474"/>
                  </a:cubicBezTo>
                  <a:cubicBezTo>
                    <a:pt x="1043" y="1396"/>
                    <a:pt x="1156" y="1303"/>
                    <a:pt x="1240" y="1190"/>
                  </a:cubicBezTo>
                  <a:cubicBezTo>
                    <a:pt x="1315" y="1092"/>
                    <a:pt x="1355" y="986"/>
                    <a:pt x="1360" y="877"/>
                  </a:cubicBezTo>
                  <a:cubicBezTo>
                    <a:pt x="1363" y="804"/>
                    <a:pt x="1363" y="731"/>
                    <a:pt x="1363" y="659"/>
                  </a:cubicBezTo>
                  <a:lnTo>
                    <a:pt x="1363" y="336"/>
                  </a:lnTo>
                  <a:close/>
                  <a:moveTo>
                    <a:pt x="1196" y="870"/>
                  </a:moveTo>
                  <a:cubicBezTo>
                    <a:pt x="1193" y="947"/>
                    <a:pt x="1164" y="1019"/>
                    <a:pt x="1109" y="1092"/>
                  </a:cubicBezTo>
                  <a:cubicBezTo>
                    <a:pt x="1039" y="1186"/>
                    <a:pt x="945" y="1264"/>
                    <a:pt x="821" y="1329"/>
                  </a:cubicBezTo>
                  <a:cubicBezTo>
                    <a:pt x="785" y="1347"/>
                    <a:pt x="749" y="1362"/>
                    <a:pt x="713" y="1378"/>
                  </a:cubicBezTo>
                  <a:cubicBezTo>
                    <a:pt x="702" y="1382"/>
                    <a:pt x="692" y="1387"/>
                    <a:pt x="681" y="1392"/>
                  </a:cubicBezTo>
                  <a:cubicBezTo>
                    <a:pt x="681" y="794"/>
                    <a:pt x="681" y="794"/>
                    <a:pt x="681" y="794"/>
                  </a:cubicBezTo>
                  <a:cubicBezTo>
                    <a:pt x="164" y="794"/>
                    <a:pt x="164" y="794"/>
                    <a:pt x="164" y="794"/>
                  </a:cubicBezTo>
                  <a:cubicBezTo>
                    <a:pt x="164" y="697"/>
                    <a:pt x="164" y="600"/>
                    <a:pt x="164" y="503"/>
                  </a:cubicBezTo>
                  <a:cubicBezTo>
                    <a:pt x="164" y="380"/>
                    <a:pt x="164" y="380"/>
                    <a:pt x="164" y="380"/>
                  </a:cubicBezTo>
                  <a:cubicBezTo>
                    <a:pt x="337" y="362"/>
                    <a:pt x="503" y="297"/>
                    <a:pt x="681" y="177"/>
                  </a:cubicBezTo>
                  <a:cubicBezTo>
                    <a:pt x="681" y="794"/>
                    <a:pt x="681" y="794"/>
                    <a:pt x="681" y="794"/>
                  </a:cubicBezTo>
                  <a:cubicBezTo>
                    <a:pt x="1198" y="794"/>
                    <a:pt x="1198" y="794"/>
                    <a:pt x="1198" y="794"/>
                  </a:cubicBezTo>
                  <a:cubicBezTo>
                    <a:pt x="1198" y="820"/>
                    <a:pt x="1197" y="845"/>
                    <a:pt x="1196" y="870"/>
                  </a:cubicBezTo>
                  <a:close/>
                  <a:moveTo>
                    <a:pt x="1196" y="870"/>
                  </a:moveTo>
                  <a:cubicBezTo>
                    <a:pt x="1196" y="870"/>
                    <a:pt x="1196" y="870"/>
                    <a:pt x="1196" y="87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nvGrpSpPr>
          <p:cNvPr id="118" name="Group 117"/>
          <p:cNvGrpSpPr/>
          <p:nvPr userDrawn="1"/>
        </p:nvGrpSpPr>
        <p:grpSpPr>
          <a:xfrm>
            <a:off x="8251563" y="1974058"/>
            <a:ext cx="3680325" cy="412501"/>
            <a:chOff x="8095237" y="3291399"/>
            <a:chExt cx="3680325" cy="412501"/>
          </a:xfrm>
        </p:grpSpPr>
        <p:sp>
          <p:nvSpPr>
            <p:cNvPr id="29" name="t - Overheids">
              <a:extLst>
                <a:ext uri="{FF2B5EF4-FFF2-40B4-BE49-F238E27FC236}">
                  <a16:creationId xmlns:a16="http://schemas.microsoft.com/office/drawing/2014/main" id="{992872E1-4D96-40CE-A1BC-3A738F7AB747}"/>
                </a:ext>
              </a:extLst>
            </p:cNvPr>
            <p:cNvSpPr txBox="1">
              <a:spLocks/>
            </p:cNvSpPr>
            <p:nvPr userDrawn="1"/>
          </p:nvSpPr>
          <p:spPr>
            <a:xfrm>
              <a:off x="8788039" y="3291399"/>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Private Equity</a:t>
              </a:r>
            </a:p>
          </p:txBody>
        </p:sp>
        <p:grpSp>
          <p:nvGrpSpPr>
            <p:cNvPr id="75" name="i - Private">
              <a:extLst>
                <a:ext uri="{FF2B5EF4-FFF2-40B4-BE49-F238E27FC236}">
                  <a16:creationId xmlns:a16="http://schemas.microsoft.com/office/drawing/2014/main" id="{3F23F244-2A39-4831-9412-FDA88831A269}"/>
                </a:ext>
              </a:extLst>
            </p:cNvPr>
            <p:cNvGrpSpPr>
              <a:grpSpLocks noChangeAspect="1"/>
            </p:cNvGrpSpPr>
            <p:nvPr userDrawn="1"/>
          </p:nvGrpSpPr>
          <p:grpSpPr bwMode="auto">
            <a:xfrm>
              <a:off x="8095237" y="3353875"/>
              <a:ext cx="371772" cy="320342"/>
              <a:chOff x="5319" y="2342"/>
              <a:chExt cx="253" cy="218"/>
            </a:xfrm>
            <a:solidFill>
              <a:schemeClr val="accent1"/>
            </a:solidFill>
          </p:grpSpPr>
          <p:sp>
            <p:nvSpPr>
              <p:cNvPr id="76" name="Freeform 421">
                <a:extLst>
                  <a:ext uri="{FF2B5EF4-FFF2-40B4-BE49-F238E27FC236}">
                    <a16:creationId xmlns:a16="http://schemas.microsoft.com/office/drawing/2014/main" id="{05582FEB-4EC6-4F51-809C-3C7B7DB4287A}"/>
                  </a:ext>
                </a:extLst>
              </p:cNvPr>
              <p:cNvSpPr>
                <a:spLocks noEditPoints="1"/>
              </p:cNvSpPr>
              <p:nvPr/>
            </p:nvSpPr>
            <p:spPr bwMode="auto">
              <a:xfrm>
                <a:off x="5391" y="2394"/>
                <a:ext cx="181" cy="138"/>
              </a:xfrm>
              <a:custGeom>
                <a:avLst/>
                <a:gdLst>
                  <a:gd name="T0" fmla="*/ 1081 w 1095"/>
                  <a:gd name="T1" fmla="*/ 314 h 838"/>
                  <a:gd name="T2" fmla="*/ 750 w 1095"/>
                  <a:gd name="T3" fmla="*/ 0 h 838"/>
                  <a:gd name="T4" fmla="*/ 554 w 1095"/>
                  <a:gd name="T5" fmla="*/ 196 h 838"/>
                  <a:gd name="T6" fmla="*/ 478 w 1095"/>
                  <a:gd name="T7" fmla="*/ 574 h 838"/>
                  <a:gd name="T8" fmla="*/ 176 w 1095"/>
                  <a:gd name="T9" fmla="*/ 574 h 838"/>
                  <a:gd name="T10" fmla="*/ 0 w 1095"/>
                  <a:gd name="T11" fmla="*/ 751 h 838"/>
                  <a:gd name="T12" fmla="*/ 327 w 1095"/>
                  <a:gd name="T13" fmla="*/ 838 h 838"/>
                  <a:gd name="T14" fmla="*/ 1081 w 1095"/>
                  <a:gd name="T15" fmla="*/ 379 h 838"/>
                  <a:gd name="T16" fmla="*/ 1081 w 1095"/>
                  <a:gd name="T17" fmla="*/ 314 h 838"/>
                  <a:gd name="T18" fmla="*/ 1081 w 1095"/>
                  <a:gd name="T19" fmla="*/ 314 h 838"/>
                  <a:gd name="T20" fmla="*/ 1081 w 1095"/>
                  <a:gd name="T21" fmla="*/ 31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5" h="838">
                    <a:moveTo>
                      <a:pt x="1081" y="314"/>
                    </a:moveTo>
                    <a:cubicBezTo>
                      <a:pt x="988" y="193"/>
                      <a:pt x="876" y="87"/>
                      <a:pt x="750" y="0"/>
                    </a:cubicBezTo>
                    <a:cubicBezTo>
                      <a:pt x="554" y="196"/>
                      <a:pt x="554" y="196"/>
                      <a:pt x="554" y="196"/>
                    </a:cubicBezTo>
                    <a:cubicBezTo>
                      <a:pt x="637" y="322"/>
                      <a:pt x="603" y="491"/>
                      <a:pt x="478" y="574"/>
                    </a:cubicBezTo>
                    <a:cubicBezTo>
                      <a:pt x="386" y="635"/>
                      <a:pt x="268" y="635"/>
                      <a:pt x="176" y="574"/>
                    </a:cubicBezTo>
                    <a:cubicBezTo>
                      <a:pt x="0" y="751"/>
                      <a:pt x="0" y="751"/>
                      <a:pt x="0" y="751"/>
                    </a:cubicBezTo>
                    <a:cubicBezTo>
                      <a:pt x="100" y="806"/>
                      <a:pt x="212" y="836"/>
                      <a:pt x="327" y="838"/>
                    </a:cubicBezTo>
                    <a:cubicBezTo>
                      <a:pt x="742" y="838"/>
                      <a:pt x="1067" y="397"/>
                      <a:pt x="1081" y="379"/>
                    </a:cubicBezTo>
                    <a:cubicBezTo>
                      <a:pt x="1095" y="359"/>
                      <a:pt x="1095" y="333"/>
                      <a:pt x="1081" y="314"/>
                    </a:cubicBezTo>
                    <a:close/>
                    <a:moveTo>
                      <a:pt x="1081" y="314"/>
                    </a:moveTo>
                    <a:cubicBezTo>
                      <a:pt x="1081" y="314"/>
                      <a:pt x="1081" y="314"/>
                      <a:pt x="1081" y="3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77" name="Freeform 422">
                <a:extLst>
                  <a:ext uri="{FF2B5EF4-FFF2-40B4-BE49-F238E27FC236}">
                    <a16:creationId xmlns:a16="http://schemas.microsoft.com/office/drawing/2014/main" id="{16E4029C-D077-48B7-B835-7689AF0E84F0}"/>
                  </a:ext>
                </a:extLst>
              </p:cNvPr>
              <p:cNvSpPr>
                <a:spLocks noEditPoints="1"/>
              </p:cNvSpPr>
              <p:nvPr/>
            </p:nvSpPr>
            <p:spPr bwMode="auto">
              <a:xfrm>
                <a:off x="5319" y="2370"/>
                <a:ext cx="180" cy="138"/>
              </a:xfrm>
              <a:custGeom>
                <a:avLst/>
                <a:gdLst>
                  <a:gd name="T0" fmla="*/ 768 w 1094"/>
                  <a:gd name="T1" fmla="*/ 0 h 838"/>
                  <a:gd name="T2" fmla="*/ 13 w 1094"/>
                  <a:gd name="T3" fmla="*/ 459 h 838"/>
                  <a:gd name="T4" fmla="*/ 13 w 1094"/>
                  <a:gd name="T5" fmla="*/ 524 h 838"/>
                  <a:gd name="T6" fmla="*/ 344 w 1094"/>
                  <a:gd name="T7" fmla="*/ 838 h 838"/>
                  <a:gd name="T8" fmla="*/ 540 w 1094"/>
                  <a:gd name="T9" fmla="*/ 642 h 838"/>
                  <a:gd name="T10" fmla="*/ 495 w 1094"/>
                  <a:gd name="T11" fmla="*/ 491 h 838"/>
                  <a:gd name="T12" fmla="*/ 767 w 1094"/>
                  <a:gd name="T13" fmla="*/ 218 h 838"/>
                  <a:gd name="T14" fmla="*/ 918 w 1094"/>
                  <a:gd name="T15" fmla="*/ 264 h 838"/>
                  <a:gd name="T16" fmla="*/ 1094 w 1094"/>
                  <a:gd name="T17" fmla="*/ 87 h 838"/>
                  <a:gd name="T18" fmla="*/ 768 w 1094"/>
                  <a:gd name="T19" fmla="*/ 0 h 838"/>
                  <a:gd name="T20" fmla="*/ 768 w 1094"/>
                  <a:gd name="T21" fmla="*/ 0 h 838"/>
                  <a:gd name="T22" fmla="*/ 768 w 1094"/>
                  <a:gd name="T23"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4" h="838">
                    <a:moveTo>
                      <a:pt x="768" y="0"/>
                    </a:moveTo>
                    <a:cubicBezTo>
                      <a:pt x="353" y="0"/>
                      <a:pt x="27" y="441"/>
                      <a:pt x="13" y="459"/>
                    </a:cubicBezTo>
                    <a:cubicBezTo>
                      <a:pt x="0" y="478"/>
                      <a:pt x="0" y="504"/>
                      <a:pt x="13" y="524"/>
                    </a:cubicBezTo>
                    <a:cubicBezTo>
                      <a:pt x="106" y="645"/>
                      <a:pt x="218" y="751"/>
                      <a:pt x="344" y="838"/>
                    </a:cubicBezTo>
                    <a:cubicBezTo>
                      <a:pt x="540" y="642"/>
                      <a:pt x="540" y="642"/>
                      <a:pt x="540" y="642"/>
                    </a:cubicBezTo>
                    <a:cubicBezTo>
                      <a:pt x="510" y="597"/>
                      <a:pt x="495" y="545"/>
                      <a:pt x="495" y="491"/>
                    </a:cubicBezTo>
                    <a:cubicBezTo>
                      <a:pt x="494" y="341"/>
                      <a:pt x="616" y="219"/>
                      <a:pt x="767" y="218"/>
                    </a:cubicBezTo>
                    <a:cubicBezTo>
                      <a:pt x="820" y="218"/>
                      <a:pt x="873" y="234"/>
                      <a:pt x="918" y="264"/>
                    </a:cubicBezTo>
                    <a:cubicBezTo>
                      <a:pt x="1094" y="87"/>
                      <a:pt x="1094" y="87"/>
                      <a:pt x="1094" y="87"/>
                    </a:cubicBezTo>
                    <a:cubicBezTo>
                      <a:pt x="994" y="32"/>
                      <a:pt x="882" y="2"/>
                      <a:pt x="768" y="0"/>
                    </a:cubicBezTo>
                    <a:close/>
                    <a:moveTo>
                      <a:pt x="768" y="0"/>
                    </a:moveTo>
                    <a:cubicBezTo>
                      <a:pt x="768" y="0"/>
                      <a:pt x="768" y="0"/>
                      <a:pt x="7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78" name="Freeform 423">
                <a:extLst>
                  <a:ext uri="{FF2B5EF4-FFF2-40B4-BE49-F238E27FC236}">
                    <a16:creationId xmlns:a16="http://schemas.microsoft.com/office/drawing/2014/main" id="{2E8182D8-808C-4AD9-929A-189B8A788FE2}"/>
                  </a:ext>
                </a:extLst>
              </p:cNvPr>
              <p:cNvSpPr>
                <a:spLocks noEditPoints="1"/>
              </p:cNvSpPr>
              <p:nvPr/>
            </p:nvSpPr>
            <p:spPr bwMode="auto">
              <a:xfrm>
                <a:off x="5336" y="2508"/>
                <a:ext cx="55" cy="52"/>
              </a:xfrm>
              <a:custGeom>
                <a:avLst/>
                <a:gdLst>
                  <a:gd name="T0" fmla="*/ 237 w 334"/>
                  <a:gd name="T1" fmla="*/ 0 h 314"/>
                  <a:gd name="T2" fmla="*/ 21 w 334"/>
                  <a:gd name="T3" fmla="*/ 216 h 314"/>
                  <a:gd name="T4" fmla="*/ 21 w 334"/>
                  <a:gd name="T5" fmla="*/ 293 h 314"/>
                  <a:gd name="T6" fmla="*/ 98 w 334"/>
                  <a:gd name="T7" fmla="*/ 293 h 314"/>
                  <a:gd name="T8" fmla="*/ 334 w 334"/>
                  <a:gd name="T9" fmla="*/ 58 h 314"/>
                  <a:gd name="T10" fmla="*/ 237 w 334"/>
                  <a:gd name="T11" fmla="*/ 0 h 314"/>
                  <a:gd name="T12" fmla="*/ 237 w 334"/>
                  <a:gd name="T13" fmla="*/ 0 h 314"/>
                  <a:gd name="T14" fmla="*/ 237 w 334"/>
                  <a:gd name="T15" fmla="*/ 0 h 3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314">
                    <a:moveTo>
                      <a:pt x="237" y="0"/>
                    </a:moveTo>
                    <a:cubicBezTo>
                      <a:pt x="21" y="216"/>
                      <a:pt x="21" y="216"/>
                      <a:pt x="21" y="216"/>
                    </a:cubicBezTo>
                    <a:cubicBezTo>
                      <a:pt x="0" y="237"/>
                      <a:pt x="0" y="271"/>
                      <a:pt x="21" y="293"/>
                    </a:cubicBezTo>
                    <a:cubicBezTo>
                      <a:pt x="43" y="314"/>
                      <a:pt x="77" y="314"/>
                      <a:pt x="98" y="293"/>
                    </a:cubicBezTo>
                    <a:cubicBezTo>
                      <a:pt x="334" y="58"/>
                      <a:pt x="334" y="58"/>
                      <a:pt x="334" y="58"/>
                    </a:cubicBezTo>
                    <a:cubicBezTo>
                      <a:pt x="300" y="40"/>
                      <a:pt x="268" y="21"/>
                      <a:pt x="237" y="0"/>
                    </a:cubicBezTo>
                    <a:close/>
                    <a:moveTo>
                      <a:pt x="237" y="0"/>
                    </a:moveTo>
                    <a:cubicBezTo>
                      <a:pt x="237" y="0"/>
                      <a:pt x="237" y="0"/>
                      <a:pt x="2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79" name="Freeform 424">
                <a:extLst>
                  <a:ext uri="{FF2B5EF4-FFF2-40B4-BE49-F238E27FC236}">
                    <a16:creationId xmlns:a16="http://schemas.microsoft.com/office/drawing/2014/main" id="{5728BDDE-B3E2-4FDD-8EC6-E5D81794525F}"/>
                  </a:ext>
                </a:extLst>
              </p:cNvPr>
              <p:cNvSpPr>
                <a:spLocks noEditPoints="1"/>
              </p:cNvSpPr>
              <p:nvPr/>
            </p:nvSpPr>
            <p:spPr bwMode="auto">
              <a:xfrm>
                <a:off x="5499" y="2342"/>
                <a:ext cx="55" cy="52"/>
              </a:xfrm>
              <a:custGeom>
                <a:avLst/>
                <a:gdLst>
                  <a:gd name="T0" fmla="*/ 313 w 334"/>
                  <a:gd name="T1" fmla="*/ 21 h 314"/>
                  <a:gd name="T2" fmla="*/ 236 w 334"/>
                  <a:gd name="T3" fmla="*/ 21 h 314"/>
                  <a:gd name="T4" fmla="*/ 0 w 334"/>
                  <a:gd name="T5" fmla="*/ 256 h 314"/>
                  <a:gd name="T6" fmla="*/ 97 w 334"/>
                  <a:gd name="T7" fmla="*/ 314 h 314"/>
                  <a:gd name="T8" fmla="*/ 313 w 334"/>
                  <a:gd name="T9" fmla="*/ 98 h 314"/>
                  <a:gd name="T10" fmla="*/ 313 w 334"/>
                  <a:gd name="T11" fmla="*/ 21 h 314"/>
                  <a:gd name="T12" fmla="*/ 313 w 334"/>
                  <a:gd name="T13" fmla="*/ 21 h 314"/>
                  <a:gd name="T14" fmla="*/ 313 w 334"/>
                  <a:gd name="T15" fmla="*/ 21 h 3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314">
                    <a:moveTo>
                      <a:pt x="313" y="21"/>
                    </a:moveTo>
                    <a:cubicBezTo>
                      <a:pt x="292" y="0"/>
                      <a:pt x="257" y="0"/>
                      <a:pt x="236" y="21"/>
                    </a:cubicBezTo>
                    <a:cubicBezTo>
                      <a:pt x="0" y="256"/>
                      <a:pt x="0" y="256"/>
                      <a:pt x="0" y="256"/>
                    </a:cubicBezTo>
                    <a:cubicBezTo>
                      <a:pt x="34" y="274"/>
                      <a:pt x="66" y="293"/>
                      <a:pt x="97" y="314"/>
                    </a:cubicBezTo>
                    <a:cubicBezTo>
                      <a:pt x="313" y="98"/>
                      <a:pt x="313" y="98"/>
                      <a:pt x="313" y="98"/>
                    </a:cubicBezTo>
                    <a:cubicBezTo>
                      <a:pt x="334" y="77"/>
                      <a:pt x="334" y="42"/>
                      <a:pt x="313" y="21"/>
                    </a:cubicBezTo>
                    <a:close/>
                    <a:moveTo>
                      <a:pt x="313" y="21"/>
                    </a:moveTo>
                    <a:cubicBezTo>
                      <a:pt x="313" y="21"/>
                      <a:pt x="313" y="21"/>
                      <a:pt x="31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80" name="Freeform 425">
                <a:extLst>
                  <a:ext uri="{FF2B5EF4-FFF2-40B4-BE49-F238E27FC236}">
                    <a16:creationId xmlns:a16="http://schemas.microsoft.com/office/drawing/2014/main" id="{EA99B306-965B-427F-954E-AA421E339E7F}"/>
                  </a:ext>
                </a:extLst>
              </p:cNvPr>
              <p:cNvSpPr>
                <a:spLocks noEditPoints="1"/>
              </p:cNvSpPr>
              <p:nvPr/>
            </p:nvSpPr>
            <p:spPr bwMode="auto">
              <a:xfrm>
                <a:off x="5408" y="2413"/>
                <a:ext cx="75" cy="75"/>
              </a:xfrm>
              <a:custGeom>
                <a:avLst/>
                <a:gdLst>
                  <a:gd name="T0" fmla="*/ 378 w 455"/>
                  <a:gd name="T1" fmla="*/ 0 h 455"/>
                  <a:gd name="T2" fmla="*/ 0 w 455"/>
                  <a:gd name="T3" fmla="*/ 378 h 455"/>
                  <a:gd name="T4" fmla="*/ 77 w 455"/>
                  <a:gd name="T5" fmla="*/ 455 h 455"/>
                  <a:gd name="T6" fmla="*/ 455 w 455"/>
                  <a:gd name="T7" fmla="*/ 77 h 455"/>
                  <a:gd name="T8" fmla="*/ 378 w 455"/>
                  <a:gd name="T9" fmla="*/ 0 h 455"/>
                  <a:gd name="T10" fmla="*/ 378 w 455"/>
                  <a:gd name="T11" fmla="*/ 0 h 455"/>
                  <a:gd name="T12" fmla="*/ 378 w 455"/>
                  <a:gd name="T13" fmla="*/ 0 h 455"/>
                </a:gdLst>
                <a:ahLst/>
                <a:cxnLst>
                  <a:cxn ang="0">
                    <a:pos x="T0" y="T1"/>
                  </a:cxn>
                  <a:cxn ang="0">
                    <a:pos x="T2" y="T3"/>
                  </a:cxn>
                  <a:cxn ang="0">
                    <a:pos x="T4" y="T5"/>
                  </a:cxn>
                  <a:cxn ang="0">
                    <a:pos x="T6" y="T7"/>
                  </a:cxn>
                  <a:cxn ang="0">
                    <a:pos x="T8" y="T9"/>
                  </a:cxn>
                  <a:cxn ang="0">
                    <a:pos x="T10" y="T11"/>
                  </a:cxn>
                  <a:cxn ang="0">
                    <a:pos x="T12" y="T13"/>
                  </a:cxn>
                </a:cxnLst>
                <a:rect l="0" t="0" r="r" b="b"/>
                <a:pathLst>
                  <a:path w="455" h="455">
                    <a:moveTo>
                      <a:pt x="378" y="0"/>
                    </a:moveTo>
                    <a:cubicBezTo>
                      <a:pt x="0" y="378"/>
                      <a:pt x="0" y="378"/>
                      <a:pt x="0" y="378"/>
                    </a:cubicBezTo>
                    <a:cubicBezTo>
                      <a:pt x="20" y="408"/>
                      <a:pt x="47" y="435"/>
                      <a:pt x="77" y="455"/>
                    </a:cubicBezTo>
                    <a:cubicBezTo>
                      <a:pt x="455" y="77"/>
                      <a:pt x="455" y="77"/>
                      <a:pt x="455" y="77"/>
                    </a:cubicBezTo>
                    <a:cubicBezTo>
                      <a:pt x="435" y="46"/>
                      <a:pt x="409" y="20"/>
                      <a:pt x="378" y="0"/>
                    </a:cubicBezTo>
                    <a:close/>
                    <a:moveTo>
                      <a:pt x="378" y="0"/>
                    </a:moveTo>
                    <a:cubicBezTo>
                      <a:pt x="378" y="0"/>
                      <a:pt x="378" y="0"/>
                      <a:pt x="3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19" name="Group 118"/>
          <p:cNvGrpSpPr/>
          <p:nvPr userDrawn="1"/>
        </p:nvGrpSpPr>
        <p:grpSpPr>
          <a:xfrm>
            <a:off x="8234763" y="2498945"/>
            <a:ext cx="3695475" cy="412501"/>
            <a:chOff x="8089487" y="3885746"/>
            <a:chExt cx="3695475" cy="412501"/>
          </a:xfrm>
        </p:grpSpPr>
        <p:sp>
          <p:nvSpPr>
            <p:cNvPr id="32" name="Tijdelijke aanduiding voor verticale tekst 491">
              <a:extLst>
                <a:ext uri="{FF2B5EF4-FFF2-40B4-BE49-F238E27FC236}">
                  <a16:creationId xmlns:a16="http://schemas.microsoft.com/office/drawing/2014/main" id="{A4829D21-CD0C-4DFE-91E2-CC26A4862A58}"/>
                </a:ext>
              </a:extLst>
            </p:cNvPr>
            <p:cNvSpPr txBox="1">
              <a:spLocks/>
            </p:cNvSpPr>
            <p:nvPr userDrawn="1"/>
          </p:nvSpPr>
          <p:spPr>
            <a:xfrm>
              <a:off x="8797439" y="3885746"/>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Registration</a:t>
              </a:r>
              <a:r>
                <a:rPr lang="en-GB" baseline="0" noProof="0" dirty="0"/>
                <a:t> of Trademarks </a:t>
              </a:r>
              <a:br>
                <a:rPr lang="en-GB" baseline="0" noProof="0" dirty="0"/>
              </a:br>
              <a:r>
                <a:rPr lang="en-GB" baseline="0" noProof="0" dirty="0"/>
                <a:t>and Designs</a:t>
              </a:r>
              <a:endParaRPr lang="en-GB" noProof="0" dirty="0"/>
            </a:p>
          </p:txBody>
        </p:sp>
        <p:grpSp>
          <p:nvGrpSpPr>
            <p:cNvPr id="81" name="i - Registratie">
              <a:extLst>
                <a:ext uri="{FF2B5EF4-FFF2-40B4-BE49-F238E27FC236}">
                  <a16:creationId xmlns:a16="http://schemas.microsoft.com/office/drawing/2014/main" id="{D5334422-A9E7-4B42-BF82-02DE8AA7A879}"/>
                </a:ext>
              </a:extLst>
            </p:cNvPr>
            <p:cNvGrpSpPr>
              <a:grpSpLocks noChangeAspect="1"/>
            </p:cNvGrpSpPr>
            <p:nvPr userDrawn="1"/>
          </p:nvGrpSpPr>
          <p:grpSpPr bwMode="auto">
            <a:xfrm>
              <a:off x="8089487" y="3945349"/>
              <a:ext cx="383273" cy="308093"/>
              <a:chOff x="5408" y="3669"/>
              <a:chExt cx="260" cy="209"/>
            </a:xfrm>
            <a:solidFill>
              <a:schemeClr val="accent1"/>
            </a:solidFill>
          </p:grpSpPr>
          <p:sp>
            <p:nvSpPr>
              <p:cNvPr id="82" name="Freeform 442">
                <a:extLst>
                  <a:ext uri="{FF2B5EF4-FFF2-40B4-BE49-F238E27FC236}">
                    <a16:creationId xmlns:a16="http://schemas.microsoft.com/office/drawing/2014/main" id="{EFA21C3D-4C00-410B-937B-1E1B7F370C7D}"/>
                  </a:ext>
                </a:extLst>
              </p:cNvPr>
              <p:cNvSpPr>
                <a:spLocks noEditPoints="1"/>
              </p:cNvSpPr>
              <p:nvPr/>
            </p:nvSpPr>
            <p:spPr bwMode="auto">
              <a:xfrm>
                <a:off x="5408" y="3669"/>
                <a:ext cx="52" cy="52"/>
              </a:xfrm>
              <a:custGeom>
                <a:avLst/>
                <a:gdLst>
                  <a:gd name="T0" fmla="*/ 280 w 335"/>
                  <a:gd name="T1" fmla="*/ 0 h 336"/>
                  <a:gd name="T2" fmla="*/ 55 w 335"/>
                  <a:gd name="T3" fmla="*/ 0 h 336"/>
                  <a:gd name="T4" fmla="*/ 0 w 335"/>
                  <a:gd name="T5" fmla="*/ 56 h 336"/>
                  <a:gd name="T6" fmla="*/ 0 w 335"/>
                  <a:gd name="T7" fmla="*/ 280 h 336"/>
                  <a:gd name="T8" fmla="*/ 55 w 335"/>
                  <a:gd name="T9" fmla="*/ 336 h 336"/>
                  <a:gd name="T10" fmla="*/ 111 w 335"/>
                  <a:gd name="T11" fmla="*/ 280 h 336"/>
                  <a:gd name="T12" fmla="*/ 111 w 335"/>
                  <a:gd name="T13" fmla="*/ 112 h 336"/>
                  <a:gd name="T14" fmla="*/ 280 w 335"/>
                  <a:gd name="T15" fmla="*/ 112 h 336"/>
                  <a:gd name="T16" fmla="*/ 335 w 335"/>
                  <a:gd name="T17" fmla="*/ 56 h 336"/>
                  <a:gd name="T18" fmla="*/ 280 w 335"/>
                  <a:gd name="T19" fmla="*/ 0 h 336"/>
                  <a:gd name="T20" fmla="*/ 280 w 335"/>
                  <a:gd name="T21" fmla="*/ 0 h 336"/>
                  <a:gd name="T22" fmla="*/ 280 w 335"/>
                  <a:gd name="T23"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36">
                    <a:moveTo>
                      <a:pt x="280" y="0"/>
                    </a:moveTo>
                    <a:cubicBezTo>
                      <a:pt x="55" y="0"/>
                      <a:pt x="55" y="0"/>
                      <a:pt x="55" y="0"/>
                    </a:cubicBezTo>
                    <a:cubicBezTo>
                      <a:pt x="25" y="0"/>
                      <a:pt x="0" y="25"/>
                      <a:pt x="0" y="56"/>
                    </a:cubicBezTo>
                    <a:cubicBezTo>
                      <a:pt x="0" y="280"/>
                      <a:pt x="0" y="280"/>
                      <a:pt x="0" y="280"/>
                    </a:cubicBezTo>
                    <a:cubicBezTo>
                      <a:pt x="0" y="311"/>
                      <a:pt x="25" y="336"/>
                      <a:pt x="55" y="336"/>
                    </a:cubicBezTo>
                    <a:cubicBezTo>
                      <a:pt x="86" y="336"/>
                      <a:pt x="111" y="311"/>
                      <a:pt x="111" y="280"/>
                    </a:cubicBezTo>
                    <a:cubicBezTo>
                      <a:pt x="111" y="112"/>
                      <a:pt x="111" y="112"/>
                      <a:pt x="111" y="112"/>
                    </a:cubicBezTo>
                    <a:cubicBezTo>
                      <a:pt x="280" y="112"/>
                      <a:pt x="280" y="112"/>
                      <a:pt x="280" y="112"/>
                    </a:cubicBezTo>
                    <a:cubicBezTo>
                      <a:pt x="310" y="112"/>
                      <a:pt x="335" y="87"/>
                      <a:pt x="335" y="56"/>
                    </a:cubicBezTo>
                    <a:cubicBezTo>
                      <a:pt x="335" y="25"/>
                      <a:pt x="310" y="0"/>
                      <a:pt x="280" y="0"/>
                    </a:cubicBezTo>
                    <a:close/>
                    <a:moveTo>
                      <a:pt x="280" y="0"/>
                    </a:moveTo>
                    <a:cubicBezTo>
                      <a:pt x="280" y="0"/>
                      <a:pt x="280"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83" name="Freeform 443">
                <a:extLst>
                  <a:ext uri="{FF2B5EF4-FFF2-40B4-BE49-F238E27FC236}">
                    <a16:creationId xmlns:a16="http://schemas.microsoft.com/office/drawing/2014/main" id="{61B8E229-2153-4952-BE50-D8CFB85DC75A}"/>
                  </a:ext>
                </a:extLst>
              </p:cNvPr>
              <p:cNvSpPr>
                <a:spLocks noEditPoints="1"/>
              </p:cNvSpPr>
              <p:nvPr/>
            </p:nvSpPr>
            <p:spPr bwMode="auto">
              <a:xfrm>
                <a:off x="5616" y="3825"/>
                <a:ext cx="52" cy="53"/>
              </a:xfrm>
              <a:custGeom>
                <a:avLst/>
                <a:gdLst>
                  <a:gd name="T0" fmla="*/ 280 w 336"/>
                  <a:gd name="T1" fmla="*/ 0 h 339"/>
                  <a:gd name="T2" fmla="*/ 224 w 336"/>
                  <a:gd name="T3" fmla="*/ 56 h 339"/>
                  <a:gd name="T4" fmla="*/ 224 w 336"/>
                  <a:gd name="T5" fmla="*/ 225 h 339"/>
                  <a:gd name="T6" fmla="*/ 56 w 336"/>
                  <a:gd name="T7" fmla="*/ 225 h 339"/>
                  <a:gd name="T8" fmla="*/ 0 w 336"/>
                  <a:gd name="T9" fmla="*/ 283 h 339"/>
                  <a:gd name="T10" fmla="*/ 56 w 336"/>
                  <a:gd name="T11" fmla="*/ 339 h 339"/>
                  <a:gd name="T12" fmla="*/ 280 w 336"/>
                  <a:gd name="T13" fmla="*/ 339 h 339"/>
                  <a:gd name="T14" fmla="*/ 336 w 336"/>
                  <a:gd name="T15" fmla="*/ 283 h 339"/>
                  <a:gd name="T16" fmla="*/ 336 w 336"/>
                  <a:gd name="T17" fmla="*/ 56 h 339"/>
                  <a:gd name="T18" fmla="*/ 280 w 336"/>
                  <a:gd name="T19" fmla="*/ 0 h 339"/>
                  <a:gd name="T20" fmla="*/ 280 w 336"/>
                  <a:gd name="T21" fmla="*/ 0 h 339"/>
                  <a:gd name="T22" fmla="*/ 280 w 336"/>
                  <a:gd name="T23"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339">
                    <a:moveTo>
                      <a:pt x="280" y="0"/>
                    </a:moveTo>
                    <a:cubicBezTo>
                      <a:pt x="249" y="0"/>
                      <a:pt x="224" y="25"/>
                      <a:pt x="224" y="56"/>
                    </a:cubicBezTo>
                    <a:cubicBezTo>
                      <a:pt x="224" y="225"/>
                      <a:pt x="224" y="225"/>
                      <a:pt x="224" y="225"/>
                    </a:cubicBezTo>
                    <a:cubicBezTo>
                      <a:pt x="56" y="225"/>
                      <a:pt x="56" y="225"/>
                      <a:pt x="56" y="225"/>
                    </a:cubicBezTo>
                    <a:cubicBezTo>
                      <a:pt x="25" y="225"/>
                      <a:pt x="0" y="251"/>
                      <a:pt x="0" y="283"/>
                    </a:cubicBezTo>
                    <a:cubicBezTo>
                      <a:pt x="0" y="314"/>
                      <a:pt x="25" y="339"/>
                      <a:pt x="56" y="339"/>
                    </a:cubicBezTo>
                    <a:cubicBezTo>
                      <a:pt x="280" y="339"/>
                      <a:pt x="280" y="339"/>
                      <a:pt x="280" y="339"/>
                    </a:cubicBezTo>
                    <a:cubicBezTo>
                      <a:pt x="310" y="339"/>
                      <a:pt x="336" y="314"/>
                      <a:pt x="336" y="283"/>
                    </a:cubicBezTo>
                    <a:cubicBezTo>
                      <a:pt x="336" y="56"/>
                      <a:pt x="336" y="56"/>
                      <a:pt x="336" y="56"/>
                    </a:cubicBezTo>
                    <a:cubicBezTo>
                      <a:pt x="336" y="25"/>
                      <a:pt x="310" y="0"/>
                      <a:pt x="280" y="0"/>
                    </a:cubicBezTo>
                    <a:close/>
                    <a:moveTo>
                      <a:pt x="280" y="0"/>
                    </a:moveTo>
                    <a:cubicBezTo>
                      <a:pt x="280" y="0"/>
                      <a:pt x="280"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84" name="Freeform 444">
                <a:extLst>
                  <a:ext uri="{FF2B5EF4-FFF2-40B4-BE49-F238E27FC236}">
                    <a16:creationId xmlns:a16="http://schemas.microsoft.com/office/drawing/2014/main" id="{678B2849-5B04-4896-9177-997A1BF21779}"/>
                  </a:ext>
                </a:extLst>
              </p:cNvPr>
              <p:cNvSpPr>
                <a:spLocks noEditPoints="1"/>
              </p:cNvSpPr>
              <p:nvPr/>
            </p:nvSpPr>
            <p:spPr bwMode="auto">
              <a:xfrm>
                <a:off x="5616" y="3669"/>
                <a:ext cx="52" cy="52"/>
              </a:xfrm>
              <a:custGeom>
                <a:avLst/>
                <a:gdLst>
                  <a:gd name="T0" fmla="*/ 280 w 336"/>
                  <a:gd name="T1" fmla="*/ 0 h 336"/>
                  <a:gd name="T2" fmla="*/ 56 w 336"/>
                  <a:gd name="T3" fmla="*/ 0 h 336"/>
                  <a:gd name="T4" fmla="*/ 0 w 336"/>
                  <a:gd name="T5" fmla="*/ 56 h 336"/>
                  <a:gd name="T6" fmla="*/ 56 w 336"/>
                  <a:gd name="T7" fmla="*/ 112 h 336"/>
                  <a:gd name="T8" fmla="*/ 224 w 336"/>
                  <a:gd name="T9" fmla="*/ 112 h 336"/>
                  <a:gd name="T10" fmla="*/ 224 w 336"/>
                  <a:gd name="T11" fmla="*/ 280 h 336"/>
                  <a:gd name="T12" fmla="*/ 280 w 336"/>
                  <a:gd name="T13" fmla="*/ 336 h 336"/>
                  <a:gd name="T14" fmla="*/ 336 w 336"/>
                  <a:gd name="T15" fmla="*/ 280 h 336"/>
                  <a:gd name="T16" fmla="*/ 336 w 336"/>
                  <a:gd name="T17" fmla="*/ 56 h 336"/>
                  <a:gd name="T18" fmla="*/ 280 w 336"/>
                  <a:gd name="T19" fmla="*/ 0 h 336"/>
                  <a:gd name="T20" fmla="*/ 280 w 336"/>
                  <a:gd name="T21" fmla="*/ 0 h 336"/>
                  <a:gd name="T22" fmla="*/ 280 w 336"/>
                  <a:gd name="T23"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336">
                    <a:moveTo>
                      <a:pt x="280" y="0"/>
                    </a:moveTo>
                    <a:cubicBezTo>
                      <a:pt x="56" y="0"/>
                      <a:pt x="56" y="0"/>
                      <a:pt x="56" y="0"/>
                    </a:cubicBezTo>
                    <a:cubicBezTo>
                      <a:pt x="25" y="0"/>
                      <a:pt x="0" y="25"/>
                      <a:pt x="0" y="56"/>
                    </a:cubicBezTo>
                    <a:cubicBezTo>
                      <a:pt x="0" y="87"/>
                      <a:pt x="25" y="112"/>
                      <a:pt x="56" y="112"/>
                    </a:cubicBezTo>
                    <a:cubicBezTo>
                      <a:pt x="224" y="112"/>
                      <a:pt x="224" y="112"/>
                      <a:pt x="224" y="112"/>
                    </a:cubicBezTo>
                    <a:cubicBezTo>
                      <a:pt x="224" y="280"/>
                      <a:pt x="224" y="280"/>
                      <a:pt x="224" y="280"/>
                    </a:cubicBezTo>
                    <a:cubicBezTo>
                      <a:pt x="224" y="311"/>
                      <a:pt x="249" y="336"/>
                      <a:pt x="280" y="336"/>
                    </a:cubicBezTo>
                    <a:cubicBezTo>
                      <a:pt x="310" y="336"/>
                      <a:pt x="336" y="311"/>
                      <a:pt x="336" y="280"/>
                    </a:cubicBezTo>
                    <a:cubicBezTo>
                      <a:pt x="336" y="56"/>
                      <a:pt x="336" y="56"/>
                      <a:pt x="336" y="56"/>
                    </a:cubicBezTo>
                    <a:cubicBezTo>
                      <a:pt x="336" y="25"/>
                      <a:pt x="310" y="0"/>
                      <a:pt x="280" y="0"/>
                    </a:cubicBezTo>
                    <a:close/>
                    <a:moveTo>
                      <a:pt x="280" y="0"/>
                    </a:moveTo>
                    <a:cubicBezTo>
                      <a:pt x="280" y="0"/>
                      <a:pt x="280"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85" name="Freeform 445">
                <a:extLst>
                  <a:ext uri="{FF2B5EF4-FFF2-40B4-BE49-F238E27FC236}">
                    <a16:creationId xmlns:a16="http://schemas.microsoft.com/office/drawing/2014/main" id="{27EC1406-D211-4BF8-B044-9500A1ADFA8B}"/>
                  </a:ext>
                </a:extLst>
              </p:cNvPr>
              <p:cNvSpPr>
                <a:spLocks noEditPoints="1"/>
              </p:cNvSpPr>
              <p:nvPr/>
            </p:nvSpPr>
            <p:spPr bwMode="auto">
              <a:xfrm>
                <a:off x="5408" y="3825"/>
                <a:ext cx="52" cy="53"/>
              </a:xfrm>
              <a:custGeom>
                <a:avLst/>
                <a:gdLst>
                  <a:gd name="T0" fmla="*/ 280 w 335"/>
                  <a:gd name="T1" fmla="*/ 225 h 339"/>
                  <a:gd name="T2" fmla="*/ 111 w 335"/>
                  <a:gd name="T3" fmla="*/ 225 h 339"/>
                  <a:gd name="T4" fmla="*/ 111 w 335"/>
                  <a:gd name="T5" fmla="*/ 56 h 339"/>
                  <a:gd name="T6" fmla="*/ 55 w 335"/>
                  <a:gd name="T7" fmla="*/ 0 h 339"/>
                  <a:gd name="T8" fmla="*/ 0 w 335"/>
                  <a:gd name="T9" fmla="*/ 56 h 339"/>
                  <a:gd name="T10" fmla="*/ 0 w 335"/>
                  <a:gd name="T11" fmla="*/ 283 h 339"/>
                  <a:gd name="T12" fmla="*/ 55 w 335"/>
                  <a:gd name="T13" fmla="*/ 339 h 339"/>
                  <a:gd name="T14" fmla="*/ 280 w 335"/>
                  <a:gd name="T15" fmla="*/ 339 h 339"/>
                  <a:gd name="T16" fmla="*/ 335 w 335"/>
                  <a:gd name="T17" fmla="*/ 283 h 339"/>
                  <a:gd name="T18" fmla="*/ 280 w 335"/>
                  <a:gd name="T19" fmla="*/ 225 h 339"/>
                  <a:gd name="T20" fmla="*/ 280 w 335"/>
                  <a:gd name="T21" fmla="*/ 225 h 339"/>
                  <a:gd name="T22" fmla="*/ 280 w 335"/>
                  <a:gd name="T23" fmla="*/ 2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39">
                    <a:moveTo>
                      <a:pt x="280" y="225"/>
                    </a:moveTo>
                    <a:cubicBezTo>
                      <a:pt x="111" y="225"/>
                      <a:pt x="111" y="225"/>
                      <a:pt x="111" y="225"/>
                    </a:cubicBezTo>
                    <a:cubicBezTo>
                      <a:pt x="111" y="56"/>
                      <a:pt x="111" y="56"/>
                      <a:pt x="111" y="56"/>
                    </a:cubicBezTo>
                    <a:cubicBezTo>
                      <a:pt x="111" y="25"/>
                      <a:pt x="86" y="0"/>
                      <a:pt x="55" y="0"/>
                    </a:cubicBezTo>
                    <a:cubicBezTo>
                      <a:pt x="25" y="0"/>
                      <a:pt x="0" y="25"/>
                      <a:pt x="0" y="56"/>
                    </a:cubicBezTo>
                    <a:cubicBezTo>
                      <a:pt x="0" y="283"/>
                      <a:pt x="0" y="283"/>
                      <a:pt x="0" y="283"/>
                    </a:cubicBezTo>
                    <a:cubicBezTo>
                      <a:pt x="0" y="314"/>
                      <a:pt x="25" y="339"/>
                      <a:pt x="55" y="339"/>
                    </a:cubicBezTo>
                    <a:cubicBezTo>
                      <a:pt x="280" y="339"/>
                      <a:pt x="280" y="339"/>
                      <a:pt x="280" y="339"/>
                    </a:cubicBezTo>
                    <a:cubicBezTo>
                      <a:pt x="310" y="339"/>
                      <a:pt x="335" y="314"/>
                      <a:pt x="335" y="283"/>
                    </a:cubicBezTo>
                    <a:cubicBezTo>
                      <a:pt x="335" y="251"/>
                      <a:pt x="310" y="225"/>
                      <a:pt x="280" y="225"/>
                    </a:cubicBezTo>
                    <a:close/>
                    <a:moveTo>
                      <a:pt x="280" y="225"/>
                    </a:moveTo>
                    <a:cubicBezTo>
                      <a:pt x="280" y="225"/>
                      <a:pt x="280" y="225"/>
                      <a:pt x="280" y="2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86" name="Freeform 446">
                <a:extLst>
                  <a:ext uri="{FF2B5EF4-FFF2-40B4-BE49-F238E27FC236}">
                    <a16:creationId xmlns:a16="http://schemas.microsoft.com/office/drawing/2014/main" id="{DB77916A-28EC-4F8C-AB36-F6C637846446}"/>
                  </a:ext>
                </a:extLst>
              </p:cNvPr>
              <p:cNvSpPr>
                <a:spLocks/>
              </p:cNvSpPr>
              <p:nvPr/>
            </p:nvSpPr>
            <p:spPr bwMode="auto">
              <a:xfrm>
                <a:off x="5443" y="3704"/>
                <a:ext cx="17" cy="139"/>
              </a:xfrm>
              <a:custGeom>
                <a:avLst/>
                <a:gdLst>
                  <a:gd name="T0" fmla="*/ 0 w 17"/>
                  <a:gd name="T1" fmla="*/ 0 h 139"/>
                  <a:gd name="T2" fmla="*/ 17 w 17"/>
                  <a:gd name="T3" fmla="*/ 0 h 139"/>
                  <a:gd name="T4" fmla="*/ 17 w 17"/>
                  <a:gd name="T5" fmla="*/ 139 h 139"/>
                  <a:gd name="T6" fmla="*/ 0 w 17"/>
                  <a:gd name="T7" fmla="*/ 139 h 139"/>
                  <a:gd name="T8" fmla="*/ 0 w 17"/>
                  <a:gd name="T9" fmla="*/ 0 h 139"/>
                  <a:gd name="T10" fmla="*/ 0 w 17"/>
                  <a:gd name="T11" fmla="*/ 0 h 139"/>
                </a:gdLst>
                <a:ahLst/>
                <a:cxnLst>
                  <a:cxn ang="0">
                    <a:pos x="T0" y="T1"/>
                  </a:cxn>
                  <a:cxn ang="0">
                    <a:pos x="T2" y="T3"/>
                  </a:cxn>
                  <a:cxn ang="0">
                    <a:pos x="T4" y="T5"/>
                  </a:cxn>
                  <a:cxn ang="0">
                    <a:pos x="T6" y="T7"/>
                  </a:cxn>
                  <a:cxn ang="0">
                    <a:pos x="T8" y="T9"/>
                  </a:cxn>
                  <a:cxn ang="0">
                    <a:pos x="T10" y="T11"/>
                  </a:cxn>
                </a:cxnLst>
                <a:rect l="0" t="0" r="r" b="b"/>
                <a:pathLst>
                  <a:path w="17" h="139">
                    <a:moveTo>
                      <a:pt x="0" y="0"/>
                    </a:moveTo>
                    <a:lnTo>
                      <a:pt x="17" y="0"/>
                    </a:lnTo>
                    <a:lnTo>
                      <a:pt x="17" y="139"/>
                    </a:lnTo>
                    <a:lnTo>
                      <a:pt x="0" y="1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87" name="Freeform 447">
                <a:extLst>
                  <a:ext uri="{FF2B5EF4-FFF2-40B4-BE49-F238E27FC236}">
                    <a16:creationId xmlns:a16="http://schemas.microsoft.com/office/drawing/2014/main" id="{CD888804-0F07-4721-9DEE-6F8F92B006F1}"/>
                  </a:ext>
                </a:extLst>
              </p:cNvPr>
              <p:cNvSpPr>
                <a:spLocks/>
              </p:cNvSpPr>
              <p:nvPr/>
            </p:nvSpPr>
            <p:spPr bwMode="auto">
              <a:xfrm>
                <a:off x="5477" y="3704"/>
                <a:ext cx="18" cy="104"/>
              </a:xfrm>
              <a:custGeom>
                <a:avLst/>
                <a:gdLst>
                  <a:gd name="T0" fmla="*/ 0 w 18"/>
                  <a:gd name="T1" fmla="*/ 0 h 104"/>
                  <a:gd name="T2" fmla="*/ 18 w 18"/>
                  <a:gd name="T3" fmla="*/ 0 h 104"/>
                  <a:gd name="T4" fmla="*/ 18 w 18"/>
                  <a:gd name="T5" fmla="*/ 104 h 104"/>
                  <a:gd name="T6" fmla="*/ 0 w 18"/>
                  <a:gd name="T7" fmla="*/ 104 h 104"/>
                  <a:gd name="T8" fmla="*/ 0 w 18"/>
                  <a:gd name="T9" fmla="*/ 0 h 104"/>
                  <a:gd name="T10" fmla="*/ 0 w 18"/>
                  <a:gd name="T11" fmla="*/ 0 h 104"/>
                </a:gdLst>
                <a:ahLst/>
                <a:cxnLst>
                  <a:cxn ang="0">
                    <a:pos x="T0" y="T1"/>
                  </a:cxn>
                  <a:cxn ang="0">
                    <a:pos x="T2" y="T3"/>
                  </a:cxn>
                  <a:cxn ang="0">
                    <a:pos x="T4" y="T5"/>
                  </a:cxn>
                  <a:cxn ang="0">
                    <a:pos x="T6" y="T7"/>
                  </a:cxn>
                  <a:cxn ang="0">
                    <a:pos x="T8" y="T9"/>
                  </a:cxn>
                  <a:cxn ang="0">
                    <a:pos x="T10" y="T11"/>
                  </a:cxn>
                </a:cxnLst>
                <a:rect l="0" t="0" r="r" b="b"/>
                <a:pathLst>
                  <a:path w="18" h="104">
                    <a:moveTo>
                      <a:pt x="0" y="0"/>
                    </a:moveTo>
                    <a:lnTo>
                      <a:pt x="18" y="0"/>
                    </a:lnTo>
                    <a:lnTo>
                      <a:pt x="18" y="104"/>
                    </a:lnTo>
                    <a:lnTo>
                      <a:pt x="0" y="10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88" name="Freeform 448">
                <a:extLst>
                  <a:ext uri="{FF2B5EF4-FFF2-40B4-BE49-F238E27FC236}">
                    <a16:creationId xmlns:a16="http://schemas.microsoft.com/office/drawing/2014/main" id="{B89629D3-64B2-464F-AFCE-CD8F3C2DF701}"/>
                  </a:ext>
                </a:extLst>
              </p:cNvPr>
              <p:cNvSpPr>
                <a:spLocks/>
              </p:cNvSpPr>
              <p:nvPr/>
            </p:nvSpPr>
            <p:spPr bwMode="auto">
              <a:xfrm>
                <a:off x="5512" y="3704"/>
                <a:ext cx="18" cy="104"/>
              </a:xfrm>
              <a:custGeom>
                <a:avLst/>
                <a:gdLst>
                  <a:gd name="T0" fmla="*/ 0 w 18"/>
                  <a:gd name="T1" fmla="*/ 0 h 104"/>
                  <a:gd name="T2" fmla="*/ 18 w 18"/>
                  <a:gd name="T3" fmla="*/ 0 h 104"/>
                  <a:gd name="T4" fmla="*/ 18 w 18"/>
                  <a:gd name="T5" fmla="*/ 104 h 104"/>
                  <a:gd name="T6" fmla="*/ 0 w 18"/>
                  <a:gd name="T7" fmla="*/ 104 h 104"/>
                  <a:gd name="T8" fmla="*/ 0 w 18"/>
                  <a:gd name="T9" fmla="*/ 0 h 104"/>
                  <a:gd name="T10" fmla="*/ 0 w 18"/>
                  <a:gd name="T11" fmla="*/ 0 h 104"/>
                </a:gdLst>
                <a:ahLst/>
                <a:cxnLst>
                  <a:cxn ang="0">
                    <a:pos x="T0" y="T1"/>
                  </a:cxn>
                  <a:cxn ang="0">
                    <a:pos x="T2" y="T3"/>
                  </a:cxn>
                  <a:cxn ang="0">
                    <a:pos x="T4" y="T5"/>
                  </a:cxn>
                  <a:cxn ang="0">
                    <a:pos x="T6" y="T7"/>
                  </a:cxn>
                  <a:cxn ang="0">
                    <a:pos x="T8" y="T9"/>
                  </a:cxn>
                  <a:cxn ang="0">
                    <a:pos x="T10" y="T11"/>
                  </a:cxn>
                </a:cxnLst>
                <a:rect l="0" t="0" r="r" b="b"/>
                <a:pathLst>
                  <a:path w="18" h="104">
                    <a:moveTo>
                      <a:pt x="0" y="0"/>
                    </a:moveTo>
                    <a:lnTo>
                      <a:pt x="18" y="0"/>
                    </a:lnTo>
                    <a:lnTo>
                      <a:pt x="18" y="104"/>
                    </a:lnTo>
                    <a:lnTo>
                      <a:pt x="0" y="10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89" name="Freeform 449">
                <a:extLst>
                  <a:ext uri="{FF2B5EF4-FFF2-40B4-BE49-F238E27FC236}">
                    <a16:creationId xmlns:a16="http://schemas.microsoft.com/office/drawing/2014/main" id="{741AC9F5-7E0D-46D7-ACE6-DAF689396930}"/>
                  </a:ext>
                </a:extLst>
              </p:cNvPr>
              <p:cNvSpPr>
                <a:spLocks/>
              </p:cNvSpPr>
              <p:nvPr/>
            </p:nvSpPr>
            <p:spPr bwMode="auto">
              <a:xfrm>
                <a:off x="5547" y="3704"/>
                <a:ext cx="17" cy="139"/>
              </a:xfrm>
              <a:custGeom>
                <a:avLst/>
                <a:gdLst>
                  <a:gd name="T0" fmla="*/ 0 w 17"/>
                  <a:gd name="T1" fmla="*/ 0 h 139"/>
                  <a:gd name="T2" fmla="*/ 17 w 17"/>
                  <a:gd name="T3" fmla="*/ 0 h 139"/>
                  <a:gd name="T4" fmla="*/ 17 w 17"/>
                  <a:gd name="T5" fmla="*/ 139 h 139"/>
                  <a:gd name="T6" fmla="*/ 0 w 17"/>
                  <a:gd name="T7" fmla="*/ 139 h 139"/>
                  <a:gd name="T8" fmla="*/ 0 w 17"/>
                  <a:gd name="T9" fmla="*/ 0 h 139"/>
                  <a:gd name="T10" fmla="*/ 0 w 17"/>
                  <a:gd name="T11" fmla="*/ 0 h 139"/>
                </a:gdLst>
                <a:ahLst/>
                <a:cxnLst>
                  <a:cxn ang="0">
                    <a:pos x="T0" y="T1"/>
                  </a:cxn>
                  <a:cxn ang="0">
                    <a:pos x="T2" y="T3"/>
                  </a:cxn>
                  <a:cxn ang="0">
                    <a:pos x="T4" y="T5"/>
                  </a:cxn>
                  <a:cxn ang="0">
                    <a:pos x="T6" y="T7"/>
                  </a:cxn>
                  <a:cxn ang="0">
                    <a:pos x="T8" y="T9"/>
                  </a:cxn>
                  <a:cxn ang="0">
                    <a:pos x="T10" y="T11"/>
                  </a:cxn>
                </a:cxnLst>
                <a:rect l="0" t="0" r="r" b="b"/>
                <a:pathLst>
                  <a:path w="17" h="139">
                    <a:moveTo>
                      <a:pt x="0" y="0"/>
                    </a:moveTo>
                    <a:lnTo>
                      <a:pt x="17" y="0"/>
                    </a:lnTo>
                    <a:lnTo>
                      <a:pt x="17" y="139"/>
                    </a:lnTo>
                    <a:lnTo>
                      <a:pt x="0" y="1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0" name="Freeform 450">
                <a:extLst>
                  <a:ext uri="{FF2B5EF4-FFF2-40B4-BE49-F238E27FC236}">
                    <a16:creationId xmlns:a16="http://schemas.microsoft.com/office/drawing/2014/main" id="{A357A98D-4F64-416B-A619-A99F0E1C7AB8}"/>
                  </a:ext>
                </a:extLst>
              </p:cNvPr>
              <p:cNvSpPr>
                <a:spLocks/>
              </p:cNvSpPr>
              <p:nvPr/>
            </p:nvSpPr>
            <p:spPr bwMode="auto">
              <a:xfrm>
                <a:off x="5582" y="3704"/>
                <a:ext cx="17" cy="104"/>
              </a:xfrm>
              <a:custGeom>
                <a:avLst/>
                <a:gdLst>
                  <a:gd name="T0" fmla="*/ 0 w 17"/>
                  <a:gd name="T1" fmla="*/ 0 h 104"/>
                  <a:gd name="T2" fmla="*/ 17 w 17"/>
                  <a:gd name="T3" fmla="*/ 0 h 104"/>
                  <a:gd name="T4" fmla="*/ 17 w 17"/>
                  <a:gd name="T5" fmla="*/ 104 h 104"/>
                  <a:gd name="T6" fmla="*/ 0 w 17"/>
                  <a:gd name="T7" fmla="*/ 104 h 104"/>
                  <a:gd name="T8" fmla="*/ 0 w 17"/>
                  <a:gd name="T9" fmla="*/ 0 h 104"/>
                  <a:gd name="T10" fmla="*/ 0 w 17"/>
                  <a:gd name="T11" fmla="*/ 0 h 104"/>
                </a:gdLst>
                <a:ahLst/>
                <a:cxnLst>
                  <a:cxn ang="0">
                    <a:pos x="T0" y="T1"/>
                  </a:cxn>
                  <a:cxn ang="0">
                    <a:pos x="T2" y="T3"/>
                  </a:cxn>
                  <a:cxn ang="0">
                    <a:pos x="T4" y="T5"/>
                  </a:cxn>
                  <a:cxn ang="0">
                    <a:pos x="T6" y="T7"/>
                  </a:cxn>
                  <a:cxn ang="0">
                    <a:pos x="T8" y="T9"/>
                  </a:cxn>
                  <a:cxn ang="0">
                    <a:pos x="T10" y="T11"/>
                  </a:cxn>
                </a:cxnLst>
                <a:rect l="0" t="0" r="r" b="b"/>
                <a:pathLst>
                  <a:path w="17" h="104">
                    <a:moveTo>
                      <a:pt x="0" y="0"/>
                    </a:moveTo>
                    <a:lnTo>
                      <a:pt x="17" y="0"/>
                    </a:lnTo>
                    <a:lnTo>
                      <a:pt x="17" y="104"/>
                    </a:lnTo>
                    <a:lnTo>
                      <a:pt x="0" y="10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1" name="Freeform 451">
                <a:extLst>
                  <a:ext uri="{FF2B5EF4-FFF2-40B4-BE49-F238E27FC236}">
                    <a16:creationId xmlns:a16="http://schemas.microsoft.com/office/drawing/2014/main" id="{48723009-4F09-4600-843C-386E8E8341B1}"/>
                  </a:ext>
                </a:extLst>
              </p:cNvPr>
              <p:cNvSpPr>
                <a:spLocks/>
              </p:cNvSpPr>
              <p:nvPr/>
            </p:nvSpPr>
            <p:spPr bwMode="auto">
              <a:xfrm>
                <a:off x="5616" y="3704"/>
                <a:ext cx="18" cy="139"/>
              </a:xfrm>
              <a:custGeom>
                <a:avLst/>
                <a:gdLst>
                  <a:gd name="T0" fmla="*/ 0 w 18"/>
                  <a:gd name="T1" fmla="*/ 0 h 139"/>
                  <a:gd name="T2" fmla="*/ 18 w 18"/>
                  <a:gd name="T3" fmla="*/ 0 h 139"/>
                  <a:gd name="T4" fmla="*/ 18 w 18"/>
                  <a:gd name="T5" fmla="*/ 139 h 139"/>
                  <a:gd name="T6" fmla="*/ 0 w 18"/>
                  <a:gd name="T7" fmla="*/ 139 h 139"/>
                  <a:gd name="T8" fmla="*/ 0 w 18"/>
                  <a:gd name="T9" fmla="*/ 0 h 139"/>
                  <a:gd name="T10" fmla="*/ 0 w 18"/>
                  <a:gd name="T11" fmla="*/ 0 h 139"/>
                </a:gdLst>
                <a:ahLst/>
                <a:cxnLst>
                  <a:cxn ang="0">
                    <a:pos x="T0" y="T1"/>
                  </a:cxn>
                  <a:cxn ang="0">
                    <a:pos x="T2" y="T3"/>
                  </a:cxn>
                  <a:cxn ang="0">
                    <a:pos x="T4" y="T5"/>
                  </a:cxn>
                  <a:cxn ang="0">
                    <a:pos x="T6" y="T7"/>
                  </a:cxn>
                  <a:cxn ang="0">
                    <a:pos x="T8" y="T9"/>
                  </a:cxn>
                  <a:cxn ang="0">
                    <a:pos x="T10" y="T11"/>
                  </a:cxn>
                </a:cxnLst>
                <a:rect l="0" t="0" r="r" b="b"/>
                <a:pathLst>
                  <a:path w="18" h="139">
                    <a:moveTo>
                      <a:pt x="0" y="0"/>
                    </a:moveTo>
                    <a:lnTo>
                      <a:pt x="18" y="0"/>
                    </a:lnTo>
                    <a:lnTo>
                      <a:pt x="18" y="139"/>
                    </a:lnTo>
                    <a:lnTo>
                      <a:pt x="0" y="1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2" name="Freeform 452">
                <a:extLst>
                  <a:ext uri="{FF2B5EF4-FFF2-40B4-BE49-F238E27FC236}">
                    <a16:creationId xmlns:a16="http://schemas.microsoft.com/office/drawing/2014/main" id="{0991D1CE-6FD2-4939-95A7-D98B16C9BE3F}"/>
                  </a:ext>
                </a:extLst>
              </p:cNvPr>
              <p:cNvSpPr>
                <a:spLocks/>
              </p:cNvSpPr>
              <p:nvPr/>
            </p:nvSpPr>
            <p:spPr bwMode="auto">
              <a:xfrm>
                <a:off x="5477" y="3825"/>
                <a:ext cx="18" cy="18"/>
              </a:xfrm>
              <a:custGeom>
                <a:avLst/>
                <a:gdLst>
                  <a:gd name="T0" fmla="*/ 0 w 18"/>
                  <a:gd name="T1" fmla="*/ 0 h 18"/>
                  <a:gd name="T2" fmla="*/ 18 w 18"/>
                  <a:gd name="T3" fmla="*/ 0 h 18"/>
                  <a:gd name="T4" fmla="*/ 18 w 18"/>
                  <a:gd name="T5" fmla="*/ 18 h 18"/>
                  <a:gd name="T6" fmla="*/ 0 w 18"/>
                  <a:gd name="T7" fmla="*/ 18 h 18"/>
                  <a:gd name="T8" fmla="*/ 0 w 18"/>
                  <a:gd name="T9" fmla="*/ 0 h 18"/>
                  <a:gd name="T10" fmla="*/ 0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0" y="0"/>
                    </a:moveTo>
                    <a:lnTo>
                      <a:pt x="18" y="0"/>
                    </a:lnTo>
                    <a:lnTo>
                      <a:pt x="18" y="18"/>
                    </a:lnTo>
                    <a:lnTo>
                      <a:pt x="0" y="1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3" name="Freeform 453">
                <a:extLst>
                  <a:ext uri="{FF2B5EF4-FFF2-40B4-BE49-F238E27FC236}">
                    <a16:creationId xmlns:a16="http://schemas.microsoft.com/office/drawing/2014/main" id="{DBAD8A49-B1A6-478D-A80A-B7BF61911838}"/>
                  </a:ext>
                </a:extLst>
              </p:cNvPr>
              <p:cNvSpPr>
                <a:spLocks/>
              </p:cNvSpPr>
              <p:nvPr/>
            </p:nvSpPr>
            <p:spPr bwMode="auto">
              <a:xfrm>
                <a:off x="5512" y="3825"/>
                <a:ext cx="18" cy="18"/>
              </a:xfrm>
              <a:custGeom>
                <a:avLst/>
                <a:gdLst>
                  <a:gd name="T0" fmla="*/ 0 w 18"/>
                  <a:gd name="T1" fmla="*/ 0 h 18"/>
                  <a:gd name="T2" fmla="*/ 18 w 18"/>
                  <a:gd name="T3" fmla="*/ 0 h 18"/>
                  <a:gd name="T4" fmla="*/ 18 w 18"/>
                  <a:gd name="T5" fmla="*/ 18 h 18"/>
                  <a:gd name="T6" fmla="*/ 0 w 18"/>
                  <a:gd name="T7" fmla="*/ 18 h 18"/>
                  <a:gd name="T8" fmla="*/ 0 w 18"/>
                  <a:gd name="T9" fmla="*/ 0 h 18"/>
                  <a:gd name="T10" fmla="*/ 0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0" y="0"/>
                    </a:moveTo>
                    <a:lnTo>
                      <a:pt x="18" y="0"/>
                    </a:lnTo>
                    <a:lnTo>
                      <a:pt x="18" y="18"/>
                    </a:lnTo>
                    <a:lnTo>
                      <a:pt x="0" y="1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94" name="Freeform 454">
                <a:extLst>
                  <a:ext uri="{FF2B5EF4-FFF2-40B4-BE49-F238E27FC236}">
                    <a16:creationId xmlns:a16="http://schemas.microsoft.com/office/drawing/2014/main" id="{0E701EBE-B8A1-4D40-B63C-B5307B19AA89}"/>
                  </a:ext>
                </a:extLst>
              </p:cNvPr>
              <p:cNvSpPr>
                <a:spLocks/>
              </p:cNvSpPr>
              <p:nvPr/>
            </p:nvSpPr>
            <p:spPr bwMode="auto">
              <a:xfrm>
                <a:off x="5582" y="3825"/>
                <a:ext cx="17" cy="18"/>
              </a:xfrm>
              <a:custGeom>
                <a:avLst/>
                <a:gdLst>
                  <a:gd name="T0" fmla="*/ 0 w 17"/>
                  <a:gd name="T1" fmla="*/ 0 h 18"/>
                  <a:gd name="T2" fmla="*/ 17 w 17"/>
                  <a:gd name="T3" fmla="*/ 0 h 18"/>
                  <a:gd name="T4" fmla="*/ 17 w 17"/>
                  <a:gd name="T5" fmla="*/ 18 h 18"/>
                  <a:gd name="T6" fmla="*/ 0 w 17"/>
                  <a:gd name="T7" fmla="*/ 18 h 18"/>
                  <a:gd name="T8" fmla="*/ 0 w 17"/>
                  <a:gd name="T9" fmla="*/ 0 h 18"/>
                  <a:gd name="T10" fmla="*/ 0 w 17"/>
                  <a:gd name="T11" fmla="*/ 0 h 18"/>
                </a:gdLst>
                <a:ahLst/>
                <a:cxnLst>
                  <a:cxn ang="0">
                    <a:pos x="T0" y="T1"/>
                  </a:cxn>
                  <a:cxn ang="0">
                    <a:pos x="T2" y="T3"/>
                  </a:cxn>
                  <a:cxn ang="0">
                    <a:pos x="T4" y="T5"/>
                  </a:cxn>
                  <a:cxn ang="0">
                    <a:pos x="T6" y="T7"/>
                  </a:cxn>
                  <a:cxn ang="0">
                    <a:pos x="T8" y="T9"/>
                  </a:cxn>
                  <a:cxn ang="0">
                    <a:pos x="T10" y="T11"/>
                  </a:cxn>
                </a:cxnLst>
                <a:rect l="0" t="0" r="r" b="b"/>
                <a:pathLst>
                  <a:path w="17" h="18">
                    <a:moveTo>
                      <a:pt x="0" y="0"/>
                    </a:moveTo>
                    <a:lnTo>
                      <a:pt x="17" y="0"/>
                    </a:lnTo>
                    <a:lnTo>
                      <a:pt x="17" y="18"/>
                    </a:lnTo>
                    <a:lnTo>
                      <a:pt x="0" y="1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14" name="Group 113"/>
          <p:cNvGrpSpPr/>
          <p:nvPr userDrawn="1"/>
        </p:nvGrpSpPr>
        <p:grpSpPr>
          <a:xfrm>
            <a:off x="4137514" y="5387053"/>
            <a:ext cx="3860538" cy="412501"/>
            <a:chOff x="4315171" y="5037467"/>
            <a:chExt cx="3860538" cy="412501"/>
          </a:xfrm>
        </p:grpSpPr>
        <p:sp>
          <p:nvSpPr>
            <p:cNvPr id="36" name="t - Intellectueel">
              <a:extLst>
                <a:ext uri="{FF2B5EF4-FFF2-40B4-BE49-F238E27FC236}">
                  <a16:creationId xmlns:a16="http://schemas.microsoft.com/office/drawing/2014/main" id="{D421B3E0-D6FD-458A-9DBC-89A17640D57F}"/>
                </a:ext>
              </a:extLst>
            </p:cNvPr>
            <p:cNvSpPr txBox="1">
              <a:spLocks/>
            </p:cNvSpPr>
            <p:nvPr userDrawn="1"/>
          </p:nvSpPr>
          <p:spPr>
            <a:xfrm>
              <a:off x="5121224" y="503746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Intellectual</a:t>
              </a:r>
              <a:r>
                <a:rPr lang="en-GB" baseline="0" noProof="0" dirty="0"/>
                <a:t> Property, IT </a:t>
              </a:r>
              <a:br>
                <a:rPr lang="en-GB" baseline="0" noProof="0" dirty="0"/>
              </a:br>
              <a:r>
                <a:rPr lang="en-GB" baseline="0" noProof="0" dirty="0"/>
                <a:t>&amp; Data Protection</a:t>
              </a:r>
              <a:endParaRPr lang="en-GB" noProof="0" dirty="0"/>
            </a:p>
          </p:txBody>
        </p:sp>
        <p:grpSp>
          <p:nvGrpSpPr>
            <p:cNvPr id="95" name="i - Notariaat" descr="Open map">
              <a:extLst>
                <a:ext uri="{FF2B5EF4-FFF2-40B4-BE49-F238E27FC236}">
                  <a16:creationId xmlns:a16="http://schemas.microsoft.com/office/drawing/2014/main" id="{BD4232DC-3C9F-4476-A2D7-A0E58F220518}"/>
                </a:ext>
              </a:extLst>
            </p:cNvPr>
            <p:cNvGrpSpPr/>
            <p:nvPr userDrawn="1"/>
          </p:nvGrpSpPr>
          <p:grpSpPr>
            <a:xfrm>
              <a:off x="4315171" y="5121261"/>
              <a:ext cx="521635" cy="258267"/>
              <a:chOff x="3398733" y="5721622"/>
              <a:chExt cx="604090" cy="299091"/>
            </a:xfrm>
          </p:grpSpPr>
          <p:sp>
            <p:nvSpPr>
              <p:cNvPr id="96" name="Vrije vorm: vorm 95">
                <a:extLst>
                  <a:ext uri="{FF2B5EF4-FFF2-40B4-BE49-F238E27FC236}">
                    <a16:creationId xmlns:a16="http://schemas.microsoft.com/office/drawing/2014/main" id="{7B26CE2B-021B-44C9-8512-8F8F90F3D24C}"/>
                  </a:ext>
                </a:extLst>
              </p:cNvPr>
              <p:cNvSpPr/>
              <p:nvPr/>
            </p:nvSpPr>
            <p:spPr>
              <a:xfrm>
                <a:off x="3398733" y="5721622"/>
                <a:ext cx="372552" cy="283349"/>
              </a:xfrm>
              <a:custGeom>
                <a:avLst/>
                <a:gdLst>
                  <a:gd name="connsiteX0" fmla="*/ 109626 w 372551"/>
                  <a:gd name="connsiteY0" fmla="*/ 94409 h 283349"/>
                  <a:gd name="connsiteX1" fmla="*/ 372511 w 372551"/>
                  <a:gd name="connsiteY1" fmla="*/ 94409 h 283349"/>
                  <a:gd name="connsiteX2" fmla="*/ 372511 w 372551"/>
                  <a:gd name="connsiteY2" fmla="*/ 68173 h 283349"/>
                  <a:gd name="connsiteX3" fmla="*/ 351522 w 372551"/>
                  <a:gd name="connsiteY3" fmla="*/ 47184 h 283349"/>
                  <a:gd name="connsiteX4" fmla="*/ 194106 w 372551"/>
                  <a:gd name="connsiteY4" fmla="*/ 47184 h 283349"/>
                  <a:gd name="connsiteX5" fmla="*/ 136386 w 372551"/>
                  <a:gd name="connsiteY5" fmla="*/ 8879 h 283349"/>
                  <a:gd name="connsiteX6" fmla="*/ 124843 w 372551"/>
                  <a:gd name="connsiteY6" fmla="*/ 5206 h 283349"/>
                  <a:gd name="connsiteX7" fmla="*/ 26195 w 372551"/>
                  <a:gd name="connsiteY7" fmla="*/ 5206 h 283349"/>
                  <a:gd name="connsiteX8" fmla="*/ 5206 w 372551"/>
                  <a:gd name="connsiteY8" fmla="*/ 26195 h 283349"/>
                  <a:gd name="connsiteX9" fmla="*/ 5206 w 372551"/>
                  <a:gd name="connsiteY9" fmla="*/ 283308 h 283349"/>
                  <a:gd name="connsiteX10" fmla="*/ 72895 w 372551"/>
                  <a:gd name="connsiteY10" fmla="*/ 119071 h 283349"/>
                  <a:gd name="connsiteX11" fmla="*/ 109626 w 372551"/>
                  <a:gd name="connsiteY11" fmla="*/ 94409 h 28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51" h="283349">
                    <a:moveTo>
                      <a:pt x="109626" y="94409"/>
                    </a:moveTo>
                    <a:lnTo>
                      <a:pt x="372511" y="94409"/>
                    </a:lnTo>
                    <a:lnTo>
                      <a:pt x="372511" y="68173"/>
                    </a:lnTo>
                    <a:cubicBezTo>
                      <a:pt x="372511" y="56629"/>
                      <a:pt x="363066" y="47184"/>
                      <a:pt x="351522" y="47184"/>
                    </a:cubicBezTo>
                    <a:lnTo>
                      <a:pt x="194106" y="47184"/>
                    </a:lnTo>
                    <a:lnTo>
                      <a:pt x="136386" y="8879"/>
                    </a:lnTo>
                    <a:cubicBezTo>
                      <a:pt x="132713" y="6780"/>
                      <a:pt x="129040" y="5206"/>
                      <a:pt x="124843" y="5206"/>
                    </a:cubicBezTo>
                    <a:lnTo>
                      <a:pt x="26195" y="5206"/>
                    </a:lnTo>
                    <a:cubicBezTo>
                      <a:pt x="14651" y="5206"/>
                      <a:pt x="5206" y="14651"/>
                      <a:pt x="5206" y="26195"/>
                    </a:cubicBezTo>
                    <a:lnTo>
                      <a:pt x="5206" y="283308"/>
                    </a:lnTo>
                    <a:cubicBezTo>
                      <a:pt x="5206" y="284358"/>
                      <a:pt x="72895" y="119071"/>
                      <a:pt x="72895" y="119071"/>
                    </a:cubicBezTo>
                    <a:cubicBezTo>
                      <a:pt x="79192" y="104378"/>
                      <a:pt x="93359" y="94409"/>
                      <a:pt x="109626" y="94409"/>
                    </a:cubicBezTo>
                    <a:close/>
                  </a:path>
                </a:pathLst>
              </a:custGeom>
              <a:solidFill>
                <a:schemeClr val="accent1"/>
              </a:solidFill>
              <a:ln w="12601" cap="flat">
                <a:noFill/>
                <a:prstDash val="solid"/>
                <a:miter/>
              </a:ln>
            </p:spPr>
            <p:txBody>
              <a:bodyPr rtlCol="0" anchor="ctr"/>
              <a:lstStyle/>
              <a:p>
                <a:endParaRPr lang="en-GB" noProof="0"/>
              </a:p>
            </p:txBody>
          </p:sp>
          <p:sp>
            <p:nvSpPr>
              <p:cNvPr id="97" name="Vrije vorm: vorm 96">
                <a:extLst>
                  <a:ext uri="{FF2B5EF4-FFF2-40B4-BE49-F238E27FC236}">
                    <a16:creationId xmlns:a16="http://schemas.microsoft.com/office/drawing/2014/main" id="{3EA0B357-6F32-4932-AC0C-16C6B8DA2E52}"/>
                  </a:ext>
                </a:extLst>
              </p:cNvPr>
              <p:cNvSpPr/>
              <p:nvPr/>
            </p:nvSpPr>
            <p:spPr>
              <a:xfrm>
                <a:off x="3604035" y="5831813"/>
                <a:ext cx="398788" cy="188900"/>
              </a:xfrm>
              <a:custGeom>
                <a:avLst/>
                <a:gdLst>
                  <a:gd name="connsiteX0" fmla="*/ 398747 w 398787"/>
                  <a:gd name="connsiteY0" fmla="*/ 26195 h 188899"/>
                  <a:gd name="connsiteX1" fmla="*/ 379857 w 398787"/>
                  <a:gd name="connsiteY1" fmla="*/ 5206 h 188899"/>
                  <a:gd name="connsiteX2" fmla="*/ 93884 w 398787"/>
                  <a:gd name="connsiteY2" fmla="*/ 5206 h 188899"/>
                  <a:gd name="connsiteX3" fmla="*/ 76044 w 398787"/>
                  <a:gd name="connsiteY3" fmla="*/ 16750 h 188899"/>
                  <a:gd name="connsiteX4" fmla="*/ 5206 w 398787"/>
                  <a:gd name="connsiteY4" fmla="*/ 188859 h 188899"/>
                  <a:gd name="connsiteX5" fmla="*/ 325286 w 398787"/>
                  <a:gd name="connsiteY5" fmla="*/ 188859 h 188899"/>
                  <a:gd name="connsiteX6" fmla="*/ 396648 w 398787"/>
                  <a:gd name="connsiteY6" fmla="*/ 35640 h 188899"/>
                  <a:gd name="connsiteX7" fmla="*/ 398747 w 398787"/>
                  <a:gd name="connsiteY7" fmla="*/ 26195 h 188899"/>
                  <a:gd name="connsiteX8" fmla="*/ 398747 w 398787"/>
                  <a:gd name="connsiteY8" fmla="*/ 26195 h 18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787" h="188899">
                    <a:moveTo>
                      <a:pt x="398747" y="26195"/>
                    </a:moveTo>
                    <a:cubicBezTo>
                      <a:pt x="398747" y="15176"/>
                      <a:pt x="390876" y="6256"/>
                      <a:pt x="379857" y="5206"/>
                    </a:cubicBezTo>
                    <a:lnTo>
                      <a:pt x="93884" y="5206"/>
                    </a:lnTo>
                    <a:cubicBezTo>
                      <a:pt x="86013" y="5206"/>
                      <a:pt x="79192" y="9929"/>
                      <a:pt x="76044" y="16750"/>
                    </a:cubicBezTo>
                    <a:lnTo>
                      <a:pt x="5206" y="188859"/>
                    </a:lnTo>
                    <a:lnTo>
                      <a:pt x="325286" y="188859"/>
                    </a:lnTo>
                    <a:lnTo>
                      <a:pt x="396648" y="35640"/>
                    </a:lnTo>
                    <a:cubicBezTo>
                      <a:pt x="398222" y="32492"/>
                      <a:pt x="398747" y="29343"/>
                      <a:pt x="398747" y="26195"/>
                    </a:cubicBezTo>
                    <a:lnTo>
                      <a:pt x="398747" y="26195"/>
                    </a:lnTo>
                    <a:close/>
                  </a:path>
                </a:pathLst>
              </a:custGeom>
              <a:solidFill>
                <a:schemeClr val="accent1"/>
              </a:solidFill>
              <a:ln w="12601" cap="flat">
                <a:noFill/>
                <a:prstDash val="solid"/>
                <a:miter/>
              </a:ln>
            </p:spPr>
            <p:txBody>
              <a:bodyPr rtlCol="0" anchor="ctr"/>
              <a:lstStyle/>
              <a:p>
                <a:endParaRPr lang="en-GB" noProof="0"/>
              </a:p>
            </p:txBody>
          </p:sp>
        </p:grpSp>
      </p:grpSp>
      <p:grpSp>
        <p:nvGrpSpPr>
          <p:cNvPr id="2" name="Group 1"/>
          <p:cNvGrpSpPr/>
          <p:nvPr userDrawn="1"/>
        </p:nvGrpSpPr>
        <p:grpSpPr>
          <a:xfrm>
            <a:off x="507099" y="1974058"/>
            <a:ext cx="3708591" cy="412501"/>
            <a:chOff x="559649" y="1514288"/>
            <a:chExt cx="3708591" cy="412501"/>
          </a:xfrm>
        </p:grpSpPr>
        <p:sp>
          <p:nvSpPr>
            <p:cNvPr id="19" name="t - Agrofood">
              <a:extLst>
                <a:ext uri="{FF2B5EF4-FFF2-40B4-BE49-F238E27FC236}">
                  <a16:creationId xmlns:a16="http://schemas.microsoft.com/office/drawing/2014/main" id="{B9413CE0-D943-45D0-97A6-15781EBDDC3C}"/>
                </a:ext>
              </a:extLst>
            </p:cNvPr>
            <p:cNvSpPr txBox="1">
              <a:spLocks/>
            </p:cNvSpPr>
            <p:nvPr userDrawn="1"/>
          </p:nvSpPr>
          <p:spPr>
            <a:xfrm>
              <a:off x="1213755" y="1514288"/>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Agrofood &amp; Health</a:t>
              </a:r>
            </a:p>
          </p:txBody>
        </p:sp>
        <p:grpSp>
          <p:nvGrpSpPr>
            <p:cNvPr id="98" name="i - Agrofood">
              <a:extLst>
                <a:ext uri="{FF2B5EF4-FFF2-40B4-BE49-F238E27FC236}">
                  <a16:creationId xmlns:a16="http://schemas.microsoft.com/office/drawing/2014/main" id="{5F595D85-804F-4317-82AF-402E86B6A7C8}"/>
                </a:ext>
              </a:extLst>
            </p:cNvPr>
            <p:cNvGrpSpPr>
              <a:grpSpLocks noChangeAspect="1"/>
            </p:cNvGrpSpPr>
            <p:nvPr userDrawn="1"/>
          </p:nvGrpSpPr>
          <p:grpSpPr bwMode="auto">
            <a:xfrm>
              <a:off x="559649" y="1518850"/>
              <a:ext cx="384674" cy="335472"/>
              <a:chOff x="2125" y="663"/>
              <a:chExt cx="430" cy="375"/>
            </a:xfrm>
          </p:grpSpPr>
          <p:sp>
            <p:nvSpPr>
              <p:cNvPr id="99" name="Freeform 15">
                <a:extLst>
                  <a:ext uri="{FF2B5EF4-FFF2-40B4-BE49-F238E27FC236}">
                    <a16:creationId xmlns:a16="http://schemas.microsoft.com/office/drawing/2014/main" id="{ADE6B1E0-E750-4B4F-A5CA-EFE209957100}"/>
                  </a:ext>
                </a:extLst>
              </p:cNvPr>
              <p:cNvSpPr>
                <a:spLocks noEditPoints="1"/>
              </p:cNvSpPr>
              <p:nvPr/>
            </p:nvSpPr>
            <p:spPr bwMode="auto">
              <a:xfrm>
                <a:off x="2125" y="663"/>
                <a:ext cx="430" cy="208"/>
              </a:xfrm>
              <a:custGeom>
                <a:avLst/>
                <a:gdLst>
                  <a:gd name="T0" fmla="*/ 1203 w 1638"/>
                  <a:gd name="T1" fmla="*/ 0 h 792"/>
                  <a:gd name="T2" fmla="*/ 819 w 1638"/>
                  <a:gd name="T3" fmla="*/ 256 h 792"/>
                  <a:gd name="T4" fmla="*/ 435 w 1638"/>
                  <a:gd name="T5" fmla="*/ 0 h 792"/>
                  <a:gd name="T6" fmla="*/ 0 w 1638"/>
                  <a:gd name="T7" fmla="*/ 465 h 792"/>
                  <a:gd name="T8" fmla="*/ 39 w 1638"/>
                  <a:gd name="T9" fmla="*/ 659 h 792"/>
                  <a:gd name="T10" fmla="*/ 406 w 1638"/>
                  <a:gd name="T11" fmla="*/ 659 h 792"/>
                  <a:gd name="T12" fmla="*/ 488 w 1638"/>
                  <a:gd name="T13" fmla="*/ 494 h 792"/>
                  <a:gd name="T14" fmla="*/ 574 w 1638"/>
                  <a:gd name="T15" fmla="*/ 494 h 792"/>
                  <a:gd name="T16" fmla="*/ 723 w 1638"/>
                  <a:gd name="T17" fmla="*/ 792 h 792"/>
                  <a:gd name="T18" fmla="*/ 776 w 1638"/>
                  <a:gd name="T19" fmla="*/ 686 h 792"/>
                  <a:gd name="T20" fmla="*/ 862 w 1638"/>
                  <a:gd name="T21" fmla="*/ 686 h 792"/>
                  <a:gd name="T22" fmla="*/ 915 w 1638"/>
                  <a:gd name="T23" fmla="*/ 792 h 792"/>
                  <a:gd name="T24" fmla="*/ 1064 w 1638"/>
                  <a:gd name="T25" fmla="*/ 494 h 792"/>
                  <a:gd name="T26" fmla="*/ 1150 w 1638"/>
                  <a:gd name="T27" fmla="*/ 494 h 792"/>
                  <a:gd name="T28" fmla="*/ 1233 w 1638"/>
                  <a:gd name="T29" fmla="*/ 659 h 792"/>
                  <a:gd name="T30" fmla="*/ 1599 w 1638"/>
                  <a:gd name="T31" fmla="*/ 659 h 792"/>
                  <a:gd name="T32" fmla="*/ 1638 w 1638"/>
                  <a:gd name="T33" fmla="*/ 465 h 792"/>
                  <a:gd name="T34" fmla="*/ 1203 w 1638"/>
                  <a:gd name="T35" fmla="*/ 0 h 792"/>
                  <a:gd name="T36" fmla="*/ 1203 w 1638"/>
                  <a:gd name="T37" fmla="*/ 0 h 792"/>
                  <a:gd name="T38" fmla="*/ 1203 w 1638"/>
                  <a:gd name="T39" fmla="*/ 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38" h="792">
                    <a:moveTo>
                      <a:pt x="1203" y="0"/>
                    </a:moveTo>
                    <a:cubicBezTo>
                      <a:pt x="1009" y="0"/>
                      <a:pt x="885" y="134"/>
                      <a:pt x="819" y="256"/>
                    </a:cubicBezTo>
                    <a:cubicBezTo>
                      <a:pt x="754" y="134"/>
                      <a:pt x="629" y="0"/>
                      <a:pt x="435" y="0"/>
                    </a:cubicBezTo>
                    <a:cubicBezTo>
                      <a:pt x="189" y="0"/>
                      <a:pt x="0" y="200"/>
                      <a:pt x="0" y="465"/>
                    </a:cubicBezTo>
                    <a:cubicBezTo>
                      <a:pt x="0" y="534"/>
                      <a:pt x="14" y="598"/>
                      <a:pt x="39" y="659"/>
                    </a:cubicBezTo>
                    <a:cubicBezTo>
                      <a:pt x="406" y="659"/>
                      <a:pt x="406" y="659"/>
                      <a:pt x="406" y="659"/>
                    </a:cubicBezTo>
                    <a:cubicBezTo>
                      <a:pt x="488" y="494"/>
                      <a:pt x="488" y="494"/>
                      <a:pt x="488" y="494"/>
                    </a:cubicBezTo>
                    <a:cubicBezTo>
                      <a:pt x="505" y="461"/>
                      <a:pt x="558" y="461"/>
                      <a:pt x="574" y="494"/>
                    </a:cubicBezTo>
                    <a:cubicBezTo>
                      <a:pt x="723" y="792"/>
                      <a:pt x="723" y="792"/>
                      <a:pt x="723" y="792"/>
                    </a:cubicBezTo>
                    <a:cubicBezTo>
                      <a:pt x="776" y="686"/>
                      <a:pt x="776" y="686"/>
                      <a:pt x="776" y="686"/>
                    </a:cubicBezTo>
                    <a:cubicBezTo>
                      <a:pt x="793" y="653"/>
                      <a:pt x="846" y="653"/>
                      <a:pt x="862" y="686"/>
                    </a:cubicBezTo>
                    <a:cubicBezTo>
                      <a:pt x="915" y="792"/>
                      <a:pt x="915" y="792"/>
                      <a:pt x="915" y="792"/>
                    </a:cubicBezTo>
                    <a:cubicBezTo>
                      <a:pt x="1064" y="494"/>
                      <a:pt x="1064" y="494"/>
                      <a:pt x="1064" y="494"/>
                    </a:cubicBezTo>
                    <a:cubicBezTo>
                      <a:pt x="1081" y="461"/>
                      <a:pt x="1134" y="461"/>
                      <a:pt x="1150" y="494"/>
                    </a:cubicBezTo>
                    <a:cubicBezTo>
                      <a:pt x="1233" y="659"/>
                      <a:pt x="1233" y="659"/>
                      <a:pt x="1233" y="659"/>
                    </a:cubicBezTo>
                    <a:cubicBezTo>
                      <a:pt x="1599" y="659"/>
                      <a:pt x="1599" y="659"/>
                      <a:pt x="1599" y="659"/>
                    </a:cubicBezTo>
                    <a:cubicBezTo>
                      <a:pt x="1625" y="598"/>
                      <a:pt x="1638" y="534"/>
                      <a:pt x="1638" y="465"/>
                    </a:cubicBezTo>
                    <a:cubicBezTo>
                      <a:pt x="1638" y="200"/>
                      <a:pt x="1449" y="0"/>
                      <a:pt x="1203" y="0"/>
                    </a:cubicBezTo>
                    <a:close/>
                    <a:moveTo>
                      <a:pt x="1203" y="0"/>
                    </a:moveTo>
                    <a:cubicBezTo>
                      <a:pt x="1203" y="0"/>
                      <a:pt x="1203" y="0"/>
                      <a:pt x="1203"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00" name="Freeform 16">
                <a:extLst>
                  <a:ext uri="{FF2B5EF4-FFF2-40B4-BE49-F238E27FC236}">
                    <a16:creationId xmlns:a16="http://schemas.microsoft.com/office/drawing/2014/main" id="{50E17664-7539-4649-AF5F-C9B8C07C26B1}"/>
                  </a:ext>
                </a:extLst>
              </p:cNvPr>
              <p:cNvSpPr>
                <a:spLocks noEditPoints="1"/>
              </p:cNvSpPr>
              <p:nvPr/>
            </p:nvSpPr>
            <p:spPr bwMode="auto">
              <a:xfrm>
                <a:off x="2148" y="827"/>
                <a:ext cx="383" cy="211"/>
              </a:xfrm>
              <a:custGeom>
                <a:avLst/>
                <a:gdLst>
                  <a:gd name="T0" fmla="*/ 1113 w 1459"/>
                  <a:gd name="T1" fmla="*/ 132 h 804"/>
                  <a:gd name="T2" fmla="*/ 1070 w 1459"/>
                  <a:gd name="T3" fmla="*/ 106 h 804"/>
                  <a:gd name="T4" fmla="*/ 1017 w 1459"/>
                  <a:gd name="T5" fmla="*/ 0 h 804"/>
                  <a:gd name="T6" fmla="*/ 868 w 1459"/>
                  <a:gd name="T7" fmla="*/ 298 h 804"/>
                  <a:gd name="T8" fmla="*/ 825 w 1459"/>
                  <a:gd name="T9" fmla="*/ 324 h 804"/>
                  <a:gd name="T10" fmla="*/ 782 w 1459"/>
                  <a:gd name="T11" fmla="*/ 298 h 804"/>
                  <a:gd name="T12" fmla="*/ 729 w 1459"/>
                  <a:gd name="T13" fmla="*/ 192 h 804"/>
                  <a:gd name="T14" fmla="*/ 676 w 1459"/>
                  <a:gd name="T15" fmla="*/ 298 h 804"/>
                  <a:gd name="T16" fmla="*/ 590 w 1459"/>
                  <a:gd name="T17" fmla="*/ 298 h 804"/>
                  <a:gd name="T18" fmla="*/ 441 w 1459"/>
                  <a:gd name="T19" fmla="*/ 0 h 804"/>
                  <a:gd name="T20" fmla="*/ 388 w 1459"/>
                  <a:gd name="T21" fmla="*/ 106 h 804"/>
                  <a:gd name="T22" fmla="*/ 345 w 1459"/>
                  <a:gd name="T23" fmla="*/ 132 h 804"/>
                  <a:gd name="T24" fmla="*/ 0 w 1459"/>
                  <a:gd name="T25" fmla="*/ 132 h 804"/>
                  <a:gd name="T26" fmla="*/ 499 w 1459"/>
                  <a:gd name="T27" fmla="*/ 623 h 804"/>
                  <a:gd name="T28" fmla="*/ 698 w 1459"/>
                  <a:gd name="T29" fmla="*/ 792 h 804"/>
                  <a:gd name="T30" fmla="*/ 729 w 1459"/>
                  <a:gd name="T31" fmla="*/ 804 h 804"/>
                  <a:gd name="T32" fmla="*/ 761 w 1459"/>
                  <a:gd name="T33" fmla="*/ 792 h 804"/>
                  <a:gd name="T34" fmla="*/ 959 w 1459"/>
                  <a:gd name="T35" fmla="*/ 623 h 804"/>
                  <a:gd name="T36" fmla="*/ 1459 w 1459"/>
                  <a:gd name="T37" fmla="*/ 132 h 804"/>
                  <a:gd name="T38" fmla="*/ 1113 w 1459"/>
                  <a:gd name="T39" fmla="*/ 132 h 804"/>
                  <a:gd name="T40" fmla="*/ 1113 w 1459"/>
                  <a:gd name="T41" fmla="*/ 132 h 804"/>
                  <a:gd name="T42" fmla="*/ 1113 w 1459"/>
                  <a:gd name="T43" fmla="*/ 13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9" h="804">
                    <a:moveTo>
                      <a:pt x="1113" y="132"/>
                    </a:moveTo>
                    <a:cubicBezTo>
                      <a:pt x="1095" y="132"/>
                      <a:pt x="1078" y="122"/>
                      <a:pt x="1070" y="106"/>
                    </a:cubicBezTo>
                    <a:cubicBezTo>
                      <a:pt x="1017" y="0"/>
                      <a:pt x="1017" y="0"/>
                      <a:pt x="1017" y="0"/>
                    </a:cubicBezTo>
                    <a:cubicBezTo>
                      <a:pt x="868" y="298"/>
                      <a:pt x="868" y="298"/>
                      <a:pt x="868" y="298"/>
                    </a:cubicBezTo>
                    <a:cubicBezTo>
                      <a:pt x="860" y="314"/>
                      <a:pt x="843" y="324"/>
                      <a:pt x="825" y="324"/>
                    </a:cubicBezTo>
                    <a:cubicBezTo>
                      <a:pt x="807" y="324"/>
                      <a:pt x="790" y="314"/>
                      <a:pt x="782" y="298"/>
                    </a:cubicBezTo>
                    <a:cubicBezTo>
                      <a:pt x="729" y="192"/>
                      <a:pt x="729" y="192"/>
                      <a:pt x="729" y="192"/>
                    </a:cubicBezTo>
                    <a:cubicBezTo>
                      <a:pt x="676" y="298"/>
                      <a:pt x="676" y="298"/>
                      <a:pt x="676" y="298"/>
                    </a:cubicBezTo>
                    <a:cubicBezTo>
                      <a:pt x="660" y="330"/>
                      <a:pt x="607" y="330"/>
                      <a:pt x="590" y="298"/>
                    </a:cubicBezTo>
                    <a:cubicBezTo>
                      <a:pt x="441" y="0"/>
                      <a:pt x="441" y="0"/>
                      <a:pt x="441" y="0"/>
                    </a:cubicBezTo>
                    <a:cubicBezTo>
                      <a:pt x="388" y="106"/>
                      <a:pt x="388" y="106"/>
                      <a:pt x="388" y="106"/>
                    </a:cubicBezTo>
                    <a:cubicBezTo>
                      <a:pt x="380" y="122"/>
                      <a:pt x="363" y="132"/>
                      <a:pt x="345" y="132"/>
                    </a:cubicBezTo>
                    <a:cubicBezTo>
                      <a:pt x="0" y="132"/>
                      <a:pt x="0" y="132"/>
                      <a:pt x="0" y="132"/>
                    </a:cubicBezTo>
                    <a:cubicBezTo>
                      <a:pt x="99" y="288"/>
                      <a:pt x="276" y="435"/>
                      <a:pt x="499" y="623"/>
                    </a:cubicBezTo>
                    <a:cubicBezTo>
                      <a:pt x="561" y="676"/>
                      <a:pt x="628" y="732"/>
                      <a:pt x="698" y="792"/>
                    </a:cubicBezTo>
                    <a:cubicBezTo>
                      <a:pt x="707" y="800"/>
                      <a:pt x="718" y="804"/>
                      <a:pt x="729" y="804"/>
                    </a:cubicBezTo>
                    <a:cubicBezTo>
                      <a:pt x="740" y="804"/>
                      <a:pt x="752" y="800"/>
                      <a:pt x="761" y="792"/>
                    </a:cubicBezTo>
                    <a:cubicBezTo>
                      <a:pt x="830" y="732"/>
                      <a:pt x="897" y="676"/>
                      <a:pt x="959" y="623"/>
                    </a:cubicBezTo>
                    <a:cubicBezTo>
                      <a:pt x="1182" y="435"/>
                      <a:pt x="1360" y="288"/>
                      <a:pt x="1459" y="132"/>
                    </a:cubicBezTo>
                    <a:lnTo>
                      <a:pt x="1113" y="132"/>
                    </a:lnTo>
                    <a:close/>
                    <a:moveTo>
                      <a:pt x="1113" y="132"/>
                    </a:moveTo>
                    <a:cubicBezTo>
                      <a:pt x="1113" y="132"/>
                      <a:pt x="1113" y="132"/>
                      <a:pt x="1113" y="132"/>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15" name="Group 114"/>
          <p:cNvGrpSpPr/>
          <p:nvPr userDrawn="1"/>
        </p:nvGrpSpPr>
        <p:grpSpPr>
          <a:xfrm>
            <a:off x="8260739" y="1393160"/>
            <a:ext cx="3673728" cy="412501"/>
            <a:chOff x="8120884" y="1517883"/>
            <a:chExt cx="3673728" cy="412501"/>
          </a:xfrm>
        </p:grpSpPr>
        <p:sp>
          <p:nvSpPr>
            <p:cNvPr id="21" name="t - Omgevingsrecht">
              <a:extLst>
                <a:ext uri="{FF2B5EF4-FFF2-40B4-BE49-F238E27FC236}">
                  <a16:creationId xmlns:a16="http://schemas.microsoft.com/office/drawing/2014/main" id="{5C2B588F-94F5-4D3D-9F03-96CAB5D54C74}"/>
                </a:ext>
              </a:extLst>
            </p:cNvPr>
            <p:cNvSpPr txBox="1">
              <a:spLocks/>
            </p:cNvSpPr>
            <p:nvPr userDrawn="1"/>
          </p:nvSpPr>
          <p:spPr>
            <a:xfrm>
              <a:off x="8807089" y="1517883"/>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International Litigation</a:t>
              </a:r>
            </a:p>
          </p:txBody>
        </p:sp>
        <p:sp>
          <p:nvSpPr>
            <p:cNvPr id="102" name="i8">
              <a:extLst>
                <a:ext uri="{FF2B5EF4-FFF2-40B4-BE49-F238E27FC236}">
                  <a16:creationId xmlns:a16="http://schemas.microsoft.com/office/drawing/2014/main" id="{548A8873-25B6-4A75-8525-E72EA4413172}"/>
                </a:ext>
              </a:extLst>
            </p:cNvPr>
            <p:cNvSpPr>
              <a:spLocks noEditPoints="1"/>
            </p:cNvSpPr>
            <p:nvPr userDrawn="1"/>
          </p:nvSpPr>
          <p:spPr bwMode="auto">
            <a:xfrm>
              <a:off x="8120884" y="1524151"/>
              <a:ext cx="380340" cy="379296"/>
            </a:xfrm>
            <a:custGeom>
              <a:avLst/>
              <a:gdLst>
                <a:gd name="T0" fmla="*/ 87 w 174"/>
                <a:gd name="T1" fmla="*/ 0 h 174"/>
                <a:gd name="T2" fmla="*/ 0 w 174"/>
                <a:gd name="T3" fmla="*/ 87 h 174"/>
                <a:gd name="T4" fmla="*/ 87 w 174"/>
                <a:gd name="T5" fmla="*/ 174 h 174"/>
                <a:gd name="T6" fmla="*/ 174 w 174"/>
                <a:gd name="T7" fmla="*/ 87 h 174"/>
                <a:gd name="T8" fmla="*/ 87 w 174"/>
                <a:gd name="T9" fmla="*/ 0 h 174"/>
                <a:gd name="T10" fmla="*/ 87 w 174"/>
                <a:gd name="T11" fmla="*/ 157 h 174"/>
                <a:gd name="T12" fmla="*/ 68 w 174"/>
                <a:gd name="T13" fmla="*/ 128 h 174"/>
                <a:gd name="T14" fmla="*/ 105 w 174"/>
                <a:gd name="T15" fmla="*/ 128 h 174"/>
                <a:gd name="T16" fmla="*/ 87 w 174"/>
                <a:gd name="T17" fmla="*/ 157 h 174"/>
                <a:gd name="T18" fmla="*/ 65 w 174"/>
                <a:gd name="T19" fmla="*/ 115 h 174"/>
                <a:gd name="T20" fmla="*/ 63 w 174"/>
                <a:gd name="T21" fmla="*/ 93 h 174"/>
                <a:gd name="T22" fmla="*/ 110 w 174"/>
                <a:gd name="T23" fmla="*/ 93 h 174"/>
                <a:gd name="T24" fmla="*/ 108 w 174"/>
                <a:gd name="T25" fmla="*/ 115 h 174"/>
                <a:gd name="T26" fmla="*/ 65 w 174"/>
                <a:gd name="T27" fmla="*/ 115 h 174"/>
                <a:gd name="T28" fmla="*/ 87 w 174"/>
                <a:gd name="T29" fmla="*/ 18 h 174"/>
                <a:gd name="T30" fmla="*/ 87 w 174"/>
                <a:gd name="T31" fmla="*/ 18 h 174"/>
                <a:gd name="T32" fmla="*/ 106 w 174"/>
                <a:gd name="T33" fmla="*/ 47 h 174"/>
                <a:gd name="T34" fmla="*/ 68 w 174"/>
                <a:gd name="T35" fmla="*/ 47 h 174"/>
                <a:gd name="T36" fmla="*/ 87 w 174"/>
                <a:gd name="T37" fmla="*/ 18 h 174"/>
                <a:gd name="T38" fmla="*/ 108 w 174"/>
                <a:gd name="T39" fmla="*/ 60 h 174"/>
                <a:gd name="T40" fmla="*/ 110 w 174"/>
                <a:gd name="T41" fmla="*/ 81 h 174"/>
                <a:gd name="T42" fmla="*/ 63 w 174"/>
                <a:gd name="T43" fmla="*/ 81 h 174"/>
                <a:gd name="T44" fmla="*/ 65 w 174"/>
                <a:gd name="T45" fmla="*/ 60 h 174"/>
                <a:gd name="T46" fmla="*/ 108 w 174"/>
                <a:gd name="T47" fmla="*/ 60 h 174"/>
                <a:gd name="T48" fmla="*/ 52 w 174"/>
                <a:gd name="T49" fmla="*/ 81 h 174"/>
                <a:gd name="T50" fmla="*/ 18 w 174"/>
                <a:gd name="T51" fmla="*/ 81 h 174"/>
                <a:gd name="T52" fmla="*/ 28 w 174"/>
                <a:gd name="T53" fmla="*/ 51 h 174"/>
                <a:gd name="T54" fmla="*/ 54 w 174"/>
                <a:gd name="T55" fmla="*/ 58 h 174"/>
                <a:gd name="T56" fmla="*/ 52 w 174"/>
                <a:gd name="T57" fmla="*/ 81 h 174"/>
                <a:gd name="T58" fmla="*/ 52 w 174"/>
                <a:gd name="T59" fmla="*/ 93 h 174"/>
                <a:gd name="T60" fmla="*/ 54 w 174"/>
                <a:gd name="T61" fmla="*/ 117 h 174"/>
                <a:gd name="T62" fmla="*/ 28 w 174"/>
                <a:gd name="T63" fmla="*/ 124 h 174"/>
                <a:gd name="T64" fmla="*/ 18 w 174"/>
                <a:gd name="T65" fmla="*/ 93 h 174"/>
                <a:gd name="T66" fmla="*/ 52 w 174"/>
                <a:gd name="T67" fmla="*/ 93 h 174"/>
                <a:gd name="T68" fmla="*/ 121 w 174"/>
                <a:gd name="T69" fmla="*/ 93 h 174"/>
                <a:gd name="T70" fmla="*/ 156 w 174"/>
                <a:gd name="T71" fmla="*/ 93 h 174"/>
                <a:gd name="T72" fmla="*/ 146 w 174"/>
                <a:gd name="T73" fmla="*/ 124 h 174"/>
                <a:gd name="T74" fmla="*/ 119 w 174"/>
                <a:gd name="T75" fmla="*/ 117 h 174"/>
                <a:gd name="T76" fmla="*/ 121 w 174"/>
                <a:gd name="T77" fmla="*/ 93 h 174"/>
                <a:gd name="T78" fmla="*/ 121 w 174"/>
                <a:gd name="T79" fmla="*/ 81 h 174"/>
                <a:gd name="T80" fmla="*/ 120 w 174"/>
                <a:gd name="T81" fmla="*/ 58 h 174"/>
                <a:gd name="T82" fmla="*/ 146 w 174"/>
                <a:gd name="T83" fmla="*/ 50 h 174"/>
                <a:gd name="T84" fmla="*/ 156 w 174"/>
                <a:gd name="T85" fmla="*/ 81 h 174"/>
                <a:gd name="T86" fmla="*/ 121 w 174"/>
                <a:gd name="T87" fmla="*/ 81 h 174"/>
                <a:gd name="T88" fmla="*/ 138 w 174"/>
                <a:gd name="T89" fmla="*/ 40 h 174"/>
                <a:gd name="T90" fmla="*/ 117 w 174"/>
                <a:gd name="T91" fmla="*/ 45 h 174"/>
                <a:gd name="T92" fmla="*/ 108 w 174"/>
                <a:gd name="T93" fmla="*/ 21 h 174"/>
                <a:gd name="T94" fmla="*/ 138 w 174"/>
                <a:gd name="T95" fmla="*/ 40 h 174"/>
                <a:gd name="T96" fmla="*/ 65 w 174"/>
                <a:gd name="T97" fmla="*/ 21 h 174"/>
                <a:gd name="T98" fmla="*/ 56 w 174"/>
                <a:gd name="T99" fmla="*/ 45 h 174"/>
                <a:gd name="T100" fmla="*/ 36 w 174"/>
                <a:gd name="T101" fmla="*/ 40 h 174"/>
                <a:gd name="T102" fmla="*/ 65 w 174"/>
                <a:gd name="T103" fmla="*/ 21 h 174"/>
                <a:gd name="T104" fmla="*/ 36 w 174"/>
                <a:gd name="T105" fmla="*/ 134 h 174"/>
                <a:gd name="T106" fmla="*/ 56 w 174"/>
                <a:gd name="T107" fmla="*/ 130 h 174"/>
                <a:gd name="T108" fmla="*/ 65 w 174"/>
                <a:gd name="T109" fmla="*/ 153 h 174"/>
                <a:gd name="T110" fmla="*/ 36 w 174"/>
                <a:gd name="T111" fmla="*/ 134 h 174"/>
                <a:gd name="T112" fmla="*/ 108 w 174"/>
                <a:gd name="T113" fmla="*/ 153 h 174"/>
                <a:gd name="T114" fmla="*/ 117 w 174"/>
                <a:gd name="T115" fmla="*/ 130 h 174"/>
                <a:gd name="T116" fmla="*/ 138 w 174"/>
                <a:gd name="T117" fmla="*/ 135 h 174"/>
                <a:gd name="T118" fmla="*/ 108 w 174"/>
                <a:gd name="T119" fmla="*/ 15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74">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87" y="157"/>
                  </a:moveTo>
                  <a:cubicBezTo>
                    <a:pt x="79" y="157"/>
                    <a:pt x="72" y="145"/>
                    <a:pt x="68" y="128"/>
                  </a:cubicBezTo>
                  <a:cubicBezTo>
                    <a:pt x="81" y="127"/>
                    <a:pt x="93" y="127"/>
                    <a:pt x="105" y="128"/>
                  </a:cubicBezTo>
                  <a:cubicBezTo>
                    <a:pt x="101" y="145"/>
                    <a:pt x="95" y="157"/>
                    <a:pt x="87" y="157"/>
                  </a:cubicBezTo>
                  <a:close/>
                  <a:moveTo>
                    <a:pt x="65" y="115"/>
                  </a:moveTo>
                  <a:cubicBezTo>
                    <a:pt x="64" y="108"/>
                    <a:pt x="64" y="101"/>
                    <a:pt x="63" y="93"/>
                  </a:cubicBezTo>
                  <a:cubicBezTo>
                    <a:pt x="110" y="93"/>
                    <a:pt x="110" y="93"/>
                    <a:pt x="110" y="93"/>
                  </a:cubicBezTo>
                  <a:cubicBezTo>
                    <a:pt x="110" y="101"/>
                    <a:pt x="109" y="108"/>
                    <a:pt x="108" y="115"/>
                  </a:cubicBezTo>
                  <a:cubicBezTo>
                    <a:pt x="94" y="113"/>
                    <a:pt x="79" y="113"/>
                    <a:pt x="65" y="115"/>
                  </a:cubicBezTo>
                  <a:close/>
                  <a:moveTo>
                    <a:pt x="87" y="18"/>
                  </a:moveTo>
                  <a:cubicBezTo>
                    <a:pt x="87" y="18"/>
                    <a:pt x="87" y="18"/>
                    <a:pt x="87" y="18"/>
                  </a:cubicBezTo>
                  <a:cubicBezTo>
                    <a:pt x="95" y="18"/>
                    <a:pt x="101" y="29"/>
                    <a:pt x="106" y="47"/>
                  </a:cubicBezTo>
                  <a:cubicBezTo>
                    <a:pt x="93" y="48"/>
                    <a:pt x="81" y="48"/>
                    <a:pt x="68" y="47"/>
                  </a:cubicBezTo>
                  <a:cubicBezTo>
                    <a:pt x="72" y="29"/>
                    <a:pt x="79" y="18"/>
                    <a:pt x="87" y="18"/>
                  </a:cubicBezTo>
                  <a:close/>
                  <a:moveTo>
                    <a:pt x="108" y="60"/>
                  </a:moveTo>
                  <a:cubicBezTo>
                    <a:pt x="109" y="67"/>
                    <a:pt x="110" y="74"/>
                    <a:pt x="110" y="81"/>
                  </a:cubicBezTo>
                  <a:cubicBezTo>
                    <a:pt x="63" y="81"/>
                    <a:pt x="63" y="81"/>
                    <a:pt x="63" y="81"/>
                  </a:cubicBezTo>
                  <a:cubicBezTo>
                    <a:pt x="64" y="74"/>
                    <a:pt x="64" y="67"/>
                    <a:pt x="65" y="60"/>
                  </a:cubicBezTo>
                  <a:cubicBezTo>
                    <a:pt x="79" y="62"/>
                    <a:pt x="94" y="62"/>
                    <a:pt x="108" y="60"/>
                  </a:cubicBezTo>
                  <a:close/>
                  <a:moveTo>
                    <a:pt x="52" y="81"/>
                  </a:moveTo>
                  <a:cubicBezTo>
                    <a:pt x="18" y="81"/>
                    <a:pt x="18" y="81"/>
                    <a:pt x="18" y="81"/>
                  </a:cubicBezTo>
                  <a:cubicBezTo>
                    <a:pt x="19" y="70"/>
                    <a:pt x="22" y="60"/>
                    <a:pt x="28" y="51"/>
                  </a:cubicBezTo>
                  <a:cubicBezTo>
                    <a:pt x="36" y="54"/>
                    <a:pt x="45" y="56"/>
                    <a:pt x="54" y="58"/>
                  </a:cubicBezTo>
                  <a:cubicBezTo>
                    <a:pt x="53" y="66"/>
                    <a:pt x="52" y="73"/>
                    <a:pt x="52" y="81"/>
                  </a:cubicBezTo>
                  <a:close/>
                  <a:moveTo>
                    <a:pt x="52" y="93"/>
                  </a:moveTo>
                  <a:cubicBezTo>
                    <a:pt x="52" y="101"/>
                    <a:pt x="53" y="109"/>
                    <a:pt x="54" y="117"/>
                  </a:cubicBezTo>
                  <a:cubicBezTo>
                    <a:pt x="45" y="118"/>
                    <a:pt x="36" y="121"/>
                    <a:pt x="28" y="124"/>
                  </a:cubicBezTo>
                  <a:cubicBezTo>
                    <a:pt x="22" y="115"/>
                    <a:pt x="19" y="104"/>
                    <a:pt x="18" y="93"/>
                  </a:cubicBezTo>
                  <a:lnTo>
                    <a:pt x="52" y="93"/>
                  </a:lnTo>
                  <a:close/>
                  <a:moveTo>
                    <a:pt x="121" y="93"/>
                  </a:moveTo>
                  <a:cubicBezTo>
                    <a:pt x="156" y="93"/>
                    <a:pt x="156" y="93"/>
                    <a:pt x="156" y="93"/>
                  </a:cubicBezTo>
                  <a:cubicBezTo>
                    <a:pt x="155" y="104"/>
                    <a:pt x="151" y="115"/>
                    <a:pt x="146" y="124"/>
                  </a:cubicBezTo>
                  <a:cubicBezTo>
                    <a:pt x="137" y="121"/>
                    <a:pt x="128" y="118"/>
                    <a:pt x="119" y="117"/>
                  </a:cubicBezTo>
                  <a:cubicBezTo>
                    <a:pt x="121" y="109"/>
                    <a:pt x="121" y="101"/>
                    <a:pt x="121" y="93"/>
                  </a:cubicBezTo>
                  <a:close/>
                  <a:moveTo>
                    <a:pt x="121" y="81"/>
                  </a:moveTo>
                  <a:cubicBezTo>
                    <a:pt x="121" y="73"/>
                    <a:pt x="121" y="66"/>
                    <a:pt x="120" y="58"/>
                  </a:cubicBezTo>
                  <a:cubicBezTo>
                    <a:pt x="128" y="56"/>
                    <a:pt x="137" y="54"/>
                    <a:pt x="146" y="50"/>
                  </a:cubicBezTo>
                  <a:cubicBezTo>
                    <a:pt x="152" y="60"/>
                    <a:pt x="155" y="70"/>
                    <a:pt x="156" y="81"/>
                  </a:cubicBezTo>
                  <a:lnTo>
                    <a:pt x="121" y="81"/>
                  </a:lnTo>
                  <a:close/>
                  <a:moveTo>
                    <a:pt x="138" y="40"/>
                  </a:moveTo>
                  <a:cubicBezTo>
                    <a:pt x="131" y="42"/>
                    <a:pt x="124" y="44"/>
                    <a:pt x="117" y="45"/>
                  </a:cubicBezTo>
                  <a:cubicBezTo>
                    <a:pt x="115" y="36"/>
                    <a:pt x="112" y="27"/>
                    <a:pt x="108" y="21"/>
                  </a:cubicBezTo>
                  <a:cubicBezTo>
                    <a:pt x="120" y="25"/>
                    <a:pt x="130" y="31"/>
                    <a:pt x="138" y="40"/>
                  </a:cubicBezTo>
                  <a:close/>
                  <a:moveTo>
                    <a:pt x="65" y="21"/>
                  </a:moveTo>
                  <a:cubicBezTo>
                    <a:pt x="61" y="28"/>
                    <a:pt x="58" y="36"/>
                    <a:pt x="56" y="45"/>
                  </a:cubicBezTo>
                  <a:cubicBezTo>
                    <a:pt x="50" y="44"/>
                    <a:pt x="43" y="42"/>
                    <a:pt x="36" y="40"/>
                  </a:cubicBezTo>
                  <a:cubicBezTo>
                    <a:pt x="44" y="32"/>
                    <a:pt x="54" y="25"/>
                    <a:pt x="65" y="21"/>
                  </a:cubicBezTo>
                  <a:close/>
                  <a:moveTo>
                    <a:pt x="36" y="134"/>
                  </a:moveTo>
                  <a:cubicBezTo>
                    <a:pt x="43" y="133"/>
                    <a:pt x="50" y="131"/>
                    <a:pt x="56" y="130"/>
                  </a:cubicBezTo>
                  <a:cubicBezTo>
                    <a:pt x="58" y="139"/>
                    <a:pt x="61" y="147"/>
                    <a:pt x="65" y="153"/>
                  </a:cubicBezTo>
                  <a:cubicBezTo>
                    <a:pt x="54" y="149"/>
                    <a:pt x="44" y="143"/>
                    <a:pt x="36" y="134"/>
                  </a:cubicBezTo>
                  <a:close/>
                  <a:moveTo>
                    <a:pt x="108" y="153"/>
                  </a:moveTo>
                  <a:cubicBezTo>
                    <a:pt x="112" y="147"/>
                    <a:pt x="115" y="139"/>
                    <a:pt x="117" y="130"/>
                  </a:cubicBezTo>
                  <a:cubicBezTo>
                    <a:pt x="123" y="131"/>
                    <a:pt x="130" y="133"/>
                    <a:pt x="138" y="135"/>
                  </a:cubicBezTo>
                  <a:cubicBezTo>
                    <a:pt x="130" y="143"/>
                    <a:pt x="120" y="150"/>
                    <a:pt x="108"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noProof="0"/>
            </a:p>
          </p:txBody>
        </p:sp>
      </p:grpSp>
      <p:grpSp>
        <p:nvGrpSpPr>
          <p:cNvPr id="120" name="Group 119"/>
          <p:cNvGrpSpPr/>
          <p:nvPr userDrawn="1"/>
        </p:nvGrpSpPr>
        <p:grpSpPr>
          <a:xfrm>
            <a:off x="362511" y="3683415"/>
            <a:ext cx="3786217" cy="562240"/>
            <a:chOff x="7947140" y="4431917"/>
            <a:chExt cx="3786217" cy="562240"/>
          </a:xfrm>
        </p:grpSpPr>
        <p:pic>
          <p:nvPicPr>
            <p:cNvPr id="1026" name="Picture 2"/>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7947140" y="4431917"/>
              <a:ext cx="617846" cy="5622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3" name="Tijdelijke aanduiding voor verticale tekst 491">
              <a:extLst>
                <a:ext uri="{FF2B5EF4-FFF2-40B4-BE49-F238E27FC236}">
                  <a16:creationId xmlns:a16="http://schemas.microsoft.com/office/drawing/2014/main" id="{A4829D21-CD0C-4DFE-91E2-CC26A4862A58}"/>
                </a:ext>
              </a:extLst>
            </p:cNvPr>
            <p:cNvSpPr txBox="1">
              <a:spLocks/>
            </p:cNvSpPr>
            <p:nvPr userDrawn="1"/>
          </p:nvSpPr>
          <p:spPr>
            <a:xfrm>
              <a:off x="8745834" y="4473501"/>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Civil</a:t>
              </a:r>
              <a:r>
                <a:rPr lang="en-GB" baseline="0" noProof="0" dirty="0"/>
                <a:t> law notaries</a:t>
              </a:r>
              <a:endParaRPr lang="en-GB" noProof="0" dirty="0"/>
            </a:p>
          </p:txBody>
        </p:sp>
      </p:grpSp>
      <p:sp>
        <p:nvSpPr>
          <p:cNvPr id="101" name="Deze laag uitzetten indien nodig" hidden="1">
            <a:hlinkClick r:id="" action="ppaction://hlinkshowjump?jump=nextslide"/>
            <a:extLst>
              <a:ext uri="{FF2B5EF4-FFF2-40B4-BE49-F238E27FC236}">
                <a16:creationId xmlns:a16="http://schemas.microsoft.com/office/drawing/2014/main" id="{338AAC63-1492-4893-A6EA-7BCB3EB45B3A}"/>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2" name="Group 121"/>
          <p:cNvGrpSpPr/>
          <p:nvPr userDrawn="1"/>
        </p:nvGrpSpPr>
        <p:grpSpPr>
          <a:xfrm>
            <a:off x="8195917" y="4262669"/>
            <a:ext cx="3796851" cy="412719"/>
            <a:chOff x="547832" y="4439678"/>
            <a:chExt cx="3796851" cy="412719"/>
          </a:xfrm>
        </p:grpSpPr>
        <p:sp>
          <p:nvSpPr>
            <p:cNvPr id="123" name="t - Bestuursrecht">
              <a:extLst>
                <a:ext uri="{FF2B5EF4-FFF2-40B4-BE49-F238E27FC236}">
                  <a16:creationId xmlns:a16="http://schemas.microsoft.com/office/drawing/2014/main" id="{65410860-AAB4-47D1-9990-00EE0A8D3B2D}"/>
                </a:ext>
              </a:extLst>
            </p:cNvPr>
            <p:cNvSpPr txBox="1">
              <a:spLocks/>
            </p:cNvSpPr>
            <p:nvPr userDrawn="1"/>
          </p:nvSpPr>
          <p:spPr>
            <a:xfrm>
              <a:off x="1290198" y="4439896"/>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smtClean="0"/>
                <a:t>Transport &amp; Energy</a:t>
              </a:r>
              <a:endParaRPr lang="en-GB" noProof="0" dirty="0"/>
            </a:p>
          </p:txBody>
        </p:sp>
        <p:grpSp>
          <p:nvGrpSpPr>
            <p:cNvPr id="124" name="i - Transport">
              <a:extLst>
                <a:ext uri="{FF2B5EF4-FFF2-40B4-BE49-F238E27FC236}">
                  <a16:creationId xmlns:a16="http://schemas.microsoft.com/office/drawing/2014/main" id="{FC4F9CFE-8891-4655-9D6B-FE24198ED00B}"/>
                </a:ext>
              </a:extLst>
            </p:cNvPr>
            <p:cNvGrpSpPr>
              <a:grpSpLocks noChangeAspect="1"/>
            </p:cNvGrpSpPr>
            <p:nvPr userDrawn="1"/>
          </p:nvGrpSpPr>
          <p:grpSpPr bwMode="auto">
            <a:xfrm>
              <a:off x="547832" y="4439678"/>
              <a:ext cx="446392" cy="315587"/>
              <a:chOff x="1789" y="710"/>
              <a:chExt cx="4102" cy="2900"/>
            </a:xfrm>
          </p:grpSpPr>
          <p:sp>
            <p:nvSpPr>
              <p:cNvPr id="125" name="AutoShape 3">
                <a:extLst>
                  <a:ext uri="{FF2B5EF4-FFF2-40B4-BE49-F238E27FC236}">
                    <a16:creationId xmlns:a16="http://schemas.microsoft.com/office/drawing/2014/main" id="{84508A10-F9E2-477D-8FE4-5C002B2B719A}"/>
                  </a:ext>
                </a:extLst>
              </p:cNvPr>
              <p:cNvSpPr>
                <a:spLocks noChangeAspect="1" noChangeArrowheads="1" noTextEdit="1"/>
              </p:cNvSpPr>
              <p:nvPr/>
            </p:nvSpPr>
            <p:spPr bwMode="auto">
              <a:xfrm>
                <a:off x="1789" y="710"/>
                <a:ext cx="4102" cy="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26" name="Freeform 5">
                <a:extLst>
                  <a:ext uri="{FF2B5EF4-FFF2-40B4-BE49-F238E27FC236}">
                    <a16:creationId xmlns:a16="http://schemas.microsoft.com/office/drawing/2014/main" id="{0B70EB8C-4115-429E-BDEC-BE0C0BF385FE}"/>
                  </a:ext>
                </a:extLst>
              </p:cNvPr>
              <p:cNvSpPr>
                <a:spLocks noEditPoints="1"/>
              </p:cNvSpPr>
              <p:nvPr/>
            </p:nvSpPr>
            <p:spPr bwMode="auto">
              <a:xfrm>
                <a:off x="1791" y="712"/>
                <a:ext cx="4100" cy="2898"/>
              </a:xfrm>
              <a:custGeom>
                <a:avLst/>
                <a:gdLst>
                  <a:gd name="T0" fmla="*/ 1727 w 1958"/>
                  <a:gd name="T1" fmla="*/ 1291 h 1382"/>
                  <a:gd name="T2" fmla="*/ 214 w 1958"/>
                  <a:gd name="T3" fmla="*/ 1382 h 1382"/>
                  <a:gd name="T4" fmla="*/ 185 w 1958"/>
                  <a:gd name="T5" fmla="*/ 1332 h 1382"/>
                  <a:gd name="T6" fmla="*/ 157 w 1958"/>
                  <a:gd name="T7" fmla="*/ 1226 h 1382"/>
                  <a:gd name="T8" fmla="*/ 34 w 1958"/>
                  <a:gd name="T9" fmla="*/ 876 h 1382"/>
                  <a:gd name="T10" fmla="*/ 1247 w 1958"/>
                  <a:gd name="T11" fmla="*/ 876 h 1382"/>
                  <a:gd name="T12" fmla="*/ 1958 w 1958"/>
                  <a:gd name="T13" fmla="*/ 809 h 1382"/>
                  <a:gd name="T14" fmla="*/ 944 w 1958"/>
                  <a:gd name="T15" fmla="*/ 405 h 1382"/>
                  <a:gd name="T16" fmla="*/ 910 w 1958"/>
                  <a:gd name="T17" fmla="*/ 809 h 1382"/>
                  <a:gd name="T18" fmla="*/ 1180 w 1958"/>
                  <a:gd name="T19" fmla="*/ 843 h 1382"/>
                  <a:gd name="T20" fmla="*/ 1214 w 1958"/>
                  <a:gd name="T21" fmla="*/ 438 h 1382"/>
                  <a:gd name="T22" fmla="*/ 1584 w 1958"/>
                  <a:gd name="T23" fmla="*/ 539 h 1382"/>
                  <a:gd name="T24" fmla="*/ 1281 w 1958"/>
                  <a:gd name="T25" fmla="*/ 573 h 1382"/>
                  <a:gd name="T26" fmla="*/ 1315 w 1958"/>
                  <a:gd name="T27" fmla="*/ 742 h 1382"/>
                  <a:gd name="T28" fmla="*/ 1618 w 1958"/>
                  <a:gd name="T29" fmla="*/ 708 h 1382"/>
                  <a:gd name="T30" fmla="*/ 1584 w 1958"/>
                  <a:gd name="T31" fmla="*/ 539 h 1382"/>
                  <a:gd name="T32" fmla="*/ 809 w 1958"/>
                  <a:gd name="T33" fmla="*/ 843 h 1382"/>
                  <a:gd name="T34" fmla="*/ 843 w 1958"/>
                  <a:gd name="T35" fmla="*/ 539 h 1382"/>
                  <a:gd name="T36" fmla="*/ 539 w 1958"/>
                  <a:gd name="T37" fmla="*/ 506 h 1382"/>
                  <a:gd name="T38" fmla="*/ 506 w 1958"/>
                  <a:gd name="T39" fmla="*/ 809 h 1382"/>
                  <a:gd name="T40" fmla="*/ 522 w 1958"/>
                  <a:gd name="T41" fmla="*/ 337 h 1382"/>
                  <a:gd name="T42" fmla="*/ 438 w 1958"/>
                  <a:gd name="T43" fmla="*/ 843 h 1382"/>
                  <a:gd name="T44" fmla="*/ 101 w 1958"/>
                  <a:gd name="T45" fmla="*/ 405 h 1382"/>
                  <a:gd name="T46" fmla="*/ 0 w 1958"/>
                  <a:gd name="T47" fmla="*/ 337 h 1382"/>
                  <a:gd name="T48" fmla="*/ 236 w 1958"/>
                  <a:gd name="T49" fmla="*/ 239 h 1382"/>
                  <a:gd name="T50" fmla="*/ 149 w 1958"/>
                  <a:gd name="T51" fmla="*/ 200 h 1382"/>
                  <a:gd name="T52" fmla="*/ 236 w 1958"/>
                  <a:gd name="T53" fmla="*/ 0 h 1382"/>
                  <a:gd name="T54" fmla="*/ 270 w 1958"/>
                  <a:gd name="T55" fmla="*/ 200 h 1382"/>
                  <a:gd name="T56" fmla="*/ 357 w 1958"/>
                  <a:gd name="T57" fmla="*/ 239 h 1382"/>
                  <a:gd name="T58" fmla="*/ 270 w 1958"/>
                  <a:gd name="T59" fmla="*/ 337 h 1382"/>
                  <a:gd name="T60" fmla="*/ 377 w 1958"/>
                  <a:gd name="T61" fmla="*/ 614 h 1382"/>
                  <a:gd name="T62" fmla="*/ 268 w 1958"/>
                  <a:gd name="T63" fmla="*/ 715 h 1382"/>
                  <a:gd name="T64" fmla="*/ 377 w 1958"/>
                  <a:gd name="T65" fmla="*/ 614 h 1382"/>
                  <a:gd name="T66" fmla="*/ 268 w 1958"/>
                  <a:gd name="T67" fmla="*/ 453 h 1382"/>
                  <a:gd name="T68" fmla="*/ 377 w 1958"/>
                  <a:gd name="T69" fmla="*/ 554 h 1382"/>
                  <a:gd name="T70" fmla="*/ 377 w 1958"/>
                  <a:gd name="T71" fmla="*/ 453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58" h="1382">
                    <a:moveTo>
                      <a:pt x="1958" y="809"/>
                    </a:moveTo>
                    <a:cubicBezTo>
                      <a:pt x="1727" y="1291"/>
                      <a:pt x="1727" y="1291"/>
                      <a:pt x="1727" y="1291"/>
                    </a:cubicBezTo>
                    <a:cubicBezTo>
                      <a:pt x="1698" y="1347"/>
                      <a:pt x="1641" y="1382"/>
                      <a:pt x="1577" y="1382"/>
                    </a:cubicBezTo>
                    <a:cubicBezTo>
                      <a:pt x="214" y="1382"/>
                      <a:pt x="214" y="1382"/>
                      <a:pt x="214" y="1382"/>
                    </a:cubicBezTo>
                    <a:cubicBezTo>
                      <a:pt x="189" y="1382"/>
                      <a:pt x="173" y="1356"/>
                      <a:pt x="184" y="1333"/>
                    </a:cubicBezTo>
                    <a:cubicBezTo>
                      <a:pt x="185" y="1332"/>
                      <a:pt x="185" y="1332"/>
                      <a:pt x="185" y="1332"/>
                    </a:cubicBezTo>
                    <a:cubicBezTo>
                      <a:pt x="203" y="1295"/>
                      <a:pt x="192" y="1251"/>
                      <a:pt x="159" y="1227"/>
                    </a:cubicBezTo>
                    <a:cubicBezTo>
                      <a:pt x="157" y="1226"/>
                      <a:pt x="157" y="1226"/>
                      <a:pt x="157" y="1226"/>
                    </a:cubicBezTo>
                    <a:cubicBezTo>
                      <a:pt x="80" y="1170"/>
                      <a:pt x="34" y="1081"/>
                      <a:pt x="34" y="986"/>
                    </a:cubicBezTo>
                    <a:cubicBezTo>
                      <a:pt x="34" y="876"/>
                      <a:pt x="34" y="876"/>
                      <a:pt x="34" y="876"/>
                    </a:cubicBezTo>
                    <a:cubicBezTo>
                      <a:pt x="1247" y="876"/>
                      <a:pt x="1247" y="876"/>
                      <a:pt x="1247" y="876"/>
                    </a:cubicBezTo>
                    <a:cubicBezTo>
                      <a:pt x="1247" y="876"/>
                      <a:pt x="1247" y="876"/>
                      <a:pt x="1247" y="876"/>
                    </a:cubicBezTo>
                    <a:cubicBezTo>
                      <a:pt x="1247" y="839"/>
                      <a:pt x="1277" y="809"/>
                      <a:pt x="1314" y="809"/>
                    </a:cubicBezTo>
                    <a:lnTo>
                      <a:pt x="1958" y="809"/>
                    </a:lnTo>
                    <a:close/>
                    <a:moveTo>
                      <a:pt x="1180" y="405"/>
                    </a:moveTo>
                    <a:cubicBezTo>
                      <a:pt x="944" y="405"/>
                      <a:pt x="944" y="405"/>
                      <a:pt x="944" y="405"/>
                    </a:cubicBezTo>
                    <a:cubicBezTo>
                      <a:pt x="925" y="405"/>
                      <a:pt x="910" y="420"/>
                      <a:pt x="910" y="438"/>
                    </a:cubicBezTo>
                    <a:cubicBezTo>
                      <a:pt x="910" y="809"/>
                      <a:pt x="910" y="809"/>
                      <a:pt x="910" y="809"/>
                    </a:cubicBezTo>
                    <a:cubicBezTo>
                      <a:pt x="910" y="828"/>
                      <a:pt x="925" y="843"/>
                      <a:pt x="944" y="843"/>
                    </a:cubicBezTo>
                    <a:cubicBezTo>
                      <a:pt x="1180" y="843"/>
                      <a:pt x="1180" y="843"/>
                      <a:pt x="1180" y="843"/>
                    </a:cubicBezTo>
                    <a:cubicBezTo>
                      <a:pt x="1198" y="843"/>
                      <a:pt x="1214" y="828"/>
                      <a:pt x="1214" y="809"/>
                    </a:cubicBezTo>
                    <a:cubicBezTo>
                      <a:pt x="1214" y="438"/>
                      <a:pt x="1214" y="438"/>
                      <a:pt x="1214" y="438"/>
                    </a:cubicBezTo>
                    <a:cubicBezTo>
                      <a:pt x="1214" y="420"/>
                      <a:pt x="1198" y="405"/>
                      <a:pt x="1180" y="405"/>
                    </a:cubicBezTo>
                    <a:close/>
                    <a:moveTo>
                      <a:pt x="1584" y="539"/>
                    </a:moveTo>
                    <a:cubicBezTo>
                      <a:pt x="1315" y="539"/>
                      <a:pt x="1315" y="539"/>
                      <a:pt x="1315" y="539"/>
                    </a:cubicBezTo>
                    <a:cubicBezTo>
                      <a:pt x="1296" y="539"/>
                      <a:pt x="1281" y="554"/>
                      <a:pt x="1281" y="573"/>
                    </a:cubicBezTo>
                    <a:cubicBezTo>
                      <a:pt x="1281" y="708"/>
                      <a:pt x="1281" y="708"/>
                      <a:pt x="1281" y="708"/>
                    </a:cubicBezTo>
                    <a:cubicBezTo>
                      <a:pt x="1281" y="727"/>
                      <a:pt x="1296" y="742"/>
                      <a:pt x="1315" y="742"/>
                    </a:cubicBezTo>
                    <a:cubicBezTo>
                      <a:pt x="1584" y="742"/>
                      <a:pt x="1584" y="742"/>
                      <a:pt x="1584" y="742"/>
                    </a:cubicBezTo>
                    <a:cubicBezTo>
                      <a:pt x="1603" y="742"/>
                      <a:pt x="1618" y="727"/>
                      <a:pt x="1618" y="708"/>
                    </a:cubicBezTo>
                    <a:cubicBezTo>
                      <a:pt x="1618" y="573"/>
                      <a:pt x="1618" y="573"/>
                      <a:pt x="1618" y="573"/>
                    </a:cubicBezTo>
                    <a:cubicBezTo>
                      <a:pt x="1618" y="554"/>
                      <a:pt x="1603" y="539"/>
                      <a:pt x="1584" y="539"/>
                    </a:cubicBezTo>
                    <a:close/>
                    <a:moveTo>
                      <a:pt x="539" y="843"/>
                    </a:moveTo>
                    <a:cubicBezTo>
                      <a:pt x="809" y="843"/>
                      <a:pt x="809" y="843"/>
                      <a:pt x="809" y="843"/>
                    </a:cubicBezTo>
                    <a:cubicBezTo>
                      <a:pt x="828" y="843"/>
                      <a:pt x="843" y="828"/>
                      <a:pt x="843" y="809"/>
                    </a:cubicBezTo>
                    <a:cubicBezTo>
                      <a:pt x="843" y="539"/>
                      <a:pt x="843" y="539"/>
                      <a:pt x="843" y="539"/>
                    </a:cubicBezTo>
                    <a:cubicBezTo>
                      <a:pt x="843" y="521"/>
                      <a:pt x="828" y="506"/>
                      <a:pt x="809" y="506"/>
                    </a:cubicBezTo>
                    <a:cubicBezTo>
                      <a:pt x="539" y="506"/>
                      <a:pt x="539" y="506"/>
                      <a:pt x="539" y="506"/>
                    </a:cubicBezTo>
                    <a:cubicBezTo>
                      <a:pt x="521" y="506"/>
                      <a:pt x="506" y="521"/>
                      <a:pt x="506" y="539"/>
                    </a:cubicBezTo>
                    <a:cubicBezTo>
                      <a:pt x="506" y="809"/>
                      <a:pt x="506" y="809"/>
                      <a:pt x="506" y="809"/>
                    </a:cubicBezTo>
                    <a:cubicBezTo>
                      <a:pt x="506" y="828"/>
                      <a:pt x="521" y="843"/>
                      <a:pt x="539" y="843"/>
                    </a:cubicBezTo>
                    <a:close/>
                    <a:moveTo>
                      <a:pt x="522" y="337"/>
                    </a:moveTo>
                    <a:cubicBezTo>
                      <a:pt x="438" y="405"/>
                      <a:pt x="438" y="405"/>
                      <a:pt x="438" y="405"/>
                    </a:cubicBezTo>
                    <a:cubicBezTo>
                      <a:pt x="438" y="843"/>
                      <a:pt x="438" y="843"/>
                      <a:pt x="438" y="843"/>
                    </a:cubicBezTo>
                    <a:cubicBezTo>
                      <a:pt x="101" y="843"/>
                      <a:pt x="101" y="843"/>
                      <a:pt x="101" y="843"/>
                    </a:cubicBezTo>
                    <a:cubicBezTo>
                      <a:pt x="101" y="405"/>
                      <a:pt x="101" y="405"/>
                      <a:pt x="101" y="405"/>
                    </a:cubicBezTo>
                    <a:cubicBezTo>
                      <a:pt x="0" y="405"/>
                      <a:pt x="0" y="405"/>
                      <a:pt x="0" y="405"/>
                    </a:cubicBezTo>
                    <a:cubicBezTo>
                      <a:pt x="0" y="337"/>
                      <a:pt x="0" y="337"/>
                      <a:pt x="0" y="337"/>
                    </a:cubicBezTo>
                    <a:cubicBezTo>
                      <a:pt x="236" y="337"/>
                      <a:pt x="236" y="337"/>
                      <a:pt x="236" y="337"/>
                    </a:cubicBezTo>
                    <a:cubicBezTo>
                      <a:pt x="236" y="239"/>
                      <a:pt x="236" y="239"/>
                      <a:pt x="236" y="239"/>
                    </a:cubicBezTo>
                    <a:cubicBezTo>
                      <a:pt x="149" y="239"/>
                      <a:pt x="149" y="239"/>
                      <a:pt x="149" y="239"/>
                    </a:cubicBezTo>
                    <a:cubicBezTo>
                      <a:pt x="149" y="200"/>
                      <a:pt x="149" y="200"/>
                      <a:pt x="149" y="200"/>
                    </a:cubicBezTo>
                    <a:cubicBezTo>
                      <a:pt x="236" y="200"/>
                      <a:pt x="236" y="200"/>
                      <a:pt x="236" y="200"/>
                    </a:cubicBezTo>
                    <a:cubicBezTo>
                      <a:pt x="236" y="0"/>
                      <a:pt x="236" y="0"/>
                      <a:pt x="236" y="0"/>
                    </a:cubicBezTo>
                    <a:cubicBezTo>
                      <a:pt x="270" y="0"/>
                      <a:pt x="270" y="0"/>
                      <a:pt x="270" y="0"/>
                    </a:cubicBezTo>
                    <a:cubicBezTo>
                      <a:pt x="270" y="200"/>
                      <a:pt x="270" y="200"/>
                      <a:pt x="270" y="200"/>
                    </a:cubicBezTo>
                    <a:cubicBezTo>
                      <a:pt x="357" y="200"/>
                      <a:pt x="357" y="200"/>
                      <a:pt x="357" y="200"/>
                    </a:cubicBezTo>
                    <a:cubicBezTo>
                      <a:pt x="357" y="239"/>
                      <a:pt x="357" y="239"/>
                      <a:pt x="357" y="239"/>
                    </a:cubicBezTo>
                    <a:cubicBezTo>
                      <a:pt x="270" y="239"/>
                      <a:pt x="270" y="239"/>
                      <a:pt x="270" y="239"/>
                    </a:cubicBezTo>
                    <a:cubicBezTo>
                      <a:pt x="270" y="337"/>
                      <a:pt x="270" y="337"/>
                      <a:pt x="270" y="337"/>
                    </a:cubicBezTo>
                    <a:lnTo>
                      <a:pt x="522" y="337"/>
                    </a:lnTo>
                    <a:close/>
                    <a:moveTo>
                      <a:pt x="377" y="614"/>
                    </a:moveTo>
                    <a:cubicBezTo>
                      <a:pt x="268" y="614"/>
                      <a:pt x="268" y="614"/>
                      <a:pt x="268" y="614"/>
                    </a:cubicBezTo>
                    <a:cubicBezTo>
                      <a:pt x="268" y="715"/>
                      <a:pt x="268" y="715"/>
                      <a:pt x="268" y="715"/>
                    </a:cubicBezTo>
                    <a:cubicBezTo>
                      <a:pt x="377" y="715"/>
                      <a:pt x="377" y="715"/>
                      <a:pt x="377" y="715"/>
                    </a:cubicBezTo>
                    <a:lnTo>
                      <a:pt x="377" y="614"/>
                    </a:lnTo>
                    <a:close/>
                    <a:moveTo>
                      <a:pt x="377" y="453"/>
                    </a:moveTo>
                    <a:cubicBezTo>
                      <a:pt x="268" y="453"/>
                      <a:pt x="268" y="453"/>
                      <a:pt x="268" y="453"/>
                    </a:cubicBezTo>
                    <a:cubicBezTo>
                      <a:pt x="268" y="554"/>
                      <a:pt x="268" y="554"/>
                      <a:pt x="268" y="554"/>
                    </a:cubicBezTo>
                    <a:cubicBezTo>
                      <a:pt x="377" y="554"/>
                      <a:pt x="377" y="554"/>
                      <a:pt x="377" y="554"/>
                    </a:cubicBezTo>
                    <a:lnTo>
                      <a:pt x="377" y="453"/>
                    </a:lnTo>
                    <a:close/>
                    <a:moveTo>
                      <a:pt x="377" y="453"/>
                    </a:moveTo>
                    <a:cubicBezTo>
                      <a:pt x="377" y="453"/>
                      <a:pt x="377" y="453"/>
                      <a:pt x="377" y="453"/>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27" name="Group 126"/>
          <p:cNvGrpSpPr/>
          <p:nvPr userDrawn="1"/>
        </p:nvGrpSpPr>
        <p:grpSpPr>
          <a:xfrm>
            <a:off x="4275304" y="4262669"/>
            <a:ext cx="3719213" cy="412501"/>
            <a:chOff x="640669" y="5075702"/>
            <a:chExt cx="3719213" cy="412501"/>
          </a:xfrm>
        </p:grpSpPr>
        <p:sp>
          <p:nvSpPr>
            <p:cNvPr id="128" name="Tijdelijke aanduiding voor verticale tekst 493">
              <a:extLst>
                <a:ext uri="{FF2B5EF4-FFF2-40B4-BE49-F238E27FC236}">
                  <a16:creationId xmlns:a16="http://schemas.microsoft.com/office/drawing/2014/main" id="{44FEEE17-F742-44A3-84A4-8F4232F256F9}"/>
                </a:ext>
              </a:extLst>
            </p:cNvPr>
            <p:cNvSpPr txBox="1">
              <a:spLocks/>
            </p:cNvSpPr>
            <p:nvPr userDrawn="1"/>
          </p:nvSpPr>
          <p:spPr>
            <a:xfrm>
              <a:off x="1305397" y="5075702"/>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Healthcare</a:t>
              </a:r>
            </a:p>
          </p:txBody>
        </p:sp>
        <p:grpSp>
          <p:nvGrpSpPr>
            <p:cNvPr id="129" name="i - Zorg">
              <a:extLst>
                <a:ext uri="{FF2B5EF4-FFF2-40B4-BE49-F238E27FC236}">
                  <a16:creationId xmlns:a16="http://schemas.microsoft.com/office/drawing/2014/main" id="{B4B6676D-E5E2-49D0-8B9A-24B86D84ECF0}"/>
                </a:ext>
              </a:extLst>
            </p:cNvPr>
            <p:cNvGrpSpPr>
              <a:grpSpLocks noChangeAspect="1"/>
            </p:cNvGrpSpPr>
            <p:nvPr userDrawn="1"/>
          </p:nvGrpSpPr>
          <p:grpSpPr bwMode="auto">
            <a:xfrm>
              <a:off x="640669" y="5085205"/>
              <a:ext cx="353555" cy="346609"/>
              <a:chOff x="2313" y="663"/>
              <a:chExt cx="3054" cy="2994"/>
            </a:xfrm>
          </p:grpSpPr>
          <p:sp>
            <p:nvSpPr>
              <p:cNvPr id="130" name="AutoShape 7">
                <a:extLst>
                  <a:ext uri="{FF2B5EF4-FFF2-40B4-BE49-F238E27FC236}">
                    <a16:creationId xmlns:a16="http://schemas.microsoft.com/office/drawing/2014/main" id="{155FF48F-0171-4E7B-A61B-372CF2925DD1}"/>
                  </a:ext>
                </a:extLst>
              </p:cNvPr>
              <p:cNvSpPr>
                <a:spLocks noChangeAspect="1" noChangeArrowheads="1" noTextEdit="1"/>
              </p:cNvSpPr>
              <p:nvPr/>
            </p:nvSpPr>
            <p:spPr bwMode="auto">
              <a:xfrm>
                <a:off x="2313" y="663"/>
                <a:ext cx="3054" cy="2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31" name="Freeform 9">
                <a:extLst>
                  <a:ext uri="{FF2B5EF4-FFF2-40B4-BE49-F238E27FC236}">
                    <a16:creationId xmlns:a16="http://schemas.microsoft.com/office/drawing/2014/main" id="{3A6056C9-DFEE-490B-A631-7D566D888644}"/>
                  </a:ext>
                </a:extLst>
              </p:cNvPr>
              <p:cNvSpPr>
                <a:spLocks noEditPoints="1"/>
              </p:cNvSpPr>
              <p:nvPr/>
            </p:nvSpPr>
            <p:spPr bwMode="auto">
              <a:xfrm>
                <a:off x="3934" y="1699"/>
                <a:ext cx="1326" cy="1327"/>
              </a:xfrm>
              <a:custGeom>
                <a:avLst/>
                <a:gdLst>
                  <a:gd name="T0" fmla="*/ 865 w 1326"/>
                  <a:gd name="T1" fmla="*/ 0 h 1327"/>
                  <a:gd name="T2" fmla="*/ 463 w 1326"/>
                  <a:gd name="T3" fmla="*/ 0 h 1327"/>
                  <a:gd name="T4" fmla="*/ 463 w 1326"/>
                  <a:gd name="T5" fmla="*/ 463 h 1327"/>
                  <a:gd name="T6" fmla="*/ 0 w 1326"/>
                  <a:gd name="T7" fmla="*/ 463 h 1327"/>
                  <a:gd name="T8" fmla="*/ 0 w 1326"/>
                  <a:gd name="T9" fmla="*/ 866 h 1327"/>
                  <a:gd name="T10" fmla="*/ 463 w 1326"/>
                  <a:gd name="T11" fmla="*/ 866 h 1327"/>
                  <a:gd name="T12" fmla="*/ 463 w 1326"/>
                  <a:gd name="T13" fmla="*/ 1327 h 1327"/>
                  <a:gd name="T14" fmla="*/ 865 w 1326"/>
                  <a:gd name="T15" fmla="*/ 1327 h 1327"/>
                  <a:gd name="T16" fmla="*/ 865 w 1326"/>
                  <a:gd name="T17" fmla="*/ 866 h 1327"/>
                  <a:gd name="T18" fmla="*/ 1326 w 1326"/>
                  <a:gd name="T19" fmla="*/ 866 h 1327"/>
                  <a:gd name="T20" fmla="*/ 1326 w 1326"/>
                  <a:gd name="T21" fmla="*/ 463 h 1327"/>
                  <a:gd name="T22" fmla="*/ 865 w 1326"/>
                  <a:gd name="T23" fmla="*/ 463 h 1327"/>
                  <a:gd name="T24" fmla="*/ 865 w 1326"/>
                  <a:gd name="T25" fmla="*/ 0 h 1327"/>
                  <a:gd name="T26" fmla="*/ 865 w 1326"/>
                  <a:gd name="T27" fmla="*/ 0 h 1327"/>
                  <a:gd name="T28" fmla="*/ 865 w 1326"/>
                  <a:gd name="T29" fmla="*/ 0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6" h="1327">
                    <a:moveTo>
                      <a:pt x="865" y="0"/>
                    </a:moveTo>
                    <a:lnTo>
                      <a:pt x="463" y="0"/>
                    </a:lnTo>
                    <a:lnTo>
                      <a:pt x="463" y="463"/>
                    </a:lnTo>
                    <a:lnTo>
                      <a:pt x="0" y="463"/>
                    </a:lnTo>
                    <a:lnTo>
                      <a:pt x="0" y="866"/>
                    </a:lnTo>
                    <a:lnTo>
                      <a:pt x="463" y="866"/>
                    </a:lnTo>
                    <a:lnTo>
                      <a:pt x="463" y="1327"/>
                    </a:lnTo>
                    <a:lnTo>
                      <a:pt x="865" y="1327"/>
                    </a:lnTo>
                    <a:lnTo>
                      <a:pt x="865" y="866"/>
                    </a:lnTo>
                    <a:lnTo>
                      <a:pt x="1326" y="866"/>
                    </a:lnTo>
                    <a:lnTo>
                      <a:pt x="1326" y="463"/>
                    </a:lnTo>
                    <a:lnTo>
                      <a:pt x="865" y="463"/>
                    </a:lnTo>
                    <a:lnTo>
                      <a:pt x="865" y="0"/>
                    </a:lnTo>
                    <a:close/>
                    <a:moveTo>
                      <a:pt x="865" y="0"/>
                    </a:moveTo>
                    <a:lnTo>
                      <a:pt x="865"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32" name="Freeform 10">
                <a:extLst>
                  <a:ext uri="{FF2B5EF4-FFF2-40B4-BE49-F238E27FC236}">
                    <a16:creationId xmlns:a16="http://schemas.microsoft.com/office/drawing/2014/main" id="{12DA63EB-63C0-4BEA-9B11-3BBEEFE2D887}"/>
                  </a:ext>
                </a:extLst>
              </p:cNvPr>
              <p:cNvSpPr>
                <a:spLocks noEditPoints="1"/>
              </p:cNvSpPr>
              <p:nvPr/>
            </p:nvSpPr>
            <p:spPr bwMode="auto">
              <a:xfrm>
                <a:off x="3934" y="1699"/>
                <a:ext cx="1326" cy="1327"/>
              </a:xfrm>
              <a:custGeom>
                <a:avLst/>
                <a:gdLst>
                  <a:gd name="T0" fmla="*/ 865 w 1326"/>
                  <a:gd name="T1" fmla="*/ 0 h 1327"/>
                  <a:gd name="T2" fmla="*/ 463 w 1326"/>
                  <a:gd name="T3" fmla="*/ 0 h 1327"/>
                  <a:gd name="T4" fmla="*/ 463 w 1326"/>
                  <a:gd name="T5" fmla="*/ 463 h 1327"/>
                  <a:gd name="T6" fmla="*/ 0 w 1326"/>
                  <a:gd name="T7" fmla="*/ 463 h 1327"/>
                  <a:gd name="T8" fmla="*/ 0 w 1326"/>
                  <a:gd name="T9" fmla="*/ 866 h 1327"/>
                  <a:gd name="T10" fmla="*/ 463 w 1326"/>
                  <a:gd name="T11" fmla="*/ 866 h 1327"/>
                  <a:gd name="T12" fmla="*/ 463 w 1326"/>
                  <a:gd name="T13" fmla="*/ 1327 h 1327"/>
                  <a:gd name="T14" fmla="*/ 865 w 1326"/>
                  <a:gd name="T15" fmla="*/ 1327 h 1327"/>
                  <a:gd name="T16" fmla="*/ 865 w 1326"/>
                  <a:gd name="T17" fmla="*/ 866 h 1327"/>
                  <a:gd name="T18" fmla="*/ 1326 w 1326"/>
                  <a:gd name="T19" fmla="*/ 866 h 1327"/>
                  <a:gd name="T20" fmla="*/ 1326 w 1326"/>
                  <a:gd name="T21" fmla="*/ 463 h 1327"/>
                  <a:gd name="T22" fmla="*/ 865 w 1326"/>
                  <a:gd name="T23" fmla="*/ 463 h 1327"/>
                  <a:gd name="T24" fmla="*/ 865 w 1326"/>
                  <a:gd name="T25" fmla="*/ 0 h 1327"/>
                  <a:gd name="T26" fmla="*/ 865 w 1326"/>
                  <a:gd name="T27" fmla="*/ 0 h 1327"/>
                  <a:gd name="T28" fmla="*/ 865 w 1326"/>
                  <a:gd name="T29" fmla="*/ 0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6" h="1327">
                    <a:moveTo>
                      <a:pt x="865" y="0"/>
                    </a:moveTo>
                    <a:lnTo>
                      <a:pt x="463" y="0"/>
                    </a:lnTo>
                    <a:lnTo>
                      <a:pt x="463" y="463"/>
                    </a:lnTo>
                    <a:lnTo>
                      <a:pt x="0" y="463"/>
                    </a:lnTo>
                    <a:lnTo>
                      <a:pt x="0" y="866"/>
                    </a:lnTo>
                    <a:lnTo>
                      <a:pt x="463" y="866"/>
                    </a:lnTo>
                    <a:lnTo>
                      <a:pt x="463" y="1327"/>
                    </a:lnTo>
                    <a:lnTo>
                      <a:pt x="865" y="1327"/>
                    </a:lnTo>
                    <a:lnTo>
                      <a:pt x="865" y="866"/>
                    </a:lnTo>
                    <a:lnTo>
                      <a:pt x="1326" y="866"/>
                    </a:lnTo>
                    <a:lnTo>
                      <a:pt x="1326" y="463"/>
                    </a:lnTo>
                    <a:lnTo>
                      <a:pt x="865" y="463"/>
                    </a:lnTo>
                    <a:lnTo>
                      <a:pt x="865" y="0"/>
                    </a:lnTo>
                    <a:moveTo>
                      <a:pt x="865" y="0"/>
                    </a:moveTo>
                    <a:lnTo>
                      <a:pt x="8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33" name="Freeform 11">
                <a:extLst>
                  <a:ext uri="{FF2B5EF4-FFF2-40B4-BE49-F238E27FC236}">
                    <a16:creationId xmlns:a16="http://schemas.microsoft.com/office/drawing/2014/main" id="{3FEB1298-9375-4304-AB42-87AE19236C3C}"/>
                  </a:ext>
                </a:extLst>
              </p:cNvPr>
              <p:cNvSpPr>
                <a:spLocks noEditPoints="1"/>
              </p:cNvSpPr>
              <p:nvPr/>
            </p:nvSpPr>
            <p:spPr bwMode="auto">
              <a:xfrm>
                <a:off x="2315" y="665"/>
                <a:ext cx="3050" cy="2992"/>
              </a:xfrm>
              <a:custGeom>
                <a:avLst/>
                <a:gdLst>
                  <a:gd name="T0" fmla="*/ 677 w 1456"/>
                  <a:gd name="T1" fmla="*/ 618 h 1427"/>
                  <a:gd name="T2" fmla="*/ 898 w 1456"/>
                  <a:gd name="T3" fmla="*/ 618 h 1427"/>
                  <a:gd name="T4" fmla="*/ 898 w 1456"/>
                  <a:gd name="T5" fmla="*/ 397 h 1427"/>
                  <a:gd name="T6" fmla="*/ 1282 w 1456"/>
                  <a:gd name="T7" fmla="*/ 397 h 1427"/>
                  <a:gd name="T8" fmla="*/ 1282 w 1456"/>
                  <a:gd name="T9" fmla="*/ 618 h 1427"/>
                  <a:gd name="T10" fmla="*/ 1393 w 1456"/>
                  <a:gd name="T11" fmla="*/ 618 h 1427"/>
                  <a:gd name="T12" fmla="*/ 1456 w 1456"/>
                  <a:gd name="T13" fmla="*/ 401 h 1427"/>
                  <a:gd name="T14" fmla="*/ 1055 w 1456"/>
                  <a:gd name="T15" fmla="*/ 0 h 1427"/>
                  <a:gd name="T16" fmla="*/ 728 w 1456"/>
                  <a:gd name="T17" fmla="*/ 168 h 1427"/>
                  <a:gd name="T18" fmla="*/ 401 w 1456"/>
                  <a:gd name="T19" fmla="*/ 0 h 1427"/>
                  <a:gd name="T20" fmla="*/ 0 w 1456"/>
                  <a:gd name="T21" fmla="*/ 401 h 1427"/>
                  <a:gd name="T22" fmla="*/ 91 w 1456"/>
                  <a:gd name="T23" fmla="*/ 655 h 1427"/>
                  <a:gd name="T24" fmla="*/ 728 w 1456"/>
                  <a:gd name="T25" fmla="*/ 1427 h 1427"/>
                  <a:gd name="T26" fmla="*/ 898 w 1456"/>
                  <a:gd name="T27" fmla="*/ 1222 h 1427"/>
                  <a:gd name="T28" fmla="*/ 898 w 1456"/>
                  <a:gd name="T29" fmla="*/ 1002 h 1427"/>
                  <a:gd name="T30" fmla="*/ 677 w 1456"/>
                  <a:gd name="T31" fmla="*/ 1002 h 1427"/>
                  <a:gd name="T32" fmla="*/ 677 w 1456"/>
                  <a:gd name="T33" fmla="*/ 618 h 1427"/>
                  <a:gd name="T34" fmla="*/ 677 w 1456"/>
                  <a:gd name="T35" fmla="*/ 618 h 1427"/>
                  <a:gd name="T36" fmla="*/ 677 w 1456"/>
                  <a:gd name="T37" fmla="*/ 618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6" h="1427">
                    <a:moveTo>
                      <a:pt x="677" y="618"/>
                    </a:moveTo>
                    <a:cubicBezTo>
                      <a:pt x="898" y="618"/>
                      <a:pt x="898" y="618"/>
                      <a:pt x="898" y="618"/>
                    </a:cubicBezTo>
                    <a:cubicBezTo>
                      <a:pt x="898" y="397"/>
                      <a:pt x="898" y="397"/>
                      <a:pt x="898" y="397"/>
                    </a:cubicBezTo>
                    <a:cubicBezTo>
                      <a:pt x="1282" y="397"/>
                      <a:pt x="1282" y="397"/>
                      <a:pt x="1282" y="397"/>
                    </a:cubicBezTo>
                    <a:cubicBezTo>
                      <a:pt x="1282" y="618"/>
                      <a:pt x="1282" y="618"/>
                      <a:pt x="1282" y="618"/>
                    </a:cubicBezTo>
                    <a:cubicBezTo>
                      <a:pt x="1393" y="618"/>
                      <a:pt x="1393" y="618"/>
                      <a:pt x="1393" y="618"/>
                    </a:cubicBezTo>
                    <a:cubicBezTo>
                      <a:pt x="1433" y="554"/>
                      <a:pt x="1456" y="481"/>
                      <a:pt x="1456" y="401"/>
                    </a:cubicBezTo>
                    <a:cubicBezTo>
                      <a:pt x="1456" y="180"/>
                      <a:pt x="1276" y="0"/>
                      <a:pt x="1055" y="0"/>
                    </a:cubicBezTo>
                    <a:cubicBezTo>
                      <a:pt x="920" y="0"/>
                      <a:pt x="801" y="66"/>
                      <a:pt x="728" y="168"/>
                    </a:cubicBezTo>
                    <a:cubicBezTo>
                      <a:pt x="655" y="66"/>
                      <a:pt x="536" y="0"/>
                      <a:pt x="401" y="0"/>
                    </a:cubicBezTo>
                    <a:cubicBezTo>
                      <a:pt x="180" y="0"/>
                      <a:pt x="0" y="180"/>
                      <a:pt x="0" y="401"/>
                    </a:cubicBezTo>
                    <a:cubicBezTo>
                      <a:pt x="0" y="498"/>
                      <a:pt x="34" y="586"/>
                      <a:pt x="91" y="655"/>
                    </a:cubicBezTo>
                    <a:cubicBezTo>
                      <a:pt x="728" y="1427"/>
                      <a:pt x="728" y="1427"/>
                      <a:pt x="728" y="1427"/>
                    </a:cubicBezTo>
                    <a:cubicBezTo>
                      <a:pt x="898" y="1222"/>
                      <a:pt x="898" y="1222"/>
                      <a:pt x="898" y="1222"/>
                    </a:cubicBezTo>
                    <a:cubicBezTo>
                      <a:pt x="898" y="1002"/>
                      <a:pt x="898" y="1002"/>
                      <a:pt x="898" y="1002"/>
                    </a:cubicBezTo>
                    <a:cubicBezTo>
                      <a:pt x="677" y="1002"/>
                      <a:pt x="677" y="1002"/>
                      <a:pt x="677" y="1002"/>
                    </a:cubicBezTo>
                    <a:lnTo>
                      <a:pt x="677" y="618"/>
                    </a:lnTo>
                    <a:close/>
                    <a:moveTo>
                      <a:pt x="677" y="618"/>
                    </a:moveTo>
                    <a:cubicBezTo>
                      <a:pt x="677" y="618"/>
                      <a:pt x="677" y="618"/>
                      <a:pt x="677" y="61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grpSp>
        <p:nvGrpSpPr>
          <p:cNvPr id="134" name="Group 133"/>
          <p:cNvGrpSpPr/>
          <p:nvPr userDrawn="1"/>
        </p:nvGrpSpPr>
        <p:grpSpPr>
          <a:xfrm>
            <a:off x="8236989" y="3127987"/>
            <a:ext cx="3757313" cy="423737"/>
            <a:chOff x="581474" y="1488465"/>
            <a:chExt cx="3757313" cy="423737"/>
          </a:xfrm>
        </p:grpSpPr>
        <p:sp>
          <p:nvSpPr>
            <p:cNvPr id="135" name="t - Arbeid">
              <a:extLst>
                <a:ext uri="{FF2B5EF4-FFF2-40B4-BE49-F238E27FC236}">
                  <a16:creationId xmlns:a16="http://schemas.microsoft.com/office/drawing/2014/main" id="{C25F1FFE-6B3E-4630-980F-5C456F6A68E1}"/>
                </a:ext>
              </a:extLst>
            </p:cNvPr>
            <p:cNvSpPr txBox="1">
              <a:spLocks/>
            </p:cNvSpPr>
            <p:nvPr userDrawn="1"/>
          </p:nvSpPr>
          <p:spPr>
            <a:xfrm>
              <a:off x="1284302" y="1499701"/>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Real Estate &amp; Construction</a:t>
              </a:r>
            </a:p>
          </p:txBody>
        </p:sp>
        <p:grpSp>
          <p:nvGrpSpPr>
            <p:cNvPr id="136" name="i - Bouw+Vastgoed">
              <a:extLst>
                <a:ext uri="{FF2B5EF4-FFF2-40B4-BE49-F238E27FC236}">
                  <a16:creationId xmlns:a16="http://schemas.microsoft.com/office/drawing/2014/main" id="{062E2CD2-A73F-4D38-934E-F485D7B5AF85}"/>
                </a:ext>
              </a:extLst>
            </p:cNvPr>
            <p:cNvGrpSpPr>
              <a:grpSpLocks noChangeAspect="1"/>
            </p:cNvGrpSpPr>
            <p:nvPr userDrawn="1"/>
          </p:nvGrpSpPr>
          <p:grpSpPr bwMode="auto">
            <a:xfrm>
              <a:off x="581474" y="1488465"/>
              <a:ext cx="412750" cy="346075"/>
              <a:chOff x="344" y="3154"/>
              <a:chExt cx="260" cy="218"/>
            </a:xfrm>
            <a:solidFill>
              <a:schemeClr val="accent1"/>
            </a:solidFill>
          </p:grpSpPr>
          <p:sp>
            <p:nvSpPr>
              <p:cNvPr id="137" name="Freeform 51">
                <a:extLst>
                  <a:ext uri="{FF2B5EF4-FFF2-40B4-BE49-F238E27FC236}">
                    <a16:creationId xmlns:a16="http://schemas.microsoft.com/office/drawing/2014/main" id="{15827220-CBC8-499B-86FC-891D86B44794}"/>
                  </a:ext>
                </a:extLst>
              </p:cNvPr>
              <p:cNvSpPr>
                <a:spLocks noEditPoints="1"/>
              </p:cNvSpPr>
              <p:nvPr/>
            </p:nvSpPr>
            <p:spPr bwMode="auto">
              <a:xfrm>
                <a:off x="385" y="3210"/>
                <a:ext cx="178" cy="162"/>
              </a:xfrm>
              <a:custGeom>
                <a:avLst/>
                <a:gdLst>
                  <a:gd name="T0" fmla="*/ 89 w 178"/>
                  <a:gd name="T1" fmla="*/ 0 h 162"/>
                  <a:gd name="T2" fmla="*/ 0 w 178"/>
                  <a:gd name="T3" fmla="*/ 70 h 162"/>
                  <a:gd name="T4" fmla="*/ 0 w 178"/>
                  <a:gd name="T5" fmla="*/ 162 h 162"/>
                  <a:gd name="T6" fmla="*/ 71 w 178"/>
                  <a:gd name="T7" fmla="*/ 162 h 162"/>
                  <a:gd name="T8" fmla="*/ 71 w 178"/>
                  <a:gd name="T9" fmla="*/ 94 h 162"/>
                  <a:gd name="T10" fmla="*/ 110 w 178"/>
                  <a:gd name="T11" fmla="*/ 94 h 162"/>
                  <a:gd name="T12" fmla="*/ 110 w 178"/>
                  <a:gd name="T13" fmla="*/ 162 h 162"/>
                  <a:gd name="T14" fmla="*/ 178 w 178"/>
                  <a:gd name="T15" fmla="*/ 162 h 162"/>
                  <a:gd name="T16" fmla="*/ 178 w 178"/>
                  <a:gd name="T17" fmla="*/ 70 h 162"/>
                  <a:gd name="T18" fmla="*/ 89 w 178"/>
                  <a:gd name="T19" fmla="*/ 0 h 162"/>
                  <a:gd name="T20" fmla="*/ 89 w 178"/>
                  <a:gd name="T21" fmla="*/ 0 h 162"/>
                  <a:gd name="T22" fmla="*/ 89 w 178"/>
                  <a:gd name="T2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8" h="162">
                    <a:moveTo>
                      <a:pt x="89" y="0"/>
                    </a:moveTo>
                    <a:lnTo>
                      <a:pt x="0" y="70"/>
                    </a:lnTo>
                    <a:lnTo>
                      <a:pt x="0" y="162"/>
                    </a:lnTo>
                    <a:lnTo>
                      <a:pt x="71" y="162"/>
                    </a:lnTo>
                    <a:lnTo>
                      <a:pt x="71" y="94"/>
                    </a:lnTo>
                    <a:lnTo>
                      <a:pt x="110" y="94"/>
                    </a:lnTo>
                    <a:lnTo>
                      <a:pt x="110" y="162"/>
                    </a:lnTo>
                    <a:lnTo>
                      <a:pt x="178" y="162"/>
                    </a:lnTo>
                    <a:lnTo>
                      <a:pt x="178" y="70"/>
                    </a:lnTo>
                    <a:lnTo>
                      <a:pt x="89" y="0"/>
                    </a:lnTo>
                    <a:close/>
                    <a:moveTo>
                      <a:pt x="89" y="0"/>
                    </a:moveTo>
                    <a:lnTo>
                      <a:pt x="8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38" name="Freeform 52">
                <a:extLst>
                  <a:ext uri="{FF2B5EF4-FFF2-40B4-BE49-F238E27FC236}">
                    <a16:creationId xmlns:a16="http://schemas.microsoft.com/office/drawing/2014/main" id="{13BEB4F0-A30F-48A4-95DC-E323A6CAC9B1}"/>
                  </a:ext>
                </a:extLst>
              </p:cNvPr>
              <p:cNvSpPr>
                <a:spLocks noEditPoints="1"/>
              </p:cNvSpPr>
              <p:nvPr/>
            </p:nvSpPr>
            <p:spPr bwMode="auto">
              <a:xfrm>
                <a:off x="385" y="3210"/>
                <a:ext cx="178" cy="162"/>
              </a:xfrm>
              <a:custGeom>
                <a:avLst/>
                <a:gdLst>
                  <a:gd name="T0" fmla="*/ 89 w 178"/>
                  <a:gd name="T1" fmla="*/ 0 h 162"/>
                  <a:gd name="T2" fmla="*/ 0 w 178"/>
                  <a:gd name="T3" fmla="*/ 70 h 162"/>
                  <a:gd name="T4" fmla="*/ 0 w 178"/>
                  <a:gd name="T5" fmla="*/ 162 h 162"/>
                  <a:gd name="T6" fmla="*/ 71 w 178"/>
                  <a:gd name="T7" fmla="*/ 162 h 162"/>
                  <a:gd name="T8" fmla="*/ 71 w 178"/>
                  <a:gd name="T9" fmla="*/ 94 h 162"/>
                  <a:gd name="T10" fmla="*/ 110 w 178"/>
                  <a:gd name="T11" fmla="*/ 94 h 162"/>
                  <a:gd name="T12" fmla="*/ 110 w 178"/>
                  <a:gd name="T13" fmla="*/ 162 h 162"/>
                  <a:gd name="T14" fmla="*/ 178 w 178"/>
                  <a:gd name="T15" fmla="*/ 162 h 162"/>
                  <a:gd name="T16" fmla="*/ 178 w 178"/>
                  <a:gd name="T17" fmla="*/ 70 h 162"/>
                  <a:gd name="T18" fmla="*/ 89 w 178"/>
                  <a:gd name="T19" fmla="*/ 0 h 162"/>
                  <a:gd name="T20" fmla="*/ 89 w 178"/>
                  <a:gd name="T21" fmla="*/ 0 h 162"/>
                  <a:gd name="T22" fmla="*/ 89 w 178"/>
                  <a:gd name="T2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8" h="162">
                    <a:moveTo>
                      <a:pt x="89" y="0"/>
                    </a:moveTo>
                    <a:lnTo>
                      <a:pt x="0" y="70"/>
                    </a:lnTo>
                    <a:lnTo>
                      <a:pt x="0" y="162"/>
                    </a:lnTo>
                    <a:lnTo>
                      <a:pt x="71" y="162"/>
                    </a:lnTo>
                    <a:lnTo>
                      <a:pt x="71" y="94"/>
                    </a:lnTo>
                    <a:lnTo>
                      <a:pt x="110" y="94"/>
                    </a:lnTo>
                    <a:lnTo>
                      <a:pt x="110" y="162"/>
                    </a:lnTo>
                    <a:lnTo>
                      <a:pt x="178" y="162"/>
                    </a:lnTo>
                    <a:lnTo>
                      <a:pt x="178" y="70"/>
                    </a:lnTo>
                    <a:lnTo>
                      <a:pt x="89" y="0"/>
                    </a:lnTo>
                    <a:moveTo>
                      <a:pt x="89" y="0"/>
                    </a:moveTo>
                    <a:lnTo>
                      <a:pt x="89"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39" name="Freeform 53">
                <a:extLst>
                  <a:ext uri="{FF2B5EF4-FFF2-40B4-BE49-F238E27FC236}">
                    <a16:creationId xmlns:a16="http://schemas.microsoft.com/office/drawing/2014/main" id="{99F2270C-30ED-416A-8346-1AEA4B1AC90D}"/>
                  </a:ext>
                </a:extLst>
              </p:cNvPr>
              <p:cNvSpPr>
                <a:spLocks noEditPoints="1"/>
              </p:cNvSpPr>
              <p:nvPr/>
            </p:nvSpPr>
            <p:spPr bwMode="auto">
              <a:xfrm>
                <a:off x="344" y="3154"/>
                <a:ext cx="260" cy="124"/>
              </a:xfrm>
              <a:custGeom>
                <a:avLst/>
                <a:gdLst>
                  <a:gd name="T0" fmla="*/ 223 w 260"/>
                  <a:gd name="T1" fmla="*/ 72 h 124"/>
                  <a:gd name="T2" fmla="*/ 223 w 260"/>
                  <a:gd name="T3" fmla="*/ 25 h 124"/>
                  <a:gd name="T4" fmla="*/ 185 w 260"/>
                  <a:gd name="T5" fmla="*/ 25 h 124"/>
                  <a:gd name="T6" fmla="*/ 185 w 260"/>
                  <a:gd name="T7" fmla="*/ 43 h 124"/>
                  <a:gd name="T8" fmla="*/ 130 w 260"/>
                  <a:gd name="T9" fmla="*/ 0 h 124"/>
                  <a:gd name="T10" fmla="*/ 0 w 260"/>
                  <a:gd name="T11" fmla="*/ 100 h 124"/>
                  <a:gd name="T12" fmla="*/ 18 w 260"/>
                  <a:gd name="T13" fmla="*/ 124 h 124"/>
                  <a:gd name="T14" fmla="*/ 130 w 260"/>
                  <a:gd name="T15" fmla="*/ 37 h 124"/>
                  <a:gd name="T16" fmla="*/ 242 w 260"/>
                  <a:gd name="T17" fmla="*/ 124 h 124"/>
                  <a:gd name="T18" fmla="*/ 260 w 260"/>
                  <a:gd name="T19" fmla="*/ 100 h 124"/>
                  <a:gd name="T20" fmla="*/ 223 w 260"/>
                  <a:gd name="T21" fmla="*/ 72 h 124"/>
                  <a:gd name="T22" fmla="*/ 223 w 260"/>
                  <a:gd name="T23" fmla="*/ 72 h 124"/>
                  <a:gd name="T24" fmla="*/ 223 w 260"/>
                  <a:gd name="T2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124">
                    <a:moveTo>
                      <a:pt x="223" y="72"/>
                    </a:moveTo>
                    <a:lnTo>
                      <a:pt x="223" y="25"/>
                    </a:lnTo>
                    <a:lnTo>
                      <a:pt x="185" y="25"/>
                    </a:lnTo>
                    <a:lnTo>
                      <a:pt x="185" y="43"/>
                    </a:lnTo>
                    <a:lnTo>
                      <a:pt x="130" y="0"/>
                    </a:lnTo>
                    <a:lnTo>
                      <a:pt x="0" y="100"/>
                    </a:lnTo>
                    <a:lnTo>
                      <a:pt x="18" y="124"/>
                    </a:lnTo>
                    <a:lnTo>
                      <a:pt x="130" y="37"/>
                    </a:lnTo>
                    <a:lnTo>
                      <a:pt x="242" y="124"/>
                    </a:lnTo>
                    <a:lnTo>
                      <a:pt x="260" y="100"/>
                    </a:lnTo>
                    <a:lnTo>
                      <a:pt x="223" y="72"/>
                    </a:lnTo>
                    <a:close/>
                    <a:moveTo>
                      <a:pt x="223" y="72"/>
                    </a:moveTo>
                    <a:lnTo>
                      <a:pt x="22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140" name="Freeform 54">
                <a:extLst>
                  <a:ext uri="{FF2B5EF4-FFF2-40B4-BE49-F238E27FC236}">
                    <a16:creationId xmlns:a16="http://schemas.microsoft.com/office/drawing/2014/main" id="{25E1182A-F3C5-472A-AABB-F411578EE063}"/>
                  </a:ext>
                </a:extLst>
              </p:cNvPr>
              <p:cNvSpPr>
                <a:spLocks noEditPoints="1"/>
              </p:cNvSpPr>
              <p:nvPr/>
            </p:nvSpPr>
            <p:spPr bwMode="auto">
              <a:xfrm>
                <a:off x="344" y="3154"/>
                <a:ext cx="260" cy="124"/>
              </a:xfrm>
              <a:custGeom>
                <a:avLst/>
                <a:gdLst>
                  <a:gd name="T0" fmla="*/ 223 w 260"/>
                  <a:gd name="T1" fmla="*/ 72 h 124"/>
                  <a:gd name="T2" fmla="*/ 223 w 260"/>
                  <a:gd name="T3" fmla="*/ 25 h 124"/>
                  <a:gd name="T4" fmla="*/ 185 w 260"/>
                  <a:gd name="T5" fmla="*/ 25 h 124"/>
                  <a:gd name="T6" fmla="*/ 185 w 260"/>
                  <a:gd name="T7" fmla="*/ 43 h 124"/>
                  <a:gd name="T8" fmla="*/ 130 w 260"/>
                  <a:gd name="T9" fmla="*/ 0 h 124"/>
                  <a:gd name="T10" fmla="*/ 0 w 260"/>
                  <a:gd name="T11" fmla="*/ 100 h 124"/>
                  <a:gd name="T12" fmla="*/ 18 w 260"/>
                  <a:gd name="T13" fmla="*/ 124 h 124"/>
                  <a:gd name="T14" fmla="*/ 130 w 260"/>
                  <a:gd name="T15" fmla="*/ 37 h 124"/>
                  <a:gd name="T16" fmla="*/ 242 w 260"/>
                  <a:gd name="T17" fmla="*/ 124 h 124"/>
                  <a:gd name="T18" fmla="*/ 260 w 260"/>
                  <a:gd name="T19" fmla="*/ 100 h 124"/>
                  <a:gd name="T20" fmla="*/ 223 w 260"/>
                  <a:gd name="T21" fmla="*/ 72 h 124"/>
                  <a:gd name="T22" fmla="*/ 223 w 260"/>
                  <a:gd name="T23" fmla="*/ 72 h 124"/>
                  <a:gd name="T24" fmla="*/ 223 w 260"/>
                  <a:gd name="T2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124">
                    <a:moveTo>
                      <a:pt x="223" y="72"/>
                    </a:moveTo>
                    <a:lnTo>
                      <a:pt x="223" y="25"/>
                    </a:lnTo>
                    <a:lnTo>
                      <a:pt x="185" y="25"/>
                    </a:lnTo>
                    <a:lnTo>
                      <a:pt x="185" y="43"/>
                    </a:lnTo>
                    <a:lnTo>
                      <a:pt x="130" y="0"/>
                    </a:lnTo>
                    <a:lnTo>
                      <a:pt x="0" y="100"/>
                    </a:lnTo>
                    <a:lnTo>
                      <a:pt x="18" y="124"/>
                    </a:lnTo>
                    <a:lnTo>
                      <a:pt x="130" y="37"/>
                    </a:lnTo>
                    <a:lnTo>
                      <a:pt x="242" y="124"/>
                    </a:lnTo>
                    <a:lnTo>
                      <a:pt x="260" y="100"/>
                    </a:lnTo>
                    <a:lnTo>
                      <a:pt x="223" y="72"/>
                    </a:lnTo>
                    <a:moveTo>
                      <a:pt x="223" y="72"/>
                    </a:moveTo>
                    <a:lnTo>
                      <a:pt x="223" y="7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sp>
        <p:nvSpPr>
          <p:cNvPr id="141" name="Rectangle 140" hidden="1"/>
          <p:cNvSpPr/>
          <p:nvPr userDrawn="1"/>
        </p:nvSpPr>
        <p:spPr>
          <a:xfrm>
            <a:off x="8668847" y="1088574"/>
            <a:ext cx="266460" cy="527264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208591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500"/>
                                        <p:tgtEl>
                                          <p:spTgt spid="105"/>
                                        </p:tgtEl>
                                      </p:cBhvr>
                                    </p:animEffect>
                                  </p:childTnLst>
                                </p:cTn>
                              </p:par>
                              <p:par>
                                <p:cTn id="8" presetID="10" presetClass="entr" presetSubtype="0" fill="hold" nodeType="withEffect">
                                  <p:stCondLst>
                                    <p:cond delay="25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nodeType="withEffect">
                                  <p:stCondLst>
                                    <p:cond delay="500"/>
                                  </p:stCondLst>
                                  <p:childTnLst>
                                    <p:set>
                                      <p:cBhvr>
                                        <p:cTn id="12" dur="1" fill="hold">
                                          <p:stCondLst>
                                            <p:cond delay="0"/>
                                          </p:stCondLst>
                                        </p:cTn>
                                        <p:tgtEl>
                                          <p:spTgt spid="111"/>
                                        </p:tgtEl>
                                        <p:attrNameLst>
                                          <p:attrName>style.visibility</p:attrName>
                                        </p:attrNameLst>
                                      </p:cBhvr>
                                      <p:to>
                                        <p:strVal val="visible"/>
                                      </p:to>
                                    </p:set>
                                    <p:animEffect transition="in" filter="fade">
                                      <p:cBhvr>
                                        <p:cTn id="13" dur="500"/>
                                        <p:tgtEl>
                                          <p:spTgt spid="111"/>
                                        </p:tgtEl>
                                      </p:cBhvr>
                                    </p:animEffect>
                                  </p:childTnLst>
                                </p:cTn>
                              </p:par>
                              <p:par>
                                <p:cTn id="14" presetID="10" presetClass="entr" presetSubtype="0" fill="hold" nodeType="withEffect">
                                  <p:stCondLst>
                                    <p:cond delay="750"/>
                                  </p:stCondLst>
                                  <p:childTnLst>
                                    <p:set>
                                      <p:cBhvr>
                                        <p:cTn id="15" dur="1" fill="hold">
                                          <p:stCondLst>
                                            <p:cond delay="0"/>
                                          </p:stCondLst>
                                        </p:cTn>
                                        <p:tgtEl>
                                          <p:spTgt spid="109"/>
                                        </p:tgtEl>
                                        <p:attrNameLst>
                                          <p:attrName>style.visibility</p:attrName>
                                        </p:attrNameLst>
                                      </p:cBhvr>
                                      <p:to>
                                        <p:strVal val="visible"/>
                                      </p:to>
                                    </p:set>
                                    <p:animEffect transition="in" filter="fade">
                                      <p:cBhvr>
                                        <p:cTn id="16" dur="500"/>
                                        <p:tgtEl>
                                          <p:spTgt spid="109"/>
                                        </p:tgtEl>
                                      </p:cBhvr>
                                    </p:animEffect>
                                  </p:childTnLst>
                                </p:cTn>
                              </p:par>
                              <p:par>
                                <p:cTn id="17" presetID="10" presetClass="entr" presetSubtype="0" fill="hold" nodeType="withEffect">
                                  <p:stCondLst>
                                    <p:cond delay="100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500"/>
                                        <p:tgtEl>
                                          <p:spTgt spid="120"/>
                                        </p:tgtEl>
                                      </p:cBhvr>
                                    </p:animEffect>
                                  </p:childTnLst>
                                </p:cTn>
                              </p:par>
                              <p:par>
                                <p:cTn id="20" presetID="10" presetClass="entr" presetSubtype="0" fill="hold" nodeType="withEffect">
                                  <p:stCondLst>
                                    <p:cond delay="1250"/>
                                  </p:stCondLst>
                                  <p:childTnLst>
                                    <p:set>
                                      <p:cBhvr>
                                        <p:cTn id="21" dur="1" fill="hold">
                                          <p:stCondLst>
                                            <p:cond delay="0"/>
                                          </p:stCondLst>
                                        </p:cTn>
                                        <p:tgtEl>
                                          <p:spTgt spid="106"/>
                                        </p:tgtEl>
                                        <p:attrNameLst>
                                          <p:attrName>style.visibility</p:attrName>
                                        </p:attrNameLst>
                                      </p:cBhvr>
                                      <p:to>
                                        <p:strVal val="visible"/>
                                      </p:to>
                                    </p:set>
                                    <p:animEffect transition="in" filter="fade">
                                      <p:cBhvr>
                                        <p:cTn id="22" dur="500"/>
                                        <p:tgtEl>
                                          <p:spTgt spid="106"/>
                                        </p:tgtEl>
                                      </p:cBhvr>
                                    </p:animEffect>
                                  </p:childTnLst>
                                </p:cTn>
                              </p:par>
                              <p:par>
                                <p:cTn id="23" presetID="10" presetClass="entr" presetSubtype="0" fill="hold" nodeType="withEffect">
                                  <p:stCondLst>
                                    <p:cond delay="1500"/>
                                  </p:stCondLst>
                                  <p:childTnLst>
                                    <p:set>
                                      <p:cBhvr>
                                        <p:cTn id="24" dur="1" fill="hold">
                                          <p:stCondLst>
                                            <p:cond delay="0"/>
                                          </p:stCondLst>
                                        </p:cTn>
                                        <p:tgtEl>
                                          <p:spTgt spid="107"/>
                                        </p:tgtEl>
                                        <p:attrNameLst>
                                          <p:attrName>style.visibility</p:attrName>
                                        </p:attrNameLst>
                                      </p:cBhvr>
                                      <p:to>
                                        <p:strVal val="visible"/>
                                      </p:to>
                                    </p:set>
                                    <p:animEffect transition="in" filter="fade">
                                      <p:cBhvr>
                                        <p:cTn id="25" dur="500"/>
                                        <p:tgtEl>
                                          <p:spTgt spid="107"/>
                                        </p:tgtEl>
                                      </p:cBhvr>
                                    </p:animEffect>
                                  </p:childTnLst>
                                </p:cTn>
                              </p:par>
                              <p:par>
                                <p:cTn id="26" presetID="10" presetClass="entr" presetSubtype="0" fill="hold" nodeType="withEffect">
                                  <p:stCondLst>
                                    <p:cond delay="175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500"/>
                                        <p:tgtEl>
                                          <p:spTgt spid="108"/>
                                        </p:tgtEl>
                                      </p:cBhvr>
                                    </p:animEffect>
                                  </p:childTnLst>
                                </p:cTn>
                              </p:par>
                              <p:par>
                                <p:cTn id="29" presetID="10" presetClass="entr" presetSubtype="0" fill="hold" nodeType="withEffect">
                                  <p:stCondLst>
                                    <p:cond delay="2000"/>
                                  </p:stCondLst>
                                  <p:childTnLst>
                                    <p:set>
                                      <p:cBhvr>
                                        <p:cTn id="30" dur="1" fill="hold">
                                          <p:stCondLst>
                                            <p:cond delay="0"/>
                                          </p:stCondLst>
                                        </p:cTn>
                                        <p:tgtEl>
                                          <p:spTgt spid="112"/>
                                        </p:tgtEl>
                                        <p:attrNameLst>
                                          <p:attrName>style.visibility</p:attrName>
                                        </p:attrNameLst>
                                      </p:cBhvr>
                                      <p:to>
                                        <p:strVal val="visible"/>
                                      </p:to>
                                    </p:set>
                                    <p:animEffect transition="in" filter="fade">
                                      <p:cBhvr>
                                        <p:cTn id="31" dur="500"/>
                                        <p:tgtEl>
                                          <p:spTgt spid="112"/>
                                        </p:tgtEl>
                                      </p:cBhvr>
                                    </p:animEffect>
                                  </p:childTnLst>
                                </p:cTn>
                              </p:par>
                              <p:par>
                                <p:cTn id="32" presetID="10" presetClass="entr" presetSubtype="0" fill="hold" nodeType="withEffect">
                                  <p:stCondLst>
                                    <p:cond delay="225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500"/>
                                        <p:tgtEl>
                                          <p:spTgt spid="3"/>
                                        </p:tgtEl>
                                      </p:cBhvr>
                                    </p:animEffect>
                                  </p:childTnLst>
                                </p:cTn>
                              </p:par>
                              <p:par>
                                <p:cTn id="35" presetID="10" presetClass="entr" presetSubtype="0" fill="hold" nodeType="withEffect">
                                  <p:stCondLst>
                                    <p:cond delay="2500"/>
                                  </p:stCondLst>
                                  <p:childTnLst>
                                    <p:set>
                                      <p:cBhvr>
                                        <p:cTn id="36" dur="1" fill="hold">
                                          <p:stCondLst>
                                            <p:cond delay="0"/>
                                          </p:stCondLst>
                                        </p:cTn>
                                        <p:tgtEl>
                                          <p:spTgt spid="116"/>
                                        </p:tgtEl>
                                        <p:attrNameLst>
                                          <p:attrName>style.visibility</p:attrName>
                                        </p:attrNameLst>
                                      </p:cBhvr>
                                      <p:to>
                                        <p:strVal val="visible"/>
                                      </p:to>
                                    </p:set>
                                    <p:animEffect transition="in" filter="fade">
                                      <p:cBhvr>
                                        <p:cTn id="37" dur="500"/>
                                        <p:tgtEl>
                                          <p:spTgt spid="116"/>
                                        </p:tgtEl>
                                      </p:cBhvr>
                                    </p:animEffect>
                                  </p:childTnLst>
                                </p:cTn>
                              </p:par>
                              <p:par>
                                <p:cTn id="38" presetID="10" presetClass="entr" presetSubtype="0" fill="hold" nodeType="withEffect">
                                  <p:stCondLst>
                                    <p:cond delay="2750"/>
                                  </p:stCondLst>
                                  <p:childTnLst>
                                    <p:set>
                                      <p:cBhvr>
                                        <p:cTn id="39" dur="1" fill="hold">
                                          <p:stCondLst>
                                            <p:cond delay="0"/>
                                          </p:stCondLst>
                                        </p:cTn>
                                        <p:tgtEl>
                                          <p:spTgt spid="110"/>
                                        </p:tgtEl>
                                        <p:attrNameLst>
                                          <p:attrName>style.visibility</p:attrName>
                                        </p:attrNameLst>
                                      </p:cBhvr>
                                      <p:to>
                                        <p:strVal val="visible"/>
                                      </p:to>
                                    </p:set>
                                    <p:animEffect transition="in" filter="fade">
                                      <p:cBhvr>
                                        <p:cTn id="40" dur="500"/>
                                        <p:tgtEl>
                                          <p:spTgt spid="110"/>
                                        </p:tgtEl>
                                      </p:cBhvr>
                                    </p:animEffect>
                                  </p:childTnLst>
                                </p:cTn>
                              </p:par>
                              <p:par>
                                <p:cTn id="41" presetID="10" presetClass="entr" presetSubtype="0" fill="hold" nodeType="withEffect">
                                  <p:stCondLst>
                                    <p:cond delay="3000"/>
                                  </p:stCondLst>
                                  <p:childTnLst>
                                    <p:set>
                                      <p:cBhvr>
                                        <p:cTn id="42" dur="1" fill="hold">
                                          <p:stCondLst>
                                            <p:cond delay="0"/>
                                          </p:stCondLst>
                                        </p:cTn>
                                        <p:tgtEl>
                                          <p:spTgt spid="117"/>
                                        </p:tgtEl>
                                        <p:attrNameLst>
                                          <p:attrName>style.visibility</p:attrName>
                                        </p:attrNameLst>
                                      </p:cBhvr>
                                      <p:to>
                                        <p:strVal val="visible"/>
                                      </p:to>
                                    </p:set>
                                    <p:animEffect transition="in" filter="fade">
                                      <p:cBhvr>
                                        <p:cTn id="43" dur="500"/>
                                        <p:tgtEl>
                                          <p:spTgt spid="117"/>
                                        </p:tgtEl>
                                      </p:cBhvr>
                                    </p:animEffect>
                                  </p:childTnLst>
                                </p:cTn>
                              </p:par>
                              <p:par>
                                <p:cTn id="44" presetID="10" presetClass="entr" presetSubtype="0" fill="hold" nodeType="withEffect">
                                  <p:stCondLst>
                                    <p:cond delay="3250"/>
                                  </p:stCondLst>
                                  <p:childTnLst>
                                    <p:set>
                                      <p:cBhvr>
                                        <p:cTn id="45" dur="1" fill="hold">
                                          <p:stCondLst>
                                            <p:cond delay="0"/>
                                          </p:stCondLst>
                                        </p:cTn>
                                        <p:tgtEl>
                                          <p:spTgt spid="113"/>
                                        </p:tgtEl>
                                        <p:attrNameLst>
                                          <p:attrName>style.visibility</p:attrName>
                                        </p:attrNameLst>
                                      </p:cBhvr>
                                      <p:to>
                                        <p:strVal val="visible"/>
                                      </p:to>
                                    </p:set>
                                    <p:animEffect transition="in" filter="fade">
                                      <p:cBhvr>
                                        <p:cTn id="46" dur="500"/>
                                        <p:tgtEl>
                                          <p:spTgt spid="113"/>
                                        </p:tgtEl>
                                      </p:cBhvr>
                                    </p:animEffect>
                                  </p:childTnLst>
                                </p:cTn>
                              </p:par>
                              <p:par>
                                <p:cTn id="47" presetID="10" presetClass="entr" presetSubtype="0" fill="hold" nodeType="withEffect">
                                  <p:stCondLst>
                                    <p:cond delay="3500"/>
                                  </p:stCondLst>
                                  <p:childTnLst>
                                    <p:set>
                                      <p:cBhvr>
                                        <p:cTn id="48" dur="1" fill="hold">
                                          <p:stCondLst>
                                            <p:cond delay="0"/>
                                          </p:stCondLst>
                                        </p:cTn>
                                        <p:tgtEl>
                                          <p:spTgt spid="114"/>
                                        </p:tgtEl>
                                        <p:attrNameLst>
                                          <p:attrName>style.visibility</p:attrName>
                                        </p:attrNameLst>
                                      </p:cBhvr>
                                      <p:to>
                                        <p:strVal val="visible"/>
                                      </p:to>
                                    </p:set>
                                    <p:animEffect transition="in" filter="fade">
                                      <p:cBhvr>
                                        <p:cTn id="49" dur="500"/>
                                        <p:tgtEl>
                                          <p:spTgt spid="114"/>
                                        </p:tgtEl>
                                      </p:cBhvr>
                                    </p:animEffect>
                                  </p:childTnLst>
                                </p:cTn>
                              </p:par>
                              <p:par>
                                <p:cTn id="50" presetID="10" presetClass="entr" presetSubtype="0" fill="hold" nodeType="withEffect">
                                  <p:stCondLst>
                                    <p:cond delay="375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500"/>
                                        <p:tgtEl>
                                          <p:spTgt spid="115"/>
                                        </p:tgtEl>
                                      </p:cBhvr>
                                    </p:animEffect>
                                  </p:childTnLst>
                                </p:cTn>
                              </p:par>
                              <p:par>
                                <p:cTn id="53" presetID="10" presetClass="entr" presetSubtype="0" fill="hold" nodeType="withEffect">
                                  <p:stCondLst>
                                    <p:cond delay="4000"/>
                                  </p:stCondLst>
                                  <p:childTnLst>
                                    <p:set>
                                      <p:cBhvr>
                                        <p:cTn id="54" dur="1" fill="hold">
                                          <p:stCondLst>
                                            <p:cond delay="0"/>
                                          </p:stCondLst>
                                        </p:cTn>
                                        <p:tgtEl>
                                          <p:spTgt spid="118"/>
                                        </p:tgtEl>
                                        <p:attrNameLst>
                                          <p:attrName>style.visibility</p:attrName>
                                        </p:attrNameLst>
                                      </p:cBhvr>
                                      <p:to>
                                        <p:strVal val="visible"/>
                                      </p:to>
                                    </p:set>
                                    <p:animEffect transition="in" filter="fade">
                                      <p:cBhvr>
                                        <p:cTn id="55" dur="500"/>
                                        <p:tgtEl>
                                          <p:spTgt spid="118"/>
                                        </p:tgtEl>
                                      </p:cBhvr>
                                    </p:animEffect>
                                  </p:childTnLst>
                                </p:cTn>
                              </p:par>
                              <p:par>
                                <p:cTn id="56" presetID="10" presetClass="entr" presetSubtype="0" fill="hold" nodeType="withEffect">
                                  <p:stCondLst>
                                    <p:cond delay="4250"/>
                                  </p:stCondLst>
                                  <p:childTnLst>
                                    <p:set>
                                      <p:cBhvr>
                                        <p:cTn id="57" dur="1" fill="hold">
                                          <p:stCondLst>
                                            <p:cond delay="0"/>
                                          </p:stCondLst>
                                        </p:cTn>
                                        <p:tgtEl>
                                          <p:spTgt spid="119"/>
                                        </p:tgtEl>
                                        <p:attrNameLst>
                                          <p:attrName>style.visibility</p:attrName>
                                        </p:attrNameLst>
                                      </p:cBhvr>
                                      <p:to>
                                        <p:strVal val="visible"/>
                                      </p:to>
                                    </p:set>
                                    <p:animEffect transition="in" filter="fade">
                                      <p:cBhvr>
                                        <p:cTn id="58" dur="500"/>
                                        <p:tgtEl>
                                          <p:spTgt spid="119"/>
                                        </p:tgtEl>
                                      </p:cBhvr>
                                    </p:animEffect>
                                  </p:childTnLst>
                                </p:cTn>
                              </p:par>
                              <p:par>
                                <p:cTn id="59" presetID="10" presetClass="entr" presetSubtype="0" fill="hold" nodeType="withEffect">
                                  <p:stCondLst>
                                    <p:cond delay="4500"/>
                                  </p:stCondLst>
                                  <p:childTnLst>
                                    <p:set>
                                      <p:cBhvr>
                                        <p:cTn id="60" dur="1" fill="hold">
                                          <p:stCondLst>
                                            <p:cond delay="0"/>
                                          </p:stCondLst>
                                        </p:cTn>
                                        <p:tgtEl>
                                          <p:spTgt spid="104"/>
                                        </p:tgtEl>
                                        <p:attrNameLst>
                                          <p:attrName>style.visibility</p:attrName>
                                        </p:attrNameLst>
                                      </p:cBhvr>
                                      <p:to>
                                        <p:strVal val="visible"/>
                                      </p:to>
                                    </p:set>
                                    <p:animEffect transition="in" filter="fade">
                                      <p:cBhvr>
                                        <p:cTn id="61" dur="500"/>
                                        <p:tgtEl>
                                          <p:spTgt spid="104"/>
                                        </p:tgtEl>
                                      </p:cBhvr>
                                    </p:animEffect>
                                  </p:childTnLst>
                                </p:cTn>
                              </p:par>
                              <p:par>
                                <p:cTn id="62" presetID="10" presetClass="entr" presetSubtype="0" fill="hold" nodeType="withEffect">
                                  <p:stCondLst>
                                    <p:cond delay="4750"/>
                                  </p:stCondLst>
                                  <p:childTnLst>
                                    <p:set>
                                      <p:cBhvr>
                                        <p:cTn id="63" dur="1" fill="hold">
                                          <p:stCondLst>
                                            <p:cond delay="0"/>
                                          </p:stCondLst>
                                        </p:cTn>
                                        <p:tgtEl>
                                          <p:spTgt spid="4"/>
                                        </p:tgtEl>
                                        <p:attrNameLst>
                                          <p:attrName>style.visibility</p:attrName>
                                        </p:attrNameLst>
                                      </p:cBhvr>
                                      <p:to>
                                        <p:strVal val="visible"/>
                                      </p:to>
                                    </p:set>
                                    <p:animEffect transition="in" filter="fade">
                                      <p:cBhvr>
                                        <p:cTn id="64" dur="500"/>
                                        <p:tgtEl>
                                          <p:spTgt spid="4"/>
                                        </p:tgtEl>
                                      </p:cBhvr>
                                    </p:animEffect>
                                  </p:childTnLst>
                                </p:cTn>
                              </p:par>
                              <p:par>
                                <p:cTn id="65" presetID="10" presetClass="entr" presetSubtype="0" fill="hold" nodeType="withEffect">
                                  <p:stCondLst>
                                    <p:cond delay="1000"/>
                                  </p:stCondLst>
                                  <p:childTnLst>
                                    <p:set>
                                      <p:cBhvr>
                                        <p:cTn id="66" dur="1" fill="hold">
                                          <p:stCondLst>
                                            <p:cond delay="0"/>
                                          </p:stCondLst>
                                        </p:cTn>
                                        <p:tgtEl>
                                          <p:spTgt spid="122"/>
                                        </p:tgtEl>
                                        <p:attrNameLst>
                                          <p:attrName>style.visibility</p:attrName>
                                        </p:attrNameLst>
                                      </p:cBhvr>
                                      <p:to>
                                        <p:strVal val="visible"/>
                                      </p:to>
                                    </p:set>
                                    <p:animEffect transition="in" filter="fade">
                                      <p:cBhvr>
                                        <p:cTn id="67" dur="500"/>
                                        <p:tgtEl>
                                          <p:spTgt spid="122"/>
                                        </p:tgtEl>
                                      </p:cBhvr>
                                    </p:animEffect>
                                  </p:childTnLst>
                                </p:cTn>
                              </p:par>
                              <p:par>
                                <p:cTn id="68" presetID="10" presetClass="entr" presetSubtype="0" fill="hold" nodeType="withEffect">
                                  <p:stCondLst>
                                    <p:cond delay="500"/>
                                  </p:stCondLst>
                                  <p:childTnLst>
                                    <p:set>
                                      <p:cBhvr>
                                        <p:cTn id="69" dur="1" fill="hold">
                                          <p:stCondLst>
                                            <p:cond delay="0"/>
                                          </p:stCondLst>
                                        </p:cTn>
                                        <p:tgtEl>
                                          <p:spTgt spid="127"/>
                                        </p:tgtEl>
                                        <p:attrNameLst>
                                          <p:attrName>style.visibility</p:attrName>
                                        </p:attrNameLst>
                                      </p:cBhvr>
                                      <p:to>
                                        <p:strVal val="visible"/>
                                      </p:to>
                                    </p:set>
                                    <p:animEffect transition="in" filter="fade">
                                      <p:cBhvr>
                                        <p:cTn id="70" dur="500"/>
                                        <p:tgtEl>
                                          <p:spTgt spid="127"/>
                                        </p:tgtEl>
                                      </p:cBhvr>
                                    </p:animEffect>
                                  </p:childTnLst>
                                </p:cTn>
                              </p:par>
                              <p:par>
                                <p:cTn id="71" presetID="10" presetClass="entr" presetSubtype="0" fill="hold" nodeType="withEffect">
                                  <p:stCondLst>
                                    <p:cond delay="750"/>
                                  </p:stCondLst>
                                  <p:childTnLst>
                                    <p:set>
                                      <p:cBhvr>
                                        <p:cTn id="72" dur="1" fill="hold">
                                          <p:stCondLst>
                                            <p:cond delay="0"/>
                                          </p:stCondLst>
                                        </p:cTn>
                                        <p:tgtEl>
                                          <p:spTgt spid="134"/>
                                        </p:tgtEl>
                                        <p:attrNameLst>
                                          <p:attrName>style.visibility</p:attrName>
                                        </p:attrNameLst>
                                      </p:cBhvr>
                                      <p:to>
                                        <p:strVal val="visible"/>
                                      </p:to>
                                    </p:set>
                                    <p:animEffect transition="in" filter="fade">
                                      <p:cBhvr>
                                        <p:cTn id="73"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Our industries and country desks">
    <p:spTree>
      <p:nvGrpSpPr>
        <p:cNvPr id="1" name=""/>
        <p:cNvGrpSpPr/>
        <p:nvPr/>
      </p:nvGrpSpPr>
      <p:grpSpPr>
        <a:xfrm>
          <a:off x="0" y="0"/>
          <a:ext cx="0" cy="0"/>
          <a:chOff x="0" y="0"/>
          <a:chExt cx="0" cy="0"/>
        </a:xfrm>
      </p:grpSpPr>
      <p:sp>
        <p:nvSpPr>
          <p:cNvPr id="5" name="Titel">
            <a:extLst>
              <a:ext uri="{FF2B5EF4-FFF2-40B4-BE49-F238E27FC236}">
                <a16:creationId xmlns:a16="http://schemas.microsoft.com/office/drawing/2014/main" id="{088CB1DB-1B73-45DB-AED7-E31C81247190}"/>
              </a:ext>
            </a:extLst>
          </p:cNvPr>
          <p:cNvSpPr txBox="1">
            <a:spLocks/>
          </p:cNvSpPr>
          <p:nvPr userDrawn="1"/>
        </p:nvSpPr>
        <p:spPr>
          <a:xfrm>
            <a:off x="546104" y="540976"/>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dirty="0"/>
              <a:t>Our </a:t>
            </a:r>
            <a:r>
              <a:rPr lang="en-GB" baseline="0" noProof="0" dirty="0" smtClean="0"/>
              <a:t>country </a:t>
            </a:r>
            <a:r>
              <a:rPr lang="en-GB" baseline="0" noProof="0" dirty="0"/>
              <a:t>desks</a:t>
            </a:r>
            <a:endParaRPr lang="en-GB" noProof="0" dirty="0"/>
          </a:p>
        </p:txBody>
      </p:sp>
      <p:sp>
        <p:nvSpPr>
          <p:cNvPr id="6" name="t - Agrofood" hidden="1">
            <a:extLst>
              <a:ext uri="{FF2B5EF4-FFF2-40B4-BE49-F238E27FC236}">
                <a16:creationId xmlns:a16="http://schemas.microsoft.com/office/drawing/2014/main" id="{2E1A5A2E-318F-438E-9214-E25966B41301}"/>
              </a:ext>
            </a:extLst>
          </p:cNvPr>
          <p:cNvSpPr txBox="1">
            <a:spLocks/>
          </p:cNvSpPr>
          <p:nvPr userDrawn="1"/>
        </p:nvSpPr>
        <p:spPr>
          <a:xfrm>
            <a:off x="1202800" y="1472361"/>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Banking &amp; Finance</a:t>
            </a:r>
          </a:p>
        </p:txBody>
      </p:sp>
      <p:grpSp>
        <p:nvGrpSpPr>
          <p:cNvPr id="4" name="Group 3" hidden="1"/>
          <p:cNvGrpSpPr/>
          <p:nvPr userDrawn="1"/>
        </p:nvGrpSpPr>
        <p:grpSpPr>
          <a:xfrm>
            <a:off x="590171" y="2553374"/>
            <a:ext cx="3531563" cy="412503"/>
            <a:chOff x="644974" y="3623613"/>
            <a:chExt cx="3531563" cy="412503"/>
          </a:xfrm>
        </p:grpSpPr>
        <p:sp>
          <p:nvSpPr>
            <p:cNvPr id="10" name="t - Belasting">
              <a:extLst>
                <a:ext uri="{FF2B5EF4-FFF2-40B4-BE49-F238E27FC236}">
                  <a16:creationId xmlns:a16="http://schemas.microsoft.com/office/drawing/2014/main" id="{7627037C-2D4A-4DBE-A9C9-4DE1734A5BF2}"/>
                </a:ext>
              </a:extLst>
            </p:cNvPr>
            <p:cNvSpPr txBox="1">
              <a:spLocks/>
            </p:cNvSpPr>
            <p:nvPr userDrawn="1"/>
          </p:nvSpPr>
          <p:spPr>
            <a:xfrm>
              <a:off x="1122052" y="362361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Government</a:t>
              </a:r>
              <a:r>
                <a:rPr lang="en-GB" baseline="0" noProof="0" dirty="0"/>
                <a:t> bodies</a:t>
              </a:r>
              <a:endParaRPr lang="en-GB" noProof="0" dirty="0"/>
            </a:p>
          </p:txBody>
        </p:sp>
        <p:sp>
          <p:nvSpPr>
            <p:cNvPr id="30" name="i - Overheidsaansprakelijkheid">
              <a:extLst>
                <a:ext uri="{FF2B5EF4-FFF2-40B4-BE49-F238E27FC236}">
                  <a16:creationId xmlns:a16="http://schemas.microsoft.com/office/drawing/2014/main" id="{AE122E1E-716A-4500-A170-E309FAB61760}"/>
                </a:ext>
              </a:extLst>
            </p:cNvPr>
            <p:cNvSpPr>
              <a:spLocks noEditPoints="1"/>
            </p:cNvSpPr>
            <p:nvPr userDrawn="1"/>
          </p:nvSpPr>
          <p:spPr bwMode="auto">
            <a:xfrm>
              <a:off x="644974" y="3637654"/>
              <a:ext cx="349250" cy="398462"/>
            </a:xfrm>
            <a:custGeom>
              <a:avLst/>
              <a:gdLst>
                <a:gd name="T0" fmla="*/ 1363 w 1363"/>
                <a:gd name="T1" fmla="*/ 336 h 1559"/>
                <a:gd name="T2" fmla="*/ 1260 w 1363"/>
                <a:gd name="T3" fmla="*/ 222 h 1559"/>
                <a:gd name="T4" fmla="*/ 1233 w 1363"/>
                <a:gd name="T5" fmla="*/ 219 h 1559"/>
                <a:gd name="T6" fmla="*/ 1128 w 1363"/>
                <a:gd name="T7" fmla="*/ 203 h 1559"/>
                <a:gd name="T8" fmla="*/ 759 w 1363"/>
                <a:gd name="T9" fmla="*/ 30 h 1559"/>
                <a:gd name="T10" fmla="*/ 683 w 1363"/>
                <a:gd name="T11" fmla="*/ 0 h 1559"/>
                <a:gd name="T12" fmla="*/ 606 w 1363"/>
                <a:gd name="T13" fmla="*/ 30 h 1559"/>
                <a:gd name="T14" fmla="*/ 114 w 1363"/>
                <a:gd name="T15" fmla="*/ 220 h 1559"/>
                <a:gd name="T16" fmla="*/ 1 w 1363"/>
                <a:gd name="T17" fmla="*/ 340 h 1559"/>
                <a:gd name="T18" fmla="*/ 0 w 1363"/>
                <a:gd name="T19" fmla="*/ 502 h 1559"/>
                <a:gd name="T20" fmla="*/ 1 w 1363"/>
                <a:gd name="T21" fmla="*/ 829 h 1559"/>
                <a:gd name="T22" fmla="*/ 17 w 1363"/>
                <a:gd name="T23" fmla="*/ 970 h 1559"/>
                <a:gd name="T24" fmla="*/ 194 w 1363"/>
                <a:gd name="T25" fmla="*/ 1275 h 1559"/>
                <a:gd name="T26" fmla="*/ 642 w 1363"/>
                <a:gd name="T27" fmla="*/ 1553 h 1559"/>
                <a:gd name="T28" fmla="*/ 681 w 1363"/>
                <a:gd name="T29" fmla="*/ 1559 h 1559"/>
                <a:gd name="T30" fmla="*/ 731 w 1363"/>
                <a:gd name="T31" fmla="*/ 1548 h 1559"/>
                <a:gd name="T32" fmla="*/ 778 w 1363"/>
                <a:gd name="T33" fmla="*/ 1527 h 1559"/>
                <a:gd name="T34" fmla="*/ 896 w 1363"/>
                <a:gd name="T35" fmla="*/ 1474 h 1559"/>
                <a:gd name="T36" fmla="*/ 1240 w 1363"/>
                <a:gd name="T37" fmla="*/ 1190 h 1559"/>
                <a:gd name="T38" fmla="*/ 1360 w 1363"/>
                <a:gd name="T39" fmla="*/ 877 h 1559"/>
                <a:gd name="T40" fmla="*/ 1363 w 1363"/>
                <a:gd name="T41" fmla="*/ 659 h 1559"/>
                <a:gd name="T42" fmla="*/ 1363 w 1363"/>
                <a:gd name="T43" fmla="*/ 336 h 1559"/>
                <a:gd name="T44" fmla="*/ 1196 w 1363"/>
                <a:gd name="T45" fmla="*/ 870 h 1559"/>
                <a:gd name="T46" fmla="*/ 1109 w 1363"/>
                <a:gd name="T47" fmla="*/ 1092 h 1559"/>
                <a:gd name="T48" fmla="*/ 821 w 1363"/>
                <a:gd name="T49" fmla="*/ 1329 h 1559"/>
                <a:gd name="T50" fmla="*/ 713 w 1363"/>
                <a:gd name="T51" fmla="*/ 1378 h 1559"/>
                <a:gd name="T52" fmla="*/ 681 w 1363"/>
                <a:gd name="T53" fmla="*/ 1392 h 1559"/>
                <a:gd name="T54" fmla="*/ 681 w 1363"/>
                <a:gd name="T55" fmla="*/ 794 h 1559"/>
                <a:gd name="T56" fmla="*/ 164 w 1363"/>
                <a:gd name="T57" fmla="*/ 794 h 1559"/>
                <a:gd name="T58" fmla="*/ 164 w 1363"/>
                <a:gd name="T59" fmla="*/ 503 h 1559"/>
                <a:gd name="T60" fmla="*/ 164 w 1363"/>
                <a:gd name="T61" fmla="*/ 380 h 1559"/>
                <a:gd name="T62" fmla="*/ 681 w 1363"/>
                <a:gd name="T63" fmla="*/ 177 h 1559"/>
                <a:gd name="T64" fmla="*/ 681 w 1363"/>
                <a:gd name="T65" fmla="*/ 794 h 1559"/>
                <a:gd name="T66" fmla="*/ 1198 w 1363"/>
                <a:gd name="T67" fmla="*/ 794 h 1559"/>
                <a:gd name="T68" fmla="*/ 1196 w 1363"/>
                <a:gd name="T69" fmla="*/ 870 h 1559"/>
                <a:gd name="T70" fmla="*/ 1196 w 1363"/>
                <a:gd name="T71" fmla="*/ 870 h 1559"/>
                <a:gd name="T72" fmla="*/ 1196 w 1363"/>
                <a:gd name="T73" fmla="*/ 870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3" h="1559">
                  <a:moveTo>
                    <a:pt x="1363" y="336"/>
                  </a:moveTo>
                  <a:cubicBezTo>
                    <a:pt x="1363" y="274"/>
                    <a:pt x="1325" y="231"/>
                    <a:pt x="1260" y="222"/>
                  </a:cubicBezTo>
                  <a:cubicBezTo>
                    <a:pt x="1233" y="219"/>
                    <a:pt x="1233" y="219"/>
                    <a:pt x="1233" y="219"/>
                  </a:cubicBezTo>
                  <a:cubicBezTo>
                    <a:pt x="1196" y="215"/>
                    <a:pt x="1161" y="211"/>
                    <a:pt x="1128" y="203"/>
                  </a:cubicBezTo>
                  <a:cubicBezTo>
                    <a:pt x="1006" y="176"/>
                    <a:pt x="889" y="121"/>
                    <a:pt x="759" y="30"/>
                  </a:cubicBezTo>
                  <a:cubicBezTo>
                    <a:pt x="739" y="16"/>
                    <a:pt x="716" y="0"/>
                    <a:pt x="683" y="0"/>
                  </a:cubicBezTo>
                  <a:cubicBezTo>
                    <a:pt x="649" y="0"/>
                    <a:pt x="626" y="16"/>
                    <a:pt x="606" y="30"/>
                  </a:cubicBezTo>
                  <a:cubicBezTo>
                    <a:pt x="432" y="150"/>
                    <a:pt x="276" y="211"/>
                    <a:pt x="114" y="220"/>
                  </a:cubicBezTo>
                  <a:cubicBezTo>
                    <a:pt x="72" y="222"/>
                    <a:pt x="1" y="240"/>
                    <a:pt x="1" y="340"/>
                  </a:cubicBezTo>
                  <a:cubicBezTo>
                    <a:pt x="0" y="502"/>
                    <a:pt x="0" y="502"/>
                    <a:pt x="0" y="502"/>
                  </a:cubicBezTo>
                  <a:cubicBezTo>
                    <a:pt x="0" y="611"/>
                    <a:pt x="0" y="721"/>
                    <a:pt x="1" y="829"/>
                  </a:cubicBezTo>
                  <a:cubicBezTo>
                    <a:pt x="1" y="873"/>
                    <a:pt x="6" y="919"/>
                    <a:pt x="17" y="970"/>
                  </a:cubicBezTo>
                  <a:cubicBezTo>
                    <a:pt x="42" y="1079"/>
                    <a:pt x="100" y="1179"/>
                    <a:pt x="194" y="1275"/>
                  </a:cubicBezTo>
                  <a:cubicBezTo>
                    <a:pt x="309" y="1392"/>
                    <a:pt x="455" y="1482"/>
                    <a:pt x="642" y="1553"/>
                  </a:cubicBezTo>
                  <a:cubicBezTo>
                    <a:pt x="654" y="1557"/>
                    <a:pt x="668" y="1559"/>
                    <a:pt x="681" y="1559"/>
                  </a:cubicBezTo>
                  <a:cubicBezTo>
                    <a:pt x="700" y="1559"/>
                    <a:pt x="718" y="1555"/>
                    <a:pt x="731" y="1548"/>
                  </a:cubicBezTo>
                  <a:cubicBezTo>
                    <a:pt x="778" y="1527"/>
                    <a:pt x="778" y="1527"/>
                    <a:pt x="778" y="1527"/>
                  </a:cubicBezTo>
                  <a:cubicBezTo>
                    <a:pt x="817" y="1510"/>
                    <a:pt x="856" y="1493"/>
                    <a:pt x="896" y="1474"/>
                  </a:cubicBezTo>
                  <a:cubicBezTo>
                    <a:pt x="1043" y="1396"/>
                    <a:pt x="1156" y="1303"/>
                    <a:pt x="1240" y="1190"/>
                  </a:cubicBezTo>
                  <a:cubicBezTo>
                    <a:pt x="1315" y="1092"/>
                    <a:pt x="1355" y="986"/>
                    <a:pt x="1360" y="877"/>
                  </a:cubicBezTo>
                  <a:cubicBezTo>
                    <a:pt x="1363" y="804"/>
                    <a:pt x="1363" y="731"/>
                    <a:pt x="1363" y="659"/>
                  </a:cubicBezTo>
                  <a:lnTo>
                    <a:pt x="1363" y="336"/>
                  </a:lnTo>
                  <a:close/>
                  <a:moveTo>
                    <a:pt x="1196" y="870"/>
                  </a:moveTo>
                  <a:cubicBezTo>
                    <a:pt x="1193" y="947"/>
                    <a:pt x="1164" y="1019"/>
                    <a:pt x="1109" y="1092"/>
                  </a:cubicBezTo>
                  <a:cubicBezTo>
                    <a:pt x="1039" y="1186"/>
                    <a:pt x="945" y="1264"/>
                    <a:pt x="821" y="1329"/>
                  </a:cubicBezTo>
                  <a:cubicBezTo>
                    <a:pt x="785" y="1347"/>
                    <a:pt x="749" y="1362"/>
                    <a:pt x="713" y="1378"/>
                  </a:cubicBezTo>
                  <a:cubicBezTo>
                    <a:pt x="702" y="1382"/>
                    <a:pt x="692" y="1387"/>
                    <a:pt x="681" y="1392"/>
                  </a:cubicBezTo>
                  <a:cubicBezTo>
                    <a:pt x="681" y="794"/>
                    <a:pt x="681" y="794"/>
                    <a:pt x="681" y="794"/>
                  </a:cubicBezTo>
                  <a:cubicBezTo>
                    <a:pt x="164" y="794"/>
                    <a:pt x="164" y="794"/>
                    <a:pt x="164" y="794"/>
                  </a:cubicBezTo>
                  <a:cubicBezTo>
                    <a:pt x="164" y="697"/>
                    <a:pt x="164" y="600"/>
                    <a:pt x="164" y="503"/>
                  </a:cubicBezTo>
                  <a:cubicBezTo>
                    <a:pt x="164" y="380"/>
                    <a:pt x="164" y="380"/>
                    <a:pt x="164" y="380"/>
                  </a:cubicBezTo>
                  <a:cubicBezTo>
                    <a:pt x="337" y="362"/>
                    <a:pt x="503" y="297"/>
                    <a:pt x="681" y="177"/>
                  </a:cubicBezTo>
                  <a:cubicBezTo>
                    <a:pt x="681" y="794"/>
                    <a:pt x="681" y="794"/>
                    <a:pt x="681" y="794"/>
                  </a:cubicBezTo>
                  <a:cubicBezTo>
                    <a:pt x="1198" y="794"/>
                    <a:pt x="1198" y="794"/>
                    <a:pt x="1198" y="794"/>
                  </a:cubicBezTo>
                  <a:cubicBezTo>
                    <a:pt x="1198" y="820"/>
                    <a:pt x="1197" y="845"/>
                    <a:pt x="1196" y="870"/>
                  </a:cubicBezTo>
                  <a:close/>
                  <a:moveTo>
                    <a:pt x="1196" y="870"/>
                  </a:moveTo>
                  <a:cubicBezTo>
                    <a:pt x="1196" y="870"/>
                    <a:pt x="1196" y="870"/>
                    <a:pt x="1196" y="87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grpSp>
        <p:nvGrpSpPr>
          <p:cNvPr id="31" name="i - Banking" hidden="1">
            <a:extLst>
              <a:ext uri="{FF2B5EF4-FFF2-40B4-BE49-F238E27FC236}">
                <a16:creationId xmlns:a16="http://schemas.microsoft.com/office/drawing/2014/main" id="{DA228127-3098-429D-8059-87BD769239F1}"/>
              </a:ext>
            </a:extLst>
          </p:cNvPr>
          <p:cNvGrpSpPr/>
          <p:nvPr userDrawn="1"/>
        </p:nvGrpSpPr>
        <p:grpSpPr>
          <a:xfrm>
            <a:off x="565613" y="1482115"/>
            <a:ext cx="398463" cy="400050"/>
            <a:chOff x="549275" y="2349501"/>
            <a:chExt cx="398463" cy="400050"/>
          </a:xfrm>
          <a:solidFill>
            <a:schemeClr val="accent1"/>
          </a:solidFill>
        </p:grpSpPr>
        <p:sp>
          <p:nvSpPr>
            <p:cNvPr id="32" name="Freeform 11">
              <a:extLst>
                <a:ext uri="{FF2B5EF4-FFF2-40B4-BE49-F238E27FC236}">
                  <a16:creationId xmlns:a16="http://schemas.microsoft.com/office/drawing/2014/main" id="{33ACFBE1-ABDF-4CF6-9AF9-1F1958E7010C}"/>
                </a:ext>
              </a:extLst>
            </p:cNvPr>
            <p:cNvSpPr>
              <a:spLocks noEditPoints="1"/>
            </p:cNvSpPr>
            <p:nvPr/>
          </p:nvSpPr>
          <p:spPr bwMode="auto">
            <a:xfrm>
              <a:off x="550863" y="2713038"/>
              <a:ext cx="396875" cy="36513"/>
            </a:xfrm>
            <a:custGeom>
              <a:avLst/>
              <a:gdLst>
                <a:gd name="T0" fmla="*/ 144 w 150"/>
                <a:gd name="T1" fmla="*/ 0 h 14"/>
                <a:gd name="T2" fmla="*/ 7 w 150"/>
                <a:gd name="T3" fmla="*/ 0 h 14"/>
                <a:gd name="T4" fmla="*/ 0 w 150"/>
                <a:gd name="T5" fmla="*/ 7 h 14"/>
                <a:gd name="T6" fmla="*/ 7 w 150"/>
                <a:gd name="T7" fmla="*/ 14 h 14"/>
                <a:gd name="T8" fmla="*/ 144 w 150"/>
                <a:gd name="T9" fmla="*/ 14 h 14"/>
                <a:gd name="T10" fmla="*/ 150 w 150"/>
                <a:gd name="T11" fmla="*/ 7 h 14"/>
                <a:gd name="T12" fmla="*/ 144 w 150"/>
                <a:gd name="T13" fmla="*/ 0 h 14"/>
                <a:gd name="T14" fmla="*/ 144 w 150"/>
                <a:gd name="T15" fmla="*/ 0 h 14"/>
                <a:gd name="T16" fmla="*/ 144 w 15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4">
                  <a:moveTo>
                    <a:pt x="144" y="0"/>
                  </a:moveTo>
                  <a:cubicBezTo>
                    <a:pt x="7" y="0"/>
                    <a:pt x="7" y="0"/>
                    <a:pt x="7" y="0"/>
                  </a:cubicBezTo>
                  <a:cubicBezTo>
                    <a:pt x="3" y="0"/>
                    <a:pt x="0" y="3"/>
                    <a:pt x="0" y="7"/>
                  </a:cubicBezTo>
                  <a:cubicBezTo>
                    <a:pt x="0" y="11"/>
                    <a:pt x="3" y="14"/>
                    <a:pt x="7" y="14"/>
                  </a:cubicBezTo>
                  <a:cubicBezTo>
                    <a:pt x="144" y="14"/>
                    <a:pt x="144" y="14"/>
                    <a:pt x="144" y="14"/>
                  </a:cubicBezTo>
                  <a:cubicBezTo>
                    <a:pt x="147" y="14"/>
                    <a:pt x="150" y="11"/>
                    <a:pt x="150" y="7"/>
                  </a:cubicBezTo>
                  <a:cubicBezTo>
                    <a:pt x="150" y="3"/>
                    <a:pt x="147" y="0"/>
                    <a:pt x="144" y="0"/>
                  </a:cubicBezTo>
                  <a:close/>
                  <a:moveTo>
                    <a:pt x="144" y="0"/>
                  </a:moveTo>
                  <a:cubicBezTo>
                    <a:pt x="144" y="0"/>
                    <a:pt x="144" y="0"/>
                    <a:pt x="1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12">
              <a:extLst>
                <a:ext uri="{FF2B5EF4-FFF2-40B4-BE49-F238E27FC236}">
                  <a16:creationId xmlns:a16="http://schemas.microsoft.com/office/drawing/2014/main" id="{FE1DEAED-3931-4884-A581-293138F8EDBD}"/>
                </a:ext>
              </a:extLst>
            </p:cNvPr>
            <p:cNvSpPr>
              <a:spLocks noEditPoints="1"/>
            </p:cNvSpPr>
            <p:nvPr/>
          </p:nvSpPr>
          <p:spPr bwMode="auto">
            <a:xfrm>
              <a:off x="574675" y="2484438"/>
              <a:ext cx="352425" cy="217488"/>
            </a:xfrm>
            <a:custGeom>
              <a:avLst/>
              <a:gdLst>
                <a:gd name="T0" fmla="*/ 6 w 133"/>
                <a:gd name="T1" fmla="*/ 68 h 82"/>
                <a:gd name="T2" fmla="*/ 0 w 133"/>
                <a:gd name="T3" fmla="*/ 75 h 82"/>
                <a:gd name="T4" fmla="*/ 6 w 133"/>
                <a:gd name="T5" fmla="*/ 82 h 82"/>
                <a:gd name="T6" fmla="*/ 126 w 133"/>
                <a:gd name="T7" fmla="*/ 82 h 82"/>
                <a:gd name="T8" fmla="*/ 133 w 133"/>
                <a:gd name="T9" fmla="*/ 75 h 82"/>
                <a:gd name="T10" fmla="*/ 126 w 133"/>
                <a:gd name="T11" fmla="*/ 68 h 82"/>
                <a:gd name="T12" fmla="*/ 124 w 133"/>
                <a:gd name="T13" fmla="*/ 68 h 82"/>
                <a:gd name="T14" fmla="*/ 124 w 133"/>
                <a:gd name="T15" fmla="*/ 7 h 82"/>
                <a:gd name="T16" fmla="*/ 126 w 133"/>
                <a:gd name="T17" fmla="*/ 7 h 82"/>
                <a:gd name="T18" fmla="*/ 129 w 133"/>
                <a:gd name="T19" fmla="*/ 3 h 82"/>
                <a:gd name="T20" fmla="*/ 126 w 133"/>
                <a:gd name="T21" fmla="*/ 0 h 82"/>
                <a:gd name="T22" fmla="*/ 6 w 133"/>
                <a:gd name="T23" fmla="*/ 0 h 82"/>
                <a:gd name="T24" fmla="*/ 3 w 133"/>
                <a:gd name="T25" fmla="*/ 3 h 82"/>
                <a:gd name="T26" fmla="*/ 6 w 133"/>
                <a:gd name="T27" fmla="*/ 7 h 82"/>
                <a:gd name="T28" fmla="*/ 8 w 133"/>
                <a:gd name="T29" fmla="*/ 7 h 82"/>
                <a:gd name="T30" fmla="*/ 8 w 133"/>
                <a:gd name="T31" fmla="*/ 68 h 82"/>
                <a:gd name="T32" fmla="*/ 6 w 133"/>
                <a:gd name="T33" fmla="*/ 68 h 82"/>
                <a:gd name="T34" fmla="*/ 111 w 133"/>
                <a:gd name="T35" fmla="*/ 7 h 82"/>
                <a:gd name="T36" fmla="*/ 111 w 133"/>
                <a:gd name="T37" fmla="*/ 68 h 82"/>
                <a:gd name="T38" fmla="*/ 90 w 133"/>
                <a:gd name="T39" fmla="*/ 68 h 82"/>
                <a:gd name="T40" fmla="*/ 90 w 133"/>
                <a:gd name="T41" fmla="*/ 7 h 82"/>
                <a:gd name="T42" fmla="*/ 111 w 133"/>
                <a:gd name="T43" fmla="*/ 7 h 82"/>
                <a:gd name="T44" fmla="*/ 76 w 133"/>
                <a:gd name="T45" fmla="*/ 7 h 82"/>
                <a:gd name="T46" fmla="*/ 76 w 133"/>
                <a:gd name="T47" fmla="*/ 68 h 82"/>
                <a:gd name="T48" fmla="*/ 56 w 133"/>
                <a:gd name="T49" fmla="*/ 68 h 82"/>
                <a:gd name="T50" fmla="*/ 56 w 133"/>
                <a:gd name="T51" fmla="*/ 7 h 82"/>
                <a:gd name="T52" fmla="*/ 76 w 133"/>
                <a:gd name="T53" fmla="*/ 7 h 82"/>
                <a:gd name="T54" fmla="*/ 22 w 133"/>
                <a:gd name="T55" fmla="*/ 7 h 82"/>
                <a:gd name="T56" fmla="*/ 42 w 133"/>
                <a:gd name="T57" fmla="*/ 7 h 82"/>
                <a:gd name="T58" fmla="*/ 42 w 133"/>
                <a:gd name="T59" fmla="*/ 68 h 82"/>
                <a:gd name="T60" fmla="*/ 22 w 133"/>
                <a:gd name="T61" fmla="*/ 68 h 82"/>
                <a:gd name="T62" fmla="*/ 22 w 133"/>
                <a:gd name="T63" fmla="*/ 7 h 82"/>
                <a:gd name="T64" fmla="*/ 22 w 133"/>
                <a:gd name="T65" fmla="*/ 7 h 82"/>
                <a:gd name="T66" fmla="*/ 22 w 133"/>
                <a:gd name="T6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3" h="82">
                  <a:moveTo>
                    <a:pt x="6" y="68"/>
                  </a:moveTo>
                  <a:cubicBezTo>
                    <a:pt x="3" y="68"/>
                    <a:pt x="0" y="71"/>
                    <a:pt x="0" y="75"/>
                  </a:cubicBezTo>
                  <a:cubicBezTo>
                    <a:pt x="0" y="79"/>
                    <a:pt x="3" y="82"/>
                    <a:pt x="6" y="82"/>
                  </a:cubicBezTo>
                  <a:cubicBezTo>
                    <a:pt x="126" y="82"/>
                    <a:pt x="126" y="82"/>
                    <a:pt x="126" y="82"/>
                  </a:cubicBezTo>
                  <a:cubicBezTo>
                    <a:pt x="130" y="82"/>
                    <a:pt x="133" y="79"/>
                    <a:pt x="133" y="75"/>
                  </a:cubicBezTo>
                  <a:cubicBezTo>
                    <a:pt x="133" y="71"/>
                    <a:pt x="130" y="68"/>
                    <a:pt x="126" y="68"/>
                  </a:cubicBezTo>
                  <a:cubicBezTo>
                    <a:pt x="124" y="68"/>
                    <a:pt x="124" y="68"/>
                    <a:pt x="124" y="68"/>
                  </a:cubicBezTo>
                  <a:cubicBezTo>
                    <a:pt x="124" y="7"/>
                    <a:pt x="124" y="7"/>
                    <a:pt x="124" y="7"/>
                  </a:cubicBezTo>
                  <a:cubicBezTo>
                    <a:pt x="126" y="7"/>
                    <a:pt x="126" y="7"/>
                    <a:pt x="126" y="7"/>
                  </a:cubicBezTo>
                  <a:cubicBezTo>
                    <a:pt x="128" y="7"/>
                    <a:pt x="129" y="5"/>
                    <a:pt x="129" y="3"/>
                  </a:cubicBezTo>
                  <a:cubicBezTo>
                    <a:pt x="129" y="1"/>
                    <a:pt x="128" y="0"/>
                    <a:pt x="126" y="0"/>
                  </a:cubicBezTo>
                  <a:cubicBezTo>
                    <a:pt x="6" y="0"/>
                    <a:pt x="6" y="0"/>
                    <a:pt x="6" y="0"/>
                  </a:cubicBezTo>
                  <a:cubicBezTo>
                    <a:pt x="4" y="0"/>
                    <a:pt x="3" y="1"/>
                    <a:pt x="3" y="3"/>
                  </a:cubicBezTo>
                  <a:cubicBezTo>
                    <a:pt x="3" y="5"/>
                    <a:pt x="4" y="7"/>
                    <a:pt x="6" y="7"/>
                  </a:cubicBezTo>
                  <a:cubicBezTo>
                    <a:pt x="8" y="7"/>
                    <a:pt x="8" y="7"/>
                    <a:pt x="8" y="7"/>
                  </a:cubicBezTo>
                  <a:cubicBezTo>
                    <a:pt x="8" y="68"/>
                    <a:pt x="8" y="68"/>
                    <a:pt x="8" y="68"/>
                  </a:cubicBezTo>
                  <a:lnTo>
                    <a:pt x="6" y="68"/>
                  </a:lnTo>
                  <a:close/>
                  <a:moveTo>
                    <a:pt x="111" y="7"/>
                  </a:moveTo>
                  <a:cubicBezTo>
                    <a:pt x="111" y="68"/>
                    <a:pt x="111" y="68"/>
                    <a:pt x="111" y="68"/>
                  </a:cubicBezTo>
                  <a:cubicBezTo>
                    <a:pt x="90" y="68"/>
                    <a:pt x="90" y="68"/>
                    <a:pt x="90" y="68"/>
                  </a:cubicBezTo>
                  <a:cubicBezTo>
                    <a:pt x="90" y="7"/>
                    <a:pt x="90" y="7"/>
                    <a:pt x="90" y="7"/>
                  </a:cubicBezTo>
                  <a:lnTo>
                    <a:pt x="111" y="7"/>
                  </a:lnTo>
                  <a:close/>
                  <a:moveTo>
                    <a:pt x="76" y="7"/>
                  </a:moveTo>
                  <a:cubicBezTo>
                    <a:pt x="76" y="68"/>
                    <a:pt x="76" y="68"/>
                    <a:pt x="76" y="68"/>
                  </a:cubicBezTo>
                  <a:cubicBezTo>
                    <a:pt x="56" y="68"/>
                    <a:pt x="56" y="68"/>
                    <a:pt x="56" y="68"/>
                  </a:cubicBezTo>
                  <a:cubicBezTo>
                    <a:pt x="56" y="7"/>
                    <a:pt x="56" y="7"/>
                    <a:pt x="56" y="7"/>
                  </a:cubicBezTo>
                  <a:lnTo>
                    <a:pt x="76" y="7"/>
                  </a:lnTo>
                  <a:close/>
                  <a:moveTo>
                    <a:pt x="22" y="7"/>
                  </a:moveTo>
                  <a:cubicBezTo>
                    <a:pt x="42" y="7"/>
                    <a:pt x="42" y="7"/>
                    <a:pt x="42" y="7"/>
                  </a:cubicBezTo>
                  <a:cubicBezTo>
                    <a:pt x="42" y="68"/>
                    <a:pt x="42" y="68"/>
                    <a:pt x="42" y="68"/>
                  </a:cubicBezTo>
                  <a:cubicBezTo>
                    <a:pt x="22" y="68"/>
                    <a:pt x="22" y="68"/>
                    <a:pt x="22" y="68"/>
                  </a:cubicBezTo>
                  <a:lnTo>
                    <a:pt x="22" y="7"/>
                  </a:lnTo>
                  <a:close/>
                  <a:moveTo>
                    <a:pt x="22" y="7"/>
                  </a:moveTo>
                  <a:cubicBezTo>
                    <a:pt x="22" y="7"/>
                    <a:pt x="22" y="7"/>
                    <a:pt x="22"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Freeform 13">
              <a:extLst>
                <a:ext uri="{FF2B5EF4-FFF2-40B4-BE49-F238E27FC236}">
                  <a16:creationId xmlns:a16="http://schemas.microsoft.com/office/drawing/2014/main" id="{CB71051B-5B01-49DB-8F9A-934DF40FD96C}"/>
                </a:ext>
              </a:extLst>
            </p:cNvPr>
            <p:cNvSpPr>
              <a:spLocks noEditPoints="1"/>
            </p:cNvSpPr>
            <p:nvPr/>
          </p:nvSpPr>
          <p:spPr bwMode="auto">
            <a:xfrm>
              <a:off x="549275" y="2349501"/>
              <a:ext cx="398463" cy="119063"/>
            </a:xfrm>
            <a:custGeom>
              <a:avLst/>
              <a:gdLst>
                <a:gd name="T0" fmla="*/ 8 w 151"/>
                <a:gd name="T1" fmla="*/ 45 h 45"/>
                <a:gd name="T2" fmla="*/ 145 w 151"/>
                <a:gd name="T3" fmla="*/ 45 h 45"/>
                <a:gd name="T4" fmla="*/ 151 w 151"/>
                <a:gd name="T5" fmla="*/ 38 h 45"/>
                <a:gd name="T6" fmla="*/ 147 w 151"/>
                <a:gd name="T7" fmla="*/ 31 h 45"/>
                <a:gd name="T8" fmla="*/ 79 w 151"/>
                <a:gd name="T9" fmla="*/ 1 h 45"/>
                <a:gd name="T10" fmla="*/ 73 w 151"/>
                <a:gd name="T11" fmla="*/ 1 h 45"/>
                <a:gd name="T12" fmla="*/ 5 w 151"/>
                <a:gd name="T13" fmla="*/ 32 h 45"/>
                <a:gd name="T14" fmla="*/ 1 w 151"/>
                <a:gd name="T15" fmla="*/ 39 h 45"/>
                <a:gd name="T16" fmla="*/ 8 w 151"/>
                <a:gd name="T17" fmla="*/ 45 h 45"/>
                <a:gd name="T18" fmla="*/ 8 w 151"/>
                <a:gd name="T19" fmla="*/ 45 h 45"/>
                <a:gd name="T20" fmla="*/ 8 w 151"/>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45">
                  <a:moveTo>
                    <a:pt x="8" y="45"/>
                  </a:moveTo>
                  <a:cubicBezTo>
                    <a:pt x="145" y="45"/>
                    <a:pt x="145" y="45"/>
                    <a:pt x="145" y="45"/>
                  </a:cubicBezTo>
                  <a:cubicBezTo>
                    <a:pt x="148" y="45"/>
                    <a:pt x="151" y="42"/>
                    <a:pt x="151" y="38"/>
                  </a:cubicBezTo>
                  <a:cubicBezTo>
                    <a:pt x="151" y="35"/>
                    <a:pt x="149" y="32"/>
                    <a:pt x="147" y="31"/>
                  </a:cubicBezTo>
                  <a:cubicBezTo>
                    <a:pt x="79" y="1"/>
                    <a:pt x="79" y="1"/>
                    <a:pt x="79" y="1"/>
                  </a:cubicBezTo>
                  <a:cubicBezTo>
                    <a:pt x="77" y="0"/>
                    <a:pt x="75" y="0"/>
                    <a:pt x="73" y="1"/>
                  </a:cubicBezTo>
                  <a:cubicBezTo>
                    <a:pt x="5" y="32"/>
                    <a:pt x="5" y="32"/>
                    <a:pt x="5" y="32"/>
                  </a:cubicBezTo>
                  <a:cubicBezTo>
                    <a:pt x="2" y="33"/>
                    <a:pt x="0" y="36"/>
                    <a:pt x="1" y="39"/>
                  </a:cubicBezTo>
                  <a:cubicBezTo>
                    <a:pt x="2" y="42"/>
                    <a:pt x="5" y="45"/>
                    <a:pt x="8" y="45"/>
                  </a:cubicBezTo>
                  <a:close/>
                  <a:moveTo>
                    <a:pt x="8" y="45"/>
                  </a:moveTo>
                  <a:cubicBezTo>
                    <a:pt x="8" y="45"/>
                    <a:pt x="8" y="45"/>
                    <a:pt x="8"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 name="Group 2" hidden="1"/>
          <p:cNvGrpSpPr/>
          <p:nvPr userDrawn="1"/>
        </p:nvGrpSpPr>
        <p:grpSpPr>
          <a:xfrm>
            <a:off x="590171" y="1840184"/>
            <a:ext cx="3532012" cy="423995"/>
            <a:chOff x="621921" y="2174186"/>
            <a:chExt cx="3532012" cy="423995"/>
          </a:xfrm>
        </p:grpSpPr>
        <p:sp>
          <p:nvSpPr>
            <p:cNvPr id="8" name="t - Banking">
              <a:extLst>
                <a:ext uri="{FF2B5EF4-FFF2-40B4-BE49-F238E27FC236}">
                  <a16:creationId xmlns:a16="http://schemas.microsoft.com/office/drawing/2014/main" id="{5B1EAC9C-7D77-4ECC-A2F0-2CBA71D262E6}"/>
                </a:ext>
              </a:extLst>
            </p:cNvPr>
            <p:cNvSpPr txBox="1">
              <a:spLocks/>
            </p:cNvSpPr>
            <p:nvPr userDrawn="1"/>
          </p:nvSpPr>
          <p:spPr>
            <a:xfrm>
              <a:off x="1099448" y="2185680"/>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Energy</a:t>
              </a:r>
            </a:p>
          </p:txBody>
        </p:sp>
        <p:pic>
          <p:nvPicPr>
            <p:cNvPr id="35" name="Graphic 34">
              <a:extLst>
                <a:ext uri="{FF2B5EF4-FFF2-40B4-BE49-F238E27FC236}">
                  <a16:creationId xmlns:a16="http://schemas.microsoft.com/office/drawing/2014/main" id="{790D5521-FEFA-474B-BA78-E1E362E04F0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 xmlns:asvg="http://schemas.microsoft.com/office/drawing/2016/SVG/main" r:embed="rId3"/>
                </a:ext>
              </a:extLst>
            </a:blip>
            <a:stretch>
              <a:fillRect/>
            </a:stretch>
          </p:blipFill>
          <p:spPr>
            <a:xfrm>
              <a:off x="621921" y="2174186"/>
              <a:ext cx="372303" cy="372303"/>
            </a:xfrm>
            <a:prstGeom prst="rect">
              <a:avLst/>
            </a:prstGeom>
          </p:spPr>
        </p:pic>
      </p:gr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Our industries and country desks</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en-GB" noProof="0"/>
              <a:t>AKD Corporate presentation</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a:p>
        </p:txBody>
      </p:sp>
      <p:grpSp>
        <p:nvGrpSpPr>
          <p:cNvPr id="73" name="Groep 1">
            <a:extLst>
              <a:ext uri="{FF2B5EF4-FFF2-40B4-BE49-F238E27FC236}">
                <a16:creationId xmlns:a16="http://schemas.microsoft.com/office/drawing/2014/main" id="{0ECACBD4-DD38-4130-9363-E2457F0DC0FE}"/>
              </a:ext>
            </a:extLst>
          </p:cNvPr>
          <p:cNvGrpSpPr/>
          <p:nvPr userDrawn="1"/>
        </p:nvGrpSpPr>
        <p:grpSpPr>
          <a:xfrm>
            <a:off x="591013" y="1601178"/>
            <a:ext cx="3743497" cy="432150"/>
            <a:chOff x="511779" y="1443933"/>
            <a:chExt cx="3743497" cy="432150"/>
          </a:xfrm>
        </p:grpSpPr>
        <p:sp>
          <p:nvSpPr>
            <p:cNvPr id="74" name="Tijdelijke aanduiding voor verticale tekst 8">
              <a:extLst>
                <a:ext uri="{FF2B5EF4-FFF2-40B4-BE49-F238E27FC236}">
                  <a16:creationId xmlns:a16="http://schemas.microsoft.com/office/drawing/2014/main" id="{B7461F86-4F98-4DD4-982B-FAC87E440460}"/>
                </a:ext>
              </a:extLst>
            </p:cNvPr>
            <p:cNvSpPr txBox="1">
              <a:spLocks/>
            </p:cNvSpPr>
            <p:nvPr userDrawn="1"/>
          </p:nvSpPr>
          <p:spPr>
            <a:xfrm>
              <a:off x="1200791" y="1463582"/>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China</a:t>
              </a:r>
            </a:p>
          </p:txBody>
        </p:sp>
        <p:grpSp>
          <p:nvGrpSpPr>
            <p:cNvPr id="75" name="Graphic 301">
              <a:extLst>
                <a:ext uri="{FF2B5EF4-FFF2-40B4-BE49-F238E27FC236}">
                  <a16:creationId xmlns:a16="http://schemas.microsoft.com/office/drawing/2014/main" id="{7E580C4C-5C43-4E51-895A-E8FF5D055A3E}"/>
                </a:ext>
              </a:extLst>
            </p:cNvPr>
            <p:cNvGrpSpPr/>
            <p:nvPr userDrawn="1"/>
          </p:nvGrpSpPr>
          <p:grpSpPr>
            <a:xfrm>
              <a:off x="511779" y="1443933"/>
              <a:ext cx="425499" cy="425499"/>
              <a:chOff x="486168" y="1451736"/>
              <a:chExt cx="425499" cy="425499"/>
            </a:xfrm>
            <a:solidFill>
              <a:schemeClr val="accent1"/>
            </a:solidFill>
          </p:grpSpPr>
          <p:sp>
            <p:nvSpPr>
              <p:cNvPr id="76" name="Vrije vorm: vorm 15">
                <a:extLst>
                  <a:ext uri="{FF2B5EF4-FFF2-40B4-BE49-F238E27FC236}">
                    <a16:creationId xmlns:a16="http://schemas.microsoft.com/office/drawing/2014/main" id="{270C5582-ED87-4BC4-965F-8595245A1539}"/>
                  </a:ext>
                </a:extLst>
              </p:cNvPr>
              <p:cNvSpPr/>
              <p:nvPr/>
            </p:nvSpPr>
            <p:spPr>
              <a:xfrm>
                <a:off x="648431" y="155083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77" name="Vrije vorm: vorm 16">
                <a:extLst>
                  <a:ext uri="{FF2B5EF4-FFF2-40B4-BE49-F238E27FC236}">
                    <a16:creationId xmlns:a16="http://schemas.microsoft.com/office/drawing/2014/main" id="{32960EA8-8AC4-4749-9998-CD6F89AFBC05}"/>
                  </a:ext>
                </a:extLst>
              </p:cNvPr>
              <p:cNvSpPr/>
              <p:nvPr/>
            </p:nvSpPr>
            <p:spPr>
              <a:xfrm>
                <a:off x="548705" y="145111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78" name="Groep 2">
            <a:extLst>
              <a:ext uri="{FF2B5EF4-FFF2-40B4-BE49-F238E27FC236}">
                <a16:creationId xmlns:a16="http://schemas.microsoft.com/office/drawing/2014/main" id="{E7725CE7-F0DC-4209-9137-DFC64C5CCE70}"/>
              </a:ext>
            </a:extLst>
          </p:cNvPr>
          <p:cNvGrpSpPr/>
          <p:nvPr userDrawn="1"/>
        </p:nvGrpSpPr>
        <p:grpSpPr>
          <a:xfrm>
            <a:off x="591013" y="2196464"/>
            <a:ext cx="3743497" cy="431211"/>
            <a:chOff x="511779" y="2039219"/>
            <a:chExt cx="3743497" cy="431211"/>
          </a:xfrm>
        </p:grpSpPr>
        <p:sp>
          <p:nvSpPr>
            <p:cNvPr id="79" name="Tijdelijke aanduiding voor verticale tekst 30">
              <a:extLst>
                <a:ext uri="{FF2B5EF4-FFF2-40B4-BE49-F238E27FC236}">
                  <a16:creationId xmlns:a16="http://schemas.microsoft.com/office/drawing/2014/main" id="{498A83F0-1C55-4EA5-A879-D9C4C16B81FE}"/>
                </a:ext>
              </a:extLst>
            </p:cNvPr>
            <p:cNvSpPr txBox="1">
              <a:spLocks/>
            </p:cNvSpPr>
            <p:nvPr userDrawn="1"/>
          </p:nvSpPr>
          <p:spPr>
            <a:xfrm>
              <a:off x="1200791" y="2057929"/>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solidFill>
                    <a:srgbClr val="4B405F"/>
                  </a:solidFill>
                </a:rPr>
                <a:t>Germany</a:t>
              </a:r>
            </a:p>
          </p:txBody>
        </p:sp>
        <p:grpSp>
          <p:nvGrpSpPr>
            <p:cNvPr id="80" name="Graphic 302">
              <a:extLst>
                <a:ext uri="{FF2B5EF4-FFF2-40B4-BE49-F238E27FC236}">
                  <a16:creationId xmlns:a16="http://schemas.microsoft.com/office/drawing/2014/main" id="{4D9E1165-D273-4961-8817-0A5A194FC166}"/>
                </a:ext>
              </a:extLst>
            </p:cNvPr>
            <p:cNvGrpSpPr/>
            <p:nvPr userDrawn="1"/>
          </p:nvGrpSpPr>
          <p:grpSpPr>
            <a:xfrm>
              <a:off x="511779" y="2039219"/>
              <a:ext cx="425499" cy="425499"/>
              <a:chOff x="486168" y="2047022"/>
              <a:chExt cx="425499" cy="425499"/>
            </a:xfrm>
            <a:solidFill>
              <a:schemeClr val="accent1"/>
            </a:solidFill>
          </p:grpSpPr>
          <p:sp>
            <p:nvSpPr>
              <p:cNvPr id="81" name="Vrije vorm: vorm 18">
                <a:extLst>
                  <a:ext uri="{FF2B5EF4-FFF2-40B4-BE49-F238E27FC236}">
                    <a16:creationId xmlns:a16="http://schemas.microsoft.com/office/drawing/2014/main" id="{9C197CE3-5CE4-4601-A2F9-8ABD264D99DE}"/>
                  </a:ext>
                </a:extLst>
              </p:cNvPr>
              <p:cNvSpPr/>
              <p:nvPr/>
            </p:nvSpPr>
            <p:spPr>
              <a:xfrm>
                <a:off x="648431" y="2146125"/>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82" name="Vrije vorm: vorm 19">
                <a:extLst>
                  <a:ext uri="{FF2B5EF4-FFF2-40B4-BE49-F238E27FC236}">
                    <a16:creationId xmlns:a16="http://schemas.microsoft.com/office/drawing/2014/main" id="{62C42D23-F8A0-4B92-9A68-343042F496D3}"/>
                  </a:ext>
                </a:extLst>
              </p:cNvPr>
              <p:cNvSpPr/>
              <p:nvPr/>
            </p:nvSpPr>
            <p:spPr>
              <a:xfrm>
                <a:off x="548705" y="2046399"/>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83" name="Groep 3">
            <a:extLst>
              <a:ext uri="{FF2B5EF4-FFF2-40B4-BE49-F238E27FC236}">
                <a16:creationId xmlns:a16="http://schemas.microsoft.com/office/drawing/2014/main" id="{7E375C10-E845-429E-84E3-0C3EB358C548}"/>
              </a:ext>
            </a:extLst>
          </p:cNvPr>
          <p:cNvGrpSpPr/>
          <p:nvPr userDrawn="1"/>
        </p:nvGrpSpPr>
        <p:grpSpPr>
          <a:xfrm>
            <a:off x="591013" y="2791750"/>
            <a:ext cx="3743497" cy="430272"/>
            <a:chOff x="511779" y="2634505"/>
            <a:chExt cx="3743497" cy="430272"/>
          </a:xfrm>
        </p:grpSpPr>
        <p:sp>
          <p:nvSpPr>
            <p:cNvPr id="84" name="Tijdelijke aanduiding voor verticale tekst 12">
              <a:extLst>
                <a:ext uri="{FF2B5EF4-FFF2-40B4-BE49-F238E27FC236}">
                  <a16:creationId xmlns:a16="http://schemas.microsoft.com/office/drawing/2014/main" id="{7869E526-5873-4A56-ACEC-DA6700ACF71F}"/>
                </a:ext>
              </a:extLst>
            </p:cNvPr>
            <p:cNvSpPr txBox="1">
              <a:spLocks/>
            </p:cNvSpPr>
            <p:nvPr userDrawn="1"/>
          </p:nvSpPr>
          <p:spPr>
            <a:xfrm>
              <a:off x="1200791" y="2652276"/>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Japan</a:t>
              </a:r>
            </a:p>
          </p:txBody>
        </p:sp>
        <p:grpSp>
          <p:nvGrpSpPr>
            <p:cNvPr id="85" name="Graphic 303">
              <a:extLst>
                <a:ext uri="{FF2B5EF4-FFF2-40B4-BE49-F238E27FC236}">
                  <a16:creationId xmlns:a16="http://schemas.microsoft.com/office/drawing/2014/main" id="{3152F73D-4DA9-4932-B4DC-AD37667669AF}"/>
                </a:ext>
              </a:extLst>
            </p:cNvPr>
            <p:cNvGrpSpPr/>
            <p:nvPr userDrawn="1"/>
          </p:nvGrpSpPr>
          <p:grpSpPr>
            <a:xfrm>
              <a:off x="511779" y="2634505"/>
              <a:ext cx="425499" cy="425499"/>
              <a:chOff x="486168" y="2642308"/>
              <a:chExt cx="425499" cy="425499"/>
            </a:xfrm>
            <a:solidFill>
              <a:schemeClr val="accent1"/>
            </a:solidFill>
          </p:grpSpPr>
          <p:sp>
            <p:nvSpPr>
              <p:cNvPr id="86" name="Vrije vorm: vorm 21">
                <a:extLst>
                  <a:ext uri="{FF2B5EF4-FFF2-40B4-BE49-F238E27FC236}">
                    <a16:creationId xmlns:a16="http://schemas.microsoft.com/office/drawing/2014/main" id="{F648B397-B0B7-4BF7-916F-7D56E933EB74}"/>
                  </a:ext>
                </a:extLst>
              </p:cNvPr>
              <p:cNvSpPr/>
              <p:nvPr/>
            </p:nvSpPr>
            <p:spPr>
              <a:xfrm>
                <a:off x="648431" y="2741411"/>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87" name="Vrije vorm: vorm 24">
                <a:extLst>
                  <a:ext uri="{FF2B5EF4-FFF2-40B4-BE49-F238E27FC236}">
                    <a16:creationId xmlns:a16="http://schemas.microsoft.com/office/drawing/2014/main" id="{71E70A92-C941-4BFC-9B46-DF0BEE985DF2}"/>
                  </a:ext>
                </a:extLst>
              </p:cNvPr>
              <p:cNvSpPr/>
              <p:nvPr/>
            </p:nvSpPr>
            <p:spPr>
              <a:xfrm>
                <a:off x="548705" y="2641685"/>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88" name="Groep 34">
            <a:extLst>
              <a:ext uri="{FF2B5EF4-FFF2-40B4-BE49-F238E27FC236}">
                <a16:creationId xmlns:a16="http://schemas.microsoft.com/office/drawing/2014/main" id="{750308BD-5517-4921-9BDB-32CB2CB035F1}"/>
              </a:ext>
            </a:extLst>
          </p:cNvPr>
          <p:cNvGrpSpPr/>
          <p:nvPr userDrawn="1"/>
        </p:nvGrpSpPr>
        <p:grpSpPr>
          <a:xfrm>
            <a:off x="591013" y="3387036"/>
            <a:ext cx="3743497" cy="429333"/>
            <a:chOff x="511779" y="3229791"/>
            <a:chExt cx="3743497" cy="429333"/>
          </a:xfrm>
        </p:grpSpPr>
        <p:sp>
          <p:nvSpPr>
            <p:cNvPr id="89" name="Tijdelijke aanduiding voor verticale tekst 15">
              <a:extLst>
                <a:ext uri="{FF2B5EF4-FFF2-40B4-BE49-F238E27FC236}">
                  <a16:creationId xmlns:a16="http://schemas.microsoft.com/office/drawing/2014/main" id="{BEF7AD70-64C0-4C6F-ADAB-BC92C49A8A6A}"/>
                </a:ext>
              </a:extLst>
            </p:cNvPr>
            <p:cNvSpPr txBox="1">
              <a:spLocks/>
            </p:cNvSpPr>
            <p:nvPr userDrawn="1"/>
          </p:nvSpPr>
          <p:spPr>
            <a:xfrm>
              <a:off x="1200791" y="324662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Korea</a:t>
              </a:r>
            </a:p>
          </p:txBody>
        </p:sp>
        <p:grpSp>
          <p:nvGrpSpPr>
            <p:cNvPr id="90" name="Graphic 304">
              <a:extLst>
                <a:ext uri="{FF2B5EF4-FFF2-40B4-BE49-F238E27FC236}">
                  <a16:creationId xmlns:a16="http://schemas.microsoft.com/office/drawing/2014/main" id="{C21863A0-4807-4633-B38B-7A11C6270464}"/>
                </a:ext>
              </a:extLst>
            </p:cNvPr>
            <p:cNvGrpSpPr/>
            <p:nvPr userDrawn="1"/>
          </p:nvGrpSpPr>
          <p:grpSpPr>
            <a:xfrm>
              <a:off x="511779" y="3229791"/>
              <a:ext cx="425499" cy="425499"/>
              <a:chOff x="486168" y="3237594"/>
              <a:chExt cx="425499" cy="425499"/>
            </a:xfrm>
            <a:solidFill>
              <a:schemeClr val="accent1"/>
            </a:solidFill>
          </p:grpSpPr>
          <p:sp>
            <p:nvSpPr>
              <p:cNvPr id="91" name="Vrije vorm: vorm 26">
                <a:extLst>
                  <a:ext uri="{FF2B5EF4-FFF2-40B4-BE49-F238E27FC236}">
                    <a16:creationId xmlns:a16="http://schemas.microsoft.com/office/drawing/2014/main" id="{821B7C05-1CD6-4E90-B77F-DA6D8B2BC63E}"/>
                  </a:ext>
                </a:extLst>
              </p:cNvPr>
              <p:cNvSpPr/>
              <p:nvPr/>
            </p:nvSpPr>
            <p:spPr>
              <a:xfrm>
                <a:off x="648431" y="3336697"/>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92" name="Vrije vorm: vorm 27">
                <a:extLst>
                  <a:ext uri="{FF2B5EF4-FFF2-40B4-BE49-F238E27FC236}">
                    <a16:creationId xmlns:a16="http://schemas.microsoft.com/office/drawing/2014/main" id="{45887E33-7486-4754-84C9-D10B7AE4D619}"/>
                  </a:ext>
                </a:extLst>
              </p:cNvPr>
              <p:cNvSpPr/>
              <p:nvPr/>
            </p:nvSpPr>
            <p:spPr>
              <a:xfrm>
                <a:off x="548705" y="3236971"/>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93" name="Groep 35">
            <a:extLst>
              <a:ext uri="{FF2B5EF4-FFF2-40B4-BE49-F238E27FC236}">
                <a16:creationId xmlns:a16="http://schemas.microsoft.com/office/drawing/2014/main" id="{D2455B77-47DC-4D30-8BFB-6FB586567C81}"/>
              </a:ext>
            </a:extLst>
          </p:cNvPr>
          <p:cNvGrpSpPr/>
          <p:nvPr userDrawn="1"/>
        </p:nvGrpSpPr>
        <p:grpSpPr>
          <a:xfrm>
            <a:off x="591013" y="3982322"/>
            <a:ext cx="3743497" cy="428394"/>
            <a:chOff x="511779" y="3825077"/>
            <a:chExt cx="3743497" cy="428394"/>
          </a:xfrm>
        </p:grpSpPr>
        <p:sp>
          <p:nvSpPr>
            <p:cNvPr id="94" name="Tijdelijke aanduiding voor verticale tekst 18">
              <a:extLst>
                <a:ext uri="{FF2B5EF4-FFF2-40B4-BE49-F238E27FC236}">
                  <a16:creationId xmlns:a16="http://schemas.microsoft.com/office/drawing/2014/main" id="{EF6CDDE1-0FD5-433F-90F5-A521351F341E}"/>
                </a:ext>
              </a:extLst>
            </p:cNvPr>
            <p:cNvSpPr txBox="1">
              <a:spLocks/>
            </p:cNvSpPr>
            <p:nvPr userDrawn="1"/>
          </p:nvSpPr>
          <p:spPr>
            <a:xfrm>
              <a:off x="1200791" y="3840970"/>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Spain</a:t>
              </a:r>
            </a:p>
          </p:txBody>
        </p:sp>
        <p:grpSp>
          <p:nvGrpSpPr>
            <p:cNvPr id="95" name="Graphic 305">
              <a:extLst>
                <a:ext uri="{FF2B5EF4-FFF2-40B4-BE49-F238E27FC236}">
                  <a16:creationId xmlns:a16="http://schemas.microsoft.com/office/drawing/2014/main" id="{79D66000-EBAC-40E0-8169-D0DE1621E654}"/>
                </a:ext>
              </a:extLst>
            </p:cNvPr>
            <p:cNvGrpSpPr/>
            <p:nvPr userDrawn="1"/>
          </p:nvGrpSpPr>
          <p:grpSpPr>
            <a:xfrm>
              <a:off x="511779" y="3825077"/>
              <a:ext cx="425499" cy="425499"/>
              <a:chOff x="486168" y="3832880"/>
              <a:chExt cx="425499" cy="425499"/>
            </a:xfrm>
            <a:solidFill>
              <a:schemeClr val="accent1"/>
            </a:solidFill>
          </p:grpSpPr>
          <p:sp>
            <p:nvSpPr>
              <p:cNvPr id="96" name="Vrije vorm: vorm 29">
                <a:extLst>
                  <a:ext uri="{FF2B5EF4-FFF2-40B4-BE49-F238E27FC236}">
                    <a16:creationId xmlns:a16="http://schemas.microsoft.com/office/drawing/2014/main" id="{1FBCE92E-1603-475C-BA9A-66517D7331E0}"/>
                  </a:ext>
                </a:extLst>
              </p:cNvPr>
              <p:cNvSpPr/>
              <p:nvPr/>
            </p:nvSpPr>
            <p:spPr>
              <a:xfrm>
                <a:off x="648431" y="3931983"/>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97" name="Vrije vorm: vorm 30">
                <a:extLst>
                  <a:ext uri="{FF2B5EF4-FFF2-40B4-BE49-F238E27FC236}">
                    <a16:creationId xmlns:a16="http://schemas.microsoft.com/office/drawing/2014/main" id="{2D980B58-55C1-4750-874C-E2293FB336D2}"/>
                  </a:ext>
                </a:extLst>
              </p:cNvPr>
              <p:cNvSpPr/>
              <p:nvPr/>
            </p:nvSpPr>
            <p:spPr>
              <a:xfrm>
                <a:off x="548705" y="3832257"/>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98" name="Groep 36">
            <a:extLst>
              <a:ext uri="{FF2B5EF4-FFF2-40B4-BE49-F238E27FC236}">
                <a16:creationId xmlns:a16="http://schemas.microsoft.com/office/drawing/2014/main" id="{36A62AED-4146-4DFC-B125-64D9BDE34202}"/>
              </a:ext>
            </a:extLst>
          </p:cNvPr>
          <p:cNvGrpSpPr/>
          <p:nvPr userDrawn="1"/>
        </p:nvGrpSpPr>
        <p:grpSpPr>
          <a:xfrm>
            <a:off x="591013" y="4577608"/>
            <a:ext cx="3743497" cy="427455"/>
            <a:chOff x="511779" y="4420363"/>
            <a:chExt cx="3743497" cy="427455"/>
          </a:xfrm>
        </p:grpSpPr>
        <p:sp>
          <p:nvSpPr>
            <p:cNvPr id="99" name="Tijdelijke aanduiding voor verticale tekst 21">
              <a:extLst>
                <a:ext uri="{FF2B5EF4-FFF2-40B4-BE49-F238E27FC236}">
                  <a16:creationId xmlns:a16="http://schemas.microsoft.com/office/drawing/2014/main" id="{B50A0D66-C3D6-41DD-8DF2-988530440295}"/>
                </a:ext>
              </a:extLst>
            </p:cNvPr>
            <p:cNvSpPr txBox="1">
              <a:spLocks/>
            </p:cNvSpPr>
            <p:nvPr userDrawn="1"/>
          </p:nvSpPr>
          <p:spPr>
            <a:xfrm>
              <a:off x="1200791" y="443531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Turkey</a:t>
              </a:r>
            </a:p>
          </p:txBody>
        </p:sp>
        <p:grpSp>
          <p:nvGrpSpPr>
            <p:cNvPr id="100" name="Graphic 306">
              <a:extLst>
                <a:ext uri="{FF2B5EF4-FFF2-40B4-BE49-F238E27FC236}">
                  <a16:creationId xmlns:a16="http://schemas.microsoft.com/office/drawing/2014/main" id="{EC04A671-98E3-43F1-8315-AD3DB99F8AB6}"/>
                </a:ext>
              </a:extLst>
            </p:cNvPr>
            <p:cNvGrpSpPr/>
            <p:nvPr userDrawn="1"/>
          </p:nvGrpSpPr>
          <p:grpSpPr>
            <a:xfrm>
              <a:off x="511779" y="4420363"/>
              <a:ext cx="425499" cy="425499"/>
              <a:chOff x="486168" y="4428166"/>
              <a:chExt cx="425499" cy="425499"/>
            </a:xfrm>
            <a:solidFill>
              <a:schemeClr val="accent1"/>
            </a:solidFill>
          </p:grpSpPr>
          <p:sp>
            <p:nvSpPr>
              <p:cNvPr id="101" name="Vrije vorm: vorm 32">
                <a:extLst>
                  <a:ext uri="{FF2B5EF4-FFF2-40B4-BE49-F238E27FC236}">
                    <a16:creationId xmlns:a16="http://schemas.microsoft.com/office/drawing/2014/main" id="{78FCCF59-E5F3-4DA8-B7A2-761B6EC690DA}"/>
                  </a:ext>
                </a:extLst>
              </p:cNvPr>
              <p:cNvSpPr/>
              <p:nvPr/>
            </p:nvSpPr>
            <p:spPr>
              <a:xfrm>
                <a:off x="648431" y="452726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102" name="Vrije vorm: vorm 33">
                <a:extLst>
                  <a:ext uri="{FF2B5EF4-FFF2-40B4-BE49-F238E27FC236}">
                    <a16:creationId xmlns:a16="http://schemas.microsoft.com/office/drawing/2014/main" id="{C33A1C91-AD5A-4ADD-8F98-6C6FEEC13747}"/>
                  </a:ext>
                </a:extLst>
              </p:cNvPr>
              <p:cNvSpPr/>
              <p:nvPr/>
            </p:nvSpPr>
            <p:spPr>
              <a:xfrm>
                <a:off x="548705" y="442754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103" name="Groep 36">
            <a:extLst>
              <a:ext uri="{FF2B5EF4-FFF2-40B4-BE49-F238E27FC236}">
                <a16:creationId xmlns:a16="http://schemas.microsoft.com/office/drawing/2014/main" id="{36A62AED-4146-4DFC-B125-64D9BDE34202}"/>
              </a:ext>
            </a:extLst>
          </p:cNvPr>
          <p:cNvGrpSpPr/>
          <p:nvPr userDrawn="1"/>
        </p:nvGrpSpPr>
        <p:grpSpPr>
          <a:xfrm>
            <a:off x="591013" y="5179357"/>
            <a:ext cx="3743497" cy="427455"/>
            <a:chOff x="511779" y="4420363"/>
            <a:chExt cx="3743497" cy="427455"/>
          </a:xfrm>
        </p:grpSpPr>
        <p:sp>
          <p:nvSpPr>
            <p:cNvPr id="104" name="Tijdelijke aanduiding voor verticale tekst 21">
              <a:extLst>
                <a:ext uri="{FF2B5EF4-FFF2-40B4-BE49-F238E27FC236}">
                  <a16:creationId xmlns:a16="http://schemas.microsoft.com/office/drawing/2014/main" id="{B50A0D66-C3D6-41DD-8DF2-988530440295}"/>
                </a:ext>
              </a:extLst>
            </p:cNvPr>
            <p:cNvSpPr txBox="1">
              <a:spLocks/>
            </p:cNvSpPr>
            <p:nvPr userDrawn="1"/>
          </p:nvSpPr>
          <p:spPr>
            <a:xfrm>
              <a:off x="1200791" y="443531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US</a:t>
              </a:r>
              <a:r>
                <a:rPr lang="en-GB" baseline="0" noProof="0">
                  <a:solidFill>
                    <a:srgbClr val="4B405F"/>
                  </a:solidFill>
                </a:rPr>
                <a:t>A</a:t>
              </a:r>
              <a:endParaRPr lang="en-GB" noProof="0">
                <a:solidFill>
                  <a:srgbClr val="4B405F"/>
                </a:solidFill>
              </a:endParaRPr>
            </a:p>
          </p:txBody>
        </p:sp>
        <p:grpSp>
          <p:nvGrpSpPr>
            <p:cNvPr id="105" name="Graphic 306">
              <a:extLst>
                <a:ext uri="{FF2B5EF4-FFF2-40B4-BE49-F238E27FC236}">
                  <a16:creationId xmlns:a16="http://schemas.microsoft.com/office/drawing/2014/main" id="{EC04A671-98E3-43F1-8315-AD3DB99F8AB6}"/>
                </a:ext>
              </a:extLst>
            </p:cNvPr>
            <p:cNvGrpSpPr/>
            <p:nvPr userDrawn="1"/>
          </p:nvGrpSpPr>
          <p:grpSpPr>
            <a:xfrm>
              <a:off x="511779" y="4420363"/>
              <a:ext cx="425499" cy="425499"/>
              <a:chOff x="486168" y="4428166"/>
              <a:chExt cx="425499" cy="425499"/>
            </a:xfrm>
            <a:solidFill>
              <a:schemeClr val="accent1"/>
            </a:solidFill>
          </p:grpSpPr>
          <p:sp>
            <p:nvSpPr>
              <p:cNvPr id="106" name="Vrije vorm: vorm 32">
                <a:extLst>
                  <a:ext uri="{FF2B5EF4-FFF2-40B4-BE49-F238E27FC236}">
                    <a16:creationId xmlns:a16="http://schemas.microsoft.com/office/drawing/2014/main" id="{78FCCF59-E5F3-4DA8-B7A2-761B6EC690DA}"/>
                  </a:ext>
                </a:extLst>
              </p:cNvPr>
              <p:cNvSpPr/>
              <p:nvPr/>
            </p:nvSpPr>
            <p:spPr>
              <a:xfrm>
                <a:off x="648431" y="452726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107" name="Vrije vorm: vorm 33">
                <a:extLst>
                  <a:ext uri="{FF2B5EF4-FFF2-40B4-BE49-F238E27FC236}">
                    <a16:creationId xmlns:a16="http://schemas.microsoft.com/office/drawing/2014/main" id="{C33A1C91-AD5A-4ADD-8F98-6C6FEEC13747}"/>
                  </a:ext>
                </a:extLst>
              </p:cNvPr>
              <p:cNvSpPr/>
              <p:nvPr/>
            </p:nvSpPr>
            <p:spPr>
              <a:xfrm>
                <a:off x="548705" y="442754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sp>
        <p:nvSpPr>
          <p:cNvPr id="38" name="Deze laag uitzetten indien nodig" hidden="1">
            <a:hlinkClick r:id="" action="ppaction://hlinkshowjump?jump=nextslide"/>
            <a:extLst>
              <a:ext uri="{FF2B5EF4-FFF2-40B4-BE49-F238E27FC236}">
                <a16:creationId xmlns:a16="http://schemas.microsoft.com/office/drawing/2014/main" id="{2E3B1561-C163-4001-93D2-8CB3811D2201}"/>
              </a:ext>
            </a:extLst>
          </p:cNvPr>
          <p:cNvSpPr/>
          <p:nvPr userDrawn="1"/>
        </p:nvSpPr>
        <p:spPr>
          <a:xfrm>
            <a:off x="-592516" y="-384334"/>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410790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par>
                                <p:cTn id="11" presetID="10"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nodeType="withEffect">
                                  <p:stCondLst>
                                    <p:cond delay="25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750"/>
                            </p:stCondLst>
                            <p:childTnLst>
                              <p:par>
                                <p:cTn id="18" presetID="10" presetClass="entr" presetSubtype="0" fill="hold" nodeType="afterEffect">
                                  <p:stCondLst>
                                    <p:cond delay="0"/>
                                  </p:stCondLst>
                                  <p:childTnLst>
                                    <p:set>
                                      <p:cBhvr>
                                        <p:cTn id="19" dur="1" fill="hold">
                                          <p:stCondLst>
                                            <p:cond delay="0"/>
                                          </p:stCondLst>
                                        </p:cTn>
                                        <p:tgtEl>
                                          <p:spTgt spid="73"/>
                                        </p:tgtEl>
                                        <p:attrNameLst>
                                          <p:attrName>style.visibility</p:attrName>
                                        </p:attrNameLst>
                                      </p:cBhvr>
                                      <p:to>
                                        <p:strVal val="visible"/>
                                      </p:to>
                                    </p:set>
                                    <p:animEffect transition="in" filter="fade">
                                      <p:cBhvr>
                                        <p:cTn id="20" dur="500"/>
                                        <p:tgtEl>
                                          <p:spTgt spid="73"/>
                                        </p:tgtEl>
                                      </p:cBhvr>
                                    </p:animEffect>
                                  </p:childTnLst>
                                </p:cTn>
                              </p:par>
                              <p:par>
                                <p:cTn id="21" presetID="10" presetClass="entr" presetSubtype="0" fill="hold" nodeType="withEffect">
                                  <p:stCondLst>
                                    <p:cond delay="250"/>
                                  </p:stCondLst>
                                  <p:childTnLst>
                                    <p:set>
                                      <p:cBhvr>
                                        <p:cTn id="22" dur="1" fill="hold">
                                          <p:stCondLst>
                                            <p:cond delay="0"/>
                                          </p:stCondLst>
                                        </p:cTn>
                                        <p:tgtEl>
                                          <p:spTgt spid="78"/>
                                        </p:tgtEl>
                                        <p:attrNameLst>
                                          <p:attrName>style.visibility</p:attrName>
                                        </p:attrNameLst>
                                      </p:cBhvr>
                                      <p:to>
                                        <p:strVal val="visible"/>
                                      </p:to>
                                    </p:set>
                                    <p:animEffect transition="in" filter="fade">
                                      <p:cBhvr>
                                        <p:cTn id="23" dur="500"/>
                                        <p:tgtEl>
                                          <p:spTgt spid="78"/>
                                        </p:tgtEl>
                                      </p:cBhvr>
                                    </p:animEffect>
                                  </p:childTnLst>
                                </p:cTn>
                              </p:par>
                              <p:par>
                                <p:cTn id="24" presetID="10" presetClass="entr" presetSubtype="0" fill="hold" nodeType="withEffect">
                                  <p:stCondLst>
                                    <p:cond delay="500"/>
                                  </p:stCondLst>
                                  <p:childTnLst>
                                    <p:set>
                                      <p:cBhvr>
                                        <p:cTn id="25" dur="1" fill="hold">
                                          <p:stCondLst>
                                            <p:cond delay="0"/>
                                          </p:stCondLst>
                                        </p:cTn>
                                        <p:tgtEl>
                                          <p:spTgt spid="83"/>
                                        </p:tgtEl>
                                        <p:attrNameLst>
                                          <p:attrName>style.visibility</p:attrName>
                                        </p:attrNameLst>
                                      </p:cBhvr>
                                      <p:to>
                                        <p:strVal val="visible"/>
                                      </p:to>
                                    </p:set>
                                    <p:animEffect transition="in" filter="fade">
                                      <p:cBhvr>
                                        <p:cTn id="26" dur="500"/>
                                        <p:tgtEl>
                                          <p:spTgt spid="83"/>
                                        </p:tgtEl>
                                      </p:cBhvr>
                                    </p:animEffect>
                                  </p:childTnLst>
                                </p:cTn>
                              </p:par>
                              <p:par>
                                <p:cTn id="27" presetID="10" presetClass="entr" presetSubtype="0" fill="hold" nodeType="withEffect">
                                  <p:stCondLst>
                                    <p:cond delay="750"/>
                                  </p:stCondLst>
                                  <p:childTnLst>
                                    <p:set>
                                      <p:cBhvr>
                                        <p:cTn id="28" dur="1" fill="hold">
                                          <p:stCondLst>
                                            <p:cond delay="0"/>
                                          </p:stCondLst>
                                        </p:cTn>
                                        <p:tgtEl>
                                          <p:spTgt spid="88"/>
                                        </p:tgtEl>
                                        <p:attrNameLst>
                                          <p:attrName>style.visibility</p:attrName>
                                        </p:attrNameLst>
                                      </p:cBhvr>
                                      <p:to>
                                        <p:strVal val="visible"/>
                                      </p:to>
                                    </p:set>
                                    <p:animEffect transition="in" filter="fade">
                                      <p:cBhvr>
                                        <p:cTn id="29" dur="500"/>
                                        <p:tgtEl>
                                          <p:spTgt spid="88"/>
                                        </p:tgtEl>
                                      </p:cBhvr>
                                    </p:animEffect>
                                  </p:childTnLst>
                                </p:cTn>
                              </p:par>
                              <p:par>
                                <p:cTn id="30" presetID="10" presetClass="entr" presetSubtype="0" fill="hold" nodeType="withEffect">
                                  <p:stCondLst>
                                    <p:cond delay="1000"/>
                                  </p:stCondLst>
                                  <p:childTnLst>
                                    <p:set>
                                      <p:cBhvr>
                                        <p:cTn id="31" dur="1" fill="hold">
                                          <p:stCondLst>
                                            <p:cond delay="0"/>
                                          </p:stCondLst>
                                        </p:cTn>
                                        <p:tgtEl>
                                          <p:spTgt spid="93"/>
                                        </p:tgtEl>
                                        <p:attrNameLst>
                                          <p:attrName>style.visibility</p:attrName>
                                        </p:attrNameLst>
                                      </p:cBhvr>
                                      <p:to>
                                        <p:strVal val="visible"/>
                                      </p:to>
                                    </p:set>
                                    <p:animEffect transition="in" filter="fade">
                                      <p:cBhvr>
                                        <p:cTn id="32" dur="500"/>
                                        <p:tgtEl>
                                          <p:spTgt spid="93"/>
                                        </p:tgtEl>
                                      </p:cBhvr>
                                    </p:animEffect>
                                  </p:childTnLst>
                                </p:cTn>
                              </p:par>
                              <p:par>
                                <p:cTn id="33" presetID="10" presetClass="entr" presetSubtype="0" fill="hold" nodeType="withEffect">
                                  <p:stCondLst>
                                    <p:cond delay="1250"/>
                                  </p:stCondLst>
                                  <p:childTnLst>
                                    <p:set>
                                      <p:cBhvr>
                                        <p:cTn id="34" dur="1" fill="hold">
                                          <p:stCondLst>
                                            <p:cond delay="0"/>
                                          </p:stCondLst>
                                        </p:cTn>
                                        <p:tgtEl>
                                          <p:spTgt spid="98"/>
                                        </p:tgtEl>
                                        <p:attrNameLst>
                                          <p:attrName>style.visibility</p:attrName>
                                        </p:attrNameLst>
                                      </p:cBhvr>
                                      <p:to>
                                        <p:strVal val="visible"/>
                                      </p:to>
                                    </p:set>
                                    <p:animEffect transition="in" filter="fade">
                                      <p:cBhvr>
                                        <p:cTn id="35" dur="500"/>
                                        <p:tgtEl>
                                          <p:spTgt spid="98"/>
                                        </p:tgtEl>
                                      </p:cBhvr>
                                    </p:animEffect>
                                  </p:childTnLst>
                                </p:cTn>
                              </p:par>
                              <p:par>
                                <p:cTn id="36" presetID="10" presetClass="entr" presetSubtype="0" fill="hold" nodeType="withEffect">
                                  <p:stCondLst>
                                    <p:cond delay="150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Our country desks">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Our country desks</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en-GB" noProof="0"/>
              <a:t>AKD Corporate presentation</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a:p>
        </p:txBody>
      </p:sp>
      <p:sp>
        <p:nvSpPr>
          <p:cNvPr id="5" name="Title">
            <a:extLst>
              <a:ext uri="{FF2B5EF4-FFF2-40B4-BE49-F238E27FC236}">
                <a16:creationId xmlns:a16="http://schemas.microsoft.com/office/drawing/2014/main" id="{C87A62EB-D4E1-4E28-9A3D-8A3299A82E76}"/>
              </a:ext>
            </a:extLst>
          </p:cNvPr>
          <p:cNvSpPr txBox="1">
            <a:spLocks/>
          </p:cNvSpPr>
          <p:nvPr userDrawn="1"/>
        </p:nvSpPr>
        <p:spPr>
          <a:xfrm>
            <a:off x="544095" y="544554"/>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a:t>Our country desks</a:t>
            </a:r>
          </a:p>
        </p:txBody>
      </p:sp>
      <p:grpSp>
        <p:nvGrpSpPr>
          <p:cNvPr id="2" name="Groep 1">
            <a:extLst>
              <a:ext uri="{FF2B5EF4-FFF2-40B4-BE49-F238E27FC236}">
                <a16:creationId xmlns:a16="http://schemas.microsoft.com/office/drawing/2014/main" id="{0ECACBD4-DD38-4130-9363-E2457F0DC0FE}"/>
              </a:ext>
            </a:extLst>
          </p:cNvPr>
          <p:cNvGrpSpPr/>
          <p:nvPr userDrawn="1"/>
        </p:nvGrpSpPr>
        <p:grpSpPr>
          <a:xfrm>
            <a:off x="511779" y="1443933"/>
            <a:ext cx="3743497" cy="432150"/>
            <a:chOff x="511779" y="1443933"/>
            <a:chExt cx="3743497" cy="432150"/>
          </a:xfrm>
        </p:grpSpPr>
        <p:sp>
          <p:nvSpPr>
            <p:cNvPr id="9" name="Tijdelijke aanduiding voor verticale tekst 8">
              <a:extLst>
                <a:ext uri="{FF2B5EF4-FFF2-40B4-BE49-F238E27FC236}">
                  <a16:creationId xmlns:a16="http://schemas.microsoft.com/office/drawing/2014/main" id="{B7461F86-4F98-4DD4-982B-FAC87E440460}"/>
                </a:ext>
              </a:extLst>
            </p:cNvPr>
            <p:cNvSpPr txBox="1">
              <a:spLocks/>
            </p:cNvSpPr>
            <p:nvPr userDrawn="1"/>
          </p:nvSpPr>
          <p:spPr>
            <a:xfrm>
              <a:off x="1200791" y="1463582"/>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China</a:t>
              </a:r>
            </a:p>
          </p:txBody>
        </p:sp>
        <p:grpSp>
          <p:nvGrpSpPr>
            <p:cNvPr id="15" name="Graphic 301">
              <a:extLst>
                <a:ext uri="{FF2B5EF4-FFF2-40B4-BE49-F238E27FC236}">
                  <a16:creationId xmlns:a16="http://schemas.microsoft.com/office/drawing/2014/main" id="{7E580C4C-5C43-4E51-895A-E8FF5D055A3E}"/>
                </a:ext>
              </a:extLst>
            </p:cNvPr>
            <p:cNvGrpSpPr/>
            <p:nvPr userDrawn="1"/>
          </p:nvGrpSpPr>
          <p:grpSpPr>
            <a:xfrm>
              <a:off x="511779" y="1443933"/>
              <a:ext cx="425499" cy="425499"/>
              <a:chOff x="486168" y="1451736"/>
              <a:chExt cx="425499" cy="425499"/>
            </a:xfrm>
            <a:solidFill>
              <a:schemeClr val="accent1"/>
            </a:solidFill>
          </p:grpSpPr>
          <p:sp>
            <p:nvSpPr>
              <p:cNvPr id="16" name="Vrije vorm: vorm 15">
                <a:extLst>
                  <a:ext uri="{FF2B5EF4-FFF2-40B4-BE49-F238E27FC236}">
                    <a16:creationId xmlns:a16="http://schemas.microsoft.com/office/drawing/2014/main" id="{270C5582-ED87-4BC4-965F-8595245A1539}"/>
                  </a:ext>
                </a:extLst>
              </p:cNvPr>
              <p:cNvSpPr/>
              <p:nvPr/>
            </p:nvSpPr>
            <p:spPr>
              <a:xfrm>
                <a:off x="648431" y="155083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17" name="Vrije vorm: vorm 16">
                <a:extLst>
                  <a:ext uri="{FF2B5EF4-FFF2-40B4-BE49-F238E27FC236}">
                    <a16:creationId xmlns:a16="http://schemas.microsoft.com/office/drawing/2014/main" id="{32960EA8-8AC4-4749-9998-CD6F89AFBC05}"/>
                  </a:ext>
                </a:extLst>
              </p:cNvPr>
              <p:cNvSpPr/>
              <p:nvPr/>
            </p:nvSpPr>
            <p:spPr>
              <a:xfrm>
                <a:off x="548705" y="145111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3" name="Groep 2">
            <a:extLst>
              <a:ext uri="{FF2B5EF4-FFF2-40B4-BE49-F238E27FC236}">
                <a16:creationId xmlns:a16="http://schemas.microsoft.com/office/drawing/2014/main" id="{E7725CE7-F0DC-4209-9137-DFC64C5CCE70}"/>
              </a:ext>
            </a:extLst>
          </p:cNvPr>
          <p:cNvGrpSpPr/>
          <p:nvPr userDrawn="1"/>
        </p:nvGrpSpPr>
        <p:grpSpPr>
          <a:xfrm>
            <a:off x="511779" y="2039219"/>
            <a:ext cx="3743497" cy="431211"/>
            <a:chOff x="511779" y="2039219"/>
            <a:chExt cx="3743497" cy="431211"/>
          </a:xfrm>
        </p:grpSpPr>
        <p:sp>
          <p:nvSpPr>
            <p:cNvPr id="14" name="Tijdelijke aanduiding voor verticale tekst 30">
              <a:extLst>
                <a:ext uri="{FF2B5EF4-FFF2-40B4-BE49-F238E27FC236}">
                  <a16:creationId xmlns:a16="http://schemas.microsoft.com/office/drawing/2014/main" id="{498A83F0-1C55-4EA5-A879-D9C4C16B81FE}"/>
                </a:ext>
              </a:extLst>
            </p:cNvPr>
            <p:cNvSpPr txBox="1">
              <a:spLocks/>
            </p:cNvSpPr>
            <p:nvPr userDrawn="1"/>
          </p:nvSpPr>
          <p:spPr>
            <a:xfrm>
              <a:off x="1200791" y="2057929"/>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Germany</a:t>
              </a:r>
            </a:p>
          </p:txBody>
        </p:sp>
        <p:grpSp>
          <p:nvGrpSpPr>
            <p:cNvPr id="18" name="Graphic 302">
              <a:extLst>
                <a:ext uri="{FF2B5EF4-FFF2-40B4-BE49-F238E27FC236}">
                  <a16:creationId xmlns:a16="http://schemas.microsoft.com/office/drawing/2014/main" id="{4D9E1165-D273-4961-8817-0A5A194FC166}"/>
                </a:ext>
              </a:extLst>
            </p:cNvPr>
            <p:cNvGrpSpPr/>
            <p:nvPr userDrawn="1"/>
          </p:nvGrpSpPr>
          <p:grpSpPr>
            <a:xfrm>
              <a:off x="511779" y="2039219"/>
              <a:ext cx="425499" cy="425499"/>
              <a:chOff x="486168" y="2047022"/>
              <a:chExt cx="425499" cy="425499"/>
            </a:xfrm>
            <a:solidFill>
              <a:schemeClr val="accent1"/>
            </a:solidFill>
          </p:grpSpPr>
          <p:sp>
            <p:nvSpPr>
              <p:cNvPr id="19" name="Vrije vorm: vorm 18">
                <a:extLst>
                  <a:ext uri="{FF2B5EF4-FFF2-40B4-BE49-F238E27FC236}">
                    <a16:creationId xmlns:a16="http://schemas.microsoft.com/office/drawing/2014/main" id="{9C197CE3-5CE4-4601-A2F9-8ABD264D99DE}"/>
                  </a:ext>
                </a:extLst>
              </p:cNvPr>
              <p:cNvSpPr/>
              <p:nvPr/>
            </p:nvSpPr>
            <p:spPr>
              <a:xfrm>
                <a:off x="648431" y="2146125"/>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20" name="Vrije vorm: vorm 19">
                <a:extLst>
                  <a:ext uri="{FF2B5EF4-FFF2-40B4-BE49-F238E27FC236}">
                    <a16:creationId xmlns:a16="http://schemas.microsoft.com/office/drawing/2014/main" id="{62C42D23-F8A0-4B92-9A68-343042F496D3}"/>
                  </a:ext>
                </a:extLst>
              </p:cNvPr>
              <p:cNvSpPr/>
              <p:nvPr/>
            </p:nvSpPr>
            <p:spPr>
              <a:xfrm>
                <a:off x="548705" y="2046399"/>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4" name="Groep 3">
            <a:extLst>
              <a:ext uri="{FF2B5EF4-FFF2-40B4-BE49-F238E27FC236}">
                <a16:creationId xmlns:a16="http://schemas.microsoft.com/office/drawing/2014/main" id="{7E375C10-E845-429E-84E3-0C3EB358C548}"/>
              </a:ext>
            </a:extLst>
          </p:cNvPr>
          <p:cNvGrpSpPr/>
          <p:nvPr userDrawn="1"/>
        </p:nvGrpSpPr>
        <p:grpSpPr>
          <a:xfrm>
            <a:off x="511779" y="2634505"/>
            <a:ext cx="3743497" cy="430272"/>
            <a:chOff x="511779" y="2634505"/>
            <a:chExt cx="3743497" cy="430272"/>
          </a:xfrm>
        </p:grpSpPr>
        <p:sp>
          <p:nvSpPr>
            <p:cNvPr id="10" name="Tijdelijke aanduiding voor verticale tekst 12">
              <a:extLst>
                <a:ext uri="{FF2B5EF4-FFF2-40B4-BE49-F238E27FC236}">
                  <a16:creationId xmlns:a16="http://schemas.microsoft.com/office/drawing/2014/main" id="{7869E526-5873-4A56-ACEC-DA6700ACF71F}"/>
                </a:ext>
              </a:extLst>
            </p:cNvPr>
            <p:cNvSpPr txBox="1">
              <a:spLocks/>
            </p:cNvSpPr>
            <p:nvPr userDrawn="1"/>
          </p:nvSpPr>
          <p:spPr>
            <a:xfrm>
              <a:off x="1200791" y="2652276"/>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Japan</a:t>
              </a:r>
            </a:p>
          </p:txBody>
        </p:sp>
        <p:grpSp>
          <p:nvGrpSpPr>
            <p:cNvPr id="21" name="Graphic 303">
              <a:extLst>
                <a:ext uri="{FF2B5EF4-FFF2-40B4-BE49-F238E27FC236}">
                  <a16:creationId xmlns:a16="http://schemas.microsoft.com/office/drawing/2014/main" id="{3152F73D-4DA9-4932-B4DC-AD37667669AF}"/>
                </a:ext>
              </a:extLst>
            </p:cNvPr>
            <p:cNvGrpSpPr/>
            <p:nvPr userDrawn="1"/>
          </p:nvGrpSpPr>
          <p:grpSpPr>
            <a:xfrm>
              <a:off x="511779" y="2634505"/>
              <a:ext cx="425499" cy="425499"/>
              <a:chOff x="486168" y="2642308"/>
              <a:chExt cx="425499" cy="425499"/>
            </a:xfrm>
            <a:solidFill>
              <a:schemeClr val="accent1"/>
            </a:solidFill>
          </p:grpSpPr>
          <p:sp>
            <p:nvSpPr>
              <p:cNvPr id="22" name="Vrije vorm: vorm 21">
                <a:extLst>
                  <a:ext uri="{FF2B5EF4-FFF2-40B4-BE49-F238E27FC236}">
                    <a16:creationId xmlns:a16="http://schemas.microsoft.com/office/drawing/2014/main" id="{F648B397-B0B7-4BF7-916F-7D56E933EB74}"/>
                  </a:ext>
                </a:extLst>
              </p:cNvPr>
              <p:cNvSpPr/>
              <p:nvPr/>
            </p:nvSpPr>
            <p:spPr>
              <a:xfrm>
                <a:off x="648431" y="2741411"/>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25" name="Vrije vorm: vorm 24">
                <a:extLst>
                  <a:ext uri="{FF2B5EF4-FFF2-40B4-BE49-F238E27FC236}">
                    <a16:creationId xmlns:a16="http://schemas.microsoft.com/office/drawing/2014/main" id="{71E70A92-C941-4BFC-9B46-DF0BEE985DF2}"/>
                  </a:ext>
                </a:extLst>
              </p:cNvPr>
              <p:cNvSpPr/>
              <p:nvPr/>
            </p:nvSpPr>
            <p:spPr>
              <a:xfrm>
                <a:off x="548705" y="2641685"/>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35" name="Groep 34">
            <a:extLst>
              <a:ext uri="{FF2B5EF4-FFF2-40B4-BE49-F238E27FC236}">
                <a16:creationId xmlns:a16="http://schemas.microsoft.com/office/drawing/2014/main" id="{750308BD-5517-4921-9BDB-32CB2CB035F1}"/>
              </a:ext>
            </a:extLst>
          </p:cNvPr>
          <p:cNvGrpSpPr/>
          <p:nvPr userDrawn="1"/>
        </p:nvGrpSpPr>
        <p:grpSpPr>
          <a:xfrm>
            <a:off x="511779" y="3229791"/>
            <a:ext cx="3743497" cy="429333"/>
            <a:chOff x="511779" y="3229791"/>
            <a:chExt cx="3743497" cy="429333"/>
          </a:xfrm>
        </p:grpSpPr>
        <p:sp>
          <p:nvSpPr>
            <p:cNvPr id="11" name="Tijdelijke aanduiding voor verticale tekst 15">
              <a:extLst>
                <a:ext uri="{FF2B5EF4-FFF2-40B4-BE49-F238E27FC236}">
                  <a16:creationId xmlns:a16="http://schemas.microsoft.com/office/drawing/2014/main" id="{BEF7AD70-64C0-4C6F-ADAB-BC92C49A8A6A}"/>
                </a:ext>
              </a:extLst>
            </p:cNvPr>
            <p:cNvSpPr txBox="1">
              <a:spLocks/>
            </p:cNvSpPr>
            <p:nvPr userDrawn="1"/>
          </p:nvSpPr>
          <p:spPr>
            <a:xfrm>
              <a:off x="1200791" y="324662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Korea</a:t>
              </a:r>
            </a:p>
          </p:txBody>
        </p:sp>
        <p:grpSp>
          <p:nvGrpSpPr>
            <p:cNvPr id="26" name="Graphic 304">
              <a:extLst>
                <a:ext uri="{FF2B5EF4-FFF2-40B4-BE49-F238E27FC236}">
                  <a16:creationId xmlns:a16="http://schemas.microsoft.com/office/drawing/2014/main" id="{C21863A0-4807-4633-B38B-7A11C6270464}"/>
                </a:ext>
              </a:extLst>
            </p:cNvPr>
            <p:cNvGrpSpPr/>
            <p:nvPr userDrawn="1"/>
          </p:nvGrpSpPr>
          <p:grpSpPr>
            <a:xfrm>
              <a:off x="511779" y="3229791"/>
              <a:ext cx="425499" cy="425499"/>
              <a:chOff x="486168" y="3237594"/>
              <a:chExt cx="425499" cy="425499"/>
            </a:xfrm>
            <a:solidFill>
              <a:schemeClr val="accent1"/>
            </a:solidFill>
          </p:grpSpPr>
          <p:sp>
            <p:nvSpPr>
              <p:cNvPr id="27" name="Vrije vorm: vorm 26">
                <a:extLst>
                  <a:ext uri="{FF2B5EF4-FFF2-40B4-BE49-F238E27FC236}">
                    <a16:creationId xmlns:a16="http://schemas.microsoft.com/office/drawing/2014/main" id="{821B7C05-1CD6-4E90-B77F-DA6D8B2BC63E}"/>
                  </a:ext>
                </a:extLst>
              </p:cNvPr>
              <p:cNvSpPr/>
              <p:nvPr/>
            </p:nvSpPr>
            <p:spPr>
              <a:xfrm>
                <a:off x="648431" y="3336697"/>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28" name="Vrije vorm: vorm 27">
                <a:extLst>
                  <a:ext uri="{FF2B5EF4-FFF2-40B4-BE49-F238E27FC236}">
                    <a16:creationId xmlns:a16="http://schemas.microsoft.com/office/drawing/2014/main" id="{45887E33-7486-4754-84C9-D10B7AE4D619}"/>
                  </a:ext>
                </a:extLst>
              </p:cNvPr>
              <p:cNvSpPr/>
              <p:nvPr/>
            </p:nvSpPr>
            <p:spPr>
              <a:xfrm>
                <a:off x="548705" y="3236971"/>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36" name="Groep 35">
            <a:extLst>
              <a:ext uri="{FF2B5EF4-FFF2-40B4-BE49-F238E27FC236}">
                <a16:creationId xmlns:a16="http://schemas.microsoft.com/office/drawing/2014/main" id="{D2455B77-47DC-4D30-8BFB-6FB586567C81}"/>
              </a:ext>
            </a:extLst>
          </p:cNvPr>
          <p:cNvGrpSpPr/>
          <p:nvPr userDrawn="1"/>
        </p:nvGrpSpPr>
        <p:grpSpPr>
          <a:xfrm>
            <a:off x="511779" y="3825077"/>
            <a:ext cx="3743497" cy="428394"/>
            <a:chOff x="511779" y="3825077"/>
            <a:chExt cx="3743497" cy="428394"/>
          </a:xfrm>
        </p:grpSpPr>
        <p:sp>
          <p:nvSpPr>
            <p:cNvPr id="12" name="Tijdelijke aanduiding voor verticale tekst 18">
              <a:extLst>
                <a:ext uri="{FF2B5EF4-FFF2-40B4-BE49-F238E27FC236}">
                  <a16:creationId xmlns:a16="http://schemas.microsoft.com/office/drawing/2014/main" id="{EF6CDDE1-0FD5-433F-90F5-A521351F341E}"/>
                </a:ext>
              </a:extLst>
            </p:cNvPr>
            <p:cNvSpPr txBox="1">
              <a:spLocks/>
            </p:cNvSpPr>
            <p:nvPr userDrawn="1"/>
          </p:nvSpPr>
          <p:spPr>
            <a:xfrm>
              <a:off x="1200791" y="3840970"/>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Spain</a:t>
              </a:r>
            </a:p>
          </p:txBody>
        </p:sp>
        <p:grpSp>
          <p:nvGrpSpPr>
            <p:cNvPr id="29" name="Graphic 305">
              <a:extLst>
                <a:ext uri="{FF2B5EF4-FFF2-40B4-BE49-F238E27FC236}">
                  <a16:creationId xmlns:a16="http://schemas.microsoft.com/office/drawing/2014/main" id="{79D66000-EBAC-40E0-8169-D0DE1621E654}"/>
                </a:ext>
              </a:extLst>
            </p:cNvPr>
            <p:cNvGrpSpPr/>
            <p:nvPr userDrawn="1"/>
          </p:nvGrpSpPr>
          <p:grpSpPr>
            <a:xfrm>
              <a:off x="511779" y="3825077"/>
              <a:ext cx="425499" cy="425499"/>
              <a:chOff x="486168" y="3832880"/>
              <a:chExt cx="425499" cy="425499"/>
            </a:xfrm>
            <a:solidFill>
              <a:schemeClr val="accent1"/>
            </a:solidFill>
          </p:grpSpPr>
          <p:sp>
            <p:nvSpPr>
              <p:cNvPr id="30" name="Vrije vorm: vorm 29">
                <a:extLst>
                  <a:ext uri="{FF2B5EF4-FFF2-40B4-BE49-F238E27FC236}">
                    <a16:creationId xmlns:a16="http://schemas.microsoft.com/office/drawing/2014/main" id="{1FBCE92E-1603-475C-BA9A-66517D7331E0}"/>
                  </a:ext>
                </a:extLst>
              </p:cNvPr>
              <p:cNvSpPr/>
              <p:nvPr/>
            </p:nvSpPr>
            <p:spPr>
              <a:xfrm>
                <a:off x="648431" y="3931983"/>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31" name="Vrije vorm: vorm 30">
                <a:extLst>
                  <a:ext uri="{FF2B5EF4-FFF2-40B4-BE49-F238E27FC236}">
                    <a16:creationId xmlns:a16="http://schemas.microsoft.com/office/drawing/2014/main" id="{2D980B58-55C1-4750-874C-E2293FB336D2}"/>
                  </a:ext>
                </a:extLst>
              </p:cNvPr>
              <p:cNvSpPr/>
              <p:nvPr/>
            </p:nvSpPr>
            <p:spPr>
              <a:xfrm>
                <a:off x="548705" y="3832257"/>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37" name="Groep 36">
            <a:extLst>
              <a:ext uri="{FF2B5EF4-FFF2-40B4-BE49-F238E27FC236}">
                <a16:creationId xmlns:a16="http://schemas.microsoft.com/office/drawing/2014/main" id="{36A62AED-4146-4DFC-B125-64D9BDE34202}"/>
              </a:ext>
            </a:extLst>
          </p:cNvPr>
          <p:cNvGrpSpPr/>
          <p:nvPr userDrawn="1"/>
        </p:nvGrpSpPr>
        <p:grpSpPr>
          <a:xfrm>
            <a:off x="511779" y="4420363"/>
            <a:ext cx="3743497" cy="427455"/>
            <a:chOff x="511779" y="4420363"/>
            <a:chExt cx="3743497" cy="427455"/>
          </a:xfrm>
        </p:grpSpPr>
        <p:sp>
          <p:nvSpPr>
            <p:cNvPr id="13" name="Tijdelijke aanduiding voor verticale tekst 21">
              <a:extLst>
                <a:ext uri="{FF2B5EF4-FFF2-40B4-BE49-F238E27FC236}">
                  <a16:creationId xmlns:a16="http://schemas.microsoft.com/office/drawing/2014/main" id="{B50A0D66-C3D6-41DD-8DF2-988530440295}"/>
                </a:ext>
              </a:extLst>
            </p:cNvPr>
            <p:cNvSpPr txBox="1">
              <a:spLocks/>
            </p:cNvSpPr>
            <p:nvPr userDrawn="1"/>
          </p:nvSpPr>
          <p:spPr>
            <a:xfrm>
              <a:off x="1200791" y="443531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Turkey</a:t>
              </a:r>
            </a:p>
          </p:txBody>
        </p:sp>
        <p:grpSp>
          <p:nvGrpSpPr>
            <p:cNvPr id="32" name="Graphic 306">
              <a:extLst>
                <a:ext uri="{FF2B5EF4-FFF2-40B4-BE49-F238E27FC236}">
                  <a16:creationId xmlns:a16="http://schemas.microsoft.com/office/drawing/2014/main" id="{EC04A671-98E3-43F1-8315-AD3DB99F8AB6}"/>
                </a:ext>
              </a:extLst>
            </p:cNvPr>
            <p:cNvGrpSpPr/>
            <p:nvPr userDrawn="1"/>
          </p:nvGrpSpPr>
          <p:grpSpPr>
            <a:xfrm>
              <a:off x="511779" y="4420363"/>
              <a:ext cx="425499" cy="425499"/>
              <a:chOff x="486168" y="4428166"/>
              <a:chExt cx="425499" cy="425499"/>
            </a:xfrm>
            <a:solidFill>
              <a:schemeClr val="accent1"/>
            </a:solidFill>
          </p:grpSpPr>
          <p:sp>
            <p:nvSpPr>
              <p:cNvPr id="33" name="Vrije vorm: vorm 32">
                <a:extLst>
                  <a:ext uri="{FF2B5EF4-FFF2-40B4-BE49-F238E27FC236}">
                    <a16:creationId xmlns:a16="http://schemas.microsoft.com/office/drawing/2014/main" id="{78FCCF59-E5F3-4DA8-B7A2-761B6EC690DA}"/>
                  </a:ext>
                </a:extLst>
              </p:cNvPr>
              <p:cNvSpPr/>
              <p:nvPr/>
            </p:nvSpPr>
            <p:spPr>
              <a:xfrm>
                <a:off x="648431" y="452726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34" name="Vrije vorm: vorm 33">
                <a:extLst>
                  <a:ext uri="{FF2B5EF4-FFF2-40B4-BE49-F238E27FC236}">
                    <a16:creationId xmlns:a16="http://schemas.microsoft.com/office/drawing/2014/main" id="{C33A1C91-AD5A-4ADD-8F98-6C6FEEC13747}"/>
                  </a:ext>
                </a:extLst>
              </p:cNvPr>
              <p:cNvSpPr/>
              <p:nvPr/>
            </p:nvSpPr>
            <p:spPr>
              <a:xfrm>
                <a:off x="548705" y="442754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grpSp>
        <p:nvGrpSpPr>
          <p:cNvPr id="44" name="Groep 36">
            <a:extLst>
              <a:ext uri="{FF2B5EF4-FFF2-40B4-BE49-F238E27FC236}">
                <a16:creationId xmlns:a16="http://schemas.microsoft.com/office/drawing/2014/main" id="{36A62AED-4146-4DFC-B125-64D9BDE34202}"/>
              </a:ext>
            </a:extLst>
          </p:cNvPr>
          <p:cNvGrpSpPr/>
          <p:nvPr userDrawn="1"/>
        </p:nvGrpSpPr>
        <p:grpSpPr>
          <a:xfrm>
            <a:off x="511779" y="5022112"/>
            <a:ext cx="3743497" cy="427455"/>
            <a:chOff x="511779" y="4420363"/>
            <a:chExt cx="3743497" cy="427455"/>
          </a:xfrm>
        </p:grpSpPr>
        <p:sp>
          <p:nvSpPr>
            <p:cNvPr id="45" name="Tijdelijke aanduiding voor verticale tekst 21">
              <a:extLst>
                <a:ext uri="{FF2B5EF4-FFF2-40B4-BE49-F238E27FC236}">
                  <a16:creationId xmlns:a16="http://schemas.microsoft.com/office/drawing/2014/main" id="{B50A0D66-C3D6-41DD-8DF2-988530440295}"/>
                </a:ext>
              </a:extLst>
            </p:cNvPr>
            <p:cNvSpPr txBox="1">
              <a:spLocks/>
            </p:cNvSpPr>
            <p:nvPr userDrawn="1"/>
          </p:nvSpPr>
          <p:spPr>
            <a:xfrm>
              <a:off x="1200791" y="443531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solidFill>
                    <a:srgbClr val="4B405F"/>
                  </a:solidFill>
                </a:rPr>
                <a:t>US</a:t>
              </a:r>
              <a:r>
                <a:rPr lang="en-GB" baseline="0" noProof="0">
                  <a:solidFill>
                    <a:srgbClr val="4B405F"/>
                  </a:solidFill>
                </a:rPr>
                <a:t>A</a:t>
              </a:r>
              <a:endParaRPr lang="en-GB" noProof="0">
                <a:solidFill>
                  <a:srgbClr val="4B405F"/>
                </a:solidFill>
              </a:endParaRPr>
            </a:p>
          </p:txBody>
        </p:sp>
        <p:grpSp>
          <p:nvGrpSpPr>
            <p:cNvPr id="46" name="Graphic 306">
              <a:extLst>
                <a:ext uri="{FF2B5EF4-FFF2-40B4-BE49-F238E27FC236}">
                  <a16:creationId xmlns:a16="http://schemas.microsoft.com/office/drawing/2014/main" id="{EC04A671-98E3-43F1-8315-AD3DB99F8AB6}"/>
                </a:ext>
              </a:extLst>
            </p:cNvPr>
            <p:cNvGrpSpPr/>
            <p:nvPr userDrawn="1"/>
          </p:nvGrpSpPr>
          <p:grpSpPr>
            <a:xfrm>
              <a:off x="511779" y="4420363"/>
              <a:ext cx="425499" cy="425499"/>
              <a:chOff x="486168" y="4428166"/>
              <a:chExt cx="425499" cy="425499"/>
            </a:xfrm>
            <a:solidFill>
              <a:schemeClr val="accent1"/>
            </a:solidFill>
          </p:grpSpPr>
          <p:sp>
            <p:nvSpPr>
              <p:cNvPr id="47" name="Vrije vorm: vorm 32">
                <a:extLst>
                  <a:ext uri="{FF2B5EF4-FFF2-40B4-BE49-F238E27FC236}">
                    <a16:creationId xmlns:a16="http://schemas.microsoft.com/office/drawing/2014/main" id="{78FCCF59-E5F3-4DA8-B7A2-761B6EC690DA}"/>
                  </a:ext>
                </a:extLst>
              </p:cNvPr>
              <p:cNvSpPr/>
              <p:nvPr/>
            </p:nvSpPr>
            <p:spPr>
              <a:xfrm>
                <a:off x="648431" y="452726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noProof="0"/>
              </a:p>
            </p:txBody>
          </p:sp>
          <p:sp>
            <p:nvSpPr>
              <p:cNvPr id="48" name="Vrije vorm: vorm 33">
                <a:extLst>
                  <a:ext uri="{FF2B5EF4-FFF2-40B4-BE49-F238E27FC236}">
                    <a16:creationId xmlns:a16="http://schemas.microsoft.com/office/drawing/2014/main" id="{C33A1C91-AD5A-4ADD-8F98-6C6FEEC13747}"/>
                  </a:ext>
                </a:extLst>
              </p:cNvPr>
              <p:cNvSpPr/>
              <p:nvPr/>
            </p:nvSpPr>
            <p:spPr>
              <a:xfrm>
                <a:off x="548705" y="442754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noProof="0"/>
              </a:p>
            </p:txBody>
          </p:sp>
        </p:grpSp>
      </p:grpSp>
      <p:sp>
        <p:nvSpPr>
          <p:cNvPr id="39" name="Deze laag uitzetten indien nodig">
            <a:hlinkClick r:id="" action="ppaction://hlinkshowjump?jump=nextslide"/>
            <a:extLst>
              <a:ext uri="{FF2B5EF4-FFF2-40B4-BE49-F238E27FC236}">
                <a16:creationId xmlns:a16="http://schemas.microsoft.com/office/drawing/2014/main" id="{B47635BA-015B-43B1-8CEF-49696448B268}"/>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58089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nodeType="withEffect">
                                  <p:stCondLst>
                                    <p:cond delay="5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nodeType="withEffect">
                                  <p:stCondLst>
                                    <p:cond delay="750"/>
                                  </p:stCondLst>
                                  <p:childTnLst>
                                    <p:set>
                                      <p:cBhvr>
                                        <p:cTn id="15" dur="1" fill="hold">
                                          <p:stCondLst>
                                            <p:cond delay="0"/>
                                          </p:stCondLst>
                                        </p:cTn>
                                        <p:tgtEl>
                                          <p:spTgt spid="35"/>
                                        </p:tgtEl>
                                        <p:attrNameLst>
                                          <p:attrName>style.visibility</p:attrName>
                                        </p:attrNameLst>
                                      </p:cBhvr>
                                      <p:to>
                                        <p:strVal val="visible"/>
                                      </p:to>
                                    </p:set>
                                    <p:animEffect transition="in" filter="fade">
                                      <p:cBhvr>
                                        <p:cTn id="16" dur="500"/>
                                        <p:tgtEl>
                                          <p:spTgt spid="35"/>
                                        </p:tgtEl>
                                      </p:cBhvr>
                                    </p:animEffect>
                                  </p:childTnLst>
                                </p:cTn>
                              </p:par>
                              <p:par>
                                <p:cTn id="17" presetID="10" presetClass="entr" presetSubtype="0" fill="hold" nodeType="withEffect">
                                  <p:stCondLst>
                                    <p:cond delay="100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125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nodeType="withEffect">
                                  <p:stCondLst>
                                    <p:cond delay="150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Our clients">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Our clients</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en-GB" noProof="0" dirty="0"/>
              <a:t>AKD Corporate presentation</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dirty="0"/>
          </a:p>
        </p:txBody>
      </p:sp>
      <p:sp>
        <p:nvSpPr>
          <p:cNvPr id="5" name="#1">
            <a:extLst>
              <a:ext uri="{FF2B5EF4-FFF2-40B4-BE49-F238E27FC236}">
                <a16:creationId xmlns:a16="http://schemas.microsoft.com/office/drawing/2014/main" id="{6455E5A3-14C7-4853-8344-282422384BBE}"/>
              </a:ext>
            </a:extLst>
          </p:cNvPr>
          <p:cNvSpPr/>
          <p:nvPr userDrawn="1"/>
        </p:nvSpPr>
        <p:spPr>
          <a:xfrm>
            <a:off x="534870" y="1484411"/>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dirty="0"/>
          </a:p>
        </p:txBody>
      </p:sp>
      <p:sp>
        <p:nvSpPr>
          <p:cNvPr id="6" name="#1">
            <a:extLst>
              <a:ext uri="{FF2B5EF4-FFF2-40B4-BE49-F238E27FC236}">
                <a16:creationId xmlns:a16="http://schemas.microsoft.com/office/drawing/2014/main" id="{0ADD9FD6-A339-44E5-85D2-516FF5A45954}"/>
              </a:ext>
            </a:extLst>
          </p:cNvPr>
          <p:cNvSpPr/>
          <p:nvPr userDrawn="1"/>
        </p:nvSpPr>
        <p:spPr>
          <a:xfrm>
            <a:off x="592774" y="1542316"/>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dirty="0"/>
              <a:t>1</a:t>
            </a:r>
          </a:p>
        </p:txBody>
      </p:sp>
      <p:sp>
        <p:nvSpPr>
          <p:cNvPr id="8" name="#2">
            <a:extLst>
              <a:ext uri="{FF2B5EF4-FFF2-40B4-BE49-F238E27FC236}">
                <a16:creationId xmlns:a16="http://schemas.microsoft.com/office/drawing/2014/main" id="{E498E8EA-4B86-48CC-809A-42F99E3C47B6}"/>
              </a:ext>
            </a:extLst>
          </p:cNvPr>
          <p:cNvSpPr/>
          <p:nvPr userDrawn="1"/>
        </p:nvSpPr>
        <p:spPr>
          <a:xfrm>
            <a:off x="534870" y="2159628"/>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dirty="0"/>
          </a:p>
        </p:txBody>
      </p:sp>
      <p:sp>
        <p:nvSpPr>
          <p:cNvPr id="9" name="#2">
            <a:extLst>
              <a:ext uri="{FF2B5EF4-FFF2-40B4-BE49-F238E27FC236}">
                <a16:creationId xmlns:a16="http://schemas.microsoft.com/office/drawing/2014/main" id="{B7063DDB-6CD7-45FE-9177-DBDCCC6DF797}"/>
              </a:ext>
            </a:extLst>
          </p:cNvPr>
          <p:cNvSpPr/>
          <p:nvPr userDrawn="1"/>
        </p:nvSpPr>
        <p:spPr>
          <a:xfrm>
            <a:off x="592774" y="2218338"/>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dirty="0"/>
              <a:t>2</a:t>
            </a:r>
          </a:p>
        </p:txBody>
      </p:sp>
      <p:sp>
        <p:nvSpPr>
          <p:cNvPr id="10" name="#3">
            <a:extLst>
              <a:ext uri="{FF2B5EF4-FFF2-40B4-BE49-F238E27FC236}">
                <a16:creationId xmlns:a16="http://schemas.microsoft.com/office/drawing/2014/main" id="{D8CA1866-8B1A-45BA-855D-C40E7A08208C}"/>
              </a:ext>
            </a:extLst>
          </p:cNvPr>
          <p:cNvSpPr/>
          <p:nvPr userDrawn="1"/>
        </p:nvSpPr>
        <p:spPr>
          <a:xfrm>
            <a:off x="534870" y="2834845"/>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dirty="0"/>
          </a:p>
        </p:txBody>
      </p:sp>
      <p:sp>
        <p:nvSpPr>
          <p:cNvPr id="11" name="#3">
            <a:extLst>
              <a:ext uri="{FF2B5EF4-FFF2-40B4-BE49-F238E27FC236}">
                <a16:creationId xmlns:a16="http://schemas.microsoft.com/office/drawing/2014/main" id="{B9FEF4B7-4DBF-4B2F-82D0-EF1A58FEE06D}"/>
              </a:ext>
            </a:extLst>
          </p:cNvPr>
          <p:cNvSpPr/>
          <p:nvPr userDrawn="1"/>
        </p:nvSpPr>
        <p:spPr>
          <a:xfrm>
            <a:off x="592774" y="289552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dirty="0"/>
              <a:t>3</a:t>
            </a:r>
          </a:p>
        </p:txBody>
      </p:sp>
      <p:sp>
        <p:nvSpPr>
          <p:cNvPr id="12" name="#4">
            <a:extLst>
              <a:ext uri="{FF2B5EF4-FFF2-40B4-BE49-F238E27FC236}">
                <a16:creationId xmlns:a16="http://schemas.microsoft.com/office/drawing/2014/main" id="{25047866-B261-4FDF-8611-4E1B757A7D96}"/>
              </a:ext>
            </a:extLst>
          </p:cNvPr>
          <p:cNvSpPr/>
          <p:nvPr userDrawn="1"/>
        </p:nvSpPr>
        <p:spPr>
          <a:xfrm>
            <a:off x="534870" y="351006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dirty="0"/>
          </a:p>
        </p:txBody>
      </p:sp>
      <p:sp>
        <p:nvSpPr>
          <p:cNvPr id="13" name="#4">
            <a:extLst>
              <a:ext uri="{FF2B5EF4-FFF2-40B4-BE49-F238E27FC236}">
                <a16:creationId xmlns:a16="http://schemas.microsoft.com/office/drawing/2014/main" id="{E9C0CD22-EBE8-40D4-A7DE-B2E6F80080D7}"/>
              </a:ext>
            </a:extLst>
          </p:cNvPr>
          <p:cNvSpPr/>
          <p:nvPr userDrawn="1"/>
        </p:nvSpPr>
        <p:spPr>
          <a:xfrm>
            <a:off x="592774" y="3567968"/>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dirty="0"/>
              <a:t>4</a:t>
            </a:r>
          </a:p>
        </p:txBody>
      </p:sp>
      <p:sp>
        <p:nvSpPr>
          <p:cNvPr id="14" name="#5">
            <a:extLst>
              <a:ext uri="{FF2B5EF4-FFF2-40B4-BE49-F238E27FC236}">
                <a16:creationId xmlns:a16="http://schemas.microsoft.com/office/drawing/2014/main" id="{5DFBC190-6FEB-4194-8EBB-4F99077A4A29}"/>
              </a:ext>
            </a:extLst>
          </p:cNvPr>
          <p:cNvSpPr/>
          <p:nvPr userDrawn="1"/>
        </p:nvSpPr>
        <p:spPr>
          <a:xfrm>
            <a:off x="534870" y="4185279"/>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dirty="0"/>
          </a:p>
        </p:txBody>
      </p:sp>
      <p:sp>
        <p:nvSpPr>
          <p:cNvPr id="15" name="#5">
            <a:extLst>
              <a:ext uri="{FF2B5EF4-FFF2-40B4-BE49-F238E27FC236}">
                <a16:creationId xmlns:a16="http://schemas.microsoft.com/office/drawing/2014/main" id="{409579EB-C335-424D-A886-1C5E286E5295}"/>
              </a:ext>
            </a:extLst>
          </p:cNvPr>
          <p:cNvSpPr/>
          <p:nvPr userDrawn="1"/>
        </p:nvSpPr>
        <p:spPr>
          <a:xfrm>
            <a:off x="592774" y="4242780"/>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dirty="0"/>
              <a:t>5</a:t>
            </a:r>
          </a:p>
        </p:txBody>
      </p:sp>
      <p:sp>
        <p:nvSpPr>
          <p:cNvPr id="16" name="#6">
            <a:extLst>
              <a:ext uri="{FF2B5EF4-FFF2-40B4-BE49-F238E27FC236}">
                <a16:creationId xmlns:a16="http://schemas.microsoft.com/office/drawing/2014/main" id="{917D4807-0051-42D8-87B4-46CCECF5A6DB}"/>
              </a:ext>
            </a:extLst>
          </p:cNvPr>
          <p:cNvSpPr/>
          <p:nvPr userDrawn="1"/>
        </p:nvSpPr>
        <p:spPr>
          <a:xfrm>
            <a:off x="534870" y="4860496"/>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dirty="0"/>
          </a:p>
        </p:txBody>
      </p:sp>
      <p:sp>
        <p:nvSpPr>
          <p:cNvPr id="17" name="#6">
            <a:extLst>
              <a:ext uri="{FF2B5EF4-FFF2-40B4-BE49-F238E27FC236}">
                <a16:creationId xmlns:a16="http://schemas.microsoft.com/office/drawing/2014/main" id="{B5A58D64-93AB-4072-A8AF-B0F487FC185B}"/>
              </a:ext>
            </a:extLst>
          </p:cNvPr>
          <p:cNvSpPr/>
          <p:nvPr userDrawn="1"/>
        </p:nvSpPr>
        <p:spPr>
          <a:xfrm>
            <a:off x="592774" y="4918402"/>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noProof="0" dirty="0"/>
              <a:t>6</a:t>
            </a:r>
          </a:p>
        </p:txBody>
      </p:sp>
      <p:sp>
        <p:nvSpPr>
          <p:cNvPr id="18" name="#6">
            <a:extLst>
              <a:ext uri="{FF2B5EF4-FFF2-40B4-BE49-F238E27FC236}">
                <a16:creationId xmlns:a16="http://schemas.microsoft.com/office/drawing/2014/main" id="{9A74668C-2482-4563-B2B2-EA17248C09DA}"/>
              </a:ext>
            </a:extLst>
          </p:cNvPr>
          <p:cNvSpPr/>
          <p:nvPr userDrawn="1"/>
        </p:nvSpPr>
        <p:spPr>
          <a:xfrm>
            <a:off x="534870" y="5535711"/>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dirty="0"/>
          </a:p>
        </p:txBody>
      </p:sp>
      <p:sp>
        <p:nvSpPr>
          <p:cNvPr id="19" name="#7">
            <a:extLst>
              <a:ext uri="{FF2B5EF4-FFF2-40B4-BE49-F238E27FC236}">
                <a16:creationId xmlns:a16="http://schemas.microsoft.com/office/drawing/2014/main" id="{01CA1FF5-F2E6-478B-8A3F-60630C7651B2}"/>
              </a:ext>
            </a:extLst>
          </p:cNvPr>
          <p:cNvSpPr/>
          <p:nvPr userDrawn="1"/>
        </p:nvSpPr>
        <p:spPr>
          <a:xfrm>
            <a:off x="592774" y="5593616"/>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noProof="0" dirty="0"/>
              <a:t>7</a:t>
            </a:r>
          </a:p>
        </p:txBody>
      </p:sp>
      <p:sp>
        <p:nvSpPr>
          <p:cNvPr id="20" name="t1">
            <a:extLst>
              <a:ext uri="{FF2B5EF4-FFF2-40B4-BE49-F238E27FC236}">
                <a16:creationId xmlns:a16="http://schemas.microsoft.com/office/drawing/2014/main" id="{1D639DAD-9C4F-457C-8266-B8974DF0770D}"/>
              </a:ext>
            </a:extLst>
          </p:cNvPr>
          <p:cNvSpPr txBox="1">
            <a:spLocks/>
          </p:cNvSpPr>
          <p:nvPr userDrawn="1"/>
        </p:nvSpPr>
        <p:spPr>
          <a:xfrm>
            <a:off x="1282092" y="1603241"/>
            <a:ext cx="4107970" cy="403387"/>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en-GB" noProof="0" dirty="0"/>
              <a:t>Large Dutch companies</a:t>
            </a:r>
          </a:p>
          <a:p>
            <a:pPr marL="0" indent="0">
              <a:buFont typeface="Arial" panose="020B0604020202020204" pitchFamily="34" charset="0"/>
              <a:buNone/>
            </a:pPr>
            <a:endParaRPr lang="en-GB" noProof="0" dirty="0"/>
          </a:p>
        </p:txBody>
      </p:sp>
      <p:sp>
        <p:nvSpPr>
          <p:cNvPr id="21" name="t2">
            <a:extLst>
              <a:ext uri="{FF2B5EF4-FFF2-40B4-BE49-F238E27FC236}">
                <a16:creationId xmlns:a16="http://schemas.microsoft.com/office/drawing/2014/main" id="{B2506651-70FC-4E44-985F-E0FBAD0EC3BC}"/>
              </a:ext>
            </a:extLst>
          </p:cNvPr>
          <p:cNvSpPr txBox="1"/>
          <p:nvPr userDrawn="1"/>
        </p:nvSpPr>
        <p:spPr>
          <a:xfrm>
            <a:off x="1287962" y="2145302"/>
            <a:ext cx="4241799" cy="539912"/>
          </a:xfrm>
          <a:prstGeom prst="rect">
            <a:avLst/>
          </a:prstGeom>
          <a:noFill/>
        </p:spPr>
        <p:txBody>
          <a:bodyPr wrap="square" lIns="0" tIns="0" rIns="0" bIns="0" rtlCol="0" anchor="ctr">
            <a:noAutofit/>
          </a:bodyPr>
          <a:lstStyle/>
          <a:p>
            <a:pPr marL="285750" indent="-285750"/>
            <a:r>
              <a:rPr lang="en-GB" sz="1600" noProof="0" dirty="0"/>
              <a:t>Medium-sized</a:t>
            </a:r>
            <a:r>
              <a:rPr lang="en-GB" sz="1600" baseline="0" noProof="0" dirty="0"/>
              <a:t> Dutch companies</a:t>
            </a:r>
            <a:endParaRPr lang="en-GB" sz="1600" noProof="0" dirty="0"/>
          </a:p>
        </p:txBody>
      </p:sp>
      <p:sp>
        <p:nvSpPr>
          <p:cNvPr id="22" name="t3">
            <a:extLst>
              <a:ext uri="{FF2B5EF4-FFF2-40B4-BE49-F238E27FC236}">
                <a16:creationId xmlns:a16="http://schemas.microsoft.com/office/drawing/2014/main" id="{62244586-05FC-495B-9C94-ECDA714F7EDA}"/>
              </a:ext>
            </a:extLst>
          </p:cNvPr>
          <p:cNvSpPr txBox="1"/>
          <p:nvPr userDrawn="1"/>
        </p:nvSpPr>
        <p:spPr>
          <a:xfrm>
            <a:off x="1287962" y="2814436"/>
            <a:ext cx="4241799" cy="539912"/>
          </a:xfrm>
          <a:prstGeom prst="rect">
            <a:avLst/>
          </a:prstGeom>
          <a:noFill/>
        </p:spPr>
        <p:txBody>
          <a:bodyPr wrap="square" lIns="0" tIns="0" rIns="0" bIns="0" rtlCol="0" anchor="ctr">
            <a:noAutofit/>
          </a:bodyPr>
          <a:lstStyle/>
          <a:p>
            <a:pPr marL="285750" indent="-285750"/>
            <a:r>
              <a:rPr lang="en-GB" sz="1600" noProof="0" dirty="0"/>
              <a:t>Multinational companies</a:t>
            </a:r>
          </a:p>
        </p:txBody>
      </p:sp>
      <p:sp>
        <p:nvSpPr>
          <p:cNvPr id="25" name="t4">
            <a:extLst>
              <a:ext uri="{FF2B5EF4-FFF2-40B4-BE49-F238E27FC236}">
                <a16:creationId xmlns:a16="http://schemas.microsoft.com/office/drawing/2014/main" id="{CFC2B56D-7DF6-4DA1-A1F1-5B22D5A866FD}"/>
              </a:ext>
            </a:extLst>
          </p:cNvPr>
          <p:cNvSpPr txBox="1"/>
          <p:nvPr userDrawn="1"/>
        </p:nvSpPr>
        <p:spPr>
          <a:xfrm>
            <a:off x="1287962" y="3483570"/>
            <a:ext cx="4241799" cy="539912"/>
          </a:xfrm>
          <a:prstGeom prst="rect">
            <a:avLst/>
          </a:prstGeom>
          <a:noFill/>
        </p:spPr>
        <p:txBody>
          <a:bodyPr wrap="square" lIns="0" tIns="0" rIns="0" bIns="0" rtlCol="0" anchor="ctr">
            <a:noAutofit/>
          </a:bodyPr>
          <a:lstStyle/>
          <a:p>
            <a:pPr marL="285750" indent="-285750"/>
            <a:r>
              <a:rPr lang="en-GB" sz="1600" noProof="0" dirty="0"/>
              <a:t>Local</a:t>
            </a:r>
            <a:r>
              <a:rPr lang="en-GB" sz="1600" baseline="0" noProof="0" dirty="0"/>
              <a:t> governments</a:t>
            </a:r>
            <a:endParaRPr lang="en-GB" sz="1600" noProof="0" dirty="0"/>
          </a:p>
        </p:txBody>
      </p:sp>
      <p:sp>
        <p:nvSpPr>
          <p:cNvPr id="26" name="t5">
            <a:extLst>
              <a:ext uri="{FF2B5EF4-FFF2-40B4-BE49-F238E27FC236}">
                <a16:creationId xmlns:a16="http://schemas.microsoft.com/office/drawing/2014/main" id="{79E96818-DD63-40E7-8F22-66355F970B06}"/>
              </a:ext>
            </a:extLst>
          </p:cNvPr>
          <p:cNvSpPr txBox="1"/>
          <p:nvPr userDrawn="1"/>
        </p:nvSpPr>
        <p:spPr>
          <a:xfrm>
            <a:off x="1287962" y="4162155"/>
            <a:ext cx="4241799" cy="539912"/>
          </a:xfrm>
          <a:prstGeom prst="rect">
            <a:avLst/>
          </a:prstGeom>
          <a:noFill/>
        </p:spPr>
        <p:txBody>
          <a:bodyPr wrap="square" lIns="0" tIns="0" rIns="0" bIns="0" rtlCol="0" anchor="ctr">
            <a:noAutofit/>
          </a:bodyPr>
          <a:lstStyle/>
          <a:p>
            <a:pPr marL="285750" indent="-285750"/>
            <a:r>
              <a:rPr lang="en-GB" sz="1600" noProof="0" dirty="0"/>
              <a:t>Provincial governments</a:t>
            </a:r>
          </a:p>
        </p:txBody>
      </p:sp>
      <p:sp>
        <p:nvSpPr>
          <p:cNvPr id="27" name="t6">
            <a:extLst>
              <a:ext uri="{FF2B5EF4-FFF2-40B4-BE49-F238E27FC236}">
                <a16:creationId xmlns:a16="http://schemas.microsoft.com/office/drawing/2014/main" id="{455471C7-6285-41D6-843A-EB3EB21F1561}"/>
              </a:ext>
            </a:extLst>
          </p:cNvPr>
          <p:cNvSpPr txBox="1"/>
          <p:nvPr userDrawn="1"/>
        </p:nvSpPr>
        <p:spPr>
          <a:xfrm>
            <a:off x="1287962" y="4840087"/>
            <a:ext cx="4241799" cy="539912"/>
          </a:xfrm>
          <a:prstGeom prst="rect">
            <a:avLst/>
          </a:prstGeom>
          <a:noFill/>
        </p:spPr>
        <p:txBody>
          <a:bodyPr wrap="square" lIns="0" tIns="0" rIns="0" bIns="0" rtlCol="0" anchor="ctr">
            <a:noAutofit/>
          </a:bodyPr>
          <a:lstStyle/>
          <a:p>
            <a:pPr marL="285750" indent="-285750"/>
            <a:r>
              <a:rPr lang="en-GB" sz="1600" noProof="0" dirty="0"/>
              <a:t>Central</a:t>
            </a:r>
            <a:r>
              <a:rPr lang="en-GB" sz="1600" baseline="0" noProof="0" dirty="0"/>
              <a:t> government</a:t>
            </a:r>
            <a:endParaRPr lang="en-GB" sz="1600" noProof="0" dirty="0"/>
          </a:p>
        </p:txBody>
      </p:sp>
      <p:sp>
        <p:nvSpPr>
          <p:cNvPr id="28" name="t7">
            <a:extLst>
              <a:ext uri="{FF2B5EF4-FFF2-40B4-BE49-F238E27FC236}">
                <a16:creationId xmlns:a16="http://schemas.microsoft.com/office/drawing/2014/main" id="{1B807AD5-BBCF-4AF2-926D-DE198EAF6F62}"/>
              </a:ext>
            </a:extLst>
          </p:cNvPr>
          <p:cNvSpPr txBox="1"/>
          <p:nvPr userDrawn="1"/>
        </p:nvSpPr>
        <p:spPr>
          <a:xfrm>
            <a:off x="1287962" y="5515301"/>
            <a:ext cx="4241799" cy="539912"/>
          </a:xfrm>
          <a:prstGeom prst="rect">
            <a:avLst/>
          </a:prstGeom>
          <a:noFill/>
        </p:spPr>
        <p:txBody>
          <a:bodyPr wrap="square" lIns="0" tIns="0" rIns="0" bIns="0" rtlCol="0" anchor="ctr">
            <a:noAutofit/>
          </a:bodyPr>
          <a:lstStyle/>
          <a:p>
            <a:pPr marL="285750" indent="-285750"/>
            <a:r>
              <a:rPr lang="en-GB" sz="1600" noProof="0" dirty="0"/>
              <a:t>Financial institutions</a:t>
            </a:r>
          </a:p>
        </p:txBody>
      </p:sp>
      <p:sp>
        <p:nvSpPr>
          <p:cNvPr id="29" name="Titel">
            <a:extLst>
              <a:ext uri="{FF2B5EF4-FFF2-40B4-BE49-F238E27FC236}">
                <a16:creationId xmlns:a16="http://schemas.microsoft.com/office/drawing/2014/main" id="{D1C5C1DA-6F0D-47F7-88D2-70EE3FD76ED1}"/>
              </a:ext>
            </a:extLst>
          </p:cNvPr>
          <p:cNvSpPr txBox="1">
            <a:spLocks/>
          </p:cNvSpPr>
          <p:nvPr userDrawn="1"/>
        </p:nvSpPr>
        <p:spPr>
          <a:xfrm>
            <a:off x="532563" y="539499"/>
            <a:ext cx="5286000"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dirty="0"/>
              <a:t>Our clients</a:t>
            </a:r>
          </a:p>
        </p:txBody>
      </p:sp>
      <p:pic>
        <p:nvPicPr>
          <p:cNvPr id="30" name="Afbeelding">
            <a:extLst>
              <a:ext uri="{FF2B5EF4-FFF2-40B4-BE49-F238E27FC236}">
                <a16:creationId xmlns:a16="http://schemas.microsoft.com/office/drawing/2014/main" id="{FD7BF378-BC03-454F-BFE5-FEF3DCCCE04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6358562" y="0"/>
            <a:ext cx="5833438" cy="6858000"/>
          </a:xfrm>
          <a:prstGeom prst="rect">
            <a:avLst/>
          </a:prstGeom>
          <a:noFill/>
        </p:spPr>
      </p:pic>
      <p:sp>
        <p:nvSpPr>
          <p:cNvPr id="32" name="Tijdelijke aanduiding voor verticale tekst 2">
            <a:extLst>
              <a:ext uri="{FF2B5EF4-FFF2-40B4-BE49-F238E27FC236}">
                <a16:creationId xmlns:a16="http://schemas.microsoft.com/office/drawing/2014/main" id="{AA4934DD-DF9F-4FC1-8532-EA48CAE10652}"/>
              </a:ext>
            </a:extLst>
          </p:cNvPr>
          <p:cNvSpPr txBox="1">
            <a:spLocks/>
          </p:cNvSpPr>
          <p:nvPr userDrawn="1"/>
        </p:nvSpPr>
        <p:spPr>
          <a:xfrm>
            <a:off x="11222501" y="466271"/>
            <a:ext cx="450000" cy="4536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 </a:t>
            </a:r>
          </a:p>
        </p:txBody>
      </p:sp>
      <p:sp>
        <p:nvSpPr>
          <p:cNvPr id="31" name="Deze laag uitzetten indien nodig">
            <a:hlinkClick r:id="" action="ppaction://hlinkshowjump?jump=nextslide"/>
            <a:extLst>
              <a:ext uri="{FF2B5EF4-FFF2-40B4-BE49-F238E27FC236}">
                <a16:creationId xmlns:a16="http://schemas.microsoft.com/office/drawing/2014/main" id="{2AC9DACB-A71C-4322-9477-6A8D05E3F873}"/>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41668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1000" fill="hold"/>
                                        <p:tgtEl>
                                          <p:spTgt spid="30"/>
                                        </p:tgtEl>
                                        <p:attrNameLst>
                                          <p:attrName>ppt_x</p:attrName>
                                        </p:attrNameLst>
                                      </p:cBhvr>
                                      <p:tavLst>
                                        <p:tav tm="0">
                                          <p:val>
                                            <p:strVal val="1+#ppt_w/2"/>
                                          </p:val>
                                        </p:tav>
                                        <p:tav tm="100000">
                                          <p:val>
                                            <p:strVal val="#ppt_x"/>
                                          </p:val>
                                        </p:tav>
                                      </p:tavLst>
                                    </p:anim>
                                    <p:anim calcmode="lin" valueType="num">
                                      <p:cBhvr additive="base">
                                        <p:cTn id="8" dur="1000" fill="hold"/>
                                        <p:tgtEl>
                                          <p:spTgt spid="30"/>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6" presetClass="emph" presetSubtype="0" autoRev="1" fill="hold" grpId="1" nodeType="withEffect">
                                  <p:stCondLst>
                                    <p:cond delay="0"/>
                                  </p:stCondLst>
                                  <p:childTnLst>
                                    <p:animScale>
                                      <p:cBhvr>
                                        <p:cTn id="17" dur="400" fill="hold"/>
                                        <p:tgtEl>
                                          <p:spTgt spid="5"/>
                                        </p:tgtEl>
                                      </p:cBhvr>
                                      <p:by x="105000" y="105000"/>
                                    </p:animScale>
                                  </p:childTnLst>
                                </p:cTn>
                              </p:par>
                              <p:par>
                                <p:cTn id="18" presetID="10" presetClass="entr" presetSubtype="0" fill="hold" nodeType="withEffect">
                                  <p:stCondLst>
                                    <p:cond delay="25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fade">
                                      <p:cBhvr>
                                        <p:cTn id="20" dur="500"/>
                                        <p:tgtEl>
                                          <p:spTgt spid="20">
                                            <p:txEl>
                                              <p:pRg st="0" end="0"/>
                                            </p:txEl>
                                          </p:spTgt>
                                        </p:tgtEl>
                                      </p:cBhvr>
                                    </p:animEffect>
                                  </p:childTnLst>
                                </p:cTn>
                              </p:par>
                            </p:childTnLst>
                          </p:cTn>
                        </p:par>
                        <p:par>
                          <p:cTn id="21" fill="hold">
                            <p:stCondLst>
                              <p:cond delay="1800"/>
                            </p:stCondLst>
                            <p:childTnLst>
                              <p:par>
                                <p:cTn id="22" presetID="10" presetClass="entr" presetSubtype="0"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par>
                                <p:cTn id="25" presetID="6" presetClass="emph" presetSubtype="0" autoRev="1" fill="hold" grpId="1" nodeType="withEffect">
                                  <p:stCondLst>
                                    <p:cond delay="0"/>
                                  </p:stCondLst>
                                  <p:childTnLst>
                                    <p:animScale>
                                      <p:cBhvr>
                                        <p:cTn id="26" dur="400" fill="hold"/>
                                        <p:tgtEl>
                                          <p:spTgt spid="8"/>
                                        </p:tgtEl>
                                      </p:cBhvr>
                                      <p:by x="105000" y="105000"/>
                                    </p:animScale>
                                  </p:childTnLst>
                                </p:cTn>
                              </p:par>
                              <p:par>
                                <p:cTn id="27" presetID="10"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25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childTnLst>
                          </p:cTn>
                        </p:par>
                        <p:par>
                          <p:cTn id="33" fill="hold">
                            <p:stCondLst>
                              <p:cond delay="260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par>
                                <p:cTn id="37" presetID="6" presetClass="emph" presetSubtype="0" autoRev="1" fill="hold" grpId="1" nodeType="withEffect">
                                  <p:stCondLst>
                                    <p:cond delay="0"/>
                                  </p:stCondLst>
                                  <p:childTnLst>
                                    <p:animScale>
                                      <p:cBhvr>
                                        <p:cTn id="38" dur="400" fill="hold"/>
                                        <p:tgtEl>
                                          <p:spTgt spid="10"/>
                                        </p:tgtEl>
                                      </p:cBhvr>
                                      <p:by x="105000" y="105000"/>
                                    </p:animScale>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par>
                                <p:cTn id="42" presetID="10" presetClass="entr" presetSubtype="0" fill="hold" grpId="0" nodeType="withEffect">
                                  <p:stCondLst>
                                    <p:cond delay="25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500"/>
                                        <p:tgtEl>
                                          <p:spTgt spid="22"/>
                                        </p:tgtEl>
                                      </p:cBhvr>
                                    </p:animEffect>
                                  </p:childTnLst>
                                </p:cTn>
                              </p:par>
                            </p:childTnLst>
                          </p:cTn>
                        </p:par>
                        <p:par>
                          <p:cTn id="45" fill="hold">
                            <p:stCondLst>
                              <p:cond delay="3400"/>
                            </p:stCondLst>
                            <p:childTnLst>
                              <p:par>
                                <p:cTn id="46" presetID="10" presetClass="entr" presetSubtype="0"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par>
                                <p:cTn id="49" presetID="6" presetClass="emph" presetSubtype="0" autoRev="1" fill="hold" grpId="1" nodeType="withEffect">
                                  <p:stCondLst>
                                    <p:cond delay="0"/>
                                  </p:stCondLst>
                                  <p:childTnLst>
                                    <p:animScale>
                                      <p:cBhvr>
                                        <p:cTn id="50" dur="400" fill="hold"/>
                                        <p:tgtEl>
                                          <p:spTgt spid="12"/>
                                        </p:tgtEl>
                                      </p:cBhvr>
                                      <p:by x="105000" y="105000"/>
                                    </p:animScale>
                                  </p:childTnLst>
                                </p:cTn>
                              </p:par>
                              <p:par>
                                <p:cTn id="51" presetID="10" presetClass="entr" presetSubtype="0"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500"/>
                                        <p:tgtEl>
                                          <p:spTgt spid="13"/>
                                        </p:tgtEl>
                                      </p:cBhvr>
                                    </p:animEffect>
                                  </p:childTnLst>
                                </p:cTn>
                              </p:par>
                              <p:par>
                                <p:cTn id="54" presetID="10" presetClass="entr" presetSubtype="0" fill="hold" grpId="0" nodeType="withEffect">
                                  <p:stCondLst>
                                    <p:cond delay="250"/>
                                  </p:stCondLst>
                                  <p:childTnLst>
                                    <p:set>
                                      <p:cBhvr>
                                        <p:cTn id="55" dur="1" fill="hold">
                                          <p:stCondLst>
                                            <p:cond delay="0"/>
                                          </p:stCondLst>
                                        </p:cTn>
                                        <p:tgtEl>
                                          <p:spTgt spid="25"/>
                                        </p:tgtEl>
                                        <p:attrNameLst>
                                          <p:attrName>style.visibility</p:attrName>
                                        </p:attrNameLst>
                                      </p:cBhvr>
                                      <p:to>
                                        <p:strVal val="visible"/>
                                      </p:to>
                                    </p:set>
                                    <p:animEffect transition="in" filter="fade">
                                      <p:cBhvr>
                                        <p:cTn id="56" dur="500"/>
                                        <p:tgtEl>
                                          <p:spTgt spid="25"/>
                                        </p:tgtEl>
                                      </p:cBhvr>
                                    </p:animEffect>
                                  </p:childTnLst>
                                </p:cTn>
                              </p:par>
                            </p:childTnLst>
                          </p:cTn>
                        </p:par>
                        <p:par>
                          <p:cTn id="57" fill="hold">
                            <p:stCondLst>
                              <p:cond delay="4200"/>
                            </p:stCondLst>
                            <p:childTnLst>
                              <p:par>
                                <p:cTn id="58" presetID="10" presetClass="entr" presetSubtype="0" fill="hold" grpId="0" nodeType="after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fade">
                                      <p:cBhvr>
                                        <p:cTn id="60" dur="500"/>
                                        <p:tgtEl>
                                          <p:spTgt spid="14"/>
                                        </p:tgtEl>
                                      </p:cBhvr>
                                    </p:animEffect>
                                  </p:childTnLst>
                                </p:cTn>
                              </p:par>
                              <p:par>
                                <p:cTn id="61" presetID="6" presetClass="emph" presetSubtype="0" autoRev="1" fill="hold" grpId="1" nodeType="withEffect">
                                  <p:stCondLst>
                                    <p:cond delay="0"/>
                                  </p:stCondLst>
                                  <p:childTnLst>
                                    <p:animScale>
                                      <p:cBhvr>
                                        <p:cTn id="62" dur="400" fill="hold"/>
                                        <p:tgtEl>
                                          <p:spTgt spid="14"/>
                                        </p:tgtEl>
                                      </p:cBhvr>
                                      <p:by x="105000" y="105000"/>
                                    </p:animScale>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par>
                                <p:cTn id="66" presetID="10" presetClass="entr" presetSubtype="0" fill="hold" grpId="0" nodeType="withEffect">
                                  <p:stCondLst>
                                    <p:cond delay="250"/>
                                  </p:stCondLst>
                                  <p:childTnLst>
                                    <p:set>
                                      <p:cBhvr>
                                        <p:cTn id="67" dur="1" fill="hold">
                                          <p:stCondLst>
                                            <p:cond delay="0"/>
                                          </p:stCondLst>
                                        </p:cTn>
                                        <p:tgtEl>
                                          <p:spTgt spid="26"/>
                                        </p:tgtEl>
                                        <p:attrNameLst>
                                          <p:attrName>style.visibility</p:attrName>
                                        </p:attrNameLst>
                                      </p:cBhvr>
                                      <p:to>
                                        <p:strVal val="visible"/>
                                      </p:to>
                                    </p:set>
                                    <p:animEffect transition="in" filter="fade">
                                      <p:cBhvr>
                                        <p:cTn id="68" dur="500"/>
                                        <p:tgtEl>
                                          <p:spTgt spid="26"/>
                                        </p:tgtEl>
                                      </p:cBhvr>
                                    </p:animEffect>
                                  </p:childTnLst>
                                </p:cTn>
                              </p:par>
                            </p:childTnLst>
                          </p:cTn>
                        </p:par>
                        <p:par>
                          <p:cTn id="69" fill="hold">
                            <p:stCondLst>
                              <p:cond delay="5000"/>
                            </p:stCondLst>
                            <p:childTnLst>
                              <p:par>
                                <p:cTn id="70" presetID="10"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fade">
                                      <p:cBhvr>
                                        <p:cTn id="72" dur="500"/>
                                        <p:tgtEl>
                                          <p:spTgt spid="16"/>
                                        </p:tgtEl>
                                      </p:cBhvr>
                                    </p:animEffect>
                                  </p:childTnLst>
                                </p:cTn>
                              </p:par>
                              <p:par>
                                <p:cTn id="73" presetID="6" presetClass="emph" presetSubtype="0" autoRev="1" fill="hold" grpId="1" nodeType="withEffect">
                                  <p:stCondLst>
                                    <p:cond delay="0"/>
                                  </p:stCondLst>
                                  <p:childTnLst>
                                    <p:animScale>
                                      <p:cBhvr>
                                        <p:cTn id="74" dur="400" fill="hold"/>
                                        <p:tgtEl>
                                          <p:spTgt spid="16"/>
                                        </p:tgtEl>
                                      </p:cBhvr>
                                      <p:by x="105000" y="105000"/>
                                    </p:animScale>
                                  </p:childTnLst>
                                </p:cTn>
                              </p:par>
                              <p:par>
                                <p:cTn id="75" presetID="10" presetClass="entr" presetSubtype="0" fill="hold" grpId="0"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fade">
                                      <p:cBhvr>
                                        <p:cTn id="77" dur="500"/>
                                        <p:tgtEl>
                                          <p:spTgt spid="17"/>
                                        </p:tgtEl>
                                      </p:cBhvr>
                                    </p:animEffect>
                                  </p:childTnLst>
                                </p:cTn>
                              </p:par>
                              <p:par>
                                <p:cTn id="78" presetID="10" presetClass="entr" presetSubtype="0" fill="hold" grpId="0" nodeType="withEffect">
                                  <p:stCondLst>
                                    <p:cond delay="25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childTnLst>
                          </p:cTn>
                        </p:par>
                        <p:par>
                          <p:cTn id="81" fill="hold">
                            <p:stCondLst>
                              <p:cond delay="5800"/>
                            </p:stCondLst>
                            <p:childTnLst>
                              <p:par>
                                <p:cTn id="82" presetID="10" presetClass="entr" presetSubtype="0" fill="hold" grpId="0"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500"/>
                                        <p:tgtEl>
                                          <p:spTgt spid="18"/>
                                        </p:tgtEl>
                                      </p:cBhvr>
                                    </p:animEffect>
                                  </p:childTnLst>
                                </p:cTn>
                              </p:par>
                              <p:par>
                                <p:cTn id="85" presetID="6" presetClass="emph" presetSubtype="0" autoRev="1" fill="hold" grpId="1" nodeType="withEffect">
                                  <p:stCondLst>
                                    <p:cond delay="0"/>
                                  </p:stCondLst>
                                  <p:childTnLst>
                                    <p:animScale>
                                      <p:cBhvr>
                                        <p:cTn id="86" dur="400" fill="hold"/>
                                        <p:tgtEl>
                                          <p:spTgt spid="18"/>
                                        </p:tgtEl>
                                      </p:cBhvr>
                                      <p:by x="105000" y="105000"/>
                                    </p:animScale>
                                  </p:childTnLst>
                                </p:cTn>
                              </p:par>
                              <p:par>
                                <p:cTn id="87" presetID="10" presetClass="entr" presetSubtype="0" fill="hold" grpId="0" nodeType="withEffect">
                                  <p:stCondLst>
                                    <p:cond delay="0"/>
                                  </p:stCondLst>
                                  <p:childTnLst>
                                    <p:set>
                                      <p:cBhvr>
                                        <p:cTn id="88" dur="1" fill="hold">
                                          <p:stCondLst>
                                            <p:cond delay="0"/>
                                          </p:stCondLst>
                                        </p:cTn>
                                        <p:tgtEl>
                                          <p:spTgt spid="19"/>
                                        </p:tgtEl>
                                        <p:attrNameLst>
                                          <p:attrName>style.visibility</p:attrName>
                                        </p:attrNameLst>
                                      </p:cBhvr>
                                      <p:to>
                                        <p:strVal val="visible"/>
                                      </p:to>
                                    </p:set>
                                    <p:animEffect transition="in" filter="fade">
                                      <p:cBhvr>
                                        <p:cTn id="89" dur="500"/>
                                        <p:tgtEl>
                                          <p:spTgt spid="19"/>
                                        </p:tgtEl>
                                      </p:cBhvr>
                                    </p:animEffect>
                                  </p:childTnLst>
                                </p:cTn>
                              </p:par>
                              <p:par>
                                <p:cTn id="90" presetID="10" presetClass="entr" presetSubtype="0" fill="hold" grpId="0" nodeType="withEffect">
                                  <p:stCondLst>
                                    <p:cond delay="25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8" grpId="0" animBg="1"/>
      <p:bldP spid="8" grpId="1" animBg="1"/>
      <p:bldP spid="9" grpId="0" animBg="1"/>
      <p:bldP spid="10" grpId="0" animBg="1"/>
      <p:bldP spid="10" grpId="1" animBg="1"/>
      <p:bldP spid="11" grpId="0" animBg="1"/>
      <p:bldP spid="12" grpId="0" animBg="1"/>
      <p:bldP spid="12" grpId="1" animBg="1"/>
      <p:bldP spid="13" grpId="0" animBg="1"/>
      <p:bldP spid="14" grpId="0" animBg="1"/>
      <p:bldP spid="14" grpId="1" animBg="1"/>
      <p:bldP spid="15" grpId="0" animBg="1"/>
      <p:bldP spid="16" grpId="0" animBg="1"/>
      <p:bldP spid="16" grpId="1" animBg="1"/>
      <p:bldP spid="17" grpId="0" animBg="1"/>
      <p:bldP spid="18" grpId="0" animBg="1"/>
      <p:bldP spid="18" grpId="1" animBg="1"/>
      <p:bldP spid="19" grpId="0" animBg="1"/>
      <p:bldP spid="21" grpId="0"/>
      <p:bldP spid="22" grpId="0"/>
      <p:bldP spid="25" grpId="0"/>
      <p:bldP spid="26" grpId="0"/>
      <p:bldP spid="27" grpId="0"/>
      <p:bldP spid="28" grpId="0"/>
      <p:bldP spid="32"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Our clients worldwide">
    <p:spTree>
      <p:nvGrpSpPr>
        <p:cNvPr id="1" name=""/>
        <p:cNvGrpSpPr/>
        <p:nvPr/>
      </p:nvGrpSpPr>
      <p:grpSpPr>
        <a:xfrm>
          <a:off x="0" y="0"/>
          <a:ext cx="0" cy="0"/>
          <a:chOff x="0" y="0"/>
          <a:chExt cx="0" cy="0"/>
        </a:xfrm>
      </p:grpSpPr>
      <p:pic>
        <p:nvPicPr>
          <p:cNvPr id="297" name="BACKGROUND">
            <a:extLst>
              <a:ext uri="{FF2B5EF4-FFF2-40B4-BE49-F238E27FC236}">
                <a16:creationId xmlns:a16="http://schemas.microsoft.com/office/drawing/2014/main" id="{1FF308FC-DFBB-4D6C-ADBD-75E9CB930B2C}"/>
              </a:ext>
            </a:extLst>
          </p:cNvPr>
          <p:cNvPicPr>
            <a:picLocks noChangeAspect="1"/>
          </p:cNvPicPr>
          <p:nvPr userDrawn="1"/>
        </p:nvPicPr>
        <p:blipFill>
          <a:blip r:embed="rId2"/>
          <a:stretch>
            <a:fillRect/>
          </a:stretch>
        </p:blipFill>
        <p:spPr>
          <a:xfrm>
            <a:off x="0" y="-1"/>
            <a:ext cx="12192000" cy="6858001"/>
          </a:xfrm>
          <a:prstGeom prst="rect">
            <a:avLst/>
          </a:prstGeom>
        </p:spPr>
      </p:pic>
      <p:sp>
        <p:nvSpPr>
          <p:cNvPr id="5" name="Globe">
            <a:extLst>
              <a:ext uri="{FF2B5EF4-FFF2-40B4-BE49-F238E27FC236}">
                <a16:creationId xmlns:a16="http://schemas.microsoft.com/office/drawing/2014/main" id="{EB416F13-8159-46E3-8AEC-100CE9874F7B}"/>
              </a:ext>
            </a:extLst>
          </p:cNvPr>
          <p:cNvSpPr/>
          <p:nvPr userDrawn="1"/>
        </p:nvSpPr>
        <p:spPr>
          <a:xfrm>
            <a:off x="4320696" y="1822072"/>
            <a:ext cx="3320306" cy="3320306"/>
          </a:xfrm>
          <a:prstGeom prst="ellipse">
            <a:avLst/>
          </a:prstGeom>
          <a:solidFill>
            <a:schemeClr val="bg1">
              <a:lumMod val="95000"/>
            </a:schemeClr>
          </a:solidFill>
          <a:ln>
            <a:noFill/>
          </a:ln>
          <a:effectLst>
            <a:innerShdw blurRad="622300" dist="101600" dir="19440000">
              <a:prstClr val="black">
                <a:alpha val="4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252000" rIns="91440" bIns="45720" numCol="1" spcCol="0" rtlCol="0" fromWordArt="0" anchor="ctr" anchorCtr="0" forceAA="0" compatLnSpc="1">
            <a:prstTxWarp prst="textNoShape">
              <a:avLst/>
            </a:prstTxWarp>
            <a:noAutofit/>
          </a:bodyPr>
          <a:lstStyle/>
          <a:p>
            <a:pPr algn="ctr"/>
            <a:endParaRPr lang="en-GB" sz="1600" noProof="0">
              <a:solidFill>
                <a:schemeClr val="tx2"/>
              </a:solidFill>
            </a:endParaRPr>
          </a:p>
        </p:txBody>
      </p:sp>
      <p:grpSp>
        <p:nvGrpSpPr>
          <p:cNvPr id="6" name="Wereld">
            <a:extLst>
              <a:ext uri="{FF2B5EF4-FFF2-40B4-BE49-F238E27FC236}">
                <a16:creationId xmlns:a16="http://schemas.microsoft.com/office/drawing/2014/main" id="{FFB88301-5887-487F-83ED-6DB220D16E10}"/>
              </a:ext>
            </a:extLst>
          </p:cNvPr>
          <p:cNvGrpSpPr/>
          <p:nvPr userDrawn="1"/>
        </p:nvGrpSpPr>
        <p:grpSpPr>
          <a:xfrm>
            <a:off x="9594928" y="1936404"/>
            <a:ext cx="6441054" cy="3359640"/>
            <a:chOff x="5063075" y="2411290"/>
            <a:chExt cx="3975960" cy="2073852"/>
          </a:xfrm>
          <a:solidFill>
            <a:schemeClr val="accent1">
              <a:lumMod val="75000"/>
            </a:schemeClr>
          </a:solidFill>
        </p:grpSpPr>
        <p:sp>
          <p:nvSpPr>
            <p:cNvPr id="8" name="Freeform 6">
              <a:extLst>
                <a:ext uri="{FF2B5EF4-FFF2-40B4-BE49-F238E27FC236}">
                  <a16:creationId xmlns:a16="http://schemas.microsoft.com/office/drawing/2014/main" id="{92F7CED2-A7E3-4228-AB5F-8525AC13E12B}"/>
                </a:ext>
              </a:extLst>
            </p:cNvPr>
            <p:cNvSpPr>
              <a:spLocks/>
            </p:cNvSpPr>
            <p:nvPr/>
          </p:nvSpPr>
          <p:spPr bwMode="auto">
            <a:xfrm>
              <a:off x="6768257" y="2588846"/>
              <a:ext cx="7748" cy="11622"/>
            </a:xfrm>
            <a:custGeom>
              <a:avLst/>
              <a:gdLst>
                <a:gd name="T0" fmla="*/ 7 w 9"/>
                <a:gd name="T1" fmla="*/ 10 h 13"/>
                <a:gd name="T2" fmla="*/ 3 w 9"/>
                <a:gd name="T3" fmla="*/ 13 h 13"/>
                <a:gd name="T4" fmla="*/ 6 w 9"/>
                <a:gd name="T5" fmla="*/ 0 h 13"/>
                <a:gd name="T6" fmla="*/ 7 w 9"/>
                <a:gd name="T7" fmla="*/ 10 h 13"/>
              </a:gdLst>
              <a:ahLst/>
              <a:cxnLst>
                <a:cxn ang="0">
                  <a:pos x="T0" y="T1"/>
                </a:cxn>
                <a:cxn ang="0">
                  <a:pos x="T2" y="T3"/>
                </a:cxn>
                <a:cxn ang="0">
                  <a:pos x="T4" y="T5"/>
                </a:cxn>
                <a:cxn ang="0">
                  <a:pos x="T6" y="T7"/>
                </a:cxn>
              </a:cxnLst>
              <a:rect l="0" t="0" r="r" b="b"/>
              <a:pathLst>
                <a:path w="9" h="13">
                  <a:moveTo>
                    <a:pt x="7" y="10"/>
                  </a:moveTo>
                  <a:cubicBezTo>
                    <a:pt x="6" y="11"/>
                    <a:pt x="4" y="12"/>
                    <a:pt x="3" y="13"/>
                  </a:cubicBezTo>
                  <a:cubicBezTo>
                    <a:pt x="0" y="8"/>
                    <a:pt x="0" y="4"/>
                    <a:pt x="6" y="0"/>
                  </a:cubicBezTo>
                  <a:cubicBezTo>
                    <a:pt x="9" y="3"/>
                    <a:pt x="7" y="7"/>
                    <a:pt x="7"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 name="Freeform 7">
              <a:extLst>
                <a:ext uri="{FF2B5EF4-FFF2-40B4-BE49-F238E27FC236}">
                  <a16:creationId xmlns:a16="http://schemas.microsoft.com/office/drawing/2014/main" id="{68DB7254-438E-4620-9840-1B383C436931}"/>
                </a:ext>
              </a:extLst>
            </p:cNvPr>
            <p:cNvSpPr>
              <a:spLocks/>
            </p:cNvSpPr>
            <p:nvPr/>
          </p:nvSpPr>
          <p:spPr bwMode="auto">
            <a:xfrm>
              <a:off x="6718541" y="2651475"/>
              <a:ext cx="27118" cy="11622"/>
            </a:xfrm>
            <a:custGeom>
              <a:avLst/>
              <a:gdLst>
                <a:gd name="T0" fmla="*/ 29 w 31"/>
                <a:gd name="T1" fmla="*/ 6 h 13"/>
                <a:gd name="T2" fmla="*/ 23 w 31"/>
                <a:gd name="T3" fmla="*/ 12 h 13"/>
                <a:gd name="T4" fmla="*/ 0 w 31"/>
                <a:gd name="T5" fmla="*/ 5 h 13"/>
                <a:gd name="T6" fmla="*/ 21 w 31"/>
                <a:gd name="T7" fmla="*/ 2 h 13"/>
                <a:gd name="T8" fmla="*/ 29 w 31"/>
                <a:gd name="T9" fmla="*/ 6 h 13"/>
              </a:gdLst>
              <a:ahLst/>
              <a:cxnLst>
                <a:cxn ang="0">
                  <a:pos x="T0" y="T1"/>
                </a:cxn>
                <a:cxn ang="0">
                  <a:pos x="T2" y="T3"/>
                </a:cxn>
                <a:cxn ang="0">
                  <a:pos x="T4" y="T5"/>
                </a:cxn>
                <a:cxn ang="0">
                  <a:pos x="T6" y="T7"/>
                </a:cxn>
                <a:cxn ang="0">
                  <a:pos x="T8" y="T9"/>
                </a:cxn>
              </a:cxnLst>
              <a:rect l="0" t="0" r="r" b="b"/>
              <a:pathLst>
                <a:path w="31" h="13">
                  <a:moveTo>
                    <a:pt x="29" y="6"/>
                  </a:moveTo>
                  <a:cubicBezTo>
                    <a:pt x="31" y="11"/>
                    <a:pt x="28" y="13"/>
                    <a:pt x="23" y="12"/>
                  </a:cubicBezTo>
                  <a:cubicBezTo>
                    <a:pt x="16" y="10"/>
                    <a:pt x="9" y="8"/>
                    <a:pt x="0" y="5"/>
                  </a:cubicBezTo>
                  <a:cubicBezTo>
                    <a:pt x="7" y="0"/>
                    <a:pt x="14" y="3"/>
                    <a:pt x="21" y="2"/>
                  </a:cubicBezTo>
                  <a:cubicBezTo>
                    <a:pt x="23" y="4"/>
                    <a:pt x="25" y="6"/>
                    <a:pt x="29"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 name="Freeform 8">
              <a:extLst>
                <a:ext uri="{FF2B5EF4-FFF2-40B4-BE49-F238E27FC236}">
                  <a16:creationId xmlns:a16="http://schemas.microsoft.com/office/drawing/2014/main" id="{E5FDBF27-77A6-47D2-954E-7FBA85A948EE}"/>
                </a:ext>
              </a:extLst>
            </p:cNvPr>
            <p:cNvSpPr>
              <a:spLocks/>
            </p:cNvSpPr>
            <p:nvPr/>
          </p:nvSpPr>
          <p:spPr bwMode="auto">
            <a:xfrm>
              <a:off x="5119247" y="2644372"/>
              <a:ext cx="1423675" cy="1823337"/>
            </a:xfrm>
            <a:custGeom>
              <a:avLst/>
              <a:gdLst>
                <a:gd name="T0" fmla="*/ 750 w 1636"/>
                <a:gd name="T1" fmla="*/ 1025 h 2092"/>
                <a:gd name="T2" fmla="*/ 673 w 1636"/>
                <a:gd name="T3" fmla="*/ 882 h 2092"/>
                <a:gd name="T4" fmla="*/ 695 w 1636"/>
                <a:gd name="T5" fmla="*/ 972 h 2092"/>
                <a:gd name="T6" fmla="*/ 637 w 1636"/>
                <a:gd name="T7" fmla="*/ 899 h 2092"/>
                <a:gd name="T8" fmla="*/ 553 w 1636"/>
                <a:gd name="T9" fmla="*/ 652 h 2092"/>
                <a:gd name="T10" fmla="*/ 584 w 1636"/>
                <a:gd name="T11" fmla="*/ 533 h 2092"/>
                <a:gd name="T12" fmla="*/ 491 w 1636"/>
                <a:gd name="T13" fmla="*/ 377 h 2092"/>
                <a:gd name="T14" fmla="*/ 323 w 1636"/>
                <a:gd name="T15" fmla="*/ 297 h 2092"/>
                <a:gd name="T16" fmla="*/ 215 w 1636"/>
                <a:gd name="T17" fmla="*/ 337 h 2092"/>
                <a:gd name="T18" fmla="*/ 5 w 1636"/>
                <a:gd name="T19" fmla="*/ 459 h 2092"/>
                <a:gd name="T20" fmla="*/ 102 w 1636"/>
                <a:gd name="T21" fmla="*/ 356 h 2092"/>
                <a:gd name="T22" fmla="*/ 39 w 1636"/>
                <a:gd name="T23" fmla="*/ 296 h 2092"/>
                <a:gd name="T24" fmla="*/ 29 w 1636"/>
                <a:gd name="T25" fmla="*/ 200 h 2092"/>
                <a:gd name="T26" fmla="*/ 99 w 1636"/>
                <a:gd name="T27" fmla="*/ 143 h 2092"/>
                <a:gd name="T28" fmla="*/ 153 w 1636"/>
                <a:gd name="T29" fmla="*/ 37 h 2092"/>
                <a:gd name="T30" fmla="*/ 278 w 1636"/>
                <a:gd name="T31" fmla="*/ 20 h 2092"/>
                <a:gd name="T32" fmla="*/ 464 w 1636"/>
                <a:gd name="T33" fmla="*/ 52 h 2092"/>
                <a:gd name="T34" fmla="*/ 600 w 1636"/>
                <a:gd name="T35" fmla="*/ 47 h 2092"/>
                <a:gd name="T36" fmla="*/ 661 w 1636"/>
                <a:gd name="T37" fmla="*/ 50 h 2092"/>
                <a:gd name="T38" fmla="*/ 833 w 1636"/>
                <a:gd name="T39" fmla="*/ 102 h 2092"/>
                <a:gd name="T40" fmla="*/ 960 w 1636"/>
                <a:gd name="T41" fmla="*/ 107 h 2092"/>
                <a:gd name="T42" fmla="*/ 1042 w 1636"/>
                <a:gd name="T43" fmla="*/ 96 h 2092"/>
                <a:gd name="T44" fmla="*/ 1090 w 1636"/>
                <a:gd name="T45" fmla="*/ 47 h 2092"/>
                <a:gd name="T46" fmla="*/ 1125 w 1636"/>
                <a:gd name="T47" fmla="*/ 112 h 2092"/>
                <a:gd name="T48" fmla="*/ 1195 w 1636"/>
                <a:gd name="T49" fmla="*/ 114 h 2092"/>
                <a:gd name="T50" fmla="*/ 1108 w 1636"/>
                <a:gd name="T51" fmla="*/ 173 h 2092"/>
                <a:gd name="T52" fmla="*/ 1005 w 1636"/>
                <a:gd name="T53" fmla="*/ 284 h 2092"/>
                <a:gd name="T54" fmla="*/ 1134 w 1636"/>
                <a:gd name="T55" fmla="*/ 410 h 2092"/>
                <a:gd name="T56" fmla="*/ 1191 w 1636"/>
                <a:gd name="T57" fmla="*/ 331 h 2092"/>
                <a:gd name="T58" fmla="*/ 1304 w 1636"/>
                <a:gd name="T59" fmla="*/ 287 h 2092"/>
                <a:gd name="T60" fmla="*/ 1381 w 1636"/>
                <a:gd name="T61" fmla="*/ 339 h 2092"/>
                <a:gd name="T62" fmla="*/ 1437 w 1636"/>
                <a:gd name="T63" fmla="*/ 460 h 2092"/>
                <a:gd name="T64" fmla="*/ 1307 w 1636"/>
                <a:gd name="T65" fmla="*/ 511 h 2092"/>
                <a:gd name="T66" fmla="*/ 1357 w 1636"/>
                <a:gd name="T67" fmla="*/ 582 h 2092"/>
                <a:gd name="T68" fmla="*/ 1289 w 1636"/>
                <a:gd name="T69" fmla="*/ 597 h 2092"/>
                <a:gd name="T70" fmla="*/ 1194 w 1636"/>
                <a:gd name="T71" fmla="*/ 673 h 2092"/>
                <a:gd name="T72" fmla="*/ 1114 w 1636"/>
                <a:gd name="T73" fmla="*/ 801 h 2092"/>
                <a:gd name="T74" fmla="*/ 1055 w 1636"/>
                <a:gd name="T75" fmla="*/ 898 h 2092"/>
                <a:gd name="T76" fmla="*/ 953 w 1636"/>
                <a:gd name="T77" fmla="*/ 884 h 2092"/>
                <a:gd name="T78" fmla="*/ 867 w 1636"/>
                <a:gd name="T79" fmla="*/ 1033 h 2092"/>
                <a:gd name="T80" fmla="*/ 986 w 1636"/>
                <a:gd name="T81" fmla="*/ 1006 h 2092"/>
                <a:gd name="T82" fmla="*/ 1025 w 1636"/>
                <a:gd name="T83" fmla="*/ 1118 h 2092"/>
                <a:gd name="T84" fmla="*/ 1136 w 1636"/>
                <a:gd name="T85" fmla="*/ 1155 h 2092"/>
                <a:gd name="T86" fmla="*/ 1188 w 1636"/>
                <a:gd name="T87" fmla="*/ 1146 h 2092"/>
                <a:gd name="T88" fmla="*/ 1294 w 1636"/>
                <a:gd name="T89" fmla="*/ 1153 h 2092"/>
                <a:gd name="T90" fmla="*/ 1425 w 1636"/>
                <a:gd name="T91" fmla="*/ 1240 h 2092"/>
                <a:gd name="T92" fmla="*/ 1464 w 1636"/>
                <a:gd name="T93" fmla="*/ 1307 h 2092"/>
                <a:gd name="T94" fmla="*/ 1634 w 1636"/>
                <a:gd name="T95" fmla="*/ 1377 h 2092"/>
                <a:gd name="T96" fmla="*/ 1566 w 1636"/>
                <a:gd name="T97" fmla="*/ 1562 h 2092"/>
                <a:gd name="T98" fmla="*/ 1452 w 1636"/>
                <a:gd name="T99" fmla="*/ 1676 h 2092"/>
                <a:gd name="T100" fmla="*/ 1345 w 1636"/>
                <a:gd name="T101" fmla="*/ 1790 h 2092"/>
                <a:gd name="T102" fmla="*/ 1286 w 1636"/>
                <a:gd name="T103" fmla="*/ 1874 h 2092"/>
                <a:gd name="T104" fmla="*/ 1235 w 1636"/>
                <a:gd name="T105" fmla="*/ 1974 h 2092"/>
                <a:gd name="T106" fmla="*/ 1198 w 1636"/>
                <a:gd name="T107" fmla="*/ 2063 h 2092"/>
                <a:gd name="T108" fmla="*/ 1128 w 1636"/>
                <a:gd name="T109" fmla="*/ 2058 h 2092"/>
                <a:gd name="T110" fmla="*/ 1122 w 1636"/>
                <a:gd name="T111" fmla="*/ 1992 h 2092"/>
                <a:gd name="T112" fmla="*/ 1142 w 1636"/>
                <a:gd name="T113" fmla="*/ 1930 h 2092"/>
                <a:gd name="T114" fmla="*/ 1143 w 1636"/>
                <a:gd name="T115" fmla="*/ 1830 h 2092"/>
                <a:gd name="T116" fmla="*/ 1171 w 1636"/>
                <a:gd name="T117" fmla="*/ 1582 h 2092"/>
                <a:gd name="T118" fmla="*/ 1037 w 1636"/>
                <a:gd name="T119" fmla="*/ 1401 h 2092"/>
                <a:gd name="T120" fmla="*/ 1077 w 1636"/>
                <a:gd name="T121" fmla="*/ 1287 h 2092"/>
                <a:gd name="T122" fmla="*/ 1050 w 1636"/>
                <a:gd name="T123" fmla="*/ 1218 h 2092"/>
                <a:gd name="T124" fmla="*/ 955 w 1636"/>
                <a:gd name="T125" fmla="*/ 1141 h 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6" h="2092">
                  <a:moveTo>
                    <a:pt x="869" y="1105"/>
                  </a:moveTo>
                  <a:cubicBezTo>
                    <a:pt x="861" y="1110"/>
                    <a:pt x="852" y="1109"/>
                    <a:pt x="843" y="1105"/>
                  </a:cubicBezTo>
                  <a:cubicBezTo>
                    <a:pt x="839" y="1105"/>
                    <a:pt x="835" y="1101"/>
                    <a:pt x="831" y="1099"/>
                  </a:cubicBezTo>
                  <a:cubicBezTo>
                    <a:pt x="827" y="1096"/>
                    <a:pt x="821" y="1098"/>
                    <a:pt x="816" y="1097"/>
                  </a:cubicBezTo>
                  <a:cubicBezTo>
                    <a:pt x="808" y="1095"/>
                    <a:pt x="803" y="1089"/>
                    <a:pt x="799" y="1083"/>
                  </a:cubicBezTo>
                  <a:cubicBezTo>
                    <a:pt x="796" y="1079"/>
                    <a:pt x="790" y="1080"/>
                    <a:pt x="786" y="1079"/>
                  </a:cubicBezTo>
                  <a:cubicBezTo>
                    <a:pt x="759" y="1068"/>
                    <a:pt x="750" y="1054"/>
                    <a:pt x="750" y="1025"/>
                  </a:cubicBezTo>
                  <a:cubicBezTo>
                    <a:pt x="750" y="1019"/>
                    <a:pt x="748" y="1014"/>
                    <a:pt x="747" y="1008"/>
                  </a:cubicBezTo>
                  <a:cubicBezTo>
                    <a:pt x="746" y="1004"/>
                    <a:pt x="744" y="999"/>
                    <a:pt x="741" y="996"/>
                  </a:cubicBezTo>
                  <a:cubicBezTo>
                    <a:pt x="735" y="989"/>
                    <a:pt x="728" y="982"/>
                    <a:pt x="721" y="976"/>
                  </a:cubicBezTo>
                  <a:cubicBezTo>
                    <a:pt x="715" y="969"/>
                    <a:pt x="707" y="963"/>
                    <a:pt x="708" y="951"/>
                  </a:cubicBezTo>
                  <a:cubicBezTo>
                    <a:pt x="709" y="946"/>
                    <a:pt x="703" y="944"/>
                    <a:pt x="700" y="940"/>
                  </a:cubicBezTo>
                  <a:cubicBezTo>
                    <a:pt x="689" y="926"/>
                    <a:pt x="678" y="912"/>
                    <a:pt x="673" y="894"/>
                  </a:cubicBezTo>
                  <a:cubicBezTo>
                    <a:pt x="673" y="890"/>
                    <a:pt x="673" y="886"/>
                    <a:pt x="673" y="882"/>
                  </a:cubicBezTo>
                  <a:cubicBezTo>
                    <a:pt x="673" y="872"/>
                    <a:pt x="664" y="871"/>
                    <a:pt x="659" y="866"/>
                  </a:cubicBezTo>
                  <a:cubicBezTo>
                    <a:pt x="654" y="865"/>
                    <a:pt x="657" y="869"/>
                    <a:pt x="656" y="871"/>
                  </a:cubicBezTo>
                  <a:cubicBezTo>
                    <a:pt x="656" y="877"/>
                    <a:pt x="659" y="883"/>
                    <a:pt x="661" y="889"/>
                  </a:cubicBezTo>
                  <a:cubicBezTo>
                    <a:pt x="662" y="891"/>
                    <a:pt x="663" y="892"/>
                    <a:pt x="664" y="894"/>
                  </a:cubicBezTo>
                  <a:cubicBezTo>
                    <a:pt x="665" y="896"/>
                    <a:pt x="666" y="898"/>
                    <a:pt x="668" y="900"/>
                  </a:cubicBezTo>
                  <a:cubicBezTo>
                    <a:pt x="670" y="904"/>
                    <a:pt x="671" y="909"/>
                    <a:pt x="674" y="913"/>
                  </a:cubicBezTo>
                  <a:cubicBezTo>
                    <a:pt x="677" y="934"/>
                    <a:pt x="693" y="950"/>
                    <a:pt x="695" y="972"/>
                  </a:cubicBezTo>
                  <a:cubicBezTo>
                    <a:pt x="697" y="981"/>
                    <a:pt x="710" y="982"/>
                    <a:pt x="711" y="992"/>
                  </a:cubicBezTo>
                  <a:cubicBezTo>
                    <a:pt x="712" y="997"/>
                    <a:pt x="712" y="1002"/>
                    <a:pt x="707" y="1006"/>
                  </a:cubicBezTo>
                  <a:cubicBezTo>
                    <a:pt x="696" y="1006"/>
                    <a:pt x="672" y="986"/>
                    <a:pt x="672" y="976"/>
                  </a:cubicBezTo>
                  <a:cubicBezTo>
                    <a:pt x="672" y="961"/>
                    <a:pt x="665" y="953"/>
                    <a:pt x="653" y="946"/>
                  </a:cubicBezTo>
                  <a:cubicBezTo>
                    <a:pt x="651" y="945"/>
                    <a:pt x="649" y="942"/>
                    <a:pt x="647" y="940"/>
                  </a:cubicBezTo>
                  <a:cubicBezTo>
                    <a:pt x="643" y="933"/>
                    <a:pt x="648" y="929"/>
                    <a:pt x="651" y="924"/>
                  </a:cubicBezTo>
                  <a:cubicBezTo>
                    <a:pt x="650" y="913"/>
                    <a:pt x="643" y="906"/>
                    <a:pt x="637" y="899"/>
                  </a:cubicBezTo>
                  <a:cubicBezTo>
                    <a:pt x="624" y="886"/>
                    <a:pt x="619" y="872"/>
                    <a:pt x="620" y="854"/>
                  </a:cubicBezTo>
                  <a:cubicBezTo>
                    <a:pt x="620" y="850"/>
                    <a:pt x="620" y="846"/>
                    <a:pt x="618" y="843"/>
                  </a:cubicBezTo>
                  <a:cubicBezTo>
                    <a:pt x="614" y="837"/>
                    <a:pt x="610" y="831"/>
                    <a:pt x="604" y="828"/>
                  </a:cubicBezTo>
                  <a:cubicBezTo>
                    <a:pt x="581" y="819"/>
                    <a:pt x="574" y="798"/>
                    <a:pt x="567" y="777"/>
                  </a:cubicBezTo>
                  <a:cubicBezTo>
                    <a:pt x="567" y="773"/>
                    <a:pt x="568" y="769"/>
                    <a:pt x="566" y="764"/>
                  </a:cubicBezTo>
                  <a:cubicBezTo>
                    <a:pt x="544" y="738"/>
                    <a:pt x="539" y="709"/>
                    <a:pt x="550" y="677"/>
                  </a:cubicBezTo>
                  <a:cubicBezTo>
                    <a:pt x="554" y="669"/>
                    <a:pt x="552" y="661"/>
                    <a:pt x="553" y="652"/>
                  </a:cubicBezTo>
                  <a:cubicBezTo>
                    <a:pt x="552" y="637"/>
                    <a:pt x="559" y="625"/>
                    <a:pt x="567" y="613"/>
                  </a:cubicBezTo>
                  <a:cubicBezTo>
                    <a:pt x="571" y="608"/>
                    <a:pt x="571" y="601"/>
                    <a:pt x="572" y="595"/>
                  </a:cubicBezTo>
                  <a:cubicBezTo>
                    <a:pt x="572" y="592"/>
                    <a:pt x="571" y="589"/>
                    <a:pt x="571" y="585"/>
                  </a:cubicBezTo>
                  <a:cubicBezTo>
                    <a:pt x="570" y="578"/>
                    <a:pt x="571" y="571"/>
                    <a:pt x="568" y="563"/>
                  </a:cubicBezTo>
                  <a:cubicBezTo>
                    <a:pt x="568" y="559"/>
                    <a:pt x="568" y="554"/>
                    <a:pt x="572" y="551"/>
                  </a:cubicBezTo>
                  <a:cubicBezTo>
                    <a:pt x="579" y="547"/>
                    <a:pt x="586" y="549"/>
                    <a:pt x="593" y="551"/>
                  </a:cubicBezTo>
                  <a:cubicBezTo>
                    <a:pt x="595" y="543"/>
                    <a:pt x="588" y="539"/>
                    <a:pt x="584" y="533"/>
                  </a:cubicBezTo>
                  <a:cubicBezTo>
                    <a:pt x="581" y="526"/>
                    <a:pt x="580" y="517"/>
                    <a:pt x="570" y="516"/>
                  </a:cubicBezTo>
                  <a:cubicBezTo>
                    <a:pt x="562" y="506"/>
                    <a:pt x="548" y="510"/>
                    <a:pt x="539" y="503"/>
                  </a:cubicBezTo>
                  <a:cubicBezTo>
                    <a:pt x="536" y="485"/>
                    <a:pt x="533" y="468"/>
                    <a:pt x="524" y="452"/>
                  </a:cubicBezTo>
                  <a:cubicBezTo>
                    <a:pt x="526" y="442"/>
                    <a:pt x="516" y="441"/>
                    <a:pt x="511" y="436"/>
                  </a:cubicBezTo>
                  <a:cubicBezTo>
                    <a:pt x="511" y="435"/>
                    <a:pt x="510" y="433"/>
                    <a:pt x="510" y="432"/>
                  </a:cubicBezTo>
                  <a:cubicBezTo>
                    <a:pt x="508" y="424"/>
                    <a:pt x="511" y="414"/>
                    <a:pt x="501" y="408"/>
                  </a:cubicBezTo>
                  <a:cubicBezTo>
                    <a:pt x="491" y="400"/>
                    <a:pt x="492" y="389"/>
                    <a:pt x="491" y="377"/>
                  </a:cubicBezTo>
                  <a:cubicBezTo>
                    <a:pt x="486" y="373"/>
                    <a:pt x="480" y="368"/>
                    <a:pt x="478" y="361"/>
                  </a:cubicBezTo>
                  <a:cubicBezTo>
                    <a:pt x="471" y="352"/>
                    <a:pt x="468" y="341"/>
                    <a:pt x="459" y="333"/>
                  </a:cubicBezTo>
                  <a:cubicBezTo>
                    <a:pt x="453" y="328"/>
                    <a:pt x="450" y="327"/>
                    <a:pt x="445" y="334"/>
                  </a:cubicBezTo>
                  <a:cubicBezTo>
                    <a:pt x="437" y="338"/>
                    <a:pt x="430" y="334"/>
                    <a:pt x="424" y="328"/>
                  </a:cubicBezTo>
                  <a:cubicBezTo>
                    <a:pt x="419" y="323"/>
                    <a:pt x="413" y="319"/>
                    <a:pt x="408" y="315"/>
                  </a:cubicBezTo>
                  <a:cubicBezTo>
                    <a:pt x="404" y="312"/>
                    <a:pt x="402" y="307"/>
                    <a:pt x="396" y="310"/>
                  </a:cubicBezTo>
                  <a:cubicBezTo>
                    <a:pt x="370" y="314"/>
                    <a:pt x="345" y="314"/>
                    <a:pt x="323" y="297"/>
                  </a:cubicBezTo>
                  <a:cubicBezTo>
                    <a:pt x="315" y="291"/>
                    <a:pt x="308" y="284"/>
                    <a:pt x="297" y="291"/>
                  </a:cubicBezTo>
                  <a:cubicBezTo>
                    <a:pt x="293" y="294"/>
                    <a:pt x="292" y="299"/>
                    <a:pt x="288" y="303"/>
                  </a:cubicBezTo>
                  <a:cubicBezTo>
                    <a:pt x="275" y="308"/>
                    <a:pt x="268" y="324"/>
                    <a:pt x="252" y="324"/>
                  </a:cubicBezTo>
                  <a:cubicBezTo>
                    <a:pt x="247" y="325"/>
                    <a:pt x="242" y="325"/>
                    <a:pt x="238" y="323"/>
                  </a:cubicBezTo>
                  <a:cubicBezTo>
                    <a:pt x="230" y="316"/>
                    <a:pt x="239" y="290"/>
                    <a:pt x="233" y="297"/>
                  </a:cubicBezTo>
                  <a:cubicBezTo>
                    <a:pt x="229" y="303"/>
                    <a:pt x="226" y="309"/>
                    <a:pt x="221" y="315"/>
                  </a:cubicBezTo>
                  <a:cubicBezTo>
                    <a:pt x="215" y="321"/>
                    <a:pt x="203" y="325"/>
                    <a:pt x="215" y="337"/>
                  </a:cubicBezTo>
                  <a:cubicBezTo>
                    <a:pt x="219" y="341"/>
                    <a:pt x="213" y="348"/>
                    <a:pt x="208" y="351"/>
                  </a:cubicBezTo>
                  <a:cubicBezTo>
                    <a:pt x="178" y="371"/>
                    <a:pt x="147" y="389"/>
                    <a:pt x="121" y="414"/>
                  </a:cubicBezTo>
                  <a:cubicBezTo>
                    <a:pt x="115" y="419"/>
                    <a:pt x="107" y="422"/>
                    <a:pt x="100" y="424"/>
                  </a:cubicBezTo>
                  <a:cubicBezTo>
                    <a:pt x="75" y="431"/>
                    <a:pt x="52" y="445"/>
                    <a:pt x="27" y="452"/>
                  </a:cubicBezTo>
                  <a:cubicBezTo>
                    <a:pt x="26" y="453"/>
                    <a:pt x="25" y="454"/>
                    <a:pt x="24" y="455"/>
                  </a:cubicBezTo>
                  <a:cubicBezTo>
                    <a:pt x="21" y="459"/>
                    <a:pt x="17" y="463"/>
                    <a:pt x="12" y="464"/>
                  </a:cubicBezTo>
                  <a:cubicBezTo>
                    <a:pt x="8" y="463"/>
                    <a:pt x="6" y="462"/>
                    <a:pt x="5" y="459"/>
                  </a:cubicBezTo>
                  <a:cubicBezTo>
                    <a:pt x="21" y="437"/>
                    <a:pt x="44" y="427"/>
                    <a:pt x="68" y="418"/>
                  </a:cubicBezTo>
                  <a:cubicBezTo>
                    <a:pt x="74" y="415"/>
                    <a:pt x="80" y="413"/>
                    <a:pt x="84" y="407"/>
                  </a:cubicBezTo>
                  <a:cubicBezTo>
                    <a:pt x="90" y="399"/>
                    <a:pt x="98" y="396"/>
                    <a:pt x="105" y="392"/>
                  </a:cubicBezTo>
                  <a:cubicBezTo>
                    <a:pt x="120" y="385"/>
                    <a:pt x="130" y="374"/>
                    <a:pt x="133" y="358"/>
                  </a:cubicBezTo>
                  <a:cubicBezTo>
                    <a:pt x="134" y="355"/>
                    <a:pt x="137" y="352"/>
                    <a:pt x="134" y="350"/>
                  </a:cubicBezTo>
                  <a:cubicBezTo>
                    <a:pt x="131" y="348"/>
                    <a:pt x="127" y="348"/>
                    <a:pt x="125" y="351"/>
                  </a:cubicBezTo>
                  <a:cubicBezTo>
                    <a:pt x="119" y="361"/>
                    <a:pt x="110" y="359"/>
                    <a:pt x="102" y="356"/>
                  </a:cubicBezTo>
                  <a:cubicBezTo>
                    <a:pt x="97" y="355"/>
                    <a:pt x="92" y="354"/>
                    <a:pt x="87" y="354"/>
                  </a:cubicBezTo>
                  <a:cubicBezTo>
                    <a:pt x="72" y="354"/>
                    <a:pt x="68" y="350"/>
                    <a:pt x="68" y="335"/>
                  </a:cubicBezTo>
                  <a:cubicBezTo>
                    <a:pt x="67" y="330"/>
                    <a:pt x="69" y="325"/>
                    <a:pt x="64" y="320"/>
                  </a:cubicBezTo>
                  <a:cubicBezTo>
                    <a:pt x="55" y="326"/>
                    <a:pt x="46" y="331"/>
                    <a:pt x="35" y="323"/>
                  </a:cubicBezTo>
                  <a:cubicBezTo>
                    <a:pt x="30" y="318"/>
                    <a:pt x="24" y="313"/>
                    <a:pt x="26" y="306"/>
                  </a:cubicBezTo>
                  <a:cubicBezTo>
                    <a:pt x="27" y="298"/>
                    <a:pt x="35" y="298"/>
                    <a:pt x="41" y="298"/>
                  </a:cubicBezTo>
                  <a:cubicBezTo>
                    <a:pt x="41" y="297"/>
                    <a:pt x="40" y="297"/>
                    <a:pt x="39" y="296"/>
                  </a:cubicBezTo>
                  <a:cubicBezTo>
                    <a:pt x="13" y="287"/>
                    <a:pt x="11" y="283"/>
                    <a:pt x="26" y="259"/>
                  </a:cubicBezTo>
                  <a:cubicBezTo>
                    <a:pt x="35" y="245"/>
                    <a:pt x="45" y="233"/>
                    <a:pt x="64" y="230"/>
                  </a:cubicBezTo>
                  <a:cubicBezTo>
                    <a:pt x="75" y="229"/>
                    <a:pt x="84" y="222"/>
                    <a:pt x="95" y="218"/>
                  </a:cubicBezTo>
                  <a:cubicBezTo>
                    <a:pt x="104" y="215"/>
                    <a:pt x="104" y="205"/>
                    <a:pt x="107" y="195"/>
                  </a:cubicBezTo>
                  <a:cubicBezTo>
                    <a:pt x="100" y="203"/>
                    <a:pt x="91" y="205"/>
                    <a:pt x="82" y="205"/>
                  </a:cubicBezTo>
                  <a:cubicBezTo>
                    <a:pt x="72" y="204"/>
                    <a:pt x="61" y="204"/>
                    <a:pt x="50" y="207"/>
                  </a:cubicBezTo>
                  <a:cubicBezTo>
                    <a:pt x="42" y="208"/>
                    <a:pt x="35" y="204"/>
                    <a:pt x="29" y="200"/>
                  </a:cubicBezTo>
                  <a:cubicBezTo>
                    <a:pt x="22" y="195"/>
                    <a:pt x="17" y="189"/>
                    <a:pt x="11" y="185"/>
                  </a:cubicBezTo>
                  <a:cubicBezTo>
                    <a:pt x="0" y="177"/>
                    <a:pt x="0" y="173"/>
                    <a:pt x="11" y="167"/>
                  </a:cubicBezTo>
                  <a:cubicBezTo>
                    <a:pt x="20" y="163"/>
                    <a:pt x="27" y="154"/>
                    <a:pt x="39" y="154"/>
                  </a:cubicBezTo>
                  <a:cubicBezTo>
                    <a:pt x="41" y="153"/>
                    <a:pt x="42" y="152"/>
                    <a:pt x="44" y="151"/>
                  </a:cubicBezTo>
                  <a:cubicBezTo>
                    <a:pt x="52" y="144"/>
                    <a:pt x="62" y="143"/>
                    <a:pt x="71" y="140"/>
                  </a:cubicBezTo>
                  <a:cubicBezTo>
                    <a:pt x="76" y="139"/>
                    <a:pt x="80" y="142"/>
                    <a:pt x="82" y="147"/>
                  </a:cubicBezTo>
                  <a:cubicBezTo>
                    <a:pt x="89" y="150"/>
                    <a:pt x="95" y="156"/>
                    <a:pt x="99" y="143"/>
                  </a:cubicBezTo>
                  <a:cubicBezTo>
                    <a:pt x="101" y="137"/>
                    <a:pt x="107" y="140"/>
                    <a:pt x="104" y="139"/>
                  </a:cubicBezTo>
                  <a:cubicBezTo>
                    <a:pt x="90" y="138"/>
                    <a:pt x="77" y="136"/>
                    <a:pt x="68" y="122"/>
                  </a:cubicBezTo>
                  <a:cubicBezTo>
                    <a:pt x="65" y="116"/>
                    <a:pt x="57" y="114"/>
                    <a:pt x="51" y="111"/>
                  </a:cubicBezTo>
                  <a:cubicBezTo>
                    <a:pt x="39" y="105"/>
                    <a:pt x="38" y="101"/>
                    <a:pt x="48" y="91"/>
                  </a:cubicBezTo>
                  <a:cubicBezTo>
                    <a:pt x="52" y="87"/>
                    <a:pt x="57" y="85"/>
                    <a:pt x="64" y="83"/>
                  </a:cubicBezTo>
                  <a:cubicBezTo>
                    <a:pt x="81" y="80"/>
                    <a:pt x="96" y="74"/>
                    <a:pt x="107" y="58"/>
                  </a:cubicBezTo>
                  <a:cubicBezTo>
                    <a:pt x="117" y="44"/>
                    <a:pt x="134" y="36"/>
                    <a:pt x="153" y="37"/>
                  </a:cubicBezTo>
                  <a:cubicBezTo>
                    <a:pt x="153" y="38"/>
                    <a:pt x="153" y="38"/>
                    <a:pt x="153" y="38"/>
                  </a:cubicBezTo>
                  <a:cubicBezTo>
                    <a:pt x="155" y="35"/>
                    <a:pt x="159" y="34"/>
                    <a:pt x="162" y="35"/>
                  </a:cubicBezTo>
                  <a:cubicBezTo>
                    <a:pt x="168" y="36"/>
                    <a:pt x="172" y="36"/>
                    <a:pt x="173" y="28"/>
                  </a:cubicBezTo>
                  <a:cubicBezTo>
                    <a:pt x="174" y="22"/>
                    <a:pt x="182" y="20"/>
                    <a:pt x="187" y="20"/>
                  </a:cubicBezTo>
                  <a:cubicBezTo>
                    <a:pt x="199" y="22"/>
                    <a:pt x="210" y="17"/>
                    <a:pt x="221" y="14"/>
                  </a:cubicBezTo>
                  <a:cubicBezTo>
                    <a:pt x="225" y="14"/>
                    <a:pt x="229" y="14"/>
                    <a:pt x="233" y="14"/>
                  </a:cubicBezTo>
                  <a:cubicBezTo>
                    <a:pt x="247" y="22"/>
                    <a:pt x="263" y="20"/>
                    <a:pt x="278" y="20"/>
                  </a:cubicBezTo>
                  <a:cubicBezTo>
                    <a:pt x="280" y="20"/>
                    <a:pt x="278" y="20"/>
                    <a:pt x="279" y="20"/>
                  </a:cubicBezTo>
                  <a:cubicBezTo>
                    <a:pt x="301" y="35"/>
                    <a:pt x="326" y="23"/>
                    <a:pt x="349" y="27"/>
                  </a:cubicBezTo>
                  <a:cubicBezTo>
                    <a:pt x="351" y="28"/>
                    <a:pt x="354" y="27"/>
                    <a:pt x="356" y="28"/>
                  </a:cubicBezTo>
                  <a:cubicBezTo>
                    <a:pt x="372" y="37"/>
                    <a:pt x="389" y="39"/>
                    <a:pt x="407" y="40"/>
                  </a:cubicBezTo>
                  <a:cubicBezTo>
                    <a:pt x="408" y="40"/>
                    <a:pt x="409" y="40"/>
                    <a:pt x="410" y="39"/>
                  </a:cubicBezTo>
                  <a:cubicBezTo>
                    <a:pt x="413" y="38"/>
                    <a:pt x="416" y="37"/>
                    <a:pt x="419" y="39"/>
                  </a:cubicBezTo>
                  <a:cubicBezTo>
                    <a:pt x="432" y="49"/>
                    <a:pt x="448" y="51"/>
                    <a:pt x="464" y="52"/>
                  </a:cubicBezTo>
                  <a:cubicBezTo>
                    <a:pt x="473" y="52"/>
                    <a:pt x="481" y="57"/>
                    <a:pt x="488" y="63"/>
                  </a:cubicBezTo>
                  <a:cubicBezTo>
                    <a:pt x="494" y="67"/>
                    <a:pt x="501" y="69"/>
                    <a:pt x="508" y="70"/>
                  </a:cubicBezTo>
                  <a:cubicBezTo>
                    <a:pt x="511" y="71"/>
                    <a:pt x="515" y="71"/>
                    <a:pt x="516" y="68"/>
                  </a:cubicBezTo>
                  <a:cubicBezTo>
                    <a:pt x="518" y="55"/>
                    <a:pt x="529" y="55"/>
                    <a:pt x="537" y="54"/>
                  </a:cubicBezTo>
                  <a:cubicBezTo>
                    <a:pt x="556" y="52"/>
                    <a:pt x="574" y="45"/>
                    <a:pt x="591" y="37"/>
                  </a:cubicBezTo>
                  <a:cubicBezTo>
                    <a:pt x="595" y="35"/>
                    <a:pt x="600" y="34"/>
                    <a:pt x="603" y="37"/>
                  </a:cubicBezTo>
                  <a:cubicBezTo>
                    <a:pt x="607" y="41"/>
                    <a:pt x="604" y="44"/>
                    <a:pt x="600" y="47"/>
                  </a:cubicBezTo>
                  <a:cubicBezTo>
                    <a:pt x="600" y="47"/>
                    <a:pt x="600" y="47"/>
                    <a:pt x="600" y="47"/>
                  </a:cubicBezTo>
                  <a:cubicBezTo>
                    <a:pt x="603" y="46"/>
                    <a:pt x="606" y="43"/>
                    <a:pt x="609" y="44"/>
                  </a:cubicBezTo>
                  <a:cubicBezTo>
                    <a:pt x="620" y="45"/>
                    <a:pt x="627" y="39"/>
                    <a:pt x="633" y="31"/>
                  </a:cubicBezTo>
                  <a:cubicBezTo>
                    <a:pt x="634" y="31"/>
                    <a:pt x="634" y="30"/>
                    <a:pt x="633" y="29"/>
                  </a:cubicBezTo>
                  <a:cubicBezTo>
                    <a:pt x="642" y="26"/>
                    <a:pt x="644" y="27"/>
                    <a:pt x="647" y="36"/>
                  </a:cubicBezTo>
                  <a:cubicBezTo>
                    <a:pt x="648" y="40"/>
                    <a:pt x="648" y="45"/>
                    <a:pt x="650" y="48"/>
                  </a:cubicBezTo>
                  <a:cubicBezTo>
                    <a:pt x="653" y="53"/>
                    <a:pt x="656" y="56"/>
                    <a:pt x="661" y="50"/>
                  </a:cubicBezTo>
                  <a:cubicBezTo>
                    <a:pt x="674" y="37"/>
                    <a:pt x="676" y="37"/>
                    <a:pt x="685" y="54"/>
                  </a:cubicBezTo>
                  <a:cubicBezTo>
                    <a:pt x="697" y="42"/>
                    <a:pt x="709" y="44"/>
                    <a:pt x="722" y="51"/>
                  </a:cubicBezTo>
                  <a:cubicBezTo>
                    <a:pt x="733" y="57"/>
                    <a:pt x="746" y="61"/>
                    <a:pt x="756" y="68"/>
                  </a:cubicBezTo>
                  <a:cubicBezTo>
                    <a:pt x="762" y="72"/>
                    <a:pt x="768" y="72"/>
                    <a:pt x="775" y="71"/>
                  </a:cubicBezTo>
                  <a:cubicBezTo>
                    <a:pt x="780" y="70"/>
                    <a:pt x="785" y="70"/>
                    <a:pt x="790" y="73"/>
                  </a:cubicBezTo>
                  <a:cubicBezTo>
                    <a:pt x="803" y="81"/>
                    <a:pt x="804" y="90"/>
                    <a:pt x="790" y="103"/>
                  </a:cubicBezTo>
                  <a:cubicBezTo>
                    <a:pt x="806" y="107"/>
                    <a:pt x="820" y="104"/>
                    <a:pt x="833" y="102"/>
                  </a:cubicBezTo>
                  <a:cubicBezTo>
                    <a:pt x="854" y="98"/>
                    <a:pt x="865" y="103"/>
                    <a:pt x="874" y="125"/>
                  </a:cubicBezTo>
                  <a:cubicBezTo>
                    <a:pt x="876" y="116"/>
                    <a:pt x="870" y="108"/>
                    <a:pt x="877" y="102"/>
                  </a:cubicBezTo>
                  <a:cubicBezTo>
                    <a:pt x="883" y="96"/>
                    <a:pt x="888" y="96"/>
                    <a:pt x="885" y="96"/>
                  </a:cubicBezTo>
                  <a:cubicBezTo>
                    <a:pt x="882" y="97"/>
                    <a:pt x="879" y="96"/>
                    <a:pt x="878" y="92"/>
                  </a:cubicBezTo>
                  <a:cubicBezTo>
                    <a:pt x="877" y="89"/>
                    <a:pt x="880" y="87"/>
                    <a:pt x="882" y="85"/>
                  </a:cubicBezTo>
                  <a:cubicBezTo>
                    <a:pt x="892" y="76"/>
                    <a:pt x="909" y="78"/>
                    <a:pt x="919" y="88"/>
                  </a:cubicBezTo>
                  <a:cubicBezTo>
                    <a:pt x="929" y="100"/>
                    <a:pt x="944" y="105"/>
                    <a:pt x="960" y="107"/>
                  </a:cubicBezTo>
                  <a:cubicBezTo>
                    <a:pt x="966" y="108"/>
                    <a:pt x="974" y="107"/>
                    <a:pt x="981" y="106"/>
                  </a:cubicBezTo>
                  <a:cubicBezTo>
                    <a:pt x="985" y="105"/>
                    <a:pt x="989" y="106"/>
                    <a:pt x="991" y="102"/>
                  </a:cubicBezTo>
                  <a:cubicBezTo>
                    <a:pt x="996" y="88"/>
                    <a:pt x="1006" y="92"/>
                    <a:pt x="1016" y="96"/>
                  </a:cubicBezTo>
                  <a:cubicBezTo>
                    <a:pt x="1028" y="100"/>
                    <a:pt x="1027" y="109"/>
                    <a:pt x="1024" y="119"/>
                  </a:cubicBezTo>
                  <a:cubicBezTo>
                    <a:pt x="1024" y="121"/>
                    <a:pt x="1024" y="123"/>
                    <a:pt x="1023" y="125"/>
                  </a:cubicBezTo>
                  <a:cubicBezTo>
                    <a:pt x="1025" y="125"/>
                    <a:pt x="1025" y="123"/>
                    <a:pt x="1026" y="122"/>
                  </a:cubicBezTo>
                  <a:cubicBezTo>
                    <a:pt x="1027" y="111"/>
                    <a:pt x="1033" y="103"/>
                    <a:pt x="1042" y="96"/>
                  </a:cubicBezTo>
                  <a:cubicBezTo>
                    <a:pt x="1052" y="88"/>
                    <a:pt x="1050" y="71"/>
                    <a:pt x="1039" y="64"/>
                  </a:cubicBezTo>
                  <a:cubicBezTo>
                    <a:pt x="1024" y="56"/>
                    <a:pt x="1022" y="32"/>
                    <a:pt x="1034" y="19"/>
                  </a:cubicBezTo>
                  <a:cubicBezTo>
                    <a:pt x="1038" y="15"/>
                    <a:pt x="1042" y="12"/>
                    <a:pt x="1046" y="8"/>
                  </a:cubicBezTo>
                  <a:cubicBezTo>
                    <a:pt x="1051" y="4"/>
                    <a:pt x="1057" y="0"/>
                    <a:pt x="1063" y="3"/>
                  </a:cubicBezTo>
                  <a:cubicBezTo>
                    <a:pt x="1070" y="7"/>
                    <a:pt x="1080" y="10"/>
                    <a:pt x="1080" y="21"/>
                  </a:cubicBezTo>
                  <a:cubicBezTo>
                    <a:pt x="1081" y="30"/>
                    <a:pt x="1082" y="37"/>
                    <a:pt x="1088" y="43"/>
                  </a:cubicBezTo>
                  <a:cubicBezTo>
                    <a:pt x="1089" y="44"/>
                    <a:pt x="1089" y="46"/>
                    <a:pt x="1090" y="47"/>
                  </a:cubicBezTo>
                  <a:cubicBezTo>
                    <a:pt x="1097" y="53"/>
                    <a:pt x="1079" y="61"/>
                    <a:pt x="1093" y="67"/>
                  </a:cubicBezTo>
                  <a:cubicBezTo>
                    <a:pt x="1102" y="71"/>
                    <a:pt x="1092" y="82"/>
                    <a:pt x="1096" y="89"/>
                  </a:cubicBezTo>
                  <a:cubicBezTo>
                    <a:pt x="1099" y="88"/>
                    <a:pt x="1098" y="84"/>
                    <a:pt x="1100" y="82"/>
                  </a:cubicBezTo>
                  <a:cubicBezTo>
                    <a:pt x="1104" y="78"/>
                    <a:pt x="1108" y="75"/>
                    <a:pt x="1114" y="76"/>
                  </a:cubicBezTo>
                  <a:cubicBezTo>
                    <a:pt x="1120" y="78"/>
                    <a:pt x="1123" y="83"/>
                    <a:pt x="1124" y="90"/>
                  </a:cubicBezTo>
                  <a:cubicBezTo>
                    <a:pt x="1125" y="94"/>
                    <a:pt x="1124" y="98"/>
                    <a:pt x="1122" y="102"/>
                  </a:cubicBezTo>
                  <a:cubicBezTo>
                    <a:pt x="1120" y="106"/>
                    <a:pt x="1122" y="110"/>
                    <a:pt x="1125" y="112"/>
                  </a:cubicBezTo>
                  <a:cubicBezTo>
                    <a:pt x="1129" y="114"/>
                    <a:pt x="1130" y="110"/>
                    <a:pt x="1131" y="108"/>
                  </a:cubicBezTo>
                  <a:cubicBezTo>
                    <a:pt x="1143" y="95"/>
                    <a:pt x="1156" y="84"/>
                    <a:pt x="1158" y="65"/>
                  </a:cubicBezTo>
                  <a:cubicBezTo>
                    <a:pt x="1158" y="59"/>
                    <a:pt x="1164" y="57"/>
                    <a:pt x="1170" y="58"/>
                  </a:cubicBezTo>
                  <a:cubicBezTo>
                    <a:pt x="1183" y="61"/>
                    <a:pt x="1193" y="69"/>
                    <a:pt x="1201" y="79"/>
                  </a:cubicBezTo>
                  <a:cubicBezTo>
                    <a:pt x="1206" y="84"/>
                    <a:pt x="1204" y="91"/>
                    <a:pt x="1200" y="97"/>
                  </a:cubicBezTo>
                  <a:cubicBezTo>
                    <a:pt x="1197" y="100"/>
                    <a:pt x="1193" y="103"/>
                    <a:pt x="1194" y="108"/>
                  </a:cubicBezTo>
                  <a:cubicBezTo>
                    <a:pt x="1195" y="110"/>
                    <a:pt x="1195" y="112"/>
                    <a:pt x="1195" y="114"/>
                  </a:cubicBezTo>
                  <a:cubicBezTo>
                    <a:pt x="1199" y="130"/>
                    <a:pt x="1188" y="138"/>
                    <a:pt x="1177" y="145"/>
                  </a:cubicBezTo>
                  <a:cubicBezTo>
                    <a:pt x="1170" y="150"/>
                    <a:pt x="1159" y="141"/>
                    <a:pt x="1159" y="141"/>
                  </a:cubicBezTo>
                  <a:cubicBezTo>
                    <a:pt x="1164" y="150"/>
                    <a:pt x="1160" y="153"/>
                    <a:pt x="1152" y="154"/>
                  </a:cubicBezTo>
                  <a:cubicBezTo>
                    <a:pt x="1147" y="155"/>
                    <a:pt x="1142" y="155"/>
                    <a:pt x="1138" y="153"/>
                  </a:cubicBezTo>
                  <a:cubicBezTo>
                    <a:pt x="1132" y="152"/>
                    <a:pt x="1129" y="153"/>
                    <a:pt x="1127" y="158"/>
                  </a:cubicBezTo>
                  <a:cubicBezTo>
                    <a:pt x="1124" y="168"/>
                    <a:pt x="1117" y="171"/>
                    <a:pt x="1108" y="172"/>
                  </a:cubicBezTo>
                  <a:cubicBezTo>
                    <a:pt x="1101" y="172"/>
                    <a:pt x="1102" y="171"/>
                    <a:pt x="1108" y="173"/>
                  </a:cubicBezTo>
                  <a:cubicBezTo>
                    <a:pt x="1111" y="183"/>
                    <a:pt x="1105" y="200"/>
                    <a:pt x="1097" y="202"/>
                  </a:cubicBezTo>
                  <a:cubicBezTo>
                    <a:pt x="1086" y="206"/>
                    <a:pt x="1075" y="210"/>
                    <a:pt x="1064" y="214"/>
                  </a:cubicBezTo>
                  <a:cubicBezTo>
                    <a:pt x="1062" y="215"/>
                    <a:pt x="1059" y="214"/>
                    <a:pt x="1057" y="213"/>
                  </a:cubicBezTo>
                  <a:cubicBezTo>
                    <a:pt x="1051" y="208"/>
                    <a:pt x="1048" y="208"/>
                    <a:pt x="1053" y="211"/>
                  </a:cubicBezTo>
                  <a:cubicBezTo>
                    <a:pt x="1062" y="217"/>
                    <a:pt x="1061" y="224"/>
                    <a:pt x="1052" y="229"/>
                  </a:cubicBezTo>
                  <a:cubicBezTo>
                    <a:pt x="1046" y="232"/>
                    <a:pt x="1042" y="238"/>
                    <a:pt x="1038" y="243"/>
                  </a:cubicBezTo>
                  <a:cubicBezTo>
                    <a:pt x="1024" y="254"/>
                    <a:pt x="1015" y="270"/>
                    <a:pt x="1005" y="284"/>
                  </a:cubicBezTo>
                  <a:cubicBezTo>
                    <a:pt x="1000" y="292"/>
                    <a:pt x="1002" y="301"/>
                    <a:pt x="1004" y="309"/>
                  </a:cubicBezTo>
                  <a:cubicBezTo>
                    <a:pt x="1004" y="311"/>
                    <a:pt x="1003" y="314"/>
                    <a:pt x="1005" y="315"/>
                  </a:cubicBezTo>
                  <a:cubicBezTo>
                    <a:pt x="1017" y="321"/>
                    <a:pt x="1019" y="332"/>
                    <a:pt x="1021" y="344"/>
                  </a:cubicBezTo>
                  <a:cubicBezTo>
                    <a:pt x="1021" y="350"/>
                    <a:pt x="1025" y="352"/>
                    <a:pt x="1031" y="353"/>
                  </a:cubicBezTo>
                  <a:cubicBezTo>
                    <a:pt x="1056" y="353"/>
                    <a:pt x="1074" y="369"/>
                    <a:pt x="1091" y="383"/>
                  </a:cubicBezTo>
                  <a:cubicBezTo>
                    <a:pt x="1098" y="389"/>
                    <a:pt x="1105" y="392"/>
                    <a:pt x="1114" y="391"/>
                  </a:cubicBezTo>
                  <a:cubicBezTo>
                    <a:pt x="1128" y="390"/>
                    <a:pt x="1132" y="395"/>
                    <a:pt x="1134" y="410"/>
                  </a:cubicBezTo>
                  <a:cubicBezTo>
                    <a:pt x="1135" y="425"/>
                    <a:pt x="1130" y="441"/>
                    <a:pt x="1135" y="456"/>
                  </a:cubicBezTo>
                  <a:cubicBezTo>
                    <a:pt x="1137" y="461"/>
                    <a:pt x="1136" y="470"/>
                    <a:pt x="1144" y="469"/>
                  </a:cubicBezTo>
                  <a:cubicBezTo>
                    <a:pt x="1151" y="468"/>
                    <a:pt x="1159" y="463"/>
                    <a:pt x="1158" y="454"/>
                  </a:cubicBezTo>
                  <a:cubicBezTo>
                    <a:pt x="1156" y="440"/>
                    <a:pt x="1164" y="427"/>
                    <a:pt x="1161" y="412"/>
                  </a:cubicBezTo>
                  <a:cubicBezTo>
                    <a:pt x="1159" y="405"/>
                    <a:pt x="1165" y="403"/>
                    <a:pt x="1170" y="402"/>
                  </a:cubicBezTo>
                  <a:cubicBezTo>
                    <a:pt x="1190" y="396"/>
                    <a:pt x="1199" y="382"/>
                    <a:pt x="1202" y="362"/>
                  </a:cubicBezTo>
                  <a:cubicBezTo>
                    <a:pt x="1204" y="350"/>
                    <a:pt x="1203" y="339"/>
                    <a:pt x="1191" y="331"/>
                  </a:cubicBezTo>
                  <a:cubicBezTo>
                    <a:pt x="1183" y="326"/>
                    <a:pt x="1183" y="319"/>
                    <a:pt x="1190" y="313"/>
                  </a:cubicBezTo>
                  <a:cubicBezTo>
                    <a:pt x="1207" y="299"/>
                    <a:pt x="1209" y="279"/>
                    <a:pt x="1210" y="259"/>
                  </a:cubicBezTo>
                  <a:cubicBezTo>
                    <a:pt x="1210" y="238"/>
                    <a:pt x="1216" y="234"/>
                    <a:pt x="1236" y="239"/>
                  </a:cubicBezTo>
                  <a:cubicBezTo>
                    <a:pt x="1239" y="240"/>
                    <a:pt x="1242" y="241"/>
                    <a:pt x="1244" y="241"/>
                  </a:cubicBezTo>
                  <a:cubicBezTo>
                    <a:pt x="1266" y="237"/>
                    <a:pt x="1279" y="248"/>
                    <a:pt x="1289" y="265"/>
                  </a:cubicBezTo>
                  <a:cubicBezTo>
                    <a:pt x="1291" y="267"/>
                    <a:pt x="1293" y="268"/>
                    <a:pt x="1296" y="269"/>
                  </a:cubicBezTo>
                  <a:cubicBezTo>
                    <a:pt x="1303" y="273"/>
                    <a:pt x="1308" y="277"/>
                    <a:pt x="1304" y="287"/>
                  </a:cubicBezTo>
                  <a:cubicBezTo>
                    <a:pt x="1301" y="295"/>
                    <a:pt x="1303" y="303"/>
                    <a:pt x="1301" y="312"/>
                  </a:cubicBezTo>
                  <a:cubicBezTo>
                    <a:pt x="1300" y="320"/>
                    <a:pt x="1308" y="321"/>
                    <a:pt x="1314" y="324"/>
                  </a:cubicBezTo>
                  <a:cubicBezTo>
                    <a:pt x="1321" y="328"/>
                    <a:pt x="1328" y="326"/>
                    <a:pt x="1333" y="320"/>
                  </a:cubicBezTo>
                  <a:cubicBezTo>
                    <a:pt x="1340" y="313"/>
                    <a:pt x="1343" y="305"/>
                    <a:pt x="1348" y="298"/>
                  </a:cubicBezTo>
                  <a:cubicBezTo>
                    <a:pt x="1352" y="293"/>
                    <a:pt x="1356" y="286"/>
                    <a:pt x="1364" y="289"/>
                  </a:cubicBezTo>
                  <a:cubicBezTo>
                    <a:pt x="1372" y="293"/>
                    <a:pt x="1372" y="299"/>
                    <a:pt x="1372" y="306"/>
                  </a:cubicBezTo>
                  <a:cubicBezTo>
                    <a:pt x="1371" y="318"/>
                    <a:pt x="1377" y="329"/>
                    <a:pt x="1381" y="339"/>
                  </a:cubicBezTo>
                  <a:cubicBezTo>
                    <a:pt x="1385" y="348"/>
                    <a:pt x="1388" y="357"/>
                    <a:pt x="1387" y="367"/>
                  </a:cubicBezTo>
                  <a:cubicBezTo>
                    <a:pt x="1386" y="380"/>
                    <a:pt x="1394" y="389"/>
                    <a:pt x="1404" y="397"/>
                  </a:cubicBezTo>
                  <a:cubicBezTo>
                    <a:pt x="1406" y="399"/>
                    <a:pt x="1410" y="400"/>
                    <a:pt x="1412" y="402"/>
                  </a:cubicBezTo>
                  <a:cubicBezTo>
                    <a:pt x="1417" y="405"/>
                    <a:pt x="1425" y="408"/>
                    <a:pt x="1424" y="415"/>
                  </a:cubicBezTo>
                  <a:cubicBezTo>
                    <a:pt x="1423" y="422"/>
                    <a:pt x="1417" y="421"/>
                    <a:pt x="1417" y="421"/>
                  </a:cubicBezTo>
                  <a:cubicBezTo>
                    <a:pt x="1438" y="421"/>
                    <a:pt x="1441" y="426"/>
                    <a:pt x="1440" y="445"/>
                  </a:cubicBezTo>
                  <a:cubicBezTo>
                    <a:pt x="1439" y="450"/>
                    <a:pt x="1438" y="455"/>
                    <a:pt x="1437" y="460"/>
                  </a:cubicBezTo>
                  <a:cubicBezTo>
                    <a:pt x="1437" y="462"/>
                    <a:pt x="1437" y="463"/>
                    <a:pt x="1436" y="465"/>
                  </a:cubicBezTo>
                  <a:cubicBezTo>
                    <a:pt x="1431" y="469"/>
                    <a:pt x="1425" y="472"/>
                    <a:pt x="1419" y="476"/>
                  </a:cubicBezTo>
                  <a:cubicBezTo>
                    <a:pt x="1408" y="481"/>
                    <a:pt x="1397" y="485"/>
                    <a:pt x="1388" y="495"/>
                  </a:cubicBezTo>
                  <a:cubicBezTo>
                    <a:pt x="1377" y="506"/>
                    <a:pt x="1362" y="503"/>
                    <a:pt x="1348" y="498"/>
                  </a:cubicBezTo>
                  <a:cubicBezTo>
                    <a:pt x="1341" y="497"/>
                    <a:pt x="1333" y="498"/>
                    <a:pt x="1326" y="497"/>
                  </a:cubicBezTo>
                  <a:cubicBezTo>
                    <a:pt x="1317" y="496"/>
                    <a:pt x="1311" y="501"/>
                    <a:pt x="1305" y="507"/>
                  </a:cubicBezTo>
                  <a:cubicBezTo>
                    <a:pt x="1298" y="512"/>
                    <a:pt x="1299" y="514"/>
                    <a:pt x="1307" y="511"/>
                  </a:cubicBezTo>
                  <a:cubicBezTo>
                    <a:pt x="1310" y="511"/>
                    <a:pt x="1312" y="511"/>
                    <a:pt x="1314" y="511"/>
                  </a:cubicBezTo>
                  <a:cubicBezTo>
                    <a:pt x="1322" y="512"/>
                    <a:pt x="1327" y="516"/>
                    <a:pt x="1330" y="522"/>
                  </a:cubicBezTo>
                  <a:cubicBezTo>
                    <a:pt x="1333" y="531"/>
                    <a:pt x="1325" y="535"/>
                    <a:pt x="1320" y="540"/>
                  </a:cubicBezTo>
                  <a:cubicBezTo>
                    <a:pt x="1320" y="542"/>
                    <a:pt x="1315" y="540"/>
                    <a:pt x="1317" y="545"/>
                  </a:cubicBezTo>
                  <a:cubicBezTo>
                    <a:pt x="1324" y="554"/>
                    <a:pt x="1324" y="568"/>
                    <a:pt x="1335" y="575"/>
                  </a:cubicBezTo>
                  <a:cubicBezTo>
                    <a:pt x="1339" y="578"/>
                    <a:pt x="1344" y="575"/>
                    <a:pt x="1348" y="577"/>
                  </a:cubicBezTo>
                  <a:cubicBezTo>
                    <a:pt x="1351" y="578"/>
                    <a:pt x="1355" y="579"/>
                    <a:pt x="1357" y="582"/>
                  </a:cubicBezTo>
                  <a:cubicBezTo>
                    <a:pt x="1358" y="584"/>
                    <a:pt x="1359" y="587"/>
                    <a:pt x="1358" y="590"/>
                  </a:cubicBezTo>
                  <a:cubicBezTo>
                    <a:pt x="1354" y="598"/>
                    <a:pt x="1346" y="600"/>
                    <a:pt x="1339" y="602"/>
                  </a:cubicBezTo>
                  <a:cubicBezTo>
                    <a:pt x="1328" y="606"/>
                    <a:pt x="1319" y="610"/>
                    <a:pt x="1311" y="619"/>
                  </a:cubicBezTo>
                  <a:cubicBezTo>
                    <a:pt x="1306" y="626"/>
                    <a:pt x="1298" y="631"/>
                    <a:pt x="1292" y="620"/>
                  </a:cubicBezTo>
                  <a:cubicBezTo>
                    <a:pt x="1290" y="615"/>
                    <a:pt x="1290" y="611"/>
                    <a:pt x="1291" y="606"/>
                  </a:cubicBezTo>
                  <a:cubicBezTo>
                    <a:pt x="1291" y="605"/>
                    <a:pt x="1291" y="603"/>
                    <a:pt x="1292" y="602"/>
                  </a:cubicBezTo>
                  <a:cubicBezTo>
                    <a:pt x="1294" y="597"/>
                    <a:pt x="1293" y="596"/>
                    <a:pt x="1289" y="597"/>
                  </a:cubicBezTo>
                  <a:cubicBezTo>
                    <a:pt x="1288" y="598"/>
                    <a:pt x="1287" y="599"/>
                    <a:pt x="1286" y="600"/>
                  </a:cubicBezTo>
                  <a:cubicBezTo>
                    <a:pt x="1284" y="605"/>
                    <a:pt x="1280" y="608"/>
                    <a:pt x="1276" y="610"/>
                  </a:cubicBezTo>
                  <a:cubicBezTo>
                    <a:pt x="1264" y="614"/>
                    <a:pt x="1254" y="620"/>
                    <a:pt x="1246" y="628"/>
                  </a:cubicBezTo>
                  <a:cubicBezTo>
                    <a:pt x="1240" y="634"/>
                    <a:pt x="1232" y="641"/>
                    <a:pt x="1243" y="650"/>
                  </a:cubicBezTo>
                  <a:cubicBezTo>
                    <a:pt x="1245" y="653"/>
                    <a:pt x="1245" y="655"/>
                    <a:pt x="1243" y="658"/>
                  </a:cubicBezTo>
                  <a:cubicBezTo>
                    <a:pt x="1239" y="663"/>
                    <a:pt x="1234" y="667"/>
                    <a:pt x="1227" y="663"/>
                  </a:cubicBezTo>
                  <a:cubicBezTo>
                    <a:pt x="1215" y="665"/>
                    <a:pt x="1206" y="672"/>
                    <a:pt x="1194" y="673"/>
                  </a:cubicBezTo>
                  <a:cubicBezTo>
                    <a:pt x="1193" y="673"/>
                    <a:pt x="1192" y="674"/>
                    <a:pt x="1192" y="674"/>
                  </a:cubicBezTo>
                  <a:cubicBezTo>
                    <a:pt x="1190" y="690"/>
                    <a:pt x="1175" y="701"/>
                    <a:pt x="1173" y="716"/>
                  </a:cubicBezTo>
                  <a:cubicBezTo>
                    <a:pt x="1172" y="725"/>
                    <a:pt x="1165" y="730"/>
                    <a:pt x="1160" y="736"/>
                  </a:cubicBezTo>
                  <a:cubicBezTo>
                    <a:pt x="1155" y="730"/>
                    <a:pt x="1156" y="734"/>
                    <a:pt x="1156" y="743"/>
                  </a:cubicBezTo>
                  <a:cubicBezTo>
                    <a:pt x="1150" y="750"/>
                    <a:pt x="1165" y="758"/>
                    <a:pt x="1154" y="765"/>
                  </a:cubicBezTo>
                  <a:cubicBezTo>
                    <a:pt x="1159" y="772"/>
                    <a:pt x="1152" y="773"/>
                    <a:pt x="1149" y="775"/>
                  </a:cubicBezTo>
                  <a:cubicBezTo>
                    <a:pt x="1136" y="783"/>
                    <a:pt x="1125" y="792"/>
                    <a:pt x="1114" y="801"/>
                  </a:cubicBezTo>
                  <a:cubicBezTo>
                    <a:pt x="1098" y="814"/>
                    <a:pt x="1080" y="829"/>
                    <a:pt x="1080" y="856"/>
                  </a:cubicBezTo>
                  <a:cubicBezTo>
                    <a:pt x="1080" y="876"/>
                    <a:pt x="1082" y="896"/>
                    <a:pt x="1084" y="916"/>
                  </a:cubicBezTo>
                  <a:cubicBezTo>
                    <a:pt x="1085" y="923"/>
                    <a:pt x="1085" y="930"/>
                    <a:pt x="1082" y="937"/>
                  </a:cubicBezTo>
                  <a:cubicBezTo>
                    <a:pt x="1081" y="941"/>
                    <a:pt x="1077" y="944"/>
                    <a:pt x="1073" y="943"/>
                  </a:cubicBezTo>
                  <a:cubicBezTo>
                    <a:pt x="1069" y="942"/>
                    <a:pt x="1065" y="940"/>
                    <a:pt x="1065" y="936"/>
                  </a:cubicBezTo>
                  <a:cubicBezTo>
                    <a:pt x="1064" y="926"/>
                    <a:pt x="1061" y="918"/>
                    <a:pt x="1055" y="910"/>
                  </a:cubicBezTo>
                  <a:cubicBezTo>
                    <a:pt x="1053" y="908"/>
                    <a:pt x="1053" y="901"/>
                    <a:pt x="1055" y="898"/>
                  </a:cubicBezTo>
                  <a:cubicBezTo>
                    <a:pt x="1062" y="885"/>
                    <a:pt x="1052" y="876"/>
                    <a:pt x="1048" y="866"/>
                  </a:cubicBezTo>
                  <a:cubicBezTo>
                    <a:pt x="1045" y="858"/>
                    <a:pt x="1040" y="864"/>
                    <a:pt x="1036" y="867"/>
                  </a:cubicBezTo>
                  <a:cubicBezTo>
                    <a:pt x="1030" y="871"/>
                    <a:pt x="1028" y="872"/>
                    <a:pt x="1022" y="864"/>
                  </a:cubicBezTo>
                  <a:cubicBezTo>
                    <a:pt x="1013" y="853"/>
                    <a:pt x="999" y="867"/>
                    <a:pt x="987" y="861"/>
                  </a:cubicBezTo>
                  <a:cubicBezTo>
                    <a:pt x="985" y="860"/>
                    <a:pt x="975" y="862"/>
                    <a:pt x="975" y="869"/>
                  </a:cubicBezTo>
                  <a:cubicBezTo>
                    <a:pt x="976" y="881"/>
                    <a:pt x="966" y="880"/>
                    <a:pt x="959" y="883"/>
                  </a:cubicBezTo>
                  <a:cubicBezTo>
                    <a:pt x="957" y="885"/>
                    <a:pt x="954" y="887"/>
                    <a:pt x="953" y="884"/>
                  </a:cubicBezTo>
                  <a:cubicBezTo>
                    <a:pt x="947" y="873"/>
                    <a:pt x="937" y="878"/>
                    <a:pt x="928" y="877"/>
                  </a:cubicBezTo>
                  <a:cubicBezTo>
                    <a:pt x="918" y="875"/>
                    <a:pt x="909" y="875"/>
                    <a:pt x="904" y="887"/>
                  </a:cubicBezTo>
                  <a:cubicBezTo>
                    <a:pt x="902" y="891"/>
                    <a:pt x="895" y="893"/>
                    <a:pt x="891" y="896"/>
                  </a:cubicBezTo>
                  <a:cubicBezTo>
                    <a:pt x="878" y="904"/>
                    <a:pt x="868" y="912"/>
                    <a:pt x="868" y="931"/>
                  </a:cubicBezTo>
                  <a:cubicBezTo>
                    <a:pt x="868" y="949"/>
                    <a:pt x="858" y="967"/>
                    <a:pt x="861" y="986"/>
                  </a:cubicBezTo>
                  <a:cubicBezTo>
                    <a:pt x="861" y="987"/>
                    <a:pt x="861" y="989"/>
                    <a:pt x="860" y="990"/>
                  </a:cubicBezTo>
                  <a:cubicBezTo>
                    <a:pt x="844" y="1008"/>
                    <a:pt x="859" y="1020"/>
                    <a:pt x="867" y="1033"/>
                  </a:cubicBezTo>
                  <a:cubicBezTo>
                    <a:pt x="868" y="1035"/>
                    <a:pt x="872" y="1037"/>
                    <a:pt x="871" y="1039"/>
                  </a:cubicBezTo>
                  <a:cubicBezTo>
                    <a:pt x="868" y="1059"/>
                    <a:pt x="886" y="1057"/>
                    <a:pt x="896" y="1065"/>
                  </a:cubicBezTo>
                  <a:cubicBezTo>
                    <a:pt x="899" y="1067"/>
                    <a:pt x="902" y="1066"/>
                    <a:pt x="904" y="1065"/>
                  </a:cubicBezTo>
                  <a:cubicBezTo>
                    <a:pt x="914" y="1062"/>
                    <a:pt x="923" y="1057"/>
                    <a:pt x="933" y="1054"/>
                  </a:cubicBezTo>
                  <a:cubicBezTo>
                    <a:pt x="939" y="1052"/>
                    <a:pt x="943" y="1045"/>
                    <a:pt x="943" y="1036"/>
                  </a:cubicBezTo>
                  <a:cubicBezTo>
                    <a:pt x="942" y="1029"/>
                    <a:pt x="941" y="1018"/>
                    <a:pt x="948" y="1016"/>
                  </a:cubicBezTo>
                  <a:cubicBezTo>
                    <a:pt x="960" y="1011"/>
                    <a:pt x="973" y="1004"/>
                    <a:pt x="986" y="1006"/>
                  </a:cubicBezTo>
                  <a:cubicBezTo>
                    <a:pt x="994" y="1007"/>
                    <a:pt x="993" y="1016"/>
                    <a:pt x="989" y="1020"/>
                  </a:cubicBezTo>
                  <a:cubicBezTo>
                    <a:pt x="977" y="1036"/>
                    <a:pt x="978" y="1055"/>
                    <a:pt x="973" y="1073"/>
                  </a:cubicBezTo>
                  <a:cubicBezTo>
                    <a:pt x="971" y="1078"/>
                    <a:pt x="969" y="1083"/>
                    <a:pt x="965" y="1087"/>
                  </a:cubicBezTo>
                  <a:cubicBezTo>
                    <a:pt x="959" y="1095"/>
                    <a:pt x="964" y="1097"/>
                    <a:pt x="971" y="1098"/>
                  </a:cubicBezTo>
                  <a:cubicBezTo>
                    <a:pt x="979" y="1098"/>
                    <a:pt x="986" y="1096"/>
                    <a:pt x="994" y="1094"/>
                  </a:cubicBezTo>
                  <a:cubicBezTo>
                    <a:pt x="1004" y="1092"/>
                    <a:pt x="1014" y="1092"/>
                    <a:pt x="1022" y="1100"/>
                  </a:cubicBezTo>
                  <a:cubicBezTo>
                    <a:pt x="1028" y="1106"/>
                    <a:pt x="1030" y="1110"/>
                    <a:pt x="1025" y="1118"/>
                  </a:cubicBezTo>
                  <a:cubicBezTo>
                    <a:pt x="1017" y="1132"/>
                    <a:pt x="1018" y="1149"/>
                    <a:pt x="1017" y="1165"/>
                  </a:cubicBezTo>
                  <a:cubicBezTo>
                    <a:pt x="1017" y="1174"/>
                    <a:pt x="1028" y="1185"/>
                    <a:pt x="1036" y="1193"/>
                  </a:cubicBezTo>
                  <a:cubicBezTo>
                    <a:pt x="1043" y="1201"/>
                    <a:pt x="1055" y="1196"/>
                    <a:pt x="1063" y="1189"/>
                  </a:cubicBezTo>
                  <a:cubicBezTo>
                    <a:pt x="1066" y="1186"/>
                    <a:pt x="1066" y="1177"/>
                    <a:pt x="1071" y="1179"/>
                  </a:cubicBezTo>
                  <a:cubicBezTo>
                    <a:pt x="1079" y="1182"/>
                    <a:pt x="1088" y="1182"/>
                    <a:pt x="1095" y="1188"/>
                  </a:cubicBezTo>
                  <a:cubicBezTo>
                    <a:pt x="1098" y="1191"/>
                    <a:pt x="1101" y="1195"/>
                    <a:pt x="1104" y="1198"/>
                  </a:cubicBezTo>
                  <a:cubicBezTo>
                    <a:pt x="1118" y="1186"/>
                    <a:pt x="1120" y="1165"/>
                    <a:pt x="1136" y="1155"/>
                  </a:cubicBezTo>
                  <a:cubicBezTo>
                    <a:pt x="1147" y="1148"/>
                    <a:pt x="1161" y="1144"/>
                    <a:pt x="1170" y="1132"/>
                  </a:cubicBezTo>
                  <a:cubicBezTo>
                    <a:pt x="1171" y="1131"/>
                    <a:pt x="1175" y="1130"/>
                    <a:pt x="1177" y="1132"/>
                  </a:cubicBezTo>
                  <a:cubicBezTo>
                    <a:pt x="1180" y="1135"/>
                    <a:pt x="1178" y="1137"/>
                    <a:pt x="1175" y="1139"/>
                  </a:cubicBezTo>
                  <a:cubicBezTo>
                    <a:pt x="1166" y="1148"/>
                    <a:pt x="1175" y="1161"/>
                    <a:pt x="1168" y="1171"/>
                  </a:cubicBezTo>
                  <a:cubicBezTo>
                    <a:pt x="1166" y="1172"/>
                    <a:pt x="1173" y="1178"/>
                    <a:pt x="1176" y="1178"/>
                  </a:cubicBezTo>
                  <a:cubicBezTo>
                    <a:pt x="1182" y="1178"/>
                    <a:pt x="1181" y="1172"/>
                    <a:pt x="1179" y="1169"/>
                  </a:cubicBezTo>
                  <a:cubicBezTo>
                    <a:pt x="1175" y="1159"/>
                    <a:pt x="1175" y="1150"/>
                    <a:pt x="1188" y="1146"/>
                  </a:cubicBezTo>
                  <a:cubicBezTo>
                    <a:pt x="1194" y="1145"/>
                    <a:pt x="1191" y="1139"/>
                    <a:pt x="1194" y="1134"/>
                  </a:cubicBezTo>
                  <a:cubicBezTo>
                    <a:pt x="1200" y="1142"/>
                    <a:pt x="1211" y="1144"/>
                    <a:pt x="1215" y="1154"/>
                  </a:cubicBezTo>
                  <a:cubicBezTo>
                    <a:pt x="1215" y="1156"/>
                    <a:pt x="1217" y="1158"/>
                    <a:pt x="1219" y="1157"/>
                  </a:cubicBezTo>
                  <a:cubicBezTo>
                    <a:pt x="1235" y="1147"/>
                    <a:pt x="1255" y="1171"/>
                    <a:pt x="1271" y="1153"/>
                  </a:cubicBezTo>
                  <a:cubicBezTo>
                    <a:pt x="1272" y="1151"/>
                    <a:pt x="1276" y="1152"/>
                    <a:pt x="1279" y="1152"/>
                  </a:cubicBezTo>
                  <a:cubicBezTo>
                    <a:pt x="1282" y="1150"/>
                    <a:pt x="1285" y="1150"/>
                    <a:pt x="1288" y="1151"/>
                  </a:cubicBezTo>
                  <a:cubicBezTo>
                    <a:pt x="1290" y="1151"/>
                    <a:pt x="1293" y="1150"/>
                    <a:pt x="1294" y="1153"/>
                  </a:cubicBezTo>
                  <a:cubicBezTo>
                    <a:pt x="1295" y="1157"/>
                    <a:pt x="1290" y="1156"/>
                    <a:pt x="1288" y="1158"/>
                  </a:cubicBezTo>
                  <a:cubicBezTo>
                    <a:pt x="1305" y="1163"/>
                    <a:pt x="1311" y="1180"/>
                    <a:pt x="1325" y="1188"/>
                  </a:cubicBezTo>
                  <a:cubicBezTo>
                    <a:pt x="1330" y="1191"/>
                    <a:pt x="1335" y="1195"/>
                    <a:pt x="1335" y="1201"/>
                  </a:cubicBezTo>
                  <a:cubicBezTo>
                    <a:pt x="1334" y="1211"/>
                    <a:pt x="1344" y="1203"/>
                    <a:pt x="1346" y="1208"/>
                  </a:cubicBezTo>
                  <a:cubicBezTo>
                    <a:pt x="1347" y="1211"/>
                    <a:pt x="1350" y="1211"/>
                    <a:pt x="1352" y="1211"/>
                  </a:cubicBezTo>
                  <a:cubicBezTo>
                    <a:pt x="1353" y="1217"/>
                    <a:pt x="1359" y="1218"/>
                    <a:pt x="1364" y="1219"/>
                  </a:cubicBezTo>
                  <a:cubicBezTo>
                    <a:pt x="1390" y="1212"/>
                    <a:pt x="1416" y="1218"/>
                    <a:pt x="1425" y="1240"/>
                  </a:cubicBezTo>
                  <a:cubicBezTo>
                    <a:pt x="1431" y="1254"/>
                    <a:pt x="1450" y="1270"/>
                    <a:pt x="1434" y="1289"/>
                  </a:cubicBezTo>
                  <a:cubicBezTo>
                    <a:pt x="1430" y="1303"/>
                    <a:pt x="1421" y="1308"/>
                    <a:pt x="1427" y="1303"/>
                  </a:cubicBezTo>
                  <a:cubicBezTo>
                    <a:pt x="1431" y="1300"/>
                    <a:pt x="1434" y="1295"/>
                    <a:pt x="1440" y="1298"/>
                  </a:cubicBezTo>
                  <a:cubicBezTo>
                    <a:pt x="1446" y="1298"/>
                    <a:pt x="1452" y="1298"/>
                    <a:pt x="1457" y="1298"/>
                  </a:cubicBezTo>
                  <a:cubicBezTo>
                    <a:pt x="1461" y="1303"/>
                    <a:pt x="1460" y="1308"/>
                    <a:pt x="1457" y="1312"/>
                  </a:cubicBezTo>
                  <a:cubicBezTo>
                    <a:pt x="1455" y="1316"/>
                    <a:pt x="1454" y="1317"/>
                    <a:pt x="1457" y="1313"/>
                  </a:cubicBezTo>
                  <a:cubicBezTo>
                    <a:pt x="1459" y="1311"/>
                    <a:pt x="1461" y="1308"/>
                    <a:pt x="1464" y="1307"/>
                  </a:cubicBezTo>
                  <a:cubicBezTo>
                    <a:pt x="1482" y="1308"/>
                    <a:pt x="1500" y="1310"/>
                    <a:pt x="1511" y="1328"/>
                  </a:cubicBezTo>
                  <a:cubicBezTo>
                    <a:pt x="1519" y="1331"/>
                    <a:pt x="1528" y="1327"/>
                    <a:pt x="1537" y="1330"/>
                  </a:cubicBezTo>
                  <a:cubicBezTo>
                    <a:pt x="1551" y="1327"/>
                    <a:pt x="1564" y="1329"/>
                    <a:pt x="1578" y="1334"/>
                  </a:cubicBezTo>
                  <a:cubicBezTo>
                    <a:pt x="1582" y="1336"/>
                    <a:pt x="1587" y="1337"/>
                    <a:pt x="1589" y="1343"/>
                  </a:cubicBezTo>
                  <a:cubicBezTo>
                    <a:pt x="1596" y="1352"/>
                    <a:pt x="1603" y="1358"/>
                    <a:pt x="1616" y="1355"/>
                  </a:cubicBezTo>
                  <a:cubicBezTo>
                    <a:pt x="1624" y="1353"/>
                    <a:pt x="1631" y="1355"/>
                    <a:pt x="1631" y="1366"/>
                  </a:cubicBezTo>
                  <a:cubicBezTo>
                    <a:pt x="1631" y="1370"/>
                    <a:pt x="1633" y="1374"/>
                    <a:pt x="1634" y="1377"/>
                  </a:cubicBezTo>
                  <a:cubicBezTo>
                    <a:pt x="1636" y="1386"/>
                    <a:pt x="1636" y="1395"/>
                    <a:pt x="1634" y="1404"/>
                  </a:cubicBezTo>
                  <a:cubicBezTo>
                    <a:pt x="1625" y="1426"/>
                    <a:pt x="1601" y="1435"/>
                    <a:pt x="1589" y="1455"/>
                  </a:cubicBezTo>
                  <a:cubicBezTo>
                    <a:pt x="1587" y="1459"/>
                    <a:pt x="1583" y="1461"/>
                    <a:pt x="1580" y="1464"/>
                  </a:cubicBezTo>
                  <a:cubicBezTo>
                    <a:pt x="1578" y="1466"/>
                    <a:pt x="1575" y="1468"/>
                    <a:pt x="1578" y="1471"/>
                  </a:cubicBezTo>
                  <a:cubicBezTo>
                    <a:pt x="1575" y="1488"/>
                    <a:pt x="1579" y="1506"/>
                    <a:pt x="1575" y="1523"/>
                  </a:cubicBezTo>
                  <a:cubicBezTo>
                    <a:pt x="1574" y="1531"/>
                    <a:pt x="1566" y="1537"/>
                    <a:pt x="1569" y="1546"/>
                  </a:cubicBezTo>
                  <a:cubicBezTo>
                    <a:pt x="1566" y="1551"/>
                    <a:pt x="1570" y="1557"/>
                    <a:pt x="1566" y="1562"/>
                  </a:cubicBezTo>
                  <a:cubicBezTo>
                    <a:pt x="1559" y="1571"/>
                    <a:pt x="1550" y="1579"/>
                    <a:pt x="1547" y="1589"/>
                  </a:cubicBezTo>
                  <a:cubicBezTo>
                    <a:pt x="1545" y="1595"/>
                    <a:pt x="1546" y="1600"/>
                    <a:pt x="1540" y="1603"/>
                  </a:cubicBezTo>
                  <a:cubicBezTo>
                    <a:pt x="1538" y="1609"/>
                    <a:pt x="1535" y="1610"/>
                    <a:pt x="1529" y="1610"/>
                  </a:cubicBezTo>
                  <a:cubicBezTo>
                    <a:pt x="1522" y="1610"/>
                    <a:pt x="1516" y="1609"/>
                    <a:pt x="1509" y="1611"/>
                  </a:cubicBezTo>
                  <a:cubicBezTo>
                    <a:pt x="1493" y="1624"/>
                    <a:pt x="1472" y="1629"/>
                    <a:pt x="1458" y="1645"/>
                  </a:cubicBezTo>
                  <a:cubicBezTo>
                    <a:pt x="1455" y="1649"/>
                    <a:pt x="1449" y="1652"/>
                    <a:pt x="1452" y="1658"/>
                  </a:cubicBezTo>
                  <a:cubicBezTo>
                    <a:pt x="1454" y="1664"/>
                    <a:pt x="1454" y="1670"/>
                    <a:pt x="1452" y="1676"/>
                  </a:cubicBezTo>
                  <a:cubicBezTo>
                    <a:pt x="1449" y="1695"/>
                    <a:pt x="1436" y="1709"/>
                    <a:pt x="1426" y="1725"/>
                  </a:cubicBezTo>
                  <a:cubicBezTo>
                    <a:pt x="1424" y="1723"/>
                    <a:pt x="1423" y="1721"/>
                    <a:pt x="1424" y="1719"/>
                  </a:cubicBezTo>
                  <a:cubicBezTo>
                    <a:pt x="1423" y="1721"/>
                    <a:pt x="1423" y="1723"/>
                    <a:pt x="1422" y="1725"/>
                  </a:cubicBezTo>
                  <a:cubicBezTo>
                    <a:pt x="1421" y="1727"/>
                    <a:pt x="1419" y="1729"/>
                    <a:pt x="1417" y="1731"/>
                  </a:cubicBezTo>
                  <a:cubicBezTo>
                    <a:pt x="1410" y="1739"/>
                    <a:pt x="1400" y="1743"/>
                    <a:pt x="1404" y="1758"/>
                  </a:cubicBezTo>
                  <a:cubicBezTo>
                    <a:pt x="1406" y="1766"/>
                    <a:pt x="1376" y="1786"/>
                    <a:pt x="1364" y="1787"/>
                  </a:cubicBezTo>
                  <a:cubicBezTo>
                    <a:pt x="1358" y="1792"/>
                    <a:pt x="1352" y="1791"/>
                    <a:pt x="1345" y="1790"/>
                  </a:cubicBezTo>
                  <a:cubicBezTo>
                    <a:pt x="1343" y="1790"/>
                    <a:pt x="1342" y="1789"/>
                    <a:pt x="1340" y="1789"/>
                  </a:cubicBezTo>
                  <a:cubicBezTo>
                    <a:pt x="1338" y="1789"/>
                    <a:pt x="1337" y="1790"/>
                    <a:pt x="1339" y="1789"/>
                  </a:cubicBezTo>
                  <a:cubicBezTo>
                    <a:pt x="1340" y="1789"/>
                    <a:pt x="1338" y="1792"/>
                    <a:pt x="1339" y="1790"/>
                  </a:cubicBezTo>
                  <a:cubicBezTo>
                    <a:pt x="1346" y="1796"/>
                    <a:pt x="1348" y="1804"/>
                    <a:pt x="1353" y="1811"/>
                  </a:cubicBezTo>
                  <a:cubicBezTo>
                    <a:pt x="1357" y="1816"/>
                    <a:pt x="1354" y="1822"/>
                    <a:pt x="1350" y="1827"/>
                  </a:cubicBezTo>
                  <a:cubicBezTo>
                    <a:pt x="1340" y="1844"/>
                    <a:pt x="1324" y="1853"/>
                    <a:pt x="1305" y="1855"/>
                  </a:cubicBezTo>
                  <a:cubicBezTo>
                    <a:pt x="1293" y="1856"/>
                    <a:pt x="1286" y="1861"/>
                    <a:pt x="1286" y="1874"/>
                  </a:cubicBezTo>
                  <a:cubicBezTo>
                    <a:pt x="1286" y="1888"/>
                    <a:pt x="1276" y="1890"/>
                    <a:pt x="1265" y="1890"/>
                  </a:cubicBezTo>
                  <a:cubicBezTo>
                    <a:pt x="1261" y="1890"/>
                    <a:pt x="1255" y="1889"/>
                    <a:pt x="1253" y="1893"/>
                  </a:cubicBezTo>
                  <a:cubicBezTo>
                    <a:pt x="1250" y="1899"/>
                    <a:pt x="1257" y="1900"/>
                    <a:pt x="1260" y="1902"/>
                  </a:cubicBezTo>
                  <a:cubicBezTo>
                    <a:pt x="1265" y="1907"/>
                    <a:pt x="1265" y="1910"/>
                    <a:pt x="1260" y="1914"/>
                  </a:cubicBezTo>
                  <a:cubicBezTo>
                    <a:pt x="1252" y="1921"/>
                    <a:pt x="1247" y="1930"/>
                    <a:pt x="1246" y="1941"/>
                  </a:cubicBezTo>
                  <a:cubicBezTo>
                    <a:pt x="1245" y="1947"/>
                    <a:pt x="1240" y="1952"/>
                    <a:pt x="1235" y="1956"/>
                  </a:cubicBezTo>
                  <a:cubicBezTo>
                    <a:pt x="1223" y="1964"/>
                    <a:pt x="1223" y="1964"/>
                    <a:pt x="1235" y="1974"/>
                  </a:cubicBezTo>
                  <a:cubicBezTo>
                    <a:pt x="1238" y="1976"/>
                    <a:pt x="1241" y="1979"/>
                    <a:pt x="1241" y="1983"/>
                  </a:cubicBezTo>
                  <a:cubicBezTo>
                    <a:pt x="1241" y="1984"/>
                    <a:pt x="1241" y="1985"/>
                    <a:pt x="1241" y="1986"/>
                  </a:cubicBezTo>
                  <a:cubicBezTo>
                    <a:pt x="1240" y="1993"/>
                    <a:pt x="1235" y="1996"/>
                    <a:pt x="1230" y="2000"/>
                  </a:cubicBezTo>
                  <a:cubicBezTo>
                    <a:pt x="1225" y="2006"/>
                    <a:pt x="1220" y="2011"/>
                    <a:pt x="1219" y="2018"/>
                  </a:cubicBezTo>
                  <a:cubicBezTo>
                    <a:pt x="1218" y="2022"/>
                    <a:pt x="1216" y="2026"/>
                    <a:pt x="1212" y="2028"/>
                  </a:cubicBezTo>
                  <a:cubicBezTo>
                    <a:pt x="1198" y="2033"/>
                    <a:pt x="1198" y="2044"/>
                    <a:pt x="1202" y="2056"/>
                  </a:cubicBezTo>
                  <a:cubicBezTo>
                    <a:pt x="1202" y="2059"/>
                    <a:pt x="1201" y="2061"/>
                    <a:pt x="1198" y="2063"/>
                  </a:cubicBezTo>
                  <a:cubicBezTo>
                    <a:pt x="1195" y="2066"/>
                    <a:pt x="1191" y="2066"/>
                    <a:pt x="1188" y="2069"/>
                  </a:cubicBezTo>
                  <a:cubicBezTo>
                    <a:pt x="1184" y="2073"/>
                    <a:pt x="1183" y="2078"/>
                    <a:pt x="1181" y="2082"/>
                  </a:cubicBezTo>
                  <a:cubicBezTo>
                    <a:pt x="1179" y="2088"/>
                    <a:pt x="1176" y="2092"/>
                    <a:pt x="1168" y="2091"/>
                  </a:cubicBezTo>
                  <a:cubicBezTo>
                    <a:pt x="1165" y="2090"/>
                    <a:pt x="1164" y="2088"/>
                    <a:pt x="1163" y="2085"/>
                  </a:cubicBezTo>
                  <a:cubicBezTo>
                    <a:pt x="1164" y="2073"/>
                    <a:pt x="1154" y="2086"/>
                    <a:pt x="1153" y="2080"/>
                  </a:cubicBezTo>
                  <a:cubicBezTo>
                    <a:pt x="1150" y="2070"/>
                    <a:pt x="1146" y="2060"/>
                    <a:pt x="1133" y="2060"/>
                  </a:cubicBezTo>
                  <a:cubicBezTo>
                    <a:pt x="1131" y="2059"/>
                    <a:pt x="1129" y="2059"/>
                    <a:pt x="1128" y="2058"/>
                  </a:cubicBezTo>
                  <a:cubicBezTo>
                    <a:pt x="1122" y="2054"/>
                    <a:pt x="1123" y="2050"/>
                    <a:pt x="1127" y="2046"/>
                  </a:cubicBezTo>
                  <a:cubicBezTo>
                    <a:pt x="1127" y="2045"/>
                    <a:pt x="1128" y="2044"/>
                    <a:pt x="1129" y="2043"/>
                  </a:cubicBezTo>
                  <a:cubicBezTo>
                    <a:pt x="1134" y="2037"/>
                    <a:pt x="1134" y="2031"/>
                    <a:pt x="1128" y="2026"/>
                  </a:cubicBezTo>
                  <a:cubicBezTo>
                    <a:pt x="1122" y="2020"/>
                    <a:pt x="1121" y="2014"/>
                    <a:pt x="1126" y="2007"/>
                  </a:cubicBezTo>
                  <a:cubicBezTo>
                    <a:pt x="1129" y="2004"/>
                    <a:pt x="1128" y="2001"/>
                    <a:pt x="1128" y="1999"/>
                  </a:cubicBezTo>
                  <a:cubicBezTo>
                    <a:pt x="1128" y="1998"/>
                    <a:pt x="1128" y="1996"/>
                    <a:pt x="1128" y="1995"/>
                  </a:cubicBezTo>
                  <a:cubicBezTo>
                    <a:pt x="1128" y="1991"/>
                    <a:pt x="1124" y="1993"/>
                    <a:pt x="1122" y="1992"/>
                  </a:cubicBezTo>
                  <a:cubicBezTo>
                    <a:pt x="1117" y="1992"/>
                    <a:pt x="1109" y="1991"/>
                    <a:pt x="1110" y="1985"/>
                  </a:cubicBezTo>
                  <a:cubicBezTo>
                    <a:pt x="1110" y="1979"/>
                    <a:pt x="1112" y="1971"/>
                    <a:pt x="1120" y="1969"/>
                  </a:cubicBezTo>
                  <a:cubicBezTo>
                    <a:pt x="1124" y="1968"/>
                    <a:pt x="1128" y="1969"/>
                    <a:pt x="1131" y="1971"/>
                  </a:cubicBezTo>
                  <a:cubicBezTo>
                    <a:pt x="1133" y="1971"/>
                    <a:pt x="1135" y="1973"/>
                    <a:pt x="1137" y="1972"/>
                  </a:cubicBezTo>
                  <a:cubicBezTo>
                    <a:pt x="1139" y="1970"/>
                    <a:pt x="1139" y="1967"/>
                    <a:pt x="1140" y="1965"/>
                  </a:cubicBezTo>
                  <a:cubicBezTo>
                    <a:pt x="1142" y="1961"/>
                    <a:pt x="1149" y="1958"/>
                    <a:pt x="1142" y="1952"/>
                  </a:cubicBezTo>
                  <a:cubicBezTo>
                    <a:pt x="1137" y="1945"/>
                    <a:pt x="1145" y="1938"/>
                    <a:pt x="1142" y="1930"/>
                  </a:cubicBezTo>
                  <a:cubicBezTo>
                    <a:pt x="1142" y="1927"/>
                    <a:pt x="1143" y="1925"/>
                    <a:pt x="1145" y="1922"/>
                  </a:cubicBezTo>
                  <a:cubicBezTo>
                    <a:pt x="1151" y="1913"/>
                    <a:pt x="1145" y="1912"/>
                    <a:pt x="1137" y="1912"/>
                  </a:cubicBezTo>
                  <a:cubicBezTo>
                    <a:pt x="1133" y="1910"/>
                    <a:pt x="1131" y="1906"/>
                    <a:pt x="1131" y="1902"/>
                  </a:cubicBezTo>
                  <a:cubicBezTo>
                    <a:pt x="1132" y="1896"/>
                    <a:pt x="1132" y="1891"/>
                    <a:pt x="1132" y="1886"/>
                  </a:cubicBezTo>
                  <a:cubicBezTo>
                    <a:pt x="1137" y="1873"/>
                    <a:pt x="1129" y="1860"/>
                    <a:pt x="1134" y="1847"/>
                  </a:cubicBezTo>
                  <a:cubicBezTo>
                    <a:pt x="1137" y="1843"/>
                    <a:pt x="1142" y="1840"/>
                    <a:pt x="1142" y="1834"/>
                  </a:cubicBezTo>
                  <a:cubicBezTo>
                    <a:pt x="1142" y="1833"/>
                    <a:pt x="1142" y="1831"/>
                    <a:pt x="1143" y="1830"/>
                  </a:cubicBezTo>
                  <a:cubicBezTo>
                    <a:pt x="1145" y="1825"/>
                    <a:pt x="1146" y="1819"/>
                    <a:pt x="1148" y="1814"/>
                  </a:cubicBezTo>
                  <a:cubicBezTo>
                    <a:pt x="1156" y="1788"/>
                    <a:pt x="1153" y="1761"/>
                    <a:pt x="1156" y="1734"/>
                  </a:cubicBezTo>
                  <a:cubicBezTo>
                    <a:pt x="1158" y="1707"/>
                    <a:pt x="1159" y="1679"/>
                    <a:pt x="1168" y="1653"/>
                  </a:cubicBezTo>
                  <a:cubicBezTo>
                    <a:pt x="1169" y="1652"/>
                    <a:pt x="1170" y="1650"/>
                    <a:pt x="1171" y="1649"/>
                  </a:cubicBezTo>
                  <a:cubicBezTo>
                    <a:pt x="1172" y="1643"/>
                    <a:pt x="1173" y="1636"/>
                    <a:pt x="1174" y="1629"/>
                  </a:cubicBezTo>
                  <a:cubicBezTo>
                    <a:pt x="1170" y="1619"/>
                    <a:pt x="1172" y="1609"/>
                    <a:pt x="1172" y="1600"/>
                  </a:cubicBezTo>
                  <a:cubicBezTo>
                    <a:pt x="1171" y="1594"/>
                    <a:pt x="1171" y="1588"/>
                    <a:pt x="1171" y="1582"/>
                  </a:cubicBezTo>
                  <a:cubicBezTo>
                    <a:pt x="1159" y="1570"/>
                    <a:pt x="1144" y="1561"/>
                    <a:pt x="1128" y="1555"/>
                  </a:cubicBezTo>
                  <a:cubicBezTo>
                    <a:pt x="1112" y="1550"/>
                    <a:pt x="1102" y="1539"/>
                    <a:pt x="1095" y="1524"/>
                  </a:cubicBezTo>
                  <a:cubicBezTo>
                    <a:pt x="1094" y="1520"/>
                    <a:pt x="1095" y="1515"/>
                    <a:pt x="1092" y="1510"/>
                  </a:cubicBezTo>
                  <a:cubicBezTo>
                    <a:pt x="1087" y="1500"/>
                    <a:pt x="1081" y="1491"/>
                    <a:pt x="1074" y="1482"/>
                  </a:cubicBezTo>
                  <a:cubicBezTo>
                    <a:pt x="1073" y="1480"/>
                    <a:pt x="1071" y="1478"/>
                    <a:pt x="1070" y="1476"/>
                  </a:cubicBezTo>
                  <a:cubicBezTo>
                    <a:pt x="1064" y="1449"/>
                    <a:pt x="1062" y="1444"/>
                    <a:pt x="1040" y="1416"/>
                  </a:cubicBezTo>
                  <a:cubicBezTo>
                    <a:pt x="1038" y="1411"/>
                    <a:pt x="1039" y="1406"/>
                    <a:pt x="1037" y="1401"/>
                  </a:cubicBezTo>
                  <a:cubicBezTo>
                    <a:pt x="1037" y="1400"/>
                    <a:pt x="1036" y="1399"/>
                    <a:pt x="1036" y="1397"/>
                  </a:cubicBezTo>
                  <a:cubicBezTo>
                    <a:pt x="1036" y="1394"/>
                    <a:pt x="1036" y="1390"/>
                    <a:pt x="1036" y="1387"/>
                  </a:cubicBezTo>
                  <a:cubicBezTo>
                    <a:pt x="1036" y="1385"/>
                    <a:pt x="1036" y="1384"/>
                    <a:pt x="1037" y="1382"/>
                  </a:cubicBezTo>
                  <a:cubicBezTo>
                    <a:pt x="1039" y="1373"/>
                    <a:pt x="1051" y="1366"/>
                    <a:pt x="1041" y="1353"/>
                  </a:cubicBezTo>
                  <a:cubicBezTo>
                    <a:pt x="1034" y="1343"/>
                    <a:pt x="1045" y="1331"/>
                    <a:pt x="1051" y="1321"/>
                  </a:cubicBezTo>
                  <a:cubicBezTo>
                    <a:pt x="1052" y="1319"/>
                    <a:pt x="1054" y="1316"/>
                    <a:pt x="1055" y="1314"/>
                  </a:cubicBezTo>
                  <a:cubicBezTo>
                    <a:pt x="1065" y="1307"/>
                    <a:pt x="1073" y="1299"/>
                    <a:pt x="1077" y="1287"/>
                  </a:cubicBezTo>
                  <a:cubicBezTo>
                    <a:pt x="1078" y="1286"/>
                    <a:pt x="1079" y="1285"/>
                    <a:pt x="1080" y="1284"/>
                  </a:cubicBezTo>
                  <a:cubicBezTo>
                    <a:pt x="1090" y="1277"/>
                    <a:pt x="1089" y="1266"/>
                    <a:pt x="1089" y="1256"/>
                  </a:cubicBezTo>
                  <a:cubicBezTo>
                    <a:pt x="1090" y="1254"/>
                    <a:pt x="1090" y="1253"/>
                    <a:pt x="1090" y="1252"/>
                  </a:cubicBezTo>
                  <a:cubicBezTo>
                    <a:pt x="1093" y="1235"/>
                    <a:pt x="1093" y="1220"/>
                    <a:pt x="1084" y="1205"/>
                  </a:cubicBezTo>
                  <a:cubicBezTo>
                    <a:pt x="1082" y="1202"/>
                    <a:pt x="1082" y="1197"/>
                    <a:pt x="1077" y="1197"/>
                  </a:cubicBezTo>
                  <a:cubicBezTo>
                    <a:pt x="1072" y="1196"/>
                    <a:pt x="1068" y="1199"/>
                    <a:pt x="1066" y="1203"/>
                  </a:cubicBezTo>
                  <a:cubicBezTo>
                    <a:pt x="1062" y="1210"/>
                    <a:pt x="1060" y="1222"/>
                    <a:pt x="1050" y="1218"/>
                  </a:cubicBezTo>
                  <a:cubicBezTo>
                    <a:pt x="1037" y="1215"/>
                    <a:pt x="1021" y="1220"/>
                    <a:pt x="1011" y="1206"/>
                  </a:cubicBezTo>
                  <a:cubicBezTo>
                    <a:pt x="1008" y="1193"/>
                    <a:pt x="995" y="1194"/>
                    <a:pt x="987" y="1187"/>
                  </a:cubicBezTo>
                  <a:cubicBezTo>
                    <a:pt x="987" y="1184"/>
                    <a:pt x="986" y="1181"/>
                    <a:pt x="986" y="1178"/>
                  </a:cubicBezTo>
                  <a:cubicBezTo>
                    <a:pt x="984" y="1173"/>
                    <a:pt x="985" y="1168"/>
                    <a:pt x="985" y="1163"/>
                  </a:cubicBezTo>
                  <a:cubicBezTo>
                    <a:pt x="985" y="1161"/>
                    <a:pt x="985" y="1158"/>
                    <a:pt x="981" y="1158"/>
                  </a:cubicBezTo>
                  <a:cubicBezTo>
                    <a:pt x="976" y="1156"/>
                    <a:pt x="972" y="1152"/>
                    <a:pt x="969" y="1147"/>
                  </a:cubicBezTo>
                  <a:cubicBezTo>
                    <a:pt x="967" y="1140"/>
                    <a:pt x="961" y="1140"/>
                    <a:pt x="955" y="1141"/>
                  </a:cubicBezTo>
                  <a:cubicBezTo>
                    <a:pt x="950" y="1141"/>
                    <a:pt x="945" y="1141"/>
                    <a:pt x="942" y="1136"/>
                  </a:cubicBezTo>
                  <a:cubicBezTo>
                    <a:pt x="937" y="1129"/>
                    <a:pt x="930" y="1135"/>
                    <a:pt x="924" y="1133"/>
                  </a:cubicBezTo>
                  <a:cubicBezTo>
                    <a:pt x="915" y="1132"/>
                    <a:pt x="909" y="1128"/>
                    <a:pt x="905" y="1121"/>
                  </a:cubicBezTo>
                  <a:cubicBezTo>
                    <a:pt x="897" y="1107"/>
                    <a:pt x="885" y="1101"/>
                    <a:pt x="869" y="110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 name="Freeform 9">
              <a:extLst>
                <a:ext uri="{FF2B5EF4-FFF2-40B4-BE49-F238E27FC236}">
                  <a16:creationId xmlns:a16="http://schemas.microsoft.com/office/drawing/2014/main" id="{7816A2CA-FBA0-4E50-8218-0AB5C113B13A}"/>
                </a:ext>
              </a:extLst>
            </p:cNvPr>
            <p:cNvSpPr>
              <a:spLocks/>
            </p:cNvSpPr>
            <p:nvPr/>
          </p:nvSpPr>
          <p:spPr bwMode="auto">
            <a:xfrm>
              <a:off x="6298218" y="2414518"/>
              <a:ext cx="535250" cy="498448"/>
            </a:xfrm>
            <a:custGeom>
              <a:avLst/>
              <a:gdLst>
                <a:gd name="T0" fmla="*/ 34 w 615"/>
                <a:gd name="T1" fmla="*/ 102 h 572"/>
                <a:gd name="T2" fmla="*/ 75 w 615"/>
                <a:gd name="T3" fmla="*/ 84 h 572"/>
                <a:gd name="T4" fmla="*/ 115 w 615"/>
                <a:gd name="T5" fmla="*/ 57 h 572"/>
                <a:gd name="T6" fmla="*/ 151 w 615"/>
                <a:gd name="T7" fmla="*/ 43 h 572"/>
                <a:gd name="T8" fmla="*/ 173 w 615"/>
                <a:gd name="T9" fmla="*/ 34 h 572"/>
                <a:gd name="T10" fmla="*/ 203 w 615"/>
                <a:gd name="T11" fmla="*/ 43 h 572"/>
                <a:gd name="T12" fmla="*/ 237 w 615"/>
                <a:gd name="T13" fmla="*/ 28 h 572"/>
                <a:gd name="T14" fmla="*/ 311 w 615"/>
                <a:gd name="T15" fmla="*/ 34 h 572"/>
                <a:gd name="T16" fmla="*/ 302 w 615"/>
                <a:gd name="T17" fmla="*/ 16 h 572"/>
                <a:gd name="T18" fmla="*/ 358 w 615"/>
                <a:gd name="T19" fmla="*/ 21 h 572"/>
                <a:gd name="T20" fmla="*/ 403 w 615"/>
                <a:gd name="T21" fmla="*/ 3 h 572"/>
                <a:gd name="T22" fmla="*/ 476 w 615"/>
                <a:gd name="T23" fmla="*/ 10 h 572"/>
                <a:gd name="T24" fmla="*/ 400 w 615"/>
                <a:gd name="T25" fmla="*/ 32 h 572"/>
                <a:gd name="T26" fmla="*/ 498 w 615"/>
                <a:gd name="T27" fmla="*/ 23 h 572"/>
                <a:gd name="T28" fmla="*/ 440 w 615"/>
                <a:gd name="T29" fmla="*/ 47 h 572"/>
                <a:gd name="T30" fmla="*/ 498 w 615"/>
                <a:gd name="T31" fmla="*/ 50 h 572"/>
                <a:gd name="T32" fmla="*/ 514 w 615"/>
                <a:gd name="T33" fmla="*/ 79 h 572"/>
                <a:gd name="T34" fmla="*/ 572 w 615"/>
                <a:gd name="T35" fmla="*/ 59 h 572"/>
                <a:gd name="T36" fmla="*/ 591 w 615"/>
                <a:gd name="T37" fmla="*/ 87 h 572"/>
                <a:gd name="T38" fmla="*/ 565 w 615"/>
                <a:gd name="T39" fmla="*/ 103 h 572"/>
                <a:gd name="T40" fmla="*/ 549 w 615"/>
                <a:gd name="T41" fmla="*/ 163 h 572"/>
                <a:gd name="T42" fmla="*/ 556 w 615"/>
                <a:gd name="T43" fmla="*/ 183 h 572"/>
                <a:gd name="T44" fmla="*/ 525 w 615"/>
                <a:gd name="T45" fmla="*/ 230 h 572"/>
                <a:gd name="T46" fmla="*/ 529 w 615"/>
                <a:gd name="T47" fmla="*/ 248 h 572"/>
                <a:gd name="T48" fmla="*/ 486 w 615"/>
                <a:gd name="T49" fmla="*/ 264 h 572"/>
                <a:gd name="T50" fmla="*/ 508 w 615"/>
                <a:gd name="T51" fmla="*/ 333 h 572"/>
                <a:gd name="T52" fmla="*/ 454 w 615"/>
                <a:gd name="T53" fmla="*/ 313 h 572"/>
                <a:gd name="T54" fmla="*/ 454 w 615"/>
                <a:gd name="T55" fmla="*/ 328 h 572"/>
                <a:gd name="T56" fmla="*/ 450 w 615"/>
                <a:gd name="T57" fmla="*/ 343 h 572"/>
                <a:gd name="T58" fmla="*/ 425 w 615"/>
                <a:gd name="T59" fmla="*/ 388 h 572"/>
                <a:gd name="T60" fmla="*/ 346 w 615"/>
                <a:gd name="T61" fmla="*/ 445 h 572"/>
                <a:gd name="T62" fmla="*/ 315 w 615"/>
                <a:gd name="T63" fmla="*/ 446 h 572"/>
                <a:gd name="T64" fmla="*/ 287 w 615"/>
                <a:gd name="T65" fmla="*/ 478 h 572"/>
                <a:gd name="T66" fmla="*/ 240 w 615"/>
                <a:gd name="T67" fmla="*/ 572 h 572"/>
                <a:gd name="T68" fmla="*/ 201 w 615"/>
                <a:gd name="T69" fmla="*/ 552 h 572"/>
                <a:gd name="T70" fmla="*/ 161 w 615"/>
                <a:gd name="T71" fmla="*/ 473 h 572"/>
                <a:gd name="T72" fmla="*/ 141 w 615"/>
                <a:gd name="T73" fmla="*/ 436 h 572"/>
                <a:gd name="T74" fmla="*/ 140 w 615"/>
                <a:gd name="T75" fmla="*/ 413 h 572"/>
                <a:gd name="T76" fmla="*/ 156 w 615"/>
                <a:gd name="T77" fmla="*/ 392 h 572"/>
                <a:gd name="T78" fmla="*/ 166 w 615"/>
                <a:gd name="T79" fmla="*/ 377 h 572"/>
                <a:gd name="T80" fmla="*/ 150 w 615"/>
                <a:gd name="T81" fmla="*/ 329 h 572"/>
                <a:gd name="T82" fmla="*/ 176 w 615"/>
                <a:gd name="T83" fmla="*/ 315 h 572"/>
                <a:gd name="T84" fmla="*/ 145 w 615"/>
                <a:gd name="T85" fmla="*/ 309 h 572"/>
                <a:gd name="T86" fmla="*/ 147 w 615"/>
                <a:gd name="T87" fmla="*/ 252 h 572"/>
                <a:gd name="T88" fmla="*/ 97 w 615"/>
                <a:gd name="T89" fmla="*/ 187 h 572"/>
                <a:gd name="T90" fmla="*/ 29 w 615"/>
                <a:gd name="T91" fmla="*/ 180 h 572"/>
                <a:gd name="T92" fmla="*/ 24 w 615"/>
                <a:gd name="T93" fmla="*/ 158 h 572"/>
                <a:gd name="T94" fmla="*/ 30 w 615"/>
                <a:gd name="T95" fmla="*/ 140 h 572"/>
                <a:gd name="T96" fmla="*/ 21 w 615"/>
                <a:gd name="T97" fmla="*/ 13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5" h="572">
                  <a:moveTo>
                    <a:pt x="21" y="134"/>
                  </a:moveTo>
                  <a:cubicBezTo>
                    <a:pt x="20" y="127"/>
                    <a:pt x="14" y="126"/>
                    <a:pt x="10" y="124"/>
                  </a:cubicBezTo>
                  <a:cubicBezTo>
                    <a:pt x="0" y="119"/>
                    <a:pt x="0" y="114"/>
                    <a:pt x="10" y="109"/>
                  </a:cubicBezTo>
                  <a:cubicBezTo>
                    <a:pt x="17" y="105"/>
                    <a:pt x="25" y="100"/>
                    <a:pt x="34" y="102"/>
                  </a:cubicBezTo>
                  <a:cubicBezTo>
                    <a:pt x="37" y="103"/>
                    <a:pt x="42" y="104"/>
                    <a:pt x="43" y="101"/>
                  </a:cubicBezTo>
                  <a:cubicBezTo>
                    <a:pt x="48" y="92"/>
                    <a:pt x="56" y="93"/>
                    <a:pt x="62" y="96"/>
                  </a:cubicBezTo>
                  <a:cubicBezTo>
                    <a:pt x="75" y="101"/>
                    <a:pt x="78" y="85"/>
                    <a:pt x="90" y="87"/>
                  </a:cubicBezTo>
                  <a:cubicBezTo>
                    <a:pt x="85" y="80"/>
                    <a:pt x="80" y="79"/>
                    <a:pt x="75" y="84"/>
                  </a:cubicBezTo>
                  <a:cubicBezTo>
                    <a:pt x="69" y="88"/>
                    <a:pt x="64" y="86"/>
                    <a:pt x="61" y="80"/>
                  </a:cubicBezTo>
                  <a:cubicBezTo>
                    <a:pt x="56" y="71"/>
                    <a:pt x="64" y="71"/>
                    <a:pt x="68" y="70"/>
                  </a:cubicBezTo>
                  <a:cubicBezTo>
                    <a:pt x="79" y="66"/>
                    <a:pt x="86" y="52"/>
                    <a:pt x="100" y="60"/>
                  </a:cubicBezTo>
                  <a:cubicBezTo>
                    <a:pt x="103" y="51"/>
                    <a:pt x="109" y="53"/>
                    <a:pt x="115" y="57"/>
                  </a:cubicBezTo>
                  <a:cubicBezTo>
                    <a:pt x="116" y="57"/>
                    <a:pt x="119" y="55"/>
                    <a:pt x="119" y="54"/>
                  </a:cubicBezTo>
                  <a:cubicBezTo>
                    <a:pt x="116" y="36"/>
                    <a:pt x="130" y="37"/>
                    <a:pt x="140" y="35"/>
                  </a:cubicBezTo>
                  <a:cubicBezTo>
                    <a:pt x="143" y="36"/>
                    <a:pt x="147" y="37"/>
                    <a:pt x="149" y="40"/>
                  </a:cubicBezTo>
                  <a:cubicBezTo>
                    <a:pt x="150" y="41"/>
                    <a:pt x="151" y="42"/>
                    <a:pt x="151" y="43"/>
                  </a:cubicBezTo>
                  <a:cubicBezTo>
                    <a:pt x="152" y="42"/>
                    <a:pt x="150" y="41"/>
                    <a:pt x="150" y="40"/>
                  </a:cubicBezTo>
                  <a:cubicBezTo>
                    <a:pt x="149" y="38"/>
                    <a:pt x="149" y="36"/>
                    <a:pt x="150" y="34"/>
                  </a:cubicBezTo>
                  <a:cubicBezTo>
                    <a:pt x="157" y="33"/>
                    <a:pt x="163" y="32"/>
                    <a:pt x="170" y="35"/>
                  </a:cubicBezTo>
                  <a:cubicBezTo>
                    <a:pt x="171" y="34"/>
                    <a:pt x="172" y="34"/>
                    <a:pt x="173" y="34"/>
                  </a:cubicBezTo>
                  <a:cubicBezTo>
                    <a:pt x="178" y="32"/>
                    <a:pt x="183" y="35"/>
                    <a:pt x="188" y="32"/>
                  </a:cubicBezTo>
                  <a:cubicBezTo>
                    <a:pt x="188" y="32"/>
                    <a:pt x="188" y="32"/>
                    <a:pt x="188" y="32"/>
                  </a:cubicBezTo>
                  <a:cubicBezTo>
                    <a:pt x="193" y="29"/>
                    <a:pt x="197" y="30"/>
                    <a:pt x="199" y="35"/>
                  </a:cubicBezTo>
                  <a:cubicBezTo>
                    <a:pt x="199" y="39"/>
                    <a:pt x="201" y="41"/>
                    <a:pt x="203" y="43"/>
                  </a:cubicBezTo>
                  <a:cubicBezTo>
                    <a:pt x="210" y="44"/>
                    <a:pt x="216" y="40"/>
                    <a:pt x="223" y="43"/>
                  </a:cubicBezTo>
                  <a:cubicBezTo>
                    <a:pt x="226" y="44"/>
                    <a:pt x="230" y="46"/>
                    <a:pt x="234" y="46"/>
                  </a:cubicBezTo>
                  <a:cubicBezTo>
                    <a:pt x="239" y="47"/>
                    <a:pt x="243" y="46"/>
                    <a:pt x="239" y="40"/>
                  </a:cubicBezTo>
                  <a:cubicBezTo>
                    <a:pt x="236" y="36"/>
                    <a:pt x="232" y="32"/>
                    <a:pt x="237" y="28"/>
                  </a:cubicBezTo>
                  <a:cubicBezTo>
                    <a:pt x="242" y="25"/>
                    <a:pt x="248" y="25"/>
                    <a:pt x="252" y="28"/>
                  </a:cubicBezTo>
                  <a:cubicBezTo>
                    <a:pt x="264" y="37"/>
                    <a:pt x="281" y="34"/>
                    <a:pt x="289" y="49"/>
                  </a:cubicBezTo>
                  <a:cubicBezTo>
                    <a:pt x="290" y="50"/>
                    <a:pt x="300" y="55"/>
                    <a:pt x="297" y="42"/>
                  </a:cubicBezTo>
                  <a:cubicBezTo>
                    <a:pt x="295" y="34"/>
                    <a:pt x="308" y="40"/>
                    <a:pt x="311" y="34"/>
                  </a:cubicBezTo>
                  <a:cubicBezTo>
                    <a:pt x="313" y="32"/>
                    <a:pt x="317" y="32"/>
                    <a:pt x="318" y="32"/>
                  </a:cubicBezTo>
                  <a:cubicBezTo>
                    <a:pt x="315" y="31"/>
                    <a:pt x="310" y="31"/>
                    <a:pt x="305" y="29"/>
                  </a:cubicBezTo>
                  <a:cubicBezTo>
                    <a:pt x="303" y="29"/>
                    <a:pt x="301" y="29"/>
                    <a:pt x="300" y="28"/>
                  </a:cubicBezTo>
                  <a:cubicBezTo>
                    <a:pt x="295" y="23"/>
                    <a:pt x="291" y="18"/>
                    <a:pt x="302" y="16"/>
                  </a:cubicBezTo>
                  <a:cubicBezTo>
                    <a:pt x="305" y="15"/>
                    <a:pt x="306" y="14"/>
                    <a:pt x="307" y="11"/>
                  </a:cubicBezTo>
                  <a:cubicBezTo>
                    <a:pt x="315" y="8"/>
                    <a:pt x="321" y="2"/>
                    <a:pt x="327" y="15"/>
                  </a:cubicBezTo>
                  <a:cubicBezTo>
                    <a:pt x="332" y="26"/>
                    <a:pt x="344" y="24"/>
                    <a:pt x="354" y="24"/>
                  </a:cubicBezTo>
                  <a:cubicBezTo>
                    <a:pt x="356" y="24"/>
                    <a:pt x="359" y="23"/>
                    <a:pt x="358" y="21"/>
                  </a:cubicBezTo>
                  <a:cubicBezTo>
                    <a:pt x="351" y="3"/>
                    <a:pt x="366" y="8"/>
                    <a:pt x="373" y="6"/>
                  </a:cubicBezTo>
                  <a:cubicBezTo>
                    <a:pt x="378" y="4"/>
                    <a:pt x="382" y="3"/>
                    <a:pt x="387" y="2"/>
                  </a:cubicBezTo>
                  <a:cubicBezTo>
                    <a:pt x="392" y="1"/>
                    <a:pt x="396" y="0"/>
                    <a:pt x="401" y="2"/>
                  </a:cubicBezTo>
                  <a:cubicBezTo>
                    <a:pt x="402" y="3"/>
                    <a:pt x="402" y="3"/>
                    <a:pt x="403" y="3"/>
                  </a:cubicBezTo>
                  <a:cubicBezTo>
                    <a:pt x="411" y="6"/>
                    <a:pt x="420" y="2"/>
                    <a:pt x="428" y="5"/>
                  </a:cubicBezTo>
                  <a:cubicBezTo>
                    <a:pt x="430" y="5"/>
                    <a:pt x="432" y="5"/>
                    <a:pt x="434" y="5"/>
                  </a:cubicBezTo>
                  <a:cubicBezTo>
                    <a:pt x="447" y="3"/>
                    <a:pt x="461" y="3"/>
                    <a:pt x="474" y="5"/>
                  </a:cubicBezTo>
                  <a:cubicBezTo>
                    <a:pt x="476" y="6"/>
                    <a:pt x="482" y="7"/>
                    <a:pt x="476" y="10"/>
                  </a:cubicBezTo>
                  <a:cubicBezTo>
                    <a:pt x="473" y="12"/>
                    <a:pt x="467" y="11"/>
                    <a:pt x="463" y="12"/>
                  </a:cubicBezTo>
                  <a:cubicBezTo>
                    <a:pt x="450" y="20"/>
                    <a:pt x="434" y="20"/>
                    <a:pt x="420" y="23"/>
                  </a:cubicBezTo>
                  <a:cubicBezTo>
                    <a:pt x="416" y="23"/>
                    <a:pt x="412" y="24"/>
                    <a:pt x="409" y="27"/>
                  </a:cubicBezTo>
                  <a:cubicBezTo>
                    <a:pt x="407" y="29"/>
                    <a:pt x="405" y="31"/>
                    <a:pt x="400" y="32"/>
                  </a:cubicBezTo>
                  <a:cubicBezTo>
                    <a:pt x="407" y="31"/>
                    <a:pt x="409" y="27"/>
                    <a:pt x="413" y="25"/>
                  </a:cubicBezTo>
                  <a:cubicBezTo>
                    <a:pt x="437" y="21"/>
                    <a:pt x="461" y="12"/>
                    <a:pt x="486" y="17"/>
                  </a:cubicBezTo>
                  <a:cubicBezTo>
                    <a:pt x="488" y="18"/>
                    <a:pt x="490" y="20"/>
                    <a:pt x="492" y="17"/>
                  </a:cubicBezTo>
                  <a:cubicBezTo>
                    <a:pt x="499" y="14"/>
                    <a:pt x="500" y="17"/>
                    <a:pt x="498" y="23"/>
                  </a:cubicBezTo>
                  <a:cubicBezTo>
                    <a:pt x="497" y="28"/>
                    <a:pt x="496" y="32"/>
                    <a:pt x="503" y="32"/>
                  </a:cubicBezTo>
                  <a:cubicBezTo>
                    <a:pt x="506" y="32"/>
                    <a:pt x="510" y="32"/>
                    <a:pt x="510" y="37"/>
                  </a:cubicBezTo>
                  <a:cubicBezTo>
                    <a:pt x="507" y="42"/>
                    <a:pt x="504" y="44"/>
                    <a:pt x="499" y="44"/>
                  </a:cubicBezTo>
                  <a:cubicBezTo>
                    <a:pt x="479" y="45"/>
                    <a:pt x="460" y="53"/>
                    <a:pt x="440" y="47"/>
                  </a:cubicBezTo>
                  <a:cubicBezTo>
                    <a:pt x="429" y="44"/>
                    <a:pt x="430" y="58"/>
                    <a:pt x="424" y="58"/>
                  </a:cubicBezTo>
                  <a:cubicBezTo>
                    <a:pt x="437" y="53"/>
                    <a:pt x="453" y="51"/>
                    <a:pt x="469" y="49"/>
                  </a:cubicBezTo>
                  <a:cubicBezTo>
                    <a:pt x="477" y="49"/>
                    <a:pt x="485" y="50"/>
                    <a:pt x="480" y="61"/>
                  </a:cubicBezTo>
                  <a:cubicBezTo>
                    <a:pt x="488" y="61"/>
                    <a:pt x="495" y="58"/>
                    <a:pt x="498" y="50"/>
                  </a:cubicBezTo>
                  <a:cubicBezTo>
                    <a:pt x="500" y="45"/>
                    <a:pt x="504" y="42"/>
                    <a:pt x="510" y="43"/>
                  </a:cubicBezTo>
                  <a:cubicBezTo>
                    <a:pt x="527" y="51"/>
                    <a:pt x="527" y="54"/>
                    <a:pt x="514" y="67"/>
                  </a:cubicBezTo>
                  <a:cubicBezTo>
                    <a:pt x="511" y="70"/>
                    <a:pt x="510" y="74"/>
                    <a:pt x="509" y="78"/>
                  </a:cubicBezTo>
                  <a:cubicBezTo>
                    <a:pt x="509" y="87"/>
                    <a:pt x="513" y="76"/>
                    <a:pt x="514" y="79"/>
                  </a:cubicBezTo>
                  <a:cubicBezTo>
                    <a:pt x="517" y="77"/>
                    <a:pt x="519" y="76"/>
                    <a:pt x="522" y="74"/>
                  </a:cubicBezTo>
                  <a:cubicBezTo>
                    <a:pt x="530" y="66"/>
                    <a:pt x="536" y="53"/>
                    <a:pt x="550" y="65"/>
                  </a:cubicBezTo>
                  <a:cubicBezTo>
                    <a:pt x="554" y="68"/>
                    <a:pt x="561" y="70"/>
                    <a:pt x="563" y="61"/>
                  </a:cubicBezTo>
                  <a:cubicBezTo>
                    <a:pt x="564" y="57"/>
                    <a:pt x="569" y="59"/>
                    <a:pt x="572" y="59"/>
                  </a:cubicBezTo>
                  <a:cubicBezTo>
                    <a:pt x="583" y="59"/>
                    <a:pt x="593" y="58"/>
                    <a:pt x="604" y="59"/>
                  </a:cubicBezTo>
                  <a:cubicBezTo>
                    <a:pt x="608" y="60"/>
                    <a:pt x="615" y="61"/>
                    <a:pt x="614" y="67"/>
                  </a:cubicBezTo>
                  <a:cubicBezTo>
                    <a:pt x="614" y="71"/>
                    <a:pt x="608" y="72"/>
                    <a:pt x="604" y="72"/>
                  </a:cubicBezTo>
                  <a:cubicBezTo>
                    <a:pt x="595" y="73"/>
                    <a:pt x="591" y="77"/>
                    <a:pt x="591" y="87"/>
                  </a:cubicBezTo>
                  <a:cubicBezTo>
                    <a:pt x="582" y="92"/>
                    <a:pt x="580" y="91"/>
                    <a:pt x="568" y="96"/>
                  </a:cubicBezTo>
                  <a:cubicBezTo>
                    <a:pt x="568" y="96"/>
                    <a:pt x="568" y="96"/>
                    <a:pt x="568" y="96"/>
                  </a:cubicBezTo>
                  <a:cubicBezTo>
                    <a:pt x="567" y="97"/>
                    <a:pt x="567" y="97"/>
                    <a:pt x="566" y="98"/>
                  </a:cubicBezTo>
                  <a:cubicBezTo>
                    <a:pt x="561" y="99"/>
                    <a:pt x="561" y="99"/>
                    <a:pt x="565" y="103"/>
                  </a:cubicBezTo>
                  <a:cubicBezTo>
                    <a:pt x="563" y="106"/>
                    <a:pt x="561" y="110"/>
                    <a:pt x="559" y="113"/>
                  </a:cubicBezTo>
                  <a:cubicBezTo>
                    <a:pt x="553" y="119"/>
                    <a:pt x="547" y="125"/>
                    <a:pt x="540" y="130"/>
                  </a:cubicBezTo>
                  <a:cubicBezTo>
                    <a:pt x="532" y="137"/>
                    <a:pt x="530" y="143"/>
                    <a:pt x="539" y="150"/>
                  </a:cubicBezTo>
                  <a:cubicBezTo>
                    <a:pt x="544" y="153"/>
                    <a:pt x="547" y="157"/>
                    <a:pt x="549" y="163"/>
                  </a:cubicBezTo>
                  <a:cubicBezTo>
                    <a:pt x="548" y="172"/>
                    <a:pt x="542" y="170"/>
                    <a:pt x="537" y="168"/>
                  </a:cubicBezTo>
                  <a:cubicBezTo>
                    <a:pt x="537" y="171"/>
                    <a:pt x="539" y="170"/>
                    <a:pt x="540" y="171"/>
                  </a:cubicBezTo>
                  <a:cubicBezTo>
                    <a:pt x="542" y="172"/>
                    <a:pt x="543" y="172"/>
                    <a:pt x="545" y="172"/>
                  </a:cubicBezTo>
                  <a:cubicBezTo>
                    <a:pt x="552" y="172"/>
                    <a:pt x="557" y="175"/>
                    <a:pt x="556" y="183"/>
                  </a:cubicBezTo>
                  <a:cubicBezTo>
                    <a:pt x="554" y="191"/>
                    <a:pt x="548" y="193"/>
                    <a:pt x="542" y="193"/>
                  </a:cubicBezTo>
                  <a:cubicBezTo>
                    <a:pt x="534" y="192"/>
                    <a:pt x="527" y="189"/>
                    <a:pt x="518" y="195"/>
                  </a:cubicBezTo>
                  <a:cubicBezTo>
                    <a:pt x="529" y="199"/>
                    <a:pt x="535" y="206"/>
                    <a:pt x="532" y="218"/>
                  </a:cubicBezTo>
                  <a:cubicBezTo>
                    <a:pt x="532" y="223"/>
                    <a:pt x="524" y="224"/>
                    <a:pt x="525" y="230"/>
                  </a:cubicBezTo>
                  <a:cubicBezTo>
                    <a:pt x="526" y="230"/>
                    <a:pt x="527" y="231"/>
                    <a:pt x="527" y="232"/>
                  </a:cubicBezTo>
                  <a:cubicBezTo>
                    <a:pt x="530" y="234"/>
                    <a:pt x="533" y="234"/>
                    <a:pt x="536" y="235"/>
                  </a:cubicBezTo>
                  <a:cubicBezTo>
                    <a:pt x="539" y="237"/>
                    <a:pt x="544" y="238"/>
                    <a:pt x="542" y="243"/>
                  </a:cubicBezTo>
                  <a:cubicBezTo>
                    <a:pt x="540" y="248"/>
                    <a:pt x="534" y="248"/>
                    <a:pt x="529" y="248"/>
                  </a:cubicBezTo>
                  <a:cubicBezTo>
                    <a:pt x="523" y="249"/>
                    <a:pt x="519" y="240"/>
                    <a:pt x="512" y="245"/>
                  </a:cubicBezTo>
                  <a:cubicBezTo>
                    <a:pt x="515" y="250"/>
                    <a:pt x="521" y="247"/>
                    <a:pt x="524" y="251"/>
                  </a:cubicBezTo>
                  <a:cubicBezTo>
                    <a:pt x="529" y="258"/>
                    <a:pt x="528" y="265"/>
                    <a:pt x="521" y="270"/>
                  </a:cubicBezTo>
                  <a:cubicBezTo>
                    <a:pt x="508" y="276"/>
                    <a:pt x="498" y="267"/>
                    <a:pt x="486" y="264"/>
                  </a:cubicBezTo>
                  <a:cubicBezTo>
                    <a:pt x="481" y="263"/>
                    <a:pt x="477" y="258"/>
                    <a:pt x="474" y="269"/>
                  </a:cubicBezTo>
                  <a:cubicBezTo>
                    <a:pt x="473" y="275"/>
                    <a:pt x="464" y="275"/>
                    <a:pt x="457" y="273"/>
                  </a:cubicBezTo>
                  <a:cubicBezTo>
                    <a:pt x="468" y="290"/>
                    <a:pt x="486" y="293"/>
                    <a:pt x="501" y="302"/>
                  </a:cubicBezTo>
                  <a:cubicBezTo>
                    <a:pt x="512" y="311"/>
                    <a:pt x="509" y="322"/>
                    <a:pt x="508" y="333"/>
                  </a:cubicBezTo>
                  <a:cubicBezTo>
                    <a:pt x="508" y="337"/>
                    <a:pt x="504" y="341"/>
                    <a:pt x="499" y="340"/>
                  </a:cubicBezTo>
                  <a:cubicBezTo>
                    <a:pt x="490" y="338"/>
                    <a:pt x="478" y="345"/>
                    <a:pt x="472" y="332"/>
                  </a:cubicBezTo>
                  <a:cubicBezTo>
                    <a:pt x="470" y="325"/>
                    <a:pt x="466" y="320"/>
                    <a:pt x="461" y="315"/>
                  </a:cubicBezTo>
                  <a:cubicBezTo>
                    <a:pt x="459" y="313"/>
                    <a:pt x="456" y="313"/>
                    <a:pt x="454" y="313"/>
                  </a:cubicBezTo>
                  <a:cubicBezTo>
                    <a:pt x="453" y="313"/>
                    <a:pt x="452" y="313"/>
                    <a:pt x="451" y="313"/>
                  </a:cubicBezTo>
                  <a:cubicBezTo>
                    <a:pt x="452" y="313"/>
                    <a:pt x="454" y="313"/>
                    <a:pt x="455" y="313"/>
                  </a:cubicBezTo>
                  <a:cubicBezTo>
                    <a:pt x="460" y="314"/>
                    <a:pt x="464" y="316"/>
                    <a:pt x="463" y="321"/>
                  </a:cubicBezTo>
                  <a:cubicBezTo>
                    <a:pt x="462" y="326"/>
                    <a:pt x="458" y="327"/>
                    <a:pt x="454" y="328"/>
                  </a:cubicBezTo>
                  <a:cubicBezTo>
                    <a:pt x="449" y="329"/>
                    <a:pt x="444" y="328"/>
                    <a:pt x="440" y="332"/>
                  </a:cubicBezTo>
                  <a:cubicBezTo>
                    <a:pt x="439" y="339"/>
                    <a:pt x="455" y="333"/>
                    <a:pt x="449" y="343"/>
                  </a:cubicBezTo>
                  <a:cubicBezTo>
                    <a:pt x="444" y="345"/>
                    <a:pt x="440" y="346"/>
                    <a:pt x="437" y="346"/>
                  </a:cubicBezTo>
                  <a:cubicBezTo>
                    <a:pt x="440" y="347"/>
                    <a:pt x="445" y="345"/>
                    <a:pt x="450" y="343"/>
                  </a:cubicBezTo>
                  <a:cubicBezTo>
                    <a:pt x="460" y="339"/>
                    <a:pt x="471" y="336"/>
                    <a:pt x="482" y="343"/>
                  </a:cubicBezTo>
                  <a:cubicBezTo>
                    <a:pt x="485" y="346"/>
                    <a:pt x="484" y="349"/>
                    <a:pt x="482" y="351"/>
                  </a:cubicBezTo>
                  <a:cubicBezTo>
                    <a:pt x="471" y="367"/>
                    <a:pt x="457" y="378"/>
                    <a:pt x="439" y="386"/>
                  </a:cubicBezTo>
                  <a:cubicBezTo>
                    <a:pt x="435" y="387"/>
                    <a:pt x="430" y="387"/>
                    <a:pt x="425" y="388"/>
                  </a:cubicBezTo>
                  <a:cubicBezTo>
                    <a:pt x="420" y="390"/>
                    <a:pt x="415" y="390"/>
                    <a:pt x="410" y="388"/>
                  </a:cubicBezTo>
                  <a:cubicBezTo>
                    <a:pt x="409" y="388"/>
                    <a:pt x="408" y="388"/>
                    <a:pt x="407" y="389"/>
                  </a:cubicBezTo>
                  <a:cubicBezTo>
                    <a:pt x="402" y="395"/>
                    <a:pt x="392" y="388"/>
                    <a:pt x="387" y="394"/>
                  </a:cubicBezTo>
                  <a:cubicBezTo>
                    <a:pt x="375" y="413"/>
                    <a:pt x="364" y="432"/>
                    <a:pt x="346" y="445"/>
                  </a:cubicBezTo>
                  <a:cubicBezTo>
                    <a:pt x="339" y="449"/>
                    <a:pt x="330" y="448"/>
                    <a:pt x="322" y="451"/>
                  </a:cubicBezTo>
                  <a:cubicBezTo>
                    <a:pt x="320" y="452"/>
                    <a:pt x="318" y="449"/>
                    <a:pt x="317" y="446"/>
                  </a:cubicBezTo>
                  <a:cubicBezTo>
                    <a:pt x="317" y="444"/>
                    <a:pt x="318" y="443"/>
                    <a:pt x="317" y="441"/>
                  </a:cubicBezTo>
                  <a:cubicBezTo>
                    <a:pt x="315" y="442"/>
                    <a:pt x="315" y="444"/>
                    <a:pt x="315" y="446"/>
                  </a:cubicBezTo>
                  <a:cubicBezTo>
                    <a:pt x="315" y="454"/>
                    <a:pt x="309" y="455"/>
                    <a:pt x="304" y="457"/>
                  </a:cubicBezTo>
                  <a:cubicBezTo>
                    <a:pt x="298" y="458"/>
                    <a:pt x="293" y="459"/>
                    <a:pt x="290" y="466"/>
                  </a:cubicBezTo>
                  <a:cubicBezTo>
                    <a:pt x="290" y="469"/>
                    <a:pt x="290" y="472"/>
                    <a:pt x="289" y="475"/>
                  </a:cubicBezTo>
                  <a:cubicBezTo>
                    <a:pt x="289" y="476"/>
                    <a:pt x="288" y="477"/>
                    <a:pt x="287" y="478"/>
                  </a:cubicBezTo>
                  <a:cubicBezTo>
                    <a:pt x="283" y="481"/>
                    <a:pt x="284" y="486"/>
                    <a:pt x="282" y="489"/>
                  </a:cubicBezTo>
                  <a:cubicBezTo>
                    <a:pt x="273" y="499"/>
                    <a:pt x="270" y="512"/>
                    <a:pt x="265" y="524"/>
                  </a:cubicBezTo>
                  <a:cubicBezTo>
                    <a:pt x="259" y="539"/>
                    <a:pt x="249" y="553"/>
                    <a:pt x="245" y="569"/>
                  </a:cubicBezTo>
                  <a:cubicBezTo>
                    <a:pt x="245" y="571"/>
                    <a:pt x="242" y="572"/>
                    <a:pt x="240" y="572"/>
                  </a:cubicBezTo>
                  <a:cubicBezTo>
                    <a:pt x="235" y="568"/>
                    <a:pt x="228" y="570"/>
                    <a:pt x="222" y="567"/>
                  </a:cubicBezTo>
                  <a:cubicBezTo>
                    <a:pt x="217" y="565"/>
                    <a:pt x="214" y="561"/>
                    <a:pt x="210" y="557"/>
                  </a:cubicBezTo>
                  <a:cubicBezTo>
                    <a:pt x="210" y="555"/>
                    <a:pt x="209" y="554"/>
                    <a:pt x="209" y="553"/>
                  </a:cubicBezTo>
                  <a:cubicBezTo>
                    <a:pt x="207" y="546"/>
                    <a:pt x="204" y="553"/>
                    <a:pt x="201" y="552"/>
                  </a:cubicBezTo>
                  <a:cubicBezTo>
                    <a:pt x="196" y="553"/>
                    <a:pt x="192" y="553"/>
                    <a:pt x="189" y="549"/>
                  </a:cubicBezTo>
                  <a:cubicBezTo>
                    <a:pt x="179" y="536"/>
                    <a:pt x="162" y="526"/>
                    <a:pt x="164" y="506"/>
                  </a:cubicBezTo>
                  <a:cubicBezTo>
                    <a:pt x="164" y="502"/>
                    <a:pt x="160" y="500"/>
                    <a:pt x="158" y="496"/>
                  </a:cubicBezTo>
                  <a:cubicBezTo>
                    <a:pt x="152" y="487"/>
                    <a:pt x="151" y="480"/>
                    <a:pt x="161" y="473"/>
                  </a:cubicBezTo>
                  <a:cubicBezTo>
                    <a:pt x="165" y="467"/>
                    <a:pt x="165" y="463"/>
                    <a:pt x="157" y="464"/>
                  </a:cubicBezTo>
                  <a:cubicBezTo>
                    <a:pt x="150" y="458"/>
                    <a:pt x="153" y="451"/>
                    <a:pt x="153" y="444"/>
                  </a:cubicBezTo>
                  <a:cubicBezTo>
                    <a:pt x="152" y="443"/>
                    <a:pt x="156" y="440"/>
                    <a:pt x="151" y="440"/>
                  </a:cubicBezTo>
                  <a:cubicBezTo>
                    <a:pt x="147" y="440"/>
                    <a:pt x="144" y="439"/>
                    <a:pt x="141" y="436"/>
                  </a:cubicBezTo>
                  <a:cubicBezTo>
                    <a:pt x="135" y="422"/>
                    <a:pt x="146" y="422"/>
                    <a:pt x="154" y="419"/>
                  </a:cubicBezTo>
                  <a:cubicBezTo>
                    <a:pt x="158" y="418"/>
                    <a:pt x="161" y="416"/>
                    <a:pt x="163" y="417"/>
                  </a:cubicBezTo>
                  <a:cubicBezTo>
                    <a:pt x="160" y="417"/>
                    <a:pt x="155" y="419"/>
                    <a:pt x="150" y="420"/>
                  </a:cubicBezTo>
                  <a:cubicBezTo>
                    <a:pt x="144" y="421"/>
                    <a:pt x="140" y="418"/>
                    <a:pt x="140" y="413"/>
                  </a:cubicBezTo>
                  <a:cubicBezTo>
                    <a:pt x="140" y="406"/>
                    <a:pt x="145" y="405"/>
                    <a:pt x="150" y="403"/>
                  </a:cubicBezTo>
                  <a:cubicBezTo>
                    <a:pt x="153" y="403"/>
                    <a:pt x="156" y="404"/>
                    <a:pt x="159" y="403"/>
                  </a:cubicBezTo>
                  <a:cubicBezTo>
                    <a:pt x="156" y="403"/>
                    <a:pt x="152" y="402"/>
                    <a:pt x="151" y="398"/>
                  </a:cubicBezTo>
                  <a:cubicBezTo>
                    <a:pt x="151" y="395"/>
                    <a:pt x="153" y="393"/>
                    <a:pt x="156" y="392"/>
                  </a:cubicBezTo>
                  <a:cubicBezTo>
                    <a:pt x="157" y="392"/>
                    <a:pt x="158" y="392"/>
                    <a:pt x="159" y="391"/>
                  </a:cubicBezTo>
                  <a:cubicBezTo>
                    <a:pt x="157" y="391"/>
                    <a:pt x="155" y="391"/>
                    <a:pt x="154" y="390"/>
                  </a:cubicBezTo>
                  <a:cubicBezTo>
                    <a:pt x="150" y="387"/>
                    <a:pt x="151" y="384"/>
                    <a:pt x="154" y="381"/>
                  </a:cubicBezTo>
                  <a:cubicBezTo>
                    <a:pt x="157" y="379"/>
                    <a:pt x="163" y="380"/>
                    <a:pt x="166" y="377"/>
                  </a:cubicBezTo>
                  <a:cubicBezTo>
                    <a:pt x="168" y="373"/>
                    <a:pt x="170" y="369"/>
                    <a:pt x="175" y="367"/>
                  </a:cubicBezTo>
                  <a:cubicBezTo>
                    <a:pt x="179" y="366"/>
                    <a:pt x="174" y="365"/>
                    <a:pt x="174" y="364"/>
                  </a:cubicBezTo>
                  <a:cubicBezTo>
                    <a:pt x="170" y="354"/>
                    <a:pt x="179" y="349"/>
                    <a:pt x="187" y="339"/>
                  </a:cubicBezTo>
                  <a:cubicBezTo>
                    <a:pt x="169" y="345"/>
                    <a:pt x="160" y="336"/>
                    <a:pt x="150" y="329"/>
                  </a:cubicBezTo>
                  <a:cubicBezTo>
                    <a:pt x="144" y="323"/>
                    <a:pt x="146" y="320"/>
                    <a:pt x="153" y="318"/>
                  </a:cubicBezTo>
                  <a:cubicBezTo>
                    <a:pt x="158" y="317"/>
                    <a:pt x="163" y="319"/>
                    <a:pt x="168" y="321"/>
                  </a:cubicBezTo>
                  <a:cubicBezTo>
                    <a:pt x="172" y="321"/>
                    <a:pt x="177" y="327"/>
                    <a:pt x="177" y="318"/>
                  </a:cubicBezTo>
                  <a:cubicBezTo>
                    <a:pt x="177" y="317"/>
                    <a:pt x="176" y="316"/>
                    <a:pt x="176" y="315"/>
                  </a:cubicBezTo>
                  <a:cubicBezTo>
                    <a:pt x="172" y="310"/>
                    <a:pt x="171" y="305"/>
                    <a:pt x="167" y="301"/>
                  </a:cubicBezTo>
                  <a:cubicBezTo>
                    <a:pt x="166" y="300"/>
                    <a:pt x="165" y="299"/>
                    <a:pt x="165" y="299"/>
                  </a:cubicBezTo>
                  <a:cubicBezTo>
                    <a:pt x="162" y="301"/>
                    <a:pt x="163" y="307"/>
                    <a:pt x="159" y="308"/>
                  </a:cubicBezTo>
                  <a:cubicBezTo>
                    <a:pt x="154" y="310"/>
                    <a:pt x="150" y="312"/>
                    <a:pt x="145" y="309"/>
                  </a:cubicBezTo>
                  <a:cubicBezTo>
                    <a:pt x="142" y="302"/>
                    <a:pt x="150" y="294"/>
                    <a:pt x="144" y="286"/>
                  </a:cubicBezTo>
                  <a:cubicBezTo>
                    <a:pt x="145" y="279"/>
                    <a:pt x="160" y="281"/>
                    <a:pt x="155" y="269"/>
                  </a:cubicBezTo>
                  <a:cubicBezTo>
                    <a:pt x="153" y="267"/>
                    <a:pt x="154" y="265"/>
                    <a:pt x="153" y="263"/>
                  </a:cubicBezTo>
                  <a:cubicBezTo>
                    <a:pt x="148" y="261"/>
                    <a:pt x="139" y="261"/>
                    <a:pt x="147" y="252"/>
                  </a:cubicBezTo>
                  <a:cubicBezTo>
                    <a:pt x="138" y="247"/>
                    <a:pt x="149" y="230"/>
                    <a:pt x="133" y="229"/>
                  </a:cubicBezTo>
                  <a:cubicBezTo>
                    <a:pt x="127" y="228"/>
                    <a:pt x="127" y="223"/>
                    <a:pt x="127" y="219"/>
                  </a:cubicBezTo>
                  <a:cubicBezTo>
                    <a:pt x="127" y="213"/>
                    <a:pt x="130" y="204"/>
                    <a:pt x="124" y="201"/>
                  </a:cubicBezTo>
                  <a:cubicBezTo>
                    <a:pt x="115" y="197"/>
                    <a:pt x="108" y="188"/>
                    <a:pt x="97" y="187"/>
                  </a:cubicBezTo>
                  <a:cubicBezTo>
                    <a:pt x="94" y="186"/>
                    <a:pt x="92" y="186"/>
                    <a:pt x="90" y="183"/>
                  </a:cubicBezTo>
                  <a:cubicBezTo>
                    <a:pt x="86" y="182"/>
                    <a:pt x="83" y="178"/>
                    <a:pt x="79" y="181"/>
                  </a:cubicBezTo>
                  <a:cubicBezTo>
                    <a:pt x="67" y="173"/>
                    <a:pt x="59" y="186"/>
                    <a:pt x="49" y="188"/>
                  </a:cubicBezTo>
                  <a:cubicBezTo>
                    <a:pt x="39" y="190"/>
                    <a:pt x="33" y="189"/>
                    <a:pt x="29" y="180"/>
                  </a:cubicBezTo>
                  <a:cubicBezTo>
                    <a:pt x="26" y="175"/>
                    <a:pt x="22" y="172"/>
                    <a:pt x="16" y="172"/>
                  </a:cubicBezTo>
                  <a:cubicBezTo>
                    <a:pt x="17" y="166"/>
                    <a:pt x="21" y="165"/>
                    <a:pt x="24" y="163"/>
                  </a:cubicBezTo>
                  <a:cubicBezTo>
                    <a:pt x="25" y="161"/>
                    <a:pt x="29" y="162"/>
                    <a:pt x="30" y="158"/>
                  </a:cubicBezTo>
                  <a:cubicBezTo>
                    <a:pt x="28" y="161"/>
                    <a:pt x="26" y="159"/>
                    <a:pt x="24" y="158"/>
                  </a:cubicBezTo>
                  <a:cubicBezTo>
                    <a:pt x="20" y="151"/>
                    <a:pt x="7" y="155"/>
                    <a:pt x="5" y="144"/>
                  </a:cubicBezTo>
                  <a:cubicBezTo>
                    <a:pt x="14" y="140"/>
                    <a:pt x="21" y="147"/>
                    <a:pt x="29" y="147"/>
                  </a:cubicBezTo>
                  <a:cubicBezTo>
                    <a:pt x="31" y="147"/>
                    <a:pt x="34" y="147"/>
                    <a:pt x="34" y="144"/>
                  </a:cubicBezTo>
                  <a:cubicBezTo>
                    <a:pt x="33" y="142"/>
                    <a:pt x="31" y="141"/>
                    <a:pt x="30" y="140"/>
                  </a:cubicBezTo>
                  <a:cubicBezTo>
                    <a:pt x="32" y="136"/>
                    <a:pt x="37" y="134"/>
                    <a:pt x="42" y="133"/>
                  </a:cubicBezTo>
                  <a:cubicBezTo>
                    <a:pt x="45" y="133"/>
                    <a:pt x="49" y="133"/>
                    <a:pt x="55" y="132"/>
                  </a:cubicBezTo>
                  <a:cubicBezTo>
                    <a:pt x="48" y="133"/>
                    <a:pt x="44" y="132"/>
                    <a:pt x="40" y="133"/>
                  </a:cubicBezTo>
                  <a:cubicBezTo>
                    <a:pt x="34" y="136"/>
                    <a:pt x="28" y="138"/>
                    <a:pt x="21" y="13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 name="Freeform 10">
              <a:extLst>
                <a:ext uri="{FF2B5EF4-FFF2-40B4-BE49-F238E27FC236}">
                  <a16:creationId xmlns:a16="http://schemas.microsoft.com/office/drawing/2014/main" id="{EB941860-424E-4C48-937B-75F030074D73}"/>
                </a:ext>
              </a:extLst>
            </p:cNvPr>
            <p:cNvSpPr>
              <a:spLocks/>
            </p:cNvSpPr>
            <p:nvPr/>
          </p:nvSpPr>
          <p:spPr bwMode="auto">
            <a:xfrm>
              <a:off x="6120017" y="2411290"/>
              <a:ext cx="287318" cy="149147"/>
            </a:xfrm>
            <a:custGeom>
              <a:avLst/>
              <a:gdLst>
                <a:gd name="T0" fmla="*/ 164 w 330"/>
                <a:gd name="T1" fmla="*/ 62 h 171"/>
                <a:gd name="T2" fmla="*/ 128 w 330"/>
                <a:gd name="T3" fmla="*/ 59 h 171"/>
                <a:gd name="T4" fmla="*/ 85 w 330"/>
                <a:gd name="T5" fmla="*/ 49 h 171"/>
                <a:gd name="T6" fmla="*/ 50 w 330"/>
                <a:gd name="T7" fmla="*/ 48 h 171"/>
                <a:gd name="T8" fmla="*/ 44 w 330"/>
                <a:gd name="T9" fmla="*/ 33 h 171"/>
                <a:gd name="T10" fmla="*/ 76 w 330"/>
                <a:gd name="T11" fmla="*/ 22 h 171"/>
                <a:gd name="T12" fmla="*/ 120 w 330"/>
                <a:gd name="T13" fmla="*/ 16 h 171"/>
                <a:gd name="T14" fmla="*/ 192 w 330"/>
                <a:gd name="T15" fmla="*/ 16 h 171"/>
                <a:gd name="T16" fmla="*/ 205 w 330"/>
                <a:gd name="T17" fmla="*/ 3 h 171"/>
                <a:gd name="T18" fmla="*/ 231 w 330"/>
                <a:gd name="T19" fmla="*/ 9 h 171"/>
                <a:gd name="T20" fmla="*/ 264 w 330"/>
                <a:gd name="T21" fmla="*/ 12 h 171"/>
                <a:gd name="T22" fmla="*/ 293 w 330"/>
                <a:gd name="T23" fmla="*/ 21 h 171"/>
                <a:gd name="T24" fmla="*/ 277 w 330"/>
                <a:gd name="T25" fmla="*/ 44 h 171"/>
                <a:gd name="T26" fmla="*/ 246 w 330"/>
                <a:gd name="T27" fmla="*/ 55 h 171"/>
                <a:gd name="T28" fmla="*/ 277 w 330"/>
                <a:gd name="T29" fmla="*/ 51 h 171"/>
                <a:gd name="T30" fmla="*/ 225 w 330"/>
                <a:gd name="T31" fmla="*/ 76 h 171"/>
                <a:gd name="T32" fmla="*/ 157 w 330"/>
                <a:gd name="T33" fmla="*/ 94 h 171"/>
                <a:gd name="T34" fmla="*/ 177 w 330"/>
                <a:gd name="T35" fmla="*/ 109 h 171"/>
                <a:gd name="T36" fmla="*/ 148 w 330"/>
                <a:gd name="T37" fmla="*/ 129 h 171"/>
                <a:gd name="T38" fmla="*/ 112 w 330"/>
                <a:gd name="T39" fmla="*/ 141 h 171"/>
                <a:gd name="T40" fmla="*/ 112 w 330"/>
                <a:gd name="T41" fmla="*/ 144 h 171"/>
                <a:gd name="T42" fmla="*/ 133 w 330"/>
                <a:gd name="T43" fmla="*/ 162 h 171"/>
                <a:gd name="T44" fmla="*/ 102 w 330"/>
                <a:gd name="T45" fmla="*/ 167 h 171"/>
                <a:gd name="T46" fmla="*/ 2 w 330"/>
                <a:gd name="T47" fmla="*/ 155 h 171"/>
                <a:gd name="T48" fmla="*/ 7 w 330"/>
                <a:gd name="T49" fmla="*/ 142 h 171"/>
                <a:gd name="T50" fmla="*/ 35 w 330"/>
                <a:gd name="T51" fmla="*/ 135 h 171"/>
                <a:gd name="T52" fmla="*/ 31 w 330"/>
                <a:gd name="T53" fmla="*/ 122 h 171"/>
                <a:gd name="T54" fmla="*/ 84 w 330"/>
                <a:gd name="T55" fmla="*/ 138 h 171"/>
                <a:gd name="T56" fmla="*/ 81 w 330"/>
                <a:gd name="T57" fmla="*/ 128 h 171"/>
                <a:gd name="T58" fmla="*/ 71 w 330"/>
                <a:gd name="T59" fmla="*/ 112 h 171"/>
                <a:gd name="T60" fmla="*/ 39 w 330"/>
                <a:gd name="T61" fmla="*/ 110 h 171"/>
                <a:gd name="T62" fmla="*/ 76 w 330"/>
                <a:gd name="T63" fmla="*/ 98 h 171"/>
                <a:gd name="T64" fmla="*/ 84 w 330"/>
                <a:gd name="T65" fmla="*/ 100 h 171"/>
                <a:gd name="T66" fmla="*/ 85 w 330"/>
                <a:gd name="T67" fmla="*/ 89 h 171"/>
                <a:gd name="T68" fmla="*/ 71 w 330"/>
                <a:gd name="T69" fmla="*/ 67 h 171"/>
                <a:gd name="T70" fmla="*/ 106 w 330"/>
                <a:gd name="T71" fmla="*/ 81 h 171"/>
                <a:gd name="T72" fmla="*/ 129 w 330"/>
                <a:gd name="T73" fmla="*/ 7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0" h="171">
                  <a:moveTo>
                    <a:pt x="141" y="62"/>
                  </a:moveTo>
                  <a:cubicBezTo>
                    <a:pt x="147" y="59"/>
                    <a:pt x="154" y="59"/>
                    <a:pt x="164" y="62"/>
                  </a:cubicBezTo>
                  <a:cubicBezTo>
                    <a:pt x="158" y="54"/>
                    <a:pt x="151" y="50"/>
                    <a:pt x="160" y="41"/>
                  </a:cubicBezTo>
                  <a:cubicBezTo>
                    <a:pt x="144" y="45"/>
                    <a:pt x="138" y="55"/>
                    <a:pt x="128" y="59"/>
                  </a:cubicBezTo>
                  <a:cubicBezTo>
                    <a:pt x="110" y="67"/>
                    <a:pt x="106" y="66"/>
                    <a:pt x="93" y="50"/>
                  </a:cubicBezTo>
                  <a:cubicBezTo>
                    <a:pt x="90" y="46"/>
                    <a:pt x="88" y="48"/>
                    <a:pt x="85" y="49"/>
                  </a:cubicBezTo>
                  <a:cubicBezTo>
                    <a:pt x="81" y="52"/>
                    <a:pt x="77" y="53"/>
                    <a:pt x="74" y="48"/>
                  </a:cubicBezTo>
                  <a:cubicBezTo>
                    <a:pt x="66" y="44"/>
                    <a:pt x="58" y="45"/>
                    <a:pt x="50" y="48"/>
                  </a:cubicBezTo>
                  <a:cubicBezTo>
                    <a:pt x="44" y="48"/>
                    <a:pt x="38" y="46"/>
                    <a:pt x="33" y="44"/>
                  </a:cubicBezTo>
                  <a:cubicBezTo>
                    <a:pt x="33" y="37"/>
                    <a:pt x="42" y="38"/>
                    <a:pt x="44" y="33"/>
                  </a:cubicBezTo>
                  <a:cubicBezTo>
                    <a:pt x="40" y="30"/>
                    <a:pt x="38" y="26"/>
                    <a:pt x="41" y="21"/>
                  </a:cubicBezTo>
                  <a:cubicBezTo>
                    <a:pt x="53" y="15"/>
                    <a:pt x="65" y="19"/>
                    <a:pt x="76" y="22"/>
                  </a:cubicBezTo>
                  <a:cubicBezTo>
                    <a:pt x="86" y="24"/>
                    <a:pt x="78" y="14"/>
                    <a:pt x="83" y="12"/>
                  </a:cubicBezTo>
                  <a:cubicBezTo>
                    <a:pt x="96" y="4"/>
                    <a:pt x="108" y="11"/>
                    <a:pt x="120" y="16"/>
                  </a:cubicBezTo>
                  <a:cubicBezTo>
                    <a:pt x="128" y="20"/>
                    <a:pt x="134" y="26"/>
                    <a:pt x="144" y="16"/>
                  </a:cubicBezTo>
                  <a:cubicBezTo>
                    <a:pt x="157" y="3"/>
                    <a:pt x="176" y="5"/>
                    <a:pt x="192" y="16"/>
                  </a:cubicBezTo>
                  <a:cubicBezTo>
                    <a:pt x="185" y="4"/>
                    <a:pt x="190" y="1"/>
                    <a:pt x="200" y="0"/>
                  </a:cubicBezTo>
                  <a:cubicBezTo>
                    <a:pt x="202" y="1"/>
                    <a:pt x="203" y="2"/>
                    <a:pt x="205" y="3"/>
                  </a:cubicBezTo>
                  <a:cubicBezTo>
                    <a:pt x="212" y="5"/>
                    <a:pt x="219" y="5"/>
                    <a:pt x="225" y="10"/>
                  </a:cubicBezTo>
                  <a:cubicBezTo>
                    <a:pt x="227" y="11"/>
                    <a:pt x="229" y="13"/>
                    <a:pt x="231" y="9"/>
                  </a:cubicBezTo>
                  <a:cubicBezTo>
                    <a:pt x="236" y="4"/>
                    <a:pt x="241" y="10"/>
                    <a:pt x="246" y="10"/>
                  </a:cubicBezTo>
                  <a:cubicBezTo>
                    <a:pt x="251" y="12"/>
                    <a:pt x="258" y="10"/>
                    <a:pt x="264" y="12"/>
                  </a:cubicBezTo>
                  <a:cubicBezTo>
                    <a:pt x="270" y="16"/>
                    <a:pt x="277" y="18"/>
                    <a:pt x="284" y="18"/>
                  </a:cubicBezTo>
                  <a:cubicBezTo>
                    <a:pt x="286" y="22"/>
                    <a:pt x="289" y="23"/>
                    <a:pt x="293" y="21"/>
                  </a:cubicBezTo>
                  <a:cubicBezTo>
                    <a:pt x="306" y="13"/>
                    <a:pt x="316" y="27"/>
                    <a:pt x="330" y="25"/>
                  </a:cubicBezTo>
                  <a:cubicBezTo>
                    <a:pt x="314" y="42"/>
                    <a:pt x="295" y="42"/>
                    <a:pt x="277" y="44"/>
                  </a:cubicBezTo>
                  <a:cubicBezTo>
                    <a:pt x="272" y="45"/>
                    <a:pt x="266" y="44"/>
                    <a:pt x="261" y="44"/>
                  </a:cubicBezTo>
                  <a:cubicBezTo>
                    <a:pt x="260" y="54"/>
                    <a:pt x="251" y="52"/>
                    <a:pt x="246" y="55"/>
                  </a:cubicBezTo>
                  <a:cubicBezTo>
                    <a:pt x="252" y="52"/>
                    <a:pt x="260" y="52"/>
                    <a:pt x="267" y="51"/>
                  </a:cubicBezTo>
                  <a:cubicBezTo>
                    <a:pt x="271" y="51"/>
                    <a:pt x="274" y="51"/>
                    <a:pt x="277" y="51"/>
                  </a:cubicBezTo>
                  <a:cubicBezTo>
                    <a:pt x="263" y="56"/>
                    <a:pt x="254" y="71"/>
                    <a:pt x="236" y="70"/>
                  </a:cubicBezTo>
                  <a:cubicBezTo>
                    <a:pt x="233" y="70"/>
                    <a:pt x="226" y="73"/>
                    <a:pt x="225" y="76"/>
                  </a:cubicBezTo>
                  <a:cubicBezTo>
                    <a:pt x="218" y="92"/>
                    <a:pt x="204" y="89"/>
                    <a:pt x="192" y="91"/>
                  </a:cubicBezTo>
                  <a:cubicBezTo>
                    <a:pt x="180" y="93"/>
                    <a:pt x="170" y="101"/>
                    <a:pt x="157" y="94"/>
                  </a:cubicBezTo>
                  <a:cubicBezTo>
                    <a:pt x="159" y="106"/>
                    <a:pt x="159" y="106"/>
                    <a:pt x="169" y="106"/>
                  </a:cubicBezTo>
                  <a:cubicBezTo>
                    <a:pt x="172" y="107"/>
                    <a:pt x="176" y="106"/>
                    <a:pt x="177" y="109"/>
                  </a:cubicBezTo>
                  <a:cubicBezTo>
                    <a:pt x="179" y="113"/>
                    <a:pt x="171" y="112"/>
                    <a:pt x="173" y="117"/>
                  </a:cubicBezTo>
                  <a:cubicBezTo>
                    <a:pt x="164" y="119"/>
                    <a:pt x="161" y="134"/>
                    <a:pt x="148" y="129"/>
                  </a:cubicBezTo>
                  <a:cubicBezTo>
                    <a:pt x="143" y="127"/>
                    <a:pt x="140" y="132"/>
                    <a:pt x="137" y="135"/>
                  </a:cubicBezTo>
                  <a:cubicBezTo>
                    <a:pt x="130" y="144"/>
                    <a:pt x="122" y="145"/>
                    <a:pt x="112" y="141"/>
                  </a:cubicBezTo>
                  <a:cubicBezTo>
                    <a:pt x="111" y="141"/>
                    <a:pt x="110" y="141"/>
                    <a:pt x="110" y="142"/>
                  </a:cubicBezTo>
                  <a:cubicBezTo>
                    <a:pt x="110" y="143"/>
                    <a:pt x="111" y="143"/>
                    <a:pt x="112" y="144"/>
                  </a:cubicBezTo>
                  <a:cubicBezTo>
                    <a:pt x="117" y="147"/>
                    <a:pt x="121" y="153"/>
                    <a:pt x="127" y="154"/>
                  </a:cubicBezTo>
                  <a:cubicBezTo>
                    <a:pt x="129" y="155"/>
                    <a:pt x="134" y="157"/>
                    <a:pt x="133" y="162"/>
                  </a:cubicBezTo>
                  <a:cubicBezTo>
                    <a:pt x="132" y="165"/>
                    <a:pt x="129" y="169"/>
                    <a:pt x="125" y="170"/>
                  </a:cubicBezTo>
                  <a:cubicBezTo>
                    <a:pt x="117" y="171"/>
                    <a:pt x="109" y="171"/>
                    <a:pt x="102" y="167"/>
                  </a:cubicBezTo>
                  <a:cubicBezTo>
                    <a:pt x="87" y="160"/>
                    <a:pt x="73" y="159"/>
                    <a:pt x="55" y="161"/>
                  </a:cubicBezTo>
                  <a:cubicBezTo>
                    <a:pt x="39" y="164"/>
                    <a:pt x="19" y="162"/>
                    <a:pt x="2" y="155"/>
                  </a:cubicBezTo>
                  <a:cubicBezTo>
                    <a:pt x="0" y="154"/>
                    <a:pt x="0" y="152"/>
                    <a:pt x="0" y="150"/>
                  </a:cubicBezTo>
                  <a:cubicBezTo>
                    <a:pt x="0" y="146"/>
                    <a:pt x="3" y="142"/>
                    <a:pt x="7" y="142"/>
                  </a:cubicBezTo>
                  <a:cubicBezTo>
                    <a:pt x="16" y="141"/>
                    <a:pt x="25" y="136"/>
                    <a:pt x="35" y="139"/>
                  </a:cubicBezTo>
                  <a:cubicBezTo>
                    <a:pt x="35" y="137"/>
                    <a:pt x="35" y="135"/>
                    <a:pt x="35" y="135"/>
                  </a:cubicBezTo>
                  <a:cubicBezTo>
                    <a:pt x="31" y="132"/>
                    <a:pt x="23" y="134"/>
                    <a:pt x="23" y="127"/>
                  </a:cubicBezTo>
                  <a:cubicBezTo>
                    <a:pt x="23" y="123"/>
                    <a:pt x="28" y="123"/>
                    <a:pt x="31" y="122"/>
                  </a:cubicBezTo>
                  <a:cubicBezTo>
                    <a:pt x="37" y="119"/>
                    <a:pt x="43" y="117"/>
                    <a:pt x="49" y="123"/>
                  </a:cubicBezTo>
                  <a:cubicBezTo>
                    <a:pt x="58" y="133"/>
                    <a:pt x="69" y="141"/>
                    <a:pt x="84" y="138"/>
                  </a:cubicBezTo>
                  <a:cubicBezTo>
                    <a:pt x="89" y="137"/>
                    <a:pt x="92" y="136"/>
                    <a:pt x="90" y="130"/>
                  </a:cubicBezTo>
                  <a:cubicBezTo>
                    <a:pt x="89" y="123"/>
                    <a:pt x="85" y="127"/>
                    <a:pt x="81" y="128"/>
                  </a:cubicBezTo>
                  <a:cubicBezTo>
                    <a:pt x="77" y="130"/>
                    <a:pt x="72" y="132"/>
                    <a:pt x="68" y="128"/>
                  </a:cubicBezTo>
                  <a:cubicBezTo>
                    <a:pt x="62" y="121"/>
                    <a:pt x="71" y="119"/>
                    <a:pt x="71" y="112"/>
                  </a:cubicBezTo>
                  <a:cubicBezTo>
                    <a:pt x="63" y="118"/>
                    <a:pt x="54" y="113"/>
                    <a:pt x="46" y="114"/>
                  </a:cubicBezTo>
                  <a:cubicBezTo>
                    <a:pt x="43" y="115"/>
                    <a:pt x="40" y="113"/>
                    <a:pt x="39" y="110"/>
                  </a:cubicBezTo>
                  <a:cubicBezTo>
                    <a:pt x="38" y="107"/>
                    <a:pt x="40" y="104"/>
                    <a:pt x="42" y="103"/>
                  </a:cubicBezTo>
                  <a:cubicBezTo>
                    <a:pt x="53" y="94"/>
                    <a:pt x="64" y="94"/>
                    <a:pt x="76" y="98"/>
                  </a:cubicBezTo>
                  <a:cubicBezTo>
                    <a:pt x="80" y="98"/>
                    <a:pt x="83" y="100"/>
                    <a:pt x="86" y="101"/>
                  </a:cubicBezTo>
                  <a:cubicBezTo>
                    <a:pt x="85" y="100"/>
                    <a:pt x="84" y="101"/>
                    <a:pt x="84" y="100"/>
                  </a:cubicBezTo>
                  <a:cubicBezTo>
                    <a:pt x="81" y="98"/>
                    <a:pt x="76" y="97"/>
                    <a:pt x="80" y="92"/>
                  </a:cubicBezTo>
                  <a:cubicBezTo>
                    <a:pt x="82" y="91"/>
                    <a:pt x="84" y="92"/>
                    <a:pt x="85" y="89"/>
                  </a:cubicBezTo>
                  <a:cubicBezTo>
                    <a:pt x="85" y="88"/>
                    <a:pt x="82" y="88"/>
                    <a:pt x="81" y="87"/>
                  </a:cubicBezTo>
                  <a:cubicBezTo>
                    <a:pt x="78" y="80"/>
                    <a:pt x="62" y="77"/>
                    <a:pt x="71" y="67"/>
                  </a:cubicBezTo>
                  <a:cubicBezTo>
                    <a:pt x="76" y="62"/>
                    <a:pt x="88" y="68"/>
                    <a:pt x="97" y="72"/>
                  </a:cubicBezTo>
                  <a:cubicBezTo>
                    <a:pt x="100" y="74"/>
                    <a:pt x="103" y="78"/>
                    <a:pt x="106" y="81"/>
                  </a:cubicBezTo>
                  <a:cubicBezTo>
                    <a:pt x="112" y="86"/>
                    <a:pt x="114" y="85"/>
                    <a:pt x="117" y="77"/>
                  </a:cubicBezTo>
                  <a:cubicBezTo>
                    <a:pt x="119" y="72"/>
                    <a:pt x="124" y="71"/>
                    <a:pt x="129" y="70"/>
                  </a:cubicBezTo>
                  <a:cubicBezTo>
                    <a:pt x="135" y="70"/>
                    <a:pt x="138" y="67"/>
                    <a:pt x="141" y="6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 name="Freeform 11">
              <a:extLst>
                <a:ext uri="{FF2B5EF4-FFF2-40B4-BE49-F238E27FC236}">
                  <a16:creationId xmlns:a16="http://schemas.microsoft.com/office/drawing/2014/main" id="{21C4DD57-98E4-49E0-812B-524DB2818EC1}"/>
                </a:ext>
              </a:extLst>
            </p:cNvPr>
            <p:cNvSpPr>
              <a:spLocks/>
            </p:cNvSpPr>
            <p:nvPr/>
          </p:nvSpPr>
          <p:spPr bwMode="auto">
            <a:xfrm>
              <a:off x="6020585" y="3492766"/>
              <a:ext cx="99431" cy="45842"/>
            </a:xfrm>
            <a:custGeom>
              <a:avLst/>
              <a:gdLst>
                <a:gd name="T0" fmla="*/ 1 w 114"/>
                <a:gd name="T1" fmla="*/ 13 h 53"/>
                <a:gd name="T2" fmla="*/ 53 w 114"/>
                <a:gd name="T3" fmla="*/ 10 h 53"/>
                <a:gd name="T4" fmla="*/ 114 w 114"/>
                <a:gd name="T5" fmla="*/ 42 h 53"/>
                <a:gd name="T6" fmla="*/ 97 w 114"/>
                <a:gd name="T7" fmla="*/ 48 h 53"/>
                <a:gd name="T8" fmla="*/ 74 w 114"/>
                <a:gd name="T9" fmla="*/ 45 h 53"/>
                <a:gd name="T10" fmla="*/ 72 w 114"/>
                <a:gd name="T11" fmla="*/ 38 h 53"/>
                <a:gd name="T12" fmla="*/ 29 w 114"/>
                <a:gd name="T13" fmla="*/ 22 h 53"/>
                <a:gd name="T14" fmla="*/ 25 w 114"/>
                <a:gd name="T15" fmla="*/ 20 h 53"/>
                <a:gd name="T16" fmla="*/ 4 w 114"/>
                <a:gd name="T17" fmla="*/ 15 h 53"/>
                <a:gd name="T18" fmla="*/ 1 w 114"/>
                <a:gd name="T19"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53">
                  <a:moveTo>
                    <a:pt x="1" y="13"/>
                  </a:moveTo>
                  <a:cubicBezTo>
                    <a:pt x="18" y="0"/>
                    <a:pt x="33" y="1"/>
                    <a:pt x="53" y="10"/>
                  </a:cubicBezTo>
                  <a:cubicBezTo>
                    <a:pt x="74" y="21"/>
                    <a:pt x="93" y="31"/>
                    <a:pt x="114" y="42"/>
                  </a:cubicBezTo>
                  <a:cubicBezTo>
                    <a:pt x="109" y="48"/>
                    <a:pt x="103" y="47"/>
                    <a:pt x="97" y="48"/>
                  </a:cubicBezTo>
                  <a:cubicBezTo>
                    <a:pt x="89" y="47"/>
                    <a:pt x="81" y="53"/>
                    <a:pt x="74" y="45"/>
                  </a:cubicBezTo>
                  <a:cubicBezTo>
                    <a:pt x="78" y="41"/>
                    <a:pt x="75" y="40"/>
                    <a:pt x="72" y="38"/>
                  </a:cubicBezTo>
                  <a:cubicBezTo>
                    <a:pt x="59" y="29"/>
                    <a:pt x="45" y="22"/>
                    <a:pt x="29" y="22"/>
                  </a:cubicBezTo>
                  <a:cubicBezTo>
                    <a:pt x="27" y="22"/>
                    <a:pt x="25" y="21"/>
                    <a:pt x="25" y="20"/>
                  </a:cubicBezTo>
                  <a:cubicBezTo>
                    <a:pt x="20" y="7"/>
                    <a:pt x="11" y="15"/>
                    <a:pt x="4" y="15"/>
                  </a:cubicBezTo>
                  <a:cubicBezTo>
                    <a:pt x="1" y="17"/>
                    <a:pt x="0" y="15"/>
                    <a:pt x="1"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 name="Freeform 12">
              <a:extLst>
                <a:ext uri="{FF2B5EF4-FFF2-40B4-BE49-F238E27FC236}">
                  <a16:creationId xmlns:a16="http://schemas.microsoft.com/office/drawing/2014/main" id="{40F8F302-A74C-4C77-8D50-01BE07D50CBF}"/>
                </a:ext>
              </a:extLst>
            </p:cNvPr>
            <p:cNvSpPr>
              <a:spLocks/>
            </p:cNvSpPr>
            <p:nvPr/>
          </p:nvSpPr>
          <p:spPr bwMode="auto">
            <a:xfrm>
              <a:off x="6120017" y="3527632"/>
              <a:ext cx="61338" cy="32929"/>
            </a:xfrm>
            <a:custGeom>
              <a:avLst/>
              <a:gdLst>
                <a:gd name="T0" fmla="*/ 44 w 71"/>
                <a:gd name="T1" fmla="*/ 3 h 38"/>
                <a:gd name="T2" fmla="*/ 71 w 71"/>
                <a:gd name="T3" fmla="*/ 24 h 38"/>
                <a:gd name="T4" fmla="*/ 23 w 71"/>
                <a:gd name="T5" fmla="*/ 33 h 38"/>
                <a:gd name="T6" fmla="*/ 8 w 71"/>
                <a:gd name="T7" fmla="*/ 35 h 38"/>
                <a:gd name="T8" fmla="*/ 1 w 71"/>
                <a:gd name="T9" fmla="*/ 32 h 38"/>
                <a:gd name="T10" fmla="*/ 6 w 71"/>
                <a:gd name="T11" fmla="*/ 27 h 38"/>
                <a:gd name="T12" fmla="*/ 18 w 71"/>
                <a:gd name="T13" fmla="*/ 22 h 38"/>
                <a:gd name="T14" fmla="*/ 15 w 71"/>
                <a:gd name="T15" fmla="*/ 10 h 38"/>
                <a:gd name="T16" fmla="*/ 20 w 71"/>
                <a:gd name="T17" fmla="*/ 5 h 38"/>
                <a:gd name="T18" fmla="*/ 44 w 71"/>
                <a:gd name="T19"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38">
                  <a:moveTo>
                    <a:pt x="44" y="3"/>
                  </a:moveTo>
                  <a:cubicBezTo>
                    <a:pt x="53" y="10"/>
                    <a:pt x="62" y="17"/>
                    <a:pt x="71" y="24"/>
                  </a:cubicBezTo>
                  <a:cubicBezTo>
                    <a:pt x="54" y="24"/>
                    <a:pt x="40" y="36"/>
                    <a:pt x="23" y="33"/>
                  </a:cubicBezTo>
                  <a:cubicBezTo>
                    <a:pt x="19" y="32"/>
                    <a:pt x="13" y="31"/>
                    <a:pt x="8" y="35"/>
                  </a:cubicBezTo>
                  <a:cubicBezTo>
                    <a:pt x="5" y="38"/>
                    <a:pt x="1" y="35"/>
                    <a:pt x="1" y="32"/>
                  </a:cubicBezTo>
                  <a:cubicBezTo>
                    <a:pt x="0" y="27"/>
                    <a:pt x="4" y="28"/>
                    <a:pt x="6" y="27"/>
                  </a:cubicBezTo>
                  <a:cubicBezTo>
                    <a:pt x="10" y="26"/>
                    <a:pt x="19" y="32"/>
                    <a:pt x="18" y="22"/>
                  </a:cubicBezTo>
                  <a:cubicBezTo>
                    <a:pt x="17" y="19"/>
                    <a:pt x="20" y="14"/>
                    <a:pt x="15" y="10"/>
                  </a:cubicBezTo>
                  <a:cubicBezTo>
                    <a:pt x="9" y="4"/>
                    <a:pt x="18" y="6"/>
                    <a:pt x="20" y="5"/>
                  </a:cubicBezTo>
                  <a:cubicBezTo>
                    <a:pt x="28" y="7"/>
                    <a:pt x="36" y="0"/>
                    <a:pt x="44"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5" name="Freeform 13">
              <a:extLst>
                <a:ext uri="{FF2B5EF4-FFF2-40B4-BE49-F238E27FC236}">
                  <a16:creationId xmlns:a16="http://schemas.microsoft.com/office/drawing/2014/main" id="{D46FA62F-9092-4A52-9FA1-252A22034916}"/>
                </a:ext>
              </a:extLst>
            </p:cNvPr>
            <p:cNvSpPr>
              <a:spLocks/>
            </p:cNvSpPr>
            <p:nvPr/>
          </p:nvSpPr>
          <p:spPr bwMode="auto">
            <a:xfrm>
              <a:off x="5063075" y="2841298"/>
              <a:ext cx="36157" cy="16142"/>
            </a:xfrm>
            <a:custGeom>
              <a:avLst/>
              <a:gdLst>
                <a:gd name="T0" fmla="*/ 33 w 41"/>
                <a:gd name="T1" fmla="*/ 18 h 18"/>
                <a:gd name="T2" fmla="*/ 0 w 41"/>
                <a:gd name="T3" fmla="*/ 4 h 18"/>
                <a:gd name="T4" fmla="*/ 41 w 41"/>
                <a:gd name="T5" fmla="*/ 8 h 18"/>
                <a:gd name="T6" fmla="*/ 34 w 41"/>
                <a:gd name="T7" fmla="*/ 18 h 18"/>
                <a:gd name="T8" fmla="*/ 33 w 41"/>
                <a:gd name="T9" fmla="*/ 18 h 18"/>
              </a:gdLst>
              <a:ahLst/>
              <a:cxnLst>
                <a:cxn ang="0">
                  <a:pos x="T0" y="T1"/>
                </a:cxn>
                <a:cxn ang="0">
                  <a:pos x="T2" y="T3"/>
                </a:cxn>
                <a:cxn ang="0">
                  <a:pos x="T4" y="T5"/>
                </a:cxn>
                <a:cxn ang="0">
                  <a:pos x="T6" y="T7"/>
                </a:cxn>
                <a:cxn ang="0">
                  <a:pos x="T8" y="T9"/>
                </a:cxn>
              </a:cxnLst>
              <a:rect l="0" t="0" r="r" b="b"/>
              <a:pathLst>
                <a:path w="41" h="18">
                  <a:moveTo>
                    <a:pt x="33" y="18"/>
                  </a:moveTo>
                  <a:cubicBezTo>
                    <a:pt x="23" y="11"/>
                    <a:pt x="12" y="7"/>
                    <a:pt x="0" y="4"/>
                  </a:cubicBezTo>
                  <a:cubicBezTo>
                    <a:pt x="14" y="0"/>
                    <a:pt x="28" y="1"/>
                    <a:pt x="41" y="8"/>
                  </a:cubicBezTo>
                  <a:cubicBezTo>
                    <a:pt x="41" y="13"/>
                    <a:pt x="35" y="14"/>
                    <a:pt x="34" y="18"/>
                  </a:cubicBezTo>
                  <a:lnTo>
                    <a:pt x="33" y="18"/>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 name="Freeform 14">
              <a:extLst>
                <a:ext uri="{FF2B5EF4-FFF2-40B4-BE49-F238E27FC236}">
                  <a16:creationId xmlns:a16="http://schemas.microsoft.com/office/drawing/2014/main" id="{EA1ADF08-D8AC-4FF7-B5D2-3B18BECD1CC1}"/>
                </a:ext>
              </a:extLst>
            </p:cNvPr>
            <p:cNvSpPr>
              <a:spLocks/>
            </p:cNvSpPr>
            <p:nvPr/>
          </p:nvSpPr>
          <p:spPr bwMode="auto">
            <a:xfrm>
              <a:off x="6070947" y="3550875"/>
              <a:ext cx="23890" cy="14850"/>
            </a:xfrm>
            <a:custGeom>
              <a:avLst/>
              <a:gdLst>
                <a:gd name="T0" fmla="*/ 0 w 27"/>
                <a:gd name="T1" fmla="*/ 8 h 17"/>
                <a:gd name="T2" fmla="*/ 27 w 27"/>
                <a:gd name="T3" fmla="*/ 9 h 17"/>
                <a:gd name="T4" fmla="*/ 0 w 27"/>
                <a:gd name="T5" fmla="*/ 8 h 17"/>
              </a:gdLst>
              <a:ahLst/>
              <a:cxnLst>
                <a:cxn ang="0">
                  <a:pos x="T0" y="T1"/>
                </a:cxn>
                <a:cxn ang="0">
                  <a:pos x="T2" y="T3"/>
                </a:cxn>
                <a:cxn ang="0">
                  <a:pos x="T4" y="T5"/>
                </a:cxn>
              </a:cxnLst>
              <a:rect l="0" t="0" r="r" b="b"/>
              <a:pathLst>
                <a:path w="27" h="17">
                  <a:moveTo>
                    <a:pt x="0" y="8"/>
                  </a:moveTo>
                  <a:cubicBezTo>
                    <a:pt x="10" y="5"/>
                    <a:pt x="19" y="0"/>
                    <a:pt x="27" y="9"/>
                  </a:cubicBezTo>
                  <a:cubicBezTo>
                    <a:pt x="17" y="17"/>
                    <a:pt x="17" y="17"/>
                    <a:pt x="0"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 name="Freeform 15">
              <a:extLst>
                <a:ext uri="{FF2B5EF4-FFF2-40B4-BE49-F238E27FC236}">
                  <a16:creationId xmlns:a16="http://schemas.microsoft.com/office/drawing/2014/main" id="{E50A201E-A622-47D2-AEC6-A781C4341970}"/>
                </a:ext>
              </a:extLst>
            </p:cNvPr>
            <p:cNvSpPr>
              <a:spLocks/>
            </p:cNvSpPr>
            <p:nvPr/>
          </p:nvSpPr>
          <p:spPr bwMode="auto">
            <a:xfrm>
              <a:off x="6191039" y="3545065"/>
              <a:ext cx="23890" cy="11622"/>
            </a:xfrm>
            <a:custGeom>
              <a:avLst/>
              <a:gdLst>
                <a:gd name="T0" fmla="*/ 27 w 27"/>
                <a:gd name="T1" fmla="*/ 5 h 14"/>
                <a:gd name="T2" fmla="*/ 2 w 27"/>
                <a:gd name="T3" fmla="*/ 13 h 14"/>
                <a:gd name="T4" fmla="*/ 2 w 27"/>
                <a:gd name="T5" fmla="*/ 8 h 14"/>
                <a:gd name="T6" fmla="*/ 27 w 27"/>
                <a:gd name="T7" fmla="*/ 5 h 14"/>
              </a:gdLst>
              <a:ahLst/>
              <a:cxnLst>
                <a:cxn ang="0">
                  <a:pos x="T0" y="T1"/>
                </a:cxn>
                <a:cxn ang="0">
                  <a:pos x="T2" y="T3"/>
                </a:cxn>
                <a:cxn ang="0">
                  <a:pos x="T4" y="T5"/>
                </a:cxn>
                <a:cxn ang="0">
                  <a:pos x="T6" y="T7"/>
                </a:cxn>
              </a:cxnLst>
              <a:rect l="0" t="0" r="r" b="b"/>
              <a:pathLst>
                <a:path w="27" h="14">
                  <a:moveTo>
                    <a:pt x="27" y="5"/>
                  </a:moveTo>
                  <a:cubicBezTo>
                    <a:pt x="19" y="14"/>
                    <a:pt x="10" y="13"/>
                    <a:pt x="2" y="13"/>
                  </a:cubicBezTo>
                  <a:cubicBezTo>
                    <a:pt x="0" y="12"/>
                    <a:pt x="1" y="9"/>
                    <a:pt x="2" y="8"/>
                  </a:cubicBezTo>
                  <a:cubicBezTo>
                    <a:pt x="9" y="0"/>
                    <a:pt x="18" y="6"/>
                    <a:pt x="27"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 name="Freeform 16">
              <a:extLst>
                <a:ext uri="{FF2B5EF4-FFF2-40B4-BE49-F238E27FC236}">
                  <a16:creationId xmlns:a16="http://schemas.microsoft.com/office/drawing/2014/main" id="{9231C849-B3A7-4D51-A1DB-8FDA97E90D19}"/>
                </a:ext>
              </a:extLst>
            </p:cNvPr>
            <p:cNvSpPr>
              <a:spLocks/>
            </p:cNvSpPr>
            <p:nvPr/>
          </p:nvSpPr>
          <p:spPr bwMode="auto">
            <a:xfrm>
              <a:off x="6079986" y="3441759"/>
              <a:ext cx="5811" cy="7102"/>
            </a:xfrm>
            <a:custGeom>
              <a:avLst/>
              <a:gdLst>
                <a:gd name="T0" fmla="*/ 7 w 7"/>
                <a:gd name="T1" fmla="*/ 3 h 8"/>
                <a:gd name="T2" fmla="*/ 2 w 7"/>
                <a:gd name="T3" fmla="*/ 7 h 8"/>
                <a:gd name="T4" fmla="*/ 0 w 7"/>
                <a:gd name="T5" fmla="*/ 5 h 8"/>
                <a:gd name="T6" fmla="*/ 4 w 7"/>
                <a:gd name="T7" fmla="*/ 1 h 8"/>
                <a:gd name="T8" fmla="*/ 7 w 7"/>
                <a:gd name="T9" fmla="*/ 3 h 8"/>
              </a:gdLst>
              <a:ahLst/>
              <a:cxnLst>
                <a:cxn ang="0">
                  <a:pos x="T0" y="T1"/>
                </a:cxn>
                <a:cxn ang="0">
                  <a:pos x="T2" y="T3"/>
                </a:cxn>
                <a:cxn ang="0">
                  <a:pos x="T4" y="T5"/>
                </a:cxn>
                <a:cxn ang="0">
                  <a:pos x="T6" y="T7"/>
                </a:cxn>
                <a:cxn ang="0">
                  <a:pos x="T8" y="T9"/>
                </a:cxn>
              </a:cxnLst>
              <a:rect l="0" t="0" r="r" b="b"/>
              <a:pathLst>
                <a:path w="7" h="8">
                  <a:moveTo>
                    <a:pt x="7" y="3"/>
                  </a:moveTo>
                  <a:cubicBezTo>
                    <a:pt x="7" y="6"/>
                    <a:pt x="5" y="7"/>
                    <a:pt x="2" y="7"/>
                  </a:cubicBezTo>
                  <a:cubicBezTo>
                    <a:pt x="0" y="8"/>
                    <a:pt x="0" y="7"/>
                    <a:pt x="0" y="5"/>
                  </a:cubicBezTo>
                  <a:cubicBezTo>
                    <a:pt x="0" y="2"/>
                    <a:pt x="2" y="2"/>
                    <a:pt x="4" y="1"/>
                  </a:cubicBezTo>
                  <a:cubicBezTo>
                    <a:pt x="6" y="0"/>
                    <a:pt x="7" y="1"/>
                    <a:pt x="7"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 name="Freeform 17">
              <a:extLst>
                <a:ext uri="{FF2B5EF4-FFF2-40B4-BE49-F238E27FC236}">
                  <a16:creationId xmlns:a16="http://schemas.microsoft.com/office/drawing/2014/main" id="{ABD9AAE3-C804-4A6E-BBDA-2EED4FC27DE9}"/>
                </a:ext>
              </a:extLst>
            </p:cNvPr>
            <p:cNvSpPr>
              <a:spLocks/>
            </p:cNvSpPr>
            <p:nvPr/>
          </p:nvSpPr>
          <p:spPr bwMode="auto">
            <a:xfrm>
              <a:off x="6082569" y="4408309"/>
              <a:ext cx="16142" cy="19370"/>
            </a:xfrm>
            <a:custGeom>
              <a:avLst/>
              <a:gdLst>
                <a:gd name="T0" fmla="*/ 6 w 19"/>
                <a:gd name="T1" fmla="*/ 10 h 22"/>
                <a:gd name="T2" fmla="*/ 12 w 19"/>
                <a:gd name="T3" fmla="*/ 1 h 22"/>
                <a:gd name="T4" fmla="*/ 16 w 19"/>
                <a:gd name="T5" fmla="*/ 17 h 22"/>
                <a:gd name="T6" fmla="*/ 15 w 19"/>
                <a:gd name="T7" fmla="*/ 22 h 22"/>
                <a:gd name="T8" fmla="*/ 6 w 19"/>
                <a:gd name="T9" fmla="*/ 19 h 22"/>
                <a:gd name="T10" fmla="*/ 6 w 19"/>
                <a:gd name="T11" fmla="*/ 10 h 22"/>
              </a:gdLst>
              <a:ahLst/>
              <a:cxnLst>
                <a:cxn ang="0">
                  <a:pos x="T0" y="T1"/>
                </a:cxn>
                <a:cxn ang="0">
                  <a:pos x="T2" y="T3"/>
                </a:cxn>
                <a:cxn ang="0">
                  <a:pos x="T4" y="T5"/>
                </a:cxn>
                <a:cxn ang="0">
                  <a:pos x="T6" y="T7"/>
                </a:cxn>
                <a:cxn ang="0">
                  <a:pos x="T8" y="T9"/>
                </a:cxn>
                <a:cxn ang="0">
                  <a:pos x="T10" y="T11"/>
                </a:cxn>
              </a:cxnLst>
              <a:rect l="0" t="0" r="r" b="b"/>
              <a:pathLst>
                <a:path w="19" h="22">
                  <a:moveTo>
                    <a:pt x="6" y="10"/>
                  </a:moveTo>
                  <a:cubicBezTo>
                    <a:pt x="6" y="6"/>
                    <a:pt x="5" y="0"/>
                    <a:pt x="12" y="1"/>
                  </a:cubicBezTo>
                  <a:cubicBezTo>
                    <a:pt x="17" y="5"/>
                    <a:pt x="19" y="11"/>
                    <a:pt x="16" y="17"/>
                  </a:cubicBezTo>
                  <a:cubicBezTo>
                    <a:pt x="15" y="19"/>
                    <a:pt x="15" y="20"/>
                    <a:pt x="15" y="22"/>
                  </a:cubicBezTo>
                  <a:cubicBezTo>
                    <a:pt x="12" y="22"/>
                    <a:pt x="9" y="21"/>
                    <a:pt x="6" y="19"/>
                  </a:cubicBezTo>
                  <a:cubicBezTo>
                    <a:pt x="0" y="16"/>
                    <a:pt x="6" y="13"/>
                    <a:pt x="6"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 name="Freeform 18">
              <a:extLst>
                <a:ext uri="{FF2B5EF4-FFF2-40B4-BE49-F238E27FC236}">
                  <a16:creationId xmlns:a16="http://schemas.microsoft.com/office/drawing/2014/main" id="{64CC05FE-32F6-4F01-A9CF-64FD68FCE29F}"/>
                </a:ext>
              </a:extLst>
            </p:cNvPr>
            <p:cNvSpPr>
              <a:spLocks/>
            </p:cNvSpPr>
            <p:nvPr/>
          </p:nvSpPr>
          <p:spPr bwMode="auto">
            <a:xfrm>
              <a:off x="6087734" y="2608861"/>
              <a:ext cx="267948" cy="261492"/>
            </a:xfrm>
            <a:custGeom>
              <a:avLst/>
              <a:gdLst>
                <a:gd name="T0" fmla="*/ 258 w 308"/>
                <a:gd name="T1" fmla="*/ 154 h 300"/>
                <a:gd name="T2" fmla="*/ 293 w 308"/>
                <a:gd name="T3" fmla="*/ 183 h 300"/>
                <a:gd name="T4" fmla="*/ 301 w 308"/>
                <a:gd name="T5" fmla="*/ 194 h 300"/>
                <a:gd name="T6" fmla="*/ 274 w 308"/>
                <a:gd name="T7" fmla="*/ 233 h 300"/>
                <a:gd name="T8" fmla="*/ 236 w 308"/>
                <a:gd name="T9" fmla="*/ 196 h 300"/>
                <a:gd name="T10" fmla="*/ 246 w 308"/>
                <a:gd name="T11" fmla="*/ 233 h 300"/>
                <a:gd name="T12" fmla="*/ 234 w 308"/>
                <a:gd name="T13" fmla="*/ 276 h 300"/>
                <a:gd name="T14" fmla="*/ 226 w 308"/>
                <a:gd name="T15" fmla="*/ 282 h 300"/>
                <a:gd name="T16" fmla="*/ 219 w 308"/>
                <a:gd name="T17" fmla="*/ 296 h 300"/>
                <a:gd name="T18" fmla="*/ 145 w 308"/>
                <a:gd name="T19" fmla="*/ 236 h 300"/>
                <a:gd name="T20" fmla="*/ 129 w 308"/>
                <a:gd name="T21" fmla="*/ 241 h 300"/>
                <a:gd name="T22" fmla="*/ 105 w 308"/>
                <a:gd name="T23" fmla="*/ 236 h 300"/>
                <a:gd name="T24" fmla="*/ 158 w 308"/>
                <a:gd name="T25" fmla="*/ 203 h 300"/>
                <a:gd name="T26" fmla="*/ 181 w 308"/>
                <a:gd name="T27" fmla="*/ 151 h 300"/>
                <a:gd name="T28" fmla="*/ 159 w 308"/>
                <a:gd name="T29" fmla="*/ 134 h 300"/>
                <a:gd name="T30" fmla="*/ 126 w 308"/>
                <a:gd name="T31" fmla="*/ 98 h 300"/>
                <a:gd name="T32" fmla="*/ 104 w 308"/>
                <a:gd name="T33" fmla="*/ 110 h 300"/>
                <a:gd name="T34" fmla="*/ 88 w 308"/>
                <a:gd name="T35" fmla="*/ 106 h 300"/>
                <a:gd name="T36" fmla="*/ 37 w 308"/>
                <a:gd name="T37" fmla="*/ 90 h 300"/>
                <a:gd name="T38" fmla="*/ 8 w 308"/>
                <a:gd name="T39" fmla="*/ 81 h 300"/>
                <a:gd name="T40" fmla="*/ 19 w 308"/>
                <a:gd name="T41" fmla="*/ 71 h 300"/>
                <a:gd name="T42" fmla="*/ 19 w 308"/>
                <a:gd name="T43" fmla="*/ 70 h 300"/>
                <a:gd name="T44" fmla="*/ 11 w 308"/>
                <a:gd name="T45" fmla="*/ 37 h 300"/>
                <a:gd name="T46" fmla="*/ 72 w 308"/>
                <a:gd name="T47" fmla="*/ 7 h 300"/>
                <a:gd name="T48" fmla="*/ 53 w 308"/>
                <a:gd name="T49" fmla="*/ 25 h 300"/>
                <a:gd name="T50" fmla="*/ 58 w 308"/>
                <a:gd name="T51" fmla="*/ 72 h 300"/>
                <a:gd name="T52" fmla="*/ 60 w 308"/>
                <a:gd name="T53" fmla="*/ 56 h 300"/>
                <a:gd name="T54" fmla="*/ 64 w 308"/>
                <a:gd name="T55" fmla="*/ 26 h 300"/>
                <a:gd name="T56" fmla="*/ 107 w 308"/>
                <a:gd name="T57" fmla="*/ 11 h 300"/>
                <a:gd name="T58" fmla="*/ 108 w 308"/>
                <a:gd name="T59" fmla="*/ 55 h 300"/>
                <a:gd name="T60" fmla="*/ 124 w 308"/>
                <a:gd name="T61" fmla="*/ 49 h 300"/>
                <a:gd name="T62" fmla="*/ 136 w 308"/>
                <a:gd name="T63" fmla="*/ 51 h 300"/>
                <a:gd name="T64" fmla="*/ 165 w 308"/>
                <a:gd name="T65" fmla="*/ 55 h 300"/>
                <a:gd name="T66" fmla="*/ 174 w 308"/>
                <a:gd name="T67" fmla="*/ 65 h 300"/>
                <a:gd name="T68" fmla="*/ 196 w 308"/>
                <a:gd name="T69" fmla="*/ 72 h 300"/>
                <a:gd name="T70" fmla="*/ 216 w 308"/>
                <a:gd name="T71" fmla="*/ 81 h 300"/>
                <a:gd name="T72" fmla="*/ 201 w 308"/>
                <a:gd name="T73" fmla="*/ 90 h 300"/>
                <a:gd name="T74" fmla="*/ 242 w 308"/>
                <a:gd name="T75" fmla="*/ 93 h 300"/>
                <a:gd name="T76" fmla="*/ 243 w 308"/>
                <a:gd name="T77" fmla="*/ 100 h 300"/>
                <a:gd name="T78" fmla="*/ 249 w 308"/>
                <a:gd name="T79" fmla="*/ 108 h 300"/>
                <a:gd name="T80" fmla="*/ 253 w 308"/>
                <a:gd name="T81" fmla="*/ 117 h 300"/>
                <a:gd name="T82" fmla="*/ 243 w 308"/>
                <a:gd name="T83" fmla="*/ 13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8" h="300">
                  <a:moveTo>
                    <a:pt x="243" y="134"/>
                  </a:moveTo>
                  <a:cubicBezTo>
                    <a:pt x="244" y="143"/>
                    <a:pt x="251" y="151"/>
                    <a:pt x="258" y="154"/>
                  </a:cubicBezTo>
                  <a:cubicBezTo>
                    <a:pt x="267" y="160"/>
                    <a:pt x="273" y="166"/>
                    <a:pt x="277" y="176"/>
                  </a:cubicBezTo>
                  <a:cubicBezTo>
                    <a:pt x="280" y="183"/>
                    <a:pt x="285" y="186"/>
                    <a:pt x="293" y="183"/>
                  </a:cubicBezTo>
                  <a:cubicBezTo>
                    <a:pt x="296" y="181"/>
                    <a:pt x="300" y="180"/>
                    <a:pt x="303" y="183"/>
                  </a:cubicBezTo>
                  <a:cubicBezTo>
                    <a:pt x="308" y="187"/>
                    <a:pt x="299" y="190"/>
                    <a:pt x="301" y="194"/>
                  </a:cubicBezTo>
                  <a:cubicBezTo>
                    <a:pt x="295" y="198"/>
                    <a:pt x="294" y="204"/>
                    <a:pt x="291" y="209"/>
                  </a:cubicBezTo>
                  <a:cubicBezTo>
                    <a:pt x="280" y="213"/>
                    <a:pt x="277" y="222"/>
                    <a:pt x="274" y="233"/>
                  </a:cubicBezTo>
                  <a:cubicBezTo>
                    <a:pt x="271" y="221"/>
                    <a:pt x="252" y="221"/>
                    <a:pt x="255" y="204"/>
                  </a:cubicBezTo>
                  <a:cubicBezTo>
                    <a:pt x="255" y="202"/>
                    <a:pt x="243" y="195"/>
                    <a:pt x="236" y="196"/>
                  </a:cubicBezTo>
                  <a:cubicBezTo>
                    <a:pt x="228" y="196"/>
                    <a:pt x="235" y="203"/>
                    <a:pt x="234" y="205"/>
                  </a:cubicBezTo>
                  <a:cubicBezTo>
                    <a:pt x="222" y="221"/>
                    <a:pt x="239" y="225"/>
                    <a:pt x="246" y="233"/>
                  </a:cubicBezTo>
                  <a:cubicBezTo>
                    <a:pt x="256" y="244"/>
                    <a:pt x="257" y="263"/>
                    <a:pt x="251" y="272"/>
                  </a:cubicBezTo>
                  <a:cubicBezTo>
                    <a:pt x="246" y="281"/>
                    <a:pt x="242" y="281"/>
                    <a:pt x="234" y="276"/>
                  </a:cubicBezTo>
                  <a:cubicBezTo>
                    <a:pt x="228" y="272"/>
                    <a:pt x="221" y="268"/>
                    <a:pt x="212" y="263"/>
                  </a:cubicBezTo>
                  <a:cubicBezTo>
                    <a:pt x="213" y="275"/>
                    <a:pt x="221" y="277"/>
                    <a:pt x="226" y="282"/>
                  </a:cubicBezTo>
                  <a:cubicBezTo>
                    <a:pt x="230" y="286"/>
                    <a:pt x="235" y="291"/>
                    <a:pt x="232" y="296"/>
                  </a:cubicBezTo>
                  <a:cubicBezTo>
                    <a:pt x="229" y="300"/>
                    <a:pt x="223" y="297"/>
                    <a:pt x="219" y="296"/>
                  </a:cubicBezTo>
                  <a:cubicBezTo>
                    <a:pt x="193" y="286"/>
                    <a:pt x="171" y="272"/>
                    <a:pt x="159" y="245"/>
                  </a:cubicBezTo>
                  <a:cubicBezTo>
                    <a:pt x="157" y="240"/>
                    <a:pt x="156" y="231"/>
                    <a:pt x="145" y="236"/>
                  </a:cubicBezTo>
                  <a:cubicBezTo>
                    <a:pt x="139" y="239"/>
                    <a:pt x="140" y="224"/>
                    <a:pt x="131" y="225"/>
                  </a:cubicBezTo>
                  <a:cubicBezTo>
                    <a:pt x="129" y="230"/>
                    <a:pt x="136" y="238"/>
                    <a:pt x="129" y="241"/>
                  </a:cubicBezTo>
                  <a:cubicBezTo>
                    <a:pt x="122" y="245"/>
                    <a:pt x="114" y="243"/>
                    <a:pt x="108" y="239"/>
                  </a:cubicBezTo>
                  <a:cubicBezTo>
                    <a:pt x="106" y="238"/>
                    <a:pt x="106" y="237"/>
                    <a:pt x="105" y="236"/>
                  </a:cubicBezTo>
                  <a:cubicBezTo>
                    <a:pt x="117" y="212"/>
                    <a:pt x="116" y="215"/>
                    <a:pt x="137" y="218"/>
                  </a:cubicBezTo>
                  <a:cubicBezTo>
                    <a:pt x="147" y="219"/>
                    <a:pt x="161" y="222"/>
                    <a:pt x="158" y="203"/>
                  </a:cubicBezTo>
                  <a:cubicBezTo>
                    <a:pt x="157" y="196"/>
                    <a:pt x="163" y="191"/>
                    <a:pt x="168" y="188"/>
                  </a:cubicBezTo>
                  <a:cubicBezTo>
                    <a:pt x="180" y="178"/>
                    <a:pt x="192" y="170"/>
                    <a:pt x="181" y="151"/>
                  </a:cubicBezTo>
                  <a:cubicBezTo>
                    <a:pt x="178" y="147"/>
                    <a:pt x="180" y="140"/>
                    <a:pt x="177" y="134"/>
                  </a:cubicBezTo>
                  <a:cubicBezTo>
                    <a:pt x="171" y="136"/>
                    <a:pt x="166" y="145"/>
                    <a:pt x="159" y="134"/>
                  </a:cubicBezTo>
                  <a:cubicBezTo>
                    <a:pt x="157" y="129"/>
                    <a:pt x="152" y="137"/>
                    <a:pt x="147" y="137"/>
                  </a:cubicBezTo>
                  <a:cubicBezTo>
                    <a:pt x="153" y="124"/>
                    <a:pt x="143" y="105"/>
                    <a:pt x="126" y="98"/>
                  </a:cubicBezTo>
                  <a:cubicBezTo>
                    <a:pt x="124" y="97"/>
                    <a:pt x="123" y="93"/>
                    <a:pt x="119" y="95"/>
                  </a:cubicBezTo>
                  <a:cubicBezTo>
                    <a:pt x="120" y="111"/>
                    <a:pt x="120" y="111"/>
                    <a:pt x="104" y="110"/>
                  </a:cubicBezTo>
                  <a:cubicBezTo>
                    <a:pt x="105" y="110"/>
                    <a:pt x="105" y="110"/>
                    <a:pt x="105" y="110"/>
                  </a:cubicBezTo>
                  <a:cubicBezTo>
                    <a:pt x="100" y="105"/>
                    <a:pt x="97" y="94"/>
                    <a:pt x="88" y="106"/>
                  </a:cubicBezTo>
                  <a:cubicBezTo>
                    <a:pt x="84" y="110"/>
                    <a:pt x="80" y="101"/>
                    <a:pt x="75" y="101"/>
                  </a:cubicBezTo>
                  <a:cubicBezTo>
                    <a:pt x="62" y="100"/>
                    <a:pt x="49" y="97"/>
                    <a:pt x="37" y="90"/>
                  </a:cubicBezTo>
                  <a:cubicBezTo>
                    <a:pt x="35" y="89"/>
                    <a:pt x="29" y="87"/>
                    <a:pt x="28" y="88"/>
                  </a:cubicBezTo>
                  <a:cubicBezTo>
                    <a:pt x="14" y="105"/>
                    <a:pt x="15" y="82"/>
                    <a:pt x="8" y="81"/>
                  </a:cubicBezTo>
                  <a:cubicBezTo>
                    <a:pt x="5" y="75"/>
                    <a:pt x="7" y="71"/>
                    <a:pt x="14" y="70"/>
                  </a:cubicBezTo>
                  <a:cubicBezTo>
                    <a:pt x="16" y="70"/>
                    <a:pt x="17" y="70"/>
                    <a:pt x="19" y="71"/>
                  </a:cubicBezTo>
                  <a:cubicBezTo>
                    <a:pt x="21" y="71"/>
                    <a:pt x="19" y="71"/>
                    <a:pt x="20" y="71"/>
                  </a:cubicBezTo>
                  <a:cubicBezTo>
                    <a:pt x="20" y="70"/>
                    <a:pt x="20" y="71"/>
                    <a:pt x="19" y="70"/>
                  </a:cubicBezTo>
                  <a:cubicBezTo>
                    <a:pt x="16" y="69"/>
                    <a:pt x="13" y="69"/>
                    <a:pt x="11" y="67"/>
                  </a:cubicBezTo>
                  <a:cubicBezTo>
                    <a:pt x="0" y="57"/>
                    <a:pt x="6" y="45"/>
                    <a:pt x="11" y="37"/>
                  </a:cubicBezTo>
                  <a:cubicBezTo>
                    <a:pt x="24" y="15"/>
                    <a:pt x="43" y="0"/>
                    <a:pt x="71" y="5"/>
                  </a:cubicBezTo>
                  <a:cubicBezTo>
                    <a:pt x="71" y="5"/>
                    <a:pt x="72" y="6"/>
                    <a:pt x="72" y="7"/>
                  </a:cubicBezTo>
                  <a:cubicBezTo>
                    <a:pt x="71" y="12"/>
                    <a:pt x="66" y="12"/>
                    <a:pt x="62" y="14"/>
                  </a:cubicBezTo>
                  <a:cubicBezTo>
                    <a:pt x="57" y="16"/>
                    <a:pt x="54" y="20"/>
                    <a:pt x="53" y="25"/>
                  </a:cubicBezTo>
                  <a:cubicBezTo>
                    <a:pt x="53" y="38"/>
                    <a:pt x="55" y="52"/>
                    <a:pt x="52" y="66"/>
                  </a:cubicBezTo>
                  <a:cubicBezTo>
                    <a:pt x="51" y="70"/>
                    <a:pt x="56" y="71"/>
                    <a:pt x="58" y="72"/>
                  </a:cubicBezTo>
                  <a:cubicBezTo>
                    <a:pt x="63" y="73"/>
                    <a:pt x="62" y="68"/>
                    <a:pt x="63" y="66"/>
                  </a:cubicBezTo>
                  <a:cubicBezTo>
                    <a:pt x="64" y="62"/>
                    <a:pt x="62" y="59"/>
                    <a:pt x="60" y="56"/>
                  </a:cubicBezTo>
                  <a:cubicBezTo>
                    <a:pt x="57" y="49"/>
                    <a:pt x="57" y="41"/>
                    <a:pt x="69" y="45"/>
                  </a:cubicBezTo>
                  <a:cubicBezTo>
                    <a:pt x="69" y="38"/>
                    <a:pt x="62" y="33"/>
                    <a:pt x="64" y="26"/>
                  </a:cubicBezTo>
                  <a:cubicBezTo>
                    <a:pt x="68" y="21"/>
                    <a:pt x="74" y="26"/>
                    <a:pt x="77" y="22"/>
                  </a:cubicBezTo>
                  <a:cubicBezTo>
                    <a:pt x="82" y="14"/>
                    <a:pt x="106" y="6"/>
                    <a:pt x="107" y="11"/>
                  </a:cubicBezTo>
                  <a:cubicBezTo>
                    <a:pt x="109" y="21"/>
                    <a:pt x="116" y="31"/>
                    <a:pt x="110" y="41"/>
                  </a:cubicBezTo>
                  <a:cubicBezTo>
                    <a:pt x="106" y="46"/>
                    <a:pt x="106" y="50"/>
                    <a:pt x="108" y="55"/>
                  </a:cubicBezTo>
                  <a:cubicBezTo>
                    <a:pt x="115" y="52"/>
                    <a:pt x="119" y="48"/>
                    <a:pt x="121" y="42"/>
                  </a:cubicBezTo>
                  <a:cubicBezTo>
                    <a:pt x="125" y="43"/>
                    <a:pt x="124" y="46"/>
                    <a:pt x="124" y="49"/>
                  </a:cubicBezTo>
                  <a:cubicBezTo>
                    <a:pt x="124" y="52"/>
                    <a:pt x="125" y="55"/>
                    <a:pt x="129" y="54"/>
                  </a:cubicBezTo>
                  <a:cubicBezTo>
                    <a:pt x="132" y="54"/>
                    <a:pt x="136" y="51"/>
                    <a:pt x="136" y="51"/>
                  </a:cubicBezTo>
                  <a:cubicBezTo>
                    <a:pt x="131" y="39"/>
                    <a:pt x="141" y="39"/>
                    <a:pt x="145" y="41"/>
                  </a:cubicBezTo>
                  <a:cubicBezTo>
                    <a:pt x="152" y="44"/>
                    <a:pt x="165" y="42"/>
                    <a:pt x="165" y="55"/>
                  </a:cubicBezTo>
                  <a:cubicBezTo>
                    <a:pt x="165" y="58"/>
                    <a:pt x="167" y="59"/>
                    <a:pt x="168" y="58"/>
                  </a:cubicBezTo>
                  <a:cubicBezTo>
                    <a:pt x="174" y="58"/>
                    <a:pt x="177" y="57"/>
                    <a:pt x="174" y="65"/>
                  </a:cubicBezTo>
                  <a:cubicBezTo>
                    <a:pt x="172" y="70"/>
                    <a:pt x="184" y="73"/>
                    <a:pt x="189" y="78"/>
                  </a:cubicBezTo>
                  <a:cubicBezTo>
                    <a:pt x="193" y="81"/>
                    <a:pt x="194" y="75"/>
                    <a:pt x="196" y="72"/>
                  </a:cubicBezTo>
                  <a:cubicBezTo>
                    <a:pt x="199" y="67"/>
                    <a:pt x="218" y="70"/>
                    <a:pt x="220" y="75"/>
                  </a:cubicBezTo>
                  <a:cubicBezTo>
                    <a:pt x="222" y="78"/>
                    <a:pt x="219" y="80"/>
                    <a:pt x="216" y="81"/>
                  </a:cubicBezTo>
                  <a:cubicBezTo>
                    <a:pt x="212" y="82"/>
                    <a:pt x="208" y="83"/>
                    <a:pt x="204" y="84"/>
                  </a:cubicBezTo>
                  <a:cubicBezTo>
                    <a:pt x="201" y="85"/>
                    <a:pt x="200" y="88"/>
                    <a:pt x="201" y="90"/>
                  </a:cubicBezTo>
                  <a:cubicBezTo>
                    <a:pt x="201" y="94"/>
                    <a:pt x="205" y="93"/>
                    <a:pt x="207" y="92"/>
                  </a:cubicBezTo>
                  <a:cubicBezTo>
                    <a:pt x="218" y="86"/>
                    <a:pt x="230" y="101"/>
                    <a:pt x="242" y="93"/>
                  </a:cubicBezTo>
                  <a:cubicBezTo>
                    <a:pt x="242" y="93"/>
                    <a:pt x="245" y="94"/>
                    <a:pt x="245" y="95"/>
                  </a:cubicBezTo>
                  <a:cubicBezTo>
                    <a:pt x="246" y="97"/>
                    <a:pt x="245" y="99"/>
                    <a:pt x="243" y="100"/>
                  </a:cubicBezTo>
                  <a:cubicBezTo>
                    <a:pt x="239" y="102"/>
                    <a:pt x="234" y="103"/>
                    <a:pt x="229" y="105"/>
                  </a:cubicBezTo>
                  <a:cubicBezTo>
                    <a:pt x="235" y="113"/>
                    <a:pt x="242" y="111"/>
                    <a:pt x="249" y="108"/>
                  </a:cubicBezTo>
                  <a:cubicBezTo>
                    <a:pt x="253" y="106"/>
                    <a:pt x="257" y="105"/>
                    <a:pt x="259" y="110"/>
                  </a:cubicBezTo>
                  <a:cubicBezTo>
                    <a:pt x="260" y="115"/>
                    <a:pt x="256" y="116"/>
                    <a:pt x="253" y="117"/>
                  </a:cubicBezTo>
                  <a:cubicBezTo>
                    <a:pt x="248" y="119"/>
                    <a:pt x="243" y="120"/>
                    <a:pt x="246" y="127"/>
                  </a:cubicBezTo>
                  <a:cubicBezTo>
                    <a:pt x="248" y="131"/>
                    <a:pt x="244" y="132"/>
                    <a:pt x="243" y="13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 name="Freeform 19">
              <a:extLst>
                <a:ext uri="{FF2B5EF4-FFF2-40B4-BE49-F238E27FC236}">
                  <a16:creationId xmlns:a16="http://schemas.microsoft.com/office/drawing/2014/main" id="{1FC5A136-4D03-4916-81A0-C1ECDDD376CB}"/>
                </a:ext>
              </a:extLst>
            </p:cNvPr>
            <p:cNvSpPr>
              <a:spLocks/>
            </p:cNvSpPr>
            <p:nvPr/>
          </p:nvSpPr>
          <p:spPr bwMode="auto">
            <a:xfrm>
              <a:off x="5710024" y="2578515"/>
              <a:ext cx="257618" cy="146564"/>
            </a:xfrm>
            <a:custGeom>
              <a:avLst/>
              <a:gdLst>
                <a:gd name="T0" fmla="*/ 288 w 296"/>
                <a:gd name="T1" fmla="*/ 119 h 168"/>
                <a:gd name="T2" fmla="*/ 263 w 296"/>
                <a:gd name="T3" fmla="*/ 104 h 168"/>
                <a:gd name="T4" fmla="*/ 261 w 296"/>
                <a:gd name="T5" fmla="*/ 99 h 168"/>
                <a:gd name="T6" fmla="*/ 243 w 296"/>
                <a:gd name="T7" fmla="*/ 46 h 168"/>
                <a:gd name="T8" fmla="*/ 228 w 296"/>
                <a:gd name="T9" fmla="*/ 45 h 168"/>
                <a:gd name="T10" fmla="*/ 227 w 296"/>
                <a:gd name="T11" fmla="*/ 59 h 168"/>
                <a:gd name="T12" fmla="*/ 224 w 296"/>
                <a:gd name="T13" fmla="*/ 72 h 168"/>
                <a:gd name="T14" fmla="*/ 214 w 296"/>
                <a:gd name="T15" fmla="*/ 62 h 168"/>
                <a:gd name="T16" fmla="*/ 194 w 296"/>
                <a:gd name="T17" fmla="*/ 46 h 168"/>
                <a:gd name="T18" fmla="*/ 182 w 296"/>
                <a:gd name="T19" fmla="*/ 63 h 168"/>
                <a:gd name="T20" fmla="*/ 177 w 296"/>
                <a:gd name="T21" fmla="*/ 65 h 168"/>
                <a:gd name="T22" fmla="*/ 182 w 296"/>
                <a:gd name="T23" fmla="*/ 60 h 168"/>
                <a:gd name="T24" fmla="*/ 182 w 296"/>
                <a:gd name="T25" fmla="*/ 51 h 168"/>
                <a:gd name="T26" fmla="*/ 168 w 296"/>
                <a:gd name="T27" fmla="*/ 47 h 168"/>
                <a:gd name="T28" fmla="*/ 146 w 296"/>
                <a:gd name="T29" fmla="*/ 53 h 168"/>
                <a:gd name="T30" fmla="*/ 156 w 296"/>
                <a:gd name="T31" fmla="*/ 41 h 168"/>
                <a:gd name="T32" fmla="*/ 138 w 296"/>
                <a:gd name="T33" fmla="*/ 34 h 168"/>
                <a:gd name="T34" fmla="*/ 135 w 296"/>
                <a:gd name="T35" fmla="*/ 36 h 168"/>
                <a:gd name="T36" fmla="*/ 138 w 296"/>
                <a:gd name="T37" fmla="*/ 31 h 168"/>
                <a:gd name="T38" fmla="*/ 119 w 296"/>
                <a:gd name="T39" fmla="*/ 15 h 168"/>
                <a:gd name="T40" fmla="*/ 99 w 296"/>
                <a:gd name="T41" fmla="*/ 15 h 168"/>
                <a:gd name="T42" fmla="*/ 83 w 296"/>
                <a:gd name="T43" fmla="*/ 14 h 168"/>
                <a:gd name="T44" fmla="*/ 24 w 296"/>
                <a:gd name="T45" fmla="*/ 9 h 168"/>
                <a:gd name="T46" fmla="*/ 25 w 296"/>
                <a:gd name="T47" fmla="*/ 10 h 168"/>
                <a:gd name="T48" fmla="*/ 24 w 296"/>
                <a:gd name="T49" fmla="*/ 36 h 168"/>
                <a:gd name="T50" fmla="*/ 15 w 296"/>
                <a:gd name="T51" fmla="*/ 46 h 168"/>
                <a:gd name="T52" fmla="*/ 0 w 296"/>
                <a:gd name="T53" fmla="*/ 69 h 168"/>
                <a:gd name="T54" fmla="*/ 18 w 296"/>
                <a:gd name="T55" fmla="*/ 92 h 168"/>
                <a:gd name="T56" fmla="*/ 23 w 296"/>
                <a:gd name="T57" fmla="*/ 96 h 168"/>
                <a:gd name="T58" fmla="*/ 55 w 296"/>
                <a:gd name="T59" fmla="*/ 84 h 168"/>
                <a:gd name="T60" fmla="*/ 91 w 296"/>
                <a:gd name="T61" fmla="*/ 57 h 168"/>
                <a:gd name="T62" fmla="*/ 86 w 296"/>
                <a:gd name="T63" fmla="*/ 70 h 168"/>
                <a:gd name="T64" fmla="*/ 86 w 296"/>
                <a:gd name="T65" fmla="*/ 84 h 168"/>
                <a:gd name="T66" fmla="*/ 91 w 296"/>
                <a:gd name="T67" fmla="*/ 89 h 168"/>
                <a:gd name="T68" fmla="*/ 107 w 296"/>
                <a:gd name="T69" fmla="*/ 90 h 168"/>
                <a:gd name="T70" fmla="*/ 97 w 296"/>
                <a:gd name="T71" fmla="*/ 95 h 168"/>
                <a:gd name="T72" fmla="*/ 96 w 296"/>
                <a:gd name="T73" fmla="*/ 107 h 168"/>
                <a:gd name="T74" fmla="*/ 128 w 296"/>
                <a:gd name="T75" fmla="*/ 110 h 168"/>
                <a:gd name="T76" fmla="*/ 153 w 296"/>
                <a:gd name="T77" fmla="*/ 114 h 168"/>
                <a:gd name="T78" fmla="*/ 120 w 296"/>
                <a:gd name="T79" fmla="*/ 114 h 168"/>
                <a:gd name="T80" fmla="*/ 94 w 296"/>
                <a:gd name="T81" fmla="*/ 126 h 168"/>
                <a:gd name="T82" fmla="*/ 115 w 296"/>
                <a:gd name="T83" fmla="*/ 143 h 168"/>
                <a:gd name="T84" fmla="*/ 128 w 296"/>
                <a:gd name="T85" fmla="*/ 159 h 168"/>
                <a:gd name="T86" fmla="*/ 134 w 296"/>
                <a:gd name="T87" fmla="*/ 166 h 168"/>
                <a:gd name="T88" fmla="*/ 211 w 296"/>
                <a:gd name="T89" fmla="*/ 151 h 168"/>
                <a:gd name="T90" fmla="*/ 239 w 296"/>
                <a:gd name="T91" fmla="*/ 153 h 168"/>
                <a:gd name="T92" fmla="*/ 274 w 296"/>
                <a:gd name="T93" fmla="*/ 147 h 168"/>
                <a:gd name="T94" fmla="*/ 270 w 296"/>
                <a:gd name="T95" fmla="*/ 147 h 168"/>
                <a:gd name="T96" fmla="*/ 262 w 296"/>
                <a:gd name="T97" fmla="*/ 149 h 168"/>
                <a:gd name="T98" fmla="*/ 267 w 296"/>
                <a:gd name="T99" fmla="*/ 139 h 168"/>
                <a:gd name="T100" fmla="*/ 284 w 296"/>
                <a:gd name="T101" fmla="*/ 137 h 168"/>
                <a:gd name="T102" fmla="*/ 296 w 296"/>
                <a:gd name="T103" fmla="*/ 134 h 168"/>
                <a:gd name="T104" fmla="*/ 288 w 296"/>
                <a:gd name="T105"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168">
                  <a:moveTo>
                    <a:pt x="288" y="119"/>
                  </a:moveTo>
                  <a:cubicBezTo>
                    <a:pt x="276" y="118"/>
                    <a:pt x="273" y="107"/>
                    <a:pt x="263" y="104"/>
                  </a:cubicBezTo>
                  <a:cubicBezTo>
                    <a:pt x="261" y="104"/>
                    <a:pt x="260" y="102"/>
                    <a:pt x="261" y="99"/>
                  </a:cubicBezTo>
                  <a:cubicBezTo>
                    <a:pt x="269" y="79"/>
                    <a:pt x="260" y="54"/>
                    <a:pt x="243" y="46"/>
                  </a:cubicBezTo>
                  <a:cubicBezTo>
                    <a:pt x="238" y="43"/>
                    <a:pt x="233" y="40"/>
                    <a:pt x="228" y="45"/>
                  </a:cubicBezTo>
                  <a:cubicBezTo>
                    <a:pt x="224" y="49"/>
                    <a:pt x="224" y="53"/>
                    <a:pt x="227" y="59"/>
                  </a:cubicBezTo>
                  <a:cubicBezTo>
                    <a:pt x="228" y="62"/>
                    <a:pt x="231" y="70"/>
                    <a:pt x="224" y="72"/>
                  </a:cubicBezTo>
                  <a:cubicBezTo>
                    <a:pt x="215" y="74"/>
                    <a:pt x="215" y="66"/>
                    <a:pt x="214" y="62"/>
                  </a:cubicBezTo>
                  <a:cubicBezTo>
                    <a:pt x="212" y="51"/>
                    <a:pt x="206" y="47"/>
                    <a:pt x="194" y="46"/>
                  </a:cubicBezTo>
                  <a:cubicBezTo>
                    <a:pt x="202" y="62"/>
                    <a:pt x="190" y="61"/>
                    <a:pt x="182" y="63"/>
                  </a:cubicBezTo>
                  <a:cubicBezTo>
                    <a:pt x="180" y="64"/>
                    <a:pt x="178" y="64"/>
                    <a:pt x="177" y="65"/>
                  </a:cubicBezTo>
                  <a:cubicBezTo>
                    <a:pt x="179" y="64"/>
                    <a:pt x="181" y="62"/>
                    <a:pt x="182" y="60"/>
                  </a:cubicBezTo>
                  <a:cubicBezTo>
                    <a:pt x="184" y="57"/>
                    <a:pt x="188" y="54"/>
                    <a:pt x="182" y="51"/>
                  </a:cubicBezTo>
                  <a:cubicBezTo>
                    <a:pt x="178" y="49"/>
                    <a:pt x="172" y="43"/>
                    <a:pt x="168" y="47"/>
                  </a:cubicBezTo>
                  <a:cubicBezTo>
                    <a:pt x="162" y="54"/>
                    <a:pt x="155" y="51"/>
                    <a:pt x="146" y="53"/>
                  </a:cubicBezTo>
                  <a:cubicBezTo>
                    <a:pt x="151" y="48"/>
                    <a:pt x="158" y="46"/>
                    <a:pt x="156" y="41"/>
                  </a:cubicBezTo>
                  <a:cubicBezTo>
                    <a:pt x="152" y="34"/>
                    <a:pt x="145" y="33"/>
                    <a:pt x="138" y="34"/>
                  </a:cubicBezTo>
                  <a:cubicBezTo>
                    <a:pt x="137" y="35"/>
                    <a:pt x="136" y="35"/>
                    <a:pt x="135" y="36"/>
                  </a:cubicBezTo>
                  <a:cubicBezTo>
                    <a:pt x="136" y="34"/>
                    <a:pt x="137" y="32"/>
                    <a:pt x="138" y="31"/>
                  </a:cubicBezTo>
                  <a:cubicBezTo>
                    <a:pt x="132" y="25"/>
                    <a:pt x="126" y="20"/>
                    <a:pt x="119" y="15"/>
                  </a:cubicBezTo>
                  <a:cubicBezTo>
                    <a:pt x="113" y="11"/>
                    <a:pt x="106" y="5"/>
                    <a:pt x="99" y="15"/>
                  </a:cubicBezTo>
                  <a:cubicBezTo>
                    <a:pt x="99" y="16"/>
                    <a:pt x="90" y="19"/>
                    <a:pt x="83" y="14"/>
                  </a:cubicBezTo>
                  <a:cubicBezTo>
                    <a:pt x="65" y="0"/>
                    <a:pt x="45" y="2"/>
                    <a:pt x="24" y="9"/>
                  </a:cubicBezTo>
                  <a:cubicBezTo>
                    <a:pt x="25" y="9"/>
                    <a:pt x="25" y="10"/>
                    <a:pt x="25" y="10"/>
                  </a:cubicBezTo>
                  <a:cubicBezTo>
                    <a:pt x="38" y="21"/>
                    <a:pt x="37" y="27"/>
                    <a:pt x="24" y="36"/>
                  </a:cubicBezTo>
                  <a:cubicBezTo>
                    <a:pt x="21" y="38"/>
                    <a:pt x="14" y="41"/>
                    <a:pt x="15" y="46"/>
                  </a:cubicBezTo>
                  <a:cubicBezTo>
                    <a:pt x="16" y="57"/>
                    <a:pt x="8" y="62"/>
                    <a:pt x="0" y="69"/>
                  </a:cubicBezTo>
                  <a:cubicBezTo>
                    <a:pt x="11" y="73"/>
                    <a:pt x="17" y="81"/>
                    <a:pt x="18" y="92"/>
                  </a:cubicBezTo>
                  <a:cubicBezTo>
                    <a:pt x="18" y="95"/>
                    <a:pt x="19" y="98"/>
                    <a:pt x="23" y="96"/>
                  </a:cubicBezTo>
                  <a:cubicBezTo>
                    <a:pt x="34" y="92"/>
                    <a:pt x="49" y="91"/>
                    <a:pt x="55" y="84"/>
                  </a:cubicBezTo>
                  <a:cubicBezTo>
                    <a:pt x="64" y="69"/>
                    <a:pt x="81" y="69"/>
                    <a:pt x="91" y="57"/>
                  </a:cubicBezTo>
                  <a:cubicBezTo>
                    <a:pt x="93" y="63"/>
                    <a:pt x="92" y="67"/>
                    <a:pt x="86" y="70"/>
                  </a:cubicBezTo>
                  <a:cubicBezTo>
                    <a:pt x="78" y="74"/>
                    <a:pt x="71" y="80"/>
                    <a:pt x="86" y="84"/>
                  </a:cubicBezTo>
                  <a:cubicBezTo>
                    <a:pt x="88" y="85"/>
                    <a:pt x="90" y="88"/>
                    <a:pt x="91" y="89"/>
                  </a:cubicBezTo>
                  <a:cubicBezTo>
                    <a:pt x="96" y="93"/>
                    <a:pt x="102" y="91"/>
                    <a:pt x="107" y="90"/>
                  </a:cubicBezTo>
                  <a:cubicBezTo>
                    <a:pt x="104" y="91"/>
                    <a:pt x="99" y="91"/>
                    <a:pt x="97" y="95"/>
                  </a:cubicBezTo>
                  <a:cubicBezTo>
                    <a:pt x="88" y="98"/>
                    <a:pt x="87" y="102"/>
                    <a:pt x="96" y="107"/>
                  </a:cubicBezTo>
                  <a:cubicBezTo>
                    <a:pt x="106" y="111"/>
                    <a:pt x="117" y="109"/>
                    <a:pt x="128" y="110"/>
                  </a:cubicBezTo>
                  <a:cubicBezTo>
                    <a:pt x="136" y="110"/>
                    <a:pt x="145" y="108"/>
                    <a:pt x="153" y="114"/>
                  </a:cubicBezTo>
                  <a:cubicBezTo>
                    <a:pt x="141" y="117"/>
                    <a:pt x="130" y="114"/>
                    <a:pt x="120" y="114"/>
                  </a:cubicBezTo>
                  <a:cubicBezTo>
                    <a:pt x="110" y="115"/>
                    <a:pt x="97" y="114"/>
                    <a:pt x="94" y="126"/>
                  </a:cubicBezTo>
                  <a:cubicBezTo>
                    <a:pt x="92" y="141"/>
                    <a:pt x="106" y="140"/>
                    <a:pt x="115" y="143"/>
                  </a:cubicBezTo>
                  <a:cubicBezTo>
                    <a:pt x="123" y="146"/>
                    <a:pt x="132" y="147"/>
                    <a:pt x="128" y="159"/>
                  </a:cubicBezTo>
                  <a:cubicBezTo>
                    <a:pt x="128" y="162"/>
                    <a:pt x="130" y="166"/>
                    <a:pt x="134" y="166"/>
                  </a:cubicBezTo>
                  <a:cubicBezTo>
                    <a:pt x="161" y="168"/>
                    <a:pt x="188" y="164"/>
                    <a:pt x="211" y="151"/>
                  </a:cubicBezTo>
                  <a:cubicBezTo>
                    <a:pt x="223" y="144"/>
                    <a:pt x="229" y="142"/>
                    <a:pt x="239" y="153"/>
                  </a:cubicBezTo>
                  <a:cubicBezTo>
                    <a:pt x="250" y="165"/>
                    <a:pt x="269" y="162"/>
                    <a:pt x="274" y="147"/>
                  </a:cubicBezTo>
                  <a:cubicBezTo>
                    <a:pt x="273" y="147"/>
                    <a:pt x="271" y="148"/>
                    <a:pt x="270" y="147"/>
                  </a:cubicBezTo>
                  <a:cubicBezTo>
                    <a:pt x="267" y="146"/>
                    <a:pt x="266" y="157"/>
                    <a:pt x="262" y="149"/>
                  </a:cubicBezTo>
                  <a:cubicBezTo>
                    <a:pt x="261" y="145"/>
                    <a:pt x="260" y="140"/>
                    <a:pt x="267" y="139"/>
                  </a:cubicBezTo>
                  <a:cubicBezTo>
                    <a:pt x="273" y="138"/>
                    <a:pt x="278" y="137"/>
                    <a:pt x="284" y="137"/>
                  </a:cubicBezTo>
                  <a:cubicBezTo>
                    <a:pt x="288" y="137"/>
                    <a:pt x="295" y="141"/>
                    <a:pt x="296" y="134"/>
                  </a:cubicBezTo>
                  <a:cubicBezTo>
                    <a:pt x="296" y="128"/>
                    <a:pt x="295" y="120"/>
                    <a:pt x="288" y="1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 name="Freeform 20">
              <a:extLst>
                <a:ext uri="{FF2B5EF4-FFF2-40B4-BE49-F238E27FC236}">
                  <a16:creationId xmlns:a16="http://schemas.microsoft.com/office/drawing/2014/main" id="{C7DF2FDA-BC43-42E9-BEBB-3EA51D246AD0}"/>
                </a:ext>
              </a:extLst>
            </p:cNvPr>
            <p:cNvSpPr>
              <a:spLocks/>
            </p:cNvSpPr>
            <p:nvPr/>
          </p:nvSpPr>
          <p:spPr bwMode="auto">
            <a:xfrm>
              <a:off x="6045120" y="2528800"/>
              <a:ext cx="170454" cy="76833"/>
            </a:xfrm>
            <a:custGeom>
              <a:avLst/>
              <a:gdLst>
                <a:gd name="T0" fmla="*/ 70 w 196"/>
                <a:gd name="T1" fmla="*/ 26 h 88"/>
                <a:gd name="T2" fmla="*/ 63 w 196"/>
                <a:gd name="T3" fmla="*/ 35 h 88"/>
                <a:gd name="T4" fmla="*/ 74 w 196"/>
                <a:gd name="T5" fmla="*/ 41 h 88"/>
                <a:gd name="T6" fmla="*/ 79 w 196"/>
                <a:gd name="T7" fmla="*/ 43 h 88"/>
                <a:gd name="T8" fmla="*/ 103 w 196"/>
                <a:gd name="T9" fmla="*/ 52 h 88"/>
                <a:gd name="T10" fmla="*/ 168 w 196"/>
                <a:gd name="T11" fmla="*/ 48 h 88"/>
                <a:gd name="T12" fmla="*/ 187 w 196"/>
                <a:gd name="T13" fmla="*/ 59 h 88"/>
                <a:gd name="T14" fmla="*/ 184 w 196"/>
                <a:gd name="T15" fmla="*/ 78 h 88"/>
                <a:gd name="T16" fmla="*/ 148 w 196"/>
                <a:gd name="T17" fmla="*/ 80 h 88"/>
                <a:gd name="T18" fmla="*/ 118 w 196"/>
                <a:gd name="T19" fmla="*/ 78 h 88"/>
                <a:gd name="T20" fmla="*/ 89 w 196"/>
                <a:gd name="T21" fmla="*/ 69 h 88"/>
                <a:gd name="T22" fmla="*/ 81 w 196"/>
                <a:gd name="T23" fmla="*/ 72 h 88"/>
                <a:gd name="T24" fmla="*/ 61 w 196"/>
                <a:gd name="T25" fmla="*/ 72 h 88"/>
                <a:gd name="T26" fmla="*/ 55 w 196"/>
                <a:gd name="T27" fmla="*/ 70 h 88"/>
                <a:gd name="T28" fmla="*/ 39 w 196"/>
                <a:gd name="T29" fmla="*/ 57 h 88"/>
                <a:gd name="T30" fmla="*/ 40 w 196"/>
                <a:gd name="T31" fmla="*/ 46 h 88"/>
                <a:gd name="T32" fmla="*/ 27 w 196"/>
                <a:gd name="T33" fmla="*/ 32 h 88"/>
                <a:gd name="T34" fmla="*/ 2 w 196"/>
                <a:gd name="T35" fmla="*/ 13 h 88"/>
                <a:gd name="T36" fmla="*/ 4 w 196"/>
                <a:gd name="T37" fmla="*/ 7 h 88"/>
                <a:gd name="T38" fmla="*/ 23 w 196"/>
                <a:gd name="T39" fmla="*/ 4 h 88"/>
                <a:gd name="T40" fmla="*/ 40 w 196"/>
                <a:gd name="T41" fmla="*/ 18 h 88"/>
                <a:gd name="T42" fmla="*/ 44 w 196"/>
                <a:gd name="T43" fmla="*/ 18 h 88"/>
                <a:gd name="T44" fmla="*/ 70 w 196"/>
                <a:gd name="T45" fmla="*/ 2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88">
                  <a:moveTo>
                    <a:pt x="70" y="26"/>
                  </a:moveTo>
                  <a:cubicBezTo>
                    <a:pt x="70" y="30"/>
                    <a:pt x="59" y="29"/>
                    <a:pt x="63" y="35"/>
                  </a:cubicBezTo>
                  <a:cubicBezTo>
                    <a:pt x="64" y="37"/>
                    <a:pt x="66" y="48"/>
                    <a:pt x="74" y="41"/>
                  </a:cubicBezTo>
                  <a:cubicBezTo>
                    <a:pt x="75" y="40"/>
                    <a:pt x="78" y="41"/>
                    <a:pt x="79" y="43"/>
                  </a:cubicBezTo>
                  <a:cubicBezTo>
                    <a:pt x="85" y="51"/>
                    <a:pt x="92" y="51"/>
                    <a:pt x="103" y="52"/>
                  </a:cubicBezTo>
                  <a:cubicBezTo>
                    <a:pt x="125" y="54"/>
                    <a:pt x="146" y="42"/>
                    <a:pt x="168" y="48"/>
                  </a:cubicBezTo>
                  <a:cubicBezTo>
                    <a:pt x="175" y="50"/>
                    <a:pt x="181" y="54"/>
                    <a:pt x="187" y="59"/>
                  </a:cubicBezTo>
                  <a:cubicBezTo>
                    <a:pt x="196" y="68"/>
                    <a:pt x="187" y="77"/>
                    <a:pt x="184" y="78"/>
                  </a:cubicBezTo>
                  <a:cubicBezTo>
                    <a:pt x="172" y="79"/>
                    <a:pt x="161" y="88"/>
                    <a:pt x="148" y="80"/>
                  </a:cubicBezTo>
                  <a:cubicBezTo>
                    <a:pt x="139" y="75"/>
                    <a:pt x="128" y="80"/>
                    <a:pt x="118" y="78"/>
                  </a:cubicBezTo>
                  <a:cubicBezTo>
                    <a:pt x="108" y="76"/>
                    <a:pt x="95" y="87"/>
                    <a:pt x="89" y="69"/>
                  </a:cubicBezTo>
                  <a:cubicBezTo>
                    <a:pt x="88" y="66"/>
                    <a:pt x="82" y="70"/>
                    <a:pt x="81" y="72"/>
                  </a:cubicBezTo>
                  <a:cubicBezTo>
                    <a:pt x="74" y="82"/>
                    <a:pt x="68" y="84"/>
                    <a:pt x="61" y="72"/>
                  </a:cubicBezTo>
                  <a:cubicBezTo>
                    <a:pt x="60" y="69"/>
                    <a:pt x="58" y="69"/>
                    <a:pt x="55" y="70"/>
                  </a:cubicBezTo>
                  <a:cubicBezTo>
                    <a:pt x="44" y="74"/>
                    <a:pt x="41" y="66"/>
                    <a:pt x="39" y="57"/>
                  </a:cubicBezTo>
                  <a:cubicBezTo>
                    <a:pt x="39" y="53"/>
                    <a:pt x="41" y="50"/>
                    <a:pt x="40" y="46"/>
                  </a:cubicBezTo>
                  <a:cubicBezTo>
                    <a:pt x="40" y="37"/>
                    <a:pt x="39" y="31"/>
                    <a:pt x="27" y="32"/>
                  </a:cubicBezTo>
                  <a:cubicBezTo>
                    <a:pt x="14" y="33"/>
                    <a:pt x="10" y="20"/>
                    <a:pt x="2" y="13"/>
                  </a:cubicBezTo>
                  <a:cubicBezTo>
                    <a:pt x="0" y="12"/>
                    <a:pt x="1" y="8"/>
                    <a:pt x="4" y="7"/>
                  </a:cubicBezTo>
                  <a:cubicBezTo>
                    <a:pt x="10" y="3"/>
                    <a:pt x="18" y="0"/>
                    <a:pt x="23" y="4"/>
                  </a:cubicBezTo>
                  <a:cubicBezTo>
                    <a:pt x="29" y="8"/>
                    <a:pt x="40" y="6"/>
                    <a:pt x="40" y="18"/>
                  </a:cubicBezTo>
                  <a:cubicBezTo>
                    <a:pt x="40" y="23"/>
                    <a:pt x="43" y="18"/>
                    <a:pt x="44" y="18"/>
                  </a:cubicBezTo>
                  <a:cubicBezTo>
                    <a:pt x="55" y="14"/>
                    <a:pt x="64" y="14"/>
                    <a:pt x="70"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 name="Freeform 21">
              <a:extLst>
                <a:ext uri="{FF2B5EF4-FFF2-40B4-BE49-F238E27FC236}">
                  <a16:creationId xmlns:a16="http://schemas.microsoft.com/office/drawing/2014/main" id="{A6266133-362F-4693-A117-68F9269087DE}"/>
                </a:ext>
              </a:extLst>
            </p:cNvPr>
            <p:cNvSpPr>
              <a:spLocks/>
            </p:cNvSpPr>
            <p:nvPr/>
          </p:nvSpPr>
          <p:spPr bwMode="auto">
            <a:xfrm>
              <a:off x="5823660" y="2526217"/>
              <a:ext cx="127195" cy="64566"/>
            </a:xfrm>
            <a:custGeom>
              <a:avLst/>
              <a:gdLst>
                <a:gd name="T0" fmla="*/ 48 w 146"/>
                <a:gd name="T1" fmla="*/ 50 h 74"/>
                <a:gd name="T2" fmla="*/ 34 w 146"/>
                <a:gd name="T3" fmla="*/ 46 h 74"/>
                <a:gd name="T4" fmla="*/ 1 w 146"/>
                <a:gd name="T5" fmla="*/ 43 h 74"/>
                <a:gd name="T6" fmla="*/ 0 w 146"/>
                <a:gd name="T7" fmla="*/ 39 h 74"/>
                <a:gd name="T8" fmla="*/ 5 w 146"/>
                <a:gd name="T9" fmla="*/ 36 h 74"/>
                <a:gd name="T10" fmla="*/ 23 w 146"/>
                <a:gd name="T11" fmla="*/ 35 h 74"/>
                <a:gd name="T12" fmla="*/ 8 w 146"/>
                <a:gd name="T13" fmla="*/ 29 h 74"/>
                <a:gd name="T14" fmla="*/ 21 w 146"/>
                <a:gd name="T15" fmla="*/ 17 h 74"/>
                <a:gd name="T16" fmla="*/ 67 w 146"/>
                <a:gd name="T17" fmla="*/ 27 h 74"/>
                <a:gd name="T18" fmla="*/ 101 w 146"/>
                <a:gd name="T19" fmla="*/ 37 h 74"/>
                <a:gd name="T20" fmla="*/ 90 w 146"/>
                <a:gd name="T21" fmla="*/ 15 h 74"/>
                <a:gd name="T22" fmla="*/ 95 w 146"/>
                <a:gd name="T23" fmla="*/ 12 h 74"/>
                <a:gd name="T24" fmla="*/ 118 w 146"/>
                <a:gd name="T25" fmla="*/ 24 h 74"/>
                <a:gd name="T26" fmla="*/ 122 w 146"/>
                <a:gd name="T27" fmla="*/ 33 h 74"/>
                <a:gd name="T28" fmla="*/ 130 w 146"/>
                <a:gd name="T29" fmla="*/ 29 h 74"/>
                <a:gd name="T30" fmla="*/ 140 w 146"/>
                <a:gd name="T31" fmla="*/ 27 h 74"/>
                <a:gd name="T32" fmla="*/ 145 w 146"/>
                <a:gd name="T33" fmla="*/ 36 h 74"/>
                <a:gd name="T34" fmla="*/ 122 w 146"/>
                <a:gd name="T35" fmla="*/ 57 h 74"/>
                <a:gd name="T36" fmla="*/ 79 w 146"/>
                <a:gd name="T37" fmla="*/ 66 h 74"/>
                <a:gd name="T38" fmla="*/ 45 w 146"/>
                <a:gd name="T39" fmla="*/ 69 h 74"/>
                <a:gd name="T40" fmla="*/ 42 w 146"/>
                <a:gd name="T41" fmla="*/ 56 h 74"/>
                <a:gd name="T42" fmla="*/ 48 w 146"/>
                <a:gd name="T43"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74">
                  <a:moveTo>
                    <a:pt x="48" y="50"/>
                  </a:moveTo>
                  <a:cubicBezTo>
                    <a:pt x="44" y="47"/>
                    <a:pt x="41" y="44"/>
                    <a:pt x="34" y="46"/>
                  </a:cubicBezTo>
                  <a:cubicBezTo>
                    <a:pt x="24" y="49"/>
                    <a:pt x="12" y="45"/>
                    <a:pt x="1" y="43"/>
                  </a:cubicBezTo>
                  <a:cubicBezTo>
                    <a:pt x="1" y="43"/>
                    <a:pt x="0" y="41"/>
                    <a:pt x="0" y="39"/>
                  </a:cubicBezTo>
                  <a:cubicBezTo>
                    <a:pt x="0" y="36"/>
                    <a:pt x="2" y="36"/>
                    <a:pt x="5" y="36"/>
                  </a:cubicBezTo>
                  <a:cubicBezTo>
                    <a:pt x="10" y="36"/>
                    <a:pt x="16" y="35"/>
                    <a:pt x="23" y="35"/>
                  </a:cubicBezTo>
                  <a:cubicBezTo>
                    <a:pt x="18" y="28"/>
                    <a:pt x="12" y="32"/>
                    <a:pt x="8" y="29"/>
                  </a:cubicBezTo>
                  <a:cubicBezTo>
                    <a:pt x="12" y="25"/>
                    <a:pt x="16" y="19"/>
                    <a:pt x="21" y="17"/>
                  </a:cubicBezTo>
                  <a:cubicBezTo>
                    <a:pt x="39" y="7"/>
                    <a:pt x="53" y="11"/>
                    <a:pt x="67" y="27"/>
                  </a:cubicBezTo>
                  <a:cubicBezTo>
                    <a:pt x="76" y="40"/>
                    <a:pt x="76" y="40"/>
                    <a:pt x="101" y="37"/>
                  </a:cubicBezTo>
                  <a:cubicBezTo>
                    <a:pt x="96" y="30"/>
                    <a:pt x="105" y="19"/>
                    <a:pt x="90" y="15"/>
                  </a:cubicBezTo>
                  <a:cubicBezTo>
                    <a:pt x="93" y="13"/>
                    <a:pt x="94" y="13"/>
                    <a:pt x="95" y="12"/>
                  </a:cubicBezTo>
                  <a:cubicBezTo>
                    <a:pt x="116" y="0"/>
                    <a:pt x="116" y="0"/>
                    <a:pt x="118" y="24"/>
                  </a:cubicBezTo>
                  <a:cubicBezTo>
                    <a:pt x="118" y="27"/>
                    <a:pt x="116" y="32"/>
                    <a:pt x="122" y="33"/>
                  </a:cubicBezTo>
                  <a:cubicBezTo>
                    <a:pt x="126" y="34"/>
                    <a:pt x="128" y="33"/>
                    <a:pt x="130" y="29"/>
                  </a:cubicBezTo>
                  <a:cubicBezTo>
                    <a:pt x="132" y="24"/>
                    <a:pt x="136" y="26"/>
                    <a:pt x="140" y="27"/>
                  </a:cubicBezTo>
                  <a:cubicBezTo>
                    <a:pt x="145" y="28"/>
                    <a:pt x="145" y="32"/>
                    <a:pt x="145" y="36"/>
                  </a:cubicBezTo>
                  <a:cubicBezTo>
                    <a:pt x="146" y="47"/>
                    <a:pt x="133" y="57"/>
                    <a:pt x="122" y="57"/>
                  </a:cubicBezTo>
                  <a:cubicBezTo>
                    <a:pt x="107" y="56"/>
                    <a:pt x="92" y="54"/>
                    <a:pt x="79" y="66"/>
                  </a:cubicBezTo>
                  <a:cubicBezTo>
                    <a:pt x="70" y="74"/>
                    <a:pt x="56" y="72"/>
                    <a:pt x="45" y="69"/>
                  </a:cubicBezTo>
                  <a:cubicBezTo>
                    <a:pt x="39" y="68"/>
                    <a:pt x="31" y="63"/>
                    <a:pt x="42" y="56"/>
                  </a:cubicBezTo>
                  <a:cubicBezTo>
                    <a:pt x="50" y="52"/>
                    <a:pt x="53" y="54"/>
                    <a:pt x="48" y="5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 name="Freeform 22">
              <a:extLst>
                <a:ext uri="{FF2B5EF4-FFF2-40B4-BE49-F238E27FC236}">
                  <a16:creationId xmlns:a16="http://schemas.microsoft.com/office/drawing/2014/main" id="{D0E6E718-321D-4940-BEE2-18EA3131EBA3}"/>
                </a:ext>
              </a:extLst>
            </p:cNvPr>
            <p:cNvSpPr>
              <a:spLocks/>
            </p:cNvSpPr>
            <p:nvPr/>
          </p:nvSpPr>
          <p:spPr bwMode="auto">
            <a:xfrm>
              <a:off x="6073529" y="2433888"/>
              <a:ext cx="97495" cy="74251"/>
            </a:xfrm>
            <a:custGeom>
              <a:avLst/>
              <a:gdLst>
                <a:gd name="T0" fmla="*/ 1 w 112"/>
                <a:gd name="T1" fmla="*/ 42 h 85"/>
                <a:gd name="T2" fmla="*/ 13 w 112"/>
                <a:gd name="T3" fmla="*/ 28 h 85"/>
                <a:gd name="T4" fmla="*/ 22 w 112"/>
                <a:gd name="T5" fmla="*/ 28 h 85"/>
                <a:gd name="T6" fmla="*/ 21 w 112"/>
                <a:gd name="T7" fmla="*/ 13 h 85"/>
                <a:gd name="T8" fmla="*/ 48 w 112"/>
                <a:gd name="T9" fmla="*/ 7 h 85"/>
                <a:gd name="T10" fmla="*/ 75 w 112"/>
                <a:gd name="T11" fmla="*/ 31 h 85"/>
                <a:gd name="T12" fmla="*/ 89 w 112"/>
                <a:gd name="T13" fmla="*/ 34 h 85"/>
                <a:gd name="T14" fmla="*/ 100 w 112"/>
                <a:gd name="T15" fmla="*/ 46 h 85"/>
                <a:gd name="T16" fmla="*/ 108 w 112"/>
                <a:gd name="T17" fmla="*/ 54 h 85"/>
                <a:gd name="T18" fmla="*/ 112 w 112"/>
                <a:gd name="T19" fmla="*/ 56 h 85"/>
                <a:gd name="T20" fmla="*/ 109 w 112"/>
                <a:gd name="T21" fmla="*/ 62 h 85"/>
                <a:gd name="T22" fmla="*/ 85 w 112"/>
                <a:gd name="T23" fmla="*/ 70 h 85"/>
                <a:gd name="T24" fmla="*/ 74 w 112"/>
                <a:gd name="T25" fmla="*/ 77 h 85"/>
                <a:gd name="T26" fmla="*/ 53 w 112"/>
                <a:gd name="T27" fmla="*/ 81 h 85"/>
                <a:gd name="T28" fmla="*/ 20 w 112"/>
                <a:gd name="T29" fmla="*/ 65 h 85"/>
                <a:gd name="T30" fmla="*/ 24 w 112"/>
                <a:gd name="T31" fmla="*/ 56 h 85"/>
                <a:gd name="T32" fmla="*/ 46 w 112"/>
                <a:gd name="T33" fmla="*/ 55 h 85"/>
                <a:gd name="T34" fmla="*/ 24 w 112"/>
                <a:gd name="T35" fmla="*/ 54 h 85"/>
                <a:gd name="T36" fmla="*/ 1 w 112"/>
                <a:gd name="T37" fmla="*/ 49 h 85"/>
                <a:gd name="T38" fmla="*/ 10 w 112"/>
                <a:gd name="T39" fmla="*/ 42 h 85"/>
                <a:gd name="T40" fmla="*/ 1 w 112"/>
                <a:gd name="T41"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85">
                  <a:moveTo>
                    <a:pt x="1" y="42"/>
                  </a:moveTo>
                  <a:cubicBezTo>
                    <a:pt x="0" y="38"/>
                    <a:pt x="7" y="29"/>
                    <a:pt x="13" y="28"/>
                  </a:cubicBezTo>
                  <a:cubicBezTo>
                    <a:pt x="16" y="28"/>
                    <a:pt x="20" y="28"/>
                    <a:pt x="22" y="28"/>
                  </a:cubicBezTo>
                  <a:cubicBezTo>
                    <a:pt x="28" y="21"/>
                    <a:pt x="12" y="19"/>
                    <a:pt x="21" y="13"/>
                  </a:cubicBezTo>
                  <a:cubicBezTo>
                    <a:pt x="29" y="8"/>
                    <a:pt x="36" y="0"/>
                    <a:pt x="48" y="7"/>
                  </a:cubicBezTo>
                  <a:cubicBezTo>
                    <a:pt x="59" y="13"/>
                    <a:pt x="62" y="27"/>
                    <a:pt x="75" y="31"/>
                  </a:cubicBezTo>
                  <a:cubicBezTo>
                    <a:pt x="79" y="32"/>
                    <a:pt x="81" y="38"/>
                    <a:pt x="89" y="34"/>
                  </a:cubicBezTo>
                  <a:cubicBezTo>
                    <a:pt x="93" y="32"/>
                    <a:pt x="102" y="42"/>
                    <a:pt x="100" y="46"/>
                  </a:cubicBezTo>
                  <a:cubicBezTo>
                    <a:pt x="96" y="57"/>
                    <a:pt x="100" y="56"/>
                    <a:pt x="108" y="54"/>
                  </a:cubicBezTo>
                  <a:cubicBezTo>
                    <a:pt x="110" y="53"/>
                    <a:pt x="112" y="53"/>
                    <a:pt x="112" y="56"/>
                  </a:cubicBezTo>
                  <a:cubicBezTo>
                    <a:pt x="112" y="58"/>
                    <a:pt x="112" y="61"/>
                    <a:pt x="109" y="62"/>
                  </a:cubicBezTo>
                  <a:cubicBezTo>
                    <a:pt x="100" y="63"/>
                    <a:pt x="94" y="71"/>
                    <a:pt x="85" y="70"/>
                  </a:cubicBezTo>
                  <a:cubicBezTo>
                    <a:pt x="80" y="70"/>
                    <a:pt x="76" y="69"/>
                    <a:pt x="74" y="77"/>
                  </a:cubicBezTo>
                  <a:cubicBezTo>
                    <a:pt x="71" y="85"/>
                    <a:pt x="60" y="83"/>
                    <a:pt x="53" y="81"/>
                  </a:cubicBezTo>
                  <a:cubicBezTo>
                    <a:pt x="42" y="78"/>
                    <a:pt x="30" y="72"/>
                    <a:pt x="20" y="65"/>
                  </a:cubicBezTo>
                  <a:cubicBezTo>
                    <a:pt x="13" y="60"/>
                    <a:pt x="21" y="59"/>
                    <a:pt x="24" y="56"/>
                  </a:cubicBezTo>
                  <a:cubicBezTo>
                    <a:pt x="31" y="54"/>
                    <a:pt x="38" y="53"/>
                    <a:pt x="46" y="55"/>
                  </a:cubicBezTo>
                  <a:cubicBezTo>
                    <a:pt x="38" y="46"/>
                    <a:pt x="31" y="58"/>
                    <a:pt x="24" y="54"/>
                  </a:cubicBezTo>
                  <a:cubicBezTo>
                    <a:pt x="18" y="47"/>
                    <a:pt x="8" y="56"/>
                    <a:pt x="1" y="49"/>
                  </a:cubicBezTo>
                  <a:cubicBezTo>
                    <a:pt x="2" y="43"/>
                    <a:pt x="7" y="45"/>
                    <a:pt x="10" y="42"/>
                  </a:cubicBezTo>
                  <a:cubicBezTo>
                    <a:pt x="7" y="44"/>
                    <a:pt x="4" y="44"/>
                    <a:pt x="1"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 name="Freeform 23">
              <a:extLst>
                <a:ext uri="{FF2B5EF4-FFF2-40B4-BE49-F238E27FC236}">
                  <a16:creationId xmlns:a16="http://schemas.microsoft.com/office/drawing/2014/main" id="{C2171D77-E408-4BB7-8A89-9C6E699242C7}"/>
                </a:ext>
              </a:extLst>
            </p:cNvPr>
            <p:cNvSpPr>
              <a:spLocks/>
            </p:cNvSpPr>
            <p:nvPr/>
          </p:nvSpPr>
          <p:spPr bwMode="auto">
            <a:xfrm>
              <a:off x="6320171" y="3054365"/>
              <a:ext cx="74896" cy="75542"/>
            </a:xfrm>
            <a:custGeom>
              <a:avLst/>
              <a:gdLst>
                <a:gd name="T0" fmla="*/ 43 w 86"/>
                <a:gd name="T1" fmla="*/ 6 h 87"/>
                <a:gd name="T2" fmla="*/ 57 w 86"/>
                <a:gd name="T3" fmla="*/ 1 h 87"/>
                <a:gd name="T4" fmla="*/ 46 w 86"/>
                <a:gd name="T5" fmla="*/ 26 h 87"/>
                <a:gd name="T6" fmla="*/ 51 w 86"/>
                <a:gd name="T7" fmla="*/ 39 h 87"/>
                <a:gd name="T8" fmla="*/ 75 w 86"/>
                <a:gd name="T9" fmla="*/ 46 h 87"/>
                <a:gd name="T10" fmla="*/ 85 w 86"/>
                <a:gd name="T11" fmla="*/ 66 h 87"/>
                <a:gd name="T12" fmla="*/ 80 w 86"/>
                <a:gd name="T13" fmla="*/ 81 h 87"/>
                <a:gd name="T14" fmla="*/ 67 w 86"/>
                <a:gd name="T15" fmla="*/ 85 h 87"/>
                <a:gd name="T16" fmla="*/ 57 w 86"/>
                <a:gd name="T17" fmla="*/ 79 h 87"/>
                <a:gd name="T18" fmla="*/ 54 w 86"/>
                <a:gd name="T19" fmla="*/ 80 h 87"/>
                <a:gd name="T20" fmla="*/ 43 w 86"/>
                <a:gd name="T21" fmla="*/ 76 h 87"/>
                <a:gd name="T22" fmla="*/ 13 w 86"/>
                <a:gd name="T23" fmla="*/ 73 h 87"/>
                <a:gd name="T24" fmla="*/ 15 w 86"/>
                <a:gd name="T25" fmla="*/ 52 h 87"/>
                <a:gd name="T26" fmla="*/ 31 w 86"/>
                <a:gd name="T27" fmla="*/ 27 h 87"/>
                <a:gd name="T28" fmla="*/ 39 w 86"/>
                <a:gd name="T29" fmla="*/ 18 h 87"/>
                <a:gd name="T30" fmla="*/ 43 w 86"/>
                <a:gd name="T31"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87">
                  <a:moveTo>
                    <a:pt x="43" y="6"/>
                  </a:moveTo>
                  <a:cubicBezTo>
                    <a:pt x="47" y="3"/>
                    <a:pt x="51" y="0"/>
                    <a:pt x="57" y="1"/>
                  </a:cubicBezTo>
                  <a:cubicBezTo>
                    <a:pt x="57" y="11"/>
                    <a:pt x="48" y="17"/>
                    <a:pt x="46" y="26"/>
                  </a:cubicBezTo>
                  <a:cubicBezTo>
                    <a:pt x="41" y="34"/>
                    <a:pt x="51" y="34"/>
                    <a:pt x="51" y="39"/>
                  </a:cubicBezTo>
                  <a:cubicBezTo>
                    <a:pt x="57" y="48"/>
                    <a:pt x="68" y="38"/>
                    <a:pt x="75" y="46"/>
                  </a:cubicBezTo>
                  <a:cubicBezTo>
                    <a:pt x="74" y="55"/>
                    <a:pt x="79" y="60"/>
                    <a:pt x="85" y="66"/>
                  </a:cubicBezTo>
                  <a:cubicBezTo>
                    <a:pt x="86" y="72"/>
                    <a:pt x="85" y="77"/>
                    <a:pt x="80" y="81"/>
                  </a:cubicBezTo>
                  <a:cubicBezTo>
                    <a:pt x="77" y="87"/>
                    <a:pt x="71" y="83"/>
                    <a:pt x="67" y="85"/>
                  </a:cubicBezTo>
                  <a:cubicBezTo>
                    <a:pt x="65" y="81"/>
                    <a:pt x="60" y="82"/>
                    <a:pt x="57" y="79"/>
                  </a:cubicBezTo>
                  <a:cubicBezTo>
                    <a:pt x="56" y="79"/>
                    <a:pt x="55" y="79"/>
                    <a:pt x="54" y="80"/>
                  </a:cubicBezTo>
                  <a:cubicBezTo>
                    <a:pt x="50" y="81"/>
                    <a:pt x="46" y="82"/>
                    <a:pt x="43" y="76"/>
                  </a:cubicBezTo>
                  <a:cubicBezTo>
                    <a:pt x="34" y="64"/>
                    <a:pt x="24" y="70"/>
                    <a:pt x="13" y="73"/>
                  </a:cubicBezTo>
                  <a:cubicBezTo>
                    <a:pt x="0" y="65"/>
                    <a:pt x="11" y="57"/>
                    <a:pt x="15" y="52"/>
                  </a:cubicBezTo>
                  <a:cubicBezTo>
                    <a:pt x="22" y="44"/>
                    <a:pt x="26" y="35"/>
                    <a:pt x="31" y="27"/>
                  </a:cubicBezTo>
                  <a:cubicBezTo>
                    <a:pt x="32" y="23"/>
                    <a:pt x="35" y="19"/>
                    <a:pt x="39" y="18"/>
                  </a:cubicBezTo>
                  <a:cubicBezTo>
                    <a:pt x="39" y="13"/>
                    <a:pt x="45" y="11"/>
                    <a:pt x="43"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 name="Freeform 24">
              <a:extLst>
                <a:ext uri="{FF2B5EF4-FFF2-40B4-BE49-F238E27FC236}">
                  <a16:creationId xmlns:a16="http://schemas.microsoft.com/office/drawing/2014/main" id="{092C69FF-E726-4CA6-A136-774B740E5A53}"/>
                </a:ext>
              </a:extLst>
            </p:cNvPr>
            <p:cNvSpPr>
              <a:spLocks/>
            </p:cNvSpPr>
            <p:nvPr/>
          </p:nvSpPr>
          <p:spPr bwMode="auto">
            <a:xfrm>
              <a:off x="5766842" y="2504910"/>
              <a:ext cx="95557" cy="44551"/>
            </a:xfrm>
            <a:custGeom>
              <a:avLst/>
              <a:gdLst>
                <a:gd name="T0" fmla="*/ 61 w 110"/>
                <a:gd name="T1" fmla="*/ 6 h 51"/>
                <a:gd name="T2" fmla="*/ 92 w 110"/>
                <a:gd name="T3" fmla="*/ 2 h 51"/>
                <a:gd name="T4" fmla="*/ 108 w 110"/>
                <a:gd name="T5" fmla="*/ 6 h 51"/>
                <a:gd name="T6" fmla="*/ 98 w 110"/>
                <a:gd name="T7" fmla="*/ 16 h 51"/>
                <a:gd name="T8" fmla="*/ 85 w 110"/>
                <a:gd name="T9" fmla="*/ 30 h 51"/>
                <a:gd name="T10" fmla="*/ 71 w 110"/>
                <a:gd name="T11" fmla="*/ 37 h 51"/>
                <a:gd name="T12" fmla="*/ 70 w 110"/>
                <a:gd name="T13" fmla="*/ 26 h 51"/>
                <a:gd name="T14" fmla="*/ 68 w 110"/>
                <a:gd name="T15" fmla="*/ 21 h 51"/>
                <a:gd name="T16" fmla="*/ 63 w 110"/>
                <a:gd name="T17" fmla="*/ 24 h 51"/>
                <a:gd name="T18" fmla="*/ 55 w 110"/>
                <a:gd name="T19" fmla="*/ 35 h 51"/>
                <a:gd name="T20" fmla="*/ 23 w 110"/>
                <a:gd name="T21" fmla="*/ 46 h 51"/>
                <a:gd name="T22" fmla="*/ 10 w 110"/>
                <a:gd name="T23" fmla="*/ 48 h 51"/>
                <a:gd name="T24" fmla="*/ 1 w 110"/>
                <a:gd name="T25" fmla="*/ 41 h 51"/>
                <a:gd name="T26" fmla="*/ 7 w 110"/>
                <a:gd name="T27" fmla="*/ 30 h 51"/>
                <a:gd name="T28" fmla="*/ 52 w 110"/>
                <a:gd name="T29" fmla="*/ 10 h 51"/>
                <a:gd name="T30" fmla="*/ 61 w 110"/>
                <a:gd name="T31"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51">
                  <a:moveTo>
                    <a:pt x="61" y="6"/>
                  </a:moveTo>
                  <a:cubicBezTo>
                    <a:pt x="72" y="15"/>
                    <a:pt x="82" y="4"/>
                    <a:pt x="92" y="2"/>
                  </a:cubicBezTo>
                  <a:cubicBezTo>
                    <a:pt x="98" y="1"/>
                    <a:pt x="106" y="0"/>
                    <a:pt x="108" y="6"/>
                  </a:cubicBezTo>
                  <a:cubicBezTo>
                    <a:pt x="110" y="11"/>
                    <a:pt x="103" y="13"/>
                    <a:pt x="98" y="16"/>
                  </a:cubicBezTo>
                  <a:cubicBezTo>
                    <a:pt x="93" y="19"/>
                    <a:pt x="88" y="25"/>
                    <a:pt x="85" y="30"/>
                  </a:cubicBezTo>
                  <a:cubicBezTo>
                    <a:pt x="82" y="36"/>
                    <a:pt x="77" y="39"/>
                    <a:pt x="71" y="37"/>
                  </a:cubicBezTo>
                  <a:cubicBezTo>
                    <a:pt x="63" y="34"/>
                    <a:pt x="71" y="30"/>
                    <a:pt x="70" y="26"/>
                  </a:cubicBezTo>
                  <a:cubicBezTo>
                    <a:pt x="70" y="24"/>
                    <a:pt x="69" y="23"/>
                    <a:pt x="68" y="21"/>
                  </a:cubicBezTo>
                  <a:cubicBezTo>
                    <a:pt x="67" y="22"/>
                    <a:pt x="65" y="22"/>
                    <a:pt x="63" y="24"/>
                  </a:cubicBezTo>
                  <a:cubicBezTo>
                    <a:pt x="60" y="27"/>
                    <a:pt x="57" y="32"/>
                    <a:pt x="55" y="35"/>
                  </a:cubicBezTo>
                  <a:cubicBezTo>
                    <a:pt x="48" y="51"/>
                    <a:pt x="36" y="48"/>
                    <a:pt x="23" y="46"/>
                  </a:cubicBezTo>
                  <a:cubicBezTo>
                    <a:pt x="19" y="45"/>
                    <a:pt x="14" y="47"/>
                    <a:pt x="10" y="48"/>
                  </a:cubicBezTo>
                  <a:cubicBezTo>
                    <a:pt x="6" y="48"/>
                    <a:pt x="1" y="48"/>
                    <a:pt x="1" y="41"/>
                  </a:cubicBezTo>
                  <a:cubicBezTo>
                    <a:pt x="1" y="37"/>
                    <a:pt x="0" y="32"/>
                    <a:pt x="7" y="30"/>
                  </a:cubicBezTo>
                  <a:cubicBezTo>
                    <a:pt x="23" y="26"/>
                    <a:pt x="40" y="25"/>
                    <a:pt x="52" y="10"/>
                  </a:cubicBezTo>
                  <a:cubicBezTo>
                    <a:pt x="54" y="8"/>
                    <a:pt x="57" y="5"/>
                    <a:pt x="61"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9" name="Freeform 25">
              <a:extLst>
                <a:ext uri="{FF2B5EF4-FFF2-40B4-BE49-F238E27FC236}">
                  <a16:creationId xmlns:a16="http://schemas.microsoft.com/office/drawing/2014/main" id="{03366217-52A7-4BFF-B492-77A9AA9ABE7C}"/>
                </a:ext>
              </a:extLst>
            </p:cNvPr>
            <p:cNvSpPr>
              <a:spLocks/>
            </p:cNvSpPr>
            <p:nvPr/>
          </p:nvSpPr>
          <p:spPr bwMode="auto">
            <a:xfrm>
              <a:off x="6085797" y="2783834"/>
              <a:ext cx="71668" cy="57464"/>
            </a:xfrm>
            <a:custGeom>
              <a:avLst/>
              <a:gdLst>
                <a:gd name="T0" fmla="*/ 80 w 82"/>
                <a:gd name="T1" fmla="*/ 55 h 66"/>
                <a:gd name="T2" fmla="*/ 51 w 82"/>
                <a:gd name="T3" fmla="*/ 45 h 66"/>
                <a:gd name="T4" fmla="*/ 37 w 82"/>
                <a:gd name="T5" fmla="*/ 49 h 66"/>
                <a:gd name="T6" fmla="*/ 14 w 82"/>
                <a:gd name="T7" fmla="*/ 64 h 66"/>
                <a:gd name="T8" fmla="*/ 14 w 82"/>
                <a:gd name="T9" fmla="*/ 64 h 66"/>
                <a:gd name="T10" fmla="*/ 0 w 82"/>
                <a:gd name="T11" fmla="*/ 50 h 66"/>
                <a:gd name="T12" fmla="*/ 16 w 82"/>
                <a:gd name="T13" fmla="*/ 13 h 66"/>
                <a:gd name="T14" fmla="*/ 25 w 82"/>
                <a:gd name="T15" fmla="*/ 3 h 66"/>
                <a:gd name="T16" fmla="*/ 30 w 82"/>
                <a:gd name="T17" fmla="*/ 10 h 66"/>
                <a:gd name="T18" fmla="*/ 53 w 82"/>
                <a:gd name="T19" fmla="*/ 22 h 66"/>
                <a:gd name="T20" fmla="*/ 66 w 82"/>
                <a:gd name="T21" fmla="*/ 35 h 66"/>
                <a:gd name="T22" fmla="*/ 76 w 82"/>
                <a:gd name="T23" fmla="*/ 45 h 66"/>
                <a:gd name="T24" fmla="*/ 80 w 82"/>
                <a:gd name="T2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80" y="55"/>
                  </a:moveTo>
                  <a:cubicBezTo>
                    <a:pt x="69" y="55"/>
                    <a:pt x="59" y="56"/>
                    <a:pt x="51" y="45"/>
                  </a:cubicBezTo>
                  <a:cubicBezTo>
                    <a:pt x="47" y="40"/>
                    <a:pt x="40" y="40"/>
                    <a:pt x="37" y="49"/>
                  </a:cubicBezTo>
                  <a:cubicBezTo>
                    <a:pt x="34" y="61"/>
                    <a:pt x="26" y="66"/>
                    <a:pt x="14" y="64"/>
                  </a:cubicBezTo>
                  <a:cubicBezTo>
                    <a:pt x="14" y="64"/>
                    <a:pt x="14" y="64"/>
                    <a:pt x="14" y="64"/>
                  </a:cubicBezTo>
                  <a:cubicBezTo>
                    <a:pt x="21" y="49"/>
                    <a:pt x="7" y="54"/>
                    <a:pt x="0" y="50"/>
                  </a:cubicBezTo>
                  <a:cubicBezTo>
                    <a:pt x="12" y="40"/>
                    <a:pt x="13" y="26"/>
                    <a:pt x="16" y="13"/>
                  </a:cubicBezTo>
                  <a:cubicBezTo>
                    <a:pt x="18" y="8"/>
                    <a:pt x="21" y="5"/>
                    <a:pt x="25" y="3"/>
                  </a:cubicBezTo>
                  <a:cubicBezTo>
                    <a:pt x="32" y="0"/>
                    <a:pt x="27" y="9"/>
                    <a:pt x="30" y="10"/>
                  </a:cubicBezTo>
                  <a:cubicBezTo>
                    <a:pt x="37" y="15"/>
                    <a:pt x="45" y="21"/>
                    <a:pt x="53" y="22"/>
                  </a:cubicBezTo>
                  <a:cubicBezTo>
                    <a:pt x="63" y="23"/>
                    <a:pt x="65" y="26"/>
                    <a:pt x="66" y="35"/>
                  </a:cubicBezTo>
                  <a:cubicBezTo>
                    <a:pt x="66" y="40"/>
                    <a:pt x="67" y="46"/>
                    <a:pt x="76" y="45"/>
                  </a:cubicBezTo>
                  <a:cubicBezTo>
                    <a:pt x="82" y="44"/>
                    <a:pt x="80" y="51"/>
                    <a:pt x="80" y="5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0" name="Freeform 26">
              <a:extLst>
                <a:ext uri="{FF2B5EF4-FFF2-40B4-BE49-F238E27FC236}">
                  <a16:creationId xmlns:a16="http://schemas.microsoft.com/office/drawing/2014/main" id="{B1934B76-DCC7-4534-8213-C0A02D1B4E39}"/>
                </a:ext>
              </a:extLst>
            </p:cNvPr>
            <p:cNvSpPr>
              <a:spLocks/>
            </p:cNvSpPr>
            <p:nvPr/>
          </p:nvSpPr>
          <p:spPr bwMode="auto">
            <a:xfrm>
              <a:off x="5967642" y="2601759"/>
              <a:ext cx="59401" cy="60046"/>
            </a:xfrm>
            <a:custGeom>
              <a:avLst/>
              <a:gdLst>
                <a:gd name="T0" fmla="*/ 56 w 68"/>
                <a:gd name="T1" fmla="*/ 25 h 69"/>
                <a:gd name="T2" fmla="*/ 59 w 68"/>
                <a:gd name="T3" fmla="*/ 46 h 69"/>
                <a:gd name="T4" fmla="*/ 52 w 68"/>
                <a:gd name="T5" fmla="*/ 58 h 69"/>
                <a:gd name="T6" fmla="*/ 42 w 68"/>
                <a:gd name="T7" fmla="*/ 52 h 69"/>
                <a:gd name="T8" fmla="*/ 40 w 68"/>
                <a:gd name="T9" fmla="*/ 59 h 69"/>
                <a:gd name="T10" fmla="*/ 32 w 68"/>
                <a:gd name="T11" fmla="*/ 69 h 69"/>
                <a:gd name="T12" fmla="*/ 28 w 68"/>
                <a:gd name="T13" fmla="*/ 60 h 69"/>
                <a:gd name="T14" fmla="*/ 15 w 68"/>
                <a:gd name="T15" fmla="*/ 47 h 69"/>
                <a:gd name="T16" fmla="*/ 2 w 68"/>
                <a:gd name="T17" fmla="*/ 30 h 69"/>
                <a:gd name="T18" fmla="*/ 13 w 68"/>
                <a:gd name="T19" fmla="*/ 26 h 69"/>
                <a:gd name="T20" fmla="*/ 24 w 68"/>
                <a:gd name="T21" fmla="*/ 24 h 69"/>
                <a:gd name="T22" fmla="*/ 22 w 68"/>
                <a:gd name="T23" fmla="*/ 17 h 69"/>
                <a:gd name="T24" fmla="*/ 21 w 68"/>
                <a:gd name="T25" fmla="*/ 11 h 69"/>
                <a:gd name="T26" fmla="*/ 39 w 68"/>
                <a:gd name="T27" fmla="*/ 3 h 69"/>
                <a:gd name="T28" fmla="*/ 53 w 68"/>
                <a:gd name="T29" fmla="*/ 4 h 69"/>
                <a:gd name="T30" fmla="*/ 66 w 68"/>
                <a:gd name="T31" fmla="*/ 8 h 69"/>
                <a:gd name="T32" fmla="*/ 58 w 68"/>
                <a:gd name="T33" fmla="*/ 17 h 69"/>
                <a:gd name="T34" fmla="*/ 53 w 68"/>
                <a:gd name="T35" fmla="*/ 19 h 69"/>
                <a:gd name="T36" fmla="*/ 48 w 68"/>
                <a:gd name="T37" fmla="*/ 23 h 69"/>
                <a:gd name="T38" fmla="*/ 56 w 68"/>
                <a:gd name="T39"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69">
                  <a:moveTo>
                    <a:pt x="56" y="25"/>
                  </a:moveTo>
                  <a:cubicBezTo>
                    <a:pt x="57" y="32"/>
                    <a:pt x="58" y="39"/>
                    <a:pt x="59" y="46"/>
                  </a:cubicBezTo>
                  <a:cubicBezTo>
                    <a:pt x="60" y="52"/>
                    <a:pt x="57" y="55"/>
                    <a:pt x="52" y="58"/>
                  </a:cubicBezTo>
                  <a:cubicBezTo>
                    <a:pt x="46" y="61"/>
                    <a:pt x="44" y="55"/>
                    <a:pt x="42" y="52"/>
                  </a:cubicBezTo>
                  <a:cubicBezTo>
                    <a:pt x="37" y="53"/>
                    <a:pt x="40" y="56"/>
                    <a:pt x="40" y="59"/>
                  </a:cubicBezTo>
                  <a:cubicBezTo>
                    <a:pt x="41" y="65"/>
                    <a:pt x="38" y="68"/>
                    <a:pt x="32" y="69"/>
                  </a:cubicBezTo>
                  <a:cubicBezTo>
                    <a:pt x="25" y="69"/>
                    <a:pt x="29" y="63"/>
                    <a:pt x="28" y="60"/>
                  </a:cubicBezTo>
                  <a:cubicBezTo>
                    <a:pt x="27" y="53"/>
                    <a:pt x="25" y="47"/>
                    <a:pt x="15" y="47"/>
                  </a:cubicBezTo>
                  <a:cubicBezTo>
                    <a:pt x="7" y="46"/>
                    <a:pt x="7" y="35"/>
                    <a:pt x="2" y="30"/>
                  </a:cubicBezTo>
                  <a:cubicBezTo>
                    <a:pt x="0" y="29"/>
                    <a:pt x="8" y="22"/>
                    <a:pt x="13" y="26"/>
                  </a:cubicBezTo>
                  <a:cubicBezTo>
                    <a:pt x="19" y="31"/>
                    <a:pt x="21" y="26"/>
                    <a:pt x="24" y="24"/>
                  </a:cubicBezTo>
                  <a:cubicBezTo>
                    <a:pt x="29" y="21"/>
                    <a:pt x="24" y="19"/>
                    <a:pt x="22" y="17"/>
                  </a:cubicBezTo>
                  <a:cubicBezTo>
                    <a:pt x="20" y="15"/>
                    <a:pt x="19" y="12"/>
                    <a:pt x="21" y="11"/>
                  </a:cubicBezTo>
                  <a:cubicBezTo>
                    <a:pt x="27" y="7"/>
                    <a:pt x="31" y="0"/>
                    <a:pt x="39" y="3"/>
                  </a:cubicBezTo>
                  <a:cubicBezTo>
                    <a:pt x="44" y="4"/>
                    <a:pt x="48" y="7"/>
                    <a:pt x="53" y="4"/>
                  </a:cubicBezTo>
                  <a:cubicBezTo>
                    <a:pt x="59" y="0"/>
                    <a:pt x="63" y="0"/>
                    <a:pt x="66" y="8"/>
                  </a:cubicBezTo>
                  <a:cubicBezTo>
                    <a:pt x="68" y="17"/>
                    <a:pt x="61" y="14"/>
                    <a:pt x="58" y="17"/>
                  </a:cubicBezTo>
                  <a:cubicBezTo>
                    <a:pt x="57" y="18"/>
                    <a:pt x="55" y="18"/>
                    <a:pt x="53" y="19"/>
                  </a:cubicBezTo>
                  <a:cubicBezTo>
                    <a:pt x="51" y="21"/>
                    <a:pt x="49" y="21"/>
                    <a:pt x="48" y="23"/>
                  </a:cubicBezTo>
                  <a:cubicBezTo>
                    <a:pt x="51" y="22"/>
                    <a:pt x="53" y="23"/>
                    <a:pt x="56" y="2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1" name="Freeform 27">
              <a:extLst>
                <a:ext uri="{FF2B5EF4-FFF2-40B4-BE49-F238E27FC236}">
                  <a16:creationId xmlns:a16="http://schemas.microsoft.com/office/drawing/2014/main" id="{DC664836-F44C-4081-9384-5CF9DAA8441D}"/>
                </a:ext>
              </a:extLst>
            </p:cNvPr>
            <p:cNvSpPr>
              <a:spLocks/>
            </p:cNvSpPr>
            <p:nvPr/>
          </p:nvSpPr>
          <p:spPr bwMode="auto">
            <a:xfrm>
              <a:off x="6033499" y="2600467"/>
              <a:ext cx="67794" cy="48425"/>
            </a:xfrm>
            <a:custGeom>
              <a:avLst/>
              <a:gdLst>
                <a:gd name="T0" fmla="*/ 77 w 78"/>
                <a:gd name="T1" fmla="*/ 9 h 56"/>
                <a:gd name="T2" fmla="*/ 56 w 78"/>
                <a:gd name="T3" fmla="*/ 30 h 56"/>
                <a:gd name="T4" fmla="*/ 25 w 78"/>
                <a:gd name="T5" fmla="*/ 36 h 56"/>
                <a:gd name="T6" fmla="*/ 21 w 78"/>
                <a:gd name="T7" fmla="*/ 52 h 56"/>
                <a:gd name="T8" fmla="*/ 11 w 78"/>
                <a:gd name="T9" fmla="*/ 43 h 56"/>
                <a:gd name="T10" fmla="*/ 5 w 78"/>
                <a:gd name="T11" fmla="*/ 35 h 56"/>
                <a:gd name="T12" fmla="*/ 7 w 78"/>
                <a:gd name="T13" fmla="*/ 20 h 56"/>
                <a:gd name="T14" fmla="*/ 52 w 78"/>
                <a:gd name="T15" fmla="*/ 6 h 56"/>
                <a:gd name="T16" fmla="*/ 77 w 78"/>
                <a:gd name="T17"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77" y="9"/>
                  </a:moveTo>
                  <a:cubicBezTo>
                    <a:pt x="78" y="24"/>
                    <a:pt x="61" y="21"/>
                    <a:pt x="56" y="30"/>
                  </a:cubicBezTo>
                  <a:cubicBezTo>
                    <a:pt x="48" y="45"/>
                    <a:pt x="36" y="30"/>
                    <a:pt x="25" y="36"/>
                  </a:cubicBezTo>
                  <a:cubicBezTo>
                    <a:pt x="34" y="44"/>
                    <a:pt x="27" y="49"/>
                    <a:pt x="21" y="52"/>
                  </a:cubicBezTo>
                  <a:cubicBezTo>
                    <a:pt x="12" y="56"/>
                    <a:pt x="12" y="49"/>
                    <a:pt x="11" y="43"/>
                  </a:cubicBezTo>
                  <a:cubicBezTo>
                    <a:pt x="11" y="40"/>
                    <a:pt x="7" y="38"/>
                    <a:pt x="5" y="35"/>
                  </a:cubicBezTo>
                  <a:cubicBezTo>
                    <a:pt x="0" y="29"/>
                    <a:pt x="2" y="26"/>
                    <a:pt x="7" y="20"/>
                  </a:cubicBezTo>
                  <a:cubicBezTo>
                    <a:pt x="19" y="3"/>
                    <a:pt x="33" y="0"/>
                    <a:pt x="52" y="6"/>
                  </a:cubicBezTo>
                  <a:cubicBezTo>
                    <a:pt x="60" y="8"/>
                    <a:pt x="69" y="6"/>
                    <a:pt x="77" y="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2" name="Freeform 28">
              <a:extLst>
                <a:ext uri="{FF2B5EF4-FFF2-40B4-BE49-F238E27FC236}">
                  <a16:creationId xmlns:a16="http://schemas.microsoft.com/office/drawing/2014/main" id="{A0BB37D6-96D5-43F1-A294-630931E02FE4}"/>
                </a:ext>
              </a:extLst>
            </p:cNvPr>
            <p:cNvSpPr>
              <a:spLocks/>
            </p:cNvSpPr>
            <p:nvPr/>
          </p:nvSpPr>
          <p:spPr bwMode="auto">
            <a:xfrm>
              <a:off x="5996050" y="2541713"/>
              <a:ext cx="41322" cy="41322"/>
            </a:xfrm>
            <a:custGeom>
              <a:avLst/>
              <a:gdLst>
                <a:gd name="T0" fmla="*/ 23 w 47"/>
                <a:gd name="T1" fmla="*/ 0 h 47"/>
                <a:gd name="T2" fmla="*/ 46 w 47"/>
                <a:gd name="T3" fmla="*/ 21 h 47"/>
                <a:gd name="T4" fmla="*/ 23 w 47"/>
                <a:gd name="T5" fmla="*/ 47 h 47"/>
                <a:gd name="T6" fmla="*/ 11 w 47"/>
                <a:gd name="T7" fmla="*/ 33 h 47"/>
                <a:gd name="T8" fmla="*/ 2 w 47"/>
                <a:gd name="T9" fmla="*/ 23 h 47"/>
                <a:gd name="T10" fmla="*/ 1 w 47"/>
                <a:gd name="T11" fmla="*/ 19 h 47"/>
                <a:gd name="T12" fmla="*/ 9 w 47"/>
                <a:gd name="T13" fmla="*/ 9 h 47"/>
                <a:gd name="T14" fmla="*/ 15 w 47"/>
                <a:gd name="T15" fmla="*/ 3 h 47"/>
                <a:gd name="T16" fmla="*/ 23 w 4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44" y="1"/>
                    <a:pt x="47" y="4"/>
                    <a:pt x="46" y="21"/>
                  </a:cubicBezTo>
                  <a:cubicBezTo>
                    <a:pt x="46" y="39"/>
                    <a:pt x="38" y="47"/>
                    <a:pt x="23" y="47"/>
                  </a:cubicBezTo>
                  <a:cubicBezTo>
                    <a:pt x="12" y="47"/>
                    <a:pt x="9" y="43"/>
                    <a:pt x="11" y="33"/>
                  </a:cubicBezTo>
                  <a:cubicBezTo>
                    <a:pt x="14" y="24"/>
                    <a:pt x="12" y="20"/>
                    <a:pt x="2" y="23"/>
                  </a:cubicBezTo>
                  <a:cubicBezTo>
                    <a:pt x="0" y="22"/>
                    <a:pt x="0" y="21"/>
                    <a:pt x="1" y="19"/>
                  </a:cubicBezTo>
                  <a:cubicBezTo>
                    <a:pt x="2" y="14"/>
                    <a:pt x="15" y="19"/>
                    <a:pt x="9" y="9"/>
                  </a:cubicBezTo>
                  <a:cubicBezTo>
                    <a:pt x="10" y="6"/>
                    <a:pt x="13" y="5"/>
                    <a:pt x="15" y="3"/>
                  </a:cubicBezTo>
                  <a:cubicBezTo>
                    <a:pt x="17" y="1"/>
                    <a:pt x="21" y="2"/>
                    <a:pt x="23"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3" name="Freeform 29">
              <a:extLst>
                <a:ext uri="{FF2B5EF4-FFF2-40B4-BE49-F238E27FC236}">
                  <a16:creationId xmlns:a16="http://schemas.microsoft.com/office/drawing/2014/main" id="{70A5A918-4721-490A-874B-BA7E8039CA85}"/>
                </a:ext>
              </a:extLst>
            </p:cNvPr>
            <p:cNvSpPr>
              <a:spLocks/>
            </p:cNvSpPr>
            <p:nvPr/>
          </p:nvSpPr>
          <p:spPr bwMode="auto">
            <a:xfrm>
              <a:off x="5975389" y="2474564"/>
              <a:ext cx="64566" cy="34220"/>
            </a:xfrm>
            <a:custGeom>
              <a:avLst/>
              <a:gdLst>
                <a:gd name="T0" fmla="*/ 3 w 74"/>
                <a:gd name="T1" fmla="*/ 23 h 39"/>
                <a:gd name="T2" fmla="*/ 19 w 74"/>
                <a:gd name="T3" fmla="*/ 20 h 39"/>
                <a:gd name="T4" fmla="*/ 0 w 74"/>
                <a:gd name="T5" fmla="*/ 11 h 39"/>
                <a:gd name="T6" fmla="*/ 31 w 74"/>
                <a:gd name="T7" fmla="*/ 5 h 39"/>
                <a:gd name="T8" fmla="*/ 55 w 74"/>
                <a:gd name="T9" fmla="*/ 12 h 39"/>
                <a:gd name="T10" fmla="*/ 71 w 74"/>
                <a:gd name="T11" fmla="*/ 31 h 39"/>
                <a:gd name="T12" fmla="*/ 65 w 74"/>
                <a:gd name="T13" fmla="*/ 39 h 39"/>
                <a:gd name="T14" fmla="*/ 59 w 74"/>
                <a:gd name="T15" fmla="*/ 36 h 39"/>
                <a:gd name="T16" fmla="*/ 19 w 74"/>
                <a:gd name="T17" fmla="*/ 29 h 39"/>
                <a:gd name="T18" fmla="*/ 3 w 74"/>
                <a:gd name="T1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9">
                  <a:moveTo>
                    <a:pt x="3" y="23"/>
                  </a:moveTo>
                  <a:cubicBezTo>
                    <a:pt x="8" y="18"/>
                    <a:pt x="14" y="23"/>
                    <a:pt x="19" y="20"/>
                  </a:cubicBezTo>
                  <a:cubicBezTo>
                    <a:pt x="16" y="11"/>
                    <a:pt x="6" y="15"/>
                    <a:pt x="0" y="11"/>
                  </a:cubicBezTo>
                  <a:cubicBezTo>
                    <a:pt x="9" y="0"/>
                    <a:pt x="21" y="1"/>
                    <a:pt x="31" y="5"/>
                  </a:cubicBezTo>
                  <a:cubicBezTo>
                    <a:pt x="39" y="7"/>
                    <a:pt x="47" y="9"/>
                    <a:pt x="55" y="12"/>
                  </a:cubicBezTo>
                  <a:cubicBezTo>
                    <a:pt x="66" y="15"/>
                    <a:pt x="67" y="24"/>
                    <a:pt x="71" y="31"/>
                  </a:cubicBezTo>
                  <a:cubicBezTo>
                    <a:pt x="74" y="36"/>
                    <a:pt x="70" y="39"/>
                    <a:pt x="65" y="39"/>
                  </a:cubicBezTo>
                  <a:cubicBezTo>
                    <a:pt x="63" y="39"/>
                    <a:pt x="60" y="37"/>
                    <a:pt x="59" y="36"/>
                  </a:cubicBezTo>
                  <a:cubicBezTo>
                    <a:pt x="47" y="25"/>
                    <a:pt x="34" y="24"/>
                    <a:pt x="19" y="29"/>
                  </a:cubicBezTo>
                  <a:cubicBezTo>
                    <a:pt x="13" y="31"/>
                    <a:pt x="6" y="31"/>
                    <a:pt x="3"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4" name="Freeform 30">
              <a:extLst>
                <a:ext uri="{FF2B5EF4-FFF2-40B4-BE49-F238E27FC236}">
                  <a16:creationId xmlns:a16="http://schemas.microsoft.com/office/drawing/2014/main" id="{174DD890-8999-431F-8FEC-F784D9DFE516}"/>
                </a:ext>
              </a:extLst>
            </p:cNvPr>
            <p:cNvSpPr>
              <a:spLocks/>
            </p:cNvSpPr>
            <p:nvPr/>
          </p:nvSpPr>
          <p:spPr bwMode="auto">
            <a:xfrm>
              <a:off x="6045766" y="2484895"/>
              <a:ext cx="37448" cy="29700"/>
            </a:xfrm>
            <a:custGeom>
              <a:avLst/>
              <a:gdLst>
                <a:gd name="T0" fmla="*/ 1 w 43"/>
                <a:gd name="T1" fmla="*/ 22 h 34"/>
                <a:gd name="T2" fmla="*/ 1 w 43"/>
                <a:gd name="T3" fmla="*/ 7 h 34"/>
                <a:gd name="T4" fmla="*/ 11 w 43"/>
                <a:gd name="T5" fmla="*/ 2 h 34"/>
                <a:gd name="T6" fmla="*/ 38 w 43"/>
                <a:gd name="T7" fmla="*/ 14 h 34"/>
                <a:gd name="T8" fmla="*/ 41 w 43"/>
                <a:gd name="T9" fmla="*/ 21 h 34"/>
                <a:gd name="T10" fmla="*/ 17 w 43"/>
                <a:gd name="T11" fmla="*/ 31 h 34"/>
                <a:gd name="T12" fmla="*/ 3 w 43"/>
                <a:gd name="T13" fmla="*/ 26 h 34"/>
                <a:gd name="T14" fmla="*/ 1 w 43"/>
                <a:gd name="T15" fmla="*/ 2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4">
                  <a:moveTo>
                    <a:pt x="1" y="22"/>
                  </a:moveTo>
                  <a:cubicBezTo>
                    <a:pt x="13" y="17"/>
                    <a:pt x="3" y="13"/>
                    <a:pt x="1" y="7"/>
                  </a:cubicBezTo>
                  <a:cubicBezTo>
                    <a:pt x="0" y="4"/>
                    <a:pt x="6" y="0"/>
                    <a:pt x="11" y="2"/>
                  </a:cubicBezTo>
                  <a:cubicBezTo>
                    <a:pt x="20" y="5"/>
                    <a:pt x="29" y="9"/>
                    <a:pt x="38" y="14"/>
                  </a:cubicBezTo>
                  <a:cubicBezTo>
                    <a:pt x="41" y="15"/>
                    <a:pt x="43" y="18"/>
                    <a:pt x="41" y="21"/>
                  </a:cubicBezTo>
                  <a:cubicBezTo>
                    <a:pt x="36" y="30"/>
                    <a:pt x="25" y="27"/>
                    <a:pt x="17" y="31"/>
                  </a:cubicBezTo>
                  <a:cubicBezTo>
                    <a:pt x="13" y="34"/>
                    <a:pt x="7" y="30"/>
                    <a:pt x="3" y="26"/>
                  </a:cubicBezTo>
                  <a:cubicBezTo>
                    <a:pt x="2" y="25"/>
                    <a:pt x="2" y="24"/>
                    <a:pt x="1"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5" name="Freeform 31">
              <a:extLst>
                <a:ext uri="{FF2B5EF4-FFF2-40B4-BE49-F238E27FC236}">
                  <a16:creationId xmlns:a16="http://schemas.microsoft.com/office/drawing/2014/main" id="{DB117B1D-E52F-4D54-A0BE-6881280C4559}"/>
                </a:ext>
              </a:extLst>
            </p:cNvPr>
            <p:cNvSpPr>
              <a:spLocks/>
            </p:cNvSpPr>
            <p:nvPr/>
          </p:nvSpPr>
          <p:spPr bwMode="auto">
            <a:xfrm>
              <a:off x="6185874" y="2619192"/>
              <a:ext cx="42613" cy="24535"/>
            </a:xfrm>
            <a:custGeom>
              <a:avLst/>
              <a:gdLst>
                <a:gd name="T0" fmla="*/ 18 w 49"/>
                <a:gd name="T1" fmla="*/ 1 h 28"/>
                <a:gd name="T2" fmla="*/ 45 w 49"/>
                <a:gd name="T3" fmla="*/ 14 h 28"/>
                <a:gd name="T4" fmla="*/ 47 w 49"/>
                <a:gd name="T5" fmla="*/ 22 h 28"/>
                <a:gd name="T6" fmla="*/ 38 w 49"/>
                <a:gd name="T7" fmla="*/ 24 h 28"/>
                <a:gd name="T8" fmla="*/ 22 w 49"/>
                <a:gd name="T9" fmla="*/ 21 h 28"/>
                <a:gd name="T10" fmla="*/ 9 w 49"/>
                <a:gd name="T11" fmla="*/ 22 h 28"/>
                <a:gd name="T12" fmla="*/ 3 w 49"/>
                <a:gd name="T13" fmla="*/ 6 h 28"/>
                <a:gd name="T14" fmla="*/ 18 w 49"/>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8">
                  <a:moveTo>
                    <a:pt x="18" y="1"/>
                  </a:moveTo>
                  <a:cubicBezTo>
                    <a:pt x="30" y="1"/>
                    <a:pt x="39" y="4"/>
                    <a:pt x="45" y="14"/>
                  </a:cubicBezTo>
                  <a:cubicBezTo>
                    <a:pt x="46" y="17"/>
                    <a:pt x="49" y="19"/>
                    <a:pt x="47" y="22"/>
                  </a:cubicBezTo>
                  <a:cubicBezTo>
                    <a:pt x="45" y="25"/>
                    <a:pt x="41" y="25"/>
                    <a:pt x="38" y="24"/>
                  </a:cubicBezTo>
                  <a:cubicBezTo>
                    <a:pt x="33" y="23"/>
                    <a:pt x="28" y="18"/>
                    <a:pt x="22" y="21"/>
                  </a:cubicBezTo>
                  <a:cubicBezTo>
                    <a:pt x="18" y="23"/>
                    <a:pt x="13" y="28"/>
                    <a:pt x="9" y="22"/>
                  </a:cubicBezTo>
                  <a:cubicBezTo>
                    <a:pt x="7" y="17"/>
                    <a:pt x="0" y="13"/>
                    <a:pt x="3" y="6"/>
                  </a:cubicBezTo>
                  <a:cubicBezTo>
                    <a:pt x="7" y="0"/>
                    <a:pt x="13" y="2"/>
                    <a:pt x="18"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6" name="Freeform 32">
              <a:extLst>
                <a:ext uri="{FF2B5EF4-FFF2-40B4-BE49-F238E27FC236}">
                  <a16:creationId xmlns:a16="http://schemas.microsoft.com/office/drawing/2014/main" id="{36F844B0-503A-4FE4-BB2C-5FB0C90F905C}"/>
                </a:ext>
              </a:extLst>
            </p:cNvPr>
            <p:cNvSpPr>
              <a:spLocks/>
            </p:cNvSpPr>
            <p:nvPr/>
          </p:nvSpPr>
          <p:spPr bwMode="auto">
            <a:xfrm>
              <a:off x="5979909" y="2692797"/>
              <a:ext cx="38094" cy="32283"/>
            </a:xfrm>
            <a:custGeom>
              <a:avLst/>
              <a:gdLst>
                <a:gd name="T0" fmla="*/ 0 w 44"/>
                <a:gd name="T1" fmla="*/ 23 h 37"/>
                <a:gd name="T2" fmla="*/ 15 w 44"/>
                <a:gd name="T3" fmla="*/ 12 h 37"/>
                <a:gd name="T4" fmla="*/ 31 w 44"/>
                <a:gd name="T5" fmla="*/ 10 h 37"/>
                <a:gd name="T6" fmla="*/ 41 w 44"/>
                <a:gd name="T7" fmla="*/ 26 h 37"/>
                <a:gd name="T8" fmla="*/ 34 w 44"/>
                <a:gd name="T9" fmla="*/ 35 h 37"/>
                <a:gd name="T10" fmla="*/ 0 w 44"/>
                <a:gd name="T11" fmla="*/ 23 h 37"/>
              </a:gdLst>
              <a:ahLst/>
              <a:cxnLst>
                <a:cxn ang="0">
                  <a:pos x="T0" y="T1"/>
                </a:cxn>
                <a:cxn ang="0">
                  <a:pos x="T2" y="T3"/>
                </a:cxn>
                <a:cxn ang="0">
                  <a:pos x="T4" y="T5"/>
                </a:cxn>
                <a:cxn ang="0">
                  <a:pos x="T6" y="T7"/>
                </a:cxn>
                <a:cxn ang="0">
                  <a:pos x="T8" y="T9"/>
                </a:cxn>
                <a:cxn ang="0">
                  <a:pos x="T10" y="T11"/>
                </a:cxn>
              </a:cxnLst>
              <a:rect l="0" t="0" r="r" b="b"/>
              <a:pathLst>
                <a:path w="44" h="37">
                  <a:moveTo>
                    <a:pt x="0" y="23"/>
                  </a:moveTo>
                  <a:cubicBezTo>
                    <a:pt x="6" y="20"/>
                    <a:pt x="12" y="19"/>
                    <a:pt x="15" y="12"/>
                  </a:cubicBezTo>
                  <a:cubicBezTo>
                    <a:pt x="18" y="0"/>
                    <a:pt x="26" y="6"/>
                    <a:pt x="31" y="10"/>
                  </a:cubicBezTo>
                  <a:cubicBezTo>
                    <a:pt x="36" y="14"/>
                    <a:pt x="38" y="20"/>
                    <a:pt x="41" y="26"/>
                  </a:cubicBezTo>
                  <a:cubicBezTo>
                    <a:pt x="44" y="33"/>
                    <a:pt x="41" y="37"/>
                    <a:pt x="34" y="35"/>
                  </a:cubicBezTo>
                  <a:cubicBezTo>
                    <a:pt x="23" y="33"/>
                    <a:pt x="11" y="31"/>
                    <a:pt x="0"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7" name="Freeform 33">
              <a:extLst>
                <a:ext uri="{FF2B5EF4-FFF2-40B4-BE49-F238E27FC236}">
                  <a16:creationId xmlns:a16="http://schemas.microsoft.com/office/drawing/2014/main" id="{3EEB36EF-9416-4437-8531-4616E7E64D0A}"/>
                </a:ext>
              </a:extLst>
            </p:cNvPr>
            <p:cNvSpPr>
              <a:spLocks/>
            </p:cNvSpPr>
            <p:nvPr/>
          </p:nvSpPr>
          <p:spPr bwMode="auto">
            <a:xfrm>
              <a:off x="5887580" y="2491997"/>
              <a:ext cx="34866" cy="21952"/>
            </a:xfrm>
            <a:custGeom>
              <a:avLst/>
              <a:gdLst>
                <a:gd name="T0" fmla="*/ 17 w 40"/>
                <a:gd name="T1" fmla="*/ 22 h 25"/>
                <a:gd name="T2" fmla="*/ 2 w 40"/>
                <a:gd name="T3" fmla="*/ 18 h 25"/>
                <a:gd name="T4" fmla="*/ 13 w 40"/>
                <a:gd name="T5" fmla="*/ 9 h 25"/>
                <a:gd name="T6" fmla="*/ 27 w 40"/>
                <a:gd name="T7" fmla="*/ 5 h 25"/>
                <a:gd name="T8" fmla="*/ 39 w 40"/>
                <a:gd name="T9" fmla="*/ 7 h 25"/>
                <a:gd name="T10" fmla="*/ 30 w 40"/>
                <a:gd name="T11" fmla="*/ 20 h 25"/>
                <a:gd name="T12" fmla="*/ 17 w 40"/>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17" y="22"/>
                  </a:moveTo>
                  <a:cubicBezTo>
                    <a:pt x="11" y="21"/>
                    <a:pt x="3" y="25"/>
                    <a:pt x="2" y="18"/>
                  </a:cubicBezTo>
                  <a:cubicBezTo>
                    <a:pt x="0" y="11"/>
                    <a:pt x="8" y="11"/>
                    <a:pt x="13" y="9"/>
                  </a:cubicBezTo>
                  <a:cubicBezTo>
                    <a:pt x="17" y="7"/>
                    <a:pt x="22" y="6"/>
                    <a:pt x="27" y="5"/>
                  </a:cubicBezTo>
                  <a:cubicBezTo>
                    <a:pt x="31" y="5"/>
                    <a:pt x="38" y="0"/>
                    <a:pt x="39" y="7"/>
                  </a:cubicBezTo>
                  <a:cubicBezTo>
                    <a:pt x="40" y="12"/>
                    <a:pt x="37" y="19"/>
                    <a:pt x="30" y="20"/>
                  </a:cubicBezTo>
                  <a:cubicBezTo>
                    <a:pt x="25" y="21"/>
                    <a:pt x="20" y="22"/>
                    <a:pt x="17"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8" name="Freeform 34">
              <a:extLst>
                <a:ext uri="{FF2B5EF4-FFF2-40B4-BE49-F238E27FC236}">
                  <a16:creationId xmlns:a16="http://schemas.microsoft.com/office/drawing/2014/main" id="{524266B4-2269-4B03-B6A2-0F8FD98A1DCA}"/>
                </a:ext>
              </a:extLst>
            </p:cNvPr>
            <p:cNvSpPr>
              <a:spLocks/>
            </p:cNvSpPr>
            <p:nvPr/>
          </p:nvSpPr>
          <p:spPr bwMode="auto">
            <a:xfrm>
              <a:off x="6198141" y="2736056"/>
              <a:ext cx="24535" cy="26472"/>
            </a:xfrm>
            <a:custGeom>
              <a:avLst/>
              <a:gdLst>
                <a:gd name="T0" fmla="*/ 1 w 28"/>
                <a:gd name="T1" fmla="*/ 23 h 30"/>
                <a:gd name="T2" fmla="*/ 11 w 28"/>
                <a:gd name="T3" fmla="*/ 4 h 30"/>
                <a:gd name="T4" fmla="*/ 25 w 28"/>
                <a:gd name="T5" fmla="*/ 6 h 30"/>
                <a:gd name="T6" fmla="*/ 22 w 28"/>
                <a:gd name="T7" fmla="*/ 20 h 30"/>
                <a:gd name="T8" fmla="*/ 1 w 28"/>
                <a:gd name="T9" fmla="*/ 23 h 30"/>
              </a:gdLst>
              <a:ahLst/>
              <a:cxnLst>
                <a:cxn ang="0">
                  <a:pos x="T0" y="T1"/>
                </a:cxn>
                <a:cxn ang="0">
                  <a:pos x="T2" y="T3"/>
                </a:cxn>
                <a:cxn ang="0">
                  <a:pos x="T4" y="T5"/>
                </a:cxn>
                <a:cxn ang="0">
                  <a:pos x="T6" y="T7"/>
                </a:cxn>
                <a:cxn ang="0">
                  <a:pos x="T8" y="T9"/>
                </a:cxn>
              </a:cxnLst>
              <a:rect l="0" t="0" r="r" b="b"/>
              <a:pathLst>
                <a:path w="28" h="30">
                  <a:moveTo>
                    <a:pt x="1" y="23"/>
                  </a:moveTo>
                  <a:cubicBezTo>
                    <a:pt x="0" y="14"/>
                    <a:pt x="3" y="8"/>
                    <a:pt x="11" y="4"/>
                  </a:cubicBezTo>
                  <a:cubicBezTo>
                    <a:pt x="16" y="2"/>
                    <a:pt x="21" y="0"/>
                    <a:pt x="25" y="6"/>
                  </a:cubicBezTo>
                  <a:cubicBezTo>
                    <a:pt x="28" y="11"/>
                    <a:pt x="26" y="16"/>
                    <a:pt x="22" y="20"/>
                  </a:cubicBezTo>
                  <a:cubicBezTo>
                    <a:pt x="16" y="24"/>
                    <a:pt x="9" y="30"/>
                    <a:pt x="1"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39" name="Freeform 35">
              <a:extLst>
                <a:ext uri="{FF2B5EF4-FFF2-40B4-BE49-F238E27FC236}">
                  <a16:creationId xmlns:a16="http://schemas.microsoft.com/office/drawing/2014/main" id="{CA3CA9BA-CC79-481A-88EC-D04BACBD360C}"/>
                </a:ext>
              </a:extLst>
            </p:cNvPr>
            <p:cNvSpPr>
              <a:spLocks/>
            </p:cNvSpPr>
            <p:nvPr/>
          </p:nvSpPr>
          <p:spPr bwMode="auto">
            <a:xfrm>
              <a:off x="6040601" y="2570767"/>
              <a:ext cx="27118" cy="18724"/>
            </a:xfrm>
            <a:custGeom>
              <a:avLst/>
              <a:gdLst>
                <a:gd name="T0" fmla="*/ 14 w 31"/>
                <a:gd name="T1" fmla="*/ 0 h 22"/>
                <a:gd name="T2" fmla="*/ 31 w 31"/>
                <a:gd name="T3" fmla="*/ 14 h 22"/>
                <a:gd name="T4" fmla="*/ 26 w 31"/>
                <a:gd name="T5" fmla="*/ 20 h 22"/>
                <a:gd name="T6" fmla="*/ 2 w 31"/>
                <a:gd name="T7" fmla="*/ 10 h 22"/>
                <a:gd name="T8" fmla="*/ 14 w 31"/>
                <a:gd name="T9" fmla="*/ 0 h 22"/>
              </a:gdLst>
              <a:ahLst/>
              <a:cxnLst>
                <a:cxn ang="0">
                  <a:pos x="T0" y="T1"/>
                </a:cxn>
                <a:cxn ang="0">
                  <a:pos x="T2" y="T3"/>
                </a:cxn>
                <a:cxn ang="0">
                  <a:pos x="T4" y="T5"/>
                </a:cxn>
                <a:cxn ang="0">
                  <a:pos x="T6" y="T7"/>
                </a:cxn>
                <a:cxn ang="0">
                  <a:pos x="T8" y="T9"/>
                </a:cxn>
              </a:cxnLst>
              <a:rect l="0" t="0" r="r" b="b"/>
              <a:pathLst>
                <a:path w="31" h="22">
                  <a:moveTo>
                    <a:pt x="14" y="0"/>
                  </a:moveTo>
                  <a:cubicBezTo>
                    <a:pt x="25" y="0"/>
                    <a:pt x="29" y="6"/>
                    <a:pt x="31" y="14"/>
                  </a:cubicBezTo>
                  <a:cubicBezTo>
                    <a:pt x="31" y="18"/>
                    <a:pt x="31" y="22"/>
                    <a:pt x="26" y="20"/>
                  </a:cubicBezTo>
                  <a:cubicBezTo>
                    <a:pt x="17" y="18"/>
                    <a:pt x="5" y="19"/>
                    <a:pt x="2" y="10"/>
                  </a:cubicBezTo>
                  <a:cubicBezTo>
                    <a:pt x="0" y="4"/>
                    <a:pt x="9" y="1"/>
                    <a:pt x="14"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0" name="Freeform 36">
              <a:extLst>
                <a:ext uri="{FF2B5EF4-FFF2-40B4-BE49-F238E27FC236}">
                  <a16:creationId xmlns:a16="http://schemas.microsoft.com/office/drawing/2014/main" id="{D9A3D9B5-F898-4E9A-BF02-CE51C8F9D44C}"/>
                </a:ext>
              </a:extLst>
            </p:cNvPr>
            <p:cNvSpPr>
              <a:spLocks/>
            </p:cNvSpPr>
            <p:nvPr/>
          </p:nvSpPr>
          <p:spPr bwMode="auto">
            <a:xfrm>
              <a:off x="5929548" y="2601113"/>
              <a:ext cx="23244" cy="16787"/>
            </a:xfrm>
            <a:custGeom>
              <a:avLst/>
              <a:gdLst>
                <a:gd name="T0" fmla="*/ 8 w 27"/>
                <a:gd name="T1" fmla="*/ 2 h 19"/>
                <a:gd name="T2" fmla="*/ 18 w 27"/>
                <a:gd name="T3" fmla="*/ 3 h 19"/>
                <a:gd name="T4" fmla="*/ 26 w 27"/>
                <a:gd name="T5" fmla="*/ 9 h 19"/>
                <a:gd name="T6" fmla="*/ 19 w 27"/>
                <a:gd name="T7" fmla="*/ 17 h 19"/>
                <a:gd name="T8" fmla="*/ 0 w 27"/>
                <a:gd name="T9" fmla="*/ 6 h 19"/>
                <a:gd name="T10" fmla="*/ 8 w 27"/>
                <a:gd name="T11" fmla="*/ 2 h 19"/>
              </a:gdLst>
              <a:ahLst/>
              <a:cxnLst>
                <a:cxn ang="0">
                  <a:pos x="T0" y="T1"/>
                </a:cxn>
                <a:cxn ang="0">
                  <a:pos x="T2" y="T3"/>
                </a:cxn>
                <a:cxn ang="0">
                  <a:pos x="T4" y="T5"/>
                </a:cxn>
                <a:cxn ang="0">
                  <a:pos x="T6" y="T7"/>
                </a:cxn>
                <a:cxn ang="0">
                  <a:pos x="T8" y="T9"/>
                </a:cxn>
                <a:cxn ang="0">
                  <a:pos x="T10" y="T11"/>
                </a:cxn>
              </a:cxnLst>
              <a:rect l="0" t="0" r="r" b="b"/>
              <a:pathLst>
                <a:path w="27" h="19">
                  <a:moveTo>
                    <a:pt x="8" y="2"/>
                  </a:moveTo>
                  <a:cubicBezTo>
                    <a:pt x="11" y="2"/>
                    <a:pt x="14" y="3"/>
                    <a:pt x="18" y="3"/>
                  </a:cubicBezTo>
                  <a:cubicBezTo>
                    <a:pt x="22" y="3"/>
                    <a:pt x="26" y="5"/>
                    <a:pt x="26" y="9"/>
                  </a:cubicBezTo>
                  <a:cubicBezTo>
                    <a:pt x="27" y="13"/>
                    <a:pt x="22" y="15"/>
                    <a:pt x="19" y="17"/>
                  </a:cubicBezTo>
                  <a:cubicBezTo>
                    <a:pt x="14" y="19"/>
                    <a:pt x="0" y="12"/>
                    <a:pt x="0" y="6"/>
                  </a:cubicBezTo>
                  <a:cubicBezTo>
                    <a:pt x="0" y="0"/>
                    <a:pt x="4" y="0"/>
                    <a:pt x="8"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1" name="Freeform 37">
              <a:extLst>
                <a:ext uri="{FF2B5EF4-FFF2-40B4-BE49-F238E27FC236}">
                  <a16:creationId xmlns:a16="http://schemas.microsoft.com/office/drawing/2014/main" id="{F6F0730F-608C-4CBB-9101-5097DC7D83E9}"/>
                </a:ext>
              </a:extLst>
            </p:cNvPr>
            <p:cNvSpPr>
              <a:spLocks/>
            </p:cNvSpPr>
            <p:nvPr/>
          </p:nvSpPr>
          <p:spPr bwMode="auto">
            <a:xfrm>
              <a:off x="5892745" y="2479084"/>
              <a:ext cx="36803" cy="14204"/>
            </a:xfrm>
            <a:custGeom>
              <a:avLst/>
              <a:gdLst>
                <a:gd name="T0" fmla="*/ 0 w 42"/>
                <a:gd name="T1" fmla="*/ 15 h 16"/>
                <a:gd name="T2" fmla="*/ 42 w 42"/>
                <a:gd name="T3" fmla="*/ 8 h 16"/>
                <a:gd name="T4" fmla="*/ 0 w 42"/>
                <a:gd name="T5" fmla="*/ 15 h 16"/>
              </a:gdLst>
              <a:ahLst/>
              <a:cxnLst>
                <a:cxn ang="0">
                  <a:pos x="T0" y="T1"/>
                </a:cxn>
                <a:cxn ang="0">
                  <a:pos x="T2" y="T3"/>
                </a:cxn>
                <a:cxn ang="0">
                  <a:pos x="T4" y="T5"/>
                </a:cxn>
              </a:cxnLst>
              <a:rect l="0" t="0" r="r" b="b"/>
              <a:pathLst>
                <a:path w="42" h="16">
                  <a:moveTo>
                    <a:pt x="0" y="15"/>
                  </a:moveTo>
                  <a:cubicBezTo>
                    <a:pt x="11" y="5"/>
                    <a:pt x="24" y="0"/>
                    <a:pt x="42" y="8"/>
                  </a:cubicBezTo>
                  <a:cubicBezTo>
                    <a:pt x="27" y="16"/>
                    <a:pt x="13" y="14"/>
                    <a:pt x="0" y="1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2" name="Freeform 38">
              <a:extLst>
                <a:ext uri="{FF2B5EF4-FFF2-40B4-BE49-F238E27FC236}">
                  <a16:creationId xmlns:a16="http://schemas.microsoft.com/office/drawing/2014/main" id="{C6E36DC5-3946-4C1D-B925-A33E6D3B32D2}"/>
                </a:ext>
              </a:extLst>
            </p:cNvPr>
            <p:cNvSpPr>
              <a:spLocks/>
            </p:cNvSpPr>
            <p:nvPr/>
          </p:nvSpPr>
          <p:spPr bwMode="auto">
            <a:xfrm>
              <a:off x="6112269" y="2845172"/>
              <a:ext cx="20661" cy="15496"/>
            </a:xfrm>
            <a:custGeom>
              <a:avLst/>
              <a:gdLst>
                <a:gd name="T0" fmla="*/ 7 w 24"/>
                <a:gd name="T1" fmla="*/ 18 h 18"/>
                <a:gd name="T2" fmla="*/ 1 w 24"/>
                <a:gd name="T3" fmla="*/ 12 h 18"/>
                <a:gd name="T4" fmla="*/ 19 w 24"/>
                <a:gd name="T5" fmla="*/ 0 h 18"/>
                <a:gd name="T6" fmla="*/ 23 w 24"/>
                <a:gd name="T7" fmla="*/ 4 h 18"/>
                <a:gd name="T8" fmla="*/ 7 w 24"/>
                <a:gd name="T9" fmla="*/ 18 h 18"/>
              </a:gdLst>
              <a:ahLst/>
              <a:cxnLst>
                <a:cxn ang="0">
                  <a:pos x="T0" y="T1"/>
                </a:cxn>
                <a:cxn ang="0">
                  <a:pos x="T2" y="T3"/>
                </a:cxn>
                <a:cxn ang="0">
                  <a:pos x="T4" y="T5"/>
                </a:cxn>
                <a:cxn ang="0">
                  <a:pos x="T6" y="T7"/>
                </a:cxn>
                <a:cxn ang="0">
                  <a:pos x="T8" y="T9"/>
                </a:cxn>
              </a:cxnLst>
              <a:rect l="0" t="0" r="r" b="b"/>
              <a:pathLst>
                <a:path w="24" h="18">
                  <a:moveTo>
                    <a:pt x="7" y="18"/>
                  </a:moveTo>
                  <a:cubicBezTo>
                    <a:pt x="2" y="18"/>
                    <a:pt x="0" y="16"/>
                    <a:pt x="1" y="12"/>
                  </a:cubicBezTo>
                  <a:cubicBezTo>
                    <a:pt x="3" y="3"/>
                    <a:pt x="11" y="2"/>
                    <a:pt x="19" y="0"/>
                  </a:cubicBezTo>
                  <a:cubicBezTo>
                    <a:pt x="21" y="0"/>
                    <a:pt x="24" y="1"/>
                    <a:pt x="23" y="4"/>
                  </a:cubicBezTo>
                  <a:cubicBezTo>
                    <a:pt x="20" y="12"/>
                    <a:pt x="11" y="13"/>
                    <a:pt x="7" y="1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3" name="Freeform 39">
              <a:extLst>
                <a:ext uri="{FF2B5EF4-FFF2-40B4-BE49-F238E27FC236}">
                  <a16:creationId xmlns:a16="http://schemas.microsoft.com/office/drawing/2014/main" id="{82070241-DA9C-4816-A0E2-29590C72BFF9}"/>
                </a:ext>
              </a:extLst>
            </p:cNvPr>
            <p:cNvSpPr>
              <a:spLocks/>
            </p:cNvSpPr>
            <p:nvPr/>
          </p:nvSpPr>
          <p:spPr bwMode="auto">
            <a:xfrm>
              <a:off x="6147780" y="2854857"/>
              <a:ext cx="13559" cy="16142"/>
            </a:xfrm>
            <a:custGeom>
              <a:avLst/>
              <a:gdLst>
                <a:gd name="T0" fmla="*/ 3 w 16"/>
                <a:gd name="T1" fmla="*/ 11 h 19"/>
                <a:gd name="T2" fmla="*/ 9 w 16"/>
                <a:gd name="T3" fmla="*/ 1 h 19"/>
                <a:gd name="T4" fmla="*/ 16 w 16"/>
                <a:gd name="T5" fmla="*/ 8 h 19"/>
                <a:gd name="T6" fmla="*/ 7 w 16"/>
                <a:gd name="T7" fmla="*/ 18 h 19"/>
                <a:gd name="T8" fmla="*/ 3 w 16"/>
                <a:gd name="T9" fmla="*/ 11 h 19"/>
              </a:gdLst>
              <a:ahLst/>
              <a:cxnLst>
                <a:cxn ang="0">
                  <a:pos x="T0" y="T1"/>
                </a:cxn>
                <a:cxn ang="0">
                  <a:pos x="T2" y="T3"/>
                </a:cxn>
                <a:cxn ang="0">
                  <a:pos x="T4" y="T5"/>
                </a:cxn>
                <a:cxn ang="0">
                  <a:pos x="T6" y="T7"/>
                </a:cxn>
                <a:cxn ang="0">
                  <a:pos x="T8" y="T9"/>
                </a:cxn>
              </a:cxnLst>
              <a:rect l="0" t="0" r="r" b="b"/>
              <a:pathLst>
                <a:path w="16" h="19">
                  <a:moveTo>
                    <a:pt x="3" y="11"/>
                  </a:moveTo>
                  <a:cubicBezTo>
                    <a:pt x="2" y="5"/>
                    <a:pt x="2" y="1"/>
                    <a:pt x="9" y="1"/>
                  </a:cubicBezTo>
                  <a:cubicBezTo>
                    <a:pt x="13" y="0"/>
                    <a:pt x="16" y="3"/>
                    <a:pt x="16" y="8"/>
                  </a:cubicBezTo>
                  <a:cubicBezTo>
                    <a:pt x="16" y="13"/>
                    <a:pt x="13" y="17"/>
                    <a:pt x="7" y="18"/>
                  </a:cubicBezTo>
                  <a:cubicBezTo>
                    <a:pt x="0" y="19"/>
                    <a:pt x="4" y="13"/>
                    <a:pt x="3"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4" name="Freeform 40">
              <a:extLst>
                <a:ext uri="{FF2B5EF4-FFF2-40B4-BE49-F238E27FC236}">
                  <a16:creationId xmlns:a16="http://schemas.microsoft.com/office/drawing/2014/main" id="{5067D6FB-2448-4408-B4D5-AD4EEE45B45F}"/>
                </a:ext>
              </a:extLst>
            </p:cNvPr>
            <p:cNvSpPr>
              <a:spLocks/>
            </p:cNvSpPr>
            <p:nvPr/>
          </p:nvSpPr>
          <p:spPr bwMode="auto">
            <a:xfrm>
              <a:off x="5960539" y="2508139"/>
              <a:ext cx="14850" cy="14204"/>
            </a:xfrm>
            <a:custGeom>
              <a:avLst/>
              <a:gdLst>
                <a:gd name="T0" fmla="*/ 6 w 17"/>
                <a:gd name="T1" fmla="*/ 0 h 17"/>
                <a:gd name="T2" fmla="*/ 17 w 17"/>
                <a:gd name="T3" fmla="*/ 13 h 17"/>
                <a:gd name="T4" fmla="*/ 12 w 17"/>
                <a:gd name="T5" fmla="*/ 17 h 17"/>
                <a:gd name="T6" fmla="*/ 1 w 17"/>
                <a:gd name="T7" fmla="*/ 4 h 17"/>
                <a:gd name="T8" fmla="*/ 6 w 17"/>
                <a:gd name="T9" fmla="*/ 0 h 17"/>
              </a:gdLst>
              <a:ahLst/>
              <a:cxnLst>
                <a:cxn ang="0">
                  <a:pos x="T0" y="T1"/>
                </a:cxn>
                <a:cxn ang="0">
                  <a:pos x="T2" y="T3"/>
                </a:cxn>
                <a:cxn ang="0">
                  <a:pos x="T4" y="T5"/>
                </a:cxn>
                <a:cxn ang="0">
                  <a:pos x="T6" y="T7"/>
                </a:cxn>
                <a:cxn ang="0">
                  <a:pos x="T8" y="T9"/>
                </a:cxn>
              </a:cxnLst>
              <a:rect l="0" t="0" r="r" b="b"/>
              <a:pathLst>
                <a:path w="17" h="17">
                  <a:moveTo>
                    <a:pt x="6" y="0"/>
                  </a:moveTo>
                  <a:cubicBezTo>
                    <a:pt x="10" y="4"/>
                    <a:pt x="15" y="7"/>
                    <a:pt x="17" y="13"/>
                  </a:cubicBezTo>
                  <a:cubicBezTo>
                    <a:pt x="17" y="15"/>
                    <a:pt x="14" y="17"/>
                    <a:pt x="12" y="17"/>
                  </a:cubicBezTo>
                  <a:cubicBezTo>
                    <a:pt x="5" y="16"/>
                    <a:pt x="3" y="10"/>
                    <a:pt x="1" y="4"/>
                  </a:cubicBezTo>
                  <a:cubicBezTo>
                    <a:pt x="0" y="1"/>
                    <a:pt x="2" y="1"/>
                    <a:pt x="6"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5" name="Freeform 41">
              <a:extLst>
                <a:ext uri="{FF2B5EF4-FFF2-40B4-BE49-F238E27FC236}">
                  <a16:creationId xmlns:a16="http://schemas.microsoft.com/office/drawing/2014/main" id="{916872B2-AE37-41C3-AAFC-E6E2CAAAAADF}"/>
                </a:ext>
              </a:extLst>
            </p:cNvPr>
            <p:cNvSpPr>
              <a:spLocks/>
            </p:cNvSpPr>
            <p:nvPr/>
          </p:nvSpPr>
          <p:spPr bwMode="auto">
            <a:xfrm>
              <a:off x="6140032" y="2426786"/>
              <a:ext cx="18078" cy="12913"/>
            </a:xfrm>
            <a:custGeom>
              <a:avLst/>
              <a:gdLst>
                <a:gd name="T0" fmla="*/ 18 w 21"/>
                <a:gd name="T1" fmla="*/ 3 h 15"/>
                <a:gd name="T2" fmla="*/ 21 w 21"/>
                <a:gd name="T3" fmla="*/ 15 h 15"/>
                <a:gd name="T4" fmla="*/ 0 w 21"/>
                <a:gd name="T5" fmla="*/ 13 h 15"/>
                <a:gd name="T6" fmla="*/ 18 w 21"/>
                <a:gd name="T7" fmla="*/ 3 h 15"/>
              </a:gdLst>
              <a:ahLst/>
              <a:cxnLst>
                <a:cxn ang="0">
                  <a:pos x="T0" y="T1"/>
                </a:cxn>
                <a:cxn ang="0">
                  <a:pos x="T2" y="T3"/>
                </a:cxn>
                <a:cxn ang="0">
                  <a:pos x="T4" y="T5"/>
                </a:cxn>
                <a:cxn ang="0">
                  <a:pos x="T6" y="T7"/>
                </a:cxn>
              </a:cxnLst>
              <a:rect l="0" t="0" r="r" b="b"/>
              <a:pathLst>
                <a:path w="21" h="15">
                  <a:moveTo>
                    <a:pt x="18" y="3"/>
                  </a:moveTo>
                  <a:cubicBezTo>
                    <a:pt x="19" y="7"/>
                    <a:pt x="20" y="11"/>
                    <a:pt x="21" y="15"/>
                  </a:cubicBezTo>
                  <a:cubicBezTo>
                    <a:pt x="15" y="14"/>
                    <a:pt x="8" y="9"/>
                    <a:pt x="0" y="13"/>
                  </a:cubicBezTo>
                  <a:cubicBezTo>
                    <a:pt x="3" y="0"/>
                    <a:pt x="14" y="10"/>
                    <a:pt x="18"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6" name="Freeform 42">
              <a:extLst>
                <a:ext uri="{FF2B5EF4-FFF2-40B4-BE49-F238E27FC236}">
                  <a16:creationId xmlns:a16="http://schemas.microsoft.com/office/drawing/2014/main" id="{F99DB05E-8485-4C08-99B7-EC78749F5241}"/>
                </a:ext>
              </a:extLst>
            </p:cNvPr>
            <p:cNvSpPr>
              <a:spLocks/>
            </p:cNvSpPr>
            <p:nvPr/>
          </p:nvSpPr>
          <p:spPr bwMode="auto">
            <a:xfrm>
              <a:off x="5957311" y="2563019"/>
              <a:ext cx="10976" cy="12913"/>
            </a:xfrm>
            <a:custGeom>
              <a:avLst/>
              <a:gdLst>
                <a:gd name="T0" fmla="*/ 5 w 13"/>
                <a:gd name="T1" fmla="*/ 14 h 15"/>
                <a:gd name="T2" fmla="*/ 0 w 13"/>
                <a:gd name="T3" fmla="*/ 10 h 15"/>
                <a:gd name="T4" fmla="*/ 8 w 13"/>
                <a:gd name="T5" fmla="*/ 1 h 15"/>
                <a:gd name="T6" fmla="*/ 13 w 13"/>
                <a:gd name="T7" fmla="*/ 4 h 15"/>
                <a:gd name="T8" fmla="*/ 5 w 13"/>
                <a:gd name="T9" fmla="*/ 14 h 15"/>
              </a:gdLst>
              <a:ahLst/>
              <a:cxnLst>
                <a:cxn ang="0">
                  <a:pos x="T0" y="T1"/>
                </a:cxn>
                <a:cxn ang="0">
                  <a:pos x="T2" y="T3"/>
                </a:cxn>
                <a:cxn ang="0">
                  <a:pos x="T4" y="T5"/>
                </a:cxn>
                <a:cxn ang="0">
                  <a:pos x="T6" y="T7"/>
                </a:cxn>
                <a:cxn ang="0">
                  <a:pos x="T8" y="T9"/>
                </a:cxn>
              </a:cxnLst>
              <a:rect l="0" t="0" r="r" b="b"/>
              <a:pathLst>
                <a:path w="13" h="15">
                  <a:moveTo>
                    <a:pt x="5" y="14"/>
                  </a:moveTo>
                  <a:cubicBezTo>
                    <a:pt x="1" y="15"/>
                    <a:pt x="0" y="13"/>
                    <a:pt x="0" y="10"/>
                  </a:cubicBezTo>
                  <a:cubicBezTo>
                    <a:pt x="0" y="5"/>
                    <a:pt x="3" y="2"/>
                    <a:pt x="8" y="1"/>
                  </a:cubicBezTo>
                  <a:cubicBezTo>
                    <a:pt x="11" y="0"/>
                    <a:pt x="13" y="2"/>
                    <a:pt x="13" y="4"/>
                  </a:cubicBezTo>
                  <a:cubicBezTo>
                    <a:pt x="12" y="9"/>
                    <a:pt x="9" y="12"/>
                    <a:pt x="5" y="1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7" name="Freeform 43">
              <a:extLst>
                <a:ext uri="{FF2B5EF4-FFF2-40B4-BE49-F238E27FC236}">
                  <a16:creationId xmlns:a16="http://schemas.microsoft.com/office/drawing/2014/main" id="{2E71E28A-AD5C-4BE8-ABA5-D3D98053E1FC}"/>
                </a:ext>
              </a:extLst>
            </p:cNvPr>
            <p:cNvSpPr>
              <a:spLocks/>
            </p:cNvSpPr>
            <p:nvPr/>
          </p:nvSpPr>
          <p:spPr bwMode="auto">
            <a:xfrm>
              <a:off x="5564751" y="3082128"/>
              <a:ext cx="48425" cy="38094"/>
            </a:xfrm>
            <a:custGeom>
              <a:avLst/>
              <a:gdLst>
                <a:gd name="T0" fmla="*/ 38 w 56"/>
                <a:gd name="T1" fmla="*/ 12 h 44"/>
                <a:gd name="T2" fmla="*/ 56 w 56"/>
                <a:gd name="T3" fmla="*/ 27 h 44"/>
                <a:gd name="T4" fmla="*/ 41 w 56"/>
                <a:gd name="T5" fmla="*/ 39 h 44"/>
                <a:gd name="T6" fmla="*/ 14 w 56"/>
                <a:gd name="T7" fmla="*/ 15 h 44"/>
                <a:gd name="T8" fmla="*/ 4 w 56"/>
                <a:gd name="T9" fmla="*/ 11 h 44"/>
                <a:gd name="T10" fmla="*/ 0 w 56"/>
                <a:gd name="T11" fmla="*/ 6 h 44"/>
                <a:gd name="T12" fmla="*/ 9 w 56"/>
                <a:gd name="T13" fmla="*/ 3 h 44"/>
                <a:gd name="T14" fmla="*/ 9 w 56"/>
                <a:gd name="T15" fmla="*/ 3 h 44"/>
                <a:gd name="T16" fmla="*/ 38 w 56"/>
                <a:gd name="T1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4">
                  <a:moveTo>
                    <a:pt x="38" y="12"/>
                  </a:moveTo>
                  <a:cubicBezTo>
                    <a:pt x="43" y="19"/>
                    <a:pt x="46" y="27"/>
                    <a:pt x="56" y="27"/>
                  </a:cubicBezTo>
                  <a:cubicBezTo>
                    <a:pt x="56" y="44"/>
                    <a:pt x="56" y="44"/>
                    <a:pt x="41" y="39"/>
                  </a:cubicBezTo>
                  <a:cubicBezTo>
                    <a:pt x="28" y="36"/>
                    <a:pt x="24" y="23"/>
                    <a:pt x="14" y="15"/>
                  </a:cubicBezTo>
                  <a:cubicBezTo>
                    <a:pt x="11" y="13"/>
                    <a:pt x="6" y="15"/>
                    <a:pt x="4" y="11"/>
                  </a:cubicBezTo>
                  <a:cubicBezTo>
                    <a:pt x="2" y="10"/>
                    <a:pt x="1" y="8"/>
                    <a:pt x="0" y="6"/>
                  </a:cubicBezTo>
                  <a:cubicBezTo>
                    <a:pt x="1" y="0"/>
                    <a:pt x="5" y="2"/>
                    <a:pt x="9" y="3"/>
                  </a:cubicBezTo>
                  <a:cubicBezTo>
                    <a:pt x="9" y="3"/>
                    <a:pt x="9" y="3"/>
                    <a:pt x="9" y="3"/>
                  </a:cubicBezTo>
                  <a:cubicBezTo>
                    <a:pt x="19" y="6"/>
                    <a:pt x="28" y="9"/>
                    <a:pt x="38"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8" name="Freeform 44">
              <a:extLst>
                <a:ext uri="{FF2B5EF4-FFF2-40B4-BE49-F238E27FC236}">
                  <a16:creationId xmlns:a16="http://schemas.microsoft.com/office/drawing/2014/main" id="{ADFCAC89-C6BA-4235-ACA6-EB4BB6CC8283}"/>
                </a:ext>
              </a:extLst>
            </p:cNvPr>
            <p:cNvSpPr>
              <a:spLocks/>
            </p:cNvSpPr>
            <p:nvPr/>
          </p:nvSpPr>
          <p:spPr bwMode="auto">
            <a:xfrm>
              <a:off x="5277433" y="2964618"/>
              <a:ext cx="30346" cy="22598"/>
            </a:xfrm>
            <a:custGeom>
              <a:avLst/>
              <a:gdLst>
                <a:gd name="T0" fmla="*/ 35 w 35"/>
                <a:gd name="T1" fmla="*/ 5 h 26"/>
                <a:gd name="T2" fmla="*/ 6 w 35"/>
                <a:gd name="T3" fmla="*/ 21 h 26"/>
                <a:gd name="T4" fmla="*/ 1 w 35"/>
                <a:gd name="T5" fmla="*/ 15 h 26"/>
                <a:gd name="T6" fmla="*/ 5 w 35"/>
                <a:gd name="T7" fmla="*/ 10 h 26"/>
                <a:gd name="T8" fmla="*/ 20 w 35"/>
                <a:gd name="T9" fmla="*/ 3 h 26"/>
                <a:gd name="T10" fmla="*/ 35 w 35"/>
                <a:gd name="T11" fmla="*/ 5 h 26"/>
              </a:gdLst>
              <a:ahLst/>
              <a:cxnLst>
                <a:cxn ang="0">
                  <a:pos x="T0" y="T1"/>
                </a:cxn>
                <a:cxn ang="0">
                  <a:pos x="T2" y="T3"/>
                </a:cxn>
                <a:cxn ang="0">
                  <a:pos x="T4" y="T5"/>
                </a:cxn>
                <a:cxn ang="0">
                  <a:pos x="T6" y="T7"/>
                </a:cxn>
                <a:cxn ang="0">
                  <a:pos x="T8" y="T9"/>
                </a:cxn>
                <a:cxn ang="0">
                  <a:pos x="T10" y="T11"/>
                </a:cxn>
              </a:cxnLst>
              <a:rect l="0" t="0" r="r" b="b"/>
              <a:pathLst>
                <a:path w="35" h="26">
                  <a:moveTo>
                    <a:pt x="35" y="5"/>
                  </a:moveTo>
                  <a:cubicBezTo>
                    <a:pt x="30" y="20"/>
                    <a:pt x="20" y="26"/>
                    <a:pt x="6" y="21"/>
                  </a:cubicBezTo>
                  <a:cubicBezTo>
                    <a:pt x="3" y="20"/>
                    <a:pt x="0" y="18"/>
                    <a:pt x="1" y="15"/>
                  </a:cubicBezTo>
                  <a:cubicBezTo>
                    <a:pt x="1" y="13"/>
                    <a:pt x="3" y="9"/>
                    <a:pt x="5" y="10"/>
                  </a:cubicBezTo>
                  <a:cubicBezTo>
                    <a:pt x="14" y="14"/>
                    <a:pt x="15" y="5"/>
                    <a:pt x="20" y="3"/>
                  </a:cubicBezTo>
                  <a:cubicBezTo>
                    <a:pt x="25" y="2"/>
                    <a:pt x="30" y="0"/>
                    <a:pt x="35"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49" name="Freeform 45">
              <a:extLst>
                <a:ext uri="{FF2B5EF4-FFF2-40B4-BE49-F238E27FC236}">
                  <a16:creationId xmlns:a16="http://schemas.microsoft.com/office/drawing/2014/main" id="{CD9DB176-A97C-47E4-A176-E22E94ECCB86}"/>
                </a:ext>
              </a:extLst>
            </p:cNvPr>
            <p:cNvSpPr>
              <a:spLocks/>
            </p:cNvSpPr>
            <p:nvPr/>
          </p:nvSpPr>
          <p:spPr bwMode="auto">
            <a:xfrm>
              <a:off x="5530531" y="3018208"/>
              <a:ext cx="17433" cy="20016"/>
            </a:xfrm>
            <a:custGeom>
              <a:avLst/>
              <a:gdLst>
                <a:gd name="T0" fmla="*/ 13 w 20"/>
                <a:gd name="T1" fmla="*/ 23 h 23"/>
                <a:gd name="T2" fmla="*/ 2 w 20"/>
                <a:gd name="T3" fmla="*/ 2 h 23"/>
                <a:gd name="T4" fmla="*/ 16 w 20"/>
                <a:gd name="T5" fmla="*/ 15 h 23"/>
                <a:gd name="T6" fmla="*/ 13 w 20"/>
                <a:gd name="T7" fmla="*/ 23 h 23"/>
              </a:gdLst>
              <a:ahLst/>
              <a:cxnLst>
                <a:cxn ang="0">
                  <a:pos x="T0" y="T1"/>
                </a:cxn>
                <a:cxn ang="0">
                  <a:pos x="T2" y="T3"/>
                </a:cxn>
                <a:cxn ang="0">
                  <a:pos x="T4" y="T5"/>
                </a:cxn>
                <a:cxn ang="0">
                  <a:pos x="T6" y="T7"/>
                </a:cxn>
              </a:cxnLst>
              <a:rect l="0" t="0" r="r" b="b"/>
              <a:pathLst>
                <a:path w="20" h="23">
                  <a:moveTo>
                    <a:pt x="13" y="23"/>
                  </a:moveTo>
                  <a:cubicBezTo>
                    <a:pt x="0" y="22"/>
                    <a:pt x="8" y="8"/>
                    <a:pt x="2" y="2"/>
                  </a:cubicBezTo>
                  <a:cubicBezTo>
                    <a:pt x="8" y="5"/>
                    <a:pt x="20" y="0"/>
                    <a:pt x="16" y="15"/>
                  </a:cubicBezTo>
                  <a:cubicBezTo>
                    <a:pt x="15" y="17"/>
                    <a:pt x="16" y="21"/>
                    <a:pt x="13"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0" name="Freeform 46">
              <a:extLst>
                <a:ext uri="{FF2B5EF4-FFF2-40B4-BE49-F238E27FC236}">
                  <a16:creationId xmlns:a16="http://schemas.microsoft.com/office/drawing/2014/main" id="{628F81C8-FE8A-481C-B01D-64E9ADBB8345}"/>
                </a:ext>
              </a:extLst>
            </p:cNvPr>
            <p:cNvSpPr>
              <a:spLocks/>
            </p:cNvSpPr>
            <p:nvPr/>
          </p:nvSpPr>
          <p:spPr bwMode="auto">
            <a:xfrm>
              <a:off x="5499540" y="2936855"/>
              <a:ext cx="13559" cy="13559"/>
            </a:xfrm>
            <a:custGeom>
              <a:avLst/>
              <a:gdLst>
                <a:gd name="T0" fmla="*/ 9 w 16"/>
                <a:gd name="T1" fmla="*/ 2 h 16"/>
                <a:gd name="T2" fmla="*/ 16 w 16"/>
                <a:gd name="T3" fmla="*/ 3 h 16"/>
                <a:gd name="T4" fmla="*/ 8 w 16"/>
                <a:gd name="T5" fmla="*/ 16 h 16"/>
                <a:gd name="T6" fmla="*/ 9 w 16"/>
                <a:gd name="T7" fmla="*/ 2 h 16"/>
              </a:gdLst>
              <a:ahLst/>
              <a:cxnLst>
                <a:cxn ang="0">
                  <a:pos x="T0" y="T1"/>
                </a:cxn>
                <a:cxn ang="0">
                  <a:pos x="T2" y="T3"/>
                </a:cxn>
                <a:cxn ang="0">
                  <a:pos x="T4" y="T5"/>
                </a:cxn>
                <a:cxn ang="0">
                  <a:pos x="T6" y="T7"/>
                </a:cxn>
              </a:cxnLst>
              <a:rect l="0" t="0" r="r" b="b"/>
              <a:pathLst>
                <a:path w="16" h="16">
                  <a:moveTo>
                    <a:pt x="9" y="2"/>
                  </a:moveTo>
                  <a:cubicBezTo>
                    <a:pt x="11" y="2"/>
                    <a:pt x="16" y="0"/>
                    <a:pt x="16" y="3"/>
                  </a:cubicBezTo>
                  <a:cubicBezTo>
                    <a:pt x="16" y="8"/>
                    <a:pt x="14" y="14"/>
                    <a:pt x="8" y="16"/>
                  </a:cubicBezTo>
                  <a:cubicBezTo>
                    <a:pt x="0" y="11"/>
                    <a:pt x="2" y="6"/>
                    <a:pt x="9"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1" name="Freeform 47">
              <a:extLst>
                <a:ext uri="{FF2B5EF4-FFF2-40B4-BE49-F238E27FC236}">
                  <a16:creationId xmlns:a16="http://schemas.microsoft.com/office/drawing/2014/main" id="{E90D99FF-E44D-4367-865D-CAAA96BFF380}"/>
                </a:ext>
              </a:extLst>
            </p:cNvPr>
            <p:cNvSpPr>
              <a:spLocks/>
            </p:cNvSpPr>
            <p:nvPr/>
          </p:nvSpPr>
          <p:spPr bwMode="auto">
            <a:xfrm>
              <a:off x="5513099" y="2948477"/>
              <a:ext cx="9039" cy="18724"/>
            </a:xfrm>
            <a:custGeom>
              <a:avLst/>
              <a:gdLst>
                <a:gd name="T0" fmla="*/ 0 w 10"/>
                <a:gd name="T1" fmla="*/ 7 h 21"/>
                <a:gd name="T2" fmla="*/ 10 w 10"/>
                <a:gd name="T3" fmla="*/ 13 h 21"/>
                <a:gd name="T4" fmla="*/ 2 w 10"/>
                <a:gd name="T5" fmla="*/ 15 h 21"/>
                <a:gd name="T6" fmla="*/ 0 w 10"/>
                <a:gd name="T7" fmla="*/ 7 h 21"/>
              </a:gdLst>
              <a:ahLst/>
              <a:cxnLst>
                <a:cxn ang="0">
                  <a:pos x="T0" y="T1"/>
                </a:cxn>
                <a:cxn ang="0">
                  <a:pos x="T2" y="T3"/>
                </a:cxn>
                <a:cxn ang="0">
                  <a:pos x="T4" y="T5"/>
                </a:cxn>
                <a:cxn ang="0">
                  <a:pos x="T6" y="T7"/>
                </a:cxn>
              </a:cxnLst>
              <a:rect l="0" t="0" r="r" b="b"/>
              <a:pathLst>
                <a:path w="10" h="21">
                  <a:moveTo>
                    <a:pt x="0" y="7"/>
                  </a:moveTo>
                  <a:cubicBezTo>
                    <a:pt x="9" y="0"/>
                    <a:pt x="8" y="9"/>
                    <a:pt x="10" y="13"/>
                  </a:cubicBezTo>
                  <a:cubicBezTo>
                    <a:pt x="9" y="19"/>
                    <a:pt x="6" y="21"/>
                    <a:pt x="2" y="15"/>
                  </a:cubicBezTo>
                  <a:cubicBezTo>
                    <a:pt x="1" y="14"/>
                    <a:pt x="3" y="10"/>
                    <a:pt x="0"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2" name="Freeform 48">
              <a:extLst>
                <a:ext uri="{FF2B5EF4-FFF2-40B4-BE49-F238E27FC236}">
                  <a16:creationId xmlns:a16="http://schemas.microsoft.com/office/drawing/2014/main" id="{0DC09859-A551-4D69-ABF7-92AA178ED597}"/>
                </a:ext>
              </a:extLst>
            </p:cNvPr>
            <p:cNvSpPr>
              <a:spLocks/>
            </p:cNvSpPr>
            <p:nvPr/>
          </p:nvSpPr>
          <p:spPr bwMode="auto">
            <a:xfrm>
              <a:off x="5300032" y="2948477"/>
              <a:ext cx="14850" cy="12268"/>
            </a:xfrm>
            <a:custGeom>
              <a:avLst/>
              <a:gdLst>
                <a:gd name="T0" fmla="*/ 0 w 17"/>
                <a:gd name="T1" fmla="*/ 12 h 14"/>
                <a:gd name="T2" fmla="*/ 17 w 17"/>
                <a:gd name="T3" fmla="*/ 2 h 14"/>
                <a:gd name="T4" fmla="*/ 0 w 17"/>
                <a:gd name="T5" fmla="*/ 12 h 14"/>
              </a:gdLst>
              <a:ahLst/>
              <a:cxnLst>
                <a:cxn ang="0">
                  <a:pos x="T0" y="T1"/>
                </a:cxn>
                <a:cxn ang="0">
                  <a:pos x="T2" y="T3"/>
                </a:cxn>
                <a:cxn ang="0">
                  <a:pos x="T4" y="T5"/>
                </a:cxn>
              </a:cxnLst>
              <a:rect l="0" t="0" r="r" b="b"/>
              <a:pathLst>
                <a:path w="17" h="14">
                  <a:moveTo>
                    <a:pt x="0" y="12"/>
                  </a:moveTo>
                  <a:cubicBezTo>
                    <a:pt x="5" y="7"/>
                    <a:pt x="8" y="0"/>
                    <a:pt x="17" y="2"/>
                  </a:cubicBezTo>
                  <a:cubicBezTo>
                    <a:pt x="13" y="8"/>
                    <a:pt x="10" y="14"/>
                    <a:pt x="0"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3" name="Freeform 49">
              <a:extLst>
                <a:ext uri="{FF2B5EF4-FFF2-40B4-BE49-F238E27FC236}">
                  <a16:creationId xmlns:a16="http://schemas.microsoft.com/office/drawing/2014/main" id="{9D1BCF57-A38D-4975-8E1A-D2E98F70B4B3}"/>
                </a:ext>
              </a:extLst>
            </p:cNvPr>
            <p:cNvSpPr>
              <a:spLocks/>
            </p:cNvSpPr>
            <p:nvPr/>
          </p:nvSpPr>
          <p:spPr bwMode="auto">
            <a:xfrm>
              <a:off x="5117310" y="2912320"/>
              <a:ext cx="20016" cy="18078"/>
            </a:xfrm>
            <a:custGeom>
              <a:avLst/>
              <a:gdLst>
                <a:gd name="T0" fmla="*/ 15 w 23"/>
                <a:gd name="T1" fmla="*/ 21 h 21"/>
                <a:gd name="T2" fmla="*/ 1 w 23"/>
                <a:gd name="T3" fmla="*/ 13 h 21"/>
                <a:gd name="T4" fmla="*/ 16 w 23"/>
                <a:gd name="T5" fmla="*/ 2 h 21"/>
                <a:gd name="T6" fmla="*/ 23 w 23"/>
                <a:gd name="T7" fmla="*/ 11 h 21"/>
                <a:gd name="T8" fmla="*/ 15 w 23"/>
                <a:gd name="T9" fmla="*/ 21 h 21"/>
              </a:gdLst>
              <a:ahLst/>
              <a:cxnLst>
                <a:cxn ang="0">
                  <a:pos x="T0" y="T1"/>
                </a:cxn>
                <a:cxn ang="0">
                  <a:pos x="T2" y="T3"/>
                </a:cxn>
                <a:cxn ang="0">
                  <a:pos x="T4" y="T5"/>
                </a:cxn>
                <a:cxn ang="0">
                  <a:pos x="T6" y="T7"/>
                </a:cxn>
                <a:cxn ang="0">
                  <a:pos x="T8" y="T9"/>
                </a:cxn>
              </a:cxnLst>
              <a:rect l="0" t="0" r="r" b="b"/>
              <a:pathLst>
                <a:path w="23" h="21">
                  <a:moveTo>
                    <a:pt x="15" y="21"/>
                  </a:moveTo>
                  <a:cubicBezTo>
                    <a:pt x="8" y="20"/>
                    <a:pt x="0" y="19"/>
                    <a:pt x="1" y="13"/>
                  </a:cubicBezTo>
                  <a:cubicBezTo>
                    <a:pt x="1" y="6"/>
                    <a:pt x="10" y="5"/>
                    <a:pt x="16" y="2"/>
                  </a:cubicBezTo>
                  <a:cubicBezTo>
                    <a:pt x="20" y="0"/>
                    <a:pt x="23" y="6"/>
                    <a:pt x="23" y="11"/>
                  </a:cubicBezTo>
                  <a:cubicBezTo>
                    <a:pt x="22" y="16"/>
                    <a:pt x="19" y="20"/>
                    <a:pt x="15" y="2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4" name="Freeform 50">
              <a:extLst>
                <a:ext uri="{FF2B5EF4-FFF2-40B4-BE49-F238E27FC236}">
                  <a16:creationId xmlns:a16="http://schemas.microsoft.com/office/drawing/2014/main" id="{E241FD0C-6219-4A47-BFE5-F3C107AEB348}"/>
                </a:ext>
              </a:extLst>
            </p:cNvPr>
            <p:cNvSpPr>
              <a:spLocks/>
            </p:cNvSpPr>
            <p:nvPr/>
          </p:nvSpPr>
          <p:spPr bwMode="auto">
            <a:xfrm>
              <a:off x="5094067" y="3062758"/>
              <a:ext cx="10331" cy="12913"/>
            </a:xfrm>
            <a:custGeom>
              <a:avLst/>
              <a:gdLst>
                <a:gd name="T0" fmla="*/ 0 w 12"/>
                <a:gd name="T1" fmla="*/ 8 h 15"/>
                <a:gd name="T2" fmla="*/ 12 w 12"/>
                <a:gd name="T3" fmla="*/ 8 h 15"/>
                <a:gd name="T4" fmla="*/ 0 w 12"/>
                <a:gd name="T5" fmla="*/ 8 h 15"/>
              </a:gdLst>
              <a:ahLst/>
              <a:cxnLst>
                <a:cxn ang="0">
                  <a:pos x="T0" y="T1"/>
                </a:cxn>
                <a:cxn ang="0">
                  <a:pos x="T2" y="T3"/>
                </a:cxn>
                <a:cxn ang="0">
                  <a:pos x="T4" y="T5"/>
                </a:cxn>
              </a:cxnLst>
              <a:rect l="0" t="0" r="r" b="b"/>
              <a:pathLst>
                <a:path w="12" h="15">
                  <a:moveTo>
                    <a:pt x="0" y="8"/>
                  </a:moveTo>
                  <a:cubicBezTo>
                    <a:pt x="4" y="7"/>
                    <a:pt x="8" y="0"/>
                    <a:pt x="12" y="8"/>
                  </a:cubicBezTo>
                  <a:cubicBezTo>
                    <a:pt x="8" y="8"/>
                    <a:pt x="4" y="15"/>
                    <a:pt x="0"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5" name="Freeform 51">
              <a:extLst>
                <a:ext uri="{FF2B5EF4-FFF2-40B4-BE49-F238E27FC236}">
                  <a16:creationId xmlns:a16="http://schemas.microsoft.com/office/drawing/2014/main" id="{7F4079B5-8149-4EF8-BA5A-B105CADC53C9}"/>
                </a:ext>
              </a:extLst>
            </p:cNvPr>
            <p:cNvSpPr>
              <a:spLocks/>
            </p:cNvSpPr>
            <p:nvPr/>
          </p:nvSpPr>
          <p:spPr bwMode="auto">
            <a:xfrm>
              <a:off x="6151008" y="4443820"/>
              <a:ext cx="53590" cy="33574"/>
            </a:xfrm>
            <a:custGeom>
              <a:avLst/>
              <a:gdLst>
                <a:gd name="T0" fmla="*/ 14 w 61"/>
                <a:gd name="T1" fmla="*/ 0 h 38"/>
                <a:gd name="T2" fmla="*/ 21 w 61"/>
                <a:gd name="T3" fmla="*/ 3 h 38"/>
                <a:gd name="T4" fmla="*/ 50 w 61"/>
                <a:gd name="T5" fmla="*/ 23 h 38"/>
                <a:gd name="T6" fmla="*/ 61 w 61"/>
                <a:gd name="T7" fmla="*/ 29 h 38"/>
                <a:gd name="T8" fmla="*/ 22 w 61"/>
                <a:gd name="T9" fmla="*/ 37 h 38"/>
                <a:gd name="T10" fmla="*/ 14 w 61"/>
                <a:gd name="T11" fmla="*/ 30 h 38"/>
                <a:gd name="T12" fmla="*/ 3 w 61"/>
                <a:gd name="T13" fmla="*/ 5 h 38"/>
                <a:gd name="T14" fmla="*/ 14 w 61"/>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8">
                  <a:moveTo>
                    <a:pt x="14" y="0"/>
                  </a:moveTo>
                  <a:cubicBezTo>
                    <a:pt x="17" y="0"/>
                    <a:pt x="20" y="0"/>
                    <a:pt x="21" y="3"/>
                  </a:cubicBezTo>
                  <a:cubicBezTo>
                    <a:pt x="27" y="14"/>
                    <a:pt x="39" y="19"/>
                    <a:pt x="50" y="23"/>
                  </a:cubicBezTo>
                  <a:cubicBezTo>
                    <a:pt x="54" y="25"/>
                    <a:pt x="59" y="24"/>
                    <a:pt x="61" y="29"/>
                  </a:cubicBezTo>
                  <a:cubicBezTo>
                    <a:pt x="48" y="30"/>
                    <a:pt x="36" y="38"/>
                    <a:pt x="22" y="37"/>
                  </a:cubicBezTo>
                  <a:cubicBezTo>
                    <a:pt x="18" y="36"/>
                    <a:pt x="14" y="35"/>
                    <a:pt x="14" y="30"/>
                  </a:cubicBezTo>
                  <a:cubicBezTo>
                    <a:pt x="12" y="21"/>
                    <a:pt x="0" y="17"/>
                    <a:pt x="3" y="5"/>
                  </a:cubicBezTo>
                  <a:cubicBezTo>
                    <a:pt x="6" y="4"/>
                    <a:pt x="10" y="2"/>
                    <a:pt x="14"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6" name="Freeform 52">
              <a:extLst>
                <a:ext uri="{FF2B5EF4-FFF2-40B4-BE49-F238E27FC236}">
                  <a16:creationId xmlns:a16="http://schemas.microsoft.com/office/drawing/2014/main" id="{1FF7098F-2A4C-4B81-B5B3-1FADE791844D}"/>
                </a:ext>
              </a:extLst>
            </p:cNvPr>
            <p:cNvSpPr>
              <a:spLocks/>
            </p:cNvSpPr>
            <p:nvPr/>
          </p:nvSpPr>
          <p:spPr bwMode="auto">
            <a:xfrm>
              <a:off x="6134867" y="4470292"/>
              <a:ext cx="29700" cy="7748"/>
            </a:xfrm>
            <a:custGeom>
              <a:avLst/>
              <a:gdLst>
                <a:gd name="T0" fmla="*/ 34 w 34"/>
                <a:gd name="T1" fmla="*/ 8 h 9"/>
                <a:gd name="T2" fmla="*/ 5 w 34"/>
                <a:gd name="T3" fmla="*/ 9 h 9"/>
                <a:gd name="T4" fmla="*/ 0 w 34"/>
                <a:gd name="T5" fmla="*/ 9 h 9"/>
                <a:gd name="T6" fmla="*/ 2 w 34"/>
                <a:gd name="T7" fmla="*/ 3 h 9"/>
                <a:gd name="T8" fmla="*/ 28 w 34"/>
                <a:gd name="T9" fmla="*/ 3 h 9"/>
                <a:gd name="T10" fmla="*/ 34 w 34"/>
                <a:gd name="T11" fmla="*/ 8 h 9"/>
              </a:gdLst>
              <a:ahLst/>
              <a:cxnLst>
                <a:cxn ang="0">
                  <a:pos x="T0" y="T1"/>
                </a:cxn>
                <a:cxn ang="0">
                  <a:pos x="T2" y="T3"/>
                </a:cxn>
                <a:cxn ang="0">
                  <a:pos x="T4" y="T5"/>
                </a:cxn>
                <a:cxn ang="0">
                  <a:pos x="T6" y="T7"/>
                </a:cxn>
                <a:cxn ang="0">
                  <a:pos x="T8" y="T9"/>
                </a:cxn>
                <a:cxn ang="0">
                  <a:pos x="T10" y="T11"/>
                </a:cxn>
              </a:cxnLst>
              <a:rect l="0" t="0" r="r" b="b"/>
              <a:pathLst>
                <a:path w="34" h="9">
                  <a:moveTo>
                    <a:pt x="34" y="8"/>
                  </a:moveTo>
                  <a:cubicBezTo>
                    <a:pt x="24" y="9"/>
                    <a:pt x="14" y="9"/>
                    <a:pt x="5" y="9"/>
                  </a:cubicBezTo>
                  <a:cubicBezTo>
                    <a:pt x="3" y="9"/>
                    <a:pt x="1" y="9"/>
                    <a:pt x="0" y="9"/>
                  </a:cubicBezTo>
                  <a:cubicBezTo>
                    <a:pt x="0" y="7"/>
                    <a:pt x="1" y="5"/>
                    <a:pt x="2" y="3"/>
                  </a:cubicBezTo>
                  <a:cubicBezTo>
                    <a:pt x="10" y="3"/>
                    <a:pt x="19" y="0"/>
                    <a:pt x="28" y="3"/>
                  </a:cubicBezTo>
                  <a:cubicBezTo>
                    <a:pt x="30" y="5"/>
                    <a:pt x="32" y="7"/>
                    <a:pt x="34"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7" name="Freeform 53">
              <a:extLst>
                <a:ext uri="{FF2B5EF4-FFF2-40B4-BE49-F238E27FC236}">
                  <a16:creationId xmlns:a16="http://schemas.microsoft.com/office/drawing/2014/main" id="{9A41DF1C-0378-4F76-9290-2AB317ED6CBC}"/>
                </a:ext>
              </a:extLst>
            </p:cNvPr>
            <p:cNvSpPr>
              <a:spLocks/>
            </p:cNvSpPr>
            <p:nvPr/>
          </p:nvSpPr>
          <p:spPr bwMode="auto">
            <a:xfrm>
              <a:off x="6098710" y="4313397"/>
              <a:ext cx="14204" cy="20661"/>
            </a:xfrm>
            <a:custGeom>
              <a:avLst/>
              <a:gdLst>
                <a:gd name="T0" fmla="*/ 7 w 16"/>
                <a:gd name="T1" fmla="*/ 0 h 24"/>
                <a:gd name="T2" fmla="*/ 13 w 16"/>
                <a:gd name="T3" fmla="*/ 6 h 24"/>
                <a:gd name="T4" fmla="*/ 10 w 16"/>
                <a:gd name="T5" fmla="*/ 21 h 24"/>
                <a:gd name="T6" fmla="*/ 10 w 16"/>
                <a:gd name="T7" fmla="*/ 21 h 24"/>
                <a:gd name="T8" fmla="*/ 4 w 16"/>
                <a:gd name="T9" fmla="*/ 13 h 24"/>
                <a:gd name="T10" fmla="*/ 7 w 16"/>
                <a:gd name="T11" fmla="*/ 0 h 24"/>
              </a:gdLst>
              <a:ahLst/>
              <a:cxnLst>
                <a:cxn ang="0">
                  <a:pos x="T0" y="T1"/>
                </a:cxn>
                <a:cxn ang="0">
                  <a:pos x="T2" y="T3"/>
                </a:cxn>
                <a:cxn ang="0">
                  <a:pos x="T4" y="T5"/>
                </a:cxn>
                <a:cxn ang="0">
                  <a:pos x="T6" y="T7"/>
                </a:cxn>
                <a:cxn ang="0">
                  <a:pos x="T8" y="T9"/>
                </a:cxn>
                <a:cxn ang="0">
                  <a:pos x="T10" y="T11"/>
                </a:cxn>
              </a:cxnLst>
              <a:rect l="0" t="0" r="r" b="b"/>
              <a:pathLst>
                <a:path w="16" h="24">
                  <a:moveTo>
                    <a:pt x="7" y="0"/>
                  </a:moveTo>
                  <a:cubicBezTo>
                    <a:pt x="11" y="0"/>
                    <a:pt x="16" y="1"/>
                    <a:pt x="13" y="6"/>
                  </a:cubicBezTo>
                  <a:cubicBezTo>
                    <a:pt x="9" y="11"/>
                    <a:pt x="12" y="16"/>
                    <a:pt x="10" y="21"/>
                  </a:cubicBezTo>
                  <a:cubicBezTo>
                    <a:pt x="10" y="21"/>
                    <a:pt x="10" y="21"/>
                    <a:pt x="10" y="21"/>
                  </a:cubicBezTo>
                  <a:cubicBezTo>
                    <a:pt x="0" y="24"/>
                    <a:pt x="3" y="17"/>
                    <a:pt x="4" y="13"/>
                  </a:cubicBezTo>
                  <a:cubicBezTo>
                    <a:pt x="6" y="9"/>
                    <a:pt x="2" y="3"/>
                    <a:pt x="7"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8" name="Freeform 54">
              <a:extLst>
                <a:ext uri="{FF2B5EF4-FFF2-40B4-BE49-F238E27FC236}">
                  <a16:creationId xmlns:a16="http://schemas.microsoft.com/office/drawing/2014/main" id="{F4AA3065-6980-4D17-93C4-42601D71FFA8}"/>
                </a:ext>
              </a:extLst>
            </p:cNvPr>
            <p:cNvSpPr>
              <a:spLocks/>
            </p:cNvSpPr>
            <p:nvPr/>
          </p:nvSpPr>
          <p:spPr bwMode="auto">
            <a:xfrm>
              <a:off x="6153591" y="4474811"/>
              <a:ext cx="17433" cy="10331"/>
            </a:xfrm>
            <a:custGeom>
              <a:avLst/>
              <a:gdLst>
                <a:gd name="T0" fmla="*/ 5 w 20"/>
                <a:gd name="T1" fmla="*/ 6 h 12"/>
                <a:gd name="T2" fmla="*/ 20 w 20"/>
                <a:gd name="T3" fmla="*/ 6 h 12"/>
                <a:gd name="T4" fmla="*/ 9 w 20"/>
                <a:gd name="T5" fmla="*/ 11 h 12"/>
                <a:gd name="T6" fmla="*/ 5 w 20"/>
                <a:gd name="T7" fmla="*/ 6 h 12"/>
              </a:gdLst>
              <a:ahLst/>
              <a:cxnLst>
                <a:cxn ang="0">
                  <a:pos x="T0" y="T1"/>
                </a:cxn>
                <a:cxn ang="0">
                  <a:pos x="T2" y="T3"/>
                </a:cxn>
                <a:cxn ang="0">
                  <a:pos x="T4" y="T5"/>
                </a:cxn>
                <a:cxn ang="0">
                  <a:pos x="T6" y="T7"/>
                </a:cxn>
              </a:cxnLst>
              <a:rect l="0" t="0" r="r" b="b"/>
              <a:pathLst>
                <a:path w="20" h="12">
                  <a:moveTo>
                    <a:pt x="5" y="6"/>
                  </a:moveTo>
                  <a:cubicBezTo>
                    <a:pt x="10" y="7"/>
                    <a:pt x="16" y="0"/>
                    <a:pt x="20" y="6"/>
                  </a:cubicBezTo>
                  <a:cubicBezTo>
                    <a:pt x="17" y="8"/>
                    <a:pt x="13" y="11"/>
                    <a:pt x="9" y="11"/>
                  </a:cubicBezTo>
                  <a:cubicBezTo>
                    <a:pt x="7" y="12"/>
                    <a:pt x="0" y="12"/>
                    <a:pt x="5"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59" name="Freeform 55">
              <a:extLst>
                <a:ext uri="{FF2B5EF4-FFF2-40B4-BE49-F238E27FC236}">
                  <a16:creationId xmlns:a16="http://schemas.microsoft.com/office/drawing/2014/main" id="{511B73D1-0A10-4387-B50E-4C4AD2914415}"/>
                </a:ext>
              </a:extLst>
            </p:cNvPr>
            <p:cNvSpPr>
              <a:spLocks/>
            </p:cNvSpPr>
            <p:nvPr/>
          </p:nvSpPr>
          <p:spPr bwMode="auto">
            <a:xfrm>
              <a:off x="6275620" y="3081483"/>
              <a:ext cx="32283" cy="16142"/>
            </a:xfrm>
            <a:custGeom>
              <a:avLst/>
              <a:gdLst>
                <a:gd name="T0" fmla="*/ 32 w 37"/>
                <a:gd name="T1" fmla="*/ 19 h 19"/>
                <a:gd name="T2" fmla="*/ 0 w 37"/>
                <a:gd name="T3" fmla="*/ 5 h 19"/>
                <a:gd name="T4" fmla="*/ 29 w 37"/>
                <a:gd name="T5" fmla="*/ 10 h 19"/>
                <a:gd name="T6" fmla="*/ 32 w 37"/>
                <a:gd name="T7" fmla="*/ 19 h 19"/>
              </a:gdLst>
              <a:ahLst/>
              <a:cxnLst>
                <a:cxn ang="0">
                  <a:pos x="T0" y="T1"/>
                </a:cxn>
                <a:cxn ang="0">
                  <a:pos x="T2" y="T3"/>
                </a:cxn>
                <a:cxn ang="0">
                  <a:pos x="T4" y="T5"/>
                </a:cxn>
                <a:cxn ang="0">
                  <a:pos x="T6" y="T7"/>
                </a:cxn>
              </a:cxnLst>
              <a:rect l="0" t="0" r="r" b="b"/>
              <a:pathLst>
                <a:path w="37" h="19">
                  <a:moveTo>
                    <a:pt x="32" y="19"/>
                  </a:moveTo>
                  <a:cubicBezTo>
                    <a:pt x="19" y="19"/>
                    <a:pt x="9" y="16"/>
                    <a:pt x="0" y="5"/>
                  </a:cubicBezTo>
                  <a:cubicBezTo>
                    <a:pt x="11" y="0"/>
                    <a:pt x="20" y="6"/>
                    <a:pt x="29" y="10"/>
                  </a:cubicBezTo>
                  <a:cubicBezTo>
                    <a:pt x="32" y="12"/>
                    <a:pt x="37" y="14"/>
                    <a:pt x="32"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0" name="Freeform 56">
              <a:extLst>
                <a:ext uri="{FF2B5EF4-FFF2-40B4-BE49-F238E27FC236}">
                  <a16:creationId xmlns:a16="http://schemas.microsoft.com/office/drawing/2014/main" id="{13032E4E-3269-4A7E-890E-665748BC4DAF}"/>
                </a:ext>
              </a:extLst>
            </p:cNvPr>
            <p:cNvSpPr>
              <a:spLocks/>
            </p:cNvSpPr>
            <p:nvPr/>
          </p:nvSpPr>
          <p:spPr bwMode="auto">
            <a:xfrm>
              <a:off x="6413145" y="2705064"/>
              <a:ext cx="30346" cy="22598"/>
            </a:xfrm>
            <a:custGeom>
              <a:avLst/>
              <a:gdLst>
                <a:gd name="T0" fmla="*/ 15 w 35"/>
                <a:gd name="T1" fmla="*/ 0 h 26"/>
                <a:gd name="T2" fmla="*/ 32 w 35"/>
                <a:gd name="T3" fmla="*/ 23 h 26"/>
                <a:gd name="T4" fmla="*/ 32 w 35"/>
                <a:gd name="T5" fmla="*/ 23 h 26"/>
                <a:gd name="T6" fmla="*/ 15 w 35"/>
                <a:gd name="T7" fmla="*/ 24 h 26"/>
                <a:gd name="T8" fmla="*/ 15 w 35"/>
                <a:gd name="T9" fmla="*/ 0 h 26"/>
              </a:gdLst>
              <a:ahLst/>
              <a:cxnLst>
                <a:cxn ang="0">
                  <a:pos x="T0" y="T1"/>
                </a:cxn>
                <a:cxn ang="0">
                  <a:pos x="T2" y="T3"/>
                </a:cxn>
                <a:cxn ang="0">
                  <a:pos x="T4" y="T5"/>
                </a:cxn>
                <a:cxn ang="0">
                  <a:pos x="T6" y="T7"/>
                </a:cxn>
                <a:cxn ang="0">
                  <a:pos x="T8" y="T9"/>
                </a:cxn>
              </a:cxnLst>
              <a:rect l="0" t="0" r="r" b="b"/>
              <a:pathLst>
                <a:path w="35" h="26">
                  <a:moveTo>
                    <a:pt x="15" y="0"/>
                  </a:moveTo>
                  <a:cubicBezTo>
                    <a:pt x="21" y="7"/>
                    <a:pt x="35" y="9"/>
                    <a:pt x="32" y="23"/>
                  </a:cubicBezTo>
                  <a:cubicBezTo>
                    <a:pt x="32" y="23"/>
                    <a:pt x="32" y="23"/>
                    <a:pt x="32" y="23"/>
                  </a:cubicBezTo>
                  <a:cubicBezTo>
                    <a:pt x="26" y="26"/>
                    <a:pt x="21" y="25"/>
                    <a:pt x="15" y="24"/>
                  </a:cubicBezTo>
                  <a:cubicBezTo>
                    <a:pt x="0" y="19"/>
                    <a:pt x="0" y="19"/>
                    <a:pt x="15"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1" name="Freeform 57">
              <a:extLst>
                <a:ext uri="{FF2B5EF4-FFF2-40B4-BE49-F238E27FC236}">
                  <a16:creationId xmlns:a16="http://schemas.microsoft.com/office/drawing/2014/main" id="{CB2B8539-D0D1-4C1E-8C74-5B222580E98C}"/>
                </a:ext>
              </a:extLst>
            </p:cNvPr>
            <p:cNvSpPr>
              <a:spLocks/>
            </p:cNvSpPr>
            <p:nvPr/>
          </p:nvSpPr>
          <p:spPr bwMode="auto">
            <a:xfrm>
              <a:off x="6253668" y="4417994"/>
              <a:ext cx="16787" cy="8394"/>
            </a:xfrm>
            <a:custGeom>
              <a:avLst/>
              <a:gdLst>
                <a:gd name="T0" fmla="*/ 7 w 19"/>
                <a:gd name="T1" fmla="*/ 10 h 10"/>
                <a:gd name="T2" fmla="*/ 2 w 19"/>
                <a:gd name="T3" fmla="*/ 4 h 10"/>
                <a:gd name="T4" fmla="*/ 8 w 19"/>
                <a:gd name="T5" fmla="*/ 0 h 10"/>
                <a:gd name="T6" fmla="*/ 19 w 19"/>
                <a:gd name="T7" fmla="*/ 1 h 10"/>
                <a:gd name="T8" fmla="*/ 7 w 19"/>
                <a:gd name="T9" fmla="*/ 10 h 10"/>
              </a:gdLst>
              <a:ahLst/>
              <a:cxnLst>
                <a:cxn ang="0">
                  <a:pos x="T0" y="T1"/>
                </a:cxn>
                <a:cxn ang="0">
                  <a:pos x="T2" y="T3"/>
                </a:cxn>
                <a:cxn ang="0">
                  <a:pos x="T4" y="T5"/>
                </a:cxn>
                <a:cxn ang="0">
                  <a:pos x="T6" y="T7"/>
                </a:cxn>
                <a:cxn ang="0">
                  <a:pos x="T8" y="T9"/>
                </a:cxn>
              </a:cxnLst>
              <a:rect l="0" t="0" r="r" b="b"/>
              <a:pathLst>
                <a:path w="19" h="10">
                  <a:moveTo>
                    <a:pt x="7" y="10"/>
                  </a:moveTo>
                  <a:cubicBezTo>
                    <a:pt x="3" y="10"/>
                    <a:pt x="0" y="9"/>
                    <a:pt x="2" y="4"/>
                  </a:cubicBezTo>
                  <a:cubicBezTo>
                    <a:pt x="4" y="3"/>
                    <a:pt x="6" y="2"/>
                    <a:pt x="8" y="0"/>
                  </a:cubicBezTo>
                  <a:cubicBezTo>
                    <a:pt x="11" y="1"/>
                    <a:pt x="15" y="1"/>
                    <a:pt x="19" y="1"/>
                  </a:cubicBezTo>
                  <a:cubicBezTo>
                    <a:pt x="17" y="8"/>
                    <a:pt x="10" y="6"/>
                    <a:pt x="7"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2" name="Freeform 58">
              <a:extLst>
                <a:ext uri="{FF2B5EF4-FFF2-40B4-BE49-F238E27FC236}">
                  <a16:creationId xmlns:a16="http://schemas.microsoft.com/office/drawing/2014/main" id="{083DFF62-402E-4302-8855-D6F11394CC4E}"/>
                </a:ext>
              </a:extLst>
            </p:cNvPr>
            <p:cNvSpPr>
              <a:spLocks/>
            </p:cNvSpPr>
            <p:nvPr/>
          </p:nvSpPr>
          <p:spPr bwMode="auto">
            <a:xfrm>
              <a:off x="6274975" y="4413474"/>
              <a:ext cx="10976" cy="10331"/>
            </a:xfrm>
            <a:custGeom>
              <a:avLst/>
              <a:gdLst>
                <a:gd name="T0" fmla="*/ 4 w 13"/>
                <a:gd name="T1" fmla="*/ 12 h 12"/>
                <a:gd name="T2" fmla="*/ 1 w 13"/>
                <a:gd name="T3" fmla="*/ 6 h 12"/>
                <a:gd name="T4" fmla="*/ 1 w 13"/>
                <a:gd name="T5" fmla="*/ 6 h 12"/>
                <a:gd name="T6" fmla="*/ 13 w 13"/>
                <a:gd name="T7" fmla="*/ 3 h 12"/>
                <a:gd name="T8" fmla="*/ 4 w 13"/>
                <a:gd name="T9" fmla="*/ 12 h 12"/>
              </a:gdLst>
              <a:ahLst/>
              <a:cxnLst>
                <a:cxn ang="0">
                  <a:pos x="T0" y="T1"/>
                </a:cxn>
                <a:cxn ang="0">
                  <a:pos x="T2" y="T3"/>
                </a:cxn>
                <a:cxn ang="0">
                  <a:pos x="T4" y="T5"/>
                </a:cxn>
                <a:cxn ang="0">
                  <a:pos x="T6" y="T7"/>
                </a:cxn>
                <a:cxn ang="0">
                  <a:pos x="T8" y="T9"/>
                </a:cxn>
              </a:cxnLst>
              <a:rect l="0" t="0" r="r" b="b"/>
              <a:pathLst>
                <a:path w="13" h="12">
                  <a:moveTo>
                    <a:pt x="4" y="12"/>
                  </a:moveTo>
                  <a:cubicBezTo>
                    <a:pt x="0" y="11"/>
                    <a:pt x="1" y="8"/>
                    <a:pt x="1" y="6"/>
                  </a:cubicBezTo>
                  <a:cubicBezTo>
                    <a:pt x="1" y="6"/>
                    <a:pt x="1" y="6"/>
                    <a:pt x="1" y="6"/>
                  </a:cubicBezTo>
                  <a:cubicBezTo>
                    <a:pt x="4" y="1"/>
                    <a:pt x="8" y="0"/>
                    <a:pt x="13" y="3"/>
                  </a:cubicBezTo>
                  <a:cubicBezTo>
                    <a:pt x="10" y="6"/>
                    <a:pt x="7" y="9"/>
                    <a:pt x="4"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3" name="Freeform 59">
              <a:extLst>
                <a:ext uri="{FF2B5EF4-FFF2-40B4-BE49-F238E27FC236}">
                  <a16:creationId xmlns:a16="http://schemas.microsoft.com/office/drawing/2014/main" id="{0E86EDE2-0225-4E07-9411-7F0F4CD762D4}"/>
                </a:ext>
              </a:extLst>
            </p:cNvPr>
            <p:cNvSpPr>
              <a:spLocks/>
            </p:cNvSpPr>
            <p:nvPr/>
          </p:nvSpPr>
          <p:spPr bwMode="auto">
            <a:xfrm>
              <a:off x="6688195" y="2778669"/>
              <a:ext cx="107825" cy="74896"/>
            </a:xfrm>
            <a:custGeom>
              <a:avLst/>
              <a:gdLst>
                <a:gd name="T0" fmla="*/ 111 w 124"/>
                <a:gd name="T1" fmla="*/ 7 h 86"/>
                <a:gd name="T2" fmla="*/ 112 w 124"/>
                <a:gd name="T3" fmla="*/ 15 h 86"/>
                <a:gd name="T4" fmla="*/ 124 w 124"/>
                <a:gd name="T5" fmla="*/ 38 h 86"/>
                <a:gd name="T6" fmla="*/ 123 w 124"/>
                <a:gd name="T7" fmla="*/ 47 h 86"/>
                <a:gd name="T8" fmla="*/ 70 w 124"/>
                <a:gd name="T9" fmla="*/ 79 h 86"/>
                <a:gd name="T10" fmla="*/ 65 w 124"/>
                <a:gd name="T11" fmla="*/ 82 h 86"/>
                <a:gd name="T12" fmla="*/ 28 w 124"/>
                <a:gd name="T13" fmla="*/ 71 h 86"/>
                <a:gd name="T14" fmla="*/ 24 w 124"/>
                <a:gd name="T15" fmla="*/ 63 h 86"/>
                <a:gd name="T16" fmla="*/ 20 w 124"/>
                <a:gd name="T17" fmla="*/ 55 h 86"/>
                <a:gd name="T18" fmla="*/ 8 w 124"/>
                <a:gd name="T19" fmla="*/ 47 h 86"/>
                <a:gd name="T20" fmla="*/ 18 w 124"/>
                <a:gd name="T21" fmla="*/ 40 h 86"/>
                <a:gd name="T22" fmla="*/ 18 w 124"/>
                <a:gd name="T23" fmla="*/ 38 h 86"/>
                <a:gd name="T24" fmla="*/ 15 w 124"/>
                <a:gd name="T25" fmla="*/ 38 h 86"/>
                <a:gd name="T26" fmla="*/ 3 w 124"/>
                <a:gd name="T27" fmla="*/ 36 h 86"/>
                <a:gd name="T28" fmla="*/ 1 w 124"/>
                <a:gd name="T29" fmla="*/ 30 h 86"/>
                <a:gd name="T30" fmla="*/ 3 w 124"/>
                <a:gd name="T31" fmla="*/ 29 h 86"/>
                <a:gd name="T32" fmla="*/ 12 w 124"/>
                <a:gd name="T33" fmla="*/ 16 h 86"/>
                <a:gd name="T34" fmla="*/ 23 w 124"/>
                <a:gd name="T35" fmla="*/ 25 h 86"/>
                <a:gd name="T36" fmla="*/ 23 w 124"/>
                <a:gd name="T37" fmla="*/ 11 h 86"/>
                <a:gd name="T38" fmla="*/ 35 w 124"/>
                <a:gd name="T39" fmla="*/ 15 h 86"/>
                <a:gd name="T40" fmla="*/ 35 w 124"/>
                <a:gd name="T41" fmla="*/ 15 h 86"/>
                <a:gd name="T42" fmla="*/ 42 w 124"/>
                <a:gd name="T43" fmla="*/ 31 h 86"/>
                <a:gd name="T44" fmla="*/ 56 w 124"/>
                <a:gd name="T45" fmla="*/ 18 h 86"/>
                <a:gd name="T46" fmla="*/ 56 w 124"/>
                <a:gd name="T47" fmla="*/ 18 h 86"/>
                <a:gd name="T48" fmla="*/ 82 w 124"/>
                <a:gd name="T49" fmla="*/ 9 h 86"/>
                <a:gd name="T50" fmla="*/ 111 w 124"/>
                <a:gd name="T51" fmla="*/ 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86">
                  <a:moveTo>
                    <a:pt x="111" y="7"/>
                  </a:moveTo>
                  <a:cubicBezTo>
                    <a:pt x="111" y="10"/>
                    <a:pt x="111" y="12"/>
                    <a:pt x="112" y="15"/>
                  </a:cubicBezTo>
                  <a:cubicBezTo>
                    <a:pt x="117" y="22"/>
                    <a:pt x="122" y="29"/>
                    <a:pt x="124" y="38"/>
                  </a:cubicBezTo>
                  <a:cubicBezTo>
                    <a:pt x="124" y="41"/>
                    <a:pt x="124" y="44"/>
                    <a:pt x="123" y="47"/>
                  </a:cubicBezTo>
                  <a:cubicBezTo>
                    <a:pt x="114" y="72"/>
                    <a:pt x="93" y="77"/>
                    <a:pt x="70" y="79"/>
                  </a:cubicBezTo>
                  <a:cubicBezTo>
                    <a:pt x="68" y="80"/>
                    <a:pt x="66" y="81"/>
                    <a:pt x="65" y="82"/>
                  </a:cubicBezTo>
                  <a:cubicBezTo>
                    <a:pt x="50" y="86"/>
                    <a:pt x="39" y="77"/>
                    <a:pt x="28" y="71"/>
                  </a:cubicBezTo>
                  <a:cubicBezTo>
                    <a:pt x="26" y="69"/>
                    <a:pt x="25" y="66"/>
                    <a:pt x="24" y="63"/>
                  </a:cubicBezTo>
                  <a:cubicBezTo>
                    <a:pt x="23" y="61"/>
                    <a:pt x="22" y="58"/>
                    <a:pt x="20" y="55"/>
                  </a:cubicBezTo>
                  <a:cubicBezTo>
                    <a:pt x="17" y="52"/>
                    <a:pt x="9" y="54"/>
                    <a:pt x="8" y="47"/>
                  </a:cubicBezTo>
                  <a:cubicBezTo>
                    <a:pt x="10" y="43"/>
                    <a:pt x="14" y="42"/>
                    <a:pt x="18" y="40"/>
                  </a:cubicBezTo>
                  <a:cubicBezTo>
                    <a:pt x="19" y="40"/>
                    <a:pt x="20" y="39"/>
                    <a:pt x="18" y="38"/>
                  </a:cubicBezTo>
                  <a:cubicBezTo>
                    <a:pt x="17" y="38"/>
                    <a:pt x="16" y="38"/>
                    <a:pt x="15" y="38"/>
                  </a:cubicBezTo>
                  <a:cubicBezTo>
                    <a:pt x="11" y="39"/>
                    <a:pt x="7" y="39"/>
                    <a:pt x="3" y="36"/>
                  </a:cubicBezTo>
                  <a:cubicBezTo>
                    <a:pt x="0" y="35"/>
                    <a:pt x="0" y="32"/>
                    <a:pt x="1" y="30"/>
                  </a:cubicBezTo>
                  <a:cubicBezTo>
                    <a:pt x="2" y="30"/>
                    <a:pt x="2" y="30"/>
                    <a:pt x="3" y="29"/>
                  </a:cubicBezTo>
                  <a:cubicBezTo>
                    <a:pt x="6" y="25"/>
                    <a:pt x="5" y="17"/>
                    <a:pt x="12" y="16"/>
                  </a:cubicBezTo>
                  <a:cubicBezTo>
                    <a:pt x="18" y="15"/>
                    <a:pt x="20" y="20"/>
                    <a:pt x="23" y="25"/>
                  </a:cubicBezTo>
                  <a:cubicBezTo>
                    <a:pt x="21" y="20"/>
                    <a:pt x="17" y="14"/>
                    <a:pt x="23" y="11"/>
                  </a:cubicBezTo>
                  <a:cubicBezTo>
                    <a:pt x="28" y="7"/>
                    <a:pt x="32" y="12"/>
                    <a:pt x="35" y="15"/>
                  </a:cubicBezTo>
                  <a:cubicBezTo>
                    <a:pt x="35" y="15"/>
                    <a:pt x="35" y="15"/>
                    <a:pt x="35" y="15"/>
                  </a:cubicBezTo>
                  <a:cubicBezTo>
                    <a:pt x="42" y="17"/>
                    <a:pt x="39" y="25"/>
                    <a:pt x="42" y="31"/>
                  </a:cubicBezTo>
                  <a:cubicBezTo>
                    <a:pt x="46" y="25"/>
                    <a:pt x="50" y="20"/>
                    <a:pt x="56" y="18"/>
                  </a:cubicBezTo>
                  <a:cubicBezTo>
                    <a:pt x="56" y="18"/>
                    <a:pt x="56" y="18"/>
                    <a:pt x="56" y="18"/>
                  </a:cubicBezTo>
                  <a:cubicBezTo>
                    <a:pt x="66" y="19"/>
                    <a:pt x="74" y="14"/>
                    <a:pt x="82" y="9"/>
                  </a:cubicBezTo>
                  <a:cubicBezTo>
                    <a:pt x="90" y="4"/>
                    <a:pt x="101" y="0"/>
                    <a:pt x="111"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4" name="Freeform 60">
              <a:extLst>
                <a:ext uri="{FF2B5EF4-FFF2-40B4-BE49-F238E27FC236}">
                  <a16:creationId xmlns:a16="http://schemas.microsoft.com/office/drawing/2014/main" id="{EF9C82DC-9D0E-4F29-8804-B0672D8E6C13}"/>
                </a:ext>
              </a:extLst>
            </p:cNvPr>
            <p:cNvSpPr>
              <a:spLocks/>
            </p:cNvSpPr>
            <p:nvPr/>
          </p:nvSpPr>
          <p:spPr bwMode="auto">
            <a:xfrm>
              <a:off x="5551838" y="3005940"/>
              <a:ext cx="5811" cy="9039"/>
            </a:xfrm>
            <a:custGeom>
              <a:avLst/>
              <a:gdLst>
                <a:gd name="T0" fmla="*/ 7 w 7"/>
                <a:gd name="T1" fmla="*/ 7 h 10"/>
                <a:gd name="T2" fmla="*/ 3 w 7"/>
                <a:gd name="T3" fmla="*/ 10 h 10"/>
                <a:gd name="T4" fmla="*/ 0 w 7"/>
                <a:gd name="T5" fmla="*/ 4 h 10"/>
                <a:gd name="T6" fmla="*/ 4 w 7"/>
                <a:gd name="T7" fmla="*/ 2 h 10"/>
                <a:gd name="T8" fmla="*/ 7 w 7"/>
                <a:gd name="T9" fmla="*/ 7 h 10"/>
              </a:gdLst>
              <a:ahLst/>
              <a:cxnLst>
                <a:cxn ang="0">
                  <a:pos x="T0" y="T1"/>
                </a:cxn>
                <a:cxn ang="0">
                  <a:pos x="T2" y="T3"/>
                </a:cxn>
                <a:cxn ang="0">
                  <a:pos x="T4" y="T5"/>
                </a:cxn>
                <a:cxn ang="0">
                  <a:pos x="T6" y="T7"/>
                </a:cxn>
                <a:cxn ang="0">
                  <a:pos x="T8" y="T9"/>
                </a:cxn>
              </a:cxnLst>
              <a:rect l="0" t="0" r="r" b="b"/>
              <a:pathLst>
                <a:path w="7" h="10">
                  <a:moveTo>
                    <a:pt x="7" y="7"/>
                  </a:moveTo>
                  <a:cubicBezTo>
                    <a:pt x="7" y="10"/>
                    <a:pt x="5" y="10"/>
                    <a:pt x="3" y="10"/>
                  </a:cubicBezTo>
                  <a:cubicBezTo>
                    <a:pt x="0" y="9"/>
                    <a:pt x="0" y="7"/>
                    <a:pt x="0" y="4"/>
                  </a:cubicBezTo>
                  <a:cubicBezTo>
                    <a:pt x="0" y="2"/>
                    <a:pt x="1" y="0"/>
                    <a:pt x="4" y="2"/>
                  </a:cubicBezTo>
                  <a:cubicBezTo>
                    <a:pt x="6" y="3"/>
                    <a:pt x="7" y="5"/>
                    <a:pt x="7"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5" name="Freeform 61">
              <a:extLst>
                <a:ext uri="{FF2B5EF4-FFF2-40B4-BE49-F238E27FC236}">
                  <a16:creationId xmlns:a16="http://schemas.microsoft.com/office/drawing/2014/main" id="{7123AB8B-9B25-42AD-B7B9-284A7F4E7A6A}"/>
                </a:ext>
              </a:extLst>
            </p:cNvPr>
            <p:cNvSpPr>
              <a:spLocks/>
            </p:cNvSpPr>
            <p:nvPr/>
          </p:nvSpPr>
          <p:spPr bwMode="auto">
            <a:xfrm>
              <a:off x="6732746" y="2479084"/>
              <a:ext cx="2191362" cy="1675482"/>
            </a:xfrm>
            <a:custGeom>
              <a:avLst/>
              <a:gdLst>
                <a:gd name="T0" fmla="*/ 1933 w 2518"/>
                <a:gd name="T1" fmla="*/ 160 h 1923"/>
                <a:gd name="T2" fmla="*/ 2201 w 2518"/>
                <a:gd name="T3" fmla="*/ 228 h 1923"/>
                <a:gd name="T4" fmla="*/ 2382 w 2518"/>
                <a:gd name="T5" fmla="*/ 254 h 1923"/>
                <a:gd name="T6" fmla="*/ 2482 w 2518"/>
                <a:gd name="T7" fmla="*/ 350 h 1923"/>
                <a:gd name="T8" fmla="*/ 2340 w 2518"/>
                <a:gd name="T9" fmla="*/ 355 h 1923"/>
                <a:gd name="T10" fmla="*/ 2267 w 2518"/>
                <a:gd name="T11" fmla="*/ 455 h 1923"/>
                <a:gd name="T12" fmla="*/ 2172 w 2518"/>
                <a:gd name="T13" fmla="*/ 547 h 1923"/>
                <a:gd name="T14" fmla="*/ 2070 w 2518"/>
                <a:gd name="T15" fmla="*/ 508 h 1923"/>
                <a:gd name="T16" fmla="*/ 2124 w 2518"/>
                <a:gd name="T17" fmla="*/ 437 h 1923"/>
                <a:gd name="T18" fmla="*/ 1995 w 2518"/>
                <a:gd name="T19" fmla="*/ 473 h 1923"/>
                <a:gd name="T20" fmla="*/ 1867 w 2518"/>
                <a:gd name="T21" fmla="*/ 571 h 1923"/>
                <a:gd name="T22" fmla="*/ 1789 w 2518"/>
                <a:gd name="T23" fmla="*/ 841 h 1923"/>
                <a:gd name="T24" fmla="*/ 1698 w 2518"/>
                <a:gd name="T25" fmla="*/ 820 h 1923"/>
                <a:gd name="T26" fmla="*/ 1741 w 2518"/>
                <a:gd name="T27" fmla="*/ 971 h 1923"/>
                <a:gd name="T28" fmla="*/ 1641 w 2518"/>
                <a:gd name="T29" fmla="*/ 1240 h 1923"/>
                <a:gd name="T30" fmla="*/ 1594 w 2518"/>
                <a:gd name="T31" fmla="*/ 1383 h 1923"/>
                <a:gd name="T32" fmla="*/ 1471 w 2518"/>
                <a:gd name="T33" fmla="*/ 1181 h 1923"/>
                <a:gd name="T34" fmla="*/ 1331 w 2518"/>
                <a:gd name="T35" fmla="*/ 1119 h 1923"/>
                <a:gd name="T36" fmla="*/ 1223 w 2518"/>
                <a:gd name="T37" fmla="*/ 1295 h 1923"/>
                <a:gd name="T38" fmla="*/ 1107 w 2518"/>
                <a:gd name="T39" fmla="*/ 1117 h 1923"/>
                <a:gd name="T40" fmla="*/ 881 w 2518"/>
                <a:gd name="T41" fmla="*/ 1041 h 1923"/>
                <a:gd name="T42" fmla="*/ 903 w 2518"/>
                <a:gd name="T43" fmla="*/ 1074 h 1923"/>
                <a:gd name="T44" fmla="*/ 804 w 2518"/>
                <a:gd name="T45" fmla="*/ 1255 h 1923"/>
                <a:gd name="T46" fmla="*/ 677 w 2518"/>
                <a:gd name="T47" fmla="*/ 1111 h 1923"/>
                <a:gd name="T48" fmla="*/ 880 w 2518"/>
                <a:gd name="T49" fmla="*/ 1317 h 1923"/>
                <a:gd name="T50" fmla="*/ 717 w 2518"/>
                <a:gd name="T51" fmla="*/ 1688 h 1923"/>
                <a:gd name="T52" fmla="*/ 465 w 2518"/>
                <a:gd name="T53" fmla="*/ 1890 h 1923"/>
                <a:gd name="T54" fmla="*/ 410 w 2518"/>
                <a:gd name="T55" fmla="*/ 1595 h 1923"/>
                <a:gd name="T56" fmla="*/ 287 w 2518"/>
                <a:gd name="T57" fmla="*/ 1369 h 1923"/>
                <a:gd name="T58" fmla="*/ 3 w 2518"/>
                <a:gd name="T59" fmla="*/ 1256 h 1923"/>
                <a:gd name="T60" fmla="*/ 97 w 2518"/>
                <a:gd name="T61" fmla="*/ 988 h 1923"/>
                <a:gd name="T62" fmla="*/ 353 w 2518"/>
                <a:gd name="T63" fmla="*/ 949 h 1923"/>
                <a:gd name="T64" fmla="*/ 604 w 2518"/>
                <a:gd name="T65" fmla="*/ 977 h 1923"/>
                <a:gd name="T66" fmla="*/ 570 w 2518"/>
                <a:gd name="T67" fmla="*/ 823 h 1923"/>
                <a:gd name="T68" fmla="*/ 637 w 2518"/>
                <a:gd name="T69" fmla="*/ 761 h 1923"/>
                <a:gd name="T70" fmla="*/ 487 w 2518"/>
                <a:gd name="T71" fmla="*/ 845 h 1923"/>
                <a:gd name="T72" fmla="*/ 402 w 2518"/>
                <a:gd name="T73" fmla="*/ 818 h 1923"/>
                <a:gd name="T74" fmla="*/ 257 w 2518"/>
                <a:gd name="T75" fmla="*/ 813 h 1923"/>
                <a:gd name="T76" fmla="*/ 179 w 2518"/>
                <a:gd name="T77" fmla="*/ 797 h 1923"/>
                <a:gd name="T78" fmla="*/ 306 w 2518"/>
                <a:gd name="T79" fmla="*/ 595 h 1923"/>
                <a:gd name="T80" fmla="*/ 435 w 2518"/>
                <a:gd name="T81" fmla="*/ 582 h 1923"/>
                <a:gd name="T82" fmla="*/ 444 w 2518"/>
                <a:gd name="T83" fmla="*/ 439 h 1923"/>
                <a:gd name="T84" fmla="*/ 404 w 2518"/>
                <a:gd name="T85" fmla="*/ 528 h 1923"/>
                <a:gd name="T86" fmla="*/ 268 w 2518"/>
                <a:gd name="T87" fmla="*/ 441 h 1923"/>
                <a:gd name="T88" fmla="*/ 358 w 2518"/>
                <a:gd name="T89" fmla="*/ 340 h 1923"/>
                <a:gd name="T90" fmla="*/ 468 w 2518"/>
                <a:gd name="T91" fmla="*/ 243 h 1923"/>
                <a:gd name="T92" fmla="*/ 658 w 2518"/>
                <a:gd name="T93" fmla="*/ 321 h 1923"/>
                <a:gd name="T94" fmla="*/ 643 w 2518"/>
                <a:gd name="T95" fmla="*/ 354 h 1923"/>
                <a:gd name="T96" fmla="*/ 706 w 2518"/>
                <a:gd name="T97" fmla="*/ 304 h 1923"/>
                <a:gd name="T98" fmla="*/ 810 w 2518"/>
                <a:gd name="T99" fmla="*/ 271 h 1923"/>
                <a:gd name="T100" fmla="*/ 918 w 2518"/>
                <a:gd name="T101" fmla="*/ 236 h 1923"/>
                <a:gd name="T102" fmla="*/ 971 w 2518"/>
                <a:gd name="T103" fmla="*/ 314 h 1923"/>
                <a:gd name="T104" fmla="*/ 1020 w 2518"/>
                <a:gd name="T105" fmla="*/ 175 h 1923"/>
                <a:gd name="T106" fmla="*/ 1095 w 2518"/>
                <a:gd name="T107" fmla="*/ 180 h 1923"/>
                <a:gd name="T108" fmla="*/ 1176 w 2518"/>
                <a:gd name="T109" fmla="*/ 73 h 1923"/>
                <a:gd name="T110" fmla="*/ 1336 w 2518"/>
                <a:gd name="T111" fmla="*/ 29 h 1923"/>
                <a:gd name="T112" fmla="*/ 1389 w 2518"/>
                <a:gd name="T113" fmla="*/ 106 h 1923"/>
                <a:gd name="T114" fmla="*/ 1388 w 2518"/>
                <a:gd name="T115" fmla="*/ 116 h 1923"/>
                <a:gd name="T116" fmla="*/ 1606 w 2518"/>
                <a:gd name="T117" fmla="*/ 110 h 1923"/>
                <a:gd name="T118" fmla="*/ 1715 w 2518"/>
                <a:gd name="T119" fmla="*/ 159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8" h="1923">
                  <a:moveTo>
                    <a:pt x="1848" y="130"/>
                  </a:moveTo>
                  <a:cubicBezTo>
                    <a:pt x="1850" y="130"/>
                    <a:pt x="1852" y="131"/>
                    <a:pt x="1854" y="131"/>
                  </a:cubicBezTo>
                  <a:cubicBezTo>
                    <a:pt x="1857" y="143"/>
                    <a:pt x="1846" y="136"/>
                    <a:pt x="1844" y="139"/>
                  </a:cubicBezTo>
                  <a:cubicBezTo>
                    <a:pt x="1850" y="140"/>
                    <a:pt x="1857" y="133"/>
                    <a:pt x="1865" y="138"/>
                  </a:cubicBezTo>
                  <a:cubicBezTo>
                    <a:pt x="1870" y="145"/>
                    <a:pt x="1862" y="148"/>
                    <a:pt x="1860" y="155"/>
                  </a:cubicBezTo>
                  <a:cubicBezTo>
                    <a:pt x="1874" y="133"/>
                    <a:pt x="1891" y="127"/>
                    <a:pt x="1913" y="141"/>
                  </a:cubicBezTo>
                  <a:cubicBezTo>
                    <a:pt x="1915" y="143"/>
                    <a:pt x="1914" y="146"/>
                    <a:pt x="1915" y="149"/>
                  </a:cubicBezTo>
                  <a:cubicBezTo>
                    <a:pt x="1916" y="150"/>
                    <a:pt x="1916" y="150"/>
                    <a:pt x="1916" y="150"/>
                  </a:cubicBezTo>
                  <a:cubicBezTo>
                    <a:pt x="1914" y="152"/>
                    <a:pt x="1912" y="155"/>
                    <a:pt x="1916" y="157"/>
                  </a:cubicBezTo>
                  <a:cubicBezTo>
                    <a:pt x="1919" y="158"/>
                    <a:pt x="1921" y="159"/>
                    <a:pt x="1924" y="161"/>
                  </a:cubicBezTo>
                  <a:cubicBezTo>
                    <a:pt x="1927" y="160"/>
                    <a:pt x="1930" y="158"/>
                    <a:pt x="1933" y="160"/>
                  </a:cubicBezTo>
                  <a:cubicBezTo>
                    <a:pt x="1950" y="172"/>
                    <a:pt x="1968" y="170"/>
                    <a:pt x="1986" y="165"/>
                  </a:cubicBezTo>
                  <a:cubicBezTo>
                    <a:pt x="1992" y="165"/>
                    <a:pt x="1998" y="165"/>
                    <a:pt x="2003" y="163"/>
                  </a:cubicBezTo>
                  <a:cubicBezTo>
                    <a:pt x="2022" y="160"/>
                    <a:pt x="2040" y="165"/>
                    <a:pt x="2058" y="173"/>
                  </a:cubicBezTo>
                  <a:cubicBezTo>
                    <a:pt x="2063" y="176"/>
                    <a:pt x="2066" y="179"/>
                    <a:pt x="2065" y="186"/>
                  </a:cubicBezTo>
                  <a:cubicBezTo>
                    <a:pt x="2064" y="203"/>
                    <a:pt x="2070" y="207"/>
                    <a:pt x="2087" y="204"/>
                  </a:cubicBezTo>
                  <a:cubicBezTo>
                    <a:pt x="2091" y="203"/>
                    <a:pt x="2094" y="203"/>
                    <a:pt x="2097" y="204"/>
                  </a:cubicBezTo>
                  <a:cubicBezTo>
                    <a:pt x="2104" y="206"/>
                    <a:pt x="2110" y="206"/>
                    <a:pt x="2116" y="204"/>
                  </a:cubicBezTo>
                  <a:cubicBezTo>
                    <a:pt x="2130" y="200"/>
                    <a:pt x="2143" y="210"/>
                    <a:pt x="2158" y="208"/>
                  </a:cubicBezTo>
                  <a:cubicBezTo>
                    <a:pt x="2162" y="208"/>
                    <a:pt x="2165" y="204"/>
                    <a:pt x="2170" y="205"/>
                  </a:cubicBezTo>
                  <a:cubicBezTo>
                    <a:pt x="2173" y="206"/>
                    <a:pt x="2176" y="209"/>
                    <a:pt x="2178" y="211"/>
                  </a:cubicBezTo>
                  <a:cubicBezTo>
                    <a:pt x="2183" y="220"/>
                    <a:pt x="2193" y="223"/>
                    <a:pt x="2201" y="228"/>
                  </a:cubicBezTo>
                  <a:cubicBezTo>
                    <a:pt x="2207" y="232"/>
                    <a:pt x="2211" y="226"/>
                    <a:pt x="2213" y="220"/>
                  </a:cubicBezTo>
                  <a:cubicBezTo>
                    <a:pt x="2212" y="215"/>
                    <a:pt x="2207" y="213"/>
                    <a:pt x="2204" y="210"/>
                  </a:cubicBezTo>
                  <a:cubicBezTo>
                    <a:pt x="2200" y="203"/>
                    <a:pt x="2199" y="197"/>
                    <a:pt x="2209" y="194"/>
                  </a:cubicBezTo>
                  <a:cubicBezTo>
                    <a:pt x="2217" y="194"/>
                    <a:pt x="2225" y="194"/>
                    <a:pt x="2233" y="194"/>
                  </a:cubicBezTo>
                  <a:cubicBezTo>
                    <a:pt x="2239" y="195"/>
                    <a:pt x="2243" y="198"/>
                    <a:pt x="2247" y="203"/>
                  </a:cubicBezTo>
                  <a:cubicBezTo>
                    <a:pt x="2251" y="203"/>
                    <a:pt x="2256" y="204"/>
                    <a:pt x="2260" y="204"/>
                  </a:cubicBezTo>
                  <a:cubicBezTo>
                    <a:pt x="2272" y="208"/>
                    <a:pt x="2283" y="201"/>
                    <a:pt x="2294" y="203"/>
                  </a:cubicBezTo>
                  <a:cubicBezTo>
                    <a:pt x="2310" y="208"/>
                    <a:pt x="2325" y="215"/>
                    <a:pt x="2341" y="217"/>
                  </a:cubicBezTo>
                  <a:cubicBezTo>
                    <a:pt x="2349" y="218"/>
                    <a:pt x="2354" y="224"/>
                    <a:pt x="2359" y="230"/>
                  </a:cubicBezTo>
                  <a:cubicBezTo>
                    <a:pt x="2360" y="235"/>
                    <a:pt x="2364" y="239"/>
                    <a:pt x="2369" y="240"/>
                  </a:cubicBezTo>
                  <a:cubicBezTo>
                    <a:pt x="2376" y="243"/>
                    <a:pt x="2378" y="249"/>
                    <a:pt x="2382" y="254"/>
                  </a:cubicBezTo>
                  <a:cubicBezTo>
                    <a:pt x="2390" y="255"/>
                    <a:pt x="2397" y="259"/>
                    <a:pt x="2403" y="265"/>
                  </a:cubicBezTo>
                  <a:cubicBezTo>
                    <a:pt x="2408" y="267"/>
                    <a:pt x="2412" y="267"/>
                    <a:pt x="2417" y="269"/>
                  </a:cubicBezTo>
                  <a:cubicBezTo>
                    <a:pt x="2421" y="274"/>
                    <a:pt x="2428" y="276"/>
                    <a:pt x="2434" y="279"/>
                  </a:cubicBezTo>
                  <a:cubicBezTo>
                    <a:pt x="2438" y="282"/>
                    <a:pt x="2439" y="286"/>
                    <a:pt x="2440" y="290"/>
                  </a:cubicBezTo>
                  <a:cubicBezTo>
                    <a:pt x="2441" y="296"/>
                    <a:pt x="2437" y="303"/>
                    <a:pt x="2444" y="309"/>
                  </a:cubicBezTo>
                  <a:cubicBezTo>
                    <a:pt x="2444" y="303"/>
                    <a:pt x="2443" y="298"/>
                    <a:pt x="2447" y="294"/>
                  </a:cubicBezTo>
                  <a:cubicBezTo>
                    <a:pt x="2451" y="292"/>
                    <a:pt x="2453" y="295"/>
                    <a:pt x="2454" y="297"/>
                  </a:cubicBezTo>
                  <a:cubicBezTo>
                    <a:pt x="2458" y="297"/>
                    <a:pt x="2462" y="297"/>
                    <a:pt x="2466" y="297"/>
                  </a:cubicBezTo>
                  <a:cubicBezTo>
                    <a:pt x="2487" y="295"/>
                    <a:pt x="2498" y="313"/>
                    <a:pt x="2514" y="321"/>
                  </a:cubicBezTo>
                  <a:cubicBezTo>
                    <a:pt x="2518" y="324"/>
                    <a:pt x="2518" y="328"/>
                    <a:pt x="2515" y="332"/>
                  </a:cubicBezTo>
                  <a:cubicBezTo>
                    <a:pt x="2505" y="341"/>
                    <a:pt x="2498" y="354"/>
                    <a:pt x="2482" y="350"/>
                  </a:cubicBezTo>
                  <a:cubicBezTo>
                    <a:pt x="2480" y="352"/>
                    <a:pt x="2481" y="353"/>
                    <a:pt x="2481" y="354"/>
                  </a:cubicBezTo>
                  <a:cubicBezTo>
                    <a:pt x="2480" y="362"/>
                    <a:pt x="2488" y="372"/>
                    <a:pt x="2477" y="378"/>
                  </a:cubicBezTo>
                  <a:cubicBezTo>
                    <a:pt x="2470" y="382"/>
                    <a:pt x="2453" y="375"/>
                    <a:pt x="2447" y="367"/>
                  </a:cubicBezTo>
                  <a:cubicBezTo>
                    <a:pt x="2446" y="356"/>
                    <a:pt x="2438" y="364"/>
                    <a:pt x="2434" y="362"/>
                  </a:cubicBezTo>
                  <a:cubicBezTo>
                    <a:pt x="2425" y="361"/>
                    <a:pt x="2419" y="354"/>
                    <a:pt x="2415" y="347"/>
                  </a:cubicBezTo>
                  <a:cubicBezTo>
                    <a:pt x="2412" y="343"/>
                    <a:pt x="2410" y="339"/>
                    <a:pt x="2404" y="338"/>
                  </a:cubicBezTo>
                  <a:cubicBezTo>
                    <a:pt x="2397" y="338"/>
                    <a:pt x="2390" y="337"/>
                    <a:pt x="2384" y="331"/>
                  </a:cubicBezTo>
                  <a:cubicBezTo>
                    <a:pt x="2376" y="324"/>
                    <a:pt x="2379" y="320"/>
                    <a:pt x="2385" y="315"/>
                  </a:cubicBezTo>
                  <a:cubicBezTo>
                    <a:pt x="2383" y="312"/>
                    <a:pt x="2380" y="311"/>
                    <a:pt x="2376" y="312"/>
                  </a:cubicBezTo>
                  <a:cubicBezTo>
                    <a:pt x="2373" y="315"/>
                    <a:pt x="2369" y="317"/>
                    <a:pt x="2370" y="322"/>
                  </a:cubicBezTo>
                  <a:cubicBezTo>
                    <a:pt x="2371" y="348"/>
                    <a:pt x="2364" y="355"/>
                    <a:pt x="2340" y="355"/>
                  </a:cubicBezTo>
                  <a:cubicBezTo>
                    <a:pt x="2337" y="355"/>
                    <a:pt x="2334" y="355"/>
                    <a:pt x="2331" y="356"/>
                  </a:cubicBezTo>
                  <a:cubicBezTo>
                    <a:pt x="2328" y="358"/>
                    <a:pt x="2326" y="349"/>
                    <a:pt x="2322" y="354"/>
                  </a:cubicBezTo>
                  <a:cubicBezTo>
                    <a:pt x="2323" y="357"/>
                    <a:pt x="2326" y="355"/>
                    <a:pt x="2328" y="357"/>
                  </a:cubicBezTo>
                  <a:cubicBezTo>
                    <a:pt x="2330" y="357"/>
                    <a:pt x="2330" y="358"/>
                    <a:pt x="2331" y="359"/>
                  </a:cubicBezTo>
                  <a:cubicBezTo>
                    <a:pt x="2331" y="361"/>
                    <a:pt x="2332" y="362"/>
                    <a:pt x="2332" y="363"/>
                  </a:cubicBezTo>
                  <a:cubicBezTo>
                    <a:pt x="2348" y="357"/>
                    <a:pt x="2351" y="374"/>
                    <a:pt x="2351" y="379"/>
                  </a:cubicBezTo>
                  <a:cubicBezTo>
                    <a:pt x="2350" y="393"/>
                    <a:pt x="2361" y="395"/>
                    <a:pt x="2368" y="401"/>
                  </a:cubicBezTo>
                  <a:cubicBezTo>
                    <a:pt x="2371" y="403"/>
                    <a:pt x="2377" y="405"/>
                    <a:pt x="2374" y="410"/>
                  </a:cubicBezTo>
                  <a:cubicBezTo>
                    <a:pt x="2371" y="414"/>
                    <a:pt x="2368" y="420"/>
                    <a:pt x="2362" y="416"/>
                  </a:cubicBezTo>
                  <a:cubicBezTo>
                    <a:pt x="2340" y="403"/>
                    <a:pt x="2323" y="416"/>
                    <a:pt x="2306" y="427"/>
                  </a:cubicBezTo>
                  <a:cubicBezTo>
                    <a:pt x="2292" y="436"/>
                    <a:pt x="2277" y="442"/>
                    <a:pt x="2267" y="455"/>
                  </a:cubicBezTo>
                  <a:cubicBezTo>
                    <a:pt x="2265" y="459"/>
                    <a:pt x="2261" y="462"/>
                    <a:pt x="2258" y="465"/>
                  </a:cubicBezTo>
                  <a:cubicBezTo>
                    <a:pt x="2252" y="471"/>
                    <a:pt x="2246" y="471"/>
                    <a:pt x="2241" y="465"/>
                  </a:cubicBezTo>
                  <a:cubicBezTo>
                    <a:pt x="2232" y="454"/>
                    <a:pt x="2223" y="455"/>
                    <a:pt x="2213" y="461"/>
                  </a:cubicBezTo>
                  <a:cubicBezTo>
                    <a:pt x="2206" y="465"/>
                    <a:pt x="2199" y="472"/>
                    <a:pt x="2192" y="461"/>
                  </a:cubicBezTo>
                  <a:cubicBezTo>
                    <a:pt x="2191" y="459"/>
                    <a:pt x="2192" y="459"/>
                    <a:pt x="2192" y="460"/>
                  </a:cubicBezTo>
                  <a:cubicBezTo>
                    <a:pt x="2182" y="471"/>
                    <a:pt x="2171" y="466"/>
                    <a:pt x="2160" y="465"/>
                  </a:cubicBezTo>
                  <a:cubicBezTo>
                    <a:pt x="2159" y="464"/>
                    <a:pt x="2158" y="466"/>
                    <a:pt x="2158" y="468"/>
                  </a:cubicBezTo>
                  <a:cubicBezTo>
                    <a:pt x="2156" y="479"/>
                    <a:pt x="2155" y="491"/>
                    <a:pt x="2148" y="501"/>
                  </a:cubicBezTo>
                  <a:cubicBezTo>
                    <a:pt x="2148" y="502"/>
                    <a:pt x="2148" y="503"/>
                    <a:pt x="2148" y="504"/>
                  </a:cubicBezTo>
                  <a:cubicBezTo>
                    <a:pt x="2166" y="511"/>
                    <a:pt x="2160" y="533"/>
                    <a:pt x="2172" y="543"/>
                  </a:cubicBezTo>
                  <a:cubicBezTo>
                    <a:pt x="2172" y="544"/>
                    <a:pt x="2172" y="546"/>
                    <a:pt x="2172" y="547"/>
                  </a:cubicBezTo>
                  <a:cubicBezTo>
                    <a:pt x="2170" y="549"/>
                    <a:pt x="2158" y="572"/>
                    <a:pt x="2157" y="577"/>
                  </a:cubicBezTo>
                  <a:cubicBezTo>
                    <a:pt x="2156" y="581"/>
                    <a:pt x="2153" y="584"/>
                    <a:pt x="2149" y="585"/>
                  </a:cubicBezTo>
                  <a:cubicBezTo>
                    <a:pt x="2145" y="586"/>
                    <a:pt x="2141" y="584"/>
                    <a:pt x="2137" y="588"/>
                  </a:cubicBezTo>
                  <a:cubicBezTo>
                    <a:pt x="2134" y="593"/>
                    <a:pt x="2133" y="600"/>
                    <a:pt x="2126" y="604"/>
                  </a:cubicBezTo>
                  <a:cubicBezTo>
                    <a:pt x="2121" y="608"/>
                    <a:pt x="2125" y="615"/>
                    <a:pt x="2124" y="621"/>
                  </a:cubicBezTo>
                  <a:cubicBezTo>
                    <a:pt x="2124" y="623"/>
                    <a:pt x="2124" y="625"/>
                    <a:pt x="2123" y="626"/>
                  </a:cubicBezTo>
                  <a:cubicBezTo>
                    <a:pt x="2119" y="634"/>
                    <a:pt x="2116" y="644"/>
                    <a:pt x="2106" y="644"/>
                  </a:cubicBezTo>
                  <a:cubicBezTo>
                    <a:pt x="2095" y="645"/>
                    <a:pt x="2094" y="634"/>
                    <a:pt x="2092" y="628"/>
                  </a:cubicBezTo>
                  <a:cubicBezTo>
                    <a:pt x="2083" y="604"/>
                    <a:pt x="2072" y="580"/>
                    <a:pt x="2062" y="556"/>
                  </a:cubicBezTo>
                  <a:cubicBezTo>
                    <a:pt x="2059" y="550"/>
                    <a:pt x="2060" y="544"/>
                    <a:pt x="2061" y="538"/>
                  </a:cubicBezTo>
                  <a:cubicBezTo>
                    <a:pt x="2064" y="528"/>
                    <a:pt x="2072" y="519"/>
                    <a:pt x="2070" y="508"/>
                  </a:cubicBezTo>
                  <a:cubicBezTo>
                    <a:pt x="2069" y="504"/>
                    <a:pt x="2074" y="501"/>
                    <a:pt x="2077" y="500"/>
                  </a:cubicBezTo>
                  <a:cubicBezTo>
                    <a:pt x="2099" y="487"/>
                    <a:pt x="2115" y="469"/>
                    <a:pt x="2127" y="448"/>
                  </a:cubicBezTo>
                  <a:cubicBezTo>
                    <a:pt x="2130" y="444"/>
                    <a:pt x="2133" y="439"/>
                    <a:pt x="2137" y="440"/>
                  </a:cubicBezTo>
                  <a:cubicBezTo>
                    <a:pt x="2153" y="440"/>
                    <a:pt x="2152" y="428"/>
                    <a:pt x="2154" y="418"/>
                  </a:cubicBezTo>
                  <a:cubicBezTo>
                    <a:pt x="2155" y="414"/>
                    <a:pt x="2155" y="410"/>
                    <a:pt x="2157" y="407"/>
                  </a:cubicBezTo>
                  <a:cubicBezTo>
                    <a:pt x="2158" y="405"/>
                    <a:pt x="2159" y="404"/>
                    <a:pt x="2161" y="403"/>
                  </a:cubicBezTo>
                  <a:cubicBezTo>
                    <a:pt x="2162" y="403"/>
                    <a:pt x="2163" y="404"/>
                    <a:pt x="2163" y="402"/>
                  </a:cubicBezTo>
                  <a:cubicBezTo>
                    <a:pt x="2163" y="402"/>
                    <a:pt x="2162" y="402"/>
                    <a:pt x="2161" y="402"/>
                  </a:cubicBezTo>
                  <a:cubicBezTo>
                    <a:pt x="2152" y="402"/>
                    <a:pt x="2148" y="406"/>
                    <a:pt x="2149" y="414"/>
                  </a:cubicBezTo>
                  <a:cubicBezTo>
                    <a:pt x="2150" y="422"/>
                    <a:pt x="2148" y="427"/>
                    <a:pt x="2139" y="427"/>
                  </a:cubicBezTo>
                  <a:cubicBezTo>
                    <a:pt x="2131" y="426"/>
                    <a:pt x="2128" y="432"/>
                    <a:pt x="2124" y="437"/>
                  </a:cubicBezTo>
                  <a:cubicBezTo>
                    <a:pt x="2120" y="442"/>
                    <a:pt x="2114" y="445"/>
                    <a:pt x="2107" y="441"/>
                  </a:cubicBezTo>
                  <a:cubicBezTo>
                    <a:pt x="2101" y="438"/>
                    <a:pt x="2095" y="434"/>
                    <a:pt x="2096" y="425"/>
                  </a:cubicBezTo>
                  <a:cubicBezTo>
                    <a:pt x="2097" y="412"/>
                    <a:pt x="2093" y="410"/>
                    <a:pt x="2081" y="415"/>
                  </a:cubicBezTo>
                  <a:cubicBezTo>
                    <a:pt x="2068" y="420"/>
                    <a:pt x="2057" y="426"/>
                    <a:pt x="2052" y="440"/>
                  </a:cubicBezTo>
                  <a:cubicBezTo>
                    <a:pt x="2051" y="443"/>
                    <a:pt x="2048" y="445"/>
                    <a:pt x="2046" y="447"/>
                  </a:cubicBezTo>
                  <a:cubicBezTo>
                    <a:pt x="2040" y="452"/>
                    <a:pt x="2039" y="457"/>
                    <a:pt x="2045" y="463"/>
                  </a:cubicBezTo>
                  <a:cubicBezTo>
                    <a:pt x="2052" y="470"/>
                    <a:pt x="2050" y="475"/>
                    <a:pt x="2040" y="476"/>
                  </a:cubicBezTo>
                  <a:cubicBezTo>
                    <a:pt x="2030" y="476"/>
                    <a:pt x="2022" y="481"/>
                    <a:pt x="2012" y="479"/>
                  </a:cubicBezTo>
                  <a:cubicBezTo>
                    <a:pt x="2009" y="477"/>
                    <a:pt x="2006" y="477"/>
                    <a:pt x="2004" y="479"/>
                  </a:cubicBezTo>
                  <a:cubicBezTo>
                    <a:pt x="2001" y="483"/>
                    <a:pt x="1997" y="484"/>
                    <a:pt x="1992" y="483"/>
                  </a:cubicBezTo>
                  <a:cubicBezTo>
                    <a:pt x="1989" y="478"/>
                    <a:pt x="1991" y="475"/>
                    <a:pt x="1995" y="473"/>
                  </a:cubicBezTo>
                  <a:cubicBezTo>
                    <a:pt x="1995" y="473"/>
                    <a:pt x="1995" y="473"/>
                    <a:pt x="1995" y="472"/>
                  </a:cubicBezTo>
                  <a:cubicBezTo>
                    <a:pt x="1994" y="471"/>
                    <a:pt x="1995" y="473"/>
                    <a:pt x="1993" y="472"/>
                  </a:cubicBezTo>
                  <a:cubicBezTo>
                    <a:pt x="1988" y="471"/>
                    <a:pt x="1983" y="468"/>
                    <a:pt x="1979" y="465"/>
                  </a:cubicBezTo>
                  <a:cubicBezTo>
                    <a:pt x="1973" y="462"/>
                    <a:pt x="1968" y="463"/>
                    <a:pt x="1963" y="467"/>
                  </a:cubicBezTo>
                  <a:cubicBezTo>
                    <a:pt x="1947" y="477"/>
                    <a:pt x="1930" y="477"/>
                    <a:pt x="1913" y="470"/>
                  </a:cubicBezTo>
                  <a:cubicBezTo>
                    <a:pt x="1896" y="463"/>
                    <a:pt x="1878" y="467"/>
                    <a:pt x="1868" y="483"/>
                  </a:cubicBezTo>
                  <a:cubicBezTo>
                    <a:pt x="1854" y="505"/>
                    <a:pt x="1837" y="524"/>
                    <a:pt x="1823" y="545"/>
                  </a:cubicBezTo>
                  <a:cubicBezTo>
                    <a:pt x="1819" y="550"/>
                    <a:pt x="1814" y="553"/>
                    <a:pt x="1809" y="557"/>
                  </a:cubicBezTo>
                  <a:cubicBezTo>
                    <a:pt x="1817" y="567"/>
                    <a:pt x="1832" y="562"/>
                    <a:pt x="1839" y="574"/>
                  </a:cubicBezTo>
                  <a:cubicBezTo>
                    <a:pt x="1841" y="577"/>
                    <a:pt x="1844" y="574"/>
                    <a:pt x="1846" y="572"/>
                  </a:cubicBezTo>
                  <a:cubicBezTo>
                    <a:pt x="1853" y="564"/>
                    <a:pt x="1861" y="565"/>
                    <a:pt x="1867" y="571"/>
                  </a:cubicBezTo>
                  <a:cubicBezTo>
                    <a:pt x="1877" y="579"/>
                    <a:pt x="1885" y="588"/>
                    <a:pt x="1890" y="600"/>
                  </a:cubicBezTo>
                  <a:cubicBezTo>
                    <a:pt x="1897" y="615"/>
                    <a:pt x="1898" y="628"/>
                    <a:pt x="1894" y="643"/>
                  </a:cubicBezTo>
                  <a:cubicBezTo>
                    <a:pt x="1891" y="652"/>
                    <a:pt x="1896" y="661"/>
                    <a:pt x="1899" y="670"/>
                  </a:cubicBezTo>
                  <a:cubicBezTo>
                    <a:pt x="1903" y="684"/>
                    <a:pt x="1902" y="696"/>
                    <a:pt x="1891" y="707"/>
                  </a:cubicBezTo>
                  <a:cubicBezTo>
                    <a:pt x="1884" y="714"/>
                    <a:pt x="1881" y="722"/>
                    <a:pt x="1878" y="732"/>
                  </a:cubicBezTo>
                  <a:cubicBezTo>
                    <a:pt x="1873" y="750"/>
                    <a:pt x="1863" y="767"/>
                    <a:pt x="1851" y="783"/>
                  </a:cubicBezTo>
                  <a:cubicBezTo>
                    <a:pt x="1846" y="790"/>
                    <a:pt x="1838" y="790"/>
                    <a:pt x="1830" y="788"/>
                  </a:cubicBezTo>
                  <a:cubicBezTo>
                    <a:pt x="1825" y="787"/>
                    <a:pt x="1819" y="781"/>
                    <a:pt x="1815" y="785"/>
                  </a:cubicBezTo>
                  <a:cubicBezTo>
                    <a:pt x="1810" y="790"/>
                    <a:pt x="1805" y="796"/>
                    <a:pt x="1804" y="804"/>
                  </a:cubicBezTo>
                  <a:cubicBezTo>
                    <a:pt x="1804" y="814"/>
                    <a:pt x="1799" y="822"/>
                    <a:pt x="1791" y="828"/>
                  </a:cubicBezTo>
                  <a:cubicBezTo>
                    <a:pt x="1785" y="832"/>
                    <a:pt x="1785" y="836"/>
                    <a:pt x="1789" y="841"/>
                  </a:cubicBezTo>
                  <a:cubicBezTo>
                    <a:pt x="1794" y="847"/>
                    <a:pt x="1798" y="852"/>
                    <a:pt x="1803" y="857"/>
                  </a:cubicBezTo>
                  <a:cubicBezTo>
                    <a:pt x="1813" y="867"/>
                    <a:pt x="1820" y="879"/>
                    <a:pt x="1822" y="893"/>
                  </a:cubicBezTo>
                  <a:cubicBezTo>
                    <a:pt x="1823" y="900"/>
                    <a:pt x="1824" y="906"/>
                    <a:pt x="1815" y="908"/>
                  </a:cubicBezTo>
                  <a:cubicBezTo>
                    <a:pt x="1810" y="909"/>
                    <a:pt x="1807" y="913"/>
                    <a:pt x="1802" y="915"/>
                  </a:cubicBezTo>
                  <a:cubicBezTo>
                    <a:pt x="1790" y="923"/>
                    <a:pt x="1783" y="920"/>
                    <a:pt x="1778" y="907"/>
                  </a:cubicBezTo>
                  <a:cubicBezTo>
                    <a:pt x="1775" y="901"/>
                    <a:pt x="1776" y="894"/>
                    <a:pt x="1774" y="888"/>
                  </a:cubicBezTo>
                  <a:cubicBezTo>
                    <a:pt x="1770" y="877"/>
                    <a:pt x="1768" y="866"/>
                    <a:pt x="1753" y="864"/>
                  </a:cubicBezTo>
                  <a:cubicBezTo>
                    <a:pt x="1747" y="863"/>
                    <a:pt x="1747" y="856"/>
                    <a:pt x="1746" y="850"/>
                  </a:cubicBezTo>
                  <a:cubicBezTo>
                    <a:pt x="1744" y="835"/>
                    <a:pt x="1735" y="830"/>
                    <a:pt x="1721" y="837"/>
                  </a:cubicBezTo>
                  <a:cubicBezTo>
                    <a:pt x="1715" y="840"/>
                    <a:pt x="1709" y="849"/>
                    <a:pt x="1702" y="843"/>
                  </a:cubicBezTo>
                  <a:cubicBezTo>
                    <a:pt x="1696" y="838"/>
                    <a:pt x="1696" y="828"/>
                    <a:pt x="1698" y="820"/>
                  </a:cubicBezTo>
                  <a:cubicBezTo>
                    <a:pt x="1699" y="819"/>
                    <a:pt x="1698" y="817"/>
                    <a:pt x="1696" y="815"/>
                  </a:cubicBezTo>
                  <a:cubicBezTo>
                    <a:pt x="1688" y="818"/>
                    <a:pt x="1685" y="828"/>
                    <a:pt x="1678" y="833"/>
                  </a:cubicBezTo>
                  <a:cubicBezTo>
                    <a:pt x="1676" y="834"/>
                    <a:pt x="1675" y="836"/>
                    <a:pt x="1674" y="838"/>
                  </a:cubicBezTo>
                  <a:cubicBezTo>
                    <a:pt x="1672" y="843"/>
                    <a:pt x="1659" y="839"/>
                    <a:pt x="1665" y="849"/>
                  </a:cubicBezTo>
                  <a:cubicBezTo>
                    <a:pt x="1673" y="862"/>
                    <a:pt x="1683" y="866"/>
                    <a:pt x="1693" y="860"/>
                  </a:cubicBezTo>
                  <a:cubicBezTo>
                    <a:pt x="1698" y="858"/>
                    <a:pt x="1721" y="860"/>
                    <a:pt x="1725" y="864"/>
                  </a:cubicBezTo>
                  <a:cubicBezTo>
                    <a:pt x="1730" y="870"/>
                    <a:pt x="1727" y="874"/>
                    <a:pt x="1721" y="877"/>
                  </a:cubicBezTo>
                  <a:cubicBezTo>
                    <a:pt x="1715" y="880"/>
                    <a:pt x="1709" y="885"/>
                    <a:pt x="1704" y="890"/>
                  </a:cubicBezTo>
                  <a:cubicBezTo>
                    <a:pt x="1698" y="897"/>
                    <a:pt x="1697" y="904"/>
                    <a:pt x="1704" y="911"/>
                  </a:cubicBezTo>
                  <a:cubicBezTo>
                    <a:pt x="1716" y="922"/>
                    <a:pt x="1724" y="936"/>
                    <a:pt x="1736" y="947"/>
                  </a:cubicBezTo>
                  <a:cubicBezTo>
                    <a:pt x="1744" y="953"/>
                    <a:pt x="1742" y="963"/>
                    <a:pt x="1741" y="971"/>
                  </a:cubicBezTo>
                  <a:cubicBezTo>
                    <a:pt x="1740" y="979"/>
                    <a:pt x="1750" y="976"/>
                    <a:pt x="1751" y="991"/>
                  </a:cubicBezTo>
                  <a:cubicBezTo>
                    <a:pt x="1742" y="1024"/>
                    <a:pt x="1734" y="1058"/>
                    <a:pt x="1704" y="1080"/>
                  </a:cubicBezTo>
                  <a:cubicBezTo>
                    <a:pt x="1700" y="1084"/>
                    <a:pt x="1695" y="1086"/>
                    <a:pt x="1690" y="1087"/>
                  </a:cubicBezTo>
                  <a:cubicBezTo>
                    <a:pt x="1673" y="1090"/>
                    <a:pt x="1658" y="1100"/>
                    <a:pt x="1643" y="1106"/>
                  </a:cubicBezTo>
                  <a:cubicBezTo>
                    <a:pt x="1639" y="1108"/>
                    <a:pt x="1636" y="1110"/>
                    <a:pt x="1634" y="1114"/>
                  </a:cubicBezTo>
                  <a:cubicBezTo>
                    <a:pt x="1629" y="1126"/>
                    <a:pt x="1624" y="1122"/>
                    <a:pt x="1618" y="1114"/>
                  </a:cubicBezTo>
                  <a:cubicBezTo>
                    <a:pt x="1609" y="1103"/>
                    <a:pt x="1602" y="1103"/>
                    <a:pt x="1593" y="1113"/>
                  </a:cubicBezTo>
                  <a:cubicBezTo>
                    <a:pt x="1590" y="1117"/>
                    <a:pt x="1586" y="1120"/>
                    <a:pt x="1583" y="1123"/>
                  </a:cubicBezTo>
                  <a:cubicBezTo>
                    <a:pt x="1578" y="1128"/>
                    <a:pt x="1576" y="1134"/>
                    <a:pt x="1580" y="1139"/>
                  </a:cubicBezTo>
                  <a:cubicBezTo>
                    <a:pt x="1589" y="1151"/>
                    <a:pt x="1594" y="1166"/>
                    <a:pt x="1609" y="1173"/>
                  </a:cubicBezTo>
                  <a:cubicBezTo>
                    <a:pt x="1638" y="1186"/>
                    <a:pt x="1644" y="1212"/>
                    <a:pt x="1641" y="1240"/>
                  </a:cubicBezTo>
                  <a:cubicBezTo>
                    <a:pt x="1640" y="1246"/>
                    <a:pt x="1638" y="1253"/>
                    <a:pt x="1632" y="1256"/>
                  </a:cubicBezTo>
                  <a:cubicBezTo>
                    <a:pt x="1619" y="1261"/>
                    <a:pt x="1610" y="1272"/>
                    <a:pt x="1599" y="1279"/>
                  </a:cubicBezTo>
                  <a:cubicBezTo>
                    <a:pt x="1588" y="1285"/>
                    <a:pt x="1582" y="1284"/>
                    <a:pt x="1579" y="1272"/>
                  </a:cubicBezTo>
                  <a:cubicBezTo>
                    <a:pt x="1577" y="1264"/>
                    <a:pt x="1572" y="1259"/>
                    <a:pt x="1566" y="1255"/>
                  </a:cubicBezTo>
                  <a:cubicBezTo>
                    <a:pt x="1551" y="1244"/>
                    <a:pt x="1539" y="1230"/>
                    <a:pt x="1521" y="1226"/>
                  </a:cubicBezTo>
                  <a:cubicBezTo>
                    <a:pt x="1520" y="1227"/>
                    <a:pt x="1522" y="1230"/>
                    <a:pt x="1521" y="1234"/>
                  </a:cubicBezTo>
                  <a:cubicBezTo>
                    <a:pt x="1521" y="1236"/>
                    <a:pt x="1521" y="1238"/>
                    <a:pt x="1520" y="1240"/>
                  </a:cubicBezTo>
                  <a:cubicBezTo>
                    <a:pt x="1516" y="1262"/>
                    <a:pt x="1528" y="1286"/>
                    <a:pt x="1546" y="1299"/>
                  </a:cubicBezTo>
                  <a:cubicBezTo>
                    <a:pt x="1562" y="1312"/>
                    <a:pt x="1579" y="1326"/>
                    <a:pt x="1584" y="1349"/>
                  </a:cubicBezTo>
                  <a:cubicBezTo>
                    <a:pt x="1585" y="1355"/>
                    <a:pt x="1589" y="1359"/>
                    <a:pt x="1592" y="1364"/>
                  </a:cubicBezTo>
                  <a:cubicBezTo>
                    <a:pt x="1596" y="1370"/>
                    <a:pt x="1600" y="1377"/>
                    <a:pt x="1594" y="1383"/>
                  </a:cubicBezTo>
                  <a:cubicBezTo>
                    <a:pt x="1589" y="1388"/>
                    <a:pt x="1582" y="1385"/>
                    <a:pt x="1576" y="1383"/>
                  </a:cubicBezTo>
                  <a:cubicBezTo>
                    <a:pt x="1569" y="1380"/>
                    <a:pt x="1564" y="1373"/>
                    <a:pt x="1556" y="1371"/>
                  </a:cubicBezTo>
                  <a:cubicBezTo>
                    <a:pt x="1551" y="1368"/>
                    <a:pt x="1553" y="1361"/>
                    <a:pt x="1550" y="1357"/>
                  </a:cubicBezTo>
                  <a:cubicBezTo>
                    <a:pt x="1545" y="1353"/>
                    <a:pt x="1542" y="1349"/>
                    <a:pt x="1541" y="1341"/>
                  </a:cubicBezTo>
                  <a:cubicBezTo>
                    <a:pt x="1540" y="1328"/>
                    <a:pt x="1531" y="1317"/>
                    <a:pt x="1523" y="1307"/>
                  </a:cubicBezTo>
                  <a:cubicBezTo>
                    <a:pt x="1519" y="1303"/>
                    <a:pt x="1516" y="1299"/>
                    <a:pt x="1512" y="1295"/>
                  </a:cubicBezTo>
                  <a:cubicBezTo>
                    <a:pt x="1510" y="1292"/>
                    <a:pt x="1507" y="1292"/>
                    <a:pt x="1503" y="1293"/>
                  </a:cubicBezTo>
                  <a:cubicBezTo>
                    <a:pt x="1494" y="1283"/>
                    <a:pt x="1503" y="1272"/>
                    <a:pt x="1501" y="1261"/>
                  </a:cubicBezTo>
                  <a:cubicBezTo>
                    <a:pt x="1500" y="1255"/>
                    <a:pt x="1495" y="1250"/>
                    <a:pt x="1496" y="1246"/>
                  </a:cubicBezTo>
                  <a:cubicBezTo>
                    <a:pt x="1497" y="1231"/>
                    <a:pt x="1490" y="1222"/>
                    <a:pt x="1481" y="1211"/>
                  </a:cubicBezTo>
                  <a:cubicBezTo>
                    <a:pt x="1474" y="1204"/>
                    <a:pt x="1474" y="1191"/>
                    <a:pt x="1471" y="1181"/>
                  </a:cubicBezTo>
                  <a:cubicBezTo>
                    <a:pt x="1463" y="1175"/>
                    <a:pt x="1457" y="1180"/>
                    <a:pt x="1450" y="1184"/>
                  </a:cubicBezTo>
                  <a:cubicBezTo>
                    <a:pt x="1450" y="1185"/>
                    <a:pt x="1450" y="1185"/>
                    <a:pt x="1450" y="1185"/>
                  </a:cubicBezTo>
                  <a:cubicBezTo>
                    <a:pt x="1450" y="1186"/>
                    <a:pt x="1450" y="1186"/>
                    <a:pt x="1450" y="1186"/>
                  </a:cubicBezTo>
                  <a:cubicBezTo>
                    <a:pt x="1444" y="1193"/>
                    <a:pt x="1437" y="1192"/>
                    <a:pt x="1431" y="1185"/>
                  </a:cubicBezTo>
                  <a:cubicBezTo>
                    <a:pt x="1431" y="1179"/>
                    <a:pt x="1431" y="1172"/>
                    <a:pt x="1433" y="1166"/>
                  </a:cubicBezTo>
                  <a:cubicBezTo>
                    <a:pt x="1427" y="1148"/>
                    <a:pt x="1409" y="1140"/>
                    <a:pt x="1397" y="1128"/>
                  </a:cubicBezTo>
                  <a:cubicBezTo>
                    <a:pt x="1390" y="1122"/>
                    <a:pt x="1388" y="1113"/>
                    <a:pt x="1386" y="1105"/>
                  </a:cubicBezTo>
                  <a:cubicBezTo>
                    <a:pt x="1383" y="1102"/>
                    <a:pt x="1379" y="1104"/>
                    <a:pt x="1376" y="1104"/>
                  </a:cubicBezTo>
                  <a:cubicBezTo>
                    <a:pt x="1373" y="1103"/>
                    <a:pt x="1371" y="1105"/>
                    <a:pt x="1368" y="1105"/>
                  </a:cubicBezTo>
                  <a:cubicBezTo>
                    <a:pt x="1364" y="1107"/>
                    <a:pt x="1358" y="1104"/>
                    <a:pt x="1354" y="1107"/>
                  </a:cubicBezTo>
                  <a:cubicBezTo>
                    <a:pt x="1339" y="1099"/>
                    <a:pt x="1335" y="1101"/>
                    <a:pt x="1331" y="1119"/>
                  </a:cubicBezTo>
                  <a:cubicBezTo>
                    <a:pt x="1329" y="1125"/>
                    <a:pt x="1324" y="1131"/>
                    <a:pt x="1319" y="1135"/>
                  </a:cubicBezTo>
                  <a:cubicBezTo>
                    <a:pt x="1304" y="1143"/>
                    <a:pt x="1297" y="1158"/>
                    <a:pt x="1287" y="1169"/>
                  </a:cubicBezTo>
                  <a:cubicBezTo>
                    <a:pt x="1283" y="1174"/>
                    <a:pt x="1287" y="1181"/>
                    <a:pt x="1281" y="1185"/>
                  </a:cubicBezTo>
                  <a:cubicBezTo>
                    <a:pt x="1271" y="1189"/>
                    <a:pt x="1265" y="1197"/>
                    <a:pt x="1266" y="1209"/>
                  </a:cubicBezTo>
                  <a:cubicBezTo>
                    <a:pt x="1264" y="1213"/>
                    <a:pt x="1264" y="1217"/>
                    <a:pt x="1266" y="1222"/>
                  </a:cubicBezTo>
                  <a:cubicBezTo>
                    <a:pt x="1267" y="1224"/>
                    <a:pt x="1268" y="1227"/>
                    <a:pt x="1269" y="1229"/>
                  </a:cubicBezTo>
                  <a:cubicBezTo>
                    <a:pt x="1270" y="1233"/>
                    <a:pt x="1270" y="1238"/>
                    <a:pt x="1269" y="1242"/>
                  </a:cubicBezTo>
                  <a:cubicBezTo>
                    <a:pt x="1267" y="1249"/>
                    <a:pt x="1265" y="1256"/>
                    <a:pt x="1269" y="1263"/>
                  </a:cubicBezTo>
                  <a:cubicBezTo>
                    <a:pt x="1271" y="1266"/>
                    <a:pt x="1270" y="1270"/>
                    <a:pt x="1267" y="1272"/>
                  </a:cubicBezTo>
                  <a:cubicBezTo>
                    <a:pt x="1261" y="1280"/>
                    <a:pt x="1256" y="1289"/>
                    <a:pt x="1250" y="1297"/>
                  </a:cubicBezTo>
                  <a:cubicBezTo>
                    <a:pt x="1238" y="1311"/>
                    <a:pt x="1232" y="1311"/>
                    <a:pt x="1223" y="1295"/>
                  </a:cubicBezTo>
                  <a:cubicBezTo>
                    <a:pt x="1222" y="1293"/>
                    <a:pt x="1221" y="1291"/>
                    <a:pt x="1220" y="1288"/>
                  </a:cubicBezTo>
                  <a:cubicBezTo>
                    <a:pt x="1220" y="1284"/>
                    <a:pt x="1220" y="1279"/>
                    <a:pt x="1216" y="1276"/>
                  </a:cubicBezTo>
                  <a:cubicBezTo>
                    <a:pt x="1209" y="1265"/>
                    <a:pt x="1196" y="1258"/>
                    <a:pt x="1196" y="1243"/>
                  </a:cubicBezTo>
                  <a:cubicBezTo>
                    <a:pt x="1192" y="1239"/>
                    <a:pt x="1196" y="1233"/>
                    <a:pt x="1191" y="1231"/>
                  </a:cubicBezTo>
                  <a:cubicBezTo>
                    <a:pt x="1183" y="1221"/>
                    <a:pt x="1175" y="1212"/>
                    <a:pt x="1170" y="1201"/>
                  </a:cubicBezTo>
                  <a:cubicBezTo>
                    <a:pt x="1167" y="1190"/>
                    <a:pt x="1164" y="1180"/>
                    <a:pt x="1160" y="1169"/>
                  </a:cubicBezTo>
                  <a:cubicBezTo>
                    <a:pt x="1158" y="1165"/>
                    <a:pt x="1156" y="1161"/>
                    <a:pt x="1155" y="1156"/>
                  </a:cubicBezTo>
                  <a:cubicBezTo>
                    <a:pt x="1149" y="1145"/>
                    <a:pt x="1151" y="1131"/>
                    <a:pt x="1145" y="1120"/>
                  </a:cubicBezTo>
                  <a:cubicBezTo>
                    <a:pt x="1144" y="1118"/>
                    <a:pt x="1141" y="1116"/>
                    <a:pt x="1141" y="1112"/>
                  </a:cubicBezTo>
                  <a:cubicBezTo>
                    <a:pt x="1139" y="1116"/>
                    <a:pt x="1140" y="1120"/>
                    <a:pt x="1137" y="1122"/>
                  </a:cubicBezTo>
                  <a:cubicBezTo>
                    <a:pt x="1125" y="1131"/>
                    <a:pt x="1115" y="1131"/>
                    <a:pt x="1107" y="1117"/>
                  </a:cubicBezTo>
                  <a:cubicBezTo>
                    <a:pt x="1106" y="1115"/>
                    <a:pt x="1104" y="1112"/>
                    <a:pt x="1101" y="1111"/>
                  </a:cubicBezTo>
                  <a:cubicBezTo>
                    <a:pt x="1085" y="1105"/>
                    <a:pt x="1098" y="1102"/>
                    <a:pt x="1102" y="1098"/>
                  </a:cubicBezTo>
                  <a:cubicBezTo>
                    <a:pt x="1102" y="1096"/>
                    <a:pt x="1102" y="1096"/>
                    <a:pt x="1093" y="1094"/>
                  </a:cubicBezTo>
                  <a:cubicBezTo>
                    <a:pt x="1081" y="1087"/>
                    <a:pt x="1069" y="1078"/>
                    <a:pt x="1058" y="1069"/>
                  </a:cubicBezTo>
                  <a:cubicBezTo>
                    <a:pt x="1042" y="1057"/>
                    <a:pt x="1027" y="1061"/>
                    <a:pt x="1011" y="1062"/>
                  </a:cubicBezTo>
                  <a:cubicBezTo>
                    <a:pt x="1008" y="1062"/>
                    <a:pt x="1005" y="1064"/>
                    <a:pt x="1003" y="1064"/>
                  </a:cubicBezTo>
                  <a:cubicBezTo>
                    <a:pt x="994" y="1067"/>
                    <a:pt x="984" y="1063"/>
                    <a:pt x="976" y="1067"/>
                  </a:cubicBezTo>
                  <a:cubicBezTo>
                    <a:pt x="967" y="1069"/>
                    <a:pt x="958" y="1067"/>
                    <a:pt x="949" y="1066"/>
                  </a:cubicBezTo>
                  <a:cubicBezTo>
                    <a:pt x="940" y="1064"/>
                    <a:pt x="933" y="1061"/>
                    <a:pt x="930" y="1052"/>
                  </a:cubicBezTo>
                  <a:cubicBezTo>
                    <a:pt x="928" y="1047"/>
                    <a:pt x="925" y="1044"/>
                    <a:pt x="919" y="1046"/>
                  </a:cubicBezTo>
                  <a:cubicBezTo>
                    <a:pt x="906" y="1052"/>
                    <a:pt x="893" y="1052"/>
                    <a:pt x="881" y="1041"/>
                  </a:cubicBezTo>
                  <a:cubicBezTo>
                    <a:pt x="879" y="1039"/>
                    <a:pt x="875" y="1037"/>
                    <a:pt x="871" y="1036"/>
                  </a:cubicBezTo>
                  <a:cubicBezTo>
                    <a:pt x="858" y="1035"/>
                    <a:pt x="852" y="1026"/>
                    <a:pt x="847" y="1016"/>
                  </a:cubicBezTo>
                  <a:cubicBezTo>
                    <a:pt x="843" y="1008"/>
                    <a:pt x="839" y="997"/>
                    <a:pt x="828" y="1003"/>
                  </a:cubicBezTo>
                  <a:cubicBezTo>
                    <a:pt x="817" y="1008"/>
                    <a:pt x="826" y="1017"/>
                    <a:pt x="829" y="1024"/>
                  </a:cubicBezTo>
                  <a:cubicBezTo>
                    <a:pt x="830" y="1027"/>
                    <a:pt x="830" y="1030"/>
                    <a:pt x="833" y="1032"/>
                  </a:cubicBezTo>
                  <a:cubicBezTo>
                    <a:pt x="846" y="1039"/>
                    <a:pt x="848" y="1053"/>
                    <a:pt x="856" y="1065"/>
                  </a:cubicBezTo>
                  <a:cubicBezTo>
                    <a:pt x="858" y="1060"/>
                    <a:pt x="859" y="1054"/>
                    <a:pt x="865" y="1054"/>
                  </a:cubicBezTo>
                  <a:cubicBezTo>
                    <a:pt x="871" y="1054"/>
                    <a:pt x="872" y="1060"/>
                    <a:pt x="874" y="1064"/>
                  </a:cubicBezTo>
                  <a:cubicBezTo>
                    <a:pt x="874" y="1065"/>
                    <a:pt x="874" y="1066"/>
                    <a:pt x="874" y="1067"/>
                  </a:cubicBezTo>
                  <a:cubicBezTo>
                    <a:pt x="875" y="1072"/>
                    <a:pt x="869" y="1081"/>
                    <a:pt x="878" y="1082"/>
                  </a:cubicBezTo>
                  <a:cubicBezTo>
                    <a:pt x="887" y="1083"/>
                    <a:pt x="897" y="1083"/>
                    <a:pt x="903" y="1074"/>
                  </a:cubicBezTo>
                  <a:cubicBezTo>
                    <a:pt x="907" y="1067"/>
                    <a:pt x="912" y="1061"/>
                    <a:pt x="916" y="1055"/>
                  </a:cubicBezTo>
                  <a:cubicBezTo>
                    <a:pt x="919" y="1050"/>
                    <a:pt x="921" y="1046"/>
                    <a:pt x="927" y="1049"/>
                  </a:cubicBezTo>
                  <a:cubicBezTo>
                    <a:pt x="930" y="1053"/>
                    <a:pt x="930" y="1057"/>
                    <a:pt x="931" y="1061"/>
                  </a:cubicBezTo>
                  <a:cubicBezTo>
                    <a:pt x="932" y="1071"/>
                    <a:pt x="936" y="1078"/>
                    <a:pt x="945" y="1081"/>
                  </a:cubicBezTo>
                  <a:cubicBezTo>
                    <a:pt x="960" y="1085"/>
                    <a:pt x="970" y="1095"/>
                    <a:pt x="981" y="1105"/>
                  </a:cubicBezTo>
                  <a:cubicBezTo>
                    <a:pt x="983" y="1109"/>
                    <a:pt x="983" y="1114"/>
                    <a:pt x="982" y="1118"/>
                  </a:cubicBezTo>
                  <a:cubicBezTo>
                    <a:pt x="972" y="1143"/>
                    <a:pt x="956" y="1163"/>
                    <a:pt x="938" y="1182"/>
                  </a:cubicBezTo>
                  <a:cubicBezTo>
                    <a:pt x="935" y="1186"/>
                    <a:pt x="932" y="1190"/>
                    <a:pt x="927" y="1192"/>
                  </a:cubicBezTo>
                  <a:cubicBezTo>
                    <a:pt x="923" y="1194"/>
                    <a:pt x="920" y="1195"/>
                    <a:pt x="916" y="1197"/>
                  </a:cubicBezTo>
                  <a:cubicBezTo>
                    <a:pt x="902" y="1213"/>
                    <a:pt x="883" y="1219"/>
                    <a:pt x="866" y="1229"/>
                  </a:cubicBezTo>
                  <a:cubicBezTo>
                    <a:pt x="846" y="1240"/>
                    <a:pt x="824" y="1245"/>
                    <a:pt x="804" y="1255"/>
                  </a:cubicBezTo>
                  <a:cubicBezTo>
                    <a:pt x="795" y="1260"/>
                    <a:pt x="783" y="1254"/>
                    <a:pt x="778" y="1243"/>
                  </a:cubicBezTo>
                  <a:cubicBezTo>
                    <a:pt x="775" y="1236"/>
                    <a:pt x="770" y="1228"/>
                    <a:pt x="770" y="1220"/>
                  </a:cubicBezTo>
                  <a:cubicBezTo>
                    <a:pt x="769" y="1197"/>
                    <a:pt x="756" y="1178"/>
                    <a:pt x="742" y="1164"/>
                  </a:cubicBezTo>
                  <a:cubicBezTo>
                    <a:pt x="726" y="1148"/>
                    <a:pt x="711" y="1136"/>
                    <a:pt x="709" y="1112"/>
                  </a:cubicBezTo>
                  <a:cubicBezTo>
                    <a:pt x="709" y="1110"/>
                    <a:pt x="706" y="1107"/>
                    <a:pt x="704" y="1106"/>
                  </a:cubicBezTo>
                  <a:cubicBezTo>
                    <a:pt x="681" y="1089"/>
                    <a:pt x="671" y="1062"/>
                    <a:pt x="652" y="1043"/>
                  </a:cubicBezTo>
                  <a:cubicBezTo>
                    <a:pt x="648" y="1040"/>
                    <a:pt x="649" y="1035"/>
                    <a:pt x="647" y="1031"/>
                  </a:cubicBezTo>
                  <a:cubicBezTo>
                    <a:pt x="646" y="1037"/>
                    <a:pt x="632" y="1042"/>
                    <a:pt x="642" y="1052"/>
                  </a:cubicBezTo>
                  <a:cubicBezTo>
                    <a:pt x="647" y="1062"/>
                    <a:pt x="653" y="1071"/>
                    <a:pt x="661" y="1078"/>
                  </a:cubicBezTo>
                  <a:cubicBezTo>
                    <a:pt x="667" y="1084"/>
                    <a:pt x="672" y="1090"/>
                    <a:pt x="672" y="1100"/>
                  </a:cubicBezTo>
                  <a:cubicBezTo>
                    <a:pt x="672" y="1104"/>
                    <a:pt x="674" y="1109"/>
                    <a:pt x="677" y="1111"/>
                  </a:cubicBezTo>
                  <a:cubicBezTo>
                    <a:pt x="690" y="1122"/>
                    <a:pt x="694" y="1137"/>
                    <a:pt x="698" y="1152"/>
                  </a:cubicBezTo>
                  <a:cubicBezTo>
                    <a:pt x="701" y="1162"/>
                    <a:pt x="704" y="1171"/>
                    <a:pt x="713" y="1178"/>
                  </a:cubicBezTo>
                  <a:cubicBezTo>
                    <a:pt x="718" y="1182"/>
                    <a:pt x="721" y="1187"/>
                    <a:pt x="722" y="1193"/>
                  </a:cubicBezTo>
                  <a:cubicBezTo>
                    <a:pt x="726" y="1208"/>
                    <a:pt x="735" y="1217"/>
                    <a:pt x="748" y="1225"/>
                  </a:cubicBezTo>
                  <a:cubicBezTo>
                    <a:pt x="760" y="1231"/>
                    <a:pt x="768" y="1245"/>
                    <a:pt x="781" y="1250"/>
                  </a:cubicBezTo>
                  <a:cubicBezTo>
                    <a:pt x="787" y="1252"/>
                    <a:pt x="787" y="1258"/>
                    <a:pt x="786" y="1264"/>
                  </a:cubicBezTo>
                  <a:cubicBezTo>
                    <a:pt x="786" y="1280"/>
                    <a:pt x="799" y="1288"/>
                    <a:pt x="813" y="1281"/>
                  </a:cubicBezTo>
                  <a:cubicBezTo>
                    <a:pt x="832" y="1270"/>
                    <a:pt x="855" y="1269"/>
                    <a:pt x="875" y="1262"/>
                  </a:cubicBezTo>
                  <a:cubicBezTo>
                    <a:pt x="885" y="1258"/>
                    <a:pt x="890" y="1263"/>
                    <a:pt x="890" y="1273"/>
                  </a:cubicBezTo>
                  <a:cubicBezTo>
                    <a:pt x="890" y="1281"/>
                    <a:pt x="890" y="1288"/>
                    <a:pt x="888" y="1295"/>
                  </a:cubicBezTo>
                  <a:cubicBezTo>
                    <a:pt x="885" y="1302"/>
                    <a:pt x="884" y="1310"/>
                    <a:pt x="880" y="1317"/>
                  </a:cubicBezTo>
                  <a:cubicBezTo>
                    <a:pt x="877" y="1321"/>
                    <a:pt x="878" y="1326"/>
                    <a:pt x="877" y="1331"/>
                  </a:cubicBezTo>
                  <a:cubicBezTo>
                    <a:pt x="875" y="1340"/>
                    <a:pt x="871" y="1348"/>
                    <a:pt x="865" y="1356"/>
                  </a:cubicBezTo>
                  <a:cubicBezTo>
                    <a:pt x="847" y="1383"/>
                    <a:pt x="825" y="1406"/>
                    <a:pt x="802" y="1429"/>
                  </a:cubicBezTo>
                  <a:cubicBezTo>
                    <a:pt x="782" y="1448"/>
                    <a:pt x="767" y="1472"/>
                    <a:pt x="754" y="1497"/>
                  </a:cubicBezTo>
                  <a:cubicBezTo>
                    <a:pt x="753" y="1500"/>
                    <a:pt x="752" y="1502"/>
                    <a:pt x="753" y="1504"/>
                  </a:cubicBezTo>
                  <a:cubicBezTo>
                    <a:pt x="761" y="1526"/>
                    <a:pt x="753" y="1552"/>
                    <a:pt x="773" y="1571"/>
                  </a:cubicBezTo>
                  <a:cubicBezTo>
                    <a:pt x="784" y="1581"/>
                    <a:pt x="778" y="1597"/>
                    <a:pt x="778" y="1611"/>
                  </a:cubicBezTo>
                  <a:cubicBezTo>
                    <a:pt x="778" y="1617"/>
                    <a:pt x="776" y="1624"/>
                    <a:pt x="778" y="1631"/>
                  </a:cubicBezTo>
                  <a:cubicBezTo>
                    <a:pt x="781" y="1636"/>
                    <a:pt x="778" y="1640"/>
                    <a:pt x="775" y="1644"/>
                  </a:cubicBezTo>
                  <a:cubicBezTo>
                    <a:pt x="769" y="1650"/>
                    <a:pt x="763" y="1656"/>
                    <a:pt x="756" y="1660"/>
                  </a:cubicBezTo>
                  <a:cubicBezTo>
                    <a:pt x="740" y="1666"/>
                    <a:pt x="729" y="1678"/>
                    <a:pt x="717" y="1688"/>
                  </a:cubicBezTo>
                  <a:cubicBezTo>
                    <a:pt x="707" y="1697"/>
                    <a:pt x="701" y="1708"/>
                    <a:pt x="708" y="1722"/>
                  </a:cubicBezTo>
                  <a:cubicBezTo>
                    <a:pt x="710" y="1726"/>
                    <a:pt x="710" y="1730"/>
                    <a:pt x="711" y="1735"/>
                  </a:cubicBezTo>
                  <a:cubicBezTo>
                    <a:pt x="711" y="1739"/>
                    <a:pt x="711" y="1743"/>
                    <a:pt x="711" y="1748"/>
                  </a:cubicBezTo>
                  <a:cubicBezTo>
                    <a:pt x="710" y="1770"/>
                    <a:pt x="692" y="1775"/>
                    <a:pt x="677" y="1783"/>
                  </a:cubicBezTo>
                  <a:cubicBezTo>
                    <a:pt x="673" y="1788"/>
                    <a:pt x="677" y="1794"/>
                    <a:pt x="675" y="1800"/>
                  </a:cubicBezTo>
                  <a:cubicBezTo>
                    <a:pt x="666" y="1824"/>
                    <a:pt x="651" y="1843"/>
                    <a:pt x="631" y="1860"/>
                  </a:cubicBezTo>
                  <a:cubicBezTo>
                    <a:pt x="629" y="1862"/>
                    <a:pt x="625" y="1863"/>
                    <a:pt x="623" y="1866"/>
                  </a:cubicBezTo>
                  <a:cubicBezTo>
                    <a:pt x="607" y="1892"/>
                    <a:pt x="582" y="1901"/>
                    <a:pt x="553" y="1904"/>
                  </a:cubicBezTo>
                  <a:cubicBezTo>
                    <a:pt x="545" y="1906"/>
                    <a:pt x="536" y="1904"/>
                    <a:pt x="527" y="1906"/>
                  </a:cubicBezTo>
                  <a:cubicBezTo>
                    <a:pt x="524" y="1907"/>
                    <a:pt x="520" y="1907"/>
                    <a:pt x="517" y="1909"/>
                  </a:cubicBezTo>
                  <a:cubicBezTo>
                    <a:pt x="489" y="1923"/>
                    <a:pt x="479" y="1920"/>
                    <a:pt x="465" y="1890"/>
                  </a:cubicBezTo>
                  <a:cubicBezTo>
                    <a:pt x="463" y="1884"/>
                    <a:pt x="469" y="1880"/>
                    <a:pt x="469" y="1874"/>
                  </a:cubicBezTo>
                  <a:cubicBezTo>
                    <a:pt x="457" y="1858"/>
                    <a:pt x="451" y="1839"/>
                    <a:pt x="437" y="1824"/>
                  </a:cubicBezTo>
                  <a:cubicBezTo>
                    <a:pt x="435" y="1822"/>
                    <a:pt x="433" y="1820"/>
                    <a:pt x="433" y="1817"/>
                  </a:cubicBezTo>
                  <a:cubicBezTo>
                    <a:pt x="432" y="1797"/>
                    <a:pt x="422" y="1780"/>
                    <a:pt x="419" y="1761"/>
                  </a:cubicBezTo>
                  <a:cubicBezTo>
                    <a:pt x="419" y="1754"/>
                    <a:pt x="421" y="1748"/>
                    <a:pt x="417" y="1742"/>
                  </a:cubicBezTo>
                  <a:cubicBezTo>
                    <a:pt x="404" y="1729"/>
                    <a:pt x="400" y="1711"/>
                    <a:pt x="388" y="1698"/>
                  </a:cubicBezTo>
                  <a:cubicBezTo>
                    <a:pt x="386" y="1696"/>
                    <a:pt x="385" y="1693"/>
                    <a:pt x="386" y="1691"/>
                  </a:cubicBezTo>
                  <a:cubicBezTo>
                    <a:pt x="390" y="1683"/>
                    <a:pt x="384" y="1675"/>
                    <a:pt x="386" y="1666"/>
                  </a:cubicBezTo>
                  <a:cubicBezTo>
                    <a:pt x="388" y="1660"/>
                    <a:pt x="387" y="1653"/>
                    <a:pt x="387" y="1647"/>
                  </a:cubicBezTo>
                  <a:cubicBezTo>
                    <a:pt x="389" y="1633"/>
                    <a:pt x="393" y="1621"/>
                    <a:pt x="405" y="1612"/>
                  </a:cubicBezTo>
                  <a:cubicBezTo>
                    <a:pt x="412" y="1608"/>
                    <a:pt x="411" y="1601"/>
                    <a:pt x="410" y="1595"/>
                  </a:cubicBezTo>
                  <a:cubicBezTo>
                    <a:pt x="408" y="1585"/>
                    <a:pt x="400" y="1578"/>
                    <a:pt x="401" y="1568"/>
                  </a:cubicBezTo>
                  <a:cubicBezTo>
                    <a:pt x="402" y="1560"/>
                    <a:pt x="404" y="1553"/>
                    <a:pt x="400" y="1546"/>
                  </a:cubicBezTo>
                  <a:cubicBezTo>
                    <a:pt x="396" y="1541"/>
                    <a:pt x="393" y="1537"/>
                    <a:pt x="390" y="1531"/>
                  </a:cubicBezTo>
                  <a:cubicBezTo>
                    <a:pt x="383" y="1517"/>
                    <a:pt x="374" y="1504"/>
                    <a:pt x="361" y="1494"/>
                  </a:cubicBezTo>
                  <a:cubicBezTo>
                    <a:pt x="354" y="1488"/>
                    <a:pt x="346" y="1482"/>
                    <a:pt x="345" y="1472"/>
                  </a:cubicBezTo>
                  <a:cubicBezTo>
                    <a:pt x="347" y="1466"/>
                    <a:pt x="341" y="1459"/>
                    <a:pt x="345" y="1453"/>
                  </a:cubicBezTo>
                  <a:cubicBezTo>
                    <a:pt x="350" y="1439"/>
                    <a:pt x="350" y="1424"/>
                    <a:pt x="355" y="1410"/>
                  </a:cubicBezTo>
                  <a:cubicBezTo>
                    <a:pt x="355" y="1406"/>
                    <a:pt x="356" y="1401"/>
                    <a:pt x="352" y="1398"/>
                  </a:cubicBezTo>
                  <a:cubicBezTo>
                    <a:pt x="342" y="1390"/>
                    <a:pt x="333" y="1385"/>
                    <a:pt x="320" y="1391"/>
                  </a:cubicBezTo>
                  <a:cubicBezTo>
                    <a:pt x="312" y="1395"/>
                    <a:pt x="305" y="1390"/>
                    <a:pt x="299" y="1383"/>
                  </a:cubicBezTo>
                  <a:cubicBezTo>
                    <a:pt x="295" y="1378"/>
                    <a:pt x="290" y="1374"/>
                    <a:pt x="287" y="1369"/>
                  </a:cubicBezTo>
                  <a:cubicBezTo>
                    <a:pt x="282" y="1363"/>
                    <a:pt x="276" y="1363"/>
                    <a:pt x="269" y="1365"/>
                  </a:cubicBezTo>
                  <a:cubicBezTo>
                    <a:pt x="251" y="1370"/>
                    <a:pt x="233" y="1375"/>
                    <a:pt x="218" y="1385"/>
                  </a:cubicBezTo>
                  <a:cubicBezTo>
                    <a:pt x="210" y="1390"/>
                    <a:pt x="202" y="1390"/>
                    <a:pt x="194" y="1387"/>
                  </a:cubicBezTo>
                  <a:cubicBezTo>
                    <a:pt x="183" y="1383"/>
                    <a:pt x="172" y="1385"/>
                    <a:pt x="162" y="1390"/>
                  </a:cubicBezTo>
                  <a:cubicBezTo>
                    <a:pt x="160" y="1391"/>
                    <a:pt x="158" y="1392"/>
                    <a:pt x="156" y="1393"/>
                  </a:cubicBezTo>
                  <a:cubicBezTo>
                    <a:pt x="125" y="1406"/>
                    <a:pt x="118" y="1404"/>
                    <a:pt x="97" y="1378"/>
                  </a:cubicBezTo>
                  <a:cubicBezTo>
                    <a:pt x="93" y="1372"/>
                    <a:pt x="90" y="1366"/>
                    <a:pt x="82" y="1365"/>
                  </a:cubicBezTo>
                  <a:cubicBezTo>
                    <a:pt x="68" y="1360"/>
                    <a:pt x="59" y="1352"/>
                    <a:pt x="53" y="1337"/>
                  </a:cubicBezTo>
                  <a:cubicBezTo>
                    <a:pt x="46" y="1319"/>
                    <a:pt x="31" y="1306"/>
                    <a:pt x="18" y="1292"/>
                  </a:cubicBezTo>
                  <a:cubicBezTo>
                    <a:pt x="13" y="1287"/>
                    <a:pt x="9" y="1282"/>
                    <a:pt x="8" y="1275"/>
                  </a:cubicBezTo>
                  <a:cubicBezTo>
                    <a:pt x="8" y="1268"/>
                    <a:pt x="7" y="1262"/>
                    <a:pt x="3" y="1256"/>
                  </a:cubicBezTo>
                  <a:cubicBezTo>
                    <a:pt x="2" y="1253"/>
                    <a:pt x="0" y="1249"/>
                    <a:pt x="2" y="1247"/>
                  </a:cubicBezTo>
                  <a:cubicBezTo>
                    <a:pt x="15" y="1237"/>
                    <a:pt x="11" y="1222"/>
                    <a:pt x="15" y="1210"/>
                  </a:cubicBezTo>
                  <a:cubicBezTo>
                    <a:pt x="19" y="1196"/>
                    <a:pt x="11" y="1182"/>
                    <a:pt x="6" y="1169"/>
                  </a:cubicBezTo>
                  <a:cubicBezTo>
                    <a:pt x="4" y="1164"/>
                    <a:pt x="4" y="1158"/>
                    <a:pt x="4" y="1153"/>
                  </a:cubicBezTo>
                  <a:cubicBezTo>
                    <a:pt x="5" y="1143"/>
                    <a:pt x="11" y="1135"/>
                    <a:pt x="16" y="1127"/>
                  </a:cubicBezTo>
                  <a:cubicBezTo>
                    <a:pt x="19" y="1123"/>
                    <a:pt x="18" y="1118"/>
                    <a:pt x="20" y="1113"/>
                  </a:cubicBezTo>
                  <a:cubicBezTo>
                    <a:pt x="32" y="1096"/>
                    <a:pt x="38" y="1076"/>
                    <a:pt x="52" y="1060"/>
                  </a:cubicBezTo>
                  <a:cubicBezTo>
                    <a:pt x="55" y="1055"/>
                    <a:pt x="60" y="1052"/>
                    <a:pt x="65" y="1050"/>
                  </a:cubicBezTo>
                  <a:cubicBezTo>
                    <a:pt x="78" y="1043"/>
                    <a:pt x="90" y="1034"/>
                    <a:pt x="97" y="1021"/>
                  </a:cubicBezTo>
                  <a:cubicBezTo>
                    <a:pt x="98" y="1015"/>
                    <a:pt x="97" y="1010"/>
                    <a:pt x="96" y="1005"/>
                  </a:cubicBezTo>
                  <a:cubicBezTo>
                    <a:pt x="95" y="999"/>
                    <a:pt x="94" y="993"/>
                    <a:pt x="97" y="988"/>
                  </a:cubicBezTo>
                  <a:cubicBezTo>
                    <a:pt x="100" y="984"/>
                    <a:pt x="103" y="980"/>
                    <a:pt x="105" y="975"/>
                  </a:cubicBezTo>
                  <a:cubicBezTo>
                    <a:pt x="112" y="962"/>
                    <a:pt x="125" y="956"/>
                    <a:pt x="137" y="947"/>
                  </a:cubicBezTo>
                  <a:cubicBezTo>
                    <a:pt x="137" y="945"/>
                    <a:pt x="140" y="944"/>
                    <a:pt x="139" y="941"/>
                  </a:cubicBezTo>
                  <a:cubicBezTo>
                    <a:pt x="138" y="933"/>
                    <a:pt x="141" y="929"/>
                    <a:pt x="148" y="927"/>
                  </a:cubicBezTo>
                  <a:cubicBezTo>
                    <a:pt x="162" y="933"/>
                    <a:pt x="177" y="929"/>
                    <a:pt x="191" y="929"/>
                  </a:cubicBezTo>
                  <a:cubicBezTo>
                    <a:pt x="202" y="928"/>
                    <a:pt x="209" y="919"/>
                    <a:pt x="218" y="914"/>
                  </a:cubicBezTo>
                  <a:cubicBezTo>
                    <a:pt x="224" y="911"/>
                    <a:pt x="229" y="906"/>
                    <a:pt x="236" y="906"/>
                  </a:cubicBezTo>
                  <a:cubicBezTo>
                    <a:pt x="260" y="906"/>
                    <a:pt x="284" y="902"/>
                    <a:pt x="307" y="902"/>
                  </a:cubicBezTo>
                  <a:cubicBezTo>
                    <a:pt x="313" y="902"/>
                    <a:pt x="318" y="899"/>
                    <a:pt x="323" y="898"/>
                  </a:cubicBezTo>
                  <a:cubicBezTo>
                    <a:pt x="337" y="893"/>
                    <a:pt x="347" y="900"/>
                    <a:pt x="350" y="914"/>
                  </a:cubicBezTo>
                  <a:cubicBezTo>
                    <a:pt x="352" y="925"/>
                    <a:pt x="358" y="936"/>
                    <a:pt x="353" y="949"/>
                  </a:cubicBezTo>
                  <a:cubicBezTo>
                    <a:pt x="351" y="954"/>
                    <a:pt x="360" y="959"/>
                    <a:pt x="367" y="962"/>
                  </a:cubicBezTo>
                  <a:cubicBezTo>
                    <a:pt x="373" y="965"/>
                    <a:pt x="381" y="965"/>
                    <a:pt x="388" y="967"/>
                  </a:cubicBezTo>
                  <a:cubicBezTo>
                    <a:pt x="398" y="969"/>
                    <a:pt x="406" y="972"/>
                    <a:pt x="413" y="982"/>
                  </a:cubicBezTo>
                  <a:cubicBezTo>
                    <a:pt x="422" y="994"/>
                    <a:pt x="438" y="993"/>
                    <a:pt x="451" y="998"/>
                  </a:cubicBezTo>
                  <a:cubicBezTo>
                    <a:pt x="456" y="1000"/>
                    <a:pt x="458" y="994"/>
                    <a:pt x="458" y="989"/>
                  </a:cubicBezTo>
                  <a:cubicBezTo>
                    <a:pt x="458" y="981"/>
                    <a:pt x="460" y="975"/>
                    <a:pt x="466" y="970"/>
                  </a:cubicBezTo>
                  <a:cubicBezTo>
                    <a:pt x="480" y="962"/>
                    <a:pt x="494" y="959"/>
                    <a:pt x="507" y="973"/>
                  </a:cubicBezTo>
                  <a:cubicBezTo>
                    <a:pt x="509" y="975"/>
                    <a:pt x="512" y="974"/>
                    <a:pt x="515" y="974"/>
                  </a:cubicBezTo>
                  <a:cubicBezTo>
                    <a:pt x="526" y="977"/>
                    <a:pt x="537" y="982"/>
                    <a:pt x="548" y="983"/>
                  </a:cubicBezTo>
                  <a:cubicBezTo>
                    <a:pt x="562" y="985"/>
                    <a:pt x="575" y="989"/>
                    <a:pt x="587" y="978"/>
                  </a:cubicBezTo>
                  <a:cubicBezTo>
                    <a:pt x="591" y="974"/>
                    <a:pt x="598" y="975"/>
                    <a:pt x="604" y="977"/>
                  </a:cubicBezTo>
                  <a:cubicBezTo>
                    <a:pt x="608" y="978"/>
                    <a:pt x="611" y="980"/>
                    <a:pt x="615" y="981"/>
                  </a:cubicBezTo>
                  <a:cubicBezTo>
                    <a:pt x="626" y="985"/>
                    <a:pt x="633" y="982"/>
                    <a:pt x="636" y="971"/>
                  </a:cubicBezTo>
                  <a:cubicBezTo>
                    <a:pt x="640" y="949"/>
                    <a:pt x="648" y="928"/>
                    <a:pt x="645" y="904"/>
                  </a:cubicBezTo>
                  <a:cubicBezTo>
                    <a:pt x="630" y="910"/>
                    <a:pt x="615" y="914"/>
                    <a:pt x="599" y="906"/>
                  </a:cubicBezTo>
                  <a:cubicBezTo>
                    <a:pt x="594" y="903"/>
                    <a:pt x="589" y="906"/>
                    <a:pt x="585" y="908"/>
                  </a:cubicBezTo>
                  <a:cubicBezTo>
                    <a:pt x="579" y="912"/>
                    <a:pt x="573" y="913"/>
                    <a:pt x="567" y="912"/>
                  </a:cubicBezTo>
                  <a:cubicBezTo>
                    <a:pt x="547" y="909"/>
                    <a:pt x="535" y="898"/>
                    <a:pt x="529" y="875"/>
                  </a:cubicBezTo>
                  <a:cubicBezTo>
                    <a:pt x="529" y="872"/>
                    <a:pt x="529" y="869"/>
                    <a:pt x="528" y="867"/>
                  </a:cubicBezTo>
                  <a:cubicBezTo>
                    <a:pt x="521" y="845"/>
                    <a:pt x="539" y="853"/>
                    <a:pt x="547" y="843"/>
                  </a:cubicBezTo>
                  <a:cubicBezTo>
                    <a:pt x="552" y="842"/>
                    <a:pt x="559" y="838"/>
                    <a:pt x="562" y="832"/>
                  </a:cubicBezTo>
                  <a:cubicBezTo>
                    <a:pt x="564" y="827"/>
                    <a:pt x="565" y="824"/>
                    <a:pt x="570" y="823"/>
                  </a:cubicBezTo>
                  <a:cubicBezTo>
                    <a:pt x="583" y="822"/>
                    <a:pt x="595" y="818"/>
                    <a:pt x="606" y="811"/>
                  </a:cubicBezTo>
                  <a:cubicBezTo>
                    <a:pt x="616" y="804"/>
                    <a:pt x="627" y="804"/>
                    <a:pt x="637" y="810"/>
                  </a:cubicBezTo>
                  <a:cubicBezTo>
                    <a:pt x="656" y="821"/>
                    <a:pt x="675" y="817"/>
                    <a:pt x="695" y="817"/>
                  </a:cubicBezTo>
                  <a:cubicBezTo>
                    <a:pt x="702" y="817"/>
                    <a:pt x="705" y="813"/>
                    <a:pt x="701" y="805"/>
                  </a:cubicBezTo>
                  <a:cubicBezTo>
                    <a:pt x="695" y="797"/>
                    <a:pt x="689" y="790"/>
                    <a:pt x="680" y="785"/>
                  </a:cubicBezTo>
                  <a:cubicBezTo>
                    <a:pt x="667" y="777"/>
                    <a:pt x="650" y="774"/>
                    <a:pt x="641" y="758"/>
                  </a:cubicBezTo>
                  <a:cubicBezTo>
                    <a:pt x="639" y="753"/>
                    <a:pt x="641" y="749"/>
                    <a:pt x="643" y="745"/>
                  </a:cubicBezTo>
                  <a:cubicBezTo>
                    <a:pt x="647" y="737"/>
                    <a:pt x="650" y="718"/>
                    <a:pt x="646" y="721"/>
                  </a:cubicBezTo>
                  <a:cubicBezTo>
                    <a:pt x="636" y="725"/>
                    <a:pt x="627" y="733"/>
                    <a:pt x="616" y="736"/>
                  </a:cubicBezTo>
                  <a:cubicBezTo>
                    <a:pt x="620" y="742"/>
                    <a:pt x="625" y="744"/>
                    <a:pt x="630" y="745"/>
                  </a:cubicBezTo>
                  <a:cubicBezTo>
                    <a:pt x="640" y="747"/>
                    <a:pt x="642" y="752"/>
                    <a:pt x="637" y="761"/>
                  </a:cubicBezTo>
                  <a:cubicBezTo>
                    <a:pt x="629" y="764"/>
                    <a:pt x="620" y="765"/>
                    <a:pt x="613" y="771"/>
                  </a:cubicBezTo>
                  <a:cubicBezTo>
                    <a:pt x="606" y="776"/>
                    <a:pt x="599" y="774"/>
                    <a:pt x="597" y="766"/>
                  </a:cubicBezTo>
                  <a:cubicBezTo>
                    <a:pt x="595" y="757"/>
                    <a:pt x="578" y="746"/>
                    <a:pt x="590" y="741"/>
                  </a:cubicBezTo>
                  <a:cubicBezTo>
                    <a:pt x="609" y="732"/>
                    <a:pt x="583" y="736"/>
                    <a:pt x="581" y="731"/>
                  </a:cubicBezTo>
                  <a:cubicBezTo>
                    <a:pt x="581" y="730"/>
                    <a:pt x="575" y="734"/>
                    <a:pt x="573" y="738"/>
                  </a:cubicBezTo>
                  <a:cubicBezTo>
                    <a:pt x="562" y="759"/>
                    <a:pt x="552" y="781"/>
                    <a:pt x="547" y="804"/>
                  </a:cubicBezTo>
                  <a:cubicBezTo>
                    <a:pt x="545" y="810"/>
                    <a:pt x="549" y="816"/>
                    <a:pt x="553" y="820"/>
                  </a:cubicBezTo>
                  <a:cubicBezTo>
                    <a:pt x="558" y="826"/>
                    <a:pt x="557" y="830"/>
                    <a:pt x="550" y="834"/>
                  </a:cubicBezTo>
                  <a:cubicBezTo>
                    <a:pt x="537" y="842"/>
                    <a:pt x="523" y="843"/>
                    <a:pt x="508" y="839"/>
                  </a:cubicBezTo>
                  <a:cubicBezTo>
                    <a:pt x="503" y="837"/>
                    <a:pt x="502" y="840"/>
                    <a:pt x="501" y="844"/>
                  </a:cubicBezTo>
                  <a:cubicBezTo>
                    <a:pt x="498" y="852"/>
                    <a:pt x="493" y="849"/>
                    <a:pt x="487" y="845"/>
                  </a:cubicBezTo>
                  <a:cubicBezTo>
                    <a:pt x="494" y="855"/>
                    <a:pt x="497" y="866"/>
                    <a:pt x="504" y="874"/>
                  </a:cubicBezTo>
                  <a:cubicBezTo>
                    <a:pt x="508" y="879"/>
                    <a:pt x="508" y="883"/>
                    <a:pt x="501" y="885"/>
                  </a:cubicBezTo>
                  <a:cubicBezTo>
                    <a:pt x="498" y="885"/>
                    <a:pt x="497" y="884"/>
                    <a:pt x="495" y="883"/>
                  </a:cubicBezTo>
                  <a:cubicBezTo>
                    <a:pt x="491" y="880"/>
                    <a:pt x="487" y="880"/>
                    <a:pt x="484" y="880"/>
                  </a:cubicBezTo>
                  <a:cubicBezTo>
                    <a:pt x="464" y="876"/>
                    <a:pt x="446" y="856"/>
                    <a:pt x="444" y="834"/>
                  </a:cubicBezTo>
                  <a:cubicBezTo>
                    <a:pt x="442" y="822"/>
                    <a:pt x="436" y="818"/>
                    <a:pt x="427" y="811"/>
                  </a:cubicBezTo>
                  <a:cubicBezTo>
                    <a:pt x="414" y="801"/>
                    <a:pt x="393" y="798"/>
                    <a:pt x="387" y="778"/>
                  </a:cubicBezTo>
                  <a:cubicBezTo>
                    <a:pt x="385" y="770"/>
                    <a:pt x="372" y="769"/>
                    <a:pt x="366" y="761"/>
                  </a:cubicBezTo>
                  <a:cubicBezTo>
                    <a:pt x="365" y="760"/>
                    <a:pt x="363" y="762"/>
                    <a:pt x="362" y="764"/>
                  </a:cubicBezTo>
                  <a:cubicBezTo>
                    <a:pt x="362" y="766"/>
                    <a:pt x="362" y="769"/>
                    <a:pt x="363" y="771"/>
                  </a:cubicBezTo>
                  <a:cubicBezTo>
                    <a:pt x="374" y="788"/>
                    <a:pt x="382" y="808"/>
                    <a:pt x="402" y="818"/>
                  </a:cubicBezTo>
                  <a:cubicBezTo>
                    <a:pt x="412" y="824"/>
                    <a:pt x="421" y="831"/>
                    <a:pt x="429" y="839"/>
                  </a:cubicBezTo>
                  <a:cubicBezTo>
                    <a:pt x="434" y="844"/>
                    <a:pt x="438" y="851"/>
                    <a:pt x="426" y="852"/>
                  </a:cubicBezTo>
                  <a:cubicBezTo>
                    <a:pt x="419" y="852"/>
                    <a:pt x="422" y="856"/>
                    <a:pt x="422" y="860"/>
                  </a:cubicBezTo>
                  <a:cubicBezTo>
                    <a:pt x="423" y="869"/>
                    <a:pt x="422" y="877"/>
                    <a:pt x="416" y="883"/>
                  </a:cubicBezTo>
                  <a:cubicBezTo>
                    <a:pt x="413" y="886"/>
                    <a:pt x="408" y="888"/>
                    <a:pt x="404" y="886"/>
                  </a:cubicBezTo>
                  <a:cubicBezTo>
                    <a:pt x="400" y="884"/>
                    <a:pt x="401" y="880"/>
                    <a:pt x="401" y="876"/>
                  </a:cubicBezTo>
                  <a:cubicBezTo>
                    <a:pt x="403" y="860"/>
                    <a:pt x="394" y="846"/>
                    <a:pt x="380" y="840"/>
                  </a:cubicBezTo>
                  <a:cubicBezTo>
                    <a:pt x="360" y="831"/>
                    <a:pt x="343" y="818"/>
                    <a:pt x="332" y="798"/>
                  </a:cubicBezTo>
                  <a:cubicBezTo>
                    <a:pt x="325" y="784"/>
                    <a:pt x="318" y="783"/>
                    <a:pt x="308" y="794"/>
                  </a:cubicBezTo>
                  <a:cubicBezTo>
                    <a:pt x="298" y="805"/>
                    <a:pt x="286" y="810"/>
                    <a:pt x="271" y="803"/>
                  </a:cubicBezTo>
                  <a:cubicBezTo>
                    <a:pt x="261" y="798"/>
                    <a:pt x="256" y="802"/>
                    <a:pt x="257" y="813"/>
                  </a:cubicBezTo>
                  <a:cubicBezTo>
                    <a:pt x="258" y="827"/>
                    <a:pt x="251" y="834"/>
                    <a:pt x="240" y="839"/>
                  </a:cubicBezTo>
                  <a:cubicBezTo>
                    <a:pt x="225" y="846"/>
                    <a:pt x="218" y="856"/>
                    <a:pt x="220" y="874"/>
                  </a:cubicBezTo>
                  <a:cubicBezTo>
                    <a:pt x="222" y="890"/>
                    <a:pt x="202" y="913"/>
                    <a:pt x="185" y="915"/>
                  </a:cubicBezTo>
                  <a:cubicBezTo>
                    <a:pt x="172" y="917"/>
                    <a:pt x="162" y="927"/>
                    <a:pt x="148" y="926"/>
                  </a:cubicBezTo>
                  <a:cubicBezTo>
                    <a:pt x="145" y="926"/>
                    <a:pt x="143" y="926"/>
                    <a:pt x="141" y="924"/>
                  </a:cubicBezTo>
                  <a:cubicBezTo>
                    <a:pt x="133" y="915"/>
                    <a:pt x="123" y="913"/>
                    <a:pt x="111" y="913"/>
                  </a:cubicBezTo>
                  <a:cubicBezTo>
                    <a:pt x="106" y="910"/>
                    <a:pt x="107" y="904"/>
                    <a:pt x="106" y="899"/>
                  </a:cubicBezTo>
                  <a:cubicBezTo>
                    <a:pt x="99" y="887"/>
                    <a:pt x="99" y="875"/>
                    <a:pt x="103" y="863"/>
                  </a:cubicBezTo>
                  <a:cubicBezTo>
                    <a:pt x="107" y="849"/>
                    <a:pt x="104" y="834"/>
                    <a:pt x="103" y="820"/>
                  </a:cubicBezTo>
                  <a:cubicBezTo>
                    <a:pt x="101" y="803"/>
                    <a:pt x="114" y="790"/>
                    <a:pt x="131" y="793"/>
                  </a:cubicBezTo>
                  <a:cubicBezTo>
                    <a:pt x="147" y="796"/>
                    <a:pt x="163" y="797"/>
                    <a:pt x="179" y="797"/>
                  </a:cubicBezTo>
                  <a:cubicBezTo>
                    <a:pt x="188" y="797"/>
                    <a:pt x="194" y="793"/>
                    <a:pt x="197" y="784"/>
                  </a:cubicBezTo>
                  <a:cubicBezTo>
                    <a:pt x="207" y="752"/>
                    <a:pt x="200" y="736"/>
                    <a:pt x="168" y="721"/>
                  </a:cubicBezTo>
                  <a:cubicBezTo>
                    <a:pt x="166" y="720"/>
                    <a:pt x="163" y="719"/>
                    <a:pt x="162" y="716"/>
                  </a:cubicBezTo>
                  <a:cubicBezTo>
                    <a:pt x="160" y="714"/>
                    <a:pt x="160" y="712"/>
                    <a:pt x="160" y="710"/>
                  </a:cubicBezTo>
                  <a:cubicBezTo>
                    <a:pt x="162" y="701"/>
                    <a:pt x="167" y="698"/>
                    <a:pt x="175" y="698"/>
                  </a:cubicBezTo>
                  <a:cubicBezTo>
                    <a:pt x="179" y="697"/>
                    <a:pt x="185" y="698"/>
                    <a:pt x="185" y="697"/>
                  </a:cubicBezTo>
                  <a:cubicBezTo>
                    <a:pt x="189" y="677"/>
                    <a:pt x="209" y="687"/>
                    <a:pt x="218" y="677"/>
                  </a:cubicBezTo>
                  <a:cubicBezTo>
                    <a:pt x="228" y="666"/>
                    <a:pt x="238" y="655"/>
                    <a:pt x="249" y="645"/>
                  </a:cubicBezTo>
                  <a:cubicBezTo>
                    <a:pt x="256" y="639"/>
                    <a:pt x="258" y="630"/>
                    <a:pt x="261" y="622"/>
                  </a:cubicBezTo>
                  <a:cubicBezTo>
                    <a:pt x="272" y="611"/>
                    <a:pt x="288" y="612"/>
                    <a:pt x="300" y="604"/>
                  </a:cubicBezTo>
                  <a:cubicBezTo>
                    <a:pt x="304" y="602"/>
                    <a:pt x="310" y="602"/>
                    <a:pt x="306" y="595"/>
                  </a:cubicBezTo>
                  <a:cubicBezTo>
                    <a:pt x="303" y="589"/>
                    <a:pt x="300" y="584"/>
                    <a:pt x="303" y="577"/>
                  </a:cubicBezTo>
                  <a:cubicBezTo>
                    <a:pt x="304" y="574"/>
                    <a:pt x="303" y="572"/>
                    <a:pt x="302" y="569"/>
                  </a:cubicBezTo>
                  <a:cubicBezTo>
                    <a:pt x="301" y="555"/>
                    <a:pt x="313" y="542"/>
                    <a:pt x="326" y="542"/>
                  </a:cubicBezTo>
                  <a:cubicBezTo>
                    <a:pt x="332" y="543"/>
                    <a:pt x="337" y="546"/>
                    <a:pt x="340" y="552"/>
                  </a:cubicBezTo>
                  <a:cubicBezTo>
                    <a:pt x="342" y="557"/>
                    <a:pt x="339" y="562"/>
                    <a:pt x="335" y="565"/>
                  </a:cubicBezTo>
                  <a:cubicBezTo>
                    <a:pt x="330" y="569"/>
                    <a:pt x="325" y="573"/>
                    <a:pt x="330" y="581"/>
                  </a:cubicBezTo>
                  <a:cubicBezTo>
                    <a:pt x="334" y="587"/>
                    <a:pt x="338" y="593"/>
                    <a:pt x="347" y="591"/>
                  </a:cubicBezTo>
                  <a:cubicBezTo>
                    <a:pt x="351" y="590"/>
                    <a:pt x="355" y="590"/>
                    <a:pt x="359" y="592"/>
                  </a:cubicBezTo>
                  <a:cubicBezTo>
                    <a:pt x="372" y="599"/>
                    <a:pt x="383" y="595"/>
                    <a:pt x="395" y="586"/>
                  </a:cubicBezTo>
                  <a:cubicBezTo>
                    <a:pt x="405" y="579"/>
                    <a:pt x="416" y="573"/>
                    <a:pt x="428" y="584"/>
                  </a:cubicBezTo>
                  <a:cubicBezTo>
                    <a:pt x="431" y="586"/>
                    <a:pt x="434" y="585"/>
                    <a:pt x="435" y="582"/>
                  </a:cubicBezTo>
                  <a:cubicBezTo>
                    <a:pt x="439" y="574"/>
                    <a:pt x="446" y="566"/>
                    <a:pt x="442" y="556"/>
                  </a:cubicBezTo>
                  <a:cubicBezTo>
                    <a:pt x="440" y="548"/>
                    <a:pt x="442" y="542"/>
                    <a:pt x="446" y="535"/>
                  </a:cubicBezTo>
                  <a:cubicBezTo>
                    <a:pt x="456" y="519"/>
                    <a:pt x="461" y="518"/>
                    <a:pt x="476" y="532"/>
                  </a:cubicBezTo>
                  <a:cubicBezTo>
                    <a:pt x="478" y="525"/>
                    <a:pt x="480" y="519"/>
                    <a:pt x="474" y="513"/>
                  </a:cubicBezTo>
                  <a:cubicBezTo>
                    <a:pt x="465" y="504"/>
                    <a:pt x="466" y="495"/>
                    <a:pt x="476" y="488"/>
                  </a:cubicBezTo>
                  <a:cubicBezTo>
                    <a:pt x="482" y="482"/>
                    <a:pt x="490" y="480"/>
                    <a:pt x="498" y="481"/>
                  </a:cubicBezTo>
                  <a:cubicBezTo>
                    <a:pt x="511" y="484"/>
                    <a:pt x="522" y="480"/>
                    <a:pt x="533" y="472"/>
                  </a:cubicBezTo>
                  <a:cubicBezTo>
                    <a:pt x="520" y="458"/>
                    <a:pt x="507" y="469"/>
                    <a:pt x="495" y="470"/>
                  </a:cubicBezTo>
                  <a:cubicBezTo>
                    <a:pt x="490" y="471"/>
                    <a:pt x="487" y="475"/>
                    <a:pt x="483" y="476"/>
                  </a:cubicBezTo>
                  <a:cubicBezTo>
                    <a:pt x="465" y="483"/>
                    <a:pt x="446" y="472"/>
                    <a:pt x="446" y="453"/>
                  </a:cubicBezTo>
                  <a:cubicBezTo>
                    <a:pt x="445" y="448"/>
                    <a:pt x="445" y="444"/>
                    <a:pt x="444" y="439"/>
                  </a:cubicBezTo>
                  <a:cubicBezTo>
                    <a:pt x="441" y="421"/>
                    <a:pt x="443" y="404"/>
                    <a:pt x="460" y="392"/>
                  </a:cubicBezTo>
                  <a:cubicBezTo>
                    <a:pt x="467" y="387"/>
                    <a:pt x="471" y="379"/>
                    <a:pt x="477" y="373"/>
                  </a:cubicBezTo>
                  <a:cubicBezTo>
                    <a:pt x="482" y="369"/>
                    <a:pt x="480" y="363"/>
                    <a:pt x="477" y="358"/>
                  </a:cubicBezTo>
                  <a:cubicBezTo>
                    <a:pt x="475" y="353"/>
                    <a:pt x="470" y="354"/>
                    <a:pt x="465" y="356"/>
                  </a:cubicBezTo>
                  <a:cubicBezTo>
                    <a:pt x="455" y="359"/>
                    <a:pt x="450" y="366"/>
                    <a:pt x="448" y="376"/>
                  </a:cubicBezTo>
                  <a:cubicBezTo>
                    <a:pt x="446" y="392"/>
                    <a:pt x="438" y="404"/>
                    <a:pt x="422" y="412"/>
                  </a:cubicBezTo>
                  <a:cubicBezTo>
                    <a:pt x="402" y="422"/>
                    <a:pt x="400" y="446"/>
                    <a:pt x="416" y="462"/>
                  </a:cubicBezTo>
                  <a:cubicBezTo>
                    <a:pt x="419" y="465"/>
                    <a:pt x="421" y="468"/>
                    <a:pt x="423" y="471"/>
                  </a:cubicBezTo>
                  <a:cubicBezTo>
                    <a:pt x="430" y="484"/>
                    <a:pt x="410" y="491"/>
                    <a:pt x="411" y="492"/>
                  </a:cubicBezTo>
                  <a:cubicBezTo>
                    <a:pt x="420" y="496"/>
                    <a:pt x="417" y="501"/>
                    <a:pt x="412" y="505"/>
                  </a:cubicBezTo>
                  <a:cubicBezTo>
                    <a:pt x="403" y="511"/>
                    <a:pt x="403" y="519"/>
                    <a:pt x="404" y="528"/>
                  </a:cubicBezTo>
                  <a:cubicBezTo>
                    <a:pt x="407" y="543"/>
                    <a:pt x="401" y="554"/>
                    <a:pt x="388" y="561"/>
                  </a:cubicBezTo>
                  <a:cubicBezTo>
                    <a:pt x="383" y="564"/>
                    <a:pt x="380" y="567"/>
                    <a:pt x="377" y="572"/>
                  </a:cubicBezTo>
                  <a:cubicBezTo>
                    <a:pt x="374" y="578"/>
                    <a:pt x="368" y="579"/>
                    <a:pt x="362" y="579"/>
                  </a:cubicBezTo>
                  <a:cubicBezTo>
                    <a:pt x="356" y="578"/>
                    <a:pt x="355" y="572"/>
                    <a:pt x="355" y="568"/>
                  </a:cubicBezTo>
                  <a:cubicBezTo>
                    <a:pt x="353" y="543"/>
                    <a:pt x="336" y="524"/>
                    <a:pt x="331" y="501"/>
                  </a:cubicBezTo>
                  <a:cubicBezTo>
                    <a:pt x="306" y="528"/>
                    <a:pt x="298" y="531"/>
                    <a:pt x="276" y="518"/>
                  </a:cubicBezTo>
                  <a:cubicBezTo>
                    <a:pt x="275" y="517"/>
                    <a:pt x="275" y="516"/>
                    <a:pt x="274" y="515"/>
                  </a:cubicBezTo>
                  <a:cubicBezTo>
                    <a:pt x="270" y="508"/>
                    <a:pt x="279" y="500"/>
                    <a:pt x="272" y="494"/>
                  </a:cubicBezTo>
                  <a:cubicBezTo>
                    <a:pt x="271" y="481"/>
                    <a:pt x="259" y="470"/>
                    <a:pt x="268" y="456"/>
                  </a:cubicBezTo>
                  <a:cubicBezTo>
                    <a:pt x="260" y="453"/>
                    <a:pt x="262" y="448"/>
                    <a:pt x="265" y="443"/>
                  </a:cubicBezTo>
                  <a:cubicBezTo>
                    <a:pt x="266" y="442"/>
                    <a:pt x="267" y="442"/>
                    <a:pt x="268" y="441"/>
                  </a:cubicBezTo>
                  <a:cubicBezTo>
                    <a:pt x="272" y="440"/>
                    <a:pt x="270" y="438"/>
                    <a:pt x="270" y="436"/>
                  </a:cubicBezTo>
                  <a:cubicBezTo>
                    <a:pt x="271" y="435"/>
                    <a:pt x="272" y="433"/>
                    <a:pt x="273" y="433"/>
                  </a:cubicBezTo>
                  <a:cubicBezTo>
                    <a:pt x="283" y="434"/>
                    <a:pt x="278" y="427"/>
                    <a:pt x="279" y="423"/>
                  </a:cubicBezTo>
                  <a:cubicBezTo>
                    <a:pt x="287" y="415"/>
                    <a:pt x="301" y="412"/>
                    <a:pt x="302" y="398"/>
                  </a:cubicBezTo>
                  <a:cubicBezTo>
                    <a:pt x="303" y="396"/>
                    <a:pt x="302" y="397"/>
                    <a:pt x="303" y="397"/>
                  </a:cubicBezTo>
                  <a:cubicBezTo>
                    <a:pt x="316" y="399"/>
                    <a:pt x="319" y="383"/>
                    <a:pt x="330" y="383"/>
                  </a:cubicBezTo>
                  <a:cubicBezTo>
                    <a:pt x="335" y="384"/>
                    <a:pt x="339" y="385"/>
                    <a:pt x="337" y="384"/>
                  </a:cubicBezTo>
                  <a:cubicBezTo>
                    <a:pt x="328" y="379"/>
                    <a:pt x="328" y="372"/>
                    <a:pt x="335" y="366"/>
                  </a:cubicBezTo>
                  <a:cubicBezTo>
                    <a:pt x="341" y="360"/>
                    <a:pt x="345" y="352"/>
                    <a:pt x="351" y="347"/>
                  </a:cubicBezTo>
                  <a:cubicBezTo>
                    <a:pt x="353" y="345"/>
                    <a:pt x="355" y="345"/>
                    <a:pt x="357" y="345"/>
                  </a:cubicBezTo>
                  <a:cubicBezTo>
                    <a:pt x="362" y="345"/>
                    <a:pt x="357" y="342"/>
                    <a:pt x="358" y="340"/>
                  </a:cubicBezTo>
                  <a:cubicBezTo>
                    <a:pt x="357" y="336"/>
                    <a:pt x="358" y="333"/>
                    <a:pt x="359" y="329"/>
                  </a:cubicBezTo>
                  <a:cubicBezTo>
                    <a:pt x="361" y="325"/>
                    <a:pt x="366" y="323"/>
                    <a:pt x="368" y="319"/>
                  </a:cubicBezTo>
                  <a:cubicBezTo>
                    <a:pt x="370" y="317"/>
                    <a:pt x="373" y="315"/>
                    <a:pt x="370" y="312"/>
                  </a:cubicBezTo>
                  <a:cubicBezTo>
                    <a:pt x="366" y="304"/>
                    <a:pt x="371" y="301"/>
                    <a:pt x="377" y="298"/>
                  </a:cubicBezTo>
                  <a:cubicBezTo>
                    <a:pt x="380" y="297"/>
                    <a:pt x="383" y="295"/>
                    <a:pt x="385" y="293"/>
                  </a:cubicBezTo>
                  <a:cubicBezTo>
                    <a:pt x="391" y="275"/>
                    <a:pt x="406" y="266"/>
                    <a:pt x="422" y="258"/>
                  </a:cubicBezTo>
                  <a:cubicBezTo>
                    <a:pt x="426" y="259"/>
                    <a:pt x="430" y="264"/>
                    <a:pt x="434" y="258"/>
                  </a:cubicBezTo>
                  <a:cubicBezTo>
                    <a:pt x="437" y="257"/>
                    <a:pt x="437" y="254"/>
                    <a:pt x="437" y="251"/>
                  </a:cubicBezTo>
                  <a:cubicBezTo>
                    <a:pt x="443" y="245"/>
                    <a:pt x="450" y="246"/>
                    <a:pt x="456" y="249"/>
                  </a:cubicBezTo>
                  <a:cubicBezTo>
                    <a:pt x="461" y="251"/>
                    <a:pt x="462" y="248"/>
                    <a:pt x="464" y="245"/>
                  </a:cubicBezTo>
                  <a:cubicBezTo>
                    <a:pt x="465" y="244"/>
                    <a:pt x="466" y="243"/>
                    <a:pt x="468" y="243"/>
                  </a:cubicBezTo>
                  <a:cubicBezTo>
                    <a:pt x="475" y="233"/>
                    <a:pt x="487" y="239"/>
                    <a:pt x="497" y="235"/>
                  </a:cubicBezTo>
                  <a:cubicBezTo>
                    <a:pt x="503" y="233"/>
                    <a:pt x="509" y="233"/>
                    <a:pt x="515" y="237"/>
                  </a:cubicBezTo>
                  <a:cubicBezTo>
                    <a:pt x="521" y="243"/>
                    <a:pt x="531" y="239"/>
                    <a:pt x="537" y="244"/>
                  </a:cubicBezTo>
                  <a:cubicBezTo>
                    <a:pt x="540" y="250"/>
                    <a:pt x="534" y="252"/>
                    <a:pt x="531" y="256"/>
                  </a:cubicBezTo>
                  <a:cubicBezTo>
                    <a:pt x="537" y="258"/>
                    <a:pt x="542" y="257"/>
                    <a:pt x="547" y="257"/>
                  </a:cubicBezTo>
                  <a:cubicBezTo>
                    <a:pt x="551" y="256"/>
                    <a:pt x="557" y="255"/>
                    <a:pt x="558" y="258"/>
                  </a:cubicBezTo>
                  <a:cubicBezTo>
                    <a:pt x="565" y="268"/>
                    <a:pt x="576" y="266"/>
                    <a:pt x="584" y="271"/>
                  </a:cubicBezTo>
                  <a:cubicBezTo>
                    <a:pt x="589" y="273"/>
                    <a:pt x="594" y="275"/>
                    <a:pt x="599" y="274"/>
                  </a:cubicBezTo>
                  <a:cubicBezTo>
                    <a:pt x="603" y="272"/>
                    <a:pt x="606" y="274"/>
                    <a:pt x="609" y="275"/>
                  </a:cubicBezTo>
                  <a:cubicBezTo>
                    <a:pt x="624" y="286"/>
                    <a:pt x="645" y="289"/>
                    <a:pt x="654" y="308"/>
                  </a:cubicBezTo>
                  <a:cubicBezTo>
                    <a:pt x="657" y="312"/>
                    <a:pt x="658" y="316"/>
                    <a:pt x="658" y="321"/>
                  </a:cubicBezTo>
                  <a:cubicBezTo>
                    <a:pt x="657" y="329"/>
                    <a:pt x="655" y="336"/>
                    <a:pt x="648" y="340"/>
                  </a:cubicBezTo>
                  <a:cubicBezTo>
                    <a:pt x="618" y="351"/>
                    <a:pt x="591" y="339"/>
                    <a:pt x="565" y="327"/>
                  </a:cubicBezTo>
                  <a:cubicBezTo>
                    <a:pt x="559" y="324"/>
                    <a:pt x="559" y="325"/>
                    <a:pt x="567" y="330"/>
                  </a:cubicBezTo>
                  <a:cubicBezTo>
                    <a:pt x="582" y="338"/>
                    <a:pt x="594" y="348"/>
                    <a:pt x="593" y="368"/>
                  </a:cubicBezTo>
                  <a:cubicBezTo>
                    <a:pt x="593" y="376"/>
                    <a:pt x="600" y="379"/>
                    <a:pt x="606" y="383"/>
                  </a:cubicBezTo>
                  <a:cubicBezTo>
                    <a:pt x="610" y="386"/>
                    <a:pt x="615" y="388"/>
                    <a:pt x="619" y="384"/>
                  </a:cubicBezTo>
                  <a:cubicBezTo>
                    <a:pt x="623" y="379"/>
                    <a:pt x="616" y="377"/>
                    <a:pt x="614" y="374"/>
                  </a:cubicBezTo>
                  <a:cubicBezTo>
                    <a:pt x="612" y="371"/>
                    <a:pt x="607" y="367"/>
                    <a:pt x="610" y="363"/>
                  </a:cubicBezTo>
                  <a:cubicBezTo>
                    <a:pt x="613" y="357"/>
                    <a:pt x="618" y="359"/>
                    <a:pt x="623" y="360"/>
                  </a:cubicBezTo>
                  <a:cubicBezTo>
                    <a:pt x="627" y="361"/>
                    <a:pt x="629" y="363"/>
                    <a:pt x="633" y="364"/>
                  </a:cubicBezTo>
                  <a:cubicBezTo>
                    <a:pt x="642" y="366"/>
                    <a:pt x="646" y="363"/>
                    <a:pt x="643" y="354"/>
                  </a:cubicBezTo>
                  <a:cubicBezTo>
                    <a:pt x="641" y="346"/>
                    <a:pt x="644" y="343"/>
                    <a:pt x="650" y="340"/>
                  </a:cubicBezTo>
                  <a:cubicBezTo>
                    <a:pt x="654" y="337"/>
                    <a:pt x="656" y="332"/>
                    <a:pt x="660" y="329"/>
                  </a:cubicBezTo>
                  <a:cubicBezTo>
                    <a:pt x="666" y="326"/>
                    <a:pt x="673" y="325"/>
                    <a:pt x="679" y="327"/>
                  </a:cubicBezTo>
                  <a:cubicBezTo>
                    <a:pt x="680" y="326"/>
                    <a:pt x="683" y="332"/>
                    <a:pt x="683" y="326"/>
                  </a:cubicBezTo>
                  <a:cubicBezTo>
                    <a:pt x="682" y="322"/>
                    <a:pt x="679" y="319"/>
                    <a:pt x="678" y="314"/>
                  </a:cubicBezTo>
                  <a:cubicBezTo>
                    <a:pt x="677" y="309"/>
                    <a:pt x="678" y="304"/>
                    <a:pt x="675" y="299"/>
                  </a:cubicBezTo>
                  <a:cubicBezTo>
                    <a:pt x="673" y="292"/>
                    <a:pt x="663" y="287"/>
                    <a:pt x="667" y="280"/>
                  </a:cubicBezTo>
                  <a:cubicBezTo>
                    <a:pt x="672" y="273"/>
                    <a:pt x="681" y="283"/>
                    <a:pt x="687" y="279"/>
                  </a:cubicBezTo>
                  <a:cubicBezTo>
                    <a:pt x="692" y="279"/>
                    <a:pt x="696" y="279"/>
                    <a:pt x="700" y="280"/>
                  </a:cubicBezTo>
                  <a:cubicBezTo>
                    <a:pt x="705" y="282"/>
                    <a:pt x="708" y="284"/>
                    <a:pt x="710" y="288"/>
                  </a:cubicBezTo>
                  <a:cubicBezTo>
                    <a:pt x="714" y="295"/>
                    <a:pt x="717" y="301"/>
                    <a:pt x="706" y="304"/>
                  </a:cubicBezTo>
                  <a:cubicBezTo>
                    <a:pt x="703" y="304"/>
                    <a:pt x="700" y="305"/>
                    <a:pt x="701" y="309"/>
                  </a:cubicBezTo>
                  <a:cubicBezTo>
                    <a:pt x="702" y="312"/>
                    <a:pt x="705" y="314"/>
                    <a:pt x="708" y="315"/>
                  </a:cubicBezTo>
                  <a:cubicBezTo>
                    <a:pt x="711" y="317"/>
                    <a:pt x="714" y="316"/>
                    <a:pt x="716" y="313"/>
                  </a:cubicBezTo>
                  <a:cubicBezTo>
                    <a:pt x="717" y="309"/>
                    <a:pt x="719" y="305"/>
                    <a:pt x="721" y="301"/>
                  </a:cubicBezTo>
                  <a:cubicBezTo>
                    <a:pt x="725" y="293"/>
                    <a:pt x="732" y="287"/>
                    <a:pt x="740" y="284"/>
                  </a:cubicBezTo>
                  <a:cubicBezTo>
                    <a:pt x="754" y="279"/>
                    <a:pt x="768" y="275"/>
                    <a:pt x="779" y="265"/>
                  </a:cubicBezTo>
                  <a:cubicBezTo>
                    <a:pt x="781" y="262"/>
                    <a:pt x="785" y="262"/>
                    <a:pt x="788" y="262"/>
                  </a:cubicBezTo>
                  <a:cubicBezTo>
                    <a:pt x="790" y="263"/>
                    <a:pt x="791" y="263"/>
                    <a:pt x="792" y="264"/>
                  </a:cubicBezTo>
                  <a:cubicBezTo>
                    <a:pt x="794" y="271"/>
                    <a:pt x="792" y="277"/>
                    <a:pt x="788" y="286"/>
                  </a:cubicBezTo>
                  <a:cubicBezTo>
                    <a:pt x="793" y="280"/>
                    <a:pt x="793" y="274"/>
                    <a:pt x="798" y="272"/>
                  </a:cubicBezTo>
                  <a:cubicBezTo>
                    <a:pt x="802" y="270"/>
                    <a:pt x="806" y="270"/>
                    <a:pt x="810" y="271"/>
                  </a:cubicBezTo>
                  <a:cubicBezTo>
                    <a:pt x="811" y="271"/>
                    <a:pt x="813" y="271"/>
                    <a:pt x="814" y="271"/>
                  </a:cubicBezTo>
                  <a:cubicBezTo>
                    <a:pt x="819" y="272"/>
                    <a:pt x="821" y="268"/>
                    <a:pt x="825" y="266"/>
                  </a:cubicBezTo>
                  <a:cubicBezTo>
                    <a:pt x="826" y="266"/>
                    <a:pt x="827" y="265"/>
                    <a:pt x="828" y="265"/>
                  </a:cubicBezTo>
                  <a:cubicBezTo>
                    <a:pt x="833" y="264"/>
                    <a:pt x="838" y="264"/>
                    <a:pt x="843" y="264"/>
                  </a:cubicBezTo>
                  <a:cubicBezTo>
                    <a:pt x="846" y="264"/>
                    <a:pt x="850" y="268"/>
                    <a:pt x="851" y="261"/>
                  </a:cubicBezTo>
                  <a:cubicBezTo>
                    <a:pt x="851" y="251"/>
                    <a:pt x="858" y="248"/>
                    <a:pt x="865" y="247"/>
                  </a:cubicBezTo>
                  <a:cubicBezTo>
                    <a:pt x="878" y="245"/>
                    <a:pt x="892" y="242"/>
                    <a:pt x="904" y="252"/>
                  </a:cubicBezTo>
                  <a:cubicBezTo>
                    <a:pt x="915" y="260"/>
                    <a:pt x="929" y="260"/>
                    <a:pt x="942" y="271"/>
                  </a:cubicBezTo>
                  <a:cubicBezTo>
                    <a:pt x="940" y="260"/>
                    <a:pt x="936" y="254"/>
                    <a:pt x="930" y="249"/>
                  </a:cubicBezTo>
                  <a:cubicBezTo>
                    <a:pt x="928" y="248"/>
                    <a:pt x="926" y="248"/>
                    <a:pt x="924" y="247"/>
                  </a:cubicBezTo>
                  <a:cubicBezTo>
                    <a:pt x="919" y="245"/>
                    <a:pt x="916" y="239"/>
                    <a:pt x="918" y="236"/>
                  </a:cubicBezTo>
                  <a:cubicBezTo>
                    <a:pt x="928" y="224"/>
                    <a:pt x="903" y="205"/>
                    <a:pt x="927" y="197"/>
                  </a:cubicBezTo>
                  <a:cubicBezTo>
                    <a:pt x="936" y="196"/>
                    <a:pt x="937" y="190"/>
                    <a:pt x="937" y="183"/>
                  </a:cubicBezTo>
                  <a:cubicBezTo>
                    <a:pt x="938" y="177"/>
                    <a:pt x="937" y="171"/>
                    <a:pt x="940" y="165"/>
                  </a:cubicBezTo>
                  <a:cubicBezTo>
                    <a:pt x="947" y="156"/>
                    <a:pt x="956" y="162"/>
                    <a:pt x="965" y="162"/>
                  </a:cubicBezTo>
                  <a:cubicBezTo>
                    <a:pt x="972" y="162"/>
                    <a:pt x="979" y="164"/>
                    <a:pt x="984" y="171"/>
                  </a:cubicBezTo>
                  <a:cubicBezTo>
                    <a:pt x="986" y="176"/>
                    <a:pt x="986" y="181"/>
                    <a:pt x="986" y="187"/>
                  </a:cubicBezTo>
                  <a:cubicBezTo>
                    <a:pt x="985" y="192"/>
                    <a:pt x="981" y="198"/>
                    <a:pt x="987" y="203"/>
                  </a:cubicBezTo>
                  <a:cubicBezTo>
                    <a:pt x="990" y="206"/>
                    <a:pt x="991" y="209"/>
                    <a:pt x="991" y="212"/>
                  </a:cubicBezTo>
                  <a:cubicBezTo>
                    <a:pt x="990" y="230"/>
                    <a:pt x="993" y="246"/>
                    <a:pt x="1005" y="260"/>
                  </a:cubicBezTo>
                  <a:cubicBezTo>
                    <a:pt x="1011" y="266"/>
                    <a:pt x="1005" y="274"/>
                    <a:pt x="1004" y="281"/>
                  </a:cubicBezTo>
                  <a:cubicBezTo>
                    <a:pt x="1000" y="299"/>
                    <a:pt x="985" y="313"/>
                    <a:pt x="971" y="314"/>
                  </a:cubicBezTo>
                  <a:cubicBezTo>
                    <a:pt x="996" y="319"/>
                    <a:pt x="1012" y="306"/>
                    <a:pt x="1012" y="281"/>
                  </a:cubicBezTo>
                  <a:cubicBezTo>
                    <a:pt x="1012" y="270"/>
                    <a:pt x="1015" y="261"/>
                    <a:pt x="1025" y="257"/>
                  </a:cubicBezTo>
                  <a:cubicBezTo>
                    <a:pt x="1036" y="254"/>
                    <a:pt x="1049" y="271"/>
                    <a:pt x="1048" y="267"/>
                  </a:cubicBezTo>
                  <a:cubicBezTo>
                    <a:pt x="1042" y="259"/>
                    <a:pt x="1035" y="253"/>
                    <a:pt x="1023" y="255"/>
                  </a:cubicBezTo>
                  <a:cubicBezTo>
                    <a:pt x="1003" y="259"/>
                    <a:pt x="993" y="251"/>
                    <a:pt x="998" y="232"/>
                  </a:cubicBezTo>
                  <a:cubicBezTo>
                    <a:pt x="1002" y="218"/>
                    <a:pt x="998" y="212"/>
                    <a:pt x="991" y="204"/>
                  </a:cubicBezTo>
                  <a:cubicBezTo>
                    <a:pt x="989" y="200"/>
                    <a:pt x="988" y="197"/>
                    <a:pt x="988" y="193"/>
                  </a:cubicBezTo>
                  <a:cubicBezTo>
                    <a:pt x="988" y="182"/>
                    <a:pt x="1002" y="179"/>
                    <a:pt x="1002" y="168"/>
                  </a:cubicBezTo>
                  <a:cubicBezTo>
                    <a:pt x="1003" y="164"/>
                    <a:pt x="1005" y="161"/>
                    <a:pt x="1008" y="159"/>
                  </a:cubicBezTo>
                  <a:cubicBezTo>
                    <a:pt x="1013" y="158"/>
                    <a:pt x="1016" y="159"/>
                    <a:pt x="1019" y="163"/>
                  </a:cubicBezTo>
                  <a:cubicBezTo>
                    <a:pt x="1021" y="167"/>
                    <a:pt x="1021" y="171"/>
                    <a:pt x="1020" y="175"/>
                  </a:cubicBezTo>
                  <a:cubicBezTo>
                    <a:pt x="1014" y="185"/>
                    <a:pt x="1011" y="190"/>
                    <a:pt x="1018" y="180"/>
                  </a:cubicBezTo>
                  <a:cubicBezTo>
                    <a:pt x="1019" y="179"/>
                    <a:pt x="1021" y="177"/>
                    <a:pt x="1023" y="176"/>
                  </a:cubicBezTo>
                  <a:cubicBezTo>
                    <a:pt x="1025" y="175"/>
                    <a:pt x="1027" y="175"/>
                    <a:pt x="1029" y="175"/>
                  </a:cubicBezTo>
                  <a:cubicBezTo>
                    <a:pt x="1033" y="175"/>
                    <a:pt x="1040" y="179"/>
                    <a:pt x="1038" y="169"/>
                  </a:cubicBezTo>
                  <a:cubicBezTo>
                    <a:pt x="1035" y="158"/>
                    <a:pt x="1042" y="159"/>
                    <a:pt x="1049" y="161"/>
                  </a:cubicBezTo>
                  <a:cubicBezTo>
                    <a:pt x="1057" y="162"/>
                    <a:pt x="1064" y="167"/>
                    <a:pt x="1070" y="173"/>
                  </a:cubicBezTo>
                  <a:cubicBezTo>
                    <a:pt x="1078" y="178"/>
                    <a:pt x="1086" y="182"/>
                    <a:pt x="1095" y="180"/>
                  </a:cubicBezTo>
                  <a:cubicBezTo>
                    <a:pt x="1104" y="181"/>
                    <a:pt x="1106" y="186"/>
                    <a:pt x="1102" y="192"/>
                  </a:cubicBezTo>
                  <a:cubicBezTo>
                    <a:pt x="1094" y="207"/>
                    <a:pt x="1098" y="219"/>
                    <a:pt x="1110" y="228"/>
                  </a:cubicBezTo>
                  <a:cubicBezTo>
                    <a:pt x="1106" y="217"/>
                    <a:pt x="1107" y="203"/>
                    <a:pt x="1106" y="190"/>
                  </a:cubicBezTo>
                  <a:cubicBezTo>
                    <a:pt x="1105" y="181"/>
                    <a:pt x="1102" y="180"/>
                    <a:pt x="1095" y="180"/>
                  </a:cubicBezTo>
                  <a:cubicBezTo>
                    <a:pt x="1082" y="178"/>
                    <a:pt x="1074" y="173"/>
                    <a:pt x="1069" y="160"/>
                  </a:cubicBezTo>
                  <a:cubicBezTo>
                    <a:pt x="1063" y="146"/>
                    <a:pt x="1066" y="139"/>
                    <a:pt x="1081" y="133"/>
                  </a:cubicBezTo>
                  <a:cubicBezTo>
                    <a:pt x="1086" y="132"/>
                    <a:pt x="1091" y="133"/>
                    <a:pt x="1096" y="131"/>
                  </a:cubicBezTo>
                  <a:cubicBezTo>
                    <a:pt x="1108" y="131"/>
                    <a:pt x="1116" y="122"/>
                    <a:pt x="1128" y="123"/>
                  </a:cubicBezTo>
                  <a:cubicBezTo>
                    <a:pt x="1132" y="124"/>
                    <a:pt x="1136" y="126"/>
                    <a:pt x="1136" y="131"/>
                  </a:cubicBezTo>
                  <a:cubicBezTo>
                    <a:pt x="1135" y="134"/>
                    <a:pt x="1134" y="135"/>
                    <a:pt x="1132" y="137"/>
                  </a:cubicBezTo>
                  <a:cubicBezTo>
                    <a:pt x="1134" y="136"/>
                    <a:pt x="1135" y="134"/>
                    <a:pt x="1137" y="132"/>
                  </a:cubicBezTo>
                  <a:cubicBezTo>
                    <a:pt x="1142" y="126"/>
                    <a:pt x="1135" y="123"/>
                    <a:pt x="1133" y="118"/>
                  </a:cubicBezTo>
                  <a:cubicBezTo>
                    <a:pt x="1127" y="97"/>
                    <a:pt x="1127" y="96"/>
                    <a:pt x="1141" y="89"/>
                  </a:cubicBezTo>
                  <a:cubicBezTo>
                    <a:pt x="1146" y="89"/>
                    <a:pt x="1149" y="86"/>
                    <a:pt x="1151" y="82"/>
                  </a:cubicBezTo>
                  <a:cubicBezTo>
                    <a:pt x="1158" y="75"/>
                    <a:pt x="1166" y="72"/>
                    <a:pt x="1176" y="73"/>
                  </a:cubicBezTo>
                  <a:cubicBezTo>
                    <a:pt x="1187" y="73"/>
                    <a:pt x="1197" y="64"/>
                    <a:pt x="1207" y="59"/>
                  </a:cubicBezTo>
                  <a:cubicBezTo>
                    <a:pt x="1209" y="58"/>
                    <a:pt x="1211" y="57"/>
                    <a:pt x="1213" y="57"/>
                  </a:cubicBezTo>
                  <a:cubicBezTo>
                    <a:pt x="1226" y="52"/>
                    <a:pt x="1238" y="58"/>
                    <a:pt x="1251" y="60"/>
                  </a:cubicBezTo>
                  <a:cubicBezTo>
                    <a:pt x="1257" y="61"/>
                    <a:pt x="1266" y="64"/>
                    <a:pt x="1262" y="51"/>
                  </a:cubicBezTo>
                  <a:cubicBezTo>
                    <a:pt x="1260" y="45"/>
                    <a:pt x="1265" y="43"/>
                    <a:pt x="1270" y="43"/>
                  </a:cubicBezTo>
                  <a:cubicBezTo>
                    <a:pt x="1277" y="42"/>
                    <a:pt x="1284" y="42"/>
                    <a:pt x="1293" y="43"/>
                  </a:cubicBezTo>
                  <a:cubicBezTo>
                    <a:pt x="1283" y="32"/>
                    <a:pt x="1286" y="23"/>
                    <a:pt x="1297" y="16"/>
                  </a:cubicBezTo>
                  <a:cubicBezTo>
                    <a:pt x="1298" y="15"/>
                    <a:pt x="1299" y="14"/>
                    <a:pt x="1299" y="14"/>
                  </a:cubicBezTo>
                  <a:cubicBezTo>
                    <a:pt x="1305" y="9"/>
                    <a:pt x="1308" y="0"/>
                    <a:pt x="1318" y="3"/>
                  </a:cubicBezTo>
                  <a:cubicBezTo>
                    <a:pt x="1327" y="7"/>
                    <a:pt x="1326" y="15"/>
                    <a:pt x="1325" y="22"/>
                  </a:cubicBezTo>
                  <a:cubicBezTo>
                    <a:pt x="1325" y="30"/>
                    <a:pt x="1333" y="26"/>
                    <a:pt x="1336" y="29"/>
                  </a:cubicBezTo>
                  <a:cubicBezTo>
                    <a:pt x="1339" y="28"/>
                    <a:pt x="1336" y="39"/>
                    <a:pt x="1342" y="33"/>
                  </a:cubicBezTo>
                  <a:cubicBezTo>
                    <a:pt x="1348" y="30"/>
                    <a:pt x="1354" y="28"/>
                    <a:pt x="1360" y="27"/>
                  </a:cubicBezTo>
                  <a:cubicBezTo>
                    <a:pt x="1364" y="27"/>
                    <a:pt x="1369" y="27"/>
                    <a:pt x="1373" y="28"/>
                  </a:cubicBezTo>
                  <a:cubicBezTo>
                    <a:pt x="1375" y="28"/>
                    <a:pt x="1376" y="28"/>
                    <a:pt x="1378" y="28"/>
                  </a:cubicBezTo>
                  <a:cubicBezTo>
                    <a:pt x="1385" y="31"/>
                    <a:pt x="1392" y="30"/>
                    <a:pt x="1399" y="28"/>
                  </a:cubicBezTo>
                  <a:cubicBezTo>
                    <a:pt x="1407" y="26"/>
                    <a:pt x="1415" y="28"/>
                    <a:pt x="1423" y="33"/>
                  </a:cubicBezTo>
                  <a:cubicBezTo>
                    <a:pt x="1431" y="37"/>
                    <a:pt x="1442" y="40"/>
                    <a:pt x="1441" y="53"/>
                  </a:cubicBezTo>
                  <a:cubicBezTo>
                    <a:pt x="1439" y="60"/>
                    <a:pt x="1432" y="59"/>
                    <a:pt x="1427" y="62"/>
                  </a:cubicBezTo>
                  <a:cubicBezTo>
                    <a:pt x="1437" y="72"/>
                    <a:pt x="1437" y="80"/>
                    <a:pt x="1426" y="87"/>
                  </a:cubicBezTo>
                  <a:cubicBezTo>
                    <a:pt x="1418" y="93"/>
                    <a:pt x="1410" y="98"/>
                    <a:pt x="1400" y="101"/>
                  </a:cubicBezTo>
                  <a:cubicBezTo>
                    <a:pt x="1396" y="102"/>
                    <a:pt x="1392" y="104"/>
                    <a:pt x="1389" y="106"/>
                  </a:cubicBezTo>
                  <a:cubicBezTo>
                    <a:pt x="1378" y="111"/>
                    <a:pt x="1368" y="120"/>
                    <a:pt x="1356" y="123"/>
                  </a:cubicBezTo>
                  <a:cubicBezTo>
                    <a:pt x="1351" y="124"/>
                    <a:pt x="1350" y="128"/>
                    <a:pt x="1348" y="131"/>
                  </a:cubicBezTo>
                  <a:cubicBezTo>
                    <a:pt x="1347" y="132"/>
                    <a:pt x="1345" y="133"/>
                    <a:pt x="1345" y="135"/>
                  </a:cubicBezTo>
                  <a:cubicBezTo>
                    <a:pt x="1345" y="136"/>
                    <a:pt x="1347" y="134"/>
                    <a:pt x="1348" y="134"/>
                  </a:cubicBezTo>
                  <a:cubicBezTo>
                    <a:pt x="1353" y="131"/>
                    <a:pt x="1354" y="124"/>
                    <a:pt x="1360" y="124"/>
                  </a:cubicBezTo>
                  <a:cubicBezTo>
                    <a:pt x="1366" y="124"/>
                    <a:pt x="1371" y="124"/>
                    <a:pt x="1376" y="122"/>
                  </a:cubicBezTo>
                  <a:cubicBezTo>
                    <a:pt x="1379" y="120"/>
                    <a:pt x="1382" y="119"/>
                    <a:pt x="1386" y="120"/>
                  </a:cubicBezTo>
                  <a:cubicBezTo>
                    <a:pt x="1391" y="122"/>
                    <a:pt x="1396" y="122"/>
                    <a:pt x="1402" y="121"/>
                  </a:cubicBezTo>
                  <a:cubicBezTo>
                    <a:pt x="1403" y="121"/>
                    <a:pt x="1403" y="121"/>
                    <a:pt x="1403" y="120"/>
                  </a:cubicBezTo>
                  <a:cubicBezTo>
                    <a:pt x="1401" y="121"/>
                    <a:pt x="1399" y="121"/>
                    <a:pt x="1397" y="121"/>
                  </a:cubicBezTo>
                  <a:cubicBezTo>
                    <a:pt x="1393" y="121"/>
                    <a:pt x="1389" y="121"/>
                    <a:pt x="1388" y="116"/>
                  </a:cubicBezTo>
                  <a:cubicBezTo>
                    <a:pt x="1387" y="112"/>
                    <a:pt x="1390" y="108"/>
                    <a:pt x="1393" y="107"/>
                  </a:cubicBezTo>
                  <a:cubicBezTo>
                    <a:pt x="1409" y="102"/>
                    <a:pt x="1426" y="101"/>
                    <a:pt x="1442" y="107"/>
                  </a:cubicBezTo>
                  <a:cubicBezTo>
                    <a:pt x="1445" y="111"/>
                    <a:pt x="1444" y="116"/>
                    <a:pt x="1445" y="121"/>
                  </a:cubicBezTo>
                  <a:cubicBezTo>
                    <a:pt x="1449" y="116"/>
                    <a:pt x="1453" y="114"/>
                    <a:pt x="1458" y="113"/>
                  </a:cubicBezTo>
                  <a:cubicBezTo>
                    <a:pt x="1466" y="111"/>
                    <a:pt x="1473" y="112"/>
                    <a:pt x="1480" y="114"/>
                  </a:cubicBezTo>
                  <a:cubicBezTo>
                    <a:pt x="1486" y="114"/>
                    <a:pt x="1492" y="113"/>
                    <a:pt x="1497" y="113"/>
                  </a:cubicBezTo>
                  <a:cubicBezTo>
                    <a:pt x="1500" y="111"/>
                    <a:pt x="1503" y="112"/>
                    <a:pt x="1504" y="114"/>
                  </a:cubicBezTo>
                  <a:cubicBezTo>
                    <a:pt x="1509" y="129"/>
                    <a:pt x="1520" y="123"/>
                    <a:pt x="1531" y="121"/>
                  </a:cubicBezTo>
                  <a:cubicBezTo>
                    <a:pt x="1535" y="121"/>
                    <a:pt x="1538" y="121"/>
                    <a:pt x="1542" y="121"/>
                  </a:cubicBezTo>
                  <a:cubicBezTo>
                    <a:pt x="1546" y="102"/>
                    <a:pt x="1558" y="92"/>
                    <a:pt x="1576" y="101"/>
                  </a:cubicBezTo>
                  <a:cubicBezTo>
                    <a:pt x="1585" y="106"/>
                    <a:pt x="1597" y="100"/>
                    <a:pt x="1606" y="110"/>
                  </a:cubicBezTo>
                  <a:cubicBezTo>
                    <a:pt x="1608" y="110"/>
                    <a:pt x="1609" y="110"/>
                    <a:pt x="1611" y="110"/>
                  </a:cubicBezTo>
                  <a:cubicBezTo>
                    <a:pt x="1621" y="107"/>
                    <a:pt x="1628" y="109"/>
                    <a:pt x="1631" y="120"/>
                  </a:cubicBezTo>
                  <a:cubicBezTo>
                    <a:pt x="1623" y="130"/>
                    <a:pt x="1609" y="132"/>
                    <a:pt x="1600" y="141"/>
                  </a:cubicBezTo>
                  <a:cubicBezTo>
                    <a:pt x="1610" y="134"/>
                    <a:pt x="1618" y="142"/>
                    <a:pt x="1627" y="145"/>
                  </a:cubicBezTo>
                  <a:cubicBezTo>
                    <a:pt x="1635" y="146"/>
                    <a:pt x="1641" y="147"/>
                    <a:pt x="1645" y="156"/>
                  </a:cubicBezTo>
                  <a:cubicBezTo>
                    <a:pt x="1647" y="162"/>
                    <a:pt x="1654" y="164"/>
                    <a:pt x="1658" y="169"/>
                  </a:cubicBezTo>
                  <a:cubicBezTo>
                    <a:pt x="1661" y="172"/>
                    <a:pt x="1665" y="174"/>
                    <a:pt x="1669" y="172"/>
                  </a:cubicBezTo>
                  <a:cubicBezTo>
                    <a:pt x="1672" y="170"/>
                    <a:pt x="1671" y="166"/>
                    <a:pt x="1671" y="162"/>
                  </a:cubicBezTo>
                  <a:cubicBezTo>
                    <a:pt x="1671" y="156"/>
                    <a:pt x="1673" y="149"/>
                    <a:pt x="1679" y="147"/>
                  </a:cubicBezTo>
                  <a:cubicBezTo>
                    <a:pt x="1687" y="145"/>
                    <a:pt x="1688" y="153"/>
                    <a:pt x="1692" y="156"/>
                  </a:cubicBezTo>
                  <a:cubicBezTo>
                    <a:pt x="1700" y="159"/>
                    <a:pt x="1707" y="162"/>
                    <a:pt x="1715" y="159"/>
                  </a:cubicBezTo>
                  <a:cubicBezTo>
                    <a:pt x="1715" y="157"/>
                    <a:pt x="1716" y="156"/>
                    <a:pt x="1717" y="155"/>
                  </a:cubicBezTo>
                  <a:cubicBezTo>
                    <a:pt x="1722" y="155"/>
                    <a:pt x="1727" y="156"/>
                    <a:pt x="1731" y="156"/>
                  </a:cubicBezTo>
                  <a:cubicBezTo>
                    <a:pt x="1735" y="155"/>
                    <a:pt x="1738" y="156"/>
                    <a:pt x="1741" y="158"/>
                  </a:cubicBezTo>
                  <a:cubicBezTo>
                    <a:pt x="1745" y="159"/>
                    <a:pt x="1748" y="159"/>
                    <a:pt x="1752" y="161"/>
                  </a:cubicBezTo>
                  <a:cubicBezTo>
                    <a:pt x="1761" y="165"/>
                    <a:pt x="1766" y="162"/>
                    <a:pt x="1768" y="153"/>
                  </a:cubicBezTo>
                  <a:cubicBezTo>
                    <a:pt x="1768" y="150"/>
                    <a:pt x="1767" y="148"/>
                    <a:pt x="1765" y="146"/>
                  </a:cubicBezTo>
                  <a:cubicBezTo>
                    <a:pt x="1758" y="139"/>
                    <a:pt x="1763" y="136"/>
                    <a:pt x="1770" y="133"/>
                  </a:cubicBezTo>
                  <a:cubicBezTo>
                    <a:pt x="1771" y="132"/>
                    <a:pt x="1773" y="132"/>
                    <a:pt x="1775" y="131"/>
                  </a:cubicBezTo>
                  <a:cubicBezTo>
                    <a:pt x="1782" y="119"/>
                    <a:pt x="1794" y="120"/>
                    <a:pt x="1805" y="120"/>
                  </a:cubicBezTo>
                  <a:cubicBezTo>
                    <a:pt x="1820" y="121"/>
                    <a:pt x="1835" y="124"/>
                    <a:pt x="1848" y="13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6" name="Freeform 62">
              <a:extLst>
                <a:ext uri="{FF2B5EF4-FFF2-40B4-BE49-F238E27FC236}">
                  <a16:creationId xmlns:a16="http://schemas.microsoft.com/office/drawing/2014/main" id="{E90E34C5-9E83-42D5-9C46-61266707010A}"/>
                </a:ext>
              </a:extLst>
            </p:cNvPr>
            <p:cNvSpPr>
              <a:spLocks/>
            </p:cNvSpPr>
            <p:nvPr/>
          </p:nvSpPr>
          <p:spPr bwMode="auto">
            <a:xfrm>
              <a:off x="8176436" y="3606402"/>
              <a:ext cx="115573" cy="136879"/>
            </a:xfrm>
            <a:custGeom>
              <a:avLst/>
              <a:gdLst>
                <a:gd name="T0" fmla="*/ 111 w 133"/>
                <a:gd name="T1" fmla="*/ 43 h 157"/>
                <a:gd name="T2" fmla="*/ 133 w 133"/>
                <a:gd name="T3" fmla="*/ 89 h 157"/>
                <a:gd name="T4" fmla="*/ 123 w 133"/>
                <a:gd name="T5" fmla="*/ 91 h 157"/>
                <a:gd name="T6" fmla="*/ 120 w 133"/>
                <a:gd name="T7" fmla="*/ 98 h 157"/>
                <a:gd name="T8" fmla="*/ 122 w 133"/>
                <a:gd name="T9" fmla="*/ 101 h 157"/>
                <a:gd name="T10" fmla="*/ 98 w 133"/>
                <a:gd name="T11" fmla="*/ 150 h 157"/>
                <a:gd name="T12" fmla="*/ 88 w 133"/>
                <a:gd name="T13" fmla="*/ 157 h 157"/>
                <a:gd name="T14" fmla="*/ 73 w 133"/>
                <a:gd name="T15" fmla="*/ 144 h 157"/>
                <a:gd name="T16" fmla="*/ 31 w 133"/>
                <a:gd name="T17" fmla="*/ 139 h 157"/>
                <a:gd name="T18" fmla="*/ 24 w 133"/>
                <a:gd name="T19" fmla="*/ 127 h 157"/>
                <a:gd name="T20" fmla="*/ 0 w 133"/>
                <a:gd name="T21" fmla="*/ 88 h 157"/>
                <a:gd name="T22" fmla="*/ 0 w 133"/>
                <a:gd name="T23" fmla="*/ 88 h 157"/>
                <a:gd name="T24" fmla="*/ 0 w 133"/>
                <a:gd name="T25" fmla="*/ 87 h 157"/>
                <a:gd name="T26" fmla="*/ 29 w 133"/>
                <a:gd name="T27" fmla="*/ 82 h 157"/>
                <a:gd name="T28" fmla="*/ 41 w 133"/>
                <a:gd name="T29" fmla="*/ 61 h 157"/>
                <a:gd name="T30" fmla="*/ 61 w 133"/>
                <a:gd name="T31" fmla="*/ 44 h 157"/>
                <a:gd name="T32" fmla="*/ 76 w 133"/>
                <a:gd name="T33" fmla="*/ 29 h 157"/>
                <a:gd name="T34" fmla="*/ 89 w 133"/>
                <a:gd name="T35" fmla="*/ 6 h 157"/>
                <a:gd name="T36" fmla="*/ 96 w 133"/>
                <a:gd name="T37" fmla="*/ 4 h 157"/>
                <a:gd name="T38" fmla="*/ 130 w 133"/>
                <a:gd name="T39" fmla="*/ 27 h 157"/>
                <a:gd name="T40" fmla="*/ 119 w 133"/>
                <a:gd name="T41" fmla="*/ 36 h 157"/>
                <a:gd name="T42" fmla="*/ 111 w 133"/>
                <a:gd name="T43" fmla="*/ 4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157">
                  <a:moveTo>
                    <a:pt x="111" y="43"/>
                  </a:moveTo>
                  <a:cubicBezTo>
                    <a:pt x="109" y="63"/>
                    <a:pt x="128" y="72"/>
                    <a:pt x="133" y="89"/>
                  </a:cubicBezTo>
                  <a:cubicBezTo>
                    <a:pt x="131" y="91"/>
                    <a:pt x="127" y="89"/>
                    <a:pt x="123" y="91"/>
                  </a:cubicBezTo>
                  <a:cubicBezTo>
                    <a:pt x="120" y="92"/>
                    <a:pt x="114" y="92"/>
                    <a:pt x="120" y="98"/>
                  </a:cubicBezTo>
                  <a:cubicBezTo>
                    <a:pt x="121" y="99"/>
                    <a:pt x="122" y="101"/>
                    <a:pt x="122" y="101"/>
                  </a:cubicBezTo>
                  <a:cubicBezTo>
                    <a:pt x="102" y="112"/>
                    <a:pt x="115" y="139"/>
                    <a:pt x="98" y="150"/>
                  </a:cubicBezTo>
                  <a:cubicBezTo>
                    <a:pt x="95" y="152"/>
                    <a:pt x="92" y="154"/>
                    <a:pt x="88" y="157"/>
                  </a:cubicBezTo>
                  <a:cubicBezTo>
                    <a:pt x="87" y="147"/>
                    <a:pt x="84" y="144"/>
                    <a:pt x="73" y="144"/>
                  </a:cubicBezTo>
                  <a:cubicBezTo>
                    <a:pt x="59" y="145"/>
                    <a:pt x="45" y="138"/>
                    <a:pt x="31" y="139"/>
                  </a:cubicBezTo>
                  <a:cubicBezTo>
                    <a:pt x="22" y="140"/>
                    <a:pt x="26" y="131"/>
                    <a:pt x="24" y="127"/>
                  </a:cubicBezTo>
                  <a:cubicBezTo>
                    <a:pt x="15" y="115"/>
                    <a:pt x="8" y="101"/>
                    <a:pt x="0" y="88"/>
                  </a:cubicBezTo>
                  <a:cubicBezTo>
                    <a:pt x="0" y="88"/>
                    <a:pt x="0" y="88"/>
                    <a:pt x="0" y="88"/>
                  </a:cubicBezTo>
                  <a:cubicBezTo>
                    <a:pt x="0" y="87"/>
                    <a:pt x="0" y="87"/>
                    <a:pt x="0" y="87"/>
                  </a:cubicBezTo>
                  <a:cubicBezTo>
                    <a:pt x="8" y="78"/>
                    <a:pt x="19" y="86"/>
                    <a:pt x="29" y="82"/>
                  </a:cubicBezTo>
                  <a:cubicBezTo>
                    <a:pt x="21" y="68"/>
                    <a:pt x="32" y="64"/>
                    <a:pt x="41" y="61"/>
                  </a:cubicBezTo>
                  <a:cubicBezTo>
                    <a:pt x="51" y="59"/>
                    <a:pt x="57" y="54"/>
                    <a:pt x="61" y="44"/>
                  </a:cubicBezTo>
                  <a:cubicBezTo>
                    <a:pt x="64" y="38"/>
                    <a:pt x="67" y="32"/>
                    <a:pt x="76" y="29"/>
                  </a:cubicBezTo>
                  <a:cubicBezTo>
                    <a:pt x="82" y="26"/>
                    <a:pt x="86" y="14"/>
                    <a:pt x="89" y="6"/>
                  </a:cubicBezTo>
                  <a:cubicBezTo>
                    <a:pt x="91" y="1"/>
                    <a:pt x="94" y="0"/>
                    <a:pt x="96" y="4"/>
                  </a:cubicBezTo>
                  <a:cubicBezTo>
                    <a:pt x="104" y="16"/>
                    <a:pt x="117" y="22"/>
                    <a:pt x="130" y="27"/>
                  </a:cubicBezTo>
                  <a:cubicBezTo>
                    <a:pt x="130" y="35"/>
                    <a:pt x="119" y="29"/>
                    <a:pt x="119" y="36"/>
                  </a:cubicBezTo>
                  <a:cubicBezTo>
                    <a:pt x="121" y="44"/>
                    <a:pt x="112" y="38"/>
                    <a:pt x="111" y="4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7" name="Freeform 63">
              <a:extLst>
                <a:ext uri="{FF2B5EF4-FFF2-40B4-BE49-F238E27FC236}">
                  <a16:creationId xmlns:a16="http://schemas.microsoft.com/office/drawing/2014/main" id="{1A44266C-073A-4A09-8725-D231636411CB}"/>
                </a:ext>
              </a:extLst>
            </p:cNvPr>
            <p:cNvSpPr>
              <a:spLocks/>
            </p:cNvSpPr>
            <p:nvPr/>
          </p:nvSpPr>
          <p:spPr bwMode="auto">
            <a:xfrm>
              <a:off x="7434576" y="3860146"/>
              <a:ext cx="89747" cy="165288"/>
            </a:xfrm>
            <a:custGeom>
              <a:avLst/>
              <a:gdLst>
                <a:gd name="T0" fmla="*/ 37 w 103"/>
                <a:gd name="T1" fmla="*/ 183 h 190"/>
                <a:gd name="T2" fmla="*/ 14 w 103"/>
                <a:gd name="T3" fmla="*/ 169 h 190"/>
                <a:gd name="T4" fmla="*/ 3 w 103"/>
                <a:gd name="T5" fmla="*/ 143 h 190"/>
                <a:gd name="T6" fmla="*/ 9 w 103"/>
                <a:gd name="T7" fmla="*/ 124 h 190"/>
                <a:gd name="T8" fmla="*/ 16 w 103"/>
                <a:gd name="T9" fmla="*/ 96 h 190"/>
                <a:gd name="T10" fmla="*/ 21 w 103"/>
                <a:gd name="T11" fmla="*/ 59 h 190"/>
                <a:gd name="T12" fmla="*/ 28 w 103"/>
                <a:gd name="T13" fmla="*/ 55 h 190"/>
                <a:gd name="T14" fmla="*/ 71 w 103"/>
                <a:gd name="T15" fmla="*/ 16 h 190"/>
                <a:gd name="T16" fmla="*/ 90 w 103"/>
                <a:gd name="T17" fmla="*/ 9 h 190"/>
                <a:gd name="T18" fmla="*/ 96 w 103"/>
                <a:gd name="T19" fmla="*/ 21 h 190"/>
                <a:gd name="T20" fmla="*/ 99 w 103"/>
                <a:gd name="T21" fmla="*/ 26 h 190"/>
                <a:gd name="T22" fmla="*/ 102 w 103"/>
                <a:gd name="T23" fmla="*/ 47 h 190"/>
                <a:gd name="T24" fmla="*/ 102 w 103"/>
                <a:gd name="T25" fmla="*/ 50 h 190"/>
                <a:gd name="T26" fmla="*/ 93 w 103"/>
                <a:gd name="T27" fmla="*/ 57 h 190"/>
                <a:gd name="T28" fmla="*/ 90 w 103"/>
                <a:gd name="T29" fmla="*/ 73 h 190"/>
                <a:gd name="T30" fmla="*/ 90 w 103"/>
                <a:gd name="T31" fmla="*/ 83 h 190"/>
                <a:gd name="T32" fmla="*/ 70 w 103"/>
                <a:gd name="T33" fmla="*/ 141 h 190"/>
                <a:gd name="T34" fmla="*/ 64 w 103"/>
                <a:gd name="T35" fmla="*/ 161 h 190"/>
                <a:gd name="T36" fmla="*/ 44 w 103"/>
                <a:gd name="T37" fmla="*/ 182 h 190"/>
                <a:gd name="T38" fmla="*/ 37 w 103"/>
                <a:gd name="T39"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190">
                  <a:moveTo>
                    <a:pt x="37" y="183"/>
                  </a:moveTo>
                  <a:cubicBezTo>
                    <a:pt x="26" y="184"/>
                    <a:pt x="14" y="190"/>
                    <a:pt x="14" y="169"/>
                  </a:cubicBezTo>
                  <a:cubicBezTo>
                    <a:pt x="14" y="161"/>
                    <a:pt x="6" y="152"/>
                    <a:pt x="3" y="143"/>
                  </a:cubicBezTo>
                  <a:cubicBezTo>
                    <a:pt x="0" y="133"/>
                    <a:pt x="3" y="128"/>
                    <a:pt x="9" y="124"/>
                  </a:cubicBezTo>
                  <a:cubicBezTo>
                    <a:pt x="21" y="116"/>
                    <a:pt x="20" y="106"/>
                    <a:pt x="16" y="96"/>
                  </a:cubicBezTo>
                  <a:cubicBezTo>
                    <a:pt x="11" y="83"/>
                    <a:pt x="13" y="71"/>
                    <a:pt x="21" y="59"/>
                  </a:cubicBezTo>
                  <a:cubicBezTo>
                    <a:pt x="22" y="56"/>
                    <a:pt x="25" y="56"/>
                    <a:pt x="28" y="55"/>
                  </a:cubicBezTo>
                  <a:cubicBezTo>
                    <a:pt x="52" y="53"/>
                    <a:pt x="64" y="34"/>
                    <a:pt x="71" y="16"/>
                  </a:cubicBezTo>
                  <a:cubicBezTo>
                    <a:pt x="77" y="1"/>
                    <a:pt x="79" y="0"/>
                    <a:pt x="90" y="9"/>
                  </a:cubicBezTo>
                  <a:cubicBezTo>
                    <a:pt x="93" y="12"/>
                    <a:pt x="93" y="17"/>
                    <a:pt x="96" y="21"/>
                  </a:cubicBezTo>
                  <a:cubicBezTo>
                    <a:pt x="97" y="23"/>
                    <a:pt x="98" y="24"/>
                    <a:pt x="99" y="26"/>
                  </a:cubicBezTo>
                  <a:cubicBezTo>
                    <a:pt x="97" y="33"/>
                    <a:pt x="100" y="40"/>
                    <a:pt x="102" y="47"/>
                  </a:cubicBezTo>
                  <a:cubicBezTo>
                    <a:pt x="103" y="48"/>
                    <a:pt x="103" y="49"/>
                    <a:pt x="102" y="50"/>
                  </a:cubicBezTo>
                  <a:cubicBezTo>
                    <a:pt x="99" y="52"/>
                    <a:pt x="94" y="52"/>
                    <a:pt x="93" y="57"/>
                  </a:cubicBezTo>
                  <a:cubicBezTo>
                    <a:pt x="91" y="62"/>
                    <a:pt x="89" y="67"/>
                    <a:pt x="90" y="73"/>
                  </a:cubicBezTo>
                  <a:cubicBezTo>
                    <a:pt x="91" y="76"/>
                    <a:pt x="91" y="79"/>
                    <a:pt x="90" y="83"/>
                  </a:cubicBezTo>
                  <a:cubicBezTo>
                    <a:pt x="84" y="102"/>
                    <a:pt x="79" y="122"/>
                    <a:pt x="70" y="141"/>
                  </a:cubicBezTo>
                  <a:cubicBezTo>
                    <a:pt x="66" y="147"/>
                    <a:pt x="65" y="154"/>
                    <a:pt x="64" y="161"/>
                  </a:cubicBezTo>
                  <a:cubicBezTo>
                    <a:pt x="59" y="170"/>
                    <a:pt x="57" y="182"/>
                    <a:pt x="44" y="182"/>
                  </a:cubicBezTo>
                  <a:cubicBezTo>
                    <a:pt x="41" y="181"/>
                    <a:pt x="39" y="181"/>
                    <a:pt x="37" y="18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8" name="Freeform 64">
              <a:extLst>
                <a:ext uri="{FF2B5EF4-FFF2-40B4-BE49-F238E27FC236}">
                  <a16:creationId xmlns:a16="http://schemas.microsoft.com/office/drawing/2014/main" id="{2EA98E8E-5448-4A83-82E5-777DEE3A0A35}"/>
                </a:ext>
              </a:extLst>
            </p:cNvPr>
            <p:cNvSpPr>
              <a:spLocks/>
            </p:cNvSpPr>
            <p:nvPr/>
          </p:nvSpPr>
          <p:spPr bwMode="auto">
            <a:xfrm>
              <a:off x="6854129" y="2920714"/>
              <a:ext cx="84581" cy="154312"/>
            </a:xfrm>
            <a:custGeom>
              <a:avLst/>
              <a:gdLst>
                <a:gd name="T0" fmla="*/ 78 w 97"/>
                <a:gd name="T1" fmla="*/ 112 h 177"/>
                <a:gd name="T2" fmla="*/ 80 w 97"/>
                <a:gd name="T3" fmla="*/ 142 h 177"/>
                <a:gd name="T4" fmla="*/ 89 w 97"/>
                <a:gd name="T5" fmla="*/ 149 h 177"/>
                <a:gd name="T6" fmla="*/ 79 w 97"/>
                <a:gd name="T7" fmla="*/ 157 h 177"/>
                <a:gd name="T8" fmla="*/ 44 w 97"/>
                <a:gd name="T9" fmla="*/ 161 h 177"/>
                <a:gd name="T10" fmla="*/ 37 w 97"/>
                <a:gd name="T11" fmla="*/ 162 h 177"/>
                <a:gd name="T12" fmla="*/ 4 w 97"/>
                <a:gd name="T13" fmla="*/ 175 h 177"/>
                <a:gd name="T14" fmla="*/ 39 w 97"/>
                <a:gd name="T15" fmla="*/ 150 h 177"/>
                <a:gd name="T16" fmla="*/ 18 w 97"/>
                <a:gd name="T17" fmla="*/ 144 h 177"/>
                <a:gd name="T18" fmla="*/ 13 w 97"/>
                <a:gd name="T19" fmla="*/ 143 h 177"/>
                <a:gd name="T20" fmla="*/ 13 w 97"/>
                <a:gd name="T21" fmla="*/ 139 h 177"/>
                <a:gd name="T22" fmla="*/ 27 w 97"/>
                <a:gd name="T23" fmla="*/ 112 h 177"/>
                <a:gd name="T24" fmla="*/ 32 w 97"/>
                <a:gd name="T25" fmla="*/ 96 h 177"/>
                <a:gd name="T26" fmla="*/ 32 w 97"/>
                <a:gd name="T27" fmla="*/ 79 h 177"/>
                <a:gd name="T28" fmla="*/ 11 w 97"/>
                <a:gd name="T29" fmla="*/ 77 h 177"/>
                <a:gd name="T30" fmla="*/ 8 w 97"/>
                <a:gd name="T31" fmla="*/ 69 h 177"/>
                <a:gd name="T32" fmla="*/ 9 w 97"/>
                <a:gd name="T33" fmla="*/ 66 h 177"/>
                <a:gd name="T34" fmla="*/ 6 w 97"/>
                <a:gd name="T35" fmla="*/ 60 h 177"/>
                <a:gd name="T36" fmla="*/ 0 w 97"/>
                <a:gd name="T37" fmla="*/ 53 h 177"/>
                <a:gd name="T38" fmla="*/ 0 w 97"/>
                <a:gd name="T39" fmla="*/ 51 h 177"/>
                <a:gd name="T40" fmla="*/ 2 w 97"/>
                <a:gd name="T41" fmla="*/ 34 h 177"/>
                <a:gd name="T42" fmla="*/ 2 w 97"/>
                <a:gd name="T43" fmla="*/ 26 h 177"/>
                <a:gd name="T44" fmla="*/ 29 w 97"/>
                <a:gd name="T45" fmla="*/ 2 h 177"/>
                <a:gd name="T46" fmla="*/ 43 w 97"/>
                <a:gd name="T47" fmla="*/ 9 h 177"/>
                <a:gd name="T48" fmla="*/ 35 w 97"/>
                <a:gd name="T49" fmla="*/ 21 h 177"/>
                <a:gd name="T50" fmla="*/ 33 w 97"/>
                <a:gd name="T51" fmla="*/ 23 h 177"/>
                <a:gd name="T52" fmla="*/ 35 w 97"/>
                <a:gd name="T53" fmla="*/ 21 h 177"/>
                <a:gd name="T54" fmla="*/ 44 w 97"/>
                <a:gd name="T55" fmla="*/ 19 h 177"/>
                <a:gd name="T56" fmla="*/ 52 w 97"/>
                <a:gd name="T57" fmla="*/ 27 h 177"/>
                <a:gd name="T58" fmla="*/ 36 w 97"/>
                <a:gd name="T59" fmla="*/ 58 h 177"/>
                <a:gd name="T60" fmla="*/ 57 w 97"/>
                <a:gd name="T61" fmla="*/ 77 h 177"/>
                <a:gd name="T62" fmla="*/ 72 w 97"/>
                <a:gd name="T63" fmla="*/ 98 h 177"/>
                <a:gd name="T64" fmla="*/ 78 w 97"/>
                <a:gd name="T65" fmla="*/ 11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77">
                  <a:moveTo>
                    <a:pt x="78" y="112"/>
                  </a:moveTo>
                  <a:cubicBezTo>
                    <a:pt x="97" y="119"/>
                    <a:pt x="94" y="134"/>
                    <a:pt x="80" y="142"/>
                  </a:cubicBezTo>
                  <a:cubicBezTo>
                    <a:pt x="81" y="148"/>
                    <a:pt x="89" y="144"/>
                    <a:pt x="89" y="149"/>
                  </a:cubicBezTo>
                  <a:cubicBezTo>
                    <a:pt x="88" y="154"/>
                    <a:pt x="83" y="157"/>
                    <a:pt x="79" y="157"/>
                  </a:cubicBezTo>
                  <a:cubicBezTo>
                    <a:pt x="67" y="160"/>
                    <a:pt x="56" y="165"/>
                    <a:pt x="44" y="161"/>
                  </a:cubicBezTo>
                  <a:cubicBezTo>
                    <a:pt x="41" y="160"/>
                    <a:pt x="38" y="159"/>
                    <a:pt x="37" y="162"/>
                  </a:cubicBezTo>
                  <a:cubicBezTo>
                    <a:pt x="31" y="177"/>
                    <a:pt x="14" y="168"/>
                    <a:pt x="4" y="175"/>
                  </a:cubicBezTo>
                  <a:cubicBezTo>
                    <a:pt x="11" y="161"/>
                    <a:pt x="22" y="152"/>
                    <a:pt x="39" y="150"/>
                  </a:cubicBezTo>
                  <a:cubicBezTo>
                    <a:pt x="31" y="148"/>
                    <a:pt x="24" y="148"/>
                    <a:pt x="18" y="144"/>
                  </a:cubicBezTo>
                  <a:cubicBezTo>
                    <a:pt x="16" y="143"/>
                    <a:pt x="14" y="143"/>
                    <a:pt x="13" y="143"/>
                  </a:cubicBezTo>
                  <a:cubicBezTo>
                    <a:pt x="12" y="142"/>
                    <a:pt x="13" y="139"/>
                    <a:pt x="13" y="139"/>
                  </a:cubicBezTo>
                  <a:cubicBezTo>
                    <a:pt x="29" y="136"/>
                    <a:pt x="11" y="115"/>
                    <a:pt x="27" y="112"/>
                  </a:cubicBezTo>
                  <a:cubicBezTo>
                    <a:pt x="38" y="110"/>
                    <a:pt x="42" y="105"/>
                    <a:pt x="32" y="96"/>
                  </a:cubicBezTo>
                  <a:cubicBezTo>
                    <a:pt x="25" y="91"/>
                    <a:pt x="31" y="85"/>
                    <a:pt x="32" y="79"/>
                  </a:cubicBezTo>
                  <a:cubicBezTo>
                    <a:pt x="25" y="77"/>
                    <a:pt x="17" y="83"/>
                    <a:pt x="11" y="77"/>
                  </a:cubicBezTo>
                  <a:cubicBezTo>
                    <a:pt x="9" y="75"/>
                    <a:pt x="8" y="72"/>
                    <a:pt x="8" y="69"/>
                  </a:cubicBezTo>
                  <a:cubicBezTo>
                    <a:pt x="8" y="68"/>
                    <a:pt x="9" y="67"/>
                    <a:pt x="9" y="66"/>
                  </a:cubicBezTo>
                  <a:cubicBezTo>
                    <a:pt x="9" y="63"/>
                    <a:pt x="14" y="58"/>
                    <a:pt x="6" y="60"/>
                  </a:cubicBezTo>
                  <a:cubicBezTo>
                    <a:pt x="2" y="59"/>
                    <a:pt x="0" y="57"/>
                    <a:pt x="0" y="53"/>
                  </a:cubicBezTo>
                  <a:cubicBezTo>
                    <a:pt x="0" y="53"/>
                    <a:pt x="0" y="52"/>
                    <a:pt x="0" y="51"/>
                  </a:cubicBezTo>
                  <a:cubicBezTo>
                    <a:pt x="2" y="46"/>
                    <a:pt x="3" y="40"/>
                    <a:pt x="2" y="34"/>
                  </a:cubicBezTo>
                  <a:cubicBezTo>
                    <a:pt x="2" y="31"/>
                    <a:pt x="2" y="28"/>
                    <a:pt x="2" y="26"/>
                  </a:cubicBezTo>
                  <a:cubicBezTo>
                    <a:pt x="5" y="11"/>
                    <a:pt x="15" y="4"/>
                    <a:pt x="29" y="2"/>
                  </a:cubicBezTo>
                  <a:cubicBezTo>
                    <a:pt x="35" y="0"/>
                    <a:pt x="42" y="0"/>
                    <a:pt x="43" y="9"/>
                  </a:cubicBezTo>
                  <a:cubicBezTo>
                    <a:pt x="42" y="15"/>
                    <a:pt x="38" y="18"/>
                    <a:pt x="35" y="21"/>
                  </a:cubicBezTo>
                  <a:cubicBezTo>
                    <a:pt x="34" y="21"/>
                    <a:pt x="34" y="22"/>
                    <a:pt x="33" y="23"/>
                  </a:cubicBezTo>
                  <a:cubicBezTo>
                    <a:pt x="34" y="22"/>
                    <a:pt x="35" y="22"/>
                    <a:pt x="35" y="21"/>
                  </a:cubicBezTo>
                  <a:cubicBezTo>
                    <a:pt x="38" y="19"/>
                    <a:pt x="41" y="18"/>
                    <a:pt x="44" y="19"/>
                  </a:cubicBezTo>
                  <a:cubicBezTo>
                    <a:pt x="49" y="20"/>
                    <a:pt x="53" y="21"/>
                    <a:pt x="52" y="27"/>
                  </a:cubicBezTo>
                  <a:cubicBezTo>
                    <a:pt x="47" y="37"/>
                    <a:pt x="52" y="52"/>
                    <a:pt x="36" y="58"/>
                  </a:cubicBezTo>
                  <a:cubicBezTo>
                    <a:pt x="51" y="58"/>
                    <a:pt x="55" y="66"/>
                    <a:pt x="57" y="77"/>
                  </a:cubicBezTo>
                  <a:cubicBezTo>
                    <a:pt x="58" y="87"/>
                    <a:pt x="71" y="88"/>
                    <a:pt x="72" y="98"/>
                  </a:cubicBezTo>
                  <a:cubicBezTo>
                    <a:pt x="76" y="102"/>
                    <a:pt x="73" y="109"/>
                    <a:pt x="78" y="1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69" name="Freeform 65">
              <a:extLst>
                <a:ext uri="{FF2B5EF4-FFF2-40B4-BE49-F238E27FC236}">
                  <a16:creationId xmlns:a16="http://schemas.microsoft.com/office/drawing/2014/main" id="{EEF9E1E2-ED2E-45A5-A06C-428F32A65CE3}"/>
                </a:ext>
              </a:extLst>
            </p:cNvPr>
            <p:cNvSpPr>
              <a:spLocks/>
            </p:cNvSpPr>
            <p:nvPr/>
          </p:nvSpPr>
          <p:spPr bwMode="auto">
            <a:xfrm>
              <a:off x="8001463" y="3633520"/>
              <a:ext cx="144627" cy="134943"/>
            </a:xfrm>
            <a:custGeom>
              <a:avLst/>
              <a:gdLst>
                <a:gd name="T0" fmla="*/ 90 w 166"/>
                <a:gd name="T1" fmla="*/ 51 h 155"/>
                <a:gd name="T2" fmla="*/ 91 w 166"/>
                <a:gd name="T3" fmla="*/ 53 h 155"/>
                <a:gd name="T4" fmla="*/ 99 w 166"/>
                <a:gd name="T5" fmla="*/ 57 h 155"/>
                <a:gd name="T6" fmla="*/ 143 w 166"/>
                <a:gd name="T7" fmla="*/ 97 h 155"/>
                <a:gd name="T8" fmla="*/ 160 w 166"/>
                <a:gd name="T9" fmla="*/ 107 h 155"/>
                <a:gd name="T10" fmla="*/ 161 w 166"/>
                <a:gd name="T11" fmla="*/ 109 h 155"/>
                <a:gd name="T12" fmla="*/ 161 w 166"/>
                <a:gd name="T13" fmla="*/ 139 h 155"/>
                <a:gd name="T14" fmla="*/ 161 w 166"/>
                <a:gd name="T15" fmla="*/ 152 h 155"/>
                <a:gd name="T16" fmla="*/ 141 w 166"/>
                <a:gd name="T17" fmla="*/ 149 h 155"/>
                <a:gd name="T18" fmla="*/ 103 w 166"/>
                <a:gd name="T19" fmla="*/ 118 h 155"/>
                <a:gd name="T20" fmla="*/ 74 w 166"/>
                <a:gd name="T21" fmla="*/ 83 h 155"/>
                <a:gd name="T22" fmla="*/ 66 w 166"/>
                <a:gd name="T23" fmla="*/ 77 h 155"/>
                <a:gd name="T24" fmla="*/ 9 w 166"/>
                <a:gd name="T25" fmla="*/ 20 h 155"/>
                <a:gd name="T26" fmla="*/ 0 w 166"/>
                <a:gd name="T27" fmla="*/ 9 h 155"/>
                <a:gd name="T28" fmla="*/ 9 w 166"/>
                <a:gd name="T29" fmla="*/ 1 h 155"/>
                <a:gd name="T30" fmla="*/ 9 w 166"/>
                <a:gd name="T31" fmla="*/ 1 h 155"/>
                <a:gd name="T32" fmla="*/ 23 w 166"/>
                <a:gd name="T33" fmla="*/ 4 h 155"/>
                <a:gd name="T34" fmla="*/ 64 w 166"/>
                <a:gd name="T35" fmla="*/ 34 h 155"/>
                <a:gd name="T36" fmla="*/ 87 w 166"/>
                <a:gd name="T37" fmla="*/ 46 h 155"/>
                <a:gd name="T38" fmla="*/ 90 w 166"/>
                <a:gd name="T39" fmla="*/ 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155">
                  <a:moveTo>
                    <a:pt x="90" y="51"/>
                  </a:moveTo>
                  <a:cubicBezTo>
                    <a:pt x="90" y="52"/>
                    <a:pt x="90" y="53"/>
                    <a:pt x="91" y="53"/>
                  </a:cubicBezTo>
                  <a:cubicBezTo>
                    <a:pt x="93" y="56"/>
                    <a:pt x="97" y="53"/>
                    <a:pt x="99" y="57"/>
                  </a:cubicBezTo>
                  <a:cubicBezTo>
                    <a:pt x="115" y="69"/>
                    <a:pt x="130" y="82"/>
                    <a:pt x="143" y="97"/>
                  </a:cubicBezTo>
                  <a:cubicBezTo>
                    <a:pt x="149" y="101"/>
                    <a:pt x="156" y="101"/>
                    <a:pt x="160" y="107"/>
                  </a:cubicBezTo>
                  <a:cubicBezTo>
                    <a:pt x="160" y="108"/>
                    <a:pt x="160" y="109"/>
                    <a:pt x="161" y="109"/>
                  </a:cubicBezTo>
                  <a:cubicBezTo>
                    <a:pt x="160" y="119"/>
                    <a:pt x="158" y="129"/>
                    <a:pt x="161" y="139"/>
                  </a:cubicBezTo>
                  <a:cubicBezTo>
                    <a:pt x="162" y="143"/>
                    <a:pt x="166" y="150"/>
                    <a:pt x="161" y="152"/>
                  </a:cubicBezTo>
                  <a:cubicBezTo>
                    <a:pt x="155" y="154"/>
                    <a:pt x="147" y="155"/>
                    <a:pt x="141" y="149"/>
                  </a:cubicBezTo>
                  <a:cubicBezTo>
                    <a:pt x="129" y="138"/>
                    <a:pt x="112" y="132"/>
                    <a:pt x="103" y="118"/>
                  </a:cubicBezTo>
                  <a:cubicBezTo>
                    <a:pt x="88" y="110"/>
                    <a:pt x="81" y="96"/>
                    <a:pt x="74" y="83"/>
                  </a:cubicBezTo>
                  <a:cubicBezTo>
                    <a:pt x="72" y="80"/>
                    <a:pt x="69" y="78"/>
                    <a:pt x="66" y="77"/>
                  </a:cubicBezTo>
                  <a:cubicBezTo>
                    <a:pt x="51" y="54"/>
                    <a:pt x="27" y="40"/>
                    <a:pt x="9" y="20"/>
                  </a:cubicBezTo>
                  <a:cubicBezTo>
                    <a:pt x="6" y="17"/>
                    <a:pt x="1" y="15"/>
                    <a:pt x="0" y="9"/>
                  </a:cubicBezTo>
                  <a:cubicBezTo>
                    <a:pt x="1" y="4"/>
                    <a:pt x="2" y="0"/>
                    <a:pt x="9" y="1"/>
                  </a:cubicBezTo>
                  <a:cubicBezTo>
                    <a:pt x="9" y="1"/>
                    <a:pt x="9" y="1"/>
                    <a:pt x="9" y="1"/>
                  </a:cubicBezTo>
                  <a:cubicBezTo>
                    <a:pt x="13" y="4"/>
                    <a:pt x="19" y="1"/>
                    <a:pt x="23" y="4"/>
                  </a:cubicBezTo>
                  <a:cubicBezTo>
                    <a:pt x="40" y="9"/>
                    <a:pt x="50" y="24"/>
                    <a:pt x="64" y="34"/>
                  </a:cubicBezTo>
                  <a:cubicBezTo>
                    <a:pt x="71" y="39"/>
                    <a:pt x="76" y="49"/>
                    <a:pt x="87" y="46"/>
                  </a:cubicBezTo>
                  <a:cubicBezTo>
                    <a:pt x="90" y="46"/>
                    <a:pt x="89" y="50"/>
                    <a:pt x="90" y="5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0" name="Freeform 66">
              <a:extLst>
                <a:ext uri="{FF2B5EF4-FFF2-40B4-BE49-F238E27FC236}">
                  <a16:creationId xmlns:a16="http://schemas.microsoft.com/office/drawing/2014/main" id="{8A9654E7-B243-44D7-BD48-3B30801AA66B}"/>
                </a:ext>
              </a:extLst>
            </p:cNvPr>
            <p:cNvSpPr>
              <a:spLocks/>
            </p:cNvSpPr>
            <p:nvPr/>
          </p:nvSpPr>
          <p:spPr bwMode="auto">
            <a:xfrm>
              <a:off x="8339142" y="3189953"/>
              <a:ext cx="108470" cy="107179"/>
            </a:xfrm>
            <a:custGeom>
              <a:avLst/>
              <a:gdLst>
                <a:gd name="T0" fmla="*/ 0 w 125"/>
                <a:gd name="T1" fmla="*/ 111 h 123"/>
                <a:gd name="T2" fmla="*/ 30 w 125"/>
                <a:gd name="T3" fmla="*/ 85 h 123"/>
                <a:gd name="T4" fmla="*/ 52 w 125"/>
                <a:gd name="T5" fmla="*/ 87 h 123"/>
                <a:gd name="T6" fmla="*/ 57 w 125"/>
                <a:gd name="T7" fmla="*/ 85 h 123"/>
                <a:gd name="T8" fmla="*/ 62 w 125"/>
                <a:gd name="T9" fmla="*/ 60 h 123"/>
                <a:gd name="T10" fmla="*/ 65 w 125"/>
                <a:gd name="T11" fmla="*/ 55 h 123"/>
                <a:gd name="T12" fmla="*/ 67 w 125"/>
                <a:gd name="T13" fmla="*/ 59 h 123"/>
                <a:gd name="T14" fmla="*/ 75 w 125"/>
                <a:gd name="T15" fmla="*/ 61 h 123"/>
                <a:gd name="T16" fmla="*/ 89 w 125"/>
                <a:gd name="T17" fmla="*/ 19 h 123"/>
                <a:gd name="T18" fmla="*/ 102 w 125"/>
                <a:gd name="T19" fmla="*/ 8 h 123"/>
                <a:gd name="T20" fmla="*/ 107 w 125"/>
                <a:gd name="T21" fmla="*/ 3 h 123"/>
                <a:gd name="T22" fmla="*/ 116 w 125"/>
                <a:gd name="T23" fmla="*/ 21 h 123"/>
                <a:gd name="T24" fmla="*/ 117 w 125"/>
                <a:gd name="T25" fmla="*/ 45 h 123"/>
                <a:gd name="T26" fmla="*/ 113 w 125"/>
                <a:gd name="T27" fmla="*/ 50 h 123"/>
                <a:gd name="T28" fmla="*/ 119 w 125"/>
                <a:gd name="T29" fmla="*/ 84 h 123"/>
                <a:gd name="T30" fmla="*/ 116 w 125"/>
                <a:gd name="T31" fmla="*/ 97 h 123"/>
                <a:gd name="T32" fmla="*/ 85 w 125"/>
                <a:gd name="T33" fmla="*/ 104 h 123"/>
                <a:gd name="T34" fmla="*/ 80 w 125"/>
                <a:gd name="T35" fmla="*/ 102 h 123"/>
                <a:gd name="T36" fmla="*/ 81 w 125"/>
                <a:gd name="T37" fmla="*/ 108 h 123"/>
                <a:gd name="T38" fmla="*/ 81 w 125"/>
                <a:gd name="T39" fmla="*/ 109 h 123"/>
                <a:gd name="T40" fmla="*/ 69 w 125"/>
                <a:gd name="T41" fmla="*/ 122 h 123"/>
                <a:gd name="T42" fmla="*/ 55 w 125"/>
                <a:gd name="T43" fmla="*/ 107 h 123"/>
                <a:gd name="T44" fmla="*/ 32 w 125"/>
                <a:gd name="T45" fmla="*/ 107 h 123"/>
                <a:gd name="T46" fmla="*/ 6 w 125"/>
                <a:gd name="T47" fmla="*/ 114 h 123"/>
                <a:gd name="T48" fmla="*/ 0 w 125"/>
                <a:gd name="T49"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123">
                  <a:moveTo>
                    <a:pt x="0" y="111"/>
                  </a:moveTo>
                  <a:cubicBezTo>
                    <a:pt x="3" y="97"/>
                    <a:pt x="17" y="84"/>
                    <a:pt x="30" y="85"/>
                  </a:cubicBezTo>
                  <a:cubicBezTo>
                    <a:pt x="37" y="85"/>
                    <a:pt x="45" y="80"/>
                    <a:pt x="52" y="87"/>
                  </a:cubicBezTo>
                  <a:cubicBezTo>
                    <a:pt x="53" y="87"/>
                    <a:pt x="55" y="86"/>
                    <a:pt x="57" y="85"/>
                  </a:cubicBezTo>
                  <a:cubicBezTo>
                    <a:pt x="51" y="76"/>
                    <a:pt x="65" y="69"/>
                    <a:pt x="62" y="60"/>
                  </a:cubicBezTo>
                  <a:cubicBezTo>
                    <a:pt x="61" y="58"/>
                    <a:pt x="61" y="55"/>
                    <a:pt x="65" y="55"/>
                  </a:cubicBezTo>
                  <a:cubicBezTo>
                    <a:pt x="68" y="55"/>
                    <a:pt x="67" y="57"/>
                    <a:pt x="67" y="59"/>
                  </a:cubicBezTo>
                  <a:cubicBezTo>
                    <a:pt x="68" y="67"/>
                    <a:pt x="71" y="64"/>
                    <a:pt x="75" y="61"/>
                  </a:cubicBezTo>
                  <a:cubicBezTo>
                    <a:pt x="90" y="50"/>
                    <a:pt x="93" y="36"/>
                    <a:pt x="89" y="19"/>
                  </a:cubicBezTo>
                  <a:cubicBezTo>
                    <a:pt x="87" y="8"/>
                    <a:pt x="96" y="9"/>
                    <a:pt x="102" y="8"/>
                  </a:cubicBezTo>
                  <a:cubicBezTo>
                    <a:pt x="105" y="7"/>
                    <a:pt x="102" y="0"/>
                    <a:pt x="107" y="3"/>
                  </a:cubicBezTo>
                  <a:cubicBezTo>
                    <a:pt x="107" y="10"/>
                    <a:pt x="110" y="16"/>
                    <a:pt x="116" y="21"/>
                  </a:cubicBezTo>
                  <a:cubicBezTo>
                    <a:pt x="124" y="28"/>
                    <a:pt x="125" y="37"/>
                    <a:pt x="117" y="45"/>
                  </a:cubicBezTo>
                  <a:cubicBezTo>
                    <a:pt x="115" y="46"/>
                    <a:pt x="112" y="49"/>
                    <a:pt x="113" y="50"/>
                  </a:cubicBezTo>
                  <a:cubicBezTo>
                    <a:pt x="122" y="61"/>
                    <a:pt x="113" y="74"/>
                    <a:pt x="119" y="84"/>
                  </a:cubicBezTo>
                  <a:cubicBezTo>
                    <a:pt x="123" y="91"/>
                    <a:pt x="119" y="97"/>
                    <a:pt x="116" y="97"/>
                  </a:cubicBezTo>
                  <a:cubicBezTo>
                    <a:pt x="105" y="99"/>
                    <a:pt x="97" y="108"/>
                    <a:pt x="85" y="104"/>
                  </a:cubicBezTo>
                  <a:cubicBezTo>
                    <a:pt x="83" y="104"/>
                    <a:pt x="81" y="103"/>
                    <a:pt x="80" y="102"/>
                  </a:cubicBezTo>
                  <a:cubicBezTo>
                    <a:pt x="79" y="104"/>
                    <a:pt x="81" y="106"/>
                    <a:pt x="81" y="108"/>
                  </a:cubicBezTo>
                  <a:cubicBezTo>
                    <a:pt x="81" y="109"/>
                    <a:pt x="81" y="109"/>
                    <a:pt x="81" y="109"/>
                  </a:cubicBezTo>
                  <a:cubicBezTo>
                    <a:pt x="76" y="112"/>
                    <a:pt x="71" y="116"/>
                    <a:pt x="69" y="122"/>
                  </a:cubicBezTo>
                  <a:cubicBezTo>
                    <a:pt x="58" y="123"/>
                    <a:pt x="58" y="114"/>
                    <a:pt x="55" y="107"/>
                  </a:cubicBezTo>
                  <a:cubicBezTo>
                    <a:pt x="48" y="100"/>
                    <a:pt x="40" y="104"/>
                    <a:pt x="32" y="107"/>
                  </a:cubicBezTo>
                  <a:cubicBezTo>
                    <a:pt x="23" y="107"/>
                    <a:pt x="16" y="118"/>
                    <a:pt x="6" y="114"/>
                  </a:cubicBezTo>
                  <a:cubicBezTo>
                    <a:pt x="4" y="113"/>
                    <a:pt x="2" y="112"/>
                    <a:pt x="0" y="1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1" name="Freeform 67">
              <a:extLst>
                <a:ext uri="{FF2B5EF4-FFF2-40B4-BE49-F238E27FC236}">
                  <a16:creationId xmlns:a16="http://schemas.microsoft.com/office/drawing/2014/main" id="{F6B7C999-FD57-4DA7-A0FF-C25491AC2CDA}"/>
                </a:ext>
              </a:extLst>
            </p:cNvPr>
            <p:cNvSpPr>
              <a:spLocks/>
            </p:cNvSpPr>
            <p:nvPr/>
          </p:nvSpPr>
          <p:spPr bwMode="auto">
            <a:xfrm>
              <a:off x="7411332" y="2533319"/>
              <a:ext cx="129777" cy="95557"/>
            </a:xfrm>
            <a:custGeom>
              <a:avLst/>
              <a:gdLst>
                <a:gd name="T0" fmla="*/ 0 w 149"/>
                <a:gd name="T1" fmla="*/ 92 h 110"/>
                <a:gd name="T2" fmla="*/ 14 w 149"/>
                <a:gd name="T3" fmla="*/ 76 h 110"/>
                <a:gd name="T4" fmla="*/ 16 w 149"/>
                <a:gd name="T5" fmla="*/ 74 h 110"/>
                <a:gd name="T6" fmla="*/ 17 w 149"/>
                <a:gd name="T7" fmla="*/ 58 h 110"/>
                <a:gd name="T8" fmla="*/ 31 w 149"/>
                <a:gd name="T9" fmla="*/ 50 h 110"/>
                <a:gd name="T10" fmla="*/ 36 w 149"/>
                <a:gd name="T11" fmla="*/ 45 h 110"/>
                <a:gd name="T12" fmla="*/ 87 w 149"/>
                <a:gd name="T13" fmla="*/ 25 h 110"/>
                <a:gd name="T14" fmla="*/ 121 w 149"/>
                <a:gd name="T15" fmla="*/ 10 h 110"/>
                <a:gd name="T16" fmla="*/ 147 w 149"/>
                <a:gd name="T17" fmla="*/ 16 h 110"/>
                <a:gd name="T18" fmla="*/ 136 w 149"/>
                <a:gd name="T19" fmla="*/ 31 h 110"/>
                <a:gd name="T20" fmla="*/ 82 w 149"/>
                <a:gd name="T21" fmla="*/ 52 h 110"/>
                <a:gd name="T22" fmla="*/ 70 w 149"/>
                <a:gd name="T23" fmla="*/ 61 h 110"/>
                <a:gd name="T24" fmla="*/ 52 w 149"/>
                <a:gd name="T25" fmla="*/ 75 h 110"/>
                <a:gd name="T26" fmla="*/ 38 w 149"/>
                <a:gd name="T27" fmla="*/ 92 h 110"/>
                <a:gd name="T28" fmla="*/ 33 w 149"/>
                <a:gd name="T29" fmla="*/ 101 h 110"/>
                <a:gd name="T30" fmla="*/ 32 w 149"/>
                <a:gd name="T31" fmla="*/ 103 h 110"/>
                <a:gd name="T32" fmla="*/ 27 w 149"/>
                <a:gd name="T33" fmla="*/ 107 h 110"/>
                <a:gd name="T34" fmla="*/ 0 w 149"/>
                <a:gd name="T35" fmla="*/ 9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110">
                  <a:moveTo>
                    <a:pt x="0" y="92"/>
                  </a:moveTo>
                  <a:cubicBezTo>
                    <a:pt x="4" y="86"/>
                    <a:pt x="11" y="83"/>
                    <a:pt x="14" y="76"/>
                  </a:cubicBezTo>
                  <a:cubicBezTo>
                    <a:pt x="14" y="75"/>
                    <a:pt x="15" y="75"/>
                    <a:pt x="16" y="74"/>
                  </a:cubicBezTo>
                  <a:cubicBezTo>
                    <a:pt x="24" y="70"/>
                    <a:pt x="9" y="63"/>
                    <a:pt x="17" y="58"/>
                  </a:cubicBezTo>
                  <a:cubicBezTo>
                    <a:pt x="22" y="56"/>
                    <a:pt x="31" y="61"/>
                    <a:pt x="31" y="50"/>
                  </a:cubicBezTo>
                  <a:cubicBezTo>
                    <a:pt x="31" y="48"/>
                    <a:pt x="34" y="46"/>
                    <a:pt x="36" y="45"/>
                  </a:cubicBezTo>
                  <a:cubicBezTo>
                    <a:pt x="53" y="40"/>
                    <a:pt x="67" y="26"/>
                    <a:pt x="87" y="25"/>
                  </a:cubicBezTo>
                  <a:cubicBezTo>
                    <a:pt x="99" y="25"/>
                    <a:pt x="111" y="19"/>
                    <a:pt x="121" y="10"/>
                  </a:cubicBezTo>
                  <a:cubicBezTo>
                    <a:pt x="130" y="0"/>
                    <a:pt x="144" y="4"/>
                    <a:pt x="147" y="16"/>
                  </a:cubicBezTo>
                  <a:cubicBezTo>
                    <a:pt x="149" y="24"/>
                    <a:pt x="143" y="28"/>
                    <a:pt x="136" y="31"/>
                  </a:cubicBezTo>
                  <a:cubicBezTo>
                    <a:pt x="118" y="37"/>
                    <a:pt x="101" y="46"/>
                    <a:pt x="82" y="52"/>
                  </a:cubicBezTo>
                  <a:cubicBezTo>
                    <a:pt x="77" y="54"/>
                    <a:pt x="73" y="57"/>
                    <a:pt x="70" y="61"/>
                  </a:cubicBezTo>
                  <a:cubicBezTo>
                    <a:pt x="65" y="68"/>
                    <a:pt x="60" y="73"/>
                    <a:pt x="52" y="75"/>
                  </a:cubicBezTo>
                  <a:cubicBezTo>
                    <a:pt x="43" y="77"/>
                    <a:pt x="43" y="86"/>
                    <a:pt x="38" y="92"/>
                  </a:cubicBezTo>
                  <a:cubicBezTo>
                    <a:pt x="36" y="95"/>
                    <a:pt x="34" y="97"/>
                    <a:pt x="33" y="101"/>
                  </a:cubicBezTo>
                  <a:cubicBezTo>
                    <a:pt x="32" y="101"/>
                    <a:pt x="32" y="102"/>
                    <a:pt x="32" y="103"/>
                  </a:cubicBezTo>
                  <a:cubicBezTo>
                    <a:pt x="30" y="105"/>
                    <a:pt x="28" y="106"/>
                    <a:pt x="27" y="107"/>
                  </a:cubicBezTo>
                  <a:cubicBezTo>
                    <a:pt x="6" y="110"/>
                    <a:pt x="4" y="109"/>
                    <a:pt x="0" y="9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2" name="Freeform 68">
              <a:extLst>
                <a:ext uri="{FF2B5EF4-FFF2-40B4-BE49-F238E27FC236}">
                  <a16:creationId xmlns:a16="http://schemas.microsoft.com/office/drawing/2014/main" id="{E7F5E81D-2ADB-41D8-9BB9-CF6D110588F2}"/>
                </a:ext>
              </a:extLst>
            </p:cNvPr>
            <p:cNvSpPr>
              <a:spLocks/>
            </p:cNvSpPr>
            <p:nvPr/>
          </p:nvSpPr>
          <p:spPr bwMode="auto">
            <a:xfrm>
              <a:off x="8949934" y="4131967"/>
              <a:ext cx="66503" cy="94912"/>
            </a:xfrm>
            <a:custGeom>
              <a:avLst/>
              <a:gdLst>
                <a:gd name="T0" fmla="*/ 70 w 76"/>
                <a:gd name="T1" fmla="*/ 42 h 109"/>
                <a:gd name="T2" fmla="*/ 61 w 76"/>
                <a:gd name="T3" fmla="*/ 62 h 109"/>
                <a:gd name="T4" fmla="*/ 47 w 76"/>
                <a:gd name="T5" fmla="*/ 65 h 109"/>
                <a:gd name="T6" fmla="*/ 17 w 76"/>
                <a:gd name="T7" fmla="*/ 109 h 109"/>
                <a:gd name="T8" fmla="*/ 14 w 76"/>
                <a:gd name="T9" fmla="*/ 106 h 109"/>
                <a:gd name="T10" fmla="*/ 9 w 76"/>
                <a:gd name="T11" fmla="*/ 101 h 109"/>
                <a:gd name="T12" fmla="*/ 5 w 76"/>
                <a:gd name="T13" fmla="*/ 76 h 109"/>
                <a:gd name="T14" fmla="*/ 0 w 76"/>
                <a:gd name="T15" fmla="*/ 68 h 109"/>
                <a:gd name="T16" fmla="*/ 1 w 76"/>
                <a:gd name="T17" fmla="*/ 57 h 109"/>
                <a:gd name="T18" fmla="*/ 19 w 76"/>
                <a:gd name="T19" fmla="*/ 33 h 109"/>
                <a:gd name="T20" fmla="*/ 19 w 76"/>
                <a:gd name="T21" fmla="*/ 17 h 109"/>
                <a:gd name="T22" fmla="*/ 26 w 76"/>
                <a:gd name="T23" fmla="*/ 10 h 109"/>
                <a:gd name="T24" fmla="*/ 32 w 76"/>
                <a:gd name="T25" fmla="*/ 12 h 109"/>
                <a:gd name="T26" fmla="*/ 32 w 76"/>
                <a:gd name="T27" fmla="*/ 6 h 109"/>
                <a:gd name="T28" fmla="*/ 40 w 76"/>
                <a:gd name="T29" fmla="*/ 11 h 109"/>
                <a:gd name="T30" fmla="*/ 63 w 76"/>
                <a:gd name="T31" fmla="*/ 28 h 109"/>
                <a:gd name="T32" fmla="*/ 73 w 76"/>
                <a:gd name="T33" fmla="*/ 30 h 109"/>
                <a:gd name="T34" fmla="*/ 70 w 76"/>
                <a:gd name="T35"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09">
                  <a:moveTo>
                    <a:pt x="70" y="42"/>
                  </a:moveTo>
                  <a:cubicBezTo>
                    <a:pt x="66" y="48"/>
                    <a:pt x="61" y="54"/>
                    <a:pt x="61" y="62"/>
                  </a:cubicBezTo>
                  <a:cubicBezTo>
                    <a:pt x="57" y="67"/>
                    <a:pt x="51" y="61"/>
                    <a:pt x="47" y="65"/>
                  </a:cubicBezTo>
                  <a:cubicBezTo>
                    <a:pt x="45" y="85"/>
                    <a:pt x="28" y="95"/>
                    <a:pt x="17" y="109"/>
                  </a:cubicBezTo>
                  <a:cubicBezTo>
                    <a:pt x="17" y="109"/>
                    <a:pt x="15" y="107"/>
                    <a:pt x="14" y="106"/>
                  </a:cubicBezTo>
                  <a:cubicBezTo>
                    <a:pt x="13" y="104"/>
                    <a:pt x="7" y="106"/>
                    <a:pt x="9" y="101"/>
                  </a:cubicBezTo>
                  <a:cubicBezTo>
                    <a:pt x="22" y="88"/>
                    <a:pt x="22" y="87"/>
                    <a:pt x="5" y="76"/>
                  </a:cubicBezTo>
                  <a:cubicBezTo>
                    <a:pt x="3" y="74"/>
                    <a:pt x="1" y="71"/>
                    <a:pt x="0" y="68"/>
                  </a:cubicBezTo>
                  <a:cubicBezTo>
                    <a:pt x="0" y="65"/>
                    <a:pt x="0" y="61"/>
                    <a:pt x="1" y="57"/>
                  </a:cubicBezTo>
                  <a:cubicBezTo>
                    <a:pt x="7" y="49"/>
                    <a:pt x="13" y="41"/>
                    <a:pt x="19" y="33"/>
                  </a:cubicBezTo>
                  <a:cubicBezTo>
                    <a:pt x="18" y="28"/>
                    <a:pt x="19" y="22"/>
                    <a:pt x="19" y="17"/>
                  </a:cubicBezTo>
                  <a:cubicBezTo>
                    <a:pt x="21" y="14"/>
                    <a:pt x="21" y="9"/>
                    <a:pt x="26" y="10"/>
                  </a:cubicBezTo>
                  <a:cubicBezTo>
                    <a:pt x="28" y="10"/>
                    <a:pt x="29" y="14"/>
                    <a:pt x="32" y="12"/>
                  </a:cubicBezTo>
                  <a:cubicBezTo>
                    <a:pt x="33" y="10"/>
                    <a:pt x="34" y="8"/>
                    <a:pt x="32" y="6"/>
                  </a:cubicBezTo>
                  <a:cubicBezTo>
                    <a:pt x="40" y="0"/>
                    <a:pt x="39" y="7"/>
                    <a:pt x="40" y="11"/>
                  </a:cubicBezTo>
                  <a:cubicBezTo>
                    <a:pt x="42" y="33"/>
                    <a:pt x="42" y="33"/>
                    <a:pt x="63" y="28"/>
                  </a:cubicBezTo>
                  <a:cubicBezTo>
                    <a:pt x="66" y="27"/>
                    <a:pt x="70" y="26"/>
                    <a:pt x="73" y="30"/>
                  </a:cubicBezTo>
                  <a:cubicBezTo>
                    <a:pt x="76" y="35"/>
                    <a:pt x="75" y="39"/>
                    <a:pt x="70"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3" name="Freeform 69">
              <a:extLst>
                <a:ext uri="{FF2B5EF4-FFF2-40B4-BE49-F238E27FC236}">
                  <a16:creationId xmlns:a16="http://schemas.microsoft.com/office/drawing/2014/main" id="{CEA28BA3-76F2-4488-BB26-D282B5A33D0E}"/>
                </a:ext>
              </a:extLst>
            </p:cNvPr>
            <p:cNvSpPr>
              <a:spLocks/>
            </p:cNvSpPr>
            <p:nvPr/>
          </p:nvSpPr>
          <p:spPr bwMode="auto">
            <a:xfrm>
              <a:off x="7021355" y="2502328"/>
              <a:ext cx="86518" cy="69086"/>
            </a:xfrm>
            <a:custGeom>
              <a:avLst/>
              <a:gdLst>
                <a:gd name="T0" fmla="*/ 51 w 99"/>
                <a:gd name="T1" fmla="*/ 79 h 79"/>
                <a:gd name="T2" fmla="*/ 47 w 99"/>
                <a:gd name="T3" fmla="*/ 72 h 79"/>
                <a:gd name="T4" fmla="*/ 47 w 99"/>
                <a:gd name="T5" fmla="*/ 59 h 79"/>
                <a:gd name="T6" fmla="*/ 44 w 99"/>
                <a:gd name="T7" fmla="*/ 56 h 79"/>
                <a:gd name="T8" fmla="*/ 39 w 99"/>
                <a:gd name="T9" fmla="*/ 54 h 79"/>
                <a:gd name="T10" fmla="*/ 54 w 99"/>
                <a:gd name="T11" fmla="*/ 37 h 79"/>
                <a:gd name="T12" fmla="*/ 60 w 99"/>
                <a:gd name="T13" fmla="*/ 31 h 79"/>
                <a:gd name="T14" fmla="*/ 51 w 99"/>
                <a:gd name="T15" fmla="*/ 26 h 79"/>
                <a:gd name="T16" fmla="*/ 34 w 99"/>
                <a:gd name="T17" fmla="*/ 46 h 79"/>
                <a:gd name="T18" fmla="*/ 9 w 99"/>
                <a:gd name="T19" fmla="*/ 35 h 79"/>
                <a:gd name="T20" fmla="*/ 7 w 99"/>
                <a:gd name="T21" fmla="*/ 14 h 79"/>
                <a:gd name="T22" fmla="*/ 18 w 99"/>
                <a:gd name="T23" fmla="*/ 8 h 79"/>
                <a:gd name="T24" fmla="*/ 46 w 99"/>
                <a:gd name="T25" fmla="*/ 12 h 79"/>
                <a:gd name="T26" fmla="*/ 51 w 99"/>
                <a:gd name="T27" fmla="*/ 5 h 79"/>
                <a:gd name="T28" fmla="*/ 74 w 99"/>
                <a:gd name="T29" fmla="*/ 4 h 79"/>
                <a:gd name="T30" fmla="*/ 74 w 99"/>
                <a:gd name="T31" fmla="*/ 4 h 79"/>
                <a:gd name="T32" fmla="*/ 74 w 99"/>
                <a:gd name="T33" fmla="*/ 10 h 79"/>
                <a:gd name="T34" fmla="*/ 99 w 99"/>
                <a:gd name="T35" fmla="*/ 19 h 79"/>
                <a:gd name="T36" fmla="*/ 78 w 99"/>
                <a:gd name="T37" fmla="*/ 29 h 79"/>
                <a:gd name="T38" fmla="*/ 72 w 99"/>
                <a:gd name="T39" fmla="*/ 56 h 79"/>
                <a:gd name="T40" fmla="*/ 52 w 99"/>
                <a:gd name="T41" fmla="*/ 79 h 79"/>
                <a:gd name="T42" fmla="*/ 52 w 99"/>
                <a:gd name="T43" fmla="*/ 79 h 79"/>
                <a:gd name="T44" fmla="*/ 51 w 99"/>
                <a:gd name="T4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79">
                  <a:moveTo>
                    <a:pt x="51" y="79"/>
                  </a:moveTo>
                  <a:cubicBezTo>
                    <a:pt x="50" y="76"/>
                    <a:pt x="51" y="73"/>
                    <a:pt x="47" y="72"/>
                  </a:cubicBezTo>
                  <a:cubicBezTo>
                    <a:pt x="36" y="68"/>
                    <a:pt x="44" y="63"/>
                    <a:pt x="47" y="59"/>
                  </a:cubicBezTo>
                  <a:cubicBezTo>
                    <a:pt x="50" y="55"/>
                    <a:pt x="47" y="55"/>
                    <a:pt x="44" y="56"/>
                  </a:cubicBezTo>
                  <a:cubicBezTo>
                    <a:pt x="42" y="56"/>
                    <a:pt x="38" y="58"/>
                    <a:pt x="39" y="54"/>
                  </a:cubicBezTo>
                  <a:cubicBezTo>
                    <a:pt x="42" y="47"/>
                    <a:pt x="45" y="39"/>
                    <a:pt x="54" y="37"/>
                  </a:cubicBezTo>
                  <a:cubicBezTo>
                    <a:pt x="57" y="36"/>
                    <a:pt x="63" y="37"/>
                    <a:pt x="60" y="31"/>
                  </a:cubicBezTo>
                  <a:cubicBezTo>
                    <a:pt x="58" y="28"/>
                    <a:pt x="56" y="25"/>
                    <a:pt x="51" y="26"/>
                  </a:cubicBezTo>
                  <a:cubicBezTo>
                    <a:pt x="39" y="29"/>
                    <a:pt x="37" y="31"/>
                    <a:pt x="34" y="46"/>
                  </a:cubicBezTo>
                  <a:cubicBezTo>
                    <a:pt x="25" y="45"/>
                    <a:pt x="17" y="39"/>
                    <a:pt x="9" y="35"/>
                  </a:cubicBezTo>
                  <a:cubicBezTo>
                    <a:pt x="0" y="30"/>
                    <a:pt x="6" y="22"/>
                    <a:pt x="7" y="14"/>
                  </a:cubicBezTo>
                  <a:cubicBezTo>
                    <a:pt x="8" y="7"/>
                    <a:pt x="12" y="9"/>
                    <a:pt x="18" y="8"/>
                  </a:cubicBezTo>
                  <a:cubicBezTo>
                    <a:pt x="28" y="7"/>
                    <a:pt x="37" y="8"/>
                    <a:pt x="46" y="12"/>
                  </a:cubicBezTo>
                  <a:cubicBezTo>
                    <a:pt x="48" y="13"/>
                    <a:pt x="52" y="10"/>
                    <a:pt x="51" y="5"/>
                  </a:cubicBezTo>
                  <a:cubicBezTo>
                    <a:pt x="58" y="0"/>
                    <a:pt x="66" y="2"/>
                    <a:pt x="74" y="4"/>
                  </a:cubicBezTo>
                  <a:cubicBezTo>
                    <a:pt x="74" y="4"/>
                    <a:pt x="74" y="4"/>
                    <a:pt x="74" y="4"/>
                  </a:cubicBezTo>
                  <a:cubicBezTo>
                    <a:pt x="76" y="6"/>
                    <a:pt x="75" y="8"/>
                    <a:pt x="74" y="10"/>
                  </a:cubicBezTo>
                  <a:cubicBezTo>
                    <a:pt x="81" y="18"/>
                    <a:pt x="92" y="13"/>
                    <a:pt x="99" y="19"/>
                  </a:cubicBezTo>
                  <a:cubicBezTo>
                    <a:pt x="96" y="28"/>
                    <a:pt x="90" y="33"/>
                    <a:pt x="78" y="29"/>
                  </a:cubicBezTo>
                  <a:cubicBezTo>
                    <a:pt x="92" y="43"/>
                    <a:pt x="77" y="52"/>
                    <a:pt x="72" y="56"/>
                  </a:cubicBezTo>
                  <a:cubicBezTo>
                    <a:pt x="64" y="63"/>
                    <a:pt x="59" y="72"/>
                    <a:pt x="52" y="79"/>
                  </a:cubicBezTo>
                  <a:cubicBezTo>
                    <a:pt x="52" y="79"/>
                    <a:pt x="52" y="79"/>
                    <a:pt x="52" y="79"/>
                  </a:cubicBezTo>
                  <a:lnTo>
                    <a:pt x="51" y="79"/>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4" name="Freeform 70">
              <a:extLst>
                <a:ext uri="{FF2B5EF4-FFF2-40B4-BE49-F238E27FC236}">
                  <a16:creationId xmlns:a16="http://schemas.microsoft.com/office/drawing/2014/main" id="{4A40802C-F443-4B86-B47B-A69BD811370F}"/>
                </a:ext>
              </a:extLst>
            </p:cNvPr>
            <p:cNvSpPr>
              <a:spLocks/>
            </p:cNvSpPr>
            <p:nvPr/>
          </p:nvSpPr>
          <p:spPr bwMode="auto">
            <a:xfrm>
              <a:off x="7083338" y="2479084"/>
              <a:ext cx="83290" cy="40031"/>
            </a:xfrm>
            <a:custGeom>
              <a:avLst/>
              <a:gdLst>
                <a:gd name="T0" fmla="*/ 6 w 96"/>
                <a:gd name="T1" fmla="*/ 26 h 46"/>
                <a:gd name="T2" fmla="*/ 1 w 96"/>
                <a:gd name="T3" fmla="*/ 20 h 46"/>
                <a:gd name="T4" fmla="*/ 7 w 96"/>
                <a:gd name="T5" fmla="*/ 18 h 46"/>
                <a:gd name="T6" fmla="*/ 14 w 96"/>
                <a:gd name="T7" fmla="*/ 10 h 46"/>
                <a:gd name="T8" fmla="*/ 18 w 96"/>
                <a:gd name="T9" fmla="*/ 5 h 46"/>
                <a:gd name="T10" fmla="*/ 24 w 96"/>
                <a:gd name="T11" fmla="*/ 0 h 46"/>
                <a:gd name="T12" fmla="*/ 31 w 96"/>
                <a:gd name="T13" fmla="*/ 6 h 46"/>
                <a:gd name="T14" fmla="*/ 40 w 96"/>
                <a:gd name="T15" fmla="*/ 14 h 46"/>
                <a:gd name="T16" fmla="*/ 43 w 96"/>
                <a:gd name="T17" fmla="*/ 11 h 46"/>
                <a:gd name="T18" fmla="*/ 47 w 96"/>
                <a:gd name="T19" fmla="*/ 6 h 46"/>
                <a:gd name="T20" fmla="*/ 88 w 96"/>
                <a:gd name="T21" fmla="*/ 16 h 46"/>
                <a:gd name="T22" fmla="*/ 93 w 96"/>
                <a:gd name="T23" fmla="*/ 16 h 46"/>
                <a:gd name="T24" fmla="*/ 76 w 96"/>
                <a:gd name="T25" fmla="*/ 39 h 46"/>
                <a:gd name="T26" fmla="*/ 27 w 96"/>
                <a:gd name="T27" fmla="*/ 37 h 46"/>
                <a:gd name="T28" fmla="*/ 26 w 96"/>
                <a:gd name="T29" fmla="*/ 35 h 46"/>
                <a:gd name="T30" fmla="*/ 44 w 96"/>
                <a:gd name="T31" fmla="*/ 29 h 46"/>
                <a:gd name="T32" fmla="*/ 11 w 96"/>
                <a:gd name="T33" fmla="*/ 35 h 46"/>
                <a:gd name="T34" fmla="*/ 6 w 96"/>
                <a:gd name="T35"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46">
                  <a:moveTo>
                    <a:pt x="6" y="26"/>
                  </a:moveTo>
                  <a:cubicBezTo>
                    <a:pt x="3" y="24"/>
                    <a:pt x="0" y="23"/>
                    <a:pt x="1" y="20"/>
                  </a:cubicBezTo>
                  <a:cubicBezTo>
                    <a:pt x="1" y="17"/>
                    <a:pt x="5" y="17"/>
                    <a:pt x="7" y="18"/>
                  </a:cubicBezTo>
                  <a:cubicBezTo>
                    <a:pt x="16" y="22"/>
                    <a:pt x="15" y="16"/>
                    <a:pt x="14" y="10"/>
                  </a:cubicBezTo>
                  <a:cubicBezTo>
                    <a:pt x="16" y="9"/>
                    <a:pt x="17" y="7"/>
                    <a:pt x="18" y="5"/>
                  </a:cubicBezTo>
                  <a:cubicBezTo>
                    <a:pt x="19" y="2"/>
                    <a:pt x="21" y="1"/>
                    <a:pt x="24" y="0"/>
                  </a:cubicBezTo>
                  <a:cubicBezTo>
                    <a:pt x="28" y="0"/>
                    <a:pt x="30" y="2"/>
                    <a:pt x="31" y="6"/>
                  </a:cubicBezTo>
                  <a:cubicBezTo>
                    <a:pt x="31" y="12"/>
                    <a:pt x="36" y="12"/>
                    <a:pt x="40" y="14"/>
                  </a:cubicBezTo>
                  <a:cubicBezTo>
                    <a:pt x="44" y="16"/>
                    <a:pt x="44" y="14"/>
                    <a:pt x="43" y="11"/>
                  </a:cubicBezTo>
                  <a:cubicBezTo>
                    <a:pt x="43" y="8"/>
                    <a:pt x="45" y="5"/>
                    <a:pt x="47" y="6"/>
                  </a:cubicBezTo>
                  <a:cubicBezTo>
                    <a:pt x="60" y="9"/>
                    <a:pt x="76" y="5"/>
                    <a:pt x="88" y="16"/>
                  </a:cubicBezTo>
                  <a:cubicBezTo>
                    <a:pt x="89" y="16"/>
                    <a:pt x="91" y="16"/>
                    <a:pt x="93" y="16"/>
                  </a:cubicBezTo>
                  <a:cubicBezTo>
                    <a:pt x="96" y="25"/>
                    <a:pt x="88" y="38"/>
                    <a:pt x="76" y="39"/>
                  </a:cubicBezTo>
                  <a:cubicBezTo>
                    <a:pt x="60" y="40"/>
                    <a:pt x="43" y="46"/>
                    <a:pt x="27" y="37"/>
                  </a:cubicBezTo>
                  <a:cubicBezTo>
                    <a:pt x="27" y="37"/>
                    <a:pt x="26" y="36"/>
                    <a:pt x="26" y="35"/>
                  </a:cubicBezTo>
                  <a:cubicBezTo>
                    <a:pt x="29" y="29"/>
                    <a:pt x="35" y="32"/>
                    <a:pt x="44" y="29"/>
                  </a:cubicBezTo>
                  <a:cubicBezTo>
                    <a:pt x="29" y="25"/>
                    <a:pt x="20" y="30"/>
                    <a:pt x="11" y="35"/>
                  </a:cubicBezTo>
                  <a:cubicBezTo>
                    <a:pt x="4" y="35"/>
                    <a:pt x="9" y="28"/>
                    <a:pt x="6"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5" name="Freeform 71">
              <a:extLst>
                <a:ext uri="{FF2B5EF4-FFF2-40B4-BE49-F238E27FC236}">
                  <a16:creationId xmlns:a16="http://schemas.microsoft.com/office/drawing/2014/main" id="{8377E6D3-0A7B-4B47-AAEF-661DBFF4441C}"/>
                </a:ext>
              </a:extLst>
            </p:cNvPr>
            <p:cNvSpPr>
              <a:spLocks/>
            </p:cNvSpPr>
            <p:nvPr/>
          </p:nvSpPr>
          <p:spPr bwMode="auto">
            <a:xfrm>
              <a:off x="8401125" y="3125387"/>
              <a:ext cx="67794" cy="56172"/>
            </a:xfrm>
            <a:custGeom>
              <a:avLst/>
              <a:gdLst>
                <a:gd name="T0" fmla="*/ 74 w 78"/>
                <a:gd name="T1" fmla="*/ 33 h 64"/>
                <a:gd name="T2" fmla="*/ 78 w 78"/>
                <a:gd name="T3" fmla="*/ 41 h 64"/>
                <a:gd name="T4" fmla="*/ 63 w 78"/>
                <a:gd name="T5" fmla="*/ 45 h 64"/>
                <a:gd name="T6" fmla="*/ 52 w 78"/>
                <a:gd name="T7" fmla="*/ 64 h 64"/>
                <a:gd name="T8" fmla="*/ 36 w 78"/>
                <a:gd name="T9" fmla="*/ 53 h 64"/>
                <a:gd name="T10" fmla="*/ 21 w 78"/>
                <a:gd name="T11" fmla="*/ 55 h 64"/>
                <a:gd name="T12" fmla="*/ 16 w 78"/>
                <a:gd name="T13" fmla="*/ 59 h 64"/>
                <a:gd name="T14" fmla="*/ 11 w 78"/>
                <a:gd name="T15" fmla="*/ 61 h 64"/>
                <a:gd name="T16" fmla="*/ 9 w 78"/>
                <a:gd name="T17" fmla="*/ 59 h 64"/>
                <a:gd name="T18" fmla="*/ 0 w 78"/>
                <a:gd name="T19" fmla="*/ 51 h 64"/>
                <a:gd name="T20" fmla="*/ 11 w 78"/>
                <a:gd name="T21" fmla="*/ 39 h 64"/>
                <a:gd name="T22" fmla="*/ 20 w 78"/>
                <a:gd name="T23" fmla="*/ 34 h 64"/>
                <a:gd name="T24" fmla="*/ 20 w 78"/>
                <a:gd name="T25" fmla="*/ 12 h 64"/>
                <a:gd name="T26" fmla="*/ 18 w 78"/>
                <a:gd name="T27" fmla="*/ 4 h 64"/>
                <a:gd name="T28" fmla="*/ 27 w 78"/>
                <a:gd name="T29" fmla="*/ 7 h 64"/>
                <a:gd name="T30" fmla="*/ 54 w 78"/>
                <a:gd name="T31" fmla="*/ 25 h 64"/>
                <a:gd name="T32" fmla="*/ 69 w 78"/>
                <a:gd name="T33" fmla="*/ 24 h 64"/>
                <a:gd name="T34" fmla="*/ 74 w 78"/>
                <a:gd name="T3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4">
                  <a:moveTo>
                    <a:pt x="74" y="33"/>
                  </a:moveTo>
                  <a:cubicBezTo>
                    <a:pt x="75" y="35"/>
                    <a:pt x="76" y="38"/>
                    <a:pt x="78" y="41"/>
                  </a:cubicBezTo>
                  <a:cubicBezTo>
                    <a:pt x="73" y="42"/>
                    <a:pt x="68" y="46"/>
                    <a:pt x="63" y="45"/>
                  </a:cubicBezTo>
                  <a:cubicBezTo>
                    <a:pt x="48" y="45"/>
                    <a:pt x="44" y="50"/>
                    <a:pt x="52" y="64"/>
                  </a:cubicBezTo>
                  <a:cubicBezTo>
                    <a:pt x="45" y="61"/>
                    <a:pt x="40" y="58"/>
                    <a:pt x="36" y="53"/>
                  </a:cubicBezTo>
                  <a:cubicBezTo>
                    <a:pt x="30" y="48"/>
                    <a:pt x="26" y="54"/>
                    <a:pt x="21" y="55"/>
                  </a:cubicBezTo>
                  <a:cubicBezTo>
                    <a:pt x="20" y="56"/>
                    <a:pt x="18" y="58"/>
                    <a:pt x="16" y="59"/>
                  </a:cubicBezTo>
                  <a:cubicBezTo>
                    <a:pt x="15" y="61"/>
                    <a:pt x="14" y="63"/>
                    <a:pt x="11" y="61"/>
                  </a:cubicBezTo>
                  <a:cubicBezTo>
                    <a:pt x="10" y="61"/>
                    <a:pt x="10" y="60"/>
                    <a:pt x="9" y="59"/>
                  </a:cubicBezTo>
                  <a:cubicBezTo>
                    <a:pt x="6" y="56"/>
                    <a:pt x="3" y="54"/>
                    <a:pt x="0" y="51"/>
                  </a:cubicBezTo>
                  <a:cubicBezTo>
                    <a:pt x="9" y="52"/>
                    <a:pt x="6" y="41"/>
                    <a:pt x="11" y="39"/>
                  </a:cubicBezTo>
                  <a:cubicBezTo>
                    <a:pt x="14" y="37"/>
                    <a:pt x="21" y="41"/>
                    <a:pt x="20" y="34"/>
                  </a:cubicBezTo>
                  <a:cubicBezTo>
                    <a:pt x="17" y="26"/>
                    <a:pt x="30" y="20"/>
                    <a:pt x="20" y="12"/>
                  </a:cubicBezTo>
                  <a:cubicBezTo>
                    <a:pt x="18" y="10"/>
                    <a:pt x="14" y="7"/>
                    <a:pt x="18" y="4"/>
                  </a:cubicBezTo>
                  <a:cubicBezTo>
                    <a:pt x="22" y="0"/>
                    <a:pt x="25" y="4"/>
                    <a:pt x="27" y="7"/>
                  </a:cubicBezTo>
                  <a:cubicBezTo>
                    <a:pt x="33" y="16"/>
                    <a:pt x="44" y="20"/>
                    <a:pt x="54" y="25"/>
                  </a:cubicBezTo>
                  <a:cubicBezTo>
                    <a:pt x="61" y="29"/>
                    <a:pt x="64" y="27"/>
                    <a:pt x="69" y="24"/>
                  </a:cubicBezTo>
                  <a:cubicBezTo>
                    <a:pt x="77" y="24"/>
                    <a:pt x="74" y="29"/>
                    <a:pt x="74" y="3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6" name="Freeform 72">
              <a:extLst>
                <a:ext uri="{FF2B5EF4-FFF2-40B4-BE49-F238E27FC236}">
                  <a16:creationId xmlns:a16="http://schemas.microsoft.com/office/drawing/2014/main" id="{080A0768-3105-433B-9779-BE92C946822E}"/>
                </a:ext>
              </a:extLst>
            </p:cNvPr>
            <p:cNvSpPr>
              <a:spLocks/>
            </p:cNvSpPr>
            <p:nvPr/>
          </p:nvSpPr>
          <p:spPr bwMode="auto">
            <a:xfrm>
              <a:off x="7831009" y="3593489"/>
              <a:ext cx="32283" cy="47779"/>
            </a:xfrm>
            <a:custGeom>
              <a:avLst/>
              <a:gdLst>
                <a:gd name="T0" fmla="*/ 37 w 37"/>
                <a:gd name="T1" fmla="*/ 40 h 55"/>
                <a:gd name="T2" fmla="*/ 7 w 37"/>
                <a:gd name="T3" fmla="*/ 37 h 55"/>
                <a:gd name="T4" fmla="*/ 7 w 37"/>
                <a:gd name="T5" fmla="*/ 22 h 55"/>
                <a:gd name="T6" fmla="*/ 8 w 37"/>
                <a:gd name="T7" fmla="*/ 19 h 55"/>
                <a:gd name="T8" fmla="*/ 7 w 37"/>
                <a:gd name="T9" fmla="*/ 3 h 55"/>
                <a:gd name="T10" fmla="*/ 24 w 37"/>
                <a:gd name="T11" fmla="*/ 9 h 55"/>
                <a:gd name="T12" fmla="*/ 37 w 37"/>
                <a:gd name="T13" fmla="*/ 40 h 55"/>
              </a:gdLst>
              <a:ahLst/>
              <a:cxnLst>
                <a:cxn ang="0">
                  <a:pos x="T0" y="T1"/>
                </a:cxn>
                <a:cxn ang="0">
                  <a:pos x="T2" y="T3"/>
                </a:cxn>
                <a:cxn ang="0">
                  <a:pos x="T4" y="T5"/>
                </a:cxn>
                <a:cxn ang="0">
                  <a:pos x="T6" y="T7"/>
                </a:cxn>
                <a:cxn ang="0">
                  <a:pos x="T8" y="T9"/>
                </a:cxn>
                <a:cxn ang="0">
                  <a:pos x="T10" y="T11"/>
                </a:cxn>
                <a:cxn ang="0">
                  <a:pos x="T12" y="T13"/>
                </a:cxn>
              </a:cxnLst>
              <a:rect l="0" t="0" r="r" b="b"/>
              <a:pathLst>
                <a:path w="37" h="55">
                  <a:moveTo>
                    <a:pt x="37" y="40"/>
                  </a:moveTo>
                  <a:cubicBezTo>
                    <a:pt x="23" y="55"/>
                    <a:pt x="22" y="55"/>
                    <a:pt x="7" y="37"/>
                  </a:cubicBezTo>
                  <a:cubicBezTo>
                    <a:pt x="4" y="32"/>
                    <a:pt x="5" y="27"/>
                    <a:pt x="7" y="22"/>
                  </a:cubicBezTo>
                  <a:cubicBezTo>
                    <a:pt x="7" y="21"/>
                    <a:pt x="7" y="20"/>
                    <a:pt x="8" y="19"/>
                  </a:cubicBezTo>
                  <a:cubicBezTo>
                    <a:pt x="10" y="14"/>
                    <a:pt x="0" y="7"/>
                    <a:pt x="7" y="3"/>
                  </a:cubicBezTo>
                  <a:cubicBezTo>
                    <a:pt x="13" y="0"/>
                    <a:pt x="18" y="7"/>
                    <a:pt x="24" y="9"/>
                  </a:cubicBezTo>
                  <a:cubicBezTo>
                    <a:pt x="28" y="19"/>
                    <a:pt x="36" y="28"/>
                    <a:pt x="37" y="4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7" name="Freeform 73">
              <a:extLst>
                <a:ext uri="{FF2B5EF4-FFF2-40B4-BE49-F238E27FC236}">
                  <a16:creationId xmlns:a16="http://schemas.microsoft.com/office/drawing/2014/main" id="{D56393B9-70C3-4F5D-96CC-5686A673CD2A}"/>
                </a:ext>
              </a:extLst>
            </p:cNvPr>
            <p:cNvSpPr>
              <a:spLocks/>
            </p:cNvSpPr>
            <p:nvPr/>
          </p:nvSpPr>
          <p:spPr bwMode="auto">
            <a:xfrm>
              <a:off x="8321709" y="3289384"/>
              <a:ext cx="30346" cy="39385"/>
            </a:xfrm>
            <a:custGeom>
              <a:avLst/>
              <a:gdLst>
                <a:gd name="T0" fmla="*/ 13 w 35"/>
                <a:gd name="T1" fmla="*/ 1 h 45"/>
                <a:gd name="T2" fmla="*/ 17 w 35"/>
                <a:gd name="T3" fmla="*/ 0 h 45"/>
                <a:gd name="T4" fmla="*/ 35 w 35"/>
                <a:gd name="T5" fmla="*/ 13 h 45"/>
                <a:gd name="T6" fmla="*/ 34 w 35"/>
                <a:gd name="T7" fmla="*/ 37 h 45"/>
                <a:gd name="T8" fmla="*/ 26 w 35"/>
                <a:gd name="T9" fmla="*/ 45 h 45"/>
                <a:gd name="T10" fmla="*/ 21 w 35"/>
                <a:gd name="T11" fmla="*/ 45 h 45"/>
                <a:gd name="T12" fmla="*/ 15 w 35"/>
                <a:gd name="T13" fmla="*/ 28 h 45"/>
                <a:gd name="T14" fmla="*/ 14 w 35"/>
                <a:gd name="T15" fmla="*/ 22 h 45"/>
                <a:gd name="T16" fmla="*/ 0 w 35"/>
                <a:gd name="T17" fmla="*/ 13 h 45"/>
                <a:gd name="T18" fmla="*/ 13 w 35"/>
                <a:gd name="T19"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5">
                  <a:moveTo>
                    <a:pt x="13" y="1"/>
                  </a:moveTo>
                  <a:cubicBezTo>
                    <a:pt x="14" y="1"/>
                    <a:pt x="15" y="0"/>
                    <a:pt x="17" y="0"/>
                  </a:cubicBezTo>
                  <a:cubicBezTo>
                    <a:pt x="22" y="5"/>
                    <a:pt x="32" y="5"/>
                    <a:pt x="35" y="13"/>
                  </a:cubicBezTo>
                  <a:cubicBezTo>
                    <a:pt x="35" y="21"/>
                    <a:pt x="33" y="29"/>
                    <a:pt x="34" y="37"/>
                  </a:cubicBezTo>
                  <a:cubicBezTo>
                    <a:pt x="33" y="41"/>
                    <a:pt x="32" y="45"/>
                    <a:pt x="26" y="45"/>
                  </a:cubicBezTo>
                  <a:cubicBezTo>
                    <a:pt x="25" y="45"/>
                    <a:pt x="23" y="45"/>
                    <a:pt x="21" y="45"/>
                  </a:cubicBezTo>
                  <a:cubicBezTo>
                    <a:pt x="11" y="42"/>
                    <a:pt x="16" y="34"/>
                    <a:pt x="15" y="28"/>
                  </a:cubicBezTo>
                  <a:cubicBezTo>
                    <a:pt x="15" y="25"/>
                    <a:pt x="18" y="20"/>
                    <a:pt x="14" y="22"/>
                  </a:cubicBezTo>
                  <a:cubicBezTo>
                    <a:pt x="3" y="27"/>
                    <a:pt x="6" y="13"/>
                    <a:pt x="0" y="13"/>
                  </a:cubicBezTo>
                  <a:cubicBezTo>
                    <a:pt x="2" y="6"/>
                    <a:pt x="7" y="3"/>
                    <a:pt x="13"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8" name="Freeform 74">
              <a:extLst>
                <a:ext uri="{FF2B5EF4-FFF2-40B4-BE49-F238E27FC236}">
                  <a16:creationId xmlns:a16="http://schemas.microsoft.com/office/drawing/2014/main" id="{EB0F2D56-0FE0-4697-BCB5-9A231806996B}"/>
                </a:ext>
              </a:extLst>
            </p:cNvPr>
            <p:cNvSpPr>
              <a:spLocks/>
            </p:cNvSpPr>
            <p:nvPr/>
          </p:nvSpPr>
          <p:spPr bwMode="auto">
            <a:xfrm>
              <a:off x="8358511" y="3286802"/>
              <a:ext cx="26472" cy="31637"/>
            </a:xfrm>
            <a:custGeom>
              <a:avLst/>
              <a:gdLst>
                <a:gd name="T0" fmla="*/ 31 w 31"/>
                <a:gd name="T1" fmla="*/ 8 h 36"/>
                <a:gd name="T2" fmla="*/ 20 w 31"/>
                <a:gd name="T3" fmla="*/ 23 h 36"/>
                <a:gd name="T4" fmla="*/ 8 w 31"/>
                <a:gd name="T5" fmla="*/ 31 h 36"/>
                <a:gd name="T6" fmla="*/ 8 w 31"/>
                <a:gd name="T7" fmla="*/ 31 h 36"/>
                <a:gd name="T8" fmla="*/ 1 w 31"/>
                <a:gd name="T9" fmla="*/ 21 h 36"/>
                <a:gd name="T10" fmla="*/ 14 w 31"/>
                <a:gd name="T11" fmla="*/ 7 h 36"/>
                <a:gd name="T12" fmla="*/ 31 w 31"/>
                <a:gd name="T13" fmla="*/ 8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31" y="8"/>
                  </a:moveTo>
                  <a:cubicBezTo>
                    <a:pt x="31" y="16"/>
                    <a:pt x="31" y="23"/>
                    <a:pt x="20" y="23"/>
                  </a:cubicBezTo>
                  <a:cubicBezTo>
                    <a:pt x="14" y="23"/>
                    <a:pt x="18" y="36"/>
                    <a:pt x="8" y="31"/>
                  </a:cubicBezTo>
                  <a:cubicBezTo>
                    <a:pt x="8" y="31"/>
                    <a:pt x="8" y="31"/>
                    <a:pt x="8" y="31"/>
                  </a:cubicBezTo>
                  <a:cubicBezTo>
                    <a:pt x="5" y="28"/>
                    <a:pt x="2" y="26"/>
                    <a:pt x="1" y="21"/>
                  </a:cubicBezTo>
                  <a:cubicBezTo>
                    <a:pt x="0" y="12"/>
                    <a:pt x="6" y="9"/>
                    <a:pt x="14" y="7"/>
                  </a:cubicBezTo>
                  <a:cubicBezTo>
                    <a:pt x="20" y="4"/>
                    <a:pt x="26" y="0"/>
                    <a:pt x="31"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79" name="Freeform 75">
              <a:extLst>
                <a:ext uri="{FF2B5EF4-FFF2-40B4-BE49-F238E27FC236}">
                  <a16:creationId xmlns:a16="http://schemas.microsoft.com/office/drawing/2014/main" id="{B9B9CA64-C669-48A0-A63D-3615A9E4760B}"/>
                </a:ext>
              </a:extLst>
            </p:cNvPr>
            <p:cNvSpPr>
              <a:spLocks/>
            </p:cNvSpPr>
            <p:nvPr/>
          </p:nvSpPr>
          <p:spPr bwMode="auto">
            <a:xfrm>
              <a:off x="7344184" y="2464234"/>
              <a:ext cx="29700" cy="26472"/>
            </a:xfrm>
            <a:custGeom>
              <a:avLst/>
              <a:gdLst>
                <a:gd name="T0" fmla="*/ 19 w 34"/>
                <a:gd name="T1" fmla="*/ 4 h 30"/>
                <a:gd name="T2" fmla="*/ 30 w 34"/>
                <a:gd name="T3" fmla="*/ 2 h 30"/>
                <a:gd name="T4" fmla="*/ 30 w 34"/>
                <a:gd name="T5" fmla="*/ 9 h 30"/>
                <a:gd name="T6" fmla="*/ 25 w 34"/>
                <a:gd name="T7" fmla="*/ 25 h 30"/>
                <a:gd name="T8" fmla="*/ 4 w 34"/>
                <a:gd name="T9" fmla="*/ 30 h 30"/>
                <a:gd name="T10" fmla="*/ 2 w 34"/>
                <a:gd name="T11" fmla="*/ 27 h 30"/>
                <a:gd name="T12" fmla="*/ 0 w 34"/>
                <a:gd name="T13" fmla="*/ 22 h 30"/>
                <a:gd name="T14" fmla="*/ 13 w 34"/>
                <a:gd name="T15" fmla="*/ 11 h 30"/>
                <a:gd name="T16" fmla="*/ 19 w 34"/>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0">
                  <a:moveTo>
                    <a:pt x="19" y="4"/>
                  </a:moveTo>
                  <a:cubicBezTo>
                    <a:pt x="23" y="2"/>
                    <a:pt x="26" y="0"/>
                    <a:pt x="30" y="2"/>
                  </a:cubicBezTo>
                  <a:cubicBezTo>
                    <a:pt x="34" y="5"/>
                    <a:pt x="31" y="7"/>
                    <a:pt x="30" y="9"/>
                  </a:cubicBezTo>
                  <a:cubicBezTo>
                    <a:pt x="27" y="14"/>
                    <a:pt x="28" y="20"/>
                    <a:pt x="25" y="25"/>
                  </a:cubicBezTo>
                  <a:cubicBezTo>
                    <a:pt x="19" y="29"/>
                    <a:pt x="12" y="30"/>
                    <a:pt x="4" y="30"/>
                  </a:cubicBezTo>
                  <a:cubicBezTo>
                    <a:pt x="4" y="29"/>
                    <a:pt x="3" y="28"/>
                    <a:pt x="2" y="27"/>
                  </a:cubicBezTo>
                  <a:cubicBezTo>
                    <a:pt x="0" y="26"/>
                    <a:pt x="0" y="24"/>
                    <a:pt x="0" y="22"/>
                  </a:cubicBezTo>
                  <a:cubicBezTo>
                    <a:pt x="4" y="17"/>
                    <a:pt x="10" y="16"/>
                    <a:pt x="13" y="11"/>
                  </a:cubicBezTo>
                  <a:cubicBezTo>
                    <a:pt x="15" y="9"/>
                    <a:pt x="16" y="6"/>
                    <a:pt x="19"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0" name="Freeform 76">
              <a:extLst>
                <a:ext uri="{FF2B5EF4-FFF2-40B4-BE49-F238E27FC236}">
                  <a16:creationId xmlns:a16="http://schemas.microsoft.com/office/drawing/2014/main" id="{64E7F1B6-B13E-44E9-9E77-654931CAF89E}"/>
                </a:ext>
              </a:extLst>
            </p:cNvPr>
            <p:cNvSpPr>
              <a:spLocks/>
            </p:cNvSpPr>
            <p:nvPr/>
          </p:nvSpPr>
          <p:spPr bwMode="auto">
            <a:xfrm>
              <a:off x="6994237" y="2951060"/>
              <a:ext cx="8394" cy="8394"/>
            </a:xfrm>
            <a:custGeom>
              <a:avLst/>
              <a:gdLst>
                <a:gd name="T0" fmla="*/ 0 w 9"/>
                <a:gd name="T1" fmla="*/ 2 h 9"/>
                <a:gd name="T2" fmla="*/ 5 w 9"/>
                <a:gd name="T3" fmla="*/ 1 h 9"/>
                <a:gd name="T4" fmla="*/ 8 w 9"/>
                <a:gd name="T5" fmla="*/ 4 h 9"/>
                <a:gd name="T6" fmla="*/ 0 w 9"/>
                <a:gd name="T7" fmla="*/ 9 h 9"/>
                <a:gd name="T8" fmla="*/ 0 w 9"/>
                <a:gd name="T9" fmla="*/ 2 h 9"/>
              </a:gdLst>
              <a:ahLst/>
              <a:cxnLst>
                <a:cxn ang="0">
                  <a:pos x="T0" y="T1"/>
                </a:cxn>
                <a:cxn ang="0">
                  <a:pos x="T2" y="T3"/>
                </a:cxn>
                <a:cxn ang="0">
                  <a:pos x="T4" y="T5"/>
                </a:cxn>
                <a:cxn ang="0">
                  <a:pos x="T6" y="T7"/>
                </a:cxn>
                <a:cxn ang="0">
                  <a:pos x="T8" y="T9"/>
                </a:cxn>
              </a:cxnLst>
              <a:rect l="0" t="0" r="r" b="b"/>
              <a:pathLst>
                <a:path w="9" h="9">
                  <a:moveTo>
                    <a:pt x="0" y="2"/>
                  </a:moveTo>
                  <a:cubicBezTo>
                    <a:pt x="1" y="1"/>
                    <a:pt x="3" y="1"/>
                    <a:pt x="5" y="1"/>
                  </a:cubicBezTo>
                  <a:cubicBezTo>
                    <a:pt x="8" y="0"/>
                    <a:pt x="9" y="1"/>
                    <a:pt x="8" y="4"/>
                  </a:cubicBezTo>
                  <a:cubicBezTo>
                    <a:pt x="6" y="7"/>
                    <a:pt x="4" y="9"/>
                    <a:pt x="0" y="9"/>
                  </a:cubicBezTo>
                  <a:cubicBezTo>
                    <a:pt x="0" y="6"/>
                    <a:pt x="0" y="4"/>
                    <a:pt x="0"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1" name="Freeform 77">
              <a:extLst>
                <a:ext uri="{FF2B5EF4-FFF2-40B4-BE49-F238E27FC236}">
                  <a16:creationId xmlns:a16="http://schemas.microsoft.com/office/drawing/2014/main" id="{6165F68F-94EF-472A-A7A4-FD148EFE725A}"/>
                </a:ext>
              </a:extLst>
            </p:cNvPr>
            <p:cNvSpPr>
              <a:spLocks/>
            </p:cNvSpPr>
            <p:nvPr/>
          </p:nvSpPr>
          <p:spPr bwMode="auto">
            <a:xfrm>
              <a:off x="7135636" y="3253873"/>
              <a:ext cx="28409" cy="27763"/>
            </a:xfrm>
            <a:custGeom>
              <a:avLst/>
              <a:gdLst>
                <a:gd name="T0" fmla="*/ 33 w 33"/>
                <a:gd name="T1" fmla="*/ 4 h 32"/>
                <a:gd name="T2" fmla="*/ 27 w 33"/>
                <a:gd name="T3" fmla="*/ 21 h 32"/>
                <a:gd name="T4" fmla="*/ 18 w 33"/>
                <a:gd name="T5" fmla="*/ 24 h 32"/>
                <a:gd name="T6" fmla="*/ 3 w 33"/>
                <a:gd name="T7" fmla="*/ 7 h 32"/>
                <a:gd name="T8" fmla="*/ 11 w 33"/>
                <a:gd name="T9" fmla="*/ 1 h 32"/>
                <a:gd name="T10" fmla="*/ 29 w 33"/>
                <a:gd name="T11" fmla="*/ 0 h 32"/>
                <a:gd name="T12" fmla="*/ 33 w 33"/>
                <a:gd name="T13" fmla="*/ 4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33" y="4"/>
                  </a:moveTo>
                  <a:cubicBezTo>
                    <a:pt x="28" y="9"/>
                    <a:pt x="26" y="14"/>
                    <a:pt x="27" y="21"/>
                  </a:cubicBezTo>
                  <a:cubicBezTo>
                    <a:pt x="27" y="32"/>
                    <a:pt x="22" y="27"/>
                    <a:pt x="18" y="24"/>
                  </a:cubicBezTo>
                  <a:cubicBezTo>
                    <a:pt x="7" y="24"/>
                    <a:pt x="7" y="13"/>
                    <a:pt x="3" y="7"/>
                  </a:cubicBezTo>
                  <a:cubicBezTo>
                    <a:pt x="0" y="2"/>
                    <a:pt x="7" y="2"/>
                    <a:pt x="11" y="1"/>
                  </a:cubicBezTo>
                  <a:cubicBezTo>
                    <a:pt x="17" y="4"/>
                    <a:pt x="23" y="0"/>
                    <a:pt x="29" y="0"/>
                  </a:cubicBezTo>
                  <a:cubicBezTo>
                    <a:pt x="30" y="2"/>
                    <a:pt x="31" y="3"/>
                    <a:pt x="33"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2" name="Freeform 78">
              <a:extLst>
                <a:ext uri="{FF2B5EF4-FFF2-40B4-BE49-F238E27FC236}">
                  <a16:creationId xmlns:a16="http://schemas.microsoft.com/office/drawing/2014/main" id="{B95906F0-3E59-47DB-A3CB-7AB0ED9A0A5D}"/>
                </a:ext>
              </a:extLst>
            </p:cNvPr>
            <p:cNvSpPr>
              <a:spLocks/>
            </p:cNvSpPr>
            <p:nvPr/>
          </p:nvSpPr>
          <p:spPr bwMode="auto">
            <a:xfrm>
              <a:off x="8241648" y="3809784"/>
              <a:ext cx="481015" cy="376419"/>
            </a:xfrm>
            <a:custGeom>
              <a:avLst/>
              <a:gdLst>
                <a:gd name="T0" fmla="*/ 396 w 553"/>
                <a:gd name="T1" fmla="*/ 423 h 432"/>
                <a:gd name="T2" fmla="*/ 369 w 553"/>
                <a:gd name="T3" fmla="*/ 418 h 432"/>
                <a:gd name="T4" fmla="*/ 341 w 553"/>
                <a:gd name="T5" fmla="*/ 396 h 432"/>
                <a:gd name="T6" fmla="*/ 335 w 553"/>
                <a:gd name="T7" fmla="*/ 370 h 432"/>
                <a:gd name="T8" fmla="*/ 323 w 553"/>
                <a:gd name="T9" fmla="*/ 359 h 432"/>
                <a:gd name="T10" fmla="*/ 310 w 553"/>
                <a:gd name="T11" fmla="*/ 359 h 432"/>
                <a:gd name="T12" fmla="*/ 325 w 553"/>
                <a:gd name="T13" fmla="*/ 328 h 432"/>
                <a:gd name="T14" fmla="*/ 301 w 553"/>
                <a:gd name="T15" fmla="*/ 347 h 432"/>
                <a:gd name="T16" fmla="*/ 290 w 553"/>
                <a:gd name="T17" fmla="*/ 360 h 432"/>
                <a:gd name="T18" fmla="*/ 274 w 553"/>
                <a:gd name="T19" fmla="*/ 334 h 432"/>
                <a:gd name="T20" fmla="*/ 261 w 553"/>
                <a:gd name="T21" fmla="*/ 313 h 432"/>
                <a:gd name="T22" fmla="*/ 216 w 553"/>
                <a:gd name="T23" fmla="*/ 306 h 432"/>
                <a:gd name="T24" fmla="*/ 169 w 553"/>
                <a:gd name="T25" fmla="*/ 318 h 432"/>
                <a:gd name="T26" fmla="*/ 135 w 553"/>
                <a:gd name="T27" fmla="*/ 339 h 432"/>
                <a:gd name="T28" fmla="*/ 56 w 553"/>
                <a:gd name="T29" fmla="*/ 360 h 432"/>
                <a:gd name="T30" fmla="*/ 12 w 553"/>
                <a:gd name="T31" fmla="*/ 350 h 432"/>
                <a:gd name="T32" fmla="*/ 24 w 553"/>
                <a:gd name="T33" fmla="*/ 335 h 432"/>
                <a:gd name="T34" fmla="*/ 22 w 553"/>
                <a:gd name="T35" fmla="*/ 288 h 432"/>
                <a:gd name="T36" fmla="*/ 0 w 553"/>
                <a:gd name="T37" fmla="*/ 227 h 432"/>
                <a:gd name="T38" fmla="*/ 4 w 553"/>
                <a:gd name="T39" fmla="*/ 205 h 432"/>
                <a:gd name="T40" fmla="*/ 20 w 553"/>
                <a:gd name="T41" fmla="*/ 166 h 432"/>
                <a:gd name="T42" fmla="*/ 116 w 553"/>
                <a:gd name="T43" fmla="*/ 125 h 432"/>
                <a:gd name="T44" fmla="*/ 132 w 553"/>
                <a:gd name="T45" fmla="*/ 87 h 432"/>
                <a:gd name="T46" fmla="*/ 153 w 553"/>
                <a:gd name="T47" fmla="*/ 84 h 432"/>
                <a:gd name="T48" fmla="*/ 169 w 553"/>
                <a:gd name="T49" fmla="*/ 62 h 432"/>
                <a:gd name="T50" fmla="*/ 205 w 553"/>
                <a:gd name="T51" fmla="*/ 59 h 432"/>
                <a:gd name="T52" fmla="*/ 229 w 553"/>
                <a:gd name="T53" fmla="*/ 65 h 432"/>
                <a:gd name="T54" fmla="*/ 243 w 553"/>
                <a:gd name="T55" fmla="*/ 22 h 432"/>
                <a:gd name="T56" fmla="*/ 255 w 553"/>
                <a:gd name="T57" fmla="*/ 14 h 432"/>
                <a:gd name="T58" fmla="*/ 316 w 553"/>
                <a:gd name="T59" fmla="*/ 18 h 432"/>
                <a:gd name="T60" fmla="*/ 319 w 553"/>
                <a:gd name="T61" fmla="*/ 35 h 432"/>
                <a:gd name="T62" fmla="*/ 362 w 553"/>
                <a:gd name="T63" fmla="*/ 96 h 432"/>
                <a:gd name="T64" fmla="*/ 387 w 553"/>
                <a:gd name="T65" fmla="*/ 57 h 432"/>
                <a:gd name="T66" fmla="*/ 397 w 553"/>
                <a:gd name="T67" fmla="*/ 0 h 432"/>
                <a:gd name="T68" fmla="*/ 418 w 553"/>
                <a:gd name="T69" fmla="*/ 37 h 432"/>
                <a:gd name="T70" fmla="*/ 442 w 553"/>
                <a:gd name="T71" fmla="*/ 60 h 432"/>
                <a:gd name="T72" fmla="*/ 454 w 553"/>
                <a:gd name="T73" fmla="*/ 98 h 432"/>
                <a:gd name="T74" fmla="*/ 498 w 553"/>
                <a:gd name="T75" fmla="*/ 154 h 432"/>
                <a:gd name="T76" fmla="*/ 533 w 553"/>
                <a:gd name="T77" fmla="*/ 190 h 432"/>
                <a:gd name="T78" fmla="*/ 542 w 553"/>
                <a:gd name="T79" fmla="*/ 280 h 432"/>
                <a:gd name="T80" fmla="*/ 519 w 553"/>
                <a:gd name="T81" fmla="*/ 321 h 432"/>
                <a:gd name="T82" fmla="*/ 503 w 553"/>
                <a:gd name="T83" fmla="*/ 353 h 432"/>
                <a:gd name="T84" fmla="*/ 483 w 553"/>
                <a:gd name="T85" fmla="*/ 403 h 432"/>
                <a:gd name="T86" fmla="*/ 417 w 553"/>
                <a:gd name="T87" fmla="*/ 420 h 432"/>
                <a:gd name="T88" fmla="*/ 398 w 553"/>
                <a:gd name="T89" fmla="*/ 42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3" h="432">
                  <a:moveTo>
                    <a:pt x="398" y="423"/>
                  </a:moveTo>
                  <a:cubicBezTo>
                    <a:pt x="396" y="423"/>
                    <a:pt x="396" y="423"/>
                    <a:pt x="396" y="423"/>
                  </a:cubicBezTo>
                  <a:cubicBezTo>
                    <a:pt x="395" y="424"/>
                    <a:pt x="395" y="424"/>
                    <a:pt x="395" y="424"/>
                  </a:cubicBezTo>
                  <a:cubicBezTo>
                    <a:pt x="385" y="428"/>
                    <a:pt x="379" y="416"/>
                    <a:pt x="369" y="418"/>
                  </a:cubicBezTo>
                  <a:cubicBezTo>
                    <a:pt x="358" y="418"/>
                    <a:pt x="349" y="414"/>
                    <a:pt x="343" y="403"/>
                  </a:cubicBezTo>
                  <a:cubicBezTo>
                    <a:pt x="342" y="401"/>
                    <a:pt x="338" y="398"/>
                    <a:pt x="341" y="396"/>
                  </a:cubicBezTo>
                  <a:cubicBezTo>
                    <a:pt x="351" y="388"/>
                    <a:pt x="341" y="383"/>
                    <a:pt x="339" y="377"/>
                  </a:cubicBezTo>
                  <a:cubicBezTo>
                    <a:pt x="338" y="375"/>
                    <a:pt x="339" y="370"/>
                    <a:pt x="335" y="370"/>
                  </a:cubicBezTo>
                  <a:cubicBezTo>
                    <a:pt x="327" y="370"/>
                    <a:pt x="327" y="366"/>
                    <a:pt x="327" y="359"/>
                  </a:cubicBezTo>
                  <a:cubicBezTo>
                    <a:pt x="328" y="355"/>
                    <a:pt x="324" y="359"/>
                    <a:pt x="323" y="359"/>
                  </a:cubicBezTo>
                  <a:cubicBezTo>
                    <a:pt x="322" y="360"/>
                    <a:pt x="322" y="361"/>
                    <a:pt x="322" y="361"/>
                  </a:cubicBezTo>
                  <a:cubicBezTo>
                    <a:pt x="317" y="365"/>
                    <a:pt x="313" y="366"/>
                    <a:pt x="310" y="359"/>
                  </a:cubicBezTo>
                  <a:cubicBezTo>
                    <a:pt x="315" y="352"/>
                    <a:pt x="324" y="345"/>
                    <a:pt x="322" y="333"/>
                  </a:cubicBezTo>
                  <a:cubicBezTo>
                    <a:pt x="323" y="332"/>
                    <a:pt x="324" y="330"/>
                    <a:pt x="325" y="328"/>
                  </a:cubicBezTo>
                  <a:cubicBezTo>
                    <a:pt x="323" y="328"/>
                    <a:pt x="321" y="329"/>
                    <a:pt x="319" y="330"/>
                  </a:cubicBezTo>
                  <a:cubicBezTo>
                    <a:pt x="312" y="335"/>
                    <a:pt x="309" y="343"/>
                    <a:pt x="301" y="347"/>
                  </a:cubicBezTo>
                  <a:cubicBezTo>
                    <a:pt x="298" y="348"/>
                    <a:pt x="292" y="352"/>
                    <a:pt x="298" y="357"/>
                  </a:cubicBezTo>
                  <a:cubicBezTo>
                    <a:pt x="298" y="364"/>
                    <a:pt x="293" y="360"/>
                    <a:pt x="290" y="360"/>
                  </a:cubicBezTo>
                  <a:cubicBezTo>
                    <a:pt x="287" y="359"/>
                    <a:pt x="283" y="359"/>
                    <a:pt x="285" y="354"/>
                  </a:cubicBezTo>
                  <a:cubicBezTo>
                    <a:pt x="288" y="342"/>
                    <a:pt x="287" y="339"/>
                    <a:pt x="274" y="334"/>
                  </a:cubicBezTo>
                  <a:cubicBezTo>
                    <a:pt x="265" y="330"/>
                    <a:pt x="278" y="322"/>
                    <a:pt x="272" y="318"/>
                  </a:cubicBezTo>
                  <a:cubicBezTo>
                    <a:pt x="269" y="315"/>
                    <a:pt x="263" y="318"/>
                    <a:pt x="261" y="313"/>
                  </a:cubicBezTo>
                  <a:cubicBezTo>
                    <a:pt x="252" y="314"/>
                    <a:pt x="245" y="306"/>
                    <a:pt x="237" y="304"/>
                  </a:cubicBezTo>
                  <a:cubicBezTo>
                    <a:pt x="231" y="307"/>
                    <a:pt x="223" y="303"/>
                    <a:pt x="216" y="306"/>
                  </a:cubicBezTo>
                  <a:cubicBezTo>
                    <a:pt x="208" y="309"/>
                    <a:pt x="200" y="311"/>
                    <a:pt x="193" y="316"/>
                  </a:cubicBezTo>
                  <a:cubicBezTo>
                    <a:pt x="186" y="319"/>
                    <a:pt x="177" y="315"/>
                    <a:pt x="169" y="318"/>
                  </a:cubicBezTo>
                  <a:cubicBezTo>
                    <a:pt x="159" y="320"/>
                    <a:pt x="149" y="323"/>
                    <a:pt x="140" y="330"/>
                  </a:cubicBezTo>
                  <a:cubicBezTo>
                    <a:pt x="140" y="334"/>
                    <a:pt x="138" y="337"/>
                    <a:pt x="135" y="339"/>
                  </a:cubicBezTo>
                  <a:cubicBezTo>
                    <a:pt x="131" y="344"/>
                    <a:pt x="125" y="344"/>
                    <a:pt x="119" y="344"/>
                  </a:cubicBezTo>
                  <a:cubicBezTo>
                    <a:pt x="97" y="344"/>
                    <a:pt x="74" y="344"/>
                    <a:pt x="56" y="360"/>
                  </a:cubicBezTo>
                  <a:cubicBezTo>
                    <a:pt x="50" y="361"/>
                    <a:pt x="44" y="361"/>
                    <a:pt x="38" y="360"/>
                  </a:cubicBezTo>
                  <a:cubicBezTo>
                    <a:pt x="29" y="358"/>
                    <a:pt x="20" y="355"/>
                    <a:pt x="12" y="350"/>
                  </a:cubicBezTo>
                  <a:cubicBezTo>
                    <a:pt x="7" y="342"/>
                    <a:pt x="15" y="341"/>
                    <a:pt x="20" y="339"/>
                  </a:cubicBezTo>
                  <a:cubicBezTo>
                    <a:pt x="21" y="338"/>
                    <a:pt x="22" y="337"/>
                    <a:pt x="24" y="335"/>
                  </a:cubicBezTo>
                  <a:cubicBezTo>
                    <a:pt x="24" y="326"/>
                    <a:pt x="29" y="317"/>
                    <a:pt x="27" y="307"/>
                  </a:cubicBezTo>
                  <a:cubicBezTo>
                    <a:pt x="21" y="302"/>
                    <a:pt x="15" y="298"/>
                    <a:pt x="22" y="288"/>
                  </a:cubicBezTo>
                  <a:cubicBezTo>
                    <a:pt x="24" y="284"/>
                    <a:pt x="19" y="275"/>
                    <a:pt x="17" y="269"/>
                  </a:cubicBezTo>
                  <a:cubicBezTo>
                    <a:pt x="12" y="255"/>
                    <a:pt x="6" y="241"/>
                    <a:pt x="0" y="227"/>
                  </a:cubicBezTo>
                  <a:cubicBezTo>
                    <a:pt x="4" y="222"/>
                    <a:pt x="11" y="219"/>
                    <a:pt x="6" y="211"/>
                  </a:cubicBezTo>
                  <a:cubicBezTo>
                    <a:pt x="5" y="209"/>
                    <a:pt x="3" y="206"/>
                    <a:pt x="4" y="205"/>
                  </a:cubicBezTo>
                  <a:cubicBezTo>
                    <a:pt x="9" y="193"/>
                    <a:pt x="3" y="179"/>
                    <a:pt x="12" y="168"/>
                  </a:cubicBezTo>
                  <a:cubicBezTo>
                    <a:pt x="15" y="167"/>
                    <a:pt x="18" y="168"/>
                    <a:pt x="20" y="166"/>
                  </a:cubicBezTo>
                  <a:cubicBezTo>
                    <a:pt x="43" y="153"/>
                    <a:pt x="64" y="137"/>
                    <a:pt x="92" y="137"/>
                  </a:cubicBezTo>
                  <a:cubicBezTo>
                    <a:pt x="102" y="138"/>
                    <a:pt x="111" y="134"/>
                    <a:pt x="116" y="125"/>
                  </a:cubicBezTo>
                  <a:cubicBezTo>
                    <a:pt x="119" y="119"/>
                    <a:pt x="131" y="115"/>
                    <a:pt x="123" y="104"/>
                  </a:cubicBezTo>
                  <a:cubicBezTo>
                    <a:pt x="119" y="99"/>
                    <a:pt x="129" y="93"/>
                    <a:pt x="132" y="87"/>
                  </a:cubicBezTo>
                  <a:cubicBezTo>
                    <a:pt x="142" y="83"/>
                    <a:pt x="142" y="92"/>
                    <a:pt x="146" y="97"/>
                  </a:cubicBezTo>
                  <a:cubicBezTo>
                    <a:pt x="145" y="90"/>
                    <a:pt x="136" y="81"/>
                    <a:pt x="153" y="84"/>
                  </a:cubicBezTo>
                  <a:cubicBezTo>
                    <a:pt x="156" y="85"/>
                    <a:pt x="159" y="85"/>
                    <a:pt x="163" y="83"/>
                  </a:cubicBezTo>
                  <a:cubicBezTo>
                    <a:pt x="148" y="71"/>
                    <a:pt x="166" y="69"/>
                    <a:pt x="169" y="62"/>
                  </a:cubicBezTo>
                  <a:cubicBezTo>
                    <a:pt x="170" y="59"/>
                    <a:pt x="174" y="62"/>
                    <a:pt x="177" y="59"/>
                  </a:cubicBezTo>
                  <a:cubicBezTo>
                    <a:pt x="192" y="44"/>
                    <a:pt x="192" y="44"/>
                    <a:pt x="205" y="59"/>
                  </a:cubicBezTo>
                  <a:cubicBezTo>
                    <a:pt x="210" y="64"/>
                    <a:pt x="204" y="68"/>
                    <a:pt x="205" y="72"/>
                  </a:cubicBezTo>
                  <a:cubicBezTo>
                    <a:pt x="212" y="67"/>
                    <a:pt x="215" y="67"/>
                    <a:pt x="229" y="65"/>
                  </a:cubicBezTo>
                  <a:cubicBezTo>
                    <a:pt x="223" y="57"/>
                    <a:pt x="216" y="48"/>
                    <a:pt x="232" y="43"/>
                  </a:cubicBezTo>
                  <a:cubicBezTo>
                    <a:pt x="225" y="30"/>
                    <a:pt x="236" y="27"/>
                    <a:pt x="243" y="22"/>
                  </a:cubicBezTo>
                  <a:cubicBezTo>
                    <a:pt x="251" y="25"/>
                    <a:pt x="258" y="22"/>
                    <a:pt x="266" y="19"/>
                  </a:cubicBezTo>
                  <a:cubicBezTo>
                    <a:pt x="264" y="14"/>
                    <a:pt x="257" y="18"/>
                    <a:pt x="255" y="14"/>
                  </a:cubicBezTo>
                  <a:cubicBezTo>
                    <a:pt x="258" y="10"/>
                    <a:pt x="263" y="13"/>
                    <a:pt x="267" y="11"/>
                  </a:cubicBezTo>
                  <a:cubicBezTo>
                    <a:pt x="283" y="14"/>
                    <a:pt x="298" y="28"/>
                    <a:pt x="316" y="18"/>
                  </a:cubicBezTo>
                  <a:cubicBezTo>
                    <a:pt x="319" y="16"/>
                    <a:pt x="324" y="18"/>
                    <a:pt x="324" y="21"/>
                  </a:cubicBezTo>
                  <a:cubicBezTo>
                    <a:pt x="325" y="26"/>
                    <a:pt x="322" y="32"/>
                    <a:pt x="319" y="35"/>
                  </a:cubicBezTo>
                  <a:cubicBezTo>
                    <a:pt x="304" y="48"/>
                    <a:pt x="306" y="57"/>
                    <a:pt x="319" y="70"/>
                  </a:cubicBezTo>
                  <a:cubicBezTo>
                    <a:pt x="331" y="83"/>
                    <a:pt x="350" y="83"/>
                    <a:pt x="362" y="96"/>
                  </a:cubicBezTo>
                  <a:cubicBezTo>
                    <a:pt x="368" y="101"/>
                    <a:pt x="377" y="94"/>
                    <a:pt x="381" y="86"/>
                  </a:cubicBezTo>
                  <a:cubicBezTo>
                    <a:pt x="386" y="77"/>
                    <a:pt x="388" y="67"/>
                    <a:pt x="387" y="57"/>
                  </a:cubicBezTo>
                  <a:cubicBezTo>
                    <a:pt x="384" y="39"/>
                    <a:pt x="392" y="23"/>
                    <a:pt x="390" y="6"/>
                  </a:cubicBezTo>
                  <a:cubicBezTo>
                    <a:pt x="390" y="2"/>
                    <a:pt x="394" y="1"/>
                    <a:pt x="397" y="0"/>
                  </a:cubicBezTo>
                  <a:cubicBezTo>
                    <a:pt x="402" y="0"/>
                    <a:pt x="405" y="1"/>
                    <a:pt x="407" y="5"/>
                  </a:cubicBezTo>
                  <a:cubicBezTo>
                    <a:pt x="411" y="16"/>
                    <a:pt x="415" y="26"/>
                    <a:pt x="418" y="37"/>
                  </a:cubicBezTo>
                  <a:cubicBezTo>
                    <a:pt x="419" y="43"/>
                    <a:pt x="422" y="43"/>
                    <a:pt x="427" y="44"/>
                  </a:cubicBezTo>
                  <a:cubicBezTo>
                    <a:pt x="436" y="45"/>
                    <a:pt x="445" y="48"/>
                    <a:pt x="442" y="60"/>
                  </a:cubicBezTo>
                  <a:cubicBezTo>
                    <a:pt x="441" y="66"/>
                    <a:pt x="444" y="71"/>
                    <a:pt x="447" y="75"/>
                  </a:cubicBezTo>
                  <a:cubicBezTo>
                    <a:pt x="452" y="82"/>
                    <a:pt x="455" y="89"/>
                    <a:pt x="454" y="98"/>
                  </a:cubicBezTo>
                  <a:cubicBezTo>
                    <a:pt x="452" y="109"/>
                    <a:pt x="460" y="115"/>
                    <a:pt x="468" y="118"/>
                  </a:cubicBezTo>
                  <a:cubicBezTo>
                    <a:pt x="486" y="123"/>
                    <a:pt x="497" y="135"/>
                    <a:pt x="498" y="154"/>
                  </a:cubicBezTo>
                  <a:cubicBezTo>
                    <a:pt x="499" y="154"/>
                    <a:pt x="499" y="155"/>
                    <a:pt x="499" y="155"/>
                  </a:cubicBezTo>
                  <a:cubicBezTo>
                    <a:pt x="523" y="154"/>
                    <a:pt x="513" y="187"/>
                    <a:pt x="533" y="190"/>
                  </a:cubicBezTo>
                  <a:cubicBezTo>
                    <a:pt x="537" y="193"/>
                    <a:pt x="539" y="197"/>
                    <a:pt x="541" y="202"/>
                  </a:cubicBezTo>
                  <a:cubicBezTo>
                    <a:pt x="550" y="228"/>
                    <a:pt x="553" y="254"/>
                    <a:pt x="542" y="280"/>
                  </a:cubicBezTo>
                  <a:cubicBezTo>
                    <a:pt x="538" y="285"/>
                    <a:pt x="542" y="292"/>
                    <a:pt x="539" y="298"/>
                  </a:cubicBezTo>
                  <a:cubicBezTo>
                    <a:pt x="534" y="307"/>
                    <a:pt x="529" y="317"/>
                    <a:pt x="519" y="321"/>
                  </a:cubicBezTo>
                  <a:cubicBezTo>
                    <a:pt x="515" y="323"/>
                    <a:pt x="514" y="329"/>
                    <a:pt x="512" y="333"/>
                  </a:cubicBezTo>
                  <a:cubicBezTo>
                    <a:pt x="507" y="338"/>
                    <a:pt x="503" y="345"/>
                    <a:pt x="503" y="353"/>
                  </a:cubicBezTo>
                  <a:cubicBezTo>
                    <a:pt x="503" y="365"/>
                    <a:pt x="489" y="370"/>
                    <a:pt x="489" y="382"/>
                  </a:cubicBezTo>
                  <a:cubicBezTo>
                    <a:pt x="486" y="389"/>
                    <a:pt x="485" y="396"/>
                    <a:pt x="483" y="403"/>
                  </a:cubicBezTo>
                  <a:cubicBezTo>
                    <a:pt x="466" y="409"/>
                    <a:pt x="450" y="412"/>
                    <a:pt x="437" y="426"/>
                  </a:cubicBezTo>
                  <a:cubicBezTo>
                    <a:pt x="431" y="432"/>
                    <a:pt x="421" y="428"/>
                    <a:pt x="417" y="420"/>
                  </a:cubicBezTo>
                  <a:cubicBezTo>
                    <a:pt x="414" y="412"/>
                    <a:pt x="411" y="414"/>
                    <a:pt x="407" y="418"/>
                  </a:cubicBezTo>
                  <a:cubicBezTo>
                    <a:pt x="405" y="423"/>
                    <a:pt x="401" y="422"/>
                    <a:pt x="398" y="4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3" name="Freeform 79">
              <a:extLst>
                <a:ext uri="{FF2B5EF4-FFF2-40B4-BE49-F238E27FC236}">
                  <a16:creationId xmlns:a16="http://schemas.microsoft.com/office/drawing/2014/main" id="{9F8E5D49-1779-40DB-B698-BCF047BDDBA2}"/>
                </a:ext>
              </a:extLst>
            </p:cNvPr>
            <p:cNvSpPr>
              <a:spLocks/>
            </p:cNvSpPr>
            <p:nvPr/>
          </p:nvSpPr>
          <p:spPr bwMode="auto">
            <a:xfrm>
              <a:off x="8454069" y="3698731"/>
              <a:ext cx="235019" cy="109762"/>
            </a:xfrm>
            <a:custGeom>
              <a:avLst/>
              <a:gdLst>
                <a:gd name="T0" fmla="*/ 233 w 270"/>
                <a:gd name="T1" fmla="*/ 86 h 126"/>
                <a:gd name="T2" fmla="*/ 245 w 270"/>
                <a:gd name="T3" fmla="*/ 91 h 126"/>
                <a:gd name="T4" fmla="*/ 262 w 270"/>
                <a:gd name="T5" fmla="*/ 104 h 126"/>
                <a:gd name="T6" fmla="*/ 269 w 270"/>
                <a:gd name="T7" fmla="*/ 114 h 126"/>
                <a:gd name="T8" fmla="*/ 233 w 270"/>
                <a:gd name="T9" fmla="*/ 115 h 126"/>
                <a:gd name="T10" fmla="*/ 207 w 270"/>
                <a:gd name="T11" fmla="*/ 89 h 126"/>
                <a:gd name="T12" fmla="*/ 171 w 270"/>
                <a:gd name="T13" fmla="*/ 81 h 126"/>
                <a:gd name="T14" fmla="*/ 155 w 270"/>
                <a:gd name="T15" fmla="*/ 89 h 126"/>
                <a:gd name="T16" fmla="*/ 158 w 270"/>
                <a:gd name="T17" fmla="*/ 103 h 126"/>
                <a:gd name="T18" fmla="*/ 125 w 270"/>
                <a:gd name="T19" fmla="*/ 99 h 126"/>
                <a:gd name="T20" fmla="*/ 117 w 270"/>
                <a:gd name="T21" fmla="*/ 94 h 126"/>
                <a:gd name="T22" fmla="*/ 102 w 270"/>
                <a:gd name="T23" fmla="*/ 80 h 126"/>
                <a:gd name="T24" fmla="*/ 68 w 270"/>
                <a:gd name="T25" fmla="*/ 48 h 126"/>
                <a:gd name="T26" fmla="*/ 44 w 270"/>
                <a:gd name="T27" fmla="*/ 39 h 126"/>
                <a:gd name="T28" fmla="*/ 34 w 270"/>
                <a:gd name="T29" fmla="*/ 19 h 126"/>
                <a:gd name="T30" fmla="*/ 28 w 270"/>
                <a:gd name="T31" fmla="*/ 30 h 126"/>
                <a:gd name="T32" fmla="*/ 22 w 270"/>
                <a:gd name="T33" fmla="*/ 41 h 126"/>
                <a:gd name="T34" fmla="*/ 15 w 270"/>
                <a:gd name="T35" fmla="*/ 32 h 126"/>
                <a:gd name="T36" fmla="*/ 0 w 270"/>
                <a:gd name="T37" fmla="*/ 20 h 126"/>
                <a:gd name="T38" fmla="*/ 11 w 270"/>
                <a:gd name="T39" fmla="*/ 15 h 126"/>
                <a:gd name="T40" fmla="*/ 18 w 270"/>
                <a:gd name="T41" fmla="*/ 12 h 126"/>
                <a:gd name="T42" fmla="*/ 29 w 270"/>
                <a:gd name="T43" fmla="*/ 9 h 126"/>
                <a:gd name="T44" fmla="*/ 31 w 270"/>
                <a:gd name="T45" fmla="*/ 9 h 126"/>
                <a:gd name="T46" fmla="*/ 40 w 270"/>
                <a:gd name="T47" fmla="*/ 18 h 126"/>
                <a:gd name="T48" fmla="*/ 67 w 270"/>
                <a:gd name="T49" fmla="*/ 6 h 126"/>
                <a:gd name="T50" fmla="*/ 84 w 270"/>
                <a:gd name="T51" fmla="*/ 1 h 126"/>
                <a:gd name="T52" fmla="*/ 96 w 270"/>
                <a:gd name="T53" fmla="*/ 7 h 126"/>
                <a:gd name="T54" fmla="*/ 163 w 270"/>
                <a:gd name="T55" fmla="*/ 29 h 126"/>
                <a:gd name="T56" fmla="*/ 192 w 270"/>
                <a:gd name="T57" fmla="*/ 40 h 126"/>
                <a:gd name="T58" fmla="*/ 210 w 270"/>
                <a:gd name="T59" fmla="*/ 50 h 126"/>
                <a:gd name="T60" fmla="*/ 213 w 270"/>
                <a:gd name="T61" fmla="*/ 50 h 126"/>
                <a:gd name="T62" fmla="*/ 223 w 270"/>
                <a:gd name="T63" fmla="*/ 58 h 126"/>
                <a:gd name="T64" fmla="*/ 231 w 270"/>
                <a:gd name="T65" fmla="*/ 81 h 126"/>
                <a:gd name="T66" fmla="*/ 233 w 270"/>
                <a:gd name="T6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126">
                  <a:moveTo>
                    <a:pt x="233" y="86"/>
                  </a:moveTo>
                  <a:cubicBezTo>
                    <a:pt x="236" y="91"/>
                    <a:pt x="239" y="94"/>
                    <a:pt x="245" y="91"/>
                  </a:cubicBezTo>
                  <a:cubicBezTo>
                    <a:pt x="251" y="96"/>
                    <a:pt x="256" y="100"/>
                    <a:pt x="262" y="104"/>
                  </a:cubicBezTo>
                  <a:cubicBezTo>
                    <a:pt x="265" y="107"/>
                    <a:pt x="270" y="109"/>
                    <a:pt x="269" y="114"/>
                  </a:cubicBezTo>
                  <a:cubicBezTo>
                    <a:pt x="257" y="126"/>
                    <a:pt x="245" y="117"/>
                    <a:pt x="233" y="115"/>
                  </a:cubicBezTo>
                  <a:cubicBezTo>
                    <a:pt x="221" y="110"/>
                    <a:pt x="211" y="104"/>
                    <a:pt x="207" y="89"/>
                  </a:cubicBezTo>
                  <a:cubicBezTo>
                    <a:pt x="204" y="79"/>
                    <a:pt x="181" y="74"/>
                    <a:pt x="171" y="81"/>
                  </a:cubicBezTo>
                  <a:cubicBezTo>
                    <a:pt x="167" y="84"/>
                    <a:pt x="163" y="88"/>
                    <a:pt x="155" y="89"/>
                  </a:cubicBezTo>
                  <a:cubicBezTo>
                    <a:pt x="167" y="94"/>
                    <a:pt x="166" y="98"/>
                    <a:pt x="158" y="103"/>
                  </a:cubicBezTo>
                  <a:cubicBezTo>
                    <a:pt x="146" y="110"/>
                    <a:pt x="135" y="106"/>
                    <a:pt x="125" y="99"/>
                  </a:cubicBezTo>
                  <a:cubicBezTo>
                    <a:pt x="122" y="97"/>
                    <a:pt x="121" y="94"/>
                    <a:pt x="117" y="94"/>
                  </a:cubicBezTo>
                  <a:cubicBezTo>
                    <a:pt x="109" y="92"/>
                    <a:pt x="98" y="93"/>
                    <a:pt x="102" y="80"/>
                  </a:cubicBezTo>
                  <a:cubicBezTo>
                    <a:pt x="98" y="61"/>
                    <a:pt x="88" y="50"/>
                    <a:pt x="68" y="48"/>
                  </a:cubicBezTo>
                  <a:cubicBezTo>
                    <a:pt x="60" y="48"/>
                    <a:pt x="52" y="42"/>
                    <a:pt x="44" y="39"/>
                  </a:cubicBezTo>
                  <a:cubicBezTo>
                    <a:pt x="33" y="36"/>
                    <a:pt x="28" y="30"/>
                    <a:pt x="34" y="19"/>
                  </a:cubicBezTo>
                  <a:cubicBezTo>
                    <a:pt x="26" y="20"/>
                    <a:pt x="26" y="24"/>
                    <a:pt x="28" y="30"/>
                  </a:cubicBezTo>
                  <a:cubicBezTo>
                    <a:pt x="29" y="34"/>
                    <a:pt x="28" y="40"/>
                    <a:pt x="22" y="41"/>
                  </a:cubicBezTo>
                  <a:cubicBezTo>
                    <a:pt x="17" y="41"/>
                    <a:pt x="15" y="38"/>
                    <a:pt x="15" y="32"/>
                  </a:cubicBezTo>
                  <a:cubicBezTo>
                    <a:pt x="15" y="24"/>
                    <a:pt x="5" y="24"/>
                    <a:pt x="0" y="20"/>
                  </a:cubicBezTo>
                  <a:cubicBezTo>
                    <a:pt x="4" y="18"/>
                    <a:pt x="7" y="16"/>
                    <a:pt x="11" y="15"/>
                  </a:cubicBezTo>
                  <a:cubicBezTo>
                    <a:pt x="13" y="13"/>
                    <a:pt x="15" y="12"/>
                    <a:pt x="18" y="12"/>
                  </a:cubicBezTo>
                  <a:cubicBezTo>
                    <a:pt x="22" y="12"/>
                    <a:pt x="24" y="7"/>
                    <a:pt x="29" y="9"/>
                  </a:cubicBezTo>
                  <a:cubicBezTo>
                    <a:pt x="30" y="10"/>
                    <a:pt x="30" y="10"/>
                    <a:pt x="31" y="9"/>
                  </a:cubicBezTo>
                  <a:cubicBezTo>
                    <a:pt x="35" y="12"/>
                    <a:pt x="38" y="14"/>
                    <a:pt x="40" y="18"/>
                  </a:cubicBezTo>
                  <a:cubicBezTo>
                    <a:pt x="54" y="26"/>
                    <a:pt x="58" y="10"/>
                    <a:pt x="67" y="6"/>
                  </a:cubicBezTo>
                  <a:cubicBezTo>
                    <a:pt x="73" y="4"/>
                    <a:pt x="77" y="0"/>
                    <a:pt x="84" y="1"/>
                  </a:cubicBezTo>
                  <a:cubicBezTo>
                    <a:pt x="88" y="3"/>
                    <a:pt x="94" y="0"/>
                    <a:pt x="96" y="7"/>
                  </a:cubicBezTo>
                  <a:cubicBezTo>
                    <a:pt x="118" y="14"/>
                    <a:pt x="139" y="26"/>
                    <a:pt x="163" y="29"/>
                  </a:cubicBezTo>
                  <a:cubicBezTo>
                    <a:pt x="175" y="26"/>
                    <a:pt x="185" y="29"/>
                    <a:pt x="192" y="40"/>
                  </a:cubicBezTo>
                  <a:cubicBezTo>
                    <a:pt x="196" y="48"/>
                    <a:pt x="203" y="48"/>
                    <a:pt x="210" y="50"/>
                  </a:cubicBezTo>
                  <a:cubicBezTo>
                    <a:pt x="211" y="50"/>
                    <a:pt x="212" y="50"/>
                    <a:pt x="213" y="50"/>
                  </a:cubicBezTo>
                  <a:cubicBezTo>
                    <a:pt x="219" y="49"/>
                    <a:pt x="225" y="53"/>
                    <a:pt x="223" y="58"/>
                  </a:cubicBezTo>
                  <a:cubicBezTo>
                    <a:pt x="218" y="69"/>
                    <a:pt x="225" y="74"/>
                    <a:pt x="231" y="81"/>
                  </a:cubicBezTo>
                  <a:cubicBezTo>
                    <a:pt x="232" y="82"/>
                    <a:pt x="232" y="84"/>
                    <a:pt x="233" y="8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4" name="Freeform 80">
              <a:extLst>
                <a:ext uri="{FF2B5EF4-FFF2-40B4-BE49-F238E27FC236}">
                  <a16:creationId xmlns:a16="http://schemas.microsoft.com/office/drawing/2014/main" id="{D111B64D-4D9E-45CD-84CE-84C025BF080C}"/>
                </a:ext>
              </a:extLst>
            </p:cNvPr>
            <p:cNvSpPr>
              <a:spLocks/>
            </p:cNvSpPr>
            <p:nvPr/>
          </p:nvSpPr>
          <p:spPr bwMode="auto">
            <a:xfrm>
              <a:off x="8299757" y="3683235"/>
              <a:ext cx="54235" cy="74251"/>
            </a:xfrm>
            <a:custGeom>
              <a:avLst/>
              <a:gdLst>
                <a:gd name="T0" fmla="*/ 18 w 62"/>
                <a:gd name="T1" fmla="*/ 4 h 85"/>
                <a:gd name="T2" fmla="*/ 17 w 62"/>
                <a:gd name="T3" fmla="*/ 17 h 85"/>
                <a:gd name="T4" fmla="*/ 32 w 62"/>
                <a:gd name="T5" fmla="*/ 20 h 85"/>
                <a:gd name="T6" fmla="*/ 55 w 62"/>
                <a:gd name="T7" fmla="*/ 13 h 85"/>
                <a:gd name="T8" fmla="*/ 51 w 62"/>
                <a:gd name="T9" fmla="*/ 19 h 85"/>
                <a:gd name="T10" fmla="*/ 47 w 62"/>
                <a:gd name="T11" fmla="*/ 41 h 85"/>
                <a:gd name="T12" fmla="*/ 58 w 62"/>
                <a:gd name="T13" fmla="*/ 60 h 85"/>
                <a:gd name="T14" fmla="*/ 58 w 62"/>
                <a:gd name="T15" fmla="*/ 70 h 85"/>
                <a:gd name="T16" fmla="*/ 46 w 62"/>
                <a:gd name="T17" fmla="*/ 77 h 85"/>
                <a:gd name="T18" fmla="*/ 40 w 62"/>
                <a:gd name="T19" fmla="*/ 67 h 85"/>
                <a:gd name="T20" fmla="*/ 30 w 62"/>
                <a:gd name="T21" fmla="*/ 41 h 85"/>
                <a:gd name="T22" fmla="*/ 23 w 62"/>
                <a:gd name="T23" fmla="*/ 39 h 85"/>
                <a:gd name="T24" fmla="*/ 22 w 62"/>
                <a:gd name="T25" fmla="*/ 45 h 85"/>
                <a:gd name="T26" fmla="*/ 24 w 62"/>
                <a:gd name="T27" fmla="*/ 77 h 85"/>
                <a:gd name="T28" fmla="*/ 17 w 62"/>
                <a:gd name="T29" fmla="*/ 84 h 85"/>
                <a:gd name="T30" fmla="*/ 12 w 62"/>
                <a:gd name="T31" fmla="*/ 77 h 85"/>
                <a:gd name="T32" fmla="*/ 4 w 62"/>
                <a:gd name="T33" fmla="*/ 57 h 85"/>
                <a:gd name="T34" fmla="*/ 1 w 62"/>
                <a:gd name="T35" fmla="*/ 50 h 85"/>
                <a:gd name="T36" fmla="*/ 12 w 62"/>
                <a:gd name="T37" fmla="*/ 3 h 85"/>
                <a:gd name="T38" fmla="*/ 15 w 62"/>
                <a:gd name="T39" fmla="*/ 1 h 85"/>
                <a:gd name="T40" fmla="*/ 18 w 62"/>
                <a:gd name="T41"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85">
                  <a:moveTo>
                    <a:pt x="18" y="4"/>
                  </a:moveTo>
                  <a:cubicBezTo>
                    <a:pt x="16" y="8"/>
                    <a:pt x="12" y="12"/>
                    <a:pt x="17" y="17"/>
                  </a:cubicBezTo>
                  <a:cubicBezTo>
                    <a:pt x="21" y="20"/>
                    <a:pt x="25" y="23"/>
                    <a:pt x="32" y="20"/>
                  </a:cubicBezTo>
                  <a:cubicBezTo>
                    <a:pt x="39" y="17"/>
                    <a:pt x="47" y="15"/>
                    <a:pt x="55" y="13"/>
                  </a:cubicBezTo>
                  <a:cubicBezTo>
                    <a:pt x="57" y="18"/>
                    <a:pt x="53" y="17"/>
                    <a:pt x="51" y="19"/>
                  </a:cubicBezTo>
                  <a:cubicBezTo>
                    <a:pt x="45" y="25"/>
                    <a:pt x="36" y="31"/>
                    <a:pt x="47" y="41"/>
                  </a:cubicBezTo>
                  <a:cubicBezTo>
                    <a:pt x="53" y="46"/>
                    <a:pt x="50" y="56"/>
                    <a:pt x="58" y="60"/>
                  </a:cubicBezTo>
                  <a:cubicBezTo>
                    <a:pt x="60" y="61"/>
                    <a:pt x="62" y="69"/>
                    <a:pt x="58" y="70"/>
                  </a:cubicBezTo>
                  <a:cubicBezTo>
                    <a:pt x="53" y="71"/>
                    <a:pt x="52" y="80"/>
                    <a:pt x="46" y="77"/>
                  </a:cubicBezTo>
                  <a:cubicBezTo>
                    <a:pt x="43" y="75"/>
                    <a:pt x="39" y="72"/>
                    <a:pt x="40" y="67"/>
                  </a:cubicBezTo>
                  <a:cubicBezTo>
                    <a:pt x="40" y="57"/>
                    <a:pt x="28" y="51"/>
                    <a:pt x="30" y="41"/>
                  </a:cubicBezTo>
                  <a:cubicBezTo>
                    <a:pt x="30" y="39"/>
                    <a:pt x="26" y="38"/>
                    <a:pt x="23" y="39"/>
                  </a:cubicBezTo>
                  <a:cubicBezTo>
                    <a:pt x="20" y="40"/>
                    <a:pt x="20" y="43"/>
                    <a:pt x="22" y="45"/>
                  </a:cubicBezTo>
                  <a:cubicBezTo>
                    <a:pt x="28" y="55"/>
                    <a:pt x="22" y="67"/>
                    <a:pt x="24" y="77"/>
                  </a:cubicBezTo>
                  <a:cubicBezTo>
                    <a:pt x="26" y="83"/>
                    <a:pt x="21" y="83"/>
                    <a:pt x="17" y="84"/>
                  </a:cubicBezTo>
                  <a:cubicBezTo>
                    <a:pt x="10" y="85"/>
                    <a:pt x="11" y="81"/>
                    <a:pt x="12" y="77"/>
                  </a:cubicBezTo>
                  <a:cubicBezTo>
                    <a:pt x="14" y="68"/>
                    <a:pt x="18" y="59"/>
                    <a:pt x="4" y="57"/>
                  </a:cubicBezTo>
                  <a:cubicBezTo>
                    <a:pt x="0" y="56"/>
                    <a:pt x="1" y="51"/>
                    <a:pt x="1" y="50"/>
                  </a:cubicBezTo>
                  <a:cubicBezTo>
                    <a:pt x="4" y="34"/>
                    <a:pt x="8" y="18"/>
                    <a:pt x="12" y="3"/>
                  </a:cubicBezTo>
                  <a:cubicBezTo>
                    <a:pt x="12" y="2"/>
                    <a:pt x="14" y="2"/>
                    <a:pt x="15" y="1"/>
                  </a:cubicBezTo>
                  <a:cubicBezTo>
                    <a:pt x="18" y="0"/>
                    <a:pt x="19" y="1"/>
                    <a:pt x="18"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5" name="Freeform 81">
              <a:extLst>
                <a:ext uri="{FF2B5EF4-FFF2-40B4-BE49-F238E27FC236}">
                  <a16:creationId xmlns:a16="http://schemas.microsoft.com/office/drawing/2014/main" id="{C46DF716-731A-47EF-9CE6-5669D5475087}"/>
                </a:ext>
              </a:extLst>
            </p:cNvPr>
            <p:cNvSpPr>
              <a:spLocks/>
            </p:cNvSpPr>
            <p:nvPr/>
          </p:nvSpPr>
          <p:spPr bwMode="auto">
            <a:xfrm>
              <a:off x="8142216" y="3765880"/>
              <a:ext cx="116218" cy="34866"/>
            </a:xfrm>
            <a:custGeom>
              <a:avLst/>
              <a:gdLst>
                <a:gd name="T0" fmla="*/ 112 w 133"/>
                <a:gd name="T1" fmla="*/ 35 h 40"/>
                <a:gd name="T2" fmla="*/ 79 w 133"/>
                <a:gd name="T3" fmla="*/ 32 h 40"/>
                <a:gd name="T4" fmla="*/ 60 w 133"/>
                <a:gd name="T5" fmla="*/ 26 h 40"/>
                <a:gd name="T6" fmla="*/ 38 w 133"/>
                <a:gd name="T7" fmla="*/ 23 h 40"/>
                <a:gd name="T8" fmla="*/ 12 w 133"/>
                <a:gd name="T9" fmla="*/ 17 h 40"/>
                <a:gd name="T10" fmla="*/ 10 w 133"/>
                <a:gd name="T11" fmla="*/ 6 h 40"/>
                <a:gd name="T12" fmla="*/ 46 w 133"/>
                <a:gd name="T13" fmla="*/ 9 h 40"/>
                <a:gd name="T14" fmla="*/ 78 w 133"/>
                <a:gd name="T15" fmla="*/ 10 h 40"/>
                <a:gd name="T16" fmla="*/ 107 w 133"/>
                <a:gd name="T17" fmla="*/ 22 h 40"/>
                <a:gd name="T18" fmla="*/ 115 w 133"/>
                <a:gd name="T19" fmla="*/ 24 h 40"/>
                <a:gd name="T20" fmla="*/ 129 w 133"/>
                <a:gd name="T21" fmla="*/ 29 h 40"/>
                <a:gd name="T22" fmla="*/ 120 w 133"/>
                <a:gd name="T23" fmla="*/ 38 h 40"/>
                <a:gd name="T24" fmla="*/ 112 w 133"/>
                <a:gd name="T25"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40">
                  <a:moveTo>
                    <a:pt x="112" y="35"/>
                  </a:moveTo>
                  <a:cubicBezTo>
                    <a:pt x="101" y="29"/>
                    <a:pt x="90" y="34"/>
                    <a:pt x="79" y="32"/>
                  </a:cubicBezTo>
                  <a:cubicBezTo>
                    <a:pt x="74" y="26"/>
                    <a:pt x="67" y="25"/>
                    <a:pt x="60" y="26"/>
                  </a:cubicBezTo>
                  <a:cubicBezTo>
                    <a:pt x="53" y="23"/>
                    <a:pt x="45" y="26"/>
                    <a:pt x="38" y="23"/>
                  </a:cubicBezTo>
                  <a:cubicBezTo>
                    <a:pt x="29" y="21"/>
                    <a:pt x="21" y="19"/>
                    <a:pt x="12" y="17"/>
                  </a:cubicBezTo>
                  <a:cubicBezTo>
                    <a:pt x="0" y="16"/>
                    <a:pt x="7" y="10"/>
                    <a:pt x="10" y="6"/>
                  </a:cubicBezTo>
                  <a:cubicBezTo>
                    <a:pt x="22" y="0"/>
                    <a:pt x="35" y="5"/>
                    <a:pt x="46" y="9"/>
                  </a:cubicBezTo>
                  <a:cubicBezTo>
                    <a:pt x="57" y="12"/>
                    <a:pt x="68" y="11"/>
                    <a:pt x="78" y="10"/>
                  </a:cubicBezTo>
                  <a:cubicBezTo>
                    <a:pt x="89" y="10"/>
                    <a:pt x="102" y="6"/>
                    <a:pt x="107" y="22"/>
                  </a:cubicBezTo>
                  <a:cubicBezTo>
                    <a:pt x="108" y="26"/>
                    <a:pt x="110" y="26"/>
                    <a:pt x="115" y="24"/>
                  </a:cubicBezTo>
                  <a:cubicBezTo>
                    <a:pt x="120" y="22"/>
                    <a:pt x="126" y="20"/>
                    <a:pt x="129" y="29"/>
                  </a:cubicBezTo>
                  <a:cubicBezTo>
                    <a:pt x="133" y="38"/>
                    <a:pt x="129" y="40"/>
                    <a:pt x="120" y="38"/>
                  </a:cubicBezTo>
                  <a:cubicBezTo>
                    <a:pt x="118" y="37"/>
                    <a:pt x="115" y="36"/>
                    <a:pt x="112" y="3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6" name="Freeform 82">
              <a:extLst>
                <a:ext uri="{FF2B5EF4-FFF2-40B4-BE49-F238E27FC236}">
                  <a16:creationId xmlns:a16="http://schemas.microsoft.com/office/drawing/2014/main" id="{448E71FA-BA3D-4575-806D-8345E48D5250}"/>
                </a:ext>
              </a:extLst>
            </p:cNvPr>
            <p:cNvSpPr>
              <a:spLocks/>
            </p:cNvSpPr>
            <p:nvPr/>
          </p:nvSpPr>
          <p:spPr bwMode="auto">
            <a:xfrm>
              <a:off x="8317189" y="3575410"/>
              <a:ext cx="56172" cy="45842"/>
            </a:xfrm>
            <a:custGeom>
              <a:avLst/>
              <a:gdLst>
                <a:gd name="T0" fmla="*/ 47 w 64"/>
                <a:gd name="T1" fmla="*/ 50 h 53"/>
                <a:gd name="T2" fmla="*/ 30 w 64"/>
                <a:gd name="T3" fmla="*/ 34 h 53"/>
                <a:gd name="T4" fmla="*/ 22 w 64"/>
                <a:gd name="T5" fmla="*/ 29 h 53"/>
                <a:gd name="T6" fmla="*/ 2 w 64"/>
                <a:gd name="T7" fmla="*/ 32 h 53"/>
                <a:gd name="T8" fmla="*/ 17 w 64"/>
                <a:gd name="T9" fmla="*/ 18 h 53"/>
                <a:gd name="T10" fmla="*/ 44 w 64"/>
                <a:gd name="T11" fmla="*/ 3 h 53"/>
                <a:gd name="T12" fmla="*/ 56 w 64"/>
                <a:gd name="T13" fmla="*/ 10 h 53"/>
                <a:gd name="T14" fmla="*/ 62 w 64"/>
                <a:gd name="T15" fmla="*/ 30 h 53"/>
                <a:gd name="T16" fmla="*/ 60 w 64"/>
                <a:gd name="T17" fmla="*/ 39 h 53"/>
                <a:gd name="T18" fmla="*/ 53 w 64"/>
                <a:gd name="T19" fmla="*/ 48 h 53"/>
                <a:gd name="T20" fmla="*/ 47 w 64"/>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47" y="50"/>
                  </a:moveTo>
                  <a:cubicBezTo>
                    <a:pt x="37" y="48"/>
                    <a:pt x="30" y="45"/>
                    <a:pt x="30" y="34"/>
                  </a:cubicBezTo>
                  <a:cubicBezTo>
                    <a:pt x="30" y="29"/>
                    <a:pt x="28" y="24"/>
                    <a:pt x="22" y="29"/>
                  </a:cubicBezTo>
                  <a:cubicBezTo>
                    <a:pt x="15" y="34"/>
                    <a:pt x="2" y="34"/>
                    <a:pt x="2" y="32"/>
                  </a:cubicBezTo>
                  <a:cubicBezTo>
                    <a:pt x="0" y="21"/>
                    <a:pt x="16" y="18"/>
                    <a:pt x="17" y="18"/>
                  </a:cubicBezTo>
                  <a:cubicBezTo>
                    <a:pt x="30" y="19"/>
                    <a:pt x="37" y="13"/>
                    <a:pt x="44" y="3"/>
                  </a:cubicBezTo>
                  <a:cubicBezTo>
                    <a:pt x="46" y="0"/>
                    <a:pt x="53" y="6"/>
                    <a:pt x="56" y="10"/>
                  </a:cubicBezTo>
                  <a:cubicBezTo>
                    <a:pt x="59" y="16"/>
                    <a:pt x="61" y="23"/>
                    <a:pt x="62" y="30"/>
                  </a:cubicBezTo>
                  <a:cubicBezTo>
                    <a:pt x="63" y="33"/>
                    <a:pt x="64" y="39"/>
                    <a:pt x="60" y="39"/>
                  </a:cubicBezTo>
                  <a:cubicBezTo>
                    <a:pt x="53" y="40"/>
                    <a:pt x="52" y="41"/>
                    <a:pt x="53" y="48"/>
                  </a:cubicBezTo>
                  <a:cubicBezTo>
                    <a:pt x="54" y="53"/>
                    <a:pt x="49" y="48"/>
                    <a:pt x="47" y="5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7" name="Freeform 83">
              <a:extLst>
                <a:ext uri="{FF2B5EF4-FFF2-40B4-BE49-F238E27FC236}">
                  <a16:creationId xmlns:a16="http://schemas.microsoft.com/office/drawing/2014/main" id="{6334F3F1-A618-4927-AD84-590A9EF16BB0}"/>
                </a:ext>
              </a:extLst>
            </p:cNvPr>
            <p:cNvSpPr>
              <a:spLocks/>
            </p:cNvSpPr>
            <p:nvPr/>
          </p:nvSpPr>
          <p:spPr bwMode="auto">
            <a:xfrm>
              <a:off x="8273931" y="3473396"/>
              <a:ext cx="27118" cy="56818"/>
            </a:xfrm>
            <a:custGeom>
              <a:avLst/>
              <a:gdLst>
                <a:gd name="T0" fmla="*/ 28 w 31"/>
                <a:gd name="T1" fmla="*/ 61 h 65"/>
                <a:gd name="T2" fmla="*/ 19 w 31"/>
                <a:gd name="T3" fmla="*/ 62 h 65"/>
                <a:gd name="T4" fmla="*/ 5 w 31"/>
                <a:gd name="T5" fmla="*/ 46 h 65"/>
                <a:gd name="T6" fmla="*/ 3 w 31"/>
                <a:gd name="T7" fmla="*/ 6 h 65"/>
                <a:gd name="T8" fmla="*/ 25 w 31"/>
                <a:gd name="T9" fmla="*/ 7 h 65"/>
                <a:gd name="T10" fmla="*/ 29 w 31"/>
                <a:gd name="T11" fmla="*/ 30 h 65"/>
                <a:gd name="T12" fmla="*/ 28 w 31"/>
                <a:gd name="T13" fmla="*/ 58 h 65"/>
                <a:gd name="T14" fmla="*/ 28 w 31"/>
                <a:gd name="T15" fmla="*/ 61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5">
                  <a:moveTo>
                    <a:pt x="28" y="61"/>
                  </a:moveTo>
                  <a:cubicBezTo>
                    <a:pt x="26" y="65"/>
                    <a:pt x="22" y="65"/>
                    <a:pt x="19" y="62"/>
                  </a:cubicBezTo>
                  <a:cubicBezTo>
                    <a:pt x="14" y="57"/>
                    <a:pt x="9" y="52"/>
                    <a:pt x="5" y="46"/>
                  </a:cubicBezTo>
                  <a:cubicBezTo>
                    <a:pt x="1" y="42"/>
                    <a:pt x="0" y="11"/>
                    <a:pt x="3" y="6"/>
                  </a:cubicBezTo>
                  <a:cubicBezTo>
                    <a:pt x="7" y="0"/>
                    <a:pt x="21" y="0"/>
                    <a:pt x="25" y="7"/>
                  </a:cubicBezTo>
                  <a:cubicBezTo>
                    <a:pt x="30" y="14"/>
                    <a:pt x="31" y="26"/>
                    <a:pt x="29" y="30"/>
                  </a:cubicBezTo>
                  <a:cubicBezTo>
                    <a:pt x="22" y="40"/>
                    <a:pt x="29" y="49"/>
                    <a:pt x="28" y="58"/>
                  </a:cubicBezTo>
                  <a:cubicBezTo>
                    <a:pt x="29" y="59"/>
                    <a:pt x="29" y="60"/>
                    <a:pt x="28" y="6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8" name="Freeform 84">
              <a:extLst>
                <a:ext uri="{FF2B5EF4-FFF2-40B4-BE49-F238E27FC236}">
                  <a16:creationId xmlns:a16="http://schemas.microsoft.com/office/drawing/2014/main" id="{21F9C30E-F144-4CD6-B040-59047F82E5AC}"/>
                </a:ext>
              </a:extLst>
            </p:cNvPr>
            <p:cNvSpPr>
              <a:spLocks/>
            </p:cNvSpPr>
            <p:nvPr/>
          </p:nvSpPr>
          <p:spPr bwMode="auto">
            <a:xfrm>
              <a:off x="8436636" y="3677424"/>
              <a:ext cx="40031" cy="25826"/>
            </a:xfrm>
            <a:custGeom>
              <a:avLst/>
              <a:gdLst>
                <a:gd name="T0" fmla="*/ 44 w 46"/>
                <a:gd name="T1" fmla="*/ 23 h 30"/>
                <a:gd name="T2" fmla="*/ 34 w 46"/>
                <a:gd name="T3" fmla="*/ 29 h 30"/>
                <a:gd name="T4" fmla="*/ 15 w 46"/>
                <a:gd name="T5" fmla="*/ 22 h 30"/>
                <a:gd name="T6" fmla="*/ 4 w 46"/>
                <a:gd name="T7" fmla="*/ 6 h 30"/>
                <a:gd name="T8" fmla="*/ 3 w 46"/>
                <a:gd name="T9" fmla="*/ 6 h 30"/>
                <a:gd name="T10" fmla="*/ 41 w 46"/>
                <a:gd name="T11" fmla="*/ 5 h 30"/>
                <a:gd name="T12" fmla="*/ 44 w 46"/>
                <a:gd name="T13" fmla="*/ 17 h 30"/>
                <a:gd name="T14" fmla="*/ 44 w 46"/>
                <a:gd name="T15" fmla="*/ 2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23"/>
                  </a:moveTo>
                  <a:cubicBezTo>
                    <a:pt x="41" y="25"/>
                    <a:pt x="39" y="30"/>
                    <a:pt x="34" y="29"/>
                  </a:cubicBezTo>
                  <a:cubicBezTo>
                    <a:pt x="29" y="23"/>
                    <a:pt x="21" y="27"/>
                    <a:pt x="15" y="22"/>
                  </a:cubicBezTo>
                  <a:cubicBezTo>
                    <a:pt x="12" y="16"/>
                    <a:pt x="0" y="17"/>
                    <a:pt x="4" y="6"/>
                  </a:cubicBezTo>
                  <a:cubicBezTo>
                    <a:pt x="3" y="6"/>
                    <a:pt x="3" y="6"/>
                    <a:pt x="3" y="6"/>
                  </a:cubicBezTo>
                  <a:cubicBezTo>
                    <a:pt x="16" y="6"/>
                    <a:pt x="28" y="0"/>
                    <a:pt x="41" y="5"/>
                  </a:cubicBezTo>
                  <a:cubicBezTo>
                    <a:pt x="46" y="8"/>
                    <a:pt x="46" y="12"/>
                    <a:pt x="44" y="17"/>
                  </a:cubicBezTo>
                  <a:cubicBezTo>
                    <a:pt x="44" y="19"/>
                    <a:pt x="44" y="21"/>
                    <a:pt x="44"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89" name="Freeform 85">
              <a:extLst>
                <a:ext uri="{FF2B5EF4-FFF2-40B4-BE49-F238E27FC236}">
                  <a16:creationId xmlns:a16="http://schemas.microsoft.com/office/drawing/2014/main" id="{771F87F6-4C85-4A26-AB12-F9B7EC693E63}"/>
                </a:ext>
              </a:extLst>
            </p:cNvPr>
            <p:cNvSpPr>
              <a:spLocks/>
            </p:cNvSpPr>
            <p:nvPr/>
          </p:nvSpPr>
          <p:spPr bwMode="auto">
            <a:xfrm>
              <a:off x="8246167" y="3393335"/>
              <a:ext cx="20661" cy="36157"/>
            </a:xfrm>
            <a:custGeom>
              <a:avLst/>
              <a:gdLst>
                <a:gd name="T0" fmla="*/ 21 w 24"/>
                <a:gd name="T1" fmla="*/ 42 h 42"/>
                <a:gd name="T2" fmla="*/ 4 w 24"/>
                <a:gd name="T3" fmla="*/ 12 h 42"/>
                <a:gd name="T4" fmla="*/ 16 w 24"/>
                <a:gd name="T5" fmla="*/ 1 h 42"/>
                <a:gd name="T6" fmla="*/ 23 w 24"/>
                <a:gd name="T7" fmla="*/ 13 h 42"/>
                <a:gd name="T8" fmla="*/ 21 w 24"/>
                <a:gd name="T9" fmla="*/ 42 h 42"/>
              </a:gdLst>
              <a:ahLst/>
              <a:cxnLst>
                <a:cxn ang="0">
                  <a:pos x="T0" y="T1"/>
                </a:cxn>
                <a:cxn ang="0">
                  <a:pos x="T2" y="T3"/>
                </a:cxn>
                <a:cxn ang="0">
                  <a:pos x="T4" y="T5"/>
                </a:cxn>
                <a:cxn ang="0">
                  <a:pos x="T6" y="T7"/>
                </a:cxn>
                <a:cxn ang="0">
                  <a:pos x="T8" y="T9"/>
                </a:cxn>
              </a:cxnLst>
              <a:rect l="0" t="0" r="r" b="b"/>
              <a:pathLst>
                <a:path w="24" h="42">
                  <a:moveTo>
                    <a:pt x="21" y="42"/>
                  </a:moveTo>
                  <a:cubicBezTo>
                    <a:pt x="5" y="34"/>
                    <a:pt x="0" y="26"/>
                    <a:pt x="4" y="12"/>
                  </a:cubicBezTo>
                  <a:cubicBezTo>
                    <a:pt x="6" y="6"/>
                    <a:pt x="10" y="0"/>
                    <a:pt x="16" y="1"/>
                  </a:cubicBezTo>
                  <a:cubicBezTo>
                    <a:pt x="21" y="1"/>
                    <a:pt x="24" y="8"/>
                    <a:pt x="23" y="13"/>
                  </a:cubicBezTo>
                  <a:cubicBezTo>
                    <a:pt x="23" y="23"/>
                    <a:pt x="22" y="32"/>
                    <a:pt x="21"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0" name="Freeform 86">
              <a:extLst>
                <a:ext uri="{FF2B5EF4-FFF2-40B4-BE49-F238E27FC236}">
                  <a16:creationId xmlns:a16="http://schemas.microsoft.com/office/drawing/2014/main" id="{F3A7856A-3B88-402D-B668-32EEDC6618E7}"/>
                </a:ext>
              </a:extLst>
            </p:cNvPr>
            <p:cNvSpPr>
              <a:spLocks/>
            </p:cNvSpPr>
            <p:nvPr/>
          </p:nvSpPr>
          <p:spPr bwMode="auto">
            <a:xfrm>
              <a:off x="8321709" y="3674842"/>
              <a:ext cx="56818" cy="17433"/>
            </a:xfrm>
            <a:custGeom>
              <a:avLst/>
              <a:gdLst>
                <a:gd name="T0" fmla="*/ 3 w 65"/>
                <a:gd name="T1" fmla="*/ 19 h 20"/>
                <a:gd name="T2" fmla="*/ 0 w 65"/>
                <a:gd name="T3" fmla="*/ 16 h 20"/>
                <a:gd name="T4" fmla="*/ 7 w 65"/>
                <a:gd name="T5" fmla="*/ 5 h 20"/>
                <a:gd name="T6" fmla="*/ 14 w 65"/>
                <a:gd name="T7" fmla="*/ 6 h 20"/>
                <a:gd name="T8" fmla="*/ 54 w 65"/>
                <a:gd name="T9" fmla="*/ 6 h 20"/>
                <a:gd name="T10" fmla="*/ 63 w 65"/>
                <a:gd name="T11" fmla="*/ 4 h 20"/>
                <a:gd name="T12" fmla="*/ 59 w 65"/>
                <a:gd name="T13" fmla="*/ 13 h 20"/>
                <a:gd name="T14" fmla="*/ 44 w 65"/>
                <a:gd name="T15" fmla="*/ 18 h 20"/>
                <a:gd name="T16" fmla="*/ 3 w 65"/>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20">
                  <a:moveTo>
                    <a:pt x="3" y="19"/>
                  </a:moveTo>
                  <a:cubicBezTo>
                    <a:pt x="2" y="18"/>
                    <a:pt x="1" y="17"/>
                    <a:pt x="0" y="16"/>
                  </a:cubicBezTo>
                  <a:cubicBezTo>
                    <a:pt x="3" y="13"/>
                    <a:pt x="5" y="9"/>
                    <a:pt x="7" y="5"/>
                  </a:cubicBezTo>
                  <a:cubicBezTo>
                    <a:pt x="9" y="5"/>
                    <a:pt x="12" y="6"/>
                    <a:pt x="14" y="6"/>
                  </a:cubicBezTo>
                  <a:cubicBezTo>
                    <a:pt x="28" y="13"/>
                    <a:pt x="41" y="14"/>
                    <a:pt x="54" y="6"/>
                  </a:cubicBezTo>
                  <a:cubicBezTo>
                    <a:pt x="57" y="4"/>
                    <a:pt x="60" y="0"/>
                    <a:pt x="63" y="4"/>
                  </a:cubicBezTo>
                  <a:cubicBezTo>
                    <a:pt x="65" y="8"/>
                    <a:pt x="61" y="10"/>
                    <a:pt x="59" y="13"/>
                  </a:cubicBezTo>
                  <a:cubicBezTo>
                    <a:pt x="56" y="19"/>
                    <a:pt x="49" y="19"/>
                    <a:pt x="44" y="18"/>
                  </a:cubicBezTo>
                  <a:cubicBezTo>
                    <a:pt x="30" y="15"/>
                    <a:pt x="17" y="20"/>
                    <a:pt x="3"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1" name="Freeform 87">
              <a:extLst>
                <a:ext uri="{FF2B5EF4-FFF2-40B4-BE49-F238E27FC236}">
                  <a16:creationId xmlns:a16="http://schemas.microsoft.com/office/drawing/2014/main" id="{67BF133E-E87F-4FD3-8D77-28FB530F1891}"/>
                </a:ext>
              </a:extLst>
            </p:cNvPr>
            <p:cNvSpPr>
              <a:spLocks/>
            </p:cNvSpPr>
            <p:nvPr/>
          </p:nvSpPr>
          <p:spPr bwMode="auto">
            <a:xfrm>
              <a:off x="8136405" y="3457901"/>
              <a:ext cx="27118" cy="25181"/>
            </a:xfrm>
            <a:custGeom>
              <a:avLst/>
              <a:gdLst>
                <a:gd name="T0" fmla="*/ 31 w 31"/>
                <a:gd name="T1" fmla="*/ 11 h 29"/>
                <a:gd name="T2" fmla="*/ 19 w 31"/>
                <a:gd name="T3" fmla="*/ 28 h 29"/>
                <a:gd name="T4" fmla="*/ 1 w 31"/>
                <a:gd name="T5" fmla="*/ 15 h 29"/>
                <a:gd name="T6" fmla="*/ 17 w 31"/>
                <a:gd name="T7" fmla="*/ 2 h 29"/>
                <a:gd name="T8" fmla="*/ 31 w 31"/>
                <a:gd name="T9" fmla="*/ 11 h 29"/>
              </a:gdLst>
              <a:ahLst/>
              <a:cxnLst>
                <a:cxn ang="0">
                  <a:pos x="T0" y="T1"/>
                </a:cxn>
                <a:cxn ang="0">
                  <a:pos x="T2" y="T3"/>
                </a:cxn>
                <a:cxn ang="0">
                  <a:pos x="T4" y="T5"/>
                </a:cxn>
                <a:cxn ang="0">
                  <a:pos x="T6" y="T7"/>
                </a:cxn>
                <a:cxn ang="0">
                  <a:pos x="T8" y="T9"/>
                </a:cxn>
              </a:cxnLst>
              <a:rect l="0" t="0" r="r" b="b"/>
              <a:pathLst>
                <a:path w="31" h="29">
                  <a:moveTo>
                    <a:pt x="31" y="11"/>
                  </a:moveTo>
                  <a:cubicBezTo>
                    <a:pt x="20" y="13"/>
                    <a:pt x="30" y="27"/>
                    <a:pt x="19" y="28"/>
                  </a:cubicBezTo>
                  <a:cubicBezTo>
                    <a:pt x="10" y="29"/>
                    <a:pt x="3" y="24"/>
                    <a:pt x="1" y="15"/>
                  </a:cubicBezTo>
                  <a:cubicBezTo>
                    <a:pt x="0" y="3"/>
                    <a:pt x="12" y="5"/>
                    <a:pt x="17" y="2"/>
                  </a:cubicBezTo>
                  <a:cubicBezTo>
                    <a:pt x="22" y="0"/>
                    <a:pt x="27" y="6"/>
                    <a:pt x="31"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2" name="Freeform 88">
              <a:extLst>
                <a:ext uri="{FF2B5EF4-FFF2-40B4-BE49-F238E27FC236}">
                  <a16:creationId xmlns:a16="http://schemas.microsoft.com/office/drawing/2014/main" id="{150F160B-F33B-4779-AF82-41545783BA35}"/>
                </a:ext>
              </a:extLst>
            </p:cNvPr>
            <p:cNvSpPr>
              <a:spLocks/>
            </p:cNvSpPr>
            <p:nvPr/>
          </p:nvSpPr>
          <p:spPr bwMode="auto">
            <a:xfrm>
              <a:off x="8363677" y="3785249"/>
              <a:ext cx="37448" cy="23244"/>
            </a:xfrm>
            <a:custGeom>
              <a:avLst/>
              <a:gdLst>
                <a:gd name="T0" fmla="*/ 43 w 43"/>
                <a:gd name="T1" fmla="*/ 2 h 27"/>
                <a:gd name="T2" fmla="*/ 7 w 43"/>
                <a:gd name="T3" fmla="*/ 27 h 27"/>
                <a:gd name="T4" fmla="*/ 2 w 43"/>
                <a:gd name="T5" fmla="*/ 25 h 27"/>
                <a:gd name="T6" fmla="*/ 4 w 43"/>
                <a:gd name="T7" fmla="*/ 18 h 27"/>
                <a:gd name="T8" fmla="*/ 43 w 43"/>
                <a:gd name="T9" fmla="*/ 2 h 27"/>
              </a:gdLst>
              <a:ahLst/>
              <a:cxnLst>
                <a:cxn ang="0">
                  <a:pos x="T0" y="T1"/>
                </a:cxn>
                <a:cxn ang="0">
                  <a:pos x="T2" y="T3"/>
                </a:cxn>
                <a:cxn ang="0">
                  <a:pos x="T4" y="T5"/>
                </a:cxn>
                <a:cxn ang="0">
                  <a:pos x="T6" y="T7"/>
                </a:cxn>
                <a:cxn ang="0">
                  <a:pos x="T8" y="T9"/>
                </a:cxn>
              </a:cxnLst>
              <a:rect l="0" t="0" r="r" b="b"/>
              <a:pathLst>
                <a:path w="43" h="27">
                  <a:moveTo>
                    <a:pt x="43" y="2"/>
                  </a:moveTo>
                  <a:cubicBezTo>
                    <a:pt x="32" y="15"/>
                    <a:pt x="16" y="16"/>
                    <a:pt x="7" y="27"/>
                  </a:cubicBezTo>
                  <a:cubicBezTo>
                    <a:pt x="6" y="27"/>
                    <a:pt x="3" y="26"/>
                    <a:pt x="2" y="25"/>
                  </a:cubicBezTo>
                  <a:cubicBezTo>
                    <a:pt x="0" y="22"/>
                    <a:pt x="2" y="19"/>
                    <a:pt x="4" y="18"/>
                  </a:cubicBezTo>
                  <a:cubicBezTo>
                    <a:pt x="15" y="10"/>
                    <a:pt x="25" y="0"/>
                    <a:pt x="43"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3" name="Freeform 89">
              <a:extLst>
                <a:ext uri="{FF2B5EF4-FFF2-40B4-BE49-F238E27FC236}">
                  <a16:creationId xmlns:a16="http://schemas.microsoft.com/office/drawing/2014/main" id="{EA69075A-39AF-4C3F-8611-7E106FBD9032}"/>
                </a:ext>
              </a:extLst>
            </p:cNvPr>
            <p:cNvSpPr>
              <a:spLocks/>
            </p:cNvSpPr>
            <p:nvPr/>
          </p:nvSpPr>
          <p:spPr bwMode="auto">
            <a:xfrm>
              <a:off x="8403708" y="3708416"/>
              <a:ext cx="40031" cy="14850"/>
            </a:xfrm>
            <a:custGeom>
              <a:avLst/>
              <a:gdLst>
                <a:gd name="T0" fmla="*/ 46 w 46"/>
                <a:gd name="T1" fmla="*/ 17 h 17"/>
                <a:gd name="T2" fmla="*/ 0 w 46"/>
                <a:gd name="T3" fmla="*/ 15 h 17"/>
                <a:gd name="T4" fmla="*/ 46 w 46"/>
                <a:gd name="T5" fmla="*/ 17 h 17"/>
              </a:gdLst>
              <a:ahLst/>
              <a:cxnLst>
                <a:cxn ang="0">
                  <a:pos x="T0" y="T1"/>
                </a:cxn>
                <a:cxn ang="0">
                  <a:pos x="T2" y="T3"/>
                </a:cxn>
                <a:cxn ang="0">
                  <a:pos x="T4" y="T5"/>
                </a:cxn>
              </a:cxnLst>
              <a:rect l="0" t="0" r="r" b="b"/>
              <a:pathLst>
                <a:path w="46" h="17">
                  <a:moveTo>
                    <a:pt x="46" y="17"/>
                  </a:moveTo>
                  <a:cubicBezTo>
                    <a:pt x="31" y="14"/>
                    <a:pt x="17" y="10"/>
                    <a:pt x="0" y="15"/>
                  </a:cubicBezTo>
                  <a:cubicBezTo>
                    <a:pt x="13" y="0"/>
                    <a:pt x="32" y="1"/>
                    <a:pt x="46"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4" name="Freeform 90">
              <a:extLst>
                <a:ext uri="{FF2B5EF4-FFF2-40B4-BE49-F238E27FC236}">
                  <a16:creationId xmlns:a16="http://schemas.microsoft.com/office/drawing/2014/main" id="{FB4F19AC-8070-484F-95FB-646BC5D4F464}"/>
                </a:ext>
              </a:extLst>
            </p:cNvPr>
            <p:cNvSpPr>
              <a:spLocks/>
            </p:cNvSpPr>
            <p:nvPr/>
          </p:nvSpPr>
          <p:spPr bwMode="auto">
            <a:xfrm>
              <a:off x="8310087" y="3548939"/>
              <a:ext cx="19370" cy="36803"/>
            </a:xfrm>
            <a:custGeom>
              <a:avLst/>
              <a:gdLst>
                <a:gd name="T0" fmla="*/ 21 w 22"/>
                <a:gd name="T1" fmla="*/ 35 h 42"/>
                <a:gd name="T2" fmla="*/ 12 w 22"/>
                <a:gd name="T3" fmla="*/ 36 h 42"/>
                <a:gd name="T4" fmla="*/ 3 w 22"/>
                <a:gd name="T5" fmla="*/ 17 h 42"/>
                <a:gd name="T6" fmla="*/ 0 w 22"/>
                <a:gd name="T7" fmla="*/ 4 h 42"/>
                <a:gd name="T8" fmla="*/ 18 w 22"/>
                <a:gd name="T9" fmla="*/ 18 h 42"/>
                <a:gd name="T10" fmla="*/ 21 w 22"/>
                <a:gd name="T11" fmla="*/ 35 h 42"/>
              </a:gdLst>
              <a:ahLst/>
              <a:cxnLst>
                <a:cxn ang="0">
                  <a:pos x="T0" y="T1"/>
                </a:cxn>
                <a:cxn ang="0">
                  <a:pos x="T2" y="T3"/>
                </a:cxn>
                <a:cxn ang="0">
                  <a:pos x="T4" y="T5"/>
                </a:cxn>
                <a:cxn ang="0">
                  <a:pos x="T6" y="T7"/>
                </a:cxn>
                <a:cxn ang="0">
                  <a:pos x="T8" y="T9"/>
                </a:cxn>
                <a:cxn ang="0">
                  <a:pos x="T10" y="T11"/>
                </a:cxn>
              </a:cxnLst>
              <a:rect l="0" t="0" r="r" b="b"/>
              <a:pathLst>
                <a:path w="22" h="42">
                  <a:moveTo>
                    <a:pt x="21" y="35"/>
                  </a:moveTo>
                  <a:cubicBezTo>
                    <a:pt x="18" y="42"/>
                    <a:pt x="12" y="39"/>
                    <a:pt x="12" y="36"/>
                  </a:cubicBezTo>
                  <a:cubicBezTo>
                    <a:pt x="15" y="26"/>
                    <a:pt x="11" y="22"/>
                    <a:pt x="3" y="17"/>
                  </a:cubicBezTo>
                  <a:cubicBezTo>
                    <a:pt x="1" y="15"/>
                    <a:pt x="1" y="8"/>
                    <a:pt x="0" y="4"/>
                  </a:cubicBezTo>
                  <a:cubicBezTo>
                    <a:pt x="14" y="0"/>
                    <a:pt x="12" y="14"/>
                    <a:pt x="18" y="18"/>
                  </a:cubicBezTo>
                  <a:cubicBezTo>
                    <a:pt x="22" y="23"/>
                    <a:pt x="17" y="30"/>
                    <a:pt x="21" y="3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5" name="Freeform 91">
              <a:extLst>
                <a:ext uri="{FF2B5EF4-FFF2-40B4-BE49-F238E27FC236}">
                  <a16:creationId xmlns:a16="http://schemas.microsoft.com/office/drawing/2014/main" id="{B43E004D-33C8-4FFA-AFF1-F95DB2AD2FC4}"/>
                </a:ext>
              </a:extLst>
            </p:cNvPr>
            <p:cNvSpPr>
              <a:spLocks/>
            </p:cNvSpPr>
            <p:nvPr/>
          </p:nvSpPr>
          <p:spPr bwMode="auto">
            <a:xfrm>
              <a:off x="8521863" y="3772982"/>
              <a:ext cx="14850" cy="16787"/>
            </a:xfrm>
            <a:custGeom>
              <a:avLst/>
              <a:gdLst>
                <a:gd name="T0" fmla="*/ 13 w 17"/>
                <a:gd name="T1" fmla="*/ 13 h 19"/>
                <a:gd name="T2" fmla="*/ 1 w 17"/>
                <a:gd name="T3" fmla="*/ 10 h 19"/>
                <a:gd name="T4" fmla="*/ 14 w 17"/>
                <a:gd name="T5" fmla="*/ 2 h 19"/>
                <a:gd name="T6" fmla="*/ 13 w 17"/>
                <a:gd name="T7" fmla="*/ 13 h 19"/>
              </a:gdLst>
              <a:ahLst/>
              <a:cxnLst>
                <a:cxn ang="0">
                  <a:pos x="T0" y="T1"/>
                </a:cxn>
                <a:cxn ang="0">
                  <a:pos x="T2" y="T3"/>
                </a:cxn>
                <a:cxn ang="0">
                  <a:pos x="T4" y="T5"/>
                </a:cxn>
                <a:cxn ang="0">
                  <a:pos x="T6" y="T7"/>
                </a:cxn>
              </a:cxnLst>
              <a:rect l="0" t="0" r="r" b="b"/>
              <a:pathLst>
                <a:path w="17" h="19">
                  <a:moveTo>
                    <a:pt x="13" y="13"/>
                  </a:moveTo>
                  <a:cubicBezTo>
                    <a:pt x="8" y="14"/>
                    <a:pt x="2" y="19"/>
                    <a:pt x="1" y="10"/>
                  </a:cubicBezTo>
                  <a:cubicBezTo>
                    <a:pt x="0" y="1"/>
                    <a:pt x="7" y="0"/>
                    <a:pt x="14" y="2"/>
                  </a:cubicBezTo>
                  <a:cubicBezTo>
                    <a:pt x="16" y="6"/>
                    <a:pt x="17" y="9"/>
                    <a:pt x="13"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6" name="Freeform 92">
              <a:extLst>
                <a:ext uri="{FF2B5EF4-FFF2-40B4-BE49-F238E27FC236}">
                  <a16:creationId xmlns:a16="http://schemas.microsoft.com/office/drawing/2014/main" id="{3CB20E6D-D8A0-4A11-A6D6-E3990CD7BC28}"/>
                </a:ext>
              </a:extLst>
            </p:cNvPr>
            <p:cNvSpPr>
              <a:spLocks/>
            </p:cNvSpPr>
            <p:nvPr/>
          </p:nvSpPr>
          <p:spPr bwMode="auto">
            <a:xfrm>
              <a:off x="8318481" y="3784603"/>
              <a:ext cx="20661" cy="12268"/>
            </a:xfrm>
            <a:custGeom>
              <a:avLst/>
              <a:gdLst>
                <a:gd name="T0" fmla="*/ 23 w 24"/>
                <a:gd name="T1" fmla="*/ 10 h 14"/>
                <a:gd name="T2" fmla="*/ 0 w 24"/>
                <a:gd name="T3" fmla="*/ 14 h 14"/>
                <a:gd name="T4" fmla="*/ 20 w 24"/>
                <a:gd name="T5" fmla="*/ 8 h 14"/>
                <a:gd name="T6" fmla="*/ 23 w 24"/>
                <a:gd name="T7" fmla="*/ 10 h 14"/>
              </a:gdLst>
              <a:ahLst/>
              <a:cxnLst>
                <a:cxn ang="0">
                  <a:pos x="T0" y="T1"/>
                </a:cxn>
                <a:cxn ang="0">
                  <a:pos x="T2" y="T3"/>
                </a:cxn>
                <a:cxn ang="0">
                  <a:pos x="T4" y="T5"/>
                </a:cxn>
                <a:cxn ang="0">
                  <a:pos x="T6" y="T7"/>
                </a:cxn>
              </a:cxnLst>
              <a:rect l="0" t="0" r="r" b="b"/>
              <a:pathLst>
                <a:path w="24" h="14">
                  <a:moveTo>
                    <a:pt x="23" y="10"/>
                  </a:moveTo>
                  <a:cubicBezTo>
                    <a:pt x="16" y="11"/>
                    <a:pt x="8" y="12"/>
                    <a:pt x="0" y="14"/>
                  </a:cubicBezTo>
                  <a:cubicBezTo>
                    <a:pt x="5" y="0"/>
                    <a:pt x="13" y="7"/>
                    <a:pt x="20" y="8"/>
                  </a:cubicBezTo>
                  <a:cubicBezTo>
                    <a:pt x="23" y="6"/>
                    <a:pt x="24" y="8"/>
                    <a:pt x="23"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7" name="Freeform 93">
              <a:extLst>
                <a:ext uri="{FF2B5EF4-FFF2-40B4-BE49-F238E27FC236}">
                  <a16:creationId xmlns:a16="http://schemas.microsoft.com/office/drawing/2014/main" id="{D4866600-A394-4037-B20D-D500210B57E4}"/>
                </a:ext>
              </a:extLst>
            </p:cNvPr>
            <p:cNvSpPr>
              <a:spLocks/>
            </p:cNvSpPr>
            <p:nvPr/>
          </p:nvSpPr>
          <p:spPr bwMode="auto">
            <a:xfrm>
              <a:off x="8311379" y="3803328"/>
              <a:ext cx="17433" cy="8394"/>
            </a:xfrm>
            <a:custGeom>
              <a:avLst/>
              <a:gdLst>
                <a:gd name="T0" fmla="*/ 11 w 20"/>
                <a:gd name="T1" fmla="*/ 1 h 9"/>
                <a:gd name="T2" fmla="*/ 20 w 20"/>
                <a:gd name="T3" fmla="*/ 9 h 9"/>
                <a:gd name="T4" fmla="*/ 0 w 20"/>
                <a:gd name="T5" fmla="*/ 4 h 9"/>
                <a:gd name="T6" fmla="*/ 11 w 20"/>
                <a:gd name="T7" fmla="*/ 1 h 9"/>
              </a:gdLst>
              <a:ahLst/>
              <a:cxnLst>
                <a:cxn ang="0">
                  <a:pos x="T0" y="T1"/>
                </a:cxn>
                <a:cxn ang="0">
                  <a:pos x="T2" y="T3"/>
                </a:cxn>
                <a:cxn ang="0">
                  <a:pos x="T4" y="T5"/>
                </a:cxn>
                <a:cxn ang="0">
                  <a:pos x="T6" y="T7"/>
                </a:cxn>
              </a:cxnLst>
              <a:rect l="0" t="0" r="r" b="b"/>
              <a:pathLst>
                <a:path w="20" h="9">
                  <a:moveTo>
                    <a:pt x="11" y="1"/>
                  </a:moveTo>
                  <a:cubicBezTo>
                    <a:pt x="15" y="2"/>
                    <a:pt x="19" y="3"/>
                    <a:pt x="20" y="9"/>
                  </a:cubicBezTo>
                  <a:cubicBezTo>
                    <a:pt x="13" y="7"/>
                    <a:pt x="6" y="6"/>
                    <a:pt x="0" y="4"/>
                  </a:cubicBezTo>
                  <a:cubicBezTo>
                    <a:pt x="3" y="0"/>
                    <a:pt x="8" y="3"/>
                    <a:pt x="11"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8" name="Freeform 94">
              <a:extLst>
                <a:ext uri="{FF2B5EF4-FFF2-40B4-BE49-F238E27FC236}">
                  <a16:creationId xmlns:a16="http://schemas.microsoft.com/office/drawing/2014/main" id="{1E4B054F-EBFC-473F-9995-788BADB71419}"/>
                </a:ext>
              </a:extLst>
            </p:cNvPr>
            <p:cNvSpPr>
              <a:spLocks/>
            </p:cNvSpPr>
            <p:nvPr/>
          </p:nvSpPr>
          <p:spPr bwMode="auto">
            <a:xfrm>
              <a:off x="8444384" y="3813012"/>
              <a:ext cx="12268" cy="10331"/>
            </a:xfrm>
            <a:custGeom>
              <a:avLst/>
              <a:gdLst>
                <a:gd name="T0" fmla="*/ 10 w 14"/>
                <a:gd name="T1" fmla="*/ 12 h 12"/>
                <a:gd name="T2" fmla="*/ 3 w 14"/>
                <a:gd name="T3" fmla="*/ 7 h 12"/>
                <a:gd name="T4" fmla="*/ 13 w 14"/>
                <a:gd name="T5" fmla="*/ 3 h 12"/>
                <a:gd name="T6" fmla="*/ 10 w 14"/>
                <a:gd name="T7" fmla="*/ 12 h 12"/>
              </a:gdLst>
              <a:ahLst/>
              <a:cxnLst>
                <a:cxn ang="0">
                  <a:pos x="T0" y="T1"/>
                </a:cxn>
                <a:cxn ang="0">
                  <a:pos x="T2" y="T3"/>
                </a:cxn>
                <a:cxn ang="0">
                  <a:pos x="T4" y="T5"/>
                </a:cxn>
                <a:cxn ang="0">
                  <a:pos x="T6" y="T7"/>
                </a:cxn>
              </a:cxnLst>
              <a:rect l="0" t="0" r="r" b="b"/>
              <a:pathLst>
                <a:path w="14" h="12">
                  <a:moveTo>
                    <a:pt x="10" y="12"/>
                  </a:moveTo>
                  <a:cubicBezTo>
                    <a:pt x="7" y="12"/>
                    <a:pt x="2" y="10"/>
                    <a:pt x="3" y="7"/>
                  </a:cubicBezTo>
                  <a:cubicBezTo>
                    <a:pt x="0" y="0"/>
                    <a:pt x="7" y="1"/>
                    <a:pt x="13" y="3"/>
                  </a:cubicBezTo>
                  <a:cubicBezTo>
                    <a:pt x="13" y="6"/>
                    <a:pt x="14" y="10"/>
                    <a:pt x="10"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99" name="Freeform 95">
              <a:extLst>
                <a:ext uri="{FF2B5EF4-FFF2-40B4-BE49-F238E27FC236}">
                  <a16:creationId xmlns:a16="http://schemas.microsoft.com/office/drawing/2014/main" id="{DE62EF71-FF25-4F99-9C33-35A838B262B4}"/>
                </a:ext>
              </a:extLst>
            </p:cNvPr>
            <p:cNvSpPr>
              <a:spLocks/>
            </p:cNvSpPr>
            <p:nvPr/>
          </p:nvSpPr>
          <p:spPr bwMode="auto">
            <a:xfrm>
              <a:off x="8290072" y="3533443"/>
              <a:ext cx="13559" cy="10331"/>
            </a:xfrm>
            <a:custGeom>
              <a:avLst/>
              <a:gdLst>
                <a:gd name="T0" fmla="*/ 0 w 15"/>
                <a:gd name="T1" fmla="*/ 0 h 12"/>
                <a:gd name="T2" fmla="*/ 15 w 15"/>
                <a:gd name="T3" fmla="*/ 11 h 12"/>
                <a:gd name="T4" fmla="*/ 0 w 15"/>
                <a:gd name="T5" fmla="*/ 0 h 12"/>
              </a:gdLst>
              <a:ahLst/>
              <a:cxnLst>
                <a:cxn ang="0">
                  <a:pos x="T0" y="T1"/>
                </a:cxn>
                <a:cxn ang="0">
                  <a:pos x="T2" y="T3"/>
                </a:cxn>
                <a:cxn ang="0">
                  <a:pos x="T4" y="T5"/>
                </a:cxn>
              </a:cxnLst>
              <a:rect l="0" t="0" r="r" b="b"/>
              <a:pathLst>
                <a:path w="15" h="12">
                  <a:moveTo>
                    <a:pt x="0" y="0"/>
                  </a:moveTo>
                  <a:cubicBezTo>
                    <a:pt x="8" y="0"/>
                    <a:pt x="10" y="6"/>
                    <a:pt x="15" y="11"/>
                  </a:cubicBezTo>
                  <a:cubicBezTo>
                    <a:pt x="4" y="12"/>
                    <a:pt x="4" y="3"/>
                    <a:pt x="0"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0" name="Freeform 96">
              <a:extLst>
                <a:ext uri="{FF2B5EF4-FFF2-40B4-BE49-F238E27FC236}">
                  <a16:creationId xmlns:a16="http://schemas.microsoft.com/office/drawing/2014/main" id="{82F5A3AD-1715-4FF9-80E5-CB954C567B60}"/>
                </a:ext>
              </a:extLst>
            </p:cNvPr>
            <p:cNvSpPr>
              <a:spLocks/>
            </p:cNvSpPr>
            <p:nvPr/>
          </p:nvSpPr>
          <p:spPr bwMode="auto">
            <a:xfrm>
              <a:off x="8335914" y="3556686"/>
              <a:ext cx="13559" cy="11622"/>
            </a:xfrm>
            <a:custGeom>
              <a:avLst/>
              <a:gdLst>
                <a:gd name="T0" fmla="*/ 10 w 16"/>
                <a:gd name="T1" fmla="*/ 2 h 13"/>
                <a:gd name="T2" fmla="*/ 16 w 16"/>
                <a:gd name="T3" fmla="*/ 11 h 13"/>
                <a:gd name="T4" fmla="*/ 10 w 16"/>
                <a:gd name="T5" fmla="*/ 11 h 13"/>
                <a:gd name="T6" fmla="*/ 0 w 16"/>
                <a:gd name="T7" fmla="*/ 6 h 13"/>
                <a:gd name="T8" fmla="*/ 10 w 16"/>
                <a:gd name="T9" fmla="*/ 2 h 13"/>
              </a:gdLst>
              <a:ahLst/>
              <a:cxnLst>
                <a:cxn ang="0">
                  <a:pos x="T0" y="T1"/>
                </a:cxn>
                <a:cxn ang="0">
                  <a:pos x="T2" y="T3"/>
                </a:cxn>
                <a:cxn ang="0">
                  <a:pos x="T4" y="T5"/>
                </a:cxn>
                <a:cxn ang="0">
                  <a:pos x="T6" y="T7"/>
                </a:cxn>
                <a:cxn ang="0">
                  <a:pos x="T8" y="T9"/>
                </a:cxn>
              </a:cxnLst>
              <a:rect l="0" t="0" r="r" b="b"/>
              <a:pathLst>
                <a:path w="16" h="13">
                  <a:moveTo>
                    <a:pt x="10" y="2"/>
                  </a:moveTo>
                  <a:cubicBezTo>
                    <a:pt x="9" y="7"/>
                    <a:pt x="15" y="7"/>
                    <a:pt x="16" y="11"/>
                  </a:cubicBezTo>
                  <a:cubicBezTo>
                    <a:pt x="14" y="13"/>
                    <a:pt x="12" y="13"/>
                    <a:pt x="10" y="11"/>
                  </a:cubicBezTo>
                  <a:cubicBezTo>
                    <a:pt x="7" y="9"/>
                    <a:pt x="4" y="7"/>
                    <a:pt x="0" y="6"/>
                  </a:cubicBezTo>
                  <a:cubicBezTo>
                    <a:pt x="2" y="0"/>
                    <a:pt x="7" y="4"/>
                    <a:pt x="10"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1" name="Freeform 97">
              <a:extLst>
                <a:ext uri="{FF2B5EF4-FFF2-40B4-BE49-F238E27FC236}">
                  <a16:creationId xmlns:a16="http://schemas.microsoft.com/office/drawing/2014/main" id="{382EA450-C8E6-4BF2-99D8-C83A79CEBC90}"/>
                </a:ext>
              </a:extLst>
            </p:cNvPr>
            <p:cNvSpPr>
              <a:spLocks/>
            </p:cNvSpPr>
            <p:nvPr/>
          </p:nvSpPr>
          <p:spPr bwMode="auto">
            <a:xfrm>
              <a:off x="8461817" y="3807847"/>
              <a:ext cx="12268" cy="7102"/>
            </a:xfrm>
            <a:custGeom>
              <a:avLst/>
              <a:gdLst>
                <a:gd name="T0" fmla="*/ 14 w 14"/>
                <a:gd name="T1" fmla="*/ 5 h 8"/>
                <a:gd name="T2" fmla="*/ 2 w 14"/>
                <a:gd name="T3" fmla="*/ 7 h 8"/>
                <a:gd name="T4" fmla="*/ 2 w 14"/>
                <a:gd name="T5" fmla="*/ 3 h 8"/>
                <a:gd name="T6" fmla="*/ 14 w 14"/>
                <a:gd name="T7" fmla="*/ 5 h 8"/>
              </a:gdLst>
              <a:ahLst/>
              <a:cxnLst>
                <a:cxn ang="0">
                  <a:pos x="T0" y="T1"/>
                </a:cxn>
                <a:cxn ang="0">
                  <a:pos x="T2" y="T3"/>
                </a:cxn>
                <a:cxn ang="0">
                  <a:pos x="T4" y="T5"/>
                </a:cxn>
                <a:cxn ang="0">
                  <a:pos x="T6" y="T7"/>
                </a:cxn>
              </a:cxnLst>
              <a:rect l="0" t="0" r="r" b="b"/>
              <a:pathLst>
                <a:path w="14" h="8">
                  <a:moveTo>
                    <a:pt x="14" y="5"/>
                  </a:moveTo>
                  <a:cubicBezTo>
                    <a:pt x="11" y="8"/>
                    <a:pt x="6" y="7"/>
                    <a:pt x="2" y="7"/>
                  </a:cubicBezTo>
                  <a:cubicBezTo>
                    <a:pt x="0" y="6"/>
                    <a:pt x="0" y="4"/>
                    <a:pt x="2" y="3"/>
                  </a:cubicBezTo>
                  <a:cubicBezTo>
                    <a:pt x="6" y="0"/>
                    <a:pt x="10" y="2"/>
                    <a:pt x="14"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2" name="Freeform 98">
              <a:extLst>
                <a:ext uri="{FF2B5EF4-FFF2-40B4-BE49-F238E27FC236}">
                  <a16:creationId xmlns:a16="http://schemas.microsoft.com/office/drawing/2014/main" id="{61032433-76DF-4AA3-8177-A5B1AC8060E1}"/>
                </a:ext>
              </a:extLst>
            </p:cNvPr>
            <p:cNvSpPr>
              <a:spLocks/>
            </p:cNvSpPr>
            <p:nvPr/>
          </p:nvSpPr>
          <p:spPr bwMode="auto">
            <a:xfrm>
              <a:off x="8301048" y="3795580"/>
              <a:ext cx="9039" cy="7102"/>
            </a:xfrm>
            <a:custGeom>
              <a:avLst/>
              <a:gdLst>
                <a:gd name="T0" fmla="*/ 11 w 11"/>
                <a:gd name="T1" fmla="*/ 4 h 8"/>
                <a:gd name="T2" fmla="*/ 0 w 11"/>
                <a:gd name="T3" fmla="*/ 7 h 8"/>
                <a:gd name="T4" fmla="*/ 11 w 11"/>
                <a:gd name="T5" fmla="*/ 4 h 8"/>
              </a:gdLst>
              <a:ahLst/>
              <a:cxnLst>
                <a:cxn ang="0">
                  <a:pos x="T0" y="T1"/>
                </a:cxn>
                <a:cxn ang="0">
                  <a:pos x="T2" y="T3"/>
                </a:cxn>
                <a:cxn ang="0">
                  <a:pos x="T4" y="T5"/>
                </a:cxn>
              </a:cxnLst>
              <a:rect l="0" t="0" r="r" b="b"/>
              <a:pathLst>
                <a:path w="11" h="8">
                  <a:moveTo>
                    <a:pt x="11" y="4"/>
                  </a:moveTo>
                  <a:cubicBezTo>
                    <a:pt x="8" y="8"/>
                    <a:pt x="4" y="5"/>
                    <a:pt x="0" y="7"/>
                  </a:cubicBezTo>
                  <a:cubicBezTo>
                    <a:pt x="2" y="0"/>
                    <a:pt x="7" y="4"/>
                    <a:pt x="11"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3" name="Freeform 99">
              <a:extLst>
                <a:ext uri="{FF2B5EF4-FFF2-40B4-BE49-F238E27FC236}">
                  <a16:creationId xmlns:a16="http://schemas.microsoft.com/office/drawing/2014/main" id="{F26378AB-2F01-40DD-ADE7-80E61F4AA1CC}"/>
                </a:ext>
              </a:extLst>
            </p:cNvPr>
            <p:cNvSpPr>
              <a:spLocks/>
            </p:cNvSpPr>
            <p:nvPr/>
          </p:nvSpPr>
          <p:spPr bwMode="auto">
            <a:xfrm>
              <a:off x="8261017" y="3791060"/>
              <a:ext cx="9039" cy="7102"/>
            </a:xfrm>
            <a:custGeom>
              <a:avLst/>
              <a:gdLst>
                <a:gd name="T0" fmla="*/ 6 w 11"/>
                <a:gd name="T1" fmla="*/ 0 h 8"/>
                <a:gd name="T2" fmla="*/ 7 w 11"/>
                <a:gd name="T3" fmla="*/ 6 h 8"/>
                <a:gd name="T4" fmla="*/ 1 w 11"/>
                <a:gd name="T5" fmla="*/ 0 h 8"/>
                <a:gd name="T6" fmla="*/ 6 w 11"/>
                <a:gd name="T7" fmla="*/ 0 h 8"/>
              </a:gdLst>
              <a:ahLst/>
              <a:cxnLst>
                <a:cxn ang="0">
                  <a:pos x="T0" y="T1"/>
                </a:cxn>
                <a:cxn ang="0">
                  <a:pos x="T2" y="T3"/>
                </a:cxn>
                <a:cxn ang="0">
                  <a:pos x="T4" y="T5"/>
                </a:cxn>
                <a:cxn ang="0">
                  <a:pos x="T6" y="T7"/>
                </a:cxn>
              </a:cxnLst>
              <a:rect l="0" t="0" r="r" b="b"/>
              <a:pathLst>
                <a:path w="11" h="8">
                  <a:moveTo>
                    <a:pt x="6" y="0"/>
                  </a:moveTo>
                  <a:cubicBezTo>
                    <a:pt x="7" y="2"/>
                    <a:pt x="11" y="5"/>
                    <a:pt x="7" y="6"/>
                  </a:cubicBezTo>
                  <a:cubicBezTo>
                    <a:pt x="2" y="8"/>
                    <a:pt x="0" y="5"/>
                    <a:pt x="1" y="0"/>
                  </a:cubicBezTo>
                  <a:cubicBezTo>
                    <a:pt x="2" y="0"/>
                    <a:pt x="4" y="0"/>
                    <a:pt x="6"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4" name="Freeform 100">
              <a:extLst>
                <a:ext uri="{FF2B5EF4-FFF2-40B4-BE49-F238E27FC236}">
                  <a16:creationId xmlns:a16="http://schemas.microsoft.com/office/drawing/2014/main" id="{4091D7CA-201A-4C59-8A1A-046287392B3F}"/>
                </a:ext>
              </a:extLst>
            </p:cNvPr>
            <p:cNvSpPr>
              <a:spLocks/>
            </p:cNvSpPr>
            <p:nvPr/>
          </p:nvSpPr>
          <p:spPr bwMode="auto">
            <a:xfrm>
              <a:off x="8387566" y="2976886"/>
              <a:ext cx="51653" cy="144627"/>
            </a:xfrm>
            <a:custGeom>
              <a:avLst/>
              <a:gdLst>
                <a:gd name="T0" fmla="*/ 46 w 59"/>
                <a:gd name="T1" fmla="*/ 156 h 166"/>
                <a:gd name="T2" fmla="*/ 40 w 59"/>
                <a:gd name="T3" fmla="*/ 161 h 166"/>
                <a:gd name="T4" fmla="*/ 35 w 59"/>
                <a:gd name="T5" fmla="*/ 152 h 166"/>
                <a:gd name="T6" fmla="*/ 16 w 59"/>
                <a:gd name="T7" fmla="*/ 90 h 166"/>
                <a:gd name="T8" fmla="*/ 15 w 59"/>
                <a:gd name="T9" fmla="*/ 89 h 166"/>
                <a:gd name="T10" fmla="*/ 0 w 59"/>
                <a:gd name="T11" fmla="*/ 27 h 166"/>
                <a:gd name="T12" fmla="*/ 2 w 59"/>
                <a:gd name="T13" fmla="*/ 5 h 166"/>
                <a:gd name="T14" fmla="*/ 8 w 59"/>
                <a:gd name="T15" fmla="*/ 1 h 166"/>
                <a:gd name="T16" fmla="*/ 11 w 59"/>
                <a:gd name="T17" fmla="*/ 6 h 166"/>
                <a:gd name="T18" fmla="*/ 17 w 59"/>
                <a:gd name="T19" fmla="*/ 18 h 166"/>
                <a:gd name="T20" fmla="*/ 22 w 59"/>
                <a:gd name="T21" fmla="*/ 26 h 166"/>
                <a:gd name="T22" fmla="*/ 38 w 59"/>
                <a:gd name="T23" fmla="*/ 73 h 166"/>
                <a:gd name="T24" fmla="*/ 59 w 59"/>
                <a:gd name="T25" fmla="*/ 104 h 166"/>
                <a:gd name="T26" fmla="*/ 40 w 59"/>
                <a:gd name="T27" fmla="*/ 99 h 166"/>
                <a:gd name="T28" fmla="*/ 37 w 59"/>
                <a:gd name="T29" fmla="*/ 117 h 166"/>
                <a:gd name="T30" fmla="*/ 52 w 59"/>
                <a:gd name="T31" fmla="*/ 150 h 166"/>
                <a:gd name="T32" fmla="*/ 46 w 59"/>
                <a:gd name="T33" fmla="*/ 15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66">
                  <a:moveTo>
                    <a:pt x="46" y="156"/>
                  </a:moveTo>
                  <a:cubicBezTo>
                    <a:pt x="45" y="159"/>
                    <a:pt x="47" y="166"/>
                    <a:pt x="40" y="161"/>
                  </a:cubicBezTo>
                  <a:cubicBezTo>
                    <a:pt x="38" y="159"/>
                    <a:pt x="36" y="155"/>
                    <a:pt x="35" y="152"/>
                  </a:cubicBezTo>
                  <a:cubicBezTo>
                    <a:pt x="33" y="130"/>
                    <a:pt x="26" y="109"/>
                    <a:pt x="16" y="90"/>
                  </a:cubicBezTo>
                  <a:cubicBezTo>
                    <a:pt x="15" y="89"/>
                    <a:pt x="15" y="89"/>
                    <a:pt x="15" y="89"/>
                  </a:cubicBezTo>
                  <a:cubicBezTo>
                    <a:pt x="29" y="63"/>
                    <a:pt x="0" y="49"/>
                    <a:pt x="0" y="27"/>
                  </a:cubicBezTo>
                  <a:cubicBezTo>
                    <a:pt x="0" y="20"/>
                    <a:pt x="5" y="13"/>
                    <a:pt x="2" y="5"/>
                  </a:cubicBezTo>
                  <a:cubicBezTo>
                    <a:pt x="1" y="4"/>
                    <a:pt x="5" y="0"/>
                    <a:pt x="8" y="1"/>
                  </a:cubicBezTo>
                  <a:cubicBezTo>
                    <a:pt x="12" y="1"/>
                    <a:pt x="11" y="3"/>
                    <a:pt x="11" y="6"/>
                  </a:cubicBezTo>
                  <a:cubicBezTo>
                    <a:pt x="10" y="12"/>
                    <a:pt x="14" y="15"/>
                    <a:pt x="17" y="18"/>
                  </a:cubicBezTo>
                  <a:cubicBezTo>
                    <a:pt x="20" y="20"/>
                    <a:pt x="24" y="22"/>
                    <a:pt x="22" y="26"/>
                  </a:cubicBezTo>
                  <a:cubicBezTo>
                    <a:pt x="15" y="46"/>
                    <a:pt x="33" y="57"/>
                    <a:pt x="38" y="73"/>
                  </a:cubicBezTo>
                  <a:cubicBezTo>
                    <a:pt x="42" y="83"/>
                    <a:pt x="43" y="97"/>
                    <a:pt x="59" y="104"/>
                  </a:cubicBezTo>
                  <a:cubicBezTo>
                    <a:pt x="48" y="104"/>
                    <a:pt x="45" y="95"/>
                    <a:pt x="40" y="99"/>
                  </a:cubicBezTo>
                  <a:cubicBezTo>
                    <a:pt x="35" y="103"/>
                    <a:pt x="36" y="111"/>
                    <a:pt x="37" y="117"/>
                  </a:cubicBezTo>
                  <a:cubicBezTo>
                    <a:pt x="39" y="129"/>
                    <a:pt x="43" y="141"/>
                    <a:pt x="52" y="150"/>
                  </a:cubicBezTo>
                  <a:cubicBezTo>
                    <a:pt x="54" y="156"/>
                    <a:pt x="48" y="154"/>
                    <a:pt x="46" y="15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5" name="Freeform 101">
              <a:extLst>
                <a:ext uri="{FF2B5EF4-FFF2-40B4-BE49-F238E27FC236}">
                  <a16:creationId xmlns:a16="http://schemas.microsoft.com/office/drawing/2014/main" id="{B9CC8B47-FFAF-41C8-B2EE-946E7E0C3F16}"/>
                </a:ext>
              </a:extLst>
            </p:cNvPr>
            <p:cNvSpPr>
              <a:spLocks/>
            </p:cNvSpPr>
            <p:nvPr/>
          </p:nvSpPr>
          <p:spPr bwMode="auto">
            <a:xfrm>
              <a:off x="8433408" y="3114411"/>
              <a:ext cx="10331" cy="7748"/>
            </a:xfrm>
            <a:custGeom>
              <a:avLst/>
              <a:gdLst>
                <a:gd name="T0" fmla="*/ 0 w 12"/>
                <a:gd name="T1" fmla="*/ 6 h 9"/>
                <a:gd name="T2" fmla="*/ 6 w 12"/>
                <a:gd name="T3" fmla="*/ 0 h 9"/>
                <a:gd name="T4" fmla="*/ 11 w 12"/>
                <a:gd name="T5" fmla="*/ 7 h 9"/>
                <a:gd name="T6" fmla="*/ 0 w 12"/>
                <a:gd name="T7" fmla="*/ 6 h 9"/>
              </a:gdLst>
              <a:ahLst/>
              <a:cxnLst>
                <a:cxn ang="0">
                  <a:pos x="T0" y="T1"/>
                </a:cxn>
                <a:cxn ang="0">
                  <a:pos x="T2" y="T3"/>
                </a:cxn>
                <a:cxn ang="0">
                  <a:pos x="T4" y="T5"/>
                </a:cxn>
                <a:cxn ang="0">
                  <a:pos x="T6" y="T7"/>
                </a:cxn>
              </a:cxnLst>
              <a:rect l="0" t="0" r="r" b="b"/>
              <a:pathLst>
                <a:path w="12" h="9">
                  <a:moveTo>
                    <a:pt x="0" y="6"/>
                  </a:moveTo>
                  <a:cubicBezTo>
                    <a:pt x="2" y="4"/>
                    <a:pt x="4" y="2"/>
                    <a:pt x="6" y="0"/>
                  </a:cubicBezTo>
                  <a:cubicBezTo>
                    <a:pt x="9" y="1"/>
                    <a:pt x="12" y="3"/>
                    <a:pt x="11" y="7"/>
                  </a:cubicBezTo>
                  <a:cubicBezTo>
                    <a:pt x="7" y="9"/>
                    <a:pt x="4" y="3"/>
                    <a:pt x="0"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6" name="Freeform 102">
              <a:extLst>
                <a:ext uri="{FF2B5EF4-FFF2-40B4-BE49-F238E27FC236}">
                  <a16:creationId xmlns:a16="http://schemas.microsoft.com/office/drawing/2014/main" id="{6C82312C-8BF1-4E68-88F7-E517509A7372}"/>
                </a:ext>
              </a:extLst>
            </p:cNvPr>
            <p:cNvSpPr>
              <a:spLocks/>
            </p:cNvSpPr>
            <p:nvPr/>
          </p:nvSpPr>
          <p:spPr bwMode="auto">
            <a:xfrm>
              <a:off x="8501202" y="4130030"/>
              <a:ext cx="25826" cy="10976"/>
            </a:xfrm>
            <a:custGeom>
              <a:avLst/>
              <a:gdLst>
                <a:gd name="T0" fmla="*/ 17 w 30"/>
                <a:gd name="T1" fmla="*/ 1 h 12"/>
                <a:gd name="T2" fmla="*/ 30 w 30"/>
                <a:gd name="T3" fmla="*/ 6 h 12"/>
                <a:gd name="T4" fmla="*/ 21 w 30"/>
                <a:gd name="T5" fmla="*/ 12 h 12"/>
                <a:gd name="T6" fmla="*/ 7 w 30"/>
                <a:gd name="T7" fmla="*/ 12 h 12"/>
                <a:gd name="T8" fmla="*/ 4 w 30"/>
                <a:gd name="T9" fmla="*/ 5 h 12"/>
                <a:gd name="T10" fmla="*/ 17 w 30"/>
                <a:gd name="T11" fmla="*/ 0 h 12"/>
                <a:gd name="T12" fmla="*/ 17 w 30"/>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30" h="12">
                  <a:moveTo>
                    <a:pt x="17" y="1"/>
                  </a:moveTo>
                  <a:cubicBezTo>
                    <a:pt x="21" y="4"/>
                    <a:pt x="28" y="0"/>
                    <a:pt x="30" y="6"/>
                  </a:cubicBezTo>
                  <a:cubicBezTo>
                    <a:pt x="27" y="8"/>
                    <a:pt x="24" y="10"/>
                    <a:pt x="21" y="12"/>
                  </a:cubicBezTo>
                  <a:cubicBezTo>
                    <a:pt x="16" y="12"/>
                    <a:pt x="12" y="12"/>
                    <a:pt x="7" y="12"/>
                  </a:cubicBezTo>
                  <a:cubicBezTo>
                    <a:pt x="5" y="10"/>
                    <a:pt x="0" y="10"/>
                    <a:pt x="4" y="5"/>
                  </a:cubicBezTo>
                  <a:cubicBezTo>
                    <a:pt x="7" y="0"/>
                    <a:pt x="13" y="2"/>
                    <a:pt x="17" y="0"/>
                  </a:cubicBezTo>
                  <a:lnTo>
                    <a:pt x="17" y="1"/>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7" name="Freeform 103">
              <a:extLst>
                <a:ext uri="{FF2B5EF4-FFF2-40B4-BE49-F238E27FC236}">
                  <a16:creationId xmlns:a16="http://schemas.microsoft.com/office/drawing/2014/main" id="{3E729590-4594-4EEF-98AD-C48D0134E104}"/>
                </a:ext>
              </a:extLst>
            </p:cNvPr>
            <p:cNvSpPr>
              <a:spLocks/>
            </p:cNvSpPr>
            <p:nvPr/>
          </p:nvSpPr>
          <p:spPr bwMode="auto">
            <a:xfrm>
              <a:off x="8837589" y="4206218"/>
              <a:ext cx="121384" cy="107825"/>
            </a:xfrm>
            <a:custGeom>
              <a:avLst/>
              <a:gdLst>
                <a:gd name="T0" fmla="*/ 70 w 139"/>
                <a:gd name="T1" fmla="*/ 108 h 124"/>
                <a:gd name="T2" fmla="*/ 61 w 139"/>
                <a:gd name="T3" fmla="*/ 115 h 124"/>
                <a:gd name="T4" fmla="*/ 55 w 139"/>
                <a:gd name="T5" fmla="*/ 123 h 124"/>
                <a:gd name="T6" fmla="*/ 55 w 139"/>
                <a:gd name="T7" fmla="*/ 123 h 124"/>
                <a:gd name="T8" fmla="*/ 10 w 139"/>
                <a:gd name="T9" fmla="*/ 113 h 124"/>
                <a:gd name="T10" fmla="*/ 10 w 139"/>
                <a:gd name="T11" fmla="*/ 100 h 124"/>
                <a:gd name="T12" fmla="*/ 60 w 139"/>
                <a:gd name="T13" fmla="*/ 61 h 124"/>
                <a:gd name="T14" fmla="*/ 107 w 139"/>
                <a:gd name="T15" fmla="*/ 0 h 124"/>
                <a:gd name="T16" fmla="*/ 133 w 139"/>
                <a:gd name="T17" fmla="*/ 16 h 124"/>
                <a:gd name="T18" fmla="*/ 135 w 139"/>
                <a:gd name="T19" fmla="*/ 24 h 124"/>
                <a:gd name="T20" fmla="*/ 108 w 139"/>
                <a:gd name="T21" fmla="*/ 55 h 124"/>
                <a:gd name="T22" fmla="*/ 83 w 139"/>
                <a:gd name="T23" fmla="*/ 82 h 124"/>
                <a:gd name="T24" fmla="*/ 74 w 139"/>
                <a:gd name="T25" fmla="*/ 95 h 124"/>
                <a:gd name="T26" fmla="*/ 70 w 139"/>
                <a:gd name="T27" fmla="*/ 10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124">
                  <a:moveTo>
                    <a:pt x="70" y="108"/>
                  </a:moveTo>
                  <a:cubicBezTo>
                    <a:pt x="67" y="110"/>
                    <a:pt x="67" y="116"/>
                    <a:pt x="61" y="115"/>
                  </a:cubicBezTo>
                  <a:cubicBezTo>
                    <a:pt x="55" y="114"/>
                    <a:pt x="56" y="119"/>
                    <a:pt x="55" y="123"/>
                  </a:cubicBezTo>
                  <a:cubicBezTo>
                    <a:pt x="55" y="123"/>
                    <a:pt x="55" y="123"/>
                    <a:pt x="55" y="123"/>
                  </a:cubicBezTo>
                  <a:cubicBezTo>
                    <a:pt x="39" y="124"/>
                    <a:pt x="25" y="118"/>
                    <a:pt x="10" y="113"/>
                  </a:cubicBezTo>
                  <a:cubicBezTo>
                    <a:pt x="5" y="111"/>
                    <a:pt x="0" y="107"/>
                    <a:pt x="10" y="100"/>
                  </a:cubicBezTo>
                  <a:cubicBezTo>
                    <a:pt x="27" y="88"/>
                    <a:pt x="43" y="74"/>
                    <a:pt x="60" y="61"/>
                  </a:cubicBezTo>
                  <a:cubicBezTo>
                    <a:pt x="80" y="46"/>
                    <a:pt x="98" y="27"/>
                    <a:pt x="107" y="0"/>
                  </a:cubicBezTo>
                  <a:cubicBezTo>
                    <a:pt x="114" y="10"/>
                    <a:pt x="123" y="15"/>
                    <a:pt x="133" y="16"/>
                  </a:cubicBezTo>
                  <a:cubicBezTo>
                    <a:pt x="139" y="18"/>
                    <a:pt x="136" y="21"/>
                    <a:pt x="135" y="24"/>
                  </a:cubicBezTo>
                  <a:cubicBezTo>
                    <a:pt x="125" y="33"/>
                    <a:pt x="114" y="44"/>
                    <a:pt x="108" y="55"/>
                  </a:cubicBezTo>
                  <a:cubicBezTo>
                    <a:pt x="102" y="67"/>
                    <a:pt x="98" y="79"/>
                    <a:pt x="83" y="82"/>
                  </a:cubicBezTo>
                  <a:cubicBezTo>
                    <a:pt x="82" y="82"/>
                    <a:pt x="73" y="88"/>
                    <a:pt x="74" y="95"/>
                  </a:cubicBezTo>
                  <a:cubicBezTo>
                    <a:pt x="78" y="101"/>
                    <a:pt x="67" y="102"/>
                    <a:pt x="70" y="10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8" name="Freeform 104">
              <a:extLst>
                <a:ext uri="{FF2B5EF4-FFF2-40B4-BE49-F238E27FC236}">
                  <a16:creationId xmlns:a16="http://schemas.microsoft.com/office/drawing/2014/main" id="{C02DB830-E4DE-4EA2-BE43-BD4BA8407798}"/>
                </a:ext>
              </a:extLst>
            </p:cNvPr>
            <p:cNvSpPr>
              <a:spLocks/>
            </p:cNvSpPr>
            <p:nvPr/>
          </p:nvSpPr>
          <p:spPr bwMode="auto">
            <a:xfrm>
              <a:off x="8944123" y="4101621"/>
              <a:ext cx="27118" cy="38094"/>
            </a:xfrm>
            <a:custGeom>
              <a:avLst/>
              <a:gdLst>
                <a:gd name="T0" fmla="*/ 29 w 31"/>
                <a:gd name="T1" fmla="*/ 38 h 44"/>
                <a:gd name="T2" fmla="*/ 23 w 31"/>
                <a:gd name="T3" fmla="*/ 44 h 44"/>
                <a:gd name="T4" fmla="*/ 20 w 31"/>
                <a:gd name="T5" fmla="*/ 38 h 44"/>
                <a:gd name="T6" fmla="*/ 0 w 31"/>
                <a:gd name="T7" fmla="*/ 3 h 44"/>
                <a:gd name="T8" fmla="*/ 11 w 31"/>
                <a:gd name="T9" fmla="*/ 3 h 44"/>
                <a:gd name="T10" fmla="*/ 17 w 31"/>
                <a:gd name="T11" fmla="*/ 10 h 44"/>
                <a:gd name="T12" fmla="*/ 27 w 31"/>
                <a:gd name="T13" fmla="*/ 30 h 44"/>
                <a:gd name="T14" fmla="*/ 29 w 31"/>
                <a:gd name="T15" fmla="*/ 3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4">
                  <a:moveTo>
                    <a:pt x="29" y="38"/>
                  </a:moveTo>
                  <a:cubicBezTo>
                    <a:pt x="27" y="40"/>
                    <a:pt x="25" y="42"/>
                    <a:pt x="23" y="44"/>
                  </a:cubicBezTo>
                  <a:cubicBezTo>
                    <a:pt x="21" y="42"/>
                    <a:pt x="22" y="39"/>
                    <a:pt x="20" y="38"/>
                  </a:cubicBezTo>
                  <a:cubicBezTo>
                    <a:pt x="16" y="25"/>
                    <a:pt x="1" y="17"/>
                    <a:pt x="0" y="3"/>
                  </a:cubicBezTo>
                  <a:cubicBezTo>
                    <a:pt x="4" y="0"/>
                    <a:pt x="8" y="0"/>
                    <a:pt x="11" y="3"/>
                  </a:cubicBezTo>
                  <a:cubicBezTo>
                    <a:pt x="13" y="5"/>
                    <a:pt x="14" y="9"/>
                    <a:pt x="17" y="10"/>
                  </a:cubicBezTo>
                  <a:cubicBezTo>
                    <a:pt x="27" y="13"/>
                    <a:pt x="31" y="19"/>
                    <a:pt x="27" y="30"/>
                  </a:cubicBezTo>
                  <a:cubicBezTo>
                    <a:pt x="26" y="32"/>
                    <a:pt x="28" y="35"/>
                    <a:pt x="29" y="3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09" name="Freeform 105">
              <a:extLst>
                <a:ext uri="{FF2B5EF4-FFF2-40B4-BE49-F238E27FC236}">
                  <a16:creationId xmlns:a16="http://schemas.microsoft.com/office/drawing/2014/main" id="{C0EE6CEE-40EB-4864-B4B2-22A5517CB3E8}"/>
                </a:ext>
              </a:extLst>
            </p:cNvPr>
            <p:cNvSpPr>
              <a:spLocks/>
            </p:cNvSpPr>
            <p:nvPr/>
          </p:nvSpPr>
          <p:spPr bwMode="auto">
            <a:xfrm>
              <a:off x="7026520" y="2969784"/>
              <a:ext cx="14204" cy="14850"/>
            </a:xfrm>
            <a:custGeom>
              <a:avLst/>
              <a:gdLst>
                <a:gd name="T0" fmla="*/ 8 w 16"/>
                <a:gd name="T1" fmla="*/ 0 h 17"/>
                <a:gd name="T2" fmla="*/ 15 w 16"/>
                <a:gd name="T3" fmla="*/ 10 h 17"/>
                <a:gd name="T4" fmla="*/ 10 w 16"/>
                <a:gd name="T5" fmla="*/ 17 h 17"/>
                <a:gd name="T6" fmla="*/ 1 w 16"/>
                <a:gd name="T7" fmla="*/ 8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4" y="2"/>
                    <a:pt x="15" y="7"/>
                    <a:pt x="15" y="10"/>
                  </a:cubicBezTo>
                  <a:cubicBezTo>
                    <a:pt x="16" y="14"/>
                    <a:pt x="13" y="17"/>
                    <a:pt x="10" y="17"/>
                  </a:cubicBezTo>
                  <a:cubicBezTo>
                    <a:pt x="5" y="16"/>
                    <a:pt x="3" y="12"/>
                    <a:pt x="1" y="8"/>
                  </a:cubicBezTo>
                  <a:cubicBezTo>
                    <a:pt x="0" y="2"/>
                    <a:pt x="7" y="5"/>
                    <a:pt x="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0" name="Freeform 106">
              <a:extLst>
                <a:ext uri="{FF2B5EF4-FFF2-40B4-BE49-F238E27FC236}">
                  <a16:creationId xmlns:a16="http://schemas.microsoft.com/office/drawing/2014/main" id="{68410E13-C937-4C87-96A4-D3859286F214}"/>
                </a:ext>
              </a:extLst>
            </p:cNvPr>
            <p:cNvSpPr>
              <a:spLocks/>
            </p:cNvSpPr>
            <p:nvPr/>
          </p:nvSpPr>
          <p:spPr bwMode="auto">
            <a:xfrm>
              <a:off x="7005859" y="2932981"/>
              <a:ext cx="15496" cy="15496"/>
            </a:xfrm>
            <a:custGeom>
              <a:avLst/>
              <a:gdLst>
                <a:gd name="T0" fmla="*/ 0 w 18"/>
                <a:gd name="T1" fmla="*/ 16 h 18"/>
                <a:gd name="T2" fmla="*/ 4 w 18"/>
                <a:gd name="T3" fmla="*/ 9 h 18"/>
                <a:gd name="T4" fmla="*/ 14 w 18"/>
                <a:gd name="T5" fmla="*/ 2 h 18"/>
                <a:gd name="T6" fmla="*/ 17 w 18"/>
                <a:gd name="T7" fmla="*/ 12 h 18"/>
                <a:gd name="T8" fmla="*/ 7 w 18"/>
                <a:gd name="T9" fmla="*/ 16 h 18"/>
                <a:gd name="T10" fmla="*/ 5 w 18"/>
                <a:gd name="T11" fmla="*/ 17 h 18"/>
                <a:gd name="T12" fmla="*/ 0 w 18"/>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0" y="16"/>
                  </a:moveTo>
                  <a:cubicBezTo>
                    <a:pt x="2" y="14"/>
                    <a:pt x="3" y="11"/>
                    <a:pt x="4" y="9"/>
                  </a:cubicBezTo>
                  <a:cubicBezTo>
                    <a:pt x="7" y="6"/>
                    <a:pt x="9" y="0"/>
                    <a:pt x="14" y="2"/>
                  </a:cubicBezTo>
                  <a:cubicBezTo>
                    <a:pt x="16" y="3"/>
                    <a:pt x="18" y="8"/>
                    <a:pt x="17" y="12"/>
                  </a:cubicBezTo>
                  <a:cubicBezTo>
                    <a:pt x="17" y="18"/>
                    <a:pt x="11" y="16"/>
                    <a:pt x="7" y="16"/>
                  </a:cubicBezTo>
                  <a:cubicBezTo>
                    <a:pt x="7" y="16"/>
                    <a:pt x="6" y="17"/>
                    <a:pt x="5" y="17"/>
                  </a:cubicBezTo>
                  <a:cubicBezTo>
                    <a:pt x="3" y="18"/>
                    <a:pt x="1" y="18"/>
                    <a:pt x="0" y="1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1" name="Freeform 107">
              <a:extLst>
                <a:ext uri="{FF2B5EF4-FFF2-40B4-BE49-F238E27FC236}">
                  <a16:creationId xmlns:a16="http://schemas.microsoft.com/office/drawing/2014/main" id="{216BF9B0-86D1-4A62-B8C0-2E7E2908114B}"/>
                </a:ext>
              </a:extLst>
            </p:cNvPr>
            <p:cNvSpPr>
              <a:spLocks/>
            </p:cNvSpPr>
            <p:nvPr/>
          </p:nvSpPr>
          <p:spPr bwMode="auto">
            <a:xfrm>
              <a:off x="7093023" y="2932981"/>
              <a:ext cx="10976" cy="16787"/>
            </a:xfrm>
            <a:custGeom>
              <a:avLst/>
              <a:gdLst>
                <a:gd name="T0" fmla="*/ 10 w 13"/>
                <a:gd name="T1" fmla="*/ 0 h 19"/>
                <a:gd name="T2" fmla="*/ 7 w 13"/>
                <a:gd name="T3" fmla="*/ 19 h 19"/>
                <a:gd name="T4" fmla="*/ 4 w 13"/>
                <a:gd name="T5" fmla="*/ 18 h 19"/>
                <a:gd name="T6" fmla="*/ 10 w 13"/>
                <a:gd name="T7" fmla="*/ 0 h 19"/>
              </a:gdLst>
              <a:ahLst/>
              <a:cxnLst>
                <a:cxn ang="0">
                  <a:pos x="T0" y="T1"/>
                </a:cxn>
                <a:cxn ang="0">
                  <a:pos x="T2" y="T3"/>
                </a:cxn>
                <a:cxn ang="0">
                  <a:pos x="T4" y="T5"/>
                </a:cxn>
                <a:cxn ang="0">
                  <a:pos x="T6" y="T7"/>
                </a:cxn>
              </a:cxnLst>
              <a:rect l="0" t="0" r="r" b="b"/>
              <a:pathLst>
                <a:path w="13" h="19">
                  <a:moveTo>
                    <a:pt x="10" y="0"/>
                  </a:moveTo>
                  <a:cubicBezTo>
                    <a:pt x="13" y="8"/>
                    <a:pt x="12" y="14"/>
                    <a:pt x="7" y="19"/>
                  </a:cubicBezTo>
                  <a:cubicBezTo>
                    <a:pt x="7" y="19"/>
                    <a:pt x="4" y="19"/>
                    <a:pt x="4" y="18"/>
                  </a:cubicBezTo>
                  <a:cubicBezTo>
                    <a:pt x="0" y="12"/>
                    <a:pt x="4" y="7"/>
                    <a:pt x="10"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2" name="Freeform 108">
              <a:extLst>
                <a:ext uri="{FF2B5EF4-FFF2-40B4-BE49-F238E27FC236}">
                  <a16:creationId xmlns:a16="http://schemas.microsoft.com/office/drawing/2014/main" id="{E5B9E747-01B5-479E-8384-49B1F47B5A2C}"/>
                </a:ext>
              </a:extLst>
            </p:cNvPr>
            <p:cNvSpPr>
              <a:spLocks/>
            </p:cNvSpPr>
            <p:nvPr/>
          </p:nvSpPr>
          <p:spPr bwMode="auto">
            <a:xfrm>
              <a:off x="7127888" y="2920714"/>
              <a:ext cx="10976" cy="9685"/>
            </a:xfrm>
            <a:custGeom>
              <a:avLst/>
              <a:gdLst>
                <a:gd name="T0" fmla="*/ 13 w 13"/>
                <a:gd name="T1" fmla="*/ 4 h 11"/>
                <a:gd name="T2" fmla="*/ 7 w 13"/>
                <a:gd name="T3" fmla="*/ 10 h 11"/>
                <a:gd name="T4" fmla="*/ 1 w 13"/>
                <a:gd name="T5" fmla="*/ 6 h 11"/>
                <a:gd name="T6" fmla="*/ 7 w 13"/>
                <a:gd name="T7" fmla="*/ 0 h 11"/>
                <a:gd name="T8" fmla="*/ 13 w 13"/>
                <a:gd name="T9" fmla="*/ 4 h 11"/>
              </a:gdLst>
              <a:ahLst/>
              <a:cxnLst>
                <a:cxn ang="0">
                  <a:pos x="T0" y="T1"/>
                </a:cxn>
                <a:cxn ang="0">
                  <a:pos x="T2" y="T3"/>
                </a:cxn>
                <a:cxn ang="0">
                  <a:pos x="T4" y="T5"/>
                </a:cxn>
                <a:cxn ang="0">
                  <a:pos x="T6" y="T7"/>
                </a:cxn>
                <a:cxn ang="0">
                  <a:pos x="T8" y="T9"/>
                </a:cxn>
              </a:cxnLst>
              <a:rect l="0" t="0" r="r" b="b"/>
              <a:pathLst>
                <a:path w="13" h="11">
                  <a:moveTo>
                    <a:pt x="13" y="4"/>
                  </a:moveTo>
                  <a:cubicBezTo>
                    <a:pt x="13" y="8"/>
                    <a:pt x="10" y="9"/>
                    <a:pt x="7" y="10"/>
                  </a:cubicBezTo>
                  <a:cubicBezTo>
                    <a:pt x="2" y="11"/>
                    <a:pt x="2" y="9"/>
                    <a:pt x="1" y="6"/>
                  </a:cubicBezTo>
                  <a:cubicBezTo>
                    <a:pt x="0" y="1"/>
                    <a:pt x="3" y="0"/>
                    <a:pt x="7" y="0"/>
                  </a:cubicBezTo>
                  <a:cubicBezTo>
                    <a:pt x="10" y="0"/>
                    <a:pt x="13" y="0"/>
                    <a:pt x="13"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3" name="Freeform 109">
              <a:extLst>
                <a:ext uri="{FF2B5EF4-FFF2-40B4-BE49-F238E27FC236}">
                  <a16:creationId xmlns:a16="http://schemas.microsoft.com/office/drawing/2014/main" id="{D93C8654-780C-44C8-A083-1227EDE57EF1}"/>
                </a:ext>
              </a:extLst>
            </p:cNvPr>
            <p:cNvSpPr>
              <a:spLocks/>
            </p:cNvSpPr>
            <p:nvPr/>
          </p:nvSpPr>
          <p:spPr bwMode="auto">
            <a:xfrm>
              <a:off x="7027811" y="2987217"/>
              <a:ext cx="5811" cy="5165"/>
            </a:xfrm>
            <a:custGeom>
              <a:avLst/>
              <a:gdLst>
                <a:gd name="T0" fmla="*/ 4 w 7"/>
                <a:gd name="T1" fmla="*/ 6 h 6"/>
                <a:gd name="T2" fmla="*/ 0 w 7"/>
                <a:gd name="T3" fmla="*/ 3 h 6"/>
                <a:gd name="T4" fmla="*/ 3 w 7"/>
                <a:gd name="T5" fmla="*/ 1 h 6"/>
                <a:gd name="T6" fmla="*/ 7 w 7"/>
                <a:gd name="T7" fmla="*/ 3 h 6"/>
                <a:gd name="T8" fmla="*/ 4 w 7"/>
                <a:gd name="T9" fmla="*/ 6 h 6"/>
              </a:gdLst>
              <a:ahLst/>
              <a:cxnLst>
                <a:cxn ang="0">
                  <a:pos x="T0" y="T1"/>
                </a:cxn>
                <a:cxn ang="0">
                  <a:pos x="T2" y="T3"/>
                </a:cxn>
                <a:cxn ang="0">
                  <a:pos x="T4" y="T5"/>
                </a:cxn>
                <a:cxn ang="0">
                  <a:pos x="T6" y="T7"/>
                </a:cxn>
                <a:cxn ang="0">
                  <a:pos x="T8" y="T9"/>
                </a:cxn>
              </a:cxnLst>
              <a:rect l="0" t="0" r="r" b="b"/>
              <a:pathLst>
                <a:path w="7" h="6">
                  <a:moveTo>
                    <a:pt x="4" y="6"/>
                  </a:moveTo>
                  <a:cubicBezTo>
                    <a:pt x="2" y="6"/>
                    <a:pt x="0" y="5"/>
                    <a:pt x="0" y="3"/>
                  </a:cubicBezTo>
                  <a:cubicBezTo>
                    <a:pt x="0" y="2"/>
                    <a:pt x="2" y="1"/>
                    <a:pt x="3" y="1"/>
                  </a:cubicBezTo>
                  <a:cubicBezTo>
                    <a:pt x="5" y="1"/>
                    <a:pt x="7" y="0"/>
                    <a:pt x="7" y="3"/>
                  </a:cubicBezTo>
                  <a:cubicBezTo>
                    <a:pt x="7" y="4"/>
                    <a:pt x="5" y="5"/>
                    <a:pt x="4"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4" name="Freeform 110">
              <a:extLst>
                <a:ext uri="{FF2B5EF4-FFF2-40B4-BE49-F238E27FC236}">
                  <a16:creationId xmlns:a16="http://schemas.microsoft.com/office/drawing/2014/main" id="{C9EF451C-092C-4585-A401-7354ED84CC80}"/>
                </a:ext>
              </a:extLst>
            </p:cNvPr>
            <p:cNvSpPr>
              <a:spLocks/>
            </p:cNvSpPr>
            <p:nvPr/>
          </p:nvSpPr>
          <p:spPr bwMode="auto">
            <a:xfrm>
              <a:off x="7020063" y="2976886"/>
              <a:ext cx="5165" cy="6457"/>
            </a:xfrm>
            <a:custGeom>
              <a:avLst/>
              <a:gdLst>
                <a:gd name="T0" fmla="*/ 3 w 6"/>
                <a:gd name="T1" fmla="*/ 1 h 8"/>
                <a:gd name="T2" fmla="*/ 6 w 6"/>
                <a:gd name="T3" fmla="*/ 5 h 8"/>
                <a:gd name="T4" fmla="*/ 3 w 6"/>
                <a:gd name="T5" fmla="*/ 7 h 8"/>
                <a:gd name="T6" fmla="*/ 0 w 6"/>
                <a:gd name="T7" fmla="*/ 3 h 8"/>
                <a:gd name="T8" fmla="*/ 3 w 6"/>
                <a:gd name="T9" fmla="*/ 1 h 8"/>
              </a:gdLst>
              <a:ahLst/>
              <a:cxnLst>
                <a:cxn ang="0">
                  <a:pos x="T0" y="T1"/>
                </a:cxn>
                <a:cxn ang="0">
                  <a:pos x="T2" y="T3"/>
                </a:cxn>
                <a:cxn ang="0">
                  <a:pos x="T4" y="T5"/>
                </a:cxn>
                <a:cxn ang="0">
                  <a:pos x="T6" y="T7"/>
                </a:cxn>
                <a:cxn ang="0">
                  <a:pos x="T8" y="T9"/>
                </a:cxn>
              </a:cxnLst>
              <a:rect l="0" t="0" r="r" b="b"/>
              <a:pathLst>
                <a:path w="6" h="8">
                  <a:moveTo>
                    <a:pt x="3" y="1"/>
                  </a:moveTo>
                  <a:cubicBezTo>
                    <a:pt x="5" y="1"/>
                    <a:pt x="6" y="3"/>
                    <a:pt x="6" y="5"/>
                  </a:cubicBezTo>
                  <a:cubicBezTo>
                    <a:pt x="6" y="8"/>
                    <a:pt x="4" y="8"/>
                    <a:pt x="3" y="7"/>
                  </a:cubicBezTo>
                  <a:cubicBezTo>
                    <a:pt x="1" y="6"/>
                    <a:pt x="1" y="4"/>
                    <a:pt x="0" y="3"/>
                  </a:cubicBezTo>
                  <a:cubicBezTo>
                    <a:pt x="0" y="2"/>
                    <a:pt x="1" y="0"/>
                    <a:pt x="3"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5" name="Freeform 111">
              <a:extLst>
                <a:ext uri="{FF2B5EF4-FFF2-40B4-BE49-F238E27FC236}">
                  <a16:creationId xmlns:a16="http://schemas.microsoft.com/office/drawing/2014/main" id="{B9C0B801-3BF3-41CD-BDBF-032633DC0D8D}"/>
                </a:ext>
              </a:extLst>
            </p:cNvPr>
            <p:cNvSpPr>
              <a:spLocks/>
            </p:cNvSpPr>
            <p:nvPr/>
          </p:nvSpPr>
          <p:spPr bwMode="auto">
            <a:xfrm>
              <a:off x="7382923" y="2621774"/>
              <a:ext cx="61338" cy="61983"/>
            </a:xfrm>
            <a:custGeom>
              <a:avLst/>
              <a:gdLst>
                <a:gd name="T0" fmla="*/ 7 w 71"/>
                <a:gd name="T1" fmla="*/ 45 h 71"/>
                <a:gd name="T2" fmla="*/ 9 w 71"/>
                <a:gd name="T3" fmla="*/ 34 h 71"/>
                <a:gd name="T4" fmla="*/ 23 w 71"/>
                <a:gd name="T5" fmla="*/ 17 h 71"/>
                <a:gd name="T6" fmla="*/ 33 w 71"/>
                <a:gd name="T7" fmla="*/ 7 h 71"/>
                <a:gd name="T8" fmla="*/ 56 w 71"/>
                <a:gd name="T9" fmla="*/ 11 h 71"/>
                <a:gd name="T10" fmla="*/ 60 w 71"/>
                <a:gd name="T11" fmla="*/ 60 h 71"/>
                <a:gd name="T12" fmla="*/ 62 w 71"/>
                <a:gd name="T13" fmla="*/ 69 h 71"/>
                <a:gd name="T14" fmla="*/ 54 w 71"/>
                <a:gd name="T15" fmla="*/ 69 h 71"/>
                <a:gd name="T16" fmla="*/ 36 w 71"/>
                <a:gd name="T17" fmla="*/ 69 h 71"/>
                <a:gd name="T18" fmla="*/ 30 w 71"/>
                <a:gd name="T19" fmla="*/ 57 h 71"/>
                <a:gd name="T20" fmla="*/ 13 w 71"/>
                <a:gd name="T21" fmla="*/ 57 h 71"/>
                <a:gd name="T22" fmla="*/ 10 w 71"/>
                <a:gd name="T23" fmla="*/ 54 h 71"/>
                <a:gd name="T24" fmla="*/ 7 w 71"/>
                <a:gd name="T25"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71">
                  <a:moveTo>
                    <a:pt x="7" y="45"/>
                  </a:moveTo>
                  <a:cubicBezTo>
                    <a:pt x="7" y="41"/>
                    <a:pt x="0" y="36"/>
                    <a:pt x="9" y="34"/>
                  </a:cubicBezTo>
                  <a:cubicBezTo>
                    <a:pt x="20" y="33"/>
                    <a:pt x="21" y="25"/>
                    <a:pt x="23" y="17"/>
                  </a:cubicBezTo>
                  <a:cubicBezTo>
                    <a:pt x="24" y="11"/>
                    <a:pt x="27" y="7"/>
                    <a:pt x="33" y="7"/>
                  </a:cubicBezTo>
                  <a:cubicBezTo>
                    <a:pt x="41" y="7"/>
                    <a:pt x="50" y="0"/>
                    <a:pt x="56" y="11"/>
                  </a:cubicBezTo>
                  <a:cubicBezTo>
                    <a:pt x="40" y="21"/>
                    <a:pt x="44" y="51"/>
                    <a:pt x="60" y="60"/>
                  </a:cubicBezTo>
                  <a:cubicBezTo>
                    <a:pt x="62" y="62"/>
                    <a:pt x="71" y="63"/>
                    <a:pt x="62" y="69"/>
                  </a:cubicBezTo>
                  <a:cubicBezTo>
                    <a:pt x="60" y="69"/>
                    <a:pt x="56" y="67"/>
                    <a:pt x="54" y="69"/>
                  </a:cubicBezTo>
                  <a:cubicBezTo>
                    <a:pt x="48" y="71"/>
                    <a:pt x="42" y="71"/>
                    <a:pt x="36" y="69"/>
                  </a:cubicBezTo>
                  <a:cubicBezTo>
                    <a:pt x="27" y="69"/>
                    <a:pt x="31" y="62"/>
                    <a:pt x="30" y="57"/>
                  </a:cubicBezTo>
                  <a:cubicBezTo>
                    <a:pt x="24" y="53"/>
                    <a:pt x="19" y="57"/>
                    <a:pt x="13" y="57"/>
                  </a:cubicBezTo>
                  <a:cubicBezTo>
                    <a:pt x="12" y="56"/>
                    <a:pt x="11" y="55"/>
                    <a:pt x="10" y="54"/>
                  </a:cubicBezTo>
                  <a:cubicBezTo>
                    <a:pt x="7" y="51"/>
                    <a:pt x="9" y="48"/>
                    <a:pt x="7" y="4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6" name="Freeform 112">
              <a:extLst>
                <a:ext uri="{FF2B5EF4-FFF2-40B4-BE49-F238E27FC236}">
                  <a16:creationId xmlns:a16="http://schemas.microsoft.com/office/drawing/2014/main" id="{90A0438C-9C08-453A-9ECA-4355E25CBE6B}"/>
                </a:ext>
              </a:extLst>
            </p:cNvPr>
            <p:cNvSpPr>
              <a:spLocks/>
            </p:cNvSpPr>
            <p:nvPr/>
          </p:nvSpPr>
          <p:spPr bwMode="auto">
            <a:xfrm>
              <a:off x="7351286" y="2708938"/>
              <a:ext cx="22598" cy="14204"/>
            </a:xfrm>
            <a:custGeom>
              <a:avLst/>
              <a:gdLst>
                <a:gd name="T0" fmla="*/ 0 w 26"/>
                <a:gd name="T1" fmla="*/ 15 h 16"/>
                <a:gd name="T2" fmla="*/ 20 w 26"/>
                <a:gd name="T3" fmla="*/ 1 h 16"/>
                <a:gd name="T4" fmla="*/ 25 w 26"/>
                <a:gd name="T5" fmla="*/ 7 h 16"/>
                <a:gd name="T6" fmla="*/ 0 w 26"/>
                <a:gd name="T7" fmla="*/ 15 h 16"/>
              </a:gdLst>
              <a:ahLst/>
              <a:cxnLst>
                <a:cxn ang="0">
                  <a:pos x="T0" y="T1"/>
                </a:cxn>
                <a:cxn ang="0">
                  <a:pos x="T2" y="T3"/>
                </a:cxn>
                <a:cxn ang="0">
                  <a:pos x="T4" y="T5"/>
                </a:cxn>
                <a:cxn ang="0">
                  <a:pos x="T6" y="T7"/>
                </a:cxn>
              </a:cxnLst>
              <a:rect l="0" t="0" r="r" b="b"/>
              <a:pathLst>
                <a:path w="26" h="16">
                  <a:moveTo>
                    <a:pt x="0" y="15"/>
                  </a:moveTo>
                  <a:cubicBezTo>
                    <a:pt x="0" y="0"/>
                    <a:pt x="10" y="0"/>
                    <a:pt x="20" y="1"/>
                  </a:cubicBezTo>
                  <a:cubicBezTo>
                    <a:pt x="23" y="2"/>
                    <a:pt x="26" y="4"/>
                    <a:pt x="25" y="7"/>
                  </a:cubicBezTo>
                  <a:cubicBezTo>
                    <a:pt x="19" y="16"/>
                    <a:pt x="9" y="16"/>
                    <a:pt x="0" y="1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7" name="Freeform 113">
              <a:extLst>
                <a:ext uri="{FF2B5EF4-FFF2-40B4-BE49-F238E27FC236}">
                  <a16:creationId xmlns:a16="http://schemas.microsoft.com/office/drawing/2014/main" id="{83B88AC2-BA9D-4FA2-98DF-76C0355BFAF1}"/>
                </a:ext>
              </a:extLst>
            </p:cNvPr>
            <p:cNvSpPr>
              <a:spLocks/>
            </p:cNvSpPr>
            <p:nvPr/>
          </p:nvSpPr>
          <p:spPr bwMode="auto">
            <a:xfrm>
              <a:off x="7453299" y="2681175"/>
              <a:ext cx="23244" cy="16787"/>
            </a:xfrm>
            <a:custGeom>
              <a:avLst/>
              <a:gdLst>
                <a:gd name="T0" fmla="*/ 2 w 27"/>
                <a:gd name="T1" fmla="*/ 1 h 19"/>
                <a:gd name="T2" fmla="*/ 3 w 27"/>
                <a:gd name="T3" fmla="*/ 0 h 19"/>
                <a:gd name="T4" fmla="*/ 26 w 27"/>
                <a:gd name="T5" fmla="*/ 13 h 19"/>
                <a:gd name="T6" fmla="*/ 25 w 27"/>
                <a:gd name="T7" fmla="*/ 16 h 19"/>
                <a:gd name="T8" fmla="*/ 3 w 27"/>
                <a:gd name="T9" fmla="*/ 9 h 19"/>
                <a:gd name="T10" fmla="*/ 2 w 27"/>
                <a:gd name="T11" fmla="*/ 1 h 19"/>
              </a:gdLst>
              <a:ahLst/>
              <a:cxnLst>
                <a:cxn ang="0">
                  <a:pos x="T0" y="T1"/>
                </a:cxn>
                <a:cxn ang="0">
                  <a:pos x="T2" y="T3"/>
                </a:cxn>
                <a:cxn ang="0">
                  <a:pos x="T4" y="T5"/>
                </a:cxn>
                <a:cxn ang="0">
                  <a:pos x="T6" y="T7"/>
                </a:cxn>
                <a:cxn ang="0">
                  <a:pos x="T8" y="T9"/>
                </a:cxn>
                <a:cxn ang="0">
                  <a:pos x="T10" y="T11"/>
                </a:cxn>
              </a:cxnLst>
              <a:rect l="0" t="0" r="r" b="b"/>
              <a:pathLst>
                <a:path w="27" h="19">
                  <a:moveTo>
                    <a:pt x="2" y="1"/>
                  </a:moveTo>
                  <a:cubicBezTo>
                    <a:pt x="2" y="1"/>
                    <a:pt x="3" y="0"/>
                    <a:pt x="3" y="0"/>
                  </a:cubicBezTo>
                  <a:cubicBezTo>
                    <a:pt x="13" y="0"/>
                    <a:pt x="21" y="5"/>
                    <a:pt x="26" y="13"/>
                  </a:cubicBezTo>
                  <a:cubicBezTo>
                    <a:pt x="27" y="13"/>
                    <a:pt x="26" y="16"/>
                    <a:pt x="25" y="16"/>
                  </a:cubicBezTo>
                  <a:cubicBezTo>
                    <a:pt x="16" y="19"/>
                    <a:pt x="10" y="12"/>
                    <a:pt x="3" y="9"/>
                  </a:cubicBezTo>
                  <a:cubicBezTo>
                    <a:pt x="0" y="7"/>
                    <a:pt x="0" y="4"/>
                    <a:pt x="2"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8" name="Freeform 114">
              <a:extLst>
                <a:ext uri="{FF2B5EF4-FFF2-40B4-BE49-F238E27FC236}">
                  <a16:creationId xmlns:a16="http://schemas.microsoft.com/office/drawing/2014/main" id="{2B5E31BB-8D92-4D60-89E9-F57F855104F8}"/>
                </a:ext>
              </a:extLst>
            </p:cNvPr>
            <p:cNvSpPr>
              <a:spLocks/>
            </p:cNvSpPr>
            <p:nvPr/>
          </p:nvSpPr>
          <p:spPr bwMode="auto">
            <a:xfrm>
              <a:off x="7050409" y="2720560"/>
              <a:ext cx="16142" cy="15496"/>
            </a:xfrm>
            <a:custGeom>
              <a:avLst/>
              <a:gdLst>
                <a:gd name="T0" fmla="*/ 16 w 19"/>
                <a:gd name="T1" fmla="*/ 10 h 18"/>
                <a:gd name="T2" fmla="*/ 7 w 19"/>
                <a:gd name="T3" fmla="*/ 16 h 18"/>
                <a:gd name="T4" fmla="*/ 7 w 19"/>
                <a:gd name="T5" fmla="*/ 16 h 18"/>
                <a:gd name="T6" fmla="*/ 0 w 19"/>
                <a:gd name="T7" fmla="*/ 13 h 18"/>
                <a:gd name="T8" fmla="*/ 5 w 19"/>
                <a:gd name="T9" fmla="*/ 8 h 18"/>
                <a:gd name="T10" fmla="*/ 19 w 19"/>
                <a:gd name="T11" fmla="*/ 5 h 18"/>
                <a:gd name="T12" fmla="*/ 16 w 19"/>
                <a:gd name="T13" fmla="*/ 10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6" y="10"/>
                  </a:moveTo>
                  <a:cubicBezTo>
                    <a:pt x="13" y="12"/>
                    <a:pt x="10" y="14"/>
                    <a:pt x="7" y="16"/>
                  </a:cubicBezTo>
                  <a:cubicBezTo>
                    <a:pt x="7" y="16"/>
                    <a:pt x="7" y="16"/>
                    <a:pt x="7" y="16"/>
                  </a:cubicBezTo>
                  <a:cubicBezTo>
                    <a:pt x="4" y="18"/>
                    <a:pt x="1" y="17"/>
                    <a:pt x="0" y="13"/>
                  </a:cubicBezTo>
                  <a:cubicBezTo>
                    <a:pt x="2" y="11"/>
                    <a:pt x="3" y="10"/>
                    <a:pt x="5" y="8"/>
                  </a:cubicBezTo>
                  <a:cubicBezTo>
                    <a:pt x="9" y="4"/>
                    <a:pt x="13" y="0"/>
                    <a:pt x="19" y="5"/>
                  </a:cubicBezTo>
                  <a:cubicBezTo>
                    <a:pt x="18" y="7"/>
                    <a:pt x="17" y="8"/>
                    <a:pt x="16"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19" name="Freeform 115">
              <a:extLst>
                <a:ext uri="{FF2B5EF4-FFF2-40B4-BE49-F238E27FC236}">
                  <a16:creationId xmlns:a16="http://schemas.microsoft.com/office/drawing/2014/main" id="{2FEE23D2-003C-4CE8-A813-92E09B609B52}"/>
                </a:ext>
              </a:extLst>
            </p:cNvPr>
            <p:cNvSpPr>
              <a:spLocks/>
            </p:cNvSpPr>
            <p:nvPr/>
          </p:nvSpPr>
          <p:spPr bwMode="auto">
            <a:xfrm>
              <a:off x="7123369" y="2678592"/>
              <a:ext cx="12268" cy="10331"/>
            </a:xfrm>
            <a:custGeom>
              <a:avLst/>
              <a:gdLst>
                <a:gd name="T0" fmla="*/ 14 w 14"/>
                <a:gd name="T1" fmla="*/ 5 h 12"/>
                <a:gd name="T2" fmla="*/ 0 w 14"/>
                <a:gd name="T3" fmla="*/ 5 h 12"/>
                <a:gd name="T4" fmla="*/ 14 w 14"/>
                <a:gd name="T5" fmla="*/ 5 h 12"/>
              </a:gdLst>
              <a:ahLst/>
              <a:cxnLst>
                <a:cxn ang="0">
                  <a:pos x="T0" y="T1"/>
                </a:cxn>
                <a:cxn ang="0">
                  <a:pos x="T2" y="T3"/>
                </a:cxn>
                <a:cxn ang="0">
                  <a:pos x="T4" y="T5"/>
                </a:cxn>
              </a:cxnLst>
              <a:rect l="0" t="0" r="r" b="b"/>
              <a:pathLst>
                <a:path w="14" h="12">
                  <a:moveTo>
                    <a:pt x="14" y="5"/>
                  </a:moveTo>
                  <a:cubicBezTo>
                    <a:pt x="9" y="7"/>
                    <a:pt x="5" y="12"/>
                    <a:pt x="0" y="5"/>
                  </a:cubicBezTo>
                  <a:cubicBezTo>
                    <a:pt x="4" y="1"/>
                    <a:pt x="9" y="0"/>
                    <a:pt x="14"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0" name="Freeform 116">
              <a:extLst>
                <a:ext uri="{FF2B5EF4-FFF2-40B4-BE49-F238E27FC236}">
                  <a16:creationId xmlns:a16="http://schemas.microsoft.com/office/drawing/2014/main" id="{3411532B-C4C5-4B60-A983-B414472AFE71}"/>
                </a:ext>
              </a:extLst>
            </p:cNvPr>
            <p:cNvSpPr>
              <a:spLocks/>
            </p:cNvSpPr>
            <p:nvPr/>
          </p:nvSpPr>
          <p:spPr bwMode="auto">
            <a:xfrm>
              <a:off x="8587720" y="4208155"/>
              <a:ext cx="45842" cy="52298"/>
            </a:xfrm>
            <a:custGeom>
              <a:avLst/>
              <a:gdLst>
                <a:gd name="T0" fmla="*/ 4 w 52"/>
                <a:gd name="T1" fmla="*/ 2 h 60"/>
                <a:gd name="T2" fmla="*/ 42 w 52"/>
                <a:gd name="T3" fmla="*/ 3 h 60"/>
                <a:gd name="T4" fmla="*/ 50 w 52"/>
                <a:gd name="T5" fmla="*/ 8 h 60"/>
                <a:gd name="T6" fmla="*/ 37 w 52"/>
                <a:gd name="T7" fmla="*/ 43 h 60"/>
                <a:gd name="T8" fmla="*/ 30 w 52"/>
                <a:gd name="T9" fmla="*/ 55 h 60"/>
                <a:gd name="T10" fmla="*/ 3 w 52"/>
                <a:gd name="T11" fmla="*/ 40 h 60"/>
                <a:gd name="T12" fmla="*/ 6 w 52"/>
                <a:gd name="T13" fmla="*/ 28 h 60"/>
                <a:gd name="T14" fmla="*/ 3 w 52"/>
                <a:gd name="T15" fmla="*/ 16 h 60"/>
                <a:gd name="T16" fmla="*/ 4 w 52"/>
                <a:gd name="T1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0">
                  <a:moveTo>
                    <a:pt x="4" y="2"/>
                  </a:moveTo>
                  <a:cubicBezTo>
                    <a:pt x="16" y="7"/>
                    <a:pt x="29" y="12"/>
                    <a:pt x="42" y="3"/>
                  </a:cubicBezTo>
                  <a:cubicBezTo>
                    <a:pt x="47" y="0"/>
                    <a:pt x="51" y="2"/>
                    <a:pt x="50" y="8"/>
                  </a:cubicBezTo>
                  <a:cubicBezTo>
                    <a:pt x="48" y="20"/>
                    <a:pt x="52" y="35"/>
                    <a:pt x="37" y="43"/>
                  </a:cubicBezTo>
                  <a:cubicBezTo>
                    <a:pt x="33" y="45"/>
                    <a:pt x="36" y="52"/>
                    <a:pt x="30" y="55"/>
                  </a:cubicBezTo>
                  <a:cubicBezTo>
                    <a:pt x="20" y="60"/>
                    <a:pt x="11" y="55"/>
                    <a:pt x="3" y="40"/>
                  </a:cubicBezTo>
                  <a:cubicBezTo>
                    <a:pt x="1" y="35"/>
                    <a:pt x="2" y="31"/>
                    <a:pt x="6" y="28"/>
                  </a:cubicBezTo>
                  <a:cubicBezTo>
                    <a:pt x="10" y="23"/>
                    <a:pt x="1" y="21"/>
                    <a:pt x="3" y="16"/>
                  </a:cubicBezTo>
                  <a:cubicBezTo>
                    <a:pt x="1" y="12"/>
                    <a:pt x="0" y="7"/>
                    <a:pt x="4"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1" name="Freeform 117">
              <a:extLst>
                <a:ext uri="{FF2B5EF4-FFF2-40B4-BE49-F238E27FC236}">
                  <a16:creationId xmlns:a16="http://schemas.microsoft.com/office/drawing/2014/main" id="{3EA890C2-08AF-48A4-BC0A-C9043F0C24CC}"/>
                </a:ext>
              </a:extLst>
            </p:cNvPr>
            <p:cNvSpPr>
              <a:spLocks/>
            </p:cNvSpPr>
            <p:nvPr/>
          </p:nvSpPr>
          <p:spPr bwMode="auto">
            <a:xfrm>
              <a:off x="7473315" y="2444218"/>
              <a:ext cx="24535" cy="22598"/>
            </a:xfrm>
            <a:custGeom>
              <a:avLst/>
              <a:gdLst>
                <a:gd name="T0" fmla="*/ 25 w 28"/>
                <a:gd name="T1" fmla="*/ 21 h 26"/>
                <a:gd name="T2" fmla="*/ 20 w 28"/>
                <a:gd name="T3" fmla="*/ 24 h 26"/>
                <a:gd name="T4" fmla="*/ 6 w 28"/>
                <a:gd name="T5" fmla="*/ 25 h 26"/>
                <a:gd name="T6" fmla="*/ 2 w 28"/>
                <a:gd name="T7" fmla="*/ 18 h 26"/>
                <a:gd name="T8" fmla="*/ 11 w 28"/>
                <a:gd name="T9" fmla="*/ 11 h 26"/>
                <a:gd name="T10" fmla="*/ 25 w 28"/>
                <a:gd name="T11" fmla="*/ 7 h 26"/>
                <a:gd name="T12" fmla="*/ 25 w 28"/>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5" y="21"/>
                  </a:moveTo>
                  <a:cubicBezTo>
                    <a:pt x="24" y="22"/>
                    <a:pt x="22" y="23"/>
                    <a:pt x="20" y="24"/>
                  </a:cubicBezTo>
                  <a:cubicBezTo>
                    <a:pt x="15" y="26"/>
                    <a:pt x="11" y="26"/>
                    <a:pt x="6" y="25"/>
                  </a:cubicBezTo>
                  <a:cubicBezTo>
                    <a:pt x="1" y="25"/>
                    <a:pt x="0" y="22"/>
                    <a:pt x="2" y="18"/>
                  </a:cubicBezTo>
                  <a:cubicBezTo>
                    <a:pt x="5" y="16"/>
                    <a:pt x="10" y="14"/>
                    <a:pt x="11" y="11"/>
                  </a:cubicBezTo>
                  <a:cubicBezTo>
                    <a:pt x="13" y="0"/>
                    <a:pt x="19" y="3"/>
                    <a:pt x="25" y="7"/>
                  </a:cubicBezTo>
                  <a:cubicBezTo>
                    <a:pt x="28" y="11"/>
                    <a:pt x="28" y="16"/>
                    <a:pt x="25" y="2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2" name="Freeform 118">
              <a:extLst>
                <a:ext uri="{FF2B5EF4-FFF2-40B4-BE49-F238E27FC236}">
                  <a16:creationId xmlns:a16="http://schemas.microsoft.com/office/drawing/2014/main" id="{8D84E932-1775-4752-933D-A7F504F1DB1E}"/>
                </a:ext>
              </a:extLst>
            </p:cNvPr>
            <p:cNvSpPr>
              <a:spLocks/>
            </p:cNvSpPr>
            <p:nvPr/>
          </p:nvSpPr>
          <p:spPr bwMode="auto">
            <a:xfrm>
              <a:off x="7446197" y="2457131"/>
              <a:ext cx="25826" cy="22598"/>
            </a:xfrm>
            <a:custGeom>
              <a:avLst/>
              <a:gdLst>
                <a:gd name="T0" fmla="*/ 28 w 30"/>
                <a:gd name="T1" fmla="*/ 12 h 26"/>
                <a:gd name="T2" fmla="*/ 11 w 30"/>
                <a:gd name="T3" fmla="*/ 20 h 26"/>
                <a:gd name="T4" fmla="*/ 0 w 30"/>
                <a:gd name="T5" fmla="*/ 15 h 26"/>
                <a:gd name="T6" fmla="*/ 8 w 30"/>
                <a:gd name="T7" fmla="*/ 5 h 26"/>
                <a:gd name="T8" fmla="*/ 13 w 30"/>
                <a:gd name="T9" fmla="*/ 3 h 26"/>
                <a:gd name="T10" fmla="*/ 27 w 30"/>
                <a:gd name="T11" fmla="*/ 4 h 26"/>
                <a:gd name="T12" fmla="*/ 28 w 30"/>
                <a:gd name="T13" fmla="*/ 6 h 26"/>
                <a:gd name="T14" fmla="*/ 28 w 30"/>
                <a:gd name="T15" fmla="*/ 1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28" y="12"/>
                  </a:moveTo>
                  <a:cubicBezTo>
                    <a:pt x="21" y="12"/>
                    <a:pt x="20" y="26"/>
                    <a:pt x="11" y="20"/>
                  </a:cubicBezTo>
                  <a:cubicBezTo>
                    <a:pt x="7" y="17"/>
                    <a:pt x="1" y="21"/>
                    <a:pt x="0" y="15"/>
                  </a:cubicBezTo>
                  <a:cubicBezTo>
                    <a:pt x="0" y="10"/>
                    <a:pt x="3" y="7"/>
                    <a:pt x="8" y="5"/>
                  </a:cubicBezTo>
                  <a:cubicBezTo>
                    <a:pt x="9" y="4"/>
                    <a:pt x="11" y="4"/>
                    <a:pt x="13" y="3"/>
                  </a:cubicBezTo>
                  <a:cubicBezTo>
                    <a:pt x="18" y="2"/>
                    <a:pt x="23" y="0"/>
                    <a:pt x="27" y="4"/>
                  </a:cubicBezTo>
                  <a:cubicBezTo>
                    <a:pt x="27" y="5"/>
                    <a:pt x="28" y="6"/>
                    <a:pt x="28" y="6"/>
                  </a:cubicBezTo>
                  <a:cubicBezTo>
                    <a:pt x="30" y="8"/>
                    <a:pt x="29" y="10"/>
                    <a:pt x="28"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3" name="Freeform 119">
              <a:extLst>
                <a:ext uri="{FF2B5EF4-FFF2-40B4-BE49-F238E27FC236}">
                  <a16:creationId xmlns:a16="http://schemas.microsoft.com/office/drawing/2014/main" id="{3794CAC5-BDC6-42D7-89DD-93AC8F77956E}"/>
                </a:ext>
              </a:extLst>
            </p:cNvPr>
            <p:cNvSpPr>
              <a:spLocks/>
            </p:cNvSpPr>
            <p:nvPr/>
          </p:nvSpPr>
          <p:spPr bwMode="auto">
            <a:xfrm>
              <a:off x="7409395" y="2446801"/>
              <a:ext cx="23890" cy="10331"/>
            </a:xfrm>
            <a:custGeom>
              <a:avLst/>
              <a:gdLst>
                <a:gd name="T0" fmla="*/ 5 w 27"/>
                <a:gd name="T1" fmla="*/ 12 h 12"/>
                <a:gd name="T2" fmla="*/ 8 w 27"/>
                <a:gd name="T3" fmla="*/ 3 h 12"/>
                <a:gd name="T4" fmla="*/ 23 w 27"/>
                <a:gd name="T5" fmla="*/ 1 h 12"/>
                <a:gd name="T6" fmla="*/ 26 w 27"/>
                <a:gd name="T7" fmla="*/ 3 h 12"/>
                <a:gd name="T8" fmla="*/ 5 w 27"/>
                <a:gd name="T9" fmla="*/ 12 h 12"/>
              </a:gdLst>
              <a:ahLst/>
              <a:cxnLst>
                <a:cxn ang="0">
                  <a:pos x="T0" y="T1"/>
                </a:cxn>
                <a:cxn ang="0">
                  <a:pos x="T2" y="T3"/>
                </a:cxn>
                <a:cxn ang="0">
                  <a:pos x="T4" y="T5"/>
                </a:cxn>
                <a:cxn ang="0">
                  <a:pos x="T6" y="T7"/>
                </a:cxn>
                <a:cxn ang="0">
                  <a:pos x="T8" y="T9"/>
                </a:cxn>
              </a:cxnLst>
              <a:rect l="0" t="0" r="r" b="b"/>
              <a:pathLst>
                <a:path w="27" h="12">
                  <a:moveTo>
                    <a:pt x="5" y="12"/>
                  </a:moveTo>
                  <a:cubicBezTo>
                    <a:pt x="0" y="7"/>
                    <a:pt x="1" y="4"/>
                    <a:pt x="8" y="3"/>
                  </a:cubicBezTo>
                  <a:cubicBezTo>
                    <a:pt x="13" y="3"/>
                    <a:pt x="19" y="5"/>
                    <a:pt x="23" y="1"/>
                  </a:cubicBezTo>
                  <a:cubicBezTo>
                    <a:pt x="26" y="0"/>
                    <a:pt x="27" y="1"/>
                    <a:pt x="26" y="3"/>
                  </a:cubicBezTo>
                  <a:cubicBezTo>
                    <a:pt x="21" y="11"/>
                    <a:pt x="12" y="10"/>
                    <a:pt x="5"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4" name="Freeform 120">
              <a:extLst>
                <a:ext uri="{FF2B5EF4-FFF2-40B4-BE49-F238E27FC236}">
                  <a16:creationId xmlns:a16="http://schemas.microsoft.com/office/drawing/2014/main" id="{B0044BB7-7139-45DE-9DA0-329DECEA35D7}"/>
                </a:ext>
              </a:extLst>
            </p:cNvPr>
            <p:cNvSpPr>
              <a:spLocks/>
            </p:cNvSpPr>
            <p:nvPr/>
          </p:nvSpPr>
          <p:spPr bwMode="auto">
            <a:xfrm>
              <a:off x="7382923" y="2474564"/>
              <a:ext cx="18078" cy="9685"/>
            </a:xfrm>
            <a:custGeom>
              <a:avLst/>
              <a:gdLst>
                <a:gd name="T0" fmla="*/ 21 w 21"/>
                <a:gd name="T1" fmla="*/ 4 h 11"/>
                <a:gd name="T2" fmla="*/ 4 w 21"/>
                <a:gd name="T3" fmla="*/ 9 h 11"/>
                <a:gd name="T4" fmla="*/ 4 w 21"/>
                <a:gd name="T5" fmla="*/ 3 h 11"/>
                <a:gd name="T6" fmla="*/ 21 w 21"/>
                <a:gd name="T7" fmla="*/ 4 h 11"/>
              </a:gdLst>
              <a:ahLst/>
              <a:cxnLst>
                <a:cxn ang="0">
                  <a:pos x="T0" y="T1"/>
                </a:cxn>
                <a:cxn ang="0">
                  <a:pos x="T2" y="T3"/>
                </a:cxn>
                <a:cxn ang="0">
                  <a:pos x="T4" y="T5"/>
                </a:cxn>
                <a:cxn ang="0">
                  <a:pos x="T6" y="T7"/>
                </a:cxn>
              </a:cxnLst>
              <a:rect l="0" t="0" r="r" b="b"/>
              <a:pathLst>
                <a:path w="21" h="11">
                  <a:moveTo>
                    <a:pt x="21" y="4"/>
                  </a:moveTo>
                  <a:cubicBezTo>
                    <a:pt x="17" y="11"/>
                    <a:pt x="10" y="10"/>
                    <a:pt x="4" y="9"/>
                  </a:cubicBezTo>
                  <a:cubicBezTo>
                    <a:pt x="0" y="8"/>
                    <a:pt x="2" y="5"/>
                    <a:pt x="4" y="3"/>
                  </a:cubicBezTo>
                  <a:cubicBezTo>
                    <a:pt x="10" y="2"/>
                    <a:pt x="16" y="0"/>
                    <a:pt x="21"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5" name="Freeform 121">
              <a:extLst>
                <a:ext uri="{FF2B5EF4-FFF2-40B4-BE49-F238E27FC236}">
                  <a16:creationId xmlns:a16="http://schemas.microsoft.com/office/drawing/2014/main" id="{61B1D39E-79B0-455E-84A0-08F07D3002B3}"/>
                </a:ext>
              </a:extLst>
            </p:cNvPr>
            <p:cNvSpPr>
              <a:spLocks/>
            </p:cNvSpPr>
            <p:nvPr/>
          </p:nvSpPr>
          <p:spPr bwMode="auto">
            <a:xfrm>
              <a:off x="7450717" y="2448738"/>
              <a:ext cx="12268" cy="9685"/>
            </a:xfrm>
            <a:custGeom>
              <a:avLst/>
              <a:gdLst>
                <a:gd name="T0" fmla="*/ 8 w 14"/>
                <a:gd name="T1" fmla="*/ 10 h 11"/>
                <a:gd name="T2" fmla="*/ 2 w 14"/>
                <a:gd name="T3" fmla="*/ 8 h 11"/>
                <a:gd name="T4" fmla="*/ 5 w 14"/>
                <a:gd name="T5" fmla="*/ 1 h 11"/>
                <a:gd name="T6" fmla="*/ 11 w 14"/>
                <a:gd name="T7" fmla="*/ 7 h 11"/>
                <a:gd name="T8" fmla="*/ 11 w 14"/>
                <a:gd name="T9" fmla="*/ 7 h 11"/>
                <a:gd name="T10" fmla="*/ 8 w 14"/>
                <a:gd name="T11" fmla="*/ 10 h 11"/>
              </a:gdLst>
              <a:ahLst/>
              <a:cxnLst>
                <a:cxn ang="0">
                  <a:pos x="T0" y="T1"/>
                </a:cxn>
                <a:cxn ang="0">
                  <a:pos x="T2" y="T3"/>
                </a:cxn>
                <a:cxn ang="0">
                  <a:pos x="T4" y="T5"/>
                </a:cxn>
                <a:cxn ang="0">
                  <a:pos x="T6" y="T7"/>
                </a:cxn>
                <a:cxn ang="0">
                  <a:pos x="T8" y="T9"/>
                </a:cxn>
                <a:cxn ang="0">
                  <a:pos x="T10" y="T11"/>
                </a:cxn>
              </a:cxnLst>
              <a:rect l="0" t="0" r="r" b="b"/>
              <a:pathLst>
                <a:path w="14" h="11">
                  <a:moveTo>
                    <a:pt x="8" y="10"/>
                  </a:moveTo>
                  <a:cubicBezTo>
                    <a:pt x="6" y="10"/>
                    <a:pt x="3" y="11"/>
                    <a:pt x="2" y="8"/>
                  </a:cubicBezTo>
                  <a:cubicBezTo>
                    <a:pt x="0" y="5"/>
                    <a:pt x="2" y="2"/>
                    <a:pt x="5" y="1"/>
                  </a:cubicBezTo>
                  <a:cubicBezTo>
                    <a:pt x="10" y="0"/>
                    <a:pt x="14" y="1"/>
                    <a:pt x="11" y="7"/>
                  </a:cubicBezTo>
                  <a:cubicBezTo>
                    <a:pt x="11" y="7"/>
                    <a:pt x="11" y="7"/>
                    <a:pt x="11" y="7"/>
                  </a:cubicBezTo>
                  <a:cubicBezTo>
                    <a:pt x="10" y="9"/>
                    <a:pt x="9" y="10"/>
                    <a:pt x="8"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6" name="Freeform 122">
              <a:extLst>
                <a:ext uri="{FF2B5EF4-FFF2-40B4-BE49-F238E27FC236}">
                  <a16:creationId xmlns:a16="http://schemas.microsoft.com/office/drawing/2014/main" id="{FA58D9F8-ED60-4B88-BCBA-A864ACBCF497}"/>
                </a:ext>
              </a:extLst>
            </p:cNvPr>
            <p:cNvSpPr>
              <a:spLocks/>
            </p:cNvSpPr>
            <p:nvPr/>
          </p:nvSpPr>
          <p:spPr bwMode="auto">
            <a:xfrm>
              <a:off x="7469441" y="2433888"/>
              <a:ext cx="10976" cy="9685"/>
            </a:xfrm>
            <a:custGeom>
              <a:avLst/>
              <a:gdLst>
                <a:gd name="T0" fmla="*/ 4 w 12"/>
                <a:gd name="T1" fmla="*/ 10 h 11"/>
                <a:gd name="T2" fmla="*/ 0 w 12"/>
                <a:gd name="T3" fmla="*/ 7 h 11"/>
                <a:gd name="T4" fmla="*/ 9 w 12"/>
                <a:gd name="T5" fmla="*/ 4 h 11"/>
                <a:gd name="T6" fmla="*/ 9 w 12"/>
                <a:gd name="T7" fmla="*/ 4 h 11"/>
                <a:gd name="T8" fmla="*/ 4 w 12"/>
                <a:gd name="T9" fmla="*/ 10 h 11"/>
              </a:gdLst>
              <a:ahLst/>
              <a:cxnLst>
                <a:cxn ang="0">
                  <a:pos x="T0" y="T1"/>
                </a:cxn>
                <a:cxn ang="0">
                  <a:pos x="T2" y="T3"/>
                </a:cxn>
                <a:cxn ang="0">
                  <a:pos x="T4" y="T5"/>
                </a:cxn>
                <a:cxn ang="0">
                  <a:pos x="T6" y="T7"/>
                </a:cxn>
                <a:cxn ang="0">
                  <a:pos x="T8" y="T9"/>
                </a:cxn>
              </a:cxnLst>
              <a:rect l="0" t="0" r="r" b="b"/>
              <a:pathLst>
                <a:path w="12" h="11">
                  <a:moveTo>
                    <a:pt x="4" y="10"/>
                  </a:moveTo>
                  <a:cubicBezTo>
                    <a:pt x="2" y="9"/>
                    <a:pt x="1" y="8"/>
                    <a:pt x="0" y="7"/>
                  </a:cubicBezTo>
                  <a:cubicBezTo>
                    <a:pt x="1" y="0"/>
                    <a:pt x="6" y="2"/>
                    <a:pt x="9" y="4"/>
                  </a:cubicBezTo>
                  <a:cubicBezTo>
                    <a:pt x="9" y="4"/>
                    <a:pt x="9" y="4"/>
                    <a:pt x="9" y="4"/>
                  </a:cubicBezTo>
                  <a:cubicBezTo>
                    <a:pt x="12" y="10"/>
                    <a:pt x="9" y="11"/>
                    <a:pt x="4"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7" name="Freeform 123">
              <a:extLst>
                <a:ext uri="{FF2B5EF4-FFF2-40B4-BE49-F238E27FC236}">
                  <a16:creationId xmlns:a16="http://schemas.microsoft.com/office/drawing/2014/main" id="{3C7976AB-82BF-40AE-9228-4D328FACEB62}"/>
                </a:ext>
              </a:extLst>
            </p:cNvPr>
            <p:cNvSpPr>
              <a:spLocks/>
            </p:cNvSpPr>
            <p:nvPr/>
          </p:nvSpPr>
          <p:spPr bwMode="auto">
            <a:xfrm>
              <a:off x="7557896" y="2598531"/>
              <a:ext cx="20661" cy="14850"/>
            </a:xfrm>
            <a:custGeom>
              <a:avLst/>
              <a:gdLst>
                <a:gd name="T0" fmla="*/ 13 w 24"/>
                <a:gd name="T1" fmla="*/ 17 h 17"/>
                <a:gd name="T2" fmla="*/ 2 w 24"/>
                <a:gd name="T3" fmla="*/ 15 h 17"/>
                <a:gd name="T4" fmla="*/ 9 w 24"/>
                <a:gd name="T5" fmla="*/ 2 h 17"/>
                <a:gd name="T6" fmla="*/ 20 w 24"/>
                <a:gd name="T7" fmla="*/ 12 h 17"/>
                <a:gd name="T8" fmla="*/ 13 w 24"/>
                <a:gd name="T9" fmla="*/ 17 h 17"/>
              </a:gdLst>
              <a:ahLst/>
              <a:cxnLst>
                <a:cxn ang="0">
                  <a:pos x="T0" y="T1"/>
                </a:cxn>
                <a:cxn ang="0">
                  <a:pos x="T2" y="T3"/>
                </a:cxn>
                <a:cxn ang="0">
                  <a:pos x="T4" y="T5"/>
                </a:cxn>
                <a:cxn ang="0">
                  <a:pos x="T6" y="T7"/>
                </a:cxn>
                <a:cxn ang="0">
                  <a:pos x="T8" y="T9"/>
                </a:cxn>
              </a:cxnLst>
              <a:rect l="0" t="0" r="r" b="b"/>
              <a:pathLst>
                <a:path w="24" h="17">
                  <a:moveTo>
                    <a:pt x="13" y="17"/>
                  </a:moveTo>
                  <a:cubicBezTo>
                    <a:pt x="10" y="16"/>
                    <a:pt x="6" y="16"/>
                    <a:pt x="2" y="15"/>
                  </a:cubicBezTo>
                  <a:cubicBezTo>
                    <a:pt x="0" y="9"/>
                    <a:pt x="4" y="3"/>
                    <a:pt x="9" y="2"/>
                  </a:cubicBezTo>
                  <a:cubicBezTo>
                    <a:pt x="16" y="0"/>
                    <a:pt x="16" y="9"/>
                    <a:pt x="20" y="12"/>
                  </a:cubicBezTo>
                  <a:cubicBezTo>
                    <a:pt x="24" y="15"/>
                    <a:pt x="15" y="14"/>
                    <a:pt x="13"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8" name="Freeform 124">
              <a:extLst>
                <a:ext uri="{FF2B5EF4-FFF2-40B4-BE49-F238E27FC236}">
                  <a16:creationId xmlns:a16="http://schemas.microsoft.com/office/drawing/2014/main" id="{007C9813-DC8A-4FA4-9EEF-8DD34719A7A6}"/>
                </a:ext>
              </a:extLst>
            </p:cNvPr>
            <p:cNvSpPr>
              <a:spLocks/>
            </p:cNvSpPr>
            <p:nvPr/>
          </p:nvSpPr>
          <p:spPr bwMode="auto">
            <a:xfrm>
              <a:off x="6810225" y="2982697"/>
              <a:ext cx="51007" cy="63920"/>
            </a:xfrm>
            <a:custGeom>
              <a:avLst/>
              <a:gdLst>
                <a:gd name="T0" fmla="*/ 48 w 59"/>
                <a:gd name="T1" fmla="*/ 0 h 73"/>
                <a:gd name="T2" fmla="*/ 56 w 59"/>
                <a:gd name="T3" fmla="*/ 3 h 73"/>
                <a:gd name="T4" fmla="*/ 56 w 59"/>
                <a:gd name="T5" fmla="*/ 9 h 73"/>
                <a:gd name="T6" fmla="*/ 55 w 59"/>
                <a:gd name="T7" fmla="*/ 34 h 73"/>
                <a:gd name="T8" fmla="*/ 39 w 59"/>
                <a:gd name="T9" fmla="*/ 65 h 73"/>
                <a:gd name="T10" fmla="*/ 1 w 59"/>
                <a:gd name="T11" fmla="*/ 73 h 73"/>
                <a:gd name="T12" fmla="*/ 7 w 59"/>
                <a:gd name="T13" fmla="*/ 53 h 73"/>
                <a:gd name="T14" fmla="*/ 11 w 59"/>
                <a:gd name="T15" fmla="*/ 44 h 73"/>
                <a:gd name="T16" fmla="*/ 13 w 59"/>
                <a:gd name="T17" fmla="*/ 42 h 73"/>
                <a:gd name="T18" fmla="*/ 9 w 59"/>
                <a:gd name="T19" fmla="*/ 36 h 73"/>
                <a:gd name="T20" fmla="*/ 9 w 59"/>
                <a:gd name="T21" fmla="*/ 35 h 73"/>
                <a:gd name="T22" fmla="*/ 7 w 59"/>
                <a:gd name="T23" fmla="*/ 35 h 73"/>
                <a:gd name="T24" fmla="*/ 7 w 59"/>
                <a:gd name="T25" fmla="*/ 23 h 73"/>
                <a:gd name="T26" fmla="*/ 7 w 59"/>
                <a:gd name="T27" fmla="*/ 22 h 73"/>
                <a:gd name="T28" fmla="*/ 21 w 59"/>
                <a:gd name="T29" fmla="*/ 20 h 73"/>
                <a:gd name="T30" fmla="*/ 33 w 59"/>
                <a:gd name="T31" fmla="*/ 3 h 73"/>
                <a:gd name="T32" fmla="*/ 48 w 59"/>
                <a:gd name="T3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3">
                  <a:moveTo>
                    <a:pt x="48" y="0"/>
                  </a:moveTo>
                  <a:cubicBezTo>
                    <a:pt x="50" y="3"/>
                    <a:pt x="53" y="3"/>
                    <a:pt x="56" y="3"/>
                  </a:cubicBezTo>
                  <a:cubicBezTo>
                    <a:pt x="58" y="5"/>
                    <a:pt x="58" y="7"/>
                    <a:pt x="56" y="9"/>
                  </a:cubicBezTo>
                  <a:cubicBezTo>
                    <a:pt x="59" y="17"/>
                    <a:pt x="55" y="25"/>
                    <a:pt x="55" y="34"/>
                  </a:cubicBezTo>
                  <a:cubicBezTo>
                    <a:pt x="57" y="47"/>
                    <a:pt x="58" y="58"/>
                    <a:pt x="39" y="65"/>
                  </a:cubicBezTo>
                  <a:cubicBezTo>
                    <a:pt x="26" y="70"/>
                    <a:pt x="14" y="71"/>
                    <a:pt x="1" y="73"/>
                  </a:cubicBezTo>
                  <a:cubicBezTo>
                    <a:pt x="1" y="66"/>
                    <a:pt x="0" y="58"/>
                    <a:pt x="7" y="53"/>
                  </a:cubicBezTo>
                  <a:cubicBezTo>
                    <a:pt x="11" y="52"/>
                    <a:pt x="8" y="46"/>
                    <a:pt x="11" y="44"/>
                  </a:cubicBezTo>
                  <a:cubicBezTo>
                    <a:pt x="12" y="44"/>
                    <a:pt x="13" y="43"/>
                    <a:pt x="13" y="42"/>
                  </a:cubicBezTo>
                  <a:cubicBezTo>
                    <a:pt x="15" y="38"/>
                    <a:pt x="12" y="37"/>
                    <a:pt x="9" y="36"/>
                  </a:cubicBezTo>
                  <a:cubicBezTo>
                    <a:pt x="9" y="35"/>
                    <a:pt x="9" y="35"/>
                    <a:pt x="9" y="35"/>
                  </a:cubicBezTo>
                  <a:cubicBezTo>
                    <a:pt x="7" y="35"/>
                    <a:pt x="7" y="35"/>
                    <a:pt x="7" y="35"/>
                  </a:cubicBezTo>
                  <a:cubicBezTo>
                    <a:pt x="1" y="31"/>
                    <a:pt x="10" y="27"/>
                    <a:pt x="7" y="23"/>
                  </a:cubicBezTo>
                  <a:cubicBezTo>
                    <a:pt x="7" y="22"/>
                    <a:pt x="7" y="22"/>
                    <a:pt x="7" y="22"/>
                  </a:cubicBezTo>
                  <a:cubicBezTo>
                    <a:pt x="11" y="17"/>
                    <a:pt x="16" y="20"/>
                    <a:pt x="21" y="20"/>
                  </a:cubicBezTo>
                  <a:cubicBezTo>
                    <a:pt x="27" y="16"/>
                    <a:pt x="19" y="2"/>
                    <a:pt x="33" y="3"/>
                  </a:cubicBezTo>
                  <a:cubicBezTo>
                    <a:pt x="38" y="0"/>
                    <a:pt x="43" y="2"/>
                    <a:pt x="4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29" name="Freeform 125">
              <a:extLst>
                <a:ext uri="{FF2B5EF4-FFF2-40B4-BE49-F238E27FC236}">
                  <a16:creationId xmlns:a16="http://schemas.microsoft.com/office/drawing/2014/main" id="{44C892D3-8C32-4A5B-BFC1-12942CEADCD9}"/>
                </a:ext>
              </a:extLst>
            </p:cNvPr>
            <p:cNvSpPr>
              <a:spLocks/>
            </p:cNvSpPr>
            <p:nvPr/>
          </p:nvSpPr>
          <p:spPr bwMode="auto">
            <a:xfrm>
              <a:off x="7109164" y="2533965"/>
              <a:ext cx="27763" cy="21952"/>
            </a:xfrm>
            <a:custGeom>
              <a:avLst/>
              <a:gdLst>
                <a:gd name="T0" fmla="*/ 0 w 32"/>
                <a:gd name="T1" fmla="*/ 22 h 25"/>
                <a:gd name="T2" fmla="*/ 32 w 32"/>
                <a:gd name="T3" fmla="*/ 15 h 25"/>
                <a:gd name="T4" fmla="*/ 0 w 32"/>
                <a:gd name="T5" fmla="*/ 22 h 25"/>
              </a:gdLst>
              <a:ahLst/>
              <a:cxnLst>
                <a:cxn ang="0">
                  <a:pos x="T0" y="T1"/>
                </a:cxn>
                <a:cxn ang="0">
                  <a:pos x="T2" y="T3"/>
                </a:cxn>
                <a:cxn ang="0">
                  <a:pos x="T4" y="T5"/>
                </a:cxn>
              </a:cxnLst>
              <a:rect l="0" t="0" r="r" b="b"/>
              <a:pathLst>
                <a:path w="32" h="25">
                  <a:moveTo>
                    <a:pt x="0" y="22"/>
                  </a:moveTo>
                  <a:cubicBezTo>
                    <a:pt x="8" y="2"/>
                    <a:pt x="16" y="0"/>
                    <a:pt x="32" y="15"/>
                  </a:cubicBezTo>
                  <a:cubicBezTo>
                    <a:pt x="14" y="25"/>
                    <a:pt x="14" y="25"/>
                    <a:pt x="0"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0" name="Freeform 126">
              <a:extLst>
                <a:ext uri="{FF2B5EF4-FFF2-40B4-BE49-F238E27FC236}">
                  <a16:creationId xmlns:a16="http://schemas.microsoft.com/office/drawing/2014/main" id="{D8DE8AE3-070E-4A54-82A3-E796D42CCEF8}"/>
                </a:ext>
              </a:extLst>
            </p:cNvPr>
            <p:cNvSpPr>
              <a:spLocks/>
            </p:cNvSpPr>
            <p:nvPr/>
          </p:nvSpPr>
          <p:spPr bwMode="auto">
            <a:xfrm>
              <a:off x="8222278" y="2499745"/>
              <a:ext cx="107825" cy="46487"/>
            </a:xfrm>
            <a:custGeom>
              <a:avLst/>
              <a:gdLst>
                <a:gd name="T0" fmla="*/ 2 w 124"/>
                <a:gd name="T1" fmla="*/ 25 h 53"/>
                <a:gd name="T2" fmla="*/ 21 w 124"/>
                <a:gd name="T3" fmla="*/ 4 h 53"/>
                <a:gd name="T4" fmla="*/ 38 w 124"/>
                <a:gd name="T5" fmla="*/ 4 h 53"/>
                <a:gd name="T6" fmla="*/ 57 w 124"/>
                <a:gd name="T7" fmla="*/ 10 h 53"/>
                <a:gd name="T8" fmla="*/ 60 w 124"/>
                <a:gd name="T9" fmla="*/ 8 h 53"/>
                <a:gd name="T10" fmla="*/ 60 w 124"/>
                <a:gd name="T11" fmla="*/ 2 h 53"/>
                <a:gd name="T12" fmla="*/ 77 w 124"/>
                <a:gd name="T13" fmla="*/ 3 h 53"/>
                <a:gd name="T14" fmla="*/ 114 w 124"/>
                <a:gd name="T15" fmla="*/ 10 h 53"/>
                <a:gd name="T16" fmla="*/ 124 w 124"/>
                <a:gd name="T17" fmla="*/ 18 h 53"/>
                <a:gd name="T18" fmla="*/ 90 w 124"/>
                <a:gd name="T19" fmla="*/ 22 h 53"/>
                <a:gd name="T20" fmla="*/ 85 w 124"/>
                <a:gd name="T21" fmla="*/ 17 h 53"/>
                <a:gd name="T22" fmla="*/ 80 w 124"/>
                <a:gd name="T23" fmla="*/ 22 h 53"/>
                <a:gd name="T24" fmla="*/ 83 w 124"/>
                <a:gd name="T25" fmla="*/ 31 h 53"/>
                <a:gd name="T26" fmla="*/ 97 w 124"/>
                <a:gd name="T27" fmla="*/ 41 h 53"/>
                <a:gd name="T28" fmla="*/ 50 w 124"/>
                <a:gd name="T29" fmla="*/ 38 h 53"/>
                <a:gd name="T30" fmla="*/ 49 w 124"/>
                <a:gd name="T31" fmla="*/ 49 h 53"/>
                <a:gd name="T32" fmla="*/ 35 w 124"/>
                <a:gd name="T33" fmla="*/ 49 h 53"/>
                <a:gd name="T34" fmla="*/ 2 w 124"/>
                <a:gd name="T35" fmla="*/ 27 h 53"/>
                <a:gd name="T36" fmla="*/ 1 w 124"/>
                <a:gd name="T37" fmla="*/ 26 h 53"/>
                <a:gd name="T38" fmla="*/ 2 w 124"/>
                <a:gd name="T39" fmla="*/ 2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53">
                  <a:moveTo>
                    <a:pt x="2" y="25"/>
                  </a:moveTo>
                  <a:cubicBezTo>
                    <a:pt x="9" y="19"/>
                    <a:pt x="11" y="8"/>
                    <a:pt x="21" y="4"/>
                  </a:cubicBezTo>
                  <a:cubicBezTo>
                    <a:pt x="27" y="6"/>
                    <a:pt x="32" y="6"/>
                    <a:pt x="38" y="4"/>
                  </a:cubicBezTo>
                  <a:cubicBezTo>
                    <a:pt x="44" y="8"/>
                    <a:pt x="49" y="11"/>
                    <a:pt x="57" y="10"/>
                  </a:cubicBezTo>
                  <a:cubicBezTo>
                    <a:pt x="60" y="11"/>
                    <a:pt x="62" y="13"/>
                    <a:pt x="60" y="8"/>
                  </a:cubicBezTo>
                  <a:cubicBezTo>
                    <a:pt x="58" y="6"/>
                    <a:pt x="56" y="3"/>
                    <a:pt x="60" y="2"/>
                  </a:cubicBezTo>
                  <a:cubicBezTo>
                    <a:pt x="66" y="1"/>
                    <a:pt x="72" y="0"/>
                    <a:pt x="77" y="3"/>
                  </a:cubicBezTo>
                  <a:cubicBezTo>
                    <a:pt x="88" y="12"/>
                    <a:pt x="102" y="3"/>
                    <a:pt x="114" y="10"/>
                  </a:cubicBezTo>
                  <a:cubicBezTo>
                    <a:pt x="114" y="17"/>
                    <a:pt x="123" y="12"/>
                    <a:pt x="124" y="18"/>
                  </a:cubicBezTo>
                  <a:cubicBezTo>
                    <a:pt x="116" y="36"/>
                    <a:pt x="102" y="38"/>
                    <a:pt x="90" y="22"/>
                  </a:cubicBezTo>
                  <a:cubicBezTo>
                    <a:pt x="88" y="20"/>
                    <a:pt x="90" y="15"/>
                    <a:pt x="85" y="17"/>
                  </a:cubicBezTo>
                  <a:cubicBezTo>
                    <a:pt x="83" y="17"/>
                    <a:pt x="81" y="20"/>
                    <a:pt x="80" y="22"/>
                  </a:cubicBezTo>
                  <a:cubicBezTo>
                    <a:pt x="79" y="25"/>
                    <a:pt x="79" y="28"/>
                    <a:pt x="83" y="31"/>
                  </a:cubicBezTo>
                  <a:cubicBezTo>
                    <a:pt x="86" y="34"/>
                    <a:pt x="92" y="32"/>
                    <a:pt x="97" y="41"/>
                  </a:cubicBezTo>
                  <a:cubicBezTo>
                    <a:pt x="80" y="36"/>
                    <a:pt x="65" y="46"/>
                    <a:pt x="50" y="38"/>
                  </a:cubicBezTo>
                  <a:cubicBezTo>
                    <a:pt x="47" y="42"/>
                    <a:pt x="58" y="47"/>
                    <a:pt x="49" y="49"/>
                  </a:cubicBezTo>
                  <a:cubicBezTo>
                    <a:pt x="45" y="50"/>
                    <a:pt x="42" y="53"/>
                    <a:pt x="35" y="49"/>
                  </a:cubicBezTo>
                  <a:cubicBezTo>
                    <a:pt x="24" y="42"/>
                    <a:pt x="15" y="32"/>
                    <a:pt x="2" y="27"/>
                  </a:cubicBezTo>
                  <a:cubicBezTo>
                    <a:pt x="1" y="27"/>
                    <a:pt x="0" y="26"/>
                    <a:pt x="1" y="26"/>
                  </a:cubicBezTo>
                  <a:cubicBezTo>
                    <a:pt x="1" y="25"/>
                    <a:pt x="2" y="25"/>
                    <a:pt x="2" y="2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1" name="Freeform 127">
              <a:extLst>
                <a:ext uri="{FF2B5EF4-FFF2-40B4-BE49-F238E27FC236}">
                  <a16:creationId xmlns:a16="http://schemas.microsoft.com/office/drawing/2014/main" id="{518B75DF-88FB-498D-8CA5-504144F2E0C1}"/>
                </a:ext>
              </a:extLst>
            </p:cNvPr>
            <p:cNvSpPr>
              <a:spLocks/>
            </p:cNvSpPr>
            <p:nvPr/>
          </p:nvSpPr>
          <p:spPr bwMode="auto">
            <a:xfrm>
              <a:off x="8341724" y="2513949"/>
              <a:ext cx="60692" cy="25826"/>
            </a:xfrm>
            <a:custGeom>
              <a:avLst/>
              <a:gdLst>
                <a:gd name="T0" fmla="*/ 8 w 70"/>
                <a:gd name="T1" fmla="*/ 3 h 30"/>
                <a:gd name="T2" fmla="*/ 22 w 70"/>
                <a:gd name="T3" fmla="*/ 3 h 30"/>
                <a:gd name="T4" fmla="*/ 34 w 70"/>
                <a:gd name="T5" fmla="*/ 6 h 30"/>
                <a:gd name="T6" fmla="*/ 62 w 70"/>
                <a:gd name="T7" fmla="*/ 11 h 30"/>
                <a:gd name="T8" fmla="*/ 70 w 70"/>
                <a:gd name="T9" fmla="*/ 17 h 30"/>
                <a:gd name="T10" fmla="*/ 15 w 70"/>
                <a:gd name="T11" fmla="*/ 21 h 30"/>
                <a:gd name="T12" fmla="*/ 2 w 70"/>
                <a:gd name="T13" fmla="*/ 8 h 30"/>
                <a:gd name="T14" fmla="*/ 8 w 7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0">
                  <a:moveTo>
                    <a:pt x="8" y="3"/>
                  </a:moveTo>
                  <a:cubicBezTo>
                    <a:pt x="13" y="16"/>
                    <a:pt x="18" y="3"/>
                    <a:pt x="22" y="3"/>
                  </a:cubicBezTo>
                  <a:cubicBezTo>
                    <a:pt x="26" y="6"/>
                    <a:pt x="31" y="1"/>
                    <a:pt x="34" y="6"/>
                  </a:cubicBezTo>
                  <a:cubicBezTo>
                    <a:pt x="43" y="13"/>
                    <a:pt x="54" y="4"/>
                    <a:pt x="62" y="11"/>
                  </a:cubicBezTo>
                  <a:cubicBezTo>
                    <a:pt x="65" y="14"/>
                    <a:pt x="69" y="14"/>
                    <a:pt x="70" y="17"/>
                  </a:cubicBezTo>
                  <a:cubicBezTo>
                    <a:pt x="52" y="24"/>
                    <a:pt x="34" y="30"/>
                    <a:pt x="15" y="21"/>
                  </a:cubicBezTo>
                  <a:cubicBezTo>
                    <a:pt x="10" y="18"/>
                    <a:pt x="4" y="16"/>
                    <a:pt x="2" y="8"/>
                  </a:cubicBezTo>
                  <a:cubicBezTo>
                    <a:pt x="0" y="2"/>
                    <a:pt x="2" y="0"/>
                    <a:pt x="8"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2" name="Freeform 128">
              <a:extLst>
                <a:ext uri="{FF2B5EF4-FFF2-40B4-BE49-F238E27FC236}">
                  <a16:creationId xmlns:a16="http://schemas.microsoft.com/office/drawing/2014/main" id="{DF4FB449-B268-4CDB-A41F-C4B9EA04FD73}"/>
                </a:ext>
              </a:extLst>
            </p:cNvPr>
            <p:cNvSpPr>
              <a:spLocks/>
            </p:cNvSpPr>
            <p:nvPr/>
          </p:nvSpPr>
          <p:spPr bwMode="auto">
            <a:xfrm>
              <a:off x="8277159" y="2555917"/>
              <a:ext cx="41968" cy="25826"/>
            </a:xfrm>
            <a:custGeom>
              <a:avLst/>
              <a:gdLst>
                <a:gd name="T0" fmla="*/ 48 w 48"/>
                <a:gd name="T1" fmla="*/ 19 h 30"/>
                <a:gd name="T2" fmla="*/ 0 w 48"/>
                <a:gd name="T3" fmla="*/ 20 h 30"/>
                <a:gd name="T4" fmla="*/ 47 w 48"/>
                <a:gd name="T5" fmla="*/ 19 h 30"/>
                <a:gd name="T6" fmla="*/ 48 w 48"/>
                <a:gd name="T7" fmla="*/ 19 h 30"/>
              </a:gdLst>
              <a:ahLst/>
              <a:cxnLst>
                <a:cxn ang="0">
                  <a:pos x="T0" y="T1"/>
                </a:cxn>
                <a:cxn ang="0">
                  <a:pos x="T2" y="T3"/>
                </a:cxn>
                <a:cxn ang="0">
                  <a:pos x="T4" y="T5"/>
                </a:cxn>
                <a:cxn ang="0">
                  <a:pos x="T6" y="T7"/>
                </a:cxn>
              </a:cxnLst>
              <a:rect l="0" t="0" r="r" b="b"/>
              <a:pathLst>
                <a:path w="48" h="30">
                  <a:moveTo>
                    <a:pt x="48" y="19"/>
                  </a:moveTo>
                  <a:cubicBezTo>
                    <a:pt x="32" y="30"/>
                    <a:pt x="17" y="20"/>
                    <a:pt x="0" y="20"/>
                  </a:cubicBezTo>
                  <a:cubicBezTo>
                    <a:pt x="21" y="0"/>
                    <a:pt x="34" y="0"/>
                    <a:pt x="47" y="19"/>
                  </a:cubicBezTo>
                  <a:lnTo>
                    <a:pt x="48" y="19"/>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3" name="Freeform 129">
              <a:extLst>
                <a:ext uri="{FF2B5EF4-FFF2-40B4-BE49-F238E27FC236}">
                  <a16:creationId xmlns:a16="http://schemas.microsoft.com/office/drawing/2014/main" id="{E8754480-8715-4815-89D1-8E458CE6CDC1}"/>
                </a:ext>
              </a:extLst>
            </p:cNvPr>
            <p:cNvSpPr>
              <a:spLocks/>
            </p:cNvSpPr>
            <p:nvPr/>
          </p:nvSpPr>
          <p:spPr bwMode="auto">
            <a:xfrm>
              <a:off x="8271993" y="2550752"/>
              <a:ext cx="14204" cy="10976"/>
            </a:xfrm>
            <a:custGeom>
              <a:avLst/>
              <a:gdLst>
                <a:gd name="T0" fmla="*/ 15 w 16"/>
                <a:gd name="T1" fmla="*/ 6 h 13"/>
                <a:gd name="T2" fmla="*/ 6 w 16"/>
                <a:gd name="T3" fmla="*/ 12 h 13"/>
                <a:gd name="T4" fmla="*/ 1 w 16"/>
                <a:gd name="T5" fmla="*/ 7 h 13"/>
                <a:gd name="T6" fmla="*/ 12 w 16"/>
                <a:gd name="T7" fmla="*/ 1 h 13"/>
                <a:gd name="T8" fmla="*/ 15 w 16"/>
                <a:gd name="T9" fmla="*/ 6 h 13"/>
              </a:gdLst>
              <a:ahLst/>
              <a:cxnLst>
                <a:cxn ang="0">
                  <a:pos x="T0" y="T1"/>
                </a:cxn>
                <a:cxn ang="0">
                  <a:pos x="T2" y="T3"/>
                </a:cxn>
                <a:cxn ang="0">
                  <a:pos x="T4" y="T5"/>
                </a:cxn>
                <a:cxn ang="0">
                  <a:pos x="T6" y="T7"/>
                </a:cxn>
                <a:cxn ang="0">
                  <a:pos x="T8" y="T9"/>
                </a:cxn>
              </a:cxnLst>
              <a:rect l="0" t="0" r="r" b="b"/>
              <a:pathLst>
                <a:path w="16" h="13">
                  <a:moveTo>
                    <a:pt x="15" y="6"/>
                  </a:moveTo>
                  <a:cubicBezTo>
                    <a:pt x="13" y="9"/>
                    <a:pt x="11" y="13"/>
                    <a:pt x="6" y="12"/>
                  </a:cubicBezTo>
                  <a:cubicBezTo>
                    <a:pt x="3" y="12"/>
                    <a:pt x="0" y="10"/>
                    <a:pt x="1" y="7"/>
                  </a:cubicBezTo>
                  <a:cubicBezTo>
                    <a:pt x="3" y="2"/>
                    <a:pt x="7" y="1"/>
                    <a:pt x="12" y="1"/>
                  </a:cubicBezTo>
                  <a:cubicBezTo>
                    <a:pt x="15" y="0"/>
                    <a:pt x="16" y="3"/>
                    <a:pt x="15"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4" name="Freeform 130">
              <a:extLst>
                <a:ext uri="{FF2B5EF4-FFF2-40B4-BE49-F238E27FC236}">
                  <a16:creationId xmlns:a16="http://schemas.microsoft.com/office/drawing/2014/main" id="{F0517235-5FE8-46A5-8E21-D7DE09CF8668}"/>
                </a:ext>
              </a:extLst>
            </p:cNvPr>
            <p:cNvSpPr>
              <a:spLocks/>
            </p:cNvSpPr>
            <p:nvPr/>
          </p:nvSpPr>
          <p:spPr bwMode="auto">
            <a:xfrm>
              <a:off x="8213884" y="2514595"/>
              <a:ext cx="10331" cy="13559"/>
            </a:xfrm>
            <a:custGeom>
              <a:avLst/>
              <a:gdLst>
                <a:gd name="T0" fmla="*/ 12 w 12"/>
                <a:gd name="T1" fmla="*/ 8 h 15"/>
                <a:gd name="T2" fmla="*/ 12 w 12"/>
                <a:gd name="T3" fmla="*/ 10 h 15"/>
                <a:gd name="T4" fmla="*/ 9 w 12"/>
                <a:gd name="T5" fmla="*/ 11 h 15"/>
                <a:gd name="T6" fmla="*/ 3 w 12"/>
                <a:gd name="T7" fmla="*/ 10 h 15"/>
                <a:gd name="T8" fmla="*/ 4 w 12"/>
                <a:gd name="T9" fmla="*/ 2 h 15"/>
                <a:gd name="T10" fmla="*/ 9 w 12"/>
                <a:gd name="T11" fmla="*/ 5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2" y="9"/>
                    <a:pt x="12" y="10"/>
                    <a:pt x="12" y="10"/>
                  </a:cubicBezTo>
                  <a:cubicBezTo>
                    <a:pt x="11" y="11"/>
                    <a:pt x="10" y="11"/>
                    <a:pt x="9" y="11"/>
                  </a:cubicBezTo>
                  <a:cubicBezTo>
                    <a:pt x="7" y="9"/>
                    <a:pt x="4" y="15"/>
                    <a:pt x="3" y="10"/>
                  </a:cubicBezTo>
                  <a:cubicBezTo>
                    <a:pt x="2" y="7"/>
                    <a:pt x="0" y="4"/>
                    <a:pt x="4" y="2"/>
                  </a:cubicBezTo>
                  <a:cubicBezTo>
                    <a:pt x="6" y="0"/>
                    <a:pt x="8" y="3"/>
                    <a:pt x="9" y="5"/>
                  </a:cubicBezTo>
                  <a:cubicBezTo>
                    <a:pt x="10" y="6"/>
                    <a:pt x="11" y="7"/>
                    <a:pt x="12"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5" name="Freeform 131">
              <a:extLst>
                <a:ext uri="{FF2B5EF4-FFF2-40B4-BE49-F238E27FC236}">
                  <a16:creationId xmlns:a16="http://schemas.microsoft.com/office/drawing/2014/main" id="{CC9B0A71-AB11-4C80-813C-E22F6B92AD66}"/>
                </a:ext>
              </a:extLst>
            </p:cNvPr>
            <p:cNvSpPr>
              <a:spLocks/>
            </p:cNvSpPr>
            <p:nvPr/>
          </p:nvSpPr>
          <p:spPr bwMode="auto">
            <a:xfrm>
              <a:off x="8749135" y="2623066"/>
              <a:ext cx="55527" cy="23244"/>
            </a:xfrm>
            <a:custGeom>
              <a:avLst/>
              <a:gdLst>
                <a:gd name="T0" fmla="*/ 45 w 64"/>
                <a:gd name="T1" fmla="*/ 24 h 27"/>
                <a:gd name="T2" fmla="*/ 36 w 64"/>
                <a:gd name="T3" fmla="*/ 24 h 27"/>
                <a:gd name="T4" fmla="*/ 14 w 64"/>
                <a:gd name="T5" fmla="*/ 21 h 27"/>
                <a:gd name="T6" fmla="*/ 0 w 64"/>
                <a:gd name="T7" fmla="*/ 19 h 27"/>
                <a:gd name="T8" fmla="*/ 17 w 64"/>
                <a:gd name="T9" fmla="*/ 3 h 27"/>
                <a:gd name="T10" fmla="*/ 32 w 64"/>
                <a:gd name="T11" fmla="*/ 4 h 27"/>
                <a:gd name="T12" fmla="*/ 38 w 64"/>
                <a:gd name="T13" fmla="*/ 6 h 27"/>
                <a:gd name="T14" fmla="*/ 52 w 64"/>
                <a:gd name="T15" fmla="*/ 9 h 27"/>
                <a:gd name="T16" fmla="*/ 58 w 64"/>
                <a:gd name="T17" fmla="*/ 12 h 27"/>
                <a:gd name="T18" fmla="*/ 45 w 64"/>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7">
                  <a:moveTo>
                    <a:pt x="45" y="24"/>
                  </a:moveTo>
                  <a:cubicBezTo>
                    <a:pt x="42" y="24"/>
                    <a:pt x="39" y="24"/>
                    <a:pt x="36" y="24"/>
                  </a:cubicBezTo>
                  <a:cubicBezTo>
                    <a:pt x="29" y="21"/>
                    <a:pt x="21" y="24"/>
                    <a:pt x="14" y="21"/>
                  </a:cubicBezTo>
                  <a:cubicBezTo>
                    <a:pt x="10" y="21"/>
                    <a:pt x="5" y="20"/>
                    <a:pt x="0" y="19"/>
                  </a:cubicBezTo>
                  <a:cubicBezTo>
                    <a:pt x="4" y="11"/>
                    <a:pt x="8" y="4"/>
                    <a:pt x="17" y="3"/>
                  </a:cubicBezTo>
                  <a:cubicBezTo>
                    <a:pt x="22" y="2"/>
                    <a:pt x="27" y="0"/>
                    <a:pt x="32" y="4"/>
                  </a:cubicBezTo>
                  <a:cubicBezTo>
                    <a:pt x="33" y="7"/>
                    <a:pt x="35" y="7"/>
                    <a:pt x="38" y="6"/>
                  </a:cubicBezTo>
                  <a:cubicBezTo>
                    <a:pt x="42" y="10"/>
                    <a:pt x="48" y="6"/>
                    <a:pt x="52" y="9"/>
                  </a:cubicBezTo>
                  <a:cubicBezTo>
                    <a:pt x="54" y="10"/>
                    <a:pt x="56" y="11"/>
                    <a:pt x="58" y="12"/>
                  </a:cubicBezTo>
                  <a:cubicBezTo>
                    <a:pt x="64" y="27"/>
                    <a:pt x="50" y="20"/>
                    <a:pt x="45" y="2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6" name="Freeform 132">
              <a:extLst>
                <a:ext uri="{FF2B5EF4-FFF2-40B4-BE49-F238E27FC236}">
                  <a16:creationId xmlns:a16="http://schemas.microsoft.com/office/drawing/2014/main" id="{568FE318-DE98-4B0F-B0C5-F36D07231AF6}"/>
                </a:ext>
              </a:extLst>
            </p:cNvPr>
            <p:cNvSpPr>
              <a:spLocks/>
            </p:cNvSpPr>
            <p:nvPr/>
          </p:nvSpPr>
          <p:spPr bwMode="auto">
            <a:xfrm>
              <a:off x="7764506" y="2435825"/>
              <a:ext cx="71022" cy="30992"/>
            </a:xfrm>
            <a:custGeom>
              <a:avLst/>
              <a:gdLst>
                <a:gd name="T0" fmla="*/ 21 w 81"/>
                <a:gd name="T1" fmla="*/ 30 h 36"/>
                <a:gd name="T2" fmla="*/ 20 w 81"/>
                <a:gd name="T3" fmla="*/ 30 h 36"/>
                <a:gd name="T4" fmla="*/ 20 w 81"/>
                <a:gd name="T5" fmla="*/ 31 h 36"/>
                <a:gd name="T6" fmla="*/ 11 w 81"/>
                <a:gd name="T7" fmla="*/ 31 h 36"/>
                <a:gd name="T8" fmla="*/ 1 w 81"/>
                <a:gd name="T9" fmla="*/ 24 h 36"/>
                <a:gd name="T10" fmla="*/ 8 w 81"/>
                <a:gd name="T11" fmla="*/ 17 h 36"/>
                <a:gd name="T12" fmla="*/ 22 w 81"/>
                <a:gd name="T13" fmla="*/ 8 h 36"/>
                <a:gd name="T14" fmla="*/ 30 w 81"/>
                <a:gd name="T15" fmla="*/ 6 h 36"/>
                <a:gd name="T16" fmla="*/ 57 w 81"/>
                <a:gd name="T17" fmla="*/ 2 h 36"/>
                <a:gd name="T18" fmla="*/ 57 w 81"/>
                <a:gd name="T19" fmla="*/ 2 h 36"/>
                <a:gd name="T20" fmla="*/ 71 w 81"/>
                <a:gd name="T21" fmla="*/ 1 h 36"/>
                <a:gd name="T22" fmla="*/ 70 w 81"/>
                <a:gd name="T23" fmla="*/ 33 h 36"/>
                <a:gd name="T24" fmla="*/ 60 w 81"/>
                <a:gd name="T25" fmla="*/ 35 h 36"/>
                <a:gd name="T26" fmla="*/ 43 w 81"/>
                <a:gd name="T27" fmla="*/ 34 h 36"/>
                <a:gd name="T28" fmla="*/ 43 w 81"/>
                <a:gd name="T29" fmla="*/ 34 h 36"/>
                <a:gd name="T30" fmla="*/ 21 w 81"/>
                <a:gd name="T3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36">
                  <a:moveTo>
                    <a:pt x="21" y="30"/>
                  </a:moveTo>
                  <a:cubicBezTo>
                    <a:pt x="20" y="30"/>
                    <a:pt x="20" y="30"/>
                    <a:pt x="20" y="30"/>
                  </a:cubicBezTo>
                  <a:cubicBezTo>
                    <a:pt x="20" y="31"/>
                    <a:pt x="20" y="31"/>
                    <a:pt x="20" y="31"/>
                  </a:cubicBezTo>
                  <a:cubicBezTo>
                    <a:pt x="17" y="30"/>
                    <a:pt x="14" y="31"/>
                    <a:pt x="11" y="31"/>
                  </a:cubicBezTo>
                  <a:cubicBezTo>
                    <a:pt x="7" y="30"/>
                    <a:pt x="2" y="29"/>
                    <a:pt x="1" y="24"/>
                  </a:cubicBezTo>
                  <a:cubicBezTo>
                    <a:pt x="0" y="20"/>
                    <a:pt x="5" y="18"/>
                    <a:pt x="8" y="17"/>
                  </a:cubicBezTo>
                  <a:cubicBezTo>
                    <a:pt x="14" y="15"/>
                    <a:pt x="17" y="11"/>
                    <a:pt x="22" y="8"/>
                  </a:cubicBezTo>
                  <a:cubicBezTo>
                    <a:pt x="24" y="7"/>
                    <a:pt x="27" y="6"/>
                    <a:pt x="30" y="6"/>
                  </a:cubicBezTo>
                  <a:cubicBezTo>
                    <a:pt x="39" y="5"/>
                    <a:pt x="49" y="10"/>
                    <a:pt x="57" y="2"/>
                  </a:cubicBezTo>
                  <a:cubicBezTo>
                    <a:pt x="57" y="2"/>
                    <a:pt x="57" y="2"/>
                    <a:pt x="57" y="2"/>
                  </a:cubicBezTo>
                  <a:cubicBezTo>
                    <a:pt x="61" y="0"/>
                    <a:pt x="66" y="0"/>
                    <a:pt x="71" y="1"/>
                  </a:cubicBezTo>
                  <a:cubicBezTo>
                    <a:pt x="81" y="12"/>
                    <a:pt x="72" y="23"/>
                    <a:pt x="70" y="33"/>
                  </a:cubicBezTo>
                  <a:cubicBezTo>
                    <a:pt x="70" y="36"/>
                    <a:pt x="63" y="35"/>
                    <a:pt x="60" y="35"/>
                  </a:cubicBezTo>
                  <a:cubicBezTo>
                    <a:pt x="54" y="34"/>
                    <a:pt x="48" y="34"/>
                    <a:pt x="43" y="34"/>
                  </a:cubicBezTo>
                  <a:cubicBezTo>
                    <a:pt x="43" y="34"/>
                    <a:pt x="43" y="34"/>
                    <a:pt x="43" y="34"/>
                  </a:cubicBezTo>
                  <a:cubicBezTo>
                    <a:pt x="36" y="31"/>
                    <a:pt x="28" y="31"/>
                    <a:pt x="21" y="3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7" name="Freeform 133">
              <a:extLst>
                <a:ext uri="{FF2B5EF4-FFF2-40B4-BE49-F238E27FC236}">
                  <a16:creationId xmlns:a16="http://schemas.microsoft.com/office/drawing/2014/main" id="{73A91DAB-5488-4C8C-A6E6-AA1EDCABE978}"/>
                </a:ext>
              </a:extLst>
            </p:cNvPr>
            <p:cNvSpPr>
              <a:spLocks/>
            </p:cNvSpPr>
            <p:nvPr/>
          </p:nvSpPr>
          <p:spPr bwMode="auto">
            <a:xfrm>
              <a:off x="7840694" y="2442282"/>
              <a:ext cx="41322" cy="41968"/>
            </a:xfrm>
            <a:custGeom>
              <a:avLst/>
              <a:gdLst>
                <a:gd name="T0" fmla="*/ 25 w 48"/>
                <a:gd name="T1" fmla="*/ 11 h 48"/>
                <a:gd name="T2" fmla="*/ 31 w 48"/>
                <a:gd name="T3" fmla="*/ 15 h 48"/>
                <a:gd name="T4" fmla="*/ 37 w 48"/>
                <a:gd name="T5" fmla="*/ 20 h 48"/>
                <a:gd name="T6" fmla="*/ 46 w 48"/>
                <a:gd name="T7" fmla="*/ 29 h 48"/>
                <a:gd name="T8" fmla="*/ 33 w 48"/>
                <a:gd name="T9" fmla="*/ 37 h 48"/>
                <a:gd name="T10" fmla="*/ 4 w 48"/>
                <a:gd name="T11" fmla="*/ 48 h 48"/>
                <a:gd name="T12" fmla="*/ 0 w 48"/>
                <a:gd name="T13" fmla="*/ 9 h 48"/>
                <a:gd name="T14" fmla="*/ 25 w 48"/>
                <a:gd name="T15" fmla="*/ 11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8">
                  <a:moveTo>
                    <a:pt x="25" y="11"/>
                  </a:moveTo>
                  <a:cubicBezTo>
                    <a:pt x="27" y="12"/>
                    <a:pt x="29" y="14"/>
                    <a:pt x="31" y="15"/>
                  </a:cubicBezTo>
                  <a:cubicBezTo>
                    <a:pt x="32" y="17"/>
                    <a:pt x="34" y="19"/>
                    <a:pt x="37" y="20"/>
                  </a:cubicBezTo>
                  <a:cubicBezTo>
                    <a:pt x="42" y="22"/>
                    <a:pt x="48" y="23"/>
                    <a:pt x="46" y="29"/>
                  </a:cubicBezTo>
                  <a:cubicBezTo>
                    <a:pt x="45" y="34"/>
                    <a:pt x="40" y="38"/>
                    <a:pt x="33" y="37"/>
                  </a:cubicBezTo>
                  <a:cubicBezTo>
                    <a:pt x="22" y="36"/>
                    <a:pt x="10" y="34"/>
                    <a:pt x="4" y="48"/>
                  </a:cubicBezTo>
                  <a:cubicBezTo>
                    <a:pt x="7" y="14"/>
                    <a:pt x="7" y="14"/>
                    <a:pt x="0" y="9"/>
                  </a:cubicBezTo>
                  <a:cubicBezTo>
                    <a:pt x="9" y="0"/>
                    <a:pt x="16" y="18"/>
                    <a:pt x="25"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8" name="Freeform 134">
              <a:extLst>
                <a:ext uri="{FF2B5EF4-FFF2-40B4-BE49-F238E27FC236}">
                  <a16:creationId xmlns:a16="http://schemas.microsoft.com/office/drawing/2014/main" id="{2E0CDC8F-F526-4FAF-A56C-CA8E85897C12}"/>
                </a:ext>
              </a:extLst>
            </p:cNvPr>
            <p:cNvSpPr>
              <a:spLocks/>
            </p:cNvSpPr>
            <p:nvPr/>
          </p:nvSpPr>
          <p:spPr bwMode="auto">
            <a:xfrm>
              <a:off x="8844692" y="3909215"/>
              <a:ext cx="40031" cy="25826"/>
            </a:xfrm>
            <a:custGeom>
              <a:avLst/>
              <a:gdLst>
                <a:gd name="T0" fmla="*/ 46 w 46"/>
                <a:gd name="T1" fmla="*/ 26 h 30"/>
                <a:gd name="T2" fmla="*/ 16 w 46"/>
                <a:gd name="T3" fmla="*/ 16 h 30"/>
                <a:gd name="T4" fmla="*/ 10 w 46"/>
                <a:gd name="T5" fmla="*/ 11 h 30"/>
                <a:gd name="T6" fmla="*/ 2 w 46"/>
                <a:gd name="T7" fmla="*/ 4 h 30"/>
                <a:gd name="T8" fmla="*/ 14 w 46"/>
                <a:gd name="T9" fmla="*/ 4 h 30"/>
                <a:gd name="T10" fmla="*/ 46 w 46"/>
                <a:gd name="T11" fmla="*/ 26 h 30"/>
              </a:gdLst>
              <a:ahLst/>
              <a:cxnLst>
                <a:cxn ang="0">
                  <a:pos x="T0" y="T1"/>
                </a:cxn>
                <a:cxn ang="0">
                  <a:pos x="T2" y="T3"/>
                </a:cxn>
                <a:cxn ang="0">
                  <a:pos x="T4" y="T5"/>
                </a:cxn>
                <a:cxn ang="0">
                  <a:pos x="T6" y="T7"/>
                </a:cxn>
                <a:cxn ang="0">
                  <a:pos x="T8" y="T9"/>
                </a:cxn>
                <a:cxn ang="0">
                  <a:pos x="T10" y="T11"/>
                </a:cxn>
              </a:cxnLst>
              <a:rect l="0" t="0" r="r" b="b"/>
              <a:pathLst>
                <a:path w="46" h="30">
                  <a:moveTo>
                    <a:pt x="46" y="26"/>
                  </a:moveTo>
                  <a:cubicBezTo>
                    <a:pt x="32" y="30"/>
                    <a:pt x="26" y="19"/>
                    <a:pt x="16" y="16"/>
                  </a:cubicBezTo>
                  <a:cubicBezTo>
                    <a:pt x="14" y="15"/>
                    <a:pt x="13" y="11"/>
                    <a:pt x="10" y="11"/>
                  </a:cubicBezTo>
                  <a:cubicBezTo>
                    <a:pt x="5" y="11"/>
                    <a:pt x="0" y="9"/>
                    <a:pt x="2" y="4"/>
                  </a:cubicBezTo>
                  <a:cubicBezTo>
                    <a:pt x="3" y="0"/>
                    <a:pt x="10" y="2"/>
                    <a:pt x="14" y="4"/>
                  </a:cubicBezTo>
                  <a:cubicBezTo>
                    <a:pt x="25" y="9"/>
                    <a:pt x="37" y="14"/>
                    <a:pt x="46"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39" name="Freeform 135">
              <a:extLst>
                <a:ext uri="{FF2B5EF4-FFF2-40B4-BE49-F238E27FC236}">
                  <a16:creationId xmlns:a16="http://schemas.microsoft.com/office/drawing/2014/main" id="{612B54E8-7735-430E-A19D-F718E4084970}"/>
                </a:ext>
              </a:extLst>
            </p:cNvPr>
            <p:cNvSpPr>
              <a:spLocks/>
            </p:cNvSpPr>
            <p:nvPr/>
          </p:nvSpPr>
          <p:spPr bwMode="auto">
            <a:xfrm>
              <a:off x="8616129" y="2897470"/>
              <a:ext cx="10331" cy="12268"/>
            </a:xfrm>
            <a:custGeom>
              <a:avLst/>
              <a:gdLst>
                <a:gd name="T0" fmla="*/ 12 w 12"/>
                <a:gd name="T1" fmla="*/ 5 h 14"/>
                <a:gd name="T2" fmla="*/ 5 w 12"/>
                <a:gd name="T3" fmla="*/ 13 h 14"/>
                <a:gd name="T4" fmla="*/ 1 w 12"/>
                <a:gd name="T5" fmla="*/ 10 h 14"/>
                <a:gd name="T6" fmla="*/ 6 w 12"/>
                <a:gd name="T7" fmla="*/ 1 h 14"/>
                <a:gd name="T8" fmla="*/ 12 w 12"/>
                <a:gd name="T9" fmla="*/ 5 h 14"/>
              </a:gdLst>
              <a:ahLst/>
              <a:cxnLst>
                <a:cxn ang="0">
                  <a:pos x="T0" y="T1"/>
                </a:cxn>
                <a:cxn ang="0">
                  <a:pos x="T2" y="T3"/>
                </a:cxn>
                <a:cxn ang="0">
                  <a:pos x="T4" y="T5"/>
                </a:cxn>
                <a:cxn ang="0">
                  <a:pos x="T6" y="T7"/>
                </a:cxn>
                <a:cxn ang="0">
                  <a:pos x="T8" y="T9"/>
                </a:cxn>
              </a:cxnLst>
              <a:rect l="0" t="0" r="r" b="b"/>
              <a:pathLst>
                <a:path w="12" h="14">
                  <a:moveTo>
                    <a:pt x="12" y="5"/>
                  </a:moveTo>
                  <a:cubicBezTo>
                    <a:pt x="11" y="9"/>
                    <a:pt x="9" y="11"/>
                    <a:pt x="5" y="13"/>
                  </a:cubicBezTo>
                  <a:cubicBezTo>
                    <a:pt x="2" y="14"/>
                    <a:pt x="1" y="13"/>
                    <a:pt x="1" y="10"/>
                  </a:cubicBezTo>
                  <a:cubicBezTo>
                    <a:pt x="1" y="6"/>
                    <a:pt x="0" y="2"/>
                    <a:pt x="6" y="1"/>
                  </a:cubicBezTo>
                  <a:cubicBezTo>
                    <a:pt x="8" y="0"/>
                    <a:pt x="11" y="1"/>
                    <a:pt x="12"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0" name="Freeform 136">
              <a:extLst>
                <a:ext uri="{FF2B5EF4-FFF2-40B4-BE49-F238E27FC236}">
                  <a16:creationId xmlns:a16="http://schemas.microsoft.com/office/drawing/2014/main" id="{F080563B-60CF-4F17-A33B-4EA335B6D6F0}"/>
                </a:ext>
              </a:extLst>
            </p:cNvPr>
            <p:cNvSpPr>
              <a:spLocks/>
            </p:cNvSpPr>
            <p:nvPr/>
          </p:nvSpPr>
          <p:spPr bwMode="auto">
            <a:xfrm>
              <a:off x="8861479" y="3533443"/>
              <a:ext cx="14850" cy="11622"/>
            </a:xfrm>
            <a:custGeom>
              <a:avLst/>
              <a:gdLst>
                <a:gd name="T0" fmla="*/ 11 w 17"/>
                <a:gd name="T1" fmla="*/ 3 h 13"/>
                <a:gd name="T2" fmla="*/ 13 w 17"/>
                <a:gd name="T3" fmla="*/ 4 h 13"/>
                <a:gd name="T4" fmla="*/ 8 w 17"/>
                <a:gd name="T5" fmla="*/ 13 h 13"/>
                <a:gd name="T6" fmla="*/ 2 w 17"/>
                <a:gd name="T7" fmla="*/ 9 h 13"/>
                <a:gd name="T8" fmla="*/ 11 w 17"/>
                <a:gd name="T9" fmla="*/ 3 h 13"/>
              </a:gdLst>
              <a:ahLst/>
              <a:cxnLst>
                <a:cxn ang="0">
                  <a:pos x="T0" y="T1"/>
                </a:cxn>
                <a:cxn ang="0">
                  <a:pos x="T2" y="T3"/>
                </a:cxn>
                <a:cxn ang="0">
                  <a:pos x="T4" y="T5"/>
                </a:cxn>
                <a:cxn ang="0">
                  <a:pos x="T6" y="T7"/>
                </a:cxn>
                <a:cxn ang="0">
                  <a:pos x="T8" y="T9"/>
                </a:cxn>
              </a:cxnLst>
              <a:rect l="0" t="0" r="r" b="b"/>
              <a:pathLst>
                <a:path w="17" h="13">
                  <a:moveTo>
                    <a:pt x="11" y="3"/>
                  </a:moveTo>
                  <a:cubicBezTo>
                    <a:pt x="12" y="4"/>
                    <a:pt x="12" y="4"/>
                    <a:pt x="13" y="4"/>
                  </a:cubicBezTo>
                  <a:cubicBezTo>
                    <a:pt x="17" y="9"/>
                    <a:pt x="17" y="13"/>
                    <a:pt x="8" y="13"/>
                  </a:cubicBezTo>
                  <a:cubicBezTo>
                    <a:pt x="6" y="11"/>
                    <a:pt x="3" y="12"/>
                    <a:pt x="2" y="9"/>
                  </a:cubicBezTo>
                  <a:cubicBezTo>
                    <a:pt x="0" y="0"/>
                    <a:pt x="6" y="2"/>
                    <a:pt x="11"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1" name="Freeform 137">
              <a:extLst>
                <a:ext uri="{FF2B5EF4-FFF2-40B4-BE49-F238E27FC236}">
                  <a16:creationId xmlns:a16="http://schemas.microsoft.com/office/drawing/2014/main" id="{AC98F714-7FE6-4707-A35F-4BC20E2601D1}"/>
                </a:ext>
              </a:extLst>
            </p:cNvPr>
            <p:cNvSpPr>
              <a:spLocks/>
            </p:cNvSpPr>
            <p:nvPr/>
          </p:nvSpPr>
          <p:spPr bwMode="auto">
            <a:xfrm>
              <a:off x="9029350" y="3845941"/>
              <a:ext cx="9685" cy="9039"/>
            </a:xfrm>
            <a:custGeom>
              <a:avLst/>
              <a:gdLst>
                <a:gd name="T0" fmla="*/ 0 w 11"/>
                <a:gd name="T1" fmla="*/ 10 h 10"/>
                <a:gd name="T2" fmla="*/ 11 w 11"/>
                <a:gd name="T3" fmla="*/ 7 h 10"/>
                <a:gd name="T4" fmla="*/ 0 w 11"/>
                <a:gd name="T5" fmla="*/ 10 h 10"/>
              </a:gdLst>
              <a:ahLst/>
              <a:cxnLst>
                <a:cxn ang="0">
                  <a:pos x="T0" y="T1"/>
                </a:cxn>
                <a:cxn ang="0">
                  <a:pos x="T2" y="T3"/>
                </a:cxn>
                <a:cxn ang="0">
                  <a:pos x="T4" y="T5"/>
                </a:cxn>
              </a:cxnLst>
              <a:rect l="0" t="0" r="r" b="b"/>
              <a:pathLst>
                <a:path w="11" h="10">
                  <a:moveTo>
                    <a:pt x="0" y="10"/>
                  </a:moveTo>
                  <a:cubicBezTo>
                    <a:pt x="2" y="0"/>
                    <a:pt x="6" y="2"/>
                    <a:pt x="11" y="7"/>
                  </a:cubicBezTo>
                  <a:cubicBezTo>
                    <a:pt x="8" y="8"/>
                    <a:pt x="4" y="9"/>
                    <a:pt x="0"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2" name="Freeform 138">
              <a:extLst>
                <a:ext uri="{FF2B5EF4-FFF2-40B4-BE49-F238E27FC236}">
                  <a16:creationId xmlns:a16="http://schemas.microsoft.com/office/drawing/2014/main" id="{1BECFFC9-D7C7-4AFB-A8A4-397FF3582FEB}"/>
                </a:ext>
              </a:extLst>
            </p:cNvPr>
            <p:cNvSpPr>
              <a:spLocks/>
            </p:cNvSpPr>
            <p:nvPr/>
          </p:nvSpPr>
          <p:spPr bwMode="auto">
            <a:xfrm>
              <a:off x="8148673" y="2585618"/>
              <a:ext cx="25181" cy="16142"/>
            </a:xfrm>
            <a:custGeom>
              <a:avLst/>
              <a:gdLst>
                <a:gd name="T0" fmla="*/ 16 w 29"/>
                <a:gd name="T1" fmla="*/ 19 h 19"/>
                <a:gd name="T2" fmla="*/ 14 w 29"/>
                <a:gd name="T3" fmla="*/ 17 h 19"/>
                <a:gd name="T4" fmla="*/ 4 w 29"/>
                <a:gd name="T5" fmla="*/ 7 h 19"/>
                <a:gd name="T6" fmla="*/ 19 w 29"/>
                <a:gd name="T7" fmla="*/ 7 h 19"/>
                <a:gd name="T8" fmla="*/ 26 w 29"/>
                <a:gd name="T9" fmla="*/ 8 h 19"/>
                <a:gd name="T10" fmla="*/ 28 w 29"/>
                <a:gd name="T11" fmla="*/ 13 h 19"/>
                <a:gd name="T12" fmla="*/ 16 w 2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6" y="19"/>
                  </a:moveTo>
                  <a:cubicBezTo>
                    <a:pt x="16" y="18"/>
                    <a:pt x="15" y="18"/>
                    <a:pt x="14" y="17"/>
                  </a:cubicBezTo>
                  <a:cubicBezTo>
                    <a:pt x="10" y="14"/>
                    <a:pt x="0" y="15"/>
                    <a:pt x="4" y="7"/>
                  </a:cubicBezTo>
                  <a:cubicBezTo>
                    <a:pt x="7" y="0"/>
                    <a:pt x="13" y="5"/>
                    <a:pt x="19" y="7"/>
                  </a:cubicBezTo>
                  <a:cubicBezTo>
                    <a:pt x="21" y="7"/>
                    <a:pt x="24" y="8"/>
                    <a:pt x="26" y="8"/>
                  </a:cubicBezTo>
                  <a:cubicBezTo>
                    <a:pt x="29" y="9"/>
                    <a:pt x="28" y="11"/>
                    <a:pt x="28" y="13"/>
                  </a:cubicBezTo>
                  <a:cubicBezTo>
                    <a:pt x="25" y="18"/>
                    <a:pt x="19" y="14"/>
                    <a:pt x="16"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3" name="Freeform 139">
              <a:extLst>
                <a:ext uri="{FF2B5EF4-FFF2-40B4-BE49-F238E27FC236}">
                  <a16:creationId xmlns:a16="http://schemas.microsoft.com/office/drawing/2014/main" id="{9103F5EC-A7C7-4CC5-94FF-FA7A43A554D0}"/>
                </a:ext>
              </a:extLst>
            </p:cNvPr>
            <p:cNvSpPr>
              <a:spLocks/>
            </p:cNvSpPr>
            <p:nvPr/>
          </p:nvSpPr>
          <p:spPr bwMode="auto">
            <a:xfrm>
              <a:off x="7746428" y="2421621"/>
              <a:ext cx="56818" cy="25826"/>
            </a:xfrm>
            <a:custGeom>
              <a:avLst/>
              <a:gdLst>
                <a:gd name="T0" fmla="*/ 11 w 65"/>
                <a:gd name="T1" fmla="*/ 13 h 30"/>
                <a:gd name="T2" fmla="*/ 28 w 65"/>
                <a:gd name="T3" fmla="*/ 12 h 30"/>
                <a:gd name="T4" fmla="*/ 34 w 65"/>
                <a:gd name="T5" fmla="*/ 6 h 30"/>
                <a:gd name="T6" fmla="*/ 65 w 65"/>
                <a:gd name="T7" fmla="*/ 12 h 30"/>
                <a:gd name="T8" fmla="*/ 57 w 65"/>
                <a:gd name="T9" fmla="*/ 18 h 30"/>
                <a:gd name="T10" fmla="*/ 51 w 65"/>
                <a:gd name="T11" fmla="*/ 22 h 30"/>
                <a:gd name="T12" fmla="*/ 39 w 65"/>
                <a:gd name="T13" fmla="*/ 26 h 30"/>
                <a:gd name="T14" fmla="*/ 7 w 65"/>
                <a:gd name="T15" fmla="*/ 26 h 30"/>
                <a:gd name="T16" fmla="*/ 8 w 65"/>
                <a:gd name="T17" fmla="*/ 14 h 30"/>
                <a:gd name="T18" fmla="*/ 11 w 65"/>
                <a:gd name="T19"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0">
                  <a:moveTo>
                    <a:pt x="11" y="13"/>
                  </a:moveTo>
                  <a:cubicBezTo>
                    <a:pt x="17" y="11"/>
                    <a:pt x="22" y="11"/>
                    <a:pt x="28" y="12"/>
                  </a:cubicBezTo>
                  <a:cubicBezTo>
                    <a:pt x="32" y="12"/>
                    <a:pt x="34" y="11"/>
                    <a:pt x="34" y="6"/>
                  </a:cubicBezTo>
                  <a:cubicBezTo>
                    <a:pt x="46" y="0"/>
                    <a:pt x="55" y="11"/>
                    <a:pt x="65" y="12"/>
                  </a:cubicBezTo>
                  <a:cubicBezTo>
                    <a:pt x="64" y="17"/>
                    <a:pt x="60" y="16"/>
                    <a:pt x="57" y="18"/>
                  </a:cubicBezTo>
                  <a:cubicBezTo>
                    <a:pt x="56" y="21"/>
                    <a:pt x="54" y="22"/>
                    <a:pt x="51" y="22"/>
                  </a:cubicBezTo>
                  <a:cubicBezTo>
                    <a:pt x="46" y="23"/>
                    <a:pt x="42" y="24"/>
                    <a:pt x="39" y="26"/>
                  </a:cubicBezTo>
                  <a:cubicBezTo>
                    <a:pt x="28" y="30"/>
                    <a:pt x="18" y="30"/>
                    <a:pt x="7" y="26"/>
                  </a:cubicBezTo>
                  <a:cubicBezTo>
                    <a:pt x="0" y="22"/>
                    <a:pt x="6" y="18"/>
                    <a:pt x="8" y="14"/>
                  </a:cubicBezTo>
                  <a:cubicBezTo>
                    <a:pt x="9" y="13"/>
                    <a:pt x="10" y="13"/>
                    <a:pt x="11"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4" name="Freeform 140">
              <a:extLst>
                <a:ext uri="{FF2B5EF4-FFF2-40B4-BE49-F238E27FC236}">
                  <a16:creationId xmlns:a16="http://schemas.microsoft.com/office/drawing/2014/main" id="{23717034-01ED-4692-A051-E16A10B3D36F}"/>
                </a:ext>
              </a:extLst>
            </p:cNvPr>
            <p:cNvSpPr>
              <a:spLocks/>
            </p:cNvSpPr>
            <p:nvPr/>
          </p:nvSpPr>
          <p:spPr bwMode="auto">
            <a:xfrm>
              <a:off x="7003276" y="3206740"/>
              <a:ext cx="20016" cy="35511"/>
            </a:xfrm>
            <a:custGeom>
              <a:avLst/>
              <a:gdLst>
                <a:gd name="T0" fmla="*/ 4 w 23"/>
                <a:gd name="T1" fmla="*/ 24 h 41"/>
                <a:gd name="T2" fmla="*/ 10 w 23"/>
                <a:gd name="T3" fmla="*/ 3 h 41"/>
                <a:gd name="T4" fmla="*/ 18 w 23"/>
                <a:gd name="T5" fmla="*/ 4 h 41"/>
                <a:gd name="T6" fmla="*/ 19 w 23"/>
                <a:gd name="T7" fmla="*/ 32 h 41"/>
                <a:gd name="T8" fmla="*/ 7 w 23"/>
                <a:gd name="T9" fmla="*/ 38 h 41"/>
                <a:gd name="T10" fmla="*/ 4 w 23"/>
                <a:gd name="T11" fmla="*/ 24 h 41"/>
              </a:gdLst>
              <a:ahLst/>
              <a:cxnLst>
                <a:cxn ang="0">
                  <a:pos x="T0" y="T1"/>
                </a:cxn>
                <a:cxn ang="0">
                  <a:pos x="T2" y="T3"/>
                </a:cxn>
                <a:cxn ang="0">
                  <a:pos x="T4" y="T5"/>
                </a:cxn>
                <a:cxn ang="0">
                  <a:pos x="T6" y="T7"/>
                </a:cxn>
                <a:cxn ang="0">
                  <a:pos x="T8" y="T9"/>
                </a:cxn>
                <a:cxn ang="0">
                  <a:pos x="T10" y="T11"/>
                </a:cxn>
              </a:cxnLst>
              <a:rect l="0" t="0" r="r" b="b"/>
              <a:pathLst>
                <a:path w="23" h="41">
                  <a:moveTo>
                    <a:pt x="4" y="24"/>
                  </a:moveTo>
                  <a:cubicBezTo>
                    <a:pt x="4" y="16"/>
                    <a:pt x="0" y="7"/>
                    <a:pt x="10" y="3"/>
                  </a:cubicBezTo>
                  <a:cubicBezTo>
                    <a:pt x="13" y="2"/>
                    <a:pt x="17" y="0"/>
                    <a:pt x="18" y="4"/>
                  </a:cubicBezTo>
                  <a:cubicBezTo>
                    <a:pt x="21" y="13"/>
                    <a:pt x="23" y="23"/>
                    <a:pt x="19" y="32"/>
                  </a:cubicBezTo>
                  <a:cubicBezTo>
                    <a:pt x="17" y="36"/>
                    <a:pt x="11" y="41"/>
                    <a:pt x="7" y="38"/>
                  </a:cubicBezTo>
                  <a:cubicBezTo>
                    <a:pt x="0" y="35"/>
                    <a:pt x="5" y="28"/>
                    <a:pt x="4" y="2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5" name="Freeform 141">
              <a:extLst>
                <a:ext uri="{FF2B5EF4-FFF2-40B4-BE49-F238E27FC236}">
                  <a16:creationId xmlns:a16="http://schemas.microsoft.com/office/drawing/2014/main" id="{5D4C4FD0-E857-4AA8-A53F-B591A247407B}"/>
                </a:ext>
              </a:extLst>
            </p:cNvPr>
            <p:cNvSpPr>
              <a:spLocks/>
            </p:cNvSpPr>
            <p:nvPr/>
          </p:nvSpPr>
          <p:spPr bwMode="auto">
            <a:xfrm>
              <a:off x="7045890" y="3246771"/>
              <a:ext cx="28409" cy="19370"/>
            </a:xfrm>
            <a:custGeom>
              <a:avLst/>
              <a:gdLst>
                <a:gd name="T0" fmla="*/ 33 w 33"/>
                <a:gd name="T1" fmla="*/ 0 h 22"/>
                <a:gd name="T2" fmla="*/ 33 w 33"/>
                <a:gd name="T3" fmla="*/ 22 h 22"/>
                <a:gd name="T4" fmla="*/ 0 w 33"/>
                <a:gd name="T5" fmla="*/ 10 h 22"/>
                <a:gd name="T6" fmla="*/ 15 w 33"/>
                <a:gd name="T7" fmla="*/ 2 h 22"/>
                <a:gd name="T8" fmla="*/ 33 w 33"/>
                <a:gd name="T9" fmla="*/ 0 h 22"/>
              </a:gdLst>
              <a:ahLst/>
              <a:cxnLst>
                <a:cxn ang="0">
                  <a:pos x="T0" y="T1"/>
                </a:cxn>
                <a:cxn ang="0">
                  <a:pos x="T2" y="T3"/>
                </a:cxn>
                <a:cxn ang="0">
                  <a:pos x="T4" y="T5"/>
                </a:cxn>
                <a:cxn ang="0">
                  <a:pos x="T6" y="T7"/>
                </a:cxn>
                <a:cxn ang="0">
                  <a:pos x="T8" y="T9"/>
                </a:cxn>
              </a:cxnLst>
              <a:rect l="0" t="0" r="r" b="b"/>
              <a:pathLst>
                <a:path w="33" h="22">
                  <a:moveTo>
                    <a:pt x="33" y="0"/>
                  </a:moveTo>
                  <a:cubicBezTo>
                    <a:pt x="33" y="8"/>
                    <a:pt x="33" y="15"/>
                    <a:pt x="33" y="22"/>
                  </a:cubicBezTo>
                  <a:cubicBezTo>
                    <a:pt x="21" y="21"/>
                    <a:pt x="12" y="11"/>
                    <a:pt x="0" y="10"/>
                  </a:cubicBezTo>
                  <a:cubicBezTo>
                    <a:pt x="3" y="2"/>
                    <a:pt x="10" y="3"/>
                    <a:pt x="15" y="2"/>
                  </a:cubicBezTo>
                  <a:cubicBezTo>
                    <a:pt x="21" y="1"/>
                    <a:pt x="26" y="1"/>
                    <a:pt x="33"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6" name="Freeform 142">
              <a:extLst>
                <a:ext uri="{FF2B5EF4-FFF2-40B4-BE49-F238E27FC236}">
                  <a16:creationId xmlns:a16="http://schemas.microsoft.com/office/drawing/2014/main" id="{A43AB952-A933-429C-AB2A-64741EA84B0F}"/>
                </a:ext>
              </a:extLst>
            </p:cNvPr>
            <p:cNvSpPr>
              <a:spLocks/>
            </p:cNvSpPr>
            <p:nvPr/>
          </p:nvSpPr>
          <p:spPr bwMode="auto">
            <a:xfrm>
              <a:off x="7005859" y="3182205"/>
              <a:ext cx="14204" cy="19370"/>
            </a:xfrm>
            <a:custGeom>
              <a:avLst/>
              <a:gdLst>
                <a:gd name="T0" fmla="*/ 8 w 16"/>
                <a:gd name="T1" fmla="*/ 0 h 22"/>
                <a:gd name="T2" fmla="*/ 11 w 16"/>
                <a:gd name="T3" fmla="*/ 20 h 22"/>
                <a:gd name="T4" fmla="*/ 6 w 16"/>
                <a:gd name="T5" fmla="*/ 20 h 22"/>
                <a:gd name="T6" fmla="*/ 8 w 16"/>
                <a:gd name="T7" fmla="*/ 0 h 22"/>
              </a:gdLst>
              <a:ahLst/>
              <a:cxnLst>
                <a:cxn ang="0">
                  <a:pos x="T0" y="T1"/>
                </a:cxn>
                <a:cxn ang="0">
                  <a:pos x="T2" y="T3"/>
                </a:cxn>
                <a:cxn ang="0">
                  <a:pos x="T4" y="T5"/>
                </a:cxn>
                <a:cxn ang="0">
                  <a:pos x="T6" y="T7"/>
                </a:cxn>
              </a:cxnLst>
              <a:rect l="0" t="0" r="r" b="b"/>
              <a:pathLst>
                <a:path w="16" h="22">
                  <a:moveTo>
                    <a:pt x="8" y="0"/>
                  </a:moveTo>
                  <a:cubicBezTo>
                    <a:pt x="16" y="7"/>
                    <a:pt x="14" y="13"/>
                    <a:pt x="11" y="20"/>
                  </a:cubicBezTo>
                  <a:cubicBezTo>
                    <a:pt x="10" y="22"/>
                    <a:pt x="7" y="22"/>
                    <a:pt x="6" y="20"/>
                  </a:cubicBezTo>
                  <a:cubicBezTo>
                    <a:pt x="0" y="13"/>
                    <a:pt x="6" y="7"/>
                    <a:pt x="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7" name="Freeform 143">
              <a:extLst>
                <a:ext uri="{FF2B5EF4-FFF2-40B4-BE49-F238E27FC236}">
                  <a16:creationId xmlns:a16="http://schemas.microsoft.com/office/drawing/2014/main" id="{DA478A93-D89F-4C97-9A04-4E121F9A27B0}"/>
                </a:ext>
              </a:extLst>
            </p:cNvPr>
            <p:cNvSpPr>
              <a:spLocks/>
            </p:cNvSpPr>
            <p:nvPr/>
          </p:nvSpPr>
          <p:spPr bwMode="auto">
            <a:xfrm>
              <a:off x="8660034" y="3723266"/>
              <a:ext cx="38739" cy="23890"/>
            </a:xfrm>
            <a:custGeom>
              <a:avLst/>
              <a:gdLst>
                <a:gd name="T0" fmla="*/ 8 w 44"/>
                <a:gd name="T1" fmla="*/ 17 h 27"/>
                <a:gd name="T2" fmla="*/ 29 w 44"/>
                <a:gd name="T3" fmla="*/ 3 h 27"/>
                <a:gd name="T4" fmla="*/ 40 w 44"/>
                <a:gd name="T5" fmla="*/ 3 h 27"/>
                <a:gd name="T6" fmla="*/ 40 w 44"/>
                <a:gd name="T7" fmla="*/ 13 h 27"/>
                <a:gd name="T8" fmla="*/ 0 w 44"/>
                <a:gd name="T9" fmla="*/ 25 h 27"/>
                <a:gd name="T10" fmla="*/ 8 w 44"/>
                <a:gd name="T11" fmla="*/ 17 h 27"/>
              </a:gdLst>
              <a:ahLst/>
              <a:cxnLst>
                <a:cxn ang="0">
                  <a:pos x="T0" y="T1"/>
                </a:cxn>
                <a:cxn ang="0">
                  <a:pos x="T2" y="T3"/>
                </a:cxn>
                <a:cxn ang="0">
                  <a:pos x="T4" y="T5"/>
                </a:cxn>
                <a:cxn ang="0">
                  <a:pos x="T6" y="T7"/>
                </a:cxn>
                <a:cxn ang="0">
                  <a:pos x="T8" y="T9"/>
                </a:cxn>
                <a:cxn ang="0">
                  <a:pos x="T10" y="T11"/>
                </a:cxn>
              </a:cxnLst>
              <a:rect l="0" t="0" r="r" b="b"/>
              <a:pathLst>
                <a:path w="44" h="27">
                  <a:moveTo>
                    <a:pt x="8" y="17"/>
                  </a:moveTo>
                  <a:cubicBezTo>
                    <a:pt x="16" y="14"/>
                    <a:pt x="29" y="18"/>
                    <a:pt x="29" y="3"/>
                  </a:cubicBezTo>
                  <a:cubicBezTo>
                    <a:pt x="29" y="0"/>
                    <a:pt x="36" y="1"/>
                    <a:pt x="40" y="3"/>
                  </a:cubicBezTo>
                  <a:cubicBezTo>
                    <a:pt x="43" y="6"/>
                    <a:pt x="44" y="8"/>
                    <a:pt x="40" y="13"/>
                  </a:cubicBezTo>
                  <a:cubicBezTo>
                    <a:pt x="30" y="27"/>
                    <a:pt x="15" y="26"/>
                    <a:pt x="0" y="25"/>
                  </a:cubicBezTo>
                  <a:cubicBezTo>
                    <a:pt x="0" y="19"/>
                    <a:pt x="6" y="20"/>
                    <a:pt x="8"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8" name="Freeform 144">
              <a:extLst>
                <a:ext uri="{FF2B5EF4-FFF2-40B4-BE49-F238E27FC236}">
                  <a16:creationId xmlns:a16="http://schemas.microsoft.com/office/drawing/2014/main" id="{5DDEC7EA-C2F4-41DA-9D95-6595F05A9BCF}"/>
                </a:ext>
              </a:extLst>
            </p:cNvPr>
            <p:cNvSpPr>
              <a:spLocks/>
            </p:cNvSpPr>
            <p:nvPr/>
          </p:nvSpPr>
          <p:spPr bwMode="auto">
            <a:xfrm>
              <a:off x="8722662" y="3733597"/>
              <a:ext cx="19370" cy="16787"/>
            </a:xfrm>
            <a:custGeom>
              <a:avLst/>
              <a:gdLst>
                <a:gd name="T0" fmla="*/ 5 w 22"/>
                <a:gd name="T1" fmla="*/ 0 h 19"/>
                <a:gd name="T2" fmla="*/ 21 w 22"/>
                <a:gd name="T3" fmla="*/ 14 h 19"/>
                <a:gd name="T4" fmla="*/ 17 w 22"/>
                <a:gd name="T5" fmla="*/ 19 h 19"/>
                <a:gd name="T6" fmla="*/ 1 w 22"/>
                <a:gd name="T7" fmla="*/ 4 h 19"/>
                <a:gd name="T8" fmla="*/ 5 w 22"/>
                <a:gd name="T9" fmla="*/ 0 h 19"/>
              </a:gdLst>
              <a:ahLst/>
              <a:cxnLst>
                <a:cxn ang="0">
                  <a:pos x="T0" y="T1"/>
                </a:cxn>
                <a:cxn ang="0">
                  <a:pos x="T2" y="T3"/>
                </a:cxn>
                <a:cxn ang="0">
                  <a:pos x="T4" y="T5"/>
                </a:cxn>
                <a:cxn ang="0">
                  <a:pos x="T6" y="T7"/>
                </a:cxn>
                <a:cxn ang="0">
                  <a:pos x="T8" y="T9"/>
                </a:cxn>
              </a:cxnLst>
              <a:rect l="0" t="0" r="r" b="b"/>
              <a:pathLst>
                <a:path w="22" h="19">
                  <a:moveTo>
                    <a:pt x="5" y="0"/>
                  </a:moveTo>
                  <a:cubicBezTo>
                    <a:pt x="10" y="5"/>
                    <a:pt x="18" y="6"/>
                    <a:pt x="21" y="14"/>
                  </a:cubicBezTo>
                  <a:cubicBezTo>
                    <a:pt x="22" y="17"/>
                    <a:pt x="20" y="19"/>
                    <a:pt x="17" y="19"/>
                  </a:cubicBezTo>
                  <a:cubicBezTo>
                    <a:pt x="15" y="19"/>
                    <a:pt x="0" y="6"/>
                    <a:pt x="1" y="4"/>
                  </a:cubicBezTo>
                  <a:cubicBezTo>
                    <a:pt x="1" y="2"/>
                    <a:pt x="2" y="0"/>
                    <a:pt x="5"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49" name="Freeform 145">
              <a:extLst>
                <a:ext uri="{FF2B5EF4-FFF2-40B4-BE49-F238E27FC236}">
                  <a16:creationId xmlns:a16="http://schemas.microsoft.com/office/drawing/2014/main" id="{6F74955B-C975-4F87-ACD7-F00BE04A975C}"/>
                </a:ext>
              </a:extLst>
            </p:cNvPr>
            <p:cNvSpPr>
              <a:spLocks/>
            </p:cNvSpPr>
            <p:nvPr/>
          </p:nvSpPr>
          <p:spPr bwMode="auto">
            <a:xfrm>
              <a:off x="8699419" y="3722620"/>
              <a:ext cx="5811" cy="7102"/>
            </a:xfrm>
            <a:custGeom>
              <a:avLst/>
              <a:gdLst>
                <a:gd name="T0" fmla="*/ 7 w 7"/>
                <a:gd name="T1" fmla="*/ 6 h 8"/>
                <a:gd name="T2" fmla="*/ 3 w 7"/>
                <a:gd name="T3" fmla="*/ 8 h 8"/>
                <a:gd name="T4" fmla="*/ 1 w 7"/>
                <a:gd name="T5" fmla="*/ 3 h 8"/>
                <a:gd name="T6" fmla="*/ 4 w 7"/>
                <a:gd name="T7" fmla="*/ 1 h 8"/>
                <a:gd name="T8" fmla="*/ 7 w 7"/>
                <a:gd name="T9" fmla="*/ 6 h 8"/>
              </a:gdLst>
              <a:ahLst/>
              <a:cxnLst>
                <a:cxn ang="0">
                  <a:pos x="T0" y="T1"/>
                </a:cxn>
                <a:cxn ang="0">
                  <a:pos x="T2" y="T3"/>
                </a:cxn>
                <a:cxn ang="0">
                  <a:pos x="T4" y="T5"/>
                </a:cxn>
                <a:cxn ang="0">
                  <a:pos x="T6" y="T7"/>
                </a:cxn>
                <a:cxn ang="0">
                  <a:pos x="T8" y="T9"/>
                </a:cxn>
              </a:cxnLst>
              <a:rect l="0" t="0" r="r" b="b"/>
              <a:pathLst>
                <a:path w="7" h="8">
                  <a:moveTo>
                    <a:pt x="7" y="6"/>
                  </a:moveTo>
                  <a:cubicBezTo>
                    <a:pt x="5" y="7"/>
                    <a:pt x="4" y="8"/>
                    <a:pt x="3" y="8"/>
                  </a:cubicBezTo>
                  <a:cubicBezTo>
                    <a:pt x="2" y="6"/>
                    <a:pt x="1" y="5"/>
                    <a:pt x="1" y="3"/>
                  </a:cubicBezTo>
                  <a:cubicBezTo>
                    <a:pt x="0" y="1"/>
                    <a:pt x="2" y="0"/>
                    <a:pt x="4" y="1"/>
                  </a:cubicBezTo>
                  <a:cubicBezTo>
                    <a:pt x="5" y="2"/>
                    <a:pt x="6" y="4"/>
                    <a:pt x="7"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grpSp>
      <p:grpSp>
        <p:nvGrpSpPr>
          <p:cNvPr id="150" name="Wereld">
            <a:extLst>
              <a:ext uri="{FF2B5EF4-FFF2-40B4-BE49-F238E27FC236}">
                <a16:creationId xmlns:a16="http://schemas.microsoft.com/office/drawing/2014/main" id="{EA37BD46-89B0-4281-BDFB-D3796FB77F03}"/>
              </a:ext>
            </a:extLst>
          </p:cNvPr>
          <p:cNvGrpSpPr/>
          <p:nvPr userDrawn="1"/>
        </p:nvGrpSpPr>
        <p:grpSpPr>
          <a:xfrm>
            <a:off x="10874143" y="1936404"/>
            <a:ext cx="6441054" cy="3359640"/>
            <a:chOff x="5063075" y="2411290"/>
            <a:chExt cx="3975960" cy="2073852"/>
          </a:xfrm>
          <a:solidFill>
            <a:schemeClr val="accent1">
              <a:lumMod val="75000"/>
            </a:schemeClr>
          </a:solidFill>
        </p:grpSpPr>
        <p:sp>
          <p:nvSpPr>
            <p:cNvPr id="151" name="Freeform 6">
              <a:extLst>
                <a:ext uri="{FF2B5EF4-FFF2-40B4-BE49-F238E27FC236}">
                  <a16:creationId xmlns:a16="http://schemas.microsoft.com/office/drawing/2014/main" id="{344EDF41-C0FD-4E33-B614-438380CF7FC4}"/>
                </a:ext>
              </a:extLst>
            </p:cNvPr>
            <p:cNvSpPr>
              <a:spLocks/>
            </p:cNvSpPr>
            <p:nvPr/>
          </p:nvSpPr>
          <p:spPr bwMode="auto">
            <a:xfrm>
              <a:off x="6768257" y="2588846"/>
              <a:ext cx="7748" cy="11622"/>
            </a:xfrm>
            <a:custGeom>
              <a:avLst/>
              <a:gdLst>
                <a:gd name="T0" fmla="*/ 7 w 9"/>
                <a:gd name="T1" fmla="*/ 10 h 13"/>
                <a:gd name="T2" fmla="*/ 3 w 9"/>
                <a:gd name="T3" fmla="*/ 13 h 13"/>
                <a:gd name="T4" fmla="*/ 6 w 9"/>
                <a:gd name="T5" fmla="*/ 0 h 13"/>
                <a:gd name="T6" fmla="*/ 7 w 9"/>
                <a:gd name="T7" fmla="*/ 10 h 13"/>
              </a:gdLst>
              <a:ahLst/>
              <a:cxnLst>
                <a:cxn ang="0">
                  <a:pos x="T0" y="T1"/>
                </a:cxn>
                <a:cxn ang="0">
                  <a:pos x="T2" y="T3"/>
                </a:cxn>
                <a:cxn ang="0">
                  <a:pos x="T4" y="T5"/>
                </a:cxn>
                <a:cxn ang="0">
                  <a:pos x="T6" y="T7"/>
                </a:cxn>
              </a:cxnLst>
              <a:rect l="0" t="0" r="r" b="b"/>
              <a:pathLst>
                <a:path w="9" h="13">
                  <a:moveTo>
                    <a:pt x="7" y="10"/>
                  </a:moveTo>
                  <a:cubicBezTo>
                    <a:pt x="6" y="11"/>
                    <a:pt x="4" y="12"/>
                    <a:pt x="3" y="13"/>
                  </a:cubicBezTo>
                  <a:cubicBezTo>
                    <a:pt x="0" y="8"/>
                    <a:pt x="0" y="4"/>
                    <a:pt x="6" y="0"/>
                  </a:cubicBezTo>
                  <a:cubicBezTo>
                    <a:pt x="9" y="3"/>
                    <a:pt x="7" y="7"/>
                    <a:pt x="7"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52" name="Freeform 7">
              <a:extLst>
                <a:ext uri="{FF2B5EF4-FFF2-40B4-BE49-F238E27FC236}">
                  <a16:creationId xmlns:a16="http://schemas.microsoft.com/office/drawing/2014/main" id="{D43937E5-BDD2-49F3-ACD4-6FB4DCD6D7B6}"/>
                </a:ext>
              </a:extLst>
            </p:cNvPr>
            <p:cNvSpPr>
              <a:spLocks/>
            </p:cNvSpPr>
            <p:nvPr/>
          </p:nvSpPr>
          <p:spPr bwMode="auto">
            <a:xfrm>
              <a:off x="6718541" y="2651475"/>
              <a:ext cx="27118" cy="11622"/>
            </a:xfrm>
            <a:custGeom>
              <a:avLst/>
              <a:gdLst>
                <a:gd name="T0" fmla="*/ 29 w 31"/>
                <a:gd name="T1" fmla="*/ 6 h 13"/>
                <a:gd name="T2" fmla="*/ 23 w 31"/>
                <a:gd name="T3" fmla="*/ 12 h 13"/>
                <a:gd name="T4" fmla="*/ 0 w 31"/>
                <a:gd name="T5" fmla="*/ 5 h 13"/>
                <a:gd name="T6" fmla="*/ 21 w 31"/>
                <a:gd name="T7" fmla="*/ 2 h 13"/>
                <a:gd name="T8" fmla="*/ 29 w 31"/>
                <a:gd name="T9" fmla="*/ 6 h 13"/>
              </a:gdLst>
              <a:ahLst/>
              <a:cxnLst>
                <a:cxn ang="0">
                  <a:pos x="T0" y="T1"/>
                </a:cxn>
                <a:cxn ang="0">
                  <a:pos x="T2" y="T3"/>
                </a:cxn>
                <a:cxn ang="0">
                  <a:pos x="T4" y="T5"/>
                </a:cxn>
                <a:cxn ang="0">
                  <a:pos x="T6" y="T7"/>
                </a:cxn>
                <a:cxn ang="0">
                  <a:pos x="T8" y="T9"/>
                </a:cxn>
              </a:cxnLst>
              <a:rect l="0" t="0" r="r" b="b"/>
              <a:pathLst>
                <a:path w="31" h="13">
                  <a:moveTo>
                    <a:pt x="29" y="6"/>
                  </a:moveTo>
                  <a:cubicBezTo>
                    <a:pt x="31" y="11"/>
                    <a:pt x="28" y="13"/>
                    <a:pt x="23" y="12"/>
                  </a:cubicBezTo>
                  <a:cubicBezTo>
                    <a:pt x="16" y="10"/>
                    <a:pt x="9" y="8"/>
                    <a:pt x="0" y="5"/>
                  </a:cubicBezTo>
                  <a:cubicBezTo>
                    <a:pt x="7" y="0"/>
                    <a:pt x="14" y="3"/>
                    <a:pt x="21" y="2"/>
                  </a:cubicBezTo>
                  <a:cubicBezTo>
                    <a:pt x="23" y="4"/>
                    <a:pt x="25" y="6"/>
                    <a:pt x="29"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53" name="Freeform 8">
              <a:extLst>
                <a:ext uri="{FF2B5EF4-FFF2-40B4-BE49-F238E27FC236}">
                  <a16:creationId xmlns:a16="http://schemas.microsoft.com/office/drawing/2014/main" id="{5AF9F175-AAA2-463A-8337-9D98AFBBA489}"/>
                </a:ext>
              </a:extLst>
            </p:cNvPr>
            <p:cNvSpPr>
              <a:spLocks/>
            </p:cNvSpPr>
            <p:nvPr/>
          </p:nvSpPr>
          <p:spPr bwMode="auto">
            <a:xfrm>
              <a:off x="5119247" y="2644372"/>
              <a:ext cx="1423675" cy="1823337"/>
            </a:xfrm>
            <a:custGeom>
              <a:avLst/>
              <a:gdLst>
                <a:gd name="T0" fmla="*/ 750 w 1636"/>
                <a:gd name="T1" fmla="*/ 1025 h 2092"/>
                <a:gd name="T2" fmla="*/ 673 w 1636"/>
                <a:gd name="T3" fmla="*/ 882 h 2092"/>
                <a:gd name="T4" fmla="*/ 695 w 1636"/>
                <a:gd name="T5" fmla="*/ 972 h 2092"/>
                <a:gd name="T6" fmla="*/ 637 w 1636"/>
                <a:gd name="T7" fmla="*/ 899 h 2092"/>
                <a:gd name="T8" fmla="*/ 553 w 1636"/>
                <a:gd name="T9" fmla="*/ 652 h 2092"/>
                <a:gd name="T10" fmla="*/ 584 w 1636"/>
                <a:gd name="T11" fmla="*/ 533 h 2092"/>
                <a:gd name="T12" fmla="*/ 491 w 1636"/>
                <a:gd name="T13" fmla="*/ 377 h 2092"/>
                <a:gd name="T14" fmla="*/ 323 w 1636"/>
                <a:gd name="T15" fmla="*/ 297 h 2092"/>
                <a:gd name="T16" fmla="*/ 215 w 1636"/>
                <a:gd name="T17" fmla="*/ 337 h 2092"/>
                <a:gd name="T18" fmla="*/ 5 w 1636"/>
                <a:gd name="T19" fmla="*/ 459 h 2092"/>
                <a:gd name="T20" fmla="*/ 102 w 1636"/>
                <a:gd name="T21" fmla="*/ 356 h 2092"/>
                <a:gd name="T22" fmla="*/ 39 w 1636"/>
                <a:gd name="T23" fmla="*/ 296 h 2092"/>
                <a:gd name="T24" fmla="*/ 29 w 1636"/>
                <a:gd name="T25" fmla="*/ 200 h 2092"/>
                <a:gd name="T26" fmla="*/ 99 w 1636"/>
                <a:gd name="T27" fmla="*/ 143 h 2092"/>
                <a:gd name="T28" fmla="*/ 153 w 1636"/>
                <a:gd name="T29" fmla="*/ 37 h 2092"/>
                <a:gd name="T30" fmla="*/ 278 w 1636"/>
                <a:gd name="T31" fmla="*/ 20 h 2092"/>
                <a:gd name="T32" fmla="*/ 464 w 1636"/>
                <a:gd name="T33" fmla="*/ 52 h 2092"/>
                <a:gd name="T34" fmla="*/ 600 w 1636"/>
                <a:gd name="T35" fmla="*/ 47 h 2092"/>
                <a:gd name="T36" fmla="*/ 661 w 1636"/>
                <a:gd name="T37" fmla="*/ 50 h 2092"/>
                <a:gd name="T38" fmla="*/ 833 w 1636"/>
                <a:gd name="T39" fmla="*/ 102 h 2092"/>
                <a:gd name="T40" fmla="*/ 960 w 1636"/>
                <a:gd name="T41" fmla="*/ 107 h 2092"/>
                <a:gd name="T42" fmla="*/ 1042 w 1636"/>
                <a:gd name="T43" fmla="*/ 96 h 2092"/>
                <a:gd name="T44" fmla="*/ 1090 w 1636"/>
                <a:gd name="T45" fmla="*/ 47 h 2092"/>
                <a:gd name="T46" fmla="*/ 1125 w 1636"/>
                <a:gd name="T47" fmla="*/ 112 h 2092"/>
                <a:gd name="T48" fmla="*/ 1195 w 1636"/>
                <a:gd name="T49" fmla="*/ 114 h 2092"/>
                <a:gd name="T50" fmla="*/ 1108 w 1636"/>
                <a:gd name="T51" fmla="*/ 173 h 2092"/>
                <a:gd name="T52" fmla="*/ 1005 w 1636"/>
                <a:gd name="T53" fmla="*/ 284 h 2092"/>
                <a:gd name="T54" fmla="*/ 1134 w 1636"/>
                <a:gd name="T55" fmla="*/ 410 h 2092"/>
                <a:gd name="T56" fmla="*/ 1191 w 1636"/>
                <a:gd name="T57" fmla="*/ 331 h 2092"/>
                <a:gd name="T58" fmla="*/ 1304 w 1636"/>
                <a:gd name="T59" fmla="*/ 287 h 2092"/>
                <a:gd name="T60" fmla="*/ 1381 w 1636"/>
                <a:gd name="T61" fmla="*/ 339 h 2092"/>
                <a:gd name="T62" fmla="*/ 1437 w 1636"/>
                <a:gd name="T63" fmla="*/ 460 h 2092"/>
                <a:gd name="T64" fmla="*/ 1307 w 1636"/>
                <a:gd name="T65" fmla="*/ 511 h 2092"/>
                <a:gd name="T66" fmla="*/ 1357 w 1636"/>
                <a:gd name="T67" fmla="*/ 582 h 2092"/>
                <a:gd name="T68" fmla="*/ 1289 w 1636"/>
                <a:gd name="T69" fmla="*/ 597 h 2092"/>
                <a:gd name="T70" fmla="*/ 1194 w 1636"/>
                <a:gd name="T71" fmla="*/ 673 h 2092"/>
                <a:gd name="T72" fmla="*/ 1114 w 1636"/>
                <a:gd name="T73" fmla="*/ 801 h 2092"/>
                <a:gd name="T74" fmla="*/ 1055 w 1636"/>
                <a:gd name="T75" fmla="*/ 898 h 2092"/>
                <a:gd name="T76" fmla="*/ 953 w 1636"/>
                <a:gd name="T77" fmla="*/ 884 h 2092"/>
                <a:gd name="T78" fmla="*/ 867 w 1636"/>
                <a:gd name="T79" fmla="*/ 1033 h 2092"/>
                <a:gd name="T80" fmla="*/ 986 w 1636"/>
                <a:gd name="T81" fmla="*/ 1006 h 2092"/>
                <a:gd name="T82" fmla="*/ 1025 w 1636"/>
                <a:gd name="T83" fmla="*/ 1118 h 2092"/>
                <a:gd name="T84" fmla="*/ 1136 w 1636"/>
                <a:gd name="T85" fmla="*/ 1155 h 2092"/>
                <a:gd name="T86" fmla="*/ 1188 w 1636"/>
                <a:gd name="T87" fmla="*/ 1146 h 2092"/>
                <a:gd name="T88" fmla="*/ 1294 w 1636"/>
                <a:gd name="T89" fmla="*/ 1153 h 2092"/>
                <a:gd name="T90" fmla="*/ 1425 w 1636"/>
                <a:gd name="T91" fmla="*/ 1240 h 2092"/>
                <a:gd name="T92" fmla="*/ 1464 w 1636"/>
                <a:gd name="T93" fmla="*/ 1307 h 2092"/>
                <a:gd name="T94" fmla="*/ 1634 w 1636"/>
                <a:gd name="T95" fmla="*/ 1377 h 2092"/>
                <a:gd name="T96" fmla="*/ 1566 w 1636"/>
                <a:gd name="T97" fmla="*/ 1562 h 2092"/>
                <a:gd name="T98" fmla="*/ 1452 w 1636"/>
                <a:gd name="T99" fmla="*/ 1676 h 2092"/>
                <a:gd name="T100" fmla="*/ 1345 w 1636"/>
                <a:gd name="T101" fmla="*/ 1790 h 2092"/>
                <a:gd name="T102" fmla="*/ 1286 w 1636"/>
                <a:gd name="T103" fmla="*/ 1874 h 2092"/>
                <a:gd name="T104" fmla="*/ 1235 w 1636"/>
                <a:gd name="T105" fmla="*/ 1974 h 2092"/>
                <a:gd name="T106" fmla="*/ 1198 w 1636"/>
                <a:gd name="T107" fmla="*/ 2063 h 2092"/>
                <a:gd name="T108" fmla="*/ 1128 w 1636"/>
                <a:gd name="T109" fmla="*/ 2058 h 2092"/>
                <a:gd name="T110" fmla="*/ 1122 w 1636"/>
                <a:gd name="T111" fmla="*/ 1992 h 2092"/>
                <a:gd name="T112" fmla="*/ 1142 w 1636"/>
                <a:gd name="T113" fmla="*/ 1930 h 2092"/>
                <a:gd name="T114" fmla="*/ 1143 w 1636"/>
                <a:gd name="T115" fmla="*/ 1830 h 2092"/>
                <a:gd name="T116" fmla="*/ 1171 w 1636"/>
                <a:gd name="T117" fmla="*/ 1582 h 2092"/>
                <a:gd name="T118" fmla="*/ 1037 w 1636"/>
                <a:gd name="T119" fmla="*/ 1401 h 2092"/>
                <a:gd name="T120" fmla="*/ 1077 w 1636"/>
                <a:gd name="T121" fmla="*/ 1287 h 2092"/>
                <a:gd name="T122" fmla="*/ 1050 w 1636"/>
                <a:gd name="T123" fmla="*/ 1218 h 2092"/>
                <a:gd name="T124" fmla="*/ 955 w 1636"/>
                <a:gd name="T125" fmla="*/ 1141 h 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6" h="2092">
                  <a:moveTo>
                    <a:pt x="869" y="1105"/>
                  </a:moveTo>
                  <a:cubicBezTo>
                    <a:pt x="861" y="1110"/>
                    <a:pt x="852" y="1109"/>
                    <a:pt x="843" y="1105"/>
                  </a:cubicBezTo>
                  <a:cubicBezTo>
                    <a:pt x="839" y="1105"/>
                    <a:pt x="835" y="1101"/>
                    <a:pt x="831" y="1099"/>
                  </a:cubicBezTo>
                  <a:cubicBezTo>
                    <a:pt x="827" y="1096"/>
                    <a:pt x="821" y="1098"/>
                    <a:pt x="816" y="1097"/>
                  </a:cubicBezTo>
                  <a:cubicBezTo>
                    <a:pt x="808" y="1095"/>
                    <a:pt x="803" y="1089"/>
                    <a:pt x="799" y="1083"/>
                  </a:cubicBezTo>
                  <a:cubicBezTo>
                    <a:pt x="796" y="1079"/>
                    <a:pt x="790" y="1080"/>
                    <a:pt x="786" y="1079"/>
                  </a:cubicBezTo>
                  <a:cubicBezTo>
                    <a:pt x="759" y="1068"/>
                    <a:pt x="750" y="1054"/>
                    <a:pt x="750" y="1025"/>
                  </a:cubicBezTo>
                  <a:cubicBezTo>
                    <a:pt x="750" y="1019"/>
                    <a:pt x="748" y="1014"/>
                    <a:pt x="747" y="1008"/>
                  </a:cubicBezTo>
                  <a:cubicBezTo>
                    <a:pt x="746" y="1004"/>
                    <a:pt x="744" y="999"/>
                    <a:pt x="741" y="996"/>
                  </a:cubicBezTo>
                  <a:cubicBezTo>
                    <a:pt x="735" y="989"/>
                    <a:pt x="728" y="982"/>
                    <a:pt x="721" y="976"/>
                  </a:cubicBezTo>
                  <a:cubicBezTo>
                    <a:pt x="715" y="969"/>
                    <a:pt x="707" y="963"/>
                    <a:pt x="708" y="951"/>
                  </a:cubicBezTo>
                  <a:cubicBezTo>
                    <a:pt x="709" y="946"/>
                    <a:pt x="703" y="944"/>
                    <a:pt x="700" y="940"/>
                  </a:cubicBezTo>
                  <a:cubicBezTo>
                    <a:pt x="689" y="926"/>
                    <a:pt x="678" y="912"/>
                    <a:pt x="673" y="894"/>
                  </a:cubicBezTo>
                  <a:cubicBezTo>
                    <a:pt x="673" y="890"/>
                    <a:pt x="673" y="886"/>
                    <a:pt x="673" y="882"/>
                  </a:cubicBezTo>
                  <a:cubicBezTo>
                    <a:pt x="673" y="872"/>
                    <a:pt x="664" y="871"/>
                    <a:pt x="659" y="866"/>
                  </a:cubicBezTo>
                  <a:cubicBezTo>
                    <a:pt x="654" y="865"/>
                    <a:pt x="657" y="869"/>
                    <a:pt x="656" y="871"/>
                  </a:cubicBezTo>
                  <a:cubicBezTo>
                    <a:pt x="656" y="877"/>
                    <a:pt x="659" y="883"/>
                    <a:pt x="661" y="889"/>
                  </a:cubicBezTo>
                  <a:cubicBezTo>
                    <a:pt x="662" y="891"/>
                    <a:pt x="663" y="892"/>
                    <a:pt x="664" y="894"/>
                  </a:cubicBezTo>
                  <a:cubicBezTo>
                    <a:pt x="665" y="896"/>
                    <a:pt x="666" y="898"/>
                    <a:pt x="668" y="900"/>
                  </a:cubicBezTo>
                  <a:cubicBezTo>
                    <a:pt x="670" y="904"/>
                    <a:pt x="671" y="909"/>
                    <a:pt x="674" y="913"/>
                  </a:cubicBezTo>
                  <a:cubicBezTo>
                    <a:pt x="677" y="934"/>
                    <a:pt x="693" y="950"/>
                    <a:pt x="695" y="972"/>
                  </a:cubicBezTo>
                  <a:cubicBezTo>
                    <a:pt x="697" y="981"/>
                    <a:pt x="710" y="982"/>
                    <a:pt x="711" y="992"/>
                  </a:cubicBezTo>
                  <a:cubicBezTo>
                    <a:pt x="712" y="997"/>
                    <a:pt x="712" y="1002"/>
                    <a:pt x="707" y="1006"/>
                  </a:cubicBezTo>
                  <a:cubicBezTo>
                    <a:pt x="696" y="1006"/>
                    <a:pt x="672" y="986"/>
                    <a:pt x="672" y="976"/>
                  </a:cubicBezTo>
                  <a:cubicBezTo>
                    <a:pt x="672" y="961"/>
                    <a:pt x="665" y="953"/>
                    <a:pt x="653" y="946"/>
                  </a:cubicBezTo>
                  <a:cubicBezTo>
                    <a:pt x="651" y="945"/>
                    <a:pt x="649" y="942"/>
                    <a:pt x="647" y="940"/>
                  </a:cubicBezTo>
                  <a:cubicBezTo>
                    <a:pt x="643" y="933"/>
                    <a:pt x="648" y="929"/>
                    <a:pt x="651" y="924"/>
                  </a:cubicBezTo>
                  <a:cubicBezTo>
                    <a:pt x="650" y="913"/>
                    <a:pt x="643" y="906"/>
                    <a:pt x="637" y="899"/>
                  </a:cubicBezTo>
                  <a:cubicBezTo>
                    <a:pt x="624" y="886"/>
                    <a:pt x="619" y="872"/>
                    <a:pt x="620" y="854"/>
                  </a:cubicBezTo>
                  <a:cubicBezTo>
                    <a:pt x="620" y="850"/>
                    <a:pt x="620" y="846"/>
                    <a:pt x="618" y="843"/>
                  </a:cubicBezTo>
                  <a:cubicBezTo>
                    <a:pt x="614" y="837"/>
                    <a:pt x="610" y="831"/>
                    <a:pt x="604" y="828"/>
                  </a:cubicBezTo>
                  <a:cubicBezTo>
                    <a:pt x="581" y="819"/>
                    <a:pt x="574" y="798"/>
                    <a:pt x="567" y="777"/>
                  </a:cubicBezTo>
                  <a:cubicBezTo>
                    <a:pt x="567" y="773"/>
                    <a:pt x="568" y="769"/>
                    <a:pt x="566" y="764"/>
                  </a:cubicBezTo>
                  <a:cubicBezTo>
                    <a:pt x="544" y="738"/>
                    <a:pt x="539" y="709"/>
                    <a:pt x="550" y="677"/>
                  </a:cubicBezTo>
                  <a:cubicBezTo>
                    <a:pt x="554" y="669"/>
                    <a:pt x="552" y="661"/>
                    <a:pt x="553" y="652"/>
                  </a:cubicBezTo>
                  <a:cubicBezTo>
                    <a:pt x="552" y="637"/>
                    <a:pt x="559" y="625"/>
                    <a:pt x="567" y="613"/>
                  </a:cubicBezTo>
                  <a:cubicBezTo>
                    <a:pt x="571" y="608"/>
                    <a:pt x="571" y="601"/>
                    <a:pt x="572" y="595"/>
                  </a:cubicBezTo>
                  <a:cubicBezTo>
                    <a:pt x="572" y="592"/>
                    <a:pt x="571" y="589"/>
                    <a:pt x="571" y="585"/>
                  </a:cubicBezTo>
                  <a:cubicBezTo>
                    <a:pt x="570" y="578"/>
                    <a:pt x="571" y="571"/>
                    <a:pt x="568" y="563"/>
                  </a:cubicBezTo>
                  <a:cubicBezTo>
                    <a:pt x="568" y="559"/>
                    <a:pt x="568" y="554"/>
                    <a:pt x="572" y="551"/>
                  </a:cubicBezTo>
                  <a:cubicBezTo>
                    <a:pt x="579" y="547"/>
                    <a:pt x="586" y="549"/>
                    <a:pt x="593" y="551"/>
                  </a:cubicBezTo>
                  <a:cubicBezTo>
                    <a:pt x="595" y="543"/>
                    <a:pt x="588" y="539"/>
                    <a:pt x="584" y="533"/>
                  </a:cubicBezTo>
                  <a:cubicBezTo>
                    <a:pt x="581" y="526"/>
                    <a:pt x="580" y="517"/>
                    <a:pt x="570" y="516"/>
                  </a:cubicBezTo>
                  <a:cubicBezTo>
                    <a:pt x="562" y="506"/>
                    <a:pt x="548" y="510"/>
                    <a:pt x="539" y="503"/>
                  </a:cubicBezTo>
                  <a:cubicBezTo>
                    <a:pt x="536" y="485"/>
                    <a:pt x="533" y="468"/>
                    <a:pt x="524" y="452"/>
                  </a:cubicBezTo>
                  <a:cubicBezTo>
                    <a:pt x="526" y="442"/>
                    <a:pt x="516" y="441"/>
                    <a:pt x="511" y="436"/>
                  </a:cubicBezTo>
                  <a:cubicBezTo>
                    <a:pt x="511" y="435"/>
                    <a:pt x="510" y="433"/>
                    <a:pt x="510" y="432"/>
                  </a:cubicBezTo>
                  <a:cubicBezTo>
                    <a:pt x="508" y="424"/>
                    <a:pt x="511" y="414"/>
                    <a:pt x="501" y="408"/>
                  </a:cubicBezTo>
                  <a:cubicBezTo>
                    <a:pt x="491" y="400"/>
                    <a:pt x="492" y="389"/>
                    <a:pt x="491" y="377"/>
                  </a:cubicBezTo>
                  <a:cubicBezTo>
                    <a:pt x="486" y="373"/>
                    <a:pt x="480" y="368"/>
                    <a:pt x="478" y="361"/>
                  </a:cubicBezTo>
                  <a:cubicBezTo>
                    <a:pt x="471" y="352"/>
                    <a:pt x="468" y="341"/>
                    <a:pt x="459" y="333"/>
                  </a:cubicBezTo>
                  <a:cubicBezTo>
                    <a:pt x="453" y="328"/>
                    <a:pt x="450" y="327"/>
                    <a:pt x="445" y="334"/>
                  </a:cubicBezTo>
                  <a:cubicBezTo>
                    <a:pt x="437" y="338"/>
                    <a:pt x="430" y="334"/>
                    <a:pt x="424" y="328"/>
                  </a:cubicBezTo>
                  <a:cubicBezTo>
                    <a:pt x="419" y="323"/>
                    <a:pt x="413" y="319"/>
                    <a:pt x="408" y="315"/>
                  </a:cubicBezTo>
                  <a:cubicBezTo>
                    <a:pt x="404" y="312"/>
                    <a:pt x="402" y="307"/>
                    <a:pt x="396" y="310"/>
                  </a:cubicBezTo>
                  <a:cubicBezTo>
                    <a:pt x="370" y="314"/>
                    <a:pt x="345" y="314"/>
                    <a:pt x="323" y="297"/>
                  </a:cubicBezTo>
                  <a:cubicBezTo>
                    <a:pt x="315" y="291"/>
                    <a:pt x="308" y="284"/>
                    <a:pt x="297" y="291"/>
                  </a:cubicBezTo>
                  <a:cubicBezTo>
                    <a:pt x="293" y="294"/>
                    <a:pt x="292" y="299"/>
                    <a:pt x="288" y="303"/>
                  </a:cubicBezTo>
                  <a:cubicBezTo>
                    <a:pt x="275" y="308"/>
                    <a:pt x="268" y="324"/>
                    <a:pt x="252" y="324"/>
                  </a:cubicBezTo>
                  <a:cubicBezTo>
                    <a:pt x="247" y="325"/>
                    <a:pt x="242" y="325"/>
                    <a:pt x="238" y="323"/>
                  </a:cubicBezTo>
                  <a:cubicBezTo>
                    <a:pt x="230" y="316"/>
                    <a:pt x="239" y="290"/>
                    <a:pt x="233" y="297"/>
                  </a:cubicBezTo>
                  <a:cubicBezTo>
                    <a:pt x="229" y="303"/>
                    <a:pt x="226" y="309"/>
                    <a:pt x="221" y="315"/>
                  </a:cubicBezTo>
                  <a:cubicBezTo>
                    <a:pt x="215" y="321"/>
                    <a:pt x="203" y="325"/>
                    <a:pt x="215" y="337"/>
                  </a:cubicBezTo>
                  <a:cubicBezTo>
                    <a:pt x="219" y="341"/>
                    <a:pt x="213" y="348"/>
                    <a:pt x="208" y="351"/>
                  </a:cubicBezTo>
                  <a:cubicBezTo>
                    <a:pt x="178" y="371"/>
                    <a:pt x="147" y="389"/>
                    <a:pt x="121" y="414"/>
                  </a:cubicBezTo>
                  <a:cubicBezTo>
                    <a:pt x="115" y="419"/>
                    <a:pt x="107" y="422"/>
                    <a:pt x="100" y="424"/>
                  </a:cubicBezTo>
                  <a:cubicBezTo>
                    <a:pt x="75" y="431"/>
                    <a:pt x="52" y="445"/>
                    <a:pt x="27" y="452"/>
                  </a:cubicBezTo>
                  <a:cubicBezTo>
                    <a:pt x="26" y="453"/>
                    <a:pt x="25" y="454"/>
                    <a:pt x="24" y="455"/>
                  </a:cubicBezTo>
                  <a:cubicBezTo>
                    <a:pt x="21" y="459"/>
                    <a:pt x="17" y="463"/>
                    <a:pt x="12" y="464"/>
                  </a:cubicBezTo>
                  <a:cubicBezTo>
                    <a:pt x="8" y="463"/>
                    <a:pt x="6" y="462"/>
                    <a:pt x="5" y="459"/>
                  </a:cubicBezTo>
                  <a:cubicBezTo>
                    <a:pt x="21" y="437"/>
                    <a:pt x="44" y="427"/>
                    <a:pt x="68" y="418"/>
                  </a:cubicBezTo>
                  <a:cubicBezTo>
                    <a:pt x="74" y="415"/>
                    <a:pt x="80" y="413"/>
                    <a:pt x="84" y="407"/>
                  </a:cubicBezTo>
                  <a:cubicBezTo>
                    <a:pt x="90" y="399"/>
                    <a:pt x="98" y="396"/>
                    <a:pt x="105" y="392"/>
                  </a:cubicBezTo>
                  <a:cubicBezTo>
                    <a:pt x="120" y="385"/>
                    <a:pt x="130" y="374"/>
                    <a:pt x="133" y="358"/>
                  </a:cubicBezTo>
                  <a:cubicBezTo>
                    <a:pt x="134" y="355"/>
                    <a:pt x="137" y="352"/>
                    <a:pt x="134" y="350"/>
                  </a:cubicBezTo>
                  <a:cubicBezTo>
                    <a:pt x="131" y="348"/>
                    <a:pt x="127" y="348"/>
                    <a:pt x="125" y="351"/>
                  </a:cubicBezTo>
                  <a:cubicBezTo>
                    <a:pt x="119" y="361"/>
                    <a:pt x="110" y="359"/>
                    <a:pt x="102" y="356"/>
                  </a:cubicBezTo>
                  <a:cubicBezTo>
                    <a:pt x="97" y="355"/>
                    <a:pt x="92" y="354"/>
                    <a:pt x="87" y="354"/>
                  </a:cubicBezTo>
                  <a:cubicBezTo>
                    <a:pt x="72" y="354"/>
                    <a:pt x="68" y="350"/>
                    <a:pt x="68" y="335"/>
                  </a:cubicBezTo>
                  <a:cubicBezTo>
                    <a:pt x="67" y="330"/>
                    <a:pt x="69" y="325"/>
                    <a:pt x="64" y="320"/>
                  </a:cubicBezTo>
                  <a:cubicBezTo>
                    <a:pt x="55" y="326"/>
                    <a:pt x="46" y="331"/>
                    <a:pt x="35" y="323"/>
                  </a:cubicBezTo>
                  <a:cubicBezTo>
                    <a:pt x="30" y="318"/>
                    <a:pt x="24" y="313"/>
                    <a:pt x="26" y="306"/>
                  </a:cubicBezTo>
                  <a:cubicBezTo>
                    <a:pt x="27" y="298"/>
                    <a:pt x="35" y="298"/>
                    <a:pt x="41" y="298"/>
                  </a:cubicBezTo>
                  <a:cubicBezTo>
                    <a:pt x="41" y="297"/>
                    <a:pt x="40" y="297"/>
                    <a:pt x="39" y="296"/>
                  </a:cubicBezTo>
                  <a:cubicBezTo>
                    <a:pt x="13" y="287"/>
                    <a:pt x="11" y="283"/>
                    <a:pt x="26" y="259"/>
                  </a:cubicBezTo>
                  <a:cubicBezTo>
                    <a:pt x="35" y="245"/>
                    <a:pt x="45" y="233"/>
                    <a:pt x="64" y="230"/>
                  </a:cubicBezTo>
                  <a:cubicBezTo>
                    <a:pt x="75" y="229"/>
                    <a:pt x="84" y="222"/>
                    <a:pt x="95" y="218"/>
                  </a:cubicBezTo>
                  <a:cubicBezTo>
                    <a:pt x="104" y="215"/>
                    <a:pt x="104" y="205"/>
                    <a:pt x="107" y="195"/>
                  </a:cubicBezTo>
                  <a:cubicBezTo>
                    <a:pt x="100" y="203"/>
                    <a:pt x="91" y="205"/>
                    <a:pt x="82" y="205"/>
                  </a:cubicBezTo>
                  <a:cubicBezTo>
                    <a:pt x="72" y="204"/>
                    <a:pt x="61" y="204"/>
                    <a:pt x="50" y="207"/>
                  </a:cubicBezTo>
                  <a:cubicBezTo>
                    <a:pt x="42" y="208"/>
                    <a:pt x="35" y="204"/>
                    <a:pt x="29" y="200"/>
                  </a:cubicBezTo>
                  <a:cubicBezTo>
                    <a:pt x="22" y="195"/>
                    <a:pt x="17" y="189"/>
                    <a:pt x="11" y="185"/>
                  </a:cubicBezTo>
                  <a:cubicBezTo>
                    <a:pt x="0" y="177"/>
                    <a:pt x="0" y="173"/>
                    <a:pt x="11" y="167"/>
                  </a:cubicBezTo>
                  <a:cubicBezTo>
                    <a:pt x="20" y="163"/>
                    <a:pt x="27" y="154"/>
                    <a:pt x="39" y="154"/>
                  </a:cubicBezTo>
                  <a:cubicBezTo>
                    <a:pt x="41" y="153"/>
                    <a:pt x="42" y="152"/>
                    <a:pt x="44" y="151"/>
                  </a:cubicBezTo>
                  <a:cubicBezTo>
                    <a:pt x="52" y="144"/>
                    <a:pt x="62" y="143"/>
                    <a:pt x="71" y="140"/>
                  </a:cubicBezTo>
                  <a:cubicBezTo>
                    <a:pt x="76" y="139"/>
                    <a:pt x="80" y="142"/>
                    <a:pt x="82" y="147"/>
                  </a:cubicBezTo>
                  <a:cubicBezTo>
                    <a:pt x="89" y="150"/>
                    <a:pt x="95" y="156"/>
                    <a:pt x="99" y="143"/>
                  </a:cubicBezTo>
                  <a:cubicBezTo>
                    <a:pt x="101" y="137"/>
                    <a:pt x="107" y="140"/>
                    <a:pt x="104" y="139"/>
                  </a:cubicBezTo>
                  <a:cubicBezTo>
                    <a:pt x="90" y="138"/>
                    <a:pt x="77" y="136"/>
                    <a:pt x="68" y="122"/>
                  </a:cubicBezTo>
                  <a:cubicBezTo>
                    <a:pt x="65" y="116"/>
                    <a:pt x="57" y="114"/>
                    <a:pt x="51" y="111"/>
                  </a:cubicBezTo>
                  <a:cubicBezTo>
                    <a:pt x="39" y="105"/>
                    <a:pt x="38" y="101"/>
                    <a:pt x="48" y="91"/>
                  </a:cubicBezTo>
                  <a:cubicBezTo>
                    <a:pt x="52" y="87"/>
                    <a:pt x="57" y="85"/>
                    <a:pt x="64" y="83"/>
                  </a:cubicBezTo>
                  <a:cubicBezTo>
                    <a:pt x="81" y="80"/>
                    <a:pt x="96" y="74"/>
                    <a:pt x="107" y="58"/>
                  </a:cubicBezTo>
                  <a:cubicBezTo>
                    <a:pt x="117" y="44"/>
                    <a:pt x="134" y="36"/>
                    <a:pt x="153" y="37"/>
                  </a:cubicBezTo>
                  <a:cubicBezTo>
                    <a:pt x="153" y="38"/>
                    <a:pt x="153" y="38"/>
                    <a:pt x="153" y="38"/>
                  </a:cubicBezTo>
                  <a:cubicBezTo>
                    <a:pt x="155" y="35"/>
                    <a:pt x="159" y="34"/>
                    <a:pt x="162" y="35"/>
                  </a:cubicBezTo>
                  <a:cubicBezTo>
                    <a:pt x="168" y="36"/>
                    <a:pt x="172" y="36"/>
                    <a:pt x="173" y="28"/>
                  </a:cubicBezTo>
                  <a:cubicBezTo>
                    <a:pt x="174" y="22"/>
                    <a:pt x="182" y="20"/>
                    <a:pt x="187" y="20"/>
                  </a:cubicBezTo>
                  <a:cubicBezTo>
                    <a:pt x="199" y="22"/>
                    <a:pt x="210" y="17"/>
                    <a:pt x="221" y="14"/>
                  </a:cubicBezTo>
                  <a:cubicBezTo>
                    <a:pt x="225" y="14"/>
                    <a:pt x="229" y="14"/>
                    <a:pt x="233" y="14"/>
                  </a:cubicBezTo>
                  <a:cubicBezTo>
                    <a:pt x="247" y="22"/>
                    <a:pt x="263" y="20"/>
                    <a:pt x="278" y="20"/>
                  </a:cubicBezTo>
                  <a:cubicBezTo>
                    <a:pt x="280" y="20"/>
                    <a:pt x="278" y="20"/>
                    <a:pt x="279" y="20"/>
                  </a:cubicBezTo>
                  <a:cubicBezTo>
                    <a:pt x="301" y="35"/>
                    <a:pt x="326" y="23"/>
                    <a:pt x="349" y="27"/>
                  </a:cubicBezTo>
                  <a:cubicBezTo>
                    <a:pt x="351" y="28"/>
                    <a:pt x="354" y="27"/>
                    <a:pt x="356" y="28"/>
                  </a:cubicBezTo>
                  <a:cubicBezTo>
                    <a:pt x="372" y="37"/>
                    <a:pt x="389" y="39"/>
                    <a:pt x="407" y="40"/>
                  </a:cubicBezTo>
                  <a:cubicBezTo>
                    <a:pt x="408" y="40"/>
                    <a:pt x="409" y="40"/>
                    <a:pt x="410" y="39"/>
                  </a:cubicBezTo>
                  <a:cubicBezTo>
                    <a:pt x="413" y="38"/>
                    <a:pt x="416" y="37"/>
                    <a:pt x="419" y="39"/>
                  </a:cubicBezTo>
                  <a:cubicBezTo>
                    <a:pt x="432" y="49"/>
                    <a:pt x="448" y="51"/>
                    <a:pt x="464" y="52"/>
                  </a:cubicBezTo>
                  <a:cubicBezTo>
                    <a:pt x="473" y="52"/>
                    <a:pt x="481" y="57"/>
                    <a:pt x="488" y="63"/>
                  </a:cubicBezTo>
                  <a:cubicBezTo>
                    <a:pt x="494" y="67"/>
                    <a:pt x="501" y="69"/>
                    <a:pt x="508" y="70"/>
                  </a:cubicBezTo>
                  <a:cubicBezTo>
                    <a:pt x="511" y="71"/>
                    <a:pt x="515" y="71"/>
                    <a:pt x="516" y="68"/>
                  </a:cubicBezTo>
                  <a:cubicBezTo>
                    <a:pt x="518" y="55"/>
                    <a:pt x="529" y="55"/>
                    <a:pt x="537" y="54"/>
                  </a:cubicBezTo>
                  <a:cubicBezTo>
                    <a:pt x="556" y="52"/>
                    <a:pt x="574" y="45"/>
                    <a:pt x="591" y="37"/>
                  </a:cubicBezTo>
                  <a:cubicBezTo>
                    <a:pt x="595" y="35"/>
                    <a:pt x="600" y="34"/>
                    <a:pt x="603" y="37"/>
                  </a:cubicBezTo>
                  <a:cubicBezTo>
                    <a:pt x="607" y="41"/>
                    <a:pt x="604" y="44"/>
                    <a:pt x="600" y="47"/>
                  </a:cubicBezTo>
                  <a:cubicBezTo>
                    <a:pt x="600" y="47"/>
                    <a:pt x="600" y="47"/>
                    <a:pt x="600" y="47"/>
                  </a:cubicBezTo>
                  <a:cubicBezTo>
                    <a:pt x="603" y="46"/>
                    <a:pt x="606" y="43"/>
                    <a:pt x="609" y="44"/>
                  </a:cubicBezTo>
                  <a:cubicBezTo>
                    <a:pt x="620" y="45"/>
                    <a:pt x="627" y="39"/>
                    <a:pt x="633" y="31"/>
                  </a:cubicBezTo>
                  <a:cubicBezTo>
                    <a:pt x="634" y="31"/>
                    <a:pt x="634" y="30"/>
                    <a:pt x="633" y="29"/>
                  </a:cubicBezTo>
                  <a:cubicBezTo>
                    <a:pt x="642" y="26"/>
                    <a:pt x="644" y="27"/>
                    <a:pt x="647" y="36"/>
                  </a:cubicBezTo>
                  <a:cubicBezTo>
                    <a:pt x="648" y="40"/>
                    <a:pt x="648" y="45"/>
                    <a:pt x="650" y="48"/>
                  </a:cubicBezTo>
                  <a:cubicBezTo>
                    <a:pt x="653" y="53"/>
                    <a:pt x="656" y="56"/>
                    <a:pt x="661" y="50"/>
                  </a:cubicBezTo>
                  <a:cubicBezTo>
                    <a:pt x="674" y="37"/>
                    <a:pt x="676" y="37"/>
                    <a:pt x="685" y="54"/>
                  </a:cubicBezTo>
                  <a:cubicBezTo>
                    <a:pt x="697" y="42"/>
                    <a:pt x="709" y="44"/>
                    <a:pt x="722" y="51"/>
                  </a:cubicBezTo>
                  <a:cubicBezTo>
                    <a:pt x="733" y="57"/>
                    <a:pt x="746" y="61"/>
                    <a:pt x="756" y="68"/>
                  </a:cubicBezTo>
                  <a:cubicBezTo>
                    <a:pt x="762" y="72"/>
                    <a:pt x="768" y="72"/>
                    <a:pt x="775" y="71"/>
                  </a:cubicBezTo>
                  <a:cubicBezTo>
                    <a:pt x="780" y="70"/>
                    <a:pt x="785" y="70"/>
                    <a:pt x="790" y="73"/>
                  </a:cubicBezTo>
                  <a:cubicBezTo>
                    <a:pt x="803" y="81"/>
                    <a:pt x="804" y="90"/>
                    <a:pt x="790" y="103"/>
                  </a:cubicBezTo>
                  <a:cubicBezTo>
                    <a:pt x="806" y="107"/>
                    <a:pt x="820" y="104"/>
                    <a:pt x="833" y="102"/>
                  </a:cubicBezTo>
                  <a:cubicBezTo>
                    <a:pt x="854" y="98"/>
                    <a:pt x="865" y="103"/>
                    <a:pt x="874" y="125"/>
                  </a:cubicBezTo>
                  <a:cubicBezTo>
                    <a:pt x="876" y="116"/>
                    <a:pt x="870" y="108"/>
                    <a:pt x="877" y="102"/>
                  </a:cubicBezTo>
                  <a:cubicBezTo>
                    <a:pt x="883" y="96"/>
                    <a:pt x="888" y="96"/>
                    <a:pt x="885" y="96"/>
                  </a:cubicBezTo>
                  <a:cubicBezTo>
                    <a:pt x="882" y="97"/>
                    <a:pt x="879" y="96"/>
                    <a:pt x="878" y="92"/>
                  </a:cubicBezTo>
                  <a:cubicBezTo>
                    <a:pt x="877" y="89"/>
                    <a:pt x="880" y="87"/>
                    <a:pt x="882" y="85"/>
                  </a:cubicBezTo>
                  <a:cubicBezTo>
                    <a:pt x="892" y="76"/>
                    <a:pt x="909" y="78"/>
                    <a:pt x="919" y="88"/>
                  </a:cubicBezTo>
                  <a:cubicBezTo>
                    <a:pt x="929" y="100"/>
                    <a:pt x="944" y="105"/>
                    <a:pt x="960" y="107"/>
                  </a:cubicBezTo>
                  <a:cubicBezTo>
                    <a:pt x="966" y="108"/>
                    <a:pt x="974" y="107"/>
                    <a:pt x="981" y="106"/>
                  </a:cubicBezTo>
                  <a:cubicBezTo>
                    <a:pt x="985" y="105"/>
                    <a:pt x="989" y="106"/>
                    <a:pt x="991" y="102"/>
                  </a:cubicBezTo>
                  <a:cubicBezTo>
                    <a:pt x="996" y="88"/>
                    <a:pt x="1006" y="92"/>
                    <a:pt x="1016" y="96"/>
                  </a:cubicBezTo>
                  <a:cubicBezTo>
                    <a:pt x="1028" y="100"/>
                    <a:pt x="1027" y="109"/>
                    <a:pt x="1024" y="119"/>
                  </a:cubicBezTo>
                  <a:cubicBezTo>
                    <a:pt x="1024" y="121"/>
                    <a:pt x="1024" y="123"/>
                    <a:pt x="1023" y="125"/>
                  </a:cubicBezTo>
                  <a:cubicBezTo>
                    <a:pt x="1025" y="125"/>
                    <a:pt x="1025" y="123"/>
                    <a:pt x="1026" y="122"/>
                  </a:cubicBezTo>
                  <a:cubicBezTo>
                    <a:pt x="1027" y="111"/>
                    <a:pt x="1033" y="103"/>
                    <a:pt x="1042" y="96"/>
                  </a:cubicBezTo>
                  <a:cubicBezTo>
                    <a:pt x="1052" y="88"/>
                    <a:pt x="1050" y="71"/>
                    <a:pt x="1039" y="64"/>
                  </a:cubicBezTo>
                  <a:cubicBezTo>
                    <a:pt x="1024" y="56"/>
                    <a:pt x="1022" y="32"/>
                    <a:pt x="1034" y="19"/>
                  </a:cubicBezTo>
                  <a:cubicBezTo>
                    <a:pt x="1038" y="15"/>
                    <a:pt x="1042" y="12"/>
                    <a:pt x="1046" y="8"/>
                  </a:cubicBezTo>
                  <a:cubicBezTo>
                    <a:pt x="1051" y="4"/>
                    <a:pt x="1057" y="0"/>
                    <a:pt x="1063" y="3"/>
                  </a:cubicBezTo>
                  <a:cubicBezTo>
                    <a:pt x="1070" y="7"/>
                    <a:pt x="1080" y="10"/>
                    <a:pt x="1080" y="21"/>
                  </a:cubicBezTo>
                  <a:cubicBezTo>
                    <a:pt x="1081" y="30"/>
                    <a:pt x="1082" y="37"/>
                    <a:pt x="1088" y="43"/>
                  </a:cubicBezTo>
                  <a:cubicBezTo>
                    <a:pt x="1089" y="44"/>
                    <a:pt x="1089" y="46"/>
                    <a:pt x="1090" y="47"/>
                  </a:cubicBezTo>
                  <a:cubicBezTo>
                    <a:pt x="1097" y="53"/>
                    <a:pt x="1079" y="61"/>
                    <a:pt x="1093" y="67"/>
                  </a:cubicBezTo>
                  <a:cubicBezTo>
                    <a:pt x="1102" y="71"/>
                    <a:pt x="1092" y="82"/>
                    <a:pt x="1096" y="89"/>
                  </a:cubicBezTo>
                  <a:cubicBezTo>
                    <a:pt x="1099" y="88"/>
                    <a:pt x="1098" y="84"/>
                    <a:pt x="1100" y="82"/>
                  </a:cubicBezTo>
                  <a:cubicBezTo>
                    <a:pt x="1104" y="78"/>
                    <a:pt x="1108" y="75"/>
                    <a:pt x="1114" y="76"/>
                  </a:cubicBezTo>
                  <a:cubicBezTo>
                    <a:pt x="1120" y="78"/>
                    <a:pt x="1123" y="83"/>
                    <a:pt x="1124" y="90"/>
                  </a:cubicBezTo>
                  <a:cubicBezTo>
                    <a:pt x="1125" y="94"/>
                    <a:pt x="1124" y="98"/>
                    <a:pt x="1122" y="102"/>
                  </a:cubicBezTo>
                  <a:cubicBezTo>
                    <a:pt x="1120" y="106"/>
                    <a:pt x="1122" y="110"/>
                    <a:pt x="1125" y="112"/>
                  </a:cubicBezTo>
                  <a:cubicBezTo>
                    <a:pt x="1129" y="114"/>
                    <a:pt x="1130" y="110"/>
                    <a:pt x="1131" y="108"/>
                  </a:cubicBezTo>
                  <a:cubicBezTo>
                    <a:pt x="1143" y="95"/>
                    <a:pt x="1156" y="84"/>
                    <a:pt x="1158" y="65"/>
                  </a:cubicBezTo>
                  <a:cubicBezTo>
                    <a:pt x="1158" y="59"/>
                    <a:pt x="1164" y="57"/>
                    <a:pt x="1170" y="58"/>
                  </a:cubicBezTo>
                  <a:cubicBezTo>
                    <a:pt x="1183" y="61"/>
                    <a:pt x="1193" y="69"/>
                    <a:pt x="1201" y="79"/>
                  </a:cubicBezTo>
                  <a:cubicBezTo>
                    <a:pt x="1206" y="84"/>
                    <a:pt x="1204" y="91"/>
                    <a:pt x="1200" y="97"/>
                  </a:cubicBezTo>
                  <a:cubicBezTo>
                    <a:pt x="1197" y="100"/>
                    <a:pt x="1193" y="103"/>
                    <a:pt x="1194" y="108"/>
                  </a:cubicBezTo>
                  <a:cubicBezTo>
                    <a:pt x="1195" y="110"/>
                    <a:pt x="1195" y="112"/>
                    <a:pt x="1195" y="114"/>
                  </a:cubicBezTo>
                  <a:cubicBezTo>
                    <a:pt x="1199" y="130"/>
                    <a:pt x="1188" y="138"/>
                    <a:pt x="1177" y="145"/>
                  </a:cubicBezTo>
                  <a:cubicBezTo>
                    <a:pt x="1170" y="150"/>
                    <a:pt x="1159" y="141"/>
                    <a:pt x="1159" y="141"/>
                  </a:cubicBezTo>
                  <a:cubicBezTo>
                    <a:pt x="1164" y="150"/>
                    <a:pt x="1160" y="153"/>
                    <a:pt x="1152" y="154"/>
                  </a:cubicBezTo>
                  <a:cubicBezTo>
                    <a:pt x="1147" y="155"/>
                    <a:pt x="1142" y="155"/>
                    <a:pt x="1138" y="153"/>
                  </a:cubicBezTo>
                  <a:cubicBezTo>
                    <a:pt x="1132" y="152"/>
                    <a:pt x="1129" y="153"/>
                    <a:pt x="1127" y="158"/>
                  </a:cubicBezTo>
                  <a:cubicBezTo>
                    <a:pt x="1124" y="168"/>
                    <a:pt x="1117" y="171"/>
                    <a:pt x="1108" y="172"/>
                  </a:cubicBezTo>
                  <a:cubicBezTo>
                    <a:pt x="1101" y="172"/>
                    <a:pt x="1102" y="171"/>
                    <a:pt x="1108" y="173"/>
                  </a:cubicBezTo>
                  <a:cubicBezTo>
                    <a:pt x="1111" y="183"/>
                    <a:pt x="1105" y="200"/>
                    <a:pt x="1097" y="202"/>
                  </a:cubicBezTo>
                  <a:cubicBezTo>
                    <a:pt x="1086" y="206"/>
                    <a:pt x="1075" y="210"/>
                    <a:pt x="1064" y="214"/>
                  </a:cubicBezTo>
                  <a:cubicBezTo>
                    <a:pt x="1062" y="215"/>
                    <a:pt x="1059" y="214"/>
                    <a:pt x="1057" y="213"/>
                  </a:cubicBezTo>
                  <a:cubicBezTo>
                    <a:pt x="1051" y="208"/>
                    <a:pt x="1048" y="208"/>
                    <a:pt x="1053" y="211"/>
                  </a:cubicBezTo>
                  <a:cubicBezTo>
                    <a:pt x="1062" y="217"/>
                    <a:pt x="1061" y="224"/>
                    <a:pt x="1052" y="229"/>
                  </a:cubicBezTo>
                  <a:cubicBezTo>
                    <a:pt x="1046" y="232"/>
                    <a:pt x="1042" y="238"/>
                    <a:pt x="1038" y="243"/>
                  </a:cubicBezTo>
                  <a:cubicBezTo>
                    <a:pt x="1024" y="254"/>
                    <a:pt x="1015" y="270"/>
                    <a:pt x="1005" y="284"/>
                  </a:cubicBezTo>
                  <a:cubicBezTo>
                    <a:pt x="1000" y="292"/>
                    <a:pt x="1002" y="301"/>
                    <a:pt x="1004" y="309"/>
                  </a:cubicBezTo>
                  <a:cubicBezTo>
                    <a:pt x="1004" y="311"/>
                    <a:pt x="1003" y="314"/>
                    <a:pt x="1005" y="315"/>
                  </a:cubicBezTo>
                  <a:cubicBezTo>
                    <a:pt x="1017" y="321"/>
                    <a:pt x="1019" y="332"/>
                    <a:pt x="1021" y="344"/>
                  </a:cubicBezTo>
                  <a:cubicBezTo>
                    <a:pt x="1021" y="350"/>
                    <a:pt x="1025" y="352"/>
                    <a:pt x="1031" y="353"/>
                  </a:cubicBezTo>
                  <a:cubicBezTo>
                    <a:pt x="1056" y="353"/>
                    <a:pt x="1074" y="369"/>
                    <a:pt x="1091" y="383"/>
                  </a:cubicBezTo>
                  <a:cubicBezTo>
                    <a:pt x="1098" y="389"/>
                    <a:pt x="1105" y="392"/>
                    <a:pt x="1114" y="391"/>
                  </a:cubicBezTo>
                  <a:cubicBezTo>
                    <a:pt x="1128" y="390"/>
                    <a:pt x="1132" y="395"/>
                    <a:pt x="1134" y="410"/>
                  </a:cubicBezTo>
                  <a:cubicBezTo>
                    <a:pt x="1135" y="425"/>
                    <a:pt x="1130" y="441"/>
                    <a:pt x="1135" y="456"/>
                  </a:cubicBezTo>
                  <a:cubicBezTo>
                    <a:pt x="1137" y="461"/>
                    <a:pt x="1136" y="470"/>
                    <a:pt x="1144" y="469"/>
                  </a:cubicBezTo>
                  <a:cubicBezTo>
                    <a:pt x="1151" y="468"/>
                    <a:pt x="1159" y="463"/>
                    <a:pt x="1158" y="454"/>
                  </a:cubicBezTo>
                  <a:cubicBezTo>
                    <a:pt x="1156" y="440"/>
                    <a:pt x="1164" y="427"/>
                    <a:pt x="1161" y="412"/>
                  </a:cubicBezTo>
                  <a:cubicBezTo>
                    <a:pt x="1159" y="405"/>
                    <a:pt x="1165" y="403"/>
                    <a:pt x="1170" y="402"/>
                  </a:cubicBezTo>
                  <a:cubicBezTo>
                    <a:pt x="1190" y="396"/>
                    <a:pt x="1199" y="382"/>
                    <a:pt x="1202" y="362"/>
                  </a:cubicBezTo>
                  <a:cubicBezTo>
                    <a:pt x="1204" y="350"/>
                    <a:pt x="1203" y="339"/>
                    <a:pt x="1191" y="331"/>
                  </a:cubicBezTo>
                  <a:cubicBezTo>
                    <a:pt x="1183" y="326"/>
                    <a:pt x="1183" y="319"/>
                    <a:pt x="1190" y="313"/>
                  </a:cubicBezTo>
                  <a:cubicBezTo>
                    <a:pt x="1207" y="299"/>
                    <a:pt x="1209" y="279"/>
                    <a:pt x="1210" y="259"/>
                  </a:cubicBezTo>
                  <a:cubicBezTo>
                    <a:pt x="1210" y="238"/>
                    <a:pt x="1216" y="234"/>
                    <a:pt x="1236" y="239"/>
                  </a:cubicBezTo>
                  <a:cubicBezTo>
                    <a:pt x="1239" y="240"/>
                    <a:pt x="1242" y="241"/>
                    <a:pt x="1244" y="241"/>
                  </a:cubicBezTo>
                  <a:cubicBezTo>
                    <a:pt x="1266" y="237"/>
                    <a:pt x="1279" y="248"/>
                    <a:pt x="1289" y="265"/>
                  </a:cubicBezTo>
                  <a:cubicBezTo>
                    <a:pt x="1291" y="267"/>
                    <a:pt x="1293" y="268"/>
                    <a:pt x="1296" y="269"/>
                  </a:cubicBezTo>
                  <a:cubicBezTo>
                    <a:pt x="1303" y="273"/>
                    <a:pt x="1308" y="277"/>
                    <a:pt x="1304" y="287"/>
                  </a:cubicBezTo>
                  <a:cubicBezTo>
                    <a:pt x="1301" y="295"/>
                    <a:pt x="1303" y="303"/>
                    <a:pt x="1301" y="312"/>
                  </a:cubicBezTo>
                  <a:cubicBezTo>
                    <a:pt x="1300" y="320"/>
                    <a:pt x="1308" y="321"/>
                    <a:pt x="1314" y="324"/>
                  </a:cubicBezTo>
                  <a:cubicBezTo>
                    <a:pt x="1321" y="328"/>
                    <a:pt x="1328" y="326"/>
                    <a:pt x="1333" y="320"/>
                  </a:cubicBezTo>
                  <a:cubicBezTo>
                    <a:pt x="1340" y="313"/>
                    <a:pt x="1343" y="305"/>
                    <a:pt x="1348" y="298"/>
                  </a:cubicBezTo>
                  <a:cubicBezTo>
                    <a:pt x="1352" y="293"/>
                    <a:pt x="1356" y="286"/>
                    <a:pt x="1364" y="289"/>
                  </a:cubicBezTo>
                  <a:cubicBezTo>
                    <a:pt x="1372" y="293"/>
                    <a:pt x="1372" y="299"/>
                    <a:pt x="1372" y="306"/>
                  </a:cubicBezTo>
                  <a:cubicBezTo>
                    <a:pt x="1371" y="318"/>
                    <a:pt x="1377" y="329"/>
                    <a:pt x="1381" y="339"/>
                  </a:cubicBezTo>
                  <a:cubicBezTo>
                    <a:pt x="1385" y="348"/>
                    <a:pt x="1388" y="357"/>
                    <a:pt x="1387" y="367"/>
                  </a:cubicBezTo>
                  <a:cubicBezTo>
                    <a:pt x="1386" y="380"/>
                    <a:pt x="1394" y="389"/>
                    <a:pt x="1404" y="397"/>
                  </a:cubicBezTo>
                  <a:cubicBezTo>
                    <a:pt x="1406" y="399"/>
                    <a:pt x="1410" y="400"/>
                    <a:pt x="1412" y="402"/>
                  </a:cubicBezTo>
                  <a:cubicBezTo>
                    <a:pt x="1417" y="405"/>
                    <a:pt x="1425" y="408"/>
                    <a:pt x="1424" y="415"/>
                  </a:cubicBezTo>
                  <a:cubicBezTo>
                    <a:pt x="1423" y="422"/>
                    <a:pt x="1417" y="421"/>
                    <a:pt x="1417" y="421"/>
                  </a:cubicBezTo>
                  <a:cubicBezTo>
                    <a:pt x="1438" y="421"/>
                    <a:pt x="1441" y="426"/>
                    <a:pt x="1440" y="445"/>
                  </a:cubicBezTo>
                  <a:cubicBezTo>
                    <a:pt x="1439" y="450"/>
                    <a:pt x="1438" y="455"/>
                    <a:pt x="1437" y="460"/>
                  </a:cubicBezTo>
                  <a:cubicBezTo>
                    <a:pt x="1437" y="462"/>
                    <a:pt x="1437" y="463"/>
                    <a:pt x="1436" y="465"/>
                  </a:cubicBezTo>
                  <a:cubicBezTo>
                    <a:pt x="1431" y="469"/>
                    <a:pt x="1425" y="472"/>
                    <a:pt x="1419" y="476"/>
                  </a:cubicBezTo>
                  <a:cubicBezTo>
                    <a:pt x="1408" y="481"/>
                    <a:pt x="1397" y="485"/>
                    <a:pt x="1388" y="495"/>
                  </a:cubicBezTo>
                  <a:cubicBezTo>
                    <a:pt x="1377" y="506"/>
                    <a:pt x="1362" y="503"/>
                    <a:pt x="1348" y="498"/>
                  </a:cubicBezTo>
                  <a:cubicBezTo>
                    <a:pt x="1341" y="497"/>
                    <a:pt x="1333" y="498"/>
                    <a:pt x="1326" y="497"/>
                  </a:cubicBezTo>
                  <a:cubicBezTo>
                    <a:pt x="1317" y="496"/>
                    <a:pt x="1311" y="501"/>
                    <a:pt x="1305" y="507"/>
                  </a:cubicBezTo>
                  <a:cubicBezTo>
                    <a:pt x="1298" y="512"/>
                    <a:pt x="1299" y="514"/>
                    <a:pt x="1307" y="511"/>
                  </a:cubicBezTo>
                  <a:cubicBezTo>
                    <a:pt x="1310" y="511"/>
                    <a:pt x="1312" y="511"/>
                    <a:pt x="1314" y="511"/>
                  </a:cubicBezTo>
                  <a:cubicBezTo>
                    <a:pt x="1322" y="512"/>
                    <a:pt x="1327" y="516"/>
                    <a:pt x="1330" y="522"/>
                  </a:cubicBezTo>
                  <a:cubicBezTo>
                    <a:pt x="1333" y="531"/>
                    <a:pt x="1325" y="535"/>
                    <a:pt x="1320" y="540"/>
                  </a:cubicBezTo>
                  <a:cubicBezTo>
                    <a:pt x="1320" y="542"/>
                    <a:pt x="1315" y="540"/>
                    <a:pt x="1317" y="545"/>
                  </a:cubicBezTo>
                  <a:cubicBezTo>
                    <a:pt x="1324" y="554"/>
                    <a:pt x="1324" y="568"/>
                    <a:pt x="1335" y="575"/>
                  </a:cubicBezTo>
                  <a:cubicBezTo>
                    <a:pt x="1339" y="578"/>
                    <a:pt x="1344" y="575"/>
                    <a:pt x="1348" y="577"/>
                  </a:cubicBezTo>
                  <a:cubicBezTo>
                    <a:pt x="1351" y="578"/>
                    <a:pt x="1355" y="579"/>
                    <a:pt x="1357" y="582"/>
                  </a:cubicBezTo>
                  <a:cubicBezTo>
                    <a:pt x="1358" y="584"/>
                    <a:pt x="1359" y="587"/>
                    <a:pt x="1358" y="590"/>
                  </a:cubicBezTo>
                  <a:cubicBezTo>
                    <a:pt x="1354" y="598"/>
                    <a:pt x="1346" y="600"/>
                    <a:pt x="1339" y="602"/>
                  </a:cubicBezTo>
                  <a:cubicBezTo>
                    <a:pt x="1328" y="606"/>
                    <a:pt x="1319" y="610"/>
                    <a:pt x="1311" y="619"/>
                  </a:cubicBezTo>
                  <a:cubicBezTo>
                    <a:pt x="1306" y="626"/>
                    <a:pt x="1298" y="631"/>
                    <a:pt x="1292" y="620"/>
                  </a:cubicBezTo>
                  <a:cubicBezTo>
                    <a:pt x="1290" y="615"/>
                    <a:pt x="1290" y="611"/>
                    <a:pt x="1291" y="606"/>
                  </a:cubicBezTo>
                  <a:cubicBezTo>
                    <a:pt x="1291" y="605"/>
                    <a:pt x="1291" y="603"/>
                    <a:pt x="1292" y="602"/>
                  </a:cubicBezTo>
                  <a:cubicBezTo>
                    <a:pt x="1294" y="597"/>
                    <a:pt x="1293" y="596"/>
                    <a:pt x="1289" y="597"/>
                  </a:cubicBezTo>
                  <a:cubicBezTo>
                    <a:pt x="1288" y="598"/>
                    <a:pt x="1287" y="599"/>
                    <a:pt x="1286" y="600"/>
                  </a:cubicBezTo>
                  <a:cubicBezTo>
                    <a:pt x="1284" y="605"/>
                    <a:pt x="1280" y="608"/>
                    <a:pt x="1276" y="610"/>
                  </a:cubicBezTo>
                  <a:cubicBezTo>
                    <a:pt x="1264" y="614"/>
                    <a:pt x="1254" y="620"/>
                    <a:pt x="1246" y="628"/>
                  </a:cubicBezTo>
                  <a:cubicBezTo>
                    <a:pt x="1240" y="634"/>
                    <a:pt x="1232" y="641"/>
                    <a:pt x="1243" y="650"/>
                  </a:cubicBezTo>
                  <a:cubicBezTo>
                    <a:pt x="1245" y="653"/>
                    <a:pt x="1245" y="655"/>
                    <a:pt x="1243" y="658"/>
                  </a:cubicBezTo>
                  <a:cubicBezTo>
                    <a:pt x="1239" y="663"/>
                    <a:pt x="1234" y="667"/>
                    <a:pt x="1227" y="663"/>
                  </a:cubicBezTo>
                  <a:cubicBezTo>
                    <a:pt x="1215" y="665"/>
                    <a:pt x="1206" y="672"/>
                    <a:pt x="1194" y="673"/>
                  </a:cubicBezTo>
                  <a:cubicBezTo>
                    <a:pt x="1193" y="673"/>
                    <a:pt x="1192" y="674"/>
                    <a:pt x="1192" y="674"/>
                  </a:cubicBezTo>
                  <a:cubicBezTo>
                    <a:pt x="1190" y="690"/>
                    <a:pt x="1175" y="701"/>
                    <a:pt x="1173" y="716"/>
                  </a:cubicBezTo>
                  <a:cubicBezTo>
                    <a:pt x="1172" y="725"/>
                    <a:pt x="1165" y="730"/>
                    <a:pt x="1160" y="736"/>
                  </a:cubicBezTo>
                  <a:cubicBezTo>
                    <a:pt x="1155" y="730"/>
                    <a:pt x="1156" y="734"/>
                    <a:pt x="1156" y="743"/>
                  </a:cubicBezTo>
                  <a:cubicBezTo>
                    <a:pt x="1150" y="750"/>
                    <a:pt x="1165" y="758"/>
                    <a:pt x="1154" y="765"/>
                  </a:cubicBezTo>
                  <a:cubicBezTo>
                    <a:pt x="1159" y="772"/>
                    <a:pt x="1152" y="773"/>
                    <a:pt x="1149" y="775"/>
                  </a:cubicBezTo>
                  <a:cubicBezTo>
                    <a:pt x="1136" y="783"/>
                    <a:pt x="1125" y="792"/>
                    <a:pt x="1114" y="801"/>
                  </a:cubicBezTo>
                  <a:cubicBezTo>
                    <a:pt x="1098" y="814"/>
                    <a:pt x="1080" y="829"/>
                    <a:pt x="1080" y="856"/>
                  </a:cubicBezTo>
                  <a:cubicBezTo>
                    <a:pt x="1080" y="876"/>
                    <a:pt x="1082" y="896"/>
                    <a:pt x="1084" y="916"/>
                  </a:cubicBezTo>
                  <a:cubicBezTo>
                    <a:pt x="1085" y="923"/>
                    <a:pt x="1085" y="930"/>
                    <a:pt x="1082" y="937"/>
                  </a:cubicBezTo>
                  <a:cubicBezTo>
                    <a:pt x="1081" y="941"/>
                    <a:pt x="1077" y="944"/>
                    <a:pt x="1073" y="943"/>
                  </a:cubicBezTo>
                  <a:cubicBezTo>
                    <a:pt x="1069" y="942"/>
                    <a:pt x="1065" y="940"/>
                    <a:pt x="1065" y="936"/>
                  </a:cubicBezTo>
                  <a:cubicBezTo>
                    <a:pt x="1064" y="926"/>
                    <a:pt x="1061" y="918"/>
                    <a:pt x="1055" y="910"/>
                  </a:cubicBezTo>
                  <a:cubicBezTo>
                    <a:pt x="1053" y="908"/>
                    <a:pt x="1053" y="901"/>
                    <a:pt x="1055" y="898"/>
                  </a:cubicBezTo>
                  <a:cubicBezTo>
                    <a:pt x="1062" y="885"/>
                    <a:pt x="1052" y="876"/>
                    <a:pt x="1048" y="866"/>
                  </a:cubicBezTo>
                  <a:cubicBezTo>
                    <a:pt x="1045" y="858"/>
                    <a:pt x="1040" y="864"/>
                    <a:pt x="1036" y="867"/>
                  </a:cubicBezTo>
                  <a:cubicBezTo>
                    <a:pt x="1030" y="871"/>
                    <a:pt x="1028" y="872"/>
                    <a:pt x="1022" y="864"/>
                  </a:cubicBezTo>
                  <a:cubicBezTo>
                    <a:pt x="1013" y="853"/>
                    <a:pt x="999" y="867"/>
                    <a:pt x="987" y="861"/>
                  </a:cubicBezTo>
                  <a:cubicBezTo>
                    <a:pt x="985" y="860"/>
                    <a:pt x="975" y="862"/>
                    <a:pt x="975" y="869"/>
                  </a:cubicBezTo>
                  <a:cubicBezTo>
                    <a:pt x="976" y="881"/>
                    <a:pt x="966" y="880"/>
                    <a:pt x="959" y="883"/>
                  </a:cubicBezTo>
                  <a:cubicBezTo>
                    <a:pt x="957" y="885"/>
                    <a:pt x="954" y="887"/>
                    <a:pt x="953" y="884"/>
                  </a:cubicBezTo>
                  <a:cubicBezTo>
                    <a:pt x="947" y="873"/>
                    <a:pt x="937" y="878"/>
                    <a:pt x="928" y="877"/>
                  </a:cubicBezTo>
                  <a:cubicBezTo>
                    <a:pt x="918" y="875"/>
                    <a:pt x="909" y="875"/>
                    <a:pt x="904" y="887"/>
                  </a:cubicBezTo>
                  <a:cubicBezTo>
                    <a:pt x="902" y="891"/>
                    <a:pt x="895" y="893"/>
                    <a:pt x="891" y="896"/>
                  </a:cubicBezTo>
                  <a:cubicBezTo>
                    <a:pt x="878" y="904"/>
                    <a:pt x="868" y="912"/>
                    <a:pt x="868" y="931"/>
                  </a:cubicBezTo>
                  <a:cubicBezTo>
                    <a:pt x="868" y="949"/>
                    <a:pt x="858" y="967"/>
                    <a:pt x="861" y="986"/>
                  </a:cubicBezTo>
                  <a:cubicBezTo>
                    <a:pt x="861" y="987"/>
                    <a:pt x="861" y="989"/>
                    <a:pt x="860" y="990"/>
                  </a:cubicBezTo>
                  <a:cubicBezTo>
                    <a:pt x="844" y="1008"/>
                    <a:pt x="859" y="1020"/>
                    <a:pt x="867" y="1033"/>
                  </a:cubicBezTo>
                  <a:cubicBezTo>
                    <a:pt x="868" y="1035"/>
                    <a:pt x="872" y="1037"/>
                    <a:pt x="871" y="1039"/>
                  </a:cubicBezTo>
                  <a:cubicBezTo>
                    <a:pt x="868" y="1059"/>
                    <a:pt x="886" y="1057"/>
                    <a:pt x="896" y="1065"/>
                  </a:cubicBezTo>
                  <a:cubicBezTo>
                    <a:pt x="899" y="1067"/>
                    <a:pt x="902" y="1066"/>
                    <a:pt x="904" y="1065"/>
                  </a:cubicBezTo>
                  <a:cubicBezTo>
                    <a:pt x="914" y="1062"/>
                    <a:pt x="923" y="1057"/>
                    <a:pt x="933" y="1054"/>
                  </a:cubicBezTo>
                  <a:cubicBezTo>
                    <a:pt x="939" y="1052"/>
                    <a:pt x="943" y="1045"/>
                    <a:pt x="943" y="1036"/>
                  </a:cubicBezTo>
                  <a:cubicBezTo>
                    <a:pt x="942" y="1029"/>
                    <a:pt x="941" y="1018"/>
                    <a:pt x="948" y="1016"/>
                  </a:cubicBezTo>
                  <a:cubicBezTo>
                    <a:pt x="960" y="1011"/>
                    <a:pt x="973" y="1004"/>
                    <a:pt x="986" y="1006"/>
                  </a:cubicBezTo>
                  <a:cubicBezTo>
                    <a:pt x="994" y="1007"/>
                    <a:pt x="993" y="1016"/>
                    <a:pt x="989" y="1020"/>
                  </a:cubicBezTo>
                  <a:cubicBezTo>
                    <a:pt x="977" y="1036"/>
                    <a:pt x="978" y="1055"/>
                    <a:pt x="973" y="1073"/>
                  </a:cubicBezTo>
                  <a:cubicBezTo>
                    <a:pt x="971" y="1078"/>
                    <a:pt x="969" y="1083"/>
                    <a:pt x="965" y="1087"/>
                  </a:cubicBezTo>
                  <a:cubicBezTo>
                    <a:pt x="959" y="1095"/>
                    <a:pt x="964" y="1097"/>
                    <a:pt x="971" y="1098"/>
                  </a:cubicBezTo>
                  <a:cubicBezTo>
                    <a:pt x="979" y="1098"/>
                    <a:pt x="986" y="1096"/>
                    <a:pt x="994" y="1094"/>
                  </a:cubicBezTo>
                  <a:cubicBezTo>
                    <a:pt x="1004" y="1092"/>
                    <a:pt x="1014" y="1092"/>
                    <a:pt x="1022" y="1100"/>
                  </a:cubicBezTo>
                  <a:cubicBezTo>
                    <a:pt x="1028" y="1106"/>
                    <a:pt x="1030" y="1110"/>
                    <a:pt x="1025" y="1118"/>
                  </a:cubicBezTo>
                  <a:cubicBezTo>
                    <a:pt x="1017" y="1132"/>
                    <a:pt x="1018" y="1149"/>
                    <a:pt x="1017" y="1165"/>
                  </a:cubicBezTo>
                  <a:cubicBezTo>
                    <a:pt x="1017" y="1174"/>
                    <a:pt x="1028" y="1185"/>
                    <a:pt x="1036" y="1193"/>
                  </a:cubicBezTo>
                  <a:cubicBezTo>
                    <a:pt x="1043" y="1201"/>
                    <a:pt x="1055" y="1196"/>
                    <a:pt x="1063" y="1189"/>
                  </a:cubicBezTo>
                  <a:cubicBezTo>
                    <a:pt x="1066" y="1186"/>
                    <a:pt x="1066" y="1177"/>
                    <a:pt x="1071" y="1179"/>
                  </a:cubicBezTo>
                  <a:cubicBezTo>
                    <a:pt x="1079" y="1182"/>
                    <a:pt x="1088" y="1182"/>
                    <a:pt x="1095" y="1188"/>
                  </a:cubicBezTo>
                  <a:cubicBezTo>
                    <a:pt x="1098" y="1191"/>
                    <a:pt x="1101" y="1195"/>
                    <a:pt x="1104" y="1198"/>
                  </a:cubicBezTo>
                  <a:cubicBezTo>
                    <a:pt x="1118" y="1186"/>
                    <a:pt x="1120" y="1165"/>
                    <a:pt x="1136" y="1155"/>
                  </a:cubicBezTo>
                  <a:cubicBezTo>
                    <a:pt x="1147" y="1148"/>
                    <a:pt x="1161" y="1144"/>
                    <a:pt x="1170" y="1132"/>
                  </a:cubicBezTo>
                  <a:cubicBezTo>
                    <a:pt x="1171" y="1131"/>
                    <a:pt x="1175" y="1130"/>
                    <a:pt x="1177" y="1132"/>
                  </a:cubicBezTo>
                  <a:cubicBezTo>
                    <a:pt x="1180" y="1135"/>
                    <a:pt x="1178" y="1137"/>
                    <a:pt x="1175" y="1139"/>
                  </a:cubicBezTo>
                  <a:cubicBezTo>
                    <a:pt x="1166" y="1148"/>
                    <a:pt x="1175" y="1161"/>
                    <a:pt x="1168" y="1171"/>
                  </a:cubicBezTo>
                  <a:cubicBezTo>
                    <a:pt x="1166" y="1172"/>
                    <a:pt x="1173" y="1178"/>
                    <a:pt x="1176" y="1178"/>
                  </a:cubicBezTo>
                  <a:cubicBezTo>
                    <a:pt x="1182" y="1178"/>
                    <a:pt x="1181" y="1172"/>
                    <a:pt x="1179" y="1169"/>
                  </a:cubicBezTo>
                  <a:cubicBezTo>
                    <a:pt x="1175" y="1159"/>
                    <a:pt x="1175" y="1150"/>
                    <a:pt x="1188" y="1146"/>
                  </a:cubicBezTo>
                  <a:cubicBezTo>
                    <a:pt x="1194" y="1145"/>
                    <a:pt x="1191" y="1139"/>
                    <a:pt x="1194" y="1134"/>
                  </a:cubicBezTo>
                  <a:cubicBezTo>
                    <a:pt x="1200" y="1142"/>
                    <a:pt x="1211" y="1144"/>
                    <a:pt x="1215" y="1154"/>
                  </a:cubicBezTo>
                  <a:cubicBezTo>
                    <a:pt x="1215" y="1156"/>
                    <a:pt x="1217" y="1158"/>
                    <a:pt x="1219" y="1157"/>
                  </a:cubicBezTo>
                  <a:cubicBezTo>
                    <a:pt x="1235" y="1147"/>
                    <a:pt x="1255" y="1171"/>
                    <a:pt x="1271" y="1153"/>
                  </a:cubicBezTo>
                  <a:cubicBezTo>
                    <a:pt x="1272" y="1151"/>
                    <a:pt x="1276" y="1152"/>
                    <a:pt x="1279" y="1152"/>
                  </a:cubicBezTo>
                  <a:cubicBezTo>
                    <a:pt x="1282" y="1150"/>
                    <a:pt x="1285" y="1150"/>
                    <a:pt x="1288" y="1151"/>
                  </a:cubicBezTo>
                  <a:cubicBezTo>
                    <a:pt x="1290" y="1151"/>
                    <a:pt x="1293" y="1150"/>
                    <a:pt x="1294" y="1153"/>
                  </a:cubicBezTo>
                  <a:cubicBezTo>
                    <a:pt x="1295" y="1157"/>
                    <a:pt x="1290" y="1156"/>
                    <a:pt x="1288" y="1158"/>
                  </a:cubicBezTo>
                  <a:cubicBezTo>
                    <a:pt x="1305" y="1163"/>
                    <a:pt x="1311" y="1180"/>
                    <a:pt x="1325" y="1188"/>
                  </a:cubicBezTo>
                  <a:cubicBezTo>
                    <a:pt x="1330" y="1191"/>
                    <a:pt x="1335" y="1195"/>
                    <a:pt x="1335" y="1201"/>
                  </a:cubicBezTo>
                  <a:cubicBezTo>
                    <a:pt x="1334" y="1211"/>
                    <a:pt x="1344" y="1203"/>
                    <a:pt x="1346" y="1208"/>
                  </a:cubicBezTo>
                  <a:cubicBezTo>
                    <a:pt x="1347" y="1211"/>
                    <a:pt x="1350" y="1211"/>
                    <a:pt x="1352" y="1211"/>
                  </a:cubicBezTo>
                  <a:cubicBezTo>
                    <a:pt x="1353" y="1217"/>
                    <a:pt x="1359" y="1218"/>
                    <a:pt x="1364" y="1219"/>
                  </a:cubicBezTo>
                  <a:cubicBezTo>
                    <a:pt x="1390" y="1212"/>
                    <a:pt x="1416" y="1218"/>
                    <a:pt x="1425" y="1240"/>
                  </a:cubicBezTo>
                  <a:cubicBezTo>
                    <a:pt x="1431" y="1254"/>
                    <a:pt x="1450" y="1270"/>
                    <a:pt x="1434" y="1289"/>
                  </a:cubicBezTo>
                  <a:cubicBezTo>
                    <a:pt x="1430" y="1303"/>
                    <a:pt x="1421" y="1308"/>
                    <a:pt x="1427" y="1303"/>
                  </a:cubicBezTo>
                  <a:cubicBezTo>
                    <a:pt x="1431" y="1300"/>
                    <a:pt x="1434" y="1295"/>
                    <a:pt x="1440" y="1298"/>
                  </a:cubicBezTo>
                  <a:cubicBezTo>
                    <a:pt x="1446" y="1298"/>
                    <a:pt x="1452" y="1298"/>
                    <a:pt x="1457" y="1298"/>
                  </a:cubicBezTo>
                  <a:cubicBezTo>
                    <a:pt x="1461" y="1303"/>
                    <a:pt x="1460" y="1308"/>
                    <a:pt x="1457" y="1312"/>
                  </a:cubicBezTo>
                  <a:cubicBezTo>
                    <a:pt x="1455" y="1316"/>
                    <a:pt x="1454" y="1317"/>
                    <a:pt x="1457" y="1313"/>
                  </a:cubicBezTo>
                  <a:cubicBezTo>
                    <a:pt x="1459" y="1311"/>
                    <a:pt x="1461" y="1308"/>
                    <a:pt x="1464" y="1307"/>
                  </a:cubicBezTo>
                  <a:cubicBezTo>
                    <a:pt x="1482" y="1308"/>
                    <a:pt x="1500" y="1310"/>
                    <a:pt x="1511" y="1328"/>
                  </a:cubicBezTo>
                  <a:cubicBezTo>
                    <a:pt x="1519" y="1331"/>
                    <a:pt x="1528" y="1327"/>
                    <a:pt x="1537" y="1330"/>
                  </a:cubicBezTo>
                  <a:cubicBezTo>
                    <a:pt x="1551" y="1327"/>
                    <a:pt x="1564" y="1329"/>
                    <a:pt x="1578" y="1334"/>
                  </a:cubicBezTo>
                  <a:cubicBezTo>
                    <a:pt x="1582" y="1336"/>
                    <a:pt x="1587" y="1337"/>
                    <a:pt x="1589" y="1343"/>
                  </a:cubicBezTo>
                  <a:cubicBezTo>
                    <a:pt x="1596" y="1352"/>
                    <a:pt x="1603" y="1358"/>
                    <a:pt x="1616" y="1355"/>
                  </a:cubicBezTo>
                  <a:cubicBezTo>
                    <a:pt x="1624" y="1353"/>
                    <a:pt x="1631" y="1355"/>
                    <a:pt x="1631" y="1366"/>
                  </a:cubicBezTo>
                  <a:cubicBezTo>
                    <a:pt x="1631" y="1370"/>
                    <a:pt x="1633" y="1374"/>
                    <a:pt x="1634" y="1377"/>
                  </a:cubicBezTo>
                  <a:cubicBezTo>
                    <a:pt x="1636" y="1386"/>
                    <a:pt x="1636" y="1395"/>
                    <a:pt x="1634" y="1404"/>
                  </a:cubicBezTo>
                  <a:cubicBezTo>
                    <a:pt x="1625" y="1426"/>
                    <a:pt x="1601" y="1435"/>
                    <a:pt x="1589" y="1455"/>
                  </a:cubicBezTo>
                  <a:cubicBezTo>
                    <a:pt x="1587" y="1459"/>
                    <a:pt x="1583" y="1461"/>
                    <a:pt x="1580" y="1464"/>
                  </a:cubicBezTo>
                  <a:cubicBezTo>
                    <a:pt x="1578" y="1466"/>
                    <a:pt x="1575" y="1468"/>
                    <a:pt x="1578" y="1471"/>
                  </a:cubicBezTo>
                  <a:cubicBezTo>
                    <a:pt x="1575" y="1488"/>
                    <a:pt x="1579" y="1506"/>
                    <a:pt x="1575" y="1523"/>
                  </a:cubicBezTo>
                  <a:cubicBezTo>
                    <a:pt x="1574" y="1531"/>
                    <a:pt x="1566" y="1537"/>
                    <a:pt x="1569" y="1546"/>
                  </a:cubicBezTo>
                  <a:cubicBezTo>
                    <a:pt x="1566" y="1551"/>
                    <a:pt x="1570" y="1557"/>
                    <a:pt x="1566" y="1562"/>
                  </a:cubicBezTo>
                  <a:cubicBezTo>
                    <a:pt x="1559" y="1571"/>
                    <a:pt x="1550" y="1579"/>
                    <a:pt x="1547" y="1589"/>
                  </a:cubicBezTo>
                  <a:cubicBezTo>
                    <a:pt x="1545" y="1595"/>
                    <a:pt x="1546" y="1600"/>
                    <a:pt x="1540" y="1603"/>
                  </a:cubicBezTo>
                  <a:cubicBezTo>
                    <a:pt x="1538" y="1609"/>
                    <a:pt x="1535" y="1610"/>
                    <a:pt x="1529" y="1610"/>
                  </a:cubicBezTo>
                  <a:cubicBezTo>
                    <a:pt x="1522" y="1610"/>
                    <a:pt x="1516" y="1609"/>
                    <a:pt x="1509" y="1611"/>
                  </a:cubicBezTo>
                  <a:cubicBezTo>
                    <a:pt x="1493" y="1624"/>
                    <a:pt x="1472" y="1629"/>
                    <a:pt x="1458" y="1645"/>
                  </a:cubicBezTo>
                  <a:cubicBezTo>
                    <a:pt x="1455" y="1649"/>
                    <a:pt x="1449" y="1652"/>
                    <a:pt x="1452" y="1658"/>
                  </a:cubicBezTo>
                  <a:cubicBezTo>
                    <a:pt x="1454" y="1664"/>
                    <a:pt x="1454" y="1670"/>
                    <a:pt x="1452" y="1676"/>
                  </a:cubicBezTo>
                  <a:cubicBezTo>
                    <a:pt x="1449" y="1695"/>
                    <a:pt x="1436" y="1709"/>
                    <a:pt x="1426" y="1725"/>
                  </a:cubicBezTo>
                  <a:cubicBezTo>
                    <a:pt x="1424" y="1723"/>
                    <a:pt x="1423" y="1721"/>
                    <a:pt x="1424" y="1719"/>
                  </a:cubicBezTo>
                  <a:cubicBezTo>
                    <a:pt x="1423" y="1721"/>
                    <a:pt x="1423" y="1723"/>
                    <a:pt x="1422" y="1725"/>
                  </a:cubicBezTo>
                  <a:cubicBezTo>
                    <a:pt x="1421" y="1727"/>
                    <a:pt x="1419" y="1729"/>
                    <a:pt x="1417" y="1731"/>
                  </a:cubicBezTo>
                  <a:cubicBezTo>
                    <a:pt x="1410" y="1739"/>
                    <a:pt x="1400" y="1743"/>
                    <a:pt x="1404" y="1758"/>
                  </a:cubicBezTo>
                  <a:cubicBezTo>
                    <a:pt x="1406" y="1766"/>
                    <a:pt x="1376" y="1786"/>
                    <a:pt x="1364" y="1787"/>
                  </a:cubicBezTo>
                  <a:cubicBezTo>
                    <a:pt x="1358" y="1792"/>
                    <a:pt x="1352" y="1791"/>
                    <a:pt x="1345" y="1790"/>
                  </a:cubicBezTo>
                  <a:cubicBezTo>
                    <a:pt x="1343" y="1790"/>
                    <a:pt x="1342" y="1789"/>
                    <a:pt x="1340" y="1789"/>
                  </a:cubicBezTo>
                  <a:cubicBezTo>
                    <a:pt x="1338" y="1789"/>
                    <a:pt x="1337" y="1790"/>
                    <a:pt x="1339" y="1789"/>
                  </a:cubicBezTo>
                  <a:cubicBezTo>
                    <a:pt x="1340" y="1789"/>
                    <a:pt x="1338" y="1792"/>
                    <a:pt x="1339" y="1790"/>
                  </a:cubicBezTo>
                  <a:cubicBezTo>
                    <a:pt x="1346" y="1796"/>
                    <a:pt x="1348" y="1804"/>
                    <a:pt x="1353" y="1811"/>
                  </a:cubicBezTo>
                  <a:cubicBezTo>
                    <a:pt x="1357" y="1816"/>
                    <a:pt x="1354" y="1822"/>
                    <a:pt x="1350" y="1827"/>
                  </a:cubicBezTo>
                  <a:cubicBezTo>
                    <a:pt x="1340" y="1844"/>
                    <a:pt x="1324" y="1853"/>
                    <a:pt x="1305" y="1855"/>
                  </a:cubicBezTo>
                  <a:cubicBezTo>
                    <a:pt x="1293" y="1856"/>
                    <a:pt x="1286" y="1861"/>
                    <a:pt x="1286" y="1874"/>
                  </a:cubicBezTo>
                  <a:cubicBezTo>
                    <a:pt x="1286" y="1888"/>
                    <a:pt x="1276" y="1890"/>
                    <a:pt x="1265" y="1890"/>
                  </a:cubicBezTo>
                  <a:cubicBezTo>
                    <a:pt x="1261" y="1890"/>
                    <a:pt x="1255" y="1889"/>
                    <a:pt x="1253" y="1893"/>
                  </a:cubicBezTo>
                  <a:cubicBezTo>
                    <a:pt x="1250" y="1899"/>
                    <a:pt x="1257" y="1900"/>
                    <a:pt x="1260" y="1902"/>
                  </a:cubicBezTo>
                  <a:cubicBezTo>
                    <a:pt x="1265" y="1907"/>
                    <a:pt x="1265" y="1910"/>
                    <a:pt x="1260" y="1914"/>
                  </a:cubicBezTo>
                  <a:cubicBezTo>
                    <a:pt x="1252" y="1921"/>
                    <a:pt x="1247" y="1930"/>
                    <a:pt x="1246" y="1941"/>
                  </a:cubicBezTo>
                  <a:cubicBezTo>
                    <a:pt x="1245" y="1947"/>
                    <a:pt x="1240" y="1952"/>
                    <a:pt x="1235" y="1956"/>
                  </a:cubicBezTo>
                  <a:cubicBezTo>
                    <a:pt x="1223" y="1964"/>
                    <a:pt x="1223" y="1964"/>
                    <a:pt x="1235" y="1974"/>
                  </a:cubicBezTo>
                  <a:cubicBezTo>
                    <a:pt x="1238" y="1976"/>
                    <a:pt x="1241" y="1979"/>
                    <a:pt x="1241" y="1983"/>
                  </a:cubicBezTo>
                  <a:cubicBezTo>
                    <a:pt x="1241" y="1984"/>
                    <a:pt x="1241" y="1985"/>
                    <a:pt x="1241" y="1986"/>
                  </a:cubicBezTo>
                  <a:cubicBezTo>
                    <a:pt x="1240" y="1993"/>
                    <a:pt x="1235" y="1996"/>
                    <a:pt x="1230" y="2000"/>
                  </a:cubicBezTo>
                  <a:cubicBezTo>
                    <a:pt x="1225" y="2006"/>
                    <a:pt x="1220" y="2011"/>
                    <a:pt x="1219" y="2018"/>
                  </a:cubicBezTo>
                  <a:cubicBezTo>
                    <a:pt x="1218" y="2022"/>
                    <a:pt x="1216" y="2026"/>
                    <a:pt x="1212" y="2028"/>
                  </a:cubicBezTo>
                  <a:cubicBezTo>
                    <a:pt x="1198" y="2033"/>
                    <a:pt x="1198" y="2044"/>
                    <a:pt x="1202" y="2056"/>
                  </a:cubicBezTo>
                  <a:cubicBezTo>
                    <a:pt x="1202" y="2059"/>
                    <a:pt x="1201" y="2061"/>
                    <a:pt x="1198" y="2063"/>
                  </a:cubicBezTo>
                  <a:cubicBezTo>
                    <a:pt x="1195" y="2066"/>
                    <a:pt x="1191" y="2066"/>
                    <a:pt x="1188" y="2069"/>
                  </a:cubicBezTo>
                  <a:cubicBezTo>
                    <a:pt x="1184" y="2073"/>
                    <a:pt x="1183" y="2078"/>
                    <a:pt x="1181" y="2082"/>
                  </a:cubicBezTo>
                  <a:cubicBezTo>
                    <a:pt x="1179" y="2088"/>
                    <a:pt x="1176" y="2092"/>
                    <a:pt x="1168" y="2091"/>
                  </a:cubicBezTo>
                  <a:cubicBezTo>
                    <a:pt x="1165" y="2090"/>
                    <a:pt x="1164" y="2088"/>
                    <a:pt x="1163" y="2085"/>
                  </a:cubicBezTo>
                  <a:cubicBezTo>
                    <a:pt x="1164" y="2073"/>
                    <a:pt x="1154" y="2086"/>
                    <a:pt x="1153" y="2080"/>
                  </a:cubicBezTo>
                  <a:cubicBezTo>
                    <a:pt x="1150" y="2070"/>
                    <a:pt x="1146" y="2060"/>
                    <a:pt x="1133" y="2060"/>
                  </a:cubicBezTo>
                  <a:cubicBezTo>
                    <a:pt x="1131" y="2059"/>
                    <a:pt x="1129" y="2059"/>
                    <a:pt x="1128" y="2058"/>
                  </a:cubicBezTo>
                  <a:cubicBezTo>
                    <a:pt x="1122" y="2054"/>
                    <a:pt x="1123" y="2050"/>
                    <a:pt x="1127" y="2046"/>
                  </a:cubicBezTo>
                  <a:cubicBezTo>
                    <a:pt x="1127" y="2045"/>
                    <a:pt x="1128" y="2044"/>
                    <a:pt x="1129" y="2043"/>
                  </a:cubicBezTo>
                  <a:cubicBezTo>
                    <a:pt x="1134" y="2037"/>
                    <a:pt x="1134" y="2031"/>
                    <a:pt x="1128" y="2026"/>
                  </a:cubicBezTo>
                  <a:cubicBezTo>
                    <a:pt x="1122" y="2020"/>
                    <a:pt x="1121" y="2014"/>
                    <a:pt x="1126" y="2007"/>
                  </a:cubicBezTo>
                  <a:cubicBezTo>
                    <a:pt x="1129" y="2004"/>
                    <a:pt x="1128" y="2001"/>
                    <a:pt x="1128" y="1999"/>
                  </a:cubicBezTo>
                  <a:cubicBezTo>
                    <a:pt x="1128" y="1998"/>
                    <a:pt x="1128" y="1996"/>
                    <a:pt x="1128" y="1995"/>
                  </a:cubicBezTo>
                  <a:cubicBezTo>
                    <a:pt x="1128" y="1991"/>
                    <a:pt x="1124" y="1993"/>
                    <a:pt x="1122" y="1992"/>
                  </a:cubicBezTo>
                  <a:cubicBezTo>
                    <a:pt x="1117" y="1992"/>
                    <a:pt x="1109" y="1991"/>
                    <a:pt x="1110" y="1985"/>
                  </a:cubicBezTo>
                  <a:cubicBezTo>
                    <a:pt x="1110" y="1979"/>
                    <a:pt x="1112" y="1971"/>
                    <a:pt x="1120" y="1969"/>
                  </a:cubicBezTo>
                  <a:cubicBezTo>
                    <a:pt x="1124" y="1968"/>
                    <a:pt x="1128" y="1969"/>
                    <a:pt x="1131" y="1971"/>
                  </a:cubicBezTo>
                  <a:cubicBezTo>
                    <a:pt x="1133" y="1971"/>
                    <a:pt x="1135" y="1973"/>
                    <a:pt x="1137" y="1972"/>
                  </a:cubicBezTo>
                  <a:cubicBezTo>
                    <a:pt x="1139" y="1970"/>
                    <a:pt x="1139" y="1967"/>
                    <a:pt x="1140" y="1965"/>
                  </a:cubicBezTo>
                  <a:cubicBezTo>
                    <a:pt x="1142" y="1961"/>
                    <a:pt x="1149" y="1958"/>
                    <a:pt x="1142" y="1952"/>
                  </a:cubicBezTo>
                  <a:cubicBezTo>
                    <a:pt x="1137" y="1945"/>
                    <a:pt x="1145" y="1938"/>
                    <a:pt x="1142" y="1930"/>
                  </a:cubicBezTo>
                  <a:cubicBezTo>
                    <a:pt x="1142" y="1927"/>
                    <a:pt x="1143" y="1925"/>
                    <a:pt x="1145" y="1922"/>
                  </a:cubicBezTo>
                  <a:cubicBezTo>
                    <a:pt x="1151" y="1913"/>
                    <a:pt x="1145" y="1912"/>
                    <a:pt x="1137" y="1912"/>
                  </a:cubicBezTo>
                  <a:cubicBezTo>
                    <a:pt x="1133" y="1910"/>
                    <a:pt x="1131" y="1906"/>
                    <a:pt x="1131" y="1902"/>
                  </a:cubicBezTo>
                  <a:cubicBezTo>
                    <a:pt x="1132" y="1896"/>
                    <a:pt x="1132" y="1891"/>
                    <a:pt x="1132" y="1886"/>
                  </a:cubicBezTo>
                  <a:cubicBezTo>
                    <a:pt x="1137" y="1873"/>
                    <a:pt x="1129" y="1860"/>
                    <a:pt x="1134" y="1847"/>
                  </a:cubicBezTo>
                  <a:cubicBezTo>
                    <a:pt x="1137" y="1843"/>
                    <a:pt x="1142" y="1840"/>
                    <a:pt x="1142" y="1834"/>
                  </a:cubicBezTo>
                  <a:cubicBezTo>
                    <a:pt x="1142" y="1833"/>
                    <a:pt x="1142" y="1831"/>
                    <a:pt x="1143" y="1830"/>
                  </a:cubicBezTo>
                  <a:cubicBezTo>
                    <a:pt x="1145" y="1825"/>
                    <a:pt x="1146" y="1819"/>
                    <a:pt x="1148" y="1814"/>
                  </a:cubicBezTo>
                  <a:cubicBezTo>
                    <a:pt x="1156" y="1788"/>
                    <a:pt x="1153" y="1761"/>
                    <a:pt x="1156" y="1734"/>
                  </a:cubicBezTo>
                  <a:cubicBezTo>
                    <a:pt x="1158" y="1707"/>
                    <a:pt x="1159" y="1679"/>
                    <a:pt x="1168" y="1653"/>
                  </a:cubicBezTo>
                  <a:cubicBezTo>
                    <a:pt x="1169" y="1652"/>
                    <a:pt x="1170" y="1650"/>
                    <a:pt x="1171" y="1649"/>
                  </a:cubicBezTo>
                  <a:cubicBezTo>
                    <a:pt x="1172" y="1643"/>
                    <a:pt x="1173" y="1636"/>
                    <a:pt x="1174" y="1629"/>
                  </a:cubicBezTo>
                  <a:cubicBezTo>
                    <a:pt x="1170" y="1619"/>
                    <a:pt x="1172" y="1609"/>
                    <a:pt x="1172" y="1600"/>
                  </a:cubicBezTo>
                  <a:cubicBezTo>
                    <a:pt x="1171" y="1594"/>
                    <a:pt x="1171" y="1588"/>
                    <a:pt x="1171" y="1582"/>
                  </a:cubicBezTo>
                  <a:cubicBezTo>
                    <a:pt x="1159" y="1570"/>
                    <a:pt x="1144" y="1561"/>
                    <a:pt x="1128" y="1555"/>
                  </a:cubicBezTo>
                  <a:cubicBezTo>
                    <a:pt x="1112" y="1550"/>
                    <a:pt x="1102" y="1539"/>
                    <a:pt x="1095" y="1524"/>
                  </a:cubicBezTo>
                  <a:cubicBezTo>
                    <a:pt x="1094" y="1520"/>
                    <a:pt x="1095" y="1515"/>
                    <a:pt x="1092" y="1510"/>
                  </a:cubicBezTo>
                  <a:cubicBezTo>
                    <a:pt x="1087" y="1500"/>
                    <a:pt x="1081" y="1491"/>
                    <a:pt x="1074" y="1482"/>
                  </a:cubicBezTo>
                  <a:cubicBezTo>
                    <a:pt x="1073" y="1480"/>
                    <a:pt x="1071" y="1478"/>
                    <a:pt x="1070" y="1476"/>
                  </a:cubicBezTo>
                  <a:cubicBezTo>
                    <a:pt x="1064" y="1449"/>
                    <a:pt x="1062" y="1444"/>
                    <a:pt x="1040" y="1416"/>
                  </a:cubicBezTo>
                  <a:cubicBezTo>
                    <a:pt x="1038" y="1411"/>
                    <a:pt x="1039" y="1406"/>
                    <a:pt x="1037" y="1401"/>
                  </a:cubicBezTo>
                  <a:cubicBezTo>
                    <a:pt x="1037" y="1400"/>
                    <a:pt x="1036" y="1399"/>
                    <a:pt x="1036" y="1397"/>
                  </a:cubicBezTo>
                  <a:cubicBezTo>
                    <a:pt x="1036" y="1394"/>
                    <a:pt x="1036" y="1390"/>
                    <a:pt x="1036" y="1387"/>
                  </a:cubicBezTo>
                  <a:cubicBezTo>
                    <a:pt x="1036" y="1385"/>
                    <a:pt x="1036" y="1384"/>
                    <a:pt x="1037" y="1382"/>
                  </a:cubicBezTo>
                  <a:cubicBezTo>
                    <a:pt x="1039" y="1373"/>
                    <a:pt x="1051" y="1366"/>
                    <a:pt x="1041" y="1353"/>
                  </a:cubicBezTo>
                  <a:cubicBezTo>
                    <a:pt x="1034" y="1343"/>
                    <a:pt x="1045" y="1331"/>
                    <a:pt x="1051" y="1321"/>
                  </a:cubicBezTo>
                  <a:cubicBezTo>
                    <a:pt x="1052" y="1319"/>
                    <a:pt x="1054" y="1316"/>
                    <a:pt x="1055" y="1314"/>
                  </a:cubicBezTo>
                  <a:cubicBezTo>
                    <a:pt x="1065" y="1307"/>
                    <a:pt x="1073" y="1299"/>
                    <a:pt x="1077" y="1287"/>
                  </a:cubicBezTo>
                  <a:cubicBezTo>
                    <a:pt x="1078" y="1286"/>
                    <a:pt x="1079" y="1285"/>
                    <a:pt x="1080" y="1284"/>
                  </a:cubicBezTo>
                  <a:cubicBezTo>
                    <a:pt x="1090" y="1277"/>
                    <a:pt x="1089" y="1266"/>
                    <a:pt x="1089" y="1256"/>
                  </a:cubicBezTo>
                  <a:cubicBezTo>
                    <a:pt x="1090" y="1254"/>
                    <a:pt x="1090" y="1253"/>
                    <a:pt x="1090" y="1252"/>
                  </a:cubicBezTo>
                  <a:cubicBezTo>
                    <a:pt x="1093" y="1235"/>
                    <a:pt x="1093" y="1220"/>
                    <a:pt x="1084" y="1205"/>
                  </a:cubicBezTo>
                  <a:cubicBezTo>
                    <a:pt x="1082" y="1202"/>
                    <a:pt x="1082" y="1197"/>
                    <a:pt x="1077" y="1197"/>
                  </a:cubicBezTo>
                  <a:cubicBezTo>
                    <a:pt x="1072" y="1196"/>
                    <a:pt x="1068" y="1199"/>
                    <a:pt x="1066" y="1203"/>
                  </a:cubicBezTo>
                  <a:cubicBezTo>
                    <a:pt x="1062" y="1210"/>
                    <a:pt x="1060" y="1222"/>
                    <a:pt x="1050" y="1218"/>
                  </a:cubicBezTo>
                  <a:cubicBezTo>
                    <a:pt x="1037" y="1215"/>
                    <a:pt x="1021" y="1220"/>
                    <a:pt x="1011" y="1206"/>
                  </a:cubicBezTo>
                  <a:cubicBezTo>
                    <a:pt x="1008" y="1193"/>
                    <a:pt x="995" y="1194"/>
                    <a:pt x="987" y="1187"/>
                  </a:cubicBezTo>
                  <a:cubicBezTo>
                    <a:pt x="987" y="1184"/>
                    <a:pt x="986" y="1181"/>
                    <a:pt x="986" y="1178"/>
                  </a:cubicBezTo>
                  <a:cubicBezTo>
                    <a:pt x="984" y="1173"/>
                    <a:pt x="985" y="1168"/>
                    <a:pt x="985" y="1163"/>
                  </a:cubicBezTo>
                  <a:cubicBezTo>
                    <a:pt x="985" y="1161"/>
                    <a:pt x="985" y="1158"/>
                    <a:pt x="981" y="1158"/>
                  </a:cubicBezTo>
                  <a:cubicBezTo>
                    <a:pt x="976" y="1156"/>
                    <a:pt x="972" y="1152"/>
                    <a:pt x="969" y="1147"/>
                  </a:cubicBezTo>
                  <a:cubicBezTo>
                    <a:pt x="967" y="1140"/>
                    <a:pt x="961" y="1140"/>
                    <a:pt x="955" y="1141"/>
                  </a:cubicBezTo>
                  <a:cubicBezTo>
                    <a:pt x="950" y="1141"/>
                    <a:pt x="945" y="1141"/>
                    <a:pt x="942" y="1136"/>
                  </a:cubicBezTo>
                  <a:cubicBezTo>
                    <a:pt x="937" y="1129"/>
                    <a:pt x="930" y="1135"/>
                    <a:pt x="924" y="1133"/>
                  </a:cubicBezTo>
                  <a:cubicBezTo>
                    <a:pt x="915" y="1132"/>
                    <a:pt x="909" y="1128"/>
                    <a:pt x="905" y="1121"/>
                  </a:cubicBezTo>
                  <a:cubicBezTo>
                    <a:pt x="897" y="1107"/>
                    <a:pt x="885" y="1101"/>
                    <a:pt x="869" y="110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54" name="Freeform 9">
              <a:extLst>
                <a:ext uri="{FF2B5EF4-FFF2-40B4-BE49-F238E27FC236}">
                  <a16:creationId xmlns:a16="http://schemas.microsoft.com/office/drawing/2014/main" id="{09ABA4AA-5A58-498A-B371-46BBD33505B9}"/>
                </a:ext>
              </a:extLst>
            </p:cNvPr>
            <p:cNvSpPr>
              <a:spLocks/>
            </p:cNvSpPr>
            <p:nvPr/>
          </p:nvSpPr>
          <p:spPr bwMode="auto">
            <a:xfrm>
              <a:off x="6298218" y="2414518"/>
              <a:ext cx="535250" cy="498448"/>
            </a:xfrm>
            <a:custGeom>
              <a:avLst/>
              <a:gdLst>
                <a:gd name="T0" fmla="*/ 34 w 615"/>
                <a:gd name="T1" fmla="*/ 102 h 572"/>
                <a:gd name="T2" fmla="*/ 75 w 615"/>
                <a:gd name="T3" fmla="*/ 84 h 572"/>
                <a:gd name="T4" fmla="*/ 115 w 615"/>
                <a:gd name="T5" fmla="*/ 57 h 572"/>
                <a:gd name="T6" fmla="*/ 151 w 615"/>
                <a:gd name="T7" fmla="*/ 43 h 572"/>
                <a:gd name="T8" fmla="*/ 173 w 615"/>
                <a:gd name="T9" fmla="*/ 34 h 572"/>
                <a:gd name="T10" fmla="*/ 203 w 615"/>
                <a:gd name="T11" fmla="*/ 43 h 572"/>
                <a:gd name="T12" fmla="*/ 237 w 615"/>
                <a:gd name="T13" fmla="*/ 28 h 572"/>
                <a:gd name="T14" fmla="*/ 311 w 615"/>
                <a:gd name="T15" fmla="*/ 34 h 572"/>
                <a:gd name="T16" fmla="*/ 302 w 615"/>
                <a:gd name="T17" fmla="*/ 16 h 572"/>
                <a:gd name="T18" fmla="*/ 358 w 615"/>
                <a:gd name="T19" fmla="*/ 21 h 572"/>
                <a:gd name="T20" fmla="*/ 403 w 615"/>
                <a:gd name="T21" fmla="*/ 3 h 572"/>
                <a:gd name="T22" fmla="*/ 476 w 615"/>
                <a:gd name="T23" fmla="*/ 10 h 572"/>
                <a:gd name="T24" fmla="*/ 400 w 615"/>
                <a:gd name="T25" fmla="*/ 32 h 572"/>
                <a:gd name="T26" fmla="*/ 498 w 615"/>
                <a:gd name="T27" fmla="*/ 23 h 572"/>
                <a:gd name="T28" fmla="*/ 440 w 615"/>
                <a:gd name="T29" fmla="*/ 47 h 572"/>
                <a:gd name="T30" fmla="*/ 498 w 615"/>
                <a:gd name="T31" fmla="*/ 50 h 572"/>
                <a:gd name="T32" fmla="*/ 514 w 615"/>
                <a:gd name="T33" fmla="*/ 79 h 572"/>
                <a:gd name="T34" fmla="*/ 572 w 615"/>
                <a:gd name="T35" fmla="*/ 59 h 572"/>
                <a:gd name="T36" fmla="*/ 591 w 615"/>
                <a:gd name="T37" fmla="*/ 87 h 572"/>
                <a:gd name="T38" fmla="*/ 565 w 615"/>
                <a:gd name="T39" fmla="*/ 103 h 572"/>
                <a:gd name="T40" fmla="*/ 549 w 615"/>
                <a:gd name="T41" fmla="*/ 163 h 572"/>
                <a:gd name="T42" fmla="*/ 556 w 615"/>
                <a:gd name="T43" fmla="*/ 183 h 572"/>
                <a:gd name="T44" fmla="*/ 525 w 615"/>
                <a:gd name="T45" fmla="*/ 230 h 572"/>
                <a:gd name="T46" fmla="*/ 529 w 615"/>
                <a:gd name="T47" fmla="*/ 248 h 572"/>
                <a:gd name="T48" fmla="*/ 486 w 615"/>
                <a:gd name="T49" fmla="*/ 264 h 572"/>
                <a:gd name="T50" fmla="*/ 508 w 615"/>
                <a:gd name="T51" fmla="*/ 333 h 572"/>
                <a:gd name="T52" fmla="*/ 454 w 615"/>
                <a:gd name="T53" fmla="*/ 313 h 572"/>
                <a:gd name="T54" fmla="*/ 454 w 615"/>
                <a:gd name="T55" fmla="*/ 328 h 572"/>
                <a:gd name="T56" fmla="*/ 450 w 615"/>
                <a:gd name="T57" fmla="*/ 343 h 572"/>
                <a:gd name="T58" fmla="*/ 425 w 615"/>
                <a:gd name="T59" fmla="*/ 388 h 572"/>
                <a:gd name="T60" fmla="*/ 346 w 615"/>
                <a:gd name="T61" fmla="*/ 445 h 572"/>
                <a:gd name="T62" fmla="*/ 315 w 615"/>
                <a:gd name="T63" fmla="*/ 446 h 572"/>
                <a:gd name="T64" fmla="*/ 287 w 615"/>
                <a:gd name="T65" fmla="*/ 478 h 572"/>
                <a:gd name="T66" fmla="*/ 240 w 615"/>
                <a:gd name="T67" fmla="*/ 572 h 572"/>
                <a:gd name="T68" fmla="*/ 201 w 615"/>
                <a:gd name="T69" fmla="*/ 552 h 572"/>
                <a:gd name="T70" fmla="*/ 161 w 615"/>
                <a:gd name="T71" fmla="*/ 473 h 572"/>
                <a:gd name="T72" fmla="*/ 141 w 615"/>
                <a:gd name="T73" fmla="*/ 436 h 572"/>
                <a:gd name="T74" fmla="*/ 140 w 615"/>
                <a:gd name="T75" fmla="*/ 413 h 572"/>
                <a:gd name="T76" fmla="*/ 156 w 615"/>
                <a:gd name="T77" fmla="*/ 392 h 572"/>
                <a:gd name="T78" fmla="*/ 166 w 615"/>
                <a:gd name="T79" fmla="*/ 377 h 572"/>
                <a:gd name="T80" fmla="*/ 150 w 615"/>
                <a:gd name="T81" fmla="*/ 329 h 572"/>
                <a:gd name="T82" fmla="*/ 176 w 615"/>
                <a:gd name="T83" fmla="*/ 315 h 572"/>
                <a:gd name="T84" fmla="*/ 145 w 615"/>
                <a:gd name="T85" fmla="*/ 309 h 572"/>
                <a:gd name="T86" fmla="*/ 147 w 615"/>
                <a:gd name="T87" fmla="*/ 252 h 572"/>
                <a:gd name="T88" fmla="*/ 97 w 615"/>
                <a:gd name="T89" fmla="*/ 187 h 572"/>
                <a:gd name="T90" fmla="*/ 29 w 615"/>
                <a:gd name="T91" fmla="*/ 180 h 572"/>
                <a:gd name="T92" fmla="*/ 24 w 615"/>
                <a:gd name="T93" fmla="*/ 158 h 572"/>
                <a:gd name="T94" fmla="*/ 30 w 615"/>
                <a:gd name="T95" fmla="*/ 140 h 572"/>
                <a:gd name="T96" fmla="*/ 21 w 615"/>
                <a:gd name="T97" fmla="*/ 13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5" h="572">
                  <a:moveTo>
                    <a:pt x="21" y="134"/>
                  </a:moveTo>
                  <a:cubicBezTo>
                    <a:pt x="20" y="127"/>
                    <a:pt x="14" y="126"/>
                    <a:pt x="10" y="124"/>
                  </a:cubicBezTo>
                  <a:cubicBezTo>
                    <a:pt x="0" y="119"/>
                    <a:pt x="0" y="114"/>
                    <a:pt x="10" y="109"/>
                  </a:cubicBezTo>
                  <a:cubicBezTo>
                    <a:pt x="17" y="105"/>
                    <a:pt x="25" y="100"/>
                    <a:pt x="34" y="102"/>
                  </a:cubicBezTo>
                  <a:cubicBezTo>
                    <a:pt x="37" y="103"/>
                    <a:pt x="42" y="104"/>
                    <a:pt x="43" y="101"/>
                  </a:cubicBezTo>
                  <a:cubicBezTo>
                    <a:pt x="48" y="92"/>
                    <a:pt x="56" y="93"/>
                    <a:pt x="62" y="96"/>
                  </a:cubicBezTo>
                  <a:cubicBezTo>
                    <a:pt x="75" y="101"/>
                    <a:pt x="78" y="85"/>
                    <a:pt x="90" y="87"/>
                  </a:cubicBezTo>
                  <a:cubicBezTo>
                    <a:pt x="85" y="80"/>
                    <a:pt x="80" y="79"/>
                    <a:pt x="75" y="84"/>
                  </a:cubicBezTo>
                  <a:cubicBezTo>
                    <a:pt x="69" y="88"/>
                    <a:pt x="64" y="86"/>
                    <a:pt x="61" y="80"/>
                  </a:cubicBezTo>
                  <a:cubicBezTo>
                    <a:pt x="56" y="71"/>
                    <a:pt x="64" y="71"/>
                    <a:pt x="68" y="70"/>
                  </a:cubicBezTo>
                  <a:cubicBezTo>
                    <a:pt x="79" y="66"/>
                    <a:pt x="86" y="52"/>
                    <a:pt x="100" y="60"/>
                  </a:cubicBezTo>
                  <a:cubicBezTo>
                    <a:pt x="103" y="51"/>
                    <a:pt x="109" y="53"/>
                    <a:pt x="115" y="57"/>
                  </a:cubicBezTo>
                  <a:cubicBezTo>
                    <a:pt x="116" y="57"/>
                    <a:pt x="119" y="55"/>
                    <a:pt x="119" y="54"/>
                  </a:cubicBezTo>
                  <a:cubicBezTo>
                    <a:pt x="116" y="36"/>
                    <a:pt x="130" y="37"/>
                    <a:pt x="140" y="35"/>
                  </a:cubicBezTo>
                  <a:cubicBezTo>
                    <a:pt x="143" y="36"/>
                    <a:pt x="147" y="37"/>
                    <a:pt x="149" y="40"/>
                  </a:cubicBezTo>
                  <a:cubicBezTo>
                    <a:pt x="150" y="41"/>
                    <a:pt x="151" y="42"/>
                    <a:pt x="151" y="43"/>
                  </a:cubicBezTo>
                  <a:cubicBezTo>
                    <a:pt x="152" y="42"/>
                    <a:pt x="150" y="41"/>
                    <a:pt x="150" y="40"/>
                  </a:cubicBezTo>
                  <a:cubicBezTo>
                    <a:pt x="149" y="38"/>
                    <a:pt x="149" y="36"/>
                    <a:pt x="150" y="34"/>
                  </a:cubicBezTo>
                  <a:cubicBezTo>
                    <a:pt x="157" y="33"/>
                    <a:pt x="163" y="32"/>
                    <a:pt x="170" y="35"/>
                  </a:cubicBezTo>
                  <a:cubicBezTo>
                    <a:pt x="171" y="34"/>
                    <a:pt x="172" y="34"/>
                    <a:pt x="173" y="34"/>
                  </a:cubicBezTo>
                  <a:cubicBezTo>
                    <a:pt x="178" y="32"/>
                    <a:pt x="183" y="35"/>
                    <a:pt x="188" y="32"/>
                  </a:cubicBezTo>
                  <a:cubicBezTo>
                    <a:pt x="188" y="32"/>
                    <a:pt x="188" y="32"/>
                    <a:pt x="188" y="32"/>
                  </a:cubicBezTo>
                  <a:cubicBezTo>
                    <a:pt x="193" y="29"/>
                    <a:pt x="197" y="30"/>
                    <a:pt x="199" y="35"/>
                  </a:cubicBezTo>
                  <a:cubicBezTo>
                    <a:pt x="199" y="39"/>
                    <a:pt x="201" y="41"/>
                    <a:pt x="203" y="43"/>
                  </a:cubicBezTo>
                  <a:cubicBezTo>
                    <a:pt x="210" y="44"/>
                    <a:pt x="216" y="40"/>
                    <a:pt x="223" y="43"/>
                  </a:cubicBezTo>
                  <a:cubicBezTo>
                    <a:pt x="226" y="44"/>
                    <a:pt x="230" y="46"/>
                    <a:pt x="234" y="46"/>
                  </a:cubicBezTo>
                  <a:cubicBezTo>
                    <a:pt x="239" y="47"/>
                    <a:pt x="243" y="46"/>
                    <a:pt x="239" y="40"/>
                  </a:cubicBezTo>
                  <a:cubicBezTo>
                    <a:pt x="236" y="36"/>
                    <a:pt x="232" y="32"/>
                    <a:pt x="237" y="28"/>
                  </a:cubicBezTo>
                  <a:cubicBezTo>
                    <a:pt x="242" y="25"/>
                    <a:pt x="248" y="25"/>
                    <a:pt x="252" y="28"/>
                  </a:cubicBezTo>
                  <a:cubicBezTo>
                    <a:pt x="264" y="37"/>
                    <a:pt x="281" y="34"/>
                    <a:pt x="289" y="49"/>
                  </a:cubicBezTo>
                  <a:cubicBezTo>
                    <a:pt x="290" y="50"/>
                    <a:pt x="300" y="55"/>
                    <a:pt x="297" y="42"/>
                  </a:cubicBezTo>
                  <a:cubicBezTo>
                    <a:pt x="295" y="34"/>
                    <a:pt x="308" y="40"/>
                    <a:pt x="311" y="34"/>
                  </a:cubicBezTo>
                  <a:cubicBezTo>
                    <a:pt x="313" y="32"/>
                    <a:pt x="317" y="32"/>
                    <a:pt x="318" y="32"/>
                  </a:cubicBezTo>
                  <a:cubicBezTo>
                    <a:pt x="315" y="31"/>
                    <a:pt x="310" y="31"/>
                    <a:pt x="305" y="29"/>
                  </a:cubicBezTo>
                  <a:cubicBezTo>
                    <a:pt x="303" y="29"/>
                    <a:pt x="301" y="29"/>
                    <a:pt x="300" y="28"/>
                  </a:cubicBezTo>
                  <a:cubicBezTo>
                    <a:pt x="295" y="23"/>
                    <a:pt x="291" y="18"/>
                    <a:pt x="302" y="16"/>
                  </a:cubicBezTo>
                  <a:cubicBezTo>
                    <a:pt x="305" y="15"/>
                    <a:pt x="306" y="14"/>
                    <a:pt x="307" y="11"/>
                  </a:cubicBezTo>
                  <a:cubicBezTo>
                    <a:pt x="315" y="8"/>
                    <a:pt x="321" y="2"/>
                    <a:pt x="327" y="15"/>
                  </a:cubicBezTo>
                  <a:cubicBezTo>
                    <a:pt x="332" y="26"/>
                    <a:pt x="344" y="24"/>
                    <a:pt x="354" y="24"/>
                  </a:cubicBezTo>
                  <a:cubicBezTo>
                    <a:pt x="356" y="24"/>
                    <a:pt x="359" y="23"/>
                    <a:pt x="358" y="21"/>
                  </a:cubicBezTo>
                  <a:cubicBezTo>
                    <a:pt x="351" y="3"/>
                    <a:pt x="366" y="8"/>
                    <a:pt x="373" y="6"/>
                  </a:cubicBezTo>
                  <a:cubicBezTo>
                    <a:pt x="378" y="4"/>
                    <a:pt x="382" y="3"/>
                    <a:pt x="387" y="2"/>
                  </a:cubicBezTo>
                  <a:cubicBezTo>
                    <a:pt x="392" y="1"/>
                    <a:pt x="396" y="0"/>
                    <a:pt x="401" y="2"/>
                  </a:cubicBezTo>
                  <a:cubicBezTo>
                    <a:pt x="402" y="3"/>
                    <a:pt x="402" y="3"/>
                    <a:pt x="403" y="3"/>
                  </a:cubicBezTo>
                  <a:cubicBezTo>
                    <a:pt x="411" y="6"/>
                    <a:pt x="420" y="2"/>
                    <a:pt x="428" y="5"/>
                  </a:cubicBezTo>
                  <a:cubicBezTo>
                    <a:pt x="430" y="5"/>
                    <a:pt x="432" y="5"/>
                    <a:pt x="434" y="5"/>
                  </a:cubicBezTo>
                  <a:cubicBezTo>
                    <a:pt x="447" y="3"/>
                    <a:pt x="461" y="3"/>
                    <a:pt x="474" y="5"/>
                  </a:cubicBezTo>
                  <a:cubicBezTo>
                    <a:pt x="476" y="6"/>
                    <a:pt x="482" y="7"/>
                    <a:pt x="476" y="10"/>
                  </a:cubicBezTo>
                  <a:cubicBezTo>
                    <a:pt x="473" y="12"/>
                    <a:pt x="467" y="11"/>
                    <a:pt x="463" y="12"/>
                  </a:cubicBezTo>
                  <a:cubicBezTo>
                    <a:pt x="450" y="20"/>
                    <a:pt x="434" y="20"/>
                    <a:pt x="420" y="23"/>
                  </a:cubicBezTo>
                  <a:cubicBezTo>
                    <a:pt x="416" y="23"/>
                    <a:pt x="412" y="24"/>
                    <a:pt x="409" y="27"/>
                  </a:cubicBezTo>
                  <a:cubicBezTo>
                    <a:pt x="407" y="29"/>
                    <a:pt x="405" y="31"/>
                    <a:pt x="400" y="32"/>
                  </a:cubicBezTo>
                  <a:cubicBezTo>
                    <a:pt x="407" y="31"/>
                    <a:pt x="409" y="27"/>
                    <a:pt x="413" y="25"/>
                  </a:cubicBezTo>
                  <a:cubicBezTo>
                    <a:pt x="437" y="21"/>
                    <a:pt x="461" y="12"/>
                    <a:pt x="486" y="17"/>
                  </a:cubicBezTo>
                  <a:cubicBezTo>
                    <a:pt x="488" y="18"/>
                    <a:pt x="490" y="20"/>
                    <a:pt x="492" y="17"/>
                  </a:cubicBezTo>
                  <a:cubicBezTo>
                    <a:pt x="499" y="14"/>
                    <a:pt x="500" y="17"/>
                    <a:pt x="498" y="23"/>
                  </a:cubicBezTo>
                  <a:cubicBezTo>
                    <a:pt x="497" y="28"/>
                    <a:pt x="496" y="32"/>
                    <a:pt x="503" y="32"/>
                  </a:cubicBezTo>
                  <a:cubicBezTo>
                    <a:pt x="506" y="32"/>
                    <a:pt x="510" y="32"/>
                    <a:pt x="510" y="37"/>
                  </a:cubicBezTo>
                  <a:cubicBezTo>
                    <a:pt x="507" y="42"/>
                    <a:pt x="504" y="44"/>
                    <a:pt x="499" y="44"/>
                  </a:cubicBezTo>
                  <a:cubicBezTo>
                    <a:pt x="479" y="45"/>
                    <a:pt x="460" y="53"/>
                    <a:pt x="440" y="47"/>
                  </a:cubicBezTo>
                  <a:cubicBezTo>
                    <a:pt x="429" y="44"/>
                    <a:pt x="430" y="58"/>
                    <a:pt x="424" y="58"/>
                  </a:cubicBezTo>
                  <a:cubicBezTo>
                    <a:pt x="437" y="53"/>
                    <a:pt x="453" y="51"/>
                    <a:pt x="469" y="49"/>
                  </a:cubicBezTo>
                  <a:cubicBezTo>
                    <a:pt x="477" y="49"/>
                    <a:pt x="485" y="50"/>
                    <a:pt x="480" y="61"/>
                  </a:cubicBezTo>
                  <a:cubicBezTo>
                    <a:pt x="488" y="61"/>
                    <a:pt x="495" y="58"/>
                    <a:pt x="498" y="50"/>
                  </a:cubicBezTo>
                  <a:cubicBezTo>
                    <a:pt x="500" y="45"/>
                    <a:pt x="504" y="42"/>
                    <a:pt x="510" y="43"/>
                  </a:cubicBezTo>
                  <a:cubicBezTo>
                    <a:pt x="527" y="51"/>
                    <a:pt x="527" y="54"/>
                    <a:pt x="514" y="67"/>
                  </a:cubicBezTo>
                  <a:cubicBezTo>
                    <a:pt x="511" y="70"/>
                    <a:pt x="510" y="74"/>
                    <a:pt x="509" y="78"/>
                  </a:cubicBezTo>
                  <a:cubicBezTo>
                    <a:pt x="509" y="87"/>
                    <a:pt x="513" y="76"/>
                    <a:pt x="514" y="79"/>
                  </a:cubicBezTo>
                  <a:cubicBezTo>
                    <a:pt x="517" y="77"/>
                    <a:pt x="519" y="76"/>
                    <a:pt x="522" y="74"/>
                  </a:cubicBezTo>
                  <a:cubicBezTo>
                    <a:pt x="530" y="66"/>
                    <a:pt x="536" y="53"/>
                    <a:pt x="550" y="65"/>
                  </a:cubicBezTo>
                  <a:cubicBezTo>
                    <a:pt x="554" y="68"/>
                    <a:pt x="561" y="70"/>
                    <a:pt x="563" y="61"/>
                  </a:cubicBezTo>
                  <a:cubicBezTo>
                    <a:pt x="564" y="57"/>
                    <a:pt x="569" y="59"/>
                    <a:pt x="572" y="59"/>
                  </a:cubicBezTo>
                  <a:cubicBezTo>
                    <a:pt x="583" y="59"/>
                    <a:pt x="593" y="58"/>
                    <a:pt x="604" y="59"/>
                  </a:cubicBezTo>
                  <a:cubicBezTo>
                    <a:pt x="608" y="60"/>
                    <a:pt x="615" y="61"/>
                    <a:pt x="614" y="67"/>
                  </a:cubicBezTo>
                  <a:cubicBezTo>
                    <a:pt x="614" y="71"/>
                    <a:pt x="608" y="72"/>
                    <a:pt x="604" y="72"/>
                  </a:cubicBezTo>
                  <a:cubicBezTo>
                    <a:pt x="595" y="73"/>
                    <a:pt x="591" y="77"/>
                    <a:pt x="591" y="87"/>
                  </a:cubicBezTo>
                  <a:cubicBezTo>
                    <a:pt x="582" y="92"/>
                    <a:pt x="580" y="91"/>
                    <a:pt x="568" y="96"/>
                  </a:cubicBezTo>
                  <a:cubicBezTo>
                    <a:pt x="568" y="96"/>
                    <a:pt x="568" y="96"/>
                    <a:pt x="568" y="96"/>
                  </a:cubicBezTo>
                  <a:cubicBezTo>
                    <a:pt x="567" y="97"/>
                    <a:pt x="567" y="97"/>
                    <a:pt x="566" y="98"/>
                  </a:cubicBezTo>
                  <a:cubicBezTo>
                    <a:pt x="561" y="99"/>
                    <a:pt x="561" y="99"/>
                    <a:pt x="565" y="103"/>
                  </a:cubicBezTo>
                  <a:cubicBezTo>
                    <a:pt x="563" y="106"/>
                    <a:pt x="561" y="110"/>
                    <a:pt x="559" y="113"/>
                  </a:cubicBezTo>
                  <a:cubicBezTo>
                    <a:pt x="553" y="119"/>
                    <a:pt x="547" y="125"/>
                    <a:pt x="540" y="130"/>
                  </a:cubicBezTo>
                  <a:cubicBezTo>
                    <a:pt x="532" y="137"/>
                    <a:pt x="530" y="143"/>
                    <a:pt x="539" y="150"/>
                  </a:cubicBezTo>
                  <a:cubicBezTo>
                    <a:pt x="544" y="153"/>
                    <a:pt x="547" y="157"/>
                    <a:pt x="549" y="163"/>
                  </a:cubicBezTo>
                  <a:cubicBezTo>
                    <a:pt x="548" y="172"/>
                    <a:pt x="542" y="170"/>
                    <a:pt x="537" y="168"/>
                  </a:cubicBezTo>
                  <a:cubicBezTo>
                    <a:pt x="537" y="171"/>
                    <a:pt x="539" y="170"/>
                    <a:pt x="540" y="171"/>
                  </a:cubicBezTo>
                  <a:cubicBezTo>
                    <a:pt x="542" y="172"/>
                    <a:pt x="543" y="172"/>
                    <a:pt x="545" y="172"/>
                  </a:cubicBezTo>
                  <a:cubicBezTo>
                    <a:pt x="552" y="172"/>
                    <a:pt x="557" y="175"/>
                    <a:pt x="556" y="183"/>
                  </a:cubicBezTo>
                  <a:cubicBezTo>
                    <a:pt x="554" y="191"/>
                    <a:pt x="548" y="193"/>
                    <a:pt x="542" y="193"/>
                  </a:cubicBezTo>
                  <a:cubicBezTo>
                    <a:pt x="534" y="192"/>
                    <a:pt x="527" y="189"/>
                    <a:pt x="518" y="195"/>
                  </a:cubicBezTo>
                  <a:cubicBezTo>
                    <a:pt x="529" y="199"/>
                    <a:pt x="535" y="206"/>
                    <a:pt x="532" y="218"/>
                  </a:cubicBezTo>
                  <a:cubicBezTo>
                    <a:pt x="532" y="223"/>
                    <a:pt x="524" y="224"/>
                    <a:pt x="525" y="230"/>
                  </a:cubicBezTo>
                  <a:cubicBezTo>
                    <a:pt x="526" y="230"/>
                    <a:pt x="527" y="231"/>
                    <a:pt x="527" y="232"/>
                  </a:cubicBezTo>
                  <a:cubicBezTo>
                    <a:pt x="530" y="234"/>
                    <a:pt x="533" y="234"/>
                    <a:pt x="536" y="235"/>
                  </a:cubicBezTo>
                  <a:cubicBezTo>
                    <a:pt x="539" y="237"/>
                    <a:pt x="544" y="238"/>
                    <a:pt x="542" y="243"/>
                  </a:cubicBezTo>
                  <a:cubicBezTo>
                    <a:pt x="540" y="248"/>
                    <a:pt x="534" y="248"/>
                    <a:pt x="529" y="248"/>
                  </a:cubicBezTo>
                  <a:cubicBezTo>
                    <a:pt x="523" y="249"/>
                    <a:pt x="519" y="240"/>
                    <a:pt x="512" y="245"/>
                  </a:cubicBezTo>
                  <a:cubicBezTo>
                    <a:pt x="515" y="250"/>
                    <a:pt x="521" y="247"/>
                    <a:pt x="524" y="251"/>
                  </a:cubicBezTo>
                  <a:cubicBezTo>
                    <a:pt x="529" y="258"/>
                    <a:pt x="528" y="265"/>
                    <a:pt x="521" y="270"/>
                  </a:cubicBezTo>
                  <a:cubicBezTo>
                    <a:pt x="508" y="276"/>
                    <a:pt x="498" y="267"/>
                    <a:pt x="486" y="264"/>
                  </a:cubicBezTo>
                  <a:cubicBezTo>
                    <a:pt x="481" y="263"/>
                    <a:pt x="477" y="258"/>
                    <a:pt x="474" y="269"/>
                  </a:cubicBezTo>
                  <a:cubicBezTo>
                    <a:pt x="473" y="275"/>
                    <a:pt x="464" y="275"/>
                    <a:pt x="457" y="273"/>
                  </a:cubicBezTo>
                  <a:cubicBezTo>
                    <a:pt x="468" y="290"/>
                    <a:pt x="486" y="293"/>
                    <a:pt x="501" y="302"/>
                  </a:cubicBezTo>
                  <a:cubicBezTo>
                    <a:pt x="512" y="311"/>
                    <a:pt x="509" y="322"/>
                    <a:pt x="508" y="333"/>
                  </a:cubicBezTo>
                  <a:cubicBezTo>
                    <a:pt x="508" y="337"/>
                    <a:pt x="504" y="341"/>
                    <a:pt x="499" y="340"/>
                  </a:cubicBezTo>
                  <a:cubicBezTo>
                    <a:pt x="490" y="338"/>
                    <a:pt x="478" y="345"/>
                    <a:pt x="472" y="332"/>
                  </a:cubicBezTo>
                  <a:cubicBezTo>
                    <a:pt x="470" y="325"/>
                    <a:pt x="466" y="320"/>
                    <a:pt x="461" y="315"/>
                  </a:cubicBezTo>
                  <a:cubicBezTo>
                    <a:pt x="459" y="313"/>
                    <a:pt x="456" y="313"/>
                    <a:pt x="454" y="313"/>
                  </a:cubicBezTo>
                  <a:cubicBezTo>
                    <a:pt x="453" y="313"/>
                    <a:pt x="452" y="313"/>
                    <a:pt x="451" y="313"/>
                  </a:cubicBezTo>
                  <a:cubicBezTo>
                    <a:pt x="452" y="313"/>
                    <a:pt x="454" y="313"/>
                    <a:pt x="455" y="313"/>
                  </a:cubicBezTo>
                  <a:cubicBezTo>
                    <a:pt x="460" y="314"/>
                    <a:pt x="464" y="316"/>
                    <a:pt x="463" y="321"/>
                  </a:cubicBezTo>
                  <a:cubicBezTo>
                    <a:pt x="462" y="326"/>
                    <a:pt x="458" y="327"/>
                    <a:pt x="454" y="328"/>
                  </a:cubicBezTo>
                  <a:cubicBezTo>
                    <a:pt x="449" y="329"/>
                    <a:pt x="444" y="328"/>
                    <a:pt x="440" y="332"/>
                  </a:cubicBezTo>
                  <a:cubicBezTo>
                    <a:pt x="439" y="339"/>
                    <a:pt x="455" y="333"/>
                    <a:pt x="449" y="343"/>
                  </a:cubicBezTo>
                  <a:cubicBezTo>
                    <a:pt x="444" y="345"/>
                    <a:pt x="440" y="346"/>
                    <a:pt x="437" y="346"/>
                  </a:cubicBezTo>
                  <a:cubicBezTo>
                    <a:pt x="440" y="347"/>
                    <a:pt x="445" y="345"/>
                    <a:pt x="450" y="343"/>
                  </a:cubicBezTo>
                  <a:cubicBezTo>
                    <a:pt x="460" y="339"/>
                    <a:pt x="471" y="336"/>
                    <a:pt x="482" y="343"/>
                  </a:cubicBezTo>
                  <a:cubicBezTo>
                    <a:pt x="485" y="346"/>
                    <a:pt x="484" y="349"/>
                    <a:pt x="482" y="351"/>
                  </a:cubicBezTo>
                  <a:cubicBezTo>
                    <a:pt x="471" y="367"/>
                    <a:pt x="457" y="378"/>
                    <a:pt x="439" y="386"/>
                  </a:cubicBezTo>
                  <a:cubicBezTo>
                    <a:pt x="435" y="387"/>
                    <a:pt x="430" y="387"/>
                    <a:pt x="425" y="388"/>
                  </a:cubicBezTo>
                  <a:cubicBezTo>
                    <a:pt x="420" y="390"/>
                    <a:pt x="415" y="390"/>
                    <a:pt x="410" y="388"/>
                  </a:cubicBezTo>
                  <a:cubicBezTo>
                    <a:pt x="409" y="388"/>
                    <a:pt x="408" y="388"/>
                    <a:pt x="407" y="389"/>
                  </a:cubicBezTo>
                  <a:cubicBezTo>
                    <a:pt x="402" y="395"/>
                    <a:pt x="392" y="388"/>
                    <a:pt x="387" y="394"/>
                  </a:cubicBezTo>
                  <a:cubicBezTo>
                    <a:pt x="375" y="413"/>
                    <a:pt x="364" y="432"/>
                    <a:pt x="346" y="445"/>
                  </a:cubicBezTo>
                  <a:cubicBezTo>
                    <a:pt x="339" y="449"/>
                    <a:pt x="330" y="448"/>
                    <a:pt x="322" y="451"/>
                  </a:cubicBezTo>
                  <a:cubicBezTo>
                    <a:pt x="320" y="452"/>
                    <a:pt x="318" y="449"/>
                    <a:pt x="317" y="446"/>
                  </a:cubicBezTo>
                  <a:cubicBezTo>
                    <a:pt x="317" y="444"/>
                    <a:pt x="318" y="443"/>
                    <a:pt x="317" y="441"/>
                  </a:cubicBezTo>
                  <a:cubicBezTo>
                    <a:pt x="315" y="442"/>
                    <a:pt x="315" y="444"/>
                    <a:pt x="315" y="446"/>
                  </a:cubicBezTo>
                  <a:cubicBezTo>
                    <a:pt x="315" y="454"/>
                    <a:pt x="309" y="455"/>
                    <a:pt x="304" y="457"/>
                  </a:cubicBezTo>
                  <a:cubicBezTo>
                    <a:pt x="298" y="458"/>
                    <a:pt x="293" y="459"/>
                    <a:pt x="290" y="466"/>
                  </a:cubicBezTo>
                  <a:cubicBezTo>
                    <a:pt x="290" y="469"/>
                    <a:pt x="290" y="472"/>
                    <a:pt x="289" y="475"/>
                  </a:cubicBezTo>
                  <a:cubicBezTo>
                    <a:pt x="289" y="476"/>
                    <a:pt x="288" y="477"/>
                    <a:pt x="287" y="478"/>
                  </a:cubicBezTo>
                  <a:cubicBezTo>
                    <a:pt x="283" y="481"/>
                    <a:pt x="284" y="486"/>
                    <a:pt x="282" y="489"/>
                  </a:cubicBezTo>
                  <a:cubicBezTo>
                    <a:pt x="273" y="499"/>
                    <a:pt x="270" y="512"/>
                    <a:pt x="265" y="524"/>
                  </a:cubicBezTo>
                  <a:cubicBezTo>
                    <a:pt x="259" y="539"/>
                    <a:pt x="249" y="553"/>
                    <a:pt x="245" y="569"/>
                  </a:cubicBezTo>
                  <a:cubicBezTo>
                    <a:pt x="245" y="571"/>
                    <a:pt x="242" y="572"/>
                    <a:pt x="240" y="572"/>
                  </a:cubicBezTo>
                  <a:cubicBezTo>
                    <a:pt x="235" y="568"/>
                    <a:pt x="228" y="570"/>
                    <a:pt x="222" y="567"/>
                  </a:cubicBezTo>
                  <a:cubicBezTo>
                    <a:pt x="217" y="565"/>
                    <a:pt x="214" y="561"/>
                    <a:pt x="210" y="557"/>
                  </a:cubicBezTo>
                  <a:cubicBezTo>
                    <a:pt x="210" y="555"/>
                    <a:pt x="209" y="554"/>
                    <a:pt x="209" y="553"/>
                  </a:cubicBezTo>
                  <a:cubicBezTo>
                    <a:pt x="207" y="546"/>
                    <a:pt x="204" y="553"/>
                    <a:pt x="201" y="552"/>
                  </a:cubicBezTo>
                  <a:cubicBezTo>
                    <a:pt x="196" y="553"/>
                    <a:pt x="192" y="553"/>
                    <a:pt x="189" y="549"/>
                  </a:cubicBezTo>
                  <a:cubicBezTo>
                    <a:pt x="179" y="536"/>
                    <a:pt x="162" y="526"/>
                    <a:pt x="164" y="506"/>
                  </a:cubicBezTo>
                  <a:cubicBezTo>
                    <a:pt x="164" y="502"/>
                    <a:pt x="160" y="500"/>
                    <a:pt x="158" y="496"/>
                  </a:cubicBezTo>
                  <a:cubicBezTo>
                    <a:pt x="152" y="487"/>
                    <a:pt x="151" y="480"/>
                    <a:pt x="161" y="473"/>
                  </a:cubicBezTo>
                  <a:cubicBezTo>
                    <a:pt x="165" y="467"/>
                    <a:pt x="165" y="463"/>
                    <a:pt x="157" y="464"/>
                  </a:cubicBezTo>
                  <a:cubicBezTo>
                    <a:pt x="150" y="458"/>
                    <a:pt x="153" y="451"/>
                    <a:pt x="153" y="444"/>
                  </a:cubicBezTo>
                  <a:cubicBezTo>
                    <a:pt x="152" y="443"/>
                    <a:pt x="156" y="440"/>
                    <a:pt x="151" y="440"/>
                  </a:cubicBezTo>
                  <a:cubicBezTo>
                    <a:pt x="147" y="440"/>
                    <a:pt x="144" y="439"/>
                    <a:pt x="141" y="436"/>
                  </a:cubicBezTo>
                  <a:cubicBezTo>
                    <a:pt x="135" y="422"/>
                    <a:pt x="146" y="422"/>
                    <a:pt x="154" y="419"/>
                  </a:cubicBezTo>
                  <a:cubicBezTo>
                    <a:pt x="158" y="418"/>
                    <a:pt x="161" y="416"/>
                    <a:pt x="163" y="417"/>
                  </a:cubicBezTo>
                  <a:cubicBezTo>
                    <a:pt x="160" y="417"/>
                    <a:pt x="155" y="419"/>
                    <a:pt x="150" y="420"/>
                  </a:cubicBezTo>
                  <a:cubicBezTo>
                    <a:pt x="144" y="421"/>
                    <a:pt x="140" y="418"/>
                    <a:pt x="140" y="413"/>
                  </a:cubicBezTo>
                  <a:cubicBezTo>
                    <a:pt x="140" y="406"/>
                    <a:pt x="145" y="405"/>
                    <a:pt x="150" y="403"/>
                  </a:cubicBezTo>
                  <a:cubicBezTo>
                    <a:pt x="153" y="403"/>
                    <a:pt x="156" y="404"/>
                    <a:pt x="159" y="403"/>
                  </a:cubicBezTo>
                  <a:cubicBezTo>
                    <a:pt x="156" y="403"/>
                    <a:pt x="152" y="402"/>
                    <a:pt x="151" y="398"/>
                  </a:cubicBezTo>
                  <a:cubicBezTo>
                    <a:pt x="151" y="395"/>
                    <a:pt x="153" y="393"/>
                    <a:pt x="156" y="392"/>
                  </a:cubicBezTo>
                  <a:cubicBezTo>
                    <a:pt x="157" y="392"/>
                    <a:pt x="158" y="392"/>
                    <a:pt x="159" y="391"/>
                  </a:cubicBezTo>
                  <a:cubicBezTo>
                    <a:pt x="157" y="391"/>
                    <a:pt x="155" y="391"/>
                    <a:pt x="154" y="390"/>
                  </a:cubicBezTo>
                  <a:cubicBezTo>
                    <a:pt x="150" y="387"/>
                    <a:pt x="151" y="384"/>
                    <a:pt x="154" y="381"/>
                  </a:cubicBezTo>
                  <a:cubicBezTo>
                    <a:pt x="157" y="379"/>
                    <a:pt x="163" y="380"/>
                    <a:pt x="166" y="377"/>
                  </a:cubicBezTo>
                  <a:cubicBezTo>
                    <a:pt x="168" y="373"/>
                    <a:pt x="170" y="369"/>
                    <a:pt x="175" y="367"/>
                  </a:cubicBezTo>
                  <a:cubicBezTo>
                    <a:pt x="179" y="366"/>
                    <a:pt x="174" y="365"/>
                    <a:pt x="174" y="364"/>
                  </a:cubicBezTo>
                  <a:cubicBezTo>
                    <a:pt x="170" y="354"/>
                    <a:pt x="179" y="349"/>
                    <a:pt x="187" y="339"/>
                  </a:cubicBezTo>
                  <a:cubicBezTo>
                    <a:pt x="169" y="345"/>
                    <a:pt x="160" y="336"/>
                    <a:pt x="150" y="329"/>
                  </a:cubicBezTo>
                  <a:cubicBezTo>
                    <a:pt x="144" y="323"/>
                    <a:pt x="146" y="320"/>
                    <a:pt x="153" y="318"/>
                  </a:cubicBezTo>
                  <a:cubicBezTo>
                    <a:pt x="158" y="317"/>
                    <a:pt x="163" y="319"/>
                    <a:pt x="168" y="321"/>
                  </a:cubicBezTo>
                  <a:cubicBezTo>
                    <a:pt x="172" y="321"/>
                    <a:pt x="177" y="327"/>
                    <a:pt x="177" y="318"/>
                  </a:cubicBezTo>
                  <a:cubicBezTo>
                    <a:pt x="177" y="317"/>
                    <a:pt x="176" y="316"/>
                    <a:pt x="176" y="315"/>
                  </a:cubicBezTo>
                  <a:cubicBezTo>
                    <a:pt x="172" y="310"/>
                    <a:pt x="171" y="305"/>
                    <a:pt x="167" y="301"/>
                  </a:cubicBezTo>
                  <a:cubicBezTo>
                    <a:pt x="166" y="300"/>
                    <a:pt x="165" y="299"/>
                    <a:pt x="165" y="299"/>
                  </a:cubicBezTo>
                  <a:cubicBezTo>
                    <a:pt x="162" y="301"/>
                    <a:pt x="163" y="307"/>
                    <a:pt x="159" y="308"/>
                  </a:cubicBezTo>
                  <a:cubicBezTo>
                    <a:pt x="154" y="310"/>
                    <a:pt x="150" y="312"/>
                    <a:pt x="145" y="309"/>
                  </a:cubicBezTo>
                  <a:cubicBezTo>
                    <a:pt x="142" y="302"/>
                    <a:pt x="150" y="294"/>
                    <a:pt x="144" y="286"/>
                  </a:cubicBezTo>
                  <a:cubicBezTo>
                    <a:pt x="145" y="279"/>
                    <a:pt x="160" y="281"/>
                    <a:pt x="155" y="269"/>
                  </a:cubicBezTo>
                  <a:cubicBezTo>
                    <a:pt x="153" y="267"/>
                    <a:pt x="154" y="265"/>
                    <a:pt x="153" y="263"/>
                  </a:cubicBezTo>
                  <a:cubicBezTo>
                    <a:pt x="148" y="261"/>
                    <a:pt x="139" y="261"/>
                    <a:pt x="147" y="252"/>
                  </a:cubicBezTo>
                  <a:cubicBezTo>
                    <a:pt x="138" y="247"/>
                    <a:pt x="149" y="230"/>
                    <a:pt x="133" y="229"/>
                  </a:cubicBezTo>
                  <a:cubicBezTo>
                    <a:pt x="127" y="228"/>
                    <a:pt x="127" y="223"/>
                    <a:pt x="127" y="219"/>
                  </a:cubicBezTo>
                  <a:cubicBezTo>
                    <a:pt x="127" y="213"/>
                    <a:pt x="130" y="204"/>
                    <a:pt x="124" y="201"/>
                  </a:cubicBezTo>
                  <a:cubicBezTo>
                    <a:pt x="115" y="197"/>
                    <a:pt x="108" y="188"/>
                    <a:pt x="97" y="187"/>
                  </a:cubicBezTo>
                  <a:cubicBezTo>
                    <a:pt x="94" y="186"/>
                    <a:pt x="92" y="186"/>
                    <a:pt x="90" y="183"/>
                  </a:cubicBezTo>
                  <a:cubicBezTo>
                    <a:pt x="86" y="182"/>
                    <a:pt x="83" y="178"/>
                    <a:pt x="79" y="181"/>
                  </a:cubicBezTo>
                  <a:cubicBezTo>
                    <a:pt x="67" y="173"/>
                    <a:pt x="59" y="186"/>
                    <a:pt x="49" y="188"/>
                  </a:cubicBezTo>
                  <a:cubicBezTo>
                    <a:pt x="39" y="190"/>
                    <a:pt x="33" y="189"/>
                    <a:pt x="29" y="180"/>
                  </a:cubicBezTo>
                  <a:cubicBezTo>
                    <a:pt x="26" y="175"/>
                    <a:pt x="22" y="172"/>
                    <a:pt x="16" y="172"/>
                  </a:cubicBezTo>
                  <a:cubicBezTo>
                    <a:pt x="17" y="166"/>
                    <a:pt x="21" y="165"/>
                    <a:pt x="24" y="163"/>
                  </a:cubicBezTo>
                  <a:cubicBezTo>
                    <a:pt x="25" y="161"/>
                    <a:pt x="29" y="162"/>
                    <a:pt x="30" y="158"/>
                  </a:cubicBezTo>
                  <a:cubicBezTo>
                    <a:pt x="28" y="161"/>
                    <a:pt x="26" y="159"/>
                    <a:pt x="24" y="158"/>
                  </a:cubicBezTo>
                  <a:cubicBezTo>
                    <a:pt x="20" y="151"/>
                    <a:pt x="7" y="155"/>
                    <a:pt x="5" y="144"/>
                  </a:cubicBezTo>
                  <a:cubicBezTo>
                    <a:pt x="14" y="140"/>
                    <a:pt x="21" y="147"/>
                    <a:pt x="29" y="147"/>
                  </a:cubicBezTo>
                  <a:cubicBezTo>
                    <a:pt x="31" y="147"/>
                    <a:pt x="34" y="147"/>
                    <a:pt x="34" y="144"/>
                  </a:cubicBezTo>
                  <a:cubicBezTo>
                    <a:pt x="33" y="142"/>
                    <a:pt x="31" y="141"/>
                    <a:pt x="30" y="140"/>
                  </a:cubicBezTo>
                  <a:cubicBezTo>
                    <a:pt x="32" y="136"/>
                    <a:pt x="37" y="134"/>
                    <a:pt x="42" y="133"/>
                  </a:cubicBezTo>
                  <a:cubicBezTo>
                    <a:pt x="45" y="133"/>
                    <a:pt x="49" y="133"/>
                    <a:pt x="55" y="132"/>
                  </a:cubicBezTo>
                  <a:cubicBezTo>
                    <a:pt x="48" y="133"/>
                    <a:pt x="44" y="132"/>
                    <a:pt x="40" y="133"/>
                  </a:cubicBezTo>
                  <a:cubicBezTo>
                    <a:pt x="34" y="136"/>
                    <a:pt x="28" y="138"/>
                    <a:pt x="21" y="13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55" name="Freeform 10">
              <a:extLst>
                <a:ext uri="{FF2B5EF4-FFF2-40B4-BE49-F238E27FC236}">
                  <a16:creationId xmlns:a16="http://schemas.microsoft.com/office/drawing/2014/main" id="{16A1F06D-9BD4-49D8-BDFF-05BA17C18C5A}"/>
                </a:ext>
              </a:extLst>
            </p:cNvPr>
            <p:cNvSpPr>
              <a:spLocks/>
            </p:cNvSpPr>
            <p:nvPr/>
          </p:nvSpPr>
          <p:spPr bwMode="auto">
            <a:xfrm>
              <a:off x="6120017" y="2411290"/>
              <a:ext cx="287318" cy="149147"/>
            </a:xfrm>
            <a:custGeom>
              <a:avLst/>
              <a:gdLst>
                <a:gd name="T0" fmla="*/ 164 w 330"/>
                <a:gd name="T1" fmla="*/ 62 h 171"/>
                <a:gd name="T2" fmla="*/ 128 w 330"/>
                <a:gd name="T3" fmla="*/ 59 h 171"/>
                <a:gd name="T4" fmla="*/ 85 w 330"/>
                <a:gd name="T5" fmla="*/ 49 h 171"/>
                <a:gd name="T6" fmla="*/ 50 w 330"/>
                <a:gd name="T7" fmla="*/ 48 h 171"/>
                <a:gd name="T8" fmla="*/ 44 w 330"/>
                <a:gd name="T9" fmla="*/ 33 h 171"/>
                <a:gd name="T10" fmla="*/ 76 w 330"/>
                <a:gd name="T11" fmla="*/ 22 h 171"/>
                <a:gd name="T12" fmla="*/ 120 w 330"/>
                <a:gd name="T13" fmla="*/ 16 h 171"/>
                <a:gd name="T14" fmla="*/ 192 w 330"/>
                <a:gd name="T15" fmla="*/ 16 h 171"/>
                <a:gd name="T16" fmla="*/ 205 w 330"/>
                <a:gd name="T17" fmla="*/ 3 h 171"/>
                <a:gd name="T18" fmla="*/ 231 w 330"/>
                <a:gd name="T19" fmla="*/ 9 h 171"/>
                <a:gd name="T20" fmla="*/ 264 w 330"/>
                <a:gd name="T21" fmla="*/ 12 h 171"/>
                <a:gd name="T22" fmla="*/ 293 w 330"/>
                <a:gd name="T23" fmla="*/ 21 h 171"/>
                <a:gd name="T24" fmla="*/ 277 w 330"/>
                <a:gd name="T25" fmla="*/ 44 h 171"/>
                <a:gd name="T26" fmla="*/ 246 w 330"/>
                <a:gd name="T27" fmla="*/ 55 h 171"/>
                <a:gd name="T28" fmla="*/ 277 w 330"/>
                <a:gd name="T29" fmla="*/ 51 h 171"/>
                <a:gd name="T30" fmla="*/ 225 w 330"/>
                <a:gd name="T31" fmla="*/ 76 h 171"/>
                <a:gd name="T32" fmla="*/ 157 w 330"/>
                <a:gd name="T33" fmla="*/ 94 h 171"/>
                <a:gd name="T34" fmla="*/ 177 w 330"/>
                <a:gd name="T35" fmla="*/ 109 h 171"/>
                <a:gd name="T36" fmla="*/ 148 w 330"/>
                <a:gd name="T37" fmla="*/ 129 h 171"/>
                <a:gd name="T38" fmla="*/ 112 w 330"/>
                <a:gd name="T39" fmla="*/ 141 h 171"/>
                <a:gd name="T40" fmla="*/ 112 w 330"/>
                <a:gd name="T41" fmla="*/ 144 h 171"/>
                <a:gd name="T42" fmla="*/ 133 w 330"/>
                <a:gd name="T43" fmla="*/ 162 h 171"/>
                <a:gd name="T44" fmla="*/ 102 w 330"/>
                <a:gd name="T45" fmla="*/ 167 h 171"/>
                <a:gd name="T46" fmla="*/ 2 w 330"/>
                <a:gd name="T47" fmla="*/ 155 h 171"/>
                <a:gd name="T48" fmla="*/ 7 w 330"/>
                <a:gd name="T49" fmla="*/ 142 h 171"/>
                <a:gd name="T50" fmla="*/ 35 w 330"/>
                <a:gd name="T51" fmla="*/ 135 h 171"/>
                <a:gd name="T52" fmla="*/ 31 w 330"/>
                <a:gd name="T53" fmla="*/ 122 h 171"/>
                <a:gd name="T54" fmla="*/ 84 w 330"/>
                <a:gd name="T55" fmla="*/ 138 h 171"/>
                <a:gd name="T56" fmla="*/ 81 w 330"/>
                <a:gd name="T57" fmla="*/ 128 h 171"/>
                <a:gd name="T58" fmla="*/ 71 w 330"/>
                <a:gd name="T59" fmla="*/ 112 h 171"/>
                <a:gd name="T60" fmla="*/ 39 w 330"/>
                <a:gd name="T61" fmla="*/ 110 h 171"/>
                <a:gd name="T62" fmla="*/ 76 w 330"/>
                <a:gd name="T63" fmla="*/ 98 h 171"/>
                <a:gd name="T64" fmla="*/ 84 w 330"/>
                <a:gd name="T65" fmla="*/ 100 h 171"/>
                <a:gd name="T66" fmla="*/ 85 w 330"/>
                <a:gd name="T67" fmla="*/ 89 h 171"/>
                <a:gd name="T68" fmla="*/ 71 w 330"/>
                <a:gd name="T69" fmla="*/ 67 h 171"/>
                <a:gd name="T70" fmla="*/ 106 w 330"/>
                <a:gd name="T71" fmla="*/ 81 h 171"/>
                <a:gd name="T72" fmla="*/ 129 w 330"/>
                <a:gd name="T73" fmla="*/ 7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0" h="171">
                  <a:moveTo>
                    <a:pt x="141" y="62"/>
                  </a:moveTo>
                  <a:cubicBezTo>
                    <a:pt x="147" y="59"/>
                    <a:pt x="154" y="59"/>
                    <a:pt x="164" y="62"/>
                  </a:cubicBezTo>
                  <a:cubicBezTo>
                    <a:pt x="158" y="54"/>
                    <a:pt x="151" y="50"/>
                    <a:pt x="160" y="41"/>
                  </a:cubicBezTo>
                  <a:cubicBezTo>
                    <a:pt x="144" y="45"/>
                    <a:pt x="138" y="55"/>
                    <a:pt x="128" y="59"/>
                  </a:cubicBezTo>
                  <a:cubicBezTo>
                    <a:pt x="110" y="67"/>
                    <a:pt x="106" y="66"/>
                    <a:pt x="93" y="50"/>
                  </a:cubicBezTo>
                  <a:cubicBezTo>
                    <a:pt x="90" y="46"/>
                    <a:pt x="88" y="48"/>
                    <a:pt x="85" y="49"/>
                  </a:cubicBezTo>
                  <a:cubicBezTo>
                    <a:pt x="81" y="52"/>
                    <a:pt x="77" y="53"/>
                    <a:pt x="74" y="48"/>
                  </a:cubicBezTo>
                  <a:cubicBezTo>
                    <a:pt x="66" y="44"/>
                    <a:pt x="58" y="45"/>
                    <a:pt x="50" y="48"/>
                  </a:cubicBezTo>
                  <a:cubicBezTo>
                    <a:pt x="44" y="48"/>
                    <a:pt x="38" y="46"/>
                    <a:pt x="33" y="44"/>
                  </a:cubicBezTo>
                  <a:cubicBezTo>
                    <a:pt x="33" y="37"/>
                    <a:pt x="42" y="38"/>
                    <a:pt x="44" y="33"/>
                  </a:cubicBezTo>
                  <a:cubicBezTo>
                    <a:pt x="40" y="30"/>
                    <a:pt x="38" y="26"/>
                    <a:pt x="41" y="21"/>
                  </a:cubicBezTo>
                  <a:cubicBezTo>
                    <a:pt x="53" y="15"/>
                    <a:pt x="65" y="19"/>
                    <a:pt x="76" y="22"/>
                  </a:cubicBezTo>
                  <a:cubicBezTo>
                    <a:pt x="86" y="24"/>
                    <a:pt x="78" y="14"/>
                    <a:pt x="83" y="12"/>
                  </a:cubicBezTo>
                  <a:cubicBezTo>
                    <a:pt x="96" y="4"/>
                    <a:pt x="108" y="11"/>
                    <a:pt x="120" y="16"/>
                  </a:cubicBezTo>
                  <a:cubicBezTo>
                    <a:pt x="128" y="20"/>
                    <a:pt x="134" y="26"/>
                    <a:pt x="144" y="16"/>
                  </a:cubicBezTo>
                  <a:cubicBezTo>
                    <a:pt x="157" y="3"/>
                    <a:pt x="176" y="5"/>
                    <a:pt x="192" y="16"/>
                  </a:cubicBezTo>
                  <a:cubicBezTo>
                    <a:pt x="185" y="4"/>
                    <a:pt x="190" y="1"/>
                    <a:pt x="200" y="0"/>
                  </a:cubicBezTo>
                  <a:cubicBezTo>
                    <a:pt x="202" y="1"/>
                    <a:pt x="203" y="2"/>
                    <a:pt x="205" y="3"/>
                  </a:cubicBezTo>
                  <a:cubicBezTo>
                    <a:pt x="212" y="5"/>
                    <a:pt x="219" y="5"/>
                    <a:pt x="225" y="10"/>
                  </a:cubicBezTo>
                  <a:cubicBezTo>
                    <a:pt x="227" y="11"/>
                    <a:pt x="229" y="13"/>
                    <a:pt x="231" y="9"/>
                  </a:cubicBezTo>
                  <a:cubicBezTo>
                    <a:pt x="236" y="4"/>
                    <a:pt x="241" y="10"/>
                    <a:pt x="246" y="10"/>
                  </a:cubicBezTo>
                  <a:cubicBezTo>
                    <a:pt x="251" y="12"/>
                    <a:pt x="258" y="10"/>
                    <a:pt x="264" y="12"/>
                  </a:cubicBezTo>
                  <a:cubicBezTo>
                    <a:pt x="270" y="16"/>
                    <a:pt x="277" y="18"/>
                    <a:pt x="284" y="18"/>
                  </a:cubicBezTo>
                  <a:cubicBezTo>
                    <a:pt x="286" y="22"/>
                    <a:pt x="289" y="23"/>
                    <a:pt x="293" y="21"/>
                  </a:cubicBezTo>
                  <a:cubicBezTo>
                    <a:pt x="306" y="13"/>
                    <a:pt x="316" y="27"/>
                    <a:pt x="330" y="25"/>
                  </a:cubicBezTo>
                  <a:cubicBezTo>
                    <a:pt x="314" y="42"/>
                    <a:pt x="295" y="42"/>
                    <a:pt x="277" y="44"/>
                  </a:cubicBezTo>
                  <a:cubicBezTo>
                    <a:pt x="272" y="45"/>
                    <a:pt x="266" y="44"/>
                    <a:pt x="261" y="44"/>
                  </a:cubicBezTo>
                  <a:cubicBezTo>
                    <a:pt x="260" y="54"/>
                    <a:pt x="251" y="52"/>
                    <a:pt x="246" y="55"/>
                  </a:cubicBezTo>
                  <a:cubicBezTo>
                    <a:pt x="252" y="52"/>
                    <a:pt x="260" y="52"/>
                    <a:pt x="267" y="51"/>
                  </a:cubicBezTo>
                  <a:cubicBezTo>
                    <a:pt x="271" y="51"/>
                    <a:pt x="274" y="51"/>
                    <a:pt x="277" y="51"/>
                  </a:cubicBezTo>
                  <a:cubicBezTo>
                    <a:pt x="263" y="56"/>
                    <a:pt x="254" y="71"/>
                    <a:pt x="236" y="70"/>
                  </a:cubicBezTo>
                  <a:cubicBezTo>
                    <a:pt x="233" y="70"/>
                    <a:pt x="226" y="73"/>
                    <a:pt x="225" y="76"/>
                  </a:cubicBezTo>
                  <a:cubicBezTo>
                    <a:pt x="218" y="92"/>
                    <a:pt x="204" y="89"/>
                    <a:pt x="192" y="91"/>
                  </a:cubicBezTo>
                  <a:cubicBezTo>
                    <a:pt x="180" y="93"/>
                    <a:pt x="170" y="101"/>
                    <a:pt x="157" y="94"/>
                  </a:cubicBezTo>
                  <a:cubicBezTo>
                    <a:pt x="159" y="106"/>
                    <a:pt x="159" y="106"/>
                    <a:pt x="169" y="106"/>
                  </a:cubicBezTo>
                  <a:cubicBezTo>
                    <a:pt x="172" y="107"/>
                    <a:pt x="176" y="106"/>
                    <a:pt x="177" y="109"/>
                  </a:cubicBezTo>
                  <a:cubicBezTo>
                    <a:pt x="179" y="113"/>
                    <a:pt x="171" y="112"/>
                    <a:pt x="173" y="117"/>
                  </a:cubicBezTo>
                  <a:cubicBezTo>
                    <a:pt x="164" y="119"/>
                    <a:pt x="161" y="134"/>
                    <a:pt x="148" y="129"/>
                  </a:cubicBezTo>
                  <a:cubicBezTo>
                    <a:pt x="143" y="127"/>
                    <a:pt x="140" y="132"/>
                    <a:pt x="137" y="135"/>
                  </a:cubicBezTo>
                  <a:cubicBezTo>
                    <a:pt x="130" y="144"/>
                    <a:pt x="122" y="145"/>
                    <a:pt x="112" y="141"/>
                  </a:cubicBezTo>
                  <a:cubicBezTo>
                    <a:pt x="111" y="141"/>
                    <a:pt x="110" y="141"/>
                    <a:pt x="110" y="142"/>
                  </a:cubicBezTo>
                  <a:cubicBezTo>
                    <a:pt x="110" y="143"/>
                    <a:pt x="111" y="143"/>
                    <a:pt x="112" y="144"/>
                  </a:cubicBezTo>
                  <a:cubicBezTo>
                    <a:pt x="117" y="147"/>
                    <a:pt x="121" y="153"/>
                    <a:pt x="127" y="154"/>
                  </a:cubicBezTo>
                  <a:cubicBezTo>
                    <a:pt x="129" y="155"/>
                    <a:pt x="134" y="157"/>
                    <a:pt x="133" y="162"/>
                  </a:cubicBezTo>
                  <a:cubicBezTo>
                    <a:pt x="132" y="165"/>
                    <a:pt x="129" y="169"/>
                    <a:pt x="125" y="170"/>
                  </a:cubicBezTo>
                  <a:cubicBezTo>
                    <a:pt x="117" y="171"/>
                    <a:pt x="109" y="171"/>
                    <a:pt x="102" y="167"/>
                  </a:cubicBezTo>
                  <a:cubicBezTo>
                    <a:pt x="87" y="160"/>
                    <a:pt x="73" y="159"/>
                    <a:pt x="55" y="161"/>
                  </a:cubicBezTo>
                  <a:cubicBezTo>
                    <a:pt x="39" y="164"/>
                    <a:pt x="19" y="162"/>
                    <a:pt x="2" y="155"/>
                  </a:cubicBezTo>
                  <a:cubicBezTo>
                    <a:pt x="0" y="154"/>
                    <a:pt x="0" y="152"/>
                    <a:pt x="0" y="150"/>
                  </a:cubicBezTo>
                  <a:cubicBezTo>
                    <a:pt x="0" y="146"/>
                    <a:pt x="3" y="142"/>
                    <a:pt x="7" y="142"/>
                  </a:cubicBezTo>
                  <a:cubicBezTo>
                    <a:pt x="16" y="141"/>
                    <a:pt x="25" y="136"/>
                    <a:pt x="35" y="139"/>
                  </a:cubicBezTo>
                  <a:cubicBezTo>
                    <a:pt x="35" y="137"/>
                    <a:pt x="35" y="135"/>
                    <a:pt x="35" y="135"/>
                  </a:cubicBezTo>
                  <a:cubicBezTo>
                    <a:pt x="31" y="132"/>
                    <a:pt x="23" y="134"/>
                    <a:pt x="23" y="127"/>
                  </a:cubicBezTo>
                  <a:cubicBezTo>
                    <a:pt x="23" y="123"/>
                    <a:pt x="28" y="123"/>
                    <a:pt x="31" y="122"/>
                  </a:cubicBezTo>
                  <a:cubicBezTo>
                    <a:pt x="37" y="119"/>
                    <a:pt x="43" y="117"/>
                    <a:pt x="49" y="123"/>
                  </a:cubicBezTo>
                  <a:cubicBezTo>
                    <a:pt x="58" y="133"/>
                    <a:pt x="69" y="141"/>
                    <a:pt x="84" y="138"/>
                  </a:cubicBezTo>
                  <a:cubicBezTo>
                    <a:pt x="89" y="137"/>
                    <a:pt x="92" y="136"/>
                    <a:pt x="90" y="130"/>
                  </a:cubicBezTo>
                  <a:cubicBezTo>
                    <a:pt x="89" y="123"/>
                    <a:pt x="85" y="127"/>
                    <a:pt x="81" y="128"/>
                  </a:cubicBezTo>
                  <a:cubicBezTo>
                    <a:pt x="77" y="130"/>
                    <a:pt x="72" y="132"/>
                    <a:pt x="68" y="128"/>
                  </a:cubicBezTo>
                  <a:cubicBezTo>
                    <a:pt x="62" y="121"/>
                    <a:pt x="71" y="119"/>
                    <a:pt x="71" y="112"/>
                  </a:cubicBezTo>
                  <a:cubicBezTo>
                    <a:pt x="63" y="118"/>
                    <a:pt x="54" y="113"/>
                    <a:pt x="46" y="114"/>
                  </a:cubicBezTo>
                  <a:cubicBezTo>
                    <a:pt x="43" y="115"/>
                    <a:pt x="40" y="113"/>
                    <a:pt x="39" y="110"/>
                  </a:cubicBezTo>
                  <a:cubicBezTo>
                    <a:pt x="38" y="107"/>
                    <a:pt x="40" y="104"/>
                    <a:pt x="42" y="103"/>
                  </a:cubicBezTo>
                  <a:cubicBezTo>
                    <a:pt x="53" y="94"/>
                    <a:pt x="64" y="94"/>
                    <a:pt x="76" y="98"/>
                  </a:cubicBezTo>
                  <a:cubicBezTo>
                    <a:pt x="80" y="98"/>
                    <a:pt x="83" y="100"/>
                    <a:pt x="86" y="101"/>
                  </a:cubicBezTo>
                  <a:cubicBezTo>
                    <a:pt x="85" y="100"/>
                    <a:pt x="84" y="101"/>
                    <a:pt x="84" y="100"/>
                  </a:cubicBezTo>
                  <a:cubicBezTo>
                    <a:pt x="81" y="98"/>
                    <a:pt x="76" y="97"/>
                    <a:pt x="80" y="92"/>
                  </a:cubicBezTo>
                  <a:cubicBezTo>
                    <a:pt x="82" y="91"/>
                    <a:pt x="84" y="92"/>
                    <a:pt x="85" y="89"/>
                  </a:cubicBezTo>
                  <a:cubicBezTo>
                    <a:pt x="85" y="88"/>
                    <a:pt x="82" y="88"/>
                    <a:pt x="81" y="87"/>
                  </a:cubicBezTo>
                  <a:cubicBezTo>
                    <a:pt x="78" y="80"/>
                    <a:pt x="62" y="77"/>
                    <a:pt x="71" y="67"/>
                  </a:cubicBezTo>
                  <a:cubicBezTo>
                    <a:pt x="76" y="62"/>
                    <a:pt x="88" y="68"/>
                    <a:pt x="97" y="72"/>
                  </a:cubicBezTo>
                  <a:cubicBezTo>
                    <a:pt x="100" y="74"/>
                    <a:pt x="103" y="78"/>
                    <a:pt x="106" y="81"/>
                  </a:cubicBezTo>
                  <a:cubicBezTo>
                    <a:pt x="112" y="86"/>
                    <a:pt x="114" y="85"/>
                    <a:pt x="117" y="77"/>
                  </a:cubicBezTo>
                  <a:cubicBezTo>
                    <a:pt x="119" y="72"/>
                    <a:pt x="124" y="71"/>
                    <a:pt x="129" y="70"/>
                  </a:cubicBezTo>
                  <a:cubicBezTo>
                    <a:pt x="135" y="70"/>
                    <a:pt x="138" y="67"/>
                    <a:pt x="141" y="6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56" name="Freeform 11">
              <a:extLst>
                <a:ext uri="{FF2B5EF4-FFF2-40B4-BE49-F238E27FC236}">
                  <a16:creationId xmlns:a16="http://schemas.microsoft.com/office/drawing/2014/main" id="{1310B113-8108-4975-B08C-F48C7B3864B5}"/>
                </a:ext>
              </a:extLst>
            </p:cNvPr>
            <p:cNvSpPr>
              <a:spLocks/>
            </p:cNvSpPr>
            <p:nvPr/>
          </p:nvSpPr>
          <p:spPr bwMode="auto">
            <a:xfrm>
              <a:off x="6020585" y="3492766"/>
              <a:ext cx="99431" cy="45842"/>
            </a:xfrm>
            <a:custGeom>
              <a:avLst/>
              <a:gdLst>
                <a:gd name="T0" fmla="*/ 1 w 114"/>
                <a:gd name="T1" fmla="*/ 13 h 53"/>
                <a:gd name="T2" fmla="*/ 53 w 114"/>
                <a:gd name="T3" fmla="*/ 10 h 53"/>
                <a:gd name="T4" fmla="*/ 114 w 114"/>
                <a:gd name="T5" fmla="*/ 42 h 53"/>
                <a:gd name="T6" fmla="*/ 97 w 114"/>
                <a:gd name="T7" fmla="*/ 48 h 53"/>
                <a:gd name="T8" fmla="*/ 74 w 114"/>
                <a:gd name="T9" fmla="*/ 45 h 53"/>
                <a:gd name="T10" fmla="*/ 72 w 114"/>
                <a:gd name="T11" fmla="*/ 38 h 53"/>
                <a:gd name="T12" fmla="*/ 29 w 114"/>
                <a:gd name="T13" fmla="*/ 22 h 53"/>
                <a:gd name="T14" fmla="*/ 25 w 114"/>
                <a:gd name="T15" fmla="*/ 20 h 53"/>
                <a:gd name="T16" fmla="*/ 4 w 114"/>
                <a:gd name="T17" fmla="*/ 15 h 53"/>
                <a:gd name="T18" fmla="*/ 1 w 114"/>
                <a:gd name="T19"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53">
                  <a:moveTo>
                    <a:pt x="1" y="13"/>
                  </a:moveTo>
                  <a:cubicBezTo>
                    <a:pt x="18" y="0"/>
                    <a:pt x="33" y="1"/>
                    <a:pt x="53" y="10"/>
                  </a:cubicBezTo>
                  <a:cubicBezTo>
                    <a:pt x="74" y="21"/>
                    <a:pt x="93" y="31"/>
                    <a:pt x="114" y="42"/>
                  </a:cubicBezTo>
                  <a:cubicBezTo>
                    <a:pt x="109" y="48"/>
                    <a:pt x="103" y="47"/>
                    <a:pt x="97" y="48"/>
                  </a:cubicBezTo>
                  <a:cubicBezTo>
                    <a:pt x="89" y="47"/>
                    <a:pt x="81" y="53"/>
                    <a:pt x="74" y="45"/>
                  </a:cubicBezTo>
                  <a:cubicBezTo>
                    <a:pt x="78" y="41"/>
                    <a:pt x="75" y="40"/>
                    <a:pt x="72" y="38"/>
                  </a:cubicBezTo>
                  <a:cubicBezTo>
                    <a:pt x="59" y="29"/>
                    <a:pt x="45" y="22"/>
                    <a:pt x="29" y="22"/>
                  </a:cubicBezTo>
                  <a:cubicBezTo>
                    <a:pt x="27" y="22"/>
                    <a:pt x="25" y="21"/>
                    <a:pt x="25" y="20"/>
                  </a:cubicBezTo>
                  <a:cubicBezTo>
                    <a:pt x="20" y="7"/>
                    <a:pt x="11" y="15"/>
                    <a:pt x="4" y="15"/>
                  </a:cubicBezTo>
                  <a:cubicBezTo>
                    <a:pt x="1" y="17"/>
                    <a:pt x="0" y="15"/>
                    <a:pt x="1"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57" name="Freeform 12">
              <a:extLst>
                <a:ext uri="{FF2B5EF4-FFF2-40B4-BE49-F238E27FC236}">
                  <a16:creationId xmlns:a16="http://schemas.microsoft.com/office/drawing/2014/main" id="{BB4CDAF8-2AF5-4711-9B6A-BA4ADC39636D}"/>
                </a:ext>
              </a:extLst>
            </p:cNvPr>
            <p:cNvSpPr>
              <a:spLocks/>
            </p:cNvSpPr>
            <p:nvPr/>
          </p:nvSpPr>
          <p:spPr bwMode="auto">
            <a:xfrm>
              <a:off x="6120017" y="3527632"/>
              <a:ext cx="61338" cy="32929"/>
            </a:xfrm>
            <a:custGeom>
              <a:avLst/>
              <a:gdLst>
                <a:gd name="T0" fmla="*/ 44 w 71"/>
                <a:gd name="T1" fmla="*/ 3 h 38"/>
                <a:gd name="T2" fmla="*/ 71 w 71"/>
                <a:gd name="T3" fmla="*/ 24 h 38"/>
                <a:gd name="T4" fmla="*/ 23 w 71"/>
                <a:gd name="T5" fmla="*/ 33 h 38"/>
                <a:gd name="T6" fmla="*/ 8 w 71"/>
                <a:gd name="T7" fmla="*/ 35 h 38"/>
                <a:gd name="T8" fmla="*/ 1 w 71"/>
                <a:gd name="T9" fmla="*/ 32 h 38"/>
                <a:gd name="T10" fmla="*/ 6 w 71"/>
                <a:gd name="T11" fmla="*/ 27 h 38"/>
                <a:gd name="T12" fmla="*/ 18 w 71"/>
                <a:gd name="T13" fmla="*/ 22 h 38"/>
                <a:gd name="T14" fmla="*/ 15 w 71"/>
                <a:gd name="T15" fmla="*/ 10 h 38"/>
                <a:gd name="T16" fmla="*/ 20 w 71"/>
                <a:gd name="T17" fmla="*/ 5 h 38"/>
                <a:gd name="T18" fmla="*/ 44 w 71"/>
                <a:gd name="T19"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38">
                  <a:moveTo>
                    <a:pt x="44" y="3"/>
                  </a:moveTo>
                  <a:cubicBezTo>
                    <a:pt x="53" y="10"/>
                    <a:pt x="62" y="17"/>
                    <a:pt x="71" y="24"/>
                  </a:cubicBezTo>
                  <a:cubicBezTo>
                    <a:pt x="54" y="24"/>
                    <a:pt x="40" y="36"/>
                    <a:pt x="23" y="33"/>
                  </a:cubicBezTo>
                  <a:cubicBezTo>
                    <a:pt x="19" y="32"/>
                    <a:pt x="13" y="31"/>
                    <a:pt x="8" y="35"/>
                  </a:cubicBezTo>
                  <a:cubicBezTo>
                    <a:pt x="5" y="38"/>
                    <a:pt x="1" y="35"/>
                    <a:pt x="1" y="32"/>
                  </a:cubicBezTo>
                  <a:cubicBezTo>
                    <a:pt x="0" y="27"/>
                    <a:pt x="4" y="28"/>
                    <a:pt x="6" y="27"/>
                  </a:cubicBezTo>
                  <a:cubicBezTo>
                    <a:pt x="10" y="26"/>
                    <a:pt x="19" y="32"/>
                    <a:pt x="18" y="22"/>
                  </a:cubicBezTo>
                  <a:cubicBezTo>
                    <a:pt x="17" y="19"/>
                    <a:pt x="20" y="14"/>
                    <a:pt x="15" y="10"/>
                  </a:cubicBezTo>
                  <a:cubicBezTo>
                    <a:pt x="9" y="4"/>
                    <a:pt x="18" y="6"/>
                    <a:pt x="20" y="5"/>
                  </a:cubicBezTo>
                  <a:cubicBezTo>
                    <a:pt x="28" y="7"/>
                    <a:pt x="36" y="0"/>
                    <a:pt x="44"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58" name="Freeform 13">
              <a:extLst>
                <a:ext uri="{FF2B5EF4-FFF2-40B4-BE49-F238E27FC236}">
                  <a16:creationId xmlns:a16="http://schemas.microsoft.com/office/drawing/2014/main" id="{6B993A65-5FE8-44BB-8D01-25538F3E08A2}"/>
                </a:ext>
              </a:extLst>
            </p:cNvPr>
            <p:cNvSpPr>
              <a:spLocks/>
            </p:cNvSpPr>
            <p:nvPr/>
          </p:nvSpPr>
          <p:spPr bwMode="auto">
            <a:xfrm>
              <a:off x="5063075" y="2841298"/>
              <a:ext cx="36157" cy="16142"/>
            </a:xfrm>
            <a:custGeom>
              <a:avLst/>
              <a:gdLst>
                <a:gd name="T0" fmla="*/ 33 w 41"/>
                <a:gd name="T1" fmla="*/ 18 h 18"/>
                <a:gd name="T2" fmla="*/ 0 w 41"/>
                <a:gd name="T3" fmla="*/ 4 h 18"/>
                <a:gd name="T4" fmla="*/ 41 w 41"/>
                <a:gd name="T5" fmla="*/ 8 h 18"/>
                <a:gd name="T6" fmla="*/ 34 w 41"/>
                <a:gd name="T7" fmla="*/ 18 h 18"/>
                <a:gd name="T8" fmla="*/ 33 w 41"/>
                <a:gd name="T9" fmla="*/ 18 h 18"/>
              </a:gdLst>
              <a:ahLst/>
              <a:cxnLst>
                <a:cxn ang="0">
                  <a:pos x="T0" y="T1"/>
                </a:cxn>
                <a:cxn ang="0">
                  <a:pos x="T2" y="T3"/>
                </a:cxn>
                <a:cxn ang="0">
                  <a:pos x="T4" y="T5"/>
                </a:cxn>
                <a:cxn ang="0">
                  <a:pos x="T6" y="T7"/>
                </a:cxn>
                <a:cxn ang="0">
                  <a:pos x="T8" y="T9"/>
                </a:cxn>
              </a:cxnLst>
              <a:rect l="0" t="0" r="r" b="b"/>
              <a:pathLst>
                <a:path w="41" h="18">
                  <a:moveTo>
                    <a:pt x="33" y="18"/>
                  </a:moveTo>
                  <a:cubicBezTo>
                    <a:pt x="23" y="11"/>
                    <a:pt x="12" y="7"/>
                    <a:pt x="0" y="4"/>
                  </a:cubicBezTo>
                  <a:cubicBezTo>
                    <a:pt x="14" y="0"/>
                    <a:pt x="28" y="1"/>
                    <a:pt x="41" y="8"/>
                  </a:cubicBezTo>
                  <a:cubicBezTo>
                    <a:pt x="41" y="13"/>
                    <a:pt x="35" y="14"/>
                    <a:pt x="34" y="18"/>
                  </a:cubicBezTo>
                  <a:lnTo>
                    <a:pt x="33" y="18"/>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59" name="Freeform 14">
              <a:extLst>
                <a:ext uri="{FF2B5EF4-FFF2-40B4-BE49-F238E27FC236}">
                  <a16:creationId xmlns:a16="http://schemas.microsoft.com/office/drawing/2014/main" id="{3DA8CF4C-5AD4-4D93-B865-AFD591024C60}"/>
                </a:ext>
              </a:extLst>
            </p:cNvPr>
            <p:cNvSpPr>
              <a:spLocks/>
            </p:cNvSpPr>
            <p:nvPr/>
          </p:nvSpPr>
          <p:spPr bwMode="auto">
            <a:xfrm>
              <a:off x="6070947" y="3550875"/>
              <a:ext cx="23890" cy="14850"/>
            </a:xfrm>
            <a:custGeom>
              <a:avLst/>
              <a:gdLst>
                <a:gd name="T0" fmla="*/ 0 w 27"/>
                <a:gd name="T1" fmla="*/ 8 h 17"/>
                <a:gd name="T2" fmla="*/ 27 w 27"/>
                <a:gd name="T3" fmla="*/ 9 h 17"/>
                <a:gd name="T4" fmla="*/ 0 w 27"/>
                <a:gd name="T5" fmla="*/ 8 h 17"/>
              </a:gdLst>
              <a:ahLst/>
              <a:cxnLst>
                <a:cxn ang="0">
                  <a:pos x="T0" y="T1"/>
                </a:cxn>
                <a:cxn ang="0">
                  <a:pos x="T2" y="T3"/>
                </a:cxn>
                <a:cxn ang="0">
                  <a:pos x="T4" y="T5"/>
                </a:cxn>
              </a:cxnLst>
              <a:rect l="0" t="0" r="r" b="b"/>
              <a:pathLst>
                <a:path w="27" h="17">
                  <a:moveTo>
                    <a:pt x="0" y="8"/>
                  </a:moveTo>
                  <a:cubicBezTo>
                    <a:pt x="10" y="5"/>
                    <a:pt x="19" y="0"/>
                    <a:pt x="27" y="9"/>
                  </a:cubicBezTo>
                  <a:cubicBezTo>
                    <a:pt x="17" y="17"/>
                    <a:pt x="17" y="17"/>
                    <a:pt x="0"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0" name="Freeform 15">
              <a:extLst>
                <a:ext uri="{FF2B5EF4-FFF2-40B4-BE49-F238E27FC236}">
                  <a16:creationId xmlns:a16="http://schemas.microsoft.com/office/drawing/2014/main" id="{E855F31B-934B-4674-A342-D32B2CE7FA13}"/>
                </a:ext>
              </a:extLst>
            </p:cNvPr>
            <p:cNvSpPr>
              <a:spLocks/>
            </p:cNvSpPr>
            <p:nvPr/>
          </p:nvSpPr>
          <p:spPr bwMode="auto">
            <a:xfrm>
              <a:off x="6191039" y="3545065"/>
              <a:ext cx="23890" cy="11622"/>
            </a:xfrm>
            <a:custGeom>
              <a:avLst/>
              <a:gdLst>
                <a:gd name="T0" fmla="*/ 27 w 27"/>
                <a:gd name="T1" fmla="*/ 5 h 14"/>
                <a:gd name="T2" fmla="*/ 2 w 27"/>
                <a:gd name="T3" fmla="*/ 13 h 14"/>
                <a:gd name="T4" fmla="*/ 2 w 27"/>
                <a:gd name="T5" fmla="*/ 8 h 14"/>
                <a:gd name="T6" fmla="*/ 27 w 27"/>
                <a:gd name="T7" fmla="*/ 5 h 14"/>
              </a:gdLst>
              <a:ahLst/>
              <a:cxnLst>
                <a:cxn ang="0">
                  <a:pos x="T0" y="T1"/>
                </a:cxn>
                <a:cxn ang="0">
                  <a:pos x="T2" y="T3"/>
                </a:cxn>
                <a:cxn ang="0">
                  <a:pos x="T4" y="T5"/>
                </a:cxn>
                <a:cxn ang="0">
                  <a:pos x="T6" y="T7"/>
                </a:cxn>
              </a:cxnLst>
              <a:rect l="0" t="0" r="r" b="b"/>
              <a:pathLst>
                <a:path w="27" h="14">
                  <a:moveTo>
                    <a:pt x="27" y="5"/>
                  </a:moveTo>
                  <a:cubicBezTo>
                    <a:pt x="19" y="14"/>
                    <a:pt x="10" y="13"/>
                    <a:pt x="2" y="13"/>
                  </a:cubicBezTo>
                  <a:cubicBezTo>
                    <a:pt x="0" y="12"/>
                    <a:pt x="1" y="9"/>
                    <a:pt x="2" y="8"/>
                  </a:cubicBezTo>
                  <a:cubicBezTo>
                    <a:pt x="9" y="0"/>
                    <a:pt x="18" y="6"/>
                    <a:pt x="27"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1" name="Freeform 16">
              <a:extLst>
                <a:ext uri="{FF2B5EF4-FFF2-40B4-BE49-F238E27FC236}">
                  <a16:creationId xmlns:a16="http://schemas.microsoft.com/office/drawing/2014/main" id="{44B5533C-F591-4286-A332-231916238C91}"/>
                </a:ext>
              </a:extLst>
            </p:cNvPr>
            <p:cNvSpPr>
              <a:spLocks/>
            </p:cNvSpPr>
            <p:nvPr/>
          </p:nvSpPr>
          <p:spPr bwMode="auto">
            <a:xfrm>
              <a:off x="6079986" y="3441759"/>
              <a:ext cx="5811" cy="7102"/>
            </a:xfrm>
            <a:custGeom>
              <a:avLst/>
              <a:gdLst>
                <a:gd name="T0" fmla="*/ 7 w 7"/>
                <a:gd name="T1" fmla="*/ 3 h 8"/>
                <a:gd name="T2" fmla="*/ 2 w 7"/>
                <a:gd name="T3" fmla="*/ 7 h 8"/>
                <a:gd name="T4" fmla="*/ 0 w 7"/>
                <a:gd name="T5" fmla="*/ 5 h 8"/>
                <a:gd name="T6" fmla="*/ 4 w 7"/>
                <a:gd name="T7" fmla="*/ 1 h 8"/>
                <a:gd name="T8" fmla="*/ 7 w 7"/>
                <a:gd name="T9" fmla="*/ 3 h 8"/>
              </a:gdLst>
              <a:ahLst/>
              <a:cxnLst>
                <a:cxn ang="0">
                  <a:pos x="T0" y="T1"/>
                </a:cxn>
                <a:cxn ang="0">
                  <a:pos x="T2" y="T3"/>
                </a:cxn>
                <a:cxn ang="0">
                  <a:pos x="T4" y="T5"/>
                </a:cxn>
                <a:cxn ang="0">
                  <a:pos x="T6" y="T7"/>
                </a:cxn>
                <a:cxn ang="0">
                  <a:pos x="T8" y="T9"/>
                </a:cxn>
              </a:cxnLst>
              <a:rect l="0" t="0" r="r" b="b"/>
              <a:pathLst>
                <a:path w="7" h="8">
                  <a:moveTo>
                    <a:pt x="7" y="3"/>
                  </a:moveTo>
                  <a:cubicBezTo>
                    <a:pt x="7" y="6"/>
                    <a:pt x="5" y="7"/>
                    <a:pt x="2" y="7"/>
                  </a:cubicBezTo>
                  <a:cubicBezTo>
                    <a:pt x="0" y="8"/>
                    <a:pt x="0" y="7"/>
                    <a:pt x="0" y="5"/>
                  </a:cubicBezTo>
                  <a:cubicBezTo>
                    <a:pt x="0" y="2"/>
                    <a:pt x="2" y="2"/>
                    <a:pt x="4" y="1"/>
                  </a:cubicBezTo>
                  <a:cubicBezTo>
                    <a:pt x="6" y="0"/>
                    <a:pt x="7" y="1"/>
                    <a:pt x="7"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2" name="Freeform 17">
              <a:extLst>
                <a:ext uri="{FF2B5EF4-FFF2-40B4-BE49-F238E27FC236}">
                  <a16:creationId xmlns:a16="http://schemas.microsoft.com/office/drawing/2014/main" id="{35A5209D-507A-4423-A722-D26A17D6E70D}"/>
                </a:ext>
              </a:extLst>
            </p:cNvPr>
            <p:cNvSpPr>
              <a:spLocks/>
            </p:cNvSpPr>
            <p:nvPr/>
          </p:nvSpPr>
          <p:spPr bwMode="auto">
            <a:xfrm>
              <a:off x="6082569" y="4408309"/>
              <a:ext cx="16142" cy="19370"/>
            </a:xfrm>
            <a:custGeom>
              <a:avLst/>
              <a:gdLst>
                <a:gd name="T0" fmla="*/ 6 w 19"/>
                <a:gd name="T1" fmla="*/ 10 h 22"/>
                <a:gd name="T2" fmla="*/ 12 w 19"/>
                <a:gd name="T3" fmla="*/ 1 h 22"/>
                <a:gd name="T4" fmla="*/ 16 w 19"/>
                <a:gd name="T5" fmla="*/ 17 h 22"/>
                <a:gd name="T6" fmla="*/ 15 w 19"/>
                <a:gd name="T7" fmla="*/ 22 h 22"/>
                <a:gd name="T8" fmla="*/ 6 w 19"/>
                <a:gd name="T9" fmla="*/ 19 h 22"/>
                <a:gd name="T10" fmla="*/ 6 w 19"/>
                <a:gd name="T11" fmla="*/ 10 h 22"/>
              </a:gdLst>
              <a:ahLst/>
              <a:cxnLst>
                <a:cxn ang="0">
                  <a:pos x="T0" y="T1"/>
                </a:cxn>
                <a:cxn ang="0">
                  <a:pos x="T2" y="T3"/>
                </a:cxn>
                <a:cxn ang="0">
                  <a:pos x="T4" y="T5"/>
                </a:cxn>
                <a:cxn ang="0">
                  <a:pos x="T6" y="T7"/>
                </a:cxn>
                <a:cxn ang="0">
                  <a:pos x="T8" y="T9"/>
                </a:cxn>
                <a:cxn ang="0">
                  <a:pos x="T10" y="T11"/>
                </a:cxn>
              </a:cxnLst>
              <a:rect l="0" t="0" r="r" b="b"/>
              <a:pathLst>
                <a:path w="19" h="22">
                  <a:moveTo>
                    <a:pt x="6" y="10"/>
                  </a:moveTo>
                  <a:cubicBezTo>
                    <a:pt x="6" y="6"/>
                    <a:pt x="5" y="0"/>
                    <a:pt x="12" y="1"/>
                  </a:cubicBezTo>
                  <a:cubicBezTo>
                    <a:pt x="17" y="5"/>
                    <a:pt x="19" y="11"/>
                    <a:pt x="16" y="17"/>
                  </a:cubicBezTo>
                  <a:cubicBezTo>
                    <a:pt x="15" y="19"/>
                    <a:pt x="15" y="20"/>
                    <a:pt x="15" y="22"/>
                  </a:cubicBezTo>
                  <a:cubicBezTo>
                    <a:pt x="12" y="22"/>
                    <a:pt x="9" y="21"/>
                    <a:pt x="6" y="19"/>
                  </a:cubicBezTo>
                  <a:cubicBezTo>
                    <a:pt x="0" y="16"/>
                    <a:pt x="6" y="13"/>
                    <a:pt x="6"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3" name="Freeform 18">
              <a:extLst>
                <a:ext uri="{FF2B5EF4-FFF2-40B4-BE49-F238E27FC236}">
                  <a16:creationId xmlns:a16="http://schemas.microsoft.com/office/drawing/2014/main" id="{4C3D66AF-6D33-4D3D-AEC2-4D54BBECACA5}"/>
                </a:ext>
              </a:extLst>
            </p:cNvPr>
            <p:cNvSpPr>
              <a:spLocks/>
            </p:cNvSpPr>
            <p:nvPr/>
          </p:nvSpPr>
          <p:spPr bwMode="auto">
            <a:xfrm>
              <a:off x="6087734" y="2608861"/>
              <a:ext cx="267948" cy="261492"/>
            </a:xfrm>
            <a:custGeom>
              <a:avLst/>
              <a:gdLst>
                <a:gd name="T0" fmla="*/ 258 w 308"/>
                <a:gd name="T1" fmla="*/ 154 h 300"/>
                <a:gd name="T2" fmla="*/ 293 w 308"/>
                <a:gd name="T3" fmla="*/ 183 h 300"/>
                <a:gd name="T4" fmla="*/ 301 w 308"/>
                <a:gd name="T5" fmla="*/ 194 h 300"/>
                <a:gd name="T6" fmla="*/ 274 w 308"/>
                <a:gd name="T7" fmla="*/ 233 h 300"/>
                <a:gd name="T8" fmla="*/ 236 w 308"/>
                <a:gd name="T9" fmla="*/ 196 h 300"/>
                <a:gd name="T10" fmla="*/ 246 w 308"/>
                <a:gd name="T11" fmla="*/ 233 h 300"/>
                <a:gd name="T12" fmla="*/ 234 w 308"/>
                <a:gd name="T13" fmla="*/ 276 h 300"/>
                <a:gd name="T14" fmla="*/ 226 w 308"/>
                <a:gd name="T15" fmla="*/ 282 h 300"/>
                <a:gd name="T16" fmla="*/ 219 w 308"/>
                <a:gd name="T17" fmla="*/ 296 h 300"/>
                <a:gd name="T18" fmla="*/ 145 w 308"/>
                <a:gd name="T19" fmla="*/ 236 h 300"/>
                <a:gd name="T20" fmla="*/ 129 w 308"/>
                <a:gd name="T21" fmla="*/ 241 h 300"/>
                <a:gd name="T22" fmla="*/ 105 w 308"/>
                <a:gd name="T23" fmla="*/ 236 h 300"/>
                <a:gd name="T24" fmla="*/ 158 w 308"/>
                <a:gd name="T25" fmla="*/ 203 h 300"/>
                <a:gd name="T26" fmla="*/ 181 w 308"/>
                <a:gd name="T27" fmla="*/ 151 h 300"/>
                <a:gd name="T28" fmla="*/ 159 w 308"/>
                <a:gd name="T29" fmla="*/ 134 h 300"/>
                <a:gd name="T30" fmla="*/ 126 w 308"/>
                <a:gd name="T31" fmla="*/ 98 h 300"/>
                <a:gd name="T32" fmla="*/ 104 w 308"/>
                <a:gd name="T33" fmla="*/ 110 h 300"/>
                <a:gd name="T34" fmla="*/ 88 w 308"/>
                <a:gd name="T35" fmla="*/ 106 h 300"/>
                <a:gd name="T36" fmla="*/ 37 w 308"/>
                <a:gd name="T37" fmla="*/ 90 h 300"/>
                <a:gd name="T38" fmla="*/ 8 w 308"/>
                <a:gd name="T39" fmla="*/ 81 h 300"/>
                <a:gd name="T40" fmla="*/ 19 w 308"/>
                <a:gd name="T41" fmla="*/ 71 h 300"/>
                <a:gd name="T42" fmla="*/ 19 w 308"/>
                <a:gd name="T43" fmla="*/ 70 h 300"/>
                <a:gd name="T44" fmla="*/ 11 w 308"/>
                <a:gd name="T45" fmla="*/ 37 h 300"/>
                <a:gd name="T46" fmla="*/ 72 w 308"/>
                <a:gd name="T47" fmla="*/ 7 h 300"/>
                <a:gd name="T48" fmla="*/ 53 w 308"/>
                <a:gd name="T49" fmla="*/ 25 h 300"/>
                <a:gd name="T50" fmla="*/ 58 w 308"/>
                <a:gd name="T51" fmla="*/ 72 h 300"/>
                <a:gd name="T52" fmla="*/ 60 w 308"/>
                <a:gd name="T53" fmla="*/ 56 h 300"/>
                <a:gd name="T54" fmla="*/ 64 w 308"/>
                <a:gd name="T55" fmla="*/ 26 h 300"/>
                <a:gd name="T56" fmla="*/ 107 w 308"/>
                <a:gd name="T57" fmla="*/ 11 h 300"/>
                <a:gd name="T58" fmla="*/ 108 w 308"/>
                <a:gd name="T59" fmla="*/ 55 h 300"/>
                <a:gd name="T60" fmla="*/ 124 w 308"/>
                <a:gd name="T61" fmla="*/ 49 h 300"/>
                <a:gd name="T62" fmla="*/ 136 w 308"/>
                <a:gd name="T63" fmla="*/ 51 h 300"/>
                <a:gd name="T64" fmla="*/ 165 w 308"/>
                <a:gd name="T65" fmla="*/ 55 h 300"/>
                <a:gd name="T66" fmla="*/ 174 w 308"/>
                <a:gd name="T67" fmla="*/ 65 h 300"/>
                <a:gd name="T68" fmla="*/ 196 w 308"/>
                <a:gd name="T69" fmla="*/ 72 h 300"/>
                <a:gd name="T70" fmla="*/ 216 w 308"/>
                <a:gd name="T71" fmla="*/ 81 h 300"/>
                <a:gd name="T72" fmla="*/ 201 w 308"/>
                <a:gd name="T73" fmla="*/ 90 h 300"/>
                <a:gd name="T74" fmla="*/ 242 w 308"/>
                <a:gd name="T75" fmla="*/ 93 h 300"/>
                <a:gd name="T76" fmla="*/ 243 w 308"/>
                <a:gd name="T77" fmla="*/ 100 h 300"/>
                <a:gd name="T78" fmla="*/ 249 w 308"/>
                <a:gd name="T79" fmla="*/ 108 h 300"/>
                <a:gd name="T80" fmla="*/ 253 w 308"/>
                <a:gd name="T81" fmla="*/ 117 h 300"/>
                <a:gd name="T82" fmla="*/ 243 w 308"/>
                <a:gd name="T83" fmla="*/ 13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8" h="300">
                  <a:moveTo>
                    <a:pt x="243" y="134"/>
                  </a:moveTo>
                  <a:cubicBezTo>
                    <a:pt x="244" y="143"/>
                    <a:pt x="251" y="151"/>
                    <a:pt x="258" y="154"/>
                  </a:cubicBezTo>
                  <a:cubicBezTo>
                    <a:pt x="267" y="160"/>
                    <a:pt x="273" y="166"/>
                    <a:pt x="277" y="176"/>
                  </a:cubicBezTo>
                  <a:cubicBezTo>
                    <a:pt x="280" y="183"/>
                    <a:pt x="285" y="186"/>
                    <a:pt x="293" y="183"/>
                  </a:cubicBezTo>
                  <a:cubicBezTo>
                    <a:pt x="296" y="181"/>
                    <a:pt x="300" y="180"/>
                    <a:pt x="303" y="183"/>
                  </a:cubicBezTo>
                  <a:cubicBezTo>
                    <a:pt x="308" y="187"/>
                    <a:pt x="299" y="190"/>
                    <a:pt x="301" y="194"/>
                  </a:cubicBezTo>
                  <a:cubicBezTo>
                    <a:pt x="295" y="198"/>
                    <a:pt x="294" y="204"/>
                    <a:pt x="291" y="209"/>
                  </a:cubicBezTo>
                  <a:cubicBezTo>
                    <a:pt x="280" y="213"/>
                    <a:pt x="277" y="222"/>
                    <a:pt x="274" y="233"/>
                  </a:cubicBezTo>
                  <a:cubicBezTo>
                    <a:pt x="271" y="221"/>
                    <a:pt x="252" y="221"/>
                    <a:pt x="255" y="204"/>
                  </a:cubicBezTo>
                  <a:cubicBezTo>
                    <a:pt x="255" y="202"/>
                    <a:pt x="243" y="195"/>
                    <a:pt x="236" y="196"/>
                  </a:cubicBezTo>
                  <a:cubicBezTo>
                    <a:pt x="228" y="196"/>
                    <a:pt x="235" y="203"/>
                    <a:pt x="234" y="205"/>
                  </a:cubicBezTo>
                  <a:cubicBezTo>
                    <a:pt x="222" y="221"/>
                    <a:pt x="239" y="225"/>
                    <a:pt x="246" y="233"/>
                  </a:cubicBezTo>
                  <a:cubicBezTo>
                    <a:pt x="256" y="244"/>
                    <a:pt x="257" y="263"/>
                    <a:pt x="251" y="272"/>
                  </a:cubicBezTo>
                  <a:cubicBezTo>
                    <a:pt x="246" y="281"/>
                    <a:pt x="242" y="281"/>
                    <a:pt x="234" y="276"/>
                  </a:cubicBezTo>
                  <a:cubicBezTo>
                    <a:pt x="228" y="272"/>
                    <a:pt x="221" y="268"/>
                    <a:pt x="212" y="263"/>
                  </a:cubicBezTo>
                  <a:cubicBezTo>
                    <a:pt x="213" y="275"/>
                    <a:pt x="221" y="277"/>
                    <a:pt x="226" y="282"/>
                  </a:cubicBezTo>
                  <a:cubicBezTo>
                    <a:pt x="230" y="286"/>
                    <a:pt x="235" y="291"/>
                    <a:pt x="232" y="296"/>
                  </a:cubicBezTo>
                  <a:cubicBezTo>
                    <a:pt x="229" y="300"/>
                    <a:pt x="223" y="297"/>
                    <a:pt x="219" y="296"/>
                  </a:cubicBezTo>
                  <a:cubicBezTo>
                    <a:pt x="193" y="286"/>
                    <a:pt x="171" y="272"/>
                    <a:pt x="159" y="245"/>
                  </a:cubicBezTo>
                  <a:cubicBezTo>
                    <a:pt x="157" y="240"/>
                    <a:pt x="156" y="231"/>
                    <a:pt x="145" y="236"/>
                  </a:cubicBezTo>
                  <a:cubicBezTo>
                    <a:pt x="139" y="239"/>
                    <a:pt x="140" y="224"/>
                    <a:pt x="131" y="225"/>
                  </a:cubicBezTo>
                  <a:cubicBezTo>
                    <a:pt x="129" y="230"/>
                    <a:pt x="136" y="238"/>
                    <a:pt x="129" y="241"/>
                  </a:cubicBezTo>
                  <a:cubicBezTo>
                    <a:pt x="122" y="245"/>
                    <a:pt x="114" y="243"/>
                    <a:pt x="108" y="239"/>
                  </a:cubicBezTo>
                  <a:cubicBezTo>
                    <a:pt x="106" y="238"/>
                    <a:pt x="106" y="237"/>
                    <a:pt x="105" y="236"/>
                  </a:cubicBezTo>
                  <a:cubicBezTo>
                    <a:pt x="117" y="212"/>
                    <a:pt x="116" y="215"/>
                    <a:pt x="137" y="218"/>
                  </a:cubicBezTo>
                  <a:cubicBezTo>
                    <a:pt x="147" y="219"/>
                    <a:pt x="161" y="222"/>
                    <a:pt x="158" y="203"/>
                  </a:cubicBezTo>
                  <a:cubicBezTo>
                    <a:pt x="157" y="196"/>
                    <a:pt x="163" y="191"/>
                    <a:pt x="168" y="188"/>
                  </a:cubicBezTo>
                  <a:cubicBezTo>
                    <a:pt x="180" y="178"/>
                    <a:pt x="192" y="170"/>
                    <a:pt x="181" y="151"/>
                  </a:cubicBezTo>
                  <a:cubicBezTo>
                    <a:pt x="178" y="147"/>
                    <a:pt x="180" y="140"/>
                    <a:pt x="177" y="134"/>
                  </a:cubicBezTo>
                  <a:cubicBezTo>
                    <a:pt x="171" y="136"/>
                    <a:pt x="166" y="145"/>
                    <a:pt x="159" y="134"/>
                  </a:cubicBezTo>
                  <a:cubicBezTo>
                    <a:pt x="157" y="129"/>
                    <a:pt x="152" y="137"/>
                    <a:pt x="147" y="137"/>
                  </a:cubicBezTo>
                  <a:cubicBezTo>
                    <a:pt x="153" y="124"/>
                    <a:pt x="143" y="105"/>
                    <a:pt x="126" y="98"/>
                  </a:cubicBezTo>
                  <a:cubicBezTo>
                    <a:pt x="124" y="97"/>
                    <a:pt x="123" y="93"/>
                    <a:pt x="119" y="95"/>
                  </a:cubicBezTo>
                  <a:cubicBezTo>
                    <a:pt x="120" y="111"/>
                    <a:pt x="120" y="111"/>
                    <a:pt x="104" y="110"/>
                  </a:cubicBezTo>
                  <a:cubicBezTo>
                    <a:pt x="105" y="110"/>
                    <a:pt x="105" y="110"/>
                    <a:pt x="105" y="110"/>
                  </a:cubicBezTo>
                  <a:cubicBezTo>
                    <a:pt x="100" y="105"/>
                    <a:pt x="97" y="94"/>
                    <a:pt x="88" y="106"/>
                  </a:cubicBezTo>
                  <a:cubicBezTo>
                    <a:pt x="84" y="110"/>
                    <a:pt x="80" y="101"/>
                    <a:pt x="75" y="101"/>
                  </a:cubicBezTo>
                  <a:cubicBezTo>
                    <a:pt x="62" y="100"/>
                    <a:pt x="49" y="97"/>
                    <a:pt x="37" y="90"/>
                  </a:cubicBezTo>
                  <a:cubicBezTo>
                    <a:pt x="35" y="89"/>
                    <a:pt x="29" y="87"/>
                    <a:pt x="28" y="88"/>
                  </a:cubicBezTo>
                  <a:cubicBezTo>
                    <a:pt x="14" y="105"/>
                    <a:pt x="15" y="82"/>
                    <a:pt x="8" y="81"/>
                  </a:cubicBezTo>
                  <a:cubicBezTo>
                    <a:pt x="5" y="75"/>
                    <a:pt x="7" y="71"/>
                    <a:pt x="14" y="70"/>
                  </a:cubicBezTo>
                  <a:cubicBezTo>
                    <a:pt x="16" y="70"/>
                    <a:pt x="17" y="70"/>
                    <a:pt x="19" y="71"/>
                  </a:cubicBezTo>
                  <a:cubicBezTo>
                    <a:pt x="21" y="71"/>
                    <a:pt x="19" y="71"/>
                    <a:pt x="20" y="71"/>
                  </a:cubicBezTo>
                  <a:cubicBezTo>
                    <a:pt x="20" y="70"/>
                    <a:pt x="20" y="71"/>
                    <a:pt x="19" y="70"/>
                  </a:cubicBezTo>
                  <a:cubicBezTo>
                    <a:pt x="16" y="69"/>
                    <a:pt x="13" y="69"/>
                    <a:pt x="11" y="67"/>
                  </a:cubicBezTo>
                  <a:cubicBezTo>
                    <a:pt x="0" y="57"/>
                    <a:pt x="6" y="45"/>
                    <a:pt x="11" y="37"/>
                  </a:cubicBezTo>
                  <a:cubicBezTo>
                    <a:pt x="24" y="15"/>
                    <a:pt x="43" y="0"/>
                    <a:pt x="71" y="5"/>
                  </a:cubicBezTo>
                  <a:cubicBezTo>
                    <a:pt x="71" y="5"/>
                    <a:pt x="72" y="6"/>
                    <a:pt x="72" y="7"/>
                  </a:cubicBezTo>
                  <a:cubicBezTo>
                    <a:pt x="71" y="12"/>
                    <a:pt x="66" y="12"/>
                    <a:pt x="62" y="14"/>
                  </a:cubicBezTo>
                  <a:cubicBezTo>
                    <a:pt x="57" y="16"/>
                    <a:pt x="54" y="20"/>
                    <a:pt x="53" y="25"/>
                  </a:cubicBezTo>
                  <a:cubicBezTo>
                    <a:pt x="53" y="38"/>
                    <a:pt x="55" y="52"/>
                    <a:pt x="52" y="66"/>
                  </a:cubicBezTo>
                  <a:cubicBezTo>
                    <a:pt x="51" y="70"/>
                    <a:pt x="56" y="71"/>
                    <a:pt x="58" y="72"/>
                  </a:cubicBezTo>
                  <a:cubicBezTo>
                    <a:pt x="63" y="73"/>
                    <a:pt x="62" y="68"/>
                    <a:pt x="63" y="66"/>
                  </a:cubicBezTo>
                  <a:cubicBezTo>
                    <a:pt x="64" y="62"/>
                    <a:pt x="62" y="59"/>
                    <a:pt x="60" y="56"/>
                  </a:cubicBezTo>
                  <a:cubicBezTo>
                    <a:pt x="57" y="49"/>
                    <a:pt x="57" y="41"/>
                    <a:pt x="69" y="45"/>
                  </a:cubicBezTo>
                  <a:cubicBezTo>
                    <a:pt x="69" y="38"/>
                    <a:pt x="62" y="33"/>
                    <a:pt x="64" y="26"/>
                  </a:cubicBezTo>
                  <a:cubicBezTo>
                    <a:pt x="68" y="21"/>
                    <a:pt x="74" y="26"/>
                    <a:pt x="77" y="22"/>
                  </a:cubicBezTo>
                  <a:cubicBezTo>
                    <a:pt x="82" y="14"/>
                    <a:pt x="106" y="6"/>
                    <a:pt x="107" y="11"/>
                  </a:cubicBezTo>
                  <a:cubicBezTo>
                    <a:pt x="109" y="21"/>
                    <a:pt x="116" y="31"/>
                    <a:pt x="110" y="41"/>
                  </a:cubicBezTo>
                  <a:cubicBezTo>
                    <a:pt x="106" y="46"/>
                    <a:pt x="106" y="50"/>
                    <a:pt x="108" y="55"/>
                  </a:cubicBezTo>
                  <a:cubicBezTo>
                    <a:pt x="115" y="52"/>
                    <a:pt x="119" y="48"/>
                    <a:pt x="121" y="42"/>
                  </a:cubicBezTo>
                  <a:cubicBezTo>
                    <a:pt x="125" y="43"/>
                    <a:pt x="124" y="46"/>
                    <a:pt x="124" y="49"/>
                  </a:cubicBezTo>
                  <a:cubicBezTo>
                    <a:pt x="124" y="52"/>
                    <a:pt x="125" y="55"/>
                    <a:pt x="129" y="54"/>
                  </a:cubicBezTo>
                  <a:cubicBezTo>
                    <a:pt x="132" y="54"/>
                    <a:pt x="136" y="51"/>
                    <a:pt x="136" y="51"/>
                  </a:cubicBezTo>
                  <a:cubicBezTo>
                    <a:pt x="131" y="39"/>
                    <a:pt x="141" y="39"/>
                    <a:pt x="145" y="41"/>
                  </a:cubicBezTo>
                  <a:cubicBezTo>
                    <a:pt x="152" y="44"/>
                    <a:pt x="165" y="42"/>
                    <a:pt x="165" y="55"/>
                  </a:cubicBezTo>
                  <a:cubicBezTo>
                    <a:pt x="165" y="58"/>
                    <a:pt x="167" y="59"/>
                    <a:pt x="168" y="58"/>
                  </a:cubicBezTo>
                  <a:cubicBezTo>
                    <a:pt x="174" y="58"/>
                    <a:pt x="177" y="57"/>
                    <a:pt x="174" y="65"/>
                  </a:cubicBezTo>
                  <a:cubicBezTo>
                    <a:pt x="172" y="70"/>
                    <a:pt x="184" y="73"/>
                    <a:pt x="189" y="78"/>
                  </a:cubicBezTo>
                  <a:cubicBezTo>
                    <a:pt x="193" y="81"/>
                    <a:pt x="194" y="75"/>
                    <a:pt x="196" y="72"/>
                  </a:cubicBezTo>
                  <a:cubicBezTo>
                    <a:pt x="199" y="67"/>
                    <a:pt x="218" y="70"/>
                    <a:pt x="220" y="75"/>
                  </a:cubicBezTo>
                  <a:cubicBezTo>
                    <a:pt x="222" y="78"/>
                    <a:pt x="219" y="80"/>
                    <a:pt x="216" y="81"/>
                  </a:cubicBezTo>
                  <a:cubicBezTo>
                    <a:pt x="212" y="82"/>
                    <a:pt x="208" y="83"/>
                    <a:pt x="204" y="84"/>
                  </a:cubicBezTo>
                  <a:cubicBezTo>
                    <a:pt x="201" y="85"/>
                    <a:pt x="200" y="88"/>
                    <a:pt x="201" y="90"/>
                  </a:cubicBezTo>
                  <a:cubicBezTo>
                    <a:pt x="201" y="94"/>
                    <a:pt x="205" y="93"/>
                    <a:pt x="207" y="92"/>
                  </a:cubicBezTo>
                  <a:cubicBezTo>
                    <a:pt x="218" y="86"/>
                    <a:pt x="230" y="101"/>
                    <a:pt x="242" y="93"/>
                  </a:cubicBezTo>
                  <a:cubicBezTo>
                    <a:pt x="242" y="93"/>
                    <a:pt x="245" y="94"/>
                    <a:pt x="245" y="95"/>
                  </a:cubicBezTo>
                  <a:cubicBezTo>
                    <a:pt x="246" y="97"/>
                    <a:pt x="245" y="99"/>
                    <a:pt x="243" y="100"/>
                  </a:cubicBezTo>
                  <a:cubicBezTo>
                    <a:pt x="239" y="102"/>
                    <a:pt x="234" y="103"/>
                    <a:pt x="229" y="105"/>
                  </a:cubicBezTo>
                  <a:cubicBezTo>
                    <a:pt x="235" y="113"/>
                    <a:pt x="242" y="111"/>
                    <a:pt x="249" y="108"/>
                  </a:cubicBezTo>
                  <a:cubicBezTo>
                    <a:pt x="253" y="106"/>
                    <a:pt x="257" y="105"/>
                    <a:pt x="259" y="110"/>
                  </a:cubicBezTo>
                  <a:cubicBezTo>
                    <a:pt x="260" y="115"/>
                    <a:pt x="256" y="116"/>
                    <a:pt x="253" y="117"/>
                  </a:cubicBezTo>
                  <a:cubicBezTo>
                    <a:pt x="248" y="119"/>
                    <a:pt x="243" y="120"/>
                    <a:pt x="246" y="127"/>
                  </a:cubicBezTo>
                  <a:cubicBezTo>
                    <a:pt x="248" y="131"/>
                    <a:pt x="244" y="132"/>
                    <a:pt x="243" y="13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4" name="Freeform 19">
              <a:extLst>
                <a:ext uri="{FF2B5EF4-FFF2-40B4-BE49-F238E27FC236}">
                  <a16:creationId xmlns:a16="http://schemas.microsoft.com/office/drawing/2014/main" id="{2A9C311A-04AF-459C-A79B-C1C6F6ACE60D}"/>
                </a:ext>
              </a:extLst>
            </p:cNvPr>
            <p:cNvSpPr>
              <a:spLocks/>
            </p:cNvSpPr>
            <p:nvPr/>
          </p:nvSpPr>
          <p:spPr bwMode="auto">
            <a:xfrm>
              <a:off x="5710024" y="2578515"/>
              <a:ext cx="257618" cy="146564"/>
            </a:xfrm>
            <a:custGeom>
              <a:avLst/>
              <a:gdLst>
                <a:gd name="T0" fmla="*/ 288 w 296"/>
                <a:gd name="T1" fmla="*/ 119 h 168"/>
                <a:gd name="T2" fmla="*/ 263 w 296"/>
                <a:gd name="T3" fmla="*/ 104 h 168"/>
                <a:gd name="T4" fmla="*/ 261 w 296"/>
                <a:gd name="T5" fmla="*/ 99 h 168"/>
                <a:gd name="T6" fmla="*/ 243 w 296"/>
                <a:gd name="T7" fmla="*/ 46 h 168"/>
                <a:gd name="T8" fmla="*/ 228 w 296"/>
                <a:gd name="T9" fmla="*/ 45 h 168"/>
                <a:gd name="T10" fmla="*/ 227 w 296"/>
                <a:gd name="T11" fmla="*/ 59 h 168"/>
                <a:gd name="T12" fmla="*/ 224 w 296"/>
                <a:gd name="T13" fmla="*/ 72 h 168"/>
                <a:gd name="T14" fmla="*/ 214 w 296"/>
                <a:gd name="T15" fmla="*/ 62 h 168"/>
                <a:gd name="T16" fmla="*/ 194 w 296"/>
                <a:gd name="T17" fmla="*/ 46 h 168"/>
                <a:gd name="T18" fmla="*/ 182 w 296"/>
                <a:gd name="T19" fmla="*/ 63 h 168"/>
                <a:gd name="T20" fmla="*/ 177 w 296"/>
                <a:gd name="T21" fmla="*/ 65 h 168"/>
                <a:gd name="T22" fmla="*/ 182 w 296"/>
                <a:gd name="T23" fmla="*/ 60 h 168"/>
                <a:gd name="T24" fmla="*/ 182 w 296"/>
                <a:gd name="T25" fmla="*/ 51 h 168"/>
                <a:gd name="T26" fmla="*/ 168 w 296"/>
                <a:gd name="T27" fmla="*/ 47 h 168"/>
                <a:gd name="T28" fmla="*/ 146 w 296"/>
                <a:gd name="T29" fmla="*/ 53 h 168"/>
                <a:gd name="T30" fmla="*/ 156 w 296"/>
                <a:gd name="T31" fmla="*/ 41 h 168"/>
                <a:gd name="T32" fmla="*/ 138 w 296"/>
                <a:gd name="T33" fmla="*/ 34 h 168"/>
                <a:gd name="T34" fmla="*/ 135 w 296"/>
                <a:gd name="T35" fmla="*/ 36 h 168"/>
                <a:gd name="T36" fmla="*/ 138 w 296"/>
                <a:gd name="T37" fmla="*/ 31 h 168"/>
                <a:gd name="T38" fmla="*/ 119 w 296"/>
                <a:gd name="T39" fmla="*/ 15 h 168"/>
                <a:gd name="T40" fmla="*/ 99 w 296"/>
                <a:gd name="T41" fmla="*/ 15 h 168"/>
                <a:gd name="T42" fmla="*/ 83 w 296"/>
                <a:gd name="T43" fmla="*/ 14 h 168"/>
                <a:gd name="T44" fmla="*/ 24 w 296"/>
                <a:gd name="T45" fmla="*/ 9 h 168"/>
                <a:gd name="T46" fmla="*/ 25 w 296"/>
                <a:gd name="T47" fmla="*/ 10 h 168"/>
                <a:gd name="T48" fmla="*/ 24 w 296"/>
                <a:gd name="T49" fmla="*/ 36 h 168"/>
                <a:gd name="T50" fmla="*/ 15 w 296"/>
                <a:gd name="T51" fmla="*/ 46 h 168"/>
                <a:gd name="T52" fmla="*/ 0 w 296"/>
                <a:gd name="T53" fmla="*/ 69 h 168"/>
                <a:gd name="T54" fmla="*/ 18 w 296"/>
                <a:gd name="T55" fmla="*/ 92 h 168"/>
                <a:gd name="T56" fmla="*/ 23 w 296"/>
                <a:gd name="T57" fmla="*/ 96 h 168"/>
                <a:gd name="T58" fmla="*/ 55 w 296"/>
                <a:gd name="T59" fmla="*/ 84 h 168"/>
                <a:gd name="T60" fmla="*/ 91 w 296"/>
                <a:gd name="T61" fmla="*/ 57 h 168"/>
                <a:gd name="T62" fmla="*/ 86 w 296"/>
                <a:gd name="T63" fmla="*/ 70 h 168"/>
                <a:gd name="T64" fmla="*/ 86 w 296"/>
                <a:gd name="T65" fmla="*/ 84 h 168"/>
                <a:gd name="T66" fmla="*/ 91 w 296"/>
                <a:gd name="T67" fmla="*/ 89 h 168"/>
                <a:gd name="T68" fmla="*/ 107 w 296"/>
                <a:gd name="T69" fmla="*/ 90 h 168"/>
                <a:gd name="T70" fmla="*/ 97 w 296"/>
                <a:gd name="T71" fmla="*/ 95 h 168"/>
                <a:gd name="T72" fmla="*/ 96 w 296"/>
                <a:gd name="T73" fmla="*/ 107 h 168"/>
                <a:gd name="T74" fmla="*/ 128 w 296"/>
                <a:gd name="T75" fmla="*/ 110 h 168"/>
                <a:gd name="T76" fmla="*/ 153 w 296"/>
                <a:gd name="T77" fmla="*/ 114 h 168"/>
                <a:gd name="T78" fmla="*/ 120 w 296"/>
                <a:gd name="T79" fmla="*/ 114 h 168"/>
                <a:gd name="T80" fmla="*/ 94 w 296"/>
                <a:gd name="T81" fmla="*/ 126 h 168"/>
                <a:gd name="T82" fmla="*/ 115 w 296"/>
                <a:gd name="T83" fmla="*/ 143 h 168"/>
                <a:gd name="T84" fmla="*/ 128 w 296"/>
                <a:gd name="T85" fmla="*/ 159 h 168"/>
                <a:gd name="T86" fmla="*/ 134 w 296"/>
                <a:gd name="T87" fmla="*/ 166 h 168"/>
                <a:gd name="T88" fmla="*/ 211 w 296"/>
                <a:gd name="T89" fmla="*/ 151 h 168"/>
                <a:gd name="T90" fmla="*/ 239 w 296"/>
                <a:gd name="T91" fmla="*/ 153 h 168"/>
                <a:gd name="T92" fmla="*/ 274 w 296"/>
                <a:gd name="T93" fmla="*/ 147 h 168"/>
                <a:gd name="T94" fmla="*/ 270 w 296"/>
                <a:gd name="T95" fmla="*/ 147 h 168"/>
                <a:gd name="T96" fmla="*/ 262 w 296"/>
                <a:gd name="T97" fmla="*/ 149 h 168"/>
                <a:gd name="T98" fmla="*/ 267 w 296"/>
                <a:gd name="T99" fmla="*/ 139 h 168"/>
                <a:gd name="T100" fmla="*/ 284 w 296"/>
                <a:gd name="T101" fmla="*/ 137 h 168"/>
                <a:gd name="T102" fmla="*/ 296 w 296"/>
                <a:gd name="T103" fmla="*/ 134 h 168"/>
                <a:gd name="T104" fmla="*/ 288 w 296"/>
                <a:gd name="T105"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168">
                  <a:moveTo>
                    <a:pt x="288" y="119"/>
                  </a:moveTo>
                  <a:cubicBezTo>
                    <a:pt x="276" y="118"/>
                    <a:pt x="273" y="107"/>
                    <a:pt x="263" y="104"/>
                  </a:cubicBezTo>
                  <a:cubicBezTo>
                    <a:pt x="261" y="104"/>
                    <a:pt x="260" y="102"/>
                    <a:pt x="261" y="99"/>
                  </a:cubicBezTo>
                  <a:cubicBezTo>
                    <a:pt x="269" y="79"/>
                    <a:pt x="260" y="54"/>
                    <a:pt x="243" y="46"/>
                  </a:cubicBezTo>
                  <a:cubicBezTo>
                    <a:pt x="238" y="43"/>
                    <a:pt x="233" y="40"/>
                    <a:pt x="228" y="45"/>
                  </a:cubicBezTo>
                  <a:cubicBezTo>
                    <a:pt x="224" y="49"/>
                    <a:pt x="224" y="53"/>
                    <a:pt x="227" y="59"/>
                  </a:cubicBezTo>
                  <a:cubicBezTo>
                    <a:pt x="228" y="62"/>
                    <a:pt x="231" y="70"/>
                    <a:pt x="224" y="72"/>
                  </a:cubicBezTo>
                  <a:cubicBezTo>
                    <a:pt x="215" y="74"/>
                    <a:pt x="215" y="66"/>
                    <a:pt x="214" y="62"/>
                  </a:cubicBezTo>
                  <a:cubicBezTo>
                    <a:pt x="212" y="51"/>
                    <a:pt x="206" y="47"/>
                    <a:pt x="194" y="46"/>
                  </a:cubicBezTo>
                  <a:cubicBezTo>
                    <a:pt x="202" y="62"/>
                    <a:pt x="190" y="61"/>
                    <a:pt x="182" y="63"/>
                  </a:cubicBezTo>
                  <a:cubicBezTo>
                    <a:pt x="180" y="64"/>
                    <a:pt x="178" y="64"/>
                    <a:pt x="177" y="65"/>
                  </a:cubicBezTo>
                  <a:cubicBezTo>
                    <a:pt x="179" y="64"/>
                    <a:pt x="181" y="62"/>
                    <a:pt x="182" y="60"/>
                  </a:cubicBezTo>
                  <a:cubicBezTo>
                    <a:pt x="184" y="57"/>
                    <a:pt x="188" y="54"/>
                    <a:pt x="182" y="51"/>
                  </a:cubicBezTo>
                  <a:cubicBezTo>
                    <a:pt x="178" y="49"/>
                    <a:pt x="172" y="43"/>
                    <a:pt x="168" y="47"/>
                  </a:cubicBezTo>
                  <a:cubicBezTo>
                    <a:pt x="162" y="54"/>
                    <a:pt x="155" y="51"/>
                    <a:pt x="146" y="53"/>
                  </a:cubicBezTo>
                  <a:cubicBezTo>
                    <a:pt x="151" y="48"/>
                    <a:pt x="158" y="46"/>
                    <a:pt x="156" y="41"/>
                  </a:cubicBezTo>
                  <a:cubicBezTo>
                    <a:pt x="152" y="34"/>
                    <a:pt x="145" y="33"/>
                    <a:pt x="138" y="34"/>
                  </a:cubicBezTo>
                  <a:cubicBezTo>
                    <a:pt x="137" y="35"/>
                    <a:pt x="136" y="35"/>
                    <a:pt x="135" y="36"/>
                  </a:cubicBezTo>
                  <a:cubicBezTo>
                    <a:pt x="136" y="34"/>
                    <a:pt x="137" y="32"/>
                    <a:pt x="138" y="31"/>
                  </a:cubicBezTo>
                  <a:cubicBezTo>
                    <a:pt x="132" y="25"/>
                    <a:pt x="126" y="20"/>
                    <a:pt x="119" y="15"/>
                  </a:cubicBezTo>
                  <a:cubicBezTo>
                    <a:pt x="113" y="11"/>
                    <a:pt x="106" y="5"/>
                    <a:pt x="99" y="15"/>
                  </a:cubicBezTo>
                  <a:cubicBezTo>
                    <a:pt x="99" y="16"/>
                    <a:pt x="90" y="19"/>
                    <a:pt x="83" y="14"/>
                  </a:cubicBezTo>
                  <a:cubicBezTo>
                    <a:pt x="65" y="0"/>
                    <a:pt x="45" y="2"/>
                    <a:pt x="24" y="9"/>
                  </a:cubicBezTo>
                  <a:cubicBezTo>
                    <a:pt x="25" y="9"/>
                    <a:pt x="25" y="10"/>
                    <a:pt x="25" y="10"/>
                  </a:cubicBezTo>
                  <a:cubicBezTo>
                    <a:pt x="38" y="21"/>
                    <a:pt x="37" y="27"/>
                    <a:pt x="24" y="36"/>
                  </a:cubicBezTo>
                  <a:cubicBezTo>
                    <a:pt x="21" y="38"/>
                    <a:pt x="14" y="41"/>
                    <a:pt x="15" y="46"/>
                  </a:cubicBezTo>
                  <a:cubicBezTo>
                    <a:pt x="16" y="57"/>
                    <a:pt x="8" y="62"/>
                    <a:pt x="0" y="69"/>
                  </a:cubicBezTo>
                  <a:cubicBezTo>
                    <a:pt x="11" y="73"/>
                    <a:pt x="17" y="81"/>
                    <a:pt x="18" y="92"/>
                  </a:cubicBezTo>
                  <a:cubicBezTo>
                    <a:pt x="18" y="95"/>
                    <a:pt x="19" y="98"/>
                    <a:pt x="23" y="96"/>
                  </a:cubicBezTo>
                  <a:cubicBezTo>
                    <a:pt x="34" y="92"/>
                    <a:pt x="49" y="91"/>
                    <a:pt x="55" y="84"/>
                  </a:cubicBezTo>
                  <a:cubicBezTo>
                    <a:pt x="64" y="69"/>
                    <a:pt x="81" y="69"/>
                    <a:pt x="91" y="57"/>
                  </a:cubicBezTo>
                  <a:cubicBezTo>
                    <a:pt x="93" y="63"/>
                    <a:pt x="92" y="67"/>
                    <a:pt x="86" y="70"/>
                  </a:cubicBezTo>
                  <a:cubicBezTo>
                    <a:pt x="78" y="74"/>
                    <a:pt x="71" y="80"/>
                    <a:pt x="86" y="84"/>
                  </a:cubicBezTo>
                  <a:cubicBezTo>
                    <a:pt x="88" y="85"/>
                    <a:pt x="90" y="88"/>
                    <a:pt x="91" y="89"/>
                  </a:cubicBezTo>
                  <a:cubicBezTo>
                    <a:pt x="96" y="93"/>
                    <a:pt x="102" y="91"/>
                    <a:pt x="107" y="90"/>
                  </a:cubicBezTo>
                  <a:cubicBezTo>
                    <a:pt x="104" y="91"/>
                    <a:pt x="99" y="91"/>
                    <a:pt x="97" y="95"/>
                  </a:cubicBezTo>
                  <a:cubicBezTo>
                    <a:pt x="88" y="98"/>
                    <a:pt x="87" y="102"/>
                    <a:pt x="96" y="107"/>
                  </a:cubicBezTo>
                  <a:cubicBezTo>
                    <a:pt x="106" y="111"/>
                    <a:pt x="117" y="109"/>
                    <a:pt x="128" y="110"/>
                  </a:cubicBezTo>
                  <a:cubicBezTo>
                    <a:pt x="136" y="110"/>
                    <a:pt x="145" y="108"/>
                    <a:pt x="153" y="114"/>
                  </a:cubicBezTo>
                  <a:cubicBezTo>
                    <a:pt x="141" y="117"/>
                    <a:pt x="130" y="114"/>
                    <a:pt x="120" y="114"/>
                  </a:cubicBezTo>
                  <a:cubicBezTo>
                    <a:pt x="110" y="115"/>
                    <a:pt x="97" y="114"/>
                    <a:pt x="94" y="126"/>
                  </a:cubicBezTo>
                  <a:cubicBezTo>
                    <a:pt x="92" y="141"/>
                    <a:pt x="106" y="140"/>
                    <a:pt x="115" y="143"/>
                  </a:cubicBezTo>
                  <a:cubicBezTo>
                    <a:pt x="123" y="146"/>
                    <a:pt x="132" y="147"/>
                    <a:pt x="128" y="159"/>
                  </a:cubicBezTo>
                  <a:cubicBezTo>
                    <a:pt x="128" y="162"/>
                    <a:pt x="130" y="166"/>
                    <a:pt x="134" y="166"/>
                  </a:cubicBezTo>
                  <a:cubicBezTo>
                    <a:pt x="161" y="168"/>
                    <a:pt x="188" y="164"/>
                    <a:pt x="211" y="151"/>
                  </a:cubicBezTo>
                  <a:cubicBezTo>
                    <a:pt x="223" y="144"/>
                    <a:pt x="229" y="142"/>
                    <a:pt x="239" y="153"/>
                  </a:cubicBezTo>
                  <a:cubicBezTo>
                    <a:pt x="250" y="165"/>
                    <a:pt x="269" y="162"/>
                    <a:pt x="274" y="147"/>
                  </a:cubicBezTo>
                  <a:cubicBezTo>
                    <a:pt x="273" y="147"/>
                    <a:pt x="271" y="148"/>
                    <a:pt x="270" y="147"/>
                  </a:cubicBezTo>
                  <a:cubicBezTo>
                    <a:pt x="267" y="146"/>
                    <a:pt x="266" y="157"/>
                    <a:pt x="262" y="149"/>
                  </a:cubicBezTo>
                  <a:cubicBezTo>
                    <a:pt x="261" y="145"/>
                    <a:pt x="260" y="140"/>
                    <a:pt x="267" y="139"/>
                  </a:cubicBezTo>
                  <a:cubicBezTo>
                    <a:pt x="273" y="138"/>
                    <a:pt x="278" y="137"/>
                    <a:pt x="284" y="137"/>
                  </a:cubicBezTo>
                  <a:cubicBezTo>
                    <a:pt x="288" y="137"/>
                    <a:pt x="295" y="141"/>
                    <a:pt x="296" y="134"/>
                  </a:cubicBezTo>
                  <a:cubicBezTo>
                    <a:pt x="296" y="128"/>
                    <a:pt x="295" y="120"/>
                    <a:pt x="288" y="1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5" name="Freeform 20">
              <a:extLst>
                <a:ext uri="{FF2B5EF4-FFF2-40B4-BE49-F238E27FC236}">
                  <a16:creationId xmlns:a16="http://schemas.microsoft.com/office/drawing/2014/main" id="{37ABECB0-4895-4241-819D-3EA01477EDAA}"/>
                </a:ext>
              </a:extLst>
            </p:cNvPr>
            <p:cNvSpPr>
              <a:spLocks/>
            </p:cNvSpPr>
            <p:nvPr/>
          </p:nvSpPr>
          <p:spPr bwMode="auto">
            <a:xfrm>
              <a:off x="6045120" y="2528800"/>
              <a:ext cx="170454" cy="76833"/>
            </a:xfrm>
            <a:custGeom>
              <a:avLst/>
              <a:gdLst>
                <a:gd name="T0" fmla="*/ 70 w 196"/>
                <a:gd name="T1" fmla="*/ 26 h 88"/>
                <a:gd name="T2" fmla="*/ 63 w 196"/>
                <a:gd name="T3" fmla="*/ 35 h 88"/>
                <a:gd name="T4" fmla="*/ 74 w 196"/>
                <a:gd name="T5" fmla="*/ 41 h 88"/>
                <a:gd name="T6" fmla="*/ 79 w 196"/>
                <a:gd name="T7" fmla="*/ 43 h 88"/>
                <a:gd name="T8" fmla="*/ 103 w 196"/>
                <a:gd name="T9" fmla="*/ 52 h 88"/>
                <a:gd name="T10" fmla="*/ 168 w 196"/>
                <a:gd name="T11" fmla="*/ 48 h 88"/>
                <a:gd name="T12" fmla="*/ 187 w 196"/>
                <a:gd name="T13" fmla="*/ 59 h 88"/>
                <a:gd name="T14" fmla="*/ 184 w 196"/>
                <a:gd name="T15" fmla="*/ 78 h 88"/>
                <a:gd name="T16" fmla="*/ 148 w 196"/>
                <a:gd name="T17" fmla="*/ 80 h 88"/>
                <a:gd name="T18" fmla="*/ 118 w 196"/>
                <a:gd name="T19" fmla="*/ 78 h 88"/>
                <a:gd name="T20" fmla="*/ 89 w 196"/>
                <a:gd name="T21" fmla="*/ 69 h 88"/>
                <a:gd name="T22" fmla="*/ 81 w 196"/>
                <a:gd name="T23" fmla="*/ 72 h 88"/>
                <a:gd name="T24" fmla="*/ 61 w 196"/>
                <a:gd name="T25" fmla="*/ 72 h 88"/>
                <a:gd name="T26" fmla="*/ 55 w 196"/>
                <a:gd name="T27" fmla="*/ 70 h 88"/>
                <a:gd name="T28" fmla="*/ 39 w 196"/>
                <a:gd name="T29" fmla="*/ 57 h 88"/>
                <a:gd name="T30" fmla="*/ 40 w 196"/>
                <a:gd name="T31" fmla="*/ 46 h 88"/>
                <a:gd name="T32" fmla="*/ 27 w 196"/>
                <a:gd name="T33" fmla="*/ 32 h 88"/>
                <a:gd name="T34" fmla="*/ 2 w 196"/>
                <a:gd name="T35" fmla="*/ 13 h 88"/>
                <a:gd name="T36" fmla="*/ 4 w 196"/>
                <a:gd name="T37" fmla="*/ 7 h 88"/>
                <a:gd name="T38" fmla="*/ 23 w 196"/>
                <a:gd name="T39" fmla="*/ 4 h 88"/>
                <a:gd name="T40" fmla="*/ 40 w 196"/>
                <a:gd name="T41" fmla="*/ 18 h 88"/>
                <a:gd name="T42" fmla="*/ 44 w 196"/>
                <a:gd name="T43" fmla="*/ 18 h 88"/>
                <a:gd name="T44" fmla="*/ 70 w 196"/>
                <a:gd name="T45" fmla="*/ 2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88">
                  <a:moveTo>
                    <a:pt x="70" y="26"/>
                  </a:moveTo>
                  <a:cubicBezTo>
                    <a:pt x="70" y="30"/>
                    <a:pt x="59" y="29"/>
                    <a:pt x="63" y="35"/>
                  </a:cubicBezTo>
                  <a:cubicBezTo>
                    <a:pt x="64" y="37"/>
                    <a:pt x="66" y="48"/>
                    <a:pt x="74" y="41"/>
                  </a:cubicBezTo>
                  <a:cubicBezTo>
                    <a:pt x="75" y="40"/>
                    <a:pt x="78" y="41"/>
                    <a:pt x="79" y="43"/>
                  </a:cubicBezTo>
                  <a:cubicBezTo>
                    <a:pt x="85" y="51"/>
                    <a:pt x="92" y="51"/>
                    <a:pt x="103" y="52"/>
                  </a:cubicBezTo>
                  <a:cubicBezTo>
                    <a:pt x="125" y="54"/>
                    <a:pt x="146" y="42"/>
                    <a:pt x="168" y="48"/>
                  </a:cubicBezTo>
                  <a:cubicBezTo>
                    <a:pt x="175" y="50"/>
                    <a:pt x="181" y="54"/>
                    <a:pt x="187" y="59"/>
                  </a:cubicBezTo>
                  <a:cubicBezTo>
                    <a:pt x="196" y="68"/>
                    <a:pt x="187" y="77"/>
                    <a:pt x="184" y="78"/>
                  </a:cubicBezTo>
                  <a:cubicBezTo>
                    <a:pt x="172" y="79"/>
                    <a:pt x="161" y="88"/>
                    <a:pt x="148" y="80"/>
                  </a:cubicBezTo>
                  <a:cubicBezTo>
                    <a:pt x="139" y="75"/>
                    <a:pt x="128" y="80"/>
                    <a:pt x="118" y="78"/>
                  </a:cubicBezTo>
                  <a:cubicBezTo>
                    <a:pt x="108" y="76"/>
                    <a:pt x="95" y="87"/>
                    <a:pt x="89" y="69"/>
                  </a:cubicBezTo>
                  <a:cubicBezTo>
                    <a:pt x="88" y="66"/>
                    <a:pt x="82" y="70"/>
                    <a:pt x="81" y="72"/>
                  </a:cubicBezTo>
                  <a:cubicBezTo>
                    <a:pt x="74" y="82"/>
                    <a:pt x="68" y="84"/>
                    <a:pt x="61" y="72"/>
                  </a:cubicBezTo>
                  <a:cubicBezTo>
                    <a:pt x="60" y="69"/>
                    <a:pt x="58" y="69"/>
                    <a:pt x="55" y="70"/>
                  </a:cubicBezTo>
                  <a:cubicBezTo>
                    <a:pt x="44" y="74"/>
                    <a:pt x="41" y="66"/>
                    <a:pt x="39" y="57"/>
                  </a:cubicBezTo>
                  <a:cubicBezTo>
                    <a:pt x="39" y="53"/>
                    <a:pt x="41" y="50"/>
                    <a:pt x="40" y="46"/>
                  </a:cubicBezTo>
                  <a:cubicBezTo>
                    <a:pt x="40" y="37"/>
                    <a:pt x="39" y="31"/>
                    <a:pt x="27" y="32"/>
                  </a:cubicBezTo>
                  <a:cubicBezTo>
                    <a:pt x="14" y="33"/>
                    <a:pt x="10" y="20"/>
                    <a:pt x="2" y="13"/>
                  </a:cubicBezTo>
                  <a:cubicBezTo>
                    <a:pt x="0" y="12"/>
                    <a:pt x="1" y="8"/>
                    <a:pt x="4" y="7"/>
                  </a:cubicBezTo>
                  <a:cubicBezTo>
                    <a:pt x="10" y="3"/>
                    <a:pt x="18" y="0"/>
                    <a:pt x="23" y="4"/>
                  </a:cubicBezTo>
                  <a:cubicBezTo>
                    <a:pt x="29" y="8"/>
                    <a:pt x="40" y="6"/>
                    <a:pt x="40" y="18"/>
                  </a:cubicBezTo>
                  <a:cubicBezTo>
                    <a:pt x="40" y="23"/>
                    <a:pt x="43" y="18"/>
                    <a:pt x="44" y="18"/>
                  </a:cubicBezTo>
                  <a:cubicBezTo>
                    <a:pt x="55" y="14"/>
                    <a:pt x="64" y="14"/>
                    <a:pt x="70"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6" name="Freeform 21">
              <a:extLst>
                <a:ext uri="{FF2B5EF4-FFF2-40B4-BE49-F238E27FC236}">
                  <a16:creationId xmlns:a16="http://schemas.microsoft.com/office/drawing/2014/main" id="{21A9582E-28DA-424F-9BF5-7445DABC8DBB}"/>
                </a:ext>
              </a:extLst>
            </p:cNvPr>
            <p:cNvSpPr>
              <a:spLocks/>
            </p:cNvSpPr>
            <p:nvPr/>
          </p:nvSpPr>
          <p:spPr bwMode="auto">
            <a:xfrm>
              <a:off x="5823660" y="2526217"/>
              <a:ext cx="127195" cy="64566"/>
            </a:xfrm>
            <a:custGeom>
              <a:avLst/>
              <a:gdLst>
                <a:gd name="T0" fmla="*/ 48 w 146"/>
                <a:gd name="T1" fmla="*/ 50 h 74"/>
                <a:gd name="T2" fmla="*/ 34 w 146"/>
                <a:gd name="T3" fmla="*/ 46 h 74"/>
                <a:gd name="T4" fmla="*/ 1 w 146"/>
                <a:gd name="T5" fmla="*/ 43 h 74"/>
                <a:gd name="T6" fmla="*/ 0 w 146"/>
                <a:gd name="T7" fmla="*/ 39 h 74"/>
                <a:gd name="T8" fmla="*/ 5 w 146"/>
                <a:gd name="T9" fmla="*/ 36 h 74"/>
                <a:gd name="T10" fmla="*/ 23 w 146"/>
                <a:gd name="T11" fmla="*/ 35 h 74"/>
                <a:gd name="T12" fmla="*/ 8 w 146"/>
                <a:gd name="T13" fmla="*/ 29 h 74"/>
                <a:gd name="T14" fmla="*/ 21 w 146"/>
                <a:gd name="T15" fmla="*/ 17 h 74"/>
                <a:gd name="T16" fmla="*/ 67 w 146"/>
                <a:gd name="T17" fmla="*/ 27 h 74"/>
                <a:gd name="T18" fmla="*/ 101 w 146"/>
                <a:gd name="T19" fmla="*/ 37 h 74"/>
                <a:gd name="T20" fmla="*/ 90 w 146"/>
                <a:gd name="T21" fmla="*/ 15 h 74"/>
                <a:gd name="T22" fmla="*/ 95 w 146"/>
                <a:gd name="T23" fmla="*/ 12 h 74"/>
                <a:gd name="T24" fmla="*/ 118 w 146"/>
                <a:gd name="T25" fmla="*/ 24 h 74"/>
                <a:gd name="T26" fmla="*/ 122 w 146"/>
                <a:gd name="T27" fmla="*/ 33 h 74"/>
                <a:gd name="T28" fmla="*/ 130 w 146"/>
                <a:gd name="T29" fmla="*/ 29 h 74"/>
                <a:gd name="T30" fmla="*/ 140 w 146"/>
                <a:gd name="T31" fmla="*/ 27 h 74"/>
                <a:gd name="T32" fmla="*/ 145 w 146"/>
                <a:gd name="T33" fmla="*/ 36 h 74"/>
                <a:gd name="T34" fmla="*/ 122 w 146"/>
                <a:gd name="T35" fmla="*/ 57 h 74"/>
                <a:gd name="T36" fmla="*/ 79 w 146"/>
                <a:gd name="T37" fmla="*/ 66 h 74"/>
                <a:gd name="T38" fmla="*/ 45 w 146"/>
                <a:gd name="T39" fmla="*/ 69 h 74"/>
                <a:gd name="T40" fmla="*/ 42 w 146"/>
                <a:gd name="T41" fmla="*/ 56 h 74"/>
                <a:gd name="T42" fmla="*/ 48 w 146"/>
                <a:gd name="T43"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74">
                  <a:moveTo>
                    <a:pt x="48" y="50"/>
                  </a:moveTo>
                  <a:cubicBezTo>
                    <a:pt x="44" y="47"/>
                    <a:pt x="41" y="44"/>
                    <a:pt x="34" y="46"/>
                  </a:cubicBezTo>
                  <a:cubicBezTo>
                    <a:pt x="24" y="49"/>
                    <a:pt x="12" y="45"/>
                    <a:pt x="1" y="43"/>
                  </a:cubicBezTo>
                  <a:cubicBezTo>
                    <a:pt x="1" y="43"/>
                    <a:pt x="0" y="41"/>
                    <a:pt x="0" y="39"/>
                  </a:cubicBezTo>
                  <a:cubicBezTo>
                    <a:pt x="0" y="36"/>
                    <a:pt x="2" y="36"/>
                    <a:pt x="5" y="36"/>
                  </a:cubicBezTo>
                  <a:cubicBezTo>
                    <a:pt x="10" y="36"/>
                    <a:pt x="16" y="35"/>
                    <a:pt x="23" y="35"/>
                  </a:cubicBezTo>
                  <a:cubicBezTo>
                    <a:pt x="18" y="28"/>
                    <a:pt x="12" y="32"/>
                    <a:pt x="8" y="29"/>
                  </a:cubicBezTo>
                  <a:cubicBezTo>
                    <a:pt x="12" y="25"/>
                    <a:pt x="16" y="19"/>
                    <a:pt x="21" y="17"/>
                  </a:cubicBezTo>
                  <a:cubicBezTo>
                    <a:pt x="39" y="7"/>
                    <a:pt x="53" y="11"/>
                    <a:pt x="67" y="27"/>
                  </a:cubicBezTo>
                  <a:cubicBezTo>
                    <a:pt x="76" y="40"/>
                    <a:pt x="76" y="40"/>
                    <a:pt x="101" y="37"/>
                  </a:cubicBezTo>
                  <a:cubicBezTo>
                    <a:pt x="96" y="30"/>
                    <a:pt x="105" y="19"/>
                    <a:pt x="90" y="15"/>
                  </a:cubicBezTo>
                  <a:cubicBezTo>
                    <a:pt x="93" y="13"/>
                    <a:pt x="94" y="13"/>
                    <a:pt x="95" y="12"/>
                  </a:cubicBezTo>
                  <a:cubicBezTo>
                    <a:pt x="116" y="0"/>
                    <a:pt x="116" y="0"/>
                    <a:pt x="118" y="24"/>
                  </a:cubicBezTo>
                  <a:cubicBezTo>
                    <a:pt x="118" y="27"/>
                    <a:pt x="116" y="32"/>
                    <a:pt x="122" y="33"/>
                  </a:cubicBezTo>
                  <a:cubicBezTo>
                    <a:pt x="126" y="34"/>
                    <a:pt x="128" y="33"/>
                    <a:pt x="130" y="29"/>
                  </a:cubicBezTo>
                  <a:cubicBezTo>
                    <a:pt x="132" y="24"/>
                    <a:pt x="136" y="26"/>
                    <a:pt x="140" y="27"/>
                  </a:cubicBezTo>
                  <a:cubicBezTo>
                    <a:pt x="145" y="28"/>
                    <a:pt x="145" y="32"/>
                    <a:pt x="145" y="36"/>
                  </a:cubicBezTo>
                  <a:cubicBezTo>
                    <a:pt x="146" y="47"/>
                    <a:pt x="133" y="57"/>
                    <a:pt x="122" y="57"/>
                  </a:cubicBezTo>
                  <a:cubicBezTo>
                    <a:pt x="107" y="56"/>
                    <a:pt x="92" y="54"/>
                    <a:pt x="79" y="66"/>
                  </a:cubicBezTo>
                  <a:cubicBezTo>
                    <a:pt x="70" y="74"/>
                    <a:pt x="56" y="72"/>
                    <a:pt x="45" y="69"/>
                  </a:cubicBezTo>
                  <a:cubicBezTo>
                    <a:pt x="39" y="68"/>
                    <a:pt x="31" y="63"/>
                    <a:pt x="42" y="56"/>
                  </a:cubicBezTo>
                  <a:cubicBezTo>
                    <a:pt x="50" y="52"/>
                    <a:pt x="53" y="54"/>
                    <a:pt x="48" y="5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7" name="Freeform 22">
              <a:extLst>
                <a:ext uri="{FF2B5EF4-FFF2-40B4-BE49-F238E27FC236}">
                  <a16:creationId xmlns:a16="http://schemas.microsoft.com/office/drawing/2014/main" id="{42F3916E-CA0A-40A1-B742-57611B7E4337}"/>
                </a:ext>
              </a:extLst>
            </p:cNvPr>
            <p:cNvSpPr>
              <a:spLocks/>
            </p:cNvSpPr>
            <p:nvPr/>
          </p:nvSpPr>
          <p:spPr bwMode="auto">
            <a:xfrm>
              <a:off x="6073529" y="2433888"/>
              <a:ext cx="97495" cy="74251"/>
            </a:xfrm>
            <a:custGeom>
              <a:avLst/>
              <a:gdLst>
                <a:gd name="T0" fmla="*/ 1 w 112"/>
                <a:gd name="T1" fmla="*/ 42 h 85"/>
                <a:gd name="T2" fmla="*/ 13 w 112"/>
                <a:gd name="T3" fmla="*/ 28 h 85"/>
                <a:gd name="T4" fmla="*/ 22 w 112"/>
                <a:gd name="T5" fmla="*/ 28 h 85"/>
                <a:gd name="T6" fmla="*/ 21 w 112"/>
                <a:gd name="T7" fmla="*/ 13 h 85"/>
                <a:gd name="T8" fmla="*/ 48 w 112"/>
                <a:gd name="T9" fmla="*/ 7 h 85"/>
                <a:gd name="T10" fmla="*/ 75 w 112"/>
                <a:gd name="T11" fmla="*/ 31 h 85"/>
                <a:gd name="T12" fmla="*/ 89 w 112"/>
                <a:gd name="T13" fmla="*/ 34 h 85"/>
                <a:gd name="T14" fmla="*/ 100 w 112"/>
                <a:gd name="T15" fmla="*/ 46 h 85"/>
                <a:gd name="T16" fmla="*/ 108 w 112"/>
                <a:gd name="T17" fmla="*/ 54 h 85"/>
                <a:gd name="T18" fmla="*/ 112 w 112"/>
                <a:gd name="T19" fmla="*/ 56 h 85"/>
                <a:gd name="T20" fmla="*/ 109 w 112"/>
                <a:gd name="T21" fmla="*/ 62 h 85"/>
                <a:gd name="T22" fmla="*/ 85 w 112"/>
                <a:gd name="T23" fmla="*/ 70 h 85"/>
                <a:gd name="T24" fmla="*/ 74 w 112"/>
                <a:gd name="T25" fmla="*/ 77 h 85"/>
                <a:gd name="T26" fmla="*/ 53 w 112"/>
                <a:gd name="T27" fmla="*/ 81 h 85"/>
                <a:gd name="T28" fmla="*/ 20 w 112"/>
                <a:gd name="T29" fmla="*/ 65 h 85"/>
                <a:gd name="T30" fmla="*/ 24 w 112"/>
                <a:gd name="T31" fmla="*/ 56 h 85"/>
                <a:gd name="T32" fmla="*/ 46 w 112"/>
                <a:gd name="T33" fmla="*/ 55 h 85"/>
                <a:gd name="T34" fmla="*/ 24 w 112"/>
                <a:gd name="T35" fmla="*/ 54 h 85"/>
                <a:gd name="T36" fmla="*/ 1 w 112"/>
                <a:gd name="T37" fmla="*/ 49 h 85"/>
                <a:gd name="T38" fmla="*/ 10 w 112"/>
                <a:gd name="T39" fmla="*/ 42 h 85"/>
                <a:gd name="T40" fmla="*/ 1 w 112"/>
                <a:gd name="T41"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85">
                  <a:moveTo>
                    <a:pt x="1" y="42"/>
                  </a:moveTo>
                  <a:cubicBezTo>
                    <a:pt x="0" y="38"/>
                    <a:pt x="7" y="29"/>
                    <a:pt x="13" y="28"/>
                  </a:cubicBezTo>
                  <a:cubicBezTo>
                    <a:pt x="16" y="28"/>
                    <a:pt x="20" y="28"/>
                    <a:pt x="22" y="28"/>
                  </a:cubicBezTo>
                  <a:cubicBezTo>
                    <a:pt x="28" y="21"/>
                    <a:pt x="12" y="19"/>
                    <a:pt x="21" y="13"/>
                  </a:cubicBezTo>
                  <a:cubicBezTo>
                    <a:pt x="29" y="8"/>
                    <a:pt x="36" y="0"/>
                    <a:pt x="48" y="7"/>
                  </a:cubicBezTo>
                  <a:cubicBezTo>
                    <a:pt x="59" y="13"/>
                    <a:pt x="62" y="27"/>
                    <a:pt x="75" y="31"/>
                  </a:cubicBezTo>
                  <a:cubicBezTo>
                    <a:pt x="79" y="32"/>
                    <a:pt x="81" y="38"/>
                    <a:pt x="89" y="34"/>
                  </a:cubicBezTo>
                  <a:cubicBezTo>
                    <a:pt x="93" y="32"/>
                    <a:pt x="102" y="42"/>
                    <a:pt x="100" y="46"/>
                  </a:cubicBezTo>
                  <a:cubicBezTo>
                    <a:pt x="96" y="57"/>
                    <a:pt x="100" y="56"/>
                    <a:pt x="108" y="54"/>
                  </a:cubicBezTo>
                  <a:cubicBezTo>
                    <a:pt x="110" y="53"/>
                    <a:pt x="112" y="53"/>
                    <a:pt x="112" y="56"/>
                  </a:cubicBezTo>
                  <a:cubicBezTo>
                    <a:pt x="112" y="58"/>
                    <a:pt x="112" y="61"/>
                    <a:pt x="109" y="62"/>
                  </a:cubicBezTo>
                  <a:cubicBezTo>
                    <a:pt x="100" y="63"/>
                    <a:pt x="94" y="71"/>
                    <a:pt x="85" y="70"/>
                  </a:cubicBezTo>
                  <a:cubicBezTo>
                    <a:pt x="80" y="70"/>
                    <a:pt x="76" y="69"/>
                    <a:pt x="74" y="77"/>
                  </a:cubicBezTo>
                  <a:cubicBezTo>
                    <a:pt x="71" y="85"/>
                    <a:pt x="60" y="83"/>
                    <a:pt x="53" y="81"/>
                  </a:cubicBezTo>
                  <a:cubicBezTo>
                    <a:pt x="42" y="78"/>
                    <a:pt x="30" y="72"/>
                    <a:pt x="20" y="65"/>
                  </a:cubicBezTo>
                  <a:cubicBezTo>
                    <a:pt x="13" y="60"/>
                    <a:pt x="21" y="59"/>
                    <a:pt x="24" y="56"/>
                  </a:cubicBezTo>
                  <a:cubicBezTo>
                    <a:pt x="31" y="54"/>
                    <a:pt x="38" y="53"/>
                    <a:pt x="46" y="55"/>
                  </a:cubicBezTo>
                  <a:cubicBezTo>
                    <a:pt x="38" y="46"/>
                    <a:pt x="31" y="58"/>
                    <a:pt x="24" y="54"/>
                  </a:cubicBezTo>
                  <a:cubicBezTo>
                    <a:pt x="18" y="47"/>
                    <a:pt x="8" y="56"/>
                    <a:pt x="1" y="49"/>
                  </a:cubicBezTo>
                  <a:cubicBezTo>
                    <a:pt x="2" y="43"/>
                    <a:pt x="7" y="45"/>
                    <a:pt x="10" y="42"/>
                  </a:cubicBezTo>
                  <a:cubicBezTo>
                    <a:pt x="7" y="44"/>
                    <a:pt x="4" y="44"/>
                    <a:pt x="1"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8" name="Freeform 23">
              <a:extLst>
                <a:ext uri="{FF2B5EF4-FFF2-40B4-BE49-F238E27FC236}">
                  <a16:creationId xmlns:a16="http://schemas.microsoft.com/office/drawing/2014/main" id="{A520E91D-DC61-4A4F-9F5B-B1B629F3DB62}"/>
                </a:ext>
              </a:extLst>
            </p:cNvPr>
            <p:cNvSpPr>
              <a:spLocks/>
            </p:cNvSpPr>
            <p:nvPr/>
          </p:nvSpPr>
          <p:spPr bwMode="auto">
            <a:xfrm>
              <a:off x="6320171" y="3054365"/>
              <a:ext cx="74896" cy="75542"/>
            </a:xfrm>
            <a:custGeom>
              <a:avLst/>
              <a:gdLst>
                <a:gd name="T0" fmla="*/ 43 w 86"/>
                <a:gd name="T1" fmla="*/ 6 h 87"/>
                <a:gd name="T2" fmla="*/ 57 w 86"/>
                <a:gd name="T3" fmla="*/ 1 h 87"/>
                <a:gd name="T4" fmla="*/ 46 w 86"/>
                <a:gd name="T5" fmla="*/ 26 h 87"/>
                <a:gd name="T6" fmla="*/ 51 w 86"/>
                <a:gd name="T7" fmla="*/ 39 h 87"/>
                <a:gd name="T8" fmla="*/ 75 w 86"/>
                <a:gd name="T9" fmla="*/ 46 h 87"/>
                <a:gd name="T10" fmla="*/ 85 w 86"/>
                <a:gd name="T11" fmla="*/ 66 h 87"/>
                <a:gd name="T12" fmla="*/ 80 w 86"/>
                <a:gd name="T13" fmla="*/ 81 h 87"/>
                <a:gd name="T14" fmla="*/ 67 w 86"/>
                <a:gd name="T15" fmla="*/ 85 h 87"/>
                <a:gd name="T16" fmla="*/ 57 w 86"/>
                <a:gd name="T17" fmla="*/ 79 h 87"/>
                <a:gd name="T18" fmla="*/ 54 w 86"/>
                <a:gd name="T19" fmla="*/ 80 h 87"/>
                <a:gd name="T20" fmla="*/ 43 w 86"/>
                <a:gd name="T21" fmla="*/ 76 h 87"/>
                <a:gd name="T22" fmla="*/ 13 w 86"/>
                <a:gd name="T23" fmla="*/ 73 h 87"/>
                <a:gd name="T24" fmla="*/ 15 w 86"/>
                <a:gd name="T25" fmla="*/ 52 h 87"/>
                <a:gd name="T26" fmla="*/ 31 w 86"/>
                <a:gd name="T27" fmla="*/ 27 h 87"/>
                <a:gd name="T28" fmla="*/ 39 w 86"/>
                <a:gd name="T29" fmla="*/ 18 h 87"/>
                <a:gd name="T30" fmla="*/ 43 w 86"/>
                <a:gd name="T31"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87">
                  <a:moveTo>
                    <a:pt x="43" y="6"/>
                  </a:moveTo>
                  <a:cubicBezTo>
                    <a:pt x="47" y="3"/>
                    <a:pt x="51" y="0"/>
                    <a:pt x="57" y="1"/>
                  </a:cubicBezTo>
                  <a:cubicBezTo>
                    <a:pt x="57" y="11"/>
                    <a:pt x="48" y="17"/>
                    <a:pt x="46" y="26"/>
                  </a:cubicBezTo>
                  <a:cubicBezTo>
                    <a:pt x="41" y="34"/>
                    <a:pt x="51" y="34"/>
                    <a:pt x="51" y="39"/>
                  </a:cubicBezTo>
                  <a:cubicBezTo>
                    <a:pt x="57" y="48"/>
                    <a:pt x="68" y="38"/>
                    <a:pt x="75" y="46"/>
                  </a:cubicBezTo>
                  <a:cubicBezTo>
                    <a:pt x="74" y="55"/>
                    <a:pt x="79" y="60"/>
                    <a:pt x="85" y="66"/>
                  </a:cubicBezTo>
                  <a:cubicBezTo>
                    <a:pt x="86" y="72"/>
                    <a:pt x="85" y="77"/>
                    <a:pt x="80" y="81"/>
                  </a:cubicBezTo>
                  <a:cubicBezTo>
                    <a:pt x="77" y="87"/>
                    <a:pt x="71" y="83"/>
                    <a:pt x="67" y="85"/>
                  </a:cubicBezTo>
                  <a:cubicBezTo>
                    <a:pt x="65" y="81"/>
                    <a:pt x="60" y="82"/>
                    <a:pt x="57" y="79"/>
                  </a:cubicBezTo>
                  <a:cubicBezTo>
                    <a:pt x="56" y="79"/>
                    <a:pt x="55" y="79"/>
                    <a:pt x="54" y="80"/>
                  </a:cubicBezTo>
                  <a:cubicBezTo>
                    <a:pt x="50" y="81"/>
                    <a:pt x="46" y="82"/>
                    <a:pt x="43" y="76"/>
                  </a:cubicBezTo>
                  <a:cubicBezTo>
                    <a:pt x="34" y="64"/>
                    <a:pt x="24" y="70"/>
                    <a:pt x="13" y="73"/>
                  </a:cubicBezTo>
                  <a:cubicBezTo>
                    <a:pt x="0" y="65"/>
                    <a:pt x="11" y="57"/>
                    <a:pt x="15" y="52"/>
                  </a:cubicBezTo>
                  <a:cubicBezTo>
                    <a:pt x="22" y="44"/>
                    <a:pt x="26" y="35"/>
                    <a:pt x="31" y="27"/>
                  </a:cubicBezTo>
                  <a:cubicBezTo>
                    <a:pt x="32" y="23"/>
                    <a:pt x="35" y="19"/>
                    <a:pt x="39" y="18"/>
                  </a:cubicBezTo>
                  <a:cubicBezTo>
                    <a:pt x="39" y="13"/>
                    <a:pt x="45" y="11"/>
                    <a:pt x="43"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69" name="Freeform 24">
              <a:extLst>
                <a:ext uri="{FF2B5EF4-FFF2-40B4-BE49-F238E27FC236}">
                  <a16:creationId xmlns:a16="http://schemas.microsoft.com/office/drawing/2014/main" id="{193B750D-69B3-46C8-9E7E-7F531EC0A8C4}"/>
                </a:ext>
              </a:extLst>
            </p:cNvPr>
            <p:cNvSpPr>
              <a:spLocks/>
            </p:cNvSpPr>
            <p:nvPr/>
          </p:nvSpPr>
          <p:spPr bwMode="auto">
            <a:xfrm>
              <a:off x="5766842" y="2504910"/>
              <a:ext cx="95557" cy="44551"/>
            </a:xfrm>
            <a:custGeom>
              <a:avLst/>
              <a:gdLst>
                <a:gd name="T0" fmla="*/ 61 w 110"/>
                <a:gd name="T1" fmla="*/ 6 h 51"/>
                <a:gd name="T2" fmla="*/ 92 w 110"/>
                <a:gd name="T3" fmla="*/ 2 h 51"/>
                <a:gd name="T4" fmla="*/ 108 w 110"/>
                <a:gd name="T5" fmla="*/ 6 h 51"/>
                <a:gd name="T6" fmla="*/ 98 w 110"/>
                <a:gd name="T7" fmla="*/ 16 h 51"/>
                <a:gd name="T8" fmla="*/ 85 w 110"/>
                <a:gd name="T9" fmla="*/ 30 h 51"/>
                <a:gd name="T10" fmla="*/ 71 w 110"/>
                <a:gd name="T11" fmla="*/ 37 h 51"/>
                <a:gd name="T12" fmla="*/ 70 w 110"/>
                <a:gd name="T13" fmla="*/ 26 h 51"/>
                <a:gd name="T14" fmla="*/ 68 w 110"/>
                <a:gd name="T15" fmla="*/ 21 h 51"/>
                <a:gd name="T16" fmla="*/ 63 w 110"/>
                <a:gd name="T17" fmla="*/ 24 h 51"/>
                <a:gd name="T18" fmla="*/ 55 w 110"/>
                <a:gd name="T19" fmla="*/ 35 h 51"/>
                <a:gd name="T20" fmla="*/ 23 w 110"/>
                <a:gd name="T21" fmla="*/ 46 h 51"/>
                <a:gd name="T22" fmla="*/ 10 w 110"/>
                <a:gd name="T23" fmla="*/ 48 h 51"/>
                <a:gd name="T24" fmla="*/ 1 w 110"/>
                <a:gd name="T25" fmla="*/ 41 h 51"/>
                <a:gd name="T26" fmla="*/ 7 w 110"/>
                <a:gd name="T27" fmla="*/ 30 h 51"/>
                <a:gd name="T28" fmla="*/ 52 w 110"/>
                <a:gd name="T29" fmla="*/ 10 h 51"/>
                <a:gd name="T30" fmla="*/ 61 w 110"/>
                <a:gd name="T31"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51">
                  <a:moveTo>
                    <a:pt x="61" y="6"/>
                  </a:moveTo>
                  <a:cubicBezTo>
                    <a:pt x="72" y="15"/>
                    <a:pt x="82" y="4"/>
                    <a:pt x="92" y="2"/>
                  </a:cubicBezTo>
                  <a:cubicBezTo>
                    <a:pt x="98" y="1"/>
                    <a:pt x="106" y="0"/>
                    <a:pt x="108" y="6"/>
                  </a:cubicBezTo>
                  <a:cubicBezTo>
                    <a:pt x="110" y="11"/>
                    <a:pt x="103" y="13"/>
                    <a:pt x="98" y="16"/>
                  </a:cubicBezTo>
                  <a:cubicBezTo>
                    <a:pt x="93" y="19"/>
                    <a:pt x="88" y="25"/>
                    <a:pt x="85" y="30"/>
                  </a:cubicBezTo>
                  <a:cubicBezTo>
                    <a:pt x="82" y="36"/>
                    <a:pt x="77" y="39"/>
                    <a:pt x="71" y="37"/>
                  </a:cubicBezTo>
                  <a:cubicBezTo>
                    <a:pt x="63" y="34"/>
                    <a:pt x="71" y="30"/>
                    <a:pt x="70" y="26"/>
                  </a:cubicBezTo>
                  <a:cubicBezTo>
                    <a:pt x="70" y="24"/>
                    <a:pt x="69" y="23"/>
                    <a:pt x="68" y="21"/>
                  </a:cubicBezTo>
                  <a:cubicBezTo>
                    <a:pt x="67" y="22"/>
                    <a:pt x="65" y="22"/>
                    <a:pt x="63" y="24"/>
                  </a:cubicBezTo>
                  <a:cubicBezTo>
                    <a:pt x="60" y="27"/>
                    <a:pt x="57" y="32"/>
                    <a:pt x="55" y="35"/>
                  </a:cubicBezTo>
                  <a:cubicBezTo>
                    <a:pt x="48" y="51"/>
                    <a:pt x="36" y="48"/>
                    <a:pt x="23" y="46"/>
                  </a:cubicBezTo>
                  <a:cubicBezTo>
                    <a:pt x="19" y="45"/>
                    <a:pt x="14" y="47"/>
                    <a:pt x="10" y="48"/>
                  </a:cubicBezTo>
                  <a:cubicBezTo>
                    <a:pt x="6" y="48"/>
                    <a:pt x="1" y="48"/>
                    <a:pt x="1" y="41"/>
                  </a:cubicBezTo>
                  <a:cubicBezTo>
                    <a:pt x="1" y="37"/>
                    <a:pt x="0" y="32"/>
                    <a:pt x="7" y="30"/>
                  </a:cubicBezTo>
                  <a:cubicBezTo>
                    <a:pt x="23" y="26"/>
                    <a:pt x="40" y="25"/>
                    <a:pt x="52" y="10"/>
                  </a:cubicBezTo>
                  <a:cubicBezTo>
                    <a:pt x="54" y="8"/>
                    <a:pt x="57" y="5"/>
                    <a:pt x="61"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0" name="Freeform 25">
              <a:extLst>
                <a:ext uri="{FF2B5EF4-FFF2-40B4-BE49-F238E27FC236}">
                  <a16:creationId xmlns:a16="http://schemas.microsoft.com/office/drawing/2014/main" id="{7A8762A8-BFBA-443A-8146-451C0049CB12}"/>
                </a:ext>
              </a:extLst>
            </p:cNvPr>
            <p:cNvSpPr>
              <a:spLocks/>
            </p:cNvSpPr>
            <p:nvPr/>
          </p:nvSpPr>
          <p:spPr bwMode="auto">
            <a:xfrm>
              <a:off x="6085797" y="2783834"/>
              <a:ext cx="71668" cy="57464"/>
            </a:xfrm>
            <a:custGeom>
              <a:avLst/>
              <a:gdLst>
                <a:gd name="T0" fmla="*/ 80 w 82"/>
                <a:gd name="T1" fmla="*/ 55 h 66"/>
                <a:gd name="T2" fmla="*/ 51 w 82"/>
                <a:gd name="T3" fmla="*/ 45 h 66"/>
                <a:gd name="T4" fmla="*/ 37 w 82"/>
                <a:gd name="T5" fmla="*/ 49 h 66"/>
                <a:gd name="T6" fmla="*/ 14 w 82"/>
                <a:gd name="T7" fmla="*/ 64 h 66"/>
                <a:gd name="T8" fmla="*/ 14 w 82"/>
                <a:gd name="T9" fmla="*/ 64 h 66"/>
                <a:gd name="T10" fmla="*/ 0 w 82"/>
                <a:gd name="T11" fmla="*/ 50 h 66"/>
                <a:gd name="T12" fmla="*/ 16 w 82"/>
                <a:gd name="T13" fmla="*/ 13 h 66"/>
                <a:gd name="T14" fmla="*/ 25 w 82"/>
                <a:gd name="T15" fmla="*/ 3 h 66"/>
                <a:gd name="T16" fmla="*/ 30 w 82"/>
                <a:gd name="T17" fmla="*/ 10 h 66"/>
                <a:gd name="T18" fmla="*/ 53 w 82"/>
                <a:gd name="T19" fmla="*/ 22 h 66"/>
                <a:gd name="T20" fmla="*/ 66 w 82"/>
                <a:gd name="T21" fmla="*/ 35 h 66"/>
                <a:gd name="T22" fmla="*/ 76 w 82"/>
                <a:gd name="T23" fmla="*/ 45 h 66"/>
                <a:gd name="T24" fmla="*/ 80 w 82"/>
                <a:gd name="T2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80" y="55"/>
                  </a:moveTo>
                  <a:cubicBezTo>
                    <a:pt x="69" y="55"/>
                    <a:pt x="59" y="56"/>
                    <a:pt x="51" y="45"/>
                  </a:cubicBezTo>
                  <a:cubicBezTo>
                    <a:pt x="47" y="40"/>
                    <a:pt x="40" y="40"/>
                    <a:pt x="37" y="49"/>
                  </a:cubicBezTo>
                  <a:cubicBezTo>
                    <a:pt x="34" y="61"/>
                    <a:pt x="26" y="66"/>
                    <a:pt x="14" y="64"/>
                  </a:cubicBezTo>
                  <a:cubicBezTo>
                    <a:pt x="14" y="64"/>
                    <a:pt x="14" y="64"/>
                    <a:pt x="14" y="64"/>
                  </a:cubicBezTo>
                  <a:cubicBezTo>
                    <a:pt x="21" y="49"/>
                    <a:pt x="7" y="54"/>
                    <a:pt x="0" y="50"/>
                  </a:cubicBezTo>
                  <a:cubicBezTo>
                    <a:pt x="12" y="40"/>
                    <a:pt x="13" y="26"/>
                    <a:pt x="16" y="13"/>
                  </a:cubicBezTo>
                  <a:cubicBezTo>
                    <a:pt x="18" y="8"/>
                    <a:pt x="21" y="5"/>
                    <a:pt x="25" y="3"/>
                  </a:cubicBezTo>
                  <a:cubicBezTo>
                    <a:pt x="32" y="0"/>
                    <a:pt x="27" y="9"/>
                    <a:pt x="30" y="10"/>
                  </a:cubicBezTo>
                  <a:cubicBezTo>
                    <a:pt x="37" y="15"/>
                    <a:pt x="45" y="21"/>
                    <a:pt x="53" y="22"/>
                  </a:cubicBezTo>
                  <a:cubicBezTo>
                    <a:pt x="63" y="23"/>
                    <a:pt x="65" y="26"/>
                    <a:pt x="66" y="35"/>
                  </a:cubicBezTo>
                  <a:cubicBezTo>
                    <a:pt x="66" y="40"/>
                    <a:pt x="67" y="46"/>
                    <a:pt x="76" y="45"/>
                  </a:cubicBezTo>
                  <a:cubicBezTo>
                    <a:pt x="82" y="44"/>
                    <a:pt x="80" y="51"/>
                    <a:pt x="80" y="5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1" name="Freeform 26">
              <a:extLst>
                <a:ext uri="{FF2B5EF4-FFF2-40B4-BE49-F238E27FC236}">
                  <a16:creationId xmlns:a16="http://schemas.microsoft.com/office/drawing/2014/main" id="{0B03E2CD-6602-491A-8100-CE7321CC40FC}"/>
                </a:ext>
              </a:extLst>
            </p:cNvPr>
            <p:cNvSpPr>
              <a:spLocks/>
            </p:cNvSpPr>
            <p:nvPr/>
          </p:nvSpPr>
          <p:spPr bwMode="auto">
            <a:xfrm>
              <a:off x="5967642" y="2601759"/>
              <a:ext cx="59401" cy="60046"/>
            </a:xfrm>
            <a:custGeom>
              <a:avLst/>
              <a:gdLst>
                <a:gd name="T0" fmla="*/ 56 w 68"/>
                <a:gd name="T1" fmla="*/ 25 h 69"/>
                <a:gd name="T2" fmla="*/ 59 w 68"/>
                <a:gd name="T3" fmla="*/ 46 h 69"/>
                <a:gd name="T4" fmla="*/ 52 w 68"/>
                <a:gd name="T5" fmla="*/ 58 h 69"/>
                <a:gd name="T6" fmla="*/ 42 w 68"/>
                <a:gd name="T7" fmla="*/ 52 h 69"/>
                <a:gd name="T8" fmla="*/ 40 w 68"/>
                <a:gd name="T9" fmla="*/ 59 h 69"/>
                <a:gd name="T10" fmla="*/ 32 w 68"/>
                <a:gd name="T11" fmla="*/ 69 h 69"/>
                <a:gd name="T12" fmla="*/ 28 w 68"/>
                <a:gd name="T13" fmla="*/ 60 h 69"/>
                <a:gd name="T14" fmla="*/ 15 w 68"/>
                <a:gd name="T15" fmla="*/ 47 h 69"/>
                <a:gd name="T16" fmla="*/ 2 w 68"/>
                <a:gd name="T17" fmla="*/ 30 h 69"/>
                <a:gd name="T18" fmla="*/ 13 w 68"/>
                <a:gd name="T19" fmla="*/ 26 h 69"/>
                <a:gd name="T20" fmla="*/ 24 w 68"/>
                <a:gd name="T21" fmla="*/ 24 h 69"/>
                <a:gd name="T22" fmla="*/ 22 w 68"/>
                <a:gd name="T23" fmla="*/ 17 h 69"/>
                <a:gd name="T24" fmla="*/ 21 w 68"/>
                <a:gd name="T25" fmla="*/ 11 h 69"/>
                <a:gd name="T26" fmla="*/ 39 w 68"/>
                <a:gd name="T27" fmla="*/ 3 h 69"/>
                <a:gd name="T28" fmla="*/ 53 w 68"/>
                <a:gd name="T29" fmla="*/ 4 h 69"/>
                <a:gd name="T30" fmla="*/ 66 w 68"/>
                <a:gd name="T31" fmla="*/ 8 h 69"/>
                <a:gd name="T32" fmla="*/ 58 w 68"/>
                <a:gd name="T33" fmla="*/ 17 h 69"/>
                <a:gd name="T34" fmla="*/ 53 w 68"/>
                <a:gd name="T35" fmla="*/ 19 h 69"/>
                <a:gd name="T36" fmla="*/ 48 w 68"/>
                <a:gd name="T37" fmla="*/ 23 h 69"/>
                <a:gd name="T38" fmla="*/ 56 w 68"/>
                <a:gd name="T39"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69">
                  <a:moveTo>
                    <a:pt x="56" y="25"/>
                  </a:moveTo>
                  <a:cubicBezTo>
                    <a:pt x="57" y="32"/>
                    <a:pt x="58" y="39"/>
                    <a:pt x="59" y="46"/>
                  </a:cubicBezTo>
                  <a:cubicBezTo>
                    <a:pt x="60" y="52"/>
                    <a:pt x="57" y="55"/>
                    <a:pt x="52" y="58"/>
                  </a:cubicBezTo>
                  <a:cubicBezTo>
                    <a:pt x="46" y="61"/>
                    <a:pt x="44" y="55"/>
                    <a:pt x="42" y="52"/>
                  </a:cubicBezTo>
                  <a:cubicBezTo>
                    <a:pt x="37" y="53"/>
                    <a:pt x="40" y="56"/>
                    <a:pt x="40" y="59"/>
                  </a:cubicBezTo>
                  <a:cubicBezTo>
                    <a:pt x="41" y="65"/>
                    <a:pt x="38" y="68"/>
                    <a:pt x="32" y="69"/>
                  </a:cubicBezTo>
                  <a:cubicBezTo>
                    <a:pt x="25" y="69"/>
                    <a:pt x="29" y="63"/>
                    <a:pt x="28" y="60"/>
                  </a:cubicBezTo>
                  <a:cubicBezTo>
                    <a:pt x="27" y="53"/>
                    <a:pt x="25" y="47"/>
                    <a:pt x="15" y="47"/>
                  </a:cubicBezTo>
                  <a:cubicBezTo>
                    <a:pt x="7" y="46"/>
                    <a:pt x="7" y="35"/>
                    <a:pt x="2" y="30"/>
                  </a:cubicBezTo>
                  <a:cubicBezTo>
                    <a:pt x="0" y="29"/>
                    <a:pt x="8" y="22"/>
                    <a:pt x="13" y="26"/>
                  </a:cubicBezTo>
                  <a:cubicBezTo>
                    <a:pt x="19" y="31"/>
                    <a:pt x="21" y="26"/>
                    <a:pt x="24" y="24"/>
                  </a:cubicBezTo>
                  <a:cubicBezTo>
                    <a:pt x="29" y="21"/>
                    <a:pt x="24" y="19"/>
                    <a:pt x="22" y="17"/>
                  </a:cubicBezTo>
                  <a:cubicBezTo>
                    <a:pt x="20" y="15"/>
                    <a:pt x="19" y="12"/>
                    <a:pt x="21" y="11"/>
                  </a:cubicBezTo>
                  <a:cubicBezTo>
                    <a:pt x="27" y="7"/>
                    <a:pt x="31" y="0"/>
                    <a:pt x="39" y="3"/>
                  </a:cubicBezTo>
                  <a:cubicBezTo>
                    <a:pt x="44" y="4"/>
                    <a:pt x="48" y="7"/>
                    <a:pt x="53" y="4"/>
                  </a:cubicBezTo>
                  <a:cubicBezTo>
                    <a:pt x="59" y="0"/>
                    <a:pt x="63" y="0"/>
                    <a:pt x="66" y="8"/>
                  </a:cubicBezTo>
                  <a:cubicBezTo>
                    <a:pt x="68" y="17"/>
                    <a:pt x="61" y="14"/>
                    <a:pt x="58" y="17"/>
                  </a:cubicBezTo>
                  <a:cubicBezTo>
                    <a:pt x="57" y="18"/>
                    <a:pt x="55" y="18"/>
                    <a:pt x="53" y="19"/>
                  </a:cubicBezTo>
                  <a:cubicBezTo>
                    <a:pt x="51" y="21"/>
                    <a:pt x="49" y="21"/>
                    <a:pt x="48" y="23"/>
                  </a:cubicBezTo>
                  <a:cubicBezTo>
                    <a:pt x="51" y="22"/>
                    <a:pt x="53" y="23"/>
                    <a:pt x="56" y="2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2" name="Freeform 27">
              <a:extLst>
                <a:ext uri="{FF2B5EF4-FFF2-40B4-BE49-F238E27FC236}">
                  <a16:creationId xmlns:a16="http://schemas.microsoft.com/office/drawing/2014/main" id="{2905A21E-F3E2-4427-8D1A-863083D35027}"/>
                </a:ext>
              </a:extLst>
            </p:cNvPr>
            <p:cNvSpPr>
              <a:spLocks/>
            </p:cNvSpPr>
            <p:nvPr/>
          </p:nvSpPr>
          <p:spPr bwMode="auto">
            <a:xfrm>
              <a:off x="6033499" y="2600467"/>
              <a:ext cx="67794" cy="48425"/>
            </a:xfrm>
            <a:custGeom>
              <a:avLst/>
              <a:gdLst>
                <a:gd name="T0" fmla="*/ 77 w 78"/>
                <a:gd name="T1" fmla="*/ 9 h 56"/>
                <a:gd name="T2" fmla="*/ 56 w 78"/>
                <a:gd name="T3" fmla="*/ 30 h 56"/>
                <a:gd name="T4" fmla="*/ 25 w 78"/>
                <a:gd name="T5" fmla="*/ 36 h 56"/>
                <a:gd name="T6" fmla="*/ 21 w 78"/>
                <a:gd name="T7" fmla="*/ 52 h 56"/>
                <a:gd name="T8" fmla="*/ 11 w 78"/>
                <a:gd name="T9" fmla="*/ 43 h 56"/>
                <a:gd name="T10" fmla="*/ 5 w 78"/>
                <a:gd name="T11" fmla="*/ 35 h 56"/>
                <a:gd name="T12" fmla="*/ 7 w 78"/>
                <a:gd name="T13" fmla="*/ 20 h 56"/>
                <a:gd name="T14" fmla="*/ 52 w 78"/>
                <a:gd name="T15" fmla="*/ 6 h 56"/>
                <a:gd name="T16" fmla="*/ 77 w 78"/>
                <a:gd name="T17"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77" y="9"/>
                  </a:moveTo>
                  <a:cubicBezTo>
                    <a:pt x="78" y="24"/>
                    <a:pt x="61" y="21"/>
                    <a:pt x="56" y="30"/>
                  </a:cubicBezTo>
                  <a:cubicBezTo>
                    <a:pt x="48" y="45"/>
                    <a:pt x="36" y="30"/>
                    <a:pt x="25" y="36"/>
                  </a:cubicBezTo>
                  <a:cubicBezTo>
                    <a:pt x="34" y="44"/>
                    <a:pt x="27" y="49"/>
                    <a:pt x="21" y="52"/>
                  </a:cubicBezTo>
                  <a:cubicBezTo>
                    <a:pt x="12" y="56"/>
                    <a:pt x="12" y="49"/>
                    <a:pt x="11" y="43"/>
                  </a:cubicBezTo>
                  <a:cubicBezTo>
                    <a:pt x="11" y="40"/>
                    <a:pt x="7" y="38"/>
                    <a:pt x="5" y="35"/>
                  </a:cubicBezTo>
                  <a:cubicBezTo>
                    <a:pt x="0" y="29"/>
                    <a:pt x="2" y="26"/>
                    <a:pt x="7" y="20"/>
                  </a:cubicBezTo>
                  <a:cubicBezTo>
                    <a:pt x="19" y="3"/>
                    <a:pt x="33" y="0"/>
                    <a:pt x="52" y="6"/>
                  </a:cubicBezTo>
                  <a:cubicBezTo>
                    <a:pt x="60" y="8"/>
                    <a:pt x="69" y="6"/>
                    <a:pt x="77" y="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3" name="Freeform 28">
              <a:extLst>
                <a:ext uri="{FF2B5EF4-FFF2-40B4-BE49-F238E27FC236}">
                  <a16:creationId xmlns:a16="http://schemas.microsoft.com/office/drawing/2014/main" id="{69F01DC8-45DE-4B71-B89E-131474A71BA9}"/>
                </a:ext>
              </a:extLst>
            </p:cNvPr>
            <p:cNvSpPr>
              <a:spLocks/>
            </p:cNvSpPr>
            <p:nvPr/>
          </p:nvSpPr>
          <p:spPr bwMode="auto">
            <a:xfrm>
              <a:off x="5996050" y="2541713"/>
              <a:ext cx="41322" cy="41322"/>
            </a:xfrm>
            <a:custGeom>
              <a:avLst/>
              <a:gdLst>
                <a:gd name="T0" fmla="*/ 23 w 47"/>
                <a:gd name="T1" fmla="*/ 0 h 47"/>
                <a:gd name="T2" fmla="*/ 46 w 47"/>
                <a:gd name="T3" fmla="*/ 21 h 47"/>
                <a:gd name="T4" fmla="*/ 23 w 47"/>
                <a:gd name="T5" fmla="*/ 47 h 47"/>
                <a:gd name="T6" fmla="*/ 11 w 47"/>
                <a:gd name="T7" fmla="*/ 33 h 47"/>
                <a:gd name="T8" fmla="*/ 2 w 47"/>
                <a:gd name="T9" fmla="*/ 23 h 47"/>
                <a:gd name="T10" fmla="*/ 1 w 47"/>
                <a:gd name="T11" fmla="*/ 19 h 47"/>
                <a:gd name="T12" fmla="*/ 9 w 47"/>
                <a:gd name="T13" fmla="*/ 9 h 47"/>
                <a:gd name="T14" fmla="*/ 15 w 47"/>
                <a:gd name="T15" fmla="*/ 3 h 47"/>
                <a:gd name="T16" fmla="*/ 23 w 4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44" y="1"/>
                    <a:pt x="47" y="4"/>
                    <a:pt x="46" y="21"/>
                  </a:cubicBezTo>
                  <a:cubicBezTo>
                    <a:pt x="46" y="39"/>
                    <a:pt x="38" y="47"/>
                    <a:pt x="23" y="47"/>
                  </a:cubicBezTo>
                  <a:cubicBezTo>
                    <a:pt x="12" y="47"/>
                    <a:pt x="9" y="43"/>
                    <a:pt x="11" y="33"/>
                  </a:cubicBezTo>
                  <a:cubicBezTo>
                    <a:pt x="14" y="24"/>
                    <a:pt x="12" y="20"/>
                    <a:pt x="2" y="23"/>
                  </a:cubicBezTo>
                  <a:cubicBezTo>
                    <a:pt x="0" y="22"/>
                    <a:pt x="0" y="21"/>
                    <a:pt x="1" y="19"/>
                  </a:cubicBezTo>
                  <a:cubicBezTo>
                    <a:pt x="2" y="14"/>
                    <a:pt x="15" y="19"/>
                    <a:pt x="9" y="9"/>
                  </a:cubicBezTo>
                  <a:cubicBezTo>
                    <a:pt x="10" y="6"/>
                    <a:pt x="13" y="5"/>
                    <a:pt x="15" y="3"/>
                  </a:cubicBezTo>
                  <a:cubicBezTo>
                    <a:pt x="17" y="1"/>
                    <a:pt x="21" y="2"/>
                    <a:pt x="23"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4" name="Freeform 29">
              <a:extLst>
                <a:ext uri="{FF2B5EF4-FFF2-40B4-BE49-F238E27FC236}">
                  <a16:creationId xmlns:a16="http://schemas.microsoft.com/office/drawing/2014/main" id="{0D75AB1C-A63A-4D18-8594-282622097741}"/>
                </a:ext>
              </a:extLst>
            </p:cNvPr>
            <p:cNvSpPr>
              <a:spLocks/>
            </p:cNvSpPr>
            <p:nvPr/>
          </p:nvSpPr>
          <p:spPr bwMode="auto">
            <a:xfrm>
              <a:off x="5975389" y="2474564"/>
              <a:ext cx="64566" cy="34220"/>
            </a:xfrm>
            <a:custGeom>
              <a:avLst/>
              <a:gdLst>
                <a:gd name="T0" fmla="*/ 3 w 74"/>
                <a:gd name="T1" fmla="*/ 23 h 39"/>
                <a:gd name="T2" fmla="*/ 19 w 74"/>
                <a:gd name="T3" fmla="*/ 20 h 39"/>
                <a:gd name="T4" fmla="*/ 0 w 74"/>
                <a:gd name="T5" fmla="*/ 11 h 39"/>
                <a:gd name="T6" fmla="*/ 31 w 74"/>
                <a:gd name="T7" fmla="*/ 5 h 39"/>
                <a:gd name="T8" fmla="*/ 55 w 74"/>
                <a:gd name="T9" fmla="*/ 12 h 39"/>
                <a:gd name="T10" fmla="*/ 71 w 74"/>
                <a:gd name="T11" fmla="*/ 31 h 39"/>
                <a:gd name="T12" fmla="*/ 65 w 74"/>
                <a:gd name="T13" fmla="*/ 39 h 39"/>
                <a:gd name="T14" fmla="*/ 59 w 74"/>
                <a:gd name="T15" fmla="*/ 36 h 39"/>
                <a:gd name="T16" fmla="*/ 19 w 74"/>
                <a:gd name="T17" fmla="*/ 29 h 39"/>
                <a:gd name="T18" fmla="*/ 3 w 74"/>
                <a:gd name="T1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9">
                  <a:moveTo>
                    <a:pt x="3" y="23"/>
                  </a:moveTo>
                  <a:cubicBezTo>
                    <a:pt x="8" y="18"/>
                    <a:pt x="14" y="23"/>
                    <a:pt x="19" y="20"/>
                  </a:cubicBezTo>
                  <a:cubicBezTo>
                    <a:pt x="16" y="11"/>
                    <a:pt x="6" y="15"/>
                    <a:pt x="0" y="11"/>
                  </a:cubicBezTo>
                  <a:cubicBezTo>
                    <a:pt x="9" y="0"/>
                    <a:pt x="21" y="1"/>
                    <a:pt x="31" y="5"/>
                  </a:cubicBezTo>
                  <a:cubicBezTo>
                    <a:pt x="39" y="7"/>
                    <a:pt x="47" y="9"/>
                    <a:pt x="55" y="12"/>
                  </a:cubicBezTo>
                  <a:cubicBezTo>
                    <a:pt x="66" y="15"/>
                    <a:pt x="67" y="24"/>
                    <a:pt x="71" y="31"/>
                  </a:cubicBezTo>
                  <a:cubicBezTo>
                    <a:pt x="74" y="36"/>
                    <a:pt x="70" y="39"/>
                    <a:pt x="65" y="39"/>
                  </a:cubicBezTo>
                  <a:cubicBezTo>
                    <a:pt x="63" y="39"/>
                    <a:pt x="60" y="37"/>
                    <a:pt x="59" y="36"/>
                  </a:cubicBezTo>
                  <a:cubicBezTo>
                    <a:pt x="47" y="25"/>
                    <a:pt x="34" y="24"/>
                    <a:pt x="19" y="29"/>
                  </a:cubicBezTo>
                  <a:cubicBezTo>
                    <a:pt x="13" y="31"/>
                    <a:pt x="6" y="31"/>
                    <a:pt x="3"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5" name="Freeform 30">
              <a:extLst>
                <a:ext uri="{FF2B5EF4-FFF2-40B4-BE49-F238E27FC236}">
                  <a16:creationId xmlns:a16="http://schemas.microsoft.com/office/drawing/2014/main" id="{1911E83D-BE6A-4990-9597-DA6E41702E4D}"/>
                </a:ext>
              </a:extLst>
            </p:cNvPr>
            <p:cNvSpPr>
              <a:spLocks/>
            </p:cNvSpPr>
            <p:nvPr/>
          </p:nvSpPr>
          <p:spPr bwMode="auto">
            <a:xfrm>
              <a:off x="6045766" y="2484895"/>
              <a:ext cx="37448" cy="29700"/>
            </a:xfrm>
            <a:custGeom>
              <a:avLst/>
              <a:gdLst>
                <a:gd name="T0" fmla="*/ 1 w 43"/>
                <a:gd name="T1" fmla="*/ 22 h 34"/>
                <a:gd name="T2" fmla="*/ 1 w 43"/>
                <a:gd name="T3" fmla="*/ 7 h 34"/>
                <a:gd name="T4" fmla="*/ 11 w 43"/>
                <a:gd name="T5" fmla="*/ 2 h 34"/>
                <a:gd name="T6" fmla="*/ 38 w 43"/>
                <a:gd name="T7" fmla="*/ 14 h 34"/>
                <a:gd name="T8" fmla="*/ 41 w 43"/>
                <a:gd name="T9" fmla="*/ 21 h 34"/>
                <a:gd name="T10" fmla="*/ 17 w 43"/>
                <a:gd name="T11" fmla="*/ 31 h 34"/>
                <a:gd name="T12" fmla="*/ 3 w 43"/>
                <a:gd name="T13" fmla="*/ 26 h 34"/>
                <a:gd name="T14" fmla="*/ 1 w 43"/>
                <a:gd name="T15" fmla="*/ 2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4">
                  <a:moveTo>
                    <a:pt x="1" y="22"/>
                  </a:moveTo>
                  <a:cubicBezTo>
                    <a:pt x="13" y="17"/>
                    <a:pt x="3" y="13"/>
                    <a:pt x="1" y="7"/>
                  </a:cubicBezTo>
                  <a:cubicBezTo>
                    <a:pt x="0" y="4"/>
                    <a:pt x="6" y="0"/>
                    <a:pt x="11" y="2"/>
                  </a:cubicBezTo>
                  <a:cubicBezTo>
                    <a:pt x="20" y="5"/>
                    <a:pt x="29" y="9"/>
                    <a:pt x="38" y="14"/>
                  </a:cubicBezTo>
                  <a:cubicBezTo>
                    <a:pt x="41" y="15"/>
                    <a:pt x="43" y="18"/>
                    <a:pt x="41" y="21"/>
                  </a:cubicBezTo>
                  <a:cubicBezTo>
                    <a:pt x="36" y="30"/>
                    <a:pt x="25" y="27"/>
                    <a:pt x="17" y="31"/>
                  </a:cubicBezTo>
                  <a:cubicBezTo>
                    <a:pt x="13" y="34"/>
                    <a:pt x="7" y="30"/>
                    <a:pt x="3" y="26"/>
                  </a:cubicBezTo>
                  <a:cubicBezTo>
                    <a:pt x="2" y="25"/>
                    <a:pt x="2" y="24"/>
                    <a:pt x="1"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6" name="Freeform 31">
              <a:extLst>
                <a:ext uri="{FF2B5EF4-FFF2-40B4-BE49-F238E27FC236}">
                  <a16:creationId xmlns:a16="http://schemas.microsoft.com/office/drawing/2014/main" id="{4F3F3706-E86C-478E-8DA7-976E09A37E93}"/>
                </a:ext>
              </a:extLst>
            </p:cNvPr>
            <p:cNvSpPr>
              <a:spLocks/>
            </p:cNvSpPr>
            <p:nvPr/>
          </p:nvSpPr>
          <p:spPr bwMode="auto">
            <a:xfrm>
              <a:off x="6185874" y="2619192"/>
              <a:ext cx="42613" cy="24535"/>
            </a:xfrm>
            <a:custGeom>
              <a:avLst/>
              <a:gdLst>
                <a:gd name="T0" fmla="*/ 18 w 49"/>
                <a:gd name="T1" fmla="*/ 1 h 28"/>
                <a:gd name="T2" fmla="*/ 45 w 49"/>
                <a:gd name="T3" fmla="*/ 14 h 28"/>
                <a:gd name="T4" fmla="*/ 47 w 49"/>
                <a:gd name="T5" fmla="*/ 22 h 28"/>
                <a:gd name="T6" fmla="*/ 38 w 49"/>
                <a:gd name="T7" fmla="*/ 24 h 28"/>
                <a:gd name="T8" fmla="*/ 22 w 49"/>
                <a:gd name="T9" fmla="*/ 21 h 28"/>
                <a:gd name="T10" fmla="*/ 9 w 49"/>
                <a:gd name="T11" fmla="*/ 22 h 28"/>
                <a:gd name="T12" fmla="*/ 3 w 49"/>
                <a:gd name="T13" fmla="*/ 6 h 28"/>
                <a:gd name="T14" fmla="*/ 18 w 49"/>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8">
                  <a:moveTo>
                    <a:pt x="18" y="1"/>
                  </a:moveTo>
                  <a:cubicBezTo>
                    <a:pt x="30" y="1"/>
                    <a:pt x="39" y="4"/>
                    <a:pt x="45" y="14"/>
                  </a:cubicBezTo>
                  <a:cubicBezTo>
                    <a:pt x="46" y="17"/>
                    <a:pt x="49" y="19"/>
                    <a:pt x="47" y="22"/>
                  </a:cubicBezTo>
                  <a:cubicBezTo>
                    <a:pt x="45" y="25"/>
                    <a:pt x="41" y="25"/>
                    <a:pt x="38" y="24"/>
                  </a:cubicBezTo>
                  <a:cubicBezTo>
                    <a:pt x="33" y="23"/>
                    <a:pt x="28" y="18"/>
                    <a:pt x="22" y="21"/>
                  </a:cubicBezTo>
                  <a:cubicBezTo>
                    <a:pt x="18" y="23"/>
                    <a:pt x="13" y="28"/>
                    <a:pt x="9" y="22"/>
                  </a:cubicBezTo>
                  <a:cubicBezTo>
                    <a:pt x="7" y="17"/>
                    <a:pt x="0" y="13"/>
                    <a:pt x="3" y="6"/>
                  </a:cubicBezTo>
                  <a:cubicBezTo>
                    <a:pt x="7" y="0"/>
                    <a:pt x="13" y="2"/>
                    <a:pt x="18"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7" name="Freeform 32">
              <a:extLst>
                <a:ext uri="{FF2B5EF4-FFF2-40B4-BE49-F238E27FC236}">
                  <a16:creationId xmlns:a16="http://schemas.microsoft.com/office/drawing/2014/main" id="{1F7D75B3-7F9F-4D43-B937-21E8D0077651}"/>
                </a:ext>
              </a:extLst>
            </p:cNvPr>
            <p:cNvSpPr>
              <a:spLocks/>
            </p:cNvSpPr>
            <p:nvPr/>
          </p:nvSpPr>
          <p:spPr bwMode="auto">
            <a:xfrm>
              <a:off x="5979909" y="2692797"/>
              <a:ext cx="38094" cy="32283"/>
            </a:xfrm>
            <a:custGeom>
              <a:avLst/>
              <a:gdLst>
                <a:gd name="T0" fmla="*/ 0 w 44"/>
                <a:gd name="T1" fmla="*/ 23 h 37"/>
                <a:gd name="T2" fmla="*/ 15 w 44"/>
                <a:gd name="T3" fmla="*/ 12 h 37"/>
                <a:gd name="T4" fmla="*/ 31 w 44"/>
                <a:gd name="T5" fmla="*/ 10 h 37"/>
                <a:gd name="T6" fmla="*/ 41 w 44"/>
                <a:gd name="T7" fmla="*/ 26 h 37"/>
                <a:gd name="T8" fmla="*/ 34 w 44"/>
                <a:gd name="T9" fmla="*/ 35 h 37"/>
                <a:gd name="T10" fmla="*/ 0 w 44"/>
                <a:gd name="T11" fmla="*/ 23 h 37"/>
              </a:gdLst>
              <a:ahLst/>
              <a:cxnLst>
                <a:cxn ang="0">
                  <a:pos x="T0" y="T1"/>
                </a:cxn>
                <a:cxn ang="0">
                  <a:pos x="T2" y="T3"/>
                </a:cxn>
                <a:cxn ang="0">
                  <a:pos x="T4" y="T5"/>
                </a:cxn>
                <a:cxn ang="0">
                  <a:pos x="T6" y="T7"/>
                </a:cxn>
                <a:cxn ang="0">
                  <a:pos x="T8" y="T9"/>
                </a:cxn>
                <a:cxn ang="0">
                  <a:pos x="T10" y="T11"/>
                </a:cxn>
              </a:cxnLst>
              <a:rect l="0" t="0" r="r" b="b"/>
              <a:pathLst>
                <a:path w="44" h="37">
                  <a:moveTo>
                    <a:pt x="0" y="23"/>
                  </a:moveTo>
                  <a:cubicBezTo>
                    <a:pt x="6" y="20"/>
                    <a:pt x="12" y="19"/>
                    <a:pt x="15" y="12"/>
                  </a:cubicBezTo>
                  <a:cubicBezTo>
                    <a:pt x="18" y="0"/>
                    <a:pt x="26" y="6"/>
                    <a:pt x="31" y="10"/>
                  </a:cubicBezTo>
                  <a:cubicBezTo>
                    <a:pt x="36" y="14"/>
                    <a:pt x="38" y="20"/>
                    <a:pt x="41" y="26"/>
                  </a:cubicBezTo>
                  <a:cubicBezTo>
                    <a:pt x="44" y="33"/>
                    <a:pt x="41" y="37"/>
                    <a:pt x="34" y="35"/>
                  </a:cubicBezTo>
                  <a:cubicBezTo>
                    <a:pt x="23" y="33"/>
                    <a:pt x="11" y="31"/>
                    <a:pt x="0"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8" name="Freeform 33">
              <a:extLst>
                <a:ext uri="{FF2B5EF4-FFF2-40B4-BE49-F238E27FC236}">
                  <a16:creationId xmlns:a16="http://schemas.microsoft.com/office/drawing/2014/main" id="{C0EDF314-A64C-456A-AEFF-ECCE3655FCAC}"/>
                </a:ext>
              </a:extLst>
            </p:cNvPr>
            <p:cNvSpPr>
              <a:spLocks/>
            </p:cNvSpPr>
            <p:nvPr/>
          </p:nvSpPr>
          <p:spPr bwMode="auto">
            <a:xfrm>
              <a:off x="5887580" y="2491997"/>
              <a:ext cx="34866" cy="21952"/>
            </a:xfrm>
            <a:custGeom>
              <a:avLst/>
              <a:gdLst>
                <a:gd name="T0" fmla="*/ 17 w 40"/>
                <a:gd name="T1" fmla="*/ 22 h 25"/>
                <a:gd name="T2" fmla="*/ 2 w 40"/>
                <a:gd name="T3" fmla="*/ 18 h 25"/>
                <a:gd name="T4" fmla="*/ 13 w 40"/>
                <a:gd name="T5" fmla="*/ 9 h 25"/>
                <a:gd name="T6" fmla="*/ 27 w 40"/>
                <a:gd name="T7" fmla="*/ 5 h 25"/>
                <a:gd name="T8" fmla="*/ 39 w 40"/>
                <a:gd name="T9" fmla="*/ 7 h 25"/>
                <a:gd name="T10" fmla="*/ 30 w 40"/>
                <a:gd name="T11" fmla="*/ 20 h 25"/>
                <a:gd name="T12" fmla="*/ 17 w 40"/>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17" y="22"/>
                  </a:moveTo>
                  <a:cubicBezTo>
                    <a:pt x="11" y="21"/>
                    <a:pt x="3" y="25"/>
                    <a:pt x="2" y="18"/>
                  </a:cubicBezTo>
                  <a:cubicBezTo>
                    <a:pt x="0" y="11"/>
                    <a:pt x="8" y="11"/>
                    <a:pt x="13" y="9"/>
                  </a:cubicBezTo>
                  <a:cubicBezTo>
                    <a:pt x="17" y="7"/>
                    <a:pt x="22" y="6"/>
                    <a:pt x="27" y="5"/>
                  </a:cubicBezTo>
                  <a:cubicBezTo>
                    <a:pt x="31" y="5"/>
                    <a:pt x="38" y="0"/>
                    <a:pt x="39" y="7"/>
                  </a:cubicBezTo>
                  <a:cubicBezTo>
                    <a:pt x="40" y="12"/>
                    <a:pt x="37" y="19"/>
                    <a:pt x="30" y="20"/>
                  </a:cubicBezTo>
                  <a:cubicBezTo>
                    <a:pt x="25" y="21"/>
                    <a:pt x="20" y="22"/>
                    <a:pt x="17"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79" name="Freeform 34">
              <a:extLst>
                <a:ext uri="{FF2B5EF4-FFF2-40B4-BE49-F238E27FC236}">
                  <a16:creationId xmlns:a16="http://schemas.microsoft.com/office/drawing/2014/main" id="{1001C0E7-8A9A-4D0A-B20A-AC9108647536}"/>
                </a:ext>
              </a:extLst>
            </p:cNvPr>
            <p:cNvSpPr>
              <a:spLocks/>
            </p:cNvSpPr>
            <p:nvPr/>
          </p:nvSpPr>
          <p:spPr bwMode="auto">
            <a:xfrm>
              <a:off x="6198141" y="2736056"/>
              <a:ext cx="24535" cy="26472"/>
            </a:xfrm>
            <a:custGeom>
              <a:avLst/>
              <a:gdLst>
                <a:gd name="T0" fmla="*/ 1 w 28"/>
                <a:gd name="T1" fmla="*/ 23 h 30"/>
                <a:gd name="T2" fmla="*/ 11 w 28"/>
                <a:gd name="T3" fmla="*/ 4 h 30"/>
                <a:gd name="T4" fmla="*/ 25 w 28"/>
                <a:gd name="T5" fmla="*/ 6 h 30"/>
                <a:gd name="T6" fmla="*/ 22 w 28"/>
                <a:gd name="T7" fmla="*/ 20 h 30"/>
                <a:gd name="T8" fmla="*/ 1 w 28"/>
                <a:gd name="T9" fmla="*/ 23 h 30"/>
              </a:gdLst>
              <a:ahLst/>
              <a:cxnLst>
                <a:cxn ang="0">
                  <a:pos x="T0" y="T1"/>
                </a:cxn>
                <a:cxn ang="0">
                  <a:pos x="T2" y="T3"/>
                </a:cxn>
                <a:cxn ang="0">
                  <a:pos x="T4" y="T5"/>
                </a:cxn>
                <a:cxn ang="0">
                  <a:pos x="T6" y="T7"/>
                </a:cxn>
                <a:cxn ang="0">
                  <a:pos x="T8" y="T9"/>
                </a:cxn>
              </a:cxnLst>
              <a:rect l="0" t="0" r="r" b="b"/>
              <a:pathLst>
                <a:path w="28" h="30">
                  <a:moveTo>
                    <a:pt x="1" y="23"/>
                  </a:moveTo>
                  <a:cubicBezTo>
                    <a:pt x="0" y="14"/>
                    <a:pt x="3" y="8"/>
                    <a:pt x="11" y="4"/>
                  </a:cubicBezTo>
                  <a:cubicBezTo>
                    <a:pt x="16" y="2"/>
                    <a:pt x="21" y="0"/>
                    <a:pt x="25" y="6"/>
                  </a:cubicBezTo>
                  <a:cubicBezTo>
                    <a:pt x="28" y="11"/>
                    <a:pt x="26" y="16"/>
                    <a:pt x="22" y="20"/>
                  </a:cubicBezTo>
                  <a:cubicBezTo>
                    <a:pt x="16" y="24"/>
                    <a:pt x="9" y="30"/>
                    <a:pt x="1"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0" name="Freeform 35">
              <a:extLst>
                <a:ext uri="{FF2B5EF4-FFF2-40B4-BE49-F238E27FC236}">
                  <a16:creationId xmlns:a16="http://schemas.microsoft.com/office/drawing/2014/main" id="{A9DDC32E-E8C9-4885-8306-BB74400E3A11}"/>
                </a:ext>
              </a:extLst>
            </p:cNvPr>
            <p:cNvSpPr>
              <a:spLocks/>
            </p:cNvSpPr>
            <p:nvPr/>
          </p:nvSpPr>
          <p:spPr bwMode="auto">
            <a:xfrm>
              <a:off x="6040601" y="2570767"/>
              <a:ext cx="27118" cy="18724"/>
            </a:xfrm>
            <a:custGeom>
              <a:avLst/>
              <a:gdLst>
                <a:gd name="T0" fmla="*/ 14 w 31"/>
                <a:gd name="T1" fmla="*/ 0 h 22"/>
                <a:gd name="T2" fmla="*/ 31 w 31"/>
                <a:gd name="T3" fmla="*/ 14 h 22"/>
                <a:gd name="T4" fmla="*/ 26 w 31"/>
                <a:gd name="T5" fmla="*/ 20 h 22"/>
                <a:gd name="T6" fmla="*/ 2 w 31"/>
                <a:gd name="T7" fmla="*/ 10 h 22"/>
                <a:gd name="T8" fmla="*/ 14 w 31"/>
                <a:gd name="T9" fmla="*/ 0 h 22"/>
              </a:gdLst>
              <a:ahLst/>
              <a:cxnLst>
                <a:cxn ang="0">
                  <a:pos x="T0" y="T1"/>
                </a:cxn>
                <a:cxn ang="0">
                  <a:pos x="T2" y="T3"/>
                </a:cxn>
                <a:cxn ang="0">
                  <a:pos x="T4" y="T5"/>
                </a:cxn>
                <a:cxn ang="0">
                  <a:pos x="T6" y="T7"/>
                </a:cxn>
                <a:cxn ang="0">
                  <a:pos x="T8" y="T9"/>
                </a:cxn>
              </a:cxnLst>
              <a:rect l="0" t="0" r="r" b="b"/>
              <a:pathLst>
                <a:path w="31" h="22">
                  <a:moveTo>
                    <a:pt x="14" y="0"/>
                  </a:moveTo>
                  <a:cubicBezTo>
                    <a:pt x="25" y="0"/>
                    <a:pt x="29" y="6"/>
                    <a:pt x="31" y="14"/>
                  </a:cubicBezTo>
                  <a:cubicBezTo>
                    <a:pt x="31" y="18"/>
                    <a:pt x="31" y="22"/>
                    <a:pt x="26" y="20"/>
                  </a:cubicBezTo>
                  <a:cubicBezTo>
                    <a:pt x="17" y="18"/>
                    <a:pt x="5" y="19"/>
                    <a:pt x="2" y="10"/>
                  </a:cubicBezTo>
                  <a:cubicBezTo>
                    <a:pt x="0" y="4"/>
                    <a:pt x="9" y="1"/>
                    <a:pt x="14"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1" name="Freeform 36">
              <a:extLst>
                <a:ext uri="{FF2B5EF4-FFF2-40B4-BE49-F238E27FC236}">
                  <a16:creationId xmlns:a16="http://schemas.microsoft.com/office/drawing/2014/main" id="{65AF6964-B7CA-43C4-90B9-77D44878C479}"/>
                </a:ext>
              </a:extLst>
            </p:cNvPr>
            <p:cNvSpPr>
              <a:spLocks/>
            </p:cNvSpPr>
            <p:nvPr/>
          </p:nvSpPr>
          <p:spPr bwMode="auto">
            <a:xfrm>
              <a:off x="5929548" y="2601113"/>
              <a:ext cx="23244" cy="16787"/>
            </a:xfrm>
            <a:custGeom>
              <a:avLst/>
              <a:gdLst>
                <a:gd name="T0" fmla="*/ 8 w 27"/>
                <a:gd name="T1" fmla="*/ 2 h 19"/>
                <a:gd name="T2" fmla="*/ 18 w 27"/>
                <a:gd name="T3" fmla="*/ 3 h 19"/>
                <a:gd name="T4" fmla="*/ 26 w 27"/>
                <a:gd name="T5" fmla="*/ 9 h 19"/>
                <a:gd name="T6" fmla="*/ 19 w 27"/>
                <a:gd name="T7" fmla="*/ 17 h 19"/>
                <a:gd name="T8" fmla="*/ 0 w 27"/>
                <a:gd name="T9" fmla="*/ 6 h 19"/>
                <a:gd name="T10" fmla="*/ 8 w 27"/>
                <a:gd name="T11" fmla="*/ 2 h 19"/>
              </a:gdLst>
              <a:ahLst/>
              <a:cxnLst>
                <a:cxn ang="0">
                  <a:pos x="T0" y="T1"/>
                </a:cxn>
                <a:cxn ang="0">
                  <a:pos x="T2" y="T3"/>
                </a:cxn>
                <a:cxn ang="0">
                  <a:pos x="T4" y="T5"/>
                </a:cxn>
                <a:cxn ang="0">
                  <a:pos x="T6" y="T7"/>
                </a:cxn>
                <a:cxn ang="0">
                  <a:pos x="T8" y="T9"/>
                </a:cxn>
                <a:cxn ang="0">
                  <a:pos x="T10" y="T11"/>
                </a:cxn>
              </a:cxnLst>
              <a:rect l="0" t="0" r="r" b="b"/>
              <a:pathLst>
                <a:path w="27" h="19">
                  <a:moveTo>
                    <a:pt x="8" y="2"/>
                  </a:moveTo>
                  <a:cubicBezTo>
                    <a:pt x="11" y="2"/>
                    <a:pt x="14" y="3"/>
                    <a:pt x="18" y="3"/>
                  </a:cubicBezTo>
                  <a:cubicBezTo>
                    <a:pt x="22" y="3"/>
                    <a:pt x="26" y="5"/>
                    <a:pt x="26" y="9"/>
                  </a:cubicBezTo>
                  <a:cubicBezTo>
                    <a:pt x="27" y="13"/>
                    <a:pt x="22" y="15"/>
                    <a:pt x="19" y="17"/>
                  </a:cubicBezTo>
                  <a:cubicBezTo>
                    <a:pt x="14" y="19"/>
                    <a:pt x="0" y="12"/>
                    <a:pt x="0" y="6"/>
                  </a:cubicBezTo>
                  <a:cubicBezTo>
                    <a:pt x="0" y="0"/>
                    <a:pt x="4" y="0"/>
                    <a:pt x="8"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2" name="Freeform 37">
              <a:extLst>
                <a:ext uri="{FF2B5EF4-FFF2-40B4-BE49-F238E27FC236}">
                  <a16:creationId xmlns:a16="http://schemas.microsoft.com/office/drawing/2014/main" id="{22136241-D84C-409E-8BC6-52E6DD40BF83}"/>
                </a:ext>
              </a:extLst>
            </p:cNvPr>
            <p:cNvSpPr>
              <a:spLocks/>
            </p:cNvSpPr>
            <p:nvPr/>
          </p:nvSpPr>
          <p:spPr bwMode="auto">
            <a:xfrm>
              <a:off x="5892745" y="2479084"/>
              <a:ext cx="36803" cy="14204"/>
            </a:xfrm>
            <a:custGeom>
              <a:avLst/>
              <a:gdLst>
                <a:gd name="T0" fmla="*/ 0 w 42"/>
                <a:gd name="T1" fmla="*/ 15 h 16"/>
                <a:gd name="T2" fmla="*/ 42 w 42"/>
                <a:gd name="T3" fmla="*/ 8 h 16"/>
                <a:gd name="T4" fmla="*/ 0 w 42"/>
                <a:gd name="T5" fmla="*/ 15 h 16"/>
              </a:gdLst>
              <a:ahLst/>
              <a:cxnLst>
                <a:cxn ang="0">
                  <a:pos x="T0" y="T1"/>
                </a:cxn>
                <a:cxn ang="0">
                  <a:pos x="T2" y="T3"/>
                </a:cxn>
                <a:cxn ang="0">
                  <a:pos x="T4" y="T5"/>
                </a:cxn>
              </a:cxnLst>
              <a:rect l="0" t="0" r="r" b="b"/>
              <a:pathLst>
                <a:path w="42" h="16">
                  <a:moveTo>
                    <a:pt x="0" y="15"/>
                  </a:moveTo>
                  <a:cubicBezTo>
                    <a:pt x="11" y="5"/>
                    <a:pt x="24" y="0"/>
                    <a:pt x="42" y="8"/>
                  </a:cubicBezTo>
                  <a:cubicBezTo>
                    <a:pt x="27" y="16"/>
                    <a:pt x="13" y="14"/>
                    <a:pt x="0" y="1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3" name="Freeform 38">
              <a:extLst>
                <a:ext uri="{FF2B5EF4-FFF2-40B4-BE49-F238E27FC236}">
                  <a16:creationId xmlns:a16="http://schemas.microsoft.com/office/drawing/2014/main" id="{A494373B-5F1F-4121-9319-303CA0CDA474}"/>
                </a:ext>
              </a:extLst>
            </p:cNvPr>
            <p:cNvSpPr>
              <a:spLocks/>
            </p:cNvSpPr>
            <p:nvPr/>
          </p:nvSpPr>
          <p:spPr bwMode="auto">
            <a:xfrm>
              <a:off x="6112269" y="2845172"/>
              <a:ext cx="20661" cy="15496"/>
            </a:xfrm>
            <a:custGeom>
              <a:avLst/>
              <a:gdLst>
                <a:gd name="T0" fmla="*/ 7 w 24"/>
                <a:gd name="T1" fmla="*/ 18 h 18"/>
                <a:gd name="T2" fmla="*/ 1 w 24"/>
                <a:gd name="T3" fmla="*/ 12 h 18"/>
                <a:gd name="T4" fmla="*/ 19 w 24"/>
                <a:gd name="T5" fmla="*/ 0 h 18"/>
                <a:gd name="T6" fmla="*/ 23 w 24"/>
                <a:gd name="T7" fmla="*/ 4 h 18"/>
                <a:gd name="T8" fmla="*/ 7 w 24"/>
                <a:gd name="T9" fmla="*/ 18 h 18"/>
              </a:gdLst>
              <a:ahLst/>
              <a:cxnLst>
                <a:cxn ang="0">
                  <a:pos x="T0" y="T1"/>
                </a:cxn>
                <a:cxn ang="0">
                  <a:pos x="T2" y="T3"/>
                </a:cxn>
                <a:cxn ang="0">
                  <a:pos x="T4" y="T5"/>
                </a:cxn>
                <a:cxn ang="0">
                  <a:pos x="T6" y="T7"/>
                </a:cxn>
                <a:cxn ang="0">
                  <a:pos x="T8" y="T9"/>
                </a:cxn>
              </a:cxnLst>
              <a:rect l="0" t="0" r="r" b="b"/>
              <a:pathLst>
                <a:path w="24" h="18">
                  <a:moveTo>
                    <a:pt x="7" y="18"/>
                  </a:moveTo>
                  <a:cubicBezTo>
                    <a:pt x="2" y="18"/>
                    <a:pt x="0" y="16"/>
                    <a:pt x="1" y="12"/>
                  </a:cubicBezTo>
                  <a:cubicBezTo>
                    <a:pt x="3" y="3"/>
                    <a:pt x="11" y="2"/>
                    <a:pt x="19" y="0"/>
                  </a:cubicBezTo>
                  <a:cubicBezTo>
                    <a:pt x="21" y="0"/>
                    <a:pt x="24" y="1"/>
                    <a:pt x="23" y="4"/>
                  </a:cubicBezTo>
                  <a:cubicBezTo>
                    <a:pt x="20" y="12"/>
                    <a:pt x="11" y="13"/>
                    <a:pt x="7" y="1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4" name="Freeform 39">
              <a:extLst>
                <a:ext uri="{FF2B5EF4-FFF2-40B4-BE49-F238E27FC236}">
                  <a16:creationId xmlns:a16="http://schemas.microsoft.com/office/drawing/2014/main" id="{677A8020-6EEC-4B93-91C2-39392EAF7A22}"/>
                </a:ext>
              </a:extLst>
            </p:cNvPr>
            <p:cNvSpPr>
              <a:spLocks/>
            </p:cNvSpPr>
            <p:nvPr/>
          </p:nvSpPr>
          <p:spPr bwMode="auto">
            <a:xfrm>
              <a:off x="6147780" y="2854857"/>
              <a:ext cx="13559" cy="16142"/>
            </a:xfrm>
            <a:custGeom>
              <a:avLst/>
              <a:gdLst>
                <a:gd name="T0" fmla="*/ 3 w 16"/>
                <a:gd name="T1" fmla="*/ 11 h 19"/>
                <a:gd name="T2" fmla="*/ 9 w 16"/>
                <a:gd name="T3" fmla="*/ 1 h 19"/>
                <a:gd name="T4" fmla="*/ 16 w 16"/>
                <a:gd name="T5" fmla="*/ 8 h 19"/>
                <a:gd name="T6" fmla="*/ 7 w 16"/>
                <a:gd name="T7" fmla="*/ 18 h 19"/>
                <a:gd name="T8" fmla="*/ 3 w 16"/>
                <a:gd name="T9" fmla="*/ 11 h 19"/>
              </a:gdLst>
              <a:ahLst/>
              <a:cxnLst>
                <a:cxn ang="0">
                  <a:pos x="T0" y="T1"/>
                </a:cxn>
                <a:cxn ang="0">
                  <a:pos x="T2" y="T3"/>
                </a:cxn>
                <a:cxn ang="0">
                  <a:pos x="T4" y="T5"/>
                </a:cxn>
                <a:cxn ang="0">
                  <a:pos x="T6" y="T7"/>
                </a:cxn>
                <a:cxn ang="0">
                  <a:pos x="T8" y="T9"/>
                </a:cxn>
              </a:cxnLst>
              <a:rect l="0" t="0" r="r" b="b"/>
              <a:pathLst>
                <a:path w="16" h="19">
                  <a:moveTo>
                    <a:pt x="3" y="11"/>
                  </a:moveTo>
                  <a:cubicBezTo>
                    <a:pt x="2" y="5"/>
                    <a:pt x="2" y="1"/>
                    <a:pt x="9" y="1"/>
                  </a:cubicBezTo>
                  <a:cubicBezTo>
                    <a:pt x="13" y="0"/>
                    <a:pt x="16" y="3"/>
                    <a:pt x="16" y="8"/>
                  </a:cubicBezTo>
                  <a:cubicBezTo>
                    <a:pt x="16" y="13"/>
                    <a:pt x="13" y="17"/>
                    <a:pt x="7" y="18"/>
                  </a:cubicBezTo>
                  <a:cubicBezTo>
                    <a:pt x="0" y="19"/>
                    <a:pt x="4" y="13"/>
                    <a:pt x="3"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5" name="Freeform 40">
              <a:extLst>
                <a:ext uri="{FF2B5EF4-FFF2-40B4-BE49-F238E27FC236}">
                  <a16:creationId xmlns:a16="http://schemas.microsoft.com/office/drawing/2014/main" id="{B0193D1B-575F-440A-8CB7-87F508B0A196}"/>
                </a:ext>
              </a:extLst>
            </p:cNvPr>
            <p:cNvSpPr>
              <a:spLocks/>
            </p:cNvSpPr>
            <p:nvPr/>
          </p:nvSpPr>
          <p:spPr bwMode="auto">
            <a:xfrm>
              <a:off x="5960539" y="2508139"/>
              <a:ext cx="14850" cy="14204"/>
            </a:xfrm>
            <a:custGeom>
              <a:avLst/>
              <a:gdLst>
                <a:gd name="T0" fmla="*/ 6 w 17"/>
                <a:gd name="T1" fmla="*/ 0 h 17"/>
                <a:gd name="T2" fmla="*/ 17 w 17"/>
                <a:gd name="T3" fmla="*/ 13 h 17"/>
                <a:gd name="T4" fmla="*/ 12 w 17"/>
                <a:gd name="T5" fmla="*/ 17 h 17"/>
                <a:gd name="T6" fmla="*/ 1 w 17"/>
                <a:gd name="T7" fmla="*/ 4 h 17"/>
                <a:gd name="T8" fmla="*/ 6 w 17"/>
                <a:gd name="T9" fmla="*/ 0 h 17"/>
              </a:gdLst>
              <a:ahLst/>
              <a:cxnLst>
                <a:cxn ang="0">
                  <a:pos x="T0" y="T1"/>
                </a:cxn>
                <a:cxn ang="0">
                  <a:pos x="T2" y="T3"/>
                </a:cxn>
                <a:cxn ang="0">
                  <a:pos x="T4" y="T5"/>
                </a:cxn>
                <a:cxn ang="0">
                  <a:pos x="T6" y="T7"/>
                </a:cxn>
                <a:cxn ang="0">
                  <a:pos x="T8" y="T9"/>
                </a:cxn>
              </a:cxnLst>
              <a:rect l="0" t="0" r="r" b="b"/>
              <a:pathLst>
                <a:path w="17" h="17">
                  <a:moveTo>
                    <a:pt x="6" y="0"/>
                  </a:moveTo>
                  <a:cubicBezTo>
                    <a:pt x="10" y="4"/>
                    <a:pt x="15" y="7"/>
                    <a:pt x="17" y="13"/>
                  </a:cubicBezTo>
                  <a:cubicBezTo>
                    <a:pt x="17" y="15"/>
                    <a:pt x="14" y="17"/>
                    <a:pt x="12" y="17"/>
                  </a:cubicBezTo>
                  <a:cubicBezTo>
                    <a:pt x="5" y="16"/>
                    <a:pt x="3" y="10"/>
                    <a:pt x="1" y="4"/>
                  </a:cubicBezTo>
                  <a:cubicBezTo>
                    <a:pt x="0" y="1"/>
                    <a:pt x="2" y="1"/>
                    <a:pt x="6"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6" name="Freeform 41">
              <a:extLst>
                <a:ext uri="{FF2B5EF4-FFF2-40B4-BE49-F238E27FC236}">
                  <a16:creationId xmlns:a16="http://schemas.microsoft.com/office/drawing/2014/main" id="{4879F507-2B95-4F89-9D8A-BF8258303DE6}"/>
                </a:ext>
              </a:extLst>
            </p:cNvPr>
            <p:cNvSpPr>
              <a:spLocks/>
            </p:cNvSpPr>
            <p:nvPr/>
          </p:nvSpPr>
          <p:spPr bwMode="auto">
            <a:xfrm>
              <a:off x="6140032" y="2426786"/>
              <a:ext cx="18078" cy="12913"/>
            </a:xfrm>
            <a:custGeom>
              <a:avLst/>
              <a:gdLst>
                <a:gd name="T0" fmla="*/ 18 w 21"/>
                <a:gd name="T1" fmla="*/ 3 h 15"/>
                <a:gd name="T2" fmla="*/ 21 w 21"/>
                <a:gd name="T3" fmla="*/ 15 h 15"/>
                <a:gd name="T4" fmla="*/ 0 w 21"/>
                <a:gd name="T5" fmla="*/ 13 h 15"/>
                <a:gd name="T6" fmla="*/ 18 w 21"/>
                <a:gd name="T7" fmla="*/ 3 h 15"/>
              </a:gdLst>
              <a:ahLst/>
              <a:cxnLst>
                <a:cxn ang="0">
                  <a:pos x="T0" y="T1"/>
                </a:cxn>
                <a:cxn ang="0">
                  <a:pos x="T2" y="T3"/>
                </a:cxn>
                <a:cxn ang="0">
                  <a:pos x="T4" y="T5"/>
                </a:cxn>
                <a:cxn ang="0">
                  <a:pos x="T6" y="T7"/>
                </a:cxn>
              </a:cxnLst>
              <a:rect l="0" t="0" r="r" b="b"/>
              <a:pathLst>
                <a:path w="21" h="15">
                  <a:moveTo>
                    <a:pt x="18" y="3"/>
                  </a:moveTo>
                  <a:cubicBezTo>
                    <a:pt x="19" y="7"/>
                    <a:pt x="20" y="11"/>
                    <a:pt x="21" y="15"/>
                  </a:cubicBezTo>
                  <a:cubicBezTo>
                    <a:pt x="15" y="14"/>
                    <a:pt x="8" y="9"/>
                    <a:pt x="0" y="13"/>
                  </a:cubicBezTo>
                  <a:cubicBezTo>
                    <a:pt x="3" y="0"/>
                    <a:pt x="14" y="10"/>
                    <a:pt x="18"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7" name="Freeform 42">
              <a:extLst>
                <a:ext uri="{FF2B5EF4-FFF2-40B4-BE49-F238E27FC236}">
                  <a16:creationId xmlns:a16="http://schemas.microsoft.com/office/drawing/2014/main" id="{0B3924EC-BADA-4B91-B000-54943F5B9A97}"/>
                </a:ext>
              </a:extLst>
            </p:cNvPr>
            <p:cNvSpPr>
              <a:spLocks/>
            </p:cNvSpPr>
            <p:nvPr/>
          </p:nvSpPr>
          <p:spPr bwMode="auto">
            <a:xfrm>
              <a:off x="5957311" y="2563019"/>
              <a:ext cx="10976" cy="12913"/>
            </a:xfrm>
            <a:custGeom>
              <a:avLst/>
              <a:gdLst>
                <a:gd name="T0" fmla="*/ 5 w 13"/>
                <a:gd name="T1" fmla="*/ 14 h 15"/>
                <a:gd name="T2" fmla="*/ 0 w 13"/>
                <a:gd name="T3" fmla="*/ 10 h 15"/>
                <a:gd name="T4" fmla="*/ 8 w 13"/>
                <a:gd name="T5" fmla="*/ 1 h 15"/>
                <a:gd name="T6" fmla="*/ 13 w 13"/>
                <a:gd name="T7" fmla="*/ 4 h 15"/>
                <a:gd name="T8" fmla="*/ 5 w 13"/>
                <a:gd name="T9" fmla="*/ 14 h 15"/>
              </a:gdLst>
              <a:ahLst/>
              <a:cxnLst>
                <a:cxn ang="0">
                  <a:pos x="T0" y="T1"/>
                </a:cxn>
                <a:cxn ang="0">
                  <a:pos x="T2" y="T3"/>
                </a:cxn>
                <a:cxn ang="0">
                  <a:pos x="T4" y="T5"/>
                </a:cxn>
                <a:cxn ang="0">
                  <a:pos x="T6" y="T7"/>
                </a:cxn>
                <a:cxn ang="0">
                  <a:pos x="T8" y="T9"/>
                </a:cxn>
              </a:cxnLst>
              <a:rect l="0" t="0" r="r" b="b"/>
              <a:pathLst>
                <a:path w="13" h="15">
                  <a:moveTo>
                    <a:pt x="5" y="14"/>
                  </a:moveTo>
                  <a:cubicBezTo>
                    <a:pt x="1" y="15"/>
                    <a:pt x="0" y="13"/>
                    <a:pt x="0" y="10"/>
                  </a:cubicBezTo>
                  <a:cubicBezTo>
                    <a:pt x="0" y="5"/>
                    <a:pt x="3" y="2"/>
                    <a:pt x="8" y="1"/>
                  </a:cubicBezTo>
                  <a:cubicBezTo>
                    <a:pt x="11" y="0"/>
                    <a:pt x="13" y="2"/>
                    <a:pt x="13" y="4"/>
                  </a:cubicBezTo>
                  <a:cubicBezTo>
                    <a:pt x="12" y="9"/>
                    <a:pt x="9" y="12"/>
                    <a:pt x="5" y="1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8" name="Freeform 43">
              <a:extLst>
                <a:ext uri="{FF2B5EF4-FFF2-40B4-BE49-F238E27FC236}">
                  <a16:creationId xmlns:a16="http://schemas.microsoft.com/office/drawing/2014/main" id="{0B17755E-B00A-4876-9EFE-780059F22AD4}"/>
                </a:ext>
              </a:extLst>
            </p:cNvPr>
            <p:cNvSpPr>
              <a:spLocks/>
            </p:cNvSpPr>
            <p:nvPr/>
          </p:nvSpPr>
          <p:spPr bwMode="auto">
            <a:xfrm>
              <a:off x="5564751" y="3082128"/>
              <a:ext cx="48425" cy="38094"/>
            </a:xfrm>
            <a:custGeom>
              <a:avLst/>
              <a:gdLst>
                <a:gd name="T0" fmla="*/ 38 w 56"/>
                <a:gd name="T1" fmla="*/ 12 h 44"/>
                <a:gd name="T2" fmla="*/ 56 w 56"/>
                <a:gd name="T3" fmla="*/ 27 h 44"/>
                <a:gd name="T4" fmla="*/ 41 w 56"/>
                <a:gd name="T5" fmla="*/ 39 h 44"/>
                <a:gd name="T6" fmla="*/ 14 w 56"/>
                <a:gd name="T7" fmla="*/ 15 h 44"/>
                <a:gd name="T8" fmla="*/ 4 w 56"/>
                <a:gd name="T9" fmla="*/ 11 h 44"/>
                <a:gd name="T10" fmla="*/ 0 w 56"/>
                <a:gd name="T11" fmla="*/ 6 h 44"/>
                <a:gd name="T12" fmla="*/ 9 w 56"/>
                <a:gd name="T13" fmla="*/ 3 h 44"/>
                <a:gd name="T14" fmla="*/ 9 w 56"/>
                <a:gd name="T15" fmla="*/ 3 h 44"/>
                <a:gd name="T16" fmla="*/ 38 w 56"/>
                <a:gd name="T1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4">
                  <a:moveTo>
                    <a:pt x="38" y="12"/>
                  </a:moveTo>
                  <a:cubicBezTo>
                    <a:pt x="43" y="19"/>
                    <a:pt x="46" y="27"/>
                    <a:pt x="56" y="27"/>
                  </a:cubicBezTo>
                  <a:cubicBezTo>
                    <a:pt x="56" y="44"/>
                    <a:pt x="56" y="44"/>
                    <a:pt x="41" y="39"/>
                  </a:cubicBezTo>
                  <a:cubicBezTo>
                    <a:pt x="28" y="36"/>
                    <a:pt x="24" y="23"/>
                    <a:pt x="14" y="15"/>
                  </a:cubicBezTo>
                  <a:cubicBezTo>
                    <a:pt x="11" y="13"/>
                    <a:pt x="6" y="15"/>
                    <a:pt x="4" y="11"/>
                  </a:cubicBezTo>
                  <a:cubicBezTo>
                    <a:pt x="2" y="10"/>
                    <a:pt x="1" y="8"/>
                    <a:pt x="0" y="6"/>
                  </a:cubicBezTo>
                  <a:cubicBezTo>
                    <a:pt x="1" y="0"/>
                    <a:pt x="5" y="2"/>
                    <a:pt x="9" y="3"/>
                  </a:cubicBezTo>
                  <a:cubicBezTo>
                    <a:pt x="9" y="3"/>
                    <a:pt x="9" y="3"/>
                    <a:pt x="9" y="3"/>
                  </a:cubicBezTo>
                  <a:cubicBezTo>
                    <a:pt x="19" y="6"/>
                    <a:pt x="28" y="9"/>
                    <a:pt x="38"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89" name="Freeform 44">
              <a:extLst>
                <a:ext uri="{FF2B5EF4-FFF2-40B4-BE49-F238E27FC236}">
                  <a16:creationId xmlns:a16="http://schemas.microsoft.com/office/drawing/2014/main" id="{D01373C9-6B15-4CBB-9253-F8CDD65F5299}"/>
                </a:ext>
              </a:extLst>
            </p:cNvPr>
            <p:cNvSpPr>
              <a:spLocks/>
            </p:cNvSpPr>
            <p:nvPr/>
          </p:nvSpPr>
          <p:spPr bwMode="auto">
            <a:xfrm>
              <a:off x="5277433" y="2964618"/>
              <a:ext cx="30346" cy="22598"/>
            </a:xfrm>
            <a:custGeom>
              <a:avLst/>
              <a:gdLst>
                <a:gd name="T0" fmla="*/ 35 w 35"/>
                <a:gd name="T1" fmla="*/ 5 h 26"/>
                <a:gd name="T2" fmla="*/ 6 w 35"/>
                <a:gd name="T3" fmla="*/ 21 h 26"/>
                <a:gd name="T4" fmla="*/ 1 w 35"/>
                <a:gd name="T5" fmla="*/ 15 h 26"/>
                <a:gd name="T6" fmla="*/ 5 w 35"/>
                <a:gd name="T7" fmla="*/ 10 h 26"/>
                <a:gd name="T8" fmla="*/ 20 w 35"/>
                <a:gd name="T9" fmla="*/ 3 h 26"/>
                <a:gd name="T10" fmla="*/ 35 w 35"/>
                <a:gd name="T11" fmla="*/ 5 h 26"/>
              </a:gdLst>
              <a:ahLst/>
              <a:cxnLst>
                <a:cxn ang="0">
                  <a:pos x="T0" y="T1"/>
                </a:cxn>
                <a:cxn ang="0">
                  <a:pos x="T2" y="T3"/>
                </a:cxn>
                <a:cxn ang="0">
                  <a:pos x="T4" y="T5"/>
                </a:cxn>
                <a:cxn ang="0">
                  <a:pos x="T6" y="T7"/>
                </a:cxn>
                <a:cxn ang="0">
                  <a:pos x="T8" y="T9"/>
                </a:cxn>
                <a:cxn ang="0">
                  <a:pos x="T10" y="T11"/>
                </a:cxn>
              </a:cxnLst>
              <a:rect l="0" t="0" r="r" b="b"/>
              <a:pathLst>
                <a:path w="35" h="26">
                  <a:moveTo>
                    <a:pt x="35" y="5"/>
                  </a:moveTo>
                  <a:cubicBezTo>
                    <a:pt x="30" y="20"/>
                    <a:pt x="20" y="26"/>
                    <a:pt x="6" y="21"/>
                  </a:cubicBezTo>
                  <a:cubicBezTo>
                    <a:pt x="3" y="20"/>
                    <a:pt x="0" y="18"/>
                    <a:pt x="1" y="15"/>
                  </a:cubicBezTo>
                  <a:cubicBezTo>
                    <a:pt x="1" y="13"/>
                    <a:pt x="3" y="9"/>
                    <a:pt x="5" y="10"/>
                  </a:cubicBezTo>
                  <a:cubicBezTo>
                    <a:pt x="14" y="14"/>
                    <a:pt x="15" y="5"/>
                    <a:pt x="20" y="3"/>
                  </a:cubicBezTo>
                  <a:cubicBezTo>
                    <a:pt x="25" y="2"/>
                    <a:pt x="30" y="0"/>
                    <a:pt x="35"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0" name="Freeform 45">
              <a:extLst>
                <a:ext uri="{FF2B5EF4-FFF2-40B4-BE49-F238E27FC236}">
                  <a16:creationId xmlns:a16="http://schemas.microsoft.com/office/drawing/2014/main" id="{2AA52049-3326-4259-B32B-276E159200C9}"/>
                </a:ext>
              </a:extLst>
            </p:cNvPr>
            <p:cNvSpPr>
              <a:spLocks/>
            </p:cNvSpPr>
            <p:nvPr/>
          </p:nvSpPr>
          <p:spPr bwMode="auto">
            <a:xfrm>
              <a:off x="5530531" y="3018208"/>
              <a:ext cx="17433" cy="20016"/>
            </a:xfrm>
            <a:custGeom>
              <a:avLst/>
              <a:gdLst>
                <a:gd name="T0" fmla="*/ 13 w 20"/>
                <a:gd name="T1" fmla="*/ 23 h 23"/>
                <a:gd name="T2" fmla="*/ 2 w 20"/>
                <a:gd name="T3" fmla="*/ 2 h 23"/>
                <a:gd name="T4" fmla="*/ 16 w 20"/>
                <a:gd name="T5" fmla="*/ 15 h 23"/>
                <a:gd name="T6" fmla="*/ 13 w 20"/>
                <a:gd name="T7" fmla="*/ 23 h 23"/>
              </a:gdLst>
              <a:ahLst/>
              <a:cxnLst>
                <a:cxn ang="0">
                  <a:pos x="T0" y="T1"/>
                </a:cxn>
                <a:cxn ang="0">
                  <a:pos x="T2" y="T3"/>
                </a:cxn>
                <a:cxn ang="0">
                  <a:pos x="T4" y="T5"/>
                </a:cxn>
                <a:cxn ang="0">
                  <a:pos x="T6" y="T7"/>
                </a:cxn>
              </a:cxnLst>
              <a:rect l="0" t="0" r="r" b="b"/>
              <a:pathLst>
                <a:path w="20" h="23">
                  <a:moveTo>
                    <a:pt x="13" y="23"/>
                  </a:moveTo>
                  <a:cubicBezTo>
                    <a:pt x="0" y="22"/>
                    <a:pt x="8" y="8"/>
                    <a:pt x="2" y="2"/>
                  </a:cubicBezTo>
                  <a:cubicBezTo>
                    <a:pt x="8" y="5"/>
                    <a:pt x="20" y="0"/>
                    <a:pt x="16" y="15"/>
                  </a:cubicBezTo>
                  <a:cubicBezTo>
                    <a:pt x="15" y="17"/>
                    <a:pt x="16" y="21"/>
                    <a:pt x="13"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1" name="Freeform 46">
              <a:extLst>
                <a:ext uri="{FF2B5EF4-FFF2-40B4-BE49-F238E27FC236}">
                  <a16:creationId xmlns:a16="http://schemas.microsoft.com/office/drawing/2014/main" id="{15B1A54D-ED8B-484E-9260-DF5481B59A4D}"/>
                </a:ext>
              </a:extLst>
            </p:cNvPr>
            <p:cNvSpPr>
              <a:spLocks/>
            </p:cNvSpPr>
            <p:nvPr/>
          </p:nvSpPr>
          <p:spPr bwMode="auto">
            <a:xfrm>
              <a:off x="5499540" y="2936855"/>
              <a:ext cx="13559" cy="13559"/>
            </a:xfrm>
            <a:custGeom>
              <a:avLst/>
              <a:gdLst>
                <a:gd name="T0" fmla="*/ 9 w 16"/>
                <a:gd name="T1" fmla="*/ 2 h 16"/>
                <a:gd name="T2" fmla="*/ 16 w 16"/>
                <a:gd name="T3" fmla="*/ 3 h 16"/>
                <a:gd name="T4" fmla="*/ 8 w 16"/>
                <a:gd name="T5" fmla="*/ 16 h 16"/>
                <a:gd name="T6" fmla="*/ 9 w 16"/>
                <a:gd name="T7" fmla="*/ 2 h 16"/>
              </a:gdLst>
              <a:ahLst/>
              <a:cxnLst>
                <a:cxn ang="0">
                  <a:pos x="T0" y="T1"/>
                </a:cxn>
                <a:cxn ang="0">
                  <a:pos x="T2" y="T3"/>
                </a:cxn>
                <a:cxn ang="0">
                  <a:pos x="T4" y="T5"/>
                </a:cxn>
                <a:cxn ang="0">
                  <a:pos x="T6" y="T7"/>
                </a:cxn>
              </a:cxnLst>
              <a:rect l="0" t="0" r="r" b="b"/>
              <a:pathLst>
                <a:path w="16" h="16">
                  <a:moveTo>
                    <a:pt x="9" y="2"/>
                  </a:moveTo>
                  <a:cubicBezTo>
                    <a:pt x="11" y="2"/>
                    <a:pt x="16" y="0"/>
                    <a:pt x="16" y="3"/>
                  </a:cubicBezTo>
                  <a:cubicBezTo>
                    <a:pt x="16" y="8"/>
                    <a:pt x="14" y="14"/>
                    <a:pt x="8" y="16"/>
                  </a:cubicBezTo>
                  <a:cubicBezTo>
                    <a:pt x="0" y="11"/>
                    <a:pt x="2" y="6"/>
                    <a:pt x="9"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2" name="Freeform 47">
              <a:extLst>
                <a:ext uri="{FF2B5EF4-FFF2-40B4-BE49-F238E27FC236}">
                  <a16:creationId xmlns:a16="http://schemas.microsoft.com/office/drawing/2014/main" id="{79E06524-C280-47DD-827A-E0E4F52C7032}"/>
                </a:ext>
              </a:extLst>
            </p:cNvPr>
            <p:cNvSpPr>
              <a:spLocks/>
            </p:cNvSpPr>
            <p:nvPr/>
          </p:nvSpPr>
          <p:spPr bwMode="auto">
            <a:xfrm>
              <a:off x="5513099" y="2948477"/>
              <a:ext cx="9039" cy="18724"/>
            </a:xfrm>
            <a:custGeom>
              <a:avLst/>
              <a:gdLst>
                <a:gd name="T0" fmla="*/ 0 w 10"/>
                <a:gd name="T1" fmla="*/ 7 h 21"/>
                <a:gd name="T2" fmla="*/ 10 w 10"/>
                <a:gd name="T3" fmla="*/ 13 h 21"/>
                <a:gd name="T4" fmla="*/ 2 w 10"/>
                <a:gd name="T5" fmla="*/ 15 h 21"/>
                <a:gd name="T6" fmla="*/ 0 w 10"/>
                <a:gd name="T7" fmla="*/ 7 h 21"/>
              </a:gdLst>
              <a:ahLst/>
              <a:cxnLst>
                <a:cxn ang="0">
                  <a:pos x="T0" y="T1"/>
                </a:cxn>
                <a:cxn ang="0">
                  <a:pos x="T2" y="T3"/>
                </a:cxn>
                <a:cxn ang="0">
                  <a:pos x="T4" y="T5"/>
                </a:cxn>
                <a:cxn ang="0">
                  <a:pos x="T6" y="T7"/>
                </a:cxn>
              </a:cxnLst>
              <a:rect l="0" t="0" r="r" b="b"/>
              <a:pathLst>
                <a:path w="10" h="21">
                  <a:moveTo>
                    <a:pt x="0" y="7"/>
                  </a:moveTo>
                  <a:cubicBezTo>
                    <a:pt x="9" y="0"/>
                    <a:pt x="8" y="9"/>
                    <a:pt x="10" y="13"/>
                  </a:cubicBezTo>
                  <a:cubicBezTo>
                    <a:pt x="9" y="19"/>
                    <a:pt x="6" y="21"/>
                    <a:pt x="2" y="15"/>
                  </a:cubicBezTo>
                  <a:cubicBezTo>
                    <a:pt x="1" y="14"/>
                    <a:pt x="3" y="10"/>
                    <a:pt x="0"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3" name="Freeform 48">
              <a:extLst>
                <a:ext uri="{FF2B5EF4-FFF2-40B4-BE49-F238E27FC236}">
                  <a16:creationId xmlns:a16="http://schemas.microsoft.com/office/drawing/2014/main" id="{DAD2099D-5C76-4E53-8187-2BB873431EEE}"/>
                </a:ext>
              </a:extLst>
            </p:cNvPr>
            <p:cNvSpPr>
              <a:spLocks/>
            </p:cNvSpPr>
            <p:nvPr/>
          </p:nvSpPr>
          <p:spPr bwMode="auto">
            <a:xfrm>
              <a:off x="5300032" y="2948477"/>
              <a:ext cx="14850" cy="12268"/>
            </a:xfrm>
            <a:custGeom>
              <a:avLst/>
              <a:gdLst>
                <a:gd name="T0" fmla="*/ 0 w 17"/>
                <a:gd name="T1" fmla="*/ 12 h 14"/>
                <a:gd name="T2" fmla="*/ 17 w 17"/>
                <a:gd name="T3" fmla="*/ 2 h 14"/>
                <a:gd name="T4" fmla="*/ 0 w 17"/>
                <a:gd name="T5" fmla="*/ 12 h 14"/>
              </a:gdLst>
              <a:ahLst/>
              <a:cxnLst>
                <a:cxn ang="0">
                  <a:pos x="T0" y="T1"/>
                </a:cxn>
                <a:cxn ang="0">
                  <a:pos x="T2" y="T3"/>
                </a:cxn>
                <a:cxn ang="0">
                  <a:pos x="T4" y="T5"/>
                </a:cxn>
              </a:cxnLst>
              <a:rect l="0" t="0" r="r" b="b"/>
              <a:pathLst>
                <a:path w="17" h="14">
                  <a:moveTo>
                    <a:pt x="0" y="12"/>
                  </a:moveTo>
                  <a:cubicBezTo>
                    <a:pt x="5" y="7"/>
                    <a:pt x="8" y="0"/>
                    <a:pt x="17" y="2"/>
                  </a:cubicBezTo>
                  <a:cubicBezTo>
                    <a:pt x="13" y="8"/>
                    <a:pt x="10" y="14"/>
                    <a:pt x="0"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4" name="Freeform 49">
              <a:extLst>
                <a:ext uri="{FF2B5EF4-FFF2-40B4-BE49-F238E27FC236}">
                  <a16:creationId xmlns:a16="http://schemas.microsoft.com/office/drawing/2014/main" id="{23AAF498-F1AA-4E20-8FEC-C4FE7661D796}"/>
                </a:ext>
              </a:extLst>
            </p:cNvPr>
            <p:cNvSpPr>
              <a:spLocks/>
            </p:cNvSpPr>
            <p:nvPr/>
          </p:nvSpPr>
          <p:spPr bwMode="auto">
            <a:xfrm>
              <a:off x="5117310" y="2912320"/>
              <a:ext cx="20016" cy="18078"/>
            </a:xfrm>
            <a:custGeom>
              <a:avLst/>
              <a:gdLst>
                <a:gd name="T0" fmla="*/ 15 w 23"/>
                <a:gd name="T1" fmla="*/ 21 h 21"/>
                <a:gd name="T2" fmla="*/ 1 w 23"/>
                <a:gd name="T3" fmla="*/ 13 h 21"/>
                <a:gd name="T4" fmla="*/ 16 w 23"/>
                <a:gd name="T5" fmla="*/ 2 h 21"/>
                <a:gd name="T6" fmla="*/ 23 w 23"/>
                <a:gd name="T7" fmla="*/ 11 h 21"/>
                <a:gd name="T8" fmla="*/ 15 w 23"/>
                <a:gd name="T9" fmla="*/ 21 h 21"/>
              </a:gdLst>
              <a:ahLst/>
              <a:cxnLst>
                <a:cxn ang="0">
                  <a:pos x="T0" y="T1"/>
                </a:cxn>
                <a:cxn ang="0">
                  <a:pos x="T2" y="T3"/>
                </a:cxn>
                <a:cxn ang="0">
                  <a:pos x="T4" y="T5"/>
                </a:cxn>
                <a:cxn ang="0">
                  <a:pos x="T6" y="T7"/>
                </a:cxn>
                <a:cxn ang="0">
                  <a:pos x="T8" y="T9"/>
                </a:cxn>
              </a:cxnLst>
              <a:rect l="0" t="0" r="r" b="b"/>
              <a:pathLst>
                <a:path w="23" h="21">
                  <a:moveTo>
                    <a:pt x="15" y="21"/>
                  </a:moveTo>
                  <a:cubicBezTo>
                    <a:pt x="8" y="20"/>
                    <a:pt x="0" y="19"/>
                    <a:pt x="1" y="13"/>
                  </a:cubicBezTo>
                  <a:cubicBezTo>
                    <a:pt x="1" y="6"/>
                    <a:pt x="10" y="5"/>
                    <a:pt x="16" y="2"/>
                  </a:cubicBezTo>
                  <a:cubicBezTo>
                    <a:pt x="20" y="0"/>
                    <a:pt x="23" y="6"/>
                    <a:pt x="23" y="11"/>
                  </a:cubicBezTo>
                  <a:cubicBezTo>
                    <a:pt x="22" y="16"/>
                    <a:pt x="19" y="20"/>
                    <a:pt x="15" y="2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5" name="Freeform 50">
              <a:extLst>
                <a:ext uri="{FF2B5EF4-FFF2-40B4-BE49-F238E27FC236}">
                  <a16:creationId xmlns:a16="http://schemas.microsoft.com/office/drawing/2014/main" id="{92BB1B51-4083-4F49-94C0-A5328E5E3BD0}"/>
                </a:ext>
              </a:extLst>
            </p:cNvPr>
            <p:cNvSpPr>
              <a:spLocks/>
            </p:cNvSpPr>
            <p:nvPr/>
          </p:nvSpPr>
          <p:spPr bwMode="auto">
            <a:xfrm>
              <a:off x="5094067" y="3062758"/>
              <a:ext cx="10331" cy="12913"/>
            </a:xfrm>
            <a:custGeom>
              <a:avLst/>
              <a:gdLst>
                <a:gd name="T0" fmla="*/ 0 w 12"/>
                <a:gd name="T1" fmla="*/ 8 h 15"/>
                <a:gd name="T2" fmla="*/ 12 w 12"/>
                <a:gd name="T3" fmla="*/ 8 h 15"/>
                <a:gd name="T4" fmla="*/ 0 w 12"/>
                <a:gd name="T5" fmla="*/ 8 h 15"/>
              </a:gdLst>
              <a:ahLst/>
              <a:cxnLst>
                <a:cxn ang="0">
                  <a:pos x="T0" y="T1"/>
                </a:cxn>
                <a:cxn ang="0">
                  <a:pos x="T2" y="T3"/>
                </a:cxn>
                <a:cxn ang="0">
                  <a:pos x="T4" y="T5"/>
                </a:cxn>
              </a:cxnLst>
              <a:rect l="0" t="0" r="r" b="b"/>
              <a:pathLst>
                <a:path w="12" h="15">
                  <a:moveTo>
                    <a:pt x="0" y="8"/>
                  </a:moveTo>
                  <a:cubicBezTo>
                    <a:pt x="4" y="7"/>
                    <a:pt x="8" y="0"/>
                    <a:pt x="12" y="8"/>
                  </a:cubicBezTo>
                  <a:cubicBezTo>
                    <a:pt x="8" y="8"/>
                    <a:pt x="4" y="15"/>
                    <a:pt x="0"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6" name="Freeform 51">
              <a:extLst>
                <a:ext uri="{FF2B5EF4-FFF2-40B4-BE49-F238E27FC236}">
                  <a16:creationId xmlns:a16="http://schemas.microsoft.com/office/drawing/2014/main" id="{E3359504-CA09-413F-9AFB-46F3960E40E0}"/>
                </a:ext>
              </a:extLst>
            </p:cNvPr>
            <p:cNvSpPr>
              <a:spLocks/>
            </p:cNvSpPr>
            <p:nvPr/>
          </p:nvSpPr>
          <p:spPr bwMode="auto">
            <a:xfrm>
              <a:off x="6151008" y="4443820"/>
              <a:ext cx="53590" cy="33574"/>
            </a:xfrm>
            <a:custGeom>
              <a:avLst/>
              <a:gdLst>
                <a:gd name="T0" fmla="*/ 14 w 61"/>
                <a:gd name="T1" fmla="*/ 0 h 38"/>
                <a:gd name="T2" fmla="*/ 21 w 61"/>
                <a:gd name="T3" fmla="*/ 3 h 38"/>
                <a:gd name="T4" fmla="*/ 50 w 61"/>
                <a:gd name="T5" fmla="*/ 23 h 38"/>
                <a:gd name="T6" fmla="*/ 61 w 61"/>
                <a:gd name="T7" fmla="*/ 29 h 38"/>
                <a:gd name="T8" fmla="*/ 22 w 61"/>
                <a:gd name="T9" fmla="*/ 37 h 38"/>
                <a:gd name="T10" fmla="*/ 14 w 61"/>
                <a:gd name="T11" fmla="*/ 30 h 38"/>
                <a:gd name="T12" fmla="*/ 3 w 61"/>
                <a:gd name="T13" fmla="*/ 5 h 38"/>
                <a:gd name="T14" fmla="*/ 14 w 61"/>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8">
                  <a:moveTo>
                    <a:pt x="14" y="0"/>
                  </a:moveTo>
                  <a:cubicBezTo>
                    <a:pt x="17" y="0"/>
                    <a:pt x="20" y="0"/>
                    <a:pt x="21" y="3"/>
                  </a:cubicBezTo>
                  <a:cubicBezTo>
                    <a:pt x="27" y="14"/>
                    <a:pt x="39" y="19"/>
                    <a:pt x="50" y="23"/>
                  </a:cubicBezTo>
                  <a:cubicBezTo>
                    <a:pt x="54" y="25"/>
                    <a:pt x="59" y="24"/>
                    <a:pt x="61" y="29"/>
                  </a:cubicBezTo>
                  <a:cubicBezTo>
                    <a:pt x="48" y="30"/>
                    <a:pt x="36" y="38"/>
                    <a:pt x="22" y="37"/>
                  </a:cubicBezTo>
                  <a:cubicBezTo>
                    <a:pt x="18" y="36"/>
                    <a:pt x="14" y="35"/>
                    <a:pt x="14" y="30"/>
                  </a:cubicBezTo>
                  <a:cubicBezTo>
                    <a:pt x="12" y="21"/>
                    <a:pt x="0" y="17"/>
                    <a:pt x="3" y="5"/>
                  </a:cubicBezTo>
                  <a:cubicBezTo>
                    <a:pt x="6" y="4"/>
                    <a:pt x="10" y="2"/>
                    <a:pt x="14"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7" name="Freeform 52">
              <a:extLst>
                <a:ext uri="{FF2B5EF4-FFF2-40B4-BE49-F238E27FC236}">
                  <a16:creationId xmlns:a16="http://schemas.microsoft.com/office/drawing/2014/main" id="{486C841F-C6B9-4471-851B-857466B734B4}"/>
                </a:ext>
              </a:extLst>
            </p:cNvPr>
            <p:cNvSpPr>
              <a:spLocks/>
            </p:cNvSpPr>
            <p:nvPr/>
          </p:nvSpPr>
          <p:spPr bwMode="auto">
            <a:xfrm>
              <a:off x="6134867" y="4470292"/>
              <a:ext cx="29700" cy="7748"/>
            </a:xfrm>
            <a:custGeom>
              <a:avLst/>
              <a:gdLst>
                <a:gd name="T0" fmla="*/ 34 w 34"/>
                <a:gd name="T1" fmla="*/ 8 h 9"/>
                <a:gd name="T2" fmla="*/ 5 w 34"/>
                <a:gd name="T3" fmla="*/ 9 h 9"/>
                <a:gd name="T4" fmla="*/ 0 w 34"/>
                <a:gd name="T5" fmla="*/ 9 h 9"/>
                <a:gd name="T6" fmla="*/ 2 w 34"/>
                <a:gd name="T7" fmla="*/ 3 h 9"/>
                <a:gd name="T8" fmla="*/ 28 w 34"/>
                <a:gd name="T9" fmla="*/ 3 h 9"/>
                <a:gd name="T10" fmla="*/ 34 w 34"/>
                <a:gd name="T11" fmla="*/ 8 h 9"/>
              </a:gdLst>
              <a:ahLst/>
              <a:cxnLst>
                <a:cxn ang="0">
                  <a:pos x="T0" y="T1"/>
                </a:cxn>
                <a:cxn ang="0">
                  <a:pos x="T2" y="T3"/>
                </a:cxn>
                <a:cxn ang="0">
                  <a:pos x="T4" y="T5"/>
                </a:cxn>
                <a:cxn ang="0">
                  <a:pos x="T6" y="T7"/>
                </a:cxn>
                <a:cxn ang="0">
                  <a:pos x="T8" y="T9"/>
                </a:cxn>
                <a:cxn ang="0">
                  <a:pos x="T10" y="T11"/>
                </a:cxn>
              </a:cxnLst>
              <a:rect l="0" t="0" r="r" b="b"/>
              <a:pathLst>
                <a:path w="34" h="9">
                  <a:moveTo>
                    <a:pt x="34" y="8"/>
                  </a:moveTo>
                  <a:cubicBezTo>
                    <a:pt x="24" y="9"/>
                    <a:pt x="14" y="9"/>
                    <a:pt x="5" y="9"/>
                  </a:cubicBezTo>
                  <a:cubicBezTo>
                    <a:pt x="3" y="9"/>
                    <a:pt x="1" y="9"/>
                    <a:pt x="0" y="9"/>
                  </a:cubicBezTo>
                  <a:cubicBezTo>
                    <a:pt x="0" y="7"/>
                    <a:pt x="1" y="5"/>
                    <a:pt x="2" y="3"/>
                  </a:cubicBezTo>
                  <a:cubicBezTo>
                    <a:pt x="10" y="3"/>
                    <a:pt x="19" y="0"/>
                    <a:pt x="28" y="3"/>
                  </a:cubicBezTo>
                  <a:cubicBezTo>
                    <a:pt x="30" y="5"/>
                    <a:pt x="32" y="7"/>
                    <a:pt x="34"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8" name="Freeform 53">
              <a:extLst>
                <a:ext uri="{FF2B5EF4-FFF2-40B4-BE49-F238E27FC236}">
                  <a16:creationId xmlns:a16="http://schemas.microsoft.com/office/drawing/2014/main" id="{87126840-A349-4F72-8757-7CF5939D116F}"/>
                </a:ext>
              </a:extLst>
            </p:cNvPr>
            <p:cNvSpPr>
              <a:spLocks/>
            </p:cNvSpPr>
            <p:nvPr/>
          </p:nvSpPr>
          <p:spPr bwMode="auto">
            <a:xfrm>
              <a:off x="6098710" y="4313397"/>
              <a:ext cx="14204" cy="20661"/>
            </a:xfrm>
            <a:custGeom>
              <a:avLst/>
              <a:gdLst>
                <a:gd name="T0" fmla="*/ 7 w 16"/>
                <a:gd name="T1" fmla="*/ 0 h 24"/>
                <a:gd name="T2" fmla="*/ 13 w 16"/>
                <a:gd name="T3" fmla="*/ 6 h 24"/>
                <a:gd name="T4" fmla="*/ 10 w 16"/>
                <a:gd name="T5" fmla="*/ 21 h 24"/>
                <a:gd name="T6" fmla="*/ 10 w 16"/>
                <a:gd name="T7" fmla="*/ 21 h 24"/>
                <a:gd name="T8" fmla="*/ 4 w 16"/>
                <a:gd name="T9" fmla="*/ 13 h 24"/>
                <a:gd name="T10" fmla="*/ 7 w 16"/>
                <a:gd name="T11" fmla="*/ 0 h 24"/>
              </a:gdLst>
              <a:ahLst/>
              <a:cxnLst>
                <a:cxn ang="0">
                  <a:pos x="T0" y="T1"/>
                </a:cxn>
                <a:cxn ang="0">
                  <a:pos x="T2" y="T3"/>
                </a:cxn>
                <a:cxn ang="0">
                  <a:pos x="T4" y="T5"/>
                </a:cxn>
                <a:cxn ang="0">
                  <a:pos x="T6" y="T7"/>
                </a:cxn>
                <a:cxn ang="0">
                  <a:pos x="T8" y="T9"/>
                </a:cxn>
                <a:cxn ang="0">
                  <a:pos x="T10" y="T11"/>
                </a:cxn>
              </a:cxnLst>
              <a:rect l="0" t="0" r="r" b="b"/>
              <a:pathLst>
                <a:path w="16" h="24">
                  <a:moveTo>
                    <a:pt x="7" y="0"/>
                  </a:moveTo>
                  <a:cubicBezTo>
                    <a:pt x="11" y="0"/>
                    <a:pt x="16" y="1"/>
                    <a:pt x="13" y="6"/>
                  </a:cubicBezTo>
                  <a:cubicBezTo>
                    <a:pt x="9" y="11"/>
                    <a:pt x="12" y="16"/>
                    <a:pt x="10" y="21"/>
                  </a:cubicBezTo>
                  <a:cubicBezTo>
                    <a:pt x="10" y="21"/>
                    <a:pt x="10" y="21"/>
                    <a:pt x="10" y="21"/>
                  </a:cubicBezTo>
                  <a:cubicBezTo>
                    <a:pt x="0" y="24"/>
                    <a:pt x="3" y="17"/>
                    <a:pt x="4" y="13"/>
                  </a:cubicBezTo>
                  <a:cubicBezTo>
                    <a:pt x="6" y="9"/>
                    <a:pt x="2" y="3"/>
                    <a:pt x="7"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199" name="Freeform 54">
              <a:extLst>
                <a:ext uri="{FF2B5EF4-FFF2-40B4-BE49-F238E27FC236}">
                  <a16:creationId xmlns:a16="http://schemas.microsoft.com/office/drawing/2014/main" id="{91910F75-F46C-42B1-80AE-4F5E21AACEE6}"/>
                </a:ext>
              </a:extLst>
            </p:cNvPr>
            <p:cNvSpPr>
              <a:spLocks/>
            </p:cNvSpPr>
            <p:nvPr/>
          </p:nvSpPr>
          <p:spPr bwMode="auto">
            <a:xfrm>
              <a:off x="6153591" y="4474811"/>
              <a:ext cx="17433" cy="10331"/>
            </a:xfrm>
            <a:custGeom>
              <a:avLst/>
              <a:gdLst>
                <a:gd name="T0" fmla="*/ 5 w 20"/>
                <a:gd name="T1" fmla="*/ 6 h 12"/>
                <a:gd name="T2" fmla="*/ 20 w 20"/>
                <a:gd name="T3" fmla="*/ 6 h 12"/>
                <a:gd name="T4" fmla="*/ 9 w 20"/>
                <a:gd name="T5" fmla="*/ 11 h 12"/>
                <a:gd name="T6" fmla="*/ 5 w 20"/>
                <a:gd name="T7" fmla="*/ 6 h 12"/>
              </a:gdLst>
              <a:ahLst/>
              <a:cxnLst>
                <a:cxn ang="0">
                  <a:pos x="T0" y="T1"/>
                </a:cxn>
                <a:cxn ang="0">
                  <a:pos x="T2" y="T3"/>
                </a:cxn>
                <a:cxn ang="0">
                  <a:pos x="T4" y="T5"/>
                </a:cxn>
                <a:cxn ang="0">
                  <a:pos x="T6" y="T7"/>
                </a:cxn>
              </a:cxnLst>
              <a:rect l="0" t="0" r="r" b="b"/>
              <a:pathLst>
                <a:path w="20" h="12">
                  <a:moveTo>
                    <a:pt x="5" y="6"/>
                  </a:moveTo>
                  <a:cubicBezTo>
                    <a:pt x="10" y="7"/>
                    <a:pt x="16" y="0"/>
                    <a:pt x="20" y="6"/>
                  </a:cubicBezTo>
                  <a:cubicBezTo>
                    <a:pt x="17" y="8"/>
                    <a:pt x="13" y="11"/>
                    <a:pt x="9" y="11"/>
                  </a:cubicBezTo>
                  <a:cubicBezTo>
                    <a:pt x="7" y="12"/>
                    <a:pt x="0" y="12"/>
                    <a:pt x="5"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0" name="Freeform 55">
              <a:extLst>
                <a:ext uri="{FF2B5EF4-FFF2-40B4-BE49-F238E27FC236}">
                  <a16:creationId xmlns:a16="http://schemas.microsoft.com/office/drawing/2014/main" id="{EEC2265E-5D49-4256-BB17-BE8A8E8D3A0B}"/>
                </a:ext>
              </a:extLst>
            </p:cNvPr>
            <p:cNvSpPr>
              <a:spLocks/>
            </p:cNvSpPr>
            <p:nvPr/>
          </p:nvSpPr>
          <p:spPr bwMode="auto">
            <a:xfrm>
              <a:off x="6275620" y="3081483"/>
              <a:ext cx="32283" cy="16142"/>
            </a:xfrm>
            <a:custGeom>
              <a:avLst/>
              <a:gdLst>
                <a:gd name="T0" fmla="*/ 32 w 37"/>
                <a:gd name="T1" fmla="*/ 19 h 19"/>
                <a:gd name="T2" fmla="*/ 0 w 37"/>
                <a:gd name="T3" fmla="*/ 5 h 19"/>
                <a:gd name="T4" fmla="*/ 29 w 37"/>
                <a:gd name="T5" fmla="*/ 10 h 19"/>
                <a:gd name="T6" fmla="*/ 32 w 37"/>
                <a:gd name="T7" fmla="*/ 19 h 19"/>
              </a:gdLst>
              <a:ahLst/>
              <a:cxnLst>
                <a:cxn ang="0">
                  <a:pos x="T0" y="T1"/>
                </a:cxn>
                <a:cxn ang="0">
                  <a:pos x="T2" y="T3"/>
                </a:cxn>
                <a:cxn ang="0">
                  <a:pos x="T4" y="T5"/>
                </a:cxn>
                <a:cxn ang="0">
                  <a:pos x="T6" y="T7"/>
                </a:cxn>
              </a:cxnLst>
              <a:rect l="0" t="0" r="r" b="b"/>
              <a:pathLst>
                <a:path w="37" h="19">
                  <a:moveTo>
                    <a:pt x="32" y="19"/>
                  </a:moveTo>
                  <a:cubicBezTo>
                    <a:pt x="19" y="19"/>
                    <a:pt x="9" y="16"/>
                    <a:pt x="0" y="5"/>
                  </a:cubicBezTo>
                  <a:cubicBezTo>
                    <a:pt x="11" y="0"/>
                    <a:pt x="20" y="6"/>
                    <a:pt x="29" y="10"/>
                  </a:cubicBezTo>
                  <a:cubicBezTo>
                    <a:pt x="32" y="12"/>
                    <a:pt x="37" y="14"/>
                    <a:pt x="32"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1" name="Freeform 56">
              <a:extLst>
                <a:ext uri="{FF2B5EF4-FFF2-40B4-BE49-F238E27FC236}">
                  <a16:creationId xmlns:a16="http://schemas.microsoft.com/office/drawing/2014/main" id="{7FB8A7C1-7F24-4DA8-9412-3011C7171A51}"/>
                </a:ext>
              </a:extLst>
            </p:cNvPr>
            <p:cNvSpPr>
              <a:spLocks/>
            </p:cNvSpPr>
            <p:nvPr/>
          </p:nvSpPr>
          <p:spPr bwMode="auto">
            <a:xfrm>
              <a:off x="6413145" y="2705064"/>
              <a:ext cx="30346" cy="22598"/>
            </a:xfrm>
            <a:custGeom>
              <a:avLst/>
              <a:gdLst>
                <a:gd name="T0" fmla="*/ 15 w 35"/>
                <a:gd name="T1" fmla="*/ 0 h 26"/>
                <a:gd name="T2" fmla="*/ 32 w 35"/>
                <a:gd name="T3" fmla="*/ 23 h 26"/>
                <a:gd name="T4" fmla="*/ 32 w 35"/>
                <a:gd name="T5" fmla="*/ 23 h 26"/>
                <a:gd name="T6" fmla="*/ 15 w 35"/>
                <a:gd name="T7" fmla="*/ 24 h 26"/>
                <a:gd name="T8" fmla="*/ 15 w 35"/>
                <a:gd name="T9" fmla="*/ 0 h 26"/>
              </a:gdLst>
              <a:ahLst/>
              <a:cxnLst>
                <a:cxn ang="0">
                  <a:pos x="T0" y="T1"/>
                </a:cxn>
                <a:cxn ang="0">
                  <a:pos x="T2" y="T3"/>
                </a:cxn>
                <a:cxn ang="0">
                  <a:pos x="T4" y="T5"/>
                </a:cxn>
                <a:cxn ang="0">
                  <a:pos x="T6" y="T7"/>
                </a:cxn>
                <a:cxn ang="0">
                  <a:pos x="T8" y="T9"/>
                </a:cxn>
              </a:cxnLst>
              <a:rect l="0" t="0" r="r" b="b"/>
              <a:pathLst>
                <a:path w="35" h="26">
                  <a:moveTo>
                    <a:pt x="15" y="0"/>
                  </a:moveTo>
                  <a:cubicBezTo>
                    <a:pt x="21" y="7"/>
                    <a:pt x="35" y="9"/>
                    <a:pt x="32" y="23"/>
                  </a:cubicBezTo>
                  <a:cubicBezTo>
                    <a:pt x="32" y="23"/>
                    <a:pt x="32" y="23"/>
                    <a:pt x="32" y="23"/>
                  </a:cubicBezTo>
                  <a:cubicBezTo>
                    <a:pt x="26" y="26"/>
                    <a:pt x="21" y="25"/>
                    <a:pt x="15" y="24"/>
                  </a:cubicBezTo>
                  <a:cubicBezTo>
                    <a:pt x="0" y="19"/>
                    <a:pt x="0" y="19"/>
                    <a:pt x="15"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2" name="Freeform 57">
              <a:extLst>
                <a:ext uri="{FF2B5EF4-FFF2-40B4-BE49-F238E27FC236}">
                  <a16:creationId xmlns:a16="http://schemas.microsoft.com/office/drawing/2014/main" id="{BE822A5F-5CA4-4DB7-BC9E-CD6D6B006C5E}"/>
                </a:ext>
              </a:extLst>
            </p:cNvPr>
            <p:cNvSpPr>
              <a:spLocks/>
            </p:cNvSpPr>
            <p:nvPr/>
          </p:nvSpPr>
          <p:spPr bwMode="auto">
            <a:xfrm>
              <a:off x="6253668" y="4417994"/>
              <a:ext cx="16787" cy="8394"/>
            </a:xfrm>
            <a:custGeom>
              <a:avLst/>
              <a:gdLst>
                <a:gd name="T0" fmla="*/ 7 w 19"/>
                <a:gd name="T1" fmla="*/ 10 h 10"/>
                <a:gd name="T2" fmla="*/ 2 w 19"/>
                <a:gd name="T3" fmla="*/ 4 h 10"/>
                <a:gd name="T4" fmla="*/ 8 w 19"/>
                <a:gd name="T5" fmla="*/ 0 h 10"/>
                <a:gd name="T6" fmla="*/ 19 w 19"/>
                <a:gd name="T7" fmla="*/ 1 h 10"/>
                <a:gd name="T8" fmla="*/ 7 w 19"/>
                <a:gd name="T9" fmla="*/ 10 h 10"/>
              </a:gdLst>
              <a:ahLst/>
              <a:cxnLst>
                <a:cxn ang="0">
                  <a:pos x="T0" y="T1"/>
                </a:cxn>
                <a:cxn ang="0">
                  <a:pos x="T2" y="T3"/>
                </a:cxn>
                <a:cxn ang="0">
                  <a:pos x="T4" y="T5"/>
                </a:cxn>
                <a:cxn ang="0">
                  <a:pos x="T6" y="T7"/>
                </a:cxn>
                <a:cxn ang="0">
                  <a:pos x="T8" y="T9"/>
                </a:cxn>
              </a:cxnLst>
              <a:rect l="0" t="0" r="r" b="b"/>
              <a:pathLst>
                <a:path w="19" h="10">
                  <a:moveTo>
                    <a:pt x="7" y="10"/>
                  </a:moveTo>
                  <a:cubicBezTo>
                    <a:pt x="3" y="10"/>
                    <a:pt x="0" y="9"/>
                    <a:pt x="2" y="4"/>
                  </a:cubicBezTo>
                  <a:cubicBezTo>
                    <a:pt x="4" y="3"/>
                    <a:pt x="6" y="2"/>
                    <a:pt x="8" y="0"/>
                  </a:cubicBezTo>
                  <a:cubicBezTo>
                    <a:pt x="11" y="1"/>
                    <a:pt x="15" y="1"/>
                    <a:pt x="19" y="1"/>
                  </a:cubicBezTo>
                  <a:cubicBezTo>
                    <a:pt x="17" y="8"/>
                    <a:pt x="10" y="6"/>
                    <a:pt x="7"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3" name="Freeform 58">
              <a:extLst>
                <a:ext uri="{FF2B5EF4-FFF2-40B4-BE49-F238E27FC236}">
                  <a16:creationId xmlns:a16="http://schemas.microsoft.com/office/drawing/2014/main" id="{3AD5CB53-D5F1-46F3-8FC0-39EA0CA70DAC}"/>
                </a:ext>
              </a:extLst>
            </p:cNvPr>
            <p:cNvSpPr>
              <a:spLocks/>
            </p:cNvSpPr>
            <p:nvPr/>
          </p:nvSpPr>
          <p:spPr bwMode="auto">
            <a:xfrm>
              <a:off x="6274975" y="4413474"/>
              <a:ext cx="10976" cy="10331"/>
            </a:xfrm>
            <a:custGeom>
              <a:avLst/>
              <a:gdLst>
                <a:gd name="T0" fmla="*/ 4 w 13"/>
                <a:gd name="T1" fmla="*/ 12 h 12"/>
                <a:gd name="T2" fmla="*/ 1 w 13"/>
                <a:gd name="T3" fmla="*/ 6 h 12"/>
                <a:gd name="T4" fmla="*/ 1 w 13"/>
                <a:gd name="T5" fmla="*/ 6 h 12"/>
                <a:gd name="T6" fmla="*/ 13 w 13"/>
                <a:gd name="T7" fmla="*/ 3 h 12"/>
                <a:gd name="T8" fmla="*/ 4 w 13"/>
                <a:gd name="T9" fmla="*/ 12 h 12"/>
              </a:gdLst>
              <a:ahLst/>
              <a:cxnLst>
                <a:cxn ang="0">
                  <a:pos x="T0" y="T1"/>
                </a:cxn>
                <a:cxn ang="0">
                  <a:pos x="T2" y="T3"/>
                </a:cxn>
                <a:cxn ang="0">
                  <a:pos x="T4" y="T5"/>
                </a:cxn>
                <a:cxn ang="0">
                  <a:pos x="T6" y="T7"/>
                </a:cxn>
                <a:cxn ang="0">
                  <a:pos x="T8" y="T9"/>
                </a:cxn>
              </a:cxnLst>
              <a:rect l="0" t="0" r="r" b="b"/>
              <a:pathLst>
                <a:path w="13" h="12">
                  <a:moveTo>
                    <a:pt x="4" y="12"/>
                  </a:moveTo>
                  <a:cubicBezTo>
                    <a:pt x="0" y="11"/>
                    <a:pt x="1" y="8"/>
                    <a:pt x="1" y="6"/>
                  </a:cubicBezTo>
                  <a:cubicBezTo>
                    <a:pt x="1" y="6"/>
                    <a:pt x="1" y="6"/>
                    <a:pt x="1" y="6"/>
                  </a:cubicBezTo>
                  <a:cubicBezTo>
                    <a:pt x="4" y="1"/>
                    <a:pt x="8" y="0"/>
                    <a:pt x="13" y="3"/>
                  </a:cubicBezTo>
                  <a:cubicBezTo>
                    <a:pt x="10" y="6"/>
                    <a:pt x="7" y="9"/>
                    <a:pt x="4"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4" name="Freeform 59">
              <a:extLst>
                <a:ext uri="{FF2B5EF4-FFF2-40B4-BE49-F238E27FC236}">
                  <a16:creationId xmlns:a16="http://schemas.microsoft.com/office/drawing/2014/main" id="{257278BC-6675-4BD0-81B3-2BB176911728}"/>
                </a:ext>
              </a:extLst>
            </p:cNvPr>
            <p:cNvSpPr>
              <a:spLocks/>
            </p:cNvSpPr>
            <p:nvPr/>
          </p:nvSpPr>
          <p:spPr bwMode="auto">
            <a:xfrm>
              <a:off x="6688195" y="2778669"/>
              <a:ext cx="107825" cy="74896"/>
            </a:xfrm>
            <a:custGeom>
              <a:avLst/>
              <a:gdLst>
                <a:gd name="T0" fmla="*/ 111 w 124"/>
                <a:gd name="T1" fmla="*/ 7 h 86"/>
                <a:gd name="T2" fmla="*/ 112 w 124"/>
                <a:gd name="T3" fmla="*/ 15 h 86"/>
                <a:gd name="T4" fmla="*/ 124 w 124"/>
                <a:gd name="T5" fmla="*/ 38 h 86"/>
                <a:gd name="T6" fmla="*/ 123 w 124"/>
                <a:gd name="T7" fmla="*/ 47 h 86"/>
                <a:gd name="T8" fmla="*/ 70 w 124"/>
                <a:gd name="T9" fmla="*/ 79 h 86"/>
                <a:gd name="T10" fmla="*/ 65 w 124"/>
                <a:gd name="T11" fmla="*/ 82 h 86"/>
                <a:gd name="T12" fmla="*/ 28 w 124"/>
                <a:gd name="T13" fmla="*/ 71 h 86"/>
                <a:gd name="T14" fmla="*/ 24 w 124"/>
                <a:gd name="T15" fmla="*/ 63 h 86"/>
                <a:gd name="T16" fmla="*/ 20 w 124"/>
                <a:gd name="T17" fmla="*/ 55 h 86"/>
                <a:gd name="T18" fmla="*/ 8 w 124"/>
                <a:gd name="T19" fmla="*/ 47 h 86"/>
                <a:gd name="T20" fmla="*/ 18 w 124"/>
                <a:gd name="T21" fmla="*/ 40 h 86"/>
                <a:gd name="T22" fmla="*/ 18 w 124"/>
                <a:gd name="T23" fmla="*/ 38 h 86"/>
                <a:gd name="T24" fmla="*/ 15 w 124"/>
                <a:gd name="T25" fmla="*/ 38 h 86"/>
                <a:gd name="T26" fmla="*/ 3 w 124"/>
                <a:gd name="T27" fmla="*/ 36 h 86"/>
                <a:gd name="T28" fmla="*/ 1 w 124"/>
                <a:gd name="T29" fmla="*/ 30 h 86"/>
                <a:gd name="T30" fmla="*/ 3 w 124"/>
                <a:gd name="T31" fmla="*/ 29 h 86"/>
                <a:gd name="T32" fmla="*/ 12 w 124"/>
                <a:gd name="T33" fmla="*/ 16 h 86"/>
                <a:gd name="T34" fmla="*/ 23 w 124"/>
                <a:gd name="T35" fmla="*/ 25 h 86"/>
                <a:gd name="T36" fmla="*/ 23 w 124"/>
                <a:gd name="T37" fmla="*/ 11 h 86"/>
                <a:gd name="T38" fmla="*/ 35 w 124"/>
                <a:gd name="T39" fmla="*/ 15 h 86"/>
                <a:gd name="T40" fmla="*/ 35 w 124"/>
                <a:gd name="T41" fmla="*/ 15 h 86"/>
                <a:gd name="T42" fmla="*/ 42 w 124"/>
                <a:gd name="T43" fmla="*/ 31 h 86"/>
                <a:gd name="T44" fmla="*/ 56 w 124"/>
                <a:gd name="T45" fmla="*/ 18 h 86"/>
                <a:gd name="T46" fmla="*/ 56 w 124"/>
                <a:gd name="T47" fmla="*/ 18 h 86"/>
                <a:gd name="T48" fmla="*/ 82 w 124"/>
                <a:gd name="T49" fmla="*/ 9 h 86"/>
                <a:gd name="T50" fmla="*/ 111 w 124"/>
                <a:gd name="T51" fmla="*/ 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86">
                  <a:moveTo>
                    <a:pt x="111" y="7"/>
                  </a:moveTo>
                  <a:cubicBezTo>
                    <a:pt x="111" y="10"/>
                    <a:pt x="111" y="12"/>
                    <a:pt x="112" y="15"/>
                  </a:cubicBezTo>
                  <a:cubicBezTo>
                    <a:pt x="117" y="22"/>
                    <a:pt x="122" y="29"/>
                    <a:pt x="124" y="38"/>
                  </a:cubicBezTo>
                  <a:cubicBezTo>
                    <a:pt x="124" y="41"/>
                    <a:pt x="124" y="44"/>
                    <a:pt x="123" y="47"/>
                  </a:cubicBezTo>
                  <a:cubicBezTo>
                    <a:pt x="114" y="72"/>
                    <a:pt x="93" y="77"/>
                    <a:pt x="70" y="79"/>
                  </a:cubicBezTo>
                  <a:cubicBezTo>
                    <a:pt x="68" y="80"/>
                    <a:pt x="66" y="81"/>
                    <a:pt x="65" y="82"/>
                  </a:cubicBezTo>
                  <a:cubicBezTo>
                    <a:pt x="50" y="86"/>
                    <a:pt x="39" y="77"/>
                    <a:pt x="28" y="71"/>
                  </a:cubicBezTo>
                  <a:cubicBezTo>
                    <a:pt x="26" y="69"/>
                    <a:pt x="25" y="66"/>
                    <a:pt x="24" y="63"/>
                  </a:cubicBezTo>
                  <a:cubicBezTo>
                    <a:pt x="23" y="61"/>
                    <a:pt x="22" y="58"/>
                    <a:pt x="20" y="55"/>
                  </a:cubicBezTo>
                  <a:cubicBezTo>
                    <a:pt x="17" y="52"/>
                    <a:pt x="9" y="54"/>
                    <a:pt x="8" y="47"/>
                  </a:cubicBezTo>
                  <a:cubicBezTo>
                    <a:pt x="10" y="43"/>
                    <a:pt x="14" y="42"/>
                    <a:pt x="18" y="40"/>
                  </a:cubicBezTo>
                  <a:cubicBezTo>
                    <a:pt x="19" y="40"/>
                    <a:pt x="20" y="39"/>
                    <a:pt x="18" y="38"/>
                  </a:cubicBezTo>
                  <a:cubicBezTo>
                    <a:pt x="17" y="38"/>
                    <a:pt x="16" y="38"/>
                    <a:pt x="15" y="38"/>
                  </a:cubicBezTo>
                  <a:cubicBezTo>
                    <a:pt x="11" y="39"/>
                    <a:pt x="7" y="39"/>
                    <a:pt x="3" y="36"/>
                  </a:cubicBezTo>
                  <a:cubicBezTo>
                    <a:pt x="0" y="35"/>
                    <a:pt x="0" y="32"/>
                    <a:pt x="1" y="30"/>
                  </a:cubicBezTo>
                  <a:cubicBezTo>
                    <a:pt x="2" y="30"/>
                    <a:pt x="2" y="30"/>
                    <a:pt x="3" y="29"/>
                  </a:cubicBezTo>
                  <a:cubicBezTo>
                    <a:pt x="6" y="25"/>
                    <a:pt x="5" y="17"/>
                    <a:pt x="12" y="16"/>
                  </a:cubicBezTo>
                  <a:cubicBezTo>
                    <a:pt x="18" y="15"/>
                    <a:pt x="20" y="20"/>
                    <a:pt x="23" y="25"/>
                  </a:cubicBezTo>
                  <a:cubicBezTo>
                    <a:pt x="21" y="20"/>
                    <a:pt x="17" y="14"/>
                    <a:pt x="23" y="11"/>
                  </a:cubicBezTo>
                  <a:cubicBezTo>
                    <a:pt x="28" y="7"/>
                    <a:pt x="32" y="12"/>
                    <a:pt x="35" y="15"/>
                  </a:cubicBezTo>
                  <a:cubicBezTo>
                    <a:pt x="35" y="15"/>
                    <a:pt x="35" y="15"/>
                    <a:pt x="35" y="15"/>
                  </a:cubicBezTo>
                  <a:cubicBezTo>
                    <a:pt x="42" y="17"/>
                    <a:pt x="39" y="25"/>
                    <a:pt x="42" y="31"/>
                  </a:cubicBezTo>
                  <a:cubicBezTo>
                    <a:pt x="46" y="25"/>
                    <a:pt x="50" y="20"/>
                    <a:pt x="56" y="18"/>
                  </a:cubicBezTo>
                  <a:cubicBezTo>
                    <a:pt x="56" y="18"/>
                    <a:pt x="56" y="18"/>
                    <a:pt x="56" y="18"/>
                  </a:cubicBezTo>
                  <a:cubicBezTo>
                    <a:pt x="66" y="19"/>
                    <a:pt x="74" y="14"/>
                    <a:pt x="82" y="9"/>
                  </a:cubicBezTo>
                  <a:cubicBezTo>
                    <a:pt x="90" y="4"/>
                    <a:pt x="101" y="0"/>
                    <a:pt x="111"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5" name="Freeform 60">
              <a:extLst>
                <a:ext uri="{FF2B5EF4-FFF2-40B4-BE49-F238E27FC236}">
                  <a16:creationId xmlns:a16="http://schemas.microsoft.com/office/drawing/2014/main" id="{A3BB52C7-7545-46D0-B4C6-7A07A24B8C05}"/>
                </a:ext>
              </a:extLst>
            </p:cNvPr>
            <p:cNvSpPr>
              <a:spLocks/>
            </p:cNvSpPr>
            <p:nvPr/>
          </p:nvSpPr>
          <p:spPr bwMode="auto">
            <a:xfrm>
              <a:off x="5551838" y="3005940"/>
              <a:ext cx="5811" cy="9039"/>
            </a:xfrm>
            <a:custGeom>
              <a:avLst/>
              <a:gdLst>
                <a:gd name="T0" fmla="*/ 7 w 7"/>
                <a:gd name="T1" fmla="*/ 7 h 10"/>
                <a:gd name="T2" fmla="*/ 3 w 7"/>
                <a:gd name="T3" fmla="*/ 10 h 10"/>
                <a:gd name="T4" fmla="*/ 0 w 7"/>
                <a:gd name="T5" fmla="*/ 4 h 10"/>
                <a:gd name="T6" fmla="*/ 4 w 7"/>
                <a:gd name="T7" fmla="*/ 2 h 10"/>
                <a:gd name="T8" fmla="*/ 7 w 7"/>
                <a:gd name="T9" fmla="*/ 7 h 10"/>
              </a:gdLst>
              <a:ahLst/>
              <a:cxnLst>
                <a:cxn ang="0">
                  <a:pos x="T0" y="T1"/>
                </a:cxn>
                <a:cxn ang="0">
                  <a:pos x="T2" y="T3"/>
                </a:cxn>
                <a:cxn ang="0">
                  <a:pos x="T4" y="T5"/>
                </a:cxn>
                <a:cxn ang="0">
                  <a:pos x="T6" y="T7"/>
                </a:cxn>
                <a:cxn ang="0">
                  <a:pos x="T8" y="T9"/>
                </a:cxn>
              </a:cxnLst>
              <a:rect l="0" t="0" r="r" b="b"/>
              <a:pathLst>
                <a:path w="7" h="10">
                  <a:moveTo>
                    <a:pt x="7" y="7"/>
                  </a:moveTo>
                  <a:cubicBezTo>
                    <a:pt x="7" y="10"/>
                    <a:pt x="5" y="10"/>
                    <a:pt x="3" y="10"/>
                  </a:cubicBezTo>
                  <a:cubicBezTo>
                    <a:pt x="0" y="9"/>
                    <a:pt x="0" y="7"/>
                    <a:pt x="0" y="4"/>
                  </a:cubicBezTo>
                  <a:cubicBezTo>
                    <a:pt x="0" y="2"/>
                    <a:pt x="1" y="0"/>
                    <a:pt x="4" y="2"/>
                  </a:cubicBezTo>
                  <a:cubicBezTo>
                    <a:pt x="6" y="3"/>
                    <a:pt x="7" y="5"/>
                    <a:pt x="7"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6" name="Freeform 61">
              <a:extLst>
                <a:ext uri="{FF2B5EF4-FFF2-40B4-BE49-F238E27FC236}">
                  <a16:creationId xmlns:a16="http://schemas.microsoft.com/office/drawing/2014/main" id="{3A666D0E-E1B1-4A52-BEC0-1397F06BD831}"/>
                </a:ext>
              </a:extLst>
            </p:cNvPr>
            <p:cNvSpPr>
              <a:spLocks/>
            </p:cNvSpPr>
            <p:nvPr/>
          </p:nvSpPr>
          <p:spPr bwMode="auto">
            <a:xfrm>
              <a:off x="6732746" y="2479084"/>
              <a:ext cx="2191362" cy="1675482"/>
            </a:xfrm>
            <a:custGeom>
              <a:avLst/>
              <a:gdLst>
                <a:gd name="T0" fmla="*/ 1933 w 2518"/>
                <a:gd name="T1" fmla="*/ 160 h 1923"/>
                <a:gd name="T2" fmla="*/ 2201 w 2518"/>
                <a:gd name="T3" fmla="*/ 228 h 1923"/>
                <a:gd name="T4" fmla="*/ 2382 w 2518"/>
                <a:gd name="T5" fmla="*/ 254 h 1923"/>
                <a:gd name="T6" fmla="*/ 2482 w 2518"/>
                <a:gd name="T7" fmla="*/ 350 h 1923"/>
                <a:gd name="T8" fmla="*/ 2340 w 2518"/>
                <a:gd name="T9" fmla="*/ 355 h 1923"/>
                <a:gd name="T10" fmla="*/ 2267 w 2518"/>
                <a:gd name="T11" fmla="*/ 455 h 1923"/>
                <a:gd name="T12" fmla="*/ 2172 w 2518"/>
                <a:gd name="T13" fmla="*/ 547 h 1923"/>
                <a:gd name="T14" fmla="*/ 2070 w 2518"/>
                <a:gd name="T15" fmla="*/ 508 h 1923"/>
                <a:gd name="T16" fmla="*/ 2124 w 2518"/>
                <a:gd name="T17" fmla="*/ 437 h 1923"/>
                <a:gd name="T18" fmla="*/ 1995 w 2518"/>
                <a:gd name="T19" fmla="*/ 473 h 1923"/>
                <a:gd name="T20" fmla="*/ 1867 w 2518"/>
                <a:gd name="T21" fmla="*/ 571 h 1923"/>
                <a:gd name="T22" fmla="*/ 1789 w 2518"/>
                <a:gd name="T23" fmla="*/ 841 h 1923"/>
                <a:gd name="T24" fmla="*/ 1698 w 2518"/>
                <a:gd name="T25" fmla="*/ 820 h 1923"/>
                <a:gd name="T26" fmla="*/ 1741 w 2518"/>
                <a:gd name="T27" fmla="*/ 971 h 1923"/>
                <a:gd name="T28" fmla="*/ 1641 w 2518"/>
                <a:gd name="T29" fmla="*/ 1240 h 1923"/>
                <a:gd name="T30" fmla="*/ 1594 w 2518"/>
                <a:gd name="T31" fmla="*/ 1383 h 1923"/>
                <a:gd name="T32" fmla="*/ 1471 w 2518"/>
                <a:gd name="T33" fmla="*/ 1181 h 1923"/>
                <a:gd name="T34" fmla="*/ 1331 w 2518"/>
                <a:gd name="T35" fmla="*/ 1119 h 1923"/>
                <a:gd name="T36" fmla="*/ 1223 w 2518"/>
                <a:gd name="T37" fmla="*/ 1295 h 1923"/>
                <a:gd name="T38" fmla="*/ 1107 w 2518"/>
                <a:gd name="T39" fmla="*/ 1117 h 1923"/>
                <a:gd name="T40" fmla="*/ 881 w 2518"/>
                <a:gd name="T41" fmla="*/ 1041 h 1923"/>
                <a:gd name="T42" fmla="*/ 903 w 2518"/>
                <a:gd name="T43" fmla="*/ 1074 h 1923"/>
                <a:gd name="T44" fmla="*/ 804 w 2518"/>
                <a:gd name="T45" fmla="*/ 1255 h 1923"/>
                <a:gd name="T46" fmla="*/ 677 w 2518"/>
                <a:gd name="T47" fmla="*/ 1111 h 1923"/>
                <a:gd name="T48" fmla="*/ 880 w 2518"/>
                <a:gd name="T49" fmla="*/ 1317 h 1923"/>
                <a:gd name="T50" fmla="*/ 717 w 2518"/>
                <a:gd name="T51" fmla="*/ 1688 h 1923"/>
                <a:gd name="T52" fmla="*/ 465 w 2518"/>
                <a:gd name="T53" fmla="*/ 1890 h 1923"/>
                <a:gd name="T54" fmla="*/ 410 w 2518"/>
                <a:gd name="T55" fmla="*/ 1595 h 1923"/>
                <a:gd name="T56" fmla="*/ 287 w 2518"/>
                <a:gd name="T57" fmla="*/ 1369 h 1923"/>
                <a:gd name="T58" fmla="*/ 3 w 2518"/>
                <a:gd name="T59" fmla="*/ 1256 h 1923"/>
                <a:gd name="T60" fmla="*/ 97 w 2518"/>
                <a:gd name="T61" fmla="*/ 988 h 1923"/>
                <a:gd name="T62" fmla="*/ 353 w 2518"/>
                <a:gd name="T63" fmla="*/ 949 h 1923"/>
                <a:gd name="T64" fmla="*/ 604 w 2518"/>
                <a:gd name="T65" fmla="*/ 977 h 1923"/>
                <a:gd name="T66" fmla="*/ 570 w 2518"/>
                <a:gd name="T67" fmla="*/ 823 h 1923"/>
                <a:gd name="T68" fmla="*/ 637 w 2518"/>
                <a:gd name="T69" fmla="*/ 761 h 1923"/>
                <a:gd name="T70" fmla="*/ 487 w 2518"/>
                <a:gd name="T71" fmla="*/ 845 h 1923"/>
                <a:gd name="T72" fmla="*/ 402 w 2518"/>
                <a:gd name="T73" fmla="*/ 818 h 1923"/>
                <a:gd name="T74" fmla="*/ 257 w 2518"/>
                <a:gd name="T75" fmla="*/ 813 h 1923"/>
                <a:gd name="T76" fmla="*/ 179 w 2518"/>
                <a:gd name="T77" fmla="*/ 797 h 1923"/>
                <a:gd name="T78" fmla="*/ 306 w 2518"/>
                <a:gd name="T79" fmla="*/ 595 h 1923"/>
                <a:gd name="T80" fmla="*/ 435 w 2518"/>
                <a:gd name="T81" fmla="*/ 582 h 1923"/>
                <a:gd name="T82" fmla="*/ 444 w 2518"/>
                <a:gd name="T83" fmla="*/ 439 h 1923"/>
                <a:gd name="T84" fmla="*/ 404 w 2518"/>
                <a:gd name="T85" fmla="*/ 528 h 1923"/>
                <a:gd name="T86" fmla="*/ 268 w 2518"/>
                <a:gd name="T87" fmla="*/ 441 h 1923"/>
                <a:gd name="T88" fmla="*/ 358 w 2518"/>
                <a:gd name="T89" fmla="*/ 340 h 1923"/>
                <a:gd name="T90" fmla="*/ 468 w 2518"/>
                <a:gd name="T91" fmla="*/ 243 h 1923"/>
                <a:gd name="T92" fmla="*/ 658 w 2518"/>
                <a:gd name="T93" fmla="*/ 321 h 1923"/>
                <a:gd name="T94" fmla="*/ 643 w 2518"/>
                <a:gd name="T95" fmla="*/ 354 h 1923"/>
                <a:gd name="T96" fmla="*/ 706 w 2518"/>
                <a:gd name="T97" fmla="*/ 304 h 1923"/>
                <a:gd name="T98" fmla="*/ 810 w 2518"/>
                <a:gd name="T99" fmla="*/ 271 h 1923"/>
                <a:gd name="T100" fmla="*/ 918 w 2518"/>
                <a:gd name="T101" fmla="*/ 236 h 1923"/>
                <a:gd name="T102" fmla="*/ 971 w 2518"/>
                <a:gd name="T103" fmla="*/ 314 h 1923"/>
                <a:gd name="T104" fmla="*/ 1020 w 2518"/>
                <a:gd name="T105" fmla="*/ 175 h 1923"/>
                <a:gd name="T106" fmla="*/ 1095 w 2518"/>
                <a:gd name="T107" fmla="*/ 180 h 1923"/>
                <a:gd name="T108" fmla="*/ 1176 w 2518"/>
                <a:gd name="T109" fmla="*/ 73 h 1923"/>
                <a:gd name="T110" fmla="*/ 1336 w 2518"/>
                <a:gd name="T111" fmla="*/ 29 h 1923"/>
                <a:gd name="T112" fmla="*/ 1389 w 2518"/>
                <a:gd name="T113" fmla="*/ 106 h 1923"/>
                <a:gd name="T114" fmla="*/ 1388 w 2518"/>
                <a:gd name="T115" fmla="*/ 116 h 1923"/>
                <a:gd name="T116" fmla="*/ 1606 w 2518"/>
                <a:gd name="T117" fmla="*/ 110 h 1923"/>
                <a:gd name="T118" fmla="*/ 1715 w 2518"/>
                <a:gd name="T119" fmla="*/ 159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8" h="1923">
                  <a:moveTo>
                    <a:pt x="1848" y="130"/>
                  </a:moveTo>
                  <a:cubicBezTo>
                    <a:pt x="1850" y="130"/>
                    <a:pt x="1852" y="131"/>
                    <a:pt x="1854" y="131"/>
                  </a:cubicBezTo>
                  <a:cubicBezTo>
                    <a:pt x="1857" y="143"/>
                    <a:pt x="1846" y="136"/>
                    <a:pt x="1844" y="139"/>
                  </a:cubicBezTo>
                  <a:cubicBezTo>
                    <a:pt x="1850" y="140"/>
                    <a:pt x="1857" y="133"/>
                    <a:pt x="1865" y="138"/>
                  </a:cubicBezTo>
                  <a:cubicBezTo>
                    <a:pt x="1870" y="145"/>
                    <a:pt x="1862" y="148"/>
                    <a:pt x="1860" y="155"/>
                  </a:cubicBezTo>
                  <a:cubicBezTo>
                    <a:pt x="1874" y="133"/>
                    <a:pt x="1891" y="127"/>
                    <a:pt x="1913" y="141"/>
                  </a:cubicBezTo>
                  <a:cubicBezTo>
                    <a:pt x="1915" y="143"/>
                    <a:pt x="1914" y="146"/>
                    <a:pt x="1915" y="149"/>
                  </a:cubicBezTo>
                  <a:cubicBezTo>
                    <a:pt x="1916" y="150"/>
                    <a:pt x="1916" y="150"/>
                    <a:pt x="1916" y="150"/>
                  </a:cubicBezTo>
                  <a:cubicBezTo>
                    <a:pt x="1914" y="152"/>
                    <a:pt x="1912" y="155"/>
                    <a:pt x="1916" y="157"/>
                  </a:cubicBezTo>
                  <a:cubicBezTo>
                    <a:pt x="1919" y="158"/>
                    <a:pt x="1921" y="159"/>
                    <a:pt x="1924" y="161"/>
                  </a:cubicBezTo>
                  <a:cubicBezTo>
                    <a:pt x="1927" y="160"/>
                    <a:pt x="1930" y="158"/>
                    <a:pt x="1933" y="160"/>
                  </a:cubicBezTo>
                  <a:cubicBezTo>
                    <a:pt x="1950" y="172"/>
                    <a:pt x="1968" y="170"/>
                    <a:pt x="1986" y="165"/>
                  </a:cubicBezTo>
                  <a:cubicBezTo>
                    <a:pt x="1992" y="165"/>
                    <a:pt x="1998" y="165"/>
                    <a:pt x="2003" y="163"/>
                  </a:cubicBezTo>
                  <a:cubicBezTo>
                    <a:pt x="2022" y="160"/>
                    <a:pt x="2040" y="165"/>
                    <a:pt x="2058" y="173"/>
                  </a:cubicBezTo>
                  <a:cubicBezTo>
                    <a:pt x="2063" y="176"/>
                    <a:pt x="2066" y="179"/>
                    <a:pt x="2065" y="186"/>
                  </a:cubicBezTo>
                  <a:cubicBezTo>
                    <a:pt x="2064" y="203"/>
                    <a:pt x="2070" y="207"/>
                    <a:pt x="2087" y="204"/>
                  </a:cubicBezTo>
                  <a:cubicBezTo>
                    <a:pt x="2091" y="203"/>
                    <a:pt x="2094" y="203"/>
                    <a:pt x="2097" y="204"/>
                  </a:cubicBezTo>
                  <a:cubicBezTo>
                    <a:pt x="2104" y="206"/>
                    <a:pt x="2110" y="206"/>
                    <a:pt x="2116" y="204"/>
                  </a:cubicBezTo>
                  <a:cubicBezTo>
                    <a:pt x="2130" y="200"/>
                    <a:pt x="2143" y="210"/>
                    <a:pt x="2158" y="208"/>
                  </a:cubicBezTo>
                  <a:cubicBezTo>
                    <a:pt x="2162" y="208"/>
                    <a:pt x="2165" y="204"/>
                    <a:pt x="2170" y="205"/>
                  </a:cubicBezTo>
                  <a:cubicBezTo>
                    <a:pt x="2173" y="206"/>
                    <a:pt x="2176" y="209"/>
                    <a:pt x="2178" y="211"/>
                  </a:cubicBezTo>
                  <a:cubicBezTo>
                    <a:pt x="2183" y="220"/>
                    <a:pt x="2193" y="223"/>
                    <a:pt x="2201" y="228"/>
                  </a:cubicBezTo>
                  <a:cubicBezTo>
                    <a:pt x="2207" y="232"/>
                    <a:pt x="2211" y="226"/>
                    <a:pt x="2213" y="220"/>
                  </a:cubicBezTo>
                  <a:cubicBezTo>
                    <a:pt x="2212" y="215"/>
                    <a:pt x="2207" y="213"/>
                    <a:pt x="2204" y="210"/>
                  </a:cubicBezTo>
                  <a:cubicBezTo>
                    <a:pt x="2200" y="203"/>
                    <a:pt x="2199" y="197"/>
                    <a:pt x="2209" y="194"/>
                  </a:cubicBezTo>
                  <a:cubicBezTo>
                    <a:pt x="2217" y="194"/>
                    <a:pt x="2225" y="194"/>
                    <a:pt x="2233" y="194"/>
                  </a:cubicBezTo>
                  <a:cubicBezTo>
                    <a:pt x="2239" y="195"/>
                    <a:pt x="2243" y="198"/>
                    <a:pt x="2247" y="203"/>
                  </a:cubicBezTo>
                  <a:cubicBezTo>
                    <a:pt x="2251" y="203"/>
                    <a:pt x="2256" y="204"/>
                    <a:pt x="2260" y="204"/>
                  </a:cubicBezTo>
                  <a:cubicBezTo>
                    <a:pt x="2272" y="208"/>
                    <a:pt x="2283" y="201"/>
                    <a:pt x="2294" y="203"/>
                  </a:cubicBezTo>
                  <a:cubicBezTo>
                    <a:pt x="2310" y="208"/>
                    <a:pt x="2325" y="215"/>
                    <a:pt x="2341" y="217"/>
                  </a:cubicBezTo>
                  <a:cubicBezTo>
                    <a:pt x="2349" y="218"/>
                    <a:pt x="2354" y="224"/>
                    <a:pt x="2359" y="230"/>
                  </a:cubicBezTo>
                  <a:cubicBezTo>
                    <a:pt x="2360" y="235"/>
                    <a:pt x="2364" y="239"/>
                    <a:pt x="2369" y="240"/>
                  </a:cubicBezTo>
                  <a:cubicBezTo>
                    <a:pt x="2376" y="243"/>
                    <a:pt x="2378" y="249"/>
                    <a:pt x="2382" y="254"/>
                  </a:cubicBezTo>
                  <a:cubicBezTo>
                    <a:pt x="2390" y="255"/>
                    <a:pt x="2397" y="259"/>
                    <a:pt x="2403" y="265"/>
                  </a:cubicBezTo>
                  <a:cubicBezTo>
                    <a:pt x="2408" y="267"/>
                    <a:pt x="2412" y="267"/>
                    <a:pt x="2417" y="269"/>
                  </a:cubicBezTo>
                  <a:cubicBezTo>
                    <a:pt x="2421" y="274"/>
                    <a:pt x="2428" y="276"/>
                    <a:pt x="2434" y="279"/>
                  </a:cubicBezTo>
                  <a:cubicBezTo>
                    <a:pt x="2438" y="282"/>
                    <a:pt x="2439" y="286"/>
                    <a:pt x="2440" y="290"/>
                  </a:cubicBezTo>
                  <a:cubicBezTo>
                    <a:pt x="2441" y="296"/>
                    <a:pt x="2437" y="303"/>
                    <a:pt x="2444" y="309"/>
                  </a:cubicBezTo>
                  <a:cubicBezTo>
                    <a:pt x="2444" y="303"/>
                    <a:pt x="2443" y="298"/>
                    <a:pt x="2447" y="294"/>
                  </a:cubicBezTo>
                  <a:cubicBezTo>
                    <a:pt x="2451" y="292"/>
                    <a:pt x="2453" y="295"/>
                    <a:pt x="2454" y="297"/>
                  </a:cubicBezTo>
                  <a:cubicBezTo>
                    <a:pt x="2458" y="297"/>
                    <a:pt x="2462" y="297"/>
                    <a:pt x="2466" y="297"/>
                  </a:cubicBezTo>
                  <a:cubicBezTo>
                    <a:pt x="2487" y="295"/>
                    <a:pt x="2498" y="313"/>
                    <a:pt x="2514" y="321"/>
                  </a:cubicBezTo>
                  <a:cubicBezTo>
                    <a:pt x="2518" y="324"/>
                    <a:pt x="2518" y="328"/>
                    <a:pt x="2515" y="332"/>
                  </a:cubicBezTo>
                  <a:cubicBezTo>
                    <a:pt x="2505" y="341"/>
                    <a:pt x="2498" y="354"/>
                    <a:pt x="2482" y="350"/>
                  </a:cubicBezTo>
                  <a:cubicBezTo>
                    <a:pt x="2480" y="352"/>
                    <a:pt x="2481" y="353"/>
                    <a:pt x="2481" y="354"/>
                  </a:cubicBezTo>
                  <a:cubicBezTo>
                    <a:pt x="2480" y="362"/>
                    <a:pt x="2488" y="372"/>
                    <a:pt x="2477" y="378"/>
                  </a:cubicBezTo>
                  <a:cubicBezTo>
                    <a:pt x="2470" y="382"/>
                    <a:pt x="2453" y="375"/>
                    <a:pt x="2447" y="367"/>
                  </a:cubicBezTo>
                  <a:cubicBezTo>
                    <a:pt x="2446" y="356"/>
                    <a:pt x="2438" y="364"/>
                    <a:pt x="2434" y="362"/>
                  </a:cubicBezTo>
                  <a:cubicBezTo>
                    <a:pt x="2425" y="361"/>
                    <a:pt x="2419" y="354"/>
                    <a:pt x="2415" y="347"/>
                  </a:cubicBezTo>
                  <a:cubicBezTo>
                    <a:pt x="2412" y="343"/>
                    <a:pt x="2410" y="339"/>
                    <a:pt x="2404" y="338"/>
                  </a:cubicBezTo>
                  <a:cubicBezTo>
                    <a:pt x="2397" y="338"/>
                    <a:pt x="2390" y="337"/>
                    <a:pt x="2384" y="331"/>
                  </a:cubicBezTo>
                  <a:cubicBezTo>
                    <a:pt x="2376" y="324"/>
                    <a:pt x="2379" y="320"/>
                    <a:pt x="2385" y="315"/>
                  </a:cubicBezTo>
                  <a:cubicBezTo>
                    <a:pt x="2383" y="312"/>
                    <a:pt x="2380" y="311"/>
                    <a:pt x="2376" y="312"/>
                  </a:cubicBezTo>
                  <a:cubicBezTo>
                    <a:pt x="2373" y="315"/>
                    <a:pt x="2369" y="317"/>
                    <a:pt x="2370" y="322"/>
                  </a:cubicBezTo>
                  <a:cubicBezTo>
                    <a:pt x="2371" y="348"/>
                    <a:pt x="2364" y="355"/>
                    <a:pt x="2340" y="355"/>
                  </a:cubicBezTo>
                  <a:cubicBezTo>
                    <a:pt x="2337" y="355"/>
                    <a:pt x="2334" y="355"/>
                    <a:pt x="2331" y="356"/>
                  </a:cubicBezTo>
                  <a:cubicBezTo>
                    <a:pt x="2328" y="358"/>
                    <a:pt x="2326" y="349"/>
                    <a:pt x="2322" y="354"/>
                  </a:cubicBezTo>
                  <a:cubicBezTo>
                    <a:pt x="2323" y="357"/>
                    <a:pt x="2326" y="355"/>
                    <a:pt x="2328" y="357"/>
                  </a:cubicBezTo>
                  <a:cubicBezTo>
                    <a:pt x="2330" y="357"/>
                    <a:pt x="2330" y="358"/>
                    <a:pt x="2331" y="359"/>
                  </a:cubicBezTo>
                  <a:cubicBezTo>
                    <a:pt x="2331" y="361"/>
                    <a:pt x="2332" y="362"/>
                    <a:pt x="2332" y="363"/>
                  </a:cubicBezTo>
                  <a:cubicBezTo>
                    <a:pt x="2348" y="357"/>
                    <a:pt x="2351" y="374"/>
                    <a:pt x="2351" y="379"/>
                  </a:cubicBezTo>
                  <a:cubicBezTo>
                    <a:pt x="2350" y="393"/>
                    <a:pt x="2361" y="395"/>
                    <a:pt x="2368" y="401"/>
                  </a:cubicBezTo>
                  <a:cubicBezTo>
                    <a:pt x="2371" y="403"/>
                    <a:pt x="2377" y="405"/>
                    <a:pt x="2374" y="410"/>
                  </a:cubicBezTo>
                  <a:cubicBezTo>
                    <a:pt x="2371" y="414"/>
                    <a:pt x="2368" y="420"/>
                    <a:pt x="2362" y="416"/>
                  </a:cubicBezTo>
                  <a:cubicBezTo>
                    <a:pt x="2340" y="403"/>
                    <a:pt x="2323" y="416"/>
                    <a:pt x="2306" y="427"/>
                  </a:cubicBezTo>
                  <a:cubicBezTo>
                    <a:pt x="2292" y="436"/>
                    <a:pt x="2277" y="442"/>
                    <a:pt x="2267" y="455"/>
                  </a:cubicBezTo>
                  <a:cubicBezTo>
                    <a:pt x="2265" y="459"/>
                    <a:pt x="2261" y="462"/>
                    <a:pt x="2258" y="465"/>
                  </a:cubicBezTo>
                  <a:cubicBezTo>
                    <a:pt x="2252" y="471"/>
                    <a:pt x="2246" y="471"/>
                    <a:pt x="2241" y="465"/>
                  </a:cubicBezTo>
                  <a:cubicBezTo>
                    <a:pt x="2232" y="454"/>
                    <a:pt x="2223" y="455"/>
                    <a:pt x="2213" y="461"/>
                  </a:cubicBezTo>
                  <a:cubicBezTo>
                    <a:pt x="2206" y="465"/>
                    <a:pt x="2199" y="472"/>
                    <a:pt x="2192" y="461"/>
                  </a:cubicBezTo>
                  <a:cubicBezTo>
                    <a:pt x="2191" y="459"/>
                    <a:pt x="2192" y="459"/>
                    <a:pt x="2192" y="460"/>
                  </a:cubicBezTo>
                  <a:cubicBezTo>
                    <a:pt x="2182" y="471"/>
                    <a:pt x="2171" y="466"/>
                    <a:pt x="2160" y="465"/>
                  </a:cubicBezTo>
                  <a:cubicBezTo>
                    <a:pt x="2159" y="464"/>
                    <a:pt x="2158" y="466"/>
                    <a:pt x="2158" y="468"/>
                  </a:cubicBezTo>
                  <a:cubicBezTo>
                    <a:pt x="2156" y="479"/>
                    <a:pt x="2155" y="491"/>
                    <a:pt x="2148" y="501"/>
                  </a:cubicBezTo>
                  <a:cubicBezTo>
                    <a:pt x="2148" y="502"/>
                    <a:pt x="2148" y="503"/>
                    <a:pt x="2148" y="504"/>
                  </a:cubicBezTo>
                  <a:cubicBezTo>
                    <a:pt x="2166" y="511"/>
                    <a:pt x="2160" y="533"/>
                    <a:pt x="2172" y="543"/>
                  </a:cubicBezTo>
                  <a:cubicBezTo>
                    <a:pt x="2172" y="544"/>
                    <a:pt x="2172" y="546"/>
                    <a:pt x="2172" y="547"/>
                  </a:cubicBezTo>
                  <a:cubicBezTo>
                    <a:pt x="2170" y="549"/>
                    <a:pt x="2158" y="572"/>
                    <a:pt x="2157" y="577"/>
                  </a:cubicBezTo>
                  <a:cubicBezTo>
                    <a:pt x="2156" y="581"/>
                    <a:pt x="2153" y="584"/>
                    <a:pt x="2149" y="585"/>
                  </a:cubicBezTo>
                  <a:cubicBezTo>
                    <a:pt x="2145" y="586"/>
                    <a:pt x="2141" y="584"/>
                    <a:pt x="2137" y="588"/>
                  </a:cubicBezTo>
                  <a:cubicBezTo>
                    <a:pt x="2134" y="593"/>
                    <a:pt x="2133" y="600"/>
                    <a:pt x="2126" y="604"/>
                  </a:cubicBezTo>
                  <a:cubicBezTo>
                    <a:pt x="2121" y="608"/>
                    <a:pt x="2125" y="615"/>
                    <a:pt x="2124" y="621"/>
                  </a:cubicBezTo>
                  <a:cubicBezTo>
                    <a:pt x="2124" y="623"/>
                    <a:pt x="2124" y="625"/>
                    <a:pt x="2123" y="626"/>
                  </a:cubicBezTo>
                  <a:cubicBezTo>
                    <a:pt x="2119" y="634"/>
                    <a:pt x="2116" y="644"/>
                    <a:pt x="2106" y="644"/>
                  </a:cubicBezTo>
                  <a:cubicBezTo>
                    <a:pt x="2095" y="645"/>
                    <a:pt x="2094" y="634"/>
                    <a:pt x="2092" y="628"/>
                  </a:cubicBezTo>
                  <a:cubicBezTo>
                    <a:pt x="2083" y="604"/>
                    <a:pt x="2072" y="580"/>
                    <a:pt x="2062" y="556"/>
                  </a:cubicBezTo>
                  <a:cubicBezTo>
                    <a:pt x="2059" y="550"/>
                    <a:pt x="2060" y="544"/>
                    <a:pt x="2061" y="538"/>
                  </a:cubicBezTo>
                  <a:cubicBezTo>
                    <a:pt x="2064" y="528"/>
                    <a:pt x="2072" y="519"/>
                    <a:pt x="2070" y="508"/>
                  </a:cubicBezTo>
                  <a:cubicBezTo>
                    <a:pt x="2069" y="504"/>
                    <a:pt x="2074" y="501"/>
                    <a:pt x="2077" y="500"/>
                  </a:cubicBezTo>
                  <a:cubicBezTo>
                    <a:pt x="2099" y="487"/>
                    <a:pt x="2115" y="469"/>
                    <a:pt x="2127" y="448"/>
                  </a:cubicBezTo>
                  <a:cubicBezTo>
                    <a:pt x="2130" y="444"/>
                    <a:pt x="2133" y="439"/>
                    <a:pt x="2137" y="440"/>
                  </a:cubicBezTo>
                  <a:cubicBezTo>
                    <a:pt x="2153" y="440"/>
                    <a:pt x="2152" y="428"/>
                    <a:pt x="2154" y="418"/>
                  </a:cubicBezTo>
                  <a:cubicBezTo>
                    <a:pt x="2155" y="414"/>
                    <a:pt x="2155" y="410"/>
                    <a:pt x="2157" y="407"/>
                  </a:cubicBezTo>
                  <a:cubicBezTo>
                    <a:pt x="2158" y="405"/>
                    <a:pt x="2159" y="404"/>
                    <a:pt x="2161" y="403"/>
                  </a:cubicBezTo>
                  <a:cubicBezTo>
                    <a:pt x="2162" y="403"/>
                    <a:pt x="2163" y="404"/>
                    <a:pt x="2163" y="402"/>
                  </a:cubicBezTo>
                  <a:cubicBezTo>
                    <a:pt x="2163" y="402"/>
                    <a:pt x="2162" y="402"/>
                    <a:pt x="2161" y="402"/>
                  </a:cubicBezTo>
                  <a:cubicBezTo>
                    <a:pt x="2152" y="402"/>
                    <a:pt x="2148" y="406"/>
                    <a:pt x="2149" y="414"/>
                  </a:cubicBezTo>
                  <a:cubicBezTo>
                    <a:pt x="2150" y="422"/>
                    <a:pt x="2148" y="427"/>
                    <a:pt x="2139" y="427"/>
                  </a:cubicBezTo>
                  <a:cubicBezTo>
                    <a:pt x="2131" y="426"/>
                    <a:pt x="2128" y="432"/>
                    <a:pt x="2124" y="437"/>
                  </a:cubicBezTo>
                  <a:cubicBezTo>
                    <a:pt x="2120" y="442"/>
                    <a:pt x="2114" y="445"/>
                    <a:pt x="2107" y="441"/>
                  </a:cubicBezTo>
                  <a:cubicBezTo>
                    <a:pt x="2101" y="438"/>
                    <a:pt x="2095" y="434"/>
                    <a:pt x="2096" y="425"/>
                  </a:cubicBezTo>
                  <a:cubicBezTo>
                    <a:pt x="2097" y="412"/>
                    <a:pt x="2093" y="410"/>
                    <a:pt x="2081" y="415"/>
                  </a:cubicBezTo>
                  <a:cubicBezTo>
                    <a:pt x="2068" y="420"/>
                    <a:pt x="2057" y="426"/>
                    <a:pt x="2052" y="440"/>
                  </a:cubicBezTo>
                  <a:cubicBezTo>
                    <a:pt x="2051" y="443"/>
                    <a:pt x="2048" y="445"/>
                    <a:pt x="2046" y="447"/>
                  </a:cubicBezTo>
                  <a:cubicBezTo>
                    <a:pt x="2040" y="452"/>
                    <a:pt x="2039" y="457"/>
                    <a:pt x="2045" y="463"/>
                  </a:cubicBezTo>
                  <a:cubicBezTo>
                    <a:pt x="2052" y="470"/>
                    <a:pt x="2050" y="475"/>
                    <a:pt x="2040" y="476"/>
                  </a:cubicBezTo>
                  <a:cubicBezTo>
                    <a:pt x="2030" y="476"/>
                    <a:pt x="2022" y="481"/>
                    <a:pt x="2012" y="479"/>
                  </a:cubicBezTo>
                  <a:cubicBezTo>
                    <a:pt x="2009" y="477"/>
                    <a:pt x="2006" y="477"/>
                    <a:pt x="2004" y="479"/>
                  </a:cubicBezTo>
                  <a:cubicBezTo>
                    <a:pt x="2001" y="483"/>
                    <a:pt x="1997" y="484"/>
                    <a:pt x="1992" y="483"/>
                  </a:cubicBezTo>
                  <a:cubicBezTo>
                    <a:pt x="1989" y="478"/>
                    <a:pt x="1991" y="475"/>
                    <a:pt x="1995" y="473"/>
                  </a:cubicBezTo>
                  <a:cubicBezTo>
                    <a:pt x="1995" y="473"/>
                    <a:pt x="1995" y="473"/>
                    <a:pt x="1995" y="472"/>
                  </a:cubicBezTo>
                  <a:cubicBezTo>
                    <a:pt x="1994" y="471"/>
                    <a:pt x="1995" y="473"/>
                    <a:pt x="1993" y="472"/>
                  </a:cubicBezTo>
                  <a:cubicBezTo>
                    <a:pt x="1988" y="471"/>
                    <a:pt x="1983" y="468"/>
                    <a:pt x="1979" y="465"/>
                  </a:cubicBezTo>
                  <a:cubicBezTo>
                    <a:pt x="1973" y="462"/>
                    <a:pt x="1968" y="463"/>
                    <a:pt x="1963" y="467"/>
                  </a:cubicBezTo>
                  <a:cubicBezTo>
                    <a:pt x="1947" y="477"/>
                    <a:pt x="1930" y="477"/>
                    <a:pt x="1913" y="470"/>
                  </a:cubicBezTo>
                  <a:cubicBezTo>
                    <a:pt x="1896" y="463"/>
                    <a:pt x="1878" y="467"/>
                    <a:pt x="1868" y="483"/>
                  </a:cubicBezTo>
                  <a:cubicBezTo>
                    <a:pt x="1854" y="505"/>
                    <a:pt x="1837" y="524"/>
                    <a:pt x="1823" y="545"/>
                  </a:cubicBezTo>
                  <a:cubicBezTo>
                    <a:pt x="1819" y="550"/>
                    <a:pt x="1814" y="553"/>
                    <a:pt x="1809" y="557"/>
                  </a:cubicBezTo>
                  <a:cubicBezTo>
                    <a:pt x="1817" y="567"/>
                    <a:pt x="1832" y="562"/>
                    <a:pt x="1839" y="574"/>
                  </a:cubicBezTo>
                  <a:cubicBezTo>
                    <a:pt x="1841" y="577"/>
                    <a:pt x="1844" y="574"/>
                    <a:pt x="1846" y="572"/>
                  </a:cubicBezTo>
                  <a:cubicBezTo>
                    <a:pt x="1853" y="564"/>
                    <a:pt x="1861" y="565"/>
                    <a:pt x="1867" y="571"/>
                  </a:cubicBezTo>
                  <a:cubicBezTo>
                    <a:pt x="1877" y="579"/>
                    <a:pt x="1885" y="588"/>
                    <a:pt x="1890" y="600"/>
                  </a:cubicBezTo>
                  <a:cubicBezTo>
                    <a:pt x="1897" y="615"/>
                    <a:pt x="1898" y="628"/>
                    <a:pt x="1894" y="643"/>
                  </a:cubicBezTo>
                  <a:cubicBezTo>
                    <a:pt x="1891" y="652"/>
                    <a:pt x="1896" y="661"/>
                    <a:pt x="1899" y="670"/>
                  </a:cubicBezTo>
                  <a:cubicBezTo>
                    <a:pt x="1903" y="684"/>
                    <a:pt x="1902" y="696"/>
                    <a:pt x="1891" y="707"/>
                  </a:cubicBezTo>
                  <a:cubicBezTo>
                    <a:pt x="1884" y="714"/>
                    <a:pt x="1881" y="722"/>
                    <a:pt x="1878" y="732"/>
                  </a:cubicBezTo>
                  <a:cubicBezTo>
                    <a:pt x="1873" y="750"/>
                    <a:pt x="1863" y="767"/>
                    <a:pt x="1851" y="783"/>
                  </a:cubicBezTo>
                  <a:cubicBezTo>
                    <a:pt x="1846" y="790"/>
                    <a:pt x="1838" y="790"/>
                    <a:pt x="1830" y="788"/>
                  </a:cubicBezTo>
                  <a:cubicBezTo>
                    <a:pt x="1825" y="787"/>
                    <a:pt x="1819" y="781"/>
                    <a:pt x="1815" y="785"/>
                  </a:cubicBezTo>
                  <a:cubicBezTo>
                    <a:pt x="1810" y="790"/>
                    <a:pt x="1805" y="796"/>
                    <a:pt x="1804" y="804"/>
                  </a:cubicBezTo>
                  <a:cubicBezTo>
                    <a:pt x="1804" y="814"/>
                    <a:pt x="1799" y="822"/>
                    <a:pt x="1791" y="828"/>
                  </a:cubicBezTo>
                  <a:cubicBezTo>
                    <a:pt x="1785" y="832"/>
                    <a:pt x="1785" y="836"/>
                    <a:pt x="1789" y="841"/>
                  </a:cubicBezTo>
                  <a:cubicBezTo>
                    <a:pt x="1794" y="847"/>
                    <a:pt x="1798" y="852"/>
                    <a:pt x="1803" y="857"/>
                  </a:cubicBezTo>
                  <a:cubicBezTo>
                    <a:pt x="1813" y="867"/>
                    <a:pt x="1820" y="879"/>
                    <a:pt x="1822" y="893"/>
                  </a:cubicBezTo>
                  <a:cubicBezTo>
                    <a:pt x="1823" y="900"/>
                    <a:pt x="1824" y="906"/>
                    <a:pt x="1815" y="908"/>
                  </a:cubicBezTo>
                  <a:cubicBezTo>
                    <a:pt x="1810" y="909"/>
                    <a:pt x="1807" y="913"/>
                    <a:pt x="1802" y="915"/>
                  </a:cubicBezTo>
                  <a:cubicBezTo>
                    <a:pt x="1790" y="923"/>
                    <a:pt x="1783" y="920"/>
                    <a:pt x="1778" y="907"/>
                  </a:cubicBezTo>
                  <a:cubicBezTo>
                    <a:pt x="1775" y="901"/>
                    <a:pt x="1776" y="894"/>
                    <a:pt x="1774" y="888"/>
                  </a:cubicBezTo>
                  <a:cubicBezTo>
                    <a:pt x="1770" y="877"/>
                    <a:pt x="1768" y="866"/>
                    <a:pt x="1753" y="864"/>
                  </a:cubicBezTo>
                  <a:cubicBezTo>
                    <a:pt x="1747" y="863"/>
                    <a:pt x="1747" y="856"/>
                    <a:pt x="1746" y="850"/>
                  </a:cubicBezTo>
                  <a:cubicBezTo>
                    <a:pt x="1744" y="835"/>
                    <a:pt x="1735" y="830"/>
                    <a:pt x="1721" y="837"/>
                  </a:cubicBezTo>
                  <a:cubicBezTo>
                    <a:pt x="1715" y="840"/>
                    <a:pt x="1709" y="849"/>
                    <a:pt x="1702" y="843"/>
                  </a:cubicBezTo>
                  <a:cubicBezTo>
                    <a:pt x="1696" y="838"/>
                    <a:pt x="1696" y="828"/>
                    <a:pt x="1698" y="820"/>
                  </a:cubicBezTo>
                  <a:cubicBezTo>
                    <a:pt x="1699" y="819"/>
                    <a:pt x="1698" y="817"/>
                    <a:pt x="1696" y="815"/>
                  </a:cubicBezTo>
                  <a:cubicBezTo>
                    <a:pt x="1688" y="818"/>
                    <a:pt x="1685" y="828"/>
                    <a:pt x="1678" y="833"/>
                  </a:cubicBezTo>
                  <a:cubicBezTo>
                    <a:pt x="1676" y="834"/>
                    <a:pt x="1675" y="836"/>
                    <a:pt x="1674" y="838"/>
                  </a:cubicBezTo>
                  <a:cubicBezTo>
                    <a:pt x="1672" y="843"/>
                    <a:pt x="1659" y="839"/>
                    <a:pt x="1665" y="849"/>
                  </a:cubicBezTo>
                  <a:cubicBezTo>
                    <a:pt x="1673" y="862"/>
                    <a:pt x="1683" y="866"/>
                    <a:pt x="1693" y="860"/>
                  </a:cubicBezTo>
                  <a:cubicBezTo>
                    <a:pt x="1698" y="858"/>
                    <a:pt x="1721" y="860"/>
                    <a:pt x="1725" y="864"/>
                  </a:cubicBezTo>
                  <a:cubicBezTo>
                    <a:pt x="1730" y="870"/>
                    <a:pt x="1727" y="874"/>
                    <a:pt x="1721" y="877"/>
                  </a:cubicBezTo>
                  <a:cubicBezTo>
                    <a:pt x="1715" y="880"/>
                    <a:pt x="1709" y="885"/>
                    <a:pt x="1704" y="890"/>
                  </a:cubicBezTo>
                  <a:cubicBezTo>
                    <a:pt x="1698" y="897"/>
                    <a:pt x="1697" y="904"/>
                    <a:pt x="1704" y="911"/>
                  </a:cubicBezTo>
                  <a:cubicBezTo>
                    <a:pt x="1716" y="922"/>
                    <a:pt x="1724" y="936"/>
                    <a:pt x="1736" y="947"/>
                  </a:cubicBezTo>
                  <a:cubicBezTo>
                    <a:pt x="1744" y="953"/>
                    <a:pt x="1742" y="963"/>
                    <a:pt x="1741" y="971"/>
                  </a:cubicBezTo>
                  <a:cubicBezTo>
                    <a:pt x="1740" y="979"/>
                    <a:pt x="1750" y="976"/>
                    <a:pt x="1751" y="991"/>
                  </a:cubicBezTo>
                  <a:cubicBezTo>
                    <a:pt x="1742" y="1024"/>
                    <a:pt x="1734" y="1058"/>
                    <a:pt x="1704" y="1080"/>
                  </a:cubicBezTo>
                  <a:cubicBezTo>
                    <a:pt x="1700" y="1084"/>
                    <a:pt x="1695" y="1086"/>
                    <a:pt x="1690" y="1087"/>
                  </a:cubicBezTo>
                  <a:cubicBezTo>
                    <a:pt x="1673" y="1090"/>
                    <a:pt x="1658" y="1100"/>
                    <a:pt x="1643" y="1106"/>
                  </a:cubicBezTo>
                  <a:cubicBezTo>
                    <a:pt x="1639" y="1108"/>
                    <a:pt x="1636" y="1110"/>
                    <a:pt x="1634" y="1114"/>
                  </a:cubicBezTo>
                  <a:cubicBezTo>
                    <a:pt x="1629" y="1126"/>
                    <a:pt x="1624" y="1122"/>
                    <a:pt x="1618" y="1114"/>
                  </a:cubicBezTo>
                  <a:cubicBezTo>
                    <a:pt x="1609" y="1103"/>
                    <a:pt x="1602" y="1103"/>
                    <a:pt x="1593" y="1113"/>
                  </a:cubicBezTo>
                  <a:cubicBezTo>
                    <a:pt x="1590" y="1117"/>
                    <a:pt x="1586" y="1120"/>
                    <a:pt x="1583" y="1123"/>
                  </a:cubicBezTo>
                  <a:cubicBezTo>
                    <a:pt x="1578" y="1128"/>
                    <a:pt x="1576" y="1134"/>
                    <a:pt x="1580" y="1139"/>
                  </a:cubicBezTo>
                  <a:cubicBezTo>
                    <a:pt x="1589" y="1151"/>
                    <a:pt x="1594" y="1166"/>
                    <a:pt x="1609" y="1173"/>
                  </a:cubicBezTo>
                  <a:cubicBezTo>
                    <a:pt x="1638" y="1186"/>
                    <a:pt x="1644" y="1212"/>
                    <a:pt x="1641" y="1240"/>
                  </a:cubicBezTo>
                  <a:cubicBezTo>
                    <a:pt x="1640" y="1246"/>
                    <a:pt x="1638" y="1253"/>
                    <a:pt x="1632" y="1256"/>
                  </a:cubicBezTo>
                  <a:cubicBezTo>
                    <a:pt x="1619" y="1261"/>
                    <a:pt x="1610" y="1272"/>
                    <a:pt x="1599" y="1279"/>
                  </a:cubicBezTo>
                  <a:cubicBezTo>
                    <a:pt x="1588" y="1285"/>
                    <a:pt x="1582" y="1284"/>
                    <a:pt x="1579" y="1272"/>
                  </a:cubicBezTo>
                  <a:cubicBezTo>
                    <a:pt x="1577" y="1264"/>
                    <a:pt x="1572" y="1259"/>
                    <a:pt x="1566" y="1255"/>
                  </a:cubicBezTo>
                  <a:cubicBezTo>
                    <a:pt x="1551" y="1244"/>
                    <a:pt x="1539" y="1230"/>
                    <a:pt x="1521" y="1226"/>
                  </a:cubicBezTo>
                  <a:cubicBezTo>
                    <a:pt x="1520" y="1227"/>
                    <a:pt x="1522" y="1230"/>
                    <a:pt x="1521" y="1234"/>
                  </a:cubicBezTo>
                  <a:cubicBezTo>
                    <a:pt x="1521" y="1236"/>
                    <a:pt x="1521" y="1238"/>
                    <a:pt x="1520" y="1240"/>
                  </a:cubicBezTo>
                  <a:cubicBezTo>
                    <a:pt x="1516" y="1262"/>
                    <a:pt x="1528" y="1286"/>
                    <a:pt x="1546" y="1299"/>
                  </a:cubicBezTo>
                  <a:cubicBezTo>
                    <a:pt x="1562" y="1312"/>
                    <a:pt x="1579" y="1326"/>
                    <a:pt x="1584" y="1349"/>
                  </a:cubicBezTo>
                  <a:cubicBezTo>
                    <a:pt x="1585" y="1355"/>
                    <a:pt x="1589" y="1359"/>
                    <a:pt x="1592" y="1364"/>
                  </a:cubicBezTo>
                  <a:cubicBezTo>
                    <a:pt x="1596" y="1370"/>
                    <a:pt x="1600" y="1377"/>
                    <a:pt x="1594" y="1383"/>
                  </a:cubicBezTo>
                  <a:cubicBezTo>
                    <a:pt x="1589" y="1388"/>
                    <a:pt x="1582" y="1385"/>
                    <a:pt x="1576" y="1383"/>
                  </a:cubicBezTo>
                  <a:cubicBezTo>
                    <a:pt x="1569" y="1380"/>
                    <a:pt x="1564" y="1373"/>
                    <a:pt x="1556" y="1371"/>
                  </a:cubicBezTo>
                  <a:cubicBezTo>
                    <a:pt x="1551" y="1368"/>
                    <a:pt x="1553" y="1361"/>
                    <a:pt x="1550" y="1357"/>
                  </a:cubicBezTo>
                  <a:cubicBezTo>
                    <a:pt x="1545" y="1353"/>
                    <a:pt x="1542" y="1349"/>
                    <a:pt x="1541" y="1341"/>
                  </a:cubicBezTo>
                  <a:cubicBezTo>
                    <a:pt x="1540" y="1328"/>
                    <a:pt x="1531" y="1317"/>
                    <a:pt x="1523" y="1307"/>
                  </a:cubicBezTo>
                  <a:cubicBezTo>
                    <a:pt x="1519" y="1303"/>
                    <a:pt x="1516" y="1299"/>
                    <a:pt x="1512" y="1295"/>
                  </a:cubicBezTo>
                  <a:cubicBezTo>
                    <a:pt x="1510" y="1292"/>
                    <a:pt x="1507" y="1292"/>
                    <a:pt x="1503" y="1293"/>
                  </a:cubicBezTo>
                  <a:cubicBezTo>
                    <a:pt x="1494" y="1283"/>
                    <a:pt x="1503" y="1272"/>
                    <a:pt x="1501" y="1261"/>
                  </a:cubicBezTo>
                  <a:cubicBezTo>
                    <a:pt x="1500" y="1255"/>
                    <a:pt x="1495" y="1250"/>
                    <a:pt x="1496" y="1246"/>
                  </a:cubicBezTo>
                  <a:cubicBezTo>
                    <a:pt x="1497" y="1231"/>
                    <a:pt x="1490" y="1222"/>
                    <a:pt x="1481" y="1211"/>
                  </a:cubicBezTo>
                  <a:cubicBezTo>
                    <a:pt x="1474" y="1204"/>
                    <a:pt x="1474" y="1191"/>
                    <a:pt x="1471" y="1181"/>
                  </a:cubicBezTo>
                  <a:cubicBezTo>
                    <a:pt x="1463" y="1175"/>
                    <a:pt x="1457" y="1180"/>
                    <a:pt x="1450" y="1184"/>
                  </a:cubicBezTo>
                  <a:cubicBezTo>
                    <a:pt x="1450" y="1185"/>
                    <a:pt x="1450" y="1185"/>
                    <a:pt x="1450" y="1185"/>
                  </a:cubicBezTo>
                  <a:cubicBezTo>
                    <a:pt x="1450" y="1186"/>
                    <a:pt x="1450" y="1186"/>
                    <a:pt x="1450" y="1186"/>
                  </a:cubicBezTo>
                  <a:cubicBezTo>
                    <a:pt x="1444" y="1193"/>
                    <a:pt x="1437" y="1192"/>
                    <a:pt x="1431" y="1185"/>
                  </a:cubicBezTo>
                  <a:cubicBezTo>
                    <a:pt x="1431" y="1179"/>
                    <a:pt x="1431" y="1172"/>
                    <a:pt x="1433" y="1166"/>
                  </a:cubicBezTo>
                  <a:cubicBezTo>
                    <a:pt x="1427" y="1148"/>
                    <a:pt x="1409" y="1140"/>
                    <a:pt x="1397" y="1128"/>
                  </a:cubicBezTo>
                  <a:cubicBezTo>
                    <a:pt x="1390" y="1122"/>
                    <a:pt x="1388" y="1113"/>
                    <a:pt x="1386" y="1105"/>
                  </a:cubicBezTo>
                  <a:cubicBezTo>
                    <a:pt x="1383" y="1102"/>
                    <a:pt x="1379" y="1104"/>
                    <a:pt x="1376" y="1104"/>
                  </a:cubicBezTo>
                  <a:cubicBezTo>
                    <a:pt x="1373" y="1103"/>
                    <a:pt x="1371" y="1105"/>
                    <a:pt x="1368" y="1105"/>
                  </a:cubicBezTo>
                  <a:cubicBezTo>
                    <a:pt x="1364" y="1107"/>
                    <a:pt x="1358" y="1104"/>
                    <a:pt x="1354" y="1107"/>
                  </a:cubicBezTo>
                  <a:cubicBezTo>
                    <a:pt x="1339" y="1099"/>
                    <a:pt x="1335" y="1101"/>
                    <a:pt x="1331" y="1119"/>
                  </a:cubicBezTo>
                  <a:cubicBezTo>
                    <a:pt x="1329" y="1125"/>
                    <a:pt x="1324" y="1131"/>
                    <a:pt x="1319" y="1135"/>
                  </a:cubicBezTo>
                  <a:cubicBezTo>
                    <a:pt x="1304" y="1143"/>
                    <a:pt x="1297" y="1158"/>
                    <a:pt x="1287" y="1169"/>
                  </a:cubicBezTo>
                  <a:cubicBezTo>
                    <a:pt x="1283" y="1174"/>
                    <a:pt x="1287" y="1181"/>
                    <a:pt x="1281" y="1185"/>
                  </a:cubicBezTo>
                  <a:cubicBezTo>
                    <a:pt x="1271" y="1189"/>
                    <a:pt x="1265" y="1197"/>
                    <a:pt x="1266" y="1209"/>
                  </a:cubicBezTo>
                  <a:cubicBezTo>
                    <a:pt x="1264" y="1213"/>
                    <a:pt x="1264" y="1217"/>
                    <a:pt x="1266" y="1222"/>
                  </a:cubicBezTo>
                  <a:cubicBezTo>
                    <a:pt x="1267" y="1224"/>
                    <a:pt x="1268" y="1227"/>
                    <a:pt x="1269" y="1229"/>
                  </a:cubicBezTo>
                  <a:cubicBezTo>
                    <a:pt x="1270" y="1233"/>
                    <a:pt x="1270" y="1238"/>
                    <a:pt x="1269" y="1242"/>
                  </a:cubicBezTo>
                  <a:cubicBezTo>
                    <a:pt x="1267" y="1249"/>
                    <a:pt x="1265" y="1256"/>
                    <a:pt x="1269" y="1263"/>
                  </a:cubicBezTo>
                  <a:cubicBezTo>
                    <a:pt x="1271" y="1266"/>
                    <a:pt x="1270" y="1270"/>
                    <a:pt x="1267" y="1272"/>
                  </a:cubicBezTo>
                  <a:cubicBezTo>
                    <a:pt x="1261" y="1280"/>
                    <a:pt x="1256" y="1289"/>
                    <a:pt x="1250" y="1297"/>
                  </a:cubicBezTo>
                  <a:cubicBezTo>
                    <a:pt x="1238" y="1311"/>
                    <a:pt x="1232" y="1311"/>
                    <a:pt x="1223" y="1295"/>
                  </a:cubicBezTo>
                  <a:cubicBezTo>
                    <a:pt x="1222" y="1293"/>
                    <a:pt x="1221" y="1291"/>
                    <a:pt x="1220" y="1288"/>
                  </a:cubicBezTo>
                  <a:cubicBezTo>
                    <a:pt x="1220" y="1284"/>
                    <a:pt x="1220" y="1279"/>
                    <a:pt x="1216" y="1276"/>
                  </a:cubicBezTo>
                  <a:cubicBezTo>
                    <a:pt x="1209" y="1265"/>
                    <a:pt x="1196" y="1258"/>
                    <a:pt x="1196" y="1243"/>
                  </a:cubicBezTo>
                  <a:cubicBezTo>
                    <a:pt x="1192" y="1239"/>
                    <a:pt x="1196" y="1233"/>
                    <a:pt x="1191" y="1231"/>
                  </a:cubicBezTo>
                  <a:cubicBezTo>
                    <a:pt x="1183" y="1221"/>
                    <a:pt x="1175" y="1212"/>
                    <a:pt x="1170" y="1201"/>
                  </a:cubicBezTo>
                  <a:cubicBezTo>
                    <a:pt x="1167" y="1190"/>
                    <a:pt x="1164" y="1180"/>
                    <a:pt x="1160" y="1169"/>
                  </a:cubicBezTo>
                  <a:cubicBezTo>
                    <a:pt x="1158" y="1165"/>
                    <a:pt x="1156" y="1161"/>
                    <a:pt x="1155" y="1156"/>
                  </a:cubicBezTo>
                  <a:cubicBezTo>
                    <a:pt x="1149" y="1145"/>
                    <a:pt x="1151" y="1131"/>
                    <a:pt x="1145" y="1120"/>
                  </a:cubicBezTo>
                  <a:cubicBezTo>
                    <a:pt x="1144" y="1118"/>
                    <a:pt x="1141" y="1116"/>
                    <a:pt x="1141" y="1112"/>
                  </a:cubicBezTo>
                  <a:cubicBezTo>
                    <a:pt x="1139" y="1116"/>
                    <a:pt x="1140" y="1120"/>
                    <a:pt x="1137" y="1122"/>
                  </a:cubicBezTo>
                  <a:cubicBezTo>
                    <a:pt x="1125" y="1131"/>
                    <a:pt x="1115" y="1131"/>
                    <a:pt x="1107" y="1117"/>
                  </a:cubicBezTo>
                  <a:cubicBezTo>
                    <a:pt x="1106" y="1115"/>
                    <a:pt x="1104" y="1112"/>
                    <a:pt x="1101" y="1111"/>
                  </a:cubicBezTo>
                  <a:cubicBezTo>
                    <a:pt x="1085" y="1105"/>
                    <a:pt x="1098" y="1102"/>
                    <a:pt x="1102" y="1098"/>
                  </a:cubicBezTo>
                  <a:cubicBezTo>
                    <a:pt x="1102" y="1096"/>
                    <a:pt x="1102" y="1096"/>
                    <a:pt x="1093" y="1094"/>
                  </a:cubicBezTo>
                  <a:cubicBezTo>
                    <a:pt x="1081" y="1087"/>
                    <a:pt x="1069" y="1078"/>
                    <a:pt x="1058" y="1069"/>
                  </a:cubicBezTo>
                  <a:cubicBezTo>
                    <a:pt x="1042" y="1057"/>
                    <a:pt x="1027" y="1061"/>
                    <a:pt x="1011" y="1062"/>
                  </a:cubicBezTo>
                  <a:cubicBezTo>
                    <a:pt x="1008" y="1062"/>
                    <a:pt x="1005" y="1064"/>
                    <a:pt x="1003" y="1064"/>
                  </a:cubicBezTo>
                  <a:cubicBezTo>
                    <a:pt x="994" y="1067"/>
                    <a:pt x="984" y="1063"/>
                    <a:pt x="976" y="1067"/>
                  </a:cubicBezTo>
                  <a:cubicBezTo>
                    <a:pt x="967" y="1069"/>
                    <a:pt x="958" y="1067"/>
                    <a:pt x="949" y="1066"/>
                  </a:cubicBezTo>
                  <a:cubicBezTo>
                    <a:pt x="940" y="1064"/>
                    <a:pt x="933" y="1061"/>
                    <a:pt x="930" y="1052"/>
                  </a:cubicBezTo>
                  <a:cubicBezTo>
                    <a:pt x="928" y="1047"/>
                    <a:pt x="925" y="1044"/>
                    <a:pt x="919" y="1046"/>
                  </a:cubicBezTo>
                  <a:cubicBezTo>
                    <a:pt x="906" y="1052"/>
                    <a:pt x="893" y="1052"/>
                    <a:pt x="881" y="1041"/>
                  </a:cubicBezTo>
                  <a:cubicBezTo>
                    <a:pt x="879" y="1039"/>
                    <a:pt x="875" y="1037"/>
                    <a:pt x="871" y="1036"/>
                  </a:cubicBezTo>
                  <a:cubicBezTo>
                    <a:pt x="858" y="1035"/>
                    <a:pt x="852" y="1026"/>
                    <a:pt x="847" y="1016"/>
                  </a:cubicBezTo>
                  <a:cubicBezTo>
                    <a:pt x="843" y="1008"/>
                    <a:pt x="839" y="997"/>
                    <a:pt x="828" y="1003"/>
                  </a:cubicBezTo>
                  <a:cubicBezTo>
                    <a:pt x="817" y="1008"/>
                    <a:pt x="826" y="1017"/>
                    <a:pt x="829" y="1024"/>
                  </a:cubicBezTo>
                  <a:cubicBezTo>
                    <a:pt x="830" y="1027"/>
                    <a:pt x="830" y="1030"/>
                    <a:pt x="833" y="1032"/>
                  </a:cubicBezTo>
                  <a:cubicBezTo>
                    <a:pt x="846" y="1039"/>
                    <a:pt x="848" y="1053"/>
                    <a:pt x="856" y="1065"/>
                  </a:cubicBezTo>
                  <a:cubicBezTo>
                    <a:pt x="858" y="1060"/>
                    <a:pt x="859" y="1054"/>
                    <a:pt x="865" y="1054"/>
                  </a:cubicBezTo>
                  <a:cubicBezTo>
                    <a:pt x="871" y="1054"/>
                    <a:pt x="872" y="1060"/>
                    <a:pt x="874" y="1064"/>
                  </a:cubicBezTo>
                  <a:cubicBezTo>
                    <a:pt x="874" y="1065"/>
                    <a:pt x="874" y="1066"/>
                    <a:pt x="874" y="1067"/>
                  </a:cubicBezTo>
                  <a:cubicBezTo>
                    <a:pt x="875" y="1072"/>
                    <a:pt x="869" y="1081"/>
                    <a:pt x="878" y="1082"/>
                  </a:cubicBezTo>
                  <a:cubicBezTo>
                    <a:pt x="887" y="1083"/>
                    <a:pt x="897" y="1083"/>
                    <a:pt x="903" y="1074"/>
                  </a:cubicBezTo>
                  <a:cubicBezTo>
                    <a:pt x="907" y="1067"/>
                    <a:pt x="912" y="1061"/>
                    <a:pt x="916" y="1055"/>
                  </a:cubicBezTo>
                  <a:cubicBezTo>
                    <a:pt x="919" y="1050"/>
                    <a:pt x="921" y="1046"/>
                    <a:pt x="927" y="1049"/>
                  </a:cubicBezTo>
                  <a:cubicBezTo>
                    <a:pt x="930" y="1053"/>
                    <a:pt x="930" y="1057"/>
                    <a:pt x="931" y="1061"/>
                  </a:cubicBezTo>
                  <a:cubicBezTo>
                    <a:pt x="932" y="1071"/>
                    <a:pt x="936" y="1078"/>
                    <a:pt x="945" y="1081"/>
                  </a:cubicBezTo>
                  <a:cubicBezTo>
                    <a:pt x="960" y="1085"/>
                    <a:pt x="970" y="1095"/>
                    <a:pt x="981" y="1105"/>
                  </a:cubicBezTo>
                  <a:cubicBezTo>
                    <a:pt x="983" y="1109"/>
                    <a:pt x="983" y="1114"/>
                    <a:pt x="982" y="1118"/>
                  </a:cubicBezTo>
                  <a:cubicBezTo>
                    <a:pt x="972" y="1143"/>
                    <a:pt x="956" y="1163"/>
                    <a:pt x="938" y="1182"/>
                  </a:cubicBezTo>
                  <a:cubicBezTo>
                    <a:pt x="935" y="1186"/>
                    <a:pt x="932" y="1190"/>
                    <a:pt x="927" y="1192"/>
                  </a:cubicBezTo>
                  <a:cubicBezTo>
                    <a:pt x="923" y="1194"/>
                    <a:pt x="920" y="1195"/>
                    <a:pt x="916" y="1197"/>
                  </a:cubicBezTo>
                  <a:cubicBezTo>
                    <a:pt x="902" y="1213"/>
                    <a:pt x="883" y="1219"/>
                    <a:pt x="866" y="1229"/>
                  </a:cubicBezTo>
                  <a:cubicBezTo>
                    <a:pt x="846" y="1240"/>
                    <a:pt x="824" y="1245"/>
                    <a:pt x="804" y="1255"/>
                  </a:cubicBezTo>
                  <a:cubicBezTo>
                    <a:pt x="795" y="1260"/>
                    <a:pt x="783" y="1254"/>
                    <a:pt x="778" y="1243"/>
                  </a:cubicBezTo>
                  <a:cubicBezTo>
                    <a:pt x="775" y="1236"/>
                    <a:pt x="770" y="1228"/>
                    <a:pt x="770" y="1220"/>
                  </a:cubicBezTo>
                  <a:cubicBezTo>
                    <a:pt x="769" y="1197"/>
                    <a:pt x="756" y="1178"/>
                    <a:pt x="742" y="1164"/>
                  </a:cubicBezTo>
                  <a:cubicBezTo>
                    <a:pt x="726" y="1148"/>
                    <a:pt x="711" y="1136"/>
                    <a:pt x="709" y="1112"/>
                  </a:cubicBezTo>
                  <a:cubicBezTo>
                    <a:pt x="709" y="1110"/>
                    <a:pt x="706" y="1107"/>
                    <a:pt x="704" y="1106"/>
                  </a:cubicBezTo>
                  <a:cubicBezTo>
                    <a:pt x="681" y="1089"/>
                    <a:pt x="671" y="1062"/>
                    <a:pt x="652" y="1043"/>
                  </a:cubicBezTo>
                  <a:cubicBezTo>
                    <a:pt x="648" y="1040"/>
                    <a:pt x="649" y="1035"/>
                    <a:pt x="647" y="1031"/>
                  </a:cubicBezTo>
                  <a:cubicBezTo>
                    <a:pt x="646" y="1037"/>
                    <a:pt x="632" y="1042"/>
                    <a:pt x="642" y="1052"/>
                  </a:cubicBezTo>
                  <a:cubicBezTo>
                    <a:pt x="647" y="1062"/>
                    <a:pt x="653" y="1071"/>
                    <a:pt x="661" y="1078"/>
                  </a:cubicBezTo>
                  <a:cubicBezTo>
                    <a:pt x="667" y="1084"/>
                    <a:pt x="672" y="1090"/>
                    <a:pt x="672" y="1100"/>
                  </a:cubicBezTo>
                  <a:cubicBezTo>
                    <a:pt x="672" y="1104"/>
                    <a:pt x="674" y="1109"/>
                    <a:pt x="677" y="1111"/>
                  </a:cubicBezTo>
                  <a:cubicBezTo>
                    <a:pt x="690" y="1122"/>
                    <a:pt x="694" y="1137"/>
                    <a:pt x="698" y="1152"/>
                  </a:cubicBezTo>
                  <a:cubicBezTo>
                    <a:pt x="701" y="1162"/>
                    <a:pt x="704" y="1171"/>
                    <a:pt x="713" y="1178"/>
                  </a:cubicBezTo>
                  <a:cubicBezTo>
                    <a:pt x="718" y="1182"/>
                    <a:pt x="721" y="1187"/>
                    <a:pt x="722" y="1193"/>
                  </a:cubicBezTo>
                  <a:cubicBezTo>
                    <a:pt x="726" y="1208"/>
                    <a:pt x="735" y="1217"/>
                    <a:pt x="748" y="1225"/>
                  </a:cubicBezTo>
                  <a:cubicBezTo>
                    <a:pt x="760" y="1231"/>
                    <a:pt x="768" y="1245"/>
                    <a:pt x="781" y="1250"/>
                  </a:cubicBezTo>
                  <a:cubicBezTo>
                    <a:pt x="787" y="1252"/>
                    <a:pt x="787" y="1258"/>
                    <a:pt x="786" y="1264"/>
                  </a:cubicBezTo>
                  <a:cubicBezTo>
                    <a:pt x="786" y="1280"/>
                    <a:pt x="799" y="1288"/>
                    <a:pt x="813" y="1281"/>
                  </a:cubicBezTo>
                  <a:cubicBezTo>
                    <a:pt x="832" y="1270"/>
                    <a:pt x="855" y="1269"/>
                    <a:pt x="875" y="1262"/>
                  </a:cubicBezTo>
                  <a:cubicBezTo>
                    <a:pt x="885" y="1258"/>
                    <a:pt x="890" y="1263"/>
                    <a:pt x="890" y="1273"/>
                  </a:cubicBezTo>
                  <a:cubicBezTo>
                    <a:pt x="890" y="1281"/>
                    <a:pt x="890" y="1288"/>
                    <a:pt x="888" y="1295"/>
                  </a:cubicBezTo>
                  <a:cubicBezTo>
                    <a:pt x="885" y="1302"/>
                    <a:pt x="884" y="1310"/>
                    <a:pt x="880" y="1317"/>
                  </a:cubicBezTo>
                  <a:cubicBezTo>
                    <a:pt x="877" y="1321"/>
                    <a:pt x="878" y="1326"/>
                    <a:pt x="877" y="1331"/>
                  </a:cubicBezTo>
                  <a:cubicBezTo>
                    <a:pt x="875" y="1340"/>
                    <a:pt x="871" y="1348"/>
                    <a:pt x="865" y="1356"/>
                  </a:cubicBezTo>
                  <a:cubicBezTo>
                    <a:pt x="847" y="1383"/>
                    <a:pt x="825" y="1406"/>
                    <a:pt x="802" y="1429"/>
                  </a:cubicBezTo>
                  <a:cubicBezTo>
                    <a:pt x="782" y="1448"/>
                    <a:pt x="767" y="1472"/>
                    <a:pt x="754" y="1497"/>
                  </a:cubicBezTo>
                  <a:cubicBezTo>
                    <a:pt x="753" y="1500"/>
                    <a:pt x="752" y="1502"/>
                    <a:pt x="753" y="1504"/>
                  </a:cubicBezTo>
                  <a:cubicBezTo>
                    <a:pt x="761" y="1526"/>
                    <a:pt x="753" y="1552"/>
                    <a:pt x="773" y="1571"/>
                  </a:cubicBezTo>
                  <a:cubicBezTo>
                    <a:pt x="784" y="1581"/>
                    <a:pt x="778" y="1597"/>
                    <a:pt x="778" y="1611"/>
                  </a:cubicBezTo>
                  <a:cubicBezTo>
                    <a:pt x="778" y="1617"/>
                    <a:pt x="776" y="1624"/>
                    <a:pt x="778" y="1631"/>
                  </a:cubicBezTo>
                  <a:cubicBezTo>
                    <a:pt x="781" y="1636"/>
                    <a:pt x="778" y="1640"/>
                    <a:pt x="775" y="1644"/>
                  </a:cubicBezTo>
                  <a:cubicBezTo>
                    <a:pt x="769" y="1650"/>
                    <a:pt x="763" y="1656"/>
                    <a:pt x="756" y="1660"/>
                  </a:cubicBezTo>
                  <a:cubicBezTo>
                    <a:pt x="740" y="1666"/>
                    <a:pt x="729" y="1678"/>
                    <a:pt x="717" y="1688"/>
                  </a:cubicBezTo>
                  <a:cubicBezTo>
                    <a:pt x="707" y="1697"/>
                    <a:pt x="701" y="1708"/>
                    <a:pt x="708" y="1722"/>
                  </a:cubicBezTo>
                  <a:cubicBezTo>
                    <a:pt x="710" y="1726"/>
                    <a:pt x="710" y="1730"/>
                    <a:pt x="711" y="1735"/>
                  </a:cubicBezTo>
                  <a:cubicBezTo>
                    <a:pt x="711" y="1739"/>
                    <a:pt x="711" y="1743"/>
                    <a:pt x="711" y="1748"/>
                  </a:cubicBezTo>
                  <a:cubicBezTo>
                    <a:pt x="710" y="1770"/>
                    <a:pt x="692" y="1775"/>
                    <a:pt x="677" y="1783"/>
                  </a:cubicBezTo>
                  <a:cubicBezTo>
                    <a:pt x="673" y="1788"/>
                    <a:pt x="677" y="1794"/>
                    <a:pt x="675" y="1800"/>
                  </a:cubicBezTo>
                  <a:cubicBezTo>
                    <a:pt x="666" y="1824"/>
                    <a:pt x="651" y="1843"/>
                    <a:pt x="631" y="1860"/>
                  </a:cubicBezTo>
                  <a:cubicBezTo>
                    <a:pt x="629" y="1862"/>
                    <a:pt x="625" y="1863"/>
                    <a:pt x="623" y="1866"/>
                  </a:cubicBezTo>
                  <a:cubicBezTo>
                    <a:pt x="607" y="1892"/>
                    <a:pt x="582" y="1901"/>
                    <a:pt x="553" y="1904"/>
                  </a:cubicBezTo>
                  <a:cubicBezTo>
                    <a:pt x="545" y="1906"/>
                    <a:pt x="536" y="1904"/>
                    <a:pt x="527" y="1906"/>
                  </a:cubicBezTo>
                  <a:cubicBezTo>
                    <a:pt x="524" y="1907"/>
                    <a:pt x="520" y="1907"/>
                    <a:pt x="517" y="1909"/>
                  </a:cubicBezTo>
                  <a:cubicBezTo>
                    <a:pt x="489" y="1923"/>
                    <a:pt x="479" y="1920"/>
                    <a:pt x="465" y="1890"/>
                  </a:cubicBezTo>
                  <a:cubicBezTo>
                    <a:pt x="463" y="1884"/>
                    <a:pt x="469" y="1880"/>
                    <a:pt x="469" y="1874"/>
                  </a:cubicBezTo>
                  <a:cubicBezTo>
                    <a:pt x="457" y="1858"/>
                    <a:pt x="451" y="1839"/>
                    <a:pt x="437" y="1824"/>
                  </a:cubicBezTo>
                  <a:cubicBezTo>
                    <a:pt x="435" y="1822"/>
                    <a:pt x="433" y="1820"/>
                    <a:pt x="433" y="1817"/>
                  </a:cubicBezTo>
                  <a:cubicBezTo>
                    <a:pt x="432" y="1797"/>
                    <a:pt x="422" y="1780"/>
                    <a:pt x="419" y="1761"/>
                  </a:cubicBezTo>
                  <a:cubicBezTo>
                    <a:pt x="419" y="1754"/>
                    <a:pt x="421" y="1748"/>
                    <a:pt x="417" y="1742"/>
                  </a:cubicBezTo>
                  <a:cubicBezTo>
                    <a:pt x="404" y="1729"/>
                    <a:pt x="400" y="1711"/>
                    <a:pt x="388" y="1698"/>
                  </a:cubicBezTo>
                  <a:cubicBezTo>
                    <a:pt x="386" y="1696"/>
                    <a:pt x="385" y="1693"/>
                    <a:pt x="386" y="1691"/>
                  </a:cubicBezTo>
                  <a:cubicBezTo>
                    <a:pt x="390" y="1683"/>
                    <a:pt x="384" y="1675"/>
                    <a:pt x="386" y="1666"/>
                  </a:cubicBezTo>
                  <a:cubicBezTo>
                    <a:pt x="388" y="1660"/>
                    <a:pt x="387" y="1653"/>
                    <a:pt x="387" y="1647"/>
                  </a:cubicBezTo>
                  <a:cubicBezTo>
                    <a:pt x="389" y="1633"/>
                    <a:pt x="393" y="1621"/>
                    <a:pt x="405" y="1612"/>
                  </a:cubicBezTo>
                  <a:cubicBezTo>
                    <a:pt x="412" y="1608"/>
                    <a:pt x="411" y="1601"/>
                    <a:pt x="410" y="1595"/>
                  </a:cubicBezTo>
                  <a:cubicBezTo>
                    <a:pt x="408" y="1585"/>
                    <a:pt x="400" y="1578"/>
                    <a:pt x="401" y="1568"/>
                  </a:cubicBezTo>
                  <a:cubicBezTo>
                    <a:pt x="402" y="1560"/>
                    <a:pt x="404" y="1553"/>
                    <a:pt x="400" y="1546"/>
                  </a:cubicBezTo>
                  <a:cubicBezTo>
                    <a:pt x="396" y="1541"/>
                    <a:pt x="393" y="1537"/>
                    <a:pt x="390" y="1531"/>
                  </a:cubicBezTo>
                  <a:cubicBezTo>
                    <a:pt x="383" y="1517"/>
                    <a:pt x="374" y="1504"/>
                    <a:pt x="361" y="1494"/>
                  </a:cubicBezTo>
                  <a:cubicBezTo>
                    <a:pt x="354" y="1488"/>
                    <a:pt x="346" y="1482"/>
                    <a:pt x="345" y="1472"/>
                  </a:cubicBezTo>
                  <a:cubicBezTo>
                    <a:pt x="347" y="1466"/>
                    <a:pt x="341" y="1459"/>
                    <a:pt x="345" y="1453"/>
                  </a:cubicBezTo>
                  <a:cubicBezTo>
                    <a:pt x="350" y="1439"/>
                    <a:pt x="350" y="1424"/>
                    <a:pt x="355" y="1410"/>
                  </a:cubicBezTo>
                  <a:cubicBezTo>
                    <a:pt x="355" y="1406"/>
                    <a:pt x="356" y="1401"/>
                    <a:pt x="352" y="1398"/>
                  </a:cubicBezTo>
                  <a:cubicBezTo>
                    <a:pt x="342" y="1390"/>
                    <a:pt x="333" y="1385"/>
                    <a:pt x="320" y="1391"/>
                  </a:cubicBezTo>
                  <a:cubicBezTo>
                    <a:pt x="312" y="1395"/>
                    <a:pt x="305" y="1390"/>
                    <a:pt x="299" y="1383"/>
                  </a:cubicBezTo>
                  <a:cubicBezTo>
                    <a:pt x="295" y="1378"/>
                    <a:pt x="290" y="1374"/>
                    <a:pt x="287" y="1369"/>
                  </a:cubicBezTo>
                  <a:cubicBezTo>
                    <a:pt x="282" y="1363"/>
                    <a:pt x="276" y="1363"/>
                    <a:pt x="269" y="1365"/>
                  </a:cubicBezTo>
                  <a:cubicBezTo>
                    <a:pt x="251" y="1370"/>
                    <a:pt x="233" y="1375"/>
                    <a:pt x="218" y="1385"/>
                  </a:cubicBezTo>
                  <a:cubicBezTo>
                    <a:pt x="210" y="1390"/>
                    <a:pt x="202" y="1390"/>
                    <a:pt x="194" y="1387"/>
                  </a:cubicBezTo>
                  <a:cubicBezTo>
                    <a:pt x="183" y="1383"/>
                    <a:pt x="172" y="1385"/>
                    <a:pt x="162" y="1390"/>
                  </a:cubicBezTo>
                  <a:cubicBezTo>
                    <a:pt x="160" y="1391"/>
                    <a:pt x="158" y="1392"/>
                    <a:pt x="156" y="1393"/>
                  </a:cubicBezTo>
                  <a:cubicBezTo>
                    <a:pt x="125" y="1406"/>
                    <a:pt x="118" y="1404"/>
                    <a:pt x="97" y="1378"/>
                  </a:cubicBezTo>
                  <a:cubicBezTo>
                    <a:pt x="93" y="1372"/>
                    <a:pt x="90" y="1366"/>
                    <a:pt x="82" y="1365"/>
                  </a:cubicBezTo>
                  <a:cubicBezTo>
                    <a:pt x="68" y="1360"/>
                    <a:pt x="59" y="1352"/>
                    <a:pt x="53" y="1337"/>
                  </a:cubicBezTo>
                  <a:cubicBezTo>
                    <a:pt x="46" y="1319"/>
                    <a:pt x="31" y="1306"/>
                    <a:pt x="18" y="1292"/>
                  </a:cubicBezTo>
                  <a:cubicBezTo>
                    <a:pt x="13" y="1287"/>
                    <a:pt x="9" y="1282"/>
                    <a:pt x="8" y="1275"/>
                  </a:cubicBezTo>
                  <a:cubicBezTo>
                    <a:pt x="8" y="1268"/>
                    <a:pt x="7" y="1262"/>
                    <a:pt x="3" y="1256"/>
                  </a:cubicBezTo>
                  <a:cubicBezTo>
                    <a:pt x="2" y="1253"/>
                    <a:pt x="0" y="1249"/>
                    <a:pt x="2" y="1247"/>
                  </a:cubicBezTo>
                  <a:cubicBezTo>
                    <a:pt x="15" y="1237"/>
                    <a:pt x="11" y="1222"/>
                    <a:pt x="15" y="1210"/>
                  </a:cubicBezTo>
                  <a:cubicBezTo>
                    <a:pt x="19" y="1196"/>
                    <a:pt x="11" y="1182"/>
                    <a:pt x="6" y="1169"/>
                  </a:cubicBezTo>
                  <a:cubicBezTo>
                    <a:pt x="4" y="1164"/>
                    <a:pt x="4" y="1158"/>
                    <a:pt x="4" y="1153"/>
                  </a:cubicBezTo>
                  <a:cubicBezTo>
                    <a:pt x="5" y="1143"/>
                    <a:pt x="11" y="1135"/>
                    <a:pt x="16" y="1127"/>
                  </a:cubicBezTo>
                  <a:cubicBezTo>
                    <a:pt x="19" y="1123"/>
                    <a:pt x="18" y="1118"/>
                    <a:pt x="20" y="1113"/>
                  </a:cubicBezTo>
                  <a:cubicBezTo>
                    <a:pt x="32" y="1096"/>
                    <a:pt x="38" y="1076"/>
                    <a:pt x="52" y="1060"/>
                  </a:cubicBezTo>
                  <a:cubicBezTo>
                    <a:pt x="55" y="1055"/>
                    <a:pt x="60" y="1052"/>
                    <a:pt x="65" y="1050"/>
                  </a:cubicBezTo>
                  <a:cubicBezTo>
                    <a:pt x="78" y="1043"/>
                    <a:pt x="90" y="1034"/>
                    <a:pt x="97" y="1021"/>
                  </a:cubicBezTo>
                  <a:cubicBezTo>
                    <a:pt x="98" y="1015"/>
                    <a:pt x="97" y="1010"/>
                    <a:pt x="96" y="1005"/>
                  </a:cubicBezTo>
                  <a:cubicBezTo>
                    <a:pt x="95" y="999"/>
                    <a:pt x="94" y="993"/>
                    <a:pt x="97" y="988"/>
                  </a:cubicBezTo>
                  <a:cubicBezTo>
                    <a:pt x="100" y="984"/>
                    <a:pt x="103" y="980"/>
                    <a:pt x="105" y="975"/>
                  </a:cubicBezTo>
                  <a:cubicBezTo>
                    <a:pt x="112" y="962"/>
                    <a:pt x="125" y="956"/>
                    <a:pt x="137" y="947"/>
                  </a:cubicBezTo>
                  <a:cubicBezTo>
                    <a:pt x="137" y="945"/>
                    <a:pt x="140" y="944"/>
                    <a:pt x="139" y="941"/>
                  </a:cubicBezTo>
                  <a:cubicBezTo>
                    <a:pt x="138" y="933"/>
                    <a:pt x="141" y="929"/>
                    <a:pt x="148" y="927"/>
                  </a:cubicBezTo>
                  <a:cubicBezTo>
                    <a:pt x="162" y="933"/>
                    <a:pt x="177" y="929"/>
                    <a:pt x="191" y="929"/>
                  </a:cubicBezTo>
                  <a:cubicBezTo>
                    <a:pt x="202" y="928"/>
                    <a:pt x="209" y="919"/>
                    <a:pt x="218" y="914"/>
                  </a:cubicBezTo>
                  <a:cubicBezTo>
                    <a:pt x="224" y="911"/>
                    <a:pt x="229" y="906"/>
                    <a:pt x="236" y="906"/>
                  </a:cubicBezTo>
                  <a:cubicBezTo>
                    <a:pt x="260" y="906"/>
                    <a:pt x="284" y="902"/>
                    <a:pt x="307" y="902"/>
                  </a:cubicBezTo>
                  <a:cubicBezTo>
                    <a:pt x="313" y="902"/>
                    <a:pt x="318" y="899"/>
                    <a:pt x="323" y="898"/>
                  </a:cubicBezTo>
                  <a:cubicBezTo>
                    <a:pt x="337" y="893"/>
                    <a:pt x="347" y="900"/>
                    <a:pt x="350" y="914"/>
                  </a:cubicBezTo>
                  <a:cubicBezTo>
                    <a:pt x="352" y="925"/>
                    <a:pt x="358" y="936"/>
                    <a:pt x="353" y="949"/>
                  </a:cubicBezTo>
                  <a:cubicBezTo>
                    <a:pt x="351" y="954"/>
                    <a:pt x="360" y="959"/>
                    <a:pt x="367" y="962"/>
                  </a:cubicBezTo>
                  <a:cubicBezTo>
                    <a:pt x="373" y="965"/>
                    <a:pt x="381" y="965"/>
                    <a:pt x="388" y="967"/>
                  </a:cubicBezTo>
                  <a:cubicBezTo>
                    <a:pt x="398" y="969"/>
                    <a:pt x="406" y="972"/>
                    <a:pt x="413" y="982"/>
                  </a:cubicBezTo>
                  <a:cubicBezTo>
                    <a:pt x="422" y="994"/>
                    <a:pt x="438" y="993"/>
                    <a:pt x="451" y="998"/>
                  </a:cubicBezTo>
                  <a:cubicBezTo>
                    <a:pt x="456" y="1000"/>
                    <a:pt x="458" y="994"/>
                    <a:pt x="458" y="989"/>
                  </a:cubicBezTo>
                  <a:cubicBezTo>
                    <a:pt x="458" y="981"/>
                    <a:pt x="460" y="975"/>
                    <a:pt x="466" y="970"/>
                  </a:cubicBezTo>
                  <a:cubicBezTo>
                    <a:pt x="480" y="962"/>
                    <a:pt x="494" y="959"/>
                    <a:pt x="507" y="973"/>
                  </a:cubicBezTo>
                  <a:cubicBezTo>
                    <a:pt x="509" y="975"/>
                    <a:pt x="512" y="974"/>
                    <a:pt x="515" y="974"/>
                  </a:cubicBezTo>
                  <a:cubicBezTo>
                    <a:pt x="526" y="977"/>
                    <a:pt x="537" y="982"/>
                    <a:pt x="548" y="983"/>
                  </a:cubicBezTo>
                  <a:cubicBezTo>
                    <a:pt x="562" y="985"/>
                    <a:pt x="575" y="989"/>
                    <a:pt x="587" y="978"/>
                  </a:cubicBezTo>
                  <a:cubicBezTo>
                    <a:pt x="591" y="974"/>
                    <a:pt x="598" y="975"/>
                    <a:pt x="604" y="977"/>
                  </a:cubicBezTo>
                  <a:cubicBezTo>
                    <a:pt x="608" y="978"/>
                    <a:pt x="611" y="980"/>
                    <a:pt x="615" y="981"/>
                  </a:cubicBezTo>
                  <a:cubicBezTo>
                    <a:pt x="626" y="985"/>
                    <a:pt x="633" y="982"/>
                    <a:pt x="636" y="971"/>
                  </a:cubicBezTo>
                  <a:cubicBezTo>
                    <a:pt x="640" y="949"/>
                    <a:pt x="648" y="928"/>
                    <a:pt x="645" y="904"/>
                  </a:cubicBezTo>
                  <a:cubicBezTo>
                    <a:pt x="630" y="910"/>
                    <a:pt x="615" y="914"/>
                    <a:pt x="599" y="906"/>
                  </a:cubicBezTo>
                  <a:cubicBezTo>
                    <a:pt x="594" y="903"/>
                    <a:pt x="589" y="906"/>
                    <a:pt x="585" y="908"/>
                  </a:cubicBezTo>
                  <a:cubicBezTo>
                    <a:pt x="579" y="912"/>
                    <a:pt x="573" y="913"/>
                    <a:pt x="567" y="912"/>
                  </a:cubicBezTo>
                  <a:cubicBezTo>
                    <a:pt x="547" y="909"/>
                    <a:pt x="535" y="898"/>
                    <a:pt x="529" y="875"/>
                  </a:cubicBezTo>
                  <a:cubicBezTo>
                    <a:pt x="529" y="872"/>
                    <a:pt x="529" y="869"/>
                    <a:pt x="528" y="867"/>
                  </a:cubicBezTo>
                  <a:cubicBezTo>
                    <a:pt x="521" y="845"/>
                    <a:pt x="539" y="853"/>
                    <a:pt x="547" y="843"/>
                  </a:cubicBezTo>
                  <a:cubicBezTo>
                    <a:pt x="552" y="842"/>
                    <a:pt x="559" y="838"/>
                    <a:pt x="562" y="832"/>
                  </a:cubicBezTo>
                  <a:cubicBezTo>
                    <a:pt x="564" y="827"/>
                    <a:pt x="565" y="824"/>
                    <a:pt x="570" y="823"/>
                  </a:cubicBezTo>
                  <a:cubicBezTo>
                    <a:pt x="583" y="822"/>
                    <a:pt x="595" y="818"/>
                    <a:pt x="606" y="811"/>
                  </a:cubicBezTo>
                  <a:cubicBezTo>
                    <a:pt x="616" y="804"/>
                    <a:pt x="627" y="804"/>
                    <a:pt x="637" y="810"/>
                  </a:cubicBezTo>
                  <a:cubicBezTo>
                    <a:pt x="656" y="821"/>
                    <a:pt x="675" y="817"/>
                    <a:pt x="695" y="817"/>
                  </a:cubicBezTo>
                  <a:cubicBezTo>
                    <a:pt x="702" y="817"/>
                    <a:pt x="705" y="813"/>
                    <a:pt x="701" y="805"/>
                  </a:cubicBezTo>
                  <a:cubicBezTo>
                    <a:pt x="695" y="797"/>
                    <a:pt x="689" y="790"/>
                    <a:pt x="680" y="785"/>
                  </a:cubicBezTo>
                  <a:cubicBezTo>
                    <a:pt x="667" y="777"/>
                    <a:pt x="650" y="774"/>
                    <a:pt x="641" y="758"/>
                  </a:cubicBezTo>
                  <a:cubicBezTo>
                    <a:pt x="639" y="753"/>
                    <a:pt x="641" y="749"/>
                    <a:pt x="643" y="745"/>
                  </a:cubicBezTo>
                  <a:cubicBezTo>
                    <a:pt x="647" y="737"/>
                    <a:pt x="650" y="718"/>
                    <a:pt x="646" y="721"/>
                  </a:cubicBezTo>
                  <a:cubicBezTo>
                    <a:pt x="636" y="725"/>
                    <a:pt x="627" y="733"/>
                    <a:pt x="616" y="736"/>
                  </a:cubicBezTo>
                  <a:cubicBezTo>
                    <a:pt x="620" y="742"/>
                    <a:pt x="625" y="744"/>
                    <a:pt x="630" y="745"/>
                  </a:cubicBezTo>
                  <a:cubicBezTo>
                    <a:pt x="640" y="747"/>
                    <a:pt x="642" y="752"/>
                    <a:pt x="637" y="761"/>
                  </a:cubicBezTo>
                  <a:cubicBezTo>
                    <a:pt x="629" y="764"/>
                    <a:pt x="620" y="765"/>
                    <a:pt x="613" y="771"/>
                  </a:cubicBezTo>
                  <a:cubicBezTo>
                    <a:pt x="606" y="776"/>
                    <a:pt x="599" y="774"/>
                    <a:pt x="597" y="766"/>
                  </a:cubicBezTo>
                  <a:cubicBezTo>
                    <a:pt x="595" y="757"/>
                    <a:pt x="578" y="746"/>
                    <a:pt x="590" y="741"/>
                  </a:cubicBezTo>
                  <a:cubicBezTo>
                    <a:pt x="609" y="732"/>
                    <a:pt x="583" y="736"/>
                    <a:pt x="581" y="731"/>
                  </a:cubicBezTo>
                  <a:cubicBezTo>
                    <a:pt x="581" y="730"/>
                    <a:pt x="575" y="734"/>
                    <a:pt x="573" y="738"/>
                  </a:cubicBezTo>
                  <a:cubicBezTo>
                    <a:pt x="562" y="759"/>
                    <a:pt x="552" y="781"/>
                    <a:pt x="547" y="804"/>
                  </a:cubicBezTo>
                  <a:cubicBezTo>
                    <a:pt x="545" y="810"/>
                    <a:pt x="549" y="816"/>
                    <a:pt x="553" y="820"/>
                  </a:cubicBezTo>
                  <a:cubicBezTo>
                    <a:pt x="558" y="826"/>
                    <a:pt x="557" y="830"/>
                    <a:pt x="550" y="834"/>
                  </a:cubicBezTo>
                  <a:cubicBezTo>
                    <a:pt x="537" y="842"/>
                    <a:pt x="523" y="843"/>
                    <a:pt x="508" y="839"/>
                  </a:cubicBezTo>
                  <a:cubicBezTo>
                    <a:pt x="503" y="837"/>
                    <a:pt x="502" y="840"/>
                    <a:pt x="501" y="844"/>
                  </a:cubicBezTo>
                  <a:cubicBezTo>
                    <a:pt x="498" y="852"/>
                    <a:pt x="493" y="849"/>
                    <a:pt x="487" y="845"/>
                  </a:cubicBezTo>
                  <a:cubicBezTo>
                    <a:pt x="494" y="855"/>
                    <a:pt x="497" y="866"/>
                    <a:pt x="504" y="874"/>
                  </a:cubicBezTo>
                  <a:cubicBezTo>
                    <a:pt x="508" y="879"/>
                    <a:pt x="508" y="883"/>
                    <a:pt x="501" y="885"/>
                  </a:cubicBezTo>
                  <a:cubicBezTo>
                    <a:pt x="498" y="885"/>
                    <a:pt x="497" y="884"/>
                    <a:pt x="495" y="883"/>
                  </a:cubicBezTo>
                  <a:cubicBezTo>
                    <a:pt x="491" y="880"/>
                    <a:pt x="487" y="880"/>
                    <a:pt x="484" y="880"/>
                  </a:cubicBezTo>
                  <a:cubicBezTo>
                    <a:pt x="464" y="876"/>
                    <a:pt x="446" y="856"/>
                    <a:pt x="444" y="834"/>
                  </a:cubicBezTo>
                  <a:cubicBezTo>
                    <a:pt x="442" y="822"/>
                    <a:pt x="436" y="818"/>
                    <a:pt x="427" y="811"/>
                  </a:cubicBezTo>
                  <a:cubicBezTo>
                    <a:pt x="414" y="801"/>
                    <a:pt x="393" y="798"/>
                    <a:pt x="387" y="778"/>
                  </a:cubicBezTo>
                  <a:cubicBezTo>
                    <a:pt x="385" y="770"/>
                    <a:pt x="372" y="769"/>
                    <a:pt x="366" y="761"/>
                  </a:cubicBezTo>
                  <a:cubicBezTo>
                    <a:pt x="365" y="760"/>
                    <a:pt x="363" y="762"/>
                    <a:pt x="362" y="764"/>
                  </a:cubicBezTo>
                  <a:cubicBezTo>
                    <a:pt x="362" y="766"/>
                    <a:pt x="362" y="769"/>
                    <a:pt x="363" y="771"/>
                  </a:cubicBezTo>
                  <a:cubicBezTo>
                    <a:pt x="374" y="788"/>
                    <a:pt x="382" y="808"/>
                    <a:pt x="402" y="818"/>
                  </a:cubicBezTo>
                  <a:cubicBezTo>
                    <a:pt x="412" y="824"/>
                    <a:pt x="421" y="831"/>
                    <a:pt x="429" y="839"/>
                  </a:cubicBezTo>
                  <a:cubicBezTo>
                    <a:pt x="434" y="844"/>
                    <a:pt x="438" y="851"/>
                    <a:pt x="426" y="852"/>
                  </a:cubicBezTo>
                  <a:cubicBezTo>
                    <a:pt x="419" y="852"/>
                    <a:pt x="422" y="856"/>
                    <a:pt x="422" y="860"/>
                  </a:cubicBezTo>
                  <a:cubicBezTo>
                    <a:pt x="423" y="869"/>
                    <a:pt x="422" y="877"/>
                    <a:pt x="416" y="883"/>
                  </a:cubicBezTo>
                  <a:cubicBezTo>
                    <a:pt x="413" y="886"/>
                    <a:pt x="408" y="888"/>
                    <a:pt x="404" y="886"/>
                  </a:cubicBezTo>
                  <a:cubicBezTo>
                    <a:pt x="400" y="884"/>
                    <a:pt x="401" y="880"/>
                    <a:pt x="401" y="876"/>
                  </a:cubicBezTo>
                  <a:cubicBezTo>
                    <a:pt x="403" y="860"/>
                    <a:pt x="394" y="846"/>
                    <a:pt x="380" y="840"/>
                  </a:cubicBezTo>
                  <a:cubicBezTo>
                    <a:pt x="360" y="831"/>
                    <a:pt x="343" y="818"/>
                    <a:pt x="332" y="798"/>
                  </a:cubicBezTo>
                  <a:cubicBezTo>
                    <a:pt x="325" y="784"/>
                    <a:pt x="318" y="783"/>
                    <a:pt x="308" y="794"/>
                  </a:cubicBezTo>
                  <a:cubicBezTo>
                    <a:pt x="298" y="805"/>
                    <a:pt x="286" y="810"/>
                    <a:pt x="271" y="803"/>
                  </a:cubicBezTo>
                  <a:cubicBezTo>
                    <a:pt x="261" y="798"/>
                    <a:pt x="256" y="802"/>
                    <a:pt x="257" y="813"/>
                  </a:cubicBezTo>
                  <a:cubicBezTo>
                    <a:pt x="258" y="827"/>
                    <a:pt x="251" y="834"/>
                    <a:pt x="240" y="839"/>
                  </a:cubicBezTo>
                  <a:cubicBezTo>
                    <a:pt x="225" y="846"/>
                    <a:pt x="218" y="856"/>
                    <a:pt x="220" y="874"/>
                  </a:cubicBezTo>
                  <a:cubicBezTo>
                    <a:pt x="222" y="890"/>
                    <a:pt x="202" y="913"/>
                    <a:pt x="185" y="915"/>
                  </a:cubicBezTo>
                  <a:cubicBezTo>
                    <a:pt x="172" y="917"/>
                    <a:pt x="162" y="927"/>
                    <a:pt x="148" y="926"/>
                  </a:cubicBezTo>
                  <a:cubicBezTo>
                    <a:pt x="145" y="926"/>
                    <a:pt x="143" y="926"/>
                    <a:pt x="141" y="924"/>
                  </a:cubicBezTo>
                  <a:cubicBezTo>
                    <a:pt x="133" y="915"/>
                    <a:pt x="123" y="913"/>
                    <a:pt x="111" y="913"/>
                  </a:cubicBezTo>
                  <a:cubicBezTo>
                    <a:pt x="106" y="910"/>
                    <a:pt x="107" y="904"/>
                    <a:pt x="106" y="899"/>
                  </a:cubicBezTo>
                  <a:cubicBezTo>
                    <a:pt x="99" y="887"/>
                    <a:pt x="99" y="875"/>
                    <a:pt x="103" y="863"/>
                  </a:cubicBezTo>
                  <a:cubicBezTo>
                    <a:pt x="107" y="849"/>
                    <a:pt x="104" y="834"/>
                    <a:pt x="103" y="820"/>
                  </a:cubicBezTo>
                  <a:cubicBezTo>
                    <a:pt x="101" y="803"/>
                    <a:pt x="114" y="790"/>
                    <a:pt x="131" y="793"/>
                  </a:cubicBezTo>
                  <a:cubicBezTo>
                    <a:pt x="147" y="796"/>
                    <a:pt x="163" y="797"/>
                    <a:pt x="179" y="797"/>
                  </a:cubicBezTo>
                  <a:cubicBezTo>
                    <a:pt x="188" y="797"/>
                    <a:pt x="194" y="793"/>
                    <a:pt x="197" y="784"/>
                  </a:cubicBezTo>
                  <a:cubicBezTo>
                    <a:pt x="207" y="752"/>
                    <a:pt x="200" y="736"/>
                    <a:pt x="168" y="721"/>
                  </a:cubicBezTo>
                  <a:cubicBezTo>
                    <a:pt x="166" y="720"/>
                    <a:pt x="163" y="719"/>
                    <a:pt x="162" y="716"/>
                  </a:cubicBezTo>
                  <a:cubicBezTo>
                    <a:pt x="160" y="714"/>
                    <a:pt x="160" y="712"/>
                    <a:pt x="160" y="710"/>
                  </a:cubicBezTo>
                  <a:cubicBezTo>
                    <a:pt x="162" y="701"/>
                    <a:pt x="167" y="698"/>
                    <a:pt x="175" y="698"/>
                  </a:cubicBezTo>
                  <a:cubicBezTo>
                    <a:pt x="179" y="697"/>
                    <a:pt x="185" y="698"/>
                    <a:pt x="185" y="697"/>
                  </a:cubicBezTo>
                  <a:cubicBezTo>
                    <a:pt x="189" y="677"/>
                    <a:pt x="209" y="687"/>
                    <a:pt x="218" y="677"/>
                  </a:cubicBezTo>
                  <a:cubicBezTo>
                    <a:pt x="228" y="666"/>
                    <a:pt x="238" y="655"/>
                    <a:pt x="249" y="645"/>
                  </a:cubicBezTo>
                  <a:cubicBezTo>
                    <a:pt x="256" y="639"/>
                    <a:pt x="258" y="630"/>
                    <a:pt x="261" y="622"/>
                  </a:cubicBezTo>
                  <a:cubicBezTo>
                    <a:pt x="272" y="611"/>
                    <a:pt x="288" y="612"/>
                    <a:pt x="300" y="604"/>
                  </a:cubicBezTo>
                  <a:cubicBezTo>
                    <a:pt x="304" y="602"/>
                    <a:pt x="310" y="602"/>
                    <a:pt x="306" y="595"/>
                  </a:cubicBezTo>
                  <a:cubicBezTo>
                    <a:pt x="303" y="589"/>
                    <a:pt x="300" y="584"/>
                    <a:pt x="303" y="577"/>
                  </a:cubicBezTo>
                  <a:cubicBezTo>
                    <a:pt x="304" y="574"/>
                    <a:pt x="303" y="572"/>
                    <a:pt x="302" y="569"/>
                  </a:cubicBezTo>
                  <a:cubicBezTo>
                    <a:pt x="301" y="555"/>
                    <a:pt x="313" y="542"/>
                    <a:pt x="326" y="542"/>
                  </a:cubicBezTo>
                  <a:cubicBezTo>
                    <a:pt x="332" y="543"/>
                    <a:pt x="337" y="546"/>
                    <a:pt x="340" y="552"/>
                  </a:cubicBezTo>
                  <a:cubicBezTo>
                    <a:pt x="342" y="557"/>
                    <a:pt x="339" y="562"/>
                    <a:pt x="335" y="565"/>
                  </a:cubicBezTo>
                  <a:cubicBezTo>
                    <a:pt x="330" y="569"/>
                    <a:pt x="325" y="573"/>
                    <a:pt x="330" y="581"/>
                  </a:cubicBezTo>
                  <a:cubicBezTo>
                    <a:pt x="334" y="587"/>
                    <a:pt x="338" y="593"/>
                    <a:pt x="347" y="591"/>
                  </a:cubicBezTo>
                  <a:cubicBezTo>
                    <a:pt x="351" y="590"/>
                    <a:pt x="355" y="590"/>
                    <a:pt x="359" y="592"/>
                  </a:cubicBezTo>
                  <a:cubicBezTo>
                    <a:pt x="372" y="599"/>
                    <a:pt x="383" y="595"/>
                    <a:pt x="395" y="586"/>
                  </a:cubicBezTo>
                  <a:cubicBezTo>
                    <a:pt x="405" y="579"/>
                    <a:pt x="416" y="573"/>
                    <a:pt x="428" y="584"/>
                  </a:cubicBezTo>
                  <a:cubicBezTo>
                    <a:pt x="431" y="586"/>
                    <a:pt x="434" y="585"/>
                    <a:pt x="435" y="582"/>
                  </a:cubicBezTo>
                  <a:cubicBezTo>
                    <a:pt x="439" y="574"/>
                    <a:pt x="446" y="566"/>
                    <a:pt x="442" y="556"/>
                  </a:cubicBezTo>
                  <a:cubicBezTo>
                    <a:pt x="440" y="548"/>
                    <a:pt x="442" y="542"/>
                    <a:pt x="446" y="535"/>
                  </a:cubicBezTo>
                  <a:cubicBezTo>
                    <a:pt x="456" y="519"/>
                    <a:pt x="461" y="518"/>
                    <a:pt x="476" y="532"/>
                  </a:cubicBezTo>
                  <a:cubicBezTo>
                    <a:pt x="478" y="525"/>
                    <a:pt x="480" y="519"/>
                    <a:pt x="474" y="513"/>
                  </a:cubicBezTo>
                  <a:cubicBezTo>
                    <a:pt x="465" y="504"/>
                    <a:pt x="466" y="495"/>
                    <a:pt x="476" y="488"/>
                  </a:cubicBezTo>
                  <a:cubicBezTo>
                    <a:pt x="482" y="482"/>
                    <a:pt x="490" y="480"/>
                    <a:pt x="498" y="481"/>
                  </a:cubicBezTo>
                  <a:cubicBezTo>
                    <a:pt x="511" y="484"/>
                    <a:pt x="522" y="480"/>
                    <a:pt x="533" y="472"/>
                  </a:cubicBezTo>
                  <a:cubicBezTo>
                    <a:pt x="520" y="458"/>
                    <a:pt x="507" y="469"/>
                    <a:pt x="495" y="470"/>
                  </a:cubicBezTo>
                  <a:cubicBezTo>
                    <a:pt x="490" y="471"/>
                    <a:pt x="487" y="475"/>
                    <a:pt x="483" y="476"/>
                  </a:cubicBezTo>
                  <a:cubicBezTo>
                    <a:pt x="465" y="483"/>
                    <a:pt x="446" y="472"/>
                    <a:pt x="446" y="453"/>
                  </a:cubicBezTo>
                  <a:cubicBezTo>
                    <a:pt x="445" y="448"/>
                    <a:pt x="445" y="444"/>
                    <a:pt x="444" y="439"/>
                  </a:cubicBezTo>
                  <a:cubicBezTo>
                    <a:pt x="441" y="421"/>
                    <a:pt x="443" y="404"/>
                    <a:pt x="460" y="392"/>
                  </a:cubicBezTo>
                  <a:cubicBezTo>
                    <a:pt x="467" y="387"/>
                    <a:pt x="471" y="379"/>
                    <a:pt x="477" y="373"/>
                  </a:cubicBezTo>
                  <a:cubicBezTo>
                    <a:pt x="482" y="369"/>
                    <a:pt x="480" y="363"/>
                    <a:pt x="477" y="358"/>
                  </a:cubicBezTo>
                  <a:cubicBezTo>
                    <a:pt x="475" y="353"/>
                    <a:pt x="470" y="354"/>
                    <a:pt x="465" y="356"/>
                  </a:cubicBezTo>
                  <a:cubicBezTo>
                    <a:pt x="455" y="359"/>
                    <a:pt x="450" y="366"/>
                    <a:pt x="448" y="376"/>
                  </a:cubicBezTo>
                  <a:cubicBezTo>
                    <a:pt x="446" y="392"/>
                    <a:pt x="438" y="404"/>
                    <a:pt x="422" y="412"/>
                  </a:cubicBezTo>
                  <a:cubicBezTo>
                    <a:pt x="402" y="422"/>
                    <a:pt x="400" y="446"/>
                    <a:pt x="416" y="462"/>
                  </a:cubicBezTo>
                  <a:cubicBezTo>
                    <a:pt x="419" y="465"/>
                    <a:pt x="421" y="468"/>
                    <a:pt x="423" y="471"/>
                  </a:cubicBezTo>
                  <a:cubicBezTo>
                    <a:pt x="430" y="484"/>
                    <a:pt x="410" y="491"/>
                    <a:pt x="411" y="492"/>
                  </a:cubicBezTo>
                  <a:cubicBezTo>
                    <a:pt x="420" y="496"/>
                    <a:pt x="417" y="501"/>
                    <a:pt x="412" y="505"/>
                  </a:cubicBezTo>
                  <a:cubicBezTo>
                    <a:pt x="403" y="511"/>
                    <a:pt x="403" y="519"/>
                    <a:pt x="404" y="528"/>
                  </a:cubicBezTo>
                  <a:cubicBezTo>
                    <a:pt x="407" y="543"/>
                    <a:pt x="401" y="554"/>
                    <a:pt x="388" y="561"/>
                  </a:cubicBezTo>
                  <a:cubicBezTo>
                    <a:pt x="383" y="564"/>
                    <a:pt x="380" y="567"/>
                    <a:pt x="377" y="572"/>
                  </a:cubicBezTo>
                  <a:cubicBezTo>
                    <a:pt x="374" y="578"/>
                    <a:pt x="368" y="579"/>
                    <a:pt x="362" y="579"/>
                  </a:cubicBezTo>
                  <a:cubicBezTo>
                    <a:pt x="356" y="578"/>
                    <a:pt x="355" y="572"/>
                    <a:pt x="355" y="568"/>
                  </a:cubicBezTo>
                  <a:cubicBezTo>
                    <a:pt x="353" y="543"/>
                    <a:pt x="336" y="524"/>
                    <a:pt x="331" y="501"/>
                  </a:cubicBezTo>
                  <a:cubicBezTo>
                    <a:pt x="306" y="528"/>
                    <a:pt x="298" y="531"/>
                    <a:pt x="276" y="518"/>
                  </a:cubicBezTo>
                  <a:cubicBezTo>
                    <a:pt x="275" y="517"/>
                    <a:pt x="275" y="516"/>
                    <a:pt x="274" y="515"/>
                  </a:cubicBezTo>
                  <a:cubicBezTo>
                    <a:pt x="270" y="508"/>
                    <a:pt x="279" y="500"/>
                    <a:pt x="272" y="494"/>
                  </a:cubicBezTo>
                  <a:cubicBezTo>
                    <a:pt x="271" y="481"/>
                    <a:pt x="259" y="470"/>
                    <a:pt x="268" y="456"/>
                  </a:cubicBezTo>
                  <a:cubicBezTo>
                    <a:pt x="260" y="453"/>
                    <a:pt x="262" y="448"/>
                    <a:pt x="265" y="443"/>
                  </a:cubicBezTo>
                  <a:cubicBezTo>
                    <a:pt x="266" y="442"/>
                    <a:pt x="267" y="442"/>
                    <a:pt x="268" y="441"/>
                  </a:cubicBezTo>
                  <a:cubicBezTo>
                    <a:pt x="272" y="440"/>
                    <a:pt x="270" y="438"/>
                    <a:pt x="270" y="436"/>
                  </a:cubicBezTo>
                  <a:cubicBezTo>
                    <a:pt x="271" y="435"/>
                    <a:pt x="272" y="433"/>
                    <a:pt x="273" y="433"/>
                  </a:cubicBezTo>
                  <a:cubicBezTo>
                    <a:pt x="283" y="434"/>
                    <a:pt x="278" y="427"/>
                    <a:pt x="279" y="423"/>
                  </a:cubicBezTo>
                  <a:cubicBezTo>
                    <a:pt x="287" y="415"/>
                    <a:pt x="301" y="412"/>
                    <a:pt x="302" y="398"/>
                  </a:cubicBezTo>
                  <a:cubicBezTo>
                    <a:pt x="303" y="396"/>
                    <a:pt x="302" y="397"/>
                    <a:pt x="303" y="397"/>
                  </a:cubicBezTo>
                  <a:cubicBezTo>
                    <a:pt x="316" y="399"/>
                    <a:pt x="319" y="383"/>
                    <a:pt x="330" y="383"/>
                  </a:cubicBezTo>
                  <a:cubicBezTo>
                    <a:pt x="335" y="384"/>
                    <a:pt x="339" y="385"/>
                    <a:pt x="337" y="384"/>
                  </a:cubicBezTo>
                  <a:cubicBezTo>
                    <a:pt x="328" y="379"/>
                    <a:pt x="328" y="372"/>
                    <a:pt x="335" y="366"/>
                  </a:cubicBezTo>
                  <a:cubicBezTo>
                    <a:pt x="341" y="360"/>
                    <a:pt x="345" y="352"/>
                    <a:pt x="351" y="347"/>
                  </a:cubicBezTo>
                  <a:cubicBezTo>
                    <a:pt x="353" y="345"/>
                    <a:pt x="355" y="345"/>
                    <a:pt x="357" y="345"/>
                  </a:cubicBezTo>
                  <a:cubicBezTo>
                    <a:pt x="362" y="345"/>
                    <a:pt x="357" y="342"/>
                    <a:pt x="358" y="340"/>
                  </a:cubicBezTo>
                  <a:cubicBezTo>
                    <a:pt x="357" y="336"/>
                    <a:pt x="358" y="333"/>
                    <a:pt x="359" y="329"/>
                  </a:cubicBezTo>
                  <a:cubicBezTo>
                    <a:pt x="361" y="325"/>
                    <a:pt x="366" y="323"/>
                    <a:pt x="368" y="319"/>
                  </a:cubicBezTo>
                  <a:cubicBezTo>
                    <a:pt x="370" y="317"/>
                    <a:pt x="373" y="315"/>
                    <a:pt x="370" y="312"/>
                  </a:cubicBezTo>
                  <a:cubicBezTo>
                    <a:pt x="366" y="304"/>
                    <a:pt x="371" y="301"/>
                    <a:pt x="377" y="298"/>
                  </a:cubicBezTo>
                  <a:cubicBezTo>
                    <a:pt x="380" y="297"/>
                    <a:pt x="383" y="295"/>
                    <a:pt x="385" y="293"/>
                  </a:cubicBezTo>
                  <a:cubicBezTo>
                    <a:pt x="391" y="275"/>
                    <a:pt x="406" y="266"/>
                    <a:pt x="422" y="258"/>
                  </a:cubicBezTo>
                  <a:cubicBezTo>
                    <a:pt x="426" y="259"/>
                    <a:pt x="430" y="264"/>
                    <a:pt x="434" y="258"/>
                  </a:cubicBezTo>
                  <a:cubicBezTo>
                    <a:pt x="437" y="257"/>
                    <a:pt x="437" y="254"/>
                    <a:pt x="437" y="251"/>
                  </a:cubicBezTo>
                  <a:cubicBezTo>
                    <a:pt x="443" y="245"/>
                    <a:pt x="450" y="246"/>
                    <a:pt x="456" y="249"/>
                  </a:cubicBezTo>
                  <a:cubicBezTo>
                    <a:pt x="461" y="251"/>
                    <a:pt x="462" y="248"/>
                    <a:pt x="464" y="245"/>
                  </a:cubicBezTo>
                  <a:cubicBezTo>
                    <a:pt x="465" y="244"/>
                    <a:pt x="466" y="243"/>
                    <a:pt x="468" y="243"/>
                  </a:cubicBezTo>
                  <a:cubicBezTo>
                    <a:pt x="475" y="233"/>
                    <a:pt x="487" y="239"/>
                    <a:pt x="497" y="235"/>
                  </a:cubicBezTo>
                  <a:cubicBezTo>
                    <a:pt x="503" y="233"/>
                    <a:pt x="509" y="233"/>
                    <a:pt x="515" y="237"/>
                  </a:cubicBezTo>
                  <a:cubicBezTo>
                    <a:pt x="521" y="243"/>
                    <a:pt x="531" y="239"/>
                    <a:pt x="537" y="244"/>
                  </a:cubicBezTo>
                  <a:cubicBezTo>
                    <a:pt x="540" y="250"/>
                    <a:pt x="534" y="252"/>
                    <a:pt x="531" y="256"/>
                  </a:cubicBezTo>
                  <a:cubicBezTo>
                    <a:pt x="537" y="258"/>
                    <a:pt x="542" y="257"/>
                    <a:pt x="547" y="257"/>
                  </a:cubicBezTo>
                  <a:cubicBezTo>
                    <a:pt x="551" y="256"/>
                    <a:pt x="557" y="255"/>
                    <a:pt x="558" y="258"/>
                  </a:cubicBezTo>
                  <a:cubicBezTo>
                    <a:pt x="565" y="268"/>
                    <a:pt x="576" y="266"/>
                    <a:pt x="584" y="271"/>
                  </a:cubicBezTo>
                  <a:cubicBezTo>
                    <a:pt x="589" y="273"/>
                    <a:pt x="594" y="275"/>
                    <a:pt x="599" y="274"/>
                  </a:cubicBezTo>
                  <a:cubicBezTo>
                    <a:pt x="603" y="272"/>
                    <a:pt x="606" y="274"/>
                    <a:pt x="609" y="275"/>
                  </a:cubicBezTo>
                  <a:cubicBezTo>
                    <a:pt x="624" y="286"/>
                    <a:pt x="645" y="289"/>
                    <a:pt x="654" y="308"/>
                  </a:cubicBezTo>
                  <a:cubicBezTo>
                    <a:pt x="657" y="312"/>
                    <a:pt x="658" y="316"/>
                    <a:pt x="658" y="321"/>
                  </a:cubicBezTo>
                  <a:cubicBezTo>
                    <a:pt x="657" y="329"/>
                    <a:pt x="655" y="336"/>
                    <a:pt x="648" y="340"/>
                  </a:cubicBezTo>
                  <a:cubicBezTo>
                    <a:pt x="618" y="351"/>
                    <a:pt x="591" y="339"/>
                    <a:pt x="565" y="327"/>
                  </a:cubicBezTo>
                  <a:cubicBezTo>
                    <a:pt x="559" y="324"/>
                    <a:pt x="559" y="325"/>
                    <a:pt x="567" y="330"/>
                  </a:cubicBezTo>
                  <a:cubicBezTo>
                    <a:pt x="582" y="338"/>
                    <a:pt x="594" y="348"/>
                    <a:pt x="593" y="368"/>
                  </a:cubicBezTo>
                  <a:cubicBezTo>
                    <a:pt x="593" y="376"/>
                    <a:pt x="600" y="379"/>
                    <a:pt x="606" y="383"/>
                  </a:cubicBezTo>
                  <a:cubicBezTo>
                    <a:pt x="610" y="386"/>
                    <a:pt x="615" y="388"/>
                    <a:pt x="619" y="384"/>
                  </a:cubicBezTo>
                  <a:cubicBezTo>
                    <a:pt x="623" y="379"/>
                    <a:pt x="616" y="377"/>
                    <a:pt x="614" y="374"/>
                  </a:cubicBezTo>
                  <a:cubicBezTo>
                    <a:pt x="612" y="371"/>
                    <a:pt x="607" y="367"/>
                    <a:pt x="610" y="363"/>
                  </a:cubicBezTo>
                  <a:cubicBezTo>
                    <a:pt x="613" y="357"/>
                    <a:pt x="618" y="359"/>
                    <a:pt x="623" y="360"/>
                  </a:cubicBezTo>
                  <a:cubicBezTo>
                    <a:pt x="627" y="361"/>
                    <a:pt x="629" y="363"/>
                    <a:pt x="633" y="364"/>
                  </a:cubicBezTo>
                  <a:cubicBezTo>
                    <a:pt x="642" y="366"/>
                    <a:pt x="646" y="363"/>
                    <a:pt x="643" y="354"/>
                  </a:cubicBezTo>
                  <a:cubicBezTo>
                    <a:pt x="641" y="346"/>
                    <a:pt x="644" y="343"/>
                    <a:pt x="650" y="340"/>
                  </a:cubicBezTo>
                  <a:cubicBezTo>
                    <a:pt x="654" y="337"/>
                    <a:pt x="656" y="332"/>
                    <a:pt x="660" y="329"/>
                  </a:cubicBezTo>
                  <a:cubicBezTo>
                    <a:pt x="666" y="326"/>
                    <a:pt x="673" y="325"/>
                    <a:pt x="679" y="327"/>
                  </a:cubicBezTo>
                  <a:cubicBezTo>
                    <a:pt x="680" y="326"/>
                    <a:pt x="683" y="332"/>
                    <a:pt x="683" y="326"/>
                  </a:cubicBezTo>
                  <a:cubicBezTo>
                    <a:pt x="682" y="322"/>
                    <a:pt x="679" y="319"/>
                    <a:pt x="678" y="314"/>
                  </a:cubicBezTo>
                  <a:cubicBezTo>
                    <a:pt x="677" y="309"/>
                    <a:pt x="678" y="304"/>
                    <a:pt x="675" y="299"/>
                  </a:cubicBezTo>
                  <a:cubicBezTo>
                    <a:pt x="673" y="292"/>
                    <a:pt x="663" y="287"/>
                    <a:pt x="667" y="280"/>
                  </a:cubicBezTo>
                  <a:cubicBezTo>
                    <a:pt x="672" y="273"/>
                    <a:pt x="681" y="283"/>
                    <a:pt x="687" y="279"/>
                  </a:cubicBezTo>
                  <a:cubicBezTo>
                    <a:pt x="692" y="279"/>
                    <a:pt x="696" y="279"/>
                    <a:pt x="700" y="280"/>
                  </a:cubicBezTo>
                  <a:cubicBezTo>
                    <a:pt x="705" y="282"/>
                    <a:pt x="708" y="284"/>
                    <a:pt x="710" y="288"/>
                  </a:cubicBezTo>
                  <a:cubicBezTo>
                    <a:pt x="714" y="295"/>
                    <a:pt x="717" y="301"/>
                    <a:pt x="706" y="304"/>
                  </a:cubicBezTo>
                  <a:cubicBezTo>
                    <a:pt x="703" y="304"/>
                    <a:pt x="700" y="305"/>
                    <a:pt x="701" y="309"/>
                  </a:cubicBezTo>
                  <a:cubicBezTo>
                    <a:pt x="702" y="312"/>
                    <a:pt x="705" y="314"/>
                    <a:pt x="708" y="315"/>
                  </a:cubicBezTo>
                  <a:cubicBezTo>
                    <a:pt x="711" y="317"/>
                    <a:pt x="714" y="316"/>
                    <a:pt x="716" y="313"/>
                  </a:cubicBezTo>
                  <a:cubicBezTo>
                    <a:pt x="717" y="309"/>
                    <a:pt x="719" y="305"/>
                    <a:pt x="721" y="301"/>
                  </a:cubicBezTo>
                  <a:cubicBezTo>
                    <a:pt x="725" y="293"/>
                    <a:pt x="732" y="287"/>
                    <a:pt x="740" y="284"/>
                  </a:cubicBezTo>
                  <a:cubicBezTo>
                    <a:pt x="754" y="279"/>
                    <a:pt x="768" y="275"/>
                    <a:pt x="779" y="265"/>
                  </a:cubicBezTo>
                  <a:cubicBezTo>
                    <a:pt x="781" y="262"/>
                    <a:pt x="785" y="262"/>
                    <a:pt x="788" y="262"/>
                  </a:cubicBezTo>
                  <a:cubicBezTo>
                    <a:pt x="790" y="263"/>
                    <a:pt x="791" y="263"/>
                    <a:pt x="792" y="264"/>
                  </a:cubicBezTo>
                  <a:cubicBezTo>
                    <a:pt x="794" y="271"/>
                    <a:pt x="792" y="277"/>
                    <a:pt x="788" y="286"/>
                  </a:cubicBezTo>
                  <a:cubicBezTo>
                    <a:pt x="793" y="280"/>
                    <a:pt x="793" y="274"/>
                    <a:pt x="798" y="272"/>
                  </a:cubicBezTo>
                  <a:cubicBezTo>
                    <a:pt x="802" y="270"/>
                    <a:pt x="806" y="270"/>
                    <a:pt x="810" y="271"/>
                  </a:cubicBezTo>
                  <a:cubicBezTo>
                    <a:pt x="811" y="271"/>
                    <a:pt x="813" y="271"/>
                    <a:pt x="814" y="271"/>
                  </a:cubicBezTo>
                  <a:cubicBezTo>
                    <a:pt x="819" y="272"/>
                    <a:pt x="821" y="268"/>
                    <a:pt x="825" y="266"/>
                  </a:cubicBezTo>
                  <a:cubicBezTo>
                    <a:pt x="826" y="266"/>
                    <a:pt x="827" y="265"/>
                    <a:pt x="828" y="265"/>
                  </a:cubicBezTo>
                  <a:cubicBezTo>
                    <a:pt x="833" y="264"/>
                    <a:pt x="838" y="264"/>
                    <a:pt x="843" y="264"/>
                  </a:cubicBezTo>
                  <a:cubicBezTo>
                    <a:pt x="846" y="264"/>
                    <a:pt x="850" y="268"/>
                    <a:pt x="851" y="261"/>
                  </a:cubicBezTo>
                  <a:cubicBezTo>
                    <a:pt x="851" y="251"/>
                    <a:pt x="858" y="248"/>
                    <a:pt x="865" y="247"/>
                  </a:cubicBezTo>
                  <a:cubicBezTo>
                    <a:pt x="878" y="245"/>
                    <a:pt x="892" y="242"/>
                    <a:pt x="904" y="252"/>
                  </a:cubicBezTo>
                  <a:cubicBezTo>
                    <a:pt x="915" y="260"/>
                    <a:pt x="929" y="260"/>
                    <a:pt x="942" y="271"/>
                  </a:cubicBezTo>
                  <a:cubicBezTo>
                    <a:pt x="940" y="260"/>
                    <a:pt x="936" y="254"/>
                    <a:pt x="930" y="249"/>
                  </a:cubicBezTo>
                  <a:cubicBezTo>
                    <a:pt x="928" y="248"/>
                    <a:pt x="926" y="248"/>
                    <a:pt x="924" y="247"/>
                  </a:cubicBezTo>
                  <a:cubicBezTo>
                    <a:pt x="919" y="245"/>
                    <a:pt x="916" y="239"/>
                    <a:pt x="918" y="236"/>
                  </a:cubicBezTo>
                  <a:cubicBezTo>
                    <a:pt x="928" y="224"/>
                    <a:pt x="903" y="205"/>
                    <a:pt x="927" y="197"/>
                  </a:cubicBezTo>
                  <a:cubicBezTo>
                    <a:pt x="936" y="196"/>
                    <a:pt x="937" y="190"/>
                    <a:pt x="937" y="183"/>
                  </a:cubicBezTo>
                  <a:cubicBezTo>
                    <a:pt x="938" y="177"/>
                    <a:pt x="937" y="171"/>
                    <a:pt x="940" y="165"/>
                  </a:cubicBezTo>
                  <a:cubicBezTo>
                    <a:pt x="947" y="156"/>
                    <a:pt x="956" y="162"/>
                    <a:pt x="965" y="162"/>
                  </a:cubicBezTo>
                  <a:cubicBezTo>
                    <a:pt x="972" y="162"/>
                    <a:pt x="979" y="164"/>
                    <a:pt x="984" y="171"/>
                  </a:cubicBezTo>
                  <a:cubicBezTo>
                    <a:pt x="986" y="176"/>
                    <a:pt x="986" y="181"/>
                    <a:pt x="986" y="187"/>
                  </a:cubicBezTo>
                  <a:cubicBezTo>
                    <a:pt x="985" y="192"/>
                    <a:pt x="981" y="198"/>
                    <a:pt x="987" y="203"/>
                  </a:cubicBezTo>
                  <a:cubicBezTo>
                    <a:pt x="990" y="206"/>
                    <a:pt x="991" y="209"/>
                    <a:pt x="991" y="212"/>
                  </a:cubicBezTo>
                  <a:cubicBezTo>
                    <a:pt x="990" y="230"/>
                    <a:pt x="993" y="246"/>
                    <a:pt x="1005" y="260"/>
                  </a:cubicBezTo>
                  <a:cubicBezTo>
                    <a:pt x="1011" y="266"/>
                    <a:pt x="1005" y="274"/>
                    <a:pt x="1004" y="281"/>
                  </a:cubicBezTo>
                  <a:cubicBezTo>
                    <a:pt x="1000" y="299"/>
                    <a:pt x="985" y="313"/>
                    <a:pt x="971" y="314"/>
                  </a:cubicBezTo>
                  <a:cubicBezTo>
                    <a:pt x="996" y="319"/>
                    <a:pt x="1012" y="306"/>
                    <a:pt x="1012" y="281"/>
                  </a:cubicBezTo>
                  <a:cubicBezTo>
                    <a:pt x="1012" y="270"/>
                    <a:pt x="1015" y="261"/>
                    <a:pt x="1025" y="257"/>
                  </a:cubicBezTo>
                  <a:cubicBezTo>
                    <a:pt x="1036" y="254"/>
                    <a:pt x="1049" y="271"/>
                    <a:pt x="1048" y="267"/>
                  </a:cubicBezTo>
                  <a:cubicBezTo>
                    <a:pt x="1042" y="259"/>
                    <a:pt x="1035" y="253"/>
                    <a:pt x="1023" y="255"/>
                  </a:cubicBezTo>
                  <a:cubicBezTo>
                    <a:pt x="1003" y="259"/>
                    <a:pt x="993" y="251"/>
                    <a:pt x="998" y="232"/>
                  </a:cubicBezTo>
                  <a:cubicBezTo>
                    <a:pt x="1002" y="218"/>
                    <a:pt x="998" y="212"/>
                    <a:pt x="991" y="204"/>
                  </a:cubicBezTo>
                  <a:cubicBezTo>
                    <a:pt x="989" y="200"/>
                    <a:pt x="988" y="197"/>
                    <a:pt x="988" y="193"/>
                  </a:cubicBezTo>
                  <a:cubicBezTo>
                    <a:pt x="988" y="182"/>
                    <a:pt x="1002" y="179"/>
                    <a:pt x="1002" y="168"/>
                  </a:cubicBezTo>
                  <a:cubicBezTo>
                    <a:pt x="1003" y="164"/>
                    <a:pt x="1005" y="161"/>
                    <a:pt x="1008" y="159"/>
                  </a:cubicBezTo>
                  <a:cubicBezTo>
                    <a:pt x="1013" y="158"/>
                    <a:pt x="1016" y="159"/>
                    <a:pt x="1019" y="163"/>
                  </a:cubicBezTo>
                  <a:cubicBezTo>
                    <a:pt x="1021" y="167"/>
                    <a:pt x="1021" y="171"/>
                    <a:pt x="1020" y="175"/>
                  </a:cubicBezTo>
                  <a:cubicBezTo>
                    <a:pt x="1014" y="185"/>
                    <a:pt x="1011" y="190"/>
                    <a:pt x="1018" y="180"/>
                  </a:cubicBezTo>
                  <a:cubicBezTo>
                    <a:pt x="1019" y="179"/>
                    <a:pt x="1021" y="177"/>
                    <a:pt x="1023" y="176"/>
                  </a:cubicBezTo>
                  <a:cubicBezTo>
                    <a:pt x="1025" y="175"/>
                    <a:pt x="1027" y="175"/>
                    <a:pt x="1029" y="175"/>
                  </a:cubicBezTo>
                  <a:cubicBezTo>
                    <a:pt x="1033" y="175"/>
                    <a:pt x="1040" y="179"/>
                    <a:pt x="1038" y="169"/>
                  </a:cubicBezTo>
                  <a:cubicBezTo>
                    <a:pt x="1035" y="158"/>
                    <a:pt x="1042" y="159"/>
                    <a:pt x="1049" y="161"/>
                  </a:cubicBezTo>
                  <a:cubicBezTo>
                    <a:pt x="1057" y="162"/>
                    <a:pt x="1064" y="167"/>
                    <a:pt x="1070" y="173"/>
                  </a:cubicBezTo>
                  <a:cubicBezTo>
                    <a:pt x="1078" y="178"/>
                    <a:pt x="1086" y="182"/>
                    <a:pt x="1095" y="180"/>
                  </a:cubicBezTo>
                  <a:cubicBezTo>
                    <a:pt x="1104" y="181"/>
                    <a:pt x="1106" y="186"/>
                    <a:pt x="1102" y="192"/>
                  </a:cubicBezTo>
                  <a:cubicBezTo>
                    <a:pt x="1094" y="207"/>
                    <a:pt x="1098" y="219"/>
                    <a:pt x="1110" y="228"/>
                  </a:cubicBezTo>
                  <a:cubicBezTo>
                    <a:pt x="1106" y="217"/>
                    <a:pt x="1107" y="203"/>
                    <a:pt x="1106" y="190"/>
                  </a:cubicBezTo>
                  <a:cubicBezTo>
                    <a:pt x="1105" y="181"/>
                    <a:pt x="1102" y="180"/>
                    <a:pt x="1095" y="180"/>
                  </a:cubicBezTo>
                  <a:cubicBezTo>
                    <a:pt x="1082" y="178"/>
                    <a:pt x="1074" y="173"/>
                    <a:pt x="1069" y="160"/>
                  </a:cubicBezTo>
                  <a:cubicBezTo>
                    <a:pt x="1063" y="146"/>
                    <a:pt x="1066" y="139"/>
                    <a:pt x="1081" y="133"/>
                  </a:cubicBezTo>
                  <a:cubicBezTo>
                    <a:pt x="1086" y="132"/>
                    <a:pt x="1091" y="133"/>
                    <a:pt x="1096" y="131"/>
                  </a:cubicBezTo>
                  <a:cubicBezTo>
                    <a:pt x="1108" y="131"/>
                    <a:pt x="1116" y="122"/>
                    <a:pt x="1128" y="123"/>
                  </a:cubicBezTo>
                  <a:cubicBezTo>
                    <a:pt x="1132" y="124"/>
                    <a:pt x="1136" y="126"/>
                    <a:pt x="1136" y="131"/>
                  </a:cubicBezTo>
                  <a:cubicBezTo>
                    <a:pt x="1135" y="134"/>
                    <a:pt x="1134" y="135"/>
                    <a:pt x="1132" y="137"/>
                  </a:cubicBezTo>
                  <a:cubicBezTo>
                    <a:pt x="1134" y="136"/>
                    <a:pt x="1135" y="134"/>
                    <a:pt x="1137" y="132"/>
                  </a:cubicBezTo>
                  <a:cubicBezTo>
                    <a:pt x="1142" y="126"/>
                    <a:pt x="1135" y="123"/>
                    <a:pt x="1133" y="118"/>
                  </a:cubicBezTo>
                  <a:cubicBezTo>
                    <a:pt x="1127" y="97"/>
                    <a:pt x="1127" y="96"/>
                    <a:pt x="1141" y="89"/>
                  </a:cubicBezTo>
                  <a:cubicBezTo>
                    <a:pt x="1146" y="89"/>
                    <a:pt x="1149" y="86"/>
                    <a:pt x="1151" y="82"/>
                  </a:cubicBezTo>
                  <a:cubicBezTo>
                    <a:pt x="1158" y="75"/>
                    <a:pt x="1166" y="72"/>
                    <a:pt x="1176" y="73"/>
                  </a:cubicBezTo>
                  <a:cubicBezTo>
                    <a:pt x="1187" y="73"/>
                    <a:pt x="1197" y="64"/>
                    <a:pt x="1207" y="59"/>
                  </a:cubicBezTo>
                  <a:cubicBezTo>
                    <a:pt x="1209" y="58"/>
                    <a:pt x="1211" y="57"/>
                    <a:pt x="1213" y="57"/>
                  </a:cubicBezTo>
                  <a:cubicBezTo>
                    <a:pt x="1226" y="52"/>
                    <a:pt x="1238" y="58"/>
                    <a:pt x="1251" y="60"/>
                  </a:cubicBezTo>
                  <a:cubicBezTo>
                    <a:pt x="1257" y="61"/>
                    <a:pt x="1266" y="64"/>
                    <a:pt x="1262" y="51"/>
                  </a:cubicBezTo>
                  <a:cubicBezTo>
                    <a:pt x="1260" y="45"/>
                    <a:pt x="1265" y="43"/>
                    <a:pt x="1270" y="43"/>
                  </a:cubicBezTo>
                  <a:cubicBezTo>
                    <a:pt x="1277" y="42"/>
                    <a:pt x="1284" y="42"/>
                    <a:pt x="1293" y="43"/>
                  </a:cubicBezTo>
                  <a:cubicBezTo>
                    <a:pt x="1283" y="32"/>
                    <a:pt x="1286" y="23"/>
                    <a:pt x="1297" y="16"/>
                  </a:cubicBezTo>
                  <a:cubicBezTo>
                    <a:pt x="1298" y="15"/>
                    <a:pt x="1299" y="14"/>
                    <a:pt x="1299" y="14"/>
                  </a:cubicBezTo>
                  <a:cubicBezTo>
                    <a:pt x="1305" y="9"/>
                    <a:pt x="1308" y="0"/>
                    <a:pt x="1318" y="3"/>
                  </a:cubicBezTo>
                  <a:cubicBezTo>
                    <a:pt x="1327" y="7"/>
                    <a:pt x="1326" y="15"/>
                    <a:pt x="1325" y="22"/>
                  </a:cubicBezTo>
                  <a:cubicBezTo>
                    <a:pt x="1325" y="30"/>
                    <a:pt x="1333" y="26"/>
                    <a:pt x="1336" y="29"/>
                  </a:cubicBezTo>
                  <a:cubicBezTo>
                    <a:pt x="1339" y="28"/>
                    <a:pt x="1336" y="39"/>
                    <a:pt x="1342" y="33"/>
                  </a:cubicBezTo>
                  <a:cubicBezTo>
                    <a:pt x="1348" y="30"/>
                    <a:pt x="1354" y="28"/>
                    <a:pt x="1360" y="27"/>
                  </a:cubicBezTo>
                  <a:cubicBezTo>
                    <a:pt x="1364" y="27"/>
                    <a:pt x="1369" y="27"/>
                    <a:pt x="1373" y="28"/>
                  </a:cubicBezTo>
                  <a:cubicBezTo>
                    <a:pt x="1375" y="28"/>
                    <a:pt x="1376" y="28"/>
                    <a:pt x="1378" y="28"/>
                  </a:cubicBezTo>
                  <a:cubicBezTo>
                    <a:pt x="1385" y="31"/>
                    <a:pt x="1392" y="30"/>
                    <a:pt x="1399" y="28"/>
                  </a:cubicBezTo>
                  <a:cubicBezTo>
                    <a:pt x="1407" y="26"/>
                    <a:pt x="1415" y="28"/>
                    <a:pt x="1423" y="33"/>
                  </a:cubicBezTo>
                  <a:cubicBezTo>
                    <a:pt x="1431" y="37"/>
                    <a:pt x="1442" y="40"/>
                    <a:pt x="1441" y="53"/>
                  </a:cubicBezTo>
                  <a:cubicBezTo>
                    <a:pt x="1439" y="60"/>
                    <a:pt x="1432" y="59"/>
                    <a:pt x="1427" y="62"/>
                  </a:cubicBezTo>
                  <a:cubicBezTo>
                    <a:pt x="1437" y="72"/>
                    <a:pt x="1437" y="80"/>
                    <a:pt x="1426" y="87"/>
                  </a:cubicBezTo>
                  <a:cubicBezTo>
                    <a:pt x="1418" y="93"/>
                    <a:pt x="1410" y="98"/>
                    <a:pt x="1400" y="101"/>
                  </a:cubicBezTo>
                  <a:cubicBezTo>
                    <a:pt x="1396" y="102"/>
                    <a:pt x="1392" y="104"/>
                    <a:pt x="1389" y="106"/>
                  </a:cubicBezTo>
                  <a:cubicBezTo>
                    <a:pt x="1378" y="111"/>
                    <a:pt x="1368" y="120"/>
                    <a:pt x="1356" y="123"/>
                  </a:cubicBezTo>
                  <a:cubicBezTo>
                    <a:pt x="1351" y="124"/>
                    <a:pt x="1350" y="128"/>
                    <a:pt x="1348" y="131"/>
                  </a:cubicBezTo>
                  <a:cubicBezTo>
                    <a:pt x="1347" y="132"/>
                    <a:pt x="1345" y="133"/>
                    <a:pt x="1345" y="135"/>
                  </a:cubicBezTo>
                  <a:cubicBezTo>
                    <a:pt x="1345" y="136"/>
                    <a:pt x="1347" y="134"/>
                    <a:pt x="1348" y="134"/>
                  </a:cubicBezTo>
                  <a:cubicBezTo>
                    <a:pt x="1353" y="131"/>
                    <a:pt x="1354" y="124"/>
                    <a:pt x="1360" y="124"/>
                  </a:cubicBezTo>
                  <a:cubicBezTo>
                    <a:pt x="1366" y="124"/>
                    <a:pt x="1371" y="124"/>
                    <a:pt x="1376" y="122"/>
                  </a:cubicBezTo>
                  <a:cubicBezTo>
                    <a:pt x="1379" y="120"/>
                    <a:pt x="1382" y="119"/>
                    <a:pt x="1386" y="120"/>
                  </a:cubicBezTo>
                  <a:cubicBezTo>
                    <a:pt x="1391" y="122"/>
                    <a:pt x="1396" y="122"/>
                    <a:pt x="1402" y="121"/>
                  </a:cubicBezTo>
                  <a:cubicBezTo>
                    <a:pt x="1403" y="121"/>
                    <a:pt x="1403" y="121"/>
                    <a:pt x="1403" y="120"/>
                  </a:cubicBezTo>
                  <a:cubicBezTo>
                    <a:pt x="1401" y="121"/>
                    <a:pt x="1399" y="121"/>
                    <a:pt x="1397" y="121"/>
                  </a:cubicBezTo>
                  <a:cubicBezTo>
                    <a:pt x="1393" y="121"/>
                    <a:pt x="1389" y="121"/>
                    <a:pt x="1388" y="116"/>
                  </a:cubicBezTo>
                  <a:cubicBezTo>
                    <a:pt x="1387" y="112"/>
                    <a:pt x="1390" y="108"/>
                    <a:pt x="1393" y="107"/>
                  </a:cubicBezTo>
                  <a:cubicBezTo>
                    <a:pt x="1409" y="102"/>
                    <a:pt x="1426" y="101"/>
                    <a:pt x="1442" y="107"/>
                  </a:cubicBezTo>
                  <a:cubicBezTo>
                    <a:pt x="1445" y="111"/>
                    <a:pt x="1444" y="116"/>
                    <a:pt x="1445" y="121"/>
                  </a:cubicBezTo>
                  <a:cubicBezTo>
                    <a:pt x="1449" y="116"/>
                    <a:pt x="1453" y="114"/>
                    <a:pt x="1458" y="113"/>
                  </a:cubicBezTo>
                  <a:cubicBezTo>
                    <a:pt x="1466" y="111"/>
                    <a:pt x="1473" y="112"/>
                    <a:pt x="1480" y="114"/>
                  </a:cubicBezTo>
                  <a:cubicBezTo>
                    <a:pt x="1486" y="114"/>
                    <a:pt x="1492" y="113"/>
                    <a:pt x="1497" y="113"/>
                  </a:cubicBezTo>
                  <a:cubicBezTo>
                    <a:pt x="1500" y="111"/>
                    <a:pt x="1503" y="112"/>
                    <a:pt x="1504" y="114"/>
                  </a:cubicBezTo>
                  <a:cubicBezTo>
                    <a:pt x="1509" y="129"/>
                    <a:pt x="1520" y="123"/>
                    <a:pt x="1531" y="121"/>
                  </a:cubicBezTo>
                  <a:cubicBezTo>
                    <a:pt x="1535" y="121"/>
                    <a:pt x="1538" y="121"/>
                    <a:pt x="1542" y="121"/>
                  </a:cubicBezTo>
                  <a:cubicBezTo>
                    <a:pt x="1546" y="102"/>
                    <a:pt x="1558" y="92"/>
                    <a:pt x="1576" y="101"/>
                  </a:cubicBezTo>
                  <a:cubicBezTo>
                    <a:pt x="1585" y="106"/>
                    <a:pt x="1597" y="100"/>
                    <a:pt x="1606" y="110"/>
                  </a:cubicBezTo>
                  <a:cubicBezTo>
                    <a:pt x="1608" y="110"/>
                    <a:pt x="1609" y="110"/>
                    <a:pt x="1611" y="110"/>
                  </a:cubicBezTo>
                  <a:cubicBezTo>
                    <a:pt x="1621" y="107"/>
                    <a:pt x="1628" y="109"/>
                    <a:pt x="1631" y="120"/>
                  </a:cubicBezTo>
                  <a:cubicBezTo>
                    <a:pt x="1623" y="130"/>
                    <a:pt x="1609" y="132"/>
                    <a:pt x="1600" y="141"/>
                  </a:cubicBezTo>
                  <a:cubicBezTo>
                    <a:pt x="1610" y="134"/>
                    <a:pt x="1618" y="142"/>
                    <a:pt x="1627" y="145"/>
                  </a:cubicBezTo>
                  <a:cubicBezTo>
                    <a:pt x="1635" y="146"/>
                    <a:pt x="1641" y="147"/>
                    <a:pt x="1645" y="156"/>
                  </a:cubicBezTo>
                  <a:cubicBezTo>
                    <a:pt x="1647" y="162"/>
                    <a:pt x="1654" y="164"/>
                    <a:pt x="1658" y="169"/>
                  </a:cubicBezTo>
                  <a:cubicBezTo>
                    <a:pt x="1661" y="172"/>
                    <a:pt x="1665" y="174"/>
                    <a:pt x="1669" y="172"/>
                  </a:cubicBezTo>
                  <a:cubicBezTo>
                    <a:pt x="1672" y="170"/>
                    <a:pt x="1671" y="166"/>
                    <a:pt x="1671" y="162"/>
                  </a:cubicBezTo>
                  <a:cubicBezTo>
                    <a:pt x="1671" y="156"/>
                    <a:pt x="1673" y="149"/>
                    <a:pt x="1679" y="147"/>
                  </a:cubicBezTo>
                  <a:cubicBezTo>
                    <a:pt x="1687" y="145"/>
                    <a:pt x="1688" y="153"/>
                    <a:pt x="1692" y="156"/>
                  </a:cubicBezTo>
                  <a:cubicBezTo>
                    <a:pt x="1700" y="159"/>
                    <a:pt x="1707" y="162"/>
                    <a:pt x="1715" y="159"/>
                  </a:cubicBezTo>
                  <a:cubicBezTo>
                    <a:pt x="1715" y="157"/>
                    <a:pt x="1716" y="156"/>
                    <a:pt x="1717" y="155"/>
                  </a:cubicBezTo>
                  <a:cubicBezTo>
                    <a:pt x="1722" y="155"/>
                    <a:pt x="1727" y="156"/>
                    <a:pt x="1731" y="156"/>
                  </a:cubicBezTo>
                  <a:cubicBezTo>
                    <a:pt x="1735" y="155"/>
                    <a:pt x="1738" y="156"/>
                    <a:pt x="1741" y="158"/>
                  </a:cubicBezTo>
                  <a:cubicBezTo>
                    <a:pt x="1745" y="159"/>
                    <a:pt x="1748" y="159"/>
                    <a:pt x="1752" y="161"/>
                  </a:cubicBezTo>
                  <a:cubicBezTo>
                    <a:pt x="1761" y="165"/>
                    <a:pt x="1766" y="162"/>
                    <a:pt x="1768" y="153"/>
                  </a:cubicBezTo>
                  <a:cubicBezTo>
                    <a:pt x="1768" y="150"/>
                    <a:pt x="1767" y="148"/>
                    <a:pt x="1765" y="146"/>
                  </a:cubicBezTo>
                  <a:cubicBezTo>
                    <a:pt x="1758" y="139"/>
                    <a:pt x="1763" y="136"/>
                    <a:pt x="1770" y="133"/>
                  </a:cubicBezTo>
                  <a:cubicBezTo>
                    <a:pt x="1771" y="132"/>
                    <a:pt x="1773" y="132"/>
                    <a:pt x="1775" y="131"/>
                  </a:cubicBezTo>
                  <a:cubicBezTo>
                    <a:pt x="1782" y="119"/>
                    <a:pt x="1794" y="120"/>
                    <a:pt x="1805" y="120"/>
                  </a:cubicBezTo>
                  <a:cubicBezTo>
                    <a:pt x="1820" y="121"/>
                    <a:pt x="1835" y="124"/>
                    <a:pt x="1848" y="13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7" name="Freeform 62">
              <a:extLst>
                <a:ext uri="{FF2B5EF4-FFF2-40B4-BE49-F238E27FC236}">
                  <a16:creationId xmlns:a16="http://schemas.microsoft.com/office/drawing/2014/main" id="{9A2DB42B-0B30-4507-A6C8-24B6687C4547}"/>
                </a:ext>
              </a:extLst>
            </p:cNvPr>
            <p:cNvSpPr>
              <a:spLocks/>
            </p:cNvSpPr>
            <p:nvPr/>
          </p:nvSpPr>
          <p:spPr bwMode="auto">
            <a:xfrm>
              <a:off x="8176436" y="3606402"/>
              <a:ext cx="115573" cy="136879"/>
            </a:xfrm>
            <a:custGeom>
              <a:avLst/>
              <a:gdLst>
                <a:gd name="T0" fmla="*/ 111 w 133"/>
                <a:gd name="T1" fmla="*/ 43 h 157"/>
                <a:gd name="T2" fmla="*/ 133 w 133"/>
                <a:gd name="T3" fmla="*/ 89 h 157"/>
                <a:gd name="T4" fmla="*/ 123 w 133"/>
                <a:gd name="T5" fmla="*/ 91 h 157"/>
                <a:gd name="T6" fmla="*/ 120 w 133"/>
                <a:gd name="T7" fmla="*/ 98 h 157"/>
                <a:gd name="T8" fmla="*/ 122 w 133"/>
                <a:gd name="T9" fmla="*/ 101 h 157"/>
                <a:gd name="T10" fmla="*/ 98 w 133"/>
                <a:gd name="T11" fmla="*/ 150 h 157"/>
                <a:gd name="T12" fmla="*/ 88 w 133"/>
                <a:gd name="T13" fmla="*/ 157 h 157"/>
                <a:gd name="T14" fmla="*/ 73 w 133"/>
                <a:gd name="T15" fmla="*/ 144 h 157"/>
                <a:gd name="T16" fmla="*/ 31 w 133"/>
                <a:gd name="T17" fmla="*/ 139 h 157"/>
                <a:gd name="T18" fmla="*/ 24 w 133"/>
                <a:gd name="T19" fmla="*/ 127 h 157"/>
                <a:gd name="T20" fmla="*/ 0 w 133"/>
                <a:gd name="T21" fmla="*/ 88 h 157"/>
                <a:gd name="T22" fmla="*/ 0 w 133"/>
                <a:gd name="T23" fmla="*/ 88 h 157"/>
                <a:gd name="T24" fmla="*/ 0 w 133"/>
                <a:gd name="T25" fmla="*/ 87 h 157"/>
                <a:gd name="T26" fmla="*/ 29 w 133"/>
                <a:gd name="T27" fmla="*/ 82 h 157"/>
                <a:gd name="T28" fmla="*/ 41 w 133"/>
                <a:gd name="T29" fmla="*/ 61 h 157"/>
                <a:gd name="T30" fmla="*/ 61 w 133"/>
                <a:gd name="T31" fmla="*/ 44 h 157"/>
                <a:gd name="T32" fmla="*/ 76 w 133"/>
                <a:gd name="T33" fmla="*/ 29 h 157"/>
                <a:gd name="T34" fmla="*/ 89 w 133"/>
                <a:gd name="T35" fmla="*/ 6 h 157"/>
                <a:gd name="T36" fmla="*/ 96 w 133"/>
                <a:gd name="T37" fmla="*/ 4 h 157"/>
                <a:gd name="T38" fmla="*/ 130 w 133"/>
                <a:gd name="T39" fmla="*/ 27 h 157"/>
                <a:gd name="T40" fmla="*/ 119 w 133"/>
                <a:gd name="T41" fmla="*/ 36 h 157"/>
                <a:gd name="T42" fmla="*/ 111 w 133"/>
                <a:gd name="T43" fmla="*/ 4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157">
                  <a:moveTo>
                    <a:pt x="111" y="43"/>
                  </a:moveTo>
                  <a:cubicBezTo>
                    <a:pt x="109" y="63"/>
                    <a:pt x="128" y="72"/>
                    <a:pt x="133" y="89"/>
                  </a:cubicBezTo>
                  <a:cubicBezTo>
                    <a:pt x="131" y="91"/>
                    <a:pt x="127" y="89"/>
                    <a:pt x="123" y="91"/>
                  </a:cubicBezTo>
                  <a:cubicBezTo>
                    <a:pt x="120" y="92"/>
                    <a:pt x="114" y="92"/>
                    <a:pt x="120" y="98"/>
                  </a:cubicBezTo>
                  <a:cubicBezTo>
                    <a:pt x="121" y="99"/>
                    <a:pt x="122" y="101"/>
                    <a:pt x="122" y="101"/>
                  </a:cubicBezTo>
                  <a:cubicBezTo>
                    <a:pt x="102" y="112"/>
                    <a:pt x="115" y="139"/>
                    <a:pt x="98" y="150"/>
                  </a:cubicBezTo>
                  <a:cubicBezTo>
                    <a:pt x="95" y="152"/>
                    <a:pt x="92" y="154"/>
                    <a:pt x="88" y="157"/>
                  </a:cubicBezTo>
                  <a:cubicBezTo>
                    <a:pt x="87" y="147"/>
                    <a:pt x="84" y="144"/>
                    <a:pt x="73" y="144"/>
                  </a:cubicBezTo>
                  <a:cubicBezTo>
                    <a:pt x="59" y="145"/>
                    <a:pt x="45" y="138"/>
                    <a:pt x="31" y="139"/>
                  </a:cubicBezTo>
                  <a:cubicBezTo>
                    <a:pt x="22" y="140"/>
                    <a:pt x="26" y="131"/>
                    <a:pt x="24" y="127"/>
                  </a:cubicBezTo>
                  <a:cubicBezTo>
                    <a:pt x="15" y="115"/>
                    <a:pt x="8" y="101"/>
                    <a:pt x="0" y="88"/>
                  </a:cubicBezTo>
                  <a:cubicBezTo>
                    <a:pt x="0" y="88"/>
                    <a:pt x="0" y="88"/>
                    <a:pt x="0" y="88"/>
                  </a:cubicBezTo>
                  <a:cubicBezTo>
                    <a:pt x="0" y="87"/>
                    <a:pt x="0" y="87"/>
                    <a:pt x="0" y="87"/>
                  </a:cubicBezTo>
                  <a:cubicBezTo>
                    <a:pt x="8" y="78"/>
                    <a:pt x="19" y="86"/>
                    <a:pt x="29" y="82"/>
                  </a:cubicBezTo>
                  <a:cubicBezTo>
                    <a:pt x="21" y="68"/>
                    <a:pt x="32" y="64"/>
                    <a:pt x="41" y="61"/>
                  </a:cubicBezTo>
                  <a:cubicBezTo>
                    <a:pt x="51" y="59"/>
                    <a:pt x="57" y="54"/>
                    <a:pt x="61" y="44"/>
                  </a:cubicBezTo>
                  <a:cubicBezTo>
                    <a:pt x="64" y="38"/>
                    <a:pt x="67" y="32"/>
                    <a:pt x="76" y="29"/>
                  </a:cubicBezTo>
                  <a:cubicBezTo>
                    <a:pt x="82" y="26"/>
                    <a:pt x="86" y="14"/>
                    <a:pt x="89" y="6"/>
                  </a:cubicBezTo>
                  <a:cubicBezTo>
                    <a:pt x="91" y="1"/>
                    <a:pt x="94" y="0"/>
                    <a:pt x="96" y="4"/>
                  </a:cubicBezTo>
                  <a:cubicBezTo>
                    <a:pt x="104" y="16"/>
                    <a:pt x="117" y="22"/>
                    <a:pt x="130" y="27"/>
                  </a:cubicBezTo>
                  <a:cubicBezTo>
                    <a:pt x="130" y="35"/>
                    <a:pt x="119" y="29"/>
                    <a:pt x="119" y="36"/>
                  </a:cubicBezTo>
                  <a:cubicBezTo>
                    <a:pt x="121" y="44"/>
                    <a:pt x="112" y="38"/>
                    <a:pt x="111" y="4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8" name="Freeform 63">
              <a:extLst>
                <a:ext uri="{FF2B5EF4-FFF2-40B4-BE49-F238E27FC236}">
                  <a16:creationId xmlns:a16="http://schemas.microsoft.com/office/drawing/2014/main" id="{16977ED9-4C64-49A2-BC09-A902216EA884}"/>
                </a:ext>
              </a:extLst>
            </p:cNvPr>
            <p:cNvSpPr>
              <a:spLocks/>
            </p:cNvSpPr>
            <p:nvPr/>
          </p:nvSpPr>
          <p:spPr bwMode="auto">
            <a:xfrm>
              <a:off x="7434576" y="3860146"/>
              <a:ext cx="89747" cy="165288"/>
            </a:xfrm>
            <a:custGeom>
              <a:avLst/>
              <a:gdLst>
                <a:gd name="T0" fmla="*/ 37 w 103"/>
                <a:gd name="T1" fmla="*/ 183 h 190"/>
                <a:gd name="T2" fmla="*/ 14 w 103"/>
                <a:gd name="T3" fmla="*/ 169 h 190"/>
                <a:gd name="T4" fmla="*/ 3 w 103"/>
                <a:gd name="T5" fmla="*/ 143 h 190"/>
                <a:gd name="T6" fmla="*/ 9 w 103"/>
                <a:gd name="T7" fmla="*/ 124 h 190"/>
                <a:gd name="T8" fmla="*/ 16 w 103"/>
                <a:gd name="T9" fmla="*/ 96 h 190"/>
                <a:gd name="T10" fmla="*/ 21 w 103"/>
                <a:gd name="T11" fmla="*/ 59 h 190"/>
                <a:gd name="T12" fmla="*/ 28 w 103"/>
                <a:gd name="T13" fmla="*/ 55 h 190"/>
                <a:gd name="T14" fmla="*/ 71 w 103"/>
                <a:gd name="T15" fmla="*/ 16 h 190"/>
                <a:gd name="T16" fmla="*/ 90 w 103"/>
                <a:gd name="T17" fmla="*/ 9 h 190"/>
                <a:gd name="T18" fmla="*/ 96 w 103"/>
                <a:gd name="T19" fmla="*/ 21 h 190"/>
                <a:gd name="T20" fmla="*/ 99 w 103"/>
                <a:gd name="T21" fmla="*/ 26 h 190"/>
                <a:gd name="T22" fmla="*/ 102 w 103"/>
                <a:gd name="T23" fmla="*/ 47 h 190"/>
                <a:gd name="T24" fmla="*/ 102 w 103"/>
                <a:gd name="T25" fmla="*/ 50 h 190"/>
                <a:gd name="T26" fmla="*/ 93 w 103"/>
                <a:gd name="T27" fmla="*/ 57 h 190"/>
                <a:gd name="T28" fmla="*/ 90 w 103"/>
                <a:gd name="T29" fmla="*/ 73 h 190"/>
                <a:gd name="T30" fmla="*/ 90 w 103"/>
                <a:gd name="T31" fmla="*/ 83 h 190"/>
                <a:gd name="T32" fmla="*/ 70 w 103"/>
                <a:gd name="T33" fmla="*/ 141 h 190"/>
                <a:gd name="T34" fmla="*/ 64 w 103"/>
                <a:gd name="T35" fmla="*/ 161 h 190"/>
                <a:gd name="T36" fmla="*/ 44 w 103"/>
                <a:gd name="T37" fmla="*/ 182 h 190"/>
                <a:gd name="T38" fmla="*/ 37 w 103"/>
                <a:gd name="T39"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190">
                  <a:moveTo>
                    <a:pt x="37" y="183"/>
                  </a:moveTo>
                  <a:cubicBezTo>
                    <a:pt x="26" y="184"/>
                    <a:pt x="14" y="190"/>
                    <a:pt x="14" y="169"/>
                  </a:cubicBezTo>
                  <a:cubicBezTo>
                    <a:pt x="14" y="161"/>
                    <a:pt x="6" y="152"/>
                    <a:pt x="3" y="143"/>
                  </a:cubicBezTo>
                  <a:cubicBezTo>
                    <a:pt x="0" y="133"/>
                    <a:pt x="3" y="128"/>
                    <a:pt x="9" y="124"/>
                  </a:cubicBezTo>
                  <a:cubicBezTo>
                    <a:pt x="21" y="116"/>
                    <a:pt x="20" y="106"/>
                    <a:pt x="16" y="96"/>
                  </a:cubicBezTo>
                  <a:cubicBezTo>
                    <a:pt x="11" y="83"/>
                    <a:pt x="13" y="71"/>
                    <a:pt x="21" y="59"/>
                  </a:cubicBezTo>
                  <a:cubicBezTo>
                    <a:pt x="22" y="56"/>
                    <a:pt x="25" y="56"/>
                    <a:pt x="28" y="55"/>
                  </a:cubicBezTo>
                  <a:cubicBezTo>
                    <a:pt x="52" y="53"/>
                    <a:pt x="64" y="34"/>
                    <a:pt x="71" y="16"/>
                  </a:cubicBezTo>
                  <a:cubicBezTo>
                    <a:pt x="77" y="1"/>
                    <a:pt x="79" y="0"/>
                    <a:pt x="90" y="9"/>
                  </a:cubicBezTo>
                  <a:cubicBezTo>
                    <a:pt x="93" y="12"/>
                    <a:pt x="93" y="17"/>
                    <a:pt x="96" y="21"/>
                  </a:cubicBezTo>
                  <a:cubicBezTo>
                    <a:pt x="97" y="23"/>
                    <a:pt x="98" y="24"/>
                    <a:pt x="99" y="26"/>
                  </a:cubicBezTo>
                  <a:cubicBezTo>
                    <a:pt x="97" y="33"/>
                    <a:pt x="100" y="40"/>
                    <a:pt x="102" y="47"/>
                  </a:cubicBezTo>
                  <a:cubicBezTo>
                    <a:pt x="103" y="48"/>
                    <a:pt x="103" y="49"/>
                    <a:pt x="102" y="50"/>
                  </a:cubicBezTo>
                  <a:cubicBezTo>
                    <a:pt x="99" y="52"/>
                    <a:pt x="94" y="52"/>
                    <a:pt x="93" y="57"/>
                  </a:cubicBezTo>
                  <a:cubicBezTo>
                    <a:pt x="91" y="62"/>
                    <a:pt x="89" y="67"/>
                    <a:pt x="90" y="73"/>
                  </a:cubicBezTo>
                  <a:cubicBezTo>
                    <a:pt x="91" y="76"/>
                    <a:pt x="91" y="79"/>
                    <a:pt x="90" y="83"/>
                  </a:cubicBezTo>
                  <a:cubicBezTo>
                    <a:pt x="84" y="102"/>
                    <a:pt x="79" y="122"/>
                    <a:pt x="70" y="141"/>
                  </a:cubicBezTo>
                  <a:cubicBezTo>
                    <a:pt x="66" y="147"/>
                    <a:pt x="65" y="154"/>
                    <a:pt x="64" y="161"/>
                  </a:cubicBezTo>
                  <a:cubicBezTo>
                    <a:pt x="59" y="170"/>
                    <a:pt x="57" y="182"/>
                    <a:pt x="44" y="182"/>
                  </a:cubicBezTo>
                  <a:cubicBezTo>
                    <a:pt x="41" y="181"/>
                    <a:pt x="39" y="181"/>
                    <a:pt x="37" y="18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09" name="Freeform 64">
              <a:extLst>
                <a:ext uri="{FF2B5EF4-FFF2-40B4-BE49-F238E27FC236}">
                  <a16:creationId xmlns:a16="http://schemas.microsoft.com/office/drawing/2014/main" id="{4C929074-AC84-48CF-ACB0-39C8925866A7}"/>
                </a:ext>
              </a:extLst>
            </p:cNvPr>
            <p:cNvSpPr>
              <a:spLocks/>
            </p:cNvSpPr>
            <p:nvPr/>
          </p:nvSpPr>
          <p:spPr bwMode="auto">
            <a:xfrm>
              <a:off x="6854129" y="2920714"/>
              <a:ext cx="84581" cy="154312"/>
            </a:xfrm>
            <a:custGeom>
              <a:avLst/>
              <a:gdLst>
                <a:gd name="T0" fmla="*/ 78 w 97"/>
                <a:gd name="T1" fmla="*/ 112 h 177"/>
                <a:gd name="T2" fmla="*/ 80 w 97"/>
                <a:gd name="T3" fmla="*/ 142 h 177"/>
                <a:gd name="T4" fmla="*/ 89 w 97"/>
                <a:gd name="T5" fmla="*/ 149 h 177"/>
                <a:gd name="T6" fmla="*/ 79 w 97"/>
                <a:gd name="T7" fmla="*/ 157 h 177"/>
                <a:gd name="T8" fmla="*/ 44 w 97"/>
                <a:gd name="T9" fmla="*/ 161 h 177"/>
                <a:gd name="T10" fmla="*/ 37 w 97"/>
                <a:gd name="T11" fmla="*/ 162 h 177"/>
                <a:gd name="T12" fmla="*/ 4 w 97"/>
                <a:gd name="T13" fmla="*/ 175 h 177"/>
                <a:gd name="T14" fmla="*/ 39 w 97"/>
                <a:gd name="T15" fmla="*/ 150 h 177"/>
                <a:gd name="T16" fmla="*/ 18 w 97"/>
                <a:gd name="T17" fmla="*/ 144 h 177"/>
                <a:gd name="T18" fmla="*/ 13 w 97"/>
                <a:gd name="T19" fmla="*/ 143 h 177"/>
                <a:gd name="T20" fmla="*/ 13 w 97"/>
                <a:gd name="T21" fmla="*/ 139 h 177"/>
                <a:gd name="T22" fmla="*/ 27 w 97"/>
                <a:gd name="T23" fmla="*/ 112 h 177"/>
                <a:gd name="T24" fmla="*/ 32 w 97"/>
                <a:gd name="T25" fmla="*/ 96 h 177"/>
                <a:gd name="T26" fmla="*/ 32 w 97"/>
                <a:gd name="T27" fmla="*/ 79 h 177"/>
                <a:gd name="T28" fmla="*/ 11 w 97"/>
                <a:gd name="T29" fmla="*/ 77 h 177"/>
                <a:gd name="T30" fmla="*/ 8 w 97"/>
                <a:gd name="T31" fmla="*/ 69 h 177"/>
                <a:gd name="T32" fmla="*/ 9 w 97"/>
                <a:gd name="T33" fmla="*/ 66 h 177"/>
                <a:gd name="T34" fmla="*/ 6 w 97"/>
                <a:gd name="T35" fmla="*/ 60 h 177"/>
                <a:gd name="T36" fmla="*/ 0 w 97"/>
                <a:gd name="T37" fmla="*/ 53 h 177"/>
                <a:gd name="T38" fmla="*/ 0 w 97"/>
                <a:gd name="T39" fmla="*/ 51 h 177"/>
                <a:gd name="T40" fmla="*/ 2 w 97"/>
                <a:gd name="T41" fmla="*/ 34 h 177"/>
                <a:gd name="T42" fmla="*/ 2 w 97"/>
                <a:gd name="T43" fmla="*/ 26 h 177"/>
                <a:gd name="T44" fmla="*/ 29 w 97"/>
                <a:gd name="T45" fmla="*/ 2 h 177"/>
                <a:gd name="T46" fmla="*/ 43 w 97"/>
                <a:gd name="T47" fmla="*/ 9 h 177"/>
                <a:gd name="T48" fmla="*/ 35 w 97"/>
                <a:gd name="T49" fmla="*/ 21 h 177"/>
                <a:gd name="T50" fmla="*/ 33 w 97"/>
                <a:gd name="T51" fmla="*/ 23 h 177"/>
                <a:gd name="T52" fmla="*/ 35 w 97"/>
                <a:gd name="T53" fmla="*/ 21 h 177"/>
                <a:gd name="T54" fmla="*/ 44 w 97"/>
                <a:gd name="T55" fmla="*/ 19 h 177"/>
                <a:gd name="T56" fmla="*/ 52 w 97"/>
                <a:gd name="T57" fmla="*/ 27 h 177"/>
                <a:gd name="T58" fmla="*/ 36 w 97"/>
                <a:gd name="T59" fmla="*/ 58 h 177"/>
                <a:gd name="T60" fmla="*/ 57 w 97"/>
                <a:gd name="T61" fmla="*/ 77 h 177"/>
                <a:gd name="T62" fmla="*/ 72 w 97"/>
                <a:gd name="T63" fmla="*/ 98 h 177"/>
                <a:gd name="T64" fmla="*/ 78 w 97"/>
                <a:gd name="T65" fmla="*/ 11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77">
                  <a:moveTo>
                    <a:pt x="78" y="112"/>
                  </a:moveTo>
                  <a:cubicBezTo>
                    <a:pt x="97" y="119"/>
                    <a:pt x="94" y="134"/>
                    <a:pt x="80" y="142"/>
                  </a:cubicBezTo>
                  <a:cubicBezTo>
                    <a:pt x="81" y="148"/>
                    <a:pt x="89" y="144"/>
                    <a:pt x="89" y="149"/>
                  </a:cubicBezTo>
                  <a:cubicBezTo>
                    <a:pt x="88" y="154"/>
                    <a:pt x="83" y="157"/>
                    <a:pt x="79" y="157"/>
                  </a:cubicBezTo>
                  <a:cubicBezTo>
                    <a:pt x="67" y="160"/>
                    <a:pt x="56" y="165"/>
                    <a:pt x="44" y="161"/>
                  </a:cubicBezTo>
                  <a:cubicBezTo>
                    <a:pt x="41" y="160"/>
                    <a:pt x="38" y="159"/>
                    <a:pt x="37" y="162"/>
                  </a:cubicBezTo>
                  <a:cubicBezTo>
                    <a:pt x="31" y="177"/>
                    <a:pt x="14" y="168"/>
                    <a:pt x="4" y="175"/>
                  </a:cubicBezTo>
                  <a:cubicBezTo>
                    <a:pt x="11" y="161"/>
                    <a:pt x="22" y="152"/>
                    <a:pt x="39" y="150"/>
                  </a:cubicBezTo>
                  <a:cubicBezTo>
                    <a:pt x="31" y="148"/>
                    <a:pt x="24" y="148"/>
                    <a:pt x="18" y="144"/>
                  </a:cubicBezTo>
                  <a:cubicBezTo>
                    <a:pt x="16" y="143"/>
                    <a:pt x="14" y="143"/>
                    <a:pt x="13" y="143"/>
                  </a:cubicBezTo>
                  <a:cubicBezTo>
                    <a:pt x="12" y="142"/>
                    <a:pt x="13" y="139"/>
                    <a:pt x="13" y="139"/>
                  </a:cubicBezTo>
                  <a:cubicBezTo>
                    <a:pt x="29" y="136"/>
                    <a:pt x="11" y="115"/>
                    <a:pt x="27" y="112"/>
                  </a:cubicBezTo>
                  <a:cubicBezTo>
                    <a:pt x="38" y="110"/>
                    <a:pt x="42" y="105"/>
                    <a:pt x="32" y="96"/>
                  </a:cubicBezTo>
                  <a:cubicBezTo>
                    <a:pt x="25" y="91"/>
                    <a:pt x="31" y="85"/>
                    <a:pt x="32" y="79"/>
                  </a:cubicBezTo>
                  <a:cubicBezTo>
                    <a:pt x="25" y="77"/>
                    <a:pt x="17" y="83"/>
                    <a:pt x="11" y="77"/>
                  </a:cubicBezTo>
                  <a:cubicBezTo>
                    <a:pt x="9" y="75"/>
                    <a:pt x="8" y="72"/>
                    <a:pt x="8" y="69"/>
                  </a:cubicBezTo>
                  <a:cubicBezTo>
                    <a:pt x="8" y="68"/>
                    <a:pt x="9" y="67"/>
                    <a:pt x="9" y="66"/>
                  </a:cubicBezTo>
                  <a:cubicBezTo>
                    <a:pt x="9" y="63"/>
                    <a:pt x="14" y="58"/>
                    <a:pt x="6" y="60"/>
                  </a:cubicBezTo>
                  <a:cubicBezTo>
                    <a:pt x="2" y="59"/>
                    <a:pt x="0" y="57"/>
                    <a:pt x="0" y="53"/>
                  </a:cubicBezTo>
                  <a:cubicBezTo>
                    <a:pt x="0" y="53"/>
                    <a:pt x="0" y="52"/>
                    <a:pt x="0" y="51"/>
                  </a:cubicBezTo>
                  <a:cubicBezTo>
                    <a:pt x="2" y="46"/>
                    <a:pt x="3" y="40"/>
                    <a:pt x="2" y="34"/>
                  </a:cubicBezTo>
                  <a:cubicBezTo>
                    <a:pt x="2" y="31"/>
                    <a:pt x="2" y="28"/>
                    <a:pt x="2" y="26"/>
                  </a:cubicBezTo>
                  <a:cubicBezTo>
                    <a:pt x="5" y="11"/>
                    <a:pt x="15" y="4"/>
                    <a:pt x="29" y="2"/>
                  </a:cubicBezTo>
                  <a:cubicBezTo>
                    <a:pt x="35" y="0"/>
                    <a:pt x="42" y="0"/>
                    <a:pt x="43" y="9"/>
                  </a:cubicBezTo>
                  <a:cubicBezTo>
                    <a:pt x="42" y="15"/>
                    <a:pt x="38" y="18"/>
                    <a:pt x="35" y="21"/>
                  </a:cubicBezTo>
                  <a:cubicBezTo>
                    <a:pt x="34" y="21"/>
                    <a:pt x="34" y="22"/>
                    <a:pt x="33" y="23"/>
                  </a:cubicBezTo>
                  <a:cubicBezTo>
                    <a:pt x="34" y="22"/>
                    <a:pt x="35" y="22"/>
                    <a:pt x="35" y="21"/>
                  </a:cubicBezTo>
                  <a:cubicBezTo>
                    <a:pt x="38" y="19"/>
                    <a:pt x="41" y="18"/>
                    <a:pt x="44" y="19"/>
                  </a:cubicBezTo>
                  <a:cubicBezTo>
                    <a:pt x="49" y="20"/>
                    <a:pt x="53" y="21"/>
                    <a:pt x="52" y="27"/>
                  </a:cubicBezTo>
                  <a:cubicBezTo>
                    <a:pt x="47" y="37"/>
                    <a:pt x="52" y="52"/>
                    <a:pt x="36" y="58"/>
                  </a:cubicBezTo>
                  <a:cubicBezTo>
                    <a:pt x="51" y="58"/>
                    <a:pt x="55" y="66"/>
                    <a:pt x="57" y="77"/>
                  </a:cubicBezTo>
                  <a:cubicBezTo>
                    <a:pt x="58" y="87"/>
                    <a:pt x="71" y="88"/>
                    <a:pt x="72" y="98"/>
                  </a:cubicBezTo>
                  <a:cubicBezTo>
                    <a:pt x="76" y="102"/>
                    <a:pt x="73" y="109"/>
                    <a:pt x="78" y="1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0" name="Freeform 65">
              <a:extLst>
                <a:ext uri="{FF2B5EF4-FFF2-40B4-BE49-F238E27FC236}">
                  <a16:creationId xmlns:a16="http://schemas.microsoft.com/office/drawing/2014/main" id="{438DE258-F488-4853-8B02-67227C8A5483}"/>
                </a:ext>
              </a:extLst>
            </p:cNvPr>
            <p:cNvSpPr>
              <a:spLocks/>
            </p:cNvSpPr>
            <p:nvPr/>
          </p:nvSpPr>
          <p:spPr bwMode="auto">
            <a:xfrm>
              <a:off x="8001463" y="3633520"/>
              <a:ext cx="144627" cy="134943"/>
            </a:xfrm>
            <a:custGeom>
              <a:avLst/>
              <a:gdLst>
                <a:gd name="T0" fmla="*/ 90 w 166"/>
                <a:gd name="T1" fmla="*/ 51 h 155"/>
                <a:gd name="T2" fmla="*/ 91 w 166"/>
                <a:gd name="T3" fmla="*/ 53 h 155"/>
                <a:gd name="T4" fmla="*/ 99 w 166"/>
                <a:gd name="T5" fmla="*/ 57 h 155"/>
                <a:gd name="T6" fmla="*/ 143 w 166"/>
                <a:gd name="T7" fmla="*/ 97 h 155"/>
                <a:gd name="T8" fmla="*/ 160 w 166"/>
                <a:gd name="T9" fmla="*/ 107 h 155"/>
                <a:gd name="T10" fmla="*/ 161 w 166"/>
                <a:gd name="T11" fmla="*/ 109 h 155"/>
                <a:gd name="T12" fmla="*/ 161 w 166"/>
                <a:gd name="T13" fmla="*/ 139 h 155"/>
                <a:gd name="T14" fmla="*/ 161 w 166"/>
                <a:gd name="T15" fmla="*/ 152 h 155"/>
                <a:gd name="T16" fmla="*/ 141 w 166"/>
                <a:gd name="T17" fmla="*/ 149 h 155"/>
                <a:gd name="T18" fmla="*/ 103 w 166"/>
                <a:gd name="T19" fmla="*/ 118 h 155"/>
                <a:gd name="T20" fmla="*/ 74 w 166"/>
                <a:gd name="T21" fmla="*/ 83 h 155"/>
                <a:gd name="T22" fmla="*/ 66 w 166"/>
                <a:gd name="T23" fmla="*/ 77 h 155"/>
                <a:gd name="T24" fmla="*/ 9 w 166"/>
                <a:gd name="T25" fmla="*/ 20 h 155"/>
                <a:gd name="T26" fmla="*/ 0 w 166"/>
                <a:gd name="T27" fmla="*/ 9 h 155"/>
                <a:gd name="T28" fmla="*/ 9 w 166"/>
                <a:gd name="T29" fmla="*/ 1 h 155"/>
                <a:gd name="T30" fmla="*/ 9 w 166"/>
                <a:gd name="T31" fmla="*/ 1 h 155"/>
                <a:gd name="T32" fmla="*/ 23 w 166"/>
                <a:gd name="T33" fmla="*/ 4 h 155"/>
                <a:gd name="T34" fmla="*/ 64 w 166"/>
                <a:gd name="T35" fmla="*/ 34 h 155"/>
                <a:gd name="T36" fmla="*/ 87 w 166"/>
                <a:gd name="T37" fmla="*/ 46 h 155"/>
                <a:gd name="T38" fmla="*/ 90 w 166"/>
                <a:gd name="T39" fmla="*/ 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155">
                  <a:moveTo>
                    <a:pt x="90" y="51"/>
                  </a:moveTo>
                  <a:cubicBezTo>
                    <a:pt x="90" y="52"/>
                    <a:pt x="90" y="53"/>
                    <a:pt x="91" y="53"/>
                  </a:cubicBezTo>
                  <a:cubicBezTo>
                    <a:pt x="93" y="56"/>
                    <a:pt x="97" y="53"/>
                    <a:pt x="99" y="57"/>
                  </a:cubicBezTo>
                  <a:cubicBezTo>
                    <a:pt x="115" y="69"/>
                    <a:pt x="130" y="82"/>
                    <a:pt x="143" y="97"/>
                  </a:cubicBezTo>
                  <a:cubicBezTo>
                    <a:pt x="149" y="101"/>
                    <a:pt x="156" y="101"/>
                    <a:pt x="160" y="107"/>
                  </a:cubicBezTo>
                  <a:cubicBezTo>
                    <a:pt x="160" y="108"/>
                    <a:pt x="160" y="109"/>
                    <a:pt x="161" y="109"/>
                  </a:cubicBezTo>
                  <a:cubicBezTo>
                    <a:pt x="160" y="119"/>
                    <a:pt x="158" y="129"/>
                    <a:pt x="161" y="139"/>
                  </a:cubicBezTo>
                  <a:cubicBezTo>
                    <a:pt x="162" y="143"/>
                    <a:pt x="166" y="150"/>
                    <a:pt x="161" y="152"/>
                  </a:cubicBezTo>
                  <a:cubicBezTo>
                    <a:pt x="155" y="154"/>
                    <a:pt x="147" y="155"/>
                    <a:pt x="141" y="149"/>
                  </a:cubicBezTo>
                  <a:cubicBezTo>
                    <a:pt x="129" y="138"/>
                    <a:pt x="112" y="132"/>
                    <a:pt x="103" y="118"/>
                  </a:cubicBezTo>
                  <a:cubicBezTo>
                    <a:pt x="88" y="110"/>
                    <a:pt x="81" y="96"/>
                    <a:pt x="74" y="83"/>
                  </a:cubicBezTo>
                  <a:cubicBezTo>
                    <a:pt x="72" y="80"/>
                    <a:pt x="69" y="78"/>
                    <a:pt x="66" y="77"/>
                  </a:cubicBezTo>
                  <a:cubicBezTo>
                    <a:pt x="51" y="54"/>
                    <a:pt x="27" y="40"/>
                    <a:pt x="9" y="20"/>
                  </a:cubicBezTo>
                  <a:cubicBezTo>
                    <a:pt x="6" y="17"/>
                    <a:pt x="1" y="15"/>
                    <a:pt x="0" y="9"/>
                  </a:cubicBezTo>
                  <a:cubicBezTo>
                    <a:pt x="1" y="4"/>
                    <a:pt x="2" y="0"/>
                    <a:pt x="9" y="1"/>
                  </a:cubicBezTo>
                  <a:cubicBezTo>
                    <a:pt x="9" y="1"/>
                    <a:pt x="9" y="1"/>
                    <a:pt x="9" y="1"/>
                  </a:cubicBezTo>
                  <a:cubicBezTo>
                    <a:pt x="13" y="4"/>
                    <a:pt x="19" y="1"/>
                    <a:pt x="23" y="4"/>
                  </a:cubicBezTo>
                  <a:cubicBezTo>
                    <a:pt x="40" y="9"/>
                    <a:pt x="50" y="24"/>
                    <a:pt x="64" y="34"/>
                  </a:cubicBezTo>
                  <a:cubicBezTo>
                    <a:pt x="71" y="39"/>
                    <a:pt x="76" y="49"/>
                    <a:pt x="87" y="46"/>
                  </a:cubicBezTo>
                  <a:cubicBezTo>
                    <a:pt x="90" y="46"/>
                    <a:pt x="89" y="50"/>
                    <a:pt x="90" y="5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1" name="Freeform 66">
              <a:extLst>
                <a:ext uri="{FF2B5EF4-FFF2-40B4-BE49-F238E27FC236}">
                  <a16:creationId xmlns:a16="http://schemas.microsoft.com/office/drawing/2014/main" id="{0DB61C02-07BA-4D63-BE6E-584AA56338BD}"/>
                </a:ext>
              </a:extLst>
            </p:cNvPr>
            <p:cNvSpPr>
              <a:spLocks/>
            </p:cNvSpPr>
            <p:nvPr/>
          </p:nvSpPr>
          <p:spPr bwMode="auto">
            <a:xfrm>
              <a:off x="8339142" y="3189953"/>
              <a:ext cx="108470" cy="107179"/>
            </a:xfrm>
            <a:custGeom>
              <a:avLst/>
              <a:gdLst>
                <a:gd name="T0" fmla="*/ 0 w 125"/>
                <a:gd name="T1" fmla="*/ 111 h 123"/>
                <a:gd name="T2" fmla="*/ 30 w 125"/>
                <a:gd name="T3" fmla="*/ 85 h 123"/>
                <a:gd name="T4" fmla="*/ 52 w 125"/>
                <a:gd name="T5" fmla="*/ 87 h 123"/>
                <a:gd name="T6" fmla="*/ 57 w 125"/>
                <a:gd name="T7" fmla="*/ 85 h 123"/>
                <a:gd name="T8" fmla="*/ 62 w 125"/>
                <a:gd name="T9" fmla="*/ 60 h 123"/>
                <a:gd name="T10" fmla="*/ 65 w 125"/>
                <a:gd name="T11" fmla="*/ 55 h 123"/>
                <a:gd name="T12" fmla="*/ 67 w 125"/>
                <a:gd name="T13" fmla="*/ 59 h 123"/>
                <a:gd name="T14" fmla="*/ 75 w 125"/>
                <a:gd name="T15" fmla="*/ 61 h 123"/>
                <a:gd name="T16" fmla="*/ 89 w 125"/>
                <a:gd name="T17" fmla="*/ 19 h 123"/>
                <a:gd name="T18" fmla="*/ 102 w 125"/>
                <a:gd name="T19" fmla="*/ 8 h 123"/>
                <a:gd name="T20" fmla="*/ 107 w 125"/>
                <a:gd name="T21" fmla="*/ 3 h 123"/>
                <a:gd name="T22" fmla="*/ 116 w 125"/>
                <a:gd name="T23" fmla="*/ 21 h 123"/>
                <a:gd name="T24" fmla="*/ 117 w 125"/>
                <a:gd name="T25" fmla="*/ 45 h 123"/>
                <a:gd name="T26" fmla="*/ 113 w 125"/>
                <a:gd name="T27" fmla="*/ 50 h 123"/>
                <a:gd name="T28" fmla="*/ 119 w 125"/>
                <a:gd name="T29" fmla="*/ 84 h 123"/>
                <a:gd name="T30" fmla="*/ 116 w 125"/>
                <a:gd name="T31" fmla="*/ 97 h 123"/>
                <a:gd name="T32" fmla="*/ 85 w 125"/>
                <a:gd name="T33" fmla="*/ 104 h 123"/>
                <a:gd name="T34" fmla="*/ 80 w 125"/>
                <a:gd name="T35" fmla="*/ 102 h 123"/>
                <a:gd name="T36" fmla="*/ 81 w 125"/>
                <a:gd name="T37" fmla="*/ 108 h 123"/>
                <a:gd name="T38" fmla="*/ 81 w 125"/>
                <a:gd name="T39" fmla="*/ 109 h 123"/>
                <a:gd name="T40" fmla="*/ 69 w 125"/>
                <a:gd name="T41" fmla="*/ 122 h 123"/>
                <a:gd name="T42" fmla="*/ 55 w 125"/>
                <a:gd name="T43" fmla="*/ 107 h 123"/>
                <a:gd name="T44" fmla="*/ 32 w 125"/>
                <a:gd name="T45" fmla="*/ 107 h 123"/>
                <a:gd name="T46" fmla="*/ 6 w 125"/>
                <a:gd name="T47" fmla="*/ 114 h 123"/>
                <a:gd name="T48" fmla="*/ 0 w 125"/>
                <a:gd name="T49"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123">
                  <a:moveTo>
                    <a:pt x="0" y="111"/>
                  </a:moveTo>
                  <a:cubicBezTo>
                    <a:pt x="3" y="97"/>
                    <a:pt x="17" y="84"/>
                    <a:pt x="30" y="85"/>
                  </a:cubicBezTo>
                  <a:cubicBezTo>
                    <a:pt x="37" y="85"/>
                    <a:pt x="45" y="80"/>
                    <a:pt x="52" y="87"/>
                  </a:cubicBezTo>
                  <a:cubicBezTo>
                    <a:pt x="53" y="87"/>
                    <a:pt x="55" y="86"/>
                    <a:pt x="57" y="85"/>
                  </a:cubicBezTo>
                  <a:cubicBezTo>
                    <a:pt x="51" y="76"/>
                    <a:pt x="65" y="69"/>
                    <a:pt x="62" y="60"/>
                  </a:cubicBezTo>
                  <a:cubicBezTo>
                    <a:pt x="61" y="58"/>
                    <a:pt x="61" y="55"/>
                    <a:pt x="65" y="55"/>
                  </a:cubicBezTo>
                  <a:cubicBezTo>
                    <a:pt x="68" y="55"/>
                    <a:pt x="67" y="57"/>
                    <a:pt x="67" y="59"/>
                  </a:cubicBezTo>
                  <a:cubicBezTo>
                    <a:pt x="68" y="67"/>
                    <a:pt x="71" y="64"/>
                    <a:pt x="75" y="61"/>
                  </a:cubicBezTo>
                  <a:cubicBezTo>
                    <a:pt x="90" y="50"/>
                    <a:pt x="93" y="36"/>
                    <a:pt x="89" y="19"/>
                  </a:cubicBezTo>
                  <a:cubicBezTo>
                    <a:pt x="87" y="8"/>
                    <a:pt x="96" y="9"/>
                    <a:pt x="102" y="8"/>
                  </a:cubicBezTo>
                  <a:cubicBezTo>
                    <a:pt x="105" y="7"/>
                    <a:pt x="102" y="0"/>
                    <a:pt x="107" y="3"/>
                  </a:cubicBezTo>
                  <a:cubicBezTo>
                    <a:pt x="107" y="10"/>
                    <a:pt x="110" y="16"/>
                    <a:pt x="116" y="21"/>
                  </a:cubicBezTo>
                  <a:cubicBezTo>
                    <a:pt x="124" y="28"/>
                    <a:pt x="125" y="37"/>
                    <a:pt x="117" y="45"/>
                  </a:cubicBezTo>
                  <a:cubicBezTo>
                    <a:pt x="115" y="46"/>
                    <a:pt x="112" y="49"/>
                    <a:pt x="113" y="50"/>
                  </a:cubicBezTo>
                  <a:cubicBezTo>
                    <a:pt x="122" y="61"/>
                    <a:pt x="113" y="74"/>
                    <a:pt x="119" y="84"/>
                  </a:cubicBezTo>
                  <a:cubicBezTo>
                    <a:pt x="123" y="91"/>
                    <a:pt x="119" y="97"/>
                    <a:pt x="116" y="97"/>
                  </a:cubicBezTo>
                  <a:cubicBezTo>
                    <a:pt x="105" y="99"/>
                    <a:pt x="97" y="108"/>
                    <a:pt x="85" y="104"/>
                  </a:cubicBezTo>
                  <a:cubicBezTo>
                    <a:pt x="83" y="104"/>
                    <a:pt x="81" y="103"/>
                    <a:pt x="80" y="102"/>
                  </a:cubicBezTo>
                  <a:cubicBezTo>
                    <a:pt x="79" y="104"/>
                    <a:pt x="81" y="106"/>
                    <a:pt x="81" y="108"/>
                  </a:cubicBezTo>
                  <a:cubicBezTo>
                    <a:pt x="81" y="109"/>
                    <a:pt x="81" y="109"/>
                    <a:pt x="81" y="109"/>
                  </a:cubicBezTo>
                  <a:cubicBezTo>
                    <a:pt x="76" y="112"/>
                    <a:pt x="71" y="116"/>
                    <a:pt x="69" y="122"/>
                  </a:cubicBezTo>
                  <a:cubicBezTo>
                    <a:pt x="58" y="123"/>
                    <a:pt x="58" y="114"/>
                    <a:pt x="55" y="107"/>
                  </a:cubicBezTo>
                  <a:cubicBezTo>
                    <a:pt x="48" y="100"/>
                    <a:pt x="40" y="104"/>
                    <a:pt x="32" y="107"/>
                  </a:cubicBezTo>
                  <a:cubicBezTo>
                    <a:pt x="23" y="107"/>
                    <a:pt x="16" y="118"/>
                    <a:pt x="6" y="114"/>
                  </a:cubicBezTo>
                  <a:cubicBezTo>
                    <a:pt x="4" y="113"/>
                    <a:pt x="2" y="112"/>
                    <a:pt x="0" y="1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2" name="Freeform 67">
              <a:extLst>
                <a:ext uri="{FF2B5EF4-FFF2-40B4-BE49-F238E27FC236}">
                  <a16:creationId xmlns:a16="http://schemas.microsoft.com/office/drawing/2014/main" id="{656DD0B7-09A7-4D90-9EA2-BE3C3010AC5D}"/>
                </a:ext>
              </a:extLst>
            </p:cNvPr>
            <p:cNvSpPr>
              <a:spLocks/>
            </p:cNvSpPr>
            <p:nvPr/>
          </p:nvSpPr>
          <p:spPr bwMode="auto">
            <a:xfrm>
              <a:off x="7411332" y="2533319"/>
              <a:ext cx="129777" cy="95557"/>
            </a:xfrm>
            <a:custGeom>
              <a:avLst/>
              <a:gdLst>
                <a:gd name="T0" fmla="*/ 0 w 149"/>
                <a:gd name="T1" fmla="*/ 92 h 110"/>
                <a:gd name="T2" fmla="*/ 14 w 149"/>
                <a:gd name="T3" fmla="*/ 76 h 110"/>
                <a:gd name="T4" fmla="*/ 16 w 149"/>
                <a:gd name="T5" fmla="*/ 74 h 110"/>
                <a:gd name="T6" fmla="*/ 17 w 149"/>
                <a:gd name="T7" fmla="*/ 58 h 110"/>
                <a:gd name="T8" fmla="*/ 31 w 149"/>
                <a:gd name="T9" fmla="*/ 50 h 110"/>
                <a:gd name="T10" fmla="*/ 36 w 149"/>
                <a:gd name="T11" fmla="*/ 45 h 110"/>
                <a:gd name="T12" fmla="*/ 87 w 149"/>
                <a:gd name="T13" fmla="*/ 25 h 110"/>
                <a:gd name="T14" fmla="*/ 121 w 149"/>
                <a:gd name="T15" fmla="*/ 10 h 110"/>
                <a:gd name="T16" fmla="*/ 147 w 149"/>
                <a:gd name="T17" fmla="*/ 16 h 110"/>
                <a:gd name="T18" fmla="*/ 136 w 149"/>
                <a:gd name="T19" fmla="*/ 31 h 110"/>
                <a:gd name="T20" fmla="*/ 82 w 149"/>
                <a:gd name="T21" fmla="*/ 52 h 110"/>
                <a:gd name="T22" fmla="*/ 70 w 149"/>
                <a:gd name="T23" fmla="*/ 61 h 110"/>
                <a:gd name="T24" fmla="*/ 52 w 149"/>
                <a:gd name="T25" fmla="*/ 75 h 110"/>
                <a:gd name="T26" fmla="*/ 38 w 149"/>
                <a:gd name="T27" fmla="*/ 92 h 110"/>
                <a:gd name="T28" fmla="*/ 33 w 149"/>
                <a:gd name="T29" fmla="*/ 101 h 110"/>
                <a:gd name="T30" fmla="*/ 32 w 149"/>
                <a:gd name="T31" fmla="*/ 103 h 110"/>
                <a:gd name="T32" fmla="*/ 27 w 149"/>
                <a:gd name="T33" fmla="*/ 107 h 110"/>
                <a:gd name="T34" fmla="*/ 0 w 149"/>
                <a:gd name="T35" fmla="*/ 9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110">
                  <a:moveTo>
                    <a:pt x="0" y="92"/>
                  </a:moveTo>
                  <a:cubicBezTo>
                    <a:pt x="4" y="86"/>
                    <a:pt x="11" y="83"/>
                    <a:pt x="14" y="76"/>
                  </a:cubicBezTo>
                  <a:cubicBezTo>
                    <a:pt x="14" y="75"/>
                    <a:pt x="15" y="75"/>
                    <a:pt x="16" y="74"/>
                  </a:cubicBezTo>
                  <a:cubicBezTo>
                    <a:pt x="24" y="70"/>
                    <a:pt x="9" y="63"/>
                    <a:pt x="17" y="58"/>
                  </a:cubicBezTo>
                  <a:cubicBezTo>
                    <a:pt x="22" y="56"/>
                    <a:pt x="31" y="61"/>
                    <a:pt x="31" y="50"/>
                  </a:cubicBezTo>
                  <a:cubicBezTo>
                    <a:pt x="31" y="48"/>
                    <a:pt x="34" y="46"/>
                    <a:pt x="36" y="45"/>
                  </a:cubicBezTo>
                  <a:cubicBezTo>
                    <a:pt x="53" y="40"/>
                    <a:pt x="67" y="26"/>
                    <a:pt x="87" y="25"/>
                  </a:cubicBezTo>
                  <a:cubicBezTo>
                    <a:pt x="99" y="25"/>
                    <a:pt x="111" y="19"/>
                    <a:pt x="121" y="10"/>
                  </a:cubicBezTo>
                  <a:cubicBezTo>
                    <a:pt x="130" y="0"/>
                    <a:pt x="144" y="4"/>
                    <a:pt x="147" y="16"/>
                  </a:cubicBezTo>
                  <a:cubicBezTo>
                    <a:pt x="149" y="24"/>
                    <a:pt x="143" y="28"/>
                    <a:pt x="136" y="31"/>
                  </a:cubicBezTo>
                  <a:cubicBezTo>
                    <a:pt x="118" y="37"/>
                    <a:pt x="101" y="46"/>
                    <a:pt x="82" y="52"/>
                  </a:cubicBezTo>
                  <a:cubicBezTo>
                    <a:pt x="77" y="54"/>
                    <a:pt x="73" y="57"/>
                    <a:pt x="70" y="61"/>
                  </a:cubicBezTo>
                  <a:cubicBezTo>
                    <a:pt x="65" y="68"/>
                    <a:pt x="60" y="73"/>
                    <a:pt x="52" y="75"/>
                  </a:cubicBezTo>
                  <a:cubicBezTo>
                    <a:pt x="43" y="77"/>
                    <a:pt x="43" y="86"/>
                    <a:pt x="38" y="92"/>
                  </a:cubicBezTo>
                  <a:cubicBezTo>
                    <a:pt x="36" y="95"/>
                    <a:pt x="34" y="97"/>
                    <a:pt x="33" y="101"/>
                  </a:cubicBezTo>
                  <a:cubicBezTo>
                    <a:pt x="32" y="101"/>
                    <a:pt x="32" y="102"/>
                    <a:pt x="32" y="103"/>
                  </a:cubicBezTo>
                  <a:cubicBezTo>
                    <a:pt x="30" y="105"/>
                    <a:pt x="28" y="106"/>
                    <a:pt x="27" y="107"/>
                  </a:cubicBezTo>
                  <a:cubicBezTo>
                    <a:pt x="6" y="110"/>
                    <a:pt x="4" y="109"/>
                    <a:pt x="0" y="9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3" name="Freeform 68">
              <a:extLst>
                <a:ext uri="{FF2B5EF4-FFF2-40B4-BE49-F238E27FC236}">
                  <a16:creationId xmlns:a16="http://schemas.microsoft.com/office/drawing/2014/main" id="{3219445D-F60E-4F96-93CB-3449EE2608B2}"/>
                </a:ext>
              </a:extLst>
            </p:cNvPr>
            <p:cNvSpPr>
              <a:spLocks/>
            </p:cNvSpPr>
            <p:nvPr/>
          </p:nvSpPr>
          <p:spPr bwMode="auto">
            <a:xfrm>
              <a:off x="8949934" y="4131967"/>
              <a:ext cx="66503" cy="94912"/>
            </a:xfrm>
            <a:custGeom>
              <a:avLst/>
              <a:gdLst>
                <a:gd name="T0" fmla="*/ 70 w 76"/>
                <a:gd name="T1" fmla="*/ 42 h 109"/>
                <a:gd name="T2" fmla="*/ 61 w 76"/>
                <a:gd name="T3" fmla="*/ 62 h 109"/>
                <a:gd name="T4" fmla="*/ 47 w 76"/>
                <a:gd name="T5" fmla="*/ 65 h 109"/>
                <a:gd name="T6" fmla="*/ 17 w 76"/>
                <a:gd name="T7" fmla="*/ 109 h 109"/>
                <a:gd name="T8" fmla="*/ 14 w 76"/>
                <a:gd name="T9" fmla="*/ 106 h 109"/>
                <a:gd name="T10" fmla="*/ 9 w 76"/>
                <a:gd name="T11" fmla="*/ 101 h 109"/>
                <a:gd name="T12" fmla="*/ 5 w 76"/>
                <a:gd name="T13" fmla="*/ 76 h 109"/>
                <a:gd name="T14" fmla="*/ 0 w 76"/>
                <a:gd name="T15" fmla="*/ 68 h 109"/>
                <a:gd name="T16" fmla="*/ 1 w 76"/>
                <a:gd name="T17" fmla="*/ 57 h 109"/>
                <a:gd name="T18" fmla="*/ 19 w 76"/>
                <a:gd name="T19" fmla="*/ 33 h 109"/>
                <a:gd name="T20" fmla="*/ 19 w 76"/>
                <a:gd name="T21" fmla="*/ 17 h 109"/>
                <a:gd name="T22" fmla="*/ 26 w 76"/>
                <a:gd name="T23" fmla="*/ 10 h 109"/>
                <a:gd name="T24" fmla="*/ 32 w 76"/>
                <a:gd name="T25" fmla="*/ 12 h 109"/>
                <a:gd name="T26" fmla="*/ 32 w 76"/>
                <a:gd name="T27" fmla="*/ 6 h 109"/>
                <a:gd name="T28" fmla="*/ 40 w 76"/>
                <a:gd name="T29" fmla="*/ 11 h 109"/>
                <a:gd name="T30" fmla="*/ 63 w 76"/>
                <a:gd name="T31" fmla="*/ 28 h 109"/>
                <a:gd name="T32" fmla="*/ 73 w 76"/>
                <a:gd name="T33" fmla="*/ 30 h 109"/>
                <a:gd name="T34" fmla="*/ 70 w 76"/>
                <a:gd name="T35"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09">
                  <a:moveTo>
                    <a:pt x="70" y="42"/>
                  </a:moveTo>
                  <a:cubicBezTo>
                    <a:pt x="66" y="48"/>
                    <a:pt x="61" y="54"/>
                    <a:pt x="61" y="62"/>
                  </a:cubicBezTo>
                  <a:cubicBezTo>
                    <a:pt x="57" y="67"/>
                    <a:pt x="51" y="61"/>
                    <a:pt x="47" y="65"/>
                  </a:cubicBezTo>
                  <a:cubicBezTo>
                    <a:pt x="45" y="85"/>
                    <a:pt x="28" y="95"/>
                    <a:pt x="17" y="109"/>
                  </a:cubicBezTo>
                  <a:cubicBezTo>
                    <a:pt x="17" y="109"/>
                    <a:pt x="15" y="107"/>
                    <a:pt x="14" y="106"/>
                  </a:cubicBezTo>
                  <a:cubicBezTo>
                    <a:pt x="13" y="104"/>
                    <a:pt x="7" y="106"/>
                    <a:pt x="9" y="101"/>
                  </a:cubicBezTo>
                  <a:cubicBezTo>
                    <a:pt x="22" y="88"/>
                    <a:pt x="22" y="87"/>
                    <a:pt x="5" y="76"/>
                  </a:cubicBezTo>
                  <a:cubicBezTo>
                    <a:pt x="3" y="74"/>
                    <a:pt x="1" y="71"/>
                    <a:pt x="0" y="68"/>
                  </a:cubicBezTo>
                  <a:cubicBezTo>
                    <a:pt x="0" y="65"/>
                    <a:pt x="0" y="61"/>
                    <a:pt x="1" y="57"/>
                  </a:cubicBezTo>
                  <a:cubicBezTo>
                    <a:pt x="7" y="49"/>
                    <a:pt x="13" y="41"/>
                    <a:pt x="19" y="33"/>
                  </a:cubicBezTo>
                  <a:cubicBezTo>
                    <a:pt x="18" y="28"/>
                    <a:pt x="19" y="22"/>
                    <a:pt x="19" y="17"/>
                  </a:cubicBezTo>
                  <a:cubicBezTo>
                    <a:pt x="21" y="14"/>
                    <a:pt x="21" y="9"/>
                    <a:pt x="26" y="10"/>
                  </a:cubicBezTo>
                  <a:cubicBezTo>
                    <a:pt x="28" y="10"/>
                    <a:pt x="29" y="14"/>
                    <a:pt x="32" y="12"/>
                  </a:cubicBezTo>
                  <a:cubicBezTo>
                    <a:pt x="33" y="10"/>
                    <a:pt x="34" y="8"/>
                    <a:pt x="32" y="6"/>
                  </a:cubicBezTo>
                  <a:cubicBezTo>
                    <a:pt x="40" y="0"/>
                    <a:pt x="39" y="7"/>
                    <a:pt x="40" y="11"/>
                  </a:cubicBezTo>
                  <a:cubicBezTo>
                    <a:pt x="42" y="33"/>
                    <a:pt x="42" y="33"/>
                    <a:pt x="63" y="28"/>
                  </a:cubicBezTo>
                  <a:cubicBezTo>
                    <a:pt x="66" y="27"/>
                    <a:pt x="70" y="26"/>
                    <a:pt x="73" y="30"/>
                  </a:cubicBezTo>
                  <a:cubicBezTo>
                    <a:pt x="76" y="35"/>
                    <a:pt x="75" y="39"/>
                    <a:pt x="70"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4" name="Freeform 69">
              <a:extLst>
                <a:ext uri="{FF2B5EF4-FFF2-40B4-BE49-F238E27FC236}">
                  <a16:creationId xmlns:a16="http://schemas.microsoft.com/office/drawing/2014/main" id="{6049127A-221B-4653-BE72-DB97AE932E1D}"/>
                </a:ext>
              </a:extLst>
            </p:cNvPr>
            <p:cNvSpPr>
              <a:spLocks/>
            </p:cNvSpPr>
            <p:nvPr/>
          </p:nvSpPr>
          <p:spPr bwMode="auto">
            <a:xfrm>
              <a:off x="7021355" y="2502328"/>
              <a:ext cx="86518" cy="69086"/>
            </a:xfrm>
            <a:custGeom>
              <a:avLst/>
              <a:gdLst>
                <a:gd name="T0" fmla="*/ 51 w 99"/>
                <a:gd name="T1" fmla="*/ 79 h 79"/>
                <a:gd name="T2" fmla="*/ 47 w 99"/>
                <a:gd name="T3" fmla="*/ 72 h 79"/>
                <a:gd name="T4" fmla="*/ 47 w 99"/>
                <a:gd name="T5" fmla="*/ 59 h 79"/>
                <a:gd name="T6" fmla="*/ 44 w 99"/>
                <a:gd name="T7" fmla="*/ 56 h 79"/>
                <a:gd name="T8" fmla="*/ 39 w 99"/>
                <a:gd name="T9" fmla="*/ 54 h 79"/>
                <a:gd name="T10" fmla="*/ 54 w 99"/>
                <a:gd name="T11" fmla="*/ 37 h 79"/>
                <a:gd name="T12" fmla="*/ 60 w 99"/>
                <a:gd name="T13" fmla="*/ 31 h 79"/>
                <a:gd name="T14" fmla="*/ 51 w 99"/>
                <a:gd name="T15" fmla="*/ 26 h 79"/>
                <a:gd name="T16" fmla="*/ 34 w 99"/>
                <a:gd name="T17" fmla="*/ 46 h 79"/>
                <a:gd name="T18" fmla="*/ 9 w 99"/>
                <a:gd name="T19" fmla="*/ 35 h 79"/>
                <a:gd name="T20" fmla="*/ 7 w 99"/>
                <a:gd name="T21" fmla="*/ 14 h 79"/>
                <a:gd name="T22" fmla="*/ 18 w 99"/>
                <a:gd name="T23" fmla="*/ 8 h 79"/>
                <a:gd name="T24" fmla="*/ 46 w 99"/>
                <a:gd name="T25" fmla="*/ 12 h 79"/>
                <a:gd name="T26" fmla="*/ 51 w 99"/>
                <a:gd name="T27" fmla="*/ 5 h 79"/>
                <a:gd name="T28" fmla="*/ 74 w 99"/>
                <a:gd name="T29" fmla="*/ 4 h 79"/>
                <a:gd name="T30" fmla="*/ 74 w 99"/>
                <a:gd name="T31" fmla="*/ 4 h 79"/>
                <a:gd name="T32" fmla="*/ 74 w 99"/>
                <a:gd name="T33" fmla="*/ 10 h 79"/>
                <a:gd name="T34" fmla="*/ 99 w 99"/>
                <a:gd name="T35" fmla="*/ 19 h 79"/>
                <a:gd name="T36" fmla="*/ 78 w 99"/>
                <a:gd name="T37" fmla="*/ 29 h 79"/>
                <a:gd name="T38" fmla="*/ 72 w 99"/>
                <a:gd name="T39" fmla="*/ 56 h 79"/>
                <a:gd name="T40" fmla="*/ 52 w 99"/>
                <a:gd name="T41" fmla="*/ 79 h 79"/>
                <a:gd name="T42" fmla="*/ 52 w 99"/>
                <a:gd name="T43" fmla="*/ 79 h 79"/>
                <a:gd name="T44" fmla="*/ 51 w 99"/>
                <a:gd name="T4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79">
                  <a:moveTo>
                    <a:pt x="51" y="79"/>
                  </a:moveTo>
                  <a:cubicBezTo>
                    <a:pt x="50" y="76"/>
                    <a:pt x="51" y="73"/>
                    <a:pt x="47" y="72"/>
                  </a:cubicBezTo>
                  <a:cubicBezTo>
                    <a:pt x="36" y="68"/>
                    <a:pt x="44" y="63"/>
                    <a:pt x="47" y="59"/>
                  </a:cubicBezTo>
                  <a:cubicBezTo>
                    <a:pt x="50" y="55"/>
                    <a:pt x="47" y="55"/>
                    <a:pt x="44" y="56"/>
                  </a:cubicBezTo>
                  <a:cubicBezTo>
                    <a:pt x="42" y="56"/>
                    <a:pt x="38" y="58"/>
                    <a:pt x="39" y="54"/>
                  </a:cubicBezTo>
                  <a:cubicBezTo>
                    <a:pt x="42" y="47"/>
                    <a:pt x="45" y="39"/>
                    <a:pt x="54" y="37"/>
                  </a:cubicBezTo>
                  <a:cubicBezTo>
                    <a:pt x="57" y="36"/>
                    <a:pt x="63" y="37"/>
                    <a:pt x="60" y="31"/>
                  </a:cubicBezTo>
                  <a:cubicBezTo>
                    <a:pt x="58" y="28"/>
                    <a:pt x="56" y="25"/>
                    <a:pt x="51" y="26"/>
                  </a:cubicBezTo>
                  <a:cubicBezTo>
                    <a:pt x="39" y="29"/>
                    <a:pt x="37" y="31"/>
                    <a:pt x="34" y="46"/>
                  </a:cubicBezTo>
                  <a:cubicBezTo>
                    <a:pt x="25" y="45"/>
                    <a:pt x="17" y="39"/>
                    <a:pt x="9" y="35"/>
                  </a:cubicBezTo>
                  <a:cubicBezTo>
                    <a:pt x="0" y="30"/>
                    <a:pt x="6" y="22"/>
                    <a:pt x="7" y="14"/>
                  </a:cubicBezTo>
                  <a:cubicBezTo>
                    <a:pt x="8" y="7"/>
                    <a:pt x="12" y="9"/>
                    <a:pt x="18" y="8"/>
                  </a:cubicBezTo>
                  <a:cubicBezTo>
                    <a:pt x="28" y="7"/>
                    <a:pt x="37" y="8"/>
                    <a:pt x="46" y="12"/>
                  </a:cubicBezTo>
                  <a:cubicBezTo>
                    <a:pt x="48" y="13"/>
                    <a:pt x="52" y="10"/>
                    <a:pt x="51" y="5"/>
                  </a:cubicBezTo>
                  <a:cubicBezTo>
                    <a:pt x="58" y="0"/>
                    <a:pt x="66" y="2"/>
                    <a:pt x="74" y="4"/>
                  </a:cubicBezTo>
                  <a:cubicBezTo>
                    <a:pt x="74" y="4"/>
                    <a:pt x="74" y="4"/>
                    <a:pt x="74" y="4"/>
                  </a:cubicBezTo>
                  <a:cubicBezTo>
                    <a:pt x="76" y="6"/>
                    <a:pt x="75" y="8"/>
                    <a:pt x="74" y="10"/>
                  </a:cubicBezTo>
                  <a:cubicBezTo>
                    <a:pt x="81" y="18"/>
                    <a:pt x="92" y="13"/>
                    <a:pt x="99" y="19"/>
                  </a:cubicBezTo>
                  <a:cubicBezTo>
                    <a:pt x="96" y="28"/>
                    <a:pt x="90" y="33"/>
                    <a:pt x="78" y="29"/>
                  </a:cubicBezTo>
                  <a:cubicBezTo>
                    <a:pt x="92" y="43"/>
                    <a:pt x="77" y="52"/>
                    <a:pt x="72" y="56"/>
                  </a:cubicBezTo>
                  <a:cubicBezTo>
                    <a:pt x="64" y="63"/>
                    <a:pt x="59" y="72"/>
                    <a:pt x="52" y="79"/>
                  </a:cubicBezTo>
                  <a:cubicBezTo>
                    <a:pt x="52" y="79"/>
                    <a:pt x="52" y="79"/>
                    <a:pt x="52" y="79"/>
                  </a:cubicBezTo>
                  <a:lnTo>
                    <a:pt x="51" y="79"/>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5" name="Freeform 70">
              <a:extLst>
                <a:ext uri="{FF2B5EF4-FFF2-40B4-BE49-F238E27FC236}">
                  <a16:creationId xmlns:a16="http://schemas.microsoft.com/office/drawing/2014/main" id="{BE17E37E-1B9E-41CC-9084-1F120FAD9374}"/>
                </a:ext>
              </a:extLst>
            </p:cNvPr>
            <p:cNvSpPr>
              <a:spLocks/>
            </p:cNvSpPr>
            <p:nvPr/>
          </p:nvSpPr>
          <p:spPr bwMode="auto">
            <a:xfrm>
              <a:off x="7083338" y="2479084"/>
              <a:ext cx="83290" cy="40031"/>
            </a:xfrm>
            <a:custGeom>
              <a:avLst/>
              <a:gdLst>
                <a:gd name="T0" fmla="*/ 6 w 96"/>
                <a:gd name="T1" fmla="*/ 26 h 46"/>
                <a:gd name="T2" fmla="*/ 1 w 96"/>
                <a:gd name="T3" fmla="*/ 20 h 46"/>
                <a:gd name="T4" fmla="*/ 7 w 96"/>
                <a:gd name="T5" fmla="*/ 18 h 46"/>
                <a:gd name="T6" fmla="*/ 14 w 96"/>
                <a:gd name="T7" fmla="*/ 10 h 46"/>
                <a:gd name="T8" fmla="*/ 18 w 96"/>
                <a:gd name="T9" fmla="*/ 5 h 46"/>
                <a:gd name="T10" fmla="*/ 24 w 96"/>
                <a:gd name="T11" fmla="*/ 0 h 46"/>
                <a:gd name="T12" fmla="*/ 31 w 96"/>
                <a:gd name="T13" fmla="*/ 6 h 46"/>
                <a:gd name="T14" fmla="*/ 40 w 96"/>
                <a:gd name="T15" fmla="*/ 14 h 46"/>
                <a:gd name="T16" fmla="*/ 43 w 96"/>
                <a:gd name="T17" fmla="*/ 11 h 46"/>
                <a:gd name="T18" fmla="*/ 47 w 96"/>
                <a:gd name="T19" fmla="*/ 6 h 46"/>
                <a:gd name="T20" fmla="*/ 88 w 96"/>
                <a:gd name="T21" fmla="*/ 16 h 46"/>
                <a:gd name="T22" fmla="*/ 93 w 96"/>
                <a:gd name="T23" fmla="*/ 16 h 46"/>
                <a:gd name="T24" fmla="*/ 76 w 96"/>
                <a:gd name="T25" fmla="*/ 39 h 46"/>
                <a:gd name="T26" fmla="*/ 27 w 96"/>
                <a:gd name="T27" fmla="*/ 37 h 46"/>
                <a:gd name="T28" fmla="*/ 26 w 96"/>
                <a:gd name="T29" fmla="*/ 35 h 46"/>
                <a:gd name="T30" fmla="*/ 44 w 96"/>
                <a:gd name="T31" fmla="*/ 29 h 46"/>
                <a:gd name="T32" fmla="*/ 11 w 96"/>
                <a:gd name="T33" fmla="*/ 35 h 46"/>
                <a:gd name="T34" fmla="*/ 6 w 96"/>
                <a:gd name="T35"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46">
                  <a:moveTo>
                    <a:pt x="6" y="26"/>
                  </a:moveTo>
                  <a:cubicBezTo>
                    <a:pt x="3" y="24"/>
                    <a:pt x="0" y="23"/>
                    <a:pt x="1" y="20"/>
                  </a:cubicBezTo>
                  <a:cubicBezTo>
                    <a:pt x="1" y="17"/>
                    <a:pt x="5" y="17"/>
                    <a:pt x="7" y="18"/>
                  </a:cubicBezTo>
                  <a:cubicBezTo>
                    <a:pt x="16" y="22"/>
                    <a:pt x="15" y="16"/>
                    <a:pt x="14" y="10"/>
                  </a:cubicBezTo>
                  <a:cubicBezTo>
                    <a:pt x="16" y="9"/>
                    <a:pt x="17" y="7"/>
                    <a:pt x="18" y="5"/>
                  </a:cubicBezTo>
                  <a:cubicBezTo>
                    <a:pt x="19" y="2"/>
                    <a:pt x="21" y="1"/>
                    <a:pt x="24" y="0"/>
                  </a:cubicBezTo>
                  <a:cubicBezTo>
                    <a:pt x="28" y="0"/>
                    <a:pt x="30" y="2"/>
                    <a:pt x="31" y="6"/>
                  </a:cubicBezTo>
                  <a:cubicBezTo>
                    <a:pt x="31" y="12"/>
                    <a:pt x="36" y="12"/>
                    <a:pt x="40" y="14"/>
                  </a:cubicBezTo>
                  <a:cubicBezTo>
                    <a:pt x="44" y="16"/>
                    <a:pt x="44" y="14"/>
                    <a:pt x="43" y="11"/>
                  </a:cubicBezTo>
                  <a:cubicBezTo>
                    <a:pt x="43" y="8"/>
                    <a:pt x="45" y="5"/>
                    <a:pt x="47" y="6"/>
                  </a:cubicBezTo>
                  <a:cubicBezTo>
                    <a:pt x="60" y="9"/>
                    <a:pt x="76" y="5"/>
                    <a:pt x="88" y="16"/>
                  </a:cubicBezTo>
                  <a:cubicBezTo>
                    <a:pt x="89" y="16"/>
                    <a:pt x="91" y="16"/>
                    <a:pt x="93" y="16"/>
                  </a:cubicBezTo>
                  <a:cubicBezTo>
                    <a:pt x="96" y="25"/>
                    <a:pt x="88" y="38"/>
                    <a:pt x="76" y="39"/>
                  </a:cubicBezTo>
                  <a:cubicBezTo>
                    <a:pt x="60" y="40"/>
                    <a:pt x="43" y="46"/>
                    <a:pt x="27" y="37"/>
                  </a:cubicBezTo>
                  <a:cubicBezTo>
                    <a:pt x="27" y="37"/>
                    <a:pt x="26" y="36"/>
                    <a:pt x="26" y="35"/>
                  </a:cubicBezTo>
                  <a:cubicBezTo>
                    <a:pt x="29" y="29"/>
                    <a:pt x="35" y="32"/>
                    <a:pt x="44" y="29"/>
                  </a:cubicBezTo>
                  <a:cubicBezTo>
                    <a:pt x="29" y="25"/>
                    <a:pt x="20" y="30"/>
                    <a:pt x="11" y="35"/>
                  </a:cubicBezTo>
                  <a:cubicBezTo>
                    <a:pt x="4" y="35"/>
                    <a:pt x="9" y="28"/>
                    <a:pt x="6"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6" name="Freeform 71">
              <a:extLst>
                <a:ext uri="{FF2B5EF4-FFF2-40B4-BE49-F238E27FC236}">
                  <a16:creationId xmlns:a16="http://schemas.microsoft.com/office/drawing/2014/main" id="{90E9D593-ABF4-4B37-BD98-042D30C233E3}"/>
                </a:ext>
              </a:extLst>
            </p:cNvPr>
            <p:cNvSpPr>
              <a:spLocks/>
            </p:cNvSpPr>
            <p:nvPr/>
          </p:nvSpPr>
          <p:spPr bwMode="auto">
            <a:xfrm>
              <a:off x="8401125" y="3125387"/>
              <a:ext cx="67794" cy="56172"/>
            </a:xfrm>
            <a:custGeom>
              <a:avLst/>
              <a:gdLst>
                <a:gd name="T0" fmla="*/ 74 w 78"/>
                <a:gd name="T1" fmla="*/ 33 h 64"/>
                <a:gd name="T2" fmla="*/ 78 w 78"/>
                <a:gd name="T3" fmla="*/ 41 h 64"/>
                <a:gd name="T4" fmla="*/ 63 w 78"/>
                <a:gd name="T5" fmla="*/ 45 h 64"/>
                <a:gd name="T6" fmla="*/ 52 w 78"/>
                <a:gd name="T7" fmla="*/ 64 h 64"/>
                <a:gd name="T8" fmla="*/ 36 w 78"/>
                <a:gd name="T9" fmla="*/ 53 h 64"/>
                <a:gd name="T10" fmla="*/ 21 w 78"/>
                <a:gd name="T11" fmla="*/ 55 h 64"/>
                <a:gd name="T12" fmla="*/ 16 w 78"/>
                <a:gd name="T13" fmla="*/ 59 h 64"/>
                <a:gd name="T14" fmla="*/ 11 w 78"/>
                <a:gd name="T15" fmla="*/ 61 h 64"/>
                <a:gd name="T16" fmla="*/ 9 w 78"/>
                <a:gd name="T17" fmla="*/ 59 h 64"/>
                <a:gd name="T18" fmla="*/ 0 w 78"/>
                <a:gd name="T19" fmla="*/ 51 h 64"/>
                <a:gd name="T20" fmla="*/ 11 w 78"/>
                <a:gd name="T21" fmla="*/ 39 h 64"/>
                <a:gd name="T22" fmla="*/ 20 w 78"/>
                <a:gd name="T23" fmla="*/ 34 h 64"/>
                <a:gd name="T24" fmla="*/ 20 w 78"/>
                <a:gd name="T25" fmla="*/ 12 h 64"/>
                <a:gd name="T26" fmla="*/ 18 w 78"/>
                <a:gd name="T27" fmla="*/ 4 h 64"/>
                <a:gd name="T28" fmla="*/ 27 w 78"/>
                <a:gd name="T29" fmla="*/ 7 h 64"/>
                <a:gd name="T30" fmla="*/ 54 w 78"/>
                <a:gd name="T31" fmla="*/ 25 h 64"/>
                <a:gd name="T32" fmla="*/ 69 w 78"/>
                <a:gd name="T33" fmla="*/ 24 h 64"/>
                <a:gd name="T34" fmla="*/ 74 w 78"/>
                <a:gd name="T3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4">
                  <a:moveTo>
                    <a:pt x="74" y="33"/>
                  </a:moveTo>
                  <a:cubicBezTo>
                    <a:pt x="75" y="35"/>
                    <a:pt x="76" y="38"/>
                    <a:pt x="78" y="41"/>
                  </a:cubicBezTo>
                  <a:cubicBezTo>
                    <a:pt x="73" y="42"/>
                    <a:pt x="68" y="46"/>
                    <a:pt x="63" y="45"/>
                  </a:cubicBezTo>
                  <a:cubicBezTo>
                    <a:pt x="48" y="45"/>
                    <a:pt x="44" y="50"/>
                    <a:pt x="52" y="64"/>
                  </a:cubicBezTo>
                  <a:cubicBezTo>
                    <a:pt x="45" y="61"/>
                    <a:pt x="40" y="58"/>
                    <a:pt x="36" y="53"/>
                  </a:cubicBezTo>
                  <a:cubicBezTo>
                    <a:pt x="30" y="48"/>
                    <a:pt x="26" y="54"/>
                    <a:pt x="21" y="55"/>
                  </a:cubicBezTo>
                  <a:cubicBezTo>
                    <a:pt x="20" y="56"/>
                    <a:pt x="18" y="58"/>
                    <a:pt x="16" y="59"/>
                  </a:cubicBezTo>
                  <a:cubicBezTo>
                    <a:pt x="15" y="61"/>
                    <a:pt x="14" y="63"/>
                    <a:pt x="11" y="61"/>
                  </a:cubicBezTo>
                  <a:cubicBezTo>
                    <a:pt x="10" y="61"/>
                    <a:pt x="10" y="60"/>
                    <a:pt x="9" y="59"/>
                  </a:cubicBezTo>
                  <a:cubicBezTo>
                    <a:pt x="6" y="56"/>
                    <a:pt x="3" y="54"/>
                    <a:pt x="0" y="51"/>
                  </a:cubicBezTo>
                  <a:cubicBezTo>
                    <a:pt x="9" y="52"/>
                    <a:pt x="6" y="41"/>
                    <a:pt x="11" y="39"/>
                  </a:cubicBezTo>
                  <a:cubicBezTo>
                    <a:pt x="14" y="37"/>
                    <a:pt x="21" y="41"/>
                    <a:pt x="20" y="34"/>
                  </a:cubicBezTo>
                  <a:cubicBezTo>
                    <a:pt x="17" y="26"/>
                    <a:pt x="30" y="20"/>
                    <a:pt x="20" y="12"/>
                  </a:cubicBezTo>
                  <a:cubicBezTo>
                    <a:pt x="18" y="10"/>
                    <a:pt x="14" y="7"/>
                    <a:pt x="18" y="4"/>
                  </a:cubicBezTo>
                  <a:cubicBezTo>
                    <a:pt x="22" y="0"/>
                    <a:pt x="25" y="4"/>
                    <a:pt x="27" y="7"/>
                  </a:cubicBezTo>
                  <a:cubicBezTo>
                    <a:pt x="33" y="16"/>
                    <a:pt x="44" y="20"/>
                    <a:pt x="54" y="25"/>
                  </a:cubicBezTo>
                  <a:cubicBezTo>
                    <a:pt x="61" y="29"/>
                    <a:pt x="64" y="27"/>
                    <a:pt x="69" y="24"/>
                  </a:cubicBezTo>
                  <a:cubicBezTo>
                    <a:pt x="77" y="24"/>
                    <a:pt x="74" y="29"/>
                    <a:pt x="74" y="3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7" name="Freeform 72">
              <a:extLst>
                <a:ext uri="{FF2B5EF4-FFF2-40B4-BE49-F238E27FC236}">
                  <a16:creationId xmlns:a16="http://schemas.microsoft.com/office/drawing/2014/main" id="{930BDCAC-69B4-4B9F-9995-83E5670DBBEA}"/>
                </a:ext>
              </a:extLst>
            </p:cNvPr>
            <p:cNvSpPr>
              <a:spLocks/>
            </p:cNvSpPr>
            <p:nvPr/>
          </p:nvSpPr>
          <p:spPr bwMode="auto">
            <a:xfrm>
              <a:off x="7831009" y="3593489"/>
              <a:ext cx="32283" cy="47779"/>
            </a:xfrm>
            <a:custGeom>
              <a:avLst/>
              <a:gdLst>
                <a:gd name="T0" fmla="*/ 37 w 37"/>
                <a:gd name="T1" fmla="*/ 40 h 55"/>
                <a:gd name="T2" fmla="*/ 7 w 37"/>
                <a:gd name="T3" fmla="*/ 37 h 55"/>
                <a:gd name="T4" fmla="*/ 7 w 37"/>
                <a:gd name="T5" fmla="*/ 22 h 55"/>
                <a:gd name="T6" fmla="*/ 8 w 37"/>
                <a:gd name="T7" fmla="*/ 19 h 55"/>
                <a:gd name="T8" fmla="*/ 7 w 37"/>
                <a:gd name="T9" fmla="*/ 3 h 55"/>
                <a:gd name="T10" fmla="*/ 24 w 37"/>
                <a:gd name="T11" fmla="*/ 9 h 55"/>
                <a:gd name="T12" fmla="*/ 37 w 37"/>
                <a:gd name="T13" fmla="*/ 40 h 55"/>
              </a:gdLst>
              <a:ahLst/>
              <a:cxnLst>
                <a:cxn ang="0">
                  <a:pos x="T0" y="T1"/>
                </a:cxn>
                <a:cxn ang="0">
                  <a:pos x="T2" y="T3"/>
                </a:cxn>
                <a:cxn ang="0">
                  <a:pos x="T4" y="T5"/>
                </a:cxn>
                <a:cxn ang="0">
                  <a:pos x="T6" y="T7"/>
                </a:cxn>
                <a:cxn ang="0">
                  <a:pos x="T8" y="T9"/>
                </a:cxn>
                <a:cxn ang="0">
                  <a:pos x="T10" y="T11"/>
                </a:cxn>
                <a:cxn ang="0">
                  <a:pos x="T12" y="T13"/>
                </a:cxn>
              </a:cxnLst>
              <a:rect l="0" t="0" r="r" b="b"/>
              <a:pathLst>
                <a:path w="37" h="55">
                  <a:moveTo>
                    <a:pt x="37" y="40"/>
                  </a:moveTo>
                  <a:cubicBezTo>
                    <a:pt x="23" y="55"/>
                    <a:pt x="22" y="55"/>
                    <a:pt x="7" y="37"/>
                  </a:cubicBezTo>
                  <a:cubicBezTo>
                    <a:pt x="4" y="32"/>
                    <a:pt x="5" y="27"/>
                    <a:pt x="7" y="22"/>
                  </a:cubicBezTo>
                  <a:cubicBezTo>
                    <a:pt x="7" y="21"/>
                    <a:pt x="7" y="20"/>
                    <a:pt x="8" y="19"/>
                  </a:cubicBezTo>
                  <a:cubicBezTo>
                    <a:pt x="10" y="14"/>
                    <a:pt x="0" y="7"/>
                    <a:pt x="7" y="3"/>
                  </a:cubicBezTo>
                  <a:cubicBezTo>
                    <a:pt x="13" y="0"/>
                    <a:pt x="18" y="7"/>
                    <a:pt x="24" y="9"/>
                  </a:cubicBezTo>
                  <a:cubicBezTo>
                    <a:pt x="28" y="19"/>
                    <a:pt x="36" y="28"/>
                    <a:pt x="37" y="4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8" name="Freeform 73">
              <a:extLst>
                <a:ext uri="{FF2B5EF4-FFF2-40B4-BE49-F238E27FC236}">
                  <a16:creationId xmlns:a16="http://schemas.microsoft.com/office/drawing/2014/main" id="{7A139B82-F734-4C21-86DE-A40130ED2D18}"/>
                </a:ext>
              </a:extLst>
            </p:cNvPr>
            <p:cNvSpPr>
              <a:spLocks/>
            </p:cNvSpPr>
            <p:nvPr/>
          </p:nvSpPr>
          <p:spPr bwMode="auto">
            <a:xfrm>
              <a:off x="8321709" y="3289384"/>
              <a:ext cx="30346" cy="39385"/>
            </a:xfrm>
            <a:custGeom>
              <a:avLst/>
              <a:gdLst>
                <a:gd name="T0" fmla="*/ 13 w 35"/>
                <a:gd name="T1" fmla="*/ 1 h 45"/>
                <a:gd name="T2" fmla="*/ 17 w 35"/>
                <a:gd name="T3" fmla="*/ 0 h 45"/>
                <a:gd name="T4" fmla="*/ 35 w 35"/>
                <a:gd name="T5" fmla="*/ 13 h 45"/>
                <a:gd name="T6" fmla="*/ 34 w 35"/>
                <a:gd name="T7" fmla="*/ 37 h 45"/>
                <a:gd name="T8" fmla="*/ 26 w 35"/>
                <a:gd name="T9" fmla="*/ 45 h 45"/>
                <a:gd name="T10" fmla="*/ 21 w 35"/>
                <a:gd name="T11" fmla="*/ 45 h 45"/>
                <a:gd name="T12" fmla="*/ 15 w 35"/>
                <a:gd name="T13" fmla="*/ 28 h 45"/>
                <a:gd name="T14" fmla="*/ 14 w 35"/>
                <a:gd name="T15" fmla="*/ 22 h 45"/>
                <a:gd name="T16" fmla="*/ 0 w 35"/>
                <a:gd name="T17" fmla="*/ 13 h 45"/>
                <a:gd name="T18" fmla="*/ 13 w 35"/>
                <a:gd name="T19"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5">
                  <a:moveTo>
                    <a:pt x="13" y="1"/>
                  </a:moveTo>
                  <a:cubicBezTo>
                    <a:pt x="14" y="1"/>
                    <a:pt x="15" y="0"/>
                    <a:pt x="17" y="0"/>
                  </a:cubicBezTo>
                  <a:cubicBezTo>
                    <a:pt x="22" y="5"/>
                    <a:pt x="32" y="5"/>
                    <a:pt x="35" y="13"/>
                  </a:cubicBezTo>
                  <a:cubicBezTo>
                    <a:pt x="35" y="21"/>
                    <a:pt x="33" y="29"/>
                    <a:pt x="34" y="37"/>
                  </a:cubicBezTo>
                  <a:cubicBezTo>
                    <a:pt x="33" y="41"/>
                    <a:pt x="32" y="45"/>
                    <a:pt x="26" y="45"/>
                  </a:cubicBezTo>
                  <a:cubicBezTo>
                    <a:pt x="25" y="45"/>
                    <a:pt x="23" y="45"/>
                    <a:pt x="21" y="45"/>
                  </a:cubicBezTo>
                  <a:cubicBezTo>
                    <a:pt x="11" y="42"/>
                    <a:pt x="16" y="34"/>
                    <a:pt x="15" y="28"/>
                  </a:cubicBezTo>
                  <a:cubicBezTo>
                    <a:pt x="15" y="25"/>
                    <a:pt x="18" y="20"/>
                    <a:pt x="14" y="22"/>
                  </a:cubicBezTo>
                  <a:cubicBezTo>
                    <a:pt x="3" y="27"/>
                    <a:pt x="6" y="13"/>
                    <a:pt x="0" y="13"/>
                  </a:cubicBezTo>
                  <a:cubicBezTo>
                    <a:pt x="2" y="6"/>
                    <a:pt x="7" y="3"/>
                    <a:pt x="13"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19" name="Freeform 74">
              <a:extLst>
                <a:ext uri="{FF2B5EF4-FFF2-40B4-BE49-F238E27FC236}">
                  <a16:creationId xmlns:a16="http://schemas.microsoft.com/office/drawing/2014/main" id="{6EDE77E8-98B3-4B03-A1B1-8C41115728E5}"/>
                </a:ext>
              </a:extLst>
            </p:cNvPr>
            <p:cNvSpPr>
              <a:spLocks/>
            </p:cNvSpPr>
            <p:nvPr/>
          </p:nvSpPr>
          <p:spPr bwMode="auto">
            <a:xfrm>
              <a:off x="8358511" y="3286802"/>
              <a:ext cx="26472" cy="31637"/>
            </a:xfrm>
            <a:custGeom>
              <a:avLst/>
              <a:gdLst>
                <a:gd name="T0" fmla="*/ 31 w 31"/>
                <a:gd name="T1" fmla="*/ 8 h 36"/>
                <a:gd name="T2" fmla="*/ 20 w 31"/>
                <a:gd name="T3" fmla="*/ 23 h 36"/>
                <a:gd name="T4" fmla="*/ 8 w 31"/>
                <a:gd name="T5" fmla="*/ 31 h 36"/>
                <a:gd name="T6" fmla="*/ 8 w 31"/>
                <a:gd name="T7" fmla="*/ 31 h 36"/>
                <a:gd name="T8" fmla="*/ 1 w 31"/>
                <a:gd name="T9" fmla="*/ 21 h 36"/>
                <a:gd name="T10" fmla="*/ 14 w 31"/>
                <a:gd name="T11" fmla="*/ 7 h 36"/>
                <a:gd name="T12" fmla="*/ 31 w 31"/>
                <a:gd name="T13" fmla="*/ 8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31" y="8"/>
                  </a:moveTo>
                  <a:cubicBezTo>
                    <a:pt x="31" y="16"/>
                    <a:pt x="31" y="23"/>
                    <a:pt x="20" y="23"/>
                  </a:cubicBezTo>
                  <a:cubicBezTo>
                    <a:pt x="14" y="23"/>
                    <a:pt x="18" y="36"/>
                    <a:pt x="8" y="31"/>
                  </a:cubicBezTo>
                  <a:cubicBezTo>
                    <a:pt x="8" y="31"/>
                    <a:pt x="8" y="31"/>
                    <a:pt x="8" y="31"/>
                  </a:cubicBezTo>
                  <a:cubicBezTo>
                    <a:pt x="5" y="28"/>
                    <a:pt x="2" y="26"/>
                    <a:pt x="1" y="21"/>
                  </a:cubicBezTo>
                  <a:cubicBezTo>
                    <a:pt x="0" y="12"/>
                    <a:pt x="6" y="9"/>
                    <a:pt x="14" y="7"/>
                  </a:cubicBezTo>
                  <a:cubicBezTo>
                    <a:pt x="20" y="4"/>
                    <a:pt x="26" y="0"/>
                    <a:pt x="31"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0" name="Freeform 75">
              <a:extLst>
                <a:ext uri="{FF2B5EF4-FFF2-40B4-BE49-F238E27FC236}">
                  <a16:creationId xmlns:a16="http://schemas.microsoft.com/office/drawing/2014/main" id="{2637C265-B749-4135-9A87-205724F1E286}"/>
                </a:ext>
              </a:extLst>
            </p:cNvPr>
            <p:cNvSpPr>
              <a:spLocks/>
            </p:cNvSpPr>
            <p:nvPr/>
          </p:nvSpPr>
          <p:spPr bwMode="auto">
            <a:xfrm>
              <a:off x="7344184" y="2464234"/>
              <a:ext cx="29700" cy="26472"/>
            </a:xfrm>
            <a:custGeom>
              <a:avLst/>
              <a:gdLst>
                <a:gd name="T0" fmla="*/ 19 w 34"/>
                <a:gd name="T1" fmla="*/ 4 h 30"/>
                <a:gd name="T2" fmla="*/ 30 w 34"/>
                <a:gd name="T3" fmla="*/ 2 h 30"/>
                <a:gd name="T4" fmla="*/ 30 w 34"/>
                <a:gd name="T5" fmla="*/ 9 h 30"/>
                <a:gd name="T6" fmla="*/ 25 w 34"/>
                <a:gd name="T7" fmla="*/ 25 h 30"/>
                <a:gd name="T8" fmla="*/ 4 w 34"/>
                <a:gd name="T9" fmla="*/ 30 h 30"/>
                <a:gd name="T10" fmla="*/ 2 w 34"/>
                <a:gd name="T11" fmla="*/ 27 h 30"/>
                <a:gd name="T12" fmla="*/ 0 w 34"/>
                <a:gd name="T13" fmla="*/ 22 h 30"/>
                <a:gd name="T14" fmla="*/ 13 w 34"/>
                <a:gd name="T15" fmla="*/ 11 h 30"/>
                <a:gd name="T16" fmla="*/ 19 w 34"/>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0">
                  <a:moveTo>
                    <a:pt x="19" y="4"/>
                  </a:moveTo>
                  <a:cubicBezTo>
                    <a:pt x="23" y="2"/>
                    <a:pt x="26" y="0"/>
                    <a:pt x="30" y="2"/>
                  </a:cubicBezTo>
                  <a:cubicBezTo>
                    <a:pt x="34" y="5"/>
                    <a:pt x="31" y="7"/>
                    <a:pt x="30" y="9"/>
                  </a:cubicBezTo>
                  <a:cubicBezTo>
                    <a:pt x="27" y="14"/>
                    <a:pt x="28" y="20"/>
                    <a:pt x="25" y="25"/>
                  </a:cubicBezTo>
                  <a:cubicBezTo>
                    <a:pt x="19" y="29"/>
                    <a:pt x="12" y="30"/>
                    <a:pt x="4" y="30"/>
                  </a:cubicBezTo>
                  <a:cubicBezTo>
                    <a:pt x="4" y="29"/>
                    <a:pt x="3" y="28"/>
                    <a:pt x="2" y="27"/>
                  </a:cubicBezTo>
                  <a:cubicBezTo>
                    <a:pt x="0" y="26"/>
                    <a:pt x="0" y="24"/>
                    <a:pt x="0" y="22"/>
                  </a:cubicBezTo>
                  <a:cubicBezTo>
                    <a:pt x="4" y="17"/>
                    <a:pt x="10" y="16"/>
                    <a:pt x="13" y="11"/>
                  </a:cubicBezTo>
                  <a:cubicBezTo>
                    <a:pt x="15" y="9"/>
                    <a:pt x="16" y="6"/>
                    <a:pt x="19"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1" name="Freeform 76">
              <a:extLst>
                <a:ext uri="{FF2B5EF4-FFF2-40B4-BE49-F238E27FC236}">
                  <a16:creationId xmlns:a16="http://schemas.microsoft.com/office/drawing/2014/main" id="{DE8A8997-62C9-4D81-A071-C943B2D7DCE8}"/>
                </a:ext>
              </a:extLst>
            </p:cNvPr>
            <p:cNvSpPr>
              <a:spLocks/>
            </p:cNvSpPr>
            <p:nvPr/>
          </p:nvSpPr>
          <p:spPr bwMode="auto">
            <a:xfrm>
              <a:off x="6994237" y="2951060"/>
              <a:ext cx="8394" cy="8394"/>
            </a:xfrm>
            <a:custGeom>
              <a:avLst/>
              <a:gdLst>
                <a:gd name="T0" fmla="*/ 0 w 9"/>
                <a:gd name="T1" fmla="*/ 2 h 9"/>
                <a:gd name="T2" fmla="*/ 5 w 9"/>
                <a:gd name="T3" fmla="*/ 1 h 9"/>
                <a:gd name="T4" fmla="*/ 8 w 9"/>
                <a:gd name="T5" fmla="*/ 4 h 9"/>
                <a:gd name="T6" fmla="*/ 0 w 9"/>
                <a:gd name="T7" fmla="*/ 9 h 9"/>
                <a:gd name="T8" fmla="*/ 0 w 9"/>
                <a:gd name="T9" fmla="*/ 2 h 9"/>
              </a:gdLst>
              <a:ahLst/>
              <a:cxnLst>
                <a:cxn ang="0">
                  <a:pos x="T0" y="T1"/>
                </a:cxn>
                <a:cxn ang="0">
                  <a:pos x="T2" y="T3"/>
                </a:cxn>
                <a:cxn ang="0">
                  <a:pos x="T4" y="T5"/>
                </a:cxn>
                <a:cxn ang="0">
                  <a:pos x="T6" y="T7"/>
                </a:cxn>
                <a:cxn ang="0">
                  <a:pos x="T8" y="T9"/>
                </a:cxn>
              </a:cxnLst>
              <a:rect l="0" t="0" r="r" b="b"/>
              <a:pathLst>
                <a:path w="9" h="9">
                  <a:moveTo>
                    <a:pt x="0" y="2"/>
                  </a:moveTo>
                  <a:cubicBezTo>
                    <a:pt x="1" y="1"/>
                    <a:pt x="3" y="1"/>
                    <a:pt x="5" y="1"/>
                  </a:cubicBezTo>
                  <a:cubicBezTo>
                    <a:pt x="8" y="0"/>
                    <a:pt x="9" y="1"/>
                    <a:pt x="8" y="4"/>
                  </a:cubicBezTo>
                  <a:cubicBezTo>
                    <a:pt x="6" y="7"/>
                    <a:pt x="4" y="9"/>
                    <a:pt x="0" y="9"/>
                  </a:cubicBezTo>
                  <a:cubicBezTo>
                    <a:pt x="0" y="6"/>
                    <a:pt x="0" y="4"/>
                    <a:pt x="0"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2" name="Freeform 77">
              <a:extLst>
                <a:ext uri="{FF2B5EF4-FFF2-40B4-BE49-F238E27FC236}">
                  <a16:creationId xmlns:a16="http://schemas.microsoft.com/office/drawing/2014/main" id="{FCB573C9-2B40-46CC-8D29-528B1BEC3D6E}"/>
                </a:ext>
              </a:extLst>
            </p:cNvPr>
            <p:cNvSpPr>
              <a:spLocks/>
            </p:cNvSpPr>
            <p:nvPr/>
          </p:nvSpPr>
          <p:spPr bwMode="auto">
            <a:xfrm>
              <a:off x="7135636" y="3253873"/>
              <a:ext cx="28409" cy="27763"/>
            </a:xfrm>
            <a:custGeom>
              <a:avLst/>
              <a:gdLst>
                <a:gd name="T0" fmla="*/ 33 w 33"/>
                <a:gd name="T1" fmla="*/ 4 h 32"/>
                <a:gd name="T2" fmla="*/ 27 w 33"/>
                <a:gd name="T3" fmla="*/ 21 h 32"/>
                <a:gd name="T4" fmla="*/ 18 w 33"/>
                <a:gd name="T5" fmla="*/ 24 h 32"/>
                <a:gd name="T6" fmla="*/ 3 w 33"/>
                <a:gd name="T7" fmla="*/ 7 h 32"/>
                <a:gd name="T8" fmla="*/ 11 w 33"/>
                <a:gd name="T9" fmla="*/ 1 h 32"/>
                <a:gd name="T10" fmla="*/ 29 w 33"/>
                <a:gd name="T11" fmla="*/ 0 h 32"/>
                <a:gd name="T12" fmla="*/ 33 w 33"/>
                <a:gd name="T13" fmla="*/ 4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33" y="4"/>
                  </a:moveTo>
                  <a:cubicBezTo>
                    <a:pt x="28" y="9"/>
                    <a:pt x="26" y="14"/>
                    <a:pt x="27" y="21"/>
                  </a:cubicBezTo>
                  <a:cubicBezTo>
                    <a:pt x="27" y="32"/>
                    <a:pt x="22" y="27"/>
                    <a:pt x="18" y="24"/>
                  </a:cubicBezTo>
                  <a:cubicBezTo>
                    <a:pt x="7" y="24"/>
                    <a:pt x="7" y="13"/>
                    <a:pt x="3" y="7"/>
                  </a:cubicBezTo>
                  <a:cubicBezTo>
                    <a:pt x="0" y="2"/>
                    <a:pt x="7" y="2"/>
                    <a:pt x="11" y="1"/>
                  </a:cubicBezTo>
                  <a:cubicBezTo>
                    <a:pt x="17" y="4"/>
                    <a:pt x="23" y="0"/>
                    <a:pt x="29" y="0"/>
                  </a:cubicBezTo>
                  <a:cubicBezTo>
                    <a:pt x="30" y="2"/>
                    <a:pt x="31" y="3"/>
                    <a:pt x="33"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3" name="Freeform 78">
              <a:extLst>
                <a:ext uri="{FF2B5EF4-FFF2-40B4-BE49-F238E27FC236}">
                  <a16:creationId xmlns:a16="http://schemas.microsoft.com/office/drawing/2014/main" id="{D47FD9BD-1A66-42D6-A24F-AEB5F619BE11}"/>
                </a:ext>
              </a:extLst>
            </p:cNvPr>
            <p:cNvSpPr>
              <a:spLocks/>
            </p:cNvSpPr>
            <p:nvPr/>
          </p:nvSpPr>
          <p:spPr bwMode="auto">
            <a:xfrm>
              <a:off x="8241648" y="3809784"/>
              <a:ext cx="481015" cy="376419"/>
            </a:xfrm>
            <a:custGeom>
              <a:avLst/>
              <a:gdLst>
                <a:gd name="T0" fmla="*/ 396 w 553"/>
                <a:gd name="T1" fmla="*/ 423 h 432"/>
                <a:gd name="T2" fmla="*/ 369 w 553"/>
                <a:gd name="T3" fmla="*/ 418 h 432"/>
                <a:gd name="T4" fmla="*/ 341 w 553"/>
                <a:gd name="T5" fmla="*/ 396 h 432"/>
                <a:gd name="T6" fmla="*/ 335 w 553"/>
                <a:gd name="T7" fmla="*/ 370 h 432"/>
                <a:gd name="T8" fmla="*/ 323 w 553"/>
                <a:gd name="T9" fmla="*/ 359 h 432"/>
                <a:gd name="T10" fmla="*/ 310 w 553"/>
                <a:gd name="T11" fmla="*/ 359 h 432"/>
                <a:gd name="T12" fmla="*/ 325 w 553"/>
                <a:gd name="T13" fmla="*/ 328 h 432"/>
                <a:gd name="T14" fmla="*/ 301 w 553"/>
                <a:gd name="T15" fmla="*/ 347 h 432"/>
                <a:gd name="T16" fmla="*/ 290 w 553"/>
                <a:gd name="T17" fmla="*/ 360 h 432"/>
                <a:gd name="T18" fmla="*/ 274 w 553"/>
                <a:gd name="T19" fmla="*/ 334 h 432"/>
                <a:gd name="T20" fmla="*/ 261 w 553"/>
                <a:gd name="T21" fmla="*/ 313 h 432"/>
                <a:gd name="T22" fmla="*/ 216 w 553"/>
                <a:gd name="T23" fmla="*/ 306 h 432"/>
                <a:gd name="T24" fmla="*/ 169 w 553"/>
                <a:gd name="T25" fmla="*/ 318 h 432"/>
                <a:gd name="T26" fmla="*/ 135 w 553"/>
                <a:gd name="T27" fmla="*/ 339 h 432"/>
                <a:gd name="T28" fmla="*/ 56 w 553"/>
                <a:gd name="T29" fmla="*/ 360 h 432"/>
                <a:gd name="T30" fmla="*/ 12 w 553"/>
                <a:gd name="T31" fmla="*/ 350 h 432"/>
                <a:gd name="T32" fmla="*/ 24 w 553"/>
                <a:gd name="T33" fmla="*/ 335 h 432"/>
                <a:gd name="T34" fmla="*/ 22 w 553"/>
                <a:gd name="T35" fmla="*/ 288 h 432"/>
                <a:gd name="T36" fmla="*/ 0 w 553"/>
                <a:gd name="T37" fmla="*/ 227 h 432"/>
                <a:gd name="T38" fmla="*/ 4 w 553"/>
                <a:gd name="T39" fmla="*/ 205 h 432"/>
                <a:gd name="T40" fmla="*/ 20 w 553"/>
                <a:gd name="T41" fmla="*/ 166 h 432"/>
                <a:gd name="T42" fmla="*/ 116 w 553"/>
                <a:gd name="T43" fmla="*/ 125 h 432"/>
                <a:gd name="T44" fmla="*/ 132 w 553"/>
                <a:gd name="T45" fmla="*/ 87 h 432"/>
                <a:gd name="T46" fmla="*/ 153 w 553"/>
                <a:gd name="T47" fmla="*/ 84 h 432"/>
                <a:gd name="T48" fmla="*/ 169 w 553"/>
                <a:gd name="T49" fmla="*/ 62 h 432"/>
                <a:gd name="T50" fmla="*/ 205 w 553"/>
                <a:gd name="T51" fmla="*/ 59 h 432"/>
                <a:gd name="T52" fmla="*/ 229 w 553"/>
                <a:gd name="T53" fmla="*/ 65 h 432"/>
                <a:gd name="T54" fmla="*/ 243 w 553"/>
                <a:gd name="T55" fmla="*/ 22 h 432"/>
                <a:gd name="T56" fmla="*/ 255 w 553"/>
                <a:gd name="T57" fmla="*/ 14 h 432"/>
                <a:gd name="T58" fmla="*/ 316 w 553"/>
                <a:gd name="T59" fmla="*/ 18 h 432"/>
                <a:gd name="T60" fmla="*/ 319 w 553"/>
                <a:gd name="T61" fmla="*/ 35 h 432"/>
                <a:gd name="T62" fmla="*/ 362 w 553"/>
                <a:gd name="T63" fmla="*/ 96 h 432"/>
                <a:gd name="T64" fmla="*/ 387 w 553"/>
                <a:gd name="T65" fmla="*/ 57 h 432"/>
                <a:gd name="T66" fmla="*/ 397 w 553"/>
                <a:gd name="T67" fmla="*/ 0 h 432"/>
                <a:gd name="T68" fmla="*/ 418 w 553"/>
                <a:gd name="T69" fmla="*/ 37 h 432"/>
                <a:gd name="T70" fmla="*/ 442 w 553"/>
                <a:gd name="T71" fmla="*/ 60 h 432"/>
                <a:gd name="T72" fmla="*/ 454 w 553"/>
                <a:gd name="T73" fmla="*/ 98 h 432"/>
                <a:gd name="T74" fmla="*/ 498 w 553"/>
                <a:gd name="T75" fmla="*/ 154 h 432"/>
                <a:gd name="T76" fmla="*/ 533 w 553"/>
                <a:gd name="T77" fmla="*/ 190 h 432"/>
                <a:gd name="T78" fmla="*/ 542 w 553"/>
                <a:gd name="T79" fmla="*/ 280 h 432"/>
                <a:gd name="T80" fmla="*/ 519 w 553"/>
                <a:gd name="T81" fmla="*/ 321 h 432"/>
                <a:gd name="T82" fmla="*/ 503 w 553"/>
                <a:gd name="T83" fmla="*/ 353 h 432"/>
                <a:gd name="T84" fmla="*/ 483 w 553"/>
                <a:gd name="T85" fmla="*/ 403 h 432"/>
                <a:gd name="T86" fmla="*/ 417 w 553"/>
                <a:gd name="T87" fmla="*/ 420 h 432"/>
                <a:gd name="T88" fmla="*/ 398 w 553"/>
                <a:gd name="T89" fmla="*/ 42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3" h="432">
                  <a:moveTo>
                    <a:pt x="398" y="423"/>
                  </a:moveTo>
                  <a:cubicBezTo>
                    <a:pt x="396" y="423"/>
                    <a:pt x="396" y="423"/>
                    <a:pt x="396" y="423"/>
                  </a:cubicBezTo>
                  <a:cubicBezTo>
                    <a:pt x="395" y="424"/>
                    <a:pt x="395" y="424"/>
                    <a:pt x="395" y="424"/>
                  </a:cubicBezTo>
                  <a:cubicBezTo>
                    <a:pt x="385" y="428"/>
                    <a:pt x="379" y="416"/>
                    <a:pt x="369" y="418"/>
                  </a:cubicBezTo>
                  <a:cubicBezTo>
                    <a:pt x="358" y="418"/>
                    <a:pt x="349" y="414"/>
                    <a:pt x="343" y="403"/>
                  </a:cubicBezTo>
                  <a:cubicBezTo>
                    <a:pt x="342" y="401"/>
                    <a:pt x="338" y="398"/>
                    <a:pt x="341" y="396"/>
                  </a:cubicBezTo>
                  <a:cubicBezTo>
                    <a:pt x="351" y="388"/>
                    <a:pt x="341" y="383"/>
                    <a:pt x="339" y="377"/>
                  </a:cubicBezTo>
                  <a:cubicBezTo>
                    <a:pt x="338" y="375"/>
                    <a:pt x="339" y="370"/>
                    <a:pt x="335" y="370"/>
                  </a:cubicBezTo>
                  <a:cubicBezTo>
                    <a:pt x="327" y="370"/>
                    <a:pt x="327" y="366"/>
                    <a:pt x="327" y="359"/>
                  </a:cubicBezTo>
                  <a:cubicBezTo>
                    <a:pt x="328" y="355"/>
                    <a:pt x="324" y="359"/>
                    <a:pt x="323" y="359"/>
                  </a:cubicBezTo>
                  <a:cubicBezTo>
                    <a:pt x="322" y="360"/>
                    <a:pt x="322" y="361"/>
                    <a:pt x="322" y="361"/>
                  </a:cubicBezTo>
                  <a:cubicBezTo>
                    <a:pt x="317" y="365"/>
                    <a:pt x="313" y="366"/>
                    <a:pt x="310" y="359"/>
                  </a:cubicBezTo>
                  <a:cubicBezTo>
                    <a:pt x="315" y="352"/>
                    <a:pt x="324" y="345"/>
                    <a:pt x="322" y="333"/>
                  </a:cubicBezTo>
                  <a:cubicBezTo>
                    <a:pt x="323" y="332"/>
                    <a:pt x="324" y="330"/>
                    <a:pt x="325" y="328"/>
                  </a:cubicBezTo>
                  <a:cubicBezTo>
                    <a:pt x="323" y="328"/>
                    <a:pt x="321" y="329"/>
                    <a:pt x="319" y="330"/>
                  </a:cubicBezTo>
                  <a:cubicBezTo>
                    <a:pt x="312" y="335"/>
                    <a:pt x="309" y="343"/>
                    <a:pt x="301" y="347"/>
                  </a:cubicBezTo>
                  <a:cubicBezTo>
                    <a:pt x="298" y="348"/>
                    <a:pt x="292" y="352"/>
                    <a:pt x="298" y="357"/>
                  </a:cubicBezTo>
                  <a:cubicBezTo>
                    <a:pt x="298" y="364"/>
                    <a:pt x="293" y="360"/>
                    <a:pt x="290" y="360"/>
                  </a:cubicBezTo>
                  <a:cubicBezTo>
                    <a:pt x="287" y="359"/>
                    <a:pt x="283" y="359"/>
                    <a:pt x="285" y="354"/>
                  </a:cubicBezTo>
                  <a:cubicBezTo>
                    <a:pt x="288" y="342"/>
                    <a:pt x="287" y="339"/>
                    <a:pt x="274" y="334"/>
                  </a:cubicBezTo>
                  <a:cubicBezTo>
                    <a:pt x="265" y="330"/>
                    <a:pt x="278" y="322"/>
                    <a:pt x="272" y="318"/>
                  </a:cubicBezTo>
                  <a:cubicBezTo>
                    <a:pt x="269" y="315"/>
                    <a:pt x="263" y="318"/>
                    <a:pt x="261" y="313"/>
                  </a:cubicBezTo>
                  <a:cubicBezTo>
                    <a:pt x="252" y="314"/>
                    <a:pt x="245" y="306"/>
                    <a:pt x="237" y="304"/>
                  </a:cubicBezTo>
                  <a:cubicBezTo>
                    <a:pt x="231" y="307"/>
                    <a:pt x="223" y="303"/>
                    <a:pt x="216" y="306"/>
                  </a:cubicBezTo>
                  <a:cubicBezTo>
                    <a:pt x="208" y="309"/>
                    <a:pt x="200" y="311"/>
                    <a:pt x="193" y="316"/>
                  </a:cubicBezTo>
                  <a:cubicBezTo>
                    <a:pt x="186" y="319"/>
                    <a:pt x="177" y="315"/>
                    <a:pt x="169" y="318"/>
                  </a:cubicBezTo>
                  <a:cubicBezTo>
                    <a:pt x="159" y="320"/>
                    <a:pt x="149" y="323"/>
                    <a:pt x="140" y="330"/>
                  </a:cubicBezTo>
                  <a:cubicBezTo>
                    <a:pt x="140" y="334"/>
                    <a:pt x="138" y="337"/>
                    <a:pt x="135" y="339"/>
                  </a:cubicBezTo>
                  <a:cubicBezTo>
                    <a:pt x="131" y="344"/>
                    <a:pt x="125" y="344"/>
                    <a:pt x="119" y="344"/>
                  </a:cubicBezTo>
                  <a:cubicBezTo>
                    <a:pt x="97" y="344"/>
                    <a:pt x="74" y="344"/>
                    <a:pt x="56" y="360"/>
                  </a:cubicBezTo>
                  <a:cubicBezTo>
                    <a:pt x="50" y="361"/>
                    <a:pt x="44" y="361"/>
                    <a:pt x="38" y="360"/>
                  </a:cubicBezTo>
                  <a:cubicBezTo>
                    <a:pt x="29" y="358"/>
                    <a:pt x="20" y="355"/>
                    <a:pt x="12" y="350"/>
                  </a:cubicBezTo>
                  <a:cubicBezTo>
                    <a:pt x="7" y="342"/>
                    <a:pt x="15" y="341"/>
                    <a:pt x="20" y="339"/>
                  </a:cubicBezTo>
                  <a:cubicBezTo>
                    <a:pt x="21" y="338"/>
                    <a:pt x="22" y="337"/>
                    <a:pt x="24" y="335"/>
                  </a:cubicBezTo>
                  <a:cubicBezTo>
                    <a:pt x="24" y="326"/>
                    <a:pt x="29" y="317"/>
                    <a:pt x="27" y="307"/>
                  </a:cubicBezTo>
                  <a:cubicBezTo>
                    <a:pt x="21" y="302"/>
                    <a:pt x="15" y="298"/>
                    <a:pt x="22" y="288"/>
                  </a:cubicBezTo>
                  <a:cubicBezTo>
                    <a:pt x="24" y="284"/>
                    <a:pt x="19" y="275"/>
                    <a:pt x="17" y="269"/>
                  </a:cubicBezTo>
                  <a:cubicBezTo>
                    <a:pt x="12" y="255"/>
                    <a:pt x="6" y="241"/>
                    <a:pt x="0" y="227"/>
                  </a:cubicBezTo>
                  <a:cubicBezTo>
                    <a:pt x="4" y="222"/>
                    <a:pt x="11" y="219"/>
                    <a:pt x="6" y="211"/>
                  </a:cubicBezTo>
                  <a:cubicBezTo>
                    <a:pt x="5" y="209"/>
                    <a:pt x="3" y="206"/>
                    <a:pt x="4" y="205"/>
                  </a:cubicBezTo>
                  <a:cubicBezTo>
                    <a:pt x="9" y="193"/>
                    <a:pt x="3" y="179"/>
                    <a:pt x="12" y="168"/>
                  </a:cubicBezTo>
                  <a:cubicBezTo>
                    <a:pt x="15" y="167"/>
                    <a:pt x="18" y="168"/>
                    <a:pt x="20" y="166"/>
                  </a:cubicBezTo>
                  <a:cubicBezTo>
                    <a:pt x="43" y="153"/>
                    <a:pt x="64" y="137"/>
                    <a:pt x="92" y="137"/>
                  </a:cubicBezTo>
                  <a:cubicBezTo>
                    <a:pt x="102" y="138"/>
                    <a:pt x="111" y="134"/>
                    <a:pt x="116" y="125"/>
                  </a:cubicBezTo>
                  <a:cubicBezTo>
                    <a:pt x="119" y="119"/>
                    <a:pt x="131" y="115"/>
                    <a:pt x="123" y="104"/>
                  </a:cubicBezTo>
                  <a:cubicBezTo>
                    <a:pt x="119" y="99"/>
                    <a:pt x="129" y="93"/>
                    <a:pt x="132" y="87"/>
                  </a:cubicBezTo>
                  <a:cubicBezTo>
                    <a:pt x="142" y="83"/>
                    <a:pt x="142" y="92"/>
                    <a:pt x="146" y="97"/>
                  </a:cubicBezTo>
                  <a:cubicBezTo>
                    <a:pt x="145" y="90"/>
                    <a:pt x="136" y="81"/>
                    <a:pt x="153" y="84"/>
                  </a:cubicBezTo>
                  <a:cubicBezTo>
                    <a:pt x="156" y="85"/>
                    <a:pt x="159" y="85"/>
                    <a:pt x="163" y="83"/>
                  </a:cubicBezTo>
                  <a:cubicBezTo>
                    <a:pt x="148" y="71"/>
                    <a:pt x="166" y="69"/>
                    <a:pt x="169" y="62"/>
                  </a:cubicBezTo>
                  <a:cubicBezTo>
                    <a:pt x="170" y="59"/>
                    <a:pt x="174" y="62"/>
                    <a:pt x="177" y="59"/>
                  </a:cubicBezTo>
                  <a:cubicBezTo>
                    <a:pt x="192" y="44"/>
                    <a:pt x="192" y="44"/>
                    <a:pt x="205" y="59"/>
                  </a:cubicBezTo>
                  <a:cubicBezTo>
                    <a:pt x="210" y="64"/>
                    <a:pt x="204" y="68"/>
                    <a:pt x="205" y="72"/>
                  </a:cubicBezTo>
                  <a:cubicBezTo>
                    <a:pt x="212" y="67"/>
                    <a:pt x="215" y="67"/>
                    <a:pt x="229" y="65"/>
                  </a:cubicBezTo>
                  <a:cubicBezTo>
                    <a:pt x="223" y="57"/>
                    <a:pt x="216" y="48"/>
                    <a:pt x="232" y="43"/>
                  </a:cubicBezTo>
                  <a:cubicBezTo>
                    <a:pt x="225" y="30"/>
                    <a:pt x="236" y="27"/>
                    <a:pt x="243" y="22"/>
                  </a:cubicBezTo>
                  <a:cubicBezTo>
                    <a:pt x="251" y="25"/>
                    <a:pt x="258" y="22"/>
                    <a:pt x="266" y="19"/>
                  </a:cubicBezTo>
                  <a:cubicBezTo>
                    <a:pt x="264" y="14"/>
                    <a:pt x="257" y="18"/>
                    <a:pt x="255" y="14"/>
                  </a:cubicBezTo>
                  <a:cubicBezTo>
                    <a:pt x="258" y="10"/>
                    <a:pt x="263" y="13"/>
                    <a:pt x="267" y="11"/>
                  </a:cubicBezTo>
                  <a:cubicBezTo>
                    <a:pt x="283" y="14"/>
                    <a:pt x="298" y="28"/>
                    <a:pt x="316" y="18"/>
                  </a:cubicBezTo>
                  <a:cubicBezTo>
                    <a:pt x="319" y="16"/>
                    <a:pt x="324" y="18"/>
                    <a:pt x="324" y="21"/>
                  </a:cubicBezTo>
                  <a:cubicBezTo>
                    <a:pt x="325" y="26"/>
                    <a:pt x="322" y="32"/>
                    <a:pt x="319" y="35"/>
                  </a:cubicBezTo>
                  <a:cubicBezTo>
                    <a:pt x="304" y="48"/>
                    <a:pt x="306" y="57"/>
                    <a:pt x="319" y="70"/>
                  </a:cubicBezTo>
                  <a:cubicBezTo>
                    <a:pt x="331" y="83"/>
                    <a:pt x="350" y="83"/>
                    <a:pt x="362" y="96"/>
                  </a:cubicBezTo>
                  <a:cubicBezTo>
                    <a:pt x="368" y="101"/>
                    <a:pt x="377" y="94"/>
                    <a:pt x="381" y="86"/>
                  </a:cubicBezTo>
                  <a:cubicBezTo>
                    <a:pt x="386" y="77"/>
                    <a:pt x="388" y="67"/>
                    <a:pt x="387" y="57"/>
                  </a:cubicBezTo>
                  <a:cubicBezTo>
                    <a:pt x="384" y="39"/>
                    <a:pt x="392" y="23"/>
                    <a:pt x="390" y="6"/>
                  </a:cubicBezTo>
                  <a:cubicBezTo>
                    <a:pt x="390" y="2"/>
                    <a:pt x="394" y="1"/>
                    <a:pt x="397" y="0"/>
                  </a:cubicBezTo>
                  <a:cubicBezTo>
                    <a:pt x="402" y="0"/>
                    <a:pt x="405" y="1"/>
                    <a:pt x="407" y="5"/>
                  </a:cubicBezTo>
                  <a:cubicBezTo>
                    <a:pt x="411" y="16"/>
                    <a:pt x="415" y="26"/>
                    <a:pt x="418" y="37"/>
                  </a:cubicBezTo>
                  <a:cubicBezTo>
                    <a:pt x="419" y="43"/>
                    <a:pt x="422" y="43"/>
                    <a:pt x="427" y="44"/>
                  </a:cubicBezTo>
                  <a:cubicBezTo>
                    <a:pt x="436" y="45"/>
                    <a:pt x="445" y="48"/>
                    <a:pt x="442" y="60"/>
                  </a:cubicBezTo>
                  <a:cubicBezTo>
                    <a:pt x="441" y="66"/>
                    <a:pt x="444" y="71"/>
                    <a:pt x="447" y="75"/>
                  </a:cubicBezTo>
                  <a:cubicBezTo>
                    <a:pt x="452" y="82"/>
                    <a:pt x="455" y="89"/>
                    <a:pt x="454" y="98"/>
                  </a:cubicBezTo>
                  <a:cubicBezTo>
                    <a:pt x="452" y="109"/>
                    <a:pt x="460" y="115"/>
                    <a:pt x="468" y="118"/>
                  </a:cubicBezTo>
                  <a:cubicBezTo>
                    <a:pt x="486" y="123"/>
                    <a:pt x="497" y="135"/>
                    <a:pt x="498" y="154"/>
                  </a:cubicBezTo>
                  <a:cubicBezTo>
                    <a:pt x="499" y="154"/>
                    <a:pt x="499" y="155"/>
                    <a:pt x="499" y="155"/>
                  </a:cubicBezTo>
                  <a:cubicBezTo>
                    <a:pt x="523" y="154"/>
                    <a:pt x="513" y="187"/>
                    <a:pt x="533" y="190"/>
                  </a:cubicBezTo>
                  <a:cubicBezTo>
                    <a:pt x="537" y="193"/>
                    <a:pt x="539" y="197"/>
                    <a:pt x="541" y="202"/>
                  </a:cubicBezTo>
                  <a:cubicBezTo>
                    <a:pt x="550" y="228"/>
                    <a:pt x="553" y="254"/>
                    <a:pt x="542" y="280"/>
                  </a:cubicBezTo>
                  <a:cubicBezTo>
                    <a:pt x="538" y="285"/>
                    <a:pt x="542" y="292"/>
                    <a:pt x="539" y="298"/>
                  </a:cubicBezTo>
                  <a:cubicBezTo>
                    <a:pt x="534" y="307"/>
                    <a:pt x="529" y="317"/>
                    <a:pt x="519" y="321"/>
                  </a:cubicBezTo>
                  <a:cubicBezTo>
                    <a:pt x="515" y="323"/>
                    <a:pt x="514" y="329"/>
                    <a:pt x="512" y="333"/>
                  </a:cubicBezTo>
                  <a:cubicBezTo>
                    <a:pt x="507" y="338"/>
                    <a:pt x="503" y="345"/>
                    <a:pt x="503" y="353"/>
                  </a:cubicBezTo>
                  <a:cubicBezTo>
                    <a:pt x="503" y="365"/>
                    <a:pt x="489" y="370"/>
                    <a:pt x="489" y="382"/>
                  </a:cubicBezTo>
                  <a:cubicBezTo>
                    <a:pt x="486" y="389"/>
                    <a:pt x="485" y="396"/>
                    <a:pt x="483" y="403"/>
                  </a:cubicBezTo>
                  <a:cubicBezTo>
                    <a:pt x="466" y="409"/>
                    <a:pt x="450" y="412"/>
                    <a:pt x="437" y="426"/>
                  </a:cubicBezTo>
                  <a:cubicBezTo>
                    <a:pt x="431" y="432"/>
                    <a:pt x="421" y="428"/>
                    <a:pt x="417" y="420"/>
                  </a:cubicBezTo>
                  <a:cubicBezTo>
                    <a:pt x="414" y="412"/>
                    <a:pt x="411" y="414"/>
                    <a:pt x="407" y="418"/>
                  </a:cubicBezTo>
                  <a:cubicBezTo>
                    <a:pt x="405" y="423"/>
                    <a:pt x="401" y="422"/>
                    <a:pt x="398" y="4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4" name="Freeform 79">
              <a:extLst>
                <a:ext uri="{FF2B5EF4-FFF2-40B4-BE49-F238E27FC236}">
                  <a16:creationId xmlns:a16="http://schemas.microsoft.com/office/drawing/2014/main" id="{3E977477-0BCC-42DA-AE19-8372719CE8DB}"/>
                </a:ext>
              </a:extLst>
            </p:cNvPr>
            <p:cNvSpPr>
              <a:spLocks/>
            </p:cNvSpPr>
            <p:nvPr/>
          </p:nvSpPr>
          <p:spPr bwMode="auto">
            <a:xfrm>
              <a:off x="8454069" y="3698731"/>
              <a:ext cx="235019" cy="109762"/>
            </a:xfrm>
            <a:custGeom>
              <a:avLst/>
              <a:gdLst>
                <a:gd name="T0" fmla="*/ 233 w 270"/>
                <a:gd name="T1" fmla="*/ 86 h 126"/>
                <a:gd name="T2" fmla="*/ 245 w 270"/>
                <a:gd name="T3" fmla="*/ 91 h 126"/>
                <a:gd name="T4" fmla="*/ 262 w 270"/>
                <a:gd name="T5" fmla="*/ 104 h 126"/>
                <a:gd name="T6" fmla="*/ 269 w 270"/>
                <a:gd name="T7" fmla="*/ 114 h 126"/>
                <a:gd name="T8" fmla="*/ 233 w 270"/>
                <a:gd name="T9" fmla="*/ 115 h 126"/>
                <a:gd name="T10" fmla="*/ 207 w 270"/>
                <a:gd name="T11" fmla="*/ 89 h 126"/>
                <a:gd name="T12" fmla="*/ 171 w 270"/>
                <a:gd name="T13" fmla="*/ 81 h 126"/>
                <a:gd name="T14" fmla="*/ 155 w 270"/>
                <a:gd name="T15" fmla="*/ 89 h 126"/>
                <a:gd name="T16" fmla="*/ 158 w 270"/>
                <a:gd name="T17" fmla="*/ 103 h 126"/>
                <a:gd name="T18" fmla="*/ 125 w 270"/>
                <a:gd name="T19" fmla="*/ 99 h 126"/>
                <a:gd name="T20" fmla="*/ 117 w 270"/>
                <a:gd name="T21" fmla="*/ 94 h 126"/>
                <a:gd name="T22" fmla="*/ 102 w 270"/>
                <a:gd name="T23" fmla="*/ 80 h 126"/>
                <a:gd name="T24" fmla="*/ 68 w 270"/>
                <a:gd name="T25" fmla="*/ 48 h 126"/>
                <a:gd name="T26" fmla="*/ 44 w 270"/>
                <a:gd name="T27" fmla="*/ 39 h 126"/>
                <a:gd name="T28" fmla="*/ 34 w 270"/>
                <a:gd name="T29" fmla="*/ 19 h 126"/>
                <a:gd name="T30" fmla="*/ 28 w 270"/>
                <a:gd name="T31" fmla="*/ 30 h 126"/>
                <a:gd name="T32" fmla="*/ 22 w 270"/>
                <a:gd name="T33" fmla="*/ 41 h 126"/>
                <a:gd name="T34" fmla="*/ 15 w 270"/>
                <a:gd name="T35" fmla="*/ 32 h 126"/>
                <a:gd name="T36" fmla="*/ 0 w 270"/>
                <a:gd name="T37" fmla="*/ 20 h 126"/>
                <a:gd name="T38" fmla="*/ 11 w 270"/>
                <a:gd name="T39" fmla="*/ 15 h 126"/>
                <a:gd name="T40" fmla="*/ 18 w 270"/>
                <a:gd name="T41" fmla="*/ 12 h 126"/>
                <a:gd name="T42" fmla="*/ 29 w 270"/>
                <a:gd name="T43" fmla="*/ 9 h 126"/>
                <a:gd name="T44" fmla="*/ 31 w 270"/>
                <a:gd name="T45" fmla="*/ 9 h 126"/>
                <a:gd name="T46" fmla="*/ 40 w 270"/>
                <a:gd name="T47" fmla="*/ 18 h 126"/>
                <a:gd name="T48" fmla="*/ 67 w 270"/>
                <a:gd name="T49" fmla="*/ 6 h 126"/>
                <a:gd name="T50" fmla="*/ 84 w 270"/>
                <a:gd name="T51" fmla="*/ 1 h 126"/>
                <a:gd name="T52" fmla="*/ 96 w 270"/>
                <a:gd name="T53" fmla="*/ 7 h 126"/>
                <a:gd name="T54" fmla="*/ 163 w 270"/>
                <a:gd name="T55" fmla="*/ 29 h 126"/>
                <a:gd name="T56" fmla="*/ 192 w 270"/>
                <a:gd name="T57" fmla="*/ 40 h 126"/>
                <a:gd name="T58" fmla="*/ 210 w 270"/>
                <a:gd name="T59" fmla="*/ 50 h 126"/>
                <a:gd name="T60" fmla="*/ 213 w 270"/>
                <a:gd name="T61" fmla="*/ 50 h 126"/>
                <a:gd name="T62" fmla="*/ 223 w 270"/>
                <a:gd name="T63" fmla="*/ 58 h 126"/>
                <a:gd name="T64" fmla="*/ 231 w 270"/>
                <a:gd name="T65" fmla="*/ 81 h 126"/>
                <a:gd name="T66" fmla="*/ 233 w 270"/>
                <a:gd name="T6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126">
                  <a:moveTo>
                    <a:pt x="233" y="86"/>
                  </a:moveTo>
                  <a:cubicBezTo>
                    <a:pt x="236" y="91"/>
                    <a:pt x="239" y="94"/>
                    <a:pt x="245" y="91"/>
                  </a:cubicBezTo>
                  <a:cubicBezTo>
                    <a:pt x="251" y="96"/>
                    <a:pt x="256" y="100"/>
                    <a:pt x="262" y="104"/>
                  </a:cubicBezTo>
                  <a:cubicBezTo>
                    <a:pt x="265" y="107"/>
                    <a:pt x="270" y="109"/>
                    <a:pt x="269" y="114"/>
                  </a:cubicBezTo>
                  <a:cubicBezTo>
                    <a:pt x="257" y="126"/>
                    <a:pt x="245" y="117"/>
                    <a:pt x="233" y="115"/>
                  </a:cubicBezTo>
                  <a:cubicBezTo>
                    <a:pt x="221" y="110"/>
                    <a:pt x="211" y="104"/>
                    <a:pt x="207" y="89"/>
                  </a:cubicBezTo>
                  <a:cubicBezTo>
                    <a:pt x="204" y="79"/>
                    <a:pt x="181" y="74"/>
                    <a:pt x="171" y="81"/>
                  </a:cubicBezTo>
                  <a:cubicBezTo>
                    <a:pt x="167" y="84"/>
                    <a:pt x="163" y="88"/>
                    <a:pt x="155" y="89"/>
                  </a:cubicBezTo>
                  <a:cubicBezTo>
                    <a:pt x="167" y="94"/>
                    <a:pt x="166" y="98"/>
                    <a:pt x="158" y="103"/>
                  </a:cubicBezTo>
                  <a:cubicBezTo>
                    <a:pt x="146" y="110"/>
                    <a:pt x="135" y="106"/>
                    <a:pt x="125" y="99"/>
                  </a:cubicBezTo>
                  <a:cubicBezTo>
                    <a:pt x="122" y="97"/>
                    <a:pt x="121" y="94"/>
                    <a:pt x="117" y="94"/>
                  </a:cubicBezTo>
                  <a:cubicBezTo>
                    <a:pt x="109" y="92"/>
                    <a:pt x="98" y="93"/>
                    <a:pt x="102" y="80"/>
                  </a:cubicBezTo>
                  <a:cubicBezTo>
                    <a:pt x="98" y="61"/>
                    <a:pt x="88" y="50"/>
                    <a:pt x="68" y="48"/>
                  </a:cubicBezTo>
                  <a:cubicBezTo>
                    <a:pt x="60" y="48"/>
                    <a:pt x="52" y="42"/>
                    <a:pt x="44" y="39"/>
                  </a:cubicBezTo>
                  <a:cubicBezTo>
                    <a:pt x="33" y="36"/>
                    <a:pt x="28" y="30"/>
                    <a:pt x="34" y="19"/>
                  </a:cubicBezTo>
                  <a:cubicBezTo>
                    <a:pt x="26" y="20"/>
                    <a:pt x="26" y="24"/>
                    <a:pt x="28" y="30"/>
                  </a:cubicBezTo>
                  <a:cubicBezTo>
                    <a:pt x="29" y="34"/>
                    <a:pt x="28" y="40"/>
                    <a:pt x="22" y="41"/>
                  </a:cubicBezTo>
                  <a:cubicBezTo>
                    <a:pt x="17" y="41"/>
                    <a:pt x="15" y="38"/>
                    <a:pt x="15" y="32"/>
                  </a:cubicBezTo>
                  <a:cubicBezTo>
                    <a:pt x="15" y="24"/>
                    <a:pt x="5" y="24"/>
                    <a:pt x="0" y="20"/>
                  </a:cubicBezTo>
                  <a:cubicBezTo>
                    <a:pt x="4" y="18"/>
                    <a:pt x="7" y="16"/>
                    <a:pt x="11" y="15"/>
                  </a:cubicBezTo>
                  <a:cubicBezTo>
                    <a:pt x="13" y="13"/>
                    <a:pt x="15" y="12"/>
                    <a:pt x="18" y="12"/>
                  </a:cubicBezTo>
                  <a:cubicBezTo>
                    <a:pt x="22" y="12"/>
                    <a:pt x="24" y="7"/>
                    <a:pt x="29" y="9"/>
                  </a:cubicBezTo>
                  <a:cubicBezTo>
                    <a:pt x="30" y="10"/>
                    <a:pt x="30" y="10"/>
                    <a:pt x="31" y="9"/>
                  </a:cubicBezTo>
                  <a:cubicBezTo>
                    <a:pt x="35" y="12"/>
                    <a:pt x="38" y="14"/>
                    <a:pt x="40" y="18"/>
                  </a:cubicBezTo>
                  <a:cubicBezTo>
                    <a:pt x="54" y="26"/>
                    <a:pt x="58" y="10"/>
                    <a:pt x="67" y="6"/>
                  </a:cubicBezTo>
                  <a:cubicBezTo>
                    <a:pt x="73" y="4"/>
                    <a:pt x="77" y="0"/>
                    <a:pt x="84" y="1"/>
                  </a:cubicBezTo>
                  <a:cubicBezTo>
                    <a:pt x="88" y="3"/>
                    <a:pt x="94" y="0"/>
                    <a:pt x="96" y="7"/>
                  </a:cubicBezTo>
                  <a:cubicBezTo>
                    <a:pt x="118" y="14"/>
                    <a:pt x="139" y="26"/>
                    <a:pt x="163" y="29"/>
                  </a:cubicBezTo>
                  <a:cubicBezTo>
                    <a:pt x="175" y="26"/>
                    <a:pt x="185" y="29"/>
                    <a:pt x="192" y="40"/>
                  </a:cubicBezTo>
                  <a:cubicBezTo>
                    <a:pt x="196" y="48"/>
                    <a:pt x="203" y="48"/>
                    <a:pt x="210" y="50"/>
                  </a:cubicBezTo>
                  <a:cubicBezTo>
                    <a:pt x="211" y="50"/>
                    <a:pt x="212" y="50"/>
                    <a:pt x="213" y="50"/>
                  </a:cubicBezTo>
                  <a:cubicBezTo>
                    <a:pt x="219" y="49"/>
                    <a:pt x="225" y="53"/>
                    <a:pt x="223" y="58"/>
                  </a:cubicBezTo>
                  <a:cubicBezTo>
                    <a:pt x="218" y="69"/>
                    <a:pt x="225" y="74"/>
                    <a:pt x="231" y="81"/>
                  </a:cubicBezTo>
                  <a:cubicBezTo>
                    <a:pt x="232" y="82"/>
                    <a:pt x="232" y="84"/>
                    <a:pt x="233" y="8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5" name="Freeform 80">
              <a:extLst>
                <a:ext uri="{FF2B5EF4-FFF2-40B4-BE49-F238E27FC236}">
                  <a16:creationId xmlns:a16="http://schemas.microsoft.com/office/drawing/2014/main" id="{216B5235-74CF-4D84-92E8-13649D10928E}"/>
                </a:ext>
              </a:extLst>
            </p:cNvPr>
            <p:cNvSpPr>
              <a:spLocks/>
            </p:cNvSpPr>
            <p:nvPr/>
          </p:nvSpPr>
          <p:spPr bwMode="auto">
            <a:xfrm>
              <a:off x="8299757" y="3683235"/>
              <a:ext cx="54235" cy="74251"/>
            </a:xfrm>
            <a:custGeom>
              <a:avLst/>
              <a:gdLst>
                <a:gd name="T0" fmla="*/ 18 w 62"/>
                <a:gd name="T1" fmla="*/ 4 h 85"/>
                <a:gd name="T2" fmla="*/ 17 w 62"/>
                <a:gd name="T3" fmla="*/ 17 h 85"/>
                <a:gd name="T4" fmla="*/ 32 w 62"/>
                <a:gd name="T5" fmla="*/ 20 h 85"/>
                <a:gd name="T6" fmla="*/ 55 w 62"/>
                <a:gd name="T7" fmla="*/ 13 h 85"/>
                <a:gd name="T8" fmla="*/ 51 w 62"/>
                <a:gd name="T9" fmla="*/ 19 h 85"/>
                <a:gd name="T10" fmla="*/ 47 w 62"/>
                <a:gd name="T11" fmla="*/ 41 h 85"/>
                <a:gd name="T12" fmla="*/ 58 w 62"/>
                <a:gd name="T13" fmla="*/ 60 h 85"/>
                <a:gd name="T14" fmla="*/ 58 w 62"/>
                <a:gd name="T15" fmla="*/ 70 h 85"/>
                <a:gd name="T16" fmla="*/ 46 w 62"/>
                <a:gd name="T17" fmla="*/ 77 h 85"/>
                <a:gd name="T18" fmla="*/ 40 w 62"/>
                <a:gd name="T19" fmla="*/ 67 h 85"/>
                <a:gd name="T20" fmla="*/ 30 w 62"/>
                <a:gd name="T21" fmla="*/ 41 h 85"/>
                <a:gd name="T22" fmla="*/ 23 w 62"/>
                <a:gd name="T23" fmla="*/ 39 h 85"/>
                <a:gd name="T24" fmla="*/ 22 w 62"/>
                <a:gd name="T25" fmla="*/ 45 h 85"/>
                <a:gd name="T26" fmla="*/ 24 w 62"/>
                <a:gd name="T27" fmla="*/ 77 h 85"/>
                <a:gd name="T28" fmla="*/ 17 w 62"/>
                <a:gd name="T29" fmla="*/ 84 h 85"/>
                <a:gd name="T30" fmla="*/ 12 w 62"/>
                <a:gd name="T31" fmla="*/ 77 h 85"/>
                <a:gd name="T32" fmla="*/ 4 w 62"/>
                <a:gd name="T33" fmla="*/ 57 h 85"/>
                <a:gd name="T34" fmla="*/ 1 w 62"/>
                <a:gd name="T35" fmla="*/ 50 h 85"/>
                <a:gd name="T36" fmla="*/ 12 w 62"/>
                <a:gd name="T37" fmla="*/ 3 h 85"/>
                <a:gd name="T38" fmla="*/ 15 w 62"/>
                <a:gd name="T39" fmla="*/ 1 h 85"/>
                <a:gd name="T40" fmla="*/ 18 w 62"/>
                <a:gd name="T41"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85">
                  <a:moveTo>
                    <a:pt x="18" y="4"/>
                  </a:moveTo>
                  <a:cubicBezTo>
                    <a:pt x="16" y="8"/>
                    <a:pt x="12" y="12"/>
                    <a:pt x="17" y="17"/>
                  </a:cubicBezTo>
                  <a:cubicBezTo>
                    <a:pt x="21" y="20"/>
                    <a:pt x="25" y="23"/>
                    <a:pt x="32" y="20"/>
                  </a:cubicBezTo>
                  <a:cubicBezTo>
                    <a:pt x="39" y="17"/>
                    <a:pt x="47" y="15"/>
                    <a:pt x="55" y="13"/>
                  </a:cubicBezTo>
                  <a:cubicBezTo>
                    <a:pt x="57" y="18"/>
                    <a:pt x="53" y="17"/>
                    <a:pt x="51" y="19"/>
                  </a:cubicBezTo>
                  <a:cubicBezTo>
                    <a:pt x="45" y="25"/>
                    <a:pt x="36" y="31"/>
                    <a:pt x="47" y="41"/>
                  </a:cubicBezTo>
                  <a:cubicBezTo>
                    <a:pt x="53" y="46"/>
                    <a:pt x="50" y="56"/>
                    <a:pt x="58" y="60"/>
                  </a:cubicBezTo>
                  <a:cubicBezTo>
                    <a:pt x="60" y="61"/>
                    <a:pt x="62" y="69"/>
                    <a:pt x="58" y="70"/>
                  </a:cubicBezTo>
                  <a:cubicBezTo>
                    <a:pt x="53" y="71"/>
                    <a:pt x="52" y="80"/>
                    <a:pt x="46" y="77"/>
                  </a:cubicBezTo>
                  <a:cubicBezTo>
                    <a:pt x="43" y="75"/>
                    <a:pt x="39" y="72"/>
                    <a:pt x="40" y="67"/>
                  </a:cubicBezTo>
                  <a:cubicBezTo>
                    <a:pt x="40" y="57"/>
                    <a:pt x="28" y="51"/>
                    <a:pt x="30" y="41"/>
                  </a:cubicBezTo>
                  <a:cubicBezTo>
                    <a:pt x="30" y="39"/>
                    <a:pt x="26" y="38"/>
                    <a:pt x="23" y="39"/>
                  </a:cubicBezTo>
                  <a:cubicBezTo>
                    <a:pt x="20" y="40"/>
                    <a:pt x="20" y="43"/>
                    <a:pt x="22" y="45"/>
                  </a:cubicBezTo>
                  <a:cubicBezTo>
                    <a:pt x="28" y="55"/>
                    <a:pt x="22" y="67"/>
                    <a:pt x="24" y="77"/>
                  </a:cubicBezTo>
                  <a:cubicBezTo>
                    <a:pt x="26" y="83"/>
                    <a:pt x="21" y="83"/>
                    <a:pt x="17" y="84"/>
                  </a:cubicBezTo>
                  <a:cubicBezTo>
                    <a:pt x="10" y="85"/>
                    <a:pt x="11" y="81"/>
                    <a:pt x="12" y="77"/>
                  </a:cubicBezTo>
                  <a:cubicBezTo>
                    <a:pt x="14" y="68"/>
                    <a:pt x="18" y="59"/>
                    <a:pt x="4" y="57"/>
                  </a:cubicBezTo>
                  <a:cubicBezTo>
                    <a:pt x="0" y="56"/>
                    <a:pt x="1" y="51"/>
                    <a:pt x="1" y="50"/>
                  </a:cubicBezTo>
                  <a:cubicBezTo>
                    <a:pt x="4" y="34"/>
                    <a:pt x="8" y="18"/>
                    <a:pt x="12" y="3"/>
                  </a:cubicBezTo>
                  <a:cubicBezTo>
                    <a:pt x="12" y="2"/>
                    <a:pt x="14" y="2"/>
                    <a:pt x="15" y="1"/>
                  </a:cubicBezTo>
                  <a:cubicBezTo>
                    <a:pt x="18" y="0"/>
                    <a:pt x="19" y="1"/>
                    <a:pt x="18"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6" name="Freeform 81">
              <a:extLst>
                <a:ext uri="{FF2B5EF4-FFF2-40B4-BE49-F238E27FC236}">
                  <a16:creationId xmlns:a16="http://schemas.microsoft.com/office/drawing/2014/main" id="{8B705D44-C5E3-4737-BF86-2D00FDDF18AD}"/>
                </a:ext>
              </a:extLst>
            </p:cNvPr>
            <p:cNvSpPr>
              <a:spLocks/>
            </p:cNvSpPr>
            <p:nvPr/>
          </p:nvSpPr>
          <p:spPr bwMode="auto">
            <a:xfrm>
              <a:off x="8142216" y="3765880"/>
              <a:ext cx="116218" cy="34866"/>
            </a:xfrm>
            <a:custGeom>
              <a:avLst/>
              <a:gdLst>
                <a:gd name="T0" fmla="*/ 112 w 133"/>
                <a:gd name="T1" fmla="*/ 35 h 40"/>
                <a:gd name="T2" fmla="*/ 79 w 133"/>
                <a:gd name="T3" fmla="*/ 32 h 40"/>
                <a:gd name="T4" fmla="*/ 60 w 133"/>
                <a:gd name="T5" fmla="*/ 26 h 40"/>
                <a:gd name="T6" fmla="*/ 38 w 133"/>
                <a:gd name="T7" fmla="*/ 23 h 40"/>
                <a:gd name="T8" fmla="*/ 12 w 133"/>
                <a:gd name="T9" fmla="*/ 17 h 40"/>
                <a:gd name="T10" fmla="*/ 10 w 133"/>
                <a:gd name="T11" fmla="*/ 6 h 40"/>
                <a:gd name="T12" fmla="*/ 46 w 133"/>
                <a:gd name="T13" fmla="*/ 9 h 40"/>
                <a:gd name="T14" fmla="*/ 78 w 133"/>
                <a:gd name="T15" fmla="*/ 10 h 40"/>
                <a:gd name="T16" fmla="*/ 107 w 133"/>
                <a:gd name="T17" fmla="*/ 22 h 40"/>
                <a:gd name="T18" fmla="*/ 115 w 133"/>
                <a:gd name="T19" fmla="*/ 24 h 40"/>
                <a:gd name="T20" fmla="*/ 129 w 133"/>
                <a:gd name="T21" fmla="*/ 29 h 40"/>
                <a:gd name="T22" fmla="*/ 120 w 133"/>
                <a:gd name="T23" fmla="*/ 38 h 40"/>
                <a:gd name="T24" fmla="*/ 112 w 133"/>
                <a:gd name="T25"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40">
                  <a:moveTo>
                    <a:pt x="112" y="35"/>
                  </a:moveTo>
                  <a:cubicBezTo>
                    <a:pt x="101" y="29"/>
                    <a:pt x="90" y="34"/>
                    <a:pt x="79" y="32"/>
                  </a:cubicBezTo>
                  <a:cubicBezTo>
                    <a:pt x="74" y="26"/>
                    <a:pt x="67" y="25"/>
                    <a:pt x="60" y="26"/>
                  </a:cubicBezTo>
                  <a:cubicBezTo>
                    <a:pt x="53" y="23"/>
                    <a:pt x="45" y="26"/>
                    <a:pt x="38" y="23"/>
                  </a:cubicBezTo>
                  <a:cubicBezTo>
                    <a:pt x="29" y="21"/>
                    <a:pt x="21" y="19"/>
                    <a:pt x="12" y="17"/>
                  </a:cubicBezTo>
                  <a:cubicBezTo>
                    <a:pt x="0" y="16"/>
                    <a:pt x="7" y="10"/>
                    <a:pt x="10" y="6"/>
                  </a:cubicBezTo>
                  <a:cubicBezTo>
                    <a:pt x="22" y="0"/>
                    <a:pt x="35" y="5"/>
                    <a:pt x="46" y="9"/>
                  </a:cubicBezTo>
                  <a:cubicBezTo>
                    <a:pt x="57" y="12"/>
                    <a:pt x="68" y="11"/>
                    <a:pt x="78" y="10"/>
                  </a:cubicBezTo>
                  <a:cubicBezTo>
                    <a:pt x="89" y="10"/>
                    <a:pt x="102" y="6"/>
                    <a:pt x="107" y="22"/>
                  </a:cubicBezTo>
                  <a:cubicBezTo>
                    <a:pt x="108" y="26"/>
                    <a:pt x="110" y="26"/>
                    <a:pt x="115" y="24"/>
                  </a:cubicBezTo>
                  <a:cubicBezTo>
                    <a:pt x="120" y="22"/>
                    <a:pt x="126" y="20"/>
                    <a:pt x="129" y="29"/>
                  </a:cubicBezTo>
                  <a:cubicBezTo>
                    <a:pt x="133" y="38"/>
                    <a:pt x="129" y="40"/>
                    <a:pt x="120" y="38"/>
                  </a:cubicBezTo>
                  <a:cubicBezTo>
                    <a:pt x="118" y="37"/>
                    <a:pt x="115" y="36"/>
                    <a:pt x="112" y="3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7" name="Freeform 82">
              <a:extLst>
                <a:ext uri="{FF2B5EF4-FFF2-40B4-BE49-F238E27FC236}">
                  <a16:creationId xmlns:a16="http://schemas.microsoft.com/office/drawing/2014/main" id="{B81A3B5E-64DD-4533-9242-3D61B70AB7A7}"/>
                </a:ext>
              </a:extLst>
            </p:cNvPr>
            <p:cNvSpPr>
              <a:spLocks/>
            </p:cNvSpPr>
            <p:nvPr/>
          </p:nvSpPr>
          <p:spPr bwMode="auto">
            <a:xfrm>
              <a:off x="8317189" y="3575410"/>
              <a:ext cx="56172" cy="45842"/>
            </a:xfrm>
            <a:custGeom>
              <a:avLst/>
              <a:gdLst>
                <a:gd name="T0" fmla="*/ 47 w 64"/>
                <a:gd name="T1" fmla="*/ 50 h 53"/>
                <a:gd name="T2" fmla="*/ 30 w 64"/>
                <a:gd name="T3" fmla="*/ 34 h 53"/>
                <a:gd name="T4" fmla="*/ 22 w 64"/>
                <a:gd name="T5" fmla="*/ 29 h 53"/>
                <a:gd name="T6" fmla="*/ 2 w 64"/>
                <a:gd name="T7" fmla="*/ 32 h 53"/>
                <a:gd name="T8" fmla="*/ 17 w 64"/>
                <a:gd name="T9" fmla="*/ 18 h 53"/>
                <a:gd name="T10" fmla="*/ 44 w 64"/>
                <a:gd name="T11" fmla="*/ 3 h 53"/>
                <a:gd name="T12" fmla="*/ 56 w 64"/>
                <a:gd name="T13" fmla="*/ 10 h 53"/>
                <a:gd name="T14" fmla="*/ 62 w 64"/>
                <a:gd name="T15" fmla="*/ 30 h 53"/>
                <a:gd name="T16" fmla="*/ 60 w 64"/>
                <a:gd name="T17" fmla="*/ 39 h 53"/>
                <a:gd name="T18" fmla="*/ 53 w 64"/>
                <a:gd name="T19" fmla="*/ 48 h 53"/>
                <a:gd name="T20" fmla="*/ 47 w 64"/>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47" y="50"/>
                  </a:moveTo>
                  <a:cubicBezTo>
                    <a:pt x="37" y="48"/>
                    <a:pt x="30" y="45"/>
                    <a:pt x="30" y="34"/>
                  </a:cubicBezTo>
                  <a:cubicBezTo>
                    <a:pt x="30" y="29"/>
                    <a:pt x="28" y="24"/>
                    <a:pt x="22" y="29"/>
                  </a:cubicBezTo>
                  <a:cubicBezTo>
                    <a:pt x="15" y="34"/>
                    <a:pt x="2" y="34"/>
                    <a:pt x="2" y="32"/>
                  </a:cubicBezTo>
                  <a:cubicBezTo>
                    <a:pt x="0" y="21"/>
                    <a:pt x="16" y="18"/>
                    <a:pt x="17" y="18"/>
                  </a:cubicBezTo>
                  <a:cubicBezTo>
                    <a:pt x="30" y="19"/>
                    <a:pt x="37" y="13"/>
                    <a:pt x="44" y="3"/>
                  </a:cubicBezTo>
                  <a:cubicBezTo>
                    <a:pt x="46" y="0"/>
                    <a:pt x="53" y="6"/>
                    <a:pt x="56" y="10"/>
                  </a:cubicBezTo>
                  <a:cubicBezTo>
                    <a:pt x="59" y="16"/>
                    <a:pt x="61" y="23"/>
                    <a:pt x="62" y="30"/>
                  </a:cubicBezTo>
                  <a:cubicBezTo>
                    <a:pt x="63" y="33"/>
                    <a:pt x="64" y="39"/>
                    <a:pt x="60" y="39"/>
                  </a:cubicBezTo>
                  <a:cubicBezTo>
                    <a:pt x="53" y="40"/>
                    <a:pt x="52" y="41"/>
                    <a:pt x="53" y="48"/>
                  </a:cubicBezTo>
                  <a:cubicBezTo>
                    <a:pt x="54" y="53"/>
                    <a:pt x="49" y="48"/>
                    <a:pt x="47" y="5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8" name="Freeform 83">
              <a:extLst>
                <a:ext uri="{FF2B5EF4-FFF2-40B4-BE49-F238E27FC236}">
                  <a16:creationId xmlns:a16="http://schemas.microsoft.com/office/drawing/2014/main" id="{640D8841-3C4E-4172-9849-A09B7D6F5094}"/>
                </a:ext>
              </a:extLst>
            </p:cNvPr>
            <p:cNvSpPr>
              <a:spLocks/>
            </p:cNvSpPr>
            <p:nvPr/>
          </p:nvSpPr>
          <p:spPr bwMode="auto">
            <a:xfrm>
              <a:off x="8273931" y="3473396"/>
              <a:ext cx="27118" cy="56818"/>
            </a:xfrm>
            <a:custGeom>
              <a:avLst/>
              <a:gdLst>
                <a:gd name="T0" fmla="*/ 28 w 31"/>
                <a:gd name="T1" fmla="*/ 61 h 65"/>
                <a:gd name="T2" fmla="*/ 19 w 31"/>
                <a:gd name="T3" fmla="*/ 62 h 65"/>
                <a:gd name="T4" fmla="*/ 5 w 31"/>
                <a:gd name="T5" fmla="*/ 46 h 65"/>
                <a:gd name="T6" fmla="*/ 3 w 31"/>
                <a:gd name="T7" fmla="*/ 6 h 65"/>
                <a:gd name="T8" fmla="*/ 25 w 31"/>
                <a:gd name="T9" fmla="*/ 7 h 65"/>
                <a:gd name="T10" fmla="*/ 29 w 31"/>
                <a:gd name="T11" fmla="*/ 30 h 65"/>
                <a:gd name="T12" fmla="*/ 28 w 31"/>
                <a:gd name="T13" fmla="*/ 58 h 65"/>
                <a:gd name="T14" fmla="*/ 28 w 31"/>
                <a:gd name="T15" fmla="*/ 61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5">
                  <a:moveTo>
                    <a:pt x="28" y="61"/>
                  </a:moveTo>
                  <a:cubicBezTo>
                    <a:pt x="26" y="65"/>
                    <a:pt x="22" y="65"/>
                    <a:pt x="19" y="62"/>
                  </a:cubicBezTo>
                  <a:cubicBezTo>
                    <a:pt x="14" y="57"/>
                    <a:pt x="9" y="52"/>
                    <a:pt x="5" y="46"/>
                  </a:cubicBezTo>
                  <a:cubicBezTo>
                    <a:pt x="1" y="42"/>
                    <a:pt x="0" y="11"/>
                    <a:pt x="3" y="6"/>
                  </a:cubicBezTo>
                  <a:cubicBezTo>
                    <a:pt x="7" y="0"/>
                    <a:pt x="21" y="0"/>
                    <a:pt x="25" y="7"/>
                  </a:cubicBezTo>
                  <a:cubicBezTo>
                    <a:pt x="30" y="14"/>
                    <a:pt x="31" y="26"/>
                    <a:pt x="29" y="30"/>
                  </a:cubicBezTo>
                  <a:cubicBezTo>
                    <a:pt x="22" y="40"/>
                    <a:pt x="29" y="49"/>
                    <a:pt x="28" y="58"/>
                  </a:cubicBezTo>
                  <a:cubicBezTo>
                    <a:pt x="29" y="59"/>
                    <a:pt x="29" y="60"/>
                    <a:pt x="28" y="6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29" name="Freeform 84">
              <a:extLst>
                <a:ext uri="{FF2B5EF4-FFF2-40B4-BE49-F238E27FC236}">
                  <a16:creationId xmlns:a16="http://schemas.microsoft.com/office/drawing/2014/main" id="{69F04218-A298-478C-8636-0D8A9807AB55}"/>
                </a:ext>
              </a:extLst>
            </p:cNvPr>
            <p:cNvSpPr>
              <a:spLocks/>
            </p:cNvSpPr>
            <p:nvPr/>
          </p:nvSpPr>
          <p:spPr bwMode="auto">
            <a:xfrm>
              <a:off x="8436636" y="3677424"/>
              <a:ext cx="40031" cy="25826"/>
            </a:xfrm>
            <a:custGeom>
              <a:avLst/>
              <a:gdLst>
                <a:gd name="T0" fmla="*/ 44 w 46"/>
                <a:gd name="T1" fmla="*/ 23 h 30"/>
                <a:gd name="T2" fmla="*/ 34 w 46"/>
                <a:gd name="T3" fmla="*/ 29 h 30"/>
                <a:gd name="T4" fmla="*/ 15 w 46"/>
                <a:gd name="T5" fmla="*/ 22 h 30"/>
                <a:gd name="T6" fmla="*/ 4 w 46"/>
                <a:gd name="T7" fmla="*/ 6 h 30"/>
                <a:gd name="T8" fmla="*/ 3 w 46"/>
                <a:gd name="T9" fmla="*/ 6 h 30"/>
                <a:gd name="T10" fmla="*/ 41 w 46"/>
                <a:gd name="T11" fmla="*/ 5 h 30"/>
                <a:gd name="T12" fmla="*/ 44 w 46"/>
                <a:gd name="T13" fmla="*/ 17 h 30"/>
                <a:gd name="T14" fmla="*/ 44 w 46"/>
                <a:gd name="T15" fmla="*/ 2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23"/>
                  </a:moveTo>
                  <a:cubicBezTo>
                    <a:pt x="41" y="25"/>
                    <a:pt x="39" y="30"/>
                    <a:pt x="34" y="29"/>
                  </a:cubicBezTo>
                  <a:cubicBezTo>
                    <a:pt x="29" y="23"/>
                    <a:pt x="21" y="27"/>
                    <a:pt x="15" y="22"/>
                  </a:cubicBezTo>
                  <a:cubicBezTo>
                    <a:pt x="12" y="16"/>
                    <a:pt x="0" y="17"/>
                    <a:pt x="4" y="6"/>
                  </a:cubicBezTo>
                  <a:cubicBezTo>
                    <a:pt x="3" y="6"/>
                    <a:pt x="3" y="6"/>
                    <a:pt x="3" y="6"/>
                  </a:cubicBezTo>
                  <a:cubicBezTo>
                    <a:pt x="16" y="6"/>
                    <a:pt x="28" y="0"/>
                    <a:pt x="41" y="5"/>
                  </a:cubicBezTo>
                  <a:cubicBezTo>
                    <a:pt x="46" y="8"/>
                    <a:pt x="46" y="12"/>
                    <a:pt x="44" y="17"/>
                  </a:cubicBezTo>
                  <a:cubicBezTo>
                    <a:pt x="44" y="19"/>
                    <a:pt x="44" y="21"/>
                    <a:pt x="44"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0" name="Freeform 85">
              <a:extLst>
                <a:ext uri="{FF2B5EF4-FFF2-40B4-BE49-F238E27FC236}">
                  <a16:creationId xmlns:a16="http://schemas.microsoft.com/office/drawing/2014/main" id="{2F0105B0-F7EB-490B-B884-E41BDD606A14}"/>
                </a:ext>
              </a:extLst>
            </p:cNvPr>
            <p:cNvSpPr>
              <a:spLocks/>
            </p:cNvSpPr>
            <p:nvPr/>
          </p:nvSpPr>
          <p:spPr bwMode="auto">
            <a:xfrm>
              <a:off x="8246167" y="3393335"/>
              <a:ext cx="20661" cy="36157"/>
            </a:xfrm>
            <a:custGeom>
              <a:avLst/>
              <a:gdLst>
                <a:gd name="T0" fmla="*/ 21 w 24"/>
                <a:gd name="T1" fmla="*/ 42 h 42"/>
                <a:gd name="T2" fmla="*/ 4 w 24"/>
                <a:gd name="T3" fmla="*/ 12 h 42"/>
                <a:gd name="T4" fmla="*/ 16 w 24"/>
                <a:gd name="T5" fmla="*/ 1 h 42"/>
                <a:gd name="T6" fmla="*/ 23 w 24"/>
                <a:gd name="T7" fmla="*/ 13 h 42"/>
                <a:gd name="T8" fmla="*/ 21 w 24"/>
                <a:gd name="T9" fmla="*/ 42 h 42"/>
              </a:gdLst>
              <a:ahLst/>
              <a:cxnLst>
                <a:cxn ang="0">
                  <a:pos x="T0" y="T1"/>
                </a:cxn>
                <a:cxn ang="0">
                  <a:pos x="T2" y="T3"/>
                </a:cxn>
                <a:cxn ang="0">
                  <a:pos x="T4" y="T5"/>
                </a:cxn>
                <a:cxn ang="0">
                  <a:pos x="T6" y="T7"/>
                </a:cxn>
                <a:cxn ang="0">
                  <a:pos x="T8" y="T9"/>
                </a:cxn>
              </a:cxnLst>
              <a:rect l="0" t="0" r="r" b="b"/>
              <a:pathLst>
                <a:path w="24" h="42">
                  <a:moveTo>
                    <a:pt x="21" y="42"/>
                  </a:moveTo>
                  <a:cubicBezTo>
                    <a:pt x="5" y="34"/>
                    <a:pt x="0" y="26"/>
                    <a:pt x="4" y="12"/>
                  </a:cubicBezTo>
                  <a:cubicBezTo>
                    <a:pt x="6" y="6"/>
                    <a:pt x="10" y="0"/>
                    <a:pt x="16" y="1"/>
                  </a:cubicBezTo>
                  <a:cubicBezTo>
                    <a:pt x="21" y="1"/>
                    <a:pt x="24" y="8"/>
                    <a:pt x="23" y="13"/>
                  </a:cubicBezTo>
                  <a:cubicBezTo>
                    <a:pt x="23" y="23"/>
                    <a:pt x="22" y="32"/>
                    <a:pt x="21"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1" name="Freeform 86">
              <a:extLst>
                <a:ext uri="{FF2B5EF4-FFF2-40B4-BE49-F238E27FC236}">
                  <a16:creationId xmlns:a16="http://schemas.microsoft.com/office/drawing/2014/main" id="{B15C22DE-C81C-4A4A-818F-A05DDC3A63B5}"/>
                </a:ext>
              </a:extLst>
            </p:cNvPr>
            <p:cNvSpPr>
              <a:spLocks/>
            </p:cNvSpPr>
            <p:nvPr/>
          </p:nvSpPr>
          <p:spPr bwMode="auto">
            <a:xfrm>
              <a:off x="8321709" y="3674842"/>
              <a:ext cx="56818" cy="17433"/>
            </a:xfrm>
            <a:custGeom>
              <a:avLst/>
              <a:gdLst>
                <a:gd name="T0" fmla="*/ 3 w 65"/>
                <a:gd name="T1" fmla="*/ 19 h 20"/>
                <a:gd name="T2" fmla="*/ 0 w 65"/>
                <a:gd name="T3" fmla="*/ 16 h 20"/>
                <a:gd name="T4" fmla="*/ 7 w 65"/>
                <a:gd name="T5" fmla="*/ 5 h 20"/>
                <a:gd name="T6" fmla="*/ 14 w 65"/>
                <a:gd name="T7" fmla="*/ 6 h 20"/>
                <a:gd name="T8" fmla="*/ 54 w 65"/>
                <a:gd name="T9" fmla="*/ 6 h 20"/>
                <a:gd name="T10" fmla="*/ 63 w 65"/>
                <a:gd name="T11" fmla="*/ 4 h 20"/>
                <a:gd name="T12" fmla="*/ 59 w 65"/>
                <a:gd name="T13" fmla="*/ 13 h 20"/>
                <a:gd name="T14" fmla="*/ 44 w 65"/>
                <a:gd name="T15" fmla="*/ 18 h 20"/>
                <a:gd name="T16" fmla="*/ 3 w 65"/>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20">
                  <a:moveTo>
                    <a:pt x="3" y="19"/>
                  </a:moveTo>
                  <a:cubicBezTo>
                    <a:pt x="2" y="18"/>
                    <a:pt x="1" y="17"/>
                    <a:pt x="0" y="16"/>
                  </a:cubicBezTo>
                  <a:cubicBezTo>
                    <a:pt x="3" y="13"/>
                    <a:pt x="5" y="9"/>
                    <a:pt x="7" y="5"/>
                  </a:cubicBezTo>
                  <a:cubicBezTo>
                    <a:pt x="9" y="5"/>
                    <a:pt x="12" y="6"/>
                    <a:pt x="14" y="6"/>
                  </a:cubicBezTo>
                  <a:cubicBezTo>
                    <a:pt x="28" y="13"/>
                    <a:pt x="41" y="14"/>
                    <a:pt x="54" y="6"/>
                  </a:cubicBezTo>
                  <a:cubicBezTo>
                    <a:pt x="57" y="4"/>
                    <a:pt x="60" y="0"/>
                    <a:pt x="63" y="4"/>
                  </a:cubicBezTo>
                  <a:cubicBezTo>
                    <a:pt x="65" y="8"/>
                    <a:pt x="61" y="10"/>
                    <a:pt x="59" y="13"/>
                  </a:cubicBezTo>
                  <a:cubicBezTo>
                    <a:pt x="56" y="19"/>
                    <a:pt x="49" y="19"/>
                    <a:pt x="44" y="18"/>
                  </a:cubicBezTo>
                  <a:cubicBezTo>
                    <a:pt x="30" y="15"/>
                    <a:pt x="17" y="20"/>
                    <a:pt x="3"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2" name="Freeform 87">
              <a:extLst>
                <a:ext uri="{FF2B5EF4-FFF2-40B4-BE49-F238E27FC236}">
                  <a16:creationId xmlns:a16="http://schemas.microsoft.com/office/drawing/2014/main" id="{F4F5EB05-51B2-46B8-98EB-5DE2385733CB}"/>
                </a:ext>
              </a:extLst>
            </p:cNvPr>
            <p:cNvSpPr>
              <a:spLocks/>
            </p:cNvSpPr>
            <p:nvPr/>
          </p:nvSpPr>
          <p:spPr bwMode="auto">
            <a:xfrm>
              <a:off x="8136405" y="3457901"/>
              <a:ext cx="27118" cy="25181"/>
            </a:xfrm>
            <a:custGeom>
              <a:avLst/>
              <a:gdLst>
                <a:gd name="T0" fmla="*/ 31 w 31"/>
                <a:gd name="T1" fmla="*/ 11 h 29"/>
                <a:gd name="T2" fmla="*/ 19 w 31"/>
                <a:gd name="T3" fmla="*/ 28 h 29"/>
                <a:gd name="T4" fmla="*/ 1 w 31"/>
                <a:gd name="T5" fmla="*/ 15 h 29"/>
                <a:gd name="T6" fmla="*/ 17 w 31"/>
                <a:gd name="T7" fmla="*/ 2 h 29"/>
                <a:gd name="T8" fmla="*/ 31 w 31"/>
                <a:gd name="T9" fmla="*/ 11 h 29"/>
              </a:gdLst>
              <a:ahLst/>
              <a:cxnLst>
                <a:cxn ang="0">
                  <a:pos x="T0" y="T1"/>
                </a:cxn>
                <a:cxn ang="0">
                  <a:pos x="T2" y="T3"/>
                </a:cxn>
                <a:cxn ang="0">
                  <a:pos x="T4" y="T5"/>
                </a:cxn>
                <a:cxn ang="0">
                  <a:pos x="T6" y="T7"/>
                </a:cxn>
                <a:cxn ang="0">
                  <a:pos x="T8" y="T9"/>
                </a:cxn>
              </a:cxnLst>
              <a:rect l="0" t="0" r="r" b="b"/>
              <a:pathLst>
                <a:path w="31" h="29">
                  <a:moveTo>
                    <a:pt x="31" y="11"/>
                  </a:moveTo>
                  <a:cubicBezTo>
                    <a:pt x="20" y="13"/>
                    <a:pt x="30" y="27"/>
                    <a:pt x="19" y="28"/>
                  </a:cubicBezTo>
                  <a:cubicBezTo>
                    <a:pt x="10" y="29"/>
                    <a:pt x="3" y="24"/>
                    <a:pt x="1" y="15"/>
                  </a:cubicBezTo>
                  <a:cubicBezTo>
                    <a:pt x="0" y="3"/>
                    <a:pt x="12" y="5"/>
                    <a:pt x="17" y="2"/>
                  </a:cubicBezTo>
                  <a:cubicBezTo>
                    <a:pt x="22" y="0"/>
                    <a:pt x="27" y="6"/>
                    <a:pt x="31"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3" name="Freeform 88">
              <a:extLst>
                <a:ext uri="{FF2B5EF4-FFF2-40B4-BE49-F238E27FC236}">
                  <a16:creationId xmlns:a16="http://schemas.microsoft.com/office/drawing/2014/main" id="{CCD4C19C-059F-441D-ACFA-6DE780E71178}"/>
                </a:ext>
              </a:extLst>
            </p:cNvPr>
            <p:cNvSpPr>
              <a:spLocks/>
            </p:cNvSpPr>
            <p:nvPr/>
          </p:nvSpPr>
          <p:spPr bwMode="auto">
            <a:xfrm>
              <a:off x="8363677" y="3785249"/>
              <a:ext cx="37448" cy="23244"/>
            </a:xfrm>
            <a:custGeom>
              <a:avLst/>
              <a:gdLst>
                <a:gd name="T0" fmla="*/ 43 w 43"/>
                <a:gd name="T1" fmla="*/ 2 h 27"/>
                <a:gd name="T2" fmla="*/ 7 w 43"/>
                <a:gd name="T3" fmla="*/ 27 h 27"/>
                <a:gd name="T4" fmla="*/ 2 w 43"/>
                <a:gd name="T5" fmla="*/ 25 h 27"/>
                <a:gd name="T6" fmla="*/ 4 w 43"/>
                <a:gd name="T7" fmla="*/ 18 h 27"/>
                <a:gd name="T8" fmla="*/ 43 w 43"/>
                <a:gd name="T9" fmla="*/ 2 h 27"/>
              </a:gdLst>
              <a:ahLst/>
              <a:cxnLst>
                <a:cxn ang="0">
                  <a:pos x="T0" y="T1"/>
                </a:cxn>
                <a:cxn ang="0">
                  <a:pos x="T2" y="T3"/>
                </a:cxn>
                <a:cxn ang="0">
                  <a:pos x="T4" y="T5"/>
                </a:cxn>
                <a:cxn ang="0">
                  <a:pos x="T6" y="T7"/>
                </a:cxn>
                <a:cxn ang="0">
                  <a:pos x="T8" y="T9"/>
                </a:cxn>
              </a:cxnLst>
              <a:rect l="0" t="0" r="r" b="b"/>
              <a:pathLst>
                <a:path w="43" h="27">
                  <a:moveTo>
                    <a:pt x="43" y="2"/>
                  </a:moveTo>
                  <a:cubicBezTo>
                    <a:pt x="32" y="15"/>
                    <a:pt x="16" y="16"/>
                    <a:pt x="7" y="27"/>
                  </a:cubicBezTo>
                  <a:cubicBezTo>
                    <a:pt x="6" y="27"/>
                    <a:pt x="3" y="26"/>
                    <a:pt x="2" y="25"/>
                  </a:cubicBezTo>
                  <a:cubicBezTo>
                    <a:pt x="0" y="22"/>
                    <a:pt x="2" y="19"/>
                    <a:pt x="4" y="18"/>
                  </a:cubicBezTo>
                  <a:cubicBezTo>
                    <a:pt x="15" y="10"/>
                    <a:pt x="25" y="0"/>
                    <a:pt x="43"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4" name="Freeform 89">
              <a:extLst>
                <a:ext uri="{FF2B5EF4-FFF2-40B4-BE49-F238E27FC236}">
                  <a16:creationId xmlns:a16="http://schemas.microsoft.com/office/drawing/2014/main" id="{1165B1CC-1BFD-4F38-B693-26FECA780065}"/>
                </a:ext>
              </a:extLst>
            </p:cNvPr>
            <p:cNvSpPr>
              <a:spLocks/>
            </p:cNvSpPr>
            <p:nvPr/>
          </p:nvSpPr>
          <p:spPr bwMode="auto">
            <a:xfrm>
              <a:off x="8403708" y="3708416"/>
              <a:ext cx="40031" cy="14850"/>
            </a:xfrm>
            <a:custGeom>
              <a:avLst/>
              <a:gdLst>
                <a:gd name="T0" fmla="*/ 46 w 46"/>
                <a:gd name="T1" fmla="*/ 17 h 17"/>
                <a:gd name="T2" fmla="*/ 0 w 46"/>
                <a:gd name="T3" fmla="*/ 15 h 17"/>
                <a:gd name="T4" fmla="*/ 46 w 46"/>
                <a:gd name="T5" fmla="*/ 17 h 17"/>
              </a:gdLst>
              <a:ahLst/>
              <a:cxnLst>
                <a:cxn ang="0">
                  <a:pos x="T0" y="T1"/>
                </a:cxn>
                <a:cxn ang="0">
                  <a:pos x="T2" y="T3"/>
                </a:cxn>
                <a:cxn ang="0">
                  <a:pos x="T4" y="T5"/>
                </a:cxn>
              </a:cxnLst>
              <a:rect l="0" t="0" r="r" b="b"/>
              <a:pathLst>
                <a:path w="46" h="17">
                  <a:moveTo>
                    <a:pt x="46" y="17"/>
                  </a:moveTo>
                  <a:cubicBezTo>
                    <a:pt x="31" y="14"/>
                    <a:pt x="17" y="10"/>
                    <a:pt x="0" y="15"/>
                  </a:cubicBezTo>
                  <a:cubicBezTo>
                    <a:pt x="13" y="0"/>
                    <a:pt x="32" y="1"/>
                    <a:pt x="46"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5" name="Freeform 90">
              <a:extLst>
                <a:ext uri="{FF2B5EF4-FFF2-40B4-BE49-F238E27FC236}">
                  <a16:creationId xmlns:a16="http://schemas.microsoft.com/office/drawing/2014/main" id="{23A39260-BB67-4984-825D-DA3EC0D5ECFA}"/>
                </a:ext>
              </a:extLst>
            </p:cNvPr>
            <p:cNvSpPr>
              <a:spLocks/>
            </p:cNvSpPr>
            <p:nvPr/>
          </p:nvSpPr>
          <p:spPr bwMode="auto">
            <a:xfrm>
              <a:off x="8310087" y="3548939"/>
              <a:ext cx="19370" cy="36803"/>
            </a:xfrm>
            <a:custGeom>
              <a:avLst/>
              <a:gdLst>
                <a:gd name="T0" fmla="*/ 21 w 22"/>
                <a:gd name="T1" fmla="*/ 35 h 42"/>
                <a:gd name="T2" fmla="*/ 12 w 22"/>
                <a:gd name="T3" fmla="*/ 36 h 42"/>
                <a:gd name="T4" fmla="*/ 3 w 22"/>
                <a:gd name="T5" fmla="*/ 17 h 42"/>
                <a:gd name="T6" fmla="*/ 0 w 22"/>
                <a:gd name="T7" fmla="*/ 4 h 42"/>
                <a:gd name="T8" fmla="*/ 18 w 22"/>
                <a:gd name="T9" fmla="*/ 18 h 42"/>
                <a:gd name="T10" fmla="*/ 21 w 22"/>
                <a:gd name="T11" fmla="*/ 35 h 42"/>
              </a:gdLst>
              <a:ahLst/>
              <a:cxnLst>
                <a:cxn ang="0">
                  <a:pos x="T0" y="T1"/>
                </a:cxn>
                <a:cxn ang="0">
                  <a:pos x="T2" y="T3"/>
                </a:cxn>
                <a:cxn ang="0">
                  <a:pos x="T4" y="T5"/>
                </a:cxn>
                <a:cxn ang="0">
                  <a:pos x="T6" y="T7"/>
                </a:cxn>
                <a:cxn ang="0">
                  <a:pos x="T8" y="T9"/>
                </a:cxn>
                <a:cxn ang="0">
                  <a:pos x="T10" y="T11"/>
                </a:cxn>
              </a:cxnLst>
              <a:rect l="0" t="0" r="r" b="b"/>
              <a:pathLst>
                <a:path w="22" h="42">
                  <a:moveTo>
                    <a:pt x="21" y="35"/>
                  </a:moveTo>
                  <a:cubicBezTo>
                    <a:pt x="18" y="42"/>
                    <a:pt x="12" y="39"/>
                    <a:pt x="12" y="36"/>
                  </a:cubicBezTo>
                  <a:cubicBezTo>
                    <a:pt x="15" y="26"/>
                    <a:pt x="11" y="22"/>
                    <a:pt x="3" y="17"/>
                  </a:cubicBezTo>
                  <a:cubicBezTo>
                    <a:pt x="1" y="15"/>
                    <a:pt x="1" y="8"/>
                    <a:pt x="0" y="4"/>
                  </a:cubicBezTo>
                  <a:cubicBezTo>
                    <a:pt x="14" y="0"/>
                    <a:pt x="12" y="14"/>
                    <a:pt x="18" y="18"/>
                  </a:cubicBezTo>
                  <a:cubicBezTo>
                    <a:pt x="22" y="23"/>
                    <a:pt x="17" y="30"/>
                    <a:pt x="21" y="3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6" name="Freeform 91">
              <a:extLst>
                <a:ext uri="{FF2B5EF4-FFF2-40B4-BE49-F238E27FC236}">
                  <a16:creationId xmlns:a16="http://schemas.microsoft.com/office/drawing/2014/main" id="{35203C69-C224-43C0-8BF4-66C24C646918}"/>
                </a:ext>
              </a:extLst>
            </p:cNvPr>
            <p:cNvSpPr>
              <a:spLocks/>
            </p:cNvSpPr>
            <p:nvPr/>
          </p:nvSpPr>
          <p:spPr bwMode="auto">
            <a:xfrm>
              <a:off x="8521863" y="3772982"/>
              <a:ext cx="14850" cy="16787"/>
            </a:xfrm>
            <a:custGeom>
              <a:avLst/>
              <a:gdLst>
                <a:gd name="T0" fmla="*/ 13 w 17"/>
                <a:gd name="T1" fmla="*/ 13 h 19"/>
                <a:gd name="T2" fmla="*/ 1 w 17"/>
                <a:gd name="T3" fmla="*/ 10 h 19"/>
                <a:gd name="T4" fmla="*/ 14 w 17"/>
                <a:gd name="T5" fmla="*/ 2 h 19"/>
                <a:gd name="T6" fmla="*/ 13 w 17"/>
                <a:gd name="T7" fmla="*/ 13 h 19"/>
              </a:gdLst>
              <a:ahLst/>
              <a:cxnLst>
                <a:cxn ang="0">
                  <a:pos x="T0" y="T1"/>
                </a:cxn>
                <a:cxn ang="0">
                  <a:pos x="T2" y="T3"/>
                </a:cxn>
                <a:cxn ang="0">
                  <a:pos x="T4" y="T5"/>
                </a:cxn>
                <a:cxn ang="0">
                  <a:pos x="T6" y="T7"/>
                </a:cxn>
              </a:cxnLst>
              <a:rect l="0" t="0" r="r" b="b"/>
              <a:pathLst>
                <a:path w="17" h="19">
                  <a:moveTo>
                    <a:pt x="13" y="13"/>
                  </a:moveTo>
                  <a:cubicBezTo>
                    <a:pt x="8" y="14"/>
                    <a:pt x="2" y="19"/>
                    <a:pt x="1" y="10"/>
                  </a:cubicBezTo>
                  <a:cubicBezTo>
                    <a:pt x="0" y="1"/>
                    <a:pt x="7" y="0"/>
                    <a:pt x="14" y="2"/>
                  </a:cubicBezTo>
                  <a:cubicBezTo>
                    <a:pt x="16" y="6"/>
                    <a:pt x="17" y="9"/>
                    <a:pt x="13"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7" name="Freeform 92">
              <a:extLst>
                <a:ext uri="{FF2B5EF4-FFF2-40B4-BE49-F238E27FC236}">
                  <a16:creationId xmlns:a16="http://schemas.microsoft.com/office/drawing/2014/main" id="{EBC35A77-35C7-42F4-9DBA-C020D5FF9D2A}"/>
                </a:ext>
              </a:extLst>
            </p:cNvPr>
            <p:cNvSpPr>
              <a:spLocks/>
            </p:cNvSpPr>
            <p:nvPr/>
          </p:nvSpPr>
          <p:spPr bwMode="auto">
            <a:xfrm>
              <a:off x="8318481" y="3784603"/>
              <a:ext cx="20661" cy="12268"/>
            </a:xfrm>
            <a:custGeom>
              <a:avLst/>
              <a:gdLst>
                <a:gd name="T0" fmla="*/ 23 w 24"/>
                <a:gd name="T1" fmla="*/ 10 h 14"/>
                <a:gd name="T2" fmla="*/ 0 w 24"/>
                <a:gd name="T3" fmla="*/ 14 h 14"/>
                <a:gd name="T4" fmla="*/ 20 w 24"/>
                <a:gd name="T5" fmla="*/ 8 h 14"/>
                <a:gd name="T6" fmla="*/ 23 w 24"/>
                <a:gd name="T7" fmla="*/ 10 h 14"/>
              </a:gdLst>
              <a:ahLst/>
              <a:cxnLst>
                <a:cxn ang="0">
                  <a:pos x="T0" y="T1"/>
                </a:cxn>
                <a:cxn ang="0">
                  <a:pos x="T2" y="T3"/>
                </a:cxn>
                <a:cxn ang="0">
                  <a:pos x="T4" y="T5"/>
                </a:cxn>
                <a:cxn ang="0">
                  <a:pos x="T6" y="T7"/>
                </a:cxn>
              </a:cxnLst>
              <a:rect l="0" t="0" r="r" b="b"/>
              <a:pathLst>
                <a:path w="24" h="14">
                  <a:moveTo>
                    <a:pt x="23" y="10"/>
                  </a:moveTo>
                  <a:cubicBezTo>
                    <a:pt x="16" y="11"/>
                    <a:pt x="8" y="12"/>
                    <a:pt x="0" y="14"/>
                  </a:cubicBezTo>
                  <a:cubicBezTo>
                    <a:pt x="5" y="0"/>
                    <a:pt x="13" y="7"/>
                    <a:pt x="20" y="8"/>
                  </a:cubicBezTo>
                  <a:cubicBezTo>
                    <a:pt x="23" y="6"/>
                    <a:pt x="24" y="8"/>
                    <a:pt x="23"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8" name="Freeform 93">
              <a:extLst>
                <a:ext uri="{FF2B5EF4-FFF2-40B4-BE49-F238E27FC236}">
                  <a16:creationId xmlns:a16="http://schemas.microsoft.com/office/drawing/2014/main" id="{24AF1618-7A24-4B67-9EBD-BE0586ECDC13}"/>
                </a:ext>
              </a:extLst>
            </p:cNvPr>
            <p:cNvSpPr>
              <a:spLocks/>
            </p:cNvSpPr>
            <p:nvPr/>
          </p:nvSpPr>
          <p:spPr bwMode="auto">
            <a:xfrm>
              <a:off x="8311379" y="3803328"/>
              <a:ext cx="17433" cy="8394"/>
            </a:xfrm>
            <a:custGeom>
              <a:avLst/>
              <a:gdLst>
                <a:gd name="T0" fmla="*/ 11 w 20"/>
                <a:gd name="T1" fmla="*/ 1 h 9"/>
                <a:gd name="T2" fmla="*/ 20 w 20"/>
                <a:gd name="T3" fmla="*/ 9 h 9"/>
                <a:gd name="T4" fmla="*/ 0 w 20"/>
                <a:gd name="T5" fmla="*/ 4 h 9"/>
                <a:gd name="T6" fmla="*/ 11 w 20"/>
                <a:gd name="T7" fmla="*/ 1 h 9"/>
              </a:gdLst>
              <a:ahLst/>
              <a:cxnLst>
                <a:cxn ang="0">
                  <a:pos x="T0" y="T1"/>
                </a:cxn>
                <a:cxn ang="0">
                  <a:pos x="T2" y="T3"/>
                </a:cxn>
                <a:cxn ang="0">
                  <a:pos x="T4" y="T5"/>
                </a:cxn>
                <a:cxn ang="0">
                  <a:pos x="T6" y="T7"/>
                </a:cxn>
              </a:cxnLst>
              <a:rect l="0" t="0" r="r" b="b"/>
              <a:pathLst>
                <a:path w="20" h="9">
                  <a:moveTo>
                    <a:pt x="11" y="1"/>
                  </a:moveTo>
                  <a:cubicBezTo>
                    <a:pt x="15" y="2"/>
                    <a:pt x="19" y="3"/>
                    <a:pt x="20" y="9"/>
                  </a:cubicBezTo>
                  <a:cubicBezTo>
                    <a:pt x="13" y="7"/>
                    <a:pt x="6" y="6"/>
                    <a:pt x="0" y="4"/>
                  </a:cubicBezTo>
                  <a:cubicBezTo>
                    <a:pt x="3" y="0"/>
                    <a:pt x="8" y="3"/>
                    <a:pt x="11"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39" name="Freeform 94">
              <a:extLst>
                <a:ext uri="{FF2B5EF4-FFF2-40B4-BE49-F238E27FC236}">
                  <a16:creationId xmlns:a16="http://schemas.microsoft.com/office/drawing/2014/main" id="{EDDB4657-3F01-40AB-9DC0-B9FE05F9A446}"/>
                </a:ext>
              </a:extLst>
            </p:cNvPr>
            <p:cNvSpPr>
              <a:spLocks/>
            </p:cNvSpPr>
            <p:nvPr/>
          </p:nvSpPr>
          <p:spPr bwMode="auto">
            <a:xfrm>
              <a:off x="8444384" y="3813012"/>
              <a:ext cx="12268" cy="10331"/>
            </a:xfrm>
            <a:custGeom>
              <a:avLst/>
              <a:gdLst>
                <a:gd name="T0" fmla="*/ 10 w 14"/>
                <a:gd name="T1" fmla="*/ 12 h 12"/>
                <a:gd name="T2" fmla="*/ 3 w 14"/>
                <a:gd name="T3" fmla="*/ 7 h 12"/>
                <a:gd name="T4" fmla="*/ 13 w 14"/>
                <a:gd name="T5" fmla="*/ 3 h 12"/>
                <a:gd name="T6" fmla="*/ 10 w 14"/>
                <a:gd name="T7" fmla="*/ 12 h 12"/>
              </a:gdLst>
              <a:ahLst/>
              <a:cxnLst>
                <a:cxn ang="0">
                  <a:pos x="T0" y="T1"/>
                </a:cxn>
                <a:cxn ang="0">
                  <a:pos x="T2" y="T3"/>
                </a:cxn>
                <a:cxn ang="0">
                  <a:pos x="T4" y="T5"/>
                </a:cxn>
                <a:cxn ang="0">
                  <a:pos x="T6" y="T7"/>
                </a:cxn>
              </a:cxnLst>
              <a:rect l="0" t="0" r="r" b="b"/>
              <a:pathLst>
                <a:path w="14" h="12">
                  <a:moveTo>
                    <a:pt x="10" y="12"/>
                  </a:moveTo>
                  <a:cubicBezTo>
                    <a:pt x="7" y="12"/>
                    <a:pt x="2" y="10"/>
                    <a:pt x="3" y="7"/>
                  </a:cubicBezTo>
                  <a:cubicBezTo>
                    <a:pt x="0" y="0"/>
                    <a:pt x="7" y="1"/>
                    <a:pt x="13" y="3"/>
                  </a:cubicBezTo>
                  <a:cubicBezTo>
                    <a:pt x="13" y="6"/>
                    <a:pt x="14" y="10"/>
                    <a:pt x="10"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0" name="Freeform 95">
              <a:extLst>
                <a:ext uri="{FF2B5EF4-FFF2-40B4-BE49-F238E27FC236}">
                  <a16:creationId xmlns:a16="http://schemas.microsoft.com/office/drawing/2014/main" id="{782496DD-218A-4DF8-A8B8-F49D73009CF9}"/>
                </a:ext>
              </a:extLst>
            </p:cNvPr>
            <p:cNvSpPr>
              <a:spLocks/>
            </p:cNvSpPr>
            <p:nvPr/>
          </p:nvSpPr>
          <p:spPr bwMode="auto">
            <a:xfrm>
              <a:off x="8290072" y="3533443"/>
              <a:ext cx="13559" cy="10331"/>
            </a:xfrm>
            <a:custGeom>
              <a:avLst/>
              <a:gdLst>
                <a:gd name="T0" fmla="*/ 0 w 15"/>
                <a:gd name="T1" fmla="*/ 0 h 12"/>
                <a:gd name="T2" fmla="*/ 15 w 15"/>
                <a:gd name="T3" fmla="*/ 11 h 12"/>
                <a:gd name="T4" fmla="*/ 0 w 15"/>
                <a:gd name="T5" fmla="*/ 0 h 12"/>
              </a:gdLst>
              <a:ahLst/>
              <a:cxnLst>
                <a:cxn ang="0">
                  <a:pos x="T0" y="T1"/>
                </a:cxn>
                <a:cxn ang="0">
                  <a:pos x="T2" y="T3"/>
                </a:cxn>
                <a:cxn ang="0">
                  <a:pos x="T4" y="T5"/>
                </a:cxn>
              </a:cxnLst>
              <a:rect l="0" t="0" r="r" b="b"/>
              <a:pathLst>
                <a:path w="15" h="12">
                  <a:moveTo>
                    <a:pt x="0" y="0"/>
                  </a:moveTo>
                  <a:cubicBezTo>
                    <a:pt x="8" y="0"/>
                    <a:pt x="10" y="6"/>
                    <a:pt x="15" y="11"/>
                  </a:cubicBezTo>
                  <a:cubicBezTo>
                    <a:pt x="4" y="12"/>
                    <a:pt x="4" y="3"/>
                    <a:pt x="0"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1" name="Freeform 96">
              <a:extLst>
                <a:ext uri="{FF2B5EF4-FFF2-40B4-BE49-F238E27FC236}">
                  <a16:creationId xmlns:a16="http://schemas.microsoft.com/office/drawing/2014/main" id="{DD02A5AB-B664-4C5F-B22D-E75A88481860}"/>
                </a:ext>
              </a:extLst>
            </p:cNvPr>
            <p:cNvSpPr>
              <a:spLocks/>
            </p:cNvSpPr>
            <p:nvPr/>
          </p:nvSpPr>
          <p:spPr bwMode="auto">
            <a:xfrm>
              <a:off x="8335914" y="3556686"/>
              <a:ext cx="13559" cy="11622"/>
            </a:xfrm>
            <a:custGeom>
              <a:avLst/>
              <a:gdLst>
                <a:gd name="T0" fmla="*/ 10 w 16"/>
                <a:gd name="T1" fmla="*/ 2 h 13"/>
                <a:gd name="T2" fmla="*/ 16 w 16"/>
                <a:gd name="T3" fmla="*/ 11 h 13"/>
                <a:gd name="T4" fmla="*/ 10 w 16"/>
                <a:gd name="T5" fmla="*/ 11 h 13"/>
                <a:gd name="T6" fmla="*/ 0 w 16"/>
                <a:gd name="T7" fmla="*/ 6 h 13"/>
                <a:gd name="T8" fmla="*/ 10 w 16"/>
                <a:gd name="T9" fmla="*/ 2 h 13"/>
              </a:gdLst>
              <a:ahLst/>
              <a:cxnLst>
                <a:cxn ang="0">
                  <a:pos x="T0" y="T1"/>
                </a:cxn>
                <a:cxn ang="0">
                  <a:pos x="T2" y="T3"/>
                </a:cxn>
                <a:cxn ang="0">
                  <a:pos x="T4" y="T5"/>
                </a:cxn>
                <a:cxn ang="0">
                  <a:pos x="T6" y="T7"/>
                </a:cxn>
                <a:cxn ang="0">
                  <a:pos x="T8" y="T9"/>
                </a:cxn>
              </a:cxnLst>
              <a:rect l="0" t="0" r="r" b="b"/>
              <a:pathLst>
                <a:path w="16" h="13">
                  <a:moveTo>
                    <a:pt x="10" y="2"/>
                  </a:moveTo>
                  <a:cubicBezTo>
                    <a:pt x="9" y="7"/>
                    <a:pt x="15" y="7"/>
                    <a:pt x="16" y="11"/>
                  </a:cubicBezTo>
                  <a:cubicBezTo>
                    <a:pt x="14" y="13"/>
                    <a:pt x="12" y="13"/>
                    <a:pt x="10" y="11"/>
                  </a:cubicBezTo>
                  <a:cubicBezTo>
                    <a:pt x="7" y="9"/>
                    <a:pt x="4" y="7"/>
                    <a:pt x="0" y="6"/>
                  </a:cubicBezTo>
                  <a:cubicBezTo>
                    <a:pt x="2" y="0"/>
                    <a:pt x="7" y="4"/>
                    <a:pt x="10"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2" name="Freeform 97">
              <a:extLst>
                <a:ext uri="{FF2B5EF4-FFF2-40B4-BE49-F238E27FC236}">
                  <a16:creationId xmlns:a16="http://schemas.microsoft.com/office/drawing/2014/main" id="{35D7BFF8-DBFB-43AA-85E8-5EFFB3EFA450}"/>
                </a:ext>
              </a:extLst>
            </p:cNvPr>
            <p:cNvSpPr>
              <a:spLocks/>
            </p:cNvSpPr>
            <p:nvPr/>
          </p:nvSpPr>
          <p:spPr bwMode="auto">
            <a:xfrm>
              <a:off x="8461817" y="3807847"/>
              <a:ext cx="12268" cy="7102"/>
            </a:xfrm>
            <a:custGeom>
              <a:avLst/>
              <a:gdLst>
                <a:gd name="T0" fmla="*/ 14 w 14"/>
                <a:gd name="T1" fmla="*/ 5 h 8"/>
                <a:gd name="T2" fmla="*/ 2 w 14"/>
                <a:gd name="T3" fmla="*/ 7 h 8"/>
                <a:gd name="T4" fmla="*/ 2 w 14"/>
                <a:gd name="T5" fmla="*/ 3 h 8"/>
                <a:gd name="T6" fmla="*/ 14 w 14"/>
                <a:gd name="T7" fmla="*/ 5 h 8"/>
              </a:gdLst>
              <a:ahLst/>
              <a:cxnLst>
                <a:cxn ang="0">
                  <a:pos x="T0" y="T1"/>
                </a:cxn>
                <a:cxn ang="0">
                  <a:pos x="T2" y="T3"/>
                </a:cxn>
                <a:cxn ang="0">
                  <a:pos x="T4" y="T5"/>
                </a:cxn>
                <a:cxn ang="0">
                  <a:pos x="T6" y="T7"/>
                </a:cxn>
              </a:cxnLst>
              <a:rect l="0" t="0" r="r" b="b"/>
              <a:pathLst>
                <a:path w="14" h="8">
                  <a:moveTo>
                    <a:pt x="14" y="5"/>
                  </a:moveTo>
                  <a:cubicBezTo>
                    <a:pt x="11" y="8"/>
                    <a:pt x="6" y="7"/>
                    <a:pt x="2" y="7"/>
                  </a:cubicBezTo>
                  <a:cubicBezTo>
                    <a:pt x="0" y="6"/>
                    <a:pt x="0" y="4"/>
                    <a:pt x="2" y="3"/>
                  </a:cubicBezTo>
                  <a:cubicBezTo>
                    <a:pt x="6" y="0"/>
                    <a:pt x="10" y="2"/>
                    <a:pt x="14"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3" name="Freeform 98">
              <a:extLst>
                <a:ext uri="{FF2B5EF4-FFF2-40B4-BE49-F238E27FC236}">
                  <a16:creationId xmlns:a16="http://schemas.microsoft.com/office/drawing/2014/main" id="{51184048-2B5D-400E-B4B9-1E750A0755FD}"/>
                </a:ext>
              </a:extLst>
            </p:cNvPr>
            <p:cNvSpPr>
              <a:spLocks/>
            </p:cNvSpPr>
            <p:nvPr/>
          </p:nvSpPr>
          <p:spPr bwMode="auto">
            <a:xfrm>
              <a:off x="8301048" y="3795580"/>
              <a:ext cx="9039" cy="7102"/>
            </a:xfrm>
            <a:custGeom>
              <a:avLst/>
              <a:gdLst>
                <a:gd name="T0" fmla="*/ 11 w 11"/>
                <a:gd name="T1" fmla="*/ 4 h 8"/>
                <a:gd name="T2" fmla="*/ 0 w 11"/>
                <a:gd name="T3" fmla="*/ 7 h 8"/>
                <a:gd name="T4" fmla="*/ 11 w 11"/>
                <a:gd name="T5" fmla="*/ 4 h 8"/>
              </a:gdLst>
              <a:ahLst/>
              <a:cxnLst>
                <a:cxn ang="0">
                  <a:pos x="T0" y="T1"/>
                </a:cxn>
                <a:cxn ang="0">
                  <a:pos x="T2" y="T3"/>
                </a:cxn>
                <a:cxn ang="0">
                  <a:pos x="T4" y="T5"/>
                </a:cxn>
              </a:cxnLst>
              <a:rect l="0" t="0" r="r" b="b"/>
              <a:pathLst>
                <a:path w="11" h="8">
                  <a:moveTo>
                    <a:pt x="11" y="4"/>
                  </a:moveTo>
                  <a:cubicBezTo>
                    <a:pt x="8" y="8"/>
                    <a:pt x="4" y="5"/>
                    <a:pt x="0" y="7"/>
                  </a:cubicBezTo>
                  <a:cubicBezTo>
                    <a:pt x="2" y="0"/>
                    <a:pt x="7" y="4"/>
                    <a:pt x="11"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4" name="Freeform 99">
              <a:extLst>
                <a:ext uri="{FF2B5EF4-FFF2-40B4-BE49-F238E27FC236}">
                  <a16:creationId xmlns:a16="http://schemas.microsoft.com/office/drawing/2014/main" id="{39DE3FFF-8ECF-4203-8A13-EDE814E1F9EA}"/>
                </a:ext>
              </a:extLst>
            </p:cNvPr>
            <p:cNvSpPr>
              <a:spLocks/>
            </p:cNvSpPr>
            <p:nvPr/>
          </p:nvSpPr>
          <p:spPr bwMode="auto">
            <a:xfrm>
              <a:off x="8261017" y="3791060"/>
              <a:ext cx="9039" cy="7102"/>
            </a:xfrm>
            <a:custGeom>
              <a:avLst/>
              <a:gdLst>
                <a:gd name="T0" fmla="*/ 6 w 11"/>
                <a:gd name="T1" fmla="*/ 0 h 8"/>
                <a:gd name="T2" fmla="*/ 7 w 11"/>
                <a:gd name="T3" fmla="*/ 6 h 8"/>
                <a:gd name="T4" fmla="*/ 1 w 11"/>
                <a:gd name="T5" fmla="*/ 0 h 8"/>
                <a:gd name="T6" fmla="*/ 6 w 11"/>
                <a:gd name="T7" fmla="*/ 0 h 8"/>
              </a:gdLst>
              <a:ahLst/>
              <a:cxnLst>
                <a:cxn ang="0">
                  <a:pos x="T0" y="T1"/>
                </a:cxn>
                <a:cxn ang="0">
                  <a:pos x="T2" y="T3"/>
                </a:cxn>
                <a:cxn ang="0">
                  <a:pos x="T4" y="T5"/>
                </a:cxn>
                <a:cxn ang="0">
                  <a:pos x="T6" y="T7"/>
                </a:cxn>
              </a:cxnLst>
              <a:rect l="0" t="0" r="r" b="b"/>
              <a:pathLst>
                <a:path w="11" h="8">
                  <a:moveTo>
                    <a:pt x="6" y="0"/>
                  </a:moveTo>
                  <a:cubicBezTo>
                    <a:pt x="7" y="2"/>
                    <a:pt x="11" y="5"/>
                    <a:pt x="7" y="6"/>
                  </a:cubicBezTo>
                  <a:cubicBezTo>
                    <a:pt x="2" y="8"/>
                    <a:pt x="0" y="5"/>
                    <a:pt x="1" y="0"/>
                  </a:cubicBezTo>
                  <a:cubicBezTo>
                    <a:pt x="2" y="0"/>
                    <a:pt x="4" y="0"/>
                    <a:pt x="6"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5" name="Freeform 100">
              <a:extLst>
                <a:ext uri="{FF2B5EF4-FFF2-40B4-BE49-F238E27FC236}">
                  <a16:creationId xmlns:a16="http://schemas.microsoft.com/office/drawing/2014/main" id="{98967369-3731-4D02-BD0F-A9B85B00190A}"/>
                </a:ext>
              </a:extLst>
            </p:cNvPr>
            <p:cNvSpPr>
              <a:spLocks/>
            </p:cNvSpPr>
            <p:nvPr/>
          </p:nvSpPr>
          <p:spPr bwMode="auto">
            <a:xfrm>
              <a:off x="8387566" y="2976886"/>
              <a:ext cx="51653" cy="144627"/>
            </a:xfrm>
            <a:custGeom>
              <a:avLst/>
              <a:gdLst>
                <a:gd name="T0" fmla="*/ 46 w 59"/>
                <a:gd name="T1" fmla="*/ 156 h 166"/>
                <a:gd name="T2" fmla="*/ 40 w 59"/>
                <a:gd name="T3" fmla="*/ 161 h 166"/>
                <a:gd name="T4" fmla="*/ 35 w 59"/>
                <a:gd name="T5" fmla="*/ 152 h 166"/>
                <a:gd name="T6" fmla="*/ 16 w 59"/>
                <a:gd name="T7" fmla="*/ 90 h 166"/>
                <a:gd name="T8" fmla="*/ 15 w 59"/>
                <a:gd name="T9" fmla="*/ 89 h 166"/>
                <a:gd name="T10" fmla="*/ 0 w 59"/>
                <a:gd name="T11" fmla="*/ 27 h 166"/>
                <a:gd name="T12" fmla="*/ 2 w 59"/>
                <a:gd name="T13" fmla="*/ 5 h 166"/>
                <a:gd name="T14" fmla="*/ 8 w 59"/>
                <a:gd name="T15" fmla="*/ 1 h 166"/>
                <a:gd name="T16" fmla="*/ 11 w 59"/>
                <a:gd name="T17" fmla="*/ 6 h 166"/>
                <a:gd name="T18" fmla="*/ 17 w 59"/>
                <a:gd name="T19" fmla="*/ 18 h 166"/>
                <a:gd name="T20" fmla="*/ 22 w 59"/>
                <a:gd name="T21" fmla="*/ 26 h 166"/>
                <a:gd name="T22" fmla="*/ 38 w 59"/>
                <a:gd name="T23" fmla="*/ 73 h 166"/>
                <a:gd name="T24" fmla="*/ 59 w 59"/>
                <a:gd name="T25" fmla="*/ 104 h 166"/>
                <a:gd name="T26" fmla="*/ 40 w 59"/>
                <a:gd name="T27" fmla="*/ 99 h 166"/>
                <a:gd name="T28" fmla="*/ 37 w 59"/>
                <a:gd name="T29" fmla="*/ 117 h 166"/>
                <a:gd name="T30" fmla="*/ 52 w 59"/>
                <a:gd name="T31" fmla="*/ 150 h 166"/>
                <a:gd name="T32" fmla="*/ 46 w 59"/>
                <a:gd name="T33" fmla="*/ 15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66">
                  <a:moveTo>
                    <a:pt x="46" y="156"/>
                  </a:moveTo>
                  <a:cubicBezTo>
                    <a:pt x="45" y="159"/>
                    <a:pt x="47" y="166"/>
                    <a:pt x="40" y="161"/>
                  </a:cubicBezTo>
                  <a:cubicBezTo>
                    <a:pt x="38" y="159"/>
                    <a:pt x="36" y="155"/>
                    <a:pt x="35" y="152"/>
                  </a:cubicBezTo>
                  <a:cubicBezTo>
                    <a:pt x="33" y="130"/>
                    <a:pt x="26" y="109"/>
                    <a:pt x="16" y="90"/>
                  </a:cubicBezTo>
                  <a:cubicBezTo>
                    <a:pt x="15" y="89"/>
                    <a:pt x="15" y="89"/>
                    <a:pt x="15" y="89"/>
                  </a:cubicBezTo>
                  <a:cubicBezTo>
                    <a:pt x="29" y="63"/>
                    <a:pt x="0" y="49"/>
                    <a:pt x="0" y="27"/>
                  </a:cubicBezTo>
                  <a:cubicBezTo>
                    <a:pt x="0" y="20"/>
                    <a:pt x="5" y="13"/>
                    <a:pt x="2" y="5"/>
                  </a:cubicBezTo>
                  <a:cubicBezTo>
                    <a:pt x="1" y="4"/>
                    <a:pt x="5" y="0"/>
                    <a:pt x="8" y="1"/>
                  </a:cubicBezTo>
                  <a:cubicBezTo>
                    <a:pt x="12" y="1"/>
                    <a:pt x="11" y="3"/>
                    <a:pt x="11" y="6"/>
                  </a:cubicBezTo>
                  <a:cubicBezTo>
                    <a:pt x="10" y="12"/>
                    <a:pt x="14" y="15"/>
                    <a:pt x="17" y="18"/>
                  </a:cubicBezTo>
                  <a:cubicBezTo>
                    <a:pt x="20" y="20"/>
                    <a:pt x="24" y="22"/>
                    <a:pt x="22" y="26"/>
                  </a:cubicBezTo>
                  <a:cubicBezTo>
                    <a:pt x="15" y="46"/>
                    <a:pt x="33" y="57"/>
                    <a:pt x="38" y="73"/>
                  </a:cubicBezTo>
                  <a:cubicBezTo>
                    <a:pt x="42" y="83"/>
                    <a:pt x="43" y="97"/>
                    <a:pt x="59" y="104"/>
                  </a:cubicBezTo>
                  <a:cubicBezTo>
                    <a:pt x="48" y="104"/>
                    <a:pt x="45" y="95"/>
                    <a:pt x="40" y="99"/>
                  </a:cubicBezTo>
                  <a:cubicBezTo>
                    <a:pt x="35" y="103"/>
                    <a:pt x="36" y="111"/>
                    <a:pt x="37" y="117"/>
                  </a:cubicBezTo>
                  <a:cubicBezTo>
                    <a:pt x="39" y="129"/>
                    <a:pt x="43" y="141"/>
                    <a:pt x="52" y="150"/>
                  </a:cubicBezTo>
                  <a:cubicBezTo>
                    <a:pt x="54" y="156"/>
                    <a:pt x="48" y="154"/>
                    <a:pt x="46" y="15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6" name="Freeform 101">
              <a:extLst>
                <a:ext uri="{FF2B5EF4-FFF2-40B4-BE49-F238E27FC236}">
                  <a16:creationId xmlns:a16="http://schemas.microsoft.com/office/drawing/2014/main" id="{254E025F-8FC9-4789-A379-C31CDBA2D03C}"/>
                </a:ext>
              </a:extLst>
            </p:cNvPr>
            <p:cNvSpPr>
              <a:spLocks/>
            </p:cNvSpPr>
            <p:nvPr/>
          </p:nvSpPr>
          <p:spPr bwMode="auto">
            <a:xfrm>
              <a:off x="8433408" y="3114411"/>
              <a:ext cx="10331" cy="7748"/>
            </a:xfrm>
            <a:custGeom>
              <a:avLst/>
              <a:gdLst>
                <a:gd name="T0" fmla="*/ 0 w 12"/>
                <a:gd name="T1" fmla="*/ 6 h 9"/>
                <a:gd name="T2" fmla="*/ 6 w 12"/>
                <a:gd name="T3" fmla="*/ 0 h 9"/>
                <a:gd name="T4" fmla="*/ 11 w 12"/>
                <a:gd name="T5" fmla="*/ 7 h 9"/>
                <a:gd name="T6" fmla="*/ 0 w 12"/>
                <a:gd name="T7" fmla="*/ 6 h 9"/>
              </a:gdLst>
              <a:ahLst/>
              <a:cxnLst>
                <a:cxn ang="0">
                  <a:pos x="T0" y="T1"/>
                </a:cxn>
                <a:cxn ang="0">
                  <a:pos x="T2" y="T3"/>
                </a:cxn>
                <a:cxn ang="0">
                  <a:pos x="T4" y="T5"/>
                </a:cxn>
                <a:cxn ang="0">
                  <a:pos x="T6" y="T7"/>
                </a:cxn>
              </a:cxnLst>
              <a:rect l="0" t="0" r="r" b="b"/>
              <a:pathLst>
                <a:path w="12" h="9">
                  <a:moveTo>
                    <a:pt x="0" y="6"/>
                  </a:moveTo>
                  <a:cubicBezTo>
                    <a:pt x="2" y="4"/>
                    <a:pt x="4" y="2"/>
                    <a:pt x="6" y="0"/>
                  </a:cubicBezTo>
                  <a:cubicBezTo>
                    <a:pt x="9" y="1"/>
                    <a:pt x="12" y="3"/>
                    <a:pt x="11" y="7"/>
                  </a:cubicBezTo>
                  <a:cubicBezTo>
                    <a:pt x="7" y="9"/>
                    <a:pt x="4" y="3"/>
                    <a:pt x="0"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7" name="Freeform 102">
              <a:extLst>
                <a:ext uri="{FF2B5EF4-FFF2-40B4-BE49-F238E27FC236}">
                  <a16:creationId xmlns:a16="http://schemas.microsoft.com/office/drawing/2014/main" id="{A59308E2-1F77-4C6E-BD38-C927ACC8F0BE}"/>
                </a:ext>
              </a:extLst>
            </p:cNvPr>
            <p:cNvSpPr>
              <a:spLocks/>
            </p:cNvSpPr>
            <p:nvPr/>
          </p:nvSpPr>
          <p:spPr bwMode="auto">
            <a:xfrm>
              <a:off x="8501202" y="4130030"/>
              <a:ext cx="25826" cy="10976"/>
            </a:xfrm>
            <a:custGeom>
              <a:avLst/>
              <a:gdLst>
                <a:gd name="T0" fmla="*/ 17 w 30"/>
                <a:gd name="T1" fmla="*/ 1 h 12"/>
                <a:gd name="T2" fmla="*/ 30 w 30"/>
                <a:gd name="T3" fmla="*/ 6 h 12"/>
                <a:gd name="T4" fmla="*/ 21 w 30"/>
                <a:gd name="T5" fmla="*/ 12 h 12"/>
                <a:gd name="T6" fmla="*/ 7 w 30"/>
                <a:gd name="T7" fmla="*/ 12 h 12"/>
                <a:gd name="T8" fmla="*/ 4 w 30"/>
                <a:gd name="T9" fmla="*/ 5 h 12"/>
                <a:gd name="T10" fmla="*/ 17 w 30"/>
                <a:gd name="T11" fmla="*/ 0 h 12"/>
                <a:gd name="T12" fmla="*/ 17 w 30"/>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30" h="12">
                  <a:moveTo>
                    <a:pt x="17" y="1"/>
                  </a:moveTo>
                  <a:cubicBezTo>
                    <a:pt x="21" y="4"/>
                    <a:pt x="28" y="0"/>
                    <a:pt x="30" y="6"/>
                  </a:cubicBezTo>
                  <a:cubicBezTo>
                    <a:pt x="27" y="8"/>
                    <a:pt x="24" y="10"/>
                    <a:pt x="21" y="12"/>
                  </a:cubicBezTo>
                  <a:cubicBezTo>
                    <a:pt x="16" y="12"/>
                    <a:pt x="12" y="12"/>
                    <a:pt x="7" y="12"/>
                  </a:cubicBezTo>
                  <a:cubicBezTo>
                    <a:pt x="5" y="10"/>
                    <a:pt x="0" y="10"/>
                    <a:pt x="4" y="5"/>
                  </a:cubicBezTo>
                  <a:cubicBezTo>
                    <a:pt x="7" y="0"/>
                    <a:pt x="13" y="2"/>
                    <a:pt x="17" y="0"/>
                  </a:cubicBezTo>
                  <a:lnTo>
                    <a:pt x="17" y="1"/>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8" name="Freeform 103">
              <a:extLst>
                <a:ext uri="{FF2B5EF4-FFF2-40B4-BE49-F238E27FC236}">
                  <a16:creationId xmlns:a16="http://schemas.microsoft.com/office/drawing/2014/main" id="{EDA0D26C-8C16-4D1D-81E4-4962E3BF23E7}"/>
                </a:ext>
              </a:extLst>
            </p:cNvPr>
            <p:cNvSpPr>
              <a:spLocks/>
            </p:cNvSpPr>
            <p:nvPr/>
          </p:nvSpPr>
          <p:spPr bwMode="auto">
            <a:xfrm>
              <a:off x="8837589" y="4206218"/>
              <a:ext cx="121384" cy="107825"/>
            </a:xfrm>
            <a:custGeom>
              <a:avLst/>
              <a:gdLst>
                <a:gd name="T0" fmla="*/ 70 w 139"/>
                <a:gd name="T1" fmla="*/ 108 h 124"/>
                <a:gd name="T2" fmla="*/ 61 w 139"/>
                <a:gd name="T3" fmla="*/ 115 h 124"/>
                <a:gd name="T4" fmla="*/ 55 w 139"/>
                <a:gd name="T5" fmla="*/ 123 h 124"/>
                <a:gd name="T6" fmla="*/ 55 w 139"/>
                <a:gd name="T7" fmla="*/ 123 h 124"/>
                <a:gd name="T8" fmla="*/ 10 w 139"/>
                <a:gd name="T9" fmla="*/ 113 h 124"/>
                <a:gd name="T10" fmla="*/ 10 w 139"/>
                <a:gd name="T11" fmla="*/ 100 h 124"/>
                <a:gd name="T12" fmla="*/ 60 w 139"/>
                <a:gd name="T13" fmla="*/ 61 h 124"/>
                <a:gd name="T14" fmla="*/ 107 w 139"/>
                <a:gd name="T15" fmla="*/ 0 h 124"/>
                <a:gd name="T16" fmla="*/ 133 w 139"/>
                <a:gd name="T17" fmla="*/ 16 h 124"/>
                <a:gd name="T18" fmla="*/ 135 w 139"/>
                <a:gd name="T19" fmla="*/ 24 h 124"/>
                <a:gd name="T20" fmla="*/ 108 w 139"/>
                <a:gd name="T21" fmla="*/ 55 h 124"/>
                <a:gd name="T22" fmla="*/ 83 w 139"/>
                <a:gd name="T23" fmla="*/ 82 h 124"/>
                <a:gd name="T24" fmla="*/ 74 w 139"/>
                <a:gd name="T25" fmla="*/ 95 h 124"/>
                <a:gd name="T26" fmla="*/ 70 w 139"/>
                <a:gd name="T27" fmla="*/ 10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124">
                  <a:moveTo>
                    <a:pt x="70" y="108"/>
                  </a:moveTo>
                  <a:cubicBezTo>
                    <a:pt x="67" y="110"/>
                    <a:pt x="67" y="116"/>
                    <a:pt x="61" y="115"/>
                  </a:cubicBezTo>
                  <a:cubicBezTo>
                    <a:pt x="55" y="114"/>
                    <a:pt x="56" y="119"/>
                    <a:pt x="55" y="123"/>
                  </a:cubicBezTo>
                  <a:cubicBezTo>
                    <a:pt x="55" y="123"/>
                    <a:pt x="55" y="123"/>
                    <a:pt x="55" y="123"/>
                  </a:cubicBezTo>
                  <a:cubicBezTo>
                    <a:pt x="39" y="124"/>
                    <a:pt x="25" y="118"/>
                    <a:pt x="10" y="113"/>
                  </a:cubicBezTo>
                  <a:cubicBezTo>
                    <a:pt x="5" y="111"/>
                    <a:pt x="0" y="107"/>
                    <a:pt x="10" y="100"/>
                  </a:cubicBezTo>
                  <a:cubicBezTo>
                    <a:pt x="27" y="88"/>
                    <a:pt x="43" y="74"/>
                    <a:pt x="60" y="61"/>
                  </a:cubicBezTo>
                  <a:cubicBezTo>
                    <a:pt x="80" y="46"/>
                    <a:pt x="98" y="27"/>
                    <a:pt x="107" y="0"/>
                  </a:cubicBezTo>
                  <a:cubicBezTo>
                    <a:pt x="114" y="10"/>
                    <a:pt x="123" y="15"/>
                    <a:pt x="133" y="16"/>
                  </a:cubicBezTo>
                  <a:cubicBezTo>
                    <a:pt x="139" y="18"/>
                    <a:pt x="136" y="21"/>
                    <a:pt x="135" y="24"/>
                  </a:cubicBezTo>
                  <a:cubicBezTo>
                    <a:pt x="125" y="33"/>
                    <a:pt x="114" y="44"/>
                    <a:pt x="108" y="55"/>
                  </a:cubicBezTo>
                  <a:cubicBezTo>
                    <a:pt x="102" y="67"/>
                    <a:pt x="98" y="79"/>
                    <a:pt x="83" y="82"/>
                  </a:cubicBezTo>
                  <a:cubicBezTo>
                    <a:pt x="82" y="82"/>
                    <a:pt x="73" y="88"/>
                    <a:pt x="74" y="95"/>
                  </a:cubicBezTo>
                  <a:cubicBezTo>
                    <a:pt x="78" y="101"/>
                    <a:pt x="67" y="102"/>
                    <a:pt x="70" y="10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49" name="Freeform 104">
              <a:extLst>
                <a:ext uri="{FF2B5EF4-FFF2-40B4-BE49-F238E27FC236}">
                  <a16:creationId xmlns:a16="http://schemas.microsoft.com/office/drawing/2014/main" id="{85C8A44B-9543-4F63-A062-49DABA3FC2EA}"/>
                </a:ext>
              </a:extLst>
            </p:cNvPr>
            <p:cNvSpPr>
              <a:spLocks/>
            </p:cNvSpPr>
            <p:nvPr/>
          </p:nvSpPr>
          <p:spPr bwMode="auto">
            <a:xfrm>
              <a:off x="8944123" y="4101621"/>
              <a:ext cx="27118" cy="38094"/>
            </a:xfrm>
            <a:custGeom>
              <a:avLst/>
              <a:gdLst>
                <a:gd name="T0" fmla="*/ 29 w 31"/>
                <a:gd name="T1" fmla="*/ 38 h 44"/>
                <a:gd name="T2" fmla="*/ 23 w 31"/>
                <a:gd name="T3" fmla="*/ 44 h 44"/>
                <a:gd name="T4" fmla="*/ 20 w 31"/>
                <a:gd name="T5" fmla="*/ 38 h 44"/>
                <a:gd name="T6" fmla="*/ 0 w 31"/>
                <a:gd name="T7" fmla="*/ 3 h 44"/>
                <a:gd name="T8" fmla="*/ 11 w 31"/>
                <a:gd name="T9" fmla="*/ 3 h 44"/>
                <a:gd name="T10" fmla="*/ 17 w 31"/>
                <a:gd name="T11" fmla="*/ 10 h 44"/>
                <a:gd name="T12" fmla="*/ 27 w 31"/>
                <a:gd name="T13" fmla="*/ 30 h 44"/>
                <a:gd name="T14" fmla="*/ 29 w 31"/>
                <a:gd name="T15" fmla="*/ 3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4">
                  <a:moveTo>
                    <a:pt x="29" y="38"/>
                  </a:moveTo>
                  <a:cubicBezTo>
                    <a:pt x="27" y="40"/>
                    <a:pt x="25" y="42"/>
                    <a:pt x="23" y="44"/>
                  </a:cubicBezTo>
                  <a:cubicBezTo>
                    <a:pt x="21" y="42"/>
                    <a:pt x="22" y="39"/>
                    <a:pt x="20" y="38"/>
                  </a:cubicBezTo>
                  <a:cubicBezTo>
                    <a:pt x="16" y="25"/>
                    <a:pt x="1" y="17"/>
                    <a:pt x="0" y="3"/>
                  </a:cubicBezTo>
                  <a:cubicBezTo>
                    <a:pt x="4" y="0"/>
                    <a:pt x="8" y="0"/>
                    <a:pt x="11" y="3"/>
                  </a:cubicBezTo>
                  <a:cubicBezTo>
                    <a:pt x="13" y="5"/>
                    <a:pt x="14" y="9"/>
                    <a:pt x="17" y="10"/>
                  </a:cubicBezTo>
                  <a:cubicBezTo>
                    <a:pt x="27" y="13"/>
                    <a:pt x="31" y="19"/>
                    <a:pt x="27" y="30"/>
                  </a:cubicBezTo>
                  <a:cubicBezTo>
                    <a:pt x="26" y="32"/>
                    <a:pt x="28" y="35"/>
                    <a:pt x="29" y="3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0" name="Freeform 105">
              <a:extLst>
                <a:ext uri="{FF2B5EF4-FFF2-40B4-BE49-F238E27FC236}">
                  <a16:creationId xmlns:a16="http://schemas.microsoft.com/office/drawing/2014/main" id="{7BCCC85C-D2DB-4B1E-B02B-C465FF007E03}"/>
                </a:ext>
              </a:extLst>
            </p:cNvPr>
            <p:cNvSpPr>
              <a:spLocks/>
            </p:cNvSpPr>
            <p:nvPr/>
          </p:nvSpPr>
          <p:spPr bwMode="auto">
            <a:xfrm>
              <a:off x="7026520" y="2969784"/>
              <a:ext cx="14204" cy="14850"/>
            </a:xfrm>
            <a:custGeom>
              <a:avLst/>
              <a:gdLst>
                <a:gd name="T0" fmla="*/ 8 w 16"/>
                <a:gd name="T1" fmla="*/ 0 h 17"/>
                <a:gd name="T2" fmla="*/ 15 w 16"/>
                <a:gd name="T3" fmla="*/ 10 h 17"/>
                <a:gd name="T4" fmla="*/ 10 w 16"/>
                <a:gd name="T5" fmla="*/ 17 h 17"/>
                <a:gd name="T6" fmla="*/ 1 w 16"/>
                <a:gd name="T7" fmla="*/ 8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4" y="2"/>
                    <a:pt x="15" y="7"/>
                    <a:pt x="15" y="10"/>
                  </a:cubicBezTo>
                  <a:cubicBezTo>
                    <a:pt x="16" y="14"/>
                    <a:pt x="13" y="17"/>
                    <a:pt x="10" y="17"/>
                  </a:cubicBezTo>
                  <a:cubicBezTo>
                    <a:pt x="5" y="16"/>
                    <a:pt x="3" y="12"/>
                    <a:pt x="1" y="8"/>
                  </a:cubicBezTo>
                  <a:cubicBezTo>
                    <a:pt x="0" y="2"/>
                    <a:pt x="7" y="5"/>
                    <a:pt x="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1" name="Freeform 106">
              <a:extLst>
                <a:ext uri="{FF2B5EF4-FFF2-40B4-BE49-F238E27FC236}">
                  <a16:creationId xmlns:a16="http://schemas.microsoft.com/office/drawing/2014/main" id="{8542350C-C9AE-49C5-AB95-400AD5713A83}"/>
                </a:ext>
              </a:extLst>
            </p:cNvPr>
            <p:cNvSpPr>
              <a:spLocks/>
            </p:cNvSpPr>
            <p:nvPr/>
          </p:nvSpPr>
          <p:spPr bwMode="auto">
            <a:xfrm>
              <a:off x="7005859" y="2932981"/>
              <a:ext cx="15496" cy="15496"/>
            </a:xfrm>
            <a:custGeom>
              <a:avLst/>
              <a:gdLst>
                <a:gd name="T0" fmla="*/ 0 w 18"/>
                <a:gd name="T1" fmla="*/ 16 h 18"/>
                <a:gd name="T2" fmla="*/ 4 w 18"/>
                <a:gd name="T3" fmla="*/ 9 h 18"/>
                <a:gd name="T4" fmla="*/ 14 w 18"/>
                <a:gd name="T5" fmla="*/ 2 h 18"/>
                <a:gd name="T6" fmla="*/ 17 w 18"/>
                <a:gd name="T7" fmla="*/ 12 h 18"/>
                <a:gd name="T8" fmla="*/ 7 w 18"/>
                <a:gd name="T9" fmla="*/ 16 h 18"/>
                <a:gd name="T10" fmla="*/ 5 w 18"/>
                <a:gd name="T11" fmla="*/ 17 h 18"/>
                <a:gd name="T12" fmla="*/ 0 w 18"/>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0" y="16"/>
                  </a:moveTo>
                  <a:cubicBezTo>
                    <a:pt x="2" y="14"/>
                    <a:pt x="3" y="11"/>
                    <a:pt x="4" y="9"/>
                  </a:cubicBezTo>
                  <a:cubicBezTo>
                    <a:pt x="7" y="6"/>
                    <a:pt x="9" y="0"/>
                    <a:pt x="14" y="2"/>
                  </a:cubicBezTo>
                  <a:cubicBezTo>
                    <a:pt x="16" y="3"/>
                    <a:pt x="18" y="8"/>
                    <a:pt x="17" y="12"/>
                  </a:cubicBezTo>
                  <a:cubicBezTo>
                    <a:pt x="17" y="18"/>
                    <a:pt x="11" y="16"/>
                    <a:pt x="7" y="16"/>
                  </a:cubicBezTo>
                  <a:cubicBezTo>
                    <a:pt x="7" y="16"/>
                    <a:pt x="6" y="17"/>
                    <a:pt x="5" y="17"/>
                  </a:cubicBezTo>
                  <a:cubicBezTo>
                    <a:pt x="3" y="18"/>
                    <a:pt x="1" y="18"/>
                    <a:pt x="0" y="1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2" name="Freeform 107">
              <a:extLst>
                <a:ext uri="{FF2B5EF4-FFF2-40B4-BE49-F238E27FC236}">
                  <a16:creationId xmlns:a16="http://schemas.microsoft.com/office/drawing/2014/main" id="{3B0BC1CC-A753-4BFF-91DB-E6402195D0EA}"/>
                </a:ext>
              </a:extLst>
            </p:cNvPr>
            <p:cNvSpPr>
              <a:spLocks/>
            </p:cNvSpPr>
            <p:nvPr/>
          </p:nvSpPr>
          <p:spPr bwMode="auto">
            <a:xfrm>
              <a:off x="7093023" y="2932981"/>
              <a:ext cx="10976" cy="16787"/>
            </a:xfrm>
            <a:custGeom>
              <a:avLst/>
              <a:gdLst>
                <a:gd name="T0" fmla="*/ 10 w 13"/>
                <a:gd name="T1" fmla="*/ 0 h 19"/>
                <a:gd name="T2" fmla="*/ 7 w 13"/>
                <a:gd name="T3" fmla="*/ 19 h 19"/>
                <a:gd name="T4" fmla="*/ 4 w 13"/>
                <a:gd name="T5" fmla="*/ 18 h 19"/>
                <a:gd name="T6" fmla="*/ 10 w 13"/>
                <a:gd name="T7" fmla="*/ 0 h 19"/>
              </a:gdLst>
              <a:ahLst/>
              <a:cxnLst>
                <a:cxn ang="0">
                  <a:pos x="T0" y="T1"/>
                </a:cxn>
                <a:cxn ang="0">
                  <a:pos x="T2" y="T3"/>
                </a:cxn>
                <a:cxn ang="0">
                  <a:pos x="T4" y="T5"/>
                </a:cxn>
                <a:cxn ang="0">
                  <a:pos x="T6" y="T7"/>
                </a:cxn>
              </a:cxnLst>
              <a:rect l="0" t="0" r="r" b="b"/>
              <a:pathLst>
                <a:path w="13" h="19">
                  <a:moveTo>
                    <a:pt x="10" y="0"/>
                  </a:moveTo>
                  <a:cubicBezTo>
                    <a:pt x="13" y="8"/>
                    <a:pt x="12" y="14"/>
                    <a:pt x="7" y="19"/>
                  </a:cubicBezTo>
                  <a:cubicBezTo>
                    <a:pt x="7" y="19"/>
                    <a:pt x="4" y="19"/>
                    <a:pt x="4" y="18"/>
                  </a:cubicBezTo>
                  <a:cubicBezTo>
                    <a:pt x="0" y="12"/>
                    <a:pt x="4" y="7"/>
                    <a:pt x="10"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3" name="Freeform 108">
              <a:extLst>
                <a:ext uri="{FF2B5EF4-FFF2-40B4-BE49-F238E27FC236}">
                  <a16:creationId xmlns:a16="http://schemas.microsoft.com/office/drawing/2014/main" id="{8A9D4480-92B3-4172-A1A1-BF1922CBDF44}"/>
                </a:ext>
              </a:extLst>
            </p:cNvPr>
            <p:cNvSpPr>
              <a:spLocks/>
            </p:cNvSpPr>
            <p:nvPr/>
          </p:nvSpPr>
          <p:spPr bwMode="auto">
            <a:xfrm>
              <a:off x="7127888" y="2920714"/>
              <a:ext cx="10976" cy="9685"/>
            </a:xfrm>
            <a:custGeom>
              <a:avLst/>
              <a:gdLst>
                <a:gd name="T0" fmla="*/ 13 w 13"/>
                <a:gd name="T1" fmla="*/ 4 h 11"/>
                <a:gd name="T2" fmla="*/ 7 w 13"/>
                <a:gd name="T3" fmla="*/ 10 h 11"/>
                <a:gd name="T4" fmla="*/ 1 w 13"/>
                <a:gd name="T5" fmla="*/ 6 h 11"/>
                <a:gd name="T6" fmla="*/ 7 w 13"/>
                <a:gd name="T7" fmla="*/ 0 h 11"/>
                <a:gd name="T8" fmla="*/ 13 w 13"/>
                <a:gd name="T9" fmla="*/ 4 h 11"/>
              </a:gdLst>
              <a:ahLst/>
              <a:cxnLst>
                <a:cxn ang="0">
                  <a:pos x="T0" y="T1"/>
                </a:cxn>
                <a:cxn ang="0">
                  <a:pos x="T2" y="T3"/>
                </a:cxn>
                <a:cxn ang="0">
                  <a:pos x="T4" y="T5"/>
                </a:cxn>
                <a:cxn ang="0">
                  <a:pos x="T6" y="T7"/>
                </a:cxn>
                <a:cxn ang="0">
                  <a:pos x="T8" y="T9"/>
                </a:cxn>
              </a:cxnLst>
              <a:rect l="0" t="0" r="r" b="b"/>
              <a:pathLst>
                <a:path w="13" h="11">
                  <a:moveTo>
                    <a:pt x="13" y="4"/>
                  </a:moveTo>
                  <a:cubicBezTo>
                    <a:pt x="13" y="8"/>
                    <a:pt x="10" y="9"/>
                    <a:pt x="7" y="10"/>
                  </a:cubicBezTo>
                  <a:cubicBezTo>
                    <a:pt x="2" y="11"/>
                    <a:pt x="2" y="9"/>
                    <a:pt x="1" y="6"/>
                  </a:cubicBezTo>
                  <a:cubicBezTo>
                    <a:pt x="0" y="1"/>
                    <a:pt x="3" y="0"/>
                    <a:pt x="7" y="0"/>
                  </a:cubicBezTo>
                  <a:cubicBezTo>
                    <a:pt x="10" y="0"/>
                    <a:pt x="13" y="0"/>
                    <a:pt x="13"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4" name="Freeform 109">
              <a:extLst>
                <a:ext uri="{FF2B5EF4-FFF2-40B4-BE49-F238E27FC236}">
                  <a16:creationId xmlns:a16="http://schemas.microsoft.com/office/drawing/2014/main" id="{BCDBD4DF-AED8-4D04-BFD2-05C231A32A0E}"/>
                </a:ext>
              </a:extLst>
            </p:cNvPr>
            <p:cNvSpPr>
              <a:spLocks/>
            </p:cNvSpPr>
            <p:nvPr/>
          </p:nvSpPr>
          <p:spPr bwMode="auto">
            <a:xfrm>
              <a:off x="7027811" y="2987217"/>
              <a:ext cx="5811" cy="5165"/>
            </a:xfrm>
            <a:custGeom>
              <a:avLst/>
              <a:gdLst>
                <a:gd name="T0" fmla="*/ 4 w 7"/>
                <a:gd name="T1" fmla="*/ 6 h 6"/>
                <a:gd name="T2" fmla="*/ 0 w 7"/>
                <a:gd name="T3" fmla="*/ 3 h 6"/>
                <a:gd name="T4" fmla="*/ 3 w 7"/>
                <a:gd name="T5" fmla="*/ 1 h 6"/>
                <a:gd name="T6" fmla="*/ 7 w 7"/>
                <a:gd name="T7" fmla="*/ 3 h 6"/>
                <a:gd name="T8" fmla="*/ 4 w 7"/>
                <a:gd name="T9" fmla="*/ 6 h 6"/>
              </a:gdLst>
              <a:ahLst/>
              <a:cxnLst>
                <a:cxn ang="0">
                  <a:pos x="T0" y="T1"/>
                </a:cxn>
                <a:cxn ang="0">
                  <a:pos x="T2" y="T3"/>
                </a:cxn>
                <a:cxn ang="0">
                  <a:pos x="T4" y="T5"/>
                </a:cxn>
                <a:cxn ang="0">
                  <a:pos x="T6" y="T7"/>
                </a:cxn>
                <a:cxn ang="0">
                  <a:pos x="T8" y="T9"/>
                </a:cxn>
              </a:cxnLst>
              <a:rect l="0" t="0" r="r" b="b"/>
              <a:pathLst>
                <a:path w="7" h="6">
                  <a:moveTo>
                    <a:pt x="4" y="6"/>
                  </a:moveTo>
                  <a:cubicBezTo>
                    <a:pt x="2" y="6"/>
                    <a:pt x="0" y="5"/>
                    <a:pt x="0" y="3"/>
                  </a:cubicBezTo>
                  <a:cubicBezTo>
                    <a:pt x="0" y="2"/>
                    <a:pt x="2" y="1"/>
                    <a:pt x="3" y="1"/>
                  </a:cubicBezTo>
                  <a:cubicBezTo>
                    <a:pt x="5" y="1"/>
                    <a:pt x="7" y="0"/>
                    <a:pt x="7" y="3"/>
                  </a:cubicBezTo>
                  <a:cubicBezTo>
                    <a:pt x="7" y="4"/>
                    <a:pt x="5" y="5"/>
                    <a:pt x="4"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5" name="Freeform 110">
              <a:extLst>
                <a:ext uri="{FF2B5EF4-FFF2-40B4-BE49-F238E27FC236}">
                  <a16:creationId xmlns:a16="http://schemas.microsoft.com/office/drawing/2014/main" id="{458D251F-9A65-4CDE-A705-83FDCD8D6EE4}"/>
                </a:ext>
              </a:extLst>
            </p:cNvPr>
            <p:cNvSpPr>
              <a:spLocks/>
            </p:cNvSpPr>
            <p:nvPr/>
          </p:nvSpPr>
          <p:spPr bwMode="auto">
            <a:xfrm>
              <a:off x="7020063" y="2976886"/>
              <a:ext cx="5165" cy="6457"/>
            </a:xfrm>
            <a:custGeom>
              <a:avLst/>
              <a:gdLst>
                <a:gd name="T0" fmla="*/ 3 w 6"/>
                <a:gd name="T1" fmla="*/ 1 h 8"/>
                <a:gd name="T2" fmla="*/ 6 w 6"/>
                <a:gd name="T3" fmla="*/ 5 h 8"/>
                <a:gd name="T4" fmla="*/ 3 w 6"/>
                <a:gd name="T5" fmla="*/ 7 h 8"/>
                <a:gd name="T6" fmla="*/ 0 w 6"/>
                <a:gd name="T7" fmla="*/ 3 h 8"/>
                <a:gd name="T8" fmla="*/ 3 w 6"/>
                <a:gd name="T9" fmla="*/ 1 h 8"/>
              </a:gdLst>
              <a:ahLst/>
              <a:cxnLst>
                <a:cxn ang="0">
                  <a:pos x="T0" y="T1"/>
                </a:cxn>
                <a:cxn ang="0">
                  <a:pos x="T2" y="T3"/>
                </a:cxn>
                <a:cxn ang="0">
                  <a:pos x="T4" y="T5"/>
                </a:cxn>
                <a:cxn ang="0">
                  <a:pos x="T6" y="T7"/>
                </a:cxn>
                <a:cxn ang="0">
                  <a:pos x="T8" y="T9"/>
                </a:cxn>
              </a:cxnLst>
              <a:rect l="0" t="0" r="r" b="b"/>
              <a:pathLst>
                <a:path w="6" h="8">
                  <a:moveTo>
                    <a:pt x="3" y="1"/>
                  </a:moveTo>
                  <a:cubicBezTo>
                    <a:pt x="5" y="1"/>
                    <a:pt x="6" y="3"/>
                    <a:pt x="6" y="5"/>
                  </a:cubicBezTo>
                  <a:cubicBezTo>
                    <a:pt x="6" y="8"/>
                    <a:pt x="4" y="8"/>
                    <a:pt x="3" y="7"/>
                  </a:cubicBezTo>
                  <a:cubicBezTo>
                    <a:pt x="1" y="6"/>
                    <a:pt x="1" y="4"/>
                    <a:pt x="0" y="3"/>
                  </a:cubicBezTo>
                  <a:cubicBezTo>
                    <a:pt x="0" y="2"/>
                    <a:pt x="1" y="0"/>
                    <a:pt x="3"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6" name="Freeform 111">
              <a:extLst>
                <a:ext uri="{FF2B5EF4-FFF2-40B4-BE49-F238E27FC236}">
                  <a16:creationId xmlns:a16="http://schemas.microsoft.com/office/drawing/2014/main" id="{152BC0B9-3BEC-463C-958A-8486DDB853C8}"/>
                </a:ext>
              </a:extLst>
            </p:cNvPr>
            <p:cNvSpPr>
              <a:spLocks/>
            </p:cNvSpPr>
            <p:nvPr/>
          </p:nvSpPr>
          <p:spPr bwMode="auto">
            <a:xfrm>
              <a:off x="7382923" y="2621774"/>
              <a:ext cx="61338" cy="61983"/>
            </a:xfrm>
            <a:custGeom>
              <a:avLst/>
              <a:gdLst>
                <a:gd name="T0" fmla="*/ 7 w 71"/>
                <a:gd name="T1" fmla="*/ 45 h 71"/>
                <a:gd name="T2" fmla="*/ 9 w 71"/>
                <a:gd name="T3" fmla="*/ 34 h 71"/>
                <a:gd name="T4" fmla="*/ 23 w 71"/>
                <a:gd name="T5" fmla="*/ 17 h 71"/>
                <a:gd name="T6" fmla="*/ 33 w 71"/>
                <a:gd name="T7" fmla="*/ 7 h 71"/>
                <a:gd name="T8" fmla="*/ 56 w 71"/>
                <a:gd name="T9" fmla="*/ 11 h 71"/>
                <a:gd name="T10" fmla="*/ 60 w 71"/>
                <a:gd name="T11" fmla="*/ 60 h 71"/>
                <a:gd name="T12" fmla="*/ 62 w 71"/>
                <a:gd name="T13" fmla="*/ 69 h 71"/>
                <a:gd name="T14" fmla="*/ 54 w 71"/>
                <a:gd name="T15" fmla="*/ 69 h 71"/>
                <a:gd name="T16" fmla="*/ 36 w 71"/>
                <a:gd name="T17" fmla="*/ 69 h 71"/>
                <a:gd name="T18" fmla="*/ 30 w 71"/>
                <a:gd name="T19" fmla="*/ 57 h 71"/>
                <a:gd name="T20" fmla="*/ 13 w 71"/>
                <a:gd name="T21" fmla="*/ 57 h 71"/>
                <a:gd name="T22" fmla="*/ 10 w 71"/>
                <a:gd name="T23" fmla="*/ 54 h 71"/>
                <a:gd name="T24" fmla="*/ 7 w 71"/>
                <a:gd name="T25"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71">
                  <a:moveTo>
                    <a:pt x="7" y="45"/>
                  </a:moveTo>
                  <a:cubicBezTo>
                    <a:pt x="7" y="41"/>
                    <a:pt x="0" y="36"/>
                    <a:pt x="9" y="34"/>
                  </a:cubicBezTo>
                  <a:cubicBezTo>
                    <a:pt x="20" y="33"/>
                    <a:pt x="21" y="25"/>
                    <a:pt x="23" y="17"/>
                  </a:cubicBezTo>
                  <a:cubicBezTo>
                    <a:pt x="24" y="11"/>
                    <a:pt x="27" y="7"/>
                    <a:pt x="33" y="7"/>
                  </a:cubicBezTo>
                  <a:cubicBezTo>
                    <a:pt x="41" y="7"/>
                    <a:pt x="50" y="0"/>
                    <a:pt x="56" y="11"/>
                  </a:cubicBezTo>
                  <a:cubicBezTo>
                    <a:pt x="40" y="21"/>
                    <a:pt x="44" y="51"/>
                    <a:pt x="60" y="60"/>
                  </a:cubicBezTo>
                  <a:cubicBezTo>
                    <a:pt x="62" y="62"/>
                    <a:pt x="71" y="63"/>
                    <a:pt x="62" y="69"/>
                  </a:cubicBezTo>
                  <a:cubicBezTo>
                    <a:pt x="60" y="69"/>
                    <a:pt x="56" y="67"/>
                    <a:pt x="54" y="69"/>
                  </a:cubicBezTo>
                  <a:cubicBezTo>
                    <a:pt x="48" y="71"/>
                    <a:pt x="42" y="71"/>
                    <a:pt x="36" y="69"/>
                  </a:cubicBezTo>
                  <a:cubicBezTo>
                    <a:pt x="27" y="69"/>
                    <a:pt x="31" y="62"/>
                    <a:pt x="30" y="57"/>
                  </a:cubicBezTo>
                  <a:cubicBezTo>
                    <a:pt x="24" y="53"/>
                    <a:pt x="19" y="57"/>
                    <a:pt x="13" y="57"/>
                  </a:cubicBezTo>
                  <a:cubicBezTo>
                    <a:pt x="12" y="56"/>
                    <a:pt x="11" y="55"/>
                    <a:pt x="10" y="54"/>
                  </a:cubicBezTo>
                  <a:cubicBezTo>
                    <a:pt x="7" y="51"/>
                    <a:pt x="9" y="48"/>
                    <a:pt x="7" y="4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7" name="Freeform 112">
              <a:extLst>
                <a:ext uri="{FF2B5EF4-FFF2-40B4-BE49-F238E27FC236}">
                  <a16:creationId xmlns:a16="http://schemas.microsoft.com/office/drawing/2014/main" id="{7530FE4A-B67A-4666-99AB-FE61B4E7FC2A}"/>
                </a:ext>
              </a:extLst>
            </p:cNvPr>
            <p:cNvSpPr>
              <a:spLocks/>
            </p:cNvSpPr>
            <p:nvPr/>
          </p:nvSpPr>
          <p:spPr bwMode="auto">
            <a:xfrm>
              <a:off x="7351286" y="2708938"/>
              <a:ext cx="22598" cy="14204"/>
            </a:xfrm>
            <a:custGeom>
              <a:avLst/>
              <a:gdLst>
                <a:gd name="T0" fmla="*/ 0 w 26"/>
                <a:gd name="T1" fmla="*/ 15 h 16"/>
                <a:gd name="T2" fmla="*/ 20 w 26"/>
                <a:gd name="T3" fmla="*/ 1 h 16"/>
                <a:gd name="T4" fmla="*/ 25 w 26"/>
                <a:gd name="T5" fmla="*/ 7 h 16"/>
                <a:gd name="T6" fmla="*/ 0 w 26"/>
                <a:gd name="T7" fmla="*/ 15 h 16"/>
              </a:gdLst>
              <a:ahLst/>
              <a:cxnLst>
                <a:cxn ang="0">
                  <a:pos x="T0" y="T1"/>
                </a:cxn>
                <a:cxn ang="0">
                  <a:pos x="T2" y="T3"/>
                </a:cxn>
                <a:cxn ang="0">
                  <a:pos x="T4" y="T5"/>
                </a:cxn>
                <a:cxn ang="0">
                  <a:pos x="T6" y="T7"/>
                </a:cxn>
              </a:cxnLst>
              <a:rect l="0" t="0" r="r" b="b"/>
              <a:pathLst>
                <a:path w="26" h="16">
                  <a:moveTo>
                    <a:pt x="0" y="15"/>
                  </a:moveTo>
                  <a:cubicBezTo>
                    <a:pt x="0" y="0"/>
                    <a:pt x="10" y="0"/>
                    <a:pt x="20" y="1"/>
                  </a:cubicBezTo>
                  <a:cubicBezTo>
                    <a:pt x="23" y="2"/>
                    <a:pt x="26" y="4"/>
                    <a:pt x="25" y="7"/>
                  </a:cubicBezTo>
                  <a:cubicBezTo>
                    <a:pt x="19" y="16"/>
                    <a:pt x="9" y="16"/>
                    <a:pt x="0" y="1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8" name="Freeform 113">
              <a:extLst>
                <a:ext uri="{FF2B5EF4-FFF2-40B4-BE49-F238E27FC236}">
                  <a16:creationId xmlns:a16="http://schemas.microsoft.com/office/drawing/2014/main" id="{154307E1-8335-4A43-ACA4-92A4479E877E}"/>
                </a:ext>
              </a:extLst>
            </p:cNvPr>
            <p:cNvSpPr>
              <a:spLocks/>
            </p:cNvSpPr>
            <p:nvPr/>
          </p:nvSpPr>
          <p:spPr bwMode="auto">
            <a:xfrm>
              <a:off x="7453299" y="2681175"/>
              <a:ext cx="23244" cy="16787"/>
            </a:xfrm>
            <a:custGeom>
              <a:avLst/>
              <a:gdLst>
                <a:gd name="T0" fmla="*/ 2 w 27"/>
                <a:gd name="T1" fmla="*/ 1 h 19"/>
                <a:gd name="T2" fmla="*/ 3 w 27"/>
                <a:gd name="T3" fmla="*/ 0 h 19"/>
                <a:gd name="T4" fmla="*/ 26 w 27"/>
                <a:gd name="T5" fmla="*/ 13 h 19"/>
                <a:gd name="T6" fmla="*/ 25 w 27"/>
                <a:gd name="T7" fmla="*/ 16 h 19"/>
                <a:gd name="T8" fmla="*/ 3 w 27"/>
                <a:gd name="T9" fmla="*/ 9 h 19"/>
                <a:gd name="T10" fmla="*/ 2 w 27"/>
                <a:gd name="T11" fmla="*/ 1 h 19"/>
              </a:gdLst>
              <a:ahLst/>
              <a:cxnLst>
                <a:cxn ang="0">
                  <a:pos x="T0" y="T1"/>
                </a:cxn>
                <a:cxn ang="0">
                  <a:pos x="T2" y="T3"/>
                </a:cxn>
                <a:cxn ang="0">
                  <a:pos x="T4" y="T5"/>
                </a:cxn>
                <a:cxn ang="0">
                  <a:pos x="T6" y="T7"/>
                </a:cxn>
                <a:cxn ang="0">
                  <a:pos x="T8" y="T9"/>
                </a:cxn>
                <a:cxn ang="0">
                  <a:pos x="T10" y="T11"/>
                </a:cxn>
              </a:cxnLst>
              <a:rect l="0" t="0" r="r" b="b"/>
              <a:pathLst>
                <a:path w="27" h="19">
                  <a:moveTo>
                    <a:pt x="2" y="1"/>
                  </a:moveTo>
                  <a:cubicBezTo>
                    <a:pt x="2" y="1"/>
                    <a:pt x="3" y="0"/>
                    <a:pt x="3" y="0"/>
                  </a:cubicBezTo>
                  <a:cubicBezTo>
                    <a:pt x="13" y="0"/>
                    <a:pt x="21" y="5"/>
                    <a:pt x="26" y="13"/>
                  </a:cubicBezTo>
                  <a:cubicBezTo>
                    <a:pt x="27" y="13"/>
                    <a:pt x="26" y="16"/>
                    <a:pt x="25" y="16"/>
                  </a:cubicBezTo>
                  <a:cubicBezTo>
                    <a:pt x="16" y="19"/>
                    <a:pt x="10" y="12"/>
                    <a:pt x="3" y="9"/>
                  </a:cubicBezTo>
                  <a:cubicBezTo>
                    <a:pt x="0" y="7"/>
                    <a:pt x="0" y="4"/>
                    <a:pt x="2"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59" name="Freeform 114">
              <a:extLst>
                <a:ext uri="{FF2B5EF4-FFF2-40B4-BE49-F238E27FC236}">
                  <a16:creationId xmlns:a16="http://schemas.microsoft.com/office/drawing/2014/main" id="{B471A785-5D7F-428E-9054-E11C65BD1171}"/>
                </a:ext>
              </a:extLst>
            </p:cNvPr>
            <p:cNvSpPr>
              <a:spLocks/>
            </p:cNvSpPr>
            <p:nvPr/>
          </p:nvSpPr>
          <p:spPr bwMode="auto">
            <a:xfrm>
              <a:off x="7050409" y="2720560"/>
              <a:ext cx="16142" cy="15496"/>
            </a:xfrm>
            <a:custGeom>
              <a:avLst/>
              <a:gdLst>
                <a:gd name="T0" fmla="*/ 16 w 19"/>
                <a:gd name="T1" fmla="*/ 10 h 18"/>
                <a:gd name="T2" fmla="*/ 7 w 19"/>
                <a:gd name="T3" fmla="*/ 16 h 18"/>
                <a:gd name="T4" fmla="*/ 7 w 19"/>
                <a:gd name="T5" fmla="*/ 16 h 18"/>
                <a:gd name="T6" fmla="*/ 0 w 19"/>
                <a:gd name="T7" fmla="*/ 13 h 18"/>
                <a:gd name="T8" fmla="*/ 5 w 19"/>
                <a:gd name="T9" fmla="*/ 8 h 18"/>
                <a:gd name="T10" fmla="*/ 19 w 19"/>
                <a:gd name="T11" fmla="*/ 5 h 18"/>
                <a:gd name="T12" fmla="*/ 16 w 19"/>
                <a:gd name="T13" fmla="*/ 10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6" y="10"/>
                  </a:moveTo>
                  <a:cubicBezTo>
                    <a:pt x="13" y="12"/>
                    <a:pt x="10" y="14"/>
                    <a:pt x="7" y="16"/>
                  </a:cubicBezTo>
                  <a:cubicBezTo>
                    <a:pt x="7" y="16"/>
                    <a:pt x="7" y="16"/>
                    <a:pt x="7" y="16"/>
                  </a:cubicBezTo>
                  <a:cubicBezTo>
                    <a:pt x="4" y="18"/>
                    <a:pt x="1" y="17"/>
                    <a:pt x="0" y="13"/>
                  </a:cubicBezTo>
                  <a:cubicBezTo>
                    <a:pt x="2" y="11"/>
                    <a:pt x="3" y="10"/>
                    <a:pt x="5" y="8"/>
                  </a:cubicBezTo>
                  <a:cubicBezTo>
                    <a:pt x="9" y="4"/>
                    <a:pt x="13" y="0"/>
                    <a:pt x="19" y="5"/>
                  </a:cubicBezTo>
                  <a:cubicBezTo>
                    <a:pt x="18" y="7"/>
                    <a:pt x="17" y="8"/>
                    <a:pt x="16"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0" name="Freeform 115">
              <a:extLst>
                <a:ext uri="{FF2B5EF4-FFF2-40B4-BE49-F238E27FC236}">
                  <a16:creationId xmlns:a16="http://schemas.microsoft.com/office/drawing/2014/main" id="{3583F45C-2B2D-4D92-B094-F16EB77D08AF}"/>
                </a:ext>
              </a:extLst>
            </p:cNvPr>
            <p:cNvSpPr>
              <a:spLocks/>
            </p:cNvSpPr>
            <p:nvPr/>
          </p:nvSpPr>
          <p:spPr bwMode="auto">
            <a:xfrm>
              <a:off x="7123369" y="2678592"/>
              <a:ext cx="12268" cy="10331"/>
            </a:xfrm>
            <a:custGeom>
              <a:avLst/>
              <a:gdLst>
                <a:gd name="T0" fmla="*/ 14 w 14"/>
                <a:gd name="T1" fmla="*/ 5 h 12"/>
                <a:gd name="T2" fmla="*/ 0 w 14"/>
                <a:gd name="T3" fmla="*/ 5 h 12"/>
                <a:gd name="T4" fmla="*/ 14 w 14"/>
                <a:gd name="T5" fmla="*/ 5 h 12"/>
              </a:gdLst>
              <a:ahLst/>
              <a:cxnLst>
                <a:cxn ang="0">
                  <a:pos x="T0" y="T1"/>
                </a:cxn>
                <a:cxn ang="0">
                  <a:pos x="T2" y="T3"/>
                </a:cxn>
                <a:cxn ang="0">
                  <a:pos x="T4" y="T5"/>
                </a:cxn>
              </a:cxnLst>
              <a:rect l="0" t="0" r="r" b="b"/>
              <a:pathLst>
                <a:path w="14" h="12">
                  <a:moveTo>
                    <a:pt x="14" y="5"/>
                  </a:moveTo>
                  <a:cubicBezTo>
                    <a:pt x="9" y="7"/>
                    <a:pt x="5" y="12"/>
                    <a:pt x="0" y="5"/>
                  </a:cubicBezTo>
                  <a:cubicBezTo>
                    <a:pt x="4" y="1"/>
                    <a:pt x="9" y="0"/>
                    <a:pt x="14"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1" name="Freeform 116">
              <a:extLst>
                <a:ext uri="{FF2B5EF4-FFF2-40B4-BE49-F238E27FC236}">
                  <a16:creationId xmlns:a16="http://schemas.microsoft.com/office/drawing/2014/main" id="{8917C399-9CD6-4696-9DBC-85466E28FC2A}"/>
                </a:ext>
              </a:extLst>
            </p:cNvPr>
            <p:cNvSpPr>
              <a:spLocks/>
            </p:cNvSpPr>
            <p:nvPr/>
          </p:nvSpPr>
          <p:spPr bwMode="auto">
            <a:xfrm>
              <a:off x="8587720" y="4208155"/>
              <a:ext cx="45842" cy="52298"/>
            </a:xfrm>
            <a:custGeom>
              <a:avLst/>
              <a:gdLst>
                <a:gd name="T0" fmla="*/ 4 w 52"/>
                <a:gd name="T1" fmla="*/ 2 h 60"/>
                <a:gd name="T2" fmla="*/ 42 w 52"/>
                <a:gd name="T3" fmla="*/ 3 h 60"/>
                <a:gd name="T4" fmla="*/ 50 w 52"/>
                <a:gd name="T5" fmla="*/ 8 h 60"/>
                <a:gd name="T6" fmla="*/ 37 w 52"/>
                <a:gd name="T7" fmla="*/ 43 h 60"/>
                <a:gd name="T8" fmla="*/ 30 w 52"/>
                <a:gd name="T9" fmla="*/ 55 h 60"/>
                <a:gd name="T10" fmla="*/ 3 w 52"/>
                <a:gd name="T11" fmla="*/ 40 h 60"/>
                <a:gd name="T12" fmla="*/ 6 w 52"/>
                <a:gd name="T13" fmla="*/ 28 h 60"/>
                <a:gd name="T14" fmla="*/ 3 w 52"/>
                <a:gd name="T15" fmla="*/ 16 h 60"/>
                <a:gd name="T16" fmla="*/ 4 w 52"/>
                <a:gd name="T1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0">
                  <a:moveTo>
                    <a:pt x="4" y="2"/>
                  </a:moveTo>
                  <a:cubicBezTo>
                    <a:pt x="16" y="7"/>
                    <a:pt x="29" y="12"/>
                    <a:pt x="42" y="3"/>
                  </a:cubicBezTo>
                  <a:cubicBezTo>
                    <a:pt x="47" y="0"/>
                    <a:pt x="51" y="2"/>
                    <a:pt x="50" y="8"/>
                  </a:cubicBezTo>
                  <a:cubicBezTo>
                    <a:pt x="48" y="20"/>
                    <a:pt x="52" y="35"/>
                    <a:pt x="37" y="43"/>
                  </a:cubicBezTo>
                  <a:cubicBezTo>
                    <a:pt x="33" y="45"/>
                    <a:pt x="36" y="52"/>
                    <a:pt x="30" y="55"/>
                  </a:cubicBezTo>
                  <a:cubicBezTo>
                    <a:pt x="20" y="60"/>
                    <a:pt x="11" y="55"/>
                    <a:pt x="3" y="40"/>
                  </a:cubicBezTo>
                  <a:cubicBezTo>
                    <a:pt x="1" y="35"/>
                    <a:pt x="2" y="31"/>
                    <a:pt x="6" y="28"/>
                  </a:cubicBezTo>
                  <a:cubicBezTo>
                    <a:pt x="10" y="23"/>
                    <a:pt x="1" y="21"/>
                    <a:pt x="3" y="16"/>
                  </a:cubicBezTo>
                  <a:cubicBezTo>
                    <a:pt x="1" y="12"/>
                    <a:pt x="0" y="7"/>
                    <a:pt x="4"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2" name="Freeform 117">
              <a:extLst>
                <a:ext uri="{FF2B5EF4-FFF2-40B4-BE49-F238E27FC236}">
                  <a16:creationId xmlns:a16="http://schemas.microsoft.com/office/drawing/2014/main" id="{3AACE619-4FD3-49A3-BE31-3AFBDF84C252}"/>
                </a:ext>
              </a:extLst>
            </p:cNvPr>
            <p:cNvSpPr>
              <a:spLocks/>
            </p:cNvSpPr>
            <p:nvPr/>
          </p:nvSpPr>
          <p:spPr bwMode="auto">
            <a:xfrm>
              <a:off x="7473315" y="2444218"/>
              <a:ext cx="24535" cy="22598"/>
            </a:xfrm>
            <a:custGeom>
              <a:avLst/>
              <a:gdLst>
                <a:gd name="T0" fmla="*/ 25 w 28"/>
                <a:gd name="T1" fmla="*/ 21 h 26"/>
                <a:gd name="T2" fmla="*/ 20 w 28"/>
                <a:gd name="T3" fmla="*/ 24 h 26"/>
                <a:gd name="T4" fmla="*/ 6 w 28"/>
                <a:gd name="T5" fmla="*/ 25 h 26"/>
                <a:gd name="T6" fmla="*/ 2 w 28"/>
                <a:gd name="T7" fmla="*/ 18 h 26"/>
                <a:gd name="T8" fmla="*/ 11 w 28"/>
                <a:gd name="T9" fmla="*/ 11 h 26"/>
                <a:gd name="T10" fmla="*/ 25 w 28"/>
                <a:gd name="T11" fmla="*/ 7 h 26"/>
                <a:gd name="T12" fmla="*/ 25 w 28"/>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5" y="21"/>
                  </a:moveTo>
                  <a:cubicBezTo>
                    <a:pt x="24" y="22"/>
                    <a:pt x="22" y="23"/>
                    <a:pt x="20" y="24"/>
                  </a:cubicBezTo>
                  <a:cubicBezTo>
                    <a:pt x="15" y="26"/>
                    <a:pt x="11" y="26"/>
                    <a:pt x="6" y="25"/>
                  </a:cubicBezTo>
                  <a:cubicBezTo>
                    <a:pt x="1" y="25"/>
                    <a:pt x="0" y="22"/>
                    <a:pt x="2" y="18"/>
                  </a:cubicBezTo>
                  <a:cubicBezTo>
                    <a:pt x="5" y="16"/>
                    <a:pt x="10" y="14"/>
                    <a:pt x="11" y="11"/>
                  </a:cubicBezTo>
                  <a:cubicBezTo>
                    <a:pt x="13" y="0"/>
                    <a:pt x="19" y="3"/>
                    <a:pt x="25" y="7"/>
                  </a:cubicBezTo>
                  <a:cubicBezTo>
                    <a:pt x="28" y="11"/>
                    <a:pt x="28" y="16"/>
                    <a:pt x="25" y="2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3" name="Freeform 118">
              <a:extLst>
                <a:ext uri="{FF2B5EF4-FFF2-40B4-BE49-F238E27FC236}">
                  <a16:creationId xmlns:a16="http://schemas.microsoft.com/office/drawing/2014/main" id="{B9F8B211-3EA7-4332-8F09-C209D98B3BEA}"/>
                </a:ext>
              </a:extLst>
            </p:cNvPr>
            <p:cNvSpPr>
              <a:spLocks/>
            </p:cNvSpPr>
            <p:nvPr/>
          </p:nvSpPr>
          <p:spPr bwMode="auto">
            <a:xfrm>
              <a:off x="7446197" y="2457131"/>
              <a:ext cx="25826" cy="22598"/>
            </a:xfrm>
            <a:custGeom>
              <a:avLst/>
              <a:gdLst>
                <a:gd name="T0" fmla="*/ 28 w 30"/>
                <a:gd name="T1" fmla="*/ 12 h 26"/>
                <a:gd name="T2" fmla="*/ 11 w 30"/>
                <a:gd name="T3" fmla="*/ 20 h 26"/>
                <a:gd name="T4" fmla="*/ 0 w 30"/>
                <a:gd name="T5" fmla="*/ 15 h 26"/>
                <a:gd name="T6" fmla="*/ 8 w 30"/>
                <a:gd name="T7" fmla="*/ 5 h 26"/>
                <a:gd name="T8" fmla="*/ 13 w 30"/>
                <a:gd name="T9" fmla="*/ 3 h 26"/>
                <a:gd name="T10" fmla="*/ 27 w 30"/>
                <a:gd name="T11" fmla="*/ 4 h 26"/>
                <a:gd name="T12" fmla="*/ 28 w 30"/>
                <a:gd name="T13" fmla="*/ 6 h 26"/>
                <a:gd name="T14" fmla="*/ 28 w 30"/>
                <a:gd name="T15" fmla="*/ 1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28" y="12"/>
                  </a:moveTo>
                  <a:cubicBezTo>
                    <a:pt x="21" y="12"/>
                    <a:pt x="20" y="26"/>
                    <a:pt x="11" y="20"/>
                  </a:cubicBezTo>
                  <a:cubicBezTo>
                    <a:pt x="7" y="17"/>
                    <a:pt x="1" y="21"/>
                    <a:pt x="0" y="15"/>
                  </a:cubicBezTo>
                  <a:cubicBezTo>
                    <a:pt x="0" y="10"/>
                    <a:pt x="3" y="7"/>
                    <a:pt x="8" y="5"/>
                  </a:cubicBezTo>
                  <a:cubicBezTo>
                    <a:pt x="9" y="4"/>
                    <a:pt x="11" y="4"/>
                    <a:pt x="13" y="3"/>
                  </a:cubicBezTo>
                  <a:cubicBezTo>
                    <a:pt x="18" y="2"/>
                    <a:pt x="23" y="0"/>
                    <a:pt x="27" y="4"/>
                  </a:cubicBezTo>
                  <a:cubicBezTo>
                    <a:pt x="27" y="5"/>
                    <a:pt x="28" y="6"/>
                    <a:pt x="28" y="6"/>
                  </a:cubicBezTo>
                  <a:cubicBezTo>
                    <a:pt x="30" y="8"/>
                    <a:pt x="29" y="10"/>
                    <a:pt x="28"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4" name="Freeform 119">
              <a:extLst>
                <a:ext uri="{FF2B5EF4-FFF2-40B4-BE49-F238E27FC236}">
                  <a16:creationId xmlns:a16="http://schemas.microsoft.com/office/drawing/2014/main" id="{288AB24A-A13D-454B-8CB6-331E4F3C0DEF}"/>
                </a:ext>
              </a:extLst>
            </p:cNvPr>
            <p:cNvSpPr>
              <a:spLocks/>
            </p:cNvSpPr>
            <p:nvPr/>
          </p:nvSpPr>
          <p:spPr bwMode="auto">
            <a:xfrm>
              <a:off x="7409395" y="2446801"/>
              <a:ext cx="23890" cy="10331"/>
            </a:xfrm>
            <a:custGeom>
              <a:avLst/>
              <a:gdLst>
                <a:gd name="T0" fmla="*/ 5 w 27"/>
                <a:gd name="T1" fmla="*/ 12 h 12"/>
                <a:gd name="T2" fmla="*/ 8 w 27"/>
                <a:gd name="T3" fmla="*/ 3 h 12"/>
                <a:gd name="T4" fmla="*/ 23 w 27"/>
                <a:gd name="T5" fmla="*/ 1 h 12"/>
                <a:gd name="T6" fmla="*/ 26 w 27"/>
                <a:gd name="T7" fmla="*/ 3 h 12"/>
                <a:gd name="T8" fmla="*/ 5 w 27"/>
                <a:gd name="T9" fmla="*/ 12 h 12"/>
              </a:gdLst>
              <a:ahLst/>
              <a:cxnLst>
                <a:cxn ang="0">
                  <a:pos x="T0" y="T1"/>
                </a:cxn>
                <a:cxn ang="0">
                  <a:pos x="T2" y="T3"/>
                </a:cxn>
                <a:cxn ang="0">
                  <a:pos x="T4" y="T5"/>
                </a:cxn>
                <a:cxn ang="0">
                  <a:pos x="T6" y="T7"/>
                </a:cxn>
                <a:cxn ang="0">
                  <a:pos x="T8" y="T9"/>
                </a:cxn>
              </a:cxnLst>
              <a:rect l="0" t="0" r="r" b="b"/>
              <a:pathLst>
                <a:path w="27" h="12">
                  <a:moveTo>
                    <a:pt x="5" y="12"/>
                  </a:moveTo>
                  <a:cubicBezTo>
                    <a:pt x="0" y="7"/>
                    <a:pt x="1" y="4"/>
                    <a:pt x="8" y="3"/>
                  </a:cubicBezTo>
                  <a:cubicBezTo>
                    <a:pt x="13" y="3"/>
                    <a:pt x="19" y="5"/>
                    <a:pt x="23" y="1"/>
                  </a:cubicBezTo>
                  <a:cubicBezTo>
                    <a:pt x="26" y="0"/>
                    <a:pt x="27" y="1"/>
                    <a:pt x="26" y="3"/>
                  </a:cubicBezTo>
                  <a:cubicBezTo>
                    <a:pt x="21" y="11"/>
                    <a:pt x="12" y="10"/>
                    <a:pt x="5"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5" name="Freeform 120">
              <a:extLst>
                <a:ext uri="{FF2B5EF4-FFF2-40B4-BE49-F238E27FC236}">
                  <a16:creationId xmlns:a16="http://schemas.microsoft.com/office/drawing/2014/main" id="{1983932A-12E6-4EF7-AF16-12F9F1A5AFF3}"/>
                </a:ext>
              </a:extLst>
            </p:cNvPr>
            <p:cNvSpPr>
              <a:spLocks/>
            </p:cNvSpPr>
            <p:nvPr/>
          </p:nvSpPr>
          <p:spPr bwMode="auto">
            <a:xfrm>
              <a:off x="7382923" y="2474564"/>
              <a:ext cx="18078" cy="9685"/>
            </a:xfrm>
            <a:custGeom>
              <a:avLst/>
              <a:gdLst>
                <a:gd name="T0" fmla="*/ 21 w 21"/>
                <a:gd name="T1" fmla="*/ 4 h 11"/>
                <a:gd name="T2" fmla="*/ 4 w 21"/>
                <a:gd name="T3" fmla="*/ 9 h 11"/>
                <a:gd name="T4" fmla="*/ 4 w 21"/>
                <a:gd name="T5" fmla="*/ 3 h 11"/>
                <a:gd name="T6" fmla="*/ 21 w 21"/>
                <a:gd name="T7" fmla="*/ 4 h 11"/>
              </a:gdLst>
              <a:ahLst/>
              <a:cxnLst>
                <a:cxn ang="0">
                  <a:pos x="T0" y="T1"/>
                </a:cxn>
                <a:cxn ang="0">
                  <a:pos x="T2" y="T3"/>
                </a:cxn>
                <a:cxn ang="0">
                  <a:pos x="T4" y="T5"/>
                </a:cxn>
                <a:cxn ang="0">
                  <a:pos x="T6" y="T7"/>
                </a:cxn>
              </a:cxnLst>
              <a:rect l="0" t="0" r="r" b="b"/>
              <a:pathLst>
                <a:path w="21" h="11">
                  <a:moveTo>
                    <a:pt x="21" y="4"/>
                  </a:moveTo>
                  <a:cubicBezTo>
                    <a:pt x="17" y="11"/>
                    <a:pt x="10" y="10"/>
                    <a:pt x="4" y="9"/>
                  </a:cubicBezTo>
                  <a:cubicBezTo>
                    <a:pt x="0" y="8"/>
                    <a:pt x="2" y="5"/>
                    <a:pt x="4" y="3"/>
                  </a:cubicBezTo>
                  <a:cubicBezTo>
                    <a:pt x="10" y="2"/>
                    <a:pt x="16" y="0"/>
                    <a:pt x="21"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6" name="Freeform 121">
              <a:extLst>
                <a:ext uri="{FF2B5EF4-FFF2-40B4-BE49-F238E27FC236}">
                  <a16:creationId xmlns:a16="http://schemas.microsoft.com/office/drawing/2014/main" id="{9F90D868-DF53-47B5-9279-C69BD3281680}"/>
                </a:ext>
              </a:extLst>
            </p:cNvPr>
            <p:cNvSpPr>
              <a:spLocks/>
            </p:cNvSpPr>
            <p:nvPr/>
          </p:nvSpPr>
          <p:spPr bwMode="auto">
            <a:xfrm>
              <a:off x="7450717" y="2448738"/>
              <a:ext cx="12268" cy="9685"/>
            </a:xfrm>
            <a:custGeom>
              <a:avLst/>
              <a:gdLst>
                <a:gd name="T0" fmla="*/ 8 w 14"/>
                <a:gd name="T1" fmla="*/ 10 h 11"/>
                <a:gd name="T2" fmla="*/ 2 w 14"/>
                <a:gd name="T3" fmla="*/ 8 h 11"/>
                <a:gd name="T4" fmla="*/ 5 w 14"/>
                <a:gd name="T5" fmla="*/ 1 h 11"/>
                <a:gd name="T6" fmla="*/ 11 w 14"/>
                <a:gd name="T7" fmla="*/ 7 h 11"/>
                <a:gd name="T8" fmla="*/ 11 w 14"/>
                <a:gd name="T9" fmla="*/ 7 h 11"/>
                <a:gd name="T10" fmla="*/ 8 w 14"/>
                <a:gd name="T11" fmla="*/ 10 h 11"/>
              </a:gdLst>
              <a:ahLst/>
              <a:cxnLst>
                <a:cxn ang="0">
                  <a:pos x="T0" y="T1"/>
                </a:cxn>
                <a:cxn ang="0">
                  <a:pos x="T2" y="T3"/>
                </a:cxn>
                <a:cxn ang="0">
                  <a:pos x="T4" y="T5"/>
                </a:cxn>
                <a:cxn ang="0">
                  <a:pos x="T6" y="T7"/>
                </a:cxn>
                <a:cxn ang="0">
                  <a:pos x="T8" y="T9"/>
                </a:cxn>
                <a:cxn ang="0">
                  <a:pos x="T10" y="T11"/>
                </a:cxn>
              </a:cxnLst>
              <a:rect l="0" t="0" r="r" b="b"/>
              <a:pathLst>
                <a:path w="14" h="11">
                  <a:moveTo>
                    <a:pt x="8" y="10"/>
                  </a:moveTo>
                  <a:cubicBezTo>
                    <a:pt x="6" y="10"/>
                    <a:pt x="3" y="11"/>
                    <a:pt x="2" y="8"/>
                  </a:cubicBezTo>
                  <a:cubicBezTo>
                    <a:pt x="0" y="5"/>
                    <a:pt x="2" y="2"/>
                    <a:pt x="5" y="1"/>
                  </a:cubicBezTo>
                  <a:cubicBezTo>
                    <a:pt x="10" y="0"/>
                    <a:pt x="14" y="1"/>
                    <a:pt x="11" y="7"/>
                  </a:cubicBezTo>
                  <a:cubicBezTo>
                    <a:pt x="11" y="7"/>
                    <a:pt x="11" y="7"/>
                    <a:pt x="11" y="7"/>
                  </a:cubicBezTo>
                  <a:cubicBezTo>
                    <a:pt x="10" y="9"/>
                    <a:pt x="9" y="10"/>
                    <a:pt x="8"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7" name="Freeform 122">
              <a:extLst>
                <a:ext uri="{FF2B5EF4-FFF2-40B4-BE49-F238E27FC236}">
                  <a16:creationId xmlns:a16="http://schemas.microsoft.com/office/drawing/2014/main" id="{312A6A61-8931-4763-9A4F-2848C38DCB5D}"/>
                </a:ext>
              </a:extLst>
            </p:cNvPr>
            <p:cNvSpPr>
              <a:spLocks/>
            </p:cNvSpPr>
            <p:nvPr/>
          </p:nvSpPr>
          <p:spPr bwMode="auto">
            <a:xfrm>
              <a:off x="7469441" y="2433888"/>
              <a:ext cx="10976" cy="9685"/>
            </a:xfrm>
            <a:custGeom>
              <a:avLst/>
              <a:gdLst>
                <a:gd name="T0" fmla="*/ 4 w 12"/>
                <a:gd name="T1" fmla="*/ 10 h 11"/>
                <a:gd name="T2" fmla="*/ 0 w 12"/>
                <a:gd name="T3" fmla="*/ 7 h 11"/>
                <a:gd name="T4" fmla="*/ 9 w 12"/>
                <a:gd name="T5" fmla="*/ 4 h 11"/>
                <a:gd name="T6" fmla="*/ 9 w 12"/>
                <a:gd name="T7" fmla="*/ 4 h 11"/>
                <a:gd name="T8" fmla="*/ 4 w 12"/>
                <a:gd name="T9" fmla="*/ 10 h 11"/>
              </a:gdLst>
              <a:ahLst/>
              <a:cxnLst>
                <a:cxn ang="0">
                  <a:pos x="T0" y="T1"/>
                </a:cxn>
                <a:cxn ang="0">
                  <a:pos x="T2" y="T3"/>
                </a:cxn>
                <a:cxn ang="0">
                  <a:pos x="T4" y="T5"/>
                </a:cxn>
                <a:cxn ang="0">
                  <a:pos x="T6" y="T7"/>
                </a:cxn>
                <a:cxn ang="0">
                  <a:pos x="T8" y="T9"/>
                </a:cxn>
              </a:cxnLst>
              <a:rect l="0" t="0" r="r" b="b"/>
              <a:pathLst>
                <a:path w="12" h="11">
                  <a:moveTo>
                    <a:pt x="4" y="10"/>
                  </a:moveTo>
                  <a:cubicBezTo>
                    <a:pt x="2" y="9"/>
                    <a:pt x="1" y="8"/>
                    <a:pt x="0" y="7"/>
                  </a:cubicBezTo>
                  <a:cubicBezTo>
                    <a:pt x="1" y="0"/>
                    <a:pt x="6" y="2"/>
                    <a:pt x="9" y="4"/>
                  </a:cubicBezTo>
                  <a:cubicBezTo>
                    <a:pt x="9" y="4"/>
                    <a:pt x="9" y="4"/>
                    <a:pt x="9" y="4"/>
                  </a:cubicBezTo>
                  <a:cubicBezTo>
                    <a:pt x="12" y="10"/>
                    <a:pt x="9" y="11"/>
                    <a:pt x="4"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8" name="Freeform 123">
              <a:extLst>
                <a:ext uri="{FF2B5EF4-FFF2-40B4-BE49-F238E27FC236}">
                  <a16:creationId xmlns:a16="http://schemas.microsoft.com/office/drawing/2014/main" id="{752D292A-B9FE-47C3-A512-4C92BB07F057}"/>
                </a:ext>
              </a:extLst>
            </p:cNvPr>
            <p:cNvSpPr>
              <a:spLocks/>
            </p:cNvSpPr>
            <p:nvPr/>
          </p:nvSpPr>
          <p:spPr bwMode="auto">
            <a:xfrm>
              <a:off x="7557896" y="2598531"/>
              <a:ext cx="20661" cy="14850"/>
            </a:xfrm>
            <a:custGeom>
              <a:avLst/>
              <a:gdLst>
                <a:gd name="T0" fmla="*/ 13 w 24"/>
                <a:gd name="T1" fmla="*/ 17 h 17"/>
                <a:gd name="T2" fmla="*/ 2 w 24"/>
                <a:gd name="T3" fmla="*/ 15 h 17"/>
                <a:gd name="T4" fmla="*/ 9 w 24"/>
                <a:gd name="T5" fmla="*/ 2 h 17"/>
                <a:gd name="T6" fmla="*/ 20 w 24"/>
                <a:gd name="T7" fmla="*/ 12 h 17"/>
                <a:gd name="T8" fmla="*/ 13 w 24"/>
                <a:gd name="T9" fmla="*/ 17 h 17"/>
              </a:gdLst>
              <a:ahLst/>
              <a:cxnLst>
                <a:cxn ang="0">
                  <a:pos x="T0" y="T1"/>
                </a:cxn>
                <a:cxn ang="0">
                  <a:pos x="T2" y="T3"/>
                </a:cxn>
                <a:cxn ang="0">
                  <a:pos x="T4" y="T5"/>
                </a:cxn>
                <a:cxn ang="0">
                  <a:pos x="T6" y="T7"/>
                </a:cxn>
                <a:cxn ang="0">
                  <a:pos x="T8" y="T9"/>
                </a:cxn>
              </a:cxnLst>
              <a:rect l="0" t="0" r="r" b="b"/>
              <a:pathLst>
                <a:path w="24" h="17">
                  <a:moveTo>
                    <a:pt x="13" y="17"/>
                  </a:moveTo>
                  <a:cubicBezTo>
                    <a:pt x="10" y="16"/>
                    <a:pt x="6" y="16"/>
                    <a:pt x="2" y="15"/>
                  </a:cubicBezTo>
                  <a:cubicBezTo>
                    <a:pt x="0" y="9"/>
                    <a:pt x="4" y="3"/>
                    <a:pt x="9" y="2"/>
                  </a:cubicBezTo>
                  <a:cubicBezTo>
                    <a:pt x="16" y="0"/>
                    <a:pt x="16" y="9"/>
                    <a:pt x="20" y="12"/>
                  </a:cubicBezTo>
                  <a:cubicBezTo>
                    <a:pt x="24" y="15"/>
                    <a:pt x="15" y="14"/>
                    <a:pt x="13"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69" name="Freeform 124">
              <a:extLst>
                <a:ext uri="{FF2B5EF4-FFF2-40B4-BE49-F238E27FC236}">
                  <a16:creationId xmlns:a16="http://schemas.microsoft.com/office/drawing/2014/main" id="{AC6E772F-738C-4E57-8FA7-637B57B0EC8C}"/>
                </a:ext>
              </a:extLst>
            </p:cNvPr>
            <p:cNvSpPr>
              <a:spLocks/>
            </p:cNvSpPr>
            <p:nvPr/>
          </p:nvSpPr>
          <p:spPr bwMode="auto">
            <a:xfrm>
              <a:off x="6810225" y="2982697"/>
              <a:ext cx="51007" cy="63920"/>
            </a:xfrm>
            <a:custGeom>
              <a:avLst/>
              <a:gdLst>
                <a:gd name="T0" fmla="*/ 48 w 59"/>
                <a:gd name="T1" fmla="*/ 0 h 73"/>
                <a:gd name="T2" fmla="*/ 56 w 59"/>
                <a:gd name="T3" fmla="*/ 3 h 73"/>
                <a:gd name="T4" fmla="*/ 56 w 59"/>
                <a:gd name="T5" fmla="*/ 9 h 73"/>
                <a:gd name="T6" fmla="*/ 55 w 59"/>
                <a:gd name="T7" fmla="*/ 34 h 73"/>
                <a:gd name="T8" fmla="*/ 39 w 59"/>
                <a:gd name="T9" fmla="*/ 65 h 73"/>
                <a:gd name="T10" fmla="*/ 1 w 59"/>
                <a:gd name="T11" fmla="*/ 73 h 73"/>
                <a:gd name="T12" fmla="*/ 7 w 59"/>
                <a:gd name="T13" fmla="*/ 53 h 73"/>
                <a:gd name="T14" fmla="*/ 11 w 59"/>
                <a:gd name="T15" fmla="*/ 44 h 73"/>
                <a:gd name="T16" fmla="*/ 13 w 59"/>
                <a:gd name="T17" fmla="*/ 42 h 73"/>
                <a:gd name="T18" fmla="*/ 9 w 59"/>
                <a:gd name="T19" fmla="*/ 36 h 73"/>
                <a:gd name="T20" fmla="*/ 9 w 59"/>
                <a:gd name="T21" fmla="*/ 35 h 73"/>
                <a:gd name="T22" fmla="*/ 7 w 59"/>
                <a:gd name="T23" fmla="*/ 35 h 73"/>
                <a:gd name="T24" fmla="*/ 7 w 59"/>
                <a:gd name="T25" fmla="*/ 23 h 73"/>
                <a:gd name="T26" fmla="*/ 7 w 59"/>
                <a:gd name="T27" fmla="*/ 22 h 73"/>
                <a:gd name="T28" fmla="*/ 21 w 59"/>
                <a:gd name="T29" fmla="*/ 20 h 73"/>
                <a:gd name="T30" fmla="*/ 33 w 59"/>
                <a:gd name="T31" fmla="*/ 3 h 73"/>
                <a:gd name="T32" fmla="*/ 48 w 59"/>
                <a:gd name="T3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3">
                  <a:moveTo>
                    <a:pt x="48" y="0"/>
                  </a:moveTo>
                  <a:cubicBezTo>
                    <a:pt x="50" y="3"/>
                    <a:pt x="53" y="3"/>
                    <a:pt x="56" y="3"/>
                  </a:cubicBezTo>
                  <a:cubicBezTo>
                    <a:pt x="58" y="5"/>
                    <a:pt x="58" y="7"/>
                    <a:pt x="56" y="9"/>
                  </a:cubicBezTo>
                  <a:cubicBezTo>
                    <a:pt x="59" y="17"/>
                    <a:pt x="55" y="25"/>
                    <a:pt x="55" y="34"/>
                  </a:cubicBezTo>
                  <a:cubicBezTo>
                    <a:pt x="57" y="47"/>
                    <a:pt x="58" y="58"/>
                    <a:pt x="39" y="65"/>
                  </a:cubicBezTo>
                  <a:cubicBezTo>
                    <a:pt x="26" y="70"/>
                    <a:pt x="14" y="71"/>
                    <a:pt x="1" y="73"/>
                  </a:cubicBezTo>
                  <a:cubicBezTo>
                    <a:pt x="1" y="66"/>
                    <a:pt x="0" y="58"/>
                    <a:pt x="7" y="53"/>
                  </a:cubicBezTo>
                  <a:cubicBezTo>
                    <a:pt x="11" y="52"/>
                    <a:pt x="8" y="46"/>
                    <a:pt x="11" y="44"/>
                  </a:cubicBezTo>
                  <a:cubicBezTo>
                    <a:pt x="12" y="44"/>
                    <a:pt x="13" y="43"/>
                    <a:pt x="13" y="42"/>
                  </a:cubicBezTo>
                  <a:cubicBezTo>
                    <a:pt x="15" y="38"/>
                    <a:pt x="12" y="37"/>
                    <a:pt x="9" y="36"/>
                  </a:cubicBezTo>
                  <a:cubicBezTo>
                    <a:pt x="9" y="35"/>
                    <a:pt x="9" y="35"/>
                    <a:pt x="9" y="35"/>
                  </a:cubicBezTo>
                  <a:cubicBezTo>
                    <a:pt x="7" y="35"/>
                    <a:pt x="7" y="35"/>
                    <a:pt x="7" y="35"/>
                  </a:cubicBezTo>
                  <a:cubicBezTo>
                    <a:pt x="1" y="31"/>
                    <a:pt x="10" y="27"/>
                    <a:pt x="7" y="23"/>
                  </a:cubicBezTo>
                  <a:cubicBezTo>
                    <a:pt x="7" y="22"/>
                    <a:pt x="7" y="22"/>
                    <a:pt x="7" y="22"/>
                  </a:cubicBezTo>
                  <a:cubicBezTo>
                    <a:pt x="11" y="17"/>
                    <a:pt x="16" y="20"/>
                    <a:pt x="21" y="20"/>
                  </a:cubicBezTo>
                  <a:cubicBezTo>
                    <a:pt x="27" y="16"/>
                    <a:pt x="19" y="2"/>
                    <a:pt x="33" y="3"/>
                  </a:cubicBezTo>
                  <a:cubicBezTo>
                    <a:pt x="38" y="0"/>
                    <a:pt x="43" y="2"/>
                    <a:pt x="4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0" name="Freeform 125">
              <a:extLst>
                <a:ext uri="{FF2B5EF4-FFF2-40B4-BE49-F238E27FC236}">
                  <a16:creationId xmlns:a16="http://schemas.microsoft.com/office/drawing/2014/main" id="{8ED703BE-674C-4CF1-BFEE-CBB88FCD390D}"/>
                </a:ext>
              </a:extLst>
            </p:cNvPr>
            <p:cNvSpPr>
              <a:spLocks/>
            </p:cNvSpPr>
            <p:nvPr/>
          </p:nvSpPr>
          <p:spPr bwMode="auto">
            <a:xfrm>
              <a:off x="7109164" y="2533965"/>
              <a:ext cx="27763" cy="21952"/>
            </a:xfrm>
            <a:custGeom>
              <a:avLst/>
              <a:gdLst>
                <a:gd name="T0" fmla="*/ 0 w 32"/>
                <a:gd name="T1" fmla="*/ 22 h 25"/>
                <a:gd name="T2" fmla="*/ 32 w 32"/>
                <a:gd name="T3" fmla="*/ 15 h 25"/>
                <a:gd name="T4" fmla="*/ 0 w 32"/>
                <a:gd name="T5" fmla="*/ 22 h 25"/>
              </a:gdLst>
              <a:ahLst/>
              <a:cxnLst>
                <a:cxn ang="0">
                  <a:pos x="T0" y="T1"/>
                </a:cxn>
                <a:cxn ang="0">
                  <a:pos x="T2" y="T3"/>
                </a:cxn>
                <a:cxn ang="0">
                  <a:pos x="T4" y="T5"/>
                </a:cxn>
              </a:cxnLst>
              <a:rect l="0" t="0" r="r" b="b"/>
              <a:pathLst>
                <a:path w="32" h="25">
                  <a:moveTo>
                    <a:pt x="0" y="22"/>
                  </a:moveTo>
                  <a:cubicBezTo>
                    <a:pt x="8" y="2"/>
                    <a:pt x="16" y="0"/>
                    <a:pt x="32" y="15"/>
                  </a:cubicBezTo>
                  <a:cubicBezTo>
                    <a:pt x="14" y="25"/>
                    <a:pt x="14" y="25"/>
                    <a:pt x="0"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1" name="Freeform 126">
              <a:extLst>
                <a:ext uri="{FF2B5EF4-FFF2-40B4-BE49-F238E27FC236}">
                  <a16:creationId xmlns:a16="http://schemas.microsoft.com/office/drawing/2014/main" id="{9E78CBD6-E1E7-419A-9BDB-1F350C51027E}"/>
                </a:ext>
              </a:extLst>
            </p:cNvPr>
            <p:cNvSpPr>
              <a:spLocks/>
            </p:cNvSpPr>
            <p:nvPr/>
          </p:nvSpPr>
          <p:spPr bwMode="auto">
            <a:xfrm>
              <a:off x="8222278" y="2499745"/>
              <a:ext cx="107825" cy="46487"/>
            </a:xfrm>
            <a:custGeom>
              <a:avLst/>
              <a:gdLst>
                <a:gd name="T0" fmla="*/ 2 w 124"/>
                <a:gd name="T1" fmla="*/ 25 h 53"/>
                <a:gd name="T2" fmla="*/ 21 w 124"/>
                <a:gd name="T3" fmla="*/ 4 h 53"/>
                <a:gd name="T4" fmla="*/ 38 w 124"/>
                <a:gd name="T5" fmla="*/ 4 h 53"/>
                <a:gd name="T6" fmla="*/ 57 w 124"/>
                <a:gd name="T7" fmla="*/ 10 h 53"/>
                <a:gd name="T8" fmla="*/ 60 w 124"/>
                <a:gd name="T9" fmla="*/ 8 h 53"/>
                <a:gd name="T10" fmla="*/ 60 w 124"/>
                <a:gd name="T11" fmla="*/ 2 h 53"/>
                <a:gd name="T12" fmla="*/ 77 w 124"/>
                <a:gd name="T13" fmla="*/ 3 h 53"/>
                <a:gd name="T14" fmla="*/ 114 w 124"/>
                <a:gd name="T15" fmla="*/ 10 h 53"/>
                <a:gd name="T16" fmla="*/ 124 w 124"/>
                <a:gd name="T17" fmla="*/ 18 h 53"/>
                <a:gd name="T18" fmla="*/ 90 w 124"/>
                <a:gd name="T19" fmla="*/ 22 h 53"/>
                <a:gd name="T20" fmla="*/ 85 w 124"/>
                <a:gd name="T21" fmla="*/ 17 h 53"/>
                <a:gd name="T22" fmla="*/ 80 w 124"/>
                <a:gd name="T23" fmla="*/ 22 h 53"/>
                <a:gd name="T24" fmla="*/ 83 w 124"/>
                <a:gd name="T25" fmla="*/ 31 h 53"/>
                <a:gd name="T26" fmla="*/ 97 w 124"/>
                <a:gd name="T27" fmla="*/ 41 h 53"/>
                <a:gd name="T28" fmla="*/ 50 w 124"/>
                <a:gd name="T29" fmla="*/ 38 h 53"/>
                <a:gd name="T30" fmla="*/ 49 w 124"/>
                <a:gd name="T31" fmla="*/ 49 h 53"/>
                <a:gd name="T32" fmla="*/ 35 w 124"/>
                <a:gd name="T33" fmla="*/ 49 h 53"/>
                <a:gd name="T34" fmla="*/ 2 w 124"/>
                <a:gd name="T35" fmla="*/ 27 h 53"/>
                <a:gd name="T36" fmla="*/ 1 w 124"/>
                <a:gd name="T37" fmla="*/ 26 h 53"/>
                <a:gd name="T38" fmla="*/ 2 w 124"/>
                <a:gd name="T39" fmla="*/ 2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53">
                  <a:moveTo>
                    <a:pt x="2" y="25"/>
                  </a:moveTo>
                  <a:cubicBezTo>
                    <a:pt x="9" y="19"/>
                    <a:pt x="11" y="8"/>
                    <a:pt x="21" y="4"/>
                  </a:cubicBezTo>
                  <a:cubicBezTo>
                    <a:pt x="27" y="6"/>
                    <a:pt x="32" y="6"/>
                    <a:pt x="38" y="4"/>
                  </a:cubicBezTo>
                  <a:cubicBezTo>
                    <a:pt x="44" y="8"/>
                    <a:pt x="49" y="11"/>
                    <a:pt x="57" y="10"/>
                  </a:cubicBezTo>
                  <a:cubicBezTo>
                    <a:pt x="60" y="11"/>
                    <a:pt x="62" y="13"/>
                    <a:pt x="60" y="8"/>
                  </a:cubicBezTo>
                  <a:cubicBezTo>
                    <a:pt x="58" y="6"/>
                    <a:pt x="56" y="3"/>
                    <a:pt x="60" y="2"/>
                  </a:cubicBezTo>
                  <a:cubicBezTo>
                    <a:pt x="66" y="1"/>
                    <a:pt x="72" y="0"/>
                    <a:pt x="77" y="3"/>
                  </a:cubicBezTo>
                  <a:cubicBezTo>
                    <a:pt x="88" y="12"/>
                    <a:pt x="102" y="3"/>
                    <a:pt x="114" y="10"/>
                  </a:cubicBezTo>
                  <a:cubicBezTo>
                    <a:pt x="114" y="17"/>
                    <a:pt x="123" y="12"/>
                    <a:pt x="124" y="18"/>
                  </a:cubicBezTo>
                  <a:cubicBezTo>
                    <a:pt x="116" y="36"/>
                    <a:pt x="102" y="38"/>
                    <a:pt x="90" y="22"/>
                  </a:cubicBezTo>
                  <a:cubicBezTo>
                    <a:pt x="88" y="20"/>
                    <a:pt x="90" y="15"/>
                    <a:pt x="85" y="17"/>
                  </a:cubicBezTo>
                  <a:cubicBezTo>
                    <a:pt x="83" y="17"/>
                    <a:pt x="81" y="20"/>
                    <a:pt x="80" y="22"/>
                  </a:cubicBezTo>
                  <a:cubicBezTo>
                    <a:pt x="79" y="25"/>
                    <a:pt x="79" y="28"/>
                    <a:pt x="83" y="31"/>
                  </a:cubicBezTo>
                  <a:cubicBezTo>
                    <a:pt x="86" y="34"/>
                    <a:pt x="92" y="32"/>
                    <a:pt x="97" y="41"/>
                  </a:cubicBezTo>
                  <a:cubicBezTo>
                    <a:pt x="80" y="36"/>
                    <a:pt x="65" y="46"/>
                    <a:pt x="50" y="38"/>
                  </a:cubicBezTo>
                  <a:cubicBezTo>
                    <a:pt x="47" y="42"/>
                    <a:pt x="58" y="47"/>
                    <a:pt x="49" y="49"/>
                  </a:cubicBezTo>
                  <a:cubicBezTo>
                    <a:pt x="45" y="50"/>
                    <a:pt x="42" y="53"/>
                    <a:pt x="35" y="49"/>
                  </a:cubicBezTo>
                  <a:cubicBezTo>
                    <a:pt x="24" y="42"/>
                    <a:pt x="15" y="32"/>
                    <a:pt x="2" y="27"/>
                  </a:cubicBezTo>
                  <a:cubicBezTo>
                    <a:pt x="1" y="27"/>
                    <a:pt x="0" y="26"/>
                    <a:pt x="1" y="26"/>
                  </a:cubicBezTo>
                  <a:cubicBezTo>
                    <a:pt x="1" y="25"/>
                    <a:pt x="2" y="25"/>
                    <a:pt x="2" y="2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2" name="Freeform 127">
              <a:extLst>
                <a:ext uri="{FF2B5EF4-FFF2-40B4-BE49-F238E27FC236}">
                  <a16:creationId xmlns:a16="http://schemas.microsoft.com/office/drawing/2014/main" id="{CB8A21ED-992B-41BB-9617-0F233699D965}"/>
                </a:ext>
              </a:extLst>
            </p:cNvPr>
            <p:cNvSpPr>
              <a:spLocks/>
            </p:cNvSpPr>
            <p:nvPr/>
          </p:nvSpPr>
          <p:spPr bwMode="auto">
            <a:xfrm>
              <a:off x="8341724" y="2513949"/>
              <a:ext cx="60692" cy="25826"/>
            </a:xfrm>
            <a:custGeom>
              <a:avLst/>
              <a:gdLst>
                <a:gd name="T0" fmla="*/ 8 w 70"/>
                <a:gd name="T1" fmla="*/ 3 h 30"/>
                <a:gd name="T2" fmla="*/ 22 w 70"/>
                <a:gd name="T3" fmla="*/ 3 h 30"/>
                <a:gd name="T4" fmla="*/ 34 w 70"/>
                <a:gd name="T5" fmla="*/ 6 h 30"/>
                <a:gd name="T6" fmla="*/ 62 w 70"/>
                <a:gd name="T7" fmla="*/ 11 h 30"/>
                <a:gd name="T8" fmla="*/ 70 w 70"/>
                <a:gd name="T9" fmla="*/ 17 h 30"/>
                <a:gd name="T10" fmla="*/ 15 w 70"/>
                <a:gd name="T11" fmla="*/ 21 h 30"/>
                <a:gd name="T12" fmla="*/ 2 w 70"/>
                <a:gd name="T13" fmla="*/ 8 h 30"/>
                <a:gd name="T14" fmla="*/ 8 w 7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0">
                  <a:moveTo>
                    <a:pt x="8" y="3"/>
                  </a:moveTo>
                  <a:cubicBezTo>
                    <a:pt x="13" y="16"/>
                    <a:pt x="18" y="3"/>
                    <a:pt x="22" y="3"/>
                  </a:cubicBezTo>
                  <a:cubicBezTo>
                    <a:pt x="26" y="6"/>
                    <a:pt x="31" y="1"/>
                    <a:pt x="34" y="6"/>
                  </a:cubicBezTo>
                  <a:cubicBezTo>
                    <a:pt x="43" y="13"/>
                    <a:pt x="54" y="4"/>
                    <a:pt x="62" y="11"/>
                  </a:cubicBezTo>
                  <a:cubicBezTo>
                    <a:pt x="65" y="14"/>
                    <a:pt x="69" y="14"/>
                    <a:pt x="70" y="17"/>
                  </a:cubicBezTo>
                  <a:cubicBezTo>
                    <a:pt x="52" y="24"/>
                    <a:pt x="34" y="30"/>
                    <a:pt x="15" y="21"/>
                  </a:cubicBezTo>
                  <a:cubicBezTo>
                    <a:pt x="10" y="18"/>
                    <a:pt x="4" y="16"/>
                    <a:pt x="2" y="8"/>
                  </a:cubicBezTo>
                  <a:cubicBezTo>
                    <a:pt x="0" y="2"/>
                    <a:pt x="2" y="0"/>
                    <a:pt x="8"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3" name="Freeform 128">
              <a:extLst>
                <a:ext uri="{FF2B5EF4-FFF2-40B4-BE49-F238E27FC236}">
                  <a16:creationId xmlns:a16="http://schemas.microsoft.com/office/drawing/2014/main" id="{9828E6A1-957E-4192-9A84-CFAFB971D235}"/>
                </a:ext>
              </a:extLst>
            </p:cNvPr>
            <p:cNvSpPr>
              <a:spLocks/>
            </p:cNvSpPr>
            <p:nvPr/>
          </p:nvSpPr>
          <p:spPr bwMode="auto">
            <a:xfrm>
              <a:off x="8277159" y="2555917"/>
              <a:ext cx="41968" cy="25826"/>
            </a:xfrm>
            <a:custGeom>
              <a:avLst/>
              <a:gdLst>
                <a:gd name="T0" fmla="*/ 48 w 48"/>
                <a:gd name="T1" fmla="*/ 19 h 30"/>
                <a:gd name="T2" fmla="*/ 0 w 48"/>
                <a:gd name="T3" fmla="*/ 20 h 30"/>
                <a:gd name="T4" fmla="*/ 47 w 48"/>
                <a:gd name="T5" fmla="*/ 19 h 30"/>
                <a:gd name="T6" fmla="*/ 48 w 48"/>
                <a:gd name="T7" fmla="*/ 19 h 30"/>
              </a:gdLst>
              <a:ahLst/>
              <a:cxnLst>
                <a:cxn ang="0">
                  <a:pos x="T0" y="T1"/>
                </a:cxn>
                <a:cxn ang="0">
                  <a:pos x="T2" y="T3"/>
                </a:cxn>
                <a:cxn ang="0">
                  <a:pos x="T4" y="T5"/>
                </a:cxn>
                <a:cxn ang="0">
                  <a:pos x="T6" y="T7"/>
                </a:cxn>
              </a:cxnLst>
              <a:rect l="0" t="0" r="r" b="b"/>
              <a:pathLst>
                <a:path w="48" h="30">
                  <a:moveTo>
                    <a:pt x="48" y="19"/>
                  </a:moveTo>
                  <a:cubicBezTo>
                    <a:pt x="32" y="30"/>
                    <a:pt x="17" y="20"/>
                    <a:pt x="0" y="20"/>
                  </a:cubicBezTo>
                  <a:cubicBezTo>
                    <a:pt x="21" y="0"/>
                    <a:pt x="34" y="0"/>
                    <a:pt x="47" y="19"/>
                  </a:cubicBezTo>
                  <a:lnTo>
                    <a:pt x="48" y="19"/>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4" name="Freeform 129">
              <a:extLst>
                <a:ext uri="{FF2B5EF4-FFF2-40B4-BE49-F238E27FC236}">
                  <a16:creationId xmlns:a16="http://schemas.microsoft.com/office/drawing/2014/main" id="{AF745FA3-F39C-4CC0-93D7-F7D3383DAAEE}"/>
                </a:ext>
              </a:extLst>
            </p:cNvPr>
            <p:cNvSpPr>
              <a:spLocks/>
            </p:cNvSpPr>
            <p:nvPr/>
          </p:nvSpPr>
          <p:spPr bwMode="auto">
            <a:xfrm>
              <a:off x="8271993" y="2550752"/>
              <a:ext cx="14204" cy="10976"/>
            </a:xfrm>
            <a:custGeom>
              <a:avLst/>
              <a:gdLst>
                <a:gd name="T0" fmla="*/ 15 w 16"/>
                <a:gd name="T1" fmla="*/ 6 h 13"/>
                <a:gd name="T2" fmla="*/ 6 w 16"/>
                <a:gd name="T3" fmla="*/ 12 h 13"/>
                <a:gd name="T4" fmla="*/ 1 w 16"/>
                <a:gd name="T5" fmla="*/ 7 h 13"/>
                <a:gd name="T6" fmla="*/ 12 w 16"/>
                <a:gd name="T7" fmla="*/ 1 h 13"/>
                <a:gd name="T8" fmla="*/ 15 w 16"/>
                <a:gd name="T9" fmla="*/ 6 h 13"/>
              </a:gdLst>
              <a:ahLst/>
              <a:cxnLst>
                <a:cxn ang="0">
                  <a:pos x="T0" y="T1"/>
                </a:cxn>
                <a:cxn ang="0">
                  <a:pos x="T2" y="T3"/>
                </a:cxn>
                <a:cxn ang="0">
                  <a:pos x="T4" y="T5"/>
                </a:cxn>
                <a:cxn ang="0">
                  <a:pos x="T6" y="T7"/>
                </a:cxn>
                <a:cxn ang="0">
                  <a:pos x="T8" y="T9"/>
                </a:cxn>
              </a:cxnLst>
              <a:rect l="0" t="0" r="r" b="b"/>
              <a:pathLst>
                <a:path w="16" h="13">
                  <a:moveTo>
                    <a:pt x="15" y="6"/>
                  </a:moveTo>
                  <a:cubicBezTo>
                    <a:pt x="13" y="9"/>
                    <a:pt x="11" y="13"/>
                    <a:pt x="6" y="12"/>
                  </a:cubicBezTo>
                  <a:cubicBezTo>
                    <a:pt x="3" y="12"/>
                    <a:pt x="0" y="10"/>
                    <a:pt x="1" y="7"/>
                  </a:cubicBezTo>
                  <a:cubicBezTo>
                    <a:pt x="3" y="2"/>
                    <a:pt x="7" y="1"/>
                    <a:pt x="12" y="1"/>
                  </a:cubicBezTo>
                  <a:cubicBezTo>
                    <a:pt x="15" y="0"/>
                    <a:pt x="16" y="3"/>
                    <a:pt x="15"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5" name="Freeform 130">
              <a:extLst>
                <a:ext uri="{FF2B5EF4-FFF2-40B4-BE49-F238E27FC236}">
                  <a16:creationId xmlns:a16="http://schemas.microsoft.com/office/drawing/2014/main" id="{08DF8D48-DBE4-4AAC-84BA-46AE61542BC8}"/>
                </a:ext>
              </a:extLst>
            </p:cNvPr>
            <p:cNvSpPr>
              <a:spLocks/>
            </p:cNvSpPr>
            <p:nvPr/>
          </p:nvSpPr>
          <p:spPr bwMode="auto">
            <a:xfrm>
              <a:off x="8213884" y="2514595"/>
              <a:ext cx="10331" cy="13559"/>
            </a:xfrm>
            <a:custGeom>
              <a:avLst/>
              <a:gdLst>
                <a:gd name="T0" fmla="*/ 12 w 12"/>
                <a:gd name="T1" fmla="*/ 8 h 15"/>
                <a:gd name="T2" fmla="*/ 12 w 12"/>
                <a:gd name="T3" fmla="*/ 10 h 15"/>
                <a:gd name="T4" fmla="*/ 9 w 12"/>
                <a:gd name="T5" fmla="*/ 11 h 15"/>
                <a:gd name="T6" fmla="*/ 3 w 12"/>
                <a:gd name="T7" fmla="*/ 10 h 15"/>
                <a:gd name="T8" fmla="*/ 4 w 12"/>
                <a:gd name="T9" fmla="*/ 2 h 15"/>
                <a:gd name="T10" fmla="*/ 9 w 12"/>
                <a:gd name="T11" fmla="*/ 5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2" y="9"/>
                    <a:pt x="12" y="10"/>
                    <a:pt x="12" y="10"/>
                  </a:cubicBezTo>
                  <a:cubicBezTo>
                    <a:pt x="11" y="11"/>
                    <a:pt x="10" y="11"/>
                    <a:pt x="9" y="11"/>
                  </a:cubicBezTo>
                  <a:cubicBezTo>
                    <a:pt x="7" y="9"/>
                    <a:pt x="4" y="15"/>
                    <a:pt x="3" y="10"/>
                  </a:cubicBezTo>
                  <a:cubicBezTo>
                    <a:pt x="2" y="7"/>
                    <a:pt x="0" y="4"/>
                    <a:pt x="4" y="2"/>
                  </a:cubicBezTo>
                  <a:cubicBezTo>
                    <a:pt x="6" y="0"/>
                    <a:pt x="8" y="3"/>
                    <a:pt x="9" y="5"/>
                  </a:cubicBezTo>
                  <a:cubicBezTo>
                    <a:pt x="10" y="6"/>
                    <a:pt x="11" y="7"/>
                    <a:pt x="12"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6" name="Freeform 131">
              <a:extLst>
                <a:ext uri="{FF2B5EF4-FFF2-40B4-BE49-F238E27FC236}">
                  <a16:creationId xmlns:a16="http://schemas.microsoft.com/office/drawing/2014/main" id="{F9C51F22-AD10-40B3-8A5C-BC3889DE525B}"/>
                </a:ext>
              </a:extLst>
            </p:cNvPr>
            <p:cNvSpPr>
              <a:spLocks/>
            </p:cNvSpPr>
            <p:nvPr/>
          </p:nvSpPr>
          <p:spPr bwMode="auto">
            <a:xfrm>
              <a:off x="8749135" y="2623066"/>
              <a:ext cx="55527" cy="23244"/>
            </a:xfrm>
            <a:custGeom>
              <a:avLst/>
              <a:gdLst>
                <a:gd name="T0" fmla="*/ 45 w 64"/>
                <a:gd name="T1" fmla="*/ 24 h 27"/>
                <a:gd name="T2" fmla="*/ 36 w 64"/>
                <a:gd name="T3" fmla="*/ 24 h 27"/>
                <a:gd name="T4" fmla="*/ 14 w 64"/>
                <a:gd name="T5" fmla="*/ 21 h 27"/>
                <a:gd name="T6" fmla="*/ 0 w 64"/>
                <a:gd name="T7" fmla="*/ 19 h 27"/>
                <a:gd name="T8" fmla="*/ 17 w 64"/>
                <a:gd name="T9" fmla="*/ 3 h 27"/>
                <a:gd name="T10" fmla="*/ 32 w 64"/>
                <a:gd name="T11" fmla="*/ 4 h 27"/>
                <a:gd name="T12" fmla="*/ 38 w 64"/>
                <a:gd name="T13" fmla="*/ 6 h 27"/>
                <a:gd name="T14" fmla="*/ 52 w 64"/>
                <a:gd name="T15" fmla="*/ 9 h 27"/>
                <a:gd name="T16" fmla="*/ 58 w 64"/>
                <a:gd name="T17" fmla="*/ 12 h 27"/>
                <a:gd name="T18" fmla="*/ 45 w 64"/>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7">
                  <a:moveTo>
                    <a:pt x="45" y="24"/>
                  </a:moveTo>
                  <a:cubicBezTo>
                    <a:pt x="42" y="24"/>
                    <a:pt x="39" y="24"/>
                    <a:pt x="36" y="24"/>
                  </a:cubicBezTo>
                  <a:cubicBezTo>
                    <a:pt x="29" y="21"/>
                    <a:pt x="21" y="24"/>
                    <a:pt x="14" y="21"/>
                  </a:cubicBezTo>
                  <a:cubicBezTo>
                    <a:pt x="10" y="21"/>
                    <a:pt x="5" y="20"/>
                    <a:pt x="0" y="19"/>
                  </a:cubicBezTo>
                  <a:cubicBezTo>
                    <a:pt x="4" y="11"/>
                    <a:pt x="8" y="4"/>
                    <a:pt x="17" y="3"/>
                  </a:cubicBezTo>
                  <a:cubicBezTo>
                    <a:pt x="22" y="2"/>
                    <a:pt x="27" y="0"/>
                    <a:pt x="32" y="4"/>
                  </a:cubicBezTo>
                  <a:cubicBezTo>
                    <a:pt x="33" y="7"/>
                    <a:pt x="35" y="7"/>
                    <a:pt x="38" y="6"/>
                  </a:cubicBezTo>
                  <a:cubicBezTo>
                    <a:pt x="42" y="10"/>
                    <a:pt x="48" y="6"/>
                    <a:pt x="52" y="9"/>
                  </a:cubicBezTo>
                  <a:cubicBezTo>
                    <a:pt x="54" y="10"/>
                    <a:pt x="56" y="11"/>
                    <a:pt x="58" y="12"/>
                  </a:cubicBezTo>
                  <a:cubicBezTo>
                    <a:pt x="64" y="27"/>
                    <a:pt x="50" y="20"/>
                    <a:pt x="45" y="2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7" name="Freeform 132">
              <a:extLst>
                <a:ext uri="{FF2B5EF4-FFF2-40B4-BE49-F238E27FC236}">
                  <a16:creationId xmlns:a16="http://schemas.microsoft.com/office/drawing/2014/main" id="{18DF3407-3FE8-4493-9FC9-525004ACA2CE}"/>
                </a:ext>
              </a:extLst>
            </p:cNvPr>
            <p:cNvSpPr>
              <a:spLocks/>
            </p:cNvSpPr>
            <p:nvPr/>
          </p:nvSpPr>
          <p:spPr bwMode="auto">
            <a:xfrm>
              <a:off x="7764506" y="2435825"/>
              <a:ext cx="71022" cy="30992"/>
            </a:xfrm>
            <a:custGeom>
              <a:avLst/>
              <a:gdLst>
                <a:gd name="T0" fmla="*/ 21 w 81"/>
                <a:gd name="T1" fmla="*/ 30 h 36"/>
                <a:gd name="T2" fmla="*/ 20 w 81"/>
                <a:gd name="T3" fmla="*/ 30 h 36"/>
                <a:gd name="T4" fmla="*/ 20 w 81"/>
                <a:gd name="T5" fmla="*/ 31 h 36"/>
                <a:gd name="T6" fmla="*/ 11 w 81"/>
                <a:gd name="T7" fmla="*/ 31 h 36"/>
                <a:gd name="T8" fmla="*/ 1 w 81"/>
                <a:gd name="T9" fmla="*/ 24 h 36"/>
                <a:gd name="T10" fmla="*/ 8 w 81"/>
                <a:gd name="T11" fmla="*/ 17 h 36"/>
                <a:gd name="T12" fmla="*/ 22 w 81"/>
                <a:gd name="T13" fmla="*/ 8 h 36"/>
                <a:gd name="T14" fmla="*/ 30 w 81"/>
                <a:gd name="T15" fmla="*/ 6 h 36"/>
                <a:gd name="T16" fmla="*/ 57 w 81"/>
                <a:gd name="T17" fmla="*/ 2 h 36"/>
                <a:gd name="T18" fmla="*/ 57 w 81"/>
                <a:gd name="T19" fmla="*/ 2 h 36"/>
                <a:gd name="T20" fmla="*/ 71 w 81"/>
                <a:gd name="T21" fmla="*/ 1 h 36"/>
                <a:gd name="T22" fmla="*/ 70 w 81"/>
                <a:gd name="T23" fmla="*/ 33 h 36"/>
                <a:gd name="T24" fmla="*/ 60 w 81"/>
                <a:gd name="T25" fmla="*/ 35 h 36"/>
                <a:gd name="T26" fmla="*/ 43 w 81"/>
                <a:gd name="T27" fmla="*/ 34 h 36"/>
                <a:gd name="T28" fmla="*/ 43 w 81"/>
                <a:gd name="T29" fmla="*/ 34 h 36"/>
                <a:gd name="T30" fmla="*/ 21 w 81"/>
                <a:gd name="T3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36">
                  <a:moveTo>
                    <a:pt x="21" y="30"/>
                  </a:moveTo>
                  <a:cubicBezTo>
                    <a:pt x="20" y="30"/>
                    <a:pt x="20" y="30"/>
                    <a:pt x="20" y="30"/>
                  </a:cubicBezTo>
                  <a:cubicBezTo>
                    <a:pt x="20" y="31"/>
                    <a:pt x="20" y="31"/>
                    <a:pt x="20" y="31"/>
                  </a:cubicBezTo>
                  <a:cubicBezTo>
                    <a:pt x="17" y="30"/>
                    <a:pt x="14" y="31"/>
                    <a:pt x="11" y="31"/>
                  </a:cubicBezTo>
                  <a:cubicBezTo>
                    <a:pt x="7" y="30"/>
                    <a:pt x="2" y="29"/>
                    <a:pt x="1" y="24"/>
                  </a:cubicBezTo>
                  <a:cubicBezTo>
                    <a:pt x="0" y="20"/>
                    <a:pt x="5" y="18"/>
                    <a:pt x="8" y="17"/>
                  </a:cubicBezTo>
                  <a:cubicBezTo>
                    <a:pt x="14" y="15"/>
                    <a:pt x="17" y="11"/>
                    <a:pt x="22" y="8"/>
                  </a:cubicBezTo>
                  <a:cubicBezTo>
                    <a:pt x="24" y="7"/>
                    <a:pt x="27" y="6"/>
                    <a:pt x="30" y="6"/>
                  </a:cubicBezTo>
                  <a:cubicBezTo>
                    <a:pt x="39" y="5"/>
                    <a:pt x="49" y="10"/>
                    <a:pt x="57" y="2"/>
                  </a:cubicBezTo>
                  <a:cubicBezTo>
                    <a:pt x="57" y="2"/>
                    <a:pt x="57" y="2"/>
                    <a:pt x="57" y="2"/>
                  </a:cubicBezTo>
                  <a:cubicBezTo>
                    <a:pt x="61" y="0"/>
                    <a:pt x="66" y="0"/>
                    <a:pt x="71" y="1"/>
                  </a:cubicBezTo>
                  <a:cubicBezTo>
                    <a:pt x="81" y="12"/>
                    <a:pt x="72" y="23"/>
                    <a:pt x="70" y="33"/>
                  </a:cubicBezTo>
                  <a:cubicBezTo>
                    <a:pt x="70" y="36"/>
                    <a:pt x="63" y="35"/>
                    <a:pt x="60" y="35"/>
                  </a:cubicBezTo>
                  <a:cubicBezTo>
                    <a:pt x="54" y="34"/>
                    <a:pt x="48" y="34"/>
                    <a:pt x="43" y="34"/>
                  </a:cubicBezTo>
                  <a:cubicBezTo>
                    <a:pt x="43" y="34"/>
                    <a:pt x="43" y="34"/>
                    <a:pt x="43" y="34"/>
                  </a:cubicBezTo>
                  <a:cubicBezTo>
                    <a:pt x="36" y="31"/>
                    <a:pt x="28" y="31"/>
                    <a:pt x="21" y="3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8" name="Freeform 133">
              <a:extLst>
                <a:ext uri="{FF2B5EF4-FFF2-40B4-BE49-F238E27FC236}">
                  <a16:creationId xmlns:a16="http://schemas.microsoft.com/office/drawing/2014/main" id="{F721A87B-1ABD-4216-BB3D-4B460410F66A}"/>
                </a:ext>
              </a:extLst>
            </p:cNvPr>
            <p:cNvSpPr>
              <a:spLocks/>
            </p:cNvSpPr>
            <p:nvPr/>
          </p:nvSpPr>
          <p:spPr bwMode="auto">
            <a:xfrm>
              <a:off x="7840694" y="2442282"/>
              <a:ext cx="41322" cy="41968"/>
            </a:xfrm>
            <a:custGeom>
              <a:avLst/>
              <a:gdLst>
                <a:gd name="T0" fmla="*/ 25 w 48"/>
                <a:gd name="T1" fmla="*/ 11 h 48"/>
                <a:gd name="T2" fmla="*/ 31 w 48"/>
                <a:gd name="T3" fmla="*/ 15 h 48"/>
                <a:gd name="T4" fmla="*/ 37 w 48"/>
                <a:gd name="T5" fmla="*/ 20 h 48"/>
                <a:gd name="T6" fmla="*/ 46 w 48"/>
                <a:gd name="T7" fmla="*/ 29 h 48"/>
                <a:gd name="T8" fmla="*/ 33 w 48"/>
                <a:gd name="T9" fmla="*/ 37 h 48"/>
                <a:gd name="T10" fmla="*/ 4 w 48"/>
                <a:gd name="T11" fmla="*/ 48 h 48"/>
                <a:gd name="T12" fmla="*/ 0 w 48"/>
                <a:gd name="T13" fmla="*/ 9 h 48"/>
                <a:gd name="T14" fmla="*/ 25 w 48"/>
                <a:gd name="T15" fmla="*/ 11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8">
                  <a:moveTo>
                    <a:pt x="25" y="11"/>
                  </a:moveTo>
                  <a:cubicBezTo>
                    <a:pt x="27" y="12"/>
                    <a:pt x="29" y="14"/>
                    <a:pt x="31" y="15"/>
                  </a:cubicBezTo>
                  <a:cubicBezTo>
                    <a:pt x="32" y="17"/>
                    <a:pt x="34" y="19"/>
                    <a:pt x="37" y="20"/>
                  </a:cubicBezTo>
                  <a:cubicBezTo>
                    <a:pt x="42" y="22"/>
                    <a:pt x="48" y="23"/>
                    <a:pt x="46" y="29"/>
                  </a:cubicBezTo>
                  <a:cubicBezTo>
                    <a:pt x="45" y="34"/>
                    <a:pt x="40" y="38"/>
                    <a:pt x="33" y="37"/>
                  </a:cubicBezTo>
                  <a:cubicBezTo>
                    <a:pt x="22" y="36"/>
                    <a:pt x="10" y="34"/>
                    <a:pt x="4" y="48"/>
                  </a:cubicBezTo>
                  <a:cubicBezTo>
                    <a:pt x="7" y="14"/>
                    <a:pt x="7" y="14"/>
                    <a:pt x="0" y="9"/>
                  </a:cubicBezTo>
                  <a:cubicBezTo>
                    <a:pt x="9" y="0"/>
                    <a:pt x="16" y="18"/>
                    <a:pt x="25"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79" name="Freeform 134">
              <a:extLst>
                <a:ext uri="{FF2B5EF4-FFF2-40B4-BE49-F238E27FC236}">
                  <a16:creationId xmlns:a16="http://schemas.microsoft.com/office/drawing/2014/main" id="{8708219F-2F74-4447-8AA9-F8D4332EA798}"/>
                </a:ext>
              </a:extLst>
            </p:cNvPr>
            <p:cNvSpPr>
              <a:spLocks/>
            </p:cNvSpPr>
            <p:nvPr/>
          </p:nvSpPr>
          <p:spPr bwMode="auto">
            <a:xfrm>
              <a:off x="8844692" y="3909215"/>
              <a:ext cx="40031" cy="25826"/>
            </a:xfrm>
            <a:custGeom>
              <a:avLst/>
              <a:gdLst>
                <a:gd name="T0" fmla="*/ 46 w 46"/>
                <a:gd name="T1" fmla="*/ 26 h 30"/>
                <a:gd name="T2" fmla="*/ 16 w 46"/>
                <a:gd name="T3" fmla="*/ 16 h 30"/>
                <a:gd name="T4" fmla="*/ 10 w 46"/>
                <a:gd name="T5" fmla="*/ 11 h 30"/>
                <a:gd name="T6" fmla="*/ 2 w 46"/>
                <a:gd name="T7" fmla="*/ 4 h 30"/>
                <a:gd name="T8" fmla="*/ 14 w 46"/>
                <a:gd name="T9" fmla="*/ 4 h 30"/>
                <a:gd name="T10" fmla="*/ 46 w 46"/>
                <a:gd name="T11" fmla="*/ 26 h 30"/>
              </a:gdLst>
              <a:ahLst/>
              <a:cxnLst>
                <a:cxn ang="0">
                  <a:pos x="T0" y="T1"/>
                </a:cxn>
                <a:cxn ang="0">
                  <a:pos x="T2" y="T3"/>
                </a:cxn>
                <a:cxn ang="0">
                  <a:pos x="T4" y="T5"/>
                </a:cxn>
                <a:cxn ang="0">
                  <a:pos x="T6" y="T7"/>
                </a:cxn>
                <a:cxn ang="0">
                  <a:pos x="T8" y="T9"/>
                </a:cxn>
                <a:cxn ang="0">
                  <a:pos x="T10" y="T11"/>
                </a:cxn>
              </a:cxnLst>
              <a:rect l="0" t="0" r="r" b="b"/>
              <a:pathLst>
                <a:path w="46" h="30">
                  <a:moveTo>
                    <a:pt x="46" y="26"/>
                  </a:moveTo>
                  <a:cubicBezTo>
                    <a:pt x="32" y="30"/>
                    <a:pt x="26" y="19"/>
                    <a:pt x="16" y="16"/>
                  </a:cubicBezTo>
                  <a:cubicBezTo>
                    <a:pt x="14" y="15"/>
                    <a:pt x="13" y="11"/>
                    <a:pt x="10" y="11"/>
                  </a:cubicBezTo>
                  <a:cubicBezTo>
                    <a:pt x="5" y="11"/>
                    <a:pt x="0" y="9"/>
                    <a:pt x="2" y="4"/>
                  </a:cubicBezTo>
                  <a:cubicBezTo>
                    <a:pt x="3" y="0"/>
                    <a:pt x="10" y="2"/>
                    <a:pt x="14" y="4"/>
                  </a:cubicBezTo>
                  <a:cubicBezTo>
                    <a:pt x="25" y="9"/>
                    <a:pt x="37" y="14"/>
                    <a:pt x="46"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0" name="Freeform 135">
              <a:extLst>
                <a:ext uri="{FF2B5EF4-FFF2-40B4-BE49-F238E27FC236}">
                  <a16:creationId xmlns:a16="http://schemas.microsoft.com/office/drawing/2014/main" id="{E7C86890-1206-435D-9E6F-08B3ECBB21B7}"/>
                </a:ext>
              </a:extLst>
            </p:cNvPr>
            <p:cNvSpPr>
              <a:spLocks/>
            </p:cNvSpPr>
            <p:nvPr/>
          </p:nvSpPr>
          <p:spPr bwMode="auto">
            <a:xfrm>
              <a:off x="8616129" y="2897470"/>
              <a:ext cx="10331" cy="12268"/>
            </a:xfrm>
            <a:custGeom>
              <a:avLst/>
              <a:gdLst>
                <a:gd name="T0" fmla="*/ 12 w 12"/>
                <a:gd name="T1" fmla="*/ 5 h 14"/>
                <a:gd name="T2" fmla="*/ 5 w 12"/>
                <a:gd name="T3" fmla="*/ 13 h 14"/>
                <a:gd name="T4" fmla="*/ 1 w 12"/>
                <a:gd name="T5" fmla="*/ 10 h 14"/>
                <a:gd name="T6" fmla="*/ 6 w 12"/>
                <a:gd name="T7" fmla="*/ 1 h 14"/>
                <a:gd name="T8" fmla="*/ 12 w 12"/>
                <a:gd name="T9" fmla="*/ 5 h 14"/>
              </a:gdLst>
              <a:ahLst/>
              <a:cxnLst>
                <a:cxn ang="0">
                  <a:pos x="T0" y="T1"/>
                </a:cxn>
                <a:cxn ang="0">
                  <a:pos x="T2" y="T3"/>
                </a:cxn>
                <a:cxn ang="0">
                  <a:pos x="T4" y="T5"/>
                </a:cxn>
                <a:cxn ang="0">
                  <a:pos x="T6" y="T7"/>
                </a:cxn>
                <a:cxn ang="0">
                  <a:pos x="T8" y="T9"/>
                </a:cxn>
              </a:cxnLst>
              <a:rect l="0" t="0" r="r" b="b"/>
              <a:pathLst>
                <a:path w="12" h="14">
                  <a:moveTo>
                    <a:pt x="12" y="5"/>
                  </a:moveTo>
                  <a:cubicBezTo>
                    <a:pt x="11" y="9"/>
                    <a:pt x="9" y="11"/>
                    <a:pt x="5" y="13"/>
                  </a:cubicBezTo>
                  <a:cubicBezTo>
                    <a:pt x="2" y="14"/>
                    <a:pt x="1" y="13"/>
                    <a:pt x="1" y="10"/>
                  </a:cubicBezTo>
                  <a:cubicBezTo>
                    <a:pt x="1" y="6"/>
                    <a:pt x="0" y="2"/>
                    <a:pt x="6" y="1"/>
                  </a:cubicBezTo>
                  <a:cubicBezTo>
                    <a:pt x="8" y="0"/>
                    <a:pt x="11" y="1"/>
                    <a:pt x="12"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1" name="Freeform 136">
              <a:extLst>
                <a:ext uri="{FF2B5EF4-FFF2-40B4-BE49-F238E27FC236}">
                  <a16:creationId xmlns:a16="http://schemas.microsoft.com/office/drawing/2014/main" id="{87C2BCAF-3293-42F6-B04D-9DF110952AE9}"/>
                </a:ext>
              </a:extLst>
            </p:cNvPr>
            <p:cNvSpPr>
              <a:spLocks/>
            </p:cNvSpPr>
            <p:nvPr/>
          </p:nvSpPr>
          <p:spPr bwMode="auto">
            <a:xfrm>
              <a:off x="8861479" y="3533443"/>
              <a:ext cx="14850" cy="11622"/>
            </a:xfrm>
            <a:custGeom>
              <a:avLst/>
              <a:gdLst>
                <a:gd name="T0" fmla="*/ 11 w 17"/>
                <a:gd name="T1" fmla="*/ 3 h 13"/>
                <a:gd name="T2" fmla="*/ 13 w 17"/>
                <a:gd name="T3" fmla="*/ 4 h 13"/>
                <a:gd name="T4" fmla="*/ 8 w 17"/>
                <a:gd name="T5" fmla="*/ 13 h 13"/>
                <a:gd name="T6" fmla="*/ 2 w 17"/>
                <a:gd name="T7" fmla="*/ 9 h 13"/>
                <a:gd name="T8" fmla="*/ 11 w 17"/>
                <a:gd name="T9" fmla="*/ 3 h 13"/>
              </a:gdLst>
              <a:ahLst/>
              <a:cxnLst>
                <a:cxn ang="0">
                  <a:pos x="T0" y="T1"/>
                </a:cxn>
                <a:cxn ang="0">
                  <a:pos x="T2" y="T3"/>
                </a:cxn>
                <a:cxn ang="0">
                  <a:pos x="T4" y="T5"/>
                </a:cxn>
                <a:cxn ang="0">
                  <a:pos x="T6" y="T7"/>
                </a:cxn>
                <a:cxn ang="0">
                  <a:pos x="T8" y="T9"/>
                </a:cxn>
              </a:cxnLst>
              <a:rect l="0" t="0" r="r" b="b"/>
              <a:pathLst>
                <a:path w="17" h="13">
                  <a:moveTo>
                    <a:pt x="11" y="3"/>
                  </a:moveTo>
                  <a:cubicBezTo>
                    <a:pt x="12" y="4"/>
                    <a:pt x="12" y="4"/>
                    <a:pt x="13" y="4"/>
                  </a:cubicBezTo>
                  <a:cubicBezTo>
                    <a:pt x="17" y="9"/>
                    <a:pt x="17" y="13"/>
                    <a:pt x="8" y="13"/>
                  </a:cubicBezTo>
                  <a:cubicBezTo>
                    <a:pt x="6" y="11"/>
                    <a:pt x="3" y="12"/>
                    <a:pt x="2" y="9"/>
                  </a:cubicBezTo>
                  <a:cubicBezTo>
                    <a:pt x="0" y="0"/>
                    <a:pt x="6" y="2"/>
                    <a:pt x="11"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2" name="Freeform 137">
              <a:extLst>
                <a:ext uri="{FF2B5EF4-FFF2-40B4-BE49-F238E27FC236}">
                  <a16:creationId xmlns:a16="http://schemas.microsoft.com/office/drawing/2014/main" id="{91E566E5-91A2-4EF5-BD30-F28EEABAA286}"/>
                </a:ext>
              </a:extLst>
            </p:cNvPr>
            <p:cNvSpPr>
              <a:spLocks/>
            </p:cNvSpPr>
            <p:nvPr/>
          </p:nvSpPr>
          <p:spPr bwMode="auto">
            <a:xfrm>
              <a:off x="9029350" y="3845941"/>
              <a:ext cx="9685" cy="9039"/>
            </a:xfrm>
            <a:custGeom>
              <a:avLst/>
              <a:gdLst>
                <a:gd name="T0" fmla="*/ 0 w 11"/>
                <a:gd name="T1" fmla="*/ 10 h 10"/>
                <a:gd name="T2" fmla="*/ 11 w 11"/>
                <a:gd name="T3" fmla="*/ 7 h 10"/>
                <a:gd name="T4" fmla="*/ 0 w 11"/>
                <a:gd name="T5" fmla="*/ 10 h 10"/>
              </a:gdLst>
              <a:ahLst/>
              <a:cxnLst>
                <a:cxn ang="0">
                  <a:pos x="T0" y="T1"/>
                </a:cxn>
                <a:cxn ang="0">
                  <a:pos x="T2" y="T3"/>
                </a:cxn>
                <a:cxn ang="0">
                  <a:pos x="T4" y="T5"/>
                </a:cxn>
              </a:cxnLst>
              <a:rect l="0" t="0" r="r" b="b"/>
              <a:pathLst>
                <a:path w="11" h="10">
                  <a:moveTo>
                    <a:pt x="0" y="10"/>
                  </a:moveTo>
                  <a:cubicBezTo>
                    <a:pt x="2" y="0"/>
                    <a:pt x="6" y="2"/>
                    <a:pt x="11" y="7"/>
                  </a:cubicBezTo>
                  <a:cubicBezTo>
                    <a:pt x="8" y="8"/>
                    <a:pt x="4" y="9"/>
                    <a:pt x="0"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3" name="Freeform 138">
              <a:extLst>
                <a:ext uri="{FF2B5EF4-FFF2-40B4-BE49-F238E27FC236}">
                  <a16:creationId xmlns:a16="http://schemas.microsoft.com/office/drawing/2014/main" id="{B914C4D3-D438-42CD-BA54-F188388F054B}"/>
                </a:ext>
              </a:extLst>
            </p:cNvPr>
            <p:cNvSpPr>
              <a:spLocks/>
            </p:cNvSpPr>
            <p:nvPr/>
          </p:nvSpPr>
          <p:spPr bwMode="auto">
            <a:xfrm>
              <a:off x="8148673" y="2585618"/>
              <a:ext cx="25181" cy="16142"/>
            </a:xfrm>
            <a:custGeom>
              <a:avLst/>
              <a:gdLst>
                <a:gd name="T0" fmla="*/ 16 w 29"/>
                <a:gd name="T1" fmla="*/ 19 h 19"/>
                <a:gd name="T2" fmla="*/ 14 w 29"/>
                <a:gd name="T3" fmla="*/ 17 h 19"/>
                <a:gd name="T4" fmla="*/ 4 w 29"/>
                <a:gd name="T5" fmla="*/ 7 h 19"/>
                <a:gd name="T6" fmla="*/ 19 w 29"/>
                <a:gd name="T7" fmla="*/ 7 h 19"/>
                <a:gd name="T8" fmla="*/ 26 w 29"/>
                <a:gd name="T9" fmla="*/ 8 h 19"/>
                <a:gd name="T10" fmla="*/ 28 w 29"/>
                <a:gd name="T11" fmla="*/ 13 h 19"/>
                <a:gd name="T12" fmla="*/ 16 w 2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6" y="19"/>
                  </a:moveTo>
                  <a:cubicBezTo>
                    <a:pt x="16" y="18"/>
                    <a:pt x="15" y="18"/>
                    <a:pt x="14" y="17"/>
                  </a:cubicBezTo>
                  <a:cubicBezTo>
                    <a:pt x="10" y="14"/>
                    <a:pt x="0" y="15"/>
                    <a:pt x="4" y="7"/>
                  </a:cubicBezTo>
                  <a:cubicBezTo>
                    <a:pt x="7" y="0"/>
                    <a:pt x="13" y="5"/>
                    <a:pt x="19" y="7"/>
                  </a:cubicBezTo>
                  <a:cubicBezTo>
                    <a:pt x="21" y="7"/>
                    <a:pt x="24" y="8"/>
                    <a:pt x="26" y="8"/>
                  </a:cubicBezTo>
                  <a:cubicBezTo>
                    <a:pt x="29" y="9"/>
                    <a:pt x="28" y="11"/>
                    <a:pt x="28" y="13"/>
                  </a:cubicBezTo>
                  <a:cubicBezTo>
                    <a:pt x="25" y="18"/>
                    <a:pt x="19" y="14"/>
                    <a:pt x="16"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4" name="Freeform 139">
              <a:extLst>
                <a:ext uri="{FF2B5EF4-FFF2-40B4-BE49-F238E27FC236}">
                  <a16:creationId xmlns:a16="http://schemas.microsoft.com/office/drawing/2014/main" id="{BE0C3160-5229-4106-9FC4-BCF5B0A2B24F}"/>
                </a:ext>
              </a:extLst>
            </p:cNvPr>
            <p:cNvSpPr>
              <a:spLocks/>
            </p:cNvSpPr>
            <p:nvPr/>
          </p:nvSpPr>
          <p:spPr bwMode="auto">
            <a:xfrm>
              <a:off x="7746428" y="2421621"/>
              <a:ext cx="56818" cy="25826"/>
            </a:xfrm>
            <a:custGeom>
              <a:avLst/>
              <a:gdLst>
                <a:gd name="T0" fmla="*/ 11 w 65"/>
                <a:gd name="T1" fmla="*/ 13 h 30"/>
                <a:gd name="T2" fmla="*/ 28 w 65"/>
                <a:gd name="T3" fmla="*/ 12 h 30"/>
                <a:gd name="T4" fmla="*/ 34 w 65"/>
                <a:gd name="T5" fmla="*/ 6 h 30"/>
                <a:gd name="T6" fmla="*/ 65 w 65"/>
                <a:gd name="T7" fmla="*/ 12 h 30"/>
                <a:gd name="T8" fmla="*/ 57 w 65"/>
                <a:gd name="T9" fmla="*/ 18 h 30"/>
                <a:gd name="T10" fmla="*/ 51 w 65"/>
                <a:gd name="T11" fmla="*/ 22 h 30"/>
                <a:gd name="T12" fmla="*/ 39 w 65"/>
                <a:gd name="T13" fmla="*/ 26 h 30"/>
                <a:gd name="T14" fmla="*/ 7 w 65"/>
                <a:gd name="T15" fmla="*/ 26 h 30"/>
                <a:gd name="T16" fmla="*/ 8 w 65"/>
                <a:gd name="T17" fmla="*/ 14 h 30"/>
                <a:gd name="T18" fmla="*/ 11 w 65"/>
                <a:gd name="T19"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0">
                  <a:moveTo>
                    <a:pt x="11" y="13"/>
                  </a:moveTo>
                  <a:cubicBezTo>
                    <a:pt x="17" y="11"/>
                    <a:pt x="22" y="11"/>
                    <a:pt x="28" y="12"/>
                  </a:cubicBezTo>
                  <a:cubicBezTo>
                    <a:pt x="32" y="12"/>
                    <a:pt x="34" y="11"/>
                    <a:pt x="34" y="6"/>
                  </a:cubicBezTo>
                  <a:cubicBezTo>
                    <a:pt x="46" y="0"/>
                    <a:pt x="55" y="11"/>
                    <a:pt x="65" y="12"/>
                  </a:cubicBezTo>
                  <a:cubicBezTo>
                    <a:pt x="64" y="17"/>
                    <a:pt x="60" y="16"/>
                    <a:pt x="57" y="18"/>
                  </a:cubicBezTo>
                  <a:cubicBezTo>
                    <a:pt x="56" y="21"/>
                    <a:pt x="54" y="22"/>
                    <a:pt x="51" y="22"/>
                  </a:cubicBezTo>
                  <a:cubicBezTo>
                    <a:pt x="46" y="23"/>
                    <a:pt x="42" y="24"/>
                    <a:pt x="39" y="26"/>
                  </a:cubicBezTo>
                  <a:cubicBezTo>
                    <a:pt x="28" y="30"/>
                    <a:pt x="18" y="30"/>
                    <a:pt x="7" y="26"/>
                  </a:cubicBezTo>
                  <a:cubicBezTo>
                    <a:pt x="0" y="22"/>
                    <a:pt x="6" y="18"/>
                    <a:pt x="8" y="14"/>
                  </a:cubicBezTo>
                  <a:cubicBezTo>
                    <a:pt x="9" y="13"/>
                    <a:pt x="10" y="13"/>
                    <a:pt x="11"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5" name="Freeform 140">
              <a:extLst>
                <a:ext uri="{FF2B5EF4-FFF2-40B4-BE49-F238E27FC236}">
                  <a16:creationId xmlns:a16="http://schemas.microsoft.com/office/drawing/2014/main" id="{F60278FC-B06C-458F-B7F2-3ABFC25E7735}"/>
                </a:ext>
              </a:extLst>
            </p:cNvPr>
            <p:cNvSpPr>
              <a:spLocks/>
            </p:cNvSpPr>
            <p:nvPr/>
          </p:nvSpPr>
          <p:spPr bwMode="auto">
            <a:xfrm>
              <a:off x="7003276" y="3206740"/>
              <a:ext cx="20016" cy="35511"/>
            </a:xfrm>
            <a:custGeom>
              <a:avLst/>
              <a:gdLst>
                <a:gd name="T0" fmla="*/ 4 w 23"/>
                <a:gd name="T1" fmla="*/ 24 h 41"/>
                <a:gd name="T2" fmla="*/ 10 w 23"/>
                <a:gd name="T3" fmla="*/ 3 h 41"/>
                <a:gd name="T4" fmla="*/ 18 w 23"/>
                <a:gd name="T5" fmla="*/ 4 h 41"/>
                <a:gd name="T6" fmla="*/ 19 w 23"/>
                <a:gd name="T7" fmla="*/ 32 h 41"/>
                <a:gd name="T8" fmla="*/ 7 w 23"/>
                <a:gd name="T9" fmla="*/ 38 h 41"/>
                <a:gd name="T10" fmla="*/ 4 w 23"/>
                <a:gd name="T11" fmla="*/ 24 h 41"/>
              </a:gdLst>
              <a:ahLst/>
              <a:cxnLst>
                <a:cxn ang="0">
                  <a:pos x="T0" y="T1"/>
                </a:cxn>
                <a:cxn ang="0">
                  <a:pos x="T2" y="T3"/>
                </a:cxn>
                <a:cxn ang="0">
                  <a:pos x="T4" y="T5"/>
                </a:cxn>
                <a:cxn ang="0">
                  <a:pos x="T6" y="T7"/>
                </a:cxn>
                <a:cxn ang="0">
                  <a:pos x="T8" y="T9"/>
                </a:cxn>
                <a:cxn ang="0">
                  <a:pos x="T10" y="T11"/>
                </a:cxn>
              </a:cxnLst>
              <a:rect l="0" t="0" r="r" b="b"/>
              <a:pathLst>
                <a:path w="23" h="41">
                  <a:moveTo>
                    <a:pt x="4" y="24"/>
                  </a:moveTo>
                  <a:cubicBezTo>
                    <a:pt x="4" y="16"/>
                    <a:pt x="0" y="7"/>
                    <a:pt x="10" y="3"/>
                  </a:cubicBezTo>
                  <a:cubicBezTo>
                    <a:pt x="13" y="2"/>
                    <a:pt x="17" y="0"/>
                    <a:pt x="18" y="4"/>
                  </a:cubicBezTo>
                  <a:cubicBezTo>
                    <a:pt x="21" y="13"/>
                    <a:pt x="23" y="23"/>
                    <a:pt x="19" y="32"/>
                  </a:cubicBezTo>
                  <a:cubicBezTo>
                    <a:pt x="17" y="36"/>
                    <a:pt x="11" y="41"/>
                    <a:pt x="7" y="38"/>
                  </a:cubicBezTo>
                  <a:cubicBezTo>
                    <a:pt x="0" y="35"/>
                    <a:pt x="5" y="28"/>
                    <a:pt x="4" y="2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6" name="Freeform 141">
              <a:extLst>
                <a:ext uri="{FF2B5EF4-FFF2-40B4-BE49-F238E27FC236}">
                  <a16:creationId xmlns:a16="http://schemas.microsoft.com/office/drawing/2014/main" id="{22282664-D62E-49C3-90AB-38B4251E8097}"/>
                </a:ext>
              </a:extLst>
            </p:cNvPr>
            <p:cNvSpPr>
              <a:spLocks/>
            </p:cNvSpPr>
            <p:nvPr/>
          </p:nvSpPr>
          <p:spPr bwMode="auto">
            <a:xfrm>
              <a:off x="7045890" y="3246771"/>
              <a:ext cx="28409" cy="19370"/>
            </a:xfrm>
            <a:custGeom>
              <a:avLst/>
              <a:gdLst>
                <a:gd name="T0" fmla="*/ 33 w 33"/>
                <a:gd name="T1" fmla="*/ 0 h 22"/>
                <a:gd name="T2" fmla="*/ 33 w 33"/>
                <a:gd name="T3" fmla="*/ 22 h 22"/>
                <a:gd name="T4" fmla="*/ 0 w 33"/>
                <a:gd name="T5" fmla="*/ 10 h 22"/>
                <a:gd name="T6" fmla="*/ 15 w 33"/>
                <a:gd name="T7" fmla="*/ 2 h 22"/>
                <a:gd name="T8" fmla="*/ 33 w 33"/>
                <a:gd name="T9" fmla="*/ 0 h 22"/>
              </a:gdLst>
              <a:ahLst/>
              <a:cxnLst>
                <a:cxn ang="0">
                  <a:pos x="T0" y="T1"/>
                </a:cxn>
                <a:cxn ang="0">
                  <a:pos x="T2" y="T3"/>
                </a:cxn>
                <a:cxn ang="0">
                  <a:pos x="T4" y="T5"/>
                </a:cxn>
                <a:cxn ang="0">
                  <a:pos x="T6" y="T7"/>
                </a:cxn>
                <a:cxn ang="0">
                  <a:pos x="T8" y="T9"/>
                </a:cxn>
              </a:cxnLst>
              <a:rect l="0" t="0" r="r" b="b"/>
              <a:pathLst>
                <a:path w="33" h="22">
                  <a:moveTo>
                    <a:pt x="33" y="0"/>
                  </a:moveTo>
                  <a:cubicBezTo>
                    <a:pt x="33" y="8"/>
                    <a:pt x="33" y="15"/>
                    <a:pt x="33" y="22"/>
                  </a:cubicBezTo>
                  <a:cubicBezTo>
                    <a:pt x="21" y="21"/>
                    <a:pt x="12" y="11"/>
                    <a:pt x="0" y="10"/>
                  </a:cubicBezTo>
                  <a:cubicBezTo>
                    <a:pt x="3" y="2"/>
                    <a:pt x="10" y="3"/>
                    <a:pt x="15" y="2"/>
                  </a:cubicBezTo>
                  <a:cubicBezTo>
                    <a:pt x="21" y="1"/>
                    <a:pt x="26" y="1"/>
                    <a:pt x="33"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7" name="Freeform 142">
              <a:extLst>
                <a:ext uri="{FF2B5EF4-FFF2-40B4-BE49-F238E27FC236}">
                  <a16:creationId xmlns:a16="http://schemas.microsoft.com/office/drawing/2014/main" id="{8642CF78-CFE6-4C00-A8CA-23D13ED0CF16}"/>
                </a:ext>
              </a:extLst>
            </p:cNvPr>
            <p:cNvSpPr>
              <a:spLocks/>
            </p:cNvSpPr>
            <p:nvPr/>
          </p:nvSpPr>
          <p:spPr bwMode="auto">
            <a:xfrm>
              <a:off x="7005859" y="3182205"/>
              <a:ext cx="14204" cy="19370"/>
            </a:xfrm>
            <a:custGeom>
              <a:avLst/>
              <a:gdLst>
                <a:gd name="T0" fmla="*/ 8 w 16"/>
                <a:gd name="T1" fmla="*/ 0 h 22"/>
                <a:gd name="T2" fmla="*/ 11 w 16"/>
                <a:gd name="T3" fmla="*/ 20 h 22"/>
                <a:gd name="T4" fmla="*/ 6 w 16"/>
                <a:gd name="T5" fmla="*/ 20 h 22"/>
                <a:gd name="T6" fmla="*/ 8 w 16"/>
                <a:gd name="T7" fmla="*/ 0 h 22"/>
              </a:gdLst>
              <a:ahLst/>
              <a:cxnLst>
                <a:cxn ang="0">
                  <a:pos x="T0" y="T1"/>
                </a:cxn>
                <a:cxn ang="0">
                  <a:pos x="T2" y="T3"/>
                </a:cxn>
                <a:cxn ang="0">
                  <a:pos x="T4" y="T5"/>
                </a:cxn>
                <a:cxn ang="0">
                  <a:pos x="T6" y="T7"/>
                </a:cxn>
              </a:cxnLst>
              <a:rect l="0" t="0" r="r" b="b"/>
              <a:pathLst>
                <a:path w="16" h="22">
                  <a:moveTo>
                    <a:pt x="8" y="0"/>
                  </a:moveTo>
                  <a:cubicBezTo>
                    <a:pt x="16" y="7"/>
                    <a:pt x="14" y="13"/>
                    <a:pt x="11" y="20"/>
                  </a:cubicBezTo>
                  <a:cubicBezTo>
                    <a:pt x="10" y="22"/>
                    <a:pt x="7" y="22"/>
                    <a:pt x="6" y="20"/>
                  </a:cubicBezTo>
                  <a:cubicBezTo>
                    <a:pt x="0" y="13"/>
                    <a:pt x="6" y="7"/>
                    <a:pt x="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8" name="Freeform 143">
              <a:extLst>
                <a:ext uri="{FF2B5EF4-FFF2-40B4-BE49-F238E27FC236}">
                  <a16:creationId xmlns:a16="http://schemas.microsoft.com/office/drawing/2014/main" id="{D83465D5-F0E7-4994-97F8-DB7FD7AFAB66}"/>
                </a:ext>
              </a:extLst>
            </p:cNvPr>
            <p:cNvSpPr>
              <a:spLocks/>
            </p:cNvSpPr>
            <p:nvPr/>
          </p:nvSpPr>
          <p:spPr bwMode="auto">
            <a:xfrm>
              <a:off x="8660034" y="3723266"/>
              <a:ext cx="38739" cy="23890"/>
            </a:xfrm>
            <a:custGeom>
              <a:avLst/>
              <a:gdLst>
                <a:gd name="T0" fmla="*/ 8 w 44"/>
                <a:gd name="T1" fmla="*/ 17 h 27"/>
                <a:gd name="T2" fmla="*/ 29 w 44"/>
                <a:gd name="T3" fmla="*/ 3 h 27"/>
                <a:gd name="T4" fmla="*/ 40 w 44"/>
                <a:gd name="T5" fmla="*/ 3 h 27"/>
                <a:gd name="T6" fmla="*/ 40 w 44"/>
                <a:gd name="T7" fmla="*/ 13 h 27"/>
                <a:gd name="T8" fmla="*/ 0 w 44"/>
                <a:gd name="T9" fmla="*/ 25 h 27"/>
                <a:gd name="T10" fmla="*/ 8 w 44"/>
                <a:gd name="T11" fmla="*/ 17 h 27"/>
              </a:gdLst>
              <a:ahLst/>
              <a:cxnLst>
                <a:cxn ang="0">
                  <a:pos x="T0" y="T1"/>
                </a:cxn>
                <a:cxn ang="0">
                  <a:pos x="T2" y="T3"/>
                </a:cxn>
                <a:cxn ang="0">
                  <a:pos x="T4" y="T5"/>
                </a:cxn>
                <a:cxn ang="0">
                  <a:pos x="T6" y="T7"/>
                </a:cxn>
                <a:cxn ang="0">
                  <a:pos x="T8" y="T9"/>
                </a:cxn>
                <a:cxn ang="0">
                  <a:pos x="T10" y="T11"/>
                </a:cxn>
              </a:cxnLst>
              <a:rect l="0" t="0" r="r" b="b"/>
              <a:pathLst>
                <a:path w="44" h="27">
                  <a:moveTo>
                    <a:pt x="8" y="17"/>
                  </a:moveTo>
                  <a:cubicBezTo>
                    <a:pt x="16" y="14"/>
                    <a:pt x="29" y="18"/>
                    <a:pt x="29" y="3"/>
                  </a:cubicBezTo>
                  <a:cubicBezTo>
                    <a:pt x="29" y="0"/>
                    <a:pt x="36" y="1"/>
                    <a:pt x="40" y="3"/>
                  </a:cubicBezTo>
                  <a:cubicBezTo>
                    <a:pt x="43" y="6"/>
                    <a:pt x="44" y="8"/>
                    <a:pt x="40" y="13"/>
                  </a:cubicBezTo>
                  <a:cubicBezTo>
                    <a:pt x="30" y="27"/>
                    <a:pt x="15" y="26"/>
                    <a:pt x="0" y="25"/>
                  </a:cubicBezTo>
                  <a:cubicBezTo>
                    <a:pt x="0" y="19"/>
                    <a:pt x="6" y="20"/>
                    <a:pt x="8"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89" name="Freeform 144">
              <a:extLst>
                <a:ext uri="{FF2B5EF4-FFF2-40B4-BE49-F238E27FC236}">
                  <a16:creationId xmlns:a16="http://schemas.microsoft.com/office/drawing/2014/main" id="{5836CB2C-4384-4093-BF51-03D461CE91CF}"/>
                </a:ext>
              </a:extLst>
            </p:cNvPr>
            <p:cNvSpPr>
              <a:spLocks/>
            </p:cNvSpPr>
            <p:nvPr/>
          </p:nvSpPr>
          <p:spPr bwMode="auto">
            <a:xfrm>
              <a:off x="8722662" y="3733597"/>
              <a:ext cx="19370" cy="16787"/>
            </a:xfrm>
            <a:custGeom>
              <a:avLst/>
              <a:gdLst>
                <a:gd name="T0" fmla="*/ 5 w 22"/>
                <a:gd name="T1" fmla="*/ 0 h 19"/>
                <a:gd name="T2" fmla="*/ 21 w 22"/>
                <a:gd name="T3" fmla="*/ 14 h 19"/>
                <a:gd name="T4" fmla="*/ 17 w 22"/>
                <a:gd name="T5" fmla="*/ 19 h 19"/>
                <a:gd name="T6" fmla="*/ 1 w 22"/>
                <a:gd name="T7" fmla="*/ 4 h 19"/>
                <a:gd name="T8" fmla="*/ 5 w 22"/>
                <a:gd name="T9" fmla="*/ 0 h 19"/>
              </a:gdLst>
              <a:ahLst/>
              <a:cxnLst>
                <a:cxn ang="0">
                  <a:pos x="T0" y="T1"/>
                </a:cxn>
                <a:cxn ang="0">
                  <a:pos x="T2" y="T3"/>
                </a:cxn>
                <a:cxn ang="0">
                  <a:pos x="T4" y="T5"/>
                </a:cxn>
                <a:cxn ang="0">
                  <a:pos x="T6" y="T7"/>
                </a:cxn>
                <a:cxn ang="0">
                  <a:pos x="T8" y="T9"/>
                </a:cxn>
              </a:cxnLst>
              <a:rect l="0" t="0" r="r" b="b"/>
              <a:pathLst>
                <a:path w="22" h="19">
                  <a:moveTo>
                    <a:pt x="5" y="0"/>
                  </a:moveTo>
                  <a:cubicBezTo>
                    <a:pt x="10" y="5"/>
                    <a:pt x="18" y="6"/>
                    <a:pt x="21" y="14"/>
                  </a:cubicBezTo>
                  <a:cubicBezTo>
                    <a:pt x="22" y="17"/>
                    <a:pt x="20" y="19"/>
                    <a:pt x="17" y="19"/>
                  </a:cubicBezTo>
                  <a:cubicBezTo>
                    <a:pt x="15" y="19"/>
                    <a:pt x="0" y="6"/>
                    <a:pt x="1" y="4"/>
                  </a:cubicBezTo>
                  <a:cubicBezTo>
                    <a:pt x="1" y="2"/>
                    <a:pt x="2" y="0"/>
                    <a:pt x="5"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sp>
          <p:nvSpPr>
            <p:cNvPr id="290" name="Freeform 145">
              <a:extLst>
                <a:ext uri="{FF2B5EF4-FFF2-40B4-BE49-F238E27FC236}">
                  <a16:creationId xmlns:a16="http://schemas.microsoft.com/office/drawing/2014/main" id="{9D75F989-22CF-473C-B54F-932D42B37E38}"/>
                </a:ext>
              </a:extLst>
            </p:cNvPr>
            <p:cNvSpPr>
              <a:spLocks/>
            </p:cNvSpPr>
            <p:nvPr/>
          </p:nvSpPr>
          <p:spPr bwMode="auto">
            <a:xfrm>
              <a:off x="8699419" y="3722620"/>
              <a:ext cx="5811" cy="7102"/>
            </a:xfrm>
            <a:custGeom>
              <a:avLst/>
              <a:gdLst>
                <a:gd name="T0" fmla="*/ 7 w 7"/>
                <a:gd name="T1" fmla="*/ 6 h 8"/>
                <a:gd name="T2" fmla="*/ 3 w 7"/>
                <a:gd name="T3" fmla="*/ 8 h 8"/>
                <a:gd name="T4" fmla="*/ 1 w 7"/>
                <a:gd name="T5" fmla="*/ 3 h 8"/>
                <a:gd name="T6" fmla="*/ 4 w 7"/>
                <a:gd name="T7" fmla="*/ 1 h 8"/>
                <a:gd name="T8" fmla="*/ 7 w 7"/>
                <a:gd name="T9" fmla="*/ 6 h 8"/>
              </a:gdLst>
              <a:ahLst/>
              <a:cxnLst>
                <a:cxn ang="0">
                  <a:pos x="T0" y="T1"/>
                </a:cxn>
                <a:cxn ang="0">
                  <a:pos x="T2" y="T3"/>
                </a:cxn>
                <a:cxn ang="0">
                  <a:pos x="T4" y="T5"/>
                </a:cxn>
                <a:cxn ang="0">
                  <a:pos x="T6" y="T7"/>
                </a:cxn>
                <a:cxn ang="0">
                  <a:pos x="T8" y="T9"/>
                </a:cxn>
              </a:cxnLst>
              <a:rect l="0" t="0" r="r" b="b"/>
              <a:pathLst>
                <a:path w="7" h="8">
                  <a:moveTo>
                    <a:pt x="7" y="6"/>
                  </a:moveTo>
                  <a:cubicBezTo>
                    <a:pt x="5" y="7"/>
                    <a:pt x="4" y="8"/>
                    <a:pt x="3" y="8"/>
                  </a:cubicBezTo>
                  <a:cubicBezTo>
                    <a:pt x="2" y="6"/>
                    <a:pt x="1" y="5"/>
                    <a:pt x="1" y="3"/>
                  </a:cubicBezTo>
                  <a:cubicBezTo>
                    <a:pt x="0" y="1"/>
                    <a:pt x="2" y="0"/>
                    <a:pt x="4" y="1"/>
                  </a:cubicBezTo>
                  <a:cubicBezTo>
                    <a:pt x="5" y="2"/>
                    <a:pt x="6" y="4"/>
                    <a:pt x="7"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en-GB" sz="4860" noProof="0">
                <a:solidFill>
                  <a:srgbClr val="211E25"/>
                </a:solidFill>
                <a:latin typeface="NudistaLight"/>
              </a:endParaRPr>
            </a:p>
          </p:txBody>
        </p:sp>
      </p:grpSp>
      <p:pic>
        <p:nvPicPr>
          <p:cNvPr id="291" name="Afbeelding 290">
            <a:extLst>
              <a:ext uri="{FF2B5EF4-FFF2-40B4-BE49-F238E27FC236}">
                <a16:creationId xmlns:a16="http://schemas.microsoft.com/office/drawing/2014/main" id="{4367704F-A5D4-4C92-BA7E-9D860153D65B}"/>
              </a:ext>
            </a:extLst>
          </p:cNvPr>
          <p:cNvPicPr>
            <a:picLocks noChangeAspect="1"/>
          </p:cNvPicPr>
          <p:nvPr userDrawn="1"/>
        </p:nvPicPr>
        <p:blipFill>
          <a:blip r:embed="rId2" cstate="screen">
            <a:extLst>
              <a:ext uri="{28A0092B-C50C-407E-A947-70E740481C1C}">
                <a14:useLocalDpi xmlns:a14="http://schemas.microsoft.com/office/drawing/2010/main"/>
              </a:ext>
            </a:extLst>
          </a:blip>
          <a:srcRect b="467"/>
          <a:stretch>
            <a:fillRect/>
          </a:stretch>
        </p:blipFill>
        <p:spPr>
          <a:xfrm>
            <a:off x="24714" y="32028"/>
            <a:ext cx="12192000" cy="6825972"/>
          </a:xfrm>
          <a:custGeom>
            <a:avLst/>
            <a:gdLst>
              <a:gd name="connsiteX0" fmla="*/ 5980275 w 12192000"/>
              <a:gd name="connsiteY0" fmla="*/ 1818875 h 6825972"/>
              <a:gd name="connsiteX1" fmla="*/ 4350513 w 12192000"/>
              <a:gd name="connsiteY1" fmla="*/ 3448637 h 6825972"/>
              <a:gd name="connsiteX2" fmla="*/ 5980275 w 12192000"/>
              <a:gd name="connsiteY2" fmla="*/ 5078399 h 6825972"/>
              <a:gd name="connsiteX3" fmla="*/ 7610037 w 12192000"/>
              <a:gd name="connsiteY3" fmla="*/ 3448637 h 6825972"/>
              <a:gd name="connsiteX4" fmla="*/ 5980275 w 12192000"/>
              <a:gd name="connsiteY4" fmla="*/ 1818875 h 6825972"/>
              <a:gd name="connsiteX5" fmla="*/ 6934 w 12192000"/>
              <a:gd name="connsiteY5" fmla="*/ 0 h 6825972"/>
              <a:gd name="connsiteX6" fmla="*/ 12182654 w 12192000"/>
              <a:gd name="connsiteY6" fmla="*/ 0 h 6825972"/>
              <a:gd name="connsiteX7" fmla="*/ 12183251 w 12192000"/>
              <a:gd name="connsiteY7" fmla="*/ 289447 h 6825972"/>
              <a:gd name="connsiteX8" fmla="*/ 12191719 w 12192000"/>
              <a:gd name="connsiteY8" fmla="*/ 2756249 h 6825972"/>
              <a:gd name="connsiteX9" fmla="*/ 12192000 w 12192000"/>
              <a:gd name="connsiteY9" fmla="*/ 2810608 h 6825972"/>
              <a:gd name="connsiteX10" fmla="*/ 12192000 w 12192000"/>
              <a:gd name="connsiteY10" fmla="*/ 6825972 h 6825972"/>
              <a:gd name="connsiteX11" fmla="*/ 0 w 12192000"/>
              <a:gd name="connsiteY11" fmla="*/ 6816040 h 6825972"/>
              <a:gd name="connsiteX12" fmla="*/ 0 w 12192000"/>
              <a:gd name="connsiteY12" fmla="*/ 3170409 h 6825972"/>
              <a:gd name="connsiteX13" fmla="*/ 585 w 12192000"/>
              <a:gd name="connsiteY13" fmla="*/ 3106180 h 6825972"/>
              <a:gd name="connsiteX14" fmla="*/ 7767 w 12192000"/>
              <a:gd name="connsiteY14" fmla="*/ 320840 h 682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6825972">
                <a:moveTo>
                  <a:pt x="5980275" y="1818875"/>
                </a:moveTo>
                <a:cubicBezTo>
                  <a:pt x="5080182" y="1818875"/>
                  <a:pt x="4350513" y="2548544"/>
                  <a:pt x="4350513" y="3448637"/>
                </a:cubicBezTo>
                <a:cubicBezTo>
                  <a:pt x="4350513" y="4348730"/>
                  <a:pt x="5080182" y="5078399"/>
                  <a:pt x="5980275" y="5078399"/>
                </a:cubicBezTo>
                <a:cubicBezTo>
                  <a:pt x="6880368" y="5078399"/>
                  <a:pt x="7610037" y="4348730"/>
                  <a:pt x="7610037" y="3448637"/>
                </a:cubicBezTo>
                <a:cubicBezTo>
                  <a:pt x="7610037" y="2548544"/>
                  <a:pt x="6880368" y="1818875"/>
                  <a:pt x="5980275" y="1818875"/>
                </a:cubicBezTo>
                <a:close/>
                <a:moveTo>
                  <a:pt x="6934" y="0"/>
                </a:moveTo>
                <a:lnTo>
                  <a:pt x="12182654" y="0"/>
                </a:lnTo>
                <a:lnTo>
                  <a:pt x="12183251" y="289447"/>
                </a:lnTo>
                <a:cubicBezTo>
                  <a:pt x="12185700" y="1417948"/>
                  <a:pt x="12188644" y="2141139"/>
                  <a:pt x="12191719" y="2756249"/>
                </a:cubicBezTo>
                <a:lnTo>
                  <a:pt x="12192000" y="2810608"/>
                </a:lnTo>
                <a:lnTo>
                  <a:pt x="12192000" y="6825972"/>
                </a:lnTo>
                <a:lnTo>
                  <a:pt x="0" y="6816040"/>
                </a:lnTo>
                <a:lnTo>
                  <a:pt x="0" y="3170409"/>
                </a:lnTo>
                <a:lnTo>
                  <a:pt x="585" y="3106180"/>
                </a:lnTo>
                <a:cubicBezTo>
                  <a:pt x="6280" y="2459265"/>
                  <a:pt x="10933" y="1723445"/>
                  <a:pt x="7767" y="320840"/>
                </a:cubicBezTo>
                <a:close/>
              </a:path>
            </a:pathLst>
          </a:custGeom>
        </p:spPr>
      </p:pic>
      <p:sp>
        <p:nvSpPr>
          <p:cNvPr id="292" name="Titel 12">
            <a:extLst>
              <a:ext uri="{FF2B5EF4-FFF2-40B4-BE49-F238E27FC236}">
                <a16:creationId xmlns:a16="http://schemas.microsoft.com/office/drawing/2014/main" id="{45B6A61D-F151-4C71-9AFF-D26512E77D28}"/>
              </a:ext>
            </a:extLst>
          </p:cNvPr>
          <p:cNvSpPr txBox="1">
            <a:spLocks/>
          </p:cNvSpPr>
          <p:nvPr userDrawn="1"/>
        </p:nvSpPr>
        <p:spPr>
          <a:xfrm>
            <a:off x="538170" y="54000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bg1"/>
                </a:solidFill>
                <a:latin typeface="+mj-lt"/>
                <a:ea typeface="+mj-ea"/>
                <a:cs typeface="+mj-cs"/>
              </a:defRPr>
            </a:lvl1pPr>
          </a:lstStyle>
          <a:p>
            <a:r>
              <a:rPr lang="en-GB" noProof="0"/>
              <a:t>Our</a:t>
            </a:r>
            <a:r>
              <a:rPr lang="en-GB" baseline="0" noProof="0"/>
              <a:t> clients worldwide</a:t>
            </a:r>
            <a:endParaRPr lang="en-GB" noProof="0"/>
          </a:p>
        </p:txBody>
      </p:sp>
      <p:sp>
        <p:nvSpPr>
          <p:cNvPr id="294" name="Tijdelijke aanduiding voor verticale tekst 14">
            <a:extLst>
              <a:ext uri="{FF2B5EF4-FFF2-40B4-BE49-F238E27FC236}">
                <a16:creationId xmlns:a16="http://schemas.microsoft.com/office/drawing/2014/main" id="{CA3B614A-BBE6-4E83-BDB2-FA883C99C33E}"/>
              </a:ext>
            </a:extLst>
          </p:cNvPr>
          <p:cNvSpPr txBox="1">
            <a:spLocks/>
          </p:cNvSpPr>
          <p:nvPr userDrawn="1"/>
        </p:nvSpPr>
        <p:spPr>
          <a:xfrm>
            <a:off x="11220671" y="466271"/>
            <a:ext cx="450000" cy="4536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noProof="0"/>
          </a:p>
        </p:txBody>
      </p:sp>
      <p:cxnSp>
        <p:nvCxnSpPr>
          <p:cNvPr id="295" name="Rechte verbindingslijn 294">
            <a:extLst>
              <a:ext uri="{FF2B5EF4-FFF2-40B4-BE49-F238E27FC236}">
                <a16:creationId xmlns:a16="http://schemas.microsoft.com/office/drawing/2014/main" id="{8230DB4C-2093-44B4-BE33-18F218C65C70}"/>
              </a:ext>
            </a:extLst>
          </p:cNvPr>
          <p:cNvCxnSpPr>
            <a:cxnSpLocks/>
          </p:cNvCxnSpPr>
          <p:nvPr userDrawn="1"/>
        </p:nvCxnSpPr>
        <p:spPr>
          <a:xfrm>
            <a:off x="538170" y="1149475"/>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Our clients worldwide</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lvl1pPr>
              <a:defRPr>
                <a:solidFill>
                  <a:schemeClr val="bg1"/>
                </a:solidFill>
              </a:defRPr>
            </a:lvl1pPr>
          </a:lstStyle>
          <a:p>
            <a:r>
              <a:rPr lang="en-GB" noProof="0"/>
              <a:t>AKD Corporate presentation</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lvl1pPr>
              <a:defRPr>
                <a:solidFill>
                  <a:schemeClr val="bg1"/>
                </a:solidFill>
              </a:defRPr>
            </a:lvl1pPr>
          </a:lstStyle>
          <a:p>
            <a:fld id="{23D2BB9B-B463-4028-B950-91DDC3FACFD9}" type="slidenum">
              <a:rPr lang="en-GB" noProof="0" smtClean="0"/>
              <a:pPr/>
              <a:t>‹#›</a:t>
            </a:fld>
            <a:endParaRPr lang="en-GB" noProof="0"/>
          </a:p>
        </p:txBody>
      </p:sp>
      <p:cxnSp>
        <p:nvCxnSpPr>
          <p:cNvPr id="298" name="Rechte verbindingslijn 297">
            <a:extLst>
              <a:ext uri="{FF2B5EF4-FFF2-40B4-BE49-F238E27FC236}">
                <a16:creationId xmlns:a16="http://schemas.microsoft.com/office/drawing/2014/main" id="{194532C8-E661-4075-9AB7-F78E94A37423}"/>
              </a:ext>
            </a:extLst>
          </p:cNvPr>
          <p:cNvCxnSpPr>
            <a:cxnSpLocks/>
          </p:cNvCxnSpPr>
          <p:nvPr userDrawn="1"/>
        </p:nvCxnSpPr>
        <p:spPr>
          <a:xfrm rot="5400000">
            <a:off x="727975" y="6467725"/>
            <a:ext cx="150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96" name="Deze laag uitzetten indien nodig">
            <a:hlinkClick r:id="" action="ppaction://hlinkshowjump?jump=nextslide"/>
            <a:extLst>
              <a:ext uri="{FF2B5EF4-FFF2-40B4-BE49-F238E27FC236}">
                <a16:creationId xmlns:a16="http://schemas.microsoft.com/office/drawing/2014/main" id="{BEC759AA-51F7-4F21-8AE9-6DD96EEF00E4}"/>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Tijdelijke aanduiding voor verticale tekst 13">
            <a:extLst>
              <a:ext uri="{FF2B5EF4-FFF2-40B4-BE49-F238E27FC236}">
                <a16:creationId xmlns:a16="http://schemas.microsoft.com/office/drawing/2014/main" id="{94914B2D-E3F7-4E59-8FBE-A9066F472B01}"/>
              </a:ext>
            </a:extLst>
          </p:cNvPr>
          <p:cNvSpPr txBox="1">
            <a:spLocks/>
          </p:cNvSpPr>
          <p:nvPr userDrawn="1"/>
        </p:nvSpPr>
        <p:spPr>
          <a:xfrm>
            <a:off x="538170" y="1467100"/>
            <a:ext cx="3343218" cy="4600199"/>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bg1"/>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bg1"/>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bg1"/>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bg1"/>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en-GB" noProof="0" dirty="0"/>
              <a:t>Write</a:t>
            </a:r>
            <a:r>
              <a:rPr lang="en-GB" baseline="0" noProof="0" dirty="0"/>
              <a:t> your text here</a:t>
            </a:r>
            <a:endParaRPr lang="en-GB" noProof="0" dirty="0"/>
          </a:p>
        </p:txBody>
      </p:sp>
    </p:spTree>
    <p:extLst>
      <p:ext uri="{BB962C8B-B14F-4D97-AF65-F5344CB8AC3E}">
        <p14:creationId xmlns:p14="http://schemas.microsoft.com/office/powerpoint/2010/main" val="2221028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repeatCount="indefinite" fill="remove" nodeType="withEffect">
                                  <p:stCondLst>
                                    <p:cond delay="0"/>
                                  </p:stCondLst>
                                  <p:childTnLst>
                                    <p:animMotion origin="layout" path="M -2.08333E-6 -4.81481E-6 L -1.05286 -4.81481E-6 " pathEditMode="relative" rAng="0" ptsTypes="AA">
                                      <p:cBhvr>
                                        <p:cTn id="6" dur="7500" fill="hold"/>
                                        <p:tgtEl>
                                          <p:spTgt spid="6"/>
                                        </p:tgtEl>
                                        <p:attrNameLst>
                                          <p:attrName>ppt_x</p:attrName>
                                          <p:attrName>ppt_y</p:attrName>
                                        </p:attrNameLst>
                                      </p:cBhvr>
                                      <p:rCtr x="-52643" y="0"/>
                                    </p:animMotion>
                                  </p:childTnLst>
                                </p:cTn>
                              </p:par>
                              <p:par>
                                <p:cTn id="7" presetID="35" presetClass="path" presetSubtype="0" repeatCount="indefinite" fill="remove" nodeType="withEffect">
                                  <p:stCondLst>
                                    <p:cond delay="3000"/>
                                  </p:stCondLst>
                                  <p:childTnLst>
                                    <p:animMotion origin="layout" path="M 2.08333E-7 -4.81481E-6 L -1.05729 -4.81481E-6 " pathEditMode="relative" rAng="0" ptsTypes="AA">
                                      <p:cBhvr>
                                        <p:cTn id="8" dur="7500" fill="hold"/>
                                        <p:tgtEl>
                                          <p:spTgt spid="150"/>
                                        </p:tgtEl>
                                        <p:attrNameLst>
                                          <p:attrName>ppt_x</p:attrName>
                                          <p:attrName>ppt_y</p:attrName>
                                        </p:attrNameLst>
                                      </p:cBhvr>
                                      <p:rCtr x="-52865" y="0"/>
                                    </p:animMotion>
                                  </p:childTnLst>
                                </p:cTn>
                              </p:par>
                              <p:par>
                                <p:cTn id="9" presetID="10" presetClass="entr" presetSubtype="0" fill="hold" grpId="0" nodeType="withEffect">
                                  <p:stCondLst>
                                    <p:cond delay="3000"/>
                                  </p:stCondLst>
                                  <p:childTnLst>
                                    <p:set>
                                      <p:cBhvr>
                                        <p:cTn id="10" dur="1" fill="hold">
                                          <p:stCondLst>
                                            <p:cond delay="0"/>
                                          </p:stCondLst>
                                        </p:cTn>
                                        <p:tgtEl>
                                          <p:spTgt spid="293">
                                            <p:txEl>
                                              <p:pRg st="0" end="0"/>
                                            </p:txEl>
                                          </p:spTgt>
                                        </p:tgtEl>
                                        <p:attrNameLst>
                                          <p:attrName>style.visibility</p:attrName>
                                        </p:attrNameLst>
                                      </p:cBhvr>
                                      <p:to>
                                        <p:strVal val="visible"/>
                                      </p:to>
                                    </p:set>
                                    <p:animEffect transition="in" filter="fade">
                                      <p:cBhvr>
                                        <p:cTn id="11" dur="500"/>
                                        <p:tgtEl>
                                          <p:spTgt spid="29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 grpId="0" build="p"/>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Worldwide solutions">
    <p:spTree>
      <p:nvGrpSpPr>
        <p:cNvPr id="1" name=""/>
        <p:cNvGrpSpPr/>
        <p:nvPr/>
      </p:nvGrpSpPr>
      <p:grpSpPr>
        <a:xfrm>
          <a:off x="0" y="0"/>
          <a:ext cx="0" cy="0"/>
          <a:chOff x="0" y="0"/>
          <a:chExt cx="0" cy="0"/>
        </a:xfrm>
      </p:grpSpPr>
      <p:grpSp>
        <p:nvGrpSpPr>
          <p:cNvPr id="13" name="Europa">
            <a:extLst>
              <a:ext uri="{FF2B5EF4-FFF2-40B4-BE49-F238E27FC236}">
                <a16:creationId xmlns:a16="http://schemas.microsoft.com/office/drawing/2014/main" id="{D49A0CFD-97C1-402A-AF0C-FEA8BA1175B9}"/>
              </a:ext>
            </a:extLst>
          </p:cNvPr>
          <p:cNvGrpSpPr/>
          <p:nvPr userDrawn="1"/>
        </p:nvGrpSpPr>
        <p:grpSpPr>
          <a:xfrm>
            <a:off x="384232" y="1163780"/>
            <a:ext cx="11421553" cy="5541819"/>
            <a:chOff x="583168" y="812799"/>
            <a:chExt cx="11025664" cy="5377542"/>
          </a:xfrm>
          <a:solidFill>
            <a:schemeClr val="tx1"/>
          </a:solidFill>
        </p:grpSpPr>
        <p:sp>
          <p:nvSpPr>
            <p:cNvPr id="14" name="Groenland">
              <a:extLst>
                <a:ext uri="{FF2B5EF4-FFF2-40B4-BE49-F238E27FC236}">
                  <a16:creationId xmlns:a16="http://schemas.microsoft.com/office/drawing/2014/main" id="{97B62AAA-3B72-44D8-B20F-9BA34F81C7BD}"/>
                </a:ext>
              </a:extLst>
            </p:cNvPr>
            <p:cNvSpPr>
              <a:spLocks noEditPoints="1"/>
            </p:cNvSpPr>
            <p:nvPr/>
          </p:nvSpPr>
          <p:spPr bwMode="gray">
            <a:xfrm>
              <a:off x="4109248" y="812799"/>
              <a:ext cx="1985685" cy="963014"/>
            </a:xfrm>
            <a:custGeom>
              <a:avLst/>
              <a:gdLst>
                <a:gd name="T0" fmla="*/ 1565 w 2644"/>
                <a:gd name="T1" fmla="*/ 52 h 1282"/>
                <a:gd name="T2" fmla="*/ 1392 w 2644"/>
                <a:gd name="T3" fmla="*/ 47 h 1282"/>
                <a:gd name="T4" fmla="*/ 1490 w 2644"/>
                <a:gd name="T5" fmla="*/ 10 h 1282"/>
                <a:gd name="T6" fmla="*/ 1129 w 2644"/>
                <a:gd name="T7" fmla="*/ 20 h 1282"/>
                <a:gd name="T8" fmla="*/ 1006 w 2644"/>
                <a:gd name="T9" fmla="*/ 38 h 1282"/>
                <a:gd name="T10" fmla="*/ 728 w 2644"/>
                <a:gd name="T11" fmla="*/ 51 h 1282"/>
                <a:gd name="T12" fmla="*/ 452 w 2644"/>
                <a:gd name="T13" fmla="*/ 80 h 1282"/>
                <a:gd name="T14" fmla="*/ 236 w 2644"/>
                <a:gd name="T15" fmla="*/ 157 h 1282"/>
                <a:gd name="T16" fmla="*/ 83 w 2644"/>
                <a:gd name="T17" fmla="*/ 219 h 1282"/>
                <a:gd name="T18" fmla="*/ 96 w 2644"/>
                <a:gd name="T19" fmla="*/ 231 h 1282"/>
                <a:gd name="T20" fmla="*/ 106 w 2644"/>
                <a:gd name="T21" fmla="*/ 266 h 1282"/>
                <a:gd name="T22" fmla="*/ 313 w 2644"/>
                <a:gd name="T23" fmla="*/ 274 h 1282"/>
                <a:gd name="T24" fmla="*/ 399 w 2644"/>
                <a:gd name="T25" fmla="*/ 369 h 1282"/>
                <a:gd name="T26" fmla="*/ 370 w 2644"/>
                <a:gd name="T27" fmla="*/ 445 h 1282"/>
                <a:gd name="T28" fmla="*/ 438 w 2644"/>
                <a:gd name="T29" fmla="*/ 447 h 1282"/>
                <a:gd name="T30" fmla="*/ 432 w 2644"/>
                <a:gd name="T31" fmla="*/ 517 h 1282"/>
                <a:gd name="T32" fmla="*/ 456 w 2644"/>
                <a:gd name="T33" fmla="*/ 542 h 1282"/>
                <a:gd name="T34" fmla="*/ 421 w 2644"/>
                <a:gd name="T35" fmla="*/ 578 h 1282"/>
                <a:gd name="T36" fmla="*/ 408 w 2644"/>
                <a:gd name="T37" fmla="*/ 639 h 1282"/>
                <a:gd name="T38" fmla="*/ 354 w 2644"/>
                <a:gd name="T39" fmla="*/ 640 h 1282"/>
                <a:gd name="T40" fmla="*/ 276 w 2644"/>
                <a:gd name="T41" fmla="*/ 668 h 1282"/>
                <a:gd name="T42" fmla="*/ 273 w 2644"/>
                <a:gd name="T43" fmla="*/ 727 h 1282"/>
                <a:gd name="T44" fmla="*/ 270 w 2644"/>
                <a:gd name="T45" fmla="*/ 802 h 1282"/>
                <a:gd name="T46" fmla="*/ 328 w 2644"/>
                <a:gd name="T47" fmla="*/ 798 h 1282"/>
                <a:gd name="T48" fmla="*/ 286 w 2644"/>
                <a:gd name="T49" fmla="*/ 851 h 1282"/>
                <a:gd name="T50" fmla="*/ 322 w 2644"/>
                <a:gd name="T51" fmla="*/ 925 h 1282"/>
                <a:gd name="T52" fmla="*/ 398 w 2644"/>
                <a:gd name="T53" fmla="*/ 969 h 1282"/>
                <a:gd name="T54" fmla="*/ 443 w 2644"/>
                <a:gd name="T55" fmla="*/ 1000 h 1282"/>
                <a:gd name="T56" fmla="*/ 540 w 2644"/>
                <a:gd name="T57" fmla="*/ 948 h 1282"/>
                <a:gd name="T58" fmla="*/ 585 w 2644"/>
                <a:gd name="T59" fmla="*/ 903 h 1282"/>
                <a:gd name="T60" fmla="*/ 625 w 2644"/>
                <a:gd name="T61" fmla="*/ 858 h 1282"/>
                <a:gd name="T62" fmla="*/ 673 w 2644"/>
                <a:gd name="T63" fmla="*/ 802 h 1282"/>
                <a:gd name="T64" fmla="*/ 752 w 2644"/>
                <a:gd name="T65" fmla="*/ 741 h 1282"/>
                <a:gd name="T66" fmla="*/ 841 w 2644"/>
                <a:gd name="T67" fmla="*/ 727 h 1282"/>
                <a:gd name="T68" fmla="*/ 1053 w 2644"/>
                <a:gd name="T69" fmla="*/ 599 h 1282"/>
                <a:gd name="T70" fmla="*/ 1317 w 2644"/>
                <a:gd name="T71" fmla="*/ 578 h 1282"/>
                <a:gd name="T72" fmla="*/ 1303 w 2644"/>
                <a:gd name="T73" fmla="*/ 524 h 1282"/>
                <a:gd name="T74" fmla="*/ 1217 w 2644"/>
                <a:gd name="T75" fmla="*/ 512 h 1282"/>
                <a:gd name="T76" fmla="*/ 1271 w 2644"/>
                <a:gd name="T77" fmla="*/ 465 h 1282"/>
                <a:gd name="T78" fmla="*/ 1427 w 2644"/>
                <a:gd name="T79" fmla="*/ 502 h 1282"/>
                <a:gd name="T80" fmla="*/ 1425 w 2644"/>
                <a:gd name="T81" fmla="*/ 459 h 1282"/>
                <a:gd name="T82" fmla="*/ 1303 w 2644"/>
                <a:gd name="T83" fmla="*/ 412 h 1282"/>
                <a:gd name="T84" fmla="*/ 1471 w 2644"/>
                <a:gd name="T85" fmla="*/ 404 h 1282"/>
                <a:gd name="T86" fmla="*/ 1535 w 2644"/>
                <a:gd name="T87" fmla="*/ 368 h 1282"/>
                <a:gd name="T88" fmla="*/ 1546 w 2644"/>
                <a:gd name="T89" fmla="*/ 334 h 1282"/>
                <a:gd name="T90" fmla="*/ 1594 w 2644"/>
                <a:gd name="T91" fmla="*/ 289 h 1282"/>
                <a:gd name="T92" fmla="*/ 1590 w 2644"/>
                <a:gd name="T93" fmla="*/ 221 h 1282"/>
                <a:gd name="T94" fmla="*/ 1627 w 2644"/>
                <a:gd name="T95" fmla="*/ 165 h 1282"/>
                <a:gd name="T96" fmla="*/ 1659 w 2644"/>
                <a:gd name="T97" fmla="*/ 111 h 1282"/>
                <a:gd name="T98" fmla="*/ 1807 w 2644"/>
                <a:gd name="T99" fmla="*/ 79 h 1282"/>
                <a:gd name="T100" fmla="*/ 371 w 2644"/>
                <a:gd name="T101" fmla="*/ 534 h 1282"/>
                <a:gd name="T102" fmla="*/ 2531 w 2644"/>
                <a:gd name="T103" fmla="*/ 1160 h 1282"/>
                <a:gd name="T104" fmla="*/ 2458 w 2644"/>
                <a:gd name="T105" fmla="*/ 1164 h 1282"/>
                <a:gd name="T106" fmla="*/ 2471 w 2644"/>
                <a:gd name="T107" fmla="*/ 1249 h 1282"/>
                <a:gd name="T108" fmla="*/ 2517 w 2644"/>
                <a:gd name="T109" fmla="*/ 1268 h 1282"/>
                <a:gd name="T110" fmla="*/ 2531 w 2644"/>
                <a:gd name="T111" fmla="*/ 1179 h 1282"/>
                <a:gd name="T112" fmla="*/ 2577 w 2644"/>
                <a:gd name="T113" fmla="*/ 1240 h 1282"/>
                <a:gd name="T114" fmla="*/ 2624 w 2644"/>
                <a:gd name="T115" fmla="*/ 1211 h 1282"/>
                <a:gd name="T116" fmla="*/ 2629 w 2644"/>
                <a:gd name="T117" fmla="*/ 126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44" h="1282">
                  <a:moveTo>
                    <a:pt x="1845" y="57"/>
                  </a:moveTo>
                  <a:cubicBezTo>
                    <a:pt x="1825" y="57"/>
                    <a:pt x="1757" y="51"/>
                    <a:pt x="1752" y="57"/>
                  </a:cubicBezTo>
                  <a:cubicBezTo>
                    <a:pt x="1747" y="63"/>
                    <a:pt x="1722" y="69"/>
                    <a:pt x="1711" y="69"/>
                  </a:cubicBezTo>
                  <a:cubicBezTo>
                    <a:pt x="1700" y="69"/>
                    <a:pt x="1655" y="60"/>
                    <a:pt x="1647" y="64"/>
                  </a:cubicBezTo>
                  <a:cubicBezTo>
                    <a:pt x="1639" y="68"/>
                    <a:pt x="1587" y="83"/>
                    <a:pt x="1581" y="86"/>
                  </a:cubicBezTo>
                  <a:cubicBezTo>
                    <a:pt x="1575" y="89"/>
                    <a:pt x="1523" y="101"/>
                    <a:pt x="1532" y="94"/>
                  </a:cubicBezTo>
                  <a:cubicBezTo>
                    <a:pt x="1541" y="87"/>
                    <a:pt x="1615" y="71"/>
                    <a:pt x="1610" y="61"/>
                  </a:cubicBezTo>
                  <a:cubicBezTo>
                    <a:pt x="1605" y="51"/>
                    <a:pt x="1576" y="48"/>
                    <a:pt x="1565" y="52"/>
                  </a:cubicBezTo>
                  <a:cubicBezTo>
                    <a:pt x="1554" y="56"/>
                    <a:pt x="1536" y="63"/>
                    <a:pt x="1536" y="63"/>
                  </a:cubicBezTo>
                  <a:cubicBezTo>
                    <a:pt x="1457" y="73"/>
                    <a:pt x="1457" y="73"/>
                    <a:pt x="1457" y="73"/>
                  </a:cubicBezTo>
                  <a:cubicBezTo>
                    <a:pt x="1457" y="73"/>
                    <a:pt x="1531" y="55"/>
                    <a:pt x="1513" y="54"/>
                  </a:cubicBezTo>
                  <a:cubicBezTo>
                    <a:pt x="1495" y="53"/>
                    <a:pt x="1427" y="52"/>
                    <a:pt x="1427" y="52"/>
                  </a:cubicBezTo>
                  <a:cubicBezTo>
                    <a:pt x="1403" y="57"/>
                    <a:pt x="1403" y="57"/>
                    <a:pt x="1403" y="57"/>
                  </a:cubicBezTo>
                  <a:cubicBezTo>
                    <a:pt x="1358" y="53"/>
                    <a:pt x="1358" y="53"/>
                    <a:pt x="1358" y="53"/>
                  </a:cubicBezTo>
                  <a:cubicBezTo>
                    <a:pt x="1358" y="53"/>
                    <a:pt x="1307" y="68"/>
                    <a:pt x="1309" y="61"/>
                  </a:cubicBezTo>
                  <a:cubicBezTo>
                    <a:pt x="1311" y="54"/>
                    <a:pt x="1371" y="47"/>
                    <a:pt x="1392" y="47"/>
                  </a:cubicBezTo>
                  <a:cubicBezTo>
                    <a:pt x="1413" y="47"/>
                    <a:pt x="1548" y="45"/>
                    <a:pt x="1557" y="45"/>
                  </a:cubicBezTo>
                  <a:cubicBezTo>
                    <a:pt x="1566" y="45"/>
                    <a:pt x="1645" y="43"/>
                    <a:pt x="1636" y="35"/>
                  </a:cubicBezTo>
                  <a:cubicBezTo>
                    <a:pt x="1627" y="27"/>
                    <a:pt x="1577" y="24"/>
                    <a:pt x="1558" y="27"/>
                  </a:cubicBezTo>
                  <a:cubicBezTo>
                    <a:pt x="1539" y="30"/>
                    <a:pt x="1526" y="29"/>
                    <a:pt x="1526" y="29"/>
                  </a:cubicBezTo>
                  <a:cubicBezTo>
                    <a:pt x="1526" y="29"/>
                    <a:pt x="1551" y="18"/>
                    <a:pt x="1535" y="17"/>
                  </a:cubicBezTo>
                  <a:cubicBezTo>
                    <a:pt x="1519" y="16"/>
                    <a:pt x="1492" y="19"/>
                    <a:pt x="1492" y="19"/>
                  </a:cubicBezTo>
                  <a:cubicBezTo>
                    <a:pt x="1492" y="19"/>
                    <a:pt x="1462" y="18"/>
                    <a:pt x="1455" y="16"/>
                  </a:cubicBezTo>
                  <a:cubicBezTo>
                    <a:pt x="1448" y="14"/>
                    <a:pt x="1483" y="17"/>
                    <a:pt x="1490" y="10"/>
                  </a:cubicBezTo>
                  <a:cubicBezTo>
                    <a:pt x="1497" y="3"/>
                    <a:pt x="1454" y="5"/>
                    <a:pt x="1432" y="5"/>
                  </a:cubicBezTo>
                  <a:cubicBezTo>
                    <a:pt x="1410" y="5"/>
                    <a:pt x="1355" y="8"/>
                    <a:pt x="1355" y="8"/>
                  </a:cubicBezTo>
                  <a:cubicBezTo>
                    <a:pt x="1355" y="8"/>
                    <a:pt x="1315" y="4"/>
                    <a:pt x="1292" y="2"/>
                  </a:cubicBezTo>
                  <a:cubicBezTo>
                    <a:pt x="1269" y="0"/>
                    <a:pt x="1246" y="5"/>
                    <a:pt x="1237" y="6"/>
                  </a:cubicBezTo>
                  <a:cubicBezTo>
                    <a:pt x="1228" y="7"/>
                    <a:pt x="1210" y="7"/>
                    <a:pt x="1188" y="6"/>
                  </a:cubicBezTo>
                  <a:cubicBezTo>
                    <a:pt x="1166" y="5"/>
                    <a:pt x="1144" y="5"/>
                    <a:pt x="1146" y="10"/>
                  </a:cubicBezTo>
                  <a:cubicBezTo>
                    <a:pt x="1148" y="15"/>
                    <a:pt x="1177" y="16"/>
                    <a:pt x="1177" y="16"/>
                  </a:cubicBezTo>
                  <a:cubicBezTo>
                    <a:pt x="1177" y="16"/>
                    <a:pt x="1142" y="21"/>
                    <a:pt x="1129" y="20"/>
                  </a:cubicBezTo>
                  <a:cubicBezTo>
                    <a:pt x="1116" y="19"/>
                    <a:pt x="1061" y="13"/>
                    <a:pt x="1047" y="11"/>
                  </a:cubicBezTo>
                  <a:cubicBezTo>
                    <a:pt x="1033" y="9"/>
                    <a:pt x="995" y="13"/>
                    <a:pt x="990" y="13"/>
                  </a:cubicBezTo>
                  <a:cubicBezTo>
                    <a:pt x="985" y="13"/>
                    <a:pt x="935" y="19"/>
                    <a:pt x="956" y="24"/>
                  </a:cubicBezTo>
                  <a:cubicBezTo>
                    <a:pt x="977" y="29"/>
                    <a:pt x="1046" y="31"/>
                    <a:pt x="1046" y="31"/>
                  </a:cubicBezTo>
                  <a:cubicBezTo>
                    <a:pt x="1103" y="38"/>
                    <a:pt x="1103" y="38"/>
                    <a:pt x="1103" y="38"/>
                  </a:cubicBezTo>
                  <a:cubicBezTo>
                    <a:pt x="1103" y="38"/>
                    <a:pt x="1048" y="40"/>
                    <a:pt x="1040" y="40"/>
                  </a:cubicBezTo>
                  <a:cubicBezTo>
                    <a:pt x="1032" y="40"/>
                    <a:pt x="984" y="27"/>
                    <a:pt x="985" y="31"/>
                  </a:cubicBezTo>
                  <a:cubicBezTo>
                    <a:pt x="986" y="35"/>
                    <a:pt x="1006" y="38"/>
                    <a:pt x="1006" y="38"/>
                  </a:cubicBezTo>
                  <a:cubicBezTo>
                    <a:pt x="975" y="41"/>
                    <a:pt x="975" y="41"/>
                    <a:pt x="975" y="41"/>
                  </a:cubicBezTo>
                  <a:cubicBezTo>
                    <a:pt x="975" y="41"/>
                    <a:pt x="958" y="55"/>
                    <a:pt x="962" y="59"/>
                  </a:cubicBezTo>
                  <a:cubicBezTo>
                    <a:pt x="966" y="63"/>
                    <a:pt x="938" y="64"/>
                    <a:pt x="925" y="56"/>
                  </a:cubicBezTo>
                  <a:cubicBezTo>
                    <a:pt x="912" y="48"/>
                    <a:pt x="885" y="42"/>
                    <a:pt x="859" y="40"/>
                  </a:cubicBezTo>
                  <a:cubicBezTo>
                    <a:pt x="833" y="38"/>
                    <a:pt x="804" y="38"/>
                    <a:pt x="804" y="38"/>
                  </a:cubicBezTo>
                  <a:cubicBezTo>
                    <a:pt x="806" y="58"/>
                    <a:pt x="806" y="58"/>
                    <a:pt x="806" y="58"/>
                  </a:cubicBezTo>
                  <a:cubicBezTo>
                    <a:pt x="806" y="58"/>
                    <a:pt x="786" y="61"/>
                    <a:pt x="773" y="59"/>
                  </a:cubicBezTo>
                  <a:cubicBezTo>
                    <a:pt x="760" y="57"/>
                    <a:pt x="736" y="49"/>
                    <a:pt x="728" y="51"/>
                  </a:cubicBezTo>
                  <a:cubicBezTo>
                    <a:pt x="720" y="53"/>
                    <a:pt x="702" y="62"/>
                    <a:pt x="702" y="62"/>
                  </a:cubicBezTo>
                  <a:cubicBezTo>
                    <a:pt x="702" y="62"/>
                    <a:pt x="713" y="44"/>
                    <a:pt x="700" y="44"/>
                  </a:cubicBezTo>
                  <a:cubicBezTo>
                    <a:pt x="687" y="44"/>
                    <a:pt x="616" y="45"/>
                    <a:pt x="597" y="48"/>
                  </a:cubicBezTo>
                  <a:cubicBezTo>
                    <a:pt x="578" y="51"/>
                    <a:pt x="545" y="44"/>
                    <a:pt x="550" y="49"/>
                  </a:cubicBezTo>
                  <a:cubicBezTo>
                    <a:pt x="555" y="54"/>
                    <a:pt x="590" y="71"/>
                    <a:pt x="590" y="71"/>
                  </a:cubicBezTo>
                  <a:cubicBezTo>
                    <a:pt x="590" y="71"/>
                    <a:pt x="536" y="54"/>
                    <a:pt x="527" y="54"/>
                  </a:cubicBezTo>
                  <a:cubicBezTo>
                    <a:pt x="518" y="54"/>
                    <a:pt x="491" y="49"/>
                    <a:pt x="487" y="59"/>
                  </a:cubicBezTo>
                  <a:cubicBezTo>
                    <a:pt x="483" y="69"/>
                    <a:pt x="465" y="80"/>
                    <a:pt x="452" y="80"/>
                  </a:cubicBezTo>
                  <a:cubicBezTo>
                    <a:pt x="439" y="80"/>
                    <a:pt x="402" y="80"/>
                    <a:pt x="402" y="80"/>
                  </a:cubicBezTo>
                  <a:cubicBezTo>
                    <a:pt x="402" y="80"/>
                    <a:pt x="328" y="94"/>
                    <a:pt x="324" y="95"/>
                  </a:cubicBezTo>
                  <a:cubicBezTo>
                    <a:pt x="320" y="96"/>
                    <a:pt x="248" y="106"/>
                    <a:pt x="259" y="113"/>
                  </a:cubicBezTo>
                  <a:cubicBezTo>
                    <a:pt x="270" y="120"/>
                    <a:pt x="310" y="122"/>
                    <a:pt x="315" y="121"/>
                  </a:cubicBezTo>
                  <a:cubicBezTo>
                    <a:pt x="320" y="120"/>
                    <a:pt x="335" y="118"/>
                    <a:pt x="335" y="118"/>
                  </a:cubicBezTo>
                  <a:cubicBezTo>
                    <a:pt x="311" y="128"/>
                    <a:pt x="311" y="128"/>
                    <a:pt x="311" y="128"/>
                  </a:cubicBezTo>
                  <a:cubicBezTo>
                    <a:pt x="300" y="139"/>
                    <a:pt x="300" y="139"/>
                    <a:pt x="300" y="139"/>
                  </a:cubicBezTo>
                  <a:cubicBezTo>
                    <a:pt x="300" y="139"/>
                    <a:pt x="253" y="157"/>
                    <a:pt x="236" y="157"/>
                  </a:cubicBezTo>
                  <a:cubicBezTo>
                    <a:pt x="219" y="157"/>
                    <a:pt x="151" y="157"/>
                    <a:pt x="137" y="169"/>
                  </a:cubicBezTo>
                  <a:cubicBezTo>
                    <a:pt x="123" y="181"/>
                    <a:pt x="112" y="167"/>
                    <a:pt x="112" y="167"/>
                  </a:cubicBezTo>
                  <a:cubicBezTo>
                    <a:pt x="90" y="176"/>
                    <a:pt x="90" y="176"/>
                    <a:pt x="90" y="176"/>
                  </a:cubicBezTo>
                  <a:cubicBezTo>
                    <a:pt x="57" y="175"/>
                    <a:pt x="57" y="175"/>
                    <a:pt x="57" y="175"/>
                  </a:cubicBezTo>
                  <a:cubicBezTo>
                    <a:pt x="57" y="175"/>
                    <a:pt x="0" y="181"/>
                    <a:pt x="14" y="191"/>
                  </a:cubicBezTo>
                  <a:cubicBezTo>
                    <a:pt x="28" y="201"/>
                    <a:pt x="51" y="212"/>
                    <a:pt x="51" y="212"/>
                  </a:cubicBezTo>
                  <a:cubicBezTo>
                    <a:pt x="71" y="204"/>
                    <a:pt x="71" y="204"/>
                    <a:pt x="71" y="204"/>
                  </a:cubicBezTo>
                  <a:cubicBezTo>
                    <a:pt x="71" y="204"/>
                    <a:pt x="73" y="216"/>
                    <a:pt x="83" y="219"/>
                  </a:cubicBezTo>
                  <a:cubicBezTo>
                    <a:pt x="93" y="222"/>
                    <a:pt x="116" y="209"/>
                    <a:pt x="116" y="209"/>
                  </a:cubicBezTo>
                  <a:cubicBezTo>
                    <a:pt x="116" y="209"/>
                    <a:pt x="112" y="220"/>
                    <a:pt x="122" y="220"/>
                  </a:cubicBezTo>
                  <a:cubicBezTo>
                    <a:pt x="132" y="220"/>
                    <a:pt x="169" y="204"/>
                    <a:pt x="176" y="209"/>
                  </a:cubicBezTo>
                  <a:cubicBezTo>
                    <a:pt x="183" y="214"/>
                    <a:pt x="181" y="220"/>
                    <a:pt x="181" y="220"/>
                  </a:cubicBezTo>
                  <a:cubicBezTo>
                    <a:pt x="170" y="221"/>
                    <a:pt x="170" y="221"/>
                    <a:pt x="170" y="221"/>
                  </a:cubicBezTo>
                  <a:cubicBezTo>
                    <a:pt x="170" y="221"/>
                    <a:pt x="162" y="232"/>
                    <a:pt x="155" y="232"/>
                  </a:cubicBezTo>
                  <a:cubicBezTo>
                    <a:pt x="148" y="232"/>
                    <a:pt x="152" y="226"/>
                    <a:pt x="141" y="226"/>
                  </a:cubicBezTo>
                  <a:cubicBezTo>
                    <a:pt x="130" y="226"/>
                    <a:pt x="96" y="231"/>
                    <a:pt x="96" y="231"/>
                  </a:cubicBezTo>
                  <a:cubicBezTo>
                    <a:pt x="69" y="228"/>
                    <a:pt x="69" y="228"/>
                    <a:pt x="69" y="228"/>
                  </a:cubicBezTo>
                  <a:cubicBezTo>
                    <a:pt x="69" y="228"/>
                    <a:pt x="31" y="208"/>
                    <a:pt x="20" y="227"/>
                  </a:cubicBezTo>
                  <a:cubicBezTo>
                    <a:pt x="9" y="246"/>
                    <a:pt x="36" y="252"/>
                    <a:pt x="44" y="251"/>
                  </a:cubicBezTo>
                  <a:cubicBezTo>
                    <a:pt x="52" y="250"/>
                    <a:pt x="79" y="251"/>
                    <a:pt x="79" y="251"/>
                  </a:cubicBezTo>
                  <a:cubicBezTo>
                    <a:pt x="79" y="251"/>
                    <a:pt x="36" y="254"/>
                    <a:pt x="41" y="261"/>
                  </a:cubicBezTo>
                  <a:cubicBezTo>
                    <a:pt x="46" y="268"/>
                    <a:pt x="74" y="274"/>
                    <a:pt x="74" y="274"/>
                  </a:cubicBezTo>
                  <a:cubicBezTo>
                    <a:pt x="98" y="277"/>
                    <a:pt x="98" y="277"/>
                    <a:pt x="98" y="277"/>
                  </a:cubicBezTo>
                  <a:cubicBezTo>
                    <a:pt x="98" y="277"/>
                    <a:pt x="99" y="267"/>
                    <a:pt x="106" y="266"/>
                  </a:cubicBezTo>
                  <a:cubicBezTo>
                    <a:pt x="113" y="265"/>
                    <a:pt x="121" y="276"/>
                    <a:pt x="121" y="276"/>
                  </a:cubicBezTo>
                  <a:cubicBezTo>
                    <a:pt x="144" y="267"/>
                    <a:pt x="144" y="267"/>
                    <a:pt x="144" y="267"/>
                  </a:cubicBezTo>
                  <a:cubicBezTo>
                    <a:pt x="144" y="267"/>
                    <a:pt x="148" y="277"/>
                    <a:pt x="151" y="277"/>
                  </a:cubicBezTo>
                  <a:cubicBezTo>
                    <a:pt x="154" y="277"/>
                    <a:pt x="184" y="263"/>
                    <a:pt x="193" y="265"/>
                  </a:cubicBezTo>
                  <a:cubicBezTo>
                    <a:pt x="202" y="267"/>
                    <a:pt x="209" y="271"/>
                    <a:pt x="214" y="271"/>
                  </a:cubicBezTo>
                  <a:cubicBezTo>
                    <a:pt x="219" y="271"/>
                    <a:pt x="230" y="262"/>
                    <a:pt x="236" y="262"/>
                  </a:cubicBezTo>
                  <a:cubicBezTo>
                    <a:pt x="242" y="262"/>
                    <a:pt x="259" y="273"/>
                    <a:pt x="259" y="273"/>
                  </a:cubicBezTo>
                  <a:cubicBezTo>
                    <a:pt x="259" y="273"/>
                    <a:pt x="291" y="268"/>
                    <a:pt x="313" y="274"/>
                  </a:cubicBezTo>
                  <a:cubicBezTo>
                    <a:pt x="335" y="280"/>
                    <a:pt x="339" y="291"/>
                    <a:pt x="339" y="291"/>
                  </a:cubicBezTo>
                  <a:cubicBezTo>
                    <a:pt x="339" y="291"/>
                    <a:pt x="361" y="286"/>
                    <a:pt x="361" y="291"/>
                  </a:cubicBezTo>
                  <a:cubicBezTo>
                    <a:pt x="361" y="296"/>
                    <a:pt x="351" y="306"/>
                    <a:pt x="351" y="306"/>
                  </a:cubicBezTo>
                  <a:cubicBezTo>
                    <a:pt x="357" y="315"/>
                    <a:pt x="357" y="315"/>
                    <a:pt x="357" y="315"/>
                  </a:cubicBezTo>
                  <a:cubicBezTo>
                    <a:pt x="357" y="315"/>
                    <a:pt x="390" y="321"/>
                    <a:pt x="390" y="330"/>
                  </a:cubicBezTo>
                  <a:cubicBezTo>
                    <a:pt x="390" y="339"/>
                    <a:pt x="374" y="343"/>
                    <a:pt x="374" y="343"/>
                  </a:cubicBezTo>
                  <a:cubicBezTo>
                    <a:pt x="383" y="359"/>
                    <a:pt x="383" y="359"/>
                    <a:pt x="383" y="359"/>
                  </a:cubicBezTo>
                  <a:cubicBezTo>
                    <a:pt x="399" y="369"/>
                    <a:pt x="399" y="369"/>
                    <a:pt x="399" y="369"/>
                  </a:cubicBezTo>
                  <a:cubicBezTo>
                    <a:pt x="385" y="374"/>
                    <a:pt x="385" y="374"/>
                    <a:pt x="385" y="374"/>
                  </a:cubicBezTo>
                  <a:cubicBezTo>
                    <a:pt x="395" y="387"/>
                    <a:pt x="395" y="387"/>
                    <a:pt x="395" y="387"/>
                  </a:cubicBezTo>
                  <a:cubicBezTo>
                    <a:pt x="395" y="387"/>
                    <a:pt x="383" y="386"/>
                    <a:pt x="383" y="395"/>
                  </a:cubicBezTo>
                  <a:cubicBezTo>
                    <a:pt x="383" y="404"/>
                    <a:pt x="405" y="407"/>
                    <a:pt x="402" y="412"/>
                  </a:cubicBezTo>
                  <a:cubicBezTo>
                    <a:pt x="399" y="417"/>
                    <a:pt x="380" y="426"/>
                    <a:pt x="380" y="426"/>
                  </a:cubicBezTo>
                  <a:cubicBezTo>
                    <a:pt x="388" y="433"/>
                    <a:pt x="388" y="433"/>
                    <a:pt x="388" y="433"/>
                  </a:cubicBezTo>
                  <a:cubicBezTo>
                    <a:pt x="388" y="433"/>
                    <a:pt x="347" y="438"/>
                    <a:pt x="348" y="441"/>
                  </a:cubicBezTo>
                  <a:cubicBezTo>
                    <a:pt x="349" y="444"/>
                    <a:pt x="357" y="446"/>
                    <a:pt x="370" y="445"/>
                  </a:cubicBezTo>
                  <a:cubicBezTo>
                    <a:pt x="383" y="444"/>
                    <a:pt x="367" y="455"/>
                    <a:pt x="367" y="455"/>
                  </a:cubicBezTo>
                  <a:cubicBezTo>
                    <a:pt x="367" y="455"/>
                    <a:pt x="316" y="456"/>
                    <a:pt x="328" y="465"/>
                  </a:cubicBezTo>
                  <a:cubicBezTo>
                    <a:pt x="340" y="474"/>
                    <a:pt x="353" y="479"/>
                    <a:pt x="369" y="478"/>
                  </a:cubicBezTo>
                  <a:cubicBezTo>
                    <a:pt x="385" y="477"/>
                    <a:pt x="389" y="467"/>
                    <a:pt x="389" y="467"/>
                  </a:cubicBezTo>
                  <a:cubicBezTo>
                    <a:pt x="389" y="467"/>
                    <a:pt x="416" y="469"/>
                    <a:pt x="414" y="460"/>
                  </a:cubicBezTo>
                  <a:cubicBezTo>
                    <a:pt x="412" y="451"/>
                    <a:pt x="419" y="439"/>
                    <a:pt x="419" y="439"/>
                  </a:cubicBezTo>
                  <a:cubicBezTo>
                    <a:pt x="421" y="458"/>
                    <a:pt x="421" y="458"/>
                    <a:pt x="421" y="458"/>
                  </a:cubicBezTo>
                  <a:cubicBezTo>
                    <a:pt x="438" y="447"/>
                    <a:pt x="438" y="447"/>
                    <a:pt x="438" y="447"/>
                  </a:cubicBezTo>
                  <a:cubicBezTo>
                    <a:pt x="438" y="447"/>
                    <a:pt x="430" y="453"/>
                    <a:pt x="434" y="458"/>
                  </a:cubicBezTo>
                  <a:cubicBezTo>
                    <a:pt x="438" y="463"/>
                    <a:pt x="463" y="465"/>
                    <a:pt x="463" y="465"/>
                  </a:cubicBezTo>
                  <a:cubicBezTo>
                    <a:pt x="454" y="471"/>
                    <a:pt x="454" y="471"/>
                    <a:pt x="454" y="471"/>
                  </a:cubicBezTo>
                  <a:cubicBezTo>
                    <a:pt x="454" y="471"/>
                    <a:pt x="448" y="484"/>
                    <a:pt x="457" y="487"/>
                  </a:cubicBezTo>
                  <a:cubicBezTo>
                    <a:pt x="466" y="490"/>
                    <a:pt x="479" y="504"/>
                    <a:pt x="473" y="510"/>
                  </a:cubicBezTo>
                  <a:cubicBezTo>
                    <a:pt x="467" y="516"/>
                    <a:pt x="456" y="513"/>
                    <a:pt x="456" y="513"/>
                  </a:cubicBezTo>
                  <a:cubicBezTo>
                    <a:pt x="456" y="519"/>
                    <a:pt x="456" y="519"/>
                    <a:pt x="456" y="519"/>
                  </a:cubicBezTo>
                  <a:cubicBezTo>
                    <a:pt x="456" y="519"/>
                    <a:pt x="441" y="518"/>
                    <a:pt x="432" y="517"/>
                  </a:cubicBezTo>
                  <a:cubicBezTo>
                    <a:pt x="423" y="516"/>
                    <a:pt x="415" y="506"/>
                    <a:pt x="415" y="506"/>
                  </a:cubicBezTo>
                  <a:cubicBezTo>
                    <a:pt x="375" y="505"/>
                    <a:pt x="375" y="505"/>
                    <a:pt x="375" y="505"/>
                  </a:cubicBezTo>
                  <a:cubicBezTo>
                    <a:pt x="375" y="505"/>
                    <a:pt x="351" y="483"/>
                    <a:pt x="345" y="505"/>
                  </a:cubicBezTo>
                  <a:cubicBezTo>
                    <a:pt x="343" y="514"/>
                    <a:pt x="355" y="520"/>
                    <a:pt x="362" y="521"/>
                  </a:cubicBezTo>
                  <a:cubicBezTo>
                    <a:pt x="369" y="522"/>
                    <a:pt x="374" y="518"/>
                    <a:pt x="383" y="522"/>
                  </a:cubicBezTo>
                  <a:cubicBezTo>
                    <a:pt x="392" y="526"/>
                    <a:pt x="400" y="540"/>
                    <a:pt x="415" y="540"/>
                  </a:cubicBezTo>
                  <a:cubicBezTo>
                    <a:pt x="430" y="540"/>
                    <a:pt x="441" y="534"/>
                    <a:pt x="441" y="534"/>
                  </a:cubicBezTo>
                  <a:cubicBezTo>
                    <a:pt x="456" y="542"/>
                    <a:pt x="456" y="542"/>
                    <a:pt x="456" y="542"/>
                  </a:cubicBezTo>
                  <a:cubicBezTo>
                    <a:pt x="470" y="533"/>
                    <a:pt x="470" y="533"/>
                    <a:pt x="470" y="533"/>
                  </a:cubicBezTo>
                  <a:cubicBezTo>
                    <a:pt x="467" y="547"/>
                    <a:pt x="467" y="547"/>
                    <a:pt x="467" y="547"/>
                  </a:cubicBezTo>
                  <a:cubicBezTo>
                    <a:pt x="467" y="547"/>
                    <a:pt x="452" y="540"/>
                    <a:pt x="450" y="547"/>
                  </a:cubicBezTo>
                  <a:cubicBezTo>
                    <a:pt x="448" y="554"/>
                    <a:pt x="459" y="561"/>
                    <a:pt x="459" y="561"/>
                  </a:cubicBezTo>
                  <a:cubicBezTo>
                    <a:pt x="459" y="561"/>
                    <a:pt x="432" y="561"/>
                    <a:pt x="433" y="566"/>
                  </a:cubicBezTo>
                  <a:cubicBezTo>
                    <a:pt x="434" y="571"/>
                    <a:pt x="454" y="572"/>
                    <a:pt x="454" y="572"/>
                  </a:cubicBezTo>
                  <a:cubicBezTo>
                    <a:pt x="454" y="572"/>
                    <a:pt x="451" y="581"/>
                    <a:pt x="446" y="583"/>
                  </a:cubicBezTo>
                  <a:cubicBezTo>
                    <a:pt x="441" y="585"/>
                    <a:pt x="425" y="572"/>
                    <a:pt x="421" y="578"/>
                  </a:cubicBezTo>
                  <a:cubicBezTo>
                    <a:pt x="417" y="584"/>
                    <a:pt x="427" y="592"/>
                    <a:pt x="427" y="592"/>
                  </a:cubicBezTo>
                  <a:cubicBezTo>
                    <a:pt x="411" y="591"/>
                    <a:pt x="411" y="591"/>
                    <a:pt x="411" y="591"/>
                  </a:cubicBezTo>
                  <a:cubicBezTo>
                    <a:pt x="416" y="605"/>
                    <a:pt x="416" y="605"/>
                    <a:pt x="416" y="605"/>
                  </a:cubicBezTo>
                  <a:cubicBezTo>
                    <a:pt x="416" y="605"/>
                    <a:pt x="395" y="606"/>
                    <a:pt x="398" y="616"/>
                  </a:cubicBezTo>
                  <a:cubicBezTo>
                    <a:pt x="401" y="626"/>
                    <a:pt x="420" y="628"/>
                    <a:pt x="420" y="628"/>
                  </a:cubicBezTo>
                  <a:cubicBezTo>
                    <a:pt x="420" y="628"/>
                    <a:pt x="422" y="639"/>
                    <a:pt x="415" y="639"/>
                  </a:cubicBezTo>
                  <a:cubicBezTo>
                    <a:pt x="408" y="639"/>
                    <a:pt x="413" y="647"/>
                    <a:pt x="413" y="647"/>
                  </a:cubicBezTo>
                  <a:cubicBezTo>
                    <a:pt x="413" y="647"/>
                    <a:pt x="411" y="649"/>
                    <a:pt x="408" y="639"/>
                  </a:cubicBezTo>
                  <a:cubicBezTo>
                    <a:pt x="405" y="629"/>
                    <a:pt x="394" y="624"/>
                    <a:pt x="394" y="624"/>
                  </a:cubicBezTo>
                  <a:cubicBezTo>
                    <a:pt x="394" y="624"/>
                    <a:pt x="377" y="593"/>
                    <a:pt x="367" y="595"/>
                  </a:cubicBezTo>
                  <a:cubicBezTo>
                    <a:pt x="357" y="597"/>
                    <a:pt x="331" y="609"/>
                    <a:pt x="345" y="617"/>
                  </a:cubicBezTo>
                  <a:cubicBezTo>
                    <a:pt x="359" y="625"/>
                    <a:pt x="381" y="628"/>
                    <a:pt x="381" y="628"/>
                  </a:cubicBezTo>
                  <a:cubicBezTo>
                    <a:pt x="381" y="628"/>
                    <a:pt x="364" y="630"/>
                    <a:pt x="353" y="630"/>
                  </a:cubicBezTo>
                  <a:cubicBezTo>
                    <a:pt x="342" y="630"/>
                    <a:pt x="328" y="625"/>
                    <a:pt x="320" y="630"/>
                  </a:cubicBezTo>
                  <a:cubicBezTo>
                    <a:pt x="312" y="635"/>
                    <a:pt x="289" y="640"/>
                    <a:pt x="296" y="643"/>
                  </a:cubicBezTo>
                  <a:cubicBezTo>
                    <a:pt x="303" y="646"/>
                    <a:pt x="344" y="639"/>
                    <a:pt x="354" y="640"/>
                  </a:cubicBezTo>
                  <a:cubicBezTo>
                    <a:pt x="364" y="641"/>
                    <a:pt x="388" y="643"/>
                    <a:pt x="388" y="643"/>
                  </a:cubicBezTo>
                  <a:cubicBezTo>
                    <a:pt x="388" y="643"/>
                    <a:pt x="368" y="644"/>
                    <a:pt x="362" y="644"/>
                  </a:cubicBezTo>
                  <a:cubicBezTo>
                    <a:pt x="356" y="644"/>
                    <a:pt x="290" y="649"/>
                    <a:pt x="284" y="654"/>
                  </a:cubicBezTo>
                  <a:cubicBezTo>
                    <a:pt x="278" y="659"/>
                    <a:pt x="278" y="663"/>
                    <a:pt x="294" y="662"/>
                  </a:cubicBezTo>
                  <a:cubicBezTo>
                    <a:pt x="310" y="661"/>
                    <a:pt x="348" y="657"/>
                    <a:pt x="348" y="657"/>
                  </a:cubicBezTo>
                  <a:cubicBezTo>
                    <a:pt x="348" y="657"/>
                    <a:pt x="375" y="656"/>
                    <a:pt x="376" y="659"/>
                  </a:cubicBezTo>
                  <a:cubicBezTo>
                    <a:pt x="377" y="662"/>
                    <a:pt x="330" y="664"/>
                    <a:pt x="330" y="664"/>
                  </a:cubicBezTo>
                  <a:cubicBezTo>
                    <a:pt x="330" y="664"/>
                    <a:pt x="275" y="666"/>
                    <a:pt x="276" y="668"/>
                  </a:cubicBezTo>
                  <a:cubicBezTo>
                    <a:pt x="277" y="670"/>
                    <a:pt x="286" y="675"/>
                    <a:pt x="295" y="675"/>
                  </a:cubicBezTo>
                  <a:cubicBezTo>
                    <a:pt x="304" y="675"/>
                    <a:pt x="318" y="682"/>
                    <a:pt x="318" y="682"/>
                  </a:cubicBezTo>
                  <a:cubicBezTo>
                    <a:pt x="318" y="682"/>
                    <a:pt x="294" y="676"/>
                    <a:pt x="289" y="682"/>
                  </a:cubicBezTo>
                  <a:cubicBezTo>
                    <a:pt x="284" y="688"/>
                    <a:pt x="289" y="690"/>
                    <a:pt x="289" y="690"/>
                  </a:cubicBezTo>
                  <a:cubicBezTo>
                    <a:pt x="289" y="690"/>
                    <a:pt x="258" y="699"/>
                    <a:pt x="262" y="705"/>
                  </a:cubicBezTo>
                  <a:cubicBezTo>
                    <a:pt x="287" y="706"/>
                    <a:pt x="287" y="706"/>
                    <a:pt x="287" y="706"/>
                  </a:cubicBezTo>
                  <a:cubicBezTo>
                    <a:pt x="264" y="716"/>
                    <a:pt x="264" y="716"/>
                    <a:pt x="264" y="716"/>
                  </a:cubicBezTo>
                  <a:cubicBezTo>
                    <a:pt x="264" y="716"/>
                    <a:pt x="263" y="729"/>
                    <a:pt x="273" y="727"/>
                  </a:cubicBezTo>
                  <a:cubicBezTo>
                    <a:pt x="283" y="725"/>
                    <a:pt x="306" y="725"/>
                    <a:pt x="306" y="725"/>
                  </a:cubicBezTo>
                  <a:cubicBezTo>
                    <a:pt x="306" y="725"/>
                    <a:pt x="267" y="736"/>
                    <a:pt x="274" y="744"/>
                  </a:cubicBezTo>
                  <a:cubicBezTo>
                    <a:pt x="281" y="752"/>
                    <a:pt x="304" y="740"/>
                    <a:pt x="304" y="740"/>
                  </a:cubicBezTo>
                  <a:cubicBezTo>
                    <a:pt x="304" y="740"/>
                    <a:pt x="287" y="755"/>
                    <a:pt x="285" y="762"/>
                  </a:cubicBezTo>
                  <a:cubicBezTo>
                    <a:pt x="283" y="769"/>
                    <a:pt x="280" y="775"/>
                    <a:pt x="286" y="775"/>
                  </a:cubicBezTo>
                  <a:cubicBezTo>
                    <a:pt x="292" y="775"/>
                    <a:pt x="303" y="767"/>
                    <a:pt x="303" y="767"/>
                  </a:cubicBezTo>
                  <a:cubicBezTo>
                    <a:pt x="303" y="767"/>
                    <a:pt x="298" y="783"/>
                    <a:pt x="291" y="783"/>
                  </a:cubicBezTo>
                  <a:cubicBezTo>
                    <a:pt x="284" y="783"/>
                    <a:pt x="269" y="792"/>
                    <a:pt x="270" y="802"/>
                  </a:cubicBezTo>
                  <a:cubicBezTo>
                    <a:pt x="271" y="812"/>
                    <a:pt x="294" y="793"/>
                    <a:pt x="294" y="793"/>
                  </a:cubicBezTo>
                  <a:cubicBezTo>
                    <a:pt x="294" y="793"/>
                    <a:pt x="309" y="776"/>
                    <a:pt x="313" y="780"/>
                  </a:cubicBezTo>
                  <a:cubicBezTo>
                    <a:pt x="317" y="784"/>
                    <a:pt x="341" y="774"/>
                    <a:pt x="341" y="774"/>
                  </a:cubicBezTo>
                  <a:cubicBezTo>
                    <a:pt x="338" y="784"/>
                    <a:pt x="338" y="784"/>
                    <a:pt x="338" y="784"/>
                  </a:cubicBezTo>
                  <a:cubicBezTo>
                    <a:pt x="352" y="774"/>
                    <a:pt x="352" y="774"/>
                    <a:pt x="352" y="774"/>
                  </a:cubicBezTo>
                  <a:cubicBezTo>
                    <a:pt x="338" y="791"/>
                    <a:pt x="338" y="791"/>
                    <a:pt x="338" y="791"/>
                  </a:cubicBezTo>
                  <a:cubicBezTo>
                    <a:pt x="360" y="794"/>
                    <a:pt x="360" y="794"/>
                    <a:pt x="360" y="794"/>
                  </a:cubicBezTo>
                  <a:cubicBezTo>
                    <a:pt x="360" y="794"/>
                    <a:pt x="330" y="794"/>
                    <a:pt x="328" y="798"/>
                  </a:cubicBezTo>
                  <a:cubicBezTo>
                    <a:pt x="326" y="802"/>
                    <a:pt x="335" y="804"/>
                    <a:pt x="335" y="804"/>
                  </a:cubicBezTo>
                  <a:cubicBezTo>
                    <a:pt x="335" y="804"/>
                    <a:pt x="312" y="809"/>
                    <a:pt x="306" y="810"/>
                  </a:cubicBezTo>
                  <a:cubicBezTo>
                    <a:pt x="300" y="811"/>
                    <a:pt x="307" y="816"/>
                    <a:pt x="307" y="816"/>
                  </a:cubicBezTo>
                  <a:cubicBezTo>
                    <a:pt x="307" y="816"/>
                    <a:pt x="283" y="821"/>
                    <a:pt x="281" y="826"/>
                  </a:cubicBezTo>
                  <a:cubicBezTo>
                    <a:pt x="279" y="831"/>
                    <a:pt x="305" y="829"/>
                    <a:pt x="305" y="829"/>
                  </a:cubicBezTo>
                  <a:cubicBezTo>
                    <a:pt x="305" y="829"/>
                    <a:pt x="284" y="833"/>
                    <a:pt x="284" y="836"/>
                  </a:cubicBezTo>
                  <a:cubicBezTo>
                    <a:pt x="284" y="839"/>
                    <a:pt x="304" y="844"/>
                    <a:pt x="304" y="844"/>
                  </a:cubicBezTo>
                  <a:cubicBezTo>
                    <a:pt x="304" y="844"/>
                    <a:pt x="287" y="844"/>
                    <a:pt x="286" y="851"/>
                  </a:cubicBezTo>
                  <a:cubicBezTo>
                    <a:pt x="285" y="858"/>
                    <a:pt x="310" y="855"/>
                    <a:pt x="310" y="855"/>
                  </a:cubicBezTo>
                  <a:cubicBezTo>
                    <a:pt x="298" y="870"/>
                    <a:pt x="298" y="870"/>
                    <a:pt x="298" y="870"/>
                  </a:cubicBezTo>
                  <a:cubicBezTo>
                    <a:pt x="317" y="867"/>
                    <a:pt x="317" y="867"/>
                    <a:pt x="317" y="867"/>
                  </a:cubicBezTo>
                  <a:cubicBezTo>
                    <a:pt x="317" y="867"/>
                    <a:pt x="295" y="880"/>
                    <a:pt x="298" y="891"/>
                  </a:cubicBezTo>
                  <a:cubicBezTo>
                    <a:pt x="301" y="902"/>
                    <a:pt x="324" y="900"/>
                    <a:pt x="324" y="900"/>
                  </a:cubicBezTo>
                  <a:cubicBezTo>
                    <a:pt x="313" y="915"/>
                    <a:pt x="313" y="915"/>
                    <a:pt x="313" y="915"/>
                  </a:cubicBezTo>
                  <a:cubicBezTo>
                    <a:pt x="334" y="908"/>
                    <a:pt x="334" y="908"/>
                    <a:pt x="334" y="908"/>
                  </a:cubicBezTo>
                  <a:cubicBezTo>
                    <a:pt x="334" y="908"/>
                    <a:pt x="319" y="920"/>
                    <a:pt x="322" y="925"/>
                  </a:cubicBezTo>
                  <a:cubicBezTo>
                    <a:pt x="325" y="930"/>
                    <a:pt x="344" y="931"/>
                    <a:pt x="344" y="931"/>
                  </a:cubicBezTo>
                  <a:cubicBezTo>
                    <a:pt x="344" y="931"/>
                    <a:pt x="334" y="934"/>
                    <a:pt x="337" y="940"/>
                  </a:cubicBezTo>
                  <a:cubicBezTo>
                    <a:pt x="340" y="946"/>
                    <a:pt x="351" y="943"/>
                    <a:pt x="351" y="943"/>
                  </a:cubicBezTo>
                  <a:cubicBezTo>
                    <a:pt x="351" y="943"/>
                    <a:pt x="336" y="955"/>
                    <a:pt x="339" y="959"/>
                  </a:cubicBezTo>
                  <a:cubicBezTo>
                    <a:pt x="342" y="963"/>
                    <a:pt x="358" y="961"/>
                    <a:pt x="358" y="961"/>
                  </a:cubicBezTo>
                  <a:cubicBezTo>
                    <a:pt x="356" y="969"/>
                    <a:pt x="356" y="969"/>
                    <a:pt x="356" y="969"/>
                  </a:cubicBezTo>
                  <a:cubicBezTo>
                    <a:pt x="382" y="963"/>
                    <a:pt x="382" y="963"/>
                    <a:pt x="382" y="963"/>
                  </a:cubicBezTo>
                  <a:cubicBezTo>
                    <a:pt x="382" y="963"/>
                    <a:pt x="390" y="976"/>
                    <a:pt x="398" y="969"/>
                  </a:cubicBezTo>
                  <a:cubicBezTo>
                    <a:pt x="406" y="962"/>
                    <a:pt x="431" y="946"/>
                    <a:pt x="435" y="948"/>
                  </a:cubicBezTo>
                  <a:cubicBezTo>
                    <a:pt x="439" y="950"/>
                    <a:pt x="428" y="958"/>
                    <a:pt x="428" y="958"/>
                  </a:cubicBezTo>
                  <a:cubicBezTo>
                    <a:pt x="443" y="962"/>
                    <a:pt x="443" y="962"/>
                    <a:pt x="443" y="962"/>
                  </a:cubicBezTo>
                  <a:cubicBezTo>
                    <a:pt x="457" y="955"/>
                    <a:pt x="457" y="955"/>
                    <a:pt x="457" y="955"/>
                  </a:cubicBezTo>
                  <a:cubicBezTo>
                    <a:pt x="457" y="955"/>
                    <a:pt x="436" y="968"/>
                    <a:pt x="431" y="973"/>
                  </a:cubicBezTo>
                  <a:cubicBezTo>
                    <a:pt x="426" y="978"/>
                    <a:pt x="422" y="983"/>
                    <a:pt x="430" y="983"/>
                  </a:cubicBezTo>
                  <a:cubicBezTo>
                    <a:pt x="438" y="983"/>
                    <a:pt x="465" y="978"/>
                    <a:pt x="465" y="978"/>
                  </a:cubicBezTo>
                  <a:cubicBezTo>
                    <a:pt x="465" y="978"/>
                    <a:pt x="434" y="994"/>
                    <a:pt x="443" y="1000"/>
                  </a:cubicBezTo>
                  <a:cubicBezTo>
                    <a:pt x="452" y="1006"/>
                    <a:pt x="471" y="1000"/>
                    <a:pt x="471" y="1000"/>
                  </a:cubicBezTo>
                  <a:cubicBezTo>
                    <a:pt x="471" y="1000"/>
                    <a:pt x="481" y="1019"/>
                    <a:pt x="493" y="1012"/>
                  </a:cubicBezTo>
                  <a:cubicBezTo>
                    <a:pt x="505" y="1005"/>
                    <a:pt x="511" y="998"/>
                    <a:pt x="511" y="998"/>
                  </a:cubicBezTo>
                  <a:cubicBezTo>
                    <a:pt x="511" y="998"/>
                    <a:pt x="506" y="995"/>
                    <a:pt x="502" y="989"/>
                  </a:cubicBezTo>
                  <a:cubicBezTo>
                    <a:pt x="498" y="983"/>
                    <a:pt x="515" y="990"/>
                    <a:pt x="520" y="985"/>
                  </a:cubicBezTo>
                  <a:cubicBezTo>
                    <a:pt x="525" y="980"/>
                    <a:pt x="524" y="964"/>
                    <a:pt x="524" y="964"/>
                  </a:cubicBezTo>
                  <a:cubicBezTo>
                    <a:pt x="524" y="964"/>
                    <a:pt x="546" y="974"/>
                    <a:pt x="545" y="964"/>
                  </a:cubicBezTo>
                  <a:cubicBezTo>
                    <a:pt x="544" y="954"/>
                    <a:pt x="540" y="948"/>
                    <a:pt x="540" y="948"/>
                  </a:cubicBezTo>
                  <a:cubicBezTo>
                    <a:pt x="540" y="948"/>
                    <a:pt x="546" y="957"/>
                    <a:pt x="552" y="958"/>
                  </a:cubicBezTo>
                  <a:cubicBezTo>
                    <a:pt x="557" y="958"/>
                    <a:pt x="562" y="949"/>
                    <a:pt x="559" y="944"/>
                  </a:cubicBezTo>
                  <a:cubicBezTo>
                    <a:pt x="553" y="934"/>
                    <a:pt x="547" y="931"/>
                    <a:pt x="547" y="931"/>
                  </a:cubicBezTo>
                  <a:cubicBezTo>
                    <a:pt x="547" y="931"/>
                    <a:pt x="569" y="937"/>
                    <a:pt x="569" y="933"/>
                  </a:cubicBezTo>
                  <a:cubicBezTo>
                    <a:pt x="569" y="929"/>
                    <a:pt x="564" y="923"/>
                    <a:pt x="564" y="923"/>
                  </a:cubicBezTo>
                  <a:cubicBezTo>
                    <a:pt x="582" y="922"/>
                    <a:pt x="582" y="922"/>
                    <a:pt x="582" y="922"/>
                  </a:cubicBezTo>
                  <a:cubicBezTo>
                    <a:pt x="574" y="908"/>
                    <a:pt x="574" y="908"/>
                    <a:pt x="574" y="908"/>
                  </a:cubicBezTo>
                  <a:cubicBezTo>
                    <a:pt x="585" y="903"/>
                    <a:pt x="585" y="903"/>
                    <a:pt x="585" y="903"/>
                  </a:cubicBezTo>
                  <a:cubicBezTo>
                    <a:pt x="585" y="903"/>
                    <a:pt x="572" y="894"/>
                    <a:pt x="569" y="893"/>
                  </a:cubicBezTo>
                  <a:cubicBezTo>
                    <a:pt x="566" y="892"/>
                    <a:pt x="580" y="887"/>
                    <a:pt x="580" y="887"/>
                  </a:cubicBezTo>
                  <a:cubicBezTo>
                    <a:pt x="566" y="873"/>
                    <a:pt x="566" y="873"/>
                    <a:pt x="566" y="873"/>
                  </a:cubicBezTo>
                  <a:cubicBezTo>
                    <a:pt x="566" y="873"/>
                    <a:pt x="580" y="885"/>
                    <a:pt x="584" y="882"/>
                  </a:cubicBezTo>
                  <a:cubicBezTo>
                    <a:pt x="588" y="879"/>
                    <a:pt x="596" y="873"/>
                    <a:pt x="596" y="873"/>
                  </a:cubicBezTo>
                  <a:cubicBezTo>
                    <a:pt x="596" y="873"/>
                    <a:pt x="612" y="875"/>
                    <a:pt x="615" y="872"/>
                  </a:cubicBezTo>
                  <a:cubicBezTo>
                    <a:pt x="618" y="869"/>
                    <a:pt x="611" y="859"/>
                    <a:pt x="611" y="859"/>
                  </a:cubicBezTo>
                  <a:cubicBezTo>
                    <a:pt x="625" y="858"/>
                    <a:pt x="625" y="858"/>
                    <a:pt x="625" y="858"/>
                  </a:cubicBezTo>
                  <a:cubicBezTo>
                    <a:pt x="630" y="841"/>
                    <a:pt x="630" y="841"/>
                    <a:pt x="630" y="841"/>
                  </a:cubicBezTo>
                  <a:cubicBezTo>
                    <a:pt x="630" y="841"/>
                    <a:pt x="650" y="848"/>
                    <a:pt x="656" y="843"/>
                  </a:cubicBezTo>
                  <a:cubicBezTo>
                    <a:pt x="662" y="838"/>
                    <a:pt x="657" y="829"/>
                    <a:pt x="657" y="829"/>
                  </a:cubicBezTo>
                  <a:cubicBezTo>
                    <a:pt x="657" y="829"/>
                    <a:pt x="664" y="839"/>
                    <a:pt x="671" y="839"/>
                  </a:cubicBezTo>
                  <a:cubicBezTo>
                    <a:pt x="675" y="839"/>
                    <a:pt x="678" y="830"/>
                    <a:pt x="680" y="828"/>
                  </a:cubicBezTo>
                  <a:cubicBezTo>
                    <a:pt x="685" y="821"/>
                    <a:pt x="680" y="811"/>
                    <a:pt x="680" y="811"/>
                  </a:cubicBezTo>
                  <a:cubicBezTo>
                    <a:pt x="655" y="807"/>
                    <a:pt x="655" y="807"/>
                    <a:pt x="655" y="807"/>
                  </a:cubicBezTo>
                  <a:cubicBezTo>
                    <a:pt x="673" y="802"/>
                    <a:pt x="673" y="802"/>
                    <a:pt x="673" y="802"/>
                  </a:cubicBezTo>
                  <a:cubicBezTo>
                    <a:pt x="693" y="794"/>
                    <a:pt x="693" y="794"/>
                    <a:pt x="693" y="794"/>
                  </a:cubicBezTo>
                  <a:cubicBezTo>
                    <a:pt x="694" y="780"/>
                    <a:pt x="694" y="780"/>
                    <a:pt x="694" y="780"/>
                  </a:cubicBezTo>
                  <a:cubicBezTo>
                    <a:pt x="681" y="777"/>
                    <a:pt x="681" y="777"/>
                    <a:pt x="681" y="777"/>
                  </a:cubicBezTo>
                  <a:cubicBezTo>
                    <a:pt x="686" y="765"/>
                    <a:pt x="686" y="765"/>
                    <a:pt x="686" y="765"/>
                  </a:cubicBezTo>
                  <a:cubicBezTo>
                    <a:pt x="707" y="765"/>
                    <a:pt x="707" y="765"/>
                    <a:pt x="707" y="765"/>
                  </a:cubicBezTo>
                  <a:cubicBezTo>
                    <a:pt x="707" y="765"/>
                    <a:pt x="721" y="769"/>
                    <a:pt x="728" y="763"/>
                  </a:cubicBezTo>
                  <a:cubicBezTo>
                    <a:pt x="735" y="757"/>
                    <a:pt x="730" y="745"/>
                    <a:pt x="730" y="745"/>
                  </a:cubicBezTo>
                  <a:cubicBezTo>
                    <a:pt x="752" y="741"/>
                    <a:pt x="752" y="741"/>
                    <a:pt x="752" y="741"/>
                  </a:cubicBezTo>
                  <a:cubicBezTo>
                    <a:pt x="752" y="741"/>
                    <a:pt x="783" y="747"/>
                    <a:pt x="791" y="740"/>
                  </a:cubicBezTo>
                  <a:cubicBezTo>
                    <a:pt x="799" y="733"/>
                    <a:pt x="802" y="726"/>
                    <a:pt x="802" y="726"/>
                  </a:cubicBezTo>
                  <a:cubicBezTo>
                    <a:pt x="811" y="721"/>
                    <a:pt x="811" y="721"/>
                    <a:pt x="811" y="721"/>
                  </a:cubicBezTo>
                  <a:cubicBezTo>
                    <a:pt x="811" y="721"/>
                    <a:pt x="813" y="710"/>
                    <a:pt x="824" y="708"/>
                  </a:cubicBezTo>
                  <a:cubicBezTo>
                    <a:pt x="835" y="706"/>
                    <a:pt x="804" y="740"/>
                    <a:pt x="812" y="740"/>
                  </a:cubicBezTo>
                  <a:cubicBezTo>
                    <a:pt x="820" y="740"/>
                    <a:pt x="828" y="738"/>
                    <a:pt x="828" y="738"/>
                  </a:cubicBezTo>
                  <a:cubicBezTo>
                    <a:pt x="832" y="725"/>
                    <a:pt x="832" y="725"/>
                    <a:pt x="832" y="725"/>
                  </a:cubicBezTo>
                  <a:cubicBezTo>
                    <a:pt x="841" y="727"/>
                    <a:pt x="841" y="727"/>
                    <a:pt x="841" y="727"/>
                  </a:cubicBezTo>
                  <a:cubicBezTo>
                    <a:pt x="849" y="718"/>
                    <a:pt x="849" y="718"/>
                    <a:pt x="849" y="718"/>
                  </a:cubicBezTo>
                  <a:cubicBezTo>
                    <a:pt x="849" y="718"/>
                    <a:pt x="866" y="733"/>
                    <a:pt x="878" y="725"/>
                  </a:cubicBezTo>
                  <a:cubicBezTo>
                    <a:pt x="890" y="717"/>
                    <a:pt x="907" y="704"/>
                    <a:pt x="907" y="704"/>
                  </a:cubicBezTo>
                  <a:cubicBezTo>
                    <a:pt x="907" y="704"/>
                    <a:pt x="923" y="709"/>
                    <a:pt x="950" y="698"/>
                  </a:cubicBezTo>
                  <a:cubicBezTo>
                    <a:pt x="977" y="687"/>
                    <a:pt x="974" y="670"/>
                    <a:pt x="992" y="658"/>
                  </a:cubicBezTo>
                  <a:cubicBezTo>
                    <a:pt x="1010" y="646"/>
                    <a:pt x="1052" y="634"/>
                    <a:pt x="1052" y="634"/>
                  </a:cubicBezTo>
                  <a:cubicBezTo>
                    <a:pt x="1052" y="634"/>
                    <a:pt x="1055" y="625"/>
                    <a:pt x="1054" y="619"/>
                  </a:cubicBezTo>
                  <a:cubicBezTo>
                    <a:pt x="1053" y="613"/>
                    <a:pt x="1046" y="601"/>
                    <a:pt x="1053" y="599"/>
                  </a:cubicBezTo>
                  <a:cubicBezTo>
                    <a:pt x="1060" y="597"/>
                    <a:pt x="1071" y="625"/>
                    <a:pt x="1082" y="625"/>
                  </a:cubicBezTo>
                  <a:cubicBezTo>
                    <a:pt x="1082" y="625"/>
                    <a:pt x="1124" y="624"/>
                    <a:pt x="1135" y="622"/>
                  </a:cubicBezTo>
                  <a:cubicBezTo>
                    <a:pt x="1146" y="620"/>
                    <a:pt x="1167" y="609"/>
                    <a:pt x="1190" y="606"/>
                  </a:cubicBezTo>
                  <a:cubicBezTo>
                    <a:pt x="1213" y="603"/>
                    <a:pt x="1253" y="600"/>
                    <a:pt x="1260" y="598"/>
                  </a:cubicBezTo>
                  <a:cubicBezTo>
                    <a:pt x="1267" y="596"/>
                    <a:pt x="1273" y="589"/>
                    <a:pt x="1273" y="589"/>
                  </a:cubicBezTo>
                  <a:cubicBezTo>
                    <a:pt x="1291" y="589"/>
                    <a:pt x="1291" y="589"/>
                    <a:pt x="1291" y="589"/>
                  </a:cubicBezTo>
                  <a:cubicBezTo>
                    <a:pt x="1300" y="578"/>
                    <a:pt x="1300" y="578"/>
                    <a:pt x="1300" y="578"/>
                  </a:cubicBezTo>
                  <a:cubicBezTo>
                    <a:pt x="1317" y="578"/>
                    <a:pt x="1317" y="578"/>
                    <a:pt x="1317" y="578"/>
                  </a:cubicBezTo>
                  <a:cubicBezTo>
                    <a:pt x="1317" y="578"/>
                    <a:pt x="1335" y="561"/>
                    <a:pt x="1339" y="558"/>
                  </a:cubicBezTo>
                  <a:cubicBezTo>
                    <a:pt x="1343" y="555"/>
                    <a:pt x="1369" y="553"/>
                    <a:pt x="1369" y="553"/>
                  </a:cubicBezTo>
                  <a:cubicBezTo>
                    <a:pt x="1401" y="542"/>
                    <a:pt x="1401" y="542"/>
                    <a:pt x="1401" y="542"/>
                  </a:cubicBezTo>
                  <a:cubicBezTo>
                    <a:pt x="1422" y="537"/>
                    <a:pt x="1422" y="537"/>
                    <a:pt x="1422" y="537"/>
                  </a:cubicBezTo>
                  <a:cubicBezTo>
                    <a:pt x="1427" y="529"/>
                    <a:pt x="1427" y="529"/>
                    <a:pt x="1427" y="529"/>
                  </a:cubicBezTo>
                  <a:cubicBezTo>
                    <a:pt x="1427" y="529"/>
                    <a:pt x="1407" y="531"/>
                    <a:pt x="1395" y="531"/>
                  </a:cubicBezTo>
                  <a:cubicBezTo>
                    <a:pt x="1383" y="531"/>
                    <a:pt x="1375" y="524"/>
                    <a:pt x="1360" y="522"/>
                  </a:cubicBezTo>
                  <a:cubicBezTo>
                    <a:pt x="1345" y="520"/>
                    <a:pt x="1317" y="520"/>
                    <a:pt x="1303" y="524"/>
                  </a:cubicBezTo>
                  <a:cubicBezTo>
                    <a:pt x="1289" y="528"/>
                    <a:pt x="1269" y="528"/>
                    <a:pt x="1269" y="528"/>
                  </a:cubicBezTo>
                  <a:cubicBezTo>
                    <a:pt x="1259" y="537"/>
                    <a:pt x="1259" y="537"/>
                    <a:pt x="1259" y="537"/>
                  </a:cubicBezTo>
                  <a:cubicBezTo>
                    <a:pt x="1259" y="537"/>
                    <a:pt x="1214" y="541"/>
                    <a:pt x="1221" y="535"/>
                  </a:cubicBezTo>
                  <a:cubicBezTo>
                    <a:pt x="1228" y="529"/>
                    <a:pt x="1288" y="520"/>
                    <a:pt x="1288" y="520"/>
                  </a:cubicBezTo>
                  <a:cubicBezTo>
                    <a:pt x="1288" y="520"/>
                    <a:pt x="1348" y="508"/>
                    <a:pt x="1333" y="499"/>
                  </a:cubicBezTo>
                  <a:cubicBezTo>
                    <a:pt x="1318" y="490"/>
                    <a:pt x="1310" y="490"/>
                    <a:pt x="1310" y="490"/>
                  </a:cubicBezTo>
                  <a:cubicBezTo>
                    <a:pt x="1310" y="490"/>
                    <a:pt x="1255" y="508"/>
                    <a:pt x="1249" y="511"/>
                  </a:cubicBezTo>
                  <a:cubicBezTo>
                    <a:pt x="1243" y="514"/>
                    <a:pt x="1217" y="512"/>
                    <a:pt x="1217" y="512"/>
                  </a:cubicBezTo>
                  <a:cubicBezTo>
                    <a:pt x="1241" y="500"/>
                    <a:pt x="1241" y="500"/>
                    <a:pt x="1241" y="500"/>
                  </a:cubicBezTo>
                  <a:cubicBezTo>
                    <a:pt x="1255" y="489"/>
                    <a:pt x="1255" y="489"/>
                    <a:pt x="1255" y="489"/>
                  </a:cubicBezTo>
                  <a:cubicBezTo>
                    <a:pt x="1255" y="489"/>
                    <a:pt x="1279" y="493"/>
                    <a:pt x="1286" y="491"/>
                  </a:cubicBezTo>
                  <a:cubicBezTo>
                    <a:pt x="1293" y="489"/>
                    <a:pt x="1311" y="485"/>
                    <a:pt x="1319" y="485"/>
                  </a:cubicBezTo>
                  <a:cubicBezTo>
                    <a:pt x="1327" y="485"/>
                    <a:pt x="1349" y="483"/>
                    <a:pt x="1337" y="477"/>
                  </a:cubicBezTo>
                  <a:cubicBezTo>
                    <a:pt x="1325" y="471"/>
                    <a:pt x="1287" y="470"/>
                    <a:pt x="1287" y="470"/>
                  </a:cubicBezTo>
                  <a:cubicBezTo>
                    <a:pt x="1255" y="472"/>
                    <a:pt x="1255" y="472"/>
                    <a:pt x="1255" y="472"/>
                  </a:cubicBezTo>
                  <a:cubicBezTo>
                    <a:pt x="1271" y="465"/>
                    <a:pt x="1271" y="465"/>
                    <a:pt x="1271" y="465"/>
                  </a:cubicBezTo>
                  <a:cubicBezTo>
                    <a:pt x="1255" y="455"/>
                    <a:pt x="1255" y="455"/>
                    <a:pt x="1255" y="455"/>
                  </a:cubicBezTo>
                  <a:cubicBezTo>
                    <a:pt x="1255" y="455"/>
                    <a:pt x="1253" y="446"/>
                    <a:pt x="1257" y="446"/>
                  </a:cubicBezTo>
                  <a:cubicBezTo>
                    <a:pt x="1261" y="446"/>
                    <a:pt x="1281" y="463"/>
                    <a:pt x="1294" y="464"/>
                  </a:cubicBezTo>
                  <a:cubicBezTo>
                    <a:pt x="1307" y="465"/>
                    <a:pt x="1348" y="477"/>
                    <a:pt x="1348" y="477"/>
                  </a:cubicBezTo>
                  <a:cubicBezTo>
                    <a:pt x="1348" y="477"/>
                    <a:pt x="1366" y="469"/>
                    <a:pt x="1367" y="478"/>
                  </a:cubicBezTo>
                  <a:cubicBezTo>
                    <a:pt x="1368" y="487"/>
                    <a:pt x="1356" y="501"/>
                    <a:pt x="1377" y="507"/>
                  </a:cubicBezTo>
                  <a:cubicBezTo>
                    <a:pt x="1398" y="513"/>
                    <a:pt x="1421" y="514"/>
                    <a:pt x="1421" y="514"/>
                  </a:cubicBezTo>
                  <a:cubicBezTo>
                    <a:pt x="1421" y="514"/>
                    <a:pt x="1423" y="499"/>
                    <a:pt x="1427" y="502"/>
                  </a:cubicBezTo>
                  <a:cubicBezTo>
                    <a:pt x="1431" y="505"/>
                    <a:pt x="1427" y="520"/>
                    <a:pt x="1436" y="520"/>
                  </a:cubicBezTo>
                  <a:cubicBezTo>
                    <a:pt x="1445" y="520"/>
                    <a:pt x="1457" y="510"/>
                    <a:pt x="1457" y="510"/>
                  </a:cubicBezTo>
                  <a:cubicBezTo>
                    <a:pt x="1457" y="494"/>
                    <a:pt x="1457" y="494"/>
                    <a:pt x="1457" y="494"/>
                  </a:cubicBezTo>
                  <a:cubicBezTo>
                    <a:pt x="1451" y="492"/>
                    <a:pt x="1451" y="492"/>
                    <a:pt x="1451" y="492"/>
                  </a:cubicBezTo>
                  <a:cubicBezTo>
                    <a:pt x="1451" y="492"/>
                    <a:pt x="1465" y="481"/>
                    <a:pt x="1459" y="476"/>
                  </a:cubicBezTo>
                  <a:cubicBezTo>
                    <a:pt x="1453" y="471"/>
                    <a:pt x="1442" y="477"/>
                    <a:pt x="1442" y="477"/>
                  </a:cubicBezTo>
                  <a:cubicBezTo>
                    <a:pt x="1436" y="462"/>
                    <a:pt x="1436" y="462"/>
                    <a:pt x="1436" y="462"/>
                  </a:cubicBezTo>
                  <a:cubicBezTo>
                    <a:pt x="1425" y="459"/>
                    <a:pt x="1425" y="459"/>
                    <a:pt x="1425" y="459"/>
                  </a:cubicBezTo>
                  <a:cubicBezTo>
                    <a:pt x="1428" y="449"/>
                    <a:pt x="1428" y="449"/>
                    <a:pt x="1428" y="449"/>
                  </a:cubicBezTo>
                  <a:cubicBezTo>
                    <a:pt x="1380" y="430"/>
                    <a:pt x="1380" y="430"/>
                    <a:pt x="1380" y="430"/>
                  </a:cubicBezTo>
                  <a:cubicBezTo>
                    <a:pt x="1353" y="437"/>
                    <a:pt x="1353" y="437"/>
                    <a:pt x="1353" y="437"/>
                  </a:cubicBezTo>
                  <a:cubicBezTo>
                    <a:pt x="1347" y="434"/>
                    <a:pt x="1347" y="434"/>
                    <a:pt x="1347" y="434"/>
                  </a:cubicBezTo>
                  <a:cubicBezTo>
                    <a:pt x="1369" y="427"/>
                    <a:pt x="1369" y="427"/>
                    <a:pt x="1369" y="427"/>
                  </a:cubicBezTo>
                  <a:cubicBezTo>
                    <a:pt x="1371" y="424"/>
                    <a:pt x="1371" y="424"/>
                    <a:pt x="1371" y="424"/>
                  </a:cubicBezTo>
                  <a:cubicBezTo>
                    <a:pt x="1371" y="424"/>
                    <a:pt x="1370" y="415"/>
                    <a:pt x="1353" y="415"/>
                  </a:cubicBezTo>
                  <a:cubicBezTo>
                    <a:pt x="1336" y="415"/>
                    <a:pt x="1303" y="412"/>
                    <a:pt x="1303" y="412"/>
                  </a:cubicBezTo>
                  <a:cubicBezTo>
                    <a:pt x="1314" y="398"/>
                    <a:pt x="1314" y="398"/>
                    <a:pt x="1314" y="398"/>
                  </a:cubicBezTo>
                  <a:cubicBezTo>
                    <a:pt x="1314" y="398"/>
                    <a:pt x="1327" y="396"/>
                    <a:pt x="1337" y="400"/>
                  </a:cubicBezTo>
                  <a:cubicBezTo>
                    <a:pt x="1347" y="404"/>
                    <a:pt x="1363" y="393"/>
                    <a:pt x="1363" y="393"/>
                  </a:cubicBezTo>
                  <a:cubicBezTo>
                    <a:pt x="1381" y="390"/>
                    <a:pt x="1381" y="390"/>
                    <a:pt x="1381" y="390"/>
                  </a:cubicBezTo>
                  <a:cubicBezTo>
                    <a:pt x="1413" y="400"/>
                    <a:pt x="1413" y="400"/>
                    <a:pt x="1413" y="400"/>
                  </a:cubicBezTo>
                  <a:cubicBezTo>
                    <a:pt x="1427" y="397"/>
                    <a:pt x="1427" y="397"/>
                    <a:pt x="1427" y="397"/>
                  </a:cubicBezTo>
                  <a:cubicBezTo>
                    <a:pt x="1427" y="397"/>
                    <a:pt x="1453" y="418"/>
                    <a:pt x="1464" y="418"/>
                  </a:cubicBezTo>
                  <a:cubicBezTo>
                    <a:pt x="1475" y="418"/>
                    <a:pt x="1471" y="404"/>
                    <a:pt x="1471" y="404"/>
                  </a:cubicBezTo>
                  <a:cubicBezTo>
                    <a:pt x="1445" y="400"/>
                    <a:pt x="1445" y="400"/>
                    <a:pt x="1445" y="400"/>
                  </a:cubicBezTo>
                  <a:cubicBezTo>
                    <a:pt x="1425" y="390"/>
                    <a:pt x="1425" y="390"/>
                    <a:pt x="1425" y="390"/>
                  </a:cubicBezTo>
                  <a:cubicBezTo>
                    <a:pt x="1394" y="387"/>
                    <a:pt x="1394" y="387"/>
                    <a:pt x="1394" y="387"/>
                  </a:cubicBezTo>
                  <a:cubicBezTo>
                    <a:pt x="1394" y="387"/>
                    <a:pt x="1401" y="378"/>
                    <a:pt x="1408" y="375"/>
                  </a:cubicBezTo>
                  <a:cubicBezTo>
                    <a:pt x="1415" y="372"/>
                    <a:pt x="1432" y="390"/>
                    <a:pt x="1448" y="390"/>
                  </a:cubicBezTo>
                  <a:cubicBezTo>
                    <a:pt x="1464" y="390"/>
                    <a:pt x="1492" y="391"/>
                    <a:pt x="1492" y="391"/>
                  </a:cubicBezTo>
                  <a:cubicBezTo>
                    <a:pt x="1534" y="386"/>
                    <a:pt x="1534" y="386"/>
                    <a:pt x="1534" y="386"/>
                  </a:cubicBezTo>
                  <a:cubicBezTo>
                    <a:pt x="1535" y="368"/>
                    <a:pt x="1535" y="368"/>
                    <a:pt x="1535" y="368"/>
                  </a:cubicBezTo>
                  <a:cubicBezTo>
                    <a:pt x="1506" y="361"/>
                    <a:pt x="1506" y="361"/>
                    <a:pt x="1506" y="361"/>
                  </a:cubicBezTo>
                  <a:cubicBezTo>
                    <a:pt x="1491" y="371"/>
                    <a:pt x="1491" y="371"/>
                    <a:pt x="1491" y="371"/>
                  </a:cubicBezTo>
                  <a:cubicBezTo>
                    <a:pt x="1491" y="371"/>
                    <a:pt x="1477" y="359"/>
                    <a:pt x="1481" y="355"/>
                  </a:cubicBezTo>
                  <a:cubicBezTo>
                    <a:pt x="1485" y="351"/>
                    <a:pt x="1517" y="354"/>
                    <a:pt x="1517" y="354"/>
                  </a:cubicBezTo>
                  <a:cubicBezTo>
                    <a:pt x="1546" y="346"/>
                    <a:pt x="1546" y="346"/>
                    <a:pt x="1546" y="346"/>
                  </a:cubicBezTo>
                  <a:cubicBezTo>
                    <a:pt x="1546" y="346"/>
                    <a:pt x="1563" y="356"/>
                    <a:pt x="1576" y="352"/>
                  </a:cubicBezTo>
                  <a:cubicBezTo>
                    <a:pt x="1589" y="348"/>
                    <a:pt x="1602" y="339"/>
                    <a:pt x="1597" y="337"/>
                  </a:cubicBezTo>
                  <a:cubicBezTo>
                    <a:pt x="1592" y="335"/>
                    <a:pt x="1550" y="334"/>
                    <a:pt x="1546" y="334"/>
                  </a:cubicBezTo>
                  <a:cubicBezTo>
                    <a:pt x="1542" y="334"/>
                    <a:pt x="1550" y="326"/>
                    <a:pt x="1538" y="323"/>
                  </a:cubicBezTo>
                  <a:cubicBezTo>
                    <a:pt x="1526" y="320"/>
                    <a:pt x="1498" y="321"/>
                    <a:pt x="1498" y="321"/>
                  </a:cubicBezTo>
                  <a:cubicBezTo>
                    <a:pt x="1498" y="321"/>
                    <a:pt x="1532" y="320"/>
                    <a:pt x="1535" y="314"/>
                  </a:cubicBezTo>
                  <a:cubicBezTo>
                    <a:pt x="1538" y="308"/>
                    <a:pt x="1499" y="301"/>
                    <a:pt x="1499" y="301"/>
                  </a:cubicBezTo>
                  <a:cubicBezTo>
                    <a:pt x="1499" y="301"/>
                    <a:pt x="1521" y="296"/>
                    <a:pt x="1528" y="299"/>
                  </a:cubicBezTo>
                  <a:cubicBezTo>
                    <a:pt x="1535" y="302"/>
                    <a:pt x="1559" y="310"/>
                    <a:pt x="1565" y="308"/>
                  </a:cubicBezTo>
                  <a:cubicBezTo>
                    <a:pt x="1571" y="306"/>
                    <a:pt x="1573" y="320"/>
                    <a:pt x="1583" y="316"/>
                  </a:cubicBezTo>
                  <a:cubicBezTo>
                    <a:pt x="1593" y="312"/>
                    <a:pt x="1601" y="294"/>
                    <a:pt x="1594" y="289"/>
                  </a:cubicBezTo>
                  <a:cubicBezTo>
                    <a:pt x="1587" y="284"/>
                    <a:pt x="1570" y="272"/>
                    <a:pt x="1570" y="272"/>
                  </a:cubicBezTo>
                  <a:cubicBezTo>
                    <a:pt x="1531" y="264"/>
                    <a:pt x="1531" y="264"/>
                    <a:pt x="1531" y="264"/>
                  </a:cubicBezTo>
                  <a:cubicBezTo>
                    <a:pt x="1531" y="264"/>
                    <a:pt x="1513" y="256"/>
                    <a:pt x="1520" y="250"/>
                  </a:cubicBezTo>
                  <a:cubicBezTo>
                    <a:pt x="1527" y="244"/>
                    <a:pt x="1549" y="249"/>
                    <a:pt x="1549" y="249"/>
                  </a:cubicBezTo>
                  <a:cubicBezTo>
                    <a:pt x="1580" y="242"/>
                    <a:pt x="1580" y="242"/>
                    <a:pt x="1580" y="242"/>
                  </a:cubicBezTo>
                  <a:cubicBezTo>
                    <a:pt x="1580" y="242"/>
                    <a:pt x="1591" y="244"/>
                    <a:pt x="1623" y="246"/>
                  </a:cubicBezTo>
                  <a:cubicBezTo>
                    <a:pt x="1655" y="248"/>
                    <a:pt x="1670" y="225"/>
                    <a:pt x="1647" y="223"/>
                  </a:cubicBezTo>
                  <a:cubicBezTo>
                    <a:pt x="1624" y="221"/>
                    <a:pt x="1590" y="221"/>
                    <a:pt x="1590" y="221"/>
                  </a:cubicBezTo>
                  <a:cubicBezTo>
                    <a:pt x="1589" y="211"/>
                    <a:pt x="1589" y="211"/>
                    <a:pt x="1589" y="211"/>
                  </a:cubicBezTo>
                  <a:cubicBezTo>
                    <a:pt x="1609" y="210"/>
                    <a:pt x="1609" y="210"/>
                    <a:pt x="1609" y="210"/>
                  </a:cubicBezTo>
                  <a:cubicBezTo>
                    <a:pt x="1609" y="210"/>
                    <a:pt x="1603" y="195"/>
                    <a:pt x="1587" y="197"/>
                  </a:cubicBezTo>
                  <a:cubicBezTo>
                    <a:pt x="1571" y="199"/>
                    <a:pt x="1583" y="215"/>
                    <a:pt x="1574" y="216"/>
                  </a:cubicBezTo>
                  <a:cubicBezTo>
                    <a:pt x="1565" y="217"/>
                    <a:pt x="1540" y="204"/>
                    <a:pt x="1549" y="201"/>
                  </a:cubicBezTo>
                  <a:cubicBezTo>
                    <a:pt x="1558" y="198"/>
                    <a:pt x="1582" y="193"/>
                    <a:pt x="1585" y="185"/>
                  </a:cubicBezTo>
                  <a:cubicBezTo>
                    <a:pt x="1588" y="177"/>
                    <a:pt x="1598" y="165"/>
                    <a:pt x="1601" y="164"/>
                  </a:cubicBezTo>
                  <a:cubicBezTo>
                    <a:pt x="1604" y="163"/>
                    <a:pt x="1618" y="170"/>
                    <a:pt x="1627" y="165"/>
                  </a:cubicBezTo>
                  <a:cubicBezTo>
                    <a:pt x="1636" y="160"/>
                    <a:pt x="1649" y="151"/>
                    <a:pt x="1649" y="151"/>
                  </a:cubicBezTo>
                  <a:cubicBezTo>
                    <a:pt x="1639" y="141"/>
                    <a:pt x="1639" y="141"/>
                    <a:pt x="1639" y="141"/>
                  </a:cubicBezTo>
                  <a:cubicBezTo>
                    <a:pt x="1639" y="141"/>
                    <a:pt x="1665" y="128"/>
                    <a:pt x="1671" y="128"/>
                  </a:cubicBezTo>
                  <a:cubicBezTo>
                    <a:pt x="1677" y="128"/>
                    <a:pt x="1687" y="138"/>
                    <a:pt x="1695" y="132"/>
                  </a:cubicBezTo>
                  <a:cubicBezTo>
                    <a:pt x="1703" y="126"/>
                    <a:pt x="1723" y="122"/>
                    <a:pt x="1711" y="119"/>
                  </a:cubicBezTo>
                  <a:cubicBezTo>
                    <a:pt x="1699" y="116"/>
                    <a:pt x="1670" y="119"/>
                    <a:pt x="1670" y="119"/>
                  </a:cubicBezTo>
                  <a:cubicBezTo>
                    <a:pt x="1670" y="119"/>
                    <a:pt x="1615" y="134"/>
                    <a:pt x="1626" y="123"/>
                  </a:cubicBezTo>
                  <a:cubicBezTo>
                    <a:pt x="1637" y="112"/>
                    <a:pt x="1659" y="111"/>
                    <a:pt x="1659" y="111"/>
                  </a:cubicBezTo>
                  <a:cubicBezTo>
                    <a:pt x="1659" y="111"/>
                    <a:pt x="1700" y="113"/>
                    <a:pt x="1721" y="112"/>
                  </a:cubicBezTo>
                  <a:cubicBezTo>
                    <a:pt x="1742" y="111"/>
                    <a:pt x="1758" y="104"/>
                    <a:pt x="1758" y="104"/>
                  </a:cubicBezTo>
                  <a:cubicBezTo>
                    <a:pt x="1758" y="104"/>
                    <a:pt x="1723" y="95"/>
                    <a:pt x="1717" y="98"/>
                  </a:cubicBezTo>
                  <a:cubicBezTo>
                    <a:pt x="1711" y="101"/>
                    <a:pt x="1672" y="102"/>
                    <a:pt x="1672" y="102"/>
                  </a:cubicBezTo>
                  <a:cubicBezTo>
                    <a:pt x="1672" y="102"/>
                    <a:pt x="1625" y="105"/>
                    <a:pt x="1642" y="100"/>
                  </a:cubicBezTo>
                  <a:cubicBezTo>
                    <a:pt x="1659" y="95"/>
                    <a:pt x="1710" y="94"/>
                    <a:pt x="1710" y="94"/>
                  </a:cubicBezTo>
                  <a:cubicBezTo>
                    <a:pt x="1710" y="94"/>
                    <a:pt x="1776" y="95"/>
                    <a:pt x="1787" y="92"/>
                  </a:cubicBezTo>
                  <a:cubicBezTo>
                    <a:pt x="1798" y="89"/>
                    <a:pt x="1807" y="79"/>
                    <a:pt x="1807" y="79"/>
                  </a:cubicBezTo>
                  <a:cubicBezTo>
                    <a:pt x="1807" y="79"/>
                    <a:pt x="1834" y="80"/>
                    <a:pt x="1851" y="78"/>
                  </a:cubicBezTo>
                  <a:cubicBezTo>
                    <a:pt x="1868" y="76"/>
                    <a:pt x="1891" y="67"/>
                    <a:pt x="1891" y="67"/>
                  </a:cubicBezTo>
                  <a:cubicBezTo>
                    <a:pt x="1891" y="67"/>
                    <a:pt x="1865" y="57"/>
                    <a:pt x="1845" y="57"/>
                  </a:cubicBezTo>
                  <a:close/>
                  <a:moveTo>
                    <a:pt x="345" y="566"/>
                  </a:moveTo>
                  <a:cubicBezTo>
                    <a:pt x="353" y="568"/>
                    <a:pt x="353" y="568"/>
                    <a:pt x="353" y="568"/>
                  </a:cubicBezTo>
                  <a:cubicBezTo>
                    <a:pt x="353" y="568"/>
                    <a:pt x="371" y="564"/>
                    <a:pt x="377" y="564"/>
                  </a:cubicBezTo>
                  <a:cubicBezTo>
                    <a:pt x="383" y="564"/>
                    <a:pt x="397" y="554"/>
                    <a:pt x="395" y="546"/>
                  </a:cubicBezTo>
                  <a:cubicBezTo>
                    <a:pt x="393" y="538"/>
                    <a:pt x="371" y="534"/>
                    <a:pt x="371" y="534"/>
                  </a:cubicBezTo>
                  <a:cubicBezTo>
                    <a:pt x="371" y="534"/>
                    <a:pt x="361" y="526"/>
                    <a:pt x="351" y="526"/>
                  </a:cubicBezTo>
                  <a:cubicBezTo>
                    <a:pt x="341" y="526"/>
                    <a:pt x="337" y="532"/>
                    <a:pt x="321" y="526"/>
                  </a:cubicBezTo>
                  <a:cubicBezTo>
                    <a:pt x="317" y="542"/>
                    <a:pt x="317" y="542"/>
                    <a:pt x="317" y="542"/>
                  </a:cubicBezTo>
                  <a:cubicBezTo>
                    <a:pt x="317" y="542"/>
                    <a:pt x="309" y="546"/>
                    <a:pt x="309" y="552"/>
                  </a:cubicBezTo>
                  <a:cubicBezTo>
                    <a:pt x="309" y="558"/>
                    <a:pt x="321" y="564"/>
                    <a:pt x="321" y="564"/>
                  </a:cubicBezTo>
                  <a:cubicBezTo>
                    <a:pt x="317" y="572"/>
                    <a:pt x="317" y="572"/>
                    <a:pt x="317" y="572"/>
                  </a:cubicBezTo>
                  <a:lnTo>
                    <a:pt x="345" y="566"/>
                  </a:lnTo>
                  <a:close/>
                  <a:moveTo>
                    <a:pt x="2531" y="1160"/>
                  </a:moveTo>
                  <a:cubicBezTo>
                    <a:pt x="2535" y="1157"/>
                    <a:pt x="2548" y="1143"/>
                    <a:pt x="2545" y="1138"/>
                  </a:cubicBezTo>
                  <a:cubicBezTo>
                    <a:pt x="2542" y="1133"/>
                    <a:pt x="2538" y="1126"/>
                    <a:pt x="2538" y="1126"/>
                  </a:cubicBezTo>
                  <a:cubicBezTo>
                    <a:pt x="2538" y="1126"/>
                    <a:pt x="2520" y="1124"/>
                    <a:pt x="2519" y="1127"/>
                  </a:cubicBezTo>
                  <a:cubicBezTo>
                    <a:pt x="2518" y="1130"/>
                    <a:pt x="2498" y="1155"/>
                    <a:pt x="2498" y="1160"/>
                  </a:cubicBezTo>
                  <a:cubicBezTo>
                    <a:pt x="2498" y="1165"/>
                    <a:pt x="2501" y="1177"/>
                    <a:pt x="2501" y="1177"/>
                  </a:cubicBezTo>
                  <a:cubicBezTo>
                    <a:pt x="2488" y="1166"/>
                    <a:pt x="2488" y="1166"/>
                    <a:pt x="2488" y="1166"/>
                  </a:cubicBezTo>
                  <a:cubicBezTo>
                    <a:pt x="2482" y="1145"/>
                    <a:pt x="2482" y="1145"/>
                    <a:pt x="2482" y="1145"/>
                  </a:cubicBezTo>
                  <a:cubicBezTo>
                    <a:pt x="2482" y="1145"/>
                    <a:pt x="2457" y="1161"/>
                    <a:pt x="2458" y="1164"/>
                  </a:cubicBezTo>
                  <a:cubicBezTo>
                    <a:pt x="2459" y="1167"/>
                    <a:pt x="2472" y="1165"/>
                    <a:pt x="2473" y="1168"/>
                  </a:cubicBezTo>
                  <a:cubicBezTo>
                    <a:pt x="2474" y="1171"/>
                    <a:pt x="2483" y="1185"/>
                    <a:pt x="2483" y="1185"/>
                  </a:cubicBezTo>
                  <a:cubicBezTo>
                    <a:pt x="2460" y="1181"/>
                    <a:pt x="2460" y="1181"/>
                    <a:pt x="2460" y="1181"/>
                  </a:cubicBezTo>
                  <a:cubicBezTo>
                    <a:pt x="2460" y="1181"/>
                    <a:pt x="2448" y="1196"/>
                    <a:pt x="2449" y="1204"/>
                  </a:cubicBezTo>
                  <a:cubicBezTo>
                    <a:pt x="2450" y="1212"/>
                    <a:pt x="2466" y="1214"/>
                    <a:pt x="2466" y="1214"/>
                  </a:cubicBezTo>
                  <a:cubicBezTo>
                    <a:pt x="2466" y="1214"/>
                    <a:pt x="2452" y="1230"/>
                    <a:pt x="2455" y="1232"/>
                  </a:cubicBezTo>
                  <a:cubicBezTo>
                    <a:pt x="2458" y="1234"/>
                    <a:pt x="2472" y="1234"/>
                    <a:pt x="2472" y="1234"/>
                  </a:cubicBezTo>
                  <a:cubicBezTo>
                    <a:pt x="2471" y="1249"/>
                    <a:pt x="2471" y="1249"/>
                    <a:pt x="2471" y="1249"/>
                  </a:cubicBezTo>
                  <a:cubicBezTo>
                    <a:pt x="2463" y="1259"/>
                    <a:pt x="2463" y="1259"/>
                    <a:pt x="2463" y="1259"/>
                  </a:cubicBezTo>
                  <a:cubicBezTo>
                    <a:pt x="2473" y="1264"/>
                    <a:pt x="2473" y="1264"/>
                    <a:pt x="2473" y="1264"/>
                  </a:cubicBezTo>
                  <a:cubicBezTo>
                    <a:pt x="2473" y="1264"/>
                    <a:pt x="2480" y="1264"/>
                    <a:pt x="2484" y="1264"/>
                  </a:cubicBezTo>
                  <a:cubicBezTo>
                    <a:pt x="2488" y="1264"/>
                    <a:pt x="2496" y="1269"/>
                    <a:pt x="2496" y="1269"/>
                  </a:cubicBezTo>
                  <a:cubicBezTo>
                    <a:pt x="2496" y="1269"/>
                    <a:pt x="2498" y="1267"/>
                    <a:pt x="2506" y="1267"/>
                  </a:cubicBezTo>
                  <a:cubicBezTo>
                    <a:pt x="2513" y="1266"/>
                    <a:pt x="2514" y="1270"/>
                    <a:pt x="2514" y="1270"/>
                  </a:cubicBezTo>
                  <a:cubicBezTo>
                    <a:pt x="2514" y="1270"/>
                    <a:pt x="2515" y="1269"/>
                    <a:pt x="2517" y="1268"/>
                  </a:cubicBezTo>
                  <a:cubicBezTo>
                    <a:pt x="2517" y="1268"/>
                    <a:pt x="2517" y="1268"/>
                    <a:pt x="2517" y="1268"/>
                  </a:cubicBezTo>
                  <a:cubicBezTo>
                    <a:pt x="2513" y="1258"/>
                    <a:pt x="2510" y="1252"/>
                    <a:pt x="2510" y="1252"/>
                  </a:cubicBezTo>
                  <a:cubicBezTo>
                    <a:pt x="2521" y="1239"/>
                    <a:pt x="2521" y="1239"/>
                    <a:pt x="2521" y="1239"/>
                  </a:cubicBezTo>
                  <a:cubicBezTo>
                    <a:pt x="2521" y="1239"/>
                    <a:pt x="2503" y="1224"/>
                    <a:pt x="2513" y="1222"/>
                  </a:cubicBezTo>
                  <a:cubicBezTo>
                    <a:pt x="2523" y="1220"/>
                    <a:pt x="2531" y="1213"/>
                    <a:pt x="2531" y="1213"/>
                  </a:cubicBezTo>
                  <a:cubicBezTo>
                    <a:pt x="2535" y="1194"/>
                    <a:pt x="2535" y="1194"/>
                    <a:pt x="2535" y="1194"/>
                  </a:cubicBezTo>
                  <a:cubicBezTo>
                    <a:pt x="2549" y="1194"/>
                    <a:pt x="2549" y="1194"/>
                    <a:pt x="2549" y="1194"/>
                  </a:cubicBezTo>
                  <a:cubicBezTo>
                    <a:pt x="2554" y="1179"/>
                    <a:pt x="2554" y="1179"/>
                    <a:pt x="2554" y="1179"/>
                  </a:cubicBezTo>
                  <a:cubicBezTo>
                    <a:pt x="2531" y="1179"/>
                    <a:pt x="2531" y="1179"/>
                    <a:pt x="2531" y="1179"/>
                  </a:cubicBezTo>
                  <a:cubicBezTo>
                    <a:pt x="2531" y="1179"/>
                    <a:pt x="2527" y="1163"/>
                    <a:pt x="2531" y="1160"/>
                  </a:cubicBezTo>
                  <a:close/>
                  <a:moveTo>
                    <a:pt x="2525" y="1228"/>
                  </a:moveTo>
                  <a:cubicBezTo>
                    <a:pt x="2527" y="1252"/>
                    <a:pt x="2527" y="1252"/>
                    <a:pt x="2527" y="1252"/>
                  </a:cubicBezTo>
                  <a:cubicBezTo>
                    <a:pt x="2533" y="1252"/>
                    <a:pt x="2543" y="1262"/>
                    <a:pt x="2543" y="1262"/>
                  </a:cubicBezTo>
                  <a:cubicBezTo>
                    <a:pt x="2549" y="1244"/>
                    <a:pt x="2549" y="1244"/>
                    <a:pt x="2549" y="1244"/>
                  </a:cubicBezTo>
                  <a:cubicBezTo>
                    <a:pt x="2537" y="1230"/>
                    <a:pt x="2537" y="1230"/>
                    <a:pt x="2537" y="1230"/>
                  </a:cubicBezTo>
                  <a:lnTo>
                    <a:pt x="2525" y="1228"/>
                  </a:lnTo>
                  <a:close/>
                  <a:moveTo>
                    <a:pt x="2577" y="1240"/>
                  </a:moveTo>
                  <a:cubicBezTo>
                    <a:pt x="2576" y="1251"/>
                    <a:pt x="2567" y="1253"/>
                    <a:pt x="2579" y="1254"/>
                  </a:cubicBezTo>
                  <a:cubicBezTo>
                    <a:pt x="2591" y="1255"/>
                    <a:pt x="2596" y="1253"/>
                    <a:pt x="2596" y="1253"/>
                  </a:cubicBezTo>
                  <a:cubicBezTo>
                    <a:pt x="2596" y="1253"/>
                    <a:pt x="2604" y="1272"/>
                    <a:pt x="2605" y="1265"/>
                  </a:cubicBezTo>
                  <a:cubicBezTo>
                    <a:pt x="2607" y="1259"/>
                    <a:pt x="2617" y="1245"/>
                    <a:pt x="2619" y="1244"/>
                  </a:cubicBezTo>
                  <a:cubicBezTo>
                    <a:pt x="2621" y="1244"/>
                    <a:pt x="2630" y="1244"/>
                    <a:pt x="2622" y="1239"/>
                  </a:cubicBezTo>
                  <a:cubicBezTo>
                    <a:pt x="2614" y="1234"/>
                    <a:pt x="2607" y="1227"/>
                    <a:pt x="2610" y="1227"/>
                  </a:cubicBezTo>
                  <a:cubicBezTo>
                    <a:pt x="2613" y="1226"/>
                    <a:pt x="2620" y="1227"/>
                    <a:pt x="2615" y="1224"/>
                  </a:cubicBezTo>
                  <a:cubicBezTo>
                    <a:pt x="2610" y="1220"/>
                    <a:pt x="2624" y="1211"/>
                    <a:pt x="2624" y="1211"/>
                  </a:cubicBezTo>
                  <a:cubicBezTo>
                    <a:pt x="2624" y="1211"/>
                    <a:pt x="2616" y="1199"/>
                    <a:pt x="2615" y="1200"/>
                  </a:cubicBezTo>
                  <a:cubicBezTo>
                    <a:pt x="2614" y="1200"/>
                    <a:pt x="2601" y="1205"/>
                    <a:pt x="2601" y="1210"/>
                  </a:cubicBezTo>
                  <a:cubicBezTo>
                    <a:pt x="2601" y="1215"/>
                    <a:pt x="2601" y="1219"/>
                    <a:pt x="2601" y="1219"/>
                  </a:cubicBezTo>
                  <a:cubicBezTo>
                    <a:pt x="2601" y="1219"/>
                    <a:pt x="2592" y="1207"/>
                    <a:pt x="2590" y="1208"/>
                  </a:cubicBezTo>
                  <a:cubicBezTo>
                    <a:pt x="2588" y="1209"/>
                    <a:pt x="2585" y="1213"/>
                    <a:pt x="2585" y="1213"/>
                  </a:cubicBezTo>
                  <a:cubicBezTo>
                    <a:pt x="2569" y="1224"/>
                    <a:pt x="2569" y="1224"/>
                    <a:pt x="2569" y="1224"/>
                  </a:cubicBezTo>
                  <a:cubicBezTo>
                    <a:pt x="2569" y="1224"/>
                    <a:pt x="2578" y="1229"/>
                    <a:pt x="2577" y="1240"/>
                  </a:cubicBezTo>
                  <a:close/>
                  <a:moveTo>
                    <a:pt x="2629" y="1260"/>
                  </a:moveTo>
                  <a:cubicBezTo>
                    <a:pt x="2612" y="1266"/>
                    <a:pt x="2612" y="1266"/>
                    <a:pt x="2612" y="1266"/>
                  </a:cubicBezTo>
                  <a:cubicBezTo>
                    <a:pt x="2612" y="1266"/>
                    <a:pt x="2602" y="1270"/>
                    <a:pt x="2598" y="1269"/>
                  </a:cubicBezTo>
                  <a:cubicBezTo>
                    <a:pt x="2594" y="1269"/>
                    <a:pt x="2578" y="1262"/>
                    <a:pt x="2573" y="1262"/>
                  </a:cubicBezTo>
                  <a:cubicBezTo>
                    <a:pt x="2563" y="1262"/>
                    <a:pt x="2565" y="1273"/>
                    <a:pt x="2573" y="1272"/>
                  </a:cubicBezTo>
                  <a:cubicBezTo>
                    <a:pt x="2581" y="1270"/>
                    <a:pt x="2592" y="1282"/>
                    <a:pt x="2592" y="1282"/>
                  </a:cubicBezTo>
                  <a:cubicBezTo>
                    <a:pt x="2592" y="1282"/>
                    <a:pt x="2609" y="1279"/>
                    <a:pt x="2626" y="1275"/>
                  </a:cubicBezTo>
                  <a:cubicBezTo>
                    <a:pt x="2644" y="1272"/>
                    <a:pt x="2629" y="1260"/>
                    <a:pt x="2629" y="126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5" name="Madagaskar">
              <a:extLst>
                <a:ext uri="{FF2B5EF4-FFF2-40B4-BE49-F238E27FC236}">
                  <a16:creationId xmlns:a16="http://schemas.microsoft.com/office/drawing/2014/main" id="{7F41F756-67AD-4ADE-9CA7-384ECB662CA8}"/>
                </a:ext>
              </a:extLst>
            </p:cNvPr>
            <p:cNvSpPr>
              <a:spLocks/>
            </p:cNvSpPr>
            <p:nvPr/>
          </p:nvSpPr>
          <p:spPr bwMode="gray">
            <a:xfrm>
              <a:off x="7147433" y="4458193"/>
              <a:ext cx="306801" cy="560339"/>
            </a:xfrm>
            <a:custGeom>
              <a:avLst/>
              <a:gdLst>
                <a:gd name="T0" fmla="*/ 88 w 409"/>
                <a:gd name="T1" fmla="*/ 219 h 746"/>
                <a:gd name="T2" fmla="*/ 104 w 409"/>
                <a:gd name="T3" fmla="*/ 214 h 746"/>
                <a:gd name="T4" fmla="*/ 134 w 409"/>
                <a:gd name="T5" fmla="*/ 218 h 746"/>
                <a:gd name="T6" fmla="*/ 134 w 409"/>
                <a:gd name="T7" fmla="*/ 202 h 746"/>
                <a:gd name="T8" fmla="*/ 173 w 409"/>
                <a:gd name="T9" fmla="*/ 207 h 746"/>
                <a:gd name="T10" fmla="*/ 186 w 409"/>
                <a:gd name="T11" fmla="*/ 188 h 746"/>
                <a:gd name="T12" fmla="*/ 216 w 409"/>
                <a:gd name="T13" fmla="*/ 193 h 746"/>
                <a:gd name="T14" fmla="*/ 214 w 409"/>
                <a:gd name="T15" fmla="*/ 172 h 746"/>
                <a:gd name="T16" fmla="*/ 223 w 409"/>
                <a:gd name="T17" fmla="*/ 150 h 746"/>
                <a:gd name="T18" fmla="*/ 225 w 409"/>
                <a:gd name="T19" fmla="*/ 172 h 746"/>
                <a:gd name="T20" fmla="*/ 230 w 409"/>
                <a:gd name="T21" fmla="*/ 186 h 746"/>
                <a:gd name="T22" fmla="*/ 239 w 409"/>
                <a:gd name="T23" fmla="*/ 159 h 746"/>
                <a:gd name="T24" fmla="*/ 244 w 409"/>
                <a:gd name="T25" fmla="*/ 124 h 746"/>
                <a:gd name="T26" fmla="*/ 255 w 409"/>
                <a:gd name="T27" fmla="*/ 138 h 746"/>
                <a:gd name="T28" fmla="*/ 269 w 409"/>
                <a:gd name="T29" fmla="*/ 126 h 746"/>
                <a:gd name="T30" fmla="*/ 271 w 409"/>
                <a:gd name="T31" fmla="*/ 88 h 746"/>
                <a:gd name="T32" fmla="*/ 288 w 409"/>
                <a:gd name="T33" fmla="*/ 88 h 746"/>
                <a:gd name="T34" fmla="*/ 312 w 409"/>
                <a:gd name="T35" fmla="*/ 62 h 746"/>
                <a:gd name="T36" fmla="*/ 315 w 409"/>
                <a:gd name="T37" fmla="*/ 26 h 746"/>
                <a:gd name="T38" fmla="*/ 336 w 409"/>
                <a:gd name="T39" fmla="*/ 0 h 746"/>
                <a:gd name="T40" fmla="*/ 372 w 409"/>
                <a:gd name="T41" fmla="*/ 41 h 746"/>
                <a:gd name="T42" fmla="*/ 372 w 409"/>
                <a:gd name="T43" fmla="*/ 56 h 746"/>
                <a:gd name="T44" fmla="*/ 395 w 409"/>
                <a:gd name="T45" fmla="*/ 110 h 746"/>
                <a:gd name="T46" fmla="*/ 382 w 409"/>
                <a:gd name="T47" fmla="*/ 143 h 746"/>
                <a:gd name="T48" fmla="*/ 402 w 409"/>
                <a:gd name="T49" fmla="*/ 193 h 746"/>
                <a:gd name="T50" fmla="*/ 375 w 409"/>
                <a:gd name="T51" fmla="*/ 188 h 746"/>
                <a:gd name="T52" fmla="*/ 354 w 409"/>
                <a:gd name="T53" fmla="*/ 193 h 746"/>
                <a:gd name="T54" fmla="*/ 358 w 409"/>
                <a:gd name="T55" fmla="*/ 221 h 746"/>
                <a:gd name="T56" fmla="*/ 333 w 409"/>
                <a:gd name="T57" fmla="*/ 259 h 746"/>
                <a:gd name="T58" fmla="*/ 338 w 409"/>
                <a:gd name="T59" fmla="*/ 312 h 746"/>
                <a:gd name="T60" fmla="*/ 267 w 409"/>
                <a:gd name="T61" fmla="*/ 478 h 746"/>
                <a:gd name="T62" fmla="*/ 211 w 409"/>
                <a:gd name="T63" fmla="*/ 609 h 746"/>
                <a:gd name="T64" fmla="*/ 189 w 409"/>
                <a:gd name="T65" fmla="*/ 676 h 746"/>
                <a:gd name="T66" fmla="*/ 149 w 409"/>
                <a:gd name="T67" fmla="*/ 712 h 746"/>
                <a:gd name="T68" fmla="*/ 133 w 409"/>
                <a:gd name="T69" fmla="*/ 710 h 746"/>
                <a:gd name="T70" fmla="*/ 60 w 409"/>
                <a:gd name="T71" fmla="*/ 717 h 746"/>
                <a:gd name="T72" fmla="*/ 28 w 409"/>
                <a:gd name="T73" fmla="*/ 675 h 746"/>
                <a:gd name="T74" fmla="*/ 41 w 409"/>
                <a:gd name="T75" fmla="*/ 659 h 746"/>
                <a:gd name="T76" fmla="*/ 5 w 409"/>
                <a:gd name="T77" fmla="*/ 556 h 746"/>
                <a:gd name="T78" fmla="*/ 39 w 409"/>
                <a:gd name="T79" fmla="*/ 473 h 746"/>
                <a:gd name="T80" fmla="*/ 79 w 409"/>
                <a:gd name="T81" fmla="*/ 436 h 746"/>
                <a:gd name="T82" fmla="*/ 71 w 409"/>
                <a:gd name="T83" fmla="*/ 349 h 746"/>
                <a:gd name="T84" fmla="*/ 67 w 409"/>
                <a:gd name="T85" fmla="*/ 271 h 746"/>
                <a:gd name="T86" fmla="*/ 94 w 409"/>
                <a:gd name="T87" fmla="*/ 239 h 746"/>
                <a:gd name="T88" fmla="*/ 88 w 409"/>
                <a:gd name="T89" fmla="*/ 219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9" h="746">
                  <a:moveTo>
                    <a:pt x="88" y="219"/>
                  </a:moveTo>
                  <a:cubicBezTo>
                    <a:pt x="104" y="214"/>
                    <a:pt x="104" y="214"/>
                    <a:pt x="104" y="214"/>
                  </a:cubicBezTo>
                  <a:cubicBezTo>
                    <a:pt x="134" y="218"/>
                    <a:pt x="134" y="218"/>
                    <a:pt x="134" y="218"/>
                  </a:cubicBezTo>
                  <a:cubicBezTo>
                    <a:pt x="134" y="202"/>
                    <a:pt x="134" y="202"/>
                    <a:pt x="134" y="202"/>
                  </a:cubicBezTo>
                  <a:cubicBezTo>
                    <a:pt x="173" y="207"/>
                    <a:pt x="173" y="207"/>
                    <a:pt x="173" y="207"/>
                  </a:cubicBezTo>
                  <a:cubicBezTo>
                    <a:pt x="186" y="188"/>
                    <a:pt x="186" y="188"/>
                    <a:pt x="186" y="188"/>
                  </a:cubicBezTo>
                  <a:cubicBezTo>
                    <a:pt x="216" y="193"/>
                    <a:pt x="216" y="193"/>
                    <a:pt x="216" y="193"/>
                  </a:cubicBezTo>
                  <a:cubicBezTo>
                    <a:pt x="214" y="172"/>
                    <a:pt x="214" y="172"/>
                    <a:pt x="214" y="172"/>
                  </a:cubicBezTo>
                  <a:cubicBezTo>
                    <a:pt x="223" y="150"/>
                    <a:pt x="223" y="150"/>
                    <a:pt x="223" y="150"/>
                  </a:cubicBezTo>
                  <a:cubicBezTo>
                    <a:pt x="225" y="172"/>
                    <a:pt x="225" y="172"/>
                    <a:pt x="225" y="172"/>
                  </a:cubicBezTo>
                  <a:cubicBezTo>
                    <a:pt x="230" y="186"/>
                    <a:pt x="230" y="186"/>
                    <a:pt x="230" y="186"/>
                  </a:cubicBezTo>
                  <a:cubicBezTo>
                    <a:pt x="239" y="159"/>
                    <a:pt x="239" y="159"/>
                    <a:pt x="239" y="159"/>
                  </a:cubicBezTo>
                  <a:cubicBezTo>
                    <a:pt x="239" y="159"/>
                    <a:pt x="237" y="129"/>
                    <a:pt x="244" y="124"/>
                  </a:cubicBezTo>
                  <a:cubicBezTo>
                    <a:pt x="251" y="118"/>
                    <a:pt x="255" y="138"/>
                    <a:pt x="255" y="138"/>
                  </a:cubicBezTo>
                  <a:cubicBezTo>
                    <a:pt x="255" y="138"/>
                    <a:pt x="260" y="136"/>
                    <a:pt x="269" y="126"/>
                  </a:cubicBezTo>
                  <a:cubicBezTo>
                    <a:pt x="278" y="115"/>
                    <a:pt x="264" y="95"/>
                    <a:pt x="271" y="88"/>
                  </a:cubicBezTo>
                  <a:cubicBezTo>
                    <a:pt x="278" y="81"/>
                    <a:pt x="288" y="88"/>
                    <a:pt x="288" y="88"/>
                  </a:cubicBezTo>
                  <a:cubicBezTo>
                    <a:pt x="288" y="88"/>
                    <a:pt x="306" y="74"/>
                    <a:pt x="312" y="62"/>
                  </a:cubicBezTo>
                  <a:cubicBezTo>
                    <a:pt x="317" y="49"/>
                    <a:pt x="315" y="26"/>
                    <a:pt x="315" y="26"/>
                  </a:cubicBezTo>
                  <a:cubicBezTo>
                    <a:pt x="336" y="0"/>
                    <a:pt x="336" y="0"/>
                    <a:pt x="336" y="0"/>
                  </a:cubicBezTo>
                  <a:cubicBezTo>
                    <a:pt x="372" y="41"/>
                    <a:pt x="372" y="41"/>
                    <a:pt x="372" y="41"/>
                  </a:cubicBezTo>
                  <a:cubicBezTo>
                    <a:pt x="372" y="41"/>
                    <a:pt x="372" y="51"/>
                    <a:pt x="372" y="56"/>
                  </a:cubicBezTo>
                  <a:cubicBezTo>
                    <a:pt x="372" y="62"/>
                    <a:pt x="395" y="110"/>
                    <a:pt x="395" y="110"/>
                  </a:cubicBezTo>
                  <a:cubicBezTo>
                    <a:pt x="382" y="143"/>
                    <a:pt x="382" y="143"/>
                    <a:pt x="382" y="143"/>
                  </a:cubicBezTo>
                  <a:cubicBezTo>
                    <a:pt x="382" y="143"/>
                    <a:pt x="409" y="188"/>
                    <a:pt x="402" y="193"/>
                  </a:cubicBezTo>
                  <a:cubicBezTo>
                    <a:pt x="395" y="198"/>
                    <a:pt x="375" y="188"/>
                    <a:pt x="375" y="188"/>
                  </a:cubicBezTo>
                  <a:cubicBezTo>
                    <a:pt x="354" y="193"/>
                    <a:pt x="354" y="193"/>
                    <a:pt x="354" y="193"/>
                  </a:cubicBezTo>
                  <a:cubicBezTo>
                    <a:pt x="358" y="221"/>
                    <a:pt x="358" y="221"/>
                    <a:pt x="358" y="221"/>
                  </a:cubicBezTo>
                  <a:cubicBezTo>
                    <a:pt x="358" y="221"/>
                    <a:pt x="335" y="245"/>
                    <a:pt x="333" y="259"/>
                  </a:cubicBezTo>
                  <a:cubicBezTo>
                    <a:pt x="331" y="273"/>
                    <a:pt x="345" y="287"/>
                    <a:pt x="338" y="312"/>
                  </a:cubicBezTo>
                  <a:cubicBezTo>
                    <a:pt x="331" y="336"/>
                    <a:pt x="306" y="409"/>
                    <a:pt x="267" y="478"/>
                  </a:cubicBezTo>
                  <a:cubicBezTo>
                    <a:pt x="228" y="547"/>
                    <a:pt x="211" y="609"/>
                    <a:pt x="211" y="609"/>
                  </a:cubicBezTo>
                  <a:cubicBezTo>
                    <a:pt x="211" y="609"/>
                    <a:pt x="214" y="653"/>
                    <a:pt x="189" y="676"/>
                  </a:cubicBezTo>
                  <a:cubicBezTo>
                    <a:pt x="165" y="699"/>
                    <a:pt x="156" y="708"/>
                    <a:pt x="149" y="712"/>
                  </a:cubicBezTo>
                  <a:cubicBezTo>
                    <a:pt x="141" y="715"/>
                    <a:pt x="133" y="710"/>
                    <a:pt x="133" y="710"/>
                  </a:cubicBezTo>
                  <a:cubicBezTo>
                    <a:pt x="133" y="710"/>
                    <a:pt x="90" y="746"/>
                    <a:pt x="60" y="717"/>
                  </a:cubicBezTo>
                  <a:cubicBezTo>
                    <a:pt x="30" y="689"/>
                    <a:pt x="28" y="675"/>
                    <a:pt x="28" y="675"/>
                  </a:cubicBezTo>
                  <a:cubicBezTo>
                    <a:pt x="41" y="659"/>
                    <a:pt x="41" y="659"/>
                    <a:pt x="41" y="659"/>
                  </a:cubicBezTo>
                  <a:cubicBezTo>
                    <a:pt x="41" y="659"/>
                    <a:pt x="10" y="622"/>
                    <a:pt x="5" y="556"/>
                  </a:cubicBezTo>
                  <a:cubicBezTo>
                    <a:pt x="0" y="490"/>
                    <a:pt x="23" y="492"/>
                    <a:pt x="39" y="473"/>
                  </a:cubicBezTo>
                  <a:cubicBezTo>
                    <a:pt x="55" y="453"/>
                    <a:pt x="79" y="436"/>
                    <a:pt x="79" y="436"/>
                  </a:cubicBezTo>
                  <a:cubicBezTo>
                    <a:pt x="79" y="436"/>
                    <a:pt x="72" y="370"/>
                    <a:pt x="71" y="349"/>
                  </a:cubicBezTo>
                  <a:cubicBezTo>
                    <a:pt x="69" y="327"/>
                    <a:pt x="53" y="283"/>
                    <a:pt x="67" y="271"/>
                  </a:cubicBezTo>
                  <a:cubicBezTo>
                    <a:pt x="81" y="259"/>
                    <a:pt x="94" y="239"/>
                    <a:pt x="94" y="239"/>
                  </a:cubicBezTo>
                  <a:lnTo>
                    <a:pt x="88" y="2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6" name="Cuba">
              <a:extLst>
                <a:ext uri="{FF2B5EF4-FFF2-40B4-BE49-F238E27FC236}">
                  <a16:creationId xmlns:a16="http://schemas.microsoft.com/office/drawing/2014/main" id="{C7A87D42-B625-4D03-A04B-2516DFBF9F7A}"/>
                </a:ext>
              </a:extLst>
            </p:cNvPr>
            <p:cNvSpPr>
              <a:spLocks noEditPoints="1"/>
            </p:cNvSpPr>
            <p:nvPr/>
          </p:nvSpPr>
          <p:spPr bwMode="gray">
            <a:xfrm>
              <a:off x="2692426" y="3024323"/>
              <a:ext cx="370718" cy="138487"/>
            </a:xfrm>
            <a:custGeom>
              <a:avLst/>
              <a:gdLst>
                <a:gd name="T0" fmla="*/ 475 w 493"/>
                <a:gd name="T1" fmla="*/ 151 h 185"/>
                <a:gd name="T2" fmla="*/ 445 w 493"/>
                <a:gd name="T3" fmla="*/ 148 h 185"/>
                <a:gd name="T4" fmla="*/ 434 w 493"/>
                <a:gd name="T5" fmla="*/ 129 h 185"/>
                <a:gd name="T6" fmla="*/ 399 w 493"/>
                <a:gd name="T7" fmla="*/ 128 h 185"/>
                <a:gd name="T8" fmla="*/ 416 w 493"/>
                <a:gd name="T9" fmla="*/ 114 h 185"/>
                <a:gd name="T10" fmla="*/ 378 w 493"/>
                <a:gd name="T11" fmla="*/ 106 h 185"/>
                <a:gd name="T12" fmla="*/ 349 w 493"/>
                <a:gd name="T13" fmla="*/ 96 h 185"/>
                <a:gd name="T14" fmla="*/ 351 w 493"/>
                <a:gd name="T15" fmla="*/ 79 h 185"/>
                <a:gd name="T16" fmla="*/ 338 w 493"/>
                <a:gd name="T17" fmla="*/ 77 h 185"/>
                <a:gd name="T18" fmla="*/ 290 w 493"/>
                <a:gd name="T19" fmla="*/ 45 h 185"/>
                <a:gd name="T20" fmla="*/ 300 w 493"/>
                <a:gd name="T21" fmla="*/ 64 h 185"/>
                <a:gd name="T22" fmla="*/ 255 w 493"/>
                <a:gd name="T23" fmla="*/ 42 h 185"/>
                <a:gd name="T24" fmla="*/ 220 w 493"/>
                <a:gd name="T25" fmla="*/ 12 h 185"/>
                <a:gd name="T26" fmla="*/ 180 w 493"/>
                <a:gd name="T27" fmla="*/ 12 h 185"/>
                <a:gd name="T28" fmla="*/ 118 w 493"/>
                <a:gd name="T29" fmla="*/ 0 h 185"/>
                <a:gd name="T30" fmla="*/ 48 w 493"/>
                <a:gd name="T31" fmla="*/ 26 h 185"/>
                <a:gd name="T32" fmla="*/ 0 w 493"/>
                <a:gd name="T33" fmla="*/ 51 h 185"/>
                <a:gd name="T34" fmla="*/ 51 w 493"/>
                <a:gd name="T35" fmla="*/ 49 h 185"/>
                <a:gd name="T36" fmla="*/ 51 w 493"/>
                <a:gd name="T37" fmla="*/ 39 h 185"/>
                <a:gd name="T38" fmla="*/ 102 w 493"/>
                <a:gd name="T39" fmla="*/ 36 h 185"/>
                <a:gd name="T40" fmla="*/ 115 w 493"/>
                <a:gd name="T41" fmla="*/ 29 h 185"/>
                <a:gd name="T42" fmla="*/ 150 w 493"/>
                <a:gd name="T43" fmla="*/ 34 h 185"/>
                <a:gd name="T44" fmla="*/ 126 w 493"/>
                <a:gd name="T45" fmla="*/ 46 h 185"/>
                <a:gd name="T46" fmla="*/ 137 w 493"/>
                <a:gd name="T47" fmla="*/ 54 h 185"/>
                <a:gd name="T48" fmla="*/ 172 w 493"/>
                <a:gd name="T49" fmla="*/ 66 h 185"/>
                <a:gd name="T50" fmla="*/ 188 w 493"/>
                <a:gd name="T51" fmla="*/ 61 h 185"/>
                <a:gd name="T52" fmla="*/ 220 w 493"/>
                <a:gd name="T53" fmla="*/ 81 h 185"/>
                <a:gd name="T54" fmla="*/ 268 w 493"/>
                <a:gd name="T55" fmla="*/ 79 h 185"/>
                <a:gd name="T56" fmla="*/ 263 w 493"/>
                <a:gd name="T57" fmla="*/ 96 h 185"/>
                <a:gd name="T58" fmla="*/ 303 w 493"/>
                <a:gd name="T59" fmla="*/ 113 h 185"/>
                <a:gd name="T60" fmla="*/ 319 w 493"/>
                <a:gd name="T61" fmla="*/ 136 h 185"/>
                <a:gd name="T62" fmla="*/ 335 w 493"/>
                <a:gd name="T63" fmla="*/ 150 h 185"/>
                <a:gd name="T64" fmla="*/ 316 w 493"/>
                <a:gd name="T65" fmla="*/ 172 h 185"/>
                <a:gd name="T66" fmla="*/ 356 w 493"/>
                <a:gd name="T67" fmla="*/ 163 h 185"/>
                <a:gd name="T68" fmla="*/ 367 w 493"/>
                <a:gd name="T69" fmla="*/ 168 h 185"/>
                <a:gd name="T70" fmla="*/ 375 w 493"/>
                <a:gd name="T71" fmla="*/ 180 h 185"/>
                <a:gd name="T72" fmla="*/ 426 w 493"/>
                <a:gd name="T73" fmla="*/ 178 h 185"/>
                <a:gd name="T74" fmla="*/ 493 w 493"/>
                <a:gd name="T75" fmla="*/ 163 h 185"/>
                <a:gd name="T76" fmla="*/ 475 w 493"/>
                <a:gd name="T77" fmla="*/ 151 h 185"/>
                <a:gd name="T78" fmla="*/ 78 w 493"/>
                <a:gd name="T79" fmla="*/ 84 h 185"/>
                <a:gd name="T80" fmla="*/ 104 w 493"/>
                <a:gd name="T81" fmla="*/ 84 h 185"/>
                <a:gd name="T82" fmla="*/ 78 w 493"/>
                <a:gd name="T83" fmla="*/ 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185">
                  <a:moveTo>
                    <a:pt x="475" y="151"/>
                  </a:moveTo>
                  <a:cubicBezTo>
                    <a:pt x="456" y="148"/>
                    <a:pt x="445" y="148"/>
                    <a:pt x="445" y="148"/>
                  </a:cubicBezTo>
                  <a:cubicBezTo>
                    <a:pt x="445" y="148"/>
                    <a:pt x="453" y="131"/>
                    <a:pt x="434" y="129"/>
                  </a:cubicBezTo>
                  <a:cubicBezTo>
                    <a:pt x="416" y="126"/>
                    <a:pt x="399" y="128"/>
                    <a:pt x="399" y="128"/>
                  </a:cubicBezTo>
                  <a:cubicBezTo>
                    <a:pt x="416" y="114"/>
                    <a:pt x="416" y="114"/>
                    <a:pt x="416" y="114"/>
                  </a:cubicBezTo>
                  <a:cubicBezTo>
                    <a:pt x="416" y="114"/>
                    <a:pt x="386" y="106"/>
                    <a:pt x="378" y="106"/>
                  </a:cubicBezTo>
                  <a:cubicBezTo>
                    <a:pt x="370" y="106"/>
                    <a:pt x="349" y="96"/>
                    <a:pt x="349" y="96"/>
                  </a:cubicBezTo>
                  <a:cubicBezTo>
                    <a:pt x="349" y="96"/>
                    <a:pt x="359" y="79"/>
                    <a:pt x="351" y="79"/>
                  </a:cubicBezTo>
                  <a:cubicBezTo>
                    <a:pt x="343" y="79"/>
                    <a:pt x="338" y="77"/>
                    <a:pt x="338" y="77"/>
                  </a:cubicBezTo>
                  <a:cubicBezTo>
                    <a:pt x="338" y="77"/>
                    <a:pt x="298" y="37"/>
                    <a:pt x="290" y="45"/>
                  </a:cubicBezTo>
                  <a:cubicBezTo>
                    <a:pt x="282" y="52"/>
                    <a:pt x="300" y="64"/>
                    <a:pt x="300" y="64"/>
                  </a:cubicBezTo>
                  <a:cubicBezTo>
                    <a:pt x="255" y="42"/>
                    <a:pt x="255" y="42"/>
                    <a:pt x="255" y="42"/>
                  </a:cubicBezTo>
                  <a:cubicBezTo>
                    <a:pt x="255" y="42"/>
                    <a:pt x="231" y="17"/>
                    <a:pt x="220" y="12"/>
                  </a:cubicBezTo>
                  <a:cubicBezTo>
                    <a:pt x="209" y="7"/>
                    <a:pt x="180" y="12"/>
                    <a:pt x="180" y="12"/>
                  </a:cubicBezTo>
                  <a:cubicBezTo>
                    <a:pt x="180" y="12"/>
                    <a:pt x="156" y="0"/>
                    <a:pt x="118" y="0"/>
                  </a:cubicBezTo>
                  <a:cubicBezTo>
                    <a:pt x="81" y="0"/>
                    <a:pt x="64" y="12"/>
                    <a:pt x="48" y="26"/>
                  </a:cubicBezTo>
                  <a:cubicBezTo>
                    <a:pt x="32" y="41"/>
                    <a:pt x="0" y="51"/>
                    <a:pt x="0" y="51"/>
                  </a:cubicBezTo>
                  <a:cubicBezTo>
                    <a:pt x="51" y="49"/>
                    <a:pt x="51" y="49"/>
                    <a:pt x="51" y="49"/>
                  </a:cubicBezTo>
                  <a:cubicBezTo>
                    <a:pt x="51" y="39"/>
                    <a:pt x="51" y="39"/>
                    <a:pt x="51" y="39"/>
                  </a:cubicBezTo>
                  <a:cubicBezTo>
                    <a:pt x="102" y="36"/>
                    <a:pt x="102" y="36"/>
                    <a:pt x="102" y="36"/>
                  </a:cubicBezTo>
                  <a:cubicBezTo>
                    <a:pt x="115" y="29"/>
                    <a:pt x="115" y="29"/>
                    <a:pt x="115" y="29"/>
                  </a:cubicBezTo>
                  <a:cubicBezTo>
                    <a:pt x="115" y="29"/>
                    <a:pt x="142" y="27"/>
                    <a:pt x="150" y="34"/>
                  </a:cubicBezTo>
                  <a:cubicBezTo>
                    <a:pt x="158" y="42"/>
                    <a:pt x="126" y="46"/>
                    <a:pt x="126" y="46"/>
                  </a:cubicBezTo>
                  <a:cubicBezTo>
                    <a:pt x="137" y="54"/>
                    <a:pt x="137" y="54"/>
                    <a:pt x="137" y="54"/>
                  </a:cubicBezTo>
                  <a:cubicBezTo>
                    <a:pt x="137" y="54"/>
                    <a:pt x="155" y="61"/>
                    <a:pt x="172" y="66"/>
                  </a:cubicBezTo>
                  <a:cubicBezTo>
                    <a:pt x="188" y="71"/>
                    <a:pt x="188" y="61"/>
                    <a:pt x="188" y="61"/>
                  </a:cubicBezTo>
                  <a:cubicBezTo>
                    <a:pt x="188" y="61"/>
                    <a:pt x="204" y="74"/>
                    <a:pt x="220" y="81"/>
                  </a:cubicBezTo>
                  <a:cubicBezTo>
                    <a:pt x="236" y="89"/>
                    <a:pt x="268" y="79"/>
                    <a:pt x="268" y="79"/>
                  </a:cubicBezTo>
                  <a:cubicBezTo>
                    <a:pt x="263" y="96"/>
                    <a:pt x="263" y="96"/>
                    <a:pt x="263" y="96"/>
                  </a:cubicBezTo>
                  <a:cubicBezTo>
                    <a:pt x="303" y="113"/>
                    <a:pt x="303" y="113"/>
                    <a:pt x="303" y="113"/>
                  </a:cubicBezTo>
                  <a:cubicBezTo>
                    <a:pt x="319" y="136"/>
                    <a:pt x="319" y="136"/>
                    <a:pt x="319" y="136"/>
                  </a:cubicBezTo>
                  <a:cubicBezTo>
                    <a:pt x="319" y="136"/>
                    <a:pt x="335" y="143"/>
                    <a:pt x="335" y="150"/>
                  </a:cubicBezTo>
                  <a:cubicBezTo>
                    <a:pt x="335" y="158"/>
                    <a:pt x="308" y="165"/>
                    <a:pt x="316" y="172"/>
                  </a:cubicBezTo>
                  <a:cubicBezTo>
                    <a:pt x="324" y="180"/>
                    <a:pt x="348" y="163"/>
                    <a:pt x="356" y="163"/>
                  </a:cubicBezTo>
                  <a:cubicBezTo>
                    <a:pt x="364" y="163"/>
                    <a:pt x="381" y="165"/>
                    <a:pt x="367" y="168"/>
                  </a:cubicBezTo>
                  <a:cubicBezTo>
                    <a:pt x="354" y="170"/>
                    <a:pt x="375" y="180"/>
                    <a:pt x="375" y="180"/>
                  </a:cubicBezTo>
                  <a:cubicBezTo>
                    <a:pt x="375" y="180"/>
                    <a:pt x="397" y="185"/>
                    <a:pt x="426" y="178"/>
                  </a:cubicBezTo>
                  <a:cubicBezTo>
                    <a:pt x="456" y="170"/>
                    <a:pt x="493" y="163"/>
                    <a:pt x="493" y="163"/>
                  </a:cubicBezTo>
                  <a:cubicBezTo>
                    <a:pt x="493" y="163"/>
                    <a:pt x="493" y="153"/>
                    <a:pt x="475" y="151"/>
                  </a:cubicBezTo>
                  <a:close/>
                  <a:moveTo>
                    <a:pt x="78" y="84"/>
                  </a:moveTo>
                  <a:cubicBezTo>
                    <a:pt x="75" y="97"/>
                    <a:pt x="102" y="99"/>
                    <a:pt x="104" y="84"/>
                  </a:cubicBezTo>
                  <a:cubicBezTo>
                    <a:pt x="107" y="70"/>
                    <a:pt x="78" y="84"/>
                    <a:pt x="78" y="8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 name="Jamaica">
              <a:extLst>
                <a:ext uri="{FF2B5EF4-FFF2-40B4-BE49-F238E27FC236}">
                  <a16:creationId xmlns:a16="http://schemas.microsoft.com/office/drawing/2014/main" id="{FC7028BD-99F1-42C5-B327-E6D247CC3BA6}"/>
                </a:ext>
              </a:extLst>
            </p:cNvPr>
            <p:cNvSpPr>
              <a:spLocks/>
            </p:cNvSpPr>
            <p:nvPr/>
          </p:nvSpPr>
          <p:spPr bwMode="gray">
            <a:xfrm>
              <a:off x="2890567" y="3213944"/>
              <a:ext cx="80961" cy="31959"/>
            </a:xfrm>
            <a:custGeom>
              <a:avLst/>
              <a:gdLst>
                <a:gd name="T0" fmla="*/ 72 w 108"/>
                <a:gd name="T1" fmla="*/ 42 h 42"/>
                <a:gd name="T2" fmla="*/ 79 w 108"/>
                <a:gd name="T3" fmla="*/ 28 h 42"/>
                <a:gd name="T4" fmla="*/ 108 w 108"/>
                <a:gd name="T5" fmla="*/ 34 h 42"/>
                <a:gd name="T6" fmla="*/ 85 w 108"/>
                <a:gd name="T7" fmla="*/ 9 h 42"/>
                <a:gd name="T8" fmla="*/ 48 w 108"/>
                <a:gd name="T9" fmla="*/ 6 h 42"/>
                <a:gd name="T10" fmla="*/ 19 w 108"/>
                <a:gd name="T11" fmla="*/ 4 h 42"/>
                <a:gd name="T12" fmla="*/ 0 w 108"/>
                <a:gd name="T13" fmla="*/ 9 h 42"/>
                <a:gd name="T14" fmla="*/ 17 w 108"/>
                <a:gd name="T15" fmla="*/ 26 h 42"/>
                <a:gd name="T16" fmla="*/ 43 w 108"/>
                <a:gd name="T17" fmla="*/ 32 h 42"/>
                <a:gd name="T18" fmla="*/ 54 w 108"/>
                <a:gd name="T19" fmla="*/ 38 h 42"/>
                <a:gd name="T20" fmla="*/ 72 w 108"/>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2">
                  <a:moveTo>
                    <a:pt x="72" y="42"/>
                  </a:moveTo>
                  <a:cubicBezTo>
                    <a:pt x="79" y="28"/>
                    <a:pt x="79" y="28"/>
                    <a:pt x="79" y="28"/>
                  </a:cubicBezTo>
                  <a:cubicBezTo>
                    <a:pt x="108" y="34"/>
                    <a:pt x="108" y="34"/>
                    <a:pt x="108" y="34"/>
                  </a:cubicBezTo>
                  <a:cubicBezTo>
                    <a:pt x="108" y="34"/>
                    <a:pt x="95" y="9"/>
                    <a:pt x="85" y="9"/>
                  </a:cubicBezTo>
                  <a:cubicBezTo>
                    <a:pt x="75" y="9"/>
                    <a:pt x="58" y="7"/>
                    <a:pt x="48" y="6"/>
                  </a:cubicBezTo>
                  <a:cubicBezTo>
                    <a:pt x="37" y="4"/>
                    <a:pt x="27" y="0"/>
                    <a:pt x="19" y="4"/>
                  </a:cubicBezTo>
                  <a:cubicBezTo>
                    <a:pt x="11" y="7"/>
                    <a:pt x="0" y="9"/>
                    <a:pt x="0" y="9"/>
                  </a:cubicBezTo>
                  <a:cubicBezTo>
                    <a:pt x="0" y="9"/>
                    <a:pt x="8" y="20"/>
                    <a:pt x="17" y="26"/>
                  </a:cubicBezTo>
                  <a:cubicBezTo>
                    <a:pt x="25" y="32"/>
                    <a:pt x="43" y="32"/>
                    <a:pt x="43" y="32"/>
                  </a:cubicBezTo>
                  <a:cubicBezTo>
                    <a:pt x="54" y="38"/>
                    <a:pt x="54" y="38"/>
                    <a:pt x="54" y="38"/>
                  </a:cubicBezTo>
                  <a:lnTo>
                    <a:pt x="72" y="4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8" name="Porto Rico">
              <a:extLst>
                <a:ext uri="{FF2B5EF4-FFF2-40B4-BE49-F238E27FC236}">
                  <a16:creationId xmlns:a16="http://schemas.microsoft.com/office/drawing/2014/main" id="{F062F7B0-BD76-4656-B546-2F6365588443}"/>
                </a:ext>
              </a:extLst>
            </p:cNvPr>
            <p:cNvSpPr>
              <a:spLocks/>
            </p:cNvSpPr>
            <p:nvPr/>
          </p:nvSpPr>
          <p:spPr bwMode="gray">
            <a:xfrm>
              <a:off x="3295374" y="3218205"/>
              <a:ext cx="72439" cy="29828"/>
            </a:xfrm>
            <a:custGeom>
              <a:avLst/>
              <a:gdLst>
                <a:gd name="T0" fmla="*/ 60 w 97"/>
                <a:gd name="T1" fmla="*/ 9 h 40"/>
                <a:gd name="T2" fmla="*/ 15 w 97"/>
                <a:gd name="T3" fmla="*/ 0 h 40"/>
                <a:gd name="T4" fmla="*/ 2 w 97"/>
                <a:gd name="T5" fmla="*/ 32 h 40"/>
                <a:gd name="T6" fmla="*/ 27 w 97"/>
                <a:gd name="T7" fmla="*/ 40 h 40"/>
                <a:gd name="T8" fmla="*/ 33 w 97"/>
                <a:gd name="T9" fmla="*/ 34 h 40"/>
                <a:gd name="T10" fmla="*/ 64 w 97"/>
                <a:gd name="T11" fmla="*/ 34 h 40"/>
                <a:gd name="T12" fmla="*/ 95 w 97"/>
                <a:gd name="T13" fmla="*/ 10 h 40"/>
                <a:gd name="T14" fmla="*/ 60 w 97"/>
                <a:gd name="T15" fmla="*/ 9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0">
                  <a:moveTo>
                    <a:pt x="60" y="9"/>
                  </a:moveTo>
                  <a:cubicBezTo>
                    <a:pt x="52" y="9"/>
                    <a:pt x="29" y="0"/>
                    <a:pt x="15" y="0"/>
                  </a:cubicBezTo>
                  <a:cubicBezTo>
                    <a:pt x="0" y="0"/>
                    <a:pt x="2" y="32"/>
                    <a:pt x="2" y="32"/>
                  </a:cubicBezTo>
                  <a:cubicBezTo>
                    <a:pt x="27" y="40"/>
                    <a:pt x="27" y="40"/>
                    <a:pt x="27" y="40"/>
                  </a:cubicBezTo>
                  <a:cubicBezTo>
                    <a:pt x="33" y="34"/>
                    <a:pt x="33" y="34"/>
                    <a:pt x="33" y="34"/>
                  </a:cubicBezTo>
                  <a:cubicBezTo>
                    <a:pt x="33" y="34"/>
                    <a:pt x="48" y="36"/>
                    <a:pt x="64" y="34"/>
                  </a:cubicBezTo>
                  <a:cubicBezTo>
                    <a:pt x="81" y="32"/>
                    <a:pt x="97" y="17"/>
                    <a:pt x="95" y="10"/>
                  </a:cubicBezTo>
                  <a:cubicBezTo>
                    <a:pt x="93" y="2"/>
                    <a:pt x="68" y="10"/>
                    <a:pt x="60" y="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9" name="El Salvador">
              <a:extLst>
                <a:ext uri="{FF2B5EF4-FFF2-40B4-BE49-F238E27FC236}">
                  <a16:creationId xmlns:a16="http://schemas.microsoft.com/office/drawing/2014/main" id="{CA2A24D5-D344-4158-9098-83BEA3E615BA}"/>
                </a:ext>
              </a:extLst>
            </p:cNvPr>
            <p:cNvSpPr>
              <a:spLocks/>
            </p:cNvSpPr>
            <p:nvPr/>
          </p:nvSpPr>
          <p:spPr bwMode="gray">
            <a:xfrm>
              <a:off x="2462325" y="3380128"/>
              <a:ext cx="87352" cy="55395"/>
            </a:xfrm>
            <a:custGeom>
              <a:avLst/>
              <a:gdLst>
                <a:gd name="T0" fmla="*/ 116 w 117"/>
                <a:gd name="T1" fmla="*/ 57 h 74"/>
                <a:gd name="T2" fmla="*/ 115 w 117"/>
                <a:gd name="T3" fmla="*/ 28 h 74"/>
                <a:gd name="T4" fmla="*/ 100 w 117"/>
                <a:gd name="T5" fmla="*/ 26 h 74"/>
                <a:gd name="T6" fmla="*/ 84 w 117"/>
                <a:gd name="T7" fmla="*/ 32 h 74"/>
                <a:gd name="T8" fmla="*/ 76 w 117"/>
                <a:gd name="T9" fmla="*/ 16 h 74"/>
                <a:gd name="T10" fmla="*/ 61 w 117"/>
                <a:gd name="T11" fmla="*/ 16 h 74"/>
                <a:gd name="T12" fmla="*/ 48 w 117"/>
                <a:gd name="T13" fmla="*/ 0 h 74"/>
                <a:gd name="T14" fmla="*/ 33 w 117"/>
                <a:gd name="T15" fmla="*/ 4 h 74"/>
                <a:gd name="T16" fmla="*/ 32 w 117"/>
                <a:gd name="T17" fmla="*/ 12 h 74"/>
                <a:gd name="T18" fmla="*/ 19 w 117"/>
                <a:gd name="T19" fmla="*/ 24 h 74"/>
                <a:gd name="T20" fmla="*/ 0 w 117"/>
                <a:gd name="T21" fmla="*/ 39 h 74"/>
                <a:gd name="T22" fmla="*/ 20 w 117"/>
                <a:gd name="T23" fmla="*/ 52 h 74"/>
                <a:gd name="T24" fmla="*/ 48 w 117"/>
                <a:gd name="T25" fmla="*/ 53 h 74"/>
                <a:gd name="T26" fmla="*/ 64 w 117"/>
                <a:gd name="T27" fmla="*/ 66 h 74"/>
                <a:gd name="T28" fmla="*/ 86 w 117"/>
                <a:gd name="T29" fmla="*/ 64 h 74"/>
                <a:gd name="T30" fmla="*/ 98 w 117"/>
                <a:gd name="T31" fmla="*/ 74 h 74"/>
                <a:gd name="T32" fmla="*/ 110 w 117"/>
                <a:gd name="T33" fmla="*/ 55 h 74"/>
                <a:gd name="T34" fmla="*/ 117 w 117"/>
                <a:gd name="T35" fmla="*/ 57 h 74"/>
                <a:gd name="T36" fmla="*/ 116 w 117"/>
                <a:gd name="T37"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74">
                  <a:moveTo>
                    <a:pt x="116" y="57"/>
                  </a:moveTo>
                  <a:cubicBezTo>
                    <a:pt x="115" y="28"/>
                    <a:pt x="115" y="28"/>
                    <a:pt x="115" y="28"/>
                  </a:cubicBezTo>
                  <a:cubicBezTo>
                    <a:pt x="115" y="28"/>
                    <a:pt x="105" y="27"/>
                    <a:pt x="100" y="26"/>
                  </a:cubicBezTo>
                  <a:cubicBezTo>
                    <a:pt x="95" y="25"/>
                    <a:pt x="93" y="30"/>
                    <a:pt x="84" y="32"/>
                  </a:cubicBezTo>
                  <a:cubicBezTo>
                    <a:pt x="75" y="34"/>
                    <a:pt x="76" y="16"/>
                    <a:pt x="76" y="16"/>
                  </a:cubicBezTo>
                  <a:cubicBezTo>
                    <a:pt x="76" y="16"/>
                    <a:pt x="70" y="16"/>
                    <a:pt x="61" y="16"/>
                  </a:cubicBezTo>
                  <a:cubicBezTo>
                    <a:pt x="54" y="16"/>
                    <a:pt x="50" y="5"/>
                    <a:pt x="48" y="0"/>
                  </a:cubicBezTo>
                  <a:cubicBezTo>
                    <a:pt x="41" y="3"/>
                    <a:pt x="33" y="4"/>
                    <a:pt x="33" y="4"/>
                  </a:cubicBezTo>
                  <a:cubicBezTo>
                    <a:pt x="32" y="12"/>
                    <a:pt x="32" y="12"/>
                    <a:pt x="32" y="12"/>
                  </a:cubicBezTo>
                  <a:cubicBezTo>
                    <a:pt x="32" y="12"/>
                    <a:pt x="27" y="22"/>
                    <a:pt x="19" y="24"/>
                  </a:cubicBezTo>
                  <a:cubicBezTo>
                    <a:pt x="13" y="25"/>
                    <a:pt x="5" y="34"/>
                    <a:pt x="0" y="39"/>
                  </a:cubicBezTo>
                  <a:cubicBezTo>
                    <a:pt x="7" y="44"/>
                    <a:pt x="16" y="50"/>
                    <a:pt x="20" y="52"/>
                  </a:cubicBezTo>
                  <a:cubicBezTo>
                    <a:pt x="28" y="55"/>
                    <a:pt x="48" y="53"/>
                    <a:pt x="48" y="53"/>
                  </a:cubicBezTo>
                  <a:cubicBezTo>
                    <a:pt x="64" y="66"/>
                    <a:pt x="64" y="66"/>
                    <a:pt x="64" y="66"/>
                  </a:cubicBezTo>
                  <a:cubicBezTo>
                    <a:pt x="86" y="64"/>
                    <a:pt x="86" y="64"/>
                    <a:pt x="86" y="64"/>
                  </a:cubicBezTo>
                  <a:cubicBezTo>
                    <a:pt x="98" y="74"/>
                    <a:pt x="98" y="74"/>
                    <a:pt x="98" y="74"/>
                  </a:cubicBezTo>
                  <a:cubicBezTo>
                    <a:pt x="110" y="55"/>
                    <a:pt x="110" y="55"/>
                    <a:pt x="110" y="55"/>
                  </a:cubicBezTo>
                  <a:cubicBezTo>
                    <a:pt x="117" y="57"/>
                    <a:pt x="117" y="57"/>
                    <a:pt x="117" y="57"/>
                  </a:cubicBezTo>
                  <a:lnTo>
                    <a:pt x="116" y="5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0" name="Belize">
              <a:extLst>
                <a:ext uri="{FF2B5EF4-FFF2-40B4-BE49-F238E27FC236}">
                  <a16:creationId xmlns:a16="http://schemas.microsoft.com/office/drawing/2014/main" id="{258141F3-D89F-4923-930E-B11A96851C18}"/>
                </a:ext>
              </a:extLst>
            </p:cNvPr>
            <p:cNvSpPr>
              <a:spLocks/>
            </p:cNvSpPr>
            <p:nvPr/>
          </p:nvSpPr>
          <p:spPr bwMode="gray">
            <a:xfrm>
              <a:off x="2507066" y="3216074"/>
              <a:ext cx="55395" cy="104398"/>
            </a:xfrm>
            <a:custGeom>
              <a:avLst/>
              <a:gdLst>
                <a:gd name="T0" fmla="*/ 72 w 72"/>
                <a:gd name="T1" fmla="*/ 22 h 140"/>
                <a:gd name="T2" fmla="*/ 54 w 72"/>
                <a:gd name="T3" fmla="*/ 11 h 140"/>
                <a:gd name="T4" fmla="*/ 51 w 72"/>
                <a:gd name="T5" fmla="*/ 0 h 140"/>
                <a:gd name="T6" fmla="*/ 33 w 72"/>
                <a:gd name="T7" fmla="*/ 33 h 140"/>
                <a:gd name="T8" fmla="*/ 23 w 72"/>
                <a:gd name="T9" fmla="*/ 26 h 140"/>
                <a:gd name="T10" fmla="*/ 16 w 72"/>
                <a:gd name="T11" fmla="*/ 36 h 140"/>
                <a:gd name="T12" fmla="*/ 0 w 72"/>
                <a:gd name="T13" fmla="*/ 140 h 140"/>
                <a:gd name="T14" fmla="*/ 18 w 72"/>
                <a:gd name="T15" fmla="*/ 140 h 140"/>
                <a:gd name="T16" fmla="*/ 28 w 72"/>
                <a:gd name="T17" fmla="*/ 114 h 140"/>
                <a:gd name="T18" fmla="*/ 39 w 72"/>
                <a:gd name="T19" fmla="*/ 118 h 140"/>
                <a:gd name="T20" fmla="*/ 55 w 72"/>
                <a:gd name="T21" fmla="*/ 93 h 140"/>
                <a:gd name="T22" fmla="*/ 55 w 72"/>
                <a:gd name="T23" fmla="*/ 60 h 140"/>
                <a:gd name="T24" fmla="*/ 72 w 72"/>
                <a:gd name="T25"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40">
                  <a:moveTo>
                    <a:pt x="72" y="22"/>
                  </a:moveTo>
                  <a:cubicBezTo>
                    <a:pt x="72" y="17"/>
                    <a:pt x="54" y="11"/>
                    <a:pt x="54" y="11"/>
                  </a:cubicBezTo>
                  <a:cubicBezTo>
                    <a:pt x="51" y="0"/>
                    <a:pt x="51" y="0"/>
                    <a:pt x="51" y="0"/>
                  </a:cubicBezTo>
                  <a:cubicBezTo>
                    <a:pt x="51" y="0"/>
                    <a:pt x="44" y="32"/>
                    <a:pt x="33" y="33"/>
                  </a:cubicBezTo>
                  <a:cubicBezTo>
                    <a:pt x="22" y="34"/>
                    <a:pt x="28" y="26"/>
                    <a:pt x="23" y="26"/>
                  </a:cubicBezTo>
                  <a:cubicBezTo>
                    <a:pt x="18" y="26"/>
                    <a:pt x="16" y="36"/>
                    <a:pt x="16" y="36"/>
                  </a:cubicBezTo>
                  <a:cubicBezTo>
                    <a:pt x="0" y="140"/>
                    <a:pt x="0" y="140"/>
                    <a:pt x="0" y="140"/>
                  </a:cubicBezTo>
                  <a:cubicBezTo>
                    <a:pt x="18" y="140"/>
                    <a:pt x="18" y="140"/>
                    <a:pt x="18" y="140"/>
                  </a:cubicBezTo>
                  <a:cubicBezTo>
                    <a:pt x="28" y="114"/>
                    <a:pt x="28" y="114"/>
                    <a:pt x="28" y="114"/>
                  </a:cubicBezTo>
                  <a:cubicBezTo>
                    <a:pt x="39" y="118"/>
                    <a:pt x="39" y="118"/>
                    <a:pt x="39" y="118"/>
                  </a:cubicBezTo>
                  <a:cubicBezTo>
                    <a:pt x="39" y="118"/>
                    <a:pt x="55" y="104"/>
                    <a:pt x="55" y="93"/>
                  </a:cubicBezTo>
                  <a:cubicBezTo>
                    <a:pt x="55" y="82"/>
                    <a:pt x="51" y="70"/>
                    <a:pt x="55" y="60"/>
                  </a:cubicBezTo>
                  <a:cubicBezTo>
                    <a:pt x="59" y="50"/>
                    <a:pt x="72" y="27"/>
                    <a:pt x="72" y="2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1" name="Guatemala">
              <a:extLst>
                <a:ext uri="{FF2B5EF4-FFF2-40B4-BE49-F238E27FC236}">
                  <a16:creationId xmlns:a16="http://schemas.microsoft.com/office/drawing/2014/main" id="{C0EDB755-45DB-4896-BEB8-59BC4FEB9CC0}"/>
                </a:ext>
              </a:extLst>
            </p:cNvPr>
            <p:cNvSpPr>
              <a:spLocks/>
            </p:cNvSpPr>
            <p:nvPr/>
          </p:nvSpPr>
          <p:spPr bwMode="gray">
            <a:xfrm>
              <a:off x="2394147" y="3241641"/>
              <a:ext cx="149139" cy="166184"/>
            </a:xfrm>
            <a:custGeom>
              <a:avLst/>
              <a:gdLst>
                <a:gd name="T0" fmla="*/ 190 w 199"/>
                <a:gd name="T1" fmla="*/ 103 h 222"/>
                <a:gd name="T2" fmla="*/ 179 w 199"/>
                <a:gd name="T3" fmla="*/ 110 h 222"/>
                <a:gd name="T4" fmla="*/ 170 w 199"/>
                <a:gd name="T5" fmla="*/ 105 h 222"/>
                <a:gd name="T6" fmla="*/ 152 w 199"/>
                <a:gd name="T7" fmla="*/ 105 h 222"/>
                <a:gd name="T8" fmla="*/ 168 w 199"/>
                <a:gd name="T9" fmla="*/ 1 h 222"/>
                <a:gd name="T10" fmla="*/ 81 w 199"/>
                <a:gd name="T11" fmla="*/ 0 h 222"/>
                <a:gd name="T12" fmla="*/ 82 w 199"/>
                <a:gd name="T13" fmla="*/ 30 h 222"/>
                <a:gd name="T14" fmla="*/ 54 w 199"/>
                <a:gd name="T15" fmla="*/ 34 h 222"/>
                <a:gd name="T16" fmla="*/ 64 w 199"/>
                <a:gd name="T17" fmla="*/ 38 h 222"/>
                <a:gd name="T18" fmla="*/ 75 w 199"/>
                <a:gd name="T19" fmla="*/ 56 h 222"/>
                <a:gd name="T20" fmla="*/ 87 w 199"/>
                <a:gd name="T21" fmla="*/ 57 h 222"/>
                <a:gd name="T22" fmla="*/ 91 w 199"/>
                <a:gd name="T23" fmla="*/ 73 h 222"/>
                <a:gd name="T24" fmla="*/ 103 w 199"/>
                <a:gd name="T25" fmla="*/ 79 h 222"/>
                <a:gd name="T26" fmla="*/ 94 w 199"/>
                <a:gd name="T27" fmla="*/ 86 h 222"/>
                <a:gd name="T28" fmla="*/ 94 w 199"/>
                <a:gd name="T29" fmla="*/ 97 h 222"/>
                <a:gd name="T30" fmla="*/ 35 w 199"/>
                <a:gd name="T31" fmla="*/ 96 h 222"/>
                <a:gd name="T32" fmla="*/ 14 w 199"/>
                <a:gd name="T33" fmla="*/ 127 h 222"/>
                <a:gd name="T34" fmla="*/ 14 w 199"/>
                <a:gd name="T35" fmla="*/ 165 h 222"/>
                <a:gd name="T36" fmla="*/ 0 w 199"/>
                <a:gd name="T37" fmla="*/ 179 h 222"/>
                <a:gd name="T38" fmla="*/ 14 w 199"/>
                <a:gd name="T39" fmla="*/ 192 h 222"/>
                <a:gd name="T40" fmla="*/ 47 w 199"/>
                <a:gd name="T41" fmla="*/ 213 h 222"/>
                <a:gd name="T42" fmla="*/ 80 w 199"/>
                <a:gd name="T43" fmla="*/ 213 h 222"/>
                <a:gd name="T44" fmla="*/ 92 w 199"/>
                <a:gd name="T45" fmla="*/ 222 h 222"/>
                <a:gd name="T46" fmla="*/ 111 w 199"/>
                <a:gd name="T47" fmla="*/ 207 h 222"/>
                <a:gd name="T48" fmla="*/ 124 w 199"/>
                <a:gd name="T49" fmla="*/ 195 h 222"/>
                <a:gd name="T50" fmla="*/ 125 w 199"/>
                <a:gd name="T51" fmla="*/ 187 h 222"/>
                <a:gd name="T52" fmla="*/ 149 w 199"/>
                <a:gd name="T53" fmla="*/ 176 h 222"/>
                <a:gd name="T54" fmla="*/ 151 w 199"/>
                <a:gd name="T55" fmla="*/ 155 h 222"/>
                <a:gd name="T56" fmla="*/ 179 w 199"/>
                <a:gd name="T57" fmla="*/ 131 h 222"/>
                <a:gd name="T58" fmla="*/ 199 w 199"/>
                <a:gd name="T59" fmla="*/ 112 h 222"/>
                <a:gd name="T60" fmla="*/ 190 w 199"/>
                <a:gd name="T61" fmla="*/ 10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222">
                  <a:moveTo>
                    <a:pt x="190" y="103"/>
                  </a:moveTo>
                  <a:cubicBezTo>
                    <a:pt x="179" y="110"/>
                    <a:pt x="179" y="110"/>
                    <a:pt x="179" y="110"/>
                  </a:cubicBezTo>
                  <a:cubicBezTo>
                    <a:pt x="170" y="105"/>
                    <a:pt x="170" y="105"/>
                    <a:pt x="170" y="105"/>
                  </a:cubicBezTo>
                  <a:cubicBezTo>
                    <a:pt x="152" y="105"/>
                    <a:pt x="152" y="105"/>
                    <a:pt x="152" y="105"/>
                  </a:cubicBezTo>
                  <a:cubicBezTo>
                    <a:pt x="168" y="1"/>
                    <a:pt x="168" y="1"/>
                    <a:pt x="168" y="1"/>
                  </a:cubicBezTo>
                  <a:cubicBezTo>
                    <a:pt x="81" y="0"/>
                    <a:pt x="81" y="0"/>
                    <a:pt x="81" y="0"/>
                  </a:cubicBezTo>
                  <a:cubicBezTo>
                    <a:pt x="81" y="0"/>
                    <a:pt x="84" y="24"/>
                    <a:pt x="82" y="30"/>
                  </a:cubicBezTo>
                  <a:cubicBezTo>
                    <a:pt x="80" y="36"/>
                    <a:pt x="54" y="34"/>
                    <a:pt x="54" y="34"/>
                  </a:cubicBezTo>
                  <a:cubicBezTo>
                    <a:pt x="64" y="38"/>
                    <a:pt x="64" y="38"/>
                    <a:pt x="64" y="38"/>
                  </a:cubicBezTo>
                  <a:cubicBezTo>
                    <a:pt x="64" y="38"/>
                    <a:pt x="65" y="54"/>
                    <a:pt x="75" y="56"/>
                  </a:cubicBezTo>
                  <a:cubicBezTo>
                    <a:pt x="85" y="58"/>
                    <a:pt x="87" y="57"/>
                    <a:pt x="87" y="57"/>
                  </a:cubicBezTo>
                  <a:cubicBezTo>
                    <a:pt x="91" y="73"/>
                    <a:pt x="91" y="73"/>
                    <a:pt x="91" y="73"/>
                  </a:cubicBezTo>
                  <a:cubicBezTo>
                    <a:pt x="91" y="73"/>
                    <a:pt x="103" y="69"/>
                    <a:pt x="103" y="79"/>
                  </a:cubicBezTo>
                  <a:cubicBezTo>
                    <a:pt x="103" y="89"/>
                    <a:pt x="94" y="86"/>
                    <a:pt x="94" y="86"/>
                  </a:cubicBezTo>
                  <a:cubicBezTo>
                    <a:pt x="94" y="97"/>
                    <a:pt x="94" y="97"/>
                    <a:pt x="94" y="97"/>
                  </a:cubicBezTo>
                  <a:cubicBezTo>
                    <a:pt x="35" y="96"/>
                    <a:pt x="35" y="96"/>
                    <a:pt x="35" y="96"/>
                  </a:cubicBezTo>
                  <a:cubicBezTo>
                    <a:pt x="14" y="127"/>
                    <a:pt x="14" y="127"/>
                    <a:pt x="14" y="127"/>
                  </a:cubicBezTo>
                  <a:cubicBezTo>
                    <a:pt x="14" y="127"/>
                    <a:pt x="14" y="149"/>
                    <a:pt x="14" y="165"/>
                  </a:cubicBezTo>
                  <a:cubicBezTo>
                    <a:pt x="14" y="181"/>
                    <a:pt x="0" y="179"/>
                    <a:pt x="0" y="179"/>
                  </a:cubicBezTo>
                  <a:cubicBezTo>
                    <a:pt x="3" y="185"/>
                    <a:pt x="7" y="189"/>
                    <a:pt x="14" y="192"/>
                  </a:cubicBezTo>
                  <a:cubicBezTo>
                    <a:pt x="33" y="199"/>
                    <a:pt x="36" y="209"/>
                    <a:pt x="47" y="213"/>
                  </a:cubicBezTo>
                  <a:cubicBezTo>
                    <a:pt x="58" y="217"/>
                    <a:pt x="80" y="213"/>
                    <a:pt x="80" y="213"/>
                  </a:cubicBezTo>
                  <a:cubicBezTo>
                    <a:pt x="80" y="213"/>
                    <a:pt x="86" y="217"/>
                    <a:pt x="92" y="222"/>
                  </a:cubicBezTo>
                  <a:cubicBezTo>
                    <a:pt x="97" y="217"/>
                    <a:pt x="105" y="208"/>
                    <a:pt x="111" y="207"/>
                  </a:cubicBezTo>
                  <a:cubicBezTo>
                    <a:pt x="119" y="205"/>
                    <a:pt x="124" y="195"/>
                    <a:pt x="124" y="195"/>
                  </a:cubicBezTo>
                  <a:cubicBezTo>
                    <a:pt x="125" y="187"/>
                    <a:pt x="125" y="187"/>
                    <a:pt x="125" y="187"/>
                  </a:cubicBezTo>
                  <a:cubicBezTo>
                    <a:pt x="125" y="187"/>
                    <a:pt x="146" y="185"/>
                    <a:pt x="149" y="176"/>
                  </a:cubicBezTo>
                  <a:cubicBezTo>
                    <a:pt x="152" y="167"/>
                    <a:pt x="151" y="155"/>
                    <a:pt x="151" y="155"/>
                  </a:cubicBezTo>
                  <a:cubicBezTo>
                    <a:pt x="151" y="155"/>
                    <a:pt x="164" y="139"/>
                    <a:pt x="179" y="131"/>
                  </a:cubicBezTo>
                  <a:cubicBezTo>
                    <a:pt x="194" y="123"/>
                    <a:pt x="199" y="112"/>
                    <a:pt x="199" y="112"/>
                  </a:cubicBezTo>
                  <a:lnTo>
                    <a:pt x="190" y="10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2" name="Mexico">
              <a:extLst>
                <a:ext uri="{FF2B5EF4-FFF2-40B4-BE49-F238E27FC236}">
                  <a16:creationId xmlns:a16="http://schemas.microsoft.com/office/drawing/2014/main" id="{249DF05A-4B81-4F39-921F-BB4CE12BC8EA}"/>
                </a:ext>
              </a:extLst>
            </p:cNvPr>
            <p:cNvSpPr>
              <a:spLocks/>
            </p:cNvSpPr>
            <p:nvPr/>
          </p:nvSpPr>
          <p:spPr bwMode="gray">
            <a:xfrm>
              <a:off x="1693191" y="2645083"/>
              <a:ext cx="935317" cy="732914"/>
            </a:xfrm>
            <a:custGeom>
              <a:avLst/>
              <a:gdLst>
                <a:gd name="T0" fmla="*/ 968 w 1247"/>
                <a:gd name="T1" fmla="*/ 891 h 976"/>
                <a:gd name="T2" fmla="*/ 1036 w 1247"/>
                <a:gd name="T3" fmla="*/ 874 h 976"/>
                <a:gd name="T4" fmla="*/ 1008 w 1247"/>
                <a:gd name="T5" fmla="*/ 851 h 976"/>
                <a:gd name="T6" fmla="*/ 1015 w 1247"/>
                <a:gd name="T7" fmla="*/ 825 h 976"/>
                <a:gd name="T8" fmla="*/ 1108 w 1247"/>
                <a:gd name="T9" fmla="*/ 786 h 976"/>
                <a:gd name="T10" fmla="*/ 1139 w 1247"/>
                <a:gd name="T11" fmla="*/ 771 h 976"/>
                <a:gd name="T12" fmla="*/ 1162 w 1247"/>
                <a:gd name="T13" fmla="*/ 767 h 976"/>
                <a:gd name="T14" fmla="*/ 1182 w 1247"/>
                <a:gd name="T15" fmla="*/ 717 h 976"/>
                <a:gd name="T16" fmla="*/ 1184 w 1247"/>
                <a:gd name="T17" fmla="*/ 701 h 976"/>
                <a:gd name="T18" fmla="*/ 1234 w 1247"/>
                <a:gd name="T19" fmla="*/ 632 h 976"/>
                <a:gd name="T20" fmla="*/ 1172 w 1247"/>
                <a:gd name="T21" fmla="*/ 594 h 976"/>
                <a:gd name="T22" fmla="*/ 1060 w 1247"/>
                <a:gd name="T23" fmla="*/ 655 h 976"/>
                <a:gd name="T24" fmla="*/ 1043 w 1247"/>
                <a:gd name="T25" fmla="*/ 716 h 976"/>
                <a:gd name="T26" fmla="*/ 974 w 1247"/>
                <a:gd name="T27" fmla="*/ 749 h 976"/>
                <a:gd name="T28" fmla="*/ 836 w 1247"/>
                <a:gd name="T29" fmla="*/ 753 h 976"/>
                <a:gd name="T30" fmla="*/ 777 w 1247"/>
                <a:gd name="T31" fmla="*/ 708 h 976"/>
                <a:gd name="T32" fmla="*/ 750 w 1247"/>
                <a:gd name="T33" fmla="*/ 616 h 976"/>
                <a:gd name="T34" fmla="*/ 752 w 1247"/>
                <a:gd name="T35" fmla="*/ 507 h 976"/>
                <a:gd name="T36" fmla="*/ 768 w 1247"/>
                <a:gd name="T37" fmla="*/ 434 h 976"/>
                <a:gd name="T38" fmla="*/ 806 w 1247"/>
                <a:gd name="T39" fmla="*/ 364 h 976"/>
                <a:gd name="T40" fmla="*/ 780 w 1247"/>
                <a:gd name="T41" fmla="*/ 355 h 976"/>
                <a:gd name="T42" fmla="*/ 720 w 1247"/>
                <a:gd name="T43" fmla="*/ 332 h 976"/>
                <a:gd name="T44" fmla="*/ 714 w 1247"/>
                <a:gd name="T45" fmla="*/ 280 h 976"/>
                <a:gd name="T46" fmla="*/ 700 w 1247"/>
                <a:gd name="T47" fmla="*/ 241 h 976"/>
                <a:gd name="T48" fmla="*/ 661 w 1247"/>
                <a:gd name="T49" fmla="*/ 154 h 976"/>
                <a:gd name="T50" fmla="*/ 621 w 1247"/>
                <a:gd name="T51" fmla="*/ 154 h 976"/>
                <a:gd name="T52" fmla="*/ 519 w 1247"/>
                <a:gd name="T53" fmla="*/ 161 h 976"/>
                <a:gd name="T54" fmla="*/ 491 w 1247"/>
                <a:gd name="T55" fmla="*/ 76 h 976"/>
                <a:gd name="T56" fmla="*/ 390 w 1247"/>
                <a:gd name="T57" fmla="*/ 45 h 976"/>
                <a:gd name="T58" fmla="*/ 378 w 1247"/>
                <a:gd name="T59" fmla="*/ 72 h 976"/>
                <a:gd name="T60" fmla="*/ 106 w 1247"/>
                <a:gd name="T61" fmla="*/ 0 h 976"/>
                <a:gd name="T62" fmla="*/ 0 w 1247"/>
                <a:gd name="T63" fmla="*/ 25 h 976"/>
                <a:gd name="T64" fmla="*/ 10 w 1247"/>
                <a:gd name="T65" fmla="*/ 76 h 976"/>
                <a:gd name="T66" fmla="*/ 5 w 1247"/>
                <a:gd name="T67" fmla="*/ 117 h 976"/>
                <a:gd name="T68" fmla="*/ 42 w 1247"/>
                <a:gd name="T69" fmla="*/ 176 h 976"/>
                <a:gd name="T70" fmla="*/ 58 w 1247"/>
                <a:gd name="T71" fmla="*/ 267 h 976"/>
                <a:gd name="T72" fmla="*/ 7 w 1247"/>
                <a:gd name="T73" fmla="*/ 261 h 976"/>
                <a:gd name="T74" fmla="*/ 43 w 1247"/>
                <a:gd name="T75" fmla="*/ 296 h 976"/>
                <a:gd name="T76" fmla="*/ 91 w 1247"/>
                <a:gd name="T77" fmla="*/ 337 h 976"/>
                <a:gd name="T78" fmla="*/ 142 w 1247"/>
                <a:gd name="T79" fmla="*/ 459 h 976"/>
                <a:gd name="T80" fmla="*/ 210 w 1247"/>
                <a:gd name="T81" fmla="*/ 506 h 976"/>
                <a:gd name="T82" fmla="*/ 172 w 1247"/>
                <a:gd name="T83" fmla="*/ 452 h 976"/>
                <a:gd name="T84" fmla="*/ 162 w 1247"/>
                <a:gd name="T85" fmla="*/ 387 h 976"/>
                <a:gd name="T86" fmla="*/ 131 w 1247"/>
                <a:gd name="T87" fmla="*/ 319 h 976"/>
                <a:gd name="T88" fmla="*/ 116 w 1247"/>
                <a:gd name="T89" fmla="*/ 227 h 976"/>
                <a:gd name="T90" fmla="*/ 66 w 1247"/>
                <a:gd name="T91" fmla="*/ 128 h 976"/>
                <a:gd name="T92" fmla="*/ 84 w 1247"/>
                <a:gd name="T93" fmla="*/ 42 h 976"/>
                <a:gd name="T94" fmla="*/ 138 w 1247"/>
                <a:gd name="T95" fmla="*/ 73 h 976"/>
                <a:gd name="T96" fmla="*/ 160 w 1247"/>
                <a:gd name="T97" fmla="*/ 180 h 976"/>
                <a:gd name="T98" fmla="*/ 208 w 1247"/>
                <a:gd name="T99" fmla="*/ 284 h 976"/>
                <a:gd name="T100" fmla="*/ 257 w 1247"/>
                <a:gd name="T101" fmla="*/ 318 h 976"/>
                <a:gd name="T102" fmla="*/ 255 w 1247"/>
                <a:gd name="T103" fmla="*/ 375 h 976"/>
                <a:gd name="T104" fmla="*/ 294 w 1247"/>
                <a:gd name="T105" fmla="*/ 418 h 976"/>
                <a:gd name="T106" fmla="*/ 313 w 1247"/>
                <a:gd name="T107" fmla="*/ 456 h 976"/>
                <a:gd name="T108" fmla="*/ 371 w 1247"/>
                <a:gd name="T109" fmla="*/ 575 h 976"/>
                <a:gd name="T110" fmla="*/ 375 w 1247"/>
                <a:gd name="T111" fmla="*/ 645 h 976"/>
                <a:gd name="T112" fmla="*/ 423 w 1247"/>
                <a:gd name="T113" fmla="*/ 740 h 976"/>
                <a:gd name="T114" fmla="*/ 556 w 1247"/>
                <a:gd name="T115" fmla="*/ 838 h 976"/>
                <a:gd name="T116" fmla="*/ 677 w 1247"/>
                <a:gd name="T117" fmla="*/ 899 h 976"/>
                <a:gd name="T118" fmla="*/ 840 w 1247"/>
                <a:gd name="T119" fmla="*/ 878 h 976"/>
                <a:gd name="T120" fmla="*/ 947 w 1247"/>
                <a:gd name="T121" fmla="*/ 96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7" h="976">
                  <a:moveTo>
                    <a:pt x="947" y="960"/>
                  </a:moveTo>
                  <a:cubicBezTo>
                    <a:pt x="947" y="944"/>
                    <a:pt x="947" y="922"/>
                    <a:pt x="947" y="922"/>
                  </a:cubicBezTo>
                  <a:cubicBezTo>
                    <a:pt x="968" y="891"/>
                    <a:pt x="968" y="891"/>
                    <a:pt x="968" y="891"/>
                  </a:cubicBezTo>
                  <a:cubicBezTo>
                    <a:pt x="1027" y="892"/>
                    <a:pt x="1027" y="892"/>
                    <a:pt x="1027" y="892"/>
                  </a:cubicBezTo>
                  <a:cubicBezTo>
                    <a:pt x="1027" y="881"/>
                    <a:pt x="1027" y="881"/>
                    <a:pt x="1027" y="881"/>
                  </a:cubicBezTo>
                  <a:cubicBezTo>
                    <a:pt x="1027" y="881"/>
                    <a:pt x="1036" y="884"/>
                    <a:pt x="1036" y="874"/>
                  </a:cubicBezTo>
                  <a:cubicBezTo>
                    <a:pt x="1036" y="864"/>
                    <a:pt x="1024" y="868"/>
                    <a:pt x="1024" y="868"/>
                  </a:cubicBezTo>
                  <a:cubicBezTo>
                    <a:pt x="1020" y="852"/>
                    <a:pt x="1020" y="852"/>
                    <a:pt x="1020" y="852"/>
                  </a:cubicBezTo>
                  <a:cubicBezTo>
                    <a:pt x="1020" y="852"/>
                    <a:pt x="1018" y="853"/>
                    <a:pt x="1008" y="851"/>
                  </a:cubicBezTo>
                  <a:cubicBezTo>
                    <a:pt x="998" y="849"/>
                    <a:pt x="997" y="833"/>
                    <a:pt x="997" y="833"/>
                  </a:cubicBezTo>
                  <a:cubicBezTo>
                    <a:pt x="987" y="829"/>
                    <a:pt x="987" y="829"/>
                    <a:pt x="987" y="829"/>
                  </a:cubicBezTo>
                  <a:cubicBezTo>
                    <a:pt x="987" y="829"/>
                    <a:pt x="1013" y="831"/>
                    <a:pt x="1015" y="825"/>
                  </a:cubicBezTo>
                  <a:cubicBezTo>
                    <a:pt x="1017" y="819"/>
                    <a:pt x="1014" y="795"/>
                    <a:pt x="1014" y="795"/>
                  </a:cubicBezTo>
                  <a:cubicBezTo>
                    <a:pt x="1101" y="796"/>
                    <a:pt x="1101" y="796"/>
                    <a:pt x="1101" y="796"/>
                  </a:cubicBezTo>
                  <a:cubicBezTo>
                    <a:pt x="1101" y="796"/>
                    <a:pt x="1103" y="786"/>
                    <a:pt x="1108" y="786"/>
                  </a:cubicBezTo>
                  <a:cubicBezTo>
                    <a:pt x="1113" y="786"/>
                    <a:pt x="1107" y="794"/>
                    <a:pt x="1118" y="793"/>
                  </a:cubicBezTo>
                  <a:cubicBezTo>
                    <a:pt x="1129" y="792"/>
                    <a:pt x="1136" y="760"/>
                    <a:pt x="1136" y="760"/>
                  </a:cubicBezTo>
                  <a:cubicBezTo>
                    <a:pt x="1139" y="771"/>
                    <a:pt x="1139" y="771"/>
                    <a:pt x="1139" y="771"/>
                  </a:cubicBezTo>
                  <a:cubicBezTo>
                    <a:pt x="1150" y="761"/>
                    <a:pt x="1150" y="761"/>
                    <a:pt x="1150" y="761"/>
                  </a:cubicBezTo>
                  <a:cubicBezTo>
                    <a:pt x="1164" y="745"/>
                    <a:pt x="1164" y="745"/>
                    <a:pt x="1164" y="745"/>
                  </a:cubicBezTo>
                  <a:cubicBezTo>
                    <a:pt x="1164" y="745"/>
                    <a:pt x="1158" y="764"/>
                    <a:pt x="1162" y="767"/>
                  </a:cubicBezTo>
                  <a:cubicBezTo>
                    <a:pt x="1166" y="770"/>
                    <a:pt x="1173" y="770"/>
                    <a:pt x="1173" y="770"/>
                  </a:cubicBezTo>
                  <a:cubicBezTo>
                    <a:pt x="1188" y="725"/>
                    <a:pt x="1188" y="725"/>
                    <a:pt x="1188" y="725"/>
                  </a:cubicBezTo>
                  <a:cubicBezTo>
                    <a:pt x="1182" y="717"/>
                    <a:pt x="1182" y="717"/>
                    <a:pt x="1182" y="717"/>
                  </a:cubicBezTo>
                  <a:cubicBezTo>
                    <a:pt x="1195" y="713"/>
                    <a:pt x="1195" y="713"/>
                    <a:pt x="1195" y="713"/>
                  </a:cubicBezTo>
                  <a:cubicBezTo>
                    <a:pt x="1196" y="705"/>
                    <a:pt x="1196" y="705"/>
                    <a:pt x="1196" y="705"/>
                  </a:cubicBezTo>
                  <a:cubicBezTo>
                    <a:pt x="1184" y="701"/>
                    <a:pt x="1184" y="701"/>
                    <a:pt x="1184" y="701"/>
                  </a:cubicBezTo>
                  <a:cubicBezTo>
                    <a:pt x="1196" y="688"/>
                    <a:pt x="1196" y="688"/>
                    <a:pt x="1196" y="688"/>
                  </a:cubicBezTo>
                  <a:cubicBezTo>
                    <a:pt x="1200" y="672"/>
                    <a:pt x="1200" y="672"/>
                    <a:pt x="1200" y="672"/>
                  </a:cubicBezTo>
                  <a:cubicBezTo>
                    <a:pt x="1200" y="672"/>
                    <a:pt x="1230" y="641"/>
                    <a:pt x="1234" y="632"/>
                  </a:cubicBezTo>
                  <a:cubicBezTo>
                    <a:pt x="1238" y="623"/>
                    <a:pt x="1247" y="600"/>
                    <a:pt x="1236" y="597"/>
                  </a:cubicBezTo>
                  <a:cubicBezTo>
                    <a:pt x="1225" y="594"/>
                    <a:pt x="1203" y="601"/>
                    <a:pt x="1203" y="601"/>
                  </a:cubicBezTo>
                  <a:cubicBezTo>
                    <a:pt x="1203" y="601"/>
                    <a:pt x="1179" y="594"/>
                    <a:pt x="1172" y="594"/>
                  </a:cubicBezTo>
                  <a:cubicBezTo>
                    <a:pt x="1165" y="594"/>
                    <a:pt x="1137" y="602"/>
                    <a:pt x="1123" y="606"/>
                  </a:cubicBezTo>
                  <a:cubicBezTo>
                    <a:pt x="1109" y="610"/>
                    <a:pt x="1084" y="606"/>
                    <a:pt x="1078" y="612"/>
                  </a:cubicBezTo>
                  <a:cubicBezTo>
                    <a:pt x="1072" y="618"/>
                    <a:pt x="1061" y="639"/>
                    <a:pt x="1060" y="655"/>
                  </a:cubicBezTo>
                  <a:cubicBezTo>
                    <a:pt x="1059" y="671"/>
                    <a:pt x="1059" y="686"/>
                    <a:pt x="1059" y="686"/>
                  </a:cubicBezTo>
                  <a:cubicBezTo>
                    <a:pt x="1049" y="690"/>
                    <a:pt x="1049" y="690"/>
                    <a:pt x="1049" y="690"/>
                  </a:cubicBezTo>
                  <a:cubicBezTo>
                    <a:pt x="1049" y="690"/>
                    <a:pt x="1049" y="710"/>
                    <a:pt x="1043" y="716"/>
                  </a:cubicBezTo>
                  <a:cubicBezTo>
                    <a:pt x="1037" y="722"/>
                    <a:pt x="1016" y="728"/>
                    <a:pt x="1011" y="737"/>
                  </a:cubicBezTo>
                  <a:cubicBezTo>
                    <a:pt x="1006" y="746"/>
                    <a:pt x="1009" y="765"/>
                    <a:pt x="996" y="766"/>
                  </a:cubicBezTo>
                  <a:cubicBezTo>
                    <a:pt x="983" y="767"/>
                    <a:pt x="990" y="749"/>
                    <a:pt x="974" y="749"/>
                  </a:cubicBezTo>
                  <a:cubicBezTo>
                    <a:pt x="958" y="749"/>
                    <a:pt x="932" y="761"/>
                    <a:pt x="912" y="761"/>
                  </a:cubicBezTo>
                  <a:cubicBezTo>
                    <a:pt x="892" y="761"/>
                    <a:pt x="864" y="784"/>
                    <a:pt x="855" y="780"/>
                  </a:cubicBezTo>
                  <a:cubicBezTo>
                    <a:pt x="846" y="776"/>
                    <a:pt x="847" y="755"/>
                    <a:pt x="836" y="753"/>
                  </a:cubicBezTo>
                  <a:cubicBezTo>
                    <a:pt x="825" y="751"/>
                    <a:pt x="797" y="748"/>
                    <a:pt x="797" y="748"/>
                  </a:cubicBezTo>
                  <a:cubicBezTo>
                    <a:pt x="797" y="748"/>
                    <a:pt x="795" y="731"/>
                    <a:pt x="790" y="724"/>
                  </a:cubicBezTo>
                  <a:cubicBezTo>
                    <a:pt x="785" y="717"/>
                    <a:pt x="777" y="708"/>
                    <a:pt x="777" y="708"/>
                  </a:cubicBezTo>
                  <a:cubicBezTo>
                    <a:pt x="777" y="685"/>
                    <a:pt x="777" y="685"/>
                    <a:pt x="777" y="685"/>
                  </a:cubicBezTo>
                  <a:cubicBezTo>
                    <a:pt x="751" y="644"/>
                    <a:pt x="751" y="644"/>
                    <a:pt x="751" y="644"/>
                  </a:cubicBezTo>
                  <a:cubicBezTo>
                    <a:pt x="750" y="616"/>
                    <a:pt x="750" y="616"/>
                    <a:pt x="750" y="616"/>
                  </a:cubicBezTo>
                  <a:cubicBezTo>
                    <a:pt x="739" y="596"/>
                    <a:pt x="739" y="596"/>
                    <a:pt x="739" y="596"/>
                  </a:cubicBezTo>
                  <a:cubicBezTo>
                    <a:pt x="736" y="539"/>
                    <a:pt x="736" y="539"/>
                    <a:pt x="736" y="539"/>
                  </a:cubicBezTo>
                  <a:cubicBezTo>
                    <a:pt x="736" y="539"/>
                    <a:pt x="752" y="518"/>
                    <a:pt x="752" y="507"/>
                  </a:cubicBezTo>
                  <a:cubicBezTo>
                    <a:pt x="752" y="496"/>
                    <a:pt x="754" y="466"/>
                    <a:pt x="754" y="466"/>
                  </a:cubicBezTo>
                  <a:cubicBezTo>
                    <a:pt x="752" y="439"/>
                    <a:pt x="752" y="439"/>
                    <a:pt x="752" y="439"/>
                  </a:cubicBezTo>
                  <a:cubicBezTo>
                    <a:pt x="768" y="434"/>
                    <a:pt x="768" y="434"/>
                    <a:pt x="768" y="434"/>
                  </a:cubicBezTo>
                  <a:cubicBezTo>
                    <a:pt x="768" y="434"/>
                    <a:pt x="767" y="394"/>
                    <a:pt x="775" y="392"/>
                  </a:cubicBezTo>
                  <a:cubicBezTo>
                    <a:pt x="783" y="390"/>
                    <a:pt x="791" y="401"/>
                    <a:pt x="793" y="392"/>
                  </a:cubicBezTo>
                  <a:cubicBezTo>
                    <a:pt x="795" y="383"/>
                    <a:pt x="806" y="364"/>
                    <a:pt x="806" y="364"/>
                  </a:cubicBezTo>
                  <a:cubicBezTo>
                    <a:pt x="806" y="363"/>
                    <a:pt x="806" y="363"/>
                    <a:pt x="806" y="363"/>
                  </a:cubicBezTo>
                  <a:cubicBezTo>
                    <a:pt x="803" y="364"/>
                    <a:pt x="799" y="365"/>
                    <a:pt x="794" y="365"/>
                  </a:cubicBezTo>
                  <a:cubicBezTo>
                    <a:pt x="783" y="365"/>
                    <a:pt x="785" y="355"/>
                    <a:pt x="780" y="355"/>
                  </a:cubicBezTo>
                  <a:cubicBezTo>
                    <a:pt x="775" y="355"/>
                    <a:pt x="756" y="355"/>
                    <a:pt x="756" y="355"/>
                  </a:cubicBezTo>
                  <a:cubicBezTo>
                    <a:pt x="750" y="344"/>
                    <a:pt x="750" y="344"/>
                    <a:pt x="750" y="344"/>
                  </a:cubicBezTo>
                  <a:cubicBezTo>
                    <a:pt x="750" y="344"/>
                    <a:pt x="720" y="343"/>
                    <a:pt x="720" y="332"/>
                  </a:cubicBezTo>
                  <a:cubicBezTo>
                    <a:pt x="720" y="321"/>
                    <a:pt x="722" y="313"/>
                    <a:pt x="722" y="313"/>
                  </a:cubicBezTo>
                  <a:cubicBezTo>
                    <a:pt x="714" y="307"/>
                    <a:pt x="714" y="307"/>
                    <a:pt x="714" y="307"/>
                  </a:cubicBezTo>
                  <a:cubicBezTo>
                    <a:pt x="714" y="280"/>
                    <a:pt x="714" y="280"/>
                    <a:pt x="714" y="280"/>
                  </a:cubicBezTo>
                  <a:cubicBezTo>
                    <a:pt x="714" y="280"/>
                    <a:pt x="724" y="277"/>
                    <a:pt x="717" y="270"/>
                  </a:cubicBezTo>
                  <a:cubicBezTo>
                    <a:pt x="710" y="263"/>
                    <a:pt x="701" y="262"/>
                    <a:pt x="701" y="254"/>
                  </a:cubicBezTo>
                  <a:cubicBezTo>
                    <a:pt x="701" y="247"/>
                    <a:pt x="700" y="241"/>
                    <a:pt x="700" y="241"/>
                  </a:cubicBezTo>
                  <a:cubicBezTo>
                    <a:pt x="700" y="241"/>
                    <a:pt x="689" y="234"/>
                    <a:pt x="689" y="225"/>
                  </a:cubicBezTo>
                  <a:cubicBezTo>
                    <a:pt x="689" y="216"/>
                    <a:pt x="697" y="201"/>
                    <a:pt x="689" y="193"/>
                  </a:cubicBezTo>
                  <a:cubicBezTo>
                    <a:pt x="681" y="185"/>
                    <a:pt x="661" y="154"/>
                    <a:pt x="661" y="154"/>
                  </a:cubicBezTo>
                  <a:cubicBezTo>
                    <a:pt x="632" y="153"/>
                    <a:pt x="632" y="153"/>
                    <a:pt x="632" y="153"/>
                  </a:cubicBezTo>
                  <a:cubicBezTo>
                    <a:pt x="622" y="148"/>
                    <a:pt x="622" y="148"/>
                    <a:pt x="622" y="148"/>
                  </a:cubicBezTo>
                  <a:cubicBezTo>
                    <a:pt x="621" y="154"/>
                    <a:pt x="621" y="154"/>
                    <a:pt x="621" y="154"/>
                  </a:cubicBezTo>
                  <a:cubicBezTo>
                    <a:pt x="621" y="154"/>
                    <a:pt x="609" y="153"/>
                    <a:pt x="605" y="157"/>
                  </a:cubicBezTo>
                  <a:cubicBezTo>
                    <a:pt x="601" y="161"/>
                    <a:pt x="588" y="195"/>
                    <a:pt x="569" y="195"/>
                  </a:cubicBezTo>
                  <a:cubicBezTo>
                    <a:pt x="550" y="195"/>
                    <a:pt x="519" y="161"/>
                    <a:pt x="519" y="161"/>
                  </a:cubicBezTo>
                  <a:cubicBezTo>
                    <a:pt x="519" y="161"/>
                    <a:pt x="529" y="119"/>
                    <a:pt x="519" y="109"/>
                  </a:cubicBezTo>
                  <a:cubicBezTo>
                    <a:pt x="508" y="98"/>
                    <a:pt x="497" y="97"/>
                    <a:pt x="497" y="97"/>
                  </a:cubicBezTo>
                  <a:cubicBezTo>
                    <a:pt x="491" y="76"/>
                    <a:pt x="491" y="76"/>
                    <a:pt x="491" y="76"/>
                  </a:cubicBezTo>
                  <a:cubicBezTo>
                    <a:pt x="473" y="68"/>
                    <a:pt x="473" y="68"/>
                    <a:pt x="473" y="68"/>
                  </a:cubicBezTo>
                  <a:cubicBezTo>
                    <a:pt x="473" y="68"/>
                    <a:pt x="478" y="60"/>
                    <a:pt x="463" y="45"/>
                  </a:cubicBezTo>
                  <a:cubicBezTo>
                    <a:pt x="390" y="45"/>
                    <a:pt x="390" y="45"/>
                    <a:pt x="390" y="45"/>
                  </a:cubicBezTo>
                  <a:cubicBezTo>
                    <a:pt x="390" y="45"/>
                    <a:pt x="383" y="49"/>
                    <a:pt x="383" y="55"/>
                  </a:cubicBezTo>
                  <a:cubicBezTo>
                    <a:pt x="383" y="61"/>
                    <a:pt x="385" y="65"/>
                    <a:pt x="382" y="69"/>
                  </a:cubicBezTo>
                  <a:cubicBezTo>
                    <a:pt x="378" y="72"/>
                    <a:pt x="378" y="72"/>
                    <a:pt x="378" y="72"/>
                  </a:cubicBezTo>
                  <a:cubicBezTo>
                    <a:pt x="246" y="74"/>
                    <a:pt x="246" y="74"/>
                    <a:pt x="246" y="74"/>
                  </a:cubicBezTo>
                  <a:cubicBezTo>
                    <a:pt x="106" y="10"/>
                    <a:pt x="106" y="10"/>
                    <a:pt x="106" y="10"/>
                  </a:cubicBezTo>
                  <a:cubicBezTo>
                    <a:pt x="106" y="10"/>
                    <a:pt x="96" y="10"/>
                    <a:pt x="106" y="0"/>
                  </a:cubicBezTo>
                  <a:cubicBezTo>
                    <a:pt x="7" y="4"/>
                    <a:pt x="7" y="4"/>
                    <a:pt x="7" y="4"/>
                  </a:cubicBezTo>
                  <a:cubicBezTo>
                    <a:pt x="4" y="2"/>
                    <a:pt x="4" y="2"/>
                    <a:pt x="4" y="2"/>
                  </a:cubicBezTo>
                  <a:cubicBezTo>
                    <a:pt x="2" y="12"/>
                    <a:pt x="0" y="20"/>
                    <a:pt x="0" y="25"/>
                  </a:cubicBezTo>
                  <a:cubicBezTo>
                    <a:pt x="0" y="36"/>
                    <a:pt x="13" y="54"/>
                    <a:pt x="13" y="54"/>
                  </a:cubicBezTo>
                  <a:cubicBezTo>
                    <a:pt x="2" y="61"/>
                    <a:pt x="2" y="61"/>
                    <a:pt x="2" y="61"/>
                  </a:cubicBezTo>
                  <a:cubicBezTo>
                    <a:pt x="10" y="76"/>
                    <a:pt x="10" y="76"/>
                    <a:pt x="10" y="76"/>
                  </a:cubicBezTo>
                  <a:cubicBezTo>
                    <a:pt x="3" y="86"/>
                    <a:pt x="3" y="86"/>
                    <a:pt x="3" y="86"/>
                  </a:cubicBezTo>
                  <a:cubicBezTo>
                    <a:pt x="16" y="97"/>
                    <a:pt x="16" y="97"/>
                    <a:pt x="16" y="97"/>
                  </a:cubicBezTo>
                  <a:cubicBezTo>
                    <a:pt x="5" y="117"/>
                    <a:pt x="5" y="117"/>
                    <a:pt x="5" y="117"/>
                  </a:cubicBezTo>
                  <a:cubicBezTo>
                    <a:pt x="14" y="121"/>
                    <a:pt x="14" y="121"/>
                    <a:pt x="14" y="121"/>
                  </a:cubicBezTo>
                  <a:cubicBezTo>
                    <a:pt x="14" y="121"/>
                    <a:pt x="11" y="162"/>
                    <a:pt x="20" y="171"/>
                  </a:cubicBezTo>
                  <a:cubicBezTo>
                    <a:pt x="29" y="180"/>
                    <a:pt x="42" y="176"/>
                    <a:pt x="42" y="176"/>
                  </a:cubicBezTo>
                  <a:cubicBezTo>
                    <a:pt x="42" y="176"/>
                    <a:pt x="66" y="219"/>
                    <a:pt x="66" y="227"/>
                  </a:cubicBezTo>
                  <a:cubicBezTo>
                    <a:pt x="66" y="235"/>
                    <a:pt x="47" y="260"/>
                    <a:pt x="47" y="260"/>
                  </a:cubicBezTo>
                  <a:cubicBezTo>
                    <a:pt x="58" y="267"/>
                    <a:pt x="58" y="267"/>
                    <a:pt x="58" y="267"/>
                  </a:cubicBezTo>
                  <a:cubicBezTo>
                    <a:pt x="50" y="276"/>
                    <a:pt x="50" y="276"/>
                    <a:pt x="50" y="276"/>
                  </a:cubicBezTo>
                  <a:cubicBezTo>
                    <a:pt x="41" y="264"/>
                    <a:pt x="41" y="264"/>
                    <a:pt x="41" y="264"/>
                  </a:cubicBezTo>
                  <a:cubicBezTo>
                    <a:pt x="7" y="261"/>
                    <a:pt x="7" y="261"/>
                    <a:pt x="7" y="261"/>
                  </a:cubicBezTo>
                  <a:cubicBezTo>
                    <a:pt x="23" y="279"/>
                    <a:pt x="23" y="279"/>
                    <a:pt x="23" y="279"/>
                  </a:cubicBezTo>
                  <a:cubicBezTo>
                    <a:pt x="29" y="295"/>
                    <a:pt x="29" y="295"/>
                    <a:pt x="29" y="295"/>
                  </a:cubicBezTo>
                  <a:cubicBezTo>
                    <a:pt x="43" y="296"/>
                    <a:pt x="43" y="296"/>
                    <a:pt x="43" y="296"/>
                  </a:cubicBezTo>
                  <a:cubicBezTo>
                    <a:pt x="43" y="296"/>
                    <a:pt x="60" y="319"/>
                    <a:pt x="65" y="317"/>
                  </a:cubicBezTo>
                  <a:cubicBezTo>
                    <a:pt x="70" y="315"/>
                    <a:pt x="85" y="305"/>
                    <a:pt x="85" y="305"/>
                  </a:cubicBezTo>
                  <a:cubicBezTo>
                    <a:pt x="85" y="305"/>
                    <a:pt x="84" y="328"/>
                    <a:pt x="91" y="337"/>
                  </a:cubicBezTo>
                  <a:cubicBezTo>
                    <a:pt x="98" y="346"/>
                    <a:pt x="113" y="358"/>
                    <a:pt x="113" y="368"/>
                  </a:cubicBezTo>
                  <a:cubicBezTo>
                    <a:pt x="113" y="378"/>
                    <a:pt x="96" y="398"/>
                    <a:pt x="102" y="412"/>
                  </a:cubicBezTo>
                  <a:cubicBezTo>
                    <a:pt x="108" y="426"/>
                    <a:pt x="128" y="442"/>
                    <a:pt x="142" y="459"/>
                  </a:cubicBezTo>
                  <a:cubicBezTo>
                    <a:pt x="156" y="476"/>
                    <a:pt x="175" y="497"/>
                    <a:pt x="175" y="497"/>
                  </a:cubicBezTo>
                  <a:cubicBezTo>
                    <a:pt x="175" y="497"/>
                    <a:pt x="162" y="524"/>
                    <a:pt x="178" y="525"/>
                  </a:cubicBezTo>
                  <a:cubicBezTo>
                    <a:pt x="194" y="526"/>
                    <a:pt x="210" y="506"/>
                    <a:pt x="210" y="506"/>
                  </a:cubicBezTo>
                  <a:cubicBezTo>
                    <a:pt x="206" y="493"/>
                    <a:pt x="206" y="493"/>
                    <a:pt x="206" y="493"/>
                  </a:cubicBezTo>
                  <a:cubicBezTo>
                    <a:pt x="206" y="493"/>
                    <a:pt x="198" y="457"/>
                    <a:pt x="190" y="453"/>
                  </a:cubicBezTo>
                  <a:cubicBezTo>
                    <a:pt x="182" y="449"/>
                    <a:pt x="172" y="452"/>
                    <a:pt x="172" y="452"/>
                  </a:cubicBezTo>
                  <a:cubicBezTo>
                    <a:pt x="160" y="435"/>
                    <a:pt x="160" y="435"/>
                    <a:pt x="160" y="435"/>
                  </a:cubicBezTo>
                  <a:cubicBezTo>
                    <a:pt x="160" y="435"/>
                    <a:pt x="164" y="422"/>
                    <a:pt x="162" y="414"/>
                  </a:cubicBezTo>
                  <a:cubicBezTo>
                    <a:pt x="160" y="406"/>
                    <a:pt x="162" y="387"/>
                    <a:pt x="162" y="387"/>
                  </a:cubicBezTo>
                  <a:cubicBezTo>
                    <a:pt x="150" y="365"/>
                    <a:pt x="150" y="365"/>
                    <a:pt x="150" y="365"/>
                  </a:cubicBezTo>
                  <a:cubicBezTo>
                    <a:pt x="150" y="365"/>
                    <a:pt x="160" y="341"/>
                    <a:pt x="156" y="329"/>
                  </a:cubicBezTo>
                  <a:cubicBezTo>
                    <a:pt x="152" y="317"/>
                    <a:pt x="131" y="319"/>
                    <a:pt x="131" y="319"/>
                  </a:cubicBezTo>
                  <a:cubicBezTo>
                    <a:pt x="131" y="288"/>
                    <a:pt x="131" y="288"/>
                    <a:pt x="131" y="288"/>
                  </a:cubicBezTo>
                  <a:cubicBezTo>
                    <a:pt x="114" y="267"/>
                    <a:pt x="114" y="267"/>
                    <a:pt x="114" y="267"/>
                  </a:cubicBezTo>
                  <a:cubicBezTo>
                    <a:pt x="116" y="227"/>
                    <a:pt x="116" y="227"/>
                    <a:pt x="116" y="227"/>
                  </a:cubicBezTo>
                  <a:cubicBezTo>
                    <a:pt x="116" y="227"/>
                    <a:pt x="102" y="207"/>
                    <a:pt x="97" y="201"/>
                  </a:cubicBezTo>
                  <a:cubicBezTo>
                    <a:pt x="92" y="195"/>
                    <a:pt x="89" y="170"/>
                    <a:pt x="89" y="170"/>
                  </a:cubicBezTo>
                  <a:cubicBezTo>
                    <a:pt x="89" y="170"/>
                    <a:pt x="63" y="132"/>
                    <a:pt x="66" y="128"/>
                  </a:cubicBezTo>
                  <a:cubicBezTo>
                    <a:pt x="69" y="124"/>
                    <a:pt x="79" y="107"/>
                    <a:pt x="75" y="95"/>
                  </a:cubicBezTo>
                  <a:cubicBezTo>
                    <a:pt x="71" y="83"/>
                    <a:pt x="85" y="67"/>
                    <a:pt x="85" y="67"/>
                  </a:cubicBezTo>
                  <a:cubicBezTo>
                    <a:pt x="84" y="42"/>
                    <a:pt x="84" y="42"/>
                    <a:pt x="84" y="42"/>
                  </a:cubicBezTo>
                  <a:cubicBezTo>
                    <a:pt x="84" y="42"/>
                    <a:pt x="104" y="62"/>
                    <a:pt x="113" y="62"/>
                  </a:cubicBezTo>
                  <a:cubicBezTo>
                    <a:pt x="122" y="62"/>
                    <a:pt x="134" y="58"/>
                    <a:pt x="134" y="58"/>
                  </a:cubicBezTo>
                  <a:cubicBezTo>
                    <a:pt x="134" y="58"/>
                    <a:pt x="131" y="69"/>
                    <a:pt x="138" y="73"/>
                  </a:cubicBezTo>
                  <a:cubicBezTo>
                    <a:pt x="145" y="77"/>
                    <a:pt x="155" y="77"/>
                    <a:pt x="155" y="77"/>
                  </a:cubicBezTo>
                  <a:cubicBezTo>
                    <a:pt x="155" y="77"/>
                    <a:pt x="152" y="88"/>
                    <a:pt x="152" y="106"/>
                  </a:cubicBezTo>
                  <a:cubicBezTo>
                    <a:pt x="152" y="124"/>
                    <a:pt x="160" y="180"/>
                    <a:pt x="160" y="180"/>
                  </a:cubicBezTo>
                  <a:cubicBezTo>
                    <a:pt x="160" y="180"/>
                    <a:pt x="181" y="255"/>
                    <a:pt x="189" y="257"/>
                  </a:cubicBezTo>
                  <a:cubicBezTo>
                    <a:pt x="197" y="259"/>
                    <a:pt x="217" y="257"/>
                    <a:pt x="217" y="257"/>
                  </a:cubicBezTo>
                  <a:cubicBezTo>
                    <a:pt x="217" y="257"/>
                    <a:pt x="199" y="268"/>
                    <a:pt x="208" y="284"/>
                  </a:cubicBezTo>
                  <a:cubicBezTo>
                    <a:pt x="217" y="300"/>
                    <a:pt x="234" y="302"/>
                    <a:pt x="234" y="302"/>
                  </a:cubicBezTo>
                  <a:cubicBezTo>
                    <a:pt x="236" y="317"/>
                    <a:pt x="236" y="317"/>
                    <a:pt x="236" y="317"/>
                  </a:cubicBezTo>
                  <a:cubicBezTo>
                    <a:pt x="257" y="318"/>
                    <a:pt x="257" y="318"/>
                    <a:pt x="257" y="318"/>
                  </a:cubicBezTo>
                  <a:cubicBezTo>
                    <a:pt x="260" y="346"/>
                    <a:pt x="260" y="346"/>
                    <a:pt x="260" y="346"/>
                  </a:cubicBezTo>
                  <a:cubicBezTo>
                    <a:pt x="260" y="346"/>
                    <a:pt x="228" y="359"/>
                    <a:pt x="238" y="374"/>
                  </a:cubicBezTo>
                  <a:cubicBezTo>
                    <a:pt x="248" y="389"/>
                    <a:pt x="255" y="375"/>
                    <a:pt x="255" y="375"/>
                  </a:cubicBezTo>
                  <a:cubicBezTo>
                    <a:pt x="255" y="375"/>
                    <a:pt x="264" y="395"/>
                    <a:pt x="270" y="397"/>
                  </a:cubicBezTo>
                  <a:cubicBezTo>
                    <a:pt x="276" y="399"/>
                    <a:pt x="294" y="401"/>
                    <a:pt x="294" y="404"/>
                  </a:cubicBezTo>
                  <a:cubicBezTo>
                    <a:pt x="294" y="407"/>
                    <a:pt x="294" y="418"/>
                    <a:pt x="294" y="418"/>
                  </a:cubicBezTo>
                  <a:cubicBezTo>
                    <a:pt x="294" y="418"/>
                    <a:pt x="279" y="437"/>
                    <a:pt x="290" y="438"/>
                  </a:cubicBezTo>
                  <a:cubicBezTo>
                    <a:pt x="301" y="439"/>
                    <a:pt x="313" y="437"/>
                    <a:pt x="313" y="437"/>
                  </a:cubicBezTo>
                  <a:cubicBezTo>
                    <a:pt x="313" y="456"/>
                    <a:pt x="313" y="456"/>
                    <a:pt x="313" y="456"/>
                  </a:cubicBezTo>
                  <a:cubicBezTo>
                    <a:pt x="313" y="456"/>
                    <a:pt x="335" y="481"/>
                    <a:pt x="345" y="495"/>
                  </a:cubicBezTo>
                  <a:cubicBezTo>
                    <a:pt x="355" y="509"/>
                    <a:pt x="373" y="538"/>
                    <a:pt x="373" y="547"/>
                  </a:cubicBezTo>
                  <a:cubicBezTo>
                    <a:pt x="373" y="556"/>
                    <a:pt x="370" y="562"/>
                    <a:pt x="371" y="575"/>
                  </a:cubicBezTo>
                  <a:cubicBezTo>
                    <a:pt x="372" y="588"/>
                    <a:pt x="386" y="595"/>
                    <a:pt x="384" y="606"/>
                  </a:cubicBezTo>
                  <a:cubicBezTo>
                    <a:pt x="382" y="617"/>
                    <a:pt x="364" y="625"/>
                    <a:pt x="364" y="632"/>
                  </a:cubicBezTo>
                  <a:cubicBezTo>
                    <a:pt x="364" y="639"/>
                    <a:pt x="375" y="645"/>
                    <a:pt x="375" y="645"/>
                  </a:cubicBezTo>
                  <a:cubicBezTo>
                    <a:pt x="375" y="645"/>
                    <a:pt x="351" y="642"/>
                    <a:pt x="351" y="659"/>
                  </a:cubicBezTo>
                  <a:cubicBezTo>
                    <a:pt x="351" y="676"/>
                    <a:pt x="350" y="717"/>
                    <a:pt x="373" y="719"/>
                  </a:cubicBezTo>
                  <a:cubicBezTo>
                    <a:pt x="396" y="721"/>
                    <a:pt x="416" y="727"/>
                    <a:pt x="423" y="740"/>
                  </a:cubicBezTo>
                  <a:cubicBezTo>
                    <a:pt x="430" y="753"/>
                    <a:pt x="437" y="779"/>
                    <a:pt x="453" y="781"/>
                  </a:cubicBezTo>
                  <a:cubicBezTo>
                    <a:pt x="469" y="783"/>
                    <a:pt x="496" y="777"/>
                    <a:pt x="507" y="788"/>
                  </a:cubicBezTo>
                  <a:cubicBezTo>
                    <a:pt x="518" y="799"/>
                    <a:pt x="525" y="825"/>
                    <a:pt x="556" y="838"/>
                  </a:cubicBezTo>
                  <a:cubicBezTo>
                    <a:pt x="587" y="851"/>
                    <a:pt x="632" y="851"/>
                    <a:pt x="639" y="861"/>
                  </a:cubicBezTo>
                  <a:cubicBezTo>
                    <a:pt x="646" y="871"/>
                    <a:pt x="649" y="881"/>
                    <a:pt x="659" y="881"/>
                  </a:cubicBezTo>
                  <a:cubicBezTo>
                    <a:pt x="669" y="881"/>
                    <a:pt x="677" y="899"/>
                    <a:pt x="677" y="899"/>
                  </a:cubicBezTo>
                  <a:cubicBezTo>
                    <a:pt x="677" y="899"/>
                    <a:pt x="720" y="894"/>
                    <a:pt x="722" y="897"/>
                  </a:cubicBezTo>
                  <a:cubicBezTo>
                    <a:pt x="724" y="900"/>
                    <a:pt x="731" y="921"/>
                    <a:pt x="745" y="917"/>
                  </a:cubicBezTo>
                  <a:cubicBezTo>
                    <a:pt x="759" y="913"/>
                    <a:pt x="829" y="875"/>
                    <a:pt x="840" y="878"/>
                  </a:cubicBezTo>
                  <a:cubicBezTo>
                    <a:pt x="851" y="881"/>
                    <a:pt x="921" y="938"/>
                    <a:pt x="924" y="946"/>
                  </a:cubicBezTo>
                  <a:cubicBezTo>
                    <a:pt x="926" y="951"/>
                    <a:pt x="927" y="964"/>
                    <a:pt x="933" y="974"/>
                  </a:cubicBezTo>
                  <a:cubicBezTo>
                    <a:pt x="933" y="974"/>
                    <a:pt x="947" y="976"/>
                    <a:pt x="947" y="96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3" name="Honduras">
              <a:extLst>
                <a:ext uri="{FF2B5EF4-FFF2-40B4-BE49-F238E27FC236}">
                  <a16:creationId xmlns:a16="http://schemas.microsoft.com/office/drawing/2014/main" id="{FABFB927-2550-47C2-B28A-75069AB62087}"/>
                </a:ext>
              </a:extLst>
            </p:cNvPr>
            <p:cNvSpPr>
              <a:spLocks/>
            </p:cNvSpPr>
            <p:nvPr/>
          </p:nvSpPr>
          <p:spPr bwMode="gray">
            <a:xfrm>
              <a:off x="2498544" y="3314080"/>
              <a:ext cx="221579" cy="125704"/>
            </a:xfrm>
            <a:custGeom>
              <a:avLst/>
              <a:gdLst>
                <a:gd name="T0" fmla="*/ 103 w 296"/>
                <a:gd name="T1" fmla="*/ 162 h 166"/>
                <a:gd name="T2" fmla="*/ 105 w 296"/>
                <a:gd name="T3" fmla="*/ 151 h 166"/>
                <a:gd name="T4" fmla="*/ 114 w 296"/>
                <a:gd name="T5" fmla="*/ 149 h 166"/>
                <a:gd name="T6" fmla="*/ 115 w 296"/>
                <a:gd name="T7" fmla="*/ 122 h 166"/>
                <a:gd name="T8" fmla="*/ 135 w 296"/>
                <a:gd name="T9" fmla="*/ 123 h 166"/>
                <a:gd name="T10" fmla="*/ 148 w 296"/>
                <a:gd name="T11" fmla="*/ 109 h 166"/>
                <a:gd name="T12" fmla="*/ 162 w 296"/>
                <a:gd name="T13" fmla="*/ 118 h 166"/>
                <a:gd name="T14" fmla="*/ 189 w 296"/>
                <a:gd name="T15" fmla="*/ 95 h 166"/>
                <a:gd name="T16" fmla="*/ 190 w 296"/>
                <a:gd name="T17" fmla="*/ 85 h 166"/>
                <a:gd name="T18" fmla="*/ 203 w 296"/>
                <a:gd name="T19" fmla="*/ 84 h 166"/>
                <a:gd name="T20" fmla="*/ 213 w 296"/>
                <a:gd name="T21" fmla="*/ 65 h 166"/>
                <a:gd name="T22" fmla="*/ 238 w 296"/>
                <a:gd name="T23" fmla="*/ 76 h 166"/>
                <a:gd name="T24" fmla="*/ 251 w 296"/>
                <a:gd name="T25" fmla="*/ 66 h 166"/>
                <a:gd name="T26" fmla="*/ 262 w 296"/>
                <a:gd name="T27" fmla="*/ 66 h 166"/>
                <a:gd name="T28" fmla="*/ 281 w 296"/>
                <a:gd name="T29" fmla="*/ 65 h 166"/>
                <a:gd name="T30" fmla="*/ 294 w 296"/>
                <a:gd name="T31" fmla="*/ 55 h 166"/>
                <a:gd name="T32" fmla="*/ 283 w 296"/>
                <a:gd name="T33" fmla="*/ 41 h 166"/>
                <a:gd name="T34" fmla="*/ 268 w 296"/>
                <a:gd name="T35" fmla="*/ 35 h 166"/>
                <a:gd name="T36" fmla="*/ 248 w 296"/>
                <a:gd name="T37" fmla="*/ 18 h 166"/>
                <a:gd name="T38" fmla="*/ 230 w 296"/>
                <a:gd name="T39" fmla="*/ 13 h 166"/>
                <a:gd name="T40" fmla="*/ 214 w 296"/>
                <a:gd name="T41" fmla="*/ 1 h 166"/>
                <a:gd name="T42" fmla="*/ 192 w 296"/>
                <a:gd name="T43" fmla="*/ 9 h 166"/>
                <a:gd name="T44" fmla="*/ 171 w 296"/>
                <a:gd name="T45" fmla="*/ 0 h 166"/>
                <a:gd name="T46" fmla="*/ 148 w 296"/>
                <a:gd name="T47" fmla="*/ 18 h 166"/>
                <a:gd name="T48" fmla="*/ 125 w 296"/>
                <a:gd name="T49" fmla="*/ 17 h 166"/>
                <a:gd name="T50" fmla="*/ 109 w 296"/>
                <a:gd name="T51" fmla="*/ 11 h 166"/>
                <a:gd name="T52" fmla="*/ 89 w 296"/>
                <a:gd name="T53" fmla="*/ 16 h 166"/>
                <a:gd name="T54" fmla="*/ 81 w 296"/>
                <a:gd name="T55" fmla="*/ 2 h 166"/>
                <a:gd name="T56" fmla="*/ 59 w 296"/>
                <a:gd name="T57" fmla="*/ 15 h 166"/>
                <a:gd name="T58" fmla="*/ 39 w 296"/>
                <a:gd name="T59" fmla="*/ 34 h 166"/>
                <a:gd name="T60" fmla="*/ 11 w 296"/>
                <a:gd name="T61" fmla="*/ 58 h 166"/>
                <a:gd name="T62" fmla="*/ 9 w 296"/>
                <a:gd name="T63" fmla="*/ 79 h 166"/>
                <a:gd name="T64" fmla="*/ 0 w 296"/>
                <a:gd name="T65" fmla="*/ 86 h 166"/>
                <a:gd name="T66" fmla="*/ 13 w 296"/>
                <a:gd name="T67" fmla="*/ 102 h 166"/>
                <a:gd name="T68" fmla="*/ 28 w 296"/>
                <a:gd name="T69" fmla="*/ 102 h 166"/>
                <a:gd name="T70" fmla="*/ 36 w 296"/>
                <a:gd name="T71" fmla="*/ 118 h 166"/>
                <a:gd name="T72" fmla="*/ 52 w 296"/>
                <a:gd name="T73" fmla="*/ 112 h 166"/>
                <a:gd name="T74" fmla="*/ 67 w 296"/>
                <a:gd name="T75" fmla="*/ 114 h 166"/>
                <a:gd name="T76" fmla="*/ 68 w 296"/>
                <a:gd name="T77" fmla="*/ 143 h 166"/>
                <a:gd name="T78" fmla="*/ 85 w 296"/>
                <a:gd name="T79" fmla="*/ 148 h 166"/>
                <a:gd name="T80" fmla="*/ 89 w 296"/>
                <a:gd name="T81" fmla="*/ 166 h 166"/>
                <a:gd name="T82" fmla="*/ 103 w 296"/>
                <a:gd name="T83"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6" h="166">
                  <a:moveTo>
                    <a:pt x="103" y="162"/>
                  </a:moveTo>
                  <a:cubicBezTo>
                    <a:pt x="109" y="160"/>
                    <a:pt x="105" y="151"/>
                    <a:pt x="105" y="151"/>
                  </a:cubicBezTo>
                  <a:cubicBezTo>
                    <a:pt x="114" y="149"/>
                    <a:pt x="114" y="149"/>
                    <a:pt x="114" y="149"/>
                  </a:cubicBezTo>
                  <a:cubicBezTo>
                    <a:pt x="114" y="149"/>
                    <a:pt x="100" y="122"/>
                    <a:pt x="115" y="122"/>
                  </a:cubicBezTo>
                  <a:cubicBezTo>
                    <a:pt x="130" y="122"/>
                    <a:pt x="135" y="123"/>
                    <a:pt x="135" y="123"/>
                  </a:cubicBezTo>
                  <a:cubicBezTo>
                    <a:pt x="135" y="123"/>
                    <a:pt x="140" y="108"/>
                    <a:pt x="148" y="109"/>
                  </a:cubicBezTo>
                  <a:cubicBezTo>
                    <a:pt x="156" y="110"/>
                    <a:pt x="147" y="118"/>
                    <a:pt x="162" y="118"/>
                  </a:cubicBezTo>
                  <a:cubicBezTo>
                    <a:pt x="177" y="118"/>
                    <a:pt x="189" y="95"/>
                    <a:pt x="189" y="95"/>
                  </a:cubicBezTo>
                  <a:cubicBezTo>
                    <a:pt x="190" y="85"/>
                    <a:pt x="190" y="85"/>
                    <a:pt x="190" y="85"/>
                  </a:cubicBezTo>
                  <a:cubicBezTo>
                    <a:pt x="203" y="84"/>
                    <a:pt x="203" y="84"/>
                    <a:pt x="203" y="84"/>
                  </a:cubicBezTo>
                  <a:cubicBezTo>
                    <a:pt x="203" y="84"/>
                    <a:pt x="204" y="64"/>
                    <a:pt x="213" y="65"/>
                  </a:cubicBezTo>
                  <a:cubicBezTo>
                    <a:pt x="222" y="66"/>
                    <a:pt x="228" y="77"/>
                    <a:pt x="238" y="76"/>
                  </a:cubicBezTo>
                  <a:cubicBezTo>
                    <a:pt x="248" y="75"/>
                    <a:pt x="247" y="66"/>
                    <a:pt x="251" y="66"/>
                  </a:cubicBezTo>
                  <a:cubicBezTo>
                    <a:pt x="255" y="66"/>
                    <a:pt x="262" y="66"/>
                    <a:pt x="262" y="66"/>
                  </a:cubicBezTo>
                  <a:cubicBezTo>
                    <a:pt x="281" y="65"/>
                    <a:pt x="281" y="65"/>
                    <a:pt x="281" y="65"/>
                  </a:cubicBezTo>
                  <a:cubicBezTo>
                    <a:pt x="282" y="61"/>
                    <a:pt x="296" y="62"/>
                    <a:pt x="294" y="55"/>
                  </a:cubicBezTo>
                  <a:cubicBezTo>
                    <a:pt x="292" y="48"/>
                    <a:pt x="283" y="41"/>
                    <a:pt x="283" y="41"/>
                  </a:cubicBezTo>
                  <a:cubicBezTo>
                    <a:pt x="268" y="35"/>
                    <a:pt x="268" y="35"/>
                    <a:pt x="268" y="35"/>
                  </a:cubicBezTo>
                  <a:cubicBezTo>
                    <a:pt x="268" y="35"/>
                    <a:pt x="257" y="27"/>
                    <a:pt x="248" y="18"/>
                  </a:cubicBezTo>
                  <a:cubicBezTo>
                    <a:pt x="239" y="9"/>
                    <a:pt x="230" y="13"/>
                    <a:pt x="230" y="13"/>
                  </a:cubicBezTo>
                  <a:cubicBezTo>
                    <a:pt x="230" y="13"/>
                    <a:pt x="226" y="1"/>
                    <a:pt x="214" y="1"/>
                  </a:cubicBezTo>
                  <a:cubicBezTo>
                    <a:pt x="202" y="1"/>
                    <a:pt x="192" y="9"/>
                    <a:pt x="192" y="9"/>
                  </a:cubicBezTo>
                  <a:cubicBezTo>
                    <a:pt x="192" y="9"/>
                    <a:pt x="178" y="0"/>
                    <a:pt x="171" y="0"/>
                  </a:cubicBezTo>
                  <a:cubicBezTo>
                    <a:pt x="164" y="0"/>
                    <a:pt x="148" y="18"/>
                    <a:pt x="148" y="18"/>
                  </a:cubicBezTo>
                  <a:cubicBezTo>
                    <a:pt x="125" y="17"/>
                    <a:pt x="125" y="17"/>
                    <a:pt x="125" y="17"/>
                  </a:cubicBezTo>
                  <a:cubicBezTo>
                    <a:pt x="125" y="17"/>
                    <a:pt x="112" y="11"/>
                    <a:pt x="109" y="11"/>
                  </a:cubicBezTo>
                  <a:cubicBezTo>
                    <a:pt x="106" y="11"/>
                    <a:pt x="89" y="16"/>
                    <a:pt x="89" y="16"/>
                  </a:cubicBezTo>
                  <a:cubicBezTo>
                    <a:pt x="89" y="16"/>
                    <a:pt x="84" y="2"/>
                    <a:pt x="81" y="2"/>
                  </a:cubicBezTo>
                  <a:cubicBezTo>
                    <a:pt x="78" y="2"/>
                    <a:pt x="59" y="15"/>
                    <a:pt x="59" y="15"/>
                  </a:cubicBezTo>
                  <a:cubicBezTo>
                    <a:pt x="59" y="15"/>
                    <a:pt x="54" y="26"/>
                    <a:pt x="39" y="34"/>
                  </a:cubicBezTo>
                  <a:cubicBezTo>
                    <a:pt x="24" y="42"/>
                    <a:pt x="11" y="58"/>
                    <a:pt x="11" y="58"/>
                  </a:cubicBezTo>
                  <a:cubicBezTo>
                    <a:pt x="11" y="58"/>
                    <a:pt x="12" y="70"/>
                    <a:pt x="9" y="79"/>
                  </a:cubicBezTo>
                  <a:cubicBezTo>
                    <a:pt x="8" y="82"/>
                    <a:pt x="4" y="85"/>
                    <a:pt x="0" y="86"/>
                  </a:cubicBezTo>
                  <a:cubicBezTo>
                    <a:pt x="2" y="91"/>
                    <a:pt x="6" y="102"/>
                    <a:pt x="13" y="102"/>
                  </a:cubicBezTo>
                  <a:cubicBezTo>
                    <a:pt x="22" y="102"/>
                    <a:pt x="28" y="102"/>
                    <a:pt x="28" y="102"/>
                  </a:cubicBezTo>
                  <a:cubicBezTo>
                    <a:pt x="28" y="102"/>
                    <a:pt x="27" y="120"/>
                    <a:pt x="36" y="118"/>
                  </a:cubicBezTo>
                  <a:cubicBezTo>
                    <a:pt x="45" y="116"/>
                    <a:pt x="47" y="111"/>
                    <a:pt x="52" y="112"/>
                  </a:cubicBezTo>
                  <a:cubicBezTo>
                    <a:pt x="57" y="113"/>
                    <a:pt x="67" y="114"/>
                    <a:pt x="67" y="114"/>
                  </a:cubicBezTo>
                  <a:cubicBezTo>
                    <a:pt x="68" y="143"/>
                    <a:pt x="68" y="143"/>
                    <a:pt x="68" y="143"/>
                  </a:cubicBezTo>
                  <a:cubicBezTo>
                    <a:pt x="85" y="148"/>
                    <a:pt x="85" y="148"/>
                    <a:pt x="85" y="148"/>
                  </a:cubicBezTo>
                  <a:cubicBezTo>
                    <a:pt x="92" y="158"/>
                    <a:pt x="89" y="166"/>
                    <a:pt x="89" y="166"/>
                  </a:cubicBezTo>
                  <a:cubicBezTo>
                    <a:pt x="89" y="166"/>
                    <a:pt x="97" y="164"/>
                    <a:pt x="103" y="16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4" name="Suriname">
              <a:extLst>
                <a:ext uri="{FF2B5EF4-FFF2-40B4-BE49-F238E27FC236}">
                  <a16:creationId xmlns:a16="http://schemas.microsoft.com/office/drawing/2014/main" id="{8690AEF6-9F21-47AB-A415-FFE236AF5E4E}"/>
                </a:ext>
              </a:extLst>
            </p:cNvPr>
            <p:cNvSpPr>
              <a:spLocks/>
            </p:cNvSpPr>
            <p:nvPr/>
          </p:nvSpPr>
          <p:spPr bwMode="gray">
            <a:xfrm>
              <a:off x="3580870" y="3721018"/>
              <a:ext cx="149139" cy="170445"/>
            </a:xfrm>
            <a:custGeom>
              <a:avLst/>
              <a:gdLst>
                <a:gd name="T0" fmla="*/ 43 w 199"/>
                <a:gd name="T1" fmla="*/ 52 h 228"/>
                <a:gd name="T2" fmla="*/ 10 w 199"/>
                <a:gd name="T3" fmla="*/ 61 h 228"/>
                <a:gd name="T4" fmla="*/ 11 w 199"/>
                <a:gd name="T5" fmla="*/ 89 h 228"/>
                <a:gd name="T6" fmla="*/ 1 w 199"/>
                <a:gd name="T7" fmla="*/ 107 h 228"/>
                <a:gd name="T8" fmla="*/ 12 w 199"/>
                <a:gd name="T9" fmla="*/ 122 h 228"/>
                <a:gd name="T10" fmla="*/ 26 w 199"/>
                <a:gd name="T11" fmla="*/ 144 h 228"/>
                <a:gd name="T12" fmla="*/ 40 w 199"/>
                <a:gd name="T13" fmla="*/ 137 h 228"/>
                <a:gd name="T14" fmla="*/ 40 w 199"/>
                <a:gd name="T15" fmla="*/ 173 h 228"/>
                <a:gd name="T16" fmla="*/ 65 w 199"/>
                <a:gd name="T17" fmla="*/ 212 h 228"/>
                <a:gd name="T18" fmla="*/ 103 w 199"/>
                <a:gd name="T19" fmla="*/ 224 h 228"/>
                <a:gd name="T20" fmla="*/ 95 w 199"/>
                <a:gd name="T21" fmla="*/ 204 h 228"/>
                <a:gd name="T22" fmla="*/ 102 w 199"/>
                <a:gd name="T23" fmla="*/ 187 h 228"/>
                <a:gd name="T24" fmla="*/ 107 w 199"/>
                <a:gd name="T25" fmla="*/ 195 h 228"/>
                <a:gd name="T26" fmla="*/ 125 w 199"/>
                <a:gd name="T27" fmla="*/ 195 h 228"/>
                <a:gd name="T28" fmla="*/ 142 w 199"/>
                <a:gd name="T29" fmla="*/ 183 h 228"/>
                <a:gd name="T30" fmla="*/ 154 w 199"/>
                <a:gd name="T31" fmla="*/ 193 h 228"/>
                <a:gd name="T32" fmla="*/ 167 w 199"/>
                <a:gd name="T33" fmla="*/ 199 h 228"/>
                <a:gd name="T34" fmla="*/ 174 w 199"/>
                <a:gd name="T35" fmla="*/ 182 h 228"/>
                <a:gd name="T36" fmla="*/ 186 w 199"/>
                <a:gd name="T37" fmla="*/ 175 h 228"/>
                <a:gd name="T38" fmla="*/ 184 w 199"/>
                <a:gd name="T39" fmla="*/ 147 h 228"/>
                <a:gd name="T40" fmla="*/ 195 w 199"/>
                <a:gd name="T41" fmla="*/ 132 h 228"/>
                <a:gd name="T42" fmla="*/ 174 w 199"/>
                <a:gd name="T43" fmla="*/ 105 h 228"/>
                <a:gd name="T44" fmla="*/ 173 w 199"/>
                <a:gd name="T45" fmla="*/ 55 h 228"/>
                <a:gd name="T46" fmla="*/ 195 w 199"/>
                <a:gd name="T47" fmla="*/ 32 h 228"/>
                <a:gd name="T48" fmla="*/ 199 w 199"/>
                <a:gd name="T49" fmla="*/ 11 h 228"/>
                <a:gd name="T50" fmla="*/ 199 w 199"/>
                <a:gd name="T51" fmla="*/ 11 h 228"/>
                <a:gd name="T52" fmla="*/ 197 w 199"/>
                <a:gd name="T53" fmla="*/ 9 h 228"/>
                <a:gd name="T54" fmla="*/ 143 w 199"/>
                <a:gd name="T55" fmla="*/ 0 h 228"/>
                <a:gd name="T56" fmla="*/ 139 w 199"/>
                <a:gd name="T57" fmla="*/ 9 h 228"/>
                <a:gd name="T58" fmla="*/ 109 w 199"/>
                <a:gd name="T59" fmla="*/ 4 h 228"/>
                <a:gd name="T60" fmla="*/ 108 w 199"/>
                <a:gd name="T61" fmla="*/ 15 h 228"/>
                <a:gd name="T62" fmla="*/ 69 w 199"/>
                <a:gd name="T63" fmla="*/ 1 h 228"/>
                <a:gd name="T64" fmla="*/ 50 w 199"/>
                <a:gd name="T65" fmla="*/ 7 h 228"/>
                <a:gd name="T66" fmla="*/ 39 w 199"/>
                <a:gd name="T67" fmla="*/ 29 h 228"/>
                <a:gd name="T68" fmla="*/ 43 w 199"/>
                <a:gd name="T69" fmla="*/ 5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 h="228">
                  <a:moveTo>
                    <a:pt x="43" y="52"/>
                  </a:moveTo>
                  <a:cubicBezTo>
                    <a:pt x="31" y="55"/>
                    <a:pt x="13" y="52"/>
                    <a:pt x="10" y="61"/>
                  </a:cubicBezTo>
                  <a:cubicBezTo>
                    <a:pt x="7" y="70"/>
                    <a:pt x="11" y="89"/>
                    <a:pt x="11" y="89"/>
                  </a:cubicBezTo>
                  <a:cubicBezTo>
                    <a:pt x="11" y="89"/>
                    <a:pt x="0" y="96"/>
                    <a:pt x="1" y="107"/>
                  </a:cubicBezTo>
                  <a:cubicBezTo>
                    <a:pt x="2" y="117"/>
                    <a:pt x="12" y="115"/>
                    <a:pt x="12" y="122"/>
                  </a:cubicBezTo>
                  <a:cubicBezTo>
                    <a:pt x="12" y="129"/>
                    <a:pt x="22" y="143"/>
                    <a:pt x="26" y="144"/>
                  </a:cubicBezTo>
                  <a:cubicBezTo>
                    <a:pt x="30" y="145"/>
                    <a:pt x="39" y="130"/>
                    <a:pt x="40" y="137"/>
                  </a:cubicBezTo>
                  <a:cubicBezTo>
                    <a:pt x="41" y="144"/>
                    <a:pt x="31" y="165"/>
                    <a:pt x="40" y="173"/>
                  </a:cubicBezTo>
                  <a:cubicBezTo>
                    <a:pt x="49" y="181"/>
                    <a:pt x="65" y="212"/>
                    <a:pt x="65" y="212"/>
                  </a:cubicBezTo>
                  <a:cubicBezTo>
                    <a:pt x="65" y="212"/>
                    <a:pt x="94" y="228"/>
                    <a:pt x="103" y="224"/>
                  </a:cubicBezTo>
                  <a:cubicBezTo>
                    <a:pt x="112" y="220"/>
                    <a:pt x="98" y="210"/>
                    <a:pt x="95" y="204"/>
                  </a:cubicBezTo>
                  <a:cubicBezTo>
                    <a:pt x="92" y="198"/>
                    <a:pt x="96" y="188"/>
                    <a:pt x="102" y="187"/>
                  </a:cubicBezTo>
                  <a:cubicBezTo>
                    <a:pt x="108" y="186"/>
                    <a:pt x="107" y="195"/>
                    <a:pt x="107" y="195"/>
                  </a:cubicBezTo>
                  <a:cubicBezTo>
                    <a:pt x="125" y="195"/>
                    <a:pt x="125" y="195"/>
                    <a:pt x="125" y="195"/>
                  </a:cubicBezTo>
                  <a:cubicBezTo>
                    <a:pt x="125" y="195"/>
                    <a:pt x="134" y="184"/>
                    <a:pt x="142" y="183"/>
                  </a:cubicBezTo>
                  <a:cubicBezTo>
                    <a:pt x="150" y="182"/>
                    <a:pt x="154" y="193"/>
                    <a:pt x="154" y="193"/>
                  </a:cubicBezTo>
                  <a:cubicBezTo>
                    <a:pt x="167" y="199"/>
                    <a:pt x="167" y="199"/>
                    <a:pt x="167" y="199"/>
                  </a:cubicBezTo>
                  <a:cubicBezTo>
                    <a:pt x="167" y="199"/>
                    <a:pt x="173" y="185"/>
                    <a:pt x="174" y="182"/>
                  </a:cubicBezTo>
                  <a:cubicBezTo>
                    <a:pt x="175" y="179"/>
                    <a:pt x="186" y="175"/>
                    <a:pt x="186" y="175"/>
                  </a:cubicBezTo>
                  <a:cubicBezTo>
                    <a:pt x="184" y="147"/>
                    <a:pt x="184" y="147"/>
                    <a:pt x="184" y="147"/>
                  </a:cubicBezTo>
                  <a:cubicBezTo>
                    <a:pt x="184" y="147"/>
                    <a:pt x="196" y="142"/>
                    <a:pt x="195" y="132"/>
                  </a:cubicBezTo>
                  <a:cubicBezTo>
                    <a:pt x="194" y="122"/>
                    <a:pt x="175" y="117"/>
                    <a:pt x="174" y="105"/>
                  </a:cubicBezTo>
                  <a:cubicBezTo>
                    <a:pt x="173" y="92"/>
                    <a:pt x="163" y="71"/>
                    <a:pt x="173" y="55"/>
                  </a:cubicBezTo>
                  <a:cubicBezTo>
                    <a:pt x="184" y="38"/>
                    <a:pt x="195" y="39"/>
                    <a:pt x="195" y="32"/>
                  </a:cubicBezTo>
                  <a:cubicBezTo>
                    <a:pt x="195" y="27"/>
                    <a:pt x="195" y="18"/>
                    <a:pt x="199" y="11"/>
                  </a:cubicBezTo>
                  <a:cubicBezTo>
                    <a:pt x="199" y="11"/>
                    <a:pt x="199" y="11"/>
                    <a:pt x="199" y="11"/>
                  </a:cubicBezTo>
                  <a:cubicBezTo>
                    <a:pt x="198" y="10"/>
                    <a:pt x="197" y="10"/>
                    <a:pt x="197" y="9"/>
                  </a:cubicBezTo>
                  <a:cubicBezTo>
                    <a:pt x="190" y="0"/>
                    <a:pt x="143" y="0"/>
                    <a:pt x="143" y="0"/>
                  </a:cubicBezTo>
                  <a:cubicBezTo>
                    <a:pt x="139" y="9"/>
                    <a:pt x="139" y="9"/>
                    <a:pt x="139" y="9"/>
                  </a:cubicBezTo>
                  <a:cubicBezTo>
                    <a:pt x="109" y="4"/>
                    <a:pt x="109" y="4"/>
                    <a:pt x="109" y="4"/>
                  </a:cubicBezTo>
                  <a:cubicBezTo>
                    <a:pt x="108" y="15"/>
                    <a:pt x="108" y="15"/>
                    <a:pt x="108" y="15"/>
                  </a:cubicBezTo>
                  <a:cubicBezTo>
                    <a:pt x="69" y="1"/>
                    <a:pt x="69" y="1"/>
                    <a:pt x="69" y="1"/>
                  </a:cubicBezTo>
                  <a:cubicBezTo>
                    <a:pt x="50" y="7"/>
                    <a:pt x="50" y="7"/>
                    <a:pt x="50" y="7"/>
                  </a:cubicBezTo>
                  <a:cubicBezTo>
                    <a:pt x="50" y="7"/>
                    <a:pt x="39" y="21"/>
                    <a:pt x="39" y="29"/>
                  </a:cubicBezTo>
                  <a:cubicBezTo>
                    <a:pt x="39" y="37"/>
                    <a:pt x="55" y="49"/>
                    <a:pt x="43" y="5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5" name="Guyana">
              <a:extLst>
                <a:ext uri="{FF2B5EF4-FFF2-40B4-BE49-F238E27FC236}">
                  <a16:creationId xmlns:a16="http://schemas.microsoft.com/office/drawing/2014/main" id="{35BC572B-8C73-46F1-BE4B-CFBF1E3F9A0F}"/>
                </a:ext>
              </a:extLst>
            </p:cNvPr>
            <p:cNvSpPr>
              <a:spLocks/>
            </p:cNvSpPr>
            <p:nvPr/>
          </p:nvSpPr>
          <p:spPr bwMode="gray">
            <a:xfrm>
              <a:off x="3463689" y="3623012"/>
              <a:ext cx="168314" cy="291888"/>
            </a:xfrm>
            <a:custGeom>
              <a:avLst/>
              <a:gdLst>
                <a:gd name="T0" fmla="*/ 62 w 225"/>
                <a:gd name="T1" fmla="*/ 28 h 388"/>
                <a:gd name="T2" fmla="*/ 42 w 225"/>
                <a:gd name="T3" fmla="*/ 44 h 388"/>
                <a:gd name="T4" fmla="*/ 46 w 225"/>
                <a:gd name="T5" fmla="*/ 64 h 388"/>
                <a:gd name="T6" fmla="*/ 57 w 225"/>
                <a:gd name="T7" fmla="*/ 67 h 388"/>
                <a:gd name="T8" fmla="*/ 47 w 225"/>
                <a:gd name="T9" fmla="*/ 85 h 388"/>
                <a:gd name="T10" fmla="*/ 11 w 225"/>
                <a:gd name="T11" fmla="*/ 93 h 388"/>
                <a:gd name="T12" fmla="*/ 22 w 225"/>
                <a:gd name="T13" fmla="*/ 116 h 388"/>
                <a:gd name="T14" fmla="*/ 4 w 225"/>
                <a:gd name="T15" fmla="*/ 134 h 388"/>
                <a:gd name="T16" fmla="*/ 35 w 225"/>
                <a:gd name="T17" fmla="*/ 172 h 388"/>
                <a:gd name="T18" fmla="*/ 51 w 225"/>
                <a:gd name="T19" fmla="*/ 174 h 388"/>
                <a:gd name="T20" fmla="*/ 56 w 225"/>
                <a:gd name="T21" fmla="*/ 167 h 388"/>
                <a:gd name="T22" fmla="*/ 68 w 225"/>
                <a:gd name="T23" fmla="*/ 182 h 388"/>
                <a:gd name="T24" fmla="*/ 59 w 225"/>
                <a:gd name="T25" fmla="*/ 208 h 388"/>
                <a:gd name="T26" fmla="*/ 81 w 225"/>
                <a:gd name="T27" fmla="*/ 211 h 388"/>
                <a:gd name="T28" fmla="*/ 80 w 225"/>
                <a:gd name="T29" fmla="*/ 230 h 388"/>
                <a:gd name="T30" fmla="*/ 88 w 225"/>
                <a:gd name="T31" fmla="*/ 240 h 388"/>
                <a:gd name="T32" fmla="*/ 74 w 225"/>
                <a:gd name="T33" fmla="*/ 258 h 388"/>
                <a:gd name="T34" fmla="*/ 69 w 225"/>
                <a:gd name="T35" fmla="*/ 286 h 388"/>
                <a:gd name="T36" fmla="*/ 61 w 225"/>
                <a:gd name="T37" fmla="*/ 312 h 388"/>
                <a:gd name="T38" fmla="*/ 78 w 225"/>
                <a:gd name="T39" fmla="*/ 333 h 388"/>
                <a:gd name="T40" fmla="*/ 78 w 225"/>
                <a:gd name="T41" fmla="*/ 353 h 388"/>
                <a:gd name="T42" fmla="*/ 99 w 225"/>
                <a:gd name="T43" fmla="*/ 377 h 388"/>
                <a:gd name="T44" fmla="*/ 108 w 225"/>
                <a:gd name="T45" fmla="*/ 377 h 388"/>
                <a:gd name="T46" fmla="*/ 112 w 225"/>
                <a:gd name="T47" fmla="*/ 388 h 388"/>
                <a:gd name="T48" fmla="*/ 132 w 225"/>
                <a:gd name="T49" fmla="*/ 387 h 388"/>
                <a:gd name="T50" fmla="*/ 143 w 225"/>
                <a:gd name="T51" fmla="*/ 369 h 388"/>
                <a:gd name="T52" fmla="*/ 161 w 225"/>
                <a:gd name="T53" fmla="*/ 368 h 388"/>
                <a:gd name="T54" fmla="*/ 162 w 225"/>
                <a:gd name="T55" fmla="*/ 360 h 388"/>
                <a:gd name="T56" fmla="*/ 183 w 225"/>
                <a:gd name="T57" fmla="*/ 359 h 388"/>
                <a:gd name="T58" fmla="*/ 197 w 225"/>
                <a:gd name="T59" fmla="*/ 342 h 388"/>
                <a:gd name="T60" fmla="*/ 217 w 225"/>
                <a:gd name="T61" fmla="*/ 350 h 388"/>
                <a:gd name="T62" fmla="*/ 221 w 225"/>
                <a:gd name="T63" fmla="*/ 341 h 388"/>
                <a:gd name="T64" fmla="*/ 196 w 225"/>
                <a:gd name="T65" fmla="*/ 302 h 388"/>
                <a:gd name="T66" fmla="*/ 196 w 225"/>
                <a:gd name="T67" fmla="*/ 266 h 388"/>
                <a:gd name="T68" fmla="*/ 182 w 225"/>
                <a:gd name="T69" fmla="*/ 273 h 388"/>
                <a:gd name="T70" fmla="*/ 168 w 225"/>
                <a:gd name="T71" fmla="*/ 251 h 388"/>
                <a:gd name="T72" fmla="*/ 157 w 225"/>
                <a:gd name="T73" fmla="*/ 236 h 388"/>
                <a:gd name="T74" fmla="*/ 167 w 225"/>
                <a:gd name="T75" fmla="*/ 218 h 388"/>
                <a:gd name="T76" fmla="*/ 166 w 225"/>
                <a:gd name="T77" fmla="*/ 190 h 388"/>
                <a:gd name="T78" fmla="*/ 199 w 225"/>
                <a:gd name="T79" fmla="*/ 181 h 388"/>
                <a:gd name="T80" fmla="*/ 195 w 225"/>
                <a:gd name="T81" fmla="*/ 158 h 388"/>
                <a:gd name="T82" fmla="*/ 206 w 225"/>
                <a:gd name="T83" fmla="*/ 136 h 388"/>
                <a:gd name="T84" fmla="*/ 203 w 225"/>
                <a:gd name="T85" fmla="*/ 117 h 388"/>
                <a:gd name="T86" fmla="*/ 185 w 225"/>
                <a:gd name="T87" fmla="*/ 117 h 388"/>
                <a:gd name="T88" fmla="*/ 183 w 225"/>
                <a:gd name="T89" fmla="*/ 102 h 388"/>
                <a:gd name="T90" fmla="*/ 153 w 225"/>
                <a:gd name="T91" fmla="*/ 85 h 388"/>
                <a:gd name="T92" fmla="*/ 133 w 225"/>
                <a:gd name="T93" fmla="*/ 109 h 388"/>
                <a:gd name="T94" fmla="*/ 144 w 225"/>
                <a:gd name="T95" fmla="*/ 61 h 388"/>
                <a:gd name="T96" fmla="*/ 126 w 225"/>
                <a:gd name="T97" fmla="*/ 22 h 388"/>
                <a:gd name="T98" fmla="*/ 83 w 225"/>
                <a:gd name="T99" fmla="*/ 0 h 388"/>
                <a:gd name="T100" fmla="*/ 76 w 225"/>
                <a:gd name="T101" fmla="*/ 12 h 388"/>
                <a:gd name="T102" fmla="*/ 62 w 225"/>
                <a:gd name="T103" fmla="*/ 2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388">
                  <a:moveTo>
                    <a:pt x="62" y="28"/>
                  </a:moveTo>
                  <a:cubicBezTo>
                    <a:pt x="56" y="30"/>
                    <a:pt x="40" y="35"/>
                    <a:pt x="42" y="44"/>
                  </a:cubicBezTo>
                  <a:cubicBezTo>
                    <a:pt x="44" y="53"/>
                    <a:pt x="42" y="64"/>
                    <a:pt x="46" y="64"/>
                  </a:cubicBezTo>
                  <a:cubicBezTo>
                    <a:pt x="50" y="64"/>
                    <a:pt x="57" y="64"/>
                    <a:pt x="57" y="67"/>
                  </a:cubicBezTo>
                  <a:cubicBezTo>
                    <a:pt x="57" y="71"/>
                    <a:pt x="58" y="81"/>
                    <a:pt x="47" y="85"/>
                  </a:cubicBezTo>
                  <a:cubicBezTo>
                    <a:pt x="36" y="89"/>
                    <a:pt x="11" y="88"/>
                    <a:pt x="11" y="93"/>
                  </a:cubicBezTo>
                  <a:cubicBezTo>
                    <a:pt x="11" y="98"/>
                    <a:pt x="31" y="109"/>
                    <a:pt x="22" y="116"/>
                  </a:cubicBezTo>
                  <a:cubicBezTo>
                    <a:pt x="13" y="124"/>
                    <a:pt x="0" y="123"/>
                    <a:pt x="4" y="134"/>
                  </a:cubicBezTo>
                  <a:cubicBezTo>
                    <a:pt x="8" y="145"/>
                    <a:pt x="35" y="172"/>
                    <a:pt x="35" y="172"/>
                  </a:cubicBezTo>
                  <a:cubicBezTo>
                    <a:pt x="51" y="174"/>
                    <a:pt x="51" y="174"/>
                    <a:pt x="51" y="174"/>
                  </a:cubicBezTo>
                  <a:cubicBezTo>
                    <a:pt x="56" y="167"/>
                    <a:pt x="56" y="167"/>
                    <a:pt x="56" y="167"/>
                  </a:cubicBezTo>
                  <a:cubicBezTo>
                    <a:pt x="56" y="167"/>
                    <a:pt x="65" y="168"/>
                    <a:pt x="68" y="182"/>
                  </a:cubicBezTo>
                  <a:cubicBezTo>
                    <a:pt x="71" y="196"/>
                    <a:pt x="59" y="208"/>
                    <a:pt x="59" y="208"/>
                  </a:cubicBezTo>
                  <a:cubicBezTo>
                    <a:pt x="59" y="217"/>
                    <a:pt x="81" y="211"/>
                    <a:pt x="81" y="211"/>
                  </a:cubicBezTo>
                  <a:cubicBezTo>
                    <a:pt x="80" y="230"/>
                    <a:pt x="80" y="230"/>
                    <a:pt x="80" y="230"/>
                  </a:cubicBezTo>
                  <a:cubicBezTo>
                    <a:pt x="80" y="230"/>
                    <a:pt x="89" y="234"/>
                    <a:pt x="88" y="240"/>
                  </a:cubicBezTo>
                  <a:cubicBezTo>
                    <a:pt x="87" y="246"/>
                    <a:pt x="74" y="258"/>
                    <a:pt x="74" y="258"/>
                  </a:cubicBezTo>
                  <a:cubicBezTo>
                    <a:pt x="69" y="286"/>
                    <a:pt x="69" y="286"/>
                    <a:pt x="69" y="286"/>
                  </a:cubicBezTo>
                  <a:cubicBezTo>
                    <a:pt x="69" y="286"/>
                    <a:pt x="61" y="302"/>
                    <a:pt x="61" y="312"/>
                  </a:cubicBezTo>
                  <a:cubicBezTo>
                    <a:pt x="61" y="322"/>
                    <a:pt x="78" y="325"/>
                    <a:pt x="78" y="333"/>
                  </a:cubicBezTo>
                  <a:cubicBezTo>
                    <a:pt x="78" y="341"/>
                    <a:pt x="78" y="353"/>
                    <a:pt x="78" y="353"/>
                  </a:cubicBezTo>
                  <a:cubicBezTo>
                    <a:pt x="99" y="377"/>
                    <a:pt x="99" y="377"/>
                    <a:pt x="99" y="377"/>
                  </a:cubicBezTo>
                  <a:cubicBezTo>
                    <a:pt x="108" y="377"/>
                    <a:pt x="108" y="377"/>
                    <a:pt x="108" y="377"/>
                  </a:cubicBezTo>
                  <a:cubicBezTo>
                    <a:pt x="112" y="388"/>
                    <a:pt x="112" y="388"/>
                    <a:pt x="112" y="388"/>
                  </a:cubicBezTo>
                  <a:cubicBezTo>
                    <a:pt x="112" y="388"/>
                    <a:pt x="122" y="388"/>
                    <a:pt x="132" y="387"/>
                  </a:cubicBezTo>
                  <a:cubicBezTo>
                    <a:pt x="142" y="386"/>
                    <a:pt x="137" y="373"/>
                    <a:pt x="143" y="369"/>
                  </a:cubicBezTo>
                  <a:cubicBezTo>
                    <a:pt x="149" y="365"/>
                    <a:pt x="161" y="368"/>
                    <a:pt x="161" y="368"/>
                  </a:cubicBezTo>
                  <a:cubicBezTo>
                    <a:pt x="162" y="360"/>
                    <a:pt x="162" y="360"/>
                    <a:pt x="162" y="360"/>
                  </a:cubicBezTo>
                  <a:cubicBezTo>
                    <a:pt x="183" y="359"/>
                    <a:pt x="183" y="359"/>
                    <a:pt x="183" y="359"/>
                  </a:cubicBezTo>
                  <a:cubicBezTo>
                    <a:pt x="183" y="359"/>
                    <a:pt x="187" y="343"/>
                    <a:pt x="197" y="342"/>
                  </a:cubicBezTo>
                  <a:cubicBezTo>
                    <a:pt x="207" y="341"/>
                    <a:pt x="209" y="352"/>
                    <a:pt x="217" y="350"/>
                  </a:cubicBezTo>
                  <a:cubicBezTo>
                    <a:pt x="225" y="348"/>
                    <a:pt x="221" y="341"/>
                    <a:pt x="221" y="341"/>
                  </a:cubicBezTo>
                  <a:cubicBezTo>
                    <a:pt x="221" y="341"/>
                    <a:pt x="205" y="310"/>
                    <a:pt x="196" y="302"/>
                  </a:cubicBezTo>
                  <a:cubicBezTo>
                    <a:pt x="187" y="294"/>
                    <a:pt x="197" y="273"/>
                    <a:pt x="196" y="266"/>
                  </a:cubicBezTo>
                  <a:cubicBezTo>
                    <a:pt x="195" y="259"/>
                    <a:pt x="186" y="274"/>
                    <a:pt x="182" y="273"/>
                  </a:cubicBezTo>
                  <a:cubicBezTo>
                    <a:pt x="178" y="272"/>
                    <a:pt x="168" y="258"/>
                    <a:pt x="168" y="251"/>
                  </a:cubicBezTo>
                  <a:cubicBezTo>
                    <a:pt x="168" y="244"/>
                    <a:pt x="158" y="246"/>
                    <a:pt x="157" y="236"/>
                  </a:cubicBezTo>
                  <a:cubicBezTo>
                    <a:pt x="156" y="225"/>
                    <a:pt x="167" y="218"/>
                    <a:pt x="167" y="218"/>
                  </a:cubicBezTo>
                  <a:cubicBezTo>
                    <a:pt x="167" y="218"/>
                    <a:pt x="163" y="199"/>
                    <a:pt x="166" y="190"/>
                  </a:cubicBezTo>
                  <a:cubicBezTo>
                    <a:pt x="169" y="181"/>
                    <a:pt x="187" y="184"/>
                    <a:pt x="199" y="181"/>
                  </a:cubicBezTo>
                  <a:cubicBezTo>
                    <a:pt x="211" y="178"/>
                    <a:pt x="195" y="166"/>
                    <a:pt x="195" y="158"/>
                  </a:cubicBezTo>
                  <a:cubicBezTo>
                    <a:pt x="195" y="150"/>
                    <a:pt x="206" y="136"/>
                    <a:pt x="206" y="136"/>
                  </a:cubicBezTo>
                  <a:cubicBezTo>
                    <a:pt x="206" y="136"/>
                    <a:pt x="206" y="125"/>
                    <a:pt x="203" y="117"/>
                  </a:cubicBezTo>
                  <a:cubicBezTo>
                    <a:pt x="200" y="109"/>
                    <a:pt x="185" y="117"/>
                    <a:pt x="185" y="117"/>
                  </a:cubicBezTo>
                  <a:cubicBezTo>
                    <a:pt x="183" y="102"/>
                    <a:pt x="183" y="102"/>
                    <a:pt x="183" y="102"/>
                  </a:cubicBezTo>
                  <a:cubicBezTo>
                    <a:pt x="183" y="102"/>
                    <a:pt x="166" y="87"/>
                    <a:pt x="153" y="85"/>
                  </a:cubicBezTo>
                  <a:cubicBezTo>
                    <a:pt x="140" y="83"/>
                    <a:pt x="133" y="109"/>
                    <a:pt x="133" y="109"/>
                  </a:cubicBezTo>
                  <a:cubicBezTo>
                    <a:pt x="133" y="109"/>
                    <a:pt x="142" y="69"/>
                    <a:pt x="144" y="61"/>
                  </a:cubicBezTo>
                  <a:cubicBezTo>
                    <a:pt x="146" y="53"/>
                    <a:pt x="132" y="30"/>
                    <a:pt x="126" y="22"/>
                  </a:cubicBezTo>
                  <a:cubicBezTo>
                    <a:pt x="120" y="14"/>
                    <a:pt x="83" y="0"/>
                    <a:pt x="83" y="0"/>
                  </a:cubicBezTo>
                  <a:cubicBezTo>
                    <a:pt x="76" y="12"/>
                    <a:pt x="76" y="12"/>
                    <a:pt x="76" y="12"/>
                  </a:cubicBezTo>
                  <a:cubicBezTo>
                    <a:pt x="76" y="12"/>
                    <a:pt x="69" y="26"/>
                    <a:pt x="62" y="2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6" name="Venezuela">
              <a:extLst>
                <a:ext uri="{FF2B5EF4-FFF2-40B4-BE49-F238E27FC236}">
                  <a16:creationId xmlns:a16="http://schemas.microsoft.com/office/drawing/2014/main" id="{D940BBC1-47CB-44EF-A83D-B7E3EB3C9F0F}"/>
                </a:ext>
              </a:extLst>
            </p:cNvPr>
            <p:cNvSpPr>
              <a:spLocks noEditPoints="1"/>
            </p:cNvSpPr>
            <p:nvPr/>
          </p:nvSpPr>
          <p:spPr bwMode="gray">
            <a:xfrm>
              <a:off x="3043968" y="3469612"/>
              <a:ext cx="481507" cy="468724"/>
            </a:xfrm>
            <a:custGeom>
              <a:avLst/>
              <a:gdLst>
                <a:gd name="T0" fmla="*/ 175 w 642"/>
                <a:gd name="T1" fmla="*/ 3 h 625"/>
                <a:gd name="T2" fmla="*/ 165 w 642"/>
                <a:gd name="T3" fmla="*/ 34 h 625"/>
                <a:gd name="T4" fmla="*/ 630 w 642"/>
                <a:gd name="T5" fmla="*/ 190 h 625"/>
                <a:gd name="T6" fmla="*/ 595 w 642"/>
                <a:gd name="T7" fmla="*/ 194 h 625"/>
                <a:gd name="T8" fmla="*/ 553 w 642"/>
                <a:gd name="T9" fmla="*/ 194 h 625"/>
                <a:gd name="T10" fmla="*/ 586 w 642"/>
                <a:gd name="T11" fmla="*/ 167 h 625"/>
                <a:gd name="T12" fmla="*/ 572 w 642"/>
                <a:gd name="T13" fmla="*/ 143 h 625"/>
                <a:gd name="T14" fmla="*/ 556 w 642"/>
                <a:gd name="T15" fmla="*/ 143 h 625"/>
                <a:gd name="T16" fmla="*/ 536 w 642"/>
                <a:gd name="T17" fmla="*/ 123 h 625"/>
                <a:gd name="T18" fmla="*/ 522 w 642"/>
                <a:gd name="T19" fmla="*/ 129 h 625"/>
                <a:gd name="T20" fmla="*/ 498 w 642"/>
                <a:gd name="T21" fmla="*/ 117 h 625"/>
                <a:gd name="T22" fmla="*/ 501 w 642"/>
                <a:gd name="T23" fmla="*/ 93 h 625"/>
                <a:gd name="T24" fmla="*/ 457 w 642"/>
                <a:gd name="T25" fmla="*/ 84 h 625"/>
                <a:gd name="T26" fmla="*/ 435 w 642"/>
                <a:gd name="T27" fmla="*/ 99 h 625"/>
                <a:gd name="T28" fmla="*/ 346 w 642"/>
                <a:gd name="T29" fmla="*/ 88 h 625"/>
                <a:gd name="T30" fmla="*/ 242 w 642"/>
                <a:gd name="T31" fmla="*/ 68 h 625"/>
                <a:gd name="T32" fmla="*/ 147 w 642"/>
                <a:gd name="T33" fmla="*/ 56 h 625"/>
                <a:gd name="T34" fmla="*/ 113 w 642"/>
                <a:gd name="T35" fmla="*/ 136 h 625"/>
                <a:gd name="T36" fmla="*/ 89 w 642"/>
                <a:gd name="T37" fmla="*/ 154 h 625"/>
                <a:gd name="T38" fmla="*/ 82 w 642"/>
                <a:gd name="T39" fmla="*/ 102 h 625"/>
                <a:gd name="T40" fmla="*/ 77 w 642"/>
                <a:gd name="T41" fmla="*/ 38 h 625"/>
                <a:gd name="T42" fmla="*/ 38 w 642"/>
                <a:gd name="T43" fmla="*/ 77 h 625"/>
                <a:gd name="T44" fmla="*/ 24 w 642"/>
                <a:gd name="T45" fmla="*/ 115 h 625"/>
                <a:gd name="T46" fmla="*/ 5 w 642"/>
                <a:gd name="T47" fmla="*/ 162 h 625"/>
                <a:gd name="T48" fmla="*/ 35 w 642"/>
                <a:gd name="T49" fmla="*/ 180 h 625"/>
                <a:gd name="T50" fmla="*/ 50 w 642"/>
                <a:gd name="T51" fmla="*/ 216 h 625"/>
                <a:gd name="T52" fmla="*/ 41 w 642"/>
                <a:gd name="T53" fmla="*/ 259 h 625"/>
                <a:gd name="T54" fmla="*/ 59 w 642"/>
                <a:gd name="T55" fmla="*/ 280 h 625"/>
                <a:gd name="T56" fmla="*/ 111 w 642"/>
                <a:gd name="T57" fmla="*/ 284 h 625"/>
                <a:gd name="T58" fmla="*/ 136 w 642"/>
                <a:gd name="T59" fmla="*/ 284 h 625"/>
                <a:gd name="T60" fmla="*/ 181 w 642"/>
                <a:gd name="T61" fmla="*/ 330 h 625"/>
                <a:gd name="T62" fmla="*/ 203 w 642"/>
                <a:gd name="T63" fmla="*/ 322 h 625"/>
                <a:gd name="T64" fmla="*/ 232 w 642"/>
                <a:gd name="T65" fmla="*/ 324 h 625"/>
                <a:gd name="T66" fmla="*/ 276 w 642"/>
                <a:gd name="T67" fmla="*/ 323 h 625"/>
                <a:gd name="T68" fmla="*/ 263 w 642"/>
                <a:gd name="T69" fmla="*/ 362 h 625"/>
                <a:gd name="T70" fmla="*/ 254 w 642"/>
                <a:gd name="T71" fmla="*/ 404 h 625"/>
                <a:gd name="T72" fmla="*/ 261 w 642"/>
                <a:gd name="T73" fmla="*/ 440 h 625"/>
                <a:gd name="T74" fmla="*/ 278 w 642"/>
                <a:gd name="T75" fmla="*/ 476 h 625"/>
                <a:gd name="T76" fmla="*/ 259 w 642"/>
                <a:gd name="T77" fmla="*/ 507 h 625"/>
                <a:gd name="T78" fmla="*/ 284 w 642"/>
                <a:gd name="T79" fmla="*/ 549 h 625"/>
                <a:gd name="T80" fmla="*/ 299 w 642"/>
                <a:gd name="T81" fmla="*/ 594 h 625"/>
                <a:gd name="T82" fmla="*/ 326 w 642"/>
                <a:gd name="T83" fmla="*/ 619 h 625"/>
                <a:gd name="T84" fmla="*/ 362 w 642"/>
                <a:gd name="T85" fmla="*/ 624 h 625"/>
                <a:gd name="T86" fmla="*/ 400 w 642"/>
                <a:gd name="T87" fmla="*/ 593 h 625"/>
                <a:gd name="T88" fmla="*/ 420 w 642"/>
                <a:gd name="T89" fmla="*/ 579 h 625"/>
                <a:gd name="T90" fmla="*/ 457 w 642"/>
                <a:gd name="T91" fmla="*/ 547 h 625"/>
                <a:gd name="T92" fmla="*/ 432 w 642"/>
                <a:gd name="T93" fmla="*/ 524 h 625"/>
                <a:gd name="T94" fmla="*/ 419 w 642"/>
                <a:gd name="T95" fmla="*/ 490 h 625"/>
                <a:gd name="T96" fmla="*/ 400 w 642"/>
                <a:gd name="T97" fmla="*/ 425 h 625"/>
                <a:gd name="T98" fmla="*/ 429 w 642"/>
                <a:gd name="T99" fmla="*/ 433 h 625"/>
                <a:gd name="T100" fmla="*/ 450 w 642"/>
                <a:gd name="T101" fmla="*/ 444 h 625"/>
                <a:gd name="T102" fmla="*/ 469 w 642"/>
                <a:gd name="T103" fmla="*/ 446 h 625"/>
                <a:gd name="T104" fmla="*/ 507 w 642"/>
                <a:gd name="T105" fmla="*/ 432 h 625"/>
                <a:gd name="T106" fmla="*/ 551 w 642"/>
                <a:gd name="T107" fmla="*/ 424 h 625"/>
                <a:gd name="T108" fmla="*/ 583 w 642"/>
                <a:gd name="T109" fmla="*/ 414 h 625"/>
                <a:gd name="T110" fmla="*/ 596 w 642"/>
                <a:gd name="T111" fmla="*/ 399 h 625"/>
                <a:gd name="T112" fmla="*/ 563 w 642"/>
                <a:gd name="T113" fmla="*/ 340 h 625"/>
                <a:gd name="T114" fmla="*/ 570 w 642"/>
                <a:gd name="T115" fmla="*/ 299 h 625"/>
                <a:gd name="T116" fmla="*/ 616 w 642"/>
                <a:gd name="T117" fmla="*/ 273 h 625"/>
                <a:gd name="T118" fmla="*/ 601 w 642"/>
                <a:gd name="T119" fmla="*/ 250 h 625"/>
                <a:gd name="T120" fmla="*/ 635 w 642"/>
                <a:gd name="T121" fmla="*/ 218 h 625"/>
                <a:gd name="T122" fmla="*/ 630 w 642"/>
                <a:gd name="T123" fmla="*/ 19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2" h="625">
                  <a:moveTo>
                    <a:pt x="182" y="33"/>
                  </a:moveTo>
                  <a:cubicBezTo>
                    <a:pt x="182" y="33"/>
                    <a:pt x="187" y="6"/>
                    <a:pt x="175" y="3"/>
                  </a:cubicBezTo>
                  <a:cubicBezTo>
                    <a:pt x="164" y="0"/>
                    <a:pt x="158" y="7"/>
                    <a:pt x="158" y="13"/>
                  </a:cubicBezTo>
                  <a:cubicBezTo>
                    <a:pt x="158" y="18"/>
                    <a:pt x="165" y="34"/>
                    <a:pt x="165" y="34"/>
                  </a:cubicBezTo>
                  <a:lnTo>
                    <a:pt x="182" y="33"/>
                  </a:lnTo>
                  <a:close/>
                  <a:moveTo>
                    <a:pt x="630" y="190"/>
                  </a:moveTo>
                  <a:cubicBezTo>
                    <a:pt x="626" y="184"/>
                    <a:pt x="611" y="201"/>
                    <a:pt x="611" y="201"/>
                  </a:cubicBezTo>
                  <a:cubicBezTo>
                    <a:pt x="611" y="201"/>
                    <a:pt x="601" y="197"/>
                    <a:pt x="595" y="194"/>
                  </a:cubicBezTo>
                  <a:cubicBezTo>
                    <a:pt x="589" y="191"/>
                    <a:pt x="575" y="208"/>
                    <a:pt x="575" y="208"/>
                  </a:cubicBezTo>
                  <a:cubicBezTo>
                    <a:pt x="553" y="194"/>
                    <a:pt x="553" y="194"/>
                    <a:pt x="553" y="194"/>
                  </a:cubicBezTo>
                  <a:cubicBezTo>
                    <a:pt x="553" y="194"/>
                    <a:pt x="579" y="194"/>
                    <a:pt x="583" y="187"/>
                  </a:cubicBezTo>
                  <a:cubicBezTo>
                    <a:pt x="587" y="180"/>
                    <a:pt x="586" y="167"/>
                    <a:pt x="586" y="167"/>
                  </a:cubicBezTo>
                  <a:cubicBezTo>
                    <a:pt x="586" y="167"/>
                    <a:pt x="596" y="166"/>
                    <a:pt x="598" y="153"/>
                  </a:cubicBezTo>
                  <a:cubicBezTo>
                    <a:pt x="600" y="140"/>
                    <a:pt x="572" y="143"/>
                    <a:pt x="572" y="143"/>
                  </a:cubicBezTo>
                  <a:cubicBezTo>
                    <a:pt x="572" y="143"/>
                    <a:pt x="568" y="129"/>
                    <a:pt x="561" y="128"/>
                  </a:cubicBezTo>
                  <a:cubicBezTo>
                    <a:pt x="554" y="127"/>
                    <a:pt x="556" y="143"/>
                    <a:pt x="556" y="143"/>
                  </a:cubicBezTo>
                  <a:cubicBezTo>
                    <a:pt x="556" y="143"/>
                    <a:pt x="550" y="134"/>
                    <a:pt x="550" y="128"/>
                  </a:cubicBezTo>
                  <a:cubicBezTo>
                    <a:pt x="550" y="122"/>
                    <a:pt x="536" y="123"/>
                    <a:pt x="536" y="123"/>
                  </a:cubicBezTo>
                  <a:cubicBezTo>
                    <a:pt x="532" y="143"/>
                    <a:pt x="532" y="143"/>
                    <a:pt x="532" y="143"/>
                  </a:cubicBezTo>
                  <a:cubicBezTo>
                    <a:pt x="532" y="143"/>
                    <a:pt x="524" y="135"/>
                    <a:pt x="522" y="129"/>
                  </a:cubicBezTo>
                  <a:cubicBezTo>
                    <a:pt x="520" y="123"/>
                    <a:pt x="519" y="109"/>
                    <a:pt x="519" y="109"/>
                  </a:cubicBezTo>
                  <a:cubicBezTo>
                    <a:pt x="498" y="117"/>
                    <a:pt x="498" y="117"/>
                    <a:pt x="498" y="117"/>
                  </a:cubicBezTo>
                  <a:cubicBezTo>
                    <a:pt x="498" y="117"/>
                    <a:pt x="514" y="108"/>
                    <a:pt x="514" y="103"/>
                  </a:cubicBezTo>
                  <a:cubicBezTo>
                    <a:pt x="514" y="98"/>
                    <a:pt x="501" y="98"/>
                    <a:pt x="501" y="93"/>
                  </a:cubicBezTo>
                  <a:cubicBezTo>
                    <a:pt x="501" y="88"/>
                    <a:pt x="543" y="88"/>
                    <a:pt x="547" y="82"/>
                  </a:cubicBezTo>
                  <a:cubicBezTo>
                    <a:pt x="551" y="76"/>
                    <a:pt x="457" y="84"/>
                    <a:pt x="457" y="84"/>
                  </a:cubicBezTo>
                  <a:cubicBezTo>
                    <a:pt x="466" y="94"/>
                    <a:pt x="466" y="94"/>
                    <a:pt x="466" y="94"/>
                  </a:cubicBezTo>
                  <a:cubicBezTo>
                    <a:pt x="466" y="94"/>
                    <a:pt x="444" y="96"/>
                    <a:pt x="435" y="99"/>
                  </a:cubicBezTo>
                  <a:cubicBezTo>
                    <a:pt x="426" y="102"/>
                    <a:pt x="402" y="119"/>
                    <a:pt x="402" y="119"/>
                  </a:cubicBezTo>
                  <a:cubicBezTo>
                    <a:pt x="378" y="120"/>
                    <a:pt x="346" y="88"/>
                    <a:pt x="346" y="88"/>
                  </a:cubicBezTo>
                  <a:cubicBezTo>
                    <a:pt x="346" y="88"/>
                    <a:pt x="265" y="93"/>
                    <a:pt x="255" y="92"/>
                  </a:cubicBezTo>
                  <a:cubicBezTo>
                    <a:pt x="245" y="91"/>
                    <a:pt x="242" y="82"/>
                    <a:pt x="242" y="68"/>
                  </a:cubicBezTo>
                  <a:cubicBezTo>
                    <a:pt x="242" y="54"/>
                    <a:pt x="236" y="44"/>
                    <a:pt x="210" y="39"/>
                  </a:cubicBezTo>
                  <a:cubicBezTo>
                    <a:pt x="184" y="34"/>
                    <a:pt x="147" y="56"/>
                    <a:pt x="147" y="56"/>
                  </a:cubicBezTo>
                  <a:cubicBezTo>
                    <a:pt x="147" y="56"/>
                    <a:pt x="120" y="62"/>
                    <a:pt x="104" y="76"/>
                  </a:cubicBezTo>
                  <a:cubicBezTo>
                    <a:pt x="88" y="90"/>
                    <a:pt x="111" y="116"/>
                    <a:pt x="113" y="136"/>
                  </a:cubicBezTo>
                  <a:cubicBezTo>
                    <a:pt x="115" y="156"/>
                    <a:pt x="88" y="172"/>
                    <a:pt x="88" y="172"/>
                  </a:cubicBezTo>
                  <a:cubicBezTo>
                    <a:pt x="89" y="154"/>
                    <a:pt x="89" y="154"/>
                    <a:pt x="89" y="154"/>
                  </a:cubicBezTo>
                  <a:cubicBezTo>
                    <a:pt x="89" y="154"/>
                    <a:pt x="71" y="149"/>
                    <a:pt x="65" y="139"/>
                  </a:cubicBezTo>
                  <a:cubicBezTo>
                    <a:pt x="59" y="129"/>
                    <a:pt x="75" y="111"/>
                    <a:pt x="82" y="102"/>
                  </a:cubicBezTo>
                  <a:cubicBezTo>
                    <a:pt x="89" y="93"/>
                    <a:pt x="88" y="77"/>
                    <a:pt x="88" y="65"/>
                  </a:cubicBezTo>
                  <a:cubicBezTo>
                    <a:pt x="88" y="53"/>
                    <a:pt x="77" y="38"/>
                    <a:pt x="77" y="38"/>
                  </a:cubicBezTo>
                  <a:cubicBezTo>
                    <a:pt x="77" y="38"/>
                    <a:pt x="76" y="53"/>
                    <a:pt x="65" y="56"/>
                  </a:cubicBezTo>
                  <a:cubicBezTo>
                    <a:pt x="54" y="60"/>
                    <a:pt x="45" y="64"/>
                    <a:pt x="38" y="77"/>
                  </a:cubicBezTo>
                  <a:cubicBezTo>
                    <a:pt x="30" y="90"/>
                    <a:pt x="30" y="110"/>
                    <a:pt x="30" y="110"/>
                  </a:cubicBezTo>
                  <a:cubicBezTo>
                    <a:pt x="24" y="115"/>
                    <a:pt x="24" y="115"/>
                    <a:pt x="24" y="115"/>
                  </a:cubicBezTo>
                  <a:cubicBezTo>
                    <a:pt x="24" y="133"/>
                    <a:pt x="24" y="133"/>
                    <a:pt x="24" y="133"/>
                  </a:cubicBezTo>
                  <a:cubicBezTo>
                    <a:pt x="24" y="133"/>
                    <a:pt x="0" y="154"/>
                    <a:pt x="5" y="162"/>
                  </a:cubicBezTo>
                  <a:cubicBezTo>
                    <a:pt x="10" y="171"/>
                    <a:pt x="14" y="157"/>
                    <a:pt x="21" y="157"/>
                  </a:cubicBezTo>
                  <a:cubicBezTo>
                    <a:pt x="28" y="157"/>
                    <a:pt x="35" y="171"/>
                    <a:pt x="35" y="180"/>
                  </a:cubicBezTo>
                  <a:cubicBezTo>
                    <a:pt x="35" y="189"/>
                    <a:pt x="36" y="195"/>
                    <a:pt x="36" y="195"/>
                  </a:cubicBezTo>
                  <a:cubicBezTo>
                    <a:pt x="36" y="195"/>
                    <a:pt x="52" y="204"/>
                    <a:pt x="50" y="216"/>
                  </a:cubicBezTo>
                  <a:cubicBezTo>
                    <a:pt x="48" y="229"/>
                    <a:pt x="42" y="232"/>
                    <a:pt x="42" y="232"/>
                  </a:cubicBezTo>
                  <a:cubicBezTo>
                    <a:pt x="41" y="259"/>
                    <a:pt x="41" y="259"/>
                    <a:pt x="41" y="259"/>
                  </a:cubicBezTo>
                  <a:cubicBezTo>
                    <a:pt x="51" y="259"/>
                    <a:pt x="51" y="259"/>
                    <a:pt x="51" y="259"/>
                  </a:cubicBezTo>
                  <a:cubicBezTo>
                    <a:pt x="51" y="259"/>
                    <a:pt x="50" y="277"/>
                    <a:pt x="59" y="280"/>
                  </a:cubicBezTo>
                  <a:cubicBezTo>
                    <a:pt x="68" y="283"/>
                    <a:pt x="79" y="278"/>
                    <a:pt x="83" y="278"/>
                  </a:cubicBezTo>
                  <a:cubicBezTo>
                    <a:pt x="88" y="278"/>
                    <a:pt x="106" y="285"/>
                    <a:pt x="111" y="284"/>
                  </a:cubicBezTo>
                  <a:cubicBezTo>
                    <a:pt x="116" y="283"/>
                    <a:pt x="117" y="277"/>
                    <a:pt x="122" y="277"/>
                  </a:cubicBezTo>
                  <a:cubicBezTo>
                    <a:pt x="127" y="277"/>
                    <a:pt x="136" y="284"/>
                    <a:pt x="136" y="284"/>
                  </a:cubicBezTo>
                  <a:cubicBezTo>
                    <a:pt x="154" y="285"/>
                    <a:pt x="154" y="285"/>
                    <a:pt x="154" y="285"/>
                  </a:cubicBezTo>
                  <a:cubicBezTo>
                    <a:pt x="154" y="285"/>
                    <a:pt x="173" y="327"/>
                    <a:pt x="181" y="330"/>
                  </a:cubicBezTo>
                  <a:cubicBezTo>
                    <a:pt x="189" y="332"/>
                    <a:pt x="197" y="329"/>
                    <a:pt x="197" y="329"/>
                  </a:cubicBezTo>
                  <a:cubicBezTo>
                    <a:pt x="197" y="329"/>
                    <a:pt x="195" y="322"/>
                    <a:pt x="203" y="322"/>
                  </a:cubicBezTo>
                  <a:cubicBezTo>
                    <a:pt x="211" y="322"/>
                    <a:pt x="213" y="329"/>
                    <a:pt x="221" y="330"/>
                  </a:cubicBezTo>
                  <a:cubicBezTo>
                    <a:pt x="229" y="331"/>
                    <a:pt x="232" y="324"/>
                    <a:pt x="232" y="324"/>
                  </a:cubicBezTo>
                  <a:cubicBezTo>
                    <a:pt x="251" y="326"/>
                    <a:pt x="251" y="326"/>
                    <a:pt x="251" y="326"/>
                  </a:cubicBezTo>
                  <a:cubicBezTo>
                    <a:pt x="251" y="326"/>
                    <a:pt x="270" y="311"/>
                    <a:pt x="276" y="323"/>
                  </a:cubicBezTo>
                  <a:cubicBezTo>
                    <a:pt x="282" y="336"/>
                    <a:pt x="265" y="344"/>
                    <a:pt x="265" y="344"/>
                  </a:cubicBezTo>
                  <a:cubicBezTo>
                    <a:pt x="265" y="344"/>
                    <a:pt x="266" y="359"/>
                    <a:pt x="263" y="362"/>
                  </a:cubicBezTo>
                  <a:cubicBezTo>
                    <a:pt x="260" y="365"/>
                    <a:pt x="250" y="370"/>
                    <a:pt x="251" y="375"/>
                  </a:cubicBezTo>
                  <a:cubicBezTo>
                    <a:pt x="252" y="380"/>
                    <a:pt x="254" y="398"/>
                    <a:pt x="254" y="404"/>
                  </a:cubicBezTo>
                  <a:cubicBezTo>
                    <a:pt x="254" y="410"/>
                    <a:pt x="252" y="433"/>
                    <a:pt x="252" y="433"/>
                  </a:cubicBezTo>
                  <a:cubicBezTo>
                    <a:pt x="252" y="433"/>
                    <a:pt x="261" y="437"/>
                    <a:pt x="261" y="440"/>
                  </a:cubicBezTo>
                  <a:cubicBezTo>
                    <a:pt x="261" y="443"/>
                    <a:pt x="262" y="452"/>
                    <a:pt x="262" y="452"/>
                  </a:cubicBezTo>
                  <a:cubicBezTo>
                    <a:pt x="262" y="452"/>
                    <a:pt x="278" y="466"/>
                    <a:pt x="278" y="476"/>
                  </a:cubicBezTo>
                  <a:cubicBezTo>
                    <a:pt x="278" y="486"/>
                    <a:pt x="249" y="504"/>
                    <a:pt x="249" y="504"/>
                  </a:cubicBezTo>
                  <a:cubicBezTo>
                    <a:pt x="259" y="507"/>
                    <a:pt x="259" y="507"/>
                    <a:pt x="259" y="507"/>
                  </a:cubicBezTo>
                  <a:cubicBezTo>
                    <a:pt x="259" y="507"/>
                    <a:pt x="281" y="521"/>
                    <a:pt x="281" y="525"/>
                  </a:cubicBezTo>
                  <a:cubicBezTo>
                    <a:pt x="281" y="529"/>
                    <a:pt x="284" y="549"/>
                    <a:pt x="284" y="549"/>
                  </a:cubicBezTo>
                  <a:cubicBezTo>
                    <a:pt x="284" y="549"/>
                    <a:pt x="295" y="575"/>
                    <a:pt x="294" y="580"/>
                  </a:cubicBezTo>
                  <a:cubicBezTo>
                    <a:pt x="293" y="585"/>
                    <a:pt x="299" y="594"/>
                    <a:pt x="299" y="594"/>
                  </a:cubicBezTo>
                  <a:cubicBezTo>
                    <a:pt x="299" y="594"/>
                    <a:pt x="306" y="607"/>
                    <a:pt x="310" y="612"/>
                  </a:cubicBezTo>
                  <a:cubicBezTo>
                    <a:pt x="314" y="617"/>
                    <a:pt x="326" y="619"/>
                    <a:pt x="326" y="619"/>
                  </a:cubicBezTo>
                  <a:cubicBezTo>
                    <a:pt x="336" y="625"/>
                    <a:pt x="347" y="603"/>
                    <a:pt x="356" y="605"/>
                  </a:cubicBezTo>
                  <a:cubicBezTo>
                    <a:pt x="365" y="607"/>
                    <a:pt x="354" y="624"/>
                    <a:pt x="362" y="624"/>
                  </a:cubicBezTo>
                  <a:cubicBezTo>
                    <a:pt x="370" y="624"/>
                    <a:pt x="376" y="599"/>
                    <a:pt x="382" y="595"/>
                  </a:cubicBezTo>
                  <a:cubicBezTo>
                    <a:pt x="388" y="591"/>
                    <a:pt x="400" y="593"/>
                    <a:pt x="400" y="593"/>
                  </a:cubicBezTo>
                  <a:cubicBezTo>
                    <a:pt x="402" y="587"/>
                    <a:pt x="402" y="587"/>
                    <a:pt x="402" y="587"/>
                  </a:cubicBezTo>
                  <a:cubicBezTo>
                    <a:pt x="402" y="587"/>
                    <a:pt x="407" y="583"/>
                    <a:pt x="420" y="579"/>
                  </a:cubicBezTo>
                  <a:cubicBezTo>
                    <a:pt x="433" y="575"/>
                    <a:pt x="432" y="550"/>
                    <a:pt x="432" y="550"/>
                  </a:cubicBezTo>
                  <a:cubicBezTo>
                    <a:pt x="432" y="550"/>
                    <a:pt x="445" y="553"/>
                    <a:pt x="457" y="547"/>
                  </a:cubicBezTo>
                  <a:cubicBezTo>
                    <a:pt x="469" y="541"/>
                    <a:pt x="462" y="527"/>
                    <a:pt x="462" y="527"/>
                  </a:cubicBezTo>
                  <a:cubicBezTo>
                    <a:pt x="432" y="524"/>
                    <a:pt x="432" y="524"/>
                    <a:pt x="432" y="524"/>
                  </a:cubicBezTo>
                  <a:cubicBezTo>
                    <a:pt x="432" y="524"/>
                    <a:pt x="432" y="515"/>
                    <a:pt x="432" y="508"/>
                  </a:cubicBezTo>
                  <a:cubicBezTo>
                    <a:pt x="432" y="501"/>
                    <a:pt x="419" y="490"/>
                    <a:pt x="419" y="490"/>
                  </a:cubicBezTo>
                  <a:cubicBezTo>
                    <a:pt x="419" y="490"/>
                    <a:pt x="434" y="466"/>
                    <a:pt x="412" y="455"/>
                  </a:cubicBezTo>
                  <a:cubicBezTo>
                    <a:pt x="390" y="444"/>
                    <a:pt x="400" y="425"/>
                    <a:pt x="400" y="425"/>
                  </a:cubicBezTo>
                  <a:cubicBezTo>
                    <a:pt x="400" y="425"/>
                    <a:pt x="403" y="431"/>
                    <a:pt x="406" y="434"/>
                  </a:cubicBezTo>
                  <a:cubicBezTo>
                    <a:pt x="409" y="437"/>
                    <a:pt x="418" y="429"/>
                    <a:pt x="429" y="433"/>
                  </a:cubicBezTo>
                  <a:cubicBezTo>
                    <a:pt x="440" y="437"/>
                    <a:pt x="434" y="446"/>
                    <a:pt x="436" y="449"/>
                  </a:cubicBezTo>
                  <a:cubicBezTo>
                    <a:pt x="438" y="452"/>
                    <a:pt x="450" y="444"/>
                    <a:pt x="450" y="444"/>
                  </a:cubicBezTo>
                  <a:cubicBezTo>
                    <a:pt x="460" y="450"/>
                    <a:pt x="460" y="450"/>
                    <a:pt x="460" y="450"/>
                  </a:cubicBezTo>
                  <a:cubicBezTo>
                    <a:pt x="460" y="450"/>
                    <a:pt x="465" y="442"/>
                    <a:pt x="469" y="446"/>
                  </a:cubicBezTo>
                  <a:cubicBezTo>
                    <a:pt x="473" y="450"/>
                    <a:pt x="484" y="469"/>
                    <a:pt x="493" y="469"/>
                  </a:cubicBezTo>
                  <a:cubicBezTo>
                    <a:pt x="502" y="469"/>
                    <a:pt x="499" y="435"/>
                    <a:pt x="507" y="432"/>
                  </a:cubicBezTo>
                  <a:cubicBezTo>
                    <a:pt x="515" y="429"/>
                    <a:pt x="521" y="437"/>
                    <a:pt x="528" y="437"/>
                  </a:cubicBezTo>
                  <a:cubicBezTo>
                    <a:pt x="535" y="437"/>
                    <a:pt x="549" y="430"/>
                    <a:pt x="551" y="424"/>
                  </a:cubicBezTo>
                  <a:cubicBezTo>
                    <a:pt x="553" y="418"/>
                    <a:pt x="565" y="413"/>
                    <a:pt x="565" y="413"/>
                  </a:cubicBezTo>
                  <a:cubicBezTo>
                    <a:pt x="583" y="414"/>
                    <a:pt x="583" y="414"/>
                    <a:pt x="583" y="414"/>
                  </a:cubicBezTo>
                  <a:cubicBezTo>
                    <a:pt x="581" y="404"/>
                    <a:pt x="581" y="404"/>
                    <a:pt x="581" y="404"/>
                  </a:cubicBezTo>
                  <a:cubicBezTo>
                    <a:pt x="581" y="404"/>
                    <a:pt x="592" y="406"/>
                    <a:pt x="596" y="399"/>
                  </a:cubicBezTo>
                  <a:cubicBezTo>
                    <a:pt x="600" y="392"/>
                    <a:pt x="594" y="378"/>
                    <a:pt x="594" y="378"/>
                  </a:cubicBezTo>
                  <a:cubicBezTo>
                    <a:pt x="594" y="378"/>
                    <a:pt x="567" y="351"/>
                    <a:pt x="563" y="340"/>
                  </a:cubicBezTo>
                  <a:cubicBezTo>
                    <a:pt x="559" y="329"/>
                    <a:pt x="572" y="330"/>
                    <a:pt x="581" y="322"/>
                  </a:cubicBezTo>
                  <a:cubicBezTo>
                    <a:pt x="590" y="315"/>
                    <a:pt x="570" y="304"/>
                    <a:pt x="570" y="299"/>
                  </a:cubicBezTo>
                  <a:cubicBezTo>
                    <a:pt x="570" y="294"/>
                    <a:pt x="595" y="295"/>
                    <a:pt x="606" y="291"/>
                  </a:cubicBezTo>
                  <a:cubicBezTo>
                    <a:pt x="617" y="287"/>
                    <a:pt x="616" y="277"/>
                    <a:pt x="616" y="273"/>
                  </a:cubicBezTo>
                  <a:cubicBezTo>
                    <a:pt x="616" y="270"/>
                    <a:pt x="609" y="270"/>
                    <a:pt x="605" y="270"/>
                  </a:cubicBezTo>
                  <a:cubicBezTo>
                    <a:pt x="601" y="270"/>
                    <a:pt x="603" y="259"/>
                    <a:pt x="601" y="250"/>
                  </a:cubicBezTo>
                  <a:cubicBezTo>
                    <a:pt x="599" y="241"/>
                    <a:pt x="615" y="236"/>
                    <a:pt x="621" y="234"/>
                  </a:cubicBezTo>
                  <a:cubicBezTo>
                    <a:pt x="628" y="232"/>
                    <a:pt x="635" y="218"/>
                    <a:pt x="635" y="218"/>
                  </a:cubicBezTo>
                  <a:cubicBezTo>
                    <a:pt x="642" y="206"/>
                    <a:pt x="642" y="206"/>
                    <a:pt x="642" y="206"/>
                  </a:cubicBezTo>
                  <a:cubicBezTo>
                    <a:pt x="642" y="206"/>
                    <a:pt x="634" y="196"/>
                    <a:pt x="630" y="19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7" name="Panama">
              <a:extLst>
                <a:ext uri="{FF2B5EF4-FFF2-40B4-BE49-F238E27FC236}">
                  <a16:creationId xmlns:a16="http://schemas.microsoft.com/office/drawing/2014/main" id="{C8D0D307-CD0B-452C-9866-1EDA25C33F66}"/>
                </a:ext>
              </a:extLst>
            </p:cNvPr>
            <p:cNvSpPr>
              <a:spLocks/>
            </p:cNvSpPr>
            <p:nvPr/>
          </p:nvSpPr>
          <p:spPr bwMode="gray">
            <a:xfrm>
              <a:off x="2698817" y="3571879"/>
              <a:ext cx="208795" cy="106528"/>
            </a:xfrm>
            <a:custGeom>
              <a:avLst/>
              <a:gdLst>
                <a:gd name="T0" fmla="*/ 209 w 279"/>
                <a:gd name="T1" fmla="*/ 47 h 141"/>
                <a:gd name="T2" fmla="*/ 224 w 279"/>
                <a:gd name="T3" fmla="*/ 66 h 141"/>
                <a:gd name="T4" fmla="*/ 232 w 279"/>
                <a:gd name="T5" fmla="*/ 63 h 141"/>
                <a:gd name="T6" fmla="*/ 254 w 279"/>
                <a:gd name="T7" fmla="*/ 81 h 141"/>
                <a:gd name="T8" fmla="*/ 232 w 279"/>
                <a:gd name="T9" fmla="*/ 71 h 141"/>
                <a:gd name="T10" fmla="*/ 229 w 279"/>
                <a:gd name="T11" fmla="*/ 106 h 141"/>
                <a:gd name="T12" fmla="*/ 243 w 279"/>
                <a:gd name="T13" fmla="*/ 128 h 141"/>
                <a:gd name="T14" fmla="*/ 243 w 279"/>
                <a:gd name="T15" fmla="*/ 128 h 141"/>
                <a:gd name="T16" fmla="*/ 253 w 279"/>
                <a:gd name="T17" fmla="*/ 107 h 141"/>
                <a:gd name="T18" fmla="*/ 269 w 279"/>
                <a:gd name="T19" fmla="*/ 109 h 141"/>
                <a:gd name="T20" fmla="*/ 279 w 279"/>
                <a:gd name="T21" fmla="*/ 84 h 141"/>
                <a:gd name="T22" fmla="*/ 266 w 279"/>
                <a:gd name="T23" fmla="*/ 70 h 141"/>
                <a:gd name="T24" fmla="*/ 270 w 279"/>
                <a:gd name="T25" fmla="*/ 58 h 141"/>
                <a:gd name="T26" fmla="*/ 255 w 279"/>
                <a:gd name="T27" fmla="*/ 46 h 141"/>
                <a:gd name="T28" fmla="*/ 236 w 279"/>
                <a:gd name="T29" fmla="*/ 18 h 141"/>
                <a:gd name="T30" fmla="*/ 196 w 279"/>
                <a:gd name="T31" fmla="*/ 13 h 141"/>
                <a:gd name="T32" fmla="*/ 195 w 279"/>
                <a:gd name="T33" fmla="*/ 4 h 141"/>
                <a:gd name="T34" fmla="*/ 163 w 279"/>
                <a:gd name="T35" fmla="*/ 7 h 141"/>
                <a:gd name="T36" fmla="*/ 144 w 279"/>
                <a:gd name="T37" fmla="*/ 27 h 141"/>
                <a:gd name="T38" fmla="*/ 126 w 279"/>
                <a:gd name="T39" fmla="*/ 25 h 141"/>
                <a:gd name="T40" fmla="*/ 94 w 279"/>
                <a:gd name="T41" fmla="*/ 50 h 141"/>
                <a:gd name="T42" fmla="*/ 75 w 279"/>
                <a:gd name="T43" fmla="*/ 43 h 141"/>
                <a:gd name="T44" fmla="*/ 65 w 279"/>
                <a:gd name="T45" fmla="*/ 32 h 141"/>
                <a:gd name="T46" fmla="*/ 59 w 279"/>
                <a:gd name="T47" fmla="*/ 39 h 141"/>
                <a:gd name="T48" fmla="*/ 40 w 279"/>
                <a:gd name="T49" fmla="*/ 35 h 141"/>
                <a:gd name="T50" fmla="*/ 35 w 279"/>
                <a:gd name="T51" fmla="*/ 10 h 141"/>
                <a:gd name="T52" fmla="*/ 27 w 279"/>
                <a:gd name="T53" fmla="*/ 5 h 141"/>
                <a:gd name="T54" fmla="*/ 10 w 279"/>
                <a:gd name="T55" fmla="*/ 11 h 141"/>
                <a:gd name="T56" fmla="*/ 10 w 279"/>
                <a:gd name="T57" fmla="*/ 33 h 141"/>
                <a:gd name="T58" fmla="*/ 24 w 279"/>
                <a:gd name="T59" fmla="*/ 40 h 141"/>
                <a:gd name="T60" fmla="*/ 11 w 279"/>
                <a:gd name="T61" fmla="*/ 51 h 141"/>
                <a:gd name="T62" fmla="*/ 10 w 279"/>
                <a:gd name="T63" fmla="*/ 65 h 141"/>
                <a:gd name="T64" fmla="*/ 6 w 279"/>
                <a:gd name="T65" fmla="*/ 70 h 141"/>
                <a:gd name="T66" fmla="*/ 11 w 279"/>
                <a:gd name="T67" fmla="*/ 75 h 141"/>
                <a:gd name="T68" fmla="*/ 39 w 279"/>
                <a:gd name="T69" fmla="*/ 69 h 141"/>
                <a:gd name="T70" fmla="*/ 44 w 279"/>
                <a:gd name="T71" fmla="*/ 81 h 141"/>
                <a:gd name="T72" fmla="*/ 64 w 279"/>
                <a:gd name="T73" fmla="*/ 80 h 141"/>
                <a:gd name="T74" fmla="*/ 67 w 279"/>
                <a:gd name="T75" fmla="*/ 107 h 141"/>
                <a:gd name="T76" fmla="*/ 86 w 279"/>
                <a:gd name="T77" fmla="*/ 102 h 141"/>
                <a:gd name="T78" fmla="*/ 86 w 279"/>
                <a:gd name="T79" fmla="*/ 89 h 141"/>
                <a:gd name="T80" fmla="*/ 97 w 279"/>
                <a:gd name="T81" fmla="*/ 88 h 141"/>
                <a:gd name="T82" fmla="*/ 115 w 279"/>
                <a:gd name="T83" fmla="*/ 134 h 141"/>
                <a:gd name="T84" fmla="*/ 143 w 279"/>
                <a:gd name="T85" fmla="*/ 118 h 141"/>
                <a:gd name="T86" fmla="*/ 116 w 279"/>
                <a:gd name="T87" fmla="*/ 81 h 141"/>
                <a:gd name="T88" fmla="*/ 147 w 279"/>
                <a:gd name="T89" fmla="*/ 62 h 141"/>
                <a:gd name="T90" fmla="*/ 177 w 279"/>
                <a:gd name="T91" fmla="*/ 36 h 141"/>
                <a:gd name="T92" fmla="*/ 209 w 279"/>
                <a:gd name="T93"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141">
                  <a:moveTo>
                    <a:pt x="209" y="47"/>
                  </a:moveTo>
                  <a:cubicBezTo>
                    <a:pt x="215" y="51"/>
                    <a:pt x="224" y="66"/>
                    <a:pt x="224" y="66"/>
                  </a:cubicBezTo>
                  <a:cubicBezTo>
                    <a:pt x="232" y="63"/>
                    <a:pt x="232" y="63"/>
                    <a:pt x="232" y="63"/>
                  </a:cubicBezTo>
                  <a:cubicBezTo>
                    <a:pt x="254" y="81"/>
                    <a:pt x="254" y="81"/>
                    <a:pt x="254" y="81"/>
                  </a:cubicBezTo>
                  <a:cubicBezTo>
                    <a:pt x="232" y="71"/>
                    <a:pt x="232" y="71"/>
                    <a:pt x="232" y="71"/>
                  </a:cubicBezTo>
                  <a:cubicBezTo>
                    <a:pt x="232" y="71"/>
                    <a:pt x="229" y="100"/>
                    <a:pt x="229" y="106"/>
                  </a:cubicBezTo>
                  <a:cubicBezTo>
                    <a:pt x="229" y="111"/>
                    <a:pt x="240" y="124"/>
                    <a:pt x="243" y="128"/>
                  </a:cubicBezTo>
                  <a:cubicBezTo>
                    <a:pt x="243" y="128"/>
                    <a:pt x="243" y="128"/>
                    <a:pt x="243" y="128"/>
                  </a:cubicBezTo>
                  <a:cubicBezTo>
                    <a:pt x="253" y="107"/>
                    <a:pt x="253" y="107"/>
                    <a:pt x="253" y="107"/>
                  </a:cubicBezTo>
                  <a:cubicBezTo>
                    <a:pt x="253" y="107"/>
                    <a:pt x="260" y="117"/>
                    <a:pt x="269" y="109"/>
                  </a:cubicBezTo>
                  <a:cubicBezTo>
                    <a:pt x="279" y="101"/>
                    <a:pt x="279" y="84"/>
                    <a:pt x="279" y="84"/>
                  </a:cubicBezTo>
                  <a:cubicBezTo>
                    <a:pt x="279" y="84"/>
                    <a:pt x="266" y="77"/>
                    <a:pt x="266" y="70"/>
                  </a:cubicBezTo>
                  <a:cubicBezTo>
                    <a:pt x="266" y="64"/>
                    <a:pt x="269" y="59"/>
                    <a:pt x="270" y="58"/>
                  </a:cubicBezTo>
                  <a:cubicBezTo>
                    <a:pt x="255" y="46"/>
                    <a:pt x="255" y="46"/>
                    <a:pt x="255" y="46"/>
                  </a:cubicBezTo>
                  <a:cubicBezTo>
                    <a:pt x="255" y="46"/>
                    <a:pt x="251" y="24"/>
                    <a:pt x="236" y="18"/>
                  </a:cubicBezTo>
                  <a:cubicBezTo>
                    <a:pt x="221" y="12"/>
                    <a:pt x="196" y="13"/>
                    <a:pt x="196" y="13"/>
                  </a:cubicBezTo>
                  <a:cubicBezTo>
                    <a:pt x="195" y="4"/>
                    <a:pt x="195" y="4"/>
                    <a:pt x="195" y="4"/>
                  </a:cubicBezTo>
                  <a:cubicBezTo>
                    <a:pt x="195" y="4"/>
                    <a:pt x="169" y="0"/>
                    <a:pt x="163" y="7"/>
                  </a:cubicBezTo>
                  <a:cubicBezTo>
                    <a:pt x="157" y="14"/>
                    <a:pt x="144" y="27"/>
                    <a:pt x="144" y="27"/>
                  </a:cubicBezTo>
                  <a:cubicBezTo>
                    <a:pt x="144" y="27"/>
                    <a:pt x="134" y="18"/>
                    <a:pt x="126" y="25"/>
                  </a:cubicBezTo>
                  <a:cubicBezTo>
                    <a:pt x="118" y="32"/>
                    <a:pt x="104" y="50"/>
                    <a:pt x="94" y="50"/>
                  </a:cubicBezTo>
                  <a:cubicBezTo>
                    <a:pt x="84" y="50"/>
                    <a:pt x="75" y="43"/>
                    <a:pt x="75" y="43"/>
                  </a:cubicBezTo>
                  <a:cubicBezTo>
                    <a:pt x="65" y="32"/>
                    <a:pt x="65" y="32"/>
                    <a:pt x="65" y="32"/>
                  </a:cubicBezTo>
                  <a:cubicBezTo>
                    <a:pt x="59" y="39"/>
                    <a:pt x="59" y="39"/>
                    <a:pt x="59" y="39"/>
                  </a:cubicBezTo>
                  <a:cubicBezTo>
                    <a:pt x="59" y="39"/>
                    <a:pt x="45" y="44"/>
                    <a:pt x="40" y="35"/>
                  </a:cubicBezTo>
                  <a:cubicBezTo>
                    <a:pt x="35" y="26"/>
                    <a:pt x="42" y="16"/>
                    <a:pt x="35" y="10"/>
                  </a:cubicBezTo>
                  <a:cubicBezTo>
                    <a:pt x="33" y="8"/>
                    <a:pt x="30" y="7"/>
                    <a:pt x="27" y="5"/>
                  </a:cubicBezTo>
                  <a:cubicBezTo>
                    <a:pt x="23" y="6"/>
                    <a:pt x="16" y="9"/>
                    <a:pt x="10" y="11"/>
                  </a:cubicBezTo>
                  <a:cubicBezTo>
                    <a:pt x="0" y="14"/>
                    <a:pt x="10" y="33"/>
                    <a:pt x="10" y="33"/>
                  </a:cubicBezTo>
                  <a:cubicBezTo>
                    <a:pt x="10" y="33"/>
                    <a:pt x="24" y="35"/>
                    <a:pt x="24" y="40"/>
                  </a:cubicBezTo>
                  <a:cubicBezTo>
                    <a:pt x="24" y="45"/>
                    <a:pt x="11" y="51"/>
                    <a:pt x="11" y="51"/>
                  </a:cubicBezTo>
                  <a:cubicBezTo>
                    <a:pt x="10" y="65"/>
                    <a:pt x="10" y="65"/>
                    <a:pt x="10" y="65"/>
                  </a:cubicBezTo>
                  <a:cubicBezTo>
                    <a:pt x="6" y="70"/>
                    <a:pt x="6" y="70"/>
                    <a:pt x="6" y="70"/>
                  </a:cubicBezTo>
                  <a:cubicBezTo>
                    <a:pt x="11" y="75"/>
                    <a:pt x="11" y="75"/>
                    <a:pt x="11" y="75"/>
                  </a:cubicBezTo>
                  <a:cubicBezTo>
                    <a:pt x="39" y="69"/>
                    <a:pt x="39" y="69"/>
                    <a:pt x="39" y="69"/>
                  </a:cubicBezTo>
                  <a:cubicBezTo>
                    <a:pt x="44" y="81"/>
                    <a:pt x="44" y="81"/>
                    <a:pt x="44" y="81"/>
                  </a:cubicBezTo>
                  <a:cubicBezTo>
                    <a:pt x="64" y="80"/>
                    <a:pt x="64" y="80"/>
                    <a:pt x="64" y="80"/>
                  </a:cubicBezTo>
                  <a:cubicBezTo>
                    <a:pt x="64" y="80"/>
                    <a:pt x="59" y="102"/>
                    <a:pt x="67" y="107"/>
                  </a:cubicBezTo>
                  <a:cubicBezTo>
                    <a:pt x="75" y="112"/>
                    <a:pt x="86" y="102"/>
                    <a:pt x="86" y="102"/>
                  </a:cubicBezTo>
                  <a:cubicBezTo>
                    <a:pt x="86" y="89"/>
                    <a:pt x="86" y="89"/>
                    <a:pt x="86" y="89"/>
                  </a:cubicBezTo>
                  <a:cubicBezTo>
                    <a:pt x="97" y="88"/>
                    <a:pt x="97" y="88"/>
                    <a:pt x="97" y="88"/>
                  </a:cubicBezTo>
                  <a:cubicBezTo>
                    <a:pt x="97" y="88"/>
                    <a:pt x="101" y="141"/>
                    <a:pt x="115" y="134"/>
                  </a:cubicBezTo>
                  <a:cubicBezTo>
                    <a:pt x="129" y="127"/>
                    <a:pt x="143" y="118"/>
                    <a:pt x="143" y="118"/>
                  </a:cubicBezTo>
                  <a:cubicBezTo>
                    <a:pt x="143" y="118"/>
                    <a:pt x="105" y="91"/>
                    <a:pt x="116" y="81"/>
                  </a:cubicBezTo>
                  <a:cubicBezTo>
                    <a:pt x="127" y="71"/>
                    <a:pt x="138" y="70"/>
                    <a:pt x="147" y="62"/>
                  </a:cubicBezTo>
                  <a:cubicBezTo>
                    <a:pt x="156" y="54"/>
                    <a:pt x="167" y="34"/>
                    <a:pt x="177" y="36"/>
                  </a:cubicBezTo>
                  <a:cubicBezTo>
                    <a:pt x="187" y="38"/>
                    <a:pt x="203" y="43"/>
                    <a:pt x="209" y="4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8" name="Colombia">
              <a:extLst>
                <a:ext uri="{FF2B5EF4-FFF2-40B4-BE49-F238E27FC236}">
                  <a16:creationId xmlns:a16="http://schemas.microsoft.com/office/drawing/2014/main" id="{C9C3AADF-A53F-47CF-98F9-13C9A1ADF98A}"/>
                </a:ext>
              </a:extLst>
            </p:cNvPr>
            <p:cNvSpPr>
              <a:spLocks/>
            </p:cNvSpPr>
            <p:nvPr/>
          </p:nvSpPr>
          <p:spPr bwMode="gray">
            <a:xfrm>
              <a:off x="2830912" y="3452567"/>
              <a:ext cx="436765" cy="679650"/>
            </a:xfrm>
            <a:custGeom>
              <a:avLst/>
              <a:gdLst>
                <a:gd name="T0" fmla="*/ 65 w 581"/>
                <a:gd name="T1" fmla="*/ 635 h 902"/>
                <a:gd name="T2" fmla="*/ 120 w 581"/>
                <a:gd name="T3" fmla="*/ 665 h 902"/>
                <a:gd name="T4" fmla="*/ 185 w 581"/>
                <a:gd name="T5" fmla="*/ 680 h 902"/>
                <a:gd name="T6" fmla="*/ 238 w 581"/>
                <a:gd name="T7" fmla="*/ 732 h 902"/>
                <a:gd name="T8" fmla="*/ 264 w 581"/>
                <a:gd name="T9" fmla="*/ 772 h 902"/>
                <a:gd name="T10" fmla="*/ 329 w 581"/>
                <a:gd name="T11" fmla="*/ 813 h 902"/>
                <a:gd name="T12" fmla="*/ 388 w 581"/>
                <a:gd name="T13" fmla="*/ 797 h 902"/>
                <a:gd name="T14" fmla="*/ 415 w 581"/>
                <a:gd name="T15" fmla="*/ 846 h 902"/>
                <a:gd name="T16" fmla="*/ 427 w 581"/>
                <a:gd name="T17" fmla="*/ 898 h 902"/>
                <a:gd name="T18" fmla="*/ 444 w 581"/>
                <a:gd name="T19" fmla="*/ 831 h 902"/>
                <a:gd name="T20" fmla="*/ 464 w 581"/>
                <a:gd name="T21" fmla="*/ 749 h 902"/>
                <a:gd name="T22" fmla="*/ 425 w 581"/>
                <a:gd name="T23" fmla="*/ 688 h 902"/>
                <a:gd name="T24" fmla="*/ 471 w 581"/>
                <a:gd name="T25" fmla="*/ 643 h 902"/>
                <a:gd name="T26" fmla="*/ 442 w 581"/>
                <a:gd name="T27" fmla="*/ 616 h 902"/>
                <a:gd name="T28" fmla="*/ 510 w 581"/>
                <a:gd name="T29" fmla="*/ 586 h 902"/>
                <a:gd name="T30" fmla="*/ 555 w 581"/>
                <a:gd name="T31" fmla="*/ 563 h 902"/>
                <a:gd name="T32" fmla="*/ 564 w 581"/>
                <a:gd name="T33" fmla="*/ 614 h 902"/>
                <a:gd name="T34" fmla="*/ 566 w 581"/>
                <a:gd name="T35" fmla="*/ 569 h 902"/>
                <a:gd name="T36" fmla="*/ 531 w 581"/>
                <a:gd name="T37" fmla="*/ 524 h 902"/>
                <a:gd name="T38" fmla="*/ 543 w 581"/>
                <a:gd name="T39" fmla="*/ 460 h 902"/>
                <a:gd name="T40" fmla="*/ 533 w 581"/>
                <a:gd name="T41" fmla="*/ 395 h 902"/>
                <a:gd name="T42" fmla="*/ 558 w 581"/>
                <a:gd name="T43" fmla="*/ 343 h 902"/>
                <a:gd name="T44" fmla="*/ 503 w 581"/>
                <a:gd name="T45" fmla="*/ 350 h 902"/>
                <a:gd name="T46" fmla="*/ 463 w 581"/>
                <a:gd name="T47" fmla="*/ 350 h 902"/>
                <a:gd name="T48" fmla="*/ 404 w 581"/>
                <a:gd name="T49" fmla="*/ 297 h 902"/>
                <a:gd name="T50" fmla="*/ 341 w 581"/>
                <a:gd name="T51" fmla="*/ 300 h 902"/>
                <a:gd name="T52" fmla="*/ 324 w 581"/>
                <a:gd name="T53" fmla="*/ 252 h 902"/>
                <a:gd name="T54" fmla="*/ 317 w 581"/>
                <a:gd name="T55" fmla="*/ 200 h 902"/>
                <a:gd name="T56" fmla="*/ 306 w 581"/>
                <a:gd name="T57" fmla="*/ 153 h 902"/>
                <a:gd name="T58" fmla="*/ 320 w 581"/>
                <a:gd name="T59" fmla="*/ 97 h 902"/>
                <a:gd name="T60" fmla="*/ 381 w 581"/>
                <a:gd name="T61" fmla="*/ 47 h 902"/>
                <a:gd name="T62" fmla="*/ 342 w 581"/>
                <a:gd name="T63" fmla="*/ 45 h 902"/>
                <a:gd name="T64" fmla="*/ 271 w 581"/>
                <a:gd name="T65" fmla="*/ 74 h 902"/>
                <a:gd name="T66" fmla="*/ 239 w 581"/>
                <a:gd name="T67" fmla="*/ 101 h 902"/>
                <a:gd name="T68" fmla="*/ 207 w 581"/>
                <a:gd name="T69" fmla="*/ 94 h 902"/>
                <a:gd name="T70" fmla="*/ 177 w 581"/>
                <a:gd name="T71" fmla="*/ 155 h 902"/>
                <a:gd name="T72" fmla="*/ 147 w 581"/>
                <a:gd name="T73" fmla="*/ 198 h 902"/>
                <a:gd name="T74" fmla="*/ 123 w 581"/>
                <a:gd name="T75" fmla="*/ 229 h 902"/>
                <a:gd name="T76" fmla="*/ 93 w 581"/>
                <a:gd name="T77" fmla="*/ 215 h 902"/>
                <a:gd name="T78" fmla="*/ 92 w 581"/>
                <a:gd name="T79" fmla="*/ 267 h 902"/>
                <a:gd name="T80" fmla="*/ 74 w 581"/>
                <a:gd name="T81" fmla="*/ 301 h 902"/>
                <a:gd name="T82" fmla="*/ 77 w 581"/>
                <a:gd name="T83" fmla="*/ 338 h 902"/>
                <a:gd name="T84" fmla="*/ 77 w 581"/>
                <a:gd name="T85" fmla="*/ 378 h 902"/>
                <a:gd name="T86" fmla="*/ 74 w 581"/>
                <a:gd name="T87" fmla="*/ 454 h 902"/>
                <a:gd name="T88" fmla="*/ 74 w 581"/>
                <a:gd name="T89" fmla="*/ 522 h 902"/>
                <a:gd name="T90" fmla="*/ 26 w 581"/>
                <a:gd name="T91" fmla="*/ 580 h 902"/>
                <a:gd name="T92" fmla="*/ 23 w 581"/>
                <a:gd name="T93" fmla="*/ 61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1" h="902">
                  <a:moveTo>
                    <a:pt x="23" y="614"/>
                  </a:moveTo>
                  <a:cubicBezTo>
                    <a:pt x="34" y="620"/>
                    <a:pt x="42" y="632"/>
                    <a:pt x="42" y="632"/>
                  </a:cubicBezTo>
                  <a:cubicBezTo>
                    <a:pt x="42" y="632"/>
                    <a:pt x="55" y="627"/>
                    <a:pt x="65" y="635"/>
                  </a:cubicBezTo>
                  <a:cubicBezTo>
                    <a:pt x="75" y="643"/>
                    <a:pt x="68" y="650"/>
                    <a:pt x="77" y="656"/>
                  </a:cubicBezTo>
                  <a:cubicBezTo>
                    <a:pt x="86" y="662"/>
                    <a:pt x="97" y="657"/>
                    <a:pt x="97" y="657"/>
                  </a:cubicBezTo>
                  <a:cubicBezTo>
                    <a:pt x="97" y="657"/>
                    <a:pt x="113" y="667"/>
                    <a:pt x="120" y="665"/>
                  </a:cubicBezTo>
                  <a:cubicBezTo>
                    <a:pt x="127" y="663"/>
                    <a:pt x="115" y="650"/>
                    <a:pt x="132" y="653"/>
                  </a:cubicBezTo>
                  <a:cubicBezTo>
                    <a:pt x="149" y="656"/>
                    <a:pt x="141" y="674"/>
                    <a:pt x="154" y="675"/>
                  </a:cubicBezTo>
                  <a:cubicBezTo>
                    <a:pt x="166" y="676"/>
                    <a:pt x="178" y="676"/>
                    <a:pt x="185" y="680"/>
                  </a:cubicBezTo>
                  <a:cubicBezTo>
                    <a:pt x="192" y="684"/>
                    <a:pt x="222" y="708"/>
                    <a:pt x="222" y="708"/>
                  </a:cubicBezTo>
                  <a:cubicBezTo>
                    <a:pt x="230" y="732"/>
                    <a:pt x="230" y="732"/>
                    <a:pt x="230" y="732"/>
                  </a:cubicBezTo>
                  <a:cubicBezTo>
                    <a:pt x="238" y="732"/>
                    <a:pt x="238" y="732"/>
                    <a:pt x="238" y="732"/>
                  </a:cubicBezTo>
                  <a:cubicBezTo>
                    <a:pt x="249" y="745"/>
                    <a:pt x="249" y="745"/>
                    <a:pt x="249" y="745"/>
                  </a:cubicBezTo>
                  <a:cubicBezTo>
                    <a:pt x="249" y="745"/>
                    <a:pt x="257" y="742"/>
                    <a:pt x="259" y="748"/>
                  </a:cubicBezTo>
                  <a:cubicBezTo>
                    <a:pt x="262" y="754"/>
                    <a:pt x="264" y="772"/>
                    <a:pt x="264" y="772"/>
                  </a:cubicBezTo>
                  <a:cubicBezTo>
                    <a:pt x="264" y="772"/>
                    <a:pt x="282" y="773"/>
                    <a:pt x="283" y="781"/>
                  </a:cubicBezTo>
                  <a:cubicBezTo>
                    <a:pt x="284" y="788"/>
                    <a:pt x="269" y="803"/>
                    <a:pt x="288" y="808"/>
                  </a:cubicBezTo>
                  <a:cubicBezTo>
                    <a:pt x="307" y="813"/>
                    <a:pt x="329" y="813"/>
                    <a:pt x="329" y="813"/>
                  </a:cubicBezTo>
                  <a:cubicBezTo>
                    <a:pt x="329" y="813"/>
                    <a:pt x="330" y="792"/>
                    <a:pt x="344" y="795"/>
                  </a:cubicBezTo>
                  <a:cubicBezTo>
                    <a:pt x="358" y="798"/>
                    <a:pt x="359" y="805"/>
                    <a:pt x="367" y="805"/>
                  </a:cubicBezTo>
                  <a:cubicBezTo>
                    <a:pt x="376" y="805"/>
                    <a:pt x="384" y="796"/>
                    <a:pt x="388" y="797"/>
                  </a:cubicBezTo>
                  <a:cubicBezTo>
                    <a:pt x="392" y="798"/>
                    <a:pt x="400" y="810"/>
                    <a:pt x="400" y="810"/>
                  </a:cubicBezTo>
                  <a:cubicBezTo>
                    <a:pt x="400" y="810"/>
                    <a:pt x="428" y="809"/>
                    <a:pt x="428" y="823"/>
                  </a:cubicBezTo>
                  <a:cubicBezTo>
                    <a:pt x="428" y="838"/>
                    <a:pt x="420" y="846"/>
                    <a:pt x="415" y="846"/>
                  </a:cubicBezTo>
                  <a:cubicBezTo>
                    <a:pt x="410" y="846"/>
                    <a:pt x="401" y="876"/>
                    <a:pt x="404" y="881"/>
                  </a:cubicBezTo>
                  <a:cubicBezTo>
                    <a:pt x="407" y="887"/>
                    <a:pt x="421" y="882"/>
                    <a:pt x="421" y="882"/>
                  </a:cubicBezTo>
                  <a:cubicBezTo>
                    <a:pt x="427" y="898"/>
                    <a:pt x="427" y="898"/>
                    <a:pt x="427" y="898"/>
                  </a:cubicBezTo>
                  <a:cubicBezTo>
                    <a:pt x="438" y="902"/>
                    <a:pt x="438" y="902"/>
                    <a:pt x="438" y="902"/>
                  </a:cubicBezTo>
                  <a:cubicBezTo>
                    <a:pt x="441" y="893"/>
                    <a:pt x="442" y="881"/>
                    <a:pt x="442" y="881"/>
                  </a:cubicBezTo>
                  <a:cubicBezTo>
                    <a:pt x="444" y="831"/>
                    <a:pt x="444" y="831"/>
                    <a:pt x="444" y="831"/>
                  </a:cubicBezTo>
                  <a:cubicBezTo>
                    <a:pt x="455" y="801"/>
                    <a:pt x="455" y="801"/>
                    <a:pt x="455" y="801"/>
                  </a:cubicBezTo>
                  <a:cubicBezTo>
                    <a:pt x="453" y="767"/>
                    <a:pt x="453" y="767"/>
                    <a:pt x="453" y="767"/>
                  </a:cubicBezTo>
                  <a:cubicBezTo>
                    <a:pt x="453" y="767"/>
                    <a:pt x="463" y="756"/>
                    <a:pt x="464" y="749"/>
                  </a:cubicBezTo>
                  <a:cubicBezTo>
                    <a:pt x="465" y="742"/>
                    <a:pt x="451" y="727"/>
                    <a:pt x="451" y="727"/>
                  </a:cubicBezTo>
                  <a:cubicBezTo>
                    <a:pt x="451" y="727"/>
                    <a:pt x="450" y="715"/>
                    <a:pt x="448" y="706"/>
                  </a:cubicBezTo>
                  <a:cubicBezTo>
                    <a:pt x="446" y="697"/>
                    <a:pt x="425" y="688"/>
                    <a:pt x="425" y="688"/>
                  </a:cubicBezTo>
                  <a:cubicBezTo>
                    <a:pt x="427" y="646"/>
                    <a:pt x="427" y="646"/>
                    <a:pt x="427" y="646"/>
                  </a:cubicBezTo>
                  <a:cubicBezTo>
                    <a:pt x="449" y="641"/>
                    <a:pt x="449" y="641"/>
                    <a:pt x="449" y="641"/>
                  </a:cubicBezTo>
                  <a:cubicBezTo>
                    <a:pt x="449" y="641"/>
                    <a:pt x="458" y="645"/>
                    <a:pt x="471" y="643"/>
                  </a:cubicBezTo>
                  <a:cubicBezTo>
                    <a:pt x="484" y="641"/>
                    <a:pt x="465" y="621"/>
                    <a:pt x="465" y="621"/>
                  </a:cubicBezTo>
                  <a:cubicBezTo>
                    <a:pt x="458" y="623"/>
                    <a:pt x="458" y="623"/>
                    <a:pt x="458" y="623"/>
                  </a:cubicBezTo>
                  <a:cubicBezTo>
                    <a:pt x="442" y="616"/>
                    <a:pt x="442" y="616"/>
                    <a:pt x="442" y="616"/>
                  </a:cubicBezTo>
                  <a:cubicBezTo>
                    <a:pt x="442" y="616"/>
                    <a:pt x="434" y="587"/>
                    <a:pt x="443" y="582"/>
                  </a:cubicBezTo>
                  <a:cubicBezTo>
                    <a:pt x="452" y="577"/>
                    <a:pt x="466" y="590"/>
                    <a:pt x="466" y="590"/>
                  </a:cubicBezTo>
                  <a:cubicBezTo>
                    <a:pt x="510" y="586"/>
                    <a:pt x="510" y="586"/>
                    <a:pt x="510" y="586"/>
                  </a:cubicBezTo>
                  <a:cubicBezTo>
                    <a:pt x="510" y="586"/>
                    <a:pt x="510" y="569"/>
                    <a:pt x="516" y="569"/>
                  </a:cubicBezTo>
                  <a:cubicBezTo>
                    <a:pt x="522" y="569"/>
                    <a:pt x="527" y="585"/>
                    <a:pt x="533" y="584"/>
                  </a:cubicBezTo>
                  <a:cubicBezTo>
                    <a:pt x="539" y="583"/>
                    <a:pt x="548" y="560"/>
                    <a:pt x="555" y="563"/>
                  </a:cubicBezTo>
                  <a:cubicBezTo>
                    <a:pt x="562" y="566"/>
                    <a:pt x="557" y="573"/>
                    <a:pt x="557" y="573"/>
                  </a:cubicBezTo>
                  <a:cubicBezTo>
                    <a:pt x="557" y="573"/>
                    <a:pt x="560" y="574"/>
                    <a:pt x="562" y="580"/>
                  </a:cubicBezTo>
                  <a:cubicBezTo>
                    <a:pt x="564" y="586"/>
                    <a:pt x="564" y="614"/>
                    <a:pt x="564" y="614"/>
                  </a:cubicBezTo>
                  <a:cubicBezTo>
                    <a:pt x="581" y="614"/>
                    <a:pt x="581" y="614"/>
                    <a:pt x="581" y="614"/>
                  </a:cubicBezTo>
                  <a:cubicBezTo>
                    <a:pt x="581" y="614"/>
                    <a:pt x="575" y="605"/>
                    <a:pt x="576" y="600"/>
                  </a:cubicBezTo>
                  <a:cubicBezTo>
                    <a:pt x="577" y="595"/>
                    <a:pt x="566" y="569"/>
                    <a:pt x="566" y="569"/>
                  </a:cubicBezTo>
                  <a:cubicBezTo>
                    <a:pt x="566" y="569"/>
                    <a:pt x="563" y="549"/>
                    <a:pt x="563" y="545"/>
                  </a:cubicBezTo>
                  <a:cubicBezTo>
                    <a:pt x="563" y="541"/>
                    <a:pt x="541" y="527"/>
                    <a:pt x="541" y="527"/>
                  </a:cubicBezTo>
                  <a:cubicBezTo>
                    <a:pt x="531" y="524"/>
                    <a:pt x="531" y="524"/>
                    <a:pt x="531" y="524"/>
                  </a:cubicBezTo>
                  <a:cubicBezTo>
                    <a:pt x="531" y="524"/>
                    <a:pt x="560" y="506"/>
                    <a:pt x="560" y="496"/>
                  </a:cubicBezTo>
                  <a:cubicBezTo>
                    <a:pt x="560" y="486"/>
                    <a:pt x="544" y="472"/>
                    <a:pt x="544" y="472"/>
                  </a:cubicBezTo>
                  <a:cubicBezTo>
                    <a:pt x="544" y="472"/>
                    <a:pt x="543" y="463"/>
                    <a:pt x="543" y="460"/>
                  </a:cubicBezTo>
                  <a:cubicBezTo>
                    <a:pt x="543" y="457"/>
                    <a:pt x="534" y="453"/>
                    <a:pt x="534" y="453"/>
                  </a:cubicBezTo>
                  <a:cubicBezTo>
                    <a:pt x="534" y="453"/>
                    <a:pt x="536" y="430"/>
                    <a:pt x="536" y="424"/>
                  </a:cubicBezTo>
                  <a:cubicBezTo>
                    <a:pt x="536" y="418"/>
                    <a:pt x="534" y="400"/>
                    <a:pt x="533" y="395"/>
                  </a:cubicBezTo>
                  <a:cubicBezTo>
                    <a:pt x="532" y="390"/>
                    <a:pt x="542" y="385"/>
                    <a:pt x="545" y="382"/>
                  </a:cubicBezTo>
                  <a:cubicBezTo>
                    <a:pt x="548" y="379"/>
                    <a:pt x="547" y="364"/>
                    <a:pt x="547" y="364"/>
                  </a:cubicBezTo>
                  <a:cubicBezTo>
                    <a:pt x="547" y="364"/>
                    <a:pt x="564" y="356"/>
                    <a:pt x="558" y="343"/>
                  </a:cubicBezTo>
                  <a:cubicBezTo>
                    <a:pt x="552" y="331"/>
                    <a:pt x="533" y="346"/>
                    <a:pt x="533" y="346"/>
                  </a:cubicBezTo>
                  <a:cubicBezTo>
                    <a:pt x="514" y="344"/>
                    <a:pt x="514" y="344"/>
                    <a:pt x="514" y="344"/>
                  </a:cubicBezTo>
                  <a:cubicBezTo>
                    <a:pt x="514" y="344"/>
                    <a:pt x="511" y="351"/>
                    <a:pt x="503" y="350"/>
                  </a:cubicBezTo>
                  <a:cubicBezTo>
                    <a:pt x="495" y="349"/>
                    <a:pt x="493" y="342"/>
                    <a:pt x="485" y="342"/>
                  </a:cubicBezTo>
                  <a:cubicBezTo>
                    <a:pt x="477" y="342"/>
                    <a:pt x="479" y="349"/>
                    <a:pt x="479" y="349"/>
                  </a:cubicBezTo>
                  <a:cubicBezTo>
                    <a:pt x="479" y="349"/>
                    <a:pt x="471" y="352"/>
                    <a:pt x="463" y="350"/>
                  </a:cubicBezTo>
                  <a:cubicBezTo>
                    <a:pt x="455" y="347"/>
                    <a:pt x="436" y="305"/>
                    <a:pt x="436" y="305"/>
                  </a:cubicBezTo>
                  <a:cubicBezTo>
                    <a:pt x="418" y="304"/>
                    <a:pt x="418" y="304"/>
                    <a:pt x="418" y="304"/>
                  </a:cubicBezTo>
                  <a:cubicBezTo>
                    <a:pt x="418" y="304"/>
                    <a:pt x="409" y="297"/>
                    <a:pt x="404" y="297"/>
                  </a:cubicBezTo>
                  <a:cubicBezTo>
                    <a:pt x="399" y="297"/>
                    <a:pt x="398" y="303"/>
                    <a:pt x="393" y="304"/>
                  </a:cubicBezTo>
                  <a:cubicBezTo>
                    <a:pt x="388" y="305"/>
                    <a:pt x="370" y="298"/>
                    <a:pt x="365" y="298"/>
                  </a:cubicBezTo>
                  <a:cubicBezTo>
                    <a:pt x="361" y="298"/>
                    <a:pt x="350" y="303"/>
                    <a:pt x="341" y="300"/>
                  </a:cubicBezTo>
                  <a:cubicBezTo>
                    <a:pt x="332" y="297"/>
                    <a:pt x="333" y="279"/>
                    <a:pt x="333" y="279"/>
                  </a:cubicBezTo>
                  <a:cubicBezTo>
                    <a:pt x="323" y="279"/>
                    <a:pt x="323" y="279"/>
                    <a:pt x="323" y="279"/>
                  </a:cubicBezTo>
                  <a:cubicBezTo>
                    <a:pt x="324" y="252"/>
                    <a:pt x="324" y="252"/>
                    <a:pt x="324" y="252"/>
                  </a:cubicBezTo>
                  <a:cubicBezTo>
                    <a:pt x="324" y="252"/>
                    <a:pt x="330" y="249"/>
                    <a:pt x="332" y="236"/>
                  </a:cubicBezTo>
                  <a:cubicBezTo>
                    <a:pt x="334" y="224"/>
                    <a:pt x="318" y="215"/>
                    <a:pt x="318" y="215"/>
                  </a:cubicBezTo>
                  <a:cubicBezTo>
                    <a:pt x="318" y="215"/>
                    <a:pt x="317" y="209"/>
                    <a:pt x="317" y="200"/>
                  </a:cubicBezTo>
                  <a:cubicBezTo>
                    <a:pt x="317" y="191"/>
                    <a:pt x="310" y="177"/>
                    <a:pt x="303" y="177"/>
                  </a:cubicBezTo>
                  <a:cubicBezTo>
                    <a:pt x="296" y="177"/>
                    <a:pt x="292" y="191"/>
                    <a:pt x="287" y="182"/>
                  </a:cubicBezTo>
                  <a:cubicBezTo>
                    <a:pt x="282" y="174"/>
                    <a:pt x="306" y="153"/>
                    <a:pt x="306" y="153"/>
                  </a:cubicBezTo>
                  <a:cubicBezTo>
                    <a:pt x="306" y="135"/>
                    <a:pt x="306" y="135"/>
                    <a:pt x="306" y="135"/>
                  </a:cubicBezTo>
                  <a:cubicBezTo>
                    <a:pt x="312" y="130"/>
                    <a:pt x="312" y="130"/>
                    <a:pt x="312" y="130"/>
                  </a:cubicBezTo>
                  <a:cubicBezTo>
                    <a:pt x="312" y="130"/>
                    <a:pt x="312" y="110"/>
                    <a:pt x="320" y="97"/>
                  </a:cubicBezTo>
                  <a:cubicBezTo>
                    <a:pt x="327" y="84"/>
                    <a:pt x="336" y="80"/>
                    <a:pt x="347" y="76"/>
                  </a:cubicBezTo>
                  <a:cubicBezTo>
                    <a:pt x="358" y="73"/>
                    <a:pt x="359" y="58"/>
                    <a:pt x="359" y="58"/>
                  </a:cubicBezTo>
                  <a:cubicBezTo>
                    <a:pt x="359" y="58"/>
                    <a:pt x="376" y="48"/>
                    <a:pt x="381" y="47"/>
                  </a:cubicBezTo>
                  <a:cubicBezTo>
                    <a:pt x="386" y="46"/>
                    <a:pt x="401" y="42"/>
                    <a:pt x="402" y="21"/>
                  </a:cubicBezTo>
                  <a:cubicBezTo>
                    <a:pt x="403" y="0"/>
                    <a:pt x="361" y="16"/>
                    <a:pt x="355" y="17"/>
                  </a:cubicBezTo>
                  <a:cubicBezTo>
                    <a:pt x="349" y="18"/>
                    <a:pt x="349" y="38"/>
                    <a:pt x="342" y="45"/>
                  </a:cubicBezTo>
                  <a:cubicBezTo>
                    <a:pt x="335" y="52"/>
                    <a:pt x="324" y="45"/>
                    <a:pt x="317" y="46"/>
                  </a:cubicBezTo>
                  <a:cubicBezTo>
                    <a:pt x="310" y="47"/>
                    <a:pt x="296" y="70"/>
                    <a:pt x="296" y="70"/>
                  </a:cubicBezTo>
                  <a:cubicBezTo>
                    <a:pt x="271" y="74"/>
                    <a:pt x="271" y="74"/>
                    <a:pt x="271" y="74"/>
                  </a:cubicBezTo>
                  <a:cubicBezTo>
                    <a:pt x="271" y="74"/>
                    <a:pt x="265" y="65"/>
                    <a:pt x="258" y="69"/>
                  </a:cubicBezTo>
                  <a:cubicBezTo>
                    <a:pt x="251" y="74"/>
                    <a:pt x="251" y="86"/>
                    <a:pt x="251" y="86"/>
                  </a:cubicBezTo>
                  <a:cubicBezTo>
                    <a:pt x="251" y="86"/>
                    <a:pt x="246" y="100"/>
                    <a:pt x="239" y="101"/>
                  </a:cubicBezTo>
                  <a:cubicBezTo>
                    <a:pt x="232" y="103"/>
                    <a:pt x="240" y="92"/>
                    <a:pt x="240" y="92"/>
                  </a:cubicBezTo>
                  <a:cubicBezTo>
                    <a:pt x="240" y="92"/>
                    <a:pt x="234" y="87"/>
                    <a:pt x="230" y="87"/>
                  </a:cubicBezTo>
                  <a:cubicBezTo>
                    <a:pt x="227" y="87"/>
                    <a:pt x="212" y="91"/>
                    <a:pt x="207" y="94"/>
                  </a:cubicBezTo>
                  <a:cubicBezTo>
                    <a:pt x="202" y="98"/>
                    <a:pt x="187" y="112"/>
                    <a:pt x="183" y="119"/>
                  </a:cubicBezTo>
                  <a:cubicBezTo>
                    <a:pt x="180" y="126"/>
                    <a:pt x="188" y="135"/>
                    <a:pt x="188" y="135"/>
                  </a:cubicBezTo>
                  <a:cubicBezTo>
                    <a:pt x="177" y="155"/>
                    <a:pt x="177" y="155"/>
                    <a:pt x="177" y="155"/>
                  </a:cubicBezTo>
                  <a:cubicBezTo>
                    <a:pt x="184" y="171"/>
                    <a:pt x="184" y="171"/>
                    <a:pt x="184" y="171"/>
                  </a:cubicBezTo>
                  <a:cubicBezTo>
                    <a:pt x="184" y="171"/>
                    <a:pt x="168" y="172"/>
                    <a:pt x="162" y="175"/>
                  </a:cubicBezTo>
                  <a:cubicBezTo>
                    <a:pt x="156" y="177"/>
                    <a:pt x="150" y="191"/>
                    <a:pt x="147" y="198"/>
                  </a:cubicBezTo>
                  <a:cubicBezTo>
                    <a:pt x="143" y="205"/>
                    <a:pt x="129" y="207"/>
                    <a:pt x="129" y="207"/>
                  </a:cubicBezTo>
                  <a:cubicBezTo>
                    <a:pt x="115" y="213"/>
                    <a:pt x="115" y="213"/>
                    <a:pt x="115" y="213"/>
                  </a:cubicBezTo>
                  <a:cubicBezTo>
                    <a:pt x="123" y="229"/>
                    <a:pt x="123" y="229"/>
                    <a:pt x="123" y="229"/>
                  </a:cubicBezTo>
                  <a:cubicBezTo>
                    <a:pt x="123" y="229"/>
                    <a:pt x="126" y="252"/>
                    <a:pt x="118" y="254"/>
                  </a:cubicBezTo>
                  <a:cubicBezTo>
                    <a:pt x="110" y="256"/>
                    <a:pt x="116" y="246"/>
                    <a:pt x="115" y="236"/>
                  </a:cubicBezTo>
                  <a:cubicBezTo>
                    <a:pt x="113" y="227"/>
                    <a:pt x="93" y="215"/>
                    <a:pt x="93" y="215"/>
                  </a:cubicBezTo>
                  <a:cubicBezTo>
                    <a:pt x="93" y="215"/>
                    <a:pt x="89" y="221"/>
                    <a:pt x="89" y="228"/>
                  </a:cubicBezTo>
                  <a:cubicBezTo>
                    <a:pt x="89" y="235"/>
                    <a:pt x="102" y="242"/>
                    <a:pt x="102" y="242"/>
                  </a:cubicBezTo>
                  <a:cubicBezTo>
                    <a:pt x="102" y="242"/>
                    <a:pt x="102" y="259"/>
                    <a:pt x="92" y="267"/>
                  </a:cubicBezTo>
                  <a:cubicBezTo>
                    <a:pt x="83" y="275"/>
                    <a:pt x="76" y="265"/>
                    <a:pt x="76" y="265"/>
                  </a:cubicBezTo>
                  <a:cubicBezTo>
                    <a:pt x="66" y="286"/>
                    <a:pt x="66" y="286"/>
                    <a:pt x="66" y="286"/>
                  </a:cubicBezTo>
                  <a:cubicBezTo>
                    <a:pt x="74" y="301"/>
                    <a:pt x="74" y="301"/>
                    <a:pt x="74" y="301"/>
                  </a:cubicBezTo>
                  <a:cubicBezTo>
                    <a:pt x="74" y="308"/>
                    <a:pt x="74" y="308"/>
                    <a:pt x="74" y="308"/>
                  </a:cubicBezTo>
                  <a:cubicBezTo>
                    <a:pt x="74" y="308"/>
                    <a:pt x="81" y="313"/>
                    <a:pt x="87" y="325"/>
                  </a:cubicBezTo>
                  <a:cubicBezTo>
                    <a:pt x="93" y="337"/>
                    <a:pt x="77" y="338"/>
                    <a:pt x="77" y="338"/>
                  </a:cubicBezTo>
                  <a:cubicBezTo>
                    <a:pt x="87" y="353"/>
                    <a:pt x="87" y="353"/>
                    <a:pt x="87" y="353"/>
                  </a:cubicBezTo>
                  <a:cubicBezTo>
                    <a:pt x="92" y="375"/>
                    <a:pt x="92" y="375"/>
                    <a:pt x="92" y="375"/>
                  </a:cubicBezTo>
                  <a:cubicBezTo>
                    <a:pt x="77" y="378"/>
                    <a:pt x="77" y="378"/>
                    <a:pt x="77" y="378"/>
                  </a:cubicBezTo>
                  <a:cubicBezTo>
                    <a:pt x="87" y="391"/>
                    <a:pt x="87" y="391"/>
                    <a:pt x="87" y="391"/>
                  </a:cubicBezTo>
                  <a:cubicBezTo>
                    <a:pt x="87" y="431"/>
                    <a:pt x="87" y="431"/>
                    <a:pt x="87" y="431"/>
                  </a:cubicBezTo>
                  <a:cubicBezTo>
                    <a:pt x="87" y="431"/>
                    <a:pt x="74" y="441"/>
                    <a:pt x="74" y="454"/>
                  </a:cubicBezTo>
                  <a:cubicBezTo>
                    <a:pt x="74" y="467"/>
                    <a:pt x="91" y="467"/>
                    <a:pt x="92" y="482"/>
                  </a:cubicBezTo>
                  <a:cubicBezTo>
                    <a:pt x="93" y="497"/>
                    <a:pt x="65" y="514"/>
                    <a:pt x="65" y="514"/>
                  </a:cubicBezTo>
                  <a:cubicBezTo>
                    <a:pt x="74" y="522"/>
                    <a:pt x="74" y="522"/>
                    <a:pt x="74" y="522"/>
                  </a:cubicBezTo>
                  <a:cubicBezTo>
                    <a:pt x="55" y="539"/>
                    <a:pt x="55" y="539"/>
                    <a:pt x="55" y="539"/>
                  </a:cubicBezTo>
                  <a:cubicBezTo>
                    <a:pt x="55" y="539"/>
                    <a:pt x="34" y="539"/>
                    <a:pt x="26" y="548"/>
                  </a:cubicBezTo>
                  <a:cubicBezTo>
                    <a:pt x="18" y="558"/>
                    <a:pt x="26" y="580"/>
                    <a:pt x="26" y="580"/>
                  </a:cubicBezTo>
                  <a:cubicBezTo>
                    <a:pt x="26" y="580"/>
                    <a:pt x="1" y="572"/>
                    <a:pt x="0" y="586"/>
                  </a:cubicBezTo>
                  <a:cubicBezTo>
                    <a:pt x="0" y="588"/>
                    <a:pt x="0" y="590"/>
                    <a:pt x="0" y="592"/>
                  </a:cubicBezTo>
                  <a:cubicBezTo>
                    <a:pt x="5" y="598"/>
                    <a:pt x="15" y="611"/>
                    <a:pt x="23" y="61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9" name="Paraguay">
              <a:extLst>
                <a:ext uri="{FF2B5EF4-FFF2-40B4-BE49-F238E27FC236}">
                  <a16:creationId xmlns:a16="http://schemas.microsoft.com/office/drawing/2014/main" id="{FFA378C7-A9CF-482F-BB35-30ADF8EA6AEB}"/>
                </a:ext>
              </a:extLst>
            </p:cNvPr>
            <p:cNvSpPr>
              <a:spLocks/>
            </p:cNvSpPr>
            <p:nvPr/>
          </p:nvSpPr>
          <p:spPr bwMode="gray">
            <a:xfrm>
              <a:off x="3470080" y="4739427"/>
              <a:ext cx="304670" cy="340890"/>
            </a:xfrm>
            <a:custGeom>
              <a:avLst/>
              <a:gdLst>
                <a:gd name="T0" fmla="*/ 326 w 407"/>
                <a:gd name="T1" fmla="*/ 441 h 452"/>
                <a:gd name="T2" fmla="*/ 333 w 407"/>
                <a:gd name="T3" fmla="*/ 452 h 452"/>
                <a:gd name="T4" fmla="*/ 342 w 407"/>
                <a:gd name="T5" fmla="*/ 435 h 452"/>
                <a:gd name="T6" fmla="*/ 356 w 407"/>
                <a:gd name="T7" fmla="*/ 439 h 452"/>
                <a:gd name="T8" fmla="*/ 369 w 407"/>
                <a:gd name="T9" fmla="*/ 415 h 452"/>
                <a:gd name="T10" fmla="*/ 399 w 407"/>
                <a:gd name="T11" fmla="*/ 390 h 452"/>
                <a:gd name="T12" fmla="*/ 399 w 407"/>
                <a:gd name="T13" fmla="*/ 344 h 452"/>
                <a:gd name="T14" fmla="*/ 396 w 407"/>
                <a:gd name="T15" fmla="*/ 331 h 452"/>
                <a:gd name="T16" fmla="*/ 399 w 407"/>
                <a:gd name="T17" fmla="*/ 311 h 452"/>
                <a:gd name="T18" fmla="*/ 405 w 407"/>
                <a:gd name="T19" fmla="*/ 276 h 452"/>
                <a:gd name="T20" fmla="*/ 388 w 407"/>
                <a:gd name="T21" fmla="*/ 244 h 452"/>
                <a:gd name="T22" fmla="*/ 358 w 407"/>
                <a:gd name="T23" fmla="*/ 254 h 452"/>
                <a:gd name="T24" fmla="*/ 338 w 407"/>
                <a:gd name="T25" fmla="*/ 211 h 452"/>
                <a:gd name="T26" fmla="*/ 333 w 407"/>
                <a:gd name="T27" fmla="*/ 166 h 452"/>
                <a:gd name="T28" fmla="*/ 296 w 407"/>
                <a:gd name="T29" fmla="*/ 161 h 452"/>
                <a:gd name="T30" fmla="*/ 221 w 407"/>
                <a:gd name="T31" fmla="*/ 148 h 452"/>
                <a:gd name="T32" fmla="*/ 220 w 407"/>
                <a:gd name="T33" fmla="*/ 94 h 452"/>
                <a:gd name="T34" fmla="*/ 211 w 407"/>
                <a:gd name="T35" fmla="*/ 86 h 452"/>
                <a:gd name="T36" fmla="*/ 211 w 407"/>
                <a:gd name="T37" fmla="*/ 66 h 452"/>
                <a:gd name="T38" fmla="*/ 200 w 407"/>
                <a:gd name="T39" fmla="*/ 51 h 452"/>
                <a:gd name="T40" fmla="*/ 187 w 407"/>
                <a:gd name="T41" fmla="*/ 28 h 452"/>
                <a:gd name="T42" fmla="*/ 152 w 407"/>
                <a:gd name="T43" fmla="*/ 0 h 452"/>
                <a:gd name="T44" fmla="*/ 99 w 407"/>
                <a:gd name="T45" fmla="*/ 9 h 452"/>
                <a:gd name="T46" fmla="*/ 30 w 407"/>
                <a:gd name="T47" fmla="*/ 21 h 452"/>
                <a:gd name="T48" fmla="*/ 26 w 407"/>
                <a:gd name="T49" fmla="*/ 40 h 452"/>
                <a:gd name="T50" fmla="*/ 7 w 407"/>
                <a:gd name="T51" fmla="*/ 56 h 452"/>
                <a:gd name="T52" fmla="*/ 16 w 407"/>
                <a:gd name="T53" fmla="*/ 89 h 452"/>
                <a:gd name="T54" fmla="*/ 10 w 407"/>
                <a:gd name="T55" fmla="*/ 163 h 452"/>
                <a:gd name="T56" fmla="*/ 23 w 407"/>
                <a:gd name="T57" fmla="*/ 175 h 452"/>
                <a:gd name="T58" fmla="*/ 48 w 407"/>
                <a:gd name="T59" fmla="*/ 209 h 452"/>
                <a:gd name="T60" fmla="*/ 84 w 407"/>
                <a:gd name="T61" fmla="*/ 231 h 452"/>
                <a:gd name="T62" fmla="*/ 88 w 407"/>
                <a:gd name="T63" fmla="*/ 245 h 452"/>
                <a:gd name="T64" fmla="*/ 133 w 407"/>
                <a:gd name="T65" fmla="*/ 261 h 452"/>
                <a:gd name="T66" fmla="*/ 164 w 407"/>
                <a:gd name="T67" fmla="*/ 277 h 452"/>
                <a:gd name="T68" fmla="*/ 220 w 407"/>
                <a:gd name="T69" fmla="*/ 306 h 452"/>
                <a:gd name="T70" fmla="*/ 258 w 407"/>
                <a:gd name="T71" fmla="*/ 322 h 452"/>
                <a:gd name="T72" fmla="*/ 246 w 407"/>
                <a:gd name="T73" fmla="*/ 347 h 452"/>
                <a:gd name="T74" fmla="*/ 255 w 407"/>
                <a:gd name="T75" fmla="*/ 362 h 452"/>
                <a:gd name="T76" fmla="*/ 239 w 407"/>
                <a:gd name="T77" fmla="*/ 369 h 452"/>
                <a:gd name="T78" fmla="*/ 239 w 407"/>
                <a:gd name="T79" fmla="*/ 391 h 452"/>
                <a:gd name="T80" fmla="*/ 224 w 407"/>
                <a:gd name="T81" fmla="*/ 425 h 452"/>
                <a:gd name="T82" fmla="*/ 254 w 407"/>
                <a:gd name="T83" fmla="*/ 425 h 452"/>
                <a:gd name="T84" fmla="*/ 287 w 407"/>
                <a:gd name="T85" fmla="*/ 439 h 452"/>
                <a:gd name="T86" fmla="*/ 326 w 407"/>
                <a:gd name="T87" fmla="*/ 44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7" h="452">
                  <a:moveTo>
                    <a:pt x="326" y="441"/>
                  </a:moveTo>
                  <a:cubicBezTo>
                    <a:pt x="333" y="452"/>
                    <a:pt x="333" y="452"/>
                    <a:pt x="333" y="452"/>
                  </a:cubicBezTo>
                  <a:cubicBezTo>
                    <a:pt x="333" y="452"/>
                    <a:pt x="333" y="433"/>
                    <a:pt x="342" y="435"/>
                  </a:cubicBezTo>
                  <a:cubicBezTo>
                    <a:pt x="351" y="437"/>
                    <a:pt x="352" y="446"/>
                    <a:pt x="356" y="439"/>
                  </a:cubicBezTo>
                  <a:cubicBezTo>
                    <a:pt x="360" y="432"/>
                    <a:pt x="362" y="415"/>
                    <a:pt x="369" y="415"/>
                  </a:cubicBezTo>
                  <a:cubicBezTo>
                    <a:pt x="376" y="415"/>
                    <a:pt x="397" y="401"/>
                    <a:pt x="399" y="390"/>
                  </a:cubicBezTo>
                  <a:cubicBezTo>
                    <a:pt x="401" y="379"/>
                    <a:pt x="399" y="344"/>
                    <a:pt x="399" y="344"/>
                  </a:cubicBezTo>
                  <a:cubicBezTo>
                    <a:pt x="396" y="331"/>
                    <a:pt x="396" y="331"/>
                    <a:pt x="396" y="331"/>
                  </a:cubicBezTo>
                  <a:cubicBezTo>
                    <a:pt x="396" y="331"/>
                    <a:pt x="397" y="316"/>
                    <a:pt x="399" y="311"/>
                  </a:cubicBezTo>
                  <a:cubicBezTo>
                    <a:pt x="401" y="306"/>
                    <a:pt x="403" y="296"/>
                    <a:pt x="405" y="276"/>
                  </a:cubicBezTo>
                  <a:cubicBezTo>
                    <a:pt x="407" y="256"/>
                    <a:pt x="403" y="248"/>
                    <a:pt x="388" y="244"/>
                  </a:cubicBezTo>
                  <a:cubicBezTo>
                    <a:pt x="373" y="240"/>
                    <a:pt x="369" y="256"/>
                    <a:pt x="358" y="254"/>
                  </a:cubicBezTo>
                  <a:cubicBezTo>
                    <a:pt x="347" y="252"/>
                    <a:pt x="343" y="231"/>
                    <a:pt x="338" y="211"/>
                  </a:cubicBezTo>
                  <a:cubicBezTo>
                    <a:pt x="333" y="191"/>
                    <a:pt x="337" y="174"/>
                    <a:pt x="333" y="166"/>
                  </a:cubicBezTo>
                  <a:cubicBezTo>
                    <a:pt x="329" y="158"/>
                    <a:pt x="311" y="158"/>
                    <a:pt x="296" y="161"/>
                  </a:cubicBezTo>
                  <a:cubicBezTo>
                    <a:pt x="281" y="164"/>
                    <a:pt x="237" y="157"/>
                    <a:pt x="221" y="148"/>
                  </a:cubicBezTo>
                  <a:cubicBezTo>
                    <a:pt x="205" y="139"/>
                    <a:pt x="220" y="103"/>
                    <a:pt x="220" y="94"/>
                  </a:cubicBezTo>
                  <a:cubicBezTo>
                    <a:pt x="220" y="85"/>
                    <a:pt x="215" y="90"/>
                    <a:pt x="211" y="86"/>
                  </a:cubicBezTo>
                  <a:cubicBezTo>
                    <a:pt x="207" y="82"/>
                    <a:pt x="213" y="73"/>
                    <a:pt x="211" y="66"/>
                  </a:cubicBezTo>
                  <a:cubicBezTo>
                    <a:pt x="209" y="59"/>
                    <a:pt x="200" y="57"/>
                    <a:pt x="200" y="51"/>
                  </a:cubicBezTo>
                  <a:cubicBezTo>
                    <a:pt x="187" y="28"/>
                    <a:pt x="187" y="28"/>
                    <a:pt x="187" y="28"/>
                  </a:cubicBezTo>
                  <a:cubicBezTo>
                    <a:pt x="152" y="0"/>
                    <a:pt x="152" y="0"/>
                    <a:pt x="152" y="0"/>
                  </a:cubicBezTo>
                  <a:cubicBezTo>
                    <a:pt x="99" y="9"/>
                    <a:pt x="99" y="9"/>
                    <a:pt x="99" y="9"/>
                  </a:cubicBezTo>
                  <a:cubicBezTo>
                    <a:pt x="30" y="21"/>
                    <a:pt x="30" y="21"/>
                    <a:pt x="30" y="21"/>
                  </a:cubicBezTo>
                  <a:cubicBezTo>
                    <a:pt x="26" y="40"/>
                    <a:pt x="26" y="40"/>
                    <a:pt x="26" y="40"/>
                  </a:cubicBezTo>
                  <a:cubicBezTo>
                    <a:pt x="26" y="40"/>
                    <a:pt x="14" y="52"/>
                    <a:pt x="7" y="56"/>
                  </a:cubicBezTo>
                  <a:cubicBezTo>
                    <a:pt x="0" y="60"/>
                    <a:pt x="15" y="82"/>
                    <a:pt x="16" y="89"/>
                  </a:cubicBezTo>
                  <a:cubicBezTo>
                    <a:pt x="18" y="95"/>
                    <a:pt x="10" y="163"/>
                    <a:pt x="10" y="163"/>
                  </a:cubicBezTo>
                  <a:cubicBezTo>
                    <a:pt x="23" y="175"/>
                    <a:pt x="23" y="175"/>
                    <a:pt x="23" y="175"/>
                  </a:cubicBezTo>
                  <a:cubicBezTo>
                    <a:pt x="23" y="175"/>
                    <a:pt x="39" y="204"/>
                    <a:pt x="48" y="209"/>
                  </a:cubicBezTo>
                  <a:cubicBezTo>
                    <a:pt x="57" y="214"/>
                    <a:pt x="84" y="231"/>
                    <a:pt x="84" y="231"/>
                  </a:cubicBezTo>
                  <a:cubicBezTo>
                    <a:pt x="88" y="245"/>
                    <a:pt x="88" y="245"/>
                    <a:pt x="88" y="245"/>
                  </a:cubicBezTo>
                  <a:cubicBezTo>
                    <a:pt x="88" y="245"/>
                    <a:pt x="123" y="265"/>
                    <a:pt x="133" y="261"/>
                  </a:cubicBezTo>
                  <a:cubicBezTo>
                    <a:pt x="143" y="257"/>
                    <a:pt x="164" y="277"/>
                    <a:pt x="164" y="277"/>
                  </a:cubicBezTo>
                  <a:cubicBezTo>
                    <a:pt x="164" y="277"/>
                    <a:pt x="214" y="305"/>
                    <a:pt x="220" y="306"/>
                  </a:cubicBezTo>
                  <a:cubicBezTo>
                    <a:pt x="226" y="307"/>
                    <a:pt x="260" y="314"/>
                    <a:pt x="258" y="322"/>
                  </a:cubicBezTo>
                  <a:cubicBezTo>
                    <a:pt x="256" y="330"/>
                    <a:pt x="246" y="347"/>
                    <a:pt x="246" y="347"/>
                  </a:cubicBezTo>
                  <a:cubicBezTo>
                    <a:pt x="246" y="347"/>
                    <a:pt x="259" y="355"/>
                    <a:pt x="255" y="362"/>
                  </a:cubicBezTo>
                  <a:cubicBezTo>
                    <a:pt x="251" y="369"/>
                    <a:pt x="239" y="369"/>
                    <a:pt x="239" y="369"/>
                  </a:cubicBezTo>
                  <a:cubicBezTo>
                    <a:pt x="239" y="391"/>
                    <a:pt x="239" y="391"/>
                    <a:pt x="239" y="391"/>
                  </a:cubicBezTo>
                  <a:cubicBezTo>
                    <a:pt x="239" y="391"/>
                    <a:pt x="219" y="418"/>
                    <a:pt x="224" y="425"/>
                  </a:cubicBezTo>
                  <a:cubicBezTo>
                    <a:pt x="229" y="432"/>
                    <a:pt x="245" y="422"/>
                    <a:pt x="254" y="425"/>
                  </a:cubicBezTo>
                  <a:cubicBezTo>
                    <a:pt x="263" y="428"/>
                    <a:pt x="270" y="435"/>
                    <a:pt x="287" y="439"/>
                  </a:cubicBezTo>
                  <a:cubicBezTo>
                    <a:pt x="304" y="443"/>
                    <a:pt x="326" y="441"/>
                    <a:pt x="326" y="44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0" name="Uruguay">
              <a:extLst>
                <a:ext uri="{FF2B5EF4-FFF2-40B4-BE49-F238E27FC236}">
                  <a16:creationId xmlns:a16="http://schemas.microsoft.com/office/drawing/2014/main" id="{E21213B8-8881-4213-98E5-636DE0A47A02}"/>
                </a:ext>
              </a:extLst>
            </p:cNvPr>
            <p:cNvSpPr>
              <a:spLocks/>
            </p:cNvSpPr>
            <p:nvPr/>
          </p:nvSpPr>
          <p:spPr bwMode="gray">
            <a:xfrm>
              <a:off x="3685268" y="5178323"/>
              <a:ext cx="183228" cy="193882"/>
            </a:xfrm>
            <a:custGeom>
              <a:avLst/>
              <a:gdLst>
                <a:gd name="T0" fmla="*/ 92 w 246"/>
                <a:gd name="T1" fmla="*/ 249 h 258"/>
                <a:gd name="T2" fmla="*/ 152 w 246"/>
                <a:gd name="T3" fmla="*/ 253 h 258"/>
                <a:gd name="T4" fmla="*/ 220 w 246"/>
                <a:gd name="T5" fmla="*/ 244 h 258"/>
                <a:gd name="T6" fmla="*/ 243 w 246"/>
                <a:gd name="T7" fmla="*/ 196 h 258"/>
                <a:gd name="T8" fmla="*/ 233 w 246"/>
                <a:gd name="T9" fmla="*/ 197 h 258"/>
                <a:gd name="T10" fmla="*/ 234 w 246"/>
                <a:gd name="T11" fmla="*/ 176 h 258"/>
                <a:gd name="T12" fmla="*/ 227 w 246"/>
                <a:gd name="T13" fmla="*/ 169 h 258"/>
                <a:gd name="T14" fmla="*/ 241 w 246"/>
                <a:gd name="T15" fmla="*/ 140 h 258"/>
                <a:gd name="T16" fmla="*/ 219 w 246"/>
                <a:gd name="T17" fmla="*/ 127 h 258"/>
                <a:gd name="T18" fmla="*/ 201 w 246"/>
                <a:gd name="T19" fmla="*/ 98 h 258"/>
                <a:gd name="T20" fmla="*/ 182 w 246"/>
                <a:gd name="T21" fmla="*/ 95 h 258"/>
                <a:gd name="T22" fmla="*/ 164 w 246"/>
                <a:gd name="T23" fmla="*/ 76 h 258"/>
                <a:gd name="T24" fmla="*/ 152 w 246"/>
                <a:gd name="T25" fmla="*/ 67 h 258"/>
                <a:gd name="T26" fmla="*/ 140 w 246"/>
                <a:gd name="T27" fmla="*/ 65 h 258"/>
                <a:gd name="T28" fmla="*/ 116 w 246"/>
                <a:gd name="T29" fmla="*/ 43 h 258"/>
                <a:gd name="T30" fmla="*/ 101 w 246"/>
                <a:gd name="T31" fmla="*/ 54 h 258"/>
                <a:gd name="T32" fmla="*/ 85 w 246"/>
                <a:gd name="T33" fmla="*/ 31 h 258"/>
                <a:gd name="T34" fmla="*/ 48 w 246"/>
                <a:gd name="T35" fmla="*/ 2 h 258"/>
                <a:gd name="T36" fmla="*/ 30 w 246"/>
                <a:gd name="T37" fmla="*/ 10 h 258"/>
                <a:gd name="T38" fmla="*/ 14 w 246"/>
                <a:gd name="T39" fmla="*/ 9 h 258"/>
                <a:gd name="T40" fmla="*/ 0 w 246"/>
                <a:gd name="T41" fmla="*/ 24 h 258"/>
                <a:gd name="T42" fmla="*/ 21 w 246"/>
                <a:gd name="T43" fmla="*/ 41 h 258"/>
                <a:gd name="T44" fmla="*/ 3 w 246"/>
                <a:gd name="T45" fmla="*/ 48 h 258"/>
                <a:gd name="T46" fmla="*/ 3 w 246"/>
                <a:gd name="T47" fmla="*/ 75 h 258"/>
                <a:gd name="T48" fmla="*/ 20 w 246"/>
                <a:gd name="T49" fmla="*/ 85 h 258"/>
                <a:gd name="T50" fmla="*/ 2 w 246"/>
                <a:gd name="T51" fmla="*/ 93 h 258"/>
                <a:gd name="T52" fmla="*/ 16 w 246"/>
                <a:gd name="T53" fmla="*/ 114 h 258"/>
                <a:gd name="T54" fmla="*/ 9 w 246"/>
                <a:gd name="T55" fmla="*/ 124 h 258"/>
                <a:gd name="T56" fmla="*/ 28 w 246"/>
                <a:gd name="T57" fmla="*/ 152 h 258"/>
                <a:gd name="T58" fmla="*/ 4 w 246"/>
                <a:gd name="T59" fmla="*/ 158 h 258"/>
                <a:gd name="T60" fmla="*/ 4 w 246"/>
                <a:gd name="T61" fmla="*/ 190 h 258"/>
                <a:gd name="T62" fmla="*/ 24 w 246"/>
                <a:gd name="T63" fmla="*/ 215 h 258"/>
                <a:gd name="T64" fmla="*/ 51 w 246"/>
                <a:gd name="T65" fmla="*/ 234 h 258"/>
                <a:gd name="T66" fmla="*/ 58 w 246"/>
                <a:gd name="T67" fmla="*/ 238 h 258"/>
                <a:gd name="T68" fmla="*/ 85 w 246"/>
                <a:gd name="T69" fmla="*/ 238 h 258"/>
                <a:gd name="T70" fmla="*/ 92 w 246"/>
                <a:gd name="T71" fmla="*/ 24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258">
                  <a:moveTo>
                    <a:pt x="92" y="249"/>
                  </a:moveTo>
                  <a:cubicBezTo>
                    <a:pt x="92" y="249"/>
                    <a:pt x="119" y="248"/>
                    <a:pt x="152" y="253"/>
                  </a:cubicBezTo>
                  <a:cubicBezTo>
                    <a:pt x="185" y="258"/>
                    <a:pt x="204" y="257"/>
                    <a:pt x="220" y="244"/>
                  </a:cubicBezTo>
                  <a:cubicBezTo>
                    <a:pt x="234" y="233"/>
                    <a:pt x="241" y="203"/>
                    <a:pt x="243" y="196"/>
                  </a:cubicBezTo>
                  <a:cubicBezTo>
                    <a:pt x="233" y="197"/>
                    <a:pt x="233" y="197"/>
                    <a:pt x="233" y="197"/>
                  </a:cubicBezTo>
                  <a:cubicBezTo>
                    <a:pt x="234" y="176"/>
                    <a:pt x="234" y="176"/>
                    <a:pt x="234" y="176"/>
                  </a:cubicBezTo>
                  <a:cubicBezTo>
                    <a:pt x="234" y="176"/>
                    <a:pt x="228" y="176"/>
                    <a:pt x="227" y="169"/>
                  </a:cubicBezTo>
                  <a:cubicBezTo>
                    <a:pt x="226" y="162"/>
                    <a:pt x="236" y="149"/>
                    <a:pt x="241" y="140"/>
                  </a:cubicBezTo>
                  <a:cubicBezTo>
                    <a:pt x="246" y="131"/>
                    <a:pt x="227" y="132"/>
                    <a:pt x="219" y="127"/>
                  </a:cubicBezTo>
                  <a:cubicBezTo>
                    <a:pt x="211" y="122"/>
                    <a:pt x="201" y="98"/>
                    <a:pt x="201" y="98"/>
                  </a:cubicBezTo>
                  <a:cubicBezTo>
                    <a:pt x="201" y="98"/>
                    <a:pt x="194" y="99"/>
                    <a:pt x="182" y="95"/>
                  </a:cubicBezTo>
                  <a:cubicBezTo>
                    <a:pt x="170" y="91"/>
                    <a:pt x="168" y="78"/>
                    <a:pt x="164" y="76"/>
                  </a:cubicBezTo>
                  <a:cubicBezTo>
                    <a:pt x="160" y="74"/>
                    <a:pt x="152" y="67"/>
                    <a:pt x="152" y="67"/>
                  </a:cubicBezTo>
                  <a:cubicBezTo>
                    <a:pt x="152" y="67"/>
                    <a:pt x="145" y="68"/>
                    <a:pt x="140" y="65"/>
                  </a:cubicBezTo>
                  <a:cubicBezTo>
                    <a:pt x="135" y="62"/>
                    <a:pt x="126" y="46"/>
                    <a:pt x="116" y="43"/>
                  </a:cubicBezTo>
                  <a:cubicBezTo>
                    <a:pt x="106" y="40"/>
                    <a:pt x="107" y="54"/>
                    <a:pt x="101" y="54"/>
                  </a:cubicBezTo>
                  <a:cubicBezTo>
                    <a:pt x="95" y="54"/>
                    <a:pt x="85" y="31"/>
                    <a:pt x="85" y="31"/>
                  </a:cubicBezTo>
                  <a:cubicBezTo>
                    <a:pt x="85" y="31"/>
                    <a:pt x="60" y="4"/>
                    <a:pt x="48" y="2"/>
                  </a:cubicBezTo>
                  <a:cubicBezTo>
                    <a:pt x="36" y="0"/>
                    <a:pt x="30" y="10"/>
                    <a:pt x="30" y="10"/>
                  </a:cubicBezTo>
                  <a:cubicBezTo>
                    <a:pt x="14" y="9"/>
                    <a:pt x="14" y="9"/>
                    <a:pt x="14" y="9"/>
                  </a:cubicBezTo>
                  <a:cubicBezTo>
                    <a:pt x="14" y="9"/>
                    <a:pt x="0" y="20"/>
                    <a:pt x="0" y="24"/>
                  </a:cubicBezTo>
                  <a:cubicBezTo>
                    <a:pt x="0" y="28"/>
                    <a:pt x="21" y="41"/>
                    <a:pt x="21" y="41"/>
                  </a:cubicBezTo>
                  <a:cubicBezTo>
                    <a:pt x="3" y="48"/>
                    <a:pt x="3" y="48"/>
                    <a:pt x="3" y="48"/>
                  </a:cubicBezTo>
                  <a:cubicBezTo>
                    <a:pt x="3" y="75"/>
                    <a:pt x="3" y="75"/>
                    <a:pt x="3" y="75"/>
                  </a:cubicBezTo>
                  <a:cubicBezTo>
                    <a:pt x="20" y="85"/>
                    <a:pt x="20" y="85"/>
                    <a:pt x="20" y="85"/>
                  </a:cubicBezTo>
                  <a:cubicBezTo>
                    <a:pt x="20" y="85"/>
                    <a:pt x="1" y="84"/>
                    <a:pt x="2" y="93"/>
                  </a:cubicBezTo>
                  <a:cubicBezTo>
                    <a:pt x="3" y="102"/>
                    <a:pt x="16" y="114"/>
                    <a:pt x="16" y="114"/>
                  </a:cubicBezTo>
                  <a:cubicBezTo>
                    <a:pt x="9" y="124"/>
                    <a:pt x="9" y="124"/>
                    <a:pt x="9" y="124"/>
                  </a:cubicBezTo>
                  <a:cubicBezTo>
                    <a:pt x="9" y="124"/>
                    <a:pt x="29" y="147"/>
                    <a:pt x="28" y="152"/>
                  </a:cubicBezTo>
                  <a:cubicBezTo>
                    <a:pt x="27" y="157"/>
                    <a:pt x="4" y="158"/>
                    <a:pt x="4" y="158"/>
                  </a:cubicBezTo>
                  <a:cubicBezTo>
                    <a:pt x="4" y="190"/>
                    <a:pt x="4" y="190"/>
                    <a:pt x="4" y="190"/>
                  </a:cubicBezTo>
                  <a:cubicBezTo>
                    <a:pt x="24" y="215"/>
                    <a:pt x="24" y="215"/>
                    <a:pt x="24" y="215"/>
                  </a:cubicBezTo>
                  <a:cubicBezTo>
                    <a:pt x="32" y="209"/>
                    <a:pt x="46" y="227"/>
                    <a:pt x="51" y="234"/>
                  </a:cubicBezTo>
                  <a:cubicBezTo>
                    <a:pt x="58" y="238"/>
                    <a:pt x="58" y="238"/>
                    <a:pt x="58" y="238"/>
                  </a:cubicBezTo>
                  <a:cubicBezTo>
                    <a:pt x="85" y="238"/>
                    <a:pt x="85" y="238"/>
                    <a:pt x="85" y="238"/>
                  </a:cubicBezTo>
                  <a:lnTo>
                    <a:pt x="92" y="2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1" name="Argentinië">
              <a:extLst>
                <a:ext uri="{FF2B5EF4-FFF2-40B4-BE49-F238E27FC236}">
                  <a16:creationId xmlns:a16="http://schemas.microsoft.com/office/drawing/2014/main" id="{57D53FB7-0965-4064-8894-4CA44CDB7C2F}"/>
                </a:ext>
              </a:extLst>
            </p:cNvPr>
            <p:cNvSpPr>
              <a:spLocks noEditPoints="1"/>
            </p:cNvSpPr>
            <p:nvPr/>
          </p:nvSpPr>
          <p:spPr bwMode="gray">
            <a:xfrm>
              <a:off x="3259155" y="4845955"/>
              <a:ext cx="549685" cy="1222943"/>
            </a:xfrm>
            <a:custGeom>
              <a:avLst/>
              <a:gdLst>
                <a:gd name="T0" fmla="*/ 659 w 732"/>
                <a:gd name="T1" fmla="*/ 333 h 1628"/>
                <a:gd name="T2" fmla="*/ 726 w 732"/>
                <a:gd name="T3" fmla="*/ 284 h 1628"/>
                <a:gd name="T4" fmla="*/ 679 w 732"/>
                <a:gd name="T5" fmla="*/ 205 h 1628"/>
                <a:gd name="T6" fmla="*/ 622 w 732"/>
                <a:gd name="T7" fmla="*/ 296 h 1628"/>
                <a:gd name="T8" fmla="*/ 534 w 732"/>
                <a:gd name="T9" fmla="*/ 286 h 1628"/>
                <a:gd name="T10" fmla="*/ 535 w 732"/>
                <a:gd name="T11" fmla="*/ 223 h 1628"/>
                <a:gd name="T12" fmla="*/ 444 w 732"/>
                <a:gd name="T13" fmla="*/ 138 h 1628"/>
                <a:gd name="T14" fmla="*/ 328 w 732"/>
                <a:gd name="T15" fmla="*/ 70 h 1628"/>
                <a:gd name="T16" fmla="*/ 216 w 732"/>
                <a:gd name="T17" fmla="*/ 13 h 1628"/>
                <a:gd name="T18" fmla="*/ 115 w 732"/>
                <a:gd name="T19" fmla="*/ 0 h 1628"/>
                <a:gd name="T20" fmla="*/ 81 w 732"/>
                <a:gd name="T21" fmla="*/ 32 h 1628"/>
                <a:gd name="T22" fmla="*/ 82 w 732"/>
                <a:gd name="T23" fmla="*/ 63 h 1628"/>
                <a:gd name="T24" fmla="*/ 27 w 732"/>
                <a:gd name="T25" fmla="*/ 199 h 1628"/>
                <a:gd name="T26" fmla="*/ 35 w 732"/>
                <a:gd name="T27" fmla="*/ 280 h 1628"/>
                <a:gd name="T28" fmla="*/ 2 w 732"/>
                <a:gd name="T29" fmla="*/ 401 h 1628"/>
                <a:gd name="T30" fmla="*/ 0 w 732"/>
                <a:gd name="T31" fmla="*/ 500 h 1628"/>
                <a:gd name="T32" fmla="*/ 32 w 732"/>
                <a:gd name="T33" fmla="*/ 564 h 1628"/>
                <a:gd name="T34" fmla="*/ 63 w 732"/>
                <a:gd name="T35" fmla="*/ 614 h 1628"/>
                <a:gd name="T36" fmla="*/ 64 w 732"/>
                <a:gd name="T37" fmla="*/ 724 h 1628"/>
                <a:gd name="T38" fmla="*/ 68 w 732"/>
                <a:gd name="T39" fmla="*/ 786 h 1628"/>
                <a:gd name="T40" fmla="*/ 83 w 732"/>
                <a:gd name="T41" fmla="*/ 872 h 1628"/>
                <a:gd name="T42" fmla="*/ 87 w 732"/>
                <a:gd name="T43" fmla="*/ 944 h 1628"/>
                <a:gd name="T44" fmla="*/ 95 w 732"/>
                <a:gd name="T45" fmla="*/ 990 h 1628"/>
                <a:gd name="T46" fmla="*/ 129 w 732"/>
                <a:gd name="T47" fmla="*/ 1082 h 1628"/>
                <a:gd name="T48" fmla="*/ 143 w 732"/>
                <a:gd name="T49" fmla="*/ 1145 h 1628"/>
                <a:gd name="T50" fmla="*/ 170 w 732"/>
                <a:gd name="T51" fmla="*/ 1213 h 1628"/>
                <a:gd name="T52" fmla="*/ 205 w 732"/>
                <a:gd name="T53" fmla="*/ 1257 h 1628"/>
                <a:gd name="T54" fmla="*/ 217 w 732"/>
                <a:gd name="T55" fmla="*/ 1321 h 1628"/>
                <a:gd name="T56" fmla="*/ 210 w 732"/>
                <a:gd name="T57" fmla="*/ 1394 h 1628"/>
                <a:gd name="T58" fmla="*/ 214 w 732"/>
                <a:gd name="T59" fmla="*/ 1450 h 1628"/>
                <a:gd name="T60" fmla="*/ 216 w 732"/>
                <a:gd name="T61" fmla="*/ 1513 h 1628"/>
                <a:gd name="T62" fmla="*/ 290 w 732"/>
                <a:gd name="T63" fmla="*/ 1562 h 1628"/>
                <a:gd name="T64" fmla="*/ 347 w 732"/>
                <a:gd name="T65" fmla="*/ 1612 h 1628"/>
                <a:gd name="T66" fmla="*/ 437 w 732"/>
                <a:gd name="T67" fmla="*/ 1628 h 1628"/>
                <a:gd name="T68" fmla="*/ 438 w 732"/>
                <a:gd name="T69" fmla="*/ 1589 h 1628"/>
                <a:gd name="T70" fmla="*/ 409 w 732"/>
                <a:gd name="T71" fmla="*/ 1534 h 1628"/>
                <a:gd name="T72" fmla="*/ 412 w 732"/>
                <a:gd name="T73" fmla="*/ 1501 h 1628"/>
                <a:gd name="T74" fmla="*/ 441 w 732"/>
                <a:gd name="T75" fmla="*/ 1451 h 1628"/>
                <a:gd name="T76" fmla="*/ 476 w 732"/>
                <a:gd name="T77" fmla="*/ 1359 h 1628"/>
                <a:gd name="T78" fmla="*/ 379 w 732"/>
                <a:gd name="T79" fmla="*/ 1301 h 1628"/>
                <a:gd name="T80" fmla="*/ 407 w 732"/>
                <a:gd name="T81" fmla="*/ 1240 h 1628"/>
                <a:gd name="T82" fmla="*/ 443 w 732"/>
                <a:gd name="T83" fmla="*/ 1217 h 1628"/>
                <a:gd name="T84" fmla="*/ 456 w 732"/>
                <a:gd name="T85" fmla="*/ 1130 h 1628"/>
                <a:gd name="T86" fmla="*/ 486 w 732"/>
                <a:gd name="T87" fmla="*/ 1113 h 1628"/>
                <a:gd name="T88" fmla="*/ 404 w 732"/>
                <a:gd name="T89" fmla="*/ 1089 h 1628"/>
                <a:gd name="T90" fmla="*/ 465 w 732"/>
                <a:gd name="T91" fmla="*/ 1039 h 1628"/>
                <a:gd name="T92" fmla="*/ 501 w 732"/>
                <a:gd name="T93" fmla="*/ 948 h 1628"/>
                <a:gd name="T94" fmla="*/ 494 w 732"/>
                <a:gd name="T95" fmla="*/ 934 h 1628"/>
                <a:gd name="T96" fmla="*/ 554 w 732"/>
                <a:gd name="T97" fmla="*/ 920 h 1628"/>
                <a:gd name="T98" fmla="*/ 688 w 732"/>
                <a:gd name="T99" fmla="*/ 847 h 1628"/>
                <a:gd name="T100" fmla="*/ 667 w 732"/>
                <a:gd name="T101" fmla="*/ 766 h 1628"/>
                <a:gd name="T102" fmla="*/ 601 w 732"/>
                <a:gd name="T103" fmla="*/ 696 h 1628"/>
                <a:gd name="T104" fmla="*/ 570 w 732"/>
                <a:gd name="T105" fmla="*/ 601 h 1628"/>
                <a:gd name="T106" fmla="*/ 568 w 732"/>
                <a:gd name="T107" fmla="*/ 536 h 1628"/>
                <a:gd name="T108" fmla="*/ 587 w 732"/>
                <a:gd name="T109" fmla="*/ 484 h 1628"/>
                <a:gd name="T110" fmla="*/ 604 w 732"/>
                <a:gd name="T111" fmla="*/ 419 h 1628"/>
                <a:gd name="T112" fmla="*/ 619 w 732"/>
                <a:gd name="T113" fmla="*/ 681 h 1628"/>
                <a:gd name="T114" fmla="*/ 619 w 732"/>
                <a:gd name="T115" fmla="*/ 681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2" h="1628">
                  <a:moveTo>
                    <a:pt x="634" y="355"/>
                  </a:moveTo>
                  <a:cubicBezTo>
                    <a:pt x="650" y="351"/>
                    <a:pt x="650" y="351"/>
                    <a:pt x="650" y="351"/>
                  </a:cubicBezTo>
                  <a:cubicBezTo>
                    <a:pt x="653" y="335"/>
                    <a:pt x="653" y="335"/>
                    <a:pt x="653" y="335"/>
                  </a:cubicBezTo>
                  <a:cubicBezTo>
                    <a:pt x="659" y="333"/>
                    <a:pt x="659" y="333"/>
                    <a:pt x="659" y="333"/>
                  </a:cubicBezTo>
                  <a:cubicBezTo>
                    <a:pt x="660" y="322"/>
                    <a:pt x="660" y="322"/>
                    <a:pt x="660" y="322"/>
                  </a:cubicBezTo>
                  <a:cubicBezTo>
                    <a:pt x="681" y="320"/>
                    <a:pt x="681" y="320"/>
                    <a:pt x="681" y="320"/>
                  </a:cubicBezTo>
                  <a:cubicBezTo>
                    <a:pt x="681" y="320"/>
                    <a:pt x="681" y="302"/>
                    <a:pt x="692" y="297"/>
                  </a:cubicBezTo>
                  <a:cubicBezTo>
                    <a:pt x="703" y="292"/>
                    <a:pt x="720" y="290"/>
                    <a:pt x="726" y="284"/>
                  </a:cubicBezTo>
                  <a:cubicBezTo>
                    <a:pt x="732" y="278"/>
                    <a:pt x="724" y="240"/>
                    <a:pt x="724" y="231"/>
                  </a:cubicBezTo>
                  <a:cubicBezTo>
                    <a:pt x="724" y="222"/>
                    <a:pt x="713" y="223"/>
                    <a:pt x="713" y="223"/>
                  </a:cubicBezTo>
                  <a:cubicBezTo>
                    <a:pt x="713" y="223"/>
                    <a:pt x="709" y="202"/>
                    <a:pt x="702" y="198"/>
                  </a:cubicBezTo>
                  <a:cubicBezTo>
                    <a:pt x="695" y="194"/>
                    <a:pt x="679" y="205"/>
                    <a:pt x="679" y="205"/>
                  </a:cubicBezTo>
                  <a:cubicBezTo>
                    <a:pt x="679" y="205"/>
                    <a:pt x="681" y="240"/>
                    <a:pt x="679" y="251"/>
                  </a:cubicBezTo>
                  <a:cubicBezTo>
                    <a:pt x="677" y="262"/>
                    <a:pt x="656" y="276"/>
                    <a:pt x="649" y="276"/>
                  </a:cubicBezTo>
                  <a:cubicBezTo>
                    <a:pt x="642" y="276"/>
                    <a:pt x="640" y="293"/>
                    <a:pt x="636" y="300"/>
                  </a:cubicBezTo>
                  <a:cubicBezTo>
                    <a:pt x="632" y="307"/>
                    <a:pt x="631" y="298"/>
                    <a:pt x="622" y="296"/>
                  </a:cubicBezTo>
                  <a:cubicBezTo>
                    <a:pt x="613" y="294"/>
                    <a:pt x="613" y="313"/>
                    <a:pt x="613" y="313"/>
                  </a:cubicBezTo>
                  <a:cubicBezTo>
                    <a:pt x="606" y="302"/>
                    <a:pt x="606" y="302"/>
                    <a:pt x="606" y="302"/>
                  </a:cubicBezTo>
                  <a:cubicBezTo>
                    <a:pt x="606" y="302"/>
                    <a:pt x="584" y="304"/>
                    <a:pt x="567" y="300"/>
                  </a:cubicBezTo>
                  <a:cubicBezTo>
                    <a:pt x="550" y="296"/>
                    <a:pt x="543" y="289"/>
                    <a:pt x="534" y="286"/>
                  </a:cubicBezTo>
                  <a:cubicBezTo>
                    <a:pt x="525" y="283"/>
                    <a:pt x="509" y="293"/>
                    <a:pt x="504" y="286"/>
                  </a:cubicBezTo>
                  <a:cubicBezTo>
                    <a:pt x="499" y="279"/>
                    <a:pt x="519" y="252"/>
                    <a:pt x="519" y="252"/>
                  </a:cubicBezTo>
                  <a:cubicBezTo>
                    <a:pt x="519" y="230"/>
                    <a:pt x="519" y="230"/>
                    <a:pt x="519" y="230"/>
                  </a:cubicBezTo>
                  <a:cubicBezTo>
                    <a:pt x="519" y="230"/>
                    <a:pt x="531" y="230"/>
                    <a:pt x="535" y="223"/>
                  </a:cubicBezTo>
                  <a:cubicBezTo>
                    <a:pt x="539" y="216"/>
                    <a:pt x="526" y="208"/>
                    <a:pt x="526" y="208"/>
                  </a:cubicBezTo>
                  <a:cubicBezTo>
                    <a:pt x="526" y="208"/>
                    <a:pt x="536" y="191"/>
                    <a:pt x="538" y="183"/>
                  </a:cubicBezTo>
                  <a:cubicBezTo>
                    <a:pt x="540" y="175"/>
                    <a:pt x="506" y="168"/>
                    <a:pt x="500" y="167"/>
                  </a:cubicBezTo>
                  <a:cubicBezTo>
                    <a:pt x="494" y="166"/>
                    <a:pt x="444" y="138"/>
                    <a:pt x="444" y="138"/>
                  </a:cubicBezTo>
                  <a:cubicBezTo>
                    <a:pt x="444" y="138"/>
                    <a:pt x="423" y="118"/>
                    <a:pt x="413" y="122"/>
                  </a:cubicBezTo>
                  <a:cubicBezTo>
                    <a:pt x="403" y="126"/>
                    <a:pt x="368" y="106"/>
                    <a:pt x="368" y="106"/>
                  </a:cubicBezTo>
                  <a:cubicBezTo>
                    <a:pt x="364" y="92"/>
                    <a:pt x="364" y="92"/>
                    <a:pt x="364" y="92"/>
                  </a:cubicBezTo>
                  <a:cubicBezTo>
                    <a:pt x="364" y="92"/>
                    <a:pt x="337" y="75"/>
                    <a:pt x="328" y="70"/>
                  </a:cubicBezTo>
                  <a:cubicBezTo>
                    <a:pt x="319" y="65"/>
                    <a:pt x="303" y="36"/>
                    <a:pt x="303" y="36"/>
                  </a:cubicBezTo>
                  <a:cubicBezTo>
                    <a:pt x="290" y="24"/>
                    <a:pt x="290" y="24"/>
                    <a:pt x="290" y="24"/>
                  </a:cubicBezTo>
                  <a:cubicBezTo>
                    <a:pt x="267" y="7"/>
                    <a:pt x="267" y="7"/>
                    <a:pt x="267" y="7"/>
                  </a:cubicBezTo>
                  <a:cubicBezTo>
                    <a:pt x="216" y="13"/>
                    <a:pt x="216" y="13"/>
                    <a:pt x="216" y="13"/>
                  </a:cubicBezTo>
                  <a:cubicBezTo>
                    <a:pt x="211" y="50"/>
                    <a:pt x="211" y="50"/>
                    <a:pt x="211" y="50"/>
                  </a:cubicBezTo>
                  <a:cubicBezTo>
                    <a:pt x="189" y="16"/>
                    <a:pt x="189" y="16"/>
                    <a:pt x="189" y="16"/>
                  </a:cubicBezTo>
                  <a:cubicBezTo>
                    <a:pt x="189" y="16"/>
                    <a:pt x="147" y="17"/>
                    <a:pt x="134" y="13"/>
                  </a:cubicBezTo>
                  <a:cubicBezTo>
                    <a:pt x="120" y="9"/>
                    <a:pt x="115" y="0"/>
                    <a:pt x="115" y="0"/>
                  </a:cubicBezTo>
                  <a:cubicBezTo>
                    <a:pt x="107" y="17"/>
                    <a:pt x="107" y="17"/>
                    <a:pt x="107" y="17"/>
                  </a:cubicBezTo>
                  <a:cubicBezTo>
                    <a:pt x="92" y="20"/>
                    <a:pt x="92" y="20"/>
                    <a:pt x="92" y="20"/>
                  </a:cubicBezTo>
                  <a:cubicBezTo>
                    <a:pt x="92" y="34"/>
                    <a:pt x="92" y="34"/>
                    <a:pt x="92" y="34"/>
                  </a:cubicBezTo>
                  <a:cubicBezTo>
                    <a:pt x="81" y="32"/>
                    <a:pt x="81" y="32"/>
                    <a:pt x="81" y="32"/>
                  </a:cubicBezTo>
                  <a:cubicBezTo>
                    <a:pt x="81" y="51"/>
                    <a:pt x="81" y="51"/>
                    <a:pt x="81" y="51"/>
                  </a:cubicBezTo>
                  <a:cubicBezTo>
                    <a:pt x="81" y="51"/>
                    <a:pt x="78" y="52"/>
                    <a:pt x="74" y="52"/>
                  </a:cubicBezTo>
                  <a:cubicBezTo>
                    <a:pt x="74" y="52"/>
                    <a:pt x="75" y="52"/>
                    <a:pt x="75" y="52"/>
                  </a:cubicBezTo>
                  <a:cubicBezTo>
                    <a:pt x="82" y="63"/>
                    <a:pt x="82" y="63"/>
                    <a:pt x="82" y="63"/>
                  </a:cubicBezTo>
                  <a:cubicBezTo>
                    <a:pt x="76" y="119"/>
                    <a:pt x="76" y="119"/>
                    <a:pt x="76" y="119"/>
                  </a:cubicBezTo>
                  <a:cubicBezTo>
                    <a:pt x="76" y="119"/>
                    <a:pt x="21" y="143"/>
                    <a:pt x="22" y="157"/>
                  </a:cubicBezTo>
                  <a:cubicBezTo>
                    <a:pt x="23" y="171"/>
                    <a:pt x="50" y="165"/>
                    <a:pt x="41" y="174"/>
                  </a:cubicBezTo>
                  <a:cubicBezTo>
                    <a:pt x="32" y="183"/>
                    <a:pt x="22" y="192"/>
                    <a:pt x="27" y="199"/>
                  </a:cubicBezTo>
                  <a:cubicBezTo>
                    <a:pt x="32" y="206"/>
                    <a:pt x="51" y="214"/>
                    <a:pt x="50" y="224"/>
                  </a:cubicBezTo>
                  <a:cubicBezTo>
                    <a:pt x="49" y="234"/>
                    <a:pt x="32" y="246"/>
                    <a:pt x="32" y="246"/>
                  </a:cubicBezTo>
                  <a:cubicBezTo>
                    <a:pt x="32" y="246"/>
                    <a:pt x="63" y="257"/>
                    <a:pt x="60" y="268"/>
                  </a:cubicBezTo>
                  <a:cubicBezTo>
                    <a:pt x="57" y="279"/>
                    <a:pt x="35" y="280"/>
                    <a:pt x="35" y="280"/>
                  </a:cubicBezTo>
                  <a:cubicBezTo>
                    <a:pt x="35" y="280"/>
                    <a:pt x="29" y="318"/>
                    <a:pt x="28" y="323"/>
                  </a:cubicBezTo>
                  <a:cubicBezTo>
                    <a:pt x="27" y="328"/>
                    <a:pt x="9" y="336"/>
                    <a:pt x="9" y="346"/>
                  </a:cubicBezTo>
                  <a:cubicBezTo>
                    <a:pt x="9" y="356"/>
                    <a:pt x="14" y="381"/>
                    <a:pt x="12" y="385"/>
                  </a:cubicBezTo>
                  <a:cubicBezTo>
                    <a:pt x="10" y="389"/>
                    <a:pt x="1" y="397"/>
                    <a:pt x="2" y="401"/>
                  </a:cubicBezTo>
                  <a:cubicBezTo>
                    <a:pt x="3" y="405"/>
                    <a:pt x="26" y="450"/>
                    <a:pt x="21" y="455"/>
                  </a:cubicBezTo>
                  <a:cubicBezTo>
                    <a:pt x="16" y="460"/>
                    <a:pt x="7" y="455"/>
                    <a:pt x="7" y="455"/>
                  </a:cubicBezTo>
                  <a:cubicBezTo>
                    <a:pt x="10" y="494"/>
                    <a:pt x="10" y="494"/>
                    <a:pt x="10" y="494"/>
                  </a:cubicBezTo>
                  <a:cubicBezTo>
                    <a:pt x="10" y="494"/>
                    <a:pt x="0" y="495"/>
                    <a:pt x="0" y="500"/>
                  </a:cubicBezTo>
                  <a:cubicBezTo>
                    <a:pt x="0" y="505"/>
                    <a:pt x="2" y="522"/>
                    <a:pt x="2" y="522"/>
                  </a:cubicBezTo>
                  <a:cubicBezTo>
                    <a:pt x="2" y="522"/>
                    <a:pt x="25" y="537"/>
                    <a:pt x="23" y="541"/>
                  </a:cubicBezTo>
                  <a:cubicBezTo>
                    <a:pt x="21" y="545"/>
                    <a:pt x="19" y="554"/>
                    <a:pt x="19" y="554"/>
                  </a:cubicBezTo>
                  <a:cubicBezTo>
                    <a:pt x="32" y="564"/>
                    <a:pt x="32" y="564"/>
                    <a:pt x="32" y="564"/>
                  </a:cubicBezTo>
                  <a:cubicBezTo>
                    <a:pt x="40" y="585"/>
                    <a:pt x="40" y="585"/>
                    <a:pt x="40" y="585"/>
                  </a:cubicBezTo>
                  <a:cubicBezTo>
                    <a:pt x="43" y="591"/>
                    <a:pt x="43" y="591"/>
                    <a:pt x="43" y="591"/>
                  </a:cubicBezTo>
                  <a:cubicBezTo>
                    <a:pt x="43" y="591"/>
                    <a:pt x="35" y="610"/>
                    <a:pt x="47" y="613"/>
                  </a:cubicBezTo>
                  <a:cubicBezTo>
                    <a:pt x="59" y="616"/>
                    <a:pt x="63" y="614"/>
                    <a:pt x="63" y="614"/>
                  </a:cubicBezTo>
                  <a:cubicBezTo>
                    <a:pt x="65" y="639"/>
                    <a:pt x="65" y="639"/>
                    <a:pt x="65" y="639"/>
                  </a:cubicBezTo>
                  <a:cubicBezTo>
                    <a:pt x="65" y="639"/>
                    <a:pt x="80" y="658"/>
                    <a:pt x="77" y="664"/>
                  </a:cubicBezTo>
                  <a:cubicBezTo>
                    <a:pt x="74" y="670"/>
                    <a:pt x="65" y="677"/>
                    <a:pt x="65" y="681"/>
                  </a:cubicBezTo>
                  <a:cubicBezTo>
                    <a:pt x="65" y="685"/>
                    <a:pt x="64" y="724"/>
                    <a:pt x="64" y="724"/>
                  </a:cubicBezTo>
                  <a:cubicBezTo>
                    <a:pt x="55" y="725"/>
                    <a:pt x="55" y="725"/>
                    <a:pt x="55" y="725"/>
                  </a:cubicBezTo>
                  <a:cubicBezTo>
                    <a:pt x="55" y="725"/>
                    <a:pt x="72" y="743"/>
                    <a:pt x="73" y="753"/>
                  </a:cubicBezTo>
                  <a:cubicBezTo>
                    <a:pt x="74" y="763"/>
                    <a:pt x="70" y="774"/>
                    <a:pt x="70" y="774"/>
                  </a:cubicBezTo>
                  <a:cubicBezTo>
                    <a:pt x="68" y="786"/>
                    <a:pt x="68" y="786"/>
                    <a:pt x="68" y="786"/>
                  </a:cubicBezTo>
                  <a:cubicBezTo>
                    <a:pt x="51" y="787"/>
                    <a:pt x="51" y="787"/>
                    <a:pt x="51" y="787"/>
                  </a:cubicBezTo>
                  <a:cubicBezTo>
                    <a:pt x="51" y="787"/>
                    <a:pt x="63" y="820"/>
                    <a:pt x="63" y="827"/>
                  </a:cubicBezTo>
                  <a:cubicBezTo>
                    <a:pt x="63" y="834"/>
                    <a:pt x="63" y="855"/>
                    <a:pt x="63" y="855"/>
                  </a:cubicBezTo>
                  <a:cubicBezTo>
                    <a:pt x="83" y="872"/>
                    <a:pt x="83" y="872"/>
                    <a:pt x="83" y="872"/>
                  </a:cubicBezTo>
                  <a:cubicBezTo>
                    <a:pt x="84" y="884"/>
                    <a:pt x="84" y="884"/>
                    <a:pt x="84" y="884"/>
                  </a:cubicBezTo>
                  <a:cubicBezTo>
                    <a:pt x="84" y="884"/>
                    <a:pt x="103" y="893"/>
                    <a:pt x="98" y="902"/>
                  </a:cubicBezTo>
                  <a:cubicBezTo>
                    <a:pt x="93" y="911"/>
                    <a:pt x="79" y="916"/>
                    <a:pt x="79" y="916"/>
                  </a:cubicBezTo>
                  <a:cubicBezTo>
                    <a:pt x="87" y="944"/>
                    <a:pt x="87" y="944"/>
                    <a:pt x="87" y="944"/>
                  </a:cubicBezTo>
                  <a:cubicBezTo>
                    <a:pt x="74" y="953"/>
                    <a:pt x="74" y="953"/>
                    <a:pt x="74" y="953"/>
                  </a:cubicBezTo>
                  <a:cubicBezTo>
                    <a:pt x="74" y="953"/>
                    <a:pt x="84" y="958"/>
                    <a:pt x="85" y="966"/>
                  </a:cubicBezTo>
                  <a:cubicBezTo>
                    <a:pt x="86" y="974"/>
                    <a:pt x="81" y="982"/>
                    <a:pt x="81" y="982"/>
                  </a:cubicBezTo>
                  <a:cubicBezTo>
                    <a:pt x="95" y="990"/>
                    <a:pt x="95" y="990"/>
                    <a:pt x="95" y="990"/>
                  </a:cubicBezTo>
                  <a:cubicBezTo>
                    <a:pt x="95" y="990"/>
                    <a:pt x="90" y="1008"/>
                    <a:pt x="91" y="1014"/>
                  </a:cubicBezTo>
                  <a:cubicBezTo>
                    <a:pt x="92" y="1020"/>
                    <a:pt x="99" y="1031"/>
                    <a:pt x="99" y="1031"/>
                  </a:cubicBezTo>
                  <a:cubicBezTo>
                    <a:pt x="99" y="1031"/>
                    <a:pt x="99" y="1050"/>
                    <a:pt x="102" y="1056"/>
                  </a:cubicBezTo>
                  <a:cubicBezTo>
                    <a:pt x="105" y="1062"/>
                    <a:pt x="134" y="1083"/>
                    <a:pt x="129" y="1082"/>
                  </a:cubicBezTo>
                  <a:cubicBezTo>
                    <a:pt x="124" y="1081"/>
                    <a:pt x="113" y="1090"/>
                    <a:pt x="113" y="1090"/>
                  </a:cubicBezTo>
                  <a:cubicBezTo>
                    <a:pt x="113" y="1090"/>
                    <a:pt x="118" y="1120"/>
                    <a:pt x="121" y="1128"/>
                  </a:cubicBezTo>
                  <a:cubicBezTo>
                    <a:pt x="124" y="1136"/>
                    <a:pt x="133" y="1140"/>
                    <a:pt x="133" y="1140"/>
                  </a:cubicBezTo>
                  <a:cubicBezTo>
                    <a:pt x="143" y="1145"/>
                    <a:pt x="143" y="1145"/>
                    <a:pt x="143" y="1145"/>
                  </a:cubicBezTo>
                  <a:cubicBezTo>
                    <a:pt x="139" y="1163"/>
                    <a:pt x="139" y="1163"/>
                    <a:pt x="139" y="1163"/>
                  </a:cubicBezTo>
                  <a:cubicBezTo>
                    <a:pt x="139" y="1163"/>
                    <a:pt x="155" y="1164"/>
                    <a:pt x="156" y="1175"/>
                  </a:cubicBezTo>
                  <a:cubicBezTo>
                    <a:pt x="157" y="1186"/>
                    <a:pt x="158" y="1203"/>
                    <a:pt x="158" y="1203"/>
                  </a:cubicBezTo>
                  <a:cubicBezTo>
                    <a:pt x="158" y="1203"/>
                    <a:pt x="163" y="1213"/>
                    <a:pt x="170" y="1213"/>
                  </a:cubicBezTo>
                  <a:cubicBezTo>
                    <a:pt x="177" y="1213"/>
                    <a:pt x="196" y="1208"/>
                    <a:pt x="194" y="1219"/>
                  </a:cubicBezTo>
                  <a:cubicBezTo>
                    <a:pt x="192" y="1230"/>
                    <a:pt x="160" y="1227"/>
                    <a:pt x="161" y="1230"/>
                  </a:cubicBezTo>
                  <a:cubicBezTo>
                    <a:pt x="162" y="1233"/>
                    <a:pt x="185" y="1240"/>
                    <a:pt x="185" y="1240"/>
                  </a:cubicBezTo>
                  <a:cubicBezTo>
                    <a:pt x="185" y="1240"/>
                    <a:pt x="208" y="1249"/>
                    <a:pt x="205" y="1257"/>
                  </a:cubicBezTo>
                  <a:cubicBezTo>
                    <a:pt x="202" y="1265"/>
                    <a:pt x="189" y="1276"/>
                    <a:pt x="189" y="1276"/>
                  </a:cubicBezTo>
                  <a:cubicBezTo>
                    <a:pt x="205" y="1288"/>
                    <a:pt x="205" y="1288"/>
                    <a:pt x="205" y="1288"/>
                  </a:cubicBezTo>
                  <a:cubicBezTo>
                    <a:pt x="202" y="1303"/>
                    <a:pt x="202" y="1303"/>
                    <a:pt x="202" y="1303"/>
                  </a:cubicBezTo>
                  <a:cubicBezTo>
                    <a:pt x="217" y="1321"/>
                    <a:pt x="217" y="1321"/>
                    <a:pt x="217" y="1321"/>
                  </a:cubicBezTo>
                  <a:cubicBezTo>
                    <a:pt x="214" y="1343"/>
                    <a:pt x="214" y="1343"/>
                    <a:pt x="214" y="1343"/>
                  </a:cubicBezTo>
                  <a:cubicBezTo>
                    <a:pt x="224" y="1360"/>
                    <a:pt x="224" y="1360"/>
                    <a:pt x="224" y="1360"/>
                  </a:cubicBezTo>
                  <a:cubicBezTo>
                    <a:pt x="213" y="1364"/>
                    <a:pt x="213" y="1364"/>
                    <a:pt x="213" y="1364"/>
                  </a:cubicBezTo>
                  <a:cubicBezTo>
                    <a:pt x="210" y="1394"/>
                    <a:pt x="210" y="1394"/>
                    <a:pt x="210" y="1394"/>
                  </a:cubicBezTo>
                  <a:cubicBezTo>
                    <a:pt x="210" y="1394"/>
                    <a:pt x="229" y="1405"/>
                    <a:pt x="230" y="1408"/>
                  </a:cubicBezTo>
                  <a:cubicBezTo>
                    <a:pt x="231" y="1411"/>
                    <a:pt x="215" y="1420"/>
                    <a:pt x="215" y="1420"/>
                  </a:cubicBezTo>
                  <a:cubicBezTo>
                    <a:pt x="215" y="1420"/>
                    <a:pt x="235" y="1435"/>
                    <a:pt x="232" y="1440"/>
                  </a:cubicBezTo>
                  <a:cubicBezTo>
                    <a:pt x="229" y="1445"/>
                    <a:pt x="214" y="1450"/>
                    <a:pt x="214" y="1450"/>
                  </a:cubicBezTo>
                  <a:cubicBezTo>
                    <a:pt x="213" y="1463"/>
                    <a:pt x="213" y="1463"/>
                    <a:pt x="213" y="1463"/>
                  </a:cubicBezTo>
                  <a:cubicBezTo>
                    <a:pt x="206" y="1467"/>
                    <a:pt x="206" y="1467"/>
                    <a:pt x="206" y="1467"/>
                  </a:cubicBezTo>
                  <a:cubicBezTo>
                    <a:pt x="206" y="1467"/>
                    <a:pt x="208" y="1483"/>
                    <a:pt x="213" y="1488"/>
                  </a:cubicBezTo>
                  <a:cubicBezTo>
                    <a:pt x="218" y="1493"/>
                    <a:pt x="216" y="1513"/>
                    <a:pt x="216" y="1513"/>
                  </a:cubicBezTo>
                  <a:cubicBezTo>
                    <a:pt x="236" y="1517"/>
                    <a:pt x="236" y="1517"/>
                    <a:pt x="236" y="1517"/>
                  </a:cubicBezTo>
                  <a:cubicBezTo>
                    <a:pt x="236" y="1517"/>
                    <a:pt x="240" y="1542"/>
                    <a:pt x="250" y="1542"/>
                  </a:cubicBezTo>
                  <a:cubicBezTo>
                    <a:pt x="260" y="1542"/>
                    <a:pt x="266" y="1524"/>
                    <a:pt x="281" y="1537"/>
                  </a:cubicBezTo>
                  <a:cubicBezTo>
                    <a:pt x="296" y="1550"/>
                    <a:pt x="290" y="1562"/>
                    <a:pt x="290" y="1562"/>
                  </a:cubicBezTo>
                  <a:cubicBezTo>
                    <a:pt x="304" y="1578"/>
                    <a:pt x="304" y="1578"/>
                    <a:pt x="304" y="1578"/>
                  </a:cubicBezTo>
                  <a:cubicBezTo>
                    <a:pt x="311" y="1589"/>
                    <a:pt x="311" y="1589"/>
                    <a:pt x="311" y="1589"/>
                  </a:cubicBezTo>
                  <a:cubicBezTo>
                    <a:pt x="335" y="1600"/>
                    <a:pt x="335" y="1600"/>
                    <a:pt x="335" y="1600"/>
                  </a:cubicBezTo>
                  <a:cubicBezTo>
                    <a:pt x="347" y="1612"/>
                    <a:pt x="347" y="1612"/>
                    <a:pt x="347" y="1612"/>
                  </a:cubicBezTo>
                  <a:cubicBezTo>
                    <a:pt x="347" y="1612"/>
                    <a:pt x="373" y="1605"/>
                    <a:pt x="389" y="1607"/>
                  </a:cubicBezTo>
                  <a:cubicBezTo>
                    <a:pt x="405" y="1609"/>
                    <a:pt x="425" y="1608"/>
                    <a:pt x="425" y="1608"/>
                  </a:cubicBezTo>
                  <a:cubicBezTo>
                    <a:pt x="440" y="1620"/>
                    <a:pt x="440" y="1620"/>
                    <a:pt x="440" y="1620"/>
                  </a:cubicBezTo>
                  <a:cubicBezTo>
                    <a:pt x="437" y="1628"/>
                    <a:pt x="437" y="1628"/>
                    <a:pt x="437" y="1628"/>
                  </a:cubicBezTo>
                  <a:cubicBezTo>
                    <a:pt x="442" y="1616"/>
                    <a:pt x="442" y="1616"/>
                    <a:pt x="442" y="1616"/>
                  </a:cubicBezTo>
                  <a:cubicBezTo>
                    <a:pt x="449" y="1606"/>
                    <a:pt x="478" y="1625"/>
                    <a:pt x="478" y="1625"/>
                  </a:cubicBezTo>
                  <a:cubicBezTo>
                    <a:pt x="451" y="1588"/>
                    <a:pt x="451" y="1588"/>
                    <a:pt x="451" y="1588"/>
                  </a:cubicBezTo>
                  <a:cubicBezTo>
                    <a:pt x="438" y="1589"/>
                    <a:pt x="438" y="1589"/>
                    <a:pt x="438" y="1589"/>
                  </a:cubicBezTo>
                  <a:cubicBezTo>
                    <a:pt x="441" y="1579"/>
                    <a:pt x="441" y="1579"/>
                    <a:pt x="441" y="1579"/>
                  </a:cubicBezTo>
                  <a:cubicBezTo>
                    <a:pt x="417" y="1562"/>
                    <a:pt x="417" y="1562"/>
                    <a:pt x="417" y="1562"/>
                  </a:cubicBezTo>
                  <a:cubicBezTo>
                    <a:pt x="418" y="1538"/>
                    <a:pt x="418" y="1538"/>
                    <a:pt x="418" y="1538"/>
                  </a:cubicBezTo>
                  <a:cubicBezTo>
                    <a:pt x="409" y="1534"/>
                    <a:pt x="409" y="1534"/>
                    <a:pt x="409" y="1534"/>
                  </a:cubicBezTo>
                  <a:cubicBezTo>
                    <a:pt x="414" y="1522"/>
                    <a:pt x="414" y="1522"/>
                    <a:pt x="414" y="1522"/>
                  </a:cubicBezTo>
                  <a:cubicBezTo>
                    <a:pt x="414" y="1522"/>
                    <a:pt x="423" y="1522"/>
                    <a:pt x="426" y="1514"/>
                  </a:cubicBezTo>
                  <a:cubicBezTo>
                    <a:pt x="430" y="1506"/>
                    <a:pt x="400" y="1506"/>
                    <a:pt x="400" y="1506"/>
                  </a:cubicBezTo>
                  <a:cubicBezTo>
                    <a:pt x="412" y="1501"/>
                    <a:pt x="412" y="1501"/>
                    <a:pt x="412" y="1501"/>
                  </a:cubicBezTo>
                  <a:cubicBezTo>
                    <a:pt x="408" y="1488"/>
                    <a:pt x="408" y="1488"/>
                    <a:pt x="408" y="1488"/>
                  </a:cubicBezTo>
                  <a:cubicBezTo>
                    <a:pt x="424" y="1505"/>
                    <a:pt x="424" y="1505"/>
                    <a:pt x="424" y="1505"/>
                  </a:cubicBezTo>
                  <a:cubicBezTo>
                    <a:pt x="424" y="1505"/>
                    <a:pt x="438" y="1515"/>
                    <a:pt x="448" y="1503"/>
                  </a:cubicBezTo>
                  <a:cubicBezTo>
                    <a:pt x="458" y="1491"/>
                    <a:pt x="440" y="1465"/>
                    <a:pt x="441" y="1451"/>
                  </a:cubicBezTo>
                  <a:cubicBezTo>
                    <a:pt x="442" y="1438"/>
                    <a:pt x="485" y="1409"/>
                    <a:pt x="488" y="1400"/>
                  </a:cubicBezTo>
                  <a:cubicBezTo>
                    <a:pt x="492" y="1391"/>
                    <a:pt x="467" y="1391"/>
                    <a:pt x="467" y="1391"/>
                  </a:cubicBezTo>
                  <a:cubicBezTo>
                    <a:pt x="483" y="1389"/>
                    <a:pt x="483" y="1389"/>
                    <a:pt x="483" y="1389"/>
                  </a:cubicBezTo>
                  <a:cubicBezTo>
                    <a:pt x="483" y="1389"/>
                    <a:pt x="484" y="1369"/>
                    <a:pt x="476" y="1359"/>
                  </a:cubicBezTo>
                  <a:cubicBezTo>
                    <a:pt x="468" y="1349"/>
                    <a:pt x="456" y="1354"/>
                    <a:pt x="456" y="1354"/>
                  </a:cubicBezTo>
                  <a:cubicBezTo>
                    <a:pt x="444" y="1345"/>
                    <a:pt x="444" y="1345"/>
                    <a:pt x="444" y="1345"/>
                  </a:cubicBezTo>
                  <a:cubicBezTo>
                    <a:pt x="431" y="1345"/>
                    <a:pt x="431" y="1345"/>
                    <a:pt x="431" y="1345"/>
                  </a:cubicBezTo>
                  <a:cubicBezTo>
                    <a:pt x="431" y="1345"/>
                    <a:pt x="391" y="1328"/>
                    <a:pt x="379" y="1301"/>
                  </a:cubicBezTo>
                  <a:cubicBezTo>
                    <a:pt x="366" y="1274"/>
                    <a:pt x="386" y="1269"/>
                    <a:pt x="386" y="1269"/>
                  </a:cubicBezTo>
                  <a:cubicBezTo>
                    <a:pt x="392" y="1252"/>
                    <a:pt x="392" y="1252"/>
                    <a:pt x="392" y="1252"/>
                  </a:cubicBezTo>
                  <a:cubicBezTo>
                    <a:pt x="401" y="1252"/>
                    <a:pt x="401" y="1252"/>
                    <a:pt x="401" y="1252"/>
                  </a:cubicBezTo>
                  <a:cubicBezTo>
                    <a:pt x="407" y="1240"/>
                    <a:pt x="407" y="1240"/>
                    <a:pt x="407" y="1240"/>
                  </a:cubicBezTo>
                  <a:cubicBezTo>
                    <a:pt x="443" y="1239"/>
                    <a:pt x="443" y="1239"/>
                    <a:pt x="443" y="1239"/>
                  </a:cubicBezTo>
                  <a:cubicBezTo>
                    <a:pt x="435" y="1232"/>
                    <a:pt x="435" y="1232"/>
                    <a:pt x="435" y="1232"/>
                  </a:cubicBezTo>
                  <a:cubicBezTo>
                    <a:pt x="434" y="1218"/>
                    <a:pt x="434" y="1218"/>
                    <a:pt x="434" y="1218"/>
                  </a:cubicBezTo>
                  <a:cubicBezTo>
                    <a:pt x="443" y="1217"/>
                    <a:pt x="443" y="1217"/>
                    <a:pt x="443" y="1217"/>
                  </a:cubicBezTo>
                  <a:cubicBezTo>
                    <a:pt x="443" y="1217"/>
                    <a:pt x="448" y="1198"/>
                    <a:pt x="440" y="1191"/>
                  </a:cubicBezTo>
                  <a:cubicBezTo>
                    <a:pt x="432" y="1184"/>
                    <a:pt x="423" y="1168"/>
                    <a:pt x="430" y="1152"/>
                  </a:cubicBezTo>
                  <a:cubicBezTo>
                    <a:pt x="436" y="1137"/>
                    <a:pt x="456" y="1137"/>
                    <a:pt x="456" y="1137"/>
                  </a:cubicBezTo>
                  <a:cubicBezTo>
                    <a:pt x="456" y="1130"/>
                    <a:pt x="456" y="1130"/>
                    <a:pt x="456" y="1130"/>
                  </a:cubicBezTo>
                  <a:cubicBezTo>
                    <a:pt x="456" y="1130"/>
                    <a:pt x="439" y="1130"/>
                    <a:pt x="431" y="1125"/>
                  </a:cubicBezTo>
                  <a:cubicBezTo>
                    <a:pt x="423" y="1121"/>
                    <a:pt x="432" y="1112"/>
                    <a:pt x="440" y="1111"/>
                  </a:cubicBezTo>
                  <a:cubicBezTo>
                    <a:pt x="448" y="1110"/>
                    <a:pt x="462" y="1127"/>
                    <a:pt x="469" y="1127"/>
                  </a:cubicBezTo>
                  <a:cubicBezTo>
                    <a:pt x="476" y="1127"/>
                    <a:pt x="485" y="1123"/>
                    <a:pt x="486" y="1113"/>
                  </a:cubicBezTo>
                  <a:cubicBezTo>
                    <a:pt x="487" y="1103"/>
                    <a:pt x="474" y="1080"/>
                    <a:pt x="461" y="1085"/>
                  </a:cubicBezTo>
                  <a:cubicBezTo>
                    <a:pt x="449" y="1089"/>
                    <a:pt x="468" y="1099"/>
                    <a:pt x="456" y="1105"/>
                  </a:cubicBezTo>
                  <a:cubicBezTo>
                    <a:pt x="443" y="1111"/>
                    <a:pt x="431" y="1094"/>
                    <a:pt x="431" y="1094"/>
                  </a:cubicBezTo>
                  <a:cubicBezTo>
                    <a:pt x="431" y="1094"/>
                    <a:pt x="407" y="1096"/>
                    <a:pt x="404" y="1089"/>
                  </a:cubicBezTo>
                  <a:cubicBezTo>
                    <a:pt x="400" y="1083"/>
                    <a:pt x="404" y="1055"/>
                    <a:pt x="404" y="1052"/>
                  </a:cubicBezTo>
                  <a:cubicBezTo>
                    <a:pt x="404" y="1049"/>
                    <a:pt x="387" y="1032"/>
                    <a:pt x="391" y="1017"/>
                  </a:cubicBezTo>
                  <a:cubicBezTo>
                    <a:pt x="396" y="1003"/>
                    <a:pt x="409" y="1019"/>
                    <a:pt x="424" y="1023"/>
                  </a:cubicBezTo>
                  <a:cubicBezTo>
                    <a:pt x="439" y="1026"/>
                    <a:pt x="456" y="1039"/>
                    <a:pt x="465" y="1039"/>
                  </a:cubicBezTo>
                  <a:cubicBezTo>
                    <a:pt x="474" y="1039"/>
                    <a:pt x="507" y="1021"/>
                    <a:pt x="515" y="1015"/>
                  </a:cubicBezTo>
                  <a:cubicBezTo>
                    <a:pt x="523" y="1009"/>
                    <a:pt x="490" y="991"/>
                    <a:pt x="490" y="991"/>
                  </a:cubicBezTo>
                  <a:cubicBezTo>
                    <a:pt x="489" y="975"/>
                    <a:pt x="489" y="975"/>
                    <a:pt x="489" y="975"/>
                  </a:cubicBezTo>
                  <a:cubicBezTo>
                    <a:pt x="489" y="975"/>
                    <a:pt x="498" y="959"/>
                    <a:pt x="501" y="948"/>
                  </a:cubicBezTo>
                  <a:cubicBezTo>
                    <a:pt x="503" y="938"/>
                    <a:pt x="480" y="938"/>
                    <a:pt x="480" y="938"/>
                  </a:cubicBezTo>
                  <a:cubicBezTo>
                    <a:pt x="478" y="924"/>
                    <a:pt x="478" y="924"/>
                    <a:pt x="478" y="924"/>
                  </a:cubicBezTo>
                  <a:cubicBezTo>
                    <a:pt x="478" y="924"/>
                    <a:pt x="470" y="915"/>
                    <a:pt x="477" y="907"/>
                  </a:cubicBezTo>
                  <a:cubicBezTo>
                    <a:pt x="484" y="899"/>
                    <a:pt x="494" y="934"/>
                    <a:pt x="494" y="934"/>
                  </a:cubicBezTo>
                  <a:cubicBezTo>
                    <a:pt x="502" y="933"/>
                    <a:pt x="502" y="933"/>
                    <a:pt x="502" y="933"/>
                  </a:cubicBezTo>
                  <a:cubicBezTo>
                    <a:pt x="497" y="919"/>
                    <a:pt x="497" y="919"/>
                    <a:pt x="497" y="919"/>
                  </a:cubicBezTo>
                  <a:cubicBezTo>
                    <a:pt x="551" y="926"/>
                    <a:pt x="551" y="926"/>
                    <a:pt x="551" y="926"/>
                  </a:cubicBezTo>
                  <a:cubicBezTo>
                    <a:pt x="554" y="920"/>
                    <a:pt x="554" y="920"/>
                    <a:pt x="554" y="920"/>
                  </a:cubicBezTo>
                  <a:cubicBezTo>
                    <a:pt x="554" y="920"/>
                    <a:pt x="567" y="912"/>
                    <a:pt x="595" y="909"/>
                  </a:cubicBezTo>
                  <a:cubicBezTo>
                    <a:pt x="624" y="906"/>
                    <a:pt x="676" y="881"/>
                    <a:pt x="676" y="881"/>
                  </a:cubicBezTo>
                  <a:cubicBezTo>
                    <a:pt x="673" y="855"/>
                    <a:pt x="673" y="855"/>
                    <a:pt x="673" y="855"/>
                  </a:cubicBezTo>
                  <a:cubicBezTo>
                    <a:pt x="688" y="847"/>
                    <a:pt x="688" y="847"/>
                    <a:pt x="688" y="847"/>
                  </a:cubicBezTo>
                  <a:cubicBezTo>
                    <a:pt x="696" y="814"/>
                    <a:pt x="696" y="814"/>
                    <a:pt x="696" y="814"/>
                  </a:cubicBezTo>
                  <a:cubicBezTo>
                    <a:pt x="689" y="797"/>
                    <a:pt x="689" y="797"/>
                    <a:pt x="689" y="797"/>
                  </a:cubicBezTo>
                  <a:cubicBezTo>
                    <a:pt x="689" y="779"/>
                    <a:pt x="689" y="779"/>
                    <a:pt x="689" y="779"/>
                  </a:cubicBezTo>
                  <a:cubicBezTo>
                    <a:pt x="689" y="779"/>
                    <a:pt x="678" y="770"/>
                    <a:pt x="667" y="766"/>
                  </a:cubicBezTo>
                  <a:cubicBezTo>
                    <a:pt x="661" y="764"/>
                    <a:pt x="654" y="769"/>
                    <a:pt x="649" y="765"/>
                  </a:cubicBezTo>
                  <a:cubicBezTo>
                    <a:pt x="641" y="759"/>
                    <a:pt x="655" y="753"/>
                    <a:pt x="658" y="748"/>
                  </a:cubicBezTo>
                  <a:cubicBezTo>
                    <a:pt x="662" y="741"/>
                    <a:pt x="657" y="735"/>
                    <a:pt x="657" y="727"/>
                  </a:cubicBezTo>
                  <a:cubicBezTo>
                    <a:pt x="657" y="712"/>
                    <a:pt x="624" y="707"/>
                    <a:pt x="601" y="696"/>
                  </a:cubicBezTo>
                  <a:cubicBezTo>
                    <a:pt x="578" y="685"/>
                    <a:pt x="578" y="674"/>
                    <a:pt x="588" y="660"/>
                  </a:cubicBezTo>
                  <a:cubicBezTo>
                    <a:pt x="589" y="659"/>
                    <a:pt x="589" y="658"/>
                    <a:pt x="590" y="658"/>
                  </a:cubicBezTo>
                  <a:cubicBezTo>
                    <a:pt x="570" y="633"/>
                    <a:pt x="570" y="633"/>
                    <a:pt x="570" y="633"/>
                  </a:cubicBezTo>
                  <a:cubicBezTo>
                    <a:pt x="570" y="601"/>
                    <a:pt x="570" y="601"/>
                    <a:pt x="570" y="601"/>
                  </a:cubicBezTo>
                  <a:cubicBezTo>
                    <a:pt x="570" y="601"/>
                    <a:pt x="593" y="600"/>
                    <a:pt x="594" y="595"/>
                  </a:cubicBezTo>
                  <a:cubicBezTo>
                    <a:pt x="595" y="590"/>
                    <a:pt x="575" y="567"/>
                    <a:pt x="575" y="567"/>
                  </a:cubicBezTo>
                  <a:cubicBezTo>
                    <a:pt x="582" y="557"/>
                    <a:pt x="582" y="557"/>
                    <a:pt x="582" y="557"/>
                  </a:cubicBezTo>
                  <a:cubicBezTo>
                    <a:pt x="582" y="557"/>
                    <a:pt x="569" y="545"/>
                    <a:pt x="568" y="536"/>
                  </a:cubicBezTo>
                  <a:cubicBezTo>
                    <a:pt x="567" y="527"/>
                    <a:pt x="586" y="528"/>
                    <a:pt x="586" y="528"/>
                  </a:cubicBezTo>
                  <a:cubicBezTo>
                    <a:pt x="569" y="518"/>
                    <a:pt x="569" y="518"/>
                    <a:pt x="569" y="518"/>
                  </a:cubicBezTo>
                  <a:cubicBezTo>
                    <a:pt x="569" y="491"/>
                    <a:pt x="569" y="491"/>
                    <a:pt x="569" y="491"/>
                  </a:cubicBezTo>
                  <a:cubicBezTo>
                    <a:pt x="587" y="484"/>
                    <a:pt x="587" y="484"/>
                    <a:pt x="587" y="484"/>
                  </a:cubicBezTo>
                  <a:cubicBezTo>
                    <a:pt x="587" y="484"/>
                    <a:pt x="566" y="471"/>
                    <a:pt x="566" y="467"/>
                  </a:cubicBezTo>
                  <a:cubicBezTo>
                    <a:pt x="566" y="463"/>
                    <a:pt x="580" y="452"/>
                    <a:pt x="580" y="452"/>
                  </a:cubicBezTo>
                  <a:cubicBezTo>
                    <a:pt x="580" y="452"/>
                    <a:pt x="584" y="435"/>
                    <a:pt x="584" y="429"/>
                  </a:cubicBezTo>
                  <a:cubicBezTo>
                    <a:pt x="584" y="423"/>
                    <a:pt x="599" y="424"/>
                    <a:pt x="604" y="419"/>
                  </a:cubicBezTo>
                  <a:cubicBezTo>
                    <a:pt x="609" y="414"/>
                    <a:pt x="612" y="399"/>
                    <a:pt x="612" y="396"/>
                  </a:cubicBezTo>
                  <a:cubicBezTo>
                    <a:pt x="612" y="393"/>
                    <a:pt x="621" y="388"/>
                    <a:pt x="626" y="383"/>
                  </a:cubicBezTo>
                  <a:cubicBezTo>
                    <a:pt x="631" y="378"/>
                    <a:pt x="634" y="355"/>
                    <a:pt x="634" y="355"/>
                  </a:cubicBezTo>
                  <a:close/>
                  <a:moveTo>
                    <a:pt x="619" y="681"/>
                  </a:moveTo>
                  <a:cubicBezTo>
                    <a:pt x="624" y="681"/>
                    <a:pt x="624" y="681"/>
                    <a:pt x="624" y="681"/>
                  </a:cubicBezTo>
                  <a:cubicBezTo>
                    <a:pt x="617" y="677"/>
                    <a:pt x="617" y="677"/>
                    <a:pt x="617" y="677"/>
                  </a:cubicBezTo>
                  <a:cubicBezTo>
                    <a:pt x="617" y="677"/>
                    <a:pt x="617" y="677"/>
                    <a:pt x="617" y="677"/>
                  </a:cubicBezTo>
                  <a:cubicBezTo>
                    <a:pt x="618" y="679"/>
                    <a:pt x="619" y="681"/>
                    <a:pt x="619" y="6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r>
                <a:rPr lang="en-GB" noProof="0"/>
                <a:t> </a:t>
              </a:r>
            </a:p>
          </p:txBody>
        </p:sp>
        <p:sp>
          <p:nvSpPr>
            <p:cNvPr id="32" name="Ecuador">
              <a:extLst>
                <a:ext uri="{FF2B5EF4-FFF2-40B4-BE49-F238E27FC236}">
                  <a16:creationId xmlns:a16="http://schemas.microsoft.com/office/drawing/2014/main" id="{5C9649E9-6D3F-4D72-AB94-61440966644A}"/>
                </a:ext>
              </a:extLst>
            </p:cNvPr>
            <p:cNvSpPr>
              <a:spLocks noEditPoints="1"/>
            </p:cNvSpPr>
            <p:nvPr/>
          </p:nvSpPr>
          <p:spPr bwMode="gray">
            <a:xfrm>
              <a:off x="2758472" y="3897854"/>
              <a:ext cx="208795" cy="266321"/>
            </a:xfrm>
            <a:custGeom>
              <a:avLst/>
              <a:gdLst>
                <a:gd name="T0" fmla="*/ 42 w 280"/>
                <a:gd name="T1" fmla="*/ 249 h 353"/>
                <a:gd name="T2" fmla="*/ 49 w 280"/>
                <a:gd name="T3" fmla="*/ 229 h 353"/>
                <a:gd name="T4" fmla="*/ 42 w 280"/>
                <a:gd name="T5" fmla="*/ 249 h 353"/>
                <a:gd name="T6" fmla="*/ 277 w 280"/>
                <a:gd name="T7" fmla="*/ 114 h 353"/>
                <a:gd name="T8" fmla="*/ 261 w 280"/>
                <a:gd name="T9" fmla="*/ 102 h 353"/>
                <a:gd name="T10" fmla="*/ 271 w 280"/>
                <a:gd name="T11" fmla="*/ 84 h 353"/>
                <a:gd name="T12" fmla="*/ 252 w 280"/>
                <a:gd name="T13" fmla="*/ 83 h 353"/>
                <a:gd name="T14" fmla="*/ 230 w 280"/>
                <a:gd name="T15" fmla="*/ 61 h 353"/>
                <a:gd name="T16" fmla="*/ 218 w 280"/>
                <a:gd name="T17" fmla="*/ 73 h 353"/>
                <a:gd name="T18" fmla="*/ 195 w 280"/>
                <a:gd name="T19" fmla="*/ 65 h 353"/>
                <a:gd name="T20" fmla="*/ 175 w 280"/>
                <a:gd name="T21" fmla="*/ 64 h 353"/>
                <a:gd name="T22" fmla="*/ 163 w 280"/>
                <a:gd name="T23" fmla="*/ 43 h 353"/>
                <a:gd name="T24" fmla="*/ 140 w 280"/>
                <a:gd name="T25" fmla="*/ 40 h 353"/>
                <a:gd name="T26" fmla="*/ 121 w 280"/>
                <a:gd name="T27" fmla="*/ 22 h 353"/>
                <a:gd name="T28" fmla="*/ 98 w 280"/>
                <a:gd name="T29" fmla="*/ 0 h 353"/>
                <a:gd name="T30" fmla="*/ 101 w 280"/>
                <a:gd name="T31" fmla="*/ 23 h 353"/>
                <a:gd name="T32" fmla="*/ 68 w 280"/>
                <a:gd name="T33" fmla="*/ 37 h 353"/>
                <a:gd name="T34" fmla="*/ 66 w 280"/>
                <a:gd name="T35" fmla="*/ 27 h 353"/>
                <a:gd name="T36" fmla="*/ 44 w 280"/>
                <a:gd name="T37" fmla="*/ 46 h 353"/>
                <a:gd name="T38" fmla="*/ 49 w 280"/>
                <a:gd name="T39" fmla="*/ 77 h 353"/>
                <a:gd name="T40" fmla="*/ 31 w 280"/>
                <a:gd name="T41" fmla="*/ 97 h 353"/>
                <a:gd name="T42" fmla="*/ 39 w 280"/>
                <a:gd name="T43" fmla="*/ 119 h 353"/>
                <a:gd name="T44" fmla="*/ 27 w 280"/>
                <a:gd name="T45" fmla="*/ 119 h 353"/>
                <a:gd name="T46" fmla="*/ 26 w 280"/>
                <a:gd name="T47" fmla="*/ 130 h 353"/>
                <a:gd name="T48" fmla="*/ 3 w 280"/>
                <a:gd name="T49" fmla="*/ 144 h 353"/>
                <a:gd name="T50" fmla="*/ 19 w 280"/>
                <a:gd name="T51" fmla="*/ 154 h 353"/>
                <a:gd name="T52" fmla="*/ 8 w 280"/>
                <a:gd name="T53" fmla="*/ 173 h 353"/>
                <a:gd name="T54" fmla="*/ 18 w 280"/>
                <a:gd name="T55" fmla="*/ 187 h 353"/>
                <a:gd name="T56" fmla="*/ 3 w 280"/>
                <a:gd name="T57" fmla="*/ 201 h 353"/>
                <a:gd name="T58" fmla="*/ 12 w 280"/>
                <a:gd name="T59" fmla="*/ 207 h 353"/>
                <a:gd name="T60" fmla="*/ 22 w 280"/>
                <a:gd name="T61" fmla="*/ 228 h 353"/>
                <a:gd name="T62" fmla="*/ 48 w 280"/>
                <a:gd name="T63" fmla="*/ 214 h 353"/>
                <a:gd name="T64" fmla="*/ 65 w 280"/>
                <a:gd name="T65" fmla="*/ 219 h 353"/>
                <a:gd name="T66" fmla="*/ 61 w 280"/>
                <a:gd name="T67" fmla="*/ 258 h 353"/>
                <a:gd name="T68" fmla="*/ 36 w 280"/>
                <a:gd name="T69" fmla="*/ 271 h 353"/>
                <a:gd name="T70" fmla="*/ 51 w 280"/>
                <a:gd name="T71" fmla="*/ 286 h 353"/>
                <a:gd name="T72" fmla="*/ 30 w 280"/>
                <a:gd name="T73" fmla="*/ 307 h 353"/>
                <a:gd name="T74" fmla="*/ 40 w 280"/>
                <a:gd name="T75" fmla="*/ 315 h 353"/>
                <a:gd name="T76" fmla="*/ 33 w 280"/>
                <a:gd name="T77" fmla="*/ 329 h 353"/>
                <a:gd name="T78" fmla="*/ 53 w 280"/>
                <a:gd name="T79" fmla="*/ 315 h 353"/>
                <a:gd name="T80" fmla="*/ 62 w 280"/>
                <a:gd name="T81" fmla="*/ 326 h 353"/>
                <a:gd name="T82" fmla="*/ 81 w 280"/>
                <a:gd name="T83" fmla="*/ 324 h 353"/>
                <a:gd name="T84" fmla="*/ 96 w 280"/>
                <a:gd name="T85" fmla="*/ 353 h 353"/>
                <a:gd name="T86" fmla="*/ 108 w 280"/>
                <a:gd name="T87" fmla="*/ 339 h 353"/>
                <a:gd name="T88" fmla="*/ 121 w 280"/>
                <a:gd name="T89" fmla="*/ 335 h 353"/>
                <a:gd name="T90" fmla="*/ 125 w 280"/>
                <a:gd name="T91" fmla="*/ 299 h 353"/>
                <a:gd name="T92" fmla="*/ 135 w 280"/>
                <a:gd name="T93" fmla="*/ 284 h 353"/>
                <a:gd name="T94" fmla="*/ 132 w 280"/>
                <a:gd name="T95" fmla="*/ 272 h 353"/>
                <a:gd name="T96" fmla="*/ 140 w 280"/>
                <a:gd name="T97" fmla="*/ 269 h 353"/>
                <a:gd name="T98" fmla="*/ 154 w 280"/>
                <a:gd name="T99" fmla="*/ 251 h 353"/>
                <a:gd name="T100" fmla="*/ 211 w 280"/>
                <a:gd name="T101" fmla="*/ 226 h 353"/>
                <a:gd name="T102" fmla="*/ 262 w 280"/>
                <a:gd name="T103" fmla="*/ 170 h 353"/>
                <a:gd name="T104" fmla="*/ 270 w 280"/>
                <a:gd name="T105" fmla="*/ 141 h 353"/>
                <a:gd name="T106" fmla="*/ 280 w 280"/>
                <a:gd name="T107" fmla="*/ 136 h 353"/>
                <a:gd name="T108" fmla="*/ 277 w 280"/>
                <a:gd name="T109" fmla="*/ 1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353">
                  <a:moveTo>
                    <a:pt x="42" y="249"/>
                  </a:moveTo>
                  <a:cubicBezTo>
                    <a:pt x="57" y="245"/>
                    <a:pt x="59" y="225"/>
                    <a:pt x="49" y="229"/>
                  </a:cubicBezTo>
                  <a:cubicBezTo>
                    <a:pt x="40" y="233"/>
                    <a:pt x="34" y="250"/>
                    <a:pt x="42" y="249"/>
                  </a:cubicBezTo>
                  <a:close/>
                  <a:moveTo>
                    <a:pt x="277" y="114"/>
                  </a:moveTo>
                  <a:cubicBezTo>
                    <a:pt x="261" y="102"/>
                    <a:pt x="261" y="102"/>
                    <a:pt x="261" y="102"/>
                  </a:cubicBezTo>
                  <a:cubicBezTo>
                    <a:pt x="261" y="102"/>
                    <a:pt x="272" y="102"/>
                    <a:pt x="271" y="84"/>
                  </a:cubicBezTo>
                  <a:cubicBezTo>
                    <a:pt x="265" y="83"/>
                    <a:pt x="258" y="83"/>
                    <a:pt x="252" y="83"/>
                  </a:cubicBezTo>
                  <a:cubicBezTo>
                    <a:pt x="239" y="82"/>
                    <a:pt x="247" y="64"/>
                    <a:pt x="230" y="61"/>
                  </a:cubicBezTo>
                  <a:cubicBezTo>
                    <a:pt x="213" y="58"/>
                    <a:pt x="225" y="71"/>
                    <a:pt x="218" y="73"/>
                  </a:cubicBezTo>
                  <a:cubicBezTo>
                    <a:pt x="211" y="75"/>
                    <a:pt x="195" y="65"/>
                    <a:pt x="195" y="65"/>
                  </a:cubicBezTo>
                  <a:cubicBezTo>
                    <a:pt x="195" y="65"/>
                    <a:pt x="184" y="70"/>
                    <a:pt x="175" y="64"/>
                  </a:cubicBezTo>
                  <a:cubicBezTo>
                    <a:pt x="166" y="58"/>
                    <a:pt x="173" y="51"/>
                    <a:pt x="163" y="43"/>
                  </a:cubicBezTo>
                  <a:cubicBezTo>
                    <a:pt x="153" y="35"/>
                    <a:pt x="140" y="40"/>
                    <a:pt x="140" y="40"/>
                  </a:cubicBezTo>
                  <a:cubicBezTo>
                    <a:pt x="140" y="40"/>
                    <a:pt x="132" y="28"/>
                    <a:pt x="121" y="22"/>
                  </a:cubicBezTo>
                  <a:cubicBezTo>
                    <a:pt x="113" y="19"/>
                    <a:pt x="103" y="6"/>
                    <a:pt x="98" y="0"/>
                  </a:cubicBezTo>
                  <a:cubicBezTo>
                    <a:pt x="99" y="10"/>
                    <a:pt x="105" y="14"/>
                    <a:pt x="101" y="23"/>
                  </a:cubicBezTo>
                  <a:cubicBezTo>
                    <a:pt x="98" y="32"/>
                    <a:pt x="68" y="37"/>
                    <a:pt x="68" y="37"/>
                  </a:cubicBezTo>
                  <a:cubicBezTo>
                    <a:pt x="66" y="27"/>
                    <a:pt x="66" y="27"/>
                    <a:pt x="66" y="27"/>
                  </a:cubicBezTo>
                  <a:cubicBezTo>
                    <a:pt x="66" y="27"/>
                    <a:pt x="46" y="38"/>
                    <a:pt x="44" y="46"/>
                  </a:cubicBezTo>
                  <a:cubicBezTo>
                    <a:pt x="41" y="54"/>
                    <a:pt x="51" y="64"/>
                    <a:pt x="49" y="77"/>
                  </a:cubicBezTo>
                  <a:cubicBezTo>
                    <a:pt x="48" y="90"/>
                    <a:pt x="35" y="89"/>
                    <a:pt x="31" y="97"/>
                  </a:cubicBezTo>
                  <a:cubicBezTo>
                    <a:pt x="26" y="105"/>
                    <a:pt x="39" y="119"/>
                    <a:pt x="39" y="119"/>
                  </a:cubicBezTo>
                  <a:cubicBezTo>
                    <a:pt x="27" y="119"/>
                    <a:pt x="27" y="119"/>
                    <a:pt x="27" y="119"/>
                  </a:cubicBezTo>
                  <a:cubicBezTo>
                    <a:pt x="26" y="130"/>
                    <a:pt x="26" y="130"/>
                    <a:pt x="26" y="130"/>
                  </a:cubicBezTo>
                  <a:cubicBezTo>
                    <a:pt x="3" y="144"/>
                    <a:pt x="3" y="144"/>
                    <a:pt x="3" y="144"/>
                  </a:cubicBezTo>
                  <a:cubicBezTo>
                    <a:pt x="19" y="154"/>
                    <a:pt x="19" y="154"/>
                    <a:pt x="19" y="154"/>
                  </a:cubicBezTo>
                  <a:cubicBezTo>
                    <a:pt x="8" y="173"/>
                    <a:pt x="8" y="173"/>
                    <a:pt x="8" y="173"/>
                  </a:cubicBezTo>
                  <a:cubicBezTo>
                    <a:pt x="8" y="173"/>
                    <a:pt x="19" y="176"/>
                    <a:pt x="18" y="187"/>
                  </a:cubicBezTo>
                  <a:cubicBezTo>
                    <a:pt x="16" y="198"/>
                    <a:pt x="3" y="201"/>
                    <a:pt x="3" y="201"/>
                  </a:cubicBezTo>
                  <a:cubicBezTo>
                    <a:pt x="12" y="207"/>
                    <a:pt x="12" y="207"/>
                    <a:pt x="12" y="207"/>
                  </a:cubicBezTo>
                  <a:cubicBezTo>
                    <a:pt x="12" y="207"/>
                    <a:pt x="0" y="221"/>
                    <a:pt x="22" y="228"/>
                  </a:cubicBezTo>
                  <a:cubicBezTo>
                    <a:pt x="45" y="235"/>
                    <a:pt x="48" y="214"/>
                    <a:pt x="48" y="214"/>
                  </a:cubicBezTo>
                  <a:cubicBezTo>
                    <a:pt x="65" y="219"/>
                    <a:pt x="65" y="219"/>
                    <a:pt x="65" y="219"/>
                  </a:cubicBezTo>
                  <a:cubicBezTo>
                    <a:pt x="73" y="227"/>
                    <a:pt x="64" y="246"/>
                    <a:pt x="61" y="258"/>
                  </a:cubicBezTo>
                  <a:cubicBezTo>
                    <a:pt x="59" y="270"/>
                    <a:pt x="36" y="271"/>
                    <a:pt x="36" y="271"/>
                  </a:cubicBezTo>
                  <a:cubicBezTo>
                    <a:pt x="36" y="271"/>
                    <a:pt x="60" y="277"/>
                    <a:pt x="51" y="286"/>
                  </a:cubicBezTo>
                  <a:cubicBezTo>
                    <a:pt x="43" y="295"/>
                    <a:pt x="30" y="307"/>
                    <a:pt x="30" y="307"/>
                  </a:cubicBezTo>
                  <a:cubicBezTo>
                    <a:pt x="40" y="315"/>
                    <a:pt x="40" y="315"/>
                    <a:pt x="40" y="315"/>
                  </a:cubicBezTo>
                  <a:cubicBezTo>
                    <a:pt x="40" y="315"/>
                    <a:pt x="24" y="324"/>
                    <a:pt x="33" y="329"/>
                  </a:cubicBezTo>
                  <a:cubicBezTo>
                    <a:pt x="43" y="333"/>
                    <a:pt x="53" y="315"/>
                    <a:pt x="53" y="315"/>
                  </a:cubicBezTo>
                  <a:cubicBezTo>
                    <a:pt x="62" y="326"/>
                    <a:pt x="62" y="326"/>
                    <a:pt x="62" y="326"/>
                  </a:cubicBezTo>
                  <a:cubicBezTo>
                    <a:pt x="62" y="326"/>
                    <a:pt x="75" y="320"/>
                    <a:pt x="81" y="324"/>
                  </a:cubicBezTo>
                  <a:cubicBezTo>
                    <a:pt x="86" y="329"/>
                    <a:pt x="82" y="353"/>
                    <a:pt x="96" y="353"/>
                  </a:cubicBezTo>
                  <a:cubicBezTo>
                    <a:pt x="109" y="353"/>
                    <a:pt x="104" y="342"/>
                    <a:pt x="108" y="339"/>
                  </a:cubicBezTo>
                  <a:cubicBezTo>
                    <a:pt x="112" y="337"/>
                    <a:pt x="121" y="335"/>
                    <a:pt x="121" y="335"/>
                  </a:cubicBezTo>
                  <a:cubicBezTo>
                    <a:pt x="121" y="335"/>
                    <a:pt x="124" y="308"/>
                    <a:pt x="125" y="299"/>
                  </a:cubicBezTo>
                  <a:cubicBezTo>
                    <a:pt x="127" y="289"/>
                    <a:pt x="135" y="284"/>
                    <a:pt x="135" y="284"/>
                  </a:cubicBezTo>
                  <a:cubicBezTo>
                    <a:pt x="132" y="272"/>
                    <a:pt x="132" y="272"/>
                    <a:pt x="132" y="272"/>
                  </a:cubicBezTo>
                  <a:cubicBezTo>
                    <a:pt x="140" y="269"/>
                    <a:pt x="140" y="269"/>
                    <a:pt x="140" y="269"/>
                  </a:cubicBezTo>
                  <a:cubicBezTo>
                    <a:pt x="140" y="269"/>
                    <a:pt x="140" y="262"/>
                    <a:pt x="154" y="251"/>
                  </a:cubicBezTo>
                  <a:cubicBezTo>
                    <a:pt x="167" y="240"/>
                    <a:pt x="188" y="240"/>
                    <a:pt x="211" y="226"/>
                  </a:cubicBezTo>
                  <a:cubicBezTo>
                    <a:pt x="234" y="211"/>
                    <a:pt x="262" y="170"/>
                    <a:pt x="262" y="170"/>
                  </a:cubicBezTo>
                  <a:cubicBezTo>
                    <a:pt x="270" y="141"/>
                    <a:pt x="270" y="141"/>
                    <a:pt x="270" y="141"/>
                  </a:cubicBezTo>
                  <a:cubicBezTo>
                    <a:pt x="280" y="136"/>
                    <a:pt x="280" y="136"/>
                    <a:pt x="280" y="136"/>
                  </a:cubicBezTo>
                  <a:lnTo>
                    <a:pt x="277" y="1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3" name="Sri Lanka">
              <a:extLst>
                <a:ext uri="{FF2B5EF4-FFF2-40B4-BE49-F238E27FC236}">
                  <a16:creationId xmlns:a16="http://schemas.microsoft.com/office/drawing/2014/main" id="{63B7F74C-7D53-47B8-991B-C140444055E8}"/>
                </a:ext>
              </a:extLst>
            </p:cNvPr>
            <p:cNvSpPr>
              <a:spLocks/>
            </p:cNvSpPr>
            <p:nvPr/>
          </p:nvSpPr>
          <p:spPr bwMode="gray">
            <a:xfrm>
              <a:off x="8481165" y="3567617"/>
              <a:ext cx="102267" cy="172576"/>
            </a:xfrm>
            <a:custGeom>
              <a:avLst/>
              <a:gdLst>
                <a:gd name="T0" fmla="*/ 19 w 136"/>
                <a:gd name="T1" fmla="*/ 9 h 228"/>
                <a:gd name="T2" fmla="*/ 62 w 136"/>
                <a:gd name="T3" fmla="*/ 29 h 228"/>
                <a:gd name="T4" fmla="*/ 91 w 136"/>
                <a:gd name="T5" fmla="*/ 65 h 228"/>
                <a:gd name="T6" fmla="*/ 87 w 136"/>
                <a:gd name="T7" fmla="*/ 86 h 228"/>
                <a:gd name="T8" fmla="*/ 104 w 136"/>
                <a:gd name="T9" fmla="*/ 82 h 228"/>
                <a:gd name="T10" fmla="*/ 105 w 136"/>
                <a:gd name="T11" fmla="*/ 120 h 228"/>
                <a:gd name="T12" fmla="*/ 105 w 136"/>
                <a:gd name="T13" fmla="*/ 190 h 228"/>
                <a:gd name="T14" fmla="*/ 19 w 136"/>
                <a:gd name="T15" fmla="*/ 194 h 228"/>
                <a:gd name="T16" fmla="*/ 10 w 136"/>
                <a:gd name="T17" fmla="*/ 99 h 228"/>
                <a:gd name="T18" fmla="*/ 25 w 136"/>
                <a:gd name="T19" fmla="*/ 59 h 228"/>
                <a:gd name="T20" fmla="*/ 5 w 136"/>
                <a:gd name="T21" fmla="*/ 32 h 228"/>
                <a:gd name="T22" fmla="*/ 18 w 136"/>
                <a:gd name="T23" fmla="*/ 32 h 228"/>
                <a:gd name="T24" fmla="*/ 19 w 136"/>
                <a:gd name="T25" fmla="*/ 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228">
                  <a:moveTo>
                    <a:pt x="19" y="9"/>
                  </a:moveTo>
                  <a:cubicBezTo>
                    <a:pt x="35" y="0"/>
                    <a:pt x="46" y="7"/>
                    <a:pt x="62" y="29"/>
                  </a:cubicBezTo>
                  <a:cubicBezTo>
                    <a:pt x="78" y="50"/>
                    <a:pt x="91" y="65"/>
                    <a:pt x="91" y="65"/>
                  </a:cubicBezTo>
                  <a:cubicBezTo>
                    <a:pt x="87" y="86"/>
                    <a:pt x="87" y="86"/>
                    <a:pt x="87" y="86"/>
                  </a:cubicBezTo>
                  <a:cubicBezTo>
                    <a:pt x="104" y="82"/>
                    <a:pt x="104" y="82"/>
                    <a:pt x="104" y="82"/>
                  </a:cubicBezTo>
                  <a:cubicBezTo>
                    <a:pt x="105" y="120"/>
                    <a:pt x="105" y="120"/>
                    <a:pt x="105" y="120"/>
                  </a:cubicBezTo>
                  <a:cubicBezTo>
                    <a:pt x="105" y="120"/>
                    <a:pt x="136" y="176"/>
                    <a:pt x="105" y="190"/>
                  </a:cubicBezTo>
                  <a:cubicBezTo>
                    <a:pt x="75" y="204"/>
                    <a:pt x="37" y="228"/>
                    <a:pt x="19" y="194"/>
                  </a:cubicBezTo>
                  <a:cubicBezTo>
                    <a:pt x="1" y="160"/>
                    <a:pt x="0" y="106"/>
                    <a:pt x="10" y="99"/>
                  </a:cubicBezTo>
                  <a:cubicBezTo>
                    <a:pt x="21" y="91"/>
                    <a:pt x="25" y="59"/>
                    <a:pt x="25" y="59"/>
                  </a:cubicBezTo>
                  <a:cubicBezTo>
                    <a:pt x="5" y="32"/>
                    <a:pt x="5" y="32"/>
                    <a:pt x="5" y="32"/>
                  </a:cubicBezTo>
                  <a:cubicBezTo>
                    <a:pt x="18" y="32"/>
                    <a:pt x="18" y="32"/>
                    <a:pt x="18" y="32"/>
                  </a:cubicBezTo>
                  <a:lnTo>
                    <a:pt x="19" y="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4" name="Filipijnen">
              <a:extLst>
                <a:ext uri="{FF2B5EF4-FFF2-40B4-BE49-F238E27FC236}">
                  <a16:creationId xmlns:a16="http://schemas.microsoft.com/office/drawing/2014/main" id="{0CC672FF-C8DB-4E86-BFEB-FB80E74BEE44}"/>
                </a:ext>
              </a:extLst>
            </p:cNvPr>
            <p:cNvSpPr>
              <a:spLocks noEditPoints="1"/>
            </p:cNvSpPr>
            <p:nvPr/>
          </p:nvSpPr>
          <p:spPr bwMode="gray">
            <a:xfrm>
              <a:off x="9808507" y="3205422"/>
              <a:ext cx="366457" cy="602950"/>
            </a:xfrm>
            <a:custGeom>
              <a:avLst/>
              <a:gdLst>
                <a:gd name="T0" fmla="*/ 475 w 487"/>
                <a:gd name="T1" fmla="*/ 801 h 801"/>
                <a:gd name="T2" fmla="*/ 476 w 487"/>
                <a:gd name="T3" fmla="*/ 763 h 801"/>
                <a:gd name="T4" fmla="*/ 395 w 487"/>
                <a:gd name="T5" fmla="*/ 758 h 801"/>
                <a:gd name="T6" fmla="*/ 187 w 487"/>
                <a:gd name="T7" fmla="*/ 700 h 801"/>
                <a:gd name="T8" fmla="*/ 175 w 487"/>
                <a:gd name="T9" fmla="*/ 693 h 801"/>
                <a:gd name="T10" fmla="*/ 346 w 487"/>
                <a:gd name="T11" fmla="*/ 393 h 801"/>
                <a:gd name="T12" fmla="*/ 408 w 487"/>
                <a:gd name="T13" fmla="*/ 418 h 801"/>
                <a:gd name="T14" fmla="*/ 321 w 487"/>
                <a:gd name="T15" fmla="*/ 337 h 801"/>
                <a:gd name="T16" fmla="*/ 325 w 487"/>
                <a:gd name="T17" fmla="*/ 499 h 801"/>
                <a:gd name="T18" fmla="*/ 301 w 487"/>
                <a:gd name="T19" fmla="*/ 414 h 801"/>
                <a:gd name="T20" fmla="*/ 358 w 487"/>
                <a:gd name="T21" fmla="*/ 492 h 801"/>
                <a:gd name="T22" fmla="*/ 337 w 487"/>
                <a:gd name="T23" fmla="*/ 494 h 801"/>
                <a:gd name="T24" fmla="*/ 360 w 487"/>
                <a:gd name="T25" fmla="*/ 416 h 801"/>
                <a:gd name="T26" fmla="*/ 352 w 487"/>
                <a:gd name="T27" fmla="*/ 436 h 801"/>
                <a:gd name="T28" fmla="*/ 391 w 487"/>
                <a:gd name="T29" fmla="*/ 441 h 801"/>
                <a:gd name="T30" fmla="*/ 103 w 487"/>
                <a:gd name="T31" fmla="*/ 405 h 801"/>
                <a:gd name="T32" fmla="*/ 79 w 487"/>
                <a:gd name="T33" fmla="*/ 472 h 801"/>
                <a:gd name="T34" fmla="*/ 55 w 487"/>
                <a:gd name="T35" fmla="*/ 514 h 801"/>
                <a:gd name="T36" fmla="*/ 31 w 487"/>
                <a:gd name="T37" fmla="*/ 557 h 801"/>
                <a:gd name="T38" fmla="*/ 71 w 487"/>
                <a:gd name="T39" fmla="*/ 503 h 801"/>
                <a:gd name="T40" fmla="*/ 117 w 487"/>
                <a:gd name="T41" fmla="*/ 403 h 801"/>
                <a:gd name="T42" fmla="*/ 259 w 487"/>
                <a:gd name="T43" fmla="*/ 679 h 801"/>
                <a:gd name="T44" fmla="*/ 451 w 487"/>
                <a:gd name="T45" fmla="*/ 560 h 801"/>
                <a:gd name="T46" fmla="*/ 413 w 487"/>
                <a:gd name="T47" fmla="*/ 526 h 801"/>
                <a:gd name="T48" fmla="*/ 362 w 487"/>
                <a:gd name="T49" fmla="*/ 552 h 801"/>
                <a:gd name="T50" fmla="*/ 307 w 487"/>
                <a:gd name="T51" fmla="*/ 568 h 801"/>
                <a:gd name="T52" fmla="*/ 251 w 487"/>
                <a:gd name="T53" fmla="*/ 627 h 801"/>
                <a:gd name="T54" fmla="*/ 287 w 487"/>
                <a:gd name="T55" fmla="*/ 643 h 801"/>
                <a:gd name="T56" fmla="*/ 340 w 487"/>
                <a:gd name="T57" fmla="*/ 657 h 801"/>
                <a:gd name="T58" fmla="*/ 413 w 487"/>
                <a:gd name="T59" fmla="*/ 701 h 801"/>
                <a:gd name="T60" fmla="*/ 430 w 487"/>
                <a:gd name="T61" fmla="*/ 693 h 801"/>
                <a:gd name="T62" fmla="*/ 444 w 487"/>
                <a:gd name="T63" fmla="*/ 676 h 801"/>
                <a:gd name="T64" fmla="*/ 451 w 487"/>
                <a:gd name="T65" fmla="*/ 560 h 801"/>
                <a:gd name="T66" fmla="*/ 286 w 487"/>
                <a:gd name="T67" fmla="*/ 309 h 801"/>
                <a:gd name="T68" fmla="*/ 259 w 487"/>
                <a:gd name="T69" fmla="*/ 240 h 801"/>
                <a:gd name="T70" fmla="*/ 184 w 487"/>
                <a:gd name="T71" fmla="*/ 201 h 801"/>
                <a:gd name="T72" fmla="*/ 193 w 487"/>
                <a:gd name="T73" fmla="*/ 93 h 801"/>
                <a:gd name="T74" fmla="*/ 184 w 487"/>
                <a:gd name="T75" fmla="*/ 16 h 801"/>
                <a:gd name="T76" fmla="*/ 126 w 487"/>
                <a:gd name="T77" fmla="*/ 10 h 801"/>
                <a:gd name="T78" fmla="*/ 100 w 487"/>
                <a:gd name="T79" fmla="*/ 53 h 801"/>
                <a:gd name="T80" fmla="*/ 112 w 487"/>
                <a:gd name="T81" fmla="*/ 109 h 801"/>
                <a:gd name="T82" fmla="*/ 92 w 487"/>
                <a:gd name="T83" fmla="*/ 152 h 801"/>
                <a:gd name="T84" fmla="*/ 135 w 487"/>
                <a:gd name="T85" fmla="*/ 233 h 801"/>
                <a:gd name="T86" fmla="*/ 219 w 487"/>
                <a:gd name="T87" fmla="*/ 274 h 801"/>
                <a:gd name="T88" fmla="*/ 146 w 487"/>
                <a:gd name="T89" fmla="*/ 285 h 801"/>
                <a:gd name="T90" fmla="*/ 197 w 487"/>
                <a:gd name="T91" fmla="*/ 339 h 801"/>
                <a:gd name="T92" fmla="*/ 232 w 487"/>
                <a:gd name="T93" fmla="*/ 434 h 801"/>
                <a:gd name="T94" fmla="*/ 271 w 487"/>
                <a:gd name="T95" fmla="*/ 463 h 801"/>
                <a:gd name="T96" fmla="*/ 273 w 487"/>
                <a:gd name="T97" fmla="*/ 535 h 801"/>
                <a:gd name="T98" fmla="*/ 295 w 487"/>
                <a:gd name="T99" fmla="*/ 431 h 801"/>
                <a:gd name="T100" fmla="*/ 249 w 487"/>
                <a:gd name="T101" fmla="*/ 378 h 801"/>
                <a:gd name="T102" fmla="*/ 232 w 487"/>
                <a:gd name="T103" fmla="*/ 434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801">
                  <a:moveTo>
                    <a:pt x="476" y="763"/>
                  </a:moveTo>
                  <a:cubicBezTo>
                    <a:pt x="472" y="782"/>
                    <a:pt x="472" y="782"/>
                    <a:pt x="472" y="782"/>
                  </a:cubicBezTo>
                  <a:cubicBezTo>
                    <a:pt x="475" y="801"/>
                    <a:pt x="475" y="801"/>
                    <a:pt x="475" y="801"/>
                  </a:cubicBezTo>
                  <a:cubicBezTo>
                    <a:pt x="487" y="791"/>
                    <a:pt x="487" y="791"/>
                    <a:pt x="487" y="791"/>
                  </a:cubicBezTo>
                  <a:cubicBezTo>
                    <a:pt x="487" y="763"/>
                    <a:pt x="487" y="763"/>
                    <a:pt x="487" y="763"/>
                  </a:cubicBezTo>
                  <a:lnTo>
                    <a:pt x="476" y="763"/>
                  </a:lnTo>
                  <a:close/>
                  <a:moveTo>
                    <a:pt x="399" y="785"/>
                  </a:moveTo>
                  <a:cubicBezTo>
                    <a:pt x="410" y="763"/>
                    <a:pt x="410" y="763"/>
                    <a:pt x="410" y="763"/>
                  </a:cubicBezTo>
                  <a:cubicBezTo>
                    <a:pt x="395" y="758"/>
                    <a:pt x="395" y="758"/>
                    <a:pt x="395" y="758"/>
                  </a:cubicBezTo>
                  <a:lnTo>
                    <a:pt x="399" y="785"/>
                  </a:lnTo>
                  <a:close/>
                  <a:moveTo>
                    <a:pt x="175" y="693"/>
                  </a:moveTo>
                  <a:cubicBezTo>
                    <a:pt x="187" y="700"/>
                    <a:pt x="187" y="700"/>
                    <a:pt x="187" y="700"/>
                  </a:cubicBezTo>
                  <a:cubicBezTo>
                    <a:pt x="199" y="682"/>
                    <a:pt x="199" y="682"/>
                    <a:pt x="199" y="682"/>
                  </a:cubicBezTo>
                  <a:cubicBezTo>
                    <a:pt x="182" y="672"/>
                    <a:pt x="182" y="672"/>
                    <a:pt x="182" y="672"/>
                  </a:cubicBezTo>
                  <a:lnTo>
                    <a:pt x="175" y="693"/>
                  </a:lnTo>
                  <a:close/>
                  <a:moveTo>
                    <a:pt x="345" y="372"/>
                  </a:moveTo>
                  <a:cubicBezTo>
                    <a:pt x="370" y="385"/>
                    <a:pt x="370" y="385"/>
                    <a:pt x="370" y="385"/>
                  </a:cubicBezTo>
                  <a:cubicBezTo>
                    <a:pt x="370" y="401"/>
                    <a:pt x="346" y="393"/>
                    <a:pt x="346" y="393"/>
                  </a:cubicBezTo>
                  <a:cubicBezTo>
                    <a:pt x="389" y="427"/>
                    <a:pt x="389" y="427"/>
                    <a:pt x="389" y="427"/>
                  </a:cubicBezTo>
                  <a:cubicBezTo>
                    <a:pt x="391" y="413"/>
                    <a:pt x="391" y="413"/>
                    <a:pt x="391" y="413"/>
                  </a:cubicBezTo>
                  <a:cubicBezTo>
                    <a:pt x="408" y="418"/>
                    <a:pt x="408" y="418"/>
                    <a:pt x="408" y="418"/>
                  </a:cubicBezTo>
                  <a:cubicBezTo>
                    <a:pt x="394" y="395"/>
                    <a:pt x="394" y="395"/>
                    <a:pt x="394" y="395"/>
                  </a:cubicBezTo>
                  <a:cubicBezTo>
                    <a:pt x="394" y="395"/>
                    <a:pt x="391" y="370"/>
                    <a:pt x="379" y="357"/>
                  </a:cubicBezTo>
                  <a:cubicBezTo>
                    <a:pt x="367" y="344"/>
                    <a:pt x="328" y="321"/>
                    <a:pt x="321" y="337"/>
                  </a:cubicBezTo>
                  <a:cubicBezTo>
                    <a:pt x="312" y="357"/>
                    <a:pt x="345" y="372"/>
                    <a:pt x="345" y="372"/>
                  </a:cubicBezTo>
                  <a:close/>
                  <a:moveTo>
                    <a:pt x="318" y="445"/>
                  </a:moveTo>
                  <a:cubicBezTo>
                    <a:pt x="325" y="499"/>
                    <a:pt x="325" y="499"/>
                    <a:pt x="325" y="499"/>
                  </a:cubicBezTo>
                  <a:cubicBezTo>
                    <a:pt x="333" y="449"/>
                    <a:pt x="333" y="449"/>
                    <a:pt x="333" y="449"/>
                  </a:cubicBezTo>
                  <a:cubicBezTo>
                    <a:pt x="316" y="414"/>
                    <a:pt x="316" y="414"/>
                    <a:pt x="316" y="414"/>
                  </a:cubicBezTo>
                  <a:cubicBezTo>
                    <a:pt x="301" y="414"/>
                    <a:pt x="301" y="414"/>
                    <a:pt x="301" y="414"/>
                  </a:cubicBezTo>
                  <a:lnTo>
                    <a:pt x="318" y="445"/>
                  </a:lnTo>
                  <a:close/>
                  <a:moveTo>
                    <a:pt x="337" y="494"/>
                  </a:moveTo>
                  <a:cubicBezTo>
                    <a:pt x="358" y="492"/>
                    <a:pt x="358" y="492"/>
                    <a:pt x="358" y="492"/>
                  </a:cubicBezTo>
                  <a:cubicBezTo>
                    <a:pt x="361" y="475"/>
                    <a:pt x="361" y="475"/>
                    <a:pt x="361" y="475"/>
                  </a:cubicBezTo>
                  <a:cubicBezTo>
                    <a:pt x="343" y="469"/>
                    <a:pt x="343" y="469"/>
                    <a:pt x="343" y="469"/>
                  </a:cubicBezTo>
                  <a:lnTo>
                    <a:pt x="337" y="494"/>
                  </a:lnTo>
                  <a:close/>
                  <a:moveTo>
                    <a:pt x="391" y="441"/>
                  </a:moveTo>
                  <a:cubicBezTo>
                    <a:pt x="372" y="434"/>
                    <a:pt x="372" y="434"/>
                    <a:pt x="372" y="434"/>
                  </a:cubicBezTo>
                  <a:cubicBezTo>
                    <a:pt x="372" y="434"/>
                    <a:pt x="364" y="424"/>
                    <a:pt x="360" y="416"/>
                  </a:cubicBezTo>
                  <a:cubicBezTo>
                    <a:pt x="357" y="408"/>
                    <a:pt x="333" y="413"/>
                    <a:pt x="333" y="413"/>
                  </a:cubicBezTo>
                  <a:cubicBezTo>
                    <a:pt x="336" y="442"/>
                    <a:pt x="336" y="442"/>
                    <a:pt x="336" y="442"/>
                  </a:cubicBezTo>
                  <a:cubicBezTo>
                    <a:pt x="352" y="436"/>
                    <a:pt x="352" y="436"/>
                    <a:pt x="352" y="436"/>
                  </a:cubicBezTo>
                  <a:cubicBezTo>
                    <a:pt x="358" y="452"/>
                    <a:pt x="358" y="452"/>
                    <a:pt x="358" y="452"/>
                  </a:cubicBezTo>
                  <a:cubicBezTo>
                    <a:pt x="391" y="477"/>
                    <a:pt x="391" y="477"/>
                    <a:pt x="391" y="477"/>
                  </a:cubicBezTo>
                  <a:lnTo>
                    <a:pt x="391" y="441"/>
                  </a:lnTo>
                  <a:close/>
                  <a:moveTo>
                    <a:pt x="117" y="403"/>
                  </a:moveTo>
                  <a:cubicBezTo>
                    <a:pt x="107" y="388"/>
                    <a:pt x="107" y="388"/>
                    <a:pt x="107" y="388"/>
                  </a:cubicBezTo>
                  <a:cubicBezTo>
                    <a:pt x="103" y="405"/>
                    <a:pt x="103" y="405"/>
                    <a:pt x="103" y="405"/>
                  </a:cubicBezTo>
                  <a:cubicBezTo>
                    <a:pt x="103" y="405"/>
                    <a:pt x="84" y="421"/>
                    <a:pt x="91" y="436"/>
                  </a:cubicBezTo>
                  <a:cubicBezTo>
                    <a:pt x="98" y="450"/>
                    <a:pt x="115" y="450"/>
                    <a:pt x="105" y="457"/>
                  </a:cubicBezTo>
                  <a:cubicBezTo>
                    <a:pt x="95" y="463"/>
                    <a:pt x="79" y="472"/>
                    <a:pt x="79" y="472"/>
                  </a:cubicBezTo>
                  <a:cubicBezTo>
                    <a:pt x="72" y="490"/>
                    <a:pt x="72" y="490"/>
                    <a:pt x="72" y="490"/>
                  </a:cubicBezTo>
                  <a:cubicBezTo>
                    <a:pt x="57" y="499"/>
                    <a:pt x="57" y="499"/>
                    <a:pt x="57" y="499"/>
                  </a:cubicBezTo>
                  <a:cubicBezTo>
                    <a:pt x="57" y="499"/>
                    <a:pt x="62" y="508"/>
                    <a:pt x="55" y="514"/>
                  </a:cubicBezTo>
                  <a:cubicBezTo>
                    <a:pt x="48" y="521"/>
                    <a:pt x="23" y="532"/>
                    <a:pt x="23" y="532"/>
                  </a:cubicBezTo>
                  <a:cubicBezTo>
                    <a:pt x="23" y="532"/>
                    <a:pt x="0" y="568"/>
                    <a:pt x="11" y="576"/>
                  </a:cubicBezTo>
                  <a:cubicBezTo>
                    <a:pt x="31" y="557"/>
                    <a:pt x="31" y="557"/>
                    <a:pt x="31" y="557"/>
                  </a:cubicBezTo>
                  <a:cubicBezTo>
                    <a:pt x="31" y="557"/>
                    <a:pt x="28" y="542"/>
                    <a:pt x="36" y="542"/>
                  </a:cubicBezTo>
                  <a:cubicBezTo>
                    <a:pt x="45" y="542"/>
                    <a:pt x="55" y="539"/>
                    <a:pt x="62" y="534"/>
                  </a:cubicBezTo>
                  <a:cubicBezTo>
                    <a:pt x="69" y="529"/>
                    <a:pt x="62" y="513"/>
                    <a:pt x="71" y="503"/>
                  </a:cubicBezTo>
                  <a:cubicBezTo>
                    <a:pt x="79" y="493"/>
                    <a:pt x="127" y="478"/>
                    <a:pt x="127" y="467"/>
                  </a:cubicBezTo>
                  <a:cubicBezTo>
                    <a:pt x="127" y="455"/>
                    <a:pt x="117" y="444"/>
                    <a:pt x="115" y="434"/>
                  </a:cubicBezTo>
                  <a:cubicBezTo>
                    <a:pt x="114" y="424"/>
                    <a:pt x="117" y="403"/>
                    <a:pt x="117" y="403"/>
                  </a:cubicBezTo>
                  <a:close/>
                  <a:moveTo>
                    <a:pt x="232" y="684"/>
                  </a:moveTo>
                  <a:cubicBezTo>
                    <a:pt x="257" y="706"/>
                    <a:pt x="257" y="706"/>
                    <a:pt x="257" y="706"/>
                  </a:cubicBezTo>
                  <a:cubicBezTo>
                    <a:pt x="259" y="679"/>
                    <a:pt x="259" y="679"/>
                    <a:pt x="259" y="679"/>
                  </a:cubicBezTo>
                  <a:cubicBezTo>
                    <a:pt x="244" y="668"/>
                    <a:pt x="244" y="668"/>
                    <a:pt x="244" y="668"/>
                  </a:cubicBezTo>
                  <a:lnTo>
                    <a:pt x="232" y="684"/>
                  </a:lnTo>
                  <a:close/>
                  <a:moveTo>
                    <a:pt x="451" y="560"/>
                  </a:moveTo>
                  <a:cubicBezTo>
                    <a:pt x="451" y="560"/>
                    <a:pt x="451" y="529"/>
                    <a:pt x="441" y="524"/>
                  </a:cubicBezTo>
                  <a:cubicBezTo>
                    <a:pt x="430" y="519"/>
                    <a:pt x="405" y="483"/>
                    <a:pt x="396" y="491"/>
                  </a:cubicBezTo>
                  <a:cubicBezTo>
                    <a:pt x="388" y="499"/>
                    <a:pt x="420" y="522"/>
                    <a:pt x="413" y="526"/>
                  </a:cubicBezTo>
                  <a:cubicBezTo>
                    <a:pt x="406" y="529"/>
                    <a:pt x="376" y="532"/>
                    <a:pt x="376" y="532"/>
                  </a:cubicBezTo>
                  <a:cubicBezTo>
                    <a:pt x="376" y="553"/>
                    <a:pt x="376" y="553"/>
                    <a:pt x="376" y="553"/>
                  </a:cubicBezTo>
                  <a:cubicBezTo>
                    <a:pt x="362" y="552"/>
                    <a:pt x="362" y="552"/>
                    <a:pt x="362" y="552"/>
                  </a:cubicBezTo>
                  <a:cubicBezTo>
                    <a:pt x="358" y="567"/>
                    <a:pt x="358" y="567"/>
                    <a:pt x="358" y="567"/>
                  </a:cubicBezTo>
                  <a:cubicBezTo>
                    <a:pt x="341" y="576"/>
                    <a:pt x="341" y="576"/>
                    <a:pt x="341" y="576"/>
                  </a:cubicBezTo>
                  <a:cubicBezTo>
                    <a:pt x="341" y="576"/>
                    <a:pt x="316" y="560"/>
                    <a:pt x="307" y="568"/>
                  </a:cubicBezTo>
                  <a:cubicBezTo>
                    <a:pt x="299" y="576"/>
                    <a:pt x="283" y="604"/>
                    <a:pt x="283" y="604"/>
                  </a:cubicBezTo>
                  <a:cubicBezTo>
                    <a:pt x="283" y="604"/>
                    <a:pt x="273" y="585"/>
                    <a:pt x="268" y="594"/>
                  </a:cubicBezTo>
                  <a:cubicBezTo>
                    <a:pt x="263" y="604"/>
                    <a:pt x="251" y="627"/>
                    <a:pt x="251" y="627"/>
                  </a:cubicBezTo>
                  <a:cubicBezTo>
                    <a:pt x="264" y="640"/>
                    <a:pt x="264" y="640"/>
                    <a:pt x="264" y="640"/>
                  </a:cubicBezTo>
                  <a:cubicBezTo>
                    <a:pt x="278" y="627"/>
                    <a:pt x="278" y="627"/>
                    <a:pt x="278" y="627"/>
                  </a:cubicBezTo>
                  <a:cubicBezTo>
                    <a:pt x="287" y="643"/>
                    <a:pt x="287" y="643"/>
                    <a:pt x="287" y="643"/>
                  </a:cubicBezTo>
                  <a:cubicBezTo>
                    <a:pt x="287" y="643"/>
                    <a:pt x="314" y="621"/>
                    <a:pt x="321" y="621"/>
                  </a:cubicBezTo>
                  <a:cubicBezTo>
                    <a:pt x="328" y="621"/>
                    <a:pt x="350" y="642"/>
                    <a:pt x="350" y="642"/>
                  </a:cubicBezTo>
                  <a:cubicBezTo>
                    <a:pt x="350" y="642"/>
                    <a:pt x="340" y="648"/>
                    <a:pt x="340" y="657"/>
                  </a:cubicBezTo>
                  <a:cubicBezTo>
                    <a:pt x="340" y="665"/>
                    <a:pt x="358" y="701"/>
                    <a:pt x="367" y="704"/>
                  </a:cubicBezTo>
                  <a:cubicBezTo>
                    <a:pt x="376" y="707"/>
                    <a:pt x="400" y="714"/>
                    <a:pt x="400" y="714"/>
                  </a:cubicBezTo>
                  <a:cubicBezTo>
                    <a:pt x="413" y="701"/>
                    <a:pt x="413" y="701"/>
                    <a:pt x="413" y="701"/>
                  </a:cubicBezTo>
                  <a:cubicBezTo>
                    <a:pt x="415" y="717"/>
                    <a:pt x="415" y="717"/>
                    <a:pt x="415" y="717"/>
                  </a:cubicBezTo>
                  <a:cubicBezTo>
                    <a:pt x="429" y="719"/>
                    <a:pt x="429" y="719"/>
                    <a:pt x="429" y="719"/>
                  </a:cubicBezTo>
                  <a:cubicBezTo>
                    <a:pt x="430" y="693"/>
                    <a:pt x="430" y="693"/>
                    <a:pt x="430" y="693"/>
                  </a:cubicBezTo>
                  <a:cubicBezTo>
                    <a:pt x="430" y="693"/>
                    <a:pt x="410" y="671"/>
                    <a:pt x="415" y="658"/>
                  </a:cubicBezTo>
                  <a:cubicBezTo>
                    <a:pt x="420" y="645"/>
                    <a:pt x="427" y="642"/>
                    <a:pt x="427" y="642"/>
                  </a:cubicBezTo>
                  <a:cubicBezTo>
                    <a:pt x="444" y="676"/>
                    <a:pt x="444" y="676"/>
                    <a:pt x="444" y="676"/>
                  </a:cubicBezTo>
                  <a:cubicBezTo>
                    <a:pt x="444" y="676"/>
                    <a:pt x="463" y="650"/>
                    <a:pt x="463" y="634"/>
                  </a:cubicBezTo>
                  <a:cubicBezTo>
                    <a:pt x="463" y="617"/>
                    <a:pt x="451" y="599"/>
                    <a:pt x="451" y="599"/>
                  </a:cubicBezTo>
                  <a:lnTo>
                    <a:pt x="451" y="560"/>
                  </a:lnTo>
                  <a:close/>
                  <a:moveTo>
                    <a:pt x="230" y="258"/>
                  </a:moveTo>
                  <a:cubicBezTo>
                    <a:pt x="248" y="256"/>
                    <a:pt x="255" y="265"/>
                    <a:pt x="259" y="279"/>
                  </a:cubicBezTo>
                  <a:cubicBezTo>
                    <a:pt x="262" y="291"/>
                    <a:pt x="272" y="303"/>
                    <a:pt x="286" y="309"/>
                  </a:cubicBezTo>
                  <a:cubicBezTo>
                    <a:pt x="311" y="322"/>
                    <a:pt x="313" y="261"/>
                    <a:pt x="282" y="264"/>
                  </a:cubicBezTo>
                  <a:cubicBezTo>
                    <a:pt x="281" y="258"/>
                    <a:pt x="286" y="256"/>
                    <a:pt x="288" y="251"/>
                  </a:cubicBezTo>
                  <a:cubicBezTo>
                    <a:pt x="276" y="250"/>
                    <a:pt x="272" y="236"/>
                    <a:pt x="259" y="240"/>
                  </a:cubicBezTo>
                  <a:cubicBezTo>
                    <a:pt x="251" y="257"/>
                    <a:pt x="236" y="236"/>
                    <a:pt x="224" y="236"/>
                  </a:cubicBezTo>
                  <a:cubicBezTo>
                    <a:pt x="208" y="235"/>
                    <a:pt x="201" y="259"/>
                    <a:pt x="188" y="239"/>
                  </a:cubicBezTo>
                  <a:cubicBezTo>
                    <a:pt x="181" y="228"/>
                    <a:pt x="184" y="213"/>
                    <a:pt x="184" y="201"/>
                  </a:cubicBezTo>
                  <a:cubicBezTo>
                    <a:pt x="184" y="189"/>
                    <a:pt x="180" y="170"/>
                    <a:pt x="185" y="159"/>
                  </a:cubicBezTo>
                  <a:cubicBezTo>
                    <a:pt x="192" y="143"/>
                    <a:pt x="203" y="148"/>
                    <a:pt x="202" y="128"/>
                  </a:cubicBezTo>
                  <a:cubicBezTo>
                    <a:pt x="202" y="114"/>
                    <a:pt x="191" y="105"/>
                    <a:pt x="193" y="93"/>
                  </a:cubicBezTo>
                  <a:cubicBezTo>
                    <a:pt x="194" y="80"/>
                    <a:pt x="202" y="64"/>
                    <a:pt x="198" y="50"/>
                  </a:cubicBezTo>
                  <a:cubicBezTo>
                    <a:pt x="195" y="44"/>
                    <a:pt x="188" y="41"/>
                    <a:pt x="185" y="35"/>
                  </a:cubicBezTo>
                  <a:cubicBezTo>
                    <a:pt x="182" y="29"/>
                    <a:pt x="185" y="22"/>
                    <a:pt x="184" y="16"/>
                  </a:cubicBezTo>
                  <a:cubicBezTo>
                    <a:pt x="183" y="11"/>
                    <a:pt x="181" y="0"/>
                    <a:pt x="172" y="0"/>
                  </a:cubicBezTo>
                  <a:cubicBezTo>
                    <a:pt x="167" y="1"/>
                    <a:pt x="165" y="9"/>
                    <a:pt x="162" y="12"/>
                  </a:cubicBezTo>
                  <a:cubicBezTo>
                    <a:pt x="145" y="26"/>
                    <a:pt x="142" y="9"/>
                    <a:pt x="126" y="10"/>
                  </a:cubicBezTo>
                  <a:cubicBezTo>
                    <a:pt x="117" y="13"/>
                    <a:pt x="117" y="13"/>
                    <a:pt x="117" y="13"/>
                  </a:cubicBezTo>
                  <a:cubicBezTo>
                    <a:pt x="114" y="20"/>
                    <a:pt x="117" y="27"/>
                    <a:pt x="115" y="34"/>
                  </a:cubicBezTo>
                  <a:cubicBezTo>
                    <a:pt x="113" y="41"/>
                    <a:pt x="104" y="47"/>
                    <a:pt x="100" y="53"/>
                  </a:cubicBezTo>
                  <a:cubicBezTo>
                    <a:pt x="92" y="65"/>
                    <a:pt x="94" y="57"/>
                    <a:pt x="101" y="69"/>
                  </a:cubicBezTo>
                  <a:cubicBezTo>
                    <a:pt x="104" y="74"/>
                    <a:pt x="108" y="83"/>
                    <a:pt x="110" y="89"/>
                  </a:cubicBezTo>
                  <a:cubicBezTo>
                    <a:pt x="112" y="95"/>
                    <a:pt x="113" y="102"/>
                    <a:pt x="112" y="109"/>
                  </a:cubicBezTo>
                  <a:cubicBezTo>
                    <a:pt x="111" y="116"/>
                    <a:pt x="103" y="122"/>
                    <a:pt x="103" y="127"/>
                  </a:cubicBezTo>
                  <a:cubicBezTo>
                    <a:pt x="103" y="135"/>
                    <a:pt x="114" y="137"/>
                    <a:pt x="110" y="145"/>
                  </a:cubicBezTo>
                  <a:cubicBezTo>
                    <a:pt x="108" y="150"/>
                    <a:pt x="96" y="153"/>
                    <a:pt x="92" y="152"/>
                  </a:cubicBezTo>
                  <a:cubicBezTo>
                    <a:pt x="92" y="146"/>
                    <a:pt x="90" y="140"/>
                    <a:pt x="85" y="138"/>
                  </a:cubicBezTo>
                  <a:cubicBezTo>
                    <a:pt x="84" y="161"/>
                    <a:pt x="87" y="175"/>
                    <a:pt x="103" y="194"/>
                  </a:cubicBezTo>
                  <a:cubicBezTo>
                    <a:pt x="115" y="207"/>
                    <a:pt x="127" y="217"/>
                    <a:pt x="135" y="233"/>
                  </a:cubicBezTo>
                  <a:cubicBezTo>
                    <a:pt x="140" y="245"/>
                    <a:pt x="156" y="275"/>
                    <a:pt x="171" y="274"/>
                  </a:cubicBezTo>
                  <a:cubicBezTo>
                    <a:pt x="181" y="273"/>
                    <a:pt x="185" y="260"/>
                    <a:pt x="196" y="259"/>
                  </a:cubicBezTo>
                  <a:cubicBezTo>
                    <a:pt x="207" y="258"/>
                    <a:pt x="212" y="268"/>
                    <a:pt x="219" y="274"/>
                  </a:cubicBezTo>
                  <a:cubicBezTo>
                    <a:pt x="241" y="293"/>
                    <a:pt x="240" y="275"/>
                    <a:pt x="230" y="258"/>
                  </a:cubicBezTo>
                  <a:close/>
                  <a:moveTo>
                    <a:pt x="182" y="288"/>
                  </a:moveTo>
                  <a:cubicBezTo>
                    <a:pt x="175" y="282"/>
                    <a:pt x="146" y="285"/>
                    <a:pt x="146" y="285"/>
                  </a:cubicBezTo>
                  <a:cubicBezTo>
                    <a:pt x="167" y="313"/>
                    <a:pt x="167" y="313"/>
                    <a:pt x="167" y="313"/>
                  </a:cubicBezTo>
                  <a:cubicBezTo>
                    <a:pt x="180" y="357"/>
                    <a:pt x="180" y="357"/>
                    <a:pt x="180" y="357"/>
                  </a:cubicBezTo>
                  <a:cubicBezTo>
                    <a:pt x="180" y="357"/>
                    <a:pt x="192" y="347"/>
                    <a:pt x="197" y="339"/>
                  </a:cubicBezTo>
                  <a:cubicBezTo>
                    <a:pt x="203" y="331"/>
                    <a:pt x="191" y="315"/>
                    <a:pt x="191" y="315"/>
                  </a:cubicBezTo>
                  <a:cubicBezTo>
                    <a:pt x="191" y="315"/>
                    <a:pt x="189" y="295"/>
                    <a:pt x="182" y="288"/>
                  </a:cubicBezTo>
                  <a:close/>
                  <a:moveTo>
                    <a:pt x="232" y="434"/>
                  </a:moveTo>
                  <a:cubicBezTo>
                    <a:pt x="237" y="444"/>
                    <a:pt x="245" y="454"/>
                    <a:pt x="245" y="454"/>
                  </a:cubicBezTo>
                  <a:cubicBezTo>
                    <a:pt x="245" y="454"/>
                    <a:pt x="261" y="437"/>
                    <a:pt x="266" y="441"/>
                  </a:cubicBezTo>
                  <a:cubicBezTo>
                    <a:pt x="271" y="444"/>
                    <a:pt x="271" y="463"/>
                    <a:pt x="271" y="463"/>
                  </a:cubicBezTo>
                  <a:cubicBezTo>
                    <a:pt x="280" y="472"/>
                    <a:pt x="280" y="472"/>
                    <a:pt x="280" y="472"/>
                  </a:cubicBezTo>
                  <a:cubicBezTo>
                    <a:pt x="280" y="472"/>
                    <a:pt x="257" y="506"/>
                    <a:pt x="257" y="513"/>
                  </a:cubicBezTo>
                  <a:cubicBezTo>
                    <a:pt x="257" y="519"/>
                    <a:pt x="257" y="539"/>
                    <a:pt x="273" y="535"/>
                  </a:cubicBezTo>
                  <a:cubicBezTo>
                    <a:pt x="288" y="532"/>
                    <a:pt x="311" y="527"/>
                    <a:pt x="302" y="513"/>
                  </a:cubicBezTo>
                  <a:cubicBezTo>
                    <a:pt x="293" y="498"/>
                    <a:pt x="292" y="486"/>
                    <a:pt x="300" y="463"/>
                  </a:cubicBezTo>
                  <a:cubicBezTo>
                    <a:pt x="309" y="441"/>
                    <a:pt x="302" y="424"/>
                    <a:pt x="295" y="431"/>
                  </a:cubicBezTo>
                  <a:cubicBezTo>
                    <a:pt x="288" y="437"/>
                    <a:pt x="275" y="445"/>
                    <a:pt x="275" y="437"/>
                  </a:cubicBezTo>
                  <a:cubicBezTo>
                    <a:pt x="275" y="429"/>
                    <a:pt x="295" y="398"/>
                    <a:pt x="283" y="395"/>
                  </a:cubicBezTo>
                  <a:cubicBezTo>
                    <a:pt x="271" y="391"/>
                    <a:pt x="249" y="378"/>
                    <a:pt x="249" y="378"/>
                  </a:cubicBezTo>
                  <a:cubicBezTo>
                    <a:pt x="249" y="378"/>
                    <a:pt x="228" y="373"/>
                    <a:pt x="227" y="380"/>
                  </a:cubicBezTo>
                  <a:cubicBezTo>
                    <a:pt x="225" y="387"/>
                    <a:pt x="239" y="398"/>
                    <a:pt x="239" y="398"/>
                  </a:cubicBezTo>
                  <a:cubicBezTo>
                    <a:pt x="239" y="398"/>
                    <a:pt x="227" y="424"/>
                    <a:pt x="232" y="43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5" name="Taiwan">
              <a:extLst>
                <a:ext uri="{FF2B5EF4-FFF2-40B4-BE49-F238E27FC236}">
                  <a16:creationId xmlns:a16="http://schemas.microsoft.com/office/drawing/2014/main" id="{73688A99-A150-43B1-A293-E4C68A6E745A}"/>
                </a:ext>
              </a:extLst>
            </p:cNvPr>
            <p:cNvSpPr>
              <a:spLocks/>
            </p:cNvSpPr>
            <p:nvPr/>
          </p:nvSpPr>
          <p:spPr bwMode="gray">
            <a:xfrm>
              <a:off x="9829812" y="2939101"/>
              <a:ext cx="63917" cy="136356"/>
            </a:xfrm>
            <a:custGeom>
              <a:avLst/>
              <a:gdLst>
                <a:gd name="T0" fmla="*/ 62 w 85"/>
                <a:gd name="T1" fmla="*/ 181 h 181"/>
                <a:gd name="T2" fmla="*/ 62 w 85"/>
                <a:gd name="T3" fmla="*/ 148 h 181"/>
                <a:gd name="T4" fmla="*/ 75 w 85"/>
                <a:gd name="T5" fmla="*/ 118 h 181"/>
                <a:gd name="T6" fmla="*/ 75 w 85"/>
                <a:gd name="T7" fmla="*/ 68 h 181"/>
                <a:gd name="T8" fmla="*/ 84 w 85"/>
                <a:gd name="T9" fmla="*/ 43 h 181"/>
                <a:gd name="T10" fmla="*/ 85 w 85"/>
                <a:gd name="T11" fmla="*/ 17 h 181"/>
                <a:gd name="T12" fmla="*/ 56 w 85"/>
                <a:gd name="T13" fmla="*/ 0 h 181"/>
                <a:gd name="T14" fmla="*/ 39 w 85"/>
                <a:gd name="T15" fmla="*/ 20 h 181"/>
                <a:gd name="T16" fmla="*/ 8 w 85"/>
                <a:gd name="T17" fmla="*/ 114 h 181"/>
                <a:gd name="T18" fmla="*/ 34 w 85"/>
                <a:gd name="T19" fmla="*/ 147 h 181"/>
                <a:gd name="T20" fmla="*/ 62 w 85"/>
                <a:gd name="T21"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81">
                  <a:moveTo>
                    <a:pt x="62" y="181"/>
                  </a:moveTo>
                  <a:cubicBezTo>
                    <a:pt x="62" y="148"/>
                    <a:pt x="62" y="148"/>
                    <a:pt x="62" y="148"/>
                  </a:cubicBezTo>
                  <a:cubicBezTo>
                    <a:pt x="62" y="148"/>
                    <a:pt x="75" y="139"/>
                    <a:pt x="75" y="118"/>
                  </a:cubicBezTo>
                  <a:cubicBezTo>
                    <a:pt x="75" y="97"/>
                    <a:pt x="75" y="68"/>
                    <a:pt x="75" y="68"/>
                  </a:cubicBezTo>
                  <a:cubicBezTo>
                    <a:pt x="75" y="68"/>
                    <a:pt x="85" y="55"/>
                    <a:pt x="84" y="43"/>
                  </a:cubicBezTo>
                  <a:cubicBezTo>
                    <a:pt x="83" y="31"/>
                    <a:pt x="85" y="17"/>
                    <a:pt x="85" y="17"/>
                  </a:cubicBezTo>
                  <a:cubicBezTo>
                    <a:pt x="56" y="0"/>
                    <a:pt x="56" y="0"/>
                    <a:pt x="56" y="0"/>
                  </a:cubicBezTo>
                  <a:cubicBezTo>
                    <a:pt x="39" y="20"/>
                    <a:pt x="39" y="20"/>
                    <a:pt x="39" y="20"/>
                  </a:cubicBezTo>
                  <a:cubicBezTo>
                    <a:pt x="39" y="20"/>
                    <a:pt x="0" y="102"/>
                    <a:pt x="8" y="114"/>
                  </a:cubicBezTo>
                  <a:cubicBezTo>
                    <a:pt x="16" y="126"/>
                    <a:pt x="34" y="147"/>
                    <a:pt x="34" y="147"/>
                  </a:cubicBezTo>
                  <a:cubicBezTo>
                    <a:pt x="34" y="147"/>
                    <a:pt x="47" y="181"/>
                    <a:pt x="62" y="1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6" name="Freeform 27">
              <a:extLst>
                <a:ext uri="{FF2B5EF4-FFF2-40B4-BE49-F238E27FC236}">
                  <a16:creationId xmlns:a16="http://schemas.microsoft.com/office/drawing/2014/main" id="{CDECD38B-B9D0-4A58-B8A2-3812E89A3BD2}"/>
                </a:ext>
              </a:extLst>
            </p:cNvPr>
            <p:cNvSpPr>
              <a:spLocks noEditPoints="1"/>
            </p:cNvSpPr>
            <p:nvPr/>
          </p:nvSpPr>
          <p:spPr bwMode="gray">
            <a:xfrm>
              <a:off x="11223201" y="4230222"/>
              <a:ext cx="185358" cy="176837"/>
            </a:xfrm>
            <a:custGeom>
              <a:avLst/>
              <a:gdLst>
                <a:gd name="T0" fmla="*/ 21 w 247"/>
                <a:gd name="T1" fmla="*/ 14 h 235"/>
                <a:gd name="T2" fmla="*/ 9 w 247"/>
                <a:gd name="T3" fmla="*/ 0 h 235"/>
                <a:gd name="T4" fmla="*/ 2 w 247"/>
                <a:gd name="T5" fmla="*/ 16 h 235"/>
                <a:gd name="T6" fmla="*/ 15 w 247"/>
                <a:gd name="T7" fmla="*/ 32 h 235"/>
                <a:gd name="T8" fmla="*/ 21 w 247"/>
                <a:gd name="T9" fmla="*/ 14 h 235"/>
                <a:gd name="T10" fmla="*/ 0 w 247"/>
                <a:gd name="T11" fmla="*/ 84 h 235"/>
                <a:gd name="T12" fmla="*/ 13 w 247"/>
                <a:gd name="T13" fmla="*/ 89 h 235"/>
                <a:gd name="T14" fmla="*/ 22 w 247"/>
                <a:gd name="T15" fmla="*/ 67 h 235"/>
                <a:gd name="T16" fmla="*/ 0 w 247"/>
                <a:gd name="T17" fmla="*/ 70 h 235"/>
                <a:gd name="T18" fmla="*/ 0 w 247"/>
                <a:gd name="T19" fmla="*/ 84 h 235"/>
                <a:gd name="T20" fmla="*/ 51 w 247"/>
                <a:gd name="T21" fmla="*/ 81 h 235"/>
                <a:gd name="T22" fmla="*/ 25 w 247"/>
                <a:gd name="T23" fmla="*/ 81 h 235"/>
                <a:gd name="T24" fmla="*/ 26 w 247"/>
                <a:gd name="T25" fmla="*/ 97 h 235"/>
                <a:gd name="T26" fmla="*/ 53 w 247"/>
                <a:gd name="T27" fmla="*/ 91 h 235"/>
                <a:gd name="T28" fmla="*/ 51 w 247"/>
                <a:gd name="T29" fmla="*/ 81 h 235"/>
                <a:gd name="T30" fmla="*/ 39 w 247"/>
                <a:gd name="T31" fmla="*/ 126 h 235"/>
                <a:gd name="T32" fmla="*/ 64 w 247"/>
                <a:gd name="T33" fmla="*/ 123 h 235"/>
                <a:gd name="T34" fmla="*/ 32 w 247"/>
                <a:gd name="T35" fmla="*/ 103 h 235"/>
                <a:gd name="T36" fmla="*/ 39 w 247"/>
                <a:gd name="T37" fmla="*/ 126 h 235"/>
                <a:gd name="T38" fmla="*/ 163 w 247"/>
                <a:gd name="T39" fmla="*/ 149 h 235"/>
                <a:gd name="T40" fmla="*/ 128 w 247"/>
                <a:gd name="T41" fmla="*/ 142 h 235"/>
                <a:gd name="T42" fmla="*/ 142 w 247"/>
                <a:gd name="T43" fmla="*/ 169 h 235"/>
                <a:gd name="T44" fmla="*/ 183 w 247"/>
                <a:gd name="T45" fmla="*/ 172 h 235"/>
                <a:gd name="T46" fmla="*/ 163 w 247"/>
                <a:gd name="T47" fmla="*/ 149 h 235"/>
                <a:gd name="T48" fmla="*/ 205 w 247"/>
                <a:gd name="T49" fmla="*/ 193 h 235"/>
                <a:gd name="T50" fmla="*/ 238 w 247"/>
                <a:gd name="T51" fmla="*/ 235 h 235"/>
                <a:gd name="T52" fmla="*/ 247 w 247"/>
                <a:gd name="T53" fmla="*/ 215 h 235"/>
                <a:gd name="T54" fmla="*/ 205 w 247"/>
                <a:gd name="T55" fmla="*/ 193 h 235"/>
                <a:gd name="T56" fmla="*/ 189 w 247"/>
                <a:gd name="T57" fmla="*/ 84 h 235"/>
                <a:gd name="T58" fmla="*/ 184 w 247"/>
                <a:gd name="T59" fmla="*/ 130 h 235"/>
                <a:gd name="T60" fmla="*/ 218 w 247"/>
                <a:gd name="T61" fmla="*/ 160 h 235"/>
                <a:gd name="T62" fmla="*/ 189 w 247"/>
                <a:gd name="T63" fmla="*/ 84 h 235"/>
                <a:gd name="T64" fmla="*/ 81 w 247"/>
                <a:gd name="T65" fmla="*/ 41 h 235"/>
                <a:gd name="T66" fmla="*/ 138 w 247"/>
                <a:gd name="T67" fmla="*/ 102 h 235"/>
                <a:gd name="T68" fmla="*/ 81 w 247"/>
                <a:gd name="T69" fmla="*/ 4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35">
                  <a:moveTo>
                    <a:pt x="21" y="14"/>
                  </a:moveTo>
                  <a:cubicBezTo>
                    <a:pt x="9" y="0"/>
                    <a:pt x="9" y="0"/>
                    <a:pt x="9" y="0"/>
                  </a:cubicBezTo>
                  <a:cubicBezTo>
                    <a:pt x="2" y="16"/>
                    <a:pt x="2" y="16"/>
                    <a:pt x="2" y="16"/>
                  </a:cubicBezTo>
                  <a:cubicBezTo>
                    <a:pt x="15" y="32"/>
                    <a:pt x="15" y="32"/>
                    <a:pt x="15" y="32"/>
                  </a:cubicBezTo>
                  <a:lnTo>
                    <a:pt x="21" y="14"/>
                  </a:lnTo>
                  <a:close/>
                  <a:moveTo>
                    <a:pt x="0" y="84"/>
                  </a:moveTo>
                  <a:cubicBezTo>
                    <a:pt x="13" y="89"/>
                    <a:pt x="13" y="89"/>
                    <a:pt x="13" y="89"/>
                  </a:cubicBezTo>
                  <a:cubicBezTo>
                    <a:pt x="22" y="67"/>
                    <a:pt x="22" y="67"/>
                    <a:pt x="22" y="67"/>
                  </a:cubicBezTo>
                  <a:cubicBezTo>
                    <a:pt x="0" y="70"/>
                    <a:pt x="0" y="70"/>
                    <a:pt x="0" y="70"/>
                  </a:cubicBezTo>
                  <a:lnTo>
                    <a:pt x="0" y="84"/>
                  </a:lnTo>
                  <a:close/>
                  <a:moveTo>
                    <a:pt x="51" y="81"/>
                  </a:moveTo>
                  <a:cubicBezTo>
                    <a:pt x="25" y="81"/>
                    <a:pt x="25" y="81"/>
                    <a:pt x="25" y="81"/>
                  </a:cubicBezTo>
                  <a:cubicBezTo>
                    <a:pt x="26" y="97"/>
                    <a:pt x="26" y="97"/>
                    <a:pt x="26" y="97"/>
                  </a:cubicBezTo>
                  <a:cubicBezTo>
                    <a:pt x="53" y="91"/>
                    <a:pt x="53" y="91"/>
                    <a:pt x="53" y="91"/>
                  </a:cubicBezTo>
                  <a:lnTo>
                    <a:pt x="51" y="81"/>
                  </a:lnTo>
                  <a:close/>
                  <a:moveTo>
                    <a:pt x="39" y="126"/>
                  </a:moveTo>
                  <a:cubicBezTo>
                    <a:pt x="64" y="123"/>
                    <a:pt x="64" y="123"/>
                    <a:pt x="64" y="123"/>
                  </a:cubicBezTo>
                  <a:cubicBezTo>
                    <a:pt x="32" y="103"/>
                    <a:pt x="32" y="103"/>
                    <a:pt x="32" y="103"/>
                  </a:cubicBezTo>
                  <a:lnTo>
                    <a:pt x="39" y="126"/>
                  </a:lnTo>
                  <a:close/>
                  <a:moveTo>
                    <a:pt x="163" y="149"/>
                  </a:moveTo>
                  <a:cubicBezTo>
                    <a:pt x="145" y="139"/>
                    <a:pt x="128" y="142"/>
                    <a:pt x="128" y="142"/>
                  </a:cubicBezTo>
                  <a:cubicBezTo>
                    <a:pt x="128" y="142"/>
                    <a:pt x="124" y="161"/>
                    <a:pt x="142" y="169"/>
                  </a:cubicBezTo>
                  <a:cubicBezTo>
                    <a:pt x="168" y="180"/>
                    <a:pt x="183" y="172"/>
                    <a:pt x="183" y="172"/>
                  </a:cubicBezTo>
                  <a:cubicBezTo>
                    <a:pt x="183" y="172"/>
                    <a:pt x="182" y="160"/>
                    <a:pt x="163" y="149"/>
                  </a:cubicBezTo>
                  <a:close/>
                  <a:moveTo>
                    <a:pt x="205" y="193"/>
                  </a:moveTo>
                  <a:cubicBezTo>
                    <a:pt x="238" y="235"/>
                    <a:pt x="238" y="235"/>
                    <a:pt x="238" y="235"/>
                  </a:cubicBezTo>
                  <a:cubicBezTo>
                    <a:pt x="247" y="215"/>
                    <a:pt x="247" y="215"/>
                    <a:pt x="247" y="215"/>
                  </a:cubicBezTo>
                  <a:lnTo>
                    <a:pt x="205" y="193"/>
                  </a:lnTo>
                  <a:close/>
                  <a:moveTo>
                    <a:pt x="189" y="84"/>
                  </a:moveTo>
                  <a:cubicBezTo>
                    <a:pt x="189" y="84"/>
                    <a:pt x="178" y="119"/>
                    <a:pt x="184" y="130"/>
                  </a:cubicBezTo>
                  <a:cubicBezTo>
                    <a:pt x="191" y="140"/>
                    <a:pt x="218" y="160"/>
                    <a:pt x="218" y="160"/>
                  </a:cubicBezTo>
                  <a:lnTo>
                    <a:pt x="189" y="84"/>
                  </a:lnTo>
                  <a:close/>
                  <a:moveTo>
                    <a:pt x="81" y="41"/>
                  </a:moveTo>
                  <a:cubicBezTo>
                    <a:pt x="75" y="51"/>
                    <a:pt x="130" y="104"/>
                    <a:pt x="138" y="102"/>
                  </a:cubicBezTo>
                  <a:cubicBezTo>
                    <a:pt x="154" y="100"/>
                    <a:pt x="86" y="30"/>
                    <a:pt x="81" y="4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7" name="Cambodja">
              <a:extLst>
                <a:ext uri="{FF2B5EF4-FFF2-40B4-BE49-F238E27FC236}">
                  <a16:creationId xmlns:a16="http://schemas.microsoft.com/office/drawing/2014/main" id="{959438AA-26B4-4866-9A75-974B313B6DD1}"/>
                </a:ext>
              </a:extLst>
            </p:cNvPr>
            <p:cNvSpPr>
              <a:spLocks/>
            </p:cNvSpPr>
            <p:nvPr/>
          </p:nvSpPr>
          <p:spPr bwMode="gray">
            <a:xfrm>
              <a:off x="9275866" y="3373736"/>
              <a:ext cx="189619" cy="168315"/>
            </a:xfrm>
            <a:custGeom>
              <a:avLst/>
              <a:gdLst>
                <a:gd name="T0" fmla="*/ 214 w 252"/>
                <a:gd name="T1" fmla="*/ 0 h 224"/>
                <a:gd name="T2" fmla="*/ 206 w 252"/>
                <a:gd name="T3" fmla="*/ 9 h 224"/>
                <a:gd name="T4" fmla="*/ 184 w 252"/>
                <a:gd name="T5" fmla="*/ 0 h 224"/>
                <a:gd name="T6" fmla="*/ 175 w 252"/>
                <a:gd name="T7" fmla="*/ 8 h 224"/>
                <a:gd name="T8" fmla="*/ 164 w 252"/>
                <a:gd name="T9" fmla="*/ 16 h 224"/>
                <a:gd name="T10" fmla="*/ 168 w 252"/>
                <a:gd name="T11" fmla="*/ 36 h 224"/>
                <a:gd name="T12" fmla="*/ 151 w 252"/>
                <a:gd name="T13" fmla="*/ 24 h 224"/>
                <a:gd name="T14" fmla="*/ 131 w 252"/>
                <a:gd name="T15" fmla="*/ 22 h 224"/>
                <a:gd name="T16" fmla="*/ 128 w 252"/>
                <a:gd name="T17" fmla="*/ 13 h 224"/>
                <a:gd name="T18" fmla="*/ 123 w 252"/>
                <a:gd name="T19" fmla="*/ 16 h 224"/>
                <a:gd name="T20" fmla="*/ 101 w 252"/>
                <a:gd name="T21" fmla="*/ 8 h 224"/>
                <a:gd name="T22" fmla="*/ 74 w 252"/>
                <a:gd name="T23" fmla="*/ 15 h 224"/>
                <a:gd name="T24" fmla="*/ 46 w 252"/>
                <a:gd name="T25" fmla="*/ 10 h 224"/>
                <a:gd name="T26" fmla="*/ 19 w 252"/>
                <a:gd name="T27" fmla="*/ 34 h 224"/>
                <a:gd name="T28" fmla="*/ 0 w 252"/>
                <a:gd name="T29" fmla="*/ 54 h 224"/>
                <a:gd name="T30" fmla="*/ 2 w 252"/>
                <a:gd name="T31" fmla="*/ 79 h 224"/>
                <a:gd name="T32" fmla="*/ 9 w 252"/>
                <a:gd name="T33" fmla="*/ 85 h 224"/>
                <a:gd name="T34" fmla="*/ 9 w 252"/>
                <a:gd name="T35" fmla="*/ 104 h 224"/>
                <a:gd name="T36" fmla="*/ 20 w 252"/>
                <a:gd name="T37" fmla="*/ 114 h 224"/>
                <a:gd name="T38" fmla="*/ 17 w 252"/>
                <a:gd name="T39" fmla="*/ 133 h 224"/>
                <a:gd name="T40" fmla="*/ 26 w 252"/>
                <a:gd name="T41" fmla="*/ 139 h 224"/>
                <a:gd name="T42" fmla="*/ 27 w 252"/>
                <a:gd name="T43" fmla="*/ 168 h 224"/>
                <a:gd name="T44" fmla="*/ 46 w 252"/>
                <a:gd name="T45" fmla="*/ 191 h 224"/>
                <a:gd name="T46" fmla="*/ 59 w 252"/>
                <a:gd name="T47" fmla="*/ 178 h 224"/>
                <a:gd name="T48" fmla="*/ 68 w 252"/>
                <a:gd name="T49" fmla="*/ 204 h 224"/>
                <a:gd name="T50" fmla="*/ 91 w 252"/>
                <a:gd name="T51" fmla="*/ 208 h 224"/>
                <a:gd name="T52" fmla="*/ 97 w 252"/>
                <a:gd name="T53" fmla="*/ 223 h 224"/>
                <a:gd name="T54" fmla="*/ 110 w 252"/>
                <a:gd name="T55" fmla="*/ 224 h 224"/>
                <a:gd name="T56" fmla="*/ 139 w 252"/>
                <a:gd name="T57" fmla="*/ 213 h 224"/>
                <a:gd name="T58" fmla="*/ 135 w 252"/>
                <a:gd name="T59" fmla="*/ 197 h 224"/>
                <a:gd name="T60" fmla="*/ 153 w 252"/>
                <a:gd name="T61" fmla="*/ 197 h 224"/>
                <a:gd name="T62" fmla="*/ 169 w 252"/>
                <a:gd name="T63" fmla="*/ 190 h 224"/>
                <a:gd name="T64" fmla="*/ 193 w 252"/>
                <a:gd name="T65" fmla="*/ 205 h 224"/>
                <a:gd name="T66" fmla="*/ 183 w 252"/>
                <a:gd name="T67" fmla="*/ 186 h 224"/>
                <a:gd name="T68" fmla="*/ 175 w 252"/>
                <a:gd name="T69" fmla="*/ 154 h 224"/>
                <a:gd name="T70" fmla="*/ 204 w 252"/>
                <a:gd name="T71" fmla="*/ 152 h 224"/>
                <a:gd name="T72" fmla="*/ 201 w 252"/>
                <a:gd name="T73" fmla="*/ 138 h 224"/>
                <a:gd name="T74" fmla="*/ 222 w 252"/>
                <a:gd name="T75" fmla="*/ 137 h 224"/>
                <a:gd name="T76" fmla="*/ 228 w 252"/>
                <a:gd name="T77" fmla="*/ 123 h 224"/>
                <a:gd name="T78" fmla="*/ 245 w 252"/>
                <a:gd name="T79" fmla="*/ 125 h 224"/>
                <a:gd name="T80" fmla="*/ 248 w 252"/>
                <a:gd name="T81" fmla="*/ 111 h 224"/>
                <a:gd name="T82" fmla="*/ 237 w 252"/>
                <a:gd name="T83" fmla="*/ 72 h 224"/>
                <a:gd name="T84" fmla="*/ 252 w 252"/>
                <a:gd name="T85" fmla="*/ 56 h 224"/>
                <a:gd name="T86" fmla="*/ 231 w 252"/>
                <a:gd name="T87" fmla="*/ 32 h 224"/>
                <a:gd name="T88" fmla="*/ 231 w 252"/>
                <a:gd name="T89" fmla="*/ 4 h 224"/>
                <a:gd name="T90" fmla="*/ 214 w 252"/>
                <a:gd name="T9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 h="224">
                  <a:moveTo>
                    <a:pt x="214" y="0"/>
                  </a:moveTo>
                  <a:cubicBezTo>
                    <a:pt x="206" y="9"/>
                    <a:pt x="206" y="9"/>
                    <a:pt x="206" y="9"/>
                  </a:cubicBezTo>
                  <a:cubicBezTo>
                    <a:pt x="184" y="0"/>
                    <a:pt x="184" y="0"/>
                    <a:pt x="184" y="0"/>
                  </a:cubicBezTo>
                  <a:cubicBezTo>
                    <a:pt x="175" y="8"/>
                    <a:pt x="175" y="8"/>
                    <a:pt x="175" y="8"/>
                  </a:cubicBezTo>
                  <a:cubicBezTo>
                    <a:pt x="164" y="16"/>
                    <a:pt x="164" y="16"/>
                    <a:pt x="164" y="16"/>
                  </a:cubicBezTo>
                  <a:cubicBezTo>
                    <a:pt x="164" y="16"/>
                    <a:pt x="176" y="28"/>
                    <a:pt x="168" y="36"/>
                  </a:cubicBezTo>
                  <a:cubicBezTo>
                    <a:pt x="160" y="44"/>
                    <a:pt x="151" y="24"/>
                    <a:pt x="151" y="24"/>
                  </a:cubicBezTo>
                  <a:cubicBezTo>
                    <a:pt x="151" y="24"/>
                    <a:pt x="135" y="23"/>
                    <a:pt x="131" y="22"/>
                  </a:cubicBezTo>
                  <a:cubicBezTo>
                    <a:pt x="128" y="21"/>
                    <a:pt x="128" y="16"/>
                    <a:pt x="128" y="13"/>
                  </a:cubicBezTo>
                  <a:cubicBezTo>
                    <a:pt x="125" y="15"/>
                    <a:pt x="123" y="16"/>
                    <a:pt x="123" y="16"/>
                  </a:cubicBezTo>
                  <a:cubicBezTo>
                    <a:pt x="123" y="16"/>
                    <a:pt x="106" y="7"/>
                    <a:pt x="101" y="8"/>
                  </a:cubicBezTo>
                  <a:cubicBezTo>
                    <a:pt x="96" y="9"/>
                    <a:pt x="74" y="15"/>
                    <a:pt x="74" y="15"/>
                  </a:cubicBezTo>
                  <a:cubicBezTo>
                    <a:pt x="74" y="15"/>
                    <a:pt x="73" y="5"/>
                    <a:pt x="46" y="10"/>
                  </a:cubicBezTo>
                  <a:cubicBezTo>
                    <a:pt x="19" y="15"/>
                    <a:pt x="19" y="34"/>
                    <a:pt x="19" y="34"/>
                  </a:cubicBezTo>
                  <a:cubicBezTo>
                    <a:pt x="0" y="54"/>
                    <a:pt x="0" y="54"/>
                    <a:pt x="0" y="54"/>
                  </a:cubicBezTo>
                  <a:cubicBezTo>
                    <a:pt x="2" y="79"/>
                    <a:pt x="2" y="79"/>
                    <a:pt x="2" y="79"/>
                  </a:cubicBezTo>
                  <a:cubicBezTo>
                    <a:pt x="9" y="85"/>
                    <a:pt x="9" y="85"/>
                    <a:pt x="9" y="85"/>
                  </a:cubicBezTo>
                  <a:cubicBezTo>
                    <a:pt x="9" y="104"/>
                    <a:pt x="9" y="104"/>
                    <a:pt x="9" y="104"/>
                  </a:cubicBezTo>
                  <a:cubicBezTo>
                    <a:pt x="20" y="114"/>
                    <a:pt x="20" y="114"/>
                    <a:pt x="20" y="114"/>
                  </a:cubicBezTo>
                  <a:cubicBezTo>
                    <a:pt x="17" y="133"/>
                    <a:pt x="17" y="133"/>
                    <a:pt x="17" y="133"/>
                  </a:cubicBezTo>
                  <a:cubicBezTo>
                    <a:pt x="20" y="134"/>
                    <a:pt x="23" y="136"/>
                    <a:pt x="26" y="139"/>
                  </a:cubicBezTo>
                  <a:cubicBezTo>
                    <a:pt x="41" y="156"/>
                    <a:pt x="27" y="168"/>
                    <a:pt x="27" y="168"/>
                  </a:cubicBezTo>
                  <a:cubicBezTo>
                    <a:pt x="27" y="168"/>
                    <a:pt x="36" y="190"/>
                    <a:pt x="46" y="191"/>
                  </a:cubicBezTo>
                  <a:cubicBezTo>
                    <a:pt x="56" y="191"/>
                    <a:pt x="59" y="178"/>
                    <a:pt x="59" y="178"/>
                  </a:cubicBezTo>
                  <a:cubicBezTo>
                    <a:pt x="59" y="178"/>
                    <a:pt x="58" y="202"/>
                    <a:pt x="68" y="204"/>
                  </a:cubicBezTo>
                  <a:cubicBezTo>
                    <a:pt x="79" y="206"/>
                    <a:pt x="89" y="198"/>
                    <a:pt x="91" y="208"/>
                  </a:cubicBezTo>
                  <a:cubicBezTo>
                    <a:pt x="92" y="212"/>
                    <a:pt x="95" y="218"/>
                    <a:pt x="97" y="223"/>
                  </a:cubicBezTo>
                  <a:cubicBezTo>
                    <a:pt x="110" y="224"/>
                    <a:pt x="110" y="224"/>
                    <a:pt x="110" y="224"/>
                  </a:cubicBezTo>
                  <a:cubicBezTo>
                    <a:pt x="112" y="219"/>
                    <a:pt x="124" y="214"/>
                    <a:pt x="139" y="213"/>
                  </a:cubicBezTo>
                  <a:cubicBezTo>
                    <a:pt x="159" y="211"/>
                    <a:pt x="135" y="197"/>
                    <a:pt x="135" y="197"/>
                  </a:cubicBezTo>
                  <a:cubicBezTo>
                    <a:pt x="135" y="197"/>
                    <a:pt x="149" y="197"/>
                    <a:pt x="153" y="197"/>
                  </a:cubicBezTo>
                  <a:cubicBezTo>
                    <a:pt x="157" y="197"/>
                    <a:pt x="159" y="190"/>
                    <a:pt x="169" y="190"/>
                  </a:cubicBezTo>
                  <a:cubicBezTo>
                    <a:pt x="179" y="190"/>
                    <a:pt x="186" y="206"/>
                    <a:pt x="193" y="205"/>
                  </a:cubicBezTo>
                  <a:cubicBezTo>
                    <a:pt x="200" y="204"/>
                    <a:pt x="193" y="194"/>
                    <a:pt x="183" y="186"/>
                  </a:cubicBezTo>
                  <a:cubicBezTo>
                    <a:pt x="173" y="178"/>
                    <a:pt x="173" y="160"/>
                    <a:pt x="175" y="154"/>
                  </a:cubicBezTo>
                  <a:cubicBezTo>
                    <a:pt x="177" y="148"/>
                    <a:pt x="204" y="152"/>
                    <a:pt x="204" y="152"/>
                  </a:cubicBezTo>
                  <a:cubicBezTo>
                    <a:pt x="201" y="138"/>
                    <a:pt x="201" y="138"/>
                    <a:pt x="201" y="138"/>
                  </a:cubicBezTo>
                  <a:cubicBezTo>
                    <a:pt x="222" y="137"/>
                    <a:pt x="222" y="137"/>
                    <a:pt x="222" y="137"/>
                  </a:cubicBezTo>
                  <a:cubicBezTo>
                    <a:pt x="222" y="137"/>
                    <a:pt x="223" y="126"/>
                    <a:pt x="228" y="123"/>
                  </a:cubicBezTo>
                  <a:cubicBezTo>
                    <a:pt x="233" y="120"/>
                    <a:pt x="245" y="125"/>
                    <a:pt x="245" y="125"/>
                  </a:cubicBezTo>
                  <a:cubicBezTo>
                    <a:pt x="248" y="111"/>
                    <a:pt x="248" y="111"/>
                    <a:pt x="248" y="111"/>
                  </a:cubicBezTo>
                  <a:cubicBezTo>
                    <a:pt x="248" y="111"/>
                    <a:pt x="238" y="75"/>
                    <a:pt x="237" y="72"/>
                  </a:cubicBezTo>
                  <a:cubicBezTo>
                    <a:pt x="236" y="69"/>
                    <a:pt x="252" y="69"/>
                    <a:pt x="252" y="56"/>
                  </a:cubicBezTo>
                  <a:cubicBezTo>
                    <a:pt x="252" y="43"/>
                    <a:pt x="231" y="32"/>
                    <a:pt x="231" y="32"/>
                  </a:cubicBezTo>
                  <a:cubicBezTo>
                    <a:pt x="231" y="4"/>
                    <a:pt x="231" y="4"/>
                    <a:pt x="231" y="4"/>
                  </a:cubicBezTo>
                  <a:lnTo>
                    <a:pt x="21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8" name="Zuid-Korea">
              <a:extLst>
                <a:ext uri="{FF2B5EF4-FFF2-40B4-BE49-F238E27FC236}">
                  <a16:creationId xmlns:a16="http://schemas.microsoft.com/office/drawing/2014/main" id="{E5D0D155-FF32-4833-90C2-E932C890F8E8}"/>
                </a:ext>
              </a:extLst>
            </p:cNvPr>
            <p:cNvSpPr>
              <a:spLocks noEditPoints="1"/>
            </p:cNvSpPr>
            <p:nvPr/>
          </p:nvSpPr>
          <p:spPr bwMode="gray">
            <a:xfrm>
              <a:off x="9876685" y="2408591"/>
              <a:ext cx="142747" cy="213056"/>
            </a:xfrm>
            <a:custGeom>
              <a:avLst/>
              <a:gdLst>
                <a:gd name="T0" fmla="*/ 100 w 191"/>
                <a:gd name="T1" fmla="*/ 267 h 284"/>
                <a:gd name="T2" fmla="*/ 101 w 191"/>
                <a:gd name="T3" fmla="*/ 284 h 284"/>
                <a:gd name="T4" fmla="*/ 100 w 191"/>
                <a:gd name="T5" fmla="*/ 267 h 284"/>
                <a:gd name="T6" fmla="*/ 185 w 191"/>
                <a:gd name="T7" fmla="*/ 165 h 284"/>
                <a:gd name="T8" fmla="*/ 166 w 191"/>
                <a:gd name="T9" fmla="*/ 132 h 284"/>
                <a:gd name="T10" fmla="*/ 162 w 191"/>
                <a:gd name="T11" fmla="*/ 101 h 284"/>
                <a:gd name="T12" fmla="*/ 111 w 191"/>
                <a:gd name="T13" fmla="*/ 50 h 284"/>
                <a:gd name="T14" fmla="*/ 98 w 191"/>
                <a:gd name="T15" fmla="*/ 45 h 284"/>
                <a:gd name="T16" fmla="*/ 82 w 191"/>
                <a:gd name="T17" fmla="*/ 21 h 284"/>
                <a:gd name="T18" fmla="*/ 64 w 191"/>
                <a:gd name="T19" fmla="*/ 0 h 284"/>
                <a:gd name="T20" fmla="*/ 54 w 191"/>
                <a:gd name="T21" fmla="*/ 10 h 284"/>
                <a:gd name="T22" fmla="*/ 16 w 191"/>
                <a:gd name="T23" fmla="*/ 16 h 284"/>
                <a:gd name="T24" fmla="*/ 13 w 191"/>
                <a:gd name="T25" fmla="*/ 29 h 284"/>
                <a:gd name="T26" fmla="*/ 0 w 191"/>
                <a:gd name="T27" fmla="*/ 39 h 284"/>
                <a:gd name="T28" fmla="*/ 8 w 191"/>
                <a:gd name="T29" fmla="*/ 56 h 284"/>
                <a:gd name="T30" fmla="*/ 30 w 191"/>
                <a:gd name="T31" fmla="*/ 64 h 284"/>
                <a:gd name="T32" fmla="*/ 41 w 191"/>
                <a:gd name="T33" fmla="*/ 89 h 284"/>
                <a:gd name="T34" fmla="*/ 6 w 191"/>
                <a:gd name="T35" fmla="*/ 82 h 284"/>
                <a:gd name="T36" fmla="*/ 27 w 191"/>
                <a:gd name="T37" fmla="*/ 102 h 284"/>
                <a:gd name="T38" fmla="*/ 37 w 191"/>
                <a:gd name="T39" fmla="*/ 130 h 284"/>
                <a:gd name="T40" fmla="*/ 60 w 191"/>
                <a:gd name="T41" fmla="*/ 134 h 284"/>
                <a:gd name="T42" fmla="*/ 60 w 191"/>
                <a:gd name="T43" fmla="*/ 153 h 284"/>
                <a:gd name="T44" fmla="*/ 54 w 191"/>
                <a:gd name="T45" fmla="*/ 180 h 284"/>
                <a:gd name="T46" fmla="*/ 74 w 191"/>
                <a:gd name="T47" fmla="*/ 199 h 284"/>
                <a:gd name="T48" fmla="*/ 80 w 191"/>
                <a:gd name="T49" fmla="*/ 222 h 284"/>
                <a:gd name="T50" fmla="*/ 100 w 191"/>
                <a:gd name="T51" fmla="*/ 203 h 284"/>
                <a:gd name="T52" fmla="*/ 133 w 191"/>
                <a:gd name="T53" fmla="*/ 188 h 284"/>
                <a:gd name="T54" fmla="*/ 150 w 191"/>
                <a:gd name="T55" fmla="*/ 193 h 284"/>
                <a:gd name="T56" fmla="*/ 155 w 191"/>
                <a:gd name="T57" fmla="*/ 181 h 284"/>
                <a:gd name="T58" fmla="*/ 185 w 191"/>
                <a:gd name="T59" fmla="*/ 1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1" h="284">
                  <a:moveTo>
                    <a:pt x="100" y="267"/>
                  </a:moveTo>
                  <a:cubicBezTo>
                    <a:pt x="76" y="275"/>
                    <a:pt x="86" y="284"/>
                    <a:pt x="101" y="284"/>
                  </a:cubicBezTo>
                  <a:cubicBezTo>
                    <a:pt x="120" y="284"/>
                    <a:pt x="124" y="259"/>
                    <a:pt x="100" y="267"/>
                  </a:cubicBezTo>
                  <a:close/>
                  <a:moveTo>
                    <a:pt x="185" y="165"/>
                  </a:moveTo>
                  <a:cubicBezTo>
                    <a:pt x="179" y="146"/>
                    <a:pt x="166" y="132"/>
                    <a:pt x="166" y="132"/>
                  </a:cubicBezTo>
                  <a:cubicBezTo>
                    <a:pt x="166" y="132"/>
                    <a:pt x="171" y="115"/>
                    <a:pt x="162" y="101"/>
                  </a:cubicBezTo>
                  <a:cubicBezTo>
                    <a:pt x="153" y="87"/>
                    <a:pt x="111" y="50"/>
                    <a:pt x="111" y="50"/>
                  </a:cubicBezTo>
                  <a:cubicBezTo>
                    <a:pt x="98" y="45"/>
                    <a:pt x="98" y="45"/>
                    <a:pt x="98" y="45"/>
                  </a:cubicBezTo>
                  <a:cubicBezTo>
                    <a:pt x="98" y="45"/>
                    <a:pt x="94" y="34"/>
                    <a:pt x="82" y="21"/>
                  </a:cubicBezTo>
                  <a:cubicBezTo>
                    <a:pt x="76" y="14"/>
                    <a:pt x="69" y="6"/>
                    <a:pt x="64" y="0"/>
                  </a:cubicBezTo>
                  <a:cubicBezTo>
                    <a:pt x="54" y="10"/>
                    <a:pt x="54" y="10"/>
                    <a:pt x="54" y="10"/>
                  </a:cubicBezTo>
                  <a:cubicBezTo>
                    <a:pt x="54" y="10"/>
                    <a:pt x="30" y="9"/>
                    <a:pt x="16" y="16"/>
                  </a:cubicBezTo>
                  <a:cubicBezTo>
                    <a:pt x="2" y="24"/>
                    <a:pt x="14" y="26"/>
                    <a:pt x="13" y="29"/>
                  </a:cubicBezTo>
                  <a:cubicBezTo>
                    <a:pt x="12" y="32"/>
                    <a:pt x="0" y="39"/>
                    <a:pt x="0" y="39"/>
                  </a:cubicBezTo>
                  <a:cubicBezTo>
                    <a:pt x="0" y="39"/>
                    <a:pt x="1" y="50"/>
                    <a:pt x="8" y="56"/>
                  </a:cubicBezTo>
                  <a:cubicBezTo>
                    <a:pt x="15" y="62"/>
                    <a:pt x="30" y="64"/>
                    <a:pt x="30" y="64"/>
                  </a:cubicBezTo>
                  <a:cubicBezTo>
                    <a:pt x="41" y="89"/>
                    <a:pt x="41" y="89"/>
                    <a:pt x="41" y="89"/>
                  </a:cubicBezTo>
                  <a:cubicBezTo>
                    <a:pt x="41" y="89"/>
                    <a:pt x="7" y="75"/>
                    <a:pt x="6" y="82"/>
                  </a:cubicBezTo>
                  <a:cubicBezTo>
                    <a:pt x="5" y="89"/>
                    <a:pt x="27" y="102"/>
                    <a:pt x="27" y="102"/>
                  </a:cubicBezTo>
                  <a:cubicBezTo>
                    <a:pt x="37" y="130"/>
                    <a:pt x="37" y="130"/>
                    <a:pt x="37" y="130"/>
                  </a:cubicBezTo>
                  <a:cubicBezTo>
                    <a:pt x="60" y="134"/>
                    <a:pt x="60" y="134"/>
                    <a:pt x="60" y="134"/>
                  </a:cubicBezTo>
                  <a:cubicBezTo>
                    <a:pt x="60" y="153"/>
                    <a:pt x="60" y="153"/>
                    <a:pt x="60" y="153"/>
                  </a:cubicBezTo>
                  <a:cubicBezTo>
                    <a:pt x="60" y="153"/>
                    <a:pt x="49" y="161"/>
                    <a:pt x="54" y="180"/>
                  </a:cubicBezTo>
                  <a:cubicBezTo>
                    <a:pt x="59" y="199"/>
                    <a:pt x="74" y="199"/>
                    <a:pt x="74" y="199"/>
                  </a:cubicBezTo>
                  <a:cubicBezTo>
                    <a:pt x="74" y="199"/>
                    <a:pt x="61" y="225"/>
                    <a:pt x="80" y="222"/>
                  </a:cubicBezTo>
                  <a:cubicBezTo>
                    <a:pt x="99" y="219"/>
                    <a:pt x="100" y="203"/>
                    <a:pt x="100" y="203"/>
                  </a:cubicBezTo>
                  <a:cubicBezTo>
                    <a:pt x="133" y="188"/>
                    <a:pt x="133" y="188"/>
                    <a:pt x="133" y="188"/>
                  </a:cubicBezTo>
                  <a:cubicBezTo>
                    <a:pt x="150" y="193"/>
                    <a:pt x="150" y="193"/>
                    <a:pt x="150" y="193"/>
                  </a:cubicBezTo>
                  <a:cubicBezTo>
                    <a:pt x="155" y="181"/>
                    <a:pt x="155" y="181"/>
                    <a:pt x="155" y="181"/>
                  </a:cubicBezTo>
                  <a:cubicBezTo>
                    <a:pt x="155" y="181"/>
                    <a:pt x="191" y="184"/>
                    <a:pt x="185" y="16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39" name="Laos">
              <a:extLst>
                <a:ext uri="{FF2B5EF4-FFF2-40B4-BE49-F238E27FC236}">
                  <a16:creationId xmlns:a16="http://schemas.microsoft.com/office/drawing/2014/main" id="{7DB4A2BB-10C7-46E9-8F4C-777A397924DB}"/>
                </a:ext>
              </a:extLst>
            </p:cNvPr>
            <p:cNvSpPr>
              <a:spLocks/>
            </p:cNvSpPr>
            <p:nvPr/>
          </p:nvSpPr>
          <p:spPr bwMode="gray">
            <a:xfrm>
              <a:off x="9156554" y="3054151"/>
              <a:ext cx="304670" cy="353673"/>
            </a:xfrm>
            <a:custGeom>
              <a:avLst/>
              <a:gdLst>
                <a:gd name="T0" fmla="*/ 28 w 404"/>
                <a:gd name="T1" fmla="*/ 124 h 470"/>
                <a:gd name="T2" fmla="*/ 47 w 404"/>
                <a:gd name="T3" fmla="*/ 163 h 470"/>
                <a:gd name="T4" fmla="*/ 68 w 404"/>
                <a:gd name="T5" fmla="*/ 160 h 470"/>
                <a:gd name="T6" fmla="*/ 74 w 404"/>
                <a:gd name="T7" fmla="*/ 196 h 470"/>
                <a:gd name="T8" fmla="*/ 73 w 404"/>
                <a:gd name="T9" fmla="*/ 224 h 470"/>
                <a:gd name="T10" fmla="*/ 88 w 404"/>
                <a:gd name="T11" fmla="*/ 254 h 470"/>
                <a:gd name="T12" fmla="*/ 143 w 404"/>
                <a:gd name="T13" fmla="*/ 245 h 470"/>
                <a:gd name="T14" fmla="*/ 187 w 404"/>
                <a:gd name="T15" fmla="*/ 228 h 470"/>
                <a:gd name="T16" fmla="*/ 215 w 404"/>
                <a:gd name="T17" fmla="*/ 247 h 470"/>
                <a:gd name="T18" fmla="*/ 248 w 404"/>
                <a:gd name="T19" fmla="*/ 298 h 470"/>
                <a:gd name="T20" fmla="*/ 283 w 404"/>
                <a:gd name="T21" fmla="*/ 347 h 470"/>
                <a:gd name="T22" fmla="*/ 294 w 404"/>
                <a:gd name="T23" fmla="*/ 367 h 470"/>
                <a:gd name="T24" fmla="*/ 302 w 404"/>
                <a:gd name="T25" fmla="*/ 425 h 470"/>
                <a:gd name="T26" fmla="*/ 290 w 404"/>
                <a:gd name="T27" fmla="*/ 448 h 470"/>
                <a:gd name="T28" fmla="*/ 327 w 404"/>
                <a:gd name="T29" fmla="*/ 462 h 470"/>
                <a:gd name="T30" fmla="*/ 334 w 404"/>
                <a:gd name="T31" fmla="*/ 434 h 470"/>
                <a:gd name="T32" fmla="*/ 365 w 404"/>
                <a:gd name="T33" fmla="*/ 435 h 470"/>
                <a:gd name="T34" fmla="*/ 390 w 404"/>
                <a:gd name="T35" fmla="*/ 430 h 470"/>
                <a:gd name="T36" fmla="*/ 391 w 404"/>
                <a:gd name="T37" fmla="*/ 410 h 470"/>
                <a:gd name="T38" fmla="*/ 369 w 404"/>
                <a:gd name="T39" fmla="*/ 369 h 470"/>
                <a:gd name="T40" fmla="*/ 361 w 404"/>
                <a:gd name="T41" fmla="*/ 331 h 470"/>
                <a:gd name="T42" fmla="*/ 334 w 404"/>
                <a:gd name="T43" fmla="*/ 299 h 470"/>
                <a:gd name="T44" fmla="*/ 319 w 404"/>
                <a:gd name="T45" fmla="*/ 289 h 470"/>
                <a:gd name="T46" fmla="*/ 285 w 404"/>
                <a:gd name="T47" fmla="*/ 236 h 470"/>
                <a:gd name="T48" fmla="*/ 256 w 404"/>
                <a:gd name="T49" fmla="*/ 203 h 470"/>
                <a:gd name="T50" fmla="*/ 193 w 404"/>
                <a:gd name="T51" fmla="*/ 168 h 470"/>
                <a:gd name="T52" fmla="*/ 218 w 404"/>
                <a:gd name="T53" fmla="*/ 156 h 470"/>
                <a:gd name="T54" fmla="*/ 212 w 404"/>
                <a:gd name="T55" fmla="*/ 112 h 470"/>
                <a:gd name="T56" fmla="*/ 184 w 404"/>
                <a:gd name="T57" fmla="*/ 79 h 470"/>
                <a:gd name="T58" fmla="*/ 160 w 404"/>
                <a:gd name="T59" fmla="*/ 90 h 470"/>
                <a:gd name="T60" fmla="*/ 128 w 404"/>
                <a:gd name="T61" fmla="*/ 63 h 470"/>
                <a:gd name="T62" fmla="*/ 118 w 404"/>
                <a:gd name="T63" fmla="*/ 40 h 470"/>
                <a:gd name="T64" fmla="*/ 91 w 404"/>
                <a:gd name="T65" fmla="*/ 2 h 470"/>
                <a:gd name="T66" fmla="*/ 60 w 404"/>
                <a:gd name="T67" fmla="*/ 22 h 470"/>
                <a:gd name="T68" fmla="*/ 79 w 404"/>
                <a:gd name="T69" fmla="*/ 72 h 470"/>
                <a:gd name="T70" fmla="*/ 48 w 404"/>
                <a:gd name="T71" fmla="*/ 57 h 470"/>
                <a:gd name="T72" fmla="*/ 26 w 404"/>
                <a:gd name="T73" fmla="*/ 74 h 470"/>
                <a:gd name="T74" fmla="*/ 26 w 404"/>
                <a:gd name="T75" fmla="*/ 89 h 470"/>
                <a:gd name="T76" fmla="*/ 2 w 404"/>
                <a:gd name="T77" fmla="*/ 11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4" h="470">
                  <a:moveTo>
                    <a:pt x="17" y="121"/>
                  </a:moveTo>
                  <a:cubicBezTo>
                    <a:pt x="17" y="121"/>
                    <a:pt x="27" y="116"/>
                    <a:pt x="28" y="124"/>
                  </a:cubicBezTo>
                  <a:cubicBezTo>
                    <a:pt x="29" y="132"/>
                    <a:pt x="22" y="153"/>
                    <a:pt x="28" y="158"/>
                  </a:cubicBezTo>
                  <a:cubicBezTo>
                    <a:pt x="34" y="163"/>
                    <a:pt x="47" y="163"/>
                    <a:pt x="47" y="163"/>
                  </a:cubicBezTo>
                  <a:cubicBezTo>
                    <a:pt x="45" y="155"/>
                    <a:pt x="45" y="155"/>
                    <a:pt x="45" y="155"/>
                  </a:cubicBezTo>
                  <a:cubicBezTo>
                    <a:pt x="45" y="155"/>
                    <a:pt x="68" y="146"/>
                    <a:pt x="68" y="160"/>
                  </a:cubicBezTo>
                  <a:cubicBezTo>
                    <a:pt x="68" y="174"/>
                    <a:pt x="66" y="180"/>
                    <a:pt x="66" y="180"/>
                  </a:cubicBezTo>
                  <a:cubicBezTo>
                    <a:pt x="66" y="180"/>
                    <a:pt x="74" y="187"/>
                    <a:pt x="74" y="196"/>
                  </a:cubicBezTo>
                  <a:cubicBezTo>
                    <a:pt x="74" y="205"/>
                    <a:pt x="60" y="216"/>
                    <a:pt x="60" y="216"/>
                  </a:cubicBezTo>
                  <a:cubicBezTo>
                    <a:pt x="60" y="216"/>
                    <a:pt x="73" y="215"/>
                    <a:pt x="73" y="224"/>
                  </a:cubicBezTo>
                  <a:cubicBezTo>
                    <a:pt x="73" y="233"/>
                    <a:pt x="49" y="264"/>
                    <a:pt x="59" y="267"/>
                  </a:cubicBezTo>
                  <a:cubicBezTo>
                    <a:pt x="69" y="270"/>
                    <a:pt x="88" y="254"/>
                    <a:pt x="88" y="254"/>
                  </a:cubicBezTo>
                  <a:cubicBezTo>
                    <a:pt x="88" y="254"/>
                    <a:pt x="101" y="229"/>
                    <a:pt x="108" y="231"/>
                  </a:cubicBezTo>
                  <a:cubicBezTo>
                    <a:pt x="115" y="233"/>
                    <a:pt x="129" y="244"/>
                    <a:pt x="143" y="245"/>
                  </a:cubicBezTo>
                  <a:cubicBezTo>
                    <a:pt x="157" y="246"/>
                    <a:pt x="154" y="221"/>
                    <a:pt x="164" y="220"/>
                  </a:cubicBezTo>
                  <a:cubicBezTo>
                    <a:pt x="174" y="219"/>
                    <a:pt x="187" y="228"/>
                    <a:pt x="187" y="228"/>
                  </a:cubicBezTo>
                  <a:cubicBezTo>
                    <a:pt x="187" y="228"/>
                    <a:pt x="194" y="226"/>
                    <a:pt x="202" y="228"/>
                  </a:cubicBezTo>
                  <a:cubicBezTo>
                    <a:pt x="210" y="230"/>
                    <a:pt x="197" y="236"/>
                    <a:pt x="215" y="247"/>
                  </a:cubicBezTo>
                  <a:cubicBezTo>
                    <a:pt x="233" y="258"/>
                    <a:pt x="247" y="270"/>
                    <a:pt x="247" y="270"/>
                  </a:cubicBezTo>
                  <a:cubicBezTo>
                    <a:pt x="248" y="298"/>
                    <a:pt x="248" y="298"/>
                    <a:pt x="248" y="298"/>
                  </a:cubicBezTo>
                  <a:cubicBezTo>
                    <a:pt x="248" y="298"/>
                    <a:pt x="255" y="318"/>
                    <a:pt x="260" y="327"/>
                  </a:cubicBezTo>
                  <a:cubicBezTo>
                    <a:pt x="265" y="336"/>
                    <a:pt x="283" y="343"/>
                    <a:pt x="283" y="347"/>
                  </a:cubicBezTo>
                  <a:cubicBezTo>
                    <a:pt x="283" y="351"/>
                    <a:pt x="285" y="364"/>
                    <a:pt x="285" y="364"/>
                  </a:cubicBezTo>
                  <a:cubicBezTo>
                    <a:pt x="285" y="364"/>
                    <a:pt x="288" y="357"/>
                    <a:pt x="294" y="367"/>
                  </a:cubicBezTo>
                  <a:cubicBezTo>
                    <a:pt x="300" y="377"/>
                    <a:pt x="285" y="390"/>
                    <a:pt x="287" y="394"/>
                  </a:cubicBezTo>
                  <a:cubicBezTo>
                    <a:pt x="289" y="398"/>
                    <a:pt x="312" y="413"/>
                    <a:pt x="302" y="425"/>
                  </a:cubicBezTo>
                  <a:cubicBezTo>
                    <a:pt x="296" y="432"/>
                    <a:pt x="291" y="436"/>
                    <a:pt x="287" y="439"/>
                  </a:cubicBezTo>
                  <a:cubicBezTo>
                    <a:pt x="287" y="442"/>
                    <a:pt x="287" y="447"/>
                    <a:pt x="290" y="448"/>
                  </a:cubicBezTo>
                  <a:cubicBezTo>
                    <a:pt x="294" y="449"/>
                    <a:pt x="310" y="450"/>
                    <a:pt x="310" y="450"/>
                  </a:cubicBezTo>
                  <a:cubicBezTo>
                    <a:pt x="310" y="450"/>
                    <a:pt x="319" y="470"/>
                    <a:pt x="327" y="462"/>
                  </a:cubicBezTo>
                  <a:cubicBezTo>
                    <a:pt x="335" y="454"/>
                    <a:pt x="323" y="442"/>
                    <a:pt x="323" y="442"/>
                  </a:cubicBezTo>
                  <a:cubicBezTo>
                    <a:pt x="334" y="434"/>
                    <a:pt x="334" y="434"/>
                    <a:pt x="334" y="434"/>
                  </a:cubicBezTo>
                  <a:cubicBezTo>
                    <a:pt x="343" y="426"/>
                    <a:pt x="343" y="426"/>
                    <a:pt x="343" y="426"/>
                  </a:cubicBezTo>
                  <a:cubicBezTo>
                    <a:pt x="365" y="435"/>
                    <a:pt x="365" y="435"/>
                    <a:pt x="365" y="435"/>
                  </a:cubicBezTo>
                  <a:cubicBezTo>
                    <a:pt x="373" y="426"/>
                    <a:pt x="373" y="426"/>
                    <a:pt x="373" y="426"/>
                  </a:cubicBezTo>
                  <a:cubicBezTo>
                    <a:pt x="390" y="430"/>
                    <a:pt x="390" y="430"/>
                    <a:pt x="390" y="430"/>
                  </a:cubicBezTo>
                  <a:cubicBezTo>
                    <a:pt x="390" y="430"/>
                    <a:pt x="396" y="431"/>
                    <a:pt x="400" y="423"/>
                  </a:cubicBezTo>
                  <a:cubicBezTo>
                    <a:pt x="404" y="415"/>
                    <a:pt x="391" y="410"/>
                    <a:pt x="391" y="410"/>
                  </a:cubicBezTo>
                  <a:cubicBezTo>
                    <a:pt x="402" y="389"/>
                    <a:pt x="402" y="389"/>
                    <a:pt x="402" y="389"/>
                  </a:cubicBezTo>
                  <a:cubicBezTo>
                    <a:pt x="402" y="389"/>
                    <a:pt x="383" y="380"/>
                    <a:pt x="369" y="369"/>
                  </a:cubicBezTo>
                  <a:cubicBezTo>
                    <a:pt x="355" y="358"/>
                    <a:pt x="369" y="355"/>
                    <a:pt x="377" y="350"/>
                  </a:cubicBezTo>
                  <a:cubicBezTo>
                    <a:pt x="385" y="345"/>
                    <a:pt x="361" y="331"/>
                    <a:pt x="361" y="331"/>
                  </a:cubicBezTo>
                  <a:cubicBezTo>
                    <a:pt x="361" y="331"/>
                    <a:pt x="351" y="330"/>
                    <a:pt x="344" y="323"/>
                  </a:cubicBezTo>
                  <a:cubicBezTo>
                    <a:pt x="337" y="316"/>
                    <a:pt x="334" y="299"/>
                    <a:pt x="334" y="299"/>
                  </a:cubicBezTo>
                  <a:cubicBezTo>
                    <a:pt x="320" y="300"/>
                    <a:pt x="320" y="300"/>
                    <a:pt x="320" y="300"/>
                  </a:cubicBezTo>
                  <a:cubicBezTo>
                    <a:pt x="319" y="289"/>
                    <a:pt x="319" y="289"/>
                    <a:pt x="319" y="289"/>
                  </a:cubicBezTo>
                  <a:cubicBezTo>
                    <a:pt x="319" y="289"/>
                    <a:pt x="308" y="278"/>
                    <a:pt x="295" y="267"/>
                  </a:cubicBezTo>
                  <a:cubicBezTo>
                    <a:pt x="282" y="256"/>
                    <a:pt x="285" y="236"/>
                    <a:pt x="285" y="236"/>
                  </a:cubicBezTo>
                  <a:cubicBezTo>
                    <a:pt x="285" y="236"/>
                    <a:pt x="263" y="228"/>
                    <a:pt x="259" y="224"/>
                  </a:cubicBezTo>
                  <a:cubicBezTo>
                    <a:pt x="255" y="220"/>
                    <a:pt x="256" y="203"/>
                    <a:pt x="256" y="203"/>
                  </a:cubicBezTo>
                  <a:cubicBezTo>
                    <a:pt x="256" y="203"/>
                    <a:pt x="238" y="198"/>
                    <a:pt x="232" y="193"/>
                  </a:cubicBezTo>
                  <a:cubicBezTo>
                    <a:pt x="226" y="188"/>
                    <a:pt x="193" y="168"/>
                    <a:pt x="193" y="168"/>
                  </a:cubicBezTo>
                  <a:cubicBezTo>
                    <a:pt x="193" y="168"/>
                    <a:pt x="193" y="156"/>
                    <a:pt x="191" y="152"/>
                  </a:cubicBezTo>
                  <a:cubicBezTo>
                    <a:pt x="189" y="148"/>
                    <a:pt x="218" y="156"/>
                    <a:pt x="218" y="156"/>
                  </a:cubicBezTo>
                  <a:cubicBezTo>
                    <a:pt x="218" y="156"/>
                    <a:pt x="237" y="142"/>
                    <a:pt x="243" y="132"/>
                  </a:cubicBezTo>
                  <a:cubicBezTo>
                    <a:pt x="249" y="122"/>
                    <a:pt x="230" y="120"/>
                    <a:pt x="212" y="112"/>
                  </a:cubicBezTo>
                  <a:cubicBezTo>
                    <a:pt x="194" y="104"/>
                    <a:pt x="214" y="98"/>
                    <a:pt x="214" y="98"/>
                  </a:cubicBezTo>
                  <a:cubicBezTo>
                    <a:pt x="214" y="98"/>
                    <a:pt x="192" y="80"/>
                    <a:pt x="184" y="79"/>
                  </a:cubicBezTo>
                  <a:cubicBezTo>
                    <a:pt x="176" y="78"/>
                    <a:pt x="179" y="90"/>
                    <a:pt x="172" y="98"/>
                  </a:cubicBezTo>
                  <a:cubicBezTo>
                    <a:pt x="165" y="106"/>
                    <a:pt x="160" y="90"/>
                    <a:pt x="160" y="90"/>
                  </a:cubicBezTo>
                  <a:cubicBezTo>
                    <a:pt x="151" y="90"/>
                    <a:pt x="151" y="90"/>
                    <a:pt x="151" y="90"/>
                  </a:cubicBezTo>
                  <a:cubicBezTo>
                    <a:pt x="151" y="90"/>
                    <a:pt x="138" y="76"/>
                    <a:pt x="128" y="63"/>
                  </a:cubicBezTo>
                  <a:cubicBezTo>
                    <a:pt x="118" y="50"/>
                    <a:pt x="131" y="41"/>
                    <a:pt x="127" y="37"/>
                  </a:cubicBezTo>
                  <a:cubicBezTo>
                    <a:pt x="123" y="33"/>
                    <a:pt x="118" y="40"/>
                    <a:pt x="118" y="40"/>
                  </a:cubicBezTo>
                  <a:cubicBezTo>
                    <a:pt x="118" y="40"/>
                    <a:pt x="102" y="22"/>
                    <a:pt x="96" y="15"/>
                  </a:cubicBezTo>
                  <a:cubicBezTo>
                    <a:pt x="93" y="12"/>
                    <a:pt x="92" y="7"/>
                    <a:pt x="91" y="2"/>
                  </a:cubicBezTo>
                  <a:cubicBezTo>
                    <a:pt x="67" y="0"/>
                    <a:pt x="67" y="0"/>
                    <a:pt x="67" y="0"/>
                  </a:cubicBezTo>
                  <a:cubicBezTo>
                    <a:pt x="67" y="0"/>
                    <a:pt x="59" y="9"/>
                    <a:pt x="60" y="22"/>
                  </a:cubicBezTo>
                  <a:cubicBezTo>
                    <a:pt x="61" y="35"/>
                    <a:pt x="79" y="47"/>
                    <a:pt x="79" y="47"/>
                  </a:cubicBezTo>
                  <a:cubicBezTo>
                    <a:pt x="79" y="72"/>
                    <a:pt x="79" y="72"/>
                    <a:pt x="79" y="72"/>
                  </a:cubicBezTo>
                  <a:cubicBezTo>
                    <a:pt x="50" y="70"/>
                    <a:pt x="50" y="70"/>
                    <a:pt x="50" y="70"/>
                  </a:cubicBezTo>
                  <a:cubicBezTo>
                    <a:pt x="48" y="57"/>
                    <a:pt x="48" y="57"/>
                    <a:pt x="48" y="57"/>
                  </a:cubicBezTo>
                  <a:cubicBezTo>
                    <a:pt x="26" y="67"/>
                    <a:pt x="26" y="67"/>
                    <a:pt x="26" y="67"/>
                  </a:cubicBezTo>
                  <a:cubicBezTo>
                    <a:pt x="26" y="74"/>
                    <a:pt x="26" y="74"/>
                    <a:pt x="26" y="74"/>
                  </a:cubicBezTo>
                  <a:cubicBezTo>
                    <a:pt x="21" y="82"/>
                    <a:pt x="21" y="82"/>
                    <a:pt x="21" y="82"/>
                  </a:cubicBezTo>
                  <a:cubicBezTo>
                    <a:pt x="26" y="89"/>
                    <a:pt x="26" y="89"/>
                    <a:pt x="26" y="89"/>
                  </a:cubicBezTo>
                  <a:cubicBezTo>
                    <a:pt x="26" y="89"/>
                    <a:pt x="18" y="92"/>
                    <a:pt x="9" y="95"/>
                  </a:cubicBezTo>
                  <a:cubicBezTo>
                    <a:pt x="0" y="98"/>
                    <a:pt x="2" y="110"/>
                    <a:pt x="2" y="110"/>
                  </a:cubicBezTo>
                  <a:cubicBezTo>
                    <a:pt x="6" y="111"/>
                    <a:pt x="17" y="121"/>
                    <a:pt x="17" y="12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0" name="Thailand">
              <a:extLst>
                <a:ext uri="{FF2B5EF4-FFF2-40B4-BE49-F238E27FC236}">
                  <a16:creationId xmlns:a16="http://schemas.microsoft.com/office/drawing/2014/main" id="{066DAB3F-E3C9-4E95-B3AA-AFB16D53D15E}"/>
                </a:ext>
              </a:extLst>
            </p:cNvPr>
            <p:cNvSpPr>
              <a:spLocks/>
            </p:cNvSpPr>
            <p:nvPr/>
          </p:nvSpPr>
          <p:spPr bwMode="gray">
            <a:xfrm>
              <a:off x="9075593" y="3137244"/>
              <a:ext cx="315323" cy="600819"/>
            </a:xfrm>
            <a:custGeom>
              <a:avLst/>
              <a:gdLst>
                <a:gd name="T0" fmla="*/ 402 w 420"/>
                <a:gd name="T1" fmla="*/ 258 h 800"/>
                <a:gd name="T2" fmla="*/ 391 w 420"/>
                <a:gd name="T3" fmla="*/ 238 h 800"/>
                <a:gd name="T4" fmla="*/ 356 w 420"/>
                <a:gd name="T5" fmla="*/ 189 h 800"/>
                <a:gd name="T6" fmla="*/ 323 w 420"/>
                <a:gd name="T7" fmla="*/ 138 h 800"/>
                <a:gd name="T8" fmla="*/ 295 w 420"/>
                <a:gd name="T9" fmla="*/ 119 h 800"/>
                <a:gd name="T10" fmla="*/ 251 w 420"/>
                <a:gd name="T11" fmla="*/ 136 h 800"/>
                <a:gd name="T12" fmla="*/ 196 w 420"/>
                <a:gd name="T13" fmla="*/ 145 h 800"/>
                <a:gd name="T14" fmla="*/ 181 w 420"/>
                <a:gd name="T15" fmla="*/ 115 h 800"/>
                <a:gd name="T16" fmla="*/ 182 w 420"/>
                <a:gd name="T17" fmla="*/ 87 h 800"/>
                <a:gd name="T18" fmla="*/ 176 w 420"/>
                <a:gd name="T19" fmla="*/ 51 h 800"/>
                <a:gd name="T20" fmla="*/ 155 w 420"/>
                <a:gd name="T21" fmla="*/ 54 h 800"/>
                <a:gd name="T22" fmla="*/ 136 w 420"/>
                <a:gd name="T23" fmla="*/ 15 h 800"/>
                <a:gd name="T24" fmla="*/ 110 w 420"/>
                <a:gd name="T25" fmla="*/ 1 h 800"/>
                <a:gd name="T26" fmla="*/ 82 w 420"/>
                <a:gd name="T27" fmla="*/ 21 h 800"/>
                <a:gd name="T28" fmla="*/ 53 w 420"/>
                <a:gd name="T29" fmla="*/ 43 h 800"/>
                <a:gd name="T30" fmla="*/ 19 w 420"/>
                <a:gd name="T31" fmla="*/ 64 h 800"/>
                <a:gd name="T32" fmla="*/ 17 w 420"/>
                <a:gd name="T33" fmla="*/ 102 h 800"/>
                <a:gd name="T34" fmla="*/ 8 w 420"/>
                <a:gd name="T35" fmla="*/ 120 h 800"/>
                <a:gd name="T36" fmla="*/ 22 w 420"/>
                <a:gd name="T37" fmla="*/ 145 h 800"/>
                <a:gd name="T38" fmla="*/ 67 w 420"/>
                <a:gd name="T39" fmla="*/ 188 h 800"/>
                <a:gd name="T40" fmla="*/ 79 w 420"/>
                <a:gd name="T41" fmla="*/ 219 h 800"/>
                <a:gd name="T42" fmla="*/ 73 w 420"/>
                <a:gd name="T43" fmla="*/ 236 h 800"/>
                <a:gd name="T44" fmla="*/ 65 w 420"/>
                <a:gd name="T45" fmla="*/ 279 h 800"/>
                <a:gd name="T46" fmla="*/ 79 w 420"/>
                <a:gd name="T47" fmla="*/ 326 h 800"/>
                <a:gd name="T48" fmla="*/ 112 w 420"/>
                <a:gd name="T49" fmla="*/ 409 h 800"/>
                <a:gd name="T50" fmla="*/ 133 w 420"/>
                <a:gd name="T51" fmla="*/ 450 h 800"/>
                <a:gd name="T52" fmla="*/ 110 w 420"/>
                <a:gd name="T53" fmla="*/ 522 h 800"/>
                <a:gd name="T54" fmla="*/ 98 w 420"/>
                <a:gd name="T55" fmla="*/ 567 h 800"/>
                <a:gd name="T56" fmla="*/ 84 w 420"/>
                <a:gd name="T57" fmla="*/ 676 h 800"/>
                <a:gd name="T58" fmla="*/ 101 w 420"/>
                <a:gd name="T59" fmla="*/ 653 h 800"/>
                <a:gd name="T60" fmla="*/ 132 w 420"/>
                <a:gd name="T61" fmla="*/ 698 h 800"/>
                <a:gd name="T62" fmla="*/ 159 w 420"/>
                <a:gd name="T63" fmla="*/ 743 h 800"/>
                <a:gd name="T64" fmla="*/ 184 w 420"/>
                <a:gd name="T65" fmla="*/ 754 h 800"/>
                <a:gd name="T66" fmla="*/ 198 w 420"/>
                <a:gd name="T67" fmla="*/ 749 h 800"/>
                <a:gd name="T68" fmla="*/ 222 w 420"/>
                <a:gd name="T69" fmla="*/ 765 h 800"/>
                <a:gd name="T70" fmla="*/ 226 w 420"/>
                <a:gd name="T71" fmla="*/ 791 h 800"/>
                <a:gd name="T72" fmla="*/ 268 w 420"/>
                <a:gd name="T73" fmla="*/ 792 h 800"/>
                <a:gd name="T74" fmla="*/ 261 w 420"/>
                <a:gd name="T75" fmla="*/ 755 h 800"/>
                <a:gd name="T76" fmla="*/ 215 w 420"/>
                <a:gd name="T77" fmla="*/ 727 h 800"/>
                <a:gd name="T78" fmla="*/ 190 w 420"/>
                <a:gd name="T79" fmla="*/ 705 h 800"/>
                <a:gd name="T80" fmla="*/ 190 w 420"/>
                <a:gd name="T81" fmla="*/ 679 h 800"/>
                <a:gd name="T82" fmla="*/ 165 w 420"/>
                <a:gd name="T83" fmla="*/ 635 h 800"/>
                <a:gd name="T84" fmla="*/ 131 w 420"/>
                <a:gd name="T85" fmla="*/ 608 h 800"/>
                <a:gd name="T86" fmla="*/ 120 w 420"/>
                <a:gd name="T87" fmla="*/ 524 h 800"/>
                <a:gd name="T88" fmla="*/ 138 w 420"/>
                <a:gd name="T89" fmla="*/ 456 h 800"/>
                <a:gd name="T90" fmla="*/ 147 w 420"/>
                <a:gd name="T91" fmla="*/ 396 h 800"/>
                <a:gd name="T92" fmla="*/ 158 w 420"/>
                <a:gd name="T93" fmla="*/ 374 h 800"/>
                <a:gd name="T94" fmla="*/ 201 w 420"/>
                <a:gd name="T95" fmla="*/ 381 h 800"/>
                <a:gd name="T96" fmla="*/ 199 w 420"/>
                <a:gd name="T97" fmla="*/ 419 h 800"/>
                <a:gd name="T98" fmla="*/ 265 w 420"/>
                <a:gd name="T99" fmla="*/ 457 h 800"/>
                <a:gd name="T100" fmla="*/ 287 w 420"/>
                <a:gd name="T101" fmla="*/ 431 h 800"/>
                <a:gd name="T102" fmla="*/ 276 w 420"/>
                <a:gd name="T103" fmla="*/ 402 h 800"/>
                <a:gd name="T104" fmla="*/ 267 w 420"/>
                <a:gd name="T105" fmla="*/ 371 h 800"/>
                <a:gd name="T106" fmla="*/ 313 w 420"/>
                <a:gd name="T107" fmla="*/ 327 h 800"/>
                <a:gd name="T108" fmla="*/ 368 w 420"/>
                <a:gd name="T109" fmla="*/ 325 h 800"/>
                <a:gd name="T110" fmla="*/ 410 w 420"/>
                <a:gd name="T111" fmla="*/ 31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800">
                  <a:moveTo>
                    <a:pt x="395" y="285"/>
                  </a:moveTo>
                  <a:cubicBezTo>
                    <a:pt x="393" y="281"/>
                    <a:pt x="408" y="268"/>
                    <a:pt x="402" y="258"/>
                  </a:cubicBezTo>
                  <a:cubicBezTo>
                    <a:pt x="396" y="248"/>
                    <a:pt x="393" y="255"/>
                    <a:pt x="393" y="255"/>
                  </a:cubicBezTo>
                  <a:cubicBezTo>
                    <a:pt x="393" y="255"/>
                    <a:pt x="391" y="242"/>
                    <a:pt x="391" y="238"/>
                  </a:cubicBezTo>
                  <a:cubicBezTo>
                    <a:pt x="391" y="234"/>
                    <a:pt x="373" y="227"/>
                    <a:pt x="368" y="218"/>
                  </a:cubicBezTo>
                  <a:cubicBezTo>
                    <a:pt x="363" y="209"/>
                    <a:pt x="356" y="189"/>
                    <a:pt x="356" y="189"/>
                  </a:cubicBezTo>
                  <a:cubicBezTo>
                    <a:pt x="355" y="161"/>
                    <a:pt x="355" y="161"/>
                    <a:pt x="355" y="161"/>
                  </a:cubicBezTo>
                  <a:cubicBezTo>
                    <a:pt x="355" y="161"/>
                    <a:pt x="341" y="149"/>
                    <a:pt x="323" y="138"/>
                  </a:cubicBezTo>
                  <a:cubicBezTo>
                    <a:pt x="305" y="127"/>
                    <a:pt x="318" y="121"/>
                    <a:pt x="310" y="119"/>
                  </a:cubicBezTo>
                  <a:cubicBezTo>
                    <a:pt x="302" y="117"/>
                    <a:pt x="295" y="119"/>
                    <a:pt x="295" y="119"/>
                  </a:cubicBezTo>
                  <a:cubicBezTo>
                    <a:pt x="295" y="119"/>
                    <a:pt x="282" y="110"/>
                    <a:pt x="272" y="111"/>
                  </a:cubicBezTo>
                  <a:cubicBezTo>
                    <a:pt x="262" y="112"/>
                    <a:pt x="265" y="137"/>
                    <a:pt x="251" y="136"/>
                  </a:cubicBezTo>
                  <a:cubicBezTo>
                    <a:pt x="237" y="135"/>
                    <a:pt x="223" y="124"/>
                    <a:pt x="216" y="122"/>
                  </a:cubicBezTo>
                  <a:cubicBezTo>
                    <a:pt x="209" y="120"/>
                    <a:pt x="196" y="145"/>
                    <a:pt x="196" y="145"/>
                  </a:cubicBezTo>
                  <a:cubicBezTo>
                    <a:pt x="196" y="145"/>
                    <a:pt x="177" y="161"/>
                    <a:pt x="167" y="158"/>
                  </a:cubicBezTo>
                  <a:cubicBezTo>
                    <a:pt x="157" y="155"/>
                    <a:pt x="181" y="124"/>
                    <a:pt x="181" y="115"/>
                  </a:cubicBezTo>
                  <a:cubicBezTo>
                    <a:pt x="181" y="106"/>
                    <a:pt x="168" y="107"/>
                    <a:pt x="168" y="107"/>
                  </a:cubicBezTo>
                  <a:cubicBezTo>
                    <a:pt x="168" y="107"/>
                    <a:pt x="182" y="96"/>
                    <a:pt x="182" y="87"/>
                  </a:cubicBezTo>
                  <a:cubicBezTo>
                    <a:pt x="182" y="78"/>
                    <a:pt x="174" y="71"/>
                    <a:pt x="174" y="71"/>
                  </a:cubicBezTo>
                  <a:cubicBezTo>
                    <a:pt x="174" y="71"/>
                    <a:pt x="176" y="65"/>
                    <a:pt x="176" y="51"/>
                  </a:cubicBezTo>
                  <a:cubicBezTo>
                    <a:pt x="176" y="37"/>
                    <a:pt x="153" y="46"/>
                    <a:pt x="153" y="46"/>
                  </a:cubicBezTo>
                  <a:cubicBezTo>
                    <a:pt x="155" y="54"/>
                    <a:pt x="155" y="54"/>
                    <a:pt x="155" y="54"/>
                  </a:cubicBezTo>
                  <a:cubicBezTo>
                    <a:pt x="155" y="54"/>
                    <a:pt x="142" y="54"/>
                    <a:pt x="136" y="49"/>
                  </a:cubicBezTo>
                  <a:cubicBezTo>
                    <a:pt x="130" y="44"/>
                    <a:pt x="137" y="23"/>
                    <a:pt x="136" y="15"/>
                  </a:cubicBezTo>
                  <a:cubicBezTo>
                    <a:pt x="135" y="7"/>
                    <a:pt x="125" y="12"/>
                    <a:pt x="125" y="12"/>
                  </a:cubicBezTo>
                  <a:cubicBezTo>
                    <a:pt x="125" y="12"/>
                    <a:pt x="114" y="2"/>
                    <a:pt x="110" y="1"/>
                  </a:cubicBezTo>
                  <a:cubicBezTo>
                    <a:pt x="106" y="0"/>
                    <a:pt x="87" y="6"/>
                    <a:pt x="87" y="6"/>
                  </a:cubicBezTo>
                  <a:cubicBezTo>
                    <a:pt x="82" y="21"/>
                    <a:pt x="82" y="21"/>
                    <a:pt x="82" y="21"/>
                  </a:cubicBezTo>
                  <a:cubicBezTo>
                    <a:pt x="65" y="22"/>
                    <a:pt x="65" y="22"/>
                    <a:pt x="65" y="22"/>
                  </a:cubicBezTo>
                  <a:cubicBezTo>
                    <a:pt x="65" y="22"/>
                    <a:pt x="63" y="40"/>
                    <a:pt x="53" y="43"/>
                  </a:cubicBezTo>
                  <a:cubicBezTo>
                    <a:pt x="43" y="46"/>
                    <a:pt x="34" y="35"/>
                    <a:pt x="23" y="37"/>
                  </a:cubicBezTo>
                  <a:cubicBezTo>
                    <a:pt x="12" y="39"/>
                    <a:pt x="20" y="55"/>
                    <a:pt x="19" y="64"/>
                  </a:cubicBezTo>
                  <a:cubicBezTo>
                    <a:pt x="18" y="73"/>
                    <a:pt x="8" y="74"/>
                    <a:pt x="7" y="78"/>
                  </a:cubicBezTo>
                  <a:cubicBezTo>
                    <a:pt x="6" y="82"/>
                    <a:pt x="17" y="93"/>
                    <a:pt x="17" y="102"/>
                  </a:cubicBezTo>
                  <a:cubicBezTo>
                    <a:pt x="17" y="111"/>
                    <a:pt x="6" y="105"/>
                    <a:pt x="3" y="108"/>
                  </a:cubicBezTo>
                  <a:cubicBezTo>
                    <a:pt x="0" y="111"/>
                    <a:pt x="3" y="116"/>
                    <a:pt x="8" y="120"/>
                  </a:cubicBezTo>
                  <a:cubicBezTo>
                    <a:pt x="13" y="124"/>
                    <a:pt x="26" y="130"/>
                    <a:pt x="26" y="130"/>
                  </a:cubicBezTo>
                  <a:cubicBezTo>
                    <a:pt x="22" y="145"/>
                    <a:pt x="22" y="145"/>
                    <a:pt x="22" y="145"/>
                  </a:cubicBezTo>
                  <a:cubicBezTo>
                    <a:pt x="22" y="145"/>
                    <a:pt x="27" y="148"/>
                    <a:pt x="30" y="158"/>
                  </a:cubicBezTo>
                  <a:cubicBezTo>
                    <a:pt x="33" y="168"/>
                    <a:pt x="59" y="177"/>
                    <a:pt x="67" y="188"/>
                  </a:cubicBezTo>
                  <a:cubicBezTo>
                    <a:pt x="75" y="199"/>
                    <a:pt x="61" y="194"/>
                    <a:pt x="66" y="206"/>
                  </a:cubicBezTo>
                  <a:cubicBezTo>
                    <a:pt x="71" y="218"/>
                    <a:pt x="79" y="219"/>
                    <a:pt x="79" y="219"/>
                  </a:cubicBezTo>
                  <a:cubicBezTo>
                    <a:pt x="79" y="219"/>
                    <a:pt x="85" y="211"/>
                    <a:pt x="85" y="224"/>
                  </a:cubicBezTo>
                  <a:cubicBezTo>
                    <a:pt x="85" y="237"/>
                    <a:pt x="73" y="236"/>
                    <a:pt x="73" y="236"/>
                  </a:cubicBezTo>
                  <a:cubicBezTo>
                    <a:pt x="73" y="236"/>
                    <a:pt x="76" y="247"/>
                    <a:pt x="76" y="253"/>
                  </a:cubicBezTo>
                  <a:cubicBezTo>
                    <a:pt x="76" y="259"/>
                    <a:pt x="75" y="269"/>
                    <a:pt x="65" y="279"/>
                  </a:cubicBezTo>
                  <a:cubicBezTo>
                    <a:pt x="55" y="289"/>
                    <a:pt x="63" y="302"/>
                    <a:pt x="63" y="302"/>
                  </a:cubicBezTo>
                  <a:cubicBezTo>
                    <a:pt x="63" y="302"/>
                    <a:pt x="75" y="316"/>
                    <a:pt x="79" y="326"/>
                  </a:cubicBezTo>
                  <a:cubicBezTo>
                    <a:pt x="83" y="336"/>
                    <a:pt x="105" y="349"/>
                    <a:pt x="109" y="364"/>
                  </a:cubicBezTo>
                  <a:cubicBezTo>
                    <a:pt x="113" y="379"/>
                    <a:pt x="108" y="403"/>
                    <a:pt x="112" y="409"/>
                  </a:cubicBezTo>
                  <a:cubicBezTo>
                    <a:pt x="116" y="415"/>
                    <a:pt x="131" y="427"/>
                    <a:pt x="131" y="427"/>
                  </a:cubicBezTo>
                  <a:cubicBezTo>
                    <a:pt x="131" y="427"/>
                    <a:pt x="129" y="437"/>
                    <a:pt x="133" y="450"/>
                  </a:cubicBezTo>
                  <a:cubicBezTo>
                    <a:pt x="137" y="463"/>
                    <a:pt x="130" y="488"/>
                    <a:pt x="127" y="498"/>
                  </a:cubicBezTo>
                  <a:cubicBezTo>
                    <a:pt x="124" y="508"/>
                    <a:pt x="119" y="515"/>
                    <a:pt x="110" y="522"/>
                  </a:cubicBezTo>
                  <a:cubicBezTo>
                    <a:pt x="101" y="529"/>
                    <a:pt x="109" y="536"/>
                    <a:pt x="108" y="545"/>
                  </a:cubicBezTo>
                  <a:cubicBezTo>
                    <a:pt x="107" y="554"/>
                    <a:pt x="98" y="567"/>
                    <a:pt x="98" y="567"/>
                  </a:cubicBezTo>
                  <a:cubicBezTo>
                    <a:pt x="98" y="567"/>
                    <a:pt x="86" y="599"/>
                    <a:pt x="84" y="615"/>
                  </a:cubicBezTo>
                  <a:cubicBezTo>
                    <a:pt x="82" y="631"/>
                    <a:pt x="84" y="676"/>
                    <a:pt x="84" y="676"/>
                  </a:cubicBezTo>
                  <a:cubicBezTo>
                    <a:pt x="84" y="676"/>
                    <a:pt x="94" y="686"/>
                    <a:pt x="96" y="676"/>
                  </a:cubicBezTo>
                  <a:cubicBezTo>
                    <a:pt x="97" y="666"/>
                    <a:pt x="97" y="642"/>
                    <a:pt x="101" y="653"/>
                  </a:cubicBezTo>
                  <a:cubicBezTo>
                    <a:pt x="104" y="665"/>
                    <a:pt x="96" y="665"/>
                    <a:pt x="110" y="667"/>
                  </a:cubicBezTo>
                  <a:cubicBezTo>
                    <a:pt x="124" y="668"/>
                    <a:pt x="132" y="698"/>
                    <a:pt x="132" y="698"/>
                  </a:cubicBezTo>
                  <a:cubicBezTo>
                    <a:pt x="155" y="718"/>
                    <a:pt x="155" y="718"/>
                    <a:pt x="155" y="718"/>
                  </a:cubicBezTo>
                  <a:cubicBezTo>
                    <a:pt x="155" y="718"/>
                    <a:pt x="150" y="729"/>
                    <a:pt x="159" y="743"/>
                  </a:cubicBezTo>
                  <a:cubicBezTo>
                    <a:pt x="165" y="754"/>
                    <a:pt x="173" y="762"/>
                    <a:pt x="177" y="766"/>
                  </a:cubicBezTo>
                  <a:cubicBezTo>
                    <a:pt x="181" y="762"/>
                    <a:pt x="184" y="758"/>
                    <a:pt x="184" y="754"/>
                  </a:cubicBezTo>
                  <a:cubicBezTo>
                    <a:pt x="183" y="745"/>
                    <a:pt x="182" y="739"/>
                    <a:pt x="189" y="738"/>
                  </a:cubicBezTo>
                  <a:cubicBezTo>
                    <a:pt x="196" y="737"/>
                    <a:pt x="198" y="749"/>
                    <a:pt x="198" y="749"/>
                  </a:cubicBezTo>
                  <a:cubicBezTo>
                    <a:pt x="198" y="749"/>
                    <a:pt x="209" y="749"/>
                    <a:pt x="216" y="753"/>
                  </a:cubicBezTo>
                  <a:cubicBezTo>
                    <a:pt x="223" y="757"/>
                    <a:pt x="222" y="765"/>
                    <a:pt x="222" y="765"/>
                  </a:cubicBezTo>
                  <a:cubicBezTo>
                    <a:pt x="222" y="765"/>
                    <a:pt x="229" y="763"/>
                    <a:pt x="229" y="769"/>
                  </a:cubicBezTo>
                  <a:cubicBezTo>
                    <a:pt x="229" y="775"/>
                    <a:pt x="213" y="787"/>
                    <a:pt x="226" y="791"/>
                  </a:cubicBezTo>
                  <a:cubicBezTo>
                    <a:pt x="239" y="795"/>
                    <a:pt x="238" y="785"/>
                    <a:pt x="249" y="784"/>
                  </a:cubicBezTo>
                  <a:cubicBezTo>
                    <a:pt x="260" y="783"/>
                    <a:pt x="262" y="800"/>
                    <a:pt x="268" y="792"/>
                  </a:cubicBezTo>
                  <a:cubicBezTo>
                    <a:pt x="272" y="787"/>
                    <a:pt x="277" y="776"/>
                    <a:pt x="280" y="768"/>
                  </a:cubicBezTo>
                  <a:cubicBezTo>
                    <a:pt x="271" y="761"/>
                    <a:pt x="261" y="755"/>
                    <a:pt x="261" y="755"/>
                  </a:cubicBezTo>
                  <a:cubicBezTo>
                    <a:pt x="261" y="755"/>
                    <a:pt x="256" y="731"/>
                    <a:pt x="253" y="721"/>
                  </a:cubicBezTo>
                  <a:cubicBezTo>
                    <a:pt x="250" y="711"/>
                    <a:pt x="223" y="731"/>
                    <a:pt x="215" y="727"/>
                  </a:cubicBezTo>
                  <a:cubicBezTo>
                    <a:pt x="208" y="723"/>
                    <a:pt x="201" y="686"/>
                    <a:pt x="196" y="689"/>
                  </a:cubicBezTo>
                  <a:cubicBezTo>
                    <a:pt x="191" y="693"/>
                    <a:pt x="196" y="704"/>
                    <a:pt x="190" y="705"/>
                  </a:cubicBezTo>
                  <a:cubicBezTo>
                    <a:pt x="184" y="706"/>
                    <a:pt x="169" y="683"/>
                    <a:pt x="177" y="675"/>
                  </a:cubicBezTo>
                  <a:cubicBezTo>
                    <a:pt x="185" y="667"/>
                    <a:pt x="182" y="682"/>
                    <a:pt x="190" y="679"/>
                  </a:cubicBezTo>
                  <a:cubicBezTo>
                    <a:pt x="198" y="676"/>
                    <a:pt x="180" y="645"/>
                    <a:pt x="178" y="639"/>
                  </a:cubicBezTo>
                  <a:cubicBezTo>
                    <a:pt x="176" y="633"/>
                    <a:pt x="165" y="635"/>
                    <a:pt x="165" y="635"/>
                  </a:cubicBezTo>
                  <a:cubicBezTo>
                    <a:pt x="166" y="598"/>
                    <a:pt x="166" y="598"/>
                    <a:pt x="166" y="598"/>
                  </a:cubicBezTo>
                  <a:cubicBezTo>
                    <a:pt x="131" y="608"/>
                    <a:pt x="131" y="608"/>
                    <a:pt x="131" y="608"/>
                  </a:cubicBezTo>
                  <a:cubicBezTo>
                    <a:pt x="131" y="608"/>
                    <a:pt x="127" y="549"/>
                    <a:pt x="126" y="542"/>
                  </a:cubicBezTo>
                  <a:cubicBezTo>
                    <a:pt x="125" y="534"/>
                    <a:pt x="120" y="524"/>
                    <a:pt x="120" y="524"/>
                  </a:cubicBezTo>
                  <a:cubicBezTo>
                    <a:pt x="120" y="524"/>
                    <a:pt x="136" y="516"/>
                    <a:pt x="137" y="498"/>
                  </a:cubicBezTo>
                  <a:cubicBezTo>
                    <a:pt x="138" y="479"/>
                    <a:pt x="138" y="456"/>
                    <a:pt x="138" y="456"/>
                  </a:cubicBezTo>
                  <a:cubicBezTo>
                    <a:pt x="138" y="456"/>
                    <a:pt x="152" y="449"/>
                    <a:pt x="153" y="425"/>
                  </a:cubicBezTo>
                  <a:cubicBezTo>
                    <a:pt x="154" y="400"/>
                    <a:pt x="147" y="396"/>
                    <a:pt x="147" y="396"/>
                  </a:cubicBezTo>
                  <a:cubicBezTo>
                    <a:pt x="151" y="374"/>
                    <a:pt x="151" y="374"/>
                    <a:pt x="151" y="374"/>
                  </a:cubicBezTo>
                  <a:cubicBezTo>
                    <a:pt x="158" y="374"/>
                    <a:pt x="158" y="374"/>
                    <a:pt x="158" y="374"/>
                  </a:cubicBezTo>
                  <a:cubicBezTo>
                    <a:pt x="158" y="374"/>
                    <a:pt x="159" y="366"/>
                    <a:pt x="171" y="367"/>
                  </a:cubicBezTo>
                  <a:cubicBezTo>
                    <a:pt x="182" y="367"/>
                    <a:pt x="201" y="381"/>
                    <a:pt x="201" y="381"/>
                  </a:cubicBezTo>
                  <a:cubicBezTo>
                    <a:pt x="193" y="387"/>
                    <a:pt x="193" y="387"/>
                    <a:pt x="193" y="387"/>
                  </a:cubicBezTo>
                  <a:cubicBezTo>
                    <a:pt x="193" y="387"/>
                    <a:pt x="188" y="419"/>
                    <a:pt x="199" y="419"/>
                  </a:cubicBezTo>
                  <a:cubicBezTo>
                    <a:pt x="211" y="420"/>
                    <a:pt x="247" y="403"/>
                    <a:pt x="247" y="403"/>
                  </a:cubicBezTo>
                  <a:cubicBezTo>
                    <a:pt x="265" y="457"/>
                    <a:pt x="265" y="457"/>
                    <a:pt x="265" y="457"/>
                  </a:cubicBezTo>
                  <a:cubicBezTo>
                    <a:pt x="265" y="457"/>
                    <a:pt x="273" y="445"/>
                    <a:pt x="284" y="450"/>
                  </a:cubicBezTo>
                  <a:cubicBezTo>
                    <a:pt x="287" y="431"/>
                    <a:pt x="287" y="431"/>
                    <a:pt x="287" y="431"/>
                  </a:cubicBezTo>
                  <a:cubicBezTo>
                    <a:pt x="276" y="421"/>
                    <a:pt x="276" y="421"/>
                    <a:pt x="276" y="421"/>
                  </a:cubicBezTo>
                  <a:cubicBezTo>
                    <a:pt x="276" y="402"/>
                    <a:pt x="276" y="402"/>
                    <a:pt x="276" y="402"/>
                  </a:cubicBezTo>
                  <a:cubicBezTo>
                    <a:pt x="269" y="396"/>
                    <a:pt x="269" y="396"/>
                    <a:pt x="269" y="396"/>
                  </a:cubicBezTo>
                  <a:cubicBezTo>
                    <a:pt x="267" y="371"/>
                    <a:pt x="267" y="371"/>
                    <a:pt x="267" y="371"/>
                  </a:cubicBezTo>
                  <a:cubicBezTo>
                    <a:pt x="286" y="351"/>
                    <a:pt x="286" y="351"/>
                    <a:pt x="286" y="351"/>
                  </a:cubicBezTo>
                  <a:cubicBezTo>
                    <a:pt x="286" y="351"/>
                    <a:pt x="286" y="332"/>
                    <a:pt x="313" y="327"/>
                  </a:cubicBezTo>
                  <a:cubicBezTo>
                    <a:pt x="340" y="322"/>
                    <a:pt x="341" y="332"/>
                    <a:pt x="341" y="332"/>
                  </a:cubicBezTo>
                  <a:cubicBezTo>
                    <a:pt x="341" y="332"/>
                    <a:pt x="363" y="326"/>
                    <a:pt x="368" y="325"/>
                  </a:cubicBezTo>
                  <a:cubicBezTo>
                    <a:pt x="373" y="324"/>
                    <a:pt x="390" y="333"/>
                    <a:pt x="390" y="333"/>
                  </a:cubicBezTo>
                  <a:cubicBezTo>
                    <a:pt x="390" y="333"/>
                    <a:pt x="400" y="328"/>
                    <a:pt x="410" y="316"/>
                  </a:cubicBezTo>
                  <a:cubicBezTo>
                    <a:pt x="420" y="304"/>
                    <a:pt x="397" y="289"/>
                    <a:pt x="395" y="28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1" name="Vietnam">
              <a:extLst>
                <a:ext uri="{FF2B5EF4-FFF2-40B4-BE49-F238E27FC236}">
                  <a16:creationId xmlns:a16="http://schemas.microsoft.com/office/drawing/2014/main" id="{6F593D32-7152-448A-9204-1CAC5E721B7B}"/>
                </a:ext>
              </a:extLst>
            </p:cNvPr>
            <p:cNvSpPr>
              <a:spLocks/>
            </p:cNvSpPr>
            <p:nvPr/>
          </p:nvSpPr>
          <p:spPr bwMode="gray">
            <a:xfrm>
              <a:off x="9224732" y="3020062"/>
              <a:ext cx="306801" cy="596558"/>
            </a:xfrm>
            <a:custGeom>
              <a:avLst/>
              <a:gdLst>
                <a:gd name="T0" fmla="*/ 6 w 407"/>
                <a:gd name="T1" fmla="*/ 62 h 795"/>
                <a:gd name="T2" fmla="*/ 37 w 407"/>
                <a:gd name="T3" fmla="*/ 84 h 795"/>
                <a:gd name="T4" fmla="*/ 61 w 407"/>
                <a:gd name="T5" fmla="*/ 137 h 795"/>
                <a:gd name="T6" fmla="*/ 82 w 407"/>
                <a:gd name="T7" fmla="*/ 145 h 795"/>
                <a:gd name="T8" fmla="*/ 124 w 407"/>
                <a:gd name="T9" fmla="*/ 145 h 795"/>
                <a:gd name="T10" fmla="*/ 153 w 407"/>
                <a:gd name="T11" fmla="*/ 179 h 795"/>
                <a:gd name="T12" fmla="*/ 101 w 407"/>
                <a:gd name="T13" fmla="*/ 199 h 795"/>
                <a:gd name="T14" fmla="*/ 142 w 407"/>
                <a:gd name="T15" fmla="*/ 240 h 795"/>
                <a:gd name="T16" fmla="*/ 169 w 407"/>
                <a:gd name="T17" fmla="*/ 271 h 795"/>
                <a:gd name="T18" fmla="*/ 205 w 407"/>
                <a:gd name="T19" fmla="*/ 314 h 795"/>
                <a:gd name="T20" fmla="*/ 230 w 407"/>
                <a:gd name="T21" fmla="*/ 347 h 795"/>
                <a:gd name="T22" fmla="*/ 254 w 407"/>
                <a:gd name="T23" fmla="*/ 370 h 795"/>
                <a:gd name="T24" fmla="*/ 287 w 407"/>
                <a:gd name="T25" fmla="*/ 397 h 795"/>
                <a:gd name="T26" fmla="*/ 312 w 407"/>
                <a:gd name="T27" fmla="*/ 436 h 795"/>
                <a:gd name="T28" fmla="*/ 310 w 407"/>
                <a:gd name="T29" fmla="*/ 470 h 795"/>
                <a:gd name="T30" fmla="*/ 300 w 407"/>
                <a:gd name="T31" fmla="*/ 505 h 795"/>
                <a:gd name="T32" fmla="*/ 306 w 407"/>
                <a:gd name="T33" fmla="*/ 545 h 795"/>
                <a:gd name="T34" fmla="*/ 314 w 407"/>
                <a:gd name="T35" fmla="*/ 598 h 795"/>
                <a:gd name="T36" fmla="*/ 291 w 407"/>
                <a:gd name="T37" fmla="*/ 610 h 795"/>
                <a:gd name="T38" fmla="*/ 273 w 407"/>
                <a:gd name="T39" fmla="*/ 625 h 795"/>
                <a:gd name="T40" fmla="*/ 252 w 407"/>
                <a:gd name="T41" fmla="*/ 659 h 795"/>
                <a:gd name="T42" fmla="*/ 238 w 407"/>
                <a:gd name="T43" fmla="*/ 663 h 795"/>
                <a:gd name="T44" fmla="*/ 204 w 407"/>
                <a:gd name="T45" fmla="*/ 670 h 795"/>
                <a:gd name="T46" fmla="*/ 180 w 407"/>
                <a:gd name="T47" fmla="*/ 703 h 795"/>
                <a:gd name="T48" fmla="*/ 196 w 407"/>
                <a:gd name="T49" fmla="*/ 734 h 795"/>
                <a:gd name="T50" fmla="*/ 194 w 407"/>
                <a:gd name="T51" fmla="*/ 789 h 795"/>
                <a:gd name="T52" fmla="*/ 228 w 407"/>
                <a:gd name="T53" fmla="*/ 783 h 795"/>
                <a:gd name="T54" fmla="*/ 255 w 407"/>
                <a:gd name="T55" fmla="*/ 752 h 795"/>
                <a:gd name="T56" fmla="*/ 285 w 407"/>
                <a:gd name="T57" fmla="*/ 735 h 795"/>
                <a:gd name="T58" fmla="*/ 300 w 407"/>
                <a:gd name="T59" fmla="*/ 693 h 795"/>
                <a:gd name="T60" fmla="*/ 391 w 407"/>
                <a:gd name="T61" fmla="*/ 639 h 795"/>
                <a:gd name="T62" fmla="*/ 385 w 407"/>
                <a:gd name="T63" fmla="*/ 539 h 795"/>
                <a:gd name="T64" fmla="*/ 390 w 407"/>
                <a:gd name="T65" fmla="*/ 485 h 795"/>
                <a:gd name="T66" fmla="*/ 363 w 407"/>
                <a:gd name="T67" fmla="*/ 418 h 795"/>
                <a:gd name="T68" fmla="*/ 256 w 407"/>
                <a:gd name="T69" fmla="*/ 332 h 795"/>
                <a:gd name="T70" fmla="*/ 193 w 407"/>
                <a:gd name="T71" fmla="*/ 235 h 795"/>
                <a:gd name="T72" fmla="*/ 197 w 407"/>
                <a:gd name="T73" fmla="*/ 160 h 795"/>
                <a:gd name="T74" fmla="*/ 229 w 407"/>
                <a:gd name="T75" fmla="*/ 129 h 795"/>
                <a:gd name="T76" fmla="*/ 259 w 407"/>
                <a:gd name="T77" fmla="*/ 100 h 795"/>
                <a:gd name="T78" fmla="*/ 257 w 407"/>
                <a:gd name="T79" fmla="*/ 92 h 795"/>
                <a:gd name="T80" fmla="*/ 218 w 407"/>
                <a:gd name="T81" fmla="*/ 75 h 795"/>
                <a:gd name="T82" fmla="*/ 207 w 407"/>
                <a:gd name="T83" fmla="*/ 61 h 795"/>
                <a:gd name="T84" fmla="*/ 196 w 407"/>
                <a:gd name="T85" fmla="*/ 47 h 795"/>
                <a:gd name="T86" fmla="*/ 182 w 407"/>
                <a:gd name="T87" fmla="*/ 25 h 795"/>
                <a:gd name="T88" fmla="*/ 156 w 407"/>
                <a:gd name="T89" fmla="*/ 22 h 795"/>
                <a:gd name="T90" fmla="*/ 115 w 407"/>
                <a:gd name="T91" fmla="*/ 9 h 795"/>
                <a:gd name="T92" fmla="*/ 95 w 407"/>
                <a:gd name="T93" fmla="*/ 36 h 795"/>
                <a:gd name="T94" fmla="*/ 80 w 407"/>
                <a:gd name="T95" fmla="*/ 29 h 795"/>
                <a:gd name="T96" fmla="*/ 72 w 407"/>
                <a:gd name="T97" fmla="*/ 42 h 795"/>
                <a:gd name="T98" fmla="*/ 58 w 407"/>
                <a:gd name="T99" fmla="*/ 30 h 795"/>
                <a:gd name="T100" fmla="*/ 48 w 407"/>
                <a:gd name="T101" fmla="*/ 31 h 795"/>
                <a:gd name="T102" fmla="*/ 4 w 407"/>
                <a:gd name="T103" fmla="*/ 3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7" h="795">
                  <a:moveTo>
                    <a:pt x="4" y="32"/>
                  </a:moveTo>
                  <a:cubicBezTo>
                    <a:pt x="0" y="40"/>
                    <a:pt x="0" y="55"/>
                    <a:pt x="6" y="62"/>
                  </a:cubicBezTo>
                  <a:cubicBezTo>
                    <a:pt x="12" y="69"/>
                    <a:pt x="28" y="87"/>
                    <a:pt x="28" y="87"/>
                  </a:cubicBezTo>
                  <a:cubicBezTo>
                    <a:pt x="28" y="87"/>
                    <a:pt x="33" y="80"/>
                    <a:pt x="37" y="84"/>
                  </a:cubicBezTo>
                  <a:cubicBezTo>
                    <a:pt x="41" y="88"/>
                    <a:pt x="28" y="97"/>
                    <a:pt x="38" y="110"/>
                  </a:cubicBezTo>
                  <a:cubicBezTo>
                    <a:pt x="48" y="123"/>
                    <a:pt x="61" y="137"/>
                    <a:pt x="61" y="137"/>
                  </a:cubicBezTo>
                  <a:cubicBezTo>
                    <a:pt x="70" y="137"/>
                    <a:pt x="70" y="137"/>
                    <a:pt x="70" y="137"/>
                  </a:cubicBezTo>
                  <a:cubicBezTo>
                    <a:pt x="70" y="137"/>
                    <a:pt x="75" y="153"/>
                    <a:pt x="82" y="145"/>
                  </a:cubicBezTo>
                  <a:cubicBezTo>
                    <a:pt x="89" y="137"/>
                    <a:pt x="86" y="125"/>
                    <a:pt x="94" y="126"/>
                  </a:cubicBezTo>
                  <a:cubicBezTo>
                    <a:pt x="102" y="127"/>
                    <a:pt x="124" y="145"/>
                    <a:pt x="124" y="145"/>
                  </a:cubicBezTo>
                  <a:cubicBezTo>
                    <a:pt x="124" y="145"/>
                    <a:pt x="104" y="151"/>
                    <a:pt x="122" y="159"/>
                  </a:cubicBezTo>
                  <a:cubicBezTo>
                    <a:pt x="140" y="167"/>
                    <a:pt x="159" y="169"/>
                    <a:pt x="153" y="179"/>
                  </a:cubicBezTo>
                  <a:cubicBezTo>
                    <a:pt x="147" y="189"/>
                    <a:pt x="128" y="203"/>
                    <a:pt x="128" y="203"/>
                  </a:cubicBezTo>
                  <a:cubicBezTo>
                    <a:pt x="128" y="203"/>
                    <a:pt x="99" y="195"/>
                    <a:pt x="101" y="199"/>
                  </a:cubicBezTo>
                  <a:cubicBezTo>
                    <a:pt x="103" y="203"/>
                    <a:pt x="103" y="215"/>
                    <a:pt x="103" y="215"/>
                  </a:cubicBezTo>
                  <a:cubicBezTo>
                    <a:pt x="103" y="215"/>
                    <a:pt x="136" y="235"/>
                    <a:pt x="142" y="240"/>
                  </a:cubicBezTo>
                  <a:cubicBezTo>
                    <a:pt x="148" y="245"/>
                    <a:pt x="166" y="250"/>
                    <a:pt x="166" y="250"/>
                  </a:cubicBezTo>
                  <a:cubicBezTo>
                    <a:pt x="166" y="250"/>
                    <a:pt x="165" y="267"/>
                    <a:pt x="169" y="271"/>
                  </a:cubicBezTo>
                  <a:cubicBezTo>
                    <a:pt x="173" y="275"/>
                    <a:pt x="195" y="283"/>
                    <a:pt x="195" y="283"/>
                  </a:cubicBezTo>
                  <a:cubicBezTo>
                    <a:pt x="195" y="283"/>
                    <a:pt x="192" y="303"/>
                    <a:pt x="205" y="314"/>
                  </a:cubicBezTo>
                  <a:cubicBezTo>
                    <a:pt x="218" y="325"/>
                    <a:pt x="229" y="336"/>
                    <a:pt x="229" y="336"/>
                  </a:cubicBezTo>
                  <a:cubicBezTo>
                    <a:pt x="230" y="347"/>
                    <a:pt x="230" y="347"/>
                    <a:pt x="230" y="347"/>
                  </a:cubicBezTo>
                  <a:cubicBezTo>
                    <a:pt x="244" y="346"/>
                    <a:pt x="244" y="346"/>
                    <a:pt x="244" y="346"/>
                  </a:cubicBezTo>
                  <a:cubicBezTo>
                    <a:pt x="244" y="346"/>
                    <a:pt x="247" y="363"/>
                    <a:pt x="254" y="370"/>
                  </a:cubicBezTo>
                  <a:cubicBezTo>
                    <a:pt x="261" y="377"/>
                    <a:pt x="271" y="378"/>
                    <a:pt x="271" y="378"/>
                  </a:cubicBezTo>
                  <a:cubicBezTo>
                    <a:pt x="271" y="378"/>
                    <a:pt x="295" y="392"/>
                    <a:pt x="287" y="397"/>
                  </a:cubicBezTo>
                  <a:cubicBezTo>
                    <a:pt x="279" y="402"/>
                    <a:pt x="265" y="405"/>
                    <a:pt x="279" y="416"/>
                  </a:cubicBezTo>
                  <a:cubicBezTo>
                    <a:pt x="293" y="427"/>
                    <a:pt x="312" y="436"/>
                    <a:pt x="312" y="436"/>
                  </a:cubicBezTo>
                  <a:cubicBezTo>
                    <a:pt x="301" y="457"/>
                    <a:pt x="301" y="457"/>
                    <a:pt x="301" y="457"/>
                  </a:cubicBezTo>
                  <a:cubicBezTo>
                    <a:pt x="301" y="457"/>
                    <a:pt x="314" y="462"/>
                    <a:pt x="310" y="470"/>
                  </a:cubicBezTo>
                  <a:cubicBezTo>
                    <a:pt x="306" y="478"/>
                    <a:pt x="300" y="477"/>
                    <a:pt x="300" y="477"/>
                  </a:cubicBezTo>
                  <a:cubicBezTo>
                    <a:pt x="300" y="505"/>
                    <a:pt x="300" y="505"/>
                    <a:pt x="300" y="505"/>
                  </a:cubicBezTo>
                  <a:cubicBezTo>
                    <a:pt x="300" y="505"/>
                    <a:pt x="321" y="516"/>
                    <a:pt x="321" y="529"/>
                  </a:cubicBezTo>
                  <a:cubicBezTo>
                    <a:pt x="321" y="542"/>
                    <a:pt x="305" y="542"/>
                    <a:pt x="306" y="545"/>
                  </a:cubicBezTo>
                  <a:cubicBezTo>
                    <a:pt x="307" y="548"/>
                    <a:pt x="317" y="584"/>
                    <a:pt x="317" y="584"/>
                  </a:cubicBezTo>
                  <a:cubicBezTo>
                    <a:pt x="314" y="598"/>
                    <a:pt x="314" y="598"/>
                    <a:pt x="314" y="598"/>
                  </a:cubicBezTo>
                  <a:cubicBezTo>
                    <a:pt x="314" y="598"/>
                    <a:pt x="302" y="593"/>
                    <a:pt x="297" y="596"/>
                  </a:cubicBezTo>
                  <a:cubicBezTo>
                    <a:pt x="292" y="599"/>
                    <a:pt x="291" y="610"/>
                    <a:pt x="291" y="610"/>
                  </a:cubicBezTo>
                  <a:cubicBezTo>
                    <a:pt x="270" y="611"/>
                    <a:pt x="270" y="611"/>
                    <a:pt x="270" y="611"/>
                  </a:cubicBezTo>
                  <a:cubicBezTo>
                    <a:pt x="273" y="625"/>
                    <a:pt x="273" y="625"/>
                    <a:pt x="273" y="625"/>
                  </a:cubicBezTo>
                  <a:cubicBezTo>
                    <a:pt x="273" y="625"/>
                    <a:pt x="246" y="621"/>
                    <a:pt x="244" y="627"/>
                  </a:cubicBezTo>
                  <a:cubicBezTo>
                    <a:pt x="242" y="633"/>
                    <a:pt x="242" y="651"/>
                    <a:pt x="252" y="659"/>
                  </a:cubicBezTo>
                  <a:cubicBezTo>
                    <a:pt x="262" y="667"/>
                    <a:pt x="269" y="677"/>
                    <a:pt x="262" y="678"/>
                  </a:cubicBezTo>
                  <a:cubicBezTo>
                    <a:pt x="255" y="679"/>
                    <a:pt x="248" y="663"/>
                    <a:pt x="238" y="663"/>
                  </a:cubicBezTo>
                  <a:cubicBezTo>
                    <a:pt x="228" y="663"/>
                    <a:pt x="226" y="670"/>
                    <a:pt x="222" y="670"/>
                  </a:cubicBezTo>
                  <a:cubicBezTo>
                    <a:pt x="218" y="670"/>
                    <a:pt x="204" y="670"/>
                    <a:pt x="204" y="670"/>
                  </a:cubicBezTo>
                  <a:cubicBezTo>
                    <a:pt x="204" y="670"/>
                    <a:pt x="228" y="684"/>
                    <a:pt x="208" y="686"/>
                  </a:cubicBezTo>
                  <a:cubicBezTo>
                    <a:pt x="188" y="688"/>
                    <a:pt x="174" y="695"/>
                    <a:pt x="180" y="703"/>
                  </a:cubicBezTo>
                  <a:cubicBezTo>
                    <a:pt x="186" y="711"/>
                    <a:pt x="209" y="723"/>
                    <a:pt x="209" y="723"/>
                  </a:cubicBezTo>
                  <a:cubicBezTo>
                    <a:pt x="196" y="734"/>
                    <a:pt x="196" y="734"/>
                    <a:pt x="196" y="734"/>
                  </a:cubicBezTo>
                  <a:cubicBezTo>
                    <a:pt x="196" y="734"/>
                    <a:pt x="210" y="769"/>
                    <a:pt x="203" y="775"/>
                  </a:cubicBezTo>
                  <a:cubicBezTo>
                    <a:pt x="199" y="778"/>
                    <a:pt x="196" y="784"/>
                    <a:pt x="194" y="789"/>
                  </a:cubicBezTo>
                  <a:cubicBezTo>
                    <a:pt x="195" y="789"/>
                    <a:pt x="195" y="789"/>
                    <a:pt x="195" y="789"/>
                  </a:cubicBezTo>
                  <a:cubicBezTo>
                    <a:pt x="204" y="795"/>
                    <a:pt x="218" y="795"/>
                    <a:pt x="228" y="783"/>
                  </a:cubicBezTo>
                  <a:cubicBezTo>
                    <a:pt x="239" y="772"/>
                    <a:pt x="252" y="768"/>
                    <a:pt x="252" y="768"/>
                  </a:cubicBezTo>
                  <a:cubicBezTo>
                    <a:pt x="255" y="752"/>
                    <a:pt x="255" y="752"/>
                    <a:pt x="255" y="752"/>
                  </a:cubicBezTo>
                  <a:cubicBezTo>
                    <a:pt x="255" y="736"/>
                    <a:pt x="255" y="736"/>
                    <a:pt x="255" y="736"/>
                  </a:cubicBezTo>
                  <a:cubicBezTo>
                    <a:pt x="255" y="736"/>
                    <a:pt x="280" y="747"/>
                    <a:pt x="285" y="735"/>
                  </a:cubicBezTo>
                  <a:cubicBezTo>
                    <a:pt x="289" y="723"/>
                    <a:pt x="269" y="711"/>
                    <a:pt x="273" y="708"/>
                  </a:cubicBezTo>
                  <a:cubicBezTo>
                    <a:pt x="277" y="704"/>
                    <a:pt x="300" y="693"/>
                    <a:pt x="300" y="693"/>
                  </a:cubicBezTo>
                  <a:cubicBezTo>
                    <a:pt x="300" y="693"/>
                    <a:pt x="311" y="702"/>
                    <a:pt x="334" y="690"/>
                  </a:cubicBezTo>
                  <a:cubicBezTo>
                    <a:pt x="356" y="679"/>
                    <a:pt x="387" y="656"/>
                    <a:pt x="391" y="639"/>
                  </a:cubicBezTo>
                  <a:cubicBezTo>
                    <a:pt x="394" y="622"/>
                    <a:pt x="407" y="577"/>
                    <a:pt x="405" y="567"/>
                  </a:cubicBezTo>
                  <a:cubicBezTo>
                    <a:pt x="403" y="557"/>
                    <a:pt x="385" y="539"/>
                    <a:pt x="385" y="539"/>
                  </a:cubicBezTo>
                  <a:cubicBezTo>
                    <a:pt x="395" y="535"/>
                    <a:pt x="395" y="535"/>
                    <a:pt x="395" y="535"/>
                  </a:cubicBezTo>
                  <a:cubicBezTo>
                    <a:pt x="395" y="535"/>
                    <a:pt x="395" y="498"/>
                    <a:pt x="390" y="485"/>
                  </a:cubicBezTo>
                  <a:cubicBezTo>
                    <a:pt x="384" y="471"/>
                    <a:pt x="368" y="448"/>
                    <a:pt x="368" y="448"/>
                  </a:cubicBezTo>
                  <a:cubicBezTo>
                    <a:pt x="368" y="448"/>
                    <a:pt x="379" y="434"/>
                    <a:pt x="363" y="418"/>
                  </a:cubicBezTo>
                  <a:cubicBezTo>
                    <a:pt x="347" y="403"/>
                    <a:pt x="302" y="361"/>
                    <a:pt x="288" y="354"/>
                  </a:cubicBezTo>
                  <a:cubicBezTo>
                    <a:pt x="274" y="348"/>
                    <a:pt x="259" y="340"/>
                    <a:pt x="256" y="332"/>
                  </a:cubicBezTo>
                  <a:cubicBezTo>
                    <a:pt x="252" y="325"/>
                    <a:pt x="260" y="319"/>
                    <a:pt x="254" y="309"/>
                  </a:cubicBezTo>
                  <a:cubicBezTo>
                    <a:pt x="248" y="299"/>
                    <a:pt x="200" y="258"/>
                    <a:pt x="193" y="235"/>
                  </a:cubicBezTo>
                  <a:cubicBezTo>
                    <a:pt x="187" y="211"/>
                    <a:pt x="182" y="185"/>
                    <a:pt x="188" y="180"/>
                  </a:cubicBezTo>
                  <a:cubicBezTo>
                    <a:pt x="195" y="176"/>
                    <a:pt x="197" y="160"/>
                    <a:pt x="197" y="160"/>
                  </a:cubicBezTo>
                  <a:cubicBezTo>
                    <a:pt x="197" y="160"/>
                    <a:pt x="215" y="147"/>
                    <a:pt x="220" y="143"/>
                  </a:cubicBezTo>
                  <a:cubicBezTo>
                    <a:pt x="226" y="140"/>
                    <a:pt x="229" y="129"/>
                    <a:pt x="229" y="129"/>
                  </a:cubicBezTo>
                  <a:cubicBezTo>
                    <a:pt x="229" y="129"/>
                    <a:pt x="248" y="132"/>
                    <a:pt x="254" y="127"/>
                  </a:cubicBezTo>
                  <a:cubicBezTo>
                    <a:pt x="259" y="122"/>
                    <a:pt x="259" y="100"/>
                    <a:pt x="259" y="100"/>
                  </a:cubicBezTo>
                  <a:cubicBezTo>
                    <a:pt x="266" y="95"/>
                    <a:pt x="266" y="95"/>
                    <a:pt x="266" y="95"/>
                  </a:cubicBezTo>
                  <a:cubicBezTo>
                    <a:pt x="264" y="94"/>
                    <a:pt x="261" y="92"/>
                    <a:pt x="257" y="92"/>
                  </a:cubicBezTo>
                  <a:cubicBezTo>
                    <a:pt x="249" y="91"/>
                    <a:pt x="236" y="94"/>
                    <a:pt x="229" y="87"/>
                  </a:cubicBezTo>
                  <a:cubicBezTo>
                    <a:pt x="222" y="80"/>
                    <a:pt x="218" y="75"/>
                    <a:pt x="218" y="75"/>
                  </a:cubicBezTo>
                  <a:cubicBezTo>
                    <a:pt x="207" y="74"/>
                    <a:pt x="207" y="74"/>
                    <a:pt x="207" y="74"/>
                  </a:cubicBezTo>
                  <a:cubicBezTo>
                    <a:pt x="207" y="61"/>
                    <a:pt x="207" y="61"/>
                    <a:pt x="207" y="61"/>
                  </a:cubicBezTo>
                  <a:cubicBezTo>
                    <a:pt x="200" y="57"/>
                    <a:pt x="200" y="57"/>
                    <a:pt x="200" y="57"/>
                  </a:cubicBezTo>
                  <a:cubicBezTo>
                    <a:pt x="196" y="47"/>
                    <a:pt x="196" y="47"/>
                    <a:pt x="196" y="47"/>
                  </a:cubicBezTo>
                  <a:cubicBezTo>
                    <a:pt x="196" y="47"/>
                    <a:pt x="212" y="40"/>
                    <a:pt x="207" y="32"/>
                  </a:cubicBezTo>
                  <a:cubicBezTo>
                    <a:pt x="202" y="24"/>
                    <a:pt x="182" y="25"/>
                    <a:pt x="182" y="25"/>
                  </a:cubicBezTo>
                  <a:cubicBezTo>
                    <a:pt x="177" y="17"/>
                    <a:pt x="177" y="17"/>
                    <a:pt x="177" y="17"/>
                  </a:cubicBezTo>
                  <a:cubicBezTo>
                    <a:pt x="156" y="22"/>
                    <a:pt x="156" y="22"/>
                    <a:pt x="156" y="22"/>
                  </a:cubicBezTo>
                  <a:cubicBezTo>
                    <a:pt x="134" y="0"/>
                    <a:pt x="134" y="0"/>
                    <a:pt x="134" y="0"/>
                  </a:cubicBezTo>
                  <a:cubicBezTo>
                    <a:pt x="134" y="0"/>
                    <a:pt x="119" y="4"/>
                    <a:pt x="115" y="9"/>
                  </a:cubicBezTo>
                  <a:cubicBezTo>
                    <a:pt x="111" y="14"/>
                    <a:pt x="117" y="28"/>
                    <a:pt x="110" y="30"/>
                  </a:cubicBezTo>
                  <a:cubicBezTo>
                    <a:pt x="103" y="32"/>
                    <a:pt x="95" y="36"/>
                    <a:pt x="95" y="36"/>
                  </a:cubicBezTo>
                  <a:cubicBezTo>
                    <a:pt x="91" y="29"/>
                    <a:pt x="91" y="29"/>
                    <a:pt x="91" y="29"/>
                  </a:cubicBezTo>
                  <a:cubicBezTo>
                    <a:pt x="80" y="29"/>
                    <a:pt x="80" y="29"/>
                    <a:pt x="80" y="29"/>
                  </a:cubicBezTo>
                  <a:cubicBezTo>
                    <a:pt x="80" y="29"/>
                    <a:pt x="97" y="45"/>
                    <a:pt x="84" y="46"/>
                  </a:cubicBezTo>
                  <a:cubicBezTo>
                    <a:pt x="71" y="47"/>
                    <a:pt x="72" y="42"/>
                    <a:pt x="72" y="42"/>
                  </a:cubicBezTo>
                  <a:cubicBezTo>
                    <a:pt x="63" y="29"/>
                    <a:pt x="63" y="29"/>
                    <a:pt x="63" y="29"/>
                  </a:cubicBezTo>
                  <a:cubicBezTo>
                    <a:pt x="58" y="30"/>
                    <a:pt x="58" y="30"/>
                    <a:pt x="58" y="30"/>
                  </a:cubicBezTo>
                  <a:cubicBezTo>
                    <a:pt x="59" y="43"/>
                    <a:pt x="59" y="43"/>
                    <a:pt x="59" y="43"/>
                  </a:cubicBezTo>
                  <a:cubicBezTo>
                    <a:pt x="48" y="31"/>
                    <a:pt x="48" y="31"/>
                    <a:pt x="48" y="31"/>
                  </a:cubicBezTo>
                  <a:cubicBezTo>
                    <a:pt x="48" y="31"/>
                    <a:pt x="39" y="47"/>
                    <a:pt x="33" y="47"/>
                  </a:cubicBezTo>
                  <a:cubicBezTo>
                    <a:pt x="27" y="47"/>
                    <a:pt x="8" y="24"/>
                    <a:pt x="4" y="3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2" name="Nepal">
              <a:extLst>
                <a:ext uri="{FF2B5EF4-FFF2-40B4-BE49-F238E27FC236}">
                  <a16:creationId xmlns:a16="http://schemas.microsoft.com/office/drawing/2014/main" id="{BFCBFEA8-EEA1-454A-93AB-DB18135C9602}"/>
                </a:ext>
              </a:extLst>
            </p:cNvPr>
            <p:cNvSpPr>
              <a:spLocks/>
            </p:cNvSpPr>
            <p:nvPr/>
          </p:nvSpPr>
          <p:spPr bwMode="gray">
            <a:xfrm>
              <a:off x="8408726" y="2726044"/>
              <a:ext cx="300409" cy="174706"/>
            </a:xfrm>
            <a:custGeom>
              <a:avLst/>
              <a:gdLst>
                <a:gd name="T0" fmla="*/ 203 w 400"/>
                <a:gd name="T1" fmla="*/ 166 h 233"/>
                <a:gd name="T2" fmla="*/ 213 w 400"/>
                <a:gd name="T3" fmla="*/ 179 h 233"/>
                <a:gd name="T4" fmla="*/ 227 w 400"/>
                <a:gd name="T5" fmla="*/ 176 h 233"/>
                <a:gd name="T6" fmla="*/ 244 w 400"/>
                <a:gd name="T7" fmla="*/ 194 h 233"/>
                <a:gd name="T8" fmla="*/ 262 w 400"/>
                <a:gd name="T9" fmla="*/ 213 h 233"/>
                <a:gd name="T10" fmla="*/ 274 w 400"/>
                <a:gd name="T11" fmla="*/ 204 h 233"/>
                <a:gd name="T12" fmla="*/ 296 w 400"/>
                <a:gd name="T13" fmla="*/ 218 h 233"/>
                <a:gd name="T14" fmla="*/ 313 w 400"/>
                <a:gd name="T15" fmla="*/ 213 h 233"/>
                <a:gd name="T16" fmla="*/ 337 w 400"/>
                <a:gd name="T17" fmla="*/ 230 h 233"/>
                <a:gd name="T18" fmla="*/ 351 w 400"/>
                <a:gd name="T19" fmla="*/ 219 h 233"/>
                <a:gd name="T20" fmla="*/ 361 w 400"/>
                <a:gd name="T21" fmla="*/ 229 h 233"/>
                <a:gd name="T22" fmla="*/ 377 w 400"/>
                <a:gd name="T23" fmla="*/ 230 h 233"/>
                <a:gd name="T24" fmla="*/ 399 w 400"/>
                <a:gd name="T25" fmla="*/ 224 h 233"/>
                <a:gd name="T26" fmla="*/ 400 w 400"/>
                <a:gd name="T27" fmla="*/ 206 h 233"/>
                <a:gd name="T28" fmla="*/ 390 w 400"/>
                <a:gd name="T29" fmla="*/ 191 h 233"/>
                <a:gd name="T30" fmla="*/ 390 w 400"/>
                <a:gd name="T31" fmla="*/ 159 h 233"/>
                <a:gd name="T32" fmla="*/ 384 w 400"/>
                <a:gd name="T33" fmla="*/ 144 h 233"/>
                <a:gd name="T34" fmla="*/ 363 w 400"/>
                <a:gd name="T35" fmla="*/ 153 h 233"/>
                <a:gd name="T36" fmla="*/ 316 w 400"/>
                <a:gd name="T37" fmla="*/ 134 h 233"/>
                <a:gd name="T38" fmla="*/ 304 w 400"/>
                <a:gd name="T39" fmla="*/ 143 h 233"/>
                <a:gd name="T40" fmla="*/ 295 w 400"/>
                <a:gd name="T41" fmla="*/ 130 h 233"/>
                <a:gd name="T42" fmla="*/ 284 w 400"/>
                <a:gd name="T43" fmla="*/ 143 h 233"/>
                <a:gd name="T44" fmla="*/ 275 w 400"/>
                <a:gd name="T45" fmla="*/ 124 h 233"/>
                <a:gd name="T46" fmla="*/ 247 w 400"/>
                <a:gd name="T47" fmla="*/ 126 h 233"/>
                <a:gd name="T48" fmla="*/ 243 w 400"/>
                <a:gd name="T49" fmla="*/ 109 h 233"/>
                <a:gd name="T50" fmla="*/ 223 w 400"/>
                <a:gd name="T51" fmla="*/ 113 h 233"/>
                <a:gd name="T52" fmla="*/ 201 w 400"/>
                <a:gd name="T53" fmla="*/ 95 h 233"/>
                <a:gd name="T54" fmla="*/ 187 w 400"/>
                <a:gd name="T55" fmla="*/ 66 h 233"/>
                <a:gd name="T56" fmla="*/ 168 w 400"/>
                <a:gd name="T57" fmla="*/ 83 h 233"/>
                <a:gd name="T58" fmla="*/ 149 w 400"/>
                <a:gd name="T59" fmla="*/ 50 h 233"/>
                <a:gd name="T60" fmla="*/ 118 w 400"/>
                <a:gd name="T61" fmla="*/ 44 h 233"/>
                <a:gd name="T62" fmla="*/ 86 w 400"/>
                <a:gd name="T63" fmla="*/ 15 h 233"/>
                <a:gd name="T64" fmla="*/ 59 w 400"/>
                <a:gd name="T65" fmla="*/ 17 h 233"/>
                <a:gd name="T66" fmla="*/ 44 w 400"/>
                <a:gd name="T67" fmla="*/ 30 h 233"/>
                <a:gd name="T68" fmla="*/ 32 w 400"/>
                <a:gd name="T69" fmla="*/ 19 h 233"/>
                <a:gd name="T70" fmla="*/ 26 w 400"/>
                <a:gd name="T71" fmla="*/ 32 h 233"/>
                <a:gd name="T72" fmla="*/ 11 w 400"/>
                <a:gd name="T73" fmla="*/ 50 h 233"/>
                <a:gd name="T74" fmla="*/ 17 w 400"/>
                <a:gd name="T75" fmla="*/ 59 h 233"/>
                <a:gd name="T76" fmla="*/ 10 w 400"/>
                <a:gd name="T77" fmla="*/ 67 h 233"/>
                <a:gd name="T78" fmla="*/ 19 w 400"/>
                <a:gd name="T79" fmla="*/ 73 h 233"/>
                <a:gd name="T80" fmla="*/ 7 w 400"/>
                <a:gd name="T81" fmla="*/ 91 h 233"/>
                <a:gd name="T82" fmla="*/ 26 w 400"/>
                <a:gd name="T83" fmla="*/ 110 h 233"/>
                <a:gd name="T84" fmla="*/ 36 w 400"/>
                <a:gd name="T85" fmla="*/ 104 h 233"/>
                <a:gd name="T86" fmla="*/ 47 w 400"/>
                <a:gd name="T87" fmla="*/ 122 h 233"/>
                <a:gd name="T88" fmla="*/ 65 w 400"/>
                <a:gd name="T89" fmla="*/ 122 h 233"/>
                <a:gd name="T90" fmla="*/ 72 w 400"/>
                <a:gd name="T91" fmla="*/ 132 h 233"/>
                <a:gd name="T92" fmla="*/ 100 w 400"/>
                <a:gd name="T93" fmla="*/ 147 h 233"/>
                <a:gd name="T94" fmla="*/ 109 w 400"/>
                <a:gd name="T95" fmla="*/ 146 h 233"/>
                <a:gd name="T96" fmla="*/ 124 w 400"/>
                <a:gd name="T97" fmla="*/ 160 h 233"/>
                <a:gd name="T98" fmla="*/ 142 w 400"/>
                <a:gd name="T99" fmla="*/ 159 h 233"/>
                <a:gd name="T100" fmla="*/ 148 w 400"/>
                <a:gd name="T101" fmla="*/ 168 h 233"/>
                <a:gd name="T102" fmla="*/ 168 w 400"/>
                <a:gd name="T103" fmla="*/ 174 h 233"/>
                <a:gd name="T104" fmla="*/ 171 w 400"/>
                <a:gd name="T105" fmla="*/ 181 h 233"/>
                <a:gd name="T106" fmla="*/ 185 w 400"/>
                <a:gd name="T107" fmla="*/ 173 h 233"/>
                <a:gd name="T108" fmla="*/ 195 w 400"/>
                <a:gd name="T109" fmla="*/ 180 h 233"/>
                <a:gd name="T110" fmla="*/ 203 w 400"/>
                <a:gd name="T111" fmla="*/ 16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0" h="233">
                  <a:moveTo>
                    <a:pt x="203" y="166"/>
                  </a:moveTo>
                  <a:cubicBezTo>
                    <a:pt x="212" y="171"/>
                    <a:pt x="213" y="179"/>
                    <a:pt x="213" y="179"/>
                  </a:cubicBezTo>
                  <a:cubicBezTo>
                    <a:pt x="227" y="176"/>
                    <a:pt x="227" y="176"/>
                    <a:pt x="227" y="176"/>
                  </a:cubicBezTo>
                  <a:cubicBezTo>
                    <a:pt x="227" y="176"/>
                    <a:pt x="235" y="186"/>
                    <a:pt x="244" y="194"/>
                  </a:cubicBezTo>
                  <a:cubicBezTo>
                    <a:pt x="253" y="202"/>
                    <a:pt x="262" y="213"/>
                    <a:pt x="262" y="213"/>
                  </a:cubicBezTo>
                  <a:cubicBezTo>
                    <a:pt x="274" y="204"/>
                    <a:pt x="274" y="204"/>
                    <a:pt x="274" y="204"/>
                  </a:cubicBezTo>
                  <a:cubicBezTo>
                    <a:pt x="296" y="218"/>
                    <a:pt x="296" y="218"/>
                    <a:pt x="296" y="218"/>
                  </a:cubicBezTo>
                  <a:cubicBezTo>
                    <a:pt x="296" y="218"/>
                    <a:pt x="300" y="209"/>
                    <a:pt x="313" y="213"/>
                  </a:cubicBezTo>
                  <a:cubicBezTo>
                    <a:pt x="326" y="217"/>
                    <a:pt x="337" y="230"/>
                    <a:pt x="337" y="230"/>
                  </a:cubicBezTo>
                  <a:cubicBezTo>
                    <a:pt x="337" y="230"/>
                    <a:pt x="345" y="219"/>
                    <a:pt x="351" y="219"/>
                  </a:cubicBezTo>
                  <a:cubicBezTo>
                    <a:pt x="357" y="219"/>
                    <a:pt x="352" y="229"/>
                    <a:pt x="361" y="229"/>
                  </a:cubicBezTo>
                  <a:cubicBezTo>
                    <a:pt x="370" y="229"/>
                    <a:pt x="377" y="230"/>
                    <a:pt x="377" y="230"/>
                  </a:cubicBezTo>
                  <a:cubicBezTo>
                    <a:pt x="377" y="230"/>
                    <a:pt x="398" y="233"/>
                    <a:pt x="399" y="224"/>
                  </a:cubicBezTo>
                  <a:cubicBezTo>
                    <a:pt x="400" y="215"/>
                    <a:pt x="400" y="206"/>
                    <a:pt x="400" y="206"/>
                  </a:cubicBezTo>
                  <a:cubicBezTo>
                    <a:pt x="390" y="191"/>
                    <a:pt x="390" y="191"/>
                    <a:pt x="390" y="191"/>
                  </a:cubicBezTo>
                  <a:cubicBezTo>
                    <a:pt x="390" y="159"/>
                    <a:pt x="390" y="159"/>
                    <a:pt x="390" y="159"/>
                  </a:cubicBezTo>
                  <a:cubicBezTo>
                    <a:pt x="384" y="144"/>
                    <a:pt x="384" y="144"/>
                    <a:pt x="384" y="144"/>
                  </a:cubicBezTo>
                  <a:cubicBezTo>
                    <a:pt x="376" y="148"/>
                    <a:pt x="369" y="152"/>
                    <a:pt x="363" y="153"/>
                  </a:cubicBezTo>
                  <a:cubicBezTo>
                    <a:pt x="349" y="154"/>
                    <a:pt x="316" y="134"/>
                    <a:pt x="316" y="134"/>
                  </a:cubicBezTo>
                  <a:cubicBezTo>
                    <a:pt x="316" y="134"/>
                    <a:pt x="314" y="142"/>
                    <a:pt x="304" y="143"/>
                  </a:cubicBezTo>
                  <a:cubicBezTo>
                    <a:pt x="294" y="144"/>
                    <a:pt x="295" y="130"/>
                    <a:pt x="295" y="130"/>
                  </a:cubicBezTo>
                  <a:cubicBezTo>
                    <a:pt x="295" y="130"/>
                    <a:pt x="293" y="144"/>
                    <a:pt x="284" y="143"/>
                  </a:cubicBezTo>
                  <a:cubicBezTo>
                    <a:pt x="275" y="142"/>
                    <a:pt x="275" y="124"/>
                    <a:pt x="275" y="124"/>
                  </a:cubicBezTo>
                  <a:cubicBezTo>
                    <a:pt x="275" y="124"/>
                    <a:pt x="263" y="133"/>
                    <a:pt x="247" y="126"/>
                  </a:cubicBezTo>
                  <a:cubicBezTo>
                    <a:pt x="231" y="119"/>
                    <a:pt x="248" y="116"/>
                    <a:pt x="243" y="109"/>
                  </a:cubicBezTo>
                  <a:cubicBezTo>
                    <a:pt x="238" y="102"/>
                    <a:pt x="223" y="113"/>
                    <a:pt x="223" y="113"/>
                  </a:cubicBezTo>
                  <a:cubicBezTo>
                    <a:pt x="223" y="113"/>
                    <a:pt x="209" y="101"/>
                    <a:pt x="201" y="95"/>
                  </a:cubicBezTo>
                  <a:cubicBezTo>
                    <a:pt x="193" y="89"/>
                    <a:pt x="198" y="73"/>
                    <a:pt x="187" y="66"/>
                  </a:cubicBezTo>
                  <a:cubicBezTo>
                    <a:pt x="176" y="59"/>
                    <a:pt x="172" y="84"/>
                    <a:pt x="168" y="83"/>
                  </a:cubicBezTo>
                  <a:cubicBezTo>
                    <a:pt x="164" y="82"/>
                    <a:pt x="149" y="50"/>
                    <a:pt x="149" y="50"/>
                  </a:cubicBezTo>
                  <a:cubicBezTo>
                    <a:pt x="118" y="44"/>
                    <a:pt x="118" y="44"/>
                    <a:pt x="118" y="44"/>
                  </a:cubicBezTo>
                  <a:cubicBezTo>
                    <a:pt x="118" y="44"/>
                    <a:pt x="100" y="30"/>
                    <a:pt x="86" y="15"/>
                  </a:cubicBezTo>
                  <a:cubicBezTo>
                    <a:pt x="72" y="0"/>
                    <a:pt x="59" y="17"/>
                    <a:pt x="59" y="17"/>
                  </a:cubicBezTo>
                  <a:cubicBezTo>
                    <a:pt x="44" y="30"/>
                    <a:pt x="44" y="30"/>
                    <a:pt x="44" y="30"/>
                  </a:cubicBezTo>
                  <a:cubicBezTo>
                    <a:pt x="32" y="19"/>
                    <a:pt x="32" y="19"/>
                    <a:pt x="32" y="19"/>
                  </a:cubicBezTo>
                  <a:cubicBezTo>
                    <a:pt x="26" y="32"/>
                    <a:pt x="26" y="32"/>
                    <a:pt x="26" y="32"/>
                  </a:cubicBezTo>
                  <a:cubicBezTo>
                    <a:pt x="11" y="50"/>
                    <a:pt x="11" y="50"/>
                    <a:pt x="11" y="50"/>
                  </a:cubicBezTo>
                  <a:cubicBezTo>
                    <a:pt x="17" y="59"/>
                    <a:pt x="17" y="59"/>
                    <a:pt x="17" y="59"/>
                  </a:cubicBezTo>
                  <a:cubicBezTo>
                    <a:pt x="17" y="59"/>
                    <a:pt x="6" y="61"/>
                    <a:pt x="10" y="67"/>
                  </a:cubicBezTo>
                  <a:cubicBezTo>
                    <a:pt x="14" y="73"/>
                    <a:pt x="19" y="73"/>
                    <a:pt x="19" y="73"/>
                  </a:cubicBezTo>
                  <a:cubicBezTo>
                    <a:pt x="19" y="73"/>
                    <a:pt x="0" y="83"/>
                    <a:pt x="7" y="91"/>
                  </a:cubicBezTo>
                  <a:cubicBezTo>
                    <a:pt x="14" y="99"/>
                    <a:pt x="26" y="110"/>
                    <a:pt x="26" y="110"/>
                  </a:cubicBezTo>
                  <a:cubicBezTo>
                    <a:pt x="36" y="104"/>
                    <a:pt x="36" y="104"/>
                    <a:pt x="36" y="104"/>
                  </a:cubicBezTo>
                  <a:cubicBezTo>
                    <a:pt x="47" y="122"/>
                    <a:pt x="47" y="122"/>
                    <a:pt x="47" y="122"/>
                  </a:cubicBezTo>
                  <a:cubicBezTo>
                    <a:pt x="65" y="122"/>
                    <a:pt x="65" y="122"/>
                    <a:pt x="65" y="122"/>
                  </a:cubicBezTo>
                  <a:cubicBezTo>
                    <a:pt x="72" y="132"/>
                    <a:pt x="72" y="132"/>
                    <a:pt x="72" y="132"/>
                  </a:cubicBezTo>
                  <a:cubicBezTo>
                    <a:pt x="100" y="147"/>
                    <a:pt x="100" y="147"/>
                    <a:pt x="100" y="147"/>
                  </a:cubicBezTo>
                  <a:cubicBezTo>
                    <a:pt x="109" y="146"/>
                    <a:pt x="109" y="146"/>
                    <a:pt x="109" y="146"/>
                  </a:cubicBezTo>
                  <a:cubicBezTo>
                    <a:pt x="109" y="146"/>
                    <a:pt x="116" y="160"/>
                    <a:pt x="124" y="160"/>
                  </a:cubicBezTo>
                  <a:cubicBezTo>
                    <a:pt x="132" y="160"/>
                    <a:pt x="137" y="157"/>
                    <a:pt x="142" y="159"/>
                  </a:cubicBezTo>
                  <a:cubicBezTo>
                    <a:pt x="147" y="161"/>
                    <a:pt x="135" y="166"/>
                    <a:pt x="148" y="168"/>
                  </a:cubicBezTo>
                  <a:cubicBezTo>
                    <a:pt x="161" y="170"/>
                    <a:pt x="168" y="174"/>
                    <a:pt x="168" y="174"/>
                  </a:cubicBezTo>
                  <a:cubicBezTo>
                    <a:pt x="171" y="181"/>
                    <a:pt x="171" y="181"/>
                    <a:pt x="171" y="181"/>
                  </a:cubicBezTo>
                  <a:cubicBezTo>
                    <a:pt x="171" y="181"/>
                    <a:pt x="176" y="173"/>
                    <a:pt x="185" y="173"/>
                  </a:cubicBezTo>
                  <a:cubicBezTo>
                    <a:pt x="194" y="173"/>
                    <a:pt x="195" y="180"/>
                    <a:pt x="195" y="180"/>
                  </a:cubicBezTo>
                  <a:cubicBezTo>
                    <a:pt x="195" y="180"/>
                    <a:pt x="194" y="161"/>
                    <a:pt x="203" y="16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3" name="Bhutan">
              <a:extLst>
                <a:ext uri="{FF2B5EF4-FFF2-40B4-BE49-F238E27FC236}">
                  <a16:creationId xmlns:a16="http://schemas.microsoft.com/office/drawing/2014/main" id="{25133EDE-3D5B-47C7-9E52-2DE4623F31C9}"/>
                </a:ext>
              </a:extLst>
            </p:cNvPr>
            <p:cNvSpPr>
              <a:spLocks/>
            </p:cNvSpPr>
            <p:nvPr/>
          </p:nvSpPr>
          <p:spPr bwMode="gray">
            <a:xfrm>
              <a:off x="8715527" y="2815528"/>
              <a:ext cx="132095" cy="70309"/>
            </a:xfrm>
            <a:custGeom>
              <a:avLst/>
              <a:gdLst>
                <a:gd name="T0" fmla="*/ 66 w 176"/>
                <a:gd name="T1" fmla="*/ 92 h 93"/>
                <a:gd name="T2" fmla="*/ 88 w 176"/>
                <a:gd name="T3" fmla="*/ 84 h 93"/>
                <a:gd name="T4" fmla="*/ 113 w 176"/>
                <a:gd name="T5" fmla="*/ 90 h 93"/>
                <a:gd name="T6" fmla="*/ 139 w 176"/>
                <a:gd name="T7" fmla="*/ 86 h 93"/>
                <a:gd name="T8" fmla="*/ 162 w 176"/>
                <a:gd name="T9" fmla="*/ 86 h 93"/>
                <a:gd name="T10" fmla="*/ 161 w 176"/>
                <a:gd name="T11" fmla="*/ 68 h 93"/>
                <a:gd name="T12" fmla="*/ 161 w 176"/>
                <a:gd name="T13" fmla="*/ 54 h 93"/>
                <a:gd name="T14" fmla="*/ 140 w 176"/>
                <a:gd name="T15" fmla="*/ 48 h 93"/>
                <a:gd name="T16" fmla="*/ 142 w 176"/>
                <a:gd name="T17" fmla="*/ 39 h 93"/>
                <a:gd name="T18" fmla="*/ 129 w 176"/>
                <a:gd name="T19" fmla="*/ 18 h 93"/>
                <a:gd name="T20" fmla="*/ 80 w 176"/>
                <a:gd name="T21" fmla="*/ 25 h 93"/>
                <a:gd name="T22" fmla="*/ 80 w 176"/>
                <a:gd name="T23" fmla="*/ 11 h 93"/>
                <a:gd name="T24" fmla="*/ 56 w 176"/>
                <a:gd name="T25" fmla="*/ 5 h 93"/>
                <a:gd name="T26" fmla="*/ 18 w 176"/>
                <a:gd name="T27" fmla="*/ 56 h 93"/>
                <a:gd name="T28" fmla="*/ 23 w 176"/>
                <a:gd name="T29" fmla="*/ 76 h 93"/>
                <a:gd name="T30" fmla="*/ 50 w 176"/>
                <a:gd name="T31" fmla="*/ 81 h 93"/>
                <a:gd name="T32" fmla="*/ 66 w 176"/>
                <a:gd name="T33"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93">
                  <a:moveTo>
                    <a:pt x="66" y="92"/>
                  </a:moveTo>
                  <a:cubicBezTo>
                    <a:pt x="85" y="92"/>
                    <a:pt x="79" y="84"/>
                    <a:pt x="88" y="84"/>
                  </a:cubicBezTo>
                  <a:cubicBezTo>
                    <a:pt x="97" y="84"/>
                    <a:pt x="95" y="90"/>
                    <a:pt x="113" y="90"/>
                  </a:cubicBezTo>
                  <a:cubicBezTo>
                    <a:pt x="131" y="90"/>
                    <a:pt x="139" y="86"/>
                    <a:pt x="139" y="86"/>
                  </a:cubicBezTo>
                  <a:cubicBezTo>
                    <a:pt x="139" y="86"/>
                    <a:pt x="148" y="93"/>
                    <a:pt x="162" y="86"/>
                  </a:cubicBezTo>
                  <a:cubicBezTo>
                    <a:pt x="176" y="79"/>
                    <a:pt x="161" y="68"/>
                    <a:pt x="161" y="68"/>
                  </a:cubicBezTo>
                  <a:cubicBezTo>
                    <a:pt x="161" y="54"/>
                    <a:pt x="161" y="54"/>
                    <a:pt x="161" y="54"/>
                  </a:cubicBezTo>
                  <a:cubicBezTo>
                    <a:pt x="161" y="54"/>
                    <a:pt x="144" y="55"/>
                    <a:pt x="140" y="48"/>
                  </a:cubicBezTo>
                  <a:cubicBezTo>
                    <a:pt x="136" y="41"/>
                    <a:pt x="142" y="39"/>
                    <a:pt x="142" y="39"/>
                  </a:cubicBezTo>
                  <a:cubicBezTo>
                    <a:pt x="142" y="39"/>
                    <a:pt x="142" y="29"/>
                    <a:pt x="129" y="18"/>
                  </a:cubicBezTo>
                  <a:cubicBezTo>
                    <a:pt x="116" y="7"/>
                    <a:pt x="80" y="25"/>
                    <a:pt x="80" y="25"/>
                  </a:cubicBezTo>
                  <a:cubicBezTo>
                    <a:pt x="80" y="11"/>
                    <a:pt x="80" y="11"/>
                    <a:pt x="80" y="11"/>
                  </a:cubicBezTo>
                  <a:cubicBezTo>
                    <a:pt x="80" y="11"/>
                    <a:pt x="70" y="10"/>
                    <a:pt x="56" y="5"/>
                  </a:cubicBezTo>
                  <a:cubicBezTo>
                    <a:pt x="42" y="0"/>
                    <a:pt x="18" y="56"/>
                    <a:pt x="18" y="56"/>
                  </a:cubicBezTo>
                  <a:cubicBezTo>
                    <a:pt x="18" y="56"/>
                    <a:pt x="0" y="60"/>
                    <a:pt x="23" y="76"/>
                  </a:cubicBezTo>
                  <a:cubicBezTo>
                    <a:pt x="46" y="92"/>
                    <a:pt x="50" y="81"/>
                    <a:pt x="50" y="81"/>
                  </a:cubicBezTo>
                  <a:cubicBezTo>
                    <a:pt x="50" y="81"/>
                    <a:pt x="47" y="92"/>
                    <a:pt x="66" y="9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4" name="Bangladesh">
              <a:extLst>
                <a:ext uri="{FF2B5EF4-FFF2-40B4-BE49-F238E27FC236}">
                  <a16:creationId xmlns:a16="http://schemas.microsoft.com/office/drawing/2014/main" id="{B367080F-79CE-41BF-B33A-A9D28CF02E0D}"/>
                </a:ext>
              </a:extLst>
            </p:cNvPr>
            <p:cNvSpPr>
              <a:spLocks/>
            </p:cNvSpPr>
            <p:nvPr/>
          </p:nvSpPr>
          <p:spPr bwMode="gray">
            <a:xfrm>
              <a:off x="8711266" y="2890098"/>
              <a:ext cx="185358" cy="213056"/>
            </a:xfrm>
            <a:custGeom>
              <a:avLst/>
              <a:gdLst>
                <a:gd name="T0" fmla="*/ 90 w 247"/>
                <a:gd name="T1" fmla="*/ 275 h 284"/>
                <a:gd name="T2" fmla="*/ 92 w 247"/>
                <a:gd name="T3" fmla="*/ 236 h 284"/>
                <a:gd name="T4" fmla="*/ 142 w 247"/>
                <a:gd name="T5" fmla="*/ 250 h 284"/>
                <a:gd name="T6" fmla="*/ 143 w 247"/>
                <a:gd name="T7" fmla="*/ 227 h 284"/>
                <a:gd name="T8" fmla="*/ 182 w 247"/>
                <a:gd name="T9" fmla="*/ 240 h 284"/>
                <a:gd name="T10" fmla="*/ 190 w 247"/>
                <a:gd name="T11" fmla="*/ 223 h 284"/>
                <a:gd name="T12" fmla="*/ 182 w 247"/>
                <a:gd name="T13" fmla="*/ 202 h 284"/>
                <a:gd name="T14" fmla="*/ 213 w 247"/>
                <a:gd name="T15" fmla="*/ 235 h 284"/>
                <a:gd name="T16" fmla="*/ 210 w 247"/>
                <a:gd name="T17" fmla="*/ 280 h 284"/>
                <a:gd name="T18" fmla="*/ 222 w 247"/>
                <a:gd name="T19" fmla="*/ 284 h 284"/>
                <a:gd name="T20" fmla="*/ 226 w 247"/>
                <a:gd name="T21" fmla="*/ 273 h 284"/>
                <a:gd name="T22" fmla="*/ 247 w 247"/>
                <a:gd name="T23" fmla="*/ 276 h 284"/>
                <a:gd name="T24" fmla="*/ 240 w 247"/>
                <a:gd name="T25" fmla="*/ 237 h 284"/>
                <a:gd name="T26" fmla="*/ 220 w 247"/>
                <a:gd name="T27" fmla="*/ 187 h 284"/>
                <a:gd name="T28" fmla="*/ 204 w 247"/>
                <a:gd name="T29" fmla="*/ 153 h 284"/>
                <a:gd name="T30" fmla="*/ 194 w 247"/>
                <a:gd name="T31" fmla="*/ 170 h 284"/>
                <a:gd name="T32" fmla="*/ 187 w 247"/>
                <a:gd name="T33" fmla="*/ 193 h 284"/>
                <a:gd name="T34" fmla="*/ 178 w 247"/>
                <a:gd name="T35" fmla="*/ 178 h 284"/>
                <a:gd name="T36" fmla="*/ 158 w 247"/>
                <a:gd name="T37" fmla="*/ 159 h 284"/>
                <a:gd name="T38" fmla="*/ 168 w 247"/>
                <a:gd name="T39" fmla="*/ 130 h 284"/>
                <a:gd name="T40" fmla="*/ 193 w 247"/>
                <a:gd name="T41" fmla="*/ 115 h 284"/>
                <a:gd name="T42" fmla="*/ 196 w 247"/>
                <a:gd name="T43" fmla="*/ 92 h 284"/>
                <a:gd name="T44" fmla="*/ 206 w 247"/>
                <a:gd name="T45" fmla="*/ 86 h 284"/>
                <a:gd name="T46" fmla="*/ 184 w 247"/>
                <a:gd name="T47" fmla="*/ 68 h 284"/>
                <a:gd name="T48" fmla="*/ 154 w 247"/>
                <a:gd name="T49" fmla="*/ 79 h 284"/>
                <a:gd name="T50" fmla="*/ 113 w 247"/>
                <a:gd name="T51" fmla="*/ 75 h 284"/>
                <a:gd name="T52" fmla="*/ 86 w 247"/>
                <a:gd name="T53" fmla="*/ 69 h 284"/>
                <a:gd name="T54" fmla="*/ 85 w 247"/>
                <a:gd name="T55" fmla="*/ 46 h 284"/>
                <a:gd name="T56" fmla="*/ 81 w 247"/>
                <a:gd name="T57" fmla="*/ 44 h 284"/>
                <a:gd name="T58" fmla="*/ 77 w 247"/>
                <a:gd name="T59" fmla="*/ 23 h 284"/>
                <a:gd name="T60" fmla="*/ 67 w 247"/>
                <a:gd name="T61" fmla="*/ 17 h 284"/>
                <a:gd name="T62" fmla="*/ 66 w 247"/>
                <a:gd name="T63" fmla="*/ 29 h 284"/>
                <a:gd name="T64" fmla="*/ 50 w 247"/>
                <a:gd name="T65" fmla="*/ 21 h 284"/>
                <a:gd name="T66" fmla="*/ 41 w 247"/>
                <a:gd name="T67" fmla="*/ 3 h 284"/>
                <a:gd name="T68" fmla="*/ 30 w 247"/>
                <a:gd name="T69" fmla="*/ 4 h 284"/>
                <a:gd name="T70" fmla="*/ 33 w 247"/>
                <a:gd name="T71" fmla="*/ 11 h 284"/>
                <a:gd name="T72" fmla="*/ 17 w 247"/>
                <a:gd name="T73" fmla="*/ 3 h 284"/>
                <a:gd name="T74" fmla="*/ 6 w 247"/>
                <a:gd name="T75" fmla="*/ 0 h 284"/>
                <a:gd name="T76" fmla="*/ 11 w 247"/>
                <a:gd name="T77" fmla="*/ 12 h 284"/>
                <a:gd name="T78" fmla="*/ 2 w 247"/>
                <a:gd name="T79" fmla="*/ 35 h 284"/>
                <a:gd name="T80" fmla="*/ 26 w 247"/>
                <a:gd name="T81" fmla="*/ 54 h 284"/>
                <a:gd name="T82" fmla="*/ 43 w 247"/>
                <a:gd name="T83" fmla="*/ 65 h 284"/>
                <a:gd name="T84" fmla="*/ 44 w 247"/>
                <a:gd name="T85" fmla="*/ 73 h 284"/>
                <a:gd name="T86" fmla="*/ 22 w 247"/>
                <a:gd name="T87" fmla="*/ 74 h 284"/>
                <a:gd name="T88" fmla="*/ 22 w 247"/>
                <a:gd name="T89" fmla="*/ 93 h 284"/>
                <a:gd name="T90" fmla="*/ 13 w 247"/>
                <a:gd name="T91" fmla="*/ 106 h 284"/>
                <a:gd name="T92" fmla="*/ 47 w 247"/>
                <a:gd name="T93" fmla="*/ 126 h 284"/>
                <a:gd name="T94" fmla="*/ 35 w 247"/>
                <a:gd name="T95" fmla="*/ 150 h 284"/>
                <a:gd name="T96" fmla="*/ 44 w 247"/>
                <a:gd name="T97" fmla="*/ 170 h 284"/>
                <a:gd name="T98" fmla="*/ 64 w 247"/>
                <a:gd name="T99" fmla="*/ 186 h 284"/>
                <a:gd name="T100" fmla="*/ 63 w 247"/>
                <a:gd name="T101" fmla="*/ 206 h 284"/>
                <a:gd name="T102" fmla="*/ 75 w 247"/>
                <a:gd name="T103" fmla="*/ 234 h 284"/>
                <a:gd name="T104" fmla="*/ 73 w 247"/>
                <a:gd name="T105" fmla="*/ 252 h 284"/>
                <a:gd name="T106" fmla="*/ 90 w 247"/>
                <a:gd name="T107" fmla="*/ 27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284">
                  <a:moveTo>
                    <a:pt x="90" y="275"/>
                  </a:moveTo>
                  <a:cubicBezTo>
                    <a:pt x="92" y="236"/>
                    <a:pt x="92" y="236"/>
                    <a:pt x="92" y="236"/>
                  </a:cubicBezTo>
                  <a:cubicBezTo>
                    <a:pt x="92" y="236"/>
                    <a:pt x="134" y="252"/>
                    <a:pt x="142" y="250"/>
                  </a:cubicBezTo>
                  <a:cubicBezTo>
                    <a:pt x="150" y="247"/>
                    <a:pt x="134" y="229"/>
                    <a:pt x="143" y="227"/>
                  </a:cubicBezTo>
                  <a:cubicBezTo>
                    <a:pt x="152" y="225"/>
                    <a:pt x="169" y="245"/>
                    <a:pt x="182" y="240"/>
                  </a:cubicBezTo>
                  <a:cubicBezTo>
                    <a:pt x="195" y="236"/>
                    <a:pt x="190" y="223"/>
                    <a:pt x="190" y="223"/>
                  </a:cubicBezTo>
                  <a:cubicBezTo>
                    <a:pt x="182" y="202"/>
                    <a:pt x="182" y="202"/>
                    <a:pt x="182" y="202"/>
                  </a:cubicBezTo>
                  <a:cubicBezTo>
                    <a:pt x="213" y="235"/>
                    <a:pt x="213" y="235"/>
                    <a:pt x="213" y="235"/>
                  </a:cubicBezTo>
                  <a:cubicBezTo>
                    <a:pt x="213" y="235"/>
                    <a:pt x="201" y="274"/>
                    <a:pt x="210" y="280"/>
                  </a:cubicBezTo>
                  <a:cubicBezTo>
                    <a:pt x="213" y="282"/>
                    <a:pt x="218" y="283"/>
                    <a:pt x="222" y="284"/>
                  </a:cubicBezTo>
                  <a:cubicBezTo>
                    <a:pt x="224" y="277"/>
                    <a:pt x="226" y="273"/>
                    <a:pt x="226" y="273"/>
                  </a:cubicBezTo>
                  <a:cubicBezTo>
                    <a:pt x="247" y="276"/>
                    <a:pt x="247" y="276"/>
                    <a:pt x="247" y="276"/>
                  </a:cubicBezTo>
                  <a:cubicBezTo>
                    <a:pt x="240" y="237"/>
                    <a:pt x="240" y="237"/>
                    <a:pt x="240" y="237"/>
                  </a:cubicBezTo>
                  <a:cubicBezTo>
                    <a:pt x="240" y="237"/>
                    <a:pt x="224" y="198"/>
                    <a:pt x="220" y="187"/>
                  </a:cubicBezTo>
                  <a:cubicBezTo>
                    <a:pt x="216" y="176"/>
                    <a:pt x="222" y="157"/>
                    <a:pt x="204" y="153"/>
                  </a:cubicBezTo>
                  <a:cubicBezTo>
                    <a:pt x="186" y="149"/>
                    <a:pt x="194" y="170"/>
                    <a:pt x="194" y="170"/>
                  </a:cubicBezTo>
                  <a:cubicBezTo>
                    <a:pt x="187" y="193"/>
                    <a:pt x="187" y="193"/>
                    <a:pt x="187" y="193"/>
                  </a:cubicBezTo>
                  <a:cubicBezTo>
                    <a:pt x="178" y="178"/>
                    <a:pt x="178" y="178"/>
                    <a:pt x="178" y="178"/>
                  </a:cubicBezTo>
                  <a:cubicBezTo>
                    <a:pt x="178" y="178"/>
                    <a:pt x="158" y="175"/>
                    <a:pt x="158" y="159"/>
                  </a:cubicBezTo>
                  <a:cubicBezTo>
                    <a:pt x="158" y="143"/>
                    <a:pt x="160" y="133"/>
                    <a:pt x="168" y="130"/>
                  </a:cubicBezTo>
                  <a:cubicBezTo>
                    <a:pt x="176" y="127"/>
                    <a:pt x="190" y="129"/>
                    <a:pt x="193" y="115"/>
                  </a:cubicBezTo>
                  <a:cubicBezTo>
                    <a:pt x="196" y="101"/>
                    <a:pt x="196" y="92"/>
                    <a:pt x="196" y="92"/>
                  </a:cubicBezTo>
                  <a:cubicBezTo>
                    <a:pt x="196" y="92"/>
                    <a:pt x="206" y="96"/>
                    <a:pt x="206" y="86"/>
                  </a:cubicBezTo>
                  <a:cubicBezTo>
                    <a:pt x="206" y="76"/>
                    <a:pt x="184" y="68"/>
                    <a:pt x="184" y="68"/>
                  </a:cubicBezTo>
                  <a:cubicBezTo>
                    <a:pt x="154" y="79"/>
                    <a:pt x="154" y="79"/>
                    <a:pt x="154" y="79"/>
                  </a:cubicBezTo>
                  <a:cubicBezTo>
                    <a:pt x="154" y="79"/>
                    <a:pt x="123" y="75"/>
                    <a:pt x="113" y="75"/>
                  </a:cubicBezTo>
                  <a:cubicBezTo>
                    <a:pt x="103" y="75"/>
                    <a:pt x="86" y="72"/>
                    <a:pt x="86" y="69"/>
                  </a:cubicBezTo>
                  <a:cubicBezTo>
                    <a:pt x="86" y="66"/>
                    <a:pt x="85" y="46"/>
                    <a:pt x="85" y="46"/>
                  </a:cubicBezTo>
                  <a:cubicBezTo>
                    <a:pt x="81" y="44"/>
                    <a:pt x="81" y="44"/>
                    <a:pt x="81" y="44"/>
                  </a:cubicBezTo>
                  <a:cubicBezTo>
                    <a:pt x="81" y="44"/>
                    <a:pt x="81" y="26"/>
                    <a:pt x="77" y="23"/>
                  </a:cubicBezTo>
                  <a:cubicBezTo>
                    <a:pt x="73" y="20"/>
                    <a:pt x="67" y="17"/>
                    <a:pt x="67" y="17"/>
                  </a:cubicBezTo>
                  <a:cubicBezTo>
                    <a:pt x="66" y="29"/>
                    <a:pt x="66" y="29"/>
                    <a:pt x="66" y="29"/>
                  </a:cubicBezTo>
                  <a:cubicBezTo>
                    <a:pt x="66" y="29"/>
                    <a:pt x="56" y="27"/>
                    <a:pt x="50" y="21"/>
                  </a:cubicBezTo>
                  <a:cubicBezTo>
                    <a:pt x="44" y="15"/>
                    <a:pt x="41" y="3"/>
                    <a:pt x="41" y="3"/>
                  </a:cubicBezTo>
                  <a:cubicBezTo>
                    <a:pt x="30" y="4"/>
                    <a:pt x="30" y="4"/>
                    <a:pt x="30" y="4"/>
                  </a:cubicBezTo>
                  <a:cubicBezTo>
                    <a:pt x="33" y="11"/>
                    <a:pt x="33" y="11"/>
                    <a:pt x="33" y="11"/>
                  </a:cubicBezTo>
                  <a:cubicBezTo>
                    <a:pt x="17" y="3"/>
                    <a:pt x="17" y="3"/>
                    <a:pt x="17" y="3"/>
                  </a:cubicBezTo>
                  <a:cubicBezTo>
                    <a:pt x="6" y="0"/>
                    <a:pt x="6" y="0"/>
                    <a:pt x="6" y="0"/>
                  </a:cubicBezTo>
                  <a:cubicBezTo>
                    <a:pt x="11" y="12"/>
                    <a:pt x="11" y="12"/>
                    <a:pt x="11" y="12"/>
                  </a:cubicBezTo>
                  <a:cubicBezTo>
                    <a:pt x="11" y="12"/>
                    <a:pt x="0" y="24"/>
                    <a:pt x="2" y="35"/>
                  </a:cubicBezTo>
                  <a:cubicBezTo>
                    <a:pt x="4" y="46"/>
                    <a:pt x="26" y="54"/>
                    <a:pt x="26" y="54"/>
                  </a:cubicBezTo>
                  <a:cubicBezTo>
                    <a:pt x="43" y="65"/>
                    <a:pt x="43" y="65"/>
                    <a:pt x="43" y="65"/>
                  </a:cubicBezTo>
                  <a:cubicBezTo>
                    <a:pt x="44" y="73"/>
                    <a:pt x="44" y="73"/>
                    <a:pt x="44" y="73"/>
                  </a:cubicBezTo>
                  <a:cubicBezTo>
                    <a:pt x="22" y="74"/>
                    <a:pt x="22" y="74"/>
                    <a:pt x="22" y="74"/>
                  </a:cubicBezTo>
                  <a:cubicBezTo>
                    <a:pt x="22" y="93"/>
                    <a:pt x="22" y="93"/>
                    <a:pt x="22" y="93"/>
                  </a:cubicBezTo>
                  <a:cubicBezTo>
                    <a:pt x="22" y="93"/>
                    <a:pt x="3" y="96"/>
                    <a:pt x="13" y="106"/>
                  </a:cubicBezTo>
                  <a:cubicBezTo>
                    <a:pt x="23" y="116"/>
                    <a:pt x="50" y="110"/>
                    <a:pt x="47" y="126"/>
                  </a:cubicBezTo>
                  <a:cubicBezTo>
                    <a:pt x="44" y="142"/>
                    <a:pt x="35" y="150"/>
                    <a:pt x="35" y="150"/>
                  </a:cubicBezTo>
                  <a:cubicBezTo>
                    <a:pt x="44" y="170"/>
                    <a:pt x="44" y="170"/>
                    <a:pt x="44" y="170"/>
                  </a:cubicBezTo>
                  <a:cubicBezTo>
                    <a:pt x="64" y="186"/>
                    <a:pt x="64" y="186"/>
                    <a:pt x="64" y="186"/>
                  </a:cubicBezTo>
                  <a:cubicBezTo>
                    <a:pt x="63" y="206"/>
                    <a:pt x="63" y="206"/>
                    <a:pt x="63" y="206"/>
                  </a:cubicBezTo>
                  <a:cubicBezTo>
                    <a:pt x="75" y="234"/>
                    <a:pt x="75" y="234"/>
                    <a:pt x="75" y="234"/>
                  </a:cubicBezTo>
                  <a:cubicBezTo>
                    <a:pt x="73" y="252"/>
                    <a:pt x="73" y="252"/>
                    <a:pt x="73" y="252"/>
                  </a:cubicBezTo>
                  <a:lnTo>
                    <a:pt x="90" y="27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5" name="India">
              <a:extLst>
                <a:ext uri="{FF2B5EF4-FFF2-40B4-BE49-F238E27FC236}">
                  <a16:creationId xmlns:a16="http://schemas.microsoft.com/office/drawing/2014/main" id="{EF300D8D-A391-413E-9504-BF69A0BB94D8}"/>
                </a:ext>
              </a:extLst>
            </p:cNvPr>
            <p:cNvSpPr>
              <a:spLocks noEditPoints="1"/>
            </p:cNvSpPr>
            <p:nvPr/>
          </p:nvSpPr>
          <p:spPr bwMode="gray">
            <a:xfrm>
              <a:off x="8038008" y="2506597"/>
              <a:ext cx="980059" cy="1186724"/>
            </a:xfrm>
            <a:custGeom>
              <a:avLst/>
              <a:gdLst>
                <a:gd name="T0" fmla="*/ 1202 w 1304"/>
                <a:gd name="T1" fmla="*/ 1237 h 1578"/>
                <a:gd name="T2" fmla="*/ 1259 w 1304"/>
                <a:gd name="T3" fmla="*/ 1543 h 1578"/>
                <a:gd name="T4" fmla="*/ 1302 w 1304"/>
                <a:gd name="T5" fmla="*/ 417 h 1578"/>
                <a:gd name="T6" fmla="*/ 1231 w 1304"/>
                <a:gd name="T7" fmla="*/ 379 h 1578"/>
                <a:gd name="T8" fmla="*/ 1133 w 1304"/>
                <a:gd name="T9" fmla="*/ 390 h 1578"/>
                <a:gd name="T10" fmla="*/ 1045 w 1304"/>
                <a:gd name="T11" fmla="*/ 450 h 1578"/>
                <a:gd name="T12" fmla="*/ 1042 w 1304"/>
                <a:gd name="T13" fmla="*/ 497 h 1578"/>
                <a:gd name="T14" fmla="*/ 926 w 1304"/>
                <a:gd name="T15" fmla="*/ 487 h 1578"/>
                <a:gd name="T16" fmla="*/ 882 w 1304"/>
                <a:gd name="T17" fmla="*/ 450 h 1578"/>
                <a:gd name="T18" fmla="*/ 853 w 1304"/>
                <a:gd name="T19" fmla="*/ 520 h 1578"/>
                <a:gd name="T20" fmla="*/ 766 w 1304"/>
                <a:gd name="T21" fmla="*/ 495 h 1578"/>
                <a:gd name="T22" fmla="*/ 695 w 1304"/>
                <a:gd name="T23" fmla="*/ 457 h 1578"/>
                <a:gd name="T24" fmla="*/ 640 w 1304"/>
                <a:gd name="T25" fmla="*/ 459 h 1578"/>
                <a:gd name="T26" fmla="*/ 564 w 1304"/>
                <a:gd name="T27" fmla="*/ 423 h 1578"/>
                <a:gd name="T28" fmla="*/ 499 w 1304"/>
                <a:gd name="T29" fmla="*/ 382 h 1578"/>
                <a:gd name="T30" fmla="*/ 518 w 1304"/>
                <a:gd name="T31" fmla="*/ 323 h 1578"/>
                <a:gd name="T32" fmla="*/ 481 w 1304"/>
                <a:gd name="T33" fmla="*/ 283 h 1578"/>
                <a:gd name="T34" fmla="*/ 412 w 1304"/>
                <a:gd name="T35" fmla="*/ 221 h 1578"/>
                <a:gd name="T36" fmla="*/ 423 w 1304"/>
                <a:gd name="T37" fmla="*/ 194 h 1578"/>
                <a:gd name="T38" fmla="*/ 395 w 1304"/>
                <a:gd name="T39" fmla="*/ 129 h 1578"/>
                <a:gd name="T40" fmla="*/ 438 w 1304"/>
                <a:gd name="T41" fmla="*/ 69 h 1578"/>
                <a:gd name="T42" fmla="*/ 319 w 1304"/>
                <a:gd name="T43" fmla="*/ 29 h 1578"/>
                <a:gd name="T44" fmla="*/ 266 w 1304"/>
                <a:gd name="T45" fmla="*/ 74 h 1578"/>
                <a:gd name="T46" fmla="*/ 156 w 1304"/>
                <a:gd name="T47" fmla="*/ 89 h 1578"/>
                <a:gd name="T48" fmla="*/ 186 w 1304"/>
                <a:gd name="T49" fmla="*/ 141 h 1578"/>
                <a:gd name="T50" fmla="*/ 219 w 1304"/>
                <a:gd name="T51" fmla="*/ 196 h 1578"/>
                <a:gd name="T52" fmla="*/ 235 w 1304"/>
                <a:gd name="T53" fmla="*/ 268 h 1578"/>
                <a:gd name="T54" fmla="*/ 179 w 1304"/>
                <a:gd name="T55" fmla="*/ 372 h 1578"/>
                <a:gd name="T56" fmla="*/ 107 w 1304"/>
                <a:gd name="T57" fmla="*/ 437 h 1578"/>
                <a:gd name="T58" fmla="*/ 33 w 1304"/>
                <a:gd name="T59" fmla="*/ 493 h 1578"/>
                <a:gd name="T60" fmla="*/ 74 w 1304"/>
                <a:gd name="T61" fmla="*/ 551 h 1578"/>
                <a:gd name="T62" fmla="*/ 98 w 1304"/>
                <a:gd name="T63" fmla="*/ 635 h 1578"/>
                <a:gd name="T64" fmla="*/ 15 w 1304"/>
                <a:gd name="T65" fmla="*/ 630 h 1578"/>
                <a:gd name="T66" fmla="*/ 78 w 1304"/>
                <a:gd name="T67" fmla="*/ 697 h 1578"/>
                <a:gd name="T68" fmla="*/ 70 w 1304"/>
                <a:gd name="T69" fmla="*/ 779 h 1578"/>
                <a:gd name="T70" fmla="*/ 213 w 1304"/>
                <a:gd name="T71" fmla="*/ 781 h 1578"/>
                <a:gd name="T72" fmla="*/ 267 w 1304"/>
                <a:gd name="T73" fmla="*/ 1062 h 1578"/>
                <a:gd name="T74" fmla="*/ 407 w 1304"/>
                <a:gd name="T75" fmla="*/ 1335 h 1578"/>
                <a:gd name="T76" fmla="*/ 550 w 1304"/>
                <a:gd name="T77" fmla="*/ 1443 h 1578"/>
                <a:gd name="T78" fmla="*/ 601 w 1304"/>
                <a:gd name="T79" fmla="*/ 1311 h 1578"/>
                <a:gd name="T80" fmla="*/ 594 w 1304"/>
                <a:gd name="T81" fmla="*/ 1107 h 1578"/>
                <a:gd name="T82" fmla="*/ 688 w 1304"/>
                <a:gd name="T83" fmla="*/ 1044 h 1578"/>
                <a:gd name="T84" fmla="*/ 820 w 1304"/>
                <a:gd name="T85" fmla="*/ 866 h 1578"/>
                <a:gd name="T86" fmla="*/ 873 w 1304"/>
                <a:gd name="T87" fmla="*/ 795 h 1578"/>
                <a:gd name="T88" fmla="*/ 942 w 1304"/>
                <a:gd name="T89" fmla="*/ 744 h 1578"/>
                <a:gd name="T90" fmla="*/ 959 w 1304"/>
                <a:gd name="T91" fmla="*/ 697 h 1578"/>
                <a:gd name="T92" fmla="*/ 917 w 1304"/>
                <a:gd name="T93" fmla="*/ 604 h 1578"/>
                <a:gd name="T94" fmla="*/ 897 w 1304"/>
                <a:gd name="T95" fmla="*/ 546 h 1578"/>
                <a:gd name="T96" fmla="*/ 925 w 1304"/>
                <a:gd name="T97" fmla="*/ 515 h 1578"/>
                <a:gd name="T98" fmla="*/ 972 w 1304"/>
                <a:gd name="T99" fmla="*/ 534 h 1578"/>
                <a:gd name="T100" fmla="*/ 1049 w 1304"/>
                <a:gd name="T101" fmla="*/ 590 h 1578"/>
                <a:gd name="T102" fmla="*/ 1063 w 1304"/>
                <a:gd name="T103" fmla="*/ 641 h 1578"/>
                <a:gd name="T104" fmla="*/ 1099 w 1304"/>
                <a:gd name="T105" fmla="*/ 664 h 1578"/>
                <a:gd name="T106" fmla="*/ 1161 w 1304"/>
                <a:gd name="T107" fmla="*/ 750 h 1578"/>
                <a:gd name="T108" fmla="*/ 1143 w 1304"/>
                <a:gd name="T109" fmla="*/ 648 h 1578"/>
                <a:gd name="T110" fmla="*/ 1199 w 1304"/>
                <a:gd name="T111" fmla="*/ 576 h 1578"/>
                <a:gd name="T112" fmla="*/ 1238 w 1304"/>
                <a:gd name="T113" fmla="*/ 497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4" h="1578">
                  <a:moveTo>
                    <a:pt x="1204" y="1196"/>
                  </a:moveTo>
                  <a:cubicBezTo>
                    <a:pt x="1184" y="1198"/>
                    <a:pt x="1188" y="1259"/>
                    <a:pt x="1188" y="1259"/>
                  </a:cubicBezTo>
                  <a:cubicBezTo>
                    <a:pt x="1191" y="1325"/>
                    <a:pt x="1191" y="1325"/>
                    <a:pt x="1191" y="1325"/>
                  </a:cubicBezTo>
                  <a:cubicBezTo>
                    <a:pt x="1202" y="1305"/>
                    <a:pt x="1202" y="1305"/>
                    <a:pt x="1202" y="1305"/>
                  </a:cubicBezTo>
                  <a:cubicBezTo>
                    <a:pt x="1202" y="1237"/>
                    <a:pt x="1202" y="1237"/>
                    <a:pt x="1202" y="1237"/>
                  </a:cubicBezTo>
                  <a:cubicBezTo>
                    <a:pt x="1202" y="1237"/>
                    <a:pt x="1220" y="1194"/>
                    <a:pt x="1204" y="1196"/>
                  </a:cubicBezTo>
                  <a:close/>
                  <a:moveTo>
                    <a:pt x="1195" y="1357"/>
                  </a:moveTo>
                  <a:cubicBezTo>
                    <a:pt x="1180" y="1357"/>
                    <a:pt x="1196" y="1389"/>
                    <a:pt x="1196" y="1389"/>
                  </a:cubicBezTo>
                  <a:cubicBezTo>
                    <a:pt x="1196" y="1389"/>
                    <a:pt x="1209" y="1357"/>
                    <a:pt x="1195" y="1357"/>
                  </a:cubicBezTo>
                  <a:close/>
                  <a:moveTo>
                    <a:pt x="1259" y="1543"/>
                  </a:moveTo>
                  <a:cubicBezTo>
                    <a:pt x="1251" y="1544"/>
                    <a:pt x="1255" y="1578"/>
                    <a:pt x="1270" y="1578"/>
                  </a:cubicBezTo>
                  <a:cubicBezTo>
                    <a:pt x="1270" y="1578"/>
                    <a:pt x="1267" y="1542"/>
                    <a:pt x="1259" y="1543"/>
                  </a:cubicBezTo>
                  <a:close/>
                  <a:moveTo>
                    <a:pt x="1280" y="454"/>
                  </a:moveTo>
                  <a:cubicBezTo>
                    <a:pt x="1280" y="445"/>
                    <a:pt x="1304" y="436"/>
                    <a:pt x="1304" y="436"/>
                  </a:cubicBezTo>
                  <a:cubicBezTo>
                    <a:pt x="1302" y="417"/>
                    <a:pt x="1302" y="417"/>
                    <a:pt x="1302" y="417"/>
                  </a:cubicBezTo>
                  <a:cubicBezTo>
                    <a:pt x="1302" y="417"/>
                    <a:pt x="1287" y="413"/>
                    <a:pt x="1280" y="413"/>
                  </a:cubicBezTo>
                  <a:cubicBezTo>
                    <a:pt x="1273" y="413"/>
                    <a:pt x="1258" y="413"/>
                    <a:pt x="1250" y="411"/>
                  </a:cubicBezTo>
                  <a:cubicBezTo>
                    <a:pt x="1242" y="409"/>
                    <a:pt x="1262" y="400"/>
                    <a:pt x="1262" y="400"/>
                  </a:cubicBezTo>
                  <a:cubicBezTo>
                    <a:pt x="1251" y="380"/>
                    <a:pt x="1251" y="380"/>
                    <a:pt x="1251" y="380"/>
                  </a:cubicBezTo>
                  <a:cubicBezTo>
                    <a:pt x="1251" y="380"/>
                    <a:pt x="1240" y="381"/>
                    <a:pt x="1231" y="379"/>
                  </a:cubicBezTo>
                  <a:cubicBezTo>
                    <a:pt x="1222" y="377"/>
                    <a:pt x="1238" y="369"/>
                    <a:pt x="1238" y="369"/>
                  </a:cubicBezTo>
                  <a:cubicBezTo>
                    <a:pt x="1238" y="369"/>
                    <a:pt x="1237" y="364"/>
                    <a:pt x="1219" y="355"/>
                  </a:cubicBezTo>
                  <a:cubicBezTo>
                    <a:pt x="1201" y="346"/>
                    <a:pt x="1209" y="377"/>
                    <a:pt x="1198" y="377"/>
                  </a:cubicBezTo>
                  <a:cubicBezTo>
                    <a:pt x="1187" y="377"/>
                    <a:pt x="1173" y="363"/>
                    <a:pt x="1165" y="363"/>
                  </a:cubicBezTo>
                  <a:cubicBezTo>
                    <a:pt x="1157" y="363"/>
                    <a:pt x="1140" y="382"/>
                    <a:pt x="1133" y="390"/>
                  </a:cubicBezTo>
                  <a:cubicBezTo>
                    <a:pt x="1126" y="398"/>
                    <a:pt x="1102" y="394"/>
                    <a:pt x="1102" y="394"/>
                  </a:cubicBezTo>
                  <a:cubicBezTo>
                    <a:pt x="1102" y="394"/>
                    <a:pt x="1109" y="410"/>
                    <a:pt x="1107" y="415"/>
                  </a:cubicBezTo>
                  <a:cubicBezTo>
                    <a:pt x="1105" y="420"/>
                    <a:pt x="1084" y="422"/>
                    <a:pt x="1084" y="422"/>
                  </a:cubicBezTo>
                  <a:cubicBezTo>
                    <a:pt x="1084" y="422"/>
                    <a:pt x="1092" y="438"/>
                    <a:pt x="1084" y="445"/>
                  </a:cubicBezTo>
                  <a:cubicBezTo>
                    <a:pt x="1076" y="452"/>
                    <a:pt x="1045" y="450"/>
                    <a:pt x="1045" y="450"/>
                  </a:cubicBezTo>
                  <a:cubicBezTo>
                    <a:pt x="1045" y="450"/>
                    <a:pt x="1039" y="452"/>
                    <a:pt x="1043" y="459"/>
                  </a:cubicBezTo>
                  <a:cubicBezTo>
                    <a:pt x="1047" y="466"/>
                    <a:pt x="1064" y="465"/>
                    <a:pt x="1064" y="465"/>
                  </a:cubicBezTo>
                  <a:cubicBezTo>
                    <a:pt x="1064" y="479"/>
                    <a:pt x="1064" y="479"/>
                    <a:pt x="1064" y="479"/>
                  </a:cubicBezTo>
                  <a:cubicBezTo>
                    <a:pt x="1064" y="479"/>
                    <a:pt x="1079" y="490"/>
                    <a:pt x="1065" y="497"/>
                  </a:cubicBezTo>
                  <a:cubicBezTo>
                    <a:pt x="1051" y="504"/>
                    <a:pt x="1042" y="497"/>
                    <a:pt x="1042" y="497"/>
                  </a:cubicBezTo>
                  <a:cubicBezTo>
                    <a:pt x="1042" y="497"/>
                    <a:pt x="1034" y="501"/>
                    <a:pt x="1016" y="501"/>
                  </a:cubicBezTo>
                  <a:cubicBezTo>
                    <a:pt x="998" y="501"/>
                    <a:pt x="1000" y="495"/>
                    <a:pt x="991" y="495"/>
                  </a:cubicBezTo>
                  <a:cubicBezTo>
                    <a:pt x="982" y="495"/>
                    <a:pt x="988" y="503"/>
                    <a:pt x="969" y="503"/>
                  </a:cubicBezTo>
                  <a:cubicBezTo>
                    <a:pt x="950" y="503"/>
                    <a:pt x="953" y="492"/>
                    <a:pt x="953" y="492"/>
                  </a:cubicBezTo>
                  <a:cubicBezTo>
                    <a:pt x="953" y="492"/>
                    <a:pt x="949" y="503"/>
                    <a:pt x="926" y="487"/>
                  </a:cubicBezTo>
                  <a:cubicBezTo>
                    <a:pt x="903" y="471"/>
                    <a:pt x="921" y="467"/>
                    <a:pt x="921" y="467"/>
                  </a:cubicBezTo>
                  <a:cubicBezTo>
                    <a:pt x="921" y="467"/>
                    <a:pt x="916" y="468"/>
                    <a:pt x="911" y="466"/>
                  </a:cubicBezTo>
                  <a:cubicBezTo>
                    <a:pt x="906" y="464"/>
                    <a:pt x="917" y="436"/>
                    <a:pt x="906" y="427"/>
                  </a:cubicBezTo>
                  <a:cubicBezTo>
                    <a:pt x="899" y="422"/>
                    <a:pt x="888" y="428"/>
                    <a:pt x="876" y="435"/>
                  </a:cubicBezTo>
                  <a:cubicBezTo>
                    <a:pt x="882" y="450"/>
                    <a:pt x="882" y="450"/>
                    <a:pt x="882" y="450"/>
                  </a:cubicBezTo>
                  <a:cubicBezTo>
                    <a:pt x="882" y="482"/>
                    <a:pt x="882" y="482"/>
                    <a:pt x="882" y="482"/>
                  </a:cubicBezTo>
                  <a:cubicBezTo>
                    <a:pt x="892" y="497"/>
                    <a:pt x="892" y="497"/>
                    <a:pt x="892" y="497"/>
                  </a:cubicBezTo>
                  <a:cubicBezTo>
                    <a:pt x="892" y="497"/>
                    <a:pt x="892" y="506"/>
                    <a:pt x="891" y="515"/>
                  </a:cubicBezTo>
                  <a:cubicBezTo>
                    <a:pt x="890" y="524"/>
                    <a:pt x="869" y="521"/>
                    <a:pt x="869" y="521"/>
                  </a:cubicBezTo>
                  <a:cubicBezTo>
                    <a:pt x="869" y="521"/>
                    <a:pt x="862" y="520"/>
                    <a:pt x="853" y="520"/>
                  </a:cubicBezTo>
                  <a:cubicBezTo>
                    <a:pt x="844" y="520"/>
                    <a:pt x="849" y="510"/>
                    <a:pt x="843" y="510"/>
                  </a:cubicBezTo>
                  <a:cubicBezTo>
                    <a:pt x="837" y="510"/>
                    <a:pt x="829" y="521"/>
                    <a:pt x="829" y="521"/>
                  </a:cubicBezTo>
                  <a:cubicBezTo>
                    <a:pt x="829" y="521"/>
                    <a:pt x="818" y="508"/>
                    <a:pt x="805" y="504"/>
                  </a:cubicBezTo>
                  <a:cubicBezTo>
                    <a:pt x="792" y="500"/>
                    <a:pt x="788" y="509"/>
                    <a:pt x="788" y="509"/>
                  </a:cubicBezTo>
                  <a:cubicBezTo>
                    <a:pt x="766" y="495"/>
                    <a:pt x="766" y="495"/>
                    <a:pt x="766" y="495"/>
                  </a:cubicBezTo>
                  <a:cubicBezTo>
                    <a:pt x="754" y="504"/>
                    <a:pt x="754" y="504"/>
                    <a:pt x="754" y="504"/>
                  </a:cubicBezTo>
                  <a:cubicBezTo>
                    <a:pt x="754" y="504"/>
                    <a:pt x="745" y="493"/>
                    <a:pt x="736" y="485"/>
                  </a:cubicBezTo>
                  <a:cubicBezTo>
                    <a:pt x="727" y="477"/>
                    <a:pt x="719" y="467"/>
                    <a:pt x="719" y="467"/>
                  </a:cubicBezTo>
                  <a:cubicBezTo>
                    <a:pt x="705" y="470"/>
                    <a:pt x="705" y="470"/>
                    <a:pt x="705" y="470"/>
                  </a:cubicBezTo>
                  <a:cubicBezTo>
                    <a:pt x="705" y="470"/>
                    <a:pt x="704" y="462"/>
                    <a:pt x="695" y="457"/>
                  </a:cubicBezTo>
                  <a:cubicBezTo>
                    <a:pt x="686" y="452"/>
                    <a:pt x="687" y="471"/>
                    <a:pt x="687" y="471"/>
                  </a:cubicBezTo>
                  <a:cubicBezTo>
                    <a:pt x="687" y="471"/>
                    <a:pt x="686" y="464"/>
                    <a:pt x="677" y="464"/>
                  </a:cubicBezTo>
                  <a:cubicBezTo>
                    <a:pt x="668" y="464"/>
                    <a:pt x="663" y="472"/>
                    <a:pt x="663" y="472"/>
                  </a:cubicBezTo>
                  <a:cubicBezTo>
                    <a:pt x="660" y="465"/>
                    <a:pt x="660" y="465"/>
                    <a:pt x="660" y="465"/>
                  </a:cubicBezTo>
                  <a:cubicBezTo>
                    <a:pt x="660" y="465"/>
                    <a:pt x="653" y="461"/>
                    <a:pt x="640" y="459"/>
                  </a:cubicBezTo>
                  <a:cubicBezTo>
                    <a:pt x="627" y="457"/>
                    <a:pt x="639" y="452"/>
                    <a:pt x="634" y="450"/>
                  </a:cubicBezTo>
                  <a:cubicBezTo>
                    <a:pt x="629" y="448"/>
                    <a:pt x="624" y="451"/>
                    <a:pt x="616" y="451"/>
                  </a:cubicBezTo>
                  <a:cubicBezTo>
                    <a:pt x="608" y="451"/>
                    <a:pt x="601" y="437"/>
                    <a:pt x="601" y="437"/>
                  </a:cubicBezTo>
                  <a:cubicBezTo>
                    <a:pt x="592" y="438"/>
                    <a:pt x="592" y="438"/>
                    <a:pt x="592" y="438"/>
                  </a:cubicBezTo>
                  <a:cubicBezTo>
                    <a:pt x="564" y="423"/>
                    <a:pt x="564" y="423"/>
                    <a:pt x="564" y="423"/>
                  </a:cubicBezTo>
                  <a:cubicBezTo>
                    <a:pt x="557" y="413"/>
                    <a:pt x="557" y="413"/>
                    <a:pt x="557" y="413"/>
                  </a:cubicBezTo>
                  <a:cubicBezTo>
                    <a:pt x="539" y="413"/>
                    <a:pt x="539" y="413"/>
                    <a:pt x="539" y="413"/>
                  </a:cubicBezTo>
                  <a:cubicBezTo>
                    <a:pt x="528" y="395"/>
                    <a:pt x="528" y="395"/>
                    <a:pt x="528" y="395"/>
                  </a:cubicBezTo>
                  <a:cubicBezTo>
                    <a:pt x="518" y="401"/>
                    <a:pt x="518" y="401"/>
                    <a:pt x="518" y="401"/>
                  </a:cubicBezTo>
                  <a:cubicBezTo>
                    <a:pt x="518" y="401"/>
                    <a:pt x="506" y="390"/>
                    <a:pt x="499" y="382"/>
                  </a:cubicBezTo>
                  <a:cubicBezTo>
                    <a:pt x="492" y="374"/>
                    <a:pt x="511" y="364"/>
                    <a:pt x="511" y="364"/>
                  </a:cubicBezTo>
                  <a:cubicBezTo>
                    <a:pt x="511" y="364"/>
                    <a:pt x="506" y="364"/>
                    <a:pt x="502" y="358"/>
                  </a:cubicBezTo>
                  <a:cubicBezTo>
                    <a:pt x="498" y="352"/>
                    <a:pt x="509" y="350"/>
                    <a:pt x="509" y="350"/>
                  </a:cubicBezTo>
                  <a:cubicBezTo>
                    <a:pt x="503" y="341"/>
                    <a:pt x="503" y="341"/>
                    <a:pt x="503" y="341"/>
                  </a:cubicBezTo>
                  <a:cubicBezTo>
                    <a:pt x="518" y="323"/>
                    <a:pt x="518" y="323"/>
                    <a:pt x="518" y="323"/>
                  </a:cubicBezTo>
                  <a:cubicBezTo>
                    <a:pt x="524" y="310"/>
                    <a:pt x="524" y="310"/>
                    <a:pt x="524" y="310"/>
                  </a:cubicBezTo>
                  <a:cubicBezTo>
                    <a:pt x="509" y="296"/>
                    <a:pt x="509" y="296"/>
                    <a:pt x="509" y="296"/>
                  </a:cubicBezTo>
                  <a:cubicBezTo>
                    <a:pt x="509" y="296"/>
                    <a:pt x="498" y="296"/>
                    <a:pt x="492" y="293"/>
                  </a:cubicBezTo>
                  <a:cubicBezTo>
                    <a:pt x="486" y="290"/>
                    <a:pt x="492" y="282"/>
                    <a:pt x="492" y="282"/>
                  </a:cubicBezTo>
                  <a:cubicBezTo>
                    <a:pt x="481" y="283"/>
                    <a:pt x="481" y="283"/>
                    <a:pt x="481" y="283"/>
                  </a:cubicBezTo>
                  <a:cubicBezTo>
                    <a:pt x="466" y="272"/>
                    <a:pt x="466" y="272"/>
                    <a:pt x="466" y="272"/>
                  </a:cubicBezTo>
                  <a:cubicBezTo>
                    <a:pt x="466" y="272"/>
                    <a:pt x="456" y="270"/>
                    <a:pt x="445" y="266"/>
                  </a:cubicBezTo>
                  <a:cubicBezTo>
                    <a:pt x="434" y="262"/>
                    <a:pt x="430" y="247"/>
                    <a:pt x="430" y="247"/>
                  </a:cubicBezTo>
                  <a:cubicBezTo>
                    <a:pt x="430" y="247"/>
                    <a:pt x="419" y="252"/>
                    <a:pt x="412" y="249"/>
                  </a:cubicBezTo>
                  <a:cubicBezTo>
                    <a:pt x="405" y="246"/>
                    <a:pt x="412" y="221"/>
                    <a:pt x="412" y="221"/>
                  </a:cubicBezTo>
                  <a:cubicBezTo>
                    <a:pt x="412" y="221"/>
                    <a:pt x="392" y="210"/>
                    <a:pt x="390" y="200"/>
                  </a:cubicBezTo>
                  <a:cubicBezTo>
                    <a:pt x="388" y="190"/>
                    <a:pt x="401" y="185"/>
                    <a:pt x="405" y="185"/>
                  </a:cubicBezTo>
                  <a:cubicBezTo>
                    <a:pt x="409" y="185"/>
                    <a:pt x="407" y="195"/>
                    <a:pt x="407" y="195"/>
                  </a:cubicBezTo>
                  <a:cubicBezTo>
                    <a:pt x="417" y="203"/>
                    <a:pt x="417" y="203"/>
                    <a:pt x="417" y="203"/>
                  </a:cubicBezTo>
                  <a:cubicBezTo>
                    <a:pt x="423" y="194"/>
                    <a:pt x="423" y="194"/>
                    <a:pt x="423" y="194"/>
                  </a:cubicBezTo>
                  <a:cubicBezTo>
                    <a:pt x="423" y="194"/>
                    <a:pt x="432" y="191"/>
                    <a:pt x="440" y="186"/>
                  </a:cubicBezTo>
                  <a:cubicBezTo>
                    <a:pt x="448" y="181"/>
                    <a:pt x="429" y="166"/>
                    <a:pt x="429" y="166"/>
                  </a:cubicBezTo>
                  <a:cubicBezTo>
                    <a:pt x="424" y="157"/>
                    <a:pt x="424" y="157"/>
                    <a:pt x="424" y="157"/>
                  </a:cubicBezTo>
                  <a:cubicBezTo>
                    <a:pt x="424" y="157"/>
                    <a:pt x="419" y="154"/>
                    <a:pt x="404" y="147"/>
                  </a:cubicBezTo>
                  <a:cubicBezTo>
                    <a:pt x="389" y="140"/>
                    <a:pt x="395" y="129"/>
                    <a:pt x="395" y="129"/>
                  </a:cubicBezTo>
                  <a:cubicBezTo>
                    <a:pt x="406" y="123"/>
                    <a:pt x="406" y="123"/>
                    <a:pt x="406" y="123"/>
                  </a:cubicBezTo>
                  <a:cubicBezTo>
                    <a:pt x="394" y="107"/>
                    <a:pt x="394" y="107"/>
                    <a:pt x="394" y="107"/>
                  </a:cubicBezTo>
                  <a:cubicBezTo>
                    <a:pt x="394" y="107"/>
                    <a:pt x="413" y="108"/>
                    <a:pt x="422" y="103"/>
                  </a:cubicBezTo>
                  <a:cubicBezTo>
                    <a:pt x="431" y="98"/>
                    <a:pt x="425" y="74"/>
                    <a:pt x="425" y="74"/>
                  </a:cubicBezTo>
                  <a:cubicBezTo>
                    <a:pt x="425" y="74"/>
                    <a:pt x="434" y="74"/>
                    <a:pt x="438" y="69"/>
                  </a:cubicBezTo>
                  <a:cubicBezTo>
                    <a:pt x="442" y="64"/>
                    <a:pt x="438" y="28"/>
                    <a:pt x="438" y="28"/>
                  </a:cubicBezTo>
                  <a:cubicBezTo>
                    <a:pt x="438" y="28"/>
                    <a:pt x="424" y="30"/>
                    <a:pt x="413" y="28"/>
                  </a:cubicBezTo>
                  <a:cubicBezTo>
                    <a:pt x="402" y="26"/>
                    <a:pt x="400" y="12"/>
                    <a:pt x="383" y="6"/>
                  </a:cubicBezTo>
                  <a:cubicBezTo>
                    <a:pt x="366" y="0"/>
                    <a:pt x="335" y="29"/>
                    <a:pt x="335" y="29"/>
                  </a:cubicBezTo>
                  <a:cubicBezTo>
                    <a:pt x="335" y="29"/>
                    <a:pt x="328" y="29"/>
                    <a:pt x="319" y="29"/>
                  </a:cubicBezTo>
                  <a:cubicBezTo>
                    <a:pt x="304" y="51"/>
                    <a:pt x="304" y="51"/>
                    <a:pt x="304" y="51"/>
                  </a:cubicBezTo>
                  <a:cubicBezTo>
                    <a:pt x="289" y="57"/>
                    <a:pt x="289" y="57"/>
                    <a:pt x="289" y="57"/>
                  </a:cubicBezTo>
                  <a:cubicBezTo>
                    <a:pt x="289" y="57"/>
                    <a:pt x="289" y="68"/>
                    <a:pt x="286" y="69"/>
                  </a:cubicBezTo>
                  <a:cubicBezTo>
                    <a:pt x="283" y="70"/>
                    <a:pt x="272" y="69"/>
                    <a:pt x="272" y="69"/>
                  </a:cubicBezTo>
                  <a:cubicBezTo>
                    <a:pt x="266" y="74"/>
                    <a:pt x="266" y="74"/>
                    <a:pt x="266" y="74"/>
                  </a:cubicBezTo>
                  <a:cubicBezTo>
                    <a:pt x="262" y="70"/>
                    <a:pt x="262" y="70"/>
                    <a:pt x="262" y="70"/>
                  </a:cubicBezTo>
                  <a:cubicBezTo>
                    <a:pt x="262" y="70"/>
                    <a:pt x="244" y="83"/>
                    <a:pt x="237" y="84"/>
                  </a:cubicBezTo>
                  <a:cubicBezTo>
                    <a:pt x="230" y="85"/>
                    <a:pt x="227" y="73"/>
                    <a:pt x="227" y="73"/>
                  </a:cubicBezTo>
                  <a:cubicBezTo>
                    <a:pt x="227" y="73"/>
                    <a:pt x="198" y="67"/>
                    <a:pt x="176" y="70"/>
                  </a:cubicBezTo>
                  <a:cubicBezTo>
                    <a:pt x="154" y="73"/>
                    <a:pt x="156" y="89"/>
                    <a:pt x="156" y="89"/>
                  </a:cubicBezTo>
                  <a:cubicBezTo>
                    <a:pt x="171" y="99"/>
                    <a:pt x="171" y="99"/>
                    <a:pt x="171" y="99"/>
                  </a:cubicBezTo>
                  <a:cubicBezTo>
                    <a:pt x="167" y="108"/>
                    <a:pt x="167" y="108"/>
                    <a:pt x="167" y="108"/>
                  </a:cubicBezTo>
                  <a:cubicBezTo>
                    <a:pt x="187" y="112"/>
                    <a:pt x="187" y="112"/>
                    <a:pt x="187" y="112"/>
                  </a:cubicBezTo>
                  <a:cubicBezTo>
                    <a:pt x="187" y="112"/>
                    <a:pt x="178" y="120"/>
                    <a:pt x="175" y="130"/>
                  </a:cubicBezTo>
                  <a:cubicBezTo>
                    <a:pt x="172" y="140"/>
                    <a:pt x="186" y="141"/>
                    <a:pt x="186" y="141"/>
                  </a:cubicBezTo>
                  <a:cubicBezTo>
                    <a:pt x="186" y="141"/>
                    <a:pt x="185" y="149"/>
                    <a:pt x="184" y="157"/>
                  </a:cubicBezTo>
                  <a:cubicBezTo>
                    <a:pt x="183" y="165"/>
                    <a:pt x="194" y="162"/>
                    <a:pt x="194" y="162"/>
                  </a:cubicBezTo>
                  <a:cubicBezTo>
                    <a:pt x="202" y="172"/>
                    <a:pt x="202" y="172"/>
                    <a:pt x="202" y="172"/>
                  </a:cubicBezTo>
                  <a:cubicBezTo>
                    <a:pt x="216" y="173"/>
                    <a:pt x="216" y="173"/>
                    <a:pt x="216" y="173"/>
                  </a:cubicBezTo>
                  <a:cubicBezTo>
                    <a:pt x="219" y="196"/>
                    <a:pt x="219" y="196"/>
                    <a:pt x="219" y="196"/>
                  </a:cubicBezTo>
                  <a:cubicBezTo>
                    <a:pt x="243" y="195"/>
                    <a:pt x="243" y="195"/>
                    <a:pt x="243" y="195"/>
                  </a:cubicBezTo>
                  <a:cubicBezTo>
                    <a:pt x="243" y="195"/>
                    <a:pt x="255" y="200"/>
                    <a:pt x="256" y="209"/>
                  </a:cubicBezTo>
                  <a:cubicBezTo>
                    <a:pt x="257" y="218"/>
                    <a:pt x="228" y="222"/>
                    <a:pt x="224" y="224"/>
                  </a:cubicBezTo>
                  <a:cubicBezTo>
                    <a:pt x="220" y="226"/>
                    <a:pt x="223" y="240"/>
                    <a:pt x="223" y="244"/>
                  </a:cubicBezTo>
                  <a:cubicBezTo>
                    <a:pt x="223" y="248"/>
                    <a:pt x="235" y="268"/>
                    <a:pt x="235" y="268"/>
                  </a:cubicBezTo>
                  <a:cubicBezTo>
                    <a:pt x="217" y="281"/>
                    <a:pt x="217" y="281"/>
                    <a:pt x="217" y="281"/>
                  </a:cubicBezTo>
                  <a:cubicBezTo>
                    <a:pt x="200" y="305"/>
                    <a:pt x="200" y="305"/>
                    <a:pt x="200" y="305"/>
                  </a:cubicBezTo>
                  <a:cubicBezTo>
                    <a:pt x="211" y="322"/>
                    <a:pt x="211" y="322"/>
                    <a:pt x="211" y="322"/>
                  </a:cubicBezTo>
                  <a:cubicBezTo>
                    <a:pt x="211" y="322"/>
                    <a:pt x="192" y="323"/>
                    <a:pt x="188" y="332"/>
                  </a:cubicBezTo>
                  <a:cubicBezTo>
                    <a:pt x="184" y="341"/>
                    <a:pt x="187" y="359"/>
                    <a:pt x="179" y="372"/>
                  </a:cubicBezTo>
                  <a:cubicBezTo>
                    <a:pt x="171" y="385"/>
                    <a:pt x="155" y="388"/>
                    <a:pt x="151" y="391"/>
                  </a:cubicBezTo>
                  <a:cubicBezTo>
                    <a:pt x="147" y="394"/>
                    <a:pt x="146" y="414"/>
                    <a:pt x="146" y="414"/>
                  </a:cubicBezTo>
                  <a:cubicBezTo>
                    <a:pt x="137" y="419"/>
                    <a:pt x="137" y="419"/>
                    <a:pt x="137" y="419"/>
                  </a:cubicBezTo>
                  <a:cubicBezTo>
                    <a:pt x="137" y="419"/>
                    <a:pt x="136" y="429"/>
                    <a:pt x="129" y="437"/>
                  </a:cubicBezTo>
                  <a:cubicBezTo>
                    <a:pt x="122" y="445"/>
                    <a:pt x="107" y="437"/>
                    <a:pt x="107" y="437"/>
                  </a:cubicBezTo>
                  <a:cubicBezTo>
                    <a:pt x="107" y="437"/>
                    <a:pt x="102" y="445"/>
                    <a:pt x="89" y="447"/>
                  </a:cubicBezTo>
                  <a:cubicBezTo>
                    <a:pt x="76" y="449"/>
                    <a:pt x="84" y="432"/>
                    <a:pt x="70" y="434"/>
                  </a:cubicBezTo>
                  <a:cubicBezTo>
                    <a:pt x="56" y="436"/>
                    <a:pt x="57" y="450"/>
                    <a:pt x="57" y="450"/>
                  </a:cubicBezTo>
                  <a:cubicBezTo>
                    <a:pt x="57" y="450"/>
                    <a:pt x="50" y="462"/>
                    <a:pt x="42" y="469"/>
                  </a:cubicBezTo>
                  <a:cubicBezTo>
                    <a:pt x="34" y="476"/>
                    <a:pt x="33" y="476"/>
                    <a:pt x="33" y="493"/>
                  </a:cubicBezTo>
                  <a:cubicBezTo>
                    <a:pt x="33" y="510"/>
                    <a:pt x="48" y="508"/>
                    <a:pt x="48" y="508"/>
                  </a:cubicBezTo>
                  <a:cubicBezTo>
                    <a:pt x="66" y="506"/>
                    <a:pt x="66" y="506"/>
                    <a:pt x="66" y="506"/>
                  </a:cubicBezTo>
                  <a:cubicBezTo>
                    <a:pt x="67" y="516"/>
                    <a:pt x="67" y="516"/>
                    <a:pt x="67" y="516"/>
                  </a:cubicBezTo>
                  <a:cubicBezTo>
                    <a:pt x="65" y="536"/>
                    <a:pt x="65" y="536"/>
                    <a:pt x="65" y="536"/>
                  </a:cubicBezTo>
                  <a:cubicBezTo>
                    <a:pt x="65" y="536"/>
                    <a:pt x="67" y="544"/>
                    <a:pt x="74" y="551"/>
                  </a:cubicBezTo>
                  <a:cubicBezTo>
                    <a:pt x="81" y="558"/>
                    <a:pt x="97" y="558"/>
                    <a:pt x="97" y="558"/>
                  </a:cubicBezTo>
                  <a:cubicBezTo>
                    <a:pt x="97" y="573"/>
                    <a:pt x="97" y="573"/>
                    <a:pt x="97" y="573"/>
                  </a:cubicBezTo>
                  <a:cubicBezTo>
                    <a:pt x="111" y="601"/>
                    <a:pt x="111" y="601"/>
                    <a:pt x="111" y="601"/>
                  </a:cubicBezTo>
                  <a:cubicBezTo>
                    <a:pt x="111" y="601"/>
                    <a:pt x="122" y="616"/>
                    <a:pt x="120" y="625"/>
                  </a:cubicBezTo>
                  <a:cubicBezTo>
                    <a:pt x="118" y="634"/>
                    <a:pt x="109" y="635"/>
                    <a:pt x="98" y="635"/>
                  </a:cubicBezTo>
                  <a:cubicBezTo>
                    <a:pt x="87" y="635"/>
                    <a:pt x="97" y="624"/>
                    <a:pt x="86" y="626"/>
                  </a:cubicBezTo>
                  <a:cubicBezTo>
                    <a:pt x="75" y="628"/>
                    <a:pt x="77" y="638"/>
                    <a:pt x="63" y="638"/>
                  </a:cubicBezTo>
                  <a:cubicBezTo>
                    <a:pt x="49" y="638"/>
                    <a:pt x="52" y="630"/>
                    <a:pt x="52" y="630"/>
                  </a:cubicBezTo>
                  <a:cubicBezTo>
                    <a:pt x="35" y="636"/>
                    <a:pt x="35" y="636"/>
                    <a:pt x="35" y="636"/>
                  </a:cubicBezTo>
                  <a:cubicBezTo>
                    <a:pt x="35" y="636"/>
                    <a:pt x="26" y="629"/>
                    <a:pt x="15" y="630"/>
                  </a:cubicBezTo>
                  <a:cubicBezTo>
                    <a:pt x="4" y="631"/>
                    <a:pt x="13" y="647"/>
                    <a:pt x="13" y="647"/>
                  </a:cubicBezTo>
                  <a:cubicBezTo>
                    <a:pt x="0" y="652"/>
                    <a:pt x="0" y="652"/>
                    <a:pt x="0" y="652"/>
                  </a:cubicBezTo>
                  <a:cubicBezTo>
                    <a:pt x="11" y="653"/>
                    <a:pt x="23" y="653"/>
                    <a:pt x="23" y="653"/>
                  </a:cubicBezTo>
                  <a:cubicBezTo>
                    <a:pt x="23" y="653"/>
                    <a:pt x="13" y="677"/>
                    <a:pt x="26" y="686"/>
                  </a:cubicBezTo>
                  <a:cubicBezTo>
                    <a:pt x="38" y="696"/>
                    <a:pt x="71" y="699"/>
                    <a:pt x="78" y="697"/>
                  </a:cubicBezTo>
                  <a:cubicBezTo>
                    <a:pt x="84" y="695"/>
                    <a:pt x="108" y="678"/>
                    <a:pt x="108" y="678"/>
                  </a:cubicBezTo>
                  <a:cubicBezTo>
                    <a:pt x="108" y="678"/>
                    <a:pt x="118" y="690"/>
                    <a:pt x="106" y="701"/>
                  </a:cubicBezTo>
                  <a:cubicBezTo>
                    <a:pt x="94" y="712"/>
                    <a:pt x="70" y="719"/>
                    <a:pt x="70" y="719"/>
                  </a:cubicBezTo>
                  <a:cubicBezTo>
                    <a:pt x="70" y="719"/>
                    <a:pt x="32" y="724"/>
                    <a:pt x="30" y="735"/>
                  </a:cubicBezTo>
                  <a:cubicBezTo>
                    <a:pt x="28" y="746"/>
                    <a:pt x="58" y="770"/>
                    <a:pt x="70" y="779"/>
                  </a:cubicBezTo>
                  <a:cubicBezTo>
                    <a:pt x="83" y="788"/>
                    <a:pt x="106" y="816"/>
                    <a:pt x="136" y="818"/>
                  </a:cubicBezTo>
                  <a:cubicBezTo>
                    <a:pt x="167" y="821"/>
                    <a:pt x="205" y="794"/>
                    <a:pt x="201" y="775"/>
                  </a:cubicBezTo>
                  <a:cubicBezTo>
                    <a:pt x="197" y="757"/>
                    <a:pt x="207" y="742"/>
                    <a:pt x="217" y="733"/>
                  </a:cubicBezTo>
                  <a:cubicBezTo>
                    <a:pt x="226" y="723"/>
                    <a:pt x="248" y="718"/>
                    <a:pt x="238" y="735"/>
                  </a:cubicBezTo>
                  <a:cubicBezTo>
                    <a:pt x="229" y="752"/>
                    <a:pt x="206" y="767"/>
                    <a:pt x="213" y="781"/>
                  </a:cubicBezTo>
                  <a:cubicBezTo>
                    <a:pt x="220" y="795"/>
                    <a:pt x="238" y="793"/>
                    <a:pt x="238" y="808"/>
                  </a:cubicBezTo>
                  <a:cubicBezTo>
                    <a:pt x="237" y="822"/>
                    <a:pt x="233" y="838"/>
                    <a:pt x="227" y="861"/>
                  </a:cubicBezTo>
                  <a:cubicBezTo>
                    <a:pt x="220" y="885"/>
                    <a:pt x="220" y="907"/>
                    <a:pt x="227" y="936"/>
                  </a:cubicBezTo>
                  <a:cubicBezTo>
                    <a:pt x="235" y="964"/>
                    <a:pt x="247" y="1014"/>
                    <a:pt x="258" y="1029"/>
                  </a:cubicBezTo>
                  <a:cubicBezTo>
                    <a:pt x="269" y="1045"/>
                    <a:pt x="272" y="1039"/>
                    <a:pt x="267" y="1062"/>
                  </a:cubicBezTo>
                  <a:cubicBezTo>
                    <a:pt x="262" y="1085"/>
                    <a:pt x="299" y="1092"/>
                    <a:pt x="299" y="1092"/>
                  </a:cubicBezTo>
                  <a:cubicBezTo>
                    <a:pt x="299" y="1092"/>
                    <a:pt x="304" y="1124"/>
                    <a:pt x="312" y="1135"/>
                  </a:cubicBezTo>
                  <a:cubicBezTo>
                    <a:pt x="321" y="1147"/>
                    <a:pt x="339" y="1156"/>
                    <a:pt x="339" y="1156"/>
                  </a:cubicBezTo>
                  <a:cubicBezTo>
                    <a:pt x="339" y="1156"/>
                    <a:pt x="344" y="1222"/>
                    <a:pt x="354" y="1252"/>
                  </a:cubicBezTo>
                  <a:cubicBezTo>
                    <a:pt x="365" y="1282"/>
                    <a:pt x="402" y="1323"/>
                    <a:pt x="407" y="1335"/>
                  </a:cubicBezTo>
                  <a:cubicBezTo>
                    <a:pt x="412" y="1348"/>
                    <a:pt x="414" y="1374"/>
                    <a:pt x="413" y="1386"/>
                  </a:cubicBezTo>
                  <a:cubicBezTo>
                    <a:pt x="411" y="1398"/>
                    <a:pt x="479" y="1502"/>
                    <a:pt x="479" y="1502"/>
                  </a:cubicBezTo>
                  <a:cubicBezTo>
                    <a:pt x="479" y="1502"/>
                    <a:pt x="512" y="1493"/>
                    <a:pt x="518" y="1484"/>
                  </a:cubicBezTo>
                  <a:cubicBezTo>
                    <a:pt x="523" y="1474"/>
                    <a:pt x="515" y="1452"/>
                    <a:pt x="526" y="1445"/>
                  </a:cubicBezTo>
                  <a:cubicBezTo>
                    <a:pt x="536" y="1438"/>
                    <a:pt x="540" y="1446"/>
                    <a:pt x="550" y="1443"/>
                  </a:cubicBezTo>
                  <a:cubicBezTo>
                    <a:pt x="561" y="1440"/>
                    <a:pt x="578" y="1427"/>
                    <a:pt x="578" y="1427"/>
                  </a:cubicBezTo>
                  <a:cubicBezTo>
                    <a:pt x="578" y="1427"/>
                    <a:pt x="563" y="1431"/>
                    <a:pt x="566" y="1414"/>
                  </a:cubicBezTo>
                  <a:cubicBezTo>
                    <a:pt x="568" y="1397"/>
                    <a:pt x="575" y="1394"/>
                    <a:pt x="587" y="1388"/>
                  </a:cubicBezTo>
                  <a:cubicBezTo>
                    <a:pt x="599" y="1382"/>
                    <a:pt x="613" y="1379"/>
                    <a:pt x="613" y="1371"/>
                  </a:cubicBezTo>
                  <a:cubicBezTo>
                    <a:pt x="614" y="1362"/>
                    <a:pt x="601" y="1330"/>
                    <a:pt x="601" y="1311"/>
                  </a:cubicBezTo>
                  <a:cubicBezTo>
                    <a:pt x="600" y="1293"/>
                    <a:pt x="599" y="1264"/>
                    <a:pt x="605" y="1261"/>
                  </a:cubicBezTo>
                  <a:cubicBezTo>
                    <a:pt x="612" y="1257"/>
                    <a:pt x="609" y="1249"/>
                    <a:pt x="610" y="1217"/>
                  </a:cubicBezTo>
                  <a:cubicBezTo>
                    <a:pt x="612" y="1185"/>
                    <a:pt x="592" y="1185"/>
                    <a:pt x="590" y="1172"/>
                  </a:cubicBezTo>
                  <a:cubicBezTo>
                    <a:pt x="588" y="1160"/>
                    <a:pt x="598" y="1154"/>
                    <a:pt x="599" y="1142"/>
                  </a:cubicBezTo>
                  <a:cubicBezTo>
                    <a:pt x="601" y="1130"/>
                    <a:pt x="594" y="1123"/>
                    <a:pt x="594" y="1107"/>
                  </a:cubicBezTo>
                  <a:cubicBezTo>
                    <a:pt x="595" y="1091"/>
                    <a:pt x="631" y="1089"/>
                    <a:pt x="631" y="1082"/>
                  </a:cubicBezTo>
                  <a:cubicBezTo>
                    <a:pt x="631" y="1075"/>
                    <a:pt x="631" y="1059"/>
                    <a:pt x="638" y="1054"/>
                  </a:cubicBezTo>
                  <a:cubicBezTo>
                    <a:pt x="646" y="1049"/>
                    <a:pt x="660" y="1050"/>
                    <a:pt x="660" y="1050"/>
                  </a:cubicBezTo>
                  <a:cubicBezTo>
                    <a:pt x="663" y="1044"/>
                    <a:pt x="663" y="1044"/>
                    <a:pt x="663" y="1044"/>
                  </a:cubicBezTo>
                  <a:cubicBezTo>
                    <a:pt x="663" y="1044"/>
                    <a:pt x="686" y="1055"/>
                    <a:pt x="688" y="1044"/>
                  </a:cubicBezTo>
                  <a:cubicBezTo>
                    <a:pt x="690" y="1033"/>
                    <a:pt x="709" y="998"/>
                    <a:pt x="715" y="988"/>
                  </a:cubicBezTo>
                  <a:cubicBezTo>
                    <a:pt x="722" y="979"/>
                    <a:pt x="744" y="980"/>
                    <a:pt x="751" y="966"/>
                  </a:cubicBezTo>
                  <a:cubicBezTo>
                    <a:pt x="758" y="953"/>
                    <a:pt x="769" y="925"/>
                    <a:pt x="779" y="916"/>
                  </a:cubicBezTo>
                  <a:cubicBezTo>
                    <a:pt x="788" y="906"/>
                    <a:pt x="827" y="886"/>
                    <a:pt x="827" y="886"/>
                  </a:cubicBezTo>
                  <a:cubicBezTo>
                    <a:pt x="820" y="866"/>
                    <a:pt x="820" y="866"/>
                    <a:pt x="820" y="866"/>
                  </a:cubicBezTo>
                  <a:cubicBezTo>
                    <a:pt x="826" y="861"/>
                    <a:pt x="826" y="861"/>
                    <a:pt x="826" y="861"/>
                  </a:cubicBezTo>
                  <a:cubicBezTo>
                    <a:pt x="839" y="880"/>
                    <a:pt x="839" y="880"/>
                    <a:pt x="839" y="880"/>
                  </a:cubicBezTo>
                  <a:cubicBezTo>
                    <a:pt x="880" y="841"/>
                    <a:pt x="880" y="841"/>
                    <a:pt x="880" y="841"/>
                  </a:cubicBezTo>
                  <a:cubicBezTo>
                    <a:pt x="887" y="823"/>
                    <a:pt x="887" y="823"/>
                    <a:pt x="887" y="823"/>
                  </a:cubicBezTo>
                  <a:cubicBezTo>
                    <a:pt x="887" y="823"/>
                    <a:pt x="873" y="806"/>
                    <a:pt x="873" y="795"/>
                  </a:cubicBezTo>
                  <a:cubicBezTo>
                    <a:pt x="874" y="784"/>
                    <a:pt x="897" y="788"/>
                    <a:pt x="909" y="773"/>
                  </a:cubicBezTo>
                  <a:cubicBezTo>
                    <a:pt x="921" y="757"/>
                    <a:pt x="917" y="744"/>
                    <a:pt x="917" y="744"/>
                  </a:cubicBezTo>
                  <a:cubicBezTo>
                    <a:pt x="928" y="749"/>
                    <a:pt x="928" y="749"/>
                    <a:pt x="928" y="749"/>
                  </a:cubicBezTo>
                  <a:cubicBezTo>
                    <a:pt x="934" y="767"/>
                    <a:pt x="934" y="767"/>
                    <a:pt x="934" y="767"/>
                  </a:cubicBezTo>
                  <a:cubicBezTo>
                    <a:pt x="942" y="744"/>
                    <a:pt x="942" y="744"/>
                    <a:pt x="942" y="744"/>
                  </a:cubicBezTo>
                  <a:cubicBezTo>
                    <a:pt x="942" y="744"/>
                    <a:pt x="950" y="786"/>
                    <a:pt x="957" y="789"/>
                  </a:cubicBezTo>
                  <a:cubicBezTo>
                    <a:pt x="965" y="791"/>
                    <a:pt x="968" y="763"/>
                    <a:pt x="968" y="763"/>
                  </a:cubicBezTo>
                  <a:cubicBezTo>
                    <a:pt x="970" y="745"/>
                    <a:pt x="970" y="745"/>
                    <a:pt x="970" y="745"/>
                  </a:cubicBezTo>
                  <a:cubicBezTo>
                    <a:pt x="958" y="717"/>
                    <a:pt x="958" y="717"/>
                    <a:pt x="958" y="717"/>
                  </a:cubicBezTo>
                  <a:cubicBezTo>
                    <a:pt x="959" y="697"/>
                    <a:pt x="959" y="697"/>
                    <a:pt x="959" y="697"/>
                  </a:cubicBezTo>
                  <a:cubicBezTo>
                    <a:pt x="939" y="681"/>
                    <a:pt x="939" y="681"/>
                    <a:pt x="939" y="681"/>
                  </a:cubicBezTo>
                  <a:cubicBezTo>
                    <a:pt x="930" y="661"/>
                    <a:pt x="930" y="661"/>
                    <a:pt x="930" y="661"/>
                  </a:cubicBezTo>
                  <a:cubicBezTo>
                    <a:pt x="930" y="661"/>
                    <a:pt x="939" y="653"/>
                    <a:pt x="942" y="637"/>
                  </a:cubicBezTo>
                  <a:cubicBezTo>
                    <a:pt x="945" y="621"/>
                    <a:pt x="918" y="627"/>
                    <a:pt x="908" y="617"/>
                  </a:cubicBezTo>
                  <a:cubicBezTo>
                    <a:pt x="898" y="607"/>
                    <a:pt x="917" y="604"/>
                    <a:pt x="917" y="604"/>
                  </a:cubicBezTo>
                  <a:cubicBezTo>
                    <a:pt x="917" y="585"/>
                    <a:pt x="917" y="585"/>
                    <a:pt x="917" y="585"/>
                  </a:cubicBezTo>
                  <a:cubicBezTo>
                    <a:pt x="939" y="584"/>
                    <a:pt x="939" y="584"/>
                    <a:pt x="939" y="584"/>
                  </a:cubicBezTo>
                  <a:cubicBezTo>
                    <a:pt x="938" y="576"/>
                    <a:pt x="938" y="576"/>
                    <a:pt x="938" y="576"/>
                  </a:cubicBezTo>
                  <a:cubicBezTo>
                    <a:pt x="921" y="565"/>
                    <a:pt x="921" y="565"/>
                    <a:pt x="921" y="565"/>
                  </a:cubicBezTo>
                  <a:cubicBezTo>
                    <a:pt x="921" y="565"/>
                    <a:pt x="899" y="557"/>
                    <a:pt x="897" y="546"/>
                  </a:cubicBezTo>
                  <a:cubicBezTo>
                    <a:pt x="895" y="535"/>
                    <a:pt x="906" y="523"/>
                    <a:pt x="906" y="523"/>
                  </a:cubicBezTo>
                  <a:cubicBezTo>
                    <a:pt x="901" y="511"/>
                    <a:pt x="901" y="511"/>
                    <a:pt x="901" y="511"/>
                  </a:cubicBezTo>
                  <a:cubicBezTo>
                    <a:pt x="912" y="514"/>
                    <a:pt x="912" y="514"/>
                    <a:pt x="912" y="514"/>
                  </a:cubicBezTo>
                  <a:cubicBezTo>
                    <a:pt x="928" y="522"/>
                    <a:pt x="928" y="522"/>
                    <a:pt x="928" y="522"/>
                  </a:cubicBezTo>
                  <a:cubicBezTo>
                    <a:pt x="925" y="515"/>
                    <a:pt x="925" y="515"/>
                    <a:pt x="925" y="515"/>
                  </a:cubicBezTo>
                  <a:cubicBezTo>
                    <a:pt x="936" y="514"/>
                    <a:pt x="936" y="514"/>
                    <a:pt x="936" y="514"/>
                  </a:cubicBezTo>
                  <a:cubicBezTo>
                    <a:pt x="936" y="514"/>
                    <a:pt x="939" y="526"/>
                    <a:pt x="945" y="532"/>
                  </a:cubicBezTo>
                  <a:cubicBezTo>
                    <a:pt x="951" y="538"/>
                    <a:pt x="961" y="540"/>
                    <a:pt x="961" y="540"/>
                  </a:cubicBezTo>
                  <a:cubicBezTo>
                    <a:pt x="962" y="528"/>
                    <a:pt x="962" y="528"/>
                    <a:pt x="962" y="528"/>
                  </a:cubicBezTo>
                  <a:cubicBezTo>
                    <a:pt x="962" y="528"/>
                    <a:pt x="968" y="531"/>
                    <a:pt x="972" y="534"/>
                  </a:cubicBezTo>
                  <a:cubicBezTo>
                    <a:pt x="976" y="537"/>
                    <a:pt x="976" y="555"/>
                    <a:pt x="976" y="555"/>
                  </a:cubicBezTo>
                  <a:cubicBezTo>
                    <a:pt x="980" y="557"/>
                    <a:pt x="980" y="557"/>
                    <a:pt x="980" y="557"/>
                  </a:cubicBezTo>
                  <a:cubicBezTo>
                    <a:pt x="980" y="557"/>
                    <a:pt x="981" y="577"/>
                    <a:pt x="981" y="580"/>
                  </a:cubicBezTo>
                  <a:cubicBezTo>
                    <a:pt x="981" y="583"/>
                    <a:pt x="998" y="586"/>
                    <a:pt x="1008" y="586"/>
                  </a:cubicBezTo>
                  <a:cubicBezTo>
                    <a:pt x="1018" y="586"/>
                    <a:pt x="1049" y="590"/>
                    <a:pt x="1049" y="590"/>
                  </a:cubicBezTo>
                  <a:cubicBezTo>
                    <a:pt x="1079" y="579"/>
                    <a:pt x="1079" y="579"/>
                    <a:pt x="1079" y="579"/>
                  </a:cubicBezTo>
                  <a:cubicBezTo>
                    <a:pt x="1079" y="579"/>
                    <a:pt x="1101" y="587"/>
                    <a:pt x="1101" y="597"/>
                  </a:cubicBezTo>
                  <a:cubicBezTo>
                    <a:pt x="1101" y="607"/>
                    <a:pt x="1091" y="603"/>
                    <a:pt x="1091" y="603"/>
                  </a:cubicBezTo>
                  <a:cubicBezTo>
                    <a:pt x="1091" y="603"/>
                    <a:pt x="1091" y="612"/>
                    <a:pt x="1088" y="626"/>
                  </a:cubicBezTo>
                  <a:cubicBezTo>
                    <a:pt x="1085" y="640"/>
                    <a:pt x="1071" y="638"/>
                    <a:pt x="1063" y="641"/>
                  </a:cubicBezTo>
                  <a:cubicBezTo>
                    <a:pt x="1055" y="644"/>
                    <a:pt x="1053" y="654"/>
                    <a:pt x="1053" y="670"/>
                  </a:cubicBezTo>
                  <a:cubicBezTo>
                    <a:pt x="1053" y="686"/>
                    <a:pt x="1073" y="689"/>
                    <a:pt x="1073" y="689"/>
                  </a:cubicBezTo>
                  <a:cubicBezTo>
                    <a:pt x="1082" y="704"/>
                    <a:pt x="1082" y="704"/>
                    <a:pt x="1082" y="704"/>
                  </a:cubicBezTo>
                  <a:cubicBezTo>
                    <a:pt x="1089" y="681"/>
                    <a:pt x="1089" y="681"/>
                    <a:pt x="1089" y="681"/>
                  </a:cubicBezTo>
                  <a:cubicBezTo>
                    <a:pt x="1089" y="681"/>
                    <a:pt x="1081" y="660"/>
                    <a:pt x="1099" y="664"/>
                  </a:cubicBezTo>
                  <a:cubicBezTo>
                    <a:pt x="1117" y="668"/>
                    <a:pt x="1111" y="687"/>
                    <a:pt x="1115" y="698"/>
                  </a:cubicBezTo>
                  <a:cubicBezTo>
                    <a:pt x="1119" y="709"/>
                    <a:pt x="1135" y="748"/>
                    <a:pt x="1135" y="748"/>
                  </a:cubicBezTo>
                  <a:cubicBezTo>
                    <a:pt x="1149" y="760"/>
                    <a:pt x="1149" y="760"/>
                    <a:pt x="1149" y="760"/>
                  </a:cubicBezTo>
                  <a:cubicBezTo>
                    <a:pt x="1149" y="760"/>
                    <a:pt x="1148" y="752"/>
                    <a:pt x="1148" y="746"/>
                  </a:cubicBezTo>
                  <a:cubicBezTo>
                    <a:pt x="1148" y="740"/>
                    <a:pt x="1152" y="752"/>
                    <a:pt x="1161" y="750"/>
                  </a:cubicBezTo>
                  <a:cubicBezTo>
                    <a:pt x="1170" y="748"/>
                    <a:pt x="1160" y="736"/>
                    <a:pt x="1156" y="732"/>
                  </a:cubicBezTo>
                  <a:cubicBezTo>
                    <a:pt x="1152" y="728"/>
                    <a:pt x="1152" y="714"/>
                    <a:pt x="1149" y="705"/>
                  </a:cubicBezTo>
                  <a:cubicBezTo>
                    <a:pt x="1146" y="696"/>
                    <a:pt x="1163" y="694"/>
                    <a:pt x="1163" y="694"/>
                  </a:cubicBezTo>
                  <a:cubicBezTo>
                    <a:pt x="1161" y="661"/>
                    <a:pt x="1161" y="661"/>
                    <a:pt x="1161" y="661"/>
                  </a:cubicBezTo>
                  <a:cubicBezTo>
                    <a:pt x="1161" y="661"/>
                    <a:pt x="1147" y="650"/>
                    <a:pt x="1143" y="648"/>
                  </a:cubicBezTo>
                  <a:cubicBezTo>
                    <a:pt x="1139" y="646"/>
                    <a:pt x="1164" y="647"/>
                    <a:pt x="1168" y="648"/>
                  </a:cubicBezTo>
                  <a:cubicBezTo>
                    <a:pt x="1172" y="649"/>
                    <a:pt x="1197" y="653"/>
                    <a:pt x="1197" y="653"/>
                  </a:cubicBezTo>
                  <a:cubicBezTo>
                    <a:pt x="1197" y="629"/>
                    <a:pt x="1197" y="629"/>
                    <a:pt x="1197" y="629"/>
                  </a:cubicBezTo>
                  <a:cubicBezTo>
                    <a:pt x="1209" y="594"/>
                    <a:pt x="1209" y="594"/>
                    <a:pt x="1209" y="594"/>
                  </a:cubicBezTo>
                  <a:cubicBezTo>
                    <a:pt x="1209" y="594"/>
                    <a:pt x="1199" y="586"/>
                    <a:pt x="1199" y="576"/>
                  </a:cubicBezTo>
                  <a:cubicBezTo>
                    <a:pt x="1199" y="566"/>
                    <a:pt x="1213" y="562"/>
                    <a:pt x="1213" y="562"/>
                  </a:cubicBezTo>
                  <a:cubicBezTo>
                    <a:pt x="1225" y="541"/>
                    <a:pt x="1225" y="541"/>
                    <a:pt x="1225" y="541"/>
                  </a:cubicBezTo>
                  <a:cubicBezTo>
                    <a:pt x="1225" y="541"/>
                    <a:pt x="1219" y="530"/>
                    <a:pt x="1218" y="525"/>
                  </a:cubicBezTo>
                  <a:cubicBezTo>
                    <a:pt x="1217" y="520"/>
                    <a:pt x="1215" y="506"/>
                    <a:pt x="1215" y="506"/>
                  </a:cubicBezTo>
                  <a:cubicBezTo>
                    <a:pt x="1215" y="506"/>
                    <a:pt x="1226" y="501"/>
                    <a:pt x="1238" y="497"/>
                  </a:cubicBezTo>
                  <a:cubicBezTo>
                    <a:pt x="1250" y="493"/>
                    <a:pt x="1245" y="478"/>
                    <a:pt x="1253" y="476"/>
                  </a:cubicBezTo>
                  <a:cubicBezTo>
                    <a:pt x="1261" y="474"/>
                    <a:pt x="1276" y="473"/>
                    <a:pt x="1276" y="473"/>
                  </a:cubicBezTo>
                  <a:cubicBezTo>
                    <a:pt x="1276" y="473"/>
                    <a:pt x="1299" y="481"/>
                    <a:pt x="1301" y="477"/>
                  </a:cubicBezTo>
                  <a:cubicBezTo>
                    <a:pt x="1303" y="473"/>
                    <a:pt x="1280" y="463"/>
                    <a:pt x="1280" y="45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6" name="Myanmar Birma">
              <a:extLst>
                <a:ext uri="{FF2B5EF4-FFF2-40B4-BE49-F238E27FC236}">
                  <a16:creationId xmlns:a16="http://schemas.microsoft.com/office/drawing/2014/main" id="{BF17EE08-58E3-44DC-9BFA-A7C14E2BBA9C}"/>
                </a:ext>
              </a:extLst>
            </p:cNvPr>
            <p:cNvSpPr>
              <a:spLocks/>
            </p:cNvSpPr>
            <p:nvPr/>
          </p:nvSpPr>
          <p:spPr bwMode="gray">
            <a:xfrm>
              <a:off x="8877450" y="2811267"/>
              <a:ext cx="319584" cy="752089"/>
            </a:xfrm>
            <a:custGeom>
              <a:avLst/>
              <a:gdLst>
                <a:gd name="T0" fmla="*/ 9 w 426"/>
                <a:gd name="T1" fmla="*/ 422 h 1001"/>
                <a:gd name="T2" fmla="*/ 81 w 426"/>
                <a:gd name="T3" fmla="*/ 465 h 1001"/>
                <a:gd name="T4" fmla="*/ 132 w 426"/>
                <a:gd name="T5" fmla="*/ 562 h 1001"/>
                <a:gd name="T6" fmla="*/ 145 w 426"/>
                <a:gd name="T7" fmla="*/ 654 h 1001"/>
                <a:gd name="T8" fmla="*/ 168 w 426"/>
                <a:gd name="T9" fmla="*/ 671 h 1001"/>
                <a:gd name="T10" fmla="*/ 240 w 426"/>
                <a:gd name="T11" fmla="*/ 641 h 1001"/>
                <a:gd name="T12" fmla="*/ 267 w 426"/>
                <a:gd name="T13" fmla="*/ 638 h 1001"/>
                <a:gd name="T14" fmla="*/ 303 w 426"/>
                <a:gd name="T15" fmla="*/ 745 h 1001"/>
                <a:gd name="T16" fmla="*/ 350 w 426"/>
                <a:gd name="T17" fmla="*/ 849 h 1001"/>
                <a:gd name="T18" fmla="*/ 337 w 426"/>
                <a:gd name="T19" fmla="*/ 918 h 1001"/>
                <a:gd name="T20" fmla="*/ 355 w 426"/>
                <a:gd name="T21" fmla="*/ 970 h 1001"/>
                <a:gd name="T22" fmla="*/ 375 w 426"/>
                <a:gd name="T23" fmla="*/ 956 h 1001"/>
                <a:gd name="T24" fmla="*/ 396 w 426"/>
                <a:gd name="T25" fmla="*/ 861 h 1001"/>
                <a:gd name="T26" fmla="*/ 344 w 426"/>
                <a:gd name="T27" fmla="*/ 760 h 1001"/>
                <a:gd name="T28" fmla="*/ 341 w 426"/>
                <a:gd name="T29" fmla="*/ 687 h 1001"/>
                <a:gd name="T30" fmla="*/ 344 w 426"/>
                <a:gd name="T31" fmla="*/ 653 h 1001"/>
                <a:gd name="T32" fmla="*/ 295 w 426"/>
                <a:gd name="T33" fmla="*/ 592 h 1001"/>
                <a:gd name="T34" fmla="*/ 273 w 426"/>
                <a:gd name="T35" fmla="*/ 554 h 1001"/>
                <a:gd name="T36" fmla="*/ 272 w 426"/>
                <a:gd name="T37" fmla="*/ 512 h 1001"/>
                <a:gd name="T38" fmla="*/ 318 w 426"/>
                <a:gd name="T39" fmla="*/ 477 h 1001"/>
                <a:gd name="T40" fmla="*/ 352 w 426"/>
                <a:gd name="T41" fmla="*/ 440 h 1001"/>
                <a:gd name="T42" fmla="*/ 399 w 426"/>
                <a:gd name="T43" fmla="*/ 414 h 1001"/>
                <a:gd name="T44" fmla="*/ 399 w 426"/>
                <a:gd name="T45" fmla="*/ 392 h 1001"/>
                <a:gd name="T46" fmla="*/ 397 w 426"/>
                <a:gd name="T47" fmla="*/ 380 h 1001"/>
                <a:gd name="T48" fmla="*/ 361 w 426"/>
                <a:gd name="T49" fmla="*/ 370 h 1001"/>
                <a:gd name="T50" fmla="*/ 326 w 426"/>
                <a:gd name="T51" fmla="*/ 329 h 1001"/>
                <a:gd name="T52" fmla="*/ 301 w 426"/>
                <a:gd name="T53" fmla="*/ 292 h 1001"/>
                <a:gd name="T54" fmla="*/ 297 w 426"/>
                <a:gd name="T55" fmla="*/ 237 h 1001"/>
                <a:gd name="T56" fmla="*/ 242 w 426"/>
                <a:gd name="T57" fmla="*/ 235 h 1001"/>
                <a:gd name="T58" fmla="*/ 233 w 426"/>
                <a:gd name="T59" fmla="*/ 203 h 1001"/>
                <a:gd name="T60" fmla="*/ 243 w 426"/>
                <a:gd name="T61" fmla="*/ 156 h 1001"/>
                <a:gd name="T62" fmla="*/ 253 w 426"/>
                <a:gd name="T63" fmla="*/ 133 h 1001"/>
                <a:gd name="T64" fmla="*/ 255 w 426"/>
                <a:gd name="T65" fmla="*/ 74 h 1001"/>
                <a:gd name="T66" fmla="*/ 211 w 426"/>
                <a:gd name="T67" fmla="*/ 15 h 1001"/>
                <a:gd name="T68" fmla="*/ 187 w 426"/>
                <a:gd name="T69" fmla="*/ 32 h 1001"/>
                <a:gd name="T70" fmla="*/ 159 w 426"/>
                <a:gd name="T71" fmla="*/ 69 h 1001"/>
                <a:gd name="T72" fmla="*/ 98 w 426"/>
                <a:gd name="T73" fmla="*/ 102 h 1001"/>
                <a:gd name="T74" fmla="*/ 96 w 426"/>
                <a:gd name="T75" fmla="*/ 158 h 1001"/>
                <a:gd name="T76" fmla="*/ 80 w 426"/>
                <a:gd name="T77" fmla="*/ 225 h 1001"/>
                <a:gd name="T78" fmla="*/ 26 w 426"/>
                <a:gd name="T79" fmla="*/ 244 h 1001"/>
                <a:gd name="T80" fmla="*/ 32 w 426"/>
                <a:gd name="T81" fmla="*/ 301 h 1001"/>
                <a:gd name="T82" fmla="*/ 31 w 426"/>
                <a:gd name="T83" fmla="*/ 342 h 1001"/>
                <a:gd name="T84" fmla="*/ 25 w 426"/>
                <a:gd name="T85" fmla="*/ 38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6" h="1001">
                  <a:moveTo>
                    <a:pt x="0" y="391"/>
                  </a:moveTo>
                  <a:cubicBezTo>
                    <a:pt x="5" y="391"/>
                    <a:pt x="9" y="391"/>
                    <a:pt x="9" y="391"/>
                  </a:cubicBezTo>
                  <a:cubicBezTo>
                    <a:pt x="9" y="422"/>
                    <a:pt x="9" y="422"/>
                    <a:pt x="9" y="422"/>
                  </a:cubicBezTo>
                  <a:cubicBezTo>
                    <a:pt x="9" y="422"/>
                    <a:pt x="32" y="428"/>
                    <a:pt x="41" y="438"/>
                  </a:cubicBezTo>
                  <a:cubicBezTo>
                    <a:pt x="51" y="448"/>
                    <a:pt x="59" y="470"/>
                    <a:pt x="59" y="470"/>
                  </a:cubicBezTo>
                  <a:cubicBezTo>
                    <a:pt x="81" y="465"/>
                    <a:pt x="81" y="465"/>
                    <a:pt x="81" y="465"/>
                  </a:cubicBezTo>
                  <a:cubicBezTo>
                    <a:pt x="67" y="494"/>
                    <a:pt x="67" y="494"/>
                    <a:pt x="67" y="494"/>
                  </a:cubicBezTo>
                  <a:cubicBezTo>
                    <a:pt x="67" y="494"/>
                    <a:pt x="98" y="501"/>
                    <a:pt x="110" y="510"/>
                  </a:cubicBezTo>
                  <a:cubicBezTo>
                    <a:pt x="122" y="519"/>
                    <a:pt x="130" y="555"/>
                    <a:pt x="132" y="562"/>
                  </a:cubicBezTo>
                  <a:cubicBezTo>
                    <a:pt x="134" y="568"/>
                    <a:pt x="148" y="581"/>
                    <a:pt x="148" y="581"/>
                  </a:cubicBezTo>
                  <a:cubicBezTo>
                    <a:pt x="137" y="593"/>
                    <a:pt x="137" y="593"/>
                    <a:pt x="137" y="593"/>
                  </a:cubicBezTo>
                  <a:cubicBezTo>
                    <a:pt x="145" y="654"/>
                    <a:pt x="145" y="654"/>
                    <a:pt x="145" y="654"/>
                  </a:cubicBezTo>
                  <a:cubicBezTo>
                    <a:pt x="134" y="662"/>
                    <a:pt x="134" y="662"/>
                    <a:pt x="134" y="662"/>
                  </a:cubicBezTo>
                  <a:cubicBezTo>
                    <a:pt x="134" y="662"/>
                    <a:pt x="140" y="681"/>
                    <a:pt x="149" y="680"/>
                  </a:cubicBezTo>
                  <a:cubicBezTo>
                    <a:pt x="158" y="679"/>
                    <a:pt x="168" y="671"/>
                    <a:pt x="168" y="671"/>
                  </a:cubicBezTo>
                  <a:cubicBezTo>
                    <a:pt x="168" y="671"/>
                    <a:pt x="172" y="686"/>
                    <a:pt x="183" y="681"/>
                  </a:cubicBezTo>
                  <a:cubicBezTo>
                    <a:pt x="195" y="677"/>
                    <a:pt x="206" y="654"/>
                    <a:pt x="206" y="654"/>
                  </a:cubicBezTo>
                  <a:cubicBezTo>
                    <a:pt x="206" y="654"/>
                    <a:pt x="228" y="650"/>
                    <a:pt x="240" y="641"/>
                  </a:cubicBezTo>
                  <a:cubicBezTo>
                    <a:pt x="252" y="631"/>
                    <a:pt x="238" y="602"/>
                    <a:pt x="245" y="596"/>
                  </a:cubicBezTo>
                  <a:cubicBezTo>
                    <a:pt x="253" y="590"/>
                    <a:pt x="268" y="617"/>
                    <a:pt x="268" y="617"/>
                  </a:cubicBezTo>
                  <a:cubicBezTo>
                    <a:pt x="267" y="638"/>
                    <a:pt x="267" y="638"/>
                    <a:pt x="267" y="638"/>
                  </a:cubicBezTo>
                  <a:cubicBezTo>
                    <a:pt x="267" y="638"/>
                    <a:pt x="288" y="639"/>
                    <a:pt x="289" y="656"/>
                  </a:cubicBezTo>
                  <a:cubicBezTo>
                    <a:pt x="289" y="673"/>
                    <a:pt x="296" y="685"/>
                    <a:pt x="298" y="698"/>
                  </a:cubicBezTo>
                  <a:cubicBezTo>
                    <a:pt x="300" y="712"/>
                    <a:pt x="303" y="745"/>
                    <a:pt x="303" y="745"/>
                  </a:cubicBezTo>
                  <a:cubicBezTo>
                    <a:pt x="303" y="745"/>
                    <a:pt x="304" y="757"/>
                    <a:pt x="311" y="766"/>
                  </a:cubicBezTo>
                  <a:cubicBezTo>
                    <a:pt x="319" y="775"/>
                    <a:pt x="322" y="788"/>
                    <a:pt x="322" y="788"/>
                  </a:cubicBezTo>
                  <a:cubicBezTo>
                    <a:pt x="350" y="849"/>
                    <a:pt x="350" y="849"/>
                    <a:pt x="350" y="849"/>
                  </a:cubicBezTo>
                  <a:cubicBezTo>
                    <a:pt x="360" y="879"/>
                    <a:pt x="360" y="879"/>
                    <a:pt x="360" y="879"/>
                  </a:cubicBezTo>
                  <a:cubicBezTo>
                    <a:pt x="360" y="879"/>
                    <a:pt x="346" y="876"/>
                    <a:pt x="345" y="884"/>
                  </a:cubicBezTo>
                  <a:cubicBezTo>
                    <a:pt x="343" y="893"/>
                    <a:pt x="337" y="918"/>
                    <a:pt x="337" y="918"/>
                  </a:cubicBezTo>
                  <a:cubicBezTo>
                    <a:pt x="366" y="908"/>
                    <a:pt x="366" y="908"/>
                    <a:pt x="366" y="908"/>
                  </a:cubicBezTo>
                  <a:cubicBezTo>
                    <a:pt x="358" y="945"/>
                    <a:pt x="358" y="945"/>
                    <a:pt x="358" y="945"/>
                  </a:cubicBezTo>
                  <a:cubicBezTo>
                    <a:pt x="358" y="945"/>
                    <a:pt x="354" y="957"/>
                    <a:pt x="355" y="970"/>
                  </a:cubicBezTo>
                  <a:cubicBezTo>
                    <a:pt x="356" y="982"/>
                    <a:pt x="363" y="1001"/>
                    <a:pt x="363" y="1001"/>
                  </a:cubicBezTo>
                  <a:cubicBezTo>
                    <a:pt x="363" y="1001"/>
                    <a:pt x="372" y="988"/>
                    <a:pt x="373" y="979"/>
                  </a:cubicBezTo>
                  <a:cubicBezTo>
                    <a:pt x="374" y="970"/>
                    <a:pt x="366" y="963"/>
                    <a:pt x="375" y="956"/>
                  </a:cubicBezTo>
                  <a:cubicBezTo>
                    <a:pt x="384" y="949"/>
                    <a:pt x="389" y="942"/>
                    <a:pt x="392" y="932"/>
                  </a:cubicBezTo>
                  <a:cubicBezTo>
                    <a:pt x="395" y="922"/>
                    <a:pt x="402" y="897"/>
                    <a:pt x="398" y="884"/>
                  </a:cubicBezTo>
                  <a:cubicBezTo>
                    <a:pt x="394" y="871"/>
                    <a:pt x="396" y="861"/>
                    <a:pt x="396" y="861"/>
                  </a:cubicBezTo>
                  <a:cubicBezTo>
                    <a:pt x="396" y="861"/>
                    <a:pt x="381" y="849"/>
                    <a:pt x="377" y="843"/>
                  </a:cubicBezTo>
                  <a:cubicBezTo>
                    <a:pt x="373" y="837"/>
                    <a:pt x="378" y="813"/>
                    <a:pt x="374" y="798"/>
                  </a:cubicBezTo>
                  <a:cubicBezTo>
                    <a:pt x="370" y="783"/>
                    <a:pt x="348" y="770"/>
                    <a:pt x="344" y="760"/>
                  </a:cubicBezTo>
                  <a:cubicBezTo>
                    <a:pt x="340" y="750"/>
                    <a:pt x="328" y="736"/>
                    <a:pt x="328" y="736"/>
                  </a:cubicBezTo>
                  <a:cubicBezTo>
                    <a:pt x="328" y="736"/>
                    <a:pt x="320" y="723"/>
                    <a:pt x="330" y="713"/>
                  </a:cubicBezTo>
                  <a:cubicBezTo>
                    <a:pt x="340" y="703"/>
                    <a:pt x="341" y="693"/>
                    <a:pt x="341" y="687"/>
                  </a:cubicBezTo>
                  <a:cubicBezTo>
                    <a:pt x="341" y="681"/>
                    <a:pt x="338" y="670"/>
                    <a:pt x="338" y="670"/>
                  </a:cubicBezTo>
                  <a:cubicBezTo>
                    <a:pt x="338" y="670"/>
                    <a:pt x="350" y="671"/>
                    <a:pt x="350" y="658"/>
                  </a:cubicBezTo>
                  <a:cubicBezTo>
                    <a:pt x="350" y="645"/>
                    <a:pt x="344" y="653"/>
                    <a:pt x="344" y="653"/>
                  </a:cubicBezTo>
                  <a:cubicBezTo>
                    <a:pt x="344" y="653"/>
                    <a:pt x="336" y="652"/>
                    <a:pt x="331" y="640"/>
                  </a:cubicBezTo>
                  <a:cubicBezTo>
                    <a:pt x="326" y="628"/>
                    <a:pt x="340" y="633"/>
                    <a:pt x="332" y="622"/>
                  </a:cubicBezTo>
                  <a:cubicBezTo>
                    <a:pt x="324" y="611"/>
                    <a:pt x="298" y="602"/>
                    <a:pt x="295" y="592"/>
                  </a:cubicBezTo>
                  <a:cubicBezTo>
                    <a:pt x="292" y="582"/>
                    <a:pt x="287" y="579"/>
                    <a:pt x="287" y="579"/>
                  </a:cubicBezTo>
                  <a:cubicBezTo>
                    <a:pt x="291" y="564"/>
                    <a:pt x="291" y="564"/>
                    <a:pt x="291" y="564"/>
                  </a:cubicBezTo>
                  <a:cubicBezTo>
                    <a:pt x="291" y="564"/>
                    <a:pt x="278" y="558"/>
                    <a:pt x="273" y="554"/>
                  </a:cubicBezTo>
                  <a:cubicBezTo>
                    <a:pt x="268" y="550"/>
                    <a:pt x="265" y="545"/>
                    <a:pt x="268" y="542"/>
                  </a:cubicBezTo>
                  <a:cubicBezTo>
                    <a:pt x="271" y="539"/>
                    <a:pt x="282" y="545"/>
                    <a:pt x="282" y="536"/>
                  </a:cubicBezTo>
                  <a:cubicBezTo>
                    <a:pt x="282" y="527"/>
                    <a:pt x="271" y="516"/>
                    <a:pt x="272" y="512"/>
                  </a:cubicBezTo>
                  <a:cubicBezTo>
                    <a:pt x="273" y="508"/>
                    <a:pt x="283" y="507"/>
                    <a:pt x="284" y="498"/>
                  </a:cubicBezTo>
                  <a:cubicBezTo>
                    <a:pt x="285" y="489"/>
                    <a:pt x="277" y="473"/>
                    <a:pt x="288" y="471"/>
                  </a:cubicBezTo>
                  <a:cubicBezTo>
                    <a:pt x="299" y="469"/>
                    <a:pt x="308" y="480"/>
                    <a:pt x="318" y="477"/>
                  </a:cubicBezTo>
                  <a:cubicBezTo>
                    <a:pt x="328" y="474"/>
                    <a:pt x="330" y="456"/>
                    <a:pt x="330" y="456"/>
                  </a:cubicBezTo>
                  <a:cubicBezTo>
                    <a:pt x="347" y="455"/>
                    <a:pt x="347" y="455"/>
                    <a:pt x="347" y="455"/>
                  </a:cubicBezTo>
                  <a:cubicBezTo>
                    <a:pt x="352" y="440"/>
                    <a:pt x="352" y="440"/>
                    <a:pt x="352" y="440"/>
                  </a:cubicBezTo>
                  <a:cubicBezTo>
                    <a:pt x="352" y="440"/>
                    <a:pt x="371" y="434"/>
                    <a:pt x="375" y="435"/>
                  </a:cubicBezTo>
                  <a:cubicBezTo>
                    <a:pt x="375" y="435"/>
                    <a:pt x="373" y="423"/>
                    <a:pt x="382" y="420"/>
                  </a:cubicBezTo>
                  <a:cubicBezTo>
                    <a:pt x="391" y="417"/>
                    <a:pt x="399" y="414"/>
                    <a:pt x="399" y="414"/>
                  </a:cubicBezTo>
                  <a:cubicBezTo>
                    <a:pt x="394" y="407"/>
                    <a:pt x="394" y="407"/>
                    <a:pt x="394" y="407"/>
                  </a:cubicBezTo>
                  <a:cubicBezTo>
                    <a:pt x="399" y="399"/>
                    <a:pt x="399" y="399"/>
                    <a:pt x="399" y="399"/>
                  </a:cubicBezTo>
                  <a:cubicBezTo>
                    <a:pt x="399" y="392"/>
                    <a:pt x="399" y="392"/>
                    <a:pt x="399" y="392"/>
                  </a:cubicBezTo>
                  <a:cubicBezTo>
                    <a:pt x="421" y="382"/>
                    <a:pt x="421" y="382"/>
                    <a:pt x="421" y="382"/>
                  </a:cubicBezTo>
                  <a:cubicBezTo>
                    <a:pt x="421" y="382"/>
                    <a:pt x="426" y="364"/>
                    <a:pt x="416" y="363"/>
                  </a:cubicBezTo>
                  <a:cubicBezTo>
                    <a:pt x="406" y="362"/>
                    <a:pt x="397" y="380"/>
                    <a:pt x="397" y="380"/>
                  </a:cubicBezTo>
                  <a:cubicBezTo>
                    <a:pt x="397" y="380"/>
                    <a:pt x="378" y="381"/>
                    <a:pt x="375" y="381"/>
                  </a:cubicBezTo>
                  <a:cubicBezTo>
                    <a:pt x="372" y="381"/>
                    <a:pt x="372" y="369"/>
                    <a:pt x="372" y="369"/>
                  </a:cubicBezTo>
                  <a:cubicBezTo>
                    <a:pt x="361" y="370"/>
                    <a:pt x="361" y="370"/>
                    <a:pt x="361" y="370"/>
                  </a:cubicBezTo>
                  <a:cubicBezTo>
                    <a:pt x="356" y="350"/>
                    <a:pt x="356" y="350"/>
                    <a:pt x="356" y="350"/>
                  </a:cubicBezTo>
                  <a:cubicBezTo>
                    <a:pt x="317" y="346"/>
                    <a:pt x="317" y="346"/>
                    <a:pt x="317" y="346"/>
                  </a:cubicBezTo>
                  <a:cubicBezTo>
                    <a:pt x="317" y="346"/>
                    <a:pt x="323" y="332"/>
                    <a:pt x="326" y="329"/>
                  </a:cubicBezTo>
                  <a:cubicBezTo>
                    <a:pt x="329" y="326"/>
                    <a:pt x="320" y="314"/>
                    <a:pt x="320" y="314"/>
                  </a:cubicBezTo>
                  <a:cubicBezTo>
                    <a:pt x="320" y="314"/>
                    <a:pt x="343" y="305"/>
                    <a:pt x="336" y="299"/>
                  </a:cubicBezTo>
                  <a:cubicBezTo>
                    <a:pt x="329" y="293"/>
                    <a:pt x="301" y="292"/>
                    <a:pt x="301" y="292"/>
                  </a:cubicBezTo>
                  <a:cubicBezTo>
                    <a:pt x="296" y="265"/>
                    <a:pt x="296" y="265"/>
                    <a:pt x="296" y="265"/>
                  </a:cubicBezTo>
                  <a:cubicBezTo>
                    <a:pt x="280" y="252"/>
                    <a:pt x="280" y="252"/>
                    <a:pt x="280" y="252"/>
                  </a:cubicBezTo>
                  <a:cubicBezTo>
                    <a:pt x="297" y="237"/>
                    <a:pt x="297" y="237"/>
                    <a:pt x="297" y="237"/>
                  </a:cubicBezTo>
                  <a:cubicBezTo>
                    <a:pt x="297" y="237"/>
                    <a:pt x="268" y="237"/>
                    <a:pt x="260" y="238"/>
                  </a:cubicBezTo>
                  <a:cubicBezTo>
                    <a:pt x="252" y="239"/>
                    <a:pt x="236" y="249"/>
                    <a:pt x="236" y="249"/>
                  </a:cubicBezTo>
                  <a:cubicBezTo>
                    <a:pt x="242" y="235"/>
                    <a:pt x="242" y="235"/>
                    <a:pt x="242" y="235"/>
                  </a:cubicBezTo>
                  <a:cubicBezTo>
                    <a:pt x="242" y="235"/>
                    <a:pt x="237" y="225"/>
                    <a:pt x="232" y="220"/>
                  </a:cubicBezTo>
                  <a:cubicBezTo>
                    <a:pt x="227" y="215"/>
                    <a:pt x="226" y="206"/>
                    <a:pt x="226" y="206"/>
                  </a:cubicBezTo>
                  <a:cubicBezTo>
                    <a:pt x="233" y="203"/>
                    <a:pt x="233" y="203"/>
                    <a:pt x="233" y="203"/>
                  </a:cubicBezTo>
                  <a:cubicBezTo>
                    <a:pt x="231" y="183"/>
                    <a:pt x="231" y="183"/>
                    <a:pt x="231" y="183"/>
                  </a:cubicBezTo>
                  <a:cubicBezTo>
                    <a:pt x="231" y="183"/>
                    <a:pt x="242" y="187"/>
                    <a:pt x="243" y="176"/>
                  </a:cubicBezTo>
                  <a:cubicBezTo>
                    <a:pt x="244" y="165"/>
                    <a:pt x="243" y="156"/>
                    <a:pt x="243" y="156"/>
                  </a:cubicBezTo>
                  <a:cubicBezTo>
                    <a:pt x="243" y="156"/>
                    <a:pt x="255" y="164"/>
                    <a:pt x="258" y="157"/>
                  </a:cubicBezTo>
                  <a:cubicBezTo>
                    <a:pt x="261" y="150"/>
                    <a:pt x="262" y="144"/>
                    <a:pt x="262" y="144"/>
                  </a:cubicBezTo>
                  <a:cubicBezTo>
                    <a:pt x="262" y="144"/>
                    <a:pt x="246" y="133"/>
                    <a:pt x="253" y="133"/>
                  </a:cubicBezTo>
                  <a:cubicBezTo>
                    <a:pt x="260" y="133"/>
                    <a:pt x="270" y="127"/>
                    <a:pt x="270" y="127"/>
                  </a:cubicBezTo>
                  <a:cubicBezTo>
                    <a:pt x="263" y="90"/>
                    <a:pt x="263" y="90"/>
                    <a:pt x="263" y="90"/>
                  </a:cubicBezTo>
                  <a:cubicBezTo>
                    <a:pt x="255" y="74"/>
                    <a:pt x="255" y="74"/>
                    <a:pt x="255" y="74"/>
                  </a:cubicBezTo>
                  <a:cubicBezTo>
                    <a:pt x="255" y="74"/>
                    <a:pt x="257" y="52"/>
                    <a:pt x="250" y="50"/>
                  </a:cubicBezTo>
                  <a:cubicBezTo>
                    <a:pt x="243" y="48"/>
                    <a:pt x="228" y="50"/>
                    <a:pt x="228" y="50"/>
                  </a:cubicBezTo>
                  <a:cubicBezTo>
                    <a:pt x="228" y="50"/>
                    <a:pt x="219" y="23"/>
                    <a:pt x="211" y="15"/>
                  </a:cubicBezTo>
                  <a:cubicBezTo>
                    <a:pt x="203" y="7"/>
                    <a:pt x="189" y="0"/>
                    <a:pt x="189" y="0"/>
                  </a:cubicBezTo>
                  <a:cubicBezTo>
                    <a:pt x="185" y="13"/>
                    <a:pt x="185" y="13"/>
                    <a:pt x="185" y="13"/>
                  </a:cubicBezTo>
                  <a:cubicBezTo>
                    <a:pt x="187" y="32"/>
                    <a:pt x="187" y="32"/>
                    <a:pt x="187" y="32"/>
                  </a:cubicBezTo>
                  <a:cubicBezTo>
                    <a:pt x="187" y="32"/>
                    <a:pt x="163" y="41"/>
                    <a:pt x="163" y="50"/>
                  </a:cubicBezTo>
                  <a:cubicBezTo>
                    <a:pt x="163" y="59"/>
                    <a:pt x="186" y="69"/>
                    <a:pt x="184" y="73"/>
                  </a:cubicBezTo>
                  <a:cubicBezTo>
                    <a:pt x="182" y="77"/>
                    <a:pt x="159" y="69"/>
                    <a:pt x="159" y="69"/>
                  </a:cubicBezTo>
                  <a:cubicBezTo>
                    <a:pt x="159" y="69"/>
                    <a:pt x="144" y="70"/>
                    <a:pt x="136" y="72"/>
                  </a:cubicBezTo>
                  <a:cubicBezTo>
                    <a:pt x="128" y="74"/>
                    <a:pt x="133" y="89"/>
                    <a:pt x="121" y="93"/>
                  </a:cubicBezTo>
                  <a:cubicBezTo>
                    <a:pt x="109" y="97"/>
                    <a:pt x="98" y="102"/>
                    <a:pt x="98" y="102"/>
                  </a:cubicBezTo>
                  <a:cubicBezTo>
                    <a:pt x="98" y="102"/>
                    <a:pt x="100" y="116"/>
                    <a:pt x="101" y="121"/>
                  </a:cubicBezTo>
                  <a:cubicBezTo>
                    <a:pt x="102" y="126"/>
                    <a:pt x="108" y="137"/>
                    <a:pt x="108" y="137"/>
                  </a:cubicBezTo>
                  <a:cubicBezTo>
                    <a:pt x="96" y="158"/>
                    <a:pt x="96" y="158"/>
                    <a:pt x="96" y="158"/>
                  </a:cubicBezTo>
                  <a:cubicBezTo>
                    <a:pt x="96" y="158"/>
                    <a:pt x="82" y="162"/>
                    <a:pt x="82" y="172"/>
                  </a:cubicBezTo>
                  <a:cubicBezTo>
                    <a:pt x="82" y="182"/>
                    <a:pt x="92" y="190"/>
                    <a:pt x="92" y="190"/>
                  </a:cubicBezTo>
                  <a:cubicBezTo>
                    <a:pt x="80" y="225"/>
                    <a:pt x="80" y="225"/>
                    <a:pt x="80" y="225"/>
                  </a:cubicBezTo>
                  <a:cubicBezTo>
                    <a:pt x="80" y="249"/>
                    <a:pt x="80" y="249"/>
                    <a:pt x="80" y="249"/>
                  </a:cubicBezTo>
                  <a:cubicBezTo>
                    <a:pt x="80" y="249"/>
                    <a:pt x="55" y="245"/>
                    <a:pt x="51" y="244"/>
                  </a:cubicBezTo>
                  <a:cubicBezTo>
                    <a:pt x="47" y="243"/>
                    <a:pt x="22" y="242"/>
                    <a:pt x="26" y="244"/>
                  </a:cubicBezTo>
                  <a:cubicBezTo>
                    <a:pt x="30" y="246"/>
                    <a:pt x="44" y="257"/>
                    <a:pt x="44" y="257"/>
                  </a:cubicBezTo>
                  <a:cubicBezTo>
                    <a:pt x="46" y="290"/>
                    <a:pt x="46" y="290"/>
                    <a:pt x="46" y="290"/>
                  </a:cubicBezTo>
                  <a:cubicBezTo>
                    <a:pt x="46" y="290"/>
                    <a:pt x="29" y="292"/>
                    <a:pt x="32" y="301"/>
                  </a:cubicBezTo>
                  <a:cubicBezTo>
                    <a:pt x="35" y="310"/>
                    <a:pt x="35" y="324"/>
                    <a:pt x="39" y="328"/>
                  </a:cubicBezTo>
                  <a:cubicBezTo>
                    <a:pt x="43" y="332"/>
                    <a:pt x="53" y="344"/>
                    <a:pt x="44" y="346"/>
                  </a:cubicBezTo>
                  <a:cubicBezTo>
                    <a:pt x="35" y="348"/>
                    <a:pt x="31" y="336"/>
                    <a:pt x="31" y="342"/>
                  </a:cubicBezTo>
                  <a:cubicBezTo>
                    <a:pt x="31" y="348"/>
                    <a:pt x="32" y="356"/>
                    <a:pt x="32" y="356"/>
                  </a:cubicBezTo>
                  <a:cubicBezTo>
                    <a:pt x="18" y="344"/>
                    <a:pt x="18" y="344"/>
                    <a:pt x="18" y="344"/>
                  </a:cubicBezTo>
                  <a:cubicBezTo>
                    <a:pt x="25" y="383"/>
                    <a:pt x="25" y="383"/>
                    <a:pt x="25" y="383"/>
                  </a:cubicBezTo>
                  <a:cubicBezTo>
                    <a:pt x="4" y="380"/>
                    <a:pt x="4" y="380"/>
                    <a:pt x="4" y="380"/>
                  </a:cubicBezTo>
                  <a:cubicBezTo>
                    <a:pt x="4" y="380"/>
                    <a:pt x="2" y="384"/>
                    <a:pt x="0" y="39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7" name="Noord-Korea">
              <a:extLst>
                <a:ext uri="{FF2B5EF4-FFF2-40B4-BE49-F238E27FC236}">
                  <a16:creationId xmlns:a16="http://schemas.microsoft.com/office/drawing/2014/main" id="{52AE01E4-4249-4DE0-A42F-20C643EEE87F}"/>
                </a:ext>
              </a:extLst>
            </p:cNvPr>
            <p:cNvSpPr>
              <a:spLocks/>
            </p:cNvSpPr>
            <p:nvPr/>
          </p:nvSpPr>
          <p:spPr bwMode="gray">
            <a:xfrm>
              <a:off x="9761634" y="2229624"/>
              <a:ext cx="164053" cy="210926"/>
            </a:xfrm>
            <a:custGeom>
              <a:avLst/>
              <a:gdLst>
                <a:gd name="T0" fmla="*/ 182 w 220"/>
                <a:gd name="T1" fmla="*/ 0 h 280"/>
                <a:gd name="T2" fmla="*/ 160 w 220"/>
                <a:gd name="T3" fmla="*/ 0 h 280"/>
                <a:gd name="T4" fmla="*/ 171 w 220"/>
                <a:gd name="T5" fmla="*/ 27 h 280"/>
                <a:gd name="T6" fmla="*/ 153 w 220"/>
                <a:gd name="T7" fmla="*/ 28 h 280"/>
                <a:gd name="T8" fmla="*/ 153 w 220"/>
                <a:gd name="T9" fmla="*/ 49 h 280"/>
                <a:gd name="T10" fmla="*/ 113 w 220"/>
                <a:gd name="T11" fmla="*/ 50 h 280"/>
                <a:gd name="T12" fmla="*/ 135 w 220"/>
                <a:gd name="T13" fmla="*/ 71 h 280"/>
                <a:gd name="T14" fmla="*/ 134 w 220"/>
                <a:gd name="T15" fmla="*/ 81 h 280"/>
                <a:gd name="T16" fmla="*/ 87 w 220"/>
                <a:gd name="T17" fmla="*/ 77 h 280"/>
                <a:gd name="T18" fmla="*/ 61 w 220"/>
                <a:gd name="T19" fmla="*/ 63 h 280"/>
                <a:gd name="T20" fmla="*/ 47 w 220"/>
                <a:gd name="T21" fmla="*/ 115 h 280"/>
                <a:gd name="T22" fmla="*/ 13 w 220"/>
                <a:gd name="T23" fmla="*/ 138 h 280"/>
                <a:gd name="T24" fmla="*/ 7 w 220"/>
                <a:gd name="T25" fmla="*/ 154 h 280"/>
                <a:gd name="T26" fmla="*/ 0 w 220"/>
                <a:gd name="T27" fmla="*/ 165 h 280"/>
                <a:gd name="T28" fmla="*/ 8 w 220"/>
                <a:gd name="T29" fmla="*/ 152 h 280"/>
                <a:gd name="T30" fmla="*/ 14 w 220"/>
                <a:gd name="T31" fmla="*/ 166 h 280"/>
                <a:gd name="T32" fmla="*/ 26 w 220"/>
                <a:gd name="T33" fmla="*/ 180 h 280"/>
                <a:gd name="T34" fmla="*/ 33 w 220"/>
                <a:gd name="T35" fmla="*/ 168 h 280"/>
                <a:gd name="T36" fmla="*/ 47 w 220"/>
                <a:gd name="T37" fmla="*/ 181 h 280"/>
                <a:gd name="T38" fmla="*/ 64 w 220"/>
                <a:gd name="T39" fmla="*/ 182 h 280"/>
                <a:gd name="T40" fmla="*/ 68 w 220"/>
                <a:gd name="T41" fmla="*/ 223 h 280"/>
                <a:gd name="T42" fmla="*/ 93 w 220"/>
                <a:gd name="T43" fmla="*/ 223 h 280"/>
                <a:gd name="T44" fmla="*/ 96 w 220"/>
                <a:gd name="T45" fmla="*/ 233 h 280"/>
                <a:gd name="T46" fmla="*/ 69 w 220"/>
                <a:gd name="T47" fmla="*/ 234 h 280"/>
                <a:gd name="T48" fmla="*/ 80 w 220"/>
                <a:gd name="T49" fmla="*/ 263 h 280"/>
                <a:gd name="T50" fmla="*/ 87 w 220"/>
                <a:gd name="T51" fmla="*/ 274 h 280"/>
                <a:gd name="T52" fmla="*/ 106 w 220"/>
                <a:gd name="T53" fmla="*/ 266 h 280"/>
                <a:gd name="T54" fmla="*/ 135 w 220"/>
                <a:gd name="T55" fmla="*/ 279 h 280"/>
                <a:gd name="T56" fmla="*/ 153 w 220"/>
                <a:gd name="T57" fmla="*/ 275 h 280"/>
                <a:gd name="T58" fmla="*/ 166 w 220"/>
                <a:gd name="T59" fmla="*/ 265 h 280"/>
                <a:gd name="T60" fmla="*/ 169 w 220"/>
                <a:gd name="T61" fmla="*/ 252 h 280"/>
                <a:gd name="T62" fmla="*/ 207 w 220"/>
                <a:gd name="T63" fmla="*/ 246 h 280"/>
                <a:gd name="T64" fmla="*/ 217 w 220"/>
                <a:gd name="T65" fmla="*/ 236 h 280"/>
                <a:gd name="T66" fmla="*/ 208 w 220"/>
                <a:gd name="T67" fmla="*/ 224 h 280"/>
                <a:gd name="T68" fmla="*/ 177 w 220"/>
                <a:gd name="T69" fmla="*/ 207 h 280"/>
                <a:gd name="T70" fmla="*/ 162 w 220"/>
                <a:gd name="T71" fmla="*/ 202 h 280"/>
                <a:gd name="T72" fmla="*/ 169 w 220"/>
                <a:gd name="T73" fmla="*/ 189 h 280"/>
                <a:gd name="T74" fmla="*/ 154 w 220"/>
                <a:gd name="T75" fmla="*/ 167 h 280"/>
                <a:gd name="T76" fmla="*/ 190 w 220"/>
                <a:gd name="T77" fmla="*/ 146 h 280"/>
                <a:gd name="T78" fmla="*/ 200 w 220"/>
                <a:gd name="T79" fmla="*/ 117 h 280"/>
                <a:gd name="T80" fmla="*/ 216 w 220"/>
                <a:gd name="T81" fmla="*/ 109 h 280"/>
                <a:gd name="T82" fmla="*/ 211 w 220"/>
                <a:gd name="T83" fmla="*/ 88 h 280"/>
                <a:gd name="T84" fmla="*/ 196 w 220"/>
                <a:gd name="T85" fmla="*/ 60 h 280"/>
                <a:gd name="T86" fmla="*/ 220 w 220"/>
                <a:gd name="T87" fmla="*/ 38 h 280"/>
                <a:gd name="T88" fmla="*/ 211 w 220"/>
                <a:gd name="T89" fmla="*/ 23 h 280"/>
                <a:gd name="T90" fmla="*/ 192 w 220"/>
                <a:gd name="T91" fmla="*/ 17 h 280"/>
                <a:gd name="T92" fmla="*/ 182 w 220"/>
                <a:gd name="T9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280">
                  <a:moveTo>
                    <a:pt x="182" y="0"/>
                  </a:moveTo>
                  <a:cubicBezTo>
                    <a:pt x="160" y="0"/>
                    <a:pt x="160" y="0"/>
                    <a:pt x="160" y="0"/>
                  </a:cubicBezTo>
                  <a:cubicBezTo>
                    <a:pt x="160" y="0"/>
                    <a:pt x="173" y="22"/>
                    <a:pt x="171" y="27"/>
                  </a:cubicBezTo>
                  <a:cubicBezTo>
                    <a:pt x="169" y="32"/>
                    <a:pt x="153" y="28"/>
                    <a:pt x="153" y="28"/>
                  </a:cubicBezTo>
                  <a:cubicBezTo>
                    <a:pt x="153" y="28"/>
                    <a:pt x="163" y="40"/>
                    <a:pt x="153" y="49"/>
                  </a:cubicBezTo>
                  <a:cubicBezTo>
                    <a:pt x="143" y="58"/>
                    <a:pt x="119" y="42"/>
                    <a:pt x="113" y="50"/>
                  </a:cubicBezTo>
                  <a:cubicBezTo>
                    <a:pt x="107" y="58"/>
                    <a:pt x="135" y="71"/>
                    <a:pt x="135" y="71"/>
                  </a:cubicBezTo>
                  <a:cubicBezTo>
                    <a:pt x="134" y="81"/>
                    <a:pt x="134" y="81"/>
                    <a:pt x="134" y="81"/>
                  </a:cubicBezTo>
                  <a:cubicBezTo>
                    <a:pt x="134" y="81"/>
                    <a:pt x="94" y="82"/>
                    <a:pt x="87" y="77"/>
                  </a:cubicBezTo>
                  <a:cubicBezTo>
                    <a:pt x="80" y="72"/>
                    <a:pt x="65" y="61"/>
                    <a:pt x="61" y="63"/>
                  </a:cubicBezTo>
                  <a:cubicBezTo>
                    <a:pt x="57" y="65"/>
                    <a:pt x="62" y="103"/>
                    <a:pt x="47" y="115"/>
                  </a:cubicBezTo>
                  <a:cubicBezTo>
                    <a:pt x="32" y="127"/>
                    <a:pt x="25" y="128"/>
                    <a:pt x="13" y="138"/>
                  </a:cubicBezTo>
                  <a:cubicBezTo>
                    <a:pt x="3" y="146"/>
                    <a:pt x="5" y="152"/>
                    <a:pt x="7" y="154"/>
                  </a:cubicBezTo>
                  <a:cubicBezTo>
                    <a:pt x="0" y="165"/>
                    <a:pt x="0" y="165"/>
                    <a:pt x="0" y="165"/>
                  </a:cubicBezTo>
                  <a:cubicBezTo>
                    <a:pt x="8" y="152"/>
                    <a:pt x="8" y="152"/>
                    <a:pt x="8" y="152"/>
                  </a:cubicBezTo>
                  <a:cubicBezTo>
                    <a:pt x="14" y="166"/>
                    <a:pt x="14" y="166"/>
                    <a:pt x="14" y="166"/>
                  </a:cubicBezTo>
                  <a:cubicBezTo>
                    <a:pt x="26" y="180"/>
                    <a:pt x="26" y="180"/>
                    <a:pt x="26" y="180"/>
                  </a:cubicBezTo>
                  <a:cubicBezTo>
                    <a:pt x="33" y="168"/>
                    <a:pt x="33" y="168"/>
                    <a:pt x="33" y="168"/>
                  </a:cubicBezTo>
                  <a:cubicBezTo>
                    <a:pt x="33" y="168"/>
                    <a:pt x="42" y="181"/>
                    <a:pt x="47" y="181"/>
                  </a:cubicBezTo>
                  <a:cubicBezTo>
                    <a:pt x="52" y="181"/>
                    <a:pt x="60" y="175"/>
                    <a:pt x="64" y="182"/>
                  </a:cubicBezTo>
                  <a:cubicBezTo>
                    <a:pt x="68" y="189"/>
                    <a:pt x="68" y="223"/>
                    <a:pt x="68" y="223"/>
                  </a:cubicBezTo>
                  <a:cubicBezTo>
                    <a:pt x="93" y="223"/>
                    <a:pt x="93" y="223"/>
                    <a:pt x="93" y="223"/>
                  </a:cubicBezTo>
                  <a:cubicBezTo>
                    <a:pt x="96" y="233"/>
                    <a:pt x="96" y="233"/>
                    <a:pt x="96" y="233"/>
                  </a:cubicBezTo>
                  <a:cubicBezTo>
                    <a:pt x="96" y="233"/>
                    <a:pt x="73" y="221"/>
                    <a:pt x="69" y="234"/>
                  </a:cubicBezTo>
                  <a:cubicBezTo>
                    <a:pt x="65" y="247"/>
                    <a:pt x="80" y="263"/>
                    <a:pt x="80" y="263"/>
                  </a:cubicBezTo>
                  <a:cubicBezTo>
                    <a:pt x="87" y="274"/>
                    <a:pt x="87" y="274"/>
                    <a:pt x="87" y="274"/>
                  </a:cubicBezTo>
                  <a:cubicBezTo>
                    <a:pt x="106" y="266"/>
                    <a:pt x="106" y="266"/>
                    <a:pt x="106" y="266"/>
                  </a:cubicBezTo>
                  <a:cubicBezTo>
                    <a:pt x="106" y="266"/>
                    <a:pt x="126" y="280"/>
                    <a:pt x="135" y="279"/>
                  </a:cubicBezTo>
                  <a:cubicBezTo>
                    <a:pt x="144" y="278"/>
                    <a:pt x="153" y="275"/>
                    <a:pt x="153" y="275"/>
                  </a:cubicBezTo>
                  <a:cubicBezTo>
                    <a:pt x="153" y="275"/>
                    <a:pt x="165" y="268"/>
                    <a:pt x="166" y="265"/>
                  </a:cubicBezTo>
                  <a:cubicBezTo>
                    <a:pt x="167" y="262"/>
                    <a:pt x="155" y="260"/>
                    <a:pt x="169" y="252"/>
                  </a:cubicBezTo>
                  <a:cubicBezTo>
                    <a:pt x="183" y="245"/>
                    <a:pt x="207" y="246"/>
                    <a:pt x="207" y="246"/>
                  </a:cubicBezTo>
                  <a:cubicBezTo>
                    <a:pt x="217" y="236"/>
                    <a:pt x="217" y="236"/>
                    <a:pt x="217" y="236"/>
                  </a:cubicBezTo>
                  <a:cubicBezTo>
                    <a:pt x="212" y="229"/>
                    <a:pt x="208" y="224"/>
                    <a:pt x="208" y="224"/>
                  </a:cubicBezTo>
                  <a:cubicBezTo>
                    <a:pt x="177" y="207"/>
                    <a:pt x="177" y="207"/>
                    <a:pt x="177" y="207"/>
                  </a:cubicBezTo>
                  <a:cubicBezTo>
                    <a:pt x="177" y="207"/>
                    <a:pt x="155" y="215"/>
                    <a:pt x="162" y="202"/>
                  </a:cubicBezTo>
                  <a:cubicBezTo>
                    <a:pt x="169" y="189"/>
                    <a:pt x="169" y="189"/>
                    <a:pt x="169" y="189"/>
                  </a:cubicBezTo>
                  <a:cubicBezTo>
                    <a:pt x="169" y="189"/>
                    <a:pt x="144" y="178"/>
                    <a:pt x="154" y="167"/>
                  </a:cubicBezTo>
                  <a:cubicBezTo>
                    <a:pt x="164" y="156"/>
                    <a:pt x="185" y="160"/>
                    <a:pt x="190" y="146"/>
                  </a:cubicBezTo>
                  <a:cubicBezTo>
                    <a:pt x="195" y="132"/>
                    <a:pt x="200" y="117"/>
                    <a:pt x="200" y="117"/>
                  </a:cubicBezTo>
                  <a:cubicBezTo>
                    <a:pt x="216" y="109"/>
                    <a:pt x="216" y="109"/>
                    <a:pt x="216" y="109"/>
                  </a:cubicBezTo>
                  <a:cubicBezTo>
                    <a:pt x="211" y="88"/>
                    <a:pt x="211" y="88"/>
                    <a:pt x="211" y="88"/>
                  </a:cubicBezTo>
                  <a:cubicBezTo>
                    <a:pt x="211" y="88"/>
                    <a:pt x="195" y="77"/>
                    <a:pt x="196" y="60"/>
                  </a:cubicBezTo>
                  <a:cubicBezTo>
                    <a:pt x="197" y="43"/>
                    <a:pt x="220" y="38"/>
                    <a:pt x="220" y="38"/>
                  </a:cubicBezTo>
                  <a:cubicBezTo>
                    <a:pt x="211" y="23"/>
                    <a:pt x="211" y="23"/>
                    <a:pt x="211" y="23"/>
                  </a:cubicBezTo>
                  <a:cubicBezTo>
                    <a:pt x="192" y="17"/>
                    <a:pt x="192" y="17"/>
                    <a:pt x="192" y="17"/>
                  </a:cubicBezTo>
                  <a:lnTo>
                    <a:pt x="182"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8" name="China">
              <a:extLst>
                <a:ext uri="{FF2B5EF4-FFF2-40B4-BE49-F238E27FC236}">
                  <a16:creationId xmlns:a16="http://schemas.microsoft.com/office/drawing/2014/main" id="{733998B9-AEE2-4E4C-BE8A-BCB31EE775E9}"/>
                </a:ext>
              </a:extLst>
            </p:cNvPr>
            <p:cNvSpPr>
              <a:spLocks noEditPoints="1"/>
            </p:cNvSpPr>
            <p:nvPr/>
          </p:nvSpPr>
          <p:spPr bwMode="gray">
            <a:xfrm>
              <a:off x="8104056" y="1809902"/>
              <a:ext cx="1834414" cy="1414694"/>
            </a:xfrm>
            <a:custGeom>
              <a:avLst/>
              <a:gdLst>
                <a:gd name="T0" fmla="*/ 1905 w 2441"/>
                <a:gd name="T1" fmla="*/ 1857 h 1882"/>
                <a:gd name="T2" fmla="*/ 2423 w 2441"/>
                <a:gd name="T3" fmla="*/ 352 h 1882"/>
                <a:gd name="T4" fmla="*/ 2365 w 2441"/>
                <a:gd name="T5" fmla="*/ 288 h 1882"/>
                <a:gd name="T6" fmla="*/ 2248 w 2441"/>
                <a:gd name="T7" fmla="*/ 288 h 1882"/>
                <a:gd name="T8" fmla="*/ 2077 w 2441"/>
                <a:gd name="T9" fmla="*/ 209 h 1882"/>
                <a:gd name="T10" fmla="*/ 1934 w 2441"/>
                <a:gd name="T11" fmla="*/ 76 h 1882"/>
                <a:gd name="T12" fmla="*/ 1769 w 2441"/>
                <a:gd name="T13" fmla="*/ 0 h 1882"/>
                <a:gd name="T14" fmla="*/ 1704 w 2441"/>
                <a:gd name="T15" fmla="*/ 80 h 1882"/>
                <a:gd name="T16" fmla="*/ 1653 w 2441"/>
                <a:gd name="T17" fmla="*/ 209 h 1882"/>
                <a:gd name="T18" fmla="*/ 1639 w 2441"/>
                <a:gd name="T19" fmla="*/ 310 h 1882"/>
                <a:gd name="T20" fmla="*/ 1786 w 2441"/>
                <a:gd name="T21" fmla="*/ 322 h 1882"/>
                <a:gd name="T22" fmla="*/ 1753 w 2441"/>
                <a:gd name="T23" fmla="*/ 371 h 1882"/>
                <a:gd name="T24" fmla="*/ 1627 w 2441"/>
                <a:gd name="T25" fmla="*/ 462 h 1882"/>
                <a:gd name="T26" fmla="*/ 1536 w 2441"/>
                <a:gd name="T27" fmla="*/ 569 h 1882"/>
                <a:gd name="T28" fmla="*/ 1228 w 2441"/>
                <a:gd name="T29" fmla="*/ 608 h 1882"/>
                <a:gd name="T30" fmla="*/ 973 w 2441"/>
                <a:gd name="T31" fmla="*/ 571 h 1882"/>
                <a:gd name="T32" fmla="*/ 775 w 2441"/>
                <a:gd name="T33" fmla="*/ 459 h 1882"/>
                <a:gd name="T34" fmla="*/ 612 w 2441"/>
                <a:gd name="T35" fmla="*/ 353 h 1882"/>
                <a:gd name="T36" fmla="*/ 452 w 2441"/>
                <a:gd name="T37" fmla="*/ 264 h 1882"/>
                <a:gd name="T38" fmla="*/ 373 w 2441"/>
                <a:gd name="T39" fmla="*/ 309 h 1882"/>
                <a:gd name="T40" fmla="*/ 273 w 2441"/>
                <a:gd name="T41" fmla="*/ 425 h 1882"/>
                <a:gd name="T42" fmla="*/ 216 w 2441"/>
                <a:gd name="T43" fmla="*/ 499 h 1882"/>
                <a:gd name="T44" fmla="*/ 199 w 2441"/>
                <a:gd name="T45" fmla="*/ 625 h 1882"/>
                <a:gd name="T46" fmla="*/ 63 w 2441"/>
                <a:gd name="T47" fmla="*/ 683 h 1882"/>
                <a:gd name="T48" fmla="*/ 15 w 2441"/>
                <a:gd name="T49" fmla="*/ 765 h 1882"/>
                <a:gd name="T50" fmla="*/ 111 w 2441"/>
                <a:gd name="T51" fmla="*/ 880 h 1882"/>
                <a:gd name="T52" fmla="*/ 294 w 2441"/>
                <a:gd name="T53" fmla="*/ 934 h 1882"/>
                <a:gd name="T54" fmla="*/ 306 w 2441"/>
                <a:gd name="T55" fmla="*/ 1057 h 1882"/>
                <a:gd name="T56" fmla="*/ 316 w 2441"/>
                <a:gd name="T57" fmla="*/ 1113 h 1882"/>
                <a:gd name="T58" fmla="*/ 403 w 2441"/>
                <a:gd name="T59" fmla="*/ 1210 h 1882"/>
                <a:gd name="T60" fmla="*/ 571 w 2441"/>
                <a:gd name="T61" fmla="*/ 1302 h 1882"/>
                <a:gd name="T62" fmla="*/ 698 w 2441"/>
                <a:gd name="T63" fmla="*/ 1349 h 1882"/>
                <a:gd name="T64" fmla="*/ 894 w 2441"/>
                <a:gd name="T65" fmla="*/ 1350 h 1882"/>
                <a:gd name="T66" fmla="*/ 1044 w 2441"/>
                <a:gd name="T67" fmla="*/ 1318 h 1882"/>
                <a:gd name="T68" fmla="*/ 1161 w 2441"/>
                <a:gd name="T69" fmla="*/ 1339 h 1882"/>
                <a:gd name="T70" fmla="*/ 1291 w 2441"/>
                <a:gd name="T71" fmla="*/ 1422 h 1882"/>
                <a:gd name="T72" fmla="*/ 1261 w 2441"/>
                <a:gd name="T73" fmla="*/ 1535 h 1882"/>
                <a:gd name="T74" fmla="*/ 1324 w 2441"/>
                <a:gd name="T75" fmla="*/ 1597 h 1882"/>
                <a:gd name="T76" fmla="*/ 1400 w 2441"/>
                <a:gd name="T77" fmla="*/ 1701 h 1882"/>
                <a:gd name="T78" fmla="*/ 1461 w 2441"/>
                <a:gd name="T79" fmla="*/ 1679 h 1882"/>
                <a:gd name="T80" fmla="*/ 1554 w 2441"/>
                <a:gd name="T81" fmla="*/ 1639 h 1882"/>
                <a:gd name="T82" fmla="*/ 1625 w 2441"/>
                <a:gd name="T83" fmla="*/ 1610 h 1882"/>
                <a:gd name="T84" fmla="*/ 1698 w 2441"/>
                <a:gd name="T85" fmla="*/ 1684 h 1882"/>
                <a:gd name="T86" fmla="*/ 1846 w 2441"/>
                <a:gd name="T87" fmla="*/ 1750 h 1882"/>
                <a:gd name="T88" fmla="*/ 2036 w 2441"/>
                <a:gd name="T89" fmla="*/ 1660 h 1882"/>
                <a:gd name="T90" fmla="*/ 2205 w 2441"/>
                <a:gd name="T91" fmla="*/ 1544 h 1882"/>
                <a:gd name="T92" fmla="*/ 2274 w 2441"/>
                <a:gd name="T93" fmla="*/ 1405 h 1882"/>
                <a:gd name="T94" fmla="*/ 2335 w 2441"/>
                <a:gd name="T95" fmla="*/ 1231 h 1882"/>
                <a:gd name="T96" fmla="*/ 2240 w 2441"/>
                <a:gd name="T97" fmla="*/ 1164 h 1882"/>
                <a:gd name="T98" fmla="*/ 2236 w 2441"/>
                <a:gd name="T99" fmla="*/ 1155 h 1882"/>
                <a:gd name="T100" fmla="*/ 2157 w 2441"/>
                <a:gd name="T101" fmla="*/ 1022 h 1882"/>
                <a:gd name="T102" fmla="*/ 2131 w 2441"/>
                <a:gd name="T103" fmla="*/ 897 h 1882"/>
                <a:gd name="T104" fmla="*/ 2161 w 2441"/>
                <a:gd name="T105" fmla="*/ 854 h 1882"/>
                <a:gd name="T106" fmla="*/ 2004 w 2441"/>
                <a:gd name="T107" fmla="*/ 828 h 1882"/>
                <a:gd name="T108" fmla="*/ 1997 w 2441"/>
                <a:gd name="T109" fmla="*/ 758 h 1882"/>
                <a:gd name="T110" fmla="*/ 2079 w 2441"/>
                <a:gd name="T111" fmla="*/ 665 h 1882"/>
                <a:gd name="T112" fmla="*/ 2131 w 2441"/>
                <a:gd name="T113" fmla="*/ 770 h 1882"/>
                <a:gd name="T114" fmla="*/ 2292 w 2441"/>
                <a:gd name="T115" fmla="*/ 637 h 1882"/>
                <a:gd name="T116" fmla="*/ 2387 w 2441"/>
                <a:gd name="T117" fmla="*/ 560 h 1882"/>
                <a:gd name="T118" fmla="*/ 2379 w 2441"/>
                <a:gd name="T119" fmla="*/ 45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1" h="1882">
                  <a:moveTo>
                    <a:pt x="1912" y="1793"/>
                  </a:moveTo>
                  <a:cubicBezTo>
                    <a:pt x="1898" y="1783"/>
                    <a:pt x="1850" y="1789"/>
                    <a:pt x="1850" y="1789"/>
                  </a:cubicBezTo>
                  <a:cubicBezTo>
                    <a:pt x="1846" y="1801"/>
                    <a:pt x="1846" y="1801"/>
                    <a:pt x="1846" y="1801"/>
                  </a:cubicBezTo>
                  <a:cubicBezTo>
                    <a:pt x="1835" y="1795"/>
                    <a:pt x="1835" y="1795"/>
                    <a:pt x="1835" y="1795"/>
                  </a:cubicBezTo>
                  <a:cubicBezTo>
                    <a:pt x="1829" y="1812"/>
                    <a:pt x="1829" y="1812"/>
                    <a:pt x="1829" y="1812"/>
                  </a:cubicBezTo>
                  <a:cubicBezTo>
                    <a:pt x="1829" y="1812"/>
                    <a:pt x="1799" y="1835"/>
                    <a:pt x="1818" y="1859"/>
                  </a:cubicBezTo>
                  <a:cubicBezTo>
                    <a:pt x="1838" y="1882"/>
                    <a:pt x="1851" y="1882"/>
                    <a:pt x="1851" y="1882"/>
                  </a:cubicBezTo>
                  <a:cubicBezTo>
                    <a:pt x="1907" y="1881"/>
                    <a:pt x="1903" y="1864"/>
                    <a:pt x="1905" y="1857"/>
                  </a:cubicBezTo>
                  <a:cubicBezTo>
                    <a:pt x="1906" y="1851"/>
                    <a:pt x="1902" y="1836"/>
                    <a:pt x="1902" y="1836"/>
                  </a:cubicBezTo>
                  <a:cubicBezTo>
                    <a:pt x="1902" y="1836"/>
                    <a:pt x="1927" y="1804"/>
                    <a:pt x="1912" y="1793"/>
                  </a:cubicBezTo>
                  <a:close/>
                  <a:moveTo>
                    <a:pt x="2441" y="416"/>
                  </a:moveTo>
                  <a:cubicBezTo>
                    <a:pt x="2438" y="399"/>
                    <a:pt x="2438" y="399"/>
                    <a:pt x="2438" y="399"/>
                  </a:cubicBezTo>
                  <a:cubicBezTo>
                    <a:pt x="2441" y="382"/>
                    <a:pt x="2441" y="382"/>
                    <a:pt x="2441" y="382"/>
                  </a:cubicBezTo>
                  <a:cubicBezTo>
                    <a:pt x="2430" y="375"/>
                    <a:pt x="2430" y="375"/>
                    <a:pt x="2430" y="375"/>
                  </a:cubicBezTo>
                  <a:cubicBezTo>
                    <a:pt x="2430" y="362"/>
                    <a:pt x="2430" y="362"/>
                    <a:pt x="2430" y="362"/>
                  </a:cubicBezTo>
                  <a:cubicBezTo>
                    <a:pt x="2423" y="352"/>
                    <a:pt x="2423" y="352"/>
                    <a:pt x="2423" y="352"/>
                  </a:cubicBezTo>
                  <a:cubicBezTo>
                    <a:pt x="2423" y="340"/>
                    <a:pt x="2423" y="340"/>
                    <a:pt x="2423" y="340"/>
                  </a:cubicBezTo>
                  <a:cubicBezTo>
                    <a:pt x="2415" y="330"/>
                    <a:pt x="2415" y="330"/>
                    <a:pt x="2415" y="330"/>
                  </a:cubicBezTo>
                  <a:cubicBezTo>
                    <a:pt x="2427" y="325"/>
                    <a:pt x="2427" y="325"/>
                    <a:pt x="2427" y="325"/>
                  </a:cubicBezTo>
                  <a:cubicBezTo>
                    <a:pt x="2427" y="305"/>
                    <a:pt x="2427" y="305"/>
                    <a:pt x="2427" y="305"/>
                  </a:cubicBezTo>
                  <a:cubicBezTo>
                    <a:pt x="2409" y="297"/>
                    <a:pt x="2409" y="297"/>
                    <a:pt x="2409" y="297"/>
                  </a:cubicBezTo>
                  <a:cubicBezTo>
                    <a:pt x="2409" y="297"/>
                    <a:pt x="2415" y="284"/>
                    <a:pt x="2405" y="276"/>
                  </a:cubicBezTo>
                  <a:cubicBezTo>
                    <a:pt x="2395" y="268"/>
                    <a:pt x="2370" y="274"/>
                    <a:pt x="2370" y="274"/>
                  </a:cubicBezTo>
                  <a:cubicBezTo>
                    <a:pt x="2365" y="288"/>
                    <a:pt x="2365" y="288"/>
                    <a:pt x="2365" y="288"/>
                  </a:cubicBezTo>
                  <a:cubicBezTo>
                    <a:pt x="2365" y="288"/>
                    <a:pt x="2337" y="287"/>
                    <a:pt x="2334" y="292"/>
                  </a:cubicBezTo>
                  <a:cubicBezTo>
                    <a:pt x="2331" y="297"/>
                    <a:pt x="2330" y="308"/>
                    <a:pt x="2330" y="308"/>
                  </a:cubicBezTo>
                  <a:cubicBezTo>
                    <a:pt x="2311" y="306"/>
                    <a:pt x="2311" y="306"/>
                    <a:pt x="2311" y="306"/>
                  </a:cubicBezTo>
                  <a:cubicBezTo>
                    <a:pt x="2311" y="313"/>
                    <a:pt x="2311" y="313"/>
                    <a:pt x="2311" y="313"/>
                  </a:cubicBezTo>
                  <a:cubicBezTo>
                    <a:pt x="2298" y="314"/>
                    <a:pt x="2298" y="314"/>
                    <a:pt x="2298" y="314"/>
                  </a:cubicBezTo>
                  <a:cubicBezTo>
                    <a:pt x="2290" y="304"/>
                    <a:pt x="2290" y="304"/>
                    <a:pt x="2290" y="304"/>
                  </a:cubicBezTo>
                  <a:cubicBezTo>
                    <a:pt x="2273" y="308"/>
                    <a:pt x="2273" y="308"/>
                    <a:pt x="2273" y="308"/>
                  </a:cubicBezTo>
                  <a:cubicBezTo>
                    <a:pt x="2248" y="288"/>
                    <a:pt x="2248" y="288"/>
                    <a:pt x="2248" y="288"/>
                  </a:cubicBezTo>
                  <a:cubicBezTo>
                    <a:pt x="2248" y="288"/>
                    <a:pt x="2247" y="280"/>
                    <a:pt x="2244" y="273"/>
                  </a:cubicBezTo>
                  <a:cubicBezTo>
                    <a:pt x="2241" y="266"/>
                    <a:pt x="2225" y="265"/>
                    <a:pt x="2225" y="265"/>
                  </a:cubicBezTo>
                  <a:cubicBezTo>
                    <a:pt x="2216" y="246"/>
                    <a:pt x="2216" y="246"/>
                    <a:pt x="2216" y="246"/>
                  </a:cubicBezTo>
                  <a:cubicBezTo>
                    <a:pt x="2192" y="246"/>
                    <a:pt x="2192" y="246"/>
                    <a:pt x="2192" y="246"/>
                  </a:cubicBezTo>
                  <a:cubicBezTo>
                    <a:pt x="2192" y="246"/>
                    <a:pt x="2154" y="218"/>
                    <a:pt x="2150" y="218"/>
                  </a:cubicBezTo>
                  <a:cubicBezTo>
                    <a:pt x="2146" y="218"/>
                    <a:pt x="2138" y="225"/>
                    <a:pt x="2138" y="225"/>
                  </a:cubicBezTo>
                  <a:cubicBezTo>
                    <a:pt x="2138" y="225"/>
                    <a:pt x="2122" y="209"/>
                    <a:pt x="2112" y="211"/>
                  </a:cubicBezTo>
                  <a:cubicBezTo>
                    <a:pt x="2102" y="213"/>
                    <a:pt x="2085" y="214"/>
                    <a:pt x="2077" y="209"/>
                  </a:cubicBezTo>
                  <a:cubicBezTo>
                    <a:pt x="2069" y="204"/>
                    <a:pt x="2050" y="194"/>
                    <a:pt x="2050" y="194"/>
                  </a:cubicBezTo>
                  <a:cubicBezTo>
                    <a:pt x="2046" y="178"/>
                    <a:pt x="2046" y="178"/>
                    <a:pt x="2046" y="178"/>
                  </a:cubicBezTo>
                  <a:cubicBezTo>
                    <a:pt x="2039" y="178"/>
                    <a:pt x="2039" y="178"/>
                    <a:pt x="2039" y="178"/>
                  </a:cubicBezTo>
                  <a:cubicBezTo>
                    <a:pt x="2039" y="178"/>
                    <a:pt x="2021" y="154"/>
                    <a:pt x="2011" y="145"/>
                  </a:cubicBezTo>
                  <a:cubicBezTo>
                    <a:pt x="2001" y="136"/>
                    <a:pt x="1980" y="134"/>
                    <a:pt x="1980" y="134"/>
                  </a:cubicBezTo>
                  <a:cubicBezTo>
                    <a:pt x="1969" y="112"/>
                    <a:pt x="1969" y="112"/>
                    <a:pt x="1969" y="112"/>
                  </a:cubicBezTo>
                  <a:cubicBezTo>
                    <a:pt x="1937" y="95"/>
                    <a:pt x="1937" y="95"/>
                    <a:pt x="1937" y="95"/>
                  </a:cubicBezTo>
                  <a:cubicBezTo>
                    <a:pt x="1934" y="76"/>
                    <a:pt x="1934" y="76"/>
                    <a:pt x="1934" y="76"/>
                  </a:cubicBezTo>
                  <a:cubicBezTo>
                    <a:pt x="1934" y="76"/>
                    <a:pt x="1919" y="71"/>
                    <a:pt x="1914" y="67"/>
                  </a:cubicBezTo>
                  <a:cubicBezTo>
                    <a:pt x="1909" y="63"/>
                    <a:pt x="1891" y="53"/>
                    <a:pt x="1891" y="53"/>
                  </a:cubicBezTo>
                  <a:cubicBezTo>
                    <a:pt x="1889" y="44"/>
                    <a:pt x="1889" y="44"/>
                    <a:pt x="1889" y="44"/>
                  </a:cubicBezTo>
                  <a:cubicBezTo>
                    <a:pt x="1889" y="44"/>
                    <a:pt x="1868" y="30"/>
                    <a:pt x="1861" y="29"/>
                  </a:cubicBezTo>
                  <a:cubicBezTo>
                    <a:pt x="1854" y="28"/>
                    <a:pt x="1835" y="27"/>
                    <a:pt x="1835" y="27"/>
                  </a:cubicBezTo>
                  <a:cubicBezTo>
                    <a:pt x="1820" y="30"/>
                    <a:pt x="1820" y="30"/>
                    <a:pt x="1820" y="30"/>
                  </a:cubicBezTo>
                  <a:cubicBezTo>
                    <a:pt x="1794" y="13"/>
                    <a:pt x="1794" y="13"/>
                    <a:pt x="1794" y="13"/>
                  </a:cubicBezTo>
                  <a:cubicBezTo>
                    <a:pt x="1769" y="0"/>
                    <a:pt x="1769" y="0"/>
                    <a:pt x="1769" y="0"/>
                  </a:cubicBezTo>
                  <a:cubicBezTo>
                    <a:pt x="1734" y="7"/>
                    <a:pt x="1734" y="7"/>
                    <a:pt x="1734" y="7"/>
                  </a:cubicBezTo>
                  <a:cubicBezTo>
                    <a:pt x="1706" y="5"/>
                    <a:pt x="1706" y="5"/>
                    <a:pt x="1706" y="5"/>
                  </a:cubicBezTo>
                  <a:cubicBezTo>
                    <a:pt x="1702" y="13"/>
                    <a:pt x="1702" y="13"/>
                    <a:pt x="1702" y="13"/>
                  </a:cubicBezTo>
                  <a:cubicBezTo>
                    <a:pt x="1678" y="16"/>
                    <a:pt x="1678" y="16"/>
                    <a:pt x="1678" y="16"/>
                  </a:cubicBezTo>
                  <a:cubicBezTo>
                    <a:pt x="1658" y="36"/>
                    <a:pt x="1658" y="36"/>
                    <a:pt x="1658" y="36"/>
                  </a:cubicBezTo>
                  <a:cubicBezTo>
                    <a:pt x="1658" y="36"/>
                    <a:pt x="1636" y="51"/>
                    <a:pt x="1651" y="54"/>
                  </a:cubicBezTo>
                  <a:cubicBezTo>
                    <a:pt x="1666" y="57"/>
                    <a:pt x="1678" y="59"/>
                    <a:pt x="1678" y="59"/>
                  </a:cubicBezTo>
                  <a:cubicBezTo>
                    <a:pt x="1678" y="59"/>
                    <a:pt x="1705" y="74"/>
                    <a:pt x="1704" y="80"/>
                  </a:cubicBezTo>
                  <a:cubicBezTo>
                    <a:pt x="1703" y="86"/>
                    <a:pt x="1691" y="91"/>
                    <a:pt x="1689" y="100"/>
                  </a:cubicBezTo>
                  <a:cubicBezTo>
                    <a:pt x="1687" y="109"/>
                    <a:pt x="1692" y="127"/>
                    <a:pt x="1692" y="127"/>
                  </a:cubicBezTo>
                  <a:cubicBezTo>
                    <a:pt x="1692" y="146"/>
                    <a:pt x="1692" y="146"/>
                    <a:pt x="1692" y="146"/>
                  </a:cubicBezTo>
                  <a:cubicBezTo>
                    <a:pt x="1693" y="171"/>
                    <a:pt x="1693" y="171"/>
                    <a:pt x="1693" y="171"/>
                  </a:cubicBezTo>
                  <a:cubicBezTo>
                    <a:pt x="1693" y="171"/>
                    <a:pt x="1717" y="181"/>
                    <a:pt x="1704" y="189"/>
                  </a:cubicBezTo>
                  <a:cubicBezTo>
                    <a:pt x="1691" y="197"/>
                    <a:pt x="1680" y="192"/>
                    <a:pt x="1680" y="192"/>
                  </a:cubicBezTo>
                  <a:cubicBezTo>
                    <a:pt x="1680" y="192"/>
                    <a:pt x="1676" y="214"/>
                    <a:pt x="1666" y="214"/>
                  </a:cubicBezTo>
                  <a:cubicBezTo>
                    <a:pt x="1656" y="214"/>
                    <a:pt x="1653" y="209"/>
                    <a:pt x="1653" y="209"/>
                  </a:cubicBezTo>
                  <a:cubicBezTo>
                    <a:pt x="1629" y="208"/>
                    <a:pt x="1629" y="208"/>
                    <a:pt x="1629" y="208"/>
                  </a:cubicBezTo>
                  <a:cubicBezTo>
                    <a:pt x="1606" y="194"/>
                    <a:pt x="1606" y="194"/>
                    <a:pt x="1606" y="194"/>
                  </a:cubicBezTo>
                  <a:cubicBezTo>
                    <a:pt x="1607" y="249"/>
                    <a:pt x="1607" y="249"/>
                    <a:pt x="1607" y="249"/>
                  </a:cubicBezTo>
                  <a:cubicBezTo>
                    <a:pt x="1612" y="255"/>
                    <a:pt x="1612" y="255"/>
                    <a:pt x="1612" y="255"/>
                  </a:cubicBezTo>
                  <a:cubicBezTo>
                    <a:pt x="1613" y="273"/>
                    <a:pt x="1613" y="273"/>
                    <a:pt x="1613" y="273"/>
                  </a:cubicBezTo>
                  <a:cubicBezTo>
                    <a:pt x="1617" y="279"/>
                    <a:pt x="1617" y="279"/>
                    <a:pt x="1617" y="279"/>
                  </a:cubicBezTo>
                  <a:cubicBezTo>
                    <a:pt x="1617" y="279"/>
                    <a:pt x="1612" y="282"/>
                    <a:pt x="1615" y="292"/>
                  </a:cubicBezTo>
                  <a:cubicBezTo>
                    <a:pt x="1618" y="302"/>
                    <a:pt x="1630" y="313"/>
                    <a:pt x="1639" y="310"/>
                  </a:cubicBezTo>
                  <a:cubicBezTo>
                    <a:pt x="1648" y="307"/>
                    <a:pt x="1632" y="300"/>
                    <a:pt x="1651" y="299"/>
                  </a:cubicBezTo>
                  <a:cubicBezTo>
                    <a:pt x="1670" y="298"/>
                    <a:pt x="1680" y="302"/>
                    <a:pt x="1680" y="302"/>
                  </a:cubicBezTo>
                  <a:cubicBezTo>
                    <a:pt x="1680" y="302"/>
                    <a:pt x="1691" y="313"/>
                    <a:pt x="1697" y="311"/>
                  </a:cubicBezTo>
                  <a:cubicBezTo>
                    <a:pt x="1703" y="309"/>
                    <a:pt x="1704" y="291"/>
                    <a:pt x="1704" y="291"/>
                  </a:cubicBezTo>
                  <a:cubicBezTo>
                    <a:pt x="1745" y="291"/>
                    <a:pt x="1745" y="291"/>
                    <a:pt x="1745" y="291"/>
                  </a:cubicBezTo>
                  <a:cubicBezTo>
                    <a:pt x="1745" y="291"/>
                    <a:pt x="1748" y="306"/>
                    <a:pt x="1757" y="307"/>
                  </a:cubicBezTo>
                  <a:cubicBezTo>
                    <a:pt x="1766" y="308"/>
                    <a:pt x="1769" y="308"/>
                    <a:pt x="1769" y="308"/>
                  </a:cubicBezTo>
                  <a:cubicBezTo>
                    <a:pt x="1769" y="308"/>
                    <a:pt x="1777" y="315"/>
                    <a:pt x="1786" y="322"/>
                  </a:cubicBezTo>
                  <a:cubicBezTo>
                    <a:pt x="1795" y="329"/>
                    <a:pt x="1813" y="333"/>
                    <a:pt x="1813" y="333"/>
                  </a:cubicBezTo>
                  <a:cubicBezTo>
                    <a:pt x="1813" y="333"/>
                    <a:pt x="1818" y="344"/>
                    <a:pt x="1827" y="350"/>
                  </a:cubicBezTo>
                  <a:cubicBezTo>
                    <a:pt x="1836" y="356"/>
                    <a:pt x="1839" y="362"/>
                    <a:pt x="1831" y="363"/>
                  </a:cubicBezTo>
                  <a:cubicBezTo>
                    <a:pt x="1823" y="364"/>
                    <a:pt x="1805" y="365"/>
                    <a:pt x="1805" y="365"/>
                  </a:cubicBezTo>
                  <a:cubicBezTo>
                    <a:pt x="1805" y="365"/>
                    <a:pt x="1797" y="356"/>
                    <a:pt x="1788" y="356"/>
                  </a:cubicBezTo>
                  <a:cubicBezTo>
                    <a:pt x="1779" y="356"/>
                    <a:pt x="1768" y="359"/>
                    <a:pt x="1768" y="359"/>
                  </a:cubicBezTo>
                  <a:cubicBezTo>
                    <a:pt x="1759" y="368"/>
                    <a:pt x="1759" y="368"/>
                    <a:pt x="1759" y="368"/>
                  </a:cubicBezTo>
                  <a:cubicBezTo>
                    <a:pt x="1753" y="371"/>
                    <a:pt x="1753" y="371"/>
                    <a:pt x="1753" y="371"/>
                  </a:cubicBezTo>
                  <a:cubicBezTo>
                    <a:pt x="1735" y="368"/>
                    <a:pt x="1735" y="368"/>
                    <a:pt x="1735" y="368"/>
                  </a:cubicBezTo>
                  <a:cubicBezTo>
                    <a:pt x="1735" y="379"/>
                    <a:pt x="1735" y="379"/>
                    <a:pt x="1735" y="379"/>
                  </a:cubicBezTo>
                  <a:cubicBezTo>
                    <a:pt x="1735" y="379"/>
                    <a:pt x="1710" y="380"/>
                    <a:pt x="1703" y="391"/>
                  </a:cubicBezTo>
                  <a:cubicBezTo>
                    <a:pt x="1696" y="402"/>
                    <a:pt x="1711" y="413"/>
                    <a:pt x="1711" y="413"/>
                  </a:cubicBezTo>
                  <a:cubicBezTo>
                    <a:pt x="1695" y="427"/>
                    <a:pt x="1695" y="427"/>
                    <a:pt x="1695" y="427"/>
                  </a:cubicBezTo>
                  <a:cubicBezTo>
                    <a:pt x="1695" y="427"/>
                    <a:pt x="1649" y="424"/>
                    <a:pt x="1646" y="427"/>
                  </a:cubicBezTo>
                  <a:cubicBezTo>
                    <a:pt x="1643" y="430"/>
                    <a:pt x="1645" y="446"/>
                    <a:pt x="1645" y="446"/>
                  </a:cubicBezTo>
                  <a:cubicBezTo>
                    <a:pt x="1645" y="446"/>
                    <a:pt x="1634" y="460"/>
                    <a:pt x="1627" y="462"/>
                  </a:cubicBezTo>
                  <a:cubicBezTo>
                    <a:pt x="1620" y="464"/>
                    <a:pt x="1593" y="465"/>
                    <a:pt x="1593" y="465"/>
                  </a:cubicBezTo>
                  <a:cubicBezTo>
                    <a:pt x="1593" y="465"/>
                    <a:pt x="1571" y="448"/>
                    <a:pt x="1567" y="447"/>
                  </a:cubicBezTo>
                  <a:cubicBezTo>
                    <a:pt x="1563" y="446"/>
                    <a:pt x="1545" y="440"/>
                    <a:pt x="1539" y="450"/>
                  </a:cubicBezTo>
                  <a:cubicBezTo>
                    <a:pt x="1533" y="460"/>
                    <a:pt x="1535" y="480"/>
                    <a:pt x="1541" y="484"/>
                  </a:cubicBezTo>
                  <a:cubicBezTo>
                    <a:pt x="1547" y="488"/>
                    <a:pt x="1578" y="511"/>
                    <a:pt x="1577" y="516"/>
                  </a:cubicBezTo>
                  <a:cubicBezTo>
                    <a:pt x="1576" y="521"/>
                    <a:pt x="1566" y="536"/>
                    <a:pt x="1562" y="536"/>
                  </a:cubicBezTo>
                  <a:cubicBezTo>
                    <a:pt x="1558" y="536"/>
                    <a:pt x="1548" y="533"/>
                    <a:pt x="1545" y="540"/>
                  </a:cubicBezTo>
                  <a:cubicBezTo>
                    <a:pt x="1542" y="547"/>
                    <a:pt x="1544" y="562"/>
                    <a:pt x="1536" y="569"/>
                  </a:cubicBezTo>
                  <a:cubicBezTo>
                    <a:pt x="1528" y="576"/>
                    <a:pt x="1511" y="574"/>
                    <a:pt x="1511" y="574"/>
                  </a:cubicBezTo>
                  <a:cubicBezTo>
                    <a:pt x="1499" y="587"/>
                    <a:pt x="1499" y="587"/>
                    <a:pt x="1499" y="587"/>
                  </a:cubicBezTo>
                  <a:cubicBezTo>
                    <a:pt x="1499" y="587"/>
                    <a:pt x="1409" y="584"/>
                    <a:pt x="1395" y="590"/>
                  </a:cubicBezTo>
                  <a:cubicBezTo>
                    <a:pt x="1381" y="596"/>
                    <a:pt x="1338" y="625"/>
                    <a:pt x="1332" y="630"/>
                  </a:cubicBezTo>
                  <a:cubicBezTo>
                    <a:pt x="1326" y="635"/>
                    <a:pt x="1306" y="627"/>
                    <a:pt x="1306" y="627"/>
                  </a:cubicBezTo>
                  <a:cubicBezTo>
                    <a:pt x="1306" y="627"/>
                    <a:pt x="1303" y="615"/>
                    <a:pt x="1297" y="615"/>
                  </a:cubicBezTo>
                  <a:cubicBezTo>
                    <a:pt x="1291" y="615"/>
                    <a:pt x="1270" y="624"/>
                    <a:pt x="1270" y="624"/>
                  </a:cubicBezTo>
                  <a:cubicBezTo>
                    <a:pt x="1270" y="624"/>
                    <a:pt x="1242" y="609"/>
                    <a:pt x="1228" y="608"/>
                  </a:cubicBezTo>
                  <a:cubicBezTo>
                    <a:pt x="1214" y="607"/>
                    <a:pt x="1203" y="609"/>
                    <a:pt x="1188" y="604"/>
                  </a:cubicBezTo>
                  <a:cubicBezTo>
                    <a:pt x="1173" y="599"/>
                    <a:pt x="1171" y="584"/>
                    <a:pt x="1161" y="581"/>
                  </a:cubicBezTo>
                  <a:cubicBezTo>
                    <a:pt x="1151" y="578"/>
                    <a:pt x="1112" y="578"/>
                    <a:pt x="1112" y="578"/>
                  </a:cubicBezTo>
                  <a:cubicBezTo>
                    <a:pt x="1112" y="578"/>
                    <a:pt x="1092" y="570"/>
                    <a:pt x="1087" y="570"/>
                  </a:cubicBezTo>
                  <a:cubicBezTo>
                    <a:pt x="1082" y="570"/>
                    <a:pt x="1068" y="581"/>
                    <a:pt x="1068" y="581"/>
                  </a:cubicBezTo>
                  <a:cubicBezTo>
                    <a:pt x="1043" y="576"/>
                    <a:pt x="1043" y="576"/>
                    <a:pt x="1043" y="576"/>
                  </a:cubicBezTo>
                  <a:cubicBezTo>
                    <a:pt x="1012" y="576"/>
                    <a:pt x="1012" y="576"/>
                    <a:pt x="1012" y="576"/>
                  </a:cubicBezTo>
                  <a:cubicBezTo>
                    <a:pt x="973" y="571"/>
                    <a:pt x="973" y="571"/>
                    <a:pt x="973" y="571"/>
                  </a:cubicBezTo>
                  <a:cubicBezTo>
                    <a:pt x="935" y="575"/>
                    <a:pt x="935" y="575"/>
                    <a:pt x="935" y="575"/>
                  </a:cubicBezTo>
                  <a:cubicBezTo>
                    <a:pt x="935" y="575"/>
                    <a:pt x="902" y="550"/>
                    <a:pt x="898" y="544"/>
                  </a:cubicBezTo>
                  <a:cubicBezTo>
                    <a:pt x="894" y="538"/>
                    <a:pt x="880" y="519"/>
                    <a:pt x="876" y="515"/>
                  </a:cubicBezTo>
                  <a:cubicBezTo>
                    <a:pt x="872" y="511"/>
                    <a:pt x="863" y="506"/>
                    <a:pt x="863" y="506"/>
                  </a:cubicBezTo>
                  <a:cubicBezTo>
                    <a:pt x="856" y="490"/>
                    <a:pt x="856" y="490"/>
                    <a:pt x="856" y="490"/>
                  </a:cubicBezTo>
                  <a:cubicBezTo>
                    <a:pt x="834" y="487"/>
                    <a:pt x="834" y="487"/>
                    <a:pt x="834" y="487"/>
                  </a:cubicBezTo>
                  <a:cubicBezTo>
                    <a:pt x="834" y="487"/>
                    <a:pt x="797" y="475"/>
                    <a:pt x="794" y="474"/>
                  </a:cubicBezTo>
                  <a:cubicBezTo>
                    <a:pt x="791" y="473"/>
                    <a:pt x="784" y="461"/>
                    <a:pt x="775" y="459"/>
                  </a:cubicBezTo>
                  <a:cubicBezTo>
                    <a:pt x="766" y="457"/>
                    <a:pt x="755" y="452"/>
                    <a:pt x="755" y="452"/>
                  </a:cubicBezTo>
                  <a:cubicBezTo>
                    <a:pt x="755" y="452"/>
                    <a:pt x="721" y="450"/>
                    <a:pt x="707" y="451"/>
                  </a:cubicBezTo>
                  <a:cubicBezTo>
                    <a:pt x="693" y="452"/>
                    <a:pt x="679" y="449"/>
                    <a:pt x="668" y="445"/>
                  </a:cubicBezTo>
                  <a:cubicBezTo>
                    <a:pt x="657" y="441"/>
                    <a:pt x="636" y="439"/>
                    <a:pt x="631" y="426"/>
                  </a:cubicBezTo>
                  <a:cubicBezTo>
                    <a:pt x="626" y="413"/>
                    <a:pt x="625" y="403"/>
                    <a:pt x="625" y="403"/>
                  </a:cubicBezTo>
                  <a:cubicBezTo>
                    <a:pt x="625" y="403"/>
                    <a:pt x="635" y="399"/>
                    <a:pt x="633" y="392"/>
                  </a:cubicBezTo>
                  <a:cubicBezTo>
                    <a:pt x="631" y="385"/>
                    <a:pt x="621" y="377"/>
                    <a:pt x="621" y="377"/>
                  </a:cubicBezTo>
                  <a:cubicBezTo>
                    <a:pt x="621" y="377"/>
                    <a:pt x="624" y="361"/>
                    <a:pt x="612" y="353"/>
                  </a:cubicBezTo>
                  <a:cubicBezTo>
                    <a:pt x="600" y="345"/>
                    <a:pt x="591" y="336"/>
                    <a:pt x="586" y="329"/>
                  </a:cubicBezTo>
                  <a:cubicBezTo>
                    <a:pt x="581" y="322"/>
                    <a:pt x="574" y="308"/>
                    <a:pt x="560" y="304"/>
                  </a:cubicBezTo>
                  <a:cubicBezTo>
                    <a:pt x="546" y="300"/>
                    <a:pt x="540" y="298"/>
                    <a:pt x="540" y="298"/>
                  </a:cubicBezTo>
                  <a:cubicBezTo>
                    <a:pt x="525" y="290"/>
                    <a:pt x="525" y="290"/>
                    <a:pt x="525" y="290"/>
                  </a:cubicBezTo>
                  <a:cubicBezTo>
                    <a:pt x="504" y="296"/>
                    <a:pt x="504" y="296"/>
                    <a:pt x="504" y="296"/>
                  </a:cubicBezTo>
                  <a:cubicBezTo>
                    <a:pt x="487" y="280"/>
                    <a:pt x="487" y="280"/>
                    <a:pt x="487" y="280"/>
                  </a:cubicBezTo>
                  <a:cubicBezTo>
                    <a:pt x="481" y="272"/>
                    <a:pt x="481" y="272"/>
                    <a:pt x="481" y="272"/>
                  </a:cubicBezTo>
                  <a:cubicBezTo>
                    <a:pt x="481" y="272"/>
                    <a:pt x="457" y="269"/>
                    <a:pt x="452" y="264"/>
                  </a:cubicBezTo>
                  <a:cubicBezTo>
                    <a:pt x="447" y="259"/>
                    <a:pt x="451" y="251"/>
                    <a:pt x="451" y="251"/>
                  </a:cubicBezTo>
                  <a:cubicBezTo>
                    <a:pt x="433" y="251"/>
                    <a:pt x="433" y="251"/>
                    <a:pt x="433" y="251"/>
                  </a:cubicBezTo>
                  <a:cubicBezTo>
                    <a:pt x="433" y="251"/>
                    <a:pt x="443" y="239"/>
                    <a:pt x="435" y="235"/>
                  </a:cubicBezTo>
                  <a:cubicBezTo>
                    <a:pt x="427" y="231"/>
                    <a:pt x="414" y="238"/>
                    <a:pt x="414" y="238"/>
                  </a:cubicBezTo>
                  <a:cubicBezTo>
                    <a:pt x="414" y="238"/>
                    <a:pt x="388" y="230"/>
                    <a:pt x="387" y="239"/>
                  </a:cubicBezTo>
                  <a:cubicBezTo>
                    <a:pt x="386" y="248"/>
                    <a:pt x="405" y="251"/>
                    <a:pt x="399" y="260"/>
                  </a:cubicBezTo>
                  <a:cubicBezTo>
                    <a:pt x="393" y="269"/>
                    <a:pt x="364" y="259"/>
                    <a:pt x="359" y="273"/>
                  </a:cubicBezTo>
                  <a:cubicBezTo>
                    <a:pt x="354" y="287"/>
                    <a:pt x="364" y="296"/>
                    <a:pt x="373" y="309"/>
                  </a:cubicBezTo>
                  <a:cubicBezTo>
                    <a:pt x="382" y="322"/>
                    <a:pt x="388" y="333"/>
                    <a:pt x="381" y="338"/>
                  </a:cubicBezTo>
                  <a:cubicBezTo>
                    <a:pt x="374" y="343"/>
                    <a:pt x="366" y="342"/>
                    <a:pt x="366" y="342"/>
                  </a:cubicBezTo>
                  <a:cubicBezTo>
                    <a:pt x="355" y="354"/>
                    <a:pt x="355" y="354"/>
                    <a:pt x="355" y="354"/>
                  </a:cubicBezTo>
                  <a:cubicBezTo>
                    <a:pt x="346" y="346"/>
                    <a:pt x="346" y="346"/>
                    <a:pt x="346" y="346"/>
                  </a:cubicBezTo>
                  <a:cubicBezTo>
                    <a:pt x="346" y="346"/>
                    <a:pt x="325" y="348"/>
                    <a:pt x="317" y="346"/>
                  </a:cubicBezTo>
                  <a:cubicBezTo>
                    <a:pt x="309" y="344"/>
                    <a:pt x="284" y="332"/>
                    <a:pt x="278" y="332"/>
                  </a:cubicBezTo>
                  <a:cubicBezTo>
                    <a:pt x="272" y="332"/>
                    <a:pt x="273" y="347"/>
                    <a:pt x="273" y="359"/>
                  </a:cubicBezTo>
                  <a:cubicBezTo>
                    <a:pt x="273" y="371"/>
                    <a:pt x="269" y="423"/>
                    <a:pt x="273" y="425"/>
                  </a:cubicBezTo>
                  <a:cubicBezTo>
                    <a:pt x="277" y="427"/>
                    <a:pt x="300" y="429"/>
                    <a:pt x="291" y="440"/>
                  </a:cubicBezTo>
                  <a:cubicBezTo>
                    <a:pt x="282" y="451"/>
                    <a:pt x="275" y="437"/>
                    <a:pt x="275" y="437"/>
                  </a:cubicBezTo>
                  <a:cubicBezTo>
                    <a:pt x="262" y="444"/>
                    <a:pt x="262" y="444"/>
                    <a:pt x="262" y="444"/>
                  </a:cubicBezTo>
                  <a:cubicBezTo>
                    <a:pt x="262" y="444"/>
                    <a:pt x="253" y="430"/>
                    <a:pt x="248" y="430"/>
                  </a:cubicBezTo>
                  <a:cubicBezTo>
                    <a:pt x="243" y="430"/>
                    <a:pt x="219" y="440"/>
                    <a:pt x="213" y="441"/>
                  </a:cubicBezTo>
                  <a:cubicBezTo>
                    <a:pt x="207" y="442"/>
                    <a:pt x="176" y="449"/>
                    <a:pt x="183" y="458"/>
                  </a:cubicBezTo>
                  <a:cubicBezTo>
                    <a:pt x="190" y="467"/>
                    <a:pt x="208" y="464"/>
                    <a:pt x="208" y="464"/>
                  </a:cubicBezTo>
                  <a:cubicBezTo>
                    <a:pt x="208" y="464"/>
                    <a:pt x="208" y="490"/>
                    <a:pt x="216" y="499"/>
                  </a:cubicBezTo>
                  <a:cubicBezTo>
                    <a:pt x="224" y="508"/>
                    <a:pt x="254" y="539"/>
                    <a:pt x="254" y="546"/>
                  </a:cubicBezTo>
                  <a:cubicBezTo>
                    <a:pt x="254" y="553"/>
                    <a:pt x="238" y="550"/>
                    <a:pt x="238" y="553"/>
                  </a:cubicBezTo>
                  <a:cubicBezTo>
                    <a:pt x="238" y="556"/>
                    <a:pt x="249" y="568"/>
                    <a:pt x="249" y="568"/>
                  </a:cubicBezTo>
                  <a:cubicBezTo>
                    <a:pt x="249" y="568"/>
                    <a:pt x="235" y="566"/>
                    <a:pt x="235" y="571"/>
                  </a:cubicBezTo>
                  <a:cubicBezTo>
                    <a:pt x="235" y="576"/>
                    <a:pt x="239" y="587"/>
                    <a:pt x="244" y="592"/>
                  </a:cubicBezTo>
                  <a:cubicBezTo>
                    <a:pt x="249" y="597"/>
                    <a:pt x="251" y="610"/>
                    <a:pt x="248" y="611"/>
                  </a:cubicBezTo>
                  <a:cubicBezTo>
                    <a:pt x="245" y="612"/>
                    <a:pt x="231" y="612"/>
                    <a:pt x="231" y="612"/>
                  </a:cubicBezTo>
                  <a:cubicBezTo>
                    <a:pt x="199" y="625"/>
                    <a:pt x="199" y="625"/>
                    <a:pt x="199" y="625"/>
                  </a:cubicBezTo>
                  <a:cubicBezTo>
                    <a:pt x="199" y="625"/>
                    <a:pt x="180" y="642"/>
                    <a:pt x="180" y="645"/>
                  </a:cubicBezTo>
                  <a:cubicBezTo>
                    <a:pt x="180" y="648"/>
                    <a:pt x="180" y="666"/>
                    <a:pt x="168" y="666"/>
                  </a:cubicBezTo>
                  <a:cubicBezTo>
                    <a:pt x="156" y="666"/>
                    <a:pt x="137" y="658"/>
                    <a:pt x="129" y="659"/>
                  </a:cubicBezTo>
                  <a:cubicBezTo>
                    <a:pt x="121" y="660"/>
                    <a:pt x="113" y="673"/>
                    <a:pt x="112" y="682"/>
                  </a:cubicBezTo>
                  <a:cubicBezTo>
                    <a:pt x="111" y="691"/>
                    <a:pt x="106" y="700"/>
                    <a:pt x="106" y="700"/>
                  </a:cubicBezTo>
                  <a:cubicBezTo>
                    <a:pt x="87" y="695"/>
                    <a:pt x="87" y="695"/>
                    <a:pt x="87" y="695"/>
                  </a:cubicBezTo>
                  <a:cubicBezTo>
                    <a:pt x="80" y="702"/>
                    <a:pt x="80" y="702"/>
                    <a:pt x="80" y="702"/>
                  </a:cubicBezTo>
                  <a:cubicBezTo>
                    <a:pt x="80" y="702"/>
                    <a:pt x="69" y="683"/>
                    <a:pt x="63" y="683"/>
                  </a:cubicBezTo>
                  <a:cubicBezTo>
                    <a:pt x="57" y="683"/>
                    <a:pt x="52" y="692"/>
                    <a:pt x="52" y="692"/>
                  </a:cubicBezTo>
                  <a:cubicBezTo>
                    <a:pt x="33" y="694"/>
                    <a:pt x="33" y="694"/>
                    <a:pt x="33" y="694"/>
                  </a:cubicBezTo>
                  <a:cubicBezTo>
                    <a:pt x="33" y="704"/>
                    <a:pt x="33" y="704"/>
                    <a:pt x="33" y="704"/>
                  </a:cubicBezTo>
                  <a:cubicBezTo>
                    <a:pt x="33" y="704"/>
                    <a:pt x="0" y="719"/>
                    <a:pt x="1" y="722"/>
                  </a:cubicBezTo>
                  <a:cubicBezTo>
                    <a:pt x="2" y="725"/>
                    <a:pt x="13" y="738"/>
                    <a:pt x="13" y="742"/>
                  </a:cubicBezTo>
                  <a:cubicBezTo>
                    <a:pt x="13" y="746"/>
                    <a:pt x="1" y="744"/>
                    <a:pt x="1" y="744"/>
                  </a:cubicBezTo>
                  <a:cubicBezTo>
                    <a:pt x="1" y="761"/>
                    <a:pt x="1" y="761"/>
                    <a:pt x="1" y="761"/>
                  </a:cubicBezTo>
                  <a:cubicBezTo>
                    <a:pt x="1" y="761"/>
                    <a:pt x="15" y="758"/>
                    <a:pt x="15" y="765"/>
                  </a:cubicBezTo>
                  <a:cubicBezTo>
                    <a:pt x="15" y="772"/>
                    <a:pt x="7" y="790"/>
                    <a:pt x="17" y="794"/>
                  </a:cubicBezTo>
                  <a:cubicBezTo>
                    <a:pt x="27" y="798"/>
                    <a:pt x="31" y="783"/>
                    <a:pt x="45" y="787"/>
                  </a:cubicBezTo>
                  <a:cubicBezTo>
                    <a:pt x="59" y="791"/>
                    <a:pt x="71" y="794"/>
                    <a:pt x="71" y="804"/>
                  </a:cubicBezTo>
                  <a:cubicBezTo>
                    <a:pt x="71" y="814"/>
                    <a:pt x="72" y="836"/>
                    <a:pt x="79" y="843"/>
                  </a:cubicBezTo>
                  <a:cubicBezTo>
                    <a:pt x="86" y="850"/>
                    <a:pt x="98" y="853"/>
                    <a:pt x="90" y="859"/>
                  </a:cubicBezTo>
                  <a:cubicBezTo>
                    <a:pt x="82" y="865"/>
                    <a:pt x="62" y="857"/>
                    <a:pt x="65" y="868"/>
                  </a:cubicBezTo>
                  <a:cubicBezTo>
                    <a:pt x="68" y="879"/>
                    <a:pt x="90" y="880"/>
                    <a:pt x="90" y="880"/>
                  </a:cubicBezTo>
                  <a:cubicBezTo>
                    <a:pt x="111" y="880"/>
                    <a:pt x="111" y="880"/>
                    <a:pt x="111" y="880"/>
                  </a:cubicBezTo>
                  <a:cubicBezTo>
                    <a:pt x="114" y="889"/>
                    <a:pt x="114" y="889"/>
                    <a:pt x="114" y="889"/>
                  </a:cubicBezTo>
                  <a:cubicBezTo>
                    <a:pt x="114" y="889"/>
                    <a:pt x="129" y="890"/>
                    <a:pt x="138" y="900"/>
                  </a:cubicBezTo>
                  <a:cubicBezTo>
                    <a:pt x="147" y="910"/>
                    <a:pt x="148" y="931"/>
                    <a:pt x="148" y="931"/>
                  </a:cubicBezTo>
                  <a:cubicBezTo>
                    <a:pt x="169" y="939"/>
                    <a:pt x="169" y="939"/>
                    <a:pt x="169" y="939"/>
                  </a:cubicBezTo>
                  <a:cubicBezTo>
                    <a:pt x="177" y="935"/>
                    <a:pt x="177" y="935"/>
                    <a:pt x="177" y="935"/>
                  </a:cubicBezTo>
                  <a:cubicBezTo>
                    <a:pt x="177" y="935"/>
                    <a:pt x="182" y="955"/>
                    <a:pt x="201" y="956"/>
                  </a:cubicBezTo>
                  <a:cubicBezTo>
                    <a:pt x="220" y="957"/>
                    <a:pt x="246" y="957"/>
                    <a:pt x="246" y="957"/>
                  </a:cubicBezTo>
                  <a:cubicBezTo>
                    <a:pt x="246" y="957"/>
                    <a:pt x="277" y="928"/>
                    <a:pt x="294" y="934"/>
                  </a:cubicBezTo>
                  <a:cubicBezTo>
                    <a:pt x="311" y="940"/>
                    <a:pt x="313" y="954"/>
                    <a:pt x="324" y="956"/>
                  </a:cubicBezTo>
                  <a:cubicBezTo>
                    <a:pt x="335" y="958"/>
                    <a:pt x="349" y="956"/>
                    <a:pt x="349" y="956"/>
                  </a:cubicBezTo>
                  <a:cubicBezTo>
                    <a:pt x="349" y="956"/>
                    <a:pt x="353" y="992"/>
                    <a:pt x="349" y="997"/>
                  </a:cubicBezTo>
                  <a:cubicBezTo>
                    <a:pt x="345" y="1002"/>
                    <a:pt x="336" y="1002"/>
                    <a:pt x="336" y="1002"/>
                  </a:cubicBezTo>
                  <a:cubicBezTo>
                    <a:pt x="336" y="1002"/>
                    <a:pt x="342" y="1026"/>
                    <a:pt x="333" y="1031"/>
                  </a:cubicBezTo>
                  <a:cubicBezTo>
                    <a:pt x="324" y="1036"/>
                    <a:pt x="305" y="1035"/>
                    <a:pt x="305" y="1035"/>
                  </a:cubicBezTo>
                  <a:cubicBezTo>
                    <a:pt x="317" y="1051"/>
                    <a:pt x="317" y="1051"/>
                    <a:pt x="317" y="1051"/>
                  </a:cubicBezTo>
                  <a:cubicBezTo>
                    <a:pt x="306" y="1057"/>
                    <a:pt x="306" y="1057"/>
                    <a:pt x="306" y="1057"/>
                  </a:cubicBezTo>
                  <a:cubicBezTo>
                    <a:pt x="306" y="1057"/>
                    <a:pt x="300" y="1068"/>
                    <a:pt x="315" y="1075"/>
                  </a:cubicBezTo>
                  <a:cubicBezTo>
                    <a:pt x="330" y="1082"/>
                    <a:pt x="335" y="1085"/>
                    <a:pt x="335" y="1085"/>
                  </a:cubicBezTo>
                  <a:cubicBezTo>
                    <a:pt x="340" y="1094"/>
                    <a:pt x="340" y="1094"/>
                    <a:pt x="340" y="1094"/>
                  </a:cubicBezTo>
                  <a:cubicBezTo>
                    <a:pt x="340" y="1094"/>
                    <a:pt x="359" y="1109"/>
                    <a:pt x="351" y="1114"/>
                  </a:cubicBezTo>
                  <a:cubicBezTo>
                    <a:pt x="343" y="1119"/>
                    <a:pt x="334" y="1122"/>
                    <a:pt x="334" y="1122"/>
                  </a:cubicBezTo>
                  <a:cubicBezTo>
                    <a:pt x="328" y="1131"/>
                    <a:pt x="328" y="1131"/>
                    <a:pt x="328" y="1131"/>
                  </a:cubicBezTo>
                  <a:cubicBezTo>
                    <a:pt x="318" y="1123"/>
                    <a:pt x="318" y="1123"/>
                    <a:pt x="318" y="1123"/>
                  </a:cubicBezTo>
                  <a:cubicBezTo>
                    <a:pt x="318" y="1123"/>
                    <a:pt x="320" y="1113"/>
                    <a:pt x="316" y="1113"/>
                  </a:cubicBezTo>
                  <a:cubicBezTo>
                    <a:pt x="312" y="1113"/>
                    <a:pt x="299" y="1118"/>
                    <a:pt x="301" y="1128"/>
                  </a:cubicBezTo>
                  <a:cubicBezTo>
                    <a:pt x="303" y="1138"/>
                    <a:pt x="323" y="1149"/>
                    <a:pt x="323" y="1149"/>
                  </a:cubicBezTo>
                  <a:cubicBezTo>
                    <a:pt x="323" y="1149"/>
                    <a:pt x="316" y="1174"/>
                    <a:pt x="323" y="1177"/>
                  </a:cubicBezTo>
                  <a:cubicBezTo>
                    <a:pt x="330" y="1180"/>
                    <a:pt x="341" y="1175"/>
                    <a:pt x="341" y="1175"/>
                  </a:cubicBezTo>
                  <a:cubicBezTo>
                    <a:pt x="341" y="1175"/>
                    <a:pt x="345" y="1190"/>
                    <a:pt x="356" y="1194"/>
                  </a:cubicBezTo>
                  <a:cubicBezTo>
                    <a:pt x="367" y="1198"/>
                    <a:pt x="377" y="1200"/>
                    <a:pt x="377" y="1200"/>
                  </a:cubicBezTo>
                  <a:cubicBezTo>
                    <a:pt x="392" y="1211"/>
                    <a:pt x="392" y="1211"/>
                    <a:pt x="392" y="1211"/>
                  </a:cubicBezTo>
                  <a:cubicBezTo>
                    <a:pt x="403" y="1210"/>
                    <a:pt x="403" y="1210"/>
                    <a:pt x="403" y="1210"/>
                  </a:cubicBezTo>
                  <a:cubicBezTo>
                    <a:pt x="403" y="1210"/>
                    <a:pt x="397" y="1218"/>
                    <a:pt x="403" y="1221"/>
                  </a:cubicBezTo>
                  <a:cubicBezTo>
                    <a:pt x="409" y="1224"/>
                    <a:pt x="420" y="1224"/>
                    <a:pt x="420" y="1224"/>
                  </a:cubicBezTo>
                  <a:cubicBezTo>
                    <a:pt x="447" y="1249"/>
                    <a:pt x="447" y="1249"/>
                    <a:pt x="447" y="1249"/>
                  </a:cubicBezTo>
                  <a:cubicBezTo>
                    <a:pt x="462" y="1236"/>
                    <a:pt x="462" y="1236"/>
                    <a:pt x="462" y="1236"/>
                  </a:cubicBezTo>
                  <a:cubicBezTo>
                    <a:pt x="462" y="1236"/>
                    <a:pt x="475" y="1219"/>
                    <a:pt x="489" y="1234"/>
                  </a:cubicBezTo>
                  <a:cubicBezTo>
                    <a:pt x="503" y="1249"/>
                    <a:pt x="521" y="1263"/>
                    <a:pt x="521" y="1263"/>
                  </a:cubicBezTo>
                  <a:cubicBezTo>
                    <a:pt x="552" y="1269"/>
                    <a:pt x="552" y="1269"/>
                    <a:pt x="552" y="1269"/>
                  </a:cubicBezTo>
                  <a:cubicBezTo>
                    <a:pt x="552" y="1269"/>
                    <a:pt x="567" y="1301"/>
                    <a:pt x="571" y="1302"/>
                  </a:cubicBezTo>
                  <a:cubicBezTo>
                    <a:pt x="575" y="1303"/>
                    <a:pt x="579" y="1278"/>
                    <a:pt x="590" y="1285"/>
                  </a:cubicBezTo>
                  <a:cubicBezTo>
                    <a:pt x="601" y="1292"/>
                    <a:pt x="596" y="1308"/>
                    <a:pt x="604" y="1314"/>
                  </a:cubicBezTo>
                  <a:cubicBezTo>
                    <a:pt x="612" y="1320"/>
                    <a:pt x="626" y="1332"/>
                    <a:pt x="626" y="1332"/>
                  </a:cubicBezTo>
                  <a:cubicBezTo>
                    <a:pt x="626" y="1332"/>
                    <a:pt x="641" y="1321"/>
                    <a:pt x="646" y="1328"/>
                  </a:cubicBezTo>
                  <a:cubicBezTo>
                    <a:pt x="651" y="1335"/>
                    <a:pt x="634" y="1338"/>
                    <a:pt x="650" y="1345"/>
                  </a:cubicBezTo>
                  <a:cubicBezTo>
                    <a:pt x="666" y="1352"/>
                    <a:pt x="678" y="1343"/>
                    <a:pt x="678" y="1343"/>
                  </a:cubicBezTo>
                  <a:cubicBezTo>
                    <a:pt x="678" y="1343"/>
                    <a:pt x="678" y="1361"/>
                    <a:pt x="687" y="1362"/>
                  </a:cubicBezTo>
                  <a:cubicBezTo>
                    <a:pt x="696" y="1363"/>
                    <a:pt x="698" y="1349"/>
                    <a:pt x="698" y="1349"/>
                  </a:cubicBezTo>
                  <a:cubicBezTo>
                    <a:pt x="698" y="1349"/>
                    <a:pt x="697" y="1363"/>
                    <a:pt x="707" y="1362"/>
                  </a:cubicBezTo>
                  <a:cubicBezTo>
                    <a:pt x="717" y="1361"/>
                    <a:pt x="719" y="1353"/>
                    <a:pt x="719" y="1353"/>
                  </a:cubicBezTo>
                  <a:cubicBezTo>
                    <a:pt x="719" y="1353"/>
                    <a:pt x="752" y="1373"/>
                    <a:pt x="766" y="1372"/>
                  </a:cubicBezTo>
                  <a:cubicBezTo>
                    <a:pt x="780" y="1371"/>
                    <a:pt x="806" y="1346"/>
                    <a:pt x="817" y="1355"/>
                  </a:cubicBezTo>
                  <a:cubicBezTo>
                    <a:pt x="828" y="1364"/>
                    <a:pt x="817" y="1392"/>
                    <a:pt x="822" y="1394"/>
                  </a:cubicBezTo>
                  <a:cubicBezTo>
                    <a:pt x="827" y="1396"/>
                    <a:pt x="832" y="1395"/>
                    <a:pt x="832" y="1395"/>
                  </a:cubicBezTo>
                  <a:cubicBezTo>
                    <a:pt x="832" y="1395"/>
                    <a:pt x="856" y="1339"/>
                    <a:pt x="870" y="1344"/>
                  </a:cubicBezTo>
                  <a:cubicBezTo>
                    <a:pt x="884" y="1349"/>
                    <a:pt x="894" y="1350"/>
                    <a:pt x="894" y="1350"/>
                  </a:cubicBezTo>
                  <a:cubicBezTo>
                    <a:pt x="894" y="1364"/>
                    <a:pt x="894" y="1364"/>
                    <a:pt x="894" y="1364"/>
                  </a:cubicBezTo>
                  <a:cubicBezTo>
                    <a:pt x="894" y="1364"/>
                    <a:pt x="930" y="1346"/>
                    <a:pt x="943" y="1357"/>
                  </a:cubicBezTo>
                  <a:cubicBezTo>
                    <a:pt x="956" y="1368"/>
                    <a:pt x="956" y="1378"/>
                    <a:pt x="956" y="1378"/>
                  </a:cubicBezTo>
                  <a:cubicBezTo>
                    <a:pt x="956" y="1378"/>
                    <a:pt x="987" y="1380"/>
                    <a:pt x="995" y="1373"/>
                  </a:cubicBezTo>
                  <a:cubicBezTo>
                    <a:pt x="1003" y="1366"/>
                    <a:pt x="995" y="1350"/>
                    <a:pt x="995" y="1350"/>
                  </a:cubicBezTo>
                  <a:cubicBezTo>
                    <a:pt x="995" y="1350"/>
                    <a:pt x="1016" y="1348"/>
                    <a:pt x="1018" y="1343"/>
                  </a:cubicBezTo>
                  <a:cubicBezTo>
                    <a:pt x="1020" y="1338"/>
                    <a:pt x="1013" y="1322"/>
                    <a:pt x="1013" y="1322"/>
                  </a:cubicBezTo>
                  <a:cubicBezTo>
                    <a:pt x="1013" y="1322"/>
                    <a:pt x="1037" y="1326"/>
                    <a:pt x="1044" y="1318"/>
                  </a:cubicBezTo>
                  <a:cubicBezTo>
                    <a:pt x="1051" y="1310"/>
                    <a:pt x="1068" y="1291"/>
                    <a:pt x="1076" y="1291"/>
                  </a:cubicBezTo>
                  <a:cubicBezTo>
                    <a:pt x="1084" y="1291"/>
                    <a:pt x="1098" y="1305"/>
                    <a:pt x="1109" y="1305"/>
                  </a:cubicBezTo>
                  <a:cubicBezTo>
                    <a:pt x="1120" y="1305"/>
                    <a:pt x="1112" y="1274"/>
                    <a:pt x="1130" y="1283"/>
                  </a:cubicBezTo>
                  <a:cubicBezTo>
                    <a:pt x="1148" y="1292"/>
                    <a:pt x="1149" y="1297"/>
                    <a:pt x="1149" y="1297"/>
                  </a:cubicBezTo>
                  <a:cubicBezTo>
                    <a:pt x="1149" y="1297"/>
                    <a:pt x="1133" y="1305"/>
                    <a:pt x="1142" y="1307"/>
                  </a:cubicBezTo>
                  <a:cubicBezTo>
                    <a:pt x="1151" y="1309"/>
                    <a:pt x="1162" y="1308"/>
                    <a:pt x="1162" y="1308"/>
                  </a:cubicBezTo>
                  <a:cubicBezTo>
                    <a:pt x="1173" y="1328"/>
                    <a:pt x="1173" y="1328"/>
                    <a:pt x="1173" y="1328"/>
                  </a:cubicBezTo>
                  <a:cubicBezTo>
                    <a:pt x="1173" y="1328"/>
                    <a:pt x="1153" y="1337"/>
                    <a:pt x="1161" y="1339"/>
                  </a:cubicBezTo>
                  <a:cubicBezTo>
                    <a:pt x="1169" y="1341"/>
                    <a:pt x="1184" y="1341"/>
                    <a:pt x="1191" y="1341"/>
                  </a:cubicBezTo>
                  <a:cubicBezTo>
                    <a:pt x="1198" y="1341"/>
                    <a:pt x="1213" y="1345"/>
                    <a:pt x="1213" y="1345"/>
                  </a:cubicBezTo>
                  <a:cubicBezTo>
                    <a:pt x="1217" y="1332"/>
                    <a:pt x="1217" y="1332"/>
                    <a:pt x="1217" y="1332"/>
                  </a:cubicBezTo>
                  <a:cubicBezTo>
                    <a:pt x="1217" y="1332"/>
                    <a:pt x="1231" y="1339"/>
                    <a:pt x="1239" y="1347"/>
                  </a:cubicBezTo>
                  <a:cubicBezTo>
                    <a:pt x="1247" y="1355"/>
                    <a:pt x="1256" y="1382"/>
                    <a:pt x="1256" y="1382"/>
                  </a:cubicBezTo>
                  <a:cubicBezTo>
                    <a:pt x="1256" y="1382"/>
                    <a:pt x="1271" y="1380"/>
                    <a:pt x="1278" y="1382"/>
                  </a:cubicBezTo>
                  <a:cubicBezTo>
                    <a:pt x="1285" y="1384"/>
                    <a:pt x="1283" y="1406"/>
                    <a:pt x="1283" y="1406"/>
                  </a:cubicBezTo>
                  <a:cubicBezTo>
                    <a:pt x="1291" y="1422"/>
                    <a:pt x="1291" y="1422"/>
                    <a:pt x="1291" y="1422"/>
                  </a:cubicBezTo>
                  <a:cubicBezTo>
                    <a:pt x="1298" y="1459"/>
                    <a:pt x="1298" y="1459"/>
                    <a:pt x="1298" y="1459"/>
                  </a:cubicBezTo>
                  <a:cubicBezTo>
                    <a:pt x="1298" y="1459"/>
                    <a:pt x="1288" y="1465"/>
                    <a:pt x="1281" y="1465"/>
                  </a:cubicBezTo>
                  <a:cubicBezTo>
                    <a:pt x="1274" y="1465"/>
                    <a:pt x="1290" y="1476"/>
                    <a:pt x="1290" y="1476"/>
                  </a:cubicBezTo>
                  <a:cubicBezTo>
                    <a:pt x="1290" y="1476"/>
                    <a:pt x="1289" y="1482"/>
                    <a:pt x="1286" y="1489"/>
                  </a:cubicBezTo>
                  <a:cubicBezTo>
                    <a:pt x="1283" y="1496"/>
                    <a:pt x="1271" y="1488"/>
                    <a:pt x="1271" y="1488"/>
                  </a:cubicBezTo>
                  <a:cubicBezTo>
                    <a:pt x="1271" y="1488"/>
                    <a:pt x="1272" y="1497"/>
                    <a:pt x="1271" y="1508"/>
                  </a:cubicBezTo>
                  <a:cubicBezTo>
                    <a:pt x="1270" y="1519"/>
                    <a:pt x="1259" y="1515"/>
                    <a:pt x="1259" y="1515"/>
                  </a:cubicBezTo>
                  <a:cubicBezTo>
                    <a:pt x="1261" y="1535"/>
                    <a:pt x="1261" y="1535"/>
                    <a:pt x="1261" y="1535"/>
                  </a:cubicBezTo>
                  <a:cubicBezTo>
                    <a:pt x="1254" y="1538"/>
                    <a:pt x="1254" y="1538"/>
                    <a:pt x="1254" y="1538"/>
                  </a:cubicBezTo>
                  <a:cubicBezTo>
                    <a:pt x="1254" y="1538"/>
                    <a:pt x="1255" y="1547"/>
                    <a:pt x="1260" y="1552"/>
                  </a:cubicBezTo>
                  <a:cubicBezTo>
                    <a:pt x="1265" y="1557"/>
                    <a:pt x="1270" y="1567"/>
                    <a:pt x="1270" y="1567"/>
                  </a:cubicBezTo>
                  <a:cubicBezTo>
                    <a:pt x="1264" y="1581"/>
                    <a:pt x="1264" y="1581"/>
                    <a:pt x="1264" y="1581"/>
                  </a:cubicBezTo>
                  <a:cubicBezTo>
                    <a:pt x="1264" y="1581"/>
                    <a:pt x="1280" y="1571"/>
                    <a:pt x="1288" y="1570"/>
                  </a:cubicBezTo>
                  <a:cubicBezTo>
                    <a:pt x="1296" y="1569"/>
                    <a:pt x="1325" y="1569"/>
                    <a:pt x="1325" y="1569"/>
                  </a:cubicBezTo>
                  <a:cubicBezTo>
                    <a:pt x="1308" y="1584"/>
                    <a:pt x="1308" y="1584"/>
                    <a:pt x="1308" y="1584"/>
                  </a:cubicBezTo>
                  <a:cubicBezTo>
                    <a:pt x="1324" y="1597"/>
                    <a:pt x="1324" y="1597"/>
                    <a:pt x="1324" y="1597"/>
                  </a:cubicBezTo>
                  <a:cubicBezTo>
                    <a:pt x="1329" y="1624"/>
                    <a:pt x="1329" y="1624"/>
                    <a:pt x="1329" y="1624"/>
                  </a:cubicBezTo>
                  <a:cubicBezTo>
                    <a:pt x="1329" y="1624"/>
                    <a:pt x="1357" y="1625"/>
                    <a:pt x="1364" y="1631"/>
                  </a:cubicBezTo>
                  <a:cubicBezTo>
                    <a:pt x="1371" y="1637"/>
                    <a:pt x="1348" y="1646"/>
                    <a:pt x="1348" y="1646"/>
                  </a:cubicBezTo>
                  <a:cubicBezTo>
                    <a:pt x="1348" y="1646"/>
                    <a:pt x="1357" y="1658"/>
                    <a:pt x="1354" y="1661"/>
                  </a:cubicBezTo>
                  <a:cubicBezTo>
                    <a:pt x="1351" y="1664"/>
                    <a:pt x="1345" y="1678"/>
                    <a:pt x="1345" y="1678"/>
                  </a:cubicBezTo>
                  <a:cubicBezTo>
                    <a:pt x="1384" y="1682"/>
                    <a:pt x="1384" y="1682"/>
                    <a:pt x="1384" y="1682"/>
                  </a:cubicBezTo>
                  <a:cubicBezTo>
                    <a:pt x="1389" y="1702"/>
                    <a:pt x="1389" y="1702"/>
                    <a:pt x="1389" y="1702"/>
                  </a:cubicBezTo>
                  <a:cubicBezTo>
                    <a:pt x="1400" y="1701"/>
                    <a:pt x="1400" y="1701"/>
                    <a:pt x="1400" y="1701"/>
                  </a:cubicBezTo>
                  <a:cubicBezTo>
                    <a:pt x="1400" y="1701"/>
                    <a:pt x="1400" y="1713"/>
                    <a:pt x="1403" y="1713"/>
                  </a:cubicBezTo>
                  <a:cubicBezTo>
                    <a:pt x="1406" y="1713"/>
                    <a:pt x="1425" y="1712"/>
                    <a:pt x="1425" y="1712"/>
                  </a:cubicBezTo>
                  <a:cubicBezTo>
                    <a:pt x="1425" y="1712"/>
                    <a:pt x="1434" y="1694"/>
                    <a:pt x="1444" y="1695"/>
                  </a:cubicBezTo>
                  <a:cubicBezTo>
                    <a:pt x="1454" y="1696"/>
                    <a:pt x="1449" y="1714"/>
                    <a:pt x="1449" y="1714"/>
                  </a:cubicBezTo>
                  <a:cubicBezTo>
                    <a:pt x="1451" y="1727"/>
                    <a:pt x="1451" y="1727"/>
                    <a:pt x="1451" y="1727"/>
                  </a:cubicBezTo>
                  <a:cubicBezTo>
                    <a:pt x="1480" y="1729"/>
                    <a:pt x="1480" y="1729"/>
                    <a:pt x="1480" y="1729"/>
                  </a:cubicBezTo>
                  <a:cubicBezTo>
                    <a:pt x="1480" y="1704"/>
                    <a:pt x="1480" y="1704"/>
                    <a:pt x="1480" y="1704"/>
                  </a:cubicBezTo>
                  <a:cubicBezTo>
                    <a:pt x="1480" y="1704"/>
                    <a:pt x="1462" y="1692"/>
                    <a:pt x="1461" y="1679"/>
                  </a:cubicBezTo>
                  <a:cubicBezTo>
                    <a:pt x="1460" y="1666"/>
                    <a:pt x="1468" y="1657"/>
                    <a:pt x="1468" y="1657"/>
                  </a:cubicBezTo>
                  <a:cubicBezTo>
                    <a:pt x="1492" y="1659"/>
                    <a:pt x="1492" y="1659"/>
                    <a:pt x="1492" y="1659"/>
                  </a:cubicBezTo>
                  <a:cubicBezTo>
                    <a:pt x="1492" y="1653"/>
                    <a:pt x="1493" y="1646"/>
                    <a:pt x="1495" y="1642"/>
                  </a:cubicBezTo>
                  <a:cubicBezTo>
                    <a:pt x="1499" y="1634"/>
                    <a:pt x="1518" y="1657"/>
                    <a:pt x="1524" y="1657"/>
                  </a:cubicBezTo>
                  <a:cubicBezTo>
                    <a:pt x="1530" y="1657"/>
                    <a:pt x="1539" y="1641"/>
                    <a:pt x="1539" y="1641"/>
                  </a:cubicBezTo>
                  <a:cubicBezTo>
                    <a:pt x="1550" y="1653"/>
                    <a:pt x="1550" y="1653"/>
                    <a:pt x="1550" y="1653"/>
                  </a:cubicBezTo>
                  <a:cubicBezTo>
                    <a:pt x="1549" y="1640"/>
                    <a:pt x="1549" y="1640"/>
                    <a:pt x="1549" y="1640"/>
                  </a:cubicBezTo>
                  <a:cubicBezTo>
                    <a:pt x="1554" y="1639"/>
                    <a:pt x="1554" y="1639"/>
                    <a:pt x="1554" y="1639"/>
                  </a:cubicBezTo>
                  <a:cubicBezTo>
                    <a:pt x="1563" y="1652"/>
                    <a:pt x="1563" y="1652"/>
                    <a:pt x="1563" y="1652"/>
                  </a:cubicBezTo>
                  <a:cubicBezTo>
                    <a:pt x="1563" y="1652"/>
                    <a:pt x="1562" y="1657"/>
                    <a:pt x="1575" y="1656"/>
                  </a:cubicBezTo>
                  <a:cubicBezTo>
                    <a:pt x="1588" y="1655"/>
                    <a:pt x="1571" y="1639"/>
                    <a:pt x="1571" y="1639"/>
                  </a:cubicBezTo>
                  <a:cubicBezTo>
                    <a:pt x="1582" y="1639"/>
                    <a:pt x="1582" y="1639"/>
                    <a:pt x="1582" y="1639"/>
                  </a:cubicBezTo>
                  <a:cubicBezTo>
                    <a:pt x="1586" y="1646"/>
                    <a:pt x="1586" y="1646"/>
                    <a:pt x="1586" y="1646"/>
                  </a:cubicBezTo>
                  <a:cubicBezTo>
                    <a:pt x="1586" y="1646"/>
                    <a:pt x="1594" y="1642"/>
                    <a:pt x="1601" y="1640"/>
                  </a:cubicBezTo>
                  <a:cubicBezTo>
                    <a:pt x="1608" y="1638"/>
                    <a:pt x="1602" y="1624"/>
                    <a:pt x="1606" y="1619"/>
                  </a:cubicBezTo>
                  <a:cubicBezTo>
                    <a:pt x="1610" y="1614"/>
                    <a:pt x="1625" y="1610"/>
                    <a:pt x="1625" y="1610"/>
                  </a:cubicBezTo>
                  <a:cubicBezTo>
                    <a:pt x="1647" y="1632"/>
                    <a:pt x="1647" y="1632"/>
                    <a:pt x="1647" y="1632"/>
                  </a:cubicBezTo>
                  <a:cubicBezTo>
                    <a:pt x="1668" y="1627"/>
                    <a:pt x="1668" y="1627"/>
                    <a:pt x="1668" y="1627"/>
                  </a:cubicBezTo>
                  <a:cubicBezTo>
                    <a:pt x="1673" y="1635"/>
                    <a:pt x="1673" y="1635"/>
                    <a:pt x="1673" y="1635"/>
                  </a:cubicBezTo>
                  <a:cubicBezTo>
                    <a:pt x="1673" y="1635"/>
                    <a:pt x="1693" y="1634"/>
                    <a:pt x="1698" y="1642"/>
                  </a:cubicBezTo>
                  <a:cubicBezTo>
                    <a:pt x="1703" y="1650"/>
                    <a:pt x="1687" y="1657"/>
                    <a:pt x="1687" y="1657"/>
                  </a:cubicBezTo>
                  <a:cubicBezTo>
                    <a:pt x="1691" y="1667"/>
                    <a:pt x="1691" y="1667"/>
                    <a:pt x="1691" y="1667"/>
                  </a:cubicBezTo>
                  <a:cubicBezTo>
                    <a:pt x="1698" y="1671"/>
                    <a:pt x="1698" y="1671"/>
                    <a:pt x="1698" y="1671"/>
                  </a:cubicBezTo>
                  <a:cubicBezTo>
                    <a:pt x="1698" y="1684"/>
                    <a:pt x="1698" y="1684"/>
                    <a:pt x="1698" y="1684"/>
                  </a:cubicBezTo>
                  <a:cubicBezTo>
                    <a:pt x="1709" y="1685"/>
                    <a:pt x="1709" y="1685"/>
                    <a:pt x="1709" y="1685"/>
                  </a:cubicBezTo>
                  <a:cubicBezTo>
                    <a:pt x="1709" y="1685"/>
                    <a:pt x="1713" y="1690"/>
                    <a:pt x="1720" y="1697"/>
                  </a:cubicBezTo>
                  <a:cubicBezTo>
                    <a:pt x="1727" y="1704"/>
                    <a:pt x="1740" y="1701"/>
                    <a:pt x="1748" y="1702"/>
                  </a:cubicBezTo>
                  <a:cubicBezTo>
                    <a:pt x="1752" y="1702"/>
                    <a:pt x="1755" y="1704"/>
                    <a:pt x="1757" y="1705"/>
                  </a:cubicBezTo>
                  <a:cubicBezTo>
                    <a:pt x="1786" y="1686"/>
                    <a:pt x="1786" y="1686"/>
                    <a:pt x="1786" y="1686"/>
                  </a:cubicBezTo>
                  <a:cubicBezTo>
                    <a:pt x="1798" y="1694"/>
                    <a:pt x="1798" y="1694"/>
                    <a:pt x="1798" y="1694"/>
                  </a:cubicBezTo>
                  <a:cubicBezTo>
                    <a:pt x="1798" y="1694"/>
                    <a:pt x="1843" y="1694"/>
                    <a:pt x="1849" y="1705"/>
                  </a:cubicBezTo>
                  <a:cubicBezTo>
                    <a:pt x="1854" y="1717"/>
                    <a:pt x="1839" y="1739"/>
                    <a:pt x="1846" y="1750"/>
                  </a:cubicBezTo>
                  <a:cubicBezTo>
                    <a:pt x="1854" y="1761"/>
                    <a:pt x="1875" y="1776"/>
                    <a:pt x="1875" y="1776"/>
                  </a:cubicBezTo>
                  <a:cubicBezTo>
                    <a:pt x="1889" y="1774"/>
                    <a:pt x="1889" y="1774"/>
                    <a:pt x="1889" y="1774"/>
                  </a:cubicBezTo>
                  <a:cubicBezTo>
                    <a:pt x="1889" y="1762"/>
                    <a:pt x="1889" y="1762"/>
                    <a:pt x="1889" y="1762"/>
                  </a:cubicBezTo>
                  <a:cubicBezTo>
                    <a:pt x="1889" y="1762"/>
                    <a:pt x="1880" y="1730"/>
                    <a:pt x="1892" y="1713"/>
                  </a:cubicBezTo>
                  <a:cubicBezTo>
                    <a:pt x="1904" y="1697"/>
                    <a:pt x="1931" y="1699"/>
                    <a:pt x="1945" y="1696"/>
                  </a:cubicBezTo>
                  <a:cubicBezTo>
                    <a:pt x="1958" y="1693"/>
                    <a:pt x="2001" y="1684"/>
                    <a:pt x="2001" y="1674"/>
                  </a:cubicBezTo>
                  <a:cubicBezTo>
                    <a:pt x="2002" y="1664"/>
                    <a:pt x="2002" y="1634"/>
                    <a:pt x="2011" y="1632"/>
                  </a:cubicBezTo>
                  <a:cubicBezTo>
                    <a:pt x="2020" y="1630"/>
                    <a:pt x="2027" y="1664"/>
                    <a:pt x="2036" y="1660"/>
                  </a:cubicBezTo>
                  <a:cubicBezTo>
                    <a:pt x="2046" y="1657"/>
                    <a:pt x="2066" y="1626"/>
                    <a:pt x="2066" y="1626"/>
                  </a:cubicBezTo>
                  <a:cubicBezTo>
                    <a:pt x="2077" y="1636"/>
                    <a:pt x="2077" y="1636"/>
                    <a:pt x="2077" y="1636"/>
                  </a:cubicBezTo>
                  <a:cubicBezTo>
                    <a:pt x="2099" y="1629"/>
                    <a:pt x="2099" y="1629"/>
                    <a:pt x="2099" y="1629"/>
                  </a:cubicBezTo>
                  <a:cubicBezTo>
                    <a:pt x="2099" y="1629"/>
                    <a:pt x="2124" y="1636"/>
                    <a:pt x="2136" y="1629"/>
                  </a:cubicBezTo>
                  <a:cubicBezTo>
                    <a:pt x="2149" y="1622"/>
                    <a:pt x="2154" y="1619"/>
                    <a:pt x="2161" y="1614"/>
                  </a:cubicBezTo>
                  <a:cubicBezTo>
                    <a:pt x="2167" y="1609"/>
                    <a:pt x="2196" y="1584"/>
                    <a:pt x="2201" y="1574"/>
                  </a:cubicBezTo>
                  <a:cubicBezTo>
                    <a:pt x="2205" y="1564"/>
                    <a:pt x="2192" y="1544"/>
                    <a:pt x="2192" y="1544"/>
                  </a:cubicBezTo>
                  <a:cubicBezTo>
                    <a:pt x="2205" y="1544"/>
                    <a:pt x="2205" y="1544"/>
                    <a:pt x="2205" y="1544"/>
                  </a:cubicBezTo>
                  <a:cubicBezTo>
                    <a:pt x="2211" y="1524"/>
                    <a:pt x="2211" y="1524"/>
                    <a:pt x="2211" y="1524"/>
                  </a:cubicBezTo>
                  <a:cubicBezTo>
                    <a:pt x="2226" y="1525"/>
                    <a:pt x="2226" y="1525"/>
                    <a:pt x="2226" y="1525"/>
                  </a:cubicBezTo>
                  <a:cubicBezTo>
                    <a:pt x="2233" y="1500"/>
                    <a:pt x="2233" y="1500"/>
                    <a:pt x="2233" y="1500"/>
                  </a:cubicBezTo>
                  <a:cubicBezTo>
                    <a:pt x="2241" y="1500"/>
                    <a:pt x="2241" y="1500"/>
                    <a:pt x="2241" y="1500"/>
                  </a:cubicBezTo>
                  <a:cubicBezTo>
                    <a:pt x="2245" y="1473"/>
                    <a:pt x="2245" y="1473"/>
                    <a:pt x="2245" y="1473"/>
                  </a:cubicBezTo>
                  <a:cubicBezTo>
                    <a:pt x="2245" y="1473"/>
                    <a:pt x="2259" y="1478"/>
                    <a:pt x="2259" y="1456"/>
                  </a:cubicBezTo>
                  <a:cubicBezTo>
                    <a:pt x="2259" y="1434"/>
                    <a:pt x="2246" y="1437"/>
                    <a:pt x="2251" y="1429"/>
                  </a:cubicBezTo>
                  <a:cubicBezTo>
                    <a:pt x="2255" y="1420"/>
                    <a:pt x="2274" y="1423"/>
                    <a:pt x="2274" y="1405"/>
                  </a:cubicBezTo>
                  <a:cubicBezTo>
                    <a:pt x="2275" y="1388"/>
                    <a:pt x="2263" y="1388"/>
                    <a:pt x="2264" y="1381"/>
                  </a:cubicBezTo>
                  <a:cubicBezTo>
                    <a:pt x="2264" y="1373"/>
                    <a:pt x="2275" y="1370"/>
                    <a:pt x="2275" y="1370"/>
                  </a:cubicBezTo>
                  <a:cubicBezTo>
                    <a:pt x="2276" y="1344"/>
                    <a:pt x="2276" y="1344"/>
                    <a:pt x="2276" y="1344"/>
                  </a:cubicBezTo>
                  <a:cubicBezTo>
                    <a:pt x="2276" y="1344"/>
                    <a:pt x="2303" y="1336"/>
                    <a:pt x="2310" y="1320"/>
                  </a:cubicBezTo>
                  <a:cubicBezTo>
                    <a:pt x="2317" y="1304"/>
                    <a:pt x="2300" y="1303"/>
                    <a:pt x="2300" y="1303"/>
                  </a:cubicBezTo>
                  <a:cubicBezTo>
                    <a:pt x="2300" y="1303"/>
                    <a:pt x="2332" y="1298"/>
                    <a:pt x="2332" y="1289"/>
                  </a:cubicBezTo>
                  <a:cubicBezTo>
                    <a:pt x="2333" y="1280"/>
                    <a:pt x="2314" y="1275"/>
                    <a:pt x="2314" y="1275"/>
                  </a:cubicBezTo>
                  <a:cubicBezTo>
                    <a:pt x="2314" y="1275"/>
                    <a:pt x="2352" y="1241"/>
                    <a:pt x="2335" y="1231"/>
                  </a:cubicBezTo>
                  <a:cubicBezTo>
                    <a:pt x="2318" y="1222"/>
                    <a:pt x="2238" y="1244"/>
                    <a:pt x="2238" y="1244"/>
                  </a:cubicBezTo>
                  <a:cubicBezTo>
                    <a:pt x="2228" y="1233"/>
                    <a:pt x="2228" y="1233"/>
                    <a:pt x="2228" y="1233"/>
                  </a:cubicBezTo>
                  <a:cubicBezTo>
                    <a:pt x="2253" y="1232"/>
                    <a:pt x="2253" y="1232"/>
                    <a:pt x="2253" y="1232"/>
                  </a:cubicBezTo>
                  <a:cubicBezTo>
                    <a:pt x="2253" y="1232"/>
                    <a:pt x="2253" y="1217"/>
                    <a:pt x="2263" y="1213"/>
                  </a:cubicBezTo>
                  <a:cubicBezTo>
                    <a:pt x="2273" y="1209"/>
                    <a:pt x="2292" y="1207"/>
                    <a:pt x="2292" y="1207"/>
                  </a:cubicBezTo>
                  <a:cubicBezTo>
                    <a:pt x="2292" y="1207"/>
                    <a:pt x="2279" y="1183"/>
                    <a:pt x="2275" y="1182"/>
                  </a:cubicBezTo>
                  <a:cubicBezTo>
                    <a:pt x="2271" y="1181"/>
                    <a:pt x="2248" y="1175"/>
                    <a:pt x="2248" y="1175"/>
                  </a:cubicBezTo>
                  <a:cubicBezTo>
                    <a:pt x="2240" y="1164"/>
                    <a:pt x="2240" y="1164"/>
                    <a:pt x="2240" y="1164"/>
                  </a:cubicBezTo>
                  <a:cubicBezTo>
                    <a:pt x="2231" y="1165"/>
                    <a:pt x="2231" y="1165"/>
                    <a:pt x="2231" y="1165"/>
                  </a:cubicBezTo>
                  <a:cubicBezTo>
                    <a:pt x="2231" y="1165"/>
                    <a:pt x="2222" y="1153"/>
                    <a:pt x="2215" y="1152"/>
                  </a:cubicBezTo>
                  <a:cubicBezTo>
                    <a:pt x="2208" y="1151"/>
                    <a:pt x="2190" y="1157"/>
                    <a:pt x="2190" y="1157"/>
                  </a:cubicBezTo>
                  <a:cubicBezTo>
                    <a:pt x="2167" y="1126"/>
                    <a:pt x="2167" y="1126"/>
                    <a:pt x="2167" y="1126"/>
                  </a:cubicBezTo>
                  <a:cubicBezTo>
                    <a:pt x="2167" y="1126"/>
                    <a:pt x="2188" y="1147"/>
                    <a:pt x="2194" y="1145"/>
                  </a:cubicBezTo>
                  <a:cubicBezTo>
                    <a:pt x="2200" y="1143"/>
                    <a:pt x="2207" y="1139"/>
                    <a:pt x="2207" y="1139"/>
                  </a:cubicBezTo>
                  <a:cubicBezTo>
                    <a:pt x="2226" y="1144"/>
                    <a:pt x="2226" y="1144"/>
                    <a:pt x="2226" y="1144"/>
                  </a:cubicBezTo>
                  <a:cubicBezTo>
                    <a:pt x="2236" y="1155"/>
                    <a:pt x="2236" y="1155"/>
                    <a:pt x="2236" y="1155"/>
                  </a:cubicBezTo>
                  <a:cubicBezTo>
                    <a:pt x="2245" y="1151"/>
                    <a:pt x="2245" y="1151"/>
                    <a:pt x="2245" y="1151"/>
                  </a:cubicBezTo>
                  <a:cubicBezTo>
                    <a:pt x="2276" y="1161"/>
                    <a:pt x="2276" y="1161"/>
                    <a:pt x="2276" y="1161"/>
                  </a:cubicBezTo>
                  <a:cubicBezTo>
                    <a:pt x="2263" y="1144"/>
                    <a:pt x="2263" y="1144"/>
                    <a:pt x="2263" y="1144"/>
                  </a:cubicBezTo>
                  <a:cubicBezTo>
                    <a:pt x="2252" y="1142"/>
                    <a:pt x="2252" y="1142"/>
                    <a:pt x="2252" y="1142"/>
                  </a:cubicBezTo>
                  <a:cubicBezTo>
                    <a:pt x="2252" y="1142"/>
                    <a:pt x="2251" y="1120"/>
                    <a:pt x="2243" y="1119"/>
                  </a:cubicBezTo>
                  <a:cubicBezTo>
                    <a:pt x="2235" y="1118"/>
                    <a:pt x="2223" y="1115"/>
                    <a:pt x="2218" y="1111"/>
                  </a:cubicBezTo>
                  <a:cubicBezTo>
                    <a:pt x="2213" y="1107"/>
                    <a:pt x="2211" y="1088"/>
                    <a:pt x="2211" y="1088"/>
                  </a:cubicBezTo>
                  <a:cubicBezTo>
                    <a:pt x="2157" y="1022"/>
                    <a:pt x="2157" y="1022"/>
                    <a:pt x="2157" y="1022"/>
                  </a:cubicBezTo>
                  <a:cubicBezTo>
                    <a:pt x="2135" y="1016"/>
                    <a:pt x="2135" y="1016"/>
                    <a:pt x="2135" y="1016"/>
                  </a:cubicBezTo>
                  <a:cubicBezTo>
                    <a:pt x="2112" y="998"/>
                    <a:pt x="2112" y="998"/>
                    <a:pt x="2112" y="998"/>
                  </a:cubicBezTo>
                  <a:cubicBezTo>
                    <a:pt x="2097" y="1000"/>
                    <a:pt x="2097" y="1000"/>
                    <a:pt x="2097" y="1000"/>
                  </a:cubicBezTo>
                  <a:cubicBezTo>
                    <a:pt x="2097" y="1000"/>
                    <a:pt x="2084" y="975"/>
                    <a:pt x="2090" y="971"/>
                  </a:cubicBezTo>
                  <a:cubicBezTo>
                    <a:pt x="2096" y="967"/>
                    <a:pt x="2114" y="955"/>
                    <a:pt x="2114" y="946"/>
                  </a:cubicBezTo>
                  <a:cubicBezTo>
                    <a:pt x="2114" y="937"/>
                    <a:pt x="2107" y="919"/>
                    <a:pt x="2107" y="919"/>
                  </a:cubicBezTo>
                  <a:cubicBezTo>
                    <a:pt x="2107" y="919"/>
                    <a:pt x="2124" y="936"/>
                    <a:pt x="2132" y="930"/>
                  </a:cubicBezTo>
                  <a:cubicBezTo>
                    <a:pt x="2140" y="924"/>
                    <a:pt x="2131" y="897"/>
                    <a:pt x="2131" y="897"/>
                  </a:cubicBezTo>
                  <a:cubicBezTo>
                    <a:pt x="2146" y="898"/>
                    <a:pt x="2146" y="898"/>
                    <a:pt x="2146" y="898"/>
                  </a:cubicBezTo>
                  <a:cubicBezTo>
                    <a:pt x="2171" y="879"/>
                    <a:pt x="2171" y="879"/>
                    <a:pt x="2171" y="879"/>
                  </a:cubicBezTo>
                  <a:cubicBezTo>
                    <a:pt x="2171" y="879"/>
                    <a:pt x="2191" y="885"/>
                    <a:pt x="2196" y="884"/>
                  </a:cubicBezTo>
                  <a:cubicBezTo>
                    <a:pt x="2201" y="883"/>
                    <a:pt x="2192" y="869"/>
                    <a:pt x="2192" y="869"/>
                  </a:cubicBezTo>
                  <a:cubicBezTo>
                    <a:pt x="2196" y="853"/>
                    <a:pt x="2196" y="853"/>
                    <a:pt x="2196" y="853"/>
                  </a:cubicBezTo>
                  <a:cubicBezTo>
                    <a:pt x="2174" y="853"/>
                    <a:pt x="2174" y="853"/>
                    <a:pt x="2174" y="853"/>
                  </a:cubicBezTo>
                  <a:cubicBezTo>
                    <a:pt x="2166" y="846"/>
                    <a:pt x="2166" y="846"/>
                    <a:pt x="2166" y="846"/>
                  </a:cubicBezTo>
                  <a:cubicBezTo>
                    <a:pt x="2161" y="854"/>
                    <a:pt x="2161" y="854"/>
                    <a:pt x="2161" y="854"/>
                  </a:cubicBezTo>
                  <a:cubicBezTo>
                    <a:pt x="2140" y="851"/>
                    <a:pt x="2140" y="851"/>
                    <a:pt x="2140" y="851"/>
                  </a:cubicBezTo>
                  <a:cubicBezTo>
                    <a:pt x="2140" y="851"/>
                    <a:pt x="2124" y="833"/>
                    <a:pt x="2111" y="833"/>
                  </a:cubicBezTo>
                  <a:cubicBezTo>
                    <a:pt x="2098" y="833"/>
                    <a:pt x="2080" y="856"/>
                    <a:pt x="2079" y="861"/>
                  </a:cubicBezTo>
                  <a:cubicBezTo>
                    <a:pt x="2078" y="866"/>
                    <a:pt x="2074" y="875"/>
                    <a:pt x="2064" y="873"/>
                  </a:cubicBezTo>
                  <a:cubicBezTo>
                    <a:pt x="2054" y="871"/>
                    <a:pt x="2032" y="865"/>
                    <a:pt x="2030" y="851"/>
                  </a:cubicBezTo>
                  <a:cubicBezTo>
                    <a:pt x="2028" y="837"/>
                    <a:pt x="2020" y="820"/>
                    <a:pt x="2014" y="816"/>
                  </a:cubicBezTo>
                  <a:cubicBezTo>
                    <a:pt x="2008" y="812"/>
                    <a:pt x="2004" y="819"/>
                    <a:pt x="2004" y="819"/>
                  </a:cubicBezTo>
                  <a:cubicBezTo>
                    <a:pt x="2004" y="828"/>
                    <a:pt x="2004" y="828"/>
                    <a:pt x="2004" y="828"/>
                  </a:cubicBezTo>
                  <a:cubicBezTo>
                    <a:pt x="1996" y="816"/>
                    <a:pt x="1996" y="816"/>
                    <a:pt x="1996" y="816"/>
                  </a:cubicBezTo>
                  <a:cubicBezTo>
                    <a:pt x="1996" y="816"/>
                    <a:pt x="1968" y="819"/>
                    <a:pt x="1959" y="810"/>
                  </a:cubicBezTo>
                  <a:cubicBezTo>
                    <a:pt x="1950" y="801"/>
                    <a:pt x="1939" y="782"/>
                    <a:pt x="1942" y="776"/>
                  </a:cubicBezTo>
                  <a:cubicBezTo>
                    <a:pt x="1945" y="770"/>
                    <a:pt x="1944" y="760"/>
                    <a:pt x="1944" y="760"/>
                  </a:cubicBezTo>
                  <a:cubicBezTo>
                    <a:pt x="1955" y="759"/>
                    <a:pt x="1955" y="759"/>
                    <a:pt x="1955" y="759"/>
                  </a:cubicBezTo>
                  <a:cubicBezTo>
                    <a:pt x="1955" y="759"/>
                    <a:pt x="1961" y="768"/>
                    <a:pt x="1965" y="767"/>
                  </a:cubicBezTo>
                  <a:cubicBezTo>
                    <a:pt x="1969" y="766"/>
                    <a:pt x="1975" y="758"/>
                    <a:pt x="1975" y="758"/>
                  </a:cubicBezTo>
                  <a:cubicBezTo>
                    <a:pt x="1975" y="758"/>
                    <a:pt x="1988" y="766"/>
                    <a:pt x="1997" y="758"/>
                  </a:cubicBezTo>
                  <a:cubicBezTo>
                    <a:pt x="2006" y="750"/>
                    <a:pt x="1998" y="742"/>
                    <a:pt x="1998" y="742"/>
                  </a:cubicBezTo>
                  <a:cubicBezTo>
                    <a:pt x="1998" y="742"/>
                    <a:pt x="1997" y="718"/>
                    <a:pt x="2003" y="714"/>
                  </a:cubicBezTo>
                  <a:cubicBezTo>
                    <a:pt x="2009" y="710"/>
                    <a:pt x="2028" y="718"/>
                    <a:pt x="2032" y="707"/>
                  </a:cubicBezTo>
                  <a:cubicBezTo>
                    <a:pt x="2036" y="696"/>
                    <a:pt x="2037" y="683"/>
                    <a:pt x="2037" y="683"/>
                  </a:cubicBezTo>
                  <a:cubicBezTo>
                    <a:pt x="2049" y="676"/>
                    <a:pt x="2049" y="676"/>
                    <a:pt x="2049" y="676"/>
                  </a:cubicBezTo>
                  <a:cubicBezTo>
                    <a:pt x="2043" y="668"/>
                    <a:pt x="2043" y="668"/>
                    <a:pt x="2043" y="668"/>
                  </a:cubicBezTo>
                  <a:cubicBezTo>
                    <a:pt x="2068" y="675"/>
                    <a:pt x="2068" y="675"/>
                    <a:pt x="2068" y="675"/>
                  </a:cubicBezTo>
                  <a:cubicBezTo>
                    <a:pt x="2079" y="665"/>
                    <a:pt x="2079" y="665"/>
                    <a:pt x="2079" y="665"/>
                  </a:cubicBezTo>
                  <a:cubicBezTo>
                    <a:pt x="2079" y="665"/>
                    <a:pt x="2110" y="688"/>
                    <a:pt x="2108" y="702"/>
                  </a:cubicBezTo>
                  <a:cubicBezTo>
                    <a:pt x="2106" y="716"/>
                    <a:pt x="2088" y="719"/>
                    <a:pt x="2087" y="728"/>
                  </a:cubicBezTo>
                  <a:cubicBezTo>
                    <a:pt x="2086" y="737"/>
                    <a:pt x="2091" y="752"/>
                    <a:pt x="2098" y="752"/>
                  </a:cubicBezTo>
                  <a:cubicBezTo>
                    <a:pt x="2105" y="752"/>
                    <a:pt x="2114" y="749"/>
                    <a:pt x="2114" y="749"/>
                  </a:cubicBezTo>
                  <a:cubicBezTo>
                    <a:pt x="2109" y="767"/>
                    <a:pt x="2109" y="767"/>
                    <a:pt x="2109" y="767"/>
                  </a:cubicBezTo>
                  <a:cubicBezTo>
                    <a:pt x="2109" y="767"/>
                    <a:pt x="2090" y="784"/>
                    <a:pt x="2099" y="786"/>
                  </a:cubicBezTo>
                  <a:cubicBezTo>
                    <a:pt x="2108" y="788"/>
                    <a:pt x="2122" y="774"/>
                    <a:pt x="2122" y="774"/>
                  </a:cubicBezTo>
                  <a:cubicBezTo>
                    <a:pt x="2122" y="774"/>
                    <a:pt x="2126" y="775"/>
                    <a:pt x="2131" y="770"/>
                  </a:cubicBezTo>
                  <a:cubicBezTo>
                    <a:pt x="2136" y="765"/>
                    <a:pt x="2135" y="750"/>
                    <a:pt x="2135" y="750"/>
                  </a:cubicBezTo>
                  <a:cubicBezTo>
                    <a:pt x="2135" y="750"/>
                    <a:pt x="2176" y="729"/>
                    <a:pt x="2180" y="726"/>
                  </a:cubicBezTo>
                  <a:cubicBezTo>
                    <a:pt x="2184" y="723"/>
                    <a:pt x="2205" y="725"/>
                    <a:pt x="2205" y="725"/>
                  </a:cubicBezTo>
                  <a:cubicBezTo>
                    <a:pt x="2212" y="714"/>
                    <a:pt x="2212" y="714"/>
                    <a:pt x="2212" y="714"/>
                  </a:cubicBezTo>
                  <a:cubicBezTo>
                    <a:pt x="2210" y="712"/>
                    <a:pt x="2208" y="706"/>
                    <a:pt x="2218" y="698"/>
                  </a:cubicBezTo>
                  <a:cubicBezTo>
                    <a:pt x="2230" y="688"/>
                    <a:pt x="2237" y="687"/>
                    <a:pt x="2252" y="675"/>
                  </a:cubicBezTo>
                  <a:cubicBezTo>
                    <a:pt x="2267" y="663"/>
                    <a:pt x="2262" y="625"/>
                    <a:pt x="2266" y="623"/>
                  </a:cubicBezTo>
                  <a:cubicBezTo>
                    <a:pt x="2270" y="621"/>
                    <a:pt x="2285" y="632"/>
                    <a:pt x="2292" y="637"/>
                  </a:cubicBezTo>
                  <a:cubicBezTo>
                    <a:pt x="2299" y="642"/>
                    <a:pt x="2339" y="641"/>
                    <a:pt x="2339" y="641"/>
                  </a:cubicBezTo>
                  <a:cubicBezTo>
                    <a:pt x="2340" y="631"/>
                    <a:pt x="2340" y="631"/>
                    <a:pt x="2340" y="631"/>
                  </a:cubicBezTo>
                  <a:cubicBezTo>
                    <a:pt x="2340" y="631"/>
                    <a:pt x="2312" y="618"/>
                    <a:pt x="2318" y="610"/>
                  </a:cubicBezTo>
                  <a:cubicBezTo>
                    <a:pt x="2324" y="602"/>
                    <a:pt x="2348" y="618"/>
                    <a:pt x="2358" y="609"/>
                  </a:cubicBezTo>
                  <a:cubicBezTo>
                    <a:pt x="2368" y="600"/>
                    <a:pt x="2358" y="588"/>
                    <a:pt x="2358" y="588"/>
                  </a:cubicBezTo>
                  <a:cubicBezTo>
                    <a:pt x="2358" y="588"/>
                    <a:pt x="2374" y="592"/>
                    <a:pt x="2376" y="587"/>
                  </a:cubicBezTo>
                  <a:cubicBezTo>
                    <a:pt x="2378" y="582"/>
                    <a:pt x="2365" y="560"/>
                    <a:pt x="2365" y="560"/>
                  </a:cubicBezTo>
                  <a:cubicBezTo>
                    <a:pt x="2387" y="560"/>
                    <a:pt x="2387" y="560"/>
                    <a:pt x="2387" y="560"/>
                  </a:cubicBezTo>
                  <a:cubicBezTo>
                    <a:pt x="2397" y="577"/>
                    <a:pt x="2397" y="577"/>
                    <a:pt x="2397" y="577"/>
                  </a:cubicBezTo>
                  <a:cubicBezTo>
                    <a:pt x="2404" y="559"/>
                    <a:pt x="2404" y="559"/>
                    <a:pt x="2404" y="559"/>
                  </a:cubicBezTo>
                  <a:cubicBezTo>
                    <a:pt x="2421" y="563"/>
                    <a:pt x="2421" y="563"/>
                    <a:pt x="2421" y="563"/>
                  </a:cubicBezTo>
                  <a:cubicBezTo>
                    <a:pt x="2420" y="540"/>
                    <a:pt x="2420" y="540"/>
                    <a:pt x="2420" y="540"/>
                  </a:cubicBezTo>
                  <a:cubicBezTo>
                    <a:pt x="2420" y="540"/>
                    <a:pt x="2409" y="529"/>
                    <a:pt x="2407" y="523"/>
                  </a:cubicBezTo>
                  <a:cubicBezTo>
                    <a:pt x="2405" y="517"/>
                    <a:pt x="2401" y="498"/>
                    <a:pt x="2387" y="485"/>
                  </a:cubicBezTo>
                  <a:cubicBezTo>
                    <a:pt x="2373" y="472"/>
                    <a:pt x="2358" y="471"/>
                    <a:pt x="2361" y="461"/>
                  </a:cubicBezTo>
                  <a:cubicBezTo>
                    <a:pt x="2364" y="451"/>
                    <a:pt x="2377" y="460"/>
                    <a:pt x="2379" y="455"/>
                  </a:cubicBezTo>
                  <a:cubicBezTo>
                    <a:pt x="2381" y="450"/>
                    <a:pt x="2369" y="444"/>
                    <a:pt x="2380" y="439"/>
                  </a:cubicBezTo>
                  <a:cubicBezTo>
                    <a:pt x="2391" y="434"/>
                    <a:pt x="2427" y="457"/>
                    <a:pt x="2434" y="451"/>
                  </a:cubicBezTo>
                  <a:cubicBezTo>
                    <a:pt x="2441" y="445"/>
                    <a:pt x="2439" y="444"/>
                    <a:pt x="2434" y="432"/>
                  </a:cubicBezTo>
                  <a:cubicBezTo>
                    <a:pt x="2429" y="420"/>
                    <a:pt x="2441" y="416"/>
                    <a:pt x="2441" y="41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49" name="Freeform 41">
              <a:extLst>
                <a:ext uri="{FF2B5EF4-FFF2-40B4-BE49-F238E27FC236}">
                  <a16:creationId xmlns:a16="http://schemas.microsoft.com/office/drawing/2014/main" id="{F26A2074-8F4A-42BF-B849-9DDCF50BBA3F}"/>
                </a:ext>
              </a:extLst>
            </p:cNvPr>
            <p:cNvSpPr>
              <a:spLocks/>
            </p:cNvSpPr>
            <p:nvPr/>
          </p:nvSpPr>
          <p:spPr bwMode="gray">
            <a:xfrm>
              <a:off x="6139677" y="2491683"/>
              <a:ext cx="25567" cy="25567"/>
            </a:xfrm>
            <a:custGeom>
              <a:avLst/>
              <a:gdLst>
                <a:gd name="T0" fmla="*/ 23 w 34"/>
                <a:gd name="T1" fmla="*/ 33 h 33"/>
                <a:gd name="T2" fmla="*/ 8 w 34"/>
                <a:gd name="T3" fmla="*/ 14 h 33"/>
                <a:gd name="T4" fmla="*/ 23 w 34"/>
                <a:gd name="T5" fmla="*/ 33 h 33"/>
              </a:gdLst>
              <a:ahLst/>
              <a:cxnLst>
                <a:cxn ang="0">
                  <a:pos x="T0" y="T1"/>
                </a:cxn>
                <a:cxn ang="0">
                  <a:pos x="T2" y="T3"/>
                </a:cxn>
                <a:cxn ang="0">
                  <a:pos x="T4" y="T5"/>
                </a:cxn>
              </a:cxnLst>
              <a:rect l="0" t="0" r="r" b="b"/>
              <a:pathLst>
                <a:path w="34" h="33">
                  <a:moveTo>
                    <a:pt x="23" y="33"/>
                  </a:moveTo>
                  <a:cubicBezTo>
                    <a:pt x="34" y="20"/>
                    <a:pt x="16" y="0"/>
                    <a:pt x="8" y="14"/>
                  </a:cubicBezTo>
                  <a:cubicBezTo>
                    <a:pt x="0" y="28"/>
                    <a:pt x="23" y="33"/>
                    <a:pt x="23" y="3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0" name="Cyprus">
              <a:extLst>
                <a:ext uri="{FF2B5EF4-FFF2-40B4-BE49-F238E27FC236}">
                  <a16:creationId xmlns:a16="http://schemas.microsoft.com/office/drawing/2014/main" id="{5E707041-F999-40C7-A0BB-C081492CFF96}"/>
                </a:ext>
              </a:extLst>
            </p:cNvPr>
            <p:cNvSpPr>
              <a:spLocks/>
            </p:cNvSpPr>
            <p:nvPr/>
          </p:nvSpPr>
          <p:spPr bwMode="gray">
            <a:xfrm>
              <a:off x="6753279" y="2523642"/>
              <a:ext cx="72439" cy="44742"/>
            </a:xfrm>
            <a:custGeom>
              <a:avLst/>
              <a:gdLst>
                <a:gd name="T0" fmla="*/ 1 w 98"/>
                <a:gd name="T1" fmla="*/ 31 h 60"/>
                <a:gd name="T2" fmla="*/ 36 w 98"/>
                <a:gd name="T3" fmla="*/ 57 h 60"/>
                <a:gd name="T4" fmla="*/ 61 w 98"/>
                <a:gd name="T5" fmla="*/ 38 h 60"/>
                <a:gd name="T6" fmla="*/ 80 w 98"/>
                <a:gd name="T7" fmla="*/ 39 h 60"/>
                <a:gd name="T8" fmla="*/ 77 w 98"/>
                <a:gd name="T9" fmla="*/ 24 h 60"/>
                <a:gd name="T10" fmla="*/ 98 w 98"/>
                <a:gd name="T11" fmla="*/ 0 h 60"/>
                <a:gd name="T12" fmla="*/ 71 w 98"/>
                <a:gd name="T13" fmla="*/ 17 h 60"/>
                <a:gd name="T14" fmla="*/ 38 w 98"/>
                <a:gd name="T15" fmla="*/ 15 h 60"/>
                <a:gd name="T16" fmla="*/ 32 w 98"/>
                <a:gd name="T17" fmla="*/ 26 h 60"/>
                <a:gd name="T18" fmla="*/ 1 w 98"/>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60">
                  <a:moveTo>
                    <a:pt x="1" y="31"/>
                  </a:moveTo>
                  <a:cubicBezTo>
                    <a:pt x="2" y="45"/>
                    <a:pt x="29" y="60"/>
                    <a:pt x="36" y="57"/>
                  </a:cubicBezTo>
                  <a:cubicBezTo>
                    <a:pt x="43" y="54"/>
                    <a:pt x="61" y="38"/>
                    <a:pt x="61" y="38"/>
                  </a:cubicBezTo>
                  <a:cubicBezTo>
                    <a:pt x="61" y="38"/>
                    <a:pt x="77" y="45"/>
                    <a:pt x="80" y="39"/>
                  </a:cubicBezTo>
                  <a:cubicBezTo>
                    <a:pt x="84" y="33"/>
                    <a:pt x="77" y="24"/>
                    <a:pt x="77" y="24"/>
                  </a:cubicBezTo>
                  <a:cubicBezTo>
                    <a:pt x="98" y="0"/>
                    <a:pt x="98" y="0"/>
                    <a:pt x="98" y="0"/>
                  </a:cubicBezTo>
                  <a:cubicBezTo>
                    <a:pt x="71" y="17"/>
                    <a:pt x="71" y="17"/>
                    <a:pt x="71" y="17"/>
                  </a:cubicBezTo>
                  <a:cubicBezTo>
                    <a:pt x="71" y="17"/>
                    <a:pt x="47" y="13"/>
                    <a:pt x="38" y="15"/>
                  </a:cubicBezTo>
                  <a:cubicBezTo>
                    <a:pt x="29" y="17"/>
                    <a:pt x="32" y="26"/>
                    <a:pt x="32" y="26"/>
                  </a:cubicBezTo>
                  <a:cubicBezTo>
                    <a:pt x="32" y="26"/>
                    <a:pt x="0" y="20"/>
                    <a:pt x="1" y="3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1" name="Ijsland">
              <a:extLst>
                <a:ext uri="{FF2B5EF4-FFF2-40B4-BE49-F238E27FC236}">
                  <a16:creationId xmlns:a16="http://schemas.microsoft.com/office/drawing/2014/main" id="{C97988B5-3DD5-4DB0-8F9E-A0254B4961F2}"/>
                </a:ext>
              </a:extLst>
            </p:cNvPr>
            <p:cNvSpPr>
              <a:spLocks/>
            </p:cNvSpPr>
            <p:nvPr/>
          </p:nvSpPr>
          <p:spPr bwMode="gray">
            <a:xfrm>
              <a:off x="5080786" y="1334788"/>
              <a:ext cx="298279" cy="112921"/>
            </a:xfrm>
            <a:custGeom>
              <a:avLst/>
              <a:gdLst>
                <a:gd name="T0" fmla="*/ 207 w 396"/>
                <a:gd name="T1" fmla="*/ 144 h 152"/>
                <a:gd name="T2" fmla="*/ 238 w 396"/>
                <a:gd name="T3" fmla="*/ 136 h 152"/>
                <a:gd name="T4" fmla="*/ 262 w 396"/>
                <a:gd name="T5" fmla="*/ 130 h 152"/>
                <a:gd name="T6" fmla="*/ 339 w 396"/>
                <a:gd name="T7" fmla="*/ 105 h 152"/>
                <a:gd name="T8" fmla="*/ 363 w 396"/>
                <a:gd name="T9" fmla="*/ 83 h 152"/>
                <a:gd name="T10" fmla="*/ 373 w 396"/>
                <a:gd name="T11" fmla="*/ 68 h 152"/>
                <a:gd name="T12" fmla="*/ 356 w 396"/>
                <a:gd name="T13" fmla="*/ 50 h 152"/>
                <a:gd name="T14" fmla="*/ 341 w 396"/>
                <a:gd name="T15" fmla="*/ 41 h 152"/>
                <a:gd name="T16" fmla="*/ 342 w 396"/>
                <a:gd name="T17" fmla="*/ 24 h 152"/>
                <a:gd name="T18" fmla="*/ 325 w 396"/>
                <a:gd name="T19" fmla="*/ 17 h 152"/>
                <a:gd name="T20" fmla="*/ 294 w 396"/>
                <a:gd name="T21" fmla="*/ 16 h 152"/>
                <a:gd name="T22" fmla="*/ 262 w 396"/>
                <a:gd name="T23" fmla="*/ 19 h 152"/>
                <a:gd name="T24" fmla="*/ 227 w 396"/>
                <a:gd name="T25" fmla="*/ 19 h 152"/>
                <a:gd name="T26" fmla="*/ 201 w 396"/>
                <a:gd name="T27" fmla="*/ 16 h 152"/>
                <a:gd name="T28" fmla="*/ 182 w 396"/>
                <a:gd name="T29" fmla="*/ 26 h 152"/>
                <a:gd name="T30" fmla="*/ 171 w 396"/>
                <a:gd name="T31" fmla="*/ 39 h 152"/>
                <a:gd name="T32" fmla="*/ 145 w 396"/>
                <a:gd name="T33" fmla="*/ 50 h 152"/>
                <a:gd name="T34" fmla="*/ 112 w 396"/>
                <a:gd name="T35" fmla="*/ 63 h 152"/>
                <a:gd name="T36" fmla="*/ 102 w 396"/>
                <a:gd name="T37" fmla="*/ 40 h 152"/>
                <a:gd name="T38" fmla="*/ 68 w 396"/>
                <a:gd name="T39" fmla="*/ 7 h 152"/>
                <a:gd name="T40" fmla="*/ 43 w 396"/>
                <a:gd name="T41" fmla="*/ 19 h 152"/>
                <a:gd name="T42" fmla="*/ 35 w 396"/>
                <a:gd name="T43" fmla="*/ 37 h 152"/>
                <a:gd name="T44" fmla="*/ 4 w 396"/>
                <a:gd name="T45" fmla="*/ 47 h 152"/>
                <a:gd name="T46" fmla="*/ 55 w 396"/>
                <a:gd name="T47" fmla="*/ 43 h 152"/>
                <a:gd name="T48" fmla="*/ 64 w 396"/>
                <a:gd name="T49" fmla="*/ 61 h 152"/>
                <a:gd name="T50" fmla="*/ 35 w 396"/>
                <a:gd name="T51" fmla="*/ 73 h 152"/>
                <a:gd name="T52" fmla="*/ 38 w 396"/>
                <a:gd name="T53" fmla="*/ 82 h 152"/>
                <a:gd name="T54" fmla="*/ 88 w 396"/>
                <a:gd name="T55" fmla="*/ 91 h 152"/>
                <a:gd name="T56" fmla="*/ 85 w 396"/>
                <a:gd name="T57" fmla="*/ 105 h 152"/>
                <a:gd name="T58" fmla="*/ 41 w 396"/>
                <a:gd name="T59" fmla="*/ 125 h 152"/>
                <a:gd name="T60" fmla="*/ 98 w 396"/>
                <a:gd name="T61" fmla="*/ 123 h 152"/>
                <a:gd name="T62" fmla="*/ 124 w 396"/>
                <a:gd name="T63" fmla="*/ 127 h 152"/>
                <a:gd name="T64" fmla="*/ 172 w 396"/>
                <a:gd name="T6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152">
                  <a:moveTo>
                    <a:pt x="172" y="150"/>
                  </a:moveTo>
                  <a:cubicBezTo>
                    <a:pt x="200" y="143"/>
                    <a:pt x="200" y="149"/>
                    <a:pt x="207" y="144"/>
                  </a:cubicBezTo>
                  <a:cubicBezTo>
                    <a:pt x="214" y="139"/>
                    <a:pt x="211" y="131"/>
                    <a:pt x="211" y="131"/>
                  </a:cubicBezTo>
                  <a:cubicBezTo>
                    <a:pt x="211" y="131"/>
                    <a:pt x="230" y="139"/>
                    <a:pt x="238" y="136"/>
                  </a:cubicBezTo>
                  <a:cubicBezTo>
                    <a:pt x="246" y="133"/>
                    <a:pt x="246" y="126"/>
                    <a:pt x="246" y="126"/>
                  </a:cubicBezTo>
                  <a:cubicBezTo>
                    <a:pt x="246" y="126"/>
                    <a:pt x="257" y="130"/>
                    <a:pt x="262" y="130"/>
                  </a:cubicBezTo>
                  <a:cubicBezTo>
                    <a:pt x="267" y="130"/>
                    <a:pt x="305" y="107"/>
                    <a:pt x="313" y="106"/>
                  </a:cubicBezTo>
                  <a:cubicBezTo>
                    <a:pt x="321" y="105"/>
                    <a:pt x="332" y="112"/>
                    <a:pt x="339" y="105"/>
                  </a:cubicBezTo>
                  <a:cubicBezTo>
                    <a:pt x="346" y="98"/>
                    <a:pt x="347" y="87"/>
                    <a:pt x="347" y="87"/>
                  </a:cubicBezTo>
                  <a:cubicBezTo>
                    <a:pt x="347" y="87"/>
                    <a:pt x="354" y="87"/>
                    <a:pt x="363" y="83"/>
                  </a:cubicBezTo>
                  <a:cubicBezTo>
                    <a:pt x="372" y="79"/>
                    <a:pt x="383" y="69"/>
                    <a:pt x="383" y="69"/>
                  </a:cubicBezTo>
                  <a:cubicBezTo>
                    <a:pt x="373" y="68"/>
                    <a:pt x="373" y="68"/>
                    <a:pt x="373" y="68"/>
                  </a:cubicBezTo>
                  <a:cubicBezTo>
                    <a:pt x="373" y="68"/>
                    <a:pt x="396" y="57"/>
                    <a:pt x="382" y="50"/>
                  </a:cubicBezTo>
                  <a:cubicBezTo>
                    <a:pt x="368" y="43"/>
                    <a:pt x="356" y="50"/>
                    <a:pt x="356" y="50"/>
                  </a:cubicBezTo>
                  <a:cubicBezTo>
                    <a:pt x="359" y="40"/>
                    <a:pt x="359" y="40"/>
                    <a:pt x="359" y="40"/>
                  </a:cubicBezTo>
                  <a:cubicBezTo>
                    <a:pt x="341" y="41"/>
                    <a:pt x="341" y="41"/>
                    <a:pt x="341" y="41"/>
                  </a:cubicBezTo>
                  <a:cubicBezTo>
                    <a:pt x="351" y="26"/>
                    <a:pt x="351" y="26"/>
                    <a:pt x="351" y="26"/>
                  </a:cubicBezTo>
                  <a:cubicBezTo>
                    <a:pt x="342" y="24"/>
                    <a:pt x="342" y="24"/>
                    <a:pt x="342" y="24"/>
                  </a:cubicBezTo>
                  <a:cubicBezTo>
                    <a:pt x="346" y="12"/>
                    <a:pt x="346" y="12"/>
                    <a:pt x="346" y="12"/>
                  </a:cubicBezTo>
                  <a:cubicBezTo>
                    <a:pt x="325" y="17"/>
                    <a:pt x="325" y="17"/>
                    <a:pt x="325" y="17"/>
                  </a:cubicBezTo>
                  <a:cubicBezTo>
                    <a:pt x="325" y="17"/>
                    <a:pt x="304" y="0"/>
                    <a:pt x="297" y="0"/>
                  </a:cubicBezTo>
                  <a:cubicBezTo>
                    <a:pt x="290" y="0"/>
                    <a:pt x="294" y="16"/>
                    <a:pt x="294" y="16"/>
                  </a:cubicBezTo>
                  <a:cubicBezTo>
                    <a:pt x="280" y="22"/>
                    <a:pt x="280" y="22"/>
                    <a:pt x="280" y="22"/>
                  </a:cubicBezTo>
                  <a:cubicBezTo>
                    <a:pt x="280" y="22"/>
                    <a:pt x="268" y="19"/>
                    <a:pt x="262" y="19"/>
                  </a:cubicBezTo>
                  <a:cubicBezTo>
                    <a:pt x="256" y="19"/>
                    <a:pt x="249" y="29"/>
                    <a:pt x="249" y="29"/>
                  </a:cubicBezTo>
                  <a:cubicBezTo>
                    <a:pt x="249" y="29"/>
                    <a:pt x="233" y="17"/>
                    <a:pt x="227" y="19"/>
                  </a:cubicBezTo>
                  <a:cubicBezTo>
                    <a:pt x="221" y="21"/>
                    <a:pt x="226" y="41"/>
                    <a:pt x="226" y="41"/>
                  </a:cubicBezTo>
                  <a:cubicBezTo>
                    <a:pt x="226" y="41"/>
                    <a:pt x="208" y="16"/>
                    <a:pt x="201" y="16"/>
                  </a:cubicBezTo>
                  <a:cubicBezTo>
                    <a:pt x="194" y="16"/>
                    <a:pt x="198" y="23"/>
                    <a:pt x="198" y="23"/>
                  </a:cubicBezTo>
                  <a:cubicBezTo>
                    <a:pt x="198" y="23"/>
                    <a:pt x="183" y="23"/>
                    <a:pt x="182" y="26"/>
                  </a:cubicBezTo>
                  <a:cubicBezTo>
                    <a:pt x="181" y="29"/>
                    <a:pt x="181" y="38"/>
                    <a:pt x="181" y="38"/>
                  </a:cubicBezTo>
                  <a:cubicBezTo>
                    <a:pt x="171" y="39"/>
                    <a:pt x="171" y="39"/>
                    <a:pt x="171" y="39"/>
                  </a:cubicBezTo>
                  <a:cubicBezTo>
                    <a:pt x="171" y="39"/>
                    <a:pt x="155" y="18"/>
                    <a:pt x="150" y="22"/>
                  </a:cubicBezTo>
                  <a:cubicBezTo>
                    <a:pt x="145" y="26"/>
                    <a:pt x="150" y="49"/>
                    <a:pt x="145" y="50"/>
                  </a:cubicBezTo>
                  <a:cubicBezTo>
                    <a:pt x="140" y="51"/>
                    <a:pt x="133" y="42"/>
                    <a:pt x="129" y="42"/>
                  </a:cubicBezTo>
                  <a:cubicBezTo>
                    <a:pt x="125" y="42"/>
                    <a:pt x="112" y="63"/>
                    <a:pt x="112" y="63"/>
                  </a:cubicBezTo>
                  <a:cubicBezTo>
                    <a:pt x="110" y="56"/>
                    <a:pt x="110" y="56"/>
                    <a:pt x="110" y="56"/>
                  </a:cubicBezTo>
                  <a:cubicBezTo>
                    <a:pt x="102" y="40"/>
                    <a:pt x="102" y="40"/>
                    <a:pt x="102" y="40"/>
                  </a:cubicBezTo>
                  <a:cubicBezTo>
                    <a:pt x="102" y="40"/>
                    <a:pt x="118" y="35"/>
                    <a:pt x="112" y="26"/>
                  </a:cubicBezTo>
                  <a:cubicBezTo>
                    <a:pt x="106" y="17"/>
                    <a:pt x="73" y="3"/>
                    <a:pt x="68" y="7"/>
                  </a:cubicBezTo>
                  <a:cubicBezTo>
                    <a:pt x="63" y="11"/>
                    <a:pt x="69" y="26"/>
                    <a:pt x="69" y="26"/>
                  </a:cubicBezTo>
                  <a:cubicBezTo>
                    <a:pt x="69" y="26"/>
                    <a:pt x="49" y="19"/>
                    <a:pt x="43" y="19"/>
                  </a:cubicBezTo>
                  <a:cubicBezTo>
                    <a:pt x="37" y="19"/>
                    <a:pt x="25" y="31"/>
                    <a:pt x="25" y="31"/>
                  </a:cubicBezTo>
                  <a:cubicBezTo>
                    <a:pt x="35" y="37"/>
                    <a:pt x="35" y="37"/>
                    <a:pt x="35" y="37"/>
                  </a:cubicBezTo>
                  <a:cubicBezTo>
                    <a:pt x="35" y="37"/>
                    <a:pt x="23" y="35"/>
                    <a:pt x="17" y="41"/>
                  </a:cubicBezTo>
                  <a:cubicBezTo>
                    <a:pt x="11" y="47"/>
                    <a:pt x="4" y="47"/>
                    <a:pt x="4" y="47"/>
                  </a:cubicBezTo>
                  <a:cubicBezTo>
                    <a:pt x="4" y="47"/>
                    <a:pt x="12" y="54"/>
                    <a:pt x="20" y="54"/>
                  </a:cubicBezTo>
                  <a:cubicBezTo>
                    <a:pt x="28" y="54"/>
                    <a:pt x="55" y="43"/>
                    <a:pt x="55" y="43"/>
                  </a:cubicBezTo>
                  <a:cubicBezTo>
                    <a:pt x="90" y="49"/>
                    <a:pt x="90" y="49"/>
                    <a:pt x="90" y="49"/>
                  </a:cubicBezTo>
                  <a:cubicBezTo>
                    <a:pt x="64" y="61"/>
                    <a:pt x="64" y="61"/>
                    <a:pt x="64" y="61"/>
                  </a:cubicBezTo>
                  <a:cubicBezTo>
                    <a:pt x="64" y="61"/>
                    <a:pt x="84" y="64"/>
                    <a:pt x="84" y="68"/>
                  </a:cubicBezTo>
                  <a:cubicBezTo>
                    <a:pt x="84" y="72"/>
                    <a:pt x="39" y="72"/>
                    <a:pt x="35" y="73"/>
                  </a:cubicBezTo>
                  <a:cubicBezTo>
                    <a:pt x="31" y="74"/>
                    <a:pt x="0" y="72"/>
                    <a:pt x="6" y="79"/>
                  </a:cubicBezTo>
                  <a:cubicBezTo>
                    <a:pt x="12" y="86"/>
                    <a:pt x="25" y="81"/>
                    <a:pt x="38" y="82"/>
                  </a:cubicBezTo>
                  <a:cubicBezTo>
                    <a:pt x="51" y="83"/>
                    <a:pt x="65" y="95"/>
                    <a:pt x="65" y="95"/>
                  </a:cubicBezTo>
                  <a:cubicBezTo>
                    <a:pt x="88" y="91"/>
                    <a:pt x="88" y="91"/>
                    <a:pt x="88" y="91"/>
                  </a:cubicBezTo>
                  <a:cubicBezTo>
                    <a:pt x="75" y="101"/>
                    <a:pt x="75" y="101"/>
                    <a:pt x="75" y="101"/>
                  </a:cubicBezTo>
                  <a:cubicBezTo>
                    <a:pt x="85" y="105"/>
                    <a:pt x="85" y="105"/>
                    <a:pt x="85" y="105"/>
                  </a:cubicBezTo>
                  <a:cubicBezTo>
                    <a:pt x="85" y="105"/>
                    <a:pt x="82" y="114"/>
                    <a:pt x="75" y="118"/>
                  </a:cubicBezTo>
                  <a:cubicBezTo>
                    <a:pt x="68" y="122"/>
                    <a:pt x="35" y="116"/>
                    <a:pt x="41" y="125"/>
                  </a:cubicBezTo>
                  <a:cubicBezTo>
                    <a:pt x="47" y="134"/>
                    <a:pt x="75" y="130"/>
                    <a:pt x="82" y="130"/>
                  </a:cubicBezTo>
                  <a:cubicBezTo>
                    <a:pt x="89" y="130"/>
                    <a:pt x="98" y="123"/>
                    <a:pt x="98" y="123"/>
                  </a:cubicBezTo>
                  <a:cubicBezTo>
                    <a:pt x="116" y="134"/>
                    <a:pt x="116" y="134"/>
                    <a:pt x="116" y="134"/>
                  </a:cubicBezTo>
                  <a:cubicBezTo>
                    <a:pt x="124" y="127"/>
                    <a:pt x="124" y="127"/>
                    <a:pt x="124" y="127"/>
                  </a:cubicBezTo>
                  <a:cubicBezTo>
                    <a:pt x="124" y="127"/>
                    <a:pt x="121" y="133"/>
                    <a:pt x="131" y="138"/>
                  </a:cubicBezTo>
                  <a:cubicBezTo>
                    <a:pt x="141" y="143"/>
                    <a:pt x="164" y="152"/>
                    <a:pt x="172" y="15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2" name="Verenigde Arabische Emiraten">
              <a:extLst>
                <a:ext uri="{FF2B5EF4-FFF2-40B4-BE49-F238E27FC236}">
                  <a16:creationId xmlns:a16="http://schemas.microsoft.com/office/drawing/2014/main" id="{A3B25724-F6D0-48D1-BC7F-80A3484B0F8E}"/>
                </a:ext>
              </a:extLst>
            </p:cNvPr>
            <p:cNvSpPr>
              <a:spLocks/>
            </p:cNvSpPr>
            <p:nvPr/>
          </p:nvSpPr>
          <p:spPr bwMode="gray">
            <a:xfrm>
              <a:off x="7452104" y="2890098"/>
              <a:ext cx="168314" cy="159793"/>
            </a:xfrm>
            <a:custGeom>
              <a:avLst/>
              <a:gdLst>
                <a:gd name="T0" fmla="*/ 198 w 224"/>
                <a:gd name="T1" fmla="*/ 84 h 215"/>
                <a:gd name="T2" fmla="*/ 208 w 224"/>
                <a:gd name="T3" fmla="*/ 97 h 215"/>
                <a:gd name="T4" fmla="*/ 224 w 224"/>
                <a:gd name="T5" fmla="*/ 91 h 215"/>
                <a:gd name="T6" fmla="*/ 214 w 224"/>
                <a:gd name="T7" fmla="*/ 51 h 215"/>
                <a:gd name="T8" fmla="*/ 215 w 224"/>
                <a:gd name="T9" fmla="*/ 3 h 215"/>
                <a:gd name="T10" fmla="*/ 186 w 224"/>
                <a:gd name="T11" fmla="*/ 51 h 215"/>
                <a:gd name="T12" fmla="*/ 166 w 224"/>
                <a:gd name="T13" fmla="*/ 61 h 215"/>
                <a:gd name="T14" fmla="*/ 131 w 224"/>
                <a:gd name="T15" fmla="*/ 102 h 215"/>
                <a:gd name="T16" fmla="*/ 122 w 224"/>
                <a:gd name="T17" fmla="*/ 131 h 215"/>
                <a:gd name="T18" fmla="*/ 62 w 224"/>
                <a:gd name="T19" fmla="*/ 127 h 215"/>
                <a:gd name="T20" fmla="*/ 16 w 224"/>
                <a:gd name="T21" fmla="*/ 140 h 215"/>
                <a:gd name="T22" fmla="*/ 1 w 224"/>
                <a:gd name="T23" fmla="*/ 127 h 215"/>
                <a:gd name="T24" fmla="*/ 5 w 224"/>
                <a:gd name="T25" fmla="*/ 145 h 215"/>
                <a:gd name="T26" fmla="*/ 52 w 224"/>
                <a:gd name="T27" fmla="*/ 200 h 215"/>
                <a:gd name="T28" fmla="*/ 177 w 224"/>
                <a:gd name="T29" fmla="*/ 215 h 215"/>
                <a:gd name="T30" fmla="*/ 168 w 224"/>
                <a:gd name="T31" fmla="*/ 192 h 215"/>
                <a:gd name="T32" fmla="*/ 181 w 224"/>
                <a:gd name="T33" fmla="*/ 163 h 215"/>
                <a:gd name="T34" fmla="*/ 189 w 224"/>
                <a:gd name="T35" fmla="*/ 136 h 215"/>
                <a:gd name="T36" fmla="*/ 201 w 224"/>
                <a:gd name="T37" fmla="*/ 135 h 215"/>
                <a:gd name="T38" fmla="*/ 191 w 224"/>
                <a:gd name="T39" fmla="*/ 118 h 215"/>
                <a:gd name="T40" fmla="*/ 198 w 224"/>
                <a:gd name="T41" fmla="*/ 8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4" h="215">
                  <a:moveTo>
                    <a:pt x="198" y="84"/>
                  </a:moveTo>
                  <a:cubicBezTo>
                    <a:pt x="202" y="84"/>
                    <a:pt x="208" y="97"/>
                    <a:pt x="208" y="97"/>
                  </a:cubicBezTo>
                  <a:cubicBezTo>
                    <a:pt x="224" y="91"/>
                    <a:pt x="224" y="91"/>
                    <a:pt x="224" y="91"/>
                  </a:cubicBezTo>
                  <a:cubicBezTo>
                    <a:pt x="219" y="78"/>
                    <a:pt x="212" y="63"/>
                    <a:pt x="214" y="51"/>
                  </a:cubicBezTo>
                  <a:cubicBezTo>
                    <a:pt x="217" y="34"/>
                    <a:pt x="222" y="6"/>
                    <a:pt x="215" y="3"/>
                  </a:cubicBezTo>
                  <a:cubicBezTo>
                    <a:pt x="207" y="0"/>
                    <a:pt x="186" y="51"/>
                    <a:pt x="186" y="51"/>
                  </a:cubicBezTo>
                  <a:cubicBezTo>
                    <a:pt x="186" y="51"/>
                    <a:pt x="172" y="53"/>
                    <a:pt x="166" y="61"/>
                  </a:cubicBezTo>
                  <a:cubicBezTo>
                    <a:pt x="161" y="70"/>
                    <a:pt x="131" y="102"/>
                    <a:pt x="131" y="102"/>
                  </a:cubicBezTo>
                  <a:cubicBezTo>
                    <a:pt x="131" y="102"/>
                    <a:pt x="131" y="130"/>
                    <a:pt x="122" y="131"/>
                  </a:cubicBezTo>
                  <a:cubicBezTo>
                    <a:pt x="113" y="132"/>
                    <a:pt x="69" y="127"/>
                    <a:pt x="62" y="127"/>
                  </a:cubicBezTo>
                  <a:cubicBezTo>
                    <a:pt x="56" y="127"/>
                    <a:pt x="25" y="144"/>
                    <a:pt x="16" y="140"/>
                  </a:cubicBezTo>
                  <a:cubicBezTo>
                    <a:pt x="11" y="138"/>
                    <a:pt x="5" y="132"/>
                    <a:pt x="1" y="127"/>
                  </a:cubicBezTo>
                  <a:cubicBezTo>
                    <a:pt x="0" y="132"/>
                    <a:pt x="0" y="140"/>
                    <a:pt x="5" y="145"/>
                  </a:cubicBezTo>
                  <a:cubicBezTo>
                    <a:pt x="12" y="152"/>
                    <a:pt x="49" y="200"/>
                    <a:pt x="52" y="200"/>
                  </a:cubicBezTo>
                  <a:cubicBezTo>
                    <a:pt x="54" y="200"/>
                    <a:pt x="143" y="211"/>
                    <a:pt x="177" y="215"/>
                  </a:cubicBezTo>
                  <a:cubicBezTo>
                    <a:pt x="173" y="207"/>
                    <a:pt x="168" y="196"/>
                    <a:pt x="168" y="192"/>
                  </a:cubicBezTo>
                  <a:cubicBezTo>
                    <a:pt x="168" y="186"/>
                    <a:pt x="181" y="163"/>
                    <a:pt x="181" y="163"/>
                  </a:cubicBezTo>
                  <a:cubicBezTo>
                    <a:pt x="181" y="163"/>
                    <a:pt x="187" y="143"/>
                    <a:pt x="189" y="136"/>
                  </a:cubicBezTo>
                  <a:cubicBezTo>
                    <a:pt x="191" y="129"/>
                    <a:pt x="197" y="137"/>
                    <a:pt x="201" y="135"/>
                  </a:cubicBezTo>
                  <a:cubicBezTo>
                    <a:pt x="205" y="133"/>
                    <a:pt x="195" y="122"/>
                    <a:pt x="191" y="118"/>
                  </a:cubicBezTo>
                  <a:cubicBezTo>
                    <a:pt x="187" y="114"/>
                    <a:pt x="194" y="84"/>
                    <a:pt x="198" y="8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3" name="Oman">
              <a:extLst>
                <a:ext uri="{FF2B5EF4-FFF2-40B4-BE49-F238E27FC236}">
                  <a16:creationId xmlns:a16="http://schemas.microsoft.com/office/drawing/2014/main" id="{3FE10AD1-5CFB-473F-ABDF-1997903315D7}"/>
                </a:ext>
              </a:extLst>
            </p:cNvPr>
            <p:cNvSpPr>
              <a:spLocks/>
            </p:cNvSpPr>
            <p:nvPr/>
          </p:nvSpPr>
          <p:spPr bwMode="gray">
            <a:xfrm>
              <a:off x="7484062" y="2951884"/>
              <a:ext cx="272712" cy="334499"/>
            </a:xfrm>
            <a:custGeom>
              <a:avLst/>
              <a:gdLst>
                <a:gd name="T0" fmla="*/ 169 w 364"/>
                <a:gd name="T1" fmla="*/ 375 h 445"/>
                <a:gd name="T2" fmla="*/ 220 w 364"/>
                <a:gd name="T3" fmla="*/ 358 h 445"/>
                <a:gd name="T4" fmla="*/ 228 w 364"/>
                <a:gd name="T5" fmla="*/ 330 h 445"/>
                <a:gd name="T6" fmla="*/ 269 w 364"/>
                <a:gd name="T7" fmla="*/ 304 h 445"/>
                <a:gd name="T8" fmla="*/ 283 w 364"/>
                <a:gd name="T9" fmla="*/ 249 h 445"/>
                <a:gd name="T10" fmla="*/ 312 w 364"/>
                <a:gd name="T11" fmla="*/ 249 h 445"/>
                <a:gd name="T12" fmla="*/ 318 w 364"/>
                <a:gd name="T13" fmla="*/ 218 h 445"/>
                <a:gd name="T14" fmla="*/ 355 w 364"/>
                <a:gd name="T15" fmla="*/ 184 h 445"/>
                <a:gd name="T16" fmla="*/ 359 w 364"/>
                <a:gd name="T17" fmla="*/ 134 h 445"/>
                <a:gd name="T18" fmla="*/ 339 w 364"/>
                <a:gd name="T19" fmla="*/ 127 h 445"/>
                <a:gd name="T20" fmla="*/ 302 w 364"/>
                <a:gd name="T21" fmla="*/ 74 h 445"/>
                <a:gd name="T22" fmla="*/ 237 w 364"/>
                <a:gd name="T23" fmla="*/ 52 h 445"/>
                <a:gd name="T24" fmla="*/ 191 w 364"/>
                <a:gd name="T25" fmla="*/ 23 h 445"/>
                <a:gd name="T26" fmla="*/ 184 w 364"/>
                <a:gd name="T27" fmla="*/ 7 h 445"/>
                <a:gd name="T28" fmla="*/ 168 w 364"/>
                <a:gd name="T29" fmla="*/ 13 h 445"/>
                <a:gd name="T30" fmla="*/ 158 w 364"/>
                <a:gd name="T31" fmla="*/ 0 h 445"/>
                <a:gd name="T32" fmla="*/ 151 w 364"/>
                <a:gd name="T33" fmla="*/ 34 h 445"/>
                <a:gd name="T34" fmla="*/ 161 w 364"/>
                <a:gd name="T35" fmla="*/ 51 h 445"/>
                <a:gd name="T36" fmla="*/ 149 w 364"/>
                <a:gd name="T37" fmla="*/ 52 h 445"/>
                <a:gd name="T38" fmla="*/ 141 w 364"/>
                <a:gd name="T39" fmla="*/ 79 h 445"/>
                <a:gd name="T40" fmla="*/ 128 w 364"/>
                <a:gd name="T41" fmla="*/ 108 h 445"/>
                <a:gd name="T42" fmla="*/ 141 w 364"/>
                <a:gd name="T43" fmla="*/ 142 h 445"/>
                <a:gd name="T44" fmla="*/ 159 w 364"/>
                <a:gd name="T45" fmla="*/ 161 h 445"/>
                <a:gd name="T46" fmla="*/ 133 w 364"/>
                <a:gd name="T47" fmla="*/ 276 h 445"/>
                <a:gd name="T48" fmla="*/ 0 w 364"/>
                <a:gd name="T49" fmla="*/ 325 h 445"/>
                <a:gd name="T50" fmla="*/ 54 w 364"/>
                <a:gd name="T51" fmla="*/ 445 h 445"/>
                <a:gd name="T52" fmla="*/ 162 w 364"/>
                <a:gd name="T53" fmla="*/ 410 h 445"/>
                <a:gd name="T54" fmla="*/ 169 w 364"/>
                <a:gd name="T55" fmla="*/ 37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445">
                  <a:moveTo>
                    <a:pt x="169" y="375"/>
                  </a:moveTo>
                  <a:cubicBezTo>
                    <a:pt x="169" y="375"/>
                    <a:pt x="211" y="369"/>
                    <a:pt x="220" y="358"/>
                  </a:cubicBezTo>
                  <a:cubicBezTo>
                    <a:pt x="228" y="348"/>
                    <a:pt x="228" y="330"/>
                    <a:pt x="228" y="330"/>
                  </a:cubicBezTo>
                  <a:cubicBezTo>
                    <a:pt x="228" y="330"/>
                    <a:pt x="260" y="319"/>
                    <a:pt x="269" y="304"/>
                  </a:cubicBezTo>
                  <a:cubicBezTo>
                    <a:pt x="279" y="288"/>
                    <a:pt x="274" y="250"/>
                    <a:pt x="283" y="249"/>
                  </a:cubicBezTo>
                  <a:cubicBezTo>
                    <a:pt x="292" y="248"/>
                    <a:pt x="302" y="260"/>
                    <a:pt x="312" y="249"/>
                  </a:cubicBezTo>
                  <a:cubicBezTo>
                    <a:pt x="323" y="238"/>
                    <a:pt x="318" y="218"/>
                    <a:pt x="318" y="218"/>
                  </a:cubicBezTo>
                  <a:cubicBezTo>
                    <a:pt x="355" y="184"/>
                    <a:pt x="355" y="184"/>
                    <a:pt x="355" y="184"/>
                  </a:cubicBezTo>
                  <a:cubicBezTo>
                    <a:pt x="355" y="184"/>
                    <a:pt x="364" y="144"/>
                    <a:pt x="359" y="134"/>
                  </a:cubicBezTo>
                  <a:cubicBezTo>
                    <a:pt x="355" y="124"/>
                    <a:pt x="339" y="127"/>
                    <a:pt x="339" y="127"/>
                  </a:cubicBezTo>
                  <a:cubicBezTo>
                    <a:pt x="339" y="127"/>
                    <a:pt x="317" y="87"/>
                    <a:pt x="302" y="74"/>
                  </a:cubicBezTo>
                  <a:cubicBezTo>
                    <a:pt x="287" y="61"/>
                    <a:pt x="237" y="52"/>
                    <a:pt x="237" y="52"/>
                  </a:cubicBezTo>
                  <a:cubicBezTo>
                    <a:pt x="237" y="52"/>
                    <a:pt x="194" y="38"/>
                    <a:pt x="191" y="23"/>
                  </a:cubicBezTo>
                  <a:cubicBezTo>
                    <a:pt x="190" y="18"/>
                    <a:pt x="187" y="13"/>
                    <a:pt x="184" y="7"/>
                  </a:cubicBezTo>
                  <a:cubicBezTo>
                    <a:pt x="168" y="13"/>
                    <a:pt x="168" y="13"/>
                    <a:pt x="168" y="13"/>
                  </a:cubicBezTo>
                  <a:cubicBezTo>
                    <a:pt x="168" y="13"/>
                    <a:pt x="162" y="0"/>
                    <a:pt x="158" y="0"/>
                  </a:cubicBezTo>
                  <a:cubicBezTo>
                    <a:pt x="154" y="0"/>
                    <a:pt x="147" y="30"/>
                    <a:pt x="151" y="34"/>
                  </a:cubicBezTo>
                  <a:cubicBezTo>
                    <a:pt x="155" y="38"/>
                    <a:pt x="165" y="49"/>
                    <a:pt x="161" y="51"/>
                  </a:cubicBezTo>
                  <a:cubicBezTo>
                    <a:pt x="157" y="53"/>
                    <a:pt x="151" y="45"/>
                    <a:pt x="149" y="52"/>
                  </a:cubicBezTo>
                  <a:cubicBezTo>
                    <a:pt x="147" y="59"/>
                    <a:pt x="141" y="79"/>
                    <a:pt x="141" y="79"/>
                  </a:cubicBezTo>
                  <a:cubicBezTo>
                    <a:pt x="141" y="79"/>
                    <a:pt x="128" y="102"/>
                    <a:pt x="128" y="108"/>
                  </a:cubicBezTo>
                  <a:cubicBezTo>
                    <a:pt x="128" y="114"/>
                    <a:pt x="141" y="138"/>
                    <a:pt x="141" y="142"/>
                  </a:cubicBezTo>
                  <a:cubicBezTo>
                    <a:pt x="141" y="146"/>
                    <a:pt x="159" y="161"/>
                    <a:pt x="159" y="161"/>
                  </a:cubicBezTo>
                  <a:cubicBezTo>
                    <a:pt x="133" y="276"/>
                    <a:pt x="133" y="276"/>
                    <a:pt x="133" y="276"/>
                  </a:cubicBezTo>
                  <a:cubicBezTo>
                    <a:pt x="0" y="325"/>
                    <a:pt x="0" y="325"/>
                    <a:pt x="0" y="325"/>
                  </a:cubicBezTo>
                  <a:cubicBezTo>
                    <a:pt x="54" y="445"/>
                    <a:pt x="54" y="445"/>
                    <a:pt x="54" y="445"/>
                  </a:cubicBezTo>
                  <a:cubicBezTo>
                    <a:pt x="81" y="434"/>
                    <a:pt x="159" y="415"/>
                    <a:pt x="162" y="410"/>
                  </a:cubicBezTo>
                  <a:cubicBezTo>
                    <a:pt x="167" y="404"/>
                    <a:pt x="169" y="375"/>
                    <a:pt x="169" y="37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4" name="Qatar">
              <a:extLst>
                <a:ext uri="{FF2B5EF4-FFF2-40B4-BE49-F238E27FC236}">
                  <a16:creationId xmlns:a16="http://schemas.microsoft.com/office/drawing/2014/main" id="{A3E0E72B-E6C2-4638-9FCF-DD39B42FE208}"/>
                </a:ext>
              </a:extLst>
            </p:cNvPr>
            <p:cNvSpPr>
              <a:spLocks/>
            </p:cNvSpPr>
            <p:nvPr/>
          </p:nvSpPr>
          <p:spPr bwMode="gray">
            <a:xfrm>
              <a:off x="7426537" y="2900751"/>
              <a:ext cx="36219" cy="74570"/>
            </a:xfrm>
            <a:custGeom>
              <a:avLst/>
              <a:gdLst>
                <a:gd name="T0" fmla="*/ 16 w 49"/>
                <a:gd name="T1" fmla="*/ 90 h 98"/>
                <a:gd name="T2" fmla="*/ 24 w 49"/>
                <a:gd name="T3" fmla="*/ 98 h 98"/>
                <a:gd name="T4" fmla="*/ 30 w 49"/>
                <a:gd name="T5" fmla="*/ 96 h 98"/>
                <a:gd name="T6" fmla="*/ 30 w 49"/>
                <a:gd name="T7" fmla="*/ 95 h 98"/>
                <a:gd name="T8" fmla="*/ 47 w 49"/>
                <a:gd name="T9" fmla="*/ 35 h 98"/>
                <a:gd name="T10" fmla="*/ 22 w 49"/>
                <a:gd name="T11" fmla="*/ 3 h 98"/>
                <a:gd name="T12" fmla="*/ 9 w 49"/>
                <a:gd name="T13" fmla="*/ 47 h 98"/>
                <a:gd name="T14" fmla="*/ 1 w 49"/>
                <a:gd name="T15" fmla="*/ 84 h 98"/>
                <a:gd name="T16" fmla="*/ 0 w 49"/>
                <a:gd name="T17" fmla="*/ 83 h 98"/>
                <a:gd name="T18" fmla="*/ 6 w 49"/>
                <a:gd name="T19" fmla="*/ 93 h 98"/>
                <a:gd name="T20" fmla="*/ 16 w 49"/>
                <a:gd name="T21" fmla="*/ 9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98">
                  <a:moveTo>
                    <a:pt x="16" y="90"/>
                  </a:moveTo>
                  <a:cubicBezTo>
                    <a:pt x="24" y="98"/>
                    <a:pt x="24" y="98"/>
                    <a:pt x="24" y="98"/>
                  </a:cubicBezTo>
                  <a:cubicBezTo>
                    <a:pt x="30" y="96"/>
                    <a:pt x="30" y="96"/>
                    <a:pt x="30" y="96"/>
                  </a:cubicBezTo>
                  <a:cubicBezTo>
                    <a:pt x="30" y="96"/>
                    <a:pt x="30" y="95"/>
                    <a:pt x="30" y="95"/>
                  </a:cubicBezTo>
                  <a:cubicBezTo>
                    <a:pt x="35" y="86"/>
                    <a:pt x="49" y="56"/>
                    <a:pt x="47" y="35"/>
                  </a:cubicBezTo>
                  <a:cubicBezTo>
                    <a:pt x="45" y="14"/>
                    <a:pt x="31" y="0"/>
                    <a:pt x="22" y="3"/>
                  </a:cubicBezTo>
                  <a:cubicBezTo>
                    <a:pt x="12" y="6"/>
                    <a:pt x="10" y="32"/>
                    <a:pt x="9" y="47"/>
                  </a:cubicBezTo>
                  <a:cubicBezTo>
                    <a:pt x="9" y="62"/>
                    <a:pt x="9" y="83"/>
                    <a:pt x="1" y="84"/>
                  </a:cubicBezTo>
                  <a:cubicBezTo>
                    <a:pt x="1" y="84"/>
                    <a:pt x="1" y="84"/>
                    <a:pt x="0" y="83"/>
                  </a:cubicBezTo>
                  <a:cubicBezTo>
                    <a:pt x="6" y="93"/>
                    <a:pt x="6" y="93"/>
                    <a:pt x="6" y="93"/>
                  </a:cubicBezTo>
                  <a:lnTo>
                    <a:pt x="16" y="9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5" name="Pakistan">
              <a:extLst>
                <a:ext uri="{FF2B5EF4-FFF2-40B4-BE49-F238E27FC236}">
                  <a16:creationId xmlns:a16="http://schemas.microsoft.com/office/drawing/2014/main" id="{5409654D-803F-4AF6-991F-45CB6273F6CC}"/>
                </a:ext>
              </a:extLst>
            </p:cNvPr>
            <p:cNvSpPr>
              <a:spLocks/>
            </p:cNvSpPr>
            <p:nvPr/>
          </p:nvSpPr>
          <p:spPr bwMode="gray">
            <a:xfrm>
              <a:off x="7752513" y="2466116"/>
              <a:ext cx="526248" cy="530511"/>
            </a:xfrm>
            <a:custGeom>
              <a:avLst/>
              <a:gdLst>
                <a:gd name="T0" fmla="*/ 639 w 701"/>
                <a:gd name="T1" fmla="*/ 64 h 705"/>
                <a:gd name="T2" fmla="*/ 584 w 701"/>
                <a:gd name="T3" fmla="*/ 14 h 705"/>
                <a:gd name="T4" fmla="*/ 541 w 701"/>
                <a:gd name="T5" fmla="*/ 0 h 705"/>
                <a:gd name="T6" fmla="*/ 479 w 701"/>
                <a:gd name="T7" fmla="*/ 10 h 705"/>
                <a:gd name="T8" fmla="*/ 408 w 701"/>
                <a:gd name="T9" fmla="*/ 46 h 705"/>
                <a:gd name="T10" fmla="*/ 433 w 701"/>
                <a:gd name="T11" fmla="*/ 110 h 705"/>
                <a:gd name="T12" fmla="*/ 418 w 701"/>
                <a:gd name="T13" fmla="*/ 160 h 705"/>
                <a:gd name="T14" fmla="*/ 395 w 701"/>
                <a:gd name="T15" fmla="*/ 168 h 705"/>
                <a:gd name="T16" fmla="*/ 370 w 701"/>
                <a:gd name="T17" fmla="*/ 171 h 705"/>
                <a:gd name="T18" fmla="*/ 401 w 701"/>
                <a:gd name="T19" fmla="*/ 197 h 705"/>
                <a:gd name="T20" fmla="*/ 363 w 701"/>
                <a:gd name="T21" fmla="*/ 238 h 705"/>
                <a:gd name="T22" fmla="*/ 348 w 701"/>
                <a:gd name="T23" fmla="*/ 293 h 705"/>
                <a:gd name="T24" fmla="*/ 305 w 701"/>
                <a:gd name="T25" fmla="*/ 289 h 705"/>
                <a:gd name="T26" fmla="*/ 266 w 701"/>
                <a:gd name="T27" fmla="*/ 312 h 705"/>
                <a:gd name="T28" fmla="*/ 242 w 701"/>
                <a:gd name="T29" fmla="*/ 355 h 705"/>
                <a:gd name="T30" fmla="*/ 157 w 701"/>
                <a:gd name="T31" fmla="*/ 404 h 705"/>
                <a:gd name="T32" fmla="*/ 100 w 701"/>
                <a:gd name="T33" fmla="*/ 405 h 705"/>
                <a:gd name="T34" fmla="*/ 0 w 701"/>
                <a:gd name="T35" fmla="*/ 389 h 705"/>
                <a:gd name="T36" fmla="*/ 77 w 701"/>
                <a:gd name="T37" fmla="*/ 462 h 705"/>
                <a:gd name="T38" fmla="*/ 98 w 701"/>
                <a:gd name="T39" fmla="*/ 492 h 705"/>
                <a:gd name="T40" fmla="*/ 120 w 701"/>
                <a:gd name="T41" fmla="*/ 529 h 705"/>
                <a:gd name="T42" fmla="*/ 85 w 701"/>
                <a:gd name="T43" fmla="*/ 575 h 705"/>
                <a:gd name="T44" fmla="*/ 60 w 701"/>
                <a:gd name="T45" fmla="*/ 600 h 705"/>
                <a:gd name="T46" fmla="*/ 110 w 701"/>
                <a:gd name="T47" fmla="*/ 635 h 705"/>
                <a:gd name="T48" fmla="*/ 208 w 701"/>
                <a:gd name="T49" fmla="*/ 615 h 705"/>
                <a:gd name="T50" fmla="*/ 299 w 701"/>
                <a:gd name="T51" fmla="*/ 662 h 705"/>
                <a:gd name="T52" fmla="*/ 381 w 701"/>
                <a:gd name="T53" fmla="*/ 705 h 705"/>
                <a:gd name="T54" fmla="*/ 416 w 701"/>
                <a:gd name="T55" fmla="*/ 689 h 705"/>
                <a:gd name="T56" fmla="*/ 467 w 701"/>
                <a:gd name="T57" fmla="*/ 679 h 705"/>
                <a:gd name="T58" fmla="*/ 492 w 701"/>
                <a:gd name="T59" fmla="*/ 654 h 705"/>
                <a:gd name="T60" fmla="*/ 455 w 701"/>
                <a:gd name="T61" fmla="*/ 604 h 705"/>
                <a:gd name="T62" fmla="*/ 447 w 701"/>
                <a:gd name="T63" fmla="*/ 559 h 705"/>
                <a:gd name="T64" fmla="*/ 423 w 701"/>
                <a:gd name="T65" fmla="*/ 522 h 705"/>
                <a:gd name="T66" fmla="*/ 470 w 701"/>
                <a:gd name="T67" fmla="*/ 500 h 705"/>
                <a:gd name="T68" fmla="*/ 518 w 701"/>
                <a:gd name="T69" fmla="*/ 472 h 705"/>
                <a:gd name="T70" fmla="*/ 560 w 701"/>
                <a:gd name="T71" fmla="*/ 425 h 705"/>
                <a:gd name="T72" fmla="*/ 581 w 701"/>
                <a:gd name="T73" fmla="*/ 358 h 705"/>
                <a:gd name="T74" fmla="*/ 604 w 701"/>
                <a:gd name="T75" fmla="*/ 297 h 705"/>
                <a:gd name="T76" fmla="*/ 624 w 701"/>
                <a:gd name="T77" fmla="*/ 248 h 705"/>
                <a:gd name="T78" fmla="*/ 583 w 701"/>
                <a:gd name="T79" fmla="*/ 225 h 705"/>
                <a:gd name="T80" fmla="*/ 567 w 701"/>
                <a:gd name="T81" fmla="*/ 194 h 705"/>
                <a:gd name="T82" fmla="*/ 548 w 701"/>
                <a:gd name="T83" fmla="*/ 161 h 705"/>
                <a:gd name="T84" fmla="*/ 557 w 701"/>
                <a:gd name="T85" fmla="*/ 123 h 705"/>
                <a:gd name="T86" fmla="*/ 643 w 701"/>
                <a:gd name="T87" fmla="*/ 123 h 705"/>
                <a:gd name="T88" fmla="*/ 667 w 701"/>
                <a:gd name="T89" fmla="*/ 122 h 705"/>
                <a:gd name="T90" fmla="*/ 700 w 701"/>
                <a:gd name="T91"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705">
                  <a:moveTo>
                    <a:pt x="671" y="81"/>
                  </a:moveTo>
                  <a:cubicBezTo>
                    <a:pt x="652" y="80"/>
                    <a:pt x="647" y="60"/>
                    <a:pt x="647" y="60"/>
                  </a:cubicBezTo>
                  <a:cubicBezTo>
                    <a:pt x="639" y="64"/>
                    <a:pt x="639" y="64"/>
                    <a:pt x="639" y="64"/>
                  </a:cubicBezTo>
                  <a:cubicBezTo>
                    <a:pt x="618" y="56"/>
                    <a:pt x="618" y="56"/>
                    <a:pt x="618" y="56"/>
                  </a:cubicBezTo>
                  <a:cubicBezTo>
                    <a:pt x="618" y="56"/>
                    <a:pt x="617" y="35"/>
                    <a:pt x="608" y="25"/>
                  </a:cubicBezTo>
                  <a:cubicBezTo>
                    <a:pt x="599" y="15"/>
                    <a:pt x="584" y="14"/>
                    <a:pt x="584" y="14"/>
                  </a:cubicBezTo>
                  <a:cubicBezTo>
                    <a:pt x="581" y="5"/>
                    <a:pt x="581" y="5"/>
                    <a:pt x="581" y="5"/>
                  </a:cubicBezTo>
                  <a:cubicBezTo>
                    <a:pt x="560" y="5"/>
                    <a:pt x="560" y="5"/>
                    <a:pt x="560" y="5"/>
                  </a:cubicBezTo>
                  <a:cubicBezTo>
                    <a:pt x="560" y="5"/>
                    <a:pt x="549" y="4"/>
                    <a:pt x="541" y="0"/>
                  </a:cubicBezTo>
                  <a:cubicBezTo>
                    <a:pt x="535" y="4"/>
                    <a:pt x="526" y="9"/>
                    <a:pt x="523" y="10"/>
                  </a:cubicBezTo>
                  <a:cubicBezTo>
                    <a:pt x="518" y="11"/>
                    <a:pt x="508" y="5"/>
                    <a:pt x="505" y="5"/>
                  </a:cubicBezTo>
                  <a:cubicBezTo>
                    <a:pt x="502" y="5"/>
                    <a:pt x="479" y="10"/>
                    <a:pt x="479" y="10"/>
                  </a:cubicBezTo>
                  <a:cubicBezTo>
                    <a:pt x="479" y="10"/>
                    <a:pt x="462" y="9"/>
                    <a:pt x="455" y="12"/>
                  </a:cubicBezTo>
                  <a:cubicBezTo>
                    <a:pt x="448" y="15"/>
                    <a:pt x="425" y="31"/>
                    <a:pt x="425" y="31"/>
                  </a:cubicBezTo>
                  <a:cubicBezTo>
                    <a:pt x="425" y="31"/>
                    <a:pt x="414" y="34"/>
                    <a:pt x="408" y="46"/>
                  </a:cubicBezTo>
                  <a:cubicBezTo>
                    <a:pt x="402" y="58"/>
                    <a:pt x="407" y="54"/>
                    <a:pt x="418" y="66"/>
                  </a:cubicBezTo>
                  <a:cubicBezTo>
                    <a:pt x="429" y="78"/>
                    <a:pt x="426" y="95"/>
                    <a:pt x="426" y="95"/>
                  </a:cubicBezTo>
                  <a:cubicBezTo>
                    <a:pt x="426" y="95"/>
                    <a:pt x="436" y="103"/>
                    <a:pt x="433" y="110"/>
                  </a:cubicBezTo>
                  <a:cubicBezTo>
                    <a:pt x="430" y="117"/>
                    <a:pt x="413" y="125"/>
                    <a:pt x="412" y="134"/>
                  </a:cubicBezTo>
                  <a:cubicBezTo>
                    <a:pt x="411" y="143"/>
                    <a:pt x="418" y="144"/>
                    <a:pt x="418" y="144"/>
                  </a:cubicBezTo>
                  <a:cubicBezTo>
                    <a:pt x="418" y="144"/>
                    <a:pt x="419" y="153"/>
                    <a:pt x="418" y="160"/>
                  </a:cubicBezTo>
                  <a:cubicBezTo>
                    <a:pt x="417" y="167"/>
                    <a:pt x="406" y="164"/>
                    <a:pt x="406" y="164"/>
                  </a:cubicBezTo>
                  <a:cubicBezTo>
                    <a:pt x="402" y="171"/>
                    <a:pt x="402" y="171"/>
                    <a:pt x="402" y="171"/>
                  </a:cubicBezTo>
                  <a:cubicBezTo>
                    <a:pt x="395" y="168"/>
                    <a:pt x="395" y="168"/>
                    <a:pt x="395" y="168"/>
                  </a:cubicBezTo>
                  <a:cubicBezTo>
                    <a:pt x="384" y="167"/>
                    <a:pt x="384" y="167"/>
                    <a:pt x="384" y="167"/>
                  </a:cubicBezTo>
                  <a:cubicBezTo>
                    <a:pt x="384" y="167"/>
                    <a:pt x="377" y="159"/>
                    <a:pt x="373" y="160"/>
                  </a:cubicBezTo>
                  <a:cubicBezTo>
                    <a:pt x="369" y="161"/>
                    <a:pt x="369" y="166"/>
                    <a:pt x="370" y="171"/>
                  </a:cubicBezTo>
                  <a:cubicBezTo>
                    <a:pt x="371" y="176"/>
                    <a:pt x="386" y="180"/>
                    <a:pt x="386" y="180"/>
                  </a:cubicBezTo>
                  <a:cubicBezTo>
                    <a:pt x="386" y="180"/>
                    <a:pt x="386" y="184"/>
                    <a:pt x="388" y="191"/>
                  </a:cubicBezTo>
                  <a:cubicBezTo>
                    <a:pt x="390" y="198"/>
                    <a:pt x="401" y="197"/>
                    <a:pt x="401" y="197"/>
                  </a:cubicBezTo>
                  <a:cubicBezTo>
                    <a:pt x="381" y="211"/>
                    <a:pt x="381" y="211"/>
                    <a:pt x="381" y="211"/>
                  </a:cubicBezTo>
                  <a:cubicBezTo>
                    <a:pt x="381" y="211"/>
                    <a:pt x="368" y="210"/>
                    <a:pt x="364" y="213"/>
                  </a:cubicBezTo>
                  <a:cubicBezTo>
                    <a:pt x="360" y="216"/>
                    <a:pt x="363" y="238"/>
                    <a:pt x="363" y="238"/>
                  </a:cubicBezTo>
                  <a:cubicBezTo>
                    <a:pt x="363" y="238"/>
                    <a:pt x="357" y="235"/>
                    <a:pt x="356" y="247"/>
                  </a:cubicBezTo>
                  <a:cubicBezTo>
                    <a:pt x="355" y="259"/>
                    <a:pt x="364" y="277"/>
                    <a:pt x="364" y="277"/>
                  </a:cubicBezTo>
                  <a:cubicBezTo>
                    <a:pt x="364" y="277"/>
                    <a:pt x="361" y="286"/>
                    <a:pt x="348" y="293"/>
                  </a:cubicBezTo>
                  <a:cubicBezTo>
                    <a:pt x="335" y="300"/>
                    <a:pt x="338" y="281"/>
                    <a:pt x="338" y="281"/>
                  </a:cubicBezTo>
                  <a:cubicBezTo>
                    <a:pt x="338" y="281"/>
                    <a:pt x="328" y="283"/>
                    <a:pt x="320" y="283"/>
                  </a:cubicBezTo>
                  <a:cubicBezTo>
                    <a:pt x="312" y="283"/>
                    <a:pt x="305" y="289"/>
                    <a:pt x="305" y="289"/>
                  </a:cubicBezTo>
                  <a:cubicBezTo>
                    <a:pt x="305" y="289"/>
                    <a:pt x="291" y="293"/>
                    <a:pt x="287" y="298"/>
                  </a:cubicBezTo>
                  <a:cubicBezTo>
                    <a:pt x="283" y="303"/>
                    <a:pt x="300" y="305"/>
                    <a:pt x="298" y="311"/>
                  </a:cubicBezTo>
                  <a:cubicBezTo>
                    <a:pt x="296" y="317"/>
                    <a:pt x="266" y="312"/>
                    <a:pt x="266" y="312"/>
                  </a:cubicBezTo>
                  <a:cubicBezTo>
                    <a:pt x="266" y="312"/>
                    <a:pt x="270" y="306"/>
                    <a:pt x="262" y="306"/>
                  </a:cubicBezTo>
                  <a:cubicBezTo>
                    <a:pt x="254" y="306"/>
                    <a:pt x="239" y="319"/>
                    <a:pt x="237" y="325"/>
                  </a:cubicBezTo>
                  <a:cubicBezTo>
                    <a:pt x="235" y="331"/>
                    <a:pt x="242" y="355"/>
                    <a:pt x="242" y="355"/>
                  </a:cubicBezTo>
                  <a:cubicBezTo>
                    <a:pt x="242" y="355"/>
                    <a:pt x="248" y="375"/>
                    <a:pt x="246" y="381"/>
                  </a:cubicBezTo>
                  <a:cubicBezTo>
                    <a:pt x="244" y="387"/>
                    <a:pt x="205" y="400"/>
                    <a:pt x="202" y="401"/>
                  </a:cubicBezTo>
                  <a:cubicBezTo>
                    <a:pt x="199" y="402"/>
                    <a:pt x="157" y="404"/>
                    <a:pt x="157" y="404"/>
                  </a:cubicBezTo>
                  <a:cubicBezTo>
                    <a:pt x="157" y="404"/>
                    <a:pt x="156" y="410"/>
                    <a:pt x="144" y="410"/>
                  </a:cubicBezTo>
                  <a:cubicBezTo>
                    <a:pt x="132" y="410"/>
                    <a:pt x="135" y="406"/>
                    <a:pt x="135" y="406"/>
                  </a:cubicBezTo>
                  <a:cubicBezTo>
                    <a:pt x="100" y="405"/>
                    <a:pt x="100" y="405"/>
                    <a:pt x="100" y="405"/>
                  </a:cubicBezTo>
                  <a:cubicBezTo>
                    <a:pt x="100" y="405"/>
                    <a:pt x="102" y="410"/>
                    <a:pt x="81" y="412"/>
                  </a:cubicBezTo>
                  <a:cubicBezTo>
                    <a:pt x="60" y="414"/>
                    <a:pt x="30" y="396"/>
                    <a:pt x="21" y="391"/>
                  </a:cubicBezTo>
                  <a:cubicBezTo>
                    <a:pt x="12" y="386"/>
                    <a:pt x="0" y="389"/>
                    <a:pt x="0" y="389"/>
                  </a:cubicBezTo>
                  <a:cubicBezTo>
                    <a:pt x="0" y="389"/>
                    <a:pt x="20" y="408"/>
                    <a:pt x="26" y="419"/>
                  </a:cubicBezTo>
                  <a:cubicBezTo>
                    <a:pt x="32" y="430"/>
                    <a:pt x="46" y="450"/>
                    <a:pt x="54" y="460"/>
                  </a:cubicBezTo>
                  <a:cubicBezTo>
                    <a:pt x="62" y="470"/>
                    <a:pt x="77" y="462"/>
                    <a:pt x="77" y="462"/>
                  </a:cubicBezTo>
                  <a:cubicBezTo>
                    <a:pt x="86" y="473"/>
                    <a:pt x="86" y="473"/>
                    <a:pt x="86" y="473"/>
                  </a:cubicBezTo>
                  <a:cubicBezTo>
                    <a:pt x="99" y="472"/>
                    <a:pt x="99" y="472"/>
                    <a:pt x="99" y="472"/>
                  </a:cubicBezTo>
                  <a:cubicBezTo>
                    <a:pt x="98" y="492"/>
                    <a:pt x="98" y="492"/>
                    <a:pt x="98" y="492"/>
                  </a:cubicBezTo>
                  <a:cubicBezTo>
                    <a:pt x="101" y="494"/>
                    <a:pt x="101" y="494"/>
                    <a:pt x="101" y="494"/>
                  </a:cubicBezTo>
                  <a:cubicBezTo>
                    <a:pt x="101" y="494"/>
                    <a:pt x="100" y="517"/>
                    <a:pt x="103" y="524"/>
                  </a:cubicBezTo>
                  <a:cubicBezTo>
                    <a:pt x="106" y="531"/>
                    <a:pt x="112" y="518"/>
                    <a:pt x="120" y="529"/>
                  </a:cubicBezTo>
                  <a:cubicBezTo>
                    <a:pt x="128" y="540"/>
                    <a:pt x="129" y="556"/>
                    <a:pt x="125" y="561"/>
                  </a:cubicBezTo>
                  <a:cubicBezTo>
                    <a:pt x="121" y="566"/>
                    <a:pt x="119" y="553"/>
                    <a:pt x="101" y="559"/>
                  </a:cubicBezTo>
                  <a:cubicBezTo>
                    <a:pt x="83" y="565"/>
                    <a:pt x="89" y="569"/>
                    <a:pt x="85" y="575"/>
                  </a:cubicBezTo>
                  <a:cubicBezTo>
                    <a:pt x="81" y="581"/>
                    <a:pt x="72" y="579"/>
                    <a:pt x="72" y="579"/>
                  </a:cubicBezTo>
                  <a:cubicBezTo>
                    <a:pt x="70" y="590"/>
                    <a:pt x="70" y="590"/>
                    <a:pt x="70" y="590"/>
                  </a:cubicBezTo>
                  <a:cubicBezTo>
                    <a:pt x="70" y="590"/>
                    <a:pt x="66" y="597"/>
                    <a:pt x="60" y="600"/>
                  </a:cubicBezTo>
                  <a:cubicBezTo>
                    <a:pt x="55" y="602"/>
                    <a:pt x="59" y="630"/>
                    <a:pt x="60" y="637"/>
                  </a:cubicBezTo>
                  <a:cubicBezTo>
                    <a:pt x="70" y="633"/>
                    <a:pt x="78" y="628"/>
                    <a:pt x="78" y="628"/>
                  </a:cubicBezTo>
                  <a:cubicBezTo>
                    <a:pt x="78" y="628"/>
                    <a:pt x="100" y="635"/>
                    <a:pt x="110" y="635"/>
                  </a:cubicBezTo>
                  <a:cubicBezTo>
                    <a:pt x="120" y="636"/>
                    <a:pt x="149" y="620"/>
                    <a:pt x="149" y="620"/>
                  </a:cubicBezTo>
                  <a:cubicBezTo>
                    <a:pt x="149" y="620"/>
                    <a:pt x="165" y="628"/>
                    <a:pt x="175" y="626"/>
                  </a:cubicBezTo>
                  <a:cubicBezTo>
                    <a:pt x="186" y="624"/>
                    <a:pt x="208" y="615"/>
                    <a:pt x="208" y="615"/>
                  </a:cubicBezTo>
                  <a:cubicBezTo>
                    <a:pt x="234" y="622"/>
                    <a:pt x="234" y="622"/>
                    <a:pt x="234" y="622"/>
                  </a:cubicBezTo>
                  <a:cubicBezTo>
                    <a:pt x="234" y="622"/>
                    <a:pt x="249" y="601"/>
                    <a:pt x="267" y="613"/>
                  </a:cubicBezTo>
                  <a:cubicBezTo>
                    <a:pt x="284" y="624"/>
                    <a:pt x="285" y="659"/>
                    <a:pt x="299" y="662"/>
                  </a:cubicBezTo>
                  <a:cubicBezTo>
                    <a:pt x="313" y="665"/>
                    <a:pt x="339" y="665"/>
                    <a:pt x="348" y="674"/>
                  </a:cubicBezTo>
                  <a:cubicBezTo>
                    <a:pt x="358" y="683"/>
                    <a:pt x="359" y="704"/>
                    <a:pt x="370" y="705"/>
                  </a:cubicBezTo>
                  <a:cubicBezTo>
                    <a:pt x="373" y="705"/>
                    <a:pt x="377" y="705"/>
                    <a:pt x="381" y="705"/>
                  </a:cubicBezTo>
                  <a:cubicBezTo>
                    <a:pt x="394" y="700"/>
                    <a:pt x="394" y="700"/>
                    <a:pt x="394" y="700"/>
                  </a:cubicBezTo>
                  <a:cubicBezTo>
                    <a:pt x="394" y="700"/>
                    <a:pt x="385" y="684"/>
                    <a:pt x="396" y="683"/>
                  </a:cubicBezTo>
                  <a:cubicBezTo>
                    <a:pt x="407" y="682"/>
                    <a:pt x="416" y="689"/>
                    <a:pt x="416" y="689"/>
                  </a:cubicBezTo>
                  <a:cubicBezTo>
                    <a:pt x="433" y="683"/>
                    <a:pt x="433" y="683"/>
                    <a:pt x="433" y="683"/>
                  </a:cubicBezTo>
                  <a:cubicBezTo>
                    <a:pt x="433" y="683"/>
                    <a:pt x="430" y="691"/>
                    <a:pt x="444" y="691"/>
                  </a:cubicBezTo>
                  <a:cubicBezTo>
                    <a:pt x="458" y="691"/>
                    <a:pt x="456" y="681"/>
                    <a:pt x="467" y="679"/>
                  </a:cubicBezTo>
                  <a:cubicBezTo>
                    <a:pt x="478" y="677"/>
                    <a:pt x="468" y="688"/>
                    <a:pt x="479" y="688"/>
                  </a:cubicBezTo>
                  <a:cubicBezTo>
                    <a:pt x="490" y="688"/>
                    <a:pt x="499" y="687"/>
                    <a:pt x="501" y="678"/>
                  </a:cubicBezTo>
                  <a:cubicBezTo>
                    <a:pt x="503" y="669"/>
                    <a:pt x="492" y="654"/>
                    <a:pt x="492" y="654"/>
                  </a:cubicBezTo>
                  <a:cubicBezTo>
                    <a:pt x="478" y="626"/>
                    <a:pt x="478" y="626"/>
                    <a:pt x="478" y="626"/>
                  </a:cubicBezTo>
                  <a:cubicBezTo>
                    <a:pt x="478" y="611"/>
                    <a:pt x="478" y="611"/>
                    <a:pt x="478" y="611"/>
                  </a:cubicBezTo>
                  <a:cubicBezTo>
                    <a:pt x="478" y="611"/>
                    <a:pt x="462" y="611"/>
                    <a:pt x="455" y="604"/>
                  </a:cubicBezTo>
                  <a:cubicBezTo>
                    <a:pt x="448" y="597"/>
                    <a:pt x="446" y="589"/>
                    <a:pt x="446" y="589"/>
                  </a:cubicBezTo>
                  <a:cubicBezTo>
                    <a:pt x="448" y="569"/>
                    <a:pt x="448" y="569"/>
                    <a:pt x="448" y="569"/>
                  </a:cubicBezTo>
                  <a:cubicBezTo>
                    <a:pt x="447" y="559"/>
                    <a:pt x="447" y="559"/>
                    <a:pt x="447" y="559"/>
                  </a:cubicBezTo>
                  <a:cubicBezTo>
                    <a:pt x="429" y="561"/>
                    <a:pt x="429" y="561"/>
                    <a:pt x="429" y="561"/>
                  </a:cubicBezTo>
                  <a:cubicBezTo>
                    <a:pt x="429" y="561"/>
                    <a:pt x="414" y="563"/>
                    <a:pt x="414" y="546"/>
                  </a:cubicBezTo>
                  <a:cubicBezTo>
                    <a:pt x="414" y="529"/>
                    <a:pt x="415" y="529"/>
                    <a:pt x="423" y="522"/>
                  </a:cubicBezTo>
                  <a:cubicBezTo>
                    <a:pt x="431" y="515"/>
                    <a:pt x="438" y="503"/>
                    <a:pt x="438" y="503"/>
                  </a:cubicBezTo>
                  <a:cubicBezTo>
                    <a:pt x="438" y="503"/>
                    <a:pt x="437" y="489"/>
                    <a:pt x="451" y="487"/>
                  </a:cubicBezTo>
                  <a:cubicBezTo>
                    <a:pt x="465" y="485"/>
                    <a:pt x="457" y="502"/>
                    <a:pt x="470" y="500"/>
                  </a:cubicBezTo>
                  <a:cubicBezTo>
                    <a:pt x="483" y="498"/>
                    <a:pt x="488" y="490"/>
                    <a:pt x="488" y="490"/>
                  </a:cubicBezTo>
                  <a:cubicBezTo>
                    <a:pt x="488" y="490"/>
                    <a:pt x="503" y="498"/>
                    <a:pt x="510" y="490"/>
                  </a:cubicBezTo>
                  <a:cubicBezTo>
                    <a:pt x="517" y="482"/>
                    <a:pt x="518" y="472"/>
                    <a:pt x="518" y="472"/>
                  </a:cubicBezTo>
                  <a:cubicBezTo>
                    <a:pt x="527" y="467"/>
                    <a:pt x="527" y="467"/>
                    <a:pt x="527" y="467"/>
                  </a:cubicBezTo>
                  <a:cubicBezTo>
                    <a:pt x="527" y="467"/>
                    <a:pt x="528" y="447"/>
                    <a:pt x="532" y="444"/>
                  </a:cubicBezTo>
                  <a:cubicBezTo>
                    <a:pt x="536" y="441"/>
                    <a:pt x="552" y="438"/>
                    <a:pt x="560" y="425"/>
                  </a:cubicBezTo>
                  <a:cubicBezTo>
                    <a:pt x="568" y="412"/>
                    <a:pt x="565" y="394"/>
                    <a:pt x="569" y="385"/>
                  </a:cubicBezTo>
                  <a:cubicBezTo>
                    <a:pt x="573" y="376"/>
                    <a:pt x="592" y="375"/>
                    <a:pt x="592" y="375"/>
                  </a:cubicBezTo>
                  <a:cubicBezTo>
                    <a:pt x="581" y="358"/>
                    <a:pt x="581" y="358"/>
                    <a:pt x="581" y="358"/>
                  </a:cubicBezTo>
                  <a:cubicBezTo>
                    <a:pt x="598" y="334"/>
                    <a:pt x="598" y="334"/>
                    <a:pt x="598" y="334"/>
                  </a:cubicBezTo>
                  <a:cubicBezTo>
                    <a:pt x="616" y="321"/>
                    <a:pt x="616" y="321"/>
                    <a:pt x="616" y="321"/>
                  </a:cubicBezTo>
                  <a:cubicBezTo>
                    <a:pt x="616" y="321"/>
                    <a:pt x="604" y="301"/>
                    <a:pt x="604" y="297"/>
                  </a:cubicBezTo>
                  <a:cubicBezTo>
                    <a:pt x="604" y="293"/>
                    <a:pt x="601" y="279"/>
                    <a:pt x="605" y="277"/>
                  </a:cubicBezTo>
                  <a:cubicBezTo>
                    <a:pt x="609" y="275"/>
                    <a:pt x="638" y="271"/>
                    <a:pt x="637" y="262"/>
                  </a:cubicBezTo>
                  <a:cubicBezTo>
                    <a:pt x="636" y="253"/>
                    <a:pt x="624" y="248"/>
                    <a:pt x="624" y="248"/>
                  </a:cubicBezTo>
                  <a:cubicBezTo>
                    <a:pt x="600" y="249"/>
                    <a:pt x="600" y="249"/>
                    <a:pt x="600" y="249"/>
                  </a:cubicBezTo>
                  <a:cubicBezTo>
                    <a:pt x="597" y="226"/>
                    <a:pt x="597" y="226"/>
                    <a:pt x="597" y="226"/>
                  </a:cubicBezTo>
                  <a:cubicBezTo>
                    <a:pt x="583" y="225"/>
                    <a:pt x="583" y="225"/>
                    <a:pt x="583" y="225"/>
                  </a:cubicBezTo>
                  <a:cubicBezTo>
                    <a:pt x="575" y="215"/>
                    <a:pt x="575" y="215"/>
                    <a:pt x="575" y="215"/>
                  </a:cubicBezTo>
                  <a:cubicBezTo>
                    <a:pt x="575" y="215"/>
                    <a:pt x="564" y="218"/>
                    <a:pt x="565" y="210"/>
                  </a:cubicBezTo>
                  <a:cubicBezTo>
                    <a:pt x="566" y="202"/>
                    <a:pt x="567" y="194"/>
                    <a:pt x="567" y="194"/>
                  </a:cubicBezTo>
                  <a:cubicBezTo>
                    <a:pt x="567" y="194"/>
                    <a:pt x="553" y="193"/>
                    <a:pt x="556" y="183"/>
                  </a:cubicBezTo>
                  <a:cubicBezTo>
                    <a:pt x="559" y="173"/>
                    <a:pt x="568" y="165"/>
                    <a:pt x="568" y="165"/>
                  </a:cubicBezTo>
                  <a:cubicBezTo>
                    <a:pt x="548" y="161"/>
                    <a:pt x="548" y="161"/>
                    <a:pt x="548" y="161"/>
                  </a:cubicBezTo>
                  <a:cubicBezTo>
                    <a:pt x="552" y="152"/>
                    <a:pt x="552" y="152"/>
                    <a:pt x="552" y="152"/>
                  </a:cubicBezTo>
                  <a:cubicBezTo>
                    <a:pt x="537" y="142"/>
                    <a:pt x="537" y="142"/>
                    <a:pt x="537" y="142"/>
                  </a:cubicBezTo>
                  <a:cubicBezTo>
                    <a:pt x="537" y="142"/>
                    <a:pt x="535" y="126"/>
                    <a:pt x="557" y="123"/>
                  </a:cubicBezTo>
                  <a:cubicBezTo>
                    <a:pt x="579" y="120"/>
                    <a:pt x="608" y="126"/>
                    <a:pt x="608" y="126"/>
                  </a:cubicBezTo>
                  <a:cubicBezTo>
                    <a:pt x="608" y="126"/>
                    <a:pt x="611" y="138"/>
                    <a:pt x="618" y="137"/>
                  </a:cubicBezTo>
                  <a:cubicBezTo>
                    <a:pt x="625" y="136"/>
                    <a:pt x="643" y="123"/>
                    <a:pt x="643" y="123"/>
                  </a:cubicBezTo>
                  <a:cubicBezTo>
                    <a:pt x="647" y="127"/>
                    <a:pt x="647" y="127"/>
                    <a:pt x="647" y="127"/>
                  </a:cubicBezTo>
                  <a:cubicBezTo>
                    <a:pt x="653" y="122"/>
                    <a:pt x="653" y="122"/>
                    <a:pt x="653" y="122"/>
                  </a:cubicBezTo>
                  <a:cubicBezTo>
                    <a:pt x="653" y="122"/>
                    <a:pt x="664" y="123"/>
                    <a:pt x="667" y="122"/>
                  </a:cubicBezTo>
                  <a:cubicBezTo>
                    <a:pt x="670" y="121"/>
                    <a:pt x="670" y="110"/>
                    <a:pt x="670" y="110"/>
                  </a:cubicBezTo>
                  <a:cubicBezTo>
                    <a:pt x="685" y="104"/>
                    <a:pt x="685" y="104"/>
                    <a:pt x="685" y="104"/>
                  </a:cubicBezTo>
                  <a:cubicBezTo>
                    <a:pt x="700" y="82"/>
                    <a:pt x="700" y="82"/>
                    <a:pt x="700" y="82"/>
                  </a:cubicBezTo>
                  <a:cubicBezTo>
                    <a:pt x="701" y="82"/>
                    <a:pt x="701" y="82"/>
                    <a:pt x="701" y="82"/>
                  </a:cubicBezTo>
                  <a:cubicBezTo>
                    <a:pt x="692" y="82"/>
                    <a:pt x="680" y="81"/>
                    <a:pt x="671" y="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6" name="Irak">
              <a:extLst>
                <a:ext uri="{FF2B5EF4-FFF2-40B4-BE49-F238E27FC236}">
                  <a16:creationId xmlns:a16="http://schemas.microsoft.com/office/drawing/2014/main" id="{B8A0DB2B-52E0-48E4-B158-B5FAE2A9BA04}"/>
                </a:ext>
              </a:extLst>
            </p:cNvPr>
            <p:cNvSpPr>
              <a:spLocks/>
            </p:cNvSpPr>
            <p:nvPr/>
          </p:nvSpPr>
          <p:spPr bwMode="gray">
            <a:xfrm>
              <a:off x="6981249" y="2453332"/>
              <a:ext cx="340890" cy="332368"/>
            </a:xfrm>
            <a:custGeom>
              <a:avLst/>
              <a:gdLst>
                <a:gd name="T0" fmla="*/ 448 w 454"/>
                <a:gd name="T1" fmla="*/ 378 h 442"/>
                <a:gd name="T2" fmla="*/ 432 w 454"/>
                <a:gd name="T3" fmla="*/ 365 h 442"/>
                <a:gd name="T4" fmla="*/ 428 w 454"/>
                <a:gd name="T5" fmla="*/ 346 h 442"/>
                <a:gd name="T6" fmla="*/ 415 w 454"/>
                <a:gd name="T7" fmla="*/ 340 h 442"/>
                <a:gd name="T8" fmla="*/ 415 w 454"/>
                <a:gd name="T9" fmla="*/ 295 h 442"/>
                <a:gd name="T10" fmla="*/ 393 w 454"/>
                <a:gd name="T11" fmla="*/ 270 h 442"/>
                <a:gd name="T12" fmla="*/ 380 w 454"/>
                <a:gd name="T13" fmla="*/ 258 h 442"/>
                <a:gd name="T14" fmla="*/ 348 w 454"/>
                <a:gd name="T15" fmla="*/ 240 h 442"/>
                <a:gd name="T16" fmla="*/ 335 w 454"/>
                <a:gd name="T17" fmla="*/ 239 h 442"/>
                <a:gd name="T18" fmla="*/ 335 w 454"/>
                <a:gd name="T19" fmla="*/ 212 h 442"/>
                <a:gd name="T20" fmla="*/ 291 w 454"/>
                <a:gd name="T21" fmla="*/ 182 h 442"/>
                <a:gd name="T22" fmla="*/ 299 w 454"/>
                <a:gd name="T23" fmla="*/ 168 h 442"/>
                <a:gd name="T24" fmla="*/ 291 w 454"/>
                <a:gd name="T25" fmla="*/ 154 h 442"/>
                <a:gd name="T26" fmla="*/ 305 w 454"/>
                <a:gd name="T27" fmla="*/ 148 h 442"/>
                <a:gd name="T28" fmla="*/ 304 w 454"/>
                <a:gd name="T29" fmla="*/ 135 h 442"/>
                <a:gd name="T30" fmla="*/ 305 w 454"/>
                <a:gd name="T31" fmla="*/ 126 h 442"/>
                <a:gd name="T32" fmla="*/ 318 w 454"/>
                <a:gd name="T33" fmla="*/ 118 h 442"/>
                <a:gd name="T34" fmla="*/ 307 w 454"/>
                <a:gd name="T35" fmla="*/ 97 h 442"/>
                <a:gd name="T36" fmla="*/ 318 w 454"/>
                <a:gd name="T37" fmla="*/ 80 h 442"/>
                <a:gd name="T38" fmla="*/ 299 w 454"/>
                <a:gd name="T39" fmla="*/ 85 h 442"/>
                <a:gd name="T40" fmla="*/ 288 w 454"/>
                <a:gd name="T41" fmla="*/ 73 h 442"/>
                <a:gd name="T42" fmla="*/ 274 w 454"/>
                <a:gd name="T43" fmla="*/ 71 h 442"/>
                <a:gd name="T44" fmla="*/ 265 w 454"/>
                <a:gd name="T45" fmla="*/ 50 h 442"/>
                <a:gd name="T46" fmla="*/ 249 w 454"/>
                <a:gd name="T47" fmla="*/ 8 h 442"/>
                <a:gd name="T48" fmla="*/ 222 w 454"/>
                <a:gd name="T49" fmla="*/ 19 h 442"/>
                <a:gd name="T50" fmla="*/ 210 w 454"/>
                <a:gd name="T51" fmla="*/ 1 h 442"/>
                <a:gd name="T52" fmla="*/ 196 w 454"/>
                <a:gd name="T53" fmla="*/ 10 h 442"/>
                <a:gd name="T54" fmla="*/ 179 w 454"/>
                <a:gd name="T55" fmla="*/ 1 h 442"/>
                <a:gd name="T56" fmla="*/ 153 w 454"/>
                <a:gd name="T57" fmla="*/ 1 h 442"/>
                <a:gd name="T58" fmla="*/ 142 w 454"/>
                <a:gd name="T59" fmla="*/ 17 h 442"/>
                <a:gd name="T60" fmla="*/ 140 w 454"/>
                <a:gd name="T61" fmla="*/ 17 h 442"/>
                <a:gd name="T62" fmla="*/ 124 w 454"/>
                <a:gd name="T63" fmla="*/ 37 h 442"/>
                <a:gd name="T64" fmla="*/ 92 w 454"/>
                <a:gd name="T65" fmla="*/ 53 h 442"/>
                <a:gd name="T66" fmla="*/ 103 w 454"/>
                <a:gd name="T67" fmla="*/ 75 h 442"/>
                <a:gd name="T68" fmla="*/ 107 w 454"/>
                <a:gd name="T69" fmla="*/ 110 h 442"/>
                <a:gd name="T70" fmla="*/ 98 w 454"/>
                <a:gd name="T71" fmla="*/ 129 h 442"/>
                <a:gd name="T72" fmla="*/ 104 w 454"/>
                <a:gd name="T73" fmla="*/ 154 h 442"/>
                <a:gd name="T74" fmla="*/ 43 w 454"/>
                <a:gd name="T75" fmla="*/ 181 h 442"/>
                <a:gd name="T76" fmla="*/ 0 w 454"/>
                <a:gd name="T77" fmla="*/ 216 h 442"/>
                <a:gd name="T78" fmla="*/ 0 w 454"/>
                <a:gd name="T79" fmla="*/ 216 h 442"/>
                <a:gd name="T80" fmla="*/ 12 w 454"/>
                <a:gd name="T81" fmla="*/ 246 h 442"/>
                <a:gd name="T82" fmla="*/ 12 w 454"/>
                <a:gd name="T83" fmla="*/ 260 h 442"/>
                <a:gd name="T84" fmla="*/ 29 w 454"/>
                <a:gd name="T85" fmla="*/ 269 h 442"/>
                <a:gd name="T86" fmla="*/ 28 w 454"/>
                <a:gd name="T87" fmla="*/ 278 h 442"/>
                <a:gd name="T88" fmla="*/ 44 w 454"/>
                <a:gd name="T89" fmla="*/ 287 h 442"/>
                <a:gd name="T90" fmla="*/ 78 w 454"/>
                <a:gd name="T91" fmla="*/ 287 h 442"/>
                <a:gd name="T92" fmla="*/ 127 w 454"/>
                <a:gd name="T93" fmla="*/ 321 h 442"/>
                <a:gd name="T94" fmla="*/ 160 w 454"/>
                <a:gd name="T95" fmla="*/ 341 h 442"/>
                <a:gd name="T96" fmla="*/ 288 w 454"/>
                <a:gd name="T97" fmla="*/ 438 h 442"/>
                <a:gd name="T98" fmla="*/ 376 w 454"/>
                <a:gd name="T99" fmla="*/ 442 h 442"/>
                <a:gd name="T100" fmla="*/ 376 w 454"/>
                <a:gd name="T101" fmla="*/ 442 h 442"/>
                <a:gd name="T102" fmla="*/ 387 w 454"/>
                <a:gd name="T103" fmla="*/ 422 h 442"/>
                <a:gd name="T104" fmla="*/ 396 w 454"/>
                <a:gd name="T105" fmla="*/ 395 h 442"/>
                <a:gd name="T106" fmla="*/ 411 w 454"/>
                <a:gd name="T107" fmla="*/ 393 h 442"/>
                <a:gd name="T108" fmla="*/ 431 w 454"/>
                <a:gd name="T109" fmla="*/ 393 h 442"/>
                <a:gd name="T110" fmla="*/ 433 w 454"/>
                <a:gd name="T111" fmla="*/ 398 h 442"/>
                <a:gd name="T112" fmla="*/ 451 w 454"/>
                <a:gd name="T113" fmla="*/ 392 h 442"/>
                <a:gd name="T114" fmla="*/ 454 w 454"/>
                <a:gd name="T115" fmla="*/ 387 h 442"/>
                <a:gd name="T116" fmla="*/ 448 w 454"/>
                <a:gd name="T117" fmla="*/ 3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442">
                  <a:moveTo>
                    <a:pt x="448" y="378"/>
                  </a:moveTo>
                  <a:cubicBezTo>
                    <a:pt x="447" y="369"/>
                    <a:pt x="432" y="365"/>
                    <a:pt x="432" y="365"/>
                  </a:cubicBezTo>
                  <a:cubicBezTo>
                    <a:pt x="428" y="346"/>
                    <a:pt x="428" y="346"/>
                    <a:pt x="428" y="346"/>
                  </a:cubicBezTo>
                  <a:cubicBezTo>
                    <a:pt x="428" y="346"/>
                    <a:pt x="423" y="346"/>
                    <a:pt x="415" y="340"/>
                  </a:cubicBezTo>
                  <a:cubicBezTo>
                    <a:pt x="407" y="334"/>
                    <a:pt x="415" y="295"/>
                    <a:pt x="415" y="295"/>
                  </a:cubicBezTo>
                  <a:cubicBezTo>
                    <a:pt x="393" y="270"/>
                    <a:pt x="393" y="270"/>
                    <a:pt x="393" y="270"/>
                  </a:cubicBezTo>
                  <a:cubicBezTo>
                    <a:pt x="393" y="270"/>
                    <a:pt x="391" y="258"/>
                    <a:pt x="380" y="258"/>
                  </a:cubicBezTo>
                  <a:cubicBezTo>
                    <a:pt x="369" y="258"/>
                    <a:pt x="348" y="240"/>
                    <a:pt x="348" y="240"/>
                  </a:cubicBezTo>
                  <a:cubicBezTo>
                    <a:pt x="335" y="239"/>
                    <a:pt x="335" y="239"/>
                    <a:pt x="335" y="239"/>
                  </a:cubicBezTo>
                  <a:cubicBezTo>
                    <a:pt x="335" y="212"/>
                    <a:pt x="335" y="212"/>
                    <a:pt x="335" y="212"/>
                  </a:cubicBezTo>
                  <a:cubicBezTo>
                    <a:pt x="335" y="212"/>
                    <a:pt x="293" y="191"/>
                    <a:pt x="291" y="182"/>
                  </a:cubicBezTo>
                  <a:cubicBezTo>
                    <a:pt x="289" y="173"/>
                    <a:pt x="299" y="168"/>
                    <a:pt x="299" y="168"/>
                  </a:cubicBezTo>
                  <a:cubicBezTo>
                    <a:pt x="299" y="168"/>
                    <a:pt x="290" y="161"/>
                    <a:pt x="291" y="154"/>
                  </a:cubicBezTo>
                  <a:cubicBezTo>
                    <a:pt x="292" y="147"/>
                    <a:pt x="305" y="148"/>
                    <a:pt x="305" y="148"/>
                  </a:cubicBezTo>
                  <a:cubicBezTo>
                    <a:pt x="304" y="135"/>
                    <a:pt x="304" y="135"/>
                    <a:pt x="304" y="135"/>
                  </a:cubicBezTo>
                  <a:cubicBezTo>
                    <a:pt x="305" y="126"/>
                    <a:pt x="305" y="126"/>
                    <a:pt x="305" y="126"/>
                  </a:cubicBezTo>
                  <a:cubicBezTo>
                    <a:pt x="305" y="126"/>
                    <a:pt x="315" y="126"/>
                    <a:pt x="318" y="118"/>
                  </a:cubicBezTo>
                  <a:cubicBezTo>
                    <a:pt x="321" y="110"/>
                    <a:pt x="307" y="101"/>
                    <a:pt x="307" y="97"/>
                  </a:cubicBezTo>
                  <a:cubicBezTo>
                    <a:pt x="307" y="93"/>
                    <a:pt x="323" y="84"/>
                    <a:pt x="318" y="80"/>
                  </a:cubicBezTo>
                  <a:cubicBezTo>
                    <a:pt x="313" y="76"/>
                    <a:pt x="299" y="85"/>
                    <a:pt x="299" y="85"/>
                  </a:cubicBezTo>
                  <a:cubicBezTo>
                    <a:pt x="288" y="73"/>
                    <a:pt x="288" y="73"/>
                    <a:pt x="288" y="73"/>
                  </a:cubicBezTo>
                  <a:cubicBezTo>
                    <a:pt x="274" y="71"/>
                    <a:pt x="274" y="71"/>
                    <a:pt x="274" y="71"/>
                  </a:cubicBezTo>
                  <a:cubicBezTo>
                    <a:pt x="274" y="71"/>
                    <a:pt x="277" y="61"/>
                    <a:pt x="265" y="50"/>
                  </a:cubicBezTo>
                  <a:cubicBezTo>
                    <a:pt x="256" y="42"/>
                    <a:pt x="251" y="19"/>
                    <a:pt x="249" y="8"/>
                  </a:cubicBezTo>
                  <a:cubicBezTo>
                    <a:pt x="222" y="19"/>
                    <a:pt x="222" y="19"/>
                    <a:pt x="222" y="19"/>
                  </a:cubicBezTo>
                  <a:cubicBezTo>
                    <a:pt x="222" y="19"/>
                    <a:pt x="224" y="2"/>
                    <a:pt x="210" y="1"/>
                  </a:cubicBezTo>
                  <a:cubicBezTo>
                    <a:pt x="196" y="0"/>
                    <a:pt x="204" y="8"/>
                    <a:pt x="196" y="10"/>
                  </a:cubicBezTo>
                  <a:cubicBezTo>
                    <a:pt x="188" y="12"/>
                    <a:pt x="179" y="1"/>
                    <a:pt x="179" y="1"/>
                  </a:cubicBezTo>
                  <a:cubicBezTo>
                    <a:pt x="153" y="1"/>
                    <a:pt x="153" y="1"/>
                    <a:pt x="153" y="1"/>
                  </a:cubicBezTo>
                  <a:cubicBezTo>
                    <a:pt x="153" y="1"/>
                    <a:pt x="154" y="14"/>
                    <a:pt x="142" y="17"/>
                  </a:cubicBezTo>
                  <a:cubicBezTo>
                    <a:pt x="141" y="17"/>
                    <a:pt x="141" y="17"/>
                    <a:pt x="140" y="17"/>
                  </a:cubicBezTo>
                  <a:cubicBezTo>
                    <a:pt x="138" y="24"/>
                    <a:pt x="133" y="33"/>
                    <a:pt x="124" y="37"/>
                  </a:cubicBezTo>
                  <a:cubicBezTo>
                    <a:pt x="108" y="44"/>
                    <a:pt x="96" y="39"/>
                    <a:pt x="92" y="53"/>
                  </a:cubicBezTo>
                  <a:cubicBezTo>
                    <a:pt x="88" y="67"/>
                    <a:pt x="103" y="75"/>
                    <a:pt x="103" y="75"/>
                  </a:cubicBezTo>
                  <a:cubicBezTo>
                    <a:pt x="103" y="75"/>
                    <a:pt x="111" y="105"/>
                    <a:pt x="107" y="110"/>
                  </a:cubicBezTo>
                  <a:cubicBezTo>
                    <a:pt x="103" y="115"/>
                    <a:pt x="97" y="122"/>
                    <a:pt x="98" y="129"/>
                  </a:cubicBezTo>
                  <a:cubicBezTo>
                    <a:pt x="99" y="136"/>
                    <a:pt x="116" y="145"/>
                    <a:pt x="104" y="154"/>
                  </a:cubicBezTo>
                  <a:cubicBezTo>
                    <a:pt x="92" y="163"/>
                    <a:pt x="43" y="181"/>
                    <a:pt x="43" y="181"/>
                  </a:cubicBezTo>
                  <a:cubicBezTo>
                    <a:pt x="0" y="216"/>
                    <a:pt x="0" y="216"/>
                    <a:pt x="0" y="216"/>
                  </a:cubicBezTo>
                  <a:cubicBezTo>
                    <a:pt x="0" y="216"/>
                    <a:pt x="0" y="216"/>
                    <a:pt x="0" y="216"/>
                  </a:cubicBezTo>
                  <a:cubicBezTo>
                    <a:pt x="12" y="246"/>
                    <a:pt x="12" y="246"/>
                    <a:pt x="12" y="246"/>
                  </a:cubicBezTo>
                  <a:cubicBezTo>
                    <a:pt x="12" y="260"/>
                    <a:pt x="12" y="260"/>
                    <a:pt x="12" y="260"/>
                  </a:cubicBezTo>
                  <a:cubicBezTo>
                    <a:pt x="29" y="269"/>
                    <a:pt x="29" y="269"/>
                    <a:pt x="29" y="269"/>
                  </a:cubicBezTo>
                  <a:cubicBezTo>
                    <a:pt x="28" y="278"/>
                    <a:pt x="28" y="278"/>
                    <a:pt x="28" y="278"/>
                  </a:cubicBezTo>
                  <a:cubicBezTo>
                    <a:pt x="28" y="278"/>
                    <a:pt x="35" y="288"/>
                    <a:pt x="44" y="287"/>
                  </a:cubicBezTo>
                  <a:cubicBezTo>
                    <a:pt x="53" y="286"/>
                    <a:pt x="78" y="287"/>
                    <a:pt x="78" y="287"/>
                  </a:cubicBezTo>
                  <a:cubicBezTo>
                    <a:pt x="78" y="287"/>
                    <a:pt x="115" y="315"/>
                    <a:pt x="127" y="321"/>
                  </a:cubicBezTo>
                  <a:cubicBezTo>
                    <a:pt x="139" y="327"/>
                    <a:pt x="160" y="341"/>
                    <a:pt x="160" y="341"/>
                  </a:cubicBezTo>
                  <a:cubicBezTo>
                    <a:pt x="288" y="438"/>
                    <a:pt x="288" y="438"/>
                    <a:pt x="288" y="438"/>
                  </a:cubicBezTo>
                  <a:cubicBezTo>
                    <a:pt x="288" y="438"/>
                    <a:pt x="339" y="439"/>
                    <a:pt x="376" y="442"/>
                  </a:cubicBezTo>
                  <a:cubicBezTo>
                    <a:pt x="376" y="442"/>
                    <a:pt x="376" y="442"/>
                    <a:pt x="376" y="442"/>
                  </a:cubicBezTo>
                  <a:cubicBezTo>
                    <a:pt x="379" y="438"/>
                    <a:pt x="386" y="431"/>
                    <a:pt x="387" y="422"/>
                  </a:cubicBezTo>
                  <a:cubicBezTo>
                    <a:pt x="389" y="410"/>
                    <a:pt x="396" y="395"/>
                    <a:pt x="396" y="395"/>
                  </a:cubicBezTo>
                  <a:cubicBezTo>
                    <a:pt x="411" y="393"/>
                    <a:pt x="411" y="393"/>
                    <a:pt x="411" y="393"/>
                  </a:cubicBezTo>
                  <a:cubicBezTo>
                    <a:pt x="431" y="393"/>
                    <a:pt x="431" y="393"/>
                    <a:pt x="431" y="393"/>
                  </a:cubicBezTo>
                  <a:cubicBezTo>
                    <a:pt x="433" y="398"/>
                    <a:pt x="433" y="398"/>
                    <a:pt x="433" y="398"/>
                  </a:cubicBezTo>
                  <a:cubicBezTo>
                    <a:pt x="451" y="392"/>
                    <a:pt x="451" y="392"/>
                    <a:pt x="451" y="392"/>
                  </a:cubicBezTo>
                  <a:cubicBezTo>
                    <a:pt x="454" y="387"/>
                    <a:pt x="454" y="387"/>
                    <a:pt x="454" y="387"/>
                  </a:cubicBezTo>
                  <a:cubicBezTo>
                    <a:pt x="451" y="384"/>
                    <a:pt x="448" y="381"/>
                    <a:pt x="448" y="37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7" name="Koeweit">
              <a:extLst>
                <a:ext uri="{FF2B5EF4-FFF2-40B4-BE49-F238E27FC236}">
                  <a16:creationId xmlns:a16="http://schemas.microsoft.com/office/drawing/2014/main" id="{65756EE2-C573-4C11-B63B-44168211C345}"/>
                </a:ext>
              </a:extLst>
            </p:cNvPr>
            <p:cNvSpPr>
              <a:spLocks/>
            </p:cNvSpPr>
            <p:nvPr/>
          </p:nvSpPr>
          <p:spPr bwMode="gray">
            <a:xfrm>
              <a:off x="7264614" y="2749481"/>
              <a:ext cx="66047" cy="61787"/>
            </a:xfrm>
            <a:custGeom>
              <a:avLst/>
              <a:gdLst>
                <a:gd name="T0" fmla="*/ 35 w 89"/>
                <a:gd name="T1" fmla="*/ 0 h 81"/>
                <a:gd name="T2" fmla="*/ 20 w 89"/>
                <a:gd name="T3" fmla="*/ 2 h 81"/>
                <a:gd name="T4" fmla="*/ 11 w 89"/>
                <a:gd name="T5" fmla="*/ 29 h 81"/>
                <a:gd name="T6" fmla="*/ 0 w 89"/>
                <a:gd name="T7" fmla="*/ 49 h 81"/>
                <a:gd name="T8" fmla="*/ 40 w 89"/>
                <a:gd name="T9" fmla="*/ 55 h 81"/>
                <a:gd name="T10" fmla="*/ 50 w 89"/>
                <a:gd name="T11" fmla="*/ 81 h 81"/>
                <a:gd name="T12" fmla="*/ 89 w 89"/>
                <a:gd name="T13" fmla="*/ 80 h 81"/>
                <a:gd name="T14" fmla="*/ 64 w 89"/>
                <a:gd name="T15" fmla="*/ 47 h 81"/>
                <a:gd name="T16" fmla="*/ 64 w 89"/>
                <a:gd name="T17" fmla="*/ 46 h 81"/>
                <a:gd name="T18" fmla="*/ 56 w 89"/>
                <a:gd name="T19" fmla="*/ 41 h 81"/>
                <a:gd name="T20" fmla="*/ 55 w 89"/>
                <a:gd name="T21" fmla="*/ 27 h 81"/>
                <a:gd name="T22" fmla="*/ 73 w 89"/>
                <a:gd name="T23" fmla="*/ 25 h 81"/>
                <a:gd name="T24" fmla="*/ 77 w 89"/>
                <a:gd name="T25" fmla="*/ 16 h 81"/>
                <a:gd name="T26" fmla="*/ 68 w 89"/>
                <a:gd name="T27" fmla="*/ 8 h 81"/>
                <a:gd name="T28" fmla="*/ 59 w 89"/>
                <a:gd name="T29" fmla="*/ 13 h 81"/>
                <a:gd name="T30" fmla="*/ 55 w 89"/>
                <a:gd name="T31" fmla="*/ 0 h 81"/>
                <a:gd name="T32" fmla="*/ 35 w 89"/>
                <a:gd name="T3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81">
                  <a:moveTo>
                    <a:pt x="35" y="0"/>
                  </a:moveTo>
                  <a:cubicBezTo>
                    <a:pt x="20" y="2"/>
                    <a:pt x="20" y="2"/>
                    <a:pt x="20" y="2"/>
                  </a:cubicBezTo>
                  <a:cubicBezTo>
                    <a:pt x="20" y="2"/>
                    <a:pt x="13" y="17"/>
                    <a:pt x="11" y="29"/>
                  </a:cubicBezTo>
                  <a:cubicBezTo>
                    <a:pt x="10" y="38"/>
                    <a:pt x="3" y="45"/>
                    <a:pt x="0" y="49"/>
                  </a:cubicBezTo>
                  <a:cubicBezTo>
                    <a:pt x="21" y="50"/>
                    <a:pt x="38" y="52"/>
                    <a:pt x="40" y="55"/>
                  </a:cubicBezTo>
                  <a:cubicBezTo>
                    <a:pt x="46" y="62"/>
                    <a:pt x="36" y="80"/>
                    <a:pt x="50" y="81"/>
                  </a:cubicBezTo>
                  <a:cubicBezTo>
                    <a:pt x="58" y="81"/>
                    <a:pt x="76" y="81"/>
                    <a:pt x="89" y="80"/>
                  </a:cubicBezTo>
                  <a:cubicBezTo>
                    <a:pt x="79" y="72"/>
                    <a:pt x="63" y="58"/>
                    <a:pt x="64" y="47"/>
                  </a:cubicBezTo>
                  <a:cubicBezTo>
                    <a:pt x="64" y="47"/>
                    <a:pt x="64" y="47"/>
                    <a:pt x="64" y="46"/>
                  </a:cubicBezTo>
                  <a:cubicBezTo>
                    <a:pt x="56" y="41"/>
                    <a:pt x="56" y="41"/>
                    <a:pt x="56" y="41"/>
                  </a:cubicBezTo>
                  <a:cubicBezTo>
                    <a:pt x="55" y="27"/>
                    <a:pt x="55" y="27"/>
                    <a:pt x="55" y="27"/>
                  </a:cubicBezTo>
                  <a:cubicBezTo>
                    <a:pt x="55" y="27"/>
                    <a:pt x="69" y="25"/>
                    <a:pt x="73" y="25"/>
                  </a:cubicBezTo>
                  <a:cubicBezTo>
                    <a:pt x="77" y="25"/>
                    <a:pt x="77" y="16"/>
                    <a:pt x="77" y="16"/>
                  </a:cubicBezTo>
                  <a:cubicBezTo>
                    <a:pt x="77" y="16"/>
                    <a:pt x="77" y="8"/>
                    <a:pt x="68" y="8"/>
                  </a:cubicBezTo>
                  <a:cubicBezTo>
                    <a:pt x="59" y="8"/>
                    <a:pt x="59" y="13"/>
                    <a:pt x="59" y="13"/>
                  </a:cubicBezTo>
                  <a:cubicBezTo>
                    <a:pt x="55" y="0"/>
                    <a:pt x="55" y="0"/>
                    <a:pt x="55" y="0"/>
                  </a:cubicBezTo>
                  <a:lnTo>
                    <a:pt x="35"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8" name="Iran">
              <a:extLst>
                <a:ext uri="{FF2B5EF4-FFF2-40B4-BE49-F238E27FC236}">
                  <a16:creationId xmlns:a16="http://schemas.microsoft.com/office/drawing/2014/main" id="{CA217B05-8CAA-4C9D-8E76-0ECC95DBD66F}"/>
                </a:ext>
              </a:extLst>
            </p:cNvPr>
            <p:cNvSpPr>
              <a:spLocks/>
            </p:cNvSpPr>
            <p:nvPr/>
          </p:nvSpPr>
          <p:spPr bwMode="gray">
            <a:xfrm>
              <a:off x="7128258" y="2355327"/>
              <a:ext cx="720130" cy="592296"/>
            </a:xfrm>
            <a:custGeom>
              <a:avLst/>
              <a:gdLst>
                <a:gd name="T0" fmla="*/ 900 w 959"/>
                <a:gd name="T1" fmla="*/ 739 h 789"/>
                <a:gd name="T2" fmla="*/ 931 w 959"/>
                <a:gd name="T3" fmla="*/ 708 h 789"/>
                <a:gd name="T4" fmla="*/ 933 w 959"/>
                <a:gd name="T5" fmla="*/ 673 h 789"/>
                <a:gd name="T6" fmla="*/ 929 w 959"/>
                <a:gd name="T7" fmla="*/ 621 h 789"/>
                <a:gd name="T8" fmla="*/ 884 w 959"/>
                <a:gd name="T9" fmla="*/ 609 h 789"/>
                <a:gd name="T10" fmla="*/ 825 w 959"/>
                <a:gd name="T11" fmla="*/ 533 h 789"/>
                <a:gd name="T12" fmla="*/ 839 w 959"/>
                <a:gd name="T13" fmla="*/ 453 h 789"/>
                <a:gd name="T14" fmla="*/ 784 w 959"/>
                <a:gd name="T15" fmla="*/ 364 h 789"/>
                <a:gd name="T16" fmla="*/ 780 w 959"/>
                <a:gd name="T17" fmla="*/ 315 h 789"/>
                <a:gd name="T18" fmla="*/ 784 w 959"/>
                <a:gd name="T19" fmla="*/ 280 h 789"/>
                <a:gd name="T20" fmla="*/ 799 w 959"/>
                <a:gd name="T21" fmla="*/ 225 h 789"/>
                <a:gd name="T22" fmla="*/ 786 w 959"/>
                <a:gd name="T23" fmla="*/ 189 h 789"/>
                <a:gd name="T24" fmla="*/ 723 w 959"/>
                <a:gd name="T25" fmla="*/ 149 h 789"/>
                <a:gd name="T26" fmla="*/ 648 w 959"/>
                <a:gd name="T27" fmla="*/ 116 h 789"/>
                <a:gd name="T28" fmla="*/ 602 w 959"/>
                <a:gd name="T29" fmla="*/ 103 h 789"/>
                <a:gd name="T30" fmla="*/ 556 w 959"/>
                <a:gd name="T31" fmla="*/ 85 h 789"/>
                <a:gd name="T32" fmla="*/ 487 w 959"/>
                <a:gd name="T33" fmla="*/ 115 h 789"/>
                <a:gd name="T34" fmla="*/ 452 w 959"/>
                <a:gd name="T35" fmla="*/ 133 h 789"/>
                <a:gd name="T36" fmla="*/ 399 w 959"/>
                <a:gd name="T37" fmla="*/ 164 h 789"/>
                <a:gd name="T38" fmla="*/ 309 w 959"/>
                <a:gd name="T39" fmla="*/ 155 h 789"/>
                <a:gd name="T40" fmla="*/ 233 w 959"/>
                <a:gd name="T41" fmla="*/ 110 h 789"/>
                <a:gd name="T42" fmla="*/ 199 w 959"/>
                <a:gd name="T43" fmla="*/ 69 h 789"/>
                <a:gd name="T44" fmla="*/ 181 w 959"/>
                <a:gd name="T45" fmla="*/ 33 h 789"/>
                <a:gd name="T46" fmla="*/ 128 w 959"/>
                <a:gd name="T47" fmla="*/ 35 h 789"/>
                <a:gd name="T48" fmla="*/ 45 w 959"/>
                <a:gd name="T49" fmla="*/ 30 h 789"/>
                <a:gd name="T50" fmla="*/ 0 w 959"/>
                <a:gd name="T51" fmla="*/ 24 h 789"/>
                <a:gd name="T52" fmla="*/ 24 w 959"/>
                <a:gd name="T53" fmla="*/ 78 h 789"/>
                <a:gd name="T54" fmla="*/ 37 w 959"/>
                <a:gd name="T55" fmla="*/ 129 h 789"/>
                <a:gd name="T56" fmla="*/ 79 w 959"/>
                <a:gd name="T57" fmla="*/ 203 h 789"/>
                <a:gd name="T58" fmla="*/ 123 w 959"/>
                <a:gd name="T59" fmla="*/ 212 h 789"/>
                <a:gd name="T60" fmla="*/ 110 w 959"/>
                <a:gd name="T61" fmla="*/ 258 h 789"/>
                <a:gd name="T62" fmla="*/ 96 w 959"/>
                <a:gd name="T63" fmla="*/ 286 h 789"/>
                <a:gd name="T64" fmla="*/ 140 w 959"/>
                <a:gd name="T65" fmla="*/ 344 h 789"/>
                <a:gd name="T66" fmla="*/ 185 w 959"/>
                <a:gd name="T67" fmla="*/ 390 h 789"/>
                <a:gd name="T68" fmla="*/ 220 w 959"/>
                <a:gd name="T69" fmla="*/ 472 h 789"/>
                <a:gd name="T70" fmla="*/ 253 w 959"/>
                <a:gd name="T71" fmla="*/ 510 h 789"/>
                <a:gd name="T72" fmla="*/ 298 w 959"/>
                <a:gd name="T73" fmla="*/ 516 h 789"/>
                <a:gd name="T74" fmla="*/ 316 w 959"/>
                <a:gd name="T75" fmla="*/ 524 h 789"/>
                <a:gd name="T76" fmla="*/ 338 w 959"/>
                <a:gd name="T77" fmla="*/ 541 h 789"/>
                <a:gd name="T78" fmla="*/ 371 w 959"/>
                <a:gd name="T79" fmla="*/ 583 h 789"/>
                <a:gd name="T80" fmla="*/ 387 w 959"/>
                <a:gd name="T81" fmla="*/ 600 h 789"/>
                <a:gd name="T82" fmla="*/ 431 w 959"/>
                <a:gd name="T83" fmla="*/ 644 h 789"/>
                <a:gd name="T84" fmla="*/ 526 w 959"/>
                <a:gd name="T85" fmla="*/ 703 h 789"/>
                <a:gd name="T86" fmla="*/ 565 w 959"/>
                <a:gd name="T87" fmla="*/ 715 h 789"/>
                <a:gd name="T88" fmla="*/ 606 w 959"/>
                <a:gd name="T89" fmla="*/ 691 h 789"/>
                <a:gd name="T90" fmla="*/ 641 w 959"/>
                <a:gd name="T91" fmla="*/ 682 h 789"/>
                <a:gd name="T92" fmla="*/ 718 w 959"/>
                <a:gd name="T93" fmla="*/ 752 h 789"/>
                <a:gd name="T94" fmla="*/ 805 w 959"/>
                <a:gd name="T95" fmla="*/ 781 h 789"/>
                <a:gd name="T96" fmla="*/ 889 w 959"/>
                <a:gd name="T97" fmla="*/ 786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9" h="789">
                  <a:moveTo>
                    <a:pt x="890" y="786"/>
                  </a:moveTo>
                  <a:cubicBezTo>
                    <a:pt x="889" y="779"/>
                    <a:pt x="885" y="751"/>
                    <a:pt x="890" y="749"/>
                  </a:cubicBezTo>
                  <a:cubicBezTo>
                    <a:pt x="896" y="746"/>
                    <a:pt x="900" y="739"/>
                    <a:pt x="900" y="739"/>
                  </a:cubicBezTo>
                  <a:cubicBezTo>
                    <a:pt x="902" y="728"/>
                    <a:pt x="902" y="728"/>
                    <a:pt x="902" y="728"/>
                  </a:cubicBezTo>
                  <a:cubicBezTo>
                    <a:pt x="902" y="728"/>
                    <a:pt x="911" y="730"/>
                    <a:pt x="915" y="724"/>
                  </a:cubicBezTo>
                  <a:cubicBezTo>
                    <a:pt x="919" y="718"/>
                    <a:pt x="913" y="714"/>
                    <a:pt x="931" y="708"/>
                  </a:cubicBezTo>
                  <a:cubicBezTo>
                    <a:pt x="949" y="702"/>
                    <a:pt x="951" y="715"/>
                    <a:pt x="955" y="710"/>
                  </a:cubicBezTo>
                  <a:cubicBezTo>
                    <a:pt x="959" y="705"/>
                    <a:pt x="958" y="689"/>
                    <a:pt x="950" y="678"/>
                  </a:cubicBezTo>
                  <a:cubicBezTo>
                    <a:pt x="942" y="667"/>
                    <a:pt x="936" y="680"/>
                    <a:pt x="933" y="673"/>
                  </a:cubicBezTo>
                  <a:cubicBezTo>
                    <a:pt x="930" y="666"/>
                    <a:pt x="931" y="643"/>
                    <a:pt x="931" y="643"/>
                  </a:cubicBezTo>
                  <a:cubicBezTo>
                    <a:pt x="928" y="641"/>
                    <a:pt x="928" y="641"/>
                    <a:pt x="928" y="641"/>
                  </a:cubicBezTo>
                  <a:cubicBezTo>
                    <a:pt x="929" y="621"/>
                    <a:pt x="929" y="621"/>
                    <a:pt x="929" y="621"/>
                  </a:cubicBezTo>
                  <a:cubicBezTo>
                    <a:pt x="916" y="622"/>
                    <a:pt x="916" y="622"/>
                    <a:pt x="916" y="622"/>
                  </a:cubicBezTo>
                  <a:cubicBezTo>
                    <a:pt x="907" y="611"/>
                    <a:pt x="907" y="611"/>
                    <a:pt x="907" y="611"/>
                  </a:cubicBezTo>
                  <a:cubicBezTo>
                    <a:pt x="907" y="611"/>
                    <a:pt x="892" y="619"/>
                    <a:pt x="884" y="609"/>
                  </a:cubicBezTo>
                  <a:cubicBezTo>
                    <a:pt x="876" y="599"/>
                    <a:pt x="862" y="579"/>
                    <a:pt x="856" y="568"/>
                  </a:cubicBezTo>
                  <a:cubicBezTo>
                    <a:pt x="850" y="557"/>
                    <a:pt x="830" y="538"/>
                    <a:pt x="830" y="538"/>
                  </a:cubicBezTo>
                  <a:cubicBezTo>
                    <a:pt x="830" y="538"/>
                    <a:pt x="825" y="537"/>
                    <a:pt x="825" y="533"/>
                  </a:cubicBezTo>
                  <a:cubicBezTo>
                    <a:pt x="825" y="529"/>
                    <a:pt x="841" y="515"/>
                    <a:pt x="848" y="505"/>
                  </a:cubicBezTo>
                  <a:cubicBezTo>
                    <a:pt x="855" y="495"/>
                    <a:pt x="866" y="482"/>
                    <a:pt x="860" y="465"/>
                  </a:cubicBezTo>
                  <a:cubicBezTo>
                    <a:pt x="854" y="448"/>
                    <a:pt x="839" y="453"/>
                    <a:pt x="839" y="453"/>
                  </a:cubicBezTo>
                  <a:cubicBezTo>
                    <a:pt x="839" y="453"/>
                    <a:pt x="809" y="453"/>
                    <a:pt x="809" y="445"/>
                  </a:cubicBezTo>
                  <a:cubicBezTo>
                    <a:pt x="809" y="437"/>
                    <a:pt x="809" y="423"/>
                    <a:pt x="809" y="412"/>
                  </a:cubicBezTo>
                  <a:cubicBezTo>
                    <a:pt x="809" y="401"/>
                    <a:pt x="782" y="377"/>
                    <a:pt x="784" y="364"/>
                  </a:cubicBezTo>
                  <a:cubicBezTo>
                    <a:pt x="786" y="351"/>
                    <a:pt x="801" y="343"/>
                    <a:pt x="800" y="337"/>
                  </a:cubicBezTo>
                  <a:cubicBezTo>
                    <a:pt x="799" y="331"/>
                    <a:pt x="778" y="334"/>
                    <a:pt x="778" y="334"/>
                  </a:cubicBezTo>
                  <a:cubicBezTo>
                    <a:pt x="780" y="315"/>
                    <a:pt x="780" y="315"/>
                    <a:pt x="780" y="315"/>
                  </a:cubicBezTo>
                  <a:cubicBezTo>
                    <a:pt x="780" y="315"/>
                    <a:pt x="769" y="306"/>
                    <a:pt x="772" y="301"/>
                  </a:cubicBezTo>
                  <a:cubicBezTo>
                    <a:pt x="775" y="296"/>
                    <a:pt x="789" y="291"/>
                    <a:pt x="789" y="291"/>
                  </a:cubicBezTo>
                  <a:cubicBezTo>
                    <a:pt x="784" y="280"/>
                    <a:pt x="784" y="280"/>
                    <a:pt x="784" y="280"/>
                  </a:cubicBezTo>
                  <a:cubicBezTo>
                    <a:pt x="798" y="276"/>
                    <a:pt x="798" y="276"/>
                    <a:pt x="798" y="276"/>
                  </a:cubicBezTo>
                  <a:cubicBezTo>
                    <a:pt x="798" y="276"/>
                    <a:pt x="791" y="246"/>
                    <a:pt x="792" y="239"/>
                  </a:cubicBezTo>
                  <a:cubicBezTo>
                    <a:pt x="793" y="232"/>
                    <a:pt x="799" y="225"/>
                    <a:pt x="799" y="225"/>
                  </a:cubicBezTo>
                  <a:cubicBezTo>
                    <a:pt x="792" y="207"/>
                    <a:pt x="792" y="207"/>
                    <a:pt x="792" y="207"/>
                  </a:cubicBezTo>
                  <a:cubicBezTo>
                    <a:pt x="793" y="192"/>
                    <a:pt x="793" y="192"/>
                    <a:pt x="793" y="192"/>
                  </a:cubicBezTo>
                  <a:cubicBezTo>
                    <a:pt x="786" y="189"/>
                    <a:pt x="786" y="189"/>
                    <a:pt x="786" y="189"/>
                  </a:cubicBezTo>
                  <a:cubicBezTo>
                    <a:pt x="785" y="167"/>
                    <a:pt x="785" y="167"/>
                    <a:pt x="785" y="167"/>
                  </a:cubicBezTo>
                  <a:cubicBezTo>
                    <a:pt x="743" y="169"/>
                    <a:pt x="743" y="169"/>
                    <a:pt x="743" y="169"/>
                  </a:cubicBezTo>
                  <a:cubicBezTo>
                    <a:pt x="743" y="169"/>
                    <a:pt x="729" y="153"/>
                    <a:pt x="723" y="149"/>
                  </a:cubicBezTo>
                  <a:cubicBezTo>
                    <a:pt x="717" y="145"/>
                    <a:pt x="704" y="143"/>
                    <a:pt x="704" y="143"/>
                  </a:cubicBezTo>
                  <a:cubicBezTo>
                    <a:pt x="704" y="143"/>
                    <a:pt x="696" y="125"/>
                    <a:pt x="691" y="121"/>
                  </a:cubicBezTo>
                  <a:cubicBezTo>
                    <a:pt x="686" y="117"/>
                    <a:pt x="648" y="116"/>
                    <a:pt x="648" y="116"/>
                  </a:cubicBezTo>
                  <a:cubicBezTo>
                    <a:pt x="645" y="120"/>
                    <a:pt x="645" y="120"/>
                    <a:pt x="645" y="120"/>
                  </a:cubicBezTo>
                  <a:cubicBezTo>
                    <a:pt x="645" y="120"/>
                    <a:pt x="624" y="103"/>
                    <a:pt x="619" y="103"/>
                  </a:cubicBezTo>
                  <a:cubicBezTo>
                    <a:pt x="614" y="103"/>
                    <a:pt x="602" y="103"/>
                    <a:pt x="602" y="103"/>
                  </a:cubicBezTo>
                  <a:cubicBezTo>
                    <a:pt x="602" y="103"/>
                    <a:pt x="601" y="89"/>
                    <a:pt x="595" y="85"/>
                  </a:cubicBezTo>
                  <a:cubicBezTo>
                    <a:pt x="589" y="81"/>
                    <a:pt x="580" y="86"/>
                    <a:pt x="580" y="86"/>
                  </a:cubicBezTo>
                  <a:cubicBezTo>
                    <a:pt x="580" y="86"/>
                    <a:pt x="559" y="83"/>
                    <a:pt x="556" y="85"/>
                  </a:cubicBezTo>
                  <a:cubicBezTo>
                    <a:pt x="553" y="87"/>
                    <a:pt x="551" y="93"/>
                    <a:pt x="551" y="93"/>
                  </a:cubicBezTo>
                  <a:cubicBezTo>
                    <a:pt x="551" y="93"/>
                    <a:pt x="535" y="88"/>
                    <a:pt x="524" y="90"/>
                  </a:cubicBezTo>
                  <a:cubicBezTo>
                    <a:pt x="513" y="92"/>
                    <a:pt x="487" y="115"/>
                    <a:pt x="487" y="115"/>
                  </a:cubicBezTo>
                  <a:cubicBezTo>
                    <a:pt x="487" y="123"/>
                    <a:pt x="487" y="123"/>
                    <a:pt x="487" y="123"/>
                  </a:cubicBezTo>
                  <a:cubicBezTo>
                    <a:pt x="487" y="123"/>
                    <a:pt x="476" y="132"/>
                    <a:pt x="472" y="133"/>
                  </a:cubicBezTo>
                  <a:cubicBezTo>
                    <a:pt x="468" y="134"/>
                    <a:pt x="452" y="133"/>
                    <a:pt x="452" y="133"/>
                  </a:cubicBezTo>
                  <a:cubicBezTo>
                    <a:pt x="452" y="133"/>
                    <a:pt x="472" y="159"/>
                    <a:pt x="460" y="161"/>
                  </a:cubicBezTo>
                  <a:cubicBezTo>
                    <a:pt x="448" y="163"/>
                    <a:pt x="437" y="156"/>
                    <a:pt x="437" y="156"/>
                  </a:cubicBezTo>
                  <a:cubicBezTo>
                    <a:pt x="437" y="156"/>
                    <a:pt x="412" y="161"/>
                    <a:pt x="399" y="164"/>
                  </a:cubicBezTo>
                  <a:cubicBezTo>
                    <a:pt x="386" y="167"/>
                    <a:pt x="379" y="176"/>
                    <a:pt x="371" y="175"/>
                  </a:cubicBezTo>
                  <a:cubicBezTo>
                    <a:pt x="363" y="174"/>
                    <a:pt x="355" y="165"/>
                    <a:pt x="345" y="165"/>
                  </a:cubicBezTo>
                  <a:cubicBezTo>
                    <a:pt x="335" y="165"/>
                    <a:pt x="323" y="165"/>
                    <a:pt x="309" y="155"/>
                  </a:cubicBezTo>
                  <a:cubicBezTo>
                    <a:pt x="295" y="145"/>
                    <a:pt x="287" y="128"/>
                    <a:pt x="287" y="128"/>
                  </a:cubicBezTo>
                  <a:cubicBezTo>
                    <a:pt x="287" y="128"/>
                    <a:pt x="258" y="125"/>
                    <a:pt x="255" y="125"/>
                  </a:cubicBezTo>
                  <a:cubicBezTo>
                    <a:pt x="252" y="125"/>
                    <a:pt x="240" y="118"/>
                    <a:pt x="233" y="110"/>
                  </a:cubicBezTo>
                  <a:cubicBezTo>
                    <a:pt x="226" y="102"/>
                    <a:pt x="218" y="80"/>
                    <a:pt x="218" y="80"/>
                  </a:cubicBezTo>
                  <a:cubicBezTo>
                    <a:pt x="208" y="78"/>
                    <a:pt x="208" y="78"/>
                    <a:pt x="208" y="78"/>
                  </a:cubicBezTo>
                  <a:cubicBezTo>
                    <a:pt x="208" y="78"/>
                    <a:pt x="205" y="72"/>
                    <a:pt x="199" y="69"/>
                  </a:cubicBezTo>
                  <a:cubicBezTo>
                    <a:pt x="193" y="66"/>
                    <a:pt x="180" y="58"/>
                    <a:pt x="180" y="53"/>
                  </a:cubicBezTo>
                  <a:cubicBezTo>
                    <a:pt x="180" y="48"/>
                    <a:pt x="190" y="52"/>
                    <a:pt x="190" y="46"/>
                  </a:cubicBezTo>
                  <a:cubicBezTo>
                    <a:pt x="190" y="40"/>
                    <a:pt x="181" y="38"/>
                    <a:pt x="181" y="33"/>
                  </a:cubicBezTo>
                  <a:cubicBezTo>
                    <a:pt x="181" y="28"/>
                    <a:pt x="190" y="28"/>
                    <a:pt x="188" y="22"/>
                  </a:cubicBezTo>
                  <a:cubicBezTo>
                    <a:pt x="186" y="16"/>
                    <a:pt x="179" y="4"/>
                    <a:pt x="173" y="4"/>
                  </a:cubicBezTo>
                  <a:cubicBezTo>
                    <a:pt x="167" y="4"/>
                    <a:pt x="131" y="31"/>
                    <a:pt x="128" y="35"/>
                  </a:cubicBezTo>
                  <a:cubicBezTo>
                    <a:pt x="125" y="39"/>
                    <a:pt x="117" y="50"/>
                    <a:pt x="114" y="51"/>
                  </a:cubicBezTo>
                  <a:cubicBezTo>
                    <a:pt x="111" y="52"/>
                    <a:pt x="102" y="52"/>
                    <a:pt x="87" y="52"/>
                  </a:cubicBezTo>
                  <a:cubicBezTo>
                    <a:pt x="72" y="52"/>
                    <a:pt x="55" y="38"/>
                    <a:pt x="45" y="30"/>
                  </a:cubicBezTo>
                  <a:cubicBezTo>
                    <a:pt x="35" y="22"/>
                    <a:pt x="38" y="4"/>
                    <a:pt x="29" y="2"/>
                  </a:cubicBezTo>
                  <a:cubicBezTo>
                    <a:pt x="20" y="0"/>
                    <a:pt x="16" y="22"/>
                    <a:pt x="16" y="22"/>
                  </a:cubicBezTo>
                  <a:cubicBezTo>
                    <a:pt x="0" y="24"/>
                    <a:pt x="0" y="24"/>
                    <a:pt x="0" y="24"/>
                  </a:cubicBezTo>
                  <a:cubicBezTo>
                    <a:pt x="11" y="40"/>
                    <a:pt x="11" y="40"/>
                    <a:pt x="11" y="40"/>
                  </a:cubicBezTo>
                  <a:cubicBezTo>
                    <a:pt x="12" y="55"/>
                    <a:pt x="12" y="55"/>
                    <a:pt x="12" y="55"/>
                  </a:cubicBezTo>
                  <a:cubicBezTo>
                    <a:pt x="12" y="55"/>
                    <a:pt x="19" y="76"/>
                    <a:pt x="24" y="78"/>
                  </a:cubicBezTo>
                  <a:cubicBezTo>
                    <a:pt x="29" y="80"/>
                    <a:pt x="16" y="99"/>
                    <a:pt x="16" y="99"/>
                  </a:cubicBezTo>
                  <a:cubicBezTo>
                    <a:pt x="37" y="111"/>
                    <a:pt x="37" y="111"/>
                    <a:pt x="37" y="111"/>
                  </a:cubicBezTo>
                  <a:cubicBezTo>
                    <a:pt x="37" y="129"/>
                    <a:pt x="37" y="129"/>
                    <a:pt x="37" y="129"/>
                  </a:cubicBezTo>
                  <a:cubicBezTo>
                    <a:pt x="53" y="134"/>
                    <a:pt x="53" y="134"/>
                    <a:pt x="53" y="134"/>
                  </a:cubicBezTo>
                  <a:cubicBezTo>
                    <a:pt x="53" y="134"/>
                    <a:pt x="58" y="171"/>
                    <a:pt x="70" y="182"/>
                  </a:cubicBezTo>
                  <a:cubicBezTo>
                    <a:pt x="82" y="193"/>
                    <a:pt x="79" y="203"/>
                    <a:pt x="79" y="203"/>
                  </a:cubicBezTo>
                  <a:cubicBezTo>
                    <a:pt x="93" y="205"/>
                    <a:pt x="93" y="205"/>
                    <a:pt x="93" y="205"/>
                  </a:cubicBezTo>
                  <a:cubicBezTo>
                    <a:pt x="104" y="217"/>
                    <a:pt x="104" y="217"/>
                    <a:pt x="104" y="217"/>
                  </a:cubicBezTo>
                  <a:cubicBezTo>
                    <a:pt x="104" y="217"/>
                    <a:pt x="118" y="208"/>
                    <a:pt x="123" y="212"/>
                  </a:cubicBezTo>
                  <a:cubicBezTo>
                    <a:pt x="128" y="216"/>
                    <a:pt x="112" y="225"/>
                    <a:pt x="112" y="229"/>
                  </a:cubicBezTo>
                  <a:cubicBezTo>
                    <a:pt x="112" y="233"/>
                    <a:pt x="126" y="242"/>
                    <a:pt x="123" y="250"/>
                  </a:cubicBezTo>
                  <a:cubicBezTo>
                    <a:pt x="120" y="258"/>
                    <a:pt x="110" y="258"/>
                    <a:pt x="110" y="258"/>
                  </a:cubicBezTo>
                  <a:cubicBezTo>
                    <a:pt x="109" y="267"/>
                    <a:pt x="109" y="267"/>
                    <a:pt x="109" y="267"/>
                  </a:cubicBezTo>
                  <a:cubicBezTo>
                    <a:pt x="110" y="280"/>
                    <a:pt x="110" y="280"/>
                    <a:pt x="110" y="280"/>
                  </a:cubicBezTo>
                  <a:cubicBezTo>
                    <a:pt x="110" y="280"/>
                    <a:pt x="97" y="279"/>
                    <a:pt x="96" y="286"/>
                  </a:cubicBezTo>
                  <a:cubicBezTo>
                    <a:pt x="95" y="293"/>
                    <a:pt x="104" y="300"/>
                    <a:pt x="104" y="300"/>
                  </a:cubicBezTo>
                  <a:cubicBezTo>
                    <a:pt x="104" y="300"/>
                    <a:pt x="94" y="305"/>
                    <a:pt x="96" y="314"/>
                  </a:cubicBezTo>
                  <a:cubicBezTo>
                    <a:pt x="98" y="323"/>
                    <a:pt x="140" y="344"/>
                    <a:pt x="140" y="344"/>
                  </a:cubicBezTo>
                  <a:cubicBezTo>
                    <a:pt x="140" y="371"/>
                    <a:pt x="140" y="371"/>
                    <a:pt x="140" y="371"/>
                  </a:cubicBezTo>
                  <a:cubicBezTo>
                    <a:pt x="153" y="372"/>
                    <a:pt x="153" y="372"/>
                    <a:pt x="153" y="372"/>
                  </a:cubicBezTo>
                  <a:cubicBezTo>
                    <a:pt x="153" y="372"/>
                    <a:pt x="174" y="390"/>
                    <a:pt x="185" y="390"/>
                  </a:cubicBezTo>
                  <a:cubicBezTo>
                    <a:pt x="196" y="390"/>
                    <a:pt x="198" y="402"/>
                    <a:pt x="198" y="402"/>
                  </a:cubicBezTo>
                  <a:cubicBezTo>
                    <a:pt x="220" y="427"/>
                    <a:pt x="220" y="427"/>
                    <a:pt x="220" y="427"/>
                  </a:cubicBezTo>
                  <a:cubicBezTo>
                    <a:pt x="220" y="427"/>
                    <a:pt x="212" y="466"/>
                    <a:pt x="220" y="472"/>
                  </a:cubicBezTo>
                  <a:cubicBezTo>
                    <a:pt x="228" y="478"/>
                    <a:pt x="233" y="478"/>
                    <a:pt x="233" y="478"/>
                  </a:cubicBezTo>
                  <a:cubicBezTo>
                    <a:pt x="237" y="497"/>
                    <a:pt x="237" y="497"/>
                    <a:pt x="237" y="497"/>
                  </a:cubicBezTo>
                  <a:cubicBezTo>
                    <a:pt x="237" y="497"/>
                    <a:pt x="252" y="501"/>
                    <a:pt x="253" y="510"/>
                  </a:cubicBezTo>
                  <a:cubicBezTo>
                    <a:pt x="254" y="519"/>
                    <a:pt x="275" y="533"/>
                    <a:pt x="282" y="528"/>
                  </a:cubicBezTo>
                  <a:cubicBezTo>
                    <a:pt x="289" y="523"/>
                    <a:pt x="267" y="512"/>
                    <a:pt x="283" y="505"/>
                  </a:cubicBezTo>
                  <a:cubicBezTo>
                    <a:pt x="299" y="498"/>
                    <a:pt x="298" y="516"/>
                    <a:pt x="298" y="516"/>
                  </a:cubicBezTo>
                  <a:cubicBezTo>
                    <a:pt x="305" y="522"/>
                    <a:pt x="305" y="522"/>
                    <a:pt x="305" y="522"/>
                  </a:cubicBezTo>
                  <a:cubicBezTo>
                    <a:pt x="306" y="521"/>
                    <a:pt x="308" y="521"/>
                    <a:pt x="311" y="522"/>
                  </a:cubicBezTo>
                  <a:cubicBezTo>
                    <a:pt x="313" y="523"/>
                    <a:pt x="314" y="523"/>
                    <a:pt x="316" y="524"/>
                  </a:cubicBezTo>
                  <a:cubicBezTo>
                    <a:pt x="317" y="523"/>
                    <a:pt x="318" y="521"/>
                    <a:pt x="318" y="520"/>
                  </a:cubicBezTo>
                  <a:cubicBezTo>
                    <a:pt x="319" y="516"/>
                    <a:pt x="330" y="513"/>
                    <a:pt x="333" y="515"/>
                  </a:cubicBezTo>
                  <a:cubicBezTo>
                    <a:pt x="336" y="517"/>
                    <a:pt x="331" y="538"/>
                    <a:pt x="338" y="541"/>
                  </a:cubicBezTo>
                  <a:cubicBezTo>
                    <a:pt x="345" y="544"/>
                    <a:pt x="360" y="555"/>
                    <a:pt x="360" y="555"/>
                  </a:cubicBezTo>
                  <a:cubicBezTo>
                    <a:pt x="360" y="555"/>
                    <a:pt x="358" y="560"/>
                    <a:pt x="358" y="565"/>
                  </a:cubicBezTo>
                  <a:cubicBezTo>
                    <a:pt x="363" y="571"/>
                    <a:pt x="368" y="577"/>
                    <a:pt x="371" y="583"/>
                  </a:cubicBezTo>
                  <a:cubicBezTo>
                    <a:pt x="371" y="583"/>
                    <a:pt x="371" y="583"/>
                    <a:pt x="371" y="583"/>
                  </a:cubicBezTo>
                  <a:cubicBezTo>
                    <a:pt x="375" y="585"/>
                    <a:pt x="378" y="587"/>
                    <a:pt x="378" y="587"/>
                  </a:cubicBezTo>
                  <a:cubicBezTo>
                    <a:pt x="387" y="600"/>
                    <a:pt x="387" y="600"/>
                    <a:pt x="387" y="600"/>
                  </a:cubicBezTo>
                  <a:cubicBezTo>
                    <a:pt x="387" y="600"/>
                    <a:pt x="389" y="624"/>
                    <a:pt x="399" y="626"/>
                  </a:cubicBezTo>
                  <a:cubicBezTo>
                    <a:pt x="409" y="628"/>
                    <a:pt x="409" y="644"/>
                    <a:pt x="409" y="644"/>
                  </a:cubicBezTo>
                  <a:cubicBezTo>
                    <a:pt x="431" y="644"/>
                    <a:pt x="431" y="644"/>
                    <a:pt x="431" y="644"/>
                  </a:cubicBezTo>
                  <a:cubicBezTo>
                    <a:pt x="443" y="656"/>
                    <a:pt x="443" y="656"/>
                    <a:pt x="443" y="656"/>
                  </a:cubicBezTo>
                  <a:cubicBezTo>
                    <a:pt x="451" y="654"/>
                    <a:pt x="458" y="652"/>
                    <a:pt x="465" y="656"/>
                  </a:cubicBezTo>
                  <a:cubicBezTo>
                    <a:pt x="475" y="661"/>
                    <a:pt x="504" y="686"/>
                    <a:pt x="526" y="703"/>
                  </a:cubicBezTo>
                  <a:cubicBezTo>
                    <a:pt x="527" y="704"/>
                    <a:pt x="528" y="704"/>
                    <a:pt x="529" y="704"/>
                  </a:cubicBezTo>
                  <a:cubicBezTo>
                    <a:pt x="535" y="704"/>
                    <a:pt x="546" y="706"/>
                    <a:pt x="546" y="706"/>
                  </a:cubicBezTo>
                  <a:cubicBezTo>
                    <a:pt x="546" y="706"/>
                    <a:pt x="549" y="720"/>
                    <a:pt x="565" y="715"/>
                  </a:cubicBezTo>
                  <a:cubicBezTo>
                    <a:pt x="581" y="710"/>
                    <a:pt x="584" y="703"/>
                    <a:pt x="584" y="703"/>
                  </a:cubicBezTo>
                  <a:cubicBezTo>
                    <a:pt x="600" y="705"/>
                    <a:pt x="600" y="705"/>
                    <a:pt x="600" y="705"/>
                  </a:cubicBezTo>
                  <a:cubicBezTo>
                    <a:pt x="606" y="691"/>
                    <a:pt x="606" y="691"/>
                    <a:pt x="606" y="691"/>
                  </a:cubicBezTo>
                  <a:cubicBezTo>
                    <a:pt x="620" y="689"/>
                    <a:pt x="620" y="689"/>
                    <a:pt x="620" y="689"/>
                  </a:cubicBezTo>
                  <a:cubicBezTo>
                    <a:pt x="636" y="674"/>
                    <a:pt x="636" y="674"/>
                    <a:pt x="636" y="674"/>
                  </a:cubicBezTo>
                  <a:cubicBezTo>
                    <a:pt x="641" y="682"/>
                    <a:pt x="641" y="682"/>
                    <a:pt x="641" y="682"/>
                  </a:cubicBezTo>
                  <a:cubicBezTo>
                    <a:pt x="649" y="680"/>
                    <a:pt x="656" y="679"/>
                    <a:pt x="659" y="683"/>
                  </a:cubicBezTo>
                  <a:cubicBezTo>
                    <a:pt x="672" y="694"/>
                    <a:pt x="686" y="717"/>
                    <a:pt x="688" y="735"/>
                  </a:cubicBezTo>
                  <a:cubicBezTo>
                    <a:pt x="690" y="754"/>
                    <a:pt x="718" y="752"/>
                    <a:pt x="718" y="752"/>
                  </a:cubicBezTo>
                  <a:cubicBezTo>
                    <a:pt x="718" y="752"/>
                    <a:pt x="717" y="759"/>
                    <a:pt x="730" y="762"/>
                  </a:cubicBezTo>
                  <a:cubicBezTo>
                    <a:pt x="743" y="765"/>
                    <a:pt x="774" y="761"/>
                    <a:pt x="774" y="761"/>
                  </a:cubicBezTo>
                  <a:cubicBezTo>
                    <a:pt x="774" y="761"/>
                    <a:pt x="800" y="781"/>
                    <a:pt x="805" y="781"/>
                  </a:cubicBezTo>
                  <a:cubicBezTo>
                    <a:pt x="810" y="781"/>
                    <a:pt x="828" y="772"/>
                    <a:pt x="828" y="772"/>
                  </a:cubicBezTo>
                  <a:cubicBezTo>
                    <a:pt x="828" y="772"/>
                    <a:pt x="854" y="788"/>
                    <a:pt x="872" y="789"/>
                  </a:cubicBezTo>
                  <a:cubicBezTo>
                    <a:pt x="878" y="789"/>
                    <a:pt x="884" y="788"/>
                    <a:pt x="889" y="786"/>
                  </a:cubicBezTo>
                  <a:lnTo>
                    <a:pt x="890" y="78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59" name="Tadzijkistan">
              <a:extLst>
                <a:ext uri="{FF2B5EF4-FFF2-40B4-BE49-F238E27FC236}">
                  <a16:creationId xmlns:a16="http://schemas.microsoft.com/office/drawing/2014/main" id="{C3CBEA29-1778-49E0-A6E6-5CFAC98F68C9}"/>
                </a:ext>
              </a:extLst>
            </p:cNvPr>
            <p:cNvSpPr>
              <a:spLocks/>
            </p:cNvSpPr>
            <p:nvPr/>
          </p:nvSpPr>
          <p:spPr bwMode="gray">
            <a:xfrm>
              <a:off x="7899522" y="2306324"/>
              <a:ext cx="279103" cy="178967"/>
            </a:xfrm>
            <a:custGeom>
              <a:avLst/>
              <a:gdLst>
                <a:gd name="T0" fmla="*/ 345 w 372"/>
                <a:gd name="T1" fmla="*/ 142 h 238"/>
                <a:gd name="T2" fmla="*/ 291 w 372"/>
                <a:gd name="T3" fmla="*/ 132 h 238"/>
                <a:gd name="T4" fmla="*/ 275 w 372"/>
                <a:gd name="T5" fmla="*/ 99 h 238"/>
                <a:gd name="T6" fmla="*/ 266 w 372"/>
                <a:gd name="T7" fmla="*/ 79 h 238"/>
                <a:gd name="T8" fmla="*/ 230 w 372"/>
                <a:gd name="T9" fmla="*/ 87 h 238"/>
                <a:gd name="T10" fmla="*/ 210 w 372"/>
                <a:gd name="T11" fmla="*/ 90 h 238"/>
                <a:gd name="T12" fmla="*/ 176 w 372"/>
                <a:gd name="T13" fmla="*/ 76 h 238"/>
                <a:gd name="T14" fmla="*/ 142 w 372"/>
                <a:gd name="T15" fmla="*/ 77 h 238"/>
                <a:gd name="T16" fmla="*/ 108 w 372"/>
                <a:gd name="T17" fmla="*/ 75 h 238"/>
                <a:gd name="T18" fmla="*/ 76 w 372"/>
                <a:gd name="T19" fmla="*/ 62 h 238"/>
                <a:gd name="T20" fmla="*/ 101 w 372"/>
                <a:gd name="T21" fmla="*/ 43 h 238"/>
                <a:gd name="T22" fmla="*/ 141 w 372"/>
                <a:gd name="T23" fmla="*/ 45 h 238"/>
                <a:gd name="T24" fmla="*/ 133 w 372"/>
                <a:gd name="T25" fmla="*/ 12 h 238"/>
                <a:gd name="T26" fmla="*/ 91 w 372"/>
                <a:gd name="T27" fmla="*/ 21 h 238"/>
                <a:gd name="T28" fmla="*/ 65 w 372"/>
                <a:gd name="T29" fmla="*/ 25 h 238"/>
                <a:gd name="T30" fmla="*/ 46 w 372"/>
                <a:gd name="T31" fmla="*/ 43 h 238"/>
                <a:gd name="T32" fmla="*/ 49 w 372"/>
                <a:gd name="T33" fmla="*/ 66 h 238"/>
                <a:gd name="T34" fmla="*/ 6 w 372"/>
                <a:gd name="T35" fmla="*/ 82 h 238"/>
                <a:gd name="T36" fmla="*/ 14 w 372"/>
                <a:gd name="T37" fmla="*/ 100 h 238"/>
                <a:gd name="T38" fmla="*/ 42 w 372"/>
                <a:gd name="T39" fmla="*/ 114 h 238"/>
                <a:gd name="T40" fmla="*/ 61 w 372"/>
                <a:gd name="T41" fmla="*/ 158 h 238"/>
                <a:gd name="T42" fmla="*/ 42 w 372"/>
                <a:gd name="T43" fmla="*/ 206 h 238"/>
                <a:gd name="T44" fmla="*/ 89 w 372"/>
                <a:gd name="T45" fmla="*/ 199 h 238"/>
                <a:gd name="T46" fmla="*/ 111 w 372"/>
                <a:gd name="T47" fmla="*/ 189 h 238"/>
                <a:gd name="T48" fmla="*/ 145 w 372"/>
                <a:gd name="T49" fmla="*/ 189 h 238"/>
                <a:gd name="T50" fmla="*/ 142 w 372"/>
                <a:gd name="T51" fmla="*/ 168 h 238"/>
                <a:gd name="T52" fmla="*/ 164 w 372"/>
                <a:gd name="T53" fmla="*/ 135 h 238"/>
                <a:gd name="T54" fmla="*/ 184 w 372"/>
                <a:gd name="T55" fmla="*/ 168 h 238"/>
                <a:gd name="T56" fmla="*/ 205 w 372"/>
                <a:gd name="T57" fmla="*/ 210 h 238"/>
                <a:gd name="T58" fmla="*/ 249 w 372"/>
                <a:gd name="T59" fmla="*/ 216 h 238"/>
                <a:gd name="T60" fmla="*/ 273 w 372"/>
                <a:gd name="T61" fmla="*/ 197 h 238"/>
                <a:gd name="T62" fmla="*/ 306 w 372"/>
                <a:gd name="T63" fmla="*/ 202 h 238"/>
                <a:gd name="T64" fmla="*/ 343 w 372"/>
                <a:gd name="T65" fmla="*/ 194 h 238"/>
                <a:gd name="T66" fmla="*/ 364 w 372"/>
                <a:gd name="T67" fmla="*/ 19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38">
                  <a:moveTo>
                    <a:pt x="353" y="181"/>
                  </a:moveTo>
                  <a:cubicBezTo>
                    <a:pt x="346" y="174"/>
                    <a:pt x="345" y="152"/>
                    <a:pt x="345" y="142"/>
                  </a:cubicBezTo>
                  <a:cubicBezTo>
                    <a:pt x="345" y="132"/>
                    <a:pt x="333" y="129"/>
                    <a:pt x="319" y="125"/>
                  </a:cubicBezTo>
                  <a:cubicBezTo>
                    <a:pt x="305" y="121"/>
                    <a:pt x="301" y="136"/>
                    <a:pt x="291" y="132"/>
                  </a:cubicBezTo>
                  <a:cubicBezTo>
                    <a:pt x="281" y="128"/>
                    <a:pt x="289" y="110"/>
                    <a:pt x="289" y="103"/>
                  </a:cubicBezTo>
                  <a:cubicBezTo>
                    <a:pt x="289" y="96"/>
                    <a:pt x="275" y="99"/>
                    <a:pt x="275" y="99"/>
                  </a:cubicBezTo>
                  <a:cubicBezTo>
                    <a:pt x="275" y="82"/>
                    <a:pt x="275" y="82"/>
                    <a:pt x="275" y="82"/>
                  </a:cubicBezTo>
                  <a:cubicBezTo>
                    <a:pt x="266" y="79"/>
                    <a:pt x="266" y="79"/>
                    <a:pt x="266" y="79"/>
                  </a:cubicBezTo>
                  <a:cubicBezTo>
                    <a:pt x="258" y="88"/>
                    <a:pt x="258" y="88"/>
                    <a:pt x="258" y="88"/>
                  </a:cubicBezTo>
                  <a:cubicBezTo>
                    <a:pt x="230" y="87"/>
                    <a:pt x="230" y="87"/>
                    <a:pt x="230" y="87"/>
                  </a:cubicBezTo>
                  <a:cubicBezTo>
                    <a:pt x="230" y="87"/>
                    <a:pt x="226" y="90"/>
                    <a:pt x="216" y="93"/>
                  </a:cubicBezTo>
                  <a:cubicBezTo>
                    <a:pt x="206" y="96"/>
                    <a:pt x="210" y="90"/>
                    <a:pt x="210" y="90"/>
                  </a:cubicBezTo>
                  <a:cubicBezTo>
                    <a:pt x="210" y="90"/>
                    <a:pt x="198" y="93"/>
                    <a:pt x="195" y="93"/>
                  </a:cubicBezTo>
                  <a:cubicBezTo>
                    <a:pt x="192" y="93"/>
                    <a:pt x="181" y="75"/>
                    <a:pt x="176" y="76"/>
                  </a:cubicBezTo>
                  <a:cubicBezTo>
                    <a:pt x="171" y="77"/>
                    <a:pt x="160" y="85"/>
                    <a:pt x="154" y="86"/>
                  </a:cubicBezTo>
                  <a:cubicBezTo>
                    <a:pt x="148" y="87"/>
                    <a:pt x="142" y="77"/>
                    <a:pt x="142" y="77"/>
                  </a:cubicBezTo>
                  <a:cubicBezTo>
                    <a:pt x="142" y="77"/>
                    <a:pt x="135" y="76"/>
                    <a:pt x="130" y="78"/>
                  </a:cubicBezTo>
                  <a:cubicBezTo>
                    <a:pt x="125" y="80"/>
                    <a:pt x="108" y="75"/>
                    <a:pt x="108" y="75"/>
                  </a:cubicBezTo>
                  <a:cubicBezTo>
                    <a:pt x="108" y="75"/>
                    <a:pt x="93" y="80"/>
                    <a:pt x="86" y="81"/>
                  </a:cubicBezTo>
                  <a:cubicBezTo>
                    <a:pt x="79" y="82"/>
                    <a:pt x="76" y="62"/>
                    <a:pt x="76" y="62"/>
                  </a:cubicBezTo>
                  <a:cubicBezTo>
                    <a:pt x="85" y="59"/>
                    <a:pt x="85" y="59"/>
                    <a:pt x="85" y="59"/>
                  </a:cubicBezTo>
                  <a:cubicBezTo>
                    <a:pt x="85" y="59"/>
                    <a:pt x="88" y="44"/>
                    <a:pt x="101" y="43"/>
                  </a:cubicBezTo>
                  <a:cubicBezTo>
                    <a:pt x="114" y="42"/>
                    <a:pt x="124" y="52"/>
                    <a:pt x="131" y="56"/>
                  </a:cubicBezTo>
                  <a:cubicBezTo>
                    <a:pt x="138" y="60"/>
                    <a:pt x="140" y="49"/>
                    <a:pt x="141" y="45"/>
                  </a:cubicBezTo>
                  <a:cubicBezTo>
                    <a:pt x="142" y="41"/>
                    <a:pt x="117" y="33"/>
                    <a:pt x="117" y="33"/>
                  </a:cubicBezTo>
                  <a:cubicBezTo>
                    <a:pt x="133" y="12"/>
                    <a:pt x="133" y="12"/>
                    <a:pt x="133" y="12"/>
                  </a:cubicBezTo>
                  <a:cubicBezTo>
                    <a:pt x="133" y="12"/>
                    <a:pt x="118" y="0"/>
                    <a:pt x="114" y="2"/>
                  </a:cubicBezTo>
                  <a:cubicBezTo>
                    <a:pt x="110" y="4"/>
                    <a:pt x="99" y="16"/>
                    <a:pt x="91" y="21"/>
                  </a:cubicBezTo>
                  <a:cubicBezTo>
                    <a:pt x="83" y="26"/>
                    <a:pt x="80" y="12"/>
                    <a:pt x="74" y="12"/>
                  </a:cubicBezTo>
                  <a:cubicBezTo>
                    <a:pt x="68" y="12"/>
                    <a:pt x="66" y="21"/>
                    <a:pt x="65" y="25"/>
                  </a:cubicBezTo>
                  <a:cubicBezTo>
                    <a:pt x="64" y="29"/>
                    <a:pt x="77" y="36"/>
                    <a:pt x="71" y="42"/>
                  </a:cubicBezTo>
                  <a:cubicBezTo>
                    <a:pt x="65" y="48"/>
                    <a:pt x="46" y="43"/>
                    <a:pt x="46" y="43"/>
                  </a:cubicBezTo>
                  <a:cubicBezTo>
                    <a:pt x="59" y="57"/>
                    <a:pt x="59" y="57"/>
                    <a:pt x="59" y="57"/>
                  </a:cubicBezTo>
                  <a:cubicBezTo>
                    <a:pt x="49" y="66"/>
                    <a:pt x="49" y="66"/>
                    <a:pt x="49" y="66"/>
                  </a:cubicBezTo>
                  <a:cubicBezTo>
                    <a:pt x="49" y="66"/>
                    <a:pt x="61" y="71"/>
                    <a:pt x="46" y="80"/>
                  </a:cubicBezTo>
                  <a:cubicBezTo>
                    <a:pt x="31" y="89"/>
                    <a:pt x="12" y="77"/>
                    <a:pt x="6" y="82"/>
                  </a:cubicBezTo>
                  <a:cubicBezTo>
                    <a:pt x="0" y="87"/>
                    <a:pt x="0" y="97"/>
                    <a:pt x="0" y="97"/>
                  </a:cubicBezTo>
                  <a:cubicBezTo>
                    <a:pt x="14" y="100"/>
                    <a:pt x="14" y="100"/>
                    <a:pt x="14" y="100"/>
                  </a:cubicBezTo>
                  <a:cubicBezTo>
                    <a:pt x="21" y="108"/>
                    <a:pt x="21" y="108"/>
                    <a:pt x="21" y="108"/>
                  </a:cubicBezTo>
                  <a:cubicBezTo>
                    <a:pt x="21" y="108"/>
                    <a:pt x="37" y="109"/>
                    <a:pt x="42" y="114"/>
                  </a:cubicBezTo>
                  <a:cubicBezTo>
                    <a:pt x="47" y="119"/>
                    <a:pt x="36" y="128"/>
                    <a:pt x="42" y="138"/>
                  </a:cubicBezTo>
                  <a:cubicBezTo>
                    <a:pt x="48" y="148"/>
                    <a:pt x="61" y="147"/>
                    <a:pt x="61" y="158"/>
                  </a:cubicBezTo>
                  <a:cubicBezTo>
                    <a:pt x="61" y="169"/>
                    <a:pt x="51" y="179"/>
                    <a:pt x="44" y="187"/>
                  </a:cubicBezTo>
                  <a:cubicBezTo>
                    <a:pt x="40" y="191"/>
                    <a:pt x="41" y="200"/>
                    <a:pt x="42" y="206"/>
                  </a:cubicBezTo>
                  <a:cubicBezTo>
                    <a:pt x="48" y="211"/>
                    <a:pt x="56" y="217"/>
                    <a:pt x="58" y="218"/>
                  </a:cubicBezTo>
                  <a:cubicBezTo>
                    <a:pt x="61" y="219"/>
                    <a:pt x="86" y="199"/>
                    <a:pt x="89" y="199"/>
                  </a:cubicBezTo>
                  <a:cubicBezTo>
                    <a:pt x="92" y="199"/>
                    <a:pt x="103" y="216"/>
                    <a:pt x="107" y="214"/>
                  </a:cubicBezTo>
                  <a:cubicBezTo>
                    <a:pt x="111" y="212"/>
                    <a:pt x="106" y="194"/>
                    <a:pt x="111" y="189"/>
                  </a:cubicBezTo>
                  <a:cubicBezTo>
                    <a:pt x="116" y="184"/>
                    <a:pt x="138" y="183"/>
                    <a:pt x="138" y="183"/>
                  </a:cubicBezTo>
                  <a:cubicBezTo>
                    <a:pt x="145" y="189"/>
                    <a:pt x="145" y="189"/>
                    <a:pt x="145" y="189"/>
                  </a:cubicBezTo>
                  <a:cubicBezTo>
                    <a:pt x="150" y="175"/>
                    <a:pt x="150" y="175"/>
                    <a:pt x="150" y="175"/>
                  </a:cubicBezTo>
                  <a:cubicBezTo>
                    <a:pt x="150" y="175"/>
                    <a:pt x="142" y="175"/>
                    <a:pt x="142" y="168"/>
                  </a:cubicBezTo>
                  <a:cubicBezTo>
                    <a:pt x="142" y="161"/>
                    <a:pt x="156" y="158"/>
                    <a:pt x="156" y="154"/>
                  </a:cubicBezTo>
                  <a:cubicBezTo>
                    <a:pt x="156" y="150"/>
                    <a:pt x="155" y="135"/>
                    <a:pt x="164" y="135"/>
                  </a:cubicBezTo>
                  <a:cubicBezTo>
                    <a:pt x="173" y="135"/>
                    <a:pt x="184" y="144"/>
                    <a:pt x="184" y="149"/>
                  </a:cubicBezTo>
                  <a:cubicBezTo>
                    <a:pt x="184" y="154"/>
                    <a:pt x="184" y="168"/>
                    <a:pt x="184" y="168"/>
                  </a:cubicBezTo>
                  <a:cubicBezTo>
                    <a:pt x="198" y="168"/>
                    <a:pt x="198" y="168"/>
                    <a:pt x="198" y="168"/>
                  </a:cubicBezTo>
                  <a:cubicBezTo>
                    <a:pt x="205" y="210"/>
                    <a:pt x="205" y="210"/>
                    <a:pt x="205" y="210"/>
                  </a:cubicBezTo>
                  <a:cubicBezTo>
                    <a:pt x="205" y="210"/>
                    <a:pt x="221" y="238"/>
                    <a:pt x="228" y="235"/>
                  </a:cubicBezTo>
                  <a:cubicBezTo>
                    <a:pt x="235" y="232"/>
                    <a:pt x="249" y="216"/>
                    <a:pt x="249" y="216"/>
                  </a:cubicBezTo>
                  <a:cubicBezTo>
                    <a:pt x="259" y="216"/>
                    <a:pt x="259" y="216"/>
                    <a:pt x="259" y="216"/>
                  </a:cubicBezTo>
                  <a:cubicBezTo>
                    <a:pt x="259" y="216"/>
                    <a:pt x="266" y="205"/>
                    <a:pt x="273" y="197"/>
                  </a:cubicBezTo>
                  <a:cubicBezTo>
                    <a:pt x="280" y="189"/>
                    <a:pt x="304" y="192"/>
                    <a:pt x="304" y="192"/>
                  </a:cubicBezTo>
                  <a:cubicBezTo>
                    <a:pt x="306" y="202"/>
                    <a:pt x="306" y="202"/>
                    <a:pt x="306" y="202"/>
                  </a:cubicBezTo>
                  <a:cubicBezTo>
                    <a:pt x="330" y="194"/>
                    <a:pt x="330" y="194"/>
                    <a:pt x="330" y="194"/>
                  </a:cubicBezTo>
                  <a:cubicBezTo>
                    <a:pt x="343" y="194"/>
                    <a:pt x="343" y="194"/>
                    <a:pt x="343" y="194"/>
                  </a:cubicBezTo>
                  <a:cubicBezTo>
                    <a:pt x="350" y="199"/>
                    <a:pt x="350" y="199"/>
                    <a:pt x="350" y="199"/>
                  </a:cubicBezTo>
                  <a:cubicBezTo>
                    <a:pt x="355" y="199"/>
                    <a:pt x="361" y="199"/>
                    <a:pt x="364" y="197"/>
                  </a:cubicBezTo>
                  <a:cubicBezTo>
                    <a:pt x="372" y="191"/>
                    <a:pt x="360" y="188"/>
                    <a:pt x="353" y="1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0" name="Kirgistan">
              <a:extLst>
                <a:ext uri="{FF2B5EF4-FFF2-40B4-BE49-F238E27FC236}">
                  <a16:creationId xmlns:a16="http://schemas.microsoft.com/office/drawing/2014/main" id="{143D919C-5B8B-437D-980A-C9FE169BF0CD}"/>
                </a:ext>
              </a:extLst>
            </p:cNvPr>
            <p:cNvSpPr>
              <a:spLocks/>
            </p:cNvSpPr>
            <p:nvPr/>
          </p:nvSpPr>
          <p:spPr bwMode="gray">
            <a:xfrm>
              <a:off x="7957047" y="2221102"/>
              <a:ext cx="336629" cy="157662"/>
            </a:xfrm>
            <a:custGeom>
              <a:avLst/>
              <a:gdLst>
                <a:gd name="T0" fmla="*/ 46 w 449"/>
                <a:gd name="T1" fmla="*/ 96 h 211"/>
                <a:gd name="T2" fmla="*/ 76 w 449"/>
                <a:gd name="T3" fmla="*/ 107 h 211"/>
                <a:gd name="T4" fmla="*/ 84 w 449"/>
                <a:gd name="T5" fmla="*/ 98 h 211"/>
                <a:gd name="T6" fmla="*/ 95 w 449"/>
                <a:gd name="T7" fmla="*/ 106 h 211"/>
                <a:gd name="T8" fmla="*/ 114 w 449"/>
                <a:gd name="T9" fmla="*/ 117 h 211"/>
                <a:gd name="T10" fmla="*/ 132 w 449"/>
                <a:gd name="T11" fmla="*/ 124 h 211"/>
                <a:gd name="T12" fmla="*/ 129 w 449"/>
                <a:gd name="T13" fmla="*/ 141 h 211"/>
                <a:gd name="T14" fmla="*/ 115 w 449"/>
                <a:gd name="T15" fmla="*/ 149 h 211"/>
                <a:gd name="T16" fmla="*/ 84 w 449"/>
                <a:gd name="T17" fmla="*/ 152 h 211"/>
                <a:gd name="T18" fmla="*/ 65 w 449"/>
                <a:gd name="T19" fmla="*/ 160 h 211"/>
                <a:gd name="T20" fmla="*/ 25 w 449"/>
                <a:gd name="T21" fmla="*/ 158 h 211"/>
                <a:gd name="T22" fmla="*/ 0 w 449"/>
                <a:gd name="T23" fmla="*/ 177 h 211"/>
                <a:gd name="T24" fmla="*/ 32 w 449"/>
                <a:gd name="T25" fmla="*/ 190 h 211"/>
                <a:gd name="T26" fmla="*/ 66 w 449"/>
                <a:gd name="T27" fmla="*/ 192 h 211"/>
                <a:gd name="T28" fmla="*/ 100 w 449"/>
                <a:gd name="T29" fmla="*/ 191 h 211"/>
                <a:gd name="T30" fmla="*/ 134 w 449"/>
                <a:gd name="T31" fmla="*/ 205 h 211"/>
                <a:gd name="T32" fmla="*/ 154 w 449"/>
                <a:gd name="T33" fmla="*/ 202 h 211"/>
                <a:gd name="T34" fmla="*/ 190 w 449"/>
                <a:gd name="T35" fmla="*/ 194 h 211"/>
                <a:gd name="T36" fmla="*/ 211 w 449"/>
                <a:gd name="T37" fmla="*/ 195 h 211"/>
                <a:gd name="T38" fmla="*/ 231 w 449"/>
                <a:gd name="T39" fmla="*/ 157 h 211"/>
                <a:gd name="T40" fmla="*/ 250 w 449"/>
                <a:gd name="T41" fmla="*/ 145 h 211"/>
                <a:gd name="T42" fmla="*/ 278 w 449"/>
                <a:gd name="T43" fmla="*/ 155 h 211"/>
                <a:gd name="T44" fmla="*/ 304 w 449"/>
                <a:gd name="T45" fmla="*/ 153 h 211"/>
                <a:gd name="T46" fmla="*/ 327 w 449"/>
                <a:gd name="T47" fmla="*/ 112 h 211"/>
                <a:gd name="T48" fmla="*/ 378 w 449"/>
                <a:gd name="T49" fmla="*/ 98 h 211"/>
                <a:gd name="T50" fmla="*/ 429 w 449"/>
                <a:gd name="T51" fmla="*/ 65 h 211"/>
                <a:gd name="T52" fmla="*/ 443 w 449"/>
                <a:gd name="T53" fmla="*/ 46 h 211"/>
                <a:gd name="T54" fmla="*/ 401 w 449"/>
                <a:gd name="T55" fmla="*/ 41 h 211"/>
                <a:gd name="T56" fmla="*/ 372 w 449"/>
                <a:gd name="T57" fmla="*/ 23 h 211"/>
                <a:gd name="T58" fmla="*/ 332 w 449"/>
                <a:gd name="T59" fmla="*/ 16 h 211"/>
                <a:gd name="T60" fmla="*/ 238 w 449"/>
                <a:gd name="T61" fmla="*/ 14 h 211"/>
                <a:gd name="T62" fmla="*/ 194 w 449"/>
                <a:gd name="T63" fmla="*/ 12 h 211"/>
                <a:gd name="T64" fmla="*/ 144 w 449"/>
                <a:gd name="T65" fmla="*/ 5 h 211"/>
                <a:gd name="T66" fmla="*/ 138 w 449"/>
                <a:gd name="T67" fmla="*/ 37 h 211"/>
                <a:gd name="T68" fmla="*/ 61 w 449"/>
                <a:gd name="T69" fmla="*/ 18 h 211"/>
                <a:gd name="T70" fmla="*/ 57 w 449"/>
                <a:gd name="T71" fmla="*/ 5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9" h="211">
                  <a:moveTo>
                    <a:pt x="23" y="88"/>
                  </a:moveTo>
                  <a:cubicBezTo>
                    <a:pt x="46" y="96"/>
                    <a:pt x="46" y="96"/>
                    <a:pt x="46" y="96"/>
                  </a:cubicBezTo>
                  <a:cubicBezTo>
                    <a:pt x="46" y="96"/>
                    <a:pt x="47" y="101"/>
                    <a:pt x="52" y="105"/>
                  </a:cubicBezTo>
                  <a:cubicBezTo>
                    <a:pt x="57" y="109"/>
                    <a:pt x="76" y="107"/>
                    <a:pt x="76" y="107"/>
                  </a:cubicBezTo>
                  <a:cubicBezTo>
                    <a:pt x="75" y="98"/>
                    <a:pt x="75" y="98"/>
                    <a:pt x="75" y="98"/>
                  </a:cubicBezTo>
                  <a:cubicBezTo>
                    <a:pt x="84" y="98"/>
                    <a:pt x="84" y="98"/>
                    <a:pt x="84" y="98"/>
                  </a:cubicBezTo>
                  <a:cubicBezTo>
                    <a:pt x="84" y="88"/>
                    <a:pt x="84" y="88"/>
                    <a:pt x="84" y="88"/>
                  </a:cubicBezTo>
                  <a:cubicBezTo>
                    <a:pt x="95" y="106"/>
                    <a:pt x="95" y="106"/>
                    <a:pt x="95" y="106"/>
                  </a:cubicBezTo>
                  <a:cubicBezTo>
                    <a:pt x="108" y="106"/>
                    <a:pt x="108" y="106"/>
                    <a:pt x="108" y="106"/>
                  </a:cubicBezTo>
                  <a:cubicBezTo>
                    <a:pt x="114" y="117"/>
                    <a:pt x="114" y="117"/>
                    <a:pt x="114" y="117"/>
                  </a:cubicBezTo>
                  <a:cubicBezTo>
                    <a:pt x="127" y="119"/>
                    <a:pt x="127" y="119"/>
                    <a:pt x="127" y="119"/>
                  </a:cubicBezTo>
                  <a:cubicBezTo>
                    <a:pt x="132" y="124"/>
                    <a:pt x="132" y="124"/>
                    <a:pt x="132" y="124"/>
                  </a:cubicBezTo>
                  <a:cubicBezTo>
                    <a:pt x="132" y="124"/>
                    <a:pt x="161" y="118"/>
                    <a:pt x="151" y="130"/>
                  </a:cubicBezTo>
                  <a:cubicBezTo>
                    <a:pt x="141" y="142"/>
                    <a:pt x="129" y="141"/>
                    <a:pt x="129" y="141"/>
                  </a:cubicBezTo>
                  <a:cubicBezTo>
                    <a:pt x="129" y="147"/>
                    <a:pt x="129" y="147"/>
                    <a:pt x="129" y="147"/>
                  </a:cubicBezTo>
                  <a:cubicBezTo>
                    <a:pt x="115" y="149"/>
                    <a:pt x="115" y="149"/>
                    <a:pt x="115" y="149"/>
                  </a:cubicBezTo>
                  <a:cubicBezTo>
                    <a:pt x="115" y="149"/>
                    <a:pt x="113" y="158"/>
                    <a:pt x="104" y="162"/>
                  </a:cubicBezTo>
                  <a:cubicBezTo>
                    <a:pt x="95" y="166"/>
                    <a:pt x="91" y="150"/>
                    <a:pt x="84" y="152"/>
                  </a:cubicBezTo>
                  <a:cubicBezTo>
                    <a:pt x="80" y="153"/>
                    <a:pt x="71" y="156"/>
                    <a:pt x="64" y="159"/>
                  </a:cubicBezTo>
                  <a:cubicBezTo>
                    <a:pt x="65" y="159"/>
                    <a:pt x="65" y="159"/>
                    <a:pt x="65" y="160"/>
                  </a:cubicBezTo>
                  <a:cubicBezTo>
                    <a:pt x="64" y="164"/>
                    <a:pt x="62" y="175"/>
                    <a:pt x="55" y="171"/>
                  </a:cubicBezTo>
                  <a:cubicBezTo>
                    <a:pt x="48" y="167"/>
                    <a:pt x="38" y="157"/>
                    <a:pt x="25" y="158"/>
                  </a:cubicBezTo>
                  <a:cubicBezTo>
                    <a:pt x="12" y="159"/>
                    <a:pt x="9" y="174"/>
                    <a:pt x="9" y="174"/>
                  </a:cubicBezTo>
                  <a:cubicBezTo>
                    <a:pt x="0" y="177"/>
                    <a:pt x="0" y="177"/>
                    <a:pt x="0" y="177"/>
                  </a:cubicBezTo>
                  <a:cubicBezTo>
                    <a:pt x="0" y="177"/>
                    <a:pt x="3" y="197"/>
                    <a:pt x="10" y="196"/>
                  </a:cubicBezTo>
                  <a:cubicBezTo>
                    <a:pt x="17" y="195"/>
                    <a:pt x="32" y="190"/>
                    <a:pt x="32" y="190"/>
                  </a:cubicBezTo>
                  <a:cubicBezTo>
                    <a:pt x="32" y="190"/>
                    <a:pt x="49" y="195"/>
                    <a:pt x="54" y="193"/>
                  </a:cubicBezTo>
                  <a:cubicBezTo>
                    <a:pt x="59" y="191"/>
                    <a:pt x="66" y="192"/>
                    <a:pt x="66" y="192"/>
                  </a:cubicBezTo>
                  <a:cubicBezTo>
                    <a:pt x="66" y="192"/>
                    <a:pt x="72" y="202"/>
                    <a:pt x="78" y="201"/>
                  </a:cubicBezTo>
                  <a:cubicBezTo>
                    <a:pt x="84" y="200"/>
                    <a:pt x="95" y="192"/>
                    <a:pt x="100" y="191"/>
                  </a:cubicBezTo>
                  <a:cubicBezTo>
                    <a:pt x="105" y="190"/>
                    <a:pt x="116" y="208"/>
                    <a:pt x="119" y="208"/>
                  </a:cubicBezTo>
                  <a:cubicBezTo>
                    <a:pt x="122" y="208"/>
                    <a:pt x="134" y="205"/>
                    <a:pt x="134" y="205"/>
                  </a:cubicBezTo>
                  <a:cubicBezTo>
                    <a:pt x="134" y="205"/>
                    <a:pt x="130" y="211"/>
                    <a:pt x="140" y="208"/>
                  </a:cubicBezTo>
                  <a:cubicBezTo>
                    <a:pt x="150" y="205"/>
                    <a:pt x="154" y="202"/>
                    <a:pt x="154" y="202"/>
                  </a:cubicBezTo>
                  <a:cubicBezTo>
                    <a:pt x="182" y="203"/>
                    <a:pt x="182" y="203"/>
                    <a:pt x="182" y="203"/>
                  </a:cubicBezTo>
                  <a:cubicBezTo>
                    <a:pt x="190" y="194"/>
                    <a:pt x="190" y="194"/>
                    <a:pt x="190" y="194"/>
                  </a:cubicBezTo>
                  <a:cubicBezTo>
                    <a:pt x="199" y="197"/>
                    <a:pt x="199" y="197"/>
                    <a:pt x="199" y="197"/>
                  </a:cubicBezTo>
                  <a:cubicBezTo>
                    <a:pt x="199" y="197"/>
                    <a:pt x="211" y="199"/>
                    <a:pt x="211" y="195"/>
                  </a:cubicBezTo>
                  <a:cubicBezTo>
                    <a:pt x="211" y="191"/>
                    <a:pt x="200" y="178"/>
                    <a:pt x="199" y="175"/>
                  </a:cubicBezTo>
                  <a:cubicBezTo>
                    <a:pt x="198" y="172"/>
                    <a:pt x="231" y="157"/>
                    <a:pt x="231" y="157"/>
                  </a:cubicBezTo>
                  <a:cubicBezTo>
                    <a:pt x="231" y="147"/>
                    <a:pt x="231" y="147"/>
                    <a:pt x="231" y="147"/>
                  </a:cubicBezTo>
                  <a:cubicBezTo>
                    <a:pt x="250" y="145"/>
                    <a:pt x="250" y="145"/>
                    <a:pt x="250" y="145"/>
                  </a:cubicBezTo>
                  <a:cubicBezTo>
                    <a:pt x="250" y="145"/>
                    <a:pt x="255" y="136"/>
                    <a:pt x="261" y="136"/>
                  </a:cubicBezTo>
                  <a:cubicBezTo>
                    <a:pt x="267" y="136"/>
                    <a:pt x="278" y="155"/>
                    <a:pt x="278" y="155"/>
                  </a:cubicBezTo>
                  <a:cubicBezTo>
                    <a:pt x="285" y="148"/>
                    <a:pt x="285" y="148"/>
                    <a:pt x="285" y="148"/>
                  </a:cubicBezTo>
                  <a:cubicBezTo>
                    <a:pt x="304" y="153"/>
                    <a:pt x="304" y="153"/>
                    <a:pt x="304" y="153"/>
                  </a:cubicBezTo>
                  <a:cubicBezTo>
                    <a:pt x="304" y="153"/>
                    <a:pt x="309" y="144"/>
                    <a:pt x="310" y="135"/>
                  </a:cubicBezTo>
                  <a:cubicBezTo>
                    <a:pt x="311" y="126"/>
                    <a:pt x="319" y="113"/>
                    <a:pt x="327" y="112"/>
                  </a:cubicBezTo>
                  <a:cubicBezTo>
                    <a:pt x="335" y="111"/>
                    <a:pt x="354" y="119"/>
                    <a:pt x="366" y="119"/>
                  </a:cubicBezTo>
                  <a:cubicBezTo>
                    <a:pt x="378" y="119"/>
                    <a:pt x="378" y="101"/>
                    <a:pt x="378" y="98"/>
                  </a:cubicBezTo>
                  <a:cubicBezTo>
                    <a:pt x="378" y="95"/>
                    <a:pt x="397" y="78"/>
                    <a:pt x="397" y="78"/>
                  </a:cubicBezTo>
                  <a:cubicBezTo>
                    <a:pt x="429" y="65"/>
                    <a:pt x="429" y="65"/>
                    <a:pt x="429" y="65"/>
                  </a:cubicBezTo>
                  <a:cubicBezTo>
                    <a:pt x="429" y="65"/>
                    <a:pt x="443" y="65"/>
                    <a:pt x="446" y="64"/>
                  </a:cubicBezTo>
                  <a:cubicBezTo>
                    <a:pt x="449" y="63"/>
                    <a:pt x="447" y="51"/>
                    <a:pt x="443" y="46"/>
                  </a:cubicBezTo>
                  <a:cubicBezTo>
                    <a:pt x="429" y="41"/>
                    <a:pt x="429" y="41"/>
                    <a:pt x="429" y="41"/>
                  </a:cubicBezTo>
                  <a:cubicBezTo>
                    <a:pt x="401" y="41"/>
                    <a:pt x="401" y="41"/>
                    <a:pt x="401" y="41"/>
                  </a:cubicBezTo>
                  <a:cubicBezTo>
                    <a:pt x="384" y="23"/>
                    <a:pt x="384" y="23"/>
                    <a:pt x="384" y="23"/>
                  </a:cubicBezTo>
                  <a:cubicBezTo>
                    <a:pt x="372" y="23"/>
                    <a:pt x="372" y="23"/>
                    <a:pt x="372" y="23"/>
                  </a:cubicBezTo>
                  <a:cubicBezTo>
                    <a:pt x="364" y="15"/>
                    <a:pt x="364" y="15"/>
                    <a:pt x="364" y="15"/>
                  </a:cubicBezTo>
                  <a:cubicBezTo>
                    <a:pt x="332" y="16"/>
                    <a:pt x="332" y="16"/>
                    <a:pt x="332" y="16"/>
                  </a:cubicBezTo>
                  <a:cubicBezTo>
                    <a:pt x="332" y="16"/>
                    <a:pt x="302" y="12"/>
                    <a:pt x="294" y="13"/>
                  </a:cubicBezTo>
                  <a:cubicBezTo>
                    <a:pt x="286" y="14"/>
                    <a:pt x="238" y="14"/>
                    <a:pt x="238" y="14"/>
                  </a:cubicBezTo>
                  <a:cubicBezTo>
                    <a:pt x="226" y="18"/>
                    <a:pt x="226" y="18"/>
                    <a:pt x="226" y="18"/>
                  </a:cubicBezTo>
                  <a:cubicBezTo>
                    <a:pt x="226" y="18"/>
                    <a:pt x="198" y="12"/>
                    <a:pt x="194" y="12"/>
                  </a:cubicBezTo>
                  <a:cubicBezTo>
                    <a:pt x="190" y="12"/>
                    <a:pt x="180" y="0"/>
                    <a:pt x="170" y="0"/>
                  </a:cubicBezTo>
                  <a:cubicBezTo>
                    <a:pt x="160" y="0"/>
                    <a:pt x="147" y="2"/>
                    <a:pt x="144" y="5"/>
                  </a:cubicBezTo>
                  <a:cubicBezTo>
                    <a:pt x="141" y="8"/>
                    <a:pt x="149" y="43"/>
                    <a:pt x="149" y="43"/>
                  </a:cubicBezTo>
                  <a:cubicBezTo>
                    <a:pt x="138" y="37"/>
                    <a:pt x="138" y="37"/>
                    <a:pt x="138" y="37"/>
                  </a:cubicBezTo>
                  <a:cubicBezTo>
                    <a:pt x="115" y="37"/>
                    <a:pt x="115" y="37"/>
                    <a:pt x="115" y="37"/>
                  </a:cubicBezTo>
                  <a:cubicBezTo>
                    <a:pt x="115" y="37"/>
                    <a:pt x="84" y="17"/>
                    <a:pt x="61" y="18"/>
                  </a:cubicBezTo>
                  <a:cubicBezTo>
                    <a:pt x="38" y="19"/>
                    <a:pt x="37" y="48"/>
                    <a:pt x="37" y="48"/>
                  </a:cubicBezTo>
                  <a:cubicBezTo>
                    <a:pt x="37" y="48"/>
                    <a:pt x="55" y="49"/>
                    <a:pt x="57" y="54"/>
                  </a:cubicBezTo>
                  <a:cubicBezTo>
                    <a:pt x="59" y="59"/>
                    <a:pt x="23" y="88"/>
                    <a:pt x="23" y="8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1" name="Turkmenistan">
              <a:extLst>
                <a:ext uri="{FF2B5EF4-FFF2-40B4-BE49-F238E27FC236}">
                  <a16:creationId xmlns:a16="http://schemas.microsoft.com/office/drawing/2014/main" id="{741D052A-E20D-46FD-B30B-6D3D9C305592}"/>
                </a:ext>
              </a:extLst>
            </p:cNvPr>
            <p:cNvSpPr>
              <a:spLocks/>
            </p:cNvSpPr>
            <p:nvPr/>
          </p:nvSpPr>
          <p:spPr bwMode="gray">
            <a:xfrm>
              <a:off x="7388187" y="2236015"/>
              <a:ext cx="507074" cy="304671"/>
            </a:xfrm>
            <a:custGeom>
              <a:avLst/>
              <a:gdLst>
                <a:gd name="T0" fmla="*/ 24 w 674"/>
                <a:gd name="T1" fmla="*/ 120 h 406"/>
                <a:gd name="T2" fmla="*/ 60 w 674"/>
                <a:gd name="T3" fmla="*/ 148 h 406"/>
                <a:gd name="T4" fmla="*/ 75 w 674"/>
                <a:gd name="T5" fmla="*/ 172 h 406"/>
                <a:gd name="T6" fmla="*/ 71 w 674"/>
                <a:gd name="T7" fmla="*/ 187 h 406"/>
                <a:gd name="T8" fmla="*/ 94 w 674"/>
                <a:gd name="T9" fmla="*/ 238 h 406"/>
                <a:gd name="T10" fmla="*/ 96 w 674"/>
                <a:gd name="T11" fmla="*/ 262 h 406"/>
                <a:gd name="T12" fmla="*/ 126 w 674"/>
                <a:gd name="T13" fmla="*/ 291 h 406"/>
                <a:gd name="T14" fmla="*/ 141 w 674"/>
                <a:gd name="T15" fmla="*/ 273 h 406"/>
                <a:gd name="T16" fmla="*/ 205 w 674"/>
                <a:gd name="T17" fmla="*/ 251 h 406"/>
                <a:gd name="T18" fmla="*/ 234 w 674"/>
                <a:gd name="T19" fmla="*/ 244 h 406"/>
                <a:gd name="T20" fmla="*/ 256 w 674"/>
                <a:gd name="T21" fmla="*/ 261 h 406"/>
                <a:gd name="T22" fmla="*/ 299 w 674"/>
                <a:gd name="T23" fmla="*/ 278 h 406"/>
                <a:gd name="T24" fmla="*/ 345 w 674"/>
                <a:gd name="T25" fmla="*/ 279 h 406"/>
                <a:gd name="T26" fmla="*/ 377 w 674"/>
                <a:gd name="T27" fmla="*/ 307 h 406"/>
                <a:gd name="T28" fmla="*/ 439 w 674"/>
                <a:gd name="T29" fmla="*/ 325 h 406"/>
                <a:gd name="T30" fmla="*/ 447 w 674"/>
                <a:gd name="T31" fmla="*/ 350 h 406"/>
                <a:gd name="T32" fmla="*/ 453 w 674"/>
                <a:gd name="T33" fmla="*/ 383 h 406"/>
                <a:gd name="T34" fmla="*/ 484 w 674"/>
                <a:gd name="T35" fmla="*/ 390 h 406"/>
                <a:gd name="T36" fmla="*/ 530 w 674"/>
                <a:gd name="T37" fmla="*/ 396 h 406"/>
                <a:gd name="T38" fmla="*/ 560 w 674"/>
                <a:gd name="T39" fmla="*/ 365 h 406"/>
                <a:gd name="T40" fmla="*/ 589 w 674"/>
                <a:gd name="T41" fmla="*/ 345 h 406"/>
                <a:gd name="T42" fmla="*/ 623 w 674"/>
                <a:gd name="T43" fmla="*/ 296 h 406"/>
                <a:gd name="T44" fmla="*/ 652 w 674"/>
                <a:gd name="T45" fmla="*/ 292 h 406"/>
                <a:gd name="T46" fmla="*/ 667 w 674"/>
                <a:gd name="T47" fmla="*/ 280 h 406"/>
                <a:gd name="T48" fmla="*/ 635 w 674"/>
                <a:gd name="T49" fmla="*/ 242 h 406"/>
                <a:gd name="T50" fmla="*/ 595 w 674"/>
                <a:gd name="T51" fmla="*/ 231 h 406"/>
                <a:gd name="T52" fmla="*/ 563 w 674"/>
                <a:gd name="T53" fmla="*/ 212 h 406"/>
                <a:gd name="T54" fmla="*/ 536 w 674"/>
                <a:gd name="T55" fmla="*/ 203 h 406"/>
                <a:gd name="T56" fmla="*/ 500 w 674"/>
                <a:gd name="T57" fmla="*/ 174 h 406"/>
                <a:gd name="T58" fmla="*/ 455 w 674"/>
                <a:gd name="T59" fmla="*/ 148 h 406"/>
                <a:gd name="T60" fmla="*/ 431 w 674"/>
                <a:gd name="T61" fmla="*/ 111 h 406"/>
                <a:gd name="T62" fmla="*/ 398 w 674"/>
                <a:gd name="T63" fmla="*/ 80 h 406"/>
                <a:gd name="T64" fmla="*/ 362 w 674"/>
                <a:gd name="T65" fmla="*/ 82 h 406"/>
                <a:gd name="T66" fmla="*/ 338 w 674"/>
                <a:gd name="T67" fmla="*/ 52 h 406"/>
                <a:gd name="T68" fmla="*/ 320 w 674"/>
                <a:gd name="T69" fmla="*/ 28 h 406"/>
                <a:gd name="T70" fmla="*/ 288 w 674"/>
                <a:gd name="T71" fmla="*/ 23 h 406"/>
                <a:gd name="T72" fmla="*/ 274 w 674"/>
                <a:gd name="T73" fmla="*/ 16 h 406"/>
                <a:gd name="T74" fmla="*/ 258 w 674"/>
                <a:gd name="T75" fmla="*/ 7 h 406"/>
                <a:gd name="T76" fmla="*/ 258 w 674"/>
                <a:gd name="T77" fmla="*/ 24 h 406"/>
                <a:gd name="T78" fmla="*/ 231 w 674"/>
                <a:gd name="T79" fmla="*/ 30 h 406"/>
                <a:gd name="T80" fmla="*/ 211 w 674"/>
                <a:gd name="T81" fmla="*/ 79 h 406"/>
                <a:gd name="T82" fmla="*/ 156 w 674"/>
                <a:gd name="T83" fmla="*/ 72 h 406"/>
                <a:gd name="T84" fmla="*/ 112 w 674"/>
                <a:gd name="T85" fmla="*/ 51 h 406"/>
                <a:gd name="T86" fmla="*/ 51 w 674"/>
                <a:gd name="T87" fmla="*/ 22 h 406"/>
                <a:gd name="T88" fmla="*/ 60 w 674"/>
                <a:gd name="T89" fmla="*/ 42 h 406"/>
                <a:gd name="T90" fmla="*/ 110 w 674"/>
                <a:gd name="T91" fmla="*/ 90 h 406"/>
                <a:gd name="T92" fmla="*/ 82 w 674"/>
                <a:gd name="T93" fmla="*/ 94 h 406"/>
                <a:gd name="T94" fmla="*/ 52 w 674"/>
                <a:gd name="T95" fmla="*/ 108 h 406"/>
                <a:gd name="T96" fmla="*/ 40 w 674"/>
                <a:gd name="T97" fmla="*/ 100 h 406"/>
                <a:gd name="T98" fmla="*/ 19 w 674"/>
                <a:gd name="T99" fmla="*/ 55 h 406"/>
                <a:gd name="T100" fmla="*/ 14 w 674"/>
                <a:gd name="T101" fmla="*/ 7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4" h="406">
                  <a:moveTo>
                    <a:pt x="34" y="100"/>
                  </a:moveTo>
                  <a:cubicBezTo>
                    <a:pt x="34" y="104"/>
                    <a:pt x="24" y="115"/>
                    <a:pt x="24" y="120"/>
                  </a:cubicBezTo>
                  <a:cubicBezTo>
                    <a:pt x="24" y="126"/>
                    <a:pt x="40" y="151"/>
                    <a:pt x="40" y="151"/>
                  </a:cubicBezTo>
                  <a:cubicBezTo>
                    <a:pt x="60" y="148"/>
                    <a:pt x="60" y="148"/>
                    <a:pt x="60" y="148"/>
                  </a:cubicBezTo>
                  <a:cubicBezTo>
                    <a:pt x="62" y="166"/>
                    <a:pt x="62" y="166"/>
                    <a:pt x="62" y="166"/>
                  </a:cubicBezTo>
                  <a:cubicBezTo>
                    <a:pt x="75" y="172"/>
                    <a:pt x="75" y="172"/>
                    <a:pt x="75" y="172"/>
                  </a:cubicBezTo>
                  <a:cubicBezTo>
                    <a:pt x="75" y="172"/>
                    <a:pt x="46" y="171"/>
                    <a:pt x="50" y="180"/>
                  </a:cubicBezTo>
                  <a:cubicBezTo>
                    <a:pt x="54" y="190"/>
                    <a:pt x="64" y="184"/>
                    <a:pt x="71" y="187"/>
                  </a:cubicBezTo>
                  <a:cubicBezTo>
                    <a:pt x="78" y="190"/>
                    <a:pt x="90" y="203"/>
                    <a:pt x="90" y="203"/>
                  </a:cubicBezTo>
                  <a:cubicBezTo>
                    <a:pt x="94" y="238"/>
                    <a:pt x="94" y="238"/>
                    <a:pt x="94" y="238"/>
                  </a:cubicBezTo>
                  <a:cubicBezTo>
                    <a:pt x="99" y="240"/>
                    <a:pt x="99" y="240"/>
                    <a:pt x="99" y="240"/>
                  </a:cubicBezTo>
                  <a:cubicBezTo>
                    <a:pt x="99" y="240"/>
                    <a:pt x="96" y="254"/>
                    <a:pt x="96" y="262"/>
                  </a:cubicBezTo>
                  <a:cubicBezTo>
                    <a:pt x="96" y="270"/>
                    <a:pt x="106" y="291"/>
                    <a:pt x="106" y="291"/>
                  </a:cubicBezTo>
                  <a:cubicBezTo>
                    <a:pt x="106" y="291"/>
                    <a:pt x="122" y="292"/>
                    <a:pt x="126" y="291"/>
                  </a:cubicBezTo>
                  <a:cubicBezTo>
                    <a:pt x="130" y="290"/>
                    <a:pt x="141" y="281"/>
                    <a:pt x="141" y="281"/>
                  </a:cubicBezTo>
                  <a:cubicBezTo>
                    <a:pt x="141" y="273"/>
                    <a:pt x="141" y="273"/>
                    <a:pt x="141" y="273"/>
                  </a:cubicBezTo>
                  <a:cubicBezTo>
                    <a:pt x="141" y="273"/>
                    <a:pt x="167" y="250"/>
                    <a:pt x="178" y="248"/>
                  </a:cubicBezTo>
                  <a:cubicBezTo>
                    <a:pt x="189" y="246"/>
                    <a:pt x="205" y="251"/>
                    <a:pt x="205" y="251"/>
                  </a:cubicBezTo>
                  <a:cubicBezTo>
                    <a:pt x="205" y="251"/>
                    <a:pt x="207" y="245"/>
                    <a:pt x="210" y="243"/>
                  </a:cubicBezTo>
                  <a:cubicBezTo>
                    <a:pt x="213" y="241"/>
                    <a:pt x="234" y="244"/>
                    <a:pt x="234" y="244"/>
                  </a:cubicBezTo>
                  <a:cubicBezTo>
                    <a:pt x="234" y="244"/>
                    <a:pt x="243" y="239"/>
                    <a:pt x="249" y="243"/>
                  </a:cubicBezTo>
                  <a:cubicBezTo>
                    <a:pt x="255" y="247"/>
                    <a:pt x="256" y="261"/>
                    <a:pt x="256" y="261"/>
                  </a:cubicBezTo>
                  <a:cubicBezTo>
                    <a:pt x="256" y="261"/>
                    <a:pt x="268" y="261"/>
                    <a:pt x="273" y="261"/>
                  </a:cubicBezTo>
                  <a:cubicBezTo>
                    <a:pt x="278" y="261"/>
                    <a:pt x="299" y="278"/>
                    <a:pt x="299" y="278"/>
                  </a:cubicBezTo>
                  <a:cubicBezTo>
                    <a:pt x="302" y="274"/>
                    <a:pt x="302" y="274"/>
                    <a:pt x="302" y="274"/>
                  </a:cubicBezTo>
                  <a:cubicBezTo>
                    <a:pt x="302" y="274"/>
                    <a:pt x="340" y="275"/>
                    <a:pt x="345" y="279"/>
                  </a:cubicBezTo>
                  <a:cubicBezTo>
                    <a:pt x="350" y="283"/>
                    <a:pt x="358" y="301"/>
                    <a:pt x="358" y="301"/>
                  </a:cubicBezTo>
                  <a:cubicBezTo>
                    <a:pt x="358" y="301"/>
                    <a:pt x="371" y="303"/>
                    <a:pt x="377" y="307"/>
                  </a:cubicBezTo>
                  <a:cubicBezTo>
                    <a:pt x="383" y="311"/>
                    <a:pt x="397" y="327"/>
                    <a:pt x="397" y="327"/>
                  </a:cubicBezTo>
                  <a:cubicBezTo>
                    <a:pt x="439" y="325"/>
                    <a:pt x="439" y="325"/>
                    <a:pt x="439" y="325"/>
                  </a:cubicBezTo>
                  <a:cubicBezTo>
                    <a:pt x="440" y="347"/>
                    <a:pt x="440" y="347"/>
                    <a:pt x="440" y="347"/>
                  </a:cubicBezTo>
                  <a:cubicBezTo>
                    <a:pt x="447" y="350"/>
                    <a:pt x="447" y="350"/>
                    <a:pt x="447" y="350"/>
                  </a:cubicBezTo>
                  <a:cubicBezTo>
                    <a:pt x="446" y="365"/>
                    <a:pt x="446" y="365"/>
                    <a:pt x="446" y="365"/>
                  </a:cubicBezTo>
                  <a:cubicBezTo>
                    <a:pt x="453" y="383"/>
                    <a:pt x="453" y="383"/>
                    <a:pt x="453" y="383"/>
                  </a:cubicBezTo>
                  <a:cubicBezTo>
                    <a:pt x="453" y="383"/>
                    <a:pt x="467" y="393"/>
                    <a:pt x="472" y="393"/>
                  </a:cubicBezTo>
                  <a:cubicBezTo>
                    <a:pt x="477" y="393"/>
                    <a:pt x="484" y="390"/>
                    <a:pt x="484" y="390"/>
                  </a:cubicBezTo>
                  <a:cubicBezTo>
                    <a:pt x="500" y="406"/>
                    <a:pt x="500" y="406"/>
                    <a:pt x="500" y="406"/>
                  </a:cubicBezTo>
                  <a:cubicBezTo>
                    <a:pt x="500" y="406"/>
                    <a:pt x="525" y="405"/>
                    <a:pt x="530" y="396"/>
                  </a:cubicBezTo>
                  <a:cubicBezTo>
                    <a:pt x="535" y="387"/>
                    <a:pt x="535" y="371"/>
                    <a:pt x="535" y="371"/>
                  </a:cubicBezTo>
                  <a:cubicBezTo>
                    <a:pt x="535" y="371"/>
                    <a:pt x="553" y="372"/>
                    <a:pt x="560" y="365"/>
                  </a:cubicBezTo>
                  <a:cubicBezTo>
                    <a:pt x="567" y="358"/>
                    <a:pt x="580" y="349"/>
                    <a:pt x="580" y="349"/>
                  </a:cubicBezTo>
                  <a:cubicBezTo>
                    <a:pt x="580" y="349"/>
                    <a:pt x="589" y="351"/>
                    <a:pt x="589" y="345"/>
                  </a:cubicBezTo>
                  <a:cubicBezTo>
                    <a:pt x="589" y="339"/>
                    <a:pt x="584" y="311"/>
                    <a:pt x="594" y="301"/>
                  </a:cubicBezTo>
                  <a:cubicBezTo>
                    <a:pt x="604" y="291"/>
                    <a:pt x="623" y="296"/>
                    <a:pt x="623" y="296"/>
                  </a:cubicBezTo>
                  <a:cubicBezTo>
                    <a:pt x="623" y="296"/>
                    <a:pt x="622" y="279"/>
                    <a:pt x="630" y="279"/>
                  </a:cubicBezTo>
                  <a:cubicBezTo>
                    <a:pt x="638" y="279"/>
                    <a:pt x="652" y="292"/>
                    <a:pt x="652" y="292"/>
                  </a:cubicBezTo>
                  <a:cubicBezTo>
                    <a:pt x="674" y="292"/>
                    <a:pt x="674" y="292"/>
                    <a:pt x="674" y="292"/>
                  </a:cubicBezTo>
                  <a:cubicBezTo>
                    <a:pt x="674" y="289"/>
                    <a:pt x="673" y="285"/>
                    <a:pt x="667" y="280"/>
                  </a:cubicBezTo>
                  <a:cubicBezTo>
                    <a:pt x="656" y="272"/>
                    <a:pt x="668" y="260"/>
                    <a:pt x="668" y="260"/>
                  </a:cubicBezTo>
                  <a:cubicBezTo>
                    <a:pt x="635" y="242"/>
                    <a:pt x="635" y="242"/>
                    <a:pt x="635" y="242"/>
                  </a:cubicBezTo>
                  <a:cubicBezTo>
                    <a:pt x="620" y="244"/>
                    <a:pt x="620" y="244"/>
                    <a:pt x="620" y="244"/>
                  </a:cubicBezTo>
                  <a:cubicBezTo>
                    <a:pt x="620" y="244"/>
                    <a:pt x="602" y="236"/>
                    <a:pt x="595" y="231"/>
                  </a:cubicBezTo>
                  <a:cubicBezTo>
                    <a:pt x="588" y="226"/>
                    <a:pt x="574" y="215"/>
                    <a:pt x="574" y="215"/>
                  </a:cubicBezTo>
                  <a:cubicBezTo>
                    <a:pt x="563" y="212"/>
                    <a:pt x="563" y="212"/>
                    <a:pt x="563" y="212"/>
                  </a:cubicBezTo>
                  <a:cubicBezTo>
                    <a:pt x="554" y="204"/>
                    <a:pt x="554" y="204"/>
                    <a:pt x="554" y="204"/>
                  </a:cubicBezTo>
                  <a:cubicBezTo>
                    <a:pt x="536" y="203"/>
                    <a:pt x="536" y="203"/>
                    <a:pt x="536" y="203"/>
                  </a:cubicBezTo>
                  <a:cubicBezTo>
                    <a:pt x="516" y="191"/>
                    <a:pt x="516" y="191"/>
                    <a:pt x="516" y="191"/>
                  </a:cubicBezTo>
                  <a:cubicBezTo>
                    <a:pt x="516" y="191"/>
                    <a:pt x="504" y="175"/>
                    <a:pt x="500" y="174"/>
                  </a:cubicBezTo>
                  <a:cubicBezTo>
                    <a:pt x="496" y="172"/>
                    <a:pt x="483" y="170"/>
                    <a:pt x="476" y="167"/>
                  </a:cubicBezTo>
                  <a:cubicBezTo>
                    <a:pt x="470" y="164"/>
                    <a:pt x="458" y="159"/>
                    <a:pt x="455" y="148"/>
                  </a:cubicBezTo>
                  <a:cubicBezTo>
                    <a:pt x="452" y="138"/>
                    <a:pt x="444" y="126"/>
                    <a:pt x="444" y="126"/>
                  </a:cubicBezTo>
                  <a:cubicBezTo>
                    <a:pt x="431" y="111"/>
                    <a:pt x="431" y="111"/>
                    <a:pt x="431" y="111"/>
                  </a:cubicBezTo>
                  <a:cubicBezTo>
                    <a:pt x="422" y="92"/>
                    <a:pt x="422" y="92"/>
                    <a:pt x="422" y="92"/>
                  </a:cubicBezTo>
                  <a:cubicBezTo>
                    <a:pt x="398" y="80"/>
                    <a:pt x="398" y="80"/>
                    <a:pt x="398" y="80"/>
                  </a:cubicBezTo>
                  <a:cubicBezTo>
                    <a:pt x="398" y="86"/>
                    <a:pt x="398" y="86"/>
                    <a:pt x="398" y="86"/>
                  </a:cubicBezTo>
                  <a:cubicBezTo>
                    <a:pt x="362" y="82"/>
                    <a:pt x="362" y="82"/>
                    <a:pt x="362" y="82"/>
                  </a:cubicBezTo>
                  <a:cubicBezTo>
                    <a:pt x="362" y="82"/>
                    <a:pt x="336" y="83"/>
                    <a:pt x="331" y="74"/>
                  </a:cubicBezTo>
                  <a:cubicBezTo>
                    <a:pt x="326" y="64"/>
                    <a:pt x="338" y="52"/>
                    <a:pt x="338" y="52"/>
                  </a:cubicBezTo>
                  <a:cubicBezTo>
                    <a:pt x="328" y="47"/>
                    <a:pt x="328" y="47"/>
                    <a:pt x="328" y="47"/>
                  </a:cubicBezTo>
                  <a:cubicBezTo>
                    <a:pt x="328" y="47"/>
                    <a:pt x="330" y="32"/>
                    <a:pt x="320" y="28"/>
                  </a:cubicBezTo>
                  <a:cubicBezTo>
                    <a:pt x="311" y="24"/>
                    <a:pt x="298" y="27"/>
                    <a:pt x="298" y="27"/>
                  </a:cubicBezTo>
                  <a:cubicBezTo>
                    <a:pt x="288" y="23"/>
                    <a:pt x="288" y="23"/>
                    <a:pt x="288" y="23"/>
                  </a:cubicBezTo>
                  <a:cubicBezTo>
                    <a:pt x="290" y="15"/>
                    <a:pt x="290" y="15"/>
                    <a:pt x="290" y="15"/>
                  </a:cubicBezTo>
                  <a:cubicBezTo>
                    <a:pt x="274" y="16"/>
                    <a:pt x="274" y="16"/>
                    <a:pt x="274" y="16"/>
                  </a:cubicBezTo>
                  <a:cubicBezTo>
                    <a:pt x="262" y="0"/>
                    <a:pt x="262" y="0"/>
                    <a:pt x="262" y="0"/>
                  </a:cubicBezTo>
                  <a:cubicBezTo>
                    <a:pt x="258" y="7"/>
                    <a:pt x="258" y="7"/>
                    <a:pt x="258" y="7"/>
                  </a:cubicBezTo>
                  <a:cubicBezTo>
                    <a:pt x="238" y="6"/>
                    <a:pt x="238" y="6"/>
                    <a:pt x="238" y="6"/>
                  </a:cubicBezTo>
                  <a:cubicBezTo>
                    <a:pt x="258" y="24"/>
                    <a:pt x="258" y="24"/>
                    <a:pt x="258" y="24"/>
                  </a:cubicBezTo>
                  <a:cubicBezTo>
                    <a:pt x="258" y="24"/>
                    <a:pt x="239" y="16"/>
                    <a:pt x="235" y="18"/>
                  </a:cubicBezTo>
                  <a:cubicBezTo>
                    <a:pt x="231" y="19"/>
                    <a:pt x="231" y="30"/>
                    <a:pt x="231" y="30"/>
                  </a:cubicBezTo>
                  <a:cubicBezTo>
                    <a:pt x="231" y="30"/>
                    <a:pt x="199" y="36"/>
                    <a:pt x="198" y="50"/>
                  </a:cubicBezTo>
                  <a:cubicBezTo>
                    <a:pt x="196" y="63"/>
                    <a:pt x="211" y="79"/>
                    <a:pt x="211" y="79"/>
                  </a:cubicBezTo>
                  <a:cubicBezTo>
                    <a:pt x="167" y="79"/>
                    <a:pt x="167" y="79"/>
                    <a:pt x="167" y="79"/>
                  </a:cubicBezTo>
                  <a:cubicBezTo>
                    <a:pt x="167" y="79"/>
                    <a:pt x="163" y="72"/>
                    <a:pt x="156" y="72"/>
                  </a:cubicBezTo>
                  <a:cubicBezTo>
                    <a:pt x="150" y="72"/>
                    <a:pt x="151" y="87"/>
                    <a:pt x="140" y="82"/>
                  </a:cubicBezTo>
                  <a:cubicBezTo>
                    <a:pt x="130" y="76"/>
                    <a:pt x="112" y="51"/>
                    <a:pt x="112" y="51"/>
                  </a:cubicBezTo>
                  <a:cubicBezTo>
                    <a:pt x="112" y="51"/>
                    <a:pt x="102" y="38"/>
                    <a:pt x="94" y="34"/>
                  </a:cubicBezTo>
                  <a:cubicBezTo>
                    <a:pt x="86" y="30"/>
                    <a:pt x="54" y="18"/>
                    <a:pt x="51" y="22"/>
                  </a:cubicBezTo>
                  <a:cubicBezTo>
                    <a:pt x="48" y="26"/>
                    <a:pt x="50" y="32"/>
                    <a:pt x="50" y="32"/>
                  </a:cubicBezTo>
                  <a:cubicBezTo>
                    <a:pt x="50" y="32"/>
                    <a:pt x="60" y="38"/>
                    <a:pt x="60" y="42"/>
                  </a:cubicBezTo>
                  <a:cubicBezTo>
                    <a:pt x="60" y="46"/>
                    <a:pt x="63" y="46"/>
                    <a:pt x="70" y="58"/>
                  </a:cubicBezTo>
                  <a:cubicBezTo>
                    <a:pt x="76" y="70"/>
                    <a:pt x="112" y="79"/>
                    <a:pt x="110" y="90"/>
                  </a:cubicBezTo>
                  <a:cubicBezTo>
                    <a:pt x="107" y="100"/>
                    <a:pt x="107" y="106"/>
                    <a:pt x="100" y="104"/>
                  </a:cubicBezTo>
                  <a:cubicBezTo>
                    <a:pt x="94" y="103"/>
                    <a:pt x="79" y="90"/>
                    <a:pt x="82" y="94"/>
                  </a:cubicBezTo>
                  <a:cubicBezTo>
                    <a:pt x="84" y="98"/>
                    <a:pt x="79" y="107"/>
                    <a:pt x="79" y="107"/>
                  </a:cubicBezTo>
                  <a:cubicBezTo>
                    <a:pt x="52" y="108"/>
                    <a:pt x="52" y="108"/>
                    <a:pt x="52" y="108"/>
                  </a:cubicBezTo>
                  <a:cubicBezTo>
                    <a:pt x="44" y="95"/>
                    <a:pt x="44" y="95"/>
                    <a:pt x="44" y="95"/>
                  </a:cubicBezTo>
                  <a:cubicBezTo>
                    <a:pt x="40" y="100"/>
                    <a:pt x="40" y="100"/>
                    <a:pt x="40" y="100"/>
                  </a:cubicBezTo>
                  <a:cubicBezTo>
                    <a:pt x="40" y="100"/>
                    <a:pt x="30" y="90"/>
                    <a:pt x="24" y="80"/>
                  </a:cubicBezTo>
                  <a:cubicBezTo>
                    <a:pt x="19" y="71"/>
                    <a:pt x="23" y="56"/>
                    <a:pt x="19" y="55"/>
                  </a:cubicBezTo>
                  <a:cubicBezTo>
                    <a:pt x="15" y="54"/>
                    <a:pt x="3" y="47"/>
                    <a:pt x="2" y="52"/>
                  </a:cubicBezTo>
                  <a:cubicBezTo>
                    <a:pt x="0" y="58"/>
                    <a:pt x="14" y="72"/>
                    <a:pt x="14" y="72"/>
                  </a:cubicBezTo>
                  <a:cubicBezTo>
                    <a:pt x="14" y="72"/>
                    <a:pt x="34" y="96"/>
                    <a:pt x="34" y="10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2" name="Afghanistan">
              <a:extLst>
                <a:ext uri="{FF2B5EF4-FFF2-40B4-BE49-F238E27FC236}">
                  <a16:creationId xmlns:a16="http://schemas.microsoft.com/office/drawing/2014/main" id="{A6BA7B2E-65A3-4C22-84FE-01CBFA928447}"/>
                </a:ext>
              </a:extLst>
            </p:cNvPr>
            <p:cNvSpPr>
              <a:spLocks/>
            </p:cNvSpPr>
            <p:nvPr/>
          </p:nvSpPr>
          <p:spPr bwMode="gray">
            <a:xfrm>
              <a:off x="7705640" y="2408591"/>
              <a:ext cx="455941" cy="368588"/>
            </a:xfrm>
            <a:custGeom>
              <a:avLst/>
              <a:gdLst>
                <a:gd name="T0" fmla="*/ 607 w 607"/>
                <a:gd name="T1" fmla="*/ 64 h 492"/>
                <a:gd name="T2" fmla="*/ 587 w 607"/>
                <a:gd name="T3" fmla="*/ 59 h 492"/>
                <a:gd name="T4" fmla="*/ 561 w 607"/>
                <a:gd name="T5" fmla="*/ 57 h 492"/>
                <a:gd name="T6" fmla="*/ 516 w 607"/>
                <a:gd name="T7" fmla="*/ 81 h 492"/>
                <a:gd name="T8" fmla="*/ 485 w 607"/>
                <a:gd name="T9" fmla="*/ 100 h 492"/>
                <a:gd name="T10" fmla="*/ 455 w 607"/>
                <a:gd name="T11" fmla="*/ 33 h 492"/>
                <a:gd name="T12" fmla="*/ 441 w 607"/>
                <a:gd name="T13" fmla="*/ 14 h 492"/>
                <a:gd name="T14" fmla="*/ 413 w 607"/>
                <a:gd name="T15" fmla="*/ 19 h 492"/>
                <a:gd name="T16" fmla="*/ 407 w 607"/>
                <a:gd name="T17" fmla="*/ 40 h 492"/>
                <a:gd name="T18" fmla="*/ 395 w 607"/>
                <a:gd name="T19" fmla="*/ 48 h 492"/>
                <a:gd name="T20" fmla="*/ 364 w 607"/>
                <a:gd name="T21" fmla="*/ 79 h 492"/>
                <a:gd name="T22" fmla="*/ 315 w 607"/>
                <a:gd name="T23" fmla="*/ 83 h 492"/>
                <a:gd name="T24" fmla="*/ 287 w 607"/>
                <a:gd name="T25" fmla="*/ 66 h 492"/>
                <a:gd name="T26" fmla="*/ 267 w 607"/>
                <a:gd name="T27" fmla="*/ 57 h 492"/>
                <a:gd name="T28" fmla="*/ 229 w 607"/>
                <a:gd name="T29" fmla="*/ 63 h 492"/>
                <a:gd name="T30" fmla="*/ 200 w 607"/>
                <a:gd name="T31" fmla="*/ 67 h 492"/>
                <a:gd name="T32" fmla="*/ 166 w 607"/>
                <a:gd name="T33" fmla="*/ 116 h 492"/>
                <a:gd name="T34" fmla="*/ 137 w 607"/>
                <a:gd name="T35" fmla="*/ 136 h 492"/>
                <a:gd name="T36" fmla="*/ 107 w 607"/>
                <a:gd name="T37" fmla="*/ 167 h 492"/>
                <a:gd name="T38" fmla="*/ 61 w 607"/>
                <a:gd name="T39" fmla="*/ 161 h 492"/>
                <a:gd name="T40" fmla="*/ 30 w 607"/>
                <a:gd name="T41" fmla="*/ 154 h 492"/>
                <a:gd name="T42" fmla="*/ 29 w 607"/>
                <a:gd name="T43" fmla="*/ 205 h 492"/>
                <a:gd name="T44" fmla="*/ 20 w 607"/>
                <a:gd name="T45" fmla="*/ 220 h 492"/>
                <a:gd name="T46" fmla="*/ 11 w 607"/>
                <a:gd name="T47" fmla="*/ 244 h 492"/>
                <a:gd name="T48" fmla="*/ 31 w 607"/>
                <a:gd name="T49" fmla="*/ 266 h 492"/>
                <a:gd name="T50" fmla="*/ 40 w 607"/>
                <a:gd name="T51" fmla="*/ 341 h 492"/>
                <a:gd name="T52" fmla="*/ 70 w 607"/>
                <a:gd name="T53" fmla="*/ 382 h 492"/>
                <a:gd name="T54" fmla="*/ 79 w 607"/>
                <a:gd name="T55" fmla="*/ 434 h 492"/>
                <a:gd name="T56" fmla="*/ 61 w 607"/>
                <a:gd name="T57" fmla="*/ 467 h 492"/>
                <a:gd name="T58" fmla="*/ 142 w 607"/>
                <a:gd name="T59" fmla="*/ 490 h 492"/>
                <a:gd name="T60" fmla="*/ 196 w 607"/>
                <a:gd name="T61" fmla="*/ 484 h 492"/>
                <a:gd name="T62" fmla="*/ 218 w 607"/>
                <a:gd name="T63" fmla="*/ 482 h 492"/>
                <a:gd name="T64" fmla="*/ 307 w 607"/>
                <a:gd name="T65" fmla="*/ 459 h 492"/>
                <a:gd name="T66" fmla="*/ 298 w 607"/>
                <a:gd name="T67" fmla="*/ 403 h 492"/>
                <a:gd name="T68" fmla="*/ 327 w 607"/>
                <a:gd name="T69" fmla="*/ 390 h 492"/>
                <a:gd name="T70" fmla="*/ 348 w 607"/>
                <a:gd name="T71" fmla="*/ 376 h 492"/>
                <a:gd name="T72" fmla="*/ 381 w 607"/>
                <a:gd name="T73" fmla="*/ 361 h 492"/>
                <a:gd name="T74" fmla="*/ 409 w 607"/>
                <a:gd name="T75" fmla="*/ 371 h 492"/>
                <a:gd name="T76" fmla="*/ 417 w 607"/>
                <a:gd name="T77" fmla="*/ 325 h 492"/>
                <a:gd name="T78" fmla="*/ 425 w 607"/>
                <a:gd name="T79" fmla="*/ 291 h 492"/>
                <a:gd name="T80" fmla="*/ 462 w 607"/>
                <a:gd name="T81" fmla="*/ 275 h 492"/>
                <a:gd name="T82" fmla="*/ 447 w 607"/>
                <a:gd name="T83" fmla="*/ 258 h 492"/>
                <a:gd name="T84" fmla="*/ 434 w 607"/>
                <a:gd name="T85" fmla="*/ 238 h 492"/>
                <a:gd name="T86" fmla="*/ 456 w 607"/>
                <a:gd name="T87" fmla="*/ 246 h 492"/>
                <a:gd name="T88" fmla="*/ 467 w 607"/>
                <a:gd name="T89" fmla="*/ 242 h 492"/>
                <a:gd name="T90" fmla="*/ 479 w 607"/>
                <a:gd name="T91" fmla="*/ 222 h 492"/>
                <a:gd name="T92" fmla="*/ 494 w 607"/>
                <a:gd name="T93" fmla="*/ 188 h 492"/>
                <a:gd name="T94" fmla="*/ 479 w 607"/>
                <a:gd name="T95" fmla="*/ 144 h 492"/>
                <a:gd name="T96" fmla="*/ 486 w 607"/>
                <a:gd name="T97" fmla="*/ 109 h 492"/>
                <a:gd name="T98" fmla="*/ 540 w 607"/>
                <a:gd name="T99" fmla="*/ 88 h 492"/>
                <a:gd name="T100" fmla="*/ 584 w 607"/>
                <a:gd name="T101" fmla="*/ 88 h 492"/>
                <a:gd name="T102" fmla="*/ 602 w 607"/>
                <a:gd name="T103" fmla="*/ 7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492">
                  <a:moveTo>
                    <a:pt x="596" y="71"/>
                  </a:moveTo>
                  <a:cubicBezTo>
                    <a:pt x="594" y="65"/>
                    <a:pt x="600" y="65"/>
                    <a:pt x="607" y="64"/>
                  </a:cubicBezTo>
                  <a:cubicBezTo>
                    <a:pt x="600" y="59"/>
                    <a:pt x="600" y="59"/>
                    <a:pt x="600" y="59"/>
                  </a:cubicBezTo>
                  <a:cubicBezTo>
                    <a:pt x="587" y="59"/>
                    <a:pt x="587" y="59"/>
                    <a:pt x="587" y="59"/>
                  </a:cubicBezTo>
                  <a:cubicBezTo>
                    <a:pt x="563" y="67"/>
                    <a:pt x="563" y="67"/>
                    <a:pt x="563" y="67"/>
                  </a:cubicBezTo>
                  <a:cubicBezTo>
                    <a:pt x="561" y="57"/>
                    <a:pt x="561" y="57"/>
                    <a:pt x="561" y="57"/>
                  </a:cubicBezTo>
                  <a:cubicBezTo>
                    <a:pt x="561" y="57"/>
                    <a:pt x="537" y="54"/>
                    <a:pt x="530" y="62"/>
                  </a:cubicBezTo>
                  <a:cubicBezTo>
                    <a:pt x="523" y="70"/>
                    <a:pt x="516" y="81"/>
                    <a:pt x="516" y="81"/>
                  </a:cubicBezTo>
                  <a:cubicBezTo>
                    <a:pt x="506" y="81"/>
                    <a:pt x="506" y="81"/>
                    <a:pt x="506" y="81"/>
                  </a:cubicBezTo>
                  <a:cubicBezTo>
                    <a:pt x="506" y="81"/>
                    <a:pt x="492" y="97"/>
                    <a:pt x="485" y="100"/>
                  </a:cubicBezTo>
                  <a:cubicBezTo>
                    <a:pt x="478" y="103"/>
                    <a:pt x="462" y="75"/>
                    <a:pt x="462" y="75"/>
                  </a:cubicBezTo>
                  <a:cubicBezTo>
                    <a:pt x="455" y="33"/>
                    <a:pt x="455" y="33"/>
                    <a:pt x="455" y="33"/>
                  </a:cubicBezTo>
                  <a:cubicBezTo>
                    <a:pt x="441" y="33"/>
                    <a:pt x="441" y="33"/>
                    <a:pt x="441" y="33"/>
                  </a:cubicBezTo>
                  <a:cubicBezTo>
                    <a:pt x="441" y="33"/>
                    <a:pt x="441" y="19"/>
                    <a:pt x="441" y="14"/>
                  </a:cubicBezTo>
                  <a:cubicBezTo>
                    <a:pt x="441" y="9"/>
                    <a:pt x="430" y="0"/>
                    <a:pt x="421" y="0"/>
                  </a:cubicBezTo>
                  <a:cubicBezTo>
                    <a:pt x="412" y="0"/>
                    <a:pt x="413" y="15"/>
                    <a:pt x="413" y="19"/>
                  </a:cubicBezTo>
                  <a:cubicBezTo>
                    <a:pt x="413" y="23"/>
                    <a:pt x="399" y="26"/>
                    <a:pt x="399" y="33"/>
                  </a:cubicBezTo>
                  <a:cubicBezTo>
                    <a:pt x="399" y="40"/>
                    <a:pt x="407" y="40"/>
                    <a:pt x="407" y="40"/>
                  </a:cubicBezTo>
                  <a:cubicBezTo>
                    <a:pt x="402" y="54"/>
                    <a:pt x="402" y="54"/>
                    <a:pt x="402" y="54"/>
                  </a:cubicBezTo>
                  <a:cubicBezTo>
                    <a:pt x="395" y="48"/>
                    <a:pt x="395" y="48"/>
                    <a:pt x="395" y="48"/>
                  </a:cubicBezTo>
                  <a:cubicBezTo>
                    <a:pt x="395" y="48"/>
                    <a:pt x="373" y="49"/>
                    <a:pt x="368" y="54"/>
                  </a:cubicBezTo>
                  <a:cubicBezTo>
                    <a:pt x="363" y="59"/>
                    <a:pt x="368" y="77"/>
                    <a:pt x="364" y="79"/>
                  </a:cubicBezTo>
                  <a:cubicBezTo>
                    <a:pt x="360" y="81"/>
                    <a:pt x="349" y="64"/>
                    <a:pt x="346" y="64"/>
                  </a:cubicBezTo>
                  <a:cubicBezTo>
                    <a:pt x="343" y="64"/>
                    <a:pt x="318" y="84"/>
                    <a:pt x="315" y="83"/>
                  </a:cubicBezTo>
                  <a:cubicBezTo>
                    <a:pt x="312" y="82"/>
                    <a:pt x="292" y="66"/>
                    <a:pt x="292" y="66"/>
                  </a:cubicBezTo>
                  <a:cubicBezTo>
                    <a:pt x="287" y="66"/>
                    <a:pt x="287" y="66"/>
                    <a:pt x="287" y="66"/>
                  </a:cubicBezTo>
                  <a:cubicBezTo>
                    <a:pt x="276" y="71"/>
                    <a:pt x="276" y="71"/>
                    <a:pt x="276" y="71"/>
                  </a:cubicBezTo>
                  <a:cubicBezTo>
                    <a:pt x="267" y="57"/>
                    <a:pt x="267" y="57"/>
                    <a:pt x="267" y="57"/>
                  </a:cubicBezTo>
                  <a:cubicBezTo>
                    <a:pt x="259" y="63"/>
                    <a:pt x="259" y="63"/>
                    <a:pt x="259" y="63"/>
                  </a:cubicBezTo>
                  <a:cubicBezTo>
                    <a:pt x="229" y="63"/>
                    <a:pt x="229" y="63"/>
                    <a:pt x="229" y="63"/>
                  </a:cubicBezTo>
                  <a:cubicBezTo>
                    <a:pt x="229" y="63"/>
                    <a:pt x="215" y="50"/>
                    <a:pt x="207" y="50"/>
                  </a:cubicBezTo>
                  <a:cubicBezTo>
                    <a:pt x="199" y="50"/>
                    <a:pt x="200" y="67"/>
                    <a:pt x="200" y="67"/>
                  </a:cubicBezTo>
                  <a:cubicBezTo>
                    <a:pt x="200" y="67"/>
                    <a:pt x="181" y="62"/>
                    <a:pt x="171" y="72"/>
                  </a:cubicBezTo>
                  <a:cubicBezTo>
                    <a:pt x="161" y="82"/>
                    <a:pt x="166" y="110"/>
                    <a:pt x="166" y="116"/>
                  </a:cubicBezTo>
                  <a:cubicBezTo>
                    <a:pt x="166" y="122"/>
                    <a:pt x="157" y="120"/>
                    <a:pt x="157" y="120"/>
                  </a:cubicBezTo>
                  <a:cubicBezTo>
                    <a:pt x="157" y="120"/>
                    <a:pt x="144" y="129"/>
                    <a:pt x="137" y="136"/>
                  </a:cubicBezTo>
                  <a:cubicBezTo>
                    <a:pt x="130" y="143"/>
                    <a:pt x="112" y="142"/>
                    <a:pt x="112" y="142"/>
                  </a:cubicBezTo>
                  <a:cubicBezTo>
                    <a:pt x="112" y="142"/>
                    <a:pt x="112" y="158"/>
                    <a:pt x="107" y="167"/>
                  </a:cubicBezTo>
                  <a:cubicBezTo>
                    <a:pt x="102" y="176"/>
                    <a:pt x="77" y="177"/>
                    <a:pt x="77" y="177"/>
                  </a:cubicBezTo>
                  <a:cubicBezTo>
                    <a:pt x="61" y="161"/>
                    <a:pt x="61" y="161"/>
                    <a:pt x="61" y="161"/>
                  </a:cubicBezTo>
                  <a:cubicBezTo>
                    <a:pt x="61" y="161"/>
                    <a:pt x="54" y="164"/>
                    <a:pt x="49" y="164"/>
                  </a:cubicBezTo>
                  <a:cubicBezTo>
                    <a:pt x="44" y="164"/>
                    <a:pt x="30" y="154"/>
                    <a:pt x="30" y="154"/>
                  </a:cubicBezTo>
                  <a:cubicBezTo>
                    <a:pt x="30" y="154"/>
                    <a:pt x="24" y="161"/>
                    <a:pt x="23" y="168"/>
                  </a:cubicBezTo>
                  <a:cubicBezTo>
                    <a:pt x="22" y="175"/>
                    <a:pt x="29" y="205"/>
                    <a:pt x="29" y="205"/>
                  </a:cubicBezTo>
                  <a:cubicBezTo>
                    <a:pt x="15" y="209"/>
                    <a:pt x="15" y="209"/>
                    <a:pt x="15" y="209"/>
                  </a:cubicBezTo>
                  <a:cubicBezTo>
                    <a:pt x="20" y="220"/>
                    <a:pt x="20" y="220"/>
                    <a:pt x="20" y="220"/>
                  </a:cubicBezTo>
                  <a:cubicBezTo>
                    <a:pt x="20" y="220"/>
                    <a:pt x="6" y="225"/>
                    <a:pt x="3" y="230"/>
                  </a:cubicBezTo>
                  <a:cubicBezTo>
                    <a:pt x="0" y="235"/>
                    <a:pt x="11" y="244"/>
                    <a:pt x="11" y="244"/>
                  </a:cubicBezTo>
                  <a:cubicBezTo>
                    <a:pt x="9" y="263"/>
                    <a:pt x="9" y="263"/>
                    <a:pt x="9" y="263"/>
                  </a:cubicBezTo>
                  <a:cubicBezTo>
                    <a:pt x="9" y="263"/>
                    <a:pt x="30" y="260"/>
                    <a:pt x="31" y="266"/>
                  </a:cubicBezTo>
                  <a:cubicBezTo>
                    <a:pt x="32" y="272"/>
                    <a:pt x="17" y="280"/>
                    <a:pt x="15" y="293"/>
                  </a:cubicBezTo>
                  <a:cubicBezTo>
                    <a:pt x="13" y="306"/>
                    <a:pt x="40" y="330"/>
                    <a:pt x="40" y="341"/>
                  </a:cubicBezTo>
                  <a:cubicBezTo>
                    <a:pt x="40" y="352"/>
                    <a:pt x="40" y="366"/>
                    <a:pt x="40" y="374"/>
                  </a:cubicBezTo>
                  <a:cubicBezTo>
                    <a:pt x="40" y="382"/>
                    <a:pt x="70" y="382"/>
                    <a:pt x="70" y="382"/>
                  </a:cubicBezTo>
                  <a:cubicBezTo>
                    <a:pt x="70" y="382"/>
                    <a:pt x="85" y="377"/>
                    <a:pt x="91" y="394"/>
                  </a:cubicBezTo>
                  <a:cubicBezTo>
                    <a:pt x="97" y="411"/>
                    <a:pt x="86" y="424"/>
                    <a:pt x="79" y="434"/>
                  </a:cubicBezTo>
                  <a:cubicBezTo>
                    <a:pt x="72" y="444"/>
                    <a:pt x="56" y="458"/>
                    <a:pt x="56" y="462"/>
                  </a:cubicBezTo>
                  <a:cubicBezTo>
                    <a:pt x="56" y="466"/>
                    <a:pt x="61" y="467"/>
                    <a:pt x="61" y="467"/>
                  </a:cubicBezTo>
                  <a:cubicBezTo>
                    <a:pt x="61" y="467"/>
                    <a:pt x="73" y="464"/>
                    <a:pt x="82" y="469"/>
                  </a:cubicBezTo>
                  <a:cubicBezTo>
                    <a:pt x="91" y="474"/>
                    <a:pt x="121" y="492"/>
                    <a:pt x="142" y="490"/>
                  </a:cubicBezTo>
                  <a:cubicBezTo>
                    <a:pt x="163" y="488"/>
                    <a:pt x="161" y="483"/>
                    <a:pt x="161" y="483"/>
                  </a:cubicBezTo>
                  <a:cubicBezTo>
                    <a:pt x="196" y="484"/>
                    <a:pt x="196" y="484"/>
                    <a:pt x="196" y="484"/>
                  </a:cubicBezTo>
                  <a:cubicBezTo>
                    <a:pt x="196" y="484"/>
                    <a:pt x="193" y="488"/>
                    <a:pt x="205" y="488"/>
                  </a:cubicBezTo>
                  <a:cubicBezTo>
                    <a:pt x="217" y="488"/>
                    <a:pt x="218" y="482"/>
                    <a:pt x="218" y="482"/>
                  </a:cubicBezTo>
                  <a:cubicBezTo>
                    <a:pt x="218" y="482"/>
                    <a:pt x="260" y="480"/>
                    <a:pt x="263" y="479"/>
                  </a:cubicBezTo>
                  <a:cubicBezTo>
                    <a:pt x="266" y="478"/>
                    <a:pt x="305" y="465"/>
                    <a:pt x="307" y="459"/>
                  </a:cubicBezTo>
                  <a:cubicBezTo>
                    <a:pt x="309" y="453"/>
                    <a:pt x="303" y="433"/>
                    <a:pt x="303" y="433"/>
                  </a:cubicBezTo>
                  <a:cubicBezTo>
                    <a:pt x="303" y="433"/>
                    <a:pt x="296" y="409"/>
                    <a:pt x="298" y="403"/>
                  </a:cubicBezTo>
                  <a:cubicBezTo>
                    <a:pt x="300" y="397"/>
                    <a:pt x="315" y="384"/>
                    <a:pt x="323" y="384"/>
                  </a:cubicBezTo>
                  <a:cubicBezTo>
                    <a:pt x="331" y="384"/>
                    <a:pt x="327" y="390"/>
                    <a:pt x="327" y="390"/>
                  </a:cubicBezTo>
                  <a:cubicBezTo>
                    <a:pt x="327" y="390"/>
                    <a:pt x="357" y="395"/>
                    <a:pt x="359" y="389"/>
                  </a:cubicBezTo>
                  <a:cubicBezTo>
                    <a:pt x="361" y="383"/>
                    <a:pt x="344" y="381"/>
                    <a:pt x="348" y="376"/>
                  </a:cubicBezTo>
                  <a:cubicBezTo>
                    <a:pt x="352" y="371"/>
                    <a:pt x="366" y="367"/>
                    <a:pt x="366" y="367"/>
                  </a:cubicBezTo>
                  <a:cubicBezTo>
                    <a:pt x="366" y="367"/>
                    <a:pt x="373" y="361"/>
                    <a:pt x="381" y="361"/>
                  </a:cubicBezTo>
                  <a:cubicBezTo>
                    <a:pt x="389" y="361"/>
                    <a:pt x="399" y="359"/>
                    <a:pt x="399" y="359"/>
                  </a:cubicBezTo>
                  <a:cubicBezTo>
                    <a:pt x="399" y="359"/>
                    <a:pt x="396" y="378"/>
                    <a:pt x="409" y="371"/>
                  </a:cubicBezTo>
                  <a:cubicBezTo>
                    <a:pt x="422" y="364"/>
                    <a:pt x="425" y="355"/>
                    <a:pt x="425" y="355"/>
                  </a:cubicBezTo>
                  <a:cubicBezTo>
                    <a:pt x="425" y="355"/>
                    <a:pt x="416" y="337"/>
                    <a:pt x="417" y="325"/>
                  </a:cubicBezTo>
                  <a:cubicBezTo>
                    <a:pt x="418" y="313"/>
                    <a:pt x="424" y="316"/>
                    <a:pt x="424" y="316"/>
                  </a:cubicBezTo>
                  <a:cubicBezTo>
                    <a:pt x="424" y="316"/>
                    <a:pt x="421" y="294"/>
                    <a:pt x="425" y="291"/>
                  </a:cubicBezTo>
                  <a:cubicBezTo>
                    <a:pt x="429" y="288"/>
                    <a:pt x="442" y="289"/>
                    <a:pt x="442" y="289"/>
                  </a:cubicBezTo>
                  <a:cubicBezTo>
                    <a:pt x="462" y="275"/>
                    <a:pt x="462" y="275"/>
                    <a:pt x="462" y="275"/>
                  </a:cubicBezTo>
                  <a:cubicBezTo>
                    <a:pt x="462" y="275"/>
                    <a:pt x="451" y="276"/>
                    <a:pt x="449" y="269"/>
                  </a:cubicBezTo>
                  <a:cubicBezTo>
                    <a:pt x="447" y="262"/>
                    <a:pt x="447" y="258"/>
                    <a:pt x="447" y="258"/>
                  </a:cubicBezTo>
                  <a:cubicBezTo>
                    <a:pt x="447" y="258"/>
                    <a:pt x="432" y="254"/>
                    <a:pt x="431" y="249"/>
                  </a:cubicBezTo>
                  <a:cubicBezTo>
                    <a:pt x="430" y="244"/>
                    <a:pt x="430" y="239"/>
                    <a:pt x="434" y="238"/>
                  </a:cubicBezTo>
                  <a:cubicBezTo>
                    <a:pt x="438" y="237"/>
                    <a:pt x="445" y="245"/>
                    <a:pt x="445" y="245"/>
                  </a:cubicBezTo>
                  <a:cubicBezTo>
                    <a:pt x="456" y="246"/>
                    <a:pt x="456" y="246"/>
                    <a:pt x="456" y="246"/>
                  </a:cubicBezTo>
                  <a:cubicBezTo>
                    <a:pt x="463" y="249"/>
                    <a:pt x="463" y="249"/>
                    <a:pt x="463" y="249"/>
                  </a:cubicBezTo>
                  <a:cubicBezTo>
                    <a:pt x="467" y="242"/>
                    <a:pt x="467" y="242"/>
                    <a:pt x="467" y="242"/>
                  </a:cubicBezTo>
                  <a:cubicBezTo>
                    <a:pt x="467" y="242"/>
                    <a:pt x="478" y="245"/>
                    <a:pt x="479" y="238"/>
                  </a:cubicBezTo>
                  <a:cubicBezTo>
                    <a:pt x="480" y="231"/>
                    <a:pt x="479" y="222"/>
                    <a:pt x="479" y="222"/>
                  </a:cubicBezTo>
                  <a:cubicBezTo>
                    <a:pt x="479" y="222"/>
                    <a:pt x="472" y="221"/>
                    <a:pt x="473" y="212"/>
                  </a:cubicBezTo>
                  <a:cubicBezTo>
                    <a:pt x="474" y="203"/>
                    <a:pt x="491" y="195"/>
                    <a:pt x="494" y="188"/>
                  </a:cubicBezTo>
                  <a:cubicBezTo>
                    <a:pt x="497" y="181"/>
                    <a:pt x="487" y="173"/>
                    <a:pt x="487" y="173"/>
                  </a:cubicBezTo>
                  <a:cubicBezTo>
                    <a:pt x="487" y="173"/>
                    <a:pt x="490" y="156"/>
                    <a:pt x="479" y="144"/>
                  </a:cubicBezTo>
                  <a:cubicBezTo>
                    <a:pt x="468" y="132"/>
                    <a:pt x="463" y="136"/>
                    <a:pt x="469" y="124"/>
                  </a:cubicBezTo>
                  <a:cubicBezTo>
                    <a:pt x="475" y="112"/>
                    <a:pt x="486" y="109"/>
                    <a:pt x="486" y="109"/>
                  </a:cubicBezTo>
                  <a:cubicBezTo>
                    <a:pt x="486" y="109"/>
                    <a:pt x="509" y="93"/>
                    <a:pt x="516" y="90"/>
                  </a:cubicBezTo>
                  <a:cubicBezTo>
                    <a:pt x="523" y="87"/>
                    <a:pt x="540" y="88"/>
                    <a:pt x="540" y="88"/>
                  </a:cubicBezTo>
                  <a:cubicBezTo>
                    <a:pt x="540" y="88"/>
                    <a:pt x="563" y="83"/>
                    <a:pt x="566" y="83"/>
                  </a:cubicBezTo>
                  <a:cubicBezTo>
                    <a:pt x="569" y="83"/>
                    <a:pt x="579" y="89"/>
                    <a:pt x="584" y="88"/>
                  </a:cubicBezTo>
                  <a:cubicBezTo>
                    <a:pt x="587" y="87"/>
                    <a:pt x="596" y="82"/>
                    <a:pt x="602" y="78"/>
                  </a:cubicBezTo>
                  <a:cubicBezTo>
                    <a:pt x="602" y="78"/>
                    <a:pt x="602" y="78"/>
                    <a:pt x="602" y="78"/>
                  </a:cubicBezTo>
                  <a:cubicBezTo>
                    <a:pt x="599" y="76"/>
                    <a:pt x="597" y="74"/>
                    <a:pt x="596" y="7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3" name="Saudi-Arabië">
              <a:extLst>
                <a:ext uri="{FF2B5EF4-FFF2-40B4-BE49-F238E27FC236}">
                  <a16:creationId xmlns:a16="http://schemas.microsoft.com/office/drawing/2014/main" id="{C1B9F0A2-AC3A-4024-9586-40D98BB39D6C}"/>
                </a:ext>
              </a:extLst>
            </p:cNvPr>
            <p:cNvSpPr>
              <a:spLocks/>
            </p:cNvSpPr>
            <p:nvPr/>
          </p:nvSpPr>
          <p:spPr bwMode="gray">
            <a:xfrm>
              <a:off x="6853415" y="2664259"/>
              <a:ext cx="749958" cy="639169"/>
            </a:xfrm>
            <a:custGeom>
              <a:avLst/>
              <a:gdLst>
                <a:gd name="T0" fmla="*/ 976 w 998"/>
                <a:gd name="T1" fmla="*/ 516 h 851"/>
                <a:gd name="T2" fmla="*/ 804 w 998"/>
                <a:gd name="T3" fmla="*/ 446 h 851"/>
                <a:gd name="T4" fmla="*/ 794 w 998"/>
                <a:gd name="T5" fmla="*/ 413 h 851"/>
                <a:gd name="T6" fmla="*/ 780 w 998"/>
                <a:gd name="T7" fmla="*/ 407 h 851"/>
                <a:gd name="T8" fmla="*/ 764 w 998"/>
                <a:gd name="T9" fmla="*/ 400 h 851"/>
                <a:gd name="T10" fmla="*/ 719 w 998"/>
                <a:gd name="T11" fmla="*/ 332 h 851"/>
                <a:gd name="T12" fmla="*/ 669 w 998"/>
                <a:gd name="T13" fmla="*/ 265 h 851"/>
                <a:gd name="T14" fmla="*/ 646 w 998"/>
                <a:gd name="T15" fmla="*/ 218 h 851"/>
                <a:gd name="T16" fmla="*/ 637 w 998"/>
                <a:gd name="T17" fmla="*/ 195 h 851"/>
                <a:gd name="T18" fmla="*/ 588 w 998"/>
                <a:gd name="T19" fmla="*/ 170 h 851"/>
                <a:gd name="T20" fmla="*/ 332 w 998"/>
                <a:gd name="T21" fmla="*/ 63 h 851"/>
                <a:gd name="T22" fmla="*/ 250 w 998"/>
                <a:gd name="T23" fmla="*/ 9 h 851"/>
                <a:gd name="T24" fmla="*/ 200 w 998"/>
                <a:gd name="T25" fmla="*/ 0 h 851"/>
                <a:gd name="T26" fmla="*/ 147 w 998"/>
                <a:gd name="T27" fmla="*/ 18 h 851"/>
                <a:gd name="T28" fmla="*/ 111 w 998"/>
                <a:gd name="T29" fmla="*/ 32 h 851"/>
                <a:gd name="T30" fmla="*/ 111 w 998"/>
                <a:gd name="T31" fmla="*/ 46 h 851"/>
                <a:gd name="T32" fmla="*/ 123 w 998"/>
                <a:gd name="T33" fmla="*/ 118 h 851"/>
                <a:gd name="T34" fmla="*/ 70 w 998"/>
                <a:gd name="T35" fmla="*/ 163 h 851"/>
                <a:gd name="T36" fmla="*/ 12 w 998"/>
                <a:gd name="T37" fmla="*/ 161 h 851"/>
                <a:gd name="T38" fmla="*/ 12 w 998"/>
                <a:gd name="T39" fmla="*/ 249 h 851"/>
                <a:gd name="T40" fmla="*/ 85 w 998"/>
                <a:gd name="T41" fmla="*/ 334 h 851"/>
                <a:gd name="T42" fmla="*/ 145 w 998"/>
                <a:gd name="T43" fmla="*/ 433 h 851"/>
                <a:gd name="T44" fmla="*/ 232 w 998"/>
                <a:gd name="T45" fmla="*/ 560 h 851"/>
                <a:gd name="T46" fmla="*/ 300 w 998"/>
                <a:gd name="T47" fmla="*/ 631 h 851"/>
                <a:gd name="T48" fmla="*/ 419 w 998"/>
                <a:gd name="T49" fmla="*/ 826 h 851"/>
                <a:gd name="T50" fmla="*/ 427 w 998"/>
                <a:gd name="T51" fmla="*/ 837 h 851"/>
                <a:gd name="T52" fmla="*/ 437 w 998"/>
                <a:gd name="T53" fmla="*/ 790 h 851"/>
                <a:gd name="T54" fmla="*/ 470 w 998"/>
                <a:gd name="T55" fmla="*/ 798 h 851"/>
                <a:gd name="T56" fmla="*/ 522 w 998"/>
                <a:gd name="T57" fmla="*/ 791 h 851"/>
                <a:gd name="T58" fmla="*/ 593 w 998"/>
                <a:gd name="T59" fmla="*/ 799 h 851"/>
                <a:gd name="T60" fmla="*/ 628 w 998"/>
                <a:gd name="T61" fmla="*/ 804 h 851"/>
                <a:gd name="T62" fmla="*/ 653 w 998"/>
                <a:gd name="T63" fmla="*/ 755 h 851"/>
                <a:gd name="T64" fmla="*/ 839 w 998"/>
                <a:gd name="T65" fmla="*/ 710 h 851"/>
                <a:gd name="T66" fmla="*/ 998 w 998"/>
                <a:gd name="T67" fmla="*/ 54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8" h="851">
                  <a:moveTo>
                    <a:pt x="980" y="527"/>
                  </a:moveTo>
                  <a:cubicBezTo>
                    <a:pt x="980" y="525"/>
                    <a:pt x="978" y="521"/>
                    <a:pt x="976" y="516"/>
                  </a:cubicBezTo>
                  <a:cubicBezTo>
                    <a:pt x="942" y="512"/>
                    <a:pt x="853" y="501"/>
                    <a:pt x="851" y="501"/>
                  </a:cubicBezTo>
                  <a:cubicBezTo>
                    <a:pt x="848" y="501"/>
                    <a:pt x="811" y="453"/>
                    <a:pt x="804" y="446"/>
                  </a:cubicBezTo>
                  <a:cubicBezTo>
                    <a:pt x="799" y="441"/>
                    <a:pt x="799" y="433"/>
                    <a:pt x="800" y="428"/>
                  </a:cubicBezTo>
                  <a:cubicBezTo>
                    <a:pt x="796" y="423"/>
                    <a:pt x="793" y="417"/>
                    <a:pt x="794" y="413"/>
                  </a:cubicBezTo>
                  <a:cubicBezTo>
                    <a:pt x="788" y="415"/>
                    <a:pt x="788" y="415"/>
                    <a:pt x="788" y="415"/>
                  </a:cubicBezTo>
                  <a:cubicBezTo>
                    <a:pt x="780" y="407"/>
                    <a:pt x="780" y="407"/>
                    <a:pt x="780" y="407"/>
                  </a:cubicBezTo>
                  <a:cubicBezTo>
                    <a:pt x="770" y="410"/>
                    <a:pt x="770" y="410"/>
                    <a:pt x="770" y="410"/>
                  </a:cubicBezTo>
                  <a:cubicBezTo>
                    <a:pt x="764" y="400"/>
                    <a:pt x="764" y="400"/>
                    <a:pt x="764" y="400"/>
                  </a:cubicBezTo>
                  <a:cubicBezTo>
                    <a:pt x="757" y="398"/>
                    <a:pt x="750" y="359"/>
                    <a:pt x="744" y="354"/>
                  </a:cubicBezTo>
                  <a:cubicBezTo>
                    <a:pt x="738" y="349"/>
                    <a:pt x="722" y="346"/>
                    <a:pt x="719" y="332"/>
                  </a:cubicBezTo>
                  <a:cubicBezTo>
                    <a:pt x="715" y="318"/>
                    <a:pt x="720" y="296"/>
                    <a:pt x="707" y="286"/>
                  </a:cubicBezTo>
                  <a:cubicBezTo>
                    <a:pt x="693" y="275"/>
                    <a:pt x="675" y="277"/>
                    <a:pt x="669" y="265"/>
                  </a:cubicBezTo>
                  <a:cubicBezTo>
                    <a:pt x="663" y="252"/>
                    <a:pt x="670" y="239"/>
                    <a:pt x="664" y="235"/>
                  </a:cubicBezTo>
                  <a:cubicBezTo>
                    <a:pt x="658" y="231"/>
                    <a:pt x="646" y="218"/>
                    <a:pt x="646" y="218"/>
                  </a:cubicBezTo>
                  <a:cubicBezTo>
                    <a:pt x="645" y="201"/>
                    <a:pt x="645" y="201"/>
                    <a:pt x="645" y="201"/>
                  </a:cubicBezTo>
                  <a:cubicBezTo>
                    <a:pt x="645" y="201"/>
                    <a:pt x="642" y="198"/>
                    <a:pt x="637" y="195"/>
                  </a:cubicBezTo>
                  <a:cubicBezTo>
                    <a:pt x="624" y="196"/>
                    <a:pt x="606" y="196"/>
                    <a:pt x="598" y="196"/>
                  </a:cubicBezTo>
                  <a:cubicBezTo>
                    <a:pt x="584" y="195"/>
                    <a:pt x="594" y="177"/>
                    <a:pt x="588" y="170"/>
                  </a:cubicBezTo>
                  <a:cubicBezTo>
                    <a:pt x="582" y="163"/>
                    <a:pt x="460" y="160"/>
                    <a:pt x="460" y="160"/>
                  </a:cubicBezTo>
                  <a:cubicBezTo>
                    <a:pt x="332" y="63"/>
                    <a:pt x="332" y="63"/>
                    <a:pt x="332" y="63"/>
                  </a:cubicBezTo>
                  <a:cubicBezTo>
                    <a:pt x="332" y="63"/>
                    <a:pt x="311" y="49"/>
                    <a:pt x="299" y="43"/>
                  </a:cubicBezTo>
                  <a:cubicBezTo>
                    <a:pt x="287" y="37"/>
                    <a:pt x="250" y="9"/>
                    <a:pt x="250" y="9"/>
                  </a:cubicBezTo>
                  <a:cubicBezTo>
                    <a:pt x="250" y="9"/>
                    <a:pt x="225" y="8"/>
                    <a:pt x="216" y="9"/>
                  </a:cubicBezTo>
                  <a:cubicBezTo>
                    <a:pt x="207" y="10"/>
                    <a:pt x="200" y="0"/>
                    <a:pt x="200" y="0"/>
                  </a:cubicBezTo>
                  <a:cubicBezTo>
                    <a:pt x="200" y="0"/>
                    <a:pt x="187" y="8"/>
                    <a:pt x="181" y="14"/>
                  </a:cubicBezTo>
                  <a:cubicBezTo>
                    <a:pt x="175" y="20"/>
                    <a:pt x="147" y="18"/>
                    <a:pt x="147" y="18"/>
                  </a:cubicBezTo>
                  <a:cubicBezTo>
                    <a:pt x="139" y="32"/>
                    <a:pt x="139" y="32"/>
                    <a:pt x="139" y="32"/>
                  </a:cubicBezTo>
                  <a:cubicBezTo>
                    <a:pt x="111" y="32"/>
                    <a:pt x="111" y="32"/>
                    <a:pt x="111" y="32"/>
                  </a:cubicBezTo>
                  <a:cubicBezTo>
                    <a:pt x="111" y="32"/>
                    <a:pt x="86" y="31"/>
                    <a:pt x="79" y="38"/>
                  </a:cubicBezTo>
                  <a:cubicBezTo>
                    <a:pt x="72" y="45"/>
                    <a:pt x="104" y="42"/>
                    <a:pt x="111" y="46"/>
                  </a:cubicBezTo>
                  <a:cubicBezTo>
                    <a:pt x="118" y="50"/>
                    <a:pt x="137" y="85"/>
                    <a:pt x="137" y="85"/>
                  </a:cubicBezTo>
                  <a:cubicBezTo>
                    <a:pt x="137" y="85"/>
                    <a:pt x="131" y="111"/>
                    <a:pt x="123" y="118"/>
                  </a:cubicBezTo>
                  <a:cubicBezTo>
                    <a:pt x="115" y="125"/>
                    <a:pt x="98" y="121"/>
                    <a:pt x="92" y="123"/>
                  </a:cubicBezTo>
                  <a:cubicBezTo>
                    <a:pt x="86" y="125"/>
                    <a:pt x="84" y="152"/>
                    <a:pt x="70" y="163"/>
                  </a:cubicBezTo>
                  <a:cubicBezTo>
                    <a:pt x="56" y="174"/>
                    <a:pt x="25" y="154"/>
                    <a:pt x="18" y="155"/>
                  </a:cubicBezTo>
                  <a:cubicBezTo>
                    <a:pt x="12" y="156"/>
                    <a:pt x="12" y="160"/>
                    <a:pt x="12" y="161"/>
                  </a:cubicBezTo>
                  <a:cubicBezTo>
                    <a:pt x="12" y="161"/>
                    <a:pt x="12" y="161"/>
                    <a:pt x="12" y="161"/>
                  </a:cubicBezTo>
                  <a:cubicBezTo>
                    <a:pt x="12" y="170"/>
                    <a:pt x="0" y="237"/>
                    <a:pt x="12" y="249"/>
                  </a:cubicBezTo>
                  <a:cubicBezTo>
                    <a:pt x="24" y="260"/>
                    <a:pt x="49" y="260"/>
                    <a:pt x="54" y="274"/>
                  </a:cubicBezTo>
                  <a:cubicBezTo>
                    <a:pt x="60" y="288"/>
                    <a:pt x="76" y="325"/>
                    <a:pt x="85" y="334"/>
                  </a:cubicBezTo>
                  <a:cubicBezTo>
                    <a:pt x="94" y="343"/>
                    <a:pt x="113" y="358"/>
                    <a:pt x="120" y="370"/>
                  </a:cubicBezTo>
                  <a:cubicBezTo>
                    <a:pt x="128" y="383"/>
                    <a:pt x="132" y="421"/>
                    <a:pt x="145" y="433"/>
                  </a:cubicBezTo>
                  <a:cubicBezTo>
                    <a:pt x="157" y="445"/>
                    <a:pt x="184" y="434"/>
                    <a:pt x="201" y="453"/>
                  </a:cubicBezTo>
                  <a:cubicBezTo>
                    <a:pt x="218" y="472"/>
                    <a:pt x="232" y="531"/>
                    <a:pt x="232" y="560"/>
                  </a:cubicBezTo>
                  <a:cubicBezTo>
                    <a:pt x="232" y="590"/>
                    <a:pt x="267" y="626"/>
                    <a:pt x="267" y="626"/>
                  </a:cubicBezTo>
                  <a:cubicBezTo>
                    <a:pt x="267" y="626"/>
                    <a:pt x="291" y="623"/>
                    <a:pt x="300" y="631"/>
                  </a:cubicBezTo>
                  <a:cubicBezTo>
                    <a:pt x="308" y="639"/>
                    <a:pt x="344" y="704"/>
                    <a:pt x="358" y="728"/>
                  </a:cubicBezTo>
                  <a:cubicBezTo>
                    <a:pt x="372" y="752"/>
                    <a:pt x="420" y="810"/>
                    <a:pt x="419" y="826"/>
                  </a:cubicBezTo>
                  <a:cubicBezTo>
                    <a:pt x="419" y="833"/>
                    <a:pt x="417" y="842"/>
                    <a:pt x="414" y="851"/>
                  </a:cubicBezTo>
                  <a:cubicBezTo>
                    <a:pt x="418" y="848"/>
                    <a:pt x="423" y="844"/>
                    <a:pt x="427" y="837"/>
                  </a:cubicBezTo>
                  <a:cubicBezTo>
                    <a:pt x="434" y="826"/>
                    <a:pt x="428" y="824"/>
                    <a:pt x="428" y="824"/>
                  </a:cubicBezTo>
                  <a:cubicBezTo>
                    <a:pt x="428" y="824"/>
                    <a:pt x="427" y="795"/>
                    <a:pt x="437" y="790"/>
                  </a:cubicBezTo>
                  <a:cubicBezTo>
                    <a:pt x="447" y="785"/>
                    <a:pt x="452" y="799"/>
                    <a:pt x="452" y="799"/>
                  </a:cubicBezTo>
                  <a:cubicBezTo>
                    <a:pt x="470" y="798"/>
                    <a:pt x="470" y="798"/>
                    <a:pt x="470" y="798"/>
                  </a:cubicBezTo>
                  <a:cubicBezTo>
                    <a:pt x="470" y="798"/>
                    <a:pt x="477" y="792"/>
                    <a:pt x="482" y="792"/>
                  </a:cubicBezTo>
                  <a:cubicBezTo>
                    <a:pt x="487" y="792"/>
                    <a:pt x="506" y="791"/>
                    <a:pt x="522" y="791"/>
                  </a:cubicBezTo>
                  <a:cubicBezTo>
                    <a:pt x="538" y="791"/>
                    <a:pt x="549" y="799"/>
                    <a:pt x="549" y="799"/>
                  </a:cubicBezTo>
                  <a:cubicBezTo>
                    <a:pt x="549" y="799"/>
                    <a:pt x="589" y="797"/>
                    <a:pt x="593" y="799"/>
                  </a:cubicBezTo>
                  <a:cubicBezTo>
                    <a:pt x="597" y="801"/>
                    <a:pt x="611" y="816"/>
                    <a:pt x="616" y="816"/>
                  </a:cubicBezTo>
                  <a:cubicBezTo>
                    <a:pt x="621" y="816"/>
                    <a:pt x="628" y="804"/>
                    <a:pt x="628" y="804"/>
                  </a:cubicBezTo>
                  <a:cubicBezTo>
                    <a:pt x="628" y="792"/>
                    <a:pt x="628" y="792"/>
                    <a:pt x="628" y="792"/>
                  </a:cubicBezTo>
                  <a:cubicBezTo>
                    <a:pt x="628" y="792"/>
                    <a:pt x="643" y="768"/>
                    <a:pt x="653" y="755"/>
                  </a:cubicBezTo>
                  <a:cubicBezTo>
                    <a:pt x="663" y="742"/>
                    <a:pt x="705" y="723"/>
                    <a:pt x="717" y="723"/>
                  </a:cubicBezTo>
                  <a:cubicBezTo>
                    <a:pt x="729" y="723"/>
                    <a:pt x="839" y="710"/>
                    <a:pt x="839" y="710"/>
                  </a:cubicBezTo>
                  <a:cubicBezTo>
                    <a:pt x="972" y="661"/>
                    <a:pt x="972" y="661"/>
                    <a:pt x="972" y="661"/>
                  </a:cubicBezTo>
                  <a:cubicBezTo>
                    <a:pt x="998" y="546"/>
                    <a:pt x="998" y="546"/>
                    <a:pt x="998" y="546"/>
                  </a:cubicBezTo>
                  <a:cubicBezTo>
                    <a:pt x="998" y="546"/>
                    <a:pt x="980" y="531"/>
                    <a:pt x="980" y="52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4" name="Libanon">
              <a:extLst>
                <a:ext uri="{FF2B5EF4-FFF2-40B4-BE49-F238E27FC236}">
                  <a16:creationId xmlns:a16="http://schemas.microsoft.com/office/drawing/2014/main" id="{F24D14C6-5507-48BE-B3A6-DBB3C92CD1BD}"/>
                </a:ext>
              </a:extLst>
            </p:cNvPr>
            <p:cNvSpPr>
              <a:spLocks/>
            </p:cNvSpPr>
            <p:nvPr/>
          </p:nvSpPr>
          <p:spPr bwMode="gray">
            <a:xfrm>
              <a:off x="6849154" y="2564122"/>
              <a:ext cx="57525" cy="78831"/>
            </a:xfrm>
            <a:custGeom>
              <a:avLst/>
              <a:gdLst>
                <a:gd name="T0" fmla="*/ 46 w 76"/>
                <a:gd name="T1" fmla="*/ 66 h 105"/>
                <a:gd name="T2" fmla="*/ 50 w 76"/>
                <a:gd name="T3" fmla="*/ 46 h 105"/>
                <a:gd name="T4" fmla="*/ 71 w 76"/>
                <a:gd name="T5" fmla="*/ 34 h 105"/>
                <a:gd name="T6" fmla="*/ 64 w 76"/>
                <a:gd name="T7" fmla="*/ 10 h 105"/>
                <a:gd name="T8" fmla="*/ 65 w 76"/>
                <a:gd name="T9" fmla="*/ 0 h 105"/>
                <a:gd name="T10" fmla="*/ 40 w 76"/>
                <a:gd name="T11" fmla="*/ 0 h 105"/>
                <a:gd name="T12" fmla="*/ 37 w 76"/>
                <a:gd name="T13" fmla="*/ 0 h 105"/>
                <a:gd name="T14" fmla="*/ 36 w 76"/>
                <a:gd name="T15" fmla="*/ 5 h 105"/>
                <a:gd name="T16" fmla="*/ 20 w 76"/>
                <a:gd name="T17" fmla="*/ 21 h 105"/>
                <a:gd name="T18" fmla="*/ 11 w 76"/>
                <a:gd name="T19" fmla="*/ 45 h 105"/>
                <a:gd name="T20" fmla="*/ 0 w 76"/>
                <a:gd name="T21" fmla="*/ 89 h 105"/>
                <a:gd name="T22" fmla="*/ 1 w 76"/>
                <a:gd name="T23" fmla="*/ 105 h 105"/>
                <a:gd name="T24" fmla="*/ 6 w 76"/>
                <a:gd name="T25" fmla="*/ 100 h 105"/>
                <a:gd name="T26" fmla="*/ 13 w 76"/>
                <a:gd name="T27" fmla="*/ 87 h 105"/>
                <a:gd name="T28" fmla="*/ 27 w 76"/>
                <a:gd name="T29" fmla="*/ 86 h 105"/>
                <a:gd name="T30" fmla="*/ 31 w 76"/>
                <a:gd name="T31" fmla="*/ 69 h 105"/>
                <a:gd name="T32" fmla="*/ 46 w 76"/>
                <a:gd name="T33" fmla="*/ 6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05">
                  <a:moveTo>
                    <a:pt x="46" y="66"/>
                  </a:moveTo>
                  <a:cubicBezTo>
                    <a:pt x="46" y="66"/>
                    <a:pt x="41" y="49"/>
                    <a:pt x="50" y="46"/>
                  </a:cubicBezTo>
                  <a:cubicBezTo>
                    <a:pt x="59" y="43"/>
                    <a:pt x="66" y="46"/>
                    <a:pt x="71" y="34"/>
                  </a:cubicBezTo>
                  <a:cubicBezTo>
                    <a:pt x="76" y="22"/>
                    <a:pt x="64" y="10"/>
                    <a:pt x="64" y="10"/>
                  </a:cubicBezTo>
                  <a:cubicBezTo>
                    <a:pt x="65" y="0"/>
                    <a:pt x="65" y="0"/>
                    <a:pt x="65" y="0"/>
                  </a:cubicBezTo>
                  <a:cubicBezTo>
                    <a:pt x="40" y="0"/>
                    <a:pt x="40" y="0"/>
                    <a:pt x="40" y="0"/>
                  </a:cubicBezTo>
                  <a:cubicBezTo>
                    <a:pt x="37" y="0"/>
                    <a:pt x="37" y="0"/>
                    <a:pt x="37" y="0"/>
                  </a:cubicBezTo>
                  <a:cubicBezTo>
                    <a:pt x="37" y="2"/>
                    <a:pt x="37" y="4"/>
                    <a:pt x="36" y="5"/>
                  </a:cubicBezTo>
                  <a:cubicBezTo>
                    <a:pt x="29" y="15"/>
                    <a:pt x="20" y="21"/>
                    <a:pt x="20" y="21"/>
                  </a:cubicBezTo>
                  <a:cubicBezTo>
                    <a:pt x="11" y="45"/>
                    <a:pt x="11" y="45"/>
                    <a:pt x="11" y="45"/>
                  </a:cubicBezTo>
                  <a:cubicBezTo>
                    <a:pt x="11" y="45"/>
                    <a:pt x="1" y="69"/>
                    <a:pt x="0" y="89"/>
                  </a:cubicBezTo>
                  <a:cubicBezTo>
                    <a:pt x="0" y="94"/>
                    <a:pt x="0" y="100"/>
                    <a:pt x="1" y="105"/>
                  </a:cubicBezTo>
                  <a:cubicBezTo>
                    <a:pt x="6" y="100"/>
                    <a:pt x="6" y="100"/>
                    <a:pt x="6" y="100"/>
                  </a:cubicBezTo>
                  <a:cubicBezTo>
                    <a:pt x="13" y="87"/>
                    <a:pt x="13" y="87"/>
                    <a:pt x="13" y="87"/>
                  </a:cubicBezTo>
                  <a:cubicBezTo>
                    <a:pt x="13" y="87"/>
                    <a:pt x="22" y="93"/>
                    <a:pt x="27" y="86"/>
                  </a:cubicBezTo>
                  <a:cubicBezTo>
                    <a:pt x="32" y="79"/>
                    <a:pt x="31" y="69"/>
                    <a:pt x="31" y="69"/>
                  </a:cubicBezTo>
                  <a:cubicBezTo>
                    <a:pt x="46" y="66"/>
                    <a:pt x="46" y="66"/>
                    <a:pt x="46" y="6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5" name="Syrië">
              <a:extLst>
                <a:ext uri="{FF2B5EF4-FFF2-40B4-BE49-F238E27FC236}">
                  <a16:creationId xmlns:a16="http://schemas.microsoft.com/office/drawing/2014/main" id="{5AD87123-1E0D-43A2-B4FD-11D5680F58F1}"/>
                </a:ext>
              </a:extLst>
            </p:cNvPr>
            <p:cNvSpPr>
              <a:spLocks/>
            </p:cNvSpPr>
            <p:nvPr/>
          </p:nvSpPr>
          <p:spPr bwMode="gray">
            <a:xfrm>
              <a:off x="6864068" y="2453332"/>
              <a:ext cx="223708" cy="206665"/>
            </a:xfrm>
            <a:custGeom>
              <a:avLst/>
              <a:gdLst>
                <a:gd name="T0" fmla="*/ 281 w 297"/>
                <a:gd name="T1" fmla="*/ 39 h 275"/>
                <a:gd name="T2" fmla="*/ 297 w 297"/>
                <a:gd name="T3" fmla="*/ 19 h 275"/>
                <a:gd name="T4" fmla="*/ 290 w 297"/>
                <a:gd name="T5" fmla="*/ 2 h 275"/>
                <a:gd name="T6" fmla="*/ 277 w 297"/>
                <a:gd name="T7" fmla="*/ 12 h 275"/>
                <a:gd name="T8" fmla="*/ 264 w 297"/>
                <a:gd name="T9" fmla="*/ 15 h 275"/>
                <a:gd name="T10" fmla="*/ 250 w 297"/>
                <a:gd name="T11" fmla="*/ 22 h 275"/>
                <a:gd name="T12" fmla="*/ 241 w 297"/>
                <a:gd name="T13" fmla="*/ 16 h 275"/>
                <a:gd name="T14" fmla="*/ 217 w 297"/>
                <a:gd name="T15" fmla="*/ 16 h 275"/>
                <a:gd name="T16" fmla="*/ 188 w 297"/>
                <a:gd name="T17" fmla="*/ 32 h 275"/>
                <a:gd name="T18" fmla="*/ 163 w 297"/>
                <a:gd name="T19" fmla="*/ 39 h 275"/>
                <a:gd name="T20" fmla="*/ 140 w 297"/>
                <a:gd name="T21" fmla="*/ 35 h 275"/>
                <a:gd name="T22" fmla="*/ 114 w 297"/>
                <a:gd name="T23" fmla="*/ 22 h 275"/>
                <a:gd name="T24" fmla="*/ 100 w 297"/>
                <a:gd name="T25" fmla="*/ 33 h 275"/>
                <a:gd name="T26" fmla="*/ 64 w 297"/>
                <a:gd name="T27" fmla="*/ 41 h 275"/>
                <a:gd name="T28" fmla="*/ 58 w 297"/>
                <a:gd name="T29" fmla="*/ 31 h 275"/>
                <a:gd name="T30" fmla="*/ 42 w 297"/>
                <a:gd name="T31" fmla="*/ 32 h 275"/>
                <a:gd name="T32" fmla="*/ 43 w 297"/>
                <a:gd name="T33" fmla="*/ 53 h 275"/>
                <a:gd name="T34" fmla="*/ 48 w 297"/>
                <a:gd name="T35" fmla="*/ 64 h 275"/>
                <a:gd name="T36" fmla="*/ 33 w 297"/>
                <a:gd name="T37" fmla="*/ 66 h 275"/>
                <a:gd name="T38" fmla="*/ 33 w 297"/>
                <a:gd name="T39" fmla="*/ 75 h 275"/>
                <a:gd name="T40" fmla="*/ 27 w 297"/>
                <a:gd name="T41" fmla="*/ 84 h 275"/>
                <a:gd name="T42" fmla="*/ 14 w 297"/>
                <a:gd name="T43" fmla="*/ 78 h 275"/>
                <a:gd name="T44" fmla="*/ 5 w 297"/>
                <a:gd name="T45" fmla="*/ 98 h 275"/>
                <a:gd name="T46" fmla="*/ 1 w 297"/>
                <a:gd name="T47" fmla="*/ 99 h 275"/>
                <a:gd name="T48" fmla="*/ 0 w 297"/>
                <a:gd name="T49" fmla="*/ 131 h 275"/>
                <a:gd name="T50" fmla="*/ 17 w 297"/>
                <a:gd name="T51" fmla="*/ 147 h 275"/>
                <a:gd name="T52" fmla="*/ 20 w 297"/>
                <a:gd name="T53" fmla="*/ 147 h 275"/>
                <a:gd name="T54" fmla="*/ 45 w 297"/>
                <a:gd name="T55" fmla="*/ 147 h 275"/>
                <a:gd name="T56" fmla="*/ 44 w 297"/>
                <a:gd name="T57" fmla="*/ 157 h 275"/>
                <a:gd name="T58" fmla="*/ 51 w 297"/>
                <a:gd name="T59" fmla="*/ 181 h 275"/>
                <a:gd name="T60" fmla="*/ 30 w 297"/>
                <a:gd name="T61" fmla="*/ 193 h 275"/>
                <a:gd name="T62" fmla="*/ 26 w 297"/>
                <a:gd name="T63" fmla="*/ 213 h 275"/>
                <a:gd name="T64" fmla="*/ 16 w 297"/>
                <a:gd name="T65" fmla="*/ 224 h 275"/>
                <a:gd name="T66" fmla="*/ 19 w 297"/>
                <a:gd name="T67" fmla="*/ 254 h 275"/>
                <a:gd name="T68" fmla="*/ 23 w 297"/>
                <a:gd name="T69" fmla="*/ 251 h 275"/>
                <a:gd name="T70" fmla="*/ 45 w 297"/>
                <a:gd name="T71" fmla="*/ 263 h 275"/>
                <a:gd name="T72" fmla="*/ 73 w 297"/>
                <a:gd name="T73" fmla="*/ 275 h 275"/>
                <a:gd name="T74" fmla="*/ 157 w 297"/>
                <a:gd name="T75" fmla="*/ 218 h 275"/>
                <a:gd name="T76" fmla="*/ 200 w 297"/>
                <a:gd name="T77" fmla="*/ 183 h 275"/>
                <a:gd name="T78" fmla="*/ 261 w 297"/>
                <a:gd name="T79" fmla="*/ 156 h 275"/>
                <a:gd name="T80" fmla="*/ 255 w 297"/>
                <a:gd name="T81" fmla="*/ 131 h 275"/>
                <a:gd name="T82" fmla="*/ 264 w 297"/>
                <a:gd name="T83" fmla="*/ 112 h 275"/>
                <a:gd name="T84" fmla="*/ 260 w 297"/>
                <a:gd name="T85" fmla="*/ 77 h 275"/>
                <a:gd name="T86" fmla="*/ 249 w 297"/>
                <a:gd name="T87" fmla="*/ 55 h 275"/>
                <a:gd name="T88" fmla="*/ 281 w 297"/>
                <a:gd name="T89" fmla="*/ 3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7" h="275">
                  <a:moveTo>
                    <a:pt x="281" y="39"/>
                  </a:moveTo>
                  <a:cubicBezTo>
                    <a:pt x="290" y="35"/>
                    <a:pt x="295" y="26"/>
                    <a:pt x="297" y="19"/>
                  </a:cubicBezTo>
                  <a:cubicBezTo>
                    <a:pt x="288" y="20"/>
                    <a:pt x="293" y="4"/>
                    <a:pt x="290" y="2"/>
                  </a:cubicBezTo>
                  <a:cubicBezTo>
                    <a:pt x="287" y="0"/>
                    <a:pt x="285" y="11"/>
                    <a:pt x="277" y="12"/>
                  </a:cubicBezTo>
                  <a:cubicBezTo>
                    <a:pt x="269" y="13"/>
                    <a:pt x="264" y="15"/>
                    <a:pt x="264" y="15"/>
                  </a:cubicBezTo>
                  <a:cubicBezTo>
                    <a:pt x="264" y="15"/>
                    <a:pt x="259" y="21"/>
                    <a:pt x="250" y="22"/>
                  </a:cubicBezTo>
                  <a:cubicBezTo>
                    <a:pt x="241" y="23"/>
                    <a:pt x="246" y="18"/>
                    <a:pt x="241" y="16"/>
                  </a:cubicBezTo>
                  <a:cubicBezTo>
                    <a:pt x="236" y="14"/>
                    <a:pt x="230" y="15"/>
                    <a:pt x="217" y="16"/>
                  </a:cubicBezTo>
                  <a:cubicBezTo>
                    <a:pt x="204" y="17"/>
                    <a:pt x="197" y="29"/>
                    <a:pt x="188" y="32"/>
                  </a:cubicBezTo>
                  <a:cubicBezTo>
                    <a:pt x="179" y="35"/>
                    <a:pt x="174" y="38"/>
                    <a:pt x="163" y="39"/>
                  </a:cubicBezTo>
                  <a:cubicBezTo>
                    <a:pt x="152" y="40"/>
                    <a:pt x="140" y="35"/>
                    <a:pt x="140" y="35"/>
                  </a:cubicBezTo>
                  <a:cubicBezTo>
                    <a:pt x="140" y="35"/>
                    <a:pt x="117" y="23"/>
                    <a:pt x="114" y="22"/>
                  </a:cubicBezTo>
                  <a:cubicBezTo>
                    <a:pt x="111" y="21"/>
                    <a:pt x="100" y="33"/>
                    <a:pt x="100" y="33"/>
                  </a:cubicBezTo>
                  <a:cubicBezTo>
                    <a:pt x="100" y="33"/>
                    <a:pt x="85" y="41"/>
                    <a:pt x="64" y="41"/>
                  </a:cubicBezTo>
                  <a:cubicBezTo>
                    <a:pt x="43" y="41"/>
                    <a:pt x="60" y="35"/>
                    <a:pt x="58" y="31"/>
                  </a:cubicBezTo>
                  <a:cubicBezTo>
                    <a:pt x="56" y="27"/>
                    <a:pt x="42" y="32"/>
                    <a:pt x="42" y="32"/>
                  </a:cubicBezTo>
                  <a:cubicBezTo>
                    <a:pt x="43" y="53"/>
                    <a:pt x="43" y="53"/>
                    <a:pt x="43" y="53"/>
                  </a:cubicBezTo>
                  <a:cubicBezTo>
                    <a:pt x="43" y="53"/>
                    <a:pt x="50" y="51"/>
                    <a:pt x="48" y="64"/>
                  </a:cubicBezTo>
                  <a:cubicBezTo>
                    <a:pt x="47" y="72"/>
                    <a:pt x="33" y="66"/>
                    <a:pt x="33" y="66"/>
                  </a:cubicBezTo>
                  <a:cubicBezTo>
                    <a:pt x="33" y="75"/>
                    <a:pt x="33" y="75"/>
                    <a:pt x="33" y="75"/>
                  </a:cubicBezTo>
                  <a:cubicBezTo>
                    <a:pt x="33" y="75"/>
                    <a:pt x="31" y="83"/>
                    <a:pt x="27" y="84"/>
                  </a:cubicBezTo>
                  <a:cubicBezTo>
                    <a:pt x="24" y="85"/>
                    <a:pt x="17" y="80"/>
                    <a:pt x="14" y="78"/>
                  </a:cubicBezTo>
                  <a:cubicBezTo>
                    <a:pt x="12" y="83"/>
                    <a:pt x="2" y="91"/>
                    <a:pt x="5" y="98"/>
                  </a:cubicBezTo>
                  <a:cubicBezTo>
                    <a:pt x="1" y="99"/>
                    <a:pt x="1" y="99"/>
                    <a:pt x="1" y="99"/>
                  </a:cubicBezTo>
                  <a:cubicBezTo>
                    <a:pt x="0" y="131"/>
                    <a:pt x="0" y="131"/>
                    <a:pt x="0" y="131"/>
                  </a:cubicBezTo>
                  <a:cubicBezTo>
                    <a:pt x="0" y="131"/>
                    <a:pt x="14" y="139"/>
                    <a:pt x="17" y="147"/>
                  </a:cubicBezTo>
                  <a:cubicBezTo>
                    <a:pt x="20" y="147"/>
                    <a:pt x="20" y="147"/>
                    <a:pt x="20" y="147"/>
                  </a:cubicBezTo>
                  <a:cubicBezTo>
                    <a:pt x="45" y="147"/>
                    <a:pt x="45" y="147"/>
                    <a:pt x="45" y="147"/>
                  </a:cubicBezTo>
                  <a:cubicBezTo>
                    <a:pt x="44" y="157"/>
                    <a:pt x="44" y="157"/>
                    <a:pt x="44" y="157"/>
                  </a:cubicBezTo>
                  <a:cubicBezTo>
                    <a:pt x="44" y="157"/>
                    <a:pt x="56" y="169"/>
                    <a:pt x="51" y="181"/>
                  </a:cubicBezTo>
                  <a:cubicBezTo>
                    <a:pt x="46" y="193"/>
                    <a:pt x="39" y="190"/>
                    <a:pt x="30" y="193"/>
                  </a:cubicBezTo>
                  <a:cubicBezTo>
                    <a:pt x="21" y="196"/>
                    <a:pt x="26" y="213"/>
                    <a:pt x="26" y="213"/>
                  </a:cubicBezTo>
                  <a:cubicBezTo>
                    <a:pt x="16" y="224"/>
                    <a:pt x="16" y="224"/>
                    <a:pt x="16" y="224"/>
                  </a:cubicBezTo>
                  <a:cubicBezTo>
                    <a:pt x="19" y="254"/>
                    <a:pt x="19" y="254"/>
                    <a:pt x="19" y="254"/>
                  </a:cubicBezTo>
                  <a:cubicBezTo>
                    <a:pt x="23" y="251"/>
                    <a:pt x="23" y="251"/>
                    <a:pt x="23" y="251"/>
                  </a:cubicBezTo>
                  <a:cubicBezTo>
                    <a:pt x="45" y="263"/>
                    <a:pt x="45" y="263"/>
                    <a:pt x="45" y="263"/>
                  </a:cubicBezTo>
                  <a:cubicBezTo>
                    <a:pt x="45" y="263"/>
                    <a:pt x="52" y="275"/>
                    <a:pt x="73" y="275"/>
                  </a:cubicBezTo>
                  <a:cubicBezTo>
                    <a:pt x="94" y="275"/>
                    <a:pt x="157" y="218"/>
                    <a:pt x="157" y="218"/>
                  </a:cubicBezTo>
                  <a:cubicBezTo>
                    <a:pt x="200" y="183"/>
                    <a:pt x="200" y="183"/>
                    <a:pt x="200" y="183"/>
                  </a:cubicBezTo>
                  <a:cubicBezTo>
                    <a:pt x="200" y="183"/>
                    <a:pt x="249" y="165"/>
                    <a:pt x="261" y="156"/>
                  </a:cubicBezTo>
                  <a:cubicBezTo>
                    <a:pt x="273" y="147"/>
                    <a:pt x="256" y="138"/>
                    <a:pt x="255" y="131"/>
                  </a:cubicBezTo>
                  <a:cubicBezTo>
                    <a:pt x="254" y="124"/>
                    <a:pt x="260" y="117"/>
                    <a:pt x="264" y="112"/>
                  </a:cubicBezTo>
                  <a:cubicBezTo>
                    <a:pt x="268" y="107"/>
                    <a:pt x="260" y="77"/>
                    <a:pt x="260" y="77"/>
                  </a:cubicBezTo>
                  <a:cubicBezTo>
                    <a:pt x="260" y="77"/>
                    <a:pt x="245" y="69"/>
                    <a:pt x="249" y="55"/>
                  </a:cubicBezTo>
                  <a:cubicBezTo>
                    <a:pt x="253" y="41"/>
                    <a:pt x="265" y="46"/>
                    <a:pt x="281" y="3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6" name="Armenië">
              <a:extLst>
                <a:ext uri="{FF2B5EF4-FFF2-40B4-BE49-F238E27FC236}">
                  <a16:creationId xmlns:a16="http://schemas.microsoft.com/office/drawing/2014/main" id="{FD5D788B-566F-4270-A633-00BA1281700E}"/>
                </a:ext>
              </a:extLst>
            </p:cNvPr>
            <p:cNvSpPr>
              <a:spLocks/>
            </p:cNvSpPr>
            <p:nvPr/>
          </p:nvSpPr>
          <p:spPr bwMode="gray">
            <a:xfrm>
              <a:off x="7100560" y="2293541"/>
              <a:ext cx="112919" cy="106528"/>
            </a:xfrm>
            <a:custGeom>
              <a:avLst/>
              <a:gdLst>
                <a:gd name="T0" fmla="*/ 147 w 152"/>
                <a:gd name="T1" fmla="*/ 111 h 140"/>
                <a:gd name="T2" fmla="*/ 143 w 152"/>
                <a:gd name="T3" fmla="*/ 104 h 140"/>
                <a:gd name="T4" fmla="*/ 145 w 152"/>
                <a:gd name="T5" fmla="*/ 94 h 140"/>
                <a:gd name="T6" fmla="*/ 125 w 152"/>
                <a:gd name="T7" fmla="*/ 92 h 140"/>
                <a:gd name="T8" fmla="*/ 115 w 152"/>
                <a:gd name="T9" fmla="*/ 78 h 140"/>
                <a:gd name="T10" fmla="*/ 97 w 152"/>
                <a:gd name="T11" fmla="*/ 70 h 140"/>
                <a:gd name="T12" fmla="*/ 118 w 152"/>
                <a:gd name="T13" fmla="*/ 61 h 140"/>
                <a:gd name="T14" fmla="*/ 88 w 152"/>
                <a:gd name="T15" fmla="*/ 39 h 140"/>
                <a:gd name="T16" fmla="*/ 94 w 152"/>
                <a:gd name="T17" fmla="*/ 24 h 140"/>
                <a:gd name="T18" fmla="*/ 75 w 152"/>
                <a:gd name="T19" fmla="*/ 16 h 140"/>
                <a:gd name="T20" fmla="*/ 76 w 152"/>
                <a:gd name="T21" fmla="*/ 7 h 140"/>
                <a:gd name="T22" fmla="*/ 61 w 152"/>
                <a:gd name="T23" fmla="*/ 0 h 140"/>
                <a:gd name="T24" fmla="*/ 55 w 152"/>
                <a:gd name="T25" fmla="*/ 10 h 140"/>
                <a:gd name="T26" fmla="*/ 22 w 152"/>
                <a:gd name="T27" fmla="*/ 6 h 140"/>
                <a:gd name="T28" fmla="*/ 17 w 152"/>
                <a:gd name="T29" fmla="*/ 13 h 140"/>
                <a:gd name="T30" fmla="*/ 0 w 152"/>
                <a:gd name="T31" fmla="*/ 14 h 140"/>
                <a:gd name="T32" fmla="*/ 6 w 152"/>
                <a:gd name="T33" fmla="*/ 29 h 140"/>
                <a:gd name="T34" fmla="*/ 18 w 152"/>
                <a:gd name="T35" fmla="*/ 69 h 140"/>
                <a:gd name="T36" fmla="*/ 47 w 152"/>
                <a:gd name="T37" fmla="*/ 72 h 140"/>
                <a:gd name="T38" fmla="*/ 57 w 152"/>
                <a:gd name="T39" fmla="*/ 93 h 140"/>
                <a:gd name="T40" fmla="*/ 55 w 152"/>
                <a:gd name="T41" fmla="*/ 98 h 140"/>
                <a:gd name="T42" fmla="*/ 62 w 152"/>
                <a:gd name="T43" fmla="*/ 103 h 140"/>
                <a:gd name="T44" fmla="*/ 72 w 152"/>
                <a:gd name="T45" fmla="*/ 89 h 140"/>
                <a:gd name="T46" fmla="*/ 83 w 152"/>
                <a:gd name="T47" fmla="*/ 86 h 140"/>
                <a:gd name="T48" fmla="*/ 100 w 152"/>
                <a:gd name="T49" fmla="*/ 97 h 140"/>
                <a:gd name="T50" fmla="*/ 111 w 152"/>
                <a:gd name="T51" fmla="*/ 95 h 140"/>
                <a:gd name="T52" fmla="*/ 119 w 152"/>
                <a:gd name="T53" fmla="*/ 111 h 140"/>
                <a:gd name="T54" fmla="*/ 130 w 152"/>
                <a:gd name="T55" fmla="*/ 138 h 140"/>
                <a:gd name="T56" fmla="*/ 148 w 152"/>
                <a:gd name="T57" fmla="*/ 140 h 140"/>
                <a:gd name="T58" fmla="*/ 147 w 152"/>
                <a:gd name="T59" fmla="*/ 11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 h="140">
                  <a:moveTo>
                    <a:pt x="147" y="111"/>
                  </a:moveTo>
                  <a:cubicBezTo>
                    <a:pt x="143" y="104"/>
                    <a:pt x="143" y="104"/>
                    <a:pt x="143" y="104"/>
                  </a:cubicBezTo>
                  <a:cubicBezTo>
                    <a:pt x="145" y="94"/>
                    <a:pt x="145" y="94"/>
                    <a:pt x="145" y="94"/>
                  </a:cubicBezTo>
                  <a:cubicBezTo>
                    <a:pt x="125" y="92"/>
                    <a:pt x="125" y="92"/>
                    <a:pt x="125" y="92"/>
                  </a:cubicBezTo>
                  <a:cubicBezTo>
                    <a:pt x="115" y="78"/>
                    <a:pt x="115" y="78"/>
                    <a:pt x="115" y="78"/>
                  </a:cubicBezTo>
                  <a:cubicBezTo>
                    <a:pt x="97" y="70"/>
                    <a:pt x="97" y="70"/>
                    <a:pt x="97" y="70"/>
                  </a:cubicBezTo>
                  <a:cubicBezTo>
                    <a:pt x="97" y="70"/>
                    <a:pt x="117" y="70"/>
                    <a:pt x="118" y="61"/>
                  </a:cubicBezTo>
                  <a:cubicBezTo>
                    <a:pt x="119" y="52"/>
                    <a:pt x="88" y="39"/>
                    <a:pt x="88" y="39"/>
                  </a:cubicBezTo>
                  <a:cubicBezTo>
                    <a:pt x="88" y="39"/>
                    <a:pt x="94" y="31"/>
                    <a:pt x="94" y="24"/>
                  </a:cubicBezTo>
                  <a:cubicBezTo>
                    <a:pt x="94" y="17"/>
                    <a:pt x="75" y="16"/>
                    <a:pt x="75" y="16"/>
                  </a:cubicBezTo>
                  <a:cubicBezTo>
                    <a:pt x="76" y="7"/>
                    <a:pt x="76" y="7"/>
                    <a:pt x="76" y="7"/>
                  </a:cubicBezTo>
                  <a:cubicBezTo>
                    <a:pt x="76" y="7"/>
                    <a:pt x="64" y="0"/>
                    <a:pt x="61" y="0"/>
                  </a:cubicBezTo>
                  <a:cubicBezTo>
                    <a:pt x="58" y="0"/>
                    <a:pt x="55" y="10"/>
                    <a:pt x="55" y="10"/>
                  </a:cubicBezTo>
                  <a:cubicBezTo>
                    <a:pt x="22" y="6"/>
                    <a:pt x="22" y="6"/>
                    <a:pt x="22" y="6"/>
                  </a:cubicBezTo>
                  <a:cubicBezTo>
                    <a:pt x="17" y="13"/>
                    <a:pt x="17" y="13"/>
                    <a:pt x="17" y="13"/>
                  </a:cubicBezTo>
                  <a:cubicBezTo>
                    <a:pt x="0" y="14"/>
                    <a:pt x="0" y="14"/>
                    <a:pt x="0" y="14"/>
                  </a:cubicBezTo>
                  <a:cubicBezTo>
                    <a:pt x="2" y="17"/>
                    <a:pt x="3" y="22"/>
                    <a:pt x="6" y="29"/>
                  </a:cubicBezTo>
                  <a:cubicBezTo>
                    <a:pt x="12" y="44"/>
                    <a:pt x="10" y="58"/>
                    <a:pt x="18" y="69"/>
                  </a:cubicBezTo>
                  <a:cubicBezTo>
                    <a:pt x="26" y="80"/>
                    <a:pt x="42" y="71"/>
                    <a:pt x="47" y="72"/>
                  </a:cubicBezTo>
                  <a:cubicBezTo>
                    <a:pt x="50" y="72"/>
                    <a:pt x="54" y="83"/>
                    <a:pt x="57" y="93"/>
                  </a:cubicBezTo>
                  <a:cubicBezTo>
                    <a:pt x="56" y="95"/>
                    <a:pt x="56" y="96"/>
                    <a:pt x="55" y="98"/>
                  </a:cubicBezTo>
                  <a:cubicBezTo>
                    <a:pt x="62" y="103"/>
                    <a:pt x="62" y="103"/>
                    <a:pt x="62" y="103"/>
                  </a:cubicBezTo>
                  <a:cubicBezTo>
                    <a:pt x="72" y="89"/>
                    <a:pt x="72" y="89"/>
                    <a:pt x="72" y="89"/>
                  </a:cubicBezTo>
                  <a:cubicBezTo>
                    <a:pt x="72" y="89"/>
                    <a:pt x="82" y="86"/>
                    <a:pt x="83" y="86"/>
                  </a:cubicBezTo>
                  <a:cubicBezTo>
                    <a:pt x="90" y="96"/>
                    <a:pt x="100" y="97"/>
                    <a:pt x="100" y="97"/>
                  </a:cubicBezTo>
                  <a:cubicBezTo>
                    <a:pt x="100" y="97"/>
                    <a:pt x="102" y="94"/>
                    <a:pt x="111" y="95"/>
                  </a:cubicBezTo>
                  <a:cubicBezTo>
                    <a:pt x="120" y="96"/>
                    <a:pt x="116" y="107"/>
                    <a:pt x="119" y="111"/>
                  </a:cubicBezTo>
                  <a:cubicBezTo>
                    <a:pt x="122" y="115"/>
                    <a:pt x="130" y="138"/>
                    <a:pt x="130" y="138"/>
                  </a:cubicBezTo>
                  <a:cubicBezTo>
                    <a:pt x="130" y="138"/>
                    <a:pt x="144" y="140"/>
                    <a:pt x="148" y="140"/>
                  </a:cubicBezTo>
                  <a:cubicBezTo>
                    <a:pt x="152" y="140"/>
                    <a:pt x="147" y="111"/>
                    <a:pt x="147" y="11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7" name="Turkije">
              <a:extLst>
                <a:ext uri="{FF2B5EF4-FFF2-40B4-BE49-F238E27FC236}">
                  <a16:creationId xmlns:a16="http://schemas.microsoft.com/office/drawing/2014/main" id="{55B6E536-9DBC-4643-A857-1037A1D60EEE}"/>
                </a:ext>
              </a:extLst>
            </p:cNvPr>
            <p:cNvSpPr>
              <a:spLocks noEditPoints="1"/>
            </p:cNvSpPr>
            <p:nvPr/>
          </p:nvSpPr>
          <p:spPr bwMode="gray">
            <a:xfrm>
              <a:off x="6501873" y="2261582"/>
              <a:ext cx="666866" cy="255668"/>
            </a:xfrm>
            <a:custGeom>
              <a:avLst/>
              <a:gdLst>
                <a:gd name="T0" fmla="*/ 20 w 888"/>
                <a:gd name="T1" fmla="*/ 116 h 340"/>
                <a:gd name="T2" fmla="*/ 27 w 888"/>
                <a:gd name="T3" fmla="*/ 107 h 340"/>
                <a:gd name="T4" fmla="*/ 63 w 888"/>
                <a:gd name="T5" fmla="*/ 93 h 340"/>
                <a:gd name="T6" fmla="*/ 52 w 888"/>
                <a:gd name="T7" fmla="*/ 101 h 340"/>
                <a:gd name="T8" fmla="*/ 887 w 888"/>
                <a:gd name="T9" fmla="*/ 259 h 340"/>
                <a:gd name="T10" fmla="*/ 850 w 888"/>
                <a:gd name="T11" fmla="*/ 224 h 340"/>
                <a:gd name="T12" fmla="*/ 845 w 888"/>
                <a:gd name="T13" fmla="*/ 165 h 340"/>
                <a:gd name="T14" fmla="*/ 853 w 888"/>
                <a:gd name="T15" fmla="*/ 137 h 340"/>
                <a:gd name="T16" fmla="*/ 802 w 888"/>
                <a:gd name="T17" fmla="*/ 73 h 340"/>
                <a:gd name="T18" fmla="*/ 761 w 888"/>
                <a:gd name="T19" fmla="*/ 32 h 340"/>
                <a:gd name="T20" fmla="*/ 678 w 888"/>
                <a:gd name="T21" fmla="*/ 63 h 340"/>
                <a:gd name="T22" fmla="*/ 542 w 888"/>
                <a:gd name="T23" fmla="*/ 57 h 340"/>
                <a:gd name="T24" fmla="*/ 491 w 888"/>
                <a:gd name="T25" fmla="*/ 51 h 340"/>
                <a:gd name="T26" fmla="*/ 442 w 888"/>
                <a:gd name="T27" fmla="*/ 30 h 340"/>
                <a:gd name="T28" fmla="*/ 385 w 888"/>
                <a:gd name="T29" fmla="*/ 16 h 340"/>
                <a:gd name="T30" fmla="*/ 272 w 888"/>
                <a:gd name="T31" fmla="*/ 42 h 340"/>
                <a:gd name="T32" fmla="*/ 203 w 888"/>
                <a:gd name="T33" fmla="*/ 53 h 340"/>
                <a:gd name="T34" fmla="*/ 120 w 888"/>
                <a:gd name="T35" fmla="*/ 14 h 340"/>
                <a:gd name="T36" fmla="*/ 79 w 888"/>
                <a:gd name="T37" fmla="*/ 10 h 340"/>
                <a:gd name="T38" fmla="*/ 52 w 888"/>
                <a:gd name="T39" fmla="*/ 28 h 340"/>
                <a:gd name="T40" fmla="*/ 50 w 888"/>
                <a:gd name="T41" fmla="*/ 47 h 340"/>
                <a:gd name="T42" fmla="*/ 50 w 888"/>
                <a:gd name="T43" fmla="*/ 86 h 340"/>
                <a:gd name="T44" fmla="*/ 107 w 888"/>
                <a:gd name="T45" fmla="*/ 65 h 340"/>
                <a:gd name="T46" fmla="*/ 165 w 888"/>
                <a:gd name="T47" fmla="*/ 81 h 340"/>
                <a:gd name="T48" fmla="*/ 92 w 888"/>
                <a:gd name="T49" fmla="*/ 91 h 340"/>
                <a:gd name="T50" fmla="*/ 76 w 888"/>
                <a:gd name="T51" fmla="*/ 142 h 340"/>
                <a:gd name="T52" fmla="*/ 83 w 888"/>
                <a:gd name="T53" fmla="*/ 186 h 340"/>
                <a:gd name="T54" fmla="*/ 108 w 888"/>
                <a:gd name="T55" fmla="*/ 234 h 340"/>
                <a:gd name="T56" fmla="*/ 146 w 888"/>
                <a:gd name="T57" fmla="*/ 297 h 340"/>
                <a:gd name="T58" fmla="*/ 250 w 888"/>
                <a:gd name="T59" fmla="*/ 310 h 340"/>
                <a:gd name="T60" fmla="*/ 359 w 888"/>
                <a:gd name="T61" fmla="*/ 325 h 340"/>
                <a:gd name="T62" fmla="*/ 477 w 888"/>
                <a:gd name="T63" fmla="*/ 298 h 340"/>
                <a:gd name="T64" fmla="*/ 495 w 888"/>
                <a:gd name="T65" fmla="*/ 329 h 340"/>
                <a:gd name="T66" fmla="*/ 515 w 888"/>
                <a:gd name="T67" fmla="*/ 330 h 340"/>
                <a:gd name="T68" fmla="*/ 525 w 888"/>
                <a:gd name="T69" fmla="*/ 308 h 340"/>
                <a:gd name="T70" fmla="*/ 546 w 888"/>
                <a:gd name="T71" fmla="*/ 296 h 340"/>
                <a:gd name="T72" fmla="*/ 622 w 888"/>
                <a:gd name="T73" fmla="*/ 290 h 340"/>
                <a:gd name="T74" fmla="*/ 699 w 888"/>
                <a:gd name="T75" fmla="*/ 271 h 340"/>
                <a:gd name="T76" fmla="*/ 746 w 888"/>
                <a:gd name="T77" fmla="*/ 270 h 340"/>
                <a:gd name="T78" fmla="*/ 781 w 888"/>
                <a:gd name="T79" fmla="*/ 274 h 340"/>
                <a:gd name="T80" fmla="*/ 835 w 888"/>
                <a:gd name="T81" fmla="*/ 267 h 340"/>
                <a:gd name="T82" fmla="*/ 888 w 888"/>
                <a:gd name="T83" fmla="*/ 265 h 340"/>
                <a:gd name="T84" fmla="*/ 81 w 888"/>
                <a:gd name="T85" fmla="*/ 20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8" h="340">
                  <a:moveTo>
                    <a:pt x="3" y="126"/>
                  </a:moveTo>
                  <a:cubicBezTo>
                    <a:pt x="17" y="125"/>
                    <a:pt x="17" y="125"/>
                    <a:pt x="17" y="125"/>
                  </a:cubicBezTo>
                  <a:cubicBezTo>
                    <a:pt x="20" y="116"/>
                    <a:pt x="20" y="116"/>
                    <a:pt x="20" y="116"/>
                  </a:cubicBezTo>
                  <a:cubicBezTo>
                    <a:pt x="0" y="116"/>
                    <a:pt x="0" y="116"/>
                    <a:pt x="0" y="116"/>
                  </a:cubicBezTo>
                  <a:lnTo>
                    <a:pt x="3" y="126"/>
                  </a:lnTo>
                  <a:close/>
                  <a:moveTo>
                    <a:pt x="27" y="107"/>
                  </a:moveTo>
                  <a:cubicBezTo>
                    <a:pt x="30" y="116"/>
                    <a:pt x="40" y="122"/>
                    <a:pt x="39" y="106"/>
                  </a:cubicBezTo>
                  <a:cubicBezTo>
                    <a:pt x="38" y="90"/>
                    <a:pt x="27" y="107"/>
                    <a:pt x="27" y="107"/>
                  </a:cubicBezTo>
                  <a:close/>
                  <a:moveTo>
                    <a:pt x="63" y="93"/>
                  </a:moveTo>
                  <a:cubicBezTo>
                    <a:pt x="45" y="93"/>
                    <a:pt x="45" y="93"/>
                    <a:pt x="45" y="93"/>
                  </a:cubicBezTo>
                  <a:cubicBezTo>
                    <a:pt x="45" y="114"/>
                    <a:pt x="45" y="114"/>
                    <a:pt x="45" y="114"/>
                  </a:cubicBezTo>
                  <a:cubicBezTo>
                    <a:pt x="52" y="101"/>
                    <a:pt x="52" y="101"/>
                    <a:pt x="52" y="101"/>
                  </a:cubicBezTo>
                  <a:lnTo>
                    <a:pt x="63" y="93"/>
                  </a:lnTo>
                  <a:close/>
                  <a:moveTo>
                    <a:pt x="888" y="265"/>
                  </a:moveTo>
                  <a:cubicBezTo>
                    <a:pt x="887" y="261"/>
                    <a:pt x="887" y="259"/>
                    <a:pt x="887" y="259"/>
                  </a:cubicBezTo>
                  <a:cubicBezTo>
                    <a:pt x="871" y="254"/>
                    <a:pt x="871" y="254"/>
                    <a:pt x="871" y="254"/>
                  </a:cubicBezTo>
                  <a:cubicBezTo>
                    <a:pt x="871" y="236"/>
                    <a:pt x="871" y="236"/>
                    <a:pt x="871" y="236"/>
                  </a:cubicBezTo>
                  <a:cubicBezTo>
                    <a:pt x="850" y="224"/>
                    <a:pt x="850" y="224"/>
                    <a:pt x="850" y="224"/>
                  </a:cubicBezTo>
                  <a:cubicBezTo>
                    <a:pt x="850" y="224"/>
                    <a:pt x="863" y="205"/>
                    <a:pt x="858" y="203"/>
                  </a:cubicBezTo>
                  <a:cubicBezTo>
                    <a:pt x="853" y="201"/>
                    <a:pt x="846" y="180"/>
                    <a:pt x="846" y="180"/>
                  </a:cubicBezTo>
                  <a:cubicBezTo>
                    <a:pt x="845" y="165"/>
                    <a:pt x="845" y="165"/>
                    <a:pt x="845" y="165"/>
                  </a:cubicBezTo>
                  <a:cubicBezTo>
                    <a:pt x="834" y="149"/>
                    <a:pt x="834" y="149"/>
                    <a:pt x="834" y="149"/>
                  </a:cubicBezTo>
                  <a:cubicBezTo>
                    <a:pt x="850" y="147"/>
                    <a:pt x="850" y="147"/>
                    <a:pt x="850" y="147"/>
                  </a:cubicBezTo>
                  <a:cubicBezTo>
                    <a:pt x="850" y="147"/>
                    <a:pt x="851" y="142"/>
                    <a:pt x="853" y="137"/>
                  </a:cubicBezTo>
                  <a:cubicBezTo>
                    <a:pt x="850" y="127"/>
                    <a:pt x="846" y="116"/>
                    <a:pt x="843" y="116"/>
                  </a:cubicBezTo>
                  <a:cubicBezTo>
                    <a:pt x="838" y="115"/>
                    <a:pt x="822" y="124"/>
                    <a:pt x="814" y="113"/>
                  </a:cubicBezTo>
                  <a:cubicBezTo>
                    <a:pt x="806" y="102"/>
                    <a:pt x="808" y="88"/>
                    <a:pt x="802" y="73"/>
                  </a:cubicBezTo>
                  <a:cubicBezTo>
                    <a:pt x="796" y="58"/>
                    <a:pt x="794" y="50"/>
                    <a:pt x="794" y="50"/>
                  </a:cubicBezTo>
                  <a:cubicBezTo>
                    <a:pt x="777" y="50"/>
                    <a:pt x="777" y="50"/>
                    <a:pt x="777" y="50"/>
                  </a:cubicBezTo>
                  <a:cubicBezTo>
                    <a:pt x="777" y="50"/>
                    <a:pt x="775" y="35"/>
                    <a:pt x="761" y="32"/>
                  </a:cubicBezTo>
                  <a:cubicBezTo>
                    <a:pt x="747" y="29"/>
                    <a:pt x="741" y="39"/>
                    <a:pt x="741" y="39"/>
                  </a:cubicBezTo>
                  <a:cubicBezTo>
                    <a:pt x="715" y="34"/>
                    <a:pt x="715" y="34"/>
                    <a:pt x="715" y="34"/>
                  </a:cubicBezTo>
                  <a:cubicBezTo>
                    <a:pt x="706" y="43"/>
                    <a:pt x="688" y="59"/>
                    <a:pt x="678" y="63"/>
                  </a:cubicBezTo>
                  <a:cubicBezTo>
                    <a:pt x="665" y="68"/>
                    <a:pt x="621" y="62"/>
                    <a:pt x="621" y="62"/>
                  </a:cubicBezTo>
                  <a:cubicBezTo>
                    <a:pt x="585" y="72"/>
                    <a:pt x="585" y="72"/>
                    <a:pt x="585" y="72"/>
                  </a:cubicBezTo>
                  <a:cubicBezTo>
                    <a:pt x="542" y="57"/>
                    <a:pt x="542" y="57"/>
                    <a:pt x="542" y="57"/>
                  </a:cubicBezTo>
                  <a:cubicBezTo>
                    <a:pt x="525" y="63"/>
                    <a:pt x="525" y="63"/>
                    <a:pt x="525" y="63"/>
                  </a:cubicBezTo>
                  <a:cubicBezTo>
                    <a:pt x="525" y="63"/>
                    <a:pt x="516" y="40"/>
                    <a:pt x="508" y="42"/>
                  </a:cubicBezTo>
                  <a:cubicBezTo>
                    <a:pt x="500" y="44"/>
                    <a:pt x="491" y="51"/>
                    <a:pt x="491" y="51"/>
                  </a:cubicBezTo>
                  <a:cubicBezTo>
                    <a:pt x="475" y="40"/>
                    <a:pt x="475" y="40"/>
                    <a:pt x="475" y="40"/>
                  </a:cubicBezTo>
                  <a:cubicBezTo>
                    <a:pt x="472" y="25"/>
                    <a:pt x="472" y="25"/>
                    <a:pt x="472" y="25"/>
                  </a:cubicBezTo>
                  <a:cubicBezTo>
                    <a:pt x="442" y="30"/>
                    <a:pt x="442" y="30"/>
                    <a:pt x="442" y="30"/>
                  </a:cubicBezTo>
                  <a:cubicBezTo>
                    <a:pt x="424" y="20"/>
                    <a:pt x="424" y="20"/>
                    <a:pt x="424" y="20"/>
                  </a:cubicBezTo>
                  <a:cubicBezTo>
                    <a:pt x="421" y="6"/>
                    <a:pt x="421" y="6"/>
                    <a:pt x="421" y="6"/>
                  </a:cubicBezTo>
                  <a:cubicBezTo>
                    <a:pt x="421" y="6"/>
                    <a:pt x="398" y="16"/>
                    <a:pt x="385" y="16"/>
                  </a:cubicBezTo>
                  <a:cubicBezTo>
                    <a:pt x="373" y="16"/>
                    <a:pt x="355" y="10"/>
                    <a:pt x="343" y="11"/>
                  </a:cubicBezTo>
                  <a:cubicBezTo>
                    <a:pt x="332" y="12"/>
                    <a:pt x="297" y="26"/>
                    <a:pt x="291" y="32"/>
                  </a:cubicBezTo>
                  <a:cubicBezTo>
                    <a:pt x="286" y="39"/>
                    <a:pt x="272" y="42"/>
                    <a:pt x="272" y="42"/>
                  </a:cubicBezTo>
                  <a:cubicBezTo>
                    <a:pt x="266" y="58"/>
                    <a:pt x="266" y="58"/>
                    <a:pt x="266" y="58"/>
                  </a:cubicBezTo>
                  <a:cubicBezTo>
                    <a:pt x="266" y="58"/>
                    <a:pt x="266" y="62"/>
                    <a:pt x="252" y="59"/>
                  </a:cubicBezTo>
                  <a:cubicBezTo>
                    <a:pt x="239" y="56"/>
                    <a:pt x="216" y="53"/>
                    <a:pt x="203" y="53"/>
                  </a:cubicBezTo>
                  <a:cubicBezTo>
                    <a:pt x="191" y="53"/>
                    <a:pt x="151" y="44"/>
                    <a:pt x="151" y="44"/>
                  </a:cubicBezTo>
                  <a:cubicBezTo>
                    <a:pt x="151" y="44"/>
                    <a:pt x="127" y="47"/>
                    <a:pt x="124" y="33"/>
                  </a:cubicBezTo>
                  <a:cubicBezTo>
                    <a:pt x="122" y="26"/>
                    <a:pt x="121" y="19"/>
                    <a:pt x="120" y="14"/>
                  </a:cubicBezTo>
                  <a:cubicBezTo>
                    <a:pt x="111" y="15"/>
                    <a:pt x="97" y="13"/>
                    <a:pt x="97" y="13"/>
                  </a:cubicBezTo>
                  <a:cubicBezTo>
                    <a:pt x="87" y="0"/>
                    <a:pt x="87" y="0"/>
                    <a:pt x="87" y="0"/>
                  </a:cubicBezTo>
                  <a:cubicBezTo>
                    <a:pt x="79" y="10"/>
                    <a:pt x="79" y="10"/>
                    <a:pt x="79" y="10"/>
                  </a:cubicBezTo>
                  <a:cubicBezTo>
                    <a:pt x="59" y="8"/>
                    <a:pt x="59" y="8"/>
                    <a:pt x="59" y="8"/>
                  </a:cubicBezTo>
                  <a:cubicBezTo>
                    <a:pt x="50" y="23"/>
                    <a:pt x="50" y="23"/>
                    <a:pt x="50" y="23"/>
                  </a:cubicBezTo>
                  <a:cubicBezTo>
                    <a:pt x="52" y="28"/>
                    <a:pt x="52" y="28"/>
                    <a:pt x="52" y="28"/>
                  </a:cubicBezTo>
                  <a:cubicBezTo>
                    <a:pt x="52" y="28"/>
                    <a:pt x="59" y="27"/>
                    <a:pt x="62" y="32"/>
                  </a:cubicBezTo>
                  <a:cubicBezTo>
                    <a:pt x="65" y="37"/>
                    <a:pt x="64" y="45"/>
                    <a:pt x="64" y="45"/>
                  </a:cubicBezTo>
                  <a:cubicBezTo>
                    <a:pt x="64" y="45"/>
                    <a:pt x="51" y="41"/>
                    <a:pt x="50" y="47"/>
                  </a:cubicBezTo>
                  <a:cubicBezTo>
                    <a:pt x="49" y="53"/>
                    <a:pt x="54" y="56"/>
                    <a:pt x="52" y="63"/>
                  </a:cubicBezTo>
                  <a:cubicBezTo>
                    <a:pt x="50" y="70"/>
                    <a:pt x="47" y="75"/>
                    <a:pt x="47" y="75"/>
                  </a:cubicBezTo>
                  <a:cubicBezTo>
                    <a:pt x="47" y="75"/>
                    <a:pt x="35" y="87"/>
                    <a:pt x="50" y="86"/>
                  </a:cubicBezTo>
                  <a:cubicBezTo>
                    <a:pt x="65" y="85"/>
                    <a:pt x="76" y="80"/>
                    <a:pt x="76" y="80"/>
                  </a:cubicBezTo>
                  <a:cubicBezTo>
                    <a:pt x="76" y="80"/>
                    <a:pt x="72" y="90"/>
                    <a:pt x="80" y="87"/>
                  </a:cubicBezTo>
                  <a:cubicBezTo>
                    <a:pt x="88" y="84"/>
                    <a:pt x="107" y="65"/>
                    <a:pt x="107" y="65"/>
                  </a:cubicBezTo>
                  <a:cubicBezTo>
                    <a:pt x="107" y="65"/>
                    <a:pt x="141" y="53"/>
                    <a:pt x="152" y="61"/>
                  </a:cubicBezTo>
                  <a:cubicBezTo>
                    <a:pt x="163" y="69"/>
                    <a:pt x="197" y="74"/>
                    <a:pt x="197" y="74"/>
                  </a:cubicBezTo>
                  <a:cubicBezTo>
                    <a:pt x="197" y="74"/>
                    <a:pt x="166" y="78"/>
                    <a:pt x="165" y="81"/>
                  </a:cubicBezTo>
                  <a:cubicBezTo>
                    <a:pt x="164" y="84"/>
                    <a:pt x="159" y="93"/>
                    <a:pt x="159" y="93"/>
                  </a:cubicBezTo>
                  <a:cubicBezTo>
                    <a:pt x="126" y="94"/>
                    <a:pt x="126" y="94"/>
                    <a:pt x="126" y="94"/>
                  </a:cubicBezTo>
                  <a:cubicBezTo>
                    <a:pt x="92" y="91"/>
                    <a:pt x="92" y="91"/>
                    <a:pt x="92" y="91"/>
                  </a:cubicBezTo>
                  <a:cubicBezTo>
                    <a:pt x="92" y="91"/>
                    <a:pt x="66" y="97"/>
                    <a:pt x="62" y="105"/>
                  </a:cubicBezTo>
                  <a:cubicBezTo>
                    <a:pt x="58" y="113"/>
                    <a:pt x="49" y="143"/>
                    <a:pt x="49" y="143"/>
                  </a:cubicBezTo>
                  <a:cubicBezTo>
                    <a:pt x="76" y="142"/>
                    <a:pt x="76" y="142"/>
                    <a:pt x="76" y="142"/>
                  </a:cubicBezTo>
                  <a:cubicBezTo>
                    <a:pt x="76" y="142"/>
                    <a:pt x="72" y="151"/>
                    <a:pt x="77" y="159"/>
                  </a:cubicBezTo>
                  <a:cubicBezTo>
                    <a:pt x="82" y="167"/>
                    <a:pt x="88" y="175"/>
                    <a:pt x="88" y="175"/>
                  </a:cubicBezTo>
                  <a:cubicBezTo>
                    <a:pt x="83" y="186"/>
                    <a:pt x="83" y="186"/>
                    <a:pt x="83" y="186"/>
                  </a:cubicBezTo>
                  <a:cubicBezTo>
                    <a:pt x="93" y="201"/>
                    <a:pt x="93" y="201"/>
                    <a:pt x="93" y="201"/>
                  </a:cubicBezTo>
                  <a:cubicBezTo>
                    <a:pt x="84" y="212"/>
                    <a:pt x="84" y="212"/>
                    <a:pt x="84" y="212"/>
                  </a:cubicBezTo>
                  <a:cubicBezTo>
                    <a:pt x="108" y="234"/>
                    <a:pt x="108" y="234"/>
                    <a:pt x="108" y="234"/>
                  </a:cubicBezTo>
                  <a:cubicBezTo>
                    <a:pt x="106" y="258"/>
                    <a:pt x="106" y="258"/>
                    <a:pt x="106" y="258"/>
                  </a:cubicBezTo>
                  <a:cubicBezTo>
                    <a:pt x="140" y="275"/>
                    <a:pt x="140" y="275"/>
                    <a:pt x="140" y="275"/>
                  </a:cubicBezTo>
                  <a:cubicBezTo>
                    <a:pt x="146" y="297"/>
                    <a:pt x="146" y="297"/>
                    <a:pt x="146" y="297"/>
                  </a:cubicBezTo>
                  <a:cubicBezTo>
                    <a:pt x="146" y="297"/>
                    <a:pt x="143" y="285"/>
                    <a:pt x="162" y="290"/>
                  </a:cubicBezTo>
                  <a:cubicBezTo>
                    <a:pt x="181" y="295"/>
                    <a:pt x="178" y="312"/>
                    <a:pt x="208" y="315"/>
                  </a:cubicBezTo>
                  <a:cubicBezTo>
                    <a:pt x="238" y="318"/>
                    <a:pt x="250" y="317"/>
                    <a:pt x="250" y="310"/>
                  </a:cubicBezTo>
                  <a:cubicBezTo>
                    <a:pt x="250" y="303"/>
                    <a:pt x="252" y="284"/>
                    <a:pt x="262" y="283"/>
                  </a:cubicBezTo>
                  <a:cubicBezTo>
                    <a:pt x="272" y="282"/>
                    <a:pt x="299" y="289"/>
                    <a:pt x="313" y="294"/>
                  </a:cubicBezTo>
                  <a:cubicBezTo>
                    <a:pt x="327" y="299"/>
                    <a:pt x="313" y="326"/>
                    <a:pt x="359" y="325"/>
                  </a:cubicBezTo>
                  <a:cubicBezTo>
                    <a:pt x="405" y="324"/>
                    <a:pt x="406" y="299"/>
                    <a:pt x="422" y="294"/>
                  </a:cubicBezTo>
                  <a:cubicBezTo>
                    <a:pt x="438" y="289"/>
                    <a:pt x="450" y="285"/>
                    <a:pt x="457" y="291"/>
                  </a:cubicBezTo>
                  <a:cubicBezTo>
                    <a:pt x="464" y="297"/>
                    <a:pt x="466" y="303"/>
                    <a:pt x="477" y="298"/>
                  </a:cubicBezTo>
                  <a:cubicBezTo>
                    <a:pt x="488" y="293"/>
                    <a:pt x="495" y="277"/>
                    <a:pt x="502" y="284"/>
                  </a:cubicBezTo>
                  <a:cubicBezTo>
                    <a:pt x="509" y="291"/>
                    <a:pt x="501" y="300"/>
                    <a:pt x="498" y="306"/>
                  </a:cubicBezTo>
                  <a:cubicBezTo>
                    <a:pt x="495" y="312"/>
                    <a:pt x="488" y="324"/>
                    <a:pt x="495" y="329"/>
                  </a:cubicBezTo>
                  <a:cubicBezTo>
                    <a:pt x="496" y="330"/>
                    <a:pt x="497" y="331"/>
                    <a:pt x="496" y="333"/>
                  </a:cubicBezTo>
                  <a:cubicBezTo>
                    <a:pt x="499" y="335"/>
                    <a:pt x="506" y="340"/>
                    <a:pt x="509" y="339"/>
                  </a:cubicBezTo>
                  <a:cubicBezTo>
                    <a:pt x="513" y="338"/>
                    <a:pt x="515" y="330"/>
                    <a:pt x="515" y="330"/>
                  </a:cubicBezTo>
                  <a:cubicBezTo>
                    <a:pt x="515" y="321"/>
                    <a:pt x="515" y="321"/>
                    <a:pt x="515" y="321"/>
                  </a:cubicBezTo>
                  <a:cubicBezTo>
                    <a:pt x="515" y="321"/>
                    <a:pt x="529" y="327"/>
                    <a:pt x="530" y="319"/>
                  </a:cubicBezTo>
                  <a:cubicBezTo>
                    <a:pt x="532" y="306"/>
                    <a:pt x="525" y="308"/>
                    <a:pt x="525" y="308"/>
                  </a:cubicBezTo>
                  <a:cubicBezTo>
                    <a:pt x="524" y="287"/>
                    <a:pt x="524" y="287"/>
                    <a:pt x="524" y="287"/>
                  </a:cubicBezTo>
                  <a:cubicBezTo>
                    <a:pt x="524" y="287"/>
                    <a:pt x="538" y="282"/>
                    <a:pt x="540" y="286"/>
                  </a:cubicBezTo>
                  <a:cubicBezTo>
                    <a:pt x="542" y="290"/>
                    <a:pt x="525" y="296"/>
                    <a:pt x="546" y="296"/>
                  </a:cubicBezTo>
                  <a:cubicBezTo>
                    <a:pt x="567" y="296"/>
                    <a:pt x="582" y="288"/>
                    <a:pt x="582" y="288"/>
                  </a:cubicBezTo>
                  <a:cubicBezTo>
                    <a:pt x="582" y="288"/>
                    <a:pt x="593" y="276"/>
                    <a:pt x="596" y="277"/>
                  </a:cubicBezTo>
                  <a:cubicBezTo>
                    <a:pt x="599" y="278"/>
                    <a:pt x="622" y="290"/>
                    <a:pt x="622" y="290"/>
                  </a:cubicBezTo>
                  <a:cubicBezTo>
                    <a:pt x="622" y="290"/>
                    <a:pt x="634" y="295"/>
                    <a:pt x="645" y="294"/>
                  </a:cubicBezTo>
                  <a:cubicBezTo>
                    <a:pt x="656" y="293"/>
                    <a:pt x="661" y="290"/>
                    <a:pt x="670" y="287"/>
                  </a:cubicBezTo>
                  <a:cubicBezTo>
                    <a:pt x="679" y="284"/>
                    <a:pt x="686" y="272"/>
                    <a:pt x="699" y="271"/>
                  </a:cubicBezTo>
                  <a:cubicBezTo>
                    <a:pt x="712" y="270"/>
                    <a:pt x="718" y="269"/>
                    <a:pt x="723" y="271"/>
                  </a:cubicBezTo>
                  <a:cubicBezTo>
                    <a:pt x="728" y="273"/>
                    <a:pt x="723" y="278"/>
                    <a:pt x="732" y="277"/>
                  </a:cubicBezTo>
                  <a:cubicBezTo>
                    <a:pt x="741" y="276"/>
                    <a:pt x="746" y="270"/>
                    <a:pt x="746" y="270"/>
                  </a:cubicBezTo>
                  <a:cubicBezTo>
                    <a:pt x="746" y="270"/>
                    <a:pt x="751" y="268"/>
                    <a:pt x="759" y="267"/>
                  </a:cubicBezTo>
                  <a:cubicBezTo>
                    <a:pt x="767" y="266"/>
                    <a:pt x="769" y="255"/>
                    <a:pt x="772" y="257"/>
                  </a:cubicBezTo>
                  <a:cubicBezTo>
                    <a:pt x="775" y="259"/>
                    <a:pt x="769" y="277"/>
                    <a:pt x="781" y="274"/>
                  </a:cubicBezTo>
                  <a:cubicBezTo>
                    <a:pt x="793" y="271"/>
                    <a:pt x="792" y="258"/>
                    <a:pt x="792" y="258"/>
                  </a:cubicBezTo>
                  <a:cubicBezTo>
                    <a:pt x="818" y="258"/>
                    <a:pt x="818" y="258"/>
                    <a:pt x="818" y="258"/>
                  </a:cubicBezTo>
                  <a:cubicBezTo>
                    <a:pt x="818" y="258"/>
                    <a:pt x="827" y="269"/>
                    <a:pt x="835" y="267"/>
                  </a:cubicBezTo>
                  <a:cubicBezTo>
                    <a:pt x="843" y="265"/>
                    <a:pt x="835" y="257"/>
                    <a:pt x="849" y="258"/>
                  </a:cubicBezTo>
                  <a:cubicBezTo>
                    <a:pt x="863" y="259"/>
                    <a:pt x="861" y="276"/>
                    <a:pt x="861" y="276"/>
                  </a:cubicBezTo>
                  <a:lnTo>
                    <a:pt x="888" y="265"/>
                  </a:lnTo>
                  <a:close/>
                  <a:moveTo>
                    <a:pt x="67" y="189"/>
                  </a:moveTo>
                  <a:cubicBezTo>
                    <a:pt x="63" y="185"/>
                    <a:pt x="61" y="207"/>
                    <a:pt x="67" y="217"/>
                  </a:cubicBezTo>
                  <a:cubicBezTo>
                    <a:pt x="72" y="226"/>
                    <a:pt x="79" y="208"/>
                    <a:pt x="81" y="204"/>
                  </a:cubicBezTo>
                  <a:cubicBezTo>
                    <a:pt x="83" y="200"/>
                    <a:pt x="71" y="193"/>
                    <a:pt x="67" y="18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8" name="Griekenland">
              <a:extLst>
                <a:ext uri="{FF2B5EF4-FFF2-40B4-BE49-F238E27FC236}">
                  <a16:creationId xmlns:a16="http://schemas.microsoft.com/office/drawing/2014/main" id="{B536BADD-82E3-441F-AD67-22EBE7F2C039}"/>
                </a:ext>
              </a:extLst>
            </p:cNvPr>
            <p:cNvSpPr>
              <a:spLocks noEditPoints="1"/>
            </p:cNvSpPr>
            <p:nvPr/>
          </p:nvSpPr>
          <p:spPr bwMode="gray">
            <a:xfrm>
              <a:off x="6344211" y="2278626"/>
              <a:ext cx="272712" cy="274843"/>
            </a:xfrm>
            <a:custGeom>
              <a:avLst/>
              <a:gdLst>
                <a:gd name="T0" fmla="*/ 190 w 365"/>
                <a:gd name="T1" fmla="*/ 78 h 367"/>
                <a:gd name="T2" fmla="*/ 5 w 365"/>
                <a:gd name="T3" fmla="*/ 188 h 367"/>
                <a:gd name="T4" fmla="*/ 212 w 365"/>
                <a:gd name="T5" fmla="*/ 277 h 367"/>
                <a:gd name="T6" fmla="*/ 210 w 365"/>
                <a:gd name="T7" fmla="*/ 258 h 367"/>
                <a:gd name="T8" fmla="*/ 210 w 365"/>
                <a:gd name="T9" fmla="*/ 258 h 367"/>
                <a:gd name="T10" fmla="*/ 223 w 365"/>
                <a:gd name="T11" fmla="*/ 213 h 367"/>
                <a:gd name="T12" fmla="*/ 97 w 365"/>
                <a:gd name="T13" fmla="*/ 176 h 367"/>
                <a:gd name="T14" fmla="*/ 166 w 365"/>
                <a:gd name="T15" fmla="*/ 188 h 367"/>
                <a:gd name="T16" fmla="*/ 128 w 365"/>
                <a:gd name="T17" fmla="*/ 152 h 367"/>
                <a:gd name="T18" fmla="*/ 153 w 365"/>
                <a:gd name="T19" fmla="*/ 156 h 367"/>
                <a:gd name="T20" fmla="*/ 107 w 365"/>
                <a:gd name="T21" fmla="*/ 94 h 367"/>
                <a:gd name="T22" fmla="*/ 129 w 365"/>
                <a:gd name="T23" fmla="*/ 78 h 367"/>
                <a:gd name="T24" fmla="*/ 140 w 365"/>
                <a:gd name="T25" fmla="*/ 79 h 367"/>
                <a:gd name="T26" fmla="*/ 152 w 365"/>
                <a:gd name="T27" fmla="*/ 77 h 367"/>
                <a:gd name="T28" fmla="*/ 182 w 365"/>
                <a:gd name="T29" fmla="*/ 49 h 367"/>
                <a:gd name="T30" fmla="*/ 258 w 365"/>
                <a:gd name="T31" fmla="*/ 52 h 367"/>
                <a:gd name="T32" fmla="*/ 275 w 365"/>
                <a:gd name="T33" fmla="*/ 22 h 367"/>
                <a:gd name="T34" fmla="*/ 261 w 365"/>
                <a:gd name="T35" fmla="*/ 0 h 367"/>
                <a:gd name="T36" fmla="*/ 237 w 365"/>
                <a:gd name="T37" fmla="*/ 25 h 367"/>
                <a:gd name="T38" fmla="*/ 205 w 365"/>
                <a:gd name="T39" fmla="*/ 17 h 367"/>
                <a:gd name="T40" fmla="*/ 161 w 365"/>
                <a:gd name="T41" fmla="*/ 9 h 367"/>
                <a:gd name="T42" fmla="*/ 123 w 365"/>
                <a:gd name="T43" fmla="*/ 25 h 367"/>
                <a:gd name="T44" fmla="*/ 70 w 365"/>
                <a:gd name="T45" fmla="*/ 36 h 367"/>
                <a:gd name="T46" fmla="*/ 38 w 365"/>
                <a:gd name="T47" fmla="*/ 50 h 367"/>
                <a:gd name="T48" fmla="*/ 21 w 365"/>
                <a:gd name="T49" fmla="*/ 84 h 367"/>
                <a:gd name="T50" fmla="*/ 3 w 365"/>
                <a:gd name="T51" fmla="*/ 109 h 367"/>
                <a:gd name="T52" fmla="*/ 29 w 365"/>
                <a:gd name="T53" fmla="*/ 156 h 367"/>
                <a:gd name="T54" fmla="*/ 266 w 365"/>
                <a:gd name="T55" fmla="*/ 168 h 367"/>
                <a:gd name="T56" fmla="*/ 261 w 365"/>
                <a:gd name="T57" fmla="*/ 196 h 367"/>
                <a:gd name="T58" fmla="*/ 30 w 365"/>
                <a:gd name="T59" fmla="*/ 220 h 367"/>
                <a:gd name="T60" fmla="*/ 255 w 365"/>
                <a:gd name="T61" fmla="*/ 270 h 367"/>
                <a:gd name="T62" fmla="*/ 275 w 365"/>
                <a:gd name="T63" fmla="*/ 220 h 367"/>
                <a:gd name="T64" fmla="*/ 269 w 365"/>
                <a:gd name="T65" fmla="*/ 127 h 367"/>
                <a:gd name="T66" fmla="*/ 278 w 365"/>
                <a:gd name="T67" fmla="*/ 148 h 367"/>
                <a:gd name="T68" fmla="*/ 247 w 365"/>
                <a:gd name="T69" fmla="*/ 254 h 367"/>
                <a:gd name="T70" fmla="*/ 291 w 365"/>
                <a:gd name="T71" fmla="*/ 220 h 367"/>
                <a:gd name="T72" fmla="*/ 307 w 365"/>
                <a:gd name="T73" fmla="*/ 236 h 367"/>
                <a:gd name="T74" fmla="*/ 186 w 365"/>
                <a:gd name="T75" fmla="*/ 146 h 367"/>
                <a:gd name="T76" fmla="*/ 361 w 365"/>
                <a:gd name="T77" fmla="*/ 281 h 367"/>
                <a:gd name="T78" fmla="*/ 310 w 365"/>
                <a:gd name="T79" fmla="*/ 258 h 367"/>
                <a:gd name="T80" fmla="*/ 326 w 365"/>
                <a:gd name="T81" fmla="*/ 249 h 367"/>
                <a:gd name="T82" fmla="*/ 324 w 365"/>
                <a:gd name="T83" fmla="*/ 339 h 367"/>
                <a:gd name="T84" fmla="*/ 186 w 365"/>
                <a:gd name="T85" fmla="*/ 221 h 367"/>
                <a:gd name="T86" fmla="*/ 127 w 365"/>
                <a:gd name="T87" fmla="*/ 288 h 367"/>
                <a:gd name="T88" fmla="*/ 259 w 365"/>
                <a:gd name="T89" fmla="*/ 352 h 367"/>
                <a:gd name="T90" fmla="*/ 209 w 365"/>
                <a:gd name="T91" fmla="*/ 336 h 367"/>
                <a:gd name="T92" fmla="*/ 161 w 365"/>
                <a:gd name="T93" fmla="*/ 342 h 367"/>
                <a:gd name="T94" fmla="*/ 205 w 365"/>
                <a:gd name="T95" fmla="*/ 352 h 367"/>
                <a:gd name="T96" fmla="*/ 241 w 365"/>
                <a:gd name="T97" fmla="*/ 362 h 367"/>
                <a:gd name="T98" fmla="*/ 285 w 365"/>
                <a:gd name="T99" fmla="*/ 272 h 367"/>
                <a:gd name="T100" fmla="*/ 79 w 365"/>
                <a:gd name="T101" fmla="*/ 186 h 367"/>
                <a:gd name="T102" fmla="*/ 47 w 365"/>
                <a:gd name="T103" fmla="*/ 207 h 367"/>
                <a:gd name="T104" fmla="*/ 81 w 365"/>
                <a:gd name="T105" fmla="*/ 260 h 367"/>
                <a:gd name="T106" fmla="*/ 113 w 365"/>
                <a:gd name="T107" fmla="*/ 262 h 367"/>
                <a:gd name="T108" fmla="*/ 129 w 365"/>
                <a:gd name="T109" fmla="*/ 270 h 367"/>
                <a:gd name="T110" fmla="*/ 117 w 365"/>
                <a:gd name="T111" fmla="*/ 221 h 367"/>
                <a:gd name="T112" fmla="*/ 132 w 365"/>
                <a:gd name="T113" fmla="*/ 21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 h="367">
                  <a:moveTo>
                    <a:pt x="165" y="73"/>
                  </a:moveTo>
                  <a:cubicBezTo>
                    <a:pt x="183" y="85"/>
                    <a:pt x="183" y="85"/>
                    <a:pt x="183" y="85"/>
                  </a:cubicBezTo>
                  <a:cubicBezTo>
                    <a:pt x="190" y="78"/>
                    <a:pt x="190" y="78"/>
                    <a:pt x="190" y="78"/>
                  </a:cubicBezTo>
                  <a:lnTo>
                    <a:pt x="165" y="73"/>
                  </a:lnTo>
                  <a:close/>
                  <a:moveTo>
                    <a:pt x="19" y="173"/>
                  </a:moveTo>
                  <a:cubicBezTo>
                    <a:pt x="5" y="188"/>
                    <a:pt x="5" y="188"/>
                    <a:pt x="5" y="188"/>
                  </a:cubicBezTo>
                  <a:cubicBezTo>
                    <a:pt x="30" y="195"/>
                    <a:pt x="30" y="195"/>
                    <a:pt x="30" y="195"/>
                  </a:cubicBezTo>
                  <a:lnTo>
                    <a:pt x="19" y="173"/>
                  </a:lnTo>
                  <a:close/>
                  <a:moveTo>
                    <a:pt x="212" y="277"/>
                  </a:moveTo>
                  <a:cubicBezTo>
                    <a:pt x="211" y="280"/>
                    <a:pt x="220" y="282"/>
                    <a:pt x="219" y="275"/>
                  </a:cubicBezTo>
                  <a:cubicBezTo>
                    <a:pt x="218" y="268"/>
                    <a:pt x="213" y="271"/>
                    <a:pt x="212" y="277"/>
                  </a:cubicBezTo>
                  <a:close/>
                  <a:moveTo>
                    <a:pt x="210" y="258"/>
                  </a:moveTo>
                  <a:cubicBezTo>
                    <a:pt x="204" y="253"/>
                    <a:pt x="204" y="253"/>
                    <a:pt x="204" y="253"/>
                  </a:cubicBezTo>
                  <a:cubicBezTo>
                    <a:pt x="198" y="259"/>
                    <a:pt x="198" y="259"/>
                    <a:pt x="198" y="259"/>
                  </a:cubicBezTo>
                  <a:lnTo>
                    <a:pt x="210" y="258"/>
                  </a:lnTo>
                  <a:close/>
                  <a:moveTo>
                    <a:pt x="201" y="196"/>
                  </a:moveTo>
                  <a:cubicBezTo>
                    <a:pt x="217" y="224"/>
                    <a:pt x="217" y="224"/>
                    <a:pt x="217" y="224"/>
                  </a:cubicBezTo>
                  <a:cubicBezTo>
                    <a:pt x="223" y="213"/>
                    <a:pt x="223" y="213"/>
                    <a:pt x="223" y="213"/>
                  </a:cubicBezTo>
                  <a:lnTo>
                    <a:pt x="201" y="196"/>
                  </a:lnTo>
                  <a:close/>
                  <a:moveTo>
                    <a:pt x="76" y="178"/>
                  </a:moveTo>
                  <a:cubicBezTo>
                    <a:pt x="76" y="178"/>
                    <a:pt x="90" y="173"/>
                    <a:pt x="97" y="176"/>
                  </a:cubicBezTo>
                  <a:cubicBezTo>
                    <a:pt x="104" y="179"/>
                    <a:pt x="141" y="193"/>
                    <a:pt x="141" y="193"/>
                  </a:cubicBezTo>
                  <a:cubicBezTo>
                    <a:pt x="141" y="193"/>
                    <a:pt x="163" y="216"/>
                    <a:pt x="168" y="210"/>
                  </a:cubicBezTo>
                  <a:cubicBezTo>
                    <a:pt x="173" y="204"/>
                    <a:pt x="174" y="195"/>
                    <a:pt x="166" y="188"/>
                  </a:cubicBezTo>
                  <a:cubicBezTo>
                    <a:pt x="158" y="181"/>
                    <a:pt x="142" y="168"/>
                    <a:pt x="139" y="167"/>
                  </a:cubicBezTo>
                  <a:cubicBezTo>
                    <a:pt x="136" y="166"/>
                    <a:pt x="117" y="157"/>
                    <a:pt x="117" y="157"/>
                  </a:cubicBezTo>
                  <a:cubicBezTo>
                    <a:pt x="117" y="157"/>
                    <a:pt x="124" y="151"/>
                    <a:pt x="128" y="152"/>
                  </a:cubicBezTo>
                  <a:cubicBezTo>
                    <a:pt x="132" y="153"/>
                    <a:pt x="155" y="176"/>
                    <a:pt x="169" y="178"/>
                  </a:cubicBezTo>
                  <a:cubicBezTo>
                    <a:pt x="183" y="180"/>
                    <a:pt x="189" y="164"/>
                    <a:pt x="176" y="162"/>
                  </a:cubicBezTo>
                  <a:cubicBezTo>
                    <a:pt x="163" y="160"/>
                    <a:pt x="153" y="156"/>
                    <a:pt x="153" y="156"/>
                  </a:cubicBezTo>
                  <a:cubicBezTo>
                    <a:pt x="153" y="156"/>
                    <a:pt x="139" y="148"/>
                    <a:pt x="137" y="141"/>
                  </a:cubicBezTo>
                  <a:cubicBezTo>
                    <a:pt x="135" y="134"/>
                    <a:pt x="123" y="117"/>
                    <a:pt x="123" y="117"/>
                  </a:cubicBezTo>
                  <a:cubicBezTo>
                    <a:pt x="123" y="117"/>
                    <a:pt x="112" y="100"/>
                    <a:pt x="107" y="94"/>
                  </a:cubicBezTo>
                  <a:cubicBezTo>
                    <a:pt x="102" y="88"/>
                    <a:pt x="97" y="67"/>
                    <a:pt x="104" y="64"/>
                  </a:cubicBezTo>
                  <a:cubicBezTo>
                    <a:pt x="111" y="61"/>
                    <a:pt x="113" y="78"/>
                    <a:pt x="121" y="78"/>
                  </a:cubicBezTo>
                  <a:cubicBezTo>
                    <a:pt x="123" y="78"/>
                    <a:pt x="126" y="78"/>
                    <a:pt x="129" y="78"/>
                  </a:cubicBezTo>
                  <a:cubicBezTo>
                    <a:pt x="133" y="86"/>
                    <a:pt x="137" y="95"/>
                    <a:pt x="139" y="96"/>
                  </a:cubicBezTo>
                  <a:cubicBezTo>
                    <a:pt x="142" y="98"/>
                    <a:pt x="148" y="94"/>
                    <a:pt x="148" y="94"/>
                  </a:cubicBezTo>
                  <a:cubicBezTo>
                    <a:pt x="140" y="79"/>
                    <a:pt x="140" y="79"/>
                    <a:pt x="140" y="79"/>
                  </a:cubicBezTo>
                  <a:cubicBezTo>
                    <a:pt x="141" y="79"/>
                    <a:pt x="142" y="79"/>
                    <a:pt x="143" y="79"/>
                  </a:cubicBezTo>
                  <a:cubicBezTo>
                    <a:pt x="161" y="90"/>
                    <a:pt x="161" y="90"/>
                    <a:pt x="161" y="90"/>
                  </a:cubicBezTo>
                  <a:cubicBezTo>
                    <a:pt x="152" y="77"/>
                    <a:pt x="152" y="77"/>
                    <a:pt x="152" y="77"/>
                  </a:cubicBezTo>
                  <a:cubicBezTo>
                    <a:pt x="152" y="77"/>
                    <a:pt x="153" y="77"/>
                    <a:pt x="153" y="77"/>
                  </a:cubicBezTo>
                  <a:cubicBezTo>
                    <a:pt x="156" y="74"/>
                    <a:pt x="157" y="66"/>
                    <a:pt x="156" y="58"/>
                  </a:cubicBezTo>
                  <a:cubicBezTo>
                    <a:pt x="155" y="50"/>
                    <a:pt x="173" y="46"/>
                    <a:pt x="182" y="49"/>
                  </a:cubicBezTo>
                  <a:cubicBezTo>
                    <a:pt x="191" y="52"/>
                    <a:pt x="184" y="65"/>
                    <a:pt x="193" y="62"/>
                  </a:cubicBezTo>
                  <a:cubicBezTo>
                    <a:pt x="202" y="59"/>
                    <a:pt x="205" y="44"/>
                    <a:pt x="210" y="43"/>
                  </a:cubicBezTo>
                  <a:cubicBezTo>
                    <a:pt x="215" y="42"/>
                    <a:pt x="258" y="52"/>
                    <a:pt x="258" y="52"/>
                  </a:cubicBezTo>
                  <a:cubicBezTo>
                    <a:pt x="258" y="52"/>
                    <a:pt x="261" y="47"/>
                    <a:pt x="263" y="40"/>
                  </a:cubicBezTo>
                  <a:cubicBezTo>
                    <a:pt x="265" y="33"/>
                    <a:pt x="260" y="30"/>
                    <a:pt x="261" y="24"/>
                  </a:cubicBezTo>
                  <a:cubicBezTo>
                    <a:pt x="262" y="18"/>
                    <a:pt x="275" y="22"/>
                    <a:pt x="275" y="22"/>
                  </a:cubicBezTo>
                  <a:cubicBezTo>
                    <a:pt x="275" y="22"/>
                    <a:pt x="276" y="14"/>
                    <a:pt x="273" y="9"/>
                  </a:cubicBezTo>
                  <a:cubicBezTo>
                    <a:pt x="270" y="4"/>
                    <a:pt x="263" y="5"/>
                    <a:pt x="263" y="5"/>
                  </a:cubicBezTo>
                  <a:cubicBezTo>
                    <a:pt x="261" y="0"/>
                    <a:pt x="261" y="0"/>
                    <a:pt x="261" y="0"/>
                  </a:cubicBezTo>
                  <a:cubicBezTo>
                    <a:pt x="249" y="6"/>
                    <a:pt x="249" y="6"/>
                    <a:pt x="249" y="6"/>
                  </a:cubicBezTo>
                  <a:cubicBezTo>
                    <a:pt x="249" y="6"/>
                    <a:pt x="255" y="14"/>
                    <a:pt x="253" y="19"/>
                  </a:cubicBezTo>
                  <a:cubicBezTo>
                    <a:pt x="251" y="24"/>
                    <a:pt x="237" y="25"/>
                    <a:pt x="237" y="25"/>
                  </a:cubicBezTo>
                  <a:cubicBezTo>
                    <a:pt x="227" y="17"/>
                    <a:pt x="227" y="17"/>
                    <a:pt x="227" y="17"/>
                  </a:cubicBezTo>
                  <a:cubicBezTo>
                    <a:pt x="227" y="17"/>
                    <a:pt x="222" y="24"/>
                    <a:pt x="214" y="25"/>
                  </a:cubicBezTo>
                  <a:cubicBezTo>
                    <a:pt x="206" y="26"/>
                    <a:pt x="205" y="17"/>
                    <a:pt x="205" y="17"/>
                  </a:cubicBezTo>
                  <a:cubicBezTo>
                    <a:pt x="205" y="17"/>
                    <a:pt x="199" y="20"/>
                    <a:pt x="191" y="20"/>
                  </a:cubicBezTo>
                  <a:cubicBezTo>
                    <a:pt x="183" y="20"/>
                    <a:pt x="179" y="6"/>
                    <a:pt x="179" y="6"/>
                  </a:cubicBezTo>
                  <a:cubicBezTo>
                    <a:pt x="161" y="9"/>
                    <a:pt x="161" y="9"/>
                    <a:pt x="161" y="9"/>
                  </a:cubicBezTo>
                  <a:cubicBezTo>
                    <a:pt x="155" y="21"/>
                    <a:pt x="155" y="21"/>
                    <a:pt x="155" y="21"/>
                  </a:cubicBezTo>
                  <a:cubicBezTo>
                    <a:pt x="141" y="15"/>
                    <a:pt x="141" y="15"/>
                    <a:pt x="141" y="15"/>
                  </a:cubicBezTo>
                  <a:cubicBezTo>
                    <a:pt x="141" y="15"/>
                    <a:pt x="131" y="25"/>
                    <a:pt x="123" y="25"/>
                  </a:cubicBezTo>
                  <a:cubicBezTo>
                    <a:pt x="118" y="25"/>
                    <a:pt x="114" y="21"/>
                    <a:pt x="111" y="18"/>
                  </a:cubicBezTo>
                  <a:cubicBezTo>
                    <a:pt x="107" y="23"/>
                    <a:pt x="102" y="26"/>
                    <a:pt x="97" y="32"/>
                  </a:cubicBezTo>
                  <a:cubicBezTo>
                    <a:pt x="89" y="40"/>
                    <a:pt x="70" y="36"/>
                    <a:pt x="70" y="36"/>
                  </a:cubicBezTo>
                  <a:cubicBezTo>
                    <a:pt x="70" y="36"/>
                    <a:pt x="71" y="41"/>
                    <a:pt x="67" y="47"/>
                  </a:cubicBezTo>
                  <a:cubicBezTo>
                    <a:pt x="63" y="53"/>
                    <a:pt x="43" y="45"/>
                    <a:pt x="43" y="45"/>
                  </a:cubicBezTo>
                  <a:cubicBezTo>
                    <a:pt x="38" y="50"/>
                    <a:pt x="38" y="50"/>
                    <a:pt x="38" y="50"/>
                  </a:cubicBezTo>
                  <a:cubicBezTo>
                    <a:pt x="38" y="55"/>
                    <a:pt x="39" y="62"/>
                    <a:pt x="36" y="64"/>
                  </a:cubicBezTo>
                  <a:cubicBezTo>
                    <a:pt x="31" y="68"/>
                    <a:pt x="21" y="70"/>
                    <a:pt x="21" y="70"/>
                  </a:cubicBezTo>
                  <a:cubicBezTo>
                    <a:pt x="21" y="84"/>
                    <a:pt x="21" y="84"/>
                    <a:pt x="21" y="84"/>
                  </a:cubicBezTo>
                  <a:cubicBezTo>
                    <a:pt x="13" y="89"/>
                    <a:pt x="13" y="89"/>
                    <a:pt x="13" y="89"/>
                  </a:cubicBezTo>
                  <a:cubicBezTo>
                    <a:pt x="13" y="89"/>
                    <a:pt x="4" y="86"/>
                    <a:pt x="3" y="93"/>
                  </a:cubicBezTo>
                  <a:cubicBezTo>
                    <a:pt x="2" y="100"/>
                    <a:pt x="3" y="109"/>
                    <a:pt x="3" y="109"/>
                  </a:cubicBezTo>
                  <a:cubicBezTo>
                    <a:pt x="5" y="116"/>
                    <a:pt x="5" y="116"/>
                    <a:pt x="5" y="116"/>
                  </a:cubicBezTo>
                  <a:cubicBezTo>
                    <a:pt x="5" y="116"/>
                    <a:pt x="0" y="133"/>
                    <a:pt x="9" y="136"/>
                  </a:cubicBezTo>
                  <a:cubicBezTo>
                    <a:pt x="18" y="139"/>
                    <a:pt x="29" y="156"/>
                    <a:pt x="29" y="156"/>
                  </a:cubicBezTo>
                  <a:cubicBezTo>
                    <a:pt x="29" y="156"/>
                    <a:pt x="39" y="179"/>
                    <a:pt x="47" y="179"/>
                  </a:cubicBezTo>
                  <a:cubicBezTo>
                    <a:pt x="55" y="179"/>
                    <a:pt x="76" y="178"/>
                    <a:pt x="76" y="178"/>
                  </a:cubicBezTo>
                  <a:close/>
                  <a:moveTo>
                    <a:pt x="266" y="168"/>
                  </a:moveTo>
                  <a:cubicBezTo>
                    <a:pt x="253" y="168"/>
                    <a:pt x="253" y="168"/>
                    <a:pt x="253" y="168"/>
                  </a:cubicBezTo>
                  <a:cubicBezTo>
                    <a:pt x="252" y="180"/>
                    <a:pt x="252" y="180"/>
                    <a:pt x="252" y="180"/>
                  </a:cubicBezTo>
                  <a:cubicBezTo>
                    <a:pt x="261" y="196"/>
                    <a:pt x="261" y="196"/>
                    <a:pt x="261" y="196"/>
                  </a:cubicBezTo>
                  <a:lnTo>
                    <a:pt x="266" y="168"/>
                  </a:lnTo>
                  <a:close/>
                  <a:moveTo>
                    <a:pt x="19" y="207"/>
                  </a:moveTo>
                  <a:cubicBezTo>
                    <a:pt x="10" y="214"/>
                    <a:pt x="30" y="220"/>
                    <a:pt x="30" y="220"/>
                  </a:cubicBezTo>
                  <a:cubicBezTo>
                    <a:pt x="36" y="216"/>
                    <a:pt x="28" y="200"/>
                    <a:pt x="19" y="207"/>
                  </a:cubicBezTo>
                  <a:close/>
                  <a:moveTo>
                    <a:pt x="255" y="261"/>
                  </a:moveTo>
                  <a:cubicBezTo>
                    <a:pt x="255" y="270"/>
                    <a:pt x="255" y="270"/>
                    <a:pt x="255" y="270"/>
                  </a:cubicBezTo>
                  <a:cubicBezTo>
                    <a:pt x="264" y="260"/>
                    <a:pt x="264" y="260"/>
                    <a:pt x="264" y="260"/>
                  </a:cubicBezTo>
                  <a:lnTo>
                    <a:pt x="255" y="261"/>
                  </a:lnTo>
                  <a:close/>
                  <a:moveTo>
                    <a:pt x="275" y="220"/>
                  </a:moveTo>
                  <a:cubicBezTo>
                    <a:pt x="271" y="216"/>
                    <a:pt x="259" y="219"/>
                    <a:pt x="259" y="227"/>
                  </a:cubicBezTo>
                  <a:cubicBezTo>
                    <a:pt x="259" y="232"/>
                    <a:pt x="279" y="224"/>
                    <a:pt x="275" y="220"/>
                  </a:cubicBezTo>
                  <a:close/>
                  <a:moveTo>
                    <a:pt x="269" y="127"/>
                  </a:moveTo>
                  <a:cubicBezTo>
                    <a:pt x="250" y="132"/>
                    <a:pt x="250" y="132"/>
                    <a:pt x="250" y="132"/>
                  </a:cubicBezTo>
                  <a:cubicBezTo>
                    <a:pt x="251" y="148"/>
                    <a:pt x="264" y="141"/>
                    <a:pt x="264" y="141"/>
                  </a:cubicBezTo>
                  <a:cubicBezTo>
                    <a:pt x="264" y="141"/>
                    <a:pt x="269" y="152"/>
                    <a:pt x="278" y="148"/>
                  </a:cubicBezTo>
                  <a:cubicBezTo>
                    <a:pt x="287" y="144"/>
                    <a:pt x="269" y="127"/>
                    <a:pt x="269" y="127"/>
                  </a:cubicBezTo>
                  <a:close/>
                  <a:moveTo>
                    <a:pt x="230" y="247"/>
                  </a:moveTo>
                  <a:cubicBezTo>
                    <a:pt x="232" y="259"/>
                    <a:pt x="242" y="262"/>
                    <a:pt x="247" y="254"/>
                  </a:cubicBezTo>
                  <a:cubicBezTo>
                    <a:pt x="253" y="244"/>
                    <a:pt x="228" y="235"/>
                    <a:pt x="230" y="247"/>
                  </a:cubicBezTo>
                  <a:close/>
                  <a:moveTo>
                    <a:pt x="299" y="210"/>
                  </a:moveTo>
                  <a:cubicBezTo>
                    <a:pt x="289" y="202"/>
                    <a:pt x="291" y="220"/>
                    <a:pt x="291" y="220"/>
                  </a:cubicBezTo>
                  <a:cubicBezTo>
                    <a:pt x="305" y="227"/>
                    <a:pt x="309" y="218"/>
                    <a:pt x="299" y="210"/>
                  </a:cubicBezTo>
                  <a:close/>
                  <a:moveTo>
                    <a:pt x="298" y="249"/>
                  </a:moveTo>
                  <a:cubicBezTo>
                    <a:pt x="307" y="236"/>
                    <a:pt x="307" y="236"/>
                    <a:pt x="307" y="236"/>
                  </a:cubicBezTo>
                  <a:cubicBezTo>
                    <a:pt x="295" y="236"/>
                    <a:pt x="295" y="236"/>
                    <a:pt x="295" y="236"/>
                  </a:cubicBezTo>
                  <a:lnTo>
                    <a:pt x="298" y="249"/>
                  </a:lnTo>
                  <a:close/>
                  <a:moveTo>
                    <a:pt x="186" y="146"/>
                  </a:moveTo>
                  <a:cubicBezTo>
                    <a:pt x="186" y="146"/>
                    <a:pt x="180" y="158"/>
                    <a:pt x="196" y="158"/>
                  </a:cubicBezTo>
                  <a:lnTo>
                    <a:pt x="186" y="146"/>
                  </a:lnTo>
                  <a:close/>
                  <a:moveTo>
                    <a:pt x="361" y="281"/>
                  </a:moveTo>
                  <a:cubicBezTo>
                    <a:pt x="357" y="274"/>
                    <a:pt x="336" y="302"/>
                    <a:pt x="342" y="312"/>
                  </a:cubicBezTo>
                  <a:cubicBezTo>
                    <a:pt x="347" y="321"/>
                    <a:pt x="365" y="288"/>
                    <a:pt x="361" y="281"/>
                  </a:cubicBezTo>
                  <a:close/>
                  <a:moveTo>
                    <a:pt x="310" y="258"/>
                  </a:moveTo>
                  <a:cubicBezTo>
                    <a:pt x="309" y="273"/>
                    <a:pt x="309" y="273"/>
                    <a:pt x="309" y="273"/>
                  </a:cubicBezTo>
                  <a:cubicBezTo>
                    <a:pt x="334" y="254"/>
                    <a:pt x="334" y="254"/>
                    <a:pt x="334" y="254"/>
                  </a:cubicBezTo>
                  <a:cubicBezTo>
                    <a:pt x="326" y="249"/>
                    <a:pt x="326" y="249"/>
                    <a:pt x="326" y="249"/>
                  </a:cubicBezTo>
                  <a:lnTo>
                    <a:pt x="310" y="258"/>
                  </a:lnTo>
                  <a:close/>
                  <a:moveTo>
                    <a:pt x="311" y="342"/>
                  </a:moveTo>
                  <a:cubicBezTo>
                    <a:pt x="324" y="339"/>
                    <a:pt x="324" y="339"/>
                    <a:pt x="324" y="339"/>
                  </a:cubicBezTo>
                  <a:cubicBezTo>
                    <a:pt x="317" y="312"/>
                    <a:pt x="317" y="312"/>
                    <a:pt x="317" y="312"/>
                  </a:cubicBezTo>
                  <a:lnTo>
                    <a:pt x="311" y="342"/>
                  </a:lnTo>
                  <a:close/>
                  <a:moveTo>
                    <a:pt x="186" y="221"/>
                  </a:moveTo>
                  <a:cubicBezTo>
                    <a:pt x="181" y="226"/>
                    <a:pt x="184" y="232"/>
                    <a:pt x="189" y="231"/>
                  </a:cubicBezTo>
                  <a:cubicBezTo>
                    <a:pt x="198" y="229"/>
                    <a:pt x="191" y="216"/>
                    <a:pt x="186" y="221"/>
                  </a:cubicBezTo>
                  <a:close/>
                  <a:moveTo>
                    <a:pt x="127" y="288"/>
                  </a:moveTo>
                  <a:cubicBezTo>
                    <a:pt x="121" y="290"/>
                    <a:pt x="126" y="307"/>
                    <a:pt x="133" y="301"/>
                  </a:cubicBezTo>
                  <a:cubicBezTo>
                    <a:pt x="140" y="295"/>
                    <a:pt x="134" y="286"/>
                    <a:pt x="127" y="288"/>
                  </a:cubicBezTo>
                  <a:close/>
                  <a:moveTo>
                    <a:pt x="259" y="352"/>
                  </a:moveTo>
                  <a:cubicBezTo>
                    <a:pt x="255" y="354"/>
                    <a:pt x="252" y="342"/>
                    <a:pt x="252" y="342"/>
                  </a:cubicBezTo>
                  <a:cubicBezTo>
                    <a:pt x="230" y="341"/>
                    <a:pt x="230" y="341"/>
                    <a:pt x="230" y="341"/>
                  </a:cubicBezTo>
                  <a:cubicBezTo>
                    <a:pt x="209" y="336"/>
                    <a:pt x="209" y="336"/>
                    <a:pt x="209" y="336"/>
                  </a:cubicBezTo>
                  <a:cubicBezTo>
                    <a:pt x="188" y="336"/>
                    <a:pt x="188" y="336"/>
                    <a:pt x="188" y="336"/>
                  </a:cubicBezTo>
                  <a:cubicBezTo>
                    <a:pt x="168" y="325"/>
                    <a:pt x="168" y="325"/>
                    <a:pt x="168" y="325"/>
                  </a:cubicBezTo>
                  <a:cubicBezTo>
                    <a:pt x="168" y="325"/>
                    <a:pt x="152" y="332"/>
                    <a:pt x="161" y="342"/>
                  </a:cubicBezTo>
                  <a:cubicBezTo>
                    <a:pt x="170" y="352"/>
                    <a:pt x="175" y="345"/>
                    <a:pt x="175" y="345"/>
                  </a:cubicBezTo>
                  <a:cubicBezTo>
                    <a:pt x="181" y="351"/>
                    <a:pt x="181" y="351"/>
                    <a:pt x="181" y="351"/>
                  </a:cubicBezTo>
                  <a:cubicBezTo>
                    <a:pt x="205" y="352"/>
                    <a:pt x="205" y="352"/>
                    <a:pt x="205" y="352"/>
                  </a:cubicBezTo>
                  <a:cubicBezTo>
                    <a:pt x="213" y="367"/>
                    <a:pt x="213" y="367"/>
                    <a:pt x="213" y="367"/>
                  </a:cubicBezTo>
                  <a:cubicBezTo>
                    <a:pt x="238" y="366"/>
                    <a:pt x="238" y="366"/>
                    <a:pt x="238" y="366"/>
                  </a:cubicBezTo>
                  <a:cubicBezTo>
                    <a:pt x="241" y="362"/>
                    <a:pt x="241" y="362"/>
                    <a:pt x="241" y="362"/>
                  </a:cubicBezTo>
                  <a:cubicBezTo>
                    <a:pt x="241" y="362"/>
                    <a:pt x="279" y="367"/>
                    <a:pt x="281" y="353"/>
                  </a:cubicBezTo>
                  <a:cubicBezTo>
                    <a:pt x="283" y="339"/>
                    <a:pt x="263" y="350"/>
                    <a:pt x="259" y="352"/>
                  </a:cubicBezTo>
                  <a:close/>
                  <a:moveTo>
                    <a:pt x="285" y="272"/>
                  </a:moveTo>
                  <a:cubicBezTo>
                    <a:pt x="276" y="268"/>
                    <a:pt x="272" y="276"/>
                    <a:pt x="277" y="279"/>
                  </a:cubicBezTo>
                  <a:cubicBezTo>
                    <a:pt x="284" y="284"/>
                    <a:pt x="294" y="276"/>
                    <a:pt x="285" y="272"/>
                  </a:cubicBezTo>
                  <a:close/>
                  <a:moveTo>
                    <a:pt x="79" y="186"/>
                  </a:moveTo>
                  <a:cubicBezTo>
                    <a:pt x="65" y="192"/>
                    <a:pt x="65" y="192"/>
                    <a:pt x="65" y="192"/>
                  </a:cubicBezTo>
                  <a:cubicBezTo>
                    <a:pt x="58" y="192"/>
                    <a:pt x="58" y="192"/>
                    <a:pt x="58" y="192"/>
                  </a:cubicBezTo>
                  <a:cubicBezTo>
                    <a:pt x="47" y="207"/>
                    <a:pt x="47" y="207"/>
                    <a:pt x="47" y="207"/>
                  </a:cubicBezTo>
                  <a:cubicBezTo>
                    <a:pt x="66" y="224"/>
                    <a:pt x="66" y="224"/>
                    <a:pt x="66" y="224"/>
                  </a:cubicBezTo>
                  <a:cubicBezTo>
                    <a:pt x="66" y="224"/>
                    <a:pt x="63" y="241"/>
                    <a:pt x="63" y="251"/>
                  </a:cubicBezTo>
                  <a:cubicBezTo>
                    <a:pt x="63" y="261"/>
                    <a:pt x="78" y="267"/>
                    <a:pt x="81" y="260"/>
                  </a:cubicBezTo>
                  <a:cubicBezTo>
                    <a:pt x="84" y="253"/>
                    <a:pt x="93" y="254"/>
                    <a:pt x="93" y="254"/>
                  </a:cubicBezTo>
                  <a:cubicBezTo>
                    <a:pt x="107" y="280"/>
                    <a:pt x="107" y="280"/>
                    <a:pt x="107" y="280"/>
                  </a:cubicBezTo>
                  <a:cubicBezTo>
                    <a:pt x="113" y="262"/>
                    <a:pt x="113" y="262"/>
                    <a:pt x="113" y="262"/>
                  </a:cubicBezTo>
                  <a:cubicBezTo>
                    <a:pt x="122" y="275"/>
                    <a:pt x="122" y="275"/>
                    <a:pt x="122" y="275"/>
                  </a:cubicBezTo>
                  <a:cubicBezTo>
                    <a:pt x="138" y="281"/>
                    <a:pt x="138" y="281"/>
                    <a:pt x="138" y="281"/>
                  </a:cubicBezTo>
                  <a:cubicBezTo>
                    <a:pt x="129" y="270"/>
                    <a:pt x="129" y="270"/>
                    <a:pt x="129" y="270"/>
                  </a:cubicBezTo>
                  <a:cubicBezTo>
                    <a:pt x="133" y="265"/>
                    <a:pt x="133" y="265"/>
                    <a:pt x="133" y="265"/>
                  </a:cubicBezTo>
                  <a:cubicBezTo>
                    <a:pt x="131" y="250"/>
                    <a:pt x="131" y="250"/>
                    <a:pt x="131" y="250"/>
                  </a:cubicBezTo>
                  <a:cubicBezTo>
                    <a:pt x="131" y="250"/>
                    <a:pt x="114" y="229"/>
                    <a:pt x="117" y="221"/>
                  </a:cubicBezTo>
                  <a:cubicBezTo>
                    <a:pt x="120" y="213"/>
                    <a:pt x="143" y="232"/>
                    <a:pt x="143" y="232"/>
                  </a:cubicBezTo>
                  <a:cubicBezTo>
                    <a:pt x="152" y="228"/>
                    <a:pt x="152" y="228"/>
                    <a:pt x="152" y="228"/>
                  </a:cubicBezTo>
                  <a:cubicBezTo>
                    <a:pt x="152" y="228"/>
                    <a:pt x="141" y="221"/>
                    <a:pt x="132" y="212"/>
                  </a:cubicBezTo>
                  <a:cubicBezTo>
                    <a:pt x="123" y="203"/>
                    <a:pt x="79" y="186"/>
                    <a:pt x="79" y="18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69" name="Albanië">
              <a:extLst>
                <a:ext uri="{FF2B5EF4-FFF2-40B4-BE49-F238E27FC236}">
                  <a16:creationId xmlns:a16="http://schemas.microsoft.com/office/drawing/2014/main" id="{4F00BAEB-2164-4F5B-AEDC-704700342247}"/>
                </a:ext>
              </a:extLst>
            </p:cNvPr>
            <p:cNvSpPr>
              <a:spLocks/>
            </p:cNvSpPr>
            <p:nvPr/>
          </p:nvSpPr>
          <p:spPr bwMode="gray">
            <a:xfrm>
              <a:off x="6299468" y="2242407"/>
              <a:ext cx="74569" cy="123573"/>
            </a:xfrm>
            <a:custGeom>
              <a:avLst/>
              <a:gdLst>
                <a:gd name="T0" fmla="*/ 62 w 100"/>
                <a:gd name="T1" fmla="*/ 142 h 165"/>
                <a:gd name="T2" fmla="*/ 72 w 100"/>
                <a:gd name="T3" fmla="*/ 138 h 165"/>
                <a:gd name="T4" fmla="*/ 80 w 100"/>
                <a:gd name="T5" fmla="*/ 133 h 165"/>
                <a:gd name="T6" fmla="*/ 80 w 100"/>
                <a:gd name="T7" fmla="*/ 119 h 165"/>
                <a:gd name="T8" fmla="*/ 95 w 100"/>
                <a:gd name="T9" fmla="*/ 113 h 165"/>
                <a:gd name="T10" fmla="*/ 95 w 100"/>
                <a:gd name="T11" fmla="*/ 92 h 165"/>
                <a:gd name="T12" fmla="*/ 77 w 100"/>
                <a:gd name="T13" fmla="*/ 99 h 165"/>
                <a:gd name="T14" fmla="*/ 77 w 100"/>
                <a:gd name="T15" fmla="*/ 85 h 165"/>
                <a:gd name="T16" fmla="*/ 69 w 100"/>
                <a:gd name="T17" fmla="*/ 79 h 165"/>
                <a:gd name="T18" fmla="*/ 71 w 100"/>
                <a:gd name="T19" fmla="*/ 67 h 165"/>
                <a:gd name="T20" fmla="*/ 66 w 100"/>
                <a:gd name="T21" fmla="*/ 56 h 165"/>
                <a:gd name="T22" fmla="*/ 68 w 100"/>
                <a:gd name="T23" fmla="*/ 41 h 165"/>
                <a:gd name="T24" fmla="*/ 68 w 100"/>
                <a:gd name="T25" fmla="*/ 29 h 165"/>
                <a:gd name="T26" fmla="*/ 64 w 100"/>
                <a:gd name="T27" fmla="*/ 19 h 165"/>
                <a:gd name="T28" fmla="*/ 55 w 100"/>
                <a:gd name="T29" fmla="*/ 19 h 165"/>
                <a:gd name="T30" fmla="*/ 47 w 100"/>
                <a:gd name="T31" fmla="*/ 4 h 165"/>
                <a:gd name="T32" fmla="*/ 41 w 100"/>
                <a:gd name="T33" fmla="*/ 10 h 165"/>
                <a:gd name="T34" fmla="*/ 23 w 100"/>
                <a:gd name="T35" fmla="*/ 0 h 165"/>
                <a:gd name="T36" fmla="*/ 21 w 100"/>
                <a:gd name="T37" fmla="*/ 14 h 165"/>
                <a:gd name="T38" fmla="*/ 15 w 100"/>
                <a:gd name="T39" fmla="*/ 19 h 165"/>
                <a:gd name="T40" fmla="*/ 0 w 100"/>
                <a:gd name="T41" fmla="*/ 19 h 165"/>
                <a:gd name="T42" fmla="*/ 9 w 100"/>
                <a:gd name="T43" fmla="*/ 25 h 165"/>
                <a:gd name="T44" fmla="*/ 15 w 100"/>
                <a:gd name="T45" fmla="*/ 22 h 165"/>
                <a:gd name="T46" fmla="*/ 17 w 100"/>
                <a:gd name="T47" fmla="*/ 32 h 165"/>
                <a:gd name="T48" fmla="*/ 10 w 100"/>
                <a:gd name="T49" fmla="*/ 41 h 165"/>
                <a:gd name="T50" fmla="*/ 14 w 100"/>
                <a:gd name="T51" fmla="*/ 45 h 165"/>
                <a:gd name="T52" fmla="*/ 30 w 100"/>
                <a:gd name="T53" fmla="*/ 45 h 165"/>
                <a:gd name="T54" fmla="*/ 24 w 100"/>
                <a:gd name="T55" fmla="*/ 96 h 165"/>
                <a:gd name="T56" fmla="*/ 17 w 100"/>
                <a:gd name="T57" fmla="*/ 129 h 165"/>
                <a:gd name="T58" fmla="*/ 40 w 100"/>
                <a:gd name="T59" fmla="*/ 144 h 165"/>
                <a:gd name="T60" fmla="*/ 41 w 100"/>
                <a:gd name="T61" fmla="*/ 163 h 165"/>
                <a:gd name="T62" fmla="*/ 64 w 100"/>
                <a:gd name="T63" fmla="*/ 165 h 165"/>
                <a:gd name="T64" fmla="*/ 62 w 100"/>
                <a:gd name="T65" fmla="*/ 158 h 165"/>
                <a:gd name="T66" fmla="*/ 62 w 100"/>
                <a:gd name="T67"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65">
                  <a:moveTo>
                    <a:pt x="62" y="142"/>
                  </a:moveTo>
                  <a:cubicBezTo>
                    <a:pt x="63" y="135"/>
                    <a:pt x="72" y="138"/>
                    <a:pt x="72" y="138"/>
                  </a:cubicBezTo>
                  <a:cubicBezTo>
                    <a:pt x="80" y="133"/>
                    <a:pt x="80" y="133"/>
                    <a:pt x="80" y="133"/>
                  </a:cubicBezTo>
                  <a:cubicBezTo>
                    <a:pt x="80" y="119"/>
                    <a:pt x="80" y="119"/>
                    <a:pt x="80" y="119"/>
                  </a:cubicBezTo>
                  <a:cubicBezTo>
                    <a:pt x="80" y="119"/>
                    <a:pt x="90" y="117"/>
                    <a:pt x="95" y="113"/>
                  </a:cubicBezTo>
                  <a:cubicBezTo>
                    <a:pt x="100" y="109"/>
                    <a:pt x="95" y="92"/>
                    <a:pt x="95" y="92"/>
                  </a:cubicBezTo>
                  <a:cubicBezTo>
                    <a:pt x="77" y="99"/>
                    <a:pt x="77" y="99"/>
                    <a:pt x="77" y="99"/>
                  </a:cubicBezTo>
                  <a:cubicBezTo>
                    <a:pt x="77" y="85"/>
                    <a:pt x="77" y="85"/>
                    <a:pt x="77" y="85"/>
                  </a:cubicBezTo>
                  <a:cubicBezTo>
                    <a:pt x="77" y="85"/>
                    <a:pt x="69" y="84"/>
                    <a:pt x="69" y="79"/>
                  </a:cubicBezTo>
                  <a:cubicBezTo>
                    <a:pt x="69" y="74"/>
                    <a:pt x="71" y="67"/>
                    <a:pt x="71" y="67"/>
                  </a:cubicBezTo>
                  <a:cubicBezTo>
                    <a:pt x="66" y="56"/>
                    <a:pt x="66" y="56"/>
                    <a:pt x="66" y="56"/>
                  </a:cubicBezTo>
                  <a:cubicBezTo>
                    <a:pt x="68" y="41"/>
                    <a:pt x="68" y="41"/>
                    <a:pt x="68" y="41"/>
                  </a:cubicBezTo>
                  <a:cubicBezTo>
                    <a:pt x="68" y="29"/>
                    <a:pt x="68" y="29"/>
                    <a:pt x="68" y="29"/>
                  </a:cubicBezTo>
                  <a:cubicBezTo>
                    <a:pt x="64" y="19"/>
                    <a:pt x="64" y="19"/>
                    <a:pt x="64" y="19"/>
                  </a:cubicBezTo>
                  <a:cubicBezTo>
                    <a:pt x="55" y="19"/>
                    <a:pt x="55" y="19"/>
                    <a:pt x="55" y="19"/>
                  </a:cubicBezTo>
                  <a:cubicBezTo>
                    <a:pt x="47" y="4"/>
                    <a:pt x="47" y="4"/>
                    <a:pt x="47" y="4"/>
                  </a:cubicBezTo>
                  <a:cubicBezTo>
                    <a:pt x="41" y="10"/>
                    <a:pt x="41" y="10"/>
                    <a:pt x="41" y="10"/>
                  </a:cubicBezTo>
                  <a:cubicBezTo>
                    <a:pt x="23" y="0"/>
                    <a:pt x="23" y="0"/>
                    <a:pt x="23" y="0"/>
                  </a:cubicBezTo>
                  <a:cubicBezTo>
                    <a:pt x="21" y="14"/>
                    <a:pt x="21" y="14"/>
                    <a:pt x="21" y="14"/>
                  </a:cubicBezTo>
                  <a:cubicBezTo>
                    <a:pt x="15" y="19"/>
                    <a:pt x="15" y="19"/>
                    <a:pt x="15" y="19"/>
                  </a:cubicBezTo>
                  <a:cubicBezTo>
                    <a:pt x="0" y="19"/>
                    <a:pt x="0" y="19"/>
                    <a:pt x="0" y="19"/>
                  </a:cubicBezTo>
                  <a:cubicBezTo>
                    <a:pt x="9" y="25"/>
                    <a:pt x="9" y="25"/>
                    <a:pt x="9" y="25"/>
                  </a:cubicBezTo>
                  <a:cubicBezTo>
                    <a:pt x="15" y="22"/>
                    <a:pt x="15" y="22"/>
                    <a:pt x="15" y="22"/>
                  </a:cubicBezTo>
                  <a:cubicBezTo>
                    <a:pt x="17" y="32"/>
                    <a:pt x="17" y="32"/>
                    <a:pt x="17" y="32"/>
                  </a:cubicBezTo>
                  <a:cubicBezTo>
                    <a:pt x="10" y="41"/>
                    <a:pt x="10" y="41"/>
                    <a:pt x="10" y="41"/>
                  </a:cubicBezTo>
                  <a:cubicBezTo>
                    <a:pt x="14" y="45"/>
                    <a:pt x="14" y="45"/>
                    <a:pt x="14" y="45"/>
                  </a:cubicBezTo>
                  <a:cubicBezTo>
                    <a:pt x="30" y="45"/>
                    <a:pt x="30" y="45"/>
                    <a:pt x="30" y="45"/>
                  </a:cubicBezTo>
                  <a:cubicBezTo>
                    <a:pt x="30" y="45"/>
                    <a:pt x="25" y="84"/>
                    <a:pt x="24" y="96"/>
                  </a:cubicBezTo>
                  <a:cubicBezTo>
                    <a:pt x="23" y="108"/>
                    <a:pt x="12" y="124"/>
                    <a:pt x="17" y="129"/>
                  </a:cubicBezTo>
                  <a:cubicBezTo>
                    <a:pt x="22" y="134"/>
                    <a:pt x="40" y="144"/>
                    <a:pt x="40" y="144"/>
                  </a:cubicBezTo>
                  <a:cubicBezTo>
                    <a:pt x="40" y="144"/>
                    <a:pt x="37" y="164"/>
                    <a:pt x="41" y="163"/>
                  </a:cubicBezTo>
                  <a:cubicBezTo>
                    <a:pt x="45" y="162"/>
                    <a:pt x="64" y="165"/>
                    <a:pt x="64" y="165"/>
                  </a:cubicBezTo>
                  <a:cubicBezTo>
                    <a:pt x="62" y="158"/>
                    <a:pt x="62" y="158"/>
                    <a:pt x="62" y="158"/>
                  </a:cubicBezTo>
                  <a:cubicBezTo>
                    <a:pt x="62" y="158"/>
                    <a:pt x="61" y="149"/>
                    <a:pt x="62" y="14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0" name="Roemenië">
              <a:extLst>
                <a:ext uri="{FF2B5EF4-FFF2-40B4-BE49-F238E27FC236}">
                  <a16:creationId xmlns:a16="http://schemas.microsoft.com/office/drawing/2014/main" id="{44254440-A48B-481E-9404-7EF60DF58A1D}"/>
                </a:ext>
              </a:extLst>
            </p:cNvPr>
            <p:cNvSpPr>
              <a:spLocks/>
            </p:cNvSpPr>
            <p:nvPr/>
          </p:nvSpPr>
          <p:spPr bwMode="gray">
            <a:xfrm>
              <a:off x="6405997" y="2180620"/>
              <a:ext cx="200273" cy="117182"/>
            </a:xfrm>
            <a:custGeom>
              <a:avLst/>
              <a:gdLst>
                <a:gd name="T0" fmla="*/ 225 w 267"/>
                <a:gd name="T1" fmla="*/ 87 h 155"/>
                <a:gd name="T2" fmla="*/ 241 w 267"/>
                <a:gd name="T3" fmla="*/ 47 h 155"/>
                <a:gd name="T4" fmla="*/ 264 w 267"/>
                <a:gd name="T5" fmla="*/ 23 h 155"/>
                <a:gd name="T6" fmla="*/ 237 w 267"/>
                <a:gd name="T7" fmla="*/ 12 h 155"/>
                <a:gd name="T8" fmla="*/ 194 w 267"/>
                <a:gd name="T9" fmla="*/ 2 h 155"/>
                <a:gd name="T10" fmla="*/ 169 w 267"/>
                <a:gd name="T11" fmla="*/ 6 h 155"/>
                <a:gd name="T12" fmla="*/ 157 w 267"/>
                <a:gd name="T13" fmla="*/ 12 h 155"/>
                <a:gd name="T14" fmla="*/ 118 w 267"/>
                <a:gd name="T15" fmla="*/ 23 h 155"/>
                <a:gd name="T16" fmla="*/ 92 w 267"/>
                <a:gd name="T17" fmla="*/ 17 h 155"/>
                <a:gd name="T18" fmla="*/ 62 w 267"/>
                <a:gd name="T19" fmla="*/ 21 h 155"/>
                <a:gd name="T20" fmla="*/ 39 w 267"/>
                <a:gd name="T21" fmla="*/ 21 h 155"/>
                <a:gd name="T22" fmla="*/ 29 w 267"/>
                <a:gd name="T23" fmla="*/ 5 h 155"/>
                <a:gd name="T24" fmla="*/ 10 w 267"/>
                <a:gd name="T25" fmla="*/ 0 h 155"/>
                <a:gd name="T26" fmla="*/ 0 w 267"/>
                <a:gd name="T27" fmla="*/ 16 h 155"/>
                <a:gd name="T28" fmla="*/ 12 w 267"/>
                <a:gd name="T29" fmla="*/ 33 h 155"/>
                <a:gd name="T30" fmla="*/ 23 w 267"/>
                <a:gd name="T31" fmla="*/ 47 h 155"/>
                <a:gd name="T32" fmla="*/ 20 w 267"/>
                <a:gd name="T33" fmla="*/ 68 h 155"/>
                <a:gd name="T34" fmla="*/ 8 w 267"/>
                <a:gd name="T35" fmla="*/ 80 h 155"/>
                <a:gd name="T36" fmla="*/ 2 w 267"/>
                <a:gd name="T37" fmla="*/ 95 h 155"/>
                <a:gd name="T38" fmla="*/ 8 w 267"/>
                <a:gd name="T39" fmla="*/ 104 h 155"/>
                <a:gd name="T40" fmla="*/ 13 w 267"/>
                <a:gd name="T41" fmla="*/ 112 h 155"/>
                <a:gd name="T42" fmla="*/ 33 w 267"/>
                <a:gd name="T43" fmla="*/ 139 h 155"/>
                <a:gd name="T44" fmla="*/ 41 w 267"/>
                <a:gd name="T45" fmla="*/ 154 h 155"/>
                <a:gd name="T46" fmla="*/ 73 w 267"/>
                <a:gd name="T47" fmla="*/ 150 h 155"/>
                <a:gd name="T48" fmla="*/ 97 w 267"/>
                <a:gd name="T49" fmla="*/ 135 h 155"/>
                <a:gd name="T50" fmla="*/ 123 w 267"/>
                <a:gd name="T51" fmla="*/ 146 h 155"/>
                <a:gd name="T52" fmla="*/ 145 w 267"/>
                <a:gd name="T53" fmla="*/ 146 h 155"/>
                <a:gd name="T54" fmla="*/ 171 w 267"/>
                <a:gd name="T55" fmla="*/ 148 h 155"/>
                <a:gd name="T56" fmla="*/ 179 w 267"/>
                <a:gd name="T57" fmla="*/ 129 h 155"/>
                <a:gd name="T58" fmla="*/ 208 w 267"/>
                <a:gd name="T59" fmla="*/ 116 h 155"/>
                <a:gd name="T60" fmla="*/ 226 w 267"/>
                <a:gd name="T61" fmla="*/ 119 h 155"/>
                <a:gd name="T62" fmla="*/ 248 w 267"/>
                <a:gd name="T63" fmla="*/ 1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7" h="155">
                  <a:moveTo>
                    <a:pt x="248" y="115"/>
                  </a:moveTo>
                  <a:cubicBezTo>
                    <a:pt x="225" y="87"/>
                    <a:pt x="225" y="87"/>
                    <a:pt x="225" y="87"/>
                  </a:cubicBezTo>
                  <a:cubicBezTo>
                    <a:pt x="225" y="87"/>
                    <a:pt x="235" y="82"/>
                    <a:pt x="239" y="75"/>
                  </a:cubicBezTo>
                  <a:cubicBezTo>
                    <a:pt x="243" y="68"/>
                    <a:pt x="232" y="54"/>
                    <a:pt x="241" y="47"/>
                  </a:cubicBezTo>
                  <a:cubicBezTo>
                    <a:pt x="250" y="40"/>
                    <a:pt x="267" y="44"/>
                    <a:pt x="267" y="44"/>
                  </a:cubicBezTo>
                  <a:cubicBezTo>
                    <a:pt x="267" y="44"/>
                    <a:pt x="265" y="35"/>
                    <a:pt x="264" y="23"/>
                  </a:cubicBezTo>
                  <a:cubicBezTo>
                    <a:pt x="257" y="24"/>
                    <a:pt x="248" y="24"/>
                    <a:pt x="245" y="22"/>
                  </a:cubicBezTo>
                  <a:cubicBezTo>
                    <a:pt x="240" y="19"/>
                    <a:pt x="237" y="12"/>
                    <a:pt x="237" y="12"/>
                  </a:cubicBezTo>
                  <a:cubicBezTo>
                    <a:pt x="237" y="12"/>
                    <a:pt x="228" y="10"/>
                    <a:pt x="219" y="10"/>
                  </a:cubicBezTo>
                  <a:cubicBezTo>
                    <a:pt x="210" y="10"/>
                    <a:pt x="203" y="2"/>
                    <a:pt x="194" y="2"/>
                  </a:cubicBezTo>
                  <a:cubicBezTo>
                    <a:pt x="185" y="2"/>
                    <a:pt x="188" y="8"/>
                    <a:pt x="188" y="8"/>
                  </a:cubicBezTo>
                  <a:cubicBezTo>
                    <a:pt x="169" y="6"/>
                    <a:pt x="169" y="6"/>
                    <a:pt x="169" y="6"/>
                  </a:cubicBezTo>
                  <a:cubicBezTo>
                    <a:pt x="170" y="11"/>
                    <a:pt x="170" y="11"/>
                    <a:pt x="170" y="11"/>
                  </a:cubicBezTo>
                  <a:cubicBezTo>
                    <a:pt x="170" y="11"/>
                    <a:pt x="164" y="10"/>
                    <a:pt x="157" y="12"/>
                  </a:cubicBezTo>
                  <a:cubicBezTo>
                    <a:pt x="150" y="14"/>
                    <a:pt x="151" y="30"/>
                    <a:pt x="140" y="29"/>
                  </a:cubicBezTo>
                  <a:cubicBezTo>
                    <a:pt x="129" y="28"/>
                    <a:pt x="118" y="23"/>
                    <a:pt x="118" y="23"/>
                  </a:cubicBezTo>
                  <a:cubicBezTo>
                    <a:pt x="105" y="22"/>
                    <a:pt x="105" y="22"/>
                    <a:pt x="105" y="22"/>
                  </a:cubicBezTo>
                  <a:cubicBezTo>
                    <a:pt x="92" y="17"/>
                    <a:pt x="92" y="17"/>
                    <a:pt x="92" y="17"/>
                  </a:cubicBezTo>
                  <a:cubicBezTo>
                    <a:pt x="92" y="17"/>
                    <a:pt x="97" y="26"/>
                    <a:pt x="84" y="26"/>
                  </a:cubicBezTo>
                  <a:cubicBezTo>
                    <a:pt x="71" y="26"/>
                    <a:pt x="62" y="21"/>
                    <a:pt x="62" y="21"/>
                  </a:cubicBezTo>
                  <a:cubicBezTo>
                    <a:pt x="46" y="14"/>
                    <a:pt x="46" y="14"/>
                    <a:pt x="46" y="14"/>
                  </a:cubicBezTo>
                  <a:cubicBezTo>
                    <a:pt x="39" y="21"/>
                    <a:pt x="39" y="21"/>
                    <a:pt x="39" y="21"/>
                  </a:cubicBezTo>
                  <a:cubicBezTo>
                    <a:pt x="39" y="21"/>
                    <a:pt x="22" y="22"/>
                    <a:pt x="22" y="18"/>
                  </a:cubicBezTo>
                  <a:cubicBezTo>
                    <a:pt x="22" y="14"/>
                    <a:pt x="31" y="9"/>
                    <a:pt x="29" y="5"/>
                  </a:cubicBezTo>
                  <a:cubicBezTo>
                    <a:pt x="27" y="1"/>
                    <a:pt x="17" y="1"/>
                    <a:pt x="17" y="1"/>
                  </a:cubicBezTo>
                  <a:cubicBezTo>
                    <a:pt x="10" y="0"/>
                    <a:pt x="10" y="0"/>
                    <a:pt x="10" y="0"/>
                  </a:cubicBezTo>
                  <a:cubicBezTo>
                    <a:pt x="9" y="8"/>
                    <a:pt x="9" y="8"/>
                    <a:pt x="9" y="8"/>
                  </a:cubicBezTo>
                  <a:cubicBezTo>
                    <a:pt x="0" y="16"/>
                    <a:pt x="0" y="16"/>
                    <a:pt x="0" y="16"/>
                  </a:cubicBezTo>
                  <a:cubicBezTo>
                    <a:pt x="3" y="28"/>
                    <a:pt x="3" y="28"/>
                    <a:pt x="3" y="28"/>
                  </a:cubicBezTo>
                  <a:cubicBezTo>
                    <a:pt x="12" y="33"/>
                    <a:pt x="12" y="33"/>
                    <a:pt x="12" y="33"/>
                  </a:cubicBezTo>
                  <a:cubicBezTo>
                    <a:pt x="10" y="40"/>
                    <a:pt x="10" y="40"/>
                    <a:pt x="10" y="40"/>
                  </a:cubicBezTo>
                  <a:cubicBezTo>
                    <a:pt x="23" y="47"/>
                    <a:pt x="23" y="47"/>
                    <a:pt x="23" y="47"/>
                  </a:cubicBezTo>
                  <a:cubicBezTo>
                    <a:pt x="23" y="47"/>
                    <a:pt x="28" y="53"/>
                    <a:pt x="26" y="57"/>
                  </a:cubicBezTo>
                  <a:cubicBezTo>
                    <a:pt x="24" y="61"/>
                    <a:pt x="20" y="68"/>
                    <a:pt x="20" y="68"/>
                  </a:cubicBezTo>
                  <a:cubicBezTo>
                    <a:pt x="20" y="68"/>
                    <a:pt x="9" y="65"/>
                    <a:pt x="7" y="69"/>
                  </a:cubicBezTo>
                  <a:cubicBezTo>
                    <a:pt x="5" y="73"/>
                    <a:pt x="8" y="80"/>
                    <a:pt x="8" y="80"/>
                  </a:cubicBezTo>
                  <a:cubicBezTo>
                    <a:pt x="8" y="80"/>
                    <a:pt x="11" y="88"/>
                    <a:pt x="10" y="91"/>
                  </a:cubicBezTo>
                  <a:cubicBezTo>
                    <a:pt x="9" y="93"/>
                    <a:pt x="5" y="94"/>
                    <a:pt x="2" y="95"/>
                  </a:cubicBezTo>
                  <a:cubicBezTo>
                    <a:pt x="2" y="95"/>
                    <a:pt x="2" y="95"/>
                    <a:pt x="2" y="95"/>
                  </a:cubicBezTo>
                  <a:cubicBezTo>
                    <a:pt x="8" y="104"/>
                    <a:pt x="8" y="104"/>
                    <a:pt x="8" y="104"/>
                  </a:cubicBezTo>
                  <a:cubicBezTo>
                    <a:pt x="13" y="104"/>
                    <a:pt x="13" y="104"/>
                    <a:pt x="13" y="104"/>
                  </a:cubicBezTo>
                  <a:cubicBezTo>
                    <a:pt x="13" y="112"/>
                    <a:pt x="13" y="112"/>
                    <a:pt x="13" y="112"/>
                  </a:cubicBezTo>
                  <a:cubicBezTo>
                    <a:pt x="25" y="121"/>
                    <a:pt x="25" y="121"/>
                    <a:pt x="25" y="121"/>
                  </a:cubicBezTo>
                  <a:cubicBezTo>
                    <a:pt x="25" y="121"/>
                    <a:pt x="36" y="128"/>
                    <a:pt x="33" y="139"/>
                  </a:cubicBezTo>
                  <a:cubicBezTo>
                    <a:pt x="32" y="142"/>
                    <a:pt x="31" y="145"/>
                    <a:pt x="29" y="147"/>
                  </a:cubicBezTo>
                  <a:cubicBezTo>
                    <a:pt x="32" y="150"/>
                    <a:pt x="36" y="154"/>
                    <a:pt x="41" y="154"/>
                  </a:cubicBezTo>
                  <a:cubicBezTo>
                    <a:pt x="49" y="154"/>
                    <a:pt x="59" y="144"/>
                    <a:pt x="59" y="144"/>
                  </a:cubicBezTo>
                  <a:cubicBezTo>
                    <a:pt x="73" y="150"/>
                    <a:pt x="73" y="150"/>
                    <a:pt x="73" y="150"/>
                  </a:cubicBezTo>
                  <a:cubicBezTo>
                    <a:pt x="79" y="138"/>
                    <a:pt x="79" y="138"/>
                    <a:pt x="79" y="138"/>
                  </a:cubicBezTo>
                  <a:cubicBezTo>
                    <a:pt x="97" y="135"/>
                    <a:pt x="97" y="135"/>
                    <a:pt x="97" y="135"/>
                  </a:cubicBezTo>
                  <a:cubicBezTo>
                    <a:pt x="97" y="135"/>
                    <a:pt x="101" y="149"/>
                    <a:pt x="109" y="149"/>
                  </a:cubicBezTo>
                  <a:cubicBezTo>
                    <a:pt x="117" y="149"/>
                    <a:pt x="123" y="146"/>
                    <a:pt x="123" y="146"/>
                  </a:cubicBezTo>
                  <a:cubicBezTo>
                    <a:pt x="123" y="146"/>
                    <a:pt x="124" y="155"/>
                    <a:pt x="132" y="154"/>
                  </a:cubicBezTo>
                  <a:cubicBezTo>
                    <a:pt x="140" y="153"/>
                    <a:pt x="145" y="146"/>
                    <a:pt x="145" y="146"/>
                  </a:cubicBezTo>
                  <a:cubicBezTo>
                    <a:pt x="155" y="154"/>
                    <a:pt x="155" y="154"/>
                    <a:pt x="155" y="154"/>
                  </a:cubicBezTo>
                  <a:cubicBezTo>
                    <a:pt x="155" y="154"/>
                    <a:pt x="169" y="153"/>
                    <a:pt x="171" y="148"/>
                  </a:cubicBezTo>
                  <a:cubicBezTo>
                    <a:pt x="173" y="143"/>
                    <a:pt x="167" y="135"/>
                    <a:pt x="167" y="135"/>
                  </a:cubicBezTo>
                  <a:cubicBezTo>
                    <a:pt x="179" y="129"/>
                    <a:pt x="179" y="129"/>
                    <a:pt x="179" y="129"/>
                  </a:cubicBezTo>
                  <a:cubicBezTo>
                    <a:pt x="188" y="114"/>
                    <a:pt x="188" y="114"/>
                    <a:pt x="188" y="114"/>
                  </a:cubicBezTo>
                  <a:cubicBezTo>
                    <a:pt x="208" y="116"/>
                    <a:pt x="208" y="116"/>
                    <a:pt x="208" y="116"/>
                  </a:cubicBezTo>
                  <a:cubicBezTo>
                    <a:pt x="216" y="106"/>
                    <a:pt x="216" y="106"/>
                    <a:pt x="216" y="106"/>
                  </a:cubicBezTo>
                  <a:cubicBezTo>
                    <a:pt x="226" y="119"/>
                    <a:pt x="226" y="119"/>
                    <a:pt x="226" y="119"/>
                  </a:cubicBezTo>
                  <a:cubicBezTo>
                    <a:pt x="226" y="119"/>
                    <a:pt x="240" y="121"/>
                    <a:pt x="249" y="120"/>
                  </a:cubicBezTo>
                  <a:cubicBezTo>
                    <a:pt x="248" y="117"/>
                    <a:pt x="248" y="115"/>
                    <a:pt x="248" y="1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1" name="Macedonië">
              <a:extLst>
                <a:ext uri="{FF2B5EF4-FFF2-40B4-BE49-F238E27FC236}">
                  <a16:creationId xmlns:a16="http://schemas.microsoft.com/office/drawing/2014/main" id="{F4939EB3-FDD4-4327-AF64-A0C2F352F675}"/>
                </a:ext>
              </a:extLst>
            </p:cNvPr>
            <p:cNvSpPr>
              <a:spLocks/>
            </p:cNvSpPr>
            <p:nvPr/>
          </p:nvSpPr>
          <p:spPr bwMode="gray">
            <a:xfrm>
              <a:off x="6348472" y="2253059"/>
              <a:ext cx="83091" cy="66048"/>
            </a:xfrm>
            <a:custGeom>
              <a:avLst/>
              <a:gdLst>
                <a:gd name="T0" fmla="*/ 100 w 111"/>
                <a:gd name="T1" fmla="*/ 26 h 87"/>
                <a:gd name="T2" fmla="*/ 88 w 111"/>
                <a:gd name="T3" fmla="*/ 17 h 87"/>
                <a:gd name="T4" fmla="*/ 88 w 111"/>
                <a:gd name="T5" fmla="*/ 9 h 87"/>
                <a:gd name="T6" fmla="*/ 83 w 111"/>
                <a:gd name="T7" fmla="*/ 9 h 87"/>
                <a:gd name="T8" fmla="*/ 77 w 111"/>
                <a:gd name="T9" fmla="*/ 0 h 87"/>
                <a:gd name="T10" fmla="*/ 76 w 111"/>
                <a:gd name="T11" fmla="*/ 0 h 87"/>
                <a:gd name="T12" fmla="*/ 50 w 111"/>
                <a:gd name="T13" fmla="*/ 2 h 87"/>
                <a:gd name="T14" fmla="*/ 46 w 111"/>
                <a:gd name="T15" fmla="*/ 6 h 87"/>
                <a:gd name="T16" fmla="*/ 33 w 111"/>
                <a:gd name="T17" fmla="*/ 6 h 87"/>
                <a:gd name="T18" fmla="*/ 30 w 111"/>
                <a:gd name="T19" fmla="*/ 14 h 87"/>
                <a:gd name="T20" fmla="*/ 18 w 111"/>
                <a:gd name="T21" fmla="*/ 14 h 87"/>
                <a:gd name="T22" fmla="*/ 13 w 111"/>
                <a:gd name="T23" fmla="*/ 22 h 87"/>
                <a:gd name="T24" fmla="*/ 2 w 111"/>
                <a:gd name="T25" fmla="*/ 26 h 87"/>
                <a:gd name="T26" fmla="*/ 0 w 111"/>
                <a:gd name="T27" fmla="*/ 41 h 87"/>
                <a:gd name="T28" fmla="*/ 5 w 111"/>
                <a:gd name="T29" fmla="*/ 52 h 87"/>
                <a:gd name="T30" fmla="*/ 3 w 111"/>
                <a:gd name="T31" fmla="*/ 64 h 87"/>
                <a:gd name="T32" fmla="*/ 11 w 111"/>
                <a:gd name="T33" fmla="*/ 70 h 87"/>
                <a:gd name="T34" fmla="*/ 11 w 111"/>
                <a:gd name="T35" fmla="*/ 84 h 87"/>
                <a:gd name="T36" fmla="*/ 29 w 111"/>
                <a:gd name="T37" fmla="*/ 77 h 87"/>
                <a:gd name="T38" fmla="*/ 31 w 111"/>
                <a:gd name="T39" fmla="*/ 84 h 87"/>
                <a:gd name="T40" fmla="*/ 36 w 111"/>
                <a:gd name="T41" fmla="*/ 79 h 87"/>
                <a:gd name="T42" fmla="*/ 60 w 111"/>
                <a:gd name="T43" fmla="*/ 81 h 87"/>
                <a:gd name="T44" fmla="*/ 63 w 111"/>
                <a:gd name="T45" fmla="*/ 70 h 87"/>
                <a:gd name="T46" fmla="*/ 90 w 111"/>
                <a:gd name="T47" fmla="*/ 66 h 87"/>
                <a:gd name="T48" fmla="*/ 108 w 111"/>
                <a:gd name="T49" fmla="*/ 44 h 87"/>
                <a:gd name="T50" fmla="*/ 100 w 111"/>
                <a:gd name="T51" fmla="*/ 2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87">
                  <a:moveTo>
                    <a:pt x="100" y="26"/>
                  </a:moveTo>
                  <a:cubicBezTo>
                    <a:pt x="88" y="17"/>
                    <a:pt x="88" y="17"/>
                    <a:pt x="88" y="17"/>
                  </a:cubicBezTo>
                  <a:cubicBezTo>
                    <a:pt x="88" y="9"/>
                    <a:pt x="88" y="9"/>
                    <a:pt x="88" y="9"/>
                  </a:cubicBezTo>
                  <a:cubicBezTo>
                    <a:pt x="83" y="9"/>
                    <a:pt x="83" y="9"/>
                    <a:pt x="83" y="9"/>
                  </a:cubicBezTo>
                  <a:cubicBezTo>
                    <a:pt x="77" y="0"/>
                    <a:pt x="77" y="0"/>
                    <a:pt x="77" y="0"/>
                  </a:cubicBezTo>
                  <a:cubicBezTo>
                    <a:pt x="77" y="0"/>
                    <a:pt x="76" y="0"/>
                    <a:pt x="76" y="0"/>
                  </a:cubicBezTo>
                  <a:cubicBezTo>
                    <a:pt x="50" y="2"/>
                    <a:pt x="50" y="2"/>
                    <a:pt x="50" y="2"/>
                  </a:cubicBezTo>
                  <a:cubicBezTo>
                    <a:pt x="46" y="6"/>
                    <a:pt x="46" y="6"/>
                    <a:pt x="46" y="6"/>
                  </a:cubicBezTo>
                  <a:cubicBezTo>
                    <a:pt x="33" y="6"/>
                    <a:pt x="33" y="6"/>
                    <a:pt x="33" y="6"/>
                  </a:cubicBezTo>
                  <a:cubicBezTo>
                    <a:pt x="33" y="6"/>
                    <a:pt x="37" y="14"/>
                    <a:pt x="30" y="14"/>
                  </a:cubicBezTo>
                  <a:cubicBezTo>
                    <a:pt x="23" y="14"/>
                    <a:pt x="18" y="14"/>
                    <a:pt x="18" y="14"/>
                  </a:cubicBezTo>
                  <a:cubicBezTo>
                    <a:pt x="13" y="22"/>
                    <a:pt x="13" y="22"/>
                    <a:pt x="13" y="22"/>
                  </a:cubicBezTo>
                  <a:cubicBezTo>
                    <a:pt x="2" y="26"/>
                    <a:pt x="2" y="26"/>
                    <a:pt x="2" y="26"/>
                  </a:cubicBezTo>
                  <a:cubicBezTo>
                    <a:pt x="0" y="41"/>
                    <a:pt x="0" y="41"/>
                    <a:pt x="0" y="41"/>
                  </a:cubicBezTo>
                  <a:cubicBezTo>
                    <a:pt x="5" y="52"/>
                    <a:pt x="5" y="52"/>
                    <a:pt x="5" y="52"/>
                  </a:cubicBezTo>
                  <a:cubicBezTo>
                    <a:pt x="5" y="52"/>
                    <a:pt x="3" y="59"/>
                    <a:pt x="3" y="64"/>
                  </a:cubicBezTo>
                  <a:cubicBezTo>
                    <a:pt x="3" y="69"/>
                    <a:pt x="11" y="70"/>
                    <a:pt x="11" y="70"/>
                  </a:cubicBezTo>
                  <a:cubicBezTo>
                    <a:pt x="11" y="84"/>
                    <a:pt x="11" y="84"/>
                    <a:pt x="11" y="84"/>
                  </a:cubicBezTo>
                  <a:cubicBezTo>
                    <a:pt x="29" y="77"/>
                    <a:pt x="29" y="77"/>
                    <a:pt x="29" y="77"/>
                  </a:cubicBezTo>
                  <a:cubicBezTo>
                    <a:pt x="29" y="77"/>
                    <a:pt x="30" y="80"/>
                    <a:pt x="31" y="84"/>
                  </a:cubicBezTo>
                  <a:cubicBezTo>
                    <a:pt x="36" y="79"/>
                    <a:pt x="36" y="79"/>
                    <a:pt x="36" y="79"/>
                  </a:cubicBezTo>
                  <a:cubicBezTo>
                    <a:pt x="36" y="79"/>
                    <a:pt x="56" y="87"/>
                    <a:pt x="60" y="81"/>
                  </a:cubicBezTo>
                  <a:cubicBezTo>
                    <a:pt x="64" y="75"/>
                    <a:pt x="63" y="70"/>
                    <a:pt x="63" y="70"/>
                  </a:cubicBezTo>
                  <a:cubicBezTo>
                    <a:pt x="63" y="70"/>
                    <a:pt x="82" y="74"/>
                    <a:pt x="90" y="66"/>
                  </a:cubicBezTo>
                  <a:cubicBezTo>
                    <a:pt x="98" y="58"/>
                    <a:pt x="105" y="55"/>
                    <a:pt x="108" y="44"/>
                  </a:cubicBezTo>
                  <a:cubicBezTo>
                    <a:pt x="111" y="33"/>
                    <a:pt x="100" y="26"/>
                    <a:pt x="100" y="2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2" name="Moldavië">
              <a:extLst>
                <a:ext uri="{FF2B5EF4-FFF2-40B4-BE49-F238E27FC236}">
                  <a16:creationId xmlns:a16="http://schemas.microsoft.com/office/drawing/2014/main" id="{C23136CA-C744-4FFF-9815-F6FC53E081F9}"/>
                </a:ext>
              </a:extLst>
            </p:cNvPr>
            <p:cNvSpPr>
              <a:spLocks/>
            </p:cNvSpPr>
            <p:nvPr/>
          </p:nvSpPr>
          <p:spPr bwMode="gray">
            <a:xfrm>
              <a:off x="6531701" y="2012307"/>
              <a:ext cx="106528" cy="119312"/>
            </a:xfrm>
            <a:custGeom>
              <a:avLst/>
              <a:gdLst>
                <a:gd name="T0" fmla="*/ 0 w 143"/>
                <a:gd name="T1" fmla="*/ 11 h 158"/>
                <a:gd name="T2" fmla="*/ 24 w 143"/>
                <a:gd name="T3" fmla="*/ 30 h 158"/>
                <a:gd name="T4" fmla="*/ 23 w 143"/>
                <a:gd name="T5" fmla="*/ 40 h 158"/>
                <a:gd name="T6" fmla="*/ 38 w 143"/>
                <a:gd name="T7" fmla="*/ 49 h 158"/>
                <a:gd name="T8" fmla="*/ 44 w 143"/>
                <a:gd name="T9" fmla="*/ 63 h 158"/>
                <a:gd name="T10" fmla="*/ 52 w 143"/>
                <a:gd name="T11" fmla="*/ 64 h 158"/>
                <a:gd name="T12" fmla="*/ 54 w 143"/>
                <a:gd name="T13" fmla="*/ 74 h 158"/>
                <a:gd name="T14" fmla="*/ 71 w 143"/>
                <a:gd name="T15" fmla="*/ 84 h 158"/>
                <a:gd name="T16" fmla="*/ 69 w 143"/>
                <a:gd name="T17" fmla="*/ 106 h 158"/>
                <a:gd name="T18" fmla="*/ 74 w 143"/>
                <a:gd name="T19" fmla="*/ 109 h 158"/>
                <a:gd name="T20" fmla="*/ 67 w 143"/>
                <a:gd name="T21" fmla="*/ 129 h 158"/>
                <a:gd name="T22" fmla="*/ 73 w 143"/>
                <a:gd name="T23" fmla="*/ 143 h 158"/>
                <a:gd name="T24" fmla="*/ 75 w 143"/>
                <a:gd name="T25" fmla="*/ 158 h 158"/>
                <a:gd name="T26" fmla="*/ 92 w 143"/>
                <a:gd name="T27" fmla="*/ 155 h 158"/>
                <a:gd name="T28" fmla="*/ 88 w 143"/>
                <a:gd name="T29" fmla="*/ 141 h 158"/>
                <a:gd name="T30" fmla="*/ 104 w 143"/>
                <a:gd name="T31" fmla="*/ 129 h 158"/>
                <a:gd name="T32" fmla="*/ 113 w 143"/>
                <a:gd name="T33" fmla="*/ 120 h 158"/>
                <a:gd name="T34" fmla="*/ 97 w 143"/>
                <a:gd name="T35" fmla="*/ 106 h 158"/>
                <a:gd name="T36" fmla="*/ 113 w 143"/>
                <a:gd name="T37" fmla="*/ 102 h 158"/>
                <a:gd name="T38" fmla="*/ 126 w 143"/>
                <a:gd name="T39" fmla="*/ 109 h 158"/>
                <a:gd name="T40" fmla="*/ 143 w 143"/>
                <a:gd name="T41" fmla="*/ 104 h 158"/>
                <a:gd name="T42" fmla="*/ 141 w 143"/>
                <a:gd name="T43" fmla="*/ 83 h 158"/>
                <a:gd name="T44" fmla="*/ 120 w 143"/>
                <a:gd name="T45" fmla="*/ 77 h 158"/>
                <a:gd name="T46" fmla="*/ 122 w 143"/>
                <a:gd name="T47" fmla="*/ 61 h 158"/>
                <a:gd name="T48" fmla="*/ 117 w 143"/>
                <a:gd name="T49" fmla="*/ 56 h 158"/>
                <a:gd name="T50" fmla="*/ 105 w 143"/>
                <a:gd name="T51" fmla="*/ 58 h 158"/>
                <a:gd name="T52" fmla="*/ 105 w 143"/>
                <a:gd name="T53" fmla="*/ 43 h 158"/>
                <a:gd name="T54" fmla="*/ 103 w 143"/>
                <a:gd name="T55" fmla="*/ 26 h 158"/>
                <a:gd name="T56" fmla="*/ 83 w 143"/>
                <a:gd name="T57" fmla="*/ 24 h 158"/>
                <a:gd name="T58" fmla="*/ 78 w 143"/>
                <a:gd name="T59" fmla="*/ 13 h 158"/>
                <a:gd name="T60" fmla="*/ 57 w 143"/>
                <a:gd name="T61" fmla="*/ 12 h 158"/>
                <a:gd name="T62" fmla="*/ 52 w 143"/>
                <a:gd name="T63" fmla="*/ 7 h 158"/>
                <a:gd name="T64" fmla="*/ 48 w 143"/>
                <a:gd name="T65" fmla="*/ 9 h 158"/>
                <a:gd name="T66" fmla="*/ 33 w 143"/>
                <a:gd name="T67" fmla="*/ 1 h 158"/>
                <a:gd name="T68" fmla="*/ 18 w 143"/>
                <a:gd name="T69" fmla="*/ 8 h 158"/>
                <a:gd name="T70" fmla="*/ 2 w 143"/>
                <a:gd name="T71" fmla="*/ 3 h 158"/>
                <a:gd name="T72" fmla="*/ 0 w 143"/>
                <a:gd name="T73" fmla="*/ 11 h 158"/>
                <a:gd name="T74" fmla="*/ 0 w 143"/>
                <a:gd name="T75" fmla="*/ 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58">
                  <a:moveTo>
                    <a:pt x="0" y="11"/>
                  </a:moveTo>
                  <a:cubicBezTo>
                    <a:pt x="17" y="14"/>
                    <a:pt x="24" y="30"/>
                    <a:pt x="24" y="30"/>
                  </a:cubicBezTo>
                  <a:cubicBezTo>
                    <a:pt x="23" y="40"/>
                    <a:pt x="23" y="40"/>
                    <a:pt x="23" y="40"/>
                  </a:cubicBezTo>
                  <a:cubicBezTo>
                    <a:pt x="38" y="49"/>
                    <a:pt x="38" y="49"/>
                    <a:pt x="38" y="49"/>
                  </a:cubicBezTo>
                  <a:cubicBezTo>
                    <a:pt x="44" y="63"/>
                    <a:pt x="44" y="63"/>
                    <a:pt x="44" y="63"/>
                  </a:cubicBezTo>
                  <a:cubicBezTo>
                    <a:pt x="52" y="64"/>
                    <a:pt x="52" y="64"/>
                    <a:pt x="52" y="64"/>
                  </a:cubicBezTo>
                  <a:cubicBezTo>
                    <a:pt x="54" y="74"/>
                    <a:pt x="54" y="74"/>
                    <a:pt x="54" y="74"/>
                  </a:cubicBezTo>
                  <a:cubicBezTo>
                    <a:pt x="54" y="74"/>
                    <a:pt x="70" y="75"/>
                    <a:pt x="71" y="84"/>
                  </a:cubicBezTo>
                  <a:cubicBezTo>
                    <a:pt x="72" y="93"/>
                    <a:pt x="69" y="106"/>
                    <a:pt x="69" y="106"/>
                  </a:cubicBezTo>
                  <a:cubicBezTo>
                    <a:pt x="74" y="109"/>
                    <a:pt x="74" y="109"/>
                    <a:pt x="74" y="109"/>
                  </a:cubicBezTo>
                  <a:cubicBezTo>
                    <a:pt x="74" y="109"/>
                    <a:pt x="67" y="122"/>
                    <a:pt x="67" y="129"/>
                  </a:cubicBezTo>
                  <a:cubicBezTo>
                    <a:pt x="67" y="136"/>
                    <a:pt x="73" y="143"/>
                    <a:pt x="73" y="143"/>
                  </a:cubicBezTo>
                  <a:cubicBezTo>
                    <a:pt x="73" y="143"/>
                    <a:pt x="72" y="151"/>
                    <a:pt x="75" y="158"/>
                  </a:cubicBezTo>
                  <a:cubicBezTo>
                    <a:pt x="92" y="155"/>
                    <a:pt x="92" y="155"/>
                    <a:pt x="92" y="155"/>
                  </a:cubicBezTo>
                  <a:cubicBezTo>
                    <a:pt x="92" y="155"/>
                    <a:pt x="88" y="145"/>
                    <a:pt x="88" y="141"/>
                  </a:cubicBezTo>
                  <a:cubicBezTo>
                    <a:pt x="88" y="137"/>
                    <a:pt x="104" y="129"/>
                    <a:pt x="104" y="129"/>
                  </a:cubicBezTo>
                  <a:cubicBezTo>
                    <a:pt x="113" y="120"/>
                    <a:pt x="113" y="120"/>
                    <a:pt x="113" y="120"/>
                  </a:cubicBezTo>
                  <a:cubicBezTo>
                    <a:pt x="113" y="120"/>
                    <a:pt x="98" y="110"/>
                    <a:pt x="97" y="106"/>
                  </a:cubicBezTo>
                  <a:cubicBezTo>
                    <a:pt x="96" y="102"/>
                    <a:pt x="113" y="102"/>
                    <a:pt x="113" y="102"/>
                  </a:cubicBezTo>
                  <a:cubicBezTo>
                    <a:pt x="113" y="102"/>
                    <a:pt x="119" y="110"/>
                    <a:pt x="126" y="109"/>
                  </a:cubicBezTo>
                  <a:cubicBezTo>
                    <a:pt x="133" y="108"/>
                    <a:pt x="143" y="104"/>
                    <a:pt x="143" y="104"/>
                  </a:cubicBezTo>
                  <a:cubicBezTo>
                    <a:pt x="143" y="104"/>
                    <a:pt x="142" y="90"/>
                    <a:pt x="141" y="83"/>
                  </a:cubicBezTo>
                  <a:cubicBezTo>
                    <a:pt x="140" y="76"/>
                    <a:pt x="127" y="79"/>
                    <a:pt x="120" y="77"/>
                  </a:cubicBezTo>
                  <a:cubicBezTo>
                    <a:pt x="113" y="75"/>
                    <a:pt x="122" y="61"/>
                    <a:pt x="122" y="61"/>
                  </a:cubicBezTo>
                  <a:cubicBezTo>
                    <a:pt x="117" y="56"/>
                    <a:pt x="117" y="56"/>
                    <a:pt x="117" y="56"/>
                  </a:cubicBezTo>
                  <a:cubicBezTo>
                    <a:pt x="117" y="56"/>
                    <a:pt x="108" y="58"/>
                    <a:pt x="105" y="58"/>
                  </a:cubicBezTo>
                  <a:cubicBezTo>
                    <a:pt x="102" y="58"/>
                    <a:pt x="105" y="43"/>
                    <a:pt x="105" y="43"/>
                  </a:cubicBezTo>
                  <a:cubicBezTo>
                    <a:pt x="105" y="43"/>
                    <a:pt x="114" y="34"/>
                    <a:pt x="103" y="26"/>
                  </a:cubicBezTo>
                  <a:cubicBezTo>
                    <a:pt x="92" y="18"/>
                    <a:pt x="83" y="24"/>
                    <a:pt x="83" y="24"/>
                  </a:cubicBezTo>
                  <a:cubicBezTo>
                    <a:pt x="83" y="24"/>
                    <a:pt x="83" y="17"/>
                    <a:pt x="78" y="13"/>
                  </a:cubicBezTo>
                  <a:cubicBezTo>
                    <a:pt x="73" y="9"/>
                    <a:pt x="66" y="12"/>
                    <a:pt x="57" y="12"/>
                  </a:cubicBezTo>
                  <a:cubicBezTo>
                    <a:pt x="48" y="12"/>
                    <a:pt x="52" y="7"/>
                    <a:pt x="52" y="7"/>
                  </a:cubicBezTo>
                  <a:cubicBezTo>
                    <a:pt x="48" y="9"/>
                    <a:pt x="48" y="9"/>
                    <a:pt x="48" y="9"/>
                  </a:cubicBezTo>
                  <a:cubicBezTo>
                    <a:pt x="48" y="9"/>
                    <a:pt x="42" y="0"/>
                    <a:pt x="33" y="1"/>
                  </a:cubicBezTo>
                  <a:cubicBezTo>
                    <a:pt x="24" y="2"/>
                    <a:pt x="24" y="7"/>
                    <a:pt x="18" y="8"/>
                  </a:cubicBezTo>
                  <a:cubicBezTo>
                    <a:pt x="12" y="9"/>
                    <a:pt x="2" y="3"/>
                    <a:pt x="2" y="3"/>
                  </a:cubicBezTo>
                  <a:cubicBezTo>
                    <a:pt x="0" y="11"/>
                    <a:pt x="0" y="11"/>
                    <a:pt x="0" y="11"/>
                  </a:cubicBezTo>
                  <a:cubicBezTo>
                    <a:pt x="0" y="11"/>
                    <a:pt x="0" y="11"/>
                    <a:pt x="0" y="1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3" name="Freeform 65">
              <a:extLst>
                <a:ext uri="{FF2B5EF4-FFF2-40B4-BE49-F238E27FC236}">
                  <a16:creationId xmlns:a16="http://schemas.microsoft.com/office/drawing/2014/main" id="{0CEEE1E1-AD9E-4684-8BD7-BF6B41EF432F}"/>
                </a:ext>
              </a:extLst>
            </p:cNvPr>
            <p:cNvSpPr>
              <a:spLocks/>
            </p:cNvSpPr>
            <p:nvPr/>
          </p:nvSpPr>
          <p:spPr bwMode="gray">
            <a:xfrm>
              <a:off x="5984145" y="2057048"/>
              <a:ext cx="10652" cy="12783"/>
            </a:xfrm>
            <a:custGeom>
              <a:avLst/>
              <a:gdLst>
                <a:gd name="T0" fmla="*/ 11 w 15"/>
                <a:gd name="T1" fmla="*/ 1 h 16"/>
                <a:gd name="T2" fmla="*/ 4 w 15"/>
                <a:gd name="T3" fmla="*/ 14 h 16"/>
                <a:gd name="T4" fmla="*/ 12 w 15"/>
                <a:gd name="T5" fmla="*/ 16 h 16"/>
                <a:gd name="T6" fmla="*/ 15 w 15"/>
                <a:gd name="T7" fmla="*/ 16 h 16"/>
                <a:gd name="T8" fmla="*/ 15 w 15"/>
                <a:gd name="T9" fmla="*/ 6 h 16"/>
                <a:gd name="T10" fmla="*/ 13 w 15"/>
                <a:gd name="T11" fmla="*/ 0 h 16"/>
                <a:gd name="T12" fmla="*/ 11 w 15"/>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11" y="1"/>
                  </a:moveTo>
                  <a:cubicBezTo>
                    <a:pt x="6" y="3"/>
                    <a:pt x="0" y="11"/>
                    <a:pt x="4" y="14"/>
                  </a:cubicBezTo>
                  <a:cubicBezTo>
                    <a:pt x="8" y="16"/>
                    <a:pt x="12" y="16"/>
                    <a:pt x="12" y="16"/>
                  </a:cubicBezTo>
                  <a:cubicBezTo>
                    <a:pt x="15" y="16"/>
                    <a:pt x="15" y="16"/>
                    <a:pt x="15" y="16"/>
                  </a:cubicBezTo>
                  <a:cubicBezTo>
                    <a:pt x="15" y="14"/>
                    <a:pt x="15" y="9"/>
                    <a:pt x="15" y="6"/>
                  </a:cubicBezTo>
                  <a:cubicBezTo>
                    <a:pt x="15" y="4"/>
                    <a:pt x="14" y="2"/>
                    <a:pt x="13" y="0"/>
                  </a:cubicBezTo>
                  <a:cubicBezTo>
                    <a:pt x="12" y="0"/>
                    <a:pt x="12" y="1"/>
                    <a:pt x="11" y="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4" name="Roemenië">
              <a:extLst>
                <a:ext uri="{FF2B5EF4-FFF2-40B4-BE49-F238E27FC236}">
                  <a16:creationId xmlns:a16="http://schemas.microsoft.com/office/drawing/2014/main" id="{733FC8DA-967E-4F88-AE18-410297BB7AE5}"/>
                </a:ext>
              </a:extLst>
            </p:cNvPr>
            <p:cNvSpPr>
              <a:spLocks/>
            </p:cNvSpPr>
            <p:nvPr/>
          </p:nvSpPr>
          <p:spPr bwMode="gray">
            <a:xfrm>
              <a:off x="6333557" y="2018698"/>
              <a:ext cx="308931" cy="185360"/>
            </a:xfrm>
            <a:custGeom>
              <a:avLst/>
              <a:gdLst>
                <a:gd name="T0" fmla="*/ 360 w 411"/>
                <a:gd name="T1" fmla="*/ 241 h 248"/>
                <a:gd name="T2" fmla="*/ 379 w 411"/>
                <a:gd name="T3" fmla="*/ 187 h 248"/>
                <a:gd name="T4" fmla="*/ 396 w 411"/>
                <a:gd name="T5" fmla="*/ 146 h 248"/>
                <a:gd name="T6" fmla="*/ 353 w 411"/>
                <a:gd name="T7" fmla="*/ 161 h 248"/>
                <a:gd name="T8" fmla="*/ 330 w 411"/>
                <a:gd name="T9" fmla="*/ 121 h 248"/>
                <a:gd name="T10" fmla="*/ 332 w 411"/>
                <a:gd name="T11" fmla="*/ 98 h 248"/>
                <a:gd name="T12" fmla="*/ 317 w 411"/>
                <a:gd name="T13" fmla="*/ 66 h 248"/>
                <a:gd name="T14" fmla="*/ 307 w 411"/>
                <a:gd name="T15" fmla="*/ 55 h 248"/>
                <a:gd name="T16" fmla="*/ 286 w 411"/>
                <a:gd name="T17" fmla="*/ 32 h 248"/>
                <a:gd name="T18" fmla="*/ 263 w 411"/>
                <a:gd name="T19" fmla="*/ 3 h 248"/>
                <a:gd name="T20" fmla="*/ 225 w 411"/>
                <a:gd name="T21" fmla="*/ 17 h 248"/>
                <a:gd name="T22" fmla="*/ 204 w 411"/>
                <a:gd name="T23" fmla="*/ 21 h 248"/>
                <a:gd name="T24" fmla="*/ 172 w 411"/>
                <a:gd name="T25" fmla="*/ 16 h 248"/>
                <a:gd name="T26" fmla="*/ 145 w 411"/>
                <a:gd name="T27" fmla="*/ 18 h 248"/>
                <a:gd name="T28" fmla="*/ 123 w 411"/>
                <a:gd name="T29" fmla="*/ 14 h 248"/>
                <a:gd name="T30" fmla="*/ 90 w 411"/>
                <a:gd name="T31" fmla="*/ 28 h 248"/>
                <a:gd name="T32" fmla="*/ 69 w 411"/>
                <a:gd name="T33" fmla="*/ 53 h 248"/>
                <a:gd name="T34" fmla="*/ 46 w 411"/>
                <a:gd name="T35" fmla="*/ 83 h 248"/>
                <a:gd name="T36" fmla="*/ 29 w 411"/>
                <a:gd name="T37" fmla="*/ 107 h 248"/>
                <a:gd name="T38" fmla="*/ 16 w 411"/>
                <a:gd name="T39" fmla="*/ 114 h 248"/>
                <a:gd name="T40" fmla="*/ 1 w 411"/>
                <a:gd name="T41" fmla="*/ 119 h 248"/>
                <a:gd name="T42" fmla="*/ 22 w 411"/>
                <a:gd name="T43" fmla="*/ 131 h 248"/>
                <a:gd name="T44" fmla="*/ 38 w 411"/>
                <a:gd name="T45" fmla="*/ 160 h 248"/>
                <a:gd name="T46" fmla="*/ 51 w 411"/>
                <a:gd name="T47" fmla="*/ 177 h 248"/>
                <a:gd name="T48" fmla="*/ 72 w 411"/>
                <a:gd name="T49" fmla="*/ 190 h 248"/>
                <a:gd name="T50" fmla="*/ 94 w 411"/>
                <a:gd name="T51" fmla="*/ 190 h 248"/>
                <a:gd name="T52" fmla="*/ 107 w 411"/>
                <a:gd name="T53" fmla="*/ 200 h 248"/>
                <a:gd name="T54" fmla="*/ 107 w 411"/>
                <a:gd name="T55" fmla="*/ 212 h 248"/>
                <a:gd name="T56" fmla="*/ 113 w 411"/>
                <a:gd name="T57" fmla="*/ 219 h 248"/>
                <a:gd name="T58" fmla="*/ 118 w 411"/>
                <a:gd name="T59" fmla="*/ 236 h 248"/>
                <a:gd name="T60" fmla="*/ 142 w 411"/>
                <a:gd name="T61" fmla="*/ 232 h 248"/>
                <a:gd name="T62" fmla="*/ 180 w 411"/>
                <a:gd name="T63" fmla="*/ 244 h 248"/>
                <a:gd name="T64" fmla="*/ 201 w 411"/>
                <a:gd name="T65" fmla="*/ 240 h 248"/>
                <a:gd name="T66" fmla="*/ 236 w 411"/>
                <a:gd name="T67" fmla="*/ 247 h 248"/>
                <a:gd name="T68" fmla="*/ 266 w 411"/>
                <a:gd name="T69" fmla="*/ 229 h 248"/>
                <a:gd name="T70" fmla="*/ 284 w 411"/>
                <a:gd name="T71" fmla="*/ 226 h 248"/>
                <a:gd name="T72" fmla="*/ 315 w 411"/>
                <a:gd name="T73" fmla="*/ 228 h 248"/>
                <a:gd name="T74" fmla="*/ 341 w 411"/>
                <a:gd name="T75" fmla="*/ 24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1" h="248">
                  <a:moveTo>
                    <a:pt x="341" y="240"/>
                  </a:moveTo>
                  <a:cubicBezTo>
                    <a:pt x="344" y="242"/>
                    <a:pt x="353" y="242"/>
                    <a:pt x="360" y="241"/>
                  </a:cubicBezTo>
                  <a:cubicBezTo>
                    <a:pt x="358" y="230"/>
                    <a:pt x="359" y="216"/>
                    <a:pt x="364" y="209"/>
                  </a:cubicBezTo>
                  <a:cubicBezTo>
                    <a:pt x="373" y="197"/>
                    <a:pt x="379" y="187"/>
                    <a:pt x="379" y="187"/>
                  </a:cubicBezTo>
                  <a:cubicBezTo>
                    <a:pt x="379" y="187"/>
                    <a:pt x="411" y="197"/>
                    <a:pt x="407" y="174"/>
                  </a:cubicBezTo>
                  <a:cubicBezTo>
                    <a:pt x="404" y="158"/>
                    <a:pt x="399" y="149"/>
                    <a:pt x="396" y="146"/>
                  </a:cubicBezTo>
                  <a:cubicBezTo>
                    <a:pt x="395" y="148"/>
                    <a:pt x="391" y="152"/>
                    <a:pt x="382" y="151"/>
                  </a:cubicBezTo>
                  <a:cubicBezTo>
                    <a:pt x="370" y="150"/>
                    <a:pt x="374" y="164"/>
                    <a:pt x="353" y="161"/>
                  </a:cubicBezTo>
                  <a:cubicBezTo>
                    <a:pt x="332" y="158"/>
                    <a:pt x="336" y="135"/>
                    <a:pt x="336" y="135"/>
                  </a:cubicBezTo>
                  <a:cubicBezTo>
                    <a:pt x="336" y="135"/>
                    <a:pt x="330" y="128"/>
                    <a:pt x="330" y="121"/>
                  </a:cubicBezTo>
                  <a:cubicBezTo>
                    <a:pt x="330" y="114"/>
                    <a:pt x="337" y="101"/>
                    <a:pt x="337" y="101"/>
                  </a:cubicBezTo>
                  <a:cubicBezTo>
                    <a:pt x="332" y="98"/>
                    <a:pt x="332" y="98"/>
                    <a:pt x="332" y="98"/>
                  </a:cubicBezTo>
                  <a:cubicBezTo>
                    <a:pt x="332" y="98"/>
                    <a:pt x="335" y="85"/>
                    <a:pt x="334" y="76"/>
                  </a:cubicBezTo>
                  <a:cubicBezTo>
                    <a:pt x="333" y="67"/>
                    <a:pt x="317" y="66"/>
                    <a:pt x="317" y="66"/>
                  </a:cubicBezTo>
                  <a:cubicBezTo>
                    <a:pt x="315" y="56"/>
                    <a:pt x="315" y="56"/>
                    <a:pt x="315" y="56"/>
                  </a:cubicBezTo>
                  <a:cubicBezTo>
                    <a:pt x="307" y="55"/>
                    <a:pt x="307" y="55"/>
                    <a:pt x="307" y="55"/>
                  </a:cubicBezTo>
                  <a:cubicBezTo>
                    <a:pt x="301" y="41"/>
                    <a:pt x="301" y="41"/>
                    <a:pt x="301" y="41"/>
                  </a:cubicBezTo>
                  <a:cubicBezTo>
                    <a:pt x="286" y="32"/>
                    <a:pt x="286" y="32"/>
                    <a:pt x="286" y="32"/>
                  </a:cubicBezTo>
                  <a:cubicBezTo>
                    <a:pt x="287" y="22"/>
                    <a:pt x="287" y="22"/>
                    <a:pt x="287" y="22"/>
                  </a:cubicBezTo>
                  <a:cubicBezTo>
                    <a:pt x="287" y="22"/>
                    <a:pt x="280" y="6"/>
                    <a:pt x="263" y="3"/>
                  </a:cubicBezTo>
                  <a:cubicBezTo>
                    <a:pt x="246" y="0"/>
                    <a:pt x="248" y="18"/>
                    <a:pt x="238" y="18"/>
                  </a:cubicBezTo>
                  <a:cubicBezTo>
                    <a:pt x="228" y="18"/>
                    <a:pt x="225" y="17"/>
                    <a:pt x="225" y="17"/>
                  </a:cubicBezTo>
                  <a:cubicBezTo>
                    <a:pt x="221" y="24"/>
                    <a:pt x="221" y="24"/>
                    <a:pt x="221" y="24"/>
                  </a:cubicBezTo>
                  <a:cubicBezTo>
                    <a:pt x="204" y="21"/>
                    <a:pt x="204" y="21"/>
                    <a:pt x="204" y="21"/>
                  </a:cubicBezTo>
                  <a:cubicBezTo>
                    <a:pt x="204" y="21"/>
                    <a:pt x="204" y="30"/>
                    <a:pt x="194" y="33"/>
                  </a:cubicBezTo>
                  <a:cubicBezTo>
                    <a:pt x="184" y="36"/>
                    <a:pt x="178" y="17"/>
                    <a:pt x="172" y="16"/>
                  </a:cubicBezTo>
                  <a:cubicBezTo>
                    <a:pt x="166" y="15"/>
                    <a:pt x="151" y="23"/>
                    <a:pt x="151" y="23"/>
                  </a:cubicBezTo>
                  <a:cubicBezTo>
                    <a:pt x="145" y="18"/>
                    <a:pt x="145" y="18"/>
                    <a:pt x="145" y="18"/>
                  </a:cubicBezTo>
                  <a:cubicBezTo>
                    <a:pt x="129" y="21"/>
                    <a:pt x="129" y="21"/>
                    <a:pt x="129" y="21"/>
                  </a:cubicBezTo>
                  <a:cubicBezTo>
                    <a:pt x="129" y="21"/>
                    <a:pt x="127" y="14"/>
                    <a:pt x="123" y="14"/>
                  </a:cubicBezTo>
                  <a:cubicBezTo>
                    <a:pt x="119" y="14"/>
                    <a:pt x="110" y="14"/>
                    <a:pt x="110" y="14"/>
                  </a:cubicBezTo>
                  <a:cubicBezTo>
                    <a:pt x="110" y="14"/>
                    <a:pt x="100" y="27"/>
                    <a:pt x="90" y="28"/>
                  </a:cubicBezTo>
                  <a:cubicBezTo>
                    <a:pt x="80" y="29"/>
                    <a:pt x="71" y="29"/>
                    <a:pt x="70" y="35"/>
                  </a:cubicBezTo>
                  <a:cubicBezTo>
                    <a:pt x="69" y="41"/>
                    <a:pt x="69" y="53"/>
                    <a:pt x="69" y="53"/>
                  </a:cubicBezTo>
                  <a:cubicBezTo>
                    <a:pt x="69" y="53"/>
                    <a:pt x="72" y="65"/>
                    <a:pt x="62" y="70"/>
                  </a:cubicBezTo>
                  <a:cubicBezTo>
                    <a:pt x="52" y="75"/>
                    <a:pt x="46" y="83"/>
                    <a:pt x="46" y="83"/>
                  </a:cubicBezTo>
                  <a:cubicBezTo>
                    <a:pt x="46" y="83"/>
                    <a:pt x="51" y="91"/>
                    <a:pt x="45" y="97"/>
                  </a:cubicBezTo>
                  <a:cubicBezTo>
                    <a:pt x="39" y="103"/>
                    <a:pt x="29" y="107"/>
                    <a:pt x="29" y="107"/>
                  </a:cubicBezTo>
                  <a:cubicBezTo>
                    <a:pt x="18" y="105"/>
                    <a:pt x="18" y="105"/>
                    <a:pt x="18" y="105"/>
                  </a:cubicBezTo>
                  <a:cubicBezTo>
                    <a:pt x="16" y="114"/>
                    <a:pt x="16" y="114"/>
                    <a:pt x="16" y="114"/>
                  </a:cubicBezTo>
                  <a:cubicBezTo>
                    <a:pt x="0" y="118"/>
                    <a:pt x="0" y="118"/>
                    <a:pt x="0" y="118"/>
                  </a:cubicBezTo>
                  <a:cubicBezTo>
                    <a:pt x="1" y="119"/>
                    <a:pt x="1" y="119"/>
                    <a:pt x="1" y="119"/>
                  </a:cubicBezTo>
                  <a:cubicBezTo>
                    <a:pt x="16" y="133"/>
                    <a:pt x="16" y="133"/>
                    <a:pt x="16" y="133"/>
                  </a:cubicBezTo>
                  <a:cubicBezTo>
                    <a:pt x="22" y="131"/>
                    <a:pt x="22" y="131"/>
                    <a:pt x="22" y="131"/>
                  </a:cubicBezTo>
                  <a:cubicBezTo>
                    <a:pt x="30" y="154"/>
                    <a:pt x="30" y="154"/>
                    <a:pt x="30" y="154"/>
                  </a:cubicBezTo>
                  <a:cubicBezTo>
                    <a:pt x="30" y="154"/>
                    <a:pt x="36" y="165"/>
                    <a:pt x="38" y="160"/>
                  </a:cubicBezTo>
                  <a:cubicBezTo>
                    <a:pt x="40" y="155"/>
                    <a:pt x="52" y="156"/>
                    <a:pt x="54" y="162"/>
                  </a:cubicBezTo>
                  <a:cubicBezTo>
                    <a:pt x="56" y="168"/>
                    <a:pt x="51" y="177"/>
                    <a:pt x="51" y="177"/>
                  </a:cubicBezTo>
                  <a:cubicBezTo>
                    <a:pt x="56" y="188"/>
                    <a:pt x="56" y="188"/>
                    <a:pt x="56" y="188"/>
                  </a:cubicBezTo>
                  <a:cubicBezTo>
                    <a:pt x="72" y="190"/>
                    <a:pt x="72" y="190"/>
                    <a:pt x="72" y="190"/>
                  </a:cubicBezTo>
                  <a:cubicBezTo>
                    <a:pt x="78" y="197"/>
                    <a:pt x="78" y="197"/>
                    <a:pt x="78" y="197"/>
                  </a:cubicBezTo>
                  <a:cubicBezTo>
                    <a:pt x="94" y="190"/>
                    <a:pt x="94" y="190"/>
                    <a:pt x="94" y="190"/>
                  </a:cubicBezTo>
                  <a:cubicBezTo>
                    <a:pt x="110" y="194"/>
                    <a:pt x="110" y="194"/>
                    <a:pt x="110" y="194"/>
                  </a:cubicBezTo>
                  <a:cubicBezTo>
                    <a:pt x="107" y="200"/>
                    <a:pt x="107" y="200"/>
                    <a:pt x="107" y="200"/>
                  </a:cubicBezTo>
                  <a:cubicBezTo>
                    <a:pt x="100" y="208"/>
                    <a:pt x="100" y="208"/>
                    <a:pt x="100" y="208"/>
                  </a:cubicBezTo>
                  <a:cubicBezTo>
                    <a:pt x="107" y="212"/>
                    <a:pt x="107" y="212"/>
                    <a:pt x="107" y="212"/>
                  </a:cubicBezTo>
                  <a:cubicBezTo>
                    <a:pt x="106" y="218"/>
                    <a:pt x="106" y="218"/>
                    <a:pt x="106" y="218"/>
                  </a:cubicBezTo>
                  <a:cubicBezTo>
                    <a:pt x="113" y="219"/>
                    <a:pt x="113" y="219"/>
                    <a:pt x="113" y="219"/>
                  </a:cubicBezTo>
                  <a:cubicBezTo>
                    <a:pt x="113" y="219"/>
                    <a:pt x="123" y="219"/>
                    <a:pt x="125" y="223"/>
                  </a:cubicBezTo>
                  <a:cubicBezTo>
                    <a:pt x="127" y="227"/>
                    <a:pt x="118" y="232"/>
                    <a:pt x="118" y="236"/>
                  </a:cubicBezTo>
                  <a:cubicBezTo>
                    <a:pt x="118" y="240"/>
                    <a:pt x="135" y="239"/>
                    <a:pt x="135" y="239"/>
                  </a:cubicBezTo>
                  <a:cubicBezTo>
                    <a:pt x="142" y="232"/>
                    <a:pt x="142" y="232"/>
                    <a:pt x="142" y="232"/>
                  </a:cubicBezTo>
                  <a:cubicBezTo>
                    <a:pt x="158" y="239"/>
                    <a:pt x="158" y="239"/>
                    <a:pt x="158" y="239"/>
                  </a:cubicBezTo>
                  <a:cubicBezTo>
                    <a:pt x="158" y="239"/>
                    <a:pt x="167" y="244"/>
                    <a:pt x="180" y="244"/>
                  </a:cubicBezTo>
                  <a:cubicBezTo>
                    <a:pt x="193" y="244"/>
                    <a:pt x="188" y="235"/>
                    <a:pt x="188" y="235"/>
                  </a:cubicBezTo>
                  <a:cubicBezTo>
                    <a:pt x="201" y="240"/>
                    <a:pt x="201" y="240"/>
                    <a:pt x="201" y="240"/>
                  </a:cubicBezTo>
                  <a:cubicBezTo>
                    <a:pt x="214" y="241"/>
                    <a:pt x="214" y="241"/>
                    <a:pt x="214" y="241"/>
                  </a:cubicBezTo>
                  <a:cubicBezTo>
                    <a:pt x="214" y="241"/>
                    <a:pt x="225" y="246"/>
                    <a:pt x="236" y="247"/>
                  </a:cubicBezTo>
                  <a:cubicBezTo>
                    <a:pt x="247" y="248"/>
                    <a:pt x="246" y="232"/>
                    <a:pt x="253" y="230"/>
                  </a:cubicBezTo>
                  <a:cubicBezTo>
                    <a:pt x="260" y="228"/>
                    <a:pt x="266" y="229"/>
                    <a:pt x="266" y="229"/>
                  </a:cubicBezTo>
                  <a:cubicBezTo>
                    <a:pt x="265" y="224"/>
                    <a:pt x="265" y="224"/>
                    <a:pt x="265" y="224"/>
                  </a:cubicBezTo>
                  <a:cubicBezTo>
                    <a:pt x="284" y="226"/>
                    <a:pt x="284" y="226"/>
                    <a:pt x="284" y="226"/>
                  </a:cubicBezTo>
                  <a:cubicBezTo>
                    <a:pt x="284" y="226"/>
                    <a:pt x="281" y="220"/>
                    <a:pt x="290" y="220"/>
                  </a:cubicBezTo>
                  <a:cubicBezTo>
                    <a:pt x="299" y="220"/>
                    <a:pt x="306" y="228"/>
                    <a:pt x="315" y="228"/>
                  </a:cubicBezTo>
                  <a:cubicBezTo>
                    <a:pt x="324" y="228"/>
                    <a:pt x="333" y="230"/>
                    <a:pt x="333" y="230"/>
                  </a:cubicBezTo>
                  <a:cubicBezTo>
                    <a:pt x="333" y="230"/>
                    <a:pt x="336" y="237"/>
                    <a:pt x="341" y="24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5" name="Bosnië">
              <a:extLst>
                <a:ext uri="{FF2B5EF4-FFF2-40B4-BE49-F238E27FC236}">
                  <a16:creationId xmlns:a16="http://schemas.microsoft.com/office/drawing/2014/main" id="{CBADF440-BB84-4FD6-9CB7-9B71096C7F3E}"/>
                </a:ext>
              </a:extLst>
            </p:cNvPr>
            <p:cNvSpPr>
              <a:spLocks/>
            </p:cNvSpPr>
            <p:nvPr/>
          </p:nvSpPr>
          <p:spPr bwMode="gray">
            <a:xfrm>
              <a:off x="6184418" y="2138009"/>
              <a:ext cx="129964" cy="115050"/>
            </a:xfrm>
            <a:custGeom>
              <a:avLst/>
              <a:gdLst>
                <a:gd name="T0" fmla="*/ 162 w 173"/>
                <a:gd name="T1" fmla="*/ 51 h 153"/>
                <a:gd name="T2" fmla="*/ 151 w 173"/>
                <a:gd name="T3" fmla="*/ 52 h 153"/>
                <a:gd name="T4" fmla="*/ 151 w 173"/>
                <a:gd name="T5" fmla="*/ 41 h 153"/>
                <a:gd name="T6" fmla="*/ 163 w 173"/>
                <a:gd name="T7" fmla="*/ 22 h 153"/>
                <a:gd name="T8" fmla="*/ 144 w 173"/>
                <a:gd name="T9" fmla="*/ 23 h 153"/>
                <a:gd name="T10" fmla="*/ 141 w 173"/>
                <a:gd name="T11" fmla="*/ 18 h 153"/>
                <a:gd name="T12" fmla="*/ 136 w 173"/>
                <a:gd name="T13" fmla="*/ 19 h 153"/>
                <a:gd name="T14" fmla="*/ 126 w 173"/>
                <a:gd name="T15" fmla="*/ 8 h 153"/>
                <a:gd name="T16" fmla="*/ 109 w 173"/>
                <a:gd name="T17" fmla="*/ 7 h 153"/>
                <a:gd name="T18" fmla="*/ 93 w 173"/>
                <a:gd name="T19" fmla="*/ 8 h 153"/>
                <a:gd name="T20" fmla="*/ 80 w 173"/>
                <a:gd name="T21" fmla="*/ 5 h 153"/>
                <a:gd name="T22" fmla="*/ 71 w 173"/>
                <a:gd name="T23" fmla="*/ 9 h 153"/>
                <a:gd name="T24" fmla="*/ 58 w 173"/>
                <a:gd name="T25" fmla="*/ 2 h 153"/>
                <a:gd name="T26" fmla="*/ 43 w 173"/>
                <a:gd name="T27" fmla="*/ 4 h 153"/>
                <a:gd name="T28" fmla="*/ 28 w 173"/>
                <a:gd name="T29" fmla="*/ 8 h 153"/>
                <a:gd name="T30" fmla="*/ 12 w 173"/>
                <a:gd name="T31" fmla="*/ 1 h 153"/>
                <a:gd name="T32" fmla="*/ 9 w 173"/>
                <a:gd name="T33" fmla="*/ 15 h 153"/>
                <a:gd name="T34" fmla="*/ 0 w 173"/>
                <a:gd name="T35" fmla="*/ 20 h 153"/>
                <a:gd name="T36" fmla="*/ 7 w 173"/>
                <a:gd name="T37" fmla="*/ 27 h 153"/>
                <a:gd name="T38" fmla="*/ 19 w 173"/>
                <a:gd name="T39" fmla="*/ 30 h 153"/>
                <a:gd name="T40" fmla="*/ 18 w 173"/>
                <a:gd name="T41" fmla="*/ 39 h 153"/>
                <a:gd name="T42" fmla="*/ 26 w 173"/>
                <a:gd name="T43" fmla="*/ 43 h 153"/>
                <a:gd name="T44" fmla="*/ 26 w 173"/>
                <a:gd name="T45" fmla="*/ 57 h 153"/>
                <a:gd name="T46" fmla="*/ 37 w 173"/>
                <a:gd name="T47" fmla="*/ 60 h 153"/>
                <a:gd name="T48" fmla="*/ 47 w 173"/>
                <a:gd name="T49" fmla="*/ 80 h 153"/>
                <a:gd name="T50" fmla="*/ 75 w 173"/>
                <a:gd name="T51" fmla="*/ 99 h 153"/>
                <a:gd name="T52" fmla="*/ 81 w 173"/>
                <a:gd name="T53" fmla="*/ 120 h 153"/>
                <a:gd name="T54" fmla="*/ 89 w 173"/>
                <a:gd name="T55" fmla="*/ 121 h 153"/>
                <a:gd name="T56" fmla="*/ 125 w 173"/>
                <a:gd name="T57" fmla="*/ 153 h 153"/>
                <a:gd name="T58" fmla="*/ 138 w 173"/>
                <a:gd name="T59" fmla="*/ 137 h 153"/>
                <a:gd name="T60" fmla="*/ 124 w 173"/>
                <a:gd name="T61" fmla="*/ 128 h 153"/>
                <a:gd name="T62" fmla="*/ 125 w 173"/>
                <a:gd name="T63" fmla="*/ 118 h 153"/>
                <a:gd name="T64" fmla="*/ 130 w 173"/>
                <a:gd name="T65" fmla="*/ 118 h 153"/>
                <a:gd name="T66" fmla="*/ 139 w 173"/>
                <a:gd name="T67" fmla="*/ 103 h 153"/>
                <a:gd name="T68" fmla="*/ 150 w 173"/>
                <a:gd name="T69" fmla="*/ 104 h 153"/>
                <a:gd name="T70" fmla="*/ 150 w 173"/>
                <a:gd name="T71" fmla="*/ 89 h 153"/>
                <a:gd name="T72" fmla="*/ 171 w 173"/>
                <a:gd name="T73" fmla="*/ 86 h 153"/>
                <a:gd name="T74" fmla="*/ 159 w 173"/>
                <a:gd name="T75" fmla="*/ 66 h 153"/>
                <a:gd name="T76" fmla="*/ 173 w 173"/>
                <a:gd name="T77" fmla="*/ 64 h 153"/>
                <a:gd name="T78" fmla="*/ 162 w 173"/>
                <a:gd name="T79"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 h="153">
                  <a:moveTo>
                    <a:pt x="162" y="51"/>
                  </a:moveTo>
                  <a:cubicBezTo>
                    <a:pt x="155" y="49"/>
                    <a:pt x="151" y="52"/>
                    <a:pt x="151" y="52"/>
                  </a:cubicBezTo>
                  <a:cubicBezTo>
                    <a:pt x="151" y="41"/>
                    <a:pt x="151" y="41"/>
                    <a:pt x="151" y="41"/>
                  </a:cubicBezTo>
                  <a:cubicBezTo>
                    <a:pt x="151" y="41"/>
                    <a:pt x="163" y="27"/>
                    <a:pt x="163" y="22"/>
                  </a:cubicBezTo>
                  <a:cubicBezTo>
                    <a:pt x="163" y="17"/>
                    <a:pt x="144" y="23"/>
                    <a:pt x="144" y="23"/>
                  </a:cubicBezTo>
                  <a:cubicBezTo>
                    <a:pt x="141" y="18"/>
                    <a:pt x="141" y="18"/>
                    <a:pt x="141" y="18"/>
                  </a:cubicBezTo>
                  <a:cubicBezTo>
                    <a:pt x="136" y="19"/>
                    <a:pt x="136" y="19"/>
                    <a:pt x="136" y="19"/>
                  </a:cubicBezTo>
                  <a:cubicBezTo>
                    <a:pt x="126" y="8"/>
                    <a:pt x="126" y="8"/>
                    <a:pt x="126" y="8"/>
                  </a:cubicBezTo>
                  <a:cubicBezTo>
                    <a:pt x="126" y="8"/>
                    <a:pt x="115" y="8"/>
                    <a:pt x="109" y="7"/>
                  </a:cubicBezTo>
                  <a:cubicBezTo>
                    <a:pt x="103" y="6"/>
                    <a:pt x="96" y="8"/>
                    <a:pt x="93" y="8"/>
                  </a:cubicBezTo>
                  <a:cubicBezTo>
                    <a:pt x="90" y="8"/>
                    <a:pt x="80" y="5"/>
                    <a:pt x="80" y="5"/>
                  </a:cubicBezTo>
                  <a:cubicBezTo>
                    <a:pt x="71" y="9"/>
                    <a:pt x="71" y="9"/>
                    <a:pt x="71" y="9"/>
                  </a:cubicBezTo>
                  <a:cubicBezTo>
                    <a:pt x="58" y="2"/>
                    <a:pt x="58" y="2"/>
                    <a:pt x="58" y="2"/>
                  </a:cubicBezTo>
                  <a:cubicBezTo>
                    <a:pt x="43" y="4"/>
                    <a:pt x="43" y="4"/>
                    <a:pt x="43" y="4"/>
                  </a:cubicBezTo>
                  <a:cubicBezTo>
                    <a:pt x="28" y="8"/>
                    <a:pt x="28" y="8"/>
                    <a:pt x="28" y="8"/>
                  </a:cubicBezTo>
                  <a:cubicBezTo>
                    <a:pt x="28" y="8"/>
                    <a:pt x="16" y="0"/>
                    <a:pt x="12" y="1"/>
                  </a:cubicBezTo>
                  <a:cubicBezTo>
                    <a:pt x="8" y="2"/>
                    <a:pt x="9" y="15"/>
                    <a:pt x="9" y="15"/>
                  </a:cubicBezTo>
                  <a:cubicBezTo>
                    <a:pt x="0" y="20"/>
                    <a:pt x="0" y="20"/>
                    <a:pt x="0" y="20"/>
                  </a:cubicBezTo>
                  <a:cubicBezTo>
                    <a:pt x="7" y="27"/>
                    <a:pt x="7" y="27"/>
                    <a:pt x="7" y="27"/>
                  </a:cubicBezTo>
                  <a:cubicBezTo>
                    <a:pt x="19" y="30"/>
                    <a:pt x="19" y="30"/>
                    <a:pt x="19" y="30"/>
                  </a:cubicBezTo>
                  <a:cubicBezTo>
                    <a:pt x="18" y="39"/>
                    <a:pt x="18" y="39"/>
                    <a:pt x="18" y="39"/>
                  </a:cubicBezTo>
                  <a:cubicBezTo>
                    <a:pt x="18" y="39"/>
                    <a:pt x="23" y="39"/>
                    <a:pt x="26" y="43"/>
                  </a:cubicBezTo>
                  <a:cubicBezTo>
                    <a:pt x="29" y="47"/>
                    <a:pt x="26" y="57"/>
                    <a:pt x="26" y="57"/>
                  </a:cubicBezTo>
                  <a:cubicBezTo>
                    <a:pt x="37" y="60"/>
                    <a:pt x="37" y="60"/>
                    <a:pt x="37" y="60"/>
                  </a:cubicBezTo>
                  <a:cubicBezTo>
                    <a:pt x="47" y="80"/>
                    <a:pt x="47" y="80"/>
                    <a:pt x="47" y="80"/>
                  </a:cubicBezTo>
                  <a:cubicBezTo>
                    <a:pt x="47" y="80"/>
                    <a:pt x="51" y="84"/>
                    <a:pt x="75" y="99"/>
                  </a:cubicBezTo>
                  <a:cubicBezTo>
                    <a:pt x="90" y="108"/>
                    <a:pt x="86" y="116"/>
                    <a:pt x="81" y="120"/>
                  </a:cubicBezTo>
                  <a:cubicBezTo>
                    <a:pt x="89" y="121"/>
                    <a:pt x="89" y="121"/>
                    <a:pt x="89" y="121"/>
                  </a:cubicBezTo>
                  <a:cubicBezTo>
                    <a:pt x="89" y="121"/>
                    <a:pt x="116" y="148"/>
                    <a:pt x="125" y="153"/>
                  </a:cubicBezTo>
                  <a:cubicBezTo>
                    <a:pt x="138" y="137"/>
                    <a:pt x="138" y="137"/>
                    <a:pt x="138" y="137"/>
                  </a:cubicBezTo>
                  <a:cubicBezTo>
                    <a:pt x="138" y="137"/>
                    <a:pt x="127" y="131"/>
                    <a:pt x="124" y="128"/>
                  </a:cubicBezTo>
                  <a:cubicBezTo>
                    <a:pt x="121" y="125"/>
                    <a:pt x="125" y="118"/>
                    <a:pt x="125" y="118"/>
                  </a:cubicBezTo>
                  <a:cubicBezTo>
                    <a:pt x="130" y="118"/>
                    <a:pt x="130" y="118"/>
                    <a:pt x="130" y="118"/>
                  </a:cubicBezTo>
                  <a:cubicBezTo>
                    <a:pt x="130" y="118"/>
                    <a:pt x="136" y="107"/>
                    <a:pt x="139" y="103"/>
                  </a:cubicBezTo>
                  <a:cubicBezTo>
                    <a:pt x="142" y="99"/>
                    <a:pt x="150" y="104"/>
                    <a:pt x="150" y="104"/>
                  </a:cubicBezTo>
                  <a:cubicBezTo>
                    <a:pt x="150" y="89"/>
                    <a:pt x="150" y="89"/>
                    <a:pt x="150" y="89"/>
                  </a:cubicBezTo>
                  <a:cubicBezTo>
                    <a:pt x="150" y="89"/>
                    <a:pt x="169" y="93"/>
                    <a:pt x="171" y="86"/>
                  </a:cubicBezTo>
                  <a:cubicBezTo>
                    <a:pt x="173" y="79"/>
                    <a:pt x="159" y="66"/>
                    <a:pt x="159" y="66"/>
                  </a:cubicBezTo>
                  <a:cubicBezTo>
                    <a:pt x="173" y="64"/>
                    <a:pt x="173" y="64"/>
                    <a:pt x="173" y="64"/>
                  </a:cubicBezTo>
                  <a:cubicBezTo>
                    <a:pt x="173" y="64"/>
                    <a:pt x="169" y="53"/>
                    <a:pt x="162" y="5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6" name="Kroatië">
              <a:extLst>
                <a:ext uri="{FF2B5EF4-FFF2-40B4-BE49-F238E27FC236}">
                  <a16:creationId xmlns:a16="http://schemas.microsoft.com/office/drawing/2014/main" id="{EAC7C577-B986-4562-AD03-006AA63CFA0B}"/>
                </a:ext>
              </a:extLst>
            </p:cNvPr>
            <p:cNvSpPr>
              <a:spLocks/>
            </p:cNvSpPr>
            <p:nvPr/>
          </p:nvSpPr>
          <p:spPr bwMode="gray">
            <a:xfrm>
              <a:off x="6122632" y="2089007"/>
              <a:ext cx="183228" cy="138487"/>
            </a:xfrm>
            <a:custGeom>
              <a:avLst/>
              <a:gdLst>
                <a:gd name="T0" fmla="*/ 232 w 246"/>
                <a:gd name="T1" fmla="*/ 77 h 186"/>
                <a:gd name="T2" fmla="*/ 228 w 246"/>
                <a:gd name="T3" fmla="*/ 65 h 186"/>
                <a:gd name="T4" fmla="*/ 226 w 246"/>
                <a:gd name="T5" fmla="*/ 52 h 186"/>
                <a:gd name="T6" fmla="*/ 217 w 246"/>
                <a:gd name="T7" fmla="*/ 32 h 186"/>
                <a:gd name="T8" fmla="*/ 183 w 246"/>
                <a:gd name="T9" fmla="*/ 41 h 186"/>
                <a:gd name="T10" fmla="*/ 168 w 246"/>
                <a:gd name="T11" fmla="*/ 34 h 186"/>
                <a:gd name="T12" fmla="*/ 139 w 246"/>
                <a:gd name="T13" fmla="*/ 13 h 186"/>
                <a:gd name="T14" fmla="*/ 112 w 246"/>
                <a:gd name="T15" fmla="*/ 2 h 186"/>
                <a:gd name="T16" fmla="*/ 93 w 246"/>
                <a:gd name="T17" fmla="*/ 14 h 186"/>
                <a:gd name="T18" fmla="*/ 87 w 246"/>
                <a:gd name="T19" fmla="*/ 31 h 186"/>
                <a:gd name="T20" fmla="*/ 70 w 246"/>
                <a:gd name="T21" fmla="*/ 40 h 186"/>
                <a:gd name="T22" fmla="*/ 59 w 246"/>
                <a:gd name="T23" fmla="*/ 53 h 186"/>
                <a:gd name="T24" fmla="*/ 40 w 246"/>
                <a:gd name="T25" fmla="*/ 45 h 186"/>
                <a:gd name="T26" fmla="*/ 22 w 246"/>
                <a:gd name="T27" fmla="*/ 54 h 186"/>
                <a:gd name="T28" fmla="*/ 14 w 246"/>
                <a:gd name="T29" fmla="*/ 57 h 186"/>
                <a:gd name="T30" fmla="*/ 1 w 246"/>
                <a:gd name="T31" fmla="*/ 67 h 186"/>
                <a:gd name="T32" fmla="*/ 31 w 246"/>
                <a:gd name="T33" fmla="*/ 70 h 186"/>
                <a:gd name="T34" fmla="*/ 54 w 246"/>
                <a:gd name="T35" fmla="*/ 87 h 186"/>
                <a:gd name="T36" fmla="*/ 68 w 246"/>
                <a:gd name="T37" fmla="*/ 123 h 186"/>
                <a:gd name="T38" fmla="*/ 98 w 246"/>
                <a:gd name="T39" fmla="*/ 161 h 186"/>
                <a:gd name="T40" fmla="*/ 146 w 246"/>
                <a:gd name="T41" fmla="*/ 171 h 186"/>
                <a:gd name="T42" fmla="*/ 165 w 246"/>
                <a:gd name="T43" fmla="*/ 186 h 186"/>
                <a:gd name="T44" fmla="*/ 131 w 246"/>
                <a:gd name="T45" fmla="*/ 146 h 186"/>
                <a:gd name="T46" fmla="*/ 110 w 246"/>
                <a:gd name="T47" fmla="*/ 123 h 186"/>
                <a:gd name="T48" fmla="*/ 102 w 246"/>
                <a:gd name="T49" fmla="*/ 105 h 186"/>
                <a:gd name="T50" fmla="*/ 91 w 246"/>
                <a:gd name="T51" fmla="*/ 93 h 186"/>
                <a:gd name="T52" fmla="*/ 93 w 246"/>
                <a:gd name="T53" fmla="*/ 81 h 186"/>
                <a:gd name="T54" fmla="*/ 112 w 246"/>
                <a:gd name="T55" fmla="*/ 74 h 186"/>
                <a:gd name="T56" fmla="*/ 142 w 246"/>
                <a:gd name="T57" fmla="*/ 68 h 186"/>
                <a:gd name="T58" fmla="*/ 164 w 246"/>
                <a:gd name="T59" fmla="*/ 71 h 186"/>
                <a:gd name="T60" fmla="*/ 193 w 246"/>
                <a:gd name="T61" fmla="*/ 73 h 186"/>
                <a:gd name="T62" fmla="*/ 220 w 246"/>
                <a:gd name="T63" fmla="*/ 8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186">
                  <a:moveTo>
                    <a:pt x="230" y="84"/>
                  </a:moveTo>
                  <a:cubicBezTo>
                    <a:pt x="232" y="77"/>
                    <a:pt x="232" y="77"/>
                    <a:pt x="232" y="77"/>
                  </a:cubicBezTo>
                  <a:cubicBezTo>
                    <a:pt x="232" y="77"/>
                    <a:pt x="246" y="74"/>
                    <a:pt x="245" y="71"/>
                  </a:cubicBezTo>
                  <a:cubicBezTo>
                    <a:pt x="244" y="68"/>
                    <a:pt x="228" y="65"/>
                    <a:pt x="228" y="65"/>
                  </a:cubicBezTo>
                  <a:cubicBezTo>
                    <a:pt x="231" y="53"/>
                    <a:pt x="231" y="53"/>
                    <a:pt x="231" y="53"/>
                  </a:cubicBezTo>
                  <a:cubicBezTo>
                    <a:pt x="226" y="52"/>
                    <a:pt x="226" y="52"/>
                    <a:pt x="226" y="52"/>
                  </a:cubicBezTo>
                  <a:cubicBezTo>
                    <a:pt x="222" y="34"/>
                    <a:pt x="222" y="34"/>
                    <a:pt x="222" y="34"/>
                  </a:cubicBezTo>
                  <a:cubicBezTo>
                    <a:pt x="217" y="32"/>
                    <a:pt x="217" y="32"/>
                    <a:pt x="217" y="32"/>
                  </a:cubicBezTo>
                  <a:cubicBezTo>
                    <a:pt x="211" y="38"/>
                    <a:pt x="211" y="38"/>
                    <a:pt x="211" y="38"/>
                  </a:cubicBezTo>
                  <a:cubicBezTo>
                    <a:pt x="183" y="41"/>
                    <a:pt x="183" y="41"/>
                    <a:pt x="183" y="41"/>
                  </a:cubicBezTo>
                  <a:cubicBezTo>
                    <a:pt x="180" y="34"/>
                    <a:pt x="180" y="34"/>
                    <a:pt x="180" y="34"/>
                  </a:cubicBezTo>
                  <a:cubicBezTo>
                    <a:pt x="168" y="34"/>
                    <a:pt x="168" y="34"/>
                    <a:pt x="168" y="34"/>
                  </a:cubicBezTo>
                  <a:cubicBezTo>
                    <a:pt x="159" y="30"/>
                    <a:pt x="159" y="30"/>
                    <a:pt x="159" y="30"/>
                  </a:cubicBezTo>
                  <a:cubicBezTo>
                    <a:pt x="159" y="30"/>
                    <a:pt x="141" y="16"/>
                    <a:pt x="139" y="13"/>
                  </a:cubicBezTo>
                  <a:cubicBezTo>
                    <a:pt x="137" y="10"/>
                    <a:pt x="125" y="0"/>
                    <a:pt x="125" y="0"/>
                  </a:cubicBezTo>
                  <a:cubicBezTo>
                    <a:pt x="112" y="2"/>
                    <a:pt x="112" y="2"/>
                    <a:pt x="112" y="2"/>
                  </a:cubicBezTo>
                  <a:cubicBezTo>
                    <a:pt x="112" y="2"/>
                    <a:pt x="115" y="6"/>
                    <a:pt x="109" y="10"/>
                  </a:cubicBezTo>
                  <a:cubicBezTo>
                    <a:pt x="103" y="14"/>
                    <a:pt x="93" y="14"/>
                    <a:pt x="93" y="14"/>
                  </a:cubicBezTo>
                  <a:cubicBezTo>
                    <a:pt x="93" y="14"/>
                    <a:pt x="84" y="14"/>
                    <a:pt x="84" y="18"/>
                  </a:cubicBezTo>
                  <a:cubicBezTo>
                    <a:pt x="84" y="22"/>
                    <a:pt x="87" y="31"/>
                    <a:pt x="87" y="31"/>
                  </a:cubicBezTo>
                  <a:cubicBezTo>
                    <a:pt x="80" y="39"/>
                    <a:pt x="80" y="39"/>
                    <a:pt x="80" y="39"/>
                  </a:cubicBezTo>
                  <a:cubicBezTo>
                    <a:pt x="70" y="40"/>
                    <a:pt x="70" y="40"/>
                    <a:pt x="70" y="40"/>
                  </a:cubicBezTo>
                  <a:cubicBezTo>
                    <a:pt x="70" y="40"/>
                    <a:pt x="74" y="51"/>
                    <a:pt x="69" y="53"/>
                  </a:cubicBezTo>
                  <a:cubicBezTo>
                    <a:pt x="64" y="55"/>
                    <a:pt x="59" y="53"/>
                    <a:pt x="59" y="53"/>
                  </a:cubicBezTo>
                  <a:cubicBezTo>
                    <a:pt x="59" y="53"/>
                    <a:pt x="52" y="54"/>
                    <a:pt x="46" y="53"/>
                  </a:cubicBezTo>
                  <a:cubicBezTo>
                    <a:pt x="40" y="52"/>
                    <a:pt x="40" y="45"/>
                    <a:pt x="40" y="45"/>
                  </a:cubicBezTo>
                  <a:cubicBezTo>
                    <a:pt x="34" y="53"/>
                    <a:pt x="34" y="53"/>
                    <a:pt x="34" y="53"/>
                  </a:cubicBezTo>
                  <a:cubicBezTo>
                    <a:pt x="22" y="54"/>
                    <a:pt x="22" y="54"/>
                    <a:pt x="22" y="54"/>
                  </a:cubicBezTo>
                  <a:cubicBezTo>
                    <a:pt x="16" y="48"/>
                    <a:pt x="16" y="48"/>
                    <a:pt x="16" y="48"/>
                  </a:cubicBezTo>
                  <a:cubicBezTo>
                    <a:pt x="14" y="57"/>
                    <a:pt x="14" y="57"/>
                    <a:pt x="14" y="57"/>
                  </a:cubicBezTo>
                  <a:cubicBezTo>
                    <a:pt x="5" y="58"/>
                    <a:pt x="5" y="58"/>
                    <a:pt x="5" y="58"/>
                  </a:cubicBezTo>
                  <a:cubicBezTo>
                    <a:pt x="3" y="62"/>
                    <a:pt x="1" y="67"/>
                    <a:pt x="1" y="67"/>
                  </a:cubicBezTo>
                  <a:cubicBezTo>
                    <a:pt x="1" y="67"/>
                    <a:pt x="0" y="97"/>
                    <a:pt x="8" y="88"/>
                  </a:cubicBezTo>
                  <a:cubicBezTo>
                    <a:pt x="16" y="79"/>
                    <a:pt x="27" y="64"/>
                    <a:pt x="31" y="70"/>
                  </a:cubicBezTo>
                  <a:cubicBezTo>
                    <a:pt x="35" y="76"/>
                    <a:pt x="35" y="91"/>
                    <a:pt x="35" y="91"/>
                  </a:cubicBezTo>
                  <a:cubicBezTo>
                    <a:pt x="54" y="87"/>
                    <a:pt x="54" y="87"/>
                    <a:pt x="54" y="87"/>
                  </a:cubicBezTo>
                  <a:cubicBezTo>
                    <a:pt x="54" y="87"/>
                    <a:pt x="48" y="107"/>
                    <a:pt x="60" y="111"/>
                  </a:cubicBezTo>
                  <a:cubicBezTo>
                    <a:pt x="72" y="115"/>
                    <a:pt x="68" y="123"/>
                    <a:pt x="68" y="123"/>
                  </a:cubicBezTo>
                  <a:cubicBezTo>
                    <a:pt x="97" y="144"/>
                    <a:pt x="97" y="144"/>
                    <a:pt x="97" y="144"/>
                  </a:cubicBezTo>
                  <a:cubicBezTo>
                    <a:pt x="98" y="161"/>
                    <a:pt x="98" y="161"/>
                    <a:pt x="98" y="161"/>
                  </a:cubicBezTo>
                  <a:cubicBezTo>
                    <a:pt x="125" y="162"/>
                    <a:pt x="125" y="162"/>
                    <a:pt x="125" y="162"/>
                  </a:cubicBezTo>
                  <a:cubicBezTo>
                    <a:pt x="125" y="162"/>
                    <a:pt x="142" y="163"/>
                    <a:pt x="146" y="171"/>
                  </a:cubicBezTo>
                  <a:cubicBezTo>
                    <a:pt x="146" y="171"/>
                    <a:pt x="142" y="180"/>
                    <a:pt x="148" y="184"/>
                  </a:cubicBezTo>
                  <a:cubicBezTo>
                    <a:pt x="165" y="186"/>
                    <a:pt x="165" y="186"/>
                    <a:pt x="165" y="186"/>
                  </a:cubicBezTo>
                  <a:cubicBezTo>
                    <a:pt x="170" y="182"/>
                    <a:pt x="174" y="174"/>
                    <a:pt x="159" y="165"/>
                  </a:cubicBezTo>
                  <a:cubicBezTo>
                    <a:pt x="135" y="150"/>
                    <a:pt x="131" y="146"/>
                    <a:pt x="131" y="146"/>
                  </a:cubicBezTo>
                  <a:cubicBezTo>
                    <a:pt x="121" y="126"/>
                    <a:pt x="121" y="126"/>
                    <a:pt x="121" y="126"/>
                  </a:cubicBezTo>
                  <a:cubicBezTo>
                    <a:pt x="110" y="123"/>
                    <a:pt x="110" y="123"/>
                    <a:pt x="110" y="123"/>
                  </a:cubicBezTo>
                  <a:cubicBezTo>
                    <a:pt x="110" y="123"/>
                    <a:pt x="113" y="113"/>
                    <a:pt x="110" y="109"/>
                  </a:cubicBezTo>
                  <a:cubicBezTo>
                    <a:pt x="107" y="105"/>
                    <a:pt x="102" y="105"/>
                    <a:pt x="102" y="105"/>
                  </a:cubicBezTo>
                  <a:cubicBezTo>
                    <a:pt x="103" y="96"/>
                    <a:pt x="103" y="96"/>
                    <a:pt x="103" y="96"/>
                  </a:cubicBezTo>
                  <a:cubicBezTo>
                    <a:pt x="91" y="93"/>
                    <a:pt x="91" y="93"/>
                    <a:pt x="91" y="93"/>
                  </a:cubicBezTo>
                  <a:cubicBezTo>
                    <a:pt x="84" y="86"/>
                    <a:pt x="84" y="86"/>
                    <a:pt x="84" y="86"/>
                  </a:cubicBezTo>
                  <a:cubicBezTo>
                    <a:pt x="93" y="81"/>
                    <a:pt x="93" y="81"/>
                    <a:pt x="93" y="81"/>
                  </a:cubicBezTo>
                  <a:cubicBezTo>
                    <a:pt x="93" y="81"/>
                    <a:pt x="92" y="68"/>
                    <a:pt x="96" y="67"/>
                  </a:cubicBezTo>
                  <a:cubicBezTo>
                    <a:pt x="100" y="66"/>
                    <a:pt x="112" y="74"/>
                    <a:pt x="112" y="74"/>
                  </a:cubicBezTo>
                  <a:cubicBezTo>
                    <a:pt x="127" y="70"/>
                    <a:pt x="127" y="70"/>
                    <a:pt x="127" y="70"/>
                  </a:cubicBezTo>
                  <a:cubicBezTo>
                    <a:pt x="142" y="68"/>
                    <a:pt x="142" y="68"/>
                    <a:pt x="142" y="68"/>
                  </a:cubicBezTo>
                  <a:cubicBezTo>
                    <a:pt x="155" y="75"/>
                    <a:pt x="155" y="75"/>
                    <a:pt x="155" y="75"/>
                  </a:cubicBezTo>
                  <a:cubicBezTo>
                    <a:pt x="164" y="71"/>
                    <a:pt x="164" y="71"/>
                    <a:pt x="164" y="71"/>
                  </a:cubicBezTo>
                  <a:cubicBezTo>
                    <a:pt x="164" y="71"/>
                    <a:pt x="174" y="74"/>
                    <a:pt x="177" y="74"/>
                  </a:cubicBezTo>
                  <a:cubicBezTo>
                    <a:pt x="180" y="74"/>
                    <a:pt x="187" y="72"/>
                    <a:pt x="193" y="73"/>
                  </a:cubicBezTo>
                  <a:cubicBezTo>
                    <a:pt x="199" y="74"/>
                    <a:pt x="210" y="74"/>
                    <a:pt x="210" y="74"/>
                  </a:cubicBezTo>
                  <a:cubicBezTo>
                    <a:pt x="220" y="85"/>
                    <a:pt x="220" y="85"/>
                    <a:pt x="220" y="85"/>
                  </a:cubicBezTo>
                  <a:lnTo>
                    <a:pt x="230"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7" name="Slovenië">
              <a:extLst>
                <a:ext uri="{FF2B5EF4-FFF2-40B4-BE49-F238E27FC236}">
                  <a16:creationId xmlns:a16="http://schemas.microsoft.com/office/drawing/2014/main" id="{55275353-E3F0-4D03-8917-92B52DC84752}"/>
                </a:ext>
              </a:extLst>
            </p:cNvPr>
            <p:cNvSpPr>
              <a:spLocks/>
            </p:cNvSpPr>
            <p:nvPr/>
          </p:nvSpPr>
          <p:spPr bwMode="gray">
            <a:xfrm>
              <a:off x="6111979" y="2071962"/>
              <a:ext cx="104397" cy="59656"/>
            </a:xfrm>
            <a:custGeom>
              <a:avLst/>
              <a:gdLst>
                <a:gd name="T0" fmla="*/ 18 w 138"/>
                <a:gd name="T1" fmla="*/ 80 h 80"/>
                <a:gd name="T2" fmla="*/ 27 w 138"/>
                <a:gd name="T3" fmla="*/ 79 h 80"/>
                <a:gd name="T4" fmla="*/ 29 w 138"/>
                <a:gd name="T5" fmla="*/ 70 h 80"/>
                <a:gd name="T6" fmla="*/ 35 w 138"/>
                <a:gd name="T7" fmla="*/ 76 h 80"/>
                <a:gd name="T8" fmla="*/ 47 w 138"/>
                <a:gd name="T9" fmla="*/ 75 h 80"/>
                <a:gd name="T10" fmla="*/ 53 w 138"/>
                <a:gd name="T11" fmla="*/ 67 h 80"/>
                <a:gd name="T12" fmla="*/ 59 w 138"/>
                <a:gd name="T13" fmla="*/ 75 h 80"/>
                <a:gd name="T14" fmla="*/ 72 w 138"/>
                <a:gd name="T15" fmla="*/ 75 h 80"/>
                <a:gd name="T16" fmla="*/ 82 w 138"/>
                <a:gd name="T17" fmla="*/ 75 h 80"/>
                <a:gd name="T18" fmla="*/ 83 w 138"/>
                <a:gd name="T19" fmla="*/ 62 h 80"/>
                <a:gd name="T20" fmla="*/ 93 w 138"/>
                <a:gd name="T21" fmla="*/ 61 h 80"/>
                <a:gd name="T22" fmla="*/ 100 w 138"/>
                <a:gd name="T23" fmla="*/ 53 h 80"/>
                <a:gd name="T24" fmla="*/ 97 w 138"/>
                <a:gd name="T25" fmla="*/ 40 h 80"/>
                <a:gd name="T26" fmla="*/ 106 w 138"/>
                <a:gd name="T27" fmla="*/ 36 h 80"/>
                <a:gd name="T28" fmla="*/ 122 w 138"/>
                <a:gd name="T29" fmla="*/ 32 h 80"/>
                <a:gd name="T30" fmla="*/ 125 w 138"/>
                <a:gd name="T31" fmla="*/ 24 h 80"/>
                <a:gd name="T32" fmla="*/ 138 w 138"/>
                <a:gd name="T33" fmla="*/ 22 h 80"/>
                <a:gd name="T34" fmla="*/ 128 w 138"/>
                <a:gd name="T35" fmla="*/ 15 h 80"/>
                <a:gd name="T36" fmla="*/ 125 w 138"/>
                <a:gd name="T37" fmla="*/ 5 h 80"/>
                <a:gd name="T38" fmla="*/ 118 w 138"/>
                <a:gd name="T39" fmla="*/ 0 h 80"/>
                <a:gd name="T40" fmla="*/ 115 w 138"/>
                <a:gd name="T41" fmla="*/ 8 h 80"/>
                <a:gd name="T42" fmla="*/ 113 w 138"/>
                <a:gd name="T43" fmla="*/ 20 h 80"/>
                <a:gd name="T44" fmla="*/ 97 w 138"/>
                <a:gd name="T45" fmla="*/ 15 h 80"/>
                <a:gd name="T46" fmla="*/ 90 w 138"/>
                <a:gd name="T47" fmla="*/ 19 h 80"/>
                <a:gd name="T48" fmla="*/ 57 w 138"/>
                <a:gd name="T49" fmla="*/ 18 h 80"/>
                <a:gd name="T50" fmla="*/ 50 w 138"/>
                <a:gd name="T51" fmla="*/ 27 h 80"/>
                <a:gd name="T52" fmla="*/ 35 w 138"/>
                <a:gd name="T53" fmla="*/ 25 h 80"/>
                <a:gd name="T54" fmla="*/ 26 w 138"/>
                <a:gd name="T55" fmla="*/ 21 h 80"/>
                <a:gd name="T56" fmla="*/ 14 w 138"/>
                <a:gd name="T57" fmla="*/ 25 h 80"/>
                <a:gd name="T58" fmla="*/ 5 w 138"/>
                <a:gd name="T59" fmla="*/ 25 h 80"/>
                <a:gd name="T60" fmla="*/ 0 w 138"/>
                <a:gd name="T61" fmla="*/ 34 h 80"/>
                <a:gd name="T62" fmla="*/ 8 w 138"/>
                <a:gd name="T63" fmla="*/ 37 h 80"/>
                <a:gd name="T64" fmla="*/ 3 w 138"/>
                <a:gd name="T65" fmla="*/ 62 h 80"/>
                <a:gd name="T66" fmla="*/ 23 w 138"/>
                <a:gd name="T67" fmla="*/ 70 h 80"/>
                <a:gd name="T68" fmla="*/ 18 w 138"/>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8" h="80">
                  <a:moveTo>
                    <a:pt x="18" y="80"/>
                  </a:moveTo>
                  <a:cubicBezTo>
                    <a:pt x="27" y="79"/>
                    <a:pt x="27" y="79"/>
                    <a:pt x="27" y="79"/>
                  </a:cubicBezTo>
                  <a:cubicBezTo>
                    <a:pt x="29" y="70"/>
                    <a:pt x="29" y="70"/>
                    <a:pt x="29" y="70"/>
                  </a:cubicBezTo>
                  <a:cubicBezTo>
                    <a:pt x="35" y="76"/>
                    <a:pt x="35" y="76"/>
                    <a:pt x="35" y="76"/>
                  </a:cubicBezTo>
                  <a:cubicBezTo>
                    <a:pt x="47" y="75"/>
                    <a:pt x="47" y="75"/>
                    <a:pt x="47" y="75"/>
                  </a:cubicBezTo>
                  <a:cubicBezTo>
                    <a:pt x="53" y="67"/>
                    <a:pt x="53" y="67"/>
                    <a:pt x="53" y="67"/>
                  </a:cubicBezTo>
                  <a:cubicBezTo>
                    <a:pt x="53" y="67"/>
                    <a:pt x="53" y="74"/>
                    <a:pt x="59" y="75"/>
                  </a:cubicBezTo>
                  <a:cubicBezTo>
                    <a:pt x="65" y="76"/>
                    <a:pt x="72" y="75"/>
                    <a:pt x="72" y="75"/>
                  </a:cubicBezTo>
                  <a:cubicBezTo>
                    <a:pt x="72" y="75"/>
                    <a:pt x="77" y="77"/>
                    <a:pt x="82" y="75"/>
                  </a:cubicBezTo>
                  <a:cubicBezTo>
                    <a:pt x="87" y="73"/>
                    <a:pt x="83" y="62"/>
                    <a:pt x="83" y="62"/>
                  </a:cubicBezTo>
                  <a:cubicBezTo>
                    <a:pt x="93" y="61"/>
                    <a:pt x="93" y="61"/>
                    <a:pt x="93" y="61"/>
                  </a:cubicBezTo>
                  <a:cubicBezTo>
                    <a:pt x="100" y="53"/>
                    <a:pt x="100" y="53"/>
                    <a:pt x="100" y="53"/>
                  </a:cubicBezTo>
                  <a:cubicBezTo>
                    <a:pt x="100" y="53"/>
                    <a:pt x="97" y="44"/>
                    <a:pt x="97" y="40"/>
                  </a:cubicBezTo>
                  <a:cubicBezTo>
                    <a:pt x="97" y="36"/>
                    <a:pt x="106" y="36"/>
                    <a:pt x="106" y="36"/>
                  </a:cubicBezTo>
                  <a:cubicBezTo>
                    <a:pt x="106" y="36"/>
                    <a:pt x="116" y="36"/>
                    <a:pt x="122" y="32"/>
                  </a:cubicBezTo>
                  <a:cubicBezTo>
                    <a:pt x="128" y="28"/>
                    <a:pt x="125" y="24"/>
                    <a:pt x="125" y="24"/>
                  </a:cubicBezTo>
                  <a:cubicBezTo>
                    <a:pt x="138" y="22"/>
                    <a:pt x="138" y="22"/>
                    <a:pt x="138" y="22"/>
                  </a:cubicBezTo>
                  <a:cubicBezTo>
                    <a:pt x="128" y="15"/>
                    <a:pt x="128" y="15"/>
                    <a:pt x="128" y="15"/>
                  </a:cubicBezTo>
                  <a:cubicBezTo>
                    <a:pt x="125" y="5"/>
                    <a:pt x="125" y="5"/>
                    <a:pt x="125" y="5"/>
                  </a:cubicBezTo>
                  <a:cubicBezTo>
                    <a:pt x="118" y="0"/>
                    <a:pt x="118" y="0"/>
                    <a:pt x="118" y="0"/>
                  </a:cubicBezTo>
                  <a:cubicBezTo>
                    <a:pt x="115" y="8"/>
                    <a:pt x="115" y="8"/>
                    <a:pt x="115" y="8"/>
                  </a:cubicBezTo>
                  <a:cubicBezTo>
                    <a:pt x="113" y="20"/>
                    <a:pt x="113" y="20"/>
                    <a:pt x="113" y="20"/>
                  </a:cubicBezTo>
                  <a:cubicBezTo>
                    <a:pt x="97" y="15"/>
                    <a:pt x="97" y="15"/>
                    <a:pt x="97" y="15"/>
                  </a:cubicBezTo>
                  <a:cubicBezTo>
                    <a:pt x="90" y="19"/>
                    <a:pt x="90" y="19"/>
                    <a:pt x="90" y="19"/>
                  </a:cubicBezTo>
                  <a:cubicBezTo>
                    <a:pt x="57" y="18"/>
                    <a:pt x="57" y="18"/>
                    <a:pt x="57" y="18"/>
                  </a:cubicBezTo>
                  <a:cubicBezTo>
                    <a:pt x="57" y="18"/>
                    <a:pt x="57" y="27"/>
                    <a:pt x="50" y="27"/>
                  </a:cubicBezTo>
                  <a:cubicBezTo>
                    <a:pt x="43" y="27"/>
                    <a:pt x="35" y="25"/>
                    <a:pt x="35" y="25"/>
                  </a:cubicBezTo>
                  <a:cubicBezTo>
                    <a:pt x="35" y="25"/>
                    <a:pt x="29" y="21"/>
                    <a:pt x="26" y="21"/>
                  </a:cubicBezTo>
                  <a:cubicBezTo>
                    <a:pt x="23" y="21"/>
                    <a:pt x="14" y="25"/>
                    <a:pt x="14" y="25"/>
                  </a:cubicBezTo>
                  <a:cubicBezTo>
                    <a:pt x="5" y="25"/>
                    <a:pt x="5" y="25"/>
                    <a:pt x="5" y="25"/>
                  </a:cubicBezTo>
                  <a:cubicBezTo>
                    <a:pt x="4" y="30"/>
                    <a:pt x="0" y="34"/>
                    <a:pt x="0" y="34"/>
                  </a:cubicBezTo>
                  <a:cubicBezTo>
                    <a:pt x="8" y="37"/>
                    <a:pt x="8" y="37"/>
                    <a:pt x="8" y="37"/>
                  </a:cubicBezTo>
                  <a:cubicBezTo>
                    <a:pt x="3" y="62"/>
                    <a:pt x="3" y="62"/>
                    <a:pt x="3" y="62"/>
                  </a:cubicBezTo>
                  <a:cubicBezTo>
                    <a:pt x="3" y="62"/>
                    <a:pt x="26" y="66"/>
                    <a:pt x="23" y="70"/>
                  </a:cubicBezTo>
                  <a:cubicBezTo>
                    <a:pt x="22" y="72"/>
                    <a:pt x="20" y="76"/>
                    <a:pt x="18" y="8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8" name="Slowakije">
              <a:extLst>
                <a:ext uri="{FF2B5EF4-FFF2-40B4-BE49-F238E27FC236}">
                  <a16:creationId xmlns:a16="http://schemas.microsoft.com/office/drawing/2014/main" id="{2F3654D8-564C-472B-871E-56B834A084FE}"/>
                </a:ext>
              </a:extLst>
            </p:cNvPr>
            <p:cNvSpPr>
              <a:spLocks/>
            </p:cNvSpPr>
            <p:nvPr/>
          </p:nvSpPr>
          <p:spPr bwMode="gray">
            <a:xfrm>
              <a:off x="6220638" y="1967564"/>
              <a:ext cx="178967" cy="74570"/>
            </a:xfrm>
            <a:custGeom>
              <a:avLst/>
              <a:gdLst>
                <a:gd name="T0" fmla="*/ 233 w 239"/>
                <a:gd name="T1" fmla="*/ 23 h 98"/>
                <a:gd name="T2" fmla="*/ 214 w 239"/>
                <a:gd name="T3" fmla="*/ 19 h 98"/>
                <a:gd name="T4" fmla="*/ 194 w 239"/>
                <a:gd name="T5" fmla="*/ 6 h 98"/>
                <a:gd name="T6" fmla="*/ 170 w 239"/>
                <a:gd name="T7" fmla="*/ 14 h 98"/>
                <a:gd name="T8" fmla="*/ 159 w 239"/>
                <a:gd name="T9" fmla="*/ 10 h 98"/>
                <a:gd name="T10" fmla="*/ 140 w 239"/>
                <a:gd name="T11" fmla="*/ 9 h 98"/>
                <a:gd name="T12" fmla="*/ 132 w 239"/>
                <a:gd name="T13" fmla="*/ 18 h 98"/>
                <a:gd name="T14" fmla="*/ 126 w 239"/>
                <a:gd name="T15" fmla="*/ 11 h 98"/>
                <a:gd name="T16" fmla="*/ 119 w 239"/>
                <a:gd name="T17" fmla="*/ 11 h 98"/>
                <a:gd name="T18" fmla="*/ 111 w 239"/>
                <a:gd name="T19" fmla="*/ 2 h 98"/>
                <a:gd name="T20" fmla="*/ 91 w 239"/>
                <a:gd name="T21" fmla="*/ 8 h 98"/>
                <a:gd name="T22" fmla="*/ 83 w 239"/>
                <a:gd name="T23" fmla="*/ 2 h 98"/>
                <a:gd name="T24" fmla="*/ 72 w 239"/>
                <a:gd name="T25" fmla="*/ 9 h 98"/>
                <a:gd name="T26" fmla="*/ 58 w 239"/>
                <a:gd name="T27" fmla="*/ 15 h 98"/>
                <a:gd name="T28" fmla="*/ 58 w 239"/>
                <a:gd name="T29" fmla="*/ 28 h 98"/>
                <a:gd name="T30" fmla="*/ 36 w 239"/>
                <a:gd name="T31" fmla="*/ 40 h 98"/>
                <a:gd name="T32" fmla="*/ 24 w 239"/>
                <a:gd name="T33" fmla="*/ 39 h 98"/>
                <a:gd name="T34" fmla="*/ 12 w 239"/>
                <a:gd name="T35" fmla="*/ 41 h 98"/>
                <a:gd name="T36" fmla="*/ 3 w 239"/>
                <a:gd name="T37" fmla="*/ 46 h 98"/>
                <a:gd name="T38" fmla="*/ 1 w 239"/>
                <a:gd name="T39" fmla="*/ 60 h 98"/>
                <a:gd name="T40" fmla="*/ 0 w 239"/>
                <a:gd name="T41" fmla="*/ 70 h 98"/>
                <a:gd name="T42" fmla="*/ 7 w 239"/>
                <a:gd name="T43" fmla="*/ 75 h 98"/>
                <a:gd name="T44" fmla="*/ 7 w 239"/>
                <a:gd name="T45" fmla="*/ 87 h 98"/>
                <a:gd name="T46" fmla="*/ 7 w 239"/>
                <a:gd name="T47" fmla="*/ 87 h 98"/>
                <a:gd name="T48" fmla="*/ 13 w 239"/>
                <a:gd name="T49" fmla="*/ 92 h 98"/>
                <a:gd name="T50" fmla="*/ 20 w 239"/>
                <a:gd name="T51" fmla="*/ 81 h 98"/>
                <a:gd name="T52" fmla="*/ 40 w 239"/>
                <a:gd name="T53" fmla="*/ 97 h 98"/>
                <a:gd name="T54" fmla="*/ 81 w 239"/>
                <a:gd name="T55" fmla="*/ 94 h 98"/>
                <a:gd name="T56" fmla="*/ 87 w 239"/>
                <a:gd name="T57" fmla="*/ 78 h 98"/>
                <a:gd name="T58" fmla="*/ 111 w 239"/>
                <a:gd name="T59" fmla="*/ 81 h 98"/>
                <a:gd name="T60" fmla="*/ 118 w 239"/>
                <a:gd name="T61" fmla="*/ 73 h 98"/>
                <a:gd name="T62" fmla="*/ 144 w 239"/>
                <a:gd name="T63" fmla="*/ 69 h 98"/>
                <a:gd name="T64" fmla="*/ 155 w 239"/>
                <a:gd name="T65" fmla="*/ 53 h 98"/>
                <a:gd name="T66" fmla="*/ 171 w 239"/>
                <a:gd name="T67" fmla="*/ 53 h 98"/>
                <a:gd name="T68" fmla="*/ 174 w 239"/>
                <a:gd name="T69" fmla="*/ 63 h 98"/>
                <a:gd name="T70" fmla="*/ 183 w 239"/>
                <a:gd name="T71" fmla="*/ 64 h 98"/>
                <a:gd name="T72" fmla="*/ 188 w 239"/>
                <a:gd name="T73" fmla="*/ 53 h 98"/>
                <a:gd name="T74" fmla="*/ 194 w 239"/>
                <a:gd name="T75" fmla="*/ 63 h 98"/>
                <a:gd name="T76" fmla="*/ 223 w 239"/>
                <a:gd name="T77" fmla="*/ 59 h 98"/>
                <a:gd name="T78" fmla="*/ 223 w 239"/>
                <a:gd name="T79" fmla="*/ 59 h 98"/>
                <a:gd name="T80" fmla="*/ 224 w 239"/>
                <a:gd name="T81" fmla="*/ 51 h 98"/>
                <a:gd name="T82" fmla="*/ 234 w 239"/>
                <a:gd name="T83" fmla="*/ 43 h 98"/>
                <a:gd name="T84" fmla="*/ 237 w 239"/>
                <a:gd name="T85" fmla="*/ 30 h 98"/>
                <a:gd name="T86" fmla="*/ 233 w 239"/>
                <a:gd name="T87" fmla="*/ 2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98">
                  <a:moveTo>
                    <a:pt x="233" y="23"/>
                  </a:moveTo>
                  <a:cubicBezTo>
                    <a:pt x="227" y="23"/>
                    <a:pt x="221" y="25"/>
                    <a:pt x="214" y="19"/>
                  </a:cubicBezTo>
                  <a:cubicBezTo>
                    <a:pt x="207" y="13"/>
                    <a:pt x="208" y="6"/>
                    <a:pt x="194" y="6"/>
                  </a:cubicBezTo>
                  <a:cubicBezTo>
                    <a:pt x="180" y="6"/>
                    <a:pt x="175" y="14"/>
                    <a:pt x="170" y="14"/>
                  </a:cubicBezTo>
                  <a:cubicBezTo>
                    <a:pt x="165" y="14"/>
                    <a:pt x="159" y="10"/>
                    <a:pt x="159" y="10"/>
                  </a:cubicBezTo>
                  <a:cubicBezTo>
                    <a:pt x="140" y="9"/>
                    <a:pt x="140" y="9"/>
                    <a:pt x="140" y="9"/>
                  </a:cubicBezTo>
                  <a:cubicBezTo>
                    <a:pt x="140" y="9"/>
                    <a:pt x="141" y="18"/>
                    <a:pt x="132" y="18"/>
                  </a:cubicBezTo>
                  <a:cubicBezTo>
                    <a:pt x="123" y="18"/>
                    <a:pt x="126" y="11"/>
                    <a:pt x="126" y="11"/>
                  </a:cubicBezTo>
                  <a:cubicBezTo>
                    <a:pt x="119" y="11"/>
                    <a:pt x="119" y="11"/>
                    <a:pt x="119" y="11"/>
                  </a:cubicBezTo>
                  <a:cubicBezTo>
                    <a:pt x="119" y="11"/>
                    <a:pt x="118" y="4"/>
                    <a:pt x="111" y="2"/>
                  </a:cubicBezTo>
                  <a:cubicBezTo>
                    <a:pt x="104" y="0"/>
                    <a:pt x="94" y="8"/>
                    <a:pt x="91" y="8"/>
                  </a:cubicBezTo>
                  <a:cubicBezTo>
                    <a:pt x="89" y="8"/>
                    <a:pt x="86" y="5"/>
                    <a:pt x="83" y="2"/>
                  </a:cubicBezTo>
                  <a:cubicBezTo>
                    <a:pt x="72" y="9"/>
                    <a:pt x="72" y="9"/>
                    <a:pt x="72" y="9"/>
                  </a:cubicBezTo>
                  <a:cubicBezTo>
                    <a:pt x="58" y="15"/>
                    <a:pt x="58" y="15"/>
                    <a:pt x="58" y="15"/>
                  </a:cubicBezTo>
                  <a:cubicBezTo>
                    <a:pt x="58" y="28"/>
                    <a:pt x="58" y="28"/>
                    <a:pt x="58" y="28"/>
                  </a:cubicBezTo>
                  <a:cubicBezTo>
                    <a:pt x="58" y="28"/>
                    <a:pt x="43" y="35"/>
                    <a:pt x="36" y="40"/>
                  </a:cubicBezTo>
                  <a:cubicBezTo>
                    <a:pt x="31" y="43"/>
                    <a:pt x="25" y="41"/>
                    <a:pt x="24" y="39"/>
                  </a:cubicBezTo>
                  <a:cubicBezTo>
                    <a:pt x="21" y="40"/>
                    <a:pt x="15" y="40"/>
                    <a:pt x="12" y="41"/>
                  </a:cubicBezTo>
                  <a:cubicBezTo>
                    <a:pt x="8" y="42"/>
                    <a:pt x="3" y="46"/>
                    <a:pt x="3" y="46"/>
                  </a:cubicBezTo>
                  <a:cubicBezTo>
                    <a:pt x="1" y="60"/>
                    <a:pt x="1" y="60"/>
                    <a:pt x="1" y="60"/>
                  </a:cubicBezTo>
                  <a:cubicBezTo>
                    <a:pt x="0" y="70"/>
                    <a:pt x="0" y="70"/>
                    <a:pt x="0" y="70"/>
                  </a:cubicBezTo>
                  <a:cubicBezTo>
                    <a:pt x="0" y="70"/>
                    <a:pt x="6" y="69"/>
                    <a:pt x="7" y="75"/>
                  </a:cubicBezTo>
                  <a:cubicBezTo>
                    <a:pt x="7" y="78"/>
                    <a:pt x="7" y="83"/>
                    <a:pt x="7" y="87"/>
                  </a:cubicBezTo>
                  <a:cubicBezTo>
                    <a:pt x="7" y="87"/>
                    <a:pt x="7" y="87"/>
                    <a:pt x="7" y="87"/>
                  </a:cubicBezTo>
                  <a:cubicBezTo>
                    <a:pt x="13" y="92"/>
                    <a:pt x="13" y="92"/>
                    <a:pt x="13" y="92"/>
                  </a:cubicBezTo>
                  <a:cubicBezTo>
                    <a:pt x="20" y="81"/>
                    <a:pt x="20" y="81"/>
                    <a:pt x="20" y="81"/>
                  </a:cubicBezTo>
                  <a:cubicBezTo>
                    <a:pt x="20" y="81"/>
                    <a:pt x="23" y="98"/>
                    <a:pt x="40" y="97"/>
                  </a:cubicBezTo>
                  <a:cubicBezTo>
                    <a:pt x="57" y="96"/>
                    <a:pt x="81" y="94"/>
                    <a:pt x="81" y="94"/>
                  </a:cubicBezTo>
                  <a:cubicBezTo>
                    <a:pt x="87" y="78"/>
                    <a:pt x="87" y="78"/>
                    <a:pt x="87" y="78"/>
                  </a:cubicBezTo>
                  <a:cubicBezTo>
                    <a:pt x="111" y="81"/>
                    <a:pt x="111" y="81"/>
                    <a:pt x="111" y="81"/>
                  </a:cubicBezTo>
                  <a:cubicBezTo>
                    <a:pt x="118" y="73"/>
                    <a:pt x="118" y="73"/>
                    <a:pt x="118" y="73"/>
                  </a:cubicBezTo>
                  <a:cubicBezTo>
                    <a:pt x="118" y="73"/>
                    <a:pt x="141" y="72"/>
                    <a:pt x="144" y="69"/>
                  </a:cubicBezTo>
                  <a:cubicBezTo>
                    <a:pt x="147" y="66"/>
                    <a:pt x="155" y="53"/>
                    <a:pt x="155" y="53"/>
                  </a:cubicBezTo>
                  <a:cubicBezTo>
                    <a:pt x="171" y="53"/>
                    <a:pt x="171" y="53"/>
                    <a:pt x="171" y="53"/>
                  </a:cubicBezTo>
                  <a:cubicBezTo>
                    <a:pt x="174" y="63"/>
                    <a:pt x="174" y="63"/>
                    <a:pt x="174" y="63"/>
                  </a:cubicBezTo>
                  <a:cubicBezTo>
                    <a:pt x="183" y="64"/>
                    <a:pt x="183" y="64"/>
                    <a:pt x="183" y="64"/>
                  </a:cubicBezTo>
                  <a:cubicBezTo>
                    <a:pt x="183" y="64"/>
                    <a:pt x="183" y="53"/>
                    <a:pt x="188" y="53"/>
                  </a:cubicBezTo>
                  <a:cubicBezTo>
                    <a:pt x="193" y="53"/>
                    <a:pt x="194" y="63"/>
                    <a:pt x="194" y="63"/>
                  </a:cubicBezTo>
                  <a:cubicBezTo>
                    <a:pt x="194" y="63"/>
                    <a:pt x="215" y="57"/>
                    <a:pt x="223" y="59"/>
                  </a:cubicBezTo>
                  <a:cubicBezTo>
                    <a:pt x="223" y="59"/>
                    <a:pt x="223" y="59"/>
                    <a:pt x="223" y="59"/>
                  </a:cubicBezTo>
                  <a:cubicBezTo>
                    <a:pt x="224" y="51"/>
                    <a:pt x="224" y="51"/>
                    <a:pt x="224" y="51"/>
                  </a:cubicBezTo>
                  <a:cubicBezTo>
                    <a:pt x="224" y="51"/>
                    <a:pt x="232" y="49"/>
                    <a:pt x="234" y="43"/>
                  </a:cubicBezTo>
                  <a:cubicBezTo>
                    <a:pt x="236" y="37"/>
                    <a:pt x="237" y="30"/>
                    <a:pt x="237" y="30"/>
                  </a:cubicBezTo>
                  <a:cubicBezTo>
                    <a:pt x="237" y="30"/>
                    <a:pt x="239" y="23"/>
                    <a:pt x="233" y="2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79" name="Hongarije">
              <a:extLst>
                <a:ext uri="{FF2B5EF4-FFF2-40B4-BE49-F238E27FC236}">
                  <a16:creationId xmlns:a16="http://schemas.microsoft.com/office/drawing/2014/main" id="{39429B73-B51B-4913-B6D5-937A79ACF839}"/>
                </a:ext>
              </a:extLst>
            </p:cNvPr>
            <p:cNvSpPr>
              <a:spLocks/>
            </p:cNvSpPr>
            <p:nvPr/>
          </p:nvSpPr>
          <p:spPr bwMode="gray">
            <a:xfrm>
              <a:off x="6201463" y="2008045"/>
              <a:ext cx="215186" cy="110789"/>
            </a:xfrm>
            <a:custGeom>
              <a:avLst/>
              <a:gdLst>
                <a:gd name="T0" fmla="*/ 31 w 286"/>
                <a:gd name="T1" fmla="*/ 43 h 148"/>
                <a:gd name="T2" fmla="*/ 16 w 286"/>
                <a:gd name="T3" fmla="*/ 43 h 148"/>
                <a:gd name="T4" fmla="*/ 15 w 286"/>
                <a:gd name="T5" fmla="*/ 52 h 148"/>
                <a:gd name="T6" fmla="*/ 23 w 286"/>
                <a:gd name="T7" fmla="*/ 53 h 148"/>
                <a:gd name="T8" fmla="*/ 15 w 286"/>
                <a:gd name="T9" fmla="*/ 65 h 148"/>
                <a:gd name="T10" fmla="*/ 15 w 286"/>
                <a:gd name="T11" fmla="*/ 79 h 148"/>
                <a:gd name="T12" fmla="*/ 2 w 286"/>
                <a:gd name="T13" fmla="*/ 81 h 148"/>
                <a:gd name="T14" fmla="*/ 0 w 286"/>
                <a:gd name="T15" fmla="*/ 85 h 148"/>
                <a:gd name="T16" fmla="*/ 7 w 286"/>
                <a:gd name="T17" fmla="*/ 90 h 148"/>
                <a:gd name="T18" fmla="*/ 10 w 286"/>
                <a:gd name="T19" fmla="*/ 100 h 148"/>
                <a:gd name="T20" fmla="*/ 20 w 286"/>
                <a:gd name="T21" fmla="*/ 107 h 148"/>
                <a:gd name="T22" fmla="*/ 34 w 286"/>
                <a:gd name="T23" fmla="*/ 120 h 148"/>
                <a:gd name="T24" fmla="*/ 54 w 286"/>
                <a:gd name="T25" fmla="*/ 137 h 148"/>
                <a:gd name="T26" fmla="*/ 63 w 286"/>
                <a:gd name="T27" fmla="*/ 141 h 148"/>
                <a:gd name="T28" fmla="*/ 75 w 286"/>
                <a:gd name="T29" fmla="*/ 141 h 148"/>
                <a:gd name="T30" fmla="*/ 78 w 286"/>
                <a:gd name="T31" fmla="*/ 148 h 148"/>
                <a:gd name="T32" fmla="*/ 106 w 286"/>
                <a:gd name="T33" fmla="*/ 145 h 148"/>
                <a:gd name="T34" fmla="*/ 112 w 286"/>
                <a:gd name="T35" fmla="*/ 139 h 148"/>
                <a:gd name="T36" fmla="*/ 115 w 286"/>
                <a:gd name="T37" fmla="*/ 140 h 148"/>
                <a:gd name="T38" fmla="*/ 118 w 286"/>
                <a:gd name="T39" fmla="*/ 136 h 148"/>
                <a:gd name="T40" fmla="*/ 133 w 286"/>
                <a:gd name="T41" fmla="*/ 136 h 148"/>
                <a:gd name="T42" fmla="*/ 145 w 286"/>
                <a:gd name="T43" fmla="*/ 125 h 148"/>
                <a:gd name="T44" fmla="*/ 163 w 286"/>
                <a:gd name="T45" fmla="*/ 125 h 148"/>
                <a:gd name="T46" fmla="*/ 176 w 286"/>
                <a:gd name="T47" fmla="*/ 131 h 148"/>
                <a:gd name="T48" fmla="*/ 192 w 286"/>
                <a:gd name="T49" fmla="*/ 127 h 148"/>
                <a:gd name="T50" fmla="*/ 194 w 286"/>
                <a:gd name="T51" fmla="*/ 118 h 148"/>
                <a:gd name="T52" fmla="*/ 205 w 286"/>
                <a:gd name="T53" fmla="*/ 120 h 148"/>
                <a:gd name="T54" fmla="*/ 221 w 286"/>
                <a:gd name="T55" fmla="*/ 110 h 148"/>
                <a:gd name="T56" fmla="*/ 222 w 286"/>
                <a:gd name="T57" fmla="*/ 96 h 148"/>
                <a:gd name="T58" fmla="*/ 238 w 286"/>
                <a:gd name="T59" fmla="*/ 83 h 148"/>
                <a:gd name="T60" fmla="*/ 245 w 286"/>
                <a:gd name="T61" fmla="*/ 66 h 148"/>
                <a:gd name="T62" fmla="*/ 246 w 286"/>
                <a:gd name="T63" fmla="*/ 48 h 148"/>
                <a:gd name="T64" fmla="*/ 266 w 286"/>
                <a:gd name="T65" fmla="*/ 41 h 148"/>
                <a:gd name="T66" fmla="*/ 286 w 286"/>
                <a:gd name="T67" fmla="*/ 27 h 148"/>
                <a:gd name="T68" fmla="*/ 264 w 286"/>
                <a:gd name="T69" fmla="*/ 19 h 148"/>
                <a:gd name="T70" fmla="*/ 248 w 286"/>
                <a:gd name="T71" fmla="*/ 6 h 148"/>
                <a:gd name="T72" fmla="*/ 219 w 286"/>
                <a:gd name="T73" fmla="*/ 10 h 148"/>
                <a:gd name="T74" fmla="*/ 213 w 286"/>
                <a:gd name="T75" fmla="*/ 0 h 148"/>
                <a:gd name="T76" fmla="*/ 208 w 286"/>
                <a:gd name="T77" fmla="*/ 11 h 148"/>
                <a:gd name="T78" fmla="*/ 199 w 286"/>
                <a:gd name="T79" fmla="*/ 10 h 148"/>
                <a:gd name="T80" fmla="*/ 196 w 286"/>
                <a:gd name="T81" fmla="*/ 0 h 148"/>
                <a:gd name="T82" fmla="*/ 180 w 286"/>
                <a:gd name="T83" fmla="*/ 0 h 148"/>
                <a:gd name="T84" fmla="*/ 169 w 286"/>
                <a:gd name="T85" fmla="*/ 16 h 148"/>
                <a:gd name="T86" fmla="*/ 143 w 286"/>
                <a:gd name="T87" fmla="*/ 20 h 148"/>
                <a:gd name="T88" fmla="*/ 136 w 286"/>
                <a:gd name="T89" fmla="*/ 28 h 148"/>
                <a:gd name="T90" fmla="*/ 112 w 286"/>
                <a:gd name="T91" fmla="*/ 25 h 148"/>
                <a:gd name="T92" fmla="*/ 106 w 286"/>
                <a:gd name="T93" fmla="*/ 41 h 148"/>
                <a:gd name="T94" fmla="*/ 65 w 286"/>
                <a:gd name="T95" fmla="*/ 44 h 148"/>
                <a:gd name="T96" fmla="*/ 45 w 286"/>
                <a:gd name="T97" fmla="*/ 28 h 148"/>
                <a:gd name="T98" fmla="*/ 38 w 286"/>
                <a:gd name="T99" fmla="*/ 39 h 148"/>
                <a:gd name="T100" fmla="*/ 32 w 286"/>
                <a:gd name="T101" fmla="*/ 34 h 148"/>
                <a:gd name="T102" fmla="*/ 31 w 286"/>
                <a:gd name="T103" fmla="*/ 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 h="148">
                  <a:moveTo>
                    <a:pt x="31" y="43"/>
                  </a:moveTo>
                  <a:cubicBezTo>
                    <a:pt x="16" y="43"/>
                    <a:pt x="16" y="43"/>
                    <a:pt x="16" y="43"/>
                  </a:cubicBezTo>
                  <a:cubicBezTo>
                    <a:pt x="15" y="52"/>
                    <a:pt x="15" y="52"/>
                    <a:pt x="15" y="52"/>
                  </a:cubicBezTo>
                  <a:cubicBezTo>
                    <a:pt x="23" y="53"/>
                    <a:pt x="23" y="53"/>
                    <a:pt x="23" y="53"/>
                  </a:cubicBezTo>
                  <a:cubicBezTo>
                    <a:pt x="15" y="65"/>
                    <a:pt x="15" y="65"/>
                    <a:pt x="15" y="65"/>
                  </a:cubicBezTo>
                  <a:cubicBezTo>
                    <a:pt x="15" y="79"/>
                    <a:pt x="15" y="79"/>
                    <a:pt x="15" y="79"/>
                  </a:cubicBezTo>
                  <a:cubicBezTo>
                    <a:pt x="2" y="81"/>
                    <a:pt x="2" y="81"/>
                    <a:pt x="2" y="81"/>
                  </a:cubicBezTo>
                  <a:cubicBezTo>
                    <a:pt x="0" y="85"/>
                    <a:pt x="0" y="85"/>
                    <a:pt x="0" y="85"/>
                  </a:cubicBezTo>
                  <a:cubicBezTo>
                    <a:pt x="7" y="90"/>
                    <a:pt x="7" y="90"/>
                    <a:pt x="7" y="90"/>
                  </a:cubicBezTo>
                  <a:cubicBezTo>
                    <a:pt x="10" y="100"/>
                    <a:pt x="10" y="100"/>
                    <a:pt x="10" y="100"/>
                  </a:cubicBezTo>
                  <a:cubicBezTo>
                    <a:pt x="20" y="107"/>
                    <a:pt x="20" y="107"/>
                    <a:pt x="20" y="107"/>
                  </a:cubicBezTo>
                  <a:cubicBezTo>
                    <a:pt x="20" y="107"/>
                    <a:pt x="32" y="117"/>
                    <a:pt x="34" y="120"/>
                  </a:cubicBezTo>
                  <a:cubicBezTo>
                    <a:pt x="36" y="123"/>
                    <a:pt x="54" y="137"/>
                    <a:pt x="54" y="137"/>
                  </a:cubicBezTo>
                  <a:cubicBezTo>
                    <a:pt x="63" y="141"/>
                    <a:pt x="63" y="141"/>
                    <a:pt x="63" y="141"/>
                  </a:cubicBezTo>
                  <a:cubicBezTo>
                    <a:pt x="75" y="141"/>
                    <a:pt x="75" y="141"/>
                    <a:pt x="75" y="141"/>
                  </a:cubicBezTo>
                  <a:cubicBezTo>
                    <a:pt x="78" y="148"/>
                    <a:pt x="78" y="148"/>
                    <a:pt x="78" y="148"/>
                  </a:cubicBezTo>
                  <a:cubicBezTo>
                    <a:pt x="106" y="145"/>
                    <a:pt x="106" y="145"/>
                    <a:pt x="106" y="145"/>
                  </a:cubicBezTo>
                  <a:cubicBezTo>
                    <a:pt x="112" y="139"/>
                    <a:pt x="112" y="139"/>
                    <a:pt x="112" y="139"/>
                  </a:cubicBezTo>
                  <a:cubicBezTo>
                    <a:pt x="115" y="140"/>
                    <a:pt x="115" y="140"/>
                    <a:pt x="115" y="140"/>
                  </a:cubicBezTo>
                  <a:cubicBezTo>
                    <a:pt x="118" y="136"/>
                    <a:pt x="118" y="136"/>
                    <a:pt x="118" y="136"/>
                  </a:cubicBezTo>
                  <a:cubicBezTo>
                    <a:pt x="133" y="136"/>
                    <a:pt x="133" y="136"/>
                    <a:pt x="133" y="136"/>
                  </a:cubicBezTo>
                  <a:cubicBezTo>
                    <a:pt x="133" y="136"/>
                    <a:pt x="142" y="131"/>
                    <a:pt x="145" y="125"/>
                  </a:cubicBezTo>
                  <a:cubicBezTo>
                    <a:pt x="148" y="119"/>
                    <a:pt x="163" y="125"/>
                    <a:pt x="163" y="125"/>
                  </a:cubicBezTo>
                  <a:cubicBezTo>
                    <a:pt x="176" y="131"/>
                    <a:pt x="176" y="131"/>
                    <a:pt x="176" y="131"/>
                  </a:cubicBezTo>
                  <a:cubicBezTo>
                    <a:pt x="192" y="127"/>
                    <a:pt x="192" y="127"/>
                    <a:pt x="192" y="127"/>
                  </a:cubicBezTo>
                  <a:cubicBezTo>
                    <a:pt x="194" y="118"/>
                    <a:pt x="194" y="118"/>
                    <a:pt x="194" y="118"/>
                  </a:cubicBezTo>
                  <a:cubicBezTo>
                    <a:pt x="205" y="120"/>
                    <a:pt x="205" y="120"/>
                    <a:pt x="205" y="120"/>
                  </a:cubicBezTo>
                  <a:cubicBezTo>
                    <a:pt x="205" y="120"/>
                    <a:pt x="215" y="116"/>
                    <a:pt x="221" y="110"/>
                  </a:cubicBezTo>
                  <a:cubicBezTo>
                    <a:pt x="227" y="104"/>
                    <a:pt x="222" y="96"/>
                    <a:pt x="222" y="96"/>
                  </a:cubicBezTo>
                  <a:cubicBezTo>
                    <a:pt x="222" y="96"/>
                    <a:pt x="228" y="88"/>
                    <a:pt x="238" y="83"/>
                  </a:cubicBezTo>
                  <a:cubicBezTo>
                    <a:pt x="248" y="78"/>
                    <a:pt x="245" y="66"/>
                    <a:pt x="245" y="66"/>
                  </a:cubicBezTo>
                  <a:cubicBezTo>
                    <a:pt x="245" y="66"/>
                    <a:pt x="245" y="54"/>
                    <a:pt x="246" y="48"/>
                  </a:cubicBezTo>
                  <a:cubicBezTo>
                    <a:pt x="247" y="42"/>
                    <a:pt x="256" y="42"/>
                    <a:pt x="266" y="41"/>
                  </a:cubicBezTo>
                  <a:cubicBezTo>
                    <a:pt x="276" y="40"/>
                    <a:pt x="286" y="27"/>
                    <a:pt x="286" y="27"/>
                  </a:cubicBezTo>
                  <a:cubicBezTo>
                    <a:pt x="286" y="27"/>
                    <a:pt x="270" y="20"/>
                    <a:pt x="264" y="19"/>
                  </a:cubicBezTo>
                  <a:cubicBezTo>
                    <a:pt x="258" y="18"/>
                    <a:pt x="256" y="8"/>
                    <a:pt x="248" y="6"/>
                  </a:cubicBezTo>
                  <a:cubicBezTo>
                    <a:pt x="240" y="4"/>
                    <a:pt x="219" y="10"/>
                    <a:pt x="219" y="10"/>
                  </a:cubicBezTo>
                  <a:cubicBezTo>
                    <a:pt x="219" y="10"/>
                    <a:pt x="218" y="0"/>
                    <a:pt x="213" y="0"/>
                  </a:cubicBezTo>
                  <a:cubicBezTo>
                    <a:pt x="208" y="0"/>
                    <a:pt x="208" y="11"/>
                    <a:pt x="208" y="11"/>
                  </a:cubicBezTo>
                  <a:cubicBezTo>
                    <a:pt x="199" y="10"/>
                    <a:pt x="199" y="10"/>
                    <a:pt x="199" y="10"/>
                  </a:cubicBezTo>
                  <a:cubicBezTo>
                    <a:pt x="196" y="0"/>
                    <a:pt x="196" y="0"/>
                    <a:pt x="196" y="0"/>
                  </a:cubicBezTo>
                  <a:cubicBezTo>
                    <a:pt x="180" y="0"/>
                    <a:pt x="180" y="0"/>
                    <a:pt x="180" y="0"/>
                  </a:cubicBezTo>
                  <a:cubicBezTo>
                    <a:pt x="180" y="0"/>
                    <a:pt x="172" y="13"/>
                    <a:pt x="169" y="16"/>
                  </a:cubicBezTo>
                  <a:cubicBezTo>
                    <a:pt x="166" y="19"/>
                    <a:pt x="143" y="20"/>
                    <a:pt x="143" y="20"/>
                  </a:cubicBezTo>
                  <a:cubicBezTo>
                    <a:pt x="136" y="28"/>
                    <a:pt x="136" y="28"/>
                    <a:pt x="136" y="28"/>
                  </a:cubicBezTo>
                  <a:cubicBezTo>
                    <a:pt x="112" y="25"/>
                    <a:pt x="112" y="25"/>
                    <a:pt x="112" y="25"/>
                  </a:cubicBezTo>
                  <a:cubicBezTo>
                    <a:pt x="106" y="41"/>
                    <a:pt x="106" y="41"/>
                    <a:pt x="106" y="41"/>
                  </a:cubicBezTo>
                  <a:cubicBezTo>
                    <a:pt x="106" y="41"/>
                    <a:pt x="82" y="43"/>
                    <a:pt x="65" y="44"/>
                  </a:cubicBezTo>
                  <a:cubicBezTo>
                    <a:pt x="48" y="45"/>
                    <a:pt x="45" y="28"/>
                    <a:pt x="45" y="28"/>
                  </a:cubicBezTo>
                  <a:cubicBezTo>
                    <a:pt x="38" y="39"/>
                    <a:pt x="38" y="39"/>
                    <a:pt x="38" y="39"/>
                  </a:cubicBezTo>
                  <a:cubicBezTo>
                    <a:pt x="32" y="34"/>
                    <a:pt x="32" y="34"/>
                    <a:pt x="32" y="34"/>
                  </a:cubicBezTo>
                  <a:cubicBezTo>
                    <a:pt x="31" y="39"/>
                    <a:pt x="31" y="43"/>
                    <a:pt x="31" y="4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0" name="Litouwen">
              <a:extLst>
                <a:ext uri="{FF2B5EF4-FFF2-40B4-BE49-F238E27FC236}">
                  <a16:creationId xmlns:a16="http://schemas.microsoft.com/office/drawing/2014/main" id="{FC8684F2-2ADF-492E-A6DD-6B38B8EA7ABC}"/>
                </a:ext>
              </a:extLst>
            </p:cNvPr>
            <p:cNvSpPr>
              <a:spLocks/>
            </p:cNvSpPr>
            <p:nvPr/>
          </p:nvSpPr>
          <p:spPr bwMode="gray">
            <a:xfrm>
              <a:off x="6333557" y="1701244"/>
              <a:ext cx="172575" cy="98006"/>
            </a:xfrm>
            <a:custGeom>
              <a:avLst/>
              <a:gdLst>
                <a:gd name="T0" fmla="*/ 222 w 230"/>
                <a:gd name="T1" fmla="*/ 42 h 132"/>
                <a:gd name="T2" fmla="*/ 210 w 230"/>
                <a:gd name="T3" fmla="*/ 38 h 132"/>
                <a:gd name="T4" fmla="*/ 195 w 230"/>
                <a:gd name="T5" fmla="*/ 30 h 132"/>
                <a:gd name="T6" fmla="*/ 184 w 230"/>
                <a:gd name="T7" fmla="*/ 20 h 132"/>
                <a:gd name="T8" fmla="*/ 157 w 230"/>
                <a:gd name="T9" fmla="*/ 17 h 132"/>
                <a:gd name="T10" fmla="*/ 145 w 230"/>
                <a:gd name="T11" fmla="*/ 4 h 132"/>
                <a:gd name="T12" fmla="*/ 128 w 230"/>
                <a:gd name="T13" fmla="*/ 12 h 132"/>
                <a:gd name="T14" fmla="*/ 113 w 230"/>
                <a:gd name="T15" fmla="*/ 8 h 132"/>
                <a:gd name="T16" fmla="*/ 104 w 230"/>
                <a:gd name="T17" fmla="*/ 13 h 132"/>
                <a:gd name="T18" fmla="*/ 81 w 230"/>
                <a:gd name="T19" fmla="*/ 7 h 132"/>
                <a:gd name="T20" fmla="*/ 73 w 230"/>
                <a:gd name="T21" fmla="*/ 9 h 132"/>
                <a:gd name="T22" fmla="*/ 60 w 230"/>
                <a:gd name="T23" fmla="*/ 2 h 132"/>
                <a:gd name="T24" fmla="*/ 46 w 230"/>
                <a:gd name="T25" fmla="*/ 5 h 132"/>
                <a:gd name="T26" fmla="*/ 13 w 230"/>
                <a:gd name="T27" fmla="*/ 11 h 132"/>
                <a:gd name="T28" fmla="*/ 0 w 230"/>
                <a:gd name="T29" fmla="*/ 16 h 132"/>
                <a:gd name="T30" fmla="*/ 1 w 230"/>
                <a:gd name="T31" fmla="*/ 23 h 132"/>
                <a:gd name="T32" fmla="*/ 11 w 230"/>
                <a:gd name="T33" fmla="*/ 60 h 132"/>
                <a:gd name="T34" fmla="*/ 14 w 230"/>
                <a:gd name="T35" fmla="*/ 64 h 132"/>
                <a:gd name="T36" fmla="*/ 19 w 230"/>
                <a:gd name="T37" fmla="*/ 64 h 132"/>
                <a:gd name="T38" fmla="*/ 22 w 230"/>
                <a:gd name="T39" fmla="*/ 70 h 132"/>
                <a:gd name="T40" fmla="*/ 30 w 230"/>
                <a:gd name="T41" fmla="*/ 69 h 132"/>
                <a:gd name="T42" fmla="*/ 32 w 230"/>
                <a:gd name="T43" fmla="*/ 75 h 132"/>
                <a:gd name="T44" fmla="*/ 64 w 230"/>
                <a:gd name="T45" fmla="*/ 71 h 132"/>
                <a:gd name="T46" fmla="*/ 74 w 230"/>
                <a:gd name="T47" fmla="*/ 86 h 132"/>
                <a:gd name="T48" fmla="*/ 65 w 230"/>
                <a:gd name="T49" fmla="*/ 98 h 132"/>
                <a:gd name="T50" fmla="*/ 70 w 230"/>
                <a:gd name="T51" fmla="*/ 108 h 132"/>
                <a:gd name="T52" fmla="*/ 74 w 230"/>
                <a:gd name="T53" fmla="*/ 108 h 132"/>
                <a:gd name="T54" fmla="*/ 103 w 230"/>
                <a:gd name="T55" fmla="*/ 119 h 132"/>
                <a:gd name="T56" fmla="*/ 103 w 230"/>
                <a:gd name="T57" fmla="*/ 132 h 132"/>
                <a:gd name="T58" fmla="*/ 127 w 230"/>
                <a:gd name="T59" fmla="*/ 127 h 132"/>
                <a:gd name="T60" fmla="*/ 137 w 230"/>
                <a:gd name="T61" fmla="*/ 132 h 132"/>
                <a:gd name="T62" fmla="*/ 155 w 230"/>
                <a:gd name="T63" fmla="*/ 132 h 132"/>
                <a:gd name="T64" fmla="*/ 157 w 230"/>
                <a:gd name="T65" fmla="*/ 122 h 132"/>
                <a:gd name="T66" fmla="*/ 165 w 230"/>
                <a:gd name="T67" fmla="*/ 130 h 132"/>
                <a:gd name="T68" fmla="*/ 169 w 230"/>
                <a:gd name="T69" fmla="*/ 122 h 132"/>
                <a:gd name="T70" fmla="*/ 187 w 230"/>
                <a:gd name="T71" fmla="*/ 115 h 132"/>
                <a:gd name="T72" fmla="*/ 193 w 230"/>
                <a:gd name="T73" fmla="*/ 123 h 132"/>
                <a:gd name="T74" fmla="*/ 188 w 230"/>
                <a:gd name="T75" fmla="*/ 103 h 132"/>
                <a:gd name="T76" fmla="*/ 195 w 230"/>
                <a:gd name="T77" fmla="*/ 96 h 132"/>
                <a:gd name="T78" fmla="*/ 193 w 230"/>
                <a:gd name="T79" fmla="*/ 81 h 132"/>
                <a:gd name="T80" fmla="*/ 208 w 230"/>
                <a:gd name="T81" fmla="*/ 79 h 132"/>
                <a:gd name="T82" fmla="*/ 204 w 230"/>
                <a:gd name="T83" fmla="*/ 66 h 132"/>
                <a:gd name="T84" fmla="*/ 217 w 230"/>
                <a:gd name="T85" fmla="*/ 71 h 132"/>
                <a:gd name="T86" fmla="*/ 230 w 230"/>
                <a:gd name="T87" fmla="*/ 65 h 132"/>
                <a:gd name="T88" fmla="*/ 216 w 230"/>
                <a:gd name="T89" fmla="*/ 50 h 132"/>
                <a:gd name="T90" fmla="*/ 222 w 230"/>
                <a:gd name="T91" fmla="*/ 4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132">
                  <a:moveTo>
                    <a:pt x="222" y="42"/>
                  </a:moveTo>
                  <a:cubicBezTo>
                    <a:pt x="210" y="38"/>
                    <a:pt x="210" y="38"/>
                    <a:pt x="210" y="38"/>
                  </a:cubicBezTo>
                  <a:cubicBezTo>
                    <a:pt x="195" y="30"/>
                    <a:pt x="195" y="30"/>
                    <a:pt x="195" y="30"/>
                  </a:cubicBezTo>
                  <a:cubicBezTo>
                    <a:pt x="195" y="30"/>
                    <a:pt x="190" y="22"/>
                    <a:pt x="184" y="20"/>
                  </a:cubicBezTo>
                  <a:cubicBezTo>
                    <a:pt x="178" y="18"/>
                    <a:pt x="157" y="17"/>
                    <a:pt x="157" y="17"/>
                  </a:cubicBezTo>
                  <a:cubicBezTo>
                    <a:pt x="157" y="17"/>
                    <a:pt x="151" y="4"/>
                    <a:pt x="145" y="4"/>
                  </a:cubicBezTo>
                  <a:cubicBezTo>
                    <a:pt x="139" y="4"/>
                    <a:pt x="136" y="12"/>
                    <a:pt x="128" y="12"/>
                  </a:cubicBezTo>
                  <a:cubicBezTo>
                    <a:pt x="120" y="12"/>
                    <a:pt x="118" y="8"/>
                    <a:pt x="113" y="8"/>
                  </a:cubicBezTo>
                  <a:cubicBezTo>
                    <a:pt x="108" y="8"/>
                    <a:pt x="104" y="13"/>
                    <a:pt x="104" y="13"/>
                  </a:cubicBezTo>
                  <a:cubicBezTo>
                    <a:pt x="104" y="13"/>
                    <a:pt x="84" y="6"/>
                    <a:pt x="81" y="7"/>
                  </a:cubicBezTo>
                  <a:cubicBezTo>
                    <a:pt x="78" y="8"/>
                    <a:pt x="73" y="9"/>
                    <a:pt x="73" y="9"/>
                  </a:cubicBezTo>
                  <a:cubicBezTo>
                    <a:pt x="73" y="9"/>
                    <a:pt x="66" y="4"/>
                    <a:pt x="60" y="2"/>
                  </a:cubicBezTo>
                  <a:cubicBezTo>
                    <a:pt x="54" y="0"/>
                    <a:pt x="52" y="2"/>
                    <a:pt x="46" y="5"/>
                  </a:cubicBezTo>
                  <a:cubicBezTo>
                    <a:pt x="40" y="8"/>
                    <a:pt x="33" y="8"/>
                    <a:pt x="13" y="11"/>
                  </a:cubicBezTo>
                  <a:cubicBezTo>
                    <a:pt x="7" y="12"/>
                    <a:pt x="3" y="14"/>
                    <a:pt x="0" y="16"/>
                  </a:cubicBezTo>
                  <a:cubicBezTo>
                    <a:pt x="0" y="20"/>
                    <a:pt x="1" y="23"/>
                    <a:pt x="1" y="23"/>
                  </a:cubicBezTo>
                  <a:cubicBezTo>
                    <a:pt x="1" y="23"/>
                    <a:pt x="2" y="58"/>
                    <a:pt x="11" y="60"/>
                  </a:cubicBezTo>
                  <a:cubicBezTo>
                    <a:pt x="13" y="60"/>
                    <a:pt x="14" y="62"/>
                    <a:pt x="14" y="64"/>
                  </a:cubicBezTo>
                  <a:cubicBezTo>
                    <a:pt x="19" y="64"/>
                    <a:pt x="19" y="64"/>
                    <a:pt x="19" y="64"/>
                  </a:cubicBezTo>
                  <a:cubicBezTo>
                    <a:pt x="22" y="70"/>
                    <a:pt x="22" y="70"/>
                    <a:pt x="22" y="70"/>
                  </a:cubicBezTo>
                  <a:cubicBezTo>
                    <a:pt x="30" y="69"/>
                    <a:pt x="30" y="69"/>
                    <a:pt x="30" y="69"/>
                  </a:cubicBezTo>
                  <a:cubicBezTo>
                    <a:pt x="32" y="75"/>
                    <a:pt x="32" y="75"/>
                    <a:pt x="32" y="75"/>
                  </a:cubicBezTo>
                  <a:cubicBezTo>
                    <a:pt x="32" y="75"/>
                    <a:pt x="56" y="72"/>
                    <a:pt x="64" y="71"/>
                  </a:cubicBezTo>
                  <a:cubicBezTo>
                    <a:pt x="72" y="70"/>
                    <a:pt x="75" y="81"/>
                    <a:pt x="74" y="86"/>
                  </a:cubicBezTo>
                  <a:cubicBezTo>
                    <a:pt x="73" y="91"/>
                    <a:pt x="65" y="98"/>
                    <a:pt x="65" y="98"/>
                  </a:cubicBezTo>
                  <a:cubicBezTo>
                    <a:pt x="70" y="108"/>
                    <a:pt x="70" y="108"/>
                    <a:pt x="70" y="108"/>
                  </a:cubicBezTo>
                  <a:cubicBezTo>
                    <a:pt x="71" y="108"/>
                    <a:pt x="73" y="108"/>
                    <a:pt x="74" y="108"/>
                  </a:cubicBezTo>
                  <a:cubicBezTo>
                    <a:pt x="87" y="110"/>
                    <a:pt x="103" y="119"/>
                    <a:pt x="103" y="119"/>
                  </a:cubicBezTo>
                  <a:cubicBezTo>
                    <a:pt x="103" y="132"/>
                    <a:pt x="103" y="132"/>
                    <a:pt x="103" y="132"/>
                  </a:cubicBezTo>
                  <a:cubicBezTo>
                    <a:pt x="103" y="132"/>
                    <a:pt x="119" y="128"/>
                    <a:pt x="127" y="127"/>
                  </a:cubicBezTo>
                  <a:cubicBezTo>
                    <a:pt x="135" y="126"/>
                    <a:pt x="137" y="132"/>
                    <a:pt x="137" y="132"/>
                  </a:cubicBezTo>
                  <a:cubicBezTo>
                    <a:pt x="155" y="132"/>
                    <a:pt x="155" y="132"/>
                    <a:pt x="155" y="132"/>
                  </a:cubicBezTo>
                  <a:cubicBezTo>
                    <a:pt x="157" y="122"/>
                    <a:pt x="157" y="122"/>
                    <a:pt x="157" y="122"/>
                  </a:cubicBezTo>
                  <a:cubicBezTo>
                    <a:pt x="165" y="130"/>
                    <a:pt x="165" y="130"/>
                    <a:pt x="165" y="130"/>
                  </a:cubicBezTo>
                  <a:cubicBezTo>
                    <a:pt x="169" y="122"/>
                    <a:pt x="169" y="122"/>
                    <a:pt x="169" y="122"/>
                  </a:cubicBezTo>
                  <a:cubicBezTo>
                    <a:pt x="169" y="122"/>
                    <a:pt x="177" y="115"/>
                    <a:pt x="187" y="115"/>
                  </a:cubicBezTo>
                  <a:cubicBezTo>
                    <a:pt x="197" y="115"/>
                    <a:pt x="186" y="124"/>
                    <a:pt x="193" y="123"/>
                  </a:cubicBezTo>
                  <a:cubicBezTo>
                    <a:pt x="200" y="122"/>
                    <a:pt x="193" y="111"/>
                    <a:pt x="188" y="103"/>
                  </a:cubicBezTo>
                  <a:cubicBezTo>
                    <a:pt x="183" y="95"/>
                    <a:pt x="195" y="96"/>
                    <a:pt x="195" y="96"/>
                  </a:cubicBezTo>
                  <a:cubicBezTo>
                    <a:pt x="195" y="96"/>
                    <a:pt x="191" y="88"/>
                    <a:pt x="193" y="81"/>
                  </a:cubicBezTo>
                  <a:cubicBezTo>
                    <a:pt x="195" y="74"/>
                    <a:pt x="208" y="79"/>
                    <a:pt x="208" y="79"/>
                  </a:cubicBezTo>
                  <a:cubicBezTo>
                    <a:pt x="204" y="66"/>
                    <a:pt x="204" y="66"/>
                    <a:pt x="204" y="66"/>
                  </a:cubicBezTo>
                  <a:cubicBezTo>
                    <a:pt x="204" y="66"/>
                    <a:pt x="211" y="71"/>
                    <a:pt x="217" y="71"/>
                  </a:cubicBezTo>
                  <a:cubicBezTo>
                    <a:pt x="223" y="71"/>
                    <a:pt x="230" y="65"/>
                    <a:pt x="230" y="65"/>
                  </a:cubicBezTo>
                  <a:cubicBezTo>
                    <a:pt x="230" y="65"/>
                    <a:pt x="214" y="55"/>
                    <a:pt x="216" y="50"/>
                  </a:cubicBezTo>
                  <a:cubicBezTo>
                    <a:pt x="217" y="48"/>
                    <a:pt x="219" y="45"/>
                    <a:pt x="222" y="4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1" name="Zwitserland">
              <a:extLst>
                <a:ext uri="{FF2B5EF4-FFF2-40B4-BE49-F238E27FC236}">
                  <a16:creationId xmlns:a16="http://schemas.microsoft.com/office/drawing/2014/main" id="{E6B5BA61-A055-48ED-AE72-D6E12E55C628}"/>
                </a:ext>
              </a:extLst>
            </p:cNvPr>
            <p:cNvSpPr>
              <a:spLocks/>
            </p:cNvSpPr>
            <p:nvPr/>
          </p:nvSpPr>
          <p:spPr bwMode="gray">
            <a:xfrm>
              <a:off x="5877617" y="2035742"/>
              <a:ext cx="147008" cy="83093"/>
            </a:xfrm>
            <a:custGeom>
              <a:avLst/>
              <a:gdLst>
                <a:gd name="T0" fmla="*/ 93 w 196"/>
                <a:gd name="T1" fmla="*/ 17 h 109"/>
                <a:gd name="T2" fmla="*/ 81 w 196"/>
                <a:gd name="T3" fmla="*/ 17 h 109"/>
                <a:gd name="T4" fmla="*/ 70 w 196"/>
                <a:gd name="T5" fmla="*/ 15 h 109"/>
                <a:gd name="T6" fmla="*/ 70 w 196"/>
                <a:gd name="T7" fmla="*/ 16 h 109"/>
                <a:gd name="T8" fmla="*/ 65 w 196"/>
                <a:gd name="T9" fmla="*/ 26 h 109"/>
                <a:gd name="T10" fmla="*/ 52 w 196"/>
                <a:gd name="T11" fmla="*/ 19 h 109"/>
                <a:gd name="T12" fmla="*/ 47 w 196"/>
                <a:gd name="T13" fmla="*/ 28 h 109"/>
                <a:gd name="T14" fmla="*/ 36 w 196"/>
                <a:gd name="T15" fmla="*/ 43 h 109"/>
                <a:gd name="T16" fmla="*/ 25 w 196"/>
                <a:gd name="T17" fmla="*/ 43 h 109"/>
                <a:gd name="T18" fmla="*/ 22 w 196"/>
                <a:gd name="T19" fmla="*/ 56 h 109"/>
                <a:gd name="T20" fmla="*/ 4 w 196"/>
                <a:gd name="T21" fmla="*/ 72 h 109"/>
                <a:gd name="T22" fmla="*/ 10 w 196"/>
                <a:gd name="T23" fmla="*/ 80 h 109"/>
                <a:gd name="T24" fmla="*/ 6 w 196"/>
                <a:gd name="T25" fmla="*/ 89 h 109"/>
                <a:gd name="T26" fmla="*/ 24 w 196"/>
                <a:gd name="T27" fmla="*/ 73 h 109"/>
                <a:gd name="T28" fmla="*/ 39 w 196"/>
                <a:gd name="T29" fmla="*/ 75 h 109"/>
                <a:gd name="T30" fmla="*/ 38 w 196"/>
                <a:gd name="T31" fmla="*/ 93 h 109"/>
                <a:gd name="T32" fmla="*/ 45 w 196"/>
                <a:gd name="T33" fmla="*/ 103 h 109"/>
                <a:gd name="T34" fmla="*/ 52 w 196"/>
                <a:gd name="T35" fmla="*/ 103 h 109"/>
                <a:gd name="T36" fmla="*/ 66 w 196"/>
                <a:gd name="T37" fmla="*/ 96 h 109"/>
                <a:gd name="T38" fmla="*/ 86 w 196"/>
                <a:gd name="T39" fmla="*/ 101 h 109"/>
                <a:gd name="T40" fmla="*/ 92 w 196"/>
                <a:gd name="T41" fmla="*/ 81 h 109"/>
                <a:gd name="T42" fmla="*/ 103 w 196"/>
                <a:gd name="T43" fmla="*/ 75 h 109"/>
                <a:gd name="T44" fmla="*/ 111 w 196"/>
                <a:gd name="T45" fmla="*/ 90 h 109"/>
                <a:gd name="T46" fmla="*/ 116 w 196"/>
                <a:gd name="T47" fmla="*/ 91 h 109"/>
                <a:gd name="T48" fmla="*/ 132 w 196"/>
                <a:gd name="T49" fmla="*/ 108 h 109"/>
                <a:gd name="T50" fmla="*/ 133 w 196"/>
                <a:gd name="T51" fmla="*/ 93 h 109"/>
                <a:gd name="T52" fmla="*/ 139 w 196"/>
                <a:gd name="T53" fmla="*/ 87 h 109"/>
                <a:gd name="T54" fmla="*/ 144 w 196"/>
                <a:gd name="T55" fmla="*/ 71 h 109"/>
                <a:gd name="T56" fmla="*/ 150 w 196"/>
                <a:gd name="T57" fmla="*/ 83 h 109"/>
                <a:gd name="T58" fmla="*/ 164 w 196"/>
                <a:gd name="T59" fmla="*/ 80 h 109"/>
                <a:gd name="T60" fmla="*/ 175 w 196"/>
                <a:gd name="T61" fmla="*/ 85 h 109"/>
                <a:gd name="T62" fmla="*/ 180 w 196"/>
                <a:gd name="T63" fmla="*/ 79 h 109"/>
                <a:gd name="T64" fmla="*/ 176 w 196"/>
                <a:gd name="T65" fmla="*/ 66 h 109"/>
                <a:gd name="T66" fmla="*/ 189 w 196"/>
                <a:gd name="T67" fmla="*/ 68 h 109"/>
                <a:gd name="T68" fmla="*/ 191 w 196"/>
                <a:gd name="T69" fmla="*/ 55 h 109"/>
                <a:gd name="T70" fmla="*/ 196 w 196"/>
                <a:gd name="T71" fmla="*/ 54 h 109"/>
                <a:gd name="T72" fmla="*/ 187 w 196"/>
                <a:gd name="T73" fmla="*/ 43 h 109"/>
                <a:gd name="T74" fmla="*/ 171 w 196"/>
                <a:gd name="T75" fmla="*/ 55 h 109"/>
                <a:gd name="T76" fmla="*/ 166 w 196"/>
                <a:gd name="T77" fmla="*/ 43 h 109"/>
                <a:gd name="T78" fmla="*/ 154 w 196"/>
                <a:gd name="T79" fmla="*/ 44 h 109"/>
                <a:gd name="T80" fmla="*/ 146 w 196"/>
                <a:gd name="T81" fmla="*/ 42 h 109"/>
                <a:gd name="T82" fmla="*/ 153 w 196"/>
                <a:gd name="T83" fmla="*/ 29 h 109"/>
                <a:gd name="T84" fmla="*/ 154 w 196"/>
                <a:gd name="T85" fmla="*/ 19 h 109"/>
                <a:gd name="T86" fmla="*/ 150 w 196"/>
                <a:gd name="T87" fmla="*/ 19 h 109"/>
                <a:gd name="T88" fmla="*/ 144 w 196"/>
                <a:gd name="T89" fmla="*/ 11 h 109"/>
                <a:gd name="T90" fmla="*/ 134 w 196"/>
                <a:gd name="T91" fmla="*/ 8 h 109"/>
                <a:gd name="T92" fmla="*/ 125 w 196"/>
                <a:gd name="T93" fmla="*/ 8 h 109"/>
                <a:gd name="T94" fmla="*/ 109 w 196"/>
                <a:gd name="T95" fmla="*/ 1 h 109"/>
                <a:gd name="T96" fmla="*/ 107 w 196"/>
                <a:gd name="T97" fmla="*/ 14 h 109"/>
                <a:gd name="T98" fmla="*/ 103 w 196"/>
                <a:gd name="T99" fmla="*/ 10 h 109"/>
                <a:gd name="T100" fmla="*/ 93 w 196"/>
                <a:gd name="T101"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 h="109">
                  <a:moveTo>
                    <a:pt x="93" y="17"/>
                  </a:moveTo>
                  <a:cubicBezTo>
                    <a:pt x="81" y="17"/>
                    <a:pt x="81" y="17"/>
                    <a:pt x="81" y="17"/>
                  </a:cubicBezTo>
                  <a:cubicBezTo>
                    <a:pt x="70" y="15"/>
                    <a:pt x="70" y="15"/>
                    <a:pt x="70" y="15"/>
                  </a:cubicBezTo>
                  <a:cubicBezTo>
                    <a:pt x="70" y="16"/>
                    <a:pt x="70" y="16"/>
                    <a:pt x="70" y="16"/>
                  </a:cubicBezTo>
                  <a:cubicBezTo>
                    <a:pt x="65" y="26"/>
                    <a:pt x="65" y="26"/>
                    <a:pt x="65" y="26"/>
                  </a:cubicBezTo>
                  <a:cubicBezTo>
                    <a:pt x="52" y="19"/>
                    <a:pt x="52" y="19"/>
                    <a:pt x="52" y="19"/>
                  </a:cubicBezTo>
                  <a:cubicBezTo>
                    <a:pt x="47" y="28"/>
                    <a:pt x="47" y="28"/>
                    <a:pt x="47" y="28"/>
                  </a:cubicBezTo>
                  <a:cubicBezTo>
                    <a:pt x="47" y="28"/>
                    <a:pt x="41" y="37"/>
                    <a:pt x="36" y="43"/>
                  </a:cubicBezTo>
                  <a:cubicBezTo>
                    <a:pt x="31" y="49"/>
                    <a:pt x="25" y="43"/>
                    <a:pt x="25" y="43"/>
                  </a:cubicBezTo>
                  <a:cubicBezTo>
                    <a:pt x="25" y="43"/>
                    <a:pt x="28" y="49"/>
                    <a:pt x="22" y="56"/>
                  </a:cubicBezTo>
                  <a:cubicBezTo>
                    <a:pt x="16" y="63"/>
                    <a:pt x="4" y="72"/>
                    <a:pt x="4" y="72"/>
                  </a:cubicBezTo>
                  <a:cubicBezTo>
                    <a:pt x="10" y="80"/>
                    <a:pt x="10" y="80"/>
                    <a:pt x="10" y="80"/>
                  </a:cubicBezTo>
                  <a:cubicBezTo>
                    <a:pt x="10" y="80"/>
                    <a:pt x="0" y="88"/>
                    <a:pt x="6" y="89"/>
                  </a:cubicBezTo>
                  <a:cubicBezTo>
                    <a:pt x="12" y="90"/>
                    <a:pt x="17" y="77"/>
                    <a:pt x="24" y="73"/>
                  </a:cubicBezTo>
                  <a:cubicBezTo>
                    <a:pt x="31" y="69"/>
                    <a:pt x="39" y="75"/>
                    <a:pt x="39" y="75"/>
                  </a:cubicBezTo>
                  <a:cubicBezTo>
                    <a:pt x="38" y="93"/>
                    <a:pt x="38" y="93"/>
                    <a:pt x="38" y="93"/>
                  </a:cubicBezTo>
                  <a:cubicBezTo>
                    <a:pt x="38" y="93"/>
                    <a:pt x="45" y="99"/>
                    <a:pt x="45" y="103"/>
                  </a:cubicBezTo>
                  <a:cubicBezTo>
                    <a:pt x="52" y="103"/>
                    <a:pt x="52" y="103"/>
                    <a:pt x="52" y="103"/>
                  </a:cubicBezTo>
                  <a:cubicBezTo>
                    <a:pt x="52" y="103"/>
                    <a:pt x="61" y="96"/>
                    <a:pt x="66" y="96"/>
                  </a:cubicBezTo>
                  <a:cubicBezTo>
                    <a:pt x="71" y="96"/>
                    <a:pt x="76" y="109"/>
                    <a:pt x="86" y="101"/>
                  </a:cubicBezTo>
                  <a:cubicBezTo>
                    <a:pt x="96" y="92"/>
                    <a:pt x="92" y="81"/>
                    <a:pt x="92" y="81"/>
                  </a:cubicBezTo>
                  <a:cubicBezTo>
                    <a:pt x="92" y="81"/>
                    <a:pt x="99" y="75"/>
                    <a:pt x="103" y="75"/>
                  </a:cubicBezTo>
                  <a:cubicBezTo>
                    <a:pt x="107" y="75"/>
                    <a:pt x="111" y="90"/>
                    <a:pt x="111" y="90"/>
                  </a:cubicBezTo>
                  <a:cubicBezTo>
                    <a:pt x="116" y="91"/>
                    <a:pt x="116" y="91"/>
                    <a:pt x="116" y="91"/>
                  </a:cubicBezTo>
                  <a:cubicBezTo>
                    <a:pt x="132" y="108"/>
                    <a:pt x="132" y="108"/>
                    <a:pt x="132" y="108"/>
                  </a:cubicBezTo>
                  <a:cubicBezTo>
                    <a:pt x="133" y="93"/>
                    <a:pt x="133" y="93"/>
                    <a:pt x="133" y="93"/>
                  </a:cubicBezTo>
                  <a:cubicBezTo>
                    <a:pt x="139" y="87"/>
                    <a:pt x="139" y="87"/>
                    <a:pt x="139" y="87"/>
                  </a:cubicBezTo>
                  <a:cubicBezTo>
                    <a:pt x="144" y="71"/>
                    <a:pt x="144" y="71"/>
                    <a:pt x="144" y="71"/>
                  </a:cubicBezTo>
                  <a:cubicBezTo>
                    <a:pt x="150" y="83"/>
                    <a:pt x="150" y="83"/>
                    <a:pt x="150" y="83"/>
                  </a:cubicBezTo>
                  <a:cubicBezTo>
                    <a:pt x="164" y="80"/>
                    <a:pt x="164" y="80"/>
                    <a:pt x="164" y="80"/>
                  </a:cubicBezTo>
                  <a:cubicBezTo>
                    <a:pt x="175" y="85"/>
                    <a:pt x="175" y="85"/>
                    <a:pt x="175" y="85"/>
                  </a:cubicBezTo>
                  <a:cubicBezTo>
                    <a:pt x="180" y="79"/>
                    <a:pt x="180" y="79"/>
                    <a:pt x="180" y="79"/>
                  </a:cubicBezTo>
                  <a:cubicBezTo>
                    <a:pt x="180" y="79"/>
                    <a:pt x="165" y="68"/>
                    <a:pt x="176" y="66"/>
                  </a:cubicBezTo>
                  <a:cubicBezTo>
                    <a:pt x="187" y="64"/>
                    <a:pt x="189" y="68"/>
                    <a:pt x="189" y="68"/>
                  </a:cubicBezTo>
                  <a:cubicBezTo>
                    <a:pt x="191" y="55"/>
                    <a:pt x="191" y="55"/>
                    <a:pt x="191" y="55"/>
                  </a:cubicBezTo>
                  <a:cubicBezTo>
                    <a:pt x="196" y="54"/>
                    <a:pt x="196" y="54"/>
                    <a:pt x="196" y="54"/>
                  </a:cubicBezTo>
                  <a:cubicBezTo>
                    <a:pt x="195" y="50"/>
                    <a:pt x="192" y="44"/>
                    <a:pt x="187" y="43"/>
                  </a:cubicBezTo>
                  <a:cubicBezTo>
                    <a:pt x="176" y="43"/>
                    <a:pt x="178" y="52"/>
                    <a:pt x="171" y="55"/>
                  </a:cubicBezTo>
                  <a:cubicBezTo>
                    <a:pt x="163" y="57"/>
                    <a:pt x="166" y="43"/>
                    <a:pt x="166" y="43"/>
                  </a:cubicBezTo>
                  <a:cubicBezTo>
                    <a:pt x="154" y="44"/>
                    <a:pt x="154" y="44"/>
                    <a:pt x="154" y="44"/>
                  </a:cubicBezTo>
                  <a:cubicBezTo>
                    <a:pt x="154" y="44"/>
                    <a:pt x="150" y="44"/>
                    <a:pt x="146" y="42"/>
                  </a:cubicBezTo>
                  <a:cubicBezTo>
                    <a:pt x="142" y="39"/>
                    <a:pt x="148" y="31"/>
                    <a:pt x="153" y="29"/>
                  </a:cubicBezTo>
                  <a:cubicBezTo>
                    <a:pt x="159" y="27"/>
                    <a:pt x="154" y="19"/>
                    <a:pt x="154" y="19"/>
                  </a:cubicBezTo>
                  <a:cubicBezTo>
                    <a:pt x="150" y="19"/>
                    <a:pt x="150" y="19"/>
                    <a:pt x="150" y="19"/>
                  </a:cubicBezTo>
                  <a:cubicBezTo>
                    <a:pt x="144" y="11"/>
                    <a:pt x="144" y="11"/>
                    <a:pt x="144" y="11"/>
                  </a:cubicBezTo>
                  <a:cubicBezTo>
                    <a:pt x="134" y="8"/>
                    <a:pt x="134" y="8"/>
                    <a:pt x="134" y="8"/>
                  </a:cubicBezTo>
                  <a:cubicBezTo>
                    <a:pt x="125" y="8"/>
                    <a:pt x="125" y="8"/>
                    <a:pt x="125" y="8"/>
                  </a:cubicBezTo>
                  <a:cubicBezTo>
                    <a:pt x="125" y="8"/>
                    <a:pt x="116" y="0"/>
                    <a:pt x="109" y="1"/>
                  </a:cubicBezTo>
                  <a:cubicBezTo>
                    <a:pt x="102" y="2"/>
                    <a:pt x="107" y="14"/>
                    <a:pt x="107" y="14"/>
                  </a:cubicBezTo>
                  <a:cubicBezTo>
                    <a:pt x="103" y="10"/>
                    <a:pt x="103" y="10"/>
                    <a:pt x="103" y="10"/>
                  </a:cubicBezTo>
                  <a:lnTo>
                    <a:pt x="93" y="1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2" name="Italie">
              <a:extLst>
                <a:ext uri="{FF2B5EF4-FFF2-40B4-BE49-F238E27FC236}">
                  <a16:creationId xmlns:a16="http://schemas.microsoft.com/office/drawing/2014/main" id="{20862E72-48E4-42E9-852D-84960B0B3A45}"/>
                </a:ext>
              </a:extLst>
            </p:cNvPr>
            <p:cNvSpPr>
              <a:spLocks noEditPoints="1"/>
            </p:cNvSpPr>
            <p:nvPr/>
          </p:nvSpPr>
          <p:spPr bwMode="gray">
            <a:xfrm>
              <a:off x="5896793" y="2065570"/>
              <a:ext cx="394154" cy="415460"/>
            </a:xfrm>
            <a:custGeom>
              <a:avLst/>
              <a:gdLst>
                <a:gd name="T0" fmla="*/ 341 w 523"/>
                <a:gd name="T1" fmla="*/ 483 h 554"/>
                <a:gd name="T2" fmla="*/ 278 w 523"/>
                <a:gd name="T3" fmla="*/ 485 h 554"/>
                <a:gd name="T4" fmla="*/ 281 w 523"/>
                <a:gd name="T5" fmla="*/ 507 h 554"/>
                <a:gd name="T6" fmla="*/ 330 w 523"/>
                <a:gd name="T7" fmla="*/ 531 h 554"/>
                <a:gd name="T8" fmla="*/ 372 w 523"/>
                <a:gd name="T9" fmla="*/ 513 h 554"/>
                <a:gd name="T10" fmla="*/ 378 w 523"/>
                <a:gd name="T11" fmla="*/ 479 h 554"/>
                <a:gd name="T12" fmla="*/ 68 w 523"/>
                <a:gd name="T13" fmla="*/ 320 h 554"/>
                <a:gd name="T14" fmla="*/ 75 w 523"/>
                <a:gd name="T15" fmla="*/ 381 h 554"/>
                <a:gd name="T16" fmla="*/ 78 w 523"/>
                <a:gd name="T17" fmla="*/ 424 h 554"/>
                <a:gd name="T18" fmla="*/ 103 w 523"/>
                <a:gd name="T19" fmla="*/ 414 h 554"/>
                <a:gd name="T20" fmla="*/ 133 w 523"/>
                <a:gd name="T21" fmla="*/ 388 h 554"/>
                <a:gd name="T22" fmla="*/ 140 w 523"/>
                <a:gd name="T23" fmla="*/ 352 h 554"/>
                <a:gd name="T24" fmla="*/ 481 w 523"/>
                <a:gd name="T25" fmla="*/ 337 h 554"/>
                <a:gd name="T26" fmla="*/ 414 w 523"/>
                <a:gd name="T27" fmla="*/ 281 h 554"/>
                <a:gd name="T28" fmla="*/ 311 w 523"/>
                <a:gd name="T29" fmla="*/ 216 h 554"/>
                <a:gd name="T30" fmla="*/ 249 w 523"/>
                <a:gd name="T31" fmla="*/ 148 h 554"/>
                <a:gd name="T32" fmla="*/ 244 w 523"/>
                <a:gd name="T33" fmla="*/ 92 h 554"/>
                <a:gd name="T34" fmla="*/ 294 w 523"/>
                <a:gd name="T35" fmla="*/ 46 h 554"/>
                <a:gd name="T36" fmla="*/ 265 w 523"/>
                <a:gd name="T37" fmla="*/ 29 h 554"/>
                <a:gd name="T38" fmla="*/ 243 w 523"/>
                <a:gd name="T39" fmla="*/ 16 h 554"/>
                <a:gd name="T40" fmla="*/ 195 w 523"/>
                <a:gd name="T41" fmla="*/ 7 h 554"/>
                <a:gd name="T42" fmla="*/ 165 w 523"/>
                <a:gd name="T43" fmla="*/ 16 h 554"/>
                <a:gd name="T44" fmla="*/ 154 w 523"/>
                <a:gd name="T45" fmla="*/ 40 h 554"/>
                <a:gd name="T46" fmla="*/ 124 w 523"/>
                <a:gd name="T47" fmla="*/ 44 h 554"/>
                <a:gd name="T48" fmla="*/ 107 w 523"/>
                <a:gd name="T49" fmla="*/ 54 h 554"/>
                <a:gd name="T50" fmla="*/ 85 w 523"/>
                <a:gd name="T51" fmla="*/ 51 h 554"/>
                <a:gd name="T52" fmla="*/ 60 w 523"/>
                <a:gd name="T53" fmla="*/ 62 h 554"/>
                <a:gd name="T54" fmla="*/ 19 w 523"/>
                <a:gd name="T55" fmla="*/ 64 h 554"/>
                <a:gd name="T56" fmla="*/ 28 w 523"/>
                <a:gd name="T57" fmla="*/ 93 h 554"/>
                <a:gd name="T58" fmla="*/ 6 w 523"/>
                <a:gd name="T59" fmla="*/ 118 h 554"/>
                <a:gd name="T60" fmla="*/ 12 w 523"/>
                <a:gd name="T61" fmla="*/ 141 h 554"/>
                <a:gd name="T62" fmla="*/ 45 w 523"/>
                <a:gd name="T63" fmla="*/ 160 h 554"/>
                <a:gd name="T64" fmla="*/ 58 w 523"/>
                <a:gd name="T65" fmla="*/ 173 h 554"/>
                <a:gd name="T66" fmla="*/ 160 w 523"/>
                <a:gd name="T67" fmla="*/ 192 h 554"/>
                <a:gd name="T68" fmla="*/ 193 w 523"/>
                <a:gd name="T69" fmla="*/ 236 h 554"/>
                <a:gd name="T70" fmla="*/ 259 w 523"/>
                <a:gd name="T71" fmla="*/ 294 h 554"/>
                <a:gd name="T72" fmla="*/ 325 w 523"/>
                <a:gd name="T73" fmla="*/ 334 h 554"/>
                <a:gd name="T74" fmla="*/ 397 w 523"/>
                <a:gd name="T75" fmla="*/ 373 h 554"/>
                <a:gd name="T76" fmla="*/ 418 w 523"/>
                <a:gd name="T77" fmla="*/ 446 h 554"/>
                <a:gd name="T78" fmla="*/ 395 w 523"/>
                <a:gd name="T79" fmla="*/ 489 h 554"/>
                <a:gd name="T80" fmla="*/ 435 w 523"/>
                <a:gd name="T81" fmla="*/ 466 h 554"/>
                <a:gd name="T82" fmla="*/ 452 w 523"/>
                <a:gd name="T83" fmla="*/ 408 h 554"/>
                <a:gd name="T84" fmla="*/ 468 w 523"/>
                <a:gd name="T85" fmla="*/ 361 h 554"/>
                <a:gd name="T86" fmla="*/ 515 w 523"/>
                <a:gd name="T87" fmla="*/ 36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3" h="554">
                  <a:moveTo>
                    <a:pt x="378" y="479"/>
                  </a:moveTo>
                  <a:cubicBezTo>
                    <a:pt x="378" y="479"/>
                    <a:pt x="365" y="472"/>
                    <a:pt x="358" y="474"/>
                  </a:cubicBezTo>
                  <a:cubicBezTo>
                    <a:pt x="351" y="476"/>
                    <a:pt x="341" y="483"/>
                    <a:pt x="341" y="483"/>
                  </a:cubicBezTo>
                  <a:cubicBezTo>
                    <a:pt x="341" y="483"/>
                    <a:pt x="322" y="486"/>
                    <a:pt x="314" y="486"/>
                  </a:cubicBezTo>
                  <a:cubicBezTo>
                    <a:pt x="306" y="486"/>
                    <a:pt x="292" y="470"/>
                    <a:pt x="289" y="473"/>
                  </a:cubicBezTo>
                  <a:cubicBezTo>
                    <a:pt x="286" y="476"/>
                    <a:pt x="278" y="485"/>
                    <a:pt x="278" y="485"/>
                  </a:cubicBezTo>
                  <a:cubicBezTo>
                    <a:pt x="265" y="477"/>
                    <a:pt x="265" y="477"/>
                    <a:pt x="265" y="477"/>
                  </a:cubicBezTo>
                  <a:cubicBezTo>
                    <a:pt x="265" y="477"/>
                    <a:pt x="245" y="482"/>
                    <a:pt x="253" y="494"/>
                  </a:cubicBezTo>
                  <a:cubicBezTo>
                    <a:pt x="264" y="510"/>
                    <a:pt x="276" y="505"/>
                    <a:pt x="281" y="507"/>
                  </a:cubicBezTo>
                  <a:cubicBezTo>
                    <a:pt x="286" y="509"/>
                    <a:pt x="291" y="517"/>
                    <a:pt x="293" y="521"/>
                  </a:cubicBezTo>
                  <a:cubicBezTo>
                    <a:pt x="295" y="525"/>
                    <a:pt x="317" y="535"/>
                    <a:pt x="317" y="535"/>
                  </a:cubicBezTo>
                  <a:cubicBezTo>
                    <a:pt x="330" y="531"/>
                    <a:pt x="330" y="531"/>
                    <a:pt x="330" y="531"/>
                  </a:cubicBezTo>
                  <a:cubicBezTo>
                    <a:pt x="330" y="531"/>
                    <a:pt x="344" y="552"/>
                    <a:pt x="363" y="553"/>
                  </a:cubicBezTo>
                  <a:cubicBezTo>
                    <a:pt x="382" y="554"/>
                    <a:pt x="377" y="537"/>
                    <a:pt x="377" y="537"/>
                  </a:cubicBezTo>
                  <a:cubicBezTo>
                    <a:pt x="377" y="537"/>
                    <a:pt x="372" y="520"/>
                    <a:pt x="372" y="513"/>
                  </a:cubicBezTo>
                  <a:cubicBezTo>
                    <a:pt x="372" y="506"/>
                    <a:pt x="377" y="496"/>
                    <a:pt x="383" y="491"/>
                  </a:cubicBezTo>
                  <a:cubicBezTo>
                    <a:pt x="389" y="486"/>
                    <a:pt x="383" y="469"/>
                    <a:pt x="383" y="469"/>
                  </a:cubicBezTo>
                  <a:lnTo>
                    <a:pt x="378" y="479"/>
                  </a:lnTo>
                  <a:close/>
                  <a:moveTo>
                    <a:pt x="119" y="312"/>
                  </a:moveTo>
                  <a:cubicBezTo>
                    <a:pt x="107" y="311"/>
                    <a:pt x="95" y="332"/>
                    <a:pt x="87" y="332"/>
                  </a:cubicBezTo>
                  <a:cubicBezTo>
                    <a:pt x="79" y="332"/>
                    <a:pt x="68" y="320"/>
                    <a:pt x="68" y="320"/>
                  </a:cubicBezTo>
                  <a:cubicBezTo>
                    <a:pt x="64" y="331"/>
                    <a:pt x="64" y="331"/>
                    <a:pt x="64" y="331"/>
                  </a:cubicBezTo>
                  <a:cubicBezTo>
                    <a:pt x="64" y="331"/>
                    <a:pt x="79" y="344"/>
                    <a:pt x="79" y="354"/>
                  </a:cubicBezTo>
                  <a:cubicBezTo>
                    <a:pt x="79" y="364"/>
                    <a:pt x="75" y="381"/>
                    <a:pt x="75" y="381"/>
                  </a:cubicBezTo>
                  <a:cubicBezTo>
                    <a:pt x="81" y="388"/>
                    <a:pt x="81" y="388"/>
                    <a:pt x="81" y="388"/>
                  </a:cubicBezTo>
                  <a:cubicBezTo>
                    <a:pt x="73" y="393"/>
                    <a:pt x="73" y="393"/>
                    <a:pt x="73" y="393"/>
                  </a:cubicBezTo>
                  <a:cubicBezTo>
                    <a:pt x="78" y="424"/>
                    <a:pt x="78" y="424"/>
                    <a:pt x="78" y="424"/>
                  </a:cubicBezTo>
                  <a:cubicBezTo>
                    <a:pt x="69" y="424"/>
                    <a:pt x="69" y="424"/>
                    <a:pt x="69" y="424"/>
                  </a:cubicBezTo>
                  <a:cubicBezTo>
                    <a:pt x="82" y="435"/>
                    <a:pt x="82" y="435"/>
                    <a:pt x="82" y="435"/>
                  </a:cubicBezTo>
                  <a:cubicBezTo>
                    <a:pt x="98" y="435"/>
                    <a:pt x="103" y="414"/>
                    <a:pt x="103" y="414"/>
                  </a:cubicBezTo>
                  <a:cubicBezTo>
                    <a:pt x="103" y="414"/>
                    <a:pt x="115" y="430"/>
                    <a:pt x="124" y="423"/>
                  </a:cubicBezTo>
                  <a:cubicBezTo>
                    <a:pt x="133" y="416"/>
                    <a:pt x="129" y="398"/>
                    <a:pt x="129" y="398"/>
                  </a:cubicBezTo>
                  <a:cubicBezTo>
                    <a:pt x="133" y="388"/>
                    <a:pt x="133" y="388"/>
                    <a:pt x="133" y="388"/>
                  </a:cubicBezTo>
                  <a:cubicBezTo>
                    <a:pt x="133" y="371"/>
                    <a:pt x="133" y="371"/>
                    <a:pt x="133" y="371"/>
                  </a:cubicBezTo>
                  <a:cubicBezTo>
                    <a:pt x="133" y="371"/>
                    <a:pt x="127" y="369"/>
                    <a:pt x="128" y="364"/>
                  </a:cubicBezTo>
                  <a:cubicBezTo>
                    <a:pt x="129" y="359"/>
                    <a:pt x="140" y="359"/>
                    <a:pt x="140" y="352"/>
                  </a:cubicBezTo>
                  <a:cubicBezTo>
                    <a:pt x="140" y="345"/>
                    <a:pt x="131" y="313"/>
                    <a:pt x="119" y="312"/>
                  </a:cubicBezTo>
                  <a:close/>
                  <a:moveTo>
                    <a:pt x="515" y="363"/>
                  </a:moveTo>
                  <a:cubicBezTo>
                    <a:pt x="507" y="354"/>
                    <a:pt x="481" y="337"/>
                    <a:pt x="481" y="337"/>
                  </a:cubicBezTo>
                  <a:cubicBezTo>
                    <a:pt x="451" y="321"/>
                    <a:pt x="451" y="321"/>
                    <a:pt x="451" y="321"/>
                  </a:cubicBezTo>
                  <a:cubicBezTo>
                    <a:pt x="451" y="321"/>
                    <a:pt x="398" y="308"/>
                    <a:pt x="402" y="299"/>
                  </a:cubicBezTo>
                  <a:cubicBezTo>
                    <a:pt x="406" y="290"/>
                    <a:pt x="415" y="289"/>
                    <a:pt x="414" y="281"/>
                  </a:cubicBezTo>
                  <a:cubicBezTo>
                    <a:pt x="413" y="273"/>
                    <a:pt x="365" y="271"/>
                    <a:pt x="365" y="271"/>
                  </a:cubicBezTo>
                  <a:cubicBezTo>
                    <a:pt x="365" y="271"/>
                    <a:pt x="351" y="266"/>
                    <a:pt x="334" y="249"/>
                  </a:cubicBezTo>
                  <a:cubicBezTo>
                    <a:pt x="317" y="232"/>
                    <a:pt x="311" y="216"/>
                    <a:pt x="311" y="216"/>
                  </a:cubicBezTo>
                  <a:cubicBezTo>
                    <a:pt x="311" y="216"/>
                    <a:pt x="306" y="192"/>
                    <a:pt x="296" y="186"/>
                  </a:cubicBezTo>
                  <a:cubicBezTo>
                    <a:pt x="286" y="180"/>
                    <a:pt x="275" y="170"/>
                    <a:pt x="275" y="170"/>
                  </a:cubicBezTo>
                  <a:cubicBezTo>
                    <a:pt x="249" y="148"/>
                    <a:pt x="249" y="148"/>
                    <a:pt x="249" y="148"/>
                  </a:cubicBezTo>
                  <a:cubicBezTo>
                    <a:pt x="249" y="148"/>
                    <a:pt x="235" y="126"/>
                    <a:pt x="240" y="124"/>
                  </a:cubicBezTo>
                  <a:cubicBezTo>
                    <a:pt x="245" y="122"/>
                    <a:pt x="253" y="120"/>
                    <a:pt x="253" y="115"/>
                  </a:cubicBezTo>
                  <a:cubicBezTo>
                    <a:pt x="253" y="110"/>
                    <a:pt x="236" y="101"/>
                    <a:pt x="244" y="92"/>
                  </a:cubicBezTo>
                  <a:cubicBezTo>
                    <a:pt x="252" y="83"/>
                    <a:pt x="275" y="77"/>
                    <a:pt x="275" y="77"/>
                  </a:cubicBezTo>
                  <a:cubicBezTo>
                    <a:pt x="289" y="71"/>
                    <a:pt x="289" y="71"/>
                    <a:pt x="289" y="71"/>
                  </a:cubicBezTo>
                  <a:cubicBezTo>
                    <a:pt x="294" y="46"/>
                    <a:pt x="294" y="46"/>
                    <a:pt x="294" y="46"/>
                  </a:cubicBezTo>
                  <a:cubicBezTo>
                    <a:pt x="286" y="43"/>
                    <a:pt x="286" y="43"/>
                    <a:pt x="286" y="43"/>
                  </a:cubicBezTo>
                  <a:cubicBezTo>
                    <a:pt x="286" y="43"/>
                    <a:pt x="294" y="36"/>
                    <a:pt x="291" y="30"/>
                  </a:cubicBezTo>
                  <a:cubicBezTo>
                    <a:pt x="288" y="25"/>
                    <a:pt x="265" y="29"/>
                    <a:pt x="265" y="29"/>
                  </a:cubicBezTo>
                  <a:cubicBezTo>
                    <a:pt x="253" y="29"/>
                    <a:pt x="253" y="29"/>
                    <a:pt x="253" y="29"/>
                  </a:cubicBezTo>
                  <a:cubicBezTo>
                    <a:pt x="248" y="16"/>
                    <a:pt x="248" y="16"/>
                    <a:pt x="248" y="16"/>
                  </a:cubicBezTo>
                  <a:cubicBezTo>
                    <a:pt x="243" y="16"/>
                    <a:pt x="243" y="16"/>
                    <a:pt x="243" y="16"/>
                  </a:cubicBezTo>
                  <a:cubicBezTo>
                    <a:pt x="243" y="16"/>
                    <a:pt x="242" y="2"/>
                    <a:pt x="233" y="1"/>
                  </a:cubicBezTo>
                  <a:cubicBezTo>
                    <a:pt x="223" y="0"/>
                    <a:pt x="221" y="9"/>
                    <a:pt x="221" y="9"/>
                  </a:cubicBezTo>
                  <a:cubicBezTo>
                    <a:pt x="195" y="7"/>
                    <a:pt x="195" y="7"/>
                    <a:pt x="195" y="7"/>
                  </a:cubicBezTo>
                  <a:cubicBezTo>
                    <a:pt x="185" y="19"/>
                    <a:pt x="185" y="19"/>
                    <a:pt x="185" y="19"/>
                  </a:cubicBezTo>
                  <a:cubicBezTo>
                    <a:pt x="179" y="15"/>
                    <a:pt x="179" y="15"/>
                    <a:pt x="179" y="15"/>
                  </a:cubicBezTo>
                  <a:cubicBezTo>
                    <a:pt x="165" y="16"/>
                    <a:pt x="165" y="16"/>
                    <a:pt x="165" y="16"/>
                  </a:cubicBezTo>
                  <a:cubicBezTo>
                    <a:pt x="163" y="29"/>
                    <a:pt x="163" y="29"/>
                    <a:pt x="163" y="29"/>
                  </a:cubicBezTo>
                  <a:cubicBezTo>
                    <a:pt x="163" y="29"/>
                    <a:pt x="161" y="25"/>
                    <a:pt x="150" y="27"/>
                  </a:cubicBezTo>
                  <a:cubicBezTo>
                    <a:pt x="139" y="29"/>
                    <a:pt x="154" y="40"/>
                    <a:pt x="154" y="40"/>
                  </a:cubicBezTo>
                  <a:cubicBezTo>
                    <a:pt x="149" y="46"/>
                    <a:pt x="149" y="46"/>
                    <a:pt x="149" y="46"/>
                  </a:cubicBezTo>
                  <a:cubicBezTo>
                    <a:pt x="138" y="41"/>
                    <a:pt x="138" y="41"/>
                    <a:pt x="138" y="41"/>
                  </a:cubicBezTo>
                  <a:cubicBezTo>
                    <a:pt x="124" y="44"/>
                    <a:pt x="124" y="44"/>
                    <a:pt x="124" y="44"/>
                  </a:cubicBezTo>
                  <a:cubicBezTo>
                    <a:pt x="118" y="32"/>
                    <a:pt x="118" y="32"/>
                    <a:pt x="118" y="32"/>
                  </a:cubicBezTo>
                  <a:cubicBezTo>
                    <a:pt x="113" y="48"/>
                    <a:pt x="113" y="48"/>
                    <a:pt x="113" y="48"/>
                  </a:cubicBezTo>
                  <a:cubicBezTo>
                    <a:pt x="107" y="54"/>
                    <a:pt x="107" y="54"/>
                    <a:pt x="107" y="54"/>
                  </a:cubicBezTo>
                  <a:cubicBezTo>
                    <a:pt x="106" y="69"/>
                    <a:pt x="106" y="69"/>
                    <a:pt x="106" y="69"/>
                  </a:cubicBezTo>
                  <a:cubicBezTo>
                    <a:pt x="90" y="52"/>
                    <a:pt x="90" y="52"/>
                    <a:pt x="90" y="52"/>
                  </a:cubicBezTo>
                  <a:cubicBezTo>
                    <a:pt x="85" y="51"/>
                    <a:pt x="85" y="51"/>
                    <a:pt x="85" y="51"/>
                  </a:cubicBezTo>
                  <a:cubicBezTo>
                    <a:pt x="85" y="51"/>
                    <a:pt x="81" y="36"/>
                    <a:pt x="77" y="36"/>
                  </a:cubicBezTo>
                  <a:cubicBezTo>
                    <a:pt x="73" y="36"/>
                    <a:pt x="66" y="42"/>
                    <a:pt x="66" y="42"/>
                  </a:cubicBezTo>
                  <a:cubicBezTo>
                    <a:pt x="66" y="42"/>
                    <a:pt x="70" y="53"/>
                    <a:pt x="60" y="62"/>
                  </a:cubicBezTo>
                  <a:cubicBezTo>
                    <a:pt x="50" y="70"/>
                    <a:pt x="45" y="57"/>
                    <a:pt x="40" y="57"/>
                  </a:cubicBezTo>
                  <a:cubicBezTo>
                    <a:pt x="35" y="57"/>
                    <a:pt x="26" y="64"/>
                    <a:pt x="26" y="64"/>
                  </a:cubicBezTo>
                  <a:cubicBezTo>
                    <a:pt x="19" y="64"/>
                    <a:pt x="19" y="64"/>
                    <a:pt x="19" y="64"/>
                  </a:cubicBezTo>
                  <a:cubicBezTo>
                    <a:pt x="19" y="68"/>
                    <a:pt x="9" y="72"/>
                    <a:pt x="9" y="72"/>
                  </a:cubicBezTo>
                  <a:cubicBezTo>
                    <a:pt x="17" y="80"/>
                    <a:pt x="17" y="80"/>
                    <a:pt x="17" y="80"/>
                  </a:cubicBezTo>
                  <a:cubicBezTo>
                    <a:pt x="17" y="80"/>
                    <a:pt x="28" y="84"/>
                    <a:pt x="28" y="93"/>
                  </a:cubicBezTo>
                  <a:cubicBezTo>
                    <a:pt x="28" y="102"/>
                    <a:pt x="9" y="103"/>
                    <a:pt x="9" y="103"/>
                  </a:cubicBezTo>
                  <a:cubicBezTo>
                    <a:pt x="0" y="105"/>
                    <a:pt x="0" y="105"/>
                    <a:pt x="0" y="105"/>
                  </a:cubicBezTo>
                  <a:cubicBezTo>
                    <a:pt x="6" y="118"/>
                    <a:pt x="6" y="118"/>
                    <a:pt x="6" y="118"/>
                  </a:cubicBezTo>
                  <a:cubicBezTo>
                    <a:pt x="13" y="118"/>
                    <a:pt x="13" y="118"/>
                    <a:pt x="13" y="118"/>
                  </a:cubicBezTo>
                  <a:cubicBezTo>
                    <a:pt x="13" y="118"/>
                    <a:pt x="17" y="121"/>
                    <a:pt x="18" y="126"/>
                  </a:cubicBezTo>
                  <a:cubicBezTo>
                    <a:pt x="19" y="131"/>
                    <a:pt x="13" y="131"/>
                    <a:pt x="12" y="141"/>
                  </a:cubicBezTo>
                  <a:cubicBezTo>
                    <a:pt x="11" y="151"/>
                    <a:pt x="25" y="152"/>
                    <a:pt x="25" y="152"/>
                  </a:cubicBezTo>
                  <a:cubicBezTo>
                    <a:pt x="28" y="158"/>
                    <a:pt x="28" y="158"/>
                    <a:pt x="28" y="158"/>
                  </a:cubicBezTo>
                  <a:cubicBezTo>
                    <a:pt x="28" y="158"/>
                    <a:pt x="42" y="156"/>
                    <a:pt x="45" y="160"/>
                  </a:cubicBezTo>
                  <a:cubicBezTo>
                    <a:pt x="48" y="164"/>
                    <a:pt x="42" y="174"/>
                    <a:pt x="38" y="174"/>
                  </a:cubicBezTo>
                  <a:cubicBezTo>
                    <a:pt x="36" y="174"/>
                    <a:pt x="35" y="176"/>
                    <a:pt x="35" y="179"/>
                  </a:cubicBezTo>
                  <a:cubicBezTo>
                    <a:pt x="44" y="178"/>
                    <a:pt x="54" y="177"/>
                    <a:pt x="58" y="173"/>
                  </a:cubicBezTo>
                  <a:cubicBezTo>
                    <a:pt x="65" y="166"/>
                    <a:pt x="83" y="145"/>
                    <a:pt x="93" y="145"/>
                  </a:cubicBezTo>
                  <a:cubicBezTo>
                    <a:pt x="103" y="145"/>
                    <a:pt x="132" y="152"/>
                    <a:pt x="144" y="162"/>
                  </a:cubicBezTo>
                  <a:cubicBezTo>
                    <a:pt x="156" y="172"/>
                    <a:pt x="160" y="192"/>
                    <a:pt x="160" y="192"/>
                  </a:cubicBezTo>
                  <a:cubicBezTo>
                    <a:pt x="168" y="200"/>
                    <a:pt x="168" y="200"/>
                    <a:pt x="168" y="200"/>
                  </a:cubicBezTo>
                  <a:cubicBezTo>
                    <a:pt x="168" y="200"/>
                    <a:pt x="160" y="221"/>
                    <a:pt x="169" y="226"/>
                  </a:cubicBezTo>
                  <a:cubicBezTo>
                    <a:pt x="178" y="231"/>
                    <a:pt x="193" y="236"/>
                    <a:pt x="193" y="236"/>
                  </a:cubicBezTo>
                  <a:cubicBezTo>
                    <a:pt x="197" y="249"/>
                    <a:pt x="197" y="249"/>
                    <a:pt x="197" y="249"/>
                  </a:cubicBezTo>
                  <a:cubicBezTo>
                    <a:pt x="217" y="250"/>
                    <a:pt x="217" y="250"/>
                    <a:pt x="217" y="250"/>
                  </a:cubicBezTo>
                  <a:cubicBezTo>
                    <a:pt x="217" y="250"/>
                    <a:pt x="250" y="284"/>
                    <a:pt x="259" y="294"/>
                  </a:cubicBezTo>
                  <a:cubicBezTo>
                    <a:pt x="268" y="304"/>
                    <a:pt x="276" y="313"/>
                    <a:pt x="276" y="313"/>
                  </a:cubicBezTo>
                  <a:cubicBezTo>
                    <a:pt x="303" y="314"/>
                    <a:pt x="303" y="314"/>
                    <a:pt x="303" y="314"/>
                  </a:cubicBezTo>
                  <a:cubicBezTo>
                    <a:pt x="303" y="314"/>
                    <a:pt x="310" y="329"/>
                    <a:pt x="325" y="334"/>
                  </a:cubicBezTo>
                  <a:cubicBezTo>
                    <a:pt x="340" y="339"/>
                    <a:pt x="359" y="335"/>
                    <a:pt x="362" y="342"/>
                  </a:cubicBezTo>
                  <a:cubicBezTo>
                    <a:pt x="365" y="349"/>
                    <a:pt x="366" y="372"/>
                    <a:pt x="379" y="375"/>
                  </a:cubicBezTo>
                  <a:cubicBezTo>
                    <a:pt x="392" y="378"/>
                    <a:pt x="397" y="373"/>
                    <a:pt x="397" y="373"/>
                  </a:cubicBezTo>
                  <a:cubicBezTo>
                    <a:pt x="397" y="373"/>
                    <a:pt x="400" y="392"/>
                    <a:pt x="402" y="406"/>
                  </a:cubicBezTo>
                  <a:cubicBezTo>
                    <a:pt x="404" y="420"/>
                    <a:pt x="417" y="419"/>
                    <a:pt x="417" y="429"/>
                  </a:cubicBezTo>
                  <a:cubicBezTo>
                    <a:pt x="417" y="439"/>
                    <a:pt x="418" y="446"/>
                    <a:pt x="418" y="446"/>
                  </a:cubicBezTo>
                  <a:cubicBezTo>
                    <a:pt x="405" y="445"/>
                    <a:pt x="405" y="445"/>
                    <a:pt x="405" y="445"/>
                  </a:cubicBezTo>
                  <a:cubicBezTo>
                    <a:pt x="404" y="460"/>
                    <a:pt x="404" y="460"/>
                    <a:pt x="404" y="460"/>
                  </a:cubicBezTo>
                  <a:cubicBezTo>
                    <a:pt x="404" y="460"/>
                    <a:pt x="384" y="489"/>
                    <a:pt x="395" y="489"/>
                  </a:cubicBezTo>
                  <a:cubicBezTo>
                    <a:pt x="406" y="489"/>
                    <a:pt x="414" y="483"/>
                    <a:pt x="414" y="483"/>
                  </a:cubicBezTo>
                  <a:cubicBezTo>
                    <a:pt x="422" y="468"/>
                    <a:pt x="422" y="468"/>
                    <a:pt x="422" y="468"/>
                  </a:cubicBezTo>
                  <a:cubicBezTo>
                    <a:pt x="435" y="466"/>
                    <a:pt x="435" y="466"/>
                    <a:pt x="435" y="466"/>
                  </a:cubicBezTo>
                  <a:cubicBezTo>
                    <a:pt x="435" y="466"/>
                    <a:pt x="432" y="444"/>
                    <a:pt x="436" y="441"/>
                  </a:cubicBezTo>
                  <a:cubicBezTo>
                    <a:pt x="440" y="438"/>
                    <a:pt x="461" y="432"/>
                    <a:pt x="461" y="432"/>
                  </a:cubicBezTo>
                  <a:cubicBezTo>
                    <a:pt x="461" y="432"/>
                    <a:pt x="456" y="412"/>
                    <a:pt x="452" y="408"/>
                  </a:cubicBezTo>
                  <a:cubicBezTo>
                    <a:pt x="448" y="404"/>
                    <a:pt x="430" y="399"/>
                    <a:pt x="431" y="392"/>
                  </a:cubicBezTo>
                  <a:cubicBezTo>
                    <a:pt x="432" y="385"/>
                    <a:pt x="445" y="351"/>
                    <a:pt x="453" y="354"/>
                  </a:cubicBezTo>
                  <a:cubicBezTo>
                    <a:pt x="461" y="357"/>
                    <a:pt x="468" y="361"/>
                    <a:pt x="468" y="361"/>
                  </a:cubicBezTo>
                  <a:cubicBezTo>
                    <a:pt x="488" y="361"/>
                    <a:pt x="488" y="361"/>
                    <a:pt x="488" y="361"/>
                  </a:cubicBezTo>
                  <a:cubicBezTo>
                    <a:pt x="488" y="361"/>
                    <a:pt x="491" y="384"/>
                    <a:pt x="505" y="385"/>
                  </a:cubicBezTo>
                  <a:cubicBezTo>
                    <a:pt x="519" y="386"/>
                    <a:pt x="523" y="372"/>
                    <a:pt x="515" y="36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3" name="TsjechiË">
              <a:extLst>
                <a:ext uri="{FF2B5EF4-FFF2-40B4-BE49-F238E27FC236}">
                  <a16:creationId xmlns:a16="http://schemas.microsoft.com/office/drawing/2014/main" id="{2555DCE7-E374-47D8-B84C-4CDE5063A268}"/>
                </a:ext>
              </a:extLst>
            </p:cNvPr>
            <p:cNvSpPr>
              <a:spLocks/>
            </p:cNvSpPr>
            <p:nvPr/>
          </p:nvSpPr>
          <p:spPr bwMode="gray">
            <a:xfrm>
              <a:off x="6071499" y="1910040"/>
              <a:ext cx="210925" cy="100137"/>
            </a:xfrm>
            <a:custGeom>
              <a:avLst/>
              <a:gdLst>
                <a:gd name="T0" fmla="*/ 268 w 280"/>
                <a:gd name="T1" fmla="*/ 67 h 132"/>
                <a:gd name="T2" fmla="*/ 255 w 280"/>
                <a:gd name="T3" fmla="*/ 60 h 132"/>
                <a:gd name="T4" fmla="*/ 240 w 280"/>
                <a:gd name="T5" fmla="*/ 57 h 132"/>
                <a:gd name="T6" fmla="*/ 219 w 280"/>
                <a:gd name="T7" fmla="*/ 42 h 132"/>
                <a:gd name="T8" fmla="*/ 196 w 280"/>
                <a:gd name="T9" fmla="*/ 47 h 132"/>
                <a:gd name="T10" fmla="*/ 177 w 280"/>
                <a:gd name="T11" fmla="*/ 35 h 132"/>
                <a:gd name="T12" fmla="*/ 178 w 280"/>
                <a:gd name="T13" fmla="*/ 28 h 132"/>
                <a:gd name="T14" fmla="*/ 159 w 280"/>
                <a:gd name="T15" fmla="*/ 24 h 132"/>
                <a:gd name="T16" fmla="*/ 132 w 280"/>
                <a:gd name="T17" fmla="*/ 13 h 132"/>
                <a:gd name="T18" fmla="*/ 116 w 280"/>
                <a:gd name="T19" fmla="*/ 2 h 132"/>
                <a:gd name="T20" fmla="*/ 108 w 280"/>
                <a:gd name="T21" fmla="*/ 11 h 132"/>
                <a:gd name="T22" fmla="*/ 87 w 280"/>
                <a:gd name="T23" fmla="*/ 11 h 132"/>
                <a:gd name="T24" fmla="*/ 72 w 280"/>
                <a:gd name="T25" fmla="*/ 19 h 132"/>
                <a:gd name="T26" fmla="*/ 56 w 280"/>
                <a:gd name="T27" fmla="*/ 24 h 132"/>
                <a:gd name="T28" fmla="*/ 38 w 280"/>
                <a:gd name="T29" fmla="*/ 36 h 132"/>
                <a:gd name="T30" fmla="*/ 21 w 280"/>
                <a:gd name="T31" fmla="*/ 36 h 132"/>
                <a:gd name="T32" fmla="*/ 11 w 280"/>
                <a:gd name="T33" fmla="*/ 42 h 132"/>
                <a:gd name="T34" fmla="*/ 5 w 280"/>
                <a:gd name="T35" fmla="*/ 50 h 132"/>
                <a:gd name="T36" fmla="*/ 17 w 280"/>
                <a:gd name="T37" fmla="*/ 60 h 132"/>
                <a:gd name="T38" fmla="*/ 19 w 280"/>
                <a:gd name="T39" fmla="*/ 74 h 132"/>
                <a:gd name="T40" fmla="*/ 27 w 280"/>
                <a:gd name="T41" fmla="*/ 82 h 132"/>
                <a:gd name="T42" fmla="*/ 42 w 280"/>
                <a:gd name="T43" fmla="*/ 90 h 132"/>
                <a:gd name="T44" fmla="*/ 49 w 280"/>
                <a:gd name="T45" fmla="*/ 98 h 132"/>
                <a:gd name="T46" fmla="*/ 65 w 280"/>
                <a:gd name="T47" fmla="*/ 108 h 132"/>
                <a:gd name="T48" fmla="*/ 87 w 280"/>
                <a:gd name="T49" fmla="*/ 131 h 132"/>
                <a:gd name="T50" fmla="*/ 110 w 280"/>
                <a:gd name="T51" fmla="*/ 132 h 132"/>
                <a:gd name="T52" fmla="*/ 115 w 280"/>
                <a:gd name="T53" fmla="*/ 119 h 132"/>
                <a:gd name="T54" fmla="*/ 142 w 280"/>
                <a:gd name="T55" fmla="*/ 112 h 132"/>
                <a:gd name="T56" fmla="*/ 158 w 280"/>
                <a:gd name="T57" fmla="*/ 113 h 132"/>
                <a:gd name="T58" fmla="*/ 173 w 280"/>
                <a:gd name="T59" fmla="*/ 120 h 132"/>
                <a:gd name="T60" fmla="*/ 200 w 280"/>
                <a:gd name="T61" fmla="*/ 123 h 132"/>
                <a:gd name="T62" fmla="*/ 221 w 280"/>
                <a:gd name="T63" fmla="*/ 116 h 132"/>
                <a:gd name="T64" fmla="*/ 255 w 280"/>
                <a:gd name="T65" fmla="*/ 105 h 132"/>
                <a:gd name="T66" fmla="*/ 269 w 280"/>
                <a:gd name="T67" fmla="*/ 86 h 132"/>
                <a:gd name="T68" fmla="*/ 275 w 280"/>
                <a:gd name="T69" fmla="*/ 7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0" h="132">
                  <a:moveTo>
                    <a:pt x="275" y="73"/>
                  </a:moveTo>
                  <a:cubicBezTo>
                    <a:pt x="268" y="67"/>
                    <a:pt x="268" y="67"/>
                    <a:pt x="268" y="67"/>
                  </a:cubicBezTo>
                  <a:cubicBezTo>
                    <a:pt x="269" y="62"/>
                    <a:pt x="269" y="62"/>
                    <a:pt x="269" y="62"/>
                  </a:cubicBezTo>
                  <a:cubicBezTo>
                    <a:pt x="269" y="62"/>
                    <a:pt x="259" y="60"/>
                    <a:pt x="255" y="60"/>
                  </a:cubicBezTo>
                  <a:cubicBezTo>
                    <a:pt x="251" y="60"/>
                    <a:pt x="247" y="51"/>
                    <a:pt x="247" y="51"/>
                  </a:cubicBezTo>
                  <a:cubicBezTo>
                    <a:pt x="240" y="57"/>
                    <a:pt x="240" y="57"/>
                    <a:pt x="240" y="57"/>
                  </a:cubicBezTo>
                  <a:cubicBezTo>
                    <a:pt x="240" y="57"/>
                    <a:pt x="235" y="44"/>
                    <a:pt x="227" y="43"/>
                  </a:cubicBezTo>
                  <a:cubicBezTo>
                    <a:pt x="219" y="42"/>
                    <a:pt x="219" y="42"/>
                    <a:pt x="219" y="42"/>
                  </a:cubicBezTo>
                  <a:cubicBezTo>
                    <a:pt x="219" y="42"/>
                    <a:pt x="224" y="35"/>
                    <a:pt x="211" y="39"/>
                  </a:cubicBezTo>
                  <a:cubicBezTo>
                    <a:pt x="198" y="43"/>
                    <a:pt x="196" y="47"/>
                    <a:pt x="196" y="47"/>
                  </a:cubicBezTo>
                  <a:cubicBezTo>
                    <a:pt x="196" y="47"/>
                    <a:pt x="185" y="45"/>
                    <a:pt x="181" y="43"/>
                  </a:cubicBezTo>
                  <a:cubicBezTo>
                    <a:pt x="177" y="41"/>
                    <a:pt x="177" y="35"/>
                    <a:pt x="177" y="35"/>
                  </a:cubicBezTo>
                  <a:cubicBezTo>
                    <a:pt x="171" y="32"/>
                    <a:pt x="171" y="32"/>
                    <a:pt x="171" y="32"/>
                  </a:cubicBezTo>
                  <a:cubicBezTo>
                    <a:pt x="178" y="28"/>
                    <a:pt x="178" y="28"/>
                    <a:pt x="178" y="28"/>
                  </a:cubicBezTo>
                  <a:cubicBezTo>
                    <a:pt x="175" y="23"/>
                    <a:pt x="175" y="23"/>
                    <a:pt x="175" y="23"/>
                  </a:cubicBezTo>
                  <a:cubicBezTo>
                    <a:pt x="175" y="23"/>
                    <a:pt x="162" y="24"/>
                    <a:pt x="159" y="24"/>
                  </a:cubicBezTo>
                  <a:cubicBezTo>
                    <a:pt x="156" y="24"/>
                    <a:pt x="158" y="18"/>
                    <a:pt x="146" y="14"/>
                  </a:cubicBezTo>
                  <a:cubicBezTo>
                    <a:pt x="134" y="10"/>
                    <a:pt x="132" y="13"/>
                    <a:pt x="132" y="13"/>
                  </a:cubicBezTo>
                  <a:cubicBezTo>
                    <a:pt x="129" y="4"/>
                    <a:pt x="129" y="4"/>
                    <a:pt x="129" y="4"/>
                  </a:cubicBezTo>
                  <a:cubicBezTo>
                    <a:pt x="116" y="2"/>
                    <a:pt x="116" y="2"/>
                    <a:pt x="116" y="2"/>
                  </a:cubicBezTo>
                  <a:cubicBezTo>
                    <a:pt x="116" y="2"/>
                    <a:pt x="116" y="2"/>
                    <a:pt x="116" y="2"/>
                  </a:cubicBezTo>
                  <a:cubicBezTo>
                    <a:pt x="114" y="6"/>
                    <a:pt x="111" y="11"/>
                    <a:pt x="108" y="11"/>
                  </a:cubicBezTo>
                  <a:cubicBezTo>
                    <a:pt x="103" y="12"/>
                    <a:pt x="98" y="0"/>
                    <a:pt x="96" y="1"/>
                  </a:cubicBezTo>
                  <a:cubicBezTo>
                    <a:pt x="94" y="2"/>
                    <a:pt x="89" y="8"/>
                    <a:pt x="87" y="11"/>
                  </a:cubicBezTo>
                  <a:cubicBezTo>
                    <a:pt x="84" y="14"/>
                    <a:pt x="73" y="13"/>
                    <a:pt x="73" y="13"/>
                  </a:cubicBezTo>
                  <a:cubicBezTo>
                    <a:pt x="73" y="13"/>
                    <a:pt x="75" y="18"/>
                    <a:pt x="72" y="19"/>
                  </a:cubicBezTo>
                  <a:cubicBezTo>
                    <a:pt x="69" y="20"/>
                    <a:pt x="58" y="20"/>
                    <a:pt x="58" y="20"/>
                  </a:cubicBezTo>
                  <a:cubicBezTo>
                    <a:pt x="56" y="24"/>
                    <a:pt x="56" y="24"/>
                    <a:pt x="56" y="24"/>
                  </a:cubicBezTo>
                  <a:cubicBezTo>
                    <a:pt x="45" y="27"/>
                    <a:pt x="45" y="27"/>
                    <a:pt x="45" y="27"/>
                  </a:cubicBezTo>
                  <a:cubicBezTo>
                    <a:pt x="38" y="36"/>
                    <a:pt x="38" y="36"/>
                    <a:pt x="38" y="36"/>
                  </a:cubicBezTo>
                  <a:cubicBezTo>
                    <a:pt x="38" y="36"/>
                    <a:pt x="40" y="32"/>
                    <a:pt x="31" y="30"/>
                  </a:cubicBezTo>
                  <a:cubicBezTo>
                    <a:pt x="23" y="28"/>
                    <a:pt x="21" y="36"/>
                    <a:pt x="21" y="36"/>
                  </a:cubicBezTo>
                  <a:cubicBezTo>
                    <a:pt x="14" y="36"/>
                    <a:pt x="14" y="36"/>
                    <a:pt x="14" y="36"/>
                  </a:cubicBezTo>
                  <a:cubicBezTo>
                    <a:pt x="14" y="36"/>
                    <a:pt x="15" y="41"/>
                    <a:pt x="11" y="42"/>
                  </a:cubicBezTo>
                  <a:cubicBezTo>
                    <a:pt x="7" y="42"/>
                    <a:pt x="7" y="36"/>
                    <a:pt x="3" y="38"/>
                  </a:cubicBezTo>
                  <a:cubicBezTo>
                    <a:pt x="0" y="41"/>
                    <a:pt x="5" y="50"/>
                    <a:pt x="5" y="50"/>
                  </a:cubicBezTo>
                  <a:cubicBezTo>
                    <a:pt x="11" y="51"/>
                    <a:pt x="11" y="51"/>
                    <a:pt x="11" y="51"/>
                  </a:cubicBezTo>
                  <a:cubicBezTo>
                    <a:pt x="17" y="60"/>
                    <a:pt x="17" y="60"/>
                    <a:pt x="17" y="60"/>
                  </a:cubicBezTo>
                  <a:cubicBezTo>
                    <a:pt x="17" y="60"/>
                    <a:pt x="9" y="64"/>
                    <a:pt x="10" y="66"/>
                  </a:cubicBezTo>
                  <a:cubicBezTo>
                    <a:pt x="11" y="68"/>
                    <a:pt x="19" y="74"/>
                    <a:pt x="19" y="74"/>
                  </a:cubicBezTo>
                  <a:cubicBezTo>
                    <a:pt x="21" y="80"/>
                    <a:pt x="21" y="80"/>
                    <a:pt x="21" y="80"/>
                  </a:cubicBezTo>
                  <a:cubicBezTo>
                    <a:pt x="27" y="82"/>
                    <a:pt x="27" y="82"/>
                    <a:pt x="27" y="82"/>
                  </a:cubicBezTo>
                  <a:cubicBezTo>
                    <a:pt x="27" y="82"/>
                    <a:pt x="21" y="87"/>
                    <a:pt x="29" y="88"/>
                  </a:cubicBezTo>
                  <a:cubicBezTo>
                    <a:pt x="36" y="88"/>
                    <a:pt x="42" y="90"/>
                    <a:pt x="42" y="90"/>
                  </a:cubicBezTo>
                  <a:cubicBezTo>
                    <a:pt x="45" y="98"/>
                    <a:pt x="45" y="98"/>
                    <a:pt x="45" y="98"/>
                  </a:cubicBezTo>
                  <a:cubicBezTo>
                    <a:pt x="49" y="98"/>
                    <a:pt x="49" y="98"/>
                    <a:pt x="49" y="98"/>
                  </a:cubicBezTo>
                  <a:cubicBezTo>
                    <a:pt x="55" y="107"/>
                    <a:pt x="55" y="107"/>
                    <a:pt x="55" y="107"/>
                  </a:cubicBezTo>
                  <a:cubicBezTo>
                    <a:pt x="55" y="107"/>
                    <a:pt x="60" y="105"/>
                    <a:pt x="65" y="108"/>
                  </a:cubicBezTo>
                  <a:cubicBezTo>
                    <a:pt x="71" y="112"/>
                    <a:pt x="72" y="119"/>
                    <a:pt x="72" y="119"/>
                  </a:cubicBezTo>
                  <a:cubicBezTo>
                    <a:pt x="72" y="119"/>
                    <a:pt x="80" y="131"/>
                    <a:pt x="87" y="131"/>
                  </a:cubicBezTo>
                  <a:cubicBezTo>
                    <a:pt x="95" y="131"/>
                    <a:pt x="101" y="127"/>
                    <a:pt x="101" y="127"/>
                  </a:cubicBezTo>
                  <a:cubicBezTo>
                    <a:pt x="110" y="132"/>
                    <a:pt x="110" y="132"/>
                    <a:pt x="110" y="132"/>
                  </a:cubicBezTo>
                  <a:cubicBezTo>
                    <a:pt x="111" y="120"/>
                    <a:pt x="111" y="120"/>
                    <a:pt x="111" y="120"/>
                  </a:cubicBezTo>
                  <a:cubicBezTo>
                    <a:pt x="115" y="119"/>
                    <a:pt x="115" y="119"/>
                    <a:pt x="115" y="119"/>
                  </a:cubicBezTo>
                  <a:cubicBezTo>
                    <a:pt x="115" y="119"/>
                    <a:pt x="122" y="106"/>
                    <a:pt x="125" y="105"/>
                  </a:cubicBezTo>
                  <a:cubicBezTo>
                    <a:pt x="129" y="104"/>
                    <a:pt x="142" y="112"/>
                    <a:pt x="142" y="112"/>
                  </a:cubicBezTo>
                  <a:cubicBezTo>
                    <a:pt x="151" y="118"/>
                    <a:pt x="151" y="118"/>
                    <a:pt x="151" y="118"/>
                  </a:cubicBezTo>
                  <a:cubicBezTo>
                    <a:pt x="158" y="113"/>
                    <a:pt x="158" y="113"/>
                    <a:pt x="158" y="113"/>
                  </a:cubicBezTo>
                  <a:cubicBezTo>
                    <a:pt x="165" y="121"/>
                    <a:pt x="165" y="121"/>
                    <a:pt x="165" y="121"/>
                  </a:cubicBezTo>
                  <a:cubicBezTo>
                    <a:pt x="173" y="120"/>
                    <a:pt x="173" y="120"/>
                    <a:pt x="173" y="120"/>
                  </a:cubicBezTo>
                  <a:cubicBezTo>
                    <a:pt x="173" y="120"/>
                    <a:pt x="177" y="113"/>
                    <a:pt x="184" y="115"/>
                  </a:cubicBezTo>
                  <a:cubicBezTo>
                    <a:pt x="192" y="118"/>
                    <a:pt x="200" y="123"/>
                    <a:pt x="200" y="123"/>
                  </a:cubicBezTo>
                  <a:cubicBezTo>
                    <a:pt x="200" y="123"/>
                    <a:pt x="205" y="119"/>
                    <a:pt x="209" y="118"/>
                  </a:cubicBezTo>
                  <a:cubicBezTo>
                    <a:pt x="212" y="117"/>
                    <a:pt x="218" y="117"/>
                    <a:pt x="221" y="116"/>
                  </a:cubicBezTo>
                  <a:cubicBezTo>
                    <a:pt x="222" y="118"/>
                    <a:pt x="228" y="120"/>
                    <a:pt x="233" y="117"/>
                  </a:cubicBezTo>
                  <a:cubicBezTo>
                    <a:pt x="240" y="112"/>
                    <a:pt x="255" y="105"/>
                    <a:pt x="255" y="105"/>
                  </a:cubicBezTo>
                  <a:cubicBezTo>
                    <a:pt x="255" y="92"/>
                    <a:pt x="255" y="92"/>
                    <a:pt x="255" y="92"/>
                  </a:cubicBezTo>
                  <a:cubicBezTo>
                    <a:pt x="269" y="86"/>
                    <a:pt x="269" y="86"/>
                    <a:pt x="269" y="86"/>
                  </a:cubicBezTo>
                  <a:cubicBezTo>
                    <a:pt x="280" y="79"/>
                    <a:pt x="280" y="79"/>
                    <a:pt x="280" y="79"/>
                  </a:cubicBezTo>
                  <a:cubicBezTo>
                    <a:pt x="277" y="76"/>
                    <a:pt x="275" y="73"/>
                    <a:pt x="275" y="7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4" name="Polen">
              <a:extLst>
                <a:ext uri="{FF2B5EF4-FFF2-40B4-BE49-F238E27FC236}">
                  <a16:creationId xmlns:a16="http://schemas.microsoft.com/office/drawing/2014/main" id="{87ABC9A7-371E-4691-AF09-B1188828860F}"/>
                </a:ext>
              </a:extLst>
            </p:cNvPr>
            <p:cNvSpPr>
              <a:spLocks/>
            </p:cNvSpPr>
            <p:nvPr/>
          </p:nvSpPr>
          <p:spPr bwMode="gray">
            <a:xfrm>
              <a:off x="6131155" y="1765161"/>
              <a:ext cx="315323" cy="225840"/>
            </a:xfrm>
            <a:custGeom>
              <a:avLst/>
              <a:gdLst>
                <a:gd name="T0" fmla="*/ 312 w 419"/>
                <a:gd name="T1" fmla="*/ 276 h 301"/>
                <a:gd name="T2" fmla="*/ 351 w 419"/>
                <a:gd name="T3" fmla="*/ 293 h 301"/>
                <a:gd name="T4" fmla="*/ 371 w 419"/>
                <a:gd name="T5" fmla="*/ 301 h 301"/>
                <a:gd name="T6" fmla="*/ 364 w 419"/>
                <a:gd name="T7" fmla="*/ 265 h 301"/>
                <a:gd name="T8" fmla="*/ 417 w 419"/>
                <a:gd name="T9" fmla="*/ 224 h 301"/>
                <a:gd name="T10" fmla="*/ 416 w 419"/>
                <a:gd name="T11" fmla="*/ 203 h 301"/>
                <a:gd name="T12" fmla="*/ 390 w 419"/>
                <a:gd name="T13" fmla="*/ 180 h 301"/>
                <a:gd name="T14" fmla="*/ 389 w 419"/>
                <a:gd name="T15" fmla="*/ 167 h 301"/>
                <a:gd name="T16" fmla="*/ 387 w 419"/>
                <a:gd name="T17" fmla="*/ 140 h 301"/>
                <a:gd name="T18" fmla="*/ 379 w 419"/>
                <a:gd name="T19" fmla="*/ 123 h 301"/>
                <a:gd name="T20" fmla="*/ 394 w 419"/>
                <a:gd name="T21" fmla="*/ 106 h 301"/>
                <a:gd name="T22" fmla="*/ 392 w 419"/>
                <a:gd name="T23" fmla="*/ 78 h 301"/>
                <a:gd name="T24" fmla="*/ 373 w 419"/>
                <a:gd name="T25" fmla="*/ 46 h 301"/>
                <a:gd name="T26" fmla="*/ 344 w 419"/>
                <a:gd name="T27" fmla="*/ 22 h 301"/>
                <a:gd name="T28" fmla="*/ 313 w 419"/>
                <a:gd name="T29" fmla="*/ 26 h 301"/>
                <a:gd name="T30" fmla="*/ 257 w 419"/>
                <a:gd name="T31" fmla="*/ 20 h 301"/>
                <a:gd name="T32" fmla="*/ 231 w 419"/>
                <a:gd name="T33" fmla="*/ 18 h 301"/>
                <a:gd name="T34" fmla="*/ 189 w 419"/>
                <a:gd name="T35" fmla="*/ 22 h 301"/>
                <a:gd name="T36" fmla="*/ 149 w 419"/>
                <a:gd name="T37" fmla="*/ 0 h 301"/>
                <a:gd name="T38" fmla="*/ 81 w 419"/>
                <a:gd name="T39" fmla="*/ 28 h 301"/>
                <a:gd name="T40" fmla="*/ 12 w 419"/>
                <a:gd name="T41" fmla="*/ 48 h 301"/>
                <a:gd name="T42" fmla="*/ 7 w 419"/>
                <a:gd name="T43" fmla="*/ 58 h 301"/>
                <a:gd name="T44" fmla="*/ 14 w 419"/>
                <a:gd name="T45" fmla="*/ 75 h 301"/>
                <a:gd name="T46" fmla="*/ 3 w 419"/>
                <a:gd name="T47" fmla="*/ 102 h 301"/>
                <a:gd name="T48" fmla="*/ 14 w 419"/>
                <a:gd name="T49" fmla="*/ 111 h 301"/>
                <a:gd name="T50" fmla="*/ 24 w 419"/>
                <a:gd name="T51" fmla="*/ 122 h 301"/>
                <a:gd name="T52" fmla="*/ 25 w 419"/>
                <a:gd name="T53" fmla="*/ 132 h 301"/>
                <a:gd name="T54" fmla="*/ 29 w 419"/>
                <a:gd name="T55" fmla="*/ 142 h 301"/>
                <a:gd name="T56" fmla="*/ 30 w 419"/>
                <a:gd name="T57" fmla="*/ 161 h 301"/>
                <a:gd name="T58" fmla="*/ 38 w 419"/>
                <a:gd name="T59" fmla="*/ 173 h 301"/>
                <a:gd name="T60" fmla="*/ 41 w 419"/>
                <a:gd name="T61" fmla="*/ 187 h 301"/>
                <a:gd name="T62" fmla="*/ 50 w 419"/>
                <a:gd name="T63" fmla="*/ 197 h 301"/>
                <a:gd name="T64" fmla="*/ 67 w 419"/>
                <a:gd name="T65" fmla="*/ 207 h 301"/>
                <a:gd name="T66" fmla="*/ 96 w 419"/>
                <a:gd name="T67" fmla="*/ 216 h 301"/>
                <a:gd name="T68" fmla="*/ 92 w 419"/>
                <a:gd name="T69" fmla="*/ 225 h 301"/>
                <a:gd name="T70" fmla="*/ 102 w 419"/>
                <a:gd name="T71" fmla="*/ 236 h 301"/>
                <a:gd name="T72" fmla="*/ 132 w 419"/>
                <a:gd name="T73" fmla="*/ 232 h 301"/>
                <a:gd name="T74" fmla="*/ 148 w 419"/>
                <a:gd name="T75" fmla="*/ 236 h 301"/>
                <a:gd name="T76" fmla="*/ 168 w 419"/>
                <a:gd name="T77" fmla="*/ 244 h 301"/>
                <a:gd name="T78" fmla="*/ 190 w 419"/>
                <a:gd name="T79" fmla="*/ 255 h 301"/>
                <a:gd name="T80" fmla="*/ 196 w 419"/>
                <a:gd name="T81" fmla="*/ 266 h 301"/>
                <a:gd name="T82" fmla="*/ 229 w 419"/>
                <a:gd name="T83" fmla="*/ 272 h 301"/>
                <a:gd name="T84" fmla="*/ 244 w 419"/>
                <a:gd name="T85" fmla="*/ 281 h 301"/>
                <a:gd name="T86" fmla="*/ 258 w 419"/>
                <a:gd name="T87" fmla="*/ 279 h 301"/>
                <a:gd name="T88" fmla="*/ 288 w 419"/>
                <a:gd name="T89" fmla="*/ 28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9" h="301">
                  <a:moveTo>
                    <a:pt x="288" y="284"/>
                  </a:moveTo>
                  <a:cubicBezTo>
                    <a:pt x="293" y="284"/>
                    <a:pt x="298" y="276"/>
                    <a:pt x="312" y="276"/>
                  </a:cubicBezTo>
                  <a:cubicBezTo>
                    <a:pt x="326" y="276"/>
                    <a:pt x="325" y="283"/>
                    <a:pt x="332" y="289"/>
                  </a:cubicBezTo>
                  <a:cubicBezTo>
                    <a:pt x="339" y="295"/>
                    <a:pt x="345" y="293"/>
                    <a:pt x="351" y="293"/>
                  </a:cubicBezTo>
                  <a:cubicBezTo>
                    <a:pt x="357" y="293"/>
                    <a:pt x="355" y="300"/>
                    <a:pt x="355" y="300"/>
                  </a:cubicBezTo>
                  <a:cubicBezTo>
                    <a:pt x="371" y="301"/>
                    <a:pt x="371" y="301"/>
                    <a:pt x="371" y="301"/>
                  </a:cubicBezTo>
                  <a:cubicBezTo>
                    <a:pt x="371" y="301"/>
                    <a:pt x="362" y="295"/>
                    <a:pt x="363" y="285"/>
                  </a:cubicBezTo>
                  <a:cubicBezTo>
                    <a:pt x="364" y="275"/>
                    <a:pt x="364" y="265"/>
                    <a:pt x="364" y="265"/>
                  </a:cubicBezTo>
                  <a:cubicBezTo>
                    <a:pt x="399" y="230"/>
                    <a:pt x="399" y="230"/>
                    <a:pt x="399" y="230"/>
                  </a:cubicBezTo>
                  <a:cubicBezTo>
                    <a:pt x="399" y="230"/>
                    <a:pt x="419" y="229"/>
                    <a:pt x="417" y="224"/>
                  </a:cubicBezTo>
                  <a:cubicBezTo>
                    <a:pt x="415" y="219"/>
                    <a:pt x="409" y="211"/>
                    <a:pt x="409" y="211"/>
                  </a:cubicBezTo>
                  <a:cubicBezTo>
                    <a:pt x="416" y="203"/>
                    <a:pt x="416" y="203"/>
                    <a:pt x="416" y="203"/>
                  </a:cubicBezTo>
                  <a:cubicBezTo>
                    <a:pt x="416" y="203"/>
                    <a:pt x="404" y="200"/>
                    <a:pt x="401" y="191"/>
                  </a:cubicBezTo>
                  <a:cubicBezTo>
                    <a:pt x="398" y="182"/>
                    <a:pt x="390" y="180"/>
                    <a:pt x="390" y="180"/>
                  </a:cubicBezTo>
                  <a:cubicBezTo>
                    <a:pt x="388" y="167"/>
                    <a:pt x="388" y="167"/>
                    <a:pt x="388" y="167"/>
                  </a:cubicBezTo>
                  <a:cubicBezTo>
                    <a:pt x="388" y="167"/>
                    <a:pt x="388" y="167"/>
                    <a:pt x="389" y="167"/>
                  </a:cubicBezTo>
                  <a:cubicBezTo>
                    <a:pt x="386" y="158"/>
                    <a:pt x="386" y="158"/>
                    <a:pt x="386" y="158"/>
                  </a:cubicBezTo>
                  <a:cubicBezTo>
                    <a:pt x="386" y="158"/>
                    <a:pt x="389" y="144"/>
                    <a:pt x="387" y="140"/>
                  </a:cubicBezTo>
                  <a:cubicBezTo>
                    <a:pt x="385" y="136"/>
                    <a:pt x="371" y="133"/>
                    <a:pt x="369" y="127"/>
                  </a:cubicBezTo>
                  <a:cubicBezTo>
                    <a:pt x="367" y="121"/>
                    <a:pt x="376" y="123"/>
                    <a:pt x="379" y="123"/>
                  </a:cubicBezTo>
                  <a:cubicBezTo>
                    <a:pt x="382" y="123"/>
                    <a:pt x="380" y="111"/>
                    <a:pt x="380" y="111"/>
                  </a:cubicBezTo>
                  <a:cubicBezTo>
                    <a:pt x="394" y="106"/>
                    <a:pt x="394" y="106"/>
                    <a:pt x="394" y="106"/>
                  </a:cubicBezTo>
                  <a:cubicBezTo>
                    <a:pt x="394" y="106"/>
                    <a:pt x="396" y="98"/>
                    <a:pt x="398" y="94"/>
                  </a:cubicBezTo>
                  <a:cubicBezTo>
                    <a:pt x="400" y="90"/>
                    <a:pt x="392" y="78"/>
                    <a:pt x="392" y="78"/>
                  </a:cubicBezTo>
                  <a:cubicBezTo>
                    <a:pt x="392" y="78"/>
                    <a:pt x="381" y="69"/>
                    <a:pt x="381" y="64"/>
                  </a:cubicBezTo>
                  <a:cubicBezTo>
                    <a:pt x="381" y="59"/>
                    <a:pt x="373" y="46"/>
                    <a:pt x="373" y="46"/>
                  </a:cubicBezTo>
                  <a:cubicBezTo>
                    <a:pt x="373" y="33"/>
                    <a:pt x="373" y="33"/>
                    <a:pt x="373" y="33"/>
                  </a:cubicBezTo>
                  <a:cubicBezTo>
                    <a:pt x="373" y="33"/>
                    <a:pt x="357" y="24"/>
                    <a:pt x="344" y="22"/>
                  </a:cubicBezTo>
                  <a:cubicBezTo>
                    <a:pt x="331" y="20"/>
                    <a:pt x="336" y="27"/>
                    <a:pt x="336" y="27"/>
                  </a:cubicBezTo>
                  <a:cubicBezTo>
                    <a:pt x="336" y="27"/>
                    <a:pt x="321" y="27"/>
                    <a:pt x="313" y="26"/>
                  </a:cubicBezTo>
                  <a:cubicBezTo>
                    <a:pt x="305" y="25"/>
                    <a:pt x="274" y="27"/>
                    <a:pt x="274" y="27"/>
                  </a:cubicBezTo>
                  <a:cubicBezTo>
                    <a:pt x="274" y="27"/>
                    <a:pt x="266" y="22"/>
                    <a:pt x="257" y="20"/>
                  </a:cubicBezTo>
                  <a:cubicBezTo>
                    <a:pt x="248" y="18"/>
                    <a:pt x="236" y="23"/>
                    <a:pt x="236" y="23"/>
                  </a:cubicBezTo>
                  <a:cubicBezTo>
                    <a:pt x="231" y="18"/>
                    <a:pt x="231" y="18"/>
                    <a:pt x="231" y="18"/>
                  </a:cubicBezTo>
                  <a:cubicBezTo>
                    <a:pt x="231" y="19"/>
                    <a:pt x="231" y="19"/>
                    <a:pt x="231" y="19"/>
                  </a:cubicBezTo>
                  <a:cubicBezTo>
                    <a:pt x="231" y="19"/>
                    <a:pt x="195" y="23"/>
                    <a:pt x="189" y="22"/>
                  </a:cubicBezTo>
                  <a:cubicBezTo>
                    <a:pt x="183" y="21"/>
                    <a:pt x="178" y="4"/>
                    <a:pt x="178" y="4"/>
                  </a:cubicBezTo>
                  <a:cubicBezTo>
                    <a:pt x="178" y="4"/>
                    <a:pt x="164" y="0"/>
                    <a:pt x="149" y="0"/>
                  </a:cubicBezTo>
                  <a:cubicBezTo>
                    <a:pt x="134" y="0"/>
                    <a:pt x="94" y="17"/>
                    <a:pt x="94" y="17"/>
                  </a:cubicBezTo>
                  <a:cubicBezTo>
                    <a:pt x="81" y="28"/>
                    <a:pt x="81" y="28"/>
                    <a:pt x="81" y="28"/>
                  </a:cubicBezTo>
                  <a:cubicBezTo>
                    <a:pt x="41" y="33"/>
                    <a:pt x="41" y="33"/>
                    <a:pt x="41" y="33"/>
                  </a:cubicBezTo>
                  <a:cubicBezTo>
                    <a:pt x="41" y="33"/>
                    <a:pt x="10" y="44"/>
                    <a:pt x="12" y="48"/>
                  </a:cubicBezTo>
                  <a:cubicBezTo>
                    <a:pt x="14" y="52"/>
                    <a:pt x="14" y="62"/>
                    <a:pt x="14" y="62"/>
                  </a:cubicBezTo>
                  <a:cubicBezTo>
                    <a:pt x="7" y="58"/>
                    <a:pt x="7" y="58"/>
                    <a:pt x="7" y="58"/>
                  </a:cubicBezTo>
                  <a:cubicBezTo>
                    <a:pt x="8" y="61"/>
                    <a:pt x="9" y="65"/>
                    <a:pt x="8" y="68"/>
                  </a:cubicBezTo>
                  <a:cubicBezTo>
                    <a:pt x="6" y="74"/>
                    <a:pt x="11" y="66"/>
                    <a:pt x="14" y="75"/>
                  </a:cubicBezTo>
                  <a:cubicBezTo>
                    <a:pt x="16" y="83"/>
                    <a:pt x="18" y="85"/>
                    <a:pt x="12" y="89"/>
                  </a:cubicBezTo>
                  <a:cubicBezTo>
                    <a:pt x="6" y="94"/>
                    <a:pt x="0" y="95"/>
                    <a:pt x="3" y="102"/>
                  </a:cubicBezTo>
                  <a:cubicBezTo>
                    <a:pt x="6" y="109"/>
                    <a:pt x="10" y="105"/>
                    <a:pt x="10" y="105"/>
                  </a:cubicBezTo>
                  <a:cubicBezTo>
                    <a:pt x="14" y="111"/>
                    <a:pt x="14" y="111"/>
                    <a:pt x="14" y="111"/>
                  </a:cubicBezTo>
                  <a:cubicBezTo>
                    <a:pt x="14" y="111"/>
                    <a:pt x="18" y="107"/>
                    <a:pt x="21" y="111"/>
                  </a:cubicBezTo>
                  <a:cubicBezTo>
                    <a:pt x="24" y="116"/>
                    <a:pt x="24" y="122"/>
                    <a:pt x="24" y="122"/>
                  </a:cubicBezTo>
                  <a:cubicBezTo>
                    <a:pt x="24" y="122"/>
                    <a:pt x="18" y="125"/>
                    <a:pt x="19" y="128"/>
                  </a:cubicBezTo>
                  <a:cubicBezTo>
                    <a:pt x="20" y="131"/>
                    <a:pt x="25" y="132"/>
                    <a:pt x="25" y="132"/>
                  </a:cubicBezTo>
                  <a:cubicBezTo>
                    <a:pt x="25" y="132"/>
                    <a:pt x="22" y="139"/>
                    <a:pt x="24" y="139"/>
                  </a:cubicBezTo>
                  <a:cubicBezTo>
                    <a:pt x="26" y="140"/>
                    <a:pt x="29" y="142"/>
                    <a:pt x="29" y="142"/>
                  </a:cubicBezTo>
                  <a:cubicBezTo>
                    <a:pt x="29" y="142"/>
                    <a:pt x="20" y="148"/>
                    <a:pt x="20" y="153"/>
                  </a:cubicBezTo>
                  <a:cubicBezTo>
                    <a:pt x="21" y="159"/>
                    <a:pt x="30" y="161"/>
                    <a:pt x="30" y="161"/>
                  </a:cubicBezTo>
                  <a:cubicBezTo>
                    <a:pt x="29" y="173"/>
                    <a:pt x="29" y="173"/>
                    <a:pt x="29" y="173"/>
                  </a:cubicBezTo>
                  <a:cubicBezTo>
                    <a:pt x="29" y="173"/>
                    <a:pt x="37" y="167"/>
                    <a:pt x="38" y="173"/>
                  </a:cubicBezTo>
                  <a:cubicBezTo>
                    <a:pt x="40" y="178"/>
                    <a:pt x="36" y="183"/>
                    <a:pt x="36" y="183"/>
                  </a:cubicBezTo>
                  <a:cubicBezTo>
                    <a:pt x="36" y="183"/>
                    <a:pt x="42" y="184"/>
                    <a:pt x="41" y="187"/>
                  </a:cubicBezTo>
                  <a:cubicBezTo>
                    <a:pt x="40" y="189"/>
                    <a:pt x="39" y="192"/>
                    <a:pt x="37" y="195"/>
                  </a:cubicBezTo>
                  <a:cubicBezTo>
                    <a:pt x="50" y="197"/>
                    <a:pt x="50" y="197"/>
                    <a:pt x="50" y="197"/>
                  </a:cubicBezTo>
                  <a:cubicBezTo>
                    <a:pt x="53" y="206"/>
                    <a:pt x="53" y="206"/>
                    <a:pt x="53" y="206"/>
                  </a:cubicBezTo>
                  <a:cubicBezTo>
                    <a:pt x="53" y="206"/>
                    <a:pt x="55" y="203"/>
                    <a:pt x="67" y="207"/>
                  </a:cubicBezTo>
                  <a:cubicBezTo>
                    <a:pt x="79" y="211"/>
                    <a:pt x="77" y="217"/>
                    <a:pt x="80" y="217"/>
                  </a:cubicBezTo>
                  <a:cubicBezTo>
                    <a:pt x="83" y="217"/>
                    <a:pt x="96" y="216"/>
                    <a:pt x="96" y="216"/>
                  </a:cubicBezTo>
                  <a:cubicBezTo>
                    <a:pt x="99" y="221"/>
                    <a:pt x="99" y="221"/>
                    <a:pt x="99" y="221"/>
                  </a:cubicBezTo>
                  <a:cubicBezTo>
                    <a:pt x="92" y="225"/>
                    <a:pt x="92" y="225"/>
                    <a:pt x="92" y="225"/>
                  </a:cubicBezTo>
                  <a:cubicBezTo>
                    <a:pt x="98" y="228"/>
                    <a:pt x="98" y="228"/>
                    <a:pt x="98" y="228"/>
                  </a:cubicBezTo>
                  <a:cubicBezTo>
                    <a:pt x="98" y="228"/>
                    <a:pt x="98" y="234"/>
                    <a:pt x="102" y="236"/>
                  </a:cubicBezTo>
                  <a:cubicBezTo>
                    <a:pt x="106" y="238"/>
                    <a:pt x="117" y="240"/>
                    <a:pt x="117" y="240"/>
                  </a:cubicBezTo>
                  <a:cubicBezTo>
                    <a:pt x="117" y="240"/>
                    <a:pt x="119" y="236"/>
                    <a:pt x="132" y="232"/>
                  </a:cubicBezTo>
                  <a:cubicBezTo>
                    <a:pt x="145" y="228"/>
                    <a:pt x="140" y="235"/>
                    <a:pt x="140" y="235"/>
                  </a:cubicBezTo>
                  <a:cubicBezTo>
                    <a:pt x="140" y="235"/>
                    <a:pt x="140" y="235"/>
                    <a:pt x="148" y="236"/>
                  </a:cubicBezTo>
                  <a:cubicBezTo>
                    <a:pt x="156" y="237"/>
                    <a:pt x="161" y="250"/>
                    <a:pt x="161" y="250"/>
                  </a:cubicBezTo>
                  <a:cubicBezTo>
                    <a:pt x="168" y="244"/>
                    <a:pt x="168" y="244"/>
                    <a:pt x="168" y="244"/>
                  </a:cubicBezTo>
                  <a:cubicBezTo>
                    <a:pt x="168" y="244"/>
                    <a:pt x="172" y="253"/>
                    <a:pt x="176" y="253"/>
                  </a:cubicBezTo>
                  <a:cubicBezTo>
                    <a:pt x="180" y="253"/>
                    <a:pt x="190" y="255"/>
                    <a:pt x="190" y="255"/>
                  </a:cubicBezTo>
                  <a:cubicBezTo>
                    <a:pt x="189" y="260"/>
                    <a:pt x="189" y="260"/>
                    <a:pt x="189" y="260"/>
                  </a:cubicBezTo>
                  <a:cubicBezTo>
                    <a:pt x="196" y="266"/>
                    <a:pt x="196" y="266"/>
                    <a:pt x="196" y="266"/>
                  </a:cubicBezTo>
                  <a:cubicBezTo>
                    <a:pt x="196" y="266"/>
                    <a:pt x="206" y="278"/>
                    <a:pt x="209" y="278"/>
                  </a:cubicBezTo>
                  <a:cubicBezTo>
                    <a:pt x="212" y="278"/>
                    <a:pt x="222" y="270"/>
                    <a:pt x="229" y="272"/>
                  </a:cubicBezTo>
                  <a:cubicBezTo>
                    <a:pt x="236" y="274"/>
                    <a:pt x="237" y="281"/>
                    <a:pt x="237" y="281"/>
                  </a:cubicBezTo>
                  <a:cubicBezTo>
                    <a:pt x="244" y="281"/>
                    <a:pt x="244" y="281"/>
                    <a:pt x="244" y="281"/>
                  </a:cubicBezTo>
                  <a:cubicBezTo>
                    <a:pt x="244" y="281"/>
                    <a:pt x="241" y="288"/>
                    <a:pt x="250" y="288"/>
                  </a:cubicBezTo>
                  <a:cubicBezTo>
                    <a:pt x="259" y="288"/>
                    <a:pt x="258" y="279"/>
                    <a:pt x="258" y="279"/>
                  </a:cubicBezTo>
                  <a:cubicBezTo>
                    <a:pt x="277" y="280"/>
                    <a:pt x="277" y="280"/>
                    <a:pt x="277" y="280"/>
                  </a:cubicBezTo>
                  <a:cubicBezTo>
                    <a:pt x="277" y="280"/>
                    <a:pt x="283" y="284"/>
                    <a:pt x="288" y="28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5" name="Luxemburg">
              <a:extLst>
                <a:ext uri="{FF2B5EF4-FFF2-40B4-BE49-F238E27FC236}">
                  <a16:creationId xmlns:a16="http://schemas.microsoft.com/office/drawing/2014/main" id="{45910074-9D6F-49E8-8360-F58BFE9297B8}"/>
                </a:ext>
              </a:extLst>
            </p:cNvPr>
            <p:cNvSpPr>
              <a:spLocks/>
            </p:cNvSpPr>
            <p:nvPr/>
          </p:nvSpPr>
          <p:spPr bwMode="gray">
            <a:xfrm>
              <a:off x="5873356" y="1946258"/>
              <a:ext cx="25567" cy="23437"/>
            </a:xfrm>
            <a:custGeom>
              <a:avLst/>
              <a:gdLst>
                <a:gd name="T0" fmla="*/ 13 w 36"/>
                <a:gd name="T1" fmla="*/ 32 h 32"/>
                <a:gd name="T2" fmla="*/ 19 w 36"/>
                <a:gd name="T3" fmla="*/ 27 h 32"/>
                <a:gd name="T4" fmla="*/ 30 w 36"/>
                <a:gd name="T5" fmla="*/ 29 h 32"/>
                <a:gd name="T6" fmla="*/ 35 w 36"/>
                <a:gd name="T7" fmla="*/ 20 h 32"/>
                <a:gd name="T8" fmla="*/ 20 w 36"/>
                <a:gd name="T9" fmla="*/ 8 h 32"/>
                <a:gd name="T10" fmla="*/ 20 w 36"/>
                <a:gd name="T11" fmla="*/ 0 h 32"/>
                <a:gd name="T12" fmla="*/ 12 w 36"/>
                <a:gd name="T13" fmla="*/ 4 h 32"/>
                <a:gd name="T14" fmla="*/ 2 w 36"/>
                <a:gd name="T15" fmla="*/ 18 h 32"/>
                <a:gd name="T16" fmla="*/ 13 w 36"/>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2">
                  <a:moveTo>
                    <a:pt x="13" y="32"/>
                  </a:moveTo>
                  <a:cubicBezTo>
                    <a:pt x="19" y="27"/>
                    <a:pt x="19" y="27"/>
                    <a:pt x="19" y="27"/>
                  </a:cubicBezTo>
                  <a:cubicBezTo>
                    <a:pt x="30" y="29"/>
                    <a:pt x="30" y="29"/>
                    <a:pt x="30" y="29"/>
                  </a:cubicBezTo>
                  <a:cubicBezTo>
                    <a:pt x="30" y="29"/>
                    <a:pt x="36" y="25"/>
                    <a:pt x="35" y="20"/>
                  </a:cubicBezTo>
                  <a:cubicBezTo>
                    <a:pt x="34" y="16"/>
                    <a:pt x="24" y="14"/>
                    <a:pt x="20" y="8"/>
                  </a:cubicBezTo>
                  <a:cubicBezTo>
                    <a:pt x="19" y="6"/>
                    <a:pt x="19" y="3"/>
                    <a:pt x="20" y="0"/>
                  </a:cubicBezTo>
                  <a:cubicBezTo>
                    <a:pt x="19" y="1"/>
                    <a:pt x="16" y="2"/>
                    <a:pt x="12" y="4"/>
                  </a:cubicBezTo>
                  <a:cubicBezTo>
                    <a:pt x="1" y="10"/>
                    <a:pt x="0" y="16"/>
                    <a:pt x="2" y="18"/>
                  </a:cubicBezTo>
                  <a:cubicBezTo>
                    <a:pt x="3" y="20"/>
                    <a:pt x="9" y="27"/>
                    <a:pt x="13" y="3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6" name="Oostenrijk">
              <a:extLst>
                <a:ext uri="{FF2B5EF4-FFF2-40B4-BE49-F238E27FC236}">
                  <a16:creationId xmlns:a16="http://schemas.microsoft.com/office/drawing/2014/main" id="{5E15AB97-D0DD-45E5-A1E3-E8B9DE57094B}"/>
                </a:ext>
              </a:extLst>
            </p:cNvPr>
            <p:cNvSpPr>
              <a:spLocks/>
            </p:cNvSpPr>
            <p:nvPr/>
          </p:nvSpPr>
          <p:spPr bwMode="gray">
            <a:xfrm>
              <a:off x="5994799" y="1988870"/>
              <a:ext cx="230101" cy="104398"/>
            </a:xfrm>
            <a:custGeom>
              <a:avLst/>
              <a:gdLst>
                <a:gd name="T0" fmla="*/ 307 w 308"/>
                <a:gd name="T1" fmla="*/ 48 h 138"/>
                <a:gd name="T2" fmla="*/ 301 w 308"/>
                <a:gd name="T3" fmla="*/ 33 h 138"/>
                <a:gd name="T4" fmla="*/ 287 w 308"/>
                <a:gd name="T5" fmla="*/ 11 h 138"/>
                <a:gd name="T6" fmla="*/ 268 w 308"/>
                <a:gd name="T7" fmla="*/ 17 h 138"/>
                <a:gd name="T8" fmla="*/ 254 w 308"/>
                <a:gd name="T9" fmla="*/ 14 h 138"/>
                <a:gd name="T10" fmla="*/ 228 w 308"/>
                <a:gd name="T11" fmla="*/ 1 h 138"/>
                <a:gd name="T12" fmla="*/ 214 w 308"/>
                <a:gd name="T13" fmla="*/ 16 h 138"/>
                <a:gd name="T14" fmla="*/ 204 w 308"/>
                <a:gd name="T15" fmla="*/ 23 h 138"/>
                <a:gd name="T16" fmla="*/ 175 w 308"/>
                <a:gd name="T17" fmla="*/ 15 h 138"/>
                <a:gd name="T18" fmla="*/ 156 w 308"/>
                <a:gd name="T19" fmla="*/ 27 h 138"/>
                <a:gd name="T20" fmla="*/ 160 w 308"/>
                <a:gd name="T21" fmla="*/ 45 h 138"/>
                <a:gd name="T22" fmla="*/ 133 w 308"/>
                <a:gd name="T23" fmla="*/ 57 h 138"/>
                <a:gd name="T24" fmla="*/ 141 w 308"/>
                <a:gd name="T25" fmla="*/ 68 h 138"/>
                <a:gd name="T26" fmla="*/ 131 w 308"/>
                <a:gd name="T27" fmla="*/ 77 h 138"/>
                <a:gd name="T28" fmla="*/ 109 w 308"/>
                <a:gd name="T29" fmla="*/ 71 h 138"/>
                <a:gd name="T30" fmla="*/ 84 w 308"/>
                <a:gd name="T31" fmla="*/ 78 h 138"/>
                <a:gd name="T32" fmla="*/ 63 w 308"/>
                <a:gd name="T33" fmla="*/ 88 h 138"/>
                <a:gd name="T34" fmla="*/ 33 w 308"/>
                <a:gd name="T35" fmla="*/ 76 h 138"/>
                <a:gd name="T36" fmla="*/ 26 w 308"/>
                <a:gd name="T37" fmla="*/ 91 h 138"/>
                <a:gd name="T38" fmla="*/ 0 w 308"/>
                <a:gd name="T39" fmla="*/ 84 h 138"/>
                <a:gd name="T40" fmla="*/ 2 w 308"/>
                <a:gd name="T41" fmla="*/ 97 h 138"/>
                <a:gd name="T42" fmla="*/ 11 w 308"/>
                <a:gd name="T43" fmla="*/ 106 h 138"/>
                <a:gd name="T44" fmla="*/ 32 w 308"/>
                <a:gd name="T45" fmla="*/ 106 h 138"/>
                <a:gd name="T46" fmla="*/ 50 w 308"/>
                <a:gd name="T47" fmla="*/ 117 h 138"/>
                <a:gd name="T48" fmla="*/ 66 w 308"/>
                <a:gd name="T49" fmla="*/ 109 h 138"/>
                <a:gd name="T50" fmla="*/ 104 w 308"/>
                <a:gd name="T51" fmla="*/ 103 h 138"/>
                <a:gd name="T52" fmla="*/ 119 w 308"/>
                <a:gd name="T53" fmla="*/ 118 h 138"/>
                <a:gd name="T54" fmla="*/ 136 w 308"/>
                <a:gd name="T55" fmla="*/ 131 h 138"/>
                <a:gd name="T56" fmla="*/ 162 w 308"/>
                <a:gd name="T57" fmla="*/ 136 h 138"/>
                <a:gd name="T58" fmla="*/ 183 w 308"/>
                <a:gd name="T59" fmla="*/ 132 h 138"/>
                <a:gd name="T60" fmla="*/ 207 w 308"/>
                <a:gd name="T61" fmla="*/ 138 h 138"/>
                <a:gd name="T62" fmla="*/ 247 w 308"/>
                <a:gd name="T63" fmla="*/ 130 h 138"/>
                <a:gd name="T64" fmla="*/ 270 w 308"/>
                <a:gd name="T65" fmla="*/ 131 h 138"/>
                <a:gd name="T66" fmla="*/ 277 w 308"/>
                <a:gd name="T67" fmla="*/ 107 h 138"/>
                <a:gd name="T68" fmla="*/ 290 w 308"/>
                <a:gd name="T69" fmla="*/ 91 h 138"/>
                <a:gd name="T70" fmla="*/ 290 w 308"/>
                <a:gd name="T71" fmla="*/ 78 h 138"/>
                <a:gd name="T72" fmla="*/ 306 w 308"/>
                <a:gd name="T73"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38">
                  <a:moveTo>
                    <a:pt x="306" y="69"/>
                  </a:moveTo>
                  <a:cubicBezTo>
                    <a:pt x="306" y="69"/>
                    <a:pt x="308" y="55"/>
                    <a:pt x="307" y="48"/>
                  </a:cubicBezTo>
                  <a:cubicBezTo>
                    <a:pt x="306" y="42"/>
                    <a:pt x="300" y="43"/>
                    <a:pt x="300" y="43"/>
                  </a:cubicBezTo>
                  <a:cubicBezTo>
                    <a:pt x="301" y="33"/>
                    <a:pt x="301" y="33"/>
                    <a:pt x="301" y="33"/>
                  </a:cubicBezTo>
                  <a:cubicBezTo>
                    <a:pt x="303" y="19"/>
                    <a:pt x="303" y="19"/>
                    <a:pt x="303" y="19"/>
                  </a:cubicBezTo>
                  <a:cubicBezTo>
                    <a:pt x="303" y="19"/>
                    <a:pt x="295" y="14"/>
                    <a:pt x="287" y="11"/>
                  </a:cubicBezTo>
                  <a:cubicBezTo>
                    <a:pt x="280" y="9"/>
                    <a:pt x="276" y="16"/>
                    <a:pt x="276" y="16"/>
                  </a:cubicBezTo>
                  <a:cubicBezTo>
                    <a:pt x="268" y="17"/>
                    <a:pt x="268" y="17"/>
                    <a:pt x="268" y="17"/>
                  </a:cubicBezTo>
                  <a:cubicBezTo>
                    <a:pt x="261" y="9"/>
                    <a:pt x="261" y="9"/>
                    <a:pt x="261" y="9"/>
                  </a:cubicBezTo>
                  <a:cubicBezTo>
                    <a:pt x="254" y="14"/>
                    <a:pt x="254" y="14"/>
                    <a:pt x="254" y="14"/>
                  </a:cubicBezTo>
                  <a:cubicBezTo>
                    <a:pt x="245" y="8"/>
                    <a:pt x="245" y="8"/>
                    <a:pt x="245" y="8"/>
                  </a:cubicBezTo>
                  <a:cubicBezTo>
                    <a:pt x="245" y="8"/>
                    <a:pt x="232" y="0"/>
                    <a:pt x="228" y="1"/>
                  </a:cubicBezTo>
                  <a:cubicBezTo>
                    <a:pt x="225" y="2"/>
                    <a:pt x="218" y="15"/>
                    <a:pt x="218" y="15"/>
                  </a:cubicBezTo>
                  <a:cubicBezTo>
                    <a:pt x="214" y="16"/>
                    <a:pt x="214" y="16"/>
                    <a:pt x="214" y="16"/>
                  </a:cubicBezTo>
                  <a:cubicBezTo>
                    <a:pt x="213" y="28"/>
                    <a:pt x="213" y="28"/>
                    <a:pt x="213" y="28"/>
                  </a:cubicBezTo>
                  <a:cubicBezTo>
                    <a:pt x="204" y="23"/>
                    <a:pt x="204" y="23"/>
                    <a:pt x="204" y="23"/>
                  </a:cubicBezTo>
                  <a:cubicBezTo>
                    <a:pt x="204" y="23"/>
                    <a:pt x="198" y="27"/>
                    <a:pt x="190" y="27"/>
                  </a:cubicBezTo>
                  <a:cubicBezTo>
                    <a:pt x="183" y="27"/>
                    <a:pt x="175" y="15"/>
                    <a:pt x="175" y="15"/>
                  </a:cubicBezTo>
                  <a:cubicBezTo>
                    <a:pt x="168" y="26"/>
                    <a:pt x="168" y="26"/>
                    <a:pt x="168" y="26"/>
                  </a:cubicBezTo>
                  <a:cubicBezTo>
                    <a:pt x="156" y="27"/>
                    <a:pt x="156" y="27"/>
                    <a:pt x="156" y="27"/>
                  </a:cubicBezTo>
                  <a:cubicBezTo>
                    <a:pt x="160" y="34"/>
                    <a:pt x="160" y="34"/>
                    <a:pt x="160" y="34"/>
                  </a:cubicBezTo>
                  <a:cubicBezTo>
                    <a:pt x="160" y="45"/>
                    <a:pt x="160" y="45"/>
                    <a:pt x="160" y="45"/>
                  </a:cubicBezTo>
                  <a:cubicBezTo>
                    <a:pt x="160" y="45"/>
                    <a:pt x="147" y="42"/>
                    <a:pt x="142" y="43"/>
                  </a:cubicBezTo>
                  <a:cubicBezTo>
                    <a:pt x="138" y="44"/>
                    <a:pt x="133" y="57"/>
                    <a:pt x="133" y="57"/>
                  </a:cubicBezTo>
                  <a:cubicBezTo>
                    <a:pt x="141" y="59"/>
                    <a:pt x="141" y="59"/>
                    <a:pt x="141" y="59"/>
                  </a:cubicBezTo>
                  <a:cubicBezTo>
                    <a:pt x="141" y="68"/>
                    <a:pt x="141" y="68"/>
                    <a:pt x="141" y="68"/>
                  </a:cubicBezTo>
                  <a:cubicBezTo>
                    <a:pt x="141" y="68"/>
                    <a:pt x="142" y="78"/>
                    <a:pt x="141" y="84"/>
                  </a:cubicBezTo>
                  <a:cubicBezTo>
                    <a:pt x="139" y="91"/>
                    <a:pt x="131" y="77"/>
                    <a:pt x="131" y="77"/>
                  </a:cubicBezTo>
                  <a:cubicBezTo>
                    <a:pt x="118" y="72"/>
                    <a:pt x="118" y="72"/>
                    <a:pt x="118" y="72"/>
                  </a:cubicBezTo>
                  <a:cubicBezTo>
                    <a:pt x="109" y="71"/>
                    <a:pt x="109" y="71"/>
                    <a:pt x="109" y="71"/>
                  </a:cubicBezTo>
                  <a:cubicBezTo>
                    <a:pt x="98" y="77"/>
                    <a:pt x="98" y="77"/>
                    <a:pt x="98" y="77"/>
                  </a:cubicBezTo>
                  <a:cubicBezTo>
                    <a:pt x="84" y="78"/>
                    <a:pt x="84" y="78"/>
                    <a:pt x="84" y="78"/>
                  </a:cubicBezTo>
                  <a:cubicBezTo>
                    <a:pt x="75" y="86"/>
                    <a:pt x="75" y="86"/>
                    <a:pt x="75" y="86"/>
                  </a:cubicBezTo>
                  <a:cubicBezTo>
                    <a:pt x="75" y="86"/>
                    <a:pt x="69" y="88"/>
                    <a:pt x="63" y="88"/>
                  </a:cubicBezTo>
                  <a:cubicBezTo>
                    <a:pt x="56" y="88"/>
                    <a:pt x="46" y="77"/>
                    <a:pt x="46" y="77"/>
                  </a:cubicBezTo>
                  <a:cubicBezTo>
                    <a:pt x="33" y="76"/>
                    <a:pt x="33" y="76"/>
                    <a:pt x="33" y="76"/>
                  </a:cubicBezTo>
                  <a:cubicBezTo>
                    <a:pt x="33" y="85"/>
                    <a:pt x="33" y="85"/>
                    <a:pt x="33" y="85"/>
                  </a:cubicBezTo>
                  <a:cubicBezTo>
                    <a:pt x="33" y="85"/>
                    <a:pt x="30" y="90"/>
                    <a:pt x="26" y="91"/>
                  </a:cubicBezTo>
                  <a:cubicBezTo>
                    <a:pt x="22" y="92"/>
                    <a:pt x="21" y="82"/>
                    <a:pt x="12" y="81"/>
                  </a:cubicBezTo>
                  <a:cubicBezTo>
                    <a:pt x="6" y="79"/>
                    <a:pt x="2" y="82"/>
                    <a:pt x="0" y="84"/>
                  </a:cubicBezTo>
                  <a:cubicBezTo>
                    <a:pt x="1" y="86"/>
                    <a:pt x="2" y="89"/>
                    <a:pt x="0" y="91"/>
                  </a:cubicBezTo>
                  <a:cubicBezTo>
                    <a:pt x="1" y="93"/>
                    <a:pt x="2" y="95"/>
                    <a:pt x="2" y="97"/>
                  </a:cubicBezTo>
                  <a:cubicBezTo>
                    <a:pt x="2" y="100"/>
                    <a:pt x="2" y="105"/>
                    <a:pt x="2" y="107"/>
                  </a:cubicBezTo>
                  <a:cubicBezTo>
                    <a:pt x="11" y="106"/>
                    <a:pt x="11" y="106"/>
                    <a:pt x="11" y="106"/>
                  </a:cubicBezTo>
                  <a:cubicBezTo>
                    <a:pt x="11" y="106"/>
                    <a:pt x="8" y="120"/>
                    <a:pt x="16" y="118"/>
                  </a:cubicBezTo>
                  <a:cubicBezTo>
                    <a:pt x="23" y="115"/>
                    <a:pt x="21" y="106"/>
                    <a:pt x="32" y="106"/>
                  </a:cubicBezTo>
                  <a:cubicBezTo>
                    <a:pt x="37" y="107"/>
                    <a:pt x="40" y="113"/>
                    <a:pt x="41" y="117"/>
                  </a:cubicBezTo>
                  <a:cubicBezTo>
                    <a:pt x="50" y="117"/>
                    <a:pt x="50" y="117"/>
                    <a:pt x="50" y="117"/>
                  </a:cubicBezTo>
                  <a:cubicBezTo>
                    <a:pt x="56" y="121"/>
                    <a:pt x="56" y="121"/>
                    <a:pt x="56" y="121"/>
                  </a:cubicBezTo>
                  <a:cubicBezTo>
                    <a:pt x="66" y="109"/>
                    <a:pt x="66" y="109"/>
                    <a:pt x="66" y="109"/>
                  </a:cubicBezTo>
                  <a:cubicBezTo>
                    <a:pt x="92" y="111"/>
                    <a:pt x="92" y="111"/>
                    <a:pt x="92" y="111"/>
                  </a:cubicBezTo>
                  <a:cubicBezTo>
                    <a:pt x="92" y="111"/>
                    <a:pt x="94" y="102"/>
                    <a:pt x="104" y="103"/>
                  </a:cubicBezTo>
                  <a:cubicBezTo>
                    <a:pt x="113" y="104"/>
                    <a:pt x="114" y="118"/>
                    <a:pt x="114" y="118"/>
                  </a:cubicBezTo>
                  <a:cubicBezTo>
                    <a:pt x="119" y="118"/>
                    <a:pt x="119" y="118"/>
                    <a:pt x="119" y="118"/>
                  </a:cubicBezTo>
                  <a:cubicBezTo>
                    <a:pt x="124" y="131"/>
                    <a:pt x="124" y="131"/>
                    <a:pt x="124" y="131"/>
                  </a:cubicBezTo>
                  <a:cubicBezTo>
                    <a:pt x="136" y="131"/>
                    <a:pt x="136" y="131"/>
                    <a:pt x="136" y="131"/>
                  </a:cubicBezTo>
                  <a:cubicBezTo>
                    <a:pt x="136" y="131"/>
                    <a:pt x="159" y="127"/>
                    <a:pt x="162" y="132"/>
                  </a:cubicBezTo>
                  <a:cubicBezTo>
                    <a:pt x="162" y="134"/>
                    <a:pt x="162" y="135"/>
                    <a:pt x="162" y="136"/>
                  </a:cubicBezTo>
                  <a:cubicBezTo>
                    <a:pt x="171" y="136"/>
                    <a:pt x="171" y="136"/>
                    <a:pt x="171" y="136"/>
                  </a:cubicBezTo>
                  <a:cubicBezTo>
                    <a:pt x="171" y="136"/>
                    <a:pt x="180" y="132"/>
                    <a:pt x="183" y="132"/>
                  </a:cubicBezTo>
                  <a:cubicBezTo>
                    <a:pt x="186" y="132"/>
                    <a:pt x="192" y="136"/>
                    <a:pt x="192" y="136"/>
                  </a:cubicBezTo>
                  <a:cubicBezTo>
                    <a:pt x="192" y="136"/>
                    <a:pt x="200" y="138"/>
                    <a:pt x="207" y="138"/>
                  </a:cubicBezTo>
                  <a:cubicBezTo>
                    <a:pt x="214" y="138"/>
                    <a:pt x="214" y="129"/>
                    <a:pt x="214" y="129"/>
                  </a:cubicBezTo>
                  <a:cubicBezTo>
                    <a:pt x="247" y="130"/>
                    <a:pt x="247" y="130"/>
                    <a:pt x="247" y="130"/>
                  </a:cubicBezTo>
                  <a:cubicBezTo>
                    <a:pt x="254" y="126"/>
                    <a:pt x="254" y="126"/>
                    <a:pt x="254" y="126"/>
                  </a:cubicBezTo>
                  <a:cubicBezTo>
                    <a:pt x="270" y="131"/>
                    <a:pt x="270" y="131"/>
                    <a:pt x="270" y="131"/>
                  </a:cubicBezTo>
                  <a:cubicBezTo>
                    <a:pt x="272" y="119"/>
                    <a:pt x="272" y="119"/>
                    <a:pt x="272" y="119"/>
                  </a:cubicBezTo>
                  <a:cubicBezTo>
                    <a:pt x="277" y="107"/>
                    <a:pt x="277" y="107"/>
                    <a:pt x="277" y="107"/>
                  </a:cubicBezTo>
                  <a:cubicBezTo>
                    <a:pt x="290" y="105"/>
                    <a:pt x="290" y="105"/>
                    <a:pt x="290" y="105"/>
                  </a:cubicBezTo>
                  <a:cubicBezTo>
                    <a:pt x="290" y="91"/>
                    <a:pt x="290" y="91"/>
                    <a:pt x="290" y="91"/>
                  </a:cubicBezTo>
                  <a:cubicBezTo>
                    <a:pt x="298" y="79"/>
                    <a:pt x="298" y="79"/>
                    <a:pt x="298" y="79"/>
                  </a:cubicBezTo>
                  <a:cubicBezTo>
                    <a:pt x="290" y="78"/>
                    <a:pt x="290" y="78"/>
                    <a:pt x="290" y="78"/>
                  </a:cubicBezTo>
                  <a:cubicBezTo>
                    <a:pt x="291" y="69"/>
                    <a:pt x="291" y="69"/>
                    <a:pt x="291" y="69"/>
                  </a:cubicBezTo>
                  <a:lnTo>
                    <a:pt x="306" y="6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7" name="België">
              <a:extLst>
                <a:ext uri="{FF2B5EF4-FFF2-40B4-BE49-F238E27FC236}">
                  <a16:creationId xmlns:a16="http://schemas.microsoft.com/office/drawing/2014/main" id="{03B1DC92-AF06-48BC-88EB-B3CDDDCF3AB0}"/>
                </a:ext>
              </a:extLst>
            </p:cNvPr>
            <p:cNvSpPr>
              <a:spLocks/>
            </p:cNvSpPr>
            <p:nvPr/>
          </p:nvSpPr>
          <p:spPr bwMode="gray">
            <a:xfrm>
              <a:off x="5783872" y="1895125"/>
              <a:ext cx="112919" cy="76700"/>
            </a:xfrm>
            <a:custGeom>
              <a:avLst/>
              <a:gdLst>
                <a:gd name="T0" fmla="*/ 0 w 149"/>
                <a:gd name="T1" fmla="*/ 29 h 102"/>
                <a:gd name="T2" fmla="*/ 6 w 149"/>
                <a:gd name="T3" fmla="*/ 43 h 102"/>
                <a:gd name="T4" fmla="*/ 22 w 149"/>
                <a:gd name="T5" fmla="*/ 47 h 102"/>
                <a:gd name="T6" fmla="*/ 29 w 149"/>
                <a:gd name="T7" fmla="*/ 54 h 102"/>
                <a:gd name="T8" fmla="*/ 52 w 149"/>
                <a:gd name="T9" fmla="*/ 59 h 102"/>
                <a:gd name="T10" fmla="*/ 57 w 149"/>
                <a:gd name="T11" fmla="*/ 78 h 102"/>
                <a:gd name="T12" fmla="*/ 72 w 149"/>
                <a:gd name="T13" fmla="*/ 78 h 102"/>
                <a:gd name="T14" fmla="*/ 82 w 149"/>
                <a:gd name="T15" fmla="*/ 71 h 102"/>
                <a:gd name="T16" fmla="*/ 82 w 149"/>
                <a:gd name="T17" fmla="*/ 87 h 102"/>
                <a:gd name="T18" fmla="*/ 106 w 149"/>
                <a:gd name="T19" fmla="*/ 94 h 102"/>
                <a:gd name="T20" fmla="*/ 109 w 149"/>
                <a:gd name="T21" fmla="*/ 98 h 102"/>
                <a:gd name="T22" fmla="*/ 123 w 149"/>
                <a:gd name="T23" fmla="*/ 98 h 102"/>
                <a:gd name="T24" fmla="*/ 128 w 149"/>
                <a:gd name="T25" fmla="*/ 102 h 102"/>
                <a:gd name="T26" fmla="*/ 131 w 149"/>
                <a:gd name="T27" fmla="*/ 100 h 102"/>
                <a:gd name="T28" fmla="*/ 120 w 149"/>
                <a:gd name="T29" fmla="*/ 86 h 102"/>
                <a:gd name="T30" fmla="*/ 130 w 149"/>
                <a:gd name="T31" fmla="*/ 72 h 102"/>
                <a:gd name="T32" fmla="*/ 138 w 149"/>
                <a:gd name="T33" fmla="*/ 68 h 102"/>
                <a:gd name="T34" fmla="*/ 138 w 149"/>
                <a:gd name="T35" fmla="*/ 68 h 102"/>
                <a:gd name="T36" fmla="*/ 140 w 149"/>
                <a:gd name="T37" fmla="*/ 62 h 102"/>
                <a:gd name="T38" fmla="*/ 149 w 149"/>
                <a:gd name="T39" fmla="*/ 61 h 102"/>
                <a:gd name="T40" fmla="*/ 146 w 149"/>
                <a:gd name="T41" fmla="*/ 48 h 102"/>
                <a:gd name="T42" fmla="*/ 136 w 149"/>
                <a:gd name="T43" fmla="*/ 39 h 102"/>
                <a:gd name="T44" fmla="*/ 131 w 149"/>
                <a:gd name="T45" fmla="*/ 38 h 102"/>
                <a:gd name="T46" fmla="*/ 120 w 149"/>
                <a:gd name="T47" fmla="*/ 38 h 102"/>
                <a:gd name="T48" fmla="*/ 122 w 149"/>
                <a:gd name="T49" fmla="*/ 28 h 102"/>
                <a:gd name="T50" fmla="*/ 127 w 149"/>
                <a:gd name="T51" fmla="*/ 19 h 102"/>
                <a:gd name="T52" fmla="*/ 116 w 149"/>
                <a:gd name="T53" fmla="*/ 12 h 102"/>
                <a:gd name="T54" fmla="*/ 102 w 149"/>
                <a:gd name="T55" fmla="*/ 12 h 102"/>
                <a:gd name="T56" fmla="*/ 98 w 149"/>
                <a:gd name="T57" fmla="*/ 2 h 102"/>
                <a:gd name="T58" fmla="*/ 79 w 149"/>
                <a:gd name="T59" fmla="*/ 2 h 102"/>
                <a:gd name="T60" fmla="*/ 73 w 149"/>
                <a:gd name="T61" fmla="*/ 6 h 102"/>
                <a:gd name="T62" fmla="*/ 64 w 149"/>
                <a:gd name="T63" fmla="*/ 4 h 102"/>
                <a:gd name="T64" fmla="*/ 64 w 149"/>
                <a:gd name="T65" fmla="*/ 10 h 102"/>
                <a:gd name="T66" fmla="*/ 54 w 149"/>
                <a:gd name="T67" fmla="*/ 8 h 102"/>
                <a:gd name="T68" fmla="*/ 51 w 149"/>
                <a:gd name="T69" fmla="*/ 15 h 102"/>
                <a:gd name="T70" fmla="*/ 42 w 149"/>
                <a:gd name="T71" fmla="*/ 10 h 102"/>
                <a:gd name="T72" fmla="*/ 30 w 149"/>
                <a:gd name="T73" fmla="*/ 12 h 102"/>
                <a:gd name="T74" fmla="*/ 26 w 149"/>
                <a:gd name="T75" fmla="*/ 6 h 102"/>
                <a:gd name="T76" fmla="*/ 18 w 149"/>
                <a:gd name="T77" fmla="*/ 8 h 102"/>
                <a:gd name="T78" fmla="*/ 17 w 149"/>
                <a:gd name="T79" fmla="*/ 6 h 102"/>
                <a:gd name="T80" fmla="*/ 1 w 149"/>
                <a:gd name="T81" fmla="*/ 20 h 102"/>
                <a:gd name="T82" fmla="*/ 0 w 149"/>
                <a:gd name="T83" fmla="*/ 2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02">
                  <a:moveTo>
                    <a:pt x="0" y="29"/>
                  </a:moveTo>
                  <a:cubicBezTo>
                    <a:pt x="6" y="43"/>
                    <a:pt x="6" y="43"/>
                    <a:pt x="6" y="43"/>
                  </a:cubicBezTo>
                  <a:cubicBezTo>
                    <a:pt x="22" y="47"/>
                    <a:pt x="22" y="47"/>
                    <a:pt x="22" y="47"/>
                  </a:cubicBezTo>
                  <a:cubicBezTo>
                    <a:pt x="29" y="54"/>
                    <a:pt x="29" y="54"/>
                    <a:pt x="29" y="54"/>
                  </a:cubicBezTo>
                  <a:cubicBezTo>
                    <a:pt x="29" y="54"/>
                    <a:pt x="47" y="56"/>
                    <a:pt x="52" y="59"/>
                  </a:cubicBezTo>
                  <a:cubicBezTo>
                    <a:pt x="57" y="62"/>
                    <a:pt x="57" y="78"/>
                    <a:pt x="57" y="78"/>
                  </a:cubicBezTo>
                  <a:cubicBezTo>
                    <a:pt x="72" y="78"/>
                    <a:pt x="72" y="78"/>
                    <a:pt x="72" y="78"/>
                  </a:cubicBezTo>
                  <a:cubicBezTo>
                    <a:pt x="82" y="71"/>
                    <a:pt x="82" y="71"/>
                    <a:pt x="82" y="71"/>
                  </a:cubicBezTo>
                  <a:cubicBezTo>
                    <a:pt x="82" y="87"/>
                    <a:pt x="82" y="87"/>
                    <a:pt x="82" y="87"/>
                  </a:cubicBezTo>
                  <a:cubicBezTo>
                    <a:pt x="82" y="87"/>
                    <a:pt x="104" y="91"/>
                    <a:pt x="106" y="94"/>
                  </a:cubicBezTo>
                  <a:cubicBezTo>
                    <a:pt x="108" y="97"/>
                    <a:pt x="109" y="98"/>
                    <a:pt x="109" y="98"/>
                  </a:cubicBezTo>
                  <a:cubicBezTo>
                    <a:pt x="123" y="98"/>
                    <a:pt x="123" y="98"/>
                    <a:pt x="123" y="98"/>
                  </a:cubicBezTo>
                  <a:cubicBezTo>
                    <a:pt x="128" y="102"/>
                    <a:pt x="128" y="102"/>
                    <a:pt x="128" y="102"/>
                  </a:cubicBezTo>
                  <a:cubicBezTo>
                    <a:pt x="131" y="100"/>
                    <a:pt x="131" y="100"/>
                    <a:pt x="131" y="100"/>
                  </a:cubicBezTo>
                  <a:cubicBezTo>
                    <a:pt x="127" y="95"/>
                    <a:pt x="121" y="88"/>
                    <a:pt x="120" y="86"/>
                  </a:cubicBezTo>
                  <a:cubicBezTo>
                    <a:pt x="118" y="84"/>
                    <a:pt x="119" y="78"/>
                    <a:pt x="130" y="72"/>
                  </a:cubicBezTo>
                  <a:cubicBezTo>
                    <a:pt x="134" y="70"/>
                    <a:pt x="137" y="69"/>
                    <a:pt x="138" y="68"/>
                  </a:cubicBezTo>
                  <a:cubicBezTo>
                    <a:pt x="138" y="68"/>
                    <a:pt x="138" y="68"/>
                    <a:pt x="138" y="68"/>
                  </a:cubicBezTo>
                  <a:cubicBezTo>
                    <a:pt x="139" y="65"/>
                    <a:pt x="140" y="62"/>
                    <a:pt x="140" y="62"/>
                  </a:cubicBezTo>
                  <a:cubicBezTo>
                    <a:pt x="149" y="61"/>
                    <a:pt x="149" y="61"/>
                    <a:pt x="149" y="61"/>
                  </a:cubicBezTo>
                  <a:cubicBezTo>
                    <a:pt x="149" y="61"/>
                    <a:pt x="146" y="54"/>
                    <a:pt x="146" y="48"/>
                  </a:cubicBezTo>
                  <a:cubicBezTo>
                    <a:pt x="145" y="42"/>
                    <a:pt x="136" y="39"/>
                    <a:pt x="136" y="39"/>
                  </a:cubicBezTo>
                  <a:cubicBezTo>
                    <a:pt x="131" y="38"/>
                    <a:pt x="131" y="38"/>
                    <a:pt x="131" y="38"/>
                  </a:cubicBezTo>
                  <a:cubicBezTo>
                    <a:pt x="131" y="38"/>
                    <a:pt x="122" y="43"/>
                    <a:pt x="120" y="38"/>
                  </a:cubicBezTo>
                  <a:cubicBezTo>
                    <a:pt x="118" y="32"/>
                    <a:pt x="122" y="28"/>
                    <a:pt x="122" y="28"/>
                  </a:cubicBezTo>
                  <a:cubicBezTo>
                    <a:pt x="122" y="28"/>
                    <a:pt x="128" y="28"/>
                    <a:pt x="127" y="19"/>
                  </a:cubicBezTo>
                  <a:cubicBezTo>
                    <a:pt x="126" y="10"/>
                    <a:pt x="116" y="12"/>
                    <a:pt x="116" y="12"/>
                  </a:cubicBezTo>
                  <a:cubicBezTo>
                    <a:pt x="116" y="12"/>
                    <a:pt x="104" y="16"/>
                    <a:pt x="102" y="12"/>
                  </a:cubicBezTo>
                  <a:cubicBezTo>
                    <a:pt x="99" y="8"/>
                    <a:pt x="98" y="2"/>
                    <a:pt x="98" y="2"/>
                  </a:cubicBezTo>
                  <a:cubicBezTo>
                    <a:pt x="98" y="2"/>
                    <a:pt x="84" y="0"/>
                    <a:pt x="79" y="2"/>
                  </a:cubicBezTo>
                  <a:cubicBezTo>
                    <a:pt x="74" y="3"/>
                    <a:pt x="73" y="6"/>
                    <a:pt x="73" y="6"/>
                  </a:cubicBezTo>
                  <a:cubicBezTo>
                    <a:pt x="64" y="4"/>
                    <a:pt x="64" y="4"/>
                    <a:pt x="64" y="4"/>
                  </a:cubicBezTo>
                  <a:cubicBezTo>
                    <a:pt x="64" y="10"/>
                    <a:pt x="64" y="10"/>
                    <a:pt x="64" y="10"/>
                  </a:cubicBezTo>
                  <a:cubicBezTo>
                    <a:pt x="54" y="8"/>
                    <a:pt x="54" y="8"/>
                    <a:pt x="54" y="8"/>
                  </a:cubicBezTo>
                  <a:cubicBezTo>
                    <a:pt x="51" y="15"/>
                    <a:pt x="51" y="15"/>
                    <a:pt x="51" y="15"/>
                  </a:cubicBezTo>
                  <a:cubicBezTo>
                    <a:pt x="51" y="15"/>
                    <a:pt x="47" y="10"/>
                    <a:pt x="42" y="10"/>
                  </a:cubicBezTo>
                  <a:cubicBezTo>
                    <a:pt x="38" y="11"/>
                    <a:pt x="30" y="12"/>
                    <a:pt x="30" y="12"/>
                  </a:cubicBezTo>
                  <a:cubicBezTo>
                    <a:pt x="26" y="6"/>
                    <a:pt x="26" y="6"/>
                    <a:pt x="26" y="6"/>
                  </a:cubicBezTo>
                  <a:cubicBezTo>
                    <a:pt x="18" y="8"/>
                    <a:pt x="18" y="8"/>
                    <a:pt x="18" y="8"/>
                  </a:cubicBezTo>
                  <a:cubicBezTo>
                    <a:pt x="17" y="6"/>
                    <a:pt x="17" y="6"/>
                    <a:pt x="17" y="6"/>
                  </a:cubicBezTo>
                  <a:cubicBezTo>
                    <a:pt x="1" y="20"/>
                    <a:pt x="1" y="20"/>
                    <a:pt x="1" y="20"/>
                  </a:cubicBezTo>
                  <a:lnTo>
                    <a:pt x="0" y="2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8" name="Duitsland">
              <a:extLst>
                <a:ext uri="{FF2B5EF4-FFF2-40B4-BE49-F238E27FC236}">
                  <a16:creationId xmlns:a16="http://schemas.microsoft.com/office/drawing/2014/main" id="{B4E5925E-A210-4E9A-8143-4CB9B4341B10}"/>
                </a:ext>
              </a:extLst>
            </p:cNvPr>
            <p:cNvSpPr>
              <a:spLocks/>
            </p:cNvSpPr>
            <p:nvPr/>
          </p:nvSpPr>
          <p:spPr bwMode="gray">
            <a:xfrm>
              <a:off x="5881878" y="1763030"/>
              <a:ext cx="281234" cy="294018"/>
            </a:xfrm>
            <a:custGeom>
              <a:avLst/>
              <a:gdLst>
                <a:gd name="T0" fmla="*/ 21 w 373"/>
                <a:gd name="T1" fmla="*/ 294 h 393"/>
                <a:gd name="T2" fmla="*/ 62 w 373"/>
                <a:gd name="T3" fmla="*/ 297 h 393"/>
                <a:gd name="T4" fmla="*/ 90 w 373"/>
                <a:gd name="T5" fmla="*/ 305 h 393"/>
                <a:gd name="T6" fmla="*/ 74 w 373"/>
                <a:gd name="T7" fmla="*/ 330 h 393"/>
                <a:gd name="T8" fmla="*/ 75 w 373"/>
                <a:gd name="T9" fmla="*/ 381 h 393"/>
                <a:gd name="T10" fmla="*/ 101 w 373"/>
                <a:gd name="T11" fmla="*/ 378 h 393"/>
                <a:gd name="T12" fmla="*/ 128 w 373"/>
                <a:gd name="T13" fmla="*/ 372 h 393"/>
                <a:gd name="T14" fmla="*/ 148 w 373"/>
                <a:gd name="T15" fmla="*/ 383 h 393"/>
                <a:gd name="T16" fmla="*/ 161 w 373"/>
                <a:gd name="T17" fmla="*/ 382 h 393"/>
                <a:gd name="T18" fmla="*/ 182 w 373"/>
                <a:gd name="T19" fmla="*/ 377 h 393"/>
                <a:gd name="T20" fmla="*/ 224 w 373"/>
                <a:gd name="T21" fmla="*/ 387 h 393"/>
                <a:gd name="T22" fmla="*/ 258 w 373"/>
                <a:gd name="T23" fmla="*/ 372 h 393"/>
                <a:gd name="T24" fmla="*/ 290 w 373"/>
                <a:gd name="T25" fmla="*/ 385 h 393"/>
                <a:gd name="T26" fmla="*/ 282 w 373"/>
                <a:gd name="T27" fmla="*/ 358 h 393"/>
                <a:gd name="T28" fmla="*/ 309 w 373"/>
                <a:gd name="T29" fmla="*/ 335 h 393"/>
                <a:gd name="T30" fmla="*/ 324 w 373"/>
                <a:gd name="T31" fmla="*/ 316 h 393"/>
                <a:gd name="T32" fmla="*/ 301 w 373"/>
                <a:gd name="T33" fmla="*/ 295 h 393"/>
                <a:gd name="T34" fmla="*/ 281 w 373"/>
                <a:gd name="T35" fmla="*/ 285 h 393"/>
                <a:gd name="T36" fmla="*/ 271 w 373"/>
                <a:gd name="T37" fmla="*/ 271 h 393"/>
                <a:gd name="T38" fmla="*/ 263 w 373"/>
                <a:gd name="T39" fmla="*/ 248 h 393"/>
                <a:gd name="T40" fmla="*/ 263 w 373"/>
                <a:gd name="T41" fmla="*/ 239 h 393"/>
                <a:gd name="T42" fmla="*/ 283 w 373"/>
                <a:gd name="T43" fmla="*/ 227 h 393"/>
                <a:gd name="T44" fmla="*/ 308 w 373"/>
                <a:gd name="T45" fmla="*/ 221 h 393"/>
                <a:gd name="T46" fmla="*/ 325 w 373"/>
                <a:gd name="T47" fmla="*/ 210 h 393"/>
                <a:gd name="T48" fmla="*/ 360 w 373"/>
                <a:gd name="T49" fmla="*/ 208 h 393"/>
                <a:gd name="T50" fmla="*/ 369 w 373"/>
                <a:gd name="T51" fmla="*/ 177 h 393"/>
                <a:gd name="T52" fmla="*/ 351 w 373"/>
                <a:gd name="T53" fmla="*/ 157 h 393"/>
                <a:gd name="T54" fmla="*/ 356 w 373"/>
                <a:gd name="T55" fmla="*/ 136 h 393"/>
                <a:gd name="T56" fmla="*/ 352 w 373"/>
                <a:gd name="T57" fmla="*/ 115 h 393"/>
                <a:gd name="T58" fmla="*/ 334 w 373"/>
                <a:gd name="T59" fmla="*/ 106 h 393"/>
                <a:gd name="T60" fmla="*/ 339 w 373"/>
                <a:gd name="T61" fmla="*/ 72 h 393"/>
                <a:gd name="T62" fmla="*/ 321 w 373"/>
                <a:gd name="T63" fmla="*/ 55 h 393"/>
                <a:gd name="T64" fmla="*/ 296 w 373"/>
                <a:gd name="T65" fmla="*/ 35 h 393"/>
                <a:gd name="T66" fmla="*/ 226 w 373"/>
                <a:gd name="T67" fmla="*/ 35 h 393"/>
                <a:gd name="T68" fmla="*/ 202 w 373"/>
                <a:gd name="T69" fmla="*/ 35 h 393"/>
                <a:gd name="T70" fmla="*/ 168 w 373"/>
                <a:gd name="T71" fmla="*/ 22 h 393"/>
                <a:gd name="T72" fmla="*/ 145 w 373"/>
                <a:gd name="T73" fmla="*/ 3 h 393"/>
                <a:gd name="T74" fmla="*/ 112 w 373"/>
                <a:gd name="T75" fmla="*/ 0 h 393"/>
                <a:gd name="T76" fmla="*/ 130 w 373"/>
                <a:gd name="T77" fmla="*/ 49 h 393"/>
                <a:gd name="T78" fmla="*/ 105 w 373"/>
                <a:gd name="T79" fmla="*/ 55 h 393"/>
                <a:gd name="T80" fmla="*/ 82 w 373"/>
                <a:gd name="T81" fmla="*/ 62 h 393"/>
                <a:gd name="T82" fmla="*/ 57 w 373"/>
                <a:gd name="T83" fmla="*/ 85 h 393"/>
                <a:gd name="T84" fmla="*/ 47 w 373"/>
                <a:gd name="T85" fmla="*/ 103 h 393"/>
                <a:gd name="T86" fmla="*/ 30 w 373"/>
                <a:gd name="T87" fmla="*/ 122 h 393"/>
                <a:gd name="T88" fmla="*/ 35 w 373"/>
                <a:gd name="T89" fmla="*/ 153 h 393"/>
                <a:gd name="T90" fmla="*/ 1 w 373"/>
                <a:gd name="T91" fmla="*/ 155 h 393"/>
                <a:gd name="T92" fmla="*/ 0 w 373"/>
                <a:gd name="T93" fmla="*/ 191 h 393"/>
                <a:gd name="T94" fmla="*/ 5 w 373"/>
                <a:gd name="T95" fmla="*/ 216 h 393"/>
                <a:gd name="T96" fmla="*/ 9 w 373"/>
                <a:gd name="T97" fmla="*/ 239 h 393"/>
                <a:gd name="T98" fmla="*/ 17 w 373"/>
                <a:gd name="T99" fmla="*/ 27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3" h="393">
                  <a:moveTo>
                    <a:pt x="17" y="274"/>
                  </a:moveTo>
                  <a:cubicBezTo>
                    <a:pt x="17" y="274"/>
                    <a:pt x="19" y="278"/>
                    <a:pt x="22" y="281"/>
                  </a:cubicBezTo>
                  <a:cubicBezTo>
                    <a:pt x="25" y="284"/>
                    <a:pt x="21" y="294"/>
                    <a:pt x="21" y="294"/>
                  </a:cubicBezTo>
                  <a:cubicBezTo>
                    <a:pt x="38" y="294"/>
                    <a:pt x="38" y="294"/>
                    <a:pt x="38" y="294"/>
                  </a:cubicBezTo>
                  <a:cubicBezTo>
                    <a:pt x="38" y="294"/>
                    <a:pt x="36" y="299"/>
                    <a:pt x="42" y="300"/>
                  </a:cubicBezTo>
                  <a:cubicBezTo>
                    <a:pt x="48" y="301"/>
                    <a:pt x="62" y="297"/>
                    <a:pt x="62" y="297"/>
                  </a:cubicBezTo>
                  <a:cubicBezTo>
                    <a:pt x="62" y="301"/>
                    <a:pt x="62" y="301"/>
                    <a:pt x="62" y="301"/>
                  </a:cubicBezTo>
                  <a:cubicBezTo>
                    <a:pt x="80" y="300"/>
                    <a:pt x="80" y="300"/>
                    <a:pt x="80" y="300"/>
                  </a:cubicBezTo>
                  <a:cubicBezTo>
                    <a:pt x="90" y="305"/>
                    <a:pt x="90" y="305"/>
                    <a:pt x="90" y="305"/>
                  </a:cubicBezTo>
                  <a:cubicBezTo>
                    <a:pt x="88" y="311"/>
                    <a:pt x="88" y="311"/>
                    <a:pt x="88" y="311"/>
                  </a:cubicBezTo>
                  <a:cubicBezTo>
                    <a:pt x="74" y="322"/>
                    <a:pt x="74" y="322"/>
                    <a:pt x="74" y="322"/>
                  </a:cubicBezTo>
                  <a:cubicBezTo>
                    <a:pt x="74" y="330"/>
                    <a:pt x="74" y="330"/>
                    <a:pt x="74" y="330"/>
                  </a:cubicBezTo>
                  <a:cubicBezTo>
                    <a:pt x="74" y="330"/>
                    <a:pt x="64" y="349"/>
                    <a:pt x="62" y="360"/>
                  </a:cubicBezTo>
                  <a:cubicBezTo>
                    <a:pt x="60" y="369"/>
                    <a:pt x="63" y="377"/>
                    <a:pt x="64" y="379"/>
                  </a:cubicBezTo>
                  <a:cubicBezTo>
                    <a:pt x="75" y="381"/>
                    <a:pt x="75" y="381"/>
                    <a:pt x="75" y="381"/>
                  </a:cubicBezTo>
                  <a:cubicBezTo>
                    <a:pt x="87" y="381"/>
                    <a:pt x="87" y="381"/>
                    <a:pt x="87" y="381"/>
                  </a:cubicBezTo>
                  <a:cubicBezTo>
                    <a:pt x="97" y="374"/>
                    <a:pt x="97" y="374"/>
                    <a:pt x="97" y="374"/>
                  </a:cubicBezTo>
                  <a:cubicBezTo>
                    <a:pt x="101" y="378"/>
                    <a:pt x="101" y="378"/>
                    <a:pt x="101" y="378"/>
                  </a:cubicBezTo>
                  <a:cubicBezTo>
                    <a:pt x="101" y="378"/>
                    <a:pt x="96" y="366"/>
                    <a:pt x="103" y="365"/>
                  </a:cubicBezTo>
                  <a:cubicBezTo>
                    <a:pt x="110" y="364"/>
                    <a:pt x="119" y="372"/>
                    <a:pt x="119" y="372"/>
                  </a:cubicBezTo>
                  <a:cubicBezTo>
                    <a:pt x="128" y="372"/>
                    <a:pt x="128" y="372"/>
                    <a:pt x="128" y="372"/>
                  </a:cubicBezTo>
                  <a:cubicBezTo>
                    <a:pt x="138" y="375"/>
                    <a:pt x="138" y="375"/>
                    <a:pt x="138" y="375"/>
                  </a:cubicBezTo>
                  <a:cubicBezTo>
                    <a:pt x="144" y="383"/>
                    <a:pt x="144" y="383"/>
                    <a:pt x="144" y="383"/>
                  </a:cubicBezTo>
                  <a:cubicBezTo>
                    <a:pt x="148" y="383"/>
                    <a:pt x="148" y="383"/>
                    <a:pt x="148" y="383"/>
                  </a:cubicBezTo>
                  <a:cubicBezTo>
                    <a:pt x="148" y="383"/>
                    <a:pt x="149" y="384"/>
                    <a:pt x="149" y="385"/>
                  </a:cubicBezTo>
                  <a:cubicBezTo>
                    <a:pt x="149" y="385"/>
                    <a:pt x="149" y="385"/>
                    <a:pt x="149" y="385"/>
                  </a:cubicBezTo>
                  <a:cubicBezTo>
                    <a:pt x="151" y="383"/>
                    <a:pt x="155" y="380"/>
                    <a:pt x="161" y="382"/>
                  </a:cubicBezTo>
                  <a:cubicBezTo>
                    <a:pt x="170" y="383"/>
                    <a:pt x="171" y="393"/>
                    <a:pt x="175" y="392"/>
                  </a:cubicBezTo>
                  <a:cubicBezTo>
                    <a:pt x="179" y="391"/>
                    <a:pt x="182" y="386"/>
                    <a:pt x="182" y="386"/>
                  </a:cubicBezTo>
                  <a:cubicBezTo>
                    <a:pt x="182" y="377"/>
                    <a:pt x="182" y="377"/>
                    <a:pt x="182" y="377"/>
                  </a:cubicBezTo>
                  <a:cubicBezTo>
                    <a:pt x="195" y="378"/>
                    <a:pt x="195" y="378"/>
                    <a:pt x="195" y="378"/>
                  </a:cubicBezTo>
                  <a:cubicBezTo>
                    <a:pt x="195" y="378"/>
                    <a:pt x="205" y="389"/>
                    <a:pt x="212" y="389"/>
                  </a:cubicBezTo>
                  <a:cubicBezTo>
                    <a:pt x="218" y="389"/>
                    <a:pt x="224" y="387"/>
                    <a:pt x="224" y="387"/>
                  </a:cubicBezTo>
                  <a:cubicBezTo>
                    <a:pt x="233" y="379"/>
                    <a:pt x="233" y="379"/>
                    <a:pt x="233" y="379"/>
                  </a:cubicBezTo>
                  <a:cubicBezTo>
                    <a:pt x="247" y="378"/>
                    <a:pt x="247" y="378"/>
                    <a:pt x="247" y="378"/>
                  </a:cubicBezTo>
                  <a:cubicBezTo>
                    <a:pt x="258" y="372"/>
                    <a:pt x="258" y="372"/>
                    <a:pt x="258" y="372"/>
                  </a:cubicBezTo>
                  <a:cubicBezTo>
                    <a:pt x="267" y="373"/>
                    <a:pt x="267" y="373"/>
                    <a:pt x="267" y="373"/>
                  </a:cubicBezTo>
                  <a:cubicBezTo>
                    <a:pt x="280" y="378"/>
                    <a:pt x="280" y="378"/>
                    <a:pt x="280" y="378"/>
                  </a:cubicBezTo>
                  <a:cubicBezTo>
                    <a:pt x="280" y="378"/>
                    <a:pt x="288" y="392"/>
                    <a:pt x="290" y="385"/>
                  </a:cubicBezTo>
                  <a:cubicBezTo>
                    <a:pt x="291" y="379"/>
                    <a:pt x="290" y="369"/>
                    <a:pt x="290" y="369"/>
                  </a:cubicBezTo>
                  <a:cubicBezTo>
                    <a:pt x="290" y="360"/>
                    <a:pt x="290" y="360"/>
                    <a:pt x="290" y="360"/>
                  </a:cubicBezTo>
                  <a:cubicBezTo>
                    <a:pt x="282" y="358"/>
                    <a:pt x="282" y="358"/>
                    <a:pt x="282" y="358"/>
                  </a:cubicBezTo>
                  <a:cubicBezTo>
                    <a:pt x="282" y="358"/>
                    <a:pt x="287" y="345"/>
                    <a:pt x="291" y="344"/>
                  </a:cubicBezTo>
                  <a:cubicBezTo>
                    <a:pt x="296" y="343"/>
                    <a:pt x="309" y="346"/>
                    <a:pt x="309" y="346"/>
                  </a:cubicBezTo>
                  <a:cubicBezTo>
                    <a:pt x="309" y="335"/>
                    <a:pt x="309" y="335"/>
                    <a:pt x="309" y="335"/>
                  </a:cubicBezTo>
                  <a:cubicBezTo>
                    <a:pt x="305" y="328"/>
                    <a:pt x="305" y="328"/>
                    <a:pt x="305" y="328"/>
                  </a:cubicBezTo>
                  <a:cubicBezTo>
                    <a:pt x="317" y="327"/>
                    <a:pt x="317" y="327"/>
                    <a:pt x="317" y="327"/>
                  </a:cubicBezTo>
                  <a:cubicBezTo>
                    <a:pt x="324" y="316"/>
                    <a:pt x="324" y="316"/>
                    <a:pt x="324" y="316"/>
                  </a:cubicBezTo>
                  <a:cubicBezTo>
                    <a:pt x="324" y="316"/>
                    <a:pt x="323" y="309"/>
                    <a:pt x="317" y="305"/>
                  </a:cubicBezTo>
                  <a:cubicBezTo>
                    <a:pt x="312" y="302"/>
                    <a:pt x="307" y="304"/>
                    <a:pt x="307" y="304"/>
                  </a:cubicBezTo>
                  <a:cubicBezTo>
                    <a:pt x="301" y="295"/>
                    <a:pt x="301" y="295"/>
                    <a:pt x="301" y="295"/>
                  </a:cubicBezTo>
                  <a:cubicBezTo>
                    <a:pt x="297" y="295"/>
                    <a:pt x="297" y="295"/>
                    <a:pt x="297" y="295"/>
                  </a:cubicBezTo>
                  <a:cubicBezTo>
                    <a:pt x="294" y="287"/>
                    <a:pt x="294" y="287"/>
                    <a:pt x="294" y="287"/>
                  </a:cubicBezTo>
                  <a:cubicBezTo>
                    <a:pt x="294" y="287"/>
                    <a:pt x="288" y="285"/>
                    <a:pt x="281" y="285"/>
                  </a:cubicBezTo>
                  <a:cubicBezTo>
                    <a:pt x="273" y="284"/>
                    <a:pt x="279" y="279"/>
                    <a:pt x="279" y="279"/>
                  </a:cubicBezTo>
                  <a:cubicBezTo>
                    <a:pt x="273" y="277"/>
                    <a:pt x="273" y="277"/>
                    <a:pt x="273" y="277"/>
                  </a:cubicBezTo>
                  <a:cubicBezTo>
                    <a:pt x="271" y="271"/>
                    <a:pt x="271" y="271"/>
                    <a:pt x="271" y="271"/>
                  </a:cubicBezTo>
                  <a:cubicBezTo>
                    <a:pt x="271" y="271"/>
                    <a:pt x="263" y="265"/>
                    <a:pt x="262" y="263"/>
                  </a:cubicBezTo>
                  <a:cubicBezTo>
                    <a:pt x="261" y="261"/>
                    <a:pt x="269" y="257"/>
                    <a:pt x="269" y="257"/>
                  </a:cubicBezTo>
                  <a:cubicBezTo>
                    <a:pt x="263" y="248"/>
                    <a:pt x="263" y="248"/>
                    <a:pt x="263" y="248"/>
                  </a:cubicBezTo>
                  <a:cubicBezTo>
                    <a:pt x="257" y="247"/>
                    <a:pt x="257" y="247"/>
                    <a:pt x="257" y="247"/>
                  </a:cubicBezTo>
                  <a:cubicBezTo>
                    <a:pt x="257" y="247"/>
                    <a:pt x="252" y="238"/>
                    <a:pt x="255" y="235"/>
                  </a:cubicBezTo>
                  <a:cubicBezTo>
                    <a:pt x="259" y="233"/>
                    <a:pt x="259" y="239"/>
                    <a:pt x="263" y="239"/>
                  </a:cubicBezTo>
                  <a:cubicBezTo>
                    <a:pt x="267" y="238"/>
                    <a:pt x="266" y="233"/>
                    <a:pt x="266" y="233"/>
                  </a:cubicBezTo>
                  <a:cubicBezTo>
                    <a:pt x="273" y="233"/>
                    <a:pt x="273" y="233"/>
                    <a:pt x="273" y="233"/>
                  </a:cubicBezTo>
                  <a:cubicBezTo>
                    <a:pt x="273" y="233"/>
                    <a:pt x="275" y="225"/>
                    <a:pt x="283" y="227"/>
                  </a:cubicBezTo>
                  <a:cubicBezTo>
                    <a:pt x="292" y="229"/>
                    <a:pt x="290" y="233"/>
                    <a:pt x="290" y="233"/>
                  </a:cubicBezTo>
                  <a:cubicBezTo>
                    <a:pt x="297" y="224"/>
                    <a:pt x="297" y="224"/>
                    <a:pt x="297" y="224"/>
                  </a:cubicBezTo>
                  <a:cubicBezTo>
                    <a:pt x="308" y="221"/>
                    <a:pt x="308" y="221"/>
                    <a:pt x="308" y="221"/>
                  </a:cubicBezTo>
                  <a:cubicBezTo>
                    <a:pt x="310" y="217"/>
                    <a:pt x="310" y="217"/>
                    <a:pt x="310" y="217"/>
                  </a:cubicBezTo>
                  <a:cubicBezTo>
                    <a:pt x="310" y="217"/>
                    <a:pt x="321" y="217"/>
                    <a:pt x="324" y="216"/>
                  </a:cubicBezTo>
                  <a:cubicBezTo>
                    <a:pt x="327" y="215"/>
                    <a:pt x="325" y="210"/>
                    <a:pt x="325" y="210"/>
                  </a:cubicBezTo>
                  <a:cubicBezTo>
                    <a:pt x="325" y="210"/>
                    <a:pt x="336" y="211"/>
                    <a:pt x="339" y="208"/>
                  </a:cubicBezTo>
                  <a:cubicBezTo>
                    <a:pt x="341" y="205"/>
                    <a:pt x="346" y="199"/>
                    <a:pt x="348" y="198"/>
                  </a:cubicBezTo>
                  <a:cubicBezTo>
                    <a:pt x="350" y="197"/>
                    <a:pt x="355" y="209"/>
                    <a:pt x="360" y="208"/>
                  </a:cubicBezTo>
                  <a:cubicBezTo>
                    <a:pt x="365" y="207"/>
                    <a:pt x="371" y="195"/>
                    <a:pt x="372" y="191"/>
                  </a:cubicBezTo>
                  <a:cubicBezTo>
                    <a:pt x="373" y="188"/>
                    <a:pt x="367" y="187"/>
                    <a:pt x="367" y="187"/>
                  </a:cubicBezTo>
                  <a:cubicBezTo>
                    <a:pt x="367" y="187"/>
                    <a:pt x="371" y="182"/>
                    <a:pt x="369" y="177"/>
                  </a:cubicBezTo>
                  <a:cubicBezTo>
                    <a:pt x="368" y="171"/>
                    <a:pt x="360" y="177"/>
                    <a:pt x="360" y="177"/>
                  </a:cubicBezTo>
                  <a:cubicBezTo>
                    <a:pt x="361" y="165"/>
                    <a:pt x="361" y="165"/>
                    <a:pt x="361" y="165"/>
                  </a:cubicBezTo>
                  <a:cubicBezTo>
                    <a:pt x="361" y="165"/>
                    <a:pt x="352" y="163"/>
                    <a:pt x="351" y="157"/>
                  </a:cubicBezTo>
                  <a:cubicBezTo>
                    <a:pt x="351" y="152"/>
                    <a:pt x="360" y="146"/>
                    <a:pt x="360" y="146"/>
                  </a:cubicBezTo>
                  <a:cubicBezTo>
                    <a:pt x="360" y="146"/>
                    <a:pt x="357" y="144"/>
                    <a:pt x="355" y="143"/>
                  </a:cubicBezTo>
                  <a:cubicBezTo>
                    <a:pt x="353" y="143"/>
                    <a:pt x="356" y="136"/>
                    <a:pt x="356" y="136"/>
                  </a:cubicBezTo>
                  <a:cubicBezTo>
                    <a:pt x="356" y="136"/>
                    <a:pt x="351" y="135"/>
                    <a:pt x="350" y="132"/>
                  </a:cubicBezTo>
                  <a:cubicBezTo>
                    <a:pt x="349" y="129"/>
                    <a:pt x="355" y="126"/>
                    <a:pt x="355" y="126"/>
                  </a:cubicBezTo>
                  <a:cubicBezTo>
                    <a:pt x="355" y="126"/>
                    <a:pt x="355" y="120"/>
                    <a:pt x="352" y="115"/>
                  </a:cubicBezTo>
                  <a:cubicBezTo>
                    <a:pt x="349" y="111"/>
                    <a:pt x="345" y="115"/>
                    <a:pt x="345" y="115"/>
                  </a:cubicBezTo>
                  <a:cubicBezTo>
                    <a:pt x="341" y="109"/>
                    <a:pt x="341" y="109"/>
                    <a:pt x="341" y="109"/>
                  </a:cubicBezTo>
                  <a:cubicBezTo>
                    <a:pt x="341" y="109"/>
                    <a:pt x="337" y="113"/>
                    <a:pt x="334" y="106"/>
                  </a:cubicBezTo>
                  <a:cubicBezTo>
                    <a:pt x="331" y="99"/>
                    <a:pt x="337" y="98"/>
                    <a:pt x="343" y="93"/>
                  </a:cubicBezTo>
                  <a:cubicBezTo>
                    <a:pt x="349" y="89"/>
                    <a:pt x="347" y="87"/>
                    <a:pt x="345" y="79"/>
                  </a:cubicBezTo>
                  <a:cubicBezTo>
                    <a:pt x="342" y="70"/>
                    <a:pt x="337" y="78"/>
                    <a:pt x="339" y="72"/>
                  </a:cubicBezTo>
                  <a:cubicBezTo>
                    <a:pt x="340" y="69"/>
                    <a:pt x="339" y="65"/>
                    <a:pt x="338" y="62"/>
                  </a:cubicBezTo>
                  <a:cubicBezTo>
                    <a:pt x="334" y="60"/>
                    <a:pt x="334" y="60"/>
                    <a:pt x="334" y="60"/>
                  </a:cubicBezTo>
                  <a:cubicBezTo>
                    <a:pt x="321" y="55"/>
                    <a:pt x="321" y="55"/>
                    <a:pt x="321" y="55"/>
                  </a:cubicBezTo>
                  <a:cubicBezTo>
                    <a:pt x="321" y="55"/>
                    <a:pt x="323" y="50"/>
                    <a:pt x="318" y="44"/>
                  </a:cubicBezTo>
                  <a:cubicBezTo>
                    <a:pt x="313" y="38"/>
                    <a:pt x="301" y="41"/>
                    <a:pt x="301" y="41"/>
                  </a:cubicBezTo>
                  <a:cubicBezTo>
                    <a:pt x="296" y="35"/>
                    <a:pt x="296" y="35"/>
                    <a:pt x="296" y="35"/>
                  </a:cubicBezTo>
                  <a:cubicBezTo>
                    <a:pt x="296" y="35"/>
                    <a:pt x="270" y="23"/>
                    <a:pt x="265" y="26"/>
                  </a:cubicBezTo>
                  <a:cubicBezTo>
                    <a:pt x="260" y="29"/>
                    <a:pt x="253" y="36"/>
                    <a:pt x="253" y="36"/>
                  </a:cubicBezTo>
                  <a:cubicBezTo>
                    <a:pt x="226" y="35"/>
                    <a:pt x="226" y="35"/>
                    <a:pt x="226" y="35"/>
                  </a:cubicBezTo>
                  <a:cubicBezTo>
                    <a:pt x="226" y="47"/>
                    <a:pt x="226" y="47"/>
                    <a:pt x="226" y="47"/>
                  </a:cubicBezTo>
                  <a:cubicBezTo>
                    <a:pt x="200" y="46"/>
                    <a:pt x="200" y="46"/>
                    <a:pt x="200" y="46"/>
                  </a:cubicBezTo>
                  <a:cubicBezTo>
                    <a:pt x="200" y="46"/>
                    <a:pt x="198" y="38"/>
                    <a:pt x="202" y="35"/>
                  </a:cubicBezTo>
                  <a:cubicBezTo>
                    <a:pt x="206" y="32"/>
                    <a:pt x="209" y="20"/>
                    <a:pt x="209" y="20"/>
                  </a:cubicBezTo>
                  <a:cubicBezTo>
                    <a:pt x="196" y="27"/>
                    <a:pt x="196" y="27"/>
                    <a:pt x="196" y="27"/>
                  </a:cubicBezTo>
                  <a:cubicBezTo>
                    <a:pt x="168" y="22"/>
                    <a:pt x="168" y="22"/>
                    <a:pt x="168" y="22"/>
                  </a:cubicBezTo>
                  <a:cubicBezTo>
                    <a:pt x="168" y="22"/>
                    <a:pt x="160" y="14"/>
                    <a:pt x="156" y="4"/>
                  </a:cubicBezTo>
                  <a:cubicBezTo>
                    <a:pt x="154" y="5"/>
                    <a:pt x="153" y="6"/>
                    <a:pt x="153" y="6"/>
                  </a:cubicBezTo>
                  <a:cubicBezTo>
                    <a:pt x="153" y="6"/>
                    <a:pt x="152" y="2"/>
                    <a:pt x="145" y="3"/>
                  </a:cubicBezTo>
                  <a:cubicBezTo>
                    <a:pt x="137" y="3"/>
                    <a:pt x="135" y="5"/>
                    <a:pt x="135" y="5"/>
                  </a:cubicBezTo>
                  <a:cubicBezTo>
                    <a:pt x="135" y="5"/>
                    <a:pt x="127" y="0"/>
                    <a:pt x="123" y="0"/>
                  </a:cubicBezTo>
                  <a:cubicBezTo>
                    <a:pt x="119" y="0"/>
                    <a:pt x="112" y="0"/>
                    <a:pt x="112" y="0"/>
                  </a:cubicBezTo>
                  <a:cubicBezTo>
                    <a:pt x="126" y="23"/>
                    <a:pt x="126" y="23"/>
                    <a:pt x="126" y="23"/>
                  </a:cubicBezTo>
                  <a:cubicBezTo>
                    <a:pt x="117" y="31"/>
                    <a:pt x="117" y="31"/>
                    <a:pt x="117" y="31"/>
                  </a:cubicBezTo>
                  <a:cubicBezTo>
                    <a:pt x="130" y="49"/>
                    <a:pt x="130" y="49"/>
                    <a:pt x="130" y="49"/>
                  </a:cubicBezTo>
                  <a:cubicBezTo>
                    <a:pt x="142" y="58"/>
                    <a:pt x="142" y="58"/>
                    <a:pt x="142" y="58"/>
                  </a:cubicBezTo>
                  <a:cubicBezTo>
                    <a:pt x="123" y="51"/>
                    <a:pt x="123" y="51"/>
                    <a:pt x="123" y="51"/>
                  </a:cubicBezTo>
                  <a:cubicBezTo>
                    <a:pt x="105" y="55"/>
                    <a:pt x="105" y="55"/>
                    <a:pt x="105" y="55"/>
                  </a:cubicBezTo>
                  <a:cubicBezTo>
                    <a:pt x="105" y="55"/>
                    <a:pt x="110" y="70"/>
                    <a:pt x="104" y="72"/>
                  </a:cubicBezTo>
                  <a:cubicBezTo>
                    <a:pt x="98" y="74"/>
                    <a:pt x="88" y="72"/>
                    <a:pt x="88" y="72"/>
                  </a:cubicBezTo>
                  <a:cubicBezTo>
                    <a:pt x="82" y="62"/>
                    <a:pt x="82" y="62"/>
                    <a:pt x="82" y="62"/>
                  </a:cubicBezTo>
                  <a:cubicBezTo>
                    <a:pt x="82" y="62"/>
                    <a:pt x="55" y="59"/>
                    <a:pt x="54" y="64"/>
                  </a:cubicBezTo>
                  <a:cubicBezTo>
                    <a:pt x="53" y="69"/>
                    <a:pt x="53" y="82"/>
                    <a:pt x="53" y="82"/>
                  </a:cubicBezTo>
                  <a:cubicBezTo>
                    <a:pt x="57" y="85"/>
                    <a:pt x="57" y="85"/>
                    <a:pt x="57" y="85"/>
                  </a:cubicBezTo>
                  <a:cubicBezTo>
                    <a:pt x="54" y="87"/>
                    <a:pt x="54" y="87"/>
                    <a:pt x="54" y="87"/>
                  </a:cubicBezTo>
                  <a:cubicBezTo>
                    <a:pt x="59" y="95"/>
                    <a:pt x="59" y="95"/>
                    <a:pt x="59" y="95"/>
                  </a:cubicBezTo>
                  <a:cubicBezTo>
                    <a:pt x="59" y="95"/>
                    <a:pt x="48" y="99"/>
                    <a:pt x="47" y="103"/>
                  </a:cubicBezTo>
                  <a:cubicBezTo>
                    <a:pt x="45" y="107"/>
                    <a:pt x="49" y="115"/>
                    <a:pt x="49" y="115"/>
                  </a:cubicBezTo>
                  <a:cubicBezTo>
                    <a:pt x="41" y="115"/>
                    <a:pt x="41" y="115"/>
                    <a:pt x="41" y="115"/>
                  </a:cubicBezTo>
                  <a:cubicBezTo>
                    <a:pt x="41" y="115"/>
                    <a:pt x="29" y="119"/>
                    <a:pt x="30" y="122"/>
                  </a:cubicBezTo>
                  <a:cubicBezTo>
                    <a:pt x="31" y="125"/>
                    <a:pt x="45" y="130"/>
                    <a:pt x="45" y="134"/>
                  </a:cubicBezTo>
                  <a:cubicBezTo>
                    <a:pt x="45" y="138"/>
                    <a:pt x="37" y="142"/>
                    <a:pt x="37" y="142"/>
                  </a:cubicBezTo>
                  <a:cubicBezTo>
                    <a:pt x="35" y="153"/>
                    <a:pt x="35" y="153"/>
                    <a:pt x="35" y="153"/>
                  </a:cubicBezTo>
                  <a:cubicBezTo>
                    <a:pt x="29" y="152"/>
                    <a:pt x="29" y="152"/>
                    <a:pt x="29" y="152"/>
                  </a:cubicBezTo>
                  <a:cubicBezTo>
                    <a:pt x="29" y="152"/>
                    <a:pt x="27" y="157"/>
                    <a:pt x="25" y="160"/>
                  </a:cubicBezTo>
                  <a:cubicBezTo>
                    <a:pt x="23" y="163"/>
                    <a:pt x="1" y="155"/>
                    <a:pt x="1" y="155"/>
                  </a:cubicBezTo>
                  <a:cubicBezTo>
                    <a:pt x="7" y="170"/>
                    <a:pt x="7" y="170"/>
                    <a:pt x="7" y="170"/>
                  </a:cubicBezTo>
                  <a:cubicBezTo>
                    <a:pt x="7" y="170"/>
                    <a:pt x="12" y="178"/>
                    <a:pt x="11" y="181"/>
                  </a:cubicBezTo>
                  <a:cubicBezTo>
                    <a:pt x="11" y="185"/>
                    <a:pt x="0" y="191"/>
                    <a:pt x="0" y="191"/>
                  </a:cubicBezTo>
                  <a:cubicBezTo>
                    <a:pt x="0" y="191"/>
                    <a:pt x="5" y="197"/>
                    <a:pt x="4" y="199"/>
                  </a:cubicBezTo>
                  <a:cubicBezTo>
                    <a:pt x="3" y="201"/>
                    <a:pt x="0" y="215"/>
                    <a:pt x="0" y="215"/>
                  </a:cubicBezTo>
                  <a:cubicBezTo>
                    <a:pt x="5" y="216"/>
                    <a:pt x="5" y="216"/>
                    <a:pt x="5" y="216"/>
                  </a:cubicBezTo>
                  <a:cubicBezTo>
                    <a:pt x="5" y="216"/>
                    <a:pt x="14" y="219"/>
                    <a:pt x="15" y="225"/>
                  </a:cubicBezTo>
                  <a:cubicBezTo>
                    <a:pt x="15" y="231"/>
                    <a:pt x="18" y="238"/>
                    <a:pt x="18" y="238"/>
                  </a:cubicBezTo>
                  <a:cubicBezTo>
                    <a:pt x="9" y="239"/>
                    <a:pt x="9" y="239"/>
                    <a:pt x="9" y="239"/>
                  </a:cubicBezTo>
                  <a:cubicBezTo>
                    <a:pt x="9" y="239"/>
                    <a:pt x="4" y="247"/>
                    <a:pt x="7" y="253"/>
                  </a:cubicBezTo>
                  <a:cubicBezTo>
                    <a:pt x="11" y="259"/>
                    <a:pt x="21" y="261"/>
                    <a:pt x="22" y="265"/>
                  </a:cubicBezTo>
                  <a:cubicBezTo>
                    <a:pt x="23" y="270"/>
                    <a:pt x="17" y="274"/>
                    <a:pt x="17" y="27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89" name="Catalonië">
              <a:extLst>
                <a:ext uri="{FF2B5EF4-FFF2-40B4-BE49-F238E27FC236}">
                  <a16:creationId xmlns:a16="http://schemas.microsoft.com/office/drawing/2014/main" id="{9ADA3BF8-A9AC-42F9-AAA0-87F154CBF0AD}"/>
                </a:ext>
              </a:extLst>
            </p:cNvPr>
            <p:cNvSpPr>
              <a:spLocks/>
            </p:cNvSpPr>
            <p:nvPr/>
          </p:nvSpPr>
          <p:spPr bwMode="gray">
            <a:xfrm>
              <a:off x="5728478" y="2242407"/>
              <a:ext cx="14913" cy="8522"/>
            </a:xfrm>
            <a:custGeom>
              <a:avLst/>
              <a:gdLst>
                <a:gd name="T0" fmla="*/ 5 w 20"/>
                <a:gd name="T1" fmla="*/ 13 h 13"/>
                <a:gd name="T2" fmla="*/ 18 w 20"/>
                <a:gd name="T3" fmla="*/ 10 h 13"/>
                <a:gd name="T4" fmla="*/ 20 w 20"/>
                <a:gd name="T5" fmla="*/ 10 h 13"/>
                <a:gd name="T6" fmla="*/ 19 w 20"/>
                <a:gd name="T7" fmla="*/ 1 h 13"/>
                <a:gd name="T8" fmla="*/ 5 w 20"/>
                <a:gd name="T9" fmla="*/ 1 h 13"/>
                <a:gd name="T10" fmla="*/ 0 w 20"/>
                <a:gd name="T11" fmla="*/ 2 h 13"/>
                <a:gd name="T12" fmla="*/ 5 w 2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0" h="13">
                  <a:moveTo>
                    <a:pt x="5" y="13"/>
                  </a:moveTo>
                  <a:cubicBezTo>
                    <a:pt x="5" y="13"/>
                    <a:pt x="14" y="11"/>
                    <a:pt x="18" y="10"/>
                  </a:cubicBezTo>
                  <a:cubicBezTo>
                    <a:pt x="19" y="10"/>
                    <a:pt x="20" y="10"/>
                    <a:pt x="20" y="10"/>
                  </a:cubicBezTo>
                  <a:cubicBezTo>
                    <a:pt x="19" y="1"/>
                    <a:pt x="19" y="1"/>
                    <a:pt x="19" y="1"/>
                  </a:cubicBezTo>
                  <a:cubicBezTo>
                    <a:pt x="19" y="1"/>
                    <a:pt x="15" y="0"/>
                    <a:pt x="5" y="1"/>
                  </a:cubicBezTo>
                  <a:cubicBezTo>
                    <a:pt x="3" y="1"/>
                    <a:pt x="1" y="1"/>
                    <a:pt x="0" y="2"/>
                  </a:cubicBezTo>
                  <a:lnTo>
                    <a:pt x="5" y="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0" name="Mongolië">
              <a:extLst>
                <a:ext uri="{FF2B5EF4-FFF2-40B4-BE49-F238E27FC236}">
                  <a16:creationId xmlns:a16="http://schemas.microsoft.com/office/drawing/2014/main" id="{25D87AE0-A615-4D22-ACD9-ABE14C8EDA01}"/>
                </a:ext>
              </a:extLst>
            </p:cNvPr>
            <p:cNvSpPr>
              <a:spLocks/>
            </p:cNvSpPr>
            <p:nvPr/>
          </p:nvSpPr>
          <p:spPr bwMode="gray">
            <a:xfrm>
              <a:off x="8430032" y="1867428"/>
              <a:ext cx="1056759" cy="419722"/>
            </a:xfrm>
            <a:custGeom>
              <a:avLst/>
              <a:gdLst>
                <a:gd name="T0" fmla="*/ 1353 w 1406"/>
                <a:gd name="T1" fmla="*/ 245 h 558"/>
                <a:gd name="T2" fmla="*/ 1312 w 1406"/>
                <a:gd name="T3" fmla="*/ 214 h 558"/>
                <a:gd name="T4" fmla="*/ 1247 w 1406"/>
                <a:gd name="T5" fmla="*/ 225 h 558"/>
                <a:gd name="T6" fmla="*/ 1182 w 1406"/>
                <a:gd name="T7" fmla="*/ 215 h 558"/>
                <a:gd name="T8" fmla="*/ 1179 w 1406"/>
                <a:gd name="T9" fmla="*/ 178 h 558"/>
                <a:gd name="T10" fmla="*/ 1162 w 1406"/>
                <a:gd name="T11" fmla="*/ 114 h 558"/>
                <a:gd name="T12" fmla="*/ 1091 w 1406"/>
                <a:gd name="T13" fmla="*/ 102 h 558"/>
                <a:gd name="T14" fmla="*/ 1025 w 1406"/>
                <a:gd name="T15" fmla="*/ 136 h 558"/>
                <a:gd name="T16" fmla="*/ 967 w 1406"/>
                <a:gd name="T17" fmla="*/ 143 h 558"/>
                <a:gd name="T18" fmla="*/ 922 w 1406"/>
                <a:gd name="T19" fmla="*/ 156 h 558"/>
                <a:gd name="T20" fmla="*/ 855 w 1406"/>
                <a:gd name="T21" fmla="*/ 148 h 558"/>
                <a:gd name="T22" fmla="*/ 812 w 1406"/>
                <a:gd name="T23" fmla="*/ 114 h 558"/>
                <a:gd name="T24" fmla="*/ 728 w 1406"/>
                <a:gd name="T25" fmla="*/ 97 h 558"/>
                <a:gd name="T26" fmla="*/ 607 w 1406"/>
                <a:gd name="T27" fmla="*/ 95 h 558"/>
                <a:gd name="T28" fmla="*/ 563 w 1406"/>
                <a:gd name="T29" fmla="*/ 83 h 558"/>
                <a:gd name="T30" fmla="*/ 472 w 1406"/>
                <a:gd name="T31" fmla="*/ 22 h 558"/>
                <a:gd name="T32" fmla="*/ 384 w 1406"/>
                <a:gd name="T33" fmla="*/ 0 h 558"/>
                <a:gd name="T34" fmla="*/ 373 w 1406"/>
                <a:gd name="T35" fmla="*/ 33 h 558"/>
                <a:gd name="T36" fmla="*/ 372 w 1406"/>
                <a:gd name="T37" fmla="*/ 60 h 558"/>
                <a:gd name="T38" fmla="*/ 391 w 1406"/>
                <a:gd name="T39" fmla="*/ 110 h 558"/>
                <a:gd name="T40" fmla="*/ 335 w 1406"/>
                <a:gd name="T41" fmla="*/ 119 h 558"/>
                <a:gd name="T42" fmla="*/ 301 w 1406"/>
                <a:gd name="T43" fmla="*/ 118 h 558"/>
                <a:gd name="T44" fmla="*/ 278 w 1406"/>
                <a:gd name="T45" fmla="*/ 107 h 558"/>
                <a:gd name="T46" fmla="*/ 182 w 1406"/>
                <a:gd name="T47" fmla="*/ 86 h 558"/>
                <a:gd name="T48" fmla="*/ 155 w 1406"/>
                <a:gd name="T49" fmla="*/ 70 h 558"/>
                <a:gd name="T50" fmla="*/ 119 w 1406"/>
                <a:gd name="T51" fmla="*/ 88 h 558"/>
                <a:gd name="T52" fmla="*/ 83 w 1406"/>
                <a:gd name="T53" fmla="*/ 100 h 558"/>
                <a:gd name="T54" fmla="*/ 47 w 1406"/>
                <a:gd name="T55" fmla="*/ 130 h 558"/>
                <a:gd name="T56" fmla="*/ 9 w 1406"/>
                <a:gd name="T57" fmla="*/ 151 h 558"/>
                <a:gd name="T58" fmla="*/ 18 w 1406"/>
                <a:gd name="T59" fmla="*/ 174 h 558"/>
                <a:gd name="T60" fmla="*/ 54 w 1406"/>
                <a:gd name="T61" fmla="*/ 203 h 558"/>
                <a:gd name="T62" fmla="*/ 107 w 1406"/>
                <a:gd name="T63" fmla="*/ 221 h 558"/>
                <a:gd name="T64" fmla="*/ 179 w 1406"/>
                <a:gd name="T65" fmla="*/ 276 h 558"/>
                <a:gd name="T66" fmla="*/ 192 w 1406"/>
                <a:gd name="T67" fmla="*/ 326 h 558"/>
                <a:gd name="T68" fmla="*/ 274 w 1406"/>
                <a:gd name="T69" fmla="*/ 374 h 558"/>
                <a:gd name="T70" fmla="*/ 361 w 1406"/>
                <a:gd name="T71" fmla="*/ 397 h 558"/>
                <a:gd name="T72" fmla="*/ 430 w 1406"/>
                <a:gd name="T73" fmla="*/ 429 h 558"/>
                <a:gd name="T74" fmla="*/ 502 w 1406"/>
                <a:gd name="T75" fmla="*/ 498 h 558"/>
                <a:gd name="T76" fmla="*/ 610 w 1406"/>
                <a:gd name="T77" fmla="*/ 499 h 558"/>
                <a:gd name="T78" fmla="*/ 679 w 1406"/>
                <a:gd name="T79" fmla="*/ 501 h 558"/>
                <a:gd name="T80" fmla="*/ 795 w 1406"/>
                <a:gd name="T81" fmla="*/ 531 h 558"/>
                <a:gd name="T82" fmla="*/ 873 w 1406"/>
                <a:gd name="T83" fmla="*/ 550 h 558"/>
                <a:gd name="T84" fmla="*/ 1066 w 1406"/>
                <a:gd name="T85" fmla="*/ 510 h 558"/>
                <a:gd name="T86" fmla="*/ 1112 w 1406"/>
                <a:gd name="T87" fmla="*/ 463 h 558"/>
                <a:gd name="T88" fmla="*/ 1108 w 1406"/>
                <a:gd name="T89" fmla="*/ 407 h 558"/>
                <a:gd name="T90" fmla="*/ 1160 w 1406"/>
                <a:gd name="T91" fmla="*/ 388 h 558"/>
                <a:gd name="T92" fmla="*/ 1213 w 1406"/>
                <a:gd name="T93" fmla="*/ 350 h 558"/>
                <a:gd name="T94" fmla="*/ 1270 w 1406"/>
                <a:gd name="T95" fmla="*/ 314 h 558"/>
                <a:gd name="T96" fmla="*/ 1320 w 1406"/>
                <a:gd name="T97" fmla="*/ 294 h 558"/>
                <a:gd name="T98" fmla="*/ 1355 w 1406"/>
                <a:gd name="T99" fmla="*/ 279 h 558"/>
                <a:gd name="T100" fmla="*/ 1394 w 1406"/>
                <a:gd name="T101" fmla="*/ 27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6" h="558">
                  <a:moveTo>
                    <a:pt x="1394" y="273"/>
                  </a:moveTo>
                  <a:cubicBezTo>
                    <a:pt x="1385" y="267"/>
                    <a:pt x="1380" y="256"/>
                    <a:pt x="1380" y="256"/>
                  </a:cubicBezTo>
                  <a:cubicBezTo>
                    <a:pt x="1380" y="256"/>
                    <a:pt x="1362" y="252"/>
                    <a:pt x="1353" y="245"/>
                  </a:cubicBezTo>
                  <a:cubicBezTo>
                    <a:pt x="1344" y="238"/>
                    <a:pt x="1336" y="231"/>
                    <a:pt x="1336" y="231"/>
                  </a:cubicBezTo>
                  <a:cubicBezTo>
                    <a:pt x="1336" y="231"/>
                    <a:pt x="1333" y="231"/>
                    <a:pt x="1324" y="230"/>
                  </a:cubicBezTo>
                  <a:cubicBezTo>
                    <a:pt x="1315" y="229"/>
                    <a:pt x="1312" y="214"/>
                    <a:pt x="1312" y="214"/>
                  </a:cubicBezTo>
                  <a:cubicBezTo>
                    <a:pt x="1271" y="214"/>
                    <a:pt x="1271" y="214"/>
                    <a:pt x="1271" y="214"/>
                  </a:cubicBezTo>
                  <a:cubicBezTo>
                    <a:pt x="1271" y="214"/>
                    <a:pt x="1270" y="232"/>
                    <a:pt x="1264" y="234"/>
                  </a:cubicBezTo>
                  <a:cubicBezTo>
                    <a:pt x="1258" y="236"/>
                    <a:pt x="1247" y="225"/>
                    <a:pt x="1247" y="225"/>
                  </a:cubicBezTo>
                  <a:cubicBezTo>
                    <a:pt x="1247" y="225"/>
                    <a:pt x="1237" y="221"/>
                    <a:pt x="1218" y="222"/>
                  </a:cubicBezTo>
                  <a:cubicBezTo>
                    <a:pt x="1199" y="223"/>
                    <a:pt x="1215" y="230"/>
                    <a:pt x="1206" y="233"/>
                  </a:cubicBezTo>
                  <a:cubicBezTo>
                    <a:pt x="1197" y="236"/>
                    <a:pt x="1185" y="225"/>
                    <a:pt x="1182" y="215"/>
                  </a:cubicBezTo>
                  <a:cubicBezTo>
                    <a:pt x="1179" y="205"/>
                    <a:pt x="1184" y="202"/>
                    <a:pt x="1184" y="202"/>
                  </a:cubicBezTo>
                  <a:cubicBezTo>
                    <a:pt x="1180" y="196"/>
                    <a:pt x="1180" y="196"/>
                    <a:pt x="1180" y="196"/>
                  </a:cubicBezTo>
                  <a:cubicBezTo>
                    <a:pt x="1179" y="178"/>
                    <a:pt x="1179" y="178"/>
                    <a:pt x="1179" y="178"/>
                  </a:cubicBezTo>
                  <a:cubicBezTo>
                    <a:pt x="1174" y="172"/>
                    <a:pt x="1174" y="172"/>
                    <a:pt x="1174" y="172"/>
                  </a:cubicBezTo>
                  <a:cubicBezTo>
                    <a:pt x="1173" y="117"/>
                    <a:pt x="1173" y="117"/>
                    <a:pt x="1173" y="117"/>
                  </a:cubicBezTo>
                  <a:cubicBezTo>
                    <a:pt x="1162" y="114"/>
                    <a:pt x="1162" y="114"/>
                    <a:pt x="1162" y="114"/>
                  </a:cubicBezTo>
                  <a:cubicBezTo>
                    <a:pt x="1144" y="111"/>
                    <a:pt x="1144" y="111"/>
                    <a:pt x="1144" y="111"/>
                  </a:cubicBezTo>
                  <a:cubicBezTo>
                    <a:pt x="1144" y="111"/>
                    <a:pt x="1138" y="118"/>
                    <a:pt x="1124" y="118"/>
                  </a:cubicBezTo>
                  <a:cubicBezTo>
                    <a:pt x="1110" y="118"/>
                    <a:pt x="1100" y="102"/>
                    <a:pt x="1091" y="102"/>
                  </a:cubicBezTo>
                  <a:cubicBezTo>
                    <a:pt x="1082" y="102"/>
                    <a:pt x="1055" y="98"/>
                    <a:pt x="1055" y="98"/>
                  </a:cubicBezTo>
                  <a:cubicBezTo>
                    <a:pt x="1032" y="121"/>
                    <a:pt x="1032" y="121"/>
                    <a:pt x="1032" y="121"/>
                  </a:cubicBezTo>
                  <a:cubicBezTo>
                    <a:pt x="1032" y="121"/>
                    <a:pt x="1035" y="132"/>
                    <a:pt x="1025" y="136"/>
                  </a:cubicBezTo>
                  <a:cubicBezTo>
                    <a:pt x="1015" y="140"/>
                    <a:pt x="1003" y="137"/>
                    <a:pt x="1003" y="137"/>
                  </a:cubicBezTo>
                  <a:cubicBezTo>
                    <a:pt x="993" y="142"/>
                    <a:pt x="993" y="142"/>
                    <a:pt x="993" y="142"/>
                  </a:cubicBezTo>
                  <a:cubicBezTo>
                    <a:pt x="993" y="142"/>
                    <a:pt x="976" y="141"/>
                    <a:pt x="967" y="143"/>
                  </a:cubicBezTo>
                  <a:cubicBezTo>
                    <a:pt x="958" y="145"/>
                    <a:pt x="960" y="150"/>
                    <a:pt x="955" y="156"/>
                  </a:cubicBezTo>
                  <a:cubicBezTo>
                    <a:pt x="950" y="162"/>
                    <a:pt x="942" y="153"/>
                    <a:pt x="938" y="151"/>
                  </a:cubicBezTo>
                  <a:cubicBezTo>
                    <a:pt x="934" y="149"/>
                    <a:pt x="922" y="156"/>
                    <a:pt x="922" y="156"/>
                  </a:cubicBezTo>
                  <a:cubicBezTo>
                    <a:pt x="922" y="156"/>
                    <a:pt x="898" y="156"/>
                    <a:pt x="895" y="153"/>
                  </a:cubicBezTo>
                  <a:cubicBezTo>
                    <a:pt x="892" y="150"/>
                    <a:pt x="885" y="147"/>
                    <a:pt x="885" y="147"/>
                  </a:cubicBezTo>
                  <a:cubicBezTo>
                    <a:pt x="885" y="147"/>
                    <a:pt x="875" y="150"/>
                    <a:pt x="855" y="148"/>
                  </a:cubicBezTo>
                  <a:cubicBezTo>
                    <a:pt x="835" y="146"/>
                    <a:pt x="840" y="135"/>
                    <a:pt x="840" y="135"/>
                  </a:cubicBezTo>
                  <a:cubicBezTo>
                    <a:pt x="840" y="135"/>
                    <a:pt x="829" y="132"/>
                    <a:pt x="826" y="133"/>
                  </a:cubicBezTo>
                  <a:cubicBezTo>
                    <a:pt x="823" y="134"/>
                    <a:pt x="815" y="115"/>
                    <a:pt x="812" y="114"/>
                  </a:cubicBezTo>
                  <a:cubicBezTo>
                    <a:pt x="809" y="113"/>
                    <a:pt x="790" y="113"/>
                    <a:pt x="778" y="113"/>
                  </a:cubicBezTo>
                  <a:cubicBezTo>
                    <a:pt x="766" y="113"/>
                    <a:pt x="755" y="94"/>
                    <a:pt x="755" y="94"/>
                  </a:cubicBezTo>
                  <a:cubicBezTo>
                    <a:pt x="728" y="97"/>
                    <a:pt x="728" y="97"/>
                    <a:pt x="728" y="97"/>
                  </a:cubicBezTo>
                  <a:cubicBezTo>
                    <a:pt x="728" y="97"/>
                    <a:pt x="726" y="89"/>
                    <a:pt x="697" y="87"/>
                  </a:cubicBezTo>
                  <a:cubicBezTo>
                    <a:pt x="668" y="85"/>
                    <a:pt x="650" y="103"/>
                    <a:pt x="637" y="104"/>
                  </a:cubicBezTo>
                  <a:cubicBezTo>
                    <a:pt x="624" y="105"/>
                    <a:pt x="607" y="95"/>
                    <a:pt x="607" y="95"/>
                  </a:cubicBezTo>
                  <a:cubicBezTo>
                    <a:pt x="607" y="95"/>
                    <a:pt x="600" y="96"/>
                    <a:pt x="590" y="96"/>
                  </a:cubicBezTo>
                  <a:cubicBezTo>
                    <a:pt x="580" y="96"/>
                    <a:pt x="578" y="80"/>
                    <a:pt x="578" y="80"/>
                  </a:cubicBezTo>
                  <a:cubicBezTo>
                    <a:pt x="563" y="83"/>
                    <a:pt x="563" y="83"/>
                    <a:pt x="563" y="83"/>
                  </a:cubicBezTo>
                  <a:cubicBezTo>
                    <a:pt x="563" y="83"/>
                    <a:pt x="541" y="49"/>
                    <a:pt x="532" y="38"/>
                  </a:cubicBezTo>
                  <a:cubicBezTo>
                    <a:pt x="523" y="27"/>
                    <a:pt x="511" y="40"/>
                    <a:pt x="501" y="38"/>
                  </a:cubicBezTo>
                  <a:cubicBezTo>
                    <a:pt x="491" y="36"/>
                    <a:pt x="472" y="22"/>
                    <a:pt x="472" y="22"/>
                  </a:cubicBezTo>
                  <a:cubicBezTo>
                    <a:pt x="472" y="22"/>
                    <a:pt x="452" y="23"/>
                    <a:pt x="434" y="21"/>
                  </a:cubicBezTo>
                  <a:cubicBezTo>
                    <a:pt x="416" y="19"/>
                    <a:pt x="393" y="2"/>
                    <a:pt x="393" y="2"/>
                  </a:cubicBezTo>
                  <a:cubicBezTo>
                    <a:pt x="384" y="0"/>
                    <a:pt x="384" y="0"/>
                    <a:pt x="384" y="0"/>
                  </a:cubicBezTo>
                  <a:cubicBezTo>
                    <a:pt x="384" y="0"/>
                    <a:pt x="385" y="12"/>
                    <a:pt x="380" y="18"/>
                  </a:cubicBezTo>
                  <a:cubicBezTo>
                    <a:pt x="375" y="24"/>
                    <a:pt x="371" y="22"/>
                    <a:pt x="371" y="22"/>
                  </a:cubicBezTo>
                  <a:cubicBezTo>
                    <a:pt x="373" y="33"/>
                    <a:pt x="373" y="33"/>
                    <a:pt x="373" y="33"/>
                  </a:cubicBezTo>
                  <a:cubicBezTo>
                    <a:pt x="373" y="33"/>
                    <a:pt x="362" y="31"/>
                    <a:pt x="362" y="37"/>
                  </a:cubicBezTo>
                  <a:cubicBezTo>
                    <a:pt x="362" y="43"/>
                    <a:pt x="368" y="46"/>
                    <a:pt x="368" y="46"/>
                  </a:cubicBezTo>
                  <a:cubicBezTo>
                    <a:pt x="372" y="60"/>
                    <a:pt x="372" y="60"/>
                    <a:pt x="372" y="60"/>
                  </a:cubicBezTo>
                  <a:cubicBezTo>
                    <a:pt x="388" y="84"/>
                    <a:pt x="388" y="84"/>
                    <a:pt x="388" y="84"/>
                  </a:cubicBezTo>
                  <a:cubicBezTo>
                    <a:pt x="388" y="84"/>
                    <a:pt x="403" y="84"/>
                    <a:pt x="403" y="102"/>
                  </a:cubicBezTo>
                  <a:cubicBezTo>
                    <a:pt x="403" y="120"/>
                    <a:pt x="391" y="110"/>
                    <a:pt x="391" y="110"/>
                  </a:cubicBezTo>
                  <a:cubicBezTo>
                    <a:pt x="391" y="110"/>
                    <a:pt x="393" y="117"/>
                    <a:pt x="376" y="125"/>
                  </a:cubicBezTo>
                  <a:cubicBezTo>
                    <a:pt x="359" y="133"/>
                    <a:pt x="365" y="117"/>
                    <a:pt x="365" y="117"/>
                  </a:cubicBezTo>
                  <a:cubicBezTo>
                    <a:pt x="335" y="119"/>
                    <a:pt x="335" y="119"/>
                    <a:pt x="335" y="119"/>
                  </a:cubicBezTo>
                  <a:cubicBezTo>
                    <a:pt x="334" y="111"/>
                    <a:pt x="334" y="111"/>
                    <a:pt x="334" y="111"/>
                  </a:cubicBezTo>
                  <a:cubicBezTo>
                    <a:pt x="334" y="111"/>
                    <a:pt x="325" y="110"/>
                    <a:pt x="314" y="111"/>
                  </a:cubicBezTo>
                  <a:cubicBezTo>
                    <a:pt x="303" y="112"/>
                    <a:pt x="301" y="118"/>
                    <a:pt x="301" y="118"/>
                  </a:cubicBezTo>
                  <a:cubicBezTo>
                    <a:pt x="299" y="113"/>
                    <a:pt x="299" y="113"/>
                    <a:pt x="299" y="113"/>
                  </a:cubicBezTo>
                  <a:cubicBezTo>
                    <a:pt x="280" y="116"/>
                    <a:pt x="280" y="116"/>
                    <a:pt x="280" y="116"/>
                  </a:cubicBezTo>
                  <a:cubicBezTo>
                    <a:pt x="278" y="107"/>
                    <a:pt x="278" y="107"/>
                    <a:pt x="278" y="107"/>
                  </a:cubicBezTo>
                  <a:cubicBezTo>
                    <a:pt x="278" y="107"/>
                    <a:pt x="256" y="109"/>
                    <a:pt x="247" y="102"/>
                  </a:cubicBezTo>
                  <a:cubicBezTo>
                    <a:pt x="238" y="95"/>
                    <a:pt x="240" y="82"/>
                    <a:pt x="233" y="82"/>
                  </a:cubicBezTo>
                  <a:cubicBezTo>
                    <a:pt x="226" y="82"/>
                    <a:pt x="182" y="86"/>
                    <a:pt x="182" y="86"/>
                  </a:cubicBezTo>
                  <a:cubicBezTo>
                    <a:pt x="177" y="75"/>
                    <a:pt x="177" y="75"/>
                    <a:pt x="177" y="75"/>
                  </a:cubicBezTo>
                  <a:cubicBezTo>
                    <a:pt x="177" y="75"/>
                    <a:pt x="161" y="75"/>
                    <a:pt x="158" y="75"/>
                  </a:cubicBezTo>
                  <a:cubicBezTo>
                    <a:pt x="155" y="75"/>
                    <a:pt x="155" y="70"/>
                    <a:pt x="155" y="70"/>
                  </a:cubicBezTo>
                  <a:cubicBezTo>
                    <a:pt x="143" y="77"/>
                    <a:pt x="143" y="77"/>
                    <a:pt x="143" y="77"/>
                  </a:cubicBezTo>
                  <a:cubicBezTo>
                    <a:pt x="143" y="77"/>
                    <a:pt x="134" y="71"/>
                    <a:pt x="127" y="71"/>
                  </a:cubicBezTo>
                  <a:cubicBezTo>
                    <a:pt x="120" y="71"/>
                    <a:pt x="119" y="88"/>
                    <a:pt x="119" y="88"/>
                  </a:cubicBezTo>
                  <a:cubicBezTo>
                    <a:pt x="103" y="88"/>
                    <a:pt x="103" y="88"/>
                    <a:pt x="103" y="88"/>
                  </a:cubicBezTo>
                  <a:cubicBezTo>
                    <a:pt x="92" y="101"/>
                    <a:pt x="92" y="101"/>
                    <a:pt x="92" y="101"/>
                  </a:cubicBezTo>
                  <a:cubicBezTo>
                    <a:pt x="83" y="100"/>
                    <a:pt x="83" y="100"/>
                    <a:pt x="83" y="100"/>
                  </a:cubicBezTo>
                  <a:cubicBezTo>
                    <a:pt x="83" y="100"/>
                    <a:pt x="72" y="108"/>
                    <a:pt x="63" y="118"/>
                  </a:cubicBezTo>
                  <a:cubicBezTo>
                    <a:pt x="54" y="128"/>
                    <a:pt x="63" y="130"/>
                    <a:pt x="63" y="130"/>
                  </a:cubicBezTo>
                  <a:cubicBezTo>
                    <a:pt x="47" y="130"/>
                    <a:pt x="47" y="130"/>
                    <a:pt x="47" y="130"/>
                  </a:cubicBezTo>
                  <a:cubicBezTo>
                    <a:pt x="49" y="139"/>
                    <a:pt x="49" y="139"/>
                    <a:pt x="49" y="139"/>
                  </a:cubicBezTo>
                  <a:cubicBezTo>
                    <a:pt x="8" y="139"/>
                    <a:pt x="8" y="139"/>
                    <a:pt x="8" y="139"/>
                  </a:cubicBezTo>
                  <a:cubicBezTo>
                    <a:pt x="9" y="151"/>
                    <a:pt x="9" y="151"/>
                    <a:pt x="9" y="151"/>
                  </a:cubicBezTo>
                  <a:cubicBezTo>
                    <a:pt x="2" y="158"/>
                    <a:pt x="2" y="158"/>
                    <a:pt x="2" y="158"/>
                  </a:cubicBezTo>
                  <a:cubicBezTo>
                    <a:pt x="10" y="162"/>
                    <a:pt x="0" y="174"/>
                    <a:pt x="0" y="174"/>
                  </a:cubicBezTo>
                  <a:cubicBezTo>
                    <a:pt x="18" y="174"/>
                    <a:pt x="18" y="174"/>
                    <a:pt x="18" y="174"/>
                  </a:cubicBezTo>
                  <a:cubicBezTo>
                    <a:pt x="18" y="174"/>
                    <a:pt x="14" y="182"/>
                    <a:pt x="19" y="187"/>
                  </a:cubicBezTo>
                  <a:cubicBezTo>
                    <a:pt x="24" y="192"/>
                    <a:pt x="48" y="195"/>
                    <a:pt x="48" y="195"/>
                  </a:cubicBezTo>
                  <a:cubicBezTo>
                    <a:pt x="54" y="203"/>
                    <a:pt x="54" y="203"/>
                    <a:pt x="54" y="203"/>
                  </a:cubicBezTo>
                  <a:cubicBezTo>
                    <a:pt x="71" y="219"/>
                    <a:pt x="71" y="219"/>
                    <a:pt x="71" y="219"/>
                  </a:cubicBezTo>
                  <a:cubicBezTo>
                    <a:pt x="92" y="213"/>
                    <a:pt x="92" y="213"/>
                    <a:pt x="92" y="213"/>
                  </a:cubicBezTo>
                  <a:cubicBezTo>
                    <a:pt x="107" y="221"/>
                    <a:pt x="107" y="221"/>
                    <a:pt x="107" y="221"/>
                  </a:cubicBezTo>
                  <a:cubicBezTo>
                    <a:pt x="107" y="221"/>
                    <a:pt x="113" y="223"/>
                    <a:pt x="127" y="227"/>
                  </a:cubicBezTo>
                  <a:cubicBezTo>
                    <a:pt x="141" y="231"/>
                    <a:pt x="148" y="245"/>
                    <a:pt x="153" y="252"/>
                  </a:cubicBezTo>
                  <a:cubicBezTo>
                    <a:pt x="158" y="259"/>
                    <a:pt x="167" y="268"/>
                    <a:pt x="179" y="276"/>
                  </a:cubicBezTo>
                  <a:cubicBezTo>
                    <a:pt x="191" y="284"/>
                    <a:pt x="188" y="300"/>
                    <a:pt x="188" y="300"/>
                  </a:cubicBezTo>
                  <a:cubicBezTo>
                    <a:pt x="188" y="300"/>
                    <a:pt x="198" y="308"/>
                    <a:pt x="200" y="315"/>
                  </a:cubicBezTo>
                  <a:cubicBezTo>
                    <a:pt x="202" y="322"/>
                    <a:pt x="192" y="326"/>
                    <a:pt x="192" y="326"/>
                  </a:cubicBezTo>
                  <a:cubicBezTo>
                    <a:pt x="192" y="326"/>
                    <a:pt x="193" y="336"/>
                    <a:pt x="198" y="349"/>
                  </a:cubicBezTo>
                  <a:cubicBezTo>
                    <a:pt x="203" y="362"/>
                    <a:pt x="224" y="364"/>
                    <a:pt x="235" y="368"/>
                  </a:cubicBezTo>
                  <a:cubicBezTo>
                    <a:pt x="246" y="372"/>
                    <a:pt x="260" y="375"/>
                    <a:pt x="274" y="374"/>
                  </a:cubicBezTo>
                  <a:cubicBezTo>
                    <a:pt x="288" y="373"/>
                    <a:pt x="322" y="375"/>
                    <a:pt x="322" y="375"/>
                  </a:cubicBezTo>
                  <a:cubicBezTo>
                    <a:pt x="322" y="375"/>
                    <a:pt x="333" y="380"/>
                    <a:pt x="342" y="382"/>
                  </a:cubicBezTo>
                  <a:cubicBezTo>
                    <a:pt x="351" y="384"/>
                    <a:pt x="358" y="396"/>
                    <a:pt x="361" y="397"/>
                  </a:cubicBezTo>
                  <a:cubicBezTo>
                    <a:pt x="364" y="398"/>
                    <a:pt x="401" y="410"/>
                    <a:pt x="401" y="410"/>
                  </a:cubicBezTo>
                  <a:cubicBezTo>
                    <a:pt x="423" y="413"/>
                    <a:pt x="423" y="413"/>
                    <a:pt x="423" y="413"/>
                  </a:cubicBezTo>
                  <a:cubicBezTo>
                    <a:pt x="430" y="429"/>
                    <a:pt x="430" y="429"/>
                    <a:pt x="430" y="429"/>
                  </a:cubicBezTo>
                  <a:cubicBezTo>
                    <a:pt x="430" y="429"/>
                    <a:pt x="439" y="434"/>
                    <a:pt x="443" y="438"/>
                  </a:cubicBezTo>
                  <a:cubicBezTo>
                    <a:pt x="447" y="442"/>
                    <a:pt x="461" y="461"/>
                    <a:pt x="465" y="467"/>
                  </a:cubicBezTo>
                  <a:cubicBezTo>
                    <a:pt x="469" y="473"/>
                    <a:pt x="502" y="498"/>
                    <a:pt x="502" y="498"/>
                  </a:cubicBezTo>
                  <a:cubicBezTo>
                    <a:pt x="540" y="494"/>
                    <a:pt x="540" y="494"/>
                    <a:pt x="540" y="494"/>
                  </a:cubicBezTo>
                  <a:cubicBezTo>
                    <a:pt x="579" y="499"/>
                    <a:pt x="579" y="499"/>
                    <a:pt x="579" y="499"/>
                  </a:cubicBezTo>
                  <a:cubicBezTo>
                    <a:pt x="610" y="499"/>
                    <a:pt x="610" y="499"/>
                    <a:pt x="610" y="499"/>
                  </a:cubicBezTo>
                  <a:cubicBezTo>
                    <a:pt x="635" y="504"/>
                    <a:pt x="635" y="504"/>
                    <a:pt x="635" y="504"/>
                  </a:cubicBezTo>
                  <a:cubicBezTo>
                    <a:pt x="635" y="504"/>
                    <a:pt x="649" y="493"/>
                    <a:pt x="654" y="493"/>
                  </a:cubicBezTo>
                  <a:cubicBezTo>
                    <a:pt x="659" y="493"/>
                    <a:pt x="679" y="501"/>
                    <a:pt x="679" y="501"/>
                  </a:cubicBezTo>
                  <a:cubicBezTo>
                    <a:pt x="679" y="501"/>
                    <a:pt x="718" y="501"/>
                    <a:pt x="728" y="504"/>
                  </a:cubicBezTo>
                  <a:cubicBezTo>
                    <a:pt x="738" y="507"/>
                    <a:pt x="740" y="522"/>
                    <a:pt x="755" y="527"/>
                  </a:cubicBezTo>
                  <a:cubicBezTo>
                    <a:pt x="770" y="532"/>
                    <a:pt x="781" y="530"/>
                    <a:pt x="795" y="531"/>
                  </a:cubicBezTo>
                  <a:cubicBezTo>
                    <a:pt x="809" y="532"/>
                    <a:pt x="837" y="547"/>
                    <a:pt x="837" y="547"/>
                  </a:cubicBezTo>
                  <a:cubicBezTo>
                    <a:pt x="837" y="547"/>
                    <a:pt x="858" y="538"/>
                    <a:pt x="864" y="538"/>
                  </a:cubicBezTo>
                  <a:cubicBezTo>
                    <a:pt x="870" y="538"/>
                    <a:pt x="873" y="550"/>
                    <a:pt x="873" y="550"/>
                  </a:cubicBezTo>
                  <a:cubicBezTo>
                    <a:pt x="873" y="550"/>
                    <a:pt x="893" y="558"/>
                    <a:pt x="899" y="553"/>
                  </a:cubicBezTo>
                  <a:cubicBezTo>
                    <a:pt x="905" y="548"/>
                    <a:pt x="948" y="519"/>
                    <a:pt x="962" y="513"/>
                  </a:cubicBezTo>
                  <a:cubicBezTo>
                    <a:pt x="976" y="507"/>
                    <a:pt x="1066" y="510"/>
                    <a:pt x="1066" y="510"/>
                  </a:cubicBezTo>
                  <a:cubicBezTo>
                    <a:pt x="1078" y="497"/>
                    <a:pt x="1078" y="497"/>
                    <a:pt x="1078" y="497"/>
                  </a:cubicBezTo>
                  <a:cubicBezTo>
                    <a:pt x="1078" y="497"/>
                    <a:pt x="1095" y="499"/>
                    <a:pt x="1103" y="492"/>
                  </a:cubicBezTo>
                  <a:cubicBezTo>
                    <a:pt x="1111" y="485"/>
                    <a:pt x="1109" y="470"/>
                    <a:pt x="1112" y="463"/>
                  </a:cubicBezTo>
                  <a:cubicBezTo>
                    <a:pt x="1115" y="456"/>
                    <a:pt x="1125" y="459"/>
                    <a:pt x="1129" y="459"/>
                  </a:cubicBezTo>
                  <a:cubicBezTo>
                    <a:pt x="1133" y="459"/>
                    <a:pt x="1143" y="444"/>
                    <a:pt x="1144" y="439"/>
                  </a:cubicBezTo>
                  <a:cubicBezTo>
                    <a:pt x="1145" y="434"/>
                    <a:pt x="1114" y="411"/>
                    <a:pt x="1108" y="407"/>
                  </a:cubicBezTo>
                  <a:cubicBezTo>
                    <a:pt x="1102" y="403"/>
                    <a:pt x="1100" y="383"/>
                    <a:pt x="1106" y="373"/>
                  </a:cubicBezTo>
                  <a:cubicBezTo>
                    <a:pt x="1112" y="363"/>
                    <a:pt x="1130" y="369"/>
                    <a:pt x="1134" y="370"/>
                  </a:cubicBezTo>
                  <a:cubicBezTo>
                    <a:pt x="1138" y="371"/>
                    <a:pt x="1160" y="388"/>
                    <a:pt x="1160" y="388"/>
                  </a:cubicBezTo>
                  <a:cubicBezTo>
                    <a:pt x="1160" y="388"/>
                    <a:pt x="1187" y="387"/>
                    <a:pt x="1194" y="385"/>
                  </a:cubicBezTo>
                  <a:cubicBezTo>
                    <a:pt x="1201" y="383"/>
                    <a:pt x="1212" y="369"/>
                    <a:pt x="1212" y="369"/>
                  </a:cubicBezTo>
                  <a:cubicBezTo>
                    <a:pt x="1212" y="369"/>
                    <a:pt x="1210" y="353"/>
                    <a:pt x="1213" y="350"/>
                  </a:cubicBezTo>
                  <a:cubicBezTo>
                    <a:pt x="1216" y="347"/>
                    <a:pt x="1262" y="350"/>
                    <a:pt x="1262" y="350"/>
                  </a:cubicBezTo>
                  <a:cubicBezTo>
                    <a:pt x="1278" y="336"/>
                    <a:pt x="1278" y="336"/>
                    <a:pt x="1278" y="336"/>
                  </a:cubicBezTo>
                  <a:cubicBezTo>
                    <a:pt x="1278" y="336"/>
                    <a:pt x="1263" y="325"/>
                    <a:pt x="1270" y="314"/>
                  </a:cubicBezTo>
                  <a:cubicBezTo>
                    <a:pt x="1277" y="303"/>
                    <a:pt x="1302" y="302"/>
                    <a:pt x="1302" y="302"/>
                  </a:cubicBezTo>
                  <a:cubicBezTo>
                    <a:pt x="1302" y="291"/>
                    <a:pt x="1302" y="291"/>
                    <a:pt x="1302" y="291"/>
                  </a:cubicBezTo>
                  <a:cubicBezTo>
                    <a:pt x="1320" y="294"/>
                    <a:pt x="1320" y="294"/>
                    <a:pt x="1320" y="294"/>
                  </a:cubicBezTo>
                  <a:cubicBezTo>
                    <a:pt x="1326" y="291"/>
                    <a:pt x="1326" y="291"/>
                    <a:pt x="1326" y="291"/>
                  </a:cubicBezTo>
                  <a:cubicBezTo>
                    <a:pt x="1335" y="282"/>
                    <a:pt x="1335" y="282"/>
                    <a:pt x="1335" y="282"/>
                  </a:cubicBezTo>
                  <a:cubicBezTo>
                    <a:pt x="1335" y="282"/>
                    <a:pt x="1346" y="279"/>
                    <a:pt x="1355" y="279"/>
                  </a:cubicBezTo>
                  <a:cubicBezTo>
                    <a:pt x="1364" y="279"/>
                    <a:pt x="1372" y="288"/>
                    <a:pt x="1372" y="288"/>
                  </a:cubicBezTo>
                  <a:cubicBezTo>
                    <a:pt x="1372" y="288"/>
                    <a:pt x="1390" y="287"/>
                    <a:pt x="1398" y="286"/>
                  </a:cubicBezTo>
                  <a:cubicBezTo>
                    <a:pt x="1406" y="285"/>
                    <a:pt x="1403" y="279"/>
                    <a:pt x="1394" y="27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1" name="Georgië">
              <a:extLst>
                <a:ext uri="{FF2B5EF4-FFF2-40B4-BE49-F238E27FC236}">
                  <a16:creationId xmlns:a16="http://schemas.microsoft.com/office/drawing/2014/main" id="{C9E4E264-5491-49DD-A7A4-9112AFEACA4A}"/>
                </a:ext>
              </a:extLst>
            </p:cNvPr>
            <p:cNvSpPr>
              <a:spLocks/>
            </p:cNvSpPr>
            <p:nvPr/>
          </p:nvSpPr>
          <p:spPr bwMode="gray">
            <a:xfrm>
              <a:off x="6974858" y="2204057"/>
              <a:ext cx="232231" cy="108659"/>
            </a:xfrm>
            <a:custGeom>
              <a:avLst/>
              <a:gdLst>
                <a:gd name="T0" fmla="*/ 4 w 308"/>
                <a:gd name="T1" fmla="*/ 12 h 144"/>
                <a:gd name="T2" fmla="*/ 52 w 308"/>
                <a:gd name="T3" fmla="*/ 37 h 144"/>
                <a:gd name="T4" fmla="*/ 75 w 308"/>
                <a:gd name="T5" fmla="*/ 54 h 144"/>
                <a:gd name="T6" fmla="*/ 79 w 308"/>
                <a:gd name="T7" fmla="*/ 85 h 144"/>
                <a:gd name="T8" fmla="*/ 92 w 308"/>
                <a:gd name="T9" fmla="*/ 103 h 144"/>
                <a:gd name="T10" fmla="*/ 85 w 308"/>
                <a:gd name="T11" fmla="*/ 110 h 144"/>
                <a:gd name="T12" fmla="*/ 111 w 308"/>
                <a:gd name="T13" fmla="*/ 115 h 144"/>
                <a:gd name="T14" fmla="*/ 131 w 308"/>
                <a:gd name="T15" fmla="*/ 108 h 144"/>
                <a:gd name="T16" fmla="*/ 147 w 308"/>
                <a:gd name="T17" fmla="*/ 126 h 144"/>
                <a:gd name="T18" fmla="*/ 164 w 308"/>
                <a:gd name="T19" fmla="*/ 126 h 144"/>
                <a:gd name="T20" fmla="*/ 166 w 308"/>
                <a:gd name="T21" fmla="*/ 134 h 144"/>
                <a:gd name="T22" fmla="*/ 183 w 308"/>
                <a:gd name="T23" fmla="*/ 133 h 144"/>
                <a:gd name="T24" fmla="*/ 188 w 308"/>
                <a:gd name="T25" fmla="*/ 126 h 144"/>
                <a:gd name="T26" fmla="*/ 221 w 308"/>
                <a:gd name="T27" fmla="*/ 130 h 144"/>
                <a:gd name="T28" fmla="*/ 227 w 308"/>
                <a:gd name="T29" fmla="*/ 120 h 144"/>
                <a:gd name="T30" fmla="*/ 235 w 308"/>
                <a:gd name="T31" fmla="*/ 123 h 144"/>
                <a:gd name="T32" fmla="*/ 235 w 308"/>
                <a:gd name="T33" fmla="*/ 123 h 144"/>
                <a:gd name="T34" fmla="*/ 250 w 308"/>
                <a:gd name="T35" fmla="*/ 112 h 144"/>
                <a:gd name="T36" fmla="*/ 261 w 308"/>
                <a:gd name="T37" fmla="*/ 120 h 144"/>
                <a:gd name="T38" fmla="*/ 275 w 308"/>
                <a:gd name="T39" fmla="*/ 130 h 144"/>
                <a:gd name="T40" fmla="*/ 289 w 308"/>
                <a:gd name="T41" fmla="*/ 127 h 144"/>
                <a:gd name="T42" fmla="*/ 306 w 308"/>
                <a:gd name="T43" fmla="*/ 134 h 144"/>
                <a:gd name="T44" fmla="*/ 287 w 308"/>
                <a:gd name="T45" fmla="*/ 113 h 144"/>
                <a:gd name="T46" fmla="*/ 278 w 308"/>
                <a:gd name="T47" fmla="*/ 97 h 144"/>
                <a:gd name="T48" fmla="*/ 286 w 308"/>
                <a:gd name="T49" fmla="*/ 93 h 144"/>
                <a:gd name="T50" fmla="*/ 251 w 308"/>
                <a:gd name="T51" fmla="*/ 75 h 144"/>
                <a:gd name="T52" fmla="*/ 256 w 308"/>
                <a:gd name="T53" fmla="*/ 58 h 144"/>
                <a:gd name="T54" fmla="*/ 236 w 308"/>
                <a:gd name="T55" fmla="*/ 55 h 144"/>
                <a:gd name="T56" fmla="*/ 208 w 308"/>
                <a:gd name="T57" fmla="*/ 42 h 144"/>
                <a:gd name="T58" fmla="*/ 179 w 308"/>
                <a:gd name="T59" fmla="*/ 53 h 144"/>
                <a:gd name="T60" fmla="*/ 160 w 308"/>
                <a:gd name="T61" fmla="*/ 42 h 144"/>
                <a:gd name="T62" fmla="*/ 128 w 308"/>
                <a:gd name="T63" fmla="*/ 22 h 144"/>
                <a:gd name="T64" fmla="*/ 95 w 308"/>
                <a:gd name="T65" fmla="*/ 18 h 144"/>
                <a:gd name="T66" fmla="*/ 54 w 308"/>
                <a:gd name="T67" fmla="*/ 10 h 144"/>
                <a:gd name="T68" fmla="*/ 13 w 308"/>
                <a:gd name="T69" fmla="*/ 0 h 144"/>
                <a:gd name="T70" fmla="*/ 0 w 308"/>
                <a:gd name="T71" fmla="*/ 11 h 144"/>
                <a:gd name="T72" fmla="*/ 4 w 308"/>
                <a:gd name="T73" fmla="*/ 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44">
                  <a:moveTo>
                    <a:pt x="4" y="12"/>
                  </a:moveTo>
                  <a:cubicBezTo>
                    <a:pt x="4" y="12"/>
                    <a:pt x="44" y="34"/>
                    <a:pt x="52" y="37"/>
                  </a:cubicBezTo>
                  <a:cubicBezTo>
                    <a:pt x="60" y="40"/>
                    <a:pt x="75" y="54"/>
                    <a:pt x="75" y="54"/>
                  </a:cubicBezTo>
                  <a:cubicBezTo>
                    <a:pt x="75" y="54"/>
                    <a:pt x="79" y="82"/>
                    <a:pt x="79" y="85"/>
                  </a:cubicBezTo>
                  <a:cubicBezTo>
                    <a:pt x="79" y="88"/>
                    <a:pt x="92" y="103"/>
                    <a:pt x="92" y="103"/>
                  </a:cubicBezTo>
                  <a:cubicBezTo>
                    <a:pt x="92" y="103"/>
                    <a:pt x="90" y="105"/>
                    <a:pt x="85" y="110"/>
                  </a:cubicBezTo>
                  <a:cubicBezTo>
                    <a:pt x="111" y="115"/>
                    <a:pt x="111" y="115"/>
                    <a:pt x="111" y="115"/>
                  </a:cubicBezTo>
                  <a:cubicBezTo>
                    <a:pt x="111" y="115"/>
                    <a:pt x="117" y="105"/>
                    <a:pt x="131" y="108"/>
                  </a:cubicBezTo>
                  <a:cubicBezTo>
                    <a:pt x="145" y="111"/>
                    <a:pt x="147" y="126"/>
                    <a:pt x="147" y="126"/>
                  </a:cubicBezTo>
                  <a:cubicBezTo>
                    <a:pt x="164" y="126"/>
                    <a:pt x="164" y="126"/>
                    <a:pt x="164" y="126"/>
                  </a:cubicBezTo>
                  <a:cubicBezTo>
                    <a:pt x="164" y="126"/>
                    <a:pt x="165" y="129"/>
                    <a:pt x="166" y="134"/>
                  </a:cubicBezTo>
                  <a:cubicBezTo>
                    <a:pt x="183" y="133"/>
                    <a:pt x="183" y="133"/>
                    <a:pt x="183" y="133"/>
                  </a:cubicBezTo>
                  <a:cubicBezTo>
                    <a:pt x="188" y="126"/>
                    <a:pt x="188" y="126"/>
                    <a:pt x="188" y="126"/>
                  </a:cubicBezTo>
                  <a:cubicBezTo>
                    <a:pt x="221" y="130"/>
                    <a:pt x="221" y="130"/>
                    <a:pt x="221" y="130"/>
                  </a:cubicBezTo>
                  <a:cubicBezTo>
                    <a:pt x="221" y="130"/>
                    <a:pt x="224" y="120"/>
                    <a:pt x="227" y="120"/>
                  </a:cubicBezTo>
                  <a:cubicBezTo>
                    <a:pt x="228" y="120"/>
                    <a:pt x="232" y="121"/>
                    <a:pt x="235" y="123"/>
                  </a:cubicBezTo>
                  <a:cubicBezTo>
                    <a:pt x="235" y="123"/>
                    <a:pt x="235" y="123"/>
                    <a:pt x="235" y="123"/>
                  </a:cubicBezTo>
                  <a:cubicBezTo>
                    <a:pt x="236" y="119"/>
                    <a:pt x="240" y="111"/>
                    <a:pt x="250" y="112"/>
                  </a:cubicBezTo>
                  <a:cubicBezTo>
                    <a:pt x="263" y="113"/>
                    <a:pt x="261" y="120"/>
                    <a:pt x="261" y="120"/>
                  </a:cubicBezTo>
                  <a:cubicBezTo>
                    <a:pt x="275" y="130"/>
                    <a:pt x="275" y="130"/>
                    <a:pt x="275" y="130"/>
                  </a:cubicBezTo>
                  <a:cubicBezTo>
                    <a:pt x="275" y="130"/>
                    <a:pt x="286" y="127"/>
                    <a:pt x="289" y="127"/>
                  </a:cubicBezTo>
                  <a:cubicBezTo>
                    <a:pt x="292" y="127"/>
                    <a:pt x="304" y="144"/>
                    <a:pt x="306" y="134"/>
                  </a:cubicBezTo>
                  <a:cubicBezTo>
                    <a:pt x="308" y="124"/>
                    <a:pt x="287" y="113"/>
                    <a:pt x="287" y="113"/>
                  </a:cubicBezTo>
                  <a:cubicBezTo>
                    <a:pt x="287" y="113"/>
                    <a:pt x="272" y="102"/>
                    <a:pt x="278" y="97"/>
                  </a:cubicBezTo>
                  <a:cubicBezTo>
                    <a:pt x="280" y="95"/>
                    <a:pt x="283" y="94"/>
                    <a:pt x="286" y="93"/>
                  </a:cubicBezTo>
                  <a:cubicBezTo>
                    <a:pt x="279" y="86"/>
                    <a:pt x="268" y="76"/>
                    <a:pt x="251" y="75"/>
                  </a:cubicBezTo>
                  <a:cubicBezTo>
                    <a:pt x="251" y="76"/>
                    <a:pt x="256" y="58"/>
                    <a:pt x="256" y="58"/>
                  </a:cubicBezTo>
                  <a:cubicBezTo>
                    <a:pt x="236" y="55"/>
                    <a:pt x="236" y="55"/>
                    <a:pt x="236" y="55"/>
                  </a:cubicBezTo>
                  <a:cubicBezTo>
                    <a:pt x="236" y="55"/>
                    <a:pt x="226" y="40"/>
                    <a:pt x="208" y="42"/>
                  </a:cubicBezTo>
                  <a:cubicBezTo>
                    <a:pt x="190" y="44"/>
                    <a:pt x="198" y="53"/>
                    <a:pt x="179" y="53"/>
                  </a:cubicBezTo>
                  <a:cubicBezTo>
                    <a:pt x="160" y="53"/>
                    <a:pt x="160" y="42"/>
                    <a:pt x="160" y="42"/>
                  </a:cubicBezTo>
                  <a:cubicBezTo>
                    <a:pt x="128" y="22"/>
                    <a:pt x="128" y="22"/>
                    <a:pt x="128" y="22"/>
                  </a:cubicBezTo>
                  <a:cubicBezTo>
                    <a:pt x="128" y="22"/>
                    <a:pt x="108" y="17"/>
                    <a:pt x="95" y="18"/>
                  </a:cubicBezTo>
                  <a:cubicBezTo>
                    <a:pt x="82" y="19"/>
                    <a:pt x="70" y="17"/>
                    <a:pt x="54" y="10"/>
                  </a:cubicBezTo>
                  <a:cubicBezTo>
                    <a:pt x="38" y="3"/>
                    <a:pt x="13" y="0"/>
                    <a:pt x="13" y="0"/>
                  </a:cubicBezTo>
                  <a:cubicBezTo>
                    <a:pt x="0" y="11"/>
                    <a:pt x="0" y="11"/>
                    <a:pt x="0" y="11"/>
                  </a:cubicBezTo>
                  <a:cubicBezTo>
                    <a:pt x="3" y="12"/>
                    <a:pt x="4" y="12"/>
                    <a:pt x="4" y="1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2" name="Azerbeidzjan">
              <a:extLst>
                <a:ext uri="{FF2B5EF4-FFF2-40B4-BE49-F238E27FC236}">
                  <a16:creationId xmlns:a16="http://schemas.microsoft.com/office/drawing/2014/main" id="{6D16281F-6285-4C10-A250-4084665842C7}"/>
                </a:ext>
              </a:extLst>
            </p:cNvPr>
            <p:cNvSpPr>
              <a:spLocks noEditPoints="1"/>
            </p:cNvSpPr>
            <p:nvPr/>
          </p:nvSpPr>
          <p:spPr bwMode="gray">
            <a:xfrm>
              <a:off x="7151694" y="2272235"/>
              <a:ext cx="181097" cy="144878"/>
            </a:xfrm>
            <a:custGeom>
              <a:avLst/>
              <a:gdLst>
                <a:gd name="T0" fmla="*/ 42 w 240"/>
                <a:gd name="T1" fmla="*/ 125 h 194"/>
                <a:gd name="T2" fmla="*/ 31 w 240"/>
                <a:gd name="T3" fmla="*/ 127 h 194"/>
                <a:gd name="T4" fmla="*/ 14 w 240"/>
                <a:gd name="T5" fmla="*/ 116 h 194"/>
                <a:gd name="T6" fmla="*/ 4 w 240"/>
                <a:gd name="T7" fmla="*/ 119 h 194"/>
                <a:gd name="T8" fmla="*/ 14 w 240"/>
                <a:gd name="T9" fmla="*/ 141 h 194"/>
                <a:gd name="T10" fmla="*/ 56 w 240"/>
                <a:gd name="T11" fmla="*/ 163 h 194"/>
                <a:gd name="T12" fmla="*/ 59 w 240"/>
                <a:gd name="T13" fmla="*/ 163 h 194"/>
                <a:gd name="T14" fmla="*/ 50 w 240"/>
                <a:gd name="T15" fmla="*/ 141 h 194"/>
                <a:gd name="T16" fmla="*/ 42 w 240"/>
                <a:gd name="T17" fmla="*/ 125 h 194"/>
                <a:gd name="T18" fmla="*/ 235 w 240"/>
                <a:gd name="T19" fmla="*/ 75 h 194"/>
                <a:gd name="T20" fmla="*/ 205 w 240"/>
                <a:gd name="T21" fmla="*/ 74 h 194"/>
                <a:gd name="T22" fmla="*/ 193 w 240"/>
                <a:gd name="T23" fmla="*/ 56 h 194"/>
                <a:gd name="T24" fmla="*/ 176 w 240"/>
                <a:gd name="T25" fmla="*/ 38 h 194"/>
                <a:gd name="T26" fmla="*/ 177 w 240"/>
                <a:gd name="T27" fmla="*/ 29 h 194"/>
                <a:gd name="T28" fmla="*/ 145 w 240"/>
                <a:gd name="T29" fmla="*/ 2 h 194"/>
                <a:gd name="T30" fmla="*/ 143 w 240"/>
                <a:gd name="T31" fmla="*/ 20 h 194"/>
                <a:gd name="T32" fmla="*/ 126 w 240"/>
                <a:gd name="T33" fmla="*/ 24 h 194"/>
                <a:gd name="T34" fmla="*/ 116 w 240"/>
                <a:gd name="T35" fmla="*/ 38 h 194"/>
                <a:gd name="T36" fmla="*/ 78 w 240"/>
                <a:gd name="T37" fmla="*/ 9 h 194"/>
                <a:gd name="T38" fmla="*/ 43 w 240"/>
                <a:gd name="T39" fmla="*/ 7 h 194"/>
                <a:gd name="T40" fmla="*/ 52 w 240"/>
                <a:gd name="T41" fmla="*/ 23 h 194"/>
                <a:gd name="T42" fmla="*/ 71 w 240"/>
                <a:gd name="T43" fmla="*/ 44 h 194"/>
                <a:gd name="T44" fmla="*/ 54 w 240"/>
                <a:gd name="T45" fmla="*/ 37 h 194"/>
                <a:gd name="T46" fmla="*/ 40 w 240"/>
                <a:gd name="T47" fmla="*/ 40 h 194"/>
                <a:gd name="T48" fmla="*/ 26 w 240"/>
                <a:gd name="T49" fmla="*/ 30 h 194"/>
                <a:gd name="T50" fmla="*/ 15 w 240"/>
                <a:gd name="T51" fmla="*/ 22 h 194"/>
                <a:gd name="T52" fmla="*/ 0 w 240"/>
                <a:gd name="T53" fmla="*/ 33 h 194"/>
                <a:gd name="T54" fmla="*/ 7 w 240"/>
                <a:gd name="T55" fmla="*/ 37 h 194"/>
                <a:gd name="T56" fmla="*/ 6 w 240"/>
                <a:gd name="T57" fmla="*/ 46 h 194"/>
                <a:gd name="T58" fmla="*/ 25 w 240"/>
                <a:gd name="T59" fmla="*/ 54 h 194"/>
                <a:gd name="T60" fmla="*/ 19 w 240"/>
                <a:gd name="T61" fmla="*/ 69 h 194"/>
                <a:gd name="T62" fmla="*/ 49 w 240"/>
                <a:gd name="T63" fmla="*/ 91 h 194"/>
                <a:gd name="T64" fmla="*/ 28 w 240"/>
                <a:gd name="T65" fmla="*/ 100 h 194"/>
                <a:gd name="T66" fmla="*/ 46 w 240"/>
                <a:gd name="T67" fmla="*/ 108 h 194"/>
                <a:gd name="T68" fmla="*/ 56 w 240"/>
                <a:gd name="T69" fmla="*/ 122 h 194"/>
                <a:gd name="T70" fmla="*/ 76 w 240"/>
                <a:gd name="T71" fmla="*/ 124 h 194"/>
                <a:gd name="T72" fmla="*/ 74 w 240"/>
                <a:gd name="T73" fmla="*/ 134 h 194"/>
                <a:gd name="T74" fmla="*/ 78 w 240"/>
                <a:gd name="T75" fmla="*/ 141 h 194"/>
                <a:gd name="T76" fmla="*/ 81 w 240"/>
                <a:gd name="T77" fmla="*/ 162 h 194"/>
                <a:gd name="T78" fmla="*/ 83 w 240"/>
                <a:gd name="T79" fmla="*/ 162 h 194"/>
                <a:gd name="T80" fmla="*/ 97 w 240"/>
                <a:gd name="T81" fmla="*/ 146 h 194"/>
                <a:gd name="T82" fmla="*/ 142 w 240"/>
                <a:gd name="T83" fmla="*/ 115 h 194"/>
                <a:gd name="T84" fmla="*/ 157 w 240"/>
                <a:gd name="T85" fmla="*/ 133 h 194"/>
                <a:gd name="T86" fmla="*/ 150 w 240"/>
                <a:gd name="T87" fmla="*/ 144 h 194"/>
                <a:gd name="T88" fmla="*/ 159 w 240"/>
                <a:gd name="T89" fmla="*/ 157 h 194"/>
                <a:gd name="T90" fmla="*/ 149 w 240"/>
                <a:gd name="T91" fmla="*/ 164 h 194"/>
                <a:gd name="T92" fmla="*/ 168 w 240"/>
                <a:gd name="T93" fmla="*/ 180 h 194"/>
                <a:gd name="T94" fmla="*/ 177 w 240"/>
                <a:gd name="T95" fmla="*/ 189 h 194"/>
                <a:gd name="T96" fmla="*/ 187 w 240"/>
                <a:gd name="T97" fmla="*/ 191 h 194"/>
                <a:gd name="T98" fmla="*/ 188 w 240"/>
                <a:gd name="T99" fmla="*/ 194 h 194"/>
                <a:gd name="T100" fmla="*/ 191 w 240"/>
                <a:gd name="T101" fmla="*/ 174 h 194"/>
                <a:gd name="T102" fmla="*/ 179 w 240"/>
                <a:gd name="T103" fmla="*/ 165 h 194"/>
                <a:gd name="T104" fmla="*/ 190 w 240"/>
                <a:gd name="T105" fmla="*/ 161 h 194"/>
                <a:gd name="T106" fmla="*/ 190 w 240"/>
                <a:gd name="T107" fmla="*/ 142 h 194"/>
                <a:gd name="T108" fmla="*/ 208 w 240"/>
                <a:gd name="T109" fmla="*/ 147 h 194"/>
                <a:gd name="T110" fmla="*/ 198 w 240"/>
                <a:gd name="T111" fmla="*/ 129 h 194"/>
                <a:gd name="T112" fmla="*/ 201 w 240"/>
                <a:gd name="T113" fmla="*/ 116 h 194"/>
                <a:gd name="T114" fmla="*/ 200 w 240"/>
                <a:gd name="T115" fmla="*/ 93 h 194"/>
                <a:gd name="T116" fmla="*/ 210 w 240"/>
                <a:gd name="T117" fmla="*/ 95 h 194"/>
                <a:gd name="T118" fmla="*/ 218 w 240"/>
                <a:gd name="T119" fmla="*/ 86 h 194"/>
                <a:gd name="T120" fmla="*/ 240 w 240"/>
                <a:gd name="T121" fmla="*/ 88 h 194"/>
                <a:gd name="T122" fmla="*/ 235 w 240"/>
                <a:gd name="T12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0" h="194">
                  <a:moveTo>
                    <a:pt x="42" y="125"/>
                  </a:moveTo>
                  <a:cubicBezTo>
                    <a:pt x="33" y="124"/>
                    <a:pt x="31" y="127"/>
                    <a:pt x="31" y="127"/>
                  </a:cubicBezTo>
                  <a:cubicBezTo>
                    <a:pt x="31" y="127"/>
                    <a:pt x="21" y="126"/>
                    <a:pt x="14" y="116"/>
                  </a:cubicBezTo>
                  <a:cubicBezTo>
                    <a:pt x="13" y="116"/>
                    <a:pt x="6" y="118"/>
                    <a:pt x="4" y="119"/>
                  </a:cubicBezTo>
                  <a:cubicBezTo>
                    <a:pt x="6" y="125"/>
                    <a:pt x="7" y="135"/>
                    <a:pt x="14" y="141"/>
                  </a:cubicBezTo>
                  <a:cubicBezTo>
                    <a:pt x="24" y="149"/>
                    <a:pt x="41" y="163"/>
                    <a:pt x="56" y="163"/>
                  </a:cubicBezTo>
                  <a:cubicBezTo>
                    <a:pt x="57" y="163"/>
                    <a:pt x="58" y="163"/>
                    <a:pt x="59" y="163"/>
                  </a:cubicBezTo>
                  <a:cubicBezTo>
                    <a:pt x="57" y="156"/>
                    <a:pt x="52" y="144"/>
                    <a:pt x="50" y="141"/>
                  </a:cubicBezTo>
                  <a:cubicBezTo>
                    <a:pt x="47" y="137"/>
                    <a:pt x="51" y="126"/>
                    <a:pt x="42" y="125"/>
                  </a:cubicBezTo>
                  <a:close/>
                  <a:moveTo>
                    <a:pt x="235" y="75"/>
                  </a:moveTo>
                  <a:cubicBezTo>
                    <a:pt x="231" y="67"/>
                    <a:pt x="215" y="74"/>
                    <a:pt x="205" y="74"/>
                  </a:cubicBezTo>
                  <a:cubicBezTo>
                    <a:pt x="195" y="74"/>
                    <a:pt x="193" y="56"/>
                    <a:pt x="193" y="56"/>
                  </a:cubicBezTo>
                  <a:cubicBezTo>
                    <a:pt x="176" y="38"/>
                    <a:pt x="176" y="38"/>
                    <a:pt x="176" y="38"/>
                  </a:cubicBezTo>
                  <a:cubicBezTo>
                    <a:pt x="177" y="29"/>
                    <a:pt x="177" y="29"/>
                    <a:pt x="177" y="29"/>
                  </a:cubicBezTo>
                  <a:cubicBezTo>
                    <a:pt x="145" y="2"/>
                    <a:pt x="145" y="2"/>
                    <a:pt x="145" y="2"/>
                  </a:cubicBezTo>
                  <a:cubicBezTo>
                    <a:pt x="145" y="2"/>
                    <a:pt x="144" y="13"/>
                    <a:pt x="143" y="20"/>
                  </a:cubicBezTo>
                  <a:cubicBezTo>
                    <a:pt x="142" y="27"/>
                    <a:pt x="126" y="24"/>
                    <a:pt x="126" y="24"/>
                  </a:cubicBezTo>
                  <a:cubicBezTo>
                    <a:pt x="126" y="24"/>
                    <a:pt x="132" y="36"/>
                    <a:pt x="116" y="38"/>
                  </a:cubicBezTo>
                  <a:cubicBezTo>
                    <a:pt x="100" y="40"/>
                    <a:pt x="91" y="18"/>
                    <a:pt x="78" y="9"/>
                  </a:cubicBezTo>
                  <a:cubicBezTo>
                    <a:pt x="65" y="0"/>
                    <a:pt x="49" y="2"/>
                    <a:pt x="43" y="7"/>
                  </a:cubicBezTo>
                  <a:cubicBezTo>
                    <a:pt x="37" y="12"/>
                    <a:pt x="52" y="23"/>
                    <a:pt x="52" y="23"/>
                  </a:cubicBezTo>
                  <a:cubicBezTo>
                    <a:pt x="52" y="23"/>
                    <a:pt x="73" y="34"/>
                    <a:pt x="71" y="44"/>
                  </a:cubicBezTo>
                  <a:cubicBezTo>
                    <a:pt x="69" y="54"/>
                    <a:pt x="57" y="37"/>
                    <a:pt x="54" y="37"/>
                  </a:cubicBezTo>
                  <a:cubicBezTo>
                    <a:pt x="51" y="37"/>
                    <a:pt x="40" y="40"/>
                    <a:pt x="40" y="40"/>
                  </a:cubicBezTo>
                  <a:cubicBezTo>
                    <a:pt x="26" y="30"/>
                    <a:pt x="26" y="30"/>
                    <a:pt x="26" y="30"/>
                  </a:cubicBezTo>
                  <a:cubicBezTo>
                    <a:pt x="26" y="30"/>
                    <a:pt x="28" y="23"/>
                    <a:pt x="15" y="22"/>
                  </a:cubicBezTo>
                  <a:cubicBezTo>
                    <a:pt x="5" y="21"/>
                    <a:pt x="1" y="29"/>
                    <a:pt x="0" y="33"/>
                  </a:cubicBezTo>
                  <a:cubicBezTo>
                    <a:pt x="3" y="35"/>
                    <a:pt x="7" y="37"/>
                    <a:pt x="7" y="37"/>
                  </a:cubicBezTo>
                  <a:cubicBezTo>
                    <a:pt x="6" y="46"/>
                    <a:pt x="6" y="46"/>
                    <a:pt x="6" y="46"/>
                  </a:cubicBezTo>
                  <a:cubicBezTo>
                    <a:pt x="6" y="46"/>
                    <a:pt x="25" y="47"/>
                    <a:pt x="25" y="54"/>
                  </a:cubicBezTo>
                  <a:cubicBezTo>
                    <a:pt x="25" y="61"/>
                    <a:pt x="19" y="69"/>
                    <a:pt x="19" y="69"/>
                  </a:cubicBezTo>
                  <a:cubicBezTo>
                    <a:pt x="19" y="69"/>
                    <a:pt x="50" y="82"/>
                    <a:pt x="49" y="91"/>
                  </a:cubicBezTo>
                  <a:cubicBezTo>
                    <a:pt x="48" y="100"/>
                    <a:pt x="28" y="100"/>
                    <a:pt x="28" y="100"/>
                  </a:cubicBezTo>
                  <a:cubicBezTo>
                    <a:pt x="46" y="108"/>
                    <a:pt x="46" y="108"/>
                    <a:pt x="46" y="108"/>
                  </a:cubicBezTo>
                  <a:cubicBezTo>
                    <a:pt x="56" y="122"/>
                    <a:pt x="56" y="122"/>
                    <a:pt x="56" y="122"/>
                  </a:cubicBezTo>
                  <a:cubicBezTo>
                    <a:pt x="76" y="124"/>
                    <a:pt x="76" y="124"/>
                    <a:pt x="76" y="124"/>
                  </a:cubicBezTo>
                  <a:cubicBezTo>
                    <a:pt x="74" y="134"/>
                    <a:pt x="74" y="134"/>
                    <a:pt x="74" y="134"/>
                  </a:cubicBezTo>
                  <a:cubicBezTo>
                    <a:pt x="78" y="141"/>
                    <a:pt x="78" y="141"/>
                    <a:pt x="78" y="141"/>
                  </a:cubicBezTo>
                  <a:cubicBezTo>
                    <a:pt x="78" y="141"/>
                    <a:pt x="80" y="154"/>
                    <a:pt x="81" y="162"/>
                  </a:cubicBezTo>
                  <a:cubicBezTo>
                    <a:pt x="82" y="162"/>
                    <a:pt x="82" y="162"/>
                    <a:pt x="83" y="162"/>
                  </a:cubicBezTo>
                  <a:cubicBezTo>
                    <a:pt x="86" y="161"/>
                    <a:pt x="94" y="150"/>
                    <a:pt x="97" y="146"/>
                  </a:cubicBezTo>
                  <a:cubicBezTo>
                    <a:pt x="100" y="142"/>
                    <a:pt x="136" y="115"/>
                    <a:pt x="142" y="115"/>
                  </a:cubicBezTo>
                  <a:cubicBezTo>
                    <a:pt x="148" y="115"/>
                    <a:pt x="155" y="127"/>
                    <a:pt x="157" y="133"/>
                  </a:cubicBezTo>
                  <a:cubicBezTo>
                    <a:pt x="159" y="139"/>
                    <a:pt x="150" y="139"/>
                    <a:pt x="150" y="144"/>
                  </a:cubicBezTo>
                  <a:cubicBezTo>
                    <a:pt x="150" y="149"/>
                    <a:pt x="159" y="151"/>
                    <a:pt x="159" y="157"/>
                  </a:cubicBezTo>
                  <a:cubicBezTo>
                    <a:pt x="159" y="163"/>
                    <a:pt x="149" y="159"/>
                    <a:pt x="149" y="164"/>
                  </a:cubicBezTo>
                  <a:cubicBezTo>
                    <a:pt x="149" y="169"/>
                    <a:pt x="162" y="177"/>
                    <a:pt x="168" y="180"/>
                  </a:cubicBezTo>
                  <a:cubicBezTo>
                    <a:pt x="174" y="183"/>
                    <a:pt x="177" y="189"/>
                    <a:pt x="177" y="189"/>
                  </a:cubicBezTo>
                  <a:cubicBezTo>
                    <a:pt x="187" y="191"/>
                    <a:pt x="187" y="191"/>
                    <a:pt x="187" y="191"/>
                  </a:cubicBezTo>
                  <a:cubicBezTo>
                    <a:pt x="187" y="191"/>
                    <a:pt x="187" y="192"/>
                    <a:pt x="188" y="194"/>
                  </a:cubicBezTo>
                  <a:cubicBezTo>
                    <a:pt x="190" y="187"/>
                    <a:pt x="192" y="178"/>
                    <a:pt x="191" y="174"/>
                  </a:cubicBezTo>
                  <a:cubicBezTo>
                    <a:pt x="189" y="168"/>
                    <a:pt x="179" y="165"/>
                    <a:pt x="179" y="165"/>
                  </a:cubicBezTo>
                  <a:cubicBezTo>
                    <a:pt x="190" y="161"/>
                    <a:pt x="190" y="161"/>
                    <a:pt x="190" y="161"/>
                  </a:cubicBezTo>
                  <a:cubicBezTo>
                    <a:pt x="190" y="142"/>
                    <a:pt x="190" y="142"/>
                    <a:pt x="190" y="142"/>
                  </a:cubicBezTo>
                  <a:cubicBezTo>
                    <a:pt x="190" y="142"/>
                    <a:pt x="202" y="155"/>
                    <a:pt x="208" y="147"/>
                  </a:cubicBezTo>
                  <a:cubicBezTo>
                    <a:pt x="214" y="139"/>
                    <a:pt x="198" y="129"/>
                    <a:pt x="198" y="129"/>
                  </a:cubicBezTo>
                  <a:cubicBezTo>
                    <a:pt x="201" y="116"/>
                    <a:pt x="201" y="116"/>
                    <a:pt x="201" y="116"/>
                  </a:cubicBezTo>
                  <a:cubicBezTo>
                    <a:pt x="200" y="93"/>
                    <a:pt x="200" y="93"/>
                    <a:pt x="200" y="93"/>
                  </a:cubicBezTo>
                  <a:cubicBezTo>
                    <a:pt x="210" y="95"/>
                    <a:pt x="210" y="95"/>
                    <a:pt x="210" y="95"/>
                  </a:cubicBezTo>
                  <a:cubicBezTo>
                    <a:pt x="218" y="86"/>
                    <a:pt x="218" y="86"/>
                    <a:pt x="218" y="86"/>
                  </a:cubicBezTo>
                  <a:cubicBezTo>
                    <a:pt x="240" y="88"/>
                    <a:pt x="240" y="88"/>
                    <a:pt x="240" y="88"/>
                  </a:cubicBezTo>
                  <a:cubicBezTo>
                    <a:pt x="240" y="88"/>
                    <a:pt x="239" y="83"/>
                    <a:pt x="235" y="7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3" name="Oekraïne">
              <a:extLst>
                <a:ext uri="{FF2B5EF4-FFF2-40B4-BE49-F238E27FC236}">
                  <a16:creationId xmlns:a16="http://schemas.microsoft.com/office/drawing/2014/main" id="{E23B61B3-BC42-436C-AC78-E9BF57F275DB}"/>
                </a:ext>
              </a:extLst>
            </p:cNvPr>
            <p:cNvSpPr>
              <a:spLocks/>
            </p:cNvSpPr>
            <p:nvPr/>
          </p:nvSpPr>
          <p:spPr bwMode="gray">
            <a:xfrm>
              <a:off x="6386822" y="1861036"/>
              <a:ext cx="564599" cy="311062"/>
            </a:xfrm>
            <a:custGeom>
              <a:avLst/>
              <a:gdLst>
                <a:gd name="T0" fmla="*/ 51 w 750"/>
                <a:gd name="T1" fmla="*/ 223 h 415"/>
                <a:gd name="T2" fmla="*/ 79 w 750"/>
                <a:gd name="T3" fmla="*/ 232 h 415"/>
                <a:gd name="T4" fmla="*/ 132 w 750"/>
                <a:gd name="T5" fmla="*/ 230 h 415"/>
                <a:gd name="T6" fmla="*/ 166 w 750"/>
                <a:gd name="T7" fmla="*/ 227 h 415"/>
                <a:gd name="T8" fmla="*/ 209 w 750"/>
                <a:gd name="T9" fmla="*/ 209 h 415"/>
                <a:gd name="T10" fmla="*/ 243 w 750"/>
                <a:gd name="T11" fmla="*/ 208 h 415"/>
                <a:gd name="T12" fmla="*/ 274 w 750"/>
                <a:gd name="T13" fmla="*/ 225 h 415"/>
                <a:gd name="T14" fmla="*/ 296 w 750"/>
                <a:gd name="T15" fmla="*/ 259 h 415"/>
                <a:gd name="T16" fmla="*/ 311 w 750"/>
                <a:gd name="T17" fmla="*/ 278 h 415"/>
                <a:gd name="T18" fmla="*/ 317 w 750"/>
                <a:gd name="T19" fmla="*/ 310 h 415"/>
                <a:gd name="T20" fmla="*/ 304 w 750"/>
                <a:gd name="T21" fmla="*/ 321 h 415"/>
                <a:gd name="T22" fmla="*/ 283 w 750"/>
                <a:gd name="T23" fmla="*/ 356 h 415"/>
                <a:gd name="T24" fmla="*/ 281 w 750"/>
                <a:gd name="T25" fmla="*/ 370 h 415"/>
                <a:gd name="T26" fmla="*/ 323 w 750"/>
                <a:gd name="T27" fmla="*/ 353 h 415"/>
                <a:gd name="T28" fmla="*/ 391 w 750"/>
                <a:gd name="T29" fmla="*/ 301 h 415"/>
                <a:gd name="T30" fmla="*/ 436 w 750"/>
                <a:gd name="T31" fmla="*/ 299 h 415"/>
                <a:gd name="T32" fmla="*/ 420 w 750"/>
                <a:gd name="T33" fmla="*/ 310 h 415"/>
                <a:gd name="T34" fmla="*/ 488 w 750"/>
                <a:gd name="T35" fmla="*/ 324 h 415"/>
                <a:gd name="T36" fmla="*/ 499 w 750"/>
                <a:gd name="T37" fmla="*/ 381 h 415"/>
                <a:gd name="T38" fmla="*/ 542 w 750"/>
                <a:gd name="T39" fmla="*/ 396 h 415"/>
                <a:gd name="T40" fmla="*/ 591 w 750"/>
                <a:gd name="T41" fmla="*/ 385 h 415"/>
                <a:gd name="T42" fmla="*/ 622 w 750"/>
                <a:gd name="T43" fmla="*/ 361 h 415"/>
                <a:gd name="T44" fmla="*/ 553 w 750"/>
                <a:gd name="T45" fmla="*/ 352 h 415"/>
                <a:gd name="T46" fmla="*/ 503 w 750"/>
                <a:gd name="T47" fmla="*/ 328 h 415"/>
                <a:gd name="T48" fmla="*/ 537 w 750"/>
                <a:gd name="T49" fmla="*/ 322 h 415"/>
                <a:gd name="T50" fmla="*/ 588 w 750"/>
                <a:gd name="T51" fmla="*/ 297 h 415"/>
                <a:gd name="T52" fmla="*/ 679 w 750"/>
                <a:gd name="T53" fmla="*/ 273 h 415"/>
                <a:gd name="T54" fmla="*/ 703 w 750"/>
                <a:gd name="T55" fmla="*/ 231 h 415"/>
                <a:gd name="T56" fmla="*/ 727 w 750"/>
                <a:gd name="T57" fmla="*/ 189 h 415"/>
                <a:gd name="T58" fmla="*/ 742 w 750"/>
                <a:gd name="T59" fmla="*/ 166 h 415"/>
                <a:gd name="T60" fmla="*/ 709 w 750"/>
                <a:gd name="T61" fmla="*/ 136 h 415"/>
                <a:gd name="T62" fmla="*/ 662 w 750"/>
                <a:gd name="T63" fmla="*/ 119 h 415"/>
                <a:gd name="T64" fmla="*/ 620 w 750"/>
                <a:gd name="T65" fmla="*/ 100 h 415"/>
                <a:gd name="T66" fmla="*/ 578 w 750"/>
                <a:gd name="T67" fmla="*/ 106 h 415"/>
                <a:gd name="T68" fmla="*/ 540 w 750"/>
                <a:gd name="T69" fmla="*/ 99 h 415"/>
                <a:gd name="T70" fmla="*/ 482 w 750"/>
                <a:gd name="T71" fmla="*/ 56 h 415"/>
                <a:gd name="T72" fmla="*/ 486 w 750"/>
                <a:gd name="T73" fmla="*/ 26 h 415"/>
                <a:gd name="T74" fmla="*/ 431 w 750"/>
                <a:gd name="T75" fmla="*/ 1 h 415"/>
                <a:gd name="T76" fmla="*/ 398 w 750"/>
                <a:gd name="T77" fmla="*/ 16 h 415"/>
                <a:gd name="T78" fmla="*/ 327 w 750"/>
                <a:gd name="T79" fmla="*/ 53 h 415"/>
                <a:gd name="T80" fmla="*/ 273 w 750"/>
                <a:gd name="T81" fmla="*/ 39 h 415"/>
                <a:gd name="T82" fmla="*/ 247 w 750"/>
                <a:gd name="T83" fmla="*/ 46 h 415"/>
                <a:gd name="T84" fmla="*/ 224 w 750"/>
                <a:gd name="T85" fmla="*/ 38 h 415"/>
                <a:gd name="T86" fmla="*/ 202 w 750"/>
                <a:gd name="T87" fmla="*/ 40 h 415"/>
                <a:gd name="T88" fmla="*/ 157 w 750"/>
                <a:gd name="T89" fmla="*/ 28 h 415"/>
                <a:gd name="T90" fmla="*/ 103 w 750"/>
                <a:gd name="T91" fmla="*/ 27 h 415"/>
                <a:gd name="T92" fmla="*/ 47 w 750"/>
                <a:gd name="T93" fmla="*/ 40 h 415"/>
                <a:gd name="T94" fmla="*/ 75 w 750"/>
                <a:gd name="T95" fmla="*/ 76 h 415"/>
                <a:gd name="T96" fmla="*/ 58 w 750"/>
                <a:gd name="T97" fmla="*/ 103 h 415"/>
                <a:gd name="T98" fmla="*/ 30 w 750"/>
                <a:gd name="T99" fmla="*/ 174 h 415"/>
                <a:gd name="T100" fmla="*/ 1 w 750"/>
                <a:gd name="T101" fmla="*/ 19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0" h="415">
                  <a:moveTo>
                    <a:pt x="16" y="215"/>
                  </a:moveTo>
                  <a:cubicBezTo>
                    <a:pt x="22" y="216"/>
                    <a:pt x="38" y="223"/>
                    <a:pt x="38" y="223"/>
                  </a:cubicBezTo>
                  <a:cubicBezTo>
                    <a:pt x="38" y="223"/>
                    <a:pt x="47" y="223"/>
                    <a:pt x="51" y="223"/>
                  </a:cubicBezTo>
                  <a:cubicBezTo>
                    <a:pt x="55" y="223"/>
                    <a:pt x="57" y="230"/>
                    <a:pt x="57" y="230"/>
                  </a:cubicBezTo>
                  <a:cubicBezTo>
                    <a:pt x="73" y="227"/>
                    <a:pt x="73" y="227"/>
                    <a:pt x="73" y="227"/>
                  </a:cubicBezTo>
                  <a:cubicBezTo>
                    <a:pt x="79" y="232"/>
                    <a:pt x="79" y="232"/>
                    <a:pt x="79" y="232"/>
                  </a:cubicBezTo>
                  <a:cubicBezTo>
                    <a:pt x="79" y="232"/>
                    <a:pt x="94" y="224"/>
                    <a:pt x="100" y="225"/>
                  </a:cubicBezTo>
                  <a:cubicBezTo>
                    <a:pt x="106" y="226"/>
                    <a:pt x="112" y="245"/>
                    <a:pt x="122" y="242"/>
                  </a:cubicBezTo>
                  <a:cubicBezTo>
                    <a:pt x="132" y="239"/>
                    <a:pt x="132" y="230"/>
                    <a:pt x="132" y="230"/>
                  </a:cubicBezTo>
                  <a:cubicBezTo>
                    <a:pt x="149" y="233"/>
                    <a:pt x="149" y="233"/>
                    <a:pt x="149" y="233"/>
                  </a:cubicBezTo>
                  <a:cubicBezTo>
                    <a:pt x="153" y="226"/>
                    <a:pt x="153" y="226"/>
                    <a:pt x="153" y="226"/>
                  </a:cubicBezTo>
                  <a:cubicBezTo>
                    <a:pt x="153" y="226"/>
                    <a:pt x="156" y="227"/>
                    <a:pt x="166" y="227"/>
                  </a:cubicBezTo>
                  <a:cubicBezTo>
                    <a:pt x="176" y="227"/>
                    <a:pt x="174" y="209"/>
                    <a:pt x="191" y="212"/>
                  </a:cubicBezTo>
                  <a:cubicBezTo>
                    <a:pt x="193" y="204"/>
                    <a:pt x="193" y="204"/>
                    <a:pt x="193" y="204"/>
                  </a:cubicBezTo>
                  <a:cubicBezTo>
                    <a:pt x="193" y="204"/>
                    <a:pt x="203" y="210"/>
                    <a:pt x="209" y="209"/>
                  </a:cubicBezTo>
                  <a:cubicBezTo>
                    <a:pt x="215" y="208"/>
                    <a:pt x="215" y="203"/>
                    <a:pt x="224" y="202"/>
                  </a:cubicBezTo>
                  <a:cubicBezTo>
                    <a:pt x="233" y="201"/>
                    <a:pt x="239" y="210"/>
                    <a:pt x="239" y="210"/>
                  </a:cubicBezTo>
                  <a:cubicBezTo>
                    <a:pt x="243" y="208"/>
                    <a:pt x="243" y="208"/>
                    <a:pt x="243" y="208"/>
                  </a:cubicBezTo>
                  <a:cubicBezTo>
                    <a:pt x="243" y="208"/>
                    <a:pt x="239" y="213"/>
                    <a:pt x="248" y="213"/>
                  </a:cubicBezTo>
                  <a:cubicBezTo>
                    <a:pt x="257" y="213"/>
                    <a:pt x="264" y="210"/>
                    <a:pt x="269" y="214"/>
                  </a:cubicBezTo>
                  <a:cubicBezTo>
                    <a:pt x="274" y="218"/>
                    <a:pt x="274" y="225"/>
                    <a:pt x="274" y="225"/>
                  </a:cubicBezTo>
                  <a:cubicBezTo>
                    <a:pt x="274" y="225"/>
                    <a:pt x="283" y="219"/>
                    <a:pt x="294" y="227"/>
                  </a:cubicBezTo>
                  <a:cubicBezTo>
                    <a:pt x="305" y="235"/>
                    <a:pt x="296" y="244"/>
                    <a:pt x="296" y="244"/>
                  </a:cubicBezTo>
                  <a:cubicBezTo>
                    <a:pt x="296" y="244"/>
                    <a:pt x="293" y="259"/>
                    <a:pt x="296" y="259"/>
                  </a:cubicBezTo>
                  <a:cubicBezTo>
                    <a:pt x="299" y="259"/>
                    <a:pt x="308" y="257"/>
                    <a:pt x="308" y="257"/>
                  </a:cubicBezTo>
                  <a:cubicBezTo>
                    <a:pt x="313" y="262"/>
                    <a:pt x="313" y="262"/>
                    <a:pt x="313" y="262"/>
                  </a:cubicBezTo>
                  <a:cubicBezTo>
                    <a:pt x="313" y="262"/>
                    <a:pt x="304" y="276"/>
                    <a:pt x="311" y="278"/>
                  </a:cubicBezTo>
                  <a:cubicBezTo>
                    <a:pt x="318" y="280"/>
                    <a:pt x="331" y="277"/>
                    <a:pt x="332" y="284"/>
                  </a:cubicBezTo>
                  <a:cubicBezTo>
                    <a:pt x="333" y="291"/>
                    <a:pt x="334" y="305"/>
                    <a:pt x="334" y="305"/>
                  </a:cubicBezTo>
                  <a:cubicBezTo>
                    <a:pt x="334" y="305"/>
                    <a:pt x="324" y="309"/>
                    <a:pt x="317" y="310"/>
                  </a:cubicBezTo>
                  <a:cubicBezTo>
                    <a:pt x="310" y="311"/>
                    <a:pt x="304" y="303"/>
                    <a:pt x="304" y="303"/>
                  </a:cubicBezTo>
                  <a:cubicBezTo>
                    <a:pt x="304" y="303"/>
                    <a:pt x="287" y="303"/>
                    <a:pt x="288" y="307"/>
                  </a:cubicBezTo>
                  <a:cubicBezTo>
                    <a:pt x="289" y="311"/>
                    <a:pt x="304" y="321"/>
                    <a:pt x="304" y="321"/>
                  </a:cubicBezTo>
                  <a:cubicBezTo>
                    <a:pt x="295" y="330"/>
                    <a:pt x="295" y="330"/>
                    <a:pt x="295" y="330"/>
                  </a:cubicBezTo>
                  <a:cubicBezTo>
                    <a:pt x="295" y="330"/>
                    <a:pt x="279" y="338"/>
                    <a:pt x="279" y="342"/>
                  </a:cubicBezTo>
                  <a:cubicBezTo>
                    <a:pt x="279" y="346"/>
                    <a:pt x="283" y="356"/>
                    <a:pt x="283" y="356"/>
                  </a:cubicBezTo>
                  <a:cubicBezTo>
                    <a:pt x="266" y="359"/>
                    <a:pt x="266" y="359"/>
                    <a:pt x="266" y="359"/>
                  </a:cubicBezTo>
                  <a:cubicBezTo>
                    <a:pt x="263" y="353"/>
                    <a:pt x="264" y="348"/>
                    <a:pt x="264" y="345"/>
                  </a:cubicBezTo>
                  <a:cubicBezTo>
                    <a:pt x="263" y="350"/>
                    <a:pt x="263" y="367"/>
                    <a:pt x="281" y="370"/>
                  </a:cubicBezTo>
                  <a:cubicBezTo>
                    <a:pt x="302" y="373"/>
                    <a:pt x="298" y="359"/>
                    <a:pt x="310" y="360"/>
                  </a:cubicBezTo>
                  <a:cubicBezTo>
                    <a:pt x="319" y="361"/>
                    <a:pt x="323" y="357"/>
                    <a:pt x="324" y="355"/>
                  </a:cubicBezTo>
                  <a:cubicBezTo>
                    <a:pt x="324" y="353"/>
                    <a:pt x="323" y="353"/>
                    <a:pt x="323" y="353"/>
                  </a:cubicBezTo>
                  <a:cubicBezTo>
                    <a:pt x="323" y="353"/>
                    <a:pt x="340" y="346"/>
                    <a:pt x="348" y="340"/>
                  </a:cubicBezTo>
                  <a:cubicBezTo>
                    <a:pt x="357" y="334"/>
                    <a:pt x="370" y="310"/>
                    <a:pt x="370" y="310"/>
                  </a:cubicBezTo>
                  <a:cubicBezTo>
                    <a:pt x="391" y="301"/>
                    <a:pt x="391" y="301"/>
                    <a:pt x="391" y="301"/>
                  </a:cubicBezTo>
                  <a:cubicBezTo>
                    <a:pt x="400" y="290"/>
                    <a:pt x="400" y="290"/>
                    <a:pt x="400" y="290"/>
                  </a:cubicBezTo>
                  <a:cubicBezTo>
                    <a:pt x="411" y="295"/>
                    <a:pt x="411" y="295"/>
                    <a:pt x="411" y="295"/>
                  </a:cubicBezTo>
                  <a:cubicBezTo>
                    <a:pt x="411" y="295"/>
                    <a:pt x="433" y="299"/>
                    <a:pt x="436" y="299"/>
                  </a:cubicBezTo>
                  <a:cubicBezTo>
                    <a:pt x="439" y="299"/>
                    <a:pt x="447" y="293"/>
                    <a:pt x="447" y="293"/>
                  </a:cubicBezTo>
                  <a:cubicBezTo>
                    <a:pt x="435" y="309"/>
                    <a:pt x="435" y="309"/>
                    <a:pt x="435" y="309"/>
                  </a:cubicBezTo>
                  <a:cubicBezTo>
                    <a:pt x="435" y="309"/>
                    <a:pt x="417" y="303"/>
                    <a:pt x="420" y="310"/>
                  </a:cubicBezTo>
                  <a:cubicBezTo>
                    <a:pt x="423" y="317"/>
                    <a:pt x="443" y="322"/>
                    <a:pt x="443" y="322"/>
                  </a:cubicBezTo>
                  <a:cubicBezTo>
                    <a:pt x="475" y="323"/>
                    <a:pt x="475" y="323"/>
                    <a:pt x="475" y="323"/>
                  </a:cubicBezTo>
                  <a:cubicBezTo>
                    <a:pt x="488" y="324"/>
                    <a:pt x="488" y="324"/>
                    <a:pt x="488" y="324"/>
                  </a:cubicBezTo>
                  <a:cubicBezTo>
                    <a:pt x="495" y="335"/>
                    <a:pt x="495" y="335"/>
                    <a:pt x="495" y="335"/>
                  </a:cubicBezTo>
                  <a:cubicBezTo>
                    <a:pt x="495" y="335"/>
                    <a:pt x="449" y="361"/>
                    <a:pt x="452" y="364"/>
                  </a:cubicBezTo>
                  <a:cubicBezTo>
                    <a:pt x="455" y="367"/>
                    <a:pt x="497" y="368"/>
                    <a:pt x="499" y="381"/>
                  </a:cubicBezTo>
                  <a:cubicBezTo>
                    <a:pt x="501" y="395"/>
                    <a:pt x="489" y="409"/>
                    <a:pt x="494" y="411"/>
                  </a:cubicBezTo>
                  <a:cubicBezTo>
                    <a:pt x="500" y="413"/>
                    <a:pt x="521" y="415"/>
                    <a:pt x="521" y="415"/>
                  </a:cubicBezTo>
                  <a:cubicBezTo>
                    <a:pt x="521" y="415"/>
                    <a:pt x="535" y="396"/>
                    <a:pt x="542" y="396"/>
                  </a:cubicBezTo>
                  <a:cubicBezTo>
                    <a:pt x="550" y="396"/>
                    <a:pt x="553" y="402"/>
                    <a:pt x="563" y="396"/>
                  </a:cubicBezTo>
                  <a:cubicBezTo>
                    <a:pt x="573" y="390"/>
                    <a:pt x="571" y="378"/>
                    <a:pt x="578" y="377"/>
                  </a:cubicBezTo>
                  <a:cubicBezTo>
                    <a:pt x="585" y="376"/>
                    <a:pt x="591" y="385"/>
                    <a:pt x="591" y="385"/>
                  </a:cubicBezTo>
                  <a:cubicBezTo>
                    <a:pt x="614" y="381"/>
                    <a:pt x="614" y="381"/>
                    <a:pt x="614" y="381"/>
                  </a:cubicBezTo>
                  <a:cubicBezTo>
                    <a:pt x="616" y="370"/>
                    <a:pt x="616" y="370"/>
                    <a:pt x="616" y="370"/>
                  </a:cubicBezTo>
                  <a:cubicBezTo>
                    <a:pt x="622" y="361"/>
                    <a:pt x="622" y="361"/>
                    <a:pt x="622" y="361"/>
                  </a:cubicBezTo>
                  <a:cubicBezTo>
                    <a:pt x="622" y="361"/>
                    <a:pt x="608" y="355"/>
                    <a:pt x="602" y="361"/>
                  </a:cubicBezTo>
                  <a:cubicBezTo>
                    <a:pt x="596" y="367"/>
                    <a:pt x="572" y="368"/>
                    <a:pt x="572" y="368"/>
                  </a:cubicBezTo>
                  <a:cubicBezTo>
                    <a:pt x="572" y="368"/>
                    <a:pt x="554" y="362"/>
                    <a:pt x="553" y="352"/>
                  </a:cubicBezTo>
                  <a:cubicBezTo>
                    <a:pt x="552" y="342"/>
                    <a:pt x="540" y="343"/>
                    <a:pt x="540" y="343"/>
                  </a:cubicBezTo>
                  <a:cubicBezTo>
                    <a:pt x="528" y="330"/>
                    <a:pt x="528" y="330"/>
                    <a:pt x="528" y="330"/>
                  </a:cubicBezTo>
                  <a:cubicBezTo>
                    <a:pt x="503" y="328"/>
                    <a:pt x="503" y="328"/>
                    <a:pt x="503" y="328"/>
                  </a:cubicBezTo>
                  <a:cubicBezTo>
                    <a:pt x="496" y="320"/>
                    <a:pt x="496" y="320"/>
                    <a:pt x="496" y="320"/>
                  </a:cubicBezTo>
                  <a:cubicBezTo>
                    <a:pt x="512" y="319"/>
                    <a:pt x="512" y="319"/>
                    <a:pt x="512" y="319"/>
                  </a:cubicBezTo>
                  <a:cubicBezTo>
                    <a:pt x="512" y="319"/>
                    <a:pt x="531" y="323"/>
                    <a:pt x="537" y="322"/>
                  </a:cubicBezTo>
                  <a:cubicBezTo>
                    <a:pt x="544" y="320"/>
                    <a:pt x="559" y="308"/>
                    <a:pt x="559" y="308"/>
                  </a:cubicBezTo>
                  <a:cubicBezTo>
                    <a:pt x="565" y="313"/>
                    <a:pt x="565" y="313"/>
                    <a:pt x="565" y="313"/>
                  </a:cubicBezTo>
                  <a:cubicBezTo>
                    <a:pt x="565" y="313"/>
                    <a:pt x="579" y="300"/>
                    <a:pt x="588" y="297"/>
                  </a:cubicBezTo>
                  <a:cubicBezTo>
                    <a:pt x="598" y="294"/>
                    <a:pt x="624" y="293"/>
                    <a:pt x="624" y="293"/>
                  </a:cubicBezTo>
                  <a:cubicBezTo>
                    <a:pt x="652" y="271"/>
                    <a:pt x="652" y="271"/>
                    <a:pt x="652" y="271"/>
                  </a:cubicBezTo>
                  <a:cubicBezTo>
                    <a:pt x="652" y="271"/>
                    <a:pt x="667" y="278"/>
                    <a:pt x="679" y="273"/>
                  </a:cubicBezTo>
                  <a:cubicBezTo>
                    <a:pt x="676" y="248"/>
                    <a:pt x="676" y="248"/>
                    <a:pt x="676" y="248"/>
                  </a:cubicBezTo>
                  <a:cubicBezTo>
                    <a:pt x="676" y="248"/>
                    <a:pt x="689" y="248"/>
                    <a:pt x="692" y="244"/>
                  </a:cubicBezTo>
                  <a:cubicBezTo>
                    <a:pt x="695" y="240"/>
                    <a:pt x="703" y="231"/>
                    <a:pt x="703" y="231"/>
                  </a:cubicBezTo>
                  <a:cubicBezTo>
                    <a:pt x="703" y="231"/>
                    <a:pt x="726" y="233"/>
                    <a:pt x="738" y="229"/>
                  </a:cubicBezTo>
                  <a:cubicBezTo>
                    <a:pt x="750" y="225"/>
                    <a:pt x="742" y="212"/>
                    <a:pt x="741" y="206"/>
                  </a:cubicBezTo>
                  <a:cubicBezTo>
                    <a:pt x="740" y="200"/>
                    <a:pt x="728" y="192"/>
                    <a:pt x="727" y="189"/>
                  </a:cubicBezTo>
                  <a:cubicBezTo>
                    <a:pt x="726" y="186"/>
                    <a:pt x="743" y="188"/>
                    <a:pt x="744" y="182"/>
                  </a:cubicBezTo>
                  <a:cubicBezTo>
                    <a:pt x="745" y="176"/>
                    <a:pt x="728" y="173"/>
                    <a:pt x="728" y="173"/>
                  </a:cubicBezTo>
                  <a:cubicBezTo>
                    <a:pt x="742" y="166"/>
                    <a:pt x="742" y="166"/>
                    <a:pt x="742" y="166"/>
                  </a:cubicBezTo>
                  <a:cubicBezTo>
                    <a:pt x="742" y="166"/>
                    <a:pt x="741" y="159"/>
                    <a:pt x="740" y="149"/>
                  </a:cubicBezTo>
                  <a:cubicBezTo>
                    <a:pt x="739" y="139"/>
                    <a:pt x="722" y="145"/>
                    <a:pt x="722" y="145"/>
                  </a:cubicBezTo>
                  <a:cubicBezTo>
                    <a:pt x="709" y="136"/>
                    <a:pt x="709" y="136"/>
                    <a:pt x="709" y="136"/>
                  </a:cubicBezTo>
                  <a:cubicBezTo>
                    <a:pt x="709" y="136"/>
                    <a:pt x="707" y="130"/>
                    <a:pt x="700" y="128"/>
                  </a:cubicBezTo>
                  <a:cubicBezTo>
                    <a:pt x="693" y="126"/>
                    <a:pt x="679" y="128"/>
                    <a:pt x="679" y="128"/>
                  </a:cubicBezTo>
                  <a:cubicBezTo>
                    <a:pt x="679" y="128"/>
                    <a:pt x="666" y="119"/>
                    <a:pt x="662" y="119"/>
                  </a:cubicBezTo>
                  <a:cubicBezTo>
                    <a:pt x="658" y="119"/>
                    <a:pt x="646" y="125"/>
                    <a:pt x="646" y="125"/>
                  </a:cubicBezTo>
                  <a:cubicBezTo>
                    <a:pt x="646" y="125"/>
                    <a:pt x="643" y="120"/>
                    <a:pt x="637" y="116"/>
                  </a:cubicBezTo>
                  <a:cubicBezTo>
                    <a:pt x="631" y="112"/>
                    <a:pt x="629" y="101"/>
                    <a:pt x="620" y="100"/>
                  </a:cubicBezTo>
                  <a:cubicBezTo>
                    <a:pt x="611" y="99"/>
                    <a:pt x="615" y="109"/>
                    <a:pt x="615" y="109"/>
                  </a:cubicBezTo>
                  <a:cubicBezTo>
                    <a:pt x="615" y="109"/>
                    <a:pt x="606" y="103"/>
                    <a:pt x="595" y="104"/>
                  </a:cubicBezTo>
                  <a:cubicBezTo>
                    <a:pt x="584" y="105"/>
                    <a:pt x="586" y="110"/>
                    <a:pt x="578" y="106"/>
                  </a:cubicBezTo>
                  <a:cubicBezTo>
                    <a:pt x="570" y="102"/>
                    <a:pt x="562" y="98"/>
                    <a:pt x="562" y="98"/>
                  </a:cubicBezTo>
                  <a:cubicBezTo>
                    <a:pt x="544" y="102"/>
                    <a:pt x="544" y="102"/>
                    <a:pt x="544" y="102"/>
                  </a:cubicBezTo>
                  <a:cubicBezTo>
                    <a:pt x="540" y="99"/>
                    <a:pt x="540" y="99"/>
                    <a:pt x="540" y="99"/>
                  </a:cubicBezTo>
                  <a:cubicBezTo>
                    <a:pt x="533" y="70"/>
                    <a:pt x="533" y="70"/>
                    <a:pt x="533" y="70"/>
                  </a:cubicBezTo>
                  <a:cubicBezTo>
                    <a:pt x="505" y="58"/>
                    <a:pt x="505" y="58"/>
                    <a:pt x="505" y="58"/>
                  </a:cubicBezTo>
                  <a:cubicBezTo>
                    <a:pt x="482" y="56"/>
                    <a:pt x="482" y="56"/>
                    <a:pt x="482" y="56"/>
                  </a:cubicBezTo>
                  <a:cubicBezTo>
                    <a:pt x="481" y="45"/>
                    <a:pt x="481" y="45"/>
                    <a:pt x="481" y="45"/>
                  </a:cubicBezTo>
                  <a:cubicBezTo>
                    <a:pt x="476" y="33"/>
                    <a:pt x="476" y="33"/>
                    <a:pt x="476" y="33"/>
                  </a:cubicBezTo>
                  <a:cubicBezTo>
                    <a:pt x="476" y="33"/>
                    <a:pt x="484" y="32"/>
                    <a:pt x="486" y="26"/>
                  </a:cubicBezTo>
                  <a:cubicBezTo>
                    <a:pt x="488" y="20"/>
                    <a:pt x="467" y="14"/>
                    <a:pt x="467" y="14"/>
                  </a:cubicBezTo>
                  <a:cubicBezTo>
                    <a:pt x="461" y="0"/>
                    <a:pt x="461" y="0"/>
                    <a:pt x="461" y="0"/>
                  </a:cubicBezTo>
                  <a:cubicBezTo>
                    <a:pt x="431" y="1"/>
                    <a:pt x="431" y="1"/>
                    <a:pt x="431" y="1"/>
                  </a:cubicBezTo>
                  <a:cubicBezTo>
                    <a:pt x="420" y="6"/>
                    <a:pt x="420" y="6"/>
                    <a:pt x="420" y="6"/>
                  </a:cubicBezTo>
                  <a:cubicBezTo>
                    <a:pt x="402" y="3"/>
                    <a:pt x="402" y="3"/>
                    <a:pt x="402" y="3"/>
                  </a:cubicBezTo>
                  <a:cubicBezTo>
                    <a:pt x="402" y="3"/>
                    <a:pt x="406" y="12"/>
                    <a:pt x="398" y="16"/>
                  </a:cubicBezTo>
                  <a:cubicBezTo>
                    <a:pt x="390" y="20"/>
                    <a:pt x="356" y="12"/>
                    <a:pt x="349" y="12"/>
                  </a:cubicBezTo>
                  <a:cubicBezTo>
                    <a:pt x="342" y="12"/>
                    <a:pt x="326" y="37"/>
                    <a:pt x="326" y="37"/>
                  </a:cubicBezTo>
                  <a:cubicBezTo>
                    <a:pt x="326" y="37"/>
                    <a:pt x="336" y="50"/>
                    <a:pt x="327" y="53"/>
                  </a:cubicBezTo>
                  <a:cubicBezTo>
                    <a:pt x="318" y="56"/>
                    <a:pt x="304" y="47"/>
                    <a:pt x="304" y="47"/>
                  </a:cubicBezTo>
                  <a:cubicBezTo>
                    <a:pt x="304" y="47"/>
                    <a:pt x="293" y="50"/>
                    <a:pt x="285" y="51"/>
                  </a:cubicBezTo>
                  <a:cubicBezTo>
                    <a:pt x="277" y="52"/>
                    <a:pt x="285" y="40"/>
                    <a:pt x="273" y="39"/>
                  </a:cubicBezTo>
                  <a:cubicBezTo>
                    <a:pt x="261" y="38"/>
                    <a:pt x="262" y="48"/>
                    <a:pt x="262" y="48"/>
                  </a:cubicBezTo>
                  <a:cubicBezTo>
                    <a:pt x="252" y="40"/>
                    <a:pt x="252" y="40"/>
                    <a:pt x="252" y="40"/>
                  </a:cubicBezTo>
                  <a:cubicBezTo>
                    <a:pt x="247" y="46"/>
                    <a:pt x="247" y="46"/>
                    <a:pt x="247" y="46"/>
                  </a:cubicBezTo>
                  <a:cubicBezTo>
                    <a:pt x="241" y="41"/>
                    <a:pt x="241" y="41"/>
                    <a:pt x="241" y="41"/>
                  </a:cubicBezTo>
                  <a:cubicBezTo>
                    <a:pt x="231" y="43"/>
                    <a:pt x="231" y="43"/>
                    <a:pt x="231" y="43"/>
                  </a:cubicBezTo>
                  <a:cubicBezTo>
                    <a:pt x="224" y="38"/>
                    <a:pt x="224" y="38"/>
                    <a:pt x="224" y="38"/>
                  </a:cubicBezTo>
                  <a:cubicBezTo>
                    <a:pt x="219" y="45"/>
                    <a:pt x="219" y="45"/>
                    <a:pt x="219" y="45"/>
                  </a:cubicBezTo>
                  <a:cubicBezTo>
                    <a:pt x="207" y="37"/>
                    <a:pt x="207" y="37"/>
                    <a:pt x="207" y="37"/>
                  </a:cubicBezTo>
                  <a:cubicBezTo>
                    <a:pt x="202" y="40"/>
                    <a:pt x="202" y="40"/>
                    <a:pt x="202" y="40"/>
                  </a:cubicBezTo>
                  <a:cubicBezTo>
                    <a:pt x="191" y="31"/>
                    <a:pt x="191" y="31"/>
                    <a:pt x="191" y="31"/>
                  </a:cubicBezTo>
                  <a:cubicBezTo>
                    <a:pt x="172" y="28"/>
                    <a:pt x="172" y="28"/>
                    <a:pt x="172" y="28"/>
                  </a:cubicBezTo>
                  <a:cubicBezTo>
                    <a:pt x="172" y="28"/>
                    <a:pt x="167" y="28"/>
                    <a:pt x="157" y="28"/>
                  </a:cubicBezTo>
                  <a:cubicBezTo>
                    <a:pt x="147" y="28"/>
                    <a:pt x="147" y="20"/>
                    <a:pt x="147" y="20"/>
                  </a:cubicBezTo>
                  <a:cubicBezTo>
                    <a:pt x="147" y="20"/>
                    <a:pt x="120" y="19"/>
                    <a:pt x="117" y="20"/>
                  </a:cubicBezTo>
                  <a:cubicBezTo>
                    <a:pt x="114" y="21"/>
                    <a:pt x="103" y="27"/>
                    <a:pt x="103" y="27"/>
                  </a:cubicBezTo>
                  <a:cubicBezTo>
                    <a:pt x="77" y="27"/>
                    <a:pt x="77" y="27"/>
                    <a:pt x="77" y="27"/>
                  </a:cubicBezTo>
                  <a:cubicBezTo>
                    <a:pt x="77" y="27"/>
                    <a:pt x="76" y="37"/>
                    <a:pt x="68" y="42"/>
                  </a:cubicBezTo>
                  <a:cubicBezTo>
                    <a:pt x="60" y="47"/>
                    <a:pt x="47" y="40"/>
                    <a:pt x="47" y="40"/>
                  </a:cubicBezTo>
                  <a:cubicBezTo>
                    <a:pt x="49" y="53"/>
                    <a:pt x="49" y="53"/>
                    <a:pt x="49" y="53"/>
                  </a:cubicBezTo>
                  <a:cubicBezTo>
                    <a:pt x="49" y="53"/>
                    <a:pt x="57" y="55"/>
                    <a:pt x="60" y="64"/>
                  </a:cubicBezTo>
                  <a:cubicBezTo>
                    <a:pt x="63" y="73"/>
                    <a:pt x="75" y="76"/>
                    <a:pt x="75" y="76"/>
                  </a:cubicBezTo>
                  <a:cubicBezTo>
                    <a:pt x="68" y="84"/>
                    <a:pt x="68" y="84"/>
                    <a:pt x="68" y="84"/>
                  </a:cubicBezTo>
                  <a:cubicBezTo>
                    <a:pt x="68" y="84"/>
                    <a:pt x="74" y="92"/>
                    <a:pt x="76" y="97"/>
                  </a:cubicBezTo>
                  <a:cubicBezTo>
                    <a:pt x="78" y="102"/>
                    <a:pt x="58" y="103"/>
                    <a:pt x="58" y="103"/>
                  </a:cubicBezTo>
                  <a:cubicBezTo>
                    <a:pt x="23" y="138"/>
                    <a:pt x="23" y="138"/>
                    <a:pt x="23" y="138"/>
                  </a:cubicBezTo>
                  <a:cubicBezTo>
                    <a:pt x="23" y="138"/>
                    <a:pt x="23" y="148"/>
                    <a:pt x="22" y="158"/>
                  </a:cubicBezTo>
                  <a:cubicBezTo>
                    <a:pt x="21" y="168"/>
                    <a:pt x="30" y="174"/>
                    <a:pt x="30" y="174"/>
                  </a:cubicBezTo>
                  <a:cubicBezTo>
                    <a:pt x="14" y="173"/>
                    <a:pt x="14" y="173"/>
                    <a:pt x="14" y="173"/>
                  </a:cubicBezTo>
                  <a:cubicBezTo>
                    <a:pt x="14" y="173"/>
                    <a:pt x="13" y="180"/>
                    <a:pt x="11" y="186"/>
                  </a:cubicBezTo>
                  <a:cubicBezTo>
                    <a:pt x="9" y="192"/>
                    <a:pt x="1" y="194"/>
                    <a:pt x="1" y="194"/>
                  </a:cubicBezTo>
                  <a:cubicBezTo>
                    <a:pt x="0" y="202"/>
                    <a:pt x="0" y="202"/>
                    <a:pt x="0" y="202"/>
                  </a:cubicBezTo>
                  <a:cubicBezTo>
                    <a:pt x="8" y="204"/>
                    <a:pt x="10" y="214"/>
                    <a:pt x="16" y="2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4" name="Wit-Rusland">
              <a:extLst>
                <a:ext uri="{FF2B5EF4-FFF2-40B4-BE49-F238E27FC236}">
                  <a16:creationId xmlns:a16="http://schemas.microsoft.com/office/drawing/2014/main" id="{F4465964-BACA-46A5-905D-153B9AB7755B}"/>
                </a:ext>
              </a:extLst>
            </p:cNvPr>
            <p:cNvSpPr>
              <a:spLocks/>
            </p:cNvSpPr>
            <p:nvPr/>
          </p:nvSpPr>
          <p:spPr bwMode="gray">
            <a:xfrm>
              <a:off x="6405997" y="1716158"/>
              <a:ext cx="287625" cy="187490"/>
            </a:xfrm>
            <a:custGeom>
              <a:avLst/>
              <a:gdLst>
                <a:gd name="T0" fmla="*/ 19 w 382"/>
                <a:gd name="T1" fmla="*/ 225 h 250"/>
                <a:gd name="T2" fmla="*/ 42 w 382"/>
                <a:gd name="T3" fmla="*/ 236 h 250"/>
                <a:gd name="T4" fmla="*/ 77 w 382"/>
                <a:gd name="T5" fmla="*/ 221 h 250"/>
                <a:gd name="T6" fmla="*/ 121 w 382"/>
                <a:gd name="T7" fmla="*/ 214 h 250"/>
                <a:gd name="T8" fmla="*/ 146 w 382"/>
                <a:gd name="T9" fmla="*/ 222 h 250"/>
                <a:gd name="T10" fmla="*/ 176 w 382"/>
                <a:gd name="T11" fmla="*/ 234 h 250"/>
                <a:gd name="T12" fmla="*/ 193 w 382"/>
                <a:gd name="T13" fmla="*/ 239 h 250"/>
                <a:gd name="T14" fmla="*/ 205 w 382"/>
                <a:gd name="T15" fmla="*/ 237 h 250"/>
                <a:gd name="T16" fmla="*/ 221 w 382"/>
                <a:gd name="T17" fmla="*/ 240 h 250"/>
                <a:gd name="T18" fmla="*/ 236 w 382"/>
                <a:gd name="T19" fmla="*/ 242 h 250"/>
                <a:gd name="T20" fmla="*/ 259 w 382"/>
                <a:gd name="T21" fmla="*/ 245 h 250"/>
                <a:gd name="T22" fmla="*/ 301 w 382"/>
                <a:gd name="T23" fmla="*/ 247 h 250"/>
                <a:gd name="T24" fmla="*/ 323 w 382"/>
                <a:gd name="T25" fmla="*/ 206 h 250"/>
                <a:gd name="T26" fmla="*/ 344 w 382"/>
                <a:gd name="T27" fmla="*/ 191 h 250"/>
                <a:gd name="T28" fmla="*/ 328 w 382"/>
                <a:gd name="T29" fmla="*/ 151 h 250"/>
                <a:gd name="T30" fmla="*/ 365 w 382"/>
                <a:gd name="T31" fmla="*/ 155 h 250"/>
                <a:gd name="T32" fmla="*/ 368 w 382"/>
                <a:gd name="T33" fmla="*/ 131 h 250"/>
                <a:gd name="T34" fmla="*/ 340 w 382"/>
                <a:gd name="T35" fmla="*/ 118 h 250"/>
                <a:gd name="T36" fmla="*/ 318 w 382"/>
                <a:gd name="T37" fmla="*/ 96 h 250"/>
                <a:gd name="T38" fmla="*/ 294 w 382"/>
                <a:gd name="T39" fmla="*/ 66 h 250"/>
                <a:gd name="T40" fmla="*/ 290 w 382"/>
                <a:gd name="T41" fmla="*/ 44 h 250"/>
                <a:gd name="T42" fmla="*/ 260 w 382"/>
                <a:gd name="T43" fmla="*/ 9 h 250"/>
                <a:gd name="T44" fmla="*/ 236 w 382"/>
                <a:gd name="T45" fmla="*/ 11 h 250"/>
                <a:gd name="T46" fmla="*/ 204 w 382"/>
                <a:gd name="T47" fmla="*/ 11 h 250"/>
                <a:gd name="T48" fmla="*/ 176 w 382"/>
                <a:gd name="T49" fmla="*/ 0 h 250"/>
                <a:gd name="T50" fmla="*/ 157 w 382"/>
                <a:gd name="T51" fmla="*/ 19 h 250"/>
                <a:gd name="T52" fmla="*/ 119 w 382"/>
                <a:gd name="T53" fmla="*/ 31 h 250"/>
                <a:gd name="T54" fmla="*/ 120 w 382"/>
                <a:gd name="T55" fmla="*/ 52 h 250"/>
                <a:gd name="T56" fmla="*/ 111 w 382"/>
                <a:gd name="T57" fmla="*/ 60 h 250"/>
                <a:gd name="T58" fmla="*/ 98 w 382"/>
                <a:gd name="T59" fmla="*/ 77 h 250"/>
                <a:gd name="T60" fmla="*/ 96 w 382"/>
                <a:gd name="T61" fmla="*/ 104 h 250"/>
                <a:gd name="T62" fmla="*/ 72 w 382"/>
                <a:gd name="T63" fmla="*/ 103 h 250"/>
                <a:gd name="T64" fmla="*/ 60 w 382"/>
                <a:gd name="T65" fmla="*/ 103 h 250"/>
                <a:gd name="T66" fmla="*/ 40 w 382"/>
                <a:gd name="T67" fmla="*/ 113 h 250"/>
                <a:gd name="T68" fmla="*/ 6 w 382"/>
                <a:gd name="T69" fmla="*/ 113 h 250"/>
                <a:gd name="T70" fmla="*/ 25 w 382"/>
                <a:gd name="T71" fmla="*/ 145 h 250"/>
                <a:gd name="T72" fmla="*/ 27 w 382"/>
                <a:gd name="T73" fmla="*/ 173 h 250"/>
                <a:gd name="T74" fmla="*/ 12 w 382"/>
                <a:gd name="T75" fmla="*/ 190 h 250"/>
                <a:gd name="T76" fmla="*/ 20 w 382"/>
                <a:gd name="T77" fmla="*/ 20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250">
                  <a:moveTo>
                    <a:pt x="20" y="207"/>
                  </a:moveTo>
                  <a:cubicBezTo>
                    <a:pt x="22" y="211"/>
                    <a:pt x="19" y="225"/>
                    <a:pt x="19" y="225"/>
                  </a:cubicBezTo>
                  <a:cubicBezTo>
                    <a:pt x="22" y="234"/>
                    <a:pt x="22" y="234"/>
                    <a:pt x="22" y="234"/>
                  </a:cubicBezTo>
                  <a:cubicBezTo>
                    <a:pt x="26" y="236"/>
                    <a:pt x="35" y="240"/>
                    <a:pt x="42" y="236"/>
                  </a:cubicBezTo>
                  <a:cubicBezTo>
                    <a:pt x="50" y="231"/>
                    <a:pt x="51" y="221"/>
                    <a:pt x="51" y="221"/>
                  </a:cubicBezTo>
                  <a:cubicBezTo>
                    <a:pt x="77" y="221"/>
                    <a:pt x="77" y="221"/>
                    <a:pt x="77" y="221"/>
                  </a:cubicBezTo>
                  <a:cubicBezTo>
                    <a:pt x="77" y="221"/>
                    <a:pt x="88" y="215"/>
                    <a:pt x="91" y="214"/>
                  </a:cubicBezTo>
                  <a:cubicBezTo>
                    <a:pt x="94" y="213"/>
                    <a:pt x="121" y="214"/>
                    <a:pt x="121" y="214"/>
                  </a:cubicBezTo>
                  <a:cubicBezTo>
                    <a:pt x="121" y="214"/>
                    <a:pt x="121" y="222"/>
                    <a:pt x="131" y="222"/>
                  </a:cubicBezTo>
                  <a:cubicBezTo>
                    <a:pt x="141" y="222"/>
                    <a:pt x="146" y="222"/>
                    <a:pt x="146" y="222"/>
                  </a:cubicBezTo>
                  <a:cubicBezTo>
                    <a:pt x="165" y="225"/>
                    <a:pt x="165" y="225"/>
                    <a:pt x="165" y="225"/>
                  </a:cubicBezTo>
                  <a:cubicBezTo>
                    <a:pt x="176" y="234"/>
                    <a:pt x="176" y="234"/>
                    <a:pt x="176" y="234"/>
                  </a:cubicBezTo>
                  <a:cubicBezTo>
                    <a:pt x="181" y="231"/>
                    <a:pt x="181" y="231"/>
                    <a:pt x="181" y="231"/>
                  </a:cubicBezTo>
                  <a:cubicBezTo>
                    <a:pt x="193" y="239"/>
                    <a:pt x="193" y="239"/>
                    <a:pt x="193" y="239"/>
                  </a:cubicBezTo>
                  <a:cubicBezTo>
                    <a:pt x="198" y="232"/>
                    <a:pt x="198" y="232"/>
                    <a:pt x="198" y="232"/>
                  </a:cubicBezTo>
                  <a:cubicBezTo>
                    <a:pt x="205" y="237"/>
                    <a:pt x="205" y="237"/>
                    <a:pt x="205" y="237"/>
                  </a:cubicBezTo>
                  <a:cubicBezTo>
                    <a:pt x="215" y="235"/>
                    <a:pt x="215" y="235"/>
                    <a:pt x="215" y="235"/>
                  </a:cubicBezTo>
                  <a:cubicBezTo>
                    <a:pt x="221" y="240"/>
                    <a:pt x="221" y="240"/>
                    <a:pt x="221" y="240"/>
                  </a:cubicBezTo>
                  <a:cubicBezTo>
                    <a:pt x="226" y="234"/>
                    <a:pt x="226" y="234"/>
                    <a:pt x="226" y="234"/>
                  </a:cubicBezTo>
                  <a:cubicBezTo>
                    <a:pt x="236" y="242"/>
                    <a:pt x="236" y="242"/>
                    <a:pt x="236" y="242"/>
                  </a:cubicBezTo>
                  <a:cubicBezTo>
                    <a:pt x="236" y="242"/>
                    <a:pt x="235" y="232"/>
                    <a:pt x="247" y="233"/>
                  </a:cubicBezTo>
                  <a:cubicBezTo>
                    <a:pt x="259" y="234"/>
                    <a:pt x="251" y="246"/>
                    <a:pt x="259" y="245"/>
                  </a:cubicBezTo>
                  <a:cubicBezTo>
                    <a:pt x="267" y="244"/>
                    <a:pt x="278" y="241"/>
                    <a:pt x="278" y="241"/>
                  </a:cubicBezTo>
                  <a:cubicBezTo>
                    <a:pt x="278" y="241"/>
                    <a:pt x="292" y="250"/>
                    <a:pt x="301" y="247"/>
                  </a:cubicBezTo>
                  <a:cubicBezTo>
                    <a:pt x="310" y="244"/>
                    <a:pt x="300" y="231"/>
                    <a:pt x="300" y="231"/>
                  </a:cubicBezTo>
                  <a:cubicBezTo>
                    <a:pt x="300" y="231"/>
                    <a:pt x="316" y="206"/>
                    <a:pt x="323" y="206"/>
                  </a:cubicBezTo>
                  <a:cubicBezTo>
                    <a:pt x="326" y="206"/>
                    <a:pt x="336" y="208"/>
                    <a:pt x="347" y="209"/>
                  </a:cubicBezTo>
                  <a:cubicBezTo>
                    <a:pt x="346" y="201"/>
                    <a:pt x="346" y="191"/>
                    <a:pt x="344" y="191"/>
                  </a:cubicBezTo>
                  <a:cubicBezTo>
                    <a:pt x="341" y="190"/>
                    <a:pt x="341" y="176"/>
                    <a:pt x="341" y="176"/>
                  </a:cubicBezTo>
                  <a:cubicBezTo>
                    <a:pt x="341" y="176"/>
                    <a:pt x="314" y="154"/>
                    <a:pt x="328" y="151"/>
                  </a:cubicBezTo>
                  <a:cubicBezTo>
                    <a:pt x="342" y="148"/>
                    <a:pt x="344" y="154"/>
                    <a:pt x="344" y="154"/>
                  </a:cubicBezTo>
                  <a:cubicBezTo>
                    <a:pt x="344" y="154"/>
                    <a:pt x="357" y="162"/>
                    <a:pt x="365" y="155"/>
                  </a:cubicBezTo>
                  <a:cubicBezTo>
                    <a:pt x="373" y="148"/>
                    <a:pt x="382" y="139"/>
                    <a:pt x="382" y="139"/>
                  </a:cubicBezTo>
                  <a:cubicBezTo>
                    <a:pt x="368" y="131"/>
                    <a:pt x="368" y="131"/>
                    <a:pt x="368" y="131"/>
                  </a:cubicBezTo>
                  <a:cubicBezTo>
                    <a:pt x="368" y="131"/>
                    <a:pt x="376" y="122"/>
                    <a:pt x="363" y="119"/>
                  </a:cubicBezTo>
                  <a:cubicBezTo>
                    <a:pt x="350" y="116"/>
                    <a:pt x="340" y="118"/>
                    <a:pt x="340" y="118"/>
                  </a:cubicBezTo>
                  <a:cubicBezTo>
                    <a:pt x="338" y="103"/>
                    <a:pt x="338" y="103"/>
                    <a:pt x="338" y="103"/>
                  </a:cubicBezTo>
                  <a:cubicBezTo>
                    <a:pt x="318" y="96"/>
                    <a:pt x="318" y="96"/>
                    <a:pt x="318" y="96"/>
                  </a:cubicBezTo>
                  <a:cubicBezTo>
                    <a:pt x="318" y="96"/>
                    <a:pt x="315" y="75"/>
                    <a:pt x="307" y="73"/>
                  </a:cubicBezTo>
                  <a:cubicBezTo>
                    <a:pt x="299" y="71"/>
                    <a:pt x="294" y="66"/>
                    <a:pt x="294" y="66"/>
                  </a:cubicBezTo>
                  <a:cubicBezTo>
                    <a:pt x="298" y="54"/>
                    <a:pt x="298" y="54"/>
                    <a:pt x="298" y="54"/>
                  </a:cubicBezTo>
                  <a:cubicBezTo>
                    <a:pt x="290" y="44"/>
                    <a:pt x="290" y="44"/>
                    <a:pt x="290" y="44"/>
                  </a:cubicBezTo>
                  <a:cubicBezTo>
                    <a:pt x="290" y="44"/>
                    <a:pt x="304" y="30"/>
                    <a:pt x="293" y="25"/>
                  </a:cubicBezTo>
                  <a:cubicBezTo>
                    <a:pt x="282" y="20"/>
                    <a:pt x="260" y="9"/>
                    <a:pt x="260" y="9"/>
                  </a:cubicBezTo>
                  <a:cubicBezTo>
                    <a:pt x="238" y="21"/>
                    <a:pt x="238" y="21"/>
                    <a:pt x="238" y="21"/>
                  </a:cubicBezTo>
                  <a:cubicBezTo>
                    <a:pt x="236" y="11"/>
                    <a:pt x="236" y="11"/>
                    <a:pt x="236" y="11"/>
                  </a:cubicBezTo>
                  <a:cubicBezTo>
                    <a:pt x="210" y="5"/>
                    <a:pt x="210" y="5"/>
                    <a:pt x="210" y="5"/>
                  </a:cubicBezTo>
                  <a:cubicBezTo>
                    <a:pt x="204" y="11"/>
                    <a:pt x="204" y="11"/>
                    <a:pt x="204" y="11"/>
                  </a:cubicBezTo>
                  <a:cubicBezTo>
                    <a:pt x="204" y="11"/>
                    <a:pt x="203" y="4"/>
                    <a:pt x="195" y="3"/>
                  </a:cubicBezTo>
                  <a:cubicBezTo>
                    <a:pt x="187" y="2"/>
                    <a:pt x="176" y="0"/>
                    <a:pt x="176" y="0"/>
                  </a:cubicBezTo>
                  <a:cubicBezTo>
                    <a:pt x="176" y="0"/>
                    <a:pt x="162" y="16"/>
                    <a:pt x="162" y="13"/>
                  </a:cubicBezTo>
                  <a:cubicBezTo>
                    <a:pt x="162" y="10"/>
                    <a:pt x="157" y="19"/>
                    <a:pt x="157" y="19"/>
                  </a:cubicBezTo>
                  <a:cubicBezTo>
                    <a:pt x="157" y="19"/>
                    <a:pt x="146" y="13"/>
                    <a:pt x="141" y="13"/>
                  </a:cubicBezTo>
                  <a:cubicBezTo>
                    <a:pt x="136" y="13"/>
                    <a:pt x="121" y="26"/>
                    <a:pt x="119" y="31"/>
                  </a:cubicBezTo>
                  <a:cubicBezTo>
                    <a:pt x="117" y="36"/>
                    <a:pt x="133" y="46"/>
                    <a:pt x="133" y="46"/>
                  </a:cubicBezTo>
                  <a:cubicBezTo>
                    <a:pt x="133" y="46"/>
                    <a:pt x="126" y="52"/>
                    <a:pt x="120" y="52"/>
                  </a:cubicBezTo>
                  <a:cubicBezTo>
                    <a:pt x="114" y="52"/>
                    <a:pt x="107" y="47"/>
                    <a:pt x="107" y="47"/>
                  </a:cubicBezTo>
                  <a:cubicBezTo>
                    <a:pt x="111" y="60"/>
                    <a:pt x="111" y="60"/>
                    <a:pt x="111" y="60"/>
                  </a:cubicBezTo>
                  <a:cubicBezTo>
                    <a:pt x="111" y="60"/>
                    <a:pt x="98" y="55"/>
                    <a:pt x="96" y="62"/>
                  </a:cubicBezTo>
                  <a:cubicBezTo>
                    <a:pt x="94" y="69"/>
                    <a:pt x="98" y="77"/>
                    <a:pt x="98" y="77"/>
                  </a:cubicBezTo>
                  <a:cubicBezTo>
                    <a:pt x="98" y="77"/>
                    <a:pt x="86" y="76"/>
                    <a:pt x="91" y="84"/>
                  </a:cubicBezTo>
                  <a:cubicBezTo>
                    <a:pt x="96" y="92"/>
                    <a:pt x="103" y="103"/>
                    <a:pt x="96" y="104"/>
                  </a:cubicBezTo>
                  <a:cubicBezTo>
                    <a:pt x="89" y="105"/>
                    <a:pt x="100" y="96"/>
                    <a:pt x="90" y="96"/>
                  </a:cubicBezTo>
                  <a:cubicBezTo>
                    <a:pt x="80" y="96"/>
                    <a:pt x="72" y="103"/>
                    <a:pt x="72" y="103"/>
                  </a:cubicBezTo>
                  <a:cubicBezTo>
                    <a:pt x="68" y="111"/>
                    <a:pt x="68" y="111"/>
                    <a:pt x="68" y="111"/>
                  </a:cubicBezTo>
                  <a:cubicBezTo>
                    <a:pt x="60" y="103"/>
                    <a:pt x="60" y="103"/>
                    <a:pt x="60" y="103"/>
                  </a:cubicBezTo>
                  <a:cubicBezTo>
                    <a:pt x="58" y="113"/>
                    <a:pt x="58" y="113"/>
                    <a:pt x="58" y="113"/>
                  </a:cubicBezTo>
                  <a:cubicBezTo>
                    <a:pt x="40" y="113"/>
                    <a:pt x="40" y="113"/>
                    <a:pt x="40" y="113"/>
                  </a:cubicBezTo>
                  <a:cubicBezTo>
                    <a:pt x="40" y="113"/>
                    <a:pt x="38" y="107"/>
                    <a:pt x="30" y="108"/>
                  </a:cubicBezTo>
                  <a:cubicBezTo>
                    <a:pt x="22" y="109"/>
                    <a:pt x="6" y="113"/>
                    <a:pt x="6" y="113"/>
                  </a:cubicBezTo>
                  <a:cubicBezTo>
                    <a:pt x="6" y="113"/>
                    <a:pt x="14" y="126"/>
                    <a:pt x="14" y="131"/>
                  </a:cubicBezTo>
                  <a:cubicBezTo>
                    <a:pt x="14" y="136"/>
                    <a:pt x="25" y="145"/>
                    <a:pt x="25" y="145"/>
                  </a:cubicBezTo>
                  <a:cubicBezTo>
                    <a:pt x="25" y="145"/>
                    <a:pt x="33" y="157"/>
                    <a:pt x="31" y="161"/>
                  </a:cubicBezTo>
                  <a:cubicBezTo>
                    <a:pt x="29" y="165"/>
                    <a:pt x="27" y="173"/>
                    <a:pt x="27" y="173"/>
                  </a:cubicBezTo>
                  <a:cubicBezTo>
                    <a:pt x="13" y="178"/>
                    <a:pt x="13" y="178"/>
                    <a:pt x="13" y="178"/>
                  </a:cubicBezTo>
                  <a:cubicBezTo>
                    <a:pt x="13" y="178"/>
                    <a:pt x="15" y="190"/>
                    <a:pt x="12" y="190"/>
                  </a:cubicBezTo>
                  <a:cubicBezTo>
                    <a:pt x="9" y="190"/>
                    <a:pt x="0" y="188"/>
                    <a:pt x="2" y="194"/>
                  </a:cubicBezTo>
                  <a:cubicBezTo>
                    <a:pt x="4" y="200"/>
                    <a:pt x="18" y="203"/>
                    <a:pt x="20" y="20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5" name="Letland">
              <a:extLst>
                <a:ext uri="{FF2B5EF4-FFF2-40B4-BE49-F238E27FC236}">
                  <a16:creationId xmlns:a16="http://schemas.microsoft.com/office/drawing/2014/main" id="{51C47C60-E321-4351-946C-11D5DEDFE288}"/>
                </a:ext>
              </a:extLst>
            </p:cNvPr>
            <p:cNvSpPr>
              <a:spLocks/>
            </p:cNvSpPr>
            <p:nvPr/>
          </p:nvSpPr>
          <p:spPr bwMode="gray">
            <a:xfrm>
              <a:off x="6329296" y="1639457"/>
              <a:ext cx="215186" cy="93745"/>
            </a:xfrm>
            <a:custGeom>
              <a:avLst/>
              <a:gdLst>
                <a:gd name="T0" fmla="*/ 5 w 286"/>
                <a:gd name="T1" fmla="*/ 97 h 123"/>
                <a:gd name="T2" fmla="*/ 18 w 286"/>
                <a:gd name="T3" fmla="*/ 92 h 123"/>
                <a:gd name="T4" fmla="*/ 51 w 286"/>
                <a:gd name="T5" fmla="*/ 86 h 123"/>
                <a:gd name="T6" fmla="*/ 65 w 286"/>
                <a:gd name="T7" fmla="*/ 83 h 123"/>
                <a:gd name="T8" fmla="*/ 78 w 286"/>
                <a:gd name="T9" fmla="*/ 90 h 123"/>
                <a:gd name="T10" fmla="*/ 86 w 286"/>
                <a:gd name="T11" fmla="*/ 88 h 123"/>
                <a:gd name="T12" fmla="*/ 109 w 286"/>
                <a:gd name="T13" fmla="*/ 94 h 123"/>
                <a:gd name="T14" fmla="*/ 118 w 286"/>
                <a:gd name="T15" fmla="*/ 89 h 123"/>
                <a:gd name="T16" fmla="*/ 133 w 286"/>
                <a:gd name="T17" fmla="*/ 93 h 123"/>
                <a:gd name="T18" fmla="*/ 150 w 286"/>
                <a:gd name="T19" fmla="*/ 85 h 123"/>
                <a:gd name="T20" fmla="*/ 162 w 286"/>
                <a:gd name="T21" fmla="*/ 98 h 123"/>
                <a:gd name="T22" fmla="*/ 189 w 286"/>
                <a:gd name="T23" fmla="*/ 101 h 123"/>
                <a:gd name="T24" fmla="*/ 200 w 286"/>
                <a:gd name="T25" fmla="*/ 111 h 123"/>
                <a:gd name="T26" fmla="*/ 215 w 286"/>
                <a:gd name="T27" fmla="*/ 119 h 123"/>
                <a:gd name="T28" fmla="*/ 227 w 286"/>
                <a:gd name="T29" fmla="*/ 123 h 123"/>
                <a:gd name="T30" fmla="*/ 243 w 286"/>
                <a:gd name="T31" fmla="*/ 113 h 123"/>
                <a:gd name="T32" fmla="*/ 259 w 286"/>
                <a:gd name="T33" fmla="*/ 119 h 123"/>
                <a:gd name="T34" fmla="*/ 264 w 286"/>
                <a:gd name="T35" fmla="*/ 113 h 123"/>
                <a:gd name="T36" fmla="*/ 278 w 286"/>
                <a:gd name="T37" fmla="*/ 100 h 123"/>
                <a:gd name="T38" fmla="*/ 286 w 286"/>
                <a:gd name="T39" fmla="*/ 101 h 123"/>
                <a:gd name="T40" fmla="*/ 280 w 286"/>
                <a:gd name="T41" fmla="*/ 82 h 123"/>
                <a:gd name="T42" fmla="*/ 268 w 286"/>
                <a:gd name="T43" fmla="*/ 65 h 123"/>
                <a:gd name="T44" fmla="*/ 255 w 286"/>
                <a:gd name="T45" fmla="*/ 61 h 123"/>
                <a:gd name="T46" fmla="*/ 256 w 286"/>
                <a:gd name="T47" fmla="*/ 52 h 123"/>
                <a:gd name="T48" fmla="*/ 268 w 286"/>
                <a:gd name="T49" fmla="*/ 45 h 123"/>
                <a:gd name="T50" fmla="*/ 246 w 286"/>
                <a:gd name="T51" fmla="*/ 30 h 123"/>
                <a:gd name="T52" fmla="*/ 238 w 286"/>
                <a:gd name="T53" fmla="*/ 31 h 123"/>
                <a:gd name="T54" fmla="*/ 225 w 286"/>
                <a:gd name="T55" fmla="*/ 26 h 123"/>
                <a:gd name="T56" fmla="*/ 214 w 286"/>
                <a:gd name="T57" fmla="*/ 32 h 123"/>
                <a:gd name="T58" fmla="*/ 194 w 286"/>
                <a:gd name="T59" fmla="*/ 20 h 123"/>
                <a:gd name="T60" fmla="*/ 166 w 286"/>
                <a:gd name="T61" fmla="*/ 3 h 123"/>
                <a:gd name="T62" fmla="*/ 145 w 286"/>
                <a:gd name="T63" fmla="*/ 4 h 123"/>
                <a:gd name="T64" fmla="*/ 124 w 286"/>
                <a:gd name="T65" fmla="*/ 10 h 123"/>
                <a:gd name="T66" fmla="*/ 120 w 286"/>
                <a:gd name="T67" fmla="*/ 10 h 123"/>
                <a:gd name="T68" fmla="*/ 119 w 286"/>
                <a:gd name="T69" fmla="*/ 12 h 123"/>
                <a:gd name="T70" fmla="*/ 123 w 286"/>
                <a:gd name="T71" fmla="*/ 55 h 123"/>
                <a:gd name="T72" fmla="*/ 86 w 286"/>
                <a:gd name="T73" fmla="*/ 52 h 123"/>
                <a:gd name="T74" fmla="*/ 79 w 286"/>
                <a:gd name="T75" fmla="*/ 37 h 123"/>
                <a:gd name="T76" fmla="*/ 56 w 286"/>
                <a:gd name="T77" fmla="*/ 18 h 123"/>
                <a:gd name="T78" fmla="*/ 21 w 286"/>
                <a:gd name="T79" fmla="*/ 30 h 123"/>
                <a:gd name="T80" fmla="*/ 16 w 286"/>
                <a:gd name="T81" fmla="*/ 46 h 123"/>
                <a:gd name="T82" fmla="*/ 0 w 286"/>
                <a:gd name="T83" fmla="*/ 69 h 123"/>
                <a:gd name="T84" fmla="*/ 6 w 286"/>
                <a:gd name="T85" fmla="*/ 104 h 123"/>
                <a:gd name="T86" fmla="*/ 5 w 286"/>
                <a:gd name="T87" fmla="*/ 9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6" h="123">
                  <a:moveTo>
                    <a:pt x="5" y="97"/>
                  </a:moveTo>
                  <a:cubicBezTo>
                    <a:pt x="8" y="95"/>
                    <a:pt x="12" y="93"/>
                    <a:pt x="18" y="92"/>
                  </a:cubicBezTo>
                  <a:cubicBezTo>
                    <a:pt x="38" y="89"/>
                    <a:pt x="45" y="89"/>
                    <a:pt x="51" y="86"/>
                  </a:cubicBezTo>
                  <a:cubicBezTo>
                    <a:pt x="57" y="83"/>
                    <a:pt x="59" y="81"/>
                    <a:pt x="65" y="83"/>
                  </a:cubicBezTo>
                  <a:cubicBezTo>
                    <a:pt x="71" y="85"/>
                    <a:pt x="78" y="90"/>
                    <a:pt x="78" y="90"/>
                  </a:cubicBezTo>
                  <a:cubicBezTo>
                    <a:pt x="78" y="90"/>
                    <a:pt x="83" y="89"/>
                    <a:pt x="86" y="88"/>
                  </a:cubicBezTo>
                  <a:cubicBezTo>
                    <a:pt x="89" y="87"/>
                    <a:pt x="109" y="94"/>
                    <a:pt x="109" y="94"/>
                  </a:cubicBezTo>
                  <a:cubicBezTo>
                    <a:pt x="109" y="94"/>
                    <a:pt x="113" y="89"/>
                    <a:pt x="118" y="89"/>
                  </a:cubicBezTo>
                  <a:cubicBezTo>
                    <a:pt x="123" y="89"/>
                    <a:pt x="125" y="93"/>
                    <a:pt x="133" y="93"/>
                  </a:cubicBezTo>
                  <a:cubicBezTo>
                    <a:pt x="141" y="93"/>
                    <a:pt x="144" y="85"/>
                    <a:pt x="150" y="85"/>
                  </a:cubicBezTo>
                  <a:cubicBezTo>
                    <a:pt x="156" y="85"/>
                    <a:pt x="162" y="98"/>
                    <a:pt x="162" y="98"/>
                  </a:cubicBezTo>
                  <a:cubicBezTo>
                    <a:pt x="162" y="98"/>
                    <a:pt x="183" y="99"/>
                    <a:pt x="189" y="101"/>
                  </a:cubicBezTo>
                  <a:cubicBezTo>
                    <a:pt x="195" y="103"/>
                    <a:pt x="200" y="111"/>
                    <a:pt x="200" y="111"/>
                  </a:cubicBezTo>
                  <a:cubicBezTo>
                    <a:pt x="215" y="119"/>
                    <a:pt x="215" y="119"/>
                    <a:pt x="215" y="119"/>
                  </a:cubicBezTo>
                  <a:cubicBezTo>
                    <a:pt x="227" y="123"/>
                    <a:pt x="227" y="123"/>
                    <a:pt x="227" y="123"/>
                  </a:cubicBezTo>
                  <a:cubicBezTo>
                    <a:pt x="233" y="118"/>
                    <a:pt x="240" y="113"/>
                    <a:pt x="243" y="113"/>
                  </a:cubicBezTo>
                  <a:cubicBezTo>
                    <a:pt x="248" y="113"/>
                    <a:pt x="259" y="119"/>
                    <a:pt x="259" y="119"/>
                  </a:cubicBezTo>
                  <a:cubicBezTo>
                    <a:pt x="259" y="119"/>
                    <a:pt x="264" y="110"/>
                    <a:pt x="264" y="113"/>
                  </a:cubicBezTo>
                  <a:cubicBezTo>
                    <a:pt x="264" y="116"/>
                    <a:pt x="278" y="100"/>
                    <a:pt x="278" y="100"/>
                  </a:cubicBezTo>
                  <a:cubicBezTo>
                    <a:pt x="278" y="100"/>
                    <a:pt x="282" y="101"/>
                    <a:pt x="286" y="101"/>
                  </a:cubicBezTo>
                  <a:cubicBezTo>
                    <a:pt x="286" y="97"/>
                    <a:pt x="286" y="87"/>
                    <a:pt x="280" y="82"/>
                  </a:cubicBezTo>
                  <a:cubicBezTo>
                    <a:pt x="273" y="76"/>
                    <a:pt x="268" y="65"/>
                    <a:pt x="268" y="65"/>
                  </a:cubicBezTo>
                  <a:cubicBezTo>
                    <a:pt x="255" y="61"/>
                    <a:pt x="255" y="61"/>
                    <a:pt x="255" y="61"/>
                  </a:cubicBezTo>
                  <a:cubicBezTo>
                    <a:pt x="256" y="52"/>
                    <a:pt x="256" y="52"/>
                    <a:pt x="256" y="52"/>
                  </a:cubicBezTo>
                  <a:cubicBezTo>
                    <a:pt x="256" y="52"/>
                    <a:pt x="269" y="50"/>
                    <a:pt x="268" y="45"/>
                  </a:cubicBezTo>
                  <a:cubicBezTo>
                    <a:pt x="267" y="40"/>
                    <a:pt x="246" y="30"/>
                    <a:pt x="246" y="30"/>
                  </a:cubicBezTo>
                  <a:cubicBezTo>
                    <a:pt x="238" y="31"/>
                    <a:pt x="238" y="31"/>
                    <a:pt x="238" y="31"/>
                  </a:cubicBezTo>
                  <a:cubicBezTo>
                    <a:pt x="238" y="31"/>
                    <a:pt x="228" y="27"/>
                    <a:pt x="225" y="26"/>
                  </a:cubicBezTo>
                  <a:cubicBezTo>
                    <a:pt x="222" y="25"/>
                    <a:pt x="220" y="32"/>
                    <a:pt x="214" y="32"/>
                  </a:cubicBezTo>
                  <a:cubicBezTo>
                    <a:pt x="208" y="32"/>
                    <a:pt x="205" y="29"/>
                    <a:pt x="194" y="20"/>
                  </a:cubicBezTo>
                  <a:cubicBezTo>
                    <a:pt x="183" y="11"/>
                    <a:pt x="181" y="6"/>
                    <a:pt x="166" y="3"/>
                  </a:cubicBezTo>
                  <a:cubicBezTo>
                    <a:pt x="151" y="0"/>
                    <a:pt x="145" y="4"/>
                    <a:pt x="145" y="4"/>
                  </a:cubicBezTo>
                  <a:cubicBezTo>
                    <a:pt x="124" y="10"/>
                    <a:pt x="124" y="10"/>
                    <a:pt x="124" y="10"/>
                  </a:cubicBezTo>
                  <a:cubicBezTo>
                    <a:pt x="120" y="10"/>
                    <a:pt x="120" y="10"/>
                    <a:pt x="120" y="10"/>
                  </a:cubicBezTo>
                  <a:cubicBezTo>
                    <a:pt x="119" y="12"/>
                    <a:pt x="119" y="12"/>
                    <a:pt x="119" y="12"/>
                  </a:cubicBezTo>
                  <a:cubicBezTo>
                    <a:pt x="119" y="12"/>
                    <a:pt x="136" y="55"/>
                    <a:pt x="123" y="55"/>
                  </a:cubicBezTo>
                  <a:cubicBezTo>
                    <a:pt x="110" y="55"/>
                    <a:pt x="86" y="52"/>
                    <a:pt x="86" y="52"/>
                  </a:cubicBezTo>
                  <a:cubicBezTo>
                    <a:pt x="79" y="37"/>
                    <a:pt x="79" y="37"/>
                    <a:pt x="79" y="37"/>
                  </a:cubicBezTo>
                  <a:cubicBezTo>
                    <a:pt x="56" y="18"/>
                    <a:pt x="56" y="18"/>
                    <a:pt x="56" y="18"/>
                  </a:cubicBezTo>
                  <a:cubicBezTo>
                    <a:pt x="56" y="18"/>
                    <a:pt x="24" y="23"/>
                    <a:pt x="21" y="30"/>
                  </a:cubicBezTo>
                  <a:cubicBezTo>
                    <a:pt x="18" y="37"/>
                    <a:pt x="16" y="46"/>
                    <a:pt x="16" y="46"/>
                  </a:cubicBezTo>
                  <a:cubicBezTo>
                    <a:pt x="16" y="46"/>
                    <a:pt x="0" y="64"/>
                    <a:pt x="0" y="69"/>
                  </a:cubicBezTo>
                  <a:cubicBezTo>
                    <a:pt x="0" y="74"/>
                    <a:pt x="6" y="104"/>
                    <a:pt x="6" y="104"/>
                  </a:cubicBezTo>
                  <a:cubicBezTo>
                    <a:pt x="6" y="104"/>
                    <a:pt x="5" y="101"/>
                    <a:pt x="5" y="9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6" name="Finland">
              <a:extLst>
                <a:ext uri="{FF2B5EF4-FFF2-40B4-BE49-F238E27FC236}">
                  <a16:creationId xmlns:a16="http://schemas.microsoft.com/office/drawing/2014/main" id="{5D0416B6-13EE-495A-9832-75BDC2E6D171}"/>
                </a:ext>
              </a:extLst>
            </p:cNvPr>
            <p:cNvSpPr>
              <a:spLocks/>
            </p:cNvSpPr>
            <p:nvPr/>
          </p:nvSpPr>
          <p:spPr bwMode="gray">
            <a:xfrm>
              <a:off x="6286685" y="1213345"/>
              <a:ext cx="317453" cy="362196"/>
            </a:xfrm>
            <a:custGeom>
              <a:avLst/>
              <a:gdLst>
                <a:gd name="T0" fmla="*/ 88 w 422"/>
                <a:gd name="T1" fmla="*/ 64 h 480"/>
                <a:gd name="T2" fmla="*/ 64 w 422"/>
                <a:gd name="T3" fmla="*/ 59 h 480"/>
                <a:gd name="T4" fmla="*/ 40 w 422"/>
                <a:gd name="T5" fmla="*/ 47 h 480"/>
                <a:gd name="T6" fmla="*/ 16 w 422"/>
                <a:gd name="T7" fmla="*/ 36 h 480"/>
                <a:gd name="T8" fmla="*/ 2 w 422"/>
                <a:gd name="T9" fmla="*/ 40 h 480"/>
                <a:gd name="T10" fmla="*/ 17 w 422"/>
                <a:gd name="T11" fmla="*/ 56 h 480"/>
                <a:gd name="T12" fmla="*/ 48 w 422"/>
                <a:gd name="T13" fmla="*/ 72 h 480"/>
                <a:gd name="T14" fmla="*/ 92 w 422"/>
                <a:gd name="T15" fmla="*/ 85 h 480"/>
                <a:gd name="T16" fmla="*/ 103 w 422"/>
                <a:gd name="T17" fmla="*/ 114 h 480"/>
                <a:gd name="T18" fmla="*/ 107 w 422"/>
                <a:gd name="T19" fmla="*/ 132 h 480"/>
                <a:gd name="T20" fmla="*/ 113 w 422"/>
                <a:gd name="T21" fmla="*/ 165 h 480"/>
                <a:gd name="T22" fmla="*/ 138 w 422"/>
                <a:gd name="T23" fmla="*/ 204 h 480"/>
                <a:gd name="T24" fmla="*/ 179 w 422"/>
                <a:gd name="T25" fmla="*/ 217 h 480"/>
                <a:gd name="T26" fmla="*/ 167 w 422"/>
                <a:gd name="T27" fmla="*/ 234 h 480"/>
                <a:gd name="T28" fmla="*/ 119 w 422"/>
                <a:gd name="T29" fmla="*/ 283 h 480"/>
                <a:gd name="T30" fmla="*/ 81 w 422"/>
                <a:gd name="T31" fmla="*/ 309 h 480"/>
                <a:gd name="T32" fmla="*/ 45 w 422"/>
                <a:gd name="T33" fmla="*/ 336 h 480"/>
                <a:gd name="T34" fmla="*/ 49 w 422"/>
                <a:gd name="T35" fmla="*/ 364 h 480"/>
                <a:gd name="T36" fmla="*/ 62 w 422"/>
                <a:gd name="T37" fmla="*/ 393 h 480"/>
                <a:gd name="T38" fmla="*/ 71 w 422"/>
                <a:gd name="T39" fmla="*/ 452 h 480"/>
                <a:gd name="T40" fmla="*/ 114 w 422"/>
                <a:gd name="T41" fmla="*/ 460 h 480"/>
                <a:gd name="T42" fmla="*/ 180 w 422"/>
                <a:gd name="T43" fmla="*/ 475 h 480"/>
                <a:gd name="T44" fmla="*/ 222 w 422"/>
                <a:gd name="T45" fmla="*/ 465 h 480"/>
                <a:gd name="T46" fmla="*/ 304 w 422"/>
                <a:gd name="T47" fmla="*/ 451 h 480"/>
                <a:gd name="T48" fmla="*/ 305 w 422"/>
                <a:gd name="T49" fmla="*/ 441 h 480"/>
                <a:gd name="T50" fmla="*/ 382 w 422"/>
                <a:gd name="T51" fmla="*/ 381 h 480"/>
                <a:gd name="T52" fmla="*/ 421 w 422"/>
                <a:gd name="T53" fmla="*/ 340 h 480"/>
                <a:gd name="T54" fmla="*/ 360 w 422"/>
                <a:gd name="T55" fmla="*/ 295 h 480"/>
                <a:gd name="T56" fmla="*/ 368 w 422"/>
                <a:gd name="T57" fmla="*/ 265 h 480"/>
                <a:gd name="T58" fmla="*/ 359 w 422"/>
                <a:gd name="T59" fmla="*/ 247 h 480"/>
                <a:gd name="T60" fmla="*/ 339 w 422"/>
                <a:gd name="T61" fmla="*/ 228 h 480"/>
                <a:gd name="T62" fmla="*/ 337 w 422"/>
                <a:gd name="T63" fmla="*/ 202 h 480"/>
                <a:gd name="T64" fmla="*/ 312 w 422"/>
                <a:gd name="T65" fmla="*/ 156 h 480"/>
                <a:gd name="T66" fmla="*/ 316 w 422"/>
                <a:gd name="T67" fmla="*/ 133 h 480"/>
                <a:gd name="T68" fmla="*/ 312 w 422"/>
                <a:gd name="T69" fmla="*/ 98 h 480"/>
                <a:gd name="T70" fmla="*/ 275 w 422"/>
                <a:gd name="T71" fmla="*/ 82 h 480"/>
                <a:gd name="T72" fmla="*/ 282 w 422"/>
                <a:gd name="T73" fmla="*/ 62 h 480"/>
                <a:gd name="T74" fmla="*/ 280 w 422"/>
                <a:gd name="T75" fmla="*/ 36 h 480"/>
                <a:gd name="T76" fmla="*/ 271 w 422"/>
                <a:gd name="T77" fmla="*/ 13 h 480"/>
                <a:gd name="T78" fmla="*/ 240 w 422"/>
                <a:gd name="T79" fmla="*/ 1 h 480"/>
                <a:gd name="T80" fmla="*/ 198 w 422"/>
                <a:gd name="T81" fmla="*/ 5 h 480"/>
                <a:gd name="T82" fmla="*/ 173 w 422"/>
                <a:gd name="T83" fmla="*/ 30 h 480"/>
                <a:gd name="T84" fmla="*/ 157 w 422"/>
                <a:gd name="T85" fmla="*/ 50 h 480"/>
                <a:gd name="T86" fmla="*/ 123 w 422"/>
                <a:gd name="T87" fmla="*/ 5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2" h="480">
                  <a:moveTo>
                    <a:pt x="107" y="59"/>
                  </a:moveTo>
                  <a:cubicBezTo>
                    <a:pt x="107" y="59"/>
                    <a:pt x="98" y="67"/>
                    <a:pt x="88" y="64"/>
                  </a:cubicBezTo>
                  <a:cubicBezTo>
                    <a:pt x="78" y="61"/>
                    <a:pt x="78" y="61"/>
                    <a:pt x="78" y="61"/>
                  </a:cubicBezTo>
                  <a:cubicBezTo>
                    <a:pt x="78" y="61"/>
                    <a:pt x="78" y="60"/>
                    <a:pt x="64" y="59"/>
                  </a:cubicBezTo>
                  <a:cubicBezTo>
                    <a:pt x="50" y="58"/>
                    <a:pt x="49" y="48"/>
                    <a:pt x="49" y="48"/>
                  </a:cubicBezTo>
                  <a:cubicBezTo>
                    <a:pt x="40" y="47"/>
                    <a:pt x="40" y="47"/>
                    <a:pt x="40" y="47"/>
                  </a:cubicBezTo>
                  <a:cubicBezTo>
                    <a:pt x="40" y="47"/>
                    <a:pt x="31" y="33"/>
                    <a:pt x="27" y="33"/>
                  </a:cubicBezTo>
                  <a:cubicBezTo>
                    <a:pt x="23" y="33"/>
                    <a:pt x="16" y="36"/>
                    <a:pt x="16" y="36"/>
                  </a:cubicBezTo>
                  <a:cubicBezTo>
                    <a:pt x="14" y="45"/>
                    <a:pt x="14" y="45"/>
                    <a:pt x="14" y="45"/>
                  </a:cubicBezTo>
                  <a:cubicBezTo>
                    <a:pt x="2" y="40"/>
                    <a:pt x="2" y="40"/>
                    <a:pt x="2" y="40"/>
                  </a:cubicBezTo>
                  <a:cubicBezTo>
                    <a:pt x="0" y="45"/>
                    <a:pt x="0" y="45"/>
                    <a:pt x="0" y="45"/>
                  </a:cubicBezTo>
                  <a:cubicBezTo>
                    <a:pt x="0" y="45"/>
                    <a:pt x="7" y="52"/>
                    <a:pt x="17" y="56"/>
                  </a:cubicBezTo>
                  <a:cubicBezTo>
                    <a:pt x="27" y="60"/>
                    <a:pt x="40" y="64"/>
                    <a:pt x="40" y="64"/>
                  </a:cubicBezTo>
                  <a:cubicBezTo>
                    <a:pt x="48" y="72"/>
                    <a:pt x="48" y="72"/>
                    <a:pt x="48" y="72"/>
                  </a:cubicBezTo>
                  <a:cubicBezTo>
                    <a:pt x="70" y="73"/>
                    <a:pt x="70" y="73"/>
                    <a:pt x="70" y="73"/>
                  </a:cubicBezTo>
                  <a:cubicBezTo>
                    <a:pt x="92" y="85"/>
                    <a:pt x="92" y="85"/>
                    <a:pt x="92" y="85"/>
                  </a:cubicBezTo>
                  <a:cubicBezTo>
                    <a:pt x="92" y="85"/>
                    <a:pt x="110" y="90"/>
                    <a:pt x="109" y="95"/>
                  </a:cubicBezTo>
                  <a:cubicBezTo>
                    <a:pt x="108" y="100"/>
                    <a:pt x="103" y="114"/>
                    <a:pt x="103" y="114"/>
                  </a:cubicBezTo>
                  <a:cubicBezTo>
                    <a:pt x="111" y="119"/>
                    <a:pt x="111" y="119"/>
                    <a:pt x="111" y="119"/>
                  </a:cubicBezTo>
                  <a:cubicBezTo>
                    <a:pt x="107" y="132"/>
                    <a:pt x="107" y="132"/>
                    <a:pt x="107" y="132"/>
                  </a:cubicBezTo>
                  <a:cubicBezTo>
                    <a:pt x="124" y="142"/>
                    <a:pt x="124" y="142"/>
                    <a:pt x="124" y="142"/>
                  </a:cubicBezTo>
                  <a:cubicBezTo>
                    <a:pt x="124" y="142"/>
                    <a:pt x="111" y="157"/>
                    <a:pt x="113" y="165"/>
                  </a:cubicBezTo>
                  <a:cubicBezTo>
                    <a:pt x="115" y="173"/>
                    <a:pt x="130" y="183"/>
                    <a:pt x="130" y="183"/>
                  </a:cubicBezTo>
                  <a:cubicBezTo>
                    <a:pt x="138" y="204"/>
                    <a:pt x="138" y="204"/>
                    <a:pt x="138" y="204"/>
                  </a:cubicBezTo>
                  <a:cubicBezTo>
                    <a:pt x="148" y="198"/>
                    <a:pt x="148" y="198"/>
                    <a:pt x="148" y="198"/>
                  </a:cubicBezTo>
                  <a:cubicBezTo>
                    <a:pt x="148" y="198"/>
                    <a:pt x="177" y="205"/>
                    <a:pt x="179" y="217"/>
                  </a:cubicBezTo>
                  <a:cubicBezTo>
                    <a:pt x="181" y="229"/>
                    <a:pt x="182" y="239"/>
                    <a:pt x="182" y="239"/>
                  </a:cubicBezTo>
                  <a:cubicBezTo>
                    <a:pt x="182" y="239"/>
                    <a:pt x="170" y="233"/>
                    <a:pt x="167" y="234"/>
                  </a:cubicBezTo>
                  <a:cubicBezTo>
                    <a:pt x="164" y="235"/>
                    <a:pt x="142" y="260"/>
                    <a:pt x="142" y="260"/>
                  </a:cubicBezTo>
                  <a:cubicBezTo>
                    <a:pt x="119" y="283"/>
                    <a:pt x="119" y="283"/>
                    <a:pt x="119" y="283"/>
                  </a:cubicBezTo>
                  <a:cubicBezTo>
                    <a:pt x="96" y="288"/>
                    <a:pt x="96" y="288"/>
                    <a:pt x="96" y="288"/>
                  </a:cubicBezTo>
                  <a:cubicBezTo>
                    <a:pt x="96" y="288"/>
                    <a:pt x="81" y="300"/>
                    <a:pt x="81" y="309"/>
                  </a:cubicBezTo>
                  <a:cubicBezTo>
                    <a:pt x="81" y="318"/>
                    <a:pt x="61" y="318"/>
                    <a:pt x="61" y="318"/>
                  </a:cubicBezTo>
                  <a:cubicBezTo>
                    <a:pt x="45" y="336"/>
                    <a:pt x="45" y="336"/>
                    <a:pt x="45" y="336"/>
                  </a:cubicBezTo>
                  <a:cubicBezTo>
                    <a:pt x="45" y="336"/>
                    <a:pt x="41" y="348"/>
                    <a:pt x="43" y="352"/>
                  </a:cubicBezTo>
                  <a:cubicBezTo>
                    <a:pt x="45" y="356"/>
                    <a:pt x="49" y="364"/>
                    <a:pt x="49" y="364"/>
                  </a:cubicBezTo>
                  <a:cubicBezTo>
                    <a:pt x="47" y="380"/>
                    <a:pt x="47" y="380"/>
                    <a:pt x="47" y="380"/>
                  </a:cubicBezTo>
                  <a:cubicBezTo>
                    <a:pt x="62" y="393"/>
                    <a:pt x="62" y="393"/>
                    <a:pt x="62" y="393"/>
                  </a:cubicBezTo>
                  <a:cubicBezTo>
                    <a:pt x="62" y="393"/>
                    <a:pt x="52" y="425"/>
                    <a:pt x="56" y="434"/>
                  </a:cubicBezTo>
                  <a:cubicBezTo>
                    <a:pt x="60" y="443"/>
                    <a:pt x="71" y="452"/>
                    <a:pt x="71" y="452"/>
                  </a:cubicBezTo>
                  <a:cubicBezTo>
                    <a:pt x="86" y="463"/>
                    <a:pt x="86" y="463"/>
                    <a:pt x="86" y="463"/>
                  </a:cubicBezTo>
                  <a:cubicBezTo>
                    <a:pt x="114" y="460"/>
                    <a:pt x="114" y="460"/>
                    <a:pt x="114" y="460"/>
                  </a:cubicBezTo>
                  <a:cubicBezTo>
                    <a:pt x="114" y="460"/>
                    <a:pt x="105" y="476"/>
                    <a:pt x="125" y="478"/>
                  </a:cubicBezTo>
                  <a:cubicBezTo>
                    <a:pt x="145" y="480"/>
                    <a:pt x="180" y="475"/>
                    <a:pt x="180" y="475"/>
                  </a:cubicBezTo>
                  <a:cubicBezTo>
                    <a:pt x="199" y="465"/>
                    <a:pt x="199" y="465"/>
                    <a:pt x="199" y="465"/>
                  </a:cubicBezTo>
                  <a:cubicBezTo>
                    <a:pt x="222" y="465"/>
                    <a:pt x="222" y="465"/>
                    <a:pt x="222" y="465"/>
                  </a:cubicBezTo>
                  <a:cubicBezTo>
                    <a:pt x="255" y="448"/>
                    <a:pt x="255" y="448"/>
                    <a:pt x="255" y="448"/>
                  </a:cubicBezTo>
                  <a:cubicBezTo>
                    <a:pt x="304" y="451"/>
                    <a:pt x="304" y="451"/>
                    <a:pt x="304" y="451"/>
                  </a:cubicBezTo>
                  <a:cubicBezTo>
                    <a:pt x="309" y="448"/>
                    <a:pt x="309" y="448"/>
                    <a:pt x="309" y="448"/>
                  </a:cubicBezTo>
                  <a:cubicBezTo>
                    <a:pt x="305" y="441"/>
                    <a:pt x="305" y="441"/>
                    <a:pt x="305" y="441"/>
                  </a:cubicBezTo>
                  <a:cubicBezTo>
                    <a:pt x="305" y="441"/>
                    <a:pt x="346" y="417"/>
                    <a:pt x="350" y="412"/>
                  </a:cubicBezTo>
                  <a:cubicBezTo>
                    <a:pt x="354" y="407"/>
                    <a:pt x="382" y="381"/>
                    <a:pt x="382" y="381"/>
                  </a:cubicBezTo>
                  <a:cubicBezTo>
                    <a:pt x="382" y="381"/>
                    <a:pt x="403" y="369"/>
                    <a:pt x="407" y="362"/>
                  </a:cubicBezTo>
                  <a:cubicBezTo>
                    <a:pt x="411" y="355"/>
                    <a:pt x="420" y="348"/>
                    <a:pt x="421" y="340"/>
                  </a:cubicBezTo>
                  <a:cubicBezTo>
                    <a:pt x="422" y="332"/>
                    <a:pt x="399" y="313"/>
                    <a:pt x="399" y="313"/>
                  </a:cubicBezTo>
                  <a:cubicBezTo>
                    <a:pt x="360" y="295"/>
                    <a:pt x="360" y="295"/>
                    <a:pt x="360" y="295"/>
                  </a:cubicBezTo>
                  <a:cubicBezTo>
                    <a:pt x="360" y="295"/>
                    <a:pt x="381" y="281"/>
                    <a:pt x="380" y="277"/>
                  </a:cubicBezTo>
                  <a:cubicBezTo>
                    <a:pt x="379" y="273"/>
                    <a:pt x="368" y="265"/>
                    <a:pt x="368" y="265"/>
                  </a:cubicBezTo>
                  <a:cubicBezTo>
                    <a:pt x="353" y="262"/>
                    <a:pt x="353" y="262"/>
                    <a:pt x="353" y="262"/>
                  </a:cubicBezTo>
                  <a:cubicBezTo>
                    <a:pt x="353" y="262"/>
                    <a:pt x="360" y="251"/>
                    <a:pt x="359" y="247"/>
                  </a:cubicBezTo>
                  <a:cubicBezTo>
                    <a:pt x="358" y="243"/>
                    <a:pt x="339" y="238"/>
                    <a:pt x="339" y="238"/>
                  </a:cubicBezTo>
                  <a:cubicBezTo>
                    <a:pt x="339" y="228"/>
                    <a:pt x="339" y="228"/>
                    <a:pt x="339" y="228"/>
                  </a:cubicBezTo>
                  <a:cubicBezTo>
                    <a:pt x="332" y="222"/>
                    <a:pt x="332" y="222"/>
                    <a:pt x="332" y="222"/>
                  </a:cubicBezTo>
                  <a:cubicBezTo>
                    <a:pt x="337" y="202"/>
                    <a:pt x="337" y="202"/>
                    <a:pt x="337" y="202"/>
                  </a:cubicBezTo>
                  <a:cubicBezTo>
                    <a:pt x="337" y="202"/>
                    <a:pt x="365" y="208"/>
                    <a:pt x="359" y="198"/>
                  </a:cubicBezTo>
                  <a:cubicBezTo>
                    <a:pt x="353" y="188"/>
                    <a:pt x="312" y="156"/>
                    <a:pt x="312" y="156"/>
                  </a:cubicBezTo>
                  <a:cubicBezTo>
                    <a:pt x="299" y="145"/>
                    <a:pt x="299" y="145"/>
                    <a:pt x="299" y="145"/>
                  </a:cubicBezTo>
                  <a:cubicBezTo>
                    <a:pt x="299" y="145"/>
                    <a:pt x="316" y="138"/>
                    <a:pt x="316" y="133"/>
                  </a:cubicBezTo>
                  <a:cubicBezTo>
                    <a:pt x="316" y="128"/>
                    <a:pt x="340" y="126"/>
                    <a:pt x="331" y="116"/>
                  </a:cubicBezTo>
                  <a:cubicBezTo>
                    <a:pt x="322" y="106"/>
                    <a:pt x="316" y="103"/>
                    <a:pt x="312" y="98"/>
                  </a:cubicBezTo>
                  <a:cubicBezTo>
                    <a:pt x="308" y="93"/>
                    <a:pt x="303" y="86"/>
                    <a:pt x="297" y="86"/>
                  </a:cubicBezTo>
                  <a:cubicBezTo>
                    <a:pt x="291" y="86"/>
                    <a:pt x="277" y="94"/>
                    <a:pt x="275" y="82"/>
                  </a:cubicBezTo>
                  <a:cubicBezTo>
                    <a:pt x="273" y="70"/>
                    <a:pt x="270" y="67"/>
                    <a:pt x="270" y="67"/>
                  </a:cubicBezTo>
                  <a:cubicBezTo>
                    <a:pt x="270" y="67"/>
                    <a:pt x="283" y="65"/>
                    <a:pt x="282" y="62"/>
                  </a:cubicBezTo>
                  <a:cubicBezTo>
                    <a:pt x="281" y="59"/>
                    <a:pt x="277" y="53"/>
                    <a:pt x="277" y="53"/>
                  </a:cubicBezTo>
                  <a:cubicBezTo>
                    <a:pt x="280" y="36"/>
                    <a:pt x="280" y="36"/>
                    <a:pt x="280" y="36"/>
                  </a:cubicBezTo>
                  <a:cubicBezTo>
                    <a:pt x="280" y="36"/>
                    <a:pt x="293" y="48"/>
                    <a:pt x="289" y="31"/>
                  </a:cubicBezTo>
                  <a:cubicBezTo>
                    <a:pt x="285" y="14"/>
                    <a:pt x="271" y="13"/>
                    <a:pt x="271" y="13"/>
                  </a:cubicBezTo>
                  <a:cubicBezTo>
                    <a:pt x="248" y="8"/>
                    <a:pt x="248" y="8"/>
                    <a:pt x="248" y="8"/>
                  </a:cubicBezTo>
                  <a:cubicBezTo>
                    <a:pt x="248" y="8"/>
                    <a:pt x="255" y="2"/>
                    <a:pt x="240" y="1"/>
                  </a:cubicBezTo>
                  <a:cubicBezTo>
                    <a:pt x="225" y="0"/>
                    <a:pt x="214" y="7"/>
                    <a:pt x="214" y="7"/>
                  </a:cubicBezTo>
                  <a:cubicBezTo>
                    <a:pt x="214" y="7"/>
                    <a:pt x="203" y="6"/>
                    <a:pt x="198" y="5"/>
                  </a:cubicBezTo>
                  <a:cubicBezTo>
                    <a:pt x="193" y="4"/>
                    <a:pt x="176" y="13"/>
                    <a:pt x="176" y="13"/>
                  </a:cubicBezTo>
                  <a:cubicBezTo>
                    <a:pt x="176" y="13"/>
                    <a:pt x="172" y="26"/>
                    <a:pt x="173" y="30"/>
                  </a:cubicBezTo>
                  <a:cubicBezTo>
                    <a:pt x="174" y="34"/>
                    <a:pt x="173" y="50"/>
                    <a:pt x="173" y="50"/>
                  </a:cubicBezTo>
                  <a:cubicBezTo>
                    <a:pt x="173" y="50"/>
                    <a:pt x="164" y="45"/>
                    <a:pt x="157" y="50"/>
                  </a:cubicBezTo>
                  <a:cubicBezTo>
                    <a:pt x="150" y="55"/>
                    <a:pt x="156" y="65"/>
                    <a:pt x="148" y="65"/>
                  </a:cubicBezTo>
                  <a:cubicBezTo>
                    <a:pt x="140" y="65"/>
                    <a:pt x="128" y="57"/>
                    <a:pt x="123" y="56"/>
                  </a:cubicBezTo>
                  <a:cubicBezTo>
                    <a:pt x="118" y="55"/>
                    <a:pt x="107" y="59"/>
                    <a:pt x="107" y="5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7" name="Libanon">
              <a:extLst>
                <a:ext uri="{FF2B5EF4-FFF2-40B4-BE49-F238E27FC236}">
                  <a16:creationId xmlns:a16="http://schemas.microsoft.com/office/drawing/2014/main" id="{CD8B343E-9FF6-4118-BD37-5C6A6A522BC0}"/>
                </a:ext>
              </a:extLst>
            </p:cNvPr>
            <p:cNvSpPr>
              <a:spLocks/>
            </p:cNvSpPr>
            <p:nvPr/>
          </p:nvSpPr>
          <p:spPr bwMode="gray">
            <a:xfrm>
              <a:off x="6853415" y="2651475"/>
              <a:ext cx="23436" cy="53265"/>
            </a:xfrm>
            <a:custGeom>
              <a:avLst/>
              <a:gdLst>
                <a:gd name="T0" fmla="*/ 21 w 32"/>
                <a:gd name="T1" fmla="*/ 54 h 70"/>
                <a:gd name="T2" fmla="*/ 27 w 32"/>
                <a:gd name="T3" fmla="*/ 56 h 70"/>
                <a:gd name="T4" fmla="*/ 32 w 32"/>
                <a:gd name="T5" fmla="*/ 47 h 70"/>
                <a:gd name="T6" fmla="*/ 31 w 32"/>
                <a:gd name="T7" fmla="*/ 1 h 70"/>
                <a:gd name="T8" fmla="*/ 13 w 32"/>
                <a:gd name="T9" fmla="*/ 2 h 70"/>
                <a:gd name="T10" fmla="*/ 6 w 32"/>
                <a:gd name="T11" fmla="*/ 21 h 70"/>
                <a:gd name="T12" fmla="*/ 6 w 32"/>
                <a:gd name="T13" fmla="*/ 40 h 70"/>
                <a:gd name="T14" fmla="*/ 7 w 32"/>
                <a:gd name="T15" fmla="*/ 62 h 70"/>
                <a:gd name="T16" fmla="*/ 21 w 32"/>
                <a:gd name="T17"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70">
                  <a:moveTo>
                    <a:pt x="21" y="54"/>
                  </a:moveTo>
                  <a:cubicBezTo>
                    <a:pt x="22" y="53"/>
                    <a:pt x="24" y="54"/>
                    <a:pt x="27" y="56"/>
                  </a:cubicBezTo>
                  <a:cubicBezTo>
                    <a:pt x="29" y="51"/>
                    <a:pt x="32" y="47"/>
                    <a:pt x="32" y="47"/>
                  </a:cubicBezTo>
                  <a:cubicBezTo>
                    <a:pt x="31" y="1"/>
                    <a:pt x="31" y="1"/>
                    <a:pt x="31" y="1"/>
                  </a:cubicBezTo>
                  <a:cubicBezTo>
                    <a:pt x="26" y="0"/>
                    <a:pt x="17" y="0"/>
                    <a:pt x="13" y="2"/>
                  </a:cubicBezTo>
                  <a:cubicBezTo>
                    <a:pt x="7" y="6"/>
                    <a:pt x="6" y="21"/>
                    <a:pt x="6" y="21"/>
                  </a:cubicBezTo>
                  <a:cubicBezTo>
                    <a:pt x="6" y="21"/>
                    <a:pt x="7" y="34"/>
                    <a:pt x="6" y="40"/>
                  </a:cubicBezTo>
                  <a:cubicBezTo>
                    <a:pt x="5" y="46"/>
                    <a:pt x="0" y="54"/>
                    <a:pt x="7" y="62"/>
                  </a:cubicBezTo>
                  <a:cubicBezTo>
                    <a:pt x="13" y="70"/>
                    <a:pt x="18" y="55"/>
                    <a:pt x="21" y="5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8" name="Jordanië">
              <a:extLst>
                <a:ext uri="{FF2B5EF4-FFF2-40B4-BE49-F238E27FC236}">
                  <a16:creationId xmlns:a16="http://schemas.microsoft.com/office/drawing/2014/main" id="{9C0C2035-AE9D-4304-8FC5-684767C89B4D}"/>
                </a:ext>
              </a:extLst>
            </p:cNvPr>
            <p:cNvSpPr>
              <a:spLocks/>
            </p:cNvSpPr>
            <p:nvPr/>
          </p:nvSpPr>
          <p:spPr bwMode="gray">
            <a:xfrm>
              <a:off x="6864068" y="2617386"/>
              <a:ext cx="140617" cy="176837"/>
            </a:xfrm>
            <a:custGeom>
              <a:avLst/>
              <a:gdLst>
                <a:gd name="T0" fmla="*/ 169 w 186"/>
                <a:gd name="T1" fmla="*/ 44 h 236"/>
                <a:gd name="T2" fmla="*/ 169 w 186"/>
                <a:gd name="T3" fmla="*/ 30 h 236"/>
                <a:gd name="T4" fmla="*/ 157 w 186"/>
                <a:gd name="T5" fmla="*/ 0 h 236"/>
                <a:gd name="T6" fmla="*/ 73 w 186"/>
                <a:gd name="T7" fmla="*/ 57 h 236"/>
                <a:gd name="T8" fmla="*/ 45 w 186"/>
                <a:gd name="T9" fmla="*/ 45 h 236"/>
                <a:gd name="T10" fmla="*/ 23 w 186"/>
                <a:gd name="T11" fmla="*/ 33 h 236"/>
                <a:gd name="T12" fmla="*/ 19 w 186"/>
                <a:gd name="T13" fmla="*/ 36 h 236"/>
                <a:gd name="T14" fmla="*/ 16 w 186"/>
                <a:gd name="T15" fmla="*/ 45 h 236"/>
                <a:gd name="T16" fmla="*/ 17 w 186"/>
                <a:gd name="T17" fmla="*/ 93 h 236"/>
                <a:gd name="T18" fmla="*/ 10 w 186"/>
                <a:gd name="T19" fmla="*/ 107 h 236"/>
                <a:gd name="T20" fmla="*/ 16 w 186"/>
                <a:gd name="T21" fmla="*/ 115 h 236"/>
                <a:gd name="T22" fmla="*/ 15 w 186"/>
                <a:gd name="T23" fmla="*/ 134 h 236"/>
                <a:gd name="T24" fmla="*/ 4 w 186"/>
                <a:gd name="T25" fmla="*/ 158 h 236"/>
                <a:gd name="T26" fmla="*/ 0 w 186"/>
                <a:gd name="T27" fmla="*/ 211 h 236"/>
                <a:gd name="T28" fmla="*/ 2 w 186"/>
                <a:gd name="T29" fmla="*/ 217 h 236"/>
                <a:gd name="T30" fmla="*/ 3 w 186"/>
                <a:gd name="T31" fmla="*/ 217 h 236"/>
                <a:gd name="T32" fmla="*/ 55 w 186"/>
                <a:gd name="T33" fmla="*/ 225 h 236"/>
                <a:gd name="T34" fmla="*/ 77 w 186"/>
                <a:gd name="T35" fmla="*/ 185 h 236"/>
                <a:gd name="T36" fmla="*/ 108 w 186"/>
                <a:gd name="T37" fmla="*/ 180 h 236"/>
                <a:gd name="T38" fmla="*/ 122 w 186"/>
                <a:gd name="T39" fmla="*/ 147 h 236"/>
                <a:gd name="T40" fmla="*/ 96 w 186"/>
                <a:gd name="T41" fmla="*/ 108 h 236"/>
                <a:gd name="T42" fmla="*/ 64 w 186"/>
                <a:gd name="T43" fmla="*/ 100 h 236"/>
                <a:gd name="T44" fmla="*/ 96 w 186"/>
                <a:gd name="T45" fmla="*/ 94 h 236"/>
                <a:gd name="T46" fmla="*/ 124 w 186"/>
                <a:gd name="T47" fmla="*/ 94 h 236"/>
                <a:gd name="T48" fmla="*/ 132 w 186"/>
                <a:gd name="T49" fmla="*/ 80 h 236"/>
                <a:gd name="T50" fmla="*/ 166 w 186"/>
                <a:gd name="T51" fmla="*/ 76 h 236"/>
                <a:gd name="T52" fmla="*/ 185 w 186"/>
                <a:gd name="T53" fmla="*/ 62 h 236"/>
                <a:gd name="T54" fmla="*/ 186 w 186"/>
                <a:gd name="T55" fmla="*/ 53 h 236"/>
                <a:gd name="T56" fmla="*/ 169 w 186"/>
                <a:gd name="T57" fmla="*/ 4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36">
                  <a:moveTo>
                    <a:pt x="169" y="44"/>
                  </a:moveTo>
                  <a:cubicBezTo>
                    <a:pt x="169" y="30"/>
                    <a:pt x="169" y="30"/>
                    <a:pt x="169" y="30"/>
                  </a:cubicBezTo>
                  <a:cubicBezTo>
                    <a:pt x="157" y="0"/>
                    <a:pt x="157" y="0"/>
                    <a:pt x="157" y="0"/>
                  </a:cubicBezTo>
                  <a:cubicBezTo>
                    <a:pt x="154" y="2"/>
                    <a:pt x="94" y="57"/>
                    <a:pt x="73" y="57"/>
                  </a:cubicBezTo>
                  <a:cubicBezTo>
                    <a:pt x="52" y="57"/>
                    <a:pt x="45" y="45"/>
                    <a:pt x="45" y="45"/>
                  </a:cubicBezTo>
                  <a:cubicBezTo>
                    <a:pt x="23" y="33"/>
                    <a:pt x="23" y="33"/>
                    <a:pt x="23" y="33"/>
                  </a:cubicBezTo>
                  <a:cubicBezTo>
                    <a:pt x="19" y="36"/>
                    <a:pt x="19" y="36"/>
                    <a:pt x="19" y="36"/>
                  </a:cubicBezTo>
                  <a:cubicBezTo>
                    <a:pt x="16" y="45"/>
                    <a:pt x="16" y="45"/>
                    <a:pt x="16" y="45"/>
                  </a:cubicBezTo>
                  <a:cubicBezTo>
                    <a:pt x="17" y="93"/>
                    <a:pt x="17" y="93"/>
                    <a:pt x="17" y="93"/>
                  </a:cubicBezTo>
                  <a:cubicBezTo>
                    <a:pt x="17" y="93"/>
                    <a:pt x="10" y="103"/>
                    <a:pt x="10" y="107"/>
                  </a:cubicBezTo>
                  <a:cubicBezTo>
                    <a:pt x="10" y="111"/>
                    <a:pt x="12" y="111"/>
                    <a:pt x="16" y="115"/>
                  </a:cubicBezTo>
                  <a:cubicBezTo>
                    <a:pt x="20" y="119"/>
                    <a:pt x="18" y="127"/>
                    <a:pt x="15" y="134"/>
                  </a:cubicBezTo>
                  <a:cubicBezTo>
                    <a:pt x="12" y="141"/>
                    <a:pt x="4" y="146"/>
                    <a:pt x="4" y="158"/>
                  </a:cubicBezTo>
                  <a:cubicBezTo>
                    <a:pt x="4" y="170"/>
                    <a:pt x="0" y="211"/>
                    <a:pt x="0" y="211"/>
                  </a:cubicBezTo>
                  <a:cubicBezTo>
                    <a:pt x="2" y="217"/>
                    <a:pt x="2" y="217"/>
                    <a:pt x="2" y="217"/>
                  </a:cubicBezTo>
                  <a:cubicBezTo>
                    <a:pt x="2" y="217"/>
                    <a:pt x="3" y="217"/>
                    <a:pt x="3" y="217"/>
                  </a:cubicBezTo>
                  <a:cubicBezTo>
                    <a:pt x="10" y="216"/>
                    <a:pt x="41" y="236"/>
                    <a:pt x="55" y="225"/>
                  </a:cubicBezTo>
                  <a:cubicBezTo>
                    <a:pt x="69" y="214"/>
                    <a:pt x="71" y="187"/>
                    <a:pt x="77" y="185"/>
                  </a:cubicBezTo>
                  <a:cubicBezTo>
                    <a:pt x="83" y="183"/>
                    <a:pt x="100" y="187"/>
                    <a:pt x="108" y="180"/>
                  </a:cubicBezTo>
                  <a:cubicBezTo>
                    <a:pt x="116" y="173"/>
                    <a:pt x="122" y="147"/>
                    <a:pt x="122" y="147"/>
                  </a:cubicBezTo>
                  <a:cubicBezTo>
                    <a:pt x="122" y="147"/>
                    <a:pt x="103" y="112"/>
                    <a:pt x="96" y="108"/>
                  </a:cubicBezTo>
                  <a:cubicBezTo>
                    <a:pt x="89" y="104"/>
                    <a:pt x="57" y="107"/>
                    <a:pt x="64" y="100"/>
                  </a:cubicBezTo>
                  <a:cubicBezTo>
                    <a:pt x="71" y="93"/>
                    <a:pt x="96" y="94"/>
                    <a:pt x="96" y="94"/>
                  </a:cubicBezTo>
                  <a:cubicBezTo>
                    <a:pt x="124" y="94"/>
                    <a:pt x="124" y="94"/>
                    <a:pt x="124" y="94"/>
                  </a:cubicBezTo>
                  <a:cubicBezTo>
                    <a:pt x="132" y="80"/>
                    <a:pt x="132" y="80"/>
                    <a:pt x="132" y="80"/>
                  </a:cubicBezTo>
                  <a:cubicBezTo>
                    <a:pt x="132" y="80"/>
                    <a:pt x="160" y="82"/>
                    <a:pt x="166" y="76"/>
                  </a:cubicBezTo>
                  <a:cubicBezTo>
                    <a:pt x="172" y="70"/>
                    <a:pt x="185" y="62"/>
                    <a:pt x="185" y="62"/>
                  </a:cubicBezTo>
                  <a:cubicBezTo>
                    <a:pt x="186" y="53"/>
                    <a:pt x="186" y="53"/>
                    <a:pt x="186" y="53"/>
                  </a:cubicBezTo>
                  <a:lnTo>
                    <a:pt x="169" y="4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99" name="Israël">
              <a:extLst>
                <a:ext uri="{FF2B5EF4-FFF2-40B4-BE49-F238E27FC236}">
                  <a16:creationId xmlns:a16="http://schemas.microsoft.com/office/drawing/2014/main" id="{5003FC7F-111A-43BC-98E9-6621E48255B4}"/>
                </a:ext>
              </a:extLst>
            </p:cNvPr>
            <p:cNvSpPr>
              <a:spLocks/>
            </p:cNvSpPr>
            <p:nvPr/>
          </p:nvSpPr>
          <p:spPr bwMode="gray">
            <a:xfrm>
              <a:off x="6834240" y="2613125"/>
              <a:ext cx="49002" cy="161923"/>
            </a:xfrm>
            <a:custGeom>
              <a:avLst/>
              <a:gdLst>
                <a:gd name="T0" fmla="*/ 0 w 67"/>
                <a:gd name="T1" fmla="*/ 113 h 216"/>
                <a:gd name="T2" fmla="*/ 36 w 67"/>
                <a:gd name="T3" fmla="*/ 206 h 216"/>
                <a:gd name="T4" fmla="*/ 41 w 67"/>
                <a:gd name="T5" fmla="*/ 216 h 216"/>
                <a:gd name="T6" fmla="*/ 45 w 67"/>
                <a:gd name="T7" fmla="*/ 163 h 216"/>
                <a:gd name="T8" fmla="*/ 56 w 67"/>
                <a:gd name="T9" fmla="*/ 139 h 216"/>
                <a:gd name="T10" fmla="*/ 57 w 67"/>
                <a:gd name="T11" fmla="*/ 120 h 216"/>
                <a:gd name="T12" fmla="*/ 51 w 67"/>
                <a:gd name="T13" fmla="*/ 112 h 216"/>
                <a:gd name="T14" fmla="*/ 53 w 67"/>
                <a:gd name="T15" fmla="*/ 107 h 216"/>
                <a:gd name="T16" fmla="*/ 47 w 67"/>
                <a:gd name="T17" fmla="*/ 105 h 216"/>
                <a:gd name="T18" fmla="*/ 33 w 67"/>
                <a:gd name="T19" fmla="*/ 113 h 216"/>
                <a:gd name="T20" fmla="*/ 32 w 67"/>
                <a:gd name="T21" fmla="*/ 91 h 216"/>
                <a:gd name="T22" fmla="*/ 32 w 67"/>
                <a:gd name="T23" fmla="*/ 72 h 216"/>
                <a:gd name="T24" fmla="*/ 39 w 67"/>
                <a:gd name="T25" fmla="*/ 53 h 216"/>
                <a:gd name="T26" fmla="*/ 57 w 67"/>
                <a:gd name="T27" fmla="*/ 52 h 216"/>
                <a:gd name="T28" fmla="*/ 57 w 67"/>
                <a:gd name="T29" fmla="*/ 50 h 216"/>
                <a:gd name="T30" fmla="*/ 60 w 67"/>
                <a:gd name="T31" fmla="*/ 41 h 216"/>
                <a:gd name="T32" fmla="*/ 57 w 67"/>
                <a:gd name="T33" fmla="*/ 11 h 216"/>
                <a:gd name="T34" fmla="*/ 67 w 67"/>
                <a:gd name="T35" fmla="*/ 0 h 216"/>
                <a:gd name="T36" fmla="*/ 52 w 67"/>
                <a:gd name="T37" fmla="*/ 3 h 216"/>
                <a:gd name="T38" fmla="*/ 48 w 67"/>
                <a:gd name="T39" fmla="*/ 20 h 216"/>
                <a:gd name="T40" fmla="*/ 34 w 67"/>
                <a:gd name="T41" fmla="*/ 21 h 216"/>
                <a:gd name="T42" fmla="*/ 27 w 67"/>
                <a:gd name="T43" fmla="*/ 34 h 216"/>
                <a:gd name="T44" fmla="*/ 22 w 67"/>
                <a:gd name="T45" fmla="*/ 39 h 216"/>
                <a:gd name="T46" fmla="*/ 27 w 67"/>
                <a:gd name="T47" fmla="*/ 63 h 216"/>
                <a:gd name="T48" fmla="*/ 13 w 67"/>
                <a:gd name="T49" fmla="*/ 89 h 216"/>
                <a:gd name="T50" fmla="*/ 11 w 67"/>
                <a:gd name="T51" fmla="*/ 105 h 216"/>
                <a:gd name="T52" fmla="*/ 0 w 67"/>
                <a:gd name="T53" fmla="*/ 1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216">
                  <a:moveTo>
                    <a:pt x="0" y="113"/>
                  </a:moveTo>
                  <a:cubicBezTo>
                    <a:pt x="36" y="206"/>
                    <a:pt x="36" y="206"/>
                    <a:pt x="36" y="206"/>
                  </a:cubicBezTo>
                  <a:cubicBezTo>
                    <a:pt x="41" y="216"/>
                    <a:pt x="41" y="216"/>
                    <a:pt x="41" y="216"/>
                  </a:cubicBezTo>
                  <a:cubicBezTo>
                    <a:pt x="41" y="216"/>
                    <a:pt x="45" y="175"/>
                    <a:pt x="45" y="163"/>
                  </a:cubicBezTo>
                  <a:cubicBezTo>
                    <a:pt x="45" y="151"/>
                    <a:pt x="53" y="146"/>
                    <a:pt x="56" y="139"/>
                  </a:cubicBezTo>
                  <a:cubicBezTo>
                    <a:pt x="59" y="132"/>
                    <a:pt x="61" y="124"/>
                    <a:pt x="57" y="120"/>
                  </a:cubicBezTo>
                  <a:cubicBezTo>
                    <a:pt x="53" y="116"/>
                    <a:pt x="51" y="116"/>
                    <a:pt x="51" y="112"/>
                  </a:cubicBezTo>
                  <a:cubicBezTo>
                    <a:pt x="51" y="111"/>
                    <a:pt x="52" y="109"/>
                    <a:pt x="53" y="107"/>
                  </a:cubicBezTo>
                  <a:cubicBezTo>
                    <a:pt x="50" y="105"/>
                    <a:pt x="48" y="104"/>
                    <a:pt x="47" y="105"/>
                  </a:cubicBezTo>
                  <a:cubicBezTo>
                    <a:pt x="44" y="106"/>
                    <a:pt x="39" y="121"/>
                    <a:pt x="33" y="113"/>
                  </a:cubicBezTo>
                  <a:cubicBezTo>
                    <a:pt x="26" y="105"/>
                    <a:pt x="31" y="97"/>
                    <a:pt x="32" y="91"/>
                  </a:cubicBezTo>
                  <a:cubicBezTo>
                    <a:pt x="33" y="85"/>
                    <a:pt x="32" y="72"/>
                    <a:pt x="32" y="72"/>
                  </a:cubicBezTo>
                  <a:cubicBezTo>
                    <a:pt x="32" y="72"/>
                    <a:pt x="33" y="57"/>
                    <a:pt x="39" y="53"/>
                  </a:cubicBezTo>
                  <a:cubicBezTo>
                    <a:pt x="43" y="51"/>
                    <a:pt x="52" y="51"/>
                    <a:pt x="57" y="52"/>
                  </a:cubicBezTo>
                  <a:cubicBezTo>
                    <a:pt x="57" y="50"/>
                    <a:pt x="57" y="50"/>
                    <a:pt x="57" y="50"/>
                  </a:cubicBezTo>
                  <a:cubicBezTo>
                    <a:pt x="60" y="41"/>
                    <a:pt x="60" y="41"/>
                    <a:pt x="60" y="41"/>
                  </a:cubicBezTo>
                  <a:cubicBezTo>
                    <a:pt x="57" y="11"/>
                    <a:pt x="57" y="11"/>
                    <a:pt x="57" y="11"/>
                  </a:cubicBezTo>
                  <a:cubicBezTo>
                    <a:pt x="67" y="0"/>
                    <a:pt x="67" y="0"/>
                    <a:pt x="67" y="0"/>
                  </a:cubicBezTo>
                  <a:cubicBezTo>
                    <a:pt x="52" y="3"/>
                    <a:pt x="52" y="3"/>
                    <a:pt x="52" y="3"/>
                  </a:cubicBezTo>
                  <a:cubicBezTo>
                    <a:pt x="52" y="3"/>
                    <a:pt x="53" y="13"/>
                    <a:pt x="48" y="20"/>
                  </a:cubicBezTo>
                  <a:cubicBezTo>
                    <a:pt x="43" y="27"/>
                    <a:pt x="34" y="21"/>
                    <a:pt x="34" y="21"/>
                  </a:cubicBezTo>
                  <a:cubicBezTo>
                    <a:pt x="27" y="34"/>
                    <a:pt x="27" y="34"/>
                    <a:pt x="27" y="34"/>
                  </a:cubicBezTo>
                  <a:cubicBezTo>
                    <a:pt x="22" y="39"/>
                    <a:pt x="22" y="39"/>
                    <a:pt x="22" y="39"/>
                  </a:cubicBezTo>
                  <a:cubicBezTo>
                    <a:pt x="23" y="52"/>
                    <a:pt x="27" y="63"/>
                    <a:pt x="27" y="63"/>
                  </a:cubicBezTo>
                  <a:cubicBezTo>
                    <a:pt x="13" y="89"/>
                    <a:pt x="13" y="89"/>
                    <a:pt x="13" y="89"/>
                  </a:cubicBezTo>
                  <a:cubicBezTo>
                    <a:pt x="11" y="105"/>
                    <a:pt x="11" y="105"/>
                    <a:pt x="11" y="105"/>
                  </a:cubicBezTo>
                  <a:lnTo>
                    <a:pt x="0" y="1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0" name="Westelijke Sahara">
              <a:extLst>
                <a:ext uri="{FF2B5EF4-FFF2-40B4-BE49-F238E27FC236}">
                  <a16:creationId xmlns:a16="http://schemas.microsoft.com/office/drawing/2014/main" id="{647AADF0-3C09-4681-9A12-92226AEB445A}"/>
                </a:ext>
              </a:extLst>
            </p:cNvPr>
            <p:cNvSpPr>
              <a:spLocks/>
            </p:cNvSpPr>
            <p:nvPr/>
          </p:nvSpPr>
          <p:spPr bwMode="gray">
            <a:xfrm>
              <a:off x="5063742" y="2845356"/>
              <a:ext cx="300409" cy="257799"/>
            </a:xfrm>
            <a:custGeom>
              <a:avLst/>
              <a:gdLst>
                <a:gd name="T0" fmla="*/ 364 w 401"/>
                <a:gd name="T1" fmla="*/ 0 h 343"/>
                <a:gd name="T2" fmla="*/ 192 w 401"/>
                <a:gd name="T3" fmla="*/ 0 h 343"/>
                <a:gd name="T4" fmla="*/ 186 w 401"/>
                <a:gd name="T5" fmla="*/ 12 h 343"/>
                <a:gd name="T6" fmla="*/ 176 w 401"/>
                <a:gd name="T7" fmla="*/ 47 h 343"/>
                <a:gd name="T8" fmla="*/ 160 w 401"/>
                <a:gd name="T9" fmla="*/ 61 h 343"/>
                <a:gd name="T10" fmla="*/ 140 w 401"/>
                <a:gd name="T11" fmla="*/ 66 h 343"/>
                <a:gd name="T12" fmla="*/ 125 w 401"/>
                <a:gd name="T13" fmla="*/ 72 h 343"/>
                <a:gd name="T14" fmla="*/ 123 w 401"/>
                <a:gd name="T15" fmla="*/ 97 h 343"/>
                <a:gd name="T16" fmla="*/ 104 w 401"/>
                <a:gd name="T17" fmla="*/ 122 h 343"/>
                <a:gd name="T18" fmla="*/ 108 w 401"/>
                <a:gd name="T19" fmla="*/ 158 h 343"/>
                <a:gd name="T20" fmla="*/ 92 w 401"/>
                <a:gd name="T21" fmla="*/ 171 h 343"/>
                <a:gd name="T22" fmla="*/ 78 w 401"/>
                <a:gd name="T23" fmla="*/ 190 h 343"/>
                <a:gd name="T24" fmla="*/ 58 w 401"/>
                <a:gd name="T25" fmla="*/ 201 h 343"/>
                <a:gd name="T26" fmla="*/ 52 w 401"/>
                <a:gd name="T27" fmla="*/ 212 h 343"/>
                <a:gd name="T28" fmla="*/ 60 w 401"/>
                <a:gd name="T29" fmla="*/ 216 h 343"/>
                <a:gd name="T30" fmla="*/ 45 w 401"/>
                <a:gd name="T31" fmla="*/ 237 h 343"/>
                <a:gd name="T32" fmla="*/ 41 w 401"/>
                <a:gd name="T33" fmla="*/ 259 h 343"/>
                <a:gd name="T34" fmla="*/ 32 w 401"/>
                <a:gd name="T35" fmla="*/ 259 h 343"/>
                <a:gd name="T36" fmla="*/ 31 w 401"/>
                <a:gd name="T37" fmla="*/ 281 h 343"/>
                <a:gd name="T38" fmla="*/ 18 w 401"/>
                <a:gd name="T39" fmla="*/ 286 h 343"/>
                <a:gd name="T40" fmla="*/ 1 w 401"/>
                <a:gd name="T41" fmla="*/ 318 h 343"/>
                <a:gd name="T42" fmla="*/ 0 w 401"/>
                <a:gd name="T43" fmla="*/ 343 h 343"/>
                <a:gd name="T44" fmla="*/ 186 w 401"/>
                <a:gd name="T45" fmla="*/ 341 h 343"/>
                <a:gd name="T46" fmla="*/ 187 w 401"/>
                <a:gd name="T47" fmla="*/ 272 h 343"/>
                <a:gd name="T48" fmla="*/ 189 w 401"/>
                <a:gd name="T49" fmla="*/ 247 h 343"/>
                <a:gd name="T50" fmla="*/ 208 w 401"/>
                <a:gd name="T51" fmla="*/ 236 h 343"/>
                <a:gd name="T52" fmla="*/ 235 w 401"/>
                <a:gd name="T53" fmla="*/ 231 h 343"/>
                <a:gd name="T54" fmla="*/ 238 w 401"/>
                <a:gd name="T55" fmla="*/ 101 h 343"/>
                <a:gd name="T56" fmla="*/ 243 w 401"/>
                <a:gd name="T57" fmla="*/ 98 h 343"/>
                <a:gd name="T58" fmla="*/ 243 w 401"/>
                <a:gd name="T59" fmla="*/ 88 h 343"/>
                <a:gd name="T60" fmla="*/ 391 w 401"/>
                <a:gd name="T61" fmla="*/ 87 h 343"/>
                <a:gd name="T62" fmla="*/ 392 w 401"/>
                <a:gd name="T63" fmla="*/ 62 h 343"/>
                <a:gd name="T64" fmla="*/ 397 w 401"/>
                <a:gd name="T65" fmla="*/ 58 h 343"/>
                <a:gd name="T66" fmla="*/ 401 w 401"/>
                <a:gd name="T67" fmla="*/ 2 h 343"/>
                <a:gd name="T68" fmla="*/ 364 w 401"/>
                <a:gd name="T6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343">
                  <a:moveTo>
                    <a:pt x="364" y="0"/>
                  </a:moveTo>
                  <a:cubicBezTo>
                    <a:pt x="192" y="0"/>
                    <a:pt x="192" y="0"/>
                    <a:pt x="192" y="0"/>
                  </a:cubicBezTo>
                  <a:cubicBezTo>
                    <a:pt x="190" y="3"/>
                    <a:pt x="188" y="8"/>
                    <a:pt x="186" y="12"/>
                  </a:cubicBezTo>
                  <a:cubicBezTo>
                    <a:pt x="181" y="25"/>
                    <a:pt x="176" y="47"/>
                    <a:pt x="176" y="47"/>
                  </a:cubicBezTo>
                  <a:cubicBezTo>
                    <a:pt x="176" y="47"/>
                    <a:pt x="164" y="57"/>
                    <a:pt x="160" y="61"/>
                  </a:cubicBezTo>
                  <a:cubicBezTo>
                    <a:pt x="156" y="65"/>
                    <a:pt x="140" y="66"/>
                    <a:pt x="140" y="66"/>
                  </a:cubicBezTo>
                  <a:cubicBezTo>
                    <a:pt x="140" y="66"/>
                    <a:pt x="129" y="63"/>
                    <a:pt x="125" y="72"/>
                  </a:cubicBezTo>
                  <a:cubicBezTo>
                    <a:pt x="121" y="81"/>
                    <a:pt x="123" y="97"/>
                    <a:pt x="123" y="97"/>
                  </a:cubicBezTo>
                  <a:cubicBezTo>
                    <a:pt x="123" y="97"/>
                    <a:pt x="104" y="116"/>
                    <a:pt x="104" y="122"/>
                  </a:cubicBezTo>
                  <a:cubicBezTo>
                    <a:pt x="104" y="128"/>
                    <a:pt x="115" y="145"/>
                    <a:pt x="108" y="158"/>
                  </a:cubicBezTo>
                  <a:cubicBezTo>
                    <a:pt x="101" y="171"/>
                    <a:pt x="92" y="171"/>
                    <a:pt x="92" y="171"/>
                  </a:cubicBezTo>
                  <a:cubicBezTo>
                    <a:pt x="92" y="171"/>
                    <a:pt x="83" y="185"/>
                    <a:pt x="78" y="190"/>
                  </a:cubicBezTo>
                  <a:cubicBezTo>
                    <a:pt x="73" y="195"/>
                    <a:pt x="62" y="197"/>
                    <a:pt x="58" y="201"/>
                  </a:cubicBezTo>
                  <a:cubicBezTo>
                    <a:pt x="54" y="205"/>
                    <a:pt x="52" y="212"/>
                    <a:pt x="52" y="212"/>
                  </a:cubicBezTo>
                  <a:cubicBezTo>
                    <a:pt x="60" y="216"/>
                    <a:pt x="60" y="216"/>
                    <a:pt x="60" y="216"/>
                  </a:cubicBezTo>
                  <a:cubicBezTo>
                    <a:pt x="60" y="216"/>
                    <a:pt x="49" y="227"/>
                    <a:pt x="45" y="237"/>
                  </a:cubicBezTo>
                  <a:cubicBezTo>
                    <a:pt x="41" y="247"/>
                    <a:pt x="41" y="259"/>
                    <a:pt x="41" y="259"/>
                  </a:cubicBezTo>
                  <a:cubicBezTo>
                    <a:pt x="32" y="259"/>
                    <a:pt x="32" y="259"/>
                    <a:pt x="32" y="259"/>
                  </a:cubicBezTo>
                  <a:cubicBezTo>
                    <a:pt x="32" y="259"/>
                    <a:pt x="42" y="271"/>
                    <a:pt x="31" y="281"/>
                  </a:cubicBezTo>
                  <a:cubicBezTo>
                    <a:pt x="20" y="291"/>
                    <a:pt x="18" y="286"/>
                    <a:pt x="18" y="286"/>
                  </a:cubicBezTo>
                  <a:cubicBezTo>
                    <a:pt x="18" y="286"/>
                    <a:pt x="1" y="304"/>
                    <a:pt x="1" y="318"/>
                  </a:cubicBezTo>
                  <a:cubicBezTo>
                    <a:pt x="1" y="325"/>
                    <a:pt x="1" y="335"/>
                    <a:pt x="0" y="343"/>
                  </a:cubicBezTo>
                  <a:cubicBezTo>
                    <a:pt x="186" y="341"/>
                    <a:pt x="186" y="341"/>
                    <a:pt x="186" y="341"/>
                  </a:cubicBezTo>
                  <a:cubicBezTo>
                    <a:pt x="187" y="272"/>
                    <a:pt x="187" y="272"/>
                    <a:pt x="187" y="272"/>
                  </a:cubicBezTo>
                  <a:cubicBezTo>
                    <a:pt x="187" y="272"/>
                    <a:pt x="178" y="257"/>
                    <a:pt x="189" y="247"/>
                  </a:cubicBezTo>
                  <a:cubicBezTo>
                    <a:pt x="200" y="237"/>
                    <a:pt x="208" y="236"/>
                    <a:pt x="208" y="236"/>
                  </a:cubicBezTo>
                  <a:cubicBezTo>
                    <a:pt x="208" y="236"/>
                    <a:pt x="233" y="237"/>
                    <a:pt x="235" y="231"/>
                  </a:cubicBezTo>
                  <a:cubicBezTo>
                    <a:pt x="237" y="225"/>
                    <a:pt x="238" y="101"/>
                    <a:pt x="238" y="101"/>
                  </a:cubicBezTo>
                  <a:cubicBezTo>
                    <a:pt x="243" y="98"/>
                    <a:pt x="243" y="98"/>
                    <a:pt x="243" y="98"/>
                  </a:cubicBezTo>
                  <a:cubicBezTo>
                    <a:pt x="243" y="88"/>
                    <a:pt x="243" y="88"/>
                    <a:pt x="243" y="88"/>
                  </a:cubicBezTo>
                  <a:cubicBezTo>
                    <a:pt x="391" y="87"/>
                    <a:pt x="391" y="87"/>
                    <a:pt x="391" y="87"/>
                  </a:cubicBezTo>
                  <a:cubicBezTo>
                    <a:pt x="392" y="62"/>
                    <a:pt x="392" y="62"/>
                    <a:pt x="392" y="62"/>
                  </a:cubicBezTo>
                  <a:cubicBezTo>
                    <a:pt x="397" y="58"/>
                    <a:pt x="397" y="58"/>
                    <a:pt x="397" y="58"/>
                  </a:cubicBezTo>
                  <a:cubicBezTo>
                    <a:pt x="401" y="2"/>
                    <a:pt x="401" y="2"/>
                    <a:pt x="401" y="2"/>
                  </a:cubicBezTo>
                  <a:lnTo>
                    <a:pt x="36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1" name="Guinee-Bissau">
              <a:extLst>
                <a:ext uri="{FF2B5EF4-FFF2-40B4-BE49-F238E27FC236}">
                  <a16:creationId xmlns:a16="http://schemas.microsoft.com/office/drawing/2014/main" id="{CB16A95E-EB39-4523-BCA2-837888CBD65A}"/>
                </a:ext>
              </a:extLst>
            </p:cNvPr>
            <p:cNvSpPr>
              <a:spLocks/>
            </p:cNvSpPr>
            <p:nvPr/>
          </p:nvSpPr>
          <p:spPr bwMode="gray">
            <a:xfrm>
              <a:off x="5074394" y="3448306"/>
              <a:ext cx="93745" cy="76701"/>
            </a:xfrm>
            <a:custGeom>
              <a:avLst/>
              <a:gdLst>
                <a:gd name="T0" fmla="*/ 85 w 125"/>
                <a:gd name="T1" fmla="*/ 67 h 103"/>
                <a:gd name="T2" fmla="*/ 102 w 125"/>
                <a:gd name="T3" fmla="*/ 60 h 103"/>
                <a:gd name="T4" fmla="*/ 124 w 125"/>
                <a:gd name="T5" fmla="*/ 49 h 103"/>
                <a:gd name="T6" fmla="*/ 108 w 125"/>
                <a:gd name="T7" fmla="*/ 28 h 103"/>
                <a:gd name="T8" fmla="*/ 124 w 125"/>
                <a:gd name="T9" fmla="*/ 19 h 103"/>
                <a:gd name="T10" fmla="*/ 123 w 125"/>
                <a:gd name="T11" fmla="*/ 2 h 103"/>
                <a:gd name="T12" fmla="*/ 56 w 125"/>
                <a:gd name="T13" fmla="*/ 0 h 103"/>
                <a:gd name="T14" fmla="*/ 39 w 125"/>
                <a:gd name="T15" fmla="*/ 15 h 103"/>
                <a:gd name="T16" fmla="*/ 12 w 125"/>
                <a:gd name="T17" fmla="*/ 15 h 103"/>
                <a:gd name="T18" fmla="*/ 4 w 125"/>
                <a:gd name="T19" fmla="*/ 25 h 103"/>
                <a:gd name="T20" fmla="*/ 0 w 125"/>
                <a:gd name="T21" fmla="*/ 48 h 103"/>
                <a:gd name="T22" fmla="*/ 15 w 125"/>
                <a:gd name="T23" fmla="*/ 50 h 103"/>
                <a:gd name="T24" fmla="*/ 46 w 125"/>
                <a:gd name="T25" fmla="*/ 45 h 103"/>
                <a:gd name="T26" fmla="*/ 63 w 125"/>
                <a:gd name="T27" fmla="*/ 39 h 103"/>
                <a:gd name="T28" fmla="*/ 63 w 125"/>
                <a:gd name="T29" fmla="*/ 54 h 103"/>
                <a:gd name="T30" fmla="*/ 37 w 125"/>
                <a:gd name="T31" fmla="*/ 52 h 103"/>
                <a:gd name="T32" fmla="*/ 42 w 125"/>
                <a:gd name="T33" fmla="*/ 68 h 103"/>
                <a:gd name="T34" fmla="*/ 63 w 125"/>
                <a:gd name="T35" fmla="*/ 63 h 103"/>
                <a:gd name="T36" fmla="*/ 39 w 125"/>
                <a:gd name="T37" fmla="*/ 75 h 103"/>
                <a:gd name="T38" fmla="*/ 58 w 125"/>
                <a:gd name="T39" fmla="*/ 103 h 103"/>
                <a:gd name="T40" fmla="*/ 63 w 125"/>
                <a:gd name="T41" fmla="*/ 88 h 103"/>
                <a:gd name="T42" fmla="*/ 72 w 125"/>
                <a:gd name="T43" fmla="*/ 68 h 103"/>
                <a:gd name="T44" fmla="*/ 85 w 125"/>
                <a:gd name="T45" fmla="*/ 6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103">
                  <a:moveTo>
                    <a:pt x="85" y="67"/>
                  </a:moveTo>
                  <a:cubicBezTo>
                    <a:pt x="85" y="67"/>
                    <a:pt x="92" y="60"/>
                    <a:pt x="102" y="60"/>
                  </a:cubicBezTo>
                  <a:cubicBezTo>
                    <a:pt x="112" y="60"/>
                    <a:pt x="123" y="64"/>
                    <a:pt x="124" y="49"/>
                  </a:cubicBezTo>
                  <a:cubicBezTo>
                    <a:pt x="125" y="34"/>
                    <a:pt x="108" y="39"/>
                    <a:pt x="108" y="28"/>
                  </a:cubicBezTo>
                  <a:cubicBezTo>
                    <a:pt x="108" y="17"/>
                    <a:pt x="124" y="19"/>
                    <a:pt x="124" y="19"/>
                  </a:cubicBezTo>
                  <a:cubicBezTo>
                    <a:pt x="123" y="2"/>
                    <a:pt x="123" y="2"/>
                    <a:pt x="123" y="2"/>
                  </a:cubicBezTo>
                  <a:cubicBezTo>
                    <a:pt x="56" y="0"/>
                    <a:pt x="56" y="0"/>
                    <a:pt x="56" y="0"/>
                  </a:cubicBezTo>
                  <a:cubicBezTo>
                    <a:pt x="39" y="15"/>
                    <a:pt x="39" y="15"/>
                    <a:pt x="39" y="15"/>
                  </a:cubicBezTo>
                  <a:cubicBezTo>
                    <a:pt x="12" y="15"/>
                    <a:pt x="12" y="15"/>
                    <a:pt x="12" y="15"/>
                  </a:cubicBezTo>
                  <a:cubicBezTo>
                    <a:pt x="4" y="25"/>
                    <a:pt x="4" y="25"/>
                    <a:pt x="4" y="25"/>
                  </a:cubicBezTo>
                  <a:cubicBezTo>
                    <a:pt x="0" y="48"/>
                    <a:pt x="0" y="48"/>
                    <a:pt x="0" y="48"/>
                  </a:cubicBezTo>
                  <a:cubicBezTo>
                    <a:pt x="0" y="48"/>
                    <a:pt x="8" y="56"/>
                    <a:pt x="15" y="50"/>
                  </a:cubicBezTo>
                  <a:cubicBezTo>
                    <a:pt x="22" y="44"/>
                    <a:pt x="46" y="45"/>
                    <a:pt x="46" y="45"/>
                  </a:cubicBezTo>
                  <a:cubicBezTo>
                    <a:pt x="63" y="39"/>
                    <a:pt x="63" y="39"/>
                    <a:pt x="63" y="39"/>
                  </a:cubicBezTo>
                  <a:cubicBezTo>
                    <a:pt x="63" y="54"/>
                    <a:pt x="63" y="54"/>
                    <a:pt x="63" y="54"/>
                  </a:cubicBezTo>
                  <a:cubicBezTo>
                    <a:pt x="63" y="54"/>
                    <a:pt x="39" y="42"/>
                    <a:pt x="37" y="52"/>
                  </a:cubicBezTo>
                  <a:cubicBezTo>
                    <a:pt x="35" y="62"/>
                    <a:pt x="42" y="68"/>
                    <a:pt x="42" y="68"/>
                  </a:cubicBezTo>
                  <a:cubicBezTo>
                    <a:pt x="63" y="63"/>
                    <a:pt x="63" y="63"/>
                    <a:pt x="63" y="63"/>
                  </a:cubicBezTo>
                  <a:cubicBezTo>
                    <a:pt x="39" y="75"/>
                    <a:pt x="39" y="75"/>
                    <a:pt x="39" y="75"/>
                  </a:cubicBezTo>
                  <a:cubicBezTo>
                    <a:pt x="58" y="103"/>
                    <a:pt x="58" y="103"/>
                    <a:pt x="58" y="103"/>
                  </a:cubicBezTo>
                  <a:cubicBezTo>
                    <a:pt x="63" y="88"/>
                    <a:pt x="63" y="88"/>
                    <a:pt x="63" y="88"/>
                  </a:cubicBezTo>
                  <a:cubicBezTo>
                    <a:pt x="72" y="68"/>
                    <a:pt x="72" y="68"/>
                    <a:pt x="72" y="68"/>
                  </a:cubicBezTo>
                  <a:lnTo>
                    <a:pt x="85" y="6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2" name="Gambia">
              <a:extLst>
                <a:ext uri="{FF2B5EF4-FFF2-40B4-BE49-F238E27FC236}">
                  <a16:creationId xmlns:a16="http://schemas.microsoft.com/office/drawing/2014/main" id="{2310937A-6DB5-44F5-A639-D84AFAAC94D2}"/>
                </a:ext>
              </a:extLst>
            </p:cNvPr>
            <p:cNvSpPr>
              <a:spLocks/>
            </p:cNvSpPr>
            <p:nvPr/>
          </p:nvSpPr>
          <p:spPr bwMode="gray">
            <a:xfrm>
              <a:off x="5059481" y="3403563"/>
              <a:ext cx="115050" cy="29828"/>
            </a:xfrm>
            <a:custGeom>
              <a:avLst/>
              <a:gdLst>
                <a:gd name="T0" fmla="*/ 11 w 154"/>
                <a:gd name="T1" fmla="*/ 15 h 39"/>
                <a:gd name="T2" fmla="*/ 0 w 154"/>
                <a:gd name="T3" fmla="*/ 37 h 39"/>
                <a:gd name="T4" fmla="*/ 0 w 154"/>
                <a:gd name="T5" fmla="*/ 39 h 39"/>
                <a:gd name="T6" fmla="*/ 43 w 154"/>
                <a:gd name="T7" fmla="*/ 39 h 39"/>
                <a:gd name="T8" fmla="*/ 47 w 154"/>
                <a:gd name="T9" fmla="*/ 30 h 39"/>
                <a:gd name="T10" fmla="*/ 72 w 154"/>
                <a:gd name="T11" fmla="*/ 27 h 39"/>
                <a:gd name="T12" fmla="*/ 84 w 154"/>
                <a:gd name="T13" fmla="*/ 15 h 39"/>
                <a:gd name="T14" fmla="*/ 118 w 154"/>
                <a:gd name="T15" fmla="*/ 34 h 39"/>
                <a:gd name="T16" fmla="*/ 137 w 154"/>
                <a:gd name="T17" fmla="*/ 15 h 39"/>
                <a:gd name="T18" fmla="*/ 116 w 154"/>
                <a:gd name="T19" fmla="*/ 20 h 39"/>
                <a:gd name="T20" fmla="*/ 103 w 154"/>
                <a:gd name="T21" fmla="*/ 8 h 39"/>
                <a:gd name="T22" fmla="*/ 95 w 154"/>
                <a:gd name="T23" fmla="*/ 10 h 39"/>
                <a:gd name="T24" fmla="*/ 84 w 154"/>
                <a:gd name="T25" fmla="*/ 2 h 39"/>
                <a:gd name="T26" fmla="*/ 59 w 154"/>
                <a:gd name="T27" fmla="*/ 3 h 39"/>
                <a:gd name="T28" fmla="*/ 59 w 154"/>
                <a:gd name="T29" fmla="*/ 13 h 39"/>
                <a:gd name="T30" fmla="*/ 9 w 154"/>
                <a:gd name="T31" fmla="*/ 13 h 39"/>
                <a:gd name="T32" fmla="*/ 11 w 154"/>
                <a:gd name="T33"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39">
                  <a:moveTo>
                    <a:pt x="11" y="15"/>
                  </a:moveTo>
                  <a:cubicBezTo>
                    <a:pt x="11" y="15"/>
                    <a:pt x="1" y="30"/>
                    <a:pt x="0" y="37"/>
                  </a:cubicBezTo>
                  <a:cubicBezTo>
                    <a:pt x="0" y="38"/>
                    <a:pt x="0" y="38"/>
                    <a:pt x="0" y="39"/>
                  </a:cubicBezTo>
                  <a:cubicBezTo>
                    <a:pt x="11" y="39"/>
                    <a:pt x="41" y="39"/>
                    <a:pt x="43" y="39"/>
                  </a:cubicBezTo>
                  <a:cubicBezTo>
                    <a:pt x="46" y="39"/>
                    <a:pt x="47" y="30"/>
                    <a:pt x="47" y="30"/>
                  </a:cubicBezTo>
                  <a:cubicBezTo>
                    <a:pt x="47" y="30"/>
                    <a:pt x="66" y="28"/>
                    <a:pt x="72" y="27"/>
                  </a:cubicBezTo>
                  <a:cubicBezTo>
                    <a:pt x="78" y="26"/>
                    <a:pt x="84" y="15"/>
                    <a:pt x="84" y="15"/>
                  </a:cubicBezTo>
                  <a:cubicBezTo>
                    <a:pt x="84" y="15"/>
                    <a:pt x="100" y="34"/>
                    <a:pt x="118" y="34"/>
                  </a:cubicBezTo>
                  <a:cubicBezTo>
                    <a:pt x="136" y="34"/>
                    <a:pt x="154" y="19"/>
                    <a:pt x="137" y="15"/>
                  </a:cubicBezTo>
                  <a:cubicBezTo>
                    <a:pt x="120" y="11"/>
                    <a:pt x="121" y="21"/>
                    <a:pt x="116" y="20"/>
                  </a:cubicBezTo>
                  <a:cubicBezTo>
                    <a:pt x="111" y="19"/>
                    <a:pt x="103" y="8"/>
                    <a:pt x="103" y="8"/>
                  </a:cubicBezTo>
                  <a:cubicBezTo>
                    <a:pt x="95" y="10"/>
                    <a:pt x="95" y="10"/>
                    <a:pt x="95" y="10"/>
                  </a:cubicBezTo>
                  <a:cubicBezTo>
                    <a:pt x="95" y="10"/>
                    <a:pt x="97" y="0"/>
                    <a:pt x="84" y="2"/>
                  </a:cubicBezTo>
                  <a:cubicBezTo>
                    <a:pt x="71" y="4"/>
                    <a:pt x="59" y="3"/>
                    <a:pt x="59" y="3"/>
                  </a:cubicBezTo>
                  <a:cubicBezTo>
                    <a:pt x="59" y="13"/>
                    <a:pt x="59" y="13"/>
                    <a:pt x="59" y="13"/>
                  </a:cubicBezTo>
                  <a:cubicBezTo>
                    <a:pt x="9" y="13"/>
                    <a:pt x="9" y="13"/>
                    <a:pt x="9" y="13"/>
                  </a:cubicBezTo>
                  <a:cubicBezTo>
                    <a:pt x="10" y="14"/>
                    <a:pt x="11" y="15"/>
                    <a:pt x="11" y="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3" name="Liberia">
              <a:extLst>
                <a:ext uri="{FF2B5EF4-FFF2-40B4-BE49-F238E27FC236}">
                  <a16:creationId xmlns:a16="http://schemas.microsoft.com/office/drawing/2014/main" id="{44B2857E-46CE-4C32-AC3B-6ABE85C3A113}"/>
                </a:ext>
              </a:extLst>
            </p:cNvPr>
            <p:cNvSpPr>
              <a:spLocks/>
            </p:cNvSpPr>
            <p:nvPr/>
          </p:nvSpPr>
          <p:spPr bwMode="gray">
            <a:xfrm>
              <a:off x="5234187" y="3610229"/>
              <a:ext cx="155530" cy="176837"/>
            </a:xfrm>
            <a:custGeom>
              <a:avLst/>
              <a:gdLst>
                <a:gd name="T0" fmla="*/ 207 w 207"/>
                <a:gd name="T1" fmla="*/ 175 h 236"/>
                <a:gd name="T2" fmla="*/ 186 w 207"/>
                <a:gd name="T3" fmla="*/ 146 h 236"/>
                <a:gd name="T4" fmla="*/ 185 w 207"/>
                <a:gd name="T5" fmla="*/ 129 h 236"/>
                <a:gd name="T6" fmla="*/ 161 w 207"/>
                <a:gd name="T7" fmla="*/ 133 h 236"/>
                <a:gd name="T8" fmla="*/ 161 w 207"/>
                <a:gd name="T9" fmla="*/ 123 h 236"/>
                <a:gd name="T10" fmla="*/ 148 w 207"/>
                <a:gd name="T11" fmla="*/ 121 h 236"/>
                <a:gd name="T12" fmla="*/ 162 w 207"/>
                <a:gd name="T13" fmla="*/ 89 h 236"/>
                <a:gd name="T14" fmla="*/ 149 w 207"/>
                <a:gd name="T15" fmla="*/ 55 h 236"/>
                <a:gd name="T16" fmla="*/ 145 w 207"/>
                <a:gd name="T17" fmla="*/ 56 h 236"/>
                <a:gd name="T18" fmla="*/ 129 w 207"/>
                <a:gd name="T19" fmla="*/ 82 h 236"/>
                <a:gd name="T20" fmla="*/ 117 w 207"/>
                <a:gd name="T21" fmla="*/ 72 h 236"/>
                <a:gd name="T22" fmla="*/ 109 w 207"/>
                <a:gd name="T23" fmla="*/ 72 h 236"/>
                <a:gd name="T24" fmla="*/ 99 w 207"/>
                <a:gd name="T25" fmla="*/ 13 h 236"/>
                <a:gd name="T26" fmla="*/ 83 w 207"/>
                <a:gd name="T27" fmla="*/ 18 h 236"/>
                <a:gd name="T28" fmla="*/ 67 w 207"/>
                <a:gd name="T29" fmla="*/ 14 h 236"/>
                <a:gd name="T30" fmla="*/ 69 w 207"/>
                <a:gd name="T31" fmla="*/ 31 h 236"/>
                <a:gd name="T32" fmla="*/ 55 w 207"/>
                <a:gd name="T33" fmla="*/ 34 h 236"/>
                <a:gd name="T34" fmla="*/ 55 w 207"/>
                <a:gd name="T35" fmla="*/ 48 h 236"/>
                <a:gd name="T36" fmla="*/ 16 w 207"/>
                <a:gd name="T37" fmla="*/ 82 h 236"/>
                <a:gd name="T38" fmla="*/ 14 w 207"/>
                <a:gd name="T39" fmla="*/ 105 h 236"/>
                <a:gd name="T40" fmla="*/ 0 w 207"/>
                <a:gd name="T41" fmla="*/ 89 h 236"/>
                <a:gd name="T42" fmla="*/ 0 w 207"/>
                <a:gd name="T43" fmla="*/ 89 h 236"/>
                <a:gd name="T44" fmla="*/ 23 w 207"/>
                <a:gd name="T45" fmla="*/ 115 h 236"/>
                <a:gd name="T46" fmla="*/ 40 w 207"/>
                <a:gd name="T47" fmla="*/ 117 h 236"/>
                <a:gd name="T48" fmla="*/ 48 w 207"/>
                <a:gd name="T49" fmla="*/ 135 h 236"/>
                <a:gd name="T50" fmla="*/ 70 w 207"/>
                <a:gd name="T51" fmla="*/ 139 h 236"/>
                <a:gd name="T52" fmla="*/ 105 w 207"/>
                <a:gd name="T53" fmla="*/ 187 h 236"/>
                <a:gd name="T54" fmla="*/ 156 w 207"/>
                <a:gd name="T55" fmla="*/ 213 h 236"/>
                <a:gd name="T56" fmla="*/ 195 w 207"/>
                <a:gd name="T57" fmla="*/ 236 h 236"/>
                <a:gd name="T58" fmla="*/ 198 w 207"/>
                <a:gd name="T59" fmla="*/ 236 h 236"/>
                <a:gd name="T60" fmla="*/ 197 w 207"/>
                <a:gd name="T61" fmla="*/ 209 h 236"/>
                <a:gd name="T62" fmla="*/ 207 w 207"/>
                <a:gd name="T63" fmla="*/ 17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7" h="236">
                  <a:moveTo>
                    <a:pt x="207" y="175"/>
                  </a:moveTo>
                  <a:cubicBezTo>
                    <a:pt x="207" y="162"/>
                    <a:pt x="186" y="146"/>
                    <a:pt x="186" y="146"/>
                  </a:cubicBezTo>
                  <a:cubicBezTo>
                    <a:pt x="185" y="129"/>
                    <a:pt x="185" y="129"/>
                    <a:pt x="185" y="129"/>
                  </a:cubicBezTo>
                  <a:cubicBezTo>
                    <a:pt x="161" y="133"/>
                    <a:pt x="161" y="133"/>
                    <a:pt x="161" y="133"/>
                  </a:cubicBezTo>
                  <a:cubicBezTo>
                    <a:pt x="161" y="123"/>
                    <a:pt x="161" y="123"/>
                    <a:pt x="161" y="123"/>
                  </a:cubicBezTo>
                  <a:cubicBezTo>
                    <a:pt x="161" y="123"/>
                    <a:pt x="149" y="124"/>
                    <a:pt x="148" y="121"/>
                  </a:cubicBezTo>
                  <a:cubicBezTo>
                    <a:pt x="147" y="118"/>
                    <a:pt x="162" y="104"/>
                    <a:pt x="162" y="89"/>
                  </a:cubicBezTo>
                  <a:cubicBezTo>
                    <a:pt x="162" y="79"/>
                    <a:pt x="154" y="64"/>
                    <a:pt x="149" y="55"/>
                  </a:cubicBezTo>
                  <a:cubicBezTo>
                    <a:pt x="147" y="55"/>
                    <a:pt x="146" y="55"/>
                    <a:pt x="145" y="56"/>
                  </a:cubicBezTo>
                  <a:cubicBezTo>
                    <a:pt x="140" y="60"/>
                    <a:pt x="140" y="82"/>
                    <a:pt x="129" y="82"/>
                  </a:cubicBezTo>
                  <a:cubicBezTo>
                    <a:pt x="118" y="82"/>
                    <a:pt x="117" y="72"/>
                    <a:pt x="117" y="72"/>
                  </a:cubicBezTo>
                  <a:cubicBezTo>
                    <a:pt x="109" y="72"/>
                    <a:pt x="109" y="72"/>
                    <a:pt x="109" y="72"/>
                  </a:cubicBezTo>
                  <a:cubicBezTo>
                    <a:pt x="109" y="72"/>
                    <a:pt x="118" y="26"/>
                    <a:pt x="99" y="13"/>
                  </a:cubicBezTo>
                  <a:cubicBezTo>
                    <a:pt x="80" y="0"/>
                    <a:pt x="83" y="18"/>
                    <a:pt x="83" y="18"/>
                  </a:cubicBezTo>
                  <a:cubicBezTo>
                    <a:pt x="67" y="14"/>
                    <a:pt x="67" y="14"/>
                    <a:pt x="67" y="14"/>
                  </a:cubicBezTo>
                  <a:cubicBezTo>
                    <a:pt x="69" y="31"/>
                    <a:pt x="69" y="31"/>
                    <a:pt x="69" y="31"/>
                  </a:cubicBezTo>
                  <a:cubicBezTo>
                    <a:pt x="55" y="34"/>
                    <a:pt x="55" y="34"/>
                    <a:pt x="55" y="34"/>
                  </a:cubicBezTo>
                  <a:cubicBezTo>
                    <a:pt x="55" y="34"/>
                    <a:pt x="59" y="38"/>
                    <a:pt x="55" y="48"/>
                  </a:cubicBezTo>
                  <a:cubicBezTo>
                    <a:pt x="51" y="58"/>
                    <a:pt x="17" y="75"/>
                    <a:pt x="16" y="82"/>
                  </a:cubicBezTo>
                  <a:cubicBezTo>
                    <a:pt x="15" y="86"/>
                    <a:pt x="15" y="97"/>
                    <a:pt x="14" y="105"/>
                  </a:cubicBezTo>
                  <a:cubicBezTo>
                    <a:pt x="0" y="89"/>
                    <a:pt x="0" y="89"/>
                    <a:pt x="0" y="89"/>
                  </a:cubicBezTo>
                  <a:cubicBezTo>
                    <a:pt x="0" y="89"/>
                    <a:pt x="0" y="89"/>
                    <a:pt x="0" y="89"/>
                  </a:cubicBezTo>
                  <a:cubicBezTo>
                    <a:pt x="23" y="115"/>
                    <a:pt x="23" y="115"/>
                    <a:pt x="23" y="115"/>
                  </a:cubicBezTo>
                  <a:cubicBezTo>
                    <a:pt x="40" y="117"/>
                    <a:pt x="40" y="117"/>
                    <a:pt x="40" y="117"/>
                  </a:cubicBezTo>
                  <a:cubicBezTo>
                    <a:pt x="48" y="135"/>
                    <a:pt x="48" y="135"/>
                    <a:pt x="48" y="135"/>
                  </a:cubicBezTo>
                  <a:cubicBezTo>
                    <a:pt x="48" y="135"/>
                    <a:pt x="66" y="131"/>
                    <a:pt x="70" y="139"/>
                  </a:cubicBezTo>
                  <a:cubicBezTo>
                    <a:pt x="74" y="147"/>
                    <a:pt x="89" y="173"/>
                    <a:pt x="105" y="187"/>
                  </a:cubicBezTo>
                  <a:cubicBezTo>
                    <a:pt x="121" y="201"/>
                    <a:pt x="149" y="208"/>
                    <a:pt x="156" y="213"/>
                  </a:cubicBezTo>
                  <a:cubicBezTo>
                    <a:pt x="163" y="218"/>
                    <a:pt x="180" y="236"/>
                    <a:pt x="195" y="236"/>
                  </a:cubicBezTo>
                  <a:cubicBezTo>
                    <a:pt x="196" y="236"/>
                    <a:pt x="197" y="236"/>
                    <a:pt x="198" y="236"/>
                  </a:cubicBezTo>
                  <a:cubicBezTo>
                    <a:pt x="197" y="209"/>
                    <a:pt x="197" y="209"/>
                    <a:pt x="197" y="209"/>
                  </a:cubicBezTo>
                  <a:cubicBezTo>
                    <a:pt x="197" y="209"/>
                    <a:pt x="207" y="188"/>
                    <a:pt x="207" y="17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4" name="Sierra Leone">
              <a:extLst>
                <a:ext uri="{FF2B5EF4-FFF2-40B4-BE49-F238E27FC236}">
                  <a16:creationId xmlns:a16="http://schemas.microsoft.com/office/drawing/2014/main" id="{EA336417-8617-49E0-93FF-8FE072D59DA3}"/>
                </a:ext>
              </a:extLst>
            </p:cNvPr>
            <p:cNvSpPr>
              <a:spLocks/>
            </p:cNvSpPr>
            <p:nvPr/>
          </p:nvSpPr>
          <p:spPr bwMode="gray">
            <a:xfrm>
              <a:off x="5180923" y="3554834"/>
              <a:ext cx="104397" cy="134226"/>
            </a:xfrm>
            <a:custGeom>
              <a:avLst/>
              <a:gdLst>
                <a:gd name="T0" fmla="*/ 126 w 140"/>
                <a:gd name="T1" fmla="*/ 122 h 179"/>
                <a:gd name="T2" fmla="*/ 126 w 140"/>
                <a:gd name="T3" fmla="*/ 108 h 179"/>
                <a:gd name="T4" fmla="*/ 140 w 140"/>
                <a:gd name="T5" fmla="*/ 105 h 179"/>
                <a:gd name="T6" fmla="*/ 138 w 140"/>
                <a:gd name="T7" fmla="*/ 88 h 179"/>
                <a:gd name="T8" fmla="*/ 119 w 140"/>
                <a:gd name="T9" fmla="*/ 99 h 179"/>
                <a:gd name="T10" fmla="*/ 120 w 140"/>
                <a:gd name="T11" fmla="*/ 86 h 179"/>
                <a:gd name="T12" fmla="*/ 131 w 140"/>
                <a:gd name="T13" fmla="*/ 70 h 179"/>
                <a:gd name="T14" fmla="*/ 120 w 140"/>
                <a:gd name="T15" fmla="*/ 50 h 179"/>
                <a:gd name="T16" fmla="*/ 123 w 140"/>
                <a:gd name="T17" fmla="*/ 41 h 179"/>
                <a:gd name="T18" fmla="*/ 95 w 140"/>
                <a:gd name="T19" fmla="*/ 0 h 179"/>
                <a:gd name="T20" fmla="*/ 69 w 140"/>
                <a:gd name="T21" fmla="*/ 0 h 179"/>
                <a:gd name="T22" fmla="*/ 65 w 140"/>
                <a:gd name="T23" fmla="*/ 12 h 179"/>
                <a:gd name="T24" fmla="*/ 40 w 140"/>
                <a:gd name="T25" fmla="*/ 12 h 179"/>
                <a:gd name="T26" fmla="*/ 9 w 140"/>
                <a:gd name="T27" fmla="*/ 54 h 179"/>
                <a:gd name="T28" fmla="*/ 0 w 140"/>
                <a:gd name="T29" fmla="*/ 59 h 179"/>
                <a:gd name="T30" fmla="*/ 9 w 140"/>
                <a:gd name="T31" fmla="*/ 66 h 179"/>
                <a:gd name="T32" fmla="*/ 1 w 140"/>
                <a:gd name="T33" fmla="*/ 84 h 179"/>
                <a:gd name="T34" fmla="*/ 16 w 140"/>
                <a:gd name="T35" fmla="*/ 103 h 179"/>
                <a:gd name="T36" fmla="*/ 15 w 140"/>
                <a:gd name="T37" fmla="*/ 121 h 179"/>
                <a:gd name="T38" fmla="*/ 29 w 140"/>
                <a:gd name="T39" fmla="*/ 132 h 179"/>
                <a:gd name="T40" fmla="*/ 37 w 140"/>
                <a:gd name="T41" fmla="*/ 148 h 179"/>
                <a:gd name="T42" fmla="*/ 65 w 140"/>
                <a:gd name="T43" fmla="*/ 157 h 179"/>
                <a:gd name="T44" fmla="*/ 85 w 140"/>
                <a:gd name="T45" fmla="*/ 179 h 179"/>
                <a:gd name="T46" fmla="*/ 87 w 140"/>
                <a:gd name="T47" fmla="*/ 156 h 179"/>
                <a:gd name="T48" fmla="*/ 126 w 140"/>
                <a:gd name="T49" fmla="*/ 12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79">
                  <a:moveTo>
                    <a:pt x="126" y="122"/>
                  </a:moveTo>
                  <a:cubicBezTo>
                    <a:pt x="130" y="112"/>
                    <a:pt x="126" y="108"/>
                    <a:pt x="126" y="108"/>
                  </a:cubicBezTo>
                  <a:cubicBezTo>
                    <a:pt x="140" y="105"/>
                    <a:pt x="140" y="105"/>
                    <a:pt x="140" y="105"/>
                  </a:cubicBezTo>
                  <a:cubicBezTo>
                    <a:pt x="138" y="88"/>
                    <a:pt x="138" y="88"/>
                    <a:pt x="138" y="88"/>
                  </a:cubicBezTo>
                  <a:cubicBezTo>
                    <a:pt x="119" y="99"/>
                    <a:pt x="119" y="99"/>
                    <a:pt x="119" y="99"/>
                  </a:cubicBezTo>
                  <a:cubicBezTo>
                    <a:pt x="120" y="86"/>
                    <a:pt x="120" y="86"/>
                    <a:pt x="120" y="86"/>
                  </a:cubicBezTo>
                  <a:cubicBezTo>
                    <a:pt x="120" y="86"/>
                    <a:pt x="131" y="78"/>
                    <a:pt x="131" y="70"/>
                  </a:cubicBezTo>
                  <a:cubicBezTo>
                    <a:pt x="131" y="62"/>
                    <a:pt x="120" y="50"/>
                    <a:pt x="120" y="50"/>
                  </a:cubicBezTo>
                  <a:cubicBezTo>
                    <a:pt x="123" y="41"/>
                    <a:pt x="123" y="41"/>
                    <a:pt x="123" y="41"/>
                  </a:cubicBezTo>
                  <a:cubicBezTo>
                    <a:pt x="95" y="0"/>
                    <a:pt x="95" y="0"/>
                    <a:pt x="95" y="0"/>
                  </a:cubicBezTo>
                  <a:cubicBezTo>
                    <a:pt x="69" y="0"/>
                    <a:pt x="69" y="0"/>
                    <a:pt x="69" y="0"/>
                  </a:cubicBezTo>
                  <a:cubicBezTo>
                    <a:pt x="65" y="12"/>
                    <a:pt x="65" y="12"/>
                    <a:pt x="65" y="12"/>
                  </a:cubicBezTo>
                  <a:cubicBezTo>
                    <a:pt x="40" y="12"/>
                    <a:pt x="40" y="12"/>
                    <a:pt x="40" y="12"/>
                  </a:cubicBezTo>
                  <a:cubicBezTo>
                    <a:pt x="40" y="12"/>
                    <a:pt x="21" y="54"/>
                    <a:pt x="9" y="54"/>
                  </a:cubicBezTo>
                  <a:cubicBezTo>
                    <a:pt x="0" y="59"/>
                    <a:pt x="0" y="59"/>
                    <a:pt x="0" y="59"/>
                  </a:cubicBezTo>
                  <a:cubicBezTo>
                    <a:pt x="9" y="66"/>
                    <a:pt x="9" y="66"/>
                    <a:pt x="9" y="66"/>
                  </a:cubicBezTo>
                  <a:cubicBezTo>
                    <a:pt x="9" y="66"/>
                    <a:pt x="1" y="75"/>
                    <a:pt x="1" y="84"/>
                  </a:cubicBezTo>
                  <a:cubicBezTo>
                    <a:pt x="1" y="93"/>
                    <a:pt x="16" y="103"/>
                    <a:pt x="16" y="103"/>
                  </a:cubicBezTo>
                  <a:cubicBezTo>
                    <a:pt x="15" y="121"/>
                    <a:pt x="15" y="121"/>
                    <a:pt x="15" y="121"/>
                  </a:cubicBezTo>
                  <a:cubicBezTo>
                    <a:pt x="29" y="132"/>
                    <a:pt x="29" y="132"/>
                    <a:pt x="29" y="132"/>
                  </a:cubicBezTo>
                  <a:cubicBezTo>
                    <a:pt x="29" y="132"/>
                    <a:pt x="28" y="139"/>
                    <a:pt x="37" y="148"/>
                  </a:cubicBezTo>
                  <a:cubicBezTo>
                    <a:pt x="46" y="157"/>
                    <a:pt x="65" y="157"/>
                    <a:pt x="65" y="157"/>
                  </a:cubicBezTo>
                  <a:cubicBezTo>
                    <a:pt x="85" y="179"/>
                    <a:pt x="85" y="179"/>
                    <a:pt x="85" y="179"/>
                  </a:cubicBezTo>
                  <a:cubicBezTo>
                    <a:pt x="86" y="171"/>
                    <a:pt x="86" y="160"/>
                    <a:pt x="87" y="156"/>
                  </a:cubicBezTo>
                  <a:cubicBezTo>
                    <a:pt x="88" y="149"/>
                    <a:pt x="122" y="132"/>
                    <a:pt x="126" y="12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5" name="Lesotho">
              <a:extLst>
                <a:ext uri="{FF2B5EF4-FFF2-40B4-BE49-F238E27FC236}">
                  <a16:creationId xmlns:a16="http://schemas.microsoft.com/office/drawing/2014/main" id="{8C811266-D1A1-4E9F-8BFA-4BE6BD951F07}"/>
                </a:ext>
              </a:extLst>
            </p:cNvPr>
            <p:cNvSpPr>
              <a:spLocks/>
            </p:cNvSpPr>
            <p:nvPr/>
          </p:nvSpPr>
          <p:spPr bwMode="gray">
            <a:xfrm>
              <a:off x="6589225" y="5114406"/>
              <a:ext cx="83091" cy="85223"/>
            </a:xfrm>
            <a:custGeom>
              <a:avLst/>
              <a:gdLst>
                <a:gd name="T0" fmla="*/ 0 w 111"/>
                <a:gd name="T1" fmla="*/ 58 h 114"/>
                <a:gd name="T2" fmla="*/ 17 w 111"/>
                <a:gd name="T3" fmla="*/ 83 h 114"/>
                <a:gd name="T4" fmla="*/ 17 w 111"/>
                <a:gd name="T5" fmla="*/ 94 h 114"/>
                <a:gd name="T6" fmla="*/ 35 w 111"/>
                <a:gd name="T7" fmla="*/ 114 h 114"/>
                <a:gd name="T8" fmla="*/ 50 w 111"/>
                <a:gd name="T9" fmla="*/ 113 h 114"/>
                <a:gd name="T10" fmla="*/ 61 w 111"/>
                <a:gd name="T11" fmla="*/ 89 h 114"/>
                <a:gd name="T12" fmla="*/ 82 w 111"/>
                <a:gd name="T13" fmla="*/ 85 h 114"/>
                <a:gd name="T14" fmla="*/ 99 w 111"/>
                <a:gd name="T15" fmla="*/ 75 h 114"/>
                <a:gd name="T16" fmla="*/ 96 w 111"/>
                <a:gd name="T17" fmla="*/ 63 h 114"/>
                <a:gd name="T18" fmla="*/ 111 w 111"/>
                <a:gd name="T19" fmla="*/ 50 h 114"/>
                <a:gd name="T20" fmla="*/ 110 w 111"/>
                <a:gd name="T21" fmla="*/ 34 h 114"/>
                <a:gd name="T22" fmla="*/ 100 w 111"/>
                <a:gd name="T23" fmla="*/ 31 h 114"/>
                <a:gd name="T24" fmla="*/ 83 w 111"/>
                <a:gd name="T25" fmla="*/ 6 h 114"/>
                <a:gd name="T26" fmla="*/ 62 w 111"/>
                <a:gd name="T27" fmla="*/ 5 h 114"/>
                <a:gd name="T28" fmla="*/ 54 w 111"/>
                <a:gd name="T29" fmla="*/ 8 h 114"/>
                <a:gd name="T30" fmla="*/ 53 w 111"/>
                <a:gd name="T31" fmla="*/ 18 h 114"/>
                <a:gd name="T32" fmla="*/ 38 w 111"/>
                <a:gd name="T33" fmla="*/ 19 h 114"/>
                <a:gd name="T34" fmla="*/ 31 w 111"/>
                <a:gd name="T35" fmla="*/ 33 h 114"/>
                <a:gd name="T36" fmla="*/ 19 w 111"/>
                <a:gd name="T37" fmla="*/ 46 h 114"/>
                <a:gd name="T38" fmla="*/ 17 w 111"/>
                <a:gd name="T39" fmla="*/ 56 h 114"/>
                <a:gd name="T40" fmla="*/ 0 w 111"/>
                <a:gd name="T41" fmla="*/ 5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14">
                  <a:moveTo>
                    <a:pt x="0" y="58"/>
                  </a:moveTo>
                  <a:cubicBezTo>
                    <a:pt x="17" y="83"/>
                    <a:pt x="17" y="83"/>
                    <a:pt x="17" y="83"/>
                  </a:cubicBezTo>
                  <a:cubicBezTo>
                    <a:pt x="17" y="94"/>
                    <a:pt x="17" y="94"/>
                    <a:pt x="17" y="94"/>
                  </a:cubicBezTo>
                  <a:cubicBezTo>
                    <a:pt x="35" y="114"/>
                    <a:pt x="35" y="114"/>
                    <a:pt x="35" y="114"/>
                  </a:cubicBezTo>
                  <a:cubicBezTo>
                    <a:pt x="50" y="113"/>
                    <a:pt x="50" y="113"/>
                    <a:pt x="50" y="113"/>
                  </a:cubicBezTo>
                  <a:cubicBezTo>
                    <a:pt x="50" y="113"/>
                    <a:pt x="51" y="93"/>
                    <a:pt x="61" y="89"/>
                  </a:cubicBezTo>
                  <a:cubicBezTo>
                    <a:pt x="71" y="85"/>
                    <a:pt x="74" y="87"/>
                    <a:pt x="82" y="85"/>
                  </a:cubicBezTo>
                  <a:cubicBezTo>
                    <a:pt x="90" y="83"/>
                    <a:pt x="99" y="75"/>
                    <a:pt x="99" y="75"/>
                  </a:cubicBezTo>
                  <a:cubicBezTo>
                    <a:pt x="96" y="63"/>
                    <a:pt x="96" y="63"/>
                    <a:pt x="96" y="63"/>
                  </a:cubicBezTo>
                  <a:cubicBezTo>
                    <a:pt x="111" y="50"/>
                    <a:pt x="111" y="50"/>
                    <a:pt x="111" y="50"/>
                  </a:cubicBezTo>
                  <a:cubicBezTo>
                    <a:pt x="110" y="34"/>
                    <a:pt x="110" y="34"/>
                    <a:pt x="110" y="34"/>
                  </a:cubicBezTo>
                  <a:cubicBezTo>
                    <a:pt x="100" y="31"/>
                    <a:pt x="100" y="31"/>
                    <a:pt x="100" y="31"/>
                  </a:cubicBezTo>
                  <a:cubicBezTo>
                    <a:pt x="100" y="31"/>
                    <a:pt x="88" y="12"/>
                    <a:pt x="83" y="6"/>
                  </a:cubicBezTo>
                  <a:cubicBezTo>
                    <a:pt x="78" y="0"/>
                    <a:pt x="62" y="5"/>
                    <a:pt x="62" y="5"/>
                  </a:cubicBezTo>
                  <a:cubicBezTo>
                    <a:pt x="54" y="8"/>
                    <a:pt x="54" y="8"/>
                    <a:pt x="54" y="8"/>
                  </a:cubicBezTo>
                  <a:cubicBezTo>
                    <a:pt x="53" y="18"/>
                    <a:pt x="53" y="18"/>
                    <a:pt x="53" y="18"/>
                  </a:cubicBezTo>
                  <a:cubicBezTo>
                    <a:pt x="53" y="18"/>
                    <a:pt x="43" y="15"/>
                    <a:pt x="38" y="19"/>
                  </a:cubicBezTo>
                  <a:cubicBezTo>
                    <a:pt x="33" y="23"/>
                    <a:pt x="31" y="33"/>
                    <a:pt x="31" y="33"/>
                  </a:cubicBezTo>
                  <a:cubicBezTo>
                    <a:pt x="19" y="46"/>
                    <a:pt x="19" y="46"/>
                    <a:pt x="19" y="46"/>
                  </a:cubicBezTo>
                  <a:cubicBezTo>
                    <a:pt x="17" y="56"/>
                    <a:pt x="17" y="56"/>
                    <a:pt x="17" y="56"/>
                  </a:cubicBezTo>
                  <a:lnTo>
                    <a:pt x="0" y="5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6" name="Garbon">
              <a:extLst>
                <a:ext uri="{FF2B5EF4-FFF2-40B4-BE49-F238E27FC236}">
                  <a16:creationId xmlns:a16="http://schemas.microsoft.com/office/drawing/2014/main" id="{8F7B261A-92E7-4385-81E2-A72EF6A2B526}"/>
                </a:ext>
              </a:extLst>
            </p:cNvPr>
            <p:cNvSpPr>
              <a:spLocks/>
            </p:cNvSpPr>
            <p:nvPr/>
          </p:nvSpPr>
          <p:spPr bwMode="gray">
            <a:xfrm>
              <a:off x="5960710" y="3865896"/>
              <a:ext cx="210925" cy="255668"/>
            </a:xfrm>
            <a:custGeom>
              <a:avLst/>
              <a:gdLst>
                <a:gd name="T0" fmla="*/ 261 w 281"/>
                <a:gd name="T1" fmla="*/ 153 h 339"/>
                <a:gd name="T2" fmla="*/ 244 w 281"/>
                <a:gd name="T3" fmla="*/ 140 h 339"/>
                <a:gd name="T4" fmla="*/ 254 w 281"/>
                <a:gd name="T5" fmla="*/ 100 h 339"/>
                <a:gd name="T6" fmla="*/ 273 w 281"/>
                <a:gd name="T7" fmla="*/ 74 h 339"/>
                <a:gd name="T8" fmla="*/ 263 w 281"/>
                <a:gd name="T9" fmla="*/ 56 h 339"/>
                <a:gd name="T10" fmla="*/ 229 w 281"/>
                <a:gd name="T11" fmla="*/ 62 h 339"/>
                <a:gd name="T12" fmla="*/ 210 w 281"/>
                <a:gd name="T13" fmla="*/ 36 h 339"/>
                <a:gd name="T14" fmla="*/ 220 w 281"/>
                <a:gd name="T15" fmla="*/ 4 h 339"/>
                <a:gd name="T16" fmla="*/ 177 w 281"/>
                <a:gd name="T17" fmla="*/ 1 h 339"/>
                <a:gd name="T18" fmla="*/ 147 w 281"/>
                <a:gd name="T19" fmla="*/ 9 h 339"/>
                <a:gd name="T20" fmla="*/ 125 w 281"/>
                <a:gd name="T21" fmla="*/ 10 h 339"/>
                <a:gd name="T22" fmla="*/ 128 w 281"/>
                <a:gd name="T23" fmla="*/ 37 h 339"/>
                <a:gd name="T24" fmla="*/ 56 w 281"/>
                <a:gd name="T25" fmla="*/ 75 h 339"/>
                <a:gd name="T26" fmla="*/ 46 w 281"/>
                <a:gd name="T27" fmla="*/ 71 h 339"/>
                <a:gd name="T28" fmla="*/ 40 w 281"/>
                <a:gd name="T29" fmla="*/ 77 h 339"/>
                <a:gd name="T30" fmla="*/ 30 w 281"/>
                <a:gd name="T31" fmla="*/ 107 h 339"/>
                <a:gd name="T32" fmla="*/ 0 w 281"/>
                <a:gd name="T33" fmla="*/ 166 h 339"/>
                <a:gd name="T34" fmla="*/ 28 w 281"/>
                <a:gd name="T35" fmla="*/ 195 h 339"/>
                <a:gd name="T36" fmla="*/ 27 w 281"/>
                <a:gd name="T37" fmla="*/ 228 h 339"/>
                <a:gd name="T38" fmla="*/ 46 w 281"/>
                <a:gd name="T39" fmla="*/ 259 h 339"/>
                <a:gd name="T40" fmla="*/ 61 w 281"/>
                <a:gd name="T41" fmla="*/ 271 h 339"/>
                <a:gd name="T42" fmla="*/ 91 w 281"/>
                <a:gd name="T43" fmla="*/ 311 h 339"/>
                <a:gd name="T44" fmla="*/ 114 w 281"/>
                <a:gd name="T45" fmla="*/ 339 h 339"/>
                <a:gd name="T46" fmla="*/ 133 w 281"/>
                <a:gd name="T47" fmla="*/ 317 h 339"/>
                <a:gd name="T48" fmla="*/ 152 w 281"/>
                <a:gd name="T49" fmla="*/ 304 h 339"/>
                <a:gd name="T50" fmla="*/ 149 w 281"/>
                <a:gd name="T51" fmla="*/ 287 h 339"/>
                <a:gd name="T52" fmla="*/ 139 w 281"/>
                <a:gd name="T53" fmla="*/ 274 h 339"/>
                <a:gd name="T54" fmla="*/ 172 w 281"/>
                <a:gd name="T55" fmla="*/ 257 h 339"/>
                <a:gd name="T56" fmla="*/ 178 w 281"/>
                <a:gd name="T57" fmla="*/ 225 h 339"/>
                <a:gd name="T58" fmla="*/ 204 w 281"/>
                <a:gd name="T59" fmla="*/ 255 h 339"/>
                <a:gd name="T60" fmla="*/ 241 w 281"/>
                <a:gd name="T61" fmla="*/ 239 h 339"/>
                <a:gd name="T62" fmla="*/ 260 w 281"/>
                <a:gd name="T63" fmla="*/ 244 h 339"/>
                <a:gd name="T64" fmla="*/ 269 w 281"/>
                <a:gd name="T65" fmla="*/ 212 h 339"/>
                <a:gd name="T66" fmla="*/ 272 w 281"/>
                <a:gd name="T67" fmla="*/ 17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339">
                  <a:moveTo>
                    <a:pt x="279" y="160"/>
                  </a:moveTo>
                  <a:cubicBezTo>
                    <a:pt x="277" y="154"/>
                    <a:pt x="261" y="153"/>
                    <a:pt x="261" y="153"/>
                  </a:cubicBezTo>
                  <a:cubicBezTo>
                    <a:pt x="256" y="141"/>
                    <a:pt x="256" y="141"/>
                    <a:pt x="256" y="141"/>
                  </a:cubicBezTo>
                  <a:cubicBezTo>
                    <a:pt x="244" y="140"/>
                    <a:pt x="244" y="140"/>
                    <a:pt x="244" y="140"/>
                  </a:cubicBezTo>
                  <a:cubicBezTo>
                    <a:pt x="245" y="116"/>
                    <a:pt x="245" y="116"/>
                    <a:pt x="245" y="116"/>
                  </a:cubicBezTo>
                  <a:cubicBezTo>
                    <a:pt x="254" y="100"/>
                    <a:pt x="254" y="100"/>
                    <a:pt x="254" y="100"/>
                  </a:cubicBezTo>
                  <a:cubicBezTo>
                    <a:pt x="254" y="100"/>
                    <a:pt x="261" y="101"/>
                    <a:pt x="267" y="94"/>
                  </a:cubicBezTo>
                  <a:cubicBezTo>
                    <a:pt x="273" y="87"/>
                    <a:pt x="273" y="74"/>
                    <a:pt x="273" y="74"/>
                  </a:cubicBezTo>
                  <a:cubicBezTo>
                    <a:pt x="267" y="70"/>
                    <a:pt x="267" y="70"/>
                    <a:pt x="267" y="70"/>
                  </a:cubicBezTo>
                  <a:cubicBezTo>
                    <a:pt x="267" y="70"/>
                    <a:pt x="266" y="60"/>
                    <a:pt x="263" y="56"/>
                  </a:cubicBezTo>
                  <a:cubicBezTo>
                    <a:pt x="260" y="52"/>
                    <a:pt x="248" y="47"/>
                    <a:pt x="243" y="47"/>
                  </a:cubicBezTo>
                  <a:cubicBezTo>
                    <a:pt x="238" y="47"/>
                    <a:pt x="238" y="62"/>
                    <a:pt x="229" y="62"/>
                  </a:cubicBezTo>
                  <a:cubicBezTo>
                    <a:pt x="220" y="62"/>
                    <a:pt x="212" y="57"/>
                    <a:pt x="212" y="57"/>
                  </a:cubicBezTo>
                  <a:cubicBezTo>
                    <a:pt x="210" y="36"/>
                    <a:pt x="210" y="36"/>
                    <a:pt x="210" y="36"/>
                  </a:cubicBezTo>
                  <a:cubicBezTo>
                    <a:pt x="220" y="14"/>
                    <a:pt x="220" y="14"/>
                    <a:pt x="220" y="14"/>
                  </a:cubicBezTo>
                  <a:cubicBezTo>
                    <a:pt x="220" y="4"/>
                    <a:pt x="220" y="4"/>
                    <a:pt x="220" y="4"/>
                  </a:cubicBezTo>
                  <a:cubicBezTo>
                    <a:pt x="188" y="5"/>
                    <a:pt x="188" y="5"/>
                    <a:pt x="188" y="5"/>
                  </a:cubicBezTo>
                  <a:cubicBezTo>
                    <a:pt x="188" y="5"/>
                    <a:pt x="181" y="1"/>
                    <a:pt x="177" y="1"/>
                  </a:cubicBezTo>
                  <a:cubicBezTo>
                    <a:pt x="173" y="1"/>
                    <a:pt x="168" y="9"/>
                    <a:pt x="168" y="9"/>
                  </a:cubicBezTo>
                  <a:cubicBezTo>
                    <a:pt x="147" y="9"/>
                    <a:pt x="147" y="9"/>
                    <a:pt x="147" y="9"/>
                  </a:cubicBezTo>
                  <a:cubicBezTo>
                    <a:pt x="137" y="0"/>
                    <a:pt x="137" y="0"/>
                    <a:pt x="137" y="0"/>
                  </a:cubicBezTo>
                  <a:cubicBezTo>
                    <a:pt x="125" y="10"/>
                    <a:pt x="125" y="10"/>
                    <a:pt x="125" y="10"/>
                  </a:cubicBezTo>
                  <a:cubicBezTo>
                    <a:pt x="122" y="33"/>
                    <a:pt x="122" y="33"/>
                    <a:pt x="122" y="33"/>
                  </a:cubicBezTo>
                  <a:cubicBezTo>
                    <a:pt x="128" y="37"/>
                    <a:pt x="128" y="37"/>
                    <a:pt x="128" y="37"/>
                  </a:cubicBezTo>
                  <a:cubicBezTo>
                    <a:pt x="128" y="37"/>
                    <a:pt x="128" y="72"/>
                    <a:pt x="123" y="73"/>
                  </a:cubicBezTo>
                  <a:cubicBezTo>
                    <a:pt x="118" y="74"/>
                    <a:pt x="56" y="75"/>
                    <a:pt x="56" y="75"/>
                  </a:cubicBezTo>
                  <a:cubicBezTo>
                    <a:pt x="54" y="69"/>
                    <a:pt x="54" y="69"/>
                    <a:pt x="54" y="69"/>
                  </a:cubicBezTo>
                  <a:cubicBezTo>
                    <a:pt x="46" y="71"/>
                    <a:pt x="46" y="71"/>
                    <a:pt x="46" y="71"/>
                  </a:cubicBezTo>
                  <a:cubicBezTo>
                    <a:pt x="47" y="72"/>
                    <a:pt x="48" y="72"/>
                    <a:pt x="48" y="72"/>
                  </a:cubicBezTo>
                  <a:cubicBezTo>
                    <a:pt x="40" y="77"/>
                    <a:pt x="40" y="77"/>
                    <a:pt x="40" y="77"/>
                  </a:cubicBezTo>
                  <a:cubicBezTo>
                    <a:pt x="40" y="77"/>
                    <a:pt x="49" y="105"/>
                    <a:pt x="45" y="107"/>
                  </a:cubicBezTo>
                  <a:cubicBezTo>
                    <a:pt x="41" y="109"/>
                    <a:pt x="30" y="107"/>
                    <a:pt x="30" y="107"/>
                  </a:cubicBezTo>
                  <a:cubicBezTo>
                    <a:pt x="30" y="107"/>
                    <a:pt x="33" y="148"/>
                    <a:pt x="23" y="159"/>
                  </a:cubicBezTo>
                  <a:cubicBezTo>
                    <a:pt x="13" y="170"/>
                    <a:pt x="0" y="166"/>
                    <a:pt x="0" y="166"/>
                  </a:cubicBezTo>
                  <a:cubicBezTo>
                    <a:pt x="17" y="203"/>
                    <a:pt x="17" y="203"/>
                    <a:pt x="17" y="203"/>
                  </a:cubicBezTo>
                  <a:cubicBezTo>
                    <a:pt x="28" y="195"/>
                    <a:pt x="28" y="195"/>
                    <a:pt x="28" y="195"/>
                  </a:cubicBezTo>
                  <a:cubicBezTo>
                    <a:pt x="34" y="208"/>
                    <a:pt x="34" y="208"/>
                    <a:pt x="34" y="208"/>
                  </a:cubicBezTo>
                  <a:cubicBezTo>
                    <a:pt x="34" y="208"/>
                    <a:pt x="25" y="221"/>
                    <a:pt x="27" y="228"/>
                  </a:cubicBezTo>
                  <a:cubicBezTo>
                    <a:pt x="29" y="235"/>
                    <a:pt x="42" y="232"/>
                    <a:pt x="42" y="232"/>
                  </a:cubicBezTo>
                  <a:cubicBezTo>
                    <a:pt x="46" y="259"/>
                    <a:pt x="46" y="259"/>
                    <a:pt x="46" y="259"/>
                  </a:cubicBezTo>
                  <a:cubicBezTo>
                    <a:pt x="66" y="263"/>
                    <a:pt x="66" y="263"/>
                    <a:pt x="66" y="263"/>
                  </a:cubicBezTo>
                  <a:cubicBezTo>
                    <a:pt x="61" y="271"/>
                    <a:pt x="61" y="271"/>
                    <a:pt x="61" y="271"/>
                  </a:cubicBezTo>
                  <a:cubicBezTo>
                    <a:pt x="94" y="306"/>
                    <a:pt x="94" y="306"/>
                    <a:pt x="94" y="306"/>
                  </a:cubicBezTo>
                  <a:cubicBezTo>
                    <a:pt x="91" y="311"/>
                    <a:pt x="91" y="311"/>
                    <a:pt x="91" y="311"/>
                  </a:cubicBezTo>
                  <a:cubicBezTo>
                    <a:pt x="113" y="338"/>
                    <a:pt x="113" y="338"/>
                    <a:pt x="113" y="338"/>
                  </a:cubicBezTo>
                  <a:cubicBezTo>
                    <a:pt x="114" y="339"/>
                    <a:pt x="114" y="339"/>
                    <a:pt x="114" y="339"/>
                  </a:cubicBezTo>
                  <a:cubicBezTo>
                    <a:pt x="119" y="326"/>
                    <a:pt x="119" y="326"/>
                    <a:pt x="119" y="326"/>
                  </a:cubicBezTo>
                  <a:cubicBezTo>
                    <a:pt x="133" y="317"/>
                    <a:pt x="133" y="317"/>
                    <a:pt x="133" y="317"/>
                  </a:cubicBezTo>
                  <a:cubicBezTo>
                    <a:pt x="133" y="317"/>
                    <a:pt x="148" y="335"/>
                    <a:pt x="152" y="326"/>
                  </a:cubicBezTo>
                  <a:cubicBezTo>
                    <a:pt x="156" y="317"/>
                    <a:pt x="152" y="304"/>
                    <a:pt x="152" y="304"/>
                  </a:cubicBezTo>
                  <a:cubicBezTo>
                    <a:pt x="140" y="296"/>
                    <a:pt x="140" y="296"/>
                    <a:pt x="140" y="296"/>
                  </a:cubicBezTo>
                  <a:cubicBezTo>
                    <a:pt x="149" y="287"/>
                    <a:pt x="149" y="287"/>
                    <a:pt x="149" y="287"/>
                  </a:cubicBezTo>
                  <a:cubicBezTo>
                    <a:pt x="132" y="274"/>
                    <a:pt x="132" y="274"/>
                    <a:pt x="132" y="274"/>
                  </a:cubicBezTo>
                  <a:cubicBezTo>
                    <a:pt x="139" y="274"/>
                    <a:pt x="139" y="274"/>
                    <a:pt x="139" y="274"/>
                  </a:cubicBezTo>
                  <a:cubicBezTo>
                    <a:pt x="139" y="274"/>
                    <a:pt x="132" y="249"/>
                    <a:pt x="138" y="251"/>
                  </a:cubicBezTo>
                  <a:cubicBezTo>
                    <a:pt x="144" y="253"/>
                    <a:pt x="168" y="262"/>
                    <a:pt x="172" y="257"/>
                  </a:cubicBezTo>
                  <a:cubicBezTo>
                    <a:pt x="176" y="252"/>
                    <a:pt x="185" y="244"/>
                    <a:pt x="185" y="244"/>
                  </a:cubicBezTo>
                  <a:cubicBezTo>
                    <a:pt x="185" y="244"/>
                    <a:pt x="172" y="226"/>
                    <a:pt x="178" y="225"/>
                  </a:cubicBezTo>
                  <a:cubicBezTo>
                    <a:pt x="184" y="224"/>
                    <a:pt x="195" y="226"/>
                    <a:pt x="195" y="226"/>
                  </a:cubicBezTo>
                  <a:cubicBezTo>
                    <a:pt x="204" y="255"/>
                    <a:pt x="204" y="255"/>
                    <a:pt x="204" y="255"/>
                  </a:cubicBezTo>
                  <a:cubicBezTo>
                    <a:pt x="204" y="255"/>
                    <a:pt x="218" y="256"/>
                    <a:pt x="226" y="254"/>
                  </a:cubicBezTo>
                  <a:cubicBezTo>
                    <a:pt x="234" y="252"/>
                    <a:pt x="237" y="236"/>
                    <a:pt x="241" y="239"/>
                  </a:cubicBezTo>
                  <a:cubicBezTo>
                    <a:pt x="245" y="242"/>
                    <a:pt x="238" y="264"/>
                    <a:pt x="248" y="264"/>
                  </a:cubicBezTo>
                  <a:cubicBezTo>
                    <a:pt x="258" y="264"/>
                    <a:pt x="260" y="258"/>
                    <a:pt x="260" y="244"/>
                  </a:cubicBezTo>
                  <a:cubicBezTo>
                    <a:pt x="260" y="230"/>
                    <a:pt x="273" y="226"/>
                    <a:pt x="273" y="226"/>
                  </a:cubicBezTo>
                  <a:cubicBezTo>
                    <a:pt x="269" y="212"/>
                    <a:pt x="269" y="212"/>
                    <a:pt x="269" y="212"/>
                  </a:cubicBezTo>
                  <a:cubicBezTo>
                    <a:pt x="273" y="201"/>
                    <a:pt x="273" y="201"/>
                    <a:pt x="273" y="201"/>
                  </a:cubicBezTo>
                  <a:cubicBezTo>
                    <a:pt x="272" y="171"/>
                    <a:pt x="272" y="171"/>
                    <a:pt x="272" y="171"/>
                  </a:cubicBezTo>
                  <a:cubicBezTo>
                    <a:pt x="272" y="171"/>
                    <a:pt x="281" y="166"/>
                    <a:pt x="279" y="16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7" name="Swaziland">
              <a:extLst>
                <a:ext uri="{FF2B5EF4-FFF2-40B4-BE49-F238E27FC236}">
                  <a16:creationId xmlns:a16="http://schemas.microsoft.com/office/drawing/2014/main" id="{77AFA50B-7985-4154-B8B3-CE6E13B95BB5}"/>
                </a:ext>
              </a:extLst>
            </p:cNvPr>
            <p:cNvSpPr>
              <a:spLocks/>
            </p:cNvSpPr>
            <p:nvPr/>
          </p:nvSpPr>
          <p:spPr bwMode="gray">
            <a:xfrm>
              <a:off x="6725581" y="5001486"/>
              <a:ext cx="55395" cy="66048"/>
            </a:xfrm>
            <a:custGeom>
              <a:avLst/>
              <a:gdLst>
                <a:gd name="T0" fmla="*/ 59 w 73"/>
                <a:gd name="T1" fmla="*/ 35 h 87"/>
                <a:gd name="T2" fmla="*/ 62 w 73"/>
                <a:gd name="T3" fmla="*/ 11 h 87"/>
                <a:gd name="T4" fmla="*/ 46 w 73"/>
                <a:gd name="T5" fmla="*/ 14 h 87"/>
                <a:gd name="T6" fmla="*/ 27 w 73"/>
                <a:gd name="T7" fmla="*/ 0 h 87"/>
                <a:gd name="T8" fmla="*/ 11 w 73"/>
                <a:gd name="T9" fmla="*/ 29 h 87"/>
                <a:gd name="T10" fmla="*/ 2 w 73"/>
                <a:gd name="T11" fmla="*/ 58 h 87"/>
                <a:gd name="T12" fmla="*/ 34 w 73"/>
                <a:gd name="T13" fmla="*/ 86 h 87"/>
                <a:gd name="T14" fmla="*/ 56 w 73"/>
                <a:gd name="T15" fmla="*/ 87 h 87"/>
                <a:gd name="T16" fmla="*/ 63 w 73"/>
                <a:gd name="T17" fmla="*/ 62 h 87"/>
                <a:gd name="T18" fmla="*/ 73 w 73"/>
                <a:gd name="T19" fmla="*/ 58 h 87"/>
                <a:gd name="T20" fmla="*/ 69 w 73"/>
                <a:gd name="T21" fmla="*/ 42 h 87"/>
                <a:gd name="T22" fmla="*/ 59 w 73"/>
                <a:gd name="T23" fmla="*/ 3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7">
                  <a:moveTo>
                    <a:pt x="59" y="35"/>
                  </a:moveTo>
                  <a:cubicBezTo>
                    <a:pt x="57" y="28"/>
                    <a:pt x="62" y="11"/>
                    <a:pt x="62" y="11"/>
                  </a:cubicBezTo>
                  <a:cubicBezTo>
                    <a:pt x="46" y="14"/>
                    <a:pt x="46" y="14"/>
                    <a:pt x="46" y="14"/>
                  </a:cubicBezTo>
                  <a:cubicBezTo>
                    <a:pt x="46" y="14"/>
                    <a:pt x="34" y="0"/>
                    <a:pt x="27" y="0"/>
                  </a:cubicBezTo>
                  <a:cubicBezTo>
                    <a:pt x="20" y="0"/>
                    <a:pt x="14" y="25"/>
                    <a:pt x="11" y="29"/>
                  </a:cubicBezTo>
                  <a:cubicBezTo>
                    <a:pt x="8" y="33"/>
                    <a:pt x="0" y="46"/>
                    <a:pt x="2" y="58"/>
                  </a:cubicBezTo>
                  <a:cubicBezTo>
                    <a:pt x="4" y="70"/>
                    <a:pt x="27" y="86"/>
                    <a:pt x="34" y="86"/>
                  </a:cubicBezTo>
                  <a:cubicBezTo>
                    <a:pt x="41" y="86"/>
                    <a:pt x="56" y="87"/>
                    <a:pt x="56" y="87"/>
                  </a:cubicBezTo>
                  <a:cubicBezTo>
                    <a:pt x="63" y="62"/>
                    <a:pt x="63" y="62"/>
                    <a:pt x="63" y="62"/>
                  </a:cubicBezTo>
                  <a:cubicBezTo>
                    <a:pt x="63" y="62"/>
                    <a:pt x="68" y="59"/>
                    <a:pt x="73" y="58"/>
                  </a:cubicBezTo>
                  <a:cubicBezTo>
                    <a:pt x="69" y="42"/>
                    <a:pt x="69" y="42"/>
                    <a:pt x="69" y="42"/>
                  </a:cubicBezTo>
                  <a:cubicBezTo>
                    <a:pt x="69" y="42"/>
                    <a:pt x="62" y="42"/>
                    <a:pt x="59" y="3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8" name="Namibië">
              <a:extLst>
                <a:ext uri="{FF2B5EF4-FFF2-40B4-BE49-F238E27FC236}">
                  <a16:creationId xmlns:a16="http://schemas.microsoft.com/office/drawing/2014/main" id="{AC87CFCE-D075-4E25-BF11-295C20C14F67}"/>
                </a:ext>
              </a:extLst>
            </p:cNvPr>
            <p:cNvSpPr>
              <a:spLocks/>
            </p:cNvSpPr>
            <p:nvPr/>
          </p:nvSpPr>
          <p:spPr bwMode="gray">
            <a:xfrm>
              <a:off x="6065106" y="4647812"/>
              <a:ext cx="477246" cy="485768"/>
            </a:xfrm>
            <a:custGeom>
              <a:avLst/>
              <a:gdLst>
                <a:gd name="T0" fmla="*/ 257 w 635"/>
                <a:gd name="T1" fmla="*/ 609 h 648"/>
                <a:gd name="T2" fmla="*/ 281 w 635"/>
                <a:gd name="T3" fmla="*/ 636 h 648"/>
                <a:gd name="T4" fmla="*/ 304 w 635"/>
                <a:gd name="T5" fmla="*/ 648 h 648"/>
                <a:gd name="T6" fmla="*/ 330 w 635"/>
                <a:gd name="T7" fmla="*/ 646 h 648"/>
                <a:gd name="T8" fmla="*/ 345 w 635"/>
                <a:gd name="T9" fmla="*/ 632 h 648"/>
                <a:gd name="T10" fmla="*/ 358 w 635"/>
                <a:gd name="T11" fmla="*/ 622 h 648"/>
                <a:gd name="T12" fmla="*/ 384 w 635"/>
                <a:gd name="T13" fmla="*/ 273 h 648"/>
                <a:gd name="T14" fmla="*/ 431 w 635"/>
                <a:gd name="T15" fmla="*/ 192 h 648"/>
                <a:gd name="T16" fmla="*/ 435 w 635"/>
                <a:gd name="T17" fmla="*/ 71 h 648"/>
                <a:gd name="T18" fmla="*/ 541 w 635"/>
                <a:gd name="T19" fmla="*/ 55 h 648"/>
                <a:gd name="T20" fmla="*/ 554 w 635"/>
                <a:gd name="T21" fmla="*/ 69 h 648"/>
                <a:gd name="T22" fmla="*/ 577 w 635"/>
                <a:gd name="T23" fmla="*/ 63 h 648"/>
                <a:gd name="T24" fmla="*/ 601 w 635"/>
                <a:gd name="T25" fmla="*/ 55 h 648"/>
                <a:gd name="T26" fmla="*/ 635 w 635"/>
                <a:gd name="T27" fmla="*/ 45 h 648"/>
                <a:gd name="T28" fmla="*/ 602 w 635"/>
                <a:gd name="T29" fmla="*/ 34 h 648"/>
                <a:gd name="T30" fmla="*/ 576 w 635"/>
                <a:gd name="T31" fmla="*/ 31 h 648"/>
                <a:gd name="T32" fmla="*/ 548 w 635"/>
                <a:gd name="T33" fmla="*/ 35 h 648"/>
                <a:gd name="T34" fmla="*/ 414 w 635"/>
                <a:gd name="T35" fmla="*/ 55 h 648"/>
                <a:gd name="T36" fmla="*/ 362 w 635"/>
                <a:gd name="T37" fmla="*/ 50 h 648"/>
                <a:gd name="T38" fmla="*/ 335 w 635"/>
                <a:gd name="T39" fmla="*/ 44 h 648"/>
                <a:gd name="T40" fmla="*/ 116 w 635"/>
                <a:gd name="T41" fmla="*/ 25 h 648"/>
                <a:gd name="T42" fmla="*/ 58 w 635"/>
                <a:gd name="T43" fmla="*/ 0 h 648"/>
                <a:gd name="T44" fmla="*/ 28 w 635"/>
                <a:gd name="T45" fmla="*/ 16 h 648"/>
                <a:gd name="T46" fmla="*/ 10 w 635"/>
                <a:gd name="T47" fmla="*/ 15 h 648"/>
                <a:gd name="T48" fmla="*/ 4 w 635"/>
                <a:gd name="T49" fmla="*/ 62 h 648"/>
                <a:gd name="T50" fmla="*/ 65 w 635"/>
                <a:gd name="T51" fmla="*/ 170 h 648"/>
                <a:gd name="T52" fmla="*/ 102 w 635"/>
                <a:gd name="T53" fmla="*/ 245 h 648"/>
                <a:gd name="T54" fmla="*/ 131 w 635"/>
                <a:gd name="T55" fmla="*/ 296 h 648"/>
                <a:gd name="T56" fmla="*/ 146 w 635"/>
                <a:gd name="T57" fmla="*/ 431 h 648"/>
                <a:gd name="T58" fmla="*/ 149 w 635"/>
                <a:gd name="T59" fmla="*/ 484 h 648"/>
                <a:gd name="T60" fmla="*/ 159 w 635"/>
                <a:gd name="T61" fmla="*/ 508 h 648"/>
                <a:gd name="T62" fmla="*/ 168 w 635"/>
                <a:gd name="T63" fmla="*/ 544 h 648"/>
                <a:gd name="T64" fmla="*/ 190 w 635"/>
                <a:gd name="T65" fmla="*/ 606 h 648"/>
                <a:gd name="T66" fmla="*/ 216 w 635"/>
                <a:gd name="T67" fmla="*/ 625 h 648"/>
                <a:gd name="T68" fmla="*/ 243 w 635"/>
                <a:gd name="T69" fmla="*/ 596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5" h="648">
                  <a:moveTo>
                    <a:pt x="243" y="596"/>
                  </a:moveTo>
                  <a:cubicBezTo>
                    <a:pt x="247" y="597"/>
                    <a:pt x="257" y="609"/>
                    <a:pt x="257" y="609"/>
                  </a:cubicBezTo>
                  <a:cubicBezTo>
                    <a:pt x="257" y="609"/>
                    <a:pt x="256" y="624"/>
                    <a:pt x="261" y="631"/>
                  </a:cubicBezTo>
                  <a:cubicBezTo>
                    <a:pt x="265" y="638"/>
                    <a:pt x="274" y="632"/>
                    <a:pt x="281" y="636"/>
                  </a:cubicBezTo>
                  <a:cubicBezTo>
                    <a:pt x="288" y="640"/>
                    <a:pt x="292" y="648"/>
                    <a:pt x="292" y="648"/>
                  </a:cubicBezTo>
                  <a:cubicBezTo>
                    <a:pt x="304" y="648"/>
                    <a:pt x="304" y="648"/>
                    <a:pt x="304" y="648"/>
                  </a:cubicBezTo>
                  <a:cubicBezTo>
                    <a:pt x="304" y="648"/>
                    <a:pt x="310" y="640"/>
                    <a:pt x="318" y="640"/>
                  </a:cubicBezTo>
                  <a:cubicBezTo>
                    <a:pt x="326" y="640"/>
                    <a:pt x="330" y="646"/>
                    <a:pt x="330" y="646"/>
                  </a:cubicBezTo>
                  <a:cubicBezTo>
                    <a:pt x="330" y="646"/>
                    <a:pt x="337" y="646"/>
                    <a:pt x="342" y="646"/>
                  </a:cubicBezTo>
                  <a:cubicBezTo>
                    <a:pt x="348" y="646"/>
                    <a:pt x="345" y="632"/>
                    <a:pt x="345" y="632"/>
                  </a:cubicBezTo>
                  <a:cubicBezTo>
                    <a:pt x="353" y="630"/>
                    <a:pt x="353" y="630"/>
                    <a:pt x="353" y="630"/>
                  </a:cubicBezTo>
                  <a:cubicBezTo>
                    <a:pt x="353" y="630"/>
                    <a:pt x="351" y="625"/>
                    <a:pt x="358" y="622"/>
                  </a:cubicBezTo>
                  <a:cubicBezTo>
                    <a:pt x="365" y="619"/>
                    <a:pt x="379" y="618"/>
                    <a:pt x="379" y="618"/>
                  </a:cubicBezTo>
                  <a:cubicBezTo>
                    <a:pt x="384" y="273"/>
                    <a:pt x="384" y="273"/>
                    <a:pt x="384" y="273"/>
                  </a:cubicBezTo>
                  <a:cubicBezTo>
                    <a:pt x="432" y="273"/>
                    <a:pt x="432" y="273"/>
                    <a:pt x="432" y="273"/>
                  </a:cubicBezTo>
                  <a:cubicBezTo>
                    <a:pt x="431" y="192"/>
                    <a:pt x="431" y="192"/>
                    <a:pt x="431" y="192"/>
                  </a:cubicBezTo>
                  <a:cubicBezTo>
                    <a:pt x="435" y="188"/>
                    <a:pt x="435" y="188"/>
                    <a:pt x="435" y="188"/>
                  </a:cubicBezTo>
                  <a:cubicBezTo>
                    <a:pt x="435" y="71"/>
                    <a:pt x="435" y="71"/>
                    <a:pt x="435" y="71"/>
                  </a:cubicBezTo>
                  <a:cubicBezTo>
                    <a:pt x="435" y="71"/>
                    <a:pt x="474" y="68"/>
                    <a:pt x="496" y="65"/>
                  </a:cubicBezTo>
                  <a:cubicBezTo>
                    <a:pt x="517" y="63"/>
                    <a:pt x="533" y="55"/>
                    <a:pt x="541" y="55"/>
                  </a:cubicBezTo>
                  <a:cubicBezTo>
                    <a:pt x="550" y="55"/>
                    <a:pt x="548" y="69"/>
                    <a:pt x="548" y="69"/>
                  </a:cubicBezTo>
                  <a:cubicBezTo>
                    <a:pt x="554" y="69"/>
                    <a:pt x="554" y="69"/>
                    <a:pt x="554" y="69"/>
                  </a:cubicBezTo>
                  <a:cubicBezTo>
                    <a:pt x="554" y="69"/>
                    <a:pt x="556" y="83"/>
                    <a:pt x="559" y="82"/>
                  </a:cubicBezTo>
                  <a:cubicBezTo>
                    <a:pt x="562" y="81"/>
                    <a:pt x="572" y="68"/>
                    <a:pt x="577" y="63"/>
                  </a:cubicBezTo>
                  <a:cubicBezTo>
                    <a:pt x="583" y="57"/>
                    <a:pt x="593" y="55"/>
                    <a:pt x="593" y="55"/>
                  </a:cubicBezTo>
                  <a:cubicBezTo>
                    <a:pt x="601" y="55"/>
                    <a:pt x="601" y="55"/>
                    <a:pt x="601" y="55"/>
                  </a:cubicBezTo>
                  <a:cubicBezTo>
                    <a:pt x="612" y="47"/>
                    <a:pt x="612" y="47"/>
                    <a:pt x="612" y="47"/>
                  </a:cubicBezTo>
                  <a:cubicBezTo>
                    <a:pt x="635" y="45"/>
                    <a:pt x="635" y="45"/>
                    <a:pt x="635" y="45"/>
                  </a:cubicBezTo>
                  <a:cubicBezTo>
                    <a:pt x="622" y="32"/>
                    <a:pt x="622" y="32"/>
                    <a:pt x="622" y="32"/>
                  </a:cubicBezTo>
                  <a:cubicBezTo>
                    <a:pt x="602" y="34"/>
                    <a:pt x="602" y="34"/>
                    <a:pt x="602" y="34"/>
                  </a:cubicBezTo>
                  <a:cubicBezTo>
                    <a:pt x="602" y="34"/>
                    <a:pt x="601" y="26"/>
                    <a:pt x="592" y="26"/>
                  </a:cubicBezTo>
                  <a:cubicBezTo>
                    <a:pt x="583" y="26"/>
                    <a:pt x="576" y="31"/>
                    <a:pt x="576" y="31"/>
                  </a:cubicBezTo>
                  <a:cubicBezTo>
                    <a:pt x="563" y="39"/>
                    <a:pt x="563" y="39"/>
                    <a:pt x="563" y="39"/>
                  </a:cubicBezTo>
                  <a:cubicBezTo>
                    <a:pt x="548" y="35"/>
                    <a:pt x="548" y="35"/>
                    <a:pt x="548" y="35"/>
                  </a:cubicBezTo>
                  <a:cubicBezTo>
                    <a:pt x="548" y="35"/>
                    <a:pt x="488" y="55"/>
                    <a:pt x="460" y="55"/>
                  </a:cubicBezTo>
                  <a:cubicBezTo>
                    <a:pt x="432" y="55"/>
                    <a:pt x="414" y="55"/>
                    <a:pt x="414" y="55"/>
                  </a:cubicBezTo>
                  <a:cubicBezTo>
                    <a:pt x="408" y="49"/>
                    <a:pt x="408" y="49"/>
                    <a:pt x="408" y="49"/>
                  </a:cubicBezTo>
                  <a:cubicBezTo>
                    <a:pt x="362" y="50"/>
                    <a:pt x="362" y="50"/>
                    <a:pt x="362" y="50"/>
                  </a:cubicBezTo>
                  <a:cubicBezTo>
                    <a:pt x="358" y="44"/>
                    <a:pt x="358" y="44"/>
                    <a:pt x="358" y="44"/>
                  </a:cubicBezTo>
                  <a:cubicBezTo>
                    <a:pt x="358" y="44"/>
                    <a:pt x="342" y="46"/>
                    <a:pt x="335" y="44"/>
                  </a:cubicBezTo>
                  <a:cubicBezTo>
                    <a:pt x="328" y="42"/>
                    <a:pt x="319" y="23"/>
                    <a:pt x="319" y="23"/>
                  </a:cubicBezTo>
                  <a:cubicBezTo>
                    <a:pt x="116" y="25"/>
                    <a:pt x="116" y="25"/>
                    <a:pt x="116" y="25"/>
                  </a:cubicBezTo>
                  <a:cubicBezTo>
                    <a:pt x="116" y="25"/>
                    <a:pt x="82" y="12"/>
                    <a:pt x="78" y="1"/>
                  </a:cubicBezTo>
                  <a:cubicBezTo>
                    <a:pt x="79" y="2"/>
                    <a:pt x="58" y="0"/>
                    <a:pt x="58" y="0"/>
                  </a:cubicBezTo>
                  <a:cubicBezTo>
                    <a:pt x="58" y="0"/>
                    <a:pt x="54" y="14"/>
                    <a:pt x="47" y="15"/>
                  </a:cubicBezTo>
                  <a:cubicBezTo>
                    <a:pt x="40" y="16"/>
                    <a:pt x="28" y="16"/>
                    <a:pt x="28" y="16"/>
                  </a:cubicBezTo>
                  <a:cubicBezTo>
                    <a:pt x="21" y="11"/>
                    <a:pt x="21" y="11"/>
                    <a:pt x="21" y="11"/>
                  </a:cubicBezTo>
                  <a:cubicBezTo>
                    <a:pt x="10" y="15"/>
                    <a:pt x="10" y="15"/>
                    <a:pt x="10" y="15"/>
                  </a:cubicBezTo>
                  <a:cubicBezTo>
                    <a:pt x="0" y="16"/>
                    <a:pt x="0" y="16"/>
                    <a:pt x="0" y="16"/>
                  </a:cubicBezTo>
                  <a:cubicBezTo>
                    <a:pt x="4" y="62"/>
                    <a:pt x="4" y="62"/>
                    <a:pt x="4" y="62"/>
                  </a:cubicBezTo>
                  <a:cubicBezTo>
                    <a:pt x="4" y="62"/>
                    <a:pt x="13" y="79"/>
                    <a:pt x="22" y="92"/>
                  </a:cubicBezTo>
                  <a:cubicBezTo>
                    <a:pt x="31" y="105"/>
                    <a:pt x="64" y="153"/>
                    <a:pt x="65" y="170"/>
                  </a:cubicBezTo>
                  <a:cubicBezTo>
                    <a:pt x="66" y="187"/>
                    <a:pt x="79" y="204"/>
                    <a:pt x="83" y="217"/>
                  </a:cubicBezTo>
                  <a:cubicBezTo>
                    <a:pt x="87" y="230"/>
                    <a:pt x="102" y="245"/>
                    <a:pt x="102" y="245"/>
                  </a:cubicBezTo>
                  <a:cubicBezTo>
                    <a:pt x="102" y="259"/>
                    <a:pt x="102" y="259"/>
                    <a:pt x="102" y="259"/>
                  </a:cubicBezTo>
                  <a:cubicBezTo>
                    <a:pt x="102" y="259"/>
                    <a:pt x="131" y="280"/>
                    <a:pt x="131" y="296"/>
                  </a:cubicBezTo>
                  <a:cubicBezTo>
                    <a:pt x="131" y="312"/>
                    <a:pt x="129" y="386"/>
                    <a:pt x="129" y="386"/>
                  </a:cubicBezTo>
                  <a:cubicBezTo>
                    <a:pt x="129" y="386"/>
                    <a:pt x="144" y="411"/>
                    <a:pt x="146" y="431"/>
                  </a:cubicBezTo>
                  <a:cubicBezTo>
                    <a:pt x="148" y="451"/>
                    <a:pt x="140" y="451"/>
                    <a:pt x="140" y="451"/>
                  </a:cubicBezTo>
                  <a:cubicBezTo>
                    <a:pt x="149" y="484"/>
                    <a:pt x="149" y="484"/>
                    <a:pt x="149" y="484"/>
                  </a:cubicBezTo>
                  <a:cubicBezTo>
                    <a:pt x="151" y="508"/>
                    <a:pt x="151" y="508"/>
                    <a:pt x="151" y="508"/>
                  </a:cubicBezTo>
                  <a:cubicBezTo>
                    <a:pt x="159" y="508"/>
                    <a:pt x="159" y="508"/>
                    <a:pt x="159" y="508"/>
                  </a:cubicBezTo>
                  <a:cubicBezTo>
                    <a:pt x="159" y="508"/>
                    <a:pt x="156" y="528"/>
                    <a:pt x="157" y="532"/>
                  </a:cubicBezTo>
                  <a:cubicBezTo>
                    <a:pt x="158" y="536"/>
                    <a:pt x="168" y="544"/>
                    <a:pt x="168" y="544"/>
                  </a:cubicBezTo>
                  <a:cubicBezTo>
                    <a:pt x="169" y="563"/>
                    <a:pt x="169" y="563"/>
                    <a:pt x="169" y="563"/>
                  </a:cubicBezTo>
                  <a:cubicBezTo>
                    <a:pt x="169" y="563"/>
                    <a:pt x="184" y="595"/>
                    <a:pt x="190" y="606"/>
                  </a:cubicBezTo>
                  <a:cubicBezTo>
                    <a:pt x="196" y="617"/>
                    <a:pt x="216" y="624"/>
                    <a:pt x="216" y="624"/>
                  </a:cubicBezTo>
                  <a:cubicBezTo>
                    <a:pt x="216" y="624"/>
                    <a:pt x="216" y="624"/>
                    <a:pt x="216" y="625"/>
                  </a:cubicBezTo>
                  <a:cubicBezTo>
                    <a:pt x="228" y="619"/>
                    <a:pt x="228" y="619"/>
                    <a:pt x="228" y="619"/>
                  </a:cubicBezTo>
                  <a:cubicBezTo>
                    <a:pt x="228" y="619"/>
                    <a:pt x="239" y="595"/>
                    <a:pt x="243" y="59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09" name="Zimbabwe">
              <a:extLst>
                <a:ext uri="{FF2B5EF4-FFF2-40B4-BE49-F238E27FC236}">
                  <a16:creationId xmlns:a16="http://schemas.microsoft.com/office/drawing/2014/main" id="{98401BCE-F12B-4EE7-8E55-3724B272FBD5}"/>
                </a:ext>
              </a:extLst>
            </p:cNvPr>
            <p:cNvSpPr>
              <a:spLocks/>
            </p:cNvSpPr>
            <p:nvPr/>
          </p:nvSpPr>
          <p:spPr bwMode="gray">
            <a:xfrm>
              <a:off x="6542353" y="4592418"/>
              <a:ext cx="279103" cy="274843"/>
            </a:xfrm>
            <a:custGeom>
              <a:avLst/>
              <a:gdLst>
                <a:gd name="T0" fmla="*/ 11 w 372"/>
                <a:gd name="T1" fmla="*/ 136 h 366"/>
                <a:gd name="T2" fmla="*/ 11 w 372"/>
                <a:gd name="T3" fmla="*/ 156 h 366"/>
                <a:gd name="T4" fmla="*/ 23 w 372"/>
                <a:gd name="T5" fmla="*/ 160 h 366"/>
                <a:gd name="T6" fmla="*/ 33 w 372"/>
                <a:gd name="T7" fmla="*/ 181 h 366"/>
                <a:gd name="T8" fmla="*/ 42 w 372"/>
                <a:gd name="T9" fmla="*/ 213 h 366"/>
                <a:gd name="T10" fmla="*/ 70 w 372"/>
                <a:gd name="T11" fmla="*/ 234 h 366"/>
                <a:gd name="T12" fmla="*/ 90 w 372"/>
                <a:gd name="T13" fmla="*/ 238 h 366"/>
                <a:gd name="T14" fmla="*/ 91 w 372"/>
                <a:gd name="T15" fmla="*/ 260 h 366"/>
                <a:gd name="T16" fmla="*/ 112 w 372"/>
                <a:gd name="T17" fmla="*/ 261 h 366"/>
                <a:gd name="T18" fmla="*/ 114 w 372"/>
                <a:gd name="T19" fmla="*/ 276 h 366"/>
                <a:gd name="T20" fmla="*/ 110 w 372"/>
                <a:gd name="T21" fmla="*/ 281 h 366"/>
                <a:gd name="T22" fmla="*/ 110 w 372"/>
                <a:gd name="T23" fmla="*/ 299 h 366"/>
                <a:gd name="T24" fmla="*/ 122 w 372"/>
                <a:gd name="T25" fmla="*/ 304 h 366"/>
                <a:gd name="T26" fmla="*/ 122 w 372"/>
                <a:gd name="T27" fmla="*/ 319 h 366"/>
                <a:gd name="T28" fmla="*/ 161 w 372"/>
                <a:gd name="T29" fmla="*/ 327 h 366"/>
                <a:gd name="T30" fmla="*/ 180 w 372"/>
                <a:gd name="T31" fmla="*/ 352 h 366"/>
                <a:gd name="T32" fmla="*/ 167 w 372"/>
                <a:gd name="T33" fmla="*/ 353 h 366"/>
                <a:gd name="T34" fmla="*/ 206 w 372"/>
                <a:gd name="T35" fmla="*/ 351 h 366"/>
                <a:gd name="T36" fmla="*/ 230 w 372"/>
                <a:gd name="T37" fmla="*/ 359 h 366"/>
                <a:gd name="T38" fmla="*/ 265 w 372"/>
                <a:gd name="T39" fmla="*/ 359 h 366"/>
                <a:gd name="T40" fmla="*/ 277 w 372"/>
                <a:gd name="T41" fmla="*/ 366 h 366"/>
                <a:gd name="T42" fmla="*/ 324 w 372"/>
                <a:gd name="T43" fmla="*/ 310 h 366"/>
                <a:gd name="T44" fmla="*/ 334 w 372"/>
                <a:gd name="T45" fmla="*/ 307 h 366"/>
                <a:gd name="T46" fmla="*/ 325 w 372"/>
                <a:gd name="T47" fmla="*/ 294 h 366"/>
                <a:gd name="T48" fmla="*/ 333 w 372"/>
                <a:gd name="T49" fmla="*/ 289 h 366"/>
                <a:gd name="T50" fmla="*/ 334 w 372"/>
                <a:gd name="T51" fmla="*/ 266 h 366"/>
                <a:gd name="T52" fmla="*/ 350 w 372"/>
                <a:gd name="T53" fmla="*/ 257 h 366"/>
                <a:gd name="T54" fmla="*/ 354 w 372"/>
                <a:gd name="T55" fmla="*/ 242 h 366"/>
                <a:gd name="T56" fmla="*/ 364 w 372"/>
                <a:gd name="T57" fmla="*/ 229 h 366"/>
                <a:gd name="T58" fmla="*/ 346 w 372"/>
                <a:gd name="T59" fmla="*/ 206 h 366"/>
                <a:gd name="T60" fmla="*/ 360 w 372"/>
                <a:gd name="T61" fmla="*/ 190 h 366"/>
                <a:gd name="T62" fmla="*/ 346 w 372"/>
                <a:gd name="T63" fmla="*/ 174 h 366"/>
                <a:gd name="T64" fmla="*/ 360 w 372"/>
                <a:gd name="T65" fmla="*/ 167 h 366"/>
                <a:gd name="T66" fmla="*/ 360 w 372"/>
                <a:gd name="T67" fmla="*/ 158 h 366"/>
                <a:gd name="T68" fmla="*/ 366 w 372"/>
                <a:gd name="T69" fmla="*/ 145 h 366"/>
                <a:gd name="T70" fmla="*/ 358 w 372"/>
                <a:gd name="T71" fmla="*/ 119 h 366"/>
                <a:gd name="T72" fmla="*/ 366 w 372"/>
                <a:gd name="T73" fmla="*/ 107 h 366"/>
                <a:gd name="T74" fmla="*/ 360 w 372"/>
                <a:gd name="T75" fmla="*/ 99 h 366"/>
                <a:gd name="T76" fmla="*/ 366 w 372"/>
                <a:gd name="T77" fmla="*/ 90 h 366"/>
                <a:gd name="T78" fmla="*/ 358 w 372"/>
                <a:gd name="T79" fmla="*/ 81 h 366"/>
                <a:gd name="T80" fmla="*/ 368 w 372"/>
                <a:gd name="T81" fmla="*/ 63 h 366"/>
                <a:gd name="T82" fmla="*/ 349 w 372"/>
                <a:gd name="T83" fmla="*/ 55 h 366"/>
                <a:gd name="T84" fmla="*/ 336 w 372"/>
                <a:gd name="T85" fmla="*/ 43 h 366"/>
                <a:gd name="T86" fmla="*/ 318 w 372"/>
                <a:gd name="T87" fmla="*/ 46 h 366"/>
                <a:gd name="T88" fmla="*/ 308 w 372"/>
                <a:gd name="T89" fmla="*/ 30 h 366"/>
                <a:gd name="T90" fmla="*/ 293 w 372"/>
                <a:gd name="T91" fmla="*/ 33 h 366"/>
                <a:gd name="T92" fmla="*/ 285 w 372"/>
                <a:gd name="T93" fmla="*/ 21 h 366"/>
                <a:gd name="T94" fmla="*/ 246 w 372"/>
                <a:gd name="T95" fmla="*/ 21 h 366"/>
                <a:gd name="T96" fmla="*/ 245 w 372"/>
                <a:gd name="T97" fmla="*/ 1 h 366"/>
                <a:gd name="T98" fmla="*/ 205 w 372"/>
                <a:gd name="T99" fmla="*/ 5 h 366"/>
                <a:gd name="T100" fmla="*/ 170 w 372"/>
                <a:gd name="T101" fmla="*/ 25 h 366"/>
                <a:gd name="T102" fmla="*/ 172 w 372"/>
                <a:gd name="T103" fmla="*/ 49 h 366"/>
                <a:gd name="T104" fmla="*/ 125 w 372"/>
                <a:gd name="T105" fmla="*/ 68 h 366"/>
                <a:gd name="T106" fmla="*/ 116 w 372"/>
                <a:gd name="T107" fmla="*/ 91 h 366"/>
                <a:gd name="T108" fmla="*/ 77 w 372"/>
                <a:gd name="T109" fmla="*/ 127 h 366"/>
                <a:gd name="T110" fmla="*/ 51 w 372"/>
                <a:gd name="T111" fmla="*/ 121 h 366"/>
                <a:gd name="T112" fmla="*/ 38 w 372"/>
                <a:gd name="T113" fmla="*/ 127 h 366"/>
                <a:gd name="T114" fmla="*/ 26 w 372"/>
                <a:gd name="T115" fmla="*/ 117 h 366"/>
                <a:gd name="T116" fmla="*/ 0 w 372"/>
                <a:gd name="T117" fmla="*/ 117 h 366"/>
                <a:gd name="T118" fmla="*/ 2 w 372"/>
                <a:gd name="T119" fmla="*/ 127 h 366"/>
                <a:gd name="T120" fmla="*/ 11 w 372"/>
                <a:gd name="T121" fmla="*/ 13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366">
                  <a:moveTo>
                    <a:pt x="11" y="136"/>
                  </a:moveTo>
                  <a:cubicBezTo>
                    <a:pt x="11" y="156"/>
                    <a:pt x="11" y="156"/>
                    <a:pt x="11" y="156"/>
                  </a:cubicBezTo>
                  <a:cubicBezTo>
                    <a:pt x="11" y="156"/>
                    <a:pt x="19" y="150"/>
                    <a:pt x="23" y="160"/>
                  </a:cubicBezTo>
                  <a:cubicBezTo>
                    <a:pt x="27" y="170"/>
                    <a:pt x="33" y="181"/>
                    <a:pt x="33" y="181"/>
                  </a:cubicBezTo>
                  <a:cubicBezTo>
                    <a:pt x="33" y="181"/>
                    <a:pt x="35" y="204"/>
                    <a:pt x="42" y="213"/>
                  </a:cubicBezTo>
                  <a:cubicBezTo>
                    <a:pt x="49" y="222"/>
                    <a:pt x="70" y="234"/>
                    <a:pt x="70" y="234"/>
                  </a:cubicBezTo>
                  <a:cubicBezTo>
                    <a:pt x="70" y="234"/>
                    <a:pt x="88" y="231"/>
                    <a:pt x="90" y="238"/>
                  </a:cubicBezTo>
                  <a:cubicBezTo>
                    <a:pt x="92" y="245"/>
                    <a:pt x="91" y="260"/>
                    <a:pt x="91" y="260"/>
                  </a:cubicBezTo>
                  <a:cubicBezTo>
                    <a:pt x="112" y="261"/>
                    <a:pt x="112" y="261"/>
                    <a:pt x="112" y="261"/>
                  </a:cubicBezTo>
                  <a:cubicBezTo>
                    <a:pt x="114" y="276"/>
                    <a:pt x="114" y="276"/>
                    <a:pt x="114" y="276"/>
                  </a:cubicBezTo>
                  <a:cubicBezTo>
                    <a:pt x="110" y="281"/>
                    <a:pt x="110" y="281"/>
                    <a:pt x="110" y="281"/>
                  </a:cubicBezTo>
                  <a:cubicBezTo>
                    <a:pt x="110" y="299"/>
                    <a:pt x="110" y="299"/>
                    <a:pt x="110" y="299"/>
                  </a:cubicBezTo>
                  <a:cubicBezTo>
                    <a:pt x="110" y="299"/>
                    <a:pt x="122" y="297"/>
                    <a:pt x="122" y="304"/>
                  </a:cubicBezTo>
                  <a:cubicBezTo>
                    <a:pt x="122" y="311"/>
                    <a:pt x="122" y="319"/>
                    <a:pt x="122" y="319"/>
                  </a:cubicBezTo>
                  <a:cubicBezTo>
                    <a:pt x="122" y="319"/>
                    <a:pt x="148" y="322"/>
                    <a:pt x="161" y="327"/>
                  </a:cubicBezTo>
                  <a:cubicBezTo>
                    <a:pt x="171" y="331"/>
                    <a:pt x="177" y="345"/>
                    <a:pt x="180" y="352"/>
                  </a:cubicBezTo>
                  <a:cubicBezTo>
                    <a:pt x="167" y="353"/>
                    <a:pt x="167" y="353"/>
                    <a:pt x="167" y="353"/>
                  </a:cubicBezTo>
                  <a:cubicBezTo>
                    <a:pt x="206" y="351"/>
                    <a:pt x="206" y="351"/>
                    <a:pt x="206" y="351"/>
                  </a:cubicBezTo>
                  <a:cubicBezTo>
                    <a:pt x="206" y="351"/>
                    <a:pt x="222" y="358"/>
                    <a:pt x="230" y="359"/>
                  </a:cubicBezTo>
                  <a:cubicBezTo>
                    <a:pt x="238" y="360"/>
                    <a:pt x="265" y="359"/>
                    <a:pt x="265" y="359"/>
                  </a:cubicBezTo>
                  <a:cubicBezTo>
                    <a:pt x="277" y="366"/>
                    <a:pt x="277" y="366"/>
                    <a:pt x="277" y="366"/>
                  </a:cubicBezTo>
                  <a:cubicBezTo>
                    <a:pt x="324" y="310"/>
                    <a:pt x="324" y="310"/>
                    <a:pt x="324" y="310"/>
                  </a:cubicBezTo>
                  <a:cubicBezTo>
                    <a:pt x="334" y="307"/>
                    <a:pt x="334" y="307"/>
                    <a:pt x="334" y="307"/>
                  </a:cubicBezTo>
                  <a:cubicBezTo>
                    <a:pt x="325" y="294"/>
                    <a:pt x="325" y="294"/>
                    <a:pt x="325" y="294"/>
                  </a:cubicBezTo>
                  <a:cubicBezTo>
                    <a:pt x="333" y="289"/>
                    <a:pt x="333" y="289"/>
                    <a:pt x="333" y="289"/>
                  </a:cubicBezTo>
                  <a:cubicBezTo>
                    <a:pt x="334" y="266"/>
                    <a:pt x="334" y="266"/>
                    <a:pt x="334" y="266"/>
                  </a:cubicBezTo>
                  <a:cubicBezTo>
                    <a:pt x="334" y="266"/>
                    <a:pt x="349" y="265"/>
                    <a:pt x="350" y="257"/>
                  </a:cubicBezTo>
                  <a:cubicBezTo>
                    <a:pt x="352" y="249"/>
                    <a:pt x="354" y="242"/>
                    <a:pt x="354" y="242"/>
                  </a:cubicBezTo>
                  <a:cubicBezTo>
                    <a:pt x="354" y="242"/>
                    <a:pt x="365" y="235"/>
                    <a:pt x="364" y="229"/>
                  </a:cubicBezTo>
                  <a:cubicBezTo>
                    <a:pt x="362" y="222"/>
                    <a:pt x="345" y="211"/>
                    <a:pt x="346" y="206"/>
                  </a:cubicBezTo>
                  <a:cubicBezTo>
                    <a:pt x="348" y="201"/>
                    <a:pt x="360" y="190"/>
                    <a:pt x="360" y="190"/>
                  </a:cubicBezTo>
                  <a:cubicBezTo>
                    <a:pt x="346" y="174"/>
                    <a:pt x="346" y="174"/>
                    <a:pt x="346" y="174"/>
                  </a:cubicBezTo>
                  <a:cubicBezTo>
                    <a:pt x="360" y="167"/>
                    <a:pt x="360" y="167"/>
                    <a:pt x="360" y="167"/>
                  </a:cubicBezTo>
                  <a:cubicBezTo>
                    <a:pt x="360" y="158"/>
                    <a:pt x="360" y="158"/>
                    <a:pt x="360" y="158"/>
                  </a:cubicBezTo>
                  <a:cubicBezTo>
                    <a:pt x="360" y="158"/>
                    <a:pt x="369" y="158"/>
                    <a:pt x="366" y="145"/>
                  </a:cubicBezTo>
                  <a:cubicBezTo>
                    <a:pt x="364" y="131"/>
                    <a:pt x="356" y="125"/>
                    <a:pt x="358" y="119"/>
                  </a:cubicBezTo>
                  <a:cubicBezTo>
                    <a:pt x="361" y="114"/>
                    <a:pt x="366" y="107"/>
                    <a:pt x="366" y="107"/>
                  </a:cubicBezTo>
                  <a:cubicBezTo>
                    <a:pt x="360" y="99"/>
                    <a:pt x="360" y="99"/>
                    <a:pt x="360" y="99"/>
                  </a:cubicBezTo>
                  <a:cubicBezTo>
                    <a:pt x="366" y="90"/>
                    <a:pt x="366" y="90"/>
                    <a:pt x="366" y="90"/>
                  </a:cubicBezTo>
                  <a:cubicBezTo>
                    <a:pt x="358" y="81"/>
                    <a:pt x="358" y="81"/>
                    <a:pt x="358" y="81"/>
                  </a:cubicBezTo>
                  <a:cubicBezTo>
                    <a:pt x="358" y="81"/>
                    <a:pt x="372" y="71"/>
                    <a:pt x="368" y="63"/>
                  </a:cubicBezTo>
                  <a:cubicBezTo>
                    <a:pt x="364" y="55"/>
                    <a:pt x="349" y="55"/>
                    <a:pt x="349" y="55"/>
                  </a:cubicBezTo>
                  <a:cubicBezTo>
                    <a:pt x="349" y="55"/>
                    <a:pt x="344" y="43"/>
                    <a:pt x="336" y="43"/>
                  </a:cubicBezTo>
                  <a:cubicBezTo>
                    <a:pt x="328" y="43"/>
                    <a:pt x="318" y="46"/>
                    <a:pt x="318" y="46"/>
                  </a:cubicBezTo>
                  <a:cubicBezTo>
                    <a:pt x="308" y="30"/>
                    <a:pt x="308" y="30"/>
                    <a:pt x="308" y="30"/>
                  </a:cubicBezTo>
                  <a:cubicBezTo>
                    <a:pt x="293" y="33"/>
                    <a:pt x="293" y="33"/>
                    <a:pt x="293" y="33"/>
                  </a:cubicBezTo>
                  <a:cubicBezTo>
                    <a:pt x="285" y="21"/>
                    <a:pt x="285" y="21"/>
                    <a:pt x="285" y="21"/>
                  </a:cubicBezTo>
                  <a:cubicBezTo>
                    <a:pt x="246" y="21"/>
                    <a:pt x="246" y="21"/>
                    <a:pt x="246" y="21"/>
                  </a:cubicBezTo>
                  <a:cubicBezTo>
                    <a:pt x="245" y="1"/>
                    <a:pt x="245" y="1"/>
                    <a:pt x="245" y="1"/>
                  </a:cubicBezTo>
                  <a:cubicBezTo>
                    <a:pt x="236" y="0"/>
                    <a:pt x="218" y="0"/>
                    <a:pt x="205" y="5"/>
                  </a:cubicBezTo>
                  <a:cubicBezTo>
                    <a:pt x="188" y="11"/>
                    <a:pt x="170" y="25"/>
                    <a:pt x="170" y="25"/>
                  </a:cubicBezTo>
                  <a:cubicBezTo>
                    <a:pt x="170" y="25"/>
                    <a:pt x="173" y="48"/>
                    <a:pt x="172" y="49"/>
                  </a:cubicBezTo>
                  <a:cubicBezTo>
                    <a:pt x="171" y="50"/>
                    <a:pt x="132" y="61"/>
                    <a:pt x="125" y="68"/>
                  </a:cubicBezTo>
                  <a:cubicBezTo>
                    <a:pt x="118" y="75"/>
                    <a:pt x="116" y="91"/>
                    <a:pt x="116" y="91"/>
                  </a:cubicBezTo>
                  <a:cubicBezTo>
                    <a:pt x="116" y="91"/>
                    <a:pt x="95" y="118"/>
                    <a:pt x="77" y="127"/>
                  </a:cubicBezTo>
                  <a:cubicBezTo>
                    <a:pt x="59" y="136"/>
                    <a:pt x="58" y="127"/>
                    <a:pt x="51" y="121"/>
                  </a:cubicBezTo>
                  <a:cubicBezTo>
                    <a:pt x="44" y="115"/>
                    <a:pt x="42" y="127"/>
                    <a:pt x="38" y="127"/>
                  </a:cubicBezTo>
                  <a:cubicBezTo>
                    <a:pt x="34" y="127"/>
                    <a:pt x="28" y="121"/>
                    <a:pt x="26" y="117"/>
                  </a:cubicBezTo>
                  <a:cubicBezTo>
                    <a:pt x="24" y="113"/>
                    <a:pt x="0" y="117"/>
                    <a:pt x="0" y="117"/>
                  </a:cubicBezTo>
                  <a:cubicBezTo>
                    <a:pt x="2" y="127"/>
                    <a:pt x="2" y="127"/>
                    <a:pt x="2" y="127"/>
                  </a:cubicBezTo>
                  <a:lnTo>
                    <a:pt x="11" y="13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0" name="Botswana">
              <a:extLst>
                <a:ext uri="{FF2B5EF4-FFF2-40B4-BE49-F238E27FC236}">
                  <a16:creationId xmlns:a16="http://schemas.microsoft.com/office/drawing/2014/main" id="{2D1384FC-9B65-4434-9546-C1011857745D}"/>
                </a:ext>
              </a:extLst>
            </p:cNvPr>
            <p:cNvSpPr>
              <a:spLocks/>
            </p:cNvSpPr>
            <p:nvPr/>
          </p:nvSpPr>
          <p:spPr bwMode="gray">
            <a:xfrm>
              <a:off x="6352733" y="4681901"/>
              <a:ext cx="325976" cy="366457"/>
            </a:xfrm>
            <a:custGeom>
              <a:avLst/>
              <a:gdLst>
                <a:gd name="T0" fmla="*/ 0 w 433"/>
                <a:gd name="T1" fmla="*/ 377 h 490"/>
                <a:gd name="T2" fmla="*/ 22 w 433"/>
                <a:gd name="T3" fmla="*/ 394 h 490"/>
                <a:gd name="T4" fmla="*/ 30 w 433"/>
                <a:gd name="T5" fmla="*/ 423 h 490"/>
                <a:gd name="T6" fmla="*/ 37 w 433"/>
                <a:gd name="T7" fmla="*/ 443 h 490"/>
                <a:gd name="T8" fmla="*/ 27 w 433"/>
                <a:gd name="T9" fmla="*/ 465 h 490"/>
                <a:gd name="T10" fmla="*/ 27 w 433"/>
                <a:gd name="T11" fmla="*/ 487 h 490"/>
                <a:gd name="T12" fmla="*/ 78 w 433"/>
                <a:gd name="T13" fmla="*/ 485 h 490"/>
                <a:gd name="T14" fmla="*/ 83 w 433"/>
                <a:gd name="T15" fmla="*/ 473 h 490"/>
                <a:gd name="T16" fmla="*/ 97 w 433"/>
                <a:gd name="T17" fmla="*/ 474 h 490"/>
                <a:gd name="T18" fmla="*/ 106 w 433"/>
                <a:gd name="T19" fmla="*/ 454 h 490"/>
                <a:gd name="T20" fmla="*/ 124 w 433"/>
                <a:gd name="T21" fmla="*/ 446 h 490"/>
                <a:gd name="T22" fmla="*/ 142 w 433"/>
                <a:gd name="T23" fmla="*/ 401 h 490"/>
                <a:gd name="T24" fmla="*/ 171 w 433"/>
                <a:gd name="T25" fmla="*/ 413 h 490"/>
                <a:gd name="T26" fmla="*/ 181 w 433"/>
                <a:gd name="T27" fmla="*/ 423 h 490"/>
                <a:gd name="T28" fmla="*/ 198 w 433"/>
                <a:gd name="T29" fmla="*/ 424 h 490"/>
                <a:gd name="T30" fmla="*/ 223 w 433"/>
                <a:gd name="T31" fmla="*/ 433 h 490"/>
                <a:gd name="T32" fmla="*/ 236 w 433"/>
                <a:gd name="T33" fmla="*/ 426 h 490"/>
                <a:gd name="T34" fmla="*/ 255 w 433"/>
                <a:gd name="T35" fmla="*/ 426 h 490"/>
                <a:gd name="T36" fmla="*/ 270 w 433"/>
                <a:gd name="T37" fmla="*/ 386 h 490"/>
                <a:gd name="T38" fmla="*/ 284 w 433"/>
                <a:gd name="T39" fmla="*/ 374 h 490"/>
                <a:gd name="T40" fmla="*/ 295 w 433"/>
                <a:gd name="T41" fmla="*/ 371 h 490"/>
                <a:gd name="T42" fmla="*/ 318 w 433"/>
                <a:gd name="T43" fmla="*/ 347 h 490"/>
                <a:gd name="T44" fmla="*/ 329 w 433"/>
                <a:gd name="T45" fmla="*/ 311 h 490"/>
                <a:gd name="T46" fmla="*/ 353 w 433"/>
                <a:gd name="T47" fmla="*/ 298 h 490"/>
                <a:gd name="T48" fmla="*/ 383 w 433"/>
                <a:gd name="T49" fmla="*/ 259 h 490"/>
                <a:gd name="T50" fmla="*/ 412 w 433"/>
                <a:gd name="T51" fmla="*/ 252 h 490"/>
                <a:gd name="T52" fmla="*/ 420 w 433"/>
                <a:gd name="T53" fmla="*/ 236 h 490"/>
                <a:gd name="T54" fmla="*/ 433 w 433"/>
                <a:gd name="T55" fmla="*/ 235 h 490"/>
                <a:gd name="T56" fmla="*/ 414 w 433"/>
                <a:gd name="T57" fmla="*/ 210 h 490"/>
                <a:gd name="T58" fmla="*/ 375 w 433"/>
                <a:gd name="T59" fmla="*/ 202 h 490"/>
                <a:gd name="T60" fmla="*/ 375 w 433"/>
                <a:gd name="T61" fmla="*/ 187 h 490"/>
                <a:gd name="T62" fmla="*/ 363 w 433"/>
                <a:gd name="T63" fmla="*/ 182 h 490"/>
                <a:gd name="T64" fmla="*/ 363 w 433"/>
                <a:gd name="T65" fmla="*/ 164 h 490"/>
                <a:gd name="T66" fmla="*/ 367 w 433"/>
                <a:gd name="T67" fmla="*/ 159 h 490"/>
                <a:gd name="T68" fmla="*/ 365 w 433"/>
                <a:gd name="T69" fmla="*/ 144 h 490"/>
                <a:gd name="T70" fmla="*/ 344 w 433"/>
                <a:gd name="T71" fmla="*/ 143 h 490"/>
                <a:gd name="T72" fmla="*/ 343 w 433"/>
                <a:gd name="T73" fmla="*/ 121 h 490"/>
                <a:gd name="T74" fmla="*/ 323 w 433"/>
                <a:gd name="T75" fmla="*/ 117 h 490"/>
                <a:gd name="T76" fmla="*/ 295 w 433"/>
                <a:gd name="T77" fmla="*/ 96 h 490"/>
                <a:gd name="T78" fmla="*/ 286 w 433"/>
                <a:gd name="T79" fmla="*/ 64 h 490"/>
                <a:gd name="T80" fmla="*/ 276 w 433"/>
                <a:gd name="T81" fmla="*/ 43 h 490"/>
                <a:gd name="T82" fmla="*/ 264 w 433"/>
                <a:gd name="T83" fmla="*/ 39 h 490"/>
                <a:gd name="T84" fmla="*/ 264 w 433"/>
                <a:gd name="T85" fmla="*/ 19 h 490"/>
                <a:gd name="T86" fmla="*/ 255 w 433"/>
                <a:gd name="T87" fmla="*/ 10 h 490"/>
                <a:gd name="T88" fmla="*/ 253 w 433"/>
                <a:gd name="T89" fmla="*/ 0 h 490"/>
                <a:gd name="T90" fmla="*/ 230 w 433"/>
                <a:gd name="T91" fmla="*/ 2 h 490"/>
                <a:gd name="T92" fmla="*/ 219 w 433"/>
                <a:gd name="T93" fmla="*/ 10 h 490"/>
                <a:gd name="T94" fmla="*/ 211 w 433"/>
                <a:gd name="T95" fmla="*/ 10 h 490"/>
                <a:gd name="T96" fmla="*/ 195 w 433"/>
                <a:gd name="T97" fmla="*/ 18 h 490"/>
                <a:gd name="T98" fmla="*/ 177 w 433"/>
                <a:gd name="T99" fmla="*/ 37 h 490"/>
                <a:gd name="T100" fmla="*/ 172 w 433"/>
                <a:gd name="T101" fmla="*/ 24 h 490"/>
                <a:gd name="T102" fmla="*/ 166 w 433"/>
                <a:gd name="T103" fmla="*/ 24 h 490"/>
                <a:gd name="T104" fmla="*/ 159 w 433"/>
                <a:gd name="T105" fmla="*/ 10 h 490"/>
                <a:gd name="T106" fmla="*/ 114 w 433"/>
                <a:gd name="T107" fmla="*/ 20 h 490"/>
                <a:gd name="T108" fmla="*/ 53 w 433"/>
                <a:gd name="T109" fmla="*/ 26 h 490"/>
                <a:gd name="T110" fmla="*/ 53 w 433"/>
                <a:gd name="T111" fmla="*/ 143 h 490"/>
                <a:gd name="T112" fmla="*/ 49 w 433"/>
                <a:gd name="T113" fmla="*/ 147 h 490"/>
                <a:gd name="T114" fmla="*/ 50 w 433"/>
                <a:gd name="T115" fmla="*/ 228 h 490"/>
                <a:gd name="T116" fmla="*/ 2 w 433"/>
                <a:gd name="T117" fmla="*/ 228 h 490"/>
                <a:gd name="T118" fmla="*/ 0 w 433"/>
                <a:gd name="T11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3" h="490">
                  <a:moveTo>
                    <a:pt x="0" y="377"/>
                  </a:moveTo>
                  <a:cubicBezTo>
                    <a:pt x="9" y="381"/>
                    <a:pt x="18" y="386"/>
                    <a:pt x="22" y="394"/>
                  </a:cubicBezTo>
                  <a:cubicBezTo>
                    <a:pt x="31" y="413"/>
                    <a:pt x="30" y="423"/>
                    <a:pt x="30" y="423"/>
                  </a:cubicBezTo>
                  <a:cubicBezTo>
                    <a:pt x="30" y="423"/>
                    <a:pt x="39" y="434"/>
                    <a:pt x="37" y="443"/>
                  </a:cubicBezTo>
                  <a:cubicBezTo>
                    <a:pt x="35" y="452"/>
                    <a:pt x="27" y="465"/>
                    <a:pt x="27" y="465"/>
                  </a:cubicBezTo>
                  <a:cubicBezTo>
                    <a:pt x="27" y="465"/>
                    <a:pt x="22" y="484"/>
                    <a:pt x="27" y="487"/>
                  </a:cubicBezTo>
                  <a:cubicBezTo>
                    <a:pt x="32" y="490"/>
                    <a:pt x="78" y="485"/>
                    <a:pt x="78" y="485"/>
                  </a:cubicBezTo>
                  <a:cubicBezTo>
                    <a:pt x="78" y="485"/>
                    <a:pt x="79" y="474"/>
                    <a:pt x="83" y="473"/>
                  </a:cubicBezTo>
                  <a:cubicBezTo>
                    <a:pt x="87" y="472"/>
                    <a:pt x="97" y="474"/>
                    <a:pt x="97" y="474"/>
                  </a:cubicBezTo>
                  <a:cubicBezTo>
                    <a:pt x="97" y="474"/>
                    <a:pt x="99" y="457"/>
                    <a:pt x="106" y="454"/>
                  </a:cubicBezTo>
                  <a:cubicBezTo>
                    <a:pt x="113" y="451"/>
                    <a:pt x="124" y="453"/>
                    <a:pt x="124" y="446"/>
                  </a:cubicBezTo>
                  <a:cubicBezTo>
                    <a:pt x="124" y="439"/>
                    <a:pt x="129" y="401"/>
                    <a:pt x="142" y="401"/>
                  </a:cubicBezTo>
                  <a:cubicBezTo>
                    <a:pt x="155" y="401"/>
                    <a:pt x="171" y="413"/>
                    <a:pt x="171" y="413"/>
                  </a:cubicBezTo>
                  <a:cubicBezTo>
                    <a:pt x="181" y="423"/>
                    <a:pt x="181" y="423"/>
                    <a:pt x="181" y="423"/>
                  </a:cubicBezTo>
                  <a:cubicBezTo>
                    <a:pt x="198" y="424"/>
                    <a:pt x="198" y="424"/>
                    <a:pt x="198" y="424"/>
                  </a:cubicBezTo>
                  <a:cubicBezTo>
                    <a:pt x="198" y="424"/>
                    <a:pt x="213" y="435"/>
                    <a:pt x="223" y="433"/>
                  </a:cubicBezTo>
                  <a:cubicBezTo>
                    <a:pt x="233" y="431"/>
                    <a:pt x="236" y="426"/>
                    <a:pt x="236" y="426"/>
                  </a:cubicBezTo>
                  <a:cubicBezTo>
                    <a:pt x="236" y="426"/>
                    <a:pt x="244" y="433"/>
                    <a:pt x="255" y="426"/>
                  </a:cubicBezTo>
                  <a:cubicBezTo>
                    <a:pt x="266" y="419"/>
                    <a:pt x="270" y="386"/>
                    <a:pt x="270" y="386"/>
                  </a:cubicBezTo>
                  <a:cubicBezTo>
                    <a:pt x="284" y="374"/>
                    <a:pt x="284" y="374"/>
                    <a:pt x="284" y="374"/>
                  </a:cubicBezTo>
                  <a:cubicBezTo>
                    <a:pt x="295" y="371"/>
                    <a:pt x="295" y="371"/>
                    <a:pt x="295" y="371"/>
                  </a:cubicBezTo>
                  <a:cubicBezTo>
                    <a:pt x="295" y="371"/>
                    <a:pt x="318" y="353"/>
                    <a:pt x="318" y="347"/>
                  </a:cubicBezTo>
                  <a:cubicBezTo>
                    <a:pt x="318" y="341"/>
                    <a:pt x="319" y="318"/>
                    <a:pt x="329" y="311"/>
                  </a:cubicBezTo>
                  <a:cubicBezTo>
                    <a:pt x="339" y="304"/>
                    <a:pt x="342" y="305"/>
                    <a:pt x="353" y="298"/>
                  </a:cubicBezTo>
                  <a:cubicBezTo>
                    <a:pt x="364" y="291"/>
                    <a:pt x="378" y="265"/>
                    <a:pt x="383" y="259"/>
                  </a:cubicBezTo>
                  <a:cubicBezTo>
                    <a:pt x="388" y="253"/>
                    <a:pt x="412" y="252"/>
                    <a:pt x="412" y="252"/>
                  </a:cubicBezTo>
                  <a:cubicBezTo>
                    <a:pt x="420" y="236"/>
                    <a:pt x="420" y="236"/>
                    <a:pt x="420" y="236"/>
                  </a:cubicBezTo>
                  <a:cubicBezTo>
                    <a:pt x="433" y="235"/>
                    <a:pt x="433" y="235"/>
                    <a:pt x="433" y="235"/>
                  </a:cubicBezTo>
                  <a:cubicBezTo>
                    <a:pt x="430" y="228"/>
                    <a:pt x="424" y="214"/>
                    <a:pt x="414" y="210"/>
                  </a:cubicBezTo>
                  <a:cubicBezTo>
                    <a:pt x="401" y="205"/>
                    <a:pt x="375" y="202"/>
                    <a:pt x="375" y="202"/>
                  </a:cubicBezTo>
                  <a:cubicBezTo>
                    <a:pt x="375" y="202"/>
                    <a:pt x="375" y="194"/>
                    <a:pt x="375" y="187"/>
                  </a:cubicBezTo>
                  <a:cubicBezTo>
                    <a:pt x="375" y="180"/>
                    <a:pt x="363" y="182"/>
                    <a:pt x="363" y="182"/>
                  </a:cubicBezTo>
                  <a:cubicBezTo>
                    <a:pt x="363" y="164"/>
                    <a:pt x="363" y="164"/>
                    <a:pt x="363" y="164"/>
                  </a:cubicBezTo>
                  <a:cubicBezTo>
                    <a:pt x="367" y="159"/>
                    <a:pt x="367" y="159"/>
                    <a:pt x="367" y="159"/>
                  </a:cubicBezTo>
                  <a:cubicBezTo>
                    <a:pt x="365" y="144"/>
                    <a:pt x="365" y="144"/>
                    <a:pt x="365" y="144"/>
                  </a:cubicBezTo>
                  <a:cubicBezTo>
                    <a:pt x="344" y="143"/>
                    <a:pt x="344" y="143"/>
                    <a:pt x="344" y="143"/>
                  </a:cubicBezTo>
                  <a:cubicBezTo>
                    <a:pt x="344" y="143"/>
                    <a:pt x="345" y="128"/>
                    <a:pt x="343" y="121"/>
                  </a:cubicBezTo>
                  <a:cubicBezTo>
                    <a:pt x="341" y="114"/>
                    <a:pt x="323" y="117"/>
                    <a:pt x="323" y="117"/>
                  </a:cubicBezTo>
                  <a:cubicBezTo>
                    <a:pt x="323" y="117"/>
                    <a:pt x="302" y="105"/>
                    <a:pt x="295" y="96"/>
                  </a:cubicBezTo>
                  <a:cubicBezTo>
                    <a:pt x="288" y="87"/>
                    <a:pt x="286" y="64"/>
                    <a:pt x="286" y="64"/>
                  </a:cubicBezTo>
                  <a:cubicBezTo>
                    <a:pt x="286" y="64"/>
                    <a:pt x="280" y="53"/>
                    <a:pt x="276" y="43"/>
                  </a:cubicBezTo>
                  <a:cubicBezTo>
                    <a:pt x="272" y="33"/>
                    <a:pt x="264" y="39"/>
                    <a:pt x="264" y="39"/>
                  </a:cubicBezTo>
                  <a:cubicBezTo>
                    <a:pt x="264" y="19"/>
                    <a:pt x="264" y="19"/>
                    <a:pt x="264" y="19"/>
                  </a:cubicBezTo>
                  <a:cubicBezTo>
                    <a:pt x="255" y="10"/>
                    <a:pt x="255" y="10"/>
                    <a:pt x="255" y="10"/>
                  </a:cubicBezTo>
                  <a:cubicBezTo>
                    <a:pt x="253" y="0"/>
                    <a:pt x="253" y="0"/>
                    <a:pt x="253" y="0"/>
                  </a:cubicBezTo>
                  <a:cubicBezTo>
                    <a:pt x="230" y="2"/>
                    <a:pt x="230" y="2"/>
                    <a:pt x="230" y="2"/>
                  </a:cubicBezTo>
                  <a:cubicBezTo>
                    <a:pt x="219" y="10"/>
                    <a:pt x="219" y="10"/>
                    <a:pt x="219" y="10"/>
                  </a:cubicBezTo>
                  <a:cubicBezTo>
                    <a:pt x="211" y="10"/>
                    <a:pt x="211" y="10"/>
                    <a:pt x="211" y="10"/>
                  </a:cubicBezTo>
                  <a:cubicBezTo>
                    <a:pt x="211" y="10"/>
                    <a:pt x="201" y="12"/>
                    <a:pt x="195" y="18"/>
                  </a:cubicBezTo>
                  <a:cubicBezTo>
                    <a:pt x="190" y="23"/>
                    <a:pt x="180" y="36"/>
                    <a:pt x="177" y="37"/>
                  </a:cubicBezTo>
                  <a:cubicBezTo>
                    <a:pt x="174" y="38"/>
                    <a:pt x="172" y="24"/>
                    <a:pt x="172" y="24"/>
                  </a:cubicBezTo>
                  <a:cubicBezTo>
                    <a:pt x="166" y="24"/>
                    <a:pt x="166" y="24"/>
                    <a:pt x="166" y="24"/>
                  </a:cubicBezTo>
                  <a:cubicBezTo>
                    <a:pt x="166" y="24"/>
                    <a:pt x="168" y="10"/>
                    <a:pt x="159" y="10"/>
                  </a:cubicBezTo>
                  <a:cubicBezTo>
                    <a:pt x="151" y="10"/>
                    <a:pt x="135" y="18"/>
                    <a:pt x="114" y="20"/>
                  </a:cubicBezTo>
                  <a:cubicBezTo>
                    <a:pt x="92" y="23"/>
                    <a:pt x="53" y="26"/>
                    <a:pt x="53" y="26"/>
                  </a:cubicBezTo>
                  <a:cubicBezTo>
                    <a:pt x="53" y="143"/>
                    <a:pt x="53" y="143"/>
                    <a:pt x="53" y="143"/>
                  </a:cubicBezTo>
                  <a:cubicBezTo>
                    <a:pt x="49" y="147"/>
                    <a:pt x="49" y="147"/>
                    <a:pt x="49" y="147"/>
                  </a:cubicBezTo>
                  <a:cubicBezTo>
                    <a:pt x="50" y="228"/>
                    <a:pt x="50" y="228"/>
                    <a:pt x="50" y="228"/>
                  </a:cubicBezTo>
                  <a:cubicBezTo>
                    <a:pt x="2" y="228"/>
                    <a:pt x="2" y="228"/>
                    <a:pt x="2" y="228"/>
                  </a:cubicBezTo>
                  <a:lnTo>
                    <a:pt x="0" y="37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1" name="Somalië">
              <a:extLst>
                <a:ext uri="{FF2B5EF4-FFF2-40B4-BE49-F238E27FC236}">
                  <a16:creationId xmlns:a16="http://schemas.microsoft.com/office/drawing/2014/main" id="{06704E38-AA37-4659-A881-FC20CAF25059}"/>
                </a:ext>
              </a:extLst>
            </p:cNvPr>
            <p:cNvSpPr>
              <a:spLocks/>
            </p:cNvSpPr>
            <p:nvPr/>
          </p:nvSpPr>
          <p:spPr bwMode="gray">
            <a:xfrm>
              <a:off x="7113344" y="3476003"/>
              <a:ext cx="360065" cy="556078"/>
            </a:xfrm>
            <a:custGeom>
              <a:avLst/>
              <a:gdLst>
                <a:gd name="T0" fmla="*/ 70 w 480"/>
                <a:gd name="T1" fmla="*/ 77 h 739"/>
                <a:gd name="T2" fmla="*/ 79 w 480"/>
                <a:gd name="T3" fmla="*/ 85 h 739"/>
                <a:gd name="T4" fmla="*/ 78 w 480"/>
                <a:gd name="T5" fmla="*/ 93 h 739"/>
                <a:gd name="T6" fmla="*/ 97 w 480"/>
                <a:gd name="T7" fmla="*/ 117 h 739"/>
                <a:gd name="T8" fmla="*/ 107 w 480"/>
                <a:gd name="T9" fmla="*/ 142 h 739"/>
                <a:gd name="T10" fmla="*/ 122 w 480"/>
                <a:gd name="T11" fmla="*/ 142 h 739"/>
                <a:gd name="T12" fmla="*/ 143 w 480"/>
                <a:gd name="T13" fmla="*/ 167 h 739"/>
                <a:gd name="T14" fmla="*/ 225 w 480"/>
                <a:gd name="T15" fmla="*/ 194 h 739"/>
                <a:gd name="T16" fmla="*/ 277 w 480"/>
                <a:gd name="T17" fmla="*/ 220 h 739"/>
                <a:gd name="T18" fmla="*/ 325 w 480"/>
                <a:gd name="T19" fmla="*/ 217 h 739"/>
                <a:gd name="T20" fmla="*/ 185 w 480"/>
                <a:gd name="T21" fmla="*/ 382 h 739"/>
                <a:gd name="T22" fmla="*/ 129 w 480"/>
                <a:gd name="T23" fmla="*/ 382 h 739"/>
                <a:gd name="T24" fmla="*/ 96 w 480"/>
                <a:gd name="T25" fmla="*/ 396 h 739"/>
                <a:gd name="T26" fmla="*/ 89 w 480"/>
                <a:gd name="T27" fmla="*/ 414 h 739"/>
                <a:gd name="T28" fmla="*/ 50 w 480"/>
                <a:gd name="T29" fmla="*/ 421 h 739"/>
                <a:gd name="T30" fmla="*/ 42 w 480"/>
                <a:gd name="T31" fmla="*/ 435 h 739"/>
                <a:gd name="T32" fmla="*/ 22 w 480"/>
                <a:gd name="T33" fmla="*/ 471 h 739"/>
                <a:gd name="T34" fmla="*/ 1 w 480"/>
                <a:gd name="T35" fmla="*/ 492 h 739"/>
                <a:gd name="T36" fmla="*/ 0 w 480"/>
                <a:gd name="T37" fmla="*/ 695 h 739"/>
                <a:gd name="T38" fmla="*/ 28 w 480"/>
                <a:gd name="T39" fmla="*/ 735 h 739"/>
                <a:gd name="T40" fmla="*/ 26 w 480"/>
                <a:gd name="T41" fmla="*/ 739 h 739"/>
                <a:gd name="T42" fmla="*/ 26 w 480"/>
                <a:gd name="T43" fmla="*/ 739 h 739"/>
                <a:gd name="T44" fmla="*/ 58 w 480"/>
                <a:gd name="T45" fmla="*/ 680 h 739"/>
                <a:gd name="T46" fmla="*/ 100 w 480"/>
                <a:gd name="T47" fmla="*/ 639 h 739"/>
                <a:gd name="T48" fmla="*/ 157 w 480"/>
                <a:gd name="T49" fmla="*/ 573 h 739"/>
                <a:gd name="T50" fmla="*/ 210 w 480"/>
                <a:gd name="T51" fmla="*/ 536 h 739"/>
                <a:gd name="T52" fmla="*/ 281 w 480"/>
                <a:gd name="T53" fmla="*/ 473 h 739"/>
                <a:gd name="T54" fmla="*/ 335 w 480"/>
                <a:gd name="T55" fmla="*/ 399 h 739"/>
                <a:gd name="T56" fmla="*/ 370 w 480"/>
                <a:gd name="T57" fmla="*/ 334 h 739"/>
                <a:gd name="T58" fmla="*/ 384 w 480"/>
                <a:gd name="T59" fmla="*/ 308 h 739"/>
                <a:gd name="T60" fmla="*/ 397 w 480"/>
                <a:gd name="T61" fmla="*/ 262 h 739"/>
                <a:gd name="T62" fmla="*/ 417 w 480"/>
                <a:gd name="T63" fmla="*/ 228 h 739"/>
                <a:gd name="T64" fmla="*/ 427 w 480"/>
                <a:gd name="T65" fmla="*/ 205 h 739"/>
                <a:gd name="T66" fmla="*/ 440 w 480"/>
                <a:gd name="T67" fmla="*/ 169 h 739"/>
                <a:gd name="T68" fmla="*/ 457 w 480"/>
                <a:gd name="T69" fmla="*/ 147 h 739"/>
                <a:gd name="T70" fmla="*/ 457 w 480"/>
                <a:gd name="T71" fmla="*/ 93 h 739"/>
                <a:gd name="T72" fmla="*/ 471 w 480"/>
                <a:gd name="T73" fmla="*/ 84 h 739"/>
                <a:gd name="T74" fmla="*/ 467 w 480"/>
                <a:gd name="T75" fmla="*/ 38 h 739"/>
                <a:gd name="T76" fmla="*/ 474 w 480"/>
                <a:gd name="T77" fmla="*/ 8 h 739"/>
                <a:gd name="T78" fmla="*/ 447 w 480"/>
                <a:gd name="T79" fmla="*/ 0 h 739"/>
                <a:gd name="T80" fmla="*/ 432 w 480"/>
                <a:gd name="T81" fmla="*/ 21 h 739"/>
                <a:gd name="T82" fmla="*/ 382 w 480"/>
                <a:gd name="T83" fmla="*/ 37 h 739"/>
                <a:gd name="T84" fmla="*/ 345 w 480"/>
                <a:gd name="T85" fmla="*/ 35 h 739"/>
                <a:gd name="T86" fmla="*/ 318 w 480"/>
                <a:gd name="T87" fmla="*/ 54 h 739"/>
                <a:gd name="T88" fmla="*/ 296 w 480"/>
                <a:gd name="T89" fmla="*/ 43 h 739"/>
                <a:gd name="T90" fmla="*/ 252 w 480"/>
                <a:gd name="T91" fmla="*/ 73 h 739"/>
                <a:gd name="T92" fmla="*/ 221 w 480"/>
                <a:gd name="T93" fmla="*/ 62 h 739"/>
                <a:gd name="T94" fmla="*/ 181 w 480"/>
                <a:gd name="T95" fmla="*/ 84 h 739"/>
                <a:gd name="T96" fmla="*/ 141 w 480"/>
                <a:gd name="T97" fmla="*/ 85 h 739"/>
                <a:gd name="T98" fmla="*/ 111 w 480"/>
                <a:gd name="T99" fmla="*/ 48 h 739"/>
                <a:gd name="T100" fmla="*/ 99 w 480"/>
                <a:gd name="T101" fmla="*/ 35 h 739"/>
                <a:gd name="T102" fmla="*/ 84 w 480"/>
                <a:gd name="T103" fmla="*/ 55 h 739"/>
                <a:gd name="T104" fmla="*/ 70 w 480"/>
                <a:gd name="T105" fmla="*/ 77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0" h="739">
                  <a:moveTo>
                    <a:pt x="70" y="77"/>
                  </a:moveTo>
                  <a:cubicBezTo>
                    <a:pt x="79" y="85"/>
                    <a:pt x="79" y="85"/>
                    <a:pt x="79" y="85"/>
                  </a:cubicBezTo>
                  <a:cubicBezTo>
                    <a:pt x="78" y="93"/>
                    <a:pt x="78" y="93"/>
                    <a:pt x="78" y="93"/>
                  </a:cubicBezTo>
                  <a:cubicBezTo>
                    <a:pt x="78" y="93"/>
                    <a:pt x="91" y="109"/>
                    <a:pt x="97" y="117"/>
                  </a:cubicBezTo>
                  <a:cubicBezTo>
                    <a:pt x="103" y="125"/>
                    <a:pt x="107" y="142"/>
                    <a:pt x="107" y="142"/>
                  </a:cubicBezTo>
                  <a:cubicBezTo>
                    <a:pt x="122" y="142"/>
                    <a:pt x="122" y="142"/>
                    <a:pt x="122" y="142"/>
                  </a:cubicBezTo>
                  <a:cubicBezTo>
                    <a:pt x="122" y="142"/>
                    <a:pt x="132" y="159"/>
                    <a:pt x="143" y="167"/>
                  </a:cubicBezTo>
                  <a:cubicBezTo>
                    <a:pt x="154" y="175"/>
                    <a:pt x="206" y="188"/>
                    <a:pt x="225" y="194"/>
                  </a:cubicBezTo>
                  <a:cubicBezTo>
                    <a:pt x="244" y="200"/>
                    <a:pt x="277" y="220"/>
                    <a:pt x="277" y="220"/>
                  </a:cubicBezTo>
                  <a:cubicBezTo>
                    <a:pt x="325" y="217"/>
                    <a:pt x="325" y="217"/>
                    <a:pt x="325" y="217"/>
                  </a:cubicBezTo>
                  <a:cubicBezTo>
                    <a:pt x="185" y="382"/>
                    <a:pt x="185" y="382"/>
                    <a:pt x="185" y="382"/>
                  </a:cubicBezTo>
                  <a:cubicBezTo>
                    <a:pt x="185" y="382"/>
                    <a:pt x="137" y="380"/>
                    <a:pt x="129" y="382"/>
                  </a:cubicBezTo>
                  <a:cubicBezTo>
                    <a:pt x="121" y="384"/>
                    <a:pt x="96" y="396"/>
                    <a:pt x="96" y="396"/>
                  </a:cubicBezTo>
                  <a:cubicBezTo>
                    <a:pt x="96" y="396"/>
                    <a:pt x="95" y="408"/>
                    <a:pt x="89" y="414"/>
                  </a:cubicBezTo>
                  <a:cubicBezTo>
                    <a:pt x="83" y="420"/>
                    <a:pt x="58" y="418"/>
                    <a:pt x="50" y="421"/>
                  </a:cubicBezTo>
                  <a:cubicBezTo>
                    <a:pt x="42" y="424"/>
                    <a:pt x="42" y="435"/>
                    <a:pt x="42" y="435"/>
                  </a:cubicBezTo>
                  <a:cubicBezTo>
                    <a:pt x="42" y="435"/>
                    <a:pt x="29" y="463"/>
                    <a:pt x="22" y="471"/>
                  </a:cubicBezTo>
                  <a:cubicBezTo>
                    <a:pt x="15" y="479"/>
                    <a:pt x="1" y="492"/>
                    <a:pt x="1" y="492"/>
                  </a:cubicBezTo>
                  <a:cubicBezTo>
                    <a:pt x="0" y="695"/>
                    <a:pt x="0" y="695"/>
                    <a:pt x="0" y="695"/>
                  </a:cubicBezTo>
                  <a:cubicBezTo>
                    <a:pt x="28" y="735"/>
                    <a:pt x="28" y="735"/>
                    <a:pt x="28" y="735"/>
                  </a:cubicBezTo>
                  <a:cubicBezTo>
                    <a:pt x="27" y="737"/>
                    <a:pt x="27" y="738"/>
                    <a:pt x="26" y="739"/>
                  </a:cubicBezTo>
                  <a:cubicBezTo>
                    <a:pt x="26" y="739"/>
                    <a:pt x="26" y="739"/>
                    <a:pt x="26" y="739"/>
                  </a:cubicBezTo>
                  <a:cubicBezTo>
                    <a:pt x="35" y="722"/>
                    <a:pt x="52" y="690"/>
                    <a:pt x="58" y="680"/>
                  </a:cubicBezTo>
                  <a:cubicBezTo>
                    <a:pt x="65" y="669"/>
                    <a:pt x="97" y="654"/>
                    <a:pt x="100" y="639"/>
                  </a:cubicBezTo>
                  <a:cubicBezTo>
                    <a:pt x="103" y="624"/>
                    <a:pt x="146" y="586"/>
                    <a:pt x="157" y="573"/>
                  </a:cubicBezTo>
                  <a:cubicBezTo>
                    <a:pt x="168" y="560"/>
                    <a:pt x="202" y="541"/>
                    <a:pt x="210" y="536"/>
                  </a:cubicBezTo>
                  <a:cubicBezTo>
                    <a:pt x="218" y="531"/>
                    <a:pt x="275" y="484"/>
                    <a:pt x="281" y="473"/>
                  </a:cubicBezTo>
                  <a:cubicBezTo>
                    <a:pt x="287" y="462"/>
                    <a:pt x="331" y="413"/>
                    <a:pt x="335" y="399"/>
                  </a:cubicBezTo>
                  <a:cubicBezTo>
                    <a:pt x="339" y="385"/>
                    <a:pt x="364" y="339"/>
                    <a:pt x="370" y="334"/>
                  </a:cubicBezTo>
                  <a:cubicBezTo>
                    <a:pt x="376" y="329"/>
                    <a:pt x="384" y="316"/>
                    <a:pt x="384" y="308"/>
                  </a:cubicBezTo>
                  <a:cubicBezTo>
                    <a:pt x="384" y="300"/>
                    <a:pt x="390" y="271"/>
                    <a:pt x="397" y="262"/>
                  </a:cubicBezTo>
                  <a:cubicBezTo>
                    <a:pt x="404" y="253"/>
                    <a:pt x="417" y="241"/>
                    <a:pt x="417" y="228"/>
                  </a:cubicBezTo>
                  <a:cubicBezTo>
                    <a:pt x="417" y="215"/>
                    <a:pt x="427" y="205"/>
                    <a:pt x="427" y="205"/>
                  </a:cubicBezTo>
                  <a:cubicBezTo>
                    <a:pt x="440" y="169"/>
                    <a:pt x="440" y="169"/>
                    <a:pt x="440" y="169"/>
                  </a:cubicBezTo>
                  <a:cubicBezTo>
                    <a:pt x="440" y="169"/>
                    <a:pt x="457" y="173"/>
                    <a:pt x="457" y="147"/>
                  </a:cubicBezTo>
                  <a:cubicBezTo>
                    <a:pt x="457" y="121"/>
                    <a:pt x="457" y="93"/>
                    <a:pt x="457" y="93"/>
                  </a:cubicBezTo>
                  <a:cubicBezTo>
                    <a:pt x="471" y="84"/>
                    <a:pt x="471" y="84"/>
                    <a:pt x="471" y="84"/>
                  </a:cubicBezTo>
                  <a:cubicBezTo>
                    <a:pt x="467" y="38"/>
                    <a:pt x="467" y="38"/>
                    <a:pt x="467" y="38"/>
                  </a:cubicBezTo>
                  <a:cubicBezTo>
                    <a:pt x="467" y="38"/>
                    <a:pt x="480" y="14"/>
                    <a:pt x="474" y="8"/>
                  </a:cubicBezTo>
                  <a:cubicBezTo>
                    <a:pt x="468" y="2"/>
                    <a:pt x="447" y="0"/>
                    <a:pt x="447" y="0"/>
                  </a:cubicBezTo>
                  <a:cubicBezTo>
                    <a:pt x="447" y="0"/>
                    <a:pt x="439" y="14"/>
                    <a:pt x="432" y="21"/>
                  </a:cubicBezTo>
                  <a:cubicBezTo>
                    <a:pt x="425" y="28"/>
                    <a:pt x="388" y="37"/>
                    <a:pt x="382" y="37"/>
                  </a:cubicBezTo>
                  <a:cubicBezTo>
                    <a:pt x="376" y="37"/>
                    <a:pt x="355" y="31"/>
                    <a:pt x="345" y="35"/>
                  </a:cubicBezTo>
                  <a:cubicBezTo>
                    <a:pt x="335" y="39"/>
                    <a:pt x="322" y="54"/>
                    <a:pt x="318" y="54"/>
                  </a:cubicBezTo>
                  <a:cubicBezTo>
                    <a:pt x="314" y="54"/>
                    <a:pt x="304" y="42"/>
                    <a:pt x="296" y="43"/>
                  </a:cubicBezTo>
                  <a:cubicBezTo>
                    <a:pt x="288" y="44"/>
                    <a:pt x="261" y="72"/>
                    <a:pt x="252" y="73"/>
                  </a:cubicBezTo>
                  <a:cubicBezTo>
                    <a:pt x="243" y="74"/>
                    <a:pt x="235" y="58"/>
                    <a:pt x="221" y="62"/>
                  </a:cubicBezTo>
                  <a:cubicBezTo>
                    <a:pt x="207" y="66"/>
                    <a:pt x="189" y="83"/>
                    <a:pt x="181" y="84"/>
                  </a:cubicBezTo>
                  <a:cubicBezTo>
                    <a:pt x="173" y="85"/>
                    <a:pt x="141" y="85"/>
                    <a:pt x="141" y="85"/>
                  </a:cubicBezTo>
                  <a:cubicBezTo>
                    <a:pt x="141" y="85"/>
                    <a:pt x="111" y="58"/>
                    <a:pt x="111" y="48"/>
                  </a:cubicBezTo>
                  <a:cubicBezTo>
                    <a:pt x="111" y="40"/>
                    <a:pt x="102" y="36"/>
                    <a:pt x="99" y="35"/>
                  </a:cubicBezTo>
                  <a:cubicBezTo>
                    <a:pt x="84" y="55"/>
                    <a:pt x="84" y="55"/>
                    <a:pt x="84" y="55"/>
                  </a:cubicBezTo>
                  <a:lnTo>
                    <a:pt x="70" y="7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2" name="Djibouti">
              <a:extLst>
                <a:ext uri="{FF2B5EF4-FFF2-40B4-BE49-F238E27FC236}">
                  <a16:creationId xmlns:a16="http://schemas.microsoft.com/office/drawing/2014/main" id="{DC16ECC9-14BA-4CF6-8F5F-1F8D307A3D66}"/>
                </a:ext>
              </a:extLst>
            </p:cNvPr>
            <p:cNvSpPr>
              <a:spLocks/>
            </p:cNvSpPr>
            <p:nvPr/>
          </p:nvSpPr>
          <p:spPr bwMode="gray">
            <a:xfrm>
              <a:off x="7130388" y="3450436"/>
              <a:ext cx="63917" cy="70309"/>
            </a:xfrm>
            <a:custGeom>
              <a:avLst/>
              <a:gdLst>
                <a:gd name="T0" fmla="*/ 47 w 85"/>
                <a:gd name="T1" fmla="*/ 18 h 95"/>
                <a:gd name="T2" fmla="*/ 31 w 85"/>
                <a:gd name="T3" fmla="*/ 8 h 95"/>
                <a:gd name="T4" fmla="*/ 13 w 85"/>
                <a:gd name="T5" fmla="*/ 47 h 95"/>
                <a:gd name="T6" fmla="*/ 0 w 85"/>
                <a:gd name="T7" fmla="*/ 56 h 95"/>
                <a:gd name="T8" fmla="*/ 11 w 85"/>
                <a:gd name="T9" fmla="*/ 94 h 95"/>
                <a:gd name="T10" fmla="*/ 36 w 85"/>
                <a:gd name="T11" fmla="*/ 91 h 95"/>
                <a:gd name="T12" fmla="*/ 46 w 85"/>
                <a:gd name="T13" fmla="*/ 84 h 95"/>
                <a:gd name="T14" fmla="*/ 59 w 85"/>
                <a:gd name="T15" fmla="*/ 93 h 95"/>
                <a:gd name="T16" fmla="*/ 60 w 85"/>
                <a:gd name="T17" fmla="*/ 91 h 95"/>
                <a:gd name="T18" fmla="*/ 75 w 85"/>
                <a:gd name="T19" fmla="*/ 71 h 95"/>
                <a:gd name="T20" fmla="*/ 74 w 85"/>
                <a:gd name="T21" fmla="*/ 71 h 95"/>
                <a:gd name="T22" fmla="*/ 67 w 85"/>
                <a:gd name="T23" fmla="*/ 61 h 95"/>
                <a:gd name="T24" fmla="*/ 44 w 85"/>
                <a:gd name="T25" fmla="*/ 63 h 95"/>
                <a:gd name="T26" fmla="*/ 76 w 85"/>
                <a:gd name="T27" fmla="*/ 17 h 95"/>
                <a:gd name="T28" fmla="*/ 63 w 85"/>
                <a:gd name="T29" fmla="*/ 0 h 95"/>
                <a:gd name="T30" fmla="*/ 54 w 85"/>
                <a:gd name="T31" fmla="*/ 6 h 95"/>
                <a:gd name="T32" fmla="*/ 47 w 85"/>
                <a:gd name="T33"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95">
                  <a:moveTo>
                    <a:pt x="47" y="18"/>
                  </a:moveTo>
                  <a:cubicBezTo>
                    <a:pt x="31" y="8"/>
                    <a:pt x="31" y="8"/>
                    <a:pt x="31" y="8"/>
                  </a:cubicBezTo>
                  <a:cubicBezTo>
                    <a:pt x="13" y="47"/>
                    <a:pt x="13" y="47"/>
                    <a:pt x="13" y="47"/>
                  </a:cubicBezTo>
                  <a:cubicBezTo>
                    <a:pt x="0" y="56"/>
                    <a:pt x="0" y="56"/>
                    <a:pt x="0" y="56"/>
                  </a:cubicBezTo>
                  <a:cubicBezTo>
                    <a:pt x="0" y="56"/>
                    <a:pt x="3" y="93"/>
                    <a:pt x="11" y="94"/>
                  </a:cubicBezTo>
                  <a:cubicBezTo>
                    <a:pt x="19" y="95"/>
                    <a:pt x="36" y="91"/>
                    <a:pt x="36" y="91"/>
                  </a:cubicBezTo>
                  <a:cubicBezTo>
                    <a:pt x="36" y="91"/>
                    <a:pt x="39" y="83"/>
                    <a:pt x="46" y="84"/>
                  </a:cubicBezTo>
                  <a:cubicBezTo>
                    <a:pt x="50" y="85"/>
                    <a:pt x="55" y="89"/>
                    <a:pt x="59" y="93"/>
                  </a:cubicBezTo>
                  <a:cubicBezTo>
                    <a:pt x="60" y="91"/>
                    <a:pt x="60" y="91"/>
                    <a:pt x="60" y="91"/>
                  </a:cubicBezTo>
                  <a:cubicBezTo>
                    <a:pt x="75" y="71"/>
                    <a:pt x="75" y="71"/>
                    <a:pt x="75" y="71"/>
                  </a:cubicBezTo>
                  <a:cubicBezTo>
                    <a:pt x="74" y="71"/>
                    <a:pt x="74" y="71"/>
                    <a:pt x="74" y="71"/>
                  </a:cubicBezTo>
                  <a:cubicBezTo>
                    <a:pt x="67" y="61"/>
                    <a:pt x="67" y="61"/>
                    <a:pt x="67" y="61"/>
                  </a:cubicBezTo>
                  <a:cubicBezTo>
                    <a:pt x="44" y="63"/>
                    <a:pt x="44" y="63"/>
                    <a:pt x="44" y="63"/>
                  </a:cubicBezTo>
                  <a:cubicBezTo>
                    <a:pt x="44" y="63"/>
                    <a:pt x="85" y="30"/>
                    <a:pt x="76" y="17"/>
                  </a:cubicBezTo>
                  <a:cubicBezTo>
                    <a:pt x="73" y="12"/>
                    <a:pt x="68" y="6"/>
                    <a:pt x="63" y="0"/>
                  </a:cubicBezTo>
                  <a:cubicBezTo>
                    <a:pt x="54" y="6"/>
                    <a:pt x="54" y="6"/>
                    <a:pt x="54" y="6"/>
                  </a:cubicBezTo>
                  <a:lnTo>
                    <a:pt x="47" y="1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3" name="Eritrea">
              <a:extLst>
                <a:ext uri="{FF2B5EF4-FFF2-40B4-BE49-F238E27FC236}">
                  <a16:creationId xmlns:a16="http://schemas.microsoft.com/office/drawing/2014/main" id="{801232A9-A2BE-4726-B9C4-B4D33EC50659}"/>
                </a:ext>
              </a:extLst>
            </p:cNvPr>
            <p:cNvSpPr>
              <a:spLocks/>
            </p:cNvSpPr>
            <p:nvPr/>
          </p:nvSpPr>
          <p:spPr bwMode="gray">
            <a:xfrm>
              <a:off x="6938637" y="3235250"/>
              <a:ext cx="238623" cy="227971"/>
            </a:xfrm>
            <a:custGeom>
              <a:avLst/>
              <a:gdLst>
                <a:gd name="T0" fmla="*/ 51 w 320"/>
                <a:gd name="T1" fmla="*/ 35 h 305"/>
                <a:gd name="T2" fmla="*/ 50 w 320"/>
                <a:gd name="T3" fmla="*/ 50 h 305"/>
                <a:gd name="T4" fmla="*/ 31 w 320"/>
                <a:gd name="T5" fmla="*/ 57 h 305"/>
                <a:gd name="T6" fmla="*/ 31 w 320"/>
                <a:gd name="T7" fmla="*/ 67 h 305"/>
                <a:gd name="T8" fmla="*/ 20 w 320"/>
                <a:gd name="T9" fmla="*/ 75 h 305"/>
                <a:gd name="T10" fmla="*/ 26 w 320"/>
                <a:gd name="T11" fmla="*/ 106 h 305"/>
                <a:gd name="T12" fmla="*/ 14 w 320"/>
                <a:gd name="T13" fmla="*/ 126 h 305"/>
                <a:gd name="T14" fmla="*/ 13 w 320"/>
                <a:gd name="T15" fmla="*/ 143 h 305"/>
                <a:gd name="T16" fmla="*/ 1 w 320"/>
                <a:gd name="T17" fmla="*/ 157 h 305"/>
                <a:gd name="T18" fmla="*/ 6 w 320"/>
                <a:gd name="T19" fmla="*/ 167 h 305"/>
                <a:gd name="T20" fmla="*/ 8 w 320"/>
                <a:gd name="T21" fmla="*/ 200 h 305"/>
                <a:gd name="T22" fmla="*/ 31 w 320"/>
                <a:gd name="T23" fmla="*/ 201 h 305"/>
                <a:gd name="T24" fmla="*/ 41 w 320"/>
                <a:gd name="T25" fmla="*/ 191 h 305"/>
                <a:gd name="T26" fmla="*/ 57 w 320"/>
                <a:gd name="T27" fmla="*/ 211 h 305"/>
                <a:gd name="T28" fmla="*/ 73 w 320"/>
                <a:gd name="T29" fmla="*/ 170 h 305"/>
                <a:gd name="T30" fmla="*/ 89 w 320"/>
                <a:gd name="T31" fmla="*/ 179 h 305"/>
                <a:gd name="T32" fmla="*/ 99 w 320"/>
                <a:gd name="T33" fmla="*/ 194 h 305"/>
                <a:gd name="T34" fmla="*/ 116 w 320"/>
                <a:gd name="T35" fmla="*/ 194 h 305"/>
                <a:gd name="T36" fmla="*/ 128 w 320"/>
                <a:gd name="T37" fmla="*/ 181 h 305"/>
                <a:gd name="T38" fmla="*/ 137 w 320"/>
                <a:gd name="T39" fmla="*/ 194 h 305"/>
                <a:gd name="T40" fmla="*/ 155 w 320"/>
                <a:gd name="T41" fmla="*/ 187 h 305"/>
                <a:gd name="T42" fmla="*/ 165 w 320"/>
                <a:gd name="T43" fmla="*/ 192 h 305"/>
                <a:gd name="T44" fmla="*/ 185 w 320"/>
                <a:gd name="T45" fmla="*/ 193 h 305"/>
                <a:gd name="T46" fmla="*/ 196 w 320"/>
                <a:gd name="T47" fmla="*/ 207 h 305"/>
                <a:gd name="T48" fmla="*/ 216 w 320"/>
                <a:gd name="T49" fmla="*/ 216 h 305"/>
                <a:gd name="T50" fmla="*/ 231 w 320"/>
                <a:gd name="T51" fmla="*/ 242 h 305"/>
                <a:gd name="T52" fmla="*/ 257 w 320"/>
                <a:gd name="T53" fmla="*/ 257 h 305"/>
                <a:gd name="T54" fmla="*/ 262 w 320"/>
                <a:gd name="T55" fmla="*/ 277 h 305"/>
                <a:gd name="T56" fmla="*/ 280 w 320"/>
                <a:gd name="T57" fmla="*/ 283 h 305"/>
                <a:gd name="T58" fmla="*/ 288 w 320"/>
                <a:gd name="T59" fmla="*/ 295 h 305"/>
                <a:gd name="T60" fmla="*/ 304 w 320"/>
                <a:gd name="T61" fmla="*/ 305 h 305"/>
                <a:gd name="T62" fmla="*/ 311 w 320"/>
                <a:gd name="T63" fmla="*/ 293 h 305"/>
                <a:gd name="T64" fmla="*/ 320 w 320"/>
                <a:gd name="T65" fmla="*/ 287 h 305"/>
                <a:gd name="T66" fmla="*/ 304 w 320"/>
                <a:gd name="T67" fmla="*/ 268 h 305"/>
                <a:gd name="T68" fmla="*/ 285 w 320"/>
                <a:gd name="T69" fmla="*/ 264 h 305"/>
                <a:gd name="T70" fmla="*/ 283 w 320"/>
                <a:gd name="T71" fmla="*/ 239 h 305"/>
                <a:gd name="T72" fmla="*/ 241 w 320"/>
                <a:gd name="T73" fmla="*/ 216 h 305"/>
                <a:gd name="T74" fmla="*/ 231 w 320"/>
                <a:gd name="T75" fmla="*/ 181 h 305"/>
                <a:gd name="T76" fmla="*/ 204 w 320"/>
                <a:gd name="T77" fmla="*/ 177 h 305"/>
                <a:gd name="T78" fmla="*/ 190 w 320"/>
                <a:gd name="T79" fmla="*/ 159 h 305"/>
                <a:gd name="T80" fmla="*/ 177 w 320"/>
                <a:gd name="T81" fmla="*/ 165 h 305"/>
                <a:gd name="T82" fmla="*/ 169 w 320"/>
                <a:gd name="T83" fmla="*/ 152 h 305"/>
                <a:gd name="T84" fmla="*/ 157 w 320"/>
                <a:gd name="T85" fmla="*/ 149 h 305"/>
                <a:gd name="T86" fmla="*/ 134 w 320"/>
                <a:gd name="T87" fmla="*/ 117 h 305"/>
                <a:gd name="T88" fmla="*/ 128 w 320"/>
                <a:gd name="T89" fmla="*/ 62 h 305"/>
                <a:gd name="T90" fmla="*/ 100 w 320"/>
                <a:gd name="T91" fmla="*/ 1 h 305"/>
                <a:gd name="T92" fmla="*/ 98 w 320"/>
                <a:gd name="T93" fmla="*/ 0 h 305"/>
                <a:gd name="T94" fmla="*/ 87 w 320"/>
                <a:gd name="T95" fmla="*/ 25 h 305"/>
                <a:gd name="T96" fmla="*/ 51 w 320"/>
                <a:gd name="T97" fmla="*/ 3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0" h="305">
                  <a:moveTo>
                    <a:pt x="51" y="35"/>
                  </a:moveTo>
                  <a:cubicBezTo>
                    <a:pt x="51" y="35"/>
                    <a:pt x="51" y="43"/>
                    <a:pt x="50" y="50"/>
                  </a:cubicBezTo>
                  <a:cubicBezTo>
                    <a:pt x="49" y="57"/>
                    <a:pt x="31" y="57"/>
                    <a:pt x="31" y="57"/>
                  </a:cubicBezTo>
                  <a:cubicBezTo>
                    <a:pt x="31" y="67"/>
                    <a:pt x="31" y="67"/>
                    <a:pt x="31" y="67"/>
                  </a:cubicBezTo>
                  <a:cubicBezTo>
                    <a:pt x="31" y="67"/>
                    <a:pt x="20" y="72"/>
                    <a:pt x="20" y="75"/>
                  </a:cubicBezTo>
                  <a:cubicBezTo>
                    <a:pt x="20" y="78"/>
                    <a:pt x="26" y="88"/>
                    <a:pt x="26" y="106"/>
                  </a:cubicBezTo>
                  <a:cubicBezTo>
                    <a:pt x="26" y="124"/>
                    <a:pt x="14" y="126"/>
                    <a:pt x="14" y="126"/>
                  </a:cubicBezTo>
                  <a:cubicBezTo>
                    <a:pt x="14" y="126"/>
                    <a:pt x="13" y="136"/>
                    <a:pt x="13" y="143"/>
                  </a:cubicBezTo>
                  <a:cubicBezTo>
                    <a:pt x="13" y="150"/>
                    <a:pt x="2" y="149"/>
                    <a:pt x="1" y="157"/>
                  </a:cubicBezTo>
                  <a:cubicBezTo>
                    <a:pt x="0" y="165"/>
                    <a:pt x="6" y="167"/>
                    <a:pt x="6" y="167"/>
                  </a:cubicBezTo>
                  <a:cubicBezTo>
                    <a:pt x="8" y="200"/>
                    <a:pt x="8" y="200"/>
                    <a:pt x="8" y="200"/>
                  </a:cubicBezTo>
                  <a:cubicBezTo>
                    <a:pt x="31" y="201"/>
                    <a:pt x="31" y="201"/>
                    <a:pt x="31" y="201"/>
                  </a:cubicBezTo>
                  <a:cubicBezTo>
                    <a:pt x="31" y="201"/>
                    <a:pt x="36" y="191"/>
                    <a:pt x="41" y="191"/>
                  </a:cubicBezTo>
                  <a:cubicBezTo>
                    <a:pt x="46" y="191"/>
                    <a:pt x="49" y="211"/>
                    <a:pt x="57" y="211"/>
                  </a:cubicBezTo>
                  <a:cubicBezTo>
                    <a:pt x="65" y="211"/>
                    <a:pt x="73" y="170"/>
                    <a:pt x="73" y="170"/>
                  </a:cubicBezTo>
                  <a:cubicBezTo>
                    <a:pt x="73" y="170"/>
                    <a:pt x="85" y="177"/>
                    <a:pt x="89" y="179"/>
                  </a:cubicBezTo>
                  <a:cubicBezTo>
                    <a:pt x="93" y="181"/>
                    <a:pt x="99" y="194"/>
                    <a:pt x="99" y="194"/>
                  </a:cubicBezTo>
                  <a:cubicBezTo>
                    <a:pt x="99" y="194"/>
                    <a:pt x="113" y="194"/>
                    <a:pt x="116" y="194"/>
                  </a:cubicBezTo>
                  <a:cubicBezTo>
                    <a:pt x="119" y="194"/>
                    <a:pt x="128" y="181"/>
                    <a:pt x="128" y="181"/>
                  </a:cubicBezTo>
                  <a:cubicBezTo>
                    <a:pt x="128" y="181"/>
                    <a:pt x="134" y="194"/>
                    <a:pt x="137" y="194"/>
                  </a:cubicBezTo>
                  <a:cubicBezTo>
                    <a:pt x="140" y="194"/>
                    <a:pt x="151" y="187"/>
                    <a:pt x="155" y="187"/>
                  </a:cubicBezTo>
                  <a:cubicBezTo>
                    <a:pt x="159" y="187"/>
                    <a:pt x="165" y="192"/>
                    <a:pt x="165" y="192"/>
                  </a:cubicBezTo>
                  <a:cubicBezTo>
                    <a:pt x="185" y="193"/>
                    <a:pt x="185" y="193"/>
                    <a:pt x="185" y="193"/>
                  </a:cubicBezTo>
                  <a:cubicBezTo>
                    <a:pt x="196" y="207"/>
                    <a:pt x="196" y="207"/>
                    <a:pt x="196" y="207"/>
                  </a:cubicBezTo>
                  <a:cubicBezTo>
                    <a:pt x="196" y="207"/>
                    <a:pt x="208" y="208"/>
                    <a:pt x="216" y="216"/>
                  </a:cubicBezTo>
                  <a:cubicBezTo>
                    <a:pt x="224" y="224"/>
                    <a:pt x="227" y="234"/>
                    <a:pt x="231" y="242"/>
                  </a:cubicBezTo>
                  <a:cubicBezTo>
                    <a:pt x="235" y="250"/>
                    <a:pt x="253" y="252"/>
                    <a:pt x="257" y="257"/>
                  </a:cubicBezTo>
                  <a:cubicBezTo>
                    <a:pt x="261" y="262"/>
                    <a:pt x="261" y="271"/>
                    <a:pt x="262" y="277"/>
                  </a:cubicBezTo>
                  <a:cubicBezTo>
                    <a:pt x="263" y="283"/>
                    <a:pt x="280" y="283"/>
                    <a:pt x="280" y="283"/>
                  </a:cubicBezTo>
                  <a:cubicBezTo>
                    <a:pt x="288" y="295"/>
                    <a:pt x="288" y="295"/>
                    <a:pt x="288" y="295"/>
                  </a:cubicBezTo>
                  <a:cubicBezTo>
                    <a:pt x="304" y="305"/>
                    <a:pt x="304" y="305"/>
                    <a:pt x="304" y="305"/>
                  </a:cubicBezTo>
                  <a:cubicBezTo>
                    <a:pt x="311" y="293"/>
                    <a:pt x="311" y="293"/>
                    <a:pt x="311" y="293"/>
                  </a:cubicBezTo>
                  <a:cubicBezTo>
                    <a:pt x="320" y="287"/>
                    <a:pt x="320" y="287"/>
                    <a:pt x="320" y="287"/>
                  </a:cubicBezTo>
                  <a:cubicBezTo>
                    <a:pt x="312" y="277"/>
                    <a:pt x="304" y="268"/>
                    <a:pt x="304" y="268"/>
                  </a:cubicBezTo>
                  <a:cubicBezTo>
                    <a:pt x="304" y="268"/>
                    <a:pt x="287" y="271"/>
                    <a:pt x="285" y="264"/>
                  </a:cubicBezTo>
                  <a:cubicBezTo>
                    <a:pt x="283" y="257"/>
                    <a:pt x="283" y="239"/>
                    <a:pt x="283" y="239"/>
                  </a:cubicBezTo>
                  <a:cubicBezTo>
                    <a:pt x="283" y="239"/>
                    <a:pt x="244" y="225"/>
                    <a:pt x="241" y="216"/>
                  </a:cubicBezTo>
                  <a:cubicBezTo>
                    <a:pt x="238" y="207"/>
                    <a:pt x="238" y="185"/>
                    <a:pt x="231" y="181"/>
                  </a:cubicBezTo>
                  <a:cubicBezTo>
                    <a:pt x="224" y="177"/>
                    <a:pt x="207" y="181"/>
                    <a:pt x="204" y="177"/>
                  </a:cubicBezTo>
                  <a:cubicBezTo>
                    <a:pt x="201" y="173"/>
                    <a:pt x="190" y="159"/>
                    <a:pt x="190" y="159"/>
                  </a:cubicBezTo>
                  <a:cubicBezTo>
                    <a:pt x="177" y="165"/>
                    <a:pt x="177" y="165"/>
                    <a:pt x="177" y="165"/>
                  </a:cubicBezTo>
                  <a:cubicBezTo>
                    <a:pt x="169" y="152"/>
                    <a:pt x="169" y="152"/>
                    <a:pt x="169" y="152"/>
                  </a:cubicBezTo>
                  <a:cubicBezTo>
                    <a:pt x="157" y="149"/>
                    <a:pt x="157" y="149"/>
                    <a:pt x="157" y="149"/>
                  </a:cubicBezTo>
                  <a:cubicBezTo>
                    <a:pt x="157" y="149"/>
                    <a:pt x="137" y="129"/>
                    <a:pt x="134" y="117"/>
                  </a:cubicBezTo>
                  <a:cubicBezTo>
                    <a:pt x="131" y="105"/>
                    <a:pt x="135" y="85"/>
                    <a:pt x="128" y="62"/>
                  </a:cubicBezTo>
                  <a:cubicBezTo>
                    <a:pt x="121" y="39"/>
                    <a:pt x="100" y="1"/>
                    <a:pt x="100" y="1"/>
                  </a:cubicBezTo>
                  <a:cubicBezTo>
                    <a:pt x="98" y="0"/>
                    <a:pt x="98" y="0"/>
                    <a:pt x="98" y="0"/>
                  </a:cubicBezTo>
                  <a:cubicBezTo>
                    <a:pt x="96" y="9"/>
                    <a:pt x="92" y="21"/>
                    <a:pt x="87" y="25"/>
                  </a:cubicBezTo>
                  <a:cubicBezTo>
                    <a:pt x="78" y="33"/>
                    <a:pt x="51" y="35"/>
                    <a:pt x="51" y="3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4" name="Ethiopië">
              <a:extLst>
                <a:ext uri="{FF2B5EF4-FFF2-40B4-BE49-F238E27FC236}">
                  <a16:creationId xmlns:a16="http://schemas.microsoft.com/office/drawing/2014/main" id="{D17073DF-4852-4A24-8DAF-86D726CBEF3A}"/>
                </a:ext>
              </a:extLst>
            </p:cNvPr>
            <p:cNvSpPr>
              <a:spLocks/>
            </p:cNvSpPr>
            <p:nvPr/>
          </p:nvSpPr>
          <p:spPr bwMode="gray">
            <a:xfrm>
              <a:off x="6823587" y="3360952"/>
              <a:ext cx="532641" cy="462333"/>
            </a:xfrm>
            <a:custGeom>
              <a:avLst/>
              <a:gdLst>
                <a:gd name="T0" fmla="*/ 75 w 709"/>
                <a:gd name="T1" fmla="*/ 428 h 615"/>
                <a:gd name="T2" fmla="*/ 87 w 709"/>
                <a:gd name="T3" fmla="*/ 442 h 615"/>
                <a:gd name="T4" fmla="*/ 96 w 709"/>
                <a:gd name="T5" fmla="*/ 471 h 615"/>
                <a:gd name="T6" fmla="*/ 133 w 709"/>
                <a:gd name="T7" fmla="*/ 513 h 615"/>
                <a:gd name="T8" fmla="*/ 138 w 709"/>
                <a:gd name="T9" fmla="*/ 545 h 615"/>
                <a:gd name="T10" fmla="*/ 191 w 709"/>
                <a:gd name="T11" fmla="*/ 562 h 615"/>
                <a:gd name="T12" fmla="*/ 282 w 709"/>
                <a:gd name="T13" fmla="*/ 606 h 615"/>
                <a:gd name="T14" fmla="*/ 326 w 709"/>
                <a:gd name="T15" fmla="*/ 601 h 615"/>
                <a:gd name="T16" fmla="*/ 360 w 709"/>
                <a:gd name="T17" fmla="*/ 577 h 615"/>
                <a:gd name="T18" fmla="*/ 388 w 709"/>
                <a:gd name="T19" fmla="*/ 585 h 615"/>
                <a:gd name="T20" fmla="*/ 410 w 709"/>
                <a:gd name="T21" fmla="*/ 582 h 615"/>
                <a:gd name="T22" fmla="*/ 434 w 709"/>
                <a:gd name="T23" fmla="*/ 574 h 615"/>
                <a:gd name="T24" fmla="*/ 480 w 709"/>
                <a:gd name="T25" fmla="*/ 549 h 615"/>
                <a:gd name="T26" fmla="*/ 569 w 709"/>
                <a:gd name="T27" fmla="*/ 535 h 615"/>
                <a:gd name="T28" fmla="*/ 661 w 709"/>
                <a:gd name="T29" fmla="*/ 373 h 615"/>
                <a:gd name="T30" fmla="*/ 527 w 709"/>
                <a:gd name="T31" fmla="*/ 320 h 615"/>
                <a:gd name="T32" fmla="*/ 491 w 709"/>
                <a:gd name="T33" fmla="*/ 295 h 615"/>
                <a:gd name="T34" fmla="*/ 462 w 709"/>
                <a:gd name="T35" fmla="*/ 246 h 615"/>
                <a:gd name="T36" fmla="*/ 454 w 709"/>
                <a:gd name="T37" fmla="*/ 230 h 615"/>
                <a:gd name="T38" fmla="*/ 454 w 709"/>
                <a:gd name="T39" fmla="*/ 201 h 615"/>
                <a:gd name="T40" fmla="*/ 419 w 709"/>
                <a:gd name="T41" fmla="*/ 211 h 615"/>
                <a:gd name="T42" fmla="*/ 421 w 709"/>
                <a:gd name="T43" fmla="*/ 164 h 615"/>
                <a:gd name="T44" fmla="*/ 431 w 709"/>
                <a:gd name="T45" fmla="*/ 113 h 615"/>
                <a:gd name="T46" fmla="*/ 408 w 709"/>
                <a:gd name="T47" fmla="*/ 87 h 615"/>
                <a:gd name="T48" fmla="*/ 367 w 709"/>
                <a:gd name="T49" fmla="*/ 46 h 615"/>
                <a:gd name="T50" fmla="*/ 336 w 709"/>
                <a:gd name="T51" fmla="*/ 23 h 615"/>
                <a:gd name="T52" fmla="*/ 306 w 709"/>
                <a:gd name="T53" fmla="*/ 17 h 615"/>
                <a:gd name="T54" fmla="*/ 279 w 709"/>
                <a:gd name="T55" fmla="*/ 11 h 615"/>
                <a:gd name="T56" fmla="*/ 250 w 709"/>
                <a:gd name="T57" fmla="*/ 24 h 615"/>
                <a:gd name="T58" fmla="*/ 224 w 709"/>
                <a:gd name="T59" fmla="*/ 0 h 615"/>
                <a:gd name="T60" fmla="*/ 192 w 709"/>
                <a:gd name="T61" fmla="*/ 21 h 615"/>
                <a:gd name="T62" fmla="*/ 159 w 709"/>
                <a:gd name="T63" fmla="*/ 30 h 615"/>
                <a:gd name="T64" fmla="*/ 143 w 709"/>
                <a:gd name="T65" fmla="*/ 88 h 615"/>
                <a:gd name="T66" fmla="*/ 123 w 709"/>
                <a:gd name="T67" fmla="*/ 116 h 615"/>
                <a:gd name="T68" fmla="*/ 110 w 709"/>
                <a:gd name="T69" fmla="*/ 155 h 615"/>
                <a:gd name="T70" fmla="*/ 96 w 709"/>
                <a:gd name="T71" fmla="*/ 179 h 615"/>
                <a:gd name="T72" fmla="*/ 90 w 709"/>
                <a:gd name="T73" fmla="*/ 221 h 615"/>
                <a:gd name="T74" fmla="*/ 71 w 709"/>
                <a:gd name="T75" fmla="*/ 215 h 615"/>
                <a:gd name="T76" fmla="*/ 65 w 709"/>
                <a:gd name="T77" fmla="*/ 256 h 615"/>
                <a:gd name="T78" fmla="*/ 54 w 709"/>
                <a:gd name="T79" fmla="*/ 305 h 615"/>
                <a:gd name="T80" fmla="*/ 36 w 709"/>
                <a:gd name="T81" fmla="*/ 351 h 615"/>
                <a:gd name="T82" fmla="*/ 8 w 709"/>
                <a:gd name="T83" fmla="*/ 345 h 615"/>
                <a:gd name="T84" fmla="*/ 3 w 709"/>
                <a:gd name="T85" fmla="*/ 383 h 615"/>
                <a:gd name="T86" fmla="*/ 55 w 709"/>
                <a:gd name="T87" fmla="*/ 40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9" h="615">
                  <a:moveTo>
                    <a:pt x="60" y="425"/>
                  </a:moveTo>
                  <a:cubicBezTo>
                    <a:pt x="64" y="430"/>
                    <a:pt x="75" y="428"/>
                    <a:pt x="75" y="428"/>
                  </a:cubicBezTo>
                  <a:cubicBezTo>
                    <a:pt x="78" y="441"/>
                    <a:pt x="78" y="441"/>
                    <a:pt x="78" y="441"/>
                  </a:cubicBezTo>
                  <a:cubicBezTo>
                    <a:pt x="87" y="442"/>
                    <a:pt x="87" y="442"/>
                    <a:pt x="87" y="442"/>
                  </a:cubicBezTo>
                  <a:cubicBezTo>
                    <a:pt x="89" y="467"/>
                    <a:pt x="89" y="467"/>
                    <a:pt x="89" y="467"/>
                  </a:cubicBezTo>
                  <a:cubicBezTo>
                    <a:pt x="96" y="471"/>
                    <a:pt x="96" y="471"/>
                    <a:pt x="96" y="471"/>
                  </a:cubicBezTo>
                  <a:cubicBezTo>
                    <a:pt x="96" y="471"/>
                    <a:pt x="98" y="498"/>
                    <a:pt x="108" y="506"/>
                  </a:cubicBezTo>
                  <a:cubicBezTo>
                    <a:pt x="118" y="514"/>
                    <a:pt x="128" y="505"/>
                    <a:pt x="133" y="513"/>
                  </a:cubicBezTo>
                  <a:cubicBezTo>
                    <a:pt x="138" y="521"/>
                    <a:pt x="137" y="535"/>
                    <a:pt x="137" y="535"/>
                  </a:cubicBezTo>
                  <a:cubicBezTo>
                    <a:pt x="138" y="545"/>
                    <a:pt x="138" y="545"/>
                    <a:pt x="138" y="545"/>
                  </a:cubicBezTo>
                  <a:cubicBezTo>
                    <a:pt x="144" y="560"/>
                    <a:pt x="144" y="560"/>
                    <a:pt x="144" y="560"/>
                  </a:cubicBezTo>
                  <a:cubicBezTo>
                    <a:pt x="191" y="562"/>
                    <a:pt x="191" y="562"/>
                    <a:pt x="191" y="562"/>
                  </a:cubicBezTo>
                  <a:cubicBezTo>
                    <a:pt x="242" y="602"/>
                    <a:pt x="242" y="602"/>
                    <a:pt x="242" y="602"/>
                  </a:cubicBezTo>
                  <a:cubicBezTo>
                    <a:pt x="242" y="602"/>
                    <a:pt x="269" y="604"/>
                    <a:pt x="282" y="606"/>
                  </a:cubicBezTo>
                  <a:cubicBezTo>
                    <a:pt x="295" y="608"/>
                    <a:pt x="313" y="615"/>
                    <a:pt x="313" y="615"/>
                  </a:cubicBezTo>
                  <a:cubicBezTo>
                    <a:pt x="326" y="601"/>
                    <a:pt x="326" y="601"/>
                    <a:pt x="326" y="601"/>
                  </a:cubicBezTo>
                  <a:cubicBezTo>
                    <a:pt x="326" y="601"/>
                    <a:pt x="324" y="597"/>
                    <a:pt x="331" y="591"/>
                  </a:cubicBezTo>
                  <a:cubicBezTo>
                    <a:pt x="338" y="585"/>
                    <a:pt x="360" y="577"/>
                    <a:pt x="360" y="577"/>
                  </a:cubicBezTo>
                  <a:cubicBezTo>
                    <a:pt x="372" y="568"/>
                    <a:pt x="372" y="568"/>
                    <a:pt x="372" y="568"/>
                  </a:cubicBezTo>
                  <a:cubicBezTo>
                    <a:pt x="388" y="585"/>
                    <a:pt x="388" y="585"/>
                    <a:pt x="388" y="585"/>
                  </a:cubicBezTo>
                  <a:cubicBezTo>
                    <a:pt x="406" y="586"/>
                    <a:pt x="406" y="586"/>
                    <a:pt x="406" y="586"/>
                  </a:cubicBezTo>
                  <a:cubicBezTo>
                    <a:pt x="410" y="582"/>
                    <a:pt x="410" y="582"/>
                    <a:pt x="410" y="582"/>
                  </a:cubicBezTo>
                  <a:cubicBezTo>
                    <a:pt x="426" y="588"/>
                    <a:pt x="426" y="588"/>
                    <a:pt x="426" y="588"/>
                  </a:cubicBezTo>
                  <a:cubicBezTo>
                    <a:pt x="426" y="588"/>
                    <a:pt x="426" y="577"/>
                    <a:pt x="434" y="574"/>
                  </a:cubicBezTo>
                  <a:cubicBezTo>
                    <a:pt x="442" y="571"/>
                    <a:pt x="467" y="573"/>
                    <a:pt x="473" y="567"/>
                  </a:cubicBezTo>
                  <a:cubicBezTo>
                    <a:pt x="479" y="561"/>
                    <a:pt x="480" y="549"/>
                    <a:pt x="480" y="549"/>
                  </a:cubicBezTo>
                  <a:cubicBezTo>
                    <a:pt x="480" y="549"/>
                    <a:pt x="505" y="537"/>
                    <a:pt x="513" y="535"/>
                  </a:cubicBezTo>
                  <a:cubicBezTo>
                    <a:pt x="521" y="533"/>
                    <a:pt x="569" y="535"/>
                    <a:pt x="569" y="535"/>
                  </a:cubicBezTo>
                  <a:cubicBezTo>
                    <a:pt x="709" y="370"/>
                    <a:pt x="709" y="370"/>
                    <a:pt x="709" y="370"/>
                  </a:cubicBezTo>
                  <a:cubicBezTo>
                    <a:pt x="661" y="373"/>
                    <a:pt x="661" y="373"/>
                    <a:pt x="661" y="373"/>
                  </a:cubicBezTo>
                  <a:cubicBezTo>
                    <a:pt x="661" y="373"/>
                    <a:pt x="628" y="353"/>
                    <a:pt x="609" y="347"/>
                  </a:cubicBezTo>
                  <a:cubicBezTo>
                    <a:pt x="590" y="341"/>
                    <a:pt x="538" y="328"/>
                    <a:pt x="527" y="320"/>
                  </a:cubicBezTo>
                  <a:cubicBezTo>
                    <a:pt x="516" y="312"/>
                    <a:pt x="506" y="295"/>
                    <a:pt x="506" y="295"/>
                  </a:cubicBezTo>
                  <a:cubicBezTo>
                    <a:pt x="491" y="295"/>
                    <a:pt x="491" y="295"/>
                    <a:pt x="491" y="295"/>
                  </a:cubicBezTo>
                  <a:cubicBezTo>
                    <a:pt x="491" y="295"/>
                    <a:pt x="487" y="278"/>
                    <a:pt x="481" y="270"/>
                  </a:cubicBezTo>
                  <a:cubicBezTo>
                    <a:pt x="475" y="262"/>
                    <a:pt x="462" y="246"/>
                    <a:pt x="462" y="246"/>
                  </a:cubicBezTo>
                  <a:cubicBezTo>
                    <a:pt x="463" y="238"/>
                    <a:pt x="463" y="238"/>
                    <a:pt x="463" y="238"/>
                  </a:cubicBezTo>
                  <a:cubicBezTo>
                    <a:pt x="454" y="230"/>
                    <a:pt x="454" y="230"/>
                    <a:pt x="454" y="230"/>
                  </a:cubicBezTo>
                  <a:cubicBezTo>
                    <a:pt x="467" y="210"/>
                    <a:pt x="467" y="210"/>
                    <a:pt x="467" y="210"/>
                  </a:cubicBezTo>
                  <a:cubicBezTo>
                    <a:pt x="463" y="206"/>
                    <a:pt x="458" y="202"/>
                    <a:pt x="454" y="201"/>
                  </a:cubicBezTo>
                  <a:cubicBezTo>
                    <a:pt x="447" y="200"/>
                    <a:pt x="444" y="208"/>
                    <a:pt x="444" y="208"/>
                  </a:cubicBezTo>
                  <a:cubicBezTo>
                    <a:pt x="444" y="208"/>
                    <a:pt x="427" y="212"/>
                    <a:pt x="419" y="211"/>
                  </a:cubicBezTo>
                  <a:cubicBezTo>
                    <a:pt x="411" y="210"/>
                    <a:pt x="408" y="173"/>
                    <a:pt x="408" y="173"/>
                  </a:cubicBezTo>
                  <a:cubicBezTo>
                    <a:pt x="421" y="164"/>
                    <a:pt x="421" y="164"/>
                    <a:pt x="421" y="164"/>
                  </a:cubicBezTo>
                  <a:cubicBezTo>
                    <a:pt x="439" y="125"/>
                    <a:pt x="439" y="125"/>
                    <a:pt x="439" y="125"/>
                  </a:cubicBezTo>
                  <a:cubicBezTo>
                    <a:pt x="431" y="113"/>
                    <a:pt x="431" y="113"/>
                    <a:pt x="431" y="113"/>
                  </a:cubicBezTo>
                  <a:cubicBezTo>
                    <a:pt x="431" y="113"/>
                    <a:pt x="414" y="113"/>
                    <a:pt x="413" y="107"/>
                  </a:cubicBezTo>
                  <a:cubicBezTo>
                    <a:pt x="412" y="101"/>
                    <a:pt x="412" y="92"/>
                    <a:pt x="408" y="87"/>
                  </a:cubicBezTo>
                  <a:cubicBezTo>
                    <a:pt x="404" y="82"/>
                    <a:pt x="386" y="80"/>
                    <a:pt x="382" y="72"/>
                  </a:cubicBezTo>
                  <a:cubicBezTo>
                    <a:pt x="378" y="64"/>
                    <a:pt x="375" y="54"/>
                    <a:pt x="367" y="46"/>
                  </a:cubicBezTo>
                  <a:cubicBezTo>
                    <a:pt x="359" y="38"/>
                    <a:pt x="347" y="37"/>
                    <a:pt x="347" y="37"/>
                  </a:cubicBezTo>
                  <a:cubicBezTo>
                    <a:pt x="336" y="23"/>
                    <a:pt x="336" y="23"/>
                    <a:pt x="336" y="23"/>
                  </a:cubicBezTo>
                  <a:cubicBezTo>
                    <a:pt x="316" y="22"/>
                    <a:pt x="316" y="22"/>
                    <a:pt x="316" y="22"/>
                  </a:cubicBezTo>
                  <a:cubicBezTo>
                    <a:pt x="316" y="22"/>
                    <a:pt x="310" y="17"/>
                    <a:pt x="306" y="17"/>
                  </a:cubicBezTo>
                  <a:cubicBezTo>
                    <a:pt x="302" y="17"/>
                    <a:pt x="291" y="24"/>
                    <a:pt x="288" y="24"/>
                  </a:cubicBezTo>
                  <a:cubicBezTo>
                    <a:pt x="285" y="24"/>
                    <a:pt x="279" y="11"/>
                    <a:pt x="279" y="11"/>
                  </a:cubicBezTo>
                  <a:cubicBezTo>
                    <a:pt x="279" y="11"/>
                    <a:pt x="270" y="24"/>
                    <a:pt x="267" y="24"/>
                  </a:cubicBezTo>
                  <a:cubicBezTo>
                    <a:pt x="264" y="24"/>
                    <a:pt x="250" y="24"/>
                    <a:pt x="250" y="24"/>
                  </a:cubicBezTo>
                  <a:cubicBezTo>
                    <a:pt x="250" y="24"/>
                    <a:pt x="244" y="11"/>
                    <a:pt x="240" y="9"/>
                  </a:cubicBezTo>
                  <a:cubicBezTo>
                    <a:pt x="236" y="7"/>
                    <a:pt x="224" y="0"/>
                    <a:pt x="224" y="0"/>
                  </a:cubicBezTo>
                  <a:cubicBezTo>
                    <a:pt x="224" y="0"/>
                    <a:pt x="216" y="41"/>
                    <a:pt x="208" y="41"/>
                  </a:cubicBezTo>
                  <a:cubicBezTo>
                    <a:pt x="200" y="41"/>
                    <a:pt x="197" y="21"/>
                    <a:pt x="192" y="21"/>
                  </a:cubicBezTo>
                  <a:cubicBezTo>
                    <a:pt x="187" y="21"/>
                    <a:pt x="182" y="31"/>
                    <a:pt x="182" y="31"/>
                  </a:cubicBezTo>
                  <a:cubicBezTo>
                    <a:pt x="159" y="30"/>
                    <a:pt x="159" y="30"/>
                    <a:pt x="159" y="30"/>
                  </a:cubicBezTo>
                  <a:cubicBezTo>
                    <a:pt x="159" y="60"/>
                    <a:pt x="159" y="60"/>
                    <a:pt x="159" y="60"/>
                  </a:cubicBezTo>
                  <a:cubicBezTo>
                    <a:pt x="159" y="60"/>
                    <a:pt x="143" y="80"/>
                    <a:pt x="143" y="88"/>
                  </a:cubicBezTo>
                  <a:cubicBezTo>
                    <a:pt x="143" y="96"/>
                    <a:pt x="145" y="114"/>
                    <a:pt x="145" y="114"/>
                  </a:cubicBezTo>
                  <a:cubicBezTo>
                    <a:pt x="123" y="116"/>
                    <a:pt x="123" y="116"/>
                    <a:pt x="123" y="116"/>
                  </a:cubicBezTo>
                  <a:cubicBezTo>
                    <a:pt x="123" y="116"/>
                    <a:pt x="112" y="130"/>
                    <a:pt x="111" y="135"/>
                  </a:cubicBezTo>
                  <a:cubicBezTo>
                    <a:pt x="110" y="140"/>
                    <a:pt x="115" y="150"/>
                    <a:pt x="110" y="155"/>
                  </a:cubicBezTo>
                  <a:cubicBezTo>
                    <a:pt x="105" y="160"/>
                    <a:pt x="94" y="164"/>
                    <a:pt x="94" y="164"/>
                  </a:cubicBezTo>
                  <a:cubicBezTo>
                    <a:pt x="96" y="179"/>
                    <a:pt x="96" y="179"/>
                    <a:pt x="96" y="179"/>
                  </a:cubicBezTo>
                  <a:cubicBezTo>
                    <a:pt x="89" y="190"/>
                    <a:pt x="89" y="190"/>
                    <a:pt x="89" y="190"/>
                  </a:cubicBezTo>
                  <a:cubicBezTo>
                    <a:pt x="89" y="190"/>
                    <a:pt x="96" y="213"/>
                    <a:pt x="90" y="221"/>
                  </a:cubicBezTo>
                  <a:cubicBezTo>
                    <a:pt x="84" y="229"/>
                    <a:pt x="78" y="226"/>
                    <a:pt x="78" y="226"/>
                  </a:cubicBezTo>
                  <a:cubicBezTo>
                    <a:pt x="78" y="226"/>
                    <a:pt x="76" y="215"/>
                    <a:pt x="71" y="215"/>
                  </a:cubicBezTo>
                  <a:cubicBezTo>
                    <a:pt x="66" y="215"/>
                    <a:pt x="60" y="228"/>
                    <a:pt x="60" y="235"/>
                  </a:cubicBezTo>
                  <a:cubicBezTo>
                    <a:pt x="60" y="242"/>
                    <a:pt x="66" y="253"/>
                    <a:pt x="65" y="256"/>
                  </a:cubicBezTo>
                  <a:cubicBezTo>
                    <a:pt x="64" y="259"/>
                    <a:pt x="49" y="270"/>
                    <a:pt x="48" y="278"/>
                  </a:cubicBezTo>
                  <a:cubicBezTo>
                    <a:pt x="47" y="286"/>
                    <a:pt x="54" y="305"/>
                    <a:pt x="54" y="305"/>
                  </a:cubicBezTo>
                  <a:cubicBezTo>
                    <a:pt x="54" y="305"/>
                    <a:pt x="57" y="336"/>
                    <a:pt x="50" y="341"/>
                  </a:cubicBezTo>
                  <a:cubicBezTo>
                    <a:pt x="43" y="346"/>
                    <a:pt x="36" y="351"/>
                    <a:pt x="36" y="351"/>
                  </a:cubicBezTo>
                  <a:cubicBezTo>
                    <a:pt x="31" y="346"/>
                    <a:pt x="31" y="346"/>
                    <a:pt x="31" y="346"/>
                  </a:cubicBezTo>
                  <a:cubicBezTo>
                    <a:pt x="8" y="345"/>
                    <a:pt x="8" y="345"/>
                    <a:pt x="8" y="345"/>
                  </a:cubicBezTo>
                  <a:cubicBezTo>
                    <a:pt x="10" y="361"/>
                    <a:pt x="10" y="361"/>
                    <a:pt x="10" y="361"/>
                  </a:cubicBezTo>
                  <a:cubicBezTo>
                    <a:pt x="10" y="361"/>
                    <a:pt x="0" y="378"/>
                    <a:pt x="3" y="383"/>
                  </a:cubicBezTo>
                  <a:cubicBezTo>
                    <a:pt x="6" y="388"/>
                    <a:pt x="22" y="382"/>
                    <a:pt x="30" y="386"/>
                  </a:cubicBezTo>
                  <a:cubicBezTo>
                    <a:pt x="38" y="390"/>
                    <a:pt x="55" y="405"/>
                    <a:pt x="55" y="405"/>
                  </a:cubicBezTo>
                  <a:cubicBezTo>
                    <a:pt x="55" y="405"/>
                    <a:pt x="56" y="420"/>
                    <a:pt x="60" y="42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5" name="Egypte">
              <a:extLst>
                <a:ext uri="{FF2B5EF4-FFF2-40B4-BE49-F238E27FC236}">
                  <a16:creationId xmlns:a16="http://schemas.microsoft.com/office/drawing/2014/main" id="{22645C4D-D0DE-43FD-9D4E-E44DE5B7A17E}"/>
                </a:ext>
              </a:extLst>
            </p:cNvPr>
            <p:cNvSpPr>
              <a:spLocks/>
            </p:cNvSpPr>
            <p:nvPr/>
          </p:nvSpPr>
          <p:spPr bwMode="gray">
            <a:xfrm>
              <a:off x="6506134" y="2683433"/>
              <a:ext cx="398415" cy="411199"/>
            </a:xfrm>
            <a:custGeom>
              <a:avLst/>
              <a:gdLst>
                <a:gd name="T0" fmla="*/ 11 w 530"/>
                <a:gd name="T1" fmla="*/ 13 h 546"/>
                <a:gd name="T2" fmla="*/ 7 w 530"/>
                <a:gd name="T3" fmla="*/ 34 h 546"/>
                <a:gd name="T4" fmla="*/ 17 w 530"/>
                <a:gd name="T5" fmla="*/ 54 h 546"/>
                <a:gd name="T6" fmla="*/ 3 w 530"/>
                <a:gd name="T7" fmla="*/ 82 h 546"/>
                <a:gd name="T8" fmla="*/ 21 w 530"/>
                <a:gd name="T9" fmla="*/ 120 h 546"/>
                <a:gd name="T10" fmla="*/ 34 w 530"/>
                <a:gd name="T11" fmla="*/ 518 h 546"/>
                <a:gd name="T12" fmla="*/ 320 w 530"/>
                <a:gd name="T13" fmla="*/ 522 h 546"/>
                <a:gd name="T14" fmla="*/ 329 w 530"/>
                <a:gd name="T15" fmla="*/ 510 h 546"/>
                <a:gd name="T16" fmla="*/ 334 w 530"/>
                <a:gd name="T17" fmla="*/ 518 h 546"/>
                <a:gd name="T18" fmla="*/ 413 w 530"/>
                <a:gd name="T19" fmla="*/ 521 h 546"/>
                <a:gd name="T20" fmla="*/ 438 w 530"/>
                <a:gd name="T21" fmla="*/ 539 h 546"/>
                <a:gd name="T22" fmla="*/ 460 w 530"/>
                <a:gd name="T23" fmla="*/ 508 h 546"/>
                <a:gd name="T24" fmla="*/ 482 w 530"/>
                <a:gd name="T25" fmla="*/ 505 h 546"/>
                <a:gd name="T26" fmla="*/ 492 w 530"/>
                <a:gd name="T27" fmla="*/ 478 h 546"/>
                <a:gd name="T28" fmla="*/ 509 w 530"/>
                <a:gd name="T29" fmla="*/ 477 h 546"/>
                <a:gd name="T30" fmla="*/ 525 w 530"/>
                <a:gd name="T31" fmla="*/ 462 h 546"/>
                <a:gd name="T32" fmla="*/ 520 w 530"/>
                <a:gd name="T33" fmla="*/ 445 h 546"/>
                <a:gd name="T34" fmla="*/ 518 w 530"/>
                <a:gd name="T35" fmla="*/ 416 h 546"/>
                <a:gd name="T36" fmla="*/ 530 w 530"/>
                <a:gd name="T37" fmla="*/ 415 h 546"/>
                <a:gd name="T38" fmla="*/ 490 w 530"/>
                <a:gd name="T39" fmla="*/ 369 h 546"/>
                <a:gd name="T40" fmla="*/ 469 w 530"/>
                <a:gd name="T41" fmla="*/ 315 h 546"/>
                <a:gd name="T42" fmla="*/ 448 w 530"/>
                <a:gd name="T43" fmla="*/ 288 h 546"/>
                <a:gd name="T44" fmla="*/ 440 w 530"/>
                <a:gd name="T45" fmla="*/ 252 h 546"/>
                <a:gd name="T46" fmla="*/ 415 w 530"/>
                <a:gd name="T47" fmla="*/ 225 h 546"/>
                <a:gd name="T48" fmla="*/ 412 w 530"/>
                <a:gd name="T49" fmla="*/ 204 h 546"/>
                <a:gd name="T50" fmla="*/ 378 w 530"/>
                <a:gd name="T51" fmla="*/ 161 h 546"/>
                <a:gd name="T52" fmla="*/ 368 w 530"/>
                <a:gd name="T53" fmla="*/ 147 h 546"/>
                <a:gd name="T54" fmla="*/ 368 w 530"/>
                <a:gd name="T55" fmla="*/ 126 h 546"/>
                <a:gd name="T56" fmla="*/ 350 w 530"/>
                <a:gd name="T57" fmla="*/ 112 h 546"/>
                <a:gd name="T58" fmla="*/ 361 w 530"/>
                <a:gd name="T59" fmla="*/ 99 h 546"/>
                <a:gd name="T60" fmla="*/ 373 w 530"/>
                <a:gd name="T61" fmla="*/ 107 h 546"/>
                <a:gd name="T62" fmla="*/ 381 w 530"/>
                <a:gd name="T63" fmla="*/ 130 h 546"/>
                <a:gd name="T64" fmla="*/ 395 w 530"/>
                <a:gd name="T65" fmla="*/ 145 h 546"/>
                <a:gd name="T66" fmla="*/ 394 w 530"/>
                <a:gd name="T67" fmla="*/ 162 h 546"/>
                <a:gd name="T68" fmla="*/ 438 w 530"/>
                <a:gd name="T69" fmla="*/ 207 h 546"/>
                <a:gd name="T70" fmla="*/ 456 w 530"/>
                <a:gd name="T71" fmla="*/ 195 h 546"/>
                <a:gd name="T72" fmla="*/ 449 w 530"/>
                <a:gd name="T73" fmla="*/ 183 h 546"/>
                <a:gd name="T74" fmla="*/ 462 w 530"/>
                <a:gd name="T75" fmla="*/ 143 h 546"/>
                <a:gd name="T76" fmla="*/ 471 w 530"/>
                <a:gd name="T77" fmla="*/ 112 h 546"/>
                <a:gd name="T78" fmla="*/ 435 w 530"/>
                <a:gd name="T79" fmla="*/ 19 h 546"/>
                <a:gd name="T80" fmla="*/ 388 w 530"/>
                <a:gd name="T81" fmla="*/ 30 h 546"/>
                <a:gd name="T82" fmla="*/ 373 w 530"/>
                <a:gd name="T83" fmla="*/ 22 h 546"/>
                <a:gd name="T84" fmla="*/ 350 w 530"/>
                <a:gd name="T85" fmla="*/ 26 h 546"/>
                <a:gd name="T86" fmla="*/ 325 w 530"/>
                <a:gd name="T87" fmla="*/ 7 h 546"/>
                <a:gd name="T88" fmla="*/ 288 w 530"/>
                <a:gd name="T89" fmla="*/ 14 h 546"/>
                <a:gd name="T90" fmla="*/ 262 w 530"/>
                <a:gd name="T91" fmla="*/ 11 h 546"/>
                <a:gd name="T92" fmla="*/ 243 w 530"/>
                <a:gd name="T93" fmla="*/ 30 h 546"/>
                <a:gd name="T94" fmla="*/ 227 w 530"/>
                <a:gd name="T95" fmla="*/ 30 h 546"/>
                <a:gd name="T96" fmla="*/ 210 w 530"/>
                <a:gd name="T97" fmla="*/ 43 h 546"/>
                <a:gd name="T98" fmla="*/ 170 w 530"/>
                <a:gd name="T99" fmla="*/ 29 h 546"/>
                <a:gd name="T100" fmla="*/ 140 w 530"/>
                <a:gd name="T101" fmla="*/ 29 h 546"/>
                <a:gd name="T102" fmla="*/ 112 w 530"/>
                <a:gd name="T103" fmla="*/ 13 h 546"/>
                <a:gd name="T104" fmla="*/ 89 w 530"/>
                <a:gd name="T105" fmla="*/ 12 h 546"/>
                <a:gd name="T106" fmla="*/ 60 w 530"/>
                <a:gd name="T107" fmla="*/ 1 h 546"/>
                <a:gd name="T108" fmla="*/ 31 w 530"/>
                <a:gd name="T109" fmla="*/ 6 h 546"/>
                <a:gd name="T110" fmla="*/ 24 w 530"/>
                <a:gd name="T111" fmla="*/ 0 h 546"/>
                <a:gd name="T112" fmla="*/ 11 w 530"/>
                <a:gd name="T113" fmla="*/ 13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546">
                  <a:moveTo>
                    <a:pt x="11" y="13"/>
                  </a:moveTo>
                  <a:cubicBezTo>
                    <a:pt x="6" y="16"/>
                    <a:pt x="6" y="30"/>
                    <a:pt x="7" y="34"/>
                  </a:cubicBezTo>
                  <a:cubicBezTo>
                    <a:pt x="8" y="38"/>
                    <a:pt x="20" y="45"/>
                    <a:pt x="17" y="54"/>
                  </a:cubicBezTo>
                  <a:cubicBezTo>
                    <a:pt x="14" y="63"/>
                    <a:pt x="0" y="75"/>
                    <a:pt x="3" y="82"/>
                  </a:cubicBezTo>
                  <a:cubicBezTo>
                    <a:pt x="6" y="89"/>
                    <a:pt x="21" y="107"/>
                    <a:pt x="21" y="120"/>
                  </a:cubicBezTo>
                  <a:cubicBezTo>
                    <a:pt x="21" y="133"/>
                    <a:pt x="34" y="518"/>
                    <a:pt x="34" y="518"/>
                  </a:cubicBezTo>
                  <a:cubicBezTo>
                    <a:pt x="320" y="522"/>
                    <a:pt x="320" y="522"/>
                    <a:pt x="320" y="522"/>
                  </a:cubicBezTo>
                  <a:cubicBezTo>
                    <a:pt x="320" y="522"/>
                    <a:pt x="322" y="512"/>
                    <a:pt x="329" y="510"/>
                  </a:cubicBezTo>
                  <a:cubicBezTo>
                    <a:pt x="336" y="508"/>
                    <a:pt x="334" y="518"/>
                    <a:pt x="334" y="518"/>
                  </a:cubicBezTo>
                  <a:cubicBezTo>
                    <a:pt x="413" y="521"/>
                    <a:pt x="413" y="521"/>
                    <a:pt x="413" y="521"/>
                  </a:cubicBezTo>
                  <a:cubicBezTo>
                    <a:pt x="413" y="521"/>
                    <a:pt x="425" y="546"/>
                    <a:pt x="438" y="539"/>
                  </a:cubicBezTo>
                  <a:cubicBezTo>
                    <a:pt x="451" y="532"/>
                    <a:pt x="450" y="511"/>
                    <a:pt x="460" y="508"/>
                  </a:cubicBezTo>
                  <a:cubicBezTo>
                    <a:pt x="470" y="505"/>
                    <a:pt x="472" y="509"/>
                    <a:pt x="482" y="505"/>
                  </a:cubicBezTo>
                  <a:cubicBezTo>
                    <a:pt x="492" y="501"/>
                    <a:pt x="492" y="478"/>
                    <a:pt x="492" y="478"/>
                  </a:cubicBezTo>
                  <a:cubicBezTo>
                    <a:pt x="509" y="477"/>
                    <a:pt x="509" y="477"/>
                    <a:pt x="509" y="477"/>
                  </a:cubicBezTo>
                  <a:cubicBezTo>
                    <a:pt x="525" y="462"/>
                    <a:pt x="525" y="462"/>
                    <a:pt x="525" y="462"/>
                  </a:cubicBezTo>
                  <a:cubicBezTo>
                    <a:pt x="522" y="456"/>
                    <a:pt x="520" y="450"/>
                    <a:pt x="520" y="445"/>
                  </a:cubicBezTo>
                  <a:cubicBezTo>
                    <a:pt x="519" y="430"/>
                    <a:pt x="518" y="416"/>
                    <a:pt x="518" y="416"/>
                  </a:cubicBezTo>
                  <a:cubicBezTo>
                    <a:pt x="530" y="415"/>
                    <a:pt x="530" y="415"/>
                    <a:pt x="530" y="415"/>
                  </a:cubicBezTo>
                  <a:cubicBezTo>
                    <a:pt x="530" y="415"/>
                    <a:pt x="503" y="397"/>
                    <a:pt x="490" y="369"/>
                  </a:cubicBezTo>
                  <a:cubicBezTo>
                    <a:pt x="477" y="341"/>
                    <a:pt x="478" y="326"/>
                    <a:pt x="469" y="315"/>
                  </a:cubicBezTo>
                  <a:cubicBezTo>
                    <a:pt x="460" y="304"/>
                    <a:pt x="456" y="302"/>
                    <a:pt x="448" y="288"/>
                  </a:cubicBezTo>
                  <a:cubicBezTo>
                    <a:pt x="440" y="274"/>
                    <a:pt x="440" y="252"/>
                    <a:pt x="440" y="252"/>
                  </a:cubicBezTo>
                  <a:cubicBezTo>
                    <a:pt x="415" y="225"/>
                    <a:pt x="415" y="225"/>
                    <a:pt x="415" y="225"/>
                  </a:cubicBezTo>
                  <a:cubicBezTo>
                    <a:pt x="415" y="225"/>
                    <a:pt x="418" y="216"/>
                    <a:pt x="412" y="204"/>
                  </a:cubicBezTo>
                  <a:cubicBezTo>
                    <a:pt x="406" y="192"/>
                    <a:pt x="380" y="170"/>
                    <a:pt x="378" y="161"/>
                  </a:cubicBezTo>
                  <a:cubicBezTo>
                    <a:pt x="376" y="152"/>
                    <a:pt x="368" y="147"/>
                    <a:pt x="368" y="147"/>
                  </a:cubicBezTo>
                  <a:cubicBezTo>
                    <a:pt x="368" y="147"/>
                    <a:pt x="376" y="137"/>
                    <a:pt x="368" y="126"/>
                  </a:cubicBezTo>
                  <a:cubicBezTo>
                    <a:pt x="360" y="115"/>
                    <a:pt x="350" y="112"/>
                    <a:pt x="350" y="112"/>
                  </a:cubicBezTo>
                  <a:cubicBezTo>
                    <a:pt x="361" y="99"/>
                    <a:pt x="361" y="99"/>
                    <a:pt x="361" y="99"/>
                  </a:cubicBezTo>
                  <a:cubicBezTo>
                    <a:pt x="373" y="107"/>
                    <a:pt x="373" y="107"/>
                    <a:pt x="373" y="107"/>
                  </a:cubicBezTo>
                  <a:cubicBezTo>
                    <a:pt x="373" y="107"/>
                    <a:pt x="372" y="124"/>
                    <a:pt x="381" y="130"/>
                  </a:cubicBezTo>
                  <a:cubicBezTo>
                    <a:pt x="390" y="136"/>
                    <a:pt x="395" y="145"/>
                    <a:pt x="395" y="145"/>
                  </a:cubicBezTo>
                  <a:cubicBezTo>
                    <a:pt x="394" y="162"/>
                    <a:pt x="394" y="162"/>
                    <a:pt x="394" y="162"/>
                  </a:cubicBezTo>
                  <a:cubicBezTo>
                    <a:pt x="394" y="162"/>
                    <a:pt x="426" y="214"/>
                    <a:pt x="438" y="207"/>
                  </a:cubicBezTo>
                  <a:cubicBezTo>
                    <a:pt x="450" y="200"/>
                    <a:pt x="456" y="195"/>
                    <a:pt x="456" y="195"/>
                  </a:cubicBezTo>
                  <a:cubicBezTo>
                    <a:pt x="449" y="183"/>
                    <a:pt x="449" y="183"/>
                    <a:pt x="449" y="183"/>
                  </a:cubicBezTo>
                  <a:cubicBezTo>
                    <a:pt x="449" y="183"/>
                    <a:pt x="462" y="157"/>
                    <a:pt x="462" y="143"/>
                  </a:cubicBezTo>
                  <a:cubicBezTo>
                    <a:pt x="462" y="129"/>
                    <a:pt x="471" y="112"/>
                    <a:pt x="471" y="112"/>
                  </a:cubicBezTo>
                  <a:cubicBezTo>
                    <a:pt x="435" y="19"/>
                    <a:pt x="435" y="19"/>
                    <a:pt x="435" y="19"/>
                  </a:cubicBezTo>
                  <a:cubicBezTo>
                    <a:pt x="435" y="19"/>
                    <a:pt x="397" y="34"/>
                    <a:pt x="388" y="30"/>
                  </a:cubicBezTo>
                  <a:cubicBezTo>
                    <a:pt x="379" y="26"/>
                    <a:pt x="373" y="22"/>
                    <a:pt x="373" y="22"/>
                  </a:cubicBezTo>
                  <a:cubicBezTo>
                    <a:pt x="373" y="22"/>
                    <a:pt x="364" y="33"/>
                    <a:pt x="350" y="26"/>
                  </a:cubicBezTo>
                  <a:cubicBezTo>
                    <a:pt x="336" y="19"/>
                    <a:pt x="341" y="10"/>
                    <a:pt x="325" y="7"/>
                  </a:cubicBezTo>
                  <a:cubicBezTo>
                    <a:pt x="309" y="4"/>
                    <a:pt x="288" y="14"/>
                    <a:pt x="288" y="14"/>
                  </a:cubicBezTo>
                  <a:cubicBezTo>
                    <a:pt x="288" y="14"/>
                    <a:pt x="273" y="7"/>
                    <a:pt x="262" y="11"/>
                  </a:cubicBezTo>
                  <a:cubicBezTo>
                    <a:pt x="251" y="15"/>
                    <a:pt x="243" y="30"/>
                    <a:pt x="243" y="30"/>
                  </a:cubicBezTo>
                  <a:cubicBezTo>
                    <a:pt x="243" y="30"/>
                    <a:pt x="231" y="28"/>
                    <a:pt x="227" y="30"/>
                  </a:cubicBezTo>
                  <a:cubicBezTo>
                    <a:pt x="223" y="32"/>
                    <a:pt x="210" y="43"/>
                    <a:pt x="210" y="43"/>
                  </a:cubicBezTo>
                  <a:cubicBezTo>
                    <a:pt x="210" y="43"/>
                    <a:pt x="176" y="29"/>
                    <a:pt x="170" y="29"/>
                  </a:cubicBezTo>
                  <a:cubicBezTo>
                    <a:pt x="164" y="29"/>
                    <a:pt x="153" y="32"/>
                    <a:pt x="140" y="29"/>
                  </a:cubicBezTo>
                  <a:cubicBezTo>
                    <a:pt x="127" y="26"/>
                    <a:pt x="125" y="14"/>
                    <a:pt x="112" y="13"/>
                  </a:cubicBezTo>
                  <a:cubicBezTo>
                    <a:pt x="99" y="12"/>
                    <a:pt x="89" y="12"/>
                    <a:pt x="89" y="12"/>
                  </a:cubicBezTo>
                  <a:cubicBezTo>
                    <a:pt x="89" y="12"/>
                    <a:pt x="69" y="1"/>
                    <a:pt x="60" y="1"/>
                  </a:cubicBezTo>
                  <a:cubicBezTo>
                    <a:pt x="51" y="1"/>
                    <a:pt x="46" y="15"/>
                    <a:pt x="31" y="6"/>
                  </a:cubicBezTo>
                  <a:cubicBezTo>
                    <a:pt x="28" y="4"/>
                    <a:pt x="26" y="2"/>
                    <a:pt x="24" y="0"/>
                  </a:cubicBezTo>
                  <a:cubicBezTo>
                    <a:pt x="21" y="4"/>
                    <a:pt x="15" y="11"/>
                    <a:pt x="11" y="1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6" name="Kameroen">
              <a:extLst>
                <a:ext uri="{FF2B5EF4-FFF2-40B4-BE49-F238E27FC236}">
                  <a16:creationId xmlns:a16="http://schemas.microsoft.com/office/drawing/2014/main" id="{2C073038-ECF5-4DBC-9A39-ED28FA236F57}"/>
                </a:ext>
              </a:extLst>
            </p:cNvPr>
            <p:cNvSpPr>
              <a:spLocks/>
            </p:cNvSpPr>
            <p:nvPr/>
          </p:nvSpPr>
          <p:spPr bwMode="gray">
            <a:xfrm>
              <a:off x="5954317" y="3433391"/>
              <a:ext cx="272712" cy="462333"/>
            </a:xfrm>
            <a:custGeom>
              <a:avLst/>
              <a:gdLst>
                <a:gd name="T0" fmla="*/ 275 w 363"/>
                <a:gd name="T1" fmla="*/ 0 h 614"/>
                <a:gd name="T2" fmla="*/ 263 w 363"/>
                <a:gd name="T3" fmla="*/ 43 h 614"/>
                <a:gd name="T4" fmla="*/ 282 w 363"/>
                <a:gd name="T5" fmla="*/ 70 h 614"/>
                <a:gd name="T6" fmla="*/ 256 w 363"/>
                <a:gd name="T7" fmla="*/ 100 h 614"/>
                <a:gd name="T8" fmla="*/ 236 w 363"/>
                <a:gd name="T9" fmla="*/ 136 h 614"/>
                <a:gd name="T10" fmla="*/ 227 w 363"/>
                <a:gd name="T11" fmla="*/ 159 h 614"/>
                <a:gd name="T12" fmla="*/ 207 w 363"/>
                <a:gd name="T13" fmla="*/ 198 h 614"/>
                <a:gd name="T14" fmla="*/ 181 w 363"/>
                <a:gd name="T15" fmla="*/ 250 h 614"/>
                <a:gd name="T16" fmla="*/ 157 w 363"/>
                <a:gd name="T17" fmla="*/ 302 h 614"/>
                <a:gd name="T18" fmla="*/ 140 w 363"/>
                <a:gd name="T19" fmla="*/ 337 h 614"/>
                <a:gd name="T20" fmla="*/ 119 w 363"/>
                <a:gd name="T21" fmla="*/ 342 h 614"/>
                <a:gd name="T22" fmla="*/ 95 w 363"/>
                <a:gd name="T23" fmla="*/ 334 h 614"/>
                <a:gd name="T24" fmla="*/ 56 w 363"/>
                <a:gd name="T25" fmla="*/ 353 h 614"/>
                <a:gd name="T26" fmla="*/ 13 w 363"/>
                <a:gd name="T27" fmla="*/ 428 h 614"/>
                <a:gd name="T28" fmla="*/ 4 w 363"/>
                <a:gd name="T29" fmla="*/ 449 h 614"/>
                <a:gd name="T30" fmla="*/ 18 w 363"/>
                <a:gd name="T31" fmla="*/ 455 h 614"/>
                <a:gd name="T32" fmla="*/ 44 w 363"/>
                <a:gd name="T33" fmla="*/ 497 h 614"/>
                <a:gd name="T34" fmla="*/ 45 w 363"/>
                <a:gd name="T35" fmla="*/ 504 h 614"/>
                <a:gd name="T36" fmla="*/ 70 w 363"/>
                <a:gd name="T37" fmla="*/ 527 h 614"/>
                <a:gd name="T38" fmla="*/ 61 w 363"/>
                <a:gd name="T39" fmla="*/ 559 h 614"/>
                <a:gd name="T40" fmla="*/ 68 w 363"/>
                <a:gd name="T41" fmla="*/ 586 h 614"/>
                <a:gd name="T42" fmla="*/ 144 w 363"/>
                <a:gd name="T43" fmla="*/ 576 h 614"/>
                <a:gd name="T44" fmla="*/ 175 w 363"/>
                <a:gd name="T45" fmla="*/ 585 h 614"/>
                <a:gd name="T46" fmla="*/ 195 w 363"/>
                <a:gd name="T47" fmla="*/ 581 h 614"/>
                <a:gd name="T48" fmla="*/ 227 w 363"/>
                <a:gd name="T49" fmla="*/ 590 h 614"/>
                <a:gd name="T50" fmla="*/ 320 w 363"/>
                <a:gd name="T51" fmla="*/ 600 h 614"/>
                <a:gd name="T52" fmla="*/ 358 w 363"/>
                <a:gd name="T53" fmla="*/ 614 h 614"/>
                <a:gd name="T54" fmla="*/ 363 w 363"/>
                <a:gd name="T55" fmla="*/ 581 h 614"/>
                <a:gd name="T56" fmla="*/ 358 w 363"/>
                <a:gd name="T57" fmla="*/ 556 h 614"/>
                <a:gd name="T58" fmla="*/ 332 w 363"/>
                <a:gd name="T59" fmla="*/ 526 h 614"/>
                <a:gd name="T60" fmla="*/ 313 w 363"/>
                <a:gd name="T61" fmla="*/ 472 h 614"/>
                <a:gd name="T62" fmla="*/ 294 w 363"/>
                <a:gd name="T63" fmla="*/ 427 h 614"/>
                <a:gd name="T64" fmla="*/ 289 w 363"/>
                <a:gd name="T65" fmla="*/ 412 h 614"/>
                <a:gd name="T66" fmla="*/ 276 w 363"/>
                <a:gd name="T67" fmla="*/ 378 h 614"/>
                <a:gd name="T68" fmla="*/ 304 w 363"/>
                <a:gd name="T69" fmla="*/ 338 h 614"/>
                <a:gd name="T70" fmla="*/ 312 w 363"/>
                <a:gd name="T71" fmla="*/ 318 h 614"/>
                <a:gd name="T72" fmla="*/ 317 w 363"/>
                <a:gd name="T73" fmla="*/ 243 h 614"/>
                <a:gd name="T74" fmla="*/ 261 w 363"/>
                <a:gd name="T75" fmla="*/ 174 h 614"/>
                <a:gd name="T76" fmla="*/ 336 w 363"/>
                <a:gd name="T77" fmla="*/ 165 h 614"/>
                <a:gd name="T78" fmla="*/ 304 w 363"/>
                <a:gd name="T79" fmla="*/ 91 h 614"/>
                <a:gd name="T80" fmla="*/ 296 w 363"/>
                <a:gd name="T81" fmla="*/ 52 h 614"/>
                <a:gd name="T82" fmla="*/ 280 w 363"/>
                <a:gd name="T83" fmla="*/ 1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3" h="614">
                  <a:moveTo>
                    <a:pt x="280" y="17"/>
                  </a:moveTo>
                  <a:cubicBezTo>
                    <a:pt x="276" y="12"/>
                    <a:pt x="275" y="0"/>
                    <a:pt x="275" y="0"/>
                  </a:cubicBezTo>
                  <a:cubicBezTo>
                    <a:pt x="259" y="2"/>
                    <a:pt x="259" y="2"/>
                    <a:pt x="259" y="2"/>
                  </a:cubicBezTo>
                  <a:cubicBezTo>
                    <a:pt x="260" y="11"/>
                    <a:pt x="261" y="40"/>
                    <a:pt x="263" y="43"/>
                  </a:cubicBezTo>
                  <a:cubicBezTo>
                    <a:pt x="265" y="46"/>
                    <a:pt x="284" y="35"/>
                    <a:pt x="285" y="46"/>
                  </a:cubicBezTo>
                  <a:cubicBezTo>
                    <a:pt x="286" y="57"/>
                    <a:pt x="282" y="70"/>
                    <a:pt x="282" y="70"/>
                  </a:cubicBezTo>
                  <a:cubicBezTo>
                    <a:pt x="282" y="70"/>
                    <a:pt x="290" y="79"/>
                    <a:pt x="280" y="88"/>
                  </a:cubicBezTo>
                  <a:cubicBezTo>
                    <a:pt x="270" y="97"/>
                    <a:pt x="256" y="100"/>
                    <a:pt x="256" y="100"/>
                  </a:cubicBezTo>
                  <a:cubicBezTo>
                    <a:pt x="256" y="100"/>
                    <a:pt x="248" y="117"/>
                    <a:pt x="247" y="120"/>
                  </a:cubicBezTo>
                  <a:cubicBezTo>
                    <a:pt x="246" y="123"/>
                    <a:pt x="236" y="136"/>
                    <a:pt x="236" y="136"/>
                  </a:cubicBezTo>
                  <a:cubicBezTo>
                    <a:pt x="234" y="155"/>
                    <a:pt x="234" y="155"/>
                    <a:pt x="234" y="155"/>
                  </a:cubicBezTo>
                  <a:cubicBezTo>
                    <a:pt x="227" y="159"/>
                    <a:pt x="227" y="159"/>
                    <a:pt x="227" y="159"/>
                  </a:cubicBezTo>
                  <a:cubicBezTo>
                    <a:pt x="227" y="159"/>
                    <a:pt x="229" y="180"/>
                    <a:pt x="224" y="189"/>
                  </a:cubicBezTo>
                  <a:cubicBezTo>
                    <a:pt x="219" y="198"/>
                    <a:pt x="209" y="191"/>
                    <a:pt x="207" y="198"/>
                  </a:cubicBezTo>
                  <a:cubicBezTo>
                    <a:pt x="205" y="205"/>
                    <a:pt x="210" y="223"/>
                    <a:pt x="205" y="233"/>
                  </a:cubicBezTo>
                  <a:cubicBezTo>
                    <a:pt x="200" y="243"/>
                    <a:pt x="181" y="250"/>
                    <a:pt x="181" y="250"/>
                  </a:cubicBezTo>
                  <a:cubicBezTo>
                    <a:pt x="173" y="282"/>
                    <a:pt x="173" y="282"/>
                    <a:pt x="173" y="282"/>
                  </a:cubicBezTo>
                  <a:cubicBezTo>
                    <a:pt x="157" y="302"/>
                    <a:pt x="157" y="302"/>
                    <a:pt x="157" y="302"/>
                  </a:cubicBezTo>
                  <a:cubicBezTo>
                    <a:pt x="157" y="302"/>
                    <a:pt x="161" y="316"/>
                    <a:pt x="156" y="322"/>
                  </a:cubicBezTo>
                  <a:cubicBezTo>
                    <a:pt x="151" y="328"/>
                    <a:pt x="140" y="337"/>
                    <a:pt x="140" y="337"/>
                  </a:cubicBezTo>
                  <a:cubicBezTo>
                    <a:pt x="140" y="337"/>
                    <a:pt x="140" y="358"/>
                    <a:pt x="128" y="358"/>
                  </a:cubicBezTo>
                  <a:cubicBezTo>
                    <a:pt x="116" y="358"/>
                    <a:pt x="119" y="342"/>
                    <a:pt x="119" y="342"/>
                  </a:cubicBezTo>
                  <a:cubicBezTo>
                    <a:pt x="119" y="342"/>
                    <a:pt x="105" y="318"/>
                    <a:pt x="98" y="318"/>
                  </a:cubicBezTo>
                  <a:cubicBezTo>
                    <a:pt x="91" y="318"/>
                    <a:pt x="104" y="332"/>
                    <a:pt x="95" y="334"/>
                  </a:cubicBezTo>
                  <a:cubicBezTo>
                    <a:pt x="86" y="336"/>
                    <a:pt x="78" y="323"/>
                    <a:pt x="72" y="328"/>
                  </a:cubicBezTo>
                  <a:cubicBezTo>
                    <a:pt x="66" y="333"/>
                    <a:pt x="56" y="353"/>
                    <a:pt x="56" y="353"/>
                  </a:cubicBezTo>
                  <a:cubicBezTo>
                    <a:pt x="13" y="390"/>
                    <a:pt x="13" y="390"/>
                    <a:pt x="13" y="390"/>
                  </a:cubicBezTo>
                  <a:cubicBezTo>
                    <a:pt x="13" y="390"/>
                    <a:pt x="15" y="422"/>
                    <a:pt x="13" y="428"/>
                  </a:cubicBezTo>
                  <a:cubicBezTo>
                    <a:pt x="11" y="434"/>
                    <a:pt x="4" y="449"/>
                    <a:pt x="4" y="449"/>
                  </a:cubicBezTo>
                  <a:cubicBezTo>
                    <a:pt x="4" y="449"/>
                    <a:pt x="4" y="449"/>
                    <a:pt x="4" y="449"/>
                  </a:cubicBezTo>
                  <a:cubicBezTo>
                    <a:pt x="0" y="458"/>
                    <a:pt x="0" y="458"/>
                    <a:pt x="0" y="458"/>
                  </a:cubicBezTo>
                  <a:cubicBezTo>
                    <a:pt x="18" y="455"/>
                    <a:pt x="18" y="455"/>
                    <a:pt x="18" y="455"/>
                  </a:cubicBezTo>
                  <a:cubicBezTo>
                    <a:pt x="18" y="455"/>
                    <a:pt x="17" y="477"/>
                    <a:pt x="27" y="486"/>
                  </a:cubicBezTo>
                  <a:cubicBezTo>
                    <a:pt x="37" y="495"/>
                    <a:pt x="44" y="497"/>
                    <a:pt x="44" y="497"/>
                  </a:cubicBezTo>
                  <a:cubicBezTo>
                    <a:pt x="58" y="484"/>
                    <a:pt x="58" y="484"/>
                    <a:pt x="58" y="484"/>
                  </a:cubicBezTo>
                  <a:cubicBezTo>
                    <a:pt x="45" y="504"/>
                    <a:pt x="45" y="504"/>
                    <a:pt x="45" y="504"/>
                  </a:cubicBezTo>
                  <a:cubicBezTo>
                    <a:pt x="57" y="522"/>
                    <a:pt x="57" y="522"/>
                    <a:pt x="57" y="522"/>
                  </a:cubicBezTo>
                  <a:cubicBezTo>
                    <a:pt x="70" y="527"/>
                    <a:pt x="70" y="527"/>
                    <a:pt x="70" y="527"/>
                  </a:cubicBezTo>
                  <a:cubicBezTo>
                    <a:pt x="68" y="557"/>
                    <a:pt x="68" y="557"/>
                    <a:pt x="68" y="557"/>
                  </a:cubicBezTo>
                  <a:cubicBezTo>
                    <a:pt x="61" y="559"/>
                    <a:pt x="61" y="559"/>
                    <a:pt x="61" y="559"/>
                  </a:cubicBezTo>
                  <a:cubicBezTo>
                    <a:pt x="62" y="580"/>
                    <a:pt x="62" y="580"/>
                    <a:pt x="62" y="580"/>
                  </a:cubicBezTo>
                  <a:cubicBezTo>
                    <a:pt x="68" y="586"/>
                    <a:pt x="68" y="586"/>
                    <a:pt x="68" y="586"/>
                  </a:cubicBezTo>
                  <a:cubicBezTo>
                    <a:pt x="132" y="586"/>
                    <a:pt x="132" y="586"/>
                    <a:pt x="132" y="586"/>
                  </a:cubicBezTo>
                  <a:cubicBezTo>
                    <a:pt x="144" y="576"/>
                    <a:pt x="144" y="576"/>
                    <a:pt x="144" y="576"/>
                  </a:cubicBezTo>
                  <a:cubicBezTo>
                    <a:pt x="154" y="585"/>
                    <a:pt x="154" y="585"/>
                    <a:pt x="154" y="585"/>
                  </a:cubicBezTo>
                  <a:cubicBezTo>
                    <a:pt x="175" y="585"/>
                    <a:pt x="175" y="585"/>
                    <a:pt x="175" y="585"/>
                  </a:cubicBezTo>
                  <a:cubicBezTo>
                    <a:pt x="175" y="585"/>
                    <a:pt x="180" y="577"/>
                    <a:pt x="184" y="577"/>
                  </a:cubicBezTo>
                  <a:cubicBezTo>
                    <a:pt x="188" y="577"/>
                    <a:pt x="195" y="581"/>
                    <a:pt x="195" y="581"/>
                  </a:cubicBezTo>
                  <a:cubicBezTo>
                    <a:pt x="227" y="580"/>
                    <a:pt x="227" y="580"/>
                    <a:pt x="227" y="580"/>
                  </a:cubicBezTo>
                  <a:cubicBezTo>
                    <a:pt x="227" y="590"/>
                    <a:pt x="227" y="590"/>
                    <a:pt x="227" y="590"/>
                  </a:cubicBezTo>
                  <a:cubicBezTo>
                    <a:pt x="227" y="590"/>
                    <a:pt x="282" y="587"/>
                    <a:pt x="287" y="587"/>
                  </a:cubicBezTo>
                  <a:cubicBezTo>
                    <a:pt x="292" y="587"/>
                    <a:pt x="320" y="600"/>
                    <a:pt x="320" y="600"/>
                  </a:cubicBezTo>
                  <a:cubicBezTo>
                    <a:pt x="340" y="599"/>
                    <a:pt x="340" y="599"/>
                    <a:pt x="340" y="599"/>
                  </a:cubicBezTo>
                  <a:cubicBezTo>
                    <a:pt x="358" y="614"/>
                    <a:pt x="358" y="614"/>
                    <a:pt x="358" y="614"/>
                  </a:cubicBezTo>
                  <a:cubicBezTo>
                    <a:pt x="359" y="587"/>
                    <a:pt x="359" y="587"/>
                    <a:pt x="359" y="587"/>
                  </a:cubicBezTo>
                  <a:cubicBezTo>
                    <a:pt x="363" y="581"/>
                    <a:pt x="363" y="581"/>
                    <a:pt x="363" y="581"/>
                  </a:cubicBezTo>
                  <a:cubicBezTo>
                    <a:pt x="358" y="575"/>
                    <a:pt x="358" y="575"/>
                    <a:pt x="358" y="575"/>
                  </a:cubicBezTo>
                  <a:cubicBezTo>
                    <a:pt x="358" y="556"/>
                    <a:pt x="358" y="556"/>
                    <a:pt x="358" y="556"/>
                  </a:cubicBezTo>
                  <a:cubicBezTo>
                    <a:pt x="354" y="542"/>
                    <a:pt x="354" y="542"/>
                    <a:pt x="354" y="542"/>
                  </a:cubicBezTo>
                  <a:cubicBezTo>
                    <a:pt x="354" y="542"/>
                    <a:pt x="342" y="534"/>
                    <a:pt x="332" y="526"/>
                  </a:cubicBezTo>
                  <a:cubicBezTo>
                    <a:pt x="322" y="518"/>
                    <a:pt x="311" y="495"/>
                    <a:pt x="311" y="495"/>
                  </a:cubicBezTo>
                  <a:cubicBezTo>
                    <a:pt x="311" y="495"/>
                    <a:pt x="315" y="475"/>
                    <a:pt x="313" y="472"/>
                  </a:cubicBezTo>
                  <a:cubicBezTo>
                    <a:pt x="311" y="469"/>
                    <a:pt x="294" y="458"/>
                    <a:pt x="294" y="458"/>
                  </a:cubicBezTo>
                  <a:cubicBezTo>
                    <a:pt x="294" y="427"/>
                    <a:pt x="294" y="427"/>
                    <a:pt x="294" y="427"/>
                  </a:cubicBezTo>
                  <a:cubicBezTo>
                    <a:pt x="282" y="420"/>
                    <a:pt x="282" y="420"/>
                    <a:pt x="282" y="420"/>
                  </a:cubicBezTo>
                  <a:cubicBezTo>
                    <a:pt x="289" y="412"/>
                    <a:pt x="289" y="412"/>
                    <a:pt x="289" y="412"/>
                  </a:cubicBezTo>
                  <a:cubicBezTo>
                    <a:pt x="290" y="387"/>
                    <a:pt x="290" y="387"/>
                    <a:pt x="290" y="387"/>
                  </a:cubicBezTo>
                  <a:cubicBezTo>
                    <a:pt x="290" y="387"/>
                    <a:pt x="275" y="386"/>
                    <a:pt x="276" y="378"/>
                  </a:cubicBezTo>
                  <a:cubicBezTo>
                    <a:pt x="277" y="370"/>
                    <a:pt x="299" y="363"/>
                    <a:pt x="299" y="363"/>
                  </a:cubicBezTo>
                  <a:cubicBezTo>
                    <a:pt x="304" y="338"/>
                    <a:pt x="304" y="338"/>
                    <a:pt x="304" y="338"/>
                  </a:cubicBezTo>
                  <a:cubicBezTo>
                    <a:pt x="310" y="338"/>
                    <a:pt x="310" y="338"/>
                    <a:pt x="310" y="338"/>
                  </a:cubicBezTo>
                  <a:cubicBezTo>
                    <a:pt x="310" y="338"/>
                    <a:pt x="311" y="326"/>
                    <a:pt x="312" y="318"/>
                  </a:cubicBezTo>
                  <a:cubicBezTo>
                    <a:pt x="313" y="310"/>
                    <a:pt x="331" y="300"/>
                    <a:pt x="331" y="300"/>
                  </a:cubicBezTo>
                  <a:cubicBezTo>
                    <a:pt x="331" y="300"/>
                    <a:pt x="326" y="253"/>
                    <a:pt x="317" y="243"/>
                  </a:cubicBezTo>
                  <a:cubicBezTo>
                    <a:pt x="308" y="233"/>
                    <a:pt x="287" y="224"/>
                    <a:pt x="279" y="216"/>
                  </a:cubicBezTo>
                  <a:cubicBezTo>
                    <a:pt x="271" y="208"/>
                    <a:pt x="256" y="187"/>
                    <a:pt x="261" y="174"/>
                  </a:cubicBezTo>
                  <a:cubicBezTo>
                    <a:pt x="266" y="161"/>
                    <a:pt x="306" y="168"/>
                    <a:pt x="314" y="167"/>
                  </a:cubicBezTo>
                  <a:cubicBezTo>
                    <a:pt x="322" y="166"/>
                    <a:pt x="336" y="165"/>
                    <a:pt x="336" y="165"/>
                  </a:cubicBezTo>
                  <a:cubicBezTo>
                    <a:pt x="336" y="165"/>
                    <a:pt x="315" y="147"/>
                    <a:pt x="310" y="133"/>
                  </a:cubicBezTo>
                  <a:cubicBezTo>
                    <a:pt x="305" y="119"/>
                    <a:pt x="304" y="91"/>
                    <a:pt x="304" y="91"/>
                  </a:cubicBezTo>
                  <a:cubicBezTo>
                    <a:pt x="304" y="91"/>
                    <a:pt x="310" y="81"/>
                    <a:pt x="310" y="70"/>
                  </a:cubicBezTo>
                  <a:cubicBezTo>
                    <a:pt x="310" y="59"/>
                    <a:pt x="296" y="52"/>
                    <a:pt x="296" y="52"/>
                  </a:cubicBezTo>
                  <a:cubicBezTo>
                    <a:pt x="300" y="25"/>
                    <a:pt x="300" y="25"/>
                    <a:pt x="300" y="25"/>
                  </a:cubicBezTo>
                  <a:cubicBezTo>
                    <a:pt x="300" y="25"/>
                    <a:pt x="284" y="22"/>
                    <a:pt x="280" y="1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7" name="Marokko">
              <a:extLst>
                <a:ext uri="{FF2B5EF4-FFF2-40B4-BE49-F238E27FC236}">
                  <a16:creationId xmlns:a16="http://schemas.microsoft.com/office/drawing/2014/main" id="{34EC0B55-2BFF-4876-987C-2538596AF831}"/>
                </a:ext>
              </a:extLst>
            </p:cNvPr>
            <p:cNvSpPr>
              <a:spLocks/>
            </p:cNvSpPr>
            <p:nvPr/>
          </p:nvSpPr>
          <p:spPr bwMode="gray">
            <a:xfrm>
              <a:off x="5208620" y="2517249"/>
              <a:ext cx="423981" cy="328107"/>
            </a:xfrm>
            <a:custGeom>
              <a:avLst/>
              <a:gdLst>
                <a:gd name="T0" fmla="*/ 547 w 565"/>
                <a:gd name="T1" fmla="*/ 165 h 438"/>
                <a:gd name="T2" fmla="*/ 550 w 565"/>
                <a:gd name="T3" fmla="*/ 145 h 438"/>
                <a:gd name="T4" fmla="*/ 536 w 565"/>
                <a:gd name="T5" fmla="*/ 145 h 438"/>
                <a:gd name="T6" fmla="*/ 543 w 565"/>
                <a:gd name="T7" fmla="*/ 124 h 438"/>
                <a:gd name="T8" fmla="*/ 537 w 565"/>
                <a:gd name="T9" fmla="*/ 113 h 438"/>
                <a:gd name="T10" fmla="*/ 540 w 565"/>
                <a:gd name="T11" fmla="*/ 68 h 438"/>
                <a:gd name="T12" fmla="*/ 532 w 565"/>
                <a:gd name="T13" fmla="*/ 68 h 438"/>
                <a:gd name="T14" fmla="*/ 536 w 565"/>
                <a:gd name="T15" fmla="*/ 56 h 438"/>
                <a:gd name="T16" fmla="*/ 521 w 565"/>
                <a:gd name="T17" fmla="*/ 39 h 438"/>
                <a:gd name="T18" fmla="*/ 487 w 565"/>
                <a:gd name="T19" fmla="*/ 26 h 438"/>
                <a:gd name="T20" fmla="*/ 470 w 565"/>
                <a:gd name="T21" fmla="*/ 34 h 438"/>
                <a:gd name="T22" fmla="*/ 439 w 565"/>
                <a:gd name="T23" fmla="*/ 29 h 438"/>
                <a:gd name="T24" fmla="*/ 408 w 565"/>
                <a:gd name="T25" fmla="*/ 33 h 438"/>
                <a:gd name="T26" fmla="*/ 374 w 565"/>
                <a:gd name="T27" fmla="*/ 2 h 438"/>
                <a:gd name="T28" fmla="*/ 354 w 565"/>
                <a:gd name="T29" fmla="*/ 0 h 438"/>
                <a:gd name="T30" fmla="*/ 337 w 565"/>
                <a:gd name="T31" fmla="*/ 48 h 438"/>
                <a:gd name="T32" fmla="*/ 300 w 565"/>
                <a:gd name="T33" fmla="*/ 107 h 438"/>
                <a:gd name="T34" fmla="*/ 267 w 565"/>
                <a:gd name="T35" fmla="*/ 116 h 438"/>
                <a:gd name="T36" fmla="*/ 251 w 565"/>
                <a:gd name="T37" fmla="*/ 131 h 438"/>
                <a:gd name="T38" fmla="*/ 239 w 565"/>
                <a:gd name="T39" fmla="*/ 128 h 438"/>
                <a:gd name="T40" fmla="*/ 222 w 565"/>
                <a:gd name="T41" fmla="*/ 137 h 438"/>
                <a:gd name="T42" fmla="*/ 211 w 565"/>
                <a:gd name="T43" fmla="*/ 158 h 438"/>
                <a:gd name="T44" fmla="*/ 191 w 565"/>
                <a:gd name="T45" fmla="*/ 174 h 438"/>
                <a:gd name="T46" fmla="*/ 188 w 565"/>
                <a:gd name="T47" fmla="*/ 199 h 438"/>
                <a:gd name="T48" fmla="*/ 165 w 565"/>
                <a:gd name="T49" fmla="*/ 244 h 438"/>
                <a:gd name="T50" fmla="*/ 166 w 565"/>
                <a:gd name="T51" fmla="*/ 269 h 438"/>
                <a:gd name="T52" fmla="*/ 158 w 565"/>
                <a:gd name="T53" fmla="*/ 276 h 438"/>
                <a:gd name="T54" fmla="*/ 170 w 565"/>
                <a:gd name="T55" fmla="*/ 292 h 438"/>
                <a:gd name="T56" fmla="*/ 169 w 565"/>
                <a:gd name="T57" fmla="*/ 316 h 438"/>
                <a:gd name="T58" fmla="*/ 154 w 565"/>
                <a:gd name="T59" fmla="*/ 321 h 438"/>
                <a:gd name="T60" fmla="*/ 130 w 565"/>
                <a:gd name="T61" fmla="*/ 359 h 438"/>
                <a:gd name="T62" fmla="*/ 101 w 565"/>
                <a:gd name="T63" fmla="*/ 376 h 438"/>
                <a:gd name="T64" fmla="*/ 80 w 565"/>
                <a:gd name="T65" fmla="*/ 404 h 438"/>
                <a:gd name="T66" fmla="*/ 32 w 565"/>
                <a:gd name="T67" fmla="*/ 421 h 438"/>
                <a:gd name="T68" fmla="*/ 9 w 565"/>
                <a:gd name="T69" fmla="*/ 423 h 438"/>
                <a:gd name="T70" fmla="*/ 0 w 565"/>
                <a:gd name="T71" fmla="*/ 438 h 438"/>
                <a:gd name="T72" fmla="*/ 207 w 565"/>
                <a:gd name="T73" fmla="*/ 438 h 438"/>
                <a:gd name="T74" fmla="*/ 209 w 565"/>
                <a:gd name="T75" fmla="*/ 399 h 438"/>
                <a:gd name="T76" fmla="*/ 212 w 565"/>
                <a:gd name="T77" fmla="*/ 381 h 438"/>
                <a:gd name="T78" fmla="*/ 232 w 565"/>
                <a:gd name="T79" fmla="*/ 369 h 438"/>
                <a:gd name="T80" fmla="*/ 253 w 565"/>
                <a:gd name="T81" fmla="*/ 344 h 438"/>
                <a:gd name="T82" fmla="*/ 265 w 565"/>
                <a:gd name="T83" fmla="*/ 345 h 438"/>
                <a:gd name="T84" fmla="*/ 283 w 565"/>
                <a:gd name="T85" fmla="*/ 331 h 438"/>
                <a:gd name="T86" fmla="*/ 302 w 565"/>
                <a:gd name="T87" fmla="*/ 339 h 438"/>
                <a:gd name="T88" fmla="*/ 308 w 565"/>
                <a:gd name="T89" fmla="*/ 326 h 438"/>
                <a:gd name="T90" fmla="*/ 326 w 565"/>
                <a:gd name="T91" fmla="*/ 325 h 438"/>
                <a:gd name="T92" fmla="*/ 327 w 565"/>
                <a:gd name="T93" fmla="*/ 317 h 438"/>
                <a:gd name="T94" fmla="*/ 361 w 565"/>
                <a:gd name="T95" fmla="*/ 318 h 438"/>
                <a:gd name="T96" fmla="*/ 384 w 565"/>
                <a:gd name="T97" fmla="*/ 284 h 438"/>
                <a:gd name="T98" fmla="*/ 414 w 565"/>
                <a:gd name="T99" fmla="*/ 283 h 438"/>
                <a:gd name="T100" fmla="*/ 432 w 565"/>
                <a:gd name="T101" fmla="*/ 264 h 438"/>
                <a:gd name="T102" fmla="*/ 449 w 565"/>
                <a:gd name="T103" fmla="*/ 257 h 438"/>
                <a:gd name="T104" fmla="*/ 439 w 565"/>
                <a:gd name="T105" fmla="*/ 245 h 438"/>
                <a:gd name="T106" fmla="*/ 438 w 565"/>
                <a:gd name="T107" fmla="*/ 221 h 438"/>
                <a:gd name="T108" fmla="*/ 475 w 565"/>
                <a:gd name="T109" fmla="*/ 215 h 438"/>
                <a:gd name="T110" fmla="*/ 480 w 565"/>
                <a:gd name="T111" fmla="*/ 200 h 438"/>
                <a:gd name="T112" fmla="*/ 493 w 565"/>
                <a:gd name="T113" fmla="*/ 202 h 438"/>
                <a:gd name="T114" fmla="*/ 501 w 565"/>
                <a:gd name="T115" fmla="*/ 195 h 438"/>
                <a:gd name="T116" fmla="*/ 515 w 565"/>
                <a:gd name="T117" fmla="*/ 201 h 438"/>
                <a:gd name="T118" fmla="*/ 553 w 565"/>
                <a:gd name="T119" fmla="*/ 196 h 438"/>
                <a:gd name="T120" fmla="*/ 554 w 565"/>
                <a:gd name="T121" fmla="*/ 186 h 438"/>
                <a:gd name="T122" fmla="*/ 565 w 565"/>
                <a:gd name="T123" fmla="*/ 177 h 438"/>
                <a:gd name="T124" fmla="*/ 547 w 565"/>
                <a:gd name="T125" fmla="*/ 16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438">
                  <a:moveTo>
                    <a:pt x="547" y="165"/>
                  </a:moveTo>
                  <a:cubicBezTo>
                    <a:pt x="550" y="145"/>
                    <a:pt x="550" y="145"/>
                    <a:pt x="550" y="145"/>
                  </a:cubicBezTo>
                  <a:cubicBezTo>
                    <a:pt x="536" y="145"/>
                    <a:pt x="536" y="145"/>
                    <a:pt x="536" y="145"/>
                  </a:cubicBezTo>
                  <a:cubicBezTo>
                    <a:pt x="543" y="124"/>
                    <a:pt x="543" y="124"/>
                    <a:pt x="543" y="124"/>
                  </a:cubicBezTo>
                  <a:cubicBezTo>
                    <a:pt x="537" y="113"/>
                    <a:pt x="537" y="113"/>
                    <a:pt x="537" y="113"/>
                  </a:cubicBezTo>
                  <a:cubicBezTo>
                    <a:pt x="540" y="68"/>
                    <a:pt x="540" y="68"/>
                    <a:pt x="540" y="68"/>
                  </a:cubicBezTo>
                  <a:cubicBezTo>
                    <a:pt x="532" y="68"/>
                    <a:pt x="532" y="68"/>
                    <a:pt x="532" y="68"/>
                  </a:cubicBezTo>
                  <a:cubicBezTo>
                    <a:pt x="532" y="68"/>
                    <a:pt x="536" y="57"/>
                    <a:pt x="536" y="56"/>
                  </a:cubicBezTo>
                  <a:cubicBezTo>
                    <a:pt x="526" y="52"/>
                    <a:pt x="522" y="43"/>
                    <a:pt x="521" y="39"/>
                  </a:cubicBezTo>
                  <a:cubicBezTo>
                    <a:pt x="508" y="36"/>
                    <a:pt x="496" y="26"/>
                    <a:pt x="487" y="26"/>
                  </a:cubicBezTo>
                  <a:cubicBezTo>
                    <a:pt x="477" y="26"/>
                    <a:pt x="470" y="34"/>
                    <a:pt x="470" y="34"/>
                  </a:cubicBezTo>
                  <a:cubicBezTo>
                    <a:pt x="470" y="34"/>
                    <a:pt x="447" y="29"/>
                    <a:pt x="439" y="29"/>
                  </a:cubicBezTo>
                  <a:cubicBezTo>
                    <a:pt x="431" y="29"/>
                    <a:pt x="423" y="38"/>
                    <a:pt x="408" y="33"/>
                  </a:cubicBezTo>
                  <a:cubicBezTo>
                    <a:pt x="393" y="28"/>
                    <a:pt x="378" y="4"/>
                    <a:pt x="374" y="2"/>
                  </a:cubicBezTo>
                  <a:cubicBezTo>
                    <a:pt x="370" y="0"/>
                    <a:pt x="354" y="0"/>
                    <a:pt x="354" y="0"/>
                  </a:cubicBezTo>
                  <a:cubicBezTo>
                    <a:pt x="354" y="0"/>
                    <a:pt x="343" y="35"/>
                    <a:pt x="337" y="48"/>
                  </a:cubicBezTo>
                  <a:cubicBezTo>
                    <a:pt x="331" y="61"/>
                    <a:pt x="312" y="98"/>
                    <a:pt x="300" y="107"/>
                  </a:cubicBezTo>
                  <a:cubicBezTo>
                    <a:pt x="288" y="116"/>
                    <a:pt x="272" y="112"/>
                    <a:pt x="267" y="116"/>
                  </a:cubicBezTo>
                  <a:cubicBezTo>
                    <a:pt x="262" y="120"/>
                    <a:pt x="251" y="131"/>
                    <a:pt x="251" y="131"/>
                  </a:cubicBezTo>
                  <a:cubicBezTo>
                    <a:pt x="239" y="128"/>
                    <a:pt x="239" y="128"/>
                    <a:pt x="239" y="128"/>
                  </a:cubicBezTo>
                  <a:cubicBezTo>
                    <a:pt x="222" y="137"/>
                    <a:pt x="222" y="137"/>
                    <a:pt x="222" y="137"/>
                  </a:cubicBezTo>
                  <a:cubicBezTo>
                    <a:pt x="222" y="137"/>
                    <a:pt x="217" y="150"/>
                    <a:pt x="211" y="158"/>
                  </a:cubicBezTo>
                  <a:cubicBezTo>
                    <a:pt x="211" y="158"/>
                    <a:pt x="191" y="170"/>
                    <a:pt x="191" y="174"/>
                  </a:cubicBezTo>
                  <a:cubicBezTo>
                    <a:pt x="191" y="178"/>
                    <a:pt x="195" y="192"/>
                    <a:pt x="188" y="199"/>
                  </a:cubicBezTo>
                  <a:cubicBezTo>
                    <a:pt x="181" y="206"/>
                    <a:pt x="164" y="230"/>
                    <a:pt x="165" y="244"/>
                  </a:cubicBezTo>
                  <a:cubicBezTo>
                    <a:pt x="166" y="258"/>
                    <a:pt x="166" y="269"/>
                    <a:pt x="166" y="269"/>
                  </a:cubicBezTo>
                  <a:cubicBezTo>
                    <a:pt x="166" y="269"/>
                    <a:pt x="158" y="273"/>
                    <a:pt x="158" y="276"/>
                  </a:cubicBezTo>
                  <a:cubicBezTo>
                    <a:pt x="158" y="279"/>
                    <a:pt x="173" y="277"/>
                    <a:pt x="170" y="292"/>
                  </a:cubicBezTo>
                  <a:cubicBezTo>
                    <a:pt x="167" y="307"/>
                    <a:pt x="169" y="316"/>
                    <a:pt x="169" y="316"/>
                  </a:cubicBezTo>
                  <a:cubicBezTo>
                    <a:pt x="169" y="316"/>
                    <a:pt x="163" y="310"/>
                    <a:pt x="154" y="321"/>
                  </a:cubicBezTo>
                  <a:cubicBezTo>
                    <a:pt x="145" y="332"/>
                    <a:pt x="138" y="348"/>
                    <a:pt x="130" y="359"/>
                  </a:cubicBezTo>
                  <a:cubicBezTo>
                    <a:pt x="122" y="370"/>
                    <a:pt x="108" y="366"/>
                    <a:pt x="101" y="376"/>
                  </a:cubicBezTo>
                  <a:cubicBezTo>
                    <a:pt x="94" y="386"/>
                    <a:pt x="86" y="398"/>
                    <a:pt x="80" y="404"/>
                  </a:cubicBezTo>
                  <a:cubicBezTo>
                    <a:pt x="74" y="410"/>
                    <a:pt x="36" y="420"/>
                    <a:pt x="32" y="421"/>
                  </a:cubicBezTo>
                  <a:cubicBezTo>
                    <a:pt x="28" y="422"/>
                    <a:pt x="9" y="423"/>
                    <a:pt x="9" y="423"/>
                  </a:cubicBezTo>
                  <a:cubicBezTo>
                    <a:pt x="9" y="423"/>
                    <a:pt x="4" y="429"/>
                    <a:pt x="0" y="438"/>
                  </a:cubicBezTo>
                  <a:cubicBezTo>
                    <a:pt x="207" y="438"/>
                    <a:pt x="207" y="438"/>
                    <a:pt x="207" y="438"/>
                  </a:cubicBezTo>
                  <a:cubicBezTo>
                    <a:pt x="209" y="399"/>
                    <a:pt x="209" y="399"/>
                    <a:pt x="209" y="399"/>
                  </a:cubicBezTo>
                  <a:cubicBezTo>
                    <a:pt x="212" y="381"/>
                    <a:pt x="212" y="381"/>
                    <a:pt x="212" y="381"/>
                  </a:cubicBezTo>
                  <a:cubicBezTo>
                    <a:pt x="212" y="381"/>
                    <a:pt x="225" y="374"/>
                    <a:pt x="232" y="369"/>
                  </a:cubicBezTo>
                  <a:cubicBezTo>
                    <a:pt x="239" y="364"/>
                    <a:pt x="253" y="344"/>
                    <a:pt x="253" y="344"/>
                  </a:cubicBezTo>
                  <a:cubicBezTo>
                    <a:pt x="265" y="345"/>
                    <a:pt x="265" y="345"/>
                    <a:pt x="265" y="345"/>
                  </a:cubicBezTo>
                  <a:cubicBezTo>
                    <a:pt x="283" y="331"/>
                    <a:pt x="283" y="331"/>
                    <a:pt x="283" y="331"/>
                  </a:cubicBezTo>
                  <a:cubicBezTo>
                    <a:pt x="283" y="331"/>
                    <a:pt x="296" y="340"/>
                    <a:pt x="302" y="339"/>
                  </a:cubicBezTo>
                  <a:cubicBezTo>
                    <a:pt x="308" y="338"/>
                    <a:pt x="308" y="326"/>
                    <a:pt x="308" y="326"/>
                  </a:cubicBezTo>
                  <a:cubicBezTo>
                    <a:pt x="326" y="325"/>
                    <a:pt x="326" y="325"/>
                    <a:pt x="326" y="325"/>
                  </a:cubicBezTo>
                  <a:cubicBezTo>
                    <a:pt x="327" y="317"/>
                    <a:pt x="327" y="317"/>
                    <a:pt x="327" y="317"/>
                  </a:cubicBezTo>
                  <a:cubicBezTo>
                    <a:pt x="327" y="317"/>
                    <a:pt x="353" y="321"/>
                    <a:pt x="361" y="318"/>
                  </a:cubicBezTo>
                  <a:cubicBezTo>
                    <a:pt x="369" y="315"/>
                    <a:pt x="384" y="284"/>
                    <a:pt x="384" y="284"/>
                  </a:cubicBezTo>
                  <a:cubicBezTo>
                    <a:pt x="384" y="284"/>
                    <a:pt x="408" y="283"/>
                    <a:pt x="414" y="283"/>
                  </a:cubicBezTo>
                  <a:cubicBezTo>
                    <a:pt x="420" y="283"/>
                    <a:pt x="432" y="264"/>
                    <a:pt x="432" y="264"/>
                  </a:cubicBezTo>
                  <a:cubicBezTo>
                    <a:pt x="449" y="257"/>
                    <a:pt x="449" y="257"/>
                    <a:pt x="449" y="257"/>
                  </a:cubicBezTo>
                  <a:cubicBezTo>
                    <a:pt x="439" y="245"/>
                    <a:pt x="439" y="245"/>
                    <a:pt x="439" y="245"/>
                  </a:cubicBezTo>
                  <a:cubicBezTo>
                    <a:pt x="439" y="245"/>
                    <a:pt x="430" y="228"/>
                    <a:pt x="438" y="221"/>
                  </a:cubicBezTo>
                  <a:cubicBezTo>
                    <a:pt x="446" y="214"/>
                    <a:pt x="468" y="220"/>
                    <a:pt x="475" y="215"/>
                  </a:cubicBezTo>
                  <a:cubicBezTo>
                    <a:pt x="482" y="210"/>
                    <a:pt x="475" y="203"/>
                    <a:pt x="480" y="200"/>
                  </a:cubicBezTo>
                  <a:cubicBezTo>
                    <a:pt x="485" y="197"/>
                    <a:pt x="493" y="202"/>
                    <a:pt x="493" y="202"/>
                  </a:cubicBezTo>
                  <a:cubicBezTo>
                    <a:pt x="493" y="202"/>
                    <a:pt x="497" y="195"/>
                    <a:pt x="501" y="195"/>
                  </a:cubicBezTo>
                  <a:cubicBezTo>
                    <a:pt x="505" y="195"/>
                    <a:pt x="515" y="201"/>
                    <a:pt x="515" y="201"/>
                  </a:cubicBezTo>
                  <a:cubicBezTo>
                    <a:pt x="553" y="196"/>
                    <a:pt x="553" y="196"/>
                    <a:pt x="553" y="196"/>
                  </a:cubicBezTo>
                  <a:cubicBezTo>
                    <a:pt x="553" y="196"/>
                    <a:pt x="552" y="189"/>
                    <a:pt x="554" y="186"/>
                  </a:cubicBezTo>
                  <a:cubicBezTo>
                    <a:pt x="556" y="183"/>
                    <a:pt x="565" y="177"/>
                    <a:pt x="565" y="177"/>
                  </a:cubicBezTo>
                  <a:lnTo>
                    <a:pt x="547" y="16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8" name="Tunesië">
              <a:extLst>
                <a:ext uri="{FF2B5EF4-FFF2-40B4-BE49-F238E27FC236}">
                  <a16:creationId xmlns:a16="http://schemas.microsoft.com/office/drawing/2014/main" id="{3EDA9591-4053-4F42-9444-9B406423C675}"/>
                </a:ext>
              </a:extLst>
            </p:cNvPr>
            <p:cNvSpPr>
              <a:spLocks/>
            </p:cNvSpPr>
            <p:nvPr/>
          </p:nvSpPr>
          <p:spPr bwMode="gray">
            <a:xfrm>
              <a:off x="5924489" y="2451203"/>
              <a:ext cx="140617" cy="291888"/>
            </a:xfrm>
            <a:custGeom>
              <a:avLst/>
              <a:gdLst>
                <a:gd name="T0" fmla="*/ 25 w 187"/>
                <a:gd name="T1" fmla="*/ 48 h 387"/>
                <a:gd name="T2" fmla="*/ 38 w 187"/>
                <a:gd name="T3" fmla="*/ 52 h 387"/>
                <a:gd name="T4" fmla="*/ 33 w 187"/>
                <a:gd name="T5" fmla="*/ 90 h 387"/>
                <a:gd name="T6" fmla="*/ 38 w 187"/>
                <a:gd name="T7" fmla="*/ 119 h 387"/>
                <a:gd name="T8" fmla="*/ 30 w 187"/>
                <a:gd name="T9" fmla="*/ 151 h 387"/>
                <a:gd name="T10" fmla="*/ 16 w 187"/>
                <a:gd name="T11" fmla="*/ 162 h 387"/>
                <a:gd name="T12" fmla="*/ 0 w 187"/>
                <a:gd name="T13" fmla="*/ 185 h 387"/>
                <a:gd name="T14" fmla="*/ 0 w 187"/>
                <a:gd name="T15" fmla="*/ 208 h 387"/>
                <a:gd name="T16" fmla="*/ 7 w 187"/>
                <a:gd name="T17" fmla="*/ 208 h 387"/>
                <a:gd name="T18" fmla="*/ 7 w 187"/>
                <a:gd name="T19" fmla="*/ 227 h 387"/>
                <a:gd name="T20" fmla="*/ 34 w 187"/>
                <a:gd name="T21" fmla="*/ 240 h 387"/>
                <a:gd name="T22" fmla="*/ 35 w 187"/>
                <a:gd name="T23" fmla="*/ 266 h 387"/>
                <a:gd name="T24" fmla="*/ 67 w 187"/>
                <a:gd name="T25" fmla="*/ 291 h 387"/>
                <a:gd name="T26" fmla="*/ 88 w 187"/>
                <a:gd name="T27" fmla="*/ 387 h 387"/>
                <a:gd name="T28" fmla="*/ 104 w 187"/>
                <a:gd name="T29" fmla="*/ 381 h 387"/>
                <a:gd name="T30" fmla="*/ 123 w 187"/>
                <a:gd name="T31" fmla="*/ 355 h 387"/>
                <a:gd name="T32" fmla="*/ 114 w 187"/>
                <a:gd name="T33" fmla="*/ 317 h 387"/>
                <a:gd name="T34" fmla="*/ 129 w 187"/>
                <a:gd name="T35" fmla="*/ 306 h 387"/>
                <a:gd name="T36" fmla="*/ 148 w 187"/>
                <a:gd name="T37" fmla="*/ 283 h 387"/>
                <a:gd name="T38" fmla="*/ 183 w 187"/>
                <a:gd name="T39" fmla="*/ 265 h 387"/>
                <a:gd name="T40" fmla="*/ 172 w 187"/>
                <a:gd name="T41" fmla="*/ 255 h 387"/>
                <a:gd name="T42" fmla="*/ 175 w 187"/>
                <a:gd name="T43" fmla="*/ 228 h 387"/>
                <a:gd name="T44" fmla="*/ 167 w 187"/>
                <a:gd name="T45" fmla="*/ 226 h 387"/>
                <a:gd name="T46" fmla="*/ 160 w 187"/>
                <a:gd name="T47" fmla="*/ 207 h 387"/>
                <a:gd name="T48" fmla="*/ 150 w 187"/>
                <a:gd name="T49" fmla="*/ 201 h 387"/>
                <a:gd name="T50" fmla="*/ 148 w 187"/>
                <a:gd name="T51" fmla="*/ 212 h 387"/>
                <a:gd name="T52" fmla="*/ 142 w 187"/>
                <a:gd name="T53" fmla="*/ 203 h 387"/>
                <a:gd name="T54" fmla="*/ 111 w 187"/>
                <a:gd name="T55" fmla="*/ 183 h 387"/>
                <a:gd name="T56" fmla="*/ 132 w 187"/>
                <a:gd name="T57" fmla="*/ 154 h 387"/>
                <a:gd name="T58" fmla="*/ 156 w 187"/>
                <a:gd name="T59" fmla="*/ 102 h 387"/>
                <a:gd name="T60" fmla="*/ 132 w 187"/>
                <a:gd name="T61" fmla="*/ 73 h 387"/>
                <a:gd name="T62" fmla="*/ 145 w 187"/>
                <a:gd name="T63" fmla="*/ 50 h 387"/>
                <a:gd name="T64" fmla="*/ 156 w 187"/>
                <a:gd name="T65" fmla="*/ 18 h 387"/>
                <a:gd name="T66" fmla="*/ 125 w 187"/>
                <a:gd name="T67" fmla="*/ 45 h 387"/>
                <a:gd name="T68" fmla="*/ 108 w 187"/>
                <a:gd name="T69" fmla="*/ 33 h 387"/>
                <a:gd name="T70" fmla="*/ 110 w 187"/>
                <a:gd name="T71" fmla="*/ 8 h 387"/>
                <a:gd name="T72" fmla="*/ 60 w 187"/>
                <a:gd name="T73" fmla="*/ 23 h 387"/>
                <a:gd name="T74" fmla="*/ 53 w 187"/>
                <a:gd name="T75" fmla="*/ 25 h 387"/>
                <a:gd name="T76" fmla="*/ 53 w 187"/>
                <a:gd name="T77" fmla="*/ 35 h 387"/>
                <a:gd name="T78" fmla="*/ 25 w 187"/>
                <a:gd name="T79" fmla="*/ 4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387">
                  <a:moveTo>
                    <a:pt x="25" y="48"/>
                  </a:moveTo>
                  <a:cubicBezTo>
                    <a:pt x="38" y="52"/>
                    <a:pt x="38" y="52"/>
                    <a:pt x="38" y="52"/>
                  </a:cubicBezTo>
                  <a:cubicBezTo>
                    <a:pt x="38" y="52"/>
                    <a:pt x="29" y="83"/>
                    <a:pt x="33" y="90"/>
                  </a:cubicBezTo>
                  <a:cubicBezTo>
                    <a:pt x="37" y="97"/>
                    <a:pt x="39" y="109"/>
                    <a:pt x="38" y="119"/>
                  </a:cubicBezTo>
                  <a:cubicBezTo>
                    <a:pt x="37" y="129"/>
                    <a:pt x="30" y="151"/>
                    <a:pt x="30" y="151"/>
                  </a:cubicBezTo>
                  <a:cubicBezTo>
                    <a:pt x="16" y="162"/>
                    <a:pt x="16" y="162"/>
                    <a:pt x="16" y="162"/>
                  </a:cubicBezTo>
                  <a:cubicBezTo>
                    <a:pt x="16" y="162"/>
                    <a:pt x="0" y="175"/>
                    <a:pt x="0" y="185"/>
                  </a:cubicBezTo>
                  <a:cubicBezTo>
                    <a:pt x="0" y="195"/>
                    <a:pt x="0" y="208"/>
                    <a:pt x="0" y="208"/>
                  </a:cubicBezTo>
                  <a:cubicBezTo>
                    <a:pt x="7" y="208"/>
                    <a:pt x="7" y="208"/>
                    <a:pt x="7" y="208"/>
                  </a:cubicBezTo>
                  <a:cubicBezTo>
                    <a:pt x="7" y="227"/>
                    <a:pt x="7" y="227"/>
                    <a:pt x="7" y="227"/>
                  </a:cubicBezTo>
                  <a:cubicBezTo>
                    <a:pt x="7" y="227"/>
                    <a:pt x="33" y="232"/>
                    <a:pt x="34" y="240"/>
                  </a:cubicBezTo>
                  <a:cubicBezTo>
                    <a:pt x="35" y="248"/>
                    <a:pt x="35" y="266"/>
                    <a:pt x="35" y="266"/>
                  </a:cubicBezTo>
                  <a:cubicBezTo>
                    <a:pt x="35" y="266"/>
                    <a:pt x="67" y="278"/>
                    <a:pt x="67" y="291"/>
                  </a:cubicBezTo>
                  <a:cubicBezTo>
                    <a:pt x="67" y="302"/>
                    <a:pt x="82" y="364"/>
                    <a:pt x="88" y="387"/>
                  </a:cubicBezTo>
                  <a:cubicBezTo>
                    <a:pt x="95" y="384"/>
                    <a:pt x="104" y="381"/>
                    <a:pt x="104" y="381"/>
                  </a:cubicBezTo>
                  <a:cubicBezTo>
                    <a:pt x="104" y="381"/>
                    <a:pt x="124" y="367"/>
                    <a:pt x="123" y="355"/>
                  </a:cubicBezTo>
                  <a:cubicBezTo>
                    <a:pt x="122" y="343"/>
                    <a:pt x="112" y="323"/>
                    <a:pt x="114" y="317"/>
                  </a:cubicBezTo>
                  <a:cubicBezTo>
                    <a:pt x="116" y="311"/>
                    <a:pt x="129" y="306"/>
                    <a:pt x="129" y="306"/>
                  </a:cubicBezTo>
                  <a:cubicBezTo>
                    <a:pt x="129" y="306"/>
                    <a:pt x="142" y="289"/>
                    <a:pt x="148" y="283"/>
                  </a:cubicBezTo>
                  <a:cubicBezTo>
                    <a:pt x="154" y="277"/>
                    <a:pt x="179" y="273"/>
                    <a:pt x="183" y="265"/>
                  </a:cubicBezTo>
                  <a:cubicBezTo>
                    <a:pt x="187" y="257"/>
                    <a:pt x="172" y="255"/>
                    <a:pt x="172" y="255"/>
                  </a:cubicBezTo>
                  <a:cubicBezTo>
                    <a:pt x="175" y="228"/>
                    <a:pt x="175" y="228"/>
                    <a:pt x="175" y="228"/>
                  </a:cubicBezTo>
                  <a:cubicBezTo>
                    <a:pt x="170" y="227"/>
                    <a:pt x="167" y="226"/>
                    <a:pt x="167" y="226"/>
                  </a:cubicBezTo>
                  <a:cubicBezTo>
                    <a:pt x="160" y="207"/>
                    <a:pt x="160" y="207"/>
                    <a:pt x="160" y="207"/>
                  </a:cubicBezTo>
                  <a:cubicBezTo>
                    <a:pt x="150" y="201"/>
                    <a:pt x="150" y="201"/>
                    <a:pt x="150" y="201"/>
                  </a:cubicBezTo>
                  <a:cubicBezTo>
                    <a:pt x="148" y="212"/>
                    <a:pt x="148" y="212"/>
                    <a:pt x="148" y="212"/>
                  </a:cubicBezTo>
                  <a:cubicBezTo>
                    <a:pt x="142" y="203"/>
                    <a:pt x="142" y="203"/>
                    <a:pt x="142" y="203"/>
                  </a:cubicBezTo>
                  <a:cubicBezTo>
                    <a:pt x="142" y="203"/>
                    <a:pt x="111" y="202"/>
                    <a:pt x="111" y="183"/>
                  </a:cubicBezTo>
                  <a:cubicBezTo>
                    <a:pt x="111" y="164"/>
                    <a:pt x="109" y="174"/>
                    <a:pt x="132" y="154"/>
                  </a:cubicBezTo>
                  <a:cubicBezTo>
                    <a:pt x="155" y="134"/>
                    <a:pt x="169" y="118"/>
                    <a:pt x="156" y="102"/>
                  </a:cubicBezTo>
                  <a:cubicBezTo>
                    <a:pt x="143" y="86"/>
                    <a:pt x="128" y="89"/>
                    <a:pt x="132" y="73"/>
                  </a:cubicBezTo>
                  <a:cubicBezTo>
                    <a:pt x="136" y="57"/>
                    <a:pt x="135" y="59"/>
                    <a:pt x="145" y="50"/>
                  </a:cubicBezTo>
                  <a:cubicBezTo>
                    <a:pt x="155" y="41"/>
                    <a:pt x="163" y="19"/>
                    <a:pt x="156" y="18"/>
                  </a:cubicBezTo>
                  <a:cubicBezTo>
                    <a:pt x="149" y="17"/>
                    <a:pt x="130" y="43"/>
                    <a:pt x="125" y="45"/>
                  </a:cubicBezTo>
                  <a:cubicBezTo>
                    <a:pt x="120" y="47"/>
                    <a:pt x="108" y="33"/>
                    <a:pt x="108" y="33"/>
                  </a:cubicBezTo>
                  <a:cubicBezTo>
                    <a:pt x="108" y="33"/>
                    <a:pt x="127" y="16"/>
                    <a:pt x="110" y="8"/>
                  </a:cubicBezTo>
                  <a:cubicBezTo>
                    <a:pt x="93" y="0"/>
                    <a:pt x="66" y="19"/>
                    <a:pt x="60" y="23"/>
                  </a:cubicBezTo>
                  <a:cubicBezTo>
                    <a:pt x="58" y="24"/>
                    <a:pt x="56" y="25"/>
                    <a:pt x="53" y="25"/>
                  </a:cubicBezTo>
                  <a:cubicBezTo>
                    <a:pt x="53" y="35"/>
                    <a:pt x="53" y="35"/>
                    <a:pt x="53" y="35"/>
                  </a:cubicBezTo>
                  <a:lnTo>
                    <a:pt x="25" y="4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19" name="Ghana">
              <a:extLst>
                <a:ext uri="{FF2B5EF4-FFF2-40B4-BE49-F238E27FC236}">
                  <a16:creationId xmlns:a16="http://schemas.microsoft.com/office/drawing/2014/main" id="{24A97901-FA2F-4DDD-B807-CC4B80BAE5F5}"/>
                </a:ext>
              </a:extLst>
            </p:cNvPr>
            <p:cNvSpPr>
              <a:spLocks/>
            </p:cNvSpPr>
            <p:nvPr/>
          </p:nvSpPr>
          <p:spPr bwMode="gray">
            <a:xfrm>
              <a:off x="5534597" y="3514353"/>
              <a:ext cx="159792" cy="262060"/>
            </a:xfrm>
            <a:custGeom>
              <a:avLst/>
              <a:gdLst>
                <a:gd name="T0" fmla="*/ 185 w 213"/>
                <a:gd name="T1" fmla="*/ 228 h 349"/>
                <a:gd name="T2" fmla="*/ 190 w 213"/>
                <a:gd name="T3" fmla="*/ 205 h 349"/>
                <a:gd name="T4" fmla="*/ 182 w 213"/>
                <a:gd name="T5" fmla="*/ 198 h 349"/>
                <a:gd name="T6" fmla="*/ 185 w 213"/>
                <a:gd name="T7" fmla="*/ 186 h 349"/>
                <a:gd name="T8" fmla="*/ 187 w 213"/>
                <a:gd name="T9" fmla="*/ 157 h 349"/>
                <a:gd name="T10" fmla="*/ 191 w 213"/>
                <a:gd name="T11" fmla="*/ 148 h 349"/>
                <a:gd name="T12" fmla="*/ 173 w 213"/>
                <a:gd name="T13" fmla="*/ 134 h 349"/>
                <a:gd name="T14" fmla="*/ 185 w 213"/>
                <a:gd name="T15" fmla="*/ 123 h 349"/>
                <a:gd name="T16" fmla="*/ 178 w 213"/>
                <a:gd name="T17" fmla="*/ 113 h 349"/>
                <a:gd name="T18" fmla="*/ 182 w 213"/>
                <a:gd name="T19" fmla="*/ 88 h 349"/>
                <a:gd name="T20" fmla="*/ 166 w 213"/>
                <a:gd name="T21" fmla="*/ 91 h 349"/>
                <a:gd name="T22" fmla="*/ 174 w 213"/>
                <a:gd name="T23" fmla="*/ 42 h 349"/>
                <a:gd name="T24" fmla="*/ 152 w 213"/>
                <a:gd name="T25" fmla="*/ 24 h 349"/>
                <a:gd name="T26" fmla="*/ 159 w 213"/>
                <a:gd name="T27" fmla="*/ 15 h 349"/>
                <a:gd name="T28" fmla="*/ 159 w 213"/>
                <a:gd name="T29" fmla="*/ 4 h 349"/>
                <a:gd name="T30" fmla="*/ 145 w 213"/>
                <a:gd name="T31" fmla="*/ 0 h 349"/>
                <a:gd name="T32" fmla="*/ 129 w 213"/>
                <a:gd name="T33" fmla="*/ 10 h 349"/>
                <a:gd name="T34" fmla="*/ 109 w 213"/>
                <a:gd name="T35" fmla="*/ 7 h 349"/>
                <a:gd name="T36" fmla="*/ 98 w 213"/>
                <a:gd name="T37" fmla="*/ 10 h 349"/>
                <a:gd name="T38" fmla="*/ 86 w 213"/>
                <a:gd name="T39" fmla="*/ 7 h 349"/>
                <a:gd name="T40" fmla="*/ 81 w 213"/>
                <a:gd name="T41" fmla="*/ 10 h 349"/>
                <a:gd name="T42" fmla="*/ 26 w 213"/>
                <a:gd name="T43" fmla="*/ 7 h 349"/>
                <a:gd name="T44" fmla="*/ 18 w 213"/>
                <a:gd name="T45" fmla="*/ 24 h 349"/>
                <a:gd name="T46" fmla="*/ 24 w 213"/>
                <a:gd name="T47" fmla="*/ 33 h 349"/>
                <a:gd name="T48" fmla="*/ 25 w 213"/>
                <a:gd name="T49" fmla="*/ 51 h 349"/>
                <a:gd name="T50" fmla="*/ 26 w 213"/>
                <a:gd name="T51" fmla="*/ 87 h 349"/>
                <a:gd name="T52" fmla="*/ 30 w 213"/>
                <a:gd name="T53" fmla="*/ 86 h 349"/>
                <a:gd name="T54" fmla="*/ 34 w 213"/>
                <a:gd name="T55" fmla="*/ 105 h 349"/>
                <a:gd name="T56" fmla="*/ 26 w 213"/>
                <a:gd name="T57" fmla="*/ 106 h 349"/>
                <a:gd name="T58" fmla="*/ 38 w 213"/>
                <a:gd name="T59" fmla="*/ 152 h 349"/>
                <a:gd name="T60" fmla="*/ 21 w 213"/>
                <a:gd name="T61" fmla="*/ 179 h 349"/>
                <a:gd name="T62" fmla="*/ 20 w 213"/>
                <a:gd name="T63" fmla="*/ 209 h 349"/>
                <a:gd name="T64" fmla="*/ 0 w 213"/>
                <a:gd name="T65" fmla="*/ 241 h 349"/>
                <a:gd name="T66" fmla="*/ 13 w 213"/>
                <a:gd name="T67" fmla="*/ 291 h 349"/>
                <a:gd name="T68" fmla="*/ 31 w 213"/>
                <a:gd name="T69" fmla="*/ 297 h 349"/>
                <a:gd name="T70" fmla="*/ 32 w 213"/>
                <a:gd name="T71" fmla="*/ 332 h 349"/>
                <a:gd name="T72" fmla="*/ 47 w 213"/>
                <a:gd name="T73" fmla="*/ 334 h 349"/>
                <a:gd name="T74" fmla="*/ 61 w 213"/>
                <a:gd name="T75" fmla="*/ 345 h 349"/>
                <a:gd name="T76" fmla="*/ 99 w 213"/>
                <a:gd name="T77" fmla="*/ 321 h 349"/>
                <a:gd name="T78" fmla="*/ 117 w 213"/>
                <a:gd name="T79" fmla="*/ 321 h 349"/>
                <a:gd name="T80" fmla="*/ 141 w 213"/>
                <a:gd name="T81" fmla="*/ 302 h 349"/>
                <a:gd name="T82" fmla="*/ 159 w 213"/>
                <a:gd name="T83" fmla="*/ 298 h 349"/>
                <a:gd name="T84" fmla="*/ 173 w 213"/>
                <a:gd name="T85" fmla="*/ 283 h 349"/>
                <a:gd name="T86" fmla="*/ 196 w 213"/>
                <a:gd name="T87" fmla="*/ 287 h 349"/>
                <a:gd name="T88" fmla="*/ 213 w 213"/>
                <a:gd name="T89" fmla="*/ 273 h 349"/>
                <a:gd name="T90" fmla="*/ 193 w 213"/>
                <a:gd name="T91" fmla="*/ 256 h 349"/>
                <a:gd name="T92" fmla="*/ 185 w 213"/>
                <a:gd name="T93" fmla="*/ 22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3" h="349">
                  <a:moveTo>
                    <a:pt x="185" y="228"/>
                  </a:moveTo>
                  <a:cubicBezTo>
                    <a:pt x="185" y="228"/>
                    <a:pt x="191" y="211"/>
                    <a:pt x="190" y="205"/>
                  </a:cubicBezTo>
                  <a:cubicBezTo>
                    <a:pt x="189" y="199"/>
                    <a:pt x="182" y="203"/>
                    <a:pt x="182" y="198"/>
                  </a:cubicBezTo>
                  <a:cubicBezTo>
                    <a:pt x="182" y="193"/>
                    <a:pt x="185" y="186"/>
                    <a:pt x="185" y="186"/>
                  </a:cubicBezTo>
                  <a:cubicBezTo>
                    <a:pt x="187" y="157"/>
                    <a:pt x="187" y="157"/>
                    <a:pt x="187" y="157"/>
                  </a:cubicBezTo>
                  <a:cubicBezTo>
                    <a:pt x="187" y="157"/>
                    <a:pt x="192" y="154"/>
                    <a:pt x="191" y="148"/>
                  </a:cubicBezTo>
                  <a:cubicBezTo>
                    <a:pt x="190" y="142"/>
                    <a:pt x="173" y="134"/>
                    <a:pt x="173" y="134"/>
                  </a:cubicBezTo>
                  <a:cubicBezTo>
                    <a:pt x="173" y="134"/>
                    <a:pt x="184" y="126"/>
                    <a:pt x="185" y="123"/>
                  </a:cubicBezTo>
                  <a:cubicBezTo>
                    <a:pt x="186" y="120"/>
                    <a:pt x="178" y="113"/>
                    <a:pt x="178" y="113"/>
                  </a:cubicBezTo>
                  <a:cubicBezTo>
                    <a:pt x="178" y="113"/>
                    <a:pt x="186" y="95"/>
                    <a:pt x="182" y="88"/>
                  </a:cubicBezTo>
                  <a:cubicBezTo>
                    <a:pt x="178" y="81"/>
                    <a:pt x="166" y="91"/>
                    <a:pt x="166" y="91"/>
                  </a:cubicBezTo>
                  <a:cubicBezTo>
                    <a:pt x="174" y="42"/>
                    <a:pt x="174" y="42"/>
                    <a:pt x="174" y="42"/>
                  </a:cubicBezTo>
                  <a:cubicBezTo>
                    <a:pt x="152" y="24"/>
                    <a:pt x="152" y="24"/>
                    <a:pt x="152" y="24"/>
                  </a:cubicBezTo>
                  <a:cubicBezTo>
                    <a:pt x="159" y="15"/>
                    <a:pt x="159" y="15"/>
                    <a:pt x="159" y="15"/>
                  </a:cubicBezTo>
                  <a:cubicBezTo>
                    <a:pt x="159" y="4"/>
                    <a:pt x="159" y="4"/>
                    <a:pt x="159" y="4"/>
                  </a:cubicBezTo>
                  <a:cubicBezTo>
                    <a:pt x="145" y="0"/>
                    <a:pt x="145" y="0"/>
                    <a:pt x="145" y="0"/>
                  </a:cubicBezTo>
                  <a:cubicBezTo>
                    <a:pt x="129" y="10"/>
                    <a:pt x="129" y="10"/>
                    <a:pt x="129" y="10"/>
                  </a:cubicBezTo>
                  <a:cubicBezTo>
                    <a:pt x="109" y="7"/>
                    <a:pt x="109" y="7"/>
                    <a:pt x="109" y="7"/>
                  </a:cubicBezTo>
                  <a:cubicBezTo>
                    <a:pt x="98" y="10"/>
                    <a:pt x="98" y="10"/>
                    <a:pt x="98" y="10"/>
                  </a:cubicBezTo>
                  <a:cubicBezTo>
                    <a:pt x="86" y="7"/>
                    <a:pt x="86" y="7"/>
                    <a:pt x="86" y="7"/>
                  </a:cubicBezTo>
                  <a:cubicBezTo>
                    <a:pt x="81" y="10"/>
                    <a:pt x="81" y="10"/>
                    <a:pt x="81" y="10"/>
                  </a:cubicBezTo>
                  <a:cubicBezTo>
                    <a:pt x="26" y="7"/>
                    <a:pt x="26" y="7"/>
                    <a:pt x="26" y="7"/>
                  </a:cubicBezTo>
                  <a:cubicBezTo>
                    <a:pt x="26" y="7"/>
                    <a:pt x="18" y="16"/>
                    <a:pt x="18" y="24"/>
                  </a:cubicBezTo>
                  <a:cubicBezTo>
                    <a:pt x="18" y="32"/>
                    <a:pt x="24" y="33"/>
                    <a:pt x="24" y="33"/>
                  </a:cubicBezTo>
                  <a:cubicBezTo>
                    <a:pt x="25" y="51"/>
                    <a:pt x="25" y="51"/>
                    <a:pt x="25" y="51"/>
                  </a:cubicBezTo>
                  <a:cubicBezTo>
                    <a:pt x="26" y="87"/>
                    <a:pt x="26" y="87"/>
                    <a:pt x="26" y="87"/>
                  </a:cubicBezTo>
                  <a:cubicBezTo>
                    <a:pt x="30" y="86"/>
                    <a:pt x="30" y="86"/>
                    <a:pt x="30" y="86"/>
                  </a:cubicBezTo>
                  <a:cubicBezTo>
                    <a:pt x="34" y="105"/>
                    <a:pt x="34" y="105"/>
                    <a:pt x="34" y="105"/>
                  </a:cubicBezTo>
                  <a:cubicBezTo>
                    <a:pt x="26" y="106"/>
                    <a:pt x="26" y="106"/>
                    <a:pt x="26" y="106"/>
                  </a:cubicBezTo>
                  <a:cubicBezTo>
                    <a:pt x="26" y="106"/>
                    <a:pt x="38" y="140"/>
                    <a:pt x="38" y="152"/>
                  </a:cubicBezTo>
                  <a:cubicBezTo>
                    <a:pt x="38" y="164"/>
                    <a:pt x="21" y="171"/>
                    <a:pt x="21" y="179"/>
                  </a:cubicBezTo>
                  <a:cubicBezTo>
                    <a:pt x="21" y="187"/>
                    <a:pt x="20" y="209"/>
                    <a:pt x="20" y="209"/>
                  </a:cubicBezTo>
                  <a:cubicBezTo>
                    <a:pt x="20" y="209"/>
                    <a:pt x="0" y="227"/>
                    <a:pt x="0" y="241"/>
                  </a:cubicBezTo>
                  <a:cubicBezTo>
                    <a:pt x="0" y="255"/>
                    <a:pt x="13" y="291"/>
                    <a:pt x="13" y="291"/>
                  </a:cubicBezTo>
                  <a:cubicBezTo>
                    <a:pt x="31" y="297"/>
                    <a:pt x="31" y="297"/>
                    <a:pt x="31" y="297"/>
                  </a:cubicBezTo>
                  <a:cubicBezTo>
                    <a:pt x="32" y="332"/>
                    <a:pt x="32" y="332"/>
                    <a:pt x="32" y="332"/>
                  </a:cubicBezTo>
                  <a:cubicBezTo>
                    <a:pt x="41" y="334"/>
                    <a:pt x="47" y="334"/>
                    <a:pt x="47" y="334"/>
                  </a:cubicBezTo>
                  <a:cubicBezTo>
                    <a:pt x="47" y="334"/>
                    <a:pt x="51" y="349"/>
                    <a:pt x="61" y="345"/>
                  </a:cubicBezTo>
                  <a:cubicBezTo>
                    <a:pt x="71" y="341"/>
                    <a:pt x="92" y="323"/>
                    <a:pt x="99" y="321"/>
                  </a:cubicBezTo>
                  <a:cubicBezTo>
                    <a:pt x="106" y="319"/>
                    <a:pt x="117" y="321"/>
                    <a:pt x="117" y="321"/>
                  </a:cubicBezTo>
                  <a:cubicBezTo>
                    <a:pt x="117" y="321"/>
                    <a:pt x="138" y="303"/>
                    <a:pt x="141" y="302"/>
                  </a:cubicBezTo>
                  <a:cubicBezTo>
                    <a:pt x="144" y="301"/>
                    <a:pt x="159" y="298"/>
                    <a:pt x="159" y="298"/>
                  </a:cubicBezTo>
                  <a:cubicBezTo>
                    <a:pt x="159" y="298"/>
                    <a:pt x="165" y="282"/>
                    <a:pt x="173" y="283"/>
                  </a:cubicBezTo>
                  <a:cubicBezTo>
                    <a:pt x="181" y="284"/>
                    <a:pt x="187" y="292"/>
                    <a:pt x="196" y="287"/>
                  </a:cubicBezTo>
                  <a:cubicBezTo>
                    <a:pt x="201" y="284"/>
                    <a:pt x="207" y="278"/>
                    <a:pt x="213" y="273"/>
                  </a:cubicBezTo>
                  <a:cubicBezTo>
                    <a:pt x="193" y="256"/>
                    <a:pt x="193" y="256"/>
                    <a:pt x="193" y="256"/>
                  </a:cubicBezTo>
                  <a:lnTo>
                    <a:pt x="185" y="2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0" name="Togo">
              <a:extLst>
                <a:ext uri="{FF2B5EF4-FFF2-40B4-BE49-F238E27FC236}">
                  <a16:creationId xmlns:a16="http://schemas.microsoft.com/office/drawing/2014/main" id="{CF6BC467-EBE6-4754-A638-F663053E2CDE}"/>
                </a:ext>
              </a:extLst>
            </p:cNvPr>
            <p:cNvSpPr>
              <a:spLocks/>
            </p:cNvSpPr>
            <p:nvPr/>
          </p:nvSpPr>
          <p:spPr bwMode="gray">
            <a:xfrm>
              <a:off x="5647516" y="3516485"/>
              <a:ext cx="68178" cy="202404"/>
            </a:xfrm>
            <a:custGeom>
              <a:avLst/>
              <a:gdLst>
                <a:gd name="T0" fmla="*/ 82 w 91"/>
                <a:gd name="T1" fmla="*/ 239 h 270"/>
                <a:gd name="T2" fmla="*/ 80 w 91"/>
                <a:gd name="T3" fmla="*/ 195 h 270"/>
                <a:gd name="T4" fmla="*/ 85 w 91"/>
                <a:gd name="T5" fmla="*/ 188 h 270"/>
                <a:gd name="T6" fmla="*/ 79 w 91"/>
                <a:gd name="T7" fmla="*/ 182 h 270"/>
                <a:gd name="T8" fmla="*/ 80 w 91"/>
                <a:gd name="T9" fmla="*/ 143 h 270"/>
                <a:gd name="T10" fmla="*/ 85 w 91"/>
                <a:gd name="T11" fmla="*/ 135 h 270"/>
                <a:gd name="T12" fmla="*/ 81 w 91"/>
                <a:gd name="T13" fmla="*/ 108 h 270"/>
                <a:gd name="T14" fmla="*/ 69 w 91"/>
                <a:gd name="T15" fmla="*/ 91 h 270"/>
                <a:gd name="T16" fmla="*/ 69 w 91"/>
                <a:gd name="T17" fmla="*/ 60 h 270"/>
                <a:gd name="T18" fmla="*/ 42 w 91"/>
                <a:gd name="T19" fmla="*/ 37 h 270"/>
                <a:gd name="T20" fmla="*/ 41 w 91"/>
                <a:gd name="T21" fmla="*/ 18 h 270"/>
                <a:gd name="T22" fmla="*/ 47 w 91"/>
                <a:gd name="T23" fmla="*/ 6 h 270"/>
                <a:gd name="T24" fmla="*/ 33 w 91"/>
                <a:gd name="T25" fmla="*/ 7 h 270"/>
                <a:gd name="T26" fmla="*/ 18 w 91"/>
                <a:gd name="T27" fmla="*/ 0 h 270"/>
                <a:gd name="T28" fmla="*/ 7 w 91"/>
                <a:gd name="T29" fmla="*/ 1 h 270"/>
                <a:gd name="T30" fmla="*/ 7 w 91"/>
                <a:gd name="T31" fmla="*/ 12 h 270"/>
                <a:gd name="T32" fmla="*/ 0 w 91"/>
                <a:gd name="T33" fmla="*/ 21 h 270"/>
                <a:gd name="T34" fmla="*/ 22 w 91"/>
                <a:gd name="T35" fmla="*/ 39 h 270"/>
                <a:gd name="T36" fmla="*/ 14 w 91"/>
                <a:gd name="T37" fmla="*/ 88 h 270"/>
                <a:gd name="T38" fmla="*/ 30 w 91"/>
                <a:gd name="T39" fmla="*/ 85 h 270"/>
                <a:gd name="T40" fmla="*/ 26 w 91"/>
                <a:gd name="T41" fmla="*/ 110 h 270"/>
                <a:gd name="T42" fmla="*/ 33 w 91"/>
                <a:gd name="T43" fmla="*/ 120 h 270"/>
                <a:gd name="T44" fmla="*/ 21 w 91"/>
                <a:gd name="T45" fmla="*/ 131 h 270"/>
                <a:gd name="T46" fmla="*/ 39 w 91"/>
                <a:gd name="T47" fmla="*/ 145 h 270"/>
                <a:gd name="T48" fmla="*/ 35 w 91"/>
                <a:gd name="T49" fmla="*/ 154 h 270"/>
                <a:gd name="T50" fmla="*/ 33 w 91"/>
                <a:gd name="T51" fmla="*/ 183 h 270"/>
                <a:gd name="T52" fmla="*/ 30 w 91"/>
                <a:gd name="T53" fmla="*/ 195 h 270"/>
                <a:gd name="T54" fmla="*/ 38 w 91"/>
                <a:gd name="T55" fmla="*/ 202 h 270"/>
                <a:gd name="T56" fmla="*/ 33 w 91"/>
                <a:gd name="T57" fmla="*/ 225 h 270"/>
                <a:gd name="T58" fmla="*/ 41 w 91"/>
                <a:gd name="T59" fmla="*/ 253 h 270"/>
                <a:gd name="T60" fmla="*/ 61 w 91"/>
                <a:gd name="T61" fmla="*/ 270 h 270"/>
                <a:gd name="T62" fmla="*/ 78 w 91"/>
                <a:gd name="T63" fmla="*/ 259 h 270"/>
                <a:gd name="T64" fmla="*/ 91 w 91"/>
                <a:gd name="T65" fmla="*/ 258 h 270"/>
                <a:gd name="T66" fmla="*/ 82 w 91"/>
                <a:gd name="T67" fmla="*/ 23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270">
                  <a:moveTo>
                    <a:pt x="82" y="239"/>
                  </a:moveTo>
                  <a:cubicBezTo>
                    <a:pt x="80" y="195"/>
                    <a:pt x="80" y="195"/>
                    <a:pt x="80" y="195"/>
                  </a:cubicBezTo>
                  <a:cubicBezTo>
                    <a:pt x="85" y="188"/>
                    <a:pt x="85" y="188"/>
                    <a:pt x="85" y="188"/>
                  </a:cubicBezTo>
                  <a:cubicBezTo>
                    <a:pt x="79" y="182"/>
                    <a:pt x="79" y="182"/>
                    <a:pt x="79" y="182"/>
                  </a:cubicBezTo>
                  <a:cubicBezTo>
                    <a:pt x="80" y="143"/>
                    <a:pt x="80" y="143"/>
                    <a:pt x="80" y="143"/>
                  </a:cubicBezTo>
                  <a:cubicBezTo>
                    <a:pt x="85" y="135"/>
                    <a:pt x="85" y="135"/>
                    <a:pt x="85" y="135"/>
                  </a:cubicBezTo>
                  <a:cubicBezTo>
                    <a:pt x="85" y="135"/>
                    <a:pt x="80" y="116"/>
                    <a:pt x="81" y="108"/>
                  </a:cubicBezTo>
                  <a:cubicBezTo>
                    <a:pt x="82" y="100"/>
                    <a:pt x="69" y="91"/>
                    <a:pt x="69" y="91"/>
                  </a:cubicBezTo>
                  <a:cubicBezTo>
                    <a:pt x="69" y="91"/>
                    <a:pt x="71" y="68"/>
                    <a:pt x="69" y="60"/>
                  </a:cubicBezTo>
                  <a:cubicBezTo>
                    <a:pt x="67" y="52"/>
                    <a:pt x="42" y="37"/>
                    <a:pt x="42" y="37"/>
                  </a:cubicBezTo>
                  <a:cubicBezTo>
                    <a:pt x="41" y="18"/>
                    <a:pt x="41" y="18"/>
                    <a:pt x="41" y="18"/>
                  </a:cubicBezTo>
                  <a:cubicBezTo>
                    <a:pt x="47" y="6"/>
                    <a:pt x="47" y="6"/>
                    <a:pt x="47" y="6"/>
                  </a:cubicBezTo>
                  <a:cubicBezTo>
                    <a:pt x="33" y="7"/>
                    <a:pt x="33" y="7"/>
                    <a:pt x="33" y="7"/>
                  </a:cubicBezTo>
                  <a:cubicBezTo>
                    <a:pt x="18" y="0"/>
                    <a:pt x="18" y="0"/>
                    <a:pt x="18" y="0"/>
                  </a:cubicBezTo>
                  <a:cubicBezTo>
                    <a:pt x="7" y="1"/>
                    <a:pt x="7" y="1"/>
                    <a:pt x="7" y="1"/>
                  </a:cubicBezTo>
                  <a:cubicBezTo>
                    <a:pt x="7" y="12"/>
                    <a:pt x="7" y="12"/>
                    <a:pt x="7" y="12"/>
                  </a:cubicBezTo>
                  <a:cubicBezTo>
                    <a:pt x="0" y="21"/>
                    <a:pt x="0" y="21"/>
                    <a:pt x="0" y="21"/>
                  </a:cubicBezTo>
                  <a:cubicBezTo>
                    <a:pt x="22" y="39"/>
                    <a:pt x="22" y="39"/>
                    <a:pt x="22" y="39"/>
                  </a:cubicBezTo>
                  <a:cubicBezTo>
                    <a:pt x="14" y="88"/>
                    <a:pt x="14" y="88"/>
                    <a:pt x="14" y="88"/>
                  </a:cubicBezTo>
                  <a:cubicBezTo>
                    <a:pt x="14" y="88"/>
                    <a:pt x="26" y="78"/>
                    <a:pt x="30" y="85"/>
                  </a:cubicBezTo>
                  <a:cubicBezTo>
                    <a:pt x="34" y="92"/>
                    <a:pt x="26" y="110"/>
                    <a:pt x="26" y="110"/>
                  </a:cubicBezTo>
                  <a:cubicBezTo>
                    <a:pt x="26" y="110"/>
                    <a:pt x="34" y="117"/>
                    <a:pt x="33" y="120"/>
                  </a:cubicBezTo>
                  <a:cubicBezTo>
                    <a:pt x="32" y="123"/>
                    <a:pt x="21" y="131"/>
                    <a:pt x="21" y="131"/>
                  </a:cubicBezTo>
                  <a:cubicBezTo>
                    <a:pt x="21" y="131"/>
                    <a:pt x="38" y="139"/>
                    <a:pt x="39" y="145"/>
                  </a:cubicBezTo>
                  <a:cubicBezTo>
                    <a:pt x="40" y="151"/>
                    <a:pt x="35" y="154"/>
                    <a:pt x="35" y="154"/>
                  </a:cubicBezTo>
                  <a:cubicBezTo>
                    <a:pt x="33" y="183"/>
                    <a:pt x="33" y="183"/>
                    <a:pt x="33" y="183"/>
                  </a:cubicBezTo>
                  <a:cubicBezTo>
                    <a:pt x="33" y="183"/>
                    <a:pt x="30" y="190"/>
                    <a:pt x="30" y="195"/>
                  </a:cubicBezTo>
                  <a:cubicBezTo>
                    <a:pt x="30" y="200"/>
                    <a:pt x="37" y="196"/>
                    <a:pt x="38" y="202"/>
                  </a:cubicBezTo>
                  <a:cubicBezTo>
                    <a:pt x="39" y="208"/>
                    <a:pt x="33" y="225"/>
                    <a:pt x="33" y="225"/>
                  </a:cubicBezTo>
                  <a:cubicBezTo>
                    <a:pt x="41" y="253"/>
                    <a:pt x="41" y="253"/>
                    <a:pt x="41" y="253"/>
                  </a:cubicBezTo>
                  <a:cubicBezTo>
                    <a:pt x="61" y="270"/>
                    <a:pt x="61" y="270"/>
                    <a:pt x="61" y="270"/>
                  </a:cubicBezTo>
                  <a:cubicBezTo>
                    <a:pt x="66" y="264"/>
                    <a:pt x="72" y="260"/>
                    <a:pt x="78" y="259"/>
                  </a:cubicBezTo>
                  <a:cubicBezTo>
                    <a:pt x="82" y="258"/>
                    <a:pt x="86" y="258"/>
                    <a:pt x="91" y="258"/>
                  </a:cubicBezTo>
                  <a:cubicBezTo>
                    <a:pt x="91" y="248"/>
                    <a:pt x="82" y="239"/>
                    <a:pt x="82" y="23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1" name="Benin">
              <a:extLst>
                <a:ext uri="{FF2B5EF4-FFF2-40B4-BE49-F238E27FC236}">
                  <a16:creationId xmlns:a16="http://schemas.microsoft.com/office/drawing/2014/main" id="{7954E7F4-E803-441D-8035-78474F39BCDD}"/>
                </a:ext>
              </a:extLst>
            </p:cNvPr>
            <p:cNvSpPr>
              <a:spLocks/>
            </p:cNvSpPr>
            <p:nvPr/>
          </p:nvSpPr>
          <p:spPr bwMode="gray">
            <a:xfrm>
              <a:off x="5679475" y="3463219"/>
              <a:ext cx="112919" cy="249277"/>
            </a:xfrm>
            <a:custGeom>
              <a:avLst/>
              <a:gdLst>
                <a:gd name="T0" fmla="*/ 94 w 150"/>
                <a:gd name="T1" fmla="*/ 247 h 332"/>
                <a:gd name="T2" fmla="*/ 97 w 150"/>
                <a:gd name="T3" fmla="*/ 228 h 332"/>
                <a:gd name="T4" fmla="*/ 94 w 150"/>
                <a:gd name="T5" fmla="*/ 206 h 332"/>
                <a:gd name="T6" fmla="*/ 96 w 150"/>
                <a:gd name="T7" fmla="*/ 183 h 332"/>
                <a:gd name="T8" fmla="*/ 112 w 150"/>
                <a:gd name="T9" fmla="*/ 177 h 332"/>
                <a:gd name="T10" fmla="*/ 118 w 150"/>
                <a:gd name="T11" fmla="*/ 148 h 332"/>
                <a:gd name="T12" fmla="*/ 133 w 150"/>
                <a:gd name="T13" fmla="*/ 132 h 332"/>
                <a:gd name="T14" fmla="*/ 135 w 150"/>
                <a:gd name="T15" fmla="*/ 105 h 332"/>
                <a:gd name="T16" fmla="*/ 148 w 150"/>
                <a:gd name="T17" fmla="*/ 95 h 332"/>
                <a:gd name="T18" fmla="*/ 144 w 150"/>
                <a:gd name="T19" fmla="*/ 85 h 332"/>
                <a:gd name="T20" fmla="*/ 145 w 150"/>
                <a:gd name="T21" fmla="*/ 76 h 332"/>
                <a:gd name="T22" fmla="*/ 131 w 150"/>
                <a:gd name="T23" fmla="*/ 51 h 332"/>
                <a:gd name="T24" fmla="*/ 139 w 150"/>
                <a:gd name="T25" fmla="*/ 31 h 332"/>
                <a:gd name="T26" fmla="*/ 118 w 150"/>
                <a:gd name="T27" fmla="*/ 22 h 332"/>
                <a:gd name="T28" fmla="*/ 96 w 150"/>
                <a:gd name="T29" fmla="*/ 0 h 332"/>
                <a:gd name="T30" fmla="*/ 79 w 150"/>
                <a:gd name="T31" fmla="*/ 7 h 332"/>
                <a:gd name="T32" fmla="*/ 76 w 150"/>
                <a:gd name="T33" fmla="*/ 23 h 332"/>
                <a:gd name="T34" fmla="*/ 83 w 150"/>
                <a:gd name="T35" fmla="*/ 26 h 332"/>
                <a:gd name="T36" fmla="*/ 77 w 150"/>
                <a:gd name="T37" fmla="*/ 28 h 332"/>
                <a:gd name="T38" fmla="*/ 74 w 150"/>
                <a:gd name="T39" fmla="*/ 39 h 332"/>
                <a:gd name="T40" fmla="*/ 63 w 150"/>
                <a:gd name="T41" fmla="*/ 43 h 332"/>
                <a:gd name="T42" fmla="*/ 58 w 150"/>
                <a:gd name="T43" fmla="*/ 53 h 332"/>
                <a:gd name="T44" fmla="*/ 32 w 150"/>
                <a:gd name="T45" fmla="*/ 51 h 332"/>
                <a:gd name="T46" fmla="*/ 19 w 150"/>
                <a:gd name="T47" fmla="*/ 70 h 332"/>
                <a:gd name="T48" fmla="*/ 11 w 150"/>
                <a:gd name="T49" fmla="*/ 70 h 332"/>
                <a:gd name="T50" fmla="*/ 6 w 150"/>
                <a:gd name="T51" fmla="*/ 77 h 332"/>
                <a:gd name="T52" fmla="*/ 0 w 150"/>
                <a:gd name="T53" fmla="*/ 89 h 332"/>
                <a:gd name="T54" fmla="*/ 1 w 150"/>
                <a:gd name="T55" fmla="*/ 108 h 332"/>
                <a:gd name="T56" fmla="*/ 28 w 150"/>
                <a:gd name="T57" fmla="*/ 131 h 332"/>
                <a:gd name="T58" fmla="*/ 28 w 150"/>
                <a:gd name="T59" fmla="*/ 162 h 332"/>
                <a:gd name="T60" fmla="*/ 40 w 150"/>
                <a:gd name="T61" fmla="*/ 179 h 332"/>
                <a:gd name="T62" fmla="*/ 44 w 150"/>
                <a:gd name="T63" fmla="*/ 206 h 332"/>
                <a:gd name="T64" fmla="*/ 39 w 150"/>
                <a:gd name="T65" fmla="*/ 214 h 332"/>
                <a:gd name="T66" fmla="*/ 38 w 150"/>
                <a:gd name="T67" fmla="*/ 253 h 332"/>
                <a:gd name="T68" fmla="*/ 44 w 150"/>
                <a:gd name="T69" fmla="*/ 259 h 332"/>
                <a:gd name="T70" fmla="*/ 39 w 150"/>
                <a:gd name="T71" fmla="*/ 266 h 332"/>
                <a:gd name="T72" fmla="*/ 41 w 150"/>
                <a:gd name="T73" fmla="*/ 310 h 332"/>
                <a:gd name="T74" fmla="*/ 50 w 150"/>
                <a:gd name="T75" fmla="*/ 329 h 332"/>
                <a:gd name="T76" fmla="*/ 50 w 150"/>
                <a:gd name="T77" fmla="*/ 329 h 332"/>
                <a:gd name="T78" fmla="*/ 73 w 150"/>
                <a:gd name="T79" fmla="*/ 332 h 332"/>
                <a:gd name="T80" fmla="*/ 81 w 150"/>
                <a:gd name="T81" fmla="*/ 318 h 332"/>
                <a:gd name="T82" fmla="*/ 91 w 150"/>
                <a:gd name="T83" fmla="*/ 323 h 332"/>
                <a:gd name="T84" fmla="*/ 95 w 150"/>
                <a:gd name="T85" fmla="*/ 306 h 332"/>
                <a:gd name="T86" fmla="*/ 94 w 150"/>
                <a:gd name="T87" fmla="*/ 24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332">
                  <a:moveTo>
                    <a:pt x="94" y="247"/>
                  </a:moveTo>
                  <a:cubicBezTo>
                    <a:pt x="97" y="228"/>
                    <a:pt x="97" y="228"/>
                    <a:pt x="97" y="228"/>
                  </a:cubicBezTo>
                  <a:cubicBezTo>
                    <a:pt x="94" y="206"/>
                    <a:pt x="94" y="206"/>
                    <a:pt x="94" y="206"/>
                  </a:cubicBezTo>
                  <a:cubicBezTo>
                    <a:pt x="96" y="183"/>
                    <a:pt x="96" y="183"/>
                    <a:pt x="96" y="183"/>
                  </a:cubicBezTo>
                  <a:cubicBezTo>
                    <a:pt x="96" y="183"/>
                    <a:pt x="104" y="187"/>
                    <a:pt x="112" y="177"/>
                  </a:cubicBezTo>
                  <a:cubicBezTo>
                    <a:pt x="120" y="167"/>
                    <a:pt x="115" y="155"/>
                    <a:pt x="118" y="148"/>
                  </a:cubicBezTo>
                  <a:cubicBezTo>
                    <a:pt x="121" y="141"/>
                    <a:pt x="133" y="132"/>
                    <a:pt x="133" y="132"/>
                  </a:cubicBezTo>
                  <a:cubicBezTo>
                    <a:pt x="135" y="105"/>
                    <a:pt x="135" y="105"/>
                    <a:pt x="135" y="105"/>
                  </a:cubicBezTo>
                  <a:cubicBezTo>
                    <a:pt x="135" y="105"/>
                    <a:pt x="146" y="102"/>
                    <a:pt x="148" y="95"/>
                  </a:cubicBezTo>
                  <a:cubicBezTo>
                    <a:pt x="150" y="88"/>
                    <a:pt x="144" y="85"/>
                    <a:pt x="144" y="85"/>
                  </a:cubicBezTo>
                  <a:cubicBezTo>
                    <a:pt x="144" y="85"/>
                    <a:pt x="145" y="82"/>
                    <a:pt x="145" y="76"/>
                  </a:cubicBezTo>
                  <a:cubicBezTo>
                    <a:pt x="145" y="70"/>
                    <a:pt x="130" y="58"/>
                    <a:pt x="131" y="51"/>
                  </a:cubicBezTo>
                  <a:cubicBezTo>
                    <a:pt x="132" y="44"/>
                    <a:pt x="139" y="31"/>
                    <a:pt x="139" y="31"/>
                  </a:cubicBezTo>
                  <a:cubicBezTo>
                    <a:pt x="139" y="31"/>
                    <a:pt x="123" y="25"/>
                    <a:pt x="118" y="22"/>
                  </a:cubicBezTo>
                  <a:cubicBezTo>
                    <a:pt x="113" y="19"/>
                    <a:pt x="96" y="0"/>
                    <a:pt x="96" y="0"/>
                  </a:cubicBezTo>
                  <a:cubicBezTo>
                    <a:pt x="79" y="7"/>
                    <a:pt x="79" y="7"/>
                    <a:pt x="79" y="7"/>
                  </a:cubicBezTo>
                  <a:cubicBezTo>
                    <a:pt x="76" y="23"/>
                    <a:pt x="76" y="23"/>
                    <a:pt x="76" y="23"/>
                  </a:cubicBezTo>
                  <a:cubicBezTo>
                    <a:pt x="83" y="26"/>
                    <a:pt x="83" y="26"/>
                    <a:pt x="83" y="26"/>
                  </a:cubicBezTo>
                  <a:cubicBezTo>
                    <a:pt x="77" y="28"/>
                    <a:pt x="77" y="28"/>
                    <a:pt x="77" y="28"/>
                  </a:cubicBezTo>
                  <a:cubicBezTo>
                    <a:pt x="74" y="39"/>
                    <a:pt x="74" y="39"/>
                    <a:pt x="74" y="39"/>
                  </a:cubicBezTo>
                  <a:cubicBezTo>
                    <a:pt x="74" y="39"/>
                    <a:pt x="67" y="40"/>
                    <a:pt x="63" y="43"/>
                  </a:cubicBezTo>
                  <a:cubicBezTo>
                    <a:pt x="59" y="46"/>
                    <a:pt x="58" y="53"/>
                    <a:pt x="58" y="53"/>
                  </a:cubicBezTo>
                  <a:cubicBezTo>
                    <a:pt x="58" y="53"/>
                    <a:pt x="32" y="52"/>
                    <a:pt x="32" y="51"/>
                  </a:cubicBezTo>
                  <a:cubicBezTo>
                    <a:pt x="21" y="56"/>
                    <a:pt x="19" y="70"/>
                    <a:pt x="19" y="70"/>
                  </a:cubicBezTo>
                  <a:cubicBezTo>
                    <a:pt x="11" y="70"/>
                    <a:pt x="11" y="70"/>
                    <a:pt x="11" y="70"/>
                  </a:cubicBezTo>
                  <a:cubicBezTo>
                    <a:pt x="6" y="77"/>
                    <a:pt x="6" y="77"/>
                    <a:pt x="6" y="77"/>
                  </a:cubicBezTo>
                  <a:cubicBezTo>
                    <a:pt x="0" y="89"/>
                    <a:pt x="0" y="89"/>
                    <a:pt x="0" y="89"/>
                  </a:cubicBezTo>
                  <a:cubicBezTo>
                    <a:pt x="1" y="108"/>
                    <a:pt x="1" y="108"/>
                    <a:pt x="1" y="108"/>
                  </a:cubicBezTo>
                  <a:cubicBezTo>
                    <a:pt x="1" y="108"/>
                    <a:pt x="26" y="123"/>
                    <a:pt x="28" y="131"/>
                  </a:cubicBezTo>
                  <a:cubicBezTo>
                    <a:pt x="30" y="139"/>
                    <a:pt x="28" y="162"/>
                    <a:pt x="28" y="162"/>
                  </a:cubicBezTo>
                  <a:cubicBezTo>
                    <a:pt x="28" y="162"/>
                    <a:pt x="41" y="171"/>
                    <a:pt x="40" y="179"/>
                  </a:cubicBezTo>
                  <a:cubicBezTo>
                    <a:pt x="39" y="187"/>
                    <a:pt x="44" y="206"/>
                    <a:pt x="44" y="206"/>
                  </a:cubicBezTo>
                  <a:cubicBezTo>
                    <a:pt x="39" y="214"/>
                    <a:pt x="39" y="214"/>
                    <a:pt x="39" y="214"/>
                  </a:cubicBezTo>
                  <a:cubicBezTo>
                    <a:pt x="38" y="253"/>
                    <a:pt x="38" y="253"/>
                    <a:pt x="38" y="253"/>
                  </a:cubicBezTo>
                  <a:cubicBezTo>
                    <a:pt x="44" y="259"/>
                    <a:pt x="44" y="259"/>
                    <a:pt x="44" y="259"/>
                  </a:cubicBezTo>
                  <a:cubicBezTo>
                    <a:pt x="39" y="266"/>
                    <a:pt x="39" y="266"/>
                    <a:pt x="39" y="266"/>
                  </a:cubicBezTo>
                  <a:cubicBezTo>
                    <a:pt x="41" y="310"/>
                    <a:pt x="41" y="310"/>
                    <a:pt x="41" y="310"/>
                  </a:cubicBezTo>
                  <a:cubicBezTo>
                    <a:pt x="41" y="310"/>
                    <a:pt x="50" y="319"/>
                    <a:pt x="50" y="329"/>
                  </a:cubicBezTo>
                  <a:cubicBezTo>
                    <a:pt x="50" y="329"/>
                    <a:pt x="50" y="329"/>
                    <a:pt x="50" y="329"/>
                  </a:cubicBezTo>
                  <a:cubicBezTo>
                    <a:pt x="61" y="330"/>
                    <a:pt x="73" y="332"/>
                    <a:pt x="73" y="332"/>
                  </a:cubicBezTo>
                  <a:cubicBezTo>
                    <a:pt x="81" y="318"/>
                    <a:pt x="81" y="318"/>
                    <a:pt x="81" y="318"/>
                  </a:cubicBezTo>
                  <a:cubicBezTo>
                    <a:pt x="81" y="318"/>
                    <a:pt x="85" y="320"/>
                    <a:pt x="91" y="323"/>
                  </a:cubicBezTo>
                  <a:cubicBezTo>
                    <a:pt x="95" y="306"/>
                    <a:pt x="95" y="306"/>
                    <a:pt x="95" y="306"/>
                  </a:cubicBezTo>
                  <a:lnTo>
                    <a:pt x="94" y="24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2" name="Nigeria">
              <a:extLst>
                <a:ext uri="{FF2B5EF4-FFF2-40B4-BE49-F238E27FC236}">
                  <a16:creationId xmlns:a16="http://schemas.microsoft.com/office/drawing/2014/main" id="{F75B07EA-EC3C-4DCC-92EA-D5AA45B9ECF8}"/>
                </a:ext>
              </a:extLst>
            </p:cNvPr>
            <p:cNvSpPr>
              <a:spLocks/>
            </p:cNvSpPr>
            <p:nvPr/>
          </p:nvSpPr>
          <p:spPr bwMode="gray">
            <a:xfrm>
              <a:off x="5747653" y="3403563"/>
              <a:ext cx="426113" cy="383501"/>
            </a:xfrm>
            <a:custGeom>
              <a:avLst/>
              <a:gdLst>
                <a:gd name="T0" fmla="*/ 290 w 567"/>
                <a:gd name="T1" fmla="*/ 469 h 511"/>
                <a:gd name="T2" fmla="*/ 333 w 567"/>
                <a:gd name="T3" fmla="*/ 394 h 511"/>
                <a:gd name="T4" fmla="*/ 372 w 567"/>
                <a:gd name="T5" fmla="*/ 375 h 511"/>
                <a:gd name="T6" fmla="*/ 396 w 567"/>
                <a:gd name="T7" fmla="*/ 383 h 511"/>
                <a:gd name="T8" fmla="*/ 417 w 567"/>
                <a:gd name="T9" fmla="*/ 378 h 511"/>
                <a:gd name="T10" fmla="*/ 434 w 567"/>
                <a:gd name="T11" fmla="*/ 343 h 511"/>
                <a:gd name="T12" fmla="*/ 458 w 567"/>
                <a:gd name="T13" fmla="*/ 291 h 511"/>
                <a:gd name="T14" fmla="*/ 484 w 567"/>
                <a:gd name="T15" fmla="*/ 239 h 511"/>
                <a:gd name="T16" fmla="*/ 504 w 567"/>
                <a:gd name="T17" fmla="*/ 200 h 511"/>
                <a:gd name="T18" fmla="*/ 513 w 567"/>
                <a:gd name="T19" fmla="*/ 177 h 511"/>
                <a:gd name="T20" fmla="*/ 533 w 567"/>
                <a:gd name="T21" fmla="*/ 141 h 511"/>
                <a:gd name="T22" fmla="*/ 559 w 567"/>
                <a:gd name="T23" fmla="*/ 111 h 511"/>
                <a:gd name="T24" fmla="*/ 540 w 567"/>
                <a:gd name="T25" fmla="*/ 84 h 511"/>
                <a:gd name="T26" fmla="*/ 517 w 567"/>
                <a:gd name="T27" fmla="*/ 8 h 511"/>
                <a:gd name="T28" fmla="*/ 499 w 567"/>
                <a:gd name="T29" fmla="*/ 22 h 511"/>
                <a:gd name="T30" fmla="*/ 458 w 567"/>
                <a:gd name="T31" fmla="*/ 40 h 511"/>
                <a:gd name="T32" fmla="*/ 382 w 567"/>
                <a:gd name="T33" fmla="*/ 25 h 511"/>
                <a:gd name="T34" fmla="*/ 293 w 567"/>
                <a:gd name="T35" fmla="*/ 55 h 511"/>
                <a:gd name="T36" fmla="*/ 205 w 567"/>
                <a:gd name="T37" fmla="*/ 47 h 511"/>
                <a:gd name="T38" fmla="*/ 174 w 567"/>
                <a:gd name="T39" fmla="*/ 12 h 511"/>
                <a:gd name="T40" fmla="*/ 135 w 567"/>
                <a:gd name="T41" fmla="*/ 1 h 511"/>
                <a:gd name="T42" fmla="*/ 88 w 567"/>
                <a:gd name="T43" fmla="*/ 7 h 511"/>
                <a:gd name="T44" fmla="*/ 68 w 567"/>
                <a:gd name="T45" fmla="*/ 50 h 511"/>
                <a:gd name="T46" fmla="*/ 48 w 567"/>
                <a:gd name="T47" fmla="*/ 110 h 511"/>
                <a:gd name="T48" fmla="*/ 54 w 567"/>
                <a:gd name="T49" fmla="*/ 155 h 511"/>
                <a:gd name="T50" fmla="*/ 57 w 567"/>
                <a:gd name="T51" fmla="*/ 174 h 511"/>
                <a:gd name="T52" fmla="*/ 42 w 567"/>
                <a:gd name="T53" fmla="*/ 211 h 511"/>
                <a:gd name="T54" fmla="*/ 21 w 567"/>
                <a:gd name="T55" fmla="*/ 256 h 511"/>
                <a:gd name="T56" fmla="*/ 3 w 567"/>
                <a:gd name="T57" fmla="*/ 285 h 511"/>
                <a:gd name="T58" fmla="*/ 3 w 567"/>
                <a:gd name="T59" fmla="*/ 326 h 511"/>
                <a:gd name="T60" fmla="*/ 0 w 567"/>
                <a:gd name="T61" fmla="*/ 402 h 511"/>
                <a:gd name="T62" fmla="*/ 44 w 567"/>
                <a:gd name="T63" fmla="*/ 394 h 511"/>
                <a:gd name="T64" fmla="*/ 96 w 567"/>
                <a:gd name="T65" fmla="*/ 413 h 511"/>
                <a:gd name="T66" fmla="*/ 127 w 567"/>
                <a:gd name="T67" fmla="*/ 440 h 511"/>
                <a:gd name="T68" fmla="*/ 133 w 567"/>
                <a:gd name="T69" fmla="*/ 453 h 511"/>
                <a:gd name="T70" fmla="*/ 157 w 567"/>
                <a:gd name="T71" fmla="*/ 510 h 511"/>
                <a:gd name="T72" fmla="*/ 194 w 567"/>
                <a:gd name="T73" fmla="*/ 491 h 511"/>
                <a:gd name="T74" fmla="*/ 228 w 567"/>
                <a:gd name="T75" fmla="*/ 496 h 511"/>
                <a:gd name="T76" fmla="*/ 265 w 567"/>
                <a:gd name="T77" fmla="*/ 504 h 511"/>
                <a:gd name="T78" fmla="*/ 282 w 567"/>
                <a:gd name="T79" fmla="*/ 487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7" h="511">
                  <a:moveTo>
                    <a:pt x="281" y="490"/>
                  </a:moveTo>
                  <a:cubicBezTo>
                    <a:pt x="281" y="490"/>
                    <a:pt x="288" y="475"/>
                    <a:pt x="290" y="469"/>
                  </a:cubicBezTo>
                  <a:cubicBezTo>
                    <a:pt x="292" y="463"/>
                    <a:pt x="290" y="431"/>
                    <a:pt x="290" y="431"/>
                  </a:cubicBezTo>
                  <a:cubicBezTo>
                    <a:pt x="333" y="394"/>
                    <a:pt x="333" y="394"/>
                    <a:pt x="333" y="394"/>
                  </a:cubicBezTo>
                  <a:cubicBezTo>
                    <a:pt x="333" y="394"/>
                    <a:pt x="343" y="374"/>
                    <a:pt x="349" y="369"/>
                  </a:cubicBezTo>
                  <a:cubicBezTo>
                    <a:pt x="355" y="364"/>
                    <a:pt x="363" y="377"/>
                    <a:pt x="372" y="375"/>
                  </a:cubicBezTo>
                  <a:cubicBezTo>
                    <a:pt x="381" y="373"/>
                    <a:pt x="368" y="359"/>
                    <a:pt x="375" y="359"/>
                  </a:cubicBezTo>
                  <a:cubicBezTo>
                    <a:pt x="382" y="359"/>
                    <a:pt x="396" y="383"/>
                    <a:pt x="396" y="383"/>
                  </a:cubicBezTo>
                  <a:cubicBezTo>
                    <a:pt x="396" y="383"/>
                    <a:pt x="393" y="399"/>
                    <a:pt x="405" y="399"/>
                  </a:cubicBezTo>
                  <a:cubicBezTo>
                    <a:pt x="417" y="399"/>
                    <a:pt x="417" y="378"/>
                    <a:pt x="417" y="378"/>
                  </a:cubicBezTo>
                  <a:cubicBezTo>
                    <a:pt x="417" y="378"/>
                    <a:pt x="428" y="369"/>
                    <a:pt x="433" y="363"/>
                  </a:cubicBezTo>
                  <a:cubicBezTo>
                    <a:pt x="438" y="357"/>
                    <a:pt x="434" y="343"/>
                    <a:pt x="434" y="343"/>
                  </a:cubicBezTo>
                  <a:cubicBezTo>
                    <a:pt x="450" y="323"/>
                    <a:pt x="450" y="323"/>
                    <a:pt x="450" y="323"/>
                  </a:cubicBezTo>
                  <a:cubicBezTo>
                    <a:pt x="458" y="291"/>
                    <a:pt x="458" y="291"/>
                    <a:pt x="458" y="291"/>
                  </a:cubicBezTo>
                  <a:cubicBezTo>
                    <a:pt x="458" y="291"/>
                    <a:pt x="477" y="284"/>
                    <a:pt x="482" y="274"/>
                  </a:cubicBezTo>
                  <a:cubicBezTo>
                    <a:pt x="487" y="264"/>
                    <a:pt x="482" y="246"/>
                    <a:pt x="484" y="239"/>
                  </a:cubicBezTo>
                  <a:cubicBezTo>
                    <a:pt x="486" y="232"/>
                    <a:pt x="496" y="239"/>
                    <a:pt x="501" y="230"/>
                  </a:cubicBezTo>
                  <a:cubicBezTo>
                    <a:pt x="506" y="221"/>
                    <a:pt x="504" y="200"/>
                    <a:pt x="504" y="200"/>
                  </a:cubicBezTo>
                  <a:cubicBezTo>
                    <a:pt x="511" y="196"/>
                    <a:pt x="511" y="196"/>
                    <a:pt x="511" y="196"/>
                  </a:cubicBezTo>
                  <a:cubicBezTo>
                    <a:pt x="513" y="177"/>
                    <a:pt x="513" y="177"/>
                    <a:pt x="513" y="177"/>
                  </a:cubicBezTo>
                  <a:cubicBezTo>
                    <a:pt x="513" y="177"/>
                    <a:pt x="523" y="164"/>
                    <a:pt x="524" y="161"/>
                  </a:cubicBezTo>
                  <a:cubicBezTo>
                    <a:pt x="525" y="158"/>
                    <a:pt x="533" y="141"/>
                    <a:pt x="533" y="141"/>
                  </a:cubicBezTo>
                  <a:cubicBezTo>
                    <a:pt x="533" y="141"/>
                    <a:pt x="547" y="138"/>
                    <a:pt x="557" y="129"/>
                  </a:cubicBezTo>
                  <a:cubicBezTo>
                    <a:pt x="567" y="120"/>
                    <a:pt x="559" y="111"/>
                    <a:pt x="559" y="111"/>
                  </a:cubicBezTo>
                  <a:cubicBezTo>
                    <a:pt x="559" y="111"/>
                    <a:pt x="563" y="98"/>
                    <a:pt x="562" y="87"/>
                  </a:cubicBezTo>
                  <a:cubicBezTo>
                    <a:pt x="561" y="76"/>
                    <a:pt x="542" y="87"/>
                    <a:pt x="540" y="84"/>
                  </a:cubicBezTo>
                  <a:cubicBezTo>
                    <a:pt x="538" y="81"/>
                    <a:pt x="536" y="40"/>
                    <a:pt x="536" y="40"/>
                  </a:cubicBezTo>
                  <a:cubicBezTo>
                    <a:pt x="517" y="8"/>
                    <a:pt x="517" y="8"/>
                    <a:pt x="517" y="8"/>
                  </a:cubicBezTo>
                  <a:cubicBezTo>
                    <a:pt x="517" y="8"/>
                    <a:pt x="511" y="8"/>
                    <a:pt x="507" y="8"/>
                  </a:cubicBezTo>
                  <a:cubicBezTo>
                    <a:pt x="503" y="8"/>
                    <a:pt x="499" y="22"/>
                    <a:pt x="499" y="22"/>
                  </a:cubicBezTo>
                  <a:cubicBezTo>
                    <a:pt x="499" y="22"/>
                    <a:pt x="490" y="19"/>
                    <a:pt x="483" y="23"/>
                  </a:cubicBezTo>
                  <a:cubicBezTo>
                    <a:pt x="476" y="27"/>
                    <a:pt x="458" y="40"/>
                    <a:pt x="458" y="40"/>
                  </a:cubicBezTo>
                  <a:cubicBezTo>
                    <a:pt x="440" y="39"/>
                    <a:pt x="440" y="39"/>
                    <a:pt x="440" y="39"/>
                  </a:cubicBezTo>
                  <a:cubicBezTo>
                    <a:pt x="440" y="39"/>
                    <a:pt x="424" y="25"/>
                    <a:pt x="382" y="25"/>
                  </a:cubicBezTo>
                  <a:cubicBezTo>
                    <a:pt x="340" y="25"/>
                    <a:pt x="328" y="60"/>
                    <a:pt x="328" y="60"/>
                  </a:cubicBezTo>
                  <a:cubicBezTo>
                    <a:pt x="328" y="60"/>
                    <a:pt x="312" y="56"/>
                    <a:pt x="293" y="55"/>
                  </a:cubicBezTo>
                  <a:cubicBezTo>
                    <a:pt x="274" y="54"/>
                    <a:pt x="262" y="26"/>
                    <a:pt x="250" y="26"/>
                  </a:cubicBezTo>
                  <a:cubicBezTo>
                    <a:pt x="238" y="26"/>
                    <a:pt x="214" y="46"/>
                    <a:pt x="205" y="47"/>
                  </a:cubicBezTo>
                  <a:cubicBezTo>
                    <a:pt x="196" y="48"/>
                    <a:pt x="191" y="26"/>
                    <a:pt x="191" y="26"/>
                  </a:cubicBezTo>
                  <a:cubicBezTo>
                    <a:pt x="174" y="12"/>
                    <a:pt x="174" y="12"/>
                    <a:pt x="174" y="12"/>
                  </a:cubicBezTo>
                  <a:cubicBezTo>
                    <a:pt x="174" y="12"/>
                    <a:pt x="162" y="12"/>
                    <a:pt x="155" y="11"/>
                  </a:cubicBezTo>
                  <a:cubicBezTo>
                    <a:pt x="148" y="10"/>
                    <a:pt x="149" y="0"/>
                    <a:pt x="135" y="1"/>
                  </a:cubicBezTo>
                  <a:cubicBezTo>
                    <a:pt x="121" y="2"/>
                    <a:pt x="122" y="8"/>
                    <a:pt x="122" y="8"/>
                  </a:cubicBezTo>
                  <a:cubicBezTo>
                    <a:pt x="88" y="7"/>
                    <a:pt x="88" y="7"/>
                    <a:pt x="88" y="7"/>
                  </a:cubicBezTo>
                  <a:cubicBezTo>
                    <a:pt x="69" y="24"/>
                    <a:pt x="69" y="24"/>
                    <a:pt x="69" y="24"/>
                  </a:cubicBezTo>
                  <a:cubicBezTo>
                    <a:pt x="69" y="24"/>
                    <a:pt x="69" y="35"/>
                    <a:pt x="68" y="50"/>
                  </a:cubicBezTo>
                  <a:cubicBezTo>
                    <a:pt x="67" y="65"/>
                    <a:pt x="45" y="76"/>
                    <a:pt x="45" y="76"/>
                  </a:cubicBezTo>
                  <a:cubicBezTo>
                    <a:pt x="48" y="110"/>
                    <a:pt x="48" y="110"/>
                    <a:pt x="48" y="110"/>
                  </a:cubicBezTo>
                  <a:cubicBezTo>
                    <a:pt x="48" y="110"/>
                    <a:pt x="41" y="123"/>
                    <a:pt x="40" y="130"/>
                  </a:cubicBezTo>
                  <a:cubicBezTo>
                    <a:pt x="39" y="137"/>
                    <a:pt x="54" y="149"/>
                    <a:pt x="54" y="155"/>
                  </a:cubicBezTo>
                  <a:cubicBezTo>
                    <a:pt x="54" y="161"/>
                    <a:pt x="53" y="164"/>
                    <a:pt x="53" y="164"/>
                  </a:cubicBezTo>
                  <a:cubicBezTo>
                    <a:pt x="53" y="164"/>
                    <a:pt x="59" y="167"/>
                    <a:pt x="57" y="174"/>
                  </a:cubicBezTo>
                  <a:cubicBezTo>
                    <a:pt x="55" y="181"/>
                    <a:pt x="44" y="184"/>
                    <a:pt x="44" y="184"/>
                  </a:cubicBezTo>
                  <a:cubicBezTo>
                    <a:pt x="42" y="211"/>
                    <a:pt x="42" y="211"/>
                    <a:pt x="42" y="211"/>
                  </a:cubicBezTo>
                  <a:cubicBezTo>
                    <a:pt x="42" y="211"/>
                    <a:pt x="30" y="220"/>
                    <a:pt x="27" y="227"/>
                  </a:cubicBezTo>
                  <a:cubicBezTo>
                    <a:pt x="24" y="234"/>
                    <a:pt x="29" y="246"/>
                    <a:pt x="21" y="256"/>
                  </a:cubicBezTo>
                  <a:cubicBezTo>
                    <a:pt x="13" y="266"/>
                    <a:pt x="5" y="262"/>
                    <a:pt x="5" y="262"/>
                  </a:cubicBezTo>
                  <a:cubicBezTo>
                    <a:pt x="3" y="285"/>
                    <a:pt x="3" y="285"/>
                    <a:pt x="3" y="285"/>
                  </a:cubicBezTo>
                  <a:cubicBezTo>
                    <a:pt x="6" y="307"/>
                    <a:pt x="6" y="307"/>
                    <a:pt x="6" y="307"/>
                  </a:cubicBezTo>
                  <a:cubicBezTo>
                    <a:pt x="3" y="326"/>
                    <a:pt x="3" y="326"/>
                    <a:pt x="3" y="326"/>
                  </a:cubicBezTo>
                  <a:cubicBezTo>
                    <a:pt x="4" y="385"/>
                    <a:pt x="4" y="385"/>
                    <a:pt x="4" y="385"/>
                  </a:cubicBezTo>
                  <a:cubicBezTo>
                    <a:pt x="0" y="402"/>
                    <a:pt x="0" y="402"/>
                    <a:pt x="0" y="402"/>
                  </a:cubicBezTo>
                  <a:cubicBezTo>
                    <a:pt x="7" y="405"/>
                    <a:pt x="17" y="408"/>
                    <a:pt x="23" y="406"/>
                  </a:cubicBezTo>
                  <a:cubicBezTo>
                    <a:pt x="34" y="402"/>
                    <a:pt x="44" y="394"/>
                    <a:pt x="44" y="394"/>
                  </a:cubicBezTo>
                  <a:cubicBezTo>
                    <a:pt x="47" y="401"/>
                    <a:pt x="47" y="401"/>
                    <a:pt x="47" y="401"/>
                  </a:cubicBezTo>
                  <a:cubicBezTo>
                    <a:pt x="47" y="401"/>
                    <a:pt x="80" y="394"/>
                    <a:pt x="96" y="413"/>
                  </a:cubicBezTo>
                  <a:cubicBezTo>
                    <a:pt x="112" y="432"/>
                    <a:pt x="113" y="441"/>
                    <a:pt x="113" y="441"/>
                  </a:cubicBezTo>
                  <a:cubicBezTo>
                    <a:pt x="127" y="440"/>
                    <a:pt x="127" y="440"/>
                    <a:pt x="127" y="440"/>
                  </a:cubicBezTo>
                  <a:cubicBezTo>
                    <a:pt x="127" y="440"/>
                    <a:pt x="117" y="455"/>
                    <a:pt x="120" y="456"/>
                  </a:cubicBezTo>
                  <a:cubicBezTo>
                    <a:pt x="123" y="457"/>
                    <a:pt x="133" y="450"/>
                    <a:pt x="133" y="453"/>
                  </a:cubicBezTo>
                  <a:cubicBezTo>
                    <a:pt x="133" y="456"/>
                    <a:pt x="128" y="464"/>
                    <a:pt x="128" y="472"/>
                  </a:cubicBezTo>
                  <a:cubicBezTo>
                    <a:pt x="128" y="480"/>
                    <a:pt x="136" y="509"/>
                    <a:pt x="157" y="510"/>
                  </a:cubicBezTo>
                  <a:cubicBezTo>
                    <a:pt x="178" y="511"/>
                    <a:pt x="191" y="509"/>
                    <a:pt x="191" y="509"/>
                  </a:cubicBezTo>
                  <a:cubicBezTo>
                    <a:pt x="194" y="491"/>
                    <a:pt x="194" y="491"/>
                    <a:pt x="194" y="491"/>
                  </a:cubicBezTo>
                  <a:cubicBezTo>
                    <a:pt x="212" y="501"/>
                    <a:pt x="212" y="501"/>
                    <a:pt x="212" y="501"/>
                  </a:cubicBezTo>
                  <a:cubicBezTo>
                    <a:pt x="228" y="496"/>
                    <a:pt x="228" y="496"/>
                    <a:pt x="228" y="496"/>
                  </a:cubicBezTo>
                  <a:cubicBezTo>
                    <a:pt x="237" y="505"/>
                    <a:pt x="237" y="505"/>
                    <a:pt x="237" y="505"/>
                  </a:cubicBezTo>
                  <a:cubicBezTo>
                    <a:pt x="265" y="504"/>
                    <a:pt x="265" y="504"/>
                    <a:pt x="265" y="504"/>
                  </a:cubicBezTo>
                  <a:cubicBezTo>
                    <a:pt x="265" y="488"/>
                    <a:pt x="265" y="488"/>
                    <a:pt x="265" y="488"/>
                  </a:cubicBezTo>
                  <a:cubicBezTo>
                    <a:pt x="282" y="487"/>
                    <a:pt x="282" y="487"/>
                    <a:pt x="282" y="487"/>
                  </a:cubicBezTo>
                  <a:cubicBezTo>
                    <a:pt x="281" y="490"/>
                    <a:pt x="281" y="490"/>
                    <a:pt x="281" y="49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3" name="Tsjaad">
              <a:extLst>
                <a:ext uri="{FF2B5EF4-FFF2-40B4-BE49-F238E27FC236}">
                  <a16:creationId xmlns:a16="http://schemas.microsoft.com/office/drawing/2014/main" id="{52622641-2EAE-418F-AE26-3B30F47A0F8E}"/>
                </a:ext>
              </a:extLst>
            </p:cNvPr>
            <p:cNvSpPr>
              <a:spLocks/>
            </p:cNvSpPr>
            <p:nvPr/>
          </p:nvSpPr>
          <p:spPr bwMode="gray">
            <a:xfrm>
              <a:off x="6129023" y="3013671"/>
              <a:ext cx="370718" cy="651952"/>
            </a:xfrm>
            <a:custGeom>
              <a:avLst/>
              <a:gdLst>
                <a:gd name="T0" fmla="*/ 496 w 496"/>
                <a:gd name="T1" fmla="*/ 420 h 866"/>
                <a:gd name="T2" fmla="*/ 119 w 496"/>
                <a:gd name="T3" fmla="*/ 0 h 866"/>
                <a:gd name="T4" fmla="*/ 83 w 496"/>
                <a:gd name="T5" fmla="*/ 72 h 866"/>
                <a:gd name="T6" fmla="*/ 95 w 496"/>
                <a:gd name="T7" fmla="*/ 129 h 866"/>
                <a:gd name="T8" fmla="*/ 120 w 496"/>
                <a:gd name="T9" fmla="*/ 169 h 866"/>
                <a:gd name="T10" fmla="*/ 96 w 496"/>
                <a:gd name="T11" fmla="*/ 356 h 866"/>
                <a:gd name="T12" fmla="*/ 13 w 496"/>
                <a:gd name="T13" fmla="*/ 479 h 866"/>
                <a:gd name="T14" fmla="*/ 3 w 496"/>
                <a:gd name="T15" fmla="*/ 526 h 866"/>
                <a:gd name="T16" fmla="*/ 29 w 496"/>
                <a:gd name="T17" fmla="*/ 558 h 866"/>
                <a:gd name="T18" fmla="*/ 29 w 496"/>
                <a:gd name="T19" fmla="*/ 561 h 866"/>
                <a:gd name="T20" fmla="*/ 50 w 496"/>
                <a:gd name="T21" fmla="*/ 576 h 866"/>
                <a:gd name="T22" fmla="*/ 66 w 496"/>
                <a:gd name="T23" fmla="*/ 611 h 866"/>
                <a:gd name="T24" fmla="*/ 74 w 496"/>
                <a:gd name="T25" fmla="*/ 650 h 866"/>
                <a:gd name="T26" fmla="*/ 106 w 496"/>
                <a:gd name="T27" fmla="*/ 724 h 866"/>
                <a:gd name="T28" fmla="*/ 31 w 496"/>
                <a:gd name="T29" fmla="*/ 733 h 866"/>
                <a:gd name="T30" fmla="*/ 87 w 496"/>
                <a:gd name="T31" fmla="*/ 802 h 866"/>
                <a:gd name="T32" fmla="*/ 123 w 496"/>
                <a:gd name="T33" fmla="*/ 860 h 866"/>
                <a:gd name="T34" fmla="*/ 165 w 496"/>
                <a:gd name="T35" fmla="*/ 858 h 866"/>
                <a:gd name="T36" fmla="*/ 248 w 496"/>
                <a:gd name="T37" fmla="*/ 833 h 866"/>
                <a:gd name="T38" fmla="*/ 253 w 496"/>
                <a:gd name="T39" fmla="*/ 788 h 866"/>
                <a:gd name="T40" fmla="*/ 338 w 496"/>
                <a:gd name="T41" fmla="*/ 765 h 866"/>
                <a:gd name="T42" fmla="*/ 378 w 496"/>
                <a:gd name="T43" fmla="*/ 723 h 866"/>
                <a:gd name="T44" fmla="*/ 393 w 496"/>
                <a:gd name="T45" fmla="*/ 691 h 866"/>
                <a:gd name="T46" fmla="*/ 446 w 496"/>
                <a:gd name="T47" fmla="*/ 674 h 866"/>
                <a:gd name="T48" fmla="*/ 451 w 496"/>
                <a:gd name="T49" fmla="*/ 656 h 866"/>
                <a:gd name="T50" fmla="*/ 426 w 496"/>
                <a:gd name="T51" fmla="*/ 625 h 866"/>
                <a:gd name="T52" fmla="*/ 428 w 496"/>
                <a:gd name="T53" fmla="*/ 612 h 866"/>
                <a:gd name="T54" fmla="*/ 406 w 496"/>
                <a:gd name="T55" fmla="*/ 587 h 866"/>
                <a:gd name="T56" fmla="*/ 417 w 496"/>
                <a:gd name="T57" fmla="*/ 549 h 866"/>
                <a:gd name="T58" fmla="*/ 419 w 496"/>
                <a:gd name="T59" fmla="*/ 508 h 866"/>
                <a:gd name="T60" fmla="*/ 425 w 496"/>
                <a:gd name="T61" fmla="*/ 490 h 866"/>
                <a:gd name="T62" fmla="*/ 432 w 496"/>
                <a:gd name="T63" fmla="*/ 474 h 866"/>
                <a:gd name="T64" fmla="*/ 449 w 496"/>
                <a:gd name="T65" fmla="*/ 442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6" h="866">
                  <a:moveTo>
                    <a:pt x="451" y="419"/>
                  </a:moveTo>
                  <a:cubicBezTo>
                    <a:pt x="464" y="415"/>
                    <a:pt x="496" y="420"/>
                    <a:pt x="496" y="420"/>
                  </a:cubicBezTo>
                  <a:cubicBezTo>
                    <a:pt x="492" y="216"/>
                    <a:pt x="492" y="216"/>
                    <a:pt x="492" y="216"/>
                  </a:cubicBezTo>
                  <a:cubicBezTo>
                    <a:pt x="119" y="0"/>
                    <a:pt x="119" y="0"/>
                    <a:pt x="119" y="0"/>
                  </a:cubicBezTo>
                  <a:cubicBezTo>
                    <a:pt x="119" y="0"/>
                    <a:pt x="94" y="15"/>
                    <a:pt x="71" y="28"/>
                  </a:cubicBezTo>
                  <a:cubicBezTo>
                    <a:pt x="83" y="72"/>
                    <a:pt x="83" y="72"/>
                    <a:pt x="83" y="72"/>
                  </a:cubicBezTo>
                  <a:cubicBezTo>
                    <a:pt x="76" y="105"/>
                    <a:pt x="76" y="105"/>
                    <a:pt x="76" y="105"/>
                  </a:cubicBezTo>
                  <a:cubicBezTo>
                    <a:pt x="95" y="129"/>
                    <a:pt x="95" y="129"/>
                    <a:pt x="95" y="129"/>
                  </a:cubicBezTo>
                  <a:cubicBezTo>
                    <a:pt x="100" y="145"/>
                    <a:pt x="100" y="145"/>
                    <a:pt x="100" y="145"/>
                  </a:cubicBezTo>
                  <a:cubicBezTo>
                    <a:pt x="120" y="169"/>
                    <a:pt x="120" y="169"/>
                    <a:pt x="120" y="169"/>
                  </a:cubicBezTo>
                  <a:cubicBezTo>
                    <a:pt x="106" y="194"/>
                    <a:pt x="106" y="194"/>
                    <a:pt x="106" y="194"/>
                  </a:cubicBezTo>
                  <a:cubicBezTo>
                    <a:pt x="96" y="356"/>
                    <a:pt x="96" y="356"/>
                    <a:pt x="96" y="356"/>
                  </a:cubicBezTo>
                  <a:cubicBezTo>
                    <a:pt x="96" y="356"/>
                    <a:pt x="46" y="409"/>
                    <a:pt x="35" y="426"/>
                  </a:cubicBezTo>
                  <a:cubicBezTo>
                    <a:pt x="23" y="442"/>
                    <a:pt x="13" y="479"/>
                    <a:pt x="13" y="479"/>
                  </a:cubicBezTo>
                  <a:cubicBezTo>
                    <a:pt x="0" y="484"/>
                    <a:pt x="0" y="484"/>
                    <a:pt x="0" y="484"/>
                  </a:cubicBezTo>
                  <a:cubicBezTo>
                    <a:pt x="3" y="526"/>
                    <a:pt x="3" y="526"/>
                    <a:pt x="3" y="526"/>
                  </a:cubicBezTo>
                  <a:cubicBezTo>
                    <a:pt x="7" y="526"/>
                    <a:pt x="10" y="526"/>
                    <a:pt x="10" y="526"/>
                  </a:cubicBezTo>
                  <a:cubicBezTo>
                    <a:pt x="29" y="558"/>
                    <a:pt x="29" y="558"/>
                    <a:pt x="29" y="558"/>
                  </a:cubicBezTo>
                  <a:cubicBezTo>
                    <a:pt x="29" y="558"/>
                    <a:pt x="29" y="560"/>
                    <a:pt x="29" y="563"/>
                  </a:cubicBezTo>
                  <a:cubicBezTo>
                    <a:pt x="29" y="562"/>
                    <a:pt x="29" y="561"/>
                    <a:pt x="29" y="561"/>
                  </a:cubicBezTo>
                  <a:cubicBezTo>
                    <a:pt x="45" y="559"/>
                    <a:pt x="45" y="559"/>
                    <a:pt x="45" y="559"/>
                  </a:cubicBezTo>
                  <a:cubicBezTo>
                    <a:pt x="45" y="559"/>
                    <a:pt x="46" y="571"/>
                    <a:pt x="50" y="576"/>
                  </a:cubicBezTo>
                  <a:cubicBezTo>
                    <a:pt x="54" y="581"/>
                    <a:pt x="70" y="584"/>
                    <a:pt x="70" y="584"/>
                  </a:cubicBezTo>
                  <a:cubicBezTo>
                    <a:pt x="66" y="611"/>
                    <a:pt x="66" y="611"/>
                    <a:pt x="66" y="611"/>
                  </a:cubicBezTo>
                  <a:cubicBezTo>
                    <a:pt x="66" y="611"/>
                    <a:pt x="80" y="618"/>
                    <a:pt x="80" y="629"/>
                  </a:cubicBezTo>
                  <a:cubicBezTo>
                    <a:pt x="80" y="640"/>
                    <a:pt x="74" y="650"/>
                    <a:pt x="74" y="650"/>
                  </a:cubicBezTo>
                  <a:cubicBezTo>
                    <a:pt x="74" y="650"/>
                    <a:pt x="75" y="678"/>
                    <a:pt x="80" y="692"/>
                  </a:cubicBezTo>
                  <a:cubicBezTo>
                    <a:pt x="85" y="706"/>
                    <a:pt x="106" y="724"/>
                    <a:pt x="106" y="724"/>
                  </a:cubicBezTo>
                  <a:cubicBezTo>
                    <a:pt x="106" y="724"/>
                    <a:pt x="92" y="725"/>
                    <a:pt x="84" y="726"/>
                  </a:cubicBezTo>
                  <a:cubicBezTo>
                    <a:pt x="76" y="727"/>
                    <a:pt x="36" y="720"/>
                    <a:pt x="31" y="733"/>
                  </a:cubicBezTo>
                  <a:cubicBezTo>
                    <a:pt x="26" y="746"/>
                    <a:pt x="41" y="767"/>
                    <a:pt x="49" y="775"/>
                  </a:cubicBezTo>
                  <a:cubicBezTo>
                    <a:pt x="57" y="783"/>
                    <a:pt x="78" y="792"/>
                    <a:pt x="87" y="802"/>
                  </a:cubicBezTo>
                  <a:cubicBezTo>
                    <a:pt x="96" y="812"/>
                    <a:pt x="101" y="859"/>
                    <a:pt x="101" y="859"/>
                  </a:cubicBezTo>
                  <a:cubicBezTo>
                    <a:pt x="101" y="859"/>
                    <a:pt x="113" y="866"/>
                    <a:pt x="123" y="860"/>
                  </a:cubicBezTo>
                  <a:cubicBezTo>
                    <a:pt x="133" y="853"/>
                    <a:pt x="153" y="838"/>
                    <a:pt x="153" y="838"/>
                  </a:cubicBezTo>
                  <a:cubicBezTo>
                    <a:pt x="153" y="838"/>
                    <a:pt x="146" y="863"/>
                    <a:pt x="165" y="858"/>
                  </a:cubicBezTo>
                  <a:cubicBezTo>
                    <a:pt x="183" y="853"/>
                    <a:pt x="178" y="833"/>
                    <a:pt x="196" y="833"/>
                  </a:cubicBezTo>
                  <a:cubicBezTo>
                    <a:pt x="215" y="833"/>
                    <a:pt x="248" y="833"/>
                    <a:pt x="248" y="833"/>
                  </a:cubicBezTo>
                  <a:cubicBezTo>
                    <a:pt x="248" y="833"/>
                    <a:pt x="263" y="811"/>
                    <a:pt x="268" y="805"/>
                  </a:cubicBezTo>
                  <a:cubicBezTo>
                    <a:pt x="273" y="798"/>
                    <a:pt x="253" y="788"/>
                    <a:pt x="253" y="788"/>
                  </a:cubicBezTo>
                  <a:cubicBezTo>
                    <a:pt x="267" y="780"/>
                    <a:pt x="267" y="780"/>
                    <a:pt x="267" y="780"/>
                  </a:cubicBezTo>
                  <a:cubicBezTo>
                    <a:pt x="267" y="780"/>
                    <a:pt x="307" y="780"/>
                    <a:pt x="338" y="765"/>
                  </a:cubicBezTo>
                  <a:cubicBezTo>
                    <a:pt x="370" y="750"/>
                    <a:pt x="365" y="728"/>
                    <a:pt x="365" y="728"/>
                  </a:cubicBezTo>
                  <a:cubicBezTo>
                    <a:pt x="378" y="723"/>
                    <a:pt x="378" y="723"/>
                    <a:pt x="378" y="723"/>
                  </a:cubicBezTo>
                  <a:cubicBezTo>
                    <a:pt x="390" y="711"/>
                    <a:pt x="390" y="711"/>
                    <a:pt x="390" y="711"/>
                  </a:cubicBezTo>
                  <a:cubicBezTo>
                    <a:pt x="393" y="691"/>
                    <a:pt x="393" y="691"/>
                    <a:pt x="393" y="691"/>
                  </a:cubicBezTo>
                  <a:cubicBezTo>
                    <a:pt x="430" y="673"/>
                    <a:pt x="430" y="673"/>
                    <a:pt x="430" y="673"/>
                  </a:cubicBezTo>
                  <a:cubicBezTo>
                    <a:pt x="446" y="674"/>
                    <a:pt x="446" y="674"/>
                    <a:pt x="446" y="674"/>
                  </a:cubicBezTo>
                  <a:cubicBezTo>
                    <a:pt x="445" y="665"/>
                    <a:pt x="445" y="665"/>
                    <a:pt x="445" y="665"/>
                  </a:cubicBezTo>
                  <a:cubicBezTo>
                    <a:pt x="445" y="665"/>
                    <a:pt x="463" y="669"/>
                    <a:pt x="451" y="656"/>
                  </a:cubicBezTo>
                  <a:cubicBezTo>
                    <a:pt x="439" y="643"/>
                    <a:pt x="430" y="642"/>
                    <a:pt x="430" y="642"/>
                  </a:cubicBezTo>
                  <a:cubicBezTo>
                    <a:pt x="426" y="625"/>
                    <a:pt x="426" y="625"/>
                    <a:pt x="426" y="625"/>
                  </a:cubicBezTo>
                  <a:cubicBezTo>
                    <a:pt x="437" y="620"/>
                    <a:pt x="437" y="620"/>
                    <a:pt x="437" y="620"/>
                  </a:cubicBezTo>
                  <a:cubicBezTo>
                    <a:pt x="428" y="612"/>
                    <a:pt x="428" y="612"/>
                    <a:pt x="428" y="612"/>
                  </a:cubicBezTo>
                  <a:cubicBezTo>
                    <a:pt x="428" y="612"/>
                    <a:pt x="430" y="585"/>
                    <a:pt x="423" y="582"/>
                  </a:cubicBezTo>
                  <a:cubicBezTo>
                    <a:pt x="416" y="579"/>
                    <a:pt x="411" y="589"/>
                    <a:pt x="406" y="587"/>
                  </a:cubicBezTo>
                  <a:cubicBezTo>
                    <a:pt x="401" y="585"/>
                    <a:pt x="395" y="580"/>
                    <a:pt x="398" y="569"/>
                  </a:cubicBezTo>
                  <a:cubicBezTo>
                    <a:pt x="401" y="558"/>
                    <a:pt x="415" y="558"/>
                    <a:pt x="417" y="549"/>
                  </a:cubicBezTo>
                  <a:cubicBezTo>
                    <a:pt x="419" y="540"/>
                    <a:pt x="416" y="536"/>
                    <a:pt x="410" y="526"/>
                  </a:cubicBezTo>
                  <a:cubicBezTo>
                    <a:pt x="404" y="516"/>
                    <a:pt x="419" y="508"/>
                    <a:pt x="419" y="508"/>
                  </a:cubicBezTo>
                  <a:cubicBezTo>
                    <a:pt x="430" y="501"/>
                    <a:pt x="430" y="501"/>
                    <a:pt x="430" y="501"/>
                  </a:cubicBezTo>
                  <a:cubicBezTo>
                    <a:pt x="425" y="490"/>
                    <a:pt x="425" y="490"/>
                    <a:pt x="425" y="490"/>
                  </a:cubicBezTo>
                  <a:cubicBezTo>
                    <a:pt x="422" y="474"/>
                    <a:pt x="422" y="474"/>
                    <a:pt x="422" y="474"/>
                  </a:cubicBezTo>
                  <a:cubicBezTo>
                    <a:pt x="432" y="474"/>
                    <a:pt x="432" y="474"/>
                    <a:pt x="432" y="474"/>
                  </a:cubicBezTo>
                  <a:cubicBezTo>
                    <a:pt x="432" y="474"/>
                    <a:pt x="430" y="462"/>
                    <a:pt x="436" y="456"/>
                  </a:cubicBezTo>
                  <a:cubicBezTo>
                    <a:pt x="442" y="450"/>
                    <a:pt x="451" y="450"/>
                    <a:pt x="449" y="442"/>
                  </a:cubicBezTo>
                  <a:cubicBezTo>
                    <a:pt x="447" y="434"/>
                    <a:pt x="438" y="423"/>
                    <a:pt x="451" y="41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4" name="Mali">
              <a:extLst>
                <a:ext uri="{FF2B5EF4-FFF2-40B4-BE49-F238E27FC236}">
                  <a16:creationId xmlns:a16="http://schemas.microsoft.com/office/drawing/2014/main" id="{18B3F85E-280C-4ACE-9FB9-0DE305B429F6}"/>
                </a:ext>
              </a:extLst>
            </p:cNvPr>
            <p:cNvSpPr>
              <a:spLocks/>
            </p:cNvSpPr>
            <p:nvPr/>
          </p:nvSpPr>
          <p:spPr bwMode="gray">
            <a:xfrm>
              <a:off x="5219274" y="2951884"/>
              <a:ext cx="585904" cy="600819"/>
            </a:xfrm>
            <a:custGeom>
              <a:avLst/>
              <a:gdLst>
                <a:gd name="T0" fmla="*/ 424 w 778"/>
                <a:gd name="T1" fmla="*/ 631 h 800"/>
                <a:gd name="T2" fmla="*/ 437 w 778"/>
                <a:gd name="T3" fmla="*/ 607 h 800"/>
                <a:gd name="T4" fmla="*/ 481 w 778"/>
                <a:gd name="T5" fmla="*/ 585 h 800"/>
                <a:gd name="T6" fmla="*/ 502 w 778"/>
                <a:gd name="T7" fmla="*/ 563 h 800"/>
                <a:gd name="T8" fmla="*/ 527 w 778"/>
                <a:gd name="T9" fmla="*/ 547 h 800"/>
                <a:gd name="T10" fmla="*/ 572 w 778"/>
                <a:gd name="T11" fmla="*/ 537 h 800"/>
                <a:gd name="T12" fmla="*/ 620 w 778"/>
                <a:gd name="T13" fmla="*/ 537 h 800"/>
                <a:gd name="T14" fmla="*/ 680 w 778"/>
                <a:gd name="T15" fmla="*/ 526 h 800"/>
                <a:gd name="T16" fmla="*/ 712 w 778"/>
                <a:gd name="T17" fmla="*/ 519 h 800"/>
                <a:gd name="T18" fmla="*/ 748 w 778"/>
                <a:gd name="T19" fmla="*/ 509 h 800"/>
                <a:gd name="T20" fmla="*/ 778 w 778"/>
                <a:gd name="T21" fmla="*/ 454 h 800"/>
                <a:gd name="T22" fmla="*/ 766 w 778"/>
                <a:gd name="T23" fmla="*/ 320 h 800"/>
                <a:gd name="T24" fmla="*/ 738 w 778"/>
                <a:gd name="T25" fmla="*/ 300 h 800"/>
                <a:gd name="T26" fmla="*/ 694 w 778"/>
                <a:gd name="T27" fmla="*/ 270 h 800"/>
                <a:gd name="T28" fmla="*/ 666 w 778"/>
                <a:gd name="T29" fmla="*/ 251 h 800"/>
                <a:gd name="T30" fmla="*/ 637 w 778"/>
                <a:gd name="T31" fmla="*/ 229 h 800"/>
                <a:gd name="T32" fmla="*/ 364 w 778"/>
                <a:gd name="T33" fmla="*/ 3 h 800"/>
                <a:gd name="T34" fmla="*/ 314 w 778"/>
                <a:gd name="T35" fmla="*/ 459 h 800"/>
                <a:gd name="T36" fmla="*/ 323 w 778"/>
                <a:gd name="T37" fmla="*/ 483 h 800"/>
                <a:gd name="T38" fmla="*/ 141 w 778"/>
                <a:gd name="T39" fmla="*/ 513 h 800"/>
                <a:gd name="T40" fmla="*/ 127 w 778"/>
                <a:gd name="T41" fmla="*/ 517 h 800"/>
                <a:gd name="T42" fmla="*/ 96 w 778"/>
                <a:gd name="T43" fmla="*/ 515 h 800"/>
                <a:gd name="T44" fmla="*/ 64 w 778"/>
                <a:gd name="T45" fmla="*/ 532 h 800"/>
                <a:gd name="T46" fmla="*/ 24 w 778"/>
                <a:gd name="T47" fmla="*/ 535 h 800"/>
                <a:gd name="T48" fmla="*/ 0 w 778"/>
                <a:gd name="T49" fmla="*/ 550 h 800"/>
                <a:gd name="T50" fmla="*/ 9 w 778"/>
                <a:gd name="T51" fmla="*/ 578 h 800"/>
                <a:gd name="T52" fmla="*/ 14 w 778"/>
                <a:gd name="T53" fmla="*/ 623 h 800"/>
                <a:gd name="T54" fmla="*/ 37 w 778"/>
                <a:gd name="T55" fmla="*/ 644 h 800"/>
                <a:gd name="T56" fmla="*/ 44 w 778"/>
                <a:gd name="T57" fmla="*/ 703 h 800"/>
                <a:gd name="T58" fmla="*/ 73 w 778"/>
                <a:gd name="T59" fmla="*/ 706 h 800"/>
                <a:gd name="T60" fmla="*/ 119 w 778"/>
                <a:gd name="T61" fmla="*/ 698 h 800"/>
                <a:gd name="T62" fmla="*/ 145 w 778"/>
                <a:gd name="T63" fmla="*/ 673 h 800"/>
                <a:gd name="T64" fmla="*/ 163 w 778"/>
                <a:gd name="T65" fmla="*/ 697 h 800"/>
                <a:gd name="T66" fmla="*/ 180 w 778"/>
                <a:gd name="T67" fmla="*/ 730 h 800"/>
                <a:gd name="T68" fmla="*/ 182 w 778"/>
                <a:gd name="T69" fmla="*/ 752 h 800"/>
                <a:gd name="T70" fmla="*/ 201 w 778"/>
                <a:gd name="T71" fmla="*/ 796 h 800"/>
                <a:gd name="T72" fmla="*/ 220 w 778"/>
                <a:gd name="T73" fmla="*/ 784 h 800"/>
                <a:gd name="T74" fmla="*/ 250 w 778"/>
                <a:gd name="T75" fmla="*/ 788 h 800"/>
                <a:gd name="T76" fmla="*/ 264 w 778"/>
                <a:gd name="T77" fmla="*/ 770 h 800"/>
                <a:gd name="T78" fmla="*/ 281 w 778"/>
                <a:gd name="T79" fmla="*/ 769 h 800"/>
                <a:gd name="T80" fmla="*/ 296 w 778"/>
                <a:gd name="T81" fmla="*/ 795 h 800"/>
                <a:gd name="T82" fmla="*/ 312 w 778"/>
                <a:gd name="T83" fmla="*/ 744 h 800"/>
                <a:gd name="T84" fmla="*/ 335 w 778"/>
                <a:gd name="T85" fmla="*/ 729 h 800"/>
                <a:gd name="T86" fmla="*/ 333 w 778"/>
                <a:gd name="T87" fmla="*/ 700 h 800"/>
                <a:gd name="T88" fmla="*/ 359 w 778"/>
                <a:gd name="T89" fmla="*/ 685 h 800"/>
                <a:gd name="T90" fmla="*/ 367 w 778"/>
                <a:gd name="T91" fmla="*/ 659 h 800"/>
                <a:gd name="T92" fmla="*/ 375 w 778"/>
                <a:gd name="T93" fmla="*/ 637 h 800"/>
                <a:gd name="T94" fmla="*/ 409 w 778"/>
                <a:gd name="T95" fmla="*/ 63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8" h="800">
                  <a:moveTo>
                    <a:pt x="409" y="636"/>
                  </a:moveTo>
                  <a:cubicBezTo>
                    <a:pt x="424" y="631"/>
                    <a:pt x="424" y="631"/>
                    <a:pt x="424" y="631"/>
                  </a:cubicBezTo>
                  <a:cubicBezTo>
                    <a:pt x="424" y="607"/>
                    <a:pt x="424" y="607"/>
                    <a:pt x="424" y="607"/>
                  </a:cubicBezTo>
                  <a:cubicBezTo>
                    <a:pt x="437" y="607"/>
                    <a:pt x="437" y="607"/>
                    <a:pt x="437" y="607"/>
                  </a:cubicBezTo>
                  <a:cubicBezTo>
                    <a:pt x="437" y="607"/>
                    <a:pt x="454" y="578"/>
                    <a:pt x="460" y="576"/>
                  </a:cubicBezTo>
                  <a:cubicBezTo>
                    <a:pt x="466" y="574"/>
                    <a:pt x="478" y="586"/>
                    <a:pt x="481" y="585"/>
                  </a:cubicBezTo>
                  <a:cubicBezTo>
                    <a:pt x="484" y="584"/>
                    <a:pt x="485" y="563"/>
                    <a:pt x="485" y="563"/>
                  </a:cubicBezTo>
                  <a:cubicBezTo>
                    <a:pt x="502" y="563"/>
                    <a:pt x="502" y="563"/>
                    <a:pt x="502" y="563"/>
                  </a:cubicBezTo>
                  <a:cubicBezTo>
                    <a:pt x="513" y="549"/>
                    <a:pt x="513" y="549"/>
                    <a:pt x="513" y="549"/>
                  </a:cubicBezTo>
                  <a:cubicBezTo>
                    <a:pt x="513" y="549"/>
                    <a:pt x="517" y="551"/>
                    <a:pt x="527" y="547"/>
                  </a:cubicBezTo>
                  <a:cubicBezTo>
                    <a:pt x="537" y="543"/>
                    <a:pt x="539" y="535"/>
                    <a:pt x="539" y="535"/>
                  </a:cubicBezTo>
                  <a:cubicBezTo>
                    <a:pt x="572" y="537"/>
                    <a:pt x="572" y="537"/>
                    <a:pt x="572" y="537"/>
                  </a:cubicBezTo>
                  <a:cubicBezTo>
                    <a:pt x="588" y="544"/>
                    <a:pt x="588" y="544"/>
                    <a:pt x="588" y="544"/>
                  </a:cubicBezTo>
                  <a:cubicBezTo>
                    <a:pt x="620" y="537"/>
                    <a:pt x="620" y="537"/>
                    <a:pt x="620" y="537"/>
                  </a:cubicBezTo>
                  <a:cubicBezTo>
                    <a:pt x="638" y="525"/>
                    <a:pt x="638" y="525"/>
                    <a:pt x="638" y="525"/>
                  </a:cubicBezTo>
                  <a:cubicBezTo>
                    <a:pt x="680" y="526"/>
                    <a:pt x="680" y="526"/>
                    <a:pt x="680" y="526"/>
                  </a:cubicBezTo>
                  <a:cubicBezTo>
                    <a:pt x="681" y="517"/>
                    <a:pt x="681" y="517"/>
                    <a:pt x="681" y="517"/>
                  </a:cubicBezTo>
                  <a:cubicBezTo>
                    <a:pt x="712" y="519"/>
                    <a:pt x="712" y="519"/>
                    <a:pt x="712" y="519"/>
                  </a:cubicBezTo>
                  <a:cubicBezTo>
                    <a:pt x="719" y="514"/>
                    <a:pt x="719" y="514"/>
                    <a:pt x="719" y="514"/>
                  </a:cubicBezTo>
                  <a:cubicBezTo>
                    <a:pt x="719" y="514"/>
                    <a:pt x="726" y="520"/>
                    <a:pt x="748" y="509"/>
                  </a:cubicBezTo>
                  <a:cubicBezTo>
                    <a:pt x="763" y="502"/>
                    <a:pt x="763" y="469"/>
                    <a:pt x="763" y="469"/>
                  </a:cubicBezTo>
                  <a:cubicBezTo>
                    <a:pt x="778" y="454"/>
                    <a:pt x="778" y="454"/>
                    <a:pt x="778" y="454"/>
                  </a:cubicBezTo>
                  <a:cubicBezTo>
                    <a:pt x="778" y="317"/>
                    <a:pt x="778" y="317"/>
                    <a:pt x="778" y="317"/>
                  </a:cubicBezTo>
                  <a:cubicBezTo>
                    <a:pt x="771" y="319"/>
                    <a:pt x="766" y="320"/>
                    <a:pt x="766" y="320"/>
                  </a:cubicBezTo>
                  <a:cubicBezTo>
                    <a:pt x="766" y="320"/>
                    <a:pt x="744" y="328"/>
                    <a:pt x="729" y="321"/>
                  </a:cubicBezTo>
                  <a:cubicBezTo>
                    <a:pt x="714" y="314"/>
                    <a:pt x="738" y="300"/>
                    <a:pt x="738" y="300"/>
                  </a:cubicBezTo>
                  <a:cubicBezTo>
                    <a:pt x="738" y="300"/>
                    <a:pt x="737" y="280"/>
                    <a:pt x="727" y="272"/>
                  </a:cubicBezTo>
                  <a:cubicBezTo>
                    <a:pt x="717" y="264"/>
                    <a:pt x="694" y="270"/>
                    <a:pt x="694" y="270"/>
                  </a:cubicBezTo>
                  <a:cubicBezTo>
                    <a:pt x="689" y="252"/>
                    <a:pt x="689" y="252"/>
                    <a:pt x="689" y="252"/>
                  </a:cubicBezTo>
                  <a:cubicBezTo>
                    <a:pt x="689" y="252"/>
                    <a:pt x="676" y="254"/>
                    <a:pt x="666" y="251"/>
                  </a:cubicBezTo>
                  <a:cubicBezTo>
                    <a:pt x="656" y="248"/>
                    <a:pt x="658" y="241"/>
                    <a:pt x="656" y="233"/>
                  </a:cubicBezTo>
                  <a:cubicBezTo>
                    <a:pt x="654" y="225"/>
                    <a:pt x="637" y="229"/>
                    <a:pt x="637" y="229"/>
                  </a:cubicBezTo>
                  <a:cubicBezTo>
                    <a:pt x="638" y="212"/>
                    <a:pt x="638" y="212"/>
                    <a:pt x="638" y="212"/>
                  </a:cubicBezTo>
                  <a:cubicBezTo>
                    <a:pt x="364" y="3"/>
                    <a:pt x="364" y="3"/>
                    <a:pt x="364" y="3"/>
                  </a:cubicBezTo>
                  <a:cubicBezTo>
                    <a:pt x="283" y="0"/>
                    <a:pt x="283" y="0"/>
                    <a:pt x="283" y="0"/>
                  </a:cubicBezTo>
                  <a:cubicBezTo>
                    <a:pt x="314" y="459"/>
                    <a:pt x="314" y="459"/>
                    <a:pt x="314" y="459"/>
                  </a:cubicBezTo>
                  <a:cubicBezTo>
                    <a:pt x="314" y="459"/>
                    <a:pt x="327" y="465"/>
                    <a:pt x="328" y="472"/>
                  </a:cubicBezTo>
                  <a:cubicBezTo>
                    <a:pt x="329" y="479"/>
                    <a:pt x="323" y="483"/>
                    <a:pt x="323" y="483"/>
                  </a:cubicBezTo>
                  <a:cubicBezTo>
                    <a:pt x="318" y="510"/>
                    <a:pt x="318" y="510"/>
                    <a:pt x="318" y="510"/>
                  </a:cubicBezTo>
                  <a:cubicBezTo>
                    <a:pt x="141" y="513"/>
                    <a:pt x="141" y="513"/>
                    <a:pt x="141" y="513"/>
                  </a:cubicBezTo>
                  <a:cubicBezTo>
                    <a:pt x="141" y="513"/>
                    <a:pt x="141" y="502"/>
                    <a:pt x="137" y="503"/>
                  </a:cubicBezTo>
                  <a:cubicBezTo>
                    <a:pt x="133" y="504"/>
                    <a:pt x="135" y="516"/>
                    <a:pt x="127" y="517"/>
                  </a:cubicBezTo>
                  <a:cubicBezTo>
                    <a:pt x="119" y="518"/>
                    <a:pt x="102" y="521"/>
                    <a:pt x="102" y="521"/>
                  </a:cubicBezTo>
                  <a:cubicBezTo>
                    <a:pt x="96" y="515"/>
                    <a:pt x="96" y="515"/>
                    <a:pt x="96" y="515"/>
                  </a:cubicBezTo>
                  <a:cubicBezTo>
                    <a:pt x="74" y="515"/>
                    <a:pt x="74" y="515"/>
                    <a:pt x="74" y="515"/>
                  </a:cubicBezTo>
                  <a:cubicBezTo>
                    <a:pt x="64" y="532"/>
                    <a:pt x="64" y="532"/>
                    <a:pt x="64" y="532"/>
                  </a:cubicBezTo>
                  <a:cubicBezTo>
                    <a:pt x="64" y="532"/>
                    <a:pt x="52" y="507"/>
                    <a:pt x="39" y="507"/>
                  </a:cubicBezTo>
                  <a:cubicBezTo>
                    <a:pt x="26" y="507"/>
                    <a:pt x="24" y="516"/>
                    <a:pt x="24" y="535"/>
                  </a:cubicBezTo>
                  <a:cubicBezTo>
                    <a:pt x="25" y="536"/>
                    <a:pt x="28" y="546"/>
                    <a:pt x="20" y="549"/>
                  </a:cubicBezTo>
                  <a:cubicBezTo>
                    <a:pt x="12" y="552"/>
                    <a:pt x="0" y="550"/>
                    <a:pt x="0" y="550"/>
                  </a:cubicBezTo>
                  <a:cubicBezTo>
                    <a:pt x="1" y="568"/>
                    <a:pt x="1" y="568"/>
                    <a:pt x="1" y="568"/>
                  </a:cubicBezTo>
                  <a:cubicBezTo>
                    <a:pt x="9" y="578"/>
                    <a:pt x="9" y="578"/>
                    <a:pt x="9" y="578"/>
                  </a:cubicBezTo>
                  <a:cubicBezTo>
                    <a:pt x="9" y="578"/>
                    <a:pt x="21" y="600"/>
                    <a:pt x="16" y="604"/>
                  </a:cubicBezTo>
                  <a:cubicBezTo>
                    <a:pt x="11" y="608"/>
                    <a:pt x="7" y="612"/>
                    <a:pt x="14" y="623"/>
                  </a:cubicBezTo>
                  <a:cubicBezTo>
                    <a:pt x="21" y="634"/>
                    <a:pt x="25" y="622"/>
                    <a:pt x="30" y="625"/>
                  </a:cubicBezTo>
                  <a:cubicBezTo>
                    <a:pt x="35" y="628"/>
                    <a:pt x="37" y="644"/>
                    <a:pt x="37" y="644"/>
                  </a:cubicBezTo>
                  <a:cubicBezTo>
                    <a:pt x="36" y="678"/>
                    <a:pt x="36" y="678"/>
                    <a:pt x="36" y="678"/>
                  </a:cubicBezTo>
                  <a:cubicBezTo>
                    <a:pt x="36" y="678"/>
                    <a:pt x="40" y="705"/>
                    <a:pt x="44" y="703"/>
                  </a:cubicBezTo>
                  <a:cubicBezTo>
                    <a:pt x="48" y="701"/>
                    <a:pt x="52" y="685"/>
                    <a:pt x="61" y="685"/>
                  </a:cubicBezTo>
                  <a:cubicBezTo>
                    <a:pt x="70" y="685"/>
                    <a:pt x="73" y="706"/>
                    <a:pt x="73" y="706"/>
                  </a:cubicBezTo>
                  <a:cubicBezTo>
                    <a:pt x="73" y="706"/>
                    <a:pt x="87" y="683"/>
                    <a:pt x="92" y="685"/>
                  </a:cubicBezTo>
                  <a:cubicBezTo>
                    <a:pt x="97" y="687"/>
                    <a:pt x="119" y="698"/>
                    <a:pt x="119" y="698"/>
                  </a:cubicBezTo>
                  <a:cubicBezTo>
                    <a:pt x="131" y="689"/>
                    <a:pt x="131" y="689"/>
                    <a:pt x="131" y="689"/>
                  </a:cubicBezTo>
                  <a:cubicBezTo>
                    <a:pt x="131" y="689"/>
                    <a:pt x="129" y="665"/>
                    <a:pt x="145" y="673"/>
                  </a:cubicBezTo>
                  <a:cubicBezTo>
                    <a:pt x="161" y="681"/>
                    <a:pt x="154" y="688"/>
                    <a:pt x="154" y="688"/>
                  </a:cubicBezTo>
                  <a:cubicBezTo>
                    <a:pt x="163" y="697"/>
                    <a:pt x="163" y="697"/>
                    <a:pt x="163" y="697"/>
                  </a:cubicBezTo>
                  <a:cubicBezTo>
                    <a:pt x="157" y="714"/>
                    <a:pt x="157" y="714"/>
                    <a:pt x="157" y="714"/>
                  </a:cubicBezTo>
                  <a:cubicBezTo>
                    <a:pt x="180" y="730"/>
                    <a:pt x="180" y="730"/>
                    <a:pt x="180" y="730"/>
                  </a:cubicBezTo>
                  <a:cubicBezTo>
                    <a:pt x="163" y="753"/>
                    <a:pt x="163" y="753"/>
                    <a:pt x="163" y="753"/>
                  </a:cubicBezTo>
                  <a:cubicBezTo>
                    <a:pt x="182" y="752"/>
                    <a:pt x="182" y="752"/>
                    <a:pt x="182" y="752"/>
                  </a:cubicBezTo>
                  <a:cubicBezTo>
                    <a:pt x="182" y="777"/>
                    <a:pt x="182" y="777"/>
                    <a:pt x="182" y="777"/>
                  </a:cubicBezTo>
                  <a:cubicBezTo>
                    <a:pt x="201" y="796"/>
                    <a:pt x="201" y="796"/>
                    <a:pt x="201" y="796"/>
                  </a:cubicBezTo>
                  <a:cubicBezTo>
                    <a:pt x="207" y="799"/>
                    <a:pt x="207" y="799"/>
                    <a:pt x="207" y="799"/>
                  </a:cubicBezTo>
                  <a:cubicBezTo>
                    <a:pt x="207" y="799"/>
                    <a:pt x="204" y="782"/>
                    <a:pt x="220" y="784"/>
                  </a:cubicBezTo>
                  <a:cubicBezTo>
                    <a:pt x="236" y="786"/>
                    <a:pt x="246" y="800"/>
                    <a:pt x="246" y="800"/>
                  </a:cubicBezTo>
                  <a:cubicBezTo>
                    <a:pt x="250" y="788"/>
                    <a:pt x="250" y="788"/>
                    <a:pt x="250" y="788"/>
                  </a:cubicBezTo>
                  <a:cubicBezTo>
                    <a:pt x="260" y="788"/>
                    <a:pt x="260" y="788"/>
                    <a:pt x="260" y="788"/>
                  </a:cubicBezTo>
                  <a:cubicBezTo>
                    <a:pt x="264" y="770"/>
                    <a:pt x="264" y="770"/>
                    <a:pt x="264" y="770"/>
                  </a:cubicBezTo>
                  <a:cubicBezTo>
                    <a:pt x="273" y="782"/>
                    <a:pt x="273" y="782"/>
                    <a:pt x="273" y="782"/>
                  </a:cubicBezTo>
                  <a:cubicBezTo>
                    <a:pt x="281" y="769"/>
                    <a:pt x="281" y="769"/>
                    <a:pt x="281" y="769"/>
                  </a:cubicBezTo>
                  <a:cubicBezTo>
                    <a:pt x="281" y="793"/>
                    <a:pt x="281" y="793"/>
                    <a:pt x="281" y="793"/>
                  </a:cubicBezTo>
                  <a:cubicBezTo>
                    <a:pt x="296" y="795"/>
                    <a:pt x="296" y="795"/>
                    <a:pt x="296" y="795"/>
                  </a:cubicBezTo>
                  <a:cubicBezTo>
                    <a:pt x="296" y="795"/>
                    <a:pt x="300" y="781"/>
                    <a:pt x="315" y="781"/>
                  </a:cubicBezTo>
                  <a:cubicBezTo>
                    <a:pt x="312" y="744"/>
                    <a:pt x="312" y="744"/>
                    <a:pt x="312" y="744"/>
                  </a:cubicBezTo>
                  <a:cubicBezTo>
                    <a:pt x="327" y="744"/>
                    <a:pt x="327" y="744"/>
                    <a:pt x="327" y="744"/>
                  </a:cubicBezTo>
                  <a:cubicBezTo>
                    <a:pt x="335" y="729"/>
                    <a:pt x="335" y="729"/>
                    <a:pt x="335" y="729"/>
                  </a:cubicBezTo>
                  <a:cubicBezTo>
                    <a:pt x="320" y="708"/>
                    <a:pt x="320" y="708"/>
                    <a:pt x="320" y="708"/>
                  </a:cubicBezTo>
                  <a:cubicBezTo>
                    <a:pt x="333" y="700"/>
                    <a:pt x="333" y="700"/>
                    <a:pt x="333" y="700"/>
                  </a:cubicBezTo>
                  <a:cubicBezTo>
                    <a:pt x="333" y="700"/>
                    <a:pt x="348" y="697"/>
                    <a:pt x="360" y="696"/>
                  </a:cubicBezTo>
                  <a:cubicBezTo>
                    <a:pt x="372" y="695"/>
                    <a:pt x="359" y="685"/>
                    <a:pt x="359" y="685"/>
                  </a:cubicBezTo>
                  <a:cubicBezTo>
                    <a:pt x="359" y="685"/>
                    <a:pt x="366" y="684"/>
                    <a:pt x="369" y="680"/>
                  </a:cubicBezTo>
                  <a:cubicBezTo>
                    <a:pt x="372" y="676"/>
                    <a:pt x="367" y="659"/>
                    <a:pt x="367" y="659"/>
                  </a:cubicBezTo>
                  <a:cubicBezTo>
                    <a:pt x="367" y="659"/>
                    <a:pt x="379" y="661"/>
                    <a:pt x="381" y="656"/>
                  </a:cubicBezTo>
                  <a:cubicBezTo>
                    <a:pt x="383" y="651"/>
                    <a:pt x="375" y="637"/>
                    <a:pt x="375" y="637"/>
                  </a:cubicBezTo>
                  <a:cubicBezTo>
                    <a:pt x="388" y="617"/>
                    <a:pt x="388" y="617"/>
                    <a:pt x="388" y="617"/>
                  </a:cubicBezTo>
                  <a:lnTo>
                    <a:pt x="409" y="63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5" name="Senegal">
              <a:extLst>
                <a:ext uri="{FF2B5EF4-FFF2-40B4-BE49-F238E27FC236}">
                  <a16:creationId xmlns:a16="http://schemas.microsoft.com/office/drawing/2014/main" id="{970BDD01-FFC3-477C-A2F3-B5B9C7654CA2}"/>
                </a:ext>
              </a:extLst>
            </p:cNvPr>
            <p:cNvSpPr>
              <a:spLocks/>
            </p:cNvSpPr>
            <p:nvPr/>
          </p:nvSpPr>
          <p:spPr bwMode="gray">
            <a:xfrm>
              <a:off x="5040306" y="3286383"/>
              <a:ext cx="206664" cy="185360"/>
            </a:xfrm>
            <a:custGeom>
              <a:avLst/>
              <a:gdLst>
                <a:gd name="T0" fmla="*/ 269 w 276"/>
                <a:gd name="T1" fmla="*/ 181 h 246"/>
                <a:gd name="T2" fmla="*/ 253 w 276"/>
                <a:gd name="T3" fmla="*/ 179 h 246"/>
                <a:gd name="T4" fmla="*/ 255 w 276"/>
                <a:gd name="T5" fmla="*/ 160 h 246"/>
                <a:gd name="T6" fmla="*/ 248 w 276"/>
                <a:gd name="T7" fmla="*/ 134 h 246"/>
                <a:gd name="T8" fmla="*/ 240 w 276"/>
                <a:gd name="T9" fmla="*/ 124 h 246"/>
                <a:gd name="T10" fmla="*/ 239 w 276"/>
                <a:gd name="T11" fmla="*/ 106 h 246"/>
                <a:gd name="T12" fmla="*/ 230 w 276"/>
                <a:gd name="T13" fmla="*/ 92 h 246"/>
                <a:gd name="T14" fmla="*/ 213 w 276"/>
                <a:gd name="T15" fmla="*/ 86 h 246"/>
                <a:gd name="T16" fmla="*/ 210 w 276"/>
                <a:gd name="T17" fmla="*/ 70 h 246"/>
                <a:gd name="T18" fmla="*/ 196 w 276"/>
                <a:gd name="T19" fmla="*/ 68 h 246"/>
                <a:gd name="T20" fmla="*/ 188 w 276"/>
                <a:gd name="T21" fmla="*/ 31 h 246"/>
                <a:gd name="T22" fmla="*/ 167 w 276"/>
                <a:gd name="T23" fmla="*/ 34 h 246"/>
                <a:gd name="T24" fmla="*/ 146 w 276"/>
                <a:gd name="T25" fmla="*/ 10 h 246"/>
                <a:gd name="T26" fmla="*/ 122 w 276"/>
                <a:gd name="T27" fmla="*/ 7 h 246"/>
                <a:gd name="T28" fmla="*/ 109 w 276"/>
                <a:gd name="T29" fmla="*/ 0 h 246"/>
                <a:gd name="T30" fmla="*/ 109 w 276"/>
                <a:gd name="T31" fmla="*/ 10 h 246"/>
                <a:gd name="T32" fmla="*/ 86 w 276"/>
                <a:gd name="T33" fmla="*/ 9 h 246"/>
                <a:gd name="T34" fmla="*/ 78 w 276"/>
                <a:gd name="T35" fmla="*/ 13 h 246"/>
                <a:gd name="T36" fmla="*/ 59 w 276"/>
                <a:gd name="T37" fmla="*/ 11 h 246"/>
                <a:gd name="T38" fmla="*/ 41 w 276"/>
                <a:gd name="T39" fmla="*/ 43 h 246"/>
                <a:gd name="T40" fmla="*/ 40 w 276"/>
                <a:gd name="T41" fmla="*/ 57 h 246"/>
                <a:gd name="T42" fmla="*/ 22 w 276"/>
                <a:gd name="T43" fmla="*/ 80 h 246"/>
                <a:gd name="T44" fmla="*/ 0 w 276"/>
                <a:gd name="T45" fmla="*/ 106 h 246"/>
                <a:gd name="T46" fmla="*/ 2 w 276"/>
                <a:gd name="T47" fmla="*/ 113 h 246"/>
                <a:gd name="T48" fmla="*/ 8 w 276"/>
                <a:gd name="T49" fmla="*/ 112 h 246"/>
                <a:gd name="T50" fmla="*/ 17 w 276"/>
                <a:gd name="T51" fmla="*/ 128 h 246"/>
                <a:gd name="T52" fmla="*/ 20 w 276"/>
                <a:gd name="T53" fmla="*/ 141 h 246"/>
                <a:gd name="T54" fmla="*/ 29 w 276"/>
                <a:gd name="T55" fmla="*/ 149 h 246"/>
                <a:gd name="T56" fmla="*/ 28 w 276"/>
                <a:gd name="T57" fmla="*/ 157 h 246"/>
                <a:gd name="T58" fmla="*/ 34 w 276"/>
                <a:gd name="T59" fmla="*/ 169 h 246"/>
                <a:gd name="T60" fmla="*/ 84 w 276"/>
                <a:gd name="T61" fmla="*/ 169 h 246"/>
                <a:gd name="T62" fmla="*/ 84 w 276"/>
                <a:gd name="T63" fmla="*/ 159 h 246"/>
                <a:gd name="T64" fmla="*/ 109 w 276"/>
                <a:gd name="T65" fmla="*/ 158 h 246"/>
                <a:gd name="T66" fmla="*/ 120 w 276"/>
                <a:gd name="T67" fmla="*/ 166 h 246"/>
                <a:gd name="T68" fmla="*/ 128 w 276"/>
                <a:gd name="T69" fmla="*/ 164 h 246"/>
                <a:gd name="T70" fmla="*/ 141 w 276"/>
                <a:gd name="T71" fmla="*/ 176 h 246"/>
                <a:gd name="T72" fmla="*/ 162 w 276"/>
                <a:gd name="T73" fmla="*/ 171 h 246"/>
                <a:gd name="T74" fmla="*/ 143 w 276"/>
                <a:gd name="T75" fmla="*/ 190 h 246"/>
                <a:gd name="T76" fmla="*/ 109 w 276"/>
                <a:gd name="T77" fmla="*/ 171 h 246"/>
                <a:gd name="T78" fmla="*/ 97 w 276"/>
                <a:gd name="T79" fmla="*/ 183 h 246"/>
                <a:gd name="T80" fmla="*/ 72 w 276"/>
                <a:gd name="T81" fmla="*/ 186 h 246"/>
                <a:gd name="T82" fmla="*/ 68 w 276"/>
                <a:gd name="T83" fmla="*/ 195 h 246"/>
                <a:gd name="T84" fmla="*/ 25 w 276"/>
                <a:gd name="T85" fmla="*/ 195 h 246"/>
                <a:gd name="T86" fmla="*/ 24 w 276"/>
                <a:gd name="T87" fmla="*/ 212 h 246"/>
                <a:gd name="T88" fmla="*/ 18 w 276"/>
                <a:gd name="T89" fmla="*/ 215 h 246"/>
                <a:gd name="T90" fmla="*/ 31 w 276"/>
                <a:gd name="T91" fmla="*/ 241 h 246"/>
                <a:gd name="T92" fmla="*/ 50 w 276"/>
                <a:gd name="T93" fmla="*/ 241 h 246"/>
                <a:gd name="T94" fmla="*/ 58 w 276"/>
                <a:gd name="T95" fmla="*/ 231 h 246"/>
                <a:gd name="T96" fmla="*/ 85 w 276"/>
                <a:gd name="T97" fmla="*/ 231 h 246"/>
                <a:gd name="T98" fmla="*/ 102 w 276"/>
                <a:gd name="T99" fmla="*/ 216 h 246"/>
                <a:gd name="T100" fmla="*/ 196 w 276"/>
                <a:gd name="T101" fmla="*/ 219 h 246"/>
                <a:gd name="T102" fmla="*/ 204 w 276"/>
                <a:gd name="T103" fmla="*/ 232 h 246"/>
                <a:gd name="T104" fmla="*/ 215 w 276"/>
                <a:gd name="T105" fmla="*/ 226 h 246"/>
                <a:gd name="T106" fmla="*/ 231 w 276"/>
                <a:gd name="T107" fmla="*/ 242 h 246"/>
                <a:gd name="T108" fmla="*/ 247 w 276"/>
                <a:gd name="T109" fmla="*/ 235 h 246"/>
                <a:gd name="T110" fmla="*/ 275 w 276"/>
                <a:gd name="T111" fmla="*/ 234 h 246"/>
                <a:gd name="T112" fmla="*/ 276 w 276"/>
                <a:gd name="T113" fmla="*/ 200 h 246"/>
                <a:gd name="T114" fmla="*/ 269 w 276"/>
                <a:gd name="T115" fmla="*/ 18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6" h="246">
                  <a:moveTo>
                    <a:pt x="269" y="181"/>
                  </a:moveTo>
                  <a:cubicBezTo>
                    <a:pt x="264" y="178"/>
                    <a:pt x="260" y="190"/>
                    <a:pt x="253" y="179"/>
                  </a:cubicBezTo>
                  <a:cubicBezTo>
                    <a:pt x="246" y="168"/>
                    <a:pt x="250" y="164"/>
                    <a:pt x="255" y="160"/>
                  </a:cubicBezTo>
                  <a:cubicBezTo>
                    <a:pt x="260" y="156"/>
                    <a:pt x="248" y="134"/>
                    <a:pt x="248" y="134"/>
                  </a:cubicBezTo>
                  <a:cubicBezTo>
                    <a:pt x="240" y="124"/>
                    <a:pt x="240" y="124"/>
                    <a:pt x="240" y="124"/>
                  </a:cubicBezTo>
                  <a:cubicBezTo>
                    <a:pt x="239" y="106"/>
                    <a:pt x="239" y="106"/>
                    <a:pt x="239" y="106"/>
                  </a:cubicBezTo>
                  <a:cubicBezTo>
                    <a:pt x="230" y="92"/>
                    <a:pt x="230" y="92"/>
                    <a:pt x="230" y="92"/>
                  </a:cubicBezTo>
                  <a:cubicBezTo>
                    <a:pt x="213" y="86"/>
                    <a:pt x="213" y="86"/>
                    <a:pt x="213" y="86"/>
                  </a:cubicBezTo>
                  <a:cubicBezTo>
                    <a:pt x="213" y="86"/>
                    <a:pt x="213" y="71"/>
                    <a:pt x="210" y="70"/>
                  </a:cubicBezTo>
                  <a:cubicBezTo>
                    <a:pt x="207" y="69"/>
                    <a:pt x="196" y="68"/>
                    <a:pt x="196" y="68"/>
                  </a:cubicBezTo>
                  <a:cubicBezTo>
                    <a:pt x="196" y="68"/>
                    <a:pt x="195" y="32"/>
                    <a:pt x="188" y="31"/>
                  </a:cubicBezTo>
                  <a:cubicBezTo>
                    <a:pt x="181" y="30"/>
                    <a:pt x="167" y="34"/>
                    <a:pt x="167" y="34"/>
                  </a:cubicBezTo>
                  <a:cubicBezTo>
                    <a:pt x="167" y="34"/>
                    <a:pt x="156" y="12"/>
                    <a:pt x="146" y="10"/>
                  </a:cubicBezTo>
                  <a:cubicBezTo>
                    <a:pt x="136" y="8"/>
                    <a:pt x="122" y="7"/>
                    <a:pt x="122" y="7"/>
                  </a:cubicBezTo>
                  <a:cubicBezTo>
                    <a:pt x="109" y="0"/>
                    <a:pt x="109" y="0"/>
                    <a:pt x="109" y="0"/>
                  </a:cubicBezTo>
                  <a:cubicBezTo>
                    <a:pt x="109" y="10"/>
                    <a:pt x="109" y="10"/>
                    <a:pt x="109" y="10"/>
                  </a:cubicBezTo>
                  <a:cubicBezTo>
                    <a:pt x="86" y="9"/>
                    <a:pt x="86" y="9"/>
                    <a:pt x="86" y="9"/>
                  </a:cubicBezTo>
                  <a:cubicBezTo>
                    <a:pt x="78" y="13"/>
                    <a:pt x="78" y="13"/>
                    <a:pt x="78" y="13"/>
                  </a:cubicBezTo>
                  <a:cubicBezTo>
                    <a:pt x="78" y="13"/>
                    <a:pt x="68" y="5"/>
                    <a:pt x="59" y="11"/>
                  </a:cubicBezTo>
                  <a:cubicBezTo>
                    <a:pt x="50" y="17"/>
                    <a:pt x="53" y="41"/>
                    <a:pt x="41" y="43"/>
                  </a:cubicBezTo>
                  <a:cubicBezTo>
                    <a:pt x="40" y="50"/>
                    <a:pt x="40" y="56"/>
                    <a:pt x="40" y="57"/>
                  </a:cubicBezTo>
                  <a:cubicBezTo>
                    <a:pt x="39" y="60"/>
                    <a:pt x="29" y="67"/>
                    <a:pt x="22" y="80"/>
                  </a:cubicBezTo>
                  <a:cubicBezTo>
                    <a:pt x="15" y="93"/>
                    <a:pt x="0" y="106"/>
                    <a:pt x="0" y="106"/>
                  </a:cubicBezTo>
                  <a:cubicBezTo>
                    <a:pt x="2" y="113"/>
                    <a:pt x="2" y="113"/>
                    <a:pt x="2" y="113"/>
                  </a:cubicBezTo>
                  <a:cubicBezTo>
                    <a:pt x="8" y="112"/>
                    <a:pt x="8" y="112"/>
                    <a:pt x="8" y="112"/>
                  </a:cubicBezTo>
                  <a:cubicBezTo>
                    <a:pt x="8" y="112"/>
                    <a:pt x="17" y="121"/>
                    <a:pt x="17" y="128"/>
                  </a:cubicBezTo>
                  <a:cubicBezTo>
                    <a:pt x="17" y="135"/>
                    <a:pt x="20" y="141"/>
                    <a:pt x="20" y="141"/>
                  </a:cubicBezTo>
                  <a:cubicBezTo>
                    <a:pt x="29" y="149"/>
                    <a:pt x="29" y="149"/>
                    <a:pt x="29" y="149"/>
                  </a:cubicBezTo>
                  <a:cubicBezTo>
                    <a:pt x="29" y="149"/>
                    <a:pt x="28" y="150"/>
                    <a:pt x="28" y="157"/>
                  </a:cubicBezTo>
                  <a:cubicBezTo>
                    <a:pt x="28" y="162"/>
                    <a:pt x="32" y="166"/>
                    <a:pt x="34" y="169"/>
                  </a:cubicBezTo>
                  <a:cubicBezTo>
                    <a:pt x="84" y="169"/>
                    <a:pt x="84" y="169"/>
                    <a:pt x="84" y="169"/>
                  </a:cubicBezTo>
                  <a:cubicBezTo>
                    <a:pt x="84" y="159"/>
                    <a:pt x="84" y="159"/>
                    <a:pt x="84" y="159"/>
                  </a:cubicBezTo>
                  <a:cubicBezTo>
                    <a:pt x="84" y="159"/>
                    <a:pt x="96" y="160"/>
                    <a:pt x="109" y="158"/>
                  </a:cubicBezTo>
                  <a:cubicBezTo>
                    <a:pt x="122" y="156"/>
                    <a:pt x="120" y="166"/>
                    <a:pt x="120" y="166"/>
                  </a:cubicBezTo>
                  <a:cubicBezTo>
                    <a:pt x="128" y="164"/>
                    <a:pt x="128" y="164"/>
                    <a:pt x="128" y="164"/>
                  </a:cubicBezTo>
                  <a:cubicBezTo>
                    <a:pt x="128" y="164"/>
                    <a:pt x="136" y="175"/>
                    <a:pt x="141" y="176"/>
                  </a:cubicBezTo>
                  <a:cubicBezTo>
                    <a:pt x="146" y="177"/>
                    <a:pt x="145" y="167"/>
                    <a:pt x="162" y="171"/>
                  </a:cubicBezTo>
                  <a:cubicBezTo>
                    <a:pt x="179" y="175"/>
                    <a:pt x="161" y="190"/>
                    <a:pt x="143" y="190"/>
                  </a:cubicBezTo>
                  <a:cubicBezTo>
                    <a:pt x="125" y="190"/>
                    <a:pt x="109" y="171"/>
                    <a:pt x="109" y="171"/>
                  </a:cubicBezTo>
                  <a:cubicBezTo>
                    <a:pt x="109" y="171"/>
                    <a:pt x="103" y="182"/>
                    <a:pt x="97" y="183"/>
                  </a:cubicBezTo>
                  <a:cubicBezTo>
                    <a:pt x="91" y="184"/>
                    <a:pt x="72" y="186"/>
                    <a:pt x="72" y="186"/>
                  </a:cubicBezTo>
                  <a:cubicBezTo>
                    <a:pt x="72" y="186"/>
                    <a:pt x="71" y="195"/>
                    <a:pt x="68" y="195"/>
                  </a:cubicBezTo>
                  <a:cubicBezTo>
                    <a:pt x="66" y="195"/>
                    <a:pt x="36" y="195"/>
                    <a:pt x="25" y="195"/>
                  </a:cubicBezTo>
                  <a:cubicBezTo>
                    <a:pt x="24" y="202"/>
                    <a:pt x="24" y="212"/>
                    <a:pt x="24" y="212"/>
                  </a:cubicBezTo>
                  <a:cubicBezTo>
                    <a:pt x="18" y="215"/>
                    <a:pt x="18" y="215"/>
                    <a:pt x="18" y="215"/>
                  </a:cubicBezTo>
                  <a:cubicBezTo>
                    <a:pt x="18" y="215"/>
                    <a:pt x="22" y="236"/>
                    <a:pt x="31" y="241"/>
                  </a:cubicBezTo>
                  <a:cubicBezTo>
                    <a:pt x="40" y="246"/>
                    <a:pt x="50" y="241"/>
                    <a:pt x="50" y="241"/>
                  </a:cubicBezTo>
                  <a:cubicBezTo>
                    <a:pt x="58" y="231"/>
                    <a:pt x="58" y="231"/>
                    <a:pt x="58" y="231"/>
                  </a:cubicBezTo>
                  <a:cubicBezTo>
                    <a:pt x="85" y="231"/>
                    <a:pt x="85" y="231"/>
                    <a:pt x="85" y="231"/>
                  </a:cubicBezTo>
                  <a:cubicBezTo>
                    <a:pt x="102" y="216"/>
                    <a:pt x="102" y="216"/>
                    <a:pt x="102" y="216"/>
                  </a:cubicBezTo>
                  <a:cubicBezTo>
                    <a:pt x="196" y="219"/>
                    <a:pt x="196" y="219"/>
                    <a:pt x="196" y="219"/>
                  </a:cubicBezTo>
                  <a:cubicBezTo>
                    <a:pt x="196" y="219"/>
                    <a:pt x="196" y="230"/>
                    <a:pt x="204" y="232"/>
                  </a:cubicBezTo>
                  <a:cubicBezTo>
                    <a:pt x="212" y="234"/>
                    <a:pt x="215" y="226"/>
                    <a:pt x="215" y="226"/>
                  </a:cubicBezTo>
                  <a:cubicBezTo>
                    <a:pt x="215" y="226"/>
                    <a:pt x="224" y="242"/>
                    <a:pt x="231" y="242"/>
                  </a:cubicBezTo>
                  <a:cubicBezTo>
                    <a:pt x="238" y="242"/>
                    <a:pt x="247" y="235"/>
                    <a:pt x="247" y="235"/>
                  </a:cubicBezTo>
                  <a:cubicBezTo>
                    <a:pt x="275" y="234"/>
                    <a:pt x="275" y="234"/>
                    <a:pt x="275" y="234"/>
                  </a:cubicBezTo>
                  <a:cubicBezTo>
                    <a:pt x="276" y="200"/>
                    <a:pt x="276" y="200"/>
                    <a:pt x="276" y="200"/>
                  </a:cubicBezTo>
                  <a:cubicBezTo>
                    <a:pt x="276" y="200"/>
                    <a:pt x="274" y="184"/>
                    <a:pt x="269" y="1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6" name="Guinee">
              <a:extLst>
                <a:ext uri="{FF2B5EF4-FFF2-40B4-BE49-F238E27FC236}">
                  <a16:creationId xmlns:a16="http://schemas.microsoft.com/office/drawing/2014/main" id="{52440F14-AAF4-4331-A1F0-EC6261BF2B76}"/>
                </a:ext>
              </a:extLst>
            </p:cNvPr>
            <p:cNvSpPr>
              <a:spLocks/>
            </p:cNvSpPr>
            <p:nvPr/>
          </p:nvSpPr>
          <p:spPr bwMode="gray">
            <a:xfrm>
              <a:off x="5121268" y="3450436"/>
              <a:ext cx="259928" cy="221579"/>
            </a:xfrm>
            <a:custGeom>
              <a:avLst/>
              <a:gdLst>
                <a:gd name="T0" fmla="*/ 61 w 345"/>
                <a:gd name="T1" fmla="*/ 17 h 296"/>
                <a:gd name="T2" fmla="*/ 61 w 345"/>
                <a:gd name="T3" fmla="*/ 47 h 296"/>
                <a:gd name="T4" fmla="*/ 22 w 345"/>
                <a:gd name="T5" fmla="*/ 65 h 296"/>
                <a:gd name="T6" fmla="*/ 0 w 345"/>
                <a:gd name="T7" fmla="*/ 86 h 296"/>
                <a:gd name="T8" fmla="*/ 19 w 345"/>
                <a:gd name="T9" fmla="*/ 103 h 296"/>
                <a:gd name="T10" fmla="*/ 45 w 345"/>
                <a:gd name="T11" fmla="*/ 138 h 296"/>
                <a:gd name="T12" fmla="*/ 59 w 345"/>
                <a:gd name="T13" fmla="*/ 149 h 296"/>
                <a:gd name="T14" fmla="*/ 86 w 345"/>
                <a:gd name="T15" fmla="*/ 194 h 296"/>
                <a:gd name="T16" fmla="*/ 142 w 345"/>
                <a:gd name="T17" fmla="*/ 152 h 296"/>
                <a:gd name="T18" fmla="*/ 172 w 345"/>
                <a:gd name="T19" fmla="*/ 140 h 296"/>
                <a:gd name="T20" fmla="*/ 197 w 345"/>
                <a:gd name="T21" fmla="*/ 190 h 296"/>
                <a:gd name="T22" fmla="*/ 197 w 345"/>
                <a:gd name="T23" fmla="*/ 226 h 296"/>
                <a:gd name="T24" fmla="*/ 215 w 345"/>
                <a:gd name="T25" fmla="*/ 228 h 296"/>
                <a:gd name="T26" fmla="*/ 247 w 345"/>
                <a:gd name="T27" fmla="*/ 227 h 296"/>
                <a:gd name="T28" fmla="*/ 265 w 345"/>
                <a:gd name="T29" fmla="*/ 286 h 296"/>
                <a:gd name="T30" fmla="*/ 293 w 345"/>
                <a:gd name="T31" fmla="*/ 270 h 296"/>
                <a:gd name="T32" fmla="*/ 320 w 345"/>
                <a:gd name="T33" fmla="*/ 255 h 296"/>
                <a:gd name="T34" fmla="*/ 314 w 345"/>
                <a:gd name="T35" fmla="*/ 229 h 296"/>
                <a:gd name="T36" fmla="*/ 345 w 345"/>
                <a:gd name="T37" fmla="*/ 220 h 296"/>
                <a:gd name="T38" fmla="*/ 338 w 345"/>
                <a:gd name="T39" fmla="*/ 193 h 296"/>
                <a:gd name="T40" fmla="*/ 335 w 345"/>
                <a:gd name="T41" fmla="*/ 176 h 296"/>
                <a:gd name="T42" fmla="*/ 318 w 345"/>
                <a:gd name="T43" fmla="*/ 148 h 296"/>
                <a:gd name="T44" fmla="*/ 312 w 345"/>
                <a:gd name="T45" fmla="*/ 115 h 296"/>
                <a:gd name="T46" fmla="*/ 293 w 345"/>
                <a:gd name="T47" fmla="*/ 91 h 296"/>
                <a:gd name="T48" fmla="*/ 287 w 345"/>
                <a:gd name="T49" fmla="*/ 52 h 296"/>
                <a:gd name="T50" fmla="*/ 284 w 345"/>
                <a:gd name="T51" fmla="*/ 26 h 296"/>
                <a:gd name="T52" fmla="*/ 261 w 345"/>
                <a:gd name="T53" fmla="*/ 27 h 296"/>
                <a:gd name="T54" fmla="*/ 222 w 345"/>
                <a:gd name="T55" fmla="*/ 23 h 296"/>
                <a:gd name="T56" fmla="*/ 191 w 345"/>
                <a:gd name="T57" fmla="*/ 23 h 296"/>
                <a:gd name="T58" fmla="*/ 166 w 345"/>
                <a:gd name="T59" fmla="*/ 16 h 296"/>
                <a:gd name="T60" fmla="*/ 122 w 345"/>
                <a:gd name="T61" fmla="*/ 24 h 296"/>
                <a:gd name="T62" fmla="*/ 95 w 345"/>
                <a:gd name="T63" fmla="*/ 14 h 296"/>
                <a:gd name="T64" fmla="*/ 60 w 345"/>
                <a:gd name="T6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5" h="296">
                  <a:moveTo>
                    <a:pt x="60" y="0"/>
                  </a:moveTo>
                  <a:cubicBezTo>
                    <a:pt x="61" y="17"/>
                    <a:pt x="61" y="17"/>
                    <a:pt x="61" y="17"/>
                  </a:cubicBezTo>
                  <a:cubicBezTo>
                    <a:pt x="61" y="17"/>
                    <a:pt x="45" y="15"/>
                    <a:pt x="45" y="26"/>
                  </a:cubicBezTo>
                  <a:cubicBezTo>
                    <a:pt x="45" y="37"/>
                    <a:pt x="62" y="32"/>
                    <a:pt x="61" y="47"/>
                  </a:cubicBezTo>
                  <a:cubicBezTo>
                    <a:pt x="60" y="62"/>
                    <a:pt x="49" y="58"/>
                    <a:pt x="39" y="58"/>
                  </a:cubicBezTo>
                  <a:cubicBezTo>
                    <a:pt x="29" y="58"/>
                    <a:pt x="22" y="65"/>
                    <a:pt x="22" y="65"/>
                  </a:cubicBezTo>
                  <a:cubicBezTo>
                    <a:pt x="9" y="66"/>
                    <a:pt x="9" y="66"/>
                    <a:pt x="9" y="66"/>
                  </a:cubicBezTo>
                  <a:cubicBezTo>
                    <a:pt x="0" y="86"/>
                    <a:pt x="0" y="86"/>
                    <a:pt x="0" y="86"/>
                  </a:cubicBezTo>
                  <a:cubicBezTo>
                    <a:pt x="0" y="86"/>
                    <a:pt x="4" y="100"/>
                    <a:pt x="9" y="102"/>
                  </a:cubicBezTo>
                  <a:cubicBezTo>
                    <a:pt x="14" y="104"/>
                    <a:pt x="19" y="103"/>
                    <a:pt x="19" y="103"/>
                  </a:cubicBezTo>
                  <a:cubicBezTo>
                    <a:pt x="19" y="103"/>
                    <a:pt x="10" y="127"/>
                    <a:pt x="25" y="134"/>
                  </a:cubicBezTo>
                  <a:cubicBezTo>
                    <a:pt x="40" y="141"/>
                    <a:pt x="45" y="138"/>
                    <a:pt x="45" y="138"/>
                  </a:cubicBezTo>
                  <a:cubicBezTo>
                    <a:pt x="45" y="138"/>
                    <a:pt x="42" y="150"/>
                    <a:pt x="46" y="154"/>
                  </a:cubicBezTo>
                  <a:cubicBezTo>
                    <a:pt x="50" y="158"/>
                    <a:pt x="59" y="149"/>
                    <a:pt x="59" y="149"/>
                  </a:cubicBezTo>
                  <a:cubicBezTo>
                    <a:pt x="59" y="149"/>
                    <a:pt x="63" y="169"/>
                    <a:pt x="67" y="176"/>
                  </a:cubicBezTo>
                  <a:cubicBezTo>
                    <a:pt x="71" y="183"/>
                    <a:pt x="86" y="194"/>
                    <a:pt x="86" y="194"/>
                  </a:cubicBezTo>
                  <a:cubicBezTo>
                    <a:pt x="98" y="194"/>
                    <a:pt x="117" y="152"/>
                    <a:pt x="117" y="152"/>
                  </a:cubicBezTo>
                  <a:cubicBezTo>
                    <a:pt x="142" y="152"/>
                    <a:pt x="142" y="152"/>
                    <a:pt x="142" y="152"/>
                  </a:cubicBezTo>
                  <a:cubicBezTo>
                    <a:pt x="146" y="140"/>
                    <a:pt x="146" y="140"/>
                    <a:pt x="146" y="140"/>
                  </a:cubicBezTo>
                  <a:cubicBezTo>
                    <a:pt x="172" y="140"/>
                    <a:pt x="172" y="140"/>
                    <a:pt x="172" y="140"/>
                  </a:cubicBezTo>
                  <a:cubicBezTo>
                    <a:pt x="200" y="181"/>
                    <a:pt x="200" y="181"/>
                    <a:pt x="200" y="181"/>
                  </a:cubicBezTo>
                  <a:cubicBezTo>
                    <a:pt x="197" y="190"/>
                    <a:pt x="197" y="190"/>
                    <a:pt x="197" y="190"/>
                  </a:cubicBezTo>
                  <a:cubicBezTo>
                    <a:pt x="197" y="190"/>
                    <a:pt x="208" y="202"/>
                    <a:pt x="208" y="210"/>
                  </a:cubicBezTo>
                  <a:cubicBezTo>
                    <a:pt x="208" y="218"/>
                    <a:pt x="197" y="226"/>
                    <a:pt x="197" y="226"/>
                  </a:cubicBezTo>
                  <a:cubicBezTo>
                    <a:pt x="196" y="239"/>
                    <a:pt x="196" y="239"/>
                    <a:pt x="196" y="239"/>
                  </a:cubicBezTo>
                  <a:cubicBezTo>
                    <a:pt x="215" y="228"/>
                    <a:pt x="215" y="228"/>
                    <a:pt x="215" y="228"/>
                  </a:cubicBezTo>
                  <a:cubicBezTo>
                    <a:pt x="231" y="232"/>
                    <a:pt x="231" y="232"/>
                    <a:pt x="231" y="232"/>
                  </a:cubicBezTo>
                  <a:cubicBezTo>
                    <a:pt x="231" y="232"/>
                    <a:pt x="228" y="214"/>
                    <a:pt x="247" y="227"/>
                  </a:cubicBezTo>
                  <a:cubicBezTo>
                    <a:pt x="266" y="240"/>
                    <a:pt x="257" y="286"/>
                    <a:pt x="257" y="286"/>
                  </a:cubicBezTo>
                  <a:cubicBezTo>
                    <a:pt x="265" y="286"/>
                    <a:pt x="265" y="286"/>
                    <a:pt x="265" y="286"/>
                  </a:cubicBezTo>
                  <a:cubicBezTo>
                    <a:pt x="265" y="286"/>
                    <a:pt x="266" y="296"/>
                    <a:pt x="277" y="296"/>
                  </a:cubicBezTo>
                  <a:cubicBezTo>
                    <a:pt x="288" y="296"/>
                    <a:pt x="288" y="274"/>
                    <a:pt x="293" y="270"/>
                  </a:cubicBezTo>
                  <a:cubicBezTo>
                    <a:pt x="298" y="266"/>
                    <a:pt x="313" y="279"/>
                    <a:pt x="320" y="276"/>
                  </a:cubicBezTo>
                  <a:cubicBezTo>
                    <a:pt x="327" y="273"/>
                    <a:pt x="320" y="255"/>
                    <a:pt x="320" y="255"/>
                  </a:cubicBezTo>
                  <a:cubicBezTo>
                    <a:pt x="332" y="252"/>
                    <a:pt x="332" y="252"/>
                    <a:pt x="332" y="252"/>
                  </a:cubicBezTo>
                  <a:cubicBezTo>
                    <a:pt x="332" y="252"/>
                    <a:pt x="314" y="239"/>
                    <a:pt x="314" y="229"/>
                  </a:cubicBezTo>
                  <a:cubicBezTo>
                    <a:pt x="314" y="219"/>
                    <a:pt x="344" y="233"/>
                    <a:pt x="344" y="233"/>
                  </a:cubicBezTo>
                  <a:cubicBezTo>
                    <a:pt x="344" y="233"/>
                    <a:pt x="345" y="227"/>
                    <a:pt x="345" y="220"/>
                  </a:cubicBezTo>
                  <a:cubicBezTo>
                    <a:pt x="345" y="213"/>
                    <a:pt x="330" y="218"/>
                    <a:pt x="329" y="210"/>
                  </a:cubicBezTo>
                  <a:cubicBezTo>
                    <a:pt x="328" y="202"/>
                    <a:pt x="338" y="193"/>
                    <a:pt x="338" y="193"/>
                  </a:cubicBezTo>
                  <a:cubicBezTo>
                    <a:pt x="328" y="189"/>
                    <a:pt x="328" y="189"/>
                    <a:pt x="328" y="189"/>
                  </a:cubicBezTo>
                  <a:cubicBezTo>
                    <a:pt x="335" y="176"/>
                    <a:pt x="335" y="176"/>
                    <a:pt x="335" y="176"/>
                  </a:cubicBezTo>
                  <a:cubicBezTo>
                    <a:pt x="323" y="175"/>
                    <a:pt x="323" y="175"/>
                    <a:pt x="323" y="175"/>
                  </a:cubicBezTo>
                  <a:cubicBezTo>
                    <a:pt x="318" y="148"/>
                    <a:pt x="318" y="148"/>
                    <a:pt x="318" y="148"/>
                  </a:cubicBezTo>
                  <a:cubicBezTo>
                    <a:pt x="331" y="134"/>
                    <a:pt x="331" y="134"/>
                    <a:pt x="331" y="134"/>
                  </a:cubicBezTo>
                  <a:cubicBezTo>
                    <a:pt x="312" y="115"/>
                    <a:pt x="312" y="115"/>
                    <a:pt x="312" y="115"/>
                  </a:cubicBezTo>
                  <a:cubicBezTo>
                    <a:pt x="312" y="90"/>
                    <a:pt x="312" y="90"/>
                    <a:pt x="312" y="90"/>
                  </a:cubicBezTo>
                  <a:cubicBezTo>
                    <a:pt x="293" y="91"/>
                    <a:pt x="293" y="91"/>
                    <a:pt x="293" y="91"/>
                  </a:cubicBezTo>
                  <a:cubicBezTo>
                    <a:pt x="310" y="68"/>
                    <a:pt x="310" y="68"/>
                    <a:pt x="310" y="68"/>
                  </a:cubicBezTo>
                  <a:cubicBezTo>
                    <a:pt x="287" y="52"/>
                    <a:pt x="287" y="52"/>
                    <a:pt x="287" y="52"/>
                  </a:cubicBezTo>
                  <a:cubicBezTo>
                    <a:pt x="293" y="35"/>
                    <a:pt x="293" y="35"/>
                    <a:pt x="293" y="35"/>
                  </a:cubicBezTo>
                  <a:cubicBezTo>
                    <a:pt x="284" y="26"/>
                    <a:pt x="284" y="26"/>
                    <a:pt x="284" y="26"/>
                  </a:cubicBezTo>
                  <a:cubicBezTo>
                    <a:pt x="284" y="26"/>
                    <a:pt x="291" y="19"/>
                    <a:pt x="275" y="11"/>
                  </a:cubicBezTo>
                  <a:cubicBezTo>
                    <a:pt x="259" y="3"/>
                    <a:pt x="261" y="27"/>
                    <a:pt x="261" y="27"/>
                  </a:cubicBezTo>
                  <a:cubicBezTo>
                    <a:pt x="249" y="36"/>
                    <a:pt x="249" y="36"/>
                    <a:pt x="249" y="36"/>
                  </a:cubicBezTo>
                  <a:cubicBezTo>
                    <a:pt x="249" y="36"/>
                    <a:pt x="227" y="25"/>
                    <a:pt x="222" y="23"/>
                  </a:cubicBezTo>
                  <a:cubicBezTo>
                    <a:pt x="217" y="21"/>
                    <a:pt x="203" y="44"/>
                    <a:pt x="203" y="44"/>
                  </a:cubicBezTo>
                  <a:cubicBezTo>
                    <a:pt x="203" y="44"/>
                    <a:pt x="200" y="23"/>
                    <a:pt x="191" y="23"/>
                  </a:cubicBezTo>
                  <a:cubicBezTo>
                    <a:pt x="182" y="23"/>
                    <a:pt x="178" y="39"/>
                    <a:pt x="174" y="41"/>
                  </a:cubicBezTo>
                  <a:cubicBezTo>
                    <a:pt x="170" y="43"/>
                    <a:pt x="166" y="16"/>
                    <a:pt x="166" y="16"/>
                  </a:cubicBezTo>
                  <a:cubicBezTo>
                    <a:pt x="138" y="17"/>
                    <a:pt x="138" y="17"/>
                    <a:pt x="138" y="17"/>
                  </a:cubicBezTo>
                  <a:cubicBezTo>
                    <a:pt x="138" y="17"/>
                    <a:pt x="129" y="24"/>
                    <a:pt x="122" y="24"/>
                  </a:cubicBezTo>
                  <a:cubicBezTo>
                    <a:pt x="115" y="24"/>
                    <a:pt x="106" y="8"/>
                    <a:pt x="106" y="8"/>
                  </a:cubicBezTo>
                  <a:cubicBezTo>
                    <a:pt x="106" y="8"/>
                    <a:pt x="103" y="16"/>
                    <a:pt x="95" y="14"/>
                  </a:cubicBezTo>
                  <a:cubicBezTo>
                    <a:pt x="87" y="12"/>
                    <a:pt x="87" y="1"/>
                    <a:pt x="87" y="1"/>
                  </a:cubicBezTo>
                  <a:lnTo>
                    <a:pt x="6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7" name="Mauritanië">
              <a:extLst>
                <a:ext uri="{FF2B5EF4-FFF2-40B4-BE49-F238E27FC236}">
                  <a16:creationId xmlns:a16="http://schemas.microsoft.com/office/drawing/2014/main" id="{83EF0EB5-A77B-4822-8DEF-EAF7C7EAE1F8}"/>
                </a:ext>
              </a:extLst>
            </p:cNvPr>
            <p:cNvSpPr>
              <a:spLocks/>
            </p:cNvSpPr>
            <p:nvPr/>
          </p:nvSpPr>
          <p:spPr bwMode="gray">
            <a:xfrm>
              <a:off x="5063742" y="2864532"/>
              <a:ext cx="430374" cy="502813"/>
            </a:xfrm>
            <a:custGeom>
              <a:avLst/>
              <a:gdLst>
                <a:gd name="T0" fmla="*/ 0 w 572"/>
                <a:gd name="T1" fmla="*/ 332 h 670"/>
                <a:gd name="T2" fmla="*/ 11 w 572"/>
                <a:gd name="T3" fmla="*/ 336 h 670"/>
                <a:gd name="T4" fmla="*/ 15 w 572"/>
                <a:gd name="T5" fmla="*/ 357 h 670"/>
                <a:gd name="T6" fmla="*/ 24 w 572"/>
                <a:gd name="T7" fmla="*/ 349 h 670"/>
                <a:gd name="T8" fmla="*/ 32 w 572"/>
                <a:gd name="T9" fmla="*/ 372 h 670"/>
                <a:gd name="T10" fmla="*/ 30 w 572"/>
                <a:gd name="T11" fmla="*/ 403 h 670"/>
                <a:gd name="T12" fmla="*/ 21 w 572"/>
                <a:gd name="T13" fmla="*/ 403 h 670"/>
                <a:gd name="T14" fmla="*/ 24 w 572"/>
                <a:gd name="T15" fmla="*/ 417 h 670"/>
                <a:gd name="T16" fmla="*/ 16 w 572"/>
                <a:gd name="T17" fmla="*/ 423 h 670"/>
                <a:gd name="T18" fmla="*/ 39 w 572"/>
                <a:gd name="T19" fmla="*/ 470 h 670"/>
                <a:gd name="T20" fmla="*/ 33 w 572"/>
                <a:gd name="T21" fmla="*/ 509 h 670"/>
                <a:gd name="T22" fmla="*/ 31 w 572"/>
                <a:gd name="T23" fmla="*/ 538 h 670"/>
                <a:gd name="T24" fmla="*/ 12 w 572"/>
                <a:gd name="T25" fmla="*/ 570 h 670"/>
                <a:gd name="T26" fmla="*/ 10 w 572"/>
                <a:gd name="T27" fmla="*/ 605 h 670"/>
                <a:gd name="T28" fmla="*/ 28 w 572"/>
                <a:gd name="T29" fmla="*/ 573 h 670"/>
                <a:gd name="T30" fmla="*/ 47 w 572"/>
                <a:gd name="T31" fmla="*/ 575 h 670"/>
                <a:gd name="T32" fmla="*/ 55 w 572"/>
                <a:gd name="T33" fmla="*/ 571 h 670"/>
                <a:gd name="T34" fmla="*/ 78 w 572"/>
                <a:gd name="T35" fmla="*/ 572 h 670"/>
                <a:gd name="T36" fmla="*/ 78 w 572"/>
                <a:gd name="T37" fmla="*/ 562 h 670"/>
                <a:gd name="T38" fmla="*/ 91 w 572"/>
                <a:gd name="T39" fmla="*/ 569 h 670"/>
                <a:gd name="T40" fmla="*/ 115 w 572"/>
                <a:gd name="T41" fmla="*/ 572 h 670"/>
                <a:gd name="T42" fmla="*/ 136 w 572"/>
                <a:gd name="T43" fmla="*/ 596 h 670"/>
                <a:gd name="T44" fmla="*/ 157 w 572"/>
                <a:gd name="T45" fmla="*/ 593 h 670"/>
                <a:gd name="T46" fmla="*/ 165 w 572"/>
                <a:gd name="T47" fmla="*/ 630 h 670"/>
                <a:gd name="T48" fmla="*/ 179 w 572"/>
                <a:gd name="T49" fmla="*/ 632 h 670"/>
                <a:gd name="T50" fmla="*/ 182 w 572"/>
                <a:gd name="T51" fmla="*/ 648 h 670"/>
                <a:gd name="T52" fmla="*/ 199 w 572"/>
                <a:gd name="T53" fmla="*/ 654 h 670"/>
                <a:gd name="T54" fmla="*/ 208 w 572"/>
                <a:gd name="T55" fmla="*/ 668 h 670"/>
                <a:gd name="T56" fmla="*/ 228 w 572"/>
                <a:gd name="T57" fmla="*/ 667 h 670"/>
                <a:gd name="T58" fmla="*/ 232 w 572"/>
                <a:gd name="T59" fmla="*/ 653 h 670"/>
                <a:gd name="T60" fmla="*/ 247 w 572"/>
                <a:gd name="T61" fmla="*/ 625 h 670"/>
                <a:gd name="T62" fmla="*/ 272 w 572"/>
                <a:gd name="T63" fmla="*/ 650 h 670"/>
                <a:gd name="T64" fmla="*/ 282 w 572"/>
                <a:gd name="T65" fmla="*/ 633 h 670"/>
                <a:gd name="T66" fmla="*/ 304 w 572"/>
                <a:gd name="T67" fmla="*/ 633 h 670"/>
                <a:gd name="T68" fmla="*/ 310 w 572"/>
                <a:gd name="T69" fmla="*/ 639 h 670"/>
                <a:gd name="T70" fmla="*/ 335 w 572"/>
                <a:gd name="T71" fmla="*/ 635 h 670"/>
                <a:gd name="T72" fmla="*/ 345 w 572"/>
                <a:gd name="T73" fmla="*/ 621 h 670"/>
                <a:gd name="T74" fmla="*/ 349 w 572"/>
                <a:gd name="T75" fmla="*/ 631 h 670"/>
                <a:gd name="T76" fmla="*/ 526 w 572"/>
                <a:gd name="T77" fmla="*/ 628 h 670"/>
                <a:gd name="T78" fmla="*/ 531 w 572"/>
                <a:gd name="T79" fmla="*/ 601 h 670"/>
                <a:gd name="T80" fmla="*/ 536 w 572"/>
                <a:gd name="T81" fmla="*/ 590 h 670"/>
                <a:gd name="T82" fmla="*/ 522 w 572"/>
                <a:gd name="T83" fmla="*/ 577 h 670"/>
                <a:gd name="T84" fmla="*/ 491 w 572"/>
                <a:gd name="T85" fmla="*/ 118 h 670"/>
                <a:gd name="T86" fmla="*/ 572 w 572"/>
                <a:gd name="T87" fmla="*/ 121 h 670"/>
                <a:gd name="T88" fmla="*/ 399 w 572"/>
                <a:gd name="T89" fmla="*/ 0 h 670"/>
                <a:gd name="T90" fmla="*/ 397 w 572"/>
                <a:gd name="T91" fmla="*/ 34 h 670"/>
                <a:gd name="T92" fmla="*/ 392 w 572"/>
                <a:gd name="T93" fmla="*/ 38 h 670"/>
                <a:gd name="T94" fmla="*/ 391 w 572"/>
                <a:gd name="T95" fmla="*/ 63 h 670"/>
                <a:gd name="T96" fmla="*/ 243 w 572"/>
                <a:gd name="T97" fmla="*/ 64 h 670"/>
                <a:gd name="T98" fmla="*/ 243 w 572"/>
                <a:gd name="T99" fmla="*/ 74 h 670"/>
                <a:gd name="T100" fmla="*/ 238 w 572"/>
                <a:gd name="T101" fmla="*/ 77 h 670"/>
                <a:gd name="T102" fmla="*/ 235 w 572"/>
                <a:gd name="T103" fmla="*/ 207 h 670"/>
                <a:gd name="T104" fmla="*/ 208 w 572"/>
                <a:gd name="T105" fmla="*/ 212 h 670"/>
                <a:gd name="T106" fmla="*/ 189 w 572"/>
                <a:gd name="T107" fmla="*/ 223 h 670"/>
                <a:gd name="T108" fmla="*/ 187 w 572"/>
                <a:gd name="T109" fmla="*/ 248 h 670"/>
                <a:gd name="T110" fmla="*/ 186 w 572"/>
                <a:gd name="T111" fmla="*/ 317 h 670"/>
                <a:gd name="T112" fmla="*/ 0 w 572"/>
                <a:gd name="T113" fmla="*/ 319 h 670"/>
                <a:gd name="T114" fmla="*/ 0 w 572"/>
                <a:gd name="T115" fmla="*/ 319 h 670"/>
                <a:gd name="T116" fmla="*/ 0 w 572"/>
                <a:gd name="T117" fmla="*/ 332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2" h="670">
                  <a:moveTo>
                    <a:pt x="0" y="332"/>
                  </a:moveTo>
                  <a:cubicBezTo>
                    <a:pt x="0" y="332"/>
                    <a:pt x="11" y="331"/>
                    <a:pt x="11" y="336"/>
                  </a:cubicBezTo>
                  <a:cubicBezTo>
                    <a:pt x="11" y="341"/>
                    <a:pt x="11" y="354"/>
                    <a:pt x="15" y="357"/>
                  </a:cubicBezTo>
                  <a:cubicBezTo>
                    <a:pt x="19" y="360"/>
                    <a:pt x="24" y="349"/>
                    <a:pt x="24" y="349"/>
                  </a:cubicBezTo>
                  <a:cubicBezTo>
                    <a:pt x="32" y="372"/>
                    <a:pt x="32" y="372"/>
                    <a:pt x="32" y="372"/>
                  </a:cubicBezTo>
                  <a:cubicBezTo>
                    <a:pt x="30" y="403"/>
                    <a:pt x="30" y="403"/>
                    <a:pt x="30" y="403"/>
                  </a:cubicBezTo>
                  <a:cubicBezTo>
                    <a:pt x="21" y="403"/>
                    <a:pt x="21" y="403"/>
                    <a:pt x="21" y="403"/>
                  </a:cubicBezTo>
                  <a:cubicBezTo>
                    <a:pt x="24" y="417"/>
                    <a:pt x="24" y="417"/>
                    <a:pt x="24" y="417"/>
                  </a:cubicBezTo>
                  <a:cubicBezTo>
                    <a:pt x="16" y="423"/>
                    <a:pt x="16" y="423"/>
                    <a:pt x="16" y="423"/>
                  </a:cubicBezTo>
                  <a:cubicBezTo>
                    <a:pt x="16" y="423"/>
                    <a:pt x="39" y="452"/>
                    <a:pt x="39" y="470"/>
                  </a:cubicBezTo>
                  <a:cubicBezTo>
                    <a:pt x="39" y="488"/>
                    <a:pt x="33" y="509"/>
                    <a:pt x="33" y="509"/>
                  </a:cubicBezTo>
                  <a:cubicBezTo>
                    <a:pt x="31" y="538"/>
                    <a:pt x="31" y="538"/>
                    <a:pt x="31" y="538"/>
                  </a:cubicBezTo>
                  <a:cubicBezTo>
                    <a:pt x="31" y="538"/>
                    <a:pt x="15" y="555"/>
                    <a:pt x="12" y="570"/>
                  </a:cubicBezTo>
                  <a:cubicBezTo>
                    <a:pt x="10" y="579"/>
                    <a:pt x="10" y="594"/>
                    <a:pt x="10" y="605"/>
                  </a:cubicBezTo>
                  <a:cubicBezTo>
                    <a:pt x="22" y="603"/>
                    <a:pt x="19" y="579"/>
                    <a:pt x="28" y="573"/>
                  </a:cubicBezTo>
                  <a:cubicBezTo>
                    <a:pt x="37" y="567"/>
                    <a:pt x="47" y="575"/>
                    <a:pt x="47" y="575"/>
                  </a:cubicBezTo>
                  <a:cubicBezTo>
                    <a:pt x="55" y="571"/>
                    <a:pt x="55" y="571"/>
                    <a:pt x="55" y="571"/>
                  </a:cubicBezTo>
                  <a:cubicBezTo>
                    <a:pt x="78" y="572"/>
                    <a:pt x="78" y="572"/>
                    <a:pt x="78" y="572"/>
                  </a:cubicBezTo>
                  <a:cubicBezTo>
                    <a:pt x="78" y="562"/>
                    <a:pt x="78" y="562"/>
                    <a:pt x="78" y="562"/>
                  </a:cubicBezTo>
                  <a:cubicBezTo>
                    <a:pt x="91" y="569"/>
                    <a:pt x="91" y="569"/>
                    <a:pt x="91" y="569"/>
                  </a:cubicBezTo>
                  <a:cubicBezTo>
                    <a:pt x="91" y="569"/>
                    <a:pt x="105" y="570"/>
                    <a:pt x="115" y="572"/>
                  </a:cubicBezTo>
                  <a:cubicBezTo>
                    <a:pt x="125" y="574"/>
                    <a:pt x="136" y="596"/>
                    <a:pt x="136" y="596"/>
                  </a:cubicBezTo>
                  <a:cubicBezTo>
                    <a:pt x="136" y="596"/>
                    <a:pt x="150" y="592"/>
                    <a:pt x="157" y="593"/>
                  </a:cubicBezTo>
                  <a:cubicBezTo>
                    <a:pt x="164" y="594"/>
                    <a:pt x="165" y="630"/>
                    <a:pt x="165" y="630"/>
                  </a:cubicBezTo>
                  <a:cubicBezTo>
                    <a:pt x="165" y="630"/>
                    <a:pt x="176" y="631"/>
                    <a:pt x="179" y="632"/>
                  </a:cubicBezTo>
                  <a:cubicBezTo>
                    <a:pt x="182" y="633"/>
                    <a:pt x="182" y="648"/>
                    <a:pt x="182" y="648"/>
                  </a:cubicBezTo>
                  <a:cubicBezTo>
                    <a:pt x="199" y="654"/>
                    <a:pt x="199" y="654"/>
                    <a:pt x="199" y="654"/>
                  </a:cubicBezTo>
                  <a:cubicBezTo>
                    <a:pt x="208" y="668"/>
                    <a:pt x="208" y="668"/>
                    <a:pt x="208" y="668"/>
                  </a:cubicBezTo>
                  <a:cubicBezTo>
                    <a:pt x="208" y="668"/>
                    <a:pt x="220" y="670"/>
                    <a:pt x="228" y="667"/>
                  </a:cubicBezTo>
                  <a:cubicBezTo>
                    <a:pt x="236" y="664"/>
                    <a:pt x="233" y="654"/>
                    <a:pt x="232" y="653"/>
                  </a:cubicBezTo>
                  <a:cubicBezTo>
                    <a:pt x="232" y="634"/>
                    <a:pt x="234" y="625"/>
                    <a:pt x="247" y="625"/>
                  </a:cubicBezTo>
                  <a:cubicBezTo>
                    <a:pt x="260" y="625"/>
                    <a:pt x="272" y="650"/>
                    <a:pt x="272" y="650"/>
                  </a:cubicBezTo>
                  <a:cubicBezTo>
                    <a:pt x="282" y="633"/>
                    <a:pt x="282" y="633"/>
                    <a:pt x="282" y="633"/>
                  </a:cubicBezTo>
                  <a:cubicBezTo>
                    <a:pt x="304" y="633"/>
                    <a:pt x="304" y="633"/>
                    <a:pt x="304" y="633"/>
                  </a:cubicBezTo>
                  <a:cubicBezTo>
                    <a:pt x="310" y="639"/>
                    <a:pt x="310" y="639"/>
                    <a:pt x="310" y="639"/>
                  </a:cubicBezTo>
                  <a:cubicBezTo>
                    <a:pt x="310" y="639"/>
                    <a:pt x="327" y="636"/>
                    <a:pt x="335" y="635"/>
                  </a:cubicBezTo>
                  <a:cubicBezTo>
                    <a:pt x="343" y="634"/>
                    <a:pt x="341" y="622"/>
                    <a:pt x="345" y="621"/>
                  </a:cubicBezTo>
                  <a:cubicBezTo>
                    <a:pt x="349" y="620"/>
                    <a:pt x="349" y="631"/>
                    <a:pt x="349" y="631"/>
                  </a:cubicBezTo>
                  <a:cubicBezTo>
                    <a:pt x="526" y="628"/>
                    <a:pt x="526" y="628"/>
                    <a:pt x="526" y="628"/>
                  </a:cubicBezTo>
                  <a:cubicBezTo>
                    <a:pt x="531" y="601"/>
                    <a:pt x="531" y="601"/>
                    <a:pt x="531" y="601"/>
                  </a:cubicBezTo>
                  <a:cubicBezTo>
                    <a:pt x="531" y="601"/>
                    <a:pt x="537" y="597"/>
                    <a:pt x="536" y="590"/>
                  </a:cubicBezTo>
                  <a:cubicBezTo>
                    <a:pt x="535" y="583"/>
                    <a:pt x="522" y="577"/>
                    <a:pt x="522" y="577"/>
                  </a:cubicBezTo>
                  <a:cubicBezTo>
                    <a:pt x="491" y="118"/>
                    <a:pt x="491" y="118"/>
                    <a:pt x="491" y="118"/>
                  </a:cubicBezTo>
                  <a:cubicBezTo>
                    <a:pt x="572" y="121"/>
                    <a:pt x="572" y="121"/>
                    <a:pt x="572" y="121"/>
                  </a:cubicBezTo>
                  <a:cubicBezTo>
                    <a:pt x="399" y="0"/>
                    <a:pt x="399" y="0"/>
                    <a:pt x="399" y="0"/>
                  </a:cubicBezTo>
                  <a:cubicBezTo>
                    <a:pt x="397" y="34"/>
                    <a:pt x="397" y="34"/>
                    <a:pt x="397" y="34"/>
                  </a:cubicBezTo>
                  <a:cubicBezTo>
                    <a:pt x="392" y="38"/>
                    <a:pt x="392" y="38"/>
                    <a:pt x="392" y="38"/>
                  </a:cubicBezTo>
                  <a:cubicBezTo>
                    <a:pt x="391" y="63"/>
                    <a:pt x="391" y="63"/>
                    <a:pt x="391" y="63"/>
                  </a:cubicBezTo>
                  <a:cubicBezTo>
                    <a:pt x="243" y="64"/>
                    <a:pt x="243" y="64"/>
                    <a:pt x="243" y="64"/>
                  </a:cubicBezTo>
                  <a:cubicBezTo>
                    <a:pt x="243" y="74"/>
                    <a:pt x="243" y="74"/>
                    <a:pt x="243" y="74"/>
                  </a:cubicBezTo>
                  <a:cubicBezTo>
                    <a:pt x="238" y="77"/>
                    <a:pt x="238" y="77"/>
                    <a:pt x="238" y="77"/>
                  </a:cubicBezTo>
                  <a:cubicBezTo>
                    <a:pt x="238" y="77"/>
                    <a:pt x="237" y="201"/>
                    <a:pt x="235" y="207"/>
                  </a:cubicBezTo>
                  <a:cubicBezTo>
                    <a:pt x="233" y="213"/>
                    <a:pt x="208" y="212"/>
                    <a:pt x="208" y="212"/>
                  </a:cubicBezTo>
                  <a:cubicBezTo>
                    <a:pt x="208" y="212"/>
                    <a:pt x="200" y="213"/>
                    <a:pt x="189" y="223"/>
                  </a:cubicBezTo>
                  <a:cubicBezTo>
                    <a:pt x="178" y="233"/>
                    <a:pt x="187" y="248"/>
                    <a:pt x="187" y="248"/>
                  </a:cubicBezTo>
                  <a:cubicBezTo>
                    <a:pt x="186" y="317"/>
                    <a:pt x="186" y="317"/>
                    <a:pt x="186" y="317"/>
                  </a:cubicBezTo>
                  <a:cubicBezTo>
                    <a:pt x="0" y="319"/>
                    <a:pt x="0" y="319"/>
                    <a:pt x="0" y="319"/>
                  </a:cubicBezTo>
                  <a:cubicBezTo>
                    <a:pt x="0" y="319"/>
                    <a:pt x="0" y="319"/>
                    <a:pt x="0" y="319"/>
                  </a:cubicBezTo>
                  <a:cubicBezTo>
                    <a:pt x="0" y="326"/>
                    <a:pt x="0" y="332"/>
                    <a:pt x="0" y="33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8" name="Burkina Faso">
              <a:extLst>
                <a:ext uri="{FF2B5EF4-FFF2-40B4-BE49-F238E27FC236}">
                  <a16:creationId xmlns:a16="http://schemas.microsoft.com/office/drawing/2014/main" id="{27825BE2-D166-427F-A557-B1B324613C17}"/>
                </a:ext>
              </a:extLst>
            </p:cNvPr>
            <p:cNvSpPr>
              <a:spLocks/>
            </p:cNvSpPr>
            <p:nvPr/>
          </p:nvSpPr>
          <p:spPr bwMode="gray">
            <a:xfrm>
              <a:off x="5453636" y="3354561"/>
              <a:ext cx="287625" cy="225840"/>
            </a:xfrm>
            <a:custGeom>
              <a:avLst/>
              <a:gdLst>
                <a:gd name="T0" fmla="*/ 3 w 382"/>
                <a:gd name="T1" fmla="*/ 246 h 300"/>
                <a:gd name="T2" fmla="*/ 19 w 382"/>
                <a:gd name="T3" fmla="*/ 256 h 300"/>
                <a:gd name="T4" fmla="*/ 59 w 382"/>
                <a:gd name="T5" fmla="*/ 293 h 300"/>
                <a:gd name="T6" fmla="*/ 124 w 382"/>
                <a:gd name="T7" fmla="*/ 300 h 300"/>
                <a:gd name="T8" fmla="*/ 132 w 382"/>
                <a:gd name="T9" fmla="*/ 299 h 300"/>
                <a:gd name="T10" fmla="*/ 130 w 382"/>
                <a:gd name="T11" fmla="*/ 245 h 300"/>
                <a:gd name="T12" fmla="*/ 132 w 382"/>
                <a:gd name="T13" fmla="*/ 219 h 300"/>
                <a:gd name="T14" fmla="*/ 192 w 382"/>
                <a:gd name="T15" fmla="*/ 219 h 300"/>
                <a:gd name="T16" fmla="*/ 215 w 382"/>
                <a:gd name="T17" fmla="*/ 219 h 300"/>
                <a:gd name="T18" fmla="*/ 251 w 382"/>
                <a:gd name="T19" fmla="*/ 212 h 300"/>
                <a:gd name="T20" fmla="*/ 276 w 382"/>
                <a:gd name="T21" fmla="*/ 215 h 300"/>
                <a:gd name="T22" fmla="*/ 305 w 382"/>
                <a:gd name="T23" fmla="*/ 221 h 300"/>
                <a:gd name="T24" fmla="*/ 318 w 382"/>
                <a:gd name="T25" fmla="*/ 214 h 300"/>
                <a:gd name="T26" fmla="*/ 357 w 382"/>
                <a:gd name="T27" fmla="*/ 197 h 300"/>
                <a:gd name="T28" fmla="*/ 373 w 382"/>
                <a:gd name="T29" fmla="*/ 183 h 300"/>
                <a:gd name="T30" fmla="*/ 382 w 382"/>
                <a:gd name="T31" fmla="*/ 170 h 300"/>
                <a:gd name="T32" fmla="*/ 360 w 382"/>
                <a:gd name="T33" fmla="*/ 145 h 300"/>
                <a:gd name="T34" fmla="*/ 364 w 382"/>
                <a:gd name="T35" fmla="*/ 126 h 300"/>
                <a:gd name="T36" fmla="*/ 310 w 382"/>
                <a:gd name="T37" fmla="*/ 104 h 300"/>
                <a:gd name="T38" fmla="*/ 312 w 382"/>
                <a:gd name="T39" fmla="*/ 87 h 300"/>
                <a:gd name="T40" fmla="*/ 289 w 382"/>
                <a:gd name="T41" fmla="*/ 72 h 300"/>
                <a:gd name="T42" fmla="*/ 277 w 382"/>
                <a:gd name="T43" fmla="*/ 32 h 300"/>
                <a:gd name="T44" fmla="*/ 260 w 382"/>
                <a:gd name="T45" fmla="*/ 2 h 300"/>
                <a:gd name="T46" fmla="*/ 215 w 382"/>
                <a:gd name="T47" fmla="*/ 12 h 300"/>
                <a:gd name="T48" fmla="*/ 190 w 382"/>
                <a:gd name="T49" fmla="*/ 28 h 300"/>
                <a:gd name="T50" fmla="*/ 169 w 382"/>
                <a:gd name="T51" fmla="*/ 50 h 300"/>
                <a:gd name="T52" fmla="*/ 125 w 382"/>
                <a:gd name="T53" fmla="*/ 72 h 300"/>
                <a:gd name="T54" fmla="*/ 112 w 382"/>
                <a:gd name="T55" fmla="*/ 96 h 300"/>
                <a:gd name="T56" fmla="*/ 76 w 382"/>
                <a:gd name="T57" fmla="*/ 82 h 300"/>
                <a:gd name="T58" fmla="*/ 69 w 382"/>
                <a:gd name="T59" fmla="*/ 121 h 300"/>
                <a:gd name="T60" fmla="*/ 57 w 382"/>
                <a:gd name="T61" fmla="*/ 145 h 300"/>
                <a:gd name="T62" fmla="*/ 48 w 382"/>
                <a:gd name="T63" fmla="*/ 161 h 300"/>
                <a:gd name="T64" fmla="*/ 8 w 382"/>
                <a:gd name="T65" fmla="*/ 173 h 300"/>
                <a:gd name="T66" fmla="*/ 15 w 382"/>
                <a:gd name="T67" fmla="*/ 20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2" h="300">
                  <a:moveTo>
                    <a:pt x="0" y="209"/>
                  </a:moveTo>
                  <a:cubicBezTo>
                    <a:pt x="3" y="246"/>
                    <a:pt x="3" y="246"/>
                    <a:pt x="3" y="246"/>
                  </a:cubicBezTo>
                  <a:cubicBezTo>
                    <a:pt x="6" y="260"/>
                    <a:pt x="6" y="260"/>
                    <a:pt x="6" y="260"/>
                  </a:cubicBezTo>
                  <a:cubicBezTo>
                    <a:pt x="19" y="256"/>
                    <a:pt x="19" y="256"/>
                    <a:pt x="19" y="256"/>
                  </a:cubicBezTo>
                  <a:cubicBezTo>
                    <a:pt x="19" y="256"/>
                    <a:pt x="29" y="287"/>
                    <a:pt x="39" y="288"/>
                  </a:cubicBezTo>
                  <a:cubicBezTo>
                    <a:pt x="49" y="289"/>
                    <a:pt x="59" y="293"/>
                    <a:pt x="59" y="293"/>
                  </a:cubicBezTo>
                  <a:cubicBezTo>
                    <a:pt x="59" y="293"/>
                    <a:pt x="70" y="271"/>
                    <a:pt x="100" y="275"/>
                  </a:cubicBezTo>
                  <a:cubicBezTo>
                    <a:pt x="130" y="279"/>
                    <a:pt x="124" y="300"/>
                    <a:pt x="124" y="300"/>
                  </a:cubicBezTo>
                  <a:cubicBezTo>
                    <a:pt x="136" y="298"/>
                    <a:pt x="136" y="298"/>
                    <a:pt x="136" y="298"/>
                  </a:cubicBezTo>
                  <a:cubicBezTo>
                    <a:pt x="132" y="299"/>
                    <a:pt x="132" y="299"/>
                    <a:pt x="132" y="299"/>
                  </a:cubicBezTo>
                  <a:cubicBezTo>
                    <a:pt x="131" y="263"/>
                    <a:pt x="131" y="263"/>
                    <a:pt x="131" y="263"/>
                  </a:cubicBezTo>
                  <a:cubicBezTo>
                    <a:pt x="130" y="245"/>
                    <a:pt x="130" y="245"/>
                    <a:pt x="130" y="245"/>
                  </a:cubicBezTo>
                  <a:cubicBezTo>
                    <a:pt x="130" y="245"/>
                    <a:pt x="124" y="244"/>
                    <a:pt x="124" y="236"/>
                  </a:cubicBezTo>
                  <a:cubicBezTo>
                    <a:pt x="124" y="228"/>
                    <a:pt x="132" y="219"/>
                    <a:pt x="132" y="219"/>
                  </a:cubicBezTo>
                  <a:cubicBezTo>
                    <a:pt x="187" y="222"/>
                    <a:pt x="187" y="222"/>
                    <a:pt x="187" y="222"/>
                  </a:cubicBezTo>
                  <a:cubicBezTo>
                    <a:pt x="192" y="219"/>
                    <a:pt x="192" y="219"/>
                    <a:pt x="192" y="219"/>
                  </a:cubicBezTo>
                  <a:cubicBezTo>
                    <a:pt x="204" y="222"/>
                    <a:pt x="204" y="222"/>
                    <a:pt x="204" y="222"/>
                  </a:cubicBezTo>
                  <a:cubicBezTo>
                    <a:pt x="215" y="219"/>
                    <a:pt x="215" y="219"/>
                    <a:pt x="215" y="219"/>
                  </a:cubicBezTo>
                  <a:cubicBezTo>
                    <a:pt x="235" y="222"/>
                    <a:pt x="235" y="222"/>
                    <a:pt x="235" y="222"/>
                  </a:cubicBezTo>
                  <a:cubicBezTo>
                    <a:pt x="251" y="212"/>
                    <a:pt x="251" y="212"/>
                    <a:pt x="251" y="212"/>
                  </a:cubicBezTo>
                  <a:cubicBezTo>
                    <a:pt x="265" y="216"/>
                    <a:pt x="265" y="216"/>
                    <a:pt x="265" y="216"/>
                  </a:cubicBezTo>
                  <a:cubicBezTo>
                    <a:pt x="276" y="215"/>
                    <a:pt x="276" y="215"/>
                    <a:pt x="276" y="215"/>
                  </a:cubicBezTo>
                  <a:cubicBezTo>
                    <a:pt x="291" y="222"/>
                    <a:pt x="291" y="222"/>
                    <a:pt x="291" y="222"/>
                  </a:cubicBezTo>
                  <a:cubicBezTo>
                    <a:pt x="305" y="221"/>
                    <a:pt x="305" y="221"/>
                    <a:pt x="305" y="221"/>
                  </a:cubicBezTo>
                  <a:cubicBezTo>
                    <a:pt x="310" y="214"/>
                    <a:pt x="310" y="214"/>
                    <a:pt x="310" y="214"/>
                  </a:cubicBezTo>
                  <a:cubicBezTo>
                    <a:pt x="318" y="214"/>
                    <a:pt x="318" y="214"/>
                    <a:pt x="318" y="214"/>
                  </a:cubicBezTo>
                  <a:cubicBezTo>
                    <a:pt x="318" y="214"/>
                    <a:pt x="320" y="200"/>
                    <a:pt x="331" y="195"/>
                  </a:cubicBezTo>
                  <a:cubicBezTo>
                    <a:pt x="331" y="196"/>
                    <a:pt x="357" y="197"/>
                    <a:pt x="357" y="197"/>
                  </a:cubicBezTo>
                  <a:cubicBezTo>
                    <a:pt x="357" y="197"/>
                    <a:pt x="358" y="190"/>
                    <a:pt x="362" y="187"/>
                  </a:cubicBezTo>
                  <a:cubicBezTo>
                    <a:pt x="366" y="184"/>
                    <a:pt x="373" y="183"/>
                    <a:pt x="373" y="183"/>
                  </a:cubicBezTo>
                  <a:cubicBezTo>
                    <a:pt x="376" y="172"/>
                    <a:pt x="376" y="172"/>
                    <a:pt x="376" y="172"/>
                  </a:cubicBezTo>
                  <a:cubicBezTo>
                    <a:pt x="382" y="170"/>
                    <a:pt x="382" y="170"/>
                    <a:pt x="382" y="170"/>
                  </a:cubicBezTo>
                  <a:cubicBezTo>
                    <a:pt x="375" y="167"/>
                    <a:pt x="375" y="167"/>
                    <a:pt x="375" y="167"/>
                  </a:cubicBezTo>
                  <a:cubicBezTo>
                    <a:pt x="360" y="145"/>
                    <a:pt x="360" y="145"/>
                    <a:pt x="360" y="145"/>
                  </a:cubicBezTo>
                  <a:cubicBezTo>
                    <a:pt x="375" y="140"/>
                    <a:pt x="375" y="140"/>
                    <a:pt x="375" y="140"/>
                  </a:cubicBezTo>
                  <a:cubicBezTo>
                    <a:pt x="375" y="140"/>
                    <a:pt x="373" y="130"/>
                    <a:pt x="364" y="126"/>
                  </a:cubicBezTo>
                  <a:cubicBezTo>
                    <a:pt x="355" y="122"/>
                    <a:pt x="356" y="131"/>
                    <a:pt x="344" y="131"/>
                  </a:cubicBezTo>
                  <a:cubicBezTo>
                    <a:pt x="332" y="131"/>
                    <a:pt x="313" y="109"/>
                    <a:pt x="310" y="104"/>
                  </a:cubicBezTo>
                  <a:cubicBezTo>
                    <a:pt x="307" y="99"/>
                    <a:pt x="322" y="88"/>
                    <a:pt x="322" y="88"/>
                  </a:cubicBezTo>
                  <a:cubicBezTo>
                    <a:pt x="312" y="87"/>
                    <a:pt x="312" y="87"/>
                    <a:pt x="312" y="87"/>
                  </a:cubicBezTo>
                  <a:cubicBezTo>
                    <a:pt x="311" y="78"/>
                    <a:pt x="311" y="78"/>
                    <a:pt x="311" y="78"/>
                  </a:cubicBezTo>
                  <a:cubicBezTo>
                    <a:pt x="311" y="78"/>
                    <a:pt x="299" y="79"/>
                    <a:pt x="289" y="72"/>
                  </a:cubicBezTo>
                  <a:cubicBezTo>
                    <a:pt x="279" y="65"/>
                    <a:pt x="280" y="41"/>
                    <a:pt x="280" y="41"/>
                  </a:cubicBezTo>
                  <a:cubicBezTo>
                    <a:pt x="277" y="32"/>
                    <a:pt x="277" y="32"/>
                    <a:pt x="277" y="32"/>
                  </a:cubicBezTo>
                  <a:cubicBezTo>
                    <a:pt x="276" y="9"/>
                    <a:pt x="276" y="9"/>
                    <a:pt x="276" y="9"/>
                  </a:cubicBezTo>
                  <a:cubicBezTo>
                    <a:pt x="260" y="2"/>
                    <a:pt x="260" y="2"/>
                    <a:pt x="260" y="2"/>
                  </a:cubicBezTo>
                  <a:cubicBezTo>
                    <a:pt x="227" y="0"/>
                    <a:pt x="227" y="0"/>
                    <a:pt x="227" y="0"/>
                  </a:cubicBezTo>
                  <a:cubicBezTo>
                    <a:pt x="227" y="0"/>
                    <a:pt x="225" y="8"/>
                    <a:pt x="215" y="12"/>
                  </a:cubicBezTo>
                  <a:cubicBezTo>
                    <a:pt x="205" y="16"/>
                    <a:pt x="201" y="14"/>
                    <a:pt x="201" y="14"/>
                  </a:cubicBezTo>
                  <a:cubicBezTo>
                    <a:pt x="190" y="28"/>
                    <a:pt x="190" y="28"/>
                    <a:pt x="190" y="28"/>
                  </a:cubicBezTo>
                  <a:cubicBezTo>
                    <a:pt x="173" y="28"/>
                    <a:pt x="173" y="28"/>
                    <a:pt x="173" y="28"/>
                  </a:cubicBezTo>
                  <a:cubicBezTo>
                    <a:pt x="173" y="28"/>
                    <a:pt x="172" y="49"/>
                    <a:pt x="169" y="50"/>
                  </a:cubicBezTo>
                  <a:cubicBezTo>
                    <a:pt x="166" y="51"/>
                    <a:pt x="154" y="39"/>
                    <a:pt x="148" y="41"/>
                  </a:cubicBezTo>
                  <a:cubicBezTo>
                    <a:pt x="142" y="43"/>
                    <a:pt x="125" y="72"/>
                    <a:pt x="125" y="72"/>
                  </a:cubicBezTo>
                  <a:cubicBezTo>
                    <a:pt x="112" y="72"/>
                    <a:pt x="112" y="72"/>
                    <a:pt x="112" y="72"/>
                  </a:cubicBezTo>
                  <a:cubicBezTo>
                    <a:pt x="112" y="96"/>
                    <a:pt x="112" y="96"/>
                    <a:pt x="112" y="96"/>
                  </a:cubicBezTo>
                  <a:cubicBezTo>
                    <a:pt x="97" y="101"/>
                    <a:pt x="97" y="101"/>
                    <a:pt x="97" y="101"/>
                  </a:cubicBezTo>
                  <a:cubicBezTo>
                    <a:pt x="76" y="82"/>
                    <a:pt x="76" y="82"/>
                    <a:pt x="76" y="82"/>
                  </a:cubicBezTo>
                  <a:cubicBezTo>
                    <a:pt x="63" y="102"/>
                    <a:pt x="63" y="102"/>
                    <a:pt x="63" y="102"/>
                  </a:cubicBezTo>
                  <a:cubicBezTo>
                    <a:pt x="63" y="102"/>
                    <a:pt x="71" y="116"/>
                    <a:pt x="69" y="121"/>
                  </a:cubicBezTo>
                  <a:cubicBezTo>
                    <a:pt x="67" y="126"/>
                    <a:pt x="55" y="124"/>
                    <a:pt x="55" y="124"/>
                  </a:cubicBezTo>
                  <a:cubicBezTo>
                    <a:pt x="55" y="124"/>
                    <a:pt x="60" y="141"/>
                    <a:pt x="57" y="145"/>
                  </a:cubicBezTo>
                  <a:cubicBezTo>
                    <a:pt x="54" y="149"/>
                    <a:pt x="47" y="150"/>
                    <a:pt x="47" y="150"/>
                  </a:cubicBezTo>
                  <a:cubicBezTo>
                    <a:pt x="47" y="150"/>
                    <a:pt x="60" y="160"/>
                    <a:pt x="48" y="161"/>
                  </a:cubicBezTo>
                  <a:cubicBezTo>
                    <a:pt x="36" y="162"/>
                    <a:pt x="21" y="165"/>
                    <a:pt x="21" y="165"/>
                  </a:cubicBezTo>
                  <a:cubicBezTo>
                    <a:pt x="8" y="173"/>
                    <a:pt x="8" y="173"/>
                    <a:pt x="8" y="173"/>
                  </a:cubicBezTo>
                  <a:cubicBezTo>
                    <a:pt x="23" y="194"/>
                    <a:pt x="23" y="194"/>
                    <a:pt x="23" y="194"/>
                  </a:cubicBezTo>
                  <a:cubicBezTo>
                    <a:pt x="15" y="209"/>
                    <a:pt x="15" y="209"/>
                    <a:pt x="15" y="209"/>
                  </a:cubicBezTo>
                  <a:lnTo>
                    <a:pt x="0" y="20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29" name="Ivoorkust">
              <a:extLst>
                <a:ext uri="{FF2B5EF4-FFF2-40B4-BE49-F238E27FC236}">
                  <a16:creationId xmlns:a16="http://schemas.microsoft.com/office/drawing/2014/main" id="{88C1BA95-466B-48F2-9B3A-E1882303CA01}"/>
                </a:ext>
              </a:extLst>
            </p:cNvPr>
            <p:cNvSpPr>
              <a:spLocks/>
            </p:cNvSpPr>
            <p:nvPr/>
          </p:nvSpPr>
          <p:spPr bwMode="gray">
            <a:xfrm>
              <a:off x="5342846" y="3529267"/>
              <a:ext cx="219447" cy="257799"/>
            </a:xfrm>
            <a:custGeom>
              <a:avLst/>
              <a:gdLst>
                <a:gd name="T0" fmla="*/ 266 w 291"/>
                <a:gd name="T1" fmla="*/ 269 h 343"/>
                <a:gd name="T2" fmla="*/ 253 w 291"/>
                <a:gd name="T3" fmla="*/ 219 h 343"/>
                <a:gd name="T4" fmla="*/ 273 w 291"/>
                <a:gd name="T5" fmla="*/ 187 h 343"/>
                <a:gd name="T6" fmla="*/ 274 w 291"/>
                <a:gd name="T7" fmla="*/ 157 h 343"/>
                <a:gd name="T8" fmla="*/ 291 w 291"/>
                <a:gd name="T9" fmla="*/ 130 h 343"/>
                <a:gd name="T10" fmla="*/ 279 w 291"/>
                <a:gd name="T11" fmla="*/ 84 h 343"/>
                <a:gd name="T12" fmla="*/ 287 w 291"/>
                <a:gd name="T13" fmla="*/ 83 h 343"/>
                <a:gd name="T14" fmla="*/ 283 w 291"/>
                <a:gd name="T15" fmla="*/ 64 h 343"/>
                <a:gd name="T16" fmla="*/ 271 w 291"/>
                <a:gd name="T17" fmla="*/ 66 h 343"/>
                <a:gd name="T18" fmla="*/ 247 w 291"/>
                <a:gd name="T19" fmla="*/ 41 h 343"/>
                <a:gd name="T20" fmla="*/ 206 w 291"/>
                <a:gd name="T21" fmla="*/ 59 h 343"/>
                <a:gd name="T22" fmla="*/ 186 w 291"/>
                <a:gd name="T23" fmla="*/ 54 h 343"/>
                <a:gd name="T24" fmla="*/ 166 w 291"/>
                <a:gd name="T25" fmla="*/ 22 h 343"/>
                <a:gd name="T26" fmla="*/ 153 w 291"/>
                <a:gd name="T27" fmla="*/ 26 h 343"/>
                <a:gd name="T28" fmla="*/ 150 w 291"/>
                <a:gd name="T29" fmla="*/ 12 h 343"/>
                <a:gd name="T30" fmla="*/ 131 w 291"/>
                <a:gd name="T31" fmla="*/ 26 h 343"/>
                <a:gd name="T32" fmla="*/ 116 w 291"/>
                <a:gd name="T33" fmla="*/ 24 h 343"/>
                <a:gd name="T34" fmla="*/ 116 w 291"/>
                <a:gd name="T35" fmla="*/ 0 h 343"/>
                <a:gd name="T36" fmla="*/ 108 w 291"/>
                <a:gd name="T37" fmla="*/ 13 h 343"/>
                <a:gd name="T38" fmla="*/ 99 w 291"/>
                <a:gd name="T39" fmla="*/ 1 h 343"/>
                <a:gd name="T40" fmla="*/ 95 w 291"/>
                <a:gd name="T41" fmla="*/ 19 h 343"/>
                <a:gd name="T42" fmla="*/ 85 w 291"/>
                <a:gd name="T43" fmla="*/ 19 h 343"/>
                <a:gd name="T44" fmla="*/ 81 w 291"/>
                <a:gd name="T45" fmla="*/ 31 h 343"/>
                <a:gd name="T46" fmla="*/ 55 w 291"/>
                <a:gd name="T47" fmla="*/ 15 h 343"/>
                <a:gd name="T48" fmla="*/ 42 w 291"/>
                <a:gd name="T49" fmla="*/ 30 h 343"/>
                <a:gd name="T50" fmla="*/ 36 w 291"/>
                <a:gd name="T51" fmla="*/ 27 h 343"/>
                <a:gd name="T52" fmla="*/ 23 w 291"/>
                <a:gd name="T53" fmla="*/ 41 h 343"/>
                <a:gd name="T54" fmla="*/ 28 w 291"/>
                <a:gd name="T55" fmla="*/ 68 h 343"/>
                <a:gd name="T56" fmla="*/ 40 w 291"/>
                <a:gd name="T57" fmla="*/ 69 h 343"/>
                <a:gd name="T58" fmla="*/ 33 w 291"/>
                <a:gd name="T59" fmla="*/ 82 h 343"/>
                <a:gd name="T60" fmla="*/ 43 w 291"/>
                <a:gd name="T61" fmla="*/ 86 h 343"/>
                <a:gd name="T62" fmla="*/ 34 w 291"/>
                <a:gd name="T63" fmla="*/ 103 h 343"/>
                <a:gd name="T64" fmla="*/ 50 w 291"/>
                <a:gd name="T65" fmla="*/ 113 h 343"/>
                <a:gd name="T66" fmla="*/ 49 w 291"/>
                <a:gd name="T67" fmla="*/ 126 h 343"/>
                <a:gd name="T68" fmla="*/ 19 w 291"/>
                <a:gd name="T69" fmla="*/ 122 h 343"/>
                <a:gd name="T70" fmla="*/ 37 w 291"/>
                <a:gd name="T71" fmla="*/ 145 h 343"/>
                <a:gd name="T72" fmla="*/ 25 w 291"/>
                <a:gd name="T73" fmla="*/ 148 h 343"/>
                <a:gd name="T74" fmla="*/ 25 w 291"/>
                <a:gd name="T75" fmla="*/ 169 h 343"/>
                <a:gd name="T76" fmla="*/ 2 w 291"/>
                <a:gd name="T77" fmla="*/ 162 h 343"/>
                <a:gd name="T78" fmla="*/ 15 w 291"/>
                <a:gd name="T79" fmla="*/ 196 h 343"/>
                <a:gd name="T80" fmla="*/ 1 w 291"/>
                <a:gd name="T81" fmla="*/ 228 h 343"/>
                <a:gd name="T82" fmla="*/ 14 w 291"/>
                <a:gd name="T83" fmla="*/ 230 h 343"/>
                <a:gd name="T84" fmla="*/ 14 w 291"/>
                <a:gd name="T85" fmla="*/ 240 h 343"/>
                <a:gd name="T86" fmla="*/ 38 w 291"/>
                <a:gd name="T87" fmla="*/ 236 h 343"/>
                <a:gd name="T88" fmla="*/ 39 w 291"/>
                <a:gd name="T89" fmla="*/ 253 h 343"/>
                <a:gd name="T90" fmla="*/ 60 w 291"/>
                <a:gd name="T91" fmla="*/ 282 h 343"/>
                <a:gd name="T92" fmla="*/ 50 w 291"/>
                <a:gd name="T93" fmla="*/ 316 h 343"/>
                <a:gd name="T94" fmla="*/ 51 w 291"/>
                <a:gd name="T95" fmla="*/ 343 h 343"/>
                <a:gd name="T96" fmla="*/ 66 w 291"/>
                <a:gd name="T97" fmla="*/ 331 h 343"/>
                <a:gd name="T98" fmla="*/ 75 w 291"/>
                <a:gd name="T99" fmla="*/ 331 h 343"/>
                <a:gd name="T100" fmla="*/ 85 w 291"/>
                <a:gd name="T101" fmla="*/ 323 h 343"/>
                <a:gd name="T102" fmla="*/ 151 w 291"/>
                <a:gd name="T103" fmla="*/ 300 h 343"/>
                <a:gd name="T104" fmla="*/ 178 w 291"/>
                <a:gd name="T105" fmla="*/ 296 h 343"/>
                <a:gd name="T106" fmla="*/ 218 w 291"/>
                <a:gd name="T107" fmla="*/ 290 h 343"/>
                <a:gd name="T108" fmla="*/ 236 w 291"/>
                <a:gd name="T109" fmla="*/ 299 h 343"/>
                <a:gd name="T110" fmla="*/ 256 w 291"/>
                <a:gd name="T111" fmla="*/ 289 h 343"/>
                <a:gd name="T112" fmla="*/ 273 w 291"/>
                <a:gd name="T113" fmla="*/ 306 h 343"/>
                <a:gd name="T114" fmla="*/ 285 w 291"/>
                <a:gd name="T115" fmla="*/ 310 h 343"/>
                <a:gd name="T116" fmla="*/ 284 w 291"/>
                <a:gd name="T117" fmla="*/ 275 h 343"/>
                <a:gd name="T118" fmla="*/ 266 w 291"/>
                <a:gd name="T119"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343">
                  <a:moveTo>
                    <a:pt x="266" y="269"/>
                  </a:moveTo>
                  <a:cubicBezTo>
                    <a:pt x="266" y="269"/>
                    <a:pt x="253" y="233"/>
                    <a:pt x="253" y="219"/>
                  </a:cubicBezTo>
                  <a:cubicBezTo>
                    <a:pt x="253" y="205"/>
                    <a:pt x="273" y="187"/>
                    <a:pt x="273" y="187"/>
                  </a:cubicBezTo>
                  <a:cubicBezTo>
                    <a:pt x="273" y="187"/>
                    <a:pt x="274" y="165"/>
                    <a:pt x="274" y="157"/>
                  </a:cubicBezTo>
                  <a:cubicBezTo>
                    <a:pt x="274" y="149"/>
                    <a:pt x="291" y="142"/>
                    <a:pt x="291" y="130"/>
                  </a:cubicBezTo>
                  <a:cubicBezTo>
                    <a:pt x="291" y="118"/>
                    <a:pt x="279" y="84"/>
                    <a:pt x="279" y="84"/>
                  </a:cubicBezTo>
                  <a:cubicBezTo>
                    <a:pt x="287" y="83"/>
                    <a:pt x="287" y="83"/>
                    <a:pt x="287" y="83"/>
                  </a:cubicBezTo>
                  <a:cubicBezTo>
                    <a:pt x="283" y="64"/>
                    <a:pt x="283" y="64"/>
                    <a:pt x="283" y="64"/>
                  </a:cubicBezTo>
                  <a:cubicBezTo>
                    <a:pt x="271" y="66"/>
                    <a:pt x="271" y="66"/>
                    <a:pt x="271" y="66"/>
                  </a:cubicBezTo>
                  <a:cubicBezTo>
                    <a:pt x="271" y="66"/>
                    <a:pt x="277" y="45"/>
                    <a:pt x="247" y="41"/>
                  </a:cubicBezTo>
                  <a:cubicBezTo>
                    <a:pt x="217" y="37"/>
                    <a:pt x="206" y="59"/>
                    <a:pt x="206" y="59"/>
                  </a:cubicBezTo>
                  <a:cubicBezTo>
                    <a:pt x="206" y="59"/>
                    <a:pt x="196" y="55"/>
                    <a:pt x="186" y="54"/>
                  </a:cubicBezTo>
                  <a:cubicBezTo>
                    <a:pt x="176" y="53"/>
                    <a:pt x="166" y="22"/>
                    <a:pt x="166" y="22"/>
                  </a:cubicBezTo>
                  <a:cubicBezTo>
                    <a:pt x="153" y="26"/>
                    <a:pt x="153" y="26"/>
                    <a:pt x="153" y="26"/>
                  </a:cubicBezTo>
                  <a:cubicBezTo>
                    <a:pt x="150" y="12"/>
                    <a:pt x="150" y="12"/>
                    <a:pt x="150" y="12"/>
                  </a:cubicBezTo>
                  <a:cubicBezTo>
                    <a:pt x="135" y="12"/>
                    <a:pt x="131" y="26"/>
                    <a:pt x="131" y="26"/>
                  </a:cubicBezTo>
                  <a:cubicBezTo>
                    <a:pt x="116" y="24"/>
                    <a:pt x="116" y="24"/>
                    <a:pt x="116" y="24"/>
                  </a:cubicBezTo>
                  <a:cubicBezTo>
                    <a:pt x="116" y="0"/>
                    <a:pt x="116" y="0"/>
                    <a:pt x="116" y="0"/>
                  </a:cubicBezTo>
                  <a:cubicBezTo>
                    <a:pt x="108" y="13"/>
                    <a:pt x="108" y="13"/>
                    <a:pt x="108" y="13"/>
                  </a:cubicBezTo>
                  <a:cubicBezTo>
                    <a:pt x="99" y="1"/>
                    <a:pt x="99" y="1"/>
                    <a:pt x="99" y="1"/>
                  </a:cubicBezTo>
                  <a:cubicBezTo>
                    <a:pt x="95" y="19"/>
                    <a:pt x="95" y="19"/>
                    <a:pt x="95" y="19"/>
                  </a:cubicBezTo>
                  <a:cubicBezTo>
                    <a:pt x="85" y="19"/>
                    <a:pt x="85" y="19"/>
                    <a:pt x="85" y="19"/>
                  </a:cubicBezTo>
                  <a:cubicBezTo>
                    <a:pt x="81" y="31"/>
                    <a:pt x="81" y="31"/>
                    <a:pt x="81" y="31"/>
                  </a:cubicBezTo>
                  <a:cubicBezTo>
                    <a:pt x="81" y="31"/>
                    <a:pt x="71" y="17"/>
                    <a:pt x="55" y="15"/>
                  </a:cubicBezTo>
                  <a:cubicBezTo>
                    <a:pt x="39" y="13"/>
                    <a:pt x="42" y="30"/>
                    <a:pt x="42" y="30"/>
                  </a:cubicBezTo>
                  <a:cubicBezTo>
                    <a:pt x="36" y="27"/>
                    <a:pt x="36" y="27"/>
                    <a:pt x="36" y="27"/>
                  </a:cubicBezTo>
                  <a:cubicBezTo>
                    <a:pt x="23" y="41"/>
                    <a:pt x="23" y="41"/>
                    <a:pt x="23" y="41"/>
                  </a:cubicBezTo>
                  <a:cubicBezTo>
                    <a:pt x="28" y="68"/>
                    <a:pt x="28" y="68"/>
                    <a:pt x="28" y="68"/>
                  </a:cubicBezTo>
                  <a:cubicBezTo>
                    <a:pt x="40" y="69"/>
                    <a:pt x="40" y="69"/>
                    <a:pt x="40" y="69"/>
                  </a:cubicBezTo>
                  <a:cubicBezTo>
                    <a:pt x="33" y="82"/>
                    <a:pt x="33" y="82"/>
                    <a:pt x="33" y="82"/>
                  </a:cubicBezTo>
                  <a:cubicBezTo>
                    <a:pt x="43" y="86"/>
                    <a:pt x="43" y="86"/>
                    <a:pt x="43" y="86"/>
                  </a:cubicBezTo>
                  <a:cubicBezTo>
                    <a:pt x="43" y="86"/>
                    <a:pt x="33" y="95"/>
                    <a:pt x="34" y="103"/>
                  </a:cubicBezTo>
                  <a:cubicBezTo>
                    <a:pt x="35" y="111"/>
                    <a:pt x="50" y="106"/>
                    <a:pt x="50" y="113"/>
                  </a:cubicBezTo>
                  <a:cubicBezTo>
                    <a:pt x="50" y="120"/>
                    <a:pt x="49" y="126"/>
                    <a:pt x="49" y="126"/>
                  </a:cubicBezTo>
                  <a:cubicBezTo>
                    <a:pt x="49" y="126"/>
                    <a:pt x="19" y="112"/>
                    <a:pt x="19" y="122"/>
                  </a:cubicBezTo>
                  <a:cubicBezTo>
                    <a:pt x="19" y="132"/>
                    <a:pt x="37" y="145"/>
                    <a:pt x="37" y="145"/>
                  </a:cubicBezTo>
                  <a:cubicBezTo>
                    <a:pt x="25" y="148"/>
                    <a:pt x="25" y="148"/>
                    <a:pt x="25" y="148"/>
                  </a:cubicBezTo>
                  <a:cubicBezTo>
                    <a:pt x="25" y="148"/>
                    <a:pt x="32" y="166"/>
                    <a:pt x="25" y="169"/>
                  </a:cubicBezTo>
                  <a:cubicBezTo>
                    <a:pt x="19" y="171"/>
                    <a:pt x="9" y="164"/>
                    <a:pt x="2" y="162"/>
                  </a:cubicBezTo>
                  <a:cubicBezTo>
                    <a:pt x="7" y="172"/>
                    <a:pt x="15" y="186"/>
                    <a:pt x="15" y="196"/>
                  </a:cubicBezTo>
                  <a:cubicBezTo>
                    <a:pt x="15" y="211"/>
                    <a:pt x="0" y="225"/>
                    <a:pt x="1" y="228"/>
                  </a:cubicBezTo>
                  <a:cubicBezTo>
                    <a:pt x="2" y="231"/>
                    <a:pt x="14" y="230"/>
                    <a:pt x="14" y="230"/>
                  </a:cubicBezTo>
                  <a:cubicBezTo>
                    <a:pt x="14" y="240"/>
                    <a:pt x="14" y="240"/>
                    <a:pt x="14" y="240"/>
                  </a:cubicBezTo>
                  <a:cubicBezTo>
                    <a:pt x="38" y="236"/>
                    <a:pt x="38" y="236"/>
                    <a:pt x="38" y="236"/>
                  </a:cubicBezTo>
                  <a:cubicBezTo>
                    <a:pt x="39" y="253"/>
                    <a:pt x="39" y="253"/>
                    <a:pt x="39" y="253"/>
                  </a:cubicBezTo>
                  <a:cubicBezTo>
                    <a:pt x="39" y="253"/>
                    <a:pt x="60" y="269"/>
                    <a:pt x="60" y="282"/>
                  </a:cubicBezTo>
                  <a:cubicBezTo>
                    <a:pt x="60" y="295"/>
                    <a:pt x="50" y="316"/>
                    <a:pt x="50" y="316"/>
                  </a:cubicBezTo>
                  <a:cubicBezTo>
                    <a:pt x="51" y="343"/>
                    <a:pt x="51" y="343"/>
                    <a:pt x="51" y="343"/>
                  </a:cubicBezTo>
                  <a:cubicBezTo>
                    <a:pt x="63" y="341"/>
                    <a:pt x="66" y="331"/>
                    <a:pt x="66" y="331"/>
                  </a:cubicBezTo>
                  <a:cubicBezTo>
                    <a:pt x="75" y="331"/>
                    <a:pt x="75" y="331"/>
                    <a:pt x="75" y="331"/>
                  </a:cubicBezTo>
                  <a:cubicBezTo>
                    <a:pt x="85" y="323"/>
                    <a:pt x="85" y="323"/>
                    <a:pt x="85" y="323"/>
                  </a:cubicBezTo>
                  <a:cubicBezTo>
                    <a:pt x="85" y="323"/>
                    <a:pt x="131" y="298"/>
                    <a:pt x="151" y="300"/>
                  </a:cubicBezTo>
                  <a:cubicBezTo>
                    <a:pt x="171" y="302"/>
                    <a:pt x="178" y="296"/>
                    <a:pt x="178" y="296"/>
                  </a:cubicBezTo>
                  <a:cubicBezTo>
                    <a:pt x="178" y="296"/>
                    <a:pt x="209" y="285"/>
                    <a:pt x="218" y="290"/>
                  </a:cubicBezTo>
                  <a:cubicBezTo>
                    <a:pt x="227" y="295"/>
                    <a:pt x="229" y="300"/>
                    <a:pt x="236" y="299"/>
                  </a:cubicBezTo>
                  <a:cubicBezTo>
                    <a:pt x="243" y="298"/>
                    <a:pt x="256" y="289"/>
                    <a:pt x="256" y="289"/>
                  </a:cubicBezTo>
                  <a:cubicBezTo>
                    <a:pt x="256" y="289"/>
                    <a:pt x="257" y="299"/>
                    <a:pt x="273" y="306"/>
                  </a:cubicBezTo>
                  <a:cubicBezTo>
                    <a:pt x="277" y="308"/>
                    <a:pt x="281" y="309"/>
                    <a:pt x="285" y="310"/>
                  </a:cubicBezTo>
                  <a:cubicBezTo>
                    <a:pt x="284" y="275"/>
                    <a:pt x="284" y="275"/>
                    <a:pt x="284" y="275"/>
                  </a:cubicBezTo>
                  <a:lnTo>
                    <a:pt x="266" y="26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0" name="Niger">
              <a:extLst>
                <a:ext uri="{FF2B5EF4-FFF2-40B4-BE49-F238E27FC236}">
                  <a16:creationId xmlns:a16="http://schemas.microsoft.com/office/drawing/2014/main" id="{81601846-2432-477F-922E-49494561B228}"/>
                </a:ext>
              </a:extLst>
            </p:cNvPr>
            <p:cNvSpPr>
              <a:spLocks/>
            </p:cNvSpPr>
            <p:nvPr/>
          </p:nvSpPr>
          <p:spPr bwMode="gray">
            <a:xfrm>
              <a:off x="5662431" y="3013671"/>
              <a:ext cx="556076" cy="472985"/>
            </a:xfrm>
            <a:custGeom>
              <a:avLst/>
              <a:gdLst>
                <a:gd name="T0" fmla="*/ 36 w 741"/>
                <a:gd name="T1" fmla="*/ 540 h 628"/>
                <a:gd name="T2" fmla="*/ 34 w 741"/>
                <a:gd name="T3" fmla="*/ 557 h 628"/>
                <a:gd name="T4" fmla="*/ 88 w 741"/>
                <a:gd name="T5" fmla="*/ 579 h 628"/>
                <a:gd name="T6" fmla="*/ 84 w 741"/>
                <a:gd name="T7" fmla="*/ 598 h 628"/>
                <a:gd name="T8" fmla="*/ 102 w 741"/>
                <a:gd name="T9" fmla="*/ 604 h 628"/>
                <a:gd name="T10" fmla="*/ 141 w 741"/>
                <a:gd name="T11" fmla="*/ 619 h 628"/>
                <a:gd name="T12" fmla="*/ 159 w 741"/>
                <a:gd name="T13" fmla="*/ 594 h 628"/>
                <a:gd name="T14" fmla="*/ 183 w 741"/>
                <a:gd name="T15" fmla="*/ 542 h 628"/>
                <a:gd name="T16" fmla="*/ 236 w 741"/>
                <a:gd name="T17" fmla="*/ 526 h 628"/>
                <a:gd name="T18" fmla="*/ 269 w 741"/>
                <a:gd name="T19" fmla="*/ 529 h 628"/>
                <a:gd name="T20" fmla="*/ 305 w 741"/>
                <a:gd name="T21" fmla="*/ 544 h 628"/>
                <a:gd name="T22" fmla="*/ 364 w 741"/>
                <a:gd name="T23" fmla="*/ 544 h 628"/>
                <a:gd name="T24" fmla="*/ 442 w 741"/>
                <a:gd name="T25" fmla="*/ 578 h 628"/>
                <a:gd name="T26" fmla="*/ 554 w 741"/>
                <a:gd name="T27" fmla="*/ 557 h 628"/>
                <a:gd name="T28" fmla="*/ 597 w 741"/>
                <a:gd name="T29" fmla="*/ 541 h 628"/>
                <a:gd name="T30" fmla="*/ 621 w 741"/>
                <a:gd name="T31" fmla="*/ 526 h 628"/>
                <a:gd name="T32" fmla="*/ 621 w 741"/>
                <a:gd name="T33" fmla="*/ 484 h 628"/>
                <a:gd name="T34" fmla="*/ 656 w 741"/>
                <a:gd name="T35" fmla="*/ 426 h 628"/>
                <a:gd name="T36" fmla="*/ 727 w 741"/>
                <a:gd name="T37" fmla="*/ 194 h 628"/>
                <a:gd name="T38" fmla="*/ 721 w 741"/>
                <a:gd name="T39" fmla="*/ 145 h 628"/>
                <a:gd name="T40" fmla="*/ 697 w 741"/>
                <a:gd name="T41" fmla="*/ 105 h 628"/>
                <a:gd name="T42" fmla="*/ 692 w 741"/>
                <a:gd name="T43" fmla="*/ 28 h 628"/>
                <a:gd name="T44" fmla="*/ 623 w 741"/>
                <a:gd name="T45" fmla="*/ 16 h 628"/>
                <a:gd name="T46" fmla="*/ 551 w 741"/>
                <a:gd name="T47" fmla="*/ 0 h 628"/>
                <a:gd name="T48" fmla="*/ 261 w 741"/>
                <a:gd name="T49" fmla="*/ 221 h 628"/>
                <a:gd name="T50" fmla="*/ 190 w 741"/>
                <a:gd name="T51" fmla="*/ 372 h 628"/>
                <a:gd name="T52" fmla="*/ 160 w 741"/>
                <a:gd name="T53" fmla="*/ 427 h 628"/>
                <a:gd name="T54" fmla="*/ 124 w 741"/>
                <a:gd name="T55" fmla="*/ 437 h 628"/>
                <a:gd name="T56" fmla="*/ 92 w 741"/>
                <a:gd name="T57" fmla="*/ 444 h 628"/>
                <a:gd name="T58" fmla="*/ 32 w 741"/>
                <a:gd name="T59" fmla="*/ 455 h 628"/>
                <a:gd name="T60" fmla="*/ 1 w 741"/>
                <a:gd name="T61" fmla="*/ 485 h 628"/>
                <a:gd name="T62" fmla="*/ 13 w 741"/>
                <a:gd name="T63" fmla="*/ 525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1" h="628">
                  <a:moveTo>
                    <a:pt x="35" y="531"/>
                  </a:moveTo>
                  <a:cubicBezTo>
                    <a:pt x="36" y="540"/>
                    <a:pt x="36" y="540"/>
                    <a:pt x="36" y="540"/>
                  </a:cubicBezTo>
                  <a:cubicBezTo>
                    <a:pt x="46" y="541"/>
                    <a:pt x="46" y="541"/>
                    <a:pt x="46" y="541"/>
                  </a:cubicBezTo>
                  <a:cubicBezTo>
                    <a:pt x="46" y="541"/>
                    <a:pt x="31" y="552"/>
                    <a:pt x="34" y="557"/>
                  </a:cubicBezTo>
                  <a:cubicBezTo>
                    <a:pt x="37" y="562"/>
                    <a:pt x="56" y="584"/>
                    <a:pt x="68" y="584"/>
                  </a:cubicBezTo>
                  <a:cubicBezTo>
                    <a:pt x="80" y="584"/>
                    <a:pt x="79" y="575"/>
                    <a:pt x="88" y="579"/>
                  </a:cubicBezTo>
                  <a:cubicBezTo>
                    <a:pt x="97" y="583"/>
                    <a:pt x="99" y="593"/>
                    <a:pt x="99" y="593"/>
                  </a:cubicBezTo>
                  <a:cubicBezTo>
                    <a:pt x="84" y="598"/>
                    <a:pt x="84" y="598"/>
                    <a:pt x="84" y="598"/>
                  </a:cubicBezTo>
                  <a:cubicBezTo>
                    <a:pt x="99" y="620"/>
                    <a:pt x="99" y="620"/>
                    <a:pt x="99" y="620"/>
                  </a:cubicBezTo>
                  <a:cubicBezTo>
                    <a:pt x="102" y="604"/>
                    <a:pt x="102" y="604"/>
                    <a:pt x="102" y="604"/>
                  </a:cubicBezTo>
                  <a:cubicBezTo>
                    <a:pt x="119" y="597"/>
                    <a:pt x="119" y="597"/>
                    <a:pt x="119" y="597"/>
                  </a:cubicBezTo>
                  <a:cubicBezTo>
                    <a:pt x="119" y="597"/>
                    <a:pt x="136" y="616"/>
                    <a:pt x="141" y="619"/>
                  </a:cubicBezTo>
                  <a:cubicBezTo>
                    <a:pt x="146" y="622"/>
                    <a:pt x="162" y="628"/>
                    <a:pt x="162" y="628"/>
                  </a:cubicBezTo>
                  <a:cubicBezTo>
                    <a:pt x="159" y="594"/>
                    <a:pt x="159" y="594"/>
                    <a:pt x="159" y="594"/>
                  </a:cubicBezTo>
                  <a:cubicBezTo>
                    <a:pt x="159" y="594"/>
                    <a:pt x="181" y="583"/>
                    <a:pt x="182" y="568"/>
                  </a:cubicBezTo>
                  <a:cubicBezTo>
                    <a:pt x="183" y="553"/>
                    <a:pt x="183" y="542"/>
                    <a:pt x="183" y="542"/>
                  </a:cubicBezTo>
                  <a:cubicBezTo>
                    <a:pt x="202" y="525"/>
                    <a:pt x="202" y="525"/>
                    <a:pt x="202" y="525"/>
                  </a:cubicBezTo>
                  <a:cubicBezTo>
                    <a:pt x="236" y="526"/>
                    <a:pt x="236" y="526"/>
                    <a:pt x="236" y="526"/>
                  </a:cubicBezTo>
                  <a:cubicBezTo>
                    <a:pt x="236" y="526"/>
                    <a:pt x="235" y="520"/>
                    <a:pt x="249" y="519"/>
                  </a:cubicBezTo>
                  <a:cubicBezTo>
                    <a:pt x="263" y="518"/>
                    <a:pt x="262" y="528"/>
                    <a:pt x="269" y="529"/>
                  </a:cubicBezTo>
                  <a:cubicBezTo>
                    <a:pt x="276" y="530"/>
                    <a:pt x="288" y="530"/>
                    <a:pt x="288" y="530"/>
                  </a:cubicBezTo>
                  <a:cubicBezTo>
                    <a:pt x="305" y="544"/>
                    <a:pt x="305" y="544"/>
                    <a:pt x="305" y="544"/>
                  </a:cubicBezTo>
                  <a:cubicBezTo>
                    <a:pt x="305" y="544"/>
                    <a:pt x="310" y="566"/>
                    <a:pt x="319" y="565"/>
                  </a:cubicBezTo>
                  <a:cubicBezTo>
                    <a:pt x="328" y="564"/>
                    <a:pt x="352" y="544"/>
                    <a:pt x="364" y="544"/>
                  </a:cubicBezTo>
                  <a:cubicBezTo>
                    <a:pt x="376" y="544"/>
                    <a:pt x="388" y="572"/>
                    <a:pt x="407" y="573"/>
                  </a:cubicBezTo>
                  <a:cubicBezTo>
                    <a:pt x="426" y="574"/>
                    <a:pt x="442" y="578"/>
                    <a:pt x="442" y="578"/>
                  </a:cubicBezTo>
                  <a:cubicBezTo>
                    <a:pt x="442" y="578"/>
                    <a:pt x="454" y="543"/>
                    <a:pt x="496" y="543"/>
                  </a:cubicBezTo>
                  <a:cubicBezTo>
                    <a:pt x="538" y="543"/>
                    <a:pt x="554" y="557"/>
                    <a:pt x="554" y="557"/>
                  </a:cubicBezTo>
                  <a:cubicBezTo>
                    <a:pt x="572" y="558"/>
                    <a:pt x="572" y="558"/>
                    <a:pt x="572" y="558"/>
                  </a:cubicBezTo>
                  <a:cubicBezTo>
                    <a:pt x="572" y="558"/>
                    <a:pt x="590" y="545"/>
                    <a:pt x="597" y="541"/>
                  </a:cubicBezTo>
                  <a:cubicBezTo>
                    <a:pt x="604" y="537"/>
                    <a:pt x="613" y="540"/>
                    <a:pt x="613" y="540"/>
                  </a:cubicBezTo>
                  <a:cubicBezTo>
                    <a:pt x="613" y="540"/>
                    <a:pt x="617" y="526"/>
                    <a:pt x="621" y="526"/>
                  </a:cubicBezTo>
                  <a:cubicBezTo>
                    <a:pt x="622" y="526"/>
                    <a:pt x="623" y="526"/>
                    <a:pt x="624" y="526"/>
                  </a:cubicBezTo>
                  <a:cubicBezTo>
                    <a:pt x="621" y="484"/>
                    <a:pt x="621" y="484"/>
                    <a:pt x="621" y="484"/>
                  </a:cubicBezTo>
                  <a:cubicBezTo>
                    <a:pt x="634" y="479"/>
                    <a:pt x="634" y="479"/>
                    <a:pt x="634" y="479"/>
                  </a:cubicBezTo>
                  <a:cubicBezTo>
                    <a:pt x="634" y="479"/>
                    <a:pt x="644" y="442"/>
                    <a:pt x="656" y="426"/>
                  </a:cubicBezTo>
                  <a:cubicBezTo>
                    <a:pt x="667" y="409"/>
                    <a:pt x="717" y="356"/>
                    <a:pt x="717" y="356"/>
                  </a:cubicBezTo>
                  <a:cubicBezTo>
                    <a:pt x="727" y="194"/>
                    <a:pt x="727" y="194"/>
                    <a:pt x="727" y="194"/>
                  </a:cubicBezTo>
                  <a:cubicBezTo>
                    <a:pt x="741" y="169"/>
                    <a:pt x="741" y="169"/>
                    <a:pt x="741" y="169"/>
                  </a:cubicBezTo>
                  <a:cubicBezTo>
                    <a:pt x="721" y="145"/>
                    <a:pt x="721" y="145"/>
                    <a:pt x="721" y="145"/>
                  </a:cubicBezTo>
                  <a:cubicBezTo>
                    <a:pt x="716" y="129"/>
                    <a:pt x="716" y="129"/>
                    <a:pt x="716" y="129"/>
                  </a:cubicBezTo>
                  <a:cubicBezTo>
                    <a:pt x="697" y="105"/>
                    <a:pt x="697" y="105"/>
                    <a:pt x="697" y="105"/>
                  </a:cubicBezTo>
                  <a:cubicBezTo>
                    <a:pt x="704" y="72"/>
                    <a:pt x="704" y="72"/>
                    <a:pt x="704" y="72"/>
                  </a:cubicBezTo>
                  <a:cubicBezTo>
                    <a:pt x="692" y="28"/>
                    <a:pt x="692" y="28"/>
                    <a:pt x="692" y="28"/>
                  </a:cubicBezTo>
                  <a:cubicBezTo>
                    <a:pt x="676" y="37"/>
                    <a:pt x="662" y="44"/>
                    <a:pt x="657" y="45"/>
                  </a:cubicBezTo>
                  <a:cubicBezTo>
                    <a:pt x="646" y="46"/>
                    <a:pt x="630" y="18"/>
                    <a:pt x="623" y="16"/>
                  </a:cubicBezTo>
                  <a:cubicBezTo>
                    <a:pt x="616" y="14"/>
                    <a:pt x="576" y="6"/>
                    <a:pt x="576" y="6"/>
                  </a:cubicBezTo>
                  <a:cubicBezTo>
                    <a:pt x="551" y="0"/>
                    <a:pt x="551" y="0"/>
                    <a:pt x="551" y="0"/>
                  </a:cubicBezTo>
                  <a:cubicBezTo>
                    <a:pt x="551" y="0"/>
                    <a:pt x="364" y="136"/>
                    <a:pt x="342" y="151"/>
                  </a:cubicBezTo>
                  <a:cubicBezTo>
                    <a:pt x="320" y="166"/>
                    <a:pt x="275" y="219"/>
                    <a:pt x="261" y="221"/>
                  </a:cubicBezTo>
                  <a:cubicBezTo>
                    <a:pt x="251" y="222"/>
                    <a:pt x="210" y="231"/>
                    <a:pt x="190" y="235"/>
                  </a:cubicBezTo>
                  <a:cubicBezTo>
                    <a:pt x="190" y="372"/>
                    <a:pt x="190" y="372"/>
                    <a:pt x="190" y="372"/>
                  </a:cubicBezTo>
                  <a:cubicBezTo>
                    <a:pt x="175" y="387"/>
                    <a:pt x="175" y="387"/>
                    <a:pt x="175" y="387"/>
                  </a:cubicBezTo>
                  <a:cubicBezTo>
                    <a:pt x="175" y="387"/>
                    <a:pt x="175" y="420"/>
                    <a:pt x="160" y="427"/>
                  </a:cubicBezTo>
                  <a:cubicBezTo>
                    <a:pt x="138" y="438"/>
                    <a:pt x="131" y="432"/>
                    <a:pt x="131" y="432"/>
                  </a:cubicBezTo>
                  <a:cubicBezTo>
                    <a:pt x="124" y="437"/>
                    <a:pt x="124" y="437"/>
                    <a:pt x="124" y="437"/>
                  </a:cubicBezTo>
                  <a:cubicBezTo>
                    <a:pt x="93" y="435"/>
                    <a:pt x="93" y="435"/>
                    <a:pt x="93" y="435"/>
                  </a:cubicBezTo>
                  <a:cubicBezTo>
                    <a:pt x="92" y="444"/>
                    <a:pt x="92" y="444"/>
                    <a:pt x="92" y="444"/>
                  </a:cubicBezTo>
                  <a:cubicBezTo>
                    <a:pt x="50" y="443"/>
                    <a:pt x="50" y="443"/>
                    <a:pt x="50" y="443"/>
                  </a:cubicBezTo>
                  <a:cubicBezTo>
                    <a:pt x="32" y="455"/>
                    <a:pt x="32" y="455"/>
                    <a:pt x="32" y="455"/>
                  </a:cubicBezTo>
                  <a:cubicBezTo>
                    <a:pt x="0" y="462"/>
                    <a:pt x="0" y="462"/>
                    <a:pt x="0" y="462"/>
                  </a:cubicBezTo>
                  <a:cubicBezTo>
                    <a:pt x="1" y="485"/>
                    <a:pt x="1" y="485"/>
                    <a:pt x="1" y="485"/>
                  </a:cubicBezTo>
                  <a:cubicBezTo>
                    <a:pt x="4" y="494"/>
                    <a:pt x="4" y="494"/>
                    <a:pt x="4" y="494"/>
                  </a:cubicBezTo>
                  <a:cubicBezTo>
                    <a:pt x="4" y="494"/>
                    <a:pt x="3" y="518"/>
                    <a:pt x="13" y="525"/>
                  </a:cubicBezTo>
                  <a:cubicBezTo>
                    <a:pt x="23" y="532"/>
                    <a:pt x="35" y="531"/>
                    <a:pt x="35" y="53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1" name="Algerije">
              <a:extLst>
                <a:ext uri="{FF2B5EF4-FFF2-40B4-BE49-F238E27FC236}">
                  <a16:creationId xmlns:a16="http://schemas.microsoft.com/office/drawing/2014/main" id="{BBDECFFA-4EB8-4DF9-AD48-33A7F7F6983C}"/>
                </a:ext>
              </a:extLst>
            </p:cNvPr>
            <p:cNvSpPr>
              <a:spLocks/>
            </p:cNvSpPr>
            <p:nvPr/>
          </p:nvSpPr>
          <p:spPr bwMode="gray">
            <a:xfrm>
              <a:off x="5336454" y="2461855"/>
              <a:ext cx="739305" cy="737175"/>
            </a:xfrm>
            <a:custGeom>
              <a:avLst/>
              <a:gdLst>
                <a:gd name="T0" fmla="*/ 212 w 983"/>
                <a:gd name="T1" fmla="*/ 357 h 981"/>
                <a:gd name="T2" fmla="*/ 155 w 983"/>
                <a:gd name="T3" fmla="*/ 390 h 981"/>
                <a:gd name="T4" fmla="*/ 136 w 983"/>
                <a:gd name="T5" fmla="*/ 399 h 981"/>
                <a:gd name="T6" fmla="*/ 111 w 983"/>
                <a:gd name="T7" fmla="*/ 404 h 981"/>
                <a:gd name="T8" fmla="*/ 81 w 983"/>
                <a:gd name="T9" fmla="*/ 417 h 981"/>
                <a:gd name="T10" fmla="*/ 40 w 983"/>
                <a:gd name="T11" fmla="*/ 454 h 981"/>
                <a:gd name="T12" fmla="*/ 35 w 983"/>
                <a:gd name="T13" fmla="*/ 511 h 981"/>
                <a:gd name="T14" fmla="*/ 37 w 983"/>
                <a:gd name="T15" fmla="*/ 513 h 981"/>
                <a:gd name="T16" fmla="*/ 208 w 983"/>
                <a:gd name="T17" fmla="*/ 656 h 981"/>
                <a:gd name="T18" fmla="*/ 481 w 983"/>
                <a:gd name="T19" fmla="*/ 882 h 981"/>
                <a:gd name="T20" fmla="*/ 510 w 983"/>
                <a:gd name="T21" fmla="*/ 904 h 981"/>
                <a:gd name="T22" fmla="*/ 538 w 983"/>
                <a:gd name="T23" fmla="*/ 923 h 981"/>
                <a:gd name="T24" fmla="*/ 582 w 983"/>
                <a:gd name="T25" fmla="*/ 953 h 981"/>
                <a:gd name="T26" fmla="*/ 610 w 983"/>
                <a:gd name="T27" fmla="*/ 973 h 981"/>
                <a:gd name="T28" fmla="*/ 774 w 983"/>
                <a:gd name="T29" fmla="*/ 886 h 981"/>
                <a:gd name="T30" fmla="*/ 963 w 983"/>
                <a:gd name="T31" fmla="*/ 691 h 981"/>
                <a:gd name="T32" fmla="*/ 909 w 983"/>
                <a:gd name="T33" fmla="*/ 684 h 981"/>
                <a:gd name="T34" fmla="*/ 893 w 983"/>
                <a:gd name="T35" fmla="*/ 639 h 981"/>
                <a:gd name="T36" fmla="*/ 889 w 983"/>
                <a:gd name="T37" fmla="*/ 569 h 981"/>
                <a:gd name="T38" fmla="*/ 880 w 983"/>
                <a:gd name="T39" fmla="*/ 515 h 981"/>
                <a:gd name="T40" fmla="*/ 883 w 983"/>
                <a:gd name="T41" fmla="*/ 488 h 981"/>
                <a:gd name="T42" fmla="*/ 862 w 983"/>
                <a:gd name="T43" fmla="*/ 381 h 981"/>
                <a:gd name="T44" fmla="*/ 870 w 983"/>
                <a:gd name="T45" fmla="*/ 373 h 981"/>
                <a:gd name="T46" fmla="*/ 817 w 983"/>
                <a:gd name="T47" fmla="*/ 252 h 981"/>
                <a:gd name="T48" fmla="*/ 789 w 983"/>
                <a:gd name="T49" fmla="*/ 213 h 981"/>
                <a:gd name="T50" fmla="*/ 782 w 983"/>
                <a:gd name="T51" fmla="*/ 194 h 981"/>
                <a:gd name="T52" fmla="*/ 798 w 983"/>
                <a:gd name="T53" fmla="*/ 148 h 981"/>
                <a:gd name="T54" fmla="*/ 820 w 983"/>
                <a:gd name="T55" fmla="*/ 105 h 981"/>
                <a:gd name="T56" fmla="*/ 820 w 983"/>
                <a:gd name="T57" fmla="*/ 38 h 981"/>
                <a:gd name="T58" fmla="*/ 835 w 983"/>
                <a:gd name="T59" fmla="*/ 21 h 981"/>
                <a:gd name="T60" fmla="*/ 815 w 983"/>
                <a:gd name="T61" fmla="*/ 10 h 981"/>
                <a:gd name="T62" fmla="*/ 779 w 983"/>
                <a:gd name="T63" fmla="*/ 3 h 981"/>
                <a:gd name="T64" fmla="*/ 769 w 983"/>
                <a:gd name="T65" fmla="*/ 14 h 981"/>
                <a:gd name="T66" fmla="*/ 728 w 983"/>
                <a:gd name="T67" fmla="*/ 0 h 981"/>
                <a:gd name="T68" fmla="*/ 704 w 983"/>
                <a:gd name="T69" fmla="*/ 14 h 981"/>
                <a:gd name="T70" fmla="*/ 631 w 983"/>
                <a:gd name="T71" fmla="*/ 18 h 981"/>
                <a:gd name="T72" fmla="*/ 545 w 983"/>
                <a:gd name="T73" fmla="*/ 27 h 981"/>
                <a:gd name="T74" fmla="*/ 503 w 983"/>
                <a:gd name="T75" fmla="*/ 33 h 981"/>
                <a:gd name="T76" fmla="*/ 446 w 983"/>
                <a:gd name="T77" fmla="*/ 72 h 981"/>
                <a:gd name="T78" fmla="*/ 355 w 983"/>
                <a:gd name="T79" fmla="*/ 113 h 981"/>
                <a:gd name="T80" fmla="*/ 349 w 983"/>
                <a:gd name="T81" fmla="*/ 112 h 981"/>
                <a:gd name="T82" fmla="*/ 360 w 983"/>
                <a:gd name="T83" fmla="*/ 141 h 981"/>
                <a:gd name="T84" fmla="*/ 365 w 983"/>
                <a:gd name="T85" fmla="*/ 186 h 981"/>
                <a:gd name="T86" fmla="*/ 364 w 983"/>
                <a:gd name="T87" fmla="*/ 218 h 981"/>
                <a:gd name="T88" fmla="*/ 375 w 983"/>
                <a:gd name="T89" fmla="*/ 238 h 981"/>
                <a:gd name="T90" fmla="*/ 382 w 983"/>
                <a:gd name="T91" fmla="*/ 259 h 981"/>
                <a:gd name="T92" fmla="*/ 343 w 983"/>
                <a:gd name="T93" fmla="*/ 274 h 981"/>
                <a:gd name="T94" fmla="*/ 321 w 983"/>
                <a:gd name="T95" fmla="*/ 275 h 981"/>
                <a:gd name="T96" fmla="*/ 303 w 983"/>
                <a:gd name="T97" fmla="*/ 288 h 981"/>
                <a:gd name="T98" fmla="*/ 267 w 983"/>
                <a:gd name="T99" fmla="*/ 318 h 981"/>
                <a:gd name="T100" fmla="*/ 260 w 983"/>
                <a:gd name="T101" fmla="*/ 337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3" h="981">
                  <a:moveTo>
                    <a:pt x="242" y="356"/>
                  </a:moveTo>
                  <a:cubicBezTo>
                    <a:pt x="236" y="356"/>
                    <a:pt x="212" y="357"/>
                    <a:pt x="212" y="357"/>
                  </a:cubicBezTo>
                  <a:cubicBezTo>
                    <a:pt x="212" y="357"/>
                    <a:pt x="197" y="388"/>
                    <a:pt x="189" y="391"/>
                  </a:cubicBezTo>
                  <a:cubicBezTo>
                    <a:pt x="181" y="394"/>
                    <a:pt x="155" y="390"/>
                    <a:pt x="155" y="390"/>
                  </a:cubicBezTo>
                  <a:cubicBezTo>
                    <a:pt x="154" y="398"/>
                    <a:pt x="154" y="398"/>
                    <a:pt x="154" y="398"/>
                  </a:cubicBezTo>
                  <a:cubicBezTo>
                    <a:pt x="136" y="399"/>
                    <a:pt x="136" y="399"/>
                    <a:pt x="136" y="399"/>
                  </a:cubicBezTo>
                  <a:cubicBezTo>
                    <a:pt x="136" y="399"/>
                    <a:pt x="136" y="411"/>
                    <a:pt x="130" y="412"/>
                  </a:cubicBezTo>
                  <a:cubicBezTo>
                    <a:pt x="124" y="413"/>
                    <a:pt x="111" y="404"/>
                    <a:pt x="111" y="404"/>
                  </a:cubicBezTo>
                  <a:cubicBezTo>
                    <a:pt x="93" y="418"/>
                    <a:pt x="93" y="418"/>
                    <a:pt x="93" y="418"/>
                  </a:cubicBezTo>
                  <a:cubicBezTo>
                    <a:pt x="81" y="417"/>
                    <a:pt x="81" y="417"/>
                    <a:pt x="81" y="417"/>
                  </a:cubicBezTo>
                  <a:cubicBezTo>
                    <a:pt x="81" y="417"/>
                    <a:pt x="67" y="437"/>
                    <a:pt x="60" y="442"/>
                  </a:cubicBezTo>
                  <a:cubicBezTo>
                    <a:pt x="53" y="447"/>
                    <a:pt x="40" y="454"/>
                    <a:pt x="40" y="454"/>
                  </a:cubicBezTo>
                  <a:cubicBezTo>
                    <a:pt x="37" y="472"/>
                    <a:pt x="37" y="472"/>
                    <a:pt x="37" y="472"/>
                  </a:cubicBezTo>
                  <a:cubicBezTo>
                    <a:pt x="35" y="511"/>
                    <a:pt x="35" y="511"/>
                    <a:pt x="35" y="511"/>
                  </a:cubicBezTo>
                  <a:cubicBezTo>
                    <a:pt x="0" y="511"/>
                    <a:pt x="0" y="511"/>
                    <a:pt x="0" y="511"/>
                  </a:cubicBezTo>
                  <a:cubicBezTo>
                    <a:pt x="37" y="513"/>
                    <a:pt x="37" y="513"/>
                    <a:pt x="37" y="513"/>
                  </a:cubicBezTo>
                  <a:cubicBezTo>
                    <a:pt x="35" y="535"/>
                    <a:pt x="35" y="535"/>
                    <a:pt x="35" y="535"/>
                  </a:cubicBezTo>
                  <a:cubicBezTo>
                    <a:pt x="208" y="656"/>
                    <a:pt x="208" y="656"/>
                    <a:pt x="208" y="656"/>
                  </a:cubicBezTo>
                  <a:cubicBezTo>
                    <a:pt x="482" y="865"/>
                    <a:pt x="482" y="865"/>
                    <a:pt x="482" y="865"/>
                  </a:cubicBezTo>
                  <a:cubicBezTo>
                    <a:pt x="481" y="882"/>
                    <a:pt x="481" y="882"/>
                    <a:pt x="481" y="882"/>
                  </a:cubicBezTo>
                  <a:cubicBezTo>
                    <a:pt x="481" y="882"/>
                    <a:pt x="498" y="878"/>
                    <a:pt x="500" y="886"/>
                  </a:cubicBezTo>
                  <a:cubicBezTo>
                    <a:pt x="502" y="894"/>
                    <a:pt x="500" y="901"/>
                    <a:pt x="510" y="904"/>
                  </a:cubicBezTo>
                  <a:cubicBezTo>
                    <a:pt x="520" y="907"/>
                    <a:pt x="533" y="905"/>
                    <a:pt x="533" y="905"/>
                  </a:cubicBezTo>
                  <a:cubicBezTo>
                    <a:pt x="538" y="923"/>
                    <a:pt x="538" y="923"/>
                    <a:pt x="538" y="923"/>
                  </a:cubicBezTo>
                  <a:cubicBezTo>
                    <a:pt x="538" y="923"/>
                    <a:pt x="561" y="917"/>
                    <a:pt x="571" y="925"/>
                  </a:cubicBezTo>
                  <a:cubicBezTo>
                    <a:pt x="581" y="933"/>
                    <a:pt x="582" y="953"/>
                    <a:pt x="582" y="953"/>
                  </a:cubicBezTo>
                  <a:cubicBezTo>
                    <a:pt x="582" y="953"/>
                    <a:pt x="558" y="967"/>
                    <a:pt x="573" y="974"/>
                  </a:cubicBezTo>
                  <a:cubicBezTo>
                    <a:pt x="588" y="981"/>
                    <a:pt x="610" y="973"/>
                    <a:pt x="610" y="973"/>
                  </a:cubicBezTo>
                  <a:cubicBezTo>
                    <a:pt x="610" y="973"/>
                    <a:pt x="679" y="958"/>
                    <a:pt x="693" y="956"/>
                  </a:cubicBezTo>
                  <a:cubicBezTo>
                    <a:pt x="707" y="954"/>
                    <a:pt x="752" y="901"/>
                    <a:pt x="774" y="886"/>
                  </a:cubicBezTo>
                  <a:cubicBezTo>
                    <a:pt x="796" y="871"/>
                    <a:pt x="983" y="735"/>
                    <a:pt x="983" y="735"/>
                  </a:cubicBezTo>
                  <a:cubicBezTo>
                    <a:pt x="983" y="735"/>
                    <a:pt x="968" y="694"/>
                    <a:pt x="963" y="691"/>
                  </a:cubicBezTo>
                  <a:cubicBezTo>
                    <a:pt x="958" y="688"/>
                    <a:pt x="930" y="675"/>
                    <a:pt x="924" y="678"/>
                  </a:cubicBezTo>
                  <a:cubicBezTo>
                    <a:pt x="918" y="681"/>
                    <a:pt x="913" y="686"/>
                    <a:pt x="909" y="684"/>
                  </a:cubicBezTo>
                  <a:cubicBezTo>
                    <a:pt x="905" y="682"/>
                    <a:pt x="893" y="671"/>
                    <a:pt x="893" y="664"/>
                  </a:cubicBezTo>
                  <a:cubicBezTo>
                    <a:pt x="893" y="657"/>
                    <a:pt x="898" y="647"/>
                    <a:pt x="893" y="639"/>
                  </a:cubicBezTo>
                  <a:cubicBezTo>
                    <a:pt x="888" y="631"/>
                    <a:pt x="861" y="595"/>
                    <a:pt x="862" y="589"/>
                  </a:cubicBezTo>
                  <a:cubicBezTo>
                    <a:pt x="863" y="583"/>
                    <a:pt x="889" y="581"/>
                    <a:pt x="889" y="569"/>
                  </a:cubicBezTo>
                  <a:cubicBezTo>
                    <a:pt x="889" y="557"/>
                    <a:pt x="885" y="551"/>
                    <a:pt x="885" y="551"/>
                  </a:cubicBezTo>
                  <a:cubicBezTo>
                    <a:pt x="880" y="515"/>
                    <a:pt x="880" y="515"/>
                    <a:pt x="880" y="515"/>
                  </a:cubicBezTo>
                  <a:cubicBezTo>
                    <a:pt x="889" y="502"/>
                    <a:pt x="889" y="502"/>
                    <a:pt x="889" y="502"/>
                  </a:cubicBezTo>
                  <a:cubicBezTo>
                    <a:pt x="883" y="488"/>
                    <a:pt x="883" y="488"/>
                    <a:pt x="883" y="488"/>
                  </a:cubicBezTo>
                  <a:cubicBezTo>
                    <a:pt x="883" y="488"/>
                    <a:pt x="892" y="458"/>
                    <a:pt x="891" y="448"/>
                  </a:cubicBezTo>
                  <a:cubicBezTo>
                    <a:pt x="890" y="438"/>
                    <a:pt x="863" y="387"/>
                    <a:pt x="862" y="381"/>
                  </a:cubicBezTo>
                  <a:cubicBezTo>
                    <a:pt x="862" y="378"/>
                    <a:pt x="866" y="376"/>
                    <a:pt x="870" y="373"/>
                  </a:cubicBezTo>
                  <a:cubicBezTo>
                    <a:pt x="870" y="373"/>
                    <a:pt x="870" y="373"/>
                    <a:pt x="870" y="373"/>
                  </a:cubicBezTo>
                  <a:cubicBezTo>
                    <a:pt x="864" y="350"/>
                    <a:pt x="849" y="288"/>
                    <a:pt x="849" y="277"/>
                  </a:cubicBezTo>
                  <a:cubicBezTo>
                    <a:pt x="849" y="264"/>
                    <a:pt x="817" y="252"/>
                    <a:pt x="817" y="252"/>
                  </a:cubicBezTo>
                  <a:cubicBezTo>
                    <a:pt x="817" y="252"/>
                    <a:pt x="817" y="234"/>
                    <a:pt x="816" y="226"/>
                  </a:cubicBezTo>
                  <a:cubicBezTo>
                    <a:pt x="815" y="218"/>
                    <a:pt x="789" y="213"/>
                    <a:pt x="789" y="213"/>
                  </a:cubicBezTo>
                  <a:cubicBezTo>
                    <a:pt x="789" y="194"/>
                    <a:pt x="789" y="194"/>
                    <a:pt x="789" y="194"/>
                  </a:cubicBezTo>
                  <a:cubicBezTo>
                    <a:pt x="782" y="194"/>
                    <a:pt x="782" y="194"/>
                    <a:pt x="782" y="194"/>
                  </a:cubicBezTo>
                  <a:cubicBezTo>
                    <a:pt x="782" y="194"/>
                    <a:pt x="782" y="181"/>
                    <a:pt x="782" y="171"/>
                  </a:cubicBezTo>
                  <a:cubicBezTo>
                    <a:pt x="782" y="161"/>
                    <a:pt x="798" y="148"/>
                    <a:pt x="798" y="148"/>
                  </a:cubicBezTo>
                  <a:cubicBezTo>
                    <a:pt x="812" y="137"/>
                    <a:pt x="812" y="137"/>
                    <a:pt x="812" y="137"/>
                  </a:cubicBezTo>
                  <a:cubicBezTo>
                    <a:pt x="812" y="137"/>
                    <a:pt x="819" y="115"/>
                    <a:pt x="820" y="105"/>
                  </a:cubicBezTo>
                  <a:cubicBezTo>
                    <a:pt x="821" y="95"/>
                    <a:pt x="819" y="83"/>
                    <a:pt x="815" y="76"/>
                  </a:cubicBezTo>
                  <a:cubicBezTo>
                    <a:pt x="811" y="69"/>
                    <a:pt x="820" y="38"/>
                    <a:pt x="820" y="38"/>
                  </a:cubicBezTo>
                  <a:cubicBezTo>
                    <a:pt x="807" y="34"/>
                    <a:pt x="807" y="34"/>
                    <a:pt x="807" y="34"/>
                  </a:cubicBezTo>
                  <a:cubicBezTo>
                    <a:pt x="835" y="21"/>
                    <a:pt x="835" y="21"/>
                    <a:pt x="835" y="21"/>
                  </a:cubicBezTo>
                  <a:cubicBezTo>
                    <a:pt x="835" y="11"/>
                    <a:pt x="835" y="11"/>
                    <a:pt x="835" y="11"/>
                  </a:cubicBezTo>
                  <a:cubicBezTo>
                    <a:pt x="826" y="11"/>
                    <a:pt x="815" y="10"/>
                    <a:pt x="815" y="10"/>
                  </a:cubicBezTo>
                  <a:cubicBezTo>
                    <a:pt x="806" y="15"/>
                    <a:pt x="806" y="15"/>
                    <a:pt x="806" y="15"/>
                  </a:cubicBezTo>
                  <a:cubicBezTo>
                    <a:pt x="779" y="3"/>
                    <a:pt x="779" y="3"/>
                    <a:pt x="779" y="3"/>
                  </a:cubicBezTo>
                  <a:cubicBezTo>
                    <a:pt x="769" y="5"/>
                    <a:pt x="769" y="5"/>
                    <a:pt x="769" y="5"/>
                  </a:cubicBezTo>
                  <a:cubicBezTo>
                    <a:pt x="769" y="14"/>
                    <a:pt x="769" y="14"/>
                    <a:pt x="769" y="14"/>
                  </a:cubicBezTo>
                  <a:cubicBezTo>
                    <a:pt x="744" y="12"/>
                    <a:pt x="744" y="12"/>
                    <a:pt x="744" y="12"/>
                  </a:cubicBezTo>
                  <a:cubicBezTo>
                    <a:pt x="728" y="0"/>
                    <a:pt x="728" y="0"/>
                    <a:pt x="728" y="0"/>
                  </a:cubicBezTo>
                  <a:cubicBezTo>
                    <a:pt x="724" y="19"/>
                    <a:pt x="724" y="19"/>
                    <a:pt x="724" y="19"/>
                  </a:cubicBezTo>
                  <a:cubicBezTo>
                    <a:pt x="704" y="14"/>
                    <a:pt x="704" y="14"/>
                    <a:pt x="704" y="14"/>
                  </a:cubicBezTo>
                  <a:cubicBezTo>
                    <a:pt x="686" y="29"/>
                    <a:pt x="686" y="29"/>
                    <a:pt x="686" y="29"/>
                  </a:cubicBezTo>
                  <a:cubicBezTo>
                    <a:pt x="686" y="29"/>
                    <a:pt x="662" y="17"/>
                    <a:pt x="631" y="18"/>
                  </a:cubicBezTo>
                  <a:cubicBezTo>
                    <a:pt x="600" y="19"/>
                    <a:pt x="599" y="26"/>
                    <a:pt x="585" y="27"/>
                  </a:cubicBezTo>
                  <a:cubicBezTo>
                    <a:pt x="571" y="28"/>
                    <a:pt x="545" y="27"/>
                    <a:pt x="545" y="27"/>
                  </a:cubicBezTo>
                  <a:cubicBezTo>
                    <a:pt x="542" y="34"/>
                    <a:pt x="542" y="34"/>
                    <a:pt x="542" y="34"/>
                  </a:cubicBezTo>
                  <a:cubicBezTo>
                    <a:pt x="503" y="33"/>
                    <a:pt x="503" y="33"/>
                    <a:pt x="503" y="33"/>
                  </a:cubicBezTo>
                  <a:cubicBezTo>
                    <a:pt x="503" y="33"/>
                    <a:pt x="456" y="43"/>
                    <a:pt x="455" y="51"/>
                  </a:cubicBezTo>
                  <a:cubicBezTo>
                    <a:pt x="454" y="59"/>
                    <a:pt x="446" y="72"/>
                    <a:pt x="446" y="72"/>
                  </a:cubicBezTo>
                  <a:cubicBezTo>
                    <a:pt x="446" y="72"/>
                    <a:pt x="396" y="74"/>
                    <a:pt x="394" y="83"/>
                  </a:cubicBezTo>
                  <a:cubicBezTo>
                    <a:pt x="392" y="92"/>
                    <a:pt x="370" y="113"/>
                    <a:pt x="355" y="113"/>
                  </a:cubicBezTo>
                  <a:cubicBezTo>
                    <a:pt x="353" y="113"/>
                    <a:pt x="351" y="113"/>
                    <a:pt x="349" y="112"/>
                  </a:cubicBezTo>
                  <a:cubicBezTo>
                    <a:pt x="349" y="112"/>
                    <a:pt x="349" y="112"/>
                    <a:pt x="349" y="112"/>
                  </a:cubicBezTo>
                  <a:cubicBezTo>
                    <a:pt x="350" y="116"/>
                    <a:pt x="354" y="125"/>
                    <a:pt x="364" y="129"/>
                  </a:cubicBezTo>
                  <a:cubicBezTo>
                    <a:pt x="364" y="130"/>
                    <a:pt x="360" y="141"/>
                    <a:pt x="360" y="141"/>
                  </a:cubicBezTo>
                  <a:cubicBezTo>
                    <a:pt x="368" y="141"/>
                    <a:pt x="368" y="141"/>
                    <a:pt x="368" y="141"/>
                  </a:cubicBezTo>
                  <a:cubicBezTo>
                    <a:pt x="365" y="186"/>
                    <a:pt x="365" y="186"/>
                    <a:pt x="365" y="186"/>
                  </a:cubicBezTo>
                  <a:cubicBezTo>
                    <a:pt x="371" y="197"/>
                    <a:pt x="371" y="197"/>
                    <a:pt x="371" y="197"/>
                  </a:cubicBezTo>
                  <a:cubicBezTo>
                    <a:pt x="364" y="218"/>
                    <a:pt x="364" y="218"/>
                    <a:pt x="364" y="218"/>
                  </a:cubicBezTo>
                  <a:cubicBezTo>
                    <a:pt x="378" y="218"/>
                    <a:pt x="378" y="218"/>
                    <a:pt x="378" y="218"/>
                  </a:cubicBezTo>
                  <a:cubicBezTo>
                    <a:pt x="375" y="238"/>
                    <a:pt x="375" y="238"/>
                    <a:pt x="375" y="238"/>
                  </a:cubicBezTo>
                  <a:cubicBezTo>
                    <a:pt x="393" y="250"/>
                    <a:pt x="393" y="250"/>
                    <a:pt x="393" y="250"/>
                  </a:cubicBezTo>
                  <a:cubicBezTo>
                    <a:pt x="393" y="250"/>
                    <a:pt x="384" y="256"/>
                    <a:pt x="382" y="259"/>
                  </a:cubicBezTo>
                  <a:cubicBezTo>
                    <a:pt x="380" y="262"/>
                    <a:pt x="381" y="269"/>
                    <a:pt x="381" y="269"/>
                  </a:cubicBezTo>
                  <a:cubicBezTo>
                    <a:pt x="343" y="274"/>
                    <a:pt x="343" y="274"/>
                    <a:pt x="343" y="274"/>
                  </a:cubicBezTo>
                  <a:cubicBezTo>
                    <a:pt x="343" y="274"/>
                    <a:pt x="333" y="268"/>
                    <a:pt x="329" y="268"/>
                  </a:cubicBezTo>
                  <a:cubicBezTo>
                    <a:pt x="325" y="268"/>
                    <a:pt x="321" y="275"/>
                    <a:pt x="321" y="275"/>
                  </a:cubicBezTo>
                  <a:cubicBezTo>
                    <a:pt x="321" y="275"/>
                    <a:pt x="313" y="270"/>
                    <a:pt x="308" y="273"/>
                  </a:cubicBezTo>
                  <a:cubicBezTo>
                    <a:pt x="303" y="276"/>
                    <a:pt x="310" y="283"/>
                    <a:pt x="303" y="288"/>
                  </a:cubicBezTo>
                  <a:cubicBezTo>
                    <a:pt x="296" y="293"/>
                    <a:pt x="274" y="287"/>
                    <a:pt x="266" y="294"/>
                  </a:cubicBezTo>
                  <a:cubicBezTo>
                    <a:pt x="258" y="301"/>
                    <a:pt x="267" y="318"/>
                    <a:pt x="267" y="318"/>
                  </a:cubicBezTo>
                  <a:cubicBezTo>
                    <a:pt x="277" y="330"/>
                    <a:pt x="277" y="330"/>
                    <a:pt x="277" y="330"/>
                  </a:cubicBezTo>
                  <a:cubicBezTo>
                    <a:pt x="260" y="337"/>
                    <a:pt x="260" y="337"/>
                    <a:pt x="260" y="337"/>
                  </a:cubicBezTo>
                  <a:cubicBezTo>
                    <a:pt x="260" y="337"/>
                    <a:pt x="248" y="356"/>
                    <a:pt x="242" y="35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2" name="Libië">
              <a:extLst>
                <a:ext uri="{FF2B5EF4-FFF2-40B4-BE49-F238E27FC236}">
                  <a16:creationId xmlns:a16="http://schemas.microsoft.com/office/drawing/2014/main" id="{7965B9A7-515C-4614-A9F9-808E7AEEA685}"/>
                </a:ext>
              </a:extLst>
            </p:cNvPr>
            <p:cNvSpPr>
              <a:spLocks/>
            </p:cNvSpPr>
            <p:nvPr/>
          </p:nvSpPr>
          <p:spPr bwMode="gray">
            <a:xfrm>
              <a:off x="5984145" y="2621648"/>
              <a:ext cx="549685" cy="553946"/>
            </a:xfrm>
            <a:custGeom>
              <a:avLst/>
              <a:gdLst>
                <a:gd name="T0" fmla="*/ 104 w 731"/>
                <a:gd name="T1" fmla="*/ 37 h 737"/>
                <a:gd name="T2" fmla="*/ 69 w 731"/>
                <a:gd name="T3" fmla="*/ 55 h 737"/>
                <a:gd name="T4" fmla="*/ 50 w 731"/>
                <a:gd name="T5" fmla="*/ 78 h 737"/>
                <a:gd name="T6" fmla="*/ 35 w 731"/>
                <a:gd name="T7" fmla="*/ 89 h 737"/>
                <a:gd name="T8" fmla="*/ 44 w 731"/>
                <a:gd name="T9" fmla="*/ 127 h 737"/>
                <a:gd name="T10" fmla="*/ 25 w 731"/>
                <a:gd name="T11" fmla="*/ 153 h 737"/>
                <a:gd name="T12" fmla="*/ 1 w 731"/>
                <a:gd name="T13" fmla="*/ 167 h 737"/>
                <a:gd name="T14" fmla="*/ 30 w 731"/>
                <a:gd name="T15" fmla="*/ 234 h 737"/>
                <a:gd name="T16" fmla="*/ 22 w 731"/>
                <a:gd name="T17" fmla="*/ 274 h 737"/>
                <a:gd name="T18" fmla="*/ 28 w 731"/>
                <a:gd name="T19" fmla="*/ 288 h 737"/>
                <a:gd name="T20" fmla="*/ 19 w 731"/>
                <a:gd name="T21" fmla="*/ 301 h 737"/>
                <a:gd name="T22" fmla="*/ 24 w 731"/>
                <a:gd name="T23" fmla="*/ 337 h 737"/>
                <a:gd name="T24" fmla="*/ 28 w 731"/>
                <a:gd name="T25" fmla="*/ 355 h 737"/>
                <a:gd name="T26" fmla="*/ 1 w 731"/>
                <a:gd name="T27" fmla="*/ 375 h 737"/>
                <a:gd name="T28" fmla="*/ 32 w 731"/>
                <a:gd name="T29" fmla="*/ 425 h 737"/>
                <a:gd name="T30" fmla="*/ 32 w 731"/>
                <a:gd name="T31" fmla="*/ 450 h 737"/>
                <a:gd name="T32" fmla="*/ 48 w 731"/>
                <a:gd name="T33" fmla="*/ 470 h 737"/>
                <a:gd name="T34" fmla="*/ 63 w 731"/>
                <a:gd name="T35" fmla="*/ 464 h 737"/>
                <a:gd name="T36" fmla="*/ 102 w 731"/>
                <a:gd name="T37" fmla="*/ 477 h 737"/>
                <a:gd name="T38" fmla="*/ 122 w 731"/>
                <a:gd name="T39" fmla="*/ 521 h 737"/>
                <a:gd name="T40" fmla="*/ 147 w 731"/>
                <a:gd name="T41" fmla="*/ 527 h 737"/>
                <a:gd name="T42" fmla="*/ 194 w 731"/>
                <a:gd name="T43" fmla="*/ 537 h 737"/>
                <a:gd name="T44" fmla="*/ 228 w 731"/>
                <a:gd name="T45" fmla="*/ 566 h 737"/>
                <a:gd name="T46" fmla="*/ 311 w 731"/>
                <a:gd name="T47" fmla="*/ 521 h 737"/>
                <a:gd name="T48" fmla="*/ 684 w 731"/>
                <a:gd name="T49" fmla="*/ 737 h 737"/>
                <a:gd name="T50" fmla="*/ 683 w 731"/>
                <a:gd name="T51" fmla="*/ 708 h 737"/>
                <a:gd name="T52" fmla="*/ 731 w 731"/>
                <a:gd name="T53" fmla="*/ 707 h 737"/>
                <a:gd name="T54" fmla="*/ 730 w 731"/>
                <a:gd name="T55" fmla="*/ 599 h 737"/>
                <a:gd name="T56" fmla="*/ 717 w 731"/>
                <a:gd name="T57" fmla="*/ 201 h 737"/>
                <a:gd name="T58" fmla="*/ 699 w 731"/>
                <a:gd name="T59" fmla="*/ 163 h 737"/>
                <a:gd name="T60" fmla="*/ 713 w 731"/>
                <a:gd name="T61" fmla="*/ 135 h 737"/>
                <a:gd name="T62" fmla="*/ 703 w 731"/>
                <a:gd name="T63" fmla="*/ 115 h 737"/>
                <a:gd name="T64" fmla="*/ 707 w 731"/>
                <a:gd name="T65" fmla="*/ 94 h 737"/>
                <a:gd name="T66" fmla="*/ 720 w 731"/>
                <a:gd name="T67" fmla="*/ 81 h 737"/>
                <a:gd name="T68" fmla="*/ 716 w 731"/>
                <a:gd name="T69" fmla="*/ 63 h 737"/>
                <a:gd name="T70" fmla="*/ 701 w 731"/>
                <a:gd name="T71" fmla="*/ 68 h 737"/>
                <a:gd name="T72" fmla="*/ 694 w 731"/>
                <a:gd name="T73" fmla="*/ 59 h 737"/>
                <a:gd name="T74" fmla="*/ 682 w 731"/>
                <a:gd name="T75" fmla="*/ 67 h 737"/>
                <a:gd name="T76" fmla="*/ 658 w 731"/>
                <a:gd name="T77" fmla="*/ 50 h 737"/>
                <a:gd name="T78" fmla="*/ 628 w 731"/>
                <a:gd name="T79" fmla="*/ 49 h 737"/>
                <a:gd name="T80" fmla="*/ 617 w 731"/>
                <a:gd name="T81" fmla="*/ 28 h 737"/>
                <a:gd name="T82" fmla="*/ 590 w 731"/>
                <a:gd name="T83" fmla="*/ 23 h 737"/>
                <a:gd name="T84" fmla="*/ 561 w 731"/>
                <a:gd name="T85" fmla="*/ 15 h 737"/>
                <a:gd name="T86" fmla="*/ 553 w 731"/>
                <a:gd name="T87" fmla="*/ 23 h 737"/>
                <a:gd name="T88" fmla="*/ 510 w 731"/>
                <a:gd name="T89" fmla="*/ 31 h 737"/>
                <a:gd name="T90" fmla="*/ 480 w 731"/>
                <a:gd name="T91" fmla="*/ 70 h 737"/>
                <a:gd name="T92" fmla="*/ 496 w 731"/>
                <a:gd name="T93" fmla="*/ 114 h 737"/>
                <a:gd name="T94" fmla="*/ 463 w 731"/>
                <a:gd name="T95" fmla="*/ 154 h 737"/>
                <a:gd name="T96" fmla="*/ 419 w 731"/>
                <a:gd name="T97" fmla="*/ 144 h 737"/>
                <a:gd name="T98" fmla="*/ 351 w 731"/>
                <a:gd name="T99" fmla="*/ 105 h 737"/>
                <a:gd name="T100" fmla="*/ 289 w 731"/>
                <a:gd name="T101" fmla="*/ 97 h 737"/>
                <a:gd name="T102" fmla="*/ 271 w 731"/>
                <a:gd name="T103" fmla="*/ 53 h 737"/>
                <a:gd name="T104" fmla="*/ 244 w 731"/>
                <a:gd name="T105" fmla="*/ 40 h 737"/>
                <a:gd name="T106" fmla="*/ 212 w 731"/>
                <a:gd name="T107" fmla="*/ 21 h 737"/>
                <a:gd name="T108" fmla="*/ 173 w 731"/>
                <a:gd name="T109" fmla="*/ 20 h 737"/>
                <a:gd name="T110" fmla="*/ 143 w 731"/>
                <a:gd name="T111" fmla="*/ 24 h 737"/>
                <a:gd name="T112" fmla="*/ 107 w 731"/>
                <a:gd name="T113" fmla="*/ 3 h 737"/>
                <a:gd name="T114" fmla="*/ 96 w 731"/>
                <a:gd name="T115" fmla="*/ 0 h 737"/>
                <a:gd name="T116" fmla="*/ 93 w 731"/>
                <a:gd name="T117" fmla="*/ 27 h 737"/>
                <a:gd name="T118" fmla="*/ 104 w 731"/>
                <a:gd name="T119" fmla="*/ 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1" h="737">
                  <a:moveTo>
                    <a:pt x="104" y="37"/>
                  </a:moveTo>
                  <a:cubicBezTo>
                    <a:pt x="100" y="45"/>
                    <a:pt x="75" y="49"/>
                    <a:pt x="69" y="55"/>
                  </a:cubicBezTo>
                  <a:cubicBezTo>
                    <a:pt x="63" y="61"/>
                    <a:pt x="50" y="78"/>
                    <a:pt x="50" y="78"/>
                  </a:cubicBezTo>
                  <a:cubicBezTo>
                    <a:pt x="50" y="78"/>
                    <a:pt x="37" y="83"/>
                    <a:pt x="35" y="89"/>
                  </a:cubicBezTo>
                  <a:cubicBezTo>
                    <a:pt x="33" y="95"/>
                    <a:pt x="43" y="115"/>
                    <a:pt x="44" y="127"/>
                  </a:cubicBezTo>
                  <a:cubicBezTo>
                    <a:pt x="45" y="139"/>
                    <a:pt x="25" y="153"/>
                    <a:pt x="25" y="153"/>
                  </a:cubicBezTo>
                  <a:cubicBezTo>
                    <a:pt x="25" y="153"/>
                    <a:pt x="0" y="161"/>
                    <a:pt x="1" y="167"/>
                  </a:cubicBezTo>
                  <a:cubicBezTo>
                    <a:pt x="2" y="173"/>
                    <a:pt x="29" y="224"/>
                    <a:pt x="30" y="234"/>
                  </a:cubicBezTo>
                  <a:cubicBezTo>
                    <a:pt x="31" y="244"/>
                    <a:pt x="22" y="274"/>
                    <a:pt x="22" y="274"/>
                  </a:cubicBezTo>
                  <a:cubicBezTo>
                    <a:pt x="28" y="288"/>
                    <a:pt x="28" y="288"/>
                    <a:pt x="28" y="288"/>
                  </a:cubicBezTo>
                  <a:cubicBezTo>
                    <a:pt x="19" y="301"/>
                    <a:pt x="19" y="301"/>
                    <a:pt x="19" y="301"/>
                  </a:cubicBezTo>
                  <a:cubicBezTo>
                    <a:pt x="24" y="337"/>
                    <a:pt x="24" y="337"/>
                    <a:pt x="24" y="337"/>
                  </a:cubicBezTo>
                  <a:cubicBezTo>
                    <a:pt x="24" y="337"/>
                    <a:pt x="28" y="343"/>
                    <a:pt x="28" y="355"/>
                  </a:cubicBezTo>
                  <a:cubicBezTo>
                    <a:pt x="28" y="367"/>
                    <a:pt x="2" y="369"/>
                    <a:pt x="1" y="375"/>
                  </a:cubicBezTo>
                  <a:cubicBezTo>
                    <a:pt x="0" y="381"/>
                    <a:pt x="27" y="417"/>
                    <a:pt x="32" y="425"/>
                  </a:cubicBezTo>
                  <a:cubicBezTo>
                    <a:pt x="37" y="433"/>
                    <a:pt x="32" y="443"/>
                    <a:pt x="32" y="450"/>
                  </a:cubicBezTo>
                  <a:cubicBezTo>
                    <a:pt x="32" y="457"/>
                    <a:pt x="44" y="468"/>
                    <a:pt x="48" y="470"/>
                  </a:cubicBezTo>
                  <a:cubicBezTo>
                    <a:pt x="52" y="472"/>
                    <a:pt x="57" y="467"/>
                    <a:pt x="63" y="464"/>
                  </a:cubicBezTo>
                  <a:cubicBezTo>
                    <a:pt x="69" y="461"/>
                    <a:pt x="97" y="474"/>
                    <a:pt x="102" y="477"/>
                  </a:cubicBezTo>
                  <a:cubicBezTo>
                    <a:pt x="107" y="480"/>
                    <a:pt x="122" y="521"/>
                    <a:pt x="122" y="521"/>
                  </a:cubicBezTo>
                  <a:cubicBezTo>
                    <a:pt x="147" y="527"/>
                    <a:pt x="147" y="527"/>
                    <a:pt x="147" y="527"/>
                  </a:cubicBezTo>
                  <a:cubicBezTo>
                    <a:pt x="147" y="527"/>
                    <a:pt x="187" y="535"/>
                    <a:pt x="194" y="537"/>
                  </a:cubicBezTo>
                  <a:cubicBezTo>
                    <a:pt x="201" y="539"/>
                    <a:pt x="217" y="567"/>
                    <a:pt x="228" y="566"/>
                  </a:cubicBezTo>
                  <a:cubicBezTo>
                    <a:pt x="239" y="565"/>
                    <a:pt x="311" y="521"/>
                    <a:pt x="311" y="521"/>
                  </a:cubicBezTo>
                  <a:cubicBezTo>
                    <a:pt x="684" y="737"/>
                    <a:pt x="684" y="737"/>
                    <a:pt x="684" y="737"/>
                  </a:cubicBezTo>
                  <a:cubicBezTo>
                    <a:pt x="683" y="708"/>
                    <a:pt x="683" y="708"/>
                    <a:pt x="683" y="708"/>
                  </a:cubicBezTo>
                  <a:cubicBezTo>
                    <a:pt x="731" y="707"/>
                    <a:pt x="731" y="707"/>
                    <a:pt x="731" y="707"/>
                  </a:cubicBezTo>
                  <a:cubicBezTo>
                    <a:pt x="730" y="599"/>
                    <a:pt x="730" y="599"/>
                    <a:pt x="730" y="599"/>
                  </a:cubicBezTo>
                  <a:cubicBezTo>
                    <a:pt x="730" y="599"/>
                    <a:pt x="717" y="214"/>
                    <a:pt x="717" y="201"/>
                  </a:cubicBezTo>
                  <a:cubicBezTo>
                    <a:pt x="717" y="188"/>
                    <a:pt x="702" y="170"/>
                    <a:pt x="699" y="163"/>
                  </a:cubicBezTo>
                  <a:cubicBezTo>
                    <a:pt x="696" y="156"/>
                    <a:pt x="710" y="144"/>
                    <a:pt x="713" y="135"/>
                  </a:cubicBezTo>
                  <a:cubicBezTo>
                    <a:pt x="716" y="126"/>
                    <a:pt x="704" y="119"/>
                    <a:pt x="703" y="115"/>
                  </a:cubicBezTo>
                  <a:cubicBezTo>
                    <a:pt x="702" y="111"/>
                    <a:pt x="702" y="97"/>
                    <a:pt x="707" y="94"/>
                  </a:cubicBezTo>
                  <a:cubicBezTo>
                    <a:pt x="711" y="92"/>
                    <a:pt x="717" y="85"/>
                    <a:pt x="720" y="81"/>
                  </a:cubicBezTo>
                  <a:cubicBezTo>
                    <a:pt x="714" y="72"/>
                    <a:pt x="716" y="63"/>
                    <a:pt x="716" y="63"/>
                  </a:cubicBezTo>
                  <a:cubicBezTo>
                    <a:pt x="701" y="68"/>
                    <a:pt x="701" y="68"/>
                    <a:pt x="701" y="68"/>
                  </a:cubicBezTo>
                  <a:cubicBezTo>
                    <a:pt x="694" y="59"/>
                    <a:pt x="694" y="59"/>
                    <a:pt x="694" y="59"/>
                  </a:cubicBezTo>
                  <a:cubicBezTo>
                    <a:pt x="694" y="59"/>
                    <a:pt x="689" y="67"/>
                    <a:pt x="682" y="67"/>
                  </a:cubicBezTo>
                  <a:cubicBezTo>
                    <a:pt x="675" y="67"/>
                    <a:pt x="667" y="50"/>
                    <a:pt x="658" y="50"/>
                  </a:cubicBezTo>
                  <a:cubicBezTo>
                    <a:pt x="649" y="50"/>
                    <a:pt x="639" y="57"/>
                    <a:pt x="628" y="49"/>
                  </a:cubicBezTo>
                  <a:cubicBezTo>
                    <a:pt x="617" y="41"/>
                    <a:pt x="626" y="32"/>
                    <a:pt x="617" y="28"/>
                  </a:cubicBezTo>
                  <a:cubicBezTo>
                    <a:pt x="608" y="24"/>
                    <a:pt x="590" y="23"/>
                    <a:pt x="590" y="23"/>
                  </a:cubicBezTo>
                  <a:cubicBezTo>
                    <a:pt x="590" y="23"/>
                    <a:pt x="569" y="15"/>
                    <a:pt x="561" y="15"/>
                  </a:cubicBezTo>
                  <a:cubicBezTo>
                    <a:pt x="553" y="15"/>
                    <a:pt x="553" y="23"/>
                    <a:pt x="553" y="23"/>
                  </a:cubicBezTo>
                  <a:cubicBezTo>
                    <a:pt x="553" y="23"/>
                    <a:pt x="523" y="21"/>
                    <a:pt x="510" y="31"/>
                  </a:cubicBezTo>
                  <a:cubicBezTo>
                    <a:pt x="497" y="41"/>
                    <a:pt x="480" y="54"/>
                    <a:pt x="480" y="70"/>
                  </a:cubicBezTo>
                  <a:cubicBezTo>
                    <a:pt x="480" y="86"/>
                    <a:pt x="496" y="105"/>
                    <a:pt x="496" y="114"/>
                  </a:cubicBezTo>
                  <a:cubicBezTo>
                    <a:pt x="496" y="123"/>
                    <a:pt x="475" y="152"/>
                    <a:pt x="463" y="154"/>
                  </a:cubicBezTo>
                  <a:cubicBezTo>
                    <a:pt x="451" y="156"/>
                    <a:pt x="433" y="159"/>
                    <a:pt x="419" y="144"/>
                  </a:cubicBezTo>
                  <a:cubicBezTo>
                    <a:pt x="405" y="129"/>
                    <a:pt x="366" y="106"/>
                    <a:pt x="351" y="105"/>
                  </a:cubicBezTo>
                  <a:cubicBezTo>
                    <a:pt x="336" y="104"/>
                    <a:pt x="302" y="113"/>
                    <a:pt x="289" y="97"/>
                  </a:cubicBezTo>
                  <a:cubicBezTo>
                    <a:pt x="276" y="81"/>
                    <a:pt x="280" y="69"/>
                    <a:pt x="271" y="53"/>
                  </a:cubicBezTo>
                  <a:cubicBezTo>
                    <a:pt x="262" y="37"/>
                    <a:pt x="244" y="40"/>
                    <a:pt x="244" y="40"/>
                  </a:cubicBezTo>
                  <a:cubicBezTo>
                    <a:pt x="244" y="40"/>
                    <a:pt x="220" y="22"/>
                    <a:pt x="212" y="21"/>
                  </a:cubicBezTo>
                  <a:cubicBezTo>
                    <a:pt x="204" y="20"/>
                    <a:pt x="180" y="19"/>
                    <a:pt x="173" y="20"/>
                  </a:cubicBezTo>
                  <a:cubicBezTo>
                    <a:pt x="166" y="21"/>
                    <a:pt x="154" y="28"/>
                    <a:pt x="143" y="24"/>
                  </a:cubicBezTo>
                  <a:cubicBezTo>
                    <a:pt x="132" y="20"/>
                    <a:pt x="112" y="4"/>
                    <a:pt x="107" y="3"/>
                  </a:cubicBezTo>
                  <a:cubicBezTo>
                    <a:pt x="104" y="2"/>
                    <a:pt x="100" y="1"/>
                    <a:pt x="96" y="0"/>
                  </a:cubicBezTo>
                  <a:cubicBezTo>
                    <a:pt x="93" y="27"/>
                    <a:pt x="93" y="27"/>
                    <a:pt x="93" y="27"/>
                  </a:cubicBezTo>
                  <a:cubicBezTo>
                    <a:pt x="93" y="27"/>
                    <a:pt x="108" y="29"/>
                    <a:pt x="104" y="3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3" name="Angola">
              <a:extLst>
                <a:ext uri="{FF2B5EF4-FFF2-40B4-BE49-F238E27FC236}">
                  <a16:creationId xmlns:a16="http://schemas.microsoft.com/office/drawing/2014/main" id="{6659B0A7-1E4B-4A87-9438-D463DB2609B3}"/>
                </a:ext>
              </a:extLst>
            </p:cNvPr>
            <p:cNvSpPr>
              <a:spLocks noEditPoints="1"/>
            </p:cNvSpPr>
            <p:nvPr/>
          </p:nvSpPr>
          <p:spPr bwMode="gray">
            <a:xfrm>
              <a:off x="6062977" y="4136477"/>
              <a:ext cx="449548" cy="551816"/>
            </a:xfrm>
            <a:custGeom>
              <a:avLst/>
              <a:gdLst>
                <a:gd name="T0" fmla="*/ 32 w 597"/>
                <a:gd name="T1" fmla="*/ 79 h 735"/>
                <a:gd name="T2" fmla="*/ 41 w 597"/>
                <a:gd name="T3" fmla="*/ 42 h 735"/>
                <a:gd name="T4" fmla="*/ 68 w 597"/>
                <a:gd name="T5" fmla="*/ 17 h 735"/>
                <a:gd name="T6" fmla="*/ 38 w 597"/>
                <a:gd name="T7" fmla="*/ 15 h 735"/>
                <a:gd name="T8" fmla="*/ 27 w 597"/>
                <a:gd name="T9" fmla="*/ 29 h 735"/>
                <a:gd name="T10" fmla="*/ 26 w 597"/>
                <a:gd name="T11" fmla="*/ 39 h 735"/>
                <a:gd name="T12" fmla="*/ 583 w 597"/>
                <a:gd name="T13" fmla="*/ 362 h 735"/>
                <a:gd name="T14" fmla="*/ 558 w 597"/>
                <a:gd name="T15" fmla="*/ 357 h 735"/>
                <a:gd name="T16" fmla="*/ 535 w 597"/>
                <a:gd name="T17" fmla="*/ 367 h 735"/>
                <a:gd name="T18" fmla="*/ 511 w 597"/>
                <a:gd name="T19" fmla="*/ 375 h 735"/>
                <a:gd name="T20" fmla="*/ 503 w 597"/>
                <a:gd name="T21" fmla="*/ 346 h 735"/>
                <a:gd name="T22" fmla="*/ 496 w 597"/>
                <a:gd name="T23" fmla="*/ 299 h 735"/>
                <a:gd name="T24" fmla="*/ 488 w 597"/>
                <a:gd name="T25" fmla="*/ 256 h 735"/>
                <a:gd name="T26" fmla="*/ 493 w 597"/>
                <a:gd name="T27" fmla="*/ 224 h 735"/>
                <a:gd name="T28" fmla="*/ 477 w 597"/>
                <a:gd name="T29" fmla="*/ 190 h 735"/>
                <a:gd name="T30" fmla="*/ 484 w 597"/>
                <a:gd name="T31" fmla="*/ 162 h 735"/>
                <a:gd name="T32" fmla="*/ 423 w 597"/>
                <a:gd name="T33" fmla="*/ 155 h 735"/>
                <a:gd name="T34" fmla="*/ 409 w 597"/>
                <a:gd name="T35" fmla="*/ 148 h 735"/>
                <a:gd name="T36" fmla="*/ 381 w 597"/>
                <a:gd name="T37" fmla="*/ 170 h 735"/>
                <a:gd name="T38" fmla="*/ 369 w 597"/>
                <a:gd name="T39" fmla="*/ 197 h 735"/>
                <a:gd name="T40" fmla="*/ 335 w 597"/>
                <a:gd name="T41" fmla="*/ 195 h 735"/>
                <a:gd name="T42" fmla="*/ 313 w 597"/>
                <a:gd name="T43" fmla="*/ 201 h 735"/>
                <a:gd name="T44" fmla="*/ 302 w 597"/>
                <a:gd name="T45" fmla="*/ 203 h 735"/>
                <a:gd name="T46" fmla="*/ 278 w 597"/>
                <a:gd name="T47" fmla="*/ 194 h 735"/>
                <a:gd name="T48" fmla="*/ 265 w 597"/>
                <a:gd name="T49" fmla="*/ 172 h 735"/>
                <a:gd name="T50" fmla="*/ 255 w 597"/>
                <a:gd name="T51" fmla="*/ 141 h 735"/>
                <a:gd name="T52" fmla="*/ 243 w 597"/>
                <a:gd name="T53" fmla="*/ 98 h 735"/>
                <a:gd name="T54" fmla="*/ 209 w 597"/>
                <a:gd name="T55" fmla="*/ 84 h 735"/>
                <a:gd name="T56" fmla="*/ 185 w 597"/>
                <a:gd name="T57" fmla="*/ 86 h 735"/>
                <a:gd name="T58" fmla="*/ 155 w 597"/>
                <a:gd name="T59" fmla="*/ 84 h 735"/>
                <a:gd name="T60" fmla="*/ 112 w 597"/>
                <a:gd name="T61" fmla="*/ 82 h 735"/>
                <a:gd name="T62" fmla="*/ 89 w 597"/>
                <a:gd name="T63" fmla="*/ 84 h 735"/>
                <a:gd name="T64" fmla="*/ 67 w 597"/>
                <a:gd name="T65" fmla="*/ 84 h 735"/>
                <a:gd name="T66" fmla="*/ 43 w 597"/>
                <a:gd name="T67" fmla="*/ 97 h 735"/>
                <a:gd name="T68" fmla="*/ 48 w 597"/>
                <a:gd name="T69" fmla="*/ 128 h 735"/>
                <a:gd name="T70" fmla="*/ 56 w 597"/>
                <a:gd name="T71" fmla="*/ 157 h 735"/>
                <a:gd name="T72" fmla="*/ 69 w 597"/>
                <a:gd name="T73" fmla="*/ 254 h 735"/>
                <a:gd name="T74" fmla="*/ 75 w 597"/>
                <a:gd name="T75" fmla="*/ 270 h 735"/>
                <a:gd name="T76" fmla="*/ 108 w 597"/>
                <a:gd name="T77" fmla="*/ 388 h 735"/>
                <a:gd name="T78" fmla="*/ 93 w 597"/>
                <a:gd name="T79" fmla="*/ 442 h 735"/>
                <a:gd name="T80" fmla="*/ 66 w 597"/>
                <a:gd name="T81" fmla="*/ 460 h 735"/>
                <a:gd name="T82" fmla="*/ 44 w 597"/>
                <a:gd name="T83" fmla="*/ 484 h 735"/>
                <a:gd name="T84" fmla="*/ 34 w 597"/>
                <a:gd name="T85" fmla="*/ 524 h 735"/>
                <a:gd name="T86" fmla="*/ 21 w 597"/>
                <a:gd name="T87" fmla="*/ 579 h 735"/>
                <a:gd name="T88" fmla="*/ 6 w 597"/>
                <a:gd name="T89" fmla="*/ 618 h 735"/>
                <a:gd name="T90" fmla="*/ 13 w 597"/>
                <a:gd name="T91" fmla="*/ 654 h 735"/>
                <a:gd name="T92" fmla="*/ 3 w 597"/>
                <a:gd name="T93" fmla="*/ 696 h 735"/>
                <a:gd name="T94" fmla="*/ 24 w 597"/>
                <a:gd name="T95" fmla="*/ 691 h 735"/>
                <a:gd name="T96" fmla="*/ 50 w 597"/>
                <a:gd name="T97" fmla="*/ 695 h 735"/>
                <a:gd name="T98" fmla="*/ 81 w 597"/>
                <a:gd name="T99" fmla="*/ 681 h 735"/>
                <a:gd name="T100" fmla="*/ 322 w 597"/>
                <a:gd name="T101" fmla="*/ 703 h 735"/>
                <a:gd name="T102" fmla="*/ 361 w 597"/>
                <a:gd name="T103" fmla="*/ 724 h 735"/>
                <a:gd name="T104" fmla="*/ 411 w 597"/>
                <a:gd name="T105" fmla="*/ 729 h 735"/>
                <a:gd name="T106" fmla="*/ 463 w 597"/>
                <a:gd name="T107" fmla="*/ 735 h 735"/>
                <a:gd name="T108" fmla="*/ 493 w 597"/>
                <a:gd name="T109" fmla="*/ 657 h 735"/>
                <a:gd name="T110" fmla="*/ 487 w 597"/>
                <a:gd name="T111" fmla="*/ 635 h 735"/>
                <a:gd name="T112" fmla="*/ 571 w 597"/>
                <a:gd name="T113" fmla="*/ 470 h 735"/>
                <a:gd name="T114" fmla="*/ 580 w 597"/>
                <a:gd name="T115" fmla="*/ 440 h 735"/>
                <a:gd name="T116" fmla="*/ 585 w 597"/>
                <a:gd name="T117" fmla="*/ 426 h 735"/>
                <a:gd name="T118" fmla="*/ 594 w 597"/>
                <a:gd name="T119" fmla="*/ 3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7" h="735">
                  <a:moveTo>
                    <a:pt x="30" y="77"/>
                  </a:moveTo>
                  <a:cubicBezTo>
                    <a:pt x="30" y="77"/>
                    <a:pt x="31" y="78"/>
                    <a:pt x="32" y="79"/>
                  </a:cubicBezTo>
                  <a:cubicBezTo>
                    <a:pt x="37" y="76"/>
                    <a:pt x="42" y="74"/>
                    <a:pt x="45" y="72"/>
                  </a:cubicBezTo>
                  <a:cubicBezTo>
                    <a:pt x="53" y="68"/>
                    <a:pt x="41" y="42"/>
                    <a:pt x="41" y="42"/>
                  </a:cubicBezTo>
                  <a:cubicBezTo>
                    <a:pt x="65" y="25"/>
                    <a:pt x="65" y="25"/>
                    <a:pt x="65" y="25"/>
                  </a:cubicBezTo>
                  <a:cubicBezTo>
                    <a:pt x="68" y="17"/>
                    <a:pt x="68" y="17"/>
                    <a:pt x="68" y="17"/>
                  </a:cubicBezTo>
                  <a:cubicBezTo>
                    <a:pt x="68" y="17"/>
                    <a:pt x="66" y="0"/>
                    <a:pt x="59" y="1"/>
                  </a:cubicBezTo>
                  <a:cubicBezTo>
                    <a:pt x="52" y="2"/>
                    <a:pt x="38" y="15"/>
                    <a:pt x="38" y="15"/>
                  </a:cubicBezTo>
                  <a:cubicBezTo>
                    <a:pt x="38" y="29"/>
                    <a:pt x="38" y="29"/>
                    <a:pt x="38" y="29"/>
                  </a:cubicBezTo>
                  <a:cubicBezTo>
                    <a:pt x="27" y="29"/>
                    <a:pt x="27" y="29"/>
                    <a:pt x="27" y="29"/>
                  </a:cubicBezTo>
                  <a:cubicBezTo>
                    <a:pt x="23" y="35"/>
                    <a:pt x="23" y="35"/>
                    <a:pt x="23" y="35"/>
                  </a:cubicBezTo>
                  <a:cubicBezTo>
                    <a:pt x="26" y="39"/>
                    <a:pt x="26" y="39"/>
                    <a:pt x="26" y="39"/>
                  </a:cubicBezTo>
                  <a:lnTo>
                    <a:pt x="30" y="77"/>
                  </a:lnTo>
                  <a:close/>
                  <a:moveTo>
                    <a:pt x="583" y="362"/>
                  </a:moveTo>
                  <a:cubicBezTo>
                    <a:pt x="569" y="364"/>
                    <a:pt x="569" y="364"/>
                    <a:pt x="569" y="364"/>
                  </a:cubicBezTo>
                  <a:cubicBezTo>
                    <a:pt x="569" y="364"/>
                    <a:pt x="565" y="357"/>
                    <a:pt x="558" y="357"/>
                  </a:cubicBezTo>
                  <a:cubicBezTo>
                    <a:pt x="551" y="357"/>
                    <a:pt x="551" y="362"/>
                    <a:pt x="551" y="362"/>
                  </a:cubicBezTo>
                  <a:cubicBezTo>
                    <a:pt x="535" y="367"/>
                    <a:pt x="535" y="367"/>
                    <a:pt x="535" y="367"/>
                  </a:cubicBezTo>
                  <a:cubicBezTo>
                    <a:pt x="517" y="363"/>
                    <a:pt x="517" y="363"/>
                    <a:pt x="517" y="363"/>
                  </a:cubicBezTo>
                  <a:cubicBezTo>
                    <a:pt x="511" y="375"/>
                    <a:pt x="511" y="375"/>
                    <a:pt x="511" y="375"/>
                  </a:cubicBezTo>
                  <a:cubicBezTo>
                    <a:pt x="511" y="375"/>
                    <a:pt x="503" y="373"/>
                    <a:pt x="500" y="369"/>
                  </a:cubicBezTo>
                  <a:cubicBezTo>
                    <a:pt x="497" y="365"/>
                    <a:pt x="500" y="353"/>
                    <a:pt x="503" y="346"/>
                  </a:cubicBezTo>
                  <a:cubicBezTo>
                    <a:pt x="506" y="339"/>
                    <a:pt x="507" y="324"/>
                    <a:pt x="507" y="324"/>
                  </a:cubicBezTo>
                  <a:cubicBezTo>
                    <a:pt x="507" y="324"/>
                    <a:pt x="503" y="306"/>
                    <a:pt x="496" y="299"/>
                  </a:cubicBezTo>
                  <a:cubicBezTo>
                    <a:pt x="489" y="292"/>
                    <a:pt x="483" y="284"/>
                    <a:pt x="483" y="276"/>
                  </a:cubicBezTo>
                  <a:cubicBezTo>
                    <a:pt x="483" y="268"/>
                    <a:pt x="488" y="256"/>
                    <a:pt x="488" y="256"/>
                  </a:cubicBezTo>
                  <a:cubicBezTo>
                    <a:pt x="485" y="240"/>
                    <a:pt x="485" y="240"/>
                    <a:pt x="485" y="240"/>
                  </a:cubicBezTo>
                  <a:cubicBezTo>
                    <a:pt x="485" y="240"/>
                    <a:pt x="493" y="231"/>
                    <a:pt x="493" y="224"/>
                  </a:cubicBezTo>
                  <a:cubicBezTo>
                    <a:pt x="493" y="217"/>
                    <a:pt x="480" y="204"/>
                    <a:pt x="480" y="204"/>
                  </a:cubicBezTo>
                  <a:cubicBezTo>
                    <a:pt x="477" y="190"/>
                    <a:pt x="477" y="190"/>
                    <a:pt x="477" y="190"/>
                  </a:cubicBezTo>
                  <a:cubicBezTo>
                    <a:pt x="484" y="180"/>
                    <a:pt x="484" y="180"/>
                    <a:pt x="484" y="180"/>
                  </a:cubicBezTo>
                  <a:cubicBezTo>
                    <a:pt x="484" y="162"/>
                    <a:pt x="484" y="162"/>
                    <a:pt x="484" y="162"/>
                  </a:cubicBezTo>
                  <a:cubicBezTo>
                    <a:pt x="424" y="163"/>
                    <a:pt x="424" y="163"/>
                    <a:pt x="424" y="163"/>
                  </a:cubicBezTo>
                  <a:cubicBezTo>
                    <a:pt x="423" y="155"/>
                    <a:pt x="423" y="155"/>
                    <a:pt x="423" y="155"/>
                  </a:cubicBezTo>
                  <a:cubicBezTo>
                    <a:pt x="423" y="155"/>
                    <a:pt x="427" y="146"/>
                    <a:pt x="418" y="143"/>
                  </a:cubicBezTo>
                  <a:cubicBezTo>
                    <a:pt x="409" y="140"/>
                    <a:pt x="409" y="148"/>
                    <a:pt x="409" y="148"/>
                  </a:cubicBezTo>
                  <a:cubicBezTo>
                    <a:pt x="409" y="148"/>
                    <a:pt x="380" y="145"/>
                    <a:pt x="375" y="149"/>
                  </a:cubicBezTo>
                  <a:cubicBezTo>
                    <a:pt x="370" y="153"/>
                    <a:pt x="381" y="165"/>
                    <a:pt x="381" y="170"/>
                  </a:cubicBezTo>
                  <a:cubicBezTo>
                    <a:pt x="381" y="175"/>
                    <a:pt x="374" y="175"/>
                    <a:pt x="371" y="179"/>
                  </a:cubicBezTo>
                  <a:cubicBezTo>
                    <a:pt x="368" y="183"/>
                    <a:pt x="369" y="197"/>
                    <a:pt x="369" y="197"/>
                  </a:cubicBezTo>
                  <a:cubicBezTo>
                    <a:pt x="339" y="200"/>
                    <a:pt x="339" y="200"/>
                    <a:pt x="339" y="200"/>
                  </a:cubicBezTo>
                  <a:cubicBezTo>
                    <a:pt x="335" y="195"/>
                    <a:pt x="335" y="195"/>
                    <a:pt x="335" y="195"/>
                  </a:cubicBezTo>
                  <a:cubicBezTo>
                    <a:pt x="328" y="201"/>
                    <a:pt x="328" y="201"/>
                    <a:pt x="328" y="201"/>
                  </a:cubicBezTo>
                  <a:cubicBezTo>
                    <a:pt x="313" y="201"/>
                    <a:pt x="313" y="201"/>
                    <a:pt x="313" y="201"/>
                  </a:cubicBezTo>
                  <a:cubicBezTo>
                    <a:pt x="309" y="208"/>
                    <a:pt x="309" y="208"/>
                    <a:pt x="309" y="208"/>
                  </a:cubicBezTo>
                  <a:cubicBezTo>
                    <a:pt x="302" y="203"/>
                    <a:pt x="302" y="203"/>
                    <a:pt x="302" y="203"/>
                  </a:cubicBezTo>
                  <a:cubicBezTo>
                    <a:pt x="281" y="204"/>
                    <a:pt x="281" y="204"/>
                    <a:pt x="281" y="204"/>
                  </a:cubicBezTo>
                  <a:cubicBezTo>
                    <a:pt x="278" y="194"/>
                    <a:pt x="278" y="194"/>
                    <a:pt x="278" y="194"/>
                  </a:cubicBezTo>
                  <a:cubicBezTo>
                    <a:pt x="272" y="186"/>
                    <a:pt x="272" y="186"/>
                    <a:pt x="272" y="186"/>
                  </a:cubicBezTo>
                  <a:cubicBezTo>
                    <a:pt x="272" y="186"/>
                    <a:pt x="270" y="178"/>
                    <a:pt x="265" y="172"/>
                  </a:cubicBezTo>
                  <a:cubicBezTo>
                    <a:pt x="260" y="166"/>
                    <a:pt x="254" y="163"/>
                    <a:pt x="254" y="163"/>
                  </a:cubicBezTo>
                  <a:cubicBezTo>
                    <a:pt x="254" y="163"/>
                    <a:pt x="256" y="147"/>
                    <a:pt x="255" y="141"/>
                  </a:cubicBezTo>
                  <a:cubicBezTo>
                    <a:pt x="254" y="135"/>
                    <a:pt x="244" y="128"/>
                    <a:pt x="244" y="128"/>
                  </a:cubicBezTo>
                  <a:cubicBezTo>
                    <a:pt x="243" y="98"/>
                    <a:pt x="243" y="98"/>
                    <a:pt x="243" y="98"/>
                  </a:cubicBezTo>
                  <a:cubicBezTo>
                    <a:pt x="243" y="98"/>
                    <a:pt x="237" y="94"/>
                    <a:pt x="232" y="85"/>
                  </a:cubicBezTo>
                  <a:cubicBezTo>
                    <a:pt x="227" y="76"/>
                    <a:pt x="209" y="84"/>
                    <a:pt x="209" y="84"/>
                  </a:cubicBezTo>
                  <a:cubicBezTo>
                    <a:pt x="195" y="83"/>
                    <a:pt x="195" y="83"/>
                    <a:pt x="195" y="83"/>
                  </a:cubicBezTo>
                  <a:cubicBezTo>
                    <a:pt x="185" y="86"/>
                    <a:pt x="185" y="86"/>
                    <a:pt x="185" y="86"/>
                  </a:cubicBezTo>
                  <a:cubicBezTo>
                    <a:pt x="185" y="86"/>
                    <a:pt x="178" y="86"/>
                    <a:pt x="173" y="86"/>
                  </a:cubicBezTo>
                  <a:cubicBezTo>
                    <a:pt x="168" y="86"/>
                    <a:pt x="155" y="84"/>
                    <a:pt x="155" y="84"/>
                  </a:cubicBezTo>
                  <a:cubicBezTo>
                    <a:pt x="155" y="84"/>
                    <a:pt x="137" y="87"/>
                    <a:pt x="130" y="88"/>
                  </a:cubicBezTo>
                  <a:cubicBezTo>
                    <a:pt x="123" y="89"/>
                    <a:pt x="112" y="82"/>
                    <a:pt x="112" y="82"/>
                  </a:cubicBezTo>
                  <a:cubicBezTo>
                    <a:pt x="97" y="86"/>
                    <a:pt x="97" y="86"/>
                    <a:pt x="97" y="86"/>
                  </a:cubicBezTo>
                  <a:cubicBezTo>
                    <a:pt x="89" y="84"/>
                    <a:pt x="89" y="84"/>
                    <a:pt x="89" y="84"/>
                  </a:cubicBezTo>
                  <a:cubicBezTo>
                    <a:pt x="84" y="86"/>
                    <a:pt x="84" y="86"/>
                    <a:pt x="84" y="86"/>
                  </a:cubicBezTo>
                  <a:cubicBezTo>
                    <a:pt x="67" y="84"/>
                    <a:pt x="67" y="84"/>
                    <a:pt x="67" y="84"/>
                  </a:cubicBezTo>
                  <a:cubicBezTo>
                    <a:pt x="44" y="94"/>
                    <a:pt x="44" y="94"/>
                    <a:pt x="44" y="94"/>
                  </a:cubicBezTo>
                  <a:cubicBezTo>
                    <a:pt x="44" y="95"/>
                    <a:pt x="44" y="96"/>
                    <a:pt x="43" y="97"/>
                  </a:cubicBezTo>
                  <a:cubicBezTo>
                    <a:pt x="37" y="101"/>
                    <a:pt x="32" y="102"/>
                    <a:pt x="32" y="102"/>
                  </a:cubicBezTo>
                  <a:cubicBezTo>
                    <a:pt x="32" y="102"/>
                    <a:pt x="45" y="121"/>
                    <a:pt x="48" y="128"/>
                  </a:cubicBezTo>
                  <a:cubicBezTo>
                    <a:pt x="51" y="135"/>
                    <a:pt x="60" y="138"/>
                    <a:pt x="60" y="138"/>
                  </a:cubicBezTo>
                  <a:cubicBezTo>
                    <a:pt x="56" y="157"/>
                    <a:pt x="56" y="157"/>
                    <a:pt x="56" y="157"/>
                  </a:cubicBezTo>
                  <a:cubicBezTo>
                    <a:pt x="56" y="157"/>
                    <a:pt x="88" y="194"/>
                    <a:pt x="85" y="221"/>
                  </a:cubicBezTo>
                  <a:cubicBezTo>
                    <a:pt x="82" y="248"/>
                    <a:pt x="69" y="254"/>
                    <a:pt x="69" y="254"/>
                  </a:cubicBezTo>
                  <a:cubicBezTo>
                    <a:pt x="68" y="271"/>
                    <a:pt x="68" y="271"/>
                    <a:pt x="68" y="271"/>
                  </a:cubicBezTo>
                  <a:cubicBezTo>
                    <a:pt x="75" y="270"/>
                    <a:pt x="75" y="270"/>
                    <a:pt x="75" y="270"/>
                  </a:cubicBezTo>
                  <a:cubicBezTo>
                    <a:pt x="75" y="270"/>
                    <a:pt x="71" y="293"/>
                    <a:pt x="85" y="314"/>
                  </a:cubicBezTo>
                  <a:cubicBezTo>
                    <a:pt x="99" y="335"/>
                    <a:pt x="111" y="373"/>
                    <a:pt x="108" y="388"/>
                  </a:cubicBezTo>
                  <a:cubicBezTo>
                    <a:pt x="105" y="403"/>
                    <a:pt x="94" y="420"/>
                    <a:pt x="94" y="420"/>
                  </a:cubicBezTo>
                  <a:cubicBezTo>
                    <a:pt x="94" y="420"/>
                    <a:pt x="101" y="436"/>
                    <a:pt x="93" y="442"/>
                  </a:cubicBezTo>
                  <a:cubicBezTo>
                    <a:pt x="85" y="448"/>
                    <a:pt x="72" y="446"/>
                    <a:pt x="72" y="446"/>
                  </a:cubicBezTo>
                  <a:cubicBezTo>
                    <a:pt x="66" y="460"/>
                    <a:pt x="66" y="460"/>
                    <a:pt x="66" y="460"/>
                  </a:cubicBezTo>
                  <a:cubicBezTo>
                    <a:pt x="68" y="475"/>
                    <a:pt x="68" y="475"/>
                    <a:pt x="68" y="475"/>
                  </a:cubicBezTo>
                  <a:cubicBezTo>
                    <a:pt x="68" y="475"/>
                    <a:pt x="43" y="472"/>
                    <a:pt x="44" y="484"/>
                  </a:cubicBezTo>
                  <a:cubicBezTo>
                    <a:pt x="45" y="496"/>
                    <a:pt x="41" y="514"/>
                    <a:pt x="41" y="514"/>
                  </a:cubicBezTo>
                  <a:cubicBezTo>
                    <a:pt x="34" y="524"/>
                    <a:pt x="34" y="524"/>
                    <a:pt x="34" y="524"/>
                  </a:cubicBezTo>
                  <a:cubicBezTo>
                    <a:pt x="34" y="524"/>
                    <a:pt x="38" y="556"/>
                    <a:pt x="35" y="566"/>
                  </a:cubicBezTo>
                  <a:cubicBezTo>
                    <a:pt x="32" y="576"/>
                    <a:pt x="21" y="579"/>
                    <a:pt x="21" y="579"/>
                  </a:cubicBezTo>
                  <a:cubicBezTo>
                    <a:pt x="21" y="606"/>
                    <a:pt x="21" y="606"/>
                    <a:pt x="21" y="606"/>
                  </a:cubicBezTo>
                  <a:cubicBezTo>
                    <a:pt x="6" y="618"/>
                    <a:pt x="6" y="618"/>
                    <a:pt x="6" y="618"/>
                  </a:cubicBezTo>
                  <a:cubicBezTo>
                    <a:pt x="6" y="645"/>
                    <a:pt x="6" y="645"/>
                    <a:pt x="6" y="645"/>
                  </a:cubicBezTo>
                  <a:cubicBezTo>
                    <a:pt x="13" y="654"/>
                    <a:pt x="13" y="654"/>
                    <a:pt x="13" y="654"/>
                  </a:cubicBezTo>
                  <a:cubicBezTo>
                    <a:pt x="0" y="669"/>
                    <a:pt x="0" y="669"/>
                    <a:pt x="0" y="669"/>
                  </a:cubicBezTo>
                  <a:cubicBezTo>
                    <a:pt x="3" y="696"/>
                    <a:pt x="3" y="696"/>
                    <a:pt x="3" y="696"/>
                  </a:cubicBezTo>
                  <a:cubicBezTo>
                    <a:pt x="13" y="695"/>
                    <a:pt x="13" y="695"/>
                    <a:pt x="13" y="695"/>
                  </a:cubicBezTo>
                  <a:cubicBezTo>
                    <a:pt x="24" y="691"/>
                    <a:pt x="24" y="691"/>
                    <a:pt x="24" y="691"/>
                  </a:cubicBezTo>
                  <a:cubicBezTo>
                    <a:pt x="31" y="696"/>
                    <a:pt x="31" y="696"/>
                    <a:pt x="31" y="696"/>
                  </a:cubicBezTo>
                  <a:cubicBezTo>
                    <a:pt x="31" y="696"/>
                    <a:pt x="43" y="696"/>
                    <a:pt x="50" y="695"/>
                  </a:cubicBezTo>
                  <a:cubicBezTo>
                    <a:pt x="57" y="694"/>
                    <a:pt x="61" y="680"/>
                    <a:pt x="61" y="680"/>
                  </a:cubicBezTo>
                  <a:cubicBezTo>
                    <a:pt x="61" y="680"/>
                    <a:pt x="82" y="682"/>
                    <a:pt x="81" y="681"/>
                  </a:cubicBezTo>
                  <a:cubicBezTo>
                    <a:pt x="85" y="692"/>
                    <a:pt x="119" y="705"/>
                    <a:pt x="119" y="705"/>
                  </a:cubicBezTo>
                  <a:cubicBezTo>
                    <a:pt x="322" y="703"/>
                    <a:pt x="322" y="703"/>
                    <a:pt x="322" y="703"/>
                  </a:cubicBezTo>
                  <a:cubicBezTo>
                    <a:pt x="322" y="703"/>
                    <a:pt x="331" y="722"/>
                    <a:pt x="338" y="724"/>
                  </a:cubicBezTo>
                  <a:cubicBezTo>
                    <a:pt x="345" y="726"/>
                    <a:pt x="361" y="724"/>
                    <a:pt x="361" y="724"/>
                  </a:cubicBezTo>
                  <a:cubicBezTo>
                    <a:pt x="365" y="730"/>
                    <a:pt x="365" y="730"/>
                    <a:pt x="365" y="730"/>
                  </a:cubicBezTo>
                  <a:cubicBezTo>
                    <a:pt x="411" y="729"/>
                    <a:pt x="411" y="729"/>
                    <a:pt x="411" y="729"/>
                  </a:cubicBezTo>
                  <a:cubicBezTo>
                    <a:pt x="417" y="735"/>
                    <a:pt x="417" y="735"/>
                    <a:pt x="417" y="735"/>
                  </a:cubicBezTo>
                  <a:cubicBezTo>
                    <a:pt x="417" y="735"/>
                    <a:pt x="435" y="735"/>
                    <a:pt x="463" y="735"/>
                  </a:cubicBezTo>
                  <a:cubicBezTo>
                    <a:pt x="491" y="735"/>
                    <a:pt x="551" y="715"/>
                    <a:pt x="551" y="715"/>
                  </a:cubicBezTo>
                  <a:cubicBezTo>
                    <a:pt x="493" y="657"/>
                    <a:pt x="493" y="657"/>
                    <a:pt x="493" y="657"/>
                  </a:cubicBezTo>
                  <a:cubicBezTo>
                    <a:pt x="493" y="645"/>
                    <a:pt x="493" y="645"/>
                    <a:pt x="493" y="645"/>
                  </a:cubicBezTo>
                  <a:cubicBezTo>
                    <a:pt x="487" y="635"/>
                    <a:pt x="487" y="635"/>
                    <a:pt x="487" y="635"/>
                  </a:cubicBezTo>
                  <a:cubicBezTo>
                    <a:pt x="488" y="468"/>
                    <a:pt x="488" y="468"/>
                    <a:pt x="488" y="468"/>
                  </a:cubicBezTo>
                  <a:cubicBezTo>
                    <a:pt x="571" y="470"/>
                    <a:pt x="571" y="470"/>
                    <a:pt x="571" y="470"/>
                  </a:cubicBezTo>
                  <a:cubicBezTo>
                    <a:pt x="571" y="470"/>
                    <a:pt x="582" y="470"/>
                    <a:pt x="584" y="463"/>
                  </a:cubicBezTo>
                  <a:cubicBezTo>
                    <a:pt x="586" y="456"/>
                    <a:pt x="580" y="440"/>
                    <a:pt x="580" y="440"/>
                  </a:cubicBezTo>
                  <a:cubicBezTo>
                    <a:pt x="593" y="437"/>
                    <a:pt x="593" y="437"/>
                    <a:pt x="593" y="437"/>
                  </a:cubicBezTo>
                  <a:cubicBezTo>
                    <a:pt x="585" y="426"/>
                    <a:pt x="585" y="426"/>
                    <a:pt x="585" y="426"/>
                  </a:cubicBezTo>
                  <a:cubicBezTo>
                    <a:pt x="583" y="391"/>
                    <a:pt x="583" y="391"/>
                    <a:pt x="583" y="391"/>
                  </a:cubicBezTo>
                  <a:cubicBezTo>
                    <a:pt x="583" y="391"/>
                    <a:pt x="591" y="389"/>
                    <a:pt x="594" y="386"/>
                  </a:cubicBezTo>
                  <a:cubicBezTo>
                    <a:pt x="597" y="383"/>
                    <a:pt x="583" y="362"/>
                    <a:pt x="583" y="36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4" name="Rwanda">
              <a:extLst>
                <a:ext uri="{FF2B5EF4-FFF2-40B4-BE49-F238E27FC236}">
                  <a16:creationId xmlns:a16="http://schemas.microsoft.com/office/drawing/2014/main" id="{B0EB70B3-D1E9-4E9C-9F03-AF9461D89534}"/>
                </a:ext>
              </a:extLst>
            </p:cNvPr>
            <p:cNvSpPr>
              <a:spLocks/>
            </p:cNvSpPr>
            <p:nvPr/>
          </p:nvSpPr>
          <p:spPr bwMode="gray">
            <a:xfrm>
              <a:off x="6674448" y="4004382"/>
              <a:ext cx="78830" cy="74570"/>
            </a:xfrm>
            <a:custGeom>
              <a:avLst/>
              <a:gdLst>
                <a:gd name="T0" fmla="*/ 35 w 104"/>
                <a:gd name="T1" fmla="*/ 98 h 98"/>
                <a:gd name="T2" fmla="*/ 52 w 104"/>
                <a:gd name="T3" fmla="*/ 91 h 98"/>
                <a:gd name="T4" fmla="*/ 57 w 104"/>
                <a:gd name="T5" fmla="*/ 74 h 98"/>
                <a:gd name="T6" fmla="*/ 87 w 104"/>
                <a:gd name="T7" fmla="*/ 74 h 98"/>
                <a:gd name="T8" fmla="*/ 90 w 104"/>
                <a:gd name="T9" fmla="*/ 74 h 98"/>
                <a:gd name="T10" fmla="*/ 104 w 104"/>
                <a:gd name="T11" fmla="*/ 64 h 98"/>
                <a:gd name="T12" fmla="*/ 98 w 104"/>
                <a:gd name="T13" fmla="*/ 44 h 98"/>
                <a:gd name="T14" fmla="*/ 100 w 104"/>
                <a:gd name="T15" fmla="*/ 31 h 98"/>
                <a:gd name="T16" fmla="*/ 86 w 104"/>
                <a:gd name="T17" fmla="*/ 13 h 98"/>
                <a:gd name="T18" fmla="*/ 91 w 104"/>
                <a:gd name="T19" fmla="*/ 0 h 98"/>
                <a:gd name="T20" fmla="*/ 75 w 104"/>
                <a:gd name="T21" fmla="*/ 1 h 98"/>
                <a:gd name="T22" fmla="*/ 64 w 104"/>
                <a:gd name="T23" fmla="*/ 25 h 98"/>
                <a:gd name="T24" fmla="*/ 52 w 104"/>
                <a:gd name="T25" fmla="*/ 17 h 98"/>
                <a:gd name="T26" fmla="*/ 42 w 104"/>
                <a:gd name="T27" fmla="*/ 17 h 98"/>
                <a:gd name="T28" fmla="*/ 17 w 104"/>
                <a:gd name="T29" fmla="*/ 36 h 98"/>
                <a:gd name="T30" fmla="*/ 24 w 104"/>
                <a:gd name="T31" fmla="*/ 58 h 98"/>
                <a:gd name="T32" fmla="*/ 4 w 104"/>
                <a:gd name="T33" fmla="*/ 80 h 98"/>
                <a:gd name="T34" fmla="*/ 22 w 104"/>
                <a:gd name="T35" fmla="*/ 85 h 98"/>
                <a:gd name="T36" fmla="*/ 35 w 104"/>
                <a:gd name="T3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98">
                  <a:moveTo>
                    <a:pt x="35" y="98"/>
                  </a:moveTo>
                  <a:cubicBezTo>
                    <a:pt x="39" y="98"/>
                    <a:pt x="52" y="91"/>
                    <a:pt x="52" y="91"/>
                  </a:cubicBezTo>
                  <a:cubicBezTo>
                    <a:pt x="57" y="74"/>
                    <a:pt x="57" y="74"/>
                    <a:pt x="57" y="74"/>
                  </a:cubicBezTo>
                  <a:cubicBezTo>
                    <a:pt x="87" y="74"/>
                    <a:pt x="87" y="74"/>
                    <a:pt x="87" y="74"/>
                  </a:cubicBezTo>
                  <a:cubicBezTo>
                    <a:pt x="90" y="74"/>
                    <a:pt x="90" y="74"/>
                    <a:pt x="90" y="74"/>
                  </a:cubicBezTo>
                  <a:cubicBezTo>
                    <a:pt x="96" y="73"/>
                    <a:pt x="104" y="71"/>
                    <a:pt x="104" y="64"/>
                  </a:cubicBezTo>
                  <a:cubicBezTo>
                    <a:pt x="104" y="52"/>
                    <a:pt x="98" y="44"/>
                    <a:pt x="98" y="44"/>
                  </a:cubicBezTo>
                  <a:cubicBezTo>
                    <a:pt x="98" y="44"/>
                    <a:pt x="104" y="39"/>
                    <a:pt x="100" y="31"/>
                  </a:cubicBezTo>
                  <a:cubicBezTo>
                    <a:pt x="96" y="23"/>
                    <a:pt x="86" y="13"/>
                    <a:pt x="86" y="13"/>
                  </a:cubicBezTo>
                  <a:cubicBezTo>
                    <a:pt x="91" y="0"/>
                    <a:pt x="91" y="0"/>
                    <a:pt x="91" y="0"/>
                  </a:cubicBezTo>
                  <a:cubicBezTo>
                    <a:pt x="75" y="1"/>
                    <a:pt x="75" y="1"/>
                    <a:pt x="75" y="1"/>
                  </a:cubicBezTo>
                  <a:cubicBezTo>
                    <a:pt x="75" y="1"/>
                    <a:pt x="71" y="17"/>
                    <a:pt x="64" y="25"/>
                  </a:cubicBezTo>
                  <a:cubicBezTo>
                    <a:pt x="58" y="32"/>
                    <a:pt x="52" y="17"/>
                    <a:pt x="52" y="17"/>
                  </a:cubicBezTo>
                  <a:cubicBezTo>
                    <a:pt x="42" y="17"/>
                    <a:pt x="42" y="17"/>
                    <a:pt x="42" y="17"/>
                  </a:cubicBezTo>
                  <a:cubicBezTo>
                    <a:pt x="42" y="17"/>
                    <a:pt x="18" y="28"/>
                    <a:pt x="17" y="36"/>
                  </a:cubicBezTo>
                  <a:cubicBezTo>
                    <a:pt x="15" y="44"/>
                    <a:pt x="25" y="55"/>
                    <a:pt x="24" y="58"/>
                  </a:cubicBezTo>
                  <a:cubicBezTo>
                    <a:pt x="22" y="62"/>
                    <a:pt x="0" y="72"/>
                    <a:pt x="4" y="80"/>
                  </a:cubicBezTo>
                  <a:cubicBezTo>
                    <a:pt x="8" y="88"/>
                    <a:pt x="22" y="85"/>
                    <a:pt x="22" y="85"/>
                  </a:cubicBezTo>
                  <a:cubicBezTo>
                    <a:pt x="22" y="85"/>
                    <a:pt x="31" y="98"/>
                    <a:pt x="35" y="9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5" name="Centraal Afrikaanse Republiek">
              <a:extLst>
                <a:ext uri="{FF2B5EF4-FFF2-40B4-BE49-F238E27FC236}">
                  <a16:creationId xmlns:a16="http://schemas.microsoft.com/office/drawing/2014/main" id="{B285F29F-CFF5-4829-998C-CC236373E78E}"/>
                </a:ext>
              </a:extLst>
            </p:cNvPr>
            <p:cNvSpPr>
              <a:spLocks/>
            </p:cNvSpPr>
            <p:nvPr/>
          </p:nvSpPr>
          <p:spPr bwMode="gray">
            <a:xfrm>
              <a:off x="6160983" y="3518614"/>
              <a:ext cx="462332" cy="351544"/>
            </a:xfrm>
            <a:custGeom>
              <a:avLst/>
              <a:gdLst>
                <a:gd name="T0" fmla="*/ 589 w 614"/>
                <a:gd name="T1" fmla="*/ 267 h 467"/>
                <a:gd name="T2" fmla="*/ 575 w 614"/>
                <a:gd name="T3" fmla="*/ 253 h 467"/>
                <a:gd name="T4" fmla="*/ 573 w 614"/>
                <a:gd name="T5" fmla="*/ 236 h 467"/>
                <a:gd name="T6" fmla="*/ 542 w 614"/>
                <a:gd name="T7" fmla="*/ 203 h 467"/>
                <a:gd name="T8" fmla="*/ 521 w 614"/>
                <a:gd name="T9" fmla="*/ 175 h 467"/>
                <a:gd name="T10" fmla="*/ 502 w 614"/>
                <a:gd name="T11" fmla="*/ 152 h 467"/>
                <a:gd name="T12" fmla="*/ 467 w 614"/>
                <a:gd name="T13" fmla="*/ 130 h 467"/>
                <a:gd name="T14" fmla="*/ 433 w 614"/>
                <a:gd name="T15" fmla="*/ 120 h 467"/>
                <a:gd name="T16" fmla="*/ 431 w 614"/>
                <a:gd name="T17" fmla="*/ 102 h 467"/>
                <a:gd name="T18" fmla="*/ 402 w 614"/>
                <a:gd name="T19" fmla="*/ 8 h 467"/>
                <a:gd name="T20" fmla="*/ 385 w 614"/>
                <a:gd name="T21" fmla="*/ 0 h 467"/>
                <a:gd name="T22" fmla="*/ 345 w 614"/>
                <a:gd name="T23" fmla="*/ 38 h 467"/>
                <a:gd name="T24" fmla="*/ 320 w 614"/>
                <a:gd name="T25" fmla="*/ 55 h 467"/>
                <a:gd name="T26" fmla="*/ 222 w 614"/>
                <a:gd name="T27" fmla="*/ 107 h 467"/>
                <a:gd name="T28" fmla="*/ 223 w 614"/>
                <a:gd name="T29" fmla="*/ 132 h 467"/>
                <a:gd name="T30" fmla="*/ 151 w 614"/>
                <a:gd name="T31" fmla="*/ 160 h 467"/>
                <a:gd name="T32" fmla="*/ 108 w 614"/>
                <a:gd name="T33" fmla="*/ 165 h 467"/>
                <a:gd name="T34" fmla="*/ 56 w 614"/>
                <a:gd name="T35" fmla="*/ 186 h 467"/>
                <a:gd name="T36" fmla="*/ 35 w 614"/>
                <a:gd name="T37" fmla="*/ 224 h 467"/>
                <a:gd name="T38" fmla="*/ 24 w 614"/>
                <a:gd name="T39" fmla="*/ 249 h 467"/>
                <a:gd name="T40" fmla="*/ 15 w 614"/>
                <a:gd name="T41" fmla="*/ 273 h 467"/>
                <a:gd name="T42" fmla="*/ 7 w 614"/>
                <a:gd name="T43" fmla="*/ 306 h 467"/>
                <a:gd name="T44" fmla="*/ 19 w 614"/>
                <a:gd name="T45" fmla="*/ 344 h 467"/>
                <a:gd name="T46" fmla="*/ 36 w 614"/>
                <a:gd name="T47" fmla="*/ 381 h 467"/>
                <a:gd name="T48" fmla="*/ 79 w 614"/>
                <a:gd name="T49" fmla="*/ 428 h 467"/>
                <a:gd name="T50" fmla="*/ 83 w 614"/>
                <a:gd name="T51" fmla="*/ 461 h 467"/>
                <a:gd name="T52" fmla="*/ 106 w 614"/>
                <a:gd name="T53" fmla="*/ 441 h 467"/>
                <a:gd name="T54" fmla="*/ 108 w 614"/>
                <a:gd name="T55" fmla="*/ 400 h 467"/>
                <a:gd name="T56" fmla="*/ 147 w 614"/>
                <a:gd name="T57" fmla="*/ 390 h 467"/>
                <a:gd name="T58" fmla="*/ 193 w 614"/>
                <a:gd name="T59" fmla="*/ 394 h 467"/>
                <a:gd name="T60" fmla="*/ 203 w 614"/>
                <a:gd name="T61" fmla="*/ 370 h 467"/>
                <a:gd name="T62" fmla="*/ 218 w 614"/>
                <a:gd name="T63" fmla="*/ 344 h 467"/>
                <a:gd name="T64" fmla="*/ 273 w 614"/>
                <a:gd name="T65" fmla="*/ 330 h 467"/>
                <a:gd name="T66" fmla="*/ 295 w 614"/>
                <a:gd name="T67" fmla="*/ 351 h 467"/>
                <a:gd name="T68" fmla="*/ 335 w 614"/>
                <a:gd name="T69" fmla="*/ 362 h 467"/>
                <a:gd name="T70" fmla="*/ 385 w 614"/>
                <a:gd name="T71" fmla="*/ 368 h 467"/>
                <a:gd name="T72" fmla="*/ 410 w 614"/>
                <a:gd name="T73" fmla="*/ 328 h 467"/>
                <a:gd name="T74" fmla="*/ 449 w 614"/>
                <a:gd name="T75" fmla="*/ 330 h 467"/>
                <a:gd name="T76" fmla="*/ 477 w 614"/>
                <a:gd name="T77" fmla="*/ 316 h 467"/>
                <a:gd name="T78" fmla="*/ 512 w 614"/>
                <a:gd name="T79" fmla="*/ 321 h 467"/>
                <a:gd name="T80" fmla="*/ 539 w 614"/>
                <a:gd name="T81" fmla="*/ 311 h 467"/>
                <a:gd name="T82" fmla="*/ 586 w 614"/>
                <a:gd name="T83" fmla="*/ 319 h 467"/>
                <a:gd name="T84" fmla="*/ 606 w 614"/>
                <a:gd name="T85" fmla="*/ 28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4" h="467">
                  <a:moveTo>
                    <a:pt x="606" y="281"/>
                  </a:moveTo>
                  <a:cubicBezTo>
                    <a:pt x="598" y="273"/>
                    <a:pt x="589" y="267"/>
                    <a:pt x="589" y="267"/>
                  </a:cubicBezTo>
                  <a:cubicBezTo>
                    <a:pt x="574" y="266"/>
                    <a:pt x="574" y="266"/>
                    <a:pt x="574" y="266"/>
                  </a:cubicBezTo>
                  <a:cubicBezTo>
                    <a:pt x="575" y="253"/>
                    <a:pt x="575" y="253"/>
                    <a:pt x="575" y="253"/>
                  </a:cubicBezTo>
                  <a:cubicBezTo>
                    <a:pt x="575" y="253"/>
                    <a:pt x="568" y="250"/>
                    <a:pt x="567" y="244"/>
                  </a:cubicBezTo>
                  <a:cubicBezTo>
                    <a:pt x="566" y="238"/>
                    <a:pt x="573" y="244"/>
                    <a:pt x="573" y="236"/>
                  </a:cubicBezTo>
                  <a:cubicBezTo>
                    <a:pt x="573" y="228"/>
                    <a:pt x="558" y="227"/>
                    <a:pt x="558" y="227"/>
                  </a:cubicBezTo>
                  <a:cubicBezTo>
                    <a:pt x="558" y="227"/>
                    <a:pt x="549" y="204"/>
                    <a:pt x="542" y="203"/>
                  </a:cubicBezTo>
                  <a:cubicBezTo>
                    <a:pt x="535" y="202"/>
                    <a:pt x="521" y="200"/>
                    <a:pt x="515" y="190"/>
                  </a:cubicBezTo>
                  <a:cubicBezTo>
                    <a:pt x="509" y="180"/>
                    <a:pt x="524" y="186"/>
                    <a:pt x="521" y="175"/>
                  </a:cubicBezTo>
                  <a:cubicBezTo>
                    <a:pt x="518" y="164"/>
                    <a:pt x="502" y="165"/>
                    <a:pt x="502" y="165"/>
                  </a:cubicBezTo>
                  <a:cubicBezTo>
                    <a:pt x="502" y="152"/>
                    <a:pt x="502" y="152"/>
                    <a:pt x="502" y="152"/>
                  </a:cubicBezTo>
                  <a:cubicBezTo>
                    <a:pt x="502" y="152"/>
                    <a:pt x="472" y="154"/>
                    <a:pt x="466" y="146"/>
                  </a:cubicBezTo>
                  <a:cubicBezTo>
                    <a:pt x="460" y="138"/>
                    <a:pt x="467" y="130"/>
                    <a:pt x="467" y="130"/>
                  </a:cubicBezTo>
                  <a:cubicBezTo>
                    <a:pt x="467" y="123"/>
                    <a:pt x="467" y="123"/>
                    <a:pt x="467" y="123"/>
                  </a:cubicBezTo>
                  <a:cubicBezTo>
                    <a:pt x="433" y="120"/>
                    <a:pt x="433" y="120"/>
                    <a:pt x="433" y="120"/>
                  </a:cubicBezTo>
                  <a:cubicBezTo>
                    <a:pt x="439" y="109"/>
                    <a:pt x="439" y="109"/>
                    <a:pt x="439" y="109"/>
                  </a:cubicBezTo>
                  <a:cubicBezTo>
                    <a:pt x="439" y="109"/>
                    <a:pt x="430" y="112"/>
                    <a:pt x="431" y="102"/>
                  </a:cubicBezTo>
                  <a:cubicBezTo>
                    <a:pt x="432" y="92"/>
                    <a:pt x="447" y="85"/>
                    <a:pt x="443" y="63"/>
                  </a:cubicBezTo>
                  <a:cubicBezTo>
                    <a:pt x="439" y="41"/>
                    <a:pt x="402" y="8"/>
                    <a:pt x="402" y="8"/>
                  </a:cubicBezTo>
                  <a:cubicBezTo>
                    <a:pt x="401" y="1"/>
                    <a:pt x="401" y="1"/>
                    <a:pt x="401" y="1"/>
                  </a:cubicBezTo>
                  <a:cubicBezTo>
                    <a:pt x="385" y="0"/>
                    <a:pt x="385" y="0"/>
                    <a:pt x="385" y="0"/>
                  </a:cubicBezTo>
                  <a:cubicBezTo>
                    <a:pt x="348" y="18"/>
                    <a:pt x="348" y="18"/>
                    <a:pt x="348" y="18"/>
                  </a:cubicBezTo>
                  <a:cubicBezTo>
                    <a:pt x="345" y="38"/>
                    <a:pt x="345" y="38"/>
                    <a:pt x="345" y="38"/>
                  </a:cubicBezTo>
                  <a:cubicBezTo>
                    <a:pt x="333" y="50"/>
                    <a:pt x="333" y="50"/>
                    <a:pt x="333" y="50"/>
                  </a:cubicBezTo>
                  <a:cubicBezTo>
                    <a:pt x="320" y="55"/>
                    <a:pt x="320" y="55"/>
                    <a:pt x="320" y="55"/>
                  </a:cubicBezTo>
                  <a:cubicBezTo>
                    <a:pt x="320" y="55"/>
                    <a:pt x="325" y="77"/>
                    <a:pt x="293" y="92"/>
                  </a:cubicBezTo>
                  <a:cubicBezTo>
                    <a:pt x="262" y="107"/>
                    <a:pt x="222" y="107"/>
                    <a:pt x="222" y="107"/>
                  </a:cubicBezTo>
                  <a:cubicBezTo>
                    <a:pt x="208" y="115"/>
                    <a:pt x="208" y="115"/>
                    <a:pt x="208" y="115"/>
                  </a:cubicBezTo>
                  <a:cubicBezTo>
                    <a:pt x="208" y="115"/>
                    <a:pt x="228" y="125"/>
                    <a:pt x="223" y="132"/>
                  </a:cubicBezTo>
                  <a:cubicBezTo>
                    <a:pt x="218" y="138"/>
                    <a:pt x="203" y="160"/>
                    <a:pt x="203" y="160"/>
                  </a:cubicBezTo>
                  <a:cubicBezTo>
                    <a:pt x="203" y="160"/>
                    <a:pt x="170" y="160"/>
                    <a:pt x="151" y="160"/>
                  </a:cubicBezTo>
                  <a:cubicBezTo>
                    <a:pt x="133" y="160"/>
                    <a:pt x="138" y="180"/>
                    <a:pt x="120" y="185"/>
                  </a:cubicBezTo>
                  <a:cubicBezTo>
                    <a:pt x="101" y="190"/>
                    <a:pt x="108" y="165"/>
                    <a:pt x="108" y="165"/>
                  </a:cubicBezTo>
                  <a:cubicBezTo>
                    <a:pt x="108" y="165"/>
                    <a:pt x="88" y="180"/>
                    <a:pt x="78" y="187"/>
                  </a:cubicBezTo>
                  <a:cubicBezTo>
                    <a:pt x="68" y="193"/>
                    <a:pt x="56" y="186"/>
                    <a:pt x="56" y="186"/>
                  </a:cubicBezTo>
                  <a:cubicBezTo>
                    <a:pt x="56" y="186"/>
                    <a:pt x="38" y="196"/>
                    <a:pt x="37" y="204"/>
                  </a:cubicBezTo>
                  <a:cubicBezTo>
                    <a:pt x="36" y="212"/>
                    <a:pt x="35" y="224"/>
                    <a:pt x="35" y="224"/>
                  </a:cubicBezTo>
                  <a:cubicBezTo>
                    <a:pt x="29" y="224"/>
                    <a:pt x="29" y="224"/>
                    <a:pt x="29" y="224"/>
                  </a:cubicBezTo>
                  <a:cubicBezTo>
                    <a:pt x="24" y="249"/>
                    <a:pt x="24" y="249"/>
                    <a:pt x="24" y="249"/>
                  </a:cubicBezTo>
                  <a:cubicBezTo>
                    <a:pt x="24" y="249"/>
                    <a:pt x="2" y="256"/>
                    <a:pt x="1" y="264"/>
                  </a:cubicBezTo>
                  <a:cubicBezTo>
                    <a:pt x="0" y="272"/>
                    <a:pt x="15" y="273"/>
                    <a:pt x="15" y="273"/>
                  </a:cubicBezTo>
                  <a:cubicBezTo>
                    <a:pt x="14" y="298"/>
                    <a:pt x="14" y="298"/>
                    <a:pt x="14" y="298"/>
                  </a:cubicBezTo>
                  <a:cubicBezTo>
                    <a:pt x="7" y="306"/>
                    <a:pt x="7" y="306"/>
                    <a:pt x="7" y="306"/>
                  </a:cubicBezTo>
                  <a:cubicBezTo>
                    <a:pt x="19" y="313"/>
                    <a:pt x="19" y="313"/>
                    <a:pt x="19" y="313"/>
                  </a:cubicBezTo>
                  <a:cubicBezTo>
                    <a:pt x="19" y="344"/>
                    <a:pt x="19" y="344"/>
                    <a:pt x="19" y="344"/>
                  </a:cubicBezTo>
                  <a:cubicBezTo>
                    <a:pt x="19" y="344"/>
                    <a:pt x="36" y="355"/>
                    <a:pt x="38" y="358"/>
                  </a:cubicBezTo>
                  <a:cubicBezTo>
                    <a:pt x="40" y="361"/>
                    <a:pt x="36" y="381"/>
                    <a:pt x="36" y="381"/>
                  </a:cubicBezTo>
                  <a:cubicBezTo>
                    <a:pt x="36" y="381"/>
                    <a:pt x="47" y="404"/>
                    <a:pt x="57" y="412"/>
                  </a:cubicBezTo>
                  <a:cubicBezTo>
                    <a:pt x="67" y="420"/>
                    <a:pt x="79" y="428"/>
                    <a:pt x="79" y="428"/>
                  </a:cubicBezTo>
                  <a:cubicBezTo>
                    <a:pt x="83" y="442"/>
                    <a:pt x="83" y="442"/>
                    <a:pt x="83" y="442"/>
                  </a:cubicBezTo>
                  <a:cubicBezTo>
                    <a:pt x="83" y="461"/>
                    <a:pt x="83" y="461"/>
                    <a:pt x="83" y="461"/>
                  </a:cubicBezTo>
                  <a:cubicBezTo>
                    <a:pt x="88" y="467"/>
                    <a:pt x="88" y="467"/>
                    <a:pt x="88" y="467"/>
                  </a:cubicBezTo>
                  <a:cubicBezTo>
                    <a:pt x="88" y="467"/>
                    <a:pt x="104" y="448"/>
                    <a:pt x="106" y="441"/>
                  </a:cubicBezTo>
                  <a:cubicBezTo>
                    <a:pt x="108" y="434"/>
                    <a:pt x="98" y="421"/>
                    <a:pt x="98" y="421"/>
                  </a:cubicBezTo>
                  <a:cubicBezTo>
                    <a:pt x="108" y="400"/>
                    <a:pt x="108" y="400"/>
                    <a:pt x="108" y="400"/>
                  </a:cubicBezTo>
                  <a:cubicBezTo>
                    <a:pt x="128" y="401"/>
                    <a:pt x="128" y="401"/>
                    <a:pt x="128" y="401"/>
                  </a:cubicBezTo>
                  <a:cubicBezTo>
                    <a:pt x="128" y="401"/>
                    <a:pt x="141" y="390"/>
                    <a:pt x="147" y="390"/>
                  </a:cubicBezTo>
                  <a:cubicBezTo>
                    <a:pt x="153" y="390"/>
                    <a:pt x="167" y="398"/>
                    <a:pt x="178" y="399"/>
                  </a:cubicBezTo>
                  <a:cubicBezTo>
                    <a:pt x="189" y="400"/>
                    <a:pt x="193" y="394"/>
                    <a:pt x="193" y="394"/>
                  </a:cubicBezTo>
                  <a:cubicBezTo>
                    <a:pt x="203" y="380"/>
                    <a:pt x="203" y="380"/>
                    <a:pt x="203" y="380"/>
                  </a:cubicBezTo>
                  <a:cubicBezTo>
                    <a:pt x="203" y="370"/>
                    <a:pt x="203" y="370"/>
                    <a:pt x="203" y="370"/>
                  </a:cubicBezTo>
                  <a:cubicBezTo>
                    <a:pt x="203" y="370"/>
                    <a:pt x="193" y="367"/>
                    <a:pt x="201" y="357"/>
                  </a:cubicBezTo>
                  <a:cubicBezTo>
                    <a:pt x="209" y="347"/>
                    <a:pt x="208" y="358"/>
                    <a:pt x="218" y="344"/>
                  </a:cubicBezTo>
                  <a:cubicBezTo>
                    <a:pt x="228" y="330"/>
                    <a:pt x="218" y="311"/>
                    <a:pt x="247" y="313"/>
                  </a:cubicBezTo>
                  <a:cubicBezTo>
                    <a:pt x="276" y="315"/>
                    <a:pt x="273" y="330"/>
                    <a:pt x="273" y="330"/>
                  </a:cubicBezTo>
                  <a:cubicBezTo>
                    <a:pt x="273" y="330"/>
                    <a:pt x="286" y="328"/>
                    <a:pt x="289" y="332"/>
                  </a:cubicBezTo>
                  <a:cubicBezTo>
                    <a:pt x="292" y="336"/>
                    <a:pt x="280" y="351"/>
                    <a:pt x="295" y="351"/>
                  </a:cubicBezTo>
                  <a:cubicBezTo>
                    <a:pt x="310" y="351"/>
                    <a:pt x="319" y="351"/>
                    <a:pt x="319" y="351"/>
                  </a:cubicBezTo>
                  <a:cubicBezTo>
                    <a:pt x="319" y="351"/>
                    <a:pt x="325" y="363"/>
                    <a:pt x="335" y="362"/>
                  </a:cubicBezTo>
                  <a:cubicBezTo>
                    <a:pt x="345" y="361"/>
                    <a:pt x="363" y="361"/>
                    <a:pt x="363" y="361"/>
                  </a:cubicBezTo>
                  <a:cubicBezTo>
                    <a:pt x="363" y="361"/>
                    <a:pt x="376" y="375"/>
                    <a:pt x="385" y="368"/>
                  </a:cubicBezTo>
                  <a:cubicBezTo>
                    <a:pt x="394" y="361"/>
                    <a:pt x="389" y="347"/>
                    <a:pt x="396" y="344"/>
                  </a:cubicBezTo>
                  <a:cubicBezTo>
                    <a:pt x="403" y="341"/>
                    <a:pt x="410" y="328"/>
                    <a:pt x="410" y="328"/>
                  </a:cubicBezTo>
                  <a:cubicBezTo>
                    <a:pt x="410" y="328"/>
                    <a:pt x="424" y="349"/>
                    <a:pt x="430" y="344"/>
                  </a:cubicBezTo>
                  <a:cubicBezTo>
                    <a:pt x="436" y="339"/>
                    <a:pt x="449" y="330"/>
                    <a:pt x="449" y="330"/>
                  </a:cubicBezTo>
                  <a:cubicBezTo>
                    <a:pt x="461" y="330"/>
                    <a:pt x="461" y="330"/>
                    <a:pt x="461" y="330"/>
                  </a:cubicBezTo>
                  <a:cubicBezTo>
                    <a:pt x="477" y="316"/>
                    <a:pt x="477" y="316"/>
                    <a:pt x="477" y="316"/>
                  </a:cubicBezTo>
                  <a:cubicBezTo>
                    <a:pt x="477" y="316"/>
                    <a:pt x="486" y="326"/>
                    <a:pt x="490" y="326"/>
                  </a:cubicBezTo>
                  <a:cubicBezTo>
                    <a:pt x="494" y="326"/>
                    <a:pt x="512" y="321"/>
                    <a:pt x="512" y="321"/>
                  </a:cubicBezTo>
                  <a:cubicBezTo>
                    <a:pt x="512" y="321"/>
                    <a:pt x="517" y="300"/>
                    <a:pt x="524" y="299"/>
                  </a:cubicBezTo>
                  <a:cubicBezTo>
                    <a:pt x="531" y="298"/>
                    <a:pt x="539" y="311"/>
                    <a:pt x="539" y="311"/>
                  </a:cubicBezTo>
                  <a:cubicBezTo>
                    <a:pt x="560" y="308"/>
                    <a:pt x="560" y="308"/>
                    <a:pt x="560" y="308"/>
                  </a:cubicBezTo>
                  <a:cubicBezTo>
                    <a:pt x="560" y="308"/>
                    <a:pt x="566" y="324"/>
                    <a:pt x="586" y="319"/>
                  </a:cubicBezTo>
                  <a:cubicBezTo>
                    <a:pt x="606" y="314"/>
                    <a:pt x="610" y="303"/>
                    <a:pt x="610" y="303"/>
                  </a:cubicBezTo>
                  <a:cubicBezTo>
                    <a:pt x="610" y="303"/>
                    <a:pt x="614" y="289"/>
                    <a:pt x="606" y="2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6" name="Congo-Brazzaville">
              <a:extLst>
                <a:ext uri="{FF2B5EF4-FFF2-40B4-BE49-F238E27FC236}">
                  <a16:creationId xmlns:a16="http://schemas.microsoft.com/office/drawing/2014/main" id="{07E40A11-35BE-4796-A43A-0D79528C64B6}"/>
                </a:ext>
              </a:extLst>
            </p:cNvPr>
            <p:cNvSpPr>
              <a:spLocks/>
            </p:cNvSpPr>
            <p:nvPr/>
          </p:nvSpPr>
          <p:spPr bwMode="gray">
            <a:xfrm>
              <a:off x="6045932" y="3812632"/>
              <a:ext cx="268451" cy="349412"/>
            </a:xfrm>
            <a:custGeom>
              <a:avLst/>
              <a:gdLst>
                <a:gd name="T0" fmla="*/ 238 w 356"/>
                <a:gd name="T1" fmla="*/ 83 h 466"/>
                <a:gd name="T2" fmla="*/ 219 w 356"/>
                <a:gd name="T3" fmla="*/ 95 h 466"/>
                <a:gd name="T4" fmla="*/ 166 w 356"/>
                <a:gd name="T5" fmla="*/ 83 h 466"/>
                <a:gd name="T6" fmla="*/ 96 w 356"/>
                <a:gd name="T7" fmla="*/ 108 h 466"/>
                <a:gd name="T8" fmla="*/ 115 w 356"/>
                <a:gd name="T9" fmla="*/ 134 h 466"/>
                <a:gd name="T10" fmla="*/ 149 w 356"/>
                <a:gd name="T11" fmla="*/ 128 h 466"/>
                <a:gd name="T12" fmla="*/ 159 w 356"/>
                <a:gd name="T13" fmla="*/ 146 h 466"/>
                <a:gd name="T14" fmla="*/ 140 w 356"/>
                <a:gd name="T15" fmla="*/ 172 h 466"/>
                <a:gd name="T16" fmla="*/ 130 w 356"/>
                <a:gd name="T17" fmla="*/ 212 h 466"/>
                <a:gd name="T18" fmla="*/ 147 w 356"/>
                <a:gd name="T19" fmla="*/ 225 h 466"/>
                <a:gd name="T20" fmla="*/ 158 w 356"/>
                <a:gd name="T21" fmla="*/ 243 h 466"/>
                <a:gd name="T22" fmla="*/ 155 w 356"/>
                <a:gd name="T23" fmla="*/ 284 h 466"/>
                <a:gd name="T24" fmla="*/ 146 w 356"/>
                <a:gd name="T25" fmla="*/ 316 h 466"/>
                <a:gd name="T26" fmla="*/ 127 w 356"/>
                <a:gd name="T27" fmla="*/ 311 h 466"/>
                <a:gd name="T28" fmla="*/ 90 w 356"/>
                <a:gd name="T29" fmla="*/ 327 h 466"/>
                <a:gd name="T30" fmla="*/ 64 w 356"/>
                <a:gd name="T31" fmla="*/ 297 h 466"/>
                <a:gd name="T32" fmla="*/ 58 w 356"/>
                <a:gd name="T33" fmla="*/ 329 h 466"/>
                <a:gd name="T34" fmla="*/ 25 w 356"/>
                <a:gd name="T35" fmla="*/ 346 h 466"/>
                <a:gd name="T36" fmla="*/ 35 w 356"/>
                <a:gd name="T37" fmla="*/ 359 h 466"/>
                <a:gd name="T38" fmla="*/ 38 w 356"/>
                <a:gd name="T39" fmla="*/ 376 h 466"/>
                <a:gd name="T40" fmla="*/ 19 w 356"/>
                <a:gd name="T41" fmla="*/ 389 h 466"/>
                <a:gd name="T42" fmla="*/ 0 w 356"/>
                <a:gd name="T43" fmla="*/ 411 h 466"/>
                <a:gd name="T44" fmla="*/ 37 w 356"/>
                <a:gd name="T45" fmla="*/ 454 h 466"/>
                <a:gd name="T46" fmla="*/ 50 w 356"/>
                <a:gd name="T47" fmla="*/ 460 h 466"/>
                <a:gd name="T48" fmla="*/ 61 w 356"/>
                <a:gd name="T49" fmla="*/ 446 h 466"/>
                <a:gd name="T50" fmla="*/ 91 w 356"/>
                <a:gd name="T51" fmla="*/ 448 h 466"/>
                <a:gd name="T52" fmla="*/ 114 w 356"/>
                <a:gd name="T53" fmla="*/ 461 h 466"/>
                <a:gd name="T54" fmla="*/ 138 w 356"/>
                <a:gd name="T55" fmla="*/ 441 h 466"/>
                <a:gd name="T56" fmla="*/ 159 w 356"/>
                <a:gd name="T57" fmla="*/ 462 h 466"/>
                <a:gd name="T58" fmla="*/ 209 w 356"/>
                <a:gd name="T59" fmla="*/ 418 h 466"/>
                <a:gd name="T60" fmla="*/ 242 w 356"/>
                <a:gd name="T61" fmla="*/ 385 h 466"/>
                <a:gd name="T62" fmla="*/ 260 w 356"/>
                <a:gd name="T63" fmla="*/ 302 h 466"/>
                <a:gd name="T64" fmla="*/ 298 w 356"/>
                <a:gd name="T65" fmla="*/ 251 h 466"/>
                <a:gd name="T66" fmla="*/ 317 w 356"/>
                <a:gd name="T67" fmla="*/ 197 h 466"/>
                <a:gd name="T68" fmla="*/ 320 w 356"/>
                <a:gd name="T69" fmla="*/ 152 h 466"/>
                <a:gd name="T70" fmla="*/ 332 w 356"/>
                <a:gd name="T71" fmla="*/ 77 h 466"/>
                <a:gd name="T72" fmla="*/ 356 w 356"/>
                <a:gd name="T73" fmla="*/ 11 h 466"/>
                <a:gd name="T74" fmla="*/ 332 w 356"/>
                <a:gd name="T75" fmla="*/ 9 h 466"/>
                <a:gd name="T76" fmla="*/ 282 w 356"/>
                <a:gd name="T77" fmla="*/ 11 h 466"/>
                <a:gd name="T78" fmla="*/ 252 w 356"/>
                <a:gd name="T79" fmla="*/ 31 h 466"/>
                <a:gd name="T80" fmla="*/ 242 w 356"/>
                <a:gd name="T81" fmla="*/ 77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466">
                  <a:moveTo>
                    <a:pt x="242" y="77"/>
                  </a:moveTo>
                  <a:cubicBezTo>
                    <a:pt x="238" y="83"/>
                    <a:pt x="238" y="83"/>
                    <a:pt x="238" y="83"/>
                  </a:cubicBezTo>
                  <a:cubicBezTo>
                    <a:pt x="237" y="110"/>
                    <a:pt x="237" y="110"/>
                    <a:pt x="237" y="110"/>
                  </a:cubicBezTo>
                  <a:cubicBezTo>
                    <a:pt x="219" y="95"/>
                    <a:pt x="219" y="95"/>
                    <a:pt x="219" y="95"/>
                  </a:cubicBezTo>
                  <a:cubicBezTo>
                    <a:pt x="199" y="96"/>
                    <a:pt x="199" y="96"/>
                    <a:pt x="199" y="96"/>
                  </a:cubicBezTo>
                  <a:cubicBezTo>
                    <a:pt x="199" y="96"/>
                    <a:pt x="171" y="83"/>
                    <a:pt x="166" y="83"/>
                  </a:cubicBezTo>
                  <a:cubicBezTo>
                    <a:pt x="161" y="83"/>
                    <a:pt x="106" y="86"/>
                    <a:pt x="106" y="86"/>
                  </a:cubicBezTo>
                  <a:cubicBezTo>
                    <a:pt x="96" y="108"/>
                    <a:pt x="96" y="108"/>
                    <a:pt x="96" y="108"/>
                  </a:cubicBezTo>
                  <a:cubicBezTo>
                    <a:pt x="98" y="129"/>
                    <a:pt x="98" y="129"/>
                    <a:pt x="98" y="129"/>
                  </a:cubicBezTo>
                  <a:cubicBezTo>
                    <a:pt x="98" y="129"/>
                    <a:pt x="106" y="134"/>
                    <a:pt x="115" y="134"/>
                  </a:cubicBezTo>
                  <a:cubicBezTo>
                    <a:pt x="124" y="134"/>
                    <a:pt x="124" y="119"/>
                    <a:pt x="129" y="119"/>
                  </a:cubicBezTo>
                  <a:cubicBezTo>
                    <a:pt x="134" y="119"/>
                    <a:pt x="146" y="124"/>
                    <a:pt x="149" y="128"/>
                  </a:cubicBezTo>
                  <a:cubicBezTo>
                    <a:pt x="152" y="132"/>
                    <a:pt x="153" y="142"/>
                    <a:pt x="153" y="142"/>
                  </a:cubicBezTo>
                  <a:cubicBezTo>
                    <a:pt x="159" y="146"/>
                    <a:pt x="159" y="146"/>
                    <a:pt x="159" y="146"/>
                  </a:cubicBezTo>
                  <a:cubicBezTo>
                    <a:pt x="159" y="146"/>
                    <a:pt x="159" y="159"/>
                    <a:pt x="153" y="166"/>
                  </a:cubicBezTo>
                  <a:cubicBezTo>
                    <a:pt x="147" y="173"/>
                    <a:pt x="140" y="172"/>
                    <a:pt x="140" y="172"/>
                  </a:cubicBezTo>
                  <a:cubicBezTo>
                    <a:pt x="131" y="188"/>
                    <a:pt x="131" y="188"/>
                    <a:pt x="131" y="188"/>
                  </a:cubicBezTo>
                  <a:cubicBezTo>
                    <a:pt x="130" y="212"/>
                    <a:pt x="130" y="212"/>
                    <a:pt x="130" y="212"/>
                  </a:cubicBezTo>
                  <a:cubicBezTo>
                    <a:pt x="142" y="213"/>
                    <a:pt x="142" y="213"/>
                    <a:pt x="142" y="213"/>
                  </a:cubicBezTo>
                  <a:cubicBezTo>
                    <a:pt x="147" y="225"/>
                    <a:pt x="147" y="225"/>
                    <a:pt x="147" y="225"/>
                  </a:cubicBezTo>
                  <a:cubicBezTo>
                    <a:pt x="147" y="225"/>
                    <a:pt x="163" y="226"/>
                    <a:pt x="165" y="232"/>
                  </a:cubicBezTo>
                  <a:cubicBezTo>
                    <a:pt x="167" y="238"/>
                    <a:pt x="158" y="243"/>
                    <a:pt x="158" y="243"/>
                  </a:cubicBezTo>
                  <a:cubicBezTo>
                    <a:pt x="159" y="273"/>
                    <a:pt x="159" y="273"/>
                    <a:pt x="159" y="273"/>
                  </a:cubicBezTo>
                  <a:cubicBezTo>
                    <a:pt x="155" y="284"/>
                    <a:pt x="155" y="284"/>
                    <a:pt x="155" y="284"/>
                  </a:cubicBezTo>
                  <a:cubicBezTo>
                    <a:pt x="159" y="298"/>
                    <a:pt x="159" y="298"/>
                    <a:pt x="159" y="298"/>
                  </a:cubicBezTo>
                  <a:cubicBezTo>
                    <a:pt x="159" y="298"/>
                    <a:pt x="146" y="302"/>
                    <a:pt x="146" y="316"/>
                  </a:cubicBezTo>
                  <a:cubicBezTo>
                    <a:pt x="146" y="330"/>
                    <a:pt x="144" y="336"/>
                    <a:pt x="134" y="336"/>
                  </a:cubicBezTo>
                  <a:cubicBezTo>
                    <a:pt x="124" y="336"/>
                    <a:pt x="131" y="314"/>
                    <a:pt x="127" y="311"/>
                  </a:cubicBezTo>
                  <a:cubicBezTo>
                    <a:pt x="123" y="308"/>
                    <a:pt x="120" y="324"/>
                    <a:pt x="112" y="326"/>
                  </a:cubicBezTo>
                  <a:cubicBezTo>
                    <a:pt x="104" y="328"/>
                    <a:pt x="90" y="327"/>
                    <a:pt x="90" y="327"/>
                  </a:cubicBezTo>
                  <a:cubicBezTo>
                    <a:pt x="81" y="298"/>
                    <a:pt x="81" y="298"/>
                    <a:pt x="81" y="298"/>
                  </a:cubicBezTo>
                  <a:cubicBezTo>
                    <a:pt x="81" y="298"/>
                    <a:pt x="70" y="296"/>
                    <a:pt x="64" y="297"/>
                  </a:cubicBezTo>
                  <a:cubicBezTo>
                    <a:pt x="58" y="298"/>
                    <a:pt x="71" y="316"/>
                    <a:pt x="71" y="316"/>
                  </a:cubicBezTo>
                  <a:cubicBezTo>
                    <a:pt x="71" y="316"/>
                    <a:pt x="62" y="324"/>
                    <a:pt x="58" y="329"/>
                  </a:cubicBezTo>
                  <a:cubicBezTo>
                    <a:pt x="54" y="334"/>
                    <a:pt x="30" y="325"/>
                    <a:pt x="24" y="323"/>
                  </a:cubicBezTo>
                  <a:cubicBezTo>
                    <a:pt x="18" y="321"/>
                    <a:pt x="25" y="346"/>
                    <a:pt x="25" y="346"/>
                  </a:cubicBezTo>
                  <a:cubicBezTo>
                    <a:pt x="18" y="346"/>
                    <a:pt x="18" y="346"/>
                    <a:pt x="18" y="346"/>
                  </a:cubicBezTo>
                  <a:cubicBezTo>
                    <a:pt x="35" y="359"/>
                    <a:pt x="35" y="359"/>
                    <a:pt x="35" y="359"/>
                  </a:cubicBezTo>
                  <a:cubicBezTo>
                    <a:pt x="26" y="368"/>
                    <a:pt x="26" y="368"/>
                    <a:pt x="26" y="368"/>
                  </a:cubicBezTo>
                  <a:cubicBezTo>
                    <a:pt x="38" y="376"/>
                    <a:pt x="38" y="376"/>
                    <a:pt x="38" y="376"/>
                  </a:cubicBezTo>
                  <a:cubicBezTo>
                    <a:pt x="38" y="376"/>
                    <a:pt x="42" y="389"/>
                    <a:pt x="38" y="398"/>
                  </a:cubicBezTo>
                  <a:cubicBezTo>
                    <a:pt x="34" y="407"/>
                    <a:pt x="19" y="389"/>
                    <a:pt x="19" y="389"/>
                  </a:cubicBezTo>
                  <a:cubicBezTo>
                    <a:pt x="5" y="398"/>
                    <a:pt x="5" y="398"/>
                    <a:pt x="5" y="398"/>
                  </a:cubicBezTo>
                  <a:cubicBezTo>
                    <a:pt x="0" y="411"/>
                    <a:pt x="0" y="411"/>
                    <a:pt x="0" y="411"/>
                  </a:cubicBezTo>
                  <a:cubicBezTo>
                    <a:pt x="36" y="442"/>
                    <a:pt x="36" y="442"/>
                    <a:pt x="36" y="442"/>
                  </a:cubicBezTo>
                  <a:cubicBezTo>
                    <a:pt x="37" y="454"/>
                    <a:pt x="37" y="454"/>
                    <a:pt x="37" y="454"/>
                  </a:cubicBezTo>
                  <a:cubicBezTo>
                    <a:pt x="46" y="466"/>
                    <a:pt x="46" y="466"/>
                    <a:pt x="46" y="466"/>
                  </a:cubicBezTo>
                  <a:cubicBezTo>
                    <a:pt x="50" y="460"/>
                    <a:pt x="50" y="460"/>
                    <a:pt x="50" y="460"/>
                  </a:cubicBezTo>
                  <a:cubicBezTo>
                    <a:pt x="61" y="460"/>
                    <a:pt x="61" y="460"/>
                    <a:pt x="61" y="460"/>
                  </a:cubicBezTo>
                  <a:cubicBezTo>
                    <a:pt x="61" y="446"/>
                    <a:pt x="61" y="446"/>
                    <a:pt x="61" y="446"/>
                  </a:cubicBezTo>
                  <a:cubicBezTo>
                    <a:pt x="61" y="446"/>
                    <a:pt x="75" y="433"/>
                    <a:pt x="82" y="432"/>
                  </a:cubicBezTo>
                  <a:cubicBezTo>
                    <a:pt x="89" y="431"/>
                    <a:pt x="91" y="448"/>
                    <a:pt x="91" y="448"/>
                  </a:cubicBezTo>
                  <a:cubicBezTo>
                    <a:pt x="98" y="445"/>
                    <a:pt x="98" y="445"/>
                    <a:pt x="98" y="445"/>
                  </a:cubicBezTo>
                  <a:cubicBezTo>
                    <a:pt x="98" y="445"/>
                    <a:pt x="102" y="466"/>
                    <a:pt x="114" y="461"/>
                  </a:cubicBezTo>
                  <a:cubicBezTo>
                    <a:pt x="126" y="456"/>
                    <a:pt x="125" y="440"/>
                    <a:pt x="125" y="440"/>
                  </a:cubicBezTo>
                  <a:cubicBezTo>
                    <a:pt x="138" y="441"/>
                    <a:pt x="138" y="441"/>
                    <a:pt x="138" y="441"/>
                  </a:cubicBezTo>
                  <a:cubicBezTo>
                    <a:pt x="138" y="441"/>
                    <a:pt x="148" y="425"/>
                    <a:pt x="155" y="432"/>
                  </a:cubicBezTo>
                  <a:cubicBezTo>
                    <a:pt x="162" y="439"/>
                    <a:pt x="144" y="462"/>
                    <a:pt x="159" y="462"/>
                  </a:cubicBezTo>
                  <a:cubicBezTo>
                    <a:pt x="174" y="462"/>
                    <a:pt x="177" y="457"/>
                    <a:pt x="184" y="448"/>
                  </a:cubicBezTo>
                  <a:cubicBezTo>
                    <a:pt x="191" y="439"/>
                    <a:pt x="203" y="418"/>
                    <a:pt x="209" y="418"/>
                  </a:cubicBezTo>
                  <a:cubicBezTo>
                    <a:pt x="215" y="418"/>
                    <a:pt x="225" y="415"/>
                    <a:pt x="225" y="415"/>
                  </a:cubicBezTo>
                  <a:cubicBezTo>
                    <a:pt x="242" y="385"/>
                    <a:pt x="242" y="385"/>
                    <a:pt x="242" y="385"/>
                  </a:cubicBezTo>
                  <a:cubicBezTo>
                    <a:pt x="241" y="318"/>
                    <a:pt x="241" y="318"/>
                    <a:pt x="241" y="318"/>
                  </a:cubicBezTo>
                  <a:cubicBezTo>
                    <a:pt x="241" y="318"/>
                    <a:pt x="259" y="311"/>
                    <a:pt x="260" y="302"/>
                  </a:cubicBezTo>
                  <a:cubicBezTo>
                    <a:pt x="261" y="293"/>
                    <a:pt x="261" y="270"/>
                    <a:pt x="268" y="267"/>
                  </a:cubicBezTo>
                  <a:cubicBezTo>
                    <a:pt x="275" y="264"/>
                    <a:pt x="288" y="258"/>
                    <a:pt x="298" y="251"/>
                  </a:cubicBezTo>
                  <a:cubicBezTo>
                    <a:pt x="308" y="244"/>
                    <a:pt x="314" y="229"/>
                    <a:pt x="314" y="229"/>
                  </a:cubicBezTo>
                  <a:cubicBezTo>
                    <a:pt x="317" y="197"/>
                    <a:pt x="317" y="197"/>
                    <a:pt x="317" y="197"/>
                  </a:cubicBezTo>
                  <a:cubicBezTo>
                    <a:pt x="317" y="197"/>
                    <a:pt x="327" y="189"/>
                    <a:pt x="327" y="178"/>
                  </a:cubicBezTo>
                  <a:cubicBezTo>
                    <a:pt x="327" y="167"/>
                    <a:pt x="318" y="160"/>
                    <a:pt x="320" y="152"/>
                  </a:cubicBezTo>
                  <a:cubicBezTo>
                    <a:pt x="322" y="144"/>
                    <a:pt x="332" y="136"/>
                    <a:pt x="331" y="125"/>
                  </a:cubicBezTo>
                  <a:cubicBezTo>
                    <a:pt x="330" y="114"/>
                    <a:pt x="323" y="87"/>
                    <a:pt x="332" y="77"/>
                  </a:cubicBezTo>
                  <a:cubicBezTo>
                    <a:pt x="341" y="67"/>
                    <a:pt x="356" y="38"/>
                    <a:pt x="356" y="30"/>
                  </a:cubicBezTo>
                  <a:cubicBezTo>
                    <a:pt x="356" y="22"/>
                    <a:pt x="356" y="11"/>
                    <a:pt x="356" y="11"/>
                  </a:cubicBezTo>
                  <a:cubicBezTo>
                    <a:pt x="347" y="4"/>
                    <a:pt x="347" y="4"/>
                    <a:pt x="347" y="4"/>
                  </a:cubicBezTo>
                  <a:cubicBezTo>
                    <a:pt x="347" y="4"/>
                    <a:pt x="343" y="10"/>
                    <a:pt x="332" y="9"/>
                  </a:cubicBezTo>
                  <a:cubicBezTo>
                    <a:pt x="321" y="8"/>
                    <a:pt x="307" y="0"/>
                    <a:pt x="301" y="0"/>
                  </a:cubicBezTo>
                  <a:cubicBezTo>
                    <a:pt x="295" y="0"/>
                    <a:pt x="282" y="11"/>
                    <a:pt x="282" y="11"/>
                  </a:cubicBezTo>
                  <a:cubicBezTo>
                    <a:pt x="262" y="10"/>
                    <a:pt x="262" y="10"/>
                    <a:pt x="262" y="10"/>
                  </a:cubicBezTo>
                  <a:cubicBezTo>
                    <a:pt x="252" y="31"/>
                    <a:pt x="252" y="31"/>
                    <a:pt x="252" y="31"/>
                  </a:cubicBezTo>
                  <a:cubicBezTo>
                    <a:pt x="252" y="31"/>
                    <a:pt x="262" y="44"/>
                    <a:pt x="260" y="51"/>
                  </a:cubicBezTo>
                  <a:cubicBezTo>
                    <a:pt x="258" y="58"/>
                    <a:pt x="242" y="77"/>
                    <a:pt x="242" y="7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7" name="Sudan">
              <a:extLst>
                <a:ext uri="{FF2B5EF4-FFF2-40B4-BE49-F238E27FC236}">
                  <a16:creationId xmlns:a16="http://schemas.microsoft.com/office/drawing/2014/main" id="{C2D015A0-794B-4892-A69A-F90AAEB25D82}"/>
                </a:ext>
              </a:extLst>
            </p:cNvPr>
            <p:cNvSpPr>
              <a:spLocks/>
            </p:cNvSpPr>
            <p:nvPr/>
          </p:nvSpPr>
          <p:spPr bwMode="gray">
            <a:xfrm>
              <a:off x="6425172" y="3030716"/>
              <a:ext cx="585904" cy="792569"/>
            </a:xfrm>
            <a:custGeom>
              <a:avLst/>
              <a:gdLst>
                <a:gd name="T0" fmla="*/ 569 w 781"/>
                <a:gd name="T1" fmla="*/ 46 h 1054"/>
                <a:gd name="T2" fmla="*/ 443 w 781"/>
                <a:gd name="T3" fmla="*/ 56 h 1054"/>
                <a:gd name="T4" fmla="*/ 143 w 781"/>
                <a:gd name="T5" fmla="*/ 56 h 1054"/>
                <a:gd name="T6" fmla="*/ 101 w 781"/>
                <a:gd name="T7" fmla="*/ 398 h 1054"/>
                <a:gd name="T8" fmla="*/ 41 w 781"/>
                <a:gd name="T9" fmla="*/ 434 h 1054"/>
                <a:gd name="T10" fmla="*/ 30 w 781"/>
                <a:gd name="T11" fmla="*/ 468 h 1054"/>
                <a:gd name="T12" fmla="*/ 15 w 781"/>
                <a:gd name="T13" fmla="*/ 504 h 1054"/>
                <a:gd name="T14" fmla="*/ 11 w 781"/>
                <a:gd name="T15" fmla="*/ 565 h 1054"/>
                <a:gd name="T16" fmla="*/ 42 w 781"/>
                <a:gd name="T17" fmla="*/ 598 h 1054"/>
                <a:gd name="T18" fmla="*/ 56 w 781"/>
                <a:gd name="T19" fmla="*/ 634 h 1054"/>
                <a:gd name="T20" fmla="*/ 93 w 781"/>
                <a:gd name="T21" fmla="*/ 714 h 1054"/>
                <a:gd name="T22" fmla="*/ 83 w 781"/>
                <a:gd name="T23" fmla="*/ 771 h 1054"/>
                <a:gd name="T24" fmla="*/ 116 w 781"/>
                <a:gd name="T25" fmla="*/ 797 h 1054"/>
                <a:gd name="T26" fmla="*/ 171 w 781"/>
                <a:gd name="T27" fmla="*/ 826 h 1054"/>
                <a:gd name="T28" fmla="*/ 208 w 781"/>
                <a:gd name="T29" fmla="*/ 878 h 1054"/>
                <a:gd name="T30" fmla="*/ 225 w 781"/>
                <a:gd name="T31" fmla="*/ 904 h 1054"/>
                <a:gd name="T32" fmla="*/ 256 w 781"/>
                <a:gd name="T33" fmla="*/ 932 h 1054"/>
                <a:gd name="T34" fmla="*/ 285 w 781"/>
                <a:gd name="T35" fmla="*/ 981 h 1054"/>
                <a:gd name="T36" fmla="*/ 333 w 781"/>
                <a:gd name="T37" fmla="*/ 994 h 1054"/>
                <a:gd name="T38" fmla="*/ 390 w 781"/>
                <a:gd name="T39" fmla="*/ 1017 h 1054"/>
                <a:gd name="T40" fmla="*/ 431 w 781"/>
                <a:gd name="T41" fmla="*/ 1049 h 1054"/>
                <a:gd name="T42" fmla="*/ 474 w 781"/>
                <a:gd name="T43" fmla="*/ 1037 h 1054"/>
                <a:gd name="T44" fmla="*/ 508 w 781"/>
                <a:gd name="T45" fmla="*/ 1039 h 1054"/>
                <a:gd name="T46" fmla="*/ 553 w 781"/>
                <a:gd name="T47" fmla="*/ 1040 h 1054"/>
                <a:gd name="T48" fmla="*/ 597 w 781"/>
                <a:gd name="T49" fmla="*/ 995 h 1054"/>
                <a:gd name="T50" fmla="*/ 669 w 781"/>
                <a:gd name="T51" fmla="*/ 976 h 1054"/>
                <a:gd name="T52" fmla="*/ 628 w 781"/>
                <a:gd name="T53" fmla="*/ 912 h 1054"/>
                <a:gd name="T54" fmla="*/ 610 w 781"/>
                <a:gd name="T55" fmla="*/ 882 h 1054"/>
                <a:gd name="T56" fmla="*/ 587 w 781"/>
                <a:gd name="T57" fmla="*/ 846 h 1054"/>
                <a:gd name="T58" fmla="*/ 542 w 781"/>
                <a:gd name="T59" fmla="*/ 802 h 1054"/>
                <a:gd name="T60" fmla="*/ 568 w 781"/>
                <a:gd name="T61" fmla="*/ 792 h 1054"/>
                <a:gd name="T62" fmla="*/ 580 w 781"/>
                <a:gd name="T63" fmla="*/ 719 h 1054"/>
                <a:gd name="T64" fmla="*/ 603 w 781"/>
                <a:gd name="T65" fmla="*/ 656 h 1054"/>
                <a:gd name="T66" fmla="*/ 621 w 781"/>
                <a:gd name="T67" fmla="*/ 631 h 1054"/>
                <a:gd name="T68" fmla="*/ 642 w 781"/>
                <a:gd name="T69" fmla="*/ 596 h 1054"/>
                <a:gd name="T70" fmla="*/ 677 w 781"/>
                <a:gd name="T71" fmla="*/ 555 h 1054"/>
                <a:gd name="T72" fmla="*/ 691 w 781"/>
                <a:gd name="T73" fmla="*/ 471 h 1054"/>
                <a:gd name="T74" fmla="*/ 696 w 781"/>
                <a:gd name="T75" fmla="*/ 414 h 1054"/>
                <a:gd name="T76" fmla="*/ 703 w 781"/>
                <a:gd name="T77" fmla="*/ 346 h 1054"/>
                <a:gd name="T78" fmla="*/ 733 w 781"/>
                <a:gd name="T79" fmla="*/ 321 h 1054"/>
                <a:gd name="T80" fmla="*/ 781 w 781"/>
                <a:gd name="T81" fmla="*/ 271 h 1054"/>
                <a:gd name="T82" fmla="*/ 722 w 781"/>
                <a:gd name="T83" fmla="*/ 228 h 1054"/>
                <a:gd name="T84" fmla="*/ 708 w 781"/>
                <a:gd name="T85" fmla="*/ 127 h 1054"/>
                <a:gd name="T86" fmla="*/ 696 w 781"/>
                <a:gd name="T87" fmla="*/ 84 h 1054"/>
                <a:gd name="T88" fmla="*/ 661 w 781"/>
                <a:gd name="T89" fmla="*/ 23 h 1054"/>
                <a:gd name="T90" fmla="*/ 618 w 781"/>
                <a:gd name="T91" fmla="*/ 15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1" h="1054">
                  <a:moveTo>
                    <a:pt x="601" y="16"/>
                  </a:moveTo>
                  <a:cubicBezTo>
                    <a:pt x="601" y="16"/>
                    <a:pt x="601" y="39"/>
                    <a:pt x="591" y="43"/>
                  </a:cubicBezTo>
                  <a:cubicBezTo>
                    <a:pt x="581" y="47"/>
                    <a:pt x="579" y="43"/>
                    <a:pt x="569" y="46"/>
                  </a:cubicBezTo>
                  <a:cubicBezTo>
                    <a:pt x="559" y="49"/>
                    <a:pt x="560" y="70"/>
                    <a:pt x="547" y="77"/>
                  </a:cubicBezTo>
                  <a:cubicBezTo>
                    <a:pt x="534" y="84"/>
                    <a:pt x="522" y="59"/>
                    <a:pt x="522" y="59"/>
                  </a:cubicBezTo>
                  <a:cubicBezTo>
                    <a:pt x="443" y="56"/>
                    <a:pt x="443" y="56"/>
                    <a:pt x="443" y="56"/>
                  </a:cubicBezTo>
                  <a:cubicBezTo>
                    <a:pt x="443" y="56"/>
                    <a:pt x="445" y="46"/>
                    <a:pt x="438" y="48"/>
                  </a:cubicBezTo>
                  <a:cubicBezTo>
                    <a:pt x="431" y="50"/>
                    <a:pt x="429" y="60"/>
                    <a:pt x="429" y="60"/>
                  </a:cubicBezTo>
                  <a:cubicBezTo>
                    <a:pt x="143" y="56"/>
                    <a:pt x="143" y="56"/>
                    <a:pt x="143" y="56"/>
                  </a:cubicBezTo>
                  <a:cubicBezTo>
                    <a:pt x="144" y="164"/>
                    <a:pt x="144" y="164"/>
                    <a:pt x="144" y="164"/>
                  </a:cubicBezTo>
                  <a:cubicBezTo>
                    <a:pt x="96" y="165"/>
                    <a:pt x="96" y="165"/>
                    <a:pt x="96" y="165"/>
                  </a:cubicBezTo>
                  <a:cubicBezTo>
                    <a:pt x="101" y="398"/>
                    <a:pt x="101" y="398"/>
                    <a:pt x="101" y="398"/>
                  </a:cubicBezTo>
                  <a:cubicBezTo>
                    <a:pt x="101" y="398"/>
                    <a:pt x="69" y="393"/>
                    <a:pt x="56" y="397"/>
                  </a:cubicBezTo>
                  <a:cubicBezTo>
                    <a:pt x="43" y="401"/>
                    <a:pt x="52" y="412"/>
                    <a:pt x="54" y="420"/>
                  </a:cubicBezTo>
                  <a:cubicBezTo>
                    <a:pt x="56" y="428"/>
                    <a:pt x="47" y="428"/>
                    <a:pt x="41" y="434"/>
                  </a:cubicBezTo>
                  <a:cubicBezTo>
                    <a:pt x="35" y="440"/>
                    <a:pt x="37" y="452"/>
                    <a:pt x="37" y="452"/>
                  </a:cubicBezTo>
                  <a:cubicBezTo>
                    <a:pt x="27" y="452"/>
                    <a:pt x="27" y="452"/>
                    <a:pt x="27" y="452"/>
                  </a:cubicBezTo>
                  <a:cubicBezTo>
                    <a:pt x="30" y="468"/>
                    <a:pt x="30" y="468"/>
                    <a:pt x="30" y="468"/>
                  </a:cubicBezTo>
                  <a:cubicBezTo>
                    <a:pt x="35" y="479"/>
                    <a:pt x="35" y="479"/>
                    <a:pt x="35" y="479"/>
                  </a:cubicBezTo>
                  <a:cubicBezTo>
                    <a:pt x="24" y="486"/>
                    <a:pt x="24" y="486"/>
                    <a:pt x="24" y="486"/>
                  </a:cubicBezTo>
                  <a:cubicBezTo>
                    <a:pt x="24" y="486"/>
                    <a:pt x="9" y="494"/>
                    <a:pt x="15" y="504"/>
                  </a:cubicBezTo>
                  <a:cubicBezTo>
                    <a:pt x="21" y="514"/>
                    <a:pt x="24" y="518"/>
                    <a:pt x="22" y="527"/>
                  </a:cubicBezTo>
                  <a:cubicBezTo>
                    <a:pt x="20" y="536"/>
                    <a:pt x="6" y="536"/>
                    <a:pt x="3" y="547"/>
                  </a:cubicBezTo>
                  <a:cubicBezTo>
                    <a:pt x="0" y="558"/>
                    <a:pt x="6" y="563"/>
                    <a:pt x="11" y="565"/>
                  </a:cubicBezTo>
                  <a:cubicBezTo>
                    <a:pt x="16" y="567"/>
                    <a:pt x="21" y="557"/>
                    <a:pt x="28" y="560"/>
                  </a:cubicBezTo>
                  <a:cubicBezTo>
                    <a:pt x="35" y="563"/>
                    <a:pt x="33" y="590"/>
                    <a:pt x="33" y="590"/>
                  </a:cubicBezTo>
                  <a:cubicBezTo>
                    <a:pt x="42" y="598"/>
                    <a:pt x="42" y="598"/>
                    <a:pt x="42" y="598"/>
                  </a:cubicBezTo>
                  <a:cubicBezTo>
                    <a:pt x="31" y="603"/>
                    <a:pt x="31" y="603"/>
                    <a:pt x="31" y="603"/>
                  </a:cubicBezTo>
                  <a:cubicBezTo>
                    <a:pt x="35" y="620"/>
                    <a:pt x="35" y="620"/>
                    <a:pt x="35" y="620"/>
                  </a:cubicBezTo>
                  <a:cubicBezTo>
                    <a:pt x="35" y="620"/>
                    <a:pt x="44" y="621"/>
                    <a:pt x="56" y="634"/>
                  </a:cubicBezTo>
                  <a:cubicBezTo>
                    <a:pt x="68" y="647"/>
                    <a:pt x="50" y="643"/>
                    <a:pt x="50" y="643"/>
                  </a:cubicBezTo>
                  <a:cubicBezTo>
                    <a:pt x="52" y="659"/>
                    <a:pt x="52" y="659"/>
                    <a:pt x="52" y="659"/>
                  </a:cubicBezTo>
                  <a:cubicBezTo>
                    <a:pt x="52" y="659"/>
                    <a:pt x="89" y="692"/>
                    <a:pt x="93" y="714"/>
                  </a:cubicBezTo>
                  <a:cubicBezTo>
                    <a:pt x="97" y="736"/>
                    <a:pt x="82" y="743"/>
                    <a:pt x="81" y="753"/>
                  </a:cubicBezTo>
                  <a:cubicBezTo>
                    <a:pt x="80" y="763"/>
                    <a:pt x="89" y="760"/>
                    <a:pt x="89" y="760"/>
                  </a:cubicBezTo>
                  <a:cubicBezTo>
                    <a:pt x="83" y="771"/>
                    <a:pt x="83" y="771"/>
                    <a:pt x="83" y="771"/>
                  </a:cubicBezTo>
                  <a:cubicBezTo>
                    <a:pt x="117" y="774"/>
                    <a:pt x="117" y="774"/>
                    <a:pt x="117" y="774"/>
                  </a:cubicBezTo>
                  <a:cubicBezTo>
                    <a:pt x="117" y="781"/>
                    <a:pt x="117" y="781"/>
                    <a:pt x="117" y="781"/>
                  </a:cubicBezTo>
                  <a:cubicBezTo>
                    <a:pt x="117" y="781"/>
                    <a:pt x="110" y="789"/>
                    <a:pt x="116" y="797"/>
                  </a:cubicBezTo>
                  <a:cubicBezTo>
                    <a:pt x="122" y="805"/>
                    <a:pt x="152" y="803"/>
                    <a:pt x="152" y="803"/>
                  </a:cubicBezTo>
                  <a:cubicBezTo>
                    <a:pt x="152" y="816"/>
                    <a:pt x="152" y="816"/>
                    <a:pt x="152" y="816"/>
                  </a:cubicBezTo>
                  <a:cubicBezTo>
                    <a:pt x="152" y="816"/>
                    <a:pt x="168" y="815"/>
                    <a:pt x="171" y="826"/>
                  </a:cubicBezTo>
                  <a:cubicBezTo>
                    <a:pt x="174" y="837"/>
                    <a:pt x="159" y="831"/>
                    <a:pt x="165" y="841"/>
                  </a:cubicBezTo>
                  <a:cubicBezTo>
                    <a:pt x="171" y="851"/>
                    <a:pt x="185" y="853"/>
                    <a:pt x="192" y="854"/>
                  </a:cubicBezTo>
                  <a:cubicBezTo>
                    <a:pt x="199" y="855"/>
                    <a:pt x="208" y="878"/>
                    <a:pt x="208" y="878"/>
                  </a:cubicBezTo>
                  <a:cubicBezTo>
                    <a:pt x="208" y="878"/>
                    <a:pt x="223" y="879"/>
                    <a:pt x="223" y="887"/>
                  </a:cubicBezTo>
                  <a:cubicBezTo>
                    <a:pt x="223" y="895"/>
                    <a:pt x="216" y="889"/>
                    <a:pt x="217" y="895"/>
                  </a:cubicBezTo>
                  <a:cubicBezTo>
                    <a:pt x="218" y="901"/>
                    <a:pt x="225" y="904"/>
                    <a:pt x="225" y="904"/>
                  </a:cubicBezTo>
                  <a:cubicBezTo>
                    <a:pt x="224" y="917"/>
                    <a:pt x="224" y="917"/>
                    <a:pt x="224" y="917"/>
                  </a:cubicBezTo>
                  <a:cubicBezTo>
                    <a:pt x="239" y="918"/>
                    <a:pt x="239" y="918"/>
                    <a:pt x="239" y="918"/>
                  </a:cubicBezTo>
                  <a:cubicBezTo>
                    <a:pt x="239" y="918"/>
                    <a:pt x="248" y="924"/>
                    <a:pt x="256" y="932"/>
                  </a:cubicBezTo>
                  <a:cubicBezTo>
                    <a:pt x="264" y="940"/>
                    <a:pt x="260" y="954"/>
                    <a:pt x="260" y="954"/>
                  </a:cubicBezTo>
                  <a:cubicBezTo>
                    <a:pt x="264" y="962"/>
                    <a:pt x="264" y="962"/>
                    <a:pt x="264" y="962"/>
                  </a:cubicBezTo>
                  <a:cubicBezTo>
                    <a:pt x="285" y="981"/>
                    <a:pt x="285" y="981"/>
                    <a:pt x="285" y="981"/>
                  </a:cubicBezTo>
                  <a:cubicBezTo>
                    <a:pt x="285" y="995"/>
                    <a:pt x="285" y="995"/>
                    <a:pt x="285" y="995"/>
                  </a:cubicBezTo>
                  <a:cubicBezTo>
                    <a:pt x="316" y="1010"/>
                    <a:pt x="316" y="1010"/>
                    <a:pt x="316" y="1010"/>
                  </a:cubicBezTo>
                  <a:cubicBezTo>
                    <a:pt x="316" y="1010"/>
                    <a:pt x="324" y="994"/>
                    <a:pt x="333" y="994"/>
                  </a:cubicBezTo>
                  <a:cubicBezTo>
                    <a:pt x="342" y="994"/>
                    <a:pt x="343" y="1006"/>
                    <a:pt x="354" y="1006"/>
                  </a:cubicBezTo>
                  <a:cubicBezTo>
                    <a:pt x="365" y="1006"/>
                    <a:pt x="364" y="988"/>
                    <a:pt x="371" y="988"/>
                  </a:cubicBezTo>
                  <a:cubicBezTo>
                    <a:pt x="378" y="988"/>
                    <a:pt x="382" y="1005"/>
                    <a:pt x="390" y="1017"/>
                  </a:cubicBezTo>
                  <a:cubicBezTo>
                    <a:pt x="398" y="1029"/>
                    <a:pt x="417" y="1033"/>
                    <a:pt x="417" y="1033"/>
                  </a:cubicBezTo>
                  <a:cubicBezTo>
                    <a:pt x="420" y="1047"/>
                    <a:pt x="420" y="1047"/>
                    <a:pt x="420" y="1047"/>
                  </a:cubicBezTo>
                  <a:cubicBezTo>
                    <a:pt x="431" y="1049"/>
                    <a:pt x="431" y="1049"/>
                    <a:pt x="431" y="1049"/>
                  </a:cubicBezTo>
                  <a:cubicBezTo>
                    <a:pt x="431" y="1049"/>
                    <a:pt x="442" y="1036"/>
                    <a:pt x="447" y="1036"/>
                  </a:cubicBezTo>
                  <a:cubicBezTo>
                    <a:pt x="452" y="1036"/>
                    <a:pt x="461" y="1043"/>
                    <a:pt x="467" y="1044"/>
                  </a:cubicBezTo>
                  <a:cubicBezTo>
                    <a:pt x="473" y="1045"/>
                    <a:pt x="474" y="1037"/>
                    <a:pt x="474" y="1037"/>
                  </a:cubicBezTo>
                  <a:cubicBezTo>
                    <a:pt x="481" y="1036"/>
                    <a:pt x="481" y="1036"/>
                    <a:pt x="481" y="1036"/>
                  </a:cubicBezTo>
                  <a:cubicBezTo>
                    <a:pt x="495" y="1054"/>
                    <a:pt x="495" y="1054"/>
                    <a:pt x="495" y="1054"/>
                  </a:cubicBezTo>
                  <a:cubicBezTo>
                    <a:pt x="508" y="1039"/>
                    <a:pt x="508" y="1039"/>
                    <a:pt x="508" y="1039"/>
                  </a:cubicBezTo>
                  <a:cubicBezTo>
                    <a:pt x="524" y="1040"/>
                    <a:pt x="524" y="1040"/>
                    <a:pt x="524" y="1040"/>
                  </a:cubicBezTo>
                  <a:cubicBezTo>
                    <a:pt x="524" y="1040"/>
                    <a:pt x="531" y="1032"/>
                    <a:pt x="536" y="1032"/>
                  </a:cubicBezTo>
                  <a:cubicBezTo>
                    <a:pt x="541" y="1032"/>
                    <a:pt x="540" y="1038"/>
                    <a:pt x="553" y="1040"/>
                  </a:cubicBezTo>
                  <a:cubicBezTo>
                    <a:pt x="566" y="1042"/>
                    <a:pt x="575" y="1015"/>
                    <a:pt x="575" y="1015"/>
                  </a:cubicBezTo>
                  <a:cubicBezTo>
                    <a:pt x="583" y="1015"/>
                    <a:pt x="583" y="1015"/>
                    <a:pt x="583" y="1015"/>
                  </a:cubicBezTo>
                  <a:cubicBezTo>
                    <a:pt x="597" y="995"/>
                    <a:pt x="597" y="995"/>
                    <a:pt x="597" y="995"/>
                  </a:cubicBezTo>
                  <a:cubicBezTo>
                    <a:pt x="657" y="994"/>
                    <a:pt x="657" y="994"/>
                    <a:pt x="657" y="994"/>
                  </a:cubicBezTo>
                  <a:cubicBezTo>
                    <a:pt x="670" y="986"/>
                    <a:pt x="670" y="986"/>
                    <a:pt x="670" y="986"/>
                  </a:cubicBezTo>
                  <a:cubicBezTo>
                    <a:pt x="669" y="976"/>
                    <a:pt x="669" y="976"/>
                    <a:pt x="669" y="976"/>
                  </a:cubicBezTo>
                  <a:cubicBezTo>
                    <a:pt x="669" y="976"/>
                    <a:pt x="670" y="962"/>
                    <a:pt x="665" y="954"/>
                  </a:cubicBezTo>
                  <a:cubicBezTo>
                    <a:pt x="660" y="946"/>
                    <a:pt x="650" y="955"/>
                    <a:pt x="640" y="947"/>
                  </a:cubicBezTo>
                  <a:cubicBezTo>
                    <a:pt x="630" y="939"/>
                    <a:pt x="628" y="912"/>
                    <a:pt x="628" y="912"/>
                  </a:cubicBezTo>
                  <a:cubicBezTo>
                    <a:pt x="621" y="908"/>
                    <a:pt x="621" y="908"/>
                    <a:pt x="621" y="908"/>
                  </a:cubicBezTo>
                  <a:cubicBezTo>
                    <a:pt x="619" y="883"/>
                    <a:pt x="619" y="883"/>
                    <a:pt x="619" y="883"/>
                  </a:cubicBezTo>
                  <a:cubicBezTo>
                    <a:pt x="610" y="882"/>
                    <a:pt x="610" y="882"/>
                    <a:pt x="610" y="882"/>
                  </a:cubicBezTo>
                  <a:cubicBezTo>
                    <a:pt x="607" y="869"/>
                    <a:pt x="607" y="869"/>
                    <a:pt x="607" y="869"/>
                  </a:cubicBezTo>
                  <a:cubicBezTo>
                    <a:pt x="607" y="869"/>
                    <a:pt x="596" y="871"/>
                    <a:pt x="592" y="866"/>
                  </a:cubicBezTo>
                  <a:cubicBezTo>
                    <a:pt x="588" y="861"/>
                    <a:pt x="587" y="846"/>
                    <a:pt x="587" y="846"/>
                  </a:cubicBezTo>
                  <a:cubicBezTo>
                    <a:pt x="587" y="846"/>
                    <a:pt x="570" y="831"/>
                    <a:pt x="562" y="827"/>
                  </a:cubicBezTo>
                  <a:cubicBezTo>
                    <a:pt x="554" y="823"/>
                    <a:pt x="538" y="829"/>
                    <a:pt x="535" y="824"/>
                  </a:cubicBezTo>
                  <a:cubicBezTo>
                    <a:pt x="532" y="819"/>
                    <a:pt x="542" y="802"/>
                    <a:pt x="542" y="802"/>
                  </a:cubicBezTo>
                  <a:cubicBezTo>
                    <a:pt x="540" y="786"/>
                    <a:pt x="540" y="786"/>
                    <a:pt x="540" y="786"/>
                  </a:cubicBezTo>
                  <a:cubicBezTo>
                    <a:pt x="563" y="787"/>
                    <a:pt x="563" y="787"/>
                    <a:pt x="563" y="787"/>
                  </a:cubicBezTo>
                  <a:cubicBezTo>
                    <a:pt x="568" y="792"/>
                    <a:pt x="568" y="792"/>
                    <a:pt x="568" y="792"/>
                  </a:cubicBezTo>
                  <a:cubicBezTo>
                    <a:pt x="568" y="792"/>
                    <a:pt x="575" y="787"/>
                    <a:pt x="582" y="782"/>
                  </a:cubicBezTo>
                  <a:cubicBezTo>
                    <a:pt x="589" y="777"/>
                    <a:pt x="586" y="746"/>
                    <a:pt x="586" y="746"/>
                  </a:cubicBezTo>
                  <a:cubicBezTo>
                    <a:pt x="586" y="746"/>
                    <a:pt x="579" y="727"/>
                    <a:pt x="580" y="719"/>
                  </a:cubicBezTo>
                  <a:cubicBezTo>
                    <a:pt x="581" y="711"/>
                    <a:pt x="596" y="700"/>
                    <a:pt x="597" y="697"/>
                  </a:cubicBezTo>
                  <a:cubicBezTo>
                    <a:pt x="598" y="694"/>
                    <a:pt x="592" y="683"/>
                    <a:pt x="592" y="676"/>
                  </a:cubicBezTo>
                  <a:cubicBezTo>
                    <a:pt x="592" y="669"/>
                    <a:pt x="598" y="656"/>
                    <a:pt x="603" y="656"/>
                  </a:cubicBezTo>
                  <a:cubicBezTo>
                    <a:pt x="608" y="656"/>
                    <a:pt x="610" y="667"/>
                    <a:pt x="610" y="667"/>
                  </a:cubicBezTo>
                  <a:cubicBezTo>
                    <a:pt x="610" y="667"/>
                    <a:pt x="616" y="670"/>
                    <a:pt x="622" y="662"/>
                  </a:cubicBezTo>
                  <a:cubicBezTo>
                    <a:pt x="628" y="654"/>
                    <a:pt x="621" y="631"/>
                    <a:pt x="621" y="631"/>
                  </a:cubicBezTo>
                  <a:cubicBezTo>
                    <a:pt x="628" y="620"/>
                    <a:pt x="628" y="620"/>
                    <a:pt x="628" y="620"/>
                  </a:cubicBezTo>
                  <a:cubicBezTo>
                    <a:pt x="626" y="605"/>
                    <a:pt x="626" y="605"/>
                    <a:pt x="626" y="605"/>
                  </a:cubicBezTo>
                  <a:cubicBezTo>
                    <a:pt x="626" y="605"/>
                    <a:pt x="637" y="601"/>
                    <a:pt x="642" y="596"/>
                  </a:cubicBezTo>
                  <a:cubicBezTo>
                    <a:pt x="647" y="591"/>
                    <a:pt x="642" y="581"/>
                    <a:pt x="643" y="576"/>
                  </a:cubicBezTo>
                  <a:cubicBezTo>
                    <a:pt x="644" y="571"/>
                    <a:pt x="655" y="557"/>
                    <a:pt x="655" y="557"/>
                  </a:cubicBezTo>
                  <a:cubicBezTo>
                    <a:pt x="677" y="555"/>
                    <a:pt x="677" y="555"/>
                    <a:pt x="677" y="555"/>
                  </a:cubicBezTo>
                  <a:cubicBezTo>
                    <a:pt x="677" y="555"/>
                    <a:pt x="675" y="537"/>
                    <a:pt x="675" y="529"/>
                  </a:cubicBezTo>
                  <a:cubicBezTo>
                    <a:pt x="675" y="521"/>
                    <a:pt x="691" y="501"/>
                    <a:pt x="691" y="501"/>
                  </a:cubicBezTo>
                  <a:cubicBezTo>
                    <a:pt x="691" y="471"/>
                    <a:pt x="691" y="471"/>
                    <a:pt x="691" y="471"/>
                  </a:cubicBezTo>
                  <a:cubicBezTo>
                    <a:pt x="689" y="438"/>
                    <a:pt x="689" y="438"/>
                    <a:pt x="689" y="438"/>
                  </a:cubicBezTo>
                  <a:cubicBezTo>
                    <a:pt x="689" y="438"/>
                    <a:pt x="683" y="436"/>
                    <a:pt x="684" y="428"/>
                  </a:cubicBezTo>
                  <a:cubicBezTo>
                    <a:pt x="685" y="420"/>
                    <a:pt x="696" y="421"/>
                    <a:pt x="696" y="414"/>
                  </a:cubicBezTo>
                  <a:cubicBezTo>
                    <a:pt x="696" y="407"/>
                    <a:pt x="697" y="397"/>
                    <a:pt x="697" y="397"/>
                  </a:cubicBezTo>
                  <a:cubicBezTo>
                    <a:pt x="697" y="397"/>
                    <a:pt x="709" y="395"/>
                    <a:pt x="709" y="377"/>
                  </a:cubicBezTo>
                  <a:cubicBezTo>
                    <a:pt x="709" y="359"/>
                    <a:pt x="703" y="349"/>
                    <a:pt x="703" y="346"/>
                  </a:cubicBezTo>
                  <a:cubicBezTo>
                    <a:pt x="703" y="343"/>
                    <a:pt x="714" y="338"/>
                    <a:pt x="714" y="338"/>
                  </a:cubicBezTo>
                  <a:cubicBezTo>
                    <a:pt x="714" y="328"/>
                    <a:pt x="714" y="328"/>
                    <a:pt x="714" y="328"/>
                  </a:cubicBezTo>
                  <a:cubicBezTo>
                    <a:pt x="714" y="328"/>
                    <a:pt x="732" y="328"/>
                    <a:pt x="733" y="321"/>
                  </a:cubicBezTo>
                  <a:cubicBezTo>
                    <a:pt x="734" y="314"/>
                    <a:pt x="734" y="306"/>
                    <a:pt x="734" y="306"/>
                  </a:cubicBezTo>
                  <a:cubicBezTo>
                    <a:pt x="734" y="306"/>
                    <a:pt x="761" y="304"/>
                    <a:pt x="770" y="296"/>
                  </a:cubicBezTo>
                  <a:cubicBezTo>
                    <a:pt x="775" y="292"/>
                    <a:pt x="779" y="280"/>
                    <a:pt x="781" y="271"/>
                  </a:cubicBezTo>
                  <a:cubicBezTo>
                    <a:pt x="756" y="256"/>
                    <a:pt x="756" y="256"/>
                    <a:pt x="756" y="256"/>
                  </a:cubicBezTo>
                  <a:cubicBezTo>
                    <a:pt x="756" y="256"/>
                    <a:pt x="753" y="240"/>
                    <a:pt x="747" y="236"/>
                  </a:cubicBezTo>
                  <a:cubicBezTo>
                    <a:pt x="741" y="232"/>
                    <a:pt x="726" y="242"/>
                    <a:pt x="722" y="228"/>
                  </a:cubicBezTo>
                  <a:cubicBezTo>
                    <a:pt x="718" y="214"/>
                    <a:pt x="717" y="176"/>
                    <a:pt x="717" y="176"/>
                  </a:cubicBezTo>
                  <a:cubicBezTo>
                    <a:pt x="710" y="174"/>
                    <a:pt x="710" y="174"/>
                    <a:pt x="710" y="174"/>
                  </a:cubicBezTo>
                  <a:cubicBezTo>
                    <a:pt x="710" y="174"/>
                    <a:pt x="708" y="132"/>
                    <a:pt x="708" y="127"/>
                  </a:cubicBezTo>
                  <a:cubicBezTo>
                    <a:pt x="708" y="122"/>
                    <a:pt x="703" y="111"/>
                    <a:pt x="703" y="111"/>
                  </a:cubicBezTo>
                  <a:cubicBezTo>
                    <a:pt x="715" y="108"/>
                    <a:pt x="715" y="108"/>
                    <a:pt x="715" y="108"/>
                  </a:cubicBezTo>
                  <a:cubicBezTo>
                    <a:pt x="715" y="108"/>
                    <a:pt x="697" y="93"/>
                    <a:pt x="696" y="84"/>
                  </a:cubicBezTo>
                  <a:cubicBezTo>
                    <a:pt x="695" y="75"/>
                    <a:pt x="701" y="59"/>
                    <a:pt x="693" y="53"/>
                  </a:cubicBezTo>
                  <a:cubicBezTo>
                    <a:pt x="685" y="47"/>
                    <a:pt x="674" y="39"/>
                    <a:pt x="674" y="39"/>
                  </a:cubicBezTo>
                  <a:cubicBezTo>
                    <a:pt x="674" y="39"/>
                    <a:pt x="665" y="27"/>
                    <a:pt x="661" y="23"/>
                  </a:cubicBezTo>
                  <a:cubicBezTo>
                    <a:pt x="657" y="19"/>
                    <a:pt x="656" y="26"/>
                    <a:pt x="650" y="22"/>
                  </a:cubicBezTo>
                  <a:cubicBezTo>
                    <a:pt x="646" y="19"/>
                    <a:pt x="639" y="10"/>
                    <a:pt x="634" y="0"/>
                  </a:cubicBezTo>
                  <a:cubicBezTo>
                    <a:pt x="618" y="15"/>
                    <a:pt x="618" y="15"/>
                    <a:pt x="618" y="15"/>
                  </a:cubicBezTo>
                  <a:lnTo>
                    <a:pt x="601" y="1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8" name="Freeform 131">
              <a:extLst>
                <a:ext uri="{FF2B5EF4-FFF2-40B4-BE49-F238E27FC236}">
                  <a16:creationId xmlns:a16="http://schemas.microsoft.com/office/drawing/2014/main" id="{A6F18996-FC2F-4CF7-A5FD-0A87FC1D2746}"/>
                </a:ext>
              </a:extLst>
            </p:cNvPr>
            <p:cNvSpPr>
              <a:spLocks noEditPoints="1"/>
            </p:cNvSpPr>
            <p:nvPr/>
          </p:nvSpPr>
          <p:spPr bwMode="gray">
            <a:xfrm>
              <a:off x="10366714" y="1601107"/>
              <a:ext cx="149139" cy="596558"/>
            </a:xfrm>
            <a:custGeom>
              <a:avLst/>
              <a:gdLst>
                <a:gd name="T0" fmla="*/ 0 w 199"/>
                <a:gd name="T1" fmla="*/ 794 h 794"/>
                <a:gd name="T2" fmla="*/ 9 w 199"/>
                <a:gd name="T3" fmla="*/ 791 h 794"/>
                <a:gd name="T4" fmla="*/ 25 w 199"/>
                <a:gd name="T5" fmla="*/ 764 h 794"/>
                <a:gd name="T6" fmla="*/ 12 w 199"/>
                <a:gd name="T7" fmla="*/ 755 h 794"/>
                <a:gd name="T8" fmla="*/ 0 w 199"/>
                <a:gd name="T9" fmla="*/ 794 h 794"/>
                <a:gd name="T10" fmla="*/ 76 w 199"/>
                <a:gd name="T11" fmla="*/ 712 h 794"/>
                <a:gd name="T12" fmla="*/ 49 w 199"/>
                <a:gd name="T13" fmla="*/ 708 h 794"/>
                <a:gd name="T14" fmla="*/ 36 w 199"/>
                <a:gd name="T15" fmla="*/ 755 h 794"/>
                <a:gd name="T16" fmla="*/ 43 w 199"/>
                <a:gd name="T17" fmla="*/ 757 h 794"/>
                <a:gd name="T18" fmla="*/ 55 w 199"/>
                <a:gd name="T19" fmla="*/ 733 h 794"/>
                <a:gd name="T20" fmla="*/ 88 w 199"/>
                <a:gd name="T21" fmla="*/ 715 h 794"/>
                <a:gd name="T22" fmla="*/ 79 w 199"/>
                <a:gd name="T23" fmla="*/ 699 h 794"/>
                <a:gd name="T24" fmla="*/ 76 w 199"/>
                <a:gd name="T25" fmla="*/ 712 h 794"/>
                <a:gd name="T26" fmla="*/ 128 w 199"/>
                <a:gd name="T27" fmla="*/ 672 h 794"/>
                <a:gd name="T28" fmla="*/ 117 w 199"/>
                <a:gd name="T29" fmla="*/ 697 h 794"/>
                <a:gd name="T30" fmla="*/ 128 w 199"/>
                <a:gd name="T31" fmla="*/ 672 h 794"/>
                <a:gd name="T32" fmla="*/ 189 w 199"/>
                <a:gd name="T33" fmla="*/ 423 h 794"/>
                <a:gd name="T34" fmla="*/ 177 w 199"/>
                <a:gd name="T35" fmla="*/ 434 h 794"/>
                <a:gd name="T36" fmla="*/ 185 w 199"/>
                <a:gd name="T37" fmla="*/ 449 h 794"/>
                <a:gd name="T38" fmla="*/ 173 w 199"/>
                <a:gd name="T39" fmla="*/ 449 h 794"/>
                <a:gd name="T40" fmla="*/ 173 w 199"/>
                <a:gd name="T41" fmla="*/ 469 h 794"/>
                <a:gd name="T42" fmla="*/ 189 w 199"/>
                <a:gd name="T43" fmla="*/ 467 h 794"/>
                <a:gd name="T44" fmla="*/ 198 w 199"/>
                <a:gd name="T45" fmla="*/ 456 h 794"/>
                <a:gd name="T46" fmla="*/ 189 w 199"/>
                <a:gd name="T47" fmla="*/ 437 h 794"/>
                <a:gd name="T48" fmla="*/ 199 w 199"/>
                <a:gd name="T49" fmla="*/ 435 h 794"/>
                <a:gd name="T50" fmla="*/ 189 w 199"/>
                <a:gd name="T51" fmla="*/ 423 h 794"/>
                <a:gd name="T52" fmla="*/ 184 w 199"/>
                <a:gd name="T53" fmla="*/ 513 h 794"/>
                <a:gd name="T54" fmla="*/ 195 w 199"/>
                <a:gd name="T55" fmla="*/ 499 h 794"/>
                <a:gd name="T56" fmla="*/ 178 w 199"/>
                <a:gd name="T57" fmla="*/ 485 h 794"/>
                <a:gd name="T58" fmla="*/ 184 w 199"/>
                <a:gd name="T59" fmla="*/ 513 h 794"/>
                <a:gd name="T60" fmla="*/ 170 w 199"/>
                <a:gd name="T61" fmla="*/ 636 h 794"/>
                <a:gd name="T62" fmla="*/ 171 w 199"/>
                <a:gd name="T63" fmla="*/ 615 h 794"/>
                <a:gd name="T64" fmla="*/ 162 w 199"/>
                <a:gd name="T65" fmla="*/ 632 h 794"/>
                <a:gd name="T66" fmla="*/ 170 w 199"/>
                <a:gd name="T67" fmla="*/ 636 h 794"/>
                <a:gd name="T68" fmla="*/ 169 w 199"/>
                <a:gd name="T69" fmla="*/ 573 h 794"/>
                <a:gd name="T70" fmla="*/ 181 w 199"/>
                <a:gd name="T71" fmla="*/ 571 h 794"/>
                <a:gd name="T72" fmla="*/ 169 w 199"/>
                <a:gd name="T73" fmla="*/ 559 h 794"/>
                <a:gd name="T74" fmla="*/ 169 w 199"/>
                <a:gd name="T75" fmla="*/ 573 h 794"/>
                <a:gd name="T76" fmla="*/ 82 w 199"/>
                <a:gd name="T77" fmla="*/ 14 h 794"/>
                <a:gd name="T78" fmla="*/ 94 w 199"/>
                <a:gd name="T79" fmla="*/ 38 h 794"/>
                <a:gd name="T80" fmla="*/ 114 w 199"/>
                <a:gd name="T81" fmla="*/ 14 h 794"/>
                <a:gd name="T82" fmla="*/ 106 w 199"/>
                <a:gd name="T83" fmla="*/ 0 h 794"/>
                <a:gd name="T84" fmla="*/ 82 w 199"/>
                <a:gd name="T85" fmla="*/ 1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9" h="794">
                  <a:moveTo>
                    <a:pt x="0" y="794"/>
                  </a:moveTo>
                  <a:cubicBezTo>
                    <a:pt x="9" y="791"/>
                    <a:pt x="9" y="791"/>
                    <a:pt x="9" y="791"/>
                  </a:cubicBezTo>
                  <a:cubicBezTo>
                    <a:pt x="25" y="764"/>
                    <a:pt x="25" y="764"/>
                    <a:pt x="25" y="764"/>
                  </a:cubicBezTo>
                  <a:cubicBezTo>
                    <a:pt x="12" y="755"/>
                    <a:pt x="12" y="755"/>
                    <a:pt x="12" y="755"/>
                  </a:cubicBezTo>
                  <a:lnTo>
                    <a:pt x="0" y="794"/>
                  </a:lnTo>
                  <a:close/>
                  <a:moveTo>
                    <a:pt x="76" y="712"/>
                  </a:moveTo>
                  <a:cubicBezTo>
                    <a:pt x="49" y="708"/>
                    <a:pt x="49" y="708"/>
                    <a:pt x="49" y="708"/>
                  </a:cubicBezTo>
                  <a:cubicBezTo>
                    <a:pt x="36" y="755"/>
                    <a:pt x="36" y="755"/>
                    <a:pt x="36" y="755"/>
                  </a:cubicBezTo>
                  <a:cubicBezTo>
                    <a:pt x="43" y="757"/>
                    <a:pt x="43" y="757"/>
                    <a:pt x="43" y="757"/>
                  </a:cubicBezTo>
                  <a:cubicBezTo>
                    <a:pt x="55" y="733"/>
                    <a:pt x="55" y="733"/>
                    <a:pt x="55" y="733"/>
                  </a:cubicBezTo>
                  <a:cubicBezTo>
                    <a:pt x="88" y="715"/>
                    <a:pt x="88" y="715"/>
                    <a:pt x="88" y="715"/>
                  </a:cubicBezTo>
                  <a:cubicBezTo>
                    <a:pt x="79" y="699"/>
                    <a:pt x="79" y="699"/>
                    <a:pt x="79" y="699"/>
                  </a:cubicBezTo>
                  <a:lnTo>
                    <a:pt x="76" y="712"/>
                  </a:lnTo>
                  <a:close/>
                  <a:moveTo>
                    <a:pt x="128" y="672"/>
                  </a:moveTo>
                  <a:cubicBezTo>
                    <a:pt x="119" y="670"/>
                    <a:pt x="109" y="694"/>
                    <a:pt x="117" y="697"/>
                  </a:cubicBezTo>
                  <a:cubicBezTo>
                    <a:pt x="128" y="701"/>
                    <a:pt x="138" y="675"/>
                    <a:pt x="128" y="672"/>
                  </a:cubicBezTo>
                  <a:close/>
                  <a:moveTo>
                    <a:pt x="189" y="423"/>
                  </a:moveTo>
                  <a:cubicBezTo>
                    <a:pt x="177" y="434"/>
                    <a:pt x="177" y="434"/>
                    <a:pt x="177" y="434"/>
                  </a:cubicBezTo>
                  <a:cubicBezTo>
                    <a:pt x="185" y="449"/>
                    <a:pt x="185" y="449"/>
                    <a:pt x="185" y="449"/>
                  </a:cubicBezTo>
                  <a:cubicBezTo>
                    <a:pt x="173" y="449"/>
                    <a:pt x="173" y="449"/>
                    <a:pt x="173" y="449"/>
                  </a:cubicBezTo>
                  <a:cubicBezTo>
                    <a:pt x="173" y="469"/>
                    <a:pt x="173" y="469"/>
                    <a:pt x="173" y="469"/>
                  </a:cubicBezTo>
                  <a:cubicBezTo>
                    <a:pt x="189" y="467"/>
                    <a:pt x="189" y="467"/>
                    <a:pt x="189" y="467"/>
                  </a:cubicBezTo>
                  <a:cubicBezTo>
                    <a:pt x="198" y="456"/>
                    <a:pt x="198" y="456"/>
                    <a:pt x="198" y="456"/>
                  </a:cubicBezTo>
                  <a:cubicBezTo>
                    <a:pt x="189" y="437"/>
                    <a:pt x="189" y="437"/>
                    <a:pt x="189" y="437"/>
                  </a:cubicBezTo>
                  <a:cubicBezTo>
                    <a:pt x="199" y="435"/>
                    <a:pt x="199" y="435"/>
                    <a:pt x="199" y="435"/>
                  </a:cubicBezTo>
                  <a:lnTo>
                    <a:pt x="189" y="423"/>
                  </a:lnTo>
                  <a:close/>
                  <a:moveTo>
                    <a:pt x="184" y="513"/>
                  </a:moveTo>
                  <a:cubicBezTo>
                    <a:pt x="195" y="499"/>
                    <a:pt x="195" y="499"/>
                    <a:pt x="195" y="499"/>
                  </a:cubicBezTo>
                  <a:cubicBezTo>
                    <a:pt x="178" y="485"/>
                    <a:pt x="178" y="485"/>
                    <a:pt x="178" y="485"/>
                  </a:cubicBezTo>
                  <a:lnTo>
                    <a:pt x="184" y="513"/>
                  </a:lnTo>
                  <a:close/>
                  <a:moveTo>
                    <a:pt x="170" y="636"/>
                  </a:moveTo>
                  <a:cubicBezTo>
                    <a:pt x="171" y="615"/>
                    <a:pt x="171" y="615"/>
                    <a:pt x="171" y="615"/>
                  </a:cubicBezTo>
                  <a:cubicBezTo>
                    <a:pt x="162" y="632"/>
                    <a:pt x="162" y="632"/>
                    <a:pt x="162" y="632"/>
                  </a:cubicBezTo>
                  <a:lnTo>
                    <a:pt x="170" y="636"/>
                  </a:lnTo>
                  <a:close/>
                  <a:moveTo>
                    <a:pt x="169" y="573"/>
                  </a:moveTo>
                  <a:cubicBezTo>
                    <a:pt x="181" y="571"/>
                    <a:pt x="181" y="571"/>
                    <a:pt x="181" y="571"/>
                  </a:cubicBezTo>
                  <a:cubicBezTo>
                    <a:pt x="169" y="559"/>
                    <a:pt x="169" y="559"/>
                    <a:pt x="169" y="559"/>
                  </a:cubicBezTo>
                  <a:lnTo>
                    <a:pt x="169" y="573"/>
                  </a:lnTo>
                  <a:close/>
                  <a:moveTo>
                    <a:pt x="82" y="14"/>
                  </a:moveTo>
                  <a:cubicBezTo>
                    <a:pt x="94" y="38"/>
                    <a:pt x="94" y="38"/>
                    <a:pt x="94" y="38"/>
                  </a:cubicBezTo>
                  <a:cubicBezTo>
                    <a:pt x="114" y="14"/>
                    <a:pt x="114" y="14"/>
                    <a:pt x="114" y="14"/>
                  </a:cubicBezTo>
                  <a:cubicBezTo>
                    <a:pt x="106" y="0"/>
                    <a:pt x="106" y="0"/>
                    <a:pt x="106" y="0"/>
                  </a:cubicBezTo>
                  <a:lnTo>
                    <a:pt x="82"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39" name="Freeform 132">
              <a:extLst>
                <a:ext uri="{FF2B5EF4-FFF2-40B4-BE49-F238E27FC236}">
                  <a16:creationId xmlns:a16="http://schemas.microsoft.com/office/drawing/2014/main" id="{C868B8E2-0FB0-4E44-AF2A-3E23B98FE92B}"/>
                </a:ext>
              </a:extLst>
            </p:cNvPr>
            <p:cNvSpPr>
              <a:spLocks noEditPoints="1"/>
            </p:cNvSpPr>
            <p:nvPr/>
          </p:nvSpPr>
          <p:spPr bwMode="gray">
            <a:xfrm>
              <a:off x="9567752" y="3258685"/>
              <a:ext cx="55395" cy="40481"/>
            </a:xfrm>
            <a:custGeom>
              <a:avLst/>
              <a:gdLst>
                <a:gd name="T0" fmla="*/ 16 w 76"/>
                <a:gd name="T1" fmla="*/ 34 h 52"/>
                <a:gd name="T2" fmla="*/ 11 w 76"/>
                <a:gd name="T3" fmla="*/ 52 h 52"/>
                <a:gd name="T4" fmla="*/ 16 w 76"/>
                <a:gd name="T5" fmla="*/ 34 h 52"/>
                <a:gd name="T6" fmla="*/ 35 w 76"/>
                <a:gd name="T7" fmla="*/ 8 h 52"/>
                <a:gd name="T8" fmla="*/ 47 w 76"/>
                <a:gd name="T9" fmla="*/ 26 h 52"/>
                <a:gd name="T10" fmla="*/ 58 w 76"/>
                <a:gd name="T11" fmla="*/ 21 h 52"/>
                <a:gd name="T12" fmla="*/ 35 w 76"/>
                <a:gd name="T13" fmla="*/ 8 h 52"/>
                <a:gd name="T14" fmla="*/ 71 w 76"/>
                <a:gd name="T15" fmla="*/ 32 h 52"/>
                <a:gd name="T16" fmla="*/ 58 w 76"/>
                <a:gd name="T17" fmla="*/ 42 h 52"/>
                <a:gd name="T18" fmla="*/ 71 w 76"/>
                <a:gd name="T19"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2">
                  <a:moveTo>
                    <a:pt x="16" y="34"/>
                  </a:moveTo>
                  <a:cubicBezTo>
                    <a:pt x="0" y="34"/>
                    <a:pt x="11" y="52"/>
                    <a:pt x="11" y="52"/>
                  </a:cubicBezTo>
                  <a:cubicBezTo>
                    <a:pt x="23" y="52"/>
                    <a:pt x="32" y="34"/>
                    <a:pt x="16" y="34"/>
                  </a:cubicBezTo>
                  <a:close/>
                  <a:moveTo>
                    <a:pt x="35" y="8"/>
                  </a:moveTo>
                  <a:cubicBezTo>
                    <a:pt x="28" y="16"/>
                    <a:pt x="47" y="26"/>
                    <a:pt x="47" y="26"/>
                  </a:cubicBezTo>
                  <a:cubicBezTo>
                    <a:pt x="58" y="21"/>
                    <a:pt x="58" y="21"/>
                    <a:pt x="58" y="21"/>
                  </a:cubicBezTo>
                  <a:cubicBezTo>
                    <a:pt x="58" y="21"/>
                    <a:pt x="41" y="0"/>
                    <a:pt x="35" y="8"/>
                  </a:cubicBezTo>
                  <a:close/>
                  <a:moveTo>
                    <a:pt x="71" y="32"/>
                  </a:moveTo>
                  <a:cubicBezTo>
                    <a:pt x="66" y="26"/>
                    <a:pt x="51" y="38"/>
                    <a:pt x="58" y="42"/>
                  </a:cubicBezTo>
                  <a:cubicBezTo>
                    <a:pt x="68" y="48"/>
                    <a:pt x="76" y="37"/>
                    <a:pt x="71" y="3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0" name="Japan">
              <a:extLst>
                <a:ext uri="{FF2B5EF4-FFF2-40B4-BE49-F238E27FC236}">
                  <a16:creationId xmlns:a16="http://schemas.microsoft.com/office/drawing/2014/main" id="{AC1F79B5-A8E8-418B-887F-262F73D34F92}"/>
                </a:ext>
              </a:extLst>
            </p:cNvPr>
            <p:cNvSpPr>
              <a:spLocks noEditPoints="1"/>
            </p:cNvSpPr>
            <p:nvPr/>
          </p:nvSpPr>
          <p:spPr bwMode="gray">
            <a:xfrm>
              <a:off x="9949124" y="2120965"/>
              <a:ext cx="445287" cy="865009"/>
            </a:xfrm>
            <a:custGeom>
              <a:avLst/>
              <a:gdLst>
                <a:gd name="T0" fmla="*/ 529 w 591"/>
                <a:gd name="T1" fmla="*/ 401 h 1153"/>
                <a:gd name="T2" fmla="*/ 547 w 591"/>
                <a:gd name="T3" fmla="*/ 349 h 1153"/>
                <a:gd name="T4" fmla="*/ 492 w 591"/>
                <a:gd name="T5" fmla="*/ 276 h 1153"/>
                <a:gd name="T6" fmla="*/ 448 w 591"/>
                <a:gd name="T7" fmla="*/ 241 h 1153"/>
                <a:gd name="T8" fmla="*/ 441 w 591"/>
                <a:gd name="T9" fmla="*/ 258 h 1153"/>
                <a:gd name="T10" fmla="*/ 418 w 591"/>
                <a:gd name="T11" fmla="*/ 264 h 1153"/>
                <a:gd name="T12" fmla="*/ 456 w 591"/>
                <a:gd name="T13" fmla="*/ 373 h 1153"/>
                <a:gd name="T14" fmla="*/ 443 w 591"/>
                <a:gd name="T15" fmla="*/ 450 h 1153"/>
                <a:gd name="T16" fmla="*/ 383 w 591"/>
                <a:gd name="T17" fmla="*/ 448 h 1153"/>
                <a:gd name="T18" fmla="*/ 367 w 591"/>
                <a:gd name="T19" fmla="*/ 514 h 1153"/>
                <a:gd name="T20" fmla="*/ 259 w 591"/>
                <a:gd name="T21" fmla="*/ 546 h 1153"/>
                <a:gd name="T22" fmla="*/ 179 w 591"/>
                <a:gd name="T23" fmla="*/ 601 h 1153"/>
                <a:gd name="T24" fmla="*/ 241 w 591"/>
                <a:gd name="T25" fmla="*/ 607 h 1153"/>
                <a:gd name="T26" fmla="*/ 331 w 591"/>
                <a:gd name="T27" fmla="*/ 584 h 1153"/>
                <a:gd name="T28" fmla="*/ 407 w 591"/>
                <a:gd name="T29" fmla="*/ 654 h 1153"/>
                <a:gd name="T30" fmla="*/ 415 w 591"/>
                <a:gd name="T31" fmla="*/ 583 h 1153"/>
                <a:gd name="T32" fmla="*/ 464 w 591"/>
                <a:gd name="T33" fmla="*/ 585 h 1153"/>
                <a:gd name="T34" fmla="*/ 528 w 591"/>
                <a:gd name="T35" fmla="*/ 556 h 1153"/>
                <a:gd name="T36" fmla="*/ 578 w 591"/>
                <a:gd name="T37" fmla="*/ 538 h 1153"/>
                <a:gd name="T38" fmla="*/ 299 w 591"/>
                <a:gd name="T39" fmla="*/ 628 h 1153"/>
                <a:gd name="T40" fmla="*/ 276 w 591"/>
                <a:gd name="T41" fmla="*/ 674 h 1153"/>
                <a:gd name="T42" fmla="*/ 358 w 591"/>
                <a:gd name="T43" fmla="*/ 638 h 1153"/>
                <a:gd name="T44" fmla="*/ 256 w 591"/>
                <a:gd name="T45" fmla="*/ 689 h 1153"/>
                <a:gd name="T46" fmla="*/ 184 w 591"/>
                <a:gd name="T47" fmla="*/ 634 h 1153"/>
                <a:gd name="T48" fmla="*/ 174 w 591"/>
                <a:gd name="T49" fmla="*/ 687 h 1153"/>
                <a:gd name="T50" fmla="*/ 182 w 591"/>
                <a:gd name="T51" fmla="*/ 727 h 1153"/>
                <a:gd name="T52" fmla="*/ 233 w 591"/>
                <a:gd name="T53" fmla="*/ 780 h 1153"/>
                <a:gd name="T54" fmla="*/ 172 w 591"/>
                <a:gd name="T55" fmla="*/ 718 h 1153"/>
                <a:gd name="T56" fmla="*/ 432 w 591"/>
                <a:gd name="T57" fmla="*/ 423 h 1153"/>
                <a:gd name="T58" fmla="*/ 411 w 591"/>
                <a:gd name="T59" fmla="*/ 400 h 1153"/>
                <a:gd name="T60" fmla="*/ 374 w 591"/>
                <a:gd name="T61" fmla="*/ 72 h 1153"/>
                <a:gd name="T62" fmla="*/ 354 w 591"/>
                <a:gd name="T63" fmla="*/ 123 h 1153"/>
                <a:gd name="T64" fmla="*/ 390 w 591"/>
                <a:gd name="T65" fmla="*/ 198 h 1153"/>
                <a:gd name="T66" fmla="*/ 437 w 591"/>
                <a:gd name="T67" fmla="*/ 205 h 1153"/>
                <a:gd name="T68" fmla="*/ 409 w 591"/>
                <a:gd name="T69" fmla="*/ 179 h 1153"/>
                <a:gd name="T70" fmla="*/ 557 w 591"/>
                <a:gd name="T71" fmla="*/ 147 h 1153"/>
                <a:gd name="T72" fmla="*/ 523 w 591"/>
                <a:gd name="T73" fmla="*/ 96 h 1153"/>
                <a:gd name="T74" fmla="*/ 194 w 591"/>
                <a:gd name="T75" fmla="*/ 984 h 1153"/>
                <a:gd name="T76" fmla="*/ 208 w 591"/>
                <a:gd name="T77" fmla="*/ 933 h 1153"/>
                <a:gd name="T78" fmla="*/ 208 w 591"/>
                <a:gd name="T79" fmla="*/ 933 h 1153"/>
                <a:gd name="T80" fmla="*/ 230 w 591"/>
                <a:gd name="T81" fmla="*/ 810 h 1153"/>
                <a:gd name="T82" fmla="*/ 252 w 591"/>
                <a:gd name="T83" fmla="*/ 792 h 1153"/>
                <a:gd name="T84" fmla="*/ 252 w 591"/>
                <a:gd name="T85" fmla="*/ 792 h 1153"/>
                <a:gd name="T86" fmla="*/ 32 w 591"/>
                <a:gd name="T87" fmla="*/ 1144 h 1153"/>
                <a:gd name="T88" fmla="*/ 90 w 591"/>
                <a:gd name="T89" fmla="*/ 1125 h 1153"/>
                <a:gd name="T90" fmla="*/ 16 w 591"/>
                <a:gd name="T91" fmla="*/ 1134 h 1153"/>
                <a:gd name="T92" fmla="*/ 184 w 591"/>
                <a:gd name="T93" fmla="*/ 1008 h 1153"/>
                <a:gd name="T94" fmla="*/ 198 w 591"/>
                <a:gd name="T95" fmla="*/ 10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1153">
                  <a:moveTo>
                    <a:pt x="591" y="531"/>
                  </a:moveTo>
                  <a:cubicBezTo>
                    <a:pt x="591" y="531"/>
                    <a:pt x="559" y="513"/>
                    <a:pt x="560" y="499"/>
                  </a:cubicBezTo>
                  <a:cubicBezTo>
                    <a:pt x="561" y="485"/>
                    <a:pt x="562" y="459"/>
                    <a:pt x="556" y="447"/>
                  </a:cubicBezTo>
                  <a:cubicBezTo>
                    <a:pt x="550" y="435"/>
                    <a:pt x="526" y="418"/>
                    <a:pt x="529" y="401"/>
                  </a:cubicBezTo>
                  <a:cubicBezTo>
                    <a:pt x="532" y="384"/>
                    <a:pt x="548" y="389"/>
                    <a:pt x="548" y="389"/>
                  </a:cubicBezTo>
                  <a:cubicBezTo>
                    <a:pt x="545" y="362"/>
                    <a:pt x="545" y="362"/>
                    <a:pt x="545" y="362"/>
                  </a:cubicBezTo>
                  <a:cubicBezTo>
                    <a:pt x="537" y="356"/>
                    <a:pt x="537" y="356"/>
                    <a:pt x="537" y="356"/>
                  </a:cubicBezTo>
                  <a:cubicBezTo>
                    <a:pt x="547" y="349"/>
                    <a:pt x="547" y="349"/>
                    <a:pt x="547" y="349"/>
                  </a:cubicBezTo>
                  <a:cubicBezTo>
                    <a:pt x="547" y="349"/>
                    <a:pt x="542" y="331"/>
                    <a:pt x="538" y="321"/>
                  </a:cubicBezTo>
                  <a:cubicBezTo>
                    <a:pt x="534" y="311"/>
                    <a:pt x="520" y="303"/>
                    <a:pt x="520" y="303"/>
                  </a:cubicBezTo>
                  <a:cubicBezTo>
                    <a:pt x="516" y="290"/>
                    <a:pt x="516" y="290"/>
                    <a:pt x="516" y="290"/>
                  </a:cubicBezTo>
                  <a:cubicBezTo>
                    <a:pt x="516" y="290"/>
                    <a:pt x="501" y="283"/>
                    <a:pt x="492" y="276"/>
                  </a:cubicBezTo>
                  <a:cubicBezTo>
                    <a:pt x="483" y="269"/>
                    <a:pt x="468" y="253"/>
                    <a:pt x="468" y="244"/>
                  </a:cubicBezTo>
                  <a:cubicBezTo>
                    <a:pt x="468" y="235"/>
                    <a:pt x="465" y="231"/>
                    <a:pt x="465" y="231"/>
                  </a:cubicBezTo>
                  <a:cubicBezTo>
                    <a:pt x="465" y="231"/>
                    <a:pt x="442" y="214"/>
                    <a:pt x="439" y="226"/>
                  </a:cubicBezTo>
                  <a:cubicBezTo>
                    <a:pt x="436" y="238"/>
                    <a:pt x="448" y="241"/>
                    <a:pt x="448" y="241"/>
                  </a:cubicBezTo>
                  <a:cubicBezTo>
                    <a:pt x="455" y="237"/>
                    <a:pt x="455" y="237"/>
                    <a:pt x="455" y="237"/>
                  </a:cubicBezTo>
                  <a:cubicBezTo>
                    <a:pt x="455" y="237"/>
                    <a:pt x="463" y="256"/>
                    <a:pt x="459" y="256"/>
                  </a:cubicBezTo>
                  <a:cubicBezTo>
                    <a:pt x="455" y="256"/>
                    <a:pt x="450" y="249"/>
                    <a:pt x="450" y="249"/>
                  </a:cubicBezTo>
                  <a:cubicBezTo>
                    <a:pt x="441" y="258"/>
                    <a:pt x="441" y="258"/>
                    <a:pt x="441" y="258"/>
                  </a:cubicBezTo>
                  <a:cubicBezTo>
                    <a:pt x="428" y="237"/>
                    <a:pt x="428" y="237"/>
                    <a:pt x="428" y="237"/>
                  </a:cubicBezTo>
                  <a:cubicBezTo>
                    <a:pt x="416" y="237"/>
                    <a:pt x="416" y="237"/>
                    <a:pt x="416" y="237"/>
                  </a:cubicBezTo>
                  <a:cubicBezTo>
                    <a:pt x="430" y="261"/>
                    <a:pt x="430" y="261"/>
                    <a:pt x="430" y="261"/>
                  </a:cubicBezTo>
                  <a:cubicBezTo>
                    <a:pt x="418" y="264"/>
                    <a:pt x="418" y="264"/>
                    <a:pt x="418" y="264"/>
                  </a:cubicBezTo>
                  <a:cubicBezTo>
                    <a:pt x="437" y="296"/>
                    <a:pt x="437" y="296"/>
                    <a:pt x="437" y="296"/>
                  </a:cubicBezTo>
                  <a:cubicBezTo>
                    <a:pt x="430" y="304"/>
                    <a:pt x="430" y="304"/>
                    <a:pt x="430" y="304"/>
                  </a:cubicBezTo>
                  <a:cubicBezTo>
                    <a:pt x="430" y="304"/>
                    <a:pt x="466" y="322"/>
                    <a:pt x="464" y="337"/>
                  </a:cubicBezTo>
                  <a:cubicBezTo>
                    <a:pt x="462" y="352"/>
                    <a:pt x="456" y="373"/>
                    <a:pt x="456" y="373"/>
                  </a:cubicBezTo>
                  <a:cubicBezTo>
                    <a:pt x="454" y="391"/>
                    <a:pt x="454" y="391"/>
                    <a:pt x="454" y="391"/>
                  </a:cubicBezTo>
                  <a:cubicBezTo>
                    <a:pt x="454" y="391"/>
                    <a:pt x="475" y="404"/>
                    <a:pt x="465" y="411"/>
                  </a:cubicBezTo>
                  <a:cubicBezTo>
                    <a:pt x="455" y="418"/>
                    <a:pt x="447" y="414"/>
                    <a:pt x="447" y="414"/>
                  </a:cubicBezTo>
                  <a:cubicBezTo>
                    <a:pt x="447" y="414"/>
                    <a:pt x="454" y="444"/>
                    <a:pt x="443" y="450"/>
                  </a:cubicBezTo>
                  <a:cubicBezTo>
                    <a:pt x="432" y="456"/>
                    <a:pt x="409" y="464"/>
                    <a:pt x="409" y="464"/>
                  </a:cubicBezTo>
                  <a:cubicBezTo>
                    <a:pt x="409" y="473"/>
                    <a:pt x="409" y="473"/>
                    <a:pt x="409" y="473"/>
                  </a:cubicBezTo>
                  <a:cubicBezTo>
                    <a:pt x="409" y="473"/>
                    <a:pt x="398" y="477"/>
                    <a:pt x="389" y="467"/>
                  </a:cubicBezTo>
                  <a:cubicBezTo>
                    <a:pt x="380" y="457"/>
                    <a:pt x="383" y="448"/>
                    <a:pt x="383" y="448"/>
                  </a:cubicBezTo>
                  <a:cubicBezTo>
                    <a:pt x="386" y="435"/>
                    <a:pt x="386" y="435"/>
                    <a:pt x="386" y="435"/>
                  </a:cubicBezTo>
                  <a:cubicBezTo>
                    <a:pt x="386" y="435"/>
                    <a:pt x="360" y="440"/>
                    <a:pt x="364" y="450"/>
                  </a:cubicBezTo>
                  <a:cubicBezTo>
                    <a:pt x="368" y="460"/>
                    <a:pt x="381" y="474"/>
                    <a:pt x="379" y="481"/>
                  </a:cubicBezTo>
                  <a:cubicBezTo>
                    <a:pt x="377" y="488"/>
                    <a:pt x="363" y="504"/>
                    <a:pt x="367" y="514"/>
                  </a:cubicBezTo>
                  <a:cubicBezTo>
                    <a:pt x="371" y="524"/>
                    <a:pt x="384" y="539"/>
                    <a:pt x="374" y="540"/>
                  </a:cubicBezTo>
                  <a:cubicBezTo>
                    <a:pt x="364" y="541"/>
                    <a:pt x="338" y="529"/>
                    <a:pt x="329" y="530"/>
                  </a:cubicBezTo>
                  <a:cubicBezTo>
                    <a:pt x="320" y="531"/>
                    <a:pt x="281" y="546"/>
                    <a:pt x="278" y="546"/>
                  </a:cubicBezTo>
                  <a:cubicBezTo>
                    <a:pt x="275" y="546"/>
                    <a:pt x="259" y="546"/>
                    <a:pt x="259" y="546"/>
                  </a:cubicBezTo>
                  <a:cubicBezTo>
                    <a:pt x="251" y="538"/>
                    <a:pt x="251" y="538"/>
                    <a:pt x="251" y="538"/>
                  </a:cubicBezTo>
                  <a:cubicBezTo>
                    <a:pt x="229" y="555"/>
                    <a:pt x="229" y="555"/>
                    <a:pt x="229" y="555"/>
                  </a:cubicBezTo>
                  <a:cubicBezTo>
                    <a:pt x="229" y="555"/>
                    <a:pt x="202" y="600"/>
                    <a:pt x="198" y="600"/>
                  </a:cubicBezTo>
                  <a:cubicBezTo>
                    <a:pt x="194" y="600"/>
                    <a:pt x="179" y="601"/>
                    <a:pt x="179" y="601"/>
                  </a:cubicBezTo>
                  <a:cubicBezTo>
                    <a:pt x="179" y="601"/>
                    <a:pt x="184" y="625"/>
                    <a:pt x="191" y="625"/>
                  </a:cubicBezTo>
                  <a:cubicBezTo>
                    <a:pt x="198" y="625"/>
                    <a:pt x="210" y="621"/>
                    <a:pt x="210" y="621"/>
                  </a:cubicBezTo>
                  <a:cubicBezTo>
                    <a:pt x="210" y="621"/>
                    <a:pt x="229" y="632"/>
                    <a:pt x="234" y="630"/>
                  </a:cubicBezTo>
                  <a:cubicBezTo>
                    <a:pt x="239" y="628"/>
                    <a:pt x="241" y="607"/>
                    <a:pt x="241" y="607"/>
                  </a:cubicBezTo>
                  <a:cubicBezTo>
                    <a:pt x="256" y="615"/>
                    <a:pt x="256" y="615"/>
                    <a:pt x="256" y="615"/>
                  </a:cubicBezTo>
                  <a:cubicBezTo>
                    <a:pt x="256" y="615"/>
                    <a:pt x="290" y="598"/>
                    <a:pt x="295" y="595"/>
                  </a:cubicBezTo>
                  <a:cubicBezTo>
                    <a:pt x="300" y="592"/>
                    <a:pt x="313" y="601"/>
                    <a:pt x="321" y="600"/>
                  </a:cubicBezTo>
                  <a:cubicBezTo>
                    <a:pt x="329" y="599"/>
                    <a:pt x="314" y="584"/>
                    <a:pt x="331" y="584"/>
                  </a:cubicBezTo>
                  <a:cubicBezTo>
                    <a:pt x="348" y="584"/>
                    <a:pt x="352" y="593"/>
                    <a:pt x="352" y="593"/>
                  </a:cubicBezTo>
                  <a:cubicBezTo>
                    <a:pt x="352" y="593"/>
                    <a:pt x="372" y="580"/>
                    <a:pt x="376" y="588"/>
                  </a:cubicBezTo>
                  <a:cubicBezTo>
                    <a:pt x="380" y="596"/>
                    <a:pt x="367" y="615"/>
                    <a:pt x="367" y="615"/>
                  </a:cubicBezTo>
                  <a:cubicBezTo>
                    <a:pt x="367" y="615"/>
                    <a:pt x="387" y="654"/>
                    <a:pt x="407" y="654"/>
                  </a:cubicBezTo>
                  <a:cubicBezTo>
                    <a:pt x="427" y="654"/>
                    <a:pt x="425" y="616"/>
                    <a:pt x="425" y="616"/>
                  </a:cubicBezTo>
                  <a:cubicBezTo>
                    <a:pt x="447" y="612"/>
                    <a:pt x="447" y="612"/>
                    <a:pt x="447" y="612"/>
                  </a:cubicBezTo>
                  <a:cubicBezTo>
                    <a:pt x="447" y="612"/>
                    <a:pt x="430" y="592"/>
                    <a:pt x="427" y="591"/>
                  </a:cubicBezTo>
                  <a:cubicBezTo>
                    <a:pt x="424" y="590"/>
                    <a:pt x="415" y="583"/>
                    <a:pt x="415" y="583"/>
                  </a:cubicBezTo>
                  <a:cubicBezTo>
                    <a:pt x="426" y="568"/>
                    <a:pt x="426" y="568"/>
                    <a:pt x="426" y="568"/>
                  </a:cubicBezTo>
                  <a:cubicBezTo>
                    <a:pt x="435" y="567"/>
                    <a:pt x="429" y="581"/>
                    <a:pt x="439" y="581"/>
                  </a:cubicBezTo>
                  <a:cubicBezTo>
                    <a:pt x="449" y="581"/>
                    <a:pt x="452" y="594"/>
                    <a:pt x="452" y="594"/>
                  </a:cubicBezTo>
                  <a:cubicBezTo>
                    <a:pt x="464" y="585"/>
                    <a:pt x="464" y="585"/>
                    <a:pt x="464" y="585"/>
                  </a:cubicBezTo>
                  <a:cubicBezTo>
                    <a:pt x="464" y="585"/>
                    <a:pt x="479" y="593"/>
                    <a:pt x="494" y="589"/>
                  </a:cubicBezTo>
                  <a:cubicBezTo>
                    <a:pt x="509" y="585"/>
                    <a:pt x="491" y="564"/>
                    <a:pt x="508" y="566"/>
                  </a:cubicBezTo>
                  <a:cubicBezTo>
                    <a:pt x="525" y="568"/>
                    <a:pt x="516" y="596"/>
                    <a:pt x="527" y="590"/>
                  </a:cubicBezTo>
                  <a:cubicBezTo>
                    <a:pt x="538" y="584"/>
                    <a:pt x="520" y="561"/>
                    <a:pt x="528" y="556"/>
                  </a:cubicBezTo>
                  <a:cubicBezTo>
                    <a:pt x="536" y="551"/>
                    <a:pt x="541" y="553"/>
                    <a:pt x="541" y="553"/>
                  </a:cubicBezTo>
                  <a:cubicBezTo>
                    <a:pt x="541" y="553"/>
                    <a:pt x="543" y="522"/>
                    <a:pt x="555" y="534"/>
                  </a:cubicBezTo>
                  <a:cubicBezTo>
                    <a:pt x="567" y="546"/>
                    <a:pt x="548" y="571"/>
                    <a:pt x="568" y="570"/>
                  </a:cubicBezTo>
                  <a:cubicBezTo>
                    <a:pt x="588" y="569"/>
                    <a:pt x="578" y="538"/>
                    <a:pt x="578" y="538"/>
                  </a:cubicBezTo>
                  <a:lnTo>
                    <a:pt x="591" y="531"/>
                  </a:lnTo>
                  <a:close/>
                  <a:moveTo>
                    <a:pt x="338" y="618"/>
                  </a:moveTo>
                  <a:cubicBezTo>
                    <a:pt x="338" y="618"/>
                    <a:pt x="321" y="605"/>
                    <a:pt x="312" y="606"/>
                  </a:cubicBezTo>
                  <a:cubicBezTo>
                    <a:pt x="292" y="608"/>
                    <a:pt x="299" y="628"/>
                    <a:pt x="299" y="628"/>
                  </a:cubicBezTo>
                  <a:cubicBezTo>
                    <a:pt x="299" y="628"/>
                    <a:pt x="282" y="622"/>
                    <a:pt x="272" y="624"/>
                  </a:cubicBezTo>
                  <a:cubicBezTo>
                    <a:pt x="262" y="626"/>
                    <a:pt x="269" y="648"/>
                    <a:pt x="269" y="648"/>
                  </a:cubicBezTo>
                  <a:cubicBezTo>
                    <a:pt x="257" y="659"/>
                    <a:pt x="257" y="659"/>
                    <a:pt x="257" y="659"/>
                  </a:cubicBezTo>
                  <a:cubicBezTo>
                    <a:pt x="257" y="659"/>
                    <a:pt x="270" y="667"/>
                    <a:pt x="276" y="674"/>
                  </a:cubicBezTo>
                  <a:cubicBezTo>
                    <a:pt x="282" y="681"/>
                    <a:pt x="305" y="695"/>
                    <a:pt x="305" y="695"/>
                  </a:cubicBezTo>
                  <a:cubicBezTo>
                    <a:pt x="305" y="695"/>
                    <a:pt x="299" y="664"/>
                    <a:pt x="314" y="654"/>
                  </a:cubicBezTo>
                  <a:cubicBezTo>
                    <a:pt x="329" y="644"/>
                    <a:pt x="351" y="672"/>
                    <a:pt x="351" y="672"/>
                  </a:cubicBezTo>
                  <a:cubicBezTo>
                    <a:pt x="351" y="672"/>
                    <a:pt x="356" y="650"/>
                    <a:pt x="358" y="638"/>
                  </a:cubicBezTo>
                  <a:cubicBezTo>
                    <a:pt x="360" y="626"/>
                    <a:pt x="351" y="615"/>
                    <a:pt x="351" y="615"/>
                  </a:cubicBezTo>
                  <a:lnTo>
                    <a:pt x="338" y="618"/>
                  </a:lnTo>
                  <a:close/>
                  <a:moveTo>
                    <a:pt x="241" y="709"/>
                  </a:moveTo>
                  <a:cubicBezTo>
                    <a:pt x="241" y="698"/>
                    <a:pt x="256" y="689"/>
                    <a:pt x="256" y="689"/>
                  </a:cubicBezTo>
                  <a:cubicBezTo>
                    <a:pt x="255" y="677"/>
                    <a:pt x="232" y="662"/>
                    <a:pt x="232" y="662"/>
                  </a:cubicBezTo>
                  <a:cubicBezTo>
                    <a:pt x="232" y="662"/>
                    <a:pt x="231" y="652"/>
                    <a:pt x="224" y="649"/>
                  </a:cubicBezTo>
                  <a:cubicBezTo>
                    <a:pt x="217" y="646"/>
                    <a:pt x="212" y="648"/>
                    <a:pt x="212" y="648"/>
                  </a:cubicBezTo>
                  <a:cubicBezTo>
                    <a:pt x="212" y="648"/>
                    <a:pt x="191" y="634"/>
                    <a:pt x="184" y="634"/>
                  </a:cubicBezTo>
                  <a:cubicBezTo>
                    <a:pt x="177" y="634"/>
                    <a:pt x="168" y="646"/>
                    <a:pt x="168" y="646"/>
                  </a:cubicBezTo>
                  <a:cubicBezTo>
                    <a:pt x="143" y="660"/>
                    <a:pt x="143" y="660"/>
                    <a:pt x="143" y="660"/>
                  </a:cubicBezTo>
                  <a:cubicBezTo>
                    <a:pt x="162" y="693"/>
                    <a:pt x="162" y="693"/>
                    <a:pt x="162" y="693"/>
                  </a:cubicBezTo>
                  <a:cubicBezTo>
                    <a:pt x="174" y="687"/>
                    <a:pt x="174" y="687"/>
                    <a:pt x="174" y="687"/>
                  </a:cubicBezTo>
                  <a:cubicBezTo>
                    <a:pt x="174" y="687"/>
                    <a:pt x="167" y="668"/>
                    <a:pt x="175" y="672"/>
                  </a:cubicBezTo>
                  <a:cubicBezTo>
                    <a:pt x="183" y="676"/>
                    <a:pt x="195" y="697"/>
                    <a:pt x="195" y="697"/>
                  </a:cubicBezTo>
                  <a:cubicBezTo>
                    <a:pt x="194" y="722"/>
                    <a:pt x="194" y="722"/>
                    <a:pt x="194" y="722"/>
                  </a:cubicBezTo>
                  <a:cubicBezTo>
                    <a:pt x="182" y="727"/>
                    <a:pt x="182" y="727"/>
                    <a:pt x="182" y="727"/>
                  </a:cubicBezTo>
                  <a:cubicBezTo>
                    <a:pt x="182" y="727"/>
                    <a:pt x="193" y="774"/>
                    <a:pt x="203" y="776"/>
                  </a:cubicBezTo>
                  <a:cubicBezTo>
                    <a:pt x="213" y="778"/>
                    <a:pt x="211" y="746"/>
                    <a:pt x="211" y="746"/>
                  </a:cubicBezTo>
                  <a:cubicBezTo>
                    <a:pt x="232" y="753"/>
                    <a:pt x="232" y="753"/>
                    <a:pt x="232" y="753"/>
                  </a:cubicBezTo>
                  <a:cubicBezTo>
                    <a:pt x="232" y="753"/>
                    <a:pt x="229" y="780"/>
                    <a:pt x="233" y="780"/>
                  </a:cubicBezTo>
                  <a:cubicBezTo>
                    <a:pt x="237" y="780"/>
                    <a:pt x="251" y="756"/>
                    <a:pt x="251" y="756"/>
                  </a:cubicBezTo>
                  <a:cubicBezTo>
                    <a:pt x="251" y="756"/>
                    <a:pt x="241" y="720"/>
                    <a:pt x="241" y="709"/>
                  </a:cubicBezTo>
                  <a:close/>
                  <a:moveTo>
                    <a:pt x="183" y="693"/>
                  </a:moveTo>
                  <a:cubicBezTo>
                    <a:pt x="172" y="718"/>
                    <a:pt x="172" y="718"/>
                    <a:pt x="172" y="718"/>
                  </a:cubicBezTo>
                  <a:cubicBezTo>
                    <a:pt x="184" y="715"/>
                    <a:pt x="184" y="715"/>
                    <a:pt x="184" y="715"/>
                  </a:cubicBezTo>
                  <a:lnTo>
                    <a:pt x="183" y="693"/>
                  </a:lnTo>
                  <a:close/>
                  <a:moveTo>
                    <a:pt x="424" y="424"/>
                  </a:moveTo>
                  <a:cubicBezTo>
                    <a:pt x="432" y="423"/>
                    <a:pt x="432" y="423"/>
                    <a:pt x="432" y="423"/>
                  </a:cubicBezTo>
                  <a:cubicBezTo>
                    <a:pt x="431" y="407"/>
                    <a:pt x="431" y="407"/>
                    <a:pt x="431" y="407"/>
                  </a:cubicBezTo>
                  <a:cubicBezTo>
                    <a:pt x="425" y="405"/>
                    <a:pt x="425" y="405"/>
                    <a:pt x="425" y="405"/>
                  </a:cubicBezTo>
                  <a:cubicBezTo>
                    <a:pt x="415" y="392"/>
                    <a:pt x="415" y="392"/>
                    <a:pt x="415" y="392"/>
                  </a:cubicBezTo>
                  <a:cubicBezTo>
                    <a:pt x="411" y="400"/>
                    <a:pt x="411" y="400"/>
                    <a:pt x="411" y="400"/>
                  </a:cubicBezTo>
                  <a:cubicBezTo>
                    <a:pt x="419" y="409"/>
                    <a:pt x="419" y="409"/>
                    <a:pt x="419" y="409"/>
                  </a:cubicBezTo>
                  <a:lnTo>
                    <a:pt x="424" y="424"/>
                  </a:lnTo>
                  <a:close/>
                  <a:moveTo>
                    <a:pt x="372" y="57"/>
                  </a:moveTo>
                  <a:cubicBezTo>
                    <a:pt x="374" y="72"/>
                    <a:pt x="374" y="72"/>
                    <a:pt x="374" y="72"/>
                  </a:cubicBezTo>
                  <a:cubicBezTo>
                    <a:pt x="374" y="72"/>
                    <a:pt x="391" y="83"/>
                    <a:pt x="391" y="90"/>
                  </a:cubicBezTo>
                  <a:cubicBezTo>
                    <a:pt x="391" y="97"/>
                    <a:pt x="384" y="110"/>
                    <a:pt x="384" y="110"/>
                  </a:cubicBezTo>
                  <a:cubicBezTo>
                    <a:pt x="384" y="110"/>
                    <a:pt x="402" y="132"/>
                    <a:pt x="397" y="133"/>
                  </a:cubicBezTo>
                  <a:cubicBezTo>
                    <a:pt x="391" y="134"/>
                    <a:pt x="359" y="125"/>
                    <a:pt x="354" y="123"/>
                  </a:cubicBezTo>
                  <a:cubicBezTo>
                    <a:pt x="348" y="122"/>
                    <a:pt x="369" y="143"/>
                    <a:pt x="369" y="143"/>
                  </a:cubicBezTo>
                  <a:cubicBezTo>
                    <a:pt x="352" y="161"/>
                    <a:pt x="352" y="161"/>
                    <a:pt x="352" y="161"/>
                  </a:cubicBezTo>
                  <a:cubicBezTo>
                    <a:pt x="352" y="161"/>
                    <a:pt x="358" y="173"/>
                    <a:pt x="361" y="179"/>
                  </a:cubicBezTo>
                  <a:cubicBezTo>
                    <a:pt x="363" y="184"/>
                    <a:pt x="390" y="198"/>
                    <a:pt x="390" y="198"/>
                  </a:cubicBezTo>
                  <a:cubicBezTo>
                    <a:pt x="390" y="198"/>
                    <a:pt x="381" y="231"/>
                    <a:pt x="404" y="230"/>
                  </a:cubicBezTo>
                  <a:cubicBezTo>
                    <a:pt x="414" y="229"/>
                    <a:pt x="398" y="211"/>
                    <a:pt x="410" y="211"/>
                  </a:cubicBezTo>
                  <a:cubicBezTo>
                    <a:pt x="423" y="211"/>
                    <a:pt x="433" y="211"/>
                    <a:pt x="433" y="211"/>
                  </a:cubicBezTo>
                  <a:cubicBezTo>
                    <a:pt x="437" y="205"/>
                    <a:pt x="437" y="205"/>
                    <a:pt x="437" y="205"/>
                  </a:cubicBezTo>
                  <a:cubicBezTo>
                    <a:pt x="412" y="189"/>
                    <a:pt x="412" y="189"/>
                    <a:pt x="412" y="189"/>
                  </a:cubicBezTo>
                  <a:cubicBezTo>
                    <a:pt x="399" y="189"/>
                    <a:pt x="399" y="189"/>
                    <a:pt x="399" y="189"/>
                  </a:cubicBezTo>
                  <a:cubicBezTo>
                    <a:pt x="399" y="189"/>
                    <a:pt x="365" y="176"/>
                    <a:pt x="381" y="169"/>
                  </a:cubicBezTo>
                  <a:cubicBezTo>
                    <a:pt x="398" y="162"/>
                    <a:pt x="409" y="179"/>
                    <a:pt x="409" y="179"/>
                  </a:cubicBezTo>
                  <a:cubicBezTo>
                    <a:pt x="409" y="179"/>
                    <a:pt x="423" y="168"/>
                    <a:pt x="433" y="166"/>
                  </a:cubicBezTo>
                  <a:cubicBezTo>
                    <a:pt x="442" y="165"/>
                    <a:pt x="513" y="202"/>
                    <a:pt x="519" y="198"/>
                  </a:cubicBezTo>
                  <a:cubicBezTo>
                    <a:pt x="524" y="194"/>
                    <a:pt x="505" y="155"/>
                    <a:pt x="523" y="148"/>
                  </a:cubicBezTo>
                  <a:cubicBezTo>
                    <a:pt x="541" y="141"/>
                    <a:pt x="539" y="157"/>
                    <a:pt x="557" y="147"/>
                  </a:cubicBezTo>
                  <a:cubicBezTo>
                    <a:pt x="575" y="137"/>
                    <a:pt x="578" y="130"/>
                    <a:pt x="578" y="130"/>
                  </a:cubicBezTo>
                  <a:cubicBezTo>
                    <a:pt x="542" y="107"/>
                    <a:pt x="542" y="107"/>
                    <a:pt x="542" y="107"/>
                  </a:cubicBezTo>
                  <a:cubicBezTo>
                    <a:pt x="542" y="107"/>
                    <a:pt x="542" y="83"/>
                    <a:pt x="535" y="78"/>
                  </a:cubicBezTo>
                  <a:cubicBezTo>
                    <a:pt x="528" y="72"/>
                    <a:pt x="523" y="96"/>
                    <a:pt x="523" y="96"/>
                  </a:cubicBezTo>
                  <a:cubicBezTo>
                    <a:pt x="523" y="96"/>
                    <a:pt x="455" y="80"/>
                    <a:pt x="440" y="69"/>
                  </a:cubicBezTo>
                  <a:cubicBezTo>
                    <a:pt x="424" y="58"/>
                    <a:pt x="350" y="0"/>
                    <a:pt x="340" y="11"/>
                  </a:cubicBezTo>
                  <a:cubicBezTo>
                    <a:pt x="330" y="22"/>
                    <a:pt x="372" y="57"/>
                    <a:pt x="372" y="57"/>
                  </a:cubicBezTo>
                  <a:close/>
                  <a:moveTo>
                    <a:pt x="194" y="984"/>
                  </a:moveTo>
                  <a:cubicBezTo>
                    <a:pt x="209" y="984"/>
                    <a:pt x="209" y="984"/>
                    <a:pt x="209" y="984"/>
                  </a:cubicBezTo>
                  <a:cubicBezTo>
                    <a:pt x="192" y="972"/>
                    <a:pt x="192" y="972"/>
                    <a:pt x="192" y="972"/>
                  </a:cubicBezTo>
                  <a:lnTo>
                    <a:pt x="194" y="984"/>
                  </a:lnTo>
                  <a:close/>
                  <a:moveTo>
                    <a:pt x="208" y="933"/>
                  </a:moveTo>
                  <a:cubicBezTo>
                    <a:pt x="210" y="942"/>
                    <a:pt x="214" y="942"/>
                    <a:pt x="214" y="942"/>
                  </a:cubicBezTo>
                  <a:cubicBezTo>
                    <a:pt x="224" y="944"/>
                    <a:pt x="225" y="934"/>
                    <a:pt x="225" y="934"/>
                  </a:cubicBezTo>
                  <a:cubicBezTo>
                    <a:pt x="225" y="934"/>
                    <a:pt x="240" y="933"/>
                    <a:pt x="233" y="922"/>
                  </a:cubicBezTo>
                  <a:cubicBezTo>
                    <a:pt x="226" y="912"/>
                    <a:pt x="205" y="924"/>
                    <a:pt x="208" y="933"/>
                  </a:cubicBezTo>
                  <a:close/>
                  <a:moveTo>
                    <a:pt x="214" y="956"/>
                  </a:moveTo>
                  <a:cubicBezTo>
                    <a:pt x="204" y="952"/>
                    <a:pt x="205" y="961"/>
                    <a:pt x="205" y="961"/>
                  </a:cubicBezTo>
                  <a:cubicBezTo>
                    <a:pt x="220" y="968"/>
                    <a:pt x="225" y="960"/>
                    <a:pt x="214" y="956"/>
                  </a:cubicBezTo>
                  <a:close/>
                  <a:moveTo>
                    <a:pt x="230" y="810"/>
                  </a:moveTo>
                  <a:cubicBezTo>
                    <a:pt x="230" y="814"/>
                    <a:pt x="217" y="820"/>
                    <a:pt x="217" y="820"/>
                  </a:cubicBezTo>
                  <a:cubicBezTo>
                    <a:pt x="234" y="829"/>
                    <a:pt x="234" y="829"/>
                    <a:pt x="234" y="829"/>
                  </a:cubicBezTo>
                  <a:cubicBezTo>
                    <a:pt x="234" y="829"/>
                    <a:pt x="230" y="806"/>
                    <a:pt x="230" y="810"/>
                  </a:cubicBezTo>
                  <a:close/>
                  <a:moveTo>
                    <a:pt x="252" y="792"/>
                  </a:moveTo>
                  <a:cubicBezTo>
                    <a:pt x="252" y="796"/>
                    <a:pt x="248" y="805"/>
                    <a:pt x="248" y="805"/>
                  </a:cubicBezTo>
                  <a:cubicBezTo>
                    <a:pt x="257" y="825"/>
                    <a:pt x="257" y="825"/>
                    <a:pt x="257" y="825"/>
                  </a:cubicBezTo>
                  <a:cubicBezTo>
                    <a:pt x="258" y="814"/>
                    <a:pt x="258" y="814"/>
                    <a:pt x="258" y="814"/>
                  </a:cubicBezTo>
                  <a:cubicBezTo>
                    <a:pt x="258" y="814"/>
                    <a:pt x="252" y="788"/>
                    <a:pt x="252" y="792"/>
                  </a:cubicBezTo>
                  <a:close/>
                  <a:moveTo>
                    <a:pt x="32" y="1144"/>
                  </a:moveTo>
                  <a:cubicBezTo>
                    <a:pt x="36" y="1144"/>
                    <a:pt x="54" y="1138"/>
                    <a:pt x="54" y="1138"/>
                  </a:cubicBezTo>
                  <a:cubicBezTo>
                    <a:pt x="36" y="1129"/>
                    <a:pt x="36" y="1129"/>
                    <a:pt x="36" y="1129"/>
                  </a:cubicBezTo>
                  <a:cubicBezTo>
                    <a:pt x="36" y="1129"/>
                    <a:pt x="28" y="1144"/>
                    <a:pt x="32" y="1144"/>
                  </a:cubicBezTo>
                  <a:close/>
                  <a:moveTo>
                    <a:pt x="81" y="1117"/>
                  </a:moveTo>
                  <a:cubicBezTo>
                    <a:pt x="72" y="1100"/>
                    <a:pt x="72" y="1100"/>
                    <a:pt x="72" y="1100"/>
                  </a:cubicBezTo>
                  <a:cubicBezTo>
                    <a:pt x="72" y="1110"/>
                    <a:pt x="72" y="1110"/>
                    <a:pt x="72" y="1110"/>
                  </a:cubicBezTo>
                  <a:cubicBezTo>
                    <a:pt x="70" y="1126"/>
                    <a:pt x="85" y="1133"/>
                    <a:pt x="90" y="1125"/>
                  </a:cubicBezTo>
                  <a:cubicBezTo>
                    <a:pt x="96" y="1117"/>
                    <a:pt x="81" y="1117"/>
                    <a:pt x="81" y="1117"/>
                  </a:cubicBezTo>
                  <a:close/>
                  <a:moveTo>
                    <a:pt x="16" y="1134"/>
                  </a:moveTo>
                  <a:cubicBezTo>
                    <a:pt x="0" y="1133"/>
                    <a:pt x="9" y="1150"/>
                    <a:pt x="9" y="1150"/>
                  </a:cubicBezTo>
                  <a:cubicBezTo>
                    <a:pt x="21" y="1153"/>
                    <a:pt x="32" y="1136"/>
                    <a:pt x="16" y="1134"/>
                  </a:cubicBezTo>
                  <a:close/>
                  <a:moveTo>
                    <a:pt x="118" y="1033"/>
                  </a:moveTo>
                  <a:cubicBezTo>
                    <a:pt x="118" y="1041"/>
                    <a:pt x="129" y="1041"/>
                    <a:pt x="129" y="1041"/>
                  </a:cubicBezTo>
                  <a:cubicBezTo>
                    <a:pt x="136" y="1029"/>
                    <a:pt x="118" y="1025"/>
                    <a:pt x="118" y="1033"/>
                  </a:cubicBezTo>
                  <a:close/>
                  <a:moveTo>
                    <a:pt x="184" y="1008"/>
                  </a:moveTo>
                  <a:cubicBezTo>
                    <a:pt x="174" y="1018"/>
                    <a:pt x="165" y="1050"/>
                    <a:pt x="165" y="1050"/>
                  </a:cubicBezTo>
                  <a:cubicBezTo>
                    <a:pt x="178" y="1053"/>
                    <a:pt x="178" y="1053"/>
                    <a:pt x="178" y="1053"/>
                  </a:cubicBezTo>
                  <a:cubicBezTo>
                    <a:pt x="178" y="1053"/>
                    <a:pt x="190" y="1032"/>
                    <a:pt x="186" y="1032"/>
                  </a:cubicBezTo>
                  <a:cubicBezTo>
                    <a:pt x="182" y="1032"/>
                    <a:pt x="198" y="1014"/>
                    <a:pt x="198" y="1014"/>
                  </a:cubicBezTo>
                  <a:cubicBezTo>
                    <a:pt x="198" y="1014"/>
                    <a:pt x="193" y="997"/>
                    <a:pt x="184" y="100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1" name="Zweden">
              <a:extLst>
                <a:ext uri="{FF2B5EF4-FFF2-40B4-BE49-F238E27FC236}">
                  <a16:creationId xmlns:a16="http://schemas.microsoft.com/office/drawing/2014/main" id="{5176F2BF-9F19-4225-AF42-EBD28AAC2862}"/>
                </a:ext>
              </a:extLst>
            </p:cNvPr>
            <p:cNvSpPr>
              <a:spLocks noEditPoints="1"/>
            </p:cNvSpPr>
            <p:nvPr/>
          </p:nvSpPr>
          <p:spPr bwMode="gray">
            <a:xfrm>
              <a:off x="6045932" y="1249565"/>
              <a:ext cx="345151" cy="498552"/>
            </a:xfrm>
            <a:custGeom>
              <a:avLst/>
              <a:gdLst>
                <a:gd name="T0" fmla="*/ 445 w 459"/>
                <a:gd name="T1" fmla="*/ 95 h 664"/>
                <a:gd name="T2" fmla="*/ 424 w 459"/>
                <a:gd name="T3" fmla="*/ 67 h 664"/>
                <a:gd name="T4" fmla="*/ 391 w 459"/>
                <a:gd name="T5" fmla="*/ 26 h 664"/>
                <a:gd name="T6" fmla="*/ 338 w 459"/>
                <a:gd name="T7" fmla="*/ 9 h 664"/>
                <a:gd name="T8" fmla="*/ 305 w 459"/>
                <a:gd name="T9" fmla="*/ 14 h 664"/>
                <a:gd name="T10" fmla="*/ 284 w 459"/>
                <a:gd name="T11" fmla="*/ 25 h 664"/>
                <a:gd name="T12" fmla="*/ 243 w 459"/>
                <a:gd name="T13" fmla="*/ 25 h 664"/>
                <a:gd name="T14" fmla="*/ 216 w 459"/>
                <a:gd name="T15" fmla="*/ 45 h 664"/>
                <a:gd name="T16" fmla="*/ 165 w 459"/>
                <a:gd name="T17" fmla="*/ 71 h 664"/>
                <a:gd name="T18" fmla="*/ 161 w 459"/>
                <a:gd name="T19" fmla="*/ 99 h 664"/>
                <a:gd name="T20" fmla="*/ 146 w 459"/>
                <a:gd name="T21" fmla="*/ 128 h 664"/>
                <a:gd name="T22" fmla="*/ 118 w 459"/>
                <a:gd name="T23" fmla="*/ 144 h 664"/>
                <a:gd name="T24" fmla="*/ 96 w 459"/>
                <a:gd name="T25" fmla="*/ 194 h 664"/>
                <a:gd name="T26" fmla="*/ 68 w 459"/>
                <a:gd name="T27" fmla="*/ 227 h 664"/>
                <a:gd name="T28" fmla="*/ 28 w 459"/>
                <a:gd name="T29" fmla="*/ 260 h 664"/>
                <a:gd name="T30" fmla="*/ 21 w 459"/>
                <a:gd name="T31" fmla="*/ 290 h 664"/>
                <a:gd name="T32" fmla="*/ 33 w 459"/>
                <a:gd name="T33" fmla="*/ 334 h 664"/>
                <a:gd name="T34" fmla="*/ 50 w 459"/>
                <a:gd name="T35" fmla="*/ 374 h 664"/>
                <a:gd name="T36" fmla="*/ 51 w 459"/>
                <a:gd name="T37" fmla="*/ 409 h 664"/>
                <a:gd name="T38" fmla="*/ 36 w 459"/>
                <a:gd name="T39" fmla="*/ 431 h 664"/>
                <a:gd name="T40" fmla="*/ 15 w 459"/>
                <a:gd name="T41" fmla="*/ 452 h 664"/>
                <a:gd name="T42" fmla="*/ 0 w 459"/>
                <a:gd name="T43" fmla="*/ 469 h 664"/>
                <a:gd name="T44" fmla="*/ 19 w 459"/>
                <a:gd name="T45" fmla="*/ 515 h 664"/>
                <a:gd name="T46" fmla="*/ 49 w 459"/>
                <a:gd name="T47" fmla="*/ 586 h 664"/>
                <a:gd name="T48" fmla="*/ 53 w 459"/>
                <a:gd name="T49" fmla="*/ 607 h 664"/>
                <a:gd name="T50" fmla="*/ 69 w 459"/>
                <a:gd name="T51" fmla="*/ 656 h 664"/>
                <a:gd name="T52" fmla="*/ 120 w 459"/>
                <a:gd name="T53" fmla="*/ 631 h 664"/>
                <a:gd name="T54" fmla="*/ 176 w 459"/>
                <a:gd name="T55" fmla="*/ 618 h 664"/>
                <a:gd name="T56" fmla="*/ 206 w 459"/>
                <a:gd name="T57" fmla="*/ 549 h 664"/>
                <a:gd name="T58" fmla="*/ 196 w 459"/>
                <a:gd name="T59" fmla="*/ 507 h 664"/>
                <a:gd name="T60" fmla="*/ 237 w 459"/>
                <a:gd name="T61" fmla="*/ 489 h 664"/>
                <a:gd name="T62" fmla="*/ 270 w 459"/>
                <a:gd name="T63" fmla="*/ 456 h 664"/>
                <a:gd name="T64" fmla="*/ 271 w 459"/>
                <a:gd name="T65" fmla="*/ 409 h 664"/>
                <a:gd name="T66" fmla="*/ 217 w 459"/>
                <a:gd name="T67" fmla="*/ 350 h 664"/>
                <a:gd name="T68" fmla="*/ 237 w 459"/>
                <a:gd name="T69" fmla="*/ 303 h 664"/>
                <a:gd name="T70" fmla="*/ 271 w 459"/>
                <a:gd name="T71" fmla="*/ 270 h 664"/>
                <a:gd name="T72" fmla="*/ 340 w 459"/>
                <a:gd name="T73" fmla="*/ 249 h 664"/>
                <a:gd name="T74" fmla="*/ 372 w 459"/>
                <a:gd name="T75" fmla="*/ 175 h 664"/>
                <a:gd name="T76" fmla="*/ 396 w 459"/>
                <a:gd name="T77" fmla="*/ 144 h 664"/>
                <a:gd name="T78" fmla="*/ 459 w 459"/>
                <a:gd name="T79" fmla="*/ 157 h 664"/>
                <a:gd name="T80" fmla="*/ 271 w 459"/>
                <a:gd name="T81" fmla="*/ 583 h 664"/>
                <a:gd name="T82" fmla="*/ 290 w 459"/>
                <a:gd name="T83" fmla="*/ 543 h 664"/>
                <a:gd name="T84" fmla="*/ 200 w 459"/>
                <a:gd name="T85" fmla="*/ 597 h 664"/>
                <a:gd name="T86" fmla="*/ 230 w 459"/>
                <a:gd name="T87" fmla="*/ 57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9" h="664">
                  <a:moveTo>
                    <a:pt x="451" y="136"/>
                  </a:moveTo>
                  <a:cubicBezTo>
                    <a:pt x="451" y="136"/>
                    <a:pt x="436" y="126"/>
                    <a:pt x="434" y="118"/>
                  </a:cubicBezTo>
                  <a:cubicBezTo>
                    <a:pt x="432" y="110"/>
                    <a:pt x="445" y="95"/>
                    <a:pt x="445" y="95"/>
                  </a:cubicBezTo>
                  <a:cubicBezTo>
                    <a:pt x="428" y="85"/>
                    <a:pt x="428" y="85"/>
                    <a:pt x="428" y="85"/>
                  </a:cubicBezTo>
                  <a:cubicBezTo>
                    <a:pt x="432" y="72"/>
                    <a:pt x="432" y="72"/>
                    <a:pt x="432" y="72"/>
                  </a:cubicBezTo>
                  <a:cubicBezTo>
                    <a:pt x="424" y="67"/>
                    <a:pt x="424" y="67"/>
                    <a:pt x="424" y="67"/>
                  </a:cubicBezTo>
                  <a:cubicBezTo>
                    <a:pt x="424" y="67"/>
                    <a:pt x="429" y="53"/>
                    <a:pt x="430" y="48"/>
                  </a:cubicBezTo>
                  <a:cubicBezTo>
                    <a:pt x="431" y="43"/>
                    <a:pt x="413" y="38"/>
                    <a:pt x="413" y="38"/>
                  </a:cubicBezTo>
                  <a:cubicBezTo>
                    <a:pt x="391" y="26"/>
                    <a:pt x="391" y="26"/>
                    <a:pt x="391" y="26"/>
                  </a:cubicBezTo>
                  <a:cubicBezTo>
                    <a:pt x="369" y="25"/>
                    <a:pt x="369" y="25"/>
                    <a:pt x="369" y="25"/>
                  </a:cubicBezTo>
                  <a:cubicBezTo>
                    <a:pt x="361" y="17"/>
                    <a:pt x="361" y="17"/>
                    <a:pt x="361" y="17"/>
                  </a:cubicBezTo>
                  <a:cubicBezTo>
                    <a:pt x="361" y="17"/>
                    <a:pt x="348" y="13"/>
                    <a:pt x="338" y="9"/>
                  </a:cubicBezTo>
                  <a:cubicBezTo>
                    <a:pt x="332" y="7"/>
                    <a:pt x="327" y="3"/>
                    <a:pt x="324" y="1"/>
                  </a:cubicBezTo>
                  <a:cubicBezTo>
                    <a:pt x="304" y="0"/>
                    <a:pt x="304" y="0"/>
                    <a:pt x="304" y="0"/>
                  </a:cubicBezTo>
                  <a:cubicBezTo>
                    <a:pt x="305" y="14"/>
                    <a:pt x="305" y="14"/>
                    <a:pt x="305" y="14"/>
                  </a:cubicBezTo>
                  <a:cubicBezTo>
                    <a:pt x="305" y="14"/>
                    <a:pt x="298" y="11"/>
                    <a:pt x="298" y="16"/>
                  </a:cubicBezTo>
                  <a:cubicBezTo>
                    <a:pt x="298" y="21"/>
                    <a:pt x="311" y="27"/>
                    <a:pt x="303" y="29"/>
                  </a:cubicBezTo>
                  <a:cubicBezTo>
                    <a:pt x="295" y="31"/>
                    <a:pt x="284" y="25"/>
                    <a:pt x="284" y="25"/>
                  </a:cubicBezTo>
                  <a:cubicBezTo>
                    <a:pt x="275" y="25"/>
                    <a:pt x="275" y="25"/>
                    <a:pt x="275" y="25"/>
                  </a:cubicBezTo>
                  <a:cubicBezTo>
                    <a:pt x="262" y="21"/>
                    <a:pt x="262" y="21"/>
                    <a:pt x="262" y="21"/>
                  </a:cubicBezTo>
                  <a:cubicBezTo>
                    <a:pt x="243" y="25"/>
                    <a:pt x="243" y="25"/>
                    <a:pt x="243" y="25"/>
                  </a:cubicBezTo>
                  <a:cubicBezTo>
                    <a:pt x="243" y="25"/>
                    <a:pt x="243" y="12"/>
                    <a:pt x="235" y="18"/>
                  </a:cubicBezTo>
                  <a:cubicBezTo>
                    <a:pt x="227" y="24"/>
                    <a:pt x="237" y="35"/>
                    <a:pt x="234" y="40"/>
                  </a:cubicBezTo>
                  <a:cubicBezTo>
                    <a:pt x="231" y="45"/>
                    <a:pt x="216" y="45"/>
                    <a:pt x="216" y="45"/>
                  </a:cubicBezTo>
                  <a:cubicBezTo>
                    <a:pt x="190" y="49"/>
                    <a:pt x="190" y="49"/>
                    <a:pt x="190" y="49"/>
                  </a:cubicBezTo>
                  <a:cubicBezTo>
                    <a:pt x="181" y="59"/>
                    <a:pt x="181" y="59"/>
                    <a:pt x="181" y="59"/>
                  </a:cubicBezTo>
                  <a:cubicBezTo>
                    <a:pt x="181" y="59"/>
                    <a:pt x="164" y="67"/>
                    <a:pt x="165" y="71"/>
                  </a:cubicBezTo>
                  <a:cubicBezTo>
                    <a:pt x="166" y="75"/>
                    <a:pt x="177" y="83"/>
                    <a:pt x="177" y="83"/>
                  </a:cubicBezTo>
                  <a:cubicBezTo>
                    <a:pt x="172" y="93"/>
                    <a:pt x="172" y="93"/>
                    <a:pt x="172" y="93"/>
                  </a:cubicBezTo>
                  <a:cubicBezTo>
                    <a:pt x="172" y="93"/>
                    <a:pt x="167" y="94"/>
                    <a:pt x="161" y="99"/>
                  </a:cubicBezTo>
                  <a:cubicBezTo>
                    <a:pt x="155" y="104"/>
                    <a:pt x="153" y="111"/>
                    <a:pt x="153" y="111"/>
                  </a:cubicBezTo>
                  <a:cubicBezTo>
                    <a:pt x="139" y="112"/>
                    <a:pt x="139" y="112"/>
                    <a:pt x="139" y="112"/>
                  </a:cubicBezTo>
                  <a:cubicBezTo>
                    <a:pt x="139" y="112"/>
                    <a:pt x="153" y="126"/>
                    <a:pt x="146" y="128"/>
                  </a:cubicBezTo>
                  <a:cubicBezTo>
                    <a:pt x="139" y="130"/>
                    <a:pt x="130" y="135"/>
                    <a:pt x="130" y="135"/>
                  </a:cubicBezTo>
                  <a:cubicBezTo>
                    <a:pt x="116" y="128"/>
                    <a:pt x="116" y="128"/>
                    <a:pt x="116" y="128"/>
                  </a:cubicBezTo>
                  <a:cubicBezTo>
                    <a:pt x="118" y="144"/>
                    <a:pt x="118" y="144"/>
                    <a:pt x="118" y="144"/>
                  </a:cubicBezTo>
                  <a:cubicBezTo>
                    <a:pt x="115" y="149"/>
                    <a:pt x="115" y="149"/>
                    <a:pt x="115" y="149"/>
                  </a:cubicBezTo>
                  <a:cubicBezTo>
                    <a:pt x="111" y="178"/>
                    <a:pt x="111" y="178"/>
                    <a:pt x="111" y="178"/>
                  </a:cubicBezTo>
                  <a:cubicBezTo>
                    <a:pt x="111" y="178"/>
                    <a:pt x="101" y="190"/>
                    <a:pt x="96" y="194"/>
                  </a:cubicBezTo>
                  <a:cubicBezTo>
                    <a:pt x="91" y="198"/>
                    <a:pt x="82" y="204"/>
                    <a:pt x="82" y="204"/>
                  </a:cubicBezTo>
                  <a:cubicBezTo>
                    <a:pt x="82" y="204"/>
                    <a:pt x="103" y="214"/>
                    <a:pt x="99" y="223"/>
                  </a:cubicBezTo>
                  <a:cubicBezTo>
                    <a:pt x="95" y="232"/>
                    <a:pt x="68" y="227"/>
                    <a:pt x="68" y="227"/>
                  </a:cubicBezTo>
                  <a:cubicBezTo>
                    <a:pt x="68" y="227"/>
                    <a:pt x="53" y="239"/>
                    <a:pt x="46" y="244"/>
                  </a:cubicBezTo>
                  <a:cubicBezTo>
                    <a:pt x="39" y="249"/>
                    <a:pt x="33" y="254"/>
                    <a:pt x="33" y="254"/>
                  </a:cubicBezTo>
                  <a:cubicBezTo>
                    <a:pt x="28" y="260"/>
                    <a:pt x="28" y="260"/>
                    <a:pt x="28" y="260"/>
                  </a:cubicBezTo>
                  <a:cubicBezTo>
                    <a:pt x="28" y="260"/>
                    <a:pt x="22" y="265"/>
                    <a:pt x="22" y="268"/>
                  </a:cubicBezTo>
                  <a:cubicBezTo>
                    <a:pt x="22" y="271"/>
                    <a:pt x="40" y="271"/>
                    <a:pt x="34" y="277"/>
                  </a:cubicBezTo>
                  <a:cubicBezTo>
                    <a:pt x="28" y="283"/>
                    <a:pt x="19" y="285"/>
                    <a:pt x="21" y="290"/>
                  </a:cubicBezTo>
                  <a:cubicBezTo>
                    <a:pt x="23" y="295"/>
                    <a:pt x="29" y="303"/>
                    <a:pt x="29" y="303"/>
                  </a:cubicBezTo>
                  <a:cubicBezTo>
                    <a:pt x="29" y="303"/>
                    <a:pt x="40" y="310"/>
                    <a:pt x="39" y="315"/>
                  </a:cubicBezTo>
                  <a:cubicBezTo>
                    <a:pt x="38" y="320"/>
                    <a:pt x="32" y="327"/>
                    <a:pt x="33" y="334"/>
                  </a:cubicBezTo>
                  <a:cubicBezTo>
                    <a:pt x="34" y="341"/>
                    <a:pt x="42" y="348"/>
                    <a:pt x="42" y="348"/>
                  </a:cubicBezTo>
                  <a:cubicBezTo>
                    <a:pt x="42" y="348"/>
                    <a:pt x="61" y="354"/>
                    <a:pt x="59" y="361"/>
                  </a:cubicBezTo>
                  <a:cubicBezTo>
                    <a:pt x="57" y="368"/>
                    <a:pt x="50" y="374"/>
                    <a:pt x="50" y="374"/>
                  </a:cubicBezTo>
                  <a:cubicBezTo>
                    <a:pt x="35" y="377"/>
                    <a:pt x="35" y="377"/>
                    <a:pt x="35" y="377"/>
                  </a:cubicBezTo>
                  <a:cubicBezTo>
                    <a:pt x="35" y="377"/>
                    <a:pt x="41" y="394"/>
                    <a:pt x="44" y="397"/>
                  </a:cubicBezTo>
                  <a:cubicBezTo>
                    <a:pt x="47" y="400"/>
                    <a:pt x="51" y="409"/>
                    <a:pt x="51" y="409"/>
                  </a:cubicBezTo>
                  <a:cubicBezTo>
                    <a:pt x="44" y="409"/>
                    <a:pt x="44" y="409"/>
                    <a:pt x="44" y="409"/>
                  </a:cubicBezTo>
                  <a:cubicBezTo>
                    <a:pt x="44" y="426"/>
                    <a:pt x="44" y="426"/>
                    <a:pt x="44" y="426"/>
                  </a:cubicBezTo>
                  <a:cubicBezTo>
                    <a:pt x="44" y="426"/>
                    <a:pt x="41" y="431"/>
                    <a:pt x="36" y="431"/>
                  </a:cubicBezTo>
                  <a:cubicBezTo>
                    <a:pt x="31" y="431"/>
                    <a:pt x="17" y="425"/>
                    <a:pt x="19" y="431"/>
                  </a:cubicBezTo>
                  <a:cubicBezTo>
                    <a:pt x="21" y="437"/>
                    <a:pt x="21" y="441"/>
                    <a:pt x="21" y="441"/>
                  </a:cubicBezTo>
                  <a:cubicBezTo>
                    <a:pt x="21" y="441"/>
                    <a:pt x="12" y="444"/>
                    <a:pt x="15" y="452"/>
                  </a:cubicBezTo>
                  <a:cubicBezTo>
                    <a:pt x="18" y="460"/>
                    <a:pt x="24" y="461"/>
                    <a:pt x="22" y="466"/>
                  </a:cubicBezTo>
                  <a:cubicBezTo>
                    <a:pt x="20" y="471"/>
                    <a:pt x="14" y="482"/>
                    <a:pt x="14" y="482"/>
                  </a:cubicBezTo>
                  <a:cubicBezTo>
                    <a:pt x="0" y="469"/>
                    <a:pt x="0" y="469"/>
                    <a:pt x="0" y="469"/>
                  </a:cubicBezTo>
                  <a:cubicBezTo>
                    <a:pt x="2" y="510"/>
                    <a:pt x="2" y="510"/>
                    <a:pt x="2" y="510"/>
                  </a:cubicBezTo>
                  <a:cubicBezTo>
                    <a:pt x="2" y="510"/>
                    <a:pt x="16" y="499"/>
                    <a:pt x="23" y="511"/>
                  </a:cubicBezTo>
                  <a:cubicBezTo>
                    <a:pt x="30" y="523"/>
                    <a:pt x="19" y="515"/>
                    <a:pt x="19" y="515"/>
                  </a:cubicBezTo>
                  <a:cubicBezTo>
                    <a:pt x="19" y="515"/>
                    <a:pt x="14" y="549"/>
                    <a:pt x="18" y="553"/>
                  </a:cubicBezTo>
                  <a:cubicBezTo>
                    <a:pt x="22" y="557"/>
                    <a:pt x="34" y="562"/>
                    <a:pt x="34" y="562"/>
                  </a:cubicBezTo>
                  <a:cubicBezTo>
                    <a:pt x="34" y="562"/>
                    <a:pt x="43" y="579"/>
                    <a:pt x="49" y="586"/>
                  </a:cubicBezTo>
                  <a:cubicBezTo>
                    <a:pt x="55" y="593"/>
                    <a:pt x="66" y="597"/>
                    <a:pt x="66" y="597"/>
                  </a:cubicBezTo>
                  <a:cubicBezTo>
                    <a:pt x="65" y="605"/>
                    <a:pt x="65" y="605"/>
                    <a:pt x="65" y="605"/>
                  </a:cubicBezTo>
                  <a:cubicBezTo>
                    <a:pt x="53" y="607"/>
                    <a:pt x="53" y="607"/>
                    <a:pt x="53" y="607"/>
                  </a:cubicBezTo>
                  <a:cubicBezTo>
                    <a:pt x="53" y="607"/>
                    <a:pt x="51" y="615"/>
                    <a:pt x="52" y="621"/>
                  </a:cubicBezTo>
                  <a:cubicBezTo>
                    <a:pt x="53" y="627"/>
                    <a:pt x="68" y="640"/>
                    <a:pt x="68" y="640"/>
                  </a:cubicBezTo>
                  <a:cubicBezTo>
                    <a:pt x="68" y="640"/>
                    <a:pt x="64" y="653"/>
                    <a:pt x="69" y="656"/>
                  </a:cubicBezTo>
                  <a:cubicBezTo>
                    <a:pt x="74" y="659"/>
                    <a:pt x="94" y="657"/>
                    <a:pt x="94" y="657"/>
                  </a:cubicBezTo>
                  <a:cubicBezTo>
                    <a:pt x="94" y="657"/>
                    <a:pt x="122" y="664"/>
                    <a:pt x="121" y="655"/>
                  </a:cubicBezTo>
                  <a:cubicBezTo>
                    <a:pt x="120" y="646"/>
                    <a:pt x="120" y="631"/>
                    <a:pt x="120" y="631"/>
                  </a:cubicBezTo>
                  <a:cubicBezTo>
                    <a:pt x="132" y="625"/>
                    <a:pt x="132" y="625"/>
                    <a:pt x="132" y="625"/>
                  </a:cubicBezTo>
                  <a:cubicBezTo>
                    <a:pt x="133" y="615"/>
                    <a:pt x="133" y="615"/>
                    <a:pt x="133" y="615"/>
                  </a:cubicBezTo>
                  <a:cubicBezTo>
                    <a:pt x="176" y="618"/>
                    <a:pt x="176" y="618"/>
                    <a:pt x="176" y="618"/>
                  </a:cubicBezTo>
                  <a:cubicBezTo>
                    <a:pt x="185" y="623"/>
                    <a:pt x="185" y="623"/>
                    <a:pt x="185" y="623"/>
                  </a:cubicBezTo>
                  <a:cubicBezTo>
                    <a:pt x="199" y="581"/>
                    <a:pt x="199" y="581"/>
                    <a:pt x="199" y="581"/>
                  </a:cubicBezTo>
                  <a:cubicBezTo>
                    <a:pt x="199" y="581"/>
                    <a:pt x="208" y="555"/>
                    <a:pt x="206" y="549"/>
                  </a:cubicBezTo>
                  <a:cubicBezTo>
                    <a:pt x="204" y="543"/>
                    <a:pt x="198" y="532"/>
                    <a:pt x="198" y="532"/>
                  </a:cubicBezTo>
                  <a:cubicBezTo>
                    <a:pt x="198" y="532"/>
                    <a:pt x="219" y="529"/>
                    <a:pt x="217" y="518"/>
                  </a:cubicBezTo>
                  <a:cubicBezTo>
                    <a:pt x="215" y="507"/>
                    <a:pt x="196" y="507"/>
                    <a:pt x="196" y="507"/>
                  </a:cubicBezTo>
                  <a:cubicBezTo>
                    <a:pt x="209" y="502"/>
                    <a:pt x="209" y="502"/>
                    <a:pt x="209" y="502"/>
                  </a:cubicBezTo>
                  <a:cubicBezTo>
                    <a:pt x="200" y="498"/>
                    <a:pt x="200" y="498"/>
                    <a:pt x="200" y="498"/>
                  </a:cubicBezTo>
                  <a:cubicBezTo>
                    <a:pt x="200" y="498"/>
                    <a:pt x="234" y="500"/>
                    <a:pt x="237" y="489"/>
                  </a:cubicBezTo>
                  <a:cubicBezTo>
                    <a:pt x="240" y="478"/>
                    <a:pt x="245" y="472"/>
                    <a:pt x="245" y="472"/>
                  </a:cubicBezTo>
                  <a:cubicBezTo>
                    <a:pt x="245" y="472"/>
                    <a:pt x="256" y="490"/>
                    <a:pt x="266" y="478"/>
                  </a:cubicBezTo>
                  <a:cubicBezTo>
                    <a:pt x="276" y="466"/>
                    <a:pt x="270" y="456"/>
                    <a:pt x="270" y="456"/>
                  </a:cubicBezTo>
                  <a:cubicBezTo>
                    <a:pt x="270" y="456"/>
                    <a:pt x="297" y="451"/>
                    <a:pt x="290" y="437"/>
                  </a:cubicBezTo>
                  <a:cubicBezTo>
                    <a:pt x="283" y="423"/>
                    <a:pt x="271" y="420"/>
                    <a:pt x="271" y="420"/>
                  </a:cubicBezTo>
                  <a:cubicBezTo>
                    <a:pt x="271" y="409"/>
                    <a:pt x="271" y="409"/>
                    <a:pt x="271" y="409"/>
                  </a:cubicBezTo>
                  <a:cubicBezTo>
                    <a:pt x="247" y="399"/>
                    <a:pt x="247" y="399"/>
                    <a:pt x="247" y="399"/>
                  </a:cubicBezTo>
                  <a:cubicBezTo>
                    <a:pt x="247" y="399"/>
                    <a:pt x="236" y="406"/>
                    <a:pt x="228" y="399"/>
                  </a:cubicBezTo>
                  <a:cubicBezTo>
                    <a:pt x="220" y="392"/>
                    <a:pt x="217" y="350"/>
                    <a:pt x="217" y="350"/>
                  </a:cubicBezTo>
                  <a:cubicBezTo>
                    <a:pt x="217" y="350"/>
                    <a:pt x="228" y="340"/>
                    <a:pt x="229" y="329"/>
                  </a:cubicBezTo>
                  <a:cubicBezTo>
                    <a:pt x="230" y="318"/>
                    <a:pt x="219" y="308"/>
                    <a:pt x="219" y="308"/>
                  </a:cubicBezTo>
                  <a:cubicBezTo>
                    <a:pt x="219" y="308"/>
                    <a:pt x="233" y="311"/>
                    <a:pt x="237" y="303"/>
                  </a:cubicBezTo>
                  <a:cubicBezTo>
                    <a:pt x="241" y="295"/>
                    <a:pt x="232" y="283"/>
                    <a:pt x="232" y="283"/>
                  </a:cubicBezTo>
                  <a:cubicBezTo>
                    <a:pt x="232" y="283"/>
                    <a:pt x="249" y="292"/>
                    <a:pt x="254" y="287"/>
                  </a:cubicBezTo>
                  <a:cubicBezTo>
                    <a:pt x="259" y="282"/>
                    <a:pt x="271" y="270"/>
                    <a:pt x="271" y="270"/>
                  </a:cubicBezTo>
                  <a:cubicBezTo>
                    <a:pt x="291" y="273"/>
                    <a:pt x="291" y="273"/>
                    <a:pt x="291" y="273"/>
                  </a:cubicBezTo>
                  <a:cubicBezTo>
                    <a:pt x="299" y="258"/>
                    <a:pt x="299" y="258"/>
                    <a:pt x="299" y="258"/>
                  </a:cubicBezTo>
                  <a:cubicBezTo>
                    <a:pt x="299" y="258"/>
                    <a:pt x="330" y="259"/>
                    <a:pt x="340" y="249"/>
                  </a:cubicBezTo>
                  <a:cubicBezTo>
                    <a:pt x="350" y="239"/>
                    <a:pt x="364" y="213"/>
                    <a:pt x="364" y="213"/>
                  </a:cubicBezTo>
                  <a:cubicBezTo>
                    <a:pt x="352" y="198"/>
                    <a:pt x="352" y="198"/>
                    <a:pt x="352" y="198"/>
                  </a:cubicBezTo>
                  <a:cubicBezTo>
                    <a:pt x="372" y="175"/>
                    <a:pt x="372" y="175"/>
                    <a:pt x="372" y="175"/>
                  </a:cubicBezTo>
                  <a:cubicBezTo>
                    <a:pt x="361" y="162"/>
                    <a:pt x="361" y="162"/>
                    <a:pt x="361" y="162"/>
                  </a:cubicBezTo>
                  <a:cubicBezTo>
                    <a:pt x="386" y="156"/>
                    <a:pt x="386" y="156"/>
                    <a:pt x="386" y="156"/>
                  </a:cubicBezTo>
                  <a:cubicBezTo>
                    <a:pt x="396" y="144"/>
                    <a:pt x="396" y="144"/>
                    <a:pt x="396" y="144"/>
                  </a:cubicBezTo>
                  <a:cubicBezTo>
                    <a:pt x="449" y="146"/>
                    <a:pt x="449" y="146"/>
                    <a:pt x="449" y="146"/>
                  </a:cubicBezTo>
                  <a:cubicBezTo>
                    <a:pt x="457" y="159"/>
                    <a:pt x="457" y="159"/>
                    <a:pt x="457" y="159"/>
                  </a:cubicBezTo>
                  <a:cubicBezTo>
                    <a:pt x="459" y="157"/>
                    <a:pt x="459" y="157"/>
                    <a:pt x="459" y="157"/>
                  </a:cubicBezTo>
                  <a:lnTo>
                    <a:pt x="451" y="136"/>
                  </a:lnTo>
                  <a:close/>
                  <a:moveTo>
                    <a:pt x="262" y="549"/>
                  </a:moveTo>
                  <a:cubicBezTo>
                    <a:pt x="259" y="560"/>
                    <a:pt x="271" y="583"/>
                    <a:pt x="271" y="583"/>
                  </a:cubicBezTo>
                  <a:cubicBezTo>
                    <a:pt x="279" y="566"/>
                    <a:pt x="279" y="566"/>
                    <a:pt x="279" y="566"/>
                  </a:cubicBezTo>
                  <a:cubicBezTo>
                    <a:pt x="279" y="566"/>
                    <a:pt x="285" y="569"/>
                    <a:pt x="290" y="560"/>
                  </a:cubicBezTo>
                  <a:cubicBezTo>
                    <a:pt x="296" y="552"/>
                    <a:pt x="290" y="543"/>
                    <a:pt x="290" y="543"/>
                  </a:cubicBezTo>
                  <a:cubicBezTo>
                    <a:pt x="302" y="531"/>
                    <a:pt x="302" y="531"/>
                    <a:pt x="302" y="531"/>
                  </a:cubicBezTo>
                  <a:cubicBezTo>
                    <a:pt x="302" y="531"/>
                    <a:pt x="265" y="538"/>
                    <a:pt x="262" y="549"/>
                  </a:cubicBezTo>
                  <a:close/>
                  <a:moveTo>
                    <a:pt x="200" y="597"/>
                  </a:moveTo>
                  <a:cubicBezTo>
                    <a:pt x="200" y="602"/>
                    <a:pt x="199" y="615"/>
                    <a:pt x="199" y="615"/>
                  </a:cubicBezTo>
                  <a:cubicBezTo>
                    <a:pt x="207" y="615"/>
                    <a:pt x="216" y="584"/>
                    <a:pt x="216" y="584"/>
                  </a:cubicBezTo>
                  <a:cubicBezTo>
                    <a:pt x="230" y="570"/>
                    <a:pt x="230" y="570"/>
                    <a:pt x="230" y="570"/>
                  </a:cubicBezTo>
                  <a:cubicBezTo>
                    <a:pt x="226" y="557"/>
                    <a:pt x="226" y="557"/>
                    <a:pt x="226" y="557"/>
                  </a:cubicBezTo>
                  <a:cubicBezTo>
                    <a:pt x="226" y="557"/>
                    <a:pt x="200" y="591"/>
                    <a:pt x="200" y="59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2" name="Noorwegen">
              <a:extLst>
                <a:ext uri="{FF2B5EF4-FFF2-40B4-BE49-F238E27FC236}">
                  <a16:creationId xmlns:a16="http://schemas.microsoft.com/office/drawing/2014/main" id="{E86B180D-78C8-4A5A-A1C7-89009EC2D005}"/>
                </a:ext>
              </a:extLst>
            </p:cNvPr>
            <p:cNvSpPr>
              <a:spLocks noEditPoints="1"/>
            </p:cNvSpPr>
            <p:nvPr/>
          </p:nvSpPr>
          <p:spPr bwMode="gray">
            <a:xfrm>
              <a:off x="5871226" y="889499"/>
              <a:ext cx="679649" cy="758480"/>
            </a:xfrm>
            <a:custGeom>
              <a:avLst/>
              <a:gdLst>
                <a:gd name="T0" fmla="*/ 453 w 905"/>
                <a:gd name="T1" fmla="*/ 40 h 1010"/>
                <a:gd name="T2" fmla="*/ 653 w 905"/>
                <a:gd name="T3" fmla="*/ 48 h 1010"/>
                <a:gd name="T4" fmla="*/ 558 w 905"/>
                <a:gd name="T5" fmla="*/ 4 h 1010"/>
                <a:gd name="T6" fmla="*/ 429 w 905"/>
                <a:gd name="T7" fmla="*/ 28 h 1010"/>
                <a:gd name="T8" fmla="*/ 281 w 905"/>
                <a:gd name="T9" fmla="*/ 93 h 1010"/>
                <a:gd name="T10" fmla="*/ 345 w 905"/>
                <a:gd name="T11" fmla="*/ 111 h 1010"/>
                <a:gd name="T12" fmla="*/ 432 w 905"/>
                <a:gd name="T13" fmla="*/ 100 h 1010"/>
                <a:gd name="T14" fmla="*/ 515 w 905"/>
                <a:gd name="T15" fmla="*/ 123 h 1010"/>
                <a:gd name="T16" fmla="*/ 551 w 905"/>
                <a:gd name="T17" fmla="*/ 82 h 1010"/>
                <a:gd name="T18" fmla="*/ 453 w 905"/>
                <a:gd name="T19" fmla="*/ 54 h 1010"/>
                <a:gd name="T20" fmla="*/ 328 w 905"/>
                <a:gd name="T21" fmla="*/ 27 h 1010"/>
                <a:gd name="T22" fmla="*/ 240 w 905"/>
                <a:gd name="T23" fmla="*/ 24 h 1010"/>
                <a:gd name="T24" fmla="*/ 417 w 905"/>
                <a:gd name="T25" fmla="*/ 467 h 1010"/>
                <a:gd name="T26" fmla="*/ 363 w 905"/>
                <a:gd name="T27" fmla="*/ 482 h 1010"/>
                <a:gd name="T28" fmla="*/ 611 w 905"/>
                <a:gd name="T29" fmla="*/ 404 h 1010"/>
                <a:gd name="T30" fmla="*/ 320 w 905"/>
                <a:gd name="T31" fmla="*/ 509 h 1010"/>
                <a:gd name="T32" fmla="*/ 902 w 905"/>
                <a:gd name="T33" fmla="*/ 421 h 1010"/>
                <a:gd name="T34" fmla="*/ 749 w 905"/>
                <a:gd name="T35" fmla="*/ 425 h 1010"/>
                <a:gd name="T36" fmla="*/ 683 w 905"/>
                <a:gd name="T37" fmla="*/ 393 h 1010"/>
                <a:gd name="T38" fmla="*/ 593 w 905"/>
                <a:gd name="T39" fmla="*/ 446 h 1010"/>
                <a:gd name="T40" fmla="*/ 507 w 905"/>
                <a:gd name="T41" fmla="*/ 444 h 1010"/>
                <a:gd name="T42" fmla="*/ 494 w 905"/>
                <a:gd name="T43" fmla="*/ 437 h 1010"/>
                <a:gd name="T44" fmla="*/ 446 w 905"/>
                <a:gd name="T45" fmla="*/ 491 h 1010"/>
                <a:gd name="T46" fmla="*/ 399 w 905"/>
                <a:gd name="T47" fmla="*/ 505 h 1010"/>
                <a:gd name="T48" fmla="*/ 360 w 905"/>
                <a:gd name="T49" fmla="*/ 526 h 1010"/>
                <a:gd name="T50" fmla="*/ 365 w 905"/>
                <a:gd name="T51" fmla="*/ 561 h 1010"/>
                <a:gd name="T52" fmla="*/ 293 w 905"/>
                <a:gd name="T53" fmla="*/ 606 h 1010"/>
                <a:gd name="T54" fmla="*/ 266 w 905"/>
                <a:gd name="T55" fmla="*/ 642 h 1010"/>
                <a:gd name="T56" fmla="*/ 237 w 905"/>
                <a:gd name="T57" fmla="*/ 689 h 1010"/>
                <a:gd name="T58" fmla="*/ 180 w 905"/>
                <a:gd name="T59" fmla="*/ 715 h 1010"/>
                <a:gd name="T60" fmla="*/ 118 w 905"/>
                <a:gd name="T61" fmla="*/ 741 h 1010"/>
                <a:gd name="T62" fmla="*/ 111 w 905"/>
                <a:gd name="T63" fmla="*/ 775 h 1010"/>
                <a:gd name="T64" fmla="*/ 72 w 905"/>
                <a:gd name="T65" fmla="*/ 808 h 1010"/>
                <a:gd name="T66" fmla="*/ 20 w 905"/>
                <a:gd name="T67" fmla="*/ 804 h 1010"/>
                <a:gd name="T68" fmla="*/ 21 w 905"/>
                <a:gd name="T69" fmla="*/ 834 h 1010"/>
                <a:gd name="T70" fmla="*/ 71 w 905"/>
                <a:gd name="T71" fmla="*/ 854 h 1010"/>
                <a:gd name="T72" fmla="*/ 0 w 905"/>
                <a:gd name="T73" fmla="*/ 858 h 1010"/>
                <a:gd name="T74" fmla="*/ 65 w 905"/>
                <a:gd name="T75" fmla="*/ 884 h 1010"/>
                <a:gd name="T76" fmla="*/ 14 w 905"/>
                <a:gd name="T77" fmla="*/ 926 h 1010"/>
                <a:gd name="T78" fmla="*/ 36 w 905"/>
                <a:gd name="T79" fmla="*/ 967 h 1010"/>
                <a:gd name="T80" fmla="*/ 103 w 905"/>
                <a:gd name="T81" fmla="*/ 1004 h 1010"/>
                <a:gd name="T82" fmla="*/ 207 w 905"/>
                <a:gd name="T83" fmla="*/ 942 h 1010"/>
                <a:gd name="T84" fmla="*/ 252 w 905"/>
                <a:gd name="T85" fmla="*/ 911 h 1010"/>
                <a:gd name="T86" fmla="*/ 268 w 905"/>
                <a:gd name="T87" fmla="*/ 857 h 1010"/>
                <a:gd name="T88" fmla="*/ 262 w 905"/>
                <a:gd name="T89" fmla="*/ 783 h 1010"/>
                <a:gd name="T90" fmla="*/ 279 w 905"/>
                <a:gd name="T91" fmla="*/ 724 h 1010"/>
                <a:gd name="T92" fmla="*/ 348 w 905"/>
                <a:gd name="T93" fmla="*/ 629 h 1010"/>
                <a:gd name="T94" fmla="*/ 386 w 905"/>
                <a:gd name="T95" fmla="*/ 591 h 1010"/>
                <a:gd name="T96" fmla="*/ 423 w 905"/>
                <a:gd name="T97" fmla="*/ 529 h 1010"/>
                <a:gd name="T98" fmla="*/ 508 w 905"/>
                <a:gd name="T99" fmla="*/ 505 h 1010"/>
                <a:gd name="T100" fmla="*/ 557 w 905"/>
                <a:gd name="T101" fmla="*/ 481 h 1010"/>
                <a:gd name="T102" fmla="*/ 594 w 905"/>
                <a:gd name="T103" fmla="*/ 480 h 1010"/>
                <a:gd name="T104" fmla="*/ 677 w 905"/>
                <a:gd name="T105" fmla="*/ 489 h 1010"/>
                <a:gd name="T106" fmla="*/ 752 w 905"/>
                <a:gd name="T107" fmla="*/ 438 h 1010"/>
                <a:gd name="T108" fmla="*/ 834 w 905"/>
                <a:gd name="T109" fmla="*/ 469 h 1010"/>
                <a:gd name="T110" fmla="*/ 891 w 905"/>
                <a:gd name="T111" fmla="*/ 456 h 1010"/>
                <a:gd name="T112" fmla="*/ 380 w 905"/>
                <a:gd name="T113" fmla="*/ 512 h 1010"/>
                <a:gd name="T114" fmla="*/ 346 w 905"/>
                <a:gd name="T115" fmla="*/ 483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5" h="1010">
                  <a:moveTo>
                    <a:pt x="215" y="87"/>
                  </a:moveTo>
                  <a:cubicBezTo>
                    <a:pt x="229" y="97"/>
                    <a:pt x="250" y="93"/>
                    <a:pt x="250" y="93"/>
                  </a:cubicBezTo>
                  <a:cubicBezTo>
                    <a:pt x="228" y="82"/>
                    <a:pt x="228" y="82"/>
                    <a:pt x="228" y="82"/>
                  </a:cubicBezTo>
                  <a:cubicBezTo>
                    <a:pt x="195" y="65"/>
                    <a:pt x="195" y="65"/>
                    <a:pt x="195" y="65"/>
                  </a:cubicBezTo>
                  <a:cubicBezTo>
                    <a:pt x="191" y="78"/>
                    <a:pt x="201" y="78"/>
                    <a:pt x="215" y="87"/>
                  </a:cubicBezTo>
                  <a:close/>
                  <a:moveTo>
                    <a:pt x="453" y="40"/>
                  </a:moveTo>
                  <a:cubicBezTo>
                    <a:pt x="481" y="40"/>
                    <a:pt x="481" y="40"/>
                    <a:pt x="481" y="40"/>
                  </a:cubicBezTo>
                  <a:cubicBezTo>
                    <a:pt x="481" y="40"/>
                    <a:pt x="512" y="51"/>
                    <a:pt x="516" y="49"/>
                  </a:cubicBezTo>
                  <a:cubicBezTo>
                    <a:pt x="520" y="48"/>
                    <a:pt x="542" y="44"/>
                    <a:pt x="547" y="44"/>
                  </a:cubicBezTo>
                  <a:cubicBezTo>
                    <a:pt x="553" y="44"/>
                    <a:pt x="599" y="62"/>
                    <a:pt x="599" y="62"/>
                  </a:cubicBezTo>
                  <a:cubicBezTo>
                    <a:pt x="613" y="47"/>
                    <a:pt x="613" y="47"/>
                    <a:pt x="613" y="47"/>
                  </a:cubicBezTo>
                  <a:cubicBezTo>
                    <a:pt x="653" y="48"/>
                    <a:pt x="653" y="48"/>
                    <a:pt x="653" y="48"/>
                  </a:cubicBezTo>
                  <a:cubicBezTo>
                    <a:pt x="656" y="35"/>
                    <a:pt x="656" y="35"/>
                    <a:pt x="656" y="35"/>
                  </a:cubicBezTo>
                  <a:cubicBezTo>
                    <a:pt x="656" y="35"/>
                    <a:pt x="677" y="42"/>
                    <a:pt x="688" y="21"/>
                  </a:cubicBezTo>
                  <a:cubicBezTo>
                    <a:pt x="699" y="0"/>
                    <a:pt x="653" y="17"/>
                    <a:pt x="653" y="17"/>
                  </a:cubicBezTo>
                  <a:cubicBezTo>
                    <a:pt x="653" y="17"/>
                    <a:pt x="650" y="7"/>
                    <a:pt x="626" y="7"/>
                  </a:cubicBezTo>
                  <a:cubicBezTo>
                    <a:pt x="602" y="7"/>
                    <a:pt x="585" y="19"/>
                    <a:pt x="578" y="17"/>
                  </a:cubicBezTo>
                  <a:cubicBezTo>
                    <a:pt x="571" y="16"/>
                    <a:pt x="577" y="4"/>
                    <a:pt x="558" y="4"/>
                  </a:cubicBezTo>
                  <a:cubicBezTo>
                    <a:pt x="540" y="4"/>
                    <a:pt x="535" y="20"/>
                    <a:pt x="535" y="20"/>
                  </a:cubicBezTo>
                  <a:cubicBezTo>
                    <a:pt x="491" y="4"/>
                    <a:pt x="491" y="4"/>
                    <a:pt x="491" y="4"/>
                  </a:cubicBezTo>
                  <a:cubicBezTo>
                    <a:pt x="491" y="4"/>
                    <a:pt x="470" y="11"/>
                    <a:pt x="447" y="16"/>
                  </a:cubicBezTo>
                  <a:cubicBezTo>
                    <a:pt x="425" y="20"/>
                    <a:pt x="440" y="4"/>
                    <a:pt x="440" y="4"/>
                  </a:cubicBezTo>
                  <a:cubicBezTo>
                    <a:pt x="419" y="14"/>
                    <a:pt x="419" y="14"/>
                    <a:pt x="419" y="14"/>
                  </a:cubicBezTo>
                  <a:cubicBezTo>
                    <a:pt x="429" y="28"/>
                    <a:pt x="429" y="28"/>
                    <a:pt x="429" y="28"/>
                  </a:cubicBezTo>
                  <a:lnTo>
                    <a:pt x="453" y="40"/>
                  </a:lnTo>
                  <a:close/>
                  <a:moveTo>
                    <a:pt x="214" y="49"/>
                  </a:moveTo>
                  <a:cubicBezTo>
                    <a:pt x="221" y="54"/>
                    <a:pt x="236" y="51"/>
                    <a:pt x="239" y="55"/>
                  </a:cubicBezTo>
                  <a:cubicBezTo>
                    <a:pt x="242" y="59"/>
                    <a:pt x="223" y="69"/>
                    <a:pt x="223" y="69"/>
                  </a:cubicBezTo>
                  <a:cubicBezTo>
                    <a:pt x="252" y="80"/>
                    <a:pt x="252" y="80"/>
                    <a:pt x="252" y="80"/>
                  </a:cubicBezTo>
                  <a:cubicBezTo>
                    <a:pt x="252" y="80"/>
                    <a:pt x="267" y="90"/>
                    <a:pt x="281" y="93"/>
                  </a:cubicBezTo>
                  <a:cubicBezTo>
                    <a:pt x="295" y="96"/>
                    <a:pt x="305" y="76"/>
                    <a:pt x="305" y="76"/>
                  </a:cubicBezTo>
                  <a:cubicBezTo>
                    <a:pt x="333" y="71"/>
                    <a:pt x="333" y="71"/>
                    <a:pt x="333" y="71"/>
                  </a:cubicBezTo>
                  <a:cubicBezTo>
                    <a:pt x="356" y="85"/>
                    <a:pt x="356" y="85"/>
                    <a:pt x="356" y="85"/>
                  </a:cubicBezTo>
                  <a:cubicBezTo>
                    <a:pt x="356" y="85"/>
                    <a:pt x="337" y="90"/>
                    <a:pt x="319" y="94"/>
                  </a:cubicBezTo>
                  <a:cubicBezTo>
                    <a:pt x="301" y="99"/>
                    <a:pt x="302" y="106"/>
                    <a:pt x="302" y="106"/>
                  </a:cubicBezTo>
                  <a:cubicBezTo>
                    <a:pt x="302" y="106"/>
                    <a:pt x="352" y="110"/>
                    <a:pt x="345" y="111"/>
                  </a:cubicBezTo>
                  <a:cubicBezTo>
                    <a:pt x="337" y="113"/>
                    <a:pt x="307" y="125"/>
                    <a:pt x="307" y="125"/>
                  </a:cubicBezTo>
                  <a:cubicBezTo>
                    <a:pt x="340" y="137"/>
                    <a:pt x="340" y="137"/>
                    <a:pt x="340" y="137"/>
                  </a:cubicBezTo>
                  <a:cubicBezTo>
                    <a:pt x="340" y="137"/>
                    <a:pt x="370" y="152"/>
                    <a:pt x="395" y="148"/>
                  </a:cubicBezTo>
                  <a:cubicBezTo>
                    <a:pt x="421" y="144"/>
                    <a:pt x="402" y="128"/>
                    <a:pt x="402" y="121"/>
                  </a:cubicBezTo>
                  <a:cubicBezTo>
                    <a:pt x="402" y="114"/>
                    <a:pt x="432" y="114"/>
                    <a:pt x="432" y="114"/>
                  </a:cubicBezTo>
                  <a:cubicBezTo>
                    <a:pt x="432" y="100"/>
                    <a:pt x="432" y="100"/>
                    <a:pt x="432" y="100"/>
                  </a:cubicBezTo>
                  <a:cubicBezTo>
                    <a:pt x="451" y="96"/>
                    <a:pt x="451" y="96"/>
                    <a:pt x="451" y="96"/>
                  </a:cubicBezTo>
                  <a:cubicBezTo>
                    <a:pt x="460" y="75"/>
                    <a:pt x="460" y="75"/>
                    <a:pt x="460" y="75"/>
                  </a:cubicBezTo>
                  <a:cubicBezTo>
                    <a:pt x="473" y="82"/>
                    <a:pt x="473" y="82"/>
                    <a:pt x="473" y="82"/>
                  </a:cubicBezTo>
                  <a:cubicBezTo>
                    <a:pt x="489" y="73"/>
                    <a:pt x="489" y="73"/>
                    <a:pt x="489" y="73"/>
                  </a:cubicBezTo>
                  <a:cubicBezTo>
                    <a:pt x="489" y="73"/>
                    <a:pt x="498" y="87"/>
                    <a:pt x="518" y="92"/>
                  </a:cubicBezTo>
                  <a:cubicBezTo>
                    <a:pt x="537" y="96"/>
                    <a:pt x="515" y="123"/>
                    <a:pt x="515" y="123"/>
                  </a:cubicBezTo>
                  <a:cubicBezTo>
                    <a:pt x="551" y="121"/>
                    <a:pt x="551" y="121"/>
                    <a:pt x="551" y="121"/>
                  </a:cubicBezTo>
                  <a:cubicBezTo>
                    <a:pt x="551" y="121"/>
                    <a:pt x="570" y="137"/>
                    <a:pt x="571" y="132"/>
                  </a:cubicBezTo>
                  <a:cubicBezTo>
                    <a:pt x="572" y="128"/>
                    <a:pt x="623" y="114"/>
                    <a:pt x="627" y="106"/>
                  </a:cubicBezTo>
                  <a:cubicBezTo>
                    <a:pt x="632" y="97"/>
                    <a:pt x="589" y="99"/>
                    <a:pt x="589" y="99"/>
                  </a:cubicBezTo>
                  <a:cubicBezTo>
                    <a:pt x="587" y="87"/>
                    <a:pt x="587" y="87"/>
                    <a:pt x="587" y="87"/>
                  </a:cubicBezTo>
                  <a:cubicBezTo>
                    <a:pt x="551" y="82"/>
                    <a:pt x="551" y="82"/>
                    <a:pt x="551" y="82"/>
                  </a:cubicBezTo>
                  <a:cubicBezTo>
                    <a:pt x="550" y="71"/>
                    <a:pt x="550" y="71"/>
                    <a:pt x="550" y="71"/>
                  </a:cubicBezTo>
                  <a:cubicBezTo>
                    <a:pt x="529" y="73"/>
                    <a:pt x="529" y="73"/>
                    <a:pt x="529" y="73"/>
                  </a:cubicBezTo>
                  <a:cubicBezTo>
                    <a:pt x="532" y="61"/>
                    <a:pt x="532" y="61"/>
                    <a:pt x="532" y="61"/>
                  </a:cubicBezTo>
                  <a:cubicBezTo>
                    <a:pt x="481" y="62"/>
                    <a:pt x="481" y="62"/>
                    <a:pt x="481" y="62"/>
                  </a:cubicBezTo>
                  <a:cubicBezTo>
                    <a:pt x="477" y="54"/>
                    <a:pt x="477" y="54"/>
                    <a:pt x="477" y="54"/>
                  </a:cubicBezTo>
                  <a:cubicBezTo>
                    <a:pt x="453" y="54"/>
                    <a:pt x="453" y="54"/>
                    <a:pt x="453" y="54"/>
                  </a:cubicBezTo>
                  <a:cubicBezTo>
                    <a:pt x="453" y="54"/>
                    <a:pt x="450" y="41"/>
                    <a:pt x="435" y="37"/>
                  </a:cubicBezTo>
                  <a:cubicBezTo>
                    <a:pt x="419" y="33"/>
                    <a:pt x="412" y="38"/>
                    <a:pt x="412" y="38"/>
                  </a:cubicBezTo>
                  <a:cubicBezTo>
                    <a:pt x="415" y="26"/>
                    <a:pt x="415" y="26"/>
                    <a:pt x="415" y="26"/>
                  </a:cubicBezTo>
                  <a:cubicBezTo>
                    <a:pt x="415" y="26"/>
                    <a:pt x="394" y="20"/>
                    <a:pt x="366" y="21"/>
                  </a:cubicBezTo>
                  <a:cubicBezTo>
                    <a:pt x="337" y="23"/>
                    <a:pt x="374" y="55"/>
                    <a:pt x="374" y="55"/>
                  </a:cubicBezTo>
                  <a:cubicBezTo>
                    <a:pt x="374" y="55"/>
                    <a:pt x="343" y="30"/>
                    <a:pt x="328" y="27"/>
                  </a:cubicBezTo>
                  <a:cubicBezTo>
                    <a:pt x="312" y="24"/>
                    <a:pt x="307" y="44"/>
                    <a:pt x="307" y="44"/>
                  </a:cubicBezTo>
                  <a:cubicBezTo>
                    <a:pt x="307" y="44"/>
                    <a:pt x="284" y="40"/>
                    <a:pt x="278" y="37"/>
                  </a:cubicBezTo>
                  <a:cubicBezTo>
                    <a:pt x="273" y="34"/>
                    <a:pt x="291" y="24"/>
                    <a:pt x="291" y="24"/>
                  </a:cubicBezTo>
                  <a:cubicBezTo>
                    <a:pt x="254" y="27"/>
                    <a:pt x="254" y="27"/>
                    <a:pt x="254" y="27"/>
                  </a:cubicBezTo>
                  <a:cubicBezTo>
                    <a:pt x="245" y="35"/>
                    <a:pt x="245" y="35"/>
                    <a:pt x="245" y="35"/>
                  </a:cubicBezTo>
                  <a:cubicBezTo>
                    <a:pt x="240" y="24"/>
                    <a:pt x="240" y="24"/>
                    <a:pt x="240" y="24"/>
                  </a:cubicBezTo>
                  <a:cubicBezTo>
                    <a:pt x="240" y="24"/>
                    <a:pt x="216" y="31"/>
                    <a:pt x="208" y="38"/>
                  </a:cubicBezTo>
                  <a:cubicBezTo>
                    <a:pt x="208" y="38"/>
                    <a:pt x="207" y="45"/>
                    <a:pt x="214" y="49"/>
                  </a:cubicBezTo>
                  <a:close/>
                  <a:moveTo>
                    <a:pt x="425" y="477"/>
                  </a:moveTo>
                  <a:cubicBezTo>
                    <a:pt x="441" y="474"/>
                    <a:pt x="440" y="464"/>
                    <a:pt x="447" y="464"/>
                  </a:cubicBezTo>
                  <a:cubicBezTo>
                    <a:pt x="453" y="464"/>
                    <a:pt x="447" y="453"/>
                    <a:pt x="447" y="453"/>
                  </a:cubicBezTo>
                  <a:cubicBezTo>
                    <a:pt x="417" y="467"/>
                    <a:pt x="417" y="467"/>
                    <a:pt x="417" y="467"/>
                  </a:cubicBezTo>
                  <a:lnTo>
                    <a:pt x="425" y="477"/>
                  </a:lnTo>
                  <a:close/>
                  <a:moveTo>
                    <a:pt x="513" y="437"/>
                  </a:moveTo>
                  <a:cubicBezTo>
                    <a:pt x="522" y="434"/>
                    <a:pt x="535" y="424"/>
                    <a:pt x="517" y="423"/>
                  </a:cubicBezTo>
                  <a:cubicBezTo>
                    <a:pt x="500" y="422"/>
                    <a:pt x="513" y="437"/>
                    <a:pt x="513" y="437"/>
                  </a:cubicBezTo>
                  <a:close/>
                  <a:moveTo>
                    <a:pt x="392" y="470"/>
                  </a:moveTo>
                  <a:cubicBezTo>
                    <a:pt x="373" y="465"/>
                    <a:pt x="363" y="482"/>
                    <a:pt x="363" y="482"/>
                  </a:cubicBezTo>
                  <a:cubicBezTo>
                    <a:pt x="379" y="486"/>
                    <a:pt x="379" y="486"/>
                    <a:pt x="379" y="486"/>
                  </a:cubicBezTo>
                  <a:cubicBezTo>
                    <a:pt x="385" y="482"/>
                    <a:pt x="411" y="474"/>
                    <a:pt x="392" y="470"/>
                  </a:cubicBezTo>
                  <a:close/>
                  <a:moveTo>
                    <a:pt x="610" y="414"/>
                  </a:moveTo>
                  <a:cubicBezTo>
                    <a:pt x="623" y="417"/>
                    <a:pt x="623" y="417"/>
                    <a:pt x="623" y="417"/>
                  </a:cubicBezTo>
                  <a:cubicBezTo>
                    <a:pt x="631" y="408"/>
                    <a:pt x="631" y="402"/>
                    <a:pt x="631" y="402"/>
                  </a:cubicBezTo>
                  <a:cubicBezTo>
                    <a:pt x="611" y="404"/>
                    <a:pt x="611" y="404"/>
                    <a:pt x="611" y="404"/>
                  </a:cubicBezTo>
                  <a:lnTo>
                    <a:pt x="610" y="414"/>
                  </a:lnTo>
                  <a:close/>
                  <a:moveTo>
                    <a:pt x="320" y="509"/>
                  </a:moveTo>
                  <a:cubicBezTo>
                    <a:pt x="304" y="509"/>
                    <a:pt x="279" y="528"/>
                    <a:pt x="285" y="532"/>
                  </a:cubicBezTo>
                  <a:cubicBezTo>
                    <a:pt x="290" y="535"/>
                    <a:pt x="315" y="520"/>
                    <a:pt x="315" y="520"/>
                  </a:cubicBezTo>
                  <a:cubicBezTo>
                    <a:pt x="338" y="516"/>
                    <a:pt x="338" y="516"/>
                    <a:pt x="338" y="516"/>
                  </a:cubicBezTo>
                  <a:cubicBezTo>
                    <a:pt x="335" y="516"/>
                    <a:pt x="336" y="509"/>
                    <a:pt x="320" y="509"/>
                  </a:cubicBezTo>
                  <a:close/>
                  <a:moveTo>
                    <a:pt x="901" y="448"/>
                  </a:moveTo>
                  <a:cubicBezTo>
                    <a:pt x="884" y="451"/>
                    <a:pt x="884" y="451"/>
                    <a:pt x="884" y="451"/>
                  </a:cubicBezTo>
                  <a:cubicBezTo>
                    <a:pt x="856" y="444"/>
                    <a:pt x="856" y="444"/>
                    <a:pt x="856" y="444"/>
                  </a:cubicBezTo>
                  <a:cubicBezTo>
                    <a:pt x="836" y="433"/>
                    <a:pt x="836" y="433"/>
                    <a:pt x="836" y="433"/>
                  </a:cubicBezTo>
                  <a:cubicBezTo>
                    <a:pt x="836" y="433"/>
                    <a:pt x="862" y="437"/>
                    <a:pt x="873" y="432"/>
                  </a:cubicBezTo>
                  <a:cubicBezTo>
                    <a:pt x="884" y="427"/>
                    <a:pt x="902" y="421"/>
                    <a:pt x="902" y="421"/>
                  </a:cubicBezTo>
                  <a:cubicBezTo>
                    <a:pt x="902" y="421"/>
                    <a:pt x="876" y="406"/>
                    <a:pt x="862" y="406"/>
                  </a:cubicBezTo>
                  <a:cubicBezTo>
                    <a:pt x="848" y="406"/>
                    <a:pt x="827" y="395"/>
                    <a:pt x="827" y="395"/>
                  </a:cubicBezTo>
                  <a:cubicBezTo>
                    <a:pt x="827" y="395"/>
                    <a:pt x="819" y="421"/>
                    <a:pt x="803" y="418"/>
                  </a:cubicBezTo>
                  <a:cubicBezTo>
                    <a:pt x="787" y="415"/>
                    <a:pt x="815" y="397"/>
                    <a:pt x="815" y="397"/>
                  </a:cubicBezTo>
                  <a:cubicBezTo>
                    <a:pt x="771" y="382"/>
                    <a:pt x="771" y="382"/>
                    <a:pt x="771" y="382"/>
                  </a:cubicBezTo>
                  <a:cubicBezTo>
                    <a:pt x="771" y="382"/>
                    <a:pt x="763" y="431"/>
                    <a:pt x="749" y="425"/>
                  </a:cubicBezTo>
                  <a:cubicBezTo>
                    <a:pt x="735" y="419"/>
                    <a:pt x="746" y="393"/>
                    <a:pt x="746" y="393"/>
                  </a:cubicBezTo>
                  <a:cubicBezTo>
                    <a:pt x="746" y="393"/>
                    <a:pt x="708" y="437"/>
                    <a:pt x="698" y="430"/>
                  </a:cubicBezTo>
                  <a:cubicBezTo>
                    <a:pt x="688" y="423"/>
                    <a:pt x="734" y="387"/>
                    <a:pt x="734" y="387"/>
                  </a:cubicBezTo>
                  <a:cubicBezTo>
                    <a:pt x="711" y="385"/>
                    <a:pt x="711" y="385"/>
                    <a:pt x="711" y="385"/>
                  </a:cubicBezTo>
                  <a:cubicBezTo>
                    <a:pt x="699" y="395"/>
                    <a:pt x="699" y="395"/>
                    <a:pt x="699" y="395"/>
                  </a:cubicBezTo>
                  <a:cubicBezTo>
                    <a:pt x="683" y="393"/>
                    <a:pt x="683" y="393"/>
                    <a:pt x="683" y="393"/>
                  </a:cubicBezTo>
                  <a:cubicBezTo>
                    <a:pt x="653" y="411"/>
                    <a:pt x="653" y="411"/>
                    <a:pt x="653" y="411"/>
                  </a:cubicBezTo>
                  <a:cubicBezTo>
                    <a:pt x="637" y="412"/>
                    <a:pt x="637" y="412"/>
                    <a:pt x="637" y="412"/>
                  </a:cubicBezTo>
                  <a:cubicBezTo>
                    <a:pt x="635" y="432"/>
                    <a:pt x="635" y="432"/>
                    <a:pt x="635" y="432"/>
                  </a:cubicBezTo>
                  <a:cubicBezTo>
                    <a:pt x="611" y="423"/>
                    <a:pt x="611" y="423"/>
                    <a:pt x="611" y="423"/>
                  </a:cubicBezTo>
                  <a:cubicBezTo>
                    <a:pt x="585" y="428"/>
                    <a:pt x="585" y="428"/>
                    <a:pt x="585" y="428"/>
                  </a:cubicBezTo>
                  <a:cubicBezTo>
                    <a:pt x="593" y="446"/>
                    <a:pt x="593" y="446"/>
                    <a:pt x="593" y="446"/>
                  </a:cubicBezTo>
                  <a:cubicBezTo>
                    <a:pt x="562" y="437"/>
                    <a:pt x="562" y="437"/>
                    <a:pt x="562" y="437"/>
                  </a:cubicBezTo>
                  <a:cubicBezTo>
                    <a:pt x="551" y="443"/>
                    <a:pt x="551" y="443"/>
                    <a:pt x="551" y="443"/>
                  </a:cubicBezTo>
                  <a:cubicBezTo>
                    <a:pt x="554" y="459"/>
                    <a:pt x="554" y="459"/>
                    <a:pt x="554" y="459"/>
                  </a:cubicBezTo>
                  <a:cubicBezTo>
                    <a:pt x="524" y="465"/>
                    <a:pt x="524" y="465"/>
                    <a:pt x="524" y="465"/>
                  </a:cubicBezTo>
                  <a:cubicBezTo>
                    <a:pt x="527" y="444"/>
                    <a:pt x="527" y="444"/>
                    <a:pt x="527" y="444"/>
                  </a:cubicBezTo>
                  <a:cubicBezTo>
                    <a:pt x="507" y="444"/>
                    <a:pt x="507" y="444"/>
                    <a:pt x="507" y="444"/>
                  </a:cubicBezTo>
                  <a:cubicBezTo>
                    <a:pt x="513" y="457"/>
                    <a:pt x="513" y="457"/>
                    <a:pt x="513" y="457"/>
                  </a:cubicBezTo>
                  <a:cubicBezTo>
                    <a:pt x="497" y="447"/>
                    <a:pt x="497" y="447"/>
                    <a:pt x="497" y="447"/>
                  </a:cubicBezTo>
                  <a:cubicBezTo>
                    <a:pt x="499" y="467"/>
                    <a:pt x="499" y="467"/>
                    <a:pt x="499" y="467"/>
                  </a:cubicBezTo>
                  <a:cubicBezTo>
                    <a:pt x="482" y="466"/>
                    <a:pt x="482" y="466"/>
                    <a:pt x="482" y="466"/>
                  </a:cubicBezTo>
                  <a:cubicBezTo>
                    <a:pt x="482" y="466"/>
                    <a:pt x="479" y="453"/>
                    <a:pt x="481" y="450"/>
                  </a:cubicBezTo>
                  <a:cubicBezTo>
                    <a:pt x="483" y="447"/>
                    <a:pt x="494" y="437"/>
                    <a:pt x="494" y="437"/>
                  </a:cubicBezTo>
                  <a:cubicBezTo>
                    <a:pt x="471" y="434"/>
                    <a:pt x="471" y="434"/>
                    <a:pt x="471" y="434"/>
                  </a:cubicBezTo>
                  <a:cubicBezTo>
                    <a:pt x="468" y="463"/>
                    <a:pt x="468" y="463"/>
                    <a:pt x="468" y="463"/>
                  </a:cubicBezTo>
                  <a:cubicBezTo>
                    <a:pt x="450" y="472"/>
                    <a:pt x="450" y="472"/>
                    <a:pt x="450" y="472"/>
                  </a:cubicBezTo>
                  <a:cubicBezTo>
                    <a:pt x="460" y="480"/>
                    <a:pt x="460" y="480"/>
                    <a:pt x="460" y="480"/>
                  </a:cubicBezTo>
                  <a:cubicBezTo>
                    <a:pt x="438" y="483"/>
                    <a:pt x="438" y="483"/>
                    <a:pt x="438" y="483"/>
                  </a:cubicBezTo>
                  <a:cubicBezTo>
                    <a:pt x="446" y="491"/>
                    <a:pt x="446" y="491"/>
                    <a:pt x="446" y="491"/>
                  </a:cubicBezTo>
                  <a:cubicBezTo>
                    <a:pt x="418" y="492"/>
                    <a:pt x="418" y="492"/>
                    <a:pt x="418" y="492"/>
                  </a:cubicBezTo>
                  <a:cubicBezTo>
                    <a:pt x="418" y="500"/>
                    <a:pt x="418" y="500"/>
                    <a:pt x="418" y="500"/>
                  </a:cubicBezTo>
                  <a:cubicBezTo>
                    <a:pt x="439" y="505"/>
                    <a:pt x="439" y="505"/>
                    <a:pt x="439" y="505"/>
                  </a:cubicBezTo>
                  <a:cubicBezTo>
                    <a:pt x="432" y="514"/>
                    <a:pt x="432" y="514"/>
                    <a:pt x="432" y="514"/>
                  </a:cubicBezTo>
                  <a:cubicBezTo>
                    <a:pt x="408" y="504"/>
                    <a:pt x="408" y="504"/>
                    <a:pt x="408" y="504"/>
                  </a:cubicBezTo>
                  <a:cubicBezTo>
                    <a:pt x="399" y="505"/>
                    <a:pt x="399" y="505"/>
                    <a:pt x="399" y="505"/>
                  </a:cubicBezTo>
                  <a:cubicBezTo>
                    <a:pt x="415" y="516"/>
                    <a:pt x="415" y="516"/>
                    <a:pt x="415" y="516"/>
                  </a:cubicBezTo>
                  <a:cubicBezTo>
                    <a:pt x="400" y="527"/>
                    <a:pt x="400" y="527"/>
                    <a:pt x="400" y="527"/>
                  </a:cubicBezTo>
                  <a:cubicBezTo>
                    <a:pt x="392" y="514"/>
                    <a:pt x="392" y="514"/>
                    <a:pt x="392" y="514"/>
                  </a:cubicBezTo>
                  <a:cubicBezTo>
                    <a:pt x="382" y="520"/>
                    <a:pt x="382" y="520"/>
                    <a:pt x="382" y="520"/>
                  </a:cubicBezTo>
                  <a:cubicBezTo>
                    <a:pt x="383" y="525"/>
                    <a:pt x="383" y="525"/>
                    <a:pt x="383" y="525"/>
                  </a:cubicBezTo>
                  <a:cubicBezTo>
                    <a:pt x="360" y="526"/>
                    <a:pt x="360" y="526"/>
                    <a:pt x="360" y="526"/>
                  </a:cubicBezTo>
                  <a:cubicBezTo>
                    <a:pt x="357" y="535"/>
                    <a:pt x="357" y="535"/>
                    <a:pt x="357" y="535"/>
                  </a:cubicBezTo>
                  <a:cubicBezTo>
                    <a:pt x="374" y="544"/>
                    <a:pt x="374" y="544"/>
                    <a:pt x="374" y="544"/>
                  </a:cubicBezTo>
                  <a:cubicBezTo>
                    <a:pt x="372" y="554"/>
                    <a:pt x="372" y="554"/>
                    <a:pt x="372" y="554"/>
                  </a:cubicBezTo>
                  <a:cubicBezTo>
                    <a:pt x="350" y="546"/>
                    <a:pt x="350" y="546"/>
                    <a:pt x="350" y="546"/>
                  </a:cubicBezTo>
                  <a:cubicBezTo>
                    <a:pt x="347" y="556"/>
                    <a:pt x="347" y="556"/>
                    <a:pt x="347" y="556"/>
                  </a:cubicBezTo>
                  <a:cubicBezTo>
                    <a:pt x="365" y="561"/>
                    <a:pt x="365" y="561"/>
                    <a:pt x="365" y="561"/>
                  </a:cubicBezTo>
                  <a:cubicBezTo>
                    <a:pt x="365" y="561"/>
                    <a:pt x="344" y="562"/>
                    <a:pt x="337" y="563"/>
                  </a:cubicBezTo>
                  <a:cubicBezTo>
                    <a:pt x="330" y="564"/>
                    <a:pt x="334" y="574"/>
                    <a:pt x="334" y="574"/>
                  </a:cubicBezTo>
                  <a:cubicBezTo>
                    <a:pt x="334" y="574"/>
                    <a:pt x="321" y="567"/>
                    <a:pt x="313" y="573"/>
                  </a:cubicBezTo>
                  <a:cubicBezTo>
                    <a:pt x="305" y="579"/>
                    <a:pt x="298" y="584"/>
                    <a:pt x="303" y="587"/>
                  </a:cubicBezTo>
                  <a:cubicBezTo>
                    <a:pt x="308" y="590"/>
                    <a:pt x="297" y="596"/>
                    <a:pt x="297" y="596"/>
                  </a:cubicBezTo>
                  <a:cubicBezTo>
                    <a:pt x="297" y="596"/>
                    <a:pt x="290" y="605"/>
                    <a:pt x="293" y="606"/>
                  </a:cubicBezTo>
                  <a:cubicBezTo>
                    <a:pt x="296" y="607"/>
                    <a:pt x="316" y="608"/>
                    <a:pt x="316" y="608"/>
                  </a:cubicBezTo>
                  <a:cubicBezTo>
                    <a:pt x="309" y="616"/>
                    <a:pt x="309" y="616"/>
                    <a:pt x="309" y="616"/>
                  </a:cubicBezTo>
                  <a:cubicBezTo>
                    <a:pt x="286" y="612"/>
                    <a:pt x="286" y="612"/>
                    <a:pt x="286" y="612"/>
                  </a:cubicBezTo>
                  <a:cubicBezTo>
                    <a:pt x="286" y="612"/>
                    <a:pt x="273" y="614"/>
                    <a:pt x="273" y="622"/>
                  </a:cubicBezTo>
                  <a:cubicBezTo>
                    <a:pt x="273" y="630"/>
                    <a:pt x="283" y="636"/>
                    <a:pt x="279" y="639"/>
                  </a:cubicBezTo>
                  <a:cubicBezTo>
                    <a:pt x="275" y="642"/>
                    <a:pt x="271" y="642"/>
                    <a:pt x="266" y="642"/>
                  </a:cubicBezTo>
                  <a:cubicBezTo>
                    <a:pt x="261" y="642"/>
                    <a:pt x="255" y="643"/>
                    <a:pt x="257" y="650"/>
                  </a:cubicBezTo>
                  <a:cubicBezTo>
                    <a:pt x="259" y="657"/>
                    <a:pt x="267" y="661"/>
                    <a:pt x="267" y="661"/>
                  </a:cubicBezTo>
                  <a:cubicBezTo>
                    <a:pt x="267" y="661"/>
                    <a:pt x="273" y="672"/>
                    <a:pt x="266" y="673"/>
                  </a:cubicBezTo>
                  <a:cubicBezTo>
                    <a:pt x="259" y="674"/>
                    <a:pt x="252" y="673"/>
                    <a:pt x="249" y="673"/>
                  </a:cubicBezTo>
                  <a:cubicBezTo>
                    <a:pt x="246" y="673"/>
                    <a:pt x="243" y="674"/>
                    <a:pt x="240" y="678"/>
                  </a:cubicBezTo>
                  <a:cubicBezTo>
                    <a:pt x="237" y="682"/>
                    <a:pt x="237" y="689"/>
                    <a:pt x="237" y="689"/>
                  </a:cubicBezTo>
                  <a:cubicBezTo>
                    <a:pt x="237" y="689"/>
                    <a:pt x="239" y="696"/>
                    <a:pt x="232" y="696"/>
                  </a:cubicBezTo>
                  <a:cubicBezTo>
                    <a:pt x="225" y="696"/>
                    <a:pt x="222" y="689"/>
                    <a:pt x="216" y="690"/>
                  </a:cubicBezTo>
                  <a:cubicBezTo>
                    <a:pt x="210" y="691"/>
                    <a:pt x="212" y="691"/>
                    <a:pt x="207" y="695"/>
                  </a:cubicBezTo>
                  <a:cubicBezTo>
                    <a:pt x="202" y="699"/>
                    <a:pt x="202" y="700"/>
                    <a:pt x="199" y="704"/>
                  </a:cubicBezTo>
                  <a:cubicBezTo>
                    <a:pt x="196" y="708"/>
                    <a:pt x="187" y="708"/>
                    <a:pt x="187" y="708"/>
                  </a:cubicBezTo>
                  <a:cubicBezTo>
                    <a:pt x="187" y="708"/>
                    <a:pt x="183" y="709"/>
                    <a:pt x="180" y="715"/>
                  </a:cubicBezTo>
                  <a:cubicBezTo>
                    <a:pt x="177" y="721"/>
                    <a:pt x="186" y="725"/>
                    <a:pt x="181" y="728"/>
                  </a:cubicBezTo>
                  <a:cubicBezTo>
                    <a:pt x="176" y="731"/>
                    <a:pt x="175" y="733"/>
                    <a:pt x="170" y="733"/>
                  </a:cubicBezTo>
                  <a:cubicBezTo>
                    <a:pt x="165" y="733"/>
                    <a:pt x="156" y="728"/>
                    <a:pt x="153" y="728"/>
                  </a:cubicBezTo>
                  <a:cubicBezTo>
                    <a:pt x="150" y="728"/>
                    <a:pt x="157" y="720"/>
                    <a:pt x="144" y="727"/>
                  </a:cubicBezTo>
                  <a:cubicBezTo>
                    <a:pt x="131" y="734"/>
                    <a:pt x="130" y="735"/>
                    <a:pt x="126" y="734"/>
                  </a:cubicBezTo>
                  <a:cubicBezTo>
                    <a:pt x="122" y="733"/>
                    <a:pt x="117" y="731"/>
                    <a:pt x="118" y="741"/>
                  </a:cubicBezTo>
                  <a:cubicBezTo>
                    <a:pt x="119" y="751"/>
                    <a:pt x="125" y="750"/>
                    <a:pt x="126" y="753"/>
                  </a:cubicBezTo>
                  <a:cubicBezTo>
                    <a:pt x="127" y="756"/>
                    <a:pt x="130" y="764"/>
                    <a:pt x="122" y="760"/>
                  </a:cubicBezTo>
                  <a:cubicBezTo>
                    <a:pt x="114" y="756"/>
                    <a:pt x="113" y="747"/>
                    <a:pt x="108" y="750"/>
                  </a:cubicBezTo>
                  <a:cubicBezTo>
                    <a:pt x="103" y="753"/>
                    <a:pt x="97" y="760"/>
                    <a:pt x="102" y="763"/>
                  </a:cubicBezTo>
                  <a:cubicBezTo>
                    <a:pt x="107" y="766"/>
                    <a:pt x="122" y="762"/>
                    <a:pt x="119" y="768"/>
                  </a:cubicBezTo>
                  <a:cubicBezTo>
                    <a:pt x="116" y="774"/>
                    <a:pt x="126" y="777"/>
                    <a:pt x="111" y="775"/>
                  </a:cubicBezTo>
                  <a:cubicBezTo>
                    <a:pt x="96" y="773"/>
                    <a:pt x="92" y="773"/>
                    <a:pt x="92" y="773"/>
                  </a:cubicBezTo>
                  <a:cubicBezTo>
                    <a:pt x="92" y="773"/>
                    <a:pt x="94" y="767"/>
                    <a:pt x="88" y="772"/>
                  </a:cubicBezTo>
                  <a:cubicBezTo>
                    <a:pt x="82" y="777"/>
                    <a:pt x="84" y="786"/>
                    <a:pt x="84" y="786"/>
                  </a:cubicBezTo>
                  <a:cubicBezTo>
                    <a:pt x="84" y="786"/>
                    <a:pt x="55" y="773"/>
                    <a:pt x="59" y="781"/>
                  </a:cubicBezTo>
                  <a:cubicBezTo>
                    <a:pt x="63" y="789"/>
                    <a:pt x="85" y="794"/>
                    <a:pt x="85" y="794"/>
                  </a:cubicBezTo>
                  <a:cubicBezTo>
                    <a:pt x="72" y="808"/>
                    <a:pt x="72" y="808"/>
                    <a:pt x="72" y="808"/>
                  </a:cubicBezTo>
                  <a:cubicBezTo>
                    <a:pt x="72" y="808"/>
                    <a:pt x="73" y="798"/>
                    <a:pt x="66" y="797"/>
                  </a:cubicBezTo>
                  <a:cubicBezTo>
                    <a:pt x="59" y="796"/>
                    <a:pt x="53" y="804"/>
                    <a:pt x="53" y="804"/>
                  </a:cubicBezTo>
                  <a:cubicBezTo>
                    <a:pt x="40" y="793"/>
                    <a:pt x="40" y="793"/>
                    <a:pt x="40" y="793"/>
                  </a:cubicBezTo>
                  <a:cubicBezTo>
                    <a:pt x="34" y="802"/>
                    <a:pt x="34" y="802"/>
                    <a:pt x="34" y="802"/>
                  </a:cubicBezTo>
                  <a:cubicBezTo>
                    <a:pt x="43" y="805"/>
                    <a:pt x="43" y="805"/>
                    <a:pt x="43" y="805"/>
                  </a:cubicBezTo>
                  <a:cubicBezTo>
                    <a:pt x="20" y="804"/>
                    <a:pt x="20" y="804"/>
                    <a:pt x="20" y="804"/>
                  </a:cubicBezTo>
                  <a:cubicBezTo>
                    <a:pt x="19" y="813"/>
                    <a:pt x="19" y="813"/>
                    <a:pt x="19" y="813"/>
                  </a:cubicBezTo>
                  <a:cubicBezTo>
                    <a:pt x="52" y="815"/>
                    <a:pt x="52" y="815"/>
                    <a:pt x="52" y="815"/>
                  </a:cubicBezTo>
                  <a:cubicBezTo>
                    <a:pt x="35" y="820"/>
                    <a:pt x="35" y="820"/>
                    <a:pt x="35" y="820"/>
                  </a:cubicBezTo>
                  <a:cubicBezTo>
                    <a:pt x="11" y="814"/>
                    <a:pt x="11" y="814"/>
                    <a:pt x="11" y="814"/>
                  </a:cubicBezTo>
                  <a:cubicBezTo>
                    <a:pt x="11" y="814"/>
                    <a:pt x="3" y="821"/>
                    <a:pt x="3" y="827"/>
                  </a:cubicBezTo>
                  <a:cubicBezTo>
                    <a:pt x="3" y="833"/>
                    <a:pt x="21" y="834"/>
                    <a:pt x="21" y="834"/>
                  </a:cubicBezTo>
                  <a:cubicBezTo>
                    <a:pt x="10" y="839"/>
                    <a:pt x="10" y="839"/>
                    <a:pt x="10" y="839"/>
                  </a:cubicBezTo>
                  <a:cubicBezTo>
                    <a:pt x="10" y="839"/>
                    <a:pt x="1" y="846"/>
                    <a:pt x="10" y="847"/>
                  </a:cubicBezTo>
                  <a:cubicBezTo>
                    <a:pt x="19" y="848"/>
                    <a:pt x="42" y="848"/>
                    <a:pt x="42" y="848"/>
                  </a:cubicBezTo>
                  <a:cubicBezTo>
                    <a:pt x="52" y="854"/>
                    <a:pt x="52" y="854"/>
                    <a:pt x="52" y="854"/>
                  </a:cubicBezTo>
                  <a:cubicBezTo>
                    <a:pt x="63" y="846"/>
                    <a:pt x="63" y="846"/>
                    <a:pt x="63" y="846"/>
                  </a:cubicBezTo>
                  <a:cubicBezTo>
                    <a:pt x="71" y="854"/>
                    <a:pt x="71" y="854"/>
                    <a:pt x="71" y="854"/>
                  </a:cubicBezTo>
                  <a:cubicBezTo>
                    <a:pt x="89" y="845"/>
                    <a:pt x="89" y="845"/>
                    <a:pt x="89" y="845"/>
                  </a:cubicBezTo>
                  <a:cubicBezTo>
                    <a:pt x="89" y="845"/>
                    <a:pt x="86" y="858"/>
                    <a:pt x="80" y="858"/>
                  </a:cubicBezTo>
                  <a:cubicBezTo>
                    <a:pt x="74" y="858"/>
                    <a:pt x="62" y="857"/>
                    <a:pt x="62" y="857"/>
                  </a:cubicBezTo>
                  <a:cubicBezTo>
                    <a:pt x="44" y="858"/>
                    <a:pt x="44" y="858"/>
                    <a:pt x="44" y="858"/>
                  </a:cubicBezTo>
                  <a:cubicBezTo>
                    <a:pt x="44" y="858"/>
                    <a:pt x="28" y="856"/>
                    <a:pt x="25" y="856"/>
                  </a:cubicBezTo>
                  <a:cubicBezTo>
                    <a:pt x="22" y="856"/>
                    <a:pt x="0" y="858"/>
                    <a:pt x="0" y="858"/>
                  </a:cubicBezTo>
                  <a:cubicBezTo>
                    <a:pt x="0" y="858"/>
                    <a:pt x="2" y="870"/>
                    <a:pt x="7" y="872"/>
                  </a:cubicBezTo>
                  <a:cubicBezTo>
                    <a:pt x="12" y="874"/>
                    <a:pt x="20" y="874"/>
                    <a:pt x="20" y="874"/>
                  </a:cubicBezTo>
                  <a:cubicBezTo>
                    <a:pt x="20" y="874"/>
                    <a:pt x="7" y="884"/>
                    <a:pt x="13" y="891"/>
                  </a:cubicBezTo>
                  <a:cubicBezTo>
                    <a:pt x="19" y="898"/>
                    <a:pt x="29" y="899"/>
                    <a:pt x="29" y="899"/>
                  </a:cubicBezTo>
                  <a:cubicBezTo>
                    <a:pt x="47" y="888"/>
                    <a:pt x="47" y="888"/>
                    <a:pt x="47" y="888"/>
                  </a:cubicBezTo>
                  <a:cubicBezTo>
                    <a:pt x="65" y="884"/>
                    <a:pt x="65" y="884"/>
                    <a:pt x="65" y="884"/>
                  </a:cubicBezTo>
                  <a:cubicBezTo>
                    <a:pt x="59" y="898"/>
                    <a:pt x="59" y="898"/>
                    <a:pt x="59" y="898"/>
                  </a:cubicBezTo>
                  <a:cubicBezTo>
                    <a:pt x="49" y="895"/>
                    <a:pt x="49" y="895"/>
                    <a:pt x="49" y="895"/>
                  </a:cubicBezTo>
                  <a:cubicBezTo>
                    <a:pt x="43" y="907"/>
                    <a:pt x="43" y="907"/>
                    <a:pt x="43" y="907"/>
                  </a:cubicBezTo>
                  <a:cubicBezTo>
                    <a:pt x="43" y="907"/>
                    <a:pt x="13" y="901"/>
                    <a:pt x="17" y="908"/>
                  </a:cubicBezTo>
                  <a:cubicBezTo>
                    <a:pt x="21" y="915"/>
                    <a:pt x="30" y="918"/>
                    <a:pt x="30" y="918"/>
                  </a:cubicBezTo>
                  <a:cubicBezTo>
                    <a:pt x="14" y="926"/>
                    <a:pt x="14" y="926"/>
                    <a:pt x="14" y="926"/>
                  </a:cubicBezTo>
                  <a:cubicBezTo>
                    <a:pt x="2" y="926"/>
                    <a:pt x="2" y="926"/>
                    <a:pt x="2" y="926"/>
                  </a:cubicBezTo>
                  <a:cubicBezTo>
                    <a:pt x="2" y="926"/>
                    <a:pt x="4" y="938"/>
                    <a:pt x="7" y="938"/>
                  </a:cubicBezTo>
                  <a:cubicBezTo>
                    <a:pt x="10" y="938"/>
                    <a:pt x="42" y="939"/>
                    <a:pt x="42" y="939"/>
                  </a:cubicBezTo>
                  <a:cubicBezTo>
                    <a:pt x="33" y="953"/>
                    <a:pt x="33" y="953"/>
                    <a:pt x="33" y="953"/>
                  </a:cubicBezTo>
                  <a:cubicBezTo>
                    <a:pt x="41" y="955"/>
                    <a:pt x="41" y="955"/>
                    <a:pt x="41" y="955"/>
                  </a:cubicBezTo>
                  <a:cubicBezTo>
                    <a:pt x="36" y="967"/>
                    <a:pt x="36" y="967"/>
                    <a:pt x="36" y="967"/>
                  </a:cubicBezTo>
                  <a:cubicBezTo>
                    <a:pt x="36" y="967"/>
                    <a:pt x="10" y="954"/>
                    <a:pt x="11" y="962"/>
                  </a:cubicBezTo>
                  <a:cubicBezTo>
                    <a:pt x="12" y="970"/>
                    <a:pt x="23" y="981"/>
                    <a:pt x="23" y="981"/>
                  </a:cubicBezTo>
                  <a:cubicBezTo>
                    <a:pt x="55" y="995"/>
                    <a:pt x="55" y="995"/>
                    <a:pt x="55" y="995"/>
                  </a:cubicBezTo>
                  <a:cubicBezTo>
                    <a:pt x="55" y="995"/>
                    <a:pt x="48" y="1000"/>
                    <a:pt x="55" y="1003"/>
                  </a:cubicBezTo>
                  <a:cubicBezTo>
                    <a:pt x="62" y="1006"/>
                    <a:pt x="83" y="1001"/>
                    <a:pt x="83" y="1001"/>
                  </a:cubicBezTo>
                  <a:cubicBezTo>
                    <a:pt x="83" y="1001"/>
                    <a:pt x="86" y="1010"/>
                    <a:pt x="103" y="1004"/>
                  </a:cubicBezTo>
                  <a:cubicBezTo>
                    <a:pt x="120" y="998"/>
                    <a:pt x="148" y="973"/>
                    <a:pt x="148" y="973"/>
                  </a:cubicBezTo>
                  <a:cubicBezTo>
                    <a:pt x="172" y="954"/>
                    <a:pt x="172" y="954"/>
                    <a:pt x="172" y="954"/>
                  </a:cubicBezTo>
                  <a:cubicBezTo>
                    <a:pt x="172" y="954"/>
                    <a:pt x="183" y="959"/>
                    <a:pt x="193" y="950"/>
                  </a:cubicBezTo>
                  <a:cubicBezTo>
                    <a:pt x="203" y="941"/>
                    <a:pt x="193" y="922"/>
                    <a:pt x="193" y="922"/>
                  </a:cubicBezTo>
                  <a:cubicBezTo>
                    <a:pt x="205" y="920"/>
                    <a:pt x="205" y="920"/>
                    <a:pt x="205" y="920"/>
                  </a:cubicBezTo>
                  <a:cubicBezTo>
                    <a:pt x="205" y="920"/>
                    <a:pt x="192" y="937"/>
                    <a:pt x="207" y="942"/>
                  </a:cubicBezTo>
                  <a:cubicBezTo>
                    <a:pt x="222" y="947"/>
                    <a:pt x="233" y="949"/>
                    <a:pt x="233" y="949"/>
                  </a:cubicBezTo>
                  <a:cubicBezTo>
                    <a:pt x="247" y="962"/>
                    <a:pt x="247" y="962"/>
                    <a:pt x="247" y="962"/>
                  </a:cubicBezTo>
                  <a:cubicBezTo>
                    <a:pt x="247" y="962"/>
                    <a:pt x="253" y="951"/>
                    <a:pt x="255" y="946"/>
                  </a:cubicBezTo>
                  <a:cubicBezTo>
                    <a:pt x="257" y="941"/>
                    <a:pt x="251" y="940"/>
                    <a:pt x="248" y="932"/>
                  </a:cubicBezTo>
                  <a:cubicBezTo>
                    <a:pt x="245" y="924"/>
                    <a:pt x="254" y="921"/>
                    <a:pt x="254" y="921"/>
                  </a:cubicBezTo>
                  <a:cubicBezTo>
                    <a:pt x="254" y="921"/>
                    <a:pt x="254" y="917"/>
                    <a:pt x="252" y="911"/>
                  </a:cubicBezTo>
                  <a:cubicBezTo>
                    <a:pt x="250" y="905"/>
                    <a:pt x="264" y="911"/>
                    <a:pt x="269" y="911"/>
                  </a:cubicBezTo>
                  <a:cubicBezTo>
                    <a:pt x="274" y="911"/>
                    <a:pt x="277" y="906"/>
                    <a:pt x="277" y="906"/>
                  </a:cubicBezTo>
                  <a:cubicBezTo>
                    <a:pt x="277" y="889"/>
                    <a:pt x="277" y="889"/>
                    <a:pt x="277" y="889"/>
                  </a:cubicBezTo>
                  <a:cubicBezTo>
                    <a:pt x="284" y="889"/>
                    <a:pt x="284" y="889"/>
                    <a:pt x="284" y="889"/>
                  </a:cubicBezTo>
                  <a:cubicBezTo>
                    <a:pt x="284" y="889"/>
                    <a:pt x="280" y="880"/>
                    <a:pt x="277" y="877"/>
                  </a:cubicBezTo>
                  <a:cubicBezTo>
                    <a:pt x="274" y="874"/>
                    <a:pt x="268" y="857"/>
                    <a:pt x="268" y="857"/>
                  </a:cubicBezTo>
                  <a:cubicBezTo>
                    <a:pt x="283" y="854"/>
                    <a:pt x="283" y="854"/>
                    <a:pt x="283" y="854"/>
                  </a:cubicBezTo>
                  <a:cubicBezTo>
                    <a:pt x="283" y="854"/>
                    <a:pt x="290" y="848"/>
                    <a:pt x="292" y="841"/>
                  </a:cubicBezTo>
                  <a:cubicBezTo>
                    <a:pt x="294" y="834"/>
                    <a:pt x="275" y="828"/>
                    <a:pt x="275" y="828"/>
                  </a:cubicBezTo>
                  <a:cubicBezTo>
                    <a:pt x="275" y="828"/>
                    <a:pt x="267" y="821"/>
                    <a:pt x="266" y="814"/>
                  </a:cubicBezTo>
                  <a:cubicBezTo>
                    <a:pt x="265" y="807"/>
                    <a:pt x="271" y="800"/>
                    <a:pt x="272" y="795"/>
                  </a:cubicBezTo>
                  <a:cubicBezTo>
                    <a:pt x="273" y="790"/>
                    <a:pt x="262" y="783"/>
                    <a:pt x="262" y="783"/>
                  </a:cubicBezTo>
                  <a:cubicBezTo>
                    <a:pt x="262" y="783"/>
                    <a:pt x="256" y="775"/>
                    <a:pt x="254" y="770"/>
                  </a:cubicBezTo>
                  <a:cubicBezTo>
                    <a:pt x="252" y="765"/>
                    <a:pt x="261" y="763"/>
                    <a:pt x="267" y="757"/>
                  </a:cubicBezTo>
                  <a:cubicBezTo>
                    <a:pt x="273" y="751"/>
                    <a:pt x="255" y="751"/>
                    <a:pt x="255" y="748"/>
                  </a:cubicBezTo>
                  <a:cubicBezTo>
                    <a:pt x="255" y="745"/>
                    <a:pt x="261" y="740"/>
                    <a:pt x="261" y="740"/>
                  </a:cubicBezTo>
                  <a:cubicBezTo>
                    <a:pt x="266" y="734"/>
                    <a:pt x="266" y="734"/>
                    <a:pt x="266" y="734"/>
                  </a:cubicBezTo>
                  <a:cubicBezTo>
                    <a:pt x="266" y="734"/>
                    <a:pt x="272" y="729"/>
                    <a:pt x="279" y="724"/>
                  </a:cubicBezTo>
                  <a:cubicBezTo>
                    <a:pt x="286" y="719"/>
                    <a:pt x="301" y="707"/>
                    <a:pt x="301" y="707"/>
                  </a:cubicBezTo>
                  <a:cubicBezTo>
                    <a:pt x="301" y="707"/>
                    <a:pt x="328" y="712"/>
                    <a:pt x="332" y="703"/>
                  </a:cubicBezTo>
                  <a:cubicBezTo>
                    <a:pt x="336" y="694"/>
                    <a:pt x="315" y="684"/>
                    <a:pt x="315" y="684"/>
                  </a:cubicBezTo>
                  <a:cubicBezTo>
                    <a:pt x="315" y="684"/>
                    <a:pt x="324" y="678"/>
                    <a:pt x="329" y="674"/>
                  </a:cubicBezTo>
                  <a:cubicBezTo>
                    <a:pt x="334" y="670"/>
                    <a:pt x="344" y="658"/>
                    <a:pt x="344" y="658"/>
                  </a:cubicBezTo>
                  <a:cubicBezTo>
                    <a:pt x="348" y="629"/>
                    <a:pt x="348" y="629"/>
                    <a:pt x="348" y="629"/>
                  </a:cubicBezTo>
                  <a:cubicBezTo>
                    <a:pt x="351" y="624"/>
                    <a:pt x="351" y="624"/>
                    <a:pt x="351" y="624"/>
                  </a:cubicBezTo>
                  <a:cubicBezTo>
                    <a:pt x="349" y="608"/>
                    <a:pt x="349" y="608"/>
                    <a:pt x="349" y="608"/>
                  </a:cubicBezTo>
                  <a:cubicBezTo>
                    <a:pt x="363" y="615"/>
                    <a:pt x="363" y="615"/>
                    <a:pt x="363" y="615"/>
                  </a:cubicBezTo>
                  <a:cubicBezTo>
                    <a:pt x="363" y="615"/>
                    <a:pt x="372" y="610"/>
                    <a:pt x="379" y="608"/>
                  </a:cubicBezTo>
                  <a:cubicBezTo>
                    <a:pt x="386" y="606"/>
                    <a:pt x="372" y="592"/>
                    <a:pt x="372" y="592"/>
                  </a:cubicBezTo>
                  <a:cubicBezTo>
                    <a:pt x="386" y="591"/>
                    <a:pt x="386" y="591"/>
                    <a:pt x="386" y="591"/>
                  </a:cubicBezTo>
                  <a:cubicBezTo>
                    <a:pt x="386" y="591"/>
                    <a:pt x="388" y="584"/>
                    <a:pt x="394" y="579"/>
                  </a:cubicBezTo>
                  <a:cubicBezTo>
                    <a:pt x="400" y="574"/>
                    <a:pt x="405" y="573"/>
                    <a:pt x="405" y="573"/>
                  </a:cubicBezTo>
                  <a:cubicBezTo>
                    <a:pt x="410" y="563"/>
                    <a:pt x="410" y="563"/>
                    <a:pt x="410" y="563"/>
                  </a:cubicBezTo>
                  <a:cubicBezTo>
                    <a:pt x="410" y="563"/>
                    <a:pt x="399" y="555"/>
                    <a:pt x="398" y="551"/>
                  </a:cubicBezTo>
                  <a:cubicBezTo>
                    <a:pt x="397" y="547"/>
                    <a:pt x="414" y="539"/>
                    <a:pt x="414" y="539"/>
                  </a:cubicBezTo>
                  <a:cubicBezTo>
                    <a:pt x="423" y="529"/>
                    <a:pt x="423" y="529"/>
                    <a:pt x="423" y="529"/>
                  </a:cubicBezTo>
                  <a:cubicBezTo>
                    <a:pt x="449" y="525"/>
                    <a:pt x="449" y="525"/>
                    <a:pt x="449" y="525"/>
                  </a:cubicBezTo>
                  <a:cubicBezTo>
                    <a:pt x="449" y="525"/>
                    <a:pt x="464" y="525"/>
                    <a:pt x="467" y="520"/>
                  </a:cubicBezTo>
                  <a:cubicBezTo>
                    <a:pt x="470" y="515"/>
                    <a:pt x="460" y="504"/>
                    <a:pt x="468" y="498"/>
                  </a:cubicBezTo>
                  <a:cubicBezTo>
                    <a:pt x="476" y="492"/>
                    <a:pt x="476" y="505"/>
                    <a:pt x="476" y="505"/>
                  </a:cubicBezTo>
                  <a:cubicBezTo>
                    <a:pt x="495" y="501"/>
                    <a:pt x="495" y="501"/>
                    <a:pt x="495" y="501"/>
                  </a:cubicBezTo>
                  <a:cubicBezTo>
                    <a:pt x="508" y="505"/>
                    <a:pt x="508" y="505"/>
                    <a:pt x="508" y="505"/>
                  </a:cubicBezTo>
                  <a:cubicBezTo>
                    <a:pt x="517" y="505"/>
                    <a:pt x="517" y="505"/>
                    <a:pt x="517" y="505"/>
                  </a:cubicBezTo>
                  <a:cubicBezTo>
                    <a:pt x="517" y="505"/>
                    <a:pt x="528" y="511"/>
                    <a:pt x="536" y="509"/>
                  </a:cubicBezTo>
                  <a:cubicBezTo>
                    <a:pt x="544" y="507"/>
                    <a:pt x="531" y="501"/>
                    <a:pt x="531" y="496"/>
                  </a:cubicBezTo>
                  <a:cubicBezTo>
                    <a:pt x="531" y="491"/>
                    <a:pt x="538" y="494"/>
                    <a:pt x="538" y="494"/>
                  </a:cubicBezTo>
                  <a:cubicBezTo>
                    <a:pt x="537" y="480"/>
                    <a:pt x="537" y="480"/>
                    <a:pt x="537" y="480"/>
                  </a:cubicBezTo>
                  <a:cubicBezTo>
                    <a:pt x="557" y="481"/>
                    <a:pt x="557" y="481"/>
                    <a:pt x="557" y="481"/>
                  </a:cubicBezTo>
                  <a:cubicBezTo>
                    <a:pt x="555" y="479"/>
                    <a:pt x="554" y="478"/>
                    <a:pt x="554" y="478"/>
                  </a:cubicBezTo>
                  <a:cubicBezTo>
                    <a:pt x="556" y="473"/>
                    <a:pt x="556" y="473"/>
                    <a:pt x="556" y="473"/>
                  </a:cubicBezTo>
                  <a:cubicBezTo>
                    <a:pt x="568" y="478"/>
                    <a:pt x="568" y="478"/>
                    <a:pt x="568" y="478"/>
                  </a:cubicBezTo>
                  <a:cubicBezTo>
                    <a:pt x="570" y="469"/>
                    <a:pt x="570" y="469"/>
                    <a:pt x="570" y="469"/>
                  </a:cubicBezTo>
                  <a:cubicBezTo>
                    <a:pt x="570" y="469"/>
                    <a:pt x="577" y="466"/>
                    <a:pt x="581" y="466"/>
                  </a:cubicBezTo>
                  <a:cubicBezTo>
                    <a:pt x="585" y="466"/>
                    <a:pt x="594" y="480"/>
                    <a:pt x="594" y="480"/>
                  </a:cubicBezTo>
                  <a:cubicBezTo>
                    <a:pt x="603" y="481"/>
                    <a:pt x="603" y="481"/>
                    <a:pt x="603" y="481"/>
                  </a:cubicBezTo>
                  <a:cubicBezTo>
                    <a:pt x="603" y="481"/>
                    <a:pt x="604" y="491"/>
                    <a:pt x="618" y="492"/>
                  </a:cubicBezTo>
                  <a:cubicBezTo>
                    <a:pt x="632" y="493"/>
                    <a:pt x="632" y="494"/>
                    <a:pt x="632" y="494"/>
                  </a:cubicBezTo>
                  <a:cubicBezTo>
                    <a:pt x="632" y="494"/>
                    <a:pt x="632" y="494"/>
                    <a:pt x="642" y="497"/>
                  </a:cubicBezTo>
                  <a:cubicBezTo>
                    <a:pt x="652" y="500"/>
                    <a:pt x="661" y="492"/>
                    <a:pt x="661" y="492"/>
                  </a:cubicBezTo>
                  <a:cubicBezTo>
                    <a:pt x="661" y="492"/>
                    <a:pt x="672" y="488"/>
                    <a:pt x="677" y="489"/>
                  </a:cubicBezTo>
                  <a:cubicBezTo>
                    <a:pt x="682" y="490"/>
                    <a:pt x="694" y="498"/>
                    <a:pt x="702" y="498"/>
                  </a:cubicBezTo>
                  <a:cubicBezTo>
                    <a:pt x="710" y="498"/>
                    <a:pt x="704" y="488"/>
                    <a:pt x="711" y="483"/>
                  </a:cubicBezTo>
                  <a:cubicBezTo>
                    <a:pt x="718" y="478"/>
                    <a:pt x="727" y="483"/>
                    <a:pt x="727" y="483"/>
                  </a:cubicBezTo>
                  <a:cubicBezTo>
                    <a:pt x="727" y="483"/>
                    <a:pt x="728" y="467"/>
                    <a:pt x="727" y="463"/>
                  </a:cubicBezTo>
                  <a:cubicBezTo>
                    <a:pt x="726" y="459"/>
                    <a:pt x="730" y="446"/>
                    <a:pt x="730" y="446"/>
                  </a:cubicBezTo>
                  <a:cubicBezTo>
                    <a:pt x="730" y="446"/>
                    <a:pt x="747" y="437"/>
                    <a:pt x="752" y="438"/>
                  </a:cubicBezTo>
                  <a:cubicBezTo>
                    <a:pt x="757" y="439"/>
                    <a:pt x="768" y="440"/>
                    <a:pt x="768" y="440"/>
                  </a:cubicBezTo>
                  <a:cubicBezTo>
                    <a:pt x="768" y="440"/>
                    <a:pt x="779" y="433"/>
                    <a:pt x="794" y="434"/>
                  </a:cubicBezTo>
                  <a:cubicBezTo>
                    <a:pt x="809" y="435"/>
                    <a:pt x="802" y="441"/>
                    <a:pt x="802" y="441"/>
                  </a:cubicBezTo>
                  <a:cubicBezTo>
                    <a:pt x="825" y="446"/>
                    <a:pt x="825" y="446"/>
                    <a:pt x="825" y="446"/>
                  </a:cubicBezTo>
                  <a:cubicBezTo>
                    <a:pt x="825" y="446"/>
                    <a:pt x="839" y="447"/>
                    <a:pt x="843" y="464"/>
                  </a:cubicBezTo>
                  <a:cubicBezTo>
                    <a:pt x="847" y="481"/>
                    <a:pt x="834" y="469"/>
                    <a:pt x="834" y="469"/>
                  </a:cubicBezTo>
                  <a:cubicBezTo>
                    <a:pt x="832" y="477"/>
                    <a:pt x="832" y="477"/>
                    <a:pt x="832" y="477"/>
                  </a:cubicBezTo>
                  <a:cubicBezTo>
                    <a:pt x="836" y="479"/>
                    <a:pt x="840" y="480"/>
                    <a:pt x="845" y="480"/>
                  </a:cubicBezTo>
                  <a:cubicBezTo>
                    <a:pt x="854" y="479"/>
                    <a:pt x="855" y="465"/>
                    <a:pt x="855" y="465"/>
                  </a:cubicBezTo>
                  <a:cubicBezTo>
                    <a:pt x="870" y="464"/>
                    <a:pt x="870" y="464"/>
                    <a:pt x="870" y="464"/>
                  </a:cubicBezTo>
                  <a:cubicBezTo>
                    <a:pt x="874" y="456"/>
                    <a:pt x="874" y="456"/>
                    <a:pt x="874" y="456"/>
                  </a:cubicBezTo>
                  <a:cubicBezTo>
                    <a:pt x="874" y="456"/>
                    <a:pt x="873" y="459"/>
                    <a:pt x="891" y="456"/>
                  </a:cubicBezTo>
                  <a:cubicBezTo>
                    <a:pt x="899" y="455"/>
                    <a:pt x="903" y="451"/>
                    <a:pt x="905" y="448"/>
                  </a:cubicBezTo>
                  <a:lnTo>
                    <a:pt x="901" y="448"/>
                  </a:lnTo>
                  <a:close/>
                  <a:moveTo>
                    <a:pt x="372" y="489"/>
                  </a:moveTo>
                  <a:cubicBezTo>
                    <a:pt x="357" y="498"/>
                    <a:pt x="357" y="498"/>
                    <a:pt x="357" y="498"/>
                  </a:cubicBezTo>
                  <a:cubicBezTo>
                    <a:pt x="362" y="511"/>
                    <a:pt x="362" y="511"/>
                    <a:pt x="362" y="511"/>
                  </a:cubicBezTo>
                  <a:cubicBezTo>
                    <a:pt x="380" y="512"/>
                    <a:pt x="380" y="512"/>
                    <a:pt x="380" y="512"/>
                  </a:cubicBezTo>
                  <a:cubicBezTo>
                    <a:pt x="376" y="499"/>
                    <a:pt x="376" y="499"/>
                    <a:pt x="376" y="499"/>
                  </a:cubicBezTo>
                  <a:lnTo>
                    <a:pt x="372" y="489"/>
                  </a:lnTo>
                  <a:close/>
                  <a:moveTo>
                    <a:pt x="346" y="483"/>
                  </a:moveTo>
                  <a:cubicBezTo>
                    <a:pt x="335" y="487"/>
                    <a:pt x="339" y="504"/>
                    <a:pt x="339" y="504"/>
                  </a:cubicBezTo>
                  <a:cubicBezTo>
                    <a:pt x="351" y="516"/>
                    <a:pt x="351" y="516"/>
                    <a:pt x="351" y="516"/>
                  </a:cubicBezTo>
                  <a:cubicBezTo>
                    <a:pt x="351" y="516"/>
                    <a:pt x="357" y="479"/>
                    <a:pt x="346" y="483"/>
                  </a:cubicBezTo>
                  <a:close/>
                  <a:moveTo>
                    <a:pt x="403" y="498"/>
                  </a:moveTo>
                  <a:cubicBezTo>
                    <a:pt x="412" y="493"/>
                    <a:pt x="427" y="490"/>
                    <a:pt x="408" y="486"/>
                  </a:cubicBezTo>
                  <a:cubicBezTo>
                    <a:pt x="389" y="483"/>
                    <a:pt x="380" y="494"/>
                    <a:pt x="380" y="494"/>
                  </a:cubicBezTo>
                  <a:cubicBezTo>
                    <a:pt x="386" y="501"/>
                    <a:pt x="386" y="501"/>
                    <a:pt x="386" y="501"/>
                  </a:cubicBezTo>
                  <a:lnTo>
                    <a:pt x="403" y="49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3" name="Jemen">
              <a:extLst>
                <a:ext uri="{FF2B5EF4-FFF2-40B4-BE49-F238E27FC236}">
                  <a16:creationId xmlns:a16="http://schemas.microsoft.com/office/drawing/2014/main" id="{A6EDAA22-BA8B-4440-817B-FA77176B7215}"/>
                </a:ext>
              </a:extLst>
            </p:cNvPr>
            <p:cNvSpPr>
              <a:spLocks/>
            </p:cNvSpPr>
            <p:nvPr/>
          </p:nvSpPr>
          <p:spPr bwMode="gray">
            <a:xfrm>
              <a:off x="7158086" y="3196900"/>
              <a:ext cx="366457" cy="247145"/>
            </a:xfrm>
            <a:custGeom>
              <a:avLst/>
              <a:gdLst>
                <a:gd name="T0" fmla="*/ 311 w 487"/>
                <a:gd name="T1" fmla="*/ 13 h 330"/>
                <a:gd name="T2" fmla="*/ 247 w 487"/>
                <a:gd name="T3" fmla="*/ 45 h 330"/>
                <a:gd name="T4" fmla="*/ 222 w 487"/>
                <a:gd name="T5" fmla="*/ 82 h 330"/>
                <a:gd name="T6" fmla="*/ 222 w 487"/>
                <a:gd name="T7" fmla="*/ 94 h 330"/>
                <a:gd name="T8" fmla="*/ 210 w 487"/>
                <a:gd name="T9" fmla="*/ 106 h 330"/>
                <a:gd name="T10" fmla="*/ 187 w 487"/>
                <a:gd name="T11" fmla="*/ 89 h 330"/>
                <a:gd name="T12" fmla="*/ 143 w 487"/>
                <a:gd name="T13" fmla="*/ 89 h 330"/>
                <a:gd name="T14" fmla="*/ 116 w 487"/>
                <a:gd name="T15" fmla="*/ 81 h 330"/>
                <a:gd name="T16" fmla="*/ 76 w 487"/>
                <a:gd name="T17" fmla="*/ 82 h 330"/>
                <a:gd name="T18" fmla="*/ 64 w 487"/>
                <a:gd name="T19" fmla="*/ 88 h 330"/>
                <a:gd name="T20" fmla="*/ 46 w 487"/>
                <a:gd name="T21" fmla="*/ 89 h 330"/>
                <a:gd name="T22" fmla="*/ 31 w 487"/>
                <a:gd name="T23" fmla="*/ 80 h 330"/>
                <a:gd name="T24" fmla="*/ 22 w 487"/>
                <a:gd name="T25" fmla="*/ 114 h 330"/>
                <a:gd name="T26" fmla="*/ 21 w 487"/>
                <a:gd name="T27" fmla="*/ 127 h 330"/>
                <a:gd name="T28" fmla="*/ 8 w 487"/>
                <a:gd name="T29" fmla="*/ 141 h 330"/>
                <a:gd name="T30" fmla="*/ 2 w 487"/>
                <a:gd name="T31" fmla="*/ 164 h 330"/>
                <a:gd name="T32" fmla="*/ 24 w 487"/>
                <a:gd name="T33" fmla="*/ 193 h 330"/>
                <a:gd name="T34" fmla="*/ 15 w 487"/>
                <a:gd name="T35" fmla="*/ 270 h 330"/>
                <a:gd name="T36" fmla="*/ 36 w 487"/>
                <a:gd name="T37" fmla="*/ 292 h 330"/>
                <a:gd name="T38" fmla="*/ 60 w 487"/>
                <a:gd name="T39" fmla="*/ 325 h 330"/>
                <a:gd name="T40" fmla="*/ 106 w 487"/>
                <a:gd name="T41" fmla="*/ 321 h 330"/>
                <a:gd name="T42" fmla="*/ 133 w 487"/>
                <a:gd name="T43" fmla="*/ 287 h 330"/>
                <a:gd name="T44" fmla="*/ 182 w 487"/>
                <a:gd name="T45" fmla="*/ 290 h 330"/>
                <a:gd name="T46" fmla="*/ 243 w 487"/>
                <a:gd name="T47" fmla="*/ 282 h 330"/>
                <a:gd name="T48" fmla="*/ 292 w 487"/>
                <a:gd name="T49" fmla="*/ 243 h 330"/>
                <a:gd name="T50" fmla="*/ 334 w 487"/>
                <a:gd name="T51" fmla="*/ 213 h 330"/>
                <a:gd name="T52" fmla="*/ 397 w 487"/>
                <a:gd name="T53" fmla="*/ 181 h 330"/>
                <a:gd name="T54" fmla="*/ 446 w 487"/>
                <a:gd name="T55" fmla="*/ 180 h 330"/>
                <a:gd name="T56" fmla="*/ 479 w 487"/>
                <a:gd name="T57" fmla="*/ 125 h 330"/>
                <a:gd name="T58" fmla="*/ 487 w 487"/>
                <a:gd name="T59" fmla="*/ 120 h 330"/>
                <a:gd name="T60" fmla="*/ 433 w 487"/>
                <a:gd name="T61" fmla="*/ 0 h 330"/>
                <a:gd name="T62" fmla="*/ 311 w 487"/>
                <a:gd name="T63" fmla="*/ 1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7" h="330">
                  <a:moveTo>
                    <a:pt x="311" y="13"/>
                  </a:moveTo>
                  <a:cubicBezTo>
                    <a:pt x="299" y="13"/>
                    <a:pt x="257" y="32"/>
                    <a:pt x="247" y="45"/>
                  </a:cubicBezTo>
                  <a:cubicBezTo>
                    <a:pt x="237" y="58"/>
                    <a:pt x="222" y="82"/>
                    <a:pt x="222" y="82"/>
                  </a:cubicBezTo>
                  <a:cubicBezTo>
                    <a:pt x="222" y="94"/>
                    <a:pt x="222" y="94"/>
                    <a:pt x="222" y="94"/>
                  </a:cubicBezTo>
                  <a:cubicBezTo>
                    <a:pt x="222" y="94"/>
                    <a:pt x="215" y="106"/>
                    <a:pt x="210" y="106"/>
                  </a:cubicBezTo>
                  <a:cubicBezTo>
                    <a:pt x="205" y="106"/>
                    <a:pt x="191" y="91"/>
                    <a:pt x="187" y="89"/>
                  </a:cubicBezTo>
                  <a:cubicBezTo>
                    <a:pt x="183" y="87"/>
                    <a:pt x="143" y="89"/>
                    <a:pt x="143" y="89"/>
                  </a:cubicBezTo>
                  <a:cubicBezTo>
                    <a:pt x="143" y="89"/>
                    <a:pt x="132" y="81"/>
                    <a:pt x="116" y="81"/>
                  </a:cubicBezTo>
                  <a:cubicBezTo>
                    <a:pt x="100" y="81"/>
                    <a:pt x="81" y="82"/>
                    <a:pt x="76" y="82"/>
                  </a:cubicBezTo>
                  <a:cubicBezTo>
                    <a:pt x="71" y="82"/>
                    <a:pt x="64" y="88"/>
                    <a:pt x="64" y="88"/>
                  </a:cubicBezTo>
                  <a:cubicBezTo>
                    <a:pt x="46" y="89"/>
                    <a:pt x="46" y="89"/>
                    <a:pt x="46" y="89"/>
                  </a:cubicBezTo>
                  <a:cubicBezTo>
                    <a:pt x="46" y="89"/>
                    <a:pt x="41" y="75"/>
                    <a:pt x="31" y="80"/>
                  </a:cubicBezTo>
                  <a:cubicBezTo>
                    <a:pt x="21" y="85"/>
                    <a:pt x="22" y="114"/>
                    <a:pt x="22" y="114"/>
                  </a:cubicBezTo>
                  <a:cubicBezTo>
                    <a:pt x="22" y="114"/>
                    <a:pt x="28" y="116"/>
                    <a:pt x="21" y="127"/>
                  </a:cubicBezTo>
                  <a:cubicBezTo>
                    <a:pt x="17" y="134"/>
                    <a:pt x="12" y="138"/>
                    <a:pt x="8" y="141"/>
                  </a:cubicBezTo>
                  <a:cubicBezTo>
                    <a:pt x="6" y="150"/>
                    <a:pt x="3" y="159"/>
                    <a:pt x="2" y="164"/>
                  </a:cubicBezTo>
                  <a:cubicBezTo>
                    <a:pt x="0" y="174"/>
                    <a:pt x="24" y="193"/>
                    <a:pt x="24" y="193"/>
                  </a:cubicBezTo>
                  <a:cubicBezTo>
                    <a:pt x="15" y="270"/>
                    <a:pt x="15" y="270"/>
                    <a:pt x="15" y="270"/>
                  </a:cubicBezTo>
                  <a:cubicBezTo>
                    <a:pt x="36" y="292"/>
                    <a:pt x="36" y="292"/>
                    <a:pt x="36" y="292"/>
                  </a:cubicBezTo>
                  <a:cubicBezTo>
                    <a:pt x="36" y="292"/>
                    <a:pt x="41" y="321"/>
                    <a:pt x="60" y="325"/>
                  </a:cubicBezTo>
                  <a:cubicBezTo>
                    <a:pt x="79" y="330"/>
                    <a:pt x="94" y="329"/>
                    <a:pt x="106" y="321"/>
                  </a:cubicBezTo>
                  <a:cubicBezTo>
                    <a:pt x="118" y="313"/>
                    <a:pt x="122" y="287"/>
                    <a:pt x="133" y="287"/>
                  </a:cubicBezTo>
                  <a:cubicBezTo>
                    <a:pt x="145" y="286"/>
                    <a:pt x="160" y="293"/>
                    <a:pt x="182" y="290"/>
                  </a:cubicBezTo>
                  <a:cubicBezTo>
                    <a:pt x="204" y="287"/>
                    <a:pt x="230" y="282"/>
                    <a:pt x="243" y="282"/>
                  </a:cubicBezTo>
                  <a:cubicBezTo>
                    <a:pt x="256" y="283"/>
                    <a:pt x="277" y="249"/>
                    <a:pt x="292" y="243"/>
                  </a:cubicBezTo>
                  <a:cubicBezTo>
                    <a:pt x="308" y="238"/>
                    <a:pt x="316" y="218"/>
                    <a:pt x="334" y="213"/>
                  </a:cubicBezTo>
                  <a:cubicBezTo>
                    <a:pt x="352" y="207"/>
                    <a:pt x="397" y="181"/>
                    <a:pt x="397" y="181"/>
                  </a:cubicBezTo>
                  <a:cubicBezTo>
                    <a:pt x="446" y="180"/>
                    <a:pt x="446" y="180"/>
                    <a:pt x="446" y="180"/>
                  </a:cubicBezTo>
                  <a:cubicBezTo>
                    <a:pt x="446" y="180"/>
                    <a:pt x="466" y="135"/>
                    <a:pt x="479" y="125"/>
                  </a:cubicBezTo>
                  <a:cubicBezTo>
                    <a:pt x="480" y="123"/>
                    <a:pt x="483" y="122"/>
                    <a:pt x="487" y="120"/>
                  </a:cubicBezTo>
                  <a:cubicBezTo>
                    <a:pt x="433" y="0"/>
                    <a:pt x="433" y="0"/>
                    <a:pt x="433" y="0"/>
                  </a:cubicBezTo>
                  <a:cubicBezTo>
                    <a:pt x="433" y="0"/>
                    <a:pt x="323" y="13"/>
                    <a:pt x="311" y="1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4" name="Equatoriaal-Guinea">
              <a:extLst>
                <a:ext uri="{FF2B5EF4-FFF2-40B4-BE49-F238E27FC236}">
                  <a16:creationId xmlns:a16="http://schemas.microsoft.com/office/drawing/2014/main" id="{5A7187B1-D8B1-40FA-AD94-0FCC042F87AE}"/>
                </a:ext>
              </a:extLst>
            </p:cNvPr>
            <p:cNvSpPr>
              <a:spLocks/>
            </p:cNvSpPr>
            <p:nvPr/>
          </p:nvSpPr>
          <p:spPr bwMode="gray">
            <a:xfrm>
              <a:off x="5979884" y="3870157"/>
              <a:ext cx="76700" cy="53265"/>
            </a:xfrm>
            <a:custGeom>
              <a:avLst/>
              <a:gdLst>
                <a:gd name="T0" fmla="*/ 97 w 103"/>
                <a:gd name="T1" fmla="*/ 29 h 71"/>
                <a:gd name="T2" fmla="*/ 100 w 103"/>
                <a:gd name="T3" fmla="*/ 6 h 71"/>
                <a:gd name="T4" fmla="*/ 36 w 103"/>
                <a:gd name="T5" fmla="*/ 6 h 71"/>
                <a:gd name="T6" fmla="*/ 30 w 103"/>
                <a:gd name="T7" fmla="*/ 0 h 71"/>
                <a:gd name="T8" fmla="*/ 24 w 103"/>
                <a:gd name="T9" fmla="*/ 3 h 71"/>
                <a:gd name="T10" fmla="*/ 23 w 103"/>
                <a:gd name="T11" fmla="*/ 29 h 71"/>
                <a:gd name="T12" fmla="*/ 4 w 103"/>
                <a:gd name="T13" fmla="*/ 57 h 71"/>
                <a:gd name="T14" fmla="*/ 21 w 103"/>
                <a:gd name="T15" fmla="*/ 67 h 71"/>
                <a:gd name="T16" fmla="*/ 29 w 103"/>
                <a:gd name="T17" fmla="*/ 65 h 71"/>
                <a:gd name="T18" fmla="*/ 31 w 103"/>
                <a:gd name="T19" fmla="*/ 71 h 71"/>
                <a:gd name="T20" fmla="*/ 98 w 103"/>
                <a:gd name="T21" fmla="*/ 69 h 71"/>
                <a:gd name="T22" fmla="*/ 103 w 103"/>
                <a:gd name="T23" fmla="*/ 33 h 71"/>
                <a:gd name="T24" fmla="*/ 97 w 103"/>
                <a:gd name="T25"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1">
                  <a:moveTo>
                    <a:pt x="97" y="29"/>
                  </a:moveTo>
                  <a:cubicBezTo>
                    <a:pt x="100" y="6"/>
                    <a:pt x="100" y="6"/>
                    <a:pt x="100" y="6"/>
                  </a:cubicBezTo>
                  <a:cubicBezTo>
                    <a:pt x="36" y="6"/>
                    <a:pt x="36" y="6"/>
                    <a:pt x="36" y="6"/>
                  </a:cubicBezTo>
                  <a:cubicBezTo>
                    <a:pt x="30" y="0"/>
                    <a:pt x="30" y="0"/>
                    <a:pt x="30" y="0"/>
                  </a:cubicBezTo>
                  <a:cubicBezTo>
                    <a:pt x="24" y="3"/>
                    <a:pt x="24" y="3"/>
                    <a:pt x="24" y="3"/>
                  </a:cubicBezTo>
                  <a:cubicBezTo>
                    <a:pt x="24" y="3"/>
                    <a:pt x="28" y="21"/>
                    <a:pt x="23" y="29"/>
                  </a:cubicBezTo>
                  <a:cubicBezTo>
                    <a:pt x="18" y="37"/>
                    <a:pt x="0" y="50"/>
                    <a:pt x="4" y="57"/>
                  </a:cubicBezTo>
                  <a:cubicBezTo>
                    <a:pt x="7" y="63"/>
                    <a:pt x="17" y="66"/>
                    <a:pt x="21" y="67"/>
                  </a:cubicBezTo>
                  <a:cubicBezTo>
                    <a:pt x="29" y="65"/>
                    <a:pt x="29" y="65"/>
                    <a:pt x="29" y="65"/>
                  </a:cubicBezTo>
                  <a:cubicBezTo>
                    <a:pt x="31" y="71"/>
                    <a:pt x="31" y="71"/>
                    <a:pt x="31" y="71"/>
                  </a:cubicBezTo>
                  <a:cubicBezTo>
                    <a:pt x="31" y="71"/>
                    <a:pt x="93" y="70"/>
                    <a:pt x="98" y="69"/>
                  </a:cubicBezTo>
                  <a:cubicBezTo>
                    <a:pt x="103" y="68"/>
                    <a:pt x="103" y="33"/>
                    <a:pt x="103" y="33"/>
                  </a:cubicBezTo>
                  <a:lnTo>
                    <a:pt x="97" y="2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5" name="Spanje">
              <a:extLst>
                <a:ext uri="{FF2B5EF4-FFF2-40B4-BE49-F238E27FC236}">
                  <a16:creationId xmlns:a16="http://schemas.microsoft.com/office/drawing/2014/main" id="{1E6B8ACE-0BA9-41F9-A614-B2134EC18F8F}"/>
                </a:ext>
              </a:extLst>
            </p:cNvPr>
            <p:cNvSpPr>
              <a:spLocks noEditPoints="1"/>
            </p:cNvSpPr>
            <p:nvPr/>
          </p:nvSpPr>
          <p:spPr bwMode="gray">
            <a:xfrm>
              <a:off x="5381196" y="2197665"/>
              <a:ext cx="445287" cy="311062"/>
            </a:xfrm>
            <a:custGeom>
              <a:avLst/>
              <a:gdLst>
                <a:gd name="T0" fmla="*/ 527 w 591"/>
                <a:gd name="T1" fmla="*/ 205 h 413"/>
                <a:gd name="T2" fmla="*/ 511 w 591"/>
                <a:gd name="T3" fmla="*/ 226 h 413"/>
                <a:gd name="T4" fmla="*/ 531 w 591"/>
                <a:gd name="T5" fmla="*/ 237 h 413"/>
                <a:gd name="T6" fmla="*/ 536 w 591"/>
                <a:gd name="T7" fmla="*/ 212 h 413"/>
                <a:gd name="T8" fmla="*/ 461 w 591"/>
                <a:gd name="T9" fmla="*/ 249 h 413"/>
                <a:gd name="T10" fmla="*/ 560 w 591"/>
                <a:gd name="T11" fmla="*/ 198 h 413"/>
                <a:gd name="T12" fmla="*/ 560 w 591"/>
                <a:gd name="T13" fmla="*/ 198 h 413"/>
                <a:gd name="T14" fmla="*/ 534 w 591"/>
                <a:gd name="T15" fmla="*/ 86 h 413"/>
                <a:gd name="T16" fmla="*/ 527 w 591"/>
                <a:gd name="T17" fmla="*/ 67 h 413"/>
                <a:gd name="T18" fmla="*/ 514 w 591"/>
                <a:gd name="T19" fmla="*/ 77 h 413"/>
                <a:gd name="T20" fmla="*/ 496 w 591"/>
                <a:gd name="T21" fmla="*/ 70 h 413"/>
                <a:gd name="T22" fmla="*/ 479 w 591"/>
                <a:gd name="T23" fmla="*/ 68 h 413"/>
                <a:gd name="T24" fmla="*/ 459 w 591"/>
                <a:gd name="T25" fmla="*/ 56 h 413"/>
                <a:gd name="T26" fmla="*/ 437 w 591"/>
                <a:gd name="T27" fmla="*/ 48 h 413"/>
                <a:gd name="T28" fmla="*/ 417 w 591"/>
                <a:gd name="T29" fmla="*/ 63 h 413"/>
                <a:gd name="T30" fmla="*/ 395 w 591"/>
                <a:gd name="T31" fmla="*/ 54 h 413"/>
                <a:gd name="T32" fmla="*/ 376 w 591"/>
                <a:gd name="T33" fmla="*/ 51 h 413"/>
                <a:gd name="T34" fmla="*/ 342 w 591"/>
                <a:gd name="T35" fmla="*/ 38 h 413"/>
                <a:gd name="T36" fmla="*/ 327 w 591"/>
                <a:gd name="T37" fmla="*/ 29 h 413"/>
                <a:gd name="T38" fmla="*/ 320 w 591"/>
                <a:gd name="T39" fmla="*/ 23 h 413"/>
                <a:gd name="T40" fmla="*/ 234 w 591"/>
                <a:gd name="T41" fmla="*/ 22 h 413"/>
                <a:gd name="T42" fmla="*/ 156 w 591"/>
                <a:gd name="T43" fmla="*/ 7 h 413"/>
                <a:gd name="T44" fmla="*/ 91 w 591"/>
                <a:gd name="T45" fmla="*/ 8 h 413"/>
                <a:gd name="T46" fmla="*/ 49 w 591"/>
                <a:gd name="T47" fmla="*/ 18 h 413"/>
                <a:gd name="T48" fmla="*/ 21 w 591"/>
                <a:gd name="T49" fmla="*/ 67 h 413"/>
                <a:gd name="T50" fmla="*/ 15 w 591"/>
                <a:gd name="T51" fmla="*/ 101 h 413"/>
                <a:gd name="T52" fmla="*/ 50 w 591"/>
                <a:gd name="T53" fmla="*/ 94 h 413"/>
                <a:gd name="T54" fmla="*/ 61 w 591"/>
                <a:gd name="T55" fmla="*/ 99 h 413"/>
                <a:gd name="T56" fmla="*/ 85 w 591"/>
                <a:gd name="T57" fmla="*/ 96 h 413"/>
                <a:gd name="T58" fmla="*/ 115 w 591"/>
                <a:gd name="T59" fmla="*/ 108 h 413"/>
                <a:gd name="T60" fmla="*/ 94 w 591"/>
                <a:gd name="T61" fmla="*/ 144 h 413"/>
                <a:gd name="T62" fmla="*/ 96 w 591"/>
                <a:gd name="T63" fmla="*/ 181 h 413"/>
                <a:gd name="T64" fmla="*/ 94 w 591"/>
                <a:gd name="T65" fmla="*/ 205 h 413"/>
                <a:gd name="T66" fmla="*/ 61 w 591"/>
                <a:gd name="T67" fmla="*/ 217 h 413"/>
                <a:gd name="T68" fmla="*/ 77 w 591"/>
                <a:gd name="T69" fmla="*/ 240 h 413"/>
                <a:gd name="T70" fmla="*/ 66 w 591"/>
                <a:gd name="T71" fmla="*/ 276 h 413"/>
                <a:gd name="T72" fmla="*/ 84 w 591"/>
                <a:gd name="T73" fmla="*/ 301 h 413"/>
                <a:gd name="T74" fmla="*/ 60 w 591"/>
                <a:gd name="T75" fmla="*/ 325 h 413"/>
                <a:gd name="T76" fmla="*/ 61 w 591"/>
                <a:gd name="T77" fmla="*/ 351 h 413"/>
                <a:gd name="T78" fmla="*/ 81 w 591"/>
                <a:gd name="T79" fmla="*/ 350 h 413"/>
                <a:gd name="T80" fmla="*/ 109 w 591"/>
                <a:gd name="T81" fmla="*/ 365 h 413"/>
                <a:gd name="T82" fmla="*/ 110 w 591"/>
                <a:gd name="T83" fmla="*/ 383 h 413"/>
                <a:gd name="T84" fmla="*/ 136 w 591"/>
                <a:gd name="T85" fmla="*/ 413 h 413"/>
                <a:gd name="T86" fmla="*/ 177 w 591"/>
                <a:gd name="T87" fmla="*/ 389 h 413"/>
                <a:gd name="T88" fmla="*/ 235 w 591"/>
                <a:gd name="T89" fmla="*/ 377 h 413"/>
                <a:gd name="T90" fmla="*/ 265 w 591"/>
                <a:gd name="T91" fmla="*/ 378 h 413"/>
                <a:gd name="T92" fmla="*/ 297 w 591"/>
                <a:gd name="T93" fmla="*/ 374 h 413"/>
                <a:gd name="T94" fmla="*/ 331 w 591"/>
                <a:gd name="T95" fmla="*/ 329 h 413"/>
                <a:gd name="T96" fmla="*/ 356 w 591"/>
                <a:gd name="T97" fmla="*/ 315 h 413"/>
                <a:gd name="T98" fmla="*/ 401 w 591"/>
                <a:gd name="T99" fmla="*/ 270 h 413"/>
                <a:gd name="T100" fmla="*/ 385 w 591"/>
                <a:gd name="T101" fmla="*/ 215 h 413"/>
                <a:gd name="T102" fmla="*/ 424 w 591"/>
                <a:gd name="T103" fmla="*/ 172 h 413"/>
                <a:gd name="T104" fmla="*/ 438 w 591"/>
                <a:gd name="T105" fmla="*/ 146 h 413"/>
                <a:gd name="T106" fmla="*/ 514 w 591"/>
                <a:gd name="T107" fmla="*/ 1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1" h="413">
                  <a:moveTo>
                    <a:pt x="536" y="212"/>
                  </a:moveTo>
                  <a:cubicBezTo>
                    <a:pt x="536" y="212"/>
                    <a:pt x="533" y="205"/>
                    <a:pt x="527" y="205"/>
                  </a:cubicBezTo>
                  <a:cubicBezTo>
                    <a:pt x="521" y="205"/>
                    <a:pt x="498" y="218"/>
                    <a:pt x="501" y="223"/>
                  </a:cubicBezTo>
                  <a:cubicBezTo>
                    <a:pt x="504" y="228"/>
                    <a:pt x="511" y="226"/>
                    <a:pt x="511" y="226"/>
                  </a:cubicBezTo>
                  <a:cubicBezTo>
                    <a:pt x="511" y="226"/>
                    <a:pt x="515" y="235"/>
                    <a:pt x="519" y="236"/>
                  </a:cubicBezTo>
                  <a:cubicBezTo>
                    <a:pt x="523" y="237"/>
                    <a:pt x="531" y="237"/>
                    <a:pt x="531" y="237"/>
                  </a:cubicBezTo>
                  <a:cubicBezTo>
                    <a:pt x="537" y="235"/>
                    <a:pt x="547" y="225"/>
                    <a:pt x="546" y="218"/>
                  </a:cubicBezTo>
                  <a:cubicBezTo>
                    <a:pt x="545" y="211"/>
                    <a:pt x="536" y="212"/>
                    <a:pt x="536" y="212"/>
                  </a:cubicBezTo>
                  <a:close/>
                  <a:moveTo>
                    <a:pt x="447" y="261"/>
                  </a:moveTo>
                  <a:cubicBezTo>
                    <a:pt x="456" y="270"/>
                    <a:pt x="466" y="259"/>
                    <a:pt x="461" y="249"/>
                  </a:cubicBezTo>
                  <a:cubicBezTo>
                    <a:pt x="456" y="239"/>
                    <a:pt x="447" y="261"/>
                    <a:pt x="447" y="261"/>
                  </a:cubicBezTo>
                  <a:close/>
                  <a:moveTo>
                    <a:pt x="560" y="198"/>
                  </a:moveTo>
                  <a:cubicBezTo>
                    <a:pt x="560" y="198"/>
                    <a:pt x="573" y="218"/>
                    <a:pt x="582" y="213"/>
                  </a:cubicBezTo>
                  <a:cubicBezTo>
                    <a:pt x="591" y="208"/>
                    <a:pt x="570" y="191"/>
                    <a:pt x="560" y="198"/>
                  </a:cubicBezTo>
                  <a:close/>
                  <a:moveTo>
                    <a:pt x="535" y="101"/>
                  </a:moveTo>
                  <a:cubicBezTo>
                    <a:pt x="536" y="98"/>
                    <a:pt x="534" y="86"/>
                    <a:pt x="534" y="86"/>
                  </a:cubicBezTo>
                  <a:cubicBezTo>
                    <a:pt x="542" y="81"/>
                    <a:pt x="542" y="81"/>
                    <a:pt x="542" y="81"/>
                  </a:cubicBezTo>
                  <a:cubicBezTo>
                    <a:pt x="542" y="81"/>
                    <a:pt x="530" y="75"/>
                    <a:pt x="527" y="67"/>
                  </a:cubicBezTo>
                  <a:cubicBezTo>
                    <a:pt x="521" y="67"/>
                    <a:pt x="521" y="67"/>
                    <a:pt x="521" y="67"/>
                  </a:cubicBezTo>
                  <a:cubicBezTo>
                    <a:pt x="521" y="67"/>
                    <a:pt x="521" y="77"/>
                    <a:pt x="514" y="77"/>
                  </a:cubicBezTo>
                  <a:cubicBezTo>
                    <a:pt x="507" y="77"/>
                    <a:pt x="506" y="77"/>
                    <a:pt x="506" y="77"/>
                  </a:cubicBezTo>
                  <a:cubicBezTo>
                    <a:pt x="506" y="77"/>
                    <a:pt x="499" y="69"/>
                    <a:pt x="496" y="70"/>
                  </a:cubicBezTo>
                  <a:cubicBezTo>
                    <a:pt x="493" y="71"/>
                    <a:pt x="486" y="73"/>
                    <a:pt x="486" y="73"/>
                  </a:cubicBezTo>
                  <a:cubicBezTo>
                    <a:pt x="486" y="73"/>
                    <a:pt x="483" y="67"/>
                    <a:pt x="479" y="68"/>
                  </a:cubicBezTo>
                  <a:cubicBezTo>
                    <a:pt x="475" y="69"/>
                    <a:pt x="466" y="71"/>
                    <a:pt x="466" y="71"/>
                  </a:cubicBezTo>
                  <a:cubicBezTo>
                    <a:pt x="459" y="56"/>
                    <a:pt x="459" y="56"/>
                    <a:pt x="459" y="56"/>
                  </a:cubicBezTo>
                  <a:cubicBezTo>
                    <a:pt x="450" y="55"/>
                    <a:pt x="450" y="55"/>
                    <a:pt x="450" y="55"/>
                  </a:cubicBezTo>
                  <a:cubicBezTo>
                    <a:pt x="450" y="55"/>
                    <a:pt x="450" y="48"/>
                    <a:pt x="437" y="48"/>
                  </a:cubicBezTo>
                  <a:cubicBezTo>
                    <a:pt x="424" y="48"/>
                    <a:pt x="430" y="60"/>
                    <a:pt x="430" y="60"/>
                  </a:cubicBezTo>
                  <a:cubicBezTo>
                    <a:pt x="417" y="63"/>
                    <a:pt x="417" y="63"/>
                    <a:pt x="417" y="63"/>
                  </a:cubicBezTo>
                  <a:cubicBezTo>
                    <a:pt x="415" y="55"/>
                    <a:pt x="415" y="55"/>
                    <a:pt x="415" y="55"/>
                  </a:cubicBezTo>
                  <a:cubicBezTo>
                    <a:pt x="395" y="54"/>
                    <a:pt x="395" y="54"/>
                    <a:pt x="395" y="54"/>
                  </a:cubicBezTo>
                  <a:cubicBezTo>
                    <a:pt x="395" y="54"/>
                    <a:pt x="394" y="51"/>
                    <a:pt x="390" y="49"/>
                  </a:cubicBezTo>
                  <a:cubicBezTo>
                    <a:pt x="386" y="47"/>
                    <a:pt x="376" y="51"/>
                    <a:pt x="376" y="51"/>
                  </a:cubicBezTo>
                  <a:cubicBezTo>
                    <a:pt x="376" y="51"/>
                    <a:pt x="370" y="42"/>
                    <a:pt x="363" y="41"/>
                  </a:cubicBezTo>
                  <a:cubicBezTo>
                    <a:pt x="356" y="40"/>
                    <a:pt x="342" y="38"/>
                    <a:pt x="342" y="38"/>
                  </a:cubicBezTo>
                  <a:cubicBezTo>
                    <a:pt x="342" y="38"/>
                    <a:pt x="348" y="35"/>
                    <a:pt x="342" y="28"/>
                  </a:cubicBezTo>
                  <a:cubicBezTo>
                    <a:pt x="336" y="21"/>
                    <a:pt x="327" y="29"/>
                    <a:pt x="327" y="29"/>
                  </a:cubicBezTo>
                  <a:cubicBezTo>
                    <a:pt x="326" y="23"/>
                    <a:pt x="326" y="23"/>
                    <a:pt x="326" y="23"/>
                  </a:cubicBezTo>
                  <a:cubicBezTo>
                    <a:pt x="324" y="23"/>
                    <a:pt x="322" y="23"/>
                    <a:pt x="320" y="23"/>
                  </a:cubicBezTo>
                  <a:cubicBezTo>
                    <a:pt x="301" y="23"/>
                    <a:pt x="254" y="14"/>
                    <a:pt x="254" y="14"/>
                  </a:cubicBezTo>
                  <a:cubicBezTo>
                    <a:pt x="234" y="22"/>
                    <a:pt x="234" y="22"/>
                    <a:pt x="234" y="22"/>
                  </a:cubicBezTo>
                  <a:cubicBezTo>
                    <a:pt x="196" y="18"/>
                    <a:pt x="196" y="18"/>
                    <a:pt x="196" y="18"/>
                  </a:cubicBezTo>
                  <a:cubicBezTo>
                    <a:pt x="196" y="18"/>
                    <a:pt x="171" y="4"/>
                    <a:pt x="156" y="7"/>
                  </a:cubicBezTo>
                  <a:cubicBezTo>
                    <a:pt x="141" y="10"/>
                    <a:pt x="120" y="11"/>
                    <a:pt x="115" y="11"/>
                  </a:cubicBezTo>
                  <a:cubicBezTo>
                    <a:pt x="110" y="11"/>
                    <a:pt x="91" y="8"/>
                    <a:pt x="91" y="8"/>
                  </a:cubicBezTo>
                  <a:cubicBezTo>
                    <a:pt x="91" y="8"/>
                    <a:pt x="81" y="0"/>
                    <a:pt x="75" y="0"/>
                  </a:cubicBezTo>
                  <a:cubicBezTo>
                    <a:pt x="69" y="0"/>
                    <a:pt x="49" y="18"/>
                    <a:pt x="49" y="18"/>
                  </a:cubicBezTo>
                  <a:cubicBezTo>
                    <a:pt x="49" y="18"/>
                    <a:pt x="4" y="25"/>
                    <a:pt x="2" y="38"/>
                  </a:cubicBezTo>
                  <a:cubicBezTo>
                    <a:pt x="0" y="51"/>
                    <a:pt x="21" y="67"/>
                    <a:pt x="21" y="67"/>
                  </a:cubicBezTo>
                  <a:cubicBezTo>
                    <a:pt x="13" y="90"/>
                    <a:pt x="13" y="90"/>
                    <a:pt x="13" y="90"/>
                  </a:cubicBezTo>
                  <a:cubicBezTo>
                    <a:pt x="13" y="90"/>
                    <a:pt x="14" y="94"/>
                    <a:pt x="15" y="101"/>
                  </a:cubicBezTo>
                  <a:cubicBezTo>
                    <a:pt x="20" y="95"/>
                    <a:pt x="27" y="88"/>
                    <a:pt x="36" y="88"/>
                  </a:cubicBezTo>
                  <a:cubicBezTo>
                    <a:pt x="50" y="88"/>
                    <a:pt x="55" y="89"/>
                    <a:pt x="50" y="94"/>
                  </a:cubicBezTo>
                  <a:cubicBezTo>
                    <a:pt x="45" y="99"/>
                    <a:pt x="38" y="103"/>
                    <a:pt x="44" y="103"/>
                  </a:cubicBezTo>
                  <a:cubicBezTo>
                    <a:pt x="50" y="103"/>
                    <a:pt x="54" y="99"/>
                    <a:pt x="61" y="99"/>
                  </a:cubicBezTo>
                  <a:cubicBezTo>
                    <a:pt x="68" y="99"/>
                    <a:pt x="70" y="108"/>
                    <a:pt x="78" y="104"/>
                  </a:cubicBezTo>
                  <a:cubicBezTo>
                    <a:pt x="86" y="100"/>
                    <a:pt x="76" y="96"/>
                    <a:pt x="85" y="96"/>
                  </a:cubicBezTo>
                  <a:cubicBezTo>
                    <a:pt x="94" y="96"/>
                    <a:pt x="110" y="93"/>
                    <a:pt x="114" y="95"/>
                  </a:cubicBezTo>
                  <a:cubicBezTo>
                    <a:pt x="118" y="97"/>
                    <a:pt x="115" y="108"/>
                    <a:pt x="115" y="108"/>
                  </a:cubicBezTo>
                  <a:cubicBezTo>
                    <a:pt x="115" y="108"/>
                    <a:pt x="129" y="109"/>
                    <a:pt x="128" y="117"/>
                  </a:cubicBezTo>
                  <a:cubicBezTo>
                    <a:pt x="127" y="125"/>
                    <a:pt x="95" y="140"/>
                    <a:pt x="94" y="144"/>
                  </a:cubicBezTo>
                  <a:cubicBezTo>
                    <a:pt x="93" y="148"/>
                    <a:pt x="102" y="153"/>
                    <a:pt x="102" y="153"/>
                  </a:cubicBezTo>
                  <a:cubicBezTo>
                    <a:pt x="102" y="153"/>
                    <a:pt x="97" y="178"/>
                    <a:pt x="96" y="181"/>
                  </a:cubicBezTo>
                  <a:cubicBezTo>
                    <a:pt x="95" y="184"/>
                    <a:pt x="90" y="188"/>
                    <a:pt x="90" y="188"/>
                  </a:cubicBezTo>
                  <a:cubicBezTo>
                    <a:pt x="90" y="188"/>
                    <a:pt x="94" y="202"/>
                    <a:pt x="94" y="205"/>
                  </a:cubicBezTo>
                  <a:cubicBezTo>
                    <a:pt x="94" y="208"/>
                    <a:pt x="86" y="215"/>
                    <a:pt x="82" y="216"/>
                  </a:cubicBezTo>
                  <a:cubicBezTo>
                    <a:pt x="78" y="217"/>
                    <a:pt x="61" y="217"/>
                    <a:pt x="61" y="217"/>
                  </a:cubicBezTo>
                  <a:cubicBezTo>
                    <a:pt x="77" y="231"/>
                    <a:pt x="77" y="231"/>
                    <a:pt x="77" y="231"/>
                  </a:cubicBezTo>
                  <a:cubicBezTo>
                    <a:pt x="77" y="240"/>
                    <a:pt x="77" y="240"/>
                    <a:pt x="77" y="240"/>
                  </a:cubicBezTo>
                  <a:cubicBezTo>
                    <a:pt x="77" y="240"/>
                    <a:pt x="90" y="242"/>
                    <a:pt x="88" y="250"/>
                  </a:cubicBezTo>
                  <a:cubicBezTo>
                    <a:pt x="86" y="258"/>
                    <a:pt x="62" y="272"/>
                    <a:pt x="66" y="276"/>
                  </a:cubicBezTo>
                  <a:cubicBezTo>
                    <a:pt x="70" y="280"/>
                    <a:pt x="75" y="294"/>
                    <a:pt x="75" y="294"/>
                  </a:cubicBezTo>
                  <a:cubicBezTo>
                    <a:pt x="75" y="294"/>
                    <a:pt x="88" y="295"/>
                    <a:pt x="84" y="301"/>
                  </a:cubicBezTo>
                  <a:cubicBezTo>
                    <a:pt x="80" y="307"/>
                    <a:pt x="70" y="308"/>
                    <a:pt x="70" y="308"/>
                  </a:cubicBezTo>
                  <a:cubicBezTo>
                    <a:pt x="70" y="308"/>
                    <a:pt x="62" y="318"/>
                    <a:pt x="60" y="325"/>
                  </a:cubicBezTo>
                  <a:cubicBezTo>
                    <a:pt x="58" y="332"/>
                    <a:pt x="59" y="340"/>
                    <a:pt x="59" y="340"/>
                  </a:cubicBezTo>
                  <a:cubicBezTo>
                    <a:pt x="61" y="351"/>
                    <a:pt x="61" y="351"/>
                    <a:pt x="61" y="351"/>
                  </a:cubicBezTo>
                  <a:cubicBezTo>
                    <a:pt x="62" y="351"/>
                    <a:pt x="62" y="351"/>
                    <a:pt x="62" y="351"/>
                  </a:cubicBezTo>
                  <a:cubicBezTo>
                    <a:pt x="81" y="350"/>
                    <a:pt x="81" y="350"/>
                    <a:pt x="81" y="350"/>
                  </a:cubicBezTo>
                  <a:cubicBezTo>
                    <a:pt x="97" y="365"/>
                    <a:pt x="97" y="365"/>
                    <a:pt x="97" y="365"/>
                  </a:cubicBezTo>
                  <a:cubicBezTo>
                    <a:pt x="109" y="365"/>
                    <a:pt x="109" y="365"/>
                    <a:pt x="109" y="365"/>
                  </a:cubicBezTo>
                  <a:cubicBezTo>
                    <a:pt x="103" y="382"/>
                    <a:pt x="103" y="382"/>
                    <a:pt x="103" y="382"/>
                  </a:cubicBezTo>
                  <a:cubicBezTo>
                    <a:pt x="110" y="383"/>
                    <a:pt x="110" y="383"/>
                    <a:pt x="110" y="383"/>
                  </a:cubicBezTo>
                  <a:cubicBezTo>
                    <a:pt x="110" y="383"/>
                    <a:pt x="110" y="403"/>
                    <a:pt x="117" y="406"/>
                  </a:cubicBezTo>
                  <a:cubicBezTo>
                    <a:pt x="124" y="409"/>
                    <a:pt x="136" y="413"/>
                    <a:pt x="136" y="413"/>
                  </a:cubicBezTo>
                  <a:cubicBezTo>
                    <a:pt x="136" y="413"/>
                    <a:pt x="153" y="401"/>
                    <a:pt x="156" y="395"/>
                  </a:cubicBezTo>
                  <a:cubicBezTo>
                    <a:pt x="159" y="389"/>
                    <a:pt x="177" y="389"/>
                    <a:pt x="177" y="389"/>
                  </a:cubicBezTo>
                  <a:cubicBezTo>
                    <a:pt x="196" y="377"/>
                    <a:pt x="196" y="377"/>
                    <a:pt x="196" y="377"/>
                  </a:cubicBezTo>
                  <a:cubicBezTo>
                    <a:pt x="196" y="377"/>
                    <a:pt x="229" y="379"/>
                    <a:pt x="235" y="377"/>
                  </a:cubicBezTo>
                  <a:cubicBezTo>
                    <a:pt x="241" y="375"/>
                    <a:pt x="251" y="371"/>
                    <a:pt x="251" y="371"/>
                  </a:cubicBezTo>
                  <a:cubicBezTo>
                    <a:pt x="251" y="371"/>
                    <a:pt x="259" y="379"/>
                    <a:pt x="265" y="378"/>
                  </a:cubicBezTo>
                  <a:cubicBezTo>
                    <a:pt x="271" y="377"/>
                    <a:pt x="287" y="370"/>
                    <a:pt x="287" y="370"/>
                  </a:cubicBezTo>
                  <a:cubicBezTo>
                    <a:pt x="287" y="370"/>
                    <a:pt x="286" y="382"/>
                    <a:pt x="297" y="374"/>
                  </a:cubicBezTo>
                  <a:cubicBezTo>
                    <a:pt x="308" y="366"/>
                    <a:pt x="310" y="347"/>
                    <a:pt x="310" y="347"/>
                  </a:cubicBezTo>
                  <a:cubicBezTo>
                    <a:pt x="331" y="329"/>
                    <a:pt x="331" y="329"/>
                    <a:pt x="331" y="329"/>
                  </a:cubicBezTo>
                  <a:cubicBezTo>
                    <a:pt x="354" y="328"/>
                    <a:pt x="354" y="328"/>
                    <a:pt x="354" y="328"/>
                  </a:cubicBezTo>
                  <a:cubicBezTo>
                    <a:pt x="356" y="315"/>
                    <a:pt x="356" y="315"/>
                    <a:pt x="356" y="315"/>
                  </a:cubicBezTo>
                  <a:cubicBezTo>
                    <a:pt x="356" y="315"/>
                    <a:pt x="367" y="286"/>
                    <a:pt x="370" y="284"/>
                  </a:cubicBezTo>
                  <a:cubicBezTo>
                    <a:pt x="373" y="282"/>
                    <a:pt x="400" y="279"/>
                    <a:pt x="401" y="270"/>
                  </a:cubicBezTo>
                  <a:cubicBezTo>
                    <a:pt x="402" y="261"/>
                    <a:pt x="379" y="249"/>
                    <a:pt x="379" y="249"/>
                  </a:cubicBezTo>
                  <a:cubicBezTo>
                    <a:pt x="379" y="249"/>
                    <a:pt x="377" y="226"/>
                    <a:pt x="385" y="215"/>
                  </a:cubicBezTo>
                  <a:cubicBezTo>
                    <a:pt x="393" y="204"/>
                    <a:pt x="404" y="191"/>
                    <a:pt x="404" y="191"/>
                  </a:cubicBezTo>
                  <a:cubicBezTo>
                    <a:pt x="404" y="191"/>
                    <a:pt x="421" y="173"/>
                    <a:pt x="424" y="172"/>
                  </a:cubicBezTo>
                  <a:cubicBezTo>
                    <a:pt x="427" y="171"/>
                    <a:pt x="439" y="163"/>
                    <a:pt x="436" y="161"/>
                  </a:cubicBezTo>
                  <a:cubicBezTo>
                    <a:pt x="433" y="159"/>
                    <a:pt x="428" y="151"/>
                    <a:pt x="438" y="146"/>
                  </a:cubicBezTo>
                  <a:cubicBezTo>
                    <a:pt x="448" y="141"/>
                    <a:pt x="472" y="136"/>
                    <a:pt x="485" y="131"/>
                  </a:cubicBezTo>
                  <a:cubicBezTo>
                    <a:pt x="498" y="126"/>
                    <a:pt x="514" y="113"/>
                    <a:pt x="514" y="113"/>
                  </a:cubicBezTo>
                  <a:cubicBezTo>
                    <a:pt x="514" y="113"/>
                    <a:pt x="534" y="104"/>
                    <a:pt x="535" y="10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6" name="Portugal">
              <a:extLst>
                <a:ext uri="{FF2B5EF4-FFF2-40B4-BE49-F238E27FC236}">
                  <a16:creationId xmlns:a16="http://schemas.microsoft.com/office/drawing/2014/main" id="{2DAD7703-8E60-4EDD-B944-46BB015DB626}"/>
                </a:ext>
              </a:extLst>
            </p:cNvPr>
            <p:cNvSpPr>
              <a:spLocks/>
            </p:cNvSpPr>
            <p:nvPr/>
          </p:nvSpPr>
          <p:spPr bwMode="gray">
            <a:xfrm>
              <a:off x="5362021" y="2263713"/>
              <a:ext cx="117180" cy="208795"/>
            </a:xfrm>
            <a:custGeom>
              <a:avLst/>
              <a:gdLst>
                <a:gd name="T0" fmla="*/ 141 w 155"/>
                <a:gd name="T1" fmla="*/ 20 h 277"/>
                <a:gd name="T2" fmla="*/ 140 w 155"/>
                <a:gd name="T3" fmla="*/ 7 h 277"/>
                <a:gd name="T4" fmla="*/ 111 w 155"/>
                <a:gd name="T5" fmla="*/ 8 h 277"/>
                <a:gd name="T6" fmla="*/ 104 w 155"/>
                <a:gd name="T7" fmla="*/ 16 h 277"/>
                <a:gd name="T8" fmla="*/ 87 w 155"/>
                <a:gd name="T9" fmla="*/ 11 h 277"/>
                <a:gd name="T10" fmla="*/ 70 w 155"/>
                <a:gd name="T11" fmla="*/ 15 h 277"/>
                <a:gd name="T12" fmla="*/ 76 w 155"/>
                <a:gd name="T13" fmla="*/ 6 h 277"/>
                <a:gd name="T14" fmla="*/ 62 w 155"/>
                <a:gd name="T15" fmla="*/ 0 h 277"/>
                <a:gd name="T16" fmla="*/ 41 w 155"/>
                <a:gd name="T17" fmla="*/ 13 h 277"/>
                <a:gd name="T18" fmla="*/ 46 w 155"/>
                <a:gd name="T19" fmla="*/ 53 h 277"/>
                <a:gd name="T20" fmla="*/ 23 w 155"/>
                <a:gd name="T21" fmla="*/ 114 h 277"/>
                <a:gd name="T22" fmla="*/ 9 w 155"/>
                <a:gd name="T23" fmla="*/ 146 h 277"/>
                <a:gd name="T24" fmla="*/ 6 w 155"/>
                <a:gd name="T25" fmla="*/ 180 h 277"/>
                <a:gd name="T26" fmla="*/ 23 w 155"/>
                <a:gd name="T27" fmla="*/ 191 h 277"/>
                <a:gd name="T28" fmla="*/ 30 w 155"/>
                <a:gd name="T29" fmla="*/ 228 h 277"/>
                <a:gd name="T30" fmla="*/ 20 w 155"/>
                <a:gd name="T31" fmla="*/ 271 h 277"/>
                <a:gd name="T32" fmla="*/ 52 w 155"/>
                <a:gd name="T33" fmla="*/ 268 h 277"/>
                <a:gd name="T34" fmla="*/ 62 w 155"/>
                <a:gd name="T35" fmla="*/ 276 h 277"/>
                <a:gd name="T36" fmla="*/ 87 w 155"/>
                <a:gd name="T37" fmla="*/ 263 h 277"/>
                <a:gd name="T38" fmla="*/ 85 w 155"/>
                <a:gd name="T39" fmla="*/ 252 h 277"/>
                <a:gd name="T40" fmla="*/ 86 w 155"/>
                <a:gd name="T41" fmla="*/ 237 h 277"/>
                <a:gd name="T42" fmla="*/ 96 w 155"/>
                <a:gd name="T43" fmla="*/ 220 h 277"/>
                <a:gd name="T44" fmla="*/ 110 w 155"/>
                <a:gd name="T45" fmla="*/ 213 h 277"/>
                <a:gd name="T46" fmla="*/ 101 w 155"/>
                <a:gd name="T47" fmla="*/ 206 h 277"/>
                <a:gd name="T48" fmla="*/ 92 w 155"/>
                <a:gd name="T49" fmla="*/ 188 h 277"/>
                <a:gd name="T50" fmla="*/ 114 w 155"/>
                <a:gd name="T51" fmla="*/ 162 h 277"/>
                <a:gd name="T52" fmla="*/ 103 w 155"/>
                <a:gd name="T53" fmla="*/ 152 h 277"/>
                <a:gd name="T54" fmla="*/ 103 w 155"/>
                <a:gd name="T55" fmla="*/ 143 h 277"/>
                <a:gd name="T56" fmla="*/ 87 w 155"/>
                <a:gd name="T57" fmla="*/ 129 h 277"/>
                <a:gd name="T58" fmla="*/ 108 w 155"/>
                <a:gd name="T59" fmla="*/ 128 h 277"/>
                <a:gd name="T60" fmla="*/ 120 w 155"/>
                <a:gd name="T61" fmla="*/ 117 h 277"/>
                <a:gd name="T62" fmla="*/ 116 w 155"/>
                <a:gd name="T63" fmla="*/ 100 h 277"/>
                <a:gd name="T64" fmla="*/ 122 w 155"/>
                <a:gd name="T65" fmla="*/ 93 h 277"/>
                <a:gd name="T66" fmla="*/ 128 w 155"/>
                <a:gd name="T67" fmla="*/ 65 h 277"/>
                <a:gd name="T68" fmla="*/ 120 w 155"/>
                <a:gd name="T69" fmla="*/ 56 h 277"/>
                <a:gd name="T70" fmla="*/ 154 w 155"/>
                <a:gd name="T71" fmla="*/ 29 h 277"/>
                <a:gd name="T72" fmla="*/ 141 w 155"/>
                <a:gd name="T73" fmla="*/ 2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277">
                  <a:moveTo>
                    <a:pt x="141" y="20"/>
                  </a:moveTo>
                  <a:cubicBezTo>
                    <a:pt x="141" y="20"/>
                    <a:pt x="144" y="9"/>
                    <a:pt x="140" y="7"/>
                  </a:cubicBezTo>
                  <a:cubicBezTo>
                    <a:pt x="136" y="5"/>
                    <a:pt x="120" y="8"/>
                    <a:pt x="111" y="8"/>
                  </a:cubicBezTo>
                  <a:cubicBezTo>
                    <a:pt x="102" y="8"/>
                    <a:pt x="112" y="12"/>
                    <a:pt x="104" y="16"/>
                  </a:cubicBezTo>
                  <a:cubicBezTo>
                    <a:pt x="96" y="20"/>
                    <a:pt x="94" y="11"/>
                    <a:pt x="87" y="11"/>
                  </a:cubicBezTo>
                  <a:cubicBezTo>
                    <a:pt x="80" y="11"/>
                    <a:pt x="76" y="15"/>
                    <a:pt x="70" y="15"/>
                  </a:cubicBezTo>
                  <a:cubicBezTo>
                    <a:pt x="64" y="15"/>
                    <a:pt x="71" y="11"/>
                    <a:pt x="76" y="6"/>
                  </a:cubicBezTo>
                  <a:cubicBezTo>
                    <a:pt x="81" y="1"/>
                    <a:pt x="76" y="0"/>
                    <a:pt x="62" y="0"/>
                  </a:cubicBezTo>
                  <a:cubicBezTo>
                    <a:pt x="53" y="0"/>
                    <a:pt x="46" y="7"/>
                    <a:pt x="41" y="13"/>
                  </a:cubicBezTo>
                  <a:cubicBezTo>
                    <a:pt x="44" y="23"/>
                    <a:pt x="47" y="40"/>
                    <a:pt x="46" y="53"/>
                  </a:cubicBezTo>
                  <a:cubicBezTo>
                    <a:pt x="45" y="74"/>
                    <a:pt x="23" y="114"/>
                    <a:pt x="23" y="114"/>
                  </a:cubicBezTo>
                  <a:cubicBezTo>
                    <a:pt x="9" y="146"/>
                    <a:pt x="9" y="146"/>
                    <a:pt x="9" y="146"/>
                  </a:cubicBezTo>
                  <a:cubicBezTo>
                    <a:pt x="9" y="146"/>
                    <a:pt x="0" y="173"/>
                    <a:pt x="6" y="180"/>
                  </a:cubicBezTo>
                  <a:cubicBezTo>
                    <a:pt x="12" y="187"/>
                    <a:pt x="23" y="191"/>
                    <a:pt x="23" y="191"/>
                  </a:cubicBezTo>
                  <a:cubicBezTo>
                    <a:pt x="30" y="228"/>
                    <a:pt x="30" y="228"/>
                    <a:pt x="30" y="228"/>
                  </a:cubicBezTo>
                  <a:cubicBezTo>
                    <a:pt x="30" y="228"/>
                    <a:pt x="14" y="270"/>
                    <a:pt x="20" y="271"/>
                  </a:cubicBezTo>
                  <a:cubicBezTo>
                    <a:pt x="26" y="272"/>
                    <a:pt x="52" y="268"/>
                    <a:pt x="52" y="268"/>
                  </a:cubicBezTo>
                  <a:cubicBezTo>
                    <a:pt x="52" y="268"/>
                    <a:pt x="56" y="277"/>
                    <a:pt x="62" y="276"/>
                  </a:cubicBezTo>
                  <a:cubicBezTo>
                    <a:pt x="67" y="275"/>
                    <a:pt x="84" y="265"/>
                    <a:pt x="87" y="263"/>
                  </a:cubicBezTo>
                  <a:cubicBezTo>
                    <a:pt x="85" y="252"/>
                    <a:pt x="85" y="252"/>
                    <a:pt x="85" y="252"/>
                  </a:cubicBezTo>
                  <a:cubicBezTo>
                    <a:pt x="85" y="252"/>
                    <a:pt x="84" y="244"/>
                    <a:pt x="86" y="237"/>
                  </a:cubicBezTo>
                  <a:cubicBezTo>
                    <a:pt x="88" y="230"/>
                    <a:pt x="96" y="220"/>
                    <a:pt x="96" y="220"/>
                  </a:cubicBezTo>
                  <a:cubicBezTo>
                    <a:pt x="96" y="220"/>
                    <a:pt x="106" y="219"/>
                    <a:pt x="110" y="213"/>
                  </a:cubicBezTo>
                  <a:cubicBezTo>
                    <a:pt x="114" y="207"/>
                    <a:pt x="101" y="206"/>
                    <a:pt x="101" y="206"/>
                  </a:cubicBezTo>
                  <a:cubicBezTo>
                    <a:pt x="101" y="206"/>
                    <a:pt x="96" y="192"/>
                    <a:pt x="92" y="188"/>
                  </a:cubicBezTo>
                  <a:cubicBezTo>
                    <a:pt x="88" y="184"/>
                    <a:pt x="112" y="170"/>
                    <a:pt x="114" y="162"/>
                  </a:cubicBezTo>
                  <a:cubicBezTo>
                    <a:pt x="116" y="154"/>
                    <a:pt x="103" y="152"/>
                    <a:pt x="103" y="152"/>
                  </a:cubicBezTo>
                  <a:cubicBezTo>
                    <a:pt x="103" y="143"/>
                    <a:pt x="103" y="143"/>
                    <a:pt x="103" y="143"/>
                  </a:cubicBezTo>
                  <a:cubicBezTo>
                    <a:pt x="87" y="129"/>
                    <a:pt x="87" y="129"/>
                    <a:pt x="87" y="129"/>
                  </a:cubicBezTo>
                  <a:cubicBezTo>
                    <a:pt x="87" y="129"/>
                    <a:pt x="104" y="129"/>
                    <a:pt x="108" y="128"/>
                  </a:cubicBezTo>
                  <a:cubicBezTo>
                    <a:pt x="112" y="127"/>
                    <a:pt x="120" y="120"/>
                    <a:pt x="120" y="117"/>
                  </a:cubicBezTo>
                  <a:cubicBezTo>
                    <a:pt x="120" y="114"/>
                    <a:pt x="116" y="100"/>
                    <a:pt x="116" y="100"/>
                  </a:cubicBezTo>
                  <a:cubicBezTo>
                    <a:pt x="116" y="100"/>
                    <a:pt x="121" y="96"/>
                    <a:pt x="122" y="93"/>
                  </a:cubicBezTo>
                  <a:cubicBezTo>
                    <a:pt x="123" y="90"/>
                    <a:pt x="128" y="65"/>
                    <a:pt x="128" y="65"/>
                  </a:cubicBezTo>
                  <a:cubicBezTo>
                    <a:pt x="128" y="65"/>
                    <a:pt x="119" y="60"/>
                    <a:pt x="120" y="56"/>
                  </a:cubicBezTo>
                  <a:cubicBezTo>
                    <a:pt x="121" y="52"/>
                    <a:pt x="153" y="37"/>
                    <a:pt x="154" y="29"/>
                  </a:cubicBezTo>
                  <a:cubicBezTo>
                    <a:pt x="155" y="21"/>
                    <a:pt x="141" y="20"/>
                    <a:pt x="141" y="2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7" name="Brazilië">
              <a:extLst>
                <a:ext uri="{FF2B5EF4-FFF2-40B4-BE49-F238E27FC236}">
                  <a16:creationId xmlns:a16="http://schemas.microsoft.com/office/drawing/2014/main" id="{38F7DEFE-8D5C-4BE1-8CD2-6061A789B25C}"/>
                </a:ext>
              </a:extLst>
            </p:cNvPr>
            <p:cNvSpPr>
              <a:spLocks noEditPoints="1"/>
            </p:cNvSpPr>
            <p:nvPr/>
          </p:nvSpPr>
          <p:spPr bwMode="gray">
            <a:xfrm>
              <a:off x="3020532" y="3748715"/>
              <a:ext cx="1395518" cy="1576617"/>
            </a:xfrm>
            <a:custGeom>
              <a:avLst/>
              <a:gdLst>
                <a:gd name="T0" fmla="*/ 1096 w 1858"/>
                <a:gd name="T1" fmla="*/ 350 h 2099"/>
                <a:gd name="T2" fmla="*/ 1201 w 1858"/>
                <a:gd name="T3" fmla="*/ 299 h 2099"/>
                <a:gd name="T4" fmla="*/ 1144 w 1858"/>
                <a:gd name="T5" fmla="*/ 291 h 2099"/>
                <a:gd name="T6" fmla="*/ 1124 w 1858"/>
                <a:gd name="T7" fmla="*/ 270 h 2099"/>
                <a:gd name="T8" fmla="*/ 1087 w 1858"/>
                <a:gd name="T9" fmla="*/ 283 h 2099"/>
                <a:gd name="T10" fmla="*/ 1837 w 1858"/>
                <a:gd name="T11" fmla="*/ 583 h 2099"/>
                <a:gd name="T12" fmla="*/ 1713 w 1858"/>
                <a:gd name="T13" fmla="*/ 532 h 2099"/>
                <a:gd name="T14" fmla="*/ 1445 w 1858"/>
                <a:gd name="T15" fmla="*/ 412 h 2099"/>
                <a:gd name="T16" fmla="*/ 1377 w 1858"/>
                <a:gd name="T17" fmla="*/ 411 h 2099"/>
                <a:gd name="T18" fmla="*/ 1258 w 1858"/>
                <a:gd name="T19" fmla="*/ 316 h 2099"/>
                <a:gd name="T20" fmla="*/ 1154 w 1858"/>
                <a:gd name="T21" fmla="*/ 423 h 2099"/>
                <a:gd name="T22" fmla="*/ 1062 w 1858"/>
                <a:gd name="T23" fmla="*/ 356 h 2099"/>
                <a:gd name="T24" fmla="*/ 1095 w 1858"/>
                <a:gd name="T25" fmla="*/ 270 h 2099"/>
                <a:gd name="T26" fmla="*/ 1063 w 1858"/>
                <a:gd name="T27" fmla="*/ 52 h 2099"/>
                <a:gd name="T28" fmla="*/ 971 w 1858"/>
                <a:gd name="T29" fmla="*/ 160 h 2099"/>
                <a:gd name="T30" fmla="*/ 888 w 1858"/>
                <a:gd name="T31" fmla="*/ 145 h 2099"/>
                <a:gd name="T32" fmla="*/ 807 w 1858"/>
                <a:gd name="T33" fmla="*/ 183 h 2099"/>
                <a:gd name="T34" fmla="*/ 702 w 1858"/>
                <a:gd name="T35" fmla="*/ 221 h 2099"/>
                <a:gd name="T36" fmla="*/ 664 w 1858"/>
                <a:gd name="T37" fmla="*/ 91 h 2099"/>
                <a:gd name="T38" fmla="*/ 641 w 1858"/>
                <a:gd name="T39" fmla="*/ 7 h 2099"/>
                <a:gd name="T40" fmla="*/ 559 w 1858"/>
                <a:gd name="T41" fmla="*/ 64 h 2099"/>
                <a:gd name="T42" fmla="*/ 460 w 1858"/>
                <a:gd name="T43" fmla="*/ 60 h 2099"/>
                <a:gd name="T44" fmla="*/ 493 w 1858"/>
                <a:gd name="T45" fmla="*/ 154 h 2099"/>
                <a:gd name="T46" fmla="*/ 393 w 1858"/>
                <a:gd name="T47" fmla="*/ 251 h 2099"/>
                <a:gd name="T48" fmla="*/ 306 w 1858"/>
                <a:gd name="T49" fmla="*/ 180 h 2099"/>
                <a:gd name="T50" fmla="*/ 191 w 1858"/>
                <a:gd name="T51" fmla="*/ 223 h 2099"/>
                <a:gd name="T52" fmla="*/ 197 w 1858"/>
                <a:gd name="T53" fmla="*/ 313 h 2099"/>
                <a:gd name="T54" fmla="*/ 183 w 1858"/>
                <a:gd name="T55" fmla="*/ 518 h 2099"/>
                <a:gd name="T56" fmla="*/ 66 w 1858"/>
                <a:gd name="T57" fmla="*/ 547 h 2099"/>
                <a:gd name="T58" fmla="*/ 9 w 1858"/>
                <a:gd name="T59" fmla="*/ 674 h 2099"/>
                <a:gd name="T60" fmla="*/ 43 w 1858"/>
                <a:gd name="T61" fmla="*/ 791 h 2099"/>
                <a:gd name="T62" fmla="*/ 170 w 1858"/>
                <a:gd name="T63" fmla="*/ 874 h 2099"/>
                <a:gd name="T64" fmla="*/ 288 w 1858"/>
                <a:gd name="T65" fmla="*/ 859 h 2099"/>
                <a:gd name="T66" fmla="*/ 405 w 1858"/>
                <a:gd name="T67" fmla="*/ 814 h 2099"/>
                <a:gd name="T68" fmla="*/ 442 w 1858"/>
                <a:gd name="T69" fmla="*/ 932 h 2099"/>
                <a:gd name="T70" fmla="*/ 552 w 1858"/>
                <a:gd name="T71" fmla="*/ 986 h 2099"/>
                <a:gd name="T72" fmla="*/ 675 w 1858"/>
                <a:gd name="T73" fmla="*/ 1092 h 2099"/>
                <a:gd name="T74" fmla="*/ 816 w 1858"/>
                <a:gd name="T75" fmla="*/ 1262 h 2099"/>
                <a:gd name="T76" fmla="*/ 810 w 1858"/>
                <a:gd name="T77" fmla="*/ 1406 h 2099"/>
                <a:gd name="T78" fmla="*/ 987 w 1858"/>
                <a:gd name="T79" fmla="*/ 1564 h 2099"/>
                <a:gd name="T80" fmla="*/ 1043 w 1858"/>
                <a:gd name="T81" fmla="*/ 1690 h 2099"/>
                <a:gd name="T82" fmla="*/ 969 w 1858"/>
                <a:gd name="T83" fmla="*/ 1810 h 2099"/>
                <a:gd name="T84" fmla="*/ 915 w 1858"/>
                <a:gd name="T85" fmla="*/ 1912 h 2099"/>
                <a:gd name="T86" fmla="*/ 1049 w 1858"/>
                <a:gd name="T87" fmla="*/ 1978 h 2099"/>
                <a:gd name="T88" fmla="*/ 1118 w 1858"/>
                <a:gd name="T89" fmla="*/ 2099 h 2099"/>
                <a:gd name="T90" fmla="*/ 1165 w 1858"/>
                <a:gd name="T91" fmla="*/ 1984 h 2099"/>
                <a:gd name="T92" fmla="*/ 1208 w 1858"/>
                <a:gd name="T93" fmla="*/ 1956 h 2099"/>
                <a:gd name="T94" fmla="*/ 1200 w 1858"/>
                <a:gd name="T95" fmla="*/ 1987 h 2099"/>
                <a:gd name="T96" fmla="*/ 1294 w 1858"/>
                <a:gd name="T97" fmla="*/ 1764 h 2099"/>
                <a:gd name="T98" fmla="*/ 1279 w 1858"/>
                <a:gd name="T99" fmla="*/ 1678 h 2099"/>
                <a:gd name="T100" fmla="*/ 1311 w 1858"/>
                <a:gd name="T101" fmla="*/ 1617 h 2099"/>
                <a:gd name="T102" fmla="*/ 1412 w 1858"/>
                <a:gd name="T103" fmla="*/ 1561 h 2099"/>
                <a:gd name="T104" fmla="*/ 1459 w 1858"/>
                <a:gd name="T105" fmla="*/ 1519 h 2099"/>
                <a:gd name="T106" fmla="*/ 1571 w 1858"/>
                <a:gd name="T107" fmla="*/ 1506 h 2099"/>
                <a:gd name="T108" fmla="*/ 1629 w 1858"/>
                <a:gd name="T109" fmla="*/ 1372 h 2099"/>
                <a:gd name="T110" fmla="*/ 1671 w 1858"/>
                <a:gd name="T111" fmla="*/ 1213 h 2099"/>
                <a:gd name="T112" fmla="*/ 1674 w 1858"/>
                <a:gd name="T113" fmla="*/ 972 h 2099"/>
                <a:gd name="T114" fmla="*/ 1782 w 1858"/>
                <a:gd name="T115" fmla="*/ 855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8" h="2099">
                  <a:moveTo>
                    <a:pt x="1146" y="299"/>
                  </a:moveTo>
                  <a:cubicBezTo>
                    <a:pt x="1140" y="298"/>
                    <a:pt x="1112" y="291"/>
                    <a:pt x="1102" y="293"/>
                  </a:cubicBezTo>
                  <a:cubicBezTo>
                    <a:pt x="1092" y="295"/>
                    <a:pt x="1103" y="318"/>
                    <a:pt x="1103" y="318"/>
                  </a:cubicBezTo>
                  <a:cubicBezTo>
                    <a:pt x="1092" y="320"/>
                    <a:pt x="1092" y="320"/>
                    <a:pt x="1092" y="320"/>
                  </a:cubicBezTo>
                  <a:cubicBezTo>
                    <a:pt x="1092" y="336"/>
                    <a:pt x="1092" y="336"/>
                    <a:pt x="1092" y="336"/>
                  </a:cubicBezTo>
                  <a:cubicBezTo>
                    <a:pt x="1106" y="342"/>
                    <a:pt x="1106" y="342"/>
                    <a:pt x="1106" y="342"/>
                  </a:cubicBezTo>
                  <a:cubicBezTo>
                    <a:pt x="1096" y="350"/>
                    <a:pt x="1096" y="350"/>
                    <a:pt x="1096" y="350"/>
                  </a:cubicBezTo>
                  <a:cubicBezTo>
                    <a:pt x="1096" y="350"/>
                    <a:pt x="1099" y="366"/>
                    <a:pt x="1105" y="376"/>
                  </a:cubicBezTo>
                  <a:cubicBezTo>
                    <a:pt x="1112" y="386"/>
                    <a:pt x="1132" y="380"/>
                    <a:pt x="1139" y="380"/>
                  </a:cubicBezTo>
                  <a:cubicBezTo>
                    <a:pt x="1145" y="380"/>
                    <a:pt x="1144" y="372"/>
                    <a:pt x="1144" y="372"/>
                  </a:cubicBezTo>
                  <a:cubicBezTo>
                    <a:pt x="1144" y="372"/>
                    <a:pt x="1157" y="368"/>
                    <a:pt x="1168" y="368"/>
                  </a:cubicBezTo>
                  <a:cubicBezTo>
                    <a:pt x="1179" y="368"/>
                    <a:pt x="1186" y="355"/>
                    <a:pt x="1186" y="355"/>
                  </a:cubicBezTo>
                  <a:cubicBezTo>
                    <a:pt x="1195" y="326"/>
                    <a:pt x="1195" y="326"/>
                    <a:pt x="1195" y="326"/>
                  </a:cubicBezTo>
                  <a:cubicBezTo>
                    <a:pt x="1195" y="326"/>
                    <a:pt x="1202" y="312"/>
                    <a:pt x="1201" y="299"/>
                  </a:cubicBezTo>
                  <a:cubicBezTo>
                    <a:pt x="1200" y="286"/>
                    <a:pt x="1180" y="291"/>
                    <a:pt x="1169" y="291"/>
                  </a:cubicBezTo>
                  <a:cubicBezTo>
                    <a:pt x="1169" y="291"/>
                    <a:pt x="1153" y="300"/>
                    <a:pt x="1146" y="299"/>
                  </a:cubicBezTo>
                  <a:close/>
                  <a:moveTo>
                    <a:pt x="1144" y="291"/>
                  </a:moveTo>
                  <a:cubicBezTo>
                    <a:pt x="1159" y="286"/>
                    <a:pt x="1159" y="286"/>
                    <a:pt x="1159" y="286"/>
                  </a:cubicBezTo>
                  <a:cubicBezTo>
                    <a:pt x="1147" y="275"/>
                    <a:pt x="1147" y="275"/>
                    <a:pt x="1147" y="275"/>
                  </a:cubicBezTo>
                  <a:cubicBezTo>
                    <a:pt x="1132" y="292"/>
                    <a:pt x="1132" y="292"/>
                    <a:pt x="1132" y="292"/>
                  </a:cubicBezTo>
                  <a:lnTo>
                    <a:pt x="1144" y="291"/>
                  </a:lnTo>
                  <a:close/>
                  <a:moveTo>
                    <a:pt x="1124" y="270"/>
                  </a:moveTo>
                  <a:cubicBezTo>
                    <a:pt x="1110" y="271"/>
                    <a:pt x="1110" y="271"/>
                    <a:pt x="1110" y="271"/>
                  </a:cubicBezTo>
                  <a:cubicBezTo>
                    <a:pt x="1109" y="282"/>
                    <a:pt x="1109" y="282"/>
                    <a:pt x="1109" y="282"/>
                  </a:cubicBezTo>
                  <a:cubicBezTo>
                    <a:pt x="1131" y="283"/>
                    <a:pt x="1131" y="283"/>
                    <a:pt x="1131" y="283"/>
                  </a:cubicBezTo>
                  <a:cubicBezTo>
                    <a:pt x="1143" y="266"/>
                    <a:pt x="1143" y="266"/>
                    <a:pt x="1143" y="266"/>
                  </a:cubicBezTo>
                  <a:cubicBezTo>
                    <a:pt x="1134" y="255"/>
                    <a:pt x="1134" y="255"/>
                    <a:pt x="1134" y="255"/>
                  </a:cubicBezTo>
                  <a:lnTo>
                    <a:pt x="1124" y="270"/>
                  </a:lnTo>
                  <a:close/>
                  <a:moveTo>
                    <a:pt x="1050" y="326"/>
                  </a:moveTo>
                  <a:cubicBezTo>
                    <a:pt x="1047" y="340"/>
                    <a:pt x="1047" y="340"/>
                    <a:pt x="1047" y="340"/>
                  </a:cubicBezTo>
                  <a:cubicBezTo>
                    <a:pt x="1037" y="363"/>
                    <a:pt x="1037" y="363"/>
                    <a:pt x="1037" y="363"/>
                  </a:cubicBezTo>
                  <a:cubicBezTo>
                    <a:pt x="1057" y="351"/>
                    <a:pt x="1057" y="351"/>
                    <a:pt x="1057" y="351"/>
                  </a:cubicBezTo>
                  <a:cubicBezTo>
                    <a:pt x="1057" y="351"/>
                    <a:pt x="1079" y="321"/>
                    <a:pt x="1071" y="316"/>
                  </a:cubicBezTo>
                  <a:cubicBezTo>
                    <a:pt x="1062" y="310"/>
                    <a:pt x="1050" y="326"/>
                    <a:pt x="1050" y="326"/>
                  </a:cubicBezTo>
                  <a:close/>
                  <a:moveTo>
                    <a:pt x="1087" y="283"/>
                  </a:moveTo>
                  <a:cubicBezTo>
                    <a:pt x="1074" y="299"/>
                    <a:pt x="1074" y="299"/>
                    <a:pt x="1074" y="299"/>
                  </a:cubicBezTo>
                  <a:cubicBezTo>
                    <a:pt x="1085" y="304"/>
                    <a:pt x="1085" y="304"/>
                    <a:pt x="1085" y="304"/>
                  </a:cubicBezTo>
                  <a:cubicBezTo>
                    <a:pt x="1096" y="287"/>
                    <a:pt x="1096" y="287"/>
                    <a:pt x="1096" y="287"/>
                  </a:cubicBezTo>
                  <a:lnTo>
                    <a:pt x="1087" y="283"/>
                  </a:lnTo>
                  <a:close/>
                  <a:moveTo>
                    <a:pt x="1855" y="667"/>
                  </a:moveTo>
                  <a:cubicBezTo>
                    <a:pt x="1855" y="650"/>
                    <a:pt x="1839" y="626"/>
                    <a:pt x="1838" y="615"/>
                  </a:cubicBezTo>
                  <a:cubicBezTo>
                    <a:pt x="1837" y="604"/>
                    <a:pt x="1837" y="592"/>
                    <a:pt x="1837" y="583"/>
                  </a:cubicBezTo>
                  <a:cubicBezTo>
                    <a:pt x="1837" y="574"/>
                    <a:pt x="1819" y="558"/>
                    <a:pt x="1819" y="558"/>
                  </a:cubicBezTo>
                  <a:cubicBezTo>
                    <a:pt x="1798" y="554"/>
                    <a:pt x="1798" y="554"/>
                    <a:pt x="1798" y="554"/>
                  </a:cubicBezTo>
                  <a:cubicBezTo>
                    <a:pt x="1764" y="559"/>
                    <a:pt x="1764" y="559"/>
                    <a:pt x="1764" y="559"/>
                  </a:cubicBezTo>
                  <a:cubicBezTo>
                    <a:pt x="1753" y="549"/>
                    <a:pt x="1753" y="549"/>
                    <a:pt x="1753" y="549"/>
                  </a:cubicBezTo>
                  <a:cubicBezTo>
                    <a:pt x="1740" y="548"/>
                    <a:pt x="1740" y="548"/>
                    <a:pt x="1740" y="548"/>
                  </a:cubicBezTo>
                  <a:cubicBezTo>
                    <a:pt x="1728" y="533"/>
                    <a:pt x="1728" y="533"/>
                    <a:pt x="1728" y="533"/>
                  </a:cubicBezTo>
                  <a:cubicBezTo>
                    <a:pt x="1713" y="532"/>
                    <a:pt x="1713" y="532"/>
                    <a:pt x="1713" y="532"/>
                  </a:cubicBezTo>
                  <a:cubicBezTo>
                    <a:pt x="1713" y="532"/>
                    <a:pt x="1695" y="512"/>
                    <a:pt x="1678" y="491"/>
                  </a:cubicBezTo>
                  <a:cubicBezTo>
                    <a:pt x="1661" y="470"/>
                    <a:pt x="1612" y="439"/>
                    <a:pt x="1596" y="438"/>
                  </a:cubicBezTo>
                  <a:cubicBezTo>
                    <a:pt x="1580" y="437"/>
                    <a:pt x="1547" y="439"/>
                    <a:pt x="1547" y="439"/>
                  </a:cubicBezTo>
                  <a:cubicBezTo>
                    <a:pt x="1547" y="449"/>
                    <a:pt x="1547" y="449"/>
                    <a:pt x="1547" y="449"/>
                  </a:cubicBezTo>
                  <a:cubicBezTo>
                    <a:pt x="1547" y="449"/>
                    <a:pt x="1532" y="439"/>
                    <a:pt x="1525" y="436"/>
                  </a:cubicBezTo>
                  <a:cubicBezTo>
                    <a:pt x="1518" y="433"/>
                    <a:pt x="1492" y="432"/>
                    <a:pt x="1492" y="432"/>
                  </a:cubicBezTo>
                  <a:cubicBezTo>
                    <a:pt x="1492" y="432"/>
                    <a:pt x="1464" y="415"/>
                    <a:pt x="1445" y="412"/>
                  </a:cubicBezTo>
                  <a:cubicBezTo>
                    <a:pt x="1426" y="409"/>
                    <a:pt x="1406" y="442"/>
                    <a:pt x="1406" y="442"/>
                  </a:cubicBezTo>
                  <a:cubicBezTo>
                    <a:pt x="1395" y="429"/>
                    <a:pt x="1395" y="429"/>
                    <a:pt x="1395" y="429"/>
                  </a:cubicBezTo>
                  <a:cubicBezTo>
                    <a:pt x="1395" y="451"/>
                    <a:pt x="1395" y="451"/>
                    <a:pt x="1395" y="451"/>
                  </a:cubicBezTo>
                  <a:cubicBezTo>
                    <a:pt x="1375" y="466"/>
                    <a:pt x="1375" y="466"/>
                    <a:pt x="1375" y="466"/>
                  </a:cubicBezTo>
                  <a:cubicBezTo>
                    <a:pt x="1386" y="422"/>
                    <a:pt x="1386" y="422"/>
                    <a:pt x="1386" y="422"/>
                  </a:cubicBezTo>
                  <a:cubicBezTo>
                    <a:pt x="1386" y="422"/>
                    <a:pt x="1404" y="412"/>
                    <a:pt x="1397" y="402"/>
                  </a:cubicBezTo>
                  <a:cubicBezTo>
                    <a:pt x="1390" y="392"/>
                    <a:pt x="1377" y="411"/>
                    <a:pt x="1377" y="411"/>
                  </a:cubicBezTo>
                  <a:cubicBezTo>
                    <a:pt x="1386" y="389"/>
                    <a:pt x="1386" y="389"/>
                    <a:pt x="1386" y="389"/>
                  </a:cubicBezTo>
                  <a:cubicBezTo>
                    <a:pt x="1386" y="389"/>
                    <a:pt x="1377" y="388"/>
                    <a:pt x="1378" y="381"/>
                  </a:cubicBezTo>
                  <a:cubicBezTo>
                    <a:pt x="1379" y="374"/>
                    <a:pt x="1358" y="365"/>
                    <a:pt x="1358" y="365"/>
                  </a:cubicBezTo>
                  <a:cubicBezTo>
                    <a:pt x="1350" y="377"/>
                    <a:pt x="1350" y="377"/>
                    <a:pt x="1350" y="377"/>
                  </a:cubicBezTo>
                  <a:cubicBezTo>
                    <a:pt x="1350" y="377"/>
                    <a:pt x="1337" y="360"/>
                    <a:pt x="1327" y="350"/>
                  </a:cubicBezTo>
                  <a:cubicBezTo>
                    <a:pt x="1317" y="340"/>
                    <a:pt x="1290" y="342"/>
                    <a:pt x="1286" y="338"/>
                  </a:cubicBezTo>
                  <a:cubicBezTo>
                    <a:pt x="1282" y="334"/>
                    <a:pt x="1258" y="316"/>
                    <a:pt x="1258" y="316"/>
                  </a:cubicBezTo>
                  <a:cubicBezTo>
                    <a:pt x="1252" y="324"/>
                    <a:pt x="1252" y="324"/>
                    <a:pt x="1252" y="324"/>
                  </a:cubicBezTo>
                  <a:cubicBezTo>
                    <a:pt x="1252" y="324"/>
                    <a:pt x="1231" y="323"/>
                    <a:pt x="1221" y="322"/>
                  </a:cubicBezTo>
                  <a:cubicBezTo>
                    <a:pt x="1211" y="321"/>
                    <a:pt x="1203" y="356"/>
                    <a:pt x="1203" y="356"/>
                  </a:cubicBezTo>
                  <a:cubicBezTo>
                    <a:pt x="1210" y="368"/>
                    <a:pt x="1210" y="368"/>
                    <a:pt x="1210" y="368"/>
                  </a:cubicBezTo>
                  <a:cubicBezTo>
                    <a:pt x="1210" y="368"/>
                    <a:pt x="1196" y="369"/>
                    <a:pt x="1188" y="369"/>
                  </a:cubicBezTo>
                  <a:cubicBezTo>
                    <a:pt x="1180" y="369"/>
                    <a:pt x="1168" y="391"/>
                    <a:pt x="1168" y="391"/>
                  </a:cubicBezTo>
                  <a:cubicBezTo>
                    <a:pt x="1168" y="391"/>
                    <a:pt x="1161" y="424"/>
                    <a:pt x="1154" y="423"/>
                  </a:cubicBezTo>
                  <a:cubicBezTo>
                    <a:pt x="1147" y="422"/>
                    <a:pt x="1163" y="397"/>
                    <a:pt x="1160" y="386"/>
                  </a:cubicBezTo>
                  <a:cubicBezTo>
                    <a:pt x="1157" y="375"/>
                    <a:pt x="1137" y="396"/>
                    <a:pt x="1137" y="396"/>
                  </a:cubicBezTo>
                  <a:cubicBezTo>
                    <a:pt x="1130" y="390"/>
                    <a:pt x="1130" y="390"/>
                    <a:pt x="1130" y="390"/>
                  </a:cubicBezTo>
                  <a:cubicBezTo>
                    <a:pt x="1130" y="390"/>
                    <a:pt x="1109" y="395"/>
                    <a:pt x="1098" y="388"/>
                  </a:cubicBezTo>
                  <a:cubicBezTo>
                    <a:pt x="1087" y="381"/>
                    <a:pt x="1089" y="371"/>
                    <a:pt x="1089" y="358"/>
                  </a:cubicBezTo>
                  <a:cubicBezTo>
                    <a:pt x="1089" y="345"/>
                    <a:pt x="1084" y="337"/>
                    <a:pt x="1084" y="337"/>
                  </a:cubicBezTo>
                  <a:cubicBezTo>
                    <a:pt x="1077" y="330"/>
                    <a:pt x="1062" y="356"/>
                    <a:pt x="1062" y="356"/>
                  </a:cubicBezTo>
                  <a:cubicBezTo>
                    <a:pt x="1062" y="356"/>
                    <a:pt x="1041" y="371"/>
                    <a:pt x="1029" y="373"/>
                  </a:cubicBezTo>
                  <a:cubicBezTo>
                    <a:pt x="1017" y="375"/>
                    <a:pt x="1003" y="368"/>
                    <a:pt x="1003" y="368"/>
                  </a:cubicBezTo>
                  <a:cubicBezTo>
                    <a:pt x="1029" y="360"/>
                    <a:pt x="1029" y="360"/>
                    <a:pt x="1029" y="360"/>
                  </a:cubicBezTo>
                  <a:cubicBezTo>
                    <a:pt x="1029" y="360"/>
                    <a:pt x="1039" y="348"/>
                    <a:pt x="1042" y="343"/>
                  </a:cubicBezTo>
                  <a:cubicBezTo>
                    <a:pt x="1045" y="338"/>
                    <a:pt x="1044" y="326"/>
                    <a:pt x="1044" y="326"/>
                  </a:cubicBezTo>
                  <a:cubicBezTo>
                    <a:pt x="1044" y="326"/>
                    <a:pt x="1053" y="320"/>
                    <a:pt x="1057" y="308"/>
                  </a:cubicBezTo>
                  <a:cubicBezTo>
                    <a:pt x="1061" y="296"/>
                    <a:pt x="1085" y="277"/>
                    <a:pt x="1095" y="270"/>
                  </a:cubicBezTo>
                  <a:cubicBezTo>
                    <a:pt x="1105" y="263"/>
                    <a:pt x="1107" y="254"/>
                    <a:pt x="1111" y="245"/>
                  </a:cubicBezTo>
                  <a:cubicBezTo>
                    <a:pt x="1115" y="236"/>
                    <a:pt x="1136" y="223"/>
                    <a:pt x="1136" y="223"/>
                  </a:cubicBezTo>
                  <a:cubicBezTo>
                    <a:pt x="1123" y="221"/>
                    <a:pt x="1123" y="221"/>
                    <a:pt x="1123" y="221"/>
                  </a:cubicBezTo>
                  <a:cubicBezTo>
                    <a:pt x="1123" y="221"/>
                    <a:pt x="1135" y="215"/>
                    <a:pt x="1135" y="199"/>
                  </a:cubicBezTo>
                  <a:cubicBezTo>
                    <a:pt x="1135" y="183"/>
                    <a:pt x="1108" y="192"/>
                    <a:pt x="1098" y="181"/>
                  </a:cubicBezTo>
                  <a:cubicBezTo>
                    <a:pt x="1088" y="170"/>
                    <a:pt x="1088" y="147"/>
                    <a:pt x="1084" y="110"/>
                  </a:cubicBezTo>
                  <a:cubicBezTo>
                    <a:pt x="1080" y="73"/>
                    <a:pt x="1072" y="55"/>
                    <a:pt x="1063" y="52"/>
                  </a:cubicBezTo>
                  <a:cubicBezTo>
                    <a:pt x="1054" y="49"/>
                    <a:pt x="1060" y="68"/>
                    <a:pt x="1060" y="72"/>
                  </a:cubicBezTo>
                  <a:cubicBezTo>
                    <a:pt x="1060" y="76"/>
                    <a:pt x="1050" y="71"/>
                    <a:pt x="1048" y="66"/>
                  </a:cubicBezTo>
                  <a:cubicBezTo>
                    <a:pt x="1048" y="66"/>
                    <a:pt x="1043" y="83"/>
                    <a:pt x="1036" y="89"/>
                  </a:cubicBezTo>
                  <a:cubicBezTo>
                    <a:pt x="1029" y="95"/>
                    <a:pt x="1020" y="110"/>
                    <a:pt x="1017" y="120"/>
                  </a:cubicBezTo>
                  <a:cubicBezTo>
                    <a:pt x="1014" y="130"/>
                    <a:pt x="1013" y="149"/>
                    <a:pt x="996" y="163"/>
                  </a:cubicBezTo>
                  <a:cubicBezTo>
                    <a:pt x="996" y="163"/>
                    <a:pt x="981" y="169"/>
                    <a:pt x="975" y="169"/>
                  </a:cubicBezTo>
                  <a:cubicBezTo>
                    <a:pt x="975" y="168"/>
                    <a:pt x="971" y="160"/>
                    <a:pt x="971" y="160"/>
                  </a:cubicBezTo>
                  <a:cubicBezTo>
                    <a:pt x="967" y="165"/>
                    <a:pt x="967" y="165"/>
                    <a:pt x="967" y="165"/>
                  </a:cubicBezTo>
                  <a:cubicBezTo>
                    <a:pt x="957" y="163"/>
                    <a:pt x="957" y="163"/>
                    <a:pt x="957" y="163"/>
                  </a:cubicBezTo>
                  <a:cubicBezTo>
                    <a:pt x="957" y="163"/>
                    <a:pt x="953" y="155"/>
                    <a:pt x="947" y="161"/>
                  </a:cubicBezTo>
                  <a:cubicBezTo>
                    <a:pt x="941" y="167"/>
                    <a:pt x="943" y="173"/>
                    <a:pt x="929" y="172"/>
                  </a:cubicBezTo>
                  <a:cubicBezTo>
                    <a:pt x="915" y="171"/>
                    <a:pt x="913" y="161"/>
                    <a:pt x="913" y="161"/>
                  </a:cubicBezTo>
                  <a:cubicBezTo>
                    <a:pt x="900" y="155"/>
                    <a:pt x="900" y="155"/>
                    <a:pt x="900" y="155"/>
                  </a:cubicBezTo>
                  <a:cubicBezTo>
                    <a:pt x="900" y="155"/>
                    <a:pt x="896" y="144"/>
                    <a:pt x="888" y="145"/>
                  </a:cubicBezTo>
                  <a:cubicBezTo>
                    <a:pt x="880" y="146"/>
                    <a:pt x="871" y="157"/>
                    <a:pt x="871" y="157"/>
                  </a:cubicBezTo>
                  <a:cubicBezTo>
                    <a:pt x="853" y="157"/>
                    <a:pt x="853" y="157"/>
                    <a:pt x="853" y="157"/>
                  </a:cubicBezTo>
                  <a:cubicBezTo>
                    <a:pt x="853" y="157"/>
                    <a:pt x="854" y="148"/>
                    <a:pt x="848" y="149"/>
                  </a:cubicBezTo>
                  <a:cubicBezTo>
                    <a:pt x="842" y="150"/>
                    <a:pt x="838" y="160"/>
                    <a:pt x="841" y="166"/>
                  </a:cubicBezTo>
                  <a:cubicBezTo>
                    <a:pt x="844" y="172"/>
                    <a:pt x="858" y="182"/>
                    <a:pt x="849" y="186"/>
                  </a:cubicBezTo>
                  <a:cubicBezTo>
                    <a:pt x="840" y="190"/>
                    <a:pt x="811" y="174"/>
                    <a:pt x="811" y="174"/>
                  </a:cubicBezTo>
                  <a:cubicBezTo>
                    <a:pt x="811" y="174"/>
                    <a:pt x="815" y="181"/>
                    <a:pt x="807" y="183"/>
                  </a:cubicBezTo>
                  <a:cubicBezTo>
                    <a:pt x="799" y="185"/>
                    <a:pt x="797" y="174"/>
                    <a:pt x="787" y="175"/>
                  </a:cubicBezTo>
                  <a:cubicBezTo>
                    <a:pt x="777" y="176"/>
                    <a:pt x="773" y="192"/>
                    <a:pt x="773" y="192"/>
                  </a:cubicBezTo>
                  <a:cubicBezTo>
                    <a:pt x="752" y="193"/>
                    <a:pt x="752" y="193"/>
                    <a:pt x="752" y="193"/>
                  </a:cubicBezTo>
                  <a:cubicBezTo>
                    <a:pt x="751" y="201"/>
                    <a:pt x="751" y="201"/>
                    <a:pt x="751" y="201"/>
                  </a:cubicBezTo>
                  <a:cubicBezTo>
                    <a:pt x="751" y="201"/>
                    <a:pt x="739" y="198"/>
                    <a:pt x="733" y="202"/>
                  </a:cubicBezTo>
                  <a:cubicBezTo>
                    <a:pt x="727" y="206"/>
                    <a:pt x="732" y="219"/>
                    <a:pt x="722" y="220"/>
                  </a:cubicBezTo>
                  <a:cubicBezTo>
                    <a:pt x="712" y="221"/>
                    <a:pt x="702" y="221"/>
                    <a:pt x="702" y="221"/>
                  </a:cubicBezTo>
                  <a:cubicBezTo>
                    <a:pt x="698" y="210"/>
                    <a:pt x="698" y="210"/>
                    <a:pt x="698" y="210"/>
                  </a:cubicBezTo>
                  <a:cubicBezTo>
                    <a:pt x="689" y="210"/>
                    <a:pt x="689" y="210"/>
                    <a:pt x="689" y="210"/>
                  </a:cubicBezTo>
                  <a:cubicBezTo>
                    <a:pt x="668" y="186"/>
                    <a:pt x="668" y="186"/>
                    <a:pt x="668" y="186"/>
                  </a:cubicBezTo>
                  <a:cubicBezTo>
                    <a:pt x="668" y="186"/>
                    <a:pt x="668" y="174"/>
                    <a:pt x="668" y="166"/>
                  </a:cubicBezTo>
                  <a:cubicBezTo>
                    <a:pt x="668" y="158"/>
                    <a:pt x="651" y="155"/>
                    <a:pt x="651" y="145"/>
                  </a:cubicBezTo>
                  <a:cubicBezTo>
                    <a:pt x="651" y="135"/>
                    <a:pt x="659" y="119"/>
                    <a:pt x="659" y="119"/>
                  </a:cubicBezTo>
                  <a:cubicBezTo>
                    <a:pt x="664" y="91"/>
                    <a:pt x="664" y="91"/>
                    <a:pt x="664" y="91"/>
                  </a:cubicBezTo>
                  <a:cubicBezTo>
                    <a:pt x="664" y="91"/>
                    <a:pt x="677" y="79"/>
                    <a:pt x="678" y="73"/>
                  </a:cubicBezTo>
                  <a:cubicBezTo>
                    <a:pt x="679" y="67"/>
                    <a:pt x="670" y="63"/>
                    <a:pt x="670" y="63"/>
                  </a:cubicBezTo>
                  <a:cubicBezTo>
                    <a:pt x="671" y="44"/>
                    <a:pt x="671" y="44"/>
                    <a:pt x="671" y="44"/>
                  </a:cubicBezTo>
                  <a:cubicBezTo>
                    <a:pt x="671" y="44"/>
                    <a:pt x="649" y="50"/>
                    <a:pt x="649" y="41"/>
                  </a:cubicBezTo>
                  <a:cubicBezTo>
                    <a:pt x="649" y="41"/>
                    <a:pt x="661" y="29"/>
                    <a:pt x="658" y="15"/>
                  </a:cubicBezTo>
                  <a:cubicBezTo>
                    <a:pt x="655" y="1"/>
                    <a:pt x="646" y="0"/>
                    <a:pt x="646" y="0"/>
                  </a:cubicBezTo>
                  <a:cubicBezTo>
                    <a:pt x="641" y="7"/>
                    <a:pt x="641" y="7"/>
                    <a:pt x="641" y="7"/>
                  </a:cubicBezTo>
                  <a:cubicBezTo>
                    <a:pt x="625" y="5"/>
                    <a:pt x="625" y="5"/>
                    <a:pt x="625" y="5"/>
                  </a:cubicBezTo>
                  <a:cubicBezTo>
                    <a:pt x="625" y="5"/>
                    <a:pt x="631" y="19"/>
                    <a:pt x="627" y="26"/>
                  </a:cubicBezTo>
                  <a:cubicBezTo>
                    <a:pt x="623" y="33"/>
                    <a:pt x="612" y="31"/>
                    <a:pt x="612" y="31"/>
                  </a:cubicBezTo>
                  <a:cubicBezTo>
                    <a:pt x="614" y="41"/>
                    <a:pt x="614" y="41"/>
                    <a:pt x="614" y="41"/>
                  </a:cubicBezTo>
                  <a:cubicBezTo>
                    <a:pt x="596" y="40"/>
                    <a:pt x="596" y="40"/>
                    <a:pt x="596" y="40"/>
                  </a:cubicBezTo>
                  <a:cubicBezTo>
                    <a:pt x="596" y="40"/>
                    <a:pt x="584" y="45"/>
                    <a:pt x="582" y="51"/>
                  </a:cubicBezTo>
                  <a:cubicBezTo>
                    <a:pt x="580" y="57"/>
                    <a:pt x="566" y="64"/>
                    <a:pt x="559" y="64"/>
                  </a:cubicBezTo>
                  <a:cubicBezTo>
                    <a:pt x="552" y="64"/>
                    <a:pt x="546" y="56"/>
                    <a:pt x="538" y="59"/>
                  </a:cubicBezTo>
                  <a:cubicBezTo>
                    <a:pt x="530" y="62"/>
                    <a:pt x="533" y="96"/>
                    <a:pt x="524" y="96"/>
                  </a:cubicBezTo>
                  <a:cubicBezTo>
                    <a:pt x="515" y="96"/>
                    <a:pt x="504" y="77"/>
                    <a:pt x="500" y="73"/>
                  </a:cubicBezTo>
                  <a:cubicBezTo>
                    <a:pt x="496" y="69"/>
                    <a:pt x="491" y="77"/>
                    <a:pt x="491" y="77"/>
                  </a:cubicBezTo>
                  <a:cubicBezTo>
                    <a:pt x="481" y="71"/>
                    <a:pt x="481" y="71"/>
                    <a:pt x="481" y="71"/>
                  </a:cubicBezTo>
                  <a:cubicBezTo>
                    <a:pt x="481" y="71"/>
                    <a:pt x="469" y="79"/>
                    <a:pt x="467" y="76"/>
                  </a:cubicBezTo>
                  <a:cubicBezTo>
                    <a:pt x="465" y="73"/>
                    <a:pt x="471" y="64"/>
                    <a:pt x="460" y="60"/>
                  </a:cubicBezTo>
                  <a:cubicBezTo>
                    <a:pt x="449" y="56"/>
                    <a:pt x="440" y="64"/>
                    <a:pt x="437" y="61"/>
                  </a:cubicBezTo>
                  <a:cubicBezTo>
                    <a:pt x="434" y="58"/>
                    <a:pt x="431" y="52"/>
                    <a:pt x="431" y="52"/>
                  </a:cubicBezTo>
                  <a:cubicBezTo>
                    <a:pt x="431" y="52"/>
                    <a:pt x="421" y="71"/>
                    <a:pt x="443" y="82"/>
                  </a:cubicBezTo>
                  <a:cubicBezTo>
                    <a:pt x="465" y="93"/>
                    <a:pt x="450" y="117"/>
                    <a:pt x="450" y="117"/>
                  </a:cubicBezTo>
                  <a:cubicBezTo>
                    <a:pt x="450" y="117"/>
                    <a:pt x="463" y="128"/>
                    <a:pt x="463" y="135"/>
                  </a:cubicBezTo>
                  <a:cubicBezTo>
                    <a:pt x="463" y="142"/>
                    <a:pt x="463" y="151"/>
                    <a:pt x="463" y="151"/>
                  </a:cubicBezTo>
                  <a:cubicBezTo>
                    <a:pt x="493" y="154"/>
                    <a:pt x="493" y="154"/>
                    <a:pt x="493" y="154"/>
                  </a:cubicBezTo>
                  <a:cubicBezTo>
                    <a:pt x="493" y="154"/>
                    <a:pt x="500" y="168"/>
                    <a:pt x="488" y="174"/>
                  </a:cubicBezTo>
                  <a:cubicBezTo>
                    <a:pt x="476" y="180"/>
                    <a:pt x="463" y="177"/>
                    <a:pt x="463" y="177"/>
                  </a:cubicBezTo>
                  <a:cubicBezTo>
                    <a:pt x="463" y="177"/>
                    <a:pt x="464" y="202"/>
                    <a:pt x="451" y="206"/>
                  </a:cubicBezTo>
                  <a:cubicBezTo>
                    <a:pt x="438" y="210"/>
                    <a:pt x="433" y="214"/>
                    <a:pt x="433" y="214"/>
                  </a:cubicBezTo>
                  <a:cubicBezTo>
                    <a:pt x="431" y="220"/>
                    <a:pt x="431" y="220"/>
                    <a:pt x="431" y="220"/>
                  </a:cubicBezTo>
                  <a:cubicBezTo>
                    <a:pt x="431" y="220"/>
                    <a:pt x="419" y="218"/>
                    <a:pt x="413" y="222"/>
                  </a:cubicBezTo>
                  <a:cubicBezTo>
                    <a:pt x="407" y="226"/>
                    <a:pt x="401" y="251"/>
                    <a:pt x="393" y="251"/>
                  </a:cubicBezTo>
                  <a:cubicBezTo>
                    <a:pt x="385" y="251"/>
                    <a:pt x="396" y="234"/>
                    <a:pt x="387" y="232"/>
                  </a:cubicBezTo>
                  <a:cubicBezTo>
                    <a:pt x="378" y="230"/>
                    <a:pt x="367" y="252"/>
                    <a:pt x="357" y="246"/>
                  </a:cubicBezTo>
                  <a:cubicBezTo>
                    <a:pt x="357" y="246"/>
                    <a:pt x="345" y="244"/>
                    <a:pt x="341" y="239"/>
                  </a:cubicBezTo>
                  <a:cubicBezTo>
                    <a:pt x="337" y="234"/>
                    <a:pt x="330" y="221"/>
                    <a:pt x="330" y="221"/>
                  </a:cubicBezTo>
                  <a:cubicBezTo>
                    <a:pt x="313" y="221"/>
                    <a:pt x="313" y="221"/>
                    <a:pt x="313" y="221"/>
                  </a:cubicBezTo>
                  <a:cubicBezTo>
                    <a:pt x="313" y="221"/>
                    <a:pt x="313" y="193"/>
                    <a:pt x="311" y="187"/>
                  </a:cubicBezTo>
                  <a:cubicBezTo>
                    <a:pt x="309" y="181"/>
                    <a:pt x="306" y="180"/>
                    <a:pt x="306" y="180"/>
                  </a:cubicBezTo>
                  <a:cubicBezTo>
                    <a:pt x="306" y="180"/>
                    <a:pt x="311" y="173"/>
                    <a:pt x="304" y="170"/>
                  </a:cubicBezTo>
                  <a:cubicBezTo>
                    <a:pt x="297" y="167"/>
                    <a:pt x="288" y="190"/>
                    <a:pt x="282" y="191"/>
                  </a:cubicBezTo>
                  <a:cubicBezTo>
                    <a:pt x="276" y="192"/>
                    <a:pt x="271" y="176"/>
                    <a:pt x="265" y="176"/>
                  </a:cubicBezTo>
                  <a:cubicBezTo>
                    <a:pt x="259" y="176"/>
                    <a:pt x="259" y="193"/>
                    <a:pt x="259" y="193"/>
                  </a:cubicBezTo>
                  <a:cubicBezTo>
                    <a:pt x="215" y="197"/>
                    <a:pt x="215" y="197"/>
                    <a:pt x="215" y="197"/>
                  </a:cubicBezTo>
                  <a:cubicBezTo>
                    <a:pt x="215" y="197"/>
                    <a:pt x="201" y="184"/>
                    <a:pt x="192" y="189"/>
                  </a:cubicBezTo>
                  <a:cubicBezTo>
                    <a:pt x="183" y="194"/>
                    <a:pt x="191" y="223"/>
                    <a:pt x="191" y="223"/>
                  </a:cubicBezTo>
                  <a:cubicBezTo>
                    <a:pt x="207" y="230"/>
                    <a:pt x="207" y="230"/>
                    <a:pt x="207" y="230"/>
                  </a:cubicBezTo>
                  <a:cubicBezTo>
                    <a:pt x="214" y="228"/>
                    <a:pt x="214" y="228"/>
                    <a:pt x="214" y="228"/>
                  </a:cubicBezTo>
                  <a:cubicBezTo>
                    <a:pt x="214" y="228"/>
                    <a:pt x="233" y="248"/>
                    <a:pt x="220" y="250"/>
                  </a:cubicBezTo>
                  <a:cubicBezTo>
                    <a:pt x="207" y="252"/>
                    <a:pt x="198" y="248"/>
                    <a:pt x="198" y="248"/>
                  </a:cubicBezTo>
                  <a:cubicBezTo>
                    <a:pt x="176" y="253"/>
                    <a:pt x="176" y="253"/>
                    <a:pt x="176" y="253"/>
                  </a:cubicBezTo>
                  <a:cubicBezTo>
                    <a:pt x="174" y="295"/>
                    <a:pt x="174" y="295"/>
                    <a:pt x="174" y="295"/>
                  </a:cubicBezTo>
                  <a:cubicBezTo>
                    <a:pt x="174" y="295"/>
                    <a:pt x="195" y="304"/>
                    <a:pt x="197" y="313"/>
                  </a:cubicBezTo>
                  <a:cubicBezTo>
                    <a:pt x="199" y="322"/>
                    <a:pt x="200" y="334"/>
                    <a:pt x="200" y="334"/>
                  </a:cubicBezTo>
                  <a:cubicBezTo>
                    <a:pt x="200" y="334"/>
                    <a:pt x="214" y="349"/>
                    <a:pt x="213" y="356"/>
                  </a:cubicBezTo>
                  <a:cubicBezTo>
                    <a:pt x="212" y="363"/>
                    <a:pt x="202" y="374"/>
                    <a:pt x="202" y="374"/>
                  </a:cubicBezTo>
                  <a:cubicBezTo>
                    <a:pt x="204" y="408"/>
                    <a:pt x="204" y="408"/>
                    <a:pt x="204" y="408"/>
                  </a:cubicBezTo>
                  <a:cubicBezTo>
                    <a:pt x="193" y="438"/>
                    <a:pt x="193" y="438"/>
                    <a:pt x="193" y="438"/>
                  </a:cubicBezTo>
                  <a:cubicBezTo>
                    <a:pt x="191" y="488"/>
                    <a:pt x="191" y="488"/>
                    <a:pt x="191" y="488"/>
                  </a:cubicBezTo>
                  <a:cubicBezTo>
                    <a:pt x="191" y="488"/>
                    <a:pt x="188" y="515"/>
                    <a:pt x="183" y="518"/>
                  </a:cubicBezTo>
                  <a:cubicBezTo>
                    <a:pt x="178" y="521"/>
                    <a:pt x="171" y="518"/>
                    <a:pt x="171" y="518"/>
                  </a:cubicBezTo>
                  <a:cubicBezTo>
                    <a:pt x="171" y="518"/>
                    <a:pt x="167" y="505"/>
                    <a:pt x="157" y="506"/>
                  </a:cubicBezTo>
                  <a:cubicBezTo>
                    <a:pt x="147" y="507"/>
                    <a:pt x="136" y="522"/>
                    <a:pt x="136" y="522"/>
                  </a:cubicBezTo>
                  <a:cubicBezTo>
                    <a:pt x="117" y="519"/>
                    <a:pt x="117" y="519"/>
                    <a:pt x="117" y="519"/>
                  </a:cubicBezTo>
                  <a:cubicBezTo>
                    <a:pt x="115" y="526"/>
                    <a:pt x="115" y="526"/>
                    <a:pt x="115" y="526"/>
                  </a:cubicBezTo>
                  <a:cubicBezTo>
                    <a:pt x="94" y="526"/>
                    <a:pt x="94" y="526"/>
                    <a:pt x="94" y="526"/>
                  </a:cubicBezTo>
                  <a:cubicBezTo>
                    <a:pt x="94" y="526"/>
                    <a:pt x="68" y="543"/>
                    <a:pt x="66" y="547"/>
                  </a:cubicBezTo>
                  <a:cubicBezTo>
                    <a:pt x="64" y="551"/>
                    <a:pt x="63" y="559"/>
                    <a:pt x="63" y="559"/>
                  </a:cubicBezTo>
                  <a:cubicBezTo>
                    <a:pt x="47" y="559"/>
                    <a:pt x="47" y="559"/>
                    <a:pt x="47" y="559"/>
                  </a:cubicBezTo>
                  <a:cubicBezTo>
                    <a:pt x="46" y="597"/>
                    <a:pt x="46" y="597"/>
                    <a:pt x="46" y="597"/>
                  </a:cubicBezTo>
                  <a:cubicBezTo>
                    <a:pt x="46" y="597"/>
                    <a:pt x="31" y="606"/>
                    <a:pt x="33" y="613"/>
                  </a:cubicBezTo>
                  <a:cubicBezTo>
                    <a:pt x="35" y="620"/>
                    <a:pt x="45" y="645"/>
                    <a:pt x="39" y="636"/>
                  </a:cubicBezTo>
                  <a:cubicBezTo>
                    <a:pt x="33" y="627"/>
                    <a:pt x="20" y="644"/>
                    <a:pt x="12" y="652"/>
                  </a:cubicBezTo>
                  <a:cubicBezTo>
                    <a:pt x="4" y="660"/>
                    <a:pt x="9" y="674"/>
                    <a:pt x="9" y="674"/>
                  </a:cubicBezTo>
                  <a:cubicBezTo>
                    <a:pt x="15" y="678"/>
                    <a:pt x="15" y="678"/>
                    <a:pt x="15" y="678"/>
                  </a:cubicBezTo>
                  <a:cubicBezTo>
                    <a:pt x="15" y="678"/>
                    <a:pt x="0" y="686"/>
                    <a:pt x="0" y="691"/>
                  </a:cubicBezTo>
                  <a:cubicBezTo>
                    <a:pt x="0" y="696"/>
                    <a:pt x="15" y="702"/>
                    <a:pt x="15" y="702"/>
                  </a:cubicBezTo>
                  <a:cubicBezTo>
                    <a:pt x="17" y="720"/>
                    <a:pt x="17" y="720"/>
                    <a:pt x="17" y="720"/>
                  </a:cubicBezTo>
                  <a:cubicBezTo>
                    <a:pt x="17" y="720"/>
                    <a:pt x="30" y="741"/>
                    <a:pt x="35" y="747"/>
                  </a:cubicBezTo>
                  <a:cubicBezTo>
                    <a:pt x="40" y="753"/>
                    <a:pt x="62" y="768"/>
                    <a:pt x="60" y="773"/>
                  </a:cubicBezTo>
                  <a:cubicBezTo>
                    <a:pt x="58" y="778"/>
                    <a:pt x="43" y="791"/>
                    <a:pt x="43" y="791"/>
                  </a:cubicBezTo>
                  <a:cubicBezTo>
                    <a:pt x="43" y="791"/>
                    <a:pt x="79" y="790"/>
                    <a:pt x="82" y="797"/>
                  </a:cubicBezTo>
                  <a:cubicBezTo>
                    <a:pt x="85" y="804"/>
                    <a:pt x="93" y="823"/>
                    <a:pt x="93" y="823"/>
                  </a:cubicBezTo>
                  <a:cubicBezTo>
                    <a:pt x="135" y="819"/>
                    <a:pt x="135" y="819"/>
                    <a:pt x="135" y="819"/>
                  </a:cubicBezTo>
                  <a:cubicBezTo>
                    <a:pt x="169" y="789"/>
                    <a:pt x="169" y="789"/>
                    <a:pt x="169" y="789"/>
                  </a:cubicBezTo>
                  <a:cubicBezTo>
                    <a:pt x="169" y="789"/>
                    <a:pt x="174" y="812"/>
                    <a:pt x="172" y="816"/>
                  </a:cubicBezTo>
                  <a:cubicBezTo>
                    <a:pt x="170" y="820"/>
                    <a:pt x="165" y="834"/>
                    <a:pt x="167" y="844"/>
                  </a:cubicBezTo>
                  <a:cubicBezTo>
                    <a:pt x="169" y="854"/>
                    <a:pt x="170" y="874"/>
                    <a:pt x="170" y="874"/>
                  </a:cubicBezTo>
                  <a:cubicBezTo>
                    <a:pt x="177" y="873"/>
                    <a:pt x="177" y="873"/>
                    <a:pt x="177" y="873"/>
                  </a:cubicBezTo>
                  <a:cubicBezTo>
                    <a:pt x="177" y="873"/>
                    <a:pt x="177" y="881"/>
                    <a:pt x="185" y="881"/>
                  </a:cubicBezTo>
                  <a:cubicBezTo>
                    <a:pt x="193" y="881"/>
                    <a:pt x="189" y="872"/>
                    <a:pt x="200" y="872"/>
                  </a:cubicBezTo>
                  <a:cubicBezTo>
                    <a:pt x="211" y="872"/>
                    <a:pt x="246" y="875"/>
                    <a:pt x="246" y="875"/>
                  </a:cubicBezTo>
                  <a:cubicBezTo>
                    <a:pt x="246" y="875"/>
                    <a:pt x="249" y="886"/>
                    <a:pt x="262" y="883"/>
                  </a:cubicBezTo>
                  <a:cubicBezTo>
                    <a:pt x="275" y="880"/>
                    <a:pt x="283" y="871"/>
                    <a:pt x="283" y="871"/>
                  </a:cubicBezTo>
                  <a:cubicBezTo>
                    <a:pt x="288" y="859"/>
                    <a:pt x="288" y="859"/>
                    <a:pt x="288" y="859"/>
                  </a:cubicBezTo>
                  <a:cubicBezTo>
                    <a:pt x="312" y="858"/>
                    <a:pt x="312" y="858"/>
                    <a:pt x="312" y="858"/>
                  </a:cubicBezTo>
                  <a:cubicBezTo>
                    <a:pt x="316" y="840"/>
                    <a:pt x="316" y="840"/>
                    <a:pt x="316" y="840"/>
                  </a:cubicBezTo>
                  <a:cubicBezTo>
                    <a:pt x="340" y="841"/>
                    <a:pt x="340" y="841"/>
                    <a:pt x="340" y="841"/>
                  </a:cubicBezTo>
                  <a:cubicBezTo>
                    <a:pt x="340" y="841"/>
                    <a:pt x="350" y="815"/>
                    <a:pt x="363" y="815"/>
                  </a:cubicBezTo>
                  <a:cubicBezTo>
                    <a:pt x="376" y="815"/>
                    <a:pt x="386" y="816"/>
                    <a:pt x="386" y="816"/>
                  </a:cubicBezTo>
                  <a:cubicBezTo>
                    <a:pt x="395" y="808"/>
                    <a:pt x="395" y="808"/>
                    <a:pt x="395" y="808"/>
                  </a:cubicBezTo>
                  <a:cubicBezTo>
                    <a:pt x="395" y="808"/>
                    <a:pt x="404" y="818"/>
                    <a:pt x="405" y="814"/>
                  </a:cubicBezTo>
                  <a:cubicBezTo>
                    <a:pt x="406" y="810"/>
                    <a:pt x="419" y="802"/>
                    <a:pt x="423" y="806"/>
                  </a:cubicBezTo>
                  <a:cubicBezTo>
                    <a:pt x="427" y="810"/>
                    <a:pt x="419" y="837"/>
                    <a:pt x="419" y="837"/>
                  </a:cubicBezTo>
                  <a:cubicBezTo>
                    <a:pt x="419" y="837"/>
                    <a:pt x="411" y="850"/>
                    <a:pt x="412" y="854"/>
                  </a:cubicBezTo>
                  <a:cubicBezTo>
                    <a:pt x="413" y="858"/>
                    <a:pt x="422" y="866"/>
                    <a:pt x="422" y="875"/>
                  </a:cubicBezTo>
                  <a:cubicBezTo>
                    <a:pt x="422" y="884"/>
                    <a:pt x="415" y="890"/>
                    <a:pt x="422" y="899"/>
                  </a:cubicBezTo>
                  <a:cubicBezTo>
                    <a:pt x="429" y="908"/>
                    <a:pt x="436" y="912"/>
                    <a:pt x="436" y="912"/>
                  </a:cubicBezTo>
                  <a:cubicBezTo>
                    <a:pt x="442" y="932"/>
                    <a:pt x="442" y="932"/>
                    <a:pt x="442" y="932"/>
                  </a:cubicBezTo>
                  <a:cubicBezTo>
                    <a:pt x="442" y="932"/>
                    <a:pt x="458" y="930"/>
                    <a:pt x="461" y="935"/>
                  </a:cubicBezTo>
                  <a:cubicBezTo>
                    <a:pt x="464" y="940"/>
                    <a:pt x="460" y="951"/>
                    <a:pt x="470" y="955"/>
                  </a:cubicBezTo>
                  <a:cubicBezTo>
                    <a:pt x="480" y="959"/>
                    <a:pt x="484" y="959"/>
                    <a:pt x="488" y="960"/>
                  </a:cubicBezTo>
                  <a:cubicBezTo>
                    <a:pt x="492" y="961"/>
                    <a:pt x="502" y="954"/>
                    <a:pt x="502" y="954"/>
                  </a:cubicBezTo>
                  <a:cubicBezTo>
                    <a:pt x="502" y="954"/>
                    <a:pt x="508" y="968"/>
                    <a:pt x="516" y="968"/>
                  </a:cubicBezTo>
                  <a:cubicBezTo>
                    <a:pt x="524" y="968"/>
                    <a:pt x="531" y="961"/>
                    <a:pt x="532" y="965"/>
                  </a:cubicBezTo>
                  <a:cubicBezTo>
                    <a:pt x="533" y="969"/>
                    <a:pt x="541" y="981"/>
                    <a:pt x="552" y="986"/>
                  </a:cubicBezTo>
                  <a:cubicBezTo>
                    <a:pt x="563" y="991"/>
                    <a:pt x="579" y="992"/>
                    <a:pt x="579" y="992"/>
                  </a:cubicBezTo>
                  <a:cubicBezTo>
                    <a:pt x="579" y="992"/>
                    <a:pt x="588" y="1012"/>
                    <a:pt x="598" y="1013"/>
                  </a:cubicBezTo>
                  <a:cubicBezTo>
                    <a:pt x="608" y="1014"/>
                    <a:pt x="619" y="1009"/>
                    <a:pt x="630" y="1011"/>
                  </a:cubicBezTo>
                  <a:cubicBezTo>
                    <a:pt x="641" y="1013"/>
                    <a:pt x="661" y="1022"/>
                    <a:pt x="662" y="1032"/>
                  </a:cubicBezTo>
                  <a:cubicBezTo>
                    <a:pt x="663" y="1042"/>
                    <a:pt x="658" y="1045"/>
                    <a:pt x="662" y="1052"/>
                  </a:cubicBezTo>
                  <a:cubicBezTo>
                    <a:pt x="666" y="1059"/>
                    <a:pt x="673" y="1071"/>
                    <a:pt x="673" y="1071"/>
                  </a:cubicBezTo>
                  <a:cubicBezTo>
                    <a:pt x="675" y="1092"/>
                    <a:pt x="675" y="1092"/>
                    <a:pt x="675" y="1092"/>
                  </a:cubicBezTo>
                  <a:cubicBezTo>
                    <a:pt x="675" y="1092"/>
                    <a:pt x="660" y="1090"/>
                    <a:pt x="662" y="1096"/>
                  </a:cubicBezTo>
                  <a:cubicBezTo>
                    <a:pt x="664" y="1102"/>
                    <a:pt x="680" y="1116"/>
                    <a:pt x="680" y="1116"/>
                  </a:cubicBezTo>
                  <a:cubicBezTo>
                    <a:pt x="680" y="1116"/>
                    <a:pt x="670" y="1147"/>
                    <a:pt x="683" y="1156"/>
                  </a:cubicBezTo>
                  <a:cubicBezTo>
                    <a:pt x="696" y="1165"/>
                    <a:pt x="773" y="1163"/>
                    <a:pt x="773" y="1163"/>
                  </a:cubicBezTo>
                  <a:cubicBezTo>
                    <a:pt x="773" y="1163"/>
                    <a:pt x="762" y="1197"/>
                    <a:pt x="769" y="1206"/>
                  </a:cubicBezTo>
                  <a:cubicBezTo>
                    <a:pt x="776" y="1215"/>
                    <a:pt x="785" y="1216"/>
                    <a:pt x="796" y="1223"/>
                  </a:cubicBezTo>
                  <a:cubicBezTo>
                    <a:pt x="807" y="1230"/>
                    <a:pt x="816" y="1248"/>
                    <a:pt x="816" y="1262"/>
                  </a:cubicBezTo>
                  <a:cubicBezTo>
                    <a:pt x="816" y="1276"/>
                    <a:pt x="811" y="1302"/>
                    <a:pt x="811" y="1302"/>
                  </a:cubicBezTo>
                  <a:cubicBezTo>
                    <a:pt x="815" y="1310"/>
                    <a:pt x="815" y="1310"/>
                    <a:pt x="815" y="1310"/>
                  </a:cubicBezTo>
                  <a:cubicBezTo>
                    <a:pt x="815" y="1310"/>
                    <a:pt x="798" y="1337"/>
                    <a:pt x="800" y="1342"/>
                  </a:cubicBezTo>
                  <a:cubicBezTo>
                    <a:pt x="802" y="1347"/>
                    <a:pt x="814" y="1357"/>
                    <a:pt x="814" y="1357"/>
                  </a:cubicBezTo>
                  <a:cubicBezTo>
                    <a:pt x="814" y="1357"/>
                    <a:pt x="799" y="1365"/>
                    <a:pt x="799" y="1371"/>
                  </a:cubicBezTo>
                  <a:cubicBezTo>
                    <a:pt x="799" y="1377"/>
                    <a:pt x="808" y="1379"/>
                    <a:pt x="810" y="1386"/>
                  </a:cubicBezTo>
                  <a:cubicBezTo>
                    <a:pt x="812" y="1393"/>
                    <a:pt x="806" y="1402"/>
                    <a:pt x="810" y="1406"/>
                  </a:cubicBezTo>
                  <a:cubicBezTo>
                    <a:pt x="814" y="1410"/>
                    <a:pt x="819" y="1405"/>
                    <a:pt x="819" y="1414"/>
                  </a:cubicBezTo>
                  <a:cubicBezTo>
                    <a:pt x="819" y="1423"/>
                    <a:pt x="804" y="1459"/>
                    <a:pt x="820" y="1468"/>
                  </a:cubicBezTo>
                  <a:cubicBezTo>
                    <a:pt x="836" y="1477"/>
                    <a:pt x="880" y="1484"/>
                    <a:pt x="895" y="1481"/>
                  </a:cubicBezTo>
                  <a:cubicBezTo>
                    <a:pt x="910" y="1478"/>
                    <a:pt x="928" y="1478"/>
                    <a:pt x="932" y="1486"/>
                  </a:cubicBezTo>
                  <a:cubicBezTo>
                    <a:pt x="936" y="1494"/>
                    <a:pt x="932" y="1511"/>
                    <a:pt x="937" y="1531"/>
                  </a:cubicBezTo>
                  <a:cubicBezTo>
                    <a:pt x="942" y="1551"/>
                    <a:pt x="946" y="1572"/>
                    <a:pt x="957" y="1574"/>
                  </a:cubicBezTo>
                  <a:cubicBezTo>
                    <a:pt x="968" y="1576"/>
                    <a:pt x="972" y="1560"/>
                    <a:pt x="987" y="1564"/>
                  </a:cubicBezTo>
                  <a:cubicBezTo>
                    <a:pt x="1002" y="1568"/>
                    <a:pt x="1006" y="1576"/>
                    <a:pt x="1004" y="1596"/>
                  </a:cubicBezTo>
                  <a:cubicBezTo>
                    <a:pt x="1002" y="1616"/>
                    <a:pt x="1000" y="1626"/>
                    <a:pt x="998" y="1631"/>
                  </a:cubicBezTo>
                  <a:cubicBezTo>
                    <a:pt x="996" y="1636"/>
                    <a:pt x="995" y="1651"/>
                    <a:pt x="995" y="1651"/>
                  </a:cubicBezTo>
                  <a:cubicBezTo>
                    <a:pt x="998" y="1664"/>
                    <a:pt x="998" y="1664"/>
                    <a:pt x="998" y="1664"/>
                  </a:cubicBezTo>
                  <a:cubicBezTo>
                    <a:pt x="998" y="1664"/>
                    <a:pt x="1014" y="1653"/>
                    <a:pt x="1021" y="1657"/>
                  </a:cubicBezTo>
                  <a:cubicBezTo>
                    <a:pt x="1028" y="1661"/>
                    <a:pt x="1032" y="1682"/>
                    <a:pt x="1032" y="1682"/>
                  </a:cubicBezTo>
                  <a:cubicBezTo>
                    <a:pt x="1032" y="1682"/>
                    <a:pt x="1043" y="1681"/>
                    <a:pt x="1043" y="1690"/>
                  </a:cubicBezTo>
                  <a:cubicBezTo>
                    <a:pt x="1043" y="1699"/>
                    <a:pt x="1051" y="1737"/>
                    <a:pt x="1045" y="1743"/>
                  </a:cubicBezTo>
                  <a:cubicBezTo>
                    <a:pt x="1039" y="1749"/>
                    <a:pt x="1022" y="1751"/>
                    <a:pt x="1011" y="1756"/>
                  </a:cubicBezTo>
                  <a:cubicBezTo>
                    <a:pt x="1000" y="1761"/>
                    <a:pt x="1000" y="1779"/>
                    <a:pt x="1000" y="1779"/>
                  </a:cubicBezTo>
                  <a:cubicBezTo>
                    <a:pt x="979" y="1781"/>
                    <a:pt x="979" y="1781"/>
                    <a:pt x="979" y="1781"/>
                  </a:cubicBezTo>
                  <a:cubicBezTo>
                    <a:pt x="978" y="1792"/>
                    <a:pt x="978" y="1792"/>
                    <a:pt x="978" y="1792"/>
                  </a:cubicBezTo>
                  <a:cubicBezTo>
                    <a:pt x="972" y="1794"/>
                    <a:pt x="972" y="1794"/>
                    <a:pt x="972" y="1794"/>
                  </a:cubicBezTo>
                  <a:cubicBezTo>
                    <a:pt x="969" y="1810"/>
                    <a:pt x="969" y="1810"/>
                    <a:pt x="969" y="1810"/>
                  </a:cubicBezTo>
                  <a:cubicBezTo>
                    <a:pt x="953" y="1814"/>
                    <a:pt x="953" y="1814"/>
                    <a:pt x="953" y="1814"/>
                  </a:cubicBezTo>
                  <a:cubicBezTo>
                    <a:pt x="953" y="1814"/>
                    <a:pt x="950" y="1837"/>
                    <a:pt x="945" y="1842"/>
                  </a:cubicBezTo>
                  <a:cubicBezTo>
                    <a:pt x="940" y="1847"/>
                    <a:pt x="931" y="1852"/>
                    <a:pt x="931" y="1855"/>
                  </a:cubicBezTo>
                  <a:cubicBezTo>
                    <a:pt x="931" y="1858"/>
                    <a:pt x="928" y="1873"/>
                    <a:pt x="923" y="1878"/>
                  </a:cubicBezTo>
                  <a:cubicBezTo>
                    <a:pt x="918" y="1883"/>
                    <a:pt x="903" y="1882"/>
                    <a:pt x="903" y="1888"/>
                  </a:cubicBezTo>
                  <a:cubicBezTo>
                    <a:pt x="903" y="1894"/>
                    <a:pt x="899" y="1911"/>
                    <a:pt x="899" y="1911"/>
                  </a:cubicBezTo>
                  <a:cubicBezTo>
                    <a:pt x="915" y="1912"/>
                    <a:pt x="915" y="1912"/>
                    <a:pt x="915" y="1912"/>
                  </a:cubicBezTo>
                  <a:cubicBezTo>
                    <a:pt x="915" y="1912"/>
                    <a:pt x="921" y="1902"/>
                    <a:pt x="933" y="1904"/>
                  </a:cubicBezTo>
                  <a:cubicBezTo>
                    <a:pt x="945" y="1906"/>
                    <a:pt x="970" y="1933"/>
                    <a:pt x="970" y="1933"/>
                  </a:cubicBezTo>
                  <a:cubicBezTo>
                    <a:pt x="970" y="1933"/>
                    <a:pt x="980" y="1956"/>
                    <a:pt x="986" y="1956"/>
                  </a:cubicBezTo>
                  <a:cubicBezTo>
                    <a:pt x="992" y="1956"/>
                    <a:pt x="991" y="1942"/>
                    <a:pt x="1001" y="1945"/>
                  </a:cubicBezTo>
                  <a:cubicBezTo>
                    <a:pt x="1011" y="1948"/>
                    <a:pt x="1020" y="1964"/>
                    <a:pt x="1025" y="1967"/>
                  </a:cubicBezTo>
                  <a:cubicBezTo>
                    <a:pt x="1030" y="1970"/>
                    <a:pt x="1037" y="1969"/>
                    <a:pt x="1037" y="1969"/>
                  </a:cubicBezTo>
                  <a:cubicBezTo>
                    <a:pt x="1037" y="1969"/>
                    <a:pt x="1045" y="1976"/>
                    <a:pt x="1049" y="1978"/>
                  </a:cubicBezTo>
                  <a:cubicBezTo>
                    <a:pt x="1053" y="1980"/>
                    <a:pt x="1055" y="1993"/>
                    <a:pt x="1067" y="1997"/>
                  </a:cubicBezTo>
                  <a:cubicBezTo>
                    <a:pt x="1079" y="2001"/>
                    <a:pt x="1086" y="2000"/>
                    <a:pt x="1086" y="2000"/>
                  </a:cubicBezTo>
                  <a:cubicBezTo>
                    <a:pt x="1086" y="2000"/>
                    <a:pt x="1096" y="2024"/>
                    <a:pt x="1104" y="2029"/>
                  </a:cubicBezTo>
                  <a:cubicBezTo>
                    <a:pt x="1112" y="2034"/>
                    <a:pt x="1131" y="2033"/>
                    <a:pt x="1126" y="2042"/>
                  </a:cubicBezTo>
                  <a:cubicBezTo>
                    <a:pt x="1121" y="2051"/>
                    <a:pt x="1111" y="2064"/>
                    <a:pt x="1112" y="2071"/>
                  </a:cubicBezTo>
                  <a:cubicBezTo>
                    <a:pt x="1113" y="2078"/>
                    <a:pt x="1119" y="2078"/>
                    <a:pt x="1119" y="2078"/>
                  </a:cubicBezTo>
                  <a:cubicBezTo>
                    <a:pt x="1118" y="2099"/>
                    <a:pt x="1118" y="2099"/>
                    <a:pt x="1118" y="2099"/>
                  </a:cubicBezTo>
                  <a:cubicBezTo>
                    <a:pt x="1128" y="2098"/>
                    <a:pt x="1128" y="2098"/>
                    <a:pt x="1128" y="2098"/>
                  </a:cubicBezTo>
                  <a:cubicBezTo>
                    <a:pt x="1128" y="2096"/>
                    <a:pt x="1128" y="2096"/>
                    <a:pt x="1128" y="2096"/>
                  </a:cubicBezTo>
                  <a:cubicBezTo>
                    <a:pt x="1128" y="2096"/>
                    <a:pt x="1151" y="2070"/>
                    <a:pt x="1156" y="2061"/>
                  </a:cubicBezTo>
                  <a:cubicBezTo>
                    <a:pt x="1161" y="2052"/>
                    <a:pt x="1153" y="2031"/>
                    <a:pt x="1153" y="2031"/>
                  </a:cubicBezTo>
                  <a:cubicBezTo>
                    <a:pt x="1165" y="2013"/>
                    <a:pt x="1165" y="2013"/>
                    <a:pt x="1165" y="2013"/>
                  </a:cubicBezTo>
                  <a:cubicBezTo>
                    <a:pt x="1165" y="2013"/>
                    <a:pt x="1155" y="2005"/>
                    <a:pt x="1155" y="1995"/>
                  </a:cubicBezTo>
                  <a:cubicBezTo>
                    <a:pt x="1155" y="1985"/>
                    <a:pt x="1165" y="1984"/>
                    <a:pt x="1165" y="1984"/>
                  </a:cubicBezTo>
                  <a:cubicBezTo>
                    <a:pt x="1167" y="1968"/>
                    <a:pt x="1167" y="1968"/>
                    <a:pt x="1167" y="1968"/>
                  </a:cubicBezTo>
                  <a:cubicBezTo>
                    <a:pt x="1167" y="1968"/>
                    <a:pt x="1179" y="1966"/>
                    <a:pt x="1183" y="1962"/>
                  </a:cubicBezTo>
                  <a:cubicBezTo>
                    <a:pt x="1187" y="1958"/>
                    <a:pt x="1186" y="1944"/>
                    <a:pt x="1186" y="1936"/>
                  </a:cubicBezTo>
                  <a:cubicBezTo>
                    <a:pt x="1186" y="1928"/>
                    <a:pt x="1204" y="1911"/>
                    <a:pt x="1213" y="1909"/>
                  </a:cubicBezTo>
                  <a:cubicBezTo>
                    <a:pt x="1222" y="1907"/>
                    <a:pt x="1219" y="1931"/>
                    <a:pt x="1219" y="1931"/>
                  </a:cubicBezTo>
                  <a:cubicBezTo>
                    <a:pt x="1219" y="1931"/>
                    <a:pt x="1213" y="1941"/>
                    <a:pt x="1210" y="1943"/>
                  </a:cubicBezTo>
                  <a:cubicBezTo>
                    <a:pt x="1207" y="1945"/>
                    <a:pt x="1208" y="1956"/>
                    <a:pt x="1208" y="1956"/>
                  </a:cubicBezTo>
                  <a:cubicBezTo>
                    <a:pt x="1201" y="1960"/>
                    <a:pt x="1201" y="1960"/>
                    <a:pt x="1201" y="1960"/>
                  </a:cubicBezTo>
                  <a:cubicBezTo>
                    <a:pt x="1201" y="1969"/>
                    <a:pt x="1201" y="1969"/>
                    <a:pt x="1201" y="1969"/>
                  </a:cubicBezTo>
                  <a:cubicBezTo>
                    <a:pt x="1184" y="1987"/>
                    <a:pt x="1184" y="1987"/>
                    <a:pt x="1184" y="1987"/>
                  </a:cubicBezTo>
                  <a:cubicBezTo>
                    <a:pt x="1163" y="2002"/>
                    <a:pt x="1163" y="2002"/>
                    <a:pt x="1163" y="2002"/>
                  </a:cubicBezTo>
                  <a:cubicBezTo>
                    <a:pt x="1163" y="2002"/>
                    <a:pt x="1170" y="2008"/>
                    <a:pt x="1177" y="2006"/>
                  </a:cubicBezTo>
                  <a:cubicBezTo>
                    <a:pt x="1182" y="2005"/>
                    <a:pt x="1182" y="1993"/>
                    <a:pt x="1187" y="1990"/>
                  </a:cubicBezTo>
                  <a:cubicBezTo>
                    <a:pt x="1191" y="1986"/>
                    <a:pt x="1198" y="1989"/>
                    <a:pt x="1200" y="1987"/>
                  </a:cubicBezTo>
                  <a:cubicBezTo>
                    <a:pt x="1206" y="1978"/>
                    <a:pt x="1228" y="1944"/>
                    <a:pt x="1233" y="1920"/>
                  </a:cubicBezTo>
                  <a:cubicBezTo>
                    <a:pt x="1238" y="1896"/>
                    <a:pt x="1248" y="1874"/>
                    <a:pt x="1252" y="1860"/>
                  </a:cubicBezTo>
                  <a:cubicBezTo>
                    <a:pt x="1256" y="1846"/>
                    <a:pt x="1284" y="1829"/>
                    <a:pt x="1286" y="1825"/>
                  </a:cubicBezTo>
                  <a:cubicBezTo>
                    <a:pt x="1288" y="1821"/>
                    <a:pt x="1281" y="1811"/>
                    <a:pt x="1281" y="1811"/>
                  </a:cubicBezTo>
                  <a:cubicBezTo>
                    <a:pt x="1294" y="1802"/>
                    <a:pt x="1294" y="1802"/>
                    <a:pt x="1294" y="1802"/>
                  </a:cubicBezTo>
                  <a:cubicBezTo>
                    <a:pt x="1290" y="1778"/>
                    <a:pt x="1290" y="1778"/>
                    <a:pt x="1290" y="1778"/>
                  </a:cubicBezTo>
                  <a:cubicBezTo>
                    <a:pt x="1294" y="1764"/>
                    <a:pt x="1294" y="1764"/>
                    <a:pt x="1294" y="1764"/>
                  </a:cubicBezTo>
                  <a:cubicBezTo>
                    <a:pt x="1285" y="1759"/>
                    <a:pt x="1285" y="1759"/>
                    <a:pt x="1285" y="1759"/>
                  </a:cubicBezTo>
                  <a:cubicBezTo>
                    <a:pt x="1285" y="1759"/>
                    <a:pt x="1292" y="1750"/>
                    <a:pt x="1292" y="1742"/>
                  </a:cubicBezTo>
                  <a:cubicBezTo>
                    <a:pt x="1292" y="1734"/>
                    <a:pt x="1277" y="1728"/>
                    <a:pt x="1277" y="1728"/>
                  </a:cubicBezTo>
                  <a:cubicBezTo>
                    <a:pt x="1276" y="1705"/>
                    <a:pt x="1276" y="1705"/>
                    <a:pt x="1276" y="1705"/>
                  </a:cubicBezTo>
                  <a:cubicBezTo>
                    <a:pt x="1266" y="1694"/>
                    <a:pt x="1266" y="1694"/>
                    <a:pt x="1266" y="1694"/>
                  </a:cubicBezTo>
                  <a:cubicBezTo>
                    <a:pt x="1280" y="1695"/>
                    <a:pt x="1280" y="1695"/>
                    <a:pt x="1280" y="1695"/>
                  </a:cubicBezTo>
                  <a:cubicBezTo>
                    <a:pt x="1279" y="1678"/>
                    <a:pt x="1279" y="1678"/>
                    <a:pt x="1279" y="1678"/>
                  </a:cubicBezTo>
                  <a:cubicBezTo>
                    <a:pt x="1270" y="1673"/>
                    <a:pt x="1270" y="1673"/>
                    <a:pt x="1270" y="1673"/>
                  </a:cubicBezTo>
                  <a:cubicBezTo>
                    <a:pt x="1270" y="1673"/>
                    <a:pt x="1282" y="1670"/>
                    <a:pt x="1282" y="1665"/>
                  </a:cubicBezTo>
                  <a:cubicBezTo>
                    <a:pt x="1282" y="1660"/>
                    <a:pt x="1266" y="1650"/>
                    <a:pt x="1266" y="1650"/>
                  </a:cubicBezTo>
                  <a:cubicBezTo>
                    <a:pt x="1282" y="1639"/>
                    <a:pt x="1282" y="1639"/>
                    <a:pt x="1282" y="1639"/>
                  </a:cubicBezTo>
                  <a:cubicBezTo>
                    <a:pt x="1282" y="1639"/>
                    <a:pt x="1295" y="1653"/>
                    <a:pt x="1301" y="1652"/>
                  </a:cubicBezTo>
                  <a:cubicBezTo>
                    <a:pt x="1307" y="1651"/>
                    <a:pt x="1303" y="1639"/>
                    <a:pt x="1303" y="1639"/>
                  </a:cubicBezTo>
                  <a:cubicBezTo>
                    <a:pt x="1303" y="1639"/>
                    <a:pt x="1303" y="1627"/>
                    <a:pt x="1311" y="1617"/>
                  </a:cubicBezTo>
                  <a:cubicBezTo>
                    <a:pt x="1319" y="1607"/>
                    <a:pt x="1331" y="1610"/>
                    <a:pt x="1337" y="1605"/>
                  </a:cubicBezTo>
                  <a:cubicBezTo>
                    <a:pt x="1343" y="1600"/>
                    <a:pt x="1340" y="1596"/>
                    <a:pt x="1343" y="1589"/>
                  </a:cubicBezTo>
                  <a:cubicBezTo>
                    <a:pt x="1346" y="1582"/>
                    <a:pt x="1364" y="1579"/>
                    <a:pt x="1364" y="1579"/>
                  </a:cubicBezTo>
                  <a:cubicBezTo>
                    <a:pt x="1366" y="1571"/>
                    <a:pt x="1366" y="1571"/>
                    <a:pt x="1366" y="1571"/>
                  </a:cubicBezTo>
                  <a:cubicBezTo>
                    <a:pt x="1366" y="1571"/>
                    <a:pt x="1372" y="1574"/>
                    <a:pt x="1377" y="1573"/>
                  </a:cubicBezTo>
                  <a:cubicBezTo>
                    <a:pt x="1382" y="1572"/>
                    <a:pt x="1381" y="1560"/>
                    <a:pt x="1387" y="1559"/>
                  </a:cubicBezTo>
                  <a:cubicBezTo>
                    <a:pt x="1393" y="1558"/>
                    <a:pt x="1412" y="1561"/>
                    <a:pt x="1412" y="1561"/>
                  </a:cubicBezTo>
                  <a:cubicBezTo>
                    <a:pt x="1416" y="1571"/>
                    <a:pt x="1416" y="1571"/>
                    <a:pt x="1416" y="1571"/>
                  </a:cubicBezTo>
                  <a:cubicBezTo>
                    <a:pt x="1427" y="1569"/>
                    <a:pt x="1427" y="1569"/>
                    <a:pt x="1427" y="1569"/>
                  </a:cubicBezTo>
                  <a:cubicBezTo>
                    <a:pt x="1414" y="1554"/>
                    <a:pt x="1414" y="1554"/>
                    <a:pt x="1414" y="1554"/>
                  </a:cubicBezTo>
                  <a:cubicBezTo>
                    <a:pt x="1414" y="1554"/>
                    <a:pt x="1423" y="1550"/>
                    <a:pt x="1427" y="1545"/>
                  </a:cubicBezTo>
                  <a:cubicBezTo>
                    <a:pt x="1431" y="1540"/>
                    <a:pt x="1453" y="1539"/>
                    <a:pt x="1453" y="1539"/>
                  </a:cubicBezTo>
                  <a:cubicBezTo>
                    <a:pt x="1442" y="1529"/>
                    <a:pt x="1442" y="1529"/>
                    <a:pt x="1442" y="1529"/>
                  </a:cubicBezTo>
                  <a:cubicBezTo>
                    <a:pt x="1442" y="1529"/>
                    <a:pt x="1454" y="1519"/>
                    <a:pt x="1459" y="1519"/>
                  </a:cubicBezTo>
                  <a:cubicBezTo>
                    <a:pt x="1464" y="1519"/>
                    <a:pt x="1460" y="1535"/>
                    <a:pt x="1463" y="1535"/>
                  </a:cubicBezTo>
                  <a:cubicBezTo>
                    <a:pt x="1466" y="1535"/>
                    <a:pt x="1472" y="1518"/>
                    <a:pt x="1472" y="1518"/>
                  </a:cubicBezTo>
                  <a:cubicBezTo>
                    <a:pt x="1497" y="1523"/>
                    <a:pt x="1497" y="1523"/>
                    <a:pt x="1497" y="1523"/>
                  </a:cubicBezTo>
                  <a:cubicBezTo>
                    <a:pt x="1497" y="1523"/>
                    <a:pt x="1502" y="1503"/>
                    <a:pt x="1513" y="1502"/>
                  </a:cubicBezTo>
                  <a:cubicBezTo>
                    <a:pt x="1524" y="1501"/>
                    <a:pt x="1521" y="1523"/>
                    <a:pt x="1521" y="1523"/>
                  </a:cubicBezTo>
                  <a:cubicBezTo>
                    <a:pt x="1566" y="1518"/>
                    <a:pt x="1566" y="1518"/>
                    <a:pt x="1566" y="1518"/>
                  </a:cubicBezTo>
                  <a:cubicBezTo>
                    <a:pt x="1571" y="1506"/>
                    <a:pt x="1571" y="1506"/>
                    <a:pt x="1571" y="1506"/>
                  </a:cubicBezTo>
                  <a:cubicBezTo>
                    <a:pt x="1565" y="1499"/>
                    <a:pt x="1565" y="1499"/>
                    <a:pt x="1565" y="1499"/>
                  </a:cubicBezTo>
                  <a:cubicBezTo>
                    <a:pt x="1565" y="1499"/>
                    <a:pt x="1571" y="1491"/>
                    <a:pt x="1577" y="1482"/>
                  </a:cubicBezTo>
                  <a:cubicBezTo>
                    <a:pt x="1583" y="1473"/>
                    <a:pt x="1613" y="1468"/>
                    <a:pt x="1613" y="1468"/>
                  </a:cubicBezTo>
                  <a:cubicBezTo>
                    <a:pt x="1613" y="1468"/>
                    <a:pt x="1610" y="1455"/>
                    <a:pt x="1610" y="1452"/>
                  </a:cubicBezTo>
                  <a:cubicBezTo>
                    <a:pt x="1610" y="1449"/>
                    <a:pt x="1611" y="1408"/>
                    <a:pt x="1611" y="1408"/>
                  </a:cubicBezTo>
                  <a:cubicBezTo>
                    <a:pt x="1629" y="1388"/>
                    <a:pt x="1629" y="1388"/>
                    <a:pt x="1629" y="1388"/>
                  </a:cubicBezTo>
                  <a:cubicBezTo>
                    <a:pt x="1629" y="1372"/>
                    <a:pt x="1629" y="1372"/>
                    <a:pt x="1629" y="1372"/>
                  </a:cubicBezTo>
                  <a:cubicBezTo>
                    <a:pt x="1642" y="1369"/>
                    <a:pt x="1642" y="1369"/>
                    <a:pt x="1642" y="1369"/>
                  </a:cubicBezTo>
                  <a:cubicBezTo>
                    <a:pt x="1642" y="1347"/>
                    <a:pt x="1642" y="1347"/>
                    <a:pt x="1642" y="1347"/>
                  </a:cubicBezTo>
                  <a:cubicBezTo>
                    <a:pt x="1642" y="1347"/>
                    <a:pt x="1651" y="1342"/>
                    <a:pt x="1655" y="1342"/>
                  </a:cubicBezTo>
                  <a:cubicBezTo>
                    <a:pt x="1659" y="1342"/>
                    <a:pt x="1659" y="1317"/>
                    <a:pt x="1659" y="1317"/>
                  </a:cubicBezTo>
                  <a:cubicBezTo>
                    <a:pt x="1659" y="1317"/>
                    <a:pt x="1653" y="1288"/>
                    <a:pt x="1651" y="1273"/>
                  </a:cubicBezTo>
                  <a:cubicBezTo>
                    <a:pt x="1649" y="1258"/>
                    <a:pt x="1667" y="1246"/>
                    <a:pt x="1674" y="1240"/>
                  </a:cubicBezTo>
                  <a:cubicBezTo>
                    <a:pt x="1681" y="1234"/>
                    <a:pt x="1671" y="1213"/>
                    <a:pt x="1671" y="1213"/>
                  </a:cubicBezTo>
                  <a:cubicBezTo>
                    <a:pt x="1675" y="1175"/>
                    <a:pt x="1675" y="1175"/>
                    <a:pt x="1675" y="1175"/>
                  </a:cubicBezTo>
                  <a:cubicBezTo>
                    <a:pt x="1675" y="1175"/>
                    <a:pt x="1683" y="1145"/>
                    <a:pt x="1682" y="1134"/>
                  </a:cubicBezTo>
                  <a:cubicBezTo>
                    <a:pt x="1681" y="1123"/>
                    <a:pt x="1669" y="1065"/>
                    <a:pt x="1669" y="1065"/>
                  </a:cubicBezTo>
                  <a:cubicBezTo>
                    <a:pt x="1674" y="1041"/>
                    <a:pt x="1674" y="1041"/>
                    <a:pt x="1674" y="1041"/>
                  </a:cubicBezTo>
                  <a:cubicBezTo>
                    <a:pt x="1674" y="1041"/>
                    <a:pt x="1665" y="1010"/>
                    <a:pt x="1668" y="1002"/>
                  </a:cubicBezTo>
                  <a:cubicBezTo>
                    <a:pt x="1671" y="994"/>
                    <a:pt x="1682" y="984"/>
                    <a:pt x="1682" y="984"/>
                  </a:cubicBezTo>
                  <a:cubicBezTo>
                    <a:pt x="1674" y="972"/>
                    <a:pt x="1674" y="972"/>
                    <a:pt x="1674" y="972"/>
                  </a:cubicBezTo>
                  <a:cubicBezTo>
                    <a:pt x="1674" y="972"/>
                    <a:pt x="1681" y="962"/>
                    <a:pt x="1685" y="962"/>
                  </a:cubicBezTo>
                  <a:cubicBezTo>
                    <a:pt x="1689" y="962"/>
                    <a:pt x="1698" y="981"/>
                    <a:pt x="1698" y="981"/>
                  </a:cubicBezTo>
                  <a:cubicBezTo>
                    <a:pt x="1698" y="981"/>
                    <a:pt x="1720" y="961"/>
                    <a:pt x="1727" y="951"/>
                  </a:cubicBezTo>
                  <a:cubicBezTo>
                    <a:pt x="1734" y="941"/>
                    <a:pt x="1739" y="897"/>
                    <a:pt x="1739" y="897"/>
                  </a:cubicBezTo>
                  <a:cubicBezTo>
                    <a:pt x="1739" y="897"/>
                    <a:pt x="1745" y="893"/>
                    <a:pt x="1751" y="889"/>
                  </a:cubicBezTo>
                  <a:cubicBezTo>
                    <a:pt x="1757" y="885"/>
                    <a:pt x="1762" y="863"/>
                    <a:pt x="1762" y="863"/>
                  </a:cubicBezTo>
                  <a:cubicBezTo>
                    <a:pt x="1762" y="863"/>
                    <a:pt x="1775" y="856"/>
                    <a:pt x="1782" y="855"/>
                  </a:cubicBezTo>
                  <a:cubicBezTo>
                    <a:pt x="1789" y="854"/>
                    <a:pt x="1789" y="834"/>
                    <a:pt x="1789" y="834"/>
                  </a:cubicBezTo>
                  <a:cubicBezTo>
                    <a:pt x="1789" y="834"/>
                    <a:pt x="1803" y="829"/>
                    <a:pt x="1816" y="811"/>
                  </a:cubicBezTo>
                  <a:cubicBezTo>
                    <a:pt x="1829" y="793"/>
                    <a:pt x="1844" y="746"/>
                    <a:pt x="1844" y="746"/>
                  </a:cubicBezTo>
                  <a:cubicBezTo>
                    <a:pt x="1844" y="746"/>
                    <a:pt x="1856" y="733"/>
                    <a:pt x="1857" y="727"/>
                  </a:cubicBezTo>
                  <a:cubicBezTo>
                    <a:pt x="1858" y="721"/>
                    <a:pt x="1852" y="705"/>
                    <a:pt x="1852" y="705"/>
                  </a:cubicBezTo>
                  <a:cubicBezTo>
                    <a:pt x="1852" y="705"/>
                    <a:pt x="1855" y="684"/>
                    <a:pt x="1855" y="66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8" name="Chili">
              <a:extLst>
                <a:ext uri="{FF2B5EF4-FFF2-40B4-BE49-F238E27FC236}">
                  <a16:creationId xmlns:a16="http://schemas.microsoft.com/office/drawing/2014/main" id="{E1BFA3E5-AA57-44ED-B657-F2A77CAD27ED}"/>
                </a:ext>
              </a:extLst>
            </p:cNvPr>
            <p:cNvSpPr>
              <a:spLocks noEditPoints="1"/>
            </p:cNvSpPr>
            <p:nvPr/>
          </p:nvSpPr>
          <p:spPr bwMode="gray">
            <a:xfrm>
              <a:off x="3182455" y="4671249"/>
              <a:ext cx="579513" cy="1519092"/>
            </a:xfrm>
            <a:custGeom>
              <a:avLst/>
              <a:gdLst>
                <a:gd name="T0" fmla="*/ 550 w 771"/>
                <a:gd name="T1" fmla="*/ 1864 h 2022"/>
                <a:gd name="T2" fmla="*/ 572 w 771"/>
                <a:gd name="T3" fmla="*/ 1906 h 2022"/>
                <a:gd name="T4" fmla="*/ 567 w 771"/>
                <a:gd name="T5" fmla="*/ 1954 h 2022"/>
                <a:gd name="T6" fmla="*/ 690 w 771"/>
                <a:gd name="T7" fmla="*/ 1981 h 2022"/>
                <a:gd name="T8" fmla="*/ 658 w 771"/>
                <a:gd name="T9" fmla="*/ 1993 h 2022"/>
                <a:gd name="T10" fmla="*/ 617 w 771"/>
                <a:gd name="T11" fmla="*/ 1988 h 2022"/>
                <a:gd name="T12" fmla="*/ 663 w 771"/>
                <a:gd name="T13" fmla="*/ 2010 h 2022"/>
                <a:gd name="T14" fmla="*/ 500 w 771"/>
                <a:gd name="T15" fmla="*/ 1974 h 2022"/>
                <a:gd name="T16" fmla="*/ 526 w 771"/>
                <a:gd name="T17" fmla="*/ 1935 h 2022"/>
                <a:gd name="T18" fmla="*/ 471 w 771"/>
                <a:gd name="T19" fmla="*/ 1945 h 2022"/>
                <a:gd name="T20" fmla="*/ 397 w 771"/>
                <a:gd name="T21" fmla="*/ 1867 h 2022"/>
                <a:gd name="T22" fmla="*/ 345 w 771"/>
                <a:gd name="T23" fmla="*/ 1873 h 2022"/>
                <a:gd name="T24" fmla="*/ 355 w 771"/>
                <a:gd name="T25" fmla="*/ 1822 h 2022"/>
                <a:gd name="T26" fmla="*/ 326 w 771"/>
                <a:gd name="T27" fmla="*/ 1841 h 2022"/>
                <a:gd name="T28" fmla="*/ 342 w 771"/>
                <a:gd name="T29" fmla="*/ 1820 h 2022"/>
                <a:gd name="T30" fmla="*/ 287 w 771"/>
                <a:gd name="T31" fmla="*/ 1789 h 2022"/>
                <a:gd name="T32" fmla="*/ 267 w 771"/>
                <a:gd name="T33" fmla="*/ 1739 h 2022"/>
                <a:gd name="T34" fmla="*/ 257 w 771"/>
                <a:gd name="T35" fmla="*/ 1697 h 2022"/>
                <a:gd name="T36" fmla="*/ 208 w 771"/>
                <a:gd name="T37" fmla="*/ 1688 h 2022"/>
                <a:gd name="T38" fmla="*/ 144 w 771"/>
                <a:gd name="T39" fmla="*/ 1339 h 2022"/>
                <a:gd name="T40" fmla="*/ 163 w 771"/>
                <a:gd name="T41" fmla="*/ 1391 h 2022"/>
                <a:gd name="T42" fmla="*/ 186 w 771"/>
                <a:gd name="T43" fmla="*/ 1483 h 2022"/>
                <a:gd name="T44" fmla="*/ 212 w 771"/>
                <a:gd name="T45" fmla="*/ 1463 h 2022"/>
                <a:gd name="T46" fmla="*/ 143 w 771"/>
                <a:gd name="T47" fmla="*/ 1440 h 2022"/>
                <a:gd name="T48" fmla="*/ 498 w 771"/>
                <a:gd name="T49" fmla="*/ 1874 h 2022"/>
                <a:gd name="T50" fmla="*/ 449 w 771"/>
                <a:gd name="T51" fmla="*/ 1842 h 2022"/>
                <a:gd name="T52" fmla="*/ 338 w 771"/>
                <a:gd name="T53" fmla="*/ 1747 h 2022"/>
                <a:gd name="T54" fmla="*/ 317 w 771"/>
                <a:gd name="T55" fmla="*/ 1650 h 2022"/>
                <a:gd name="T56" fmla="*/ 304 w 771"/>
                <a:gd name="T57" fmla="*/ 1533 h 2022"/>
                <a:gd name="T58" fmla="*/ 272 w 771"/>
                <a:gd name="T59" fmla="*/ 1443 h 2022"/>
                <a:gd name="T60" fmla="*/ 215 w 771"/>
                <a:gd name="T61" fmla="*/ 1320 h 2022"/>
                <a:gd name="T62" fmla="*/ 187 w 771"/>
                <a:gd name="T63" fmla="*/ 1196 h 2022"/>
                <a:gd name="T64" fmla="*/ 165 w 771"/>
                <a:gd name="T65" fmla="*/ 1085 h 2022"/>
                <a:gd name="T66" fmla="*/ 166 w 771"/>
                <a:gd name="T67" fmla="*/ 954 h 2022"/>
                <a:gd name="T68" fmla="*/ 142 w 771"/>
                <a:gd name="T69" fmla="*/ 815 h 2022"/>
                <a:gd name="T70" fmla="*/ 109 w 771"/>
                <a:gd name="T71" fmla="*/ 685 h 2022"/>
                <a:gd name="T72" fmla="*/ 162 w 771"/>
                <a:gd name="T73" fmla="*/ 498 h 2022"/>
                <a:gd name="T74" fmla="*/ 184 w 771"/>
                <a:gd name="T75" fmla="*/ 293 h 2022"/>
                <a:gd name="T76" fmla="*/ 97 w 771"/>
                <a:gd name="T77" fmla="*/ 161 h 2022"/>
                <a:gd name="T78" fmla="*/ 45 w 771"/>
                <a:gd name="T79" fmla="*/ 22 h 2022"/>
                <a:gd name="T80" fmla="*/ 24 w 771"/>
                <a:gd name="T81" fmla="*/ 182 h 2022"/>
                <a:gd name="T82" fmla="*/ 47 w 771"/>
                <a:gd name="T83" fmla="*/ 417 h 2022"/>
                <a:gd name="T84" fmla="*/ 34 w 771"/>
                <a:gd name="T85" fmla="*/ 559 h 2022"/>
                <a:gd name="T86" fmla="*/ 47 w 771"/>
                <a:gd name="T87" fmla="*/ 720 h 2022"/>
                <a:gd name="T88" fmla="*/ 82 w 771"/>
                <a:gd name="T89" fmla="*/ 947 h 2022"/>
                <a:gd name="T90" fmla="*/ 72 w 771"/>
                <a:gd name="T91" fmla="*/ 1102 h 2022"/>
                <a:gd name="T92" fmla="*/ 129 w 771"/>
                <a:gd name="T93" fmla="*/ 1299 h 2022"/>
                <a:gd name="T94" fmla="*/ 193 w 771"/>
                <a:gd name="T95" fmla="*/ 1313 h 2022"/>
                <a:gd name="T96" fmla="*/ 212 w 771"/>
                <a:gd name="T97" fmla="*/ 1403 h 2022"/>
                <a:gd name="T98" fmla="*/ 252 w 771"/>
                <a:gd name="T99" fmla="*/ 1497 h 2022"/>
                <a:gd name="T100" fmla="*/ 214 w 771"/>
                <a:gd name="T101" fmla="*/ 1535 h 2022"/>
                <a:gd name="T102" fmla="*/ 176 w 771"/>
                <a:gd name="T103" fmla="*/ 1528 h 2022"/>
                <a:gd name="T104" fmla="*/ 214 w 771"/>
                <a:gd name="T105" fmla="*/ 1567 h 2022"/>
                <a:gd name="T106" fmla="*/ 257 w 771"/>
                <a:gd name="T107" fmla="*/ 1604 h 2022"/>
                <a:gd name="T108" fmla="*/ 265 w 771"/>
                <a:gd name="T109" fmla="*/ 1686 h 2022"/>
                <a:gd name="T110" fmla="*/ 298 w 771"/>
                <a:gd name="T111" fmla="*/ 1731 h 2022"/>
                <a:gd name="T112" fmla="*/ 331 w 771"/>
                <a:gd name="T113" fmla="*/ 1762 h 2022"/>
                <a:gd name="T114" fmla="*/ 407 w 771"/>
                <a:gd name="T115" fmla="*/ 1821 h 2022"/>
                <a:gd name="T116" fmla="*/ 434 w 771"/>
                <a:gd name="T117" fmla="*/ 1876 h 2022"/>
                <a:gd name="T118" fmla="*/ 459 w 771"/>
                <a:gd name="T119" fmla="*/ 1893 h 2022"/>
                <a:gd name="T120" fmla="*/ 428 w 771"/>
                <a:gd name="T121" fmla="*/ 1927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2022">
                  <a:moveTo>
                    <a:pt x="677" y="1942"/>
                  </a:moveTo>
                  <a:cubicBezTo>
                    <a:pt x="625" y="1916"/>
                    <a:pt x="625" y="1903"/>
                    <a:pt x="625" y="1903"/>
                  </a:cubicBezTo>
                  <a:cubicBezTo>
                    <a:pt x="602" y="1903"/>
                    <a:pt x="602" y="1903"/>
                    <a:pt x="602" y="1903"/>
                  </a:cubicBezTo>
                  <a:cubicBezTo>
                    <a:pt x="606" y="1892"/>
                    <a:pt x="606" y="1892"/>
                    <a:pt x="606" y="1892"/>
                  </a:cubicBezTo>
                  <a:cubicBezTo>
                    <a:pt x="580" y="1866"/>
                    <a:pt x="580" y="1866"/>
                    <a:pt x="580" y="1866"/>
                  </a:cubicBezTo>
                  <a:cubicBezTo>
                    <a:pt x="559" y="1872"/>
                    <a:pt x="559" y="1872"/>
                    <a:pt x="559" y="1872"/>
                  </a:cubicBezTo>
                  <a:cubicBezTo>
                    <a:pt x="550" y="1864"/>
                    <a:pt x="550" y="1864"/>
                    <a:pt x="550" y="1864"/>
                  </a:cubicBezTo>
                  <a:cubicBezTo>
                    <a:pt x="543" y="1876"/>
                    <a:pt x="543" y="1876"/>
                    <a:pt x="543" y="1876"/>
                  </a:cubicBezTo>
                  <a:cubicBezTo>
                    <a:pt x="530" y="1879"/>
                    <a:pt x="530" y="1879"/>
                    <a:pt x="530" y="1879"/>
                  </a:cubicBezTo>
                  <a:cubicBezTo>
                    <a:pt x="531" y="1890"/>
                    <a:pt x="531" y="1890"/>
                    <a:pt x="531" y="1890"/>
                  </a:cubicBezTo>
                  <a:cubicBezTo>
                    <a:pt x="520" y="1892"/>
                    <a:pt x="520" y="1892"/>
                    <a:pt x="520" y="1892"/>
                  </a:cubicBezTo>
                  <a:cubicBezTo>
                    <a:pt x="521" y="1910"/>
                    <a:pt x="521" y="1910"/>
                    <a:pt x="521" y="1910"/>
                  </a:cubicBezTo>
                  <a:cubicBezTo>
                    <a:pt x="534" y="1923"/>
                    <a:pt x="557" y="1900"/>
                    <a:pt x="557" y="1900"/>
                  </a:cubicBezTo>
                  <a:cubicBezTo>
                    <a:pt x="572" y="1906"/>
                    <a:pt x="572" y="1906"/>
                    <a:pt x="572" y="1906"/>
                  </a:cubicBezTo>
                  <a:cubicBezTo>
                    <a:pt x="572" y="1919"/>
                    <a:pt x="572" y="1919"/>
                    <a:pt x="572" y="1919"/>
                  </a:cubicBezTo>
                  <a:cubicBezTo>
                    <a:pt x="572" y="1919"/>
                    <a:pt x="541" y="1934"/>
                    <a:pt x="552" y="1938"/>
                  </a:cubicBezTo>
                  <a:cubicBezTo>
                    <a:pt x="562" y="1942"/>
                    <a:pt x="615" y="1960"/>
                    <a:pt x="615" y="1960"/>
                  </a:cubicBezTo>
                  <a:cubicBezTo>
                    <a:pt x="605" y="1974"/>
                    <a:pt x="605" y="1974"/>
                    <a:pt x="605" y="1974"/>
                  </a:cubicBezTo>
                  <a:cubicBezTo>
                    <a:pt x="605" y="1974"/>
                    <a:pt x="602" y="1961"/>
                    <a:pt x="592" y="1961"/>
                  </a:cubicBezTo>
                  <a:cubicBezTo>
                    <a:pt x="582" y="1961"/>
                    <a:pt x="579" y="1968"/>
                    <a:pt x="579" y="1968"/>
                  </a:cubicBezTo>
                  <a:cubicBezTo>
                    <a:pt x="567" y="1954"/>
                    <a:pt x="567" y="1954"/>
                    <a:pt x="567" y="1954"/>
                  </a:cubicBezTo>
                  <a:cubicBezTo>
                    <a:pt x="556" y="1958"/>
                    <a:pt x="556" y="1958"/>
                    <a:pt x="556" y="1958"/>
                  </a:cubicBezTo>
                  <a:cubicBezTo>
                    <a:pt x="565" y="1965"/>
                    <a:pt x="565" y="1965"/>
                    <a:pt x="565" y="1965"/>
                  </a:cubicBezTo>
                  <a:cubicBezTo>
                    <a:pt x="544" y="1962"/>
                    <a:pt x="544" y="1962"/>
                    <a:pt x="544" y="1962"/>
                  </a:cubicBezTo>
                  <a:cubicBezTo>
                    <a:pt x="544" y="1962"/>
                    <a:pt x="550" y="1978"/>
                    <a:pt x="566" y="1978"/>
                  </a:cubicBezTo>
                  <a:cubicBezTo>
                    <a:pt x="582" y="1978"/>
                    <a:pt x="595" y="1978"/>
                    <a:pt x="595" y="1978"/>
                  </a:cubicBezTo>
                  <a:cubicBezTo>
                    <a:pt x="595" y="1978"/>
                    <a:pt x="611" y="1984"/>
                    <a:pt x="621" y="1983"/>
                  </a:cubicBezTo>
                  <a:cubicBezTo>
                    <a:pt x="631" y="1981"/>
                    <a:pt x="676" y="1981"/>
                    <a:pt x="690" y="1981"/>
                  </a:cubicBezTo>
                  <a:cubicBezTo>
                    <a:pt x="705" y="1981"/>
                    <a:pt x="725" y="1994"/>
                    <a:pt x="725" y="1994"/>
                  </a:cubicBezTo>
                  <a:cubicBezTo>
                    <a:pt x="746" y="1983"/>
                    <a:pt x="746" y="1983"/>
                    <a:pt x="746" y="1983"/>
                  </a:cubicBezTo>
                  <a:cubicBezTo>
                    <a:pt x="758" y="1987"/>
                    <a:pt x="758" y="1987"/>
                    <a:pt x="758" y="1987"/>
                  </a:cubicBezTo>
                  <a:cubicBezTo>
                    <a:pt x="770" y="1986"/>
                    <a:pt x="770" y="1986"/>
                    <a:pt x="770" y="1986"/>
                  </a:cubicBezTo>
                  <a:cubicBezTo>
                    <a:pt x="771" y="1970"/>
                    <a:pt x="771" y="1970"/>
                    <a:pt x="771" y="1970"/>
                  </a:cubicBezTo>
                  <a:cubicBezTo>
                    <a:pt x="771" y="1970"/>
                    <a:pt x="729" y="1968"/>
                    <a:pt x="677" y="1942"/>
                  </a:cubicBezTo>
                  <a:close/>
                  <a:moveTo>
                    <a:pt x="658" y="1993"/>
                  </a:moveTo>
                  <a:cubicBezTo>
                    <a:pt x="676" y="2003"/>
                    <a:pt x="676" y="2003"/>
                    <a:pt x="676" y="2003"/>
                  </a:cubicBezTo>
                  <a:cubicBezTo>
                    <a:pt x="712" y="2006"/>
                    <a:pt x="712" y="2006"/>
                    <a:pt x="712" y="2006"/>
                  </a:cubicBezTo>
                  <a:cubicBezTo>
                    <a:pt x="693" y="1988"/>
                    <a:pt x="693" y="1988"/>
                    <a:pt x="693" y="1988"/>
                  </a:cubicBezTo>
                  <a:lnTo>
                    <a:pt x="658" y="1993"/>
                  </a:lnTo>
                  <a:close/>
                  <a:moveTo>
                    <a:pt x="638" y="1997"/>
                  </a:moveTo>
                  <a:cubicBezTo>
                    <a:pt x="644" y="1991"/>
                    <a:pt x="644" y="1991"/>
                    <a:pt x="644" y="1991"/>
                  </a:cubicBezTo>
                  <a:cubicBezTo>
                    <a:pt x="617" y="1988"/>
                    <a:pt x="617" y="1988"/>
                    <a:pt x="617" y="1988"/>
                  </a:cubicBezTo>
                  <a:cubicBezTo>
                    <a:pt x="593" y="1988"/>
                    <a:pt x="593" y="1988"/>
                    <a:pt x="593" y="1988"/>
                  </a:cubicBezTo>
                  <a:cubicBezTo>
                    <a:pt x="602" y="2012"/>
                    <a:pt x="602" y="2012"/>
                    <a:pt x="602" y="2012"/>
                  </a:cubicBezTo>
                  <a:cubicBezTo>
                    <a:pt x="625" y="2014"/>
                    <a:pt x="625" y="2014"/>
                    <a:pt x="625" y="2014"/>
                  </a:cubicBezTo>
                  <a:cubicBezTo>
                    <a:pt x="619" y="2004"/>
                    <a:pt x="619" y="2004"/>
                    <a:pt x="619" y="2004"/>
                  </a:cubicBezTo>
                  <a:cubicBezTo>
                    <a:pt x="625" y="2000"/>
                    <a:pt x="625" y="2000"/>
                    <a:pt x="625" y="2000"/>
                  </a:cubicBezTo>
                  <a:cubicBezTo>
                    <a:pt x="632" y="2010"/>
                    <a:pt x="632" y="2010"/>
                    <a:pt x="632" y="2010"/>
                  </a:cubicBezTo>
                  <a:cubicBezTo>
                    <a:pt x="663" y="2010"/>
                    <a:pt x="663" y="2010"/>
                    <a:pt x="663" y="2010"/>
                  </a:cubicBezTo>
                  <a:cubicBezTo>
                    <a:pt x="673" y="2022"/>
                    <a:pt x="673" y="2022"/>
                    <a:pt x="673" y="2022"/>
                  </a:cubicBezTo>
                  <a:cubicBezTo>
                    <a:pt x="686" y="2022"/>
                    <a:pt x="686" y="2022"/>
                    <a:pt x="686" y="2022"/>
                  </a:cubicBezTo>
                  <a:cubicBezTo>
                    <a:pt x="666" y="2001"/>
                    <a:pt x="666" y="2001"/>
                    <a:pt x="666" y="2001"/>
                  </a:cubicBezTo>
                  <a:lnTo>
                    <a:pt x="638" y="1997"/>
                  </a:lnTo>
                  <a:close/>
                  <a:moveTo>
                    <a:pt x="537" y="1967"/>
                  </a:moveTo>
                  <a:cubicBezTo>
                    <a:pt x="495" y="1962"/>
                    <a:pt x="495" y="1962"/>
                    <a:pt x="495" y="1962"/>
                  </a:cubicBezTo>
                  <a:cubicBezTo>
                    <a:pt x="500" y="1974"/>
                    <a:pt x="500" y="1974"/>
                    <a:pt x="500" y="1974"/>
                  </a:cubicBezTo>
                  <a:cubicBezTo>
                    <a:pt x="527" y="1973"/>
                    <a:pt x="527" y="1973"/>
                    <a:pt x="527" y="1973"/>
                  </a:cubicBezTo>
                  <a:cubicBezTo>
                    <a:pt x="537" y="1987"/>
                    <a:pt x="537" y="1987"/>
                    <a:pt x="537" y="1987"/>
                  </a:cubicBezTo>
                  <a:cubicBezTo>
                    <a:pt x="575" y="2003"/>
                    <a:pt x="575" y="2003"/>
                    <a:pt x="575" y="2003"/>
                  </a:cubicBezTo>
                  <a:cubicBezTo>
                    <a:pt x="552" y="1983"/>
                    <a:pt x="552" y="1983"/>
                    <a:pt x="552" y="1983"/>
                  </a:cubicBezTo>
                  <a:lnTo>
                    <a:pt x="537" y="1967"/>
                  </a:lnTo>
                  <a:close/>
                  <a:moveTo>
                    <a:pt x="534" y="1924"/>
                  </a:moveTo>
                  <a:cubicBezTo>
                    <a:pt x="526" y="1935"/>
                    <a:pt x="526" y="1935"/>
                    <a:pt x="526" y="1935"/>
                  </a:cubicBezTo>
                  <a:cubicBezTo>
                    <a:pt x="530" y="1955"/>
                    <a:pt x="530" y="1955"/>
                    <a:pt x="530" y="1955"/>
                  </a:cubicBezTo>
                  <a:cubicBezTo>
                    <a:pt x="546" y="1949"/>
                    <a:pt x="546" y="1949"/>
                    <a:pt x="546" y="1949"/>
                  </a:cubicBezTo>
                  <a:lnTo>
                    <a:pt x="534" y="1924"/>
                  </a:lnTo>
                  <a:close/>
                  <a:moveTo>
                    <a:pt x="515" y="1954"/>
                  </a:moveTo>
                  <a:cubicBezTo>
                    <a:pt x="513" y="1942"/>
                    <a:pt x="513" y="1942"/>
                    <a:pt x="513" y="1942"/>
                  </a:cubicBezTo>
                  <a:cubicBezTo>
                    <a:pt x="479" y="1934"/>
                    <a:pt x="479" y="1934"/>
                    <a:pt x="479" y="1934"/>
                  </a:cubicBezTo>
                  <a:cubicBezTo>
                    <a:pt x="471" y="1945"/>
                    <a:pt x="471" y="1945"/>
                    <a:pt x="471" y="1945"/>
                  </a:cubicBezTo>
                  <a:cubicBezTo>
                    <a:pt x="472" y="1958"/>
                    <a:pt x="472" y="1958"/>
                    <a:pt x="472" y="1958"/>
                  </a:cubicBezTo>
                  <a:cubicBezTo>
                    <a:pt x="495" y="1949"/>
                    <a:pt x="495" y="1949"/>
                    <a:pt x="495" y="1949"/>
                  </a:cubicBezTo>
                  <a:lnTo>
                    <a:pt x="515" y="1954"/>
                  </a:lnTo>
                  <a:close/>
                  <a:moveTo>
                    <a:pt x="407" y="1848"/>
                  </a:moveTo>
                  <a:cubicBezTo>
                    <a:pt x="407" y="1848"/>
                    <a:pt x="381" y="1835"/>
                    <a:pt x="378" y="1847"/>
                  </a:cubicBezTo>
                  <a:cubicBezTo>
                    <a:pt x="375" y="1859"/>
                    <a:pt x="371" y="1874"/>
                    <a:pt x="375" y="1874"/>
                  </a:cubicBezTo>
                  <a:cubicBezTo>
                    <a:pt x="380" y="1874"/>
                    <a:pt x="397" y="1867"/>
                    <a:pt x="397" y="1867"/>
                  </a:cubicBezTo>
                  <a:cubicBezTo>
                    <a:pt x="399" y="1883"/>
                    <a:pt x="399" y="1883"/>
                    <a:pt x="399" y="1883"/>
                  </a:cubicBezTo>
                  <a:cubicBezTo>
                    <a:pt x="420" y="1873"/>
                    <a:pt x="420" y="1873"/>
                    <a:pt x="420" y="1873"/>
                  </a:cubicBezTo>
                  <a:cubicBezTo>
                    <a:pt x="409" y="1863"/>
                    <a:pt x="409" y="1863"/>
                    <a:pt x="409" y="1863"/>
                  </a:cubicBezTo>
                  <a:cubicBezTo>
                    <a:pt x="413" y="1851"/>
                    <a:pt x="413" y="1851"/>
                    <a:pt x="413" y="1851"/>
                  </a:cubicBezTo>
                  <a:lnTo>
                    <a:pt x="407" y="1848"/>
                  </a:lnTo>
                  <a:close/>
                  <a:moveTo>
                    <a:pt x="368" y="1886"/>
                  </a:moveTo>
                  <a:cubicBezTo>
                    <a:pt x="345" y="1873"/>
                    <a:pt x="345" y="1873"/>
                    <a:pt x="345" y="1873"/>
                  </a:cubicBezTo>
                  <a:cubicBezTo>
                    <a:pt x="362" y="1892"/>
                    <a:pt x="362" y="1892"/>
                    <a:pt x="362" y="1892"/>
                  </a:cubicBezTo>
                  <a:cubicBezTo>
                    <a:pt x="393" y="1896"/>
                    <a:pt x="393" y="1896"/>
                    <a:pt x="393" y="1896"/>
                  </a:cubicBezTo>
                  <a:cubicBezTo>
                    <a:pt x="404" y="1903"/>
                    <a:pt x="404" y="1903"/>
                    <a:pt x="404" y="1903"/>
                  </a:cubicBezTo>
                  <a:cubicBezTo>
                    <a:pt x="393" y="1889"/>
                    <a:pt x="393" y="1889"/>
                    <a:pt x="393" y="1889"/>
                  </a:cubicBezTo>
                  <a:lnTo>
                    <a:pt x="368" y="1886"/>
                  </a:lnTo>
                  <a:close/>
                  <a:moveTo>
                    <a:pt x="368" y="1835"/>
                  </a:moveTo>
                  <a:cubicBezTo>
                    <a:pt x="355" y="1822"/>
                    <a:pt x="355" y="1822"/>
                    <a:pt x="355" y="1822"/>
                  </a:cubicBezTo>
                  <a:cubicBezTo>
                    <a:pt x="351" y="1844"/>
                    <a:pt x="351" y="1844"/>
                    <a:pt x="351" y="1844"/>
                  </a:cubicBezTo>
                  <a:cubicBezTo>
                    <a:pt x="336" y="1848"/>
                    <a:pt x="336" y="1848"/>
                    <a:pt x="336" y="1848"/>
                  </a:cubicBezTo>
                  <a:cubicBezTo>
                    <a:pt x="365" y="1860"/>
                    <a:pt x="365" y="1860"/>
                    <a:pt x="365" y="1860"/>
                  </a:cubicBezTo>
                  <a:lnTo>
                    <a:pt x="368" y="1835"/>
                  </a:lnTo>
                  <a:close/>
                  <a:moveTo>
                    <a:pt x="296" y="1827"/>
                  </a:moveTo>
                  <a:cubicBezTo>
                    <a:pt x="319" y="1848"/>
                    <a:pt x="319" y="1848"/>
                    <a:pt x="319" y="1848"/>
                  </a:cubicBezTo>
                  <a:cubicBezTo>
                    <a:pt x="326" y="1841"/>
                    <a:pt x="326" y="1841"/>
                    <a:pt x="326" y="1841"/>
                  </a:cubicBezTo>
                  <a:cubicBezTo>
                    <a:pt x="306" y="1818"/>
                    <a:pt x="306" y="1818"/>
                    <a:pt x="306" y="1818"/>
                  </a:cubicBezTo>
                  <a:lnTo>
                    <a:pt x="296" y="1827"/>
                  </a:lnTo>
                  <a:close/>
                  <a:moveTo>
                    <a:pt x="342" y="1820"/>
                  </a:moveTo>
                  <a:cubicBezTo>
                    <a:pt x="335" y="1814"/>
                    <a:pt x="335" y="1814"/>
                    <a:pt x="335" y="1814"/>
                  </a:cubicBezTo>
                  <a:cubicBezTo>
                    <a:pt x="329" y="1824"/>
                    <a:pt x="329" y="1824"/>
                    <a:pt x="329" y="1824"/>
                  </a:cubicBezTo>
                  <a:cubicBezTo>
                    <a:pt x="336" y="1833"/>
                    <a:pt x="336" y="1833"/>
                    <a:pt x="336" y="1833"/>
                  </a:cubicBezTo>
                  <a:lnTo>
                    <a:pt x="342" y="1820"/>
                  </a:lnTo>
                  <a:close/>
                  <a:moveTo>
                    <a:pt x="303" y="1805"/>
                  </a:moveTo>
                  <a:cubicBezTo>
                    <a:pt x="306" y="1788"/>
                    <a:pt x="306" y="1788"/>
                    <a:pt x="306" y="1788"/>
                  </a:cubicBezTo>
                  <a:cubicBezTo>
                    <a:pt x="303" y="1763"/>
                    <a:pt x="303" y="1763"/>
                    <a:pt x="303" y="1763"/>
                  </a:cubicBezTo>
                  <a:cubicBezTo>
                    <a:pt x="292" y="1759"/>
                    <a:pt x="292" y="1759"/>
                    <a:pt x="292" y="1759"/>
                  </a:cubicBezTo>
                  <a:cubicBezTo>
                    <a:pt x="292" y="1770"/>
                    <a:pt x="292" y="1770"/>
                    <a:pt x="292" y="1770"/>
                  </a:cubicBezTo>
                  <a:cubicBezTo>
                    <a:pt x="270" y="1766"/>
                    <a:pt x="270" y="1766"/>
                    <a:pt x="270" y="1766"/>
                  </a:cubicBezTo>
                  <a:cubicBezTo>
                    <a:pt x="287" y="1789"/>
                    <a:pt x="287" y="1789"/>
                    <a:pt x="287" y="1789"/>
                  </a:cubicBezTo>
                  <a:cubicBezTo>
                    <a:pt x="283" y="1818"/>
                    <a:pt x="283" y="1818"/>
                    <a:pt x="283" y="1818"/>
                  </a:cubicBezTo>
                  <a:lnTo>
                    <a:pt x="303" y="1805"/>
                  </a:lnTo>
                  <a:close/>
                  <a:moveTo>
                    <a:pt x="243" y="1752"/>
                  </a:moveTo>
                  <a:cubicBezTo>
                    <a:pt x="254" y="1753"/>
                    <a:pt x="254" y="1753"/>
                    <a:pt x="254" y="1753"/>
                  </a:cubicBezTo>
                  <a:cubicBezTo>
                    <a:pt x="261" y="1775"/>
                    <a:pt x="261" y="1775"/>
                    <a:pt x="261" y="1775"/>
                  </a:cubicBezTo>
                  <a:cubicBezTo>
                    <a:pt x="266" y="1755"/>
                    <a:pt x="266" y="1755"/>
                    <a:pt x="266" y="1755"/>
                  </a:cubicBezTo>
                  <a:cubicBezTo>
                    <a:pt x="267" y="1739"/>
                    <a:pt x="267" y="1739"/>
                    <a:pt x="267" y="1739"/>
                  </a:cubicBezTo>
                  <a:cubicBezTo>
                    <a:pt x="250" y="1734"/>
                    <a:pt x="250" y="1734"/>
                    <a:pt x="250" y="1734"/>
                  </a:cubicBezTo>
                  <a:lnTo>
                    <a:pt x="243" y="1752"/>
                  </a:lnTo>
                  <a:close/>
                  <a:moveTo>
                    <a:pt x="248" y="1727"/>
                  </a:moveTo>
                  <a:cubicBezTo>
                    <a:pt x="253" y="1726"/>
                    <a:pt x="256" y="1717"/>
                    <a:pt x="256" y="1717"/>
                  </a:cubicBezTo>
                  <a:cubicBezTo>
                    <a:pt x="276" y="1734"/>
                    <a:pt x="276" y="1734"/>
                    <a:pt x="276" y="1734"/>
                  </a:cubicBezTo>
                  <a:cubicBezTo>
                    <a:pt x="277" y="1718"/>
                    <a:pt x="277" y="1718"/>
                    <a:pt x="277" y="1718"/>
                  </a:cubicBezTo>
                  <a:cubicBezTo>
                    <a:pt x="257" y="1697"/>
                    <a:pt x="257" y="1697"/>
                    <a:pt x="257" y="1697"/>
                  </a:cubicBezTo>
                  <a:cubicBezTo>
                    <a:pt x="257" y="1697"/>
                    <a:pt x="241" y="1674"/>
                    <a:pt x="241" y="1662"/>
                  </a:cubicBezTo>
                  <a:cubicBezTo>
                    <a:pt x="241" y="1651"/>
                    <a:pt x="230" y="1639"/>
                    <a:pt x="219" y="1633"/>
                  </a:cubicBezTo>
                  <a:cubicBezTo>
                    <a:pt x="209" y="1628"/>
                    <a:pt x="209" y="1639"/>
                    <a:pt x="209" y="1639"/>
                  </a:cubicBezTo>
                  <a:cubicBezTo>
                    <a:pt x="195" y="1635"/>
                    <a:pt x="195" y="1635"/>
                    <a:pt x="195" y="1635"/>
                  </a:cubicBezTo>
                  <a:cubicBezTo>
                    <a:pt x="195" y="1635"/>
                    <a:pt x="180" y="1662"/>
                    <a:pt x="191" y="1662"/>
                  </a:cubicBezTo>
                  <a:cubicBezTo>
                    <a:pt x="201" y="1662"/>
                    <a:pt x="221" y="1662"/>
                    <a:pt x="221" y="1662"/>
                  </a:cubicBezTo>
                  <a:cubicBezTo>
                    <a:pt x="208" y="1688"/>
                    <a:pt x="208" y="1688"/>
                    <a:pt x="208" y="1688"/>
                  </a:cubicBezTo>
                  <a:cubicBezTo>
                    <a:pt x="217" y="1688"/>
                    <a:pt x="217" y="1688"/>
                    <a:pt x="217" y="1688"/>
                  </a:cubicBezTo>
                  <a:cubicBezTo>
                    <a:pt x="231" y="1675"/>
                    <a:pt x="231" y="1675"/>
                    <a:pt x="231" y="1675"/>
                  </a:cubicBezTo>
                  <a:cubicBezTo>
                    <a:pt x="230" y="1691"/>
                    <a:pt x="230" y="1691"/>
                    <a:pt x="230" y="1691"/>
                  </a:cubicBezTo>
                  <a:cubicBezTo>
                    <a:pt x="230" y="1691"/>
                    <a:pt x="244" y="1729"/>
                    <a:pt x="248" y="1727"/>
                  </a:cubicBezTo>
                  <a:close/>
                  <a:moveTo>
                    <a:pt x="163" y="1391"/>
                  </a:moveTo>
                  <a:cubicBezTo>
                    <a:pt x="165" y="1359"/>
                    <a:pt x="165" y="1359"/>
                    <a:pt x="165" y="1359"/>
                  </a:cubicBezTo>
                  <a:cubicBezTo>
                    <a:pt x="144" y="1339"/>
                    <a:pt x="144" y="1339"/>
                    <a:pt x="144" y="1339"/>
                  </a:cubicBezTo>
                  <a:cubicBezTo>
                    <a:pt x="154" y="1329"/>
                    <a:pt x="154" y="1329"/>
                    <a:pt x="154" y="1329"/>
                  </a:cubicBezTo>
                  <a:cubicBezTo>
                    <a:pt x="140" y="1313"/>
                    <a:pt x="140" y="1313"/>
                    <a:pt x="140" y="1313"/>
                  </a:cubicBezTo>
                  <a:cubicBezTo>
                    <a:pt x="117" y="1304"/>
                    <a:pt x="117" y="1304"/>
                    <a:pt x="117" y="1304"/>
                  </a:cubicBezTo>
                  <a:cubicBezTo>
                    <a:pt x="117" y="1304"/>
                    <a:pt x="114" y="1340"/>
                    <a:pt x="123" y="1343"/>
                  </a:cubicBezTo>
                  <a:cubicBezTo>
                    <a:pt x="131" y="1346"/>
                    <a:pt x="137" y="1366"/>
                    <a:pt x="137" y="1366"/>
                  </a:cubicBezTo>
                  <a:cubicBezTo>
                    <a:pt x="133" y="1379"/>
                    <a:pt x="133" y="1379"/>
                    <a:pt x="133" y="1379"/>
                  </a:cubicBezTo>
                  <a:lnTo>
                    <a:pt x="163" y="1391"/>
                  </a:lnTo>
                  <a:close/>
                  <a:moveTo>
                    <a:pt x="163" y="1453"/>
                  </a:moveTo>
                  <a:cubicBezTo>
                    <a:pt x="170" y="1461"/>
                    <a:pt x="170" y="1461"/>
                    <a:pt x="170" y="1461"/>
                  </a:cubicBezTo>
                  <a:cubicBezTo>
                    <a:pt x="188" y="1461"/>
                    <a:pt x="188" y="1461"/>
                    <a:pt x="188" y="1461"/>
                  </a:cubicBezTo>
                  <a:cubicBezTo>
                    <a:pt x="195" y="1448"/>
                    <a:pt x="195" y="1448"/>
                    <a:pt x="195" y="1448"/>
                  </a:cubicBezTo>
                  <a:cubicBezTo>
                    <a:pt x="176" y="1453"/>
                    <a:pt x="176" y="1453"/>
                    <a:pt x="176" y="1453"/>
                  </a:cubicBezTo>
                  <a:lnTo>
                    <a:pt x="163" y="1453"/>
                  </a:lnTo>
                  <a:close/>
                  <a:moveTo>
                    <a:pt x="186" y="1483"/>
                  </a:moveTo>
                  <a:cubicBezTo>
                    <a:pt x="188" y="1495"/>
                    <a:pt x="188" y="1495"/>
                    <a:pt x="188" y="1495"/>
                  </a:cubicBezTo>
                  <a:cubicBezTo>
                    <a:pt x="204" y="1505"/>
                    <a:pt x="204" y="1505"/>
                    <a:pt x="204" y="1505"/>
                  </a:cubicBezTo>
                  <a:cubicBezTo>
                    <a:pt x="204" y="1489"/>
                    <a:pt x="204" y="1489"/>
                    <a:pt x="204" y="1489"/>
                  </a:cubicBezTo>
                  <a:cubicBezTo>
                    <a:pt x="195" y="1473"/>
                    <a:pt x="195" y="1473"/>
                    <a:pt x="195" y="1473"/>
                  </a:cubicBezTo>
                  <a:cubicBezTo>
                    <a:pt x="173" y="1474"/>
                    <a:pt x="173" y="1474"/>
                    <a:pt x="173" y="1474"/>
                  </a:cubicBezTo>
                  <a:lnTo>
                    <a:pt x="186" y="1483"/>
                  </a:lnTo>
                  <a:close/>
                  <a:moveTo>
                    <a:pt x="212" y="1463"/>
                  </a:moveTo>
                  <a:cubicBezTo>
                    <a:pt x="212" y="1463"/>
                    <a:pt x="244" y="1444"/>
                    <a:pt x="222" y="1440"/>
                  </a:cubicBezTo>
                  <a:cubicBezTo>
                    <a:pt x="201" y="1435"/>
                    <a:pt x="199" y="1463"/>
                    <a:pt x="212" y="1463"/>
                  </a:cubicBezTo>
                  <a:close/>
                  <a:moveTo>
                    <a:pt x="166" y="1409"/>
                  </a:moveTo>
                  <a:cubicBezTo>
                    <a:pt x="152" y="1420"/>
                    <a:pt x="159" y="1430"/>
                    <a:pt x="169" y="1427"/>
                  </a:cubicBezTo>
                  <a:cubicBezTo>
                    <a:pt x="181" y="1423"/>
                    <a:pt x="180" y="1399"/>
                    <a:pt x="166" y="1409"/>
                  </a:cubicBezTo>
                  <a:close/>
                  <a:moveTo>
                    <a:pt x="156" y="1437"/>
                  </a:moveTo>
                  <a:cubicBezTo>
                    <a:pt x="143" y="1440"/>
                    <a:pt x="143" y="1440"/>
                    <a:pt x="143" y="1440"/>
                  </a:cubicBezTo>
                  <a:cubicBezTo>
                    <a:pt x="150" y="1453"/>
                    <a:pt x="150" y="1453"/>
                    <a:pt x="150" y="1453"/>
                  </a:cubicBezTo>
                  <a:lnTo>
                    <a:pt x="156" y="1437"/>
                  </a:lnTo>
                  <a:close/>
                  <a:moveTo>
                    <a:pt x="476" y="1919"/>
                  </a:moveTo>
                  <a:cubicBezTo>
                    <a:pt x="485" y="1915"/>
                    <a:pt x="484" y="1925"/>
                    <a:pt x="484" y="1925"/>
                  </a:cubicBezTo>
                  <a:cubicBezTo>
                    <a:pt x="484" y="1925"/>
                    <a:pt x="499" y="1928"/>
                    <a:pt x="514" y="1925"/>
                  </a:cubicBezTo>
                  <a:cubicBezTo>
                    <a:pt x="528" y="1921"/>
                    <a:pt x="498" y="1899"/>
                    <a:pt x="498" y="1899"/>
                  </a:cubicBezTo>
                  <a:cubicBezTo>
                    <a:pt x="498" y="1874"/>
                    <a:pt x="498" y="1874"/>
                    <a:pt x="498" y="1874"/>
                  </a:cubicBezTo>
                  <a:cubicBezTo>
                    <a:pt x="523" y="1872"/>
                    <a:pt x="523" y="1872"/>
                    <a:pt x="523" y="1872"/>
                  </a:cubicBezTo>
                  <a:cubicBezTo>
                    <a:pt x="521" y="1860"/>
                    <a:pt x="521" y="1860"/>
                    <a:pt x="521" y="1860"/>
                  </a:cubicBezTo>
                  <a:cubicBezTo>
                    <a:pt x="537" y="1862"/>
                    <a:pt x="537" y="1862"/>
                    <a:pt x="537" y="1862"/>
                  </a:cubicBezTo>
                  <a:cubicBezTo>
                    <a:pt x="542" y="1850"/>
                    <a:pt x="542" y="1850"/>
                    <a:pt x="542" y="1850"/>
                  </a:cubicBezTo>
                  <a:cubicBezTo>
                    <a:pt x="527" y="1838"/>
                    <a:pt x="527" y="1838"/>
                    <a:pt x="527" y="1838"/>
                  </a:cubicBezTo>
                  <a:cubicBezTo>
                    <a:pt x="527" y="1838"/>
                    <a:pt x="507" y="1839"/>
                    <a:pt x="491" y="1837"/>
                  </a:cubicBezTo>
                  <a:cubicBezTo>
                    <a:pt x="475" y="1835"/>
                    <a:pt x="449" y="1842"/>
                    <a:pt x="449" y="1842"/>
                  </a:cubicBezTo>
                  <a:cubicBezTo>
                    <a:pt x="437" y="1830"/>
                    <a:pt x="437" y="1830"/>
                    <a:pt x="437" y="1830"/>
                  </a:cubicBezTo>
                  <a:cubicBezTo>
                    <a:pt x="413" y="1819"/>
                    <a:pt x="413" y="1819"/>
                    <a:pt x="413" y="1819"/>
                  </a:cubicBezTo>
                  <a:cubicBezTo>
                    <a:pt x="406" y="1808"/>
                    <a:pt x="406" y="1808"/>
                    <a:pt x="406" y="1808"/>
                  </a:cubicBezTo>
                  <a:cubicBezTo>
                    <a:pt x="392" y="1792"/>
                    <a:pt x="392" y="1792"/>
                    <a:pt x="392" y="1792"/>
                  </a:cubicBezTo>
                  <a:cubicBezTo>
                    <a:pt x="392" y="1792"/>
                    <a:pt x="398" y="1780"/>
                    <a:pt x="383" y="1767"/>
                  </a:cubicBezTo>
                  <a:cubicBezTo>
                    <a:pt x="368" y="1754"/>
                    <a:pt x="362" y="1772"/>
                    <a:pt x="352" y="1772"/>
                  </a:cubicBezTo>
                  <a:cubicBezTo>
                    <a:pt x="342" y="1772"/>
                    <a:pt x="338" y="1747"/>
                    <a:pt x="338" y="1747"/>
                  </a:cubicBezTo>
                  <a:cubicBezTo>
                    <a:pt x="318" y="1743"/>
                    <a:pt x="318" y="1743"/>
                    <a:pt x="318" y="1743"/>
                  </a:cubicBezTo>
                  <a:cubicBezTo>
                    <a:pt x="318" y="1743"/>
                    <a:pt x="320" y="1723"/>
                    <a:pt x="315" y="1718"/>
                  </a:cubicBezTo>
                  <a:cubicBezTo>
                    <a:pt x="310" y="1713"/>
                    <a:pt x="308" y="1697"/>
                    <a:pt x="308" y="1697"/>
                  </a:cubicBezTo>
                  <a:cubicBezTo>
                    <a:pt x="315" y="1693"/>
                    <a:pt x="315" y="1693"/>
                    <a:pt x="315" y="1693"/>
                  </a:cubicBezTo>
                  <a:cubicBezTo>
                    <a:pt x="316" y="1680"/>
                    <a:pt x="316" y="1680"/>
                    <a:pt x="316" y="1680"/>
                  </a:cubicBezTo>
                  <a:cubicBezTo>
                    <a:pt x="316" y="1680"/>
                    <a:pt x="331" y="1675"/>
                    <a:pt x="334" y="1670"/>
                  </a:cubicBezTo>
                  <a:cubicBezTo>
                    <a:pt x="337" y="1665"/>
                    <a:pt x="317" y="1650"/>
                    <a:pt x="317" y="1650"/>
                  </a:cubicBezTo>
                  <a:cubicBezTo>
                    <a:pt x="317" y="1650"/>
                    <a:pt x="333" y="1641"/>
                    <a:pt x="332" y="1638"/>
                  </a:cubicBezTo>
                  <a:cubicBezTo>
                    <a:pt x="331" y="1635"/>
                    <a:pt x="312" y="1624"/>
                    <a:pt x="312" y="1624"/>
                  </a:cubicBezTo>
                  <a:cubicBezTo>
                    <a:pt x="315" y="1594"/>
                    <a:pt x="315" y="1594"/>
                    <a:pt x="315" y="1594"/>
                  </a:cubicBezTo>
                  <a:cubicBezTo>
                    <a:pt x="326" y="1590"/>
                    <a:pt x="326" y="1590"/>
                    <a:pt x="326" y="1590"/>
                  </a:cubicBezTo>
                  <a:cubicBezTo>
                    <a:pt x="316" y="1573"/>
                    <a:pt x="316" y="1573"/>
                    <a:pt x="316" y="1573"/>
                  </a:cubicBezTo>
                  <a:cubicBezTo>
                    <a:pt x="319" y="1551"/>
                    <a:pt x="319" y="1551"/>
                    <a:pt x="319" y="1551"/>
                  </a:cubicBezTo>
                  <a:cubicBezTo>
                    <a:pt x="304" y="1533"/>
                    <a:pt x="304" y="1533"/>
                    <a:pt x="304" y="1533"/>
                  </a:cubicBezTo>
                  <a:cubicBezTo>
                    <a:pt x="307" y="1518"/>
                    <a:pt x="307" y="1518"/>
                    <a:pt x="307" y="1518"/>
                  </a:cubicBezTo>
                  <a:cubicBezTo>
                    <a:pt x="291" y="1506"/>
                    <a:pt x="291" y="1506"/>
                    <a:pt x="291" y="1506"/>
                  </a:cubicBezTo>
                  <a:cubicBezTo>
                    <a:pt x="291" y="1506"/>
                    <a:pt x="304" y="1495"/>
                    <a:pt x="307" y="1487"/>
                  </a:cubicBezTo>
                  <a:cubicBezTo>
                    <a:pt x="310" y="1479"/>
                    <a:pt x="287" y="1470"/>
                    <a:pt x="287" y="1470"/>
                  </a:cubicBezTo>
                  <a:cubicBezTo>
                    <a:pt x="287" y="1470"/>
                    <a:pt x="264" y="1463"/>
                    <a:pt x="263" y="1460"/>
                  </a:cubicBezTo>
                  <a:cubicBezTo>
                    <a:pt x="262" y="1457"/>
                    <a:pt x="294" y="1460"/>
                    <a:pt x="296" y="1449"/>
                  </a:cubicBezTo>
                  <a:cubicBezTo>
                    <a:pt x="298" y="1438"/>
                    <a:pt x="279" y="1443"/>
                    <a:pt x="272" y="1443"/>
                  </a:cubicBezTo>
                  <a:cubicBezTo>
                    <a:pt x="265" y="1443"/>
                    <a:pt x="260" y="1433"/>
                    <a:pt x="260" y="1433"/>
                  </a:cubicBezTo>
                  <a:cubicBezTo>
                    <a:pt x="260" y="1433"/>
                    <a:pt x="259" y="1416"/>
                    <a:pt x="258" y="1405"/>
                  </a:cubicBezTo>
                  <a:cubicBezTo>
                    <a:pt x="257" y="1394"/>
                    <a:pt x="241" y="1393"/>
                    <a:pt x="241" y="1393"/>
                  </a:cubicBezTo>
                  <a:cubicBezTo>
                    <a:pt x="245" y="1375"/>
                    <a:pt x="245" y="1375"/>
                    <a:pt x="245" y="1375"/>
                  </a:cubicBezTo>
                  <a:cubicBezTo>
                    <a:pt x="235" y="1370"/>
                    <a:pt x="235" y="1370"/>
                    <a:pt x="235" y="1370"/>
                  </a:cubicBezTo>
                  <a:cubicBezTo>
                    <a:pt x="235" y="1370"/>
                    <a:pt x="226" y="1366"/>
                    <a:pt x="223" y="1358"/>
                  </a:cubicBezTo>
                  <a:cubicBezTo>
                    <a:pt x="220" y="1350"/>
                    <a:pt x="215" y="1320"/>
                    <a:pt x="215" y="1320"/>
                  </a:cubicBezTo>
                  <a:cubicBezTo>
                    <a:pt x="215" y="1320"/>
                    <a:pt x="226" y="1311"/>
                    <a:pt x="231" y="1312"/>
                  </a:cubicBezTo>
                  <a:cubicBezTo>
                    <a:pt x="236" y="1313"/>
                    <a:pt x="207" y="1292"/>
                    <a:pt x="204" y="1286"/>
                  </a:cubicBezTo>
                  <a:cubicBezTo>
                    <a:pt x="201" y="1280"/>
                    <a:pt x="201" y="1261"/>
                    <a:pt x="201" y="1261"/>
                  </a:cubicBezTo>
                  <a:cubicBezTo>
                    <a:pt x="201" y="1261"/>
                    <a:pt x="194" y="1250"/>
                    <a:pt x="193" y="1244"/>
                  </a:cubicBezTo>
                  <a:cubicBezTo>
                    <a:pt x="192" y="1238"/>
                    <a:pt x="197" y="1220"/>
                    <a:pt x="197" y="1220"/>
                  </a:cubicBezTo>
                  <a:cubicBezTo>
                    <a:pt x="183" y="1212"/>
                    <a:pt x="183" y="1212"/>
                    <a:pt x="183" y="1212"/>
                  </a:cubicBezTo>
                  <a:cubicBezTo>
                    <a:pt x="183" y="1212"/>
                    <a:pt x="188" y="1204"/>
                    <a:pt x="187" y="1196"/>
                  </a:cubicBezTo>
                  <a:cubicBezTo>
                    <a:pt x="186" y="1188"/>
                    <a:pt x="176" y="1183"/>
                    <a:pt x="176" y="1183"/>
                  </a:cubicBezTo>
                  <a:cubicBezTo>
                    <a:pt x="189" y="1174"/>
                    <a:pt x="189" y="1174"/>
                    <a:pt x="189" y="1174"/>
                  </a:cubicBezTo>
                  <a:cubicBezTo>
                    <a:pt x="181" y="1146"/>
                    <a:pt x="181" y="1146"/>
                    <a:pt x="181" y="1146"/>
                  </a:cubicBezTo>
                  <a:cubicBezTo>
                    <a:pt x="181" y="1146"/>
                    <a:pt x="195" y="1141"/>
                    <a:pt x="200" y="1132"/>
                  </a:cubicBezTo>
                  <a:cubicBezTo>
                    <a:pt x="205" y="1123"/>
                    <a:pt x="186" y="1114"/>
                    <a:pt x="186" y="1114"/>
                  </a:cubicBezTo>
                  <a:cubicBezTo>
                    <a:pt x="185" y="1102"/>
                    <a:pt x="185" y="1102"/>
                    <a:pt x="185" y="1102"/>
                  </a:cubicBezTo>
                  <a:cubicBezTo>
                    <a:pt x="165" y="1085"/>
                    <a:pt x="165" y="1085"/>
                    <a:pt x="165" y="1085"/>
                  </a:cubicBezTo>
                  <a:cubicBezTo>
                    <a:pt x="165" y="1085"/>
                    <a:pt x="165" y="1064"/>
                    <a:pt x="165" y="1057"/>
                  </a:cubicBezTo>
                  <a:cubicBezTo>
                    <a:pt x="165" y="1050"/>
                    <a:pt x="153" y="1017"/>
                    <a:pt x="153" y="1017"/>
                  </a:cubicBezTo>
                  <a:cubicBezTo>
                    <a:pt x="170" y="1016"/>
                    <a:pt x="170" y="1016"/>
                    <a:pt x="170" y="1016"/>
                  </a:cubicBezTo>
                  <a:cubicBezTo>
                    <a:pt x="172" y="1004"/>
                    <a:pt x="172" y="1004"/>
                    <a:pt x="172" y="1004"/>
                  </a:cubicBezTo>
                  <a:cubicBezTo>
                    <a:pt x="172" y="1004"/>
                    <a:pt x="176" y="993"/>
                    <a:pt x="175" y="983"/>
                  </a:cubicBezTo>
                  <a:cubicBezTo>
                    <a:pt x="174" y="973"/>
                    <a:pt x="157" y="955"/>
                    <a:pt x="157" y="955"/>
                  </a:cubicBezTo>
                  <a:cubicBezTo>
                    <a:pt x="166" y="954"/>
                    <a:pt x="166" y="954"/>
                    <a:pt x="166" y="954"/>
                  </a:cubicBezTo>
                  <a:cubicBezTo>
                    <a:pt x="166" y="954"/>
                    <a:pt x="167" y="915"/>
                    <a:pt x="167" y="911"/>
                  </a:cubicBezTo>
                  <a:cubicBezTo>
                    <a:pt x="167" y="907"/>
                    <a:pt x="176" y="900"/>
                    <a:pt x="179" y="894"/>
                  </a:cubicBezTo>
                  <a:cubicBezTo>
                    <a:pt x="182" y="888"/>
                    <a:pt x="167" y="869"/>
                    <a:pt x="167" y="869"/>
                  </a:cubicBezTo>
                  <a:cubicBezTo>
                    <a:pt x="165" y="844"/>
                    <a:pt x="165" y="844"/>
                    <a:pt x="165" y="844"/>
                  </a:cubicBezTo>
                  <a:cubicBezTo>
                    <a:pt x="165" y="844"/>
                    <a:pt x="161" y="846"/>
                    <a:pt x="149" y="843"/>
                  </a:cubicBezTo>
                  <a:cubicBezTo>
                    <a:pt x="137" y="840"/>
                    <a:pt x="145" y="821"/>
                    <a:pt x="145" y="821"/>
                  </a:cubicBezTo>
                  <a:cubicBezTo>
                    <a:pt x="142" y="815"/>
                    <a:pt x="142" y="815"/>
                    <a:pt x="142" y="815"/>
                  </a:cubicBezTo>
                  <a:cubicBezTo>
                    <a:pt x="134" y="794"/>
                    <a:pt x="134" y="794"/>
                    <a:pt x="134" y="794"/>
                  </a:cubicBezTo>
                  <a:cubicBezTo>
                    <a:pt x="121" y="784"/>
                    <a:pt x="121" y="784"/>
                    <a:pt x="121" y="784"/>
                  </a:cubicBezTo>
                  <a:cubicBezTo>
                    <a:pt x="121" y="784"/>
                    <a:pt x="123" y="775"/>
                    <a:pt x="125" y="771"/>
                  </a:cubicBezTo>
                  <a:cubicBezTo>
                    <a:pt x="127" y="767"/>
                    <a:pt x="104" y="752"/>
                    <a:pt x="104" y="752"/>
                  </a:cubicBezTo>
                  <a:cubicBezTo>
                    <a:pt x="104" y="752"/>
                    <a:pt x="102" y="735"/>
                    <a:pt x="102" y="730"/>
                  </a:cubicBezTo>
                  <a:cubicBezTo>
                    <a:pt x="102" y="725"/>
                    <a:pt x="112" y="724"/>
                    <a:pt x="112" y="724"/>
                  </a:cubicBezTo>
                  <a:cubicBezTo>
                    <a:pt x="109" y="685"/>
                    <a:pt x="109" y="685"/>
                    <a:pt x="109" y="685"/>
                  </a:cubicBezTo>
                  <a:cubicBezTo>
                    <a:pt x="109" y="685"/>
                    <a:pt x="118" y="690"/>
                    <a:pt x="123" y="685"/>
                  </a:cubicBezTo>
                  <a:cubicBezTo>
                    <a:pt x="128" y="680"/>
                    <a:pt x="105" y="635"/>
                    <a:pt x="104" y="631"/>
                  </a:cubicBezTo>
                  <a:cubicBezTo>
                    <a:pt x="103" y="627"/>
                    <a:pt x="112" y="619"/>
                    <a:pt x="114" y="615"/>
                  </a:cubicBezTo>
                  <a:cubicBezTo>
                    <a:pt x="116" y="611"/>
                    <a:pt x="111" y="586"/>
                    <a:pt x="111" y="576"/>
                  </a:cubicBezTo>
                  <a:cubicBezTo>
                    <a:pt x="111" y="566"/>
                    <a:pt x="129" y="558"/>
                    <a:pt x="130" y="553"/>
                  </a:cubicBezTo>
                  <a:cubicBezTo>
                    <a:pt x="131" y="548"/>
                    <a:pt x="137" y="510"/>
                    <a:pt x="137" y="510"/>
                  </a:cubicBezTo>
                  <a:cubicBezTo>
                    <a:pt x="137" y="510"/>
                    <a:pt x="159" y="509"/>
                    <a:pt x="162" y="498"/>
                  </a:cubicBezTo>
                  <a:cubicBezTo>
                    <a:pt x="165" y="487"/>
                    <a:pt x="134" y="476"/>
                    <a:pt x="134" y="476"/>
                  </a:cubicBezTo>
                  <a:cubicBezTo>
                    <a:pt x="134" y="476"/>
                    <a:pt x="151" y="464"/>
                    <a:pt x="152" y="454"/>
                  </a:cubicBezTo>
                  <a:cubicBezTo>
                    <a:pt x="153" y="444"/>
                    <a:pt x="134" y="436"/>
                    <a:pt x="129" y="429"/>
                  </a:cubicBezTo>
                  <a:cubicBezTo>
                    <a:pt x="124" y="422"/>
                    <a:pt x="134" y="413"/>
                    <a:pt x="143" y="404"/>
                  </a:cubicBezTo>
                  <a:cubicBezTo>
                    <a:pt x="152" y="395"/>
                    <a:pt x="125" y="401"/>
                    <a:pt x="124" y="387"/>
                  </a:cubicBezTo>
                  <a:cubicBezTo>
                    <a:pt x="123" y="373"/>
                    <a:pt x="178" y="349"/>
                    <a:pt x="178" y="349"/>
                  </a:cubicBezTo>
                  <a:cubicBezTo>
                    <a:pt x="184" y="293"/>
                    <a:pt x="184" y="293"/>
                    <a:pt x="184" y="293"/>
                  </a:cubicBezTo>
                  <a:cubicBezTo>
                    <a:pt x="177" y="282"/>
                    <a:pt x="177" y="282"/>
                    <a:pt x="177" y="282"/>
                  </a:cubicBezTo>
                  <a:cubicBezTo>
                    <a:pt x="170" y="284"/>
                    <a:pt x="161" y="285"/>
                    <a:pt x="153" y="284"/>
                  </a:cubicBezTo>
                  <a:cubicBezTo>
                    <a:pt x="141" y="283"/>
                    <a:pt x="142" y="257"/>
                    <a:pt x="142" y="257"/>
                  </a:cubicBezTo>
                  <a:cubicBezTo>
                    <a:pt x="129" y="241"/>
                    <a:pt x="129" y="241"/>
                    <a:pt x="129" y="241"/>
                  </a:cubicBezTo>
                  <a:cubicBezTo>
                    <a:pt x="129" y="241"/>
                    <a:pt x="131" y="211"/>
                    <a:pt x="129" y="200"/>
                  </a:cubicBezTo>
                  <a:cubicBezTo>
                    <a:pt x="126" y="189"/>
                    <a:pt x="97" y="178"/>
                    <a:pt x="97" y="178"/>
                  </a:cubicBezTo>
                  <a:cubicBezTo>
                    <a:pt x="97" y="161"/>
                    <a:pt x="97" y="161"/>
                    <a:pt x="97" y="161"/>
                  </a:cubicBezTo>
                  <a:cubicBezTo>
                    <a:pt x="97" y="161"/>
                    <a:pt x="92" y="158"/>
                    <a:pt x="88" y="148"/>
                  </a:cubicBezTo>
                  <a:cubicBezTo>
                    <a:pt x="84" y="139"/>
                    <a:pt x="99" y="127"/>
                    <a:pt x="99" y="127"/>
                  </a:cubicBezTo>
                  <a:cubicBezTo>
                    <a:pt x="88" y="116"/>
                    <a:pt x="88" y="116"/>
                    <a:pt x="88" y="116"/>
                  </a:cubicBezTo>
                  <a:cubicBezTo>
                    <a:pt x="88" y="116"/>
                    <a:pt x="96" y="110"/>
                    <a:pt x="100" y="98"/>
                  </a:cubicBezTo>
                  <a:cubicBezTo>
                    <a:pt x="104" y="86"/>
                    <a:pt x="68" y="74"/>
                    <a:pt x="68" y="74"/>
                  </a:cubicBezTo>
                  <a:cubicBezTo>
                    <a:pt x="59" y="22"/>
                    <a:pt x="59" y="22"/>
                    <a:pt x="59" y="22"/>
                  </a:cubicBezTo>
                  <a:cubicBezTo>
                    <a:pt x="45" y="22"/>
                    <a:pt x="45" y="22"/>
                    <a:pt x="45" y="22"/>
                  </a:cubicBezTo>
                  <a:cubicBezTo>
                    <a:pt x="34" y="0"/>
                    <a:pt x="34" y="0"/>
                    <a:pt x="34" y="0"/>
                  </a:cubicBezTo>
                  <a:cubicBezTo>
                    <a:pt x="23" y="7"/>
                    <a:pt x="23" y="7"/>
                    <a:pt x="23" y="7"/>
                  </a:cubicBezTo>
                  <a:cubicBezTo>
                    <a:pt x="23" y="7"/>
                    <a:pt x="35" y="21"/>
                    <a:pt x="23" y="30"/>
                  </a:cubicBezTo>
                  <a:cubicBezTo>
                    <a:pt x="16" y="36"/>
                    <a:pt x="7" y="42"/>
                    <a:pt x="1" y="46"/>
                  </a:cubicBezTo>
                  <a:cubicBezTo>
                    <a:pt x="0" y="72"/>
                    <a:pt x="0" y="72"/>
                    <a:pt x="0" y="72"/>
                  </a:cubicBezTo>
                  <a:cubicBezTo>
                    <a:pt x="0" y="72"/>
                    <a:pt x="13" y="99"/>
                    <a:pt x="19" y="119"/>
                  </a:cubicBezTo>
                  <a:cubicBezTo>
                    <a:pt x="25" y="139"/>
                    <a:pt x="24" y="169"/>
                    <a:pt x="24" y="182"/>
                  </a:cubicBezTo>
                  <a:cubicBezTo>
                    <a:pt x="24" y="195"/>
                    <a:pt x="32" y="206"/>
                    <a:pt x="33" y="229"/>
                  </a:cubicBezTo>
                  <a:cubicBezTo>
                    <a:pt x="34" y="253"/>
                    <a:pt x="34" y="290"/>
                    <a:pt x="34" y="290"/>
                  </a:cubicBezTo>
                  <a:cubicBezTo>
                    <a:pt x="20" y="298"/>
                    <a:pt x="20" y="298"/>
                    <a:pt x="20" y="298"/>
                  </a:cubicBezTo>
                  <a:cubicBezTo>
                    <a:pt x="23" y="318"/>
                    <a:pt x="23" y="318"/>
                    <a:pt x="23" y="318"/>
                  </a:cubicBezTo>
                  <a:cubicBezTo>
                    <a:pt x="38" y="327"/>
                    <a:pt x="38" y="327"/>
                    <a:pt x="38" y="327"/>
                  </a:cubicBezTo>
                  <a:cubicBezTo>
                    <a:pt x="32" y="389"/>
                    <a:pt x="32" y="389"/>
                    <a:pt x="32" y="389"/>
                  </a:cubicBezTo>
                  <a:cubicBezTo>
                    <a:pt x="47" y="417"/>
                    <a:pt x="47" y="417"/>
                    <a:pt x="47" y="417"/>
                  </a:cubicBezTo>
                  <a:cubicBezTo>
                    <a:pt x="36" y="430"/>
                    <a:pt x="36" y="430"/>
                    <a:pt x="36" y="430"/>
                  </a:cubicBezTo>
                  <a:cubicBezTo>
                    <a:pt x="42" y="472"/>
                    <a:pt x="42" y="472"/>
                    <a:pt x="42" y="472"/>
                  </a:cubicBezTo>
                  <a:cubicBezTo>
                    <a:pt x="42" y="472"/>
                    <a:pt x="49" y="475"/>
                    <a:pt x="51" y="492"/>
                  </a:cubicBezTo>
                  <a:cubicBezTo>
                    <a:pt x="53" y="508"/>
                    <a:pt x="42" y="509"/>
                    <a:pt x="42" y="509"/>
                  </a:cubicBezTo>
                  <a:cubicBezTo>
                    <a:pt x="40" y="531"/>
                    <a:pt x="40" y="531"/>
                    <a:pt x="40" y="531"/>
                  </a:cubicBezTo>
                  <a:cubicBezTo>
                    <a:pt x="47" y="540"/>
                    <a:pt x="47" y="540"/>
                    <a:pt x="47" y="540"/>
                  </a:cubicBezTo>
                  <a:cubicBezTo>
                    <a:pt x="47" y="540"/>
                    <a:pt x="40" y="545"/>
                    <a:pt x="34" y="559"/>
                  </a:cubicBezTo>
                  <a:cubicBezTo>
                    <a:pt x="28" y="573"/>
                    <a:pt x="40" y="571"/>
                    <a:pt x="40" y="571"/>
                  </a:cubicBezTo>
                  <a:cubicBezTo>
                    <a:pt x="40" y="571"/>
                    <a:pt x="44" y="580"/>
                    <a:pt x="44" y="591"/>
                  </a:cubicBezTo>
                  <a:cubicBezTo>
                    <a:pt x="44" y="602"/>
                    <a:pt x="33" y="599"/>
                    <a:pt x="33" y="619"/>
                  </a:cubicBezTo>
                  <a:cubicBezTo>
                    <a:pt x="33" y="640"/>
                    <a:pt x="49" y="638"/>
                    <a:pt x="52" y="648"/>
                  </a:cubicBezTo>
                  <a:cubicBezTo>
                    <a:pt x="56" y="657"/>
                    <a:pt x="52" y="681"/>
                    <a:pt x="52" y="681"/>
                  </a:cubicBezTo>
                  <a:cubicBezTo>
                    <a:pt x="52" y="681"/>
                    <a:pt x="45" y="679"/>
                    <a:pt x="40" y="681"/>
                  </a:cubicBezTo>
                  <a:cubicBezTo>
                    <a:pt x="36" y="683"/>
                    <a:pt x="40" y="700"/>
                    <a:pt x="47" y="720"/>
                  </a:cubicBezTo>
                  <a:cubicBezTo>
                    <a:pt x="55" y="740"/>
                    <a:pt x="66" y="770"/>
                    <a:pt x="66" y="770"/>
                  </a:cubicBezTo>
                  <a:cubicBezTo>
                    <a:pt x="66" y="770"/>
                    <a:pt x="69" y="784"/>
                    <a:pt x="76" y="790"/>
                  </a:cubicBezTo>
                  <a:cubicBezTo>
                    <a:pt x="83" y="796"/>
                    <a:pt x="79" y="826"/>
                    <a:pt x="79" y="826"/>
                  </a:cubicBezTo>
                  <a:cubicBezTo>
                    <a:pt x="76" y="845"/>
                    <a:pt x="76" y="845"/>
                    <a:pt x="76" y="845"/>
                  </a:cubicBezTo>
                  <a:cubicBezTo>
                    <a:pt x="92" y="862"/>
                    <a:pt x="92" y="862"/>
                    <a:pt x="92" y="862"/>
                  </a:cubicBezTo>
                  <a:cubicBezTo>
                    <a:pt x="92" y="862"/>
                    <a:pt x="82" y="889"/>
                    <a:pt x="82" y="903"/>
                  </a:cubicBezTo>
                  <a:cubicBezTo>
                    <a:pt x="82" y="917"/>
                    <a:pt x="82" y="947"/>
                    <a:pt x="82" y="947"/>
                  </a:cubicBezTo>
                  <a:cubicBezTo>
                    <a:pt x="66" y="972"/>
                    <a:pt x="66" y="972"/>
                    <a:pt x="66" y="972"/>
                  </a:cubicBezTo>
                  <a:cubicBezTo>
                    <a:pt x="76" y="979"/>
                    <a:pt x="76" y="979"/>
                    <a:pt x="76" y="979"/>
                  </a:cubicBezTo>
                  <a:cubicBezTo>
                    <a:pt x="76" y="979"/>
                    <a:pt x="72" y="995"/>
                    <a:pt x="72" y="1004"/>
                  </a:cubicBezTo>
                  <a:cubicBezTo>
                    <a:pt x="72" y="1012"/>
                    <a:pt x="66" y="1056"/>
                    <a:pt x="66" y="1056"/>
                  </a:cubicBezTo>
                  <a:cubicBezTo>
                    <a:pt x="56" y="1058"/>
                    <a:pt x="56" y="1058"/>
                    <a:pt x="56" y="1058"/>
                  </a:cubicBezTo>
                  <a:cubicBezTo>
                    <a:pt x="56" y="1072"/>
                    <a:pt x="56" y="1072"/>
                    <a:pt x="56" y="1072"/>
                  </a:cubicBezTo>
                  <a:cubicBezTo>
                    <a:pt x="72" y="1102"/>
                    <a:pt x="72" y="1102"/>
                    <a:pt x="72" y="1102"/>
                  </a:cubicBezTo>
                  <a:cubicBezTo>
                    <a:pt x="72" y="1102"/>
                    <a:pt x="72" y="1121"/>
                    <a:pt x="72" y="1131"/>
                  </a:cubicBezTo>
                  <a:cubicBezTo>
                    <a:pt x="72" y="1142"/>
                    <a:pt x="95" y="1149"/>
                    <a:pt x="101" y="1165"/>
                  </a:cubicBezTo>
                  <a:cubicBezTo>
                    <a:pt x="107" y="1180"/>
                    <a:pt x="98" y="1218"/>
                    <a:pt x="98" y="1218"/>
                  </a:cubicBezTo>
                  <a:cubicBezTo>
                    <a:pt x="107" y="1225"/>
                    <a:pt x="107" y="1225"/>
                    <a:pt x="107" y="1225"/>
                  </a:cubicBezTo>
                  <a:cubicBezTo>
                    <a:pt x="107" y="1225"/>
                    <a:pt x="107" y="1254"/>
                    <a:pt x="107" y="1266"/>
                  </a:cubicBezTo>
                  <a:cubicBezTo>
                    <a:pt x="107" y="1278"/>
                    <a:pt x="134" y="1286"/>
                    <a:pt x="134" y="1286"/>
                  </a:cubicBezTo>
                  <a:cubicBezTo>
                    <a:pt x="129" y="1299"/>
                    <a:pt x="129" y="1299"/>
                    <a:pt x="129" y="1299"/>
                  </a:cubicBezTo>
                  <a:cubicBezTo>
                    <a:pt x="156" y="1299"/>
                    <a:pt x="156" y="1299"/>
                    <a:pt x="156" y="1299"/>
                  </a:cubicBezTo>
                  <a:cubicBezTo>
                    <a:pt x="156" y="1279"/>
                    <a:pt x="156" y="1279"/>
                    <a:pt x="156" y="1279"/>
                  </a:cubicBezTo>
                  <a:cubicBezTo>
                    <a:pt x="156" y="1279"/>
                    <a:pt x="169" y="1289"/>
                    <a:pt x="177" y="1290"/>
                  </a:cubicBezTo>
                  <a:cubicBezTo>
                    <a:pt x="186" y="1291"/>
                    <a:pt x="186" y="1277"/>
                    <a:pt x="186" y="1277"/>
                  </a:cubicBezTo>
                  <a:cubicBezTo>
                    <a:pt x="192" y="1290"/>
                    <a:pt x="192" y="1290"/>
                    <a:pt x="192" y="1290"/>
                  </a:cubicBezTo>
                  <a:cubicBezTo>
                    <a:pt x="192" y="1290"/>
                    <a:pt x="175" y="1300"/>
                    <a:pt x="173" y="1311"/>
                  </a:cubicBezTo>
                  <a:cubicBezTo>
                    <a:pt x="170" y="1322"/>
                    <a:pt x="186" y="1310"/>
                    <a:pt x="193" y="1313"/>
                  </a:cubicBezTo>
                  <a:cubicBezTo>
                    <a:pt x="200" y="1317"/>
                    <a:pt x="198" y="1330"/>
                    <a:pt x="198" y="1330"/>
                  </a:cubicBezTo>
                  <a:cubicBezTo>
                    <a:pt x="179" y="1328"/>
                    <a:pt x="179" y="1328"/>
                    <a:pt x="179" y="1328"/>
                  </a:cubicBezTo>
                  <a:cubicBezTo>
                    <a:pt x="190" y="1341"/>
                    <a:pt x="190" y="1341"/>
                    <a:pt x="190" y="1341"/>
                  </a:cubicBezTo>
                  <a:cubicBezTo>
                    <a:pt x="183" y="1349"/>
                    <a:pt x="183" y="1349"/>
                    <a:pt x="183" y="1349"/>
                  </a:cubicBezTo>
                  <a:cubicBezTo>
                    <a:pt x="195" y="1367"/>
                    <a:pt x="195" y="1367"/>
                    <a:pt x="195" y="1367"/>
                  </a:cubicBezTo>
                  <a:cubicBezTo>
                    <a:pt x="195" y="1367"/>
                    <a:pt x="188" y="1375"/>
                    <a:pt x="181" y="1384"/>
                  </a:cubicBezTo>
                  <a:cubicBezTo>
                    <a:pt x="174" y="1394"/>
                    <a:pt x="212" y="1403"/>
                    <a:pt x="212" y="1403"/>
                  </a:cubicBezTo>
                  <a:cubicBezTo>
                    <a:pt x="212" y="1403"/>
                    <a:pt x="205" y="1409"/>
                    <a:pt x="200" y="1413"/>
                  </a:cubicBezTo>
                  <a:cubicBezTo>
                    <a:pt x="195" y="1416"/>
                    <a:pt x="202" y="1427"/>
                    <a:pt x="212" y="1432"/>
                  </a:cubicBezTo>
                  <a:cubicBezTo>
                    <a:pt x="221" y="1436"/>
                    <a:pt x="234" y="1433"/>
                    <a:pt x="234" y="1433"/>
                  </a:cubicBezTo>
                  <a:cubicBezTo>
                    <a:pt x="239" y="1457"/>
                    <a:pt x="239" y="1457"/>
                    <a:pt x="239" y="1457"/>
                  </a:cubicBezTo>
                  <a:cubicBezTo>
                    <a:pt x="239" y="1457"/>
                    <a:pt x="219" y="1470"/>
                    <a:pt x="214" y="1477"/>
                  </a:cubicBezTo>
                  <a:cubicBezTo>
                    <a:pt x="209" y="1484"/>
                    <a:pt x="228" y="1485"/>
                    <a:pt x="228" y="1485"/>
                  </a:cubicBezTo>
                  <a:cubicBezTo>
                    <a:pt x="228" y="1485"/>
                    <a:pt x="252" y="1490"/>
                    <a:pt x="252" y="1497"/>
                  </a:cubicBezTo>
                  <a:cubicBezTo>
                    <a:pt x="252" y="1504"/>
                    <a:pt x="237" y="1498"/>
                    <a:pt x="227" y="1493"/>
                  </a:cubicBezTo>
                  <a:cubicBezTo>
                    <a:pt x="218" y="1488"/>
                    <a:pt x="216" y="1503"/>
                    <a:pt x="216" y="1503"/>
                  </a:cubicBezTo>
                  <a:cubicBezTo>
                    <a:pt x="235" y="1507"/>
                    <a:pt x="235" y="1507"/>
                    <a:pt x="235" y="1507"/>
                  </a:cubicBezTo>
                  <a:cubicBezTo>
                    <a:pt x="221" y="1514"/>
                    <a:pt x="221" y="1514"/>
                    <a:pt x="221" y="1514"/>
                  </a:cubicBezTo>
                  <a:cubicBezTo>
                    <a:pt x="222" y="1531"/>
                    <a:pt x="222" y="1531"/>
                    <a:pt x="222" y="1531"/>
                  </a:cubicBezTo>
                  <a:cubicBezTo>
                    <a:pt x="222" y="1531"/>
                    <a:pt x="238" y="1523"/>
                    <a:pt x="231" y="1544"/>
                  </a:cubicBezTo>
                  <a:cubicBezTo>
                    <a:pt x="224" y="1565"/>
                    <a:pt x="214" y="1535"/>
                    <a:pt x="214" y="1535"/>
                  </a:cubicBezTo>
                  <a:cubicBezTo>
                    <a:pt x="190" y="1536"/>
                    <a:pt x="190" y="1536"/>
                    <a:pt x="190" y="1536"/>
                  </a:cubicBezTo>
                  <a:cubicBezTo>
                    <a:pt x="206" y="1529"/>
                    <a:pt x="206" y="1529"/>
                    <a:pt x="206" y="1529"/>
                  </a:cubicBezTo>
                  <a:cubicBezTo>
                    <a:pt x="206" y="1529"/>
                    <a:pt x="189" y="1511"/>
                    <a:pt x="186" y="1512"/>
                  </a:cubicBezTo>
                  <a:cubicBezTo>
                    <a:pt x="182" y="1513"/>
                    <a:pt x="185" y="1522"/>
                    <a:pt x="185" y="1522"/>
                  </a:cubicBezTo>
                  <a:cubicBezTo>
                    <a:pt x="179" y="1516"/>
                    <a:pt x="179" y="1516"/>
                    <a:pt x="179" y="1516"/>
                  </a:cubicBezTo>
                  <a:cubicBezTo>
                    <a:pt x="154" y="1523"/>
                    <a:pt x="154" y="1523"/>
                    <a:pt x="154" y="1523"/>
                  </a:cubicBezTo>
                  <a:cubicBezTo>
                    <a:pt x="176" y="1528"/>
                    <a:pt x="176" y="1528"/>
                    <a:pt x="176" y="1528"/>
                  </a:cubicBezTo>
                  <a:cubicBezTo>
                    <a:pt x="176" y="1528"/>
                    <a:pt x="172" y="1531"/>
                    <a:pt x="168" y="1537"/>
                  </a:cubicBezTo>
                  <a:cubicBezTo>
                    <a:pt x="164" y="1543"/>
                    <a:pt x="148" y="1549"/>
                    <a:pt x="147" y="1558"/>
                  </a:cubicBezTo>
                  <a:cubicBezTo>
                    <a:pt x="146" y="1568"/>
                    <a:pt x="166" y="1572"/>
                    <a:pt x="169" y="1570"/>
                  </a:cubicBezTo>
                  <a:cubicBezTo>
                    <a:pt x="173" y="1568"/>
                    <a:pt x="161" y="1559"/>
                    <a:pt x="161" y="1559"/>
                  </a:cubicBezTo>
                  <a:cubicBezTo>
                    <a:pt x="176" y="1556"/>
                    <a:pt x="176" y="1556"/>
                    <a:pt x="176" y="1556"/>
                  </a:cubicBezTo>
                  <a:cubicBezTo>
                    <a:pt x="176" y="1556"/>
                    <a:pt x="183" y="1561"/>
                    <a:pt x="187" y="1565"/>
                  </a:cubicBezTo>
                  <a:cubicBezTo>
                    <a:pt x="190" y="1570"/>
                    <a:pt x="214" y="1567"/>
                    <a:pt x="214" y="1567"/>
                  </a:cubicBezTo>
                  <a:cubicBezTo>
                    <a:pt x="214" y="1567"/>
                    <a:pt x="229" y="1574"/>
                    <a:pt x="235" y="1582"/>
                  </a:cubicBezTo>
                  <a:cubicBezTo>
                    <a:pt x="241" y="1590"/>
                    <a:pt x="222" y="1598"/>
                    <a:pt x="222" y="1598"/>
                  </a:cubicBezTo>
                  <a:cubicBezTo>
                    <a:pt x="228" y="1608"/>
                    <a:pt x="228" y="1608"/>
                    <a:pt x="228" y="1608"/>
                  </a:cubicBezTo>
                  <a:cubicBezTo>
                    <a:pt x="240" y="1604"/>
                    <a:pt x="240" y="1604"/>
                    <a:pt x="240" y="1604"/>
                  </a:cubicBezTo>
                  <a:cubicBezTo>
                    <a:pt x="240" y="1615"/>
                    <a:pt x="240" y="1615"/>
                    <a:pt x="240" y="1615"/>
                  </a:cubicBezTo>
                  <a:cubicBezTo>
                    <a:pt x="252" y="1620"/>
                    <a:pt x="252" y="1620"/>
                    <a:pt x="252" y="1620"/>
                  </a:cubicBezTo>
                  <a:cubicBezTo>
                    <a:pt x="257" y="1604"/>
                    <a:pt x="257" y="1604"/>
                    <a:pt x="257" y="1604"/>
                  </a:cubicBezTo>
                  <a:cubicBezTo>
                    <a:pt x="266" y="1620"/>
                    <a:pt x="266" y="1620"/>
                    <a:pt x="266" y="1620"/>
                  </a:cubicBezTo>
                  <a:cubicBezTo>
                    <a:pt x="266" y="1620"/>
                    <a:pt x="285" y="1620"/>
                    <a:pt x="283" y="1634"/>
                  </a:cubicBezTo>
                  <a:cubicBezTo>
                    <a:pt x="280" y="1648"/>
                    <a:pt x="258" y="1632"/>
                    <a:pt x="250" y="1630"/>
                  </a:cubicBezTo>
                  <a:cubicBezTo>
                    <a:pt x="241" y="1629"/>
                    <a:pt x="248" y="1643"/>
                    <a:pt x="248" y="1643"/>
                  </a:cubicBezTo>
                  <a:cubicBezTo>
                    <a:pt x="248" y="1643"/>
                    <a:pt x="269" y="1650"/>
                    <a:pt x="270" y="1665"/>
                  </a:cubicBezTo>
                  <a:cubicBezTo>
                    <a:pt x="271" y="1679"/>
                    <a:pt x="256" y="1674"/>
                    <a:pt x="256" y="1674"/>
                  </a:cubicBezTo>
                  <a:cubicBezTo>
                    <a:pt x="265" y="1686"/>
                    <a:pt x="265" y="1686"/>
                    <a:pt x="265" y="1686"/>
                  </a:cubicBezTo>
                  <a:cubicBezTo>
                    <a:pt x="274" y="1710"/>
                    <a:pt x="274" y="1710"/>
                    <a:pt x="274" y="1710"/>
                  </a:cubicBezTo>
                  <a:cubicBezTo>
                    <a:pt x="283" y="1681"/>
                    <a:pt x="283" y="1681"/>
                    <a:pt x="283" y="1681"/>
                  </a:cubicBezTo>
                  <a:cubicBezTo>
                    <a:pt x="283" y="1701"/>
                    <a:pt x="283" y="1701"/>
                    <a:pt x="283" y="1701"/>
                  </a:cubicBezTo>
                  <a:cubicBezTo>
                    <a:pt x="296" y="1717"/>
                    <a:pt x="296" y="1717"/>
                    <a:pt x="296" y="1717"/>
                  </a:cubicBezTo>
                  <a:cubicBezTo>
                    <a:pt x="280" y="1717"/>
                    <a:pt x="280" y="1717"/>
                    <a:pt x="280" y="1717"/>
                  </a:cubicBezTo>
                  <a:cubicBezTo>
                    <a:pt x="283" y="1730"/>
                    <a:pt x="283" y="1730"/>
                    <a:pt x="283" y="1730"/>
                  </a:cubicBezTo>
                  <a:cubicBezTo>
                    <a:pt x="298" y="1731"/>
                    <a:pt x="298" y="1731"/>
                    <a:pt x="298" y="1731"/>
                  </a:cubicBezTo>
                  <a:cubicBezTo>
                    <a:pt x="289" y="1739"/>
                    <a:pt x="289" y="1739"/>
                    <a:pt x="289" y="1739"/>
                  </a:cubicBezTo>
                  <a:cubicBezTo>
                    <a:pt x="309" y="1745"/>
                    <a:pt x="309" y="1745"/>
                    <a:pt x="309" y="1745"/>
                  </a:cubicBezTo>
                  <a:cubicBezTo>
                    <a:pt x="296" y="1753"/>
                    <a:pt x="296" y="1753"/>
                    <a:pt x="296" y="1753"/>
                  </a:cubicBezTo>
                  <a:cubicBezTo>
                    <a:pt x="315" y="1760"/>
                    <a:pt x="315" y="1760"/>
                    <a:pt x="315" y="1760"/>
                  </a:cubicBezTo>
                  <a:cubicBezTo>
                    <a:pt x="310" y="1770"/>
                    <a:pt x="310" y="1770"/>
                    <a:pt x="310" y="1770"/>
                  </a:cubicBezTo>
                  <a:cubicBezTo>
                    <a:pt x="322" y="1773"/>
                    <a:pt x="322" y="1773"/>
                    <a:pt x="322" y="1773"/>
                  </a:cubicBezTo>
                  <a:cubicBezTo>
                    <a:pt x="322" y="1773"/>
                    <a:pt x="324" y="1750"/>
                    <a:pt x="331" y="1762"/>
                  </a:cubicBezTo>
                  <a:cubicBezTo>
                    <a:pt x="338" y="1773"/>
                    <a:pt x="329" y="1779"/>
                    <a:pt x="323" y="1783"/>
                  </a:cubicBezTo>
                  <a:cubicBezTo>
                    <a:pt x="317" y="1786"/>
                    <a:pt x="323" y="1794"/>
                    <a:pt x="323" y="1794"/>
                  </a:cubicBezTo>
                  <a:cubicBezTo>
                    <a:pt x="343" y="1795"/>
                    <a:pt x="343" y="1795"/>
                    <a:pt x="343" y="1795"/>
                  </a:cubicBezTo>
                  <a:cubicBezTo>
                    <a:pt x="343" y="1795"/>
                    <a:pt x="344" y="1805"/>
                    <a:pt x="350" y="1810"/>
                  </a:cubicBezTo>
                  <a:cubicBezTo>
                    <a:pt x="356" y="1815"/>
                    <a:pt x="373" y="1824"/>
                    <a:pt x="373" y="1824"/>
                  </a:cubicBezTo>
                  <a:cubicBezTo>
                    <a:pt x="370" y="1802"/>
                    <a:pt x="370" y="1802"/>
                    <a:pt x="370" y="1802"/>
                  </a:cubicBezTo>
                  <a:cubicBezTo>
                    <a:pt x="370" y="1802"/>
                    <a:pt x="391" y="1810"/>
                    <a:pt x="407" y="1821"/>
                  </a:cubicBezTo>
                  <a:cubicBezTo>
                    <a:pt x="422" y="1831"/>
                    <a:pt x="409" y="1841"/>
                    <a:pt x="409" y="1841"/>
                  </a:cubicBezTo>
                  <a:cubicBezTo>
                    <a:pt x="420" y="1848"/>
                    <a:pt x="420" y="1848"/>
                    <a:pt x="420" y="1848"/>
                  </a:cubicBezTo>
                  <a:cubicBezTo>
                    <a:pt x="419" y="1861"/>
                    <a:pt x="419" y="1861"/>
                    <a:pt x="419" y="1861"/>
                  </a:cubicBezTo>
                  <a:cubicBezTo>
                    <a:pt x="458" y="1861"/>
                    <a:pt x="458" y="1861"/>
                    <a:pt x="458" y="1861"/>
                  </a:cubicBezTo>
                  <a:cubicBezTo>
                    <a:pt x="462" y="1868"/>
                    <a:pt x="462" y="1868"/>
                    <a:pt x="462" y="1868"/>
                  </a:cubicBezTo>
                  <a:cubicBezTo>
                    <a:pt x="442" y="1868"/>
                    <a:pt x="442" y="1868"/>
                    <a:pt x="442" y="1868"/>
                  </a:cubicBezTo>
                  <a:cubicBezTo>
                    <a:pt x="434" y="1876"/>
                    <a:pt x="434" y="1876"/>
                    <a:pt x="434" y="1876"/>
                  </a:cubicBezTo>
                  <a:cubicBezTo>
                    <a:pt x="421" y="1877"/>
                    <a:pt x="421" y="1877"/>
                    <a:pt x="421" y="1877"/>
                  </a:cubicBezTo>
                  <a:cubicBezTo>
                    <a:pt x="410" y="1889"/>
                    <a:pt x="410" y="1889"/>
                    <a:pt x="410" y="1889"/>
                  </a:cubicBezTo>
                  <a:cubicBezTo>
                    <a:pt x="430" y="1892"/>
                    <a:pt x="430" y="1892"/>
                    <a:pt x="430" y="1892"/>
                  </a:cubicBezTo>
                  <a:cubicBezTo>
                    <a:pt x="426" y="1902"/>
                    <a:pt x="426" y="1902"/>
                    <a:pt x="426" y="1902"/>
                  </a:cubicBezTo>
                  <a:cubicBezTo>
                    <a:pt x="442" y="1900"/>
                    <a:pt x="442" y="1900"/>
                    <a:pt x="442" y="1900"/>
                  </a:cubicBezTo>
                  <a:cubicBezTo>
                    <a:pt x="444" y="1887"/>
                    <a:pt x="444" y="1887"/>
                    <a:pt x="444" y="1887"/>
                  </a:cubicBezTo>
                  <a:cubicBezTo>
                    <a:pt x="459" y="1893"/>
                    <a:pt x="459" y="1893"/>
                    <a:pt x="459" y="1893"/>
                  </a:cubicBezTo>
                  <a:cubicBezTo>
                    <a:pt x="459" y="1893"/>
                    <a:pt x="477" y="1868"/>
                    <a:pt x="486" y="1875"/>
                  </a:cubicBezTo>
                  <a:cubicBezTo>
                    <a:pt x="496" y="1882"/>
                    <a:pt x="467" y="1907"/>
                    <a:pt x="467" y="1907"/>
                  </a:cubicBezTo>
                  <a:cubicBezTo>
                    <a:pt x="467" y="1907"/>
                    <a:pt x="464" y="1900"/>
                    <a:pt x="455" y="1901"/>
                  </a:cubicBezTo>
                  <a:cubicBezTo>
                    <a:pt x="447" y="1902"/>
                    <a:pt x="452" y="1913"/>
                    <a:pt x="452" y="1913"/>
                  </a:cubicBezTo>
                  <a:cubicBezTo>
                    <a:pt x="440" y="1913"/>
                    <a:pt x="440" y="1913"/>
                    <a:pt x="440" y="1913"/>
                  </a:cubicBezTo>
                  <a:cubicBezTo>
                    <a:pt x="431" y="1910"/>
                    <a:pt x="419" y="1921"/>
                    <a:pt x="419" y="1921"/>
                  </a:cubicBezTo>
                  <a:cubicBezTo>
                    <a:pt x="428" y="1927"/>
                    <a:pt x="428" y="1927"/>
                    <a:pt x="428" y="1927"/>
                  </a:cubicBezTo>
                  <a:cubicBezTo>
                    <a:pt x="430" y="1945"/>
                    <a:pt x="430" y="1945"/>
                    <a:pt x="430" y="1945"/>
                  </a:cubicBezTo>
                  <a:cubicBezTo>
                    <a:pt x="450" y="1935"/>
                    <a:pt x="450" y="1935"/>
                    <a:pt x="450" y="1935"/>
                  </a:cubicBezTo>
                  <a:cubicBezTo>
                    <a:pt x="450" y="1935"/>
                    <a:pt x="455" y="1946"/>
                    <a:pt x="461" y="1945"/>
                  </a:cubicBezTo>
                  <a:cubicBezTo>
                    <a:pt x="466" y="1944"/>
                    <a:pt x="467" y="1924"/>
                    <a:pt x="476" y="191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49" name="Dominicaanse Republiek">
              <a:extLst>
                <a:ext uri="{FF2B5EF4-FFF2-40B4-BE49-F238E27FC236}">
                  <a16:creationId xmlns:a16="http://schemas.microsoft.com/office/drawing/2014/main" id="{5FA6B027-7EAB-4430-B49F-05508B0DAAE4}"/>
                </a:ext>
              </a:extLst>
            </p:cNvPr>
            <p:cNvSpPr>
              <a:spLocks/>
            </p:cNvSpPr>
            <p:nvPr/>
          </p:nvSpPr>
          <p:spPr bwMode="gray">
            <a:xfrm>
              <a:off x="3127060" y="3160679"/>
              <a:ext cx="129964" cy="83093"/>
            </a:xfrm>
            <a:custGeom>
              <a:avLst/>
              <a:gdLst>
                <a:gd name="T0" fmla="*/ 165 w 172"/>
                <a:gd name="T1" fmla="*/ 68 h 111"/>
                <a:gd name="T2" fmla="*/ 128 w 172"/>
                <a:gd name="T3" fmla="*/ 43 h 111"/>
                <a:gd name="T4" fmla="*/ 97 w 172"/>
                <a:gd name="T5" fmla="*/ 32 h 111"/>
                <a:gd name="T6" fmla="*/ 75 w 172"/>
                <a:gd name="T7" fmla="*/ 5 h 111"/>
                <a:gd name="T8" fmla="*/ 29 w 172"/>
                <a:gd name="T9" fmla="*/ 0 h 111"/>
                <a:gd name="T10" fmla="*/ 15 w 172"/>
                <a:gd name="T11" fmla="*/ 4 h 111"/>
                <a:gd name="T12" fmla="*/ 21 w 172"/>
                <a:gd name="T13" fmla="*/ 26 h 111"/>
                <a:gd name="T14" fmla="*/ 14 w 172"/>
                <a:gd name="T15" fmla="*/ 48 h 111"/>
                <a:gd name="T16" fmla="*/ 3 w 172"/>
                <a:gd name="T17" fmla="*/ 73 h 111"/>
                <a:gd name="T18" fmla="*/ 10 w 172"/>
                <a:gd name="T19" fmla="*/ 97 h 111"/>
                <a:gd name="T20" fmla="*/ 0 w 172"/>
                <a:gd name="T21" fmla="*/ 84 h 111"/>
                <a:gd name="T22" fmla="*/ 23 w 172"/>
                <a:gd name="T23" fmla="*/ 111 h 111"/>
                <a:gd name="T24" fmla="*/ 56 w 172"/>
                <a:gd name="T25" fmla="*/ 87 h 111"/>
                <a:gd name="T26" fmla="*/ 118 w 172"/>
                <a:gd name="T27" fmla="*/ 89 h 111"/>
                <a:gd name="T28" fmla="*/ 161 w 172"/>
                <a:gd name="T29" fmla="*/ 89 h 111"/>
                <a:gd name="T30" fmla="*/ 165 w 172"/>
                <a:gd name="T31" fmla="*/ 6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111">
                  <a:moveTo>
                    <a:pt x="165" y="68"/>
                  </a:moveTo>
                  <a:cubicBezTo>
                    <a:pt x="165" y="68"/>
                    <a:pt x="143" y="49"/>
                    <a:pt x="128" y="43"/>
                  </a:cubicBezTo>
                  <a:cubicBezTo>
                    <a:pt x="114" y="38"/>
                    <a:pt x="108" y="36"/>
                    <a:pt x="97" y="32"/>
                  </a:cubicBezTo>
                  <a:cubicBezTo>
                    <a:pt x="87" y="28"/>
                    <a:pt x="81" y="9"/>
                    <a:pt x="75" y="5"/>
                  </a:cubicBezTo>
                  <a:cubicBezTo>
                    <a:pt x="69" y="2"/>
                    <a:pt x="46" y="0"/>
                    <a:pt x="29" y="0"/>
                  </a:cubicBezTo>
                  <a:cubicBezTo>
                    <a:pt x="22" y="0"/>
                    <a:pt x="18" y="2"/>
                    <a:pt x="15" y="4"/>
                  </a:cubicBezTo>
                  <a:cubicBezTo>
                    <a:pt x="17" y="10"/>
                    <a:pt x="21" y="20"/>
                    <a:pt x="21" y="26"/>
                  </a:cubicBezTo>
                  <a:cubicBezTo>
                    <a:pt x="20" y="36"/>
                    <a:pt x="16" y="39"/>
                    <a:pt x="14" y="48"/>
                  </a:cubicBezTo>
                  <a:cubicBezTo>
                    <a:pt x="11" y="57"/>
                    <a:pt x="3" y="73"/>
                    <a:pt x="3" y="73"/>
                  </a:cubicBezTo>
                  <a:cubicBezTo>
                    <a:pt x="10" y="97"/>
                    <a:pt x="10" y="97"/>
                    <a:pt x="10" y="97"/>
                  </a:cubicBezTo>
                  <a:cubicBezTo>
                    <a:pt x="0" y="84"/>
                    <a:pt x="0" y="84"/>
                    <a:pt x="0" y="84"/>
                  </a:cubicBezTo>
                  <a:cubicBezTo>
                    <a:pt x="23" y="111"/>
                    <a:pt x="23" y="111"/>
                    <a:pt x="23" y="111"/>
                  </a:cubicBezTo>
                  <a:cubicBezTo>
                    <a:pt x="56" y="87"/>
                    <a:pt x="56" y="87"/>
                    <a:pt x="56" y="87"/>
                  </a:cubicBezTo>
                  <a:cubicBezTo>
                    <a:pt x="56" y="87"/>
                    <a:pt x="85" y="87"/>
                    <a:pt x="118" y="89"/>
                  </a:cubicBezTo>
                  <a:cubicBezTo>
                    <a:pt x="131" y="90"/>
                    <a:pt x="153" y="93"/>
                    <a:pt x="161" y="89"/>
                  </a:cubicBezTo>
                  <a:cubicBezTo>
                    <a:pt x="172" y="83"/>
                    <a:pt x="165" y="68"/>
                    <a:pt x="165" y="6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50" name="Haïti">
              <a:extLst>
                <a:ext uri="{FF2B5EF4-FFF2-40B4-BE49-F238E27FC236}">
                  <a16:creationId xmlns:a16="http://schemas.microsoft.com/office/drawing/2014/main" id="{021806CA-1DE0-4786-8131-9D569A631C12}"/>
                </a:ext>
              </a:extLst>
            </p:cNvPr>
            <p:cNvSpPr>
              <a:spLocks/>
            </p:cNvSpPr>
            <p:nvPr/>
          </p:nvSpPr>
          <p:spPr bwMode="gray">
            <a:xfrm>
              <a:off x="3043968" y="3158549"/>
              <a:ext cx="100136" cy="80961"/>
            </a:xfrm>
            <a:custGeom>
              <a:avLst/>
              <a:gdLst>
                <a:gd name="T0" fmla="*/ 114 w 132"/>
                <a:gd name="T1" fmla="*/ 74 h 106"/>
                <a:gd name="T2" fmla="*/ 125 w 132"/>
                <a:gd name="T3" fmla="*/ 49 h 106"/>
                <a:gd name="T4" fmla="*/ 132 w 132"/>
                <a:gd name="T5" fmla="*/ 27 h 106"/>
                <a:gd name="T6" fmla="*/ 126 w 132"/>
                <a:gd name="T7" fmla="*/ 5 h 106"/>
                <a:gd name="T8" fmla="*/ 120 w 132"/>
                <a:gd name="T9" fmla="*/ 12 h 106"/>
                <a:gd name="T10" fmla="*/ 70 w 132"/>
                <a:gd name="T11" fmla="*/ 0 h 106"/>
                <a:gd name="T12" fmla="*/ 43 w 132"/>
                <a:gd name="T13" fmla="*/ 10 h 106"/>
                <a:gd name="T14" fmla="*/ 68 w 132"/>
                <a:gd name="T15" fmla="*/ 17 h 106"/>
                <a:gd name="T16" fmla="*/ 87 w 132"/>
                <a:gd name="T17" fmla="*/ 31 h 106"/>
                <a:gd name="T18" fmla="*/ 74 w 132"/>
                <a:gd name="T19" fmla="*/ 49 h 106"/>
                <a:gd name="T20" fmla="*/ 72 w 132"/>
                <a:gd name="T21" fmla="*/ 70 h 106"/>
                <a:gd name="T22" fmla="*/ 31 w 132"/>
                <a:gd name="T23" fmla="*/ 64 h 106"/>
                <a:gd name="T24" fmla="*/ 0 w 132"/>
                <a:gd name="T25" fmla="*/ 72 h 106"/>
                <a:gd name="T26" fmla="*/ 26 w 132"/>
                <a:gd name="T27" fmla="*/ 102 h 106"/>
                <a:gd name="T28" fmla="*/ 43 w 132"/>
                <a:gd name="T29" fmla="*/ 87 h 106"/>
                <a:gd name="T30" fmla="*/ 74 w 132"/>
                <a:gd name="T31" fmla="*/ 89 h 106"/>
                <a:gd name="T32" fmla="*/ 111 w 132"/>
                <a:gd name="T33" fmla="*/ 85 h 106"/>
                <a:gd name="T34" fmla="*/ 121 w 132"/>
                <a:gd name="T35" fmla="*/ 98 h 106"/>
                <a:gd name="T36" fmla="*/ 114 w 132"/>
                <a:gd name="T37" fmla="*/ 7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14" y="74"/>
                  </a:moveTo>
                  <a:cubicBezTo>
                    <a:pt x="114" y="74"/>
                    <a:pt x="122" y="58"/>
                    <a:pt x="125" y="49"/>
                  </a:cubicBezTo>
                  <a:cubicBezTo>
                    <a:pt x="127" y="40"/>
                    <a:pt x="131" y="37"/>
                    <a:pt x="132" y="27"/>
                  </a:cubicBezTo>
                  <a:cubicBezTo>
                    <a:pt x="132" y="21"/>
                    <a:pt x="128" y="11"/>
                    <a:pt x="126" y="5"/>
                  </a:cubicBezTo>
                  <a:cubicBezTo>
                    <a:pt x="121" y="8"/>
                    <a:pt x="120" y="12"/>
                    <a:pt x="120" y="12"/>
                  </a:cubicBezTo>
                  <a:cubicBezTo>
                    <a:pt x="120" y="12"/>
                    <a:pt x="85" y="0"/>
                    <a:pt x="70" y="0"/>
                  </a:cubicBezTo>
                  <a:cubicBezTo>
                    <a:pt x="56" y="0"/>
                    <a:pt x="49" y="2"/>
                    <a:pt x="43" y="10"/>
                  </a:cubicBezTo>
                  <a:cubicBezTo>
                    <a:pt x="37" y="17"/>
                    <a:pt x="62" y="17"/>
                    <a:pt x="68" y="17"/>
                  </a:cubicBezTo>
                  <a:cubicBezTo>
                    <a:pt x="74" y="17"/>
                    <a:pt x="87" y="31"/>
                    <a:pt x="87" y="31"/>
                  </a:cubicBezTo>
                  <a:cubicBezTo>
                    <a:pt x="87" y="31"/>
                    <a:pt x="72" y="34"/>
                    <a:pt x="74" y="49"/>
                  </a:cubicBezTo>
                  <a:cubicBezTo>
                    <a:pt x="76" y="65"/>
                    <a:pt x="84" y="70"/>
                    <a:pt x="72" y="70"/>
                  </a:cubicBezTo>
                  <a:cubicBezTo>
                    <a:pt x="59" y="70"/>
                    <a:pt x="39" y="63"/>
                    <a:pt x="31" y="64"/>
                  </a:cubicBezTo>
                  <a:cubicBezTo>
                    <a:pt x="22" y="66"/>
                    <a:pt x="6" y="62"/>
                    <a:pt x="0" y="72"/>
                  </a:cubicBezTo>
                  <a:cubicBezTo>
                    <a:pt x="0" y="72"/>
                    <a:pt x="18" y="98"/>
                    <a:pt x="26" y="102"/>
                  </a:cubicBezTo>
                  <a:cubicBezTo>
                    <a:pt x="35" y="106"/>
                    <a:pt x="43" y="87"/>
                    <a:pt x="43" y="87"/>
                  </a:cubicBezTo>
                  <a:cubicBezTo>
                    <a:pt x="43" y="87"/>
                    <a:pt x="57" y="89"/>
                    <a:pt x="74" y="89"/>
                  </a:cubicBezTo>
                  <a:cubicBezTo>
                    <a:pt x="90" y="89"/>
                    <a:pt x="111" y="85"/>
                    <a:pt x="111" y="85"/>
                  </a:cubicBezTo>
                  <a:cubicBezTo>
                    <a:pt x="121" y="98"/>
                    <a:pt x="121" y="98"/>
                    <a:pt x="121" y="98"/>
                  </a:cubicBezTo>
                  <a:lnTo>
                    <a:pt x="114" y="7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51" name="Zuid-Afrika">
              <a:extLst>
                <a:ext uri="{FF2B5EF4-FFF2-40B4-BE49-F238E27FC236}">
                  <a16:creationId xmlns:a16="http://schemas.microsoft.com/office/drawing/2014/main" id="{A819455D-68EC-4F93-9DF7-48B6884A5E0C}"/>
                </a:ext>
              </a:extLst>
            </p:cNvPr>
            <p:cNvSpPr>
              <a:spLocks noEditPoints="1"/>
            </p:cNvSpPr>
            <p:nvPr/>
          </p:nvSpPr>
          <p:spPr bwMode="gray">
            <a:xfrm>
              <a:off x="6227029" y="4856607"/>
              <a:ext cx="570991" cy="513466"/>
            </a:xfrm>
            <a:custGeom>
              <a:avLst/>
              <a:gdLst>
                <a:gd name="T0" fmla="*/ 725 w 759"/>
                <a:gd name="T1" fmla="*/ 254 h 682"/>
                <a:gd name="T2" fmla="*/ 696 w 759"/>
                <a:gd name="T3" fmla="*/ 278 h 682"/>
                <a:gd name="T4" fmla="*/ 673 w 759"/>
                <a:gd name="T5" fmla="*/ 221 h 682"/>
                <a:gd name="T6" fmla="*/ 708 w 759"/>
                <a:gd name="T7" fmla="*/ 206 h 682"/>
                <a:gd name="T8" fmla="*/ 727 w 759"/>
                <a:gd name="T9" fmla="*/ 125 h 682"/>
                <a:gd name="T10" fmla="*/ 696 w 759"/>
                <a:gd name="T11" fmla="*/ 15 h 682"/>
                <a:gd name="T12" fmla="*/ 649 w 759"/>
                <a:gd name="T13" fmla="*/ 8 h 682"/>
                <a:gd name="T14" fmla="*/ 586 w 759"/>
                <a:gd name="T15" fmla="*/ 2 h 682"/>
                <a:gd name="T16" fmla="*/ 549 w 759"/>
                <a:gd name="T17" fmla="*/ 25 h 682"/>
                <a:gd name="T18" fmla="*/ 495 w 759"/>
                <a:gd name="T19" fmla="*/ 77 h 682"/>
                <a:gd name="T20" fmla="*/ 461 w 759"/>
                <a:gd name="T21" fmla="*/ 137 h 682"/>
                <a:gd name="T22" fmla="*/ 436 w 759"/>
                <a:gd name="T23" fmla="*/ 152 h 682"/>
                <a:gd name="T24" fmla="*/ 402 w 759"/>
                <a:gd name="T25" fmla="*/ 192 h 682"/>
                <a:gd name="T26" fmla="*/ 364 w 759"/>
                <a:gd name="T27" fmla="*/ 190 h 682"/>
                <a:gd name="T28" fmla="*/ 337 w 759"/>
                <a:gd name="T29" fmla="*/ 179 h 682"/>
                <a:gd name="T30" fmla="*/ 290 w 759"/>
                <a:gd name="T31" fmla="*/ 212 h 682"/>
                <a:gd name="T32" fmla="*/ 263 w 759"/>
                <a:gd name="T33" fmla="*/ 240 h 682"/>
                <a:gd name="T34" fmla="*/ 244 w 759"/>
                <a:gd name="T35" fmla="*/ 251 h 682"/>
                <a:gd name="T36" fmla="*/ 193 w 759"/>
                <a:gd name="T37" fmla="*/ 231 h 682"/>
                <a:gd name="T38" fmla="*/ 196 w 759"/>
                <a:gd name="T39" fmla="*/ 189 h 682"/>
                <a:gd name="T40" fmla="*/ 166 w 759"/>
                <a:gd name="T41" fmla="*/ 143 h 682"/>
                <a:gd name="T42" fmla="*/ 142 w 759"/>
                <a:gd name="T43" fmla="*/ 343 h 682"/>
                <a:gd name="T44" fmla="*/ 129 w 759"/>
                <a:gd name="T45" fmla="*/ 353 h 682"/>
                <a:gd name="T46" fmla="*/ 114 w 759"/>
                <a:gd name="T47" fmla="*/ 367 h 682"/>
                <a:gd name="T48" fmla="*/ 88 w 759"/>
                <a:gd name="T49" fmla="*/ 369 h 682"/>
                <a:gd name="T50" fmla="*/ 65 w 759"/>
                <a:gd name="T51" fmla="*/ 357 h 682"/>
                <a:gd name="T52" fmla="*/ 41 w 759"/>
                <a:gd name="T53" fmla="*/ 330 h 682"/>
                <a:gd name="T54" fmla="*/ 12 w 759"/>
                <a:gd name="T55" fmla="*/ 340 h 682"/>
                <a:gd name="T56" fmla="*/ 0 w 759"/>
                <a:gd name="T57" fmla="*/ 345 h 682"/>
                <a:gd name="T58" fmla="*/ 31 w 759"/>
                <a:gd name="T59" fmla="*/ 407 h 682"/>
                <a:gd name="T60" fmla="*/ 83 w 759"/>
                <a:gd name="T61" fmla="*/ 523 h 682"/>
                <a:gd name="T62" fmla="*/ 61 w 759"/>
                <a:gd name="T63" fmla="*/ 572 h 682"/>
                <a:gd name="T64" fmla="*/ 81 w 759"/>
                <a:gd name="T65" fmla="*/ 649 h 682"/>
                <a:gd name="T66" fmla="*/ 103 w 759"/>
                <a:gd name="T67" fmla="*/ 650 h 682"/>
                <a:gd name="T68" fmla="*/ 145 w 759"/>
                <a:gd name="T69" fmla="*/ 679 h 682"/>
                <a:gd name="T70" fmla="*/ 233 w 759"/>
                <a:gd name="T71" fmla="*/ 662 h 682"/>
                <a:gd name="T72" fmla="*/ 292 w 759"/>
                <a:gd name="T73" fmla="*/ 646 h 682"/>
                <a:gd name="T74" fmla="*/ 366 w 759"/>
                <a:gd name="T75" fmla="*/ 646 h 682"/>
                <a:gd name="T76" fmla="*/ 406 w 759"/>
                <a:gd name="T77" fmla="*/ 637 h 682"/>
                <a:gd name="T78" fmla="*/ 473 w 759"/>
                <a:gd name="T79" fmla="*/ 617 h 682"/>
                <a:gd name="T80" fmla="*/ 538 w 759"/>
                <a:gd name="T81" fmla="*/ 565 h 682"/>
                <a:gd name="T82" fmla="*/ 615 w 759"/>
                <a:gd name="T83" fmla="*/ 500 h 682"/>
                <a:gd name="T84" fmla="*/ 686 w 759"/>
                <a:gd name="T85" fmla="*/ 379 h 682"/>
                <a:gd name="T86" fmla="*/ 748 w 759"/>
                <a:gd name="T87" fmla="*/ 297 h 682"/>
                <a:gd name="T88" fmla="*/ 746 w 759"/>
                <a:gd name="T89" fmla="*/ 250 h 682"/>
                <a:gd name="T90" fmla="*/ 563 w 759"/>
                <a:gd name="T91" fmla="*/ 428 h 682"/>
                <a:gd name="T92" fmla="*/ 531 w 759"/>
                <a:gd name="T93" fmla="*/ 456 h 682"/>
                <a:gd name="T94" fmla="*/ 498 w 759"/>
                <a:gd name="T95" fmla="*/ 437 h 682"/>
                <a:gd name="T96" fmla="*/ 481 w 759"/>
                <a:gd name="T97" fmla="*/ 401 h 682"/>
                <a:gd name="T98" fmla="*/ 500 w 759"/>
                <a:gd name="T99" fmla="*/ 389 h 682"/>
                <a:gd name="T100" fmla="*/ 519 w 759"/>
                <a:gd name="T101" fmla="*/ 362 h 682"/>
                <a:gd name="T102" fmla="*/ 535 w 759"/>
                <a:gd name="T103" fmla="*/ 351 h 682"/>
                <a:gd name="T104" fmla="*/ 564 w 759"/>
                <a:gd name="T105" fmla="*/ 349 h 682"/>
                <a:gd name="T106" fmla="*/ 591 w 759"/>
                <a:gd name="T107" fmla="*/ 377 h 682"/>
                <a:gd name="T108" fmla="*/ 577 w 759"/>
                <a:gd name="T109" fmla="*/ 40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9" h="682">
                  <a:moveTo>
                    <a:pt x="746" y="250"/>
                  </a:moveTo>
                  <a:cubicBezTo>
                    <a:pt x="738" y="246"/>
                    <a:pt x="725" y="254"/>
                    <a:pt x="725" y="254"/>
                  </a:cubicBezTo>
                  <a:cubicBezTo>
                    <a:pt x="718" y="279"/>
                    <a:pt x="718" y="279"/>
                    <a:pt x="718" y="279"/>
                  </a:cubicBezTo>
                  <a:cubicBezTo>
                    <a:pt x="718" y="279"/>
                    <a:pt x="703" y="278"/>
                    <a:pt x="696" y="278"/>
                  </a:cubicBezTo>
                  <a:cubicBezTo>
                    <a:pt x="689" y="278"/>
                    <a:pt x="666" y="262"/>
                    <a:pt x="664" y="250"/>
                  </a:cubicBezTo>
                  <a:cubicBezTo>
                    <a:pt x="662" y="238"/>
                    <a:pt x="670" y="225"/>
                    <a:pt x="673" y="221"/>
                  </a:cubicBezTo>
                  <a:cubicBezTo>
                    <a:pt x="676" y="217"/>
                    <a:pt x="682" y="192"/>
                    <a:pt x="689" y="192"/>
                  </a:cubicBezTo>
                  <a:cubicBezTo>
                    <a:pt x="696" y="192"/>
                    <a:pt x="708" y="206"/>
                    <a:pt x="708" y="206"/>
                  </a:cubicBezTo>
                  <a:cubicBezTo>
                    <a:pt x="726" y="182"/>
                    <a:pt x="726" y="182"/>
                    <a:pt x="726" y="182"/>
                  </a:cubicBezTo>
                  <a:cubicBezTo>
                    <a:pt x="726" y="182"/>
                    <a:pt x="726" y="134"/>
                    <a:pt x="727" y="125"/>
                  </a:cubicBezTo>
                  <a:cubicBezTo>
                    <a:pt x="728" y="116"/>
                    <a:pt x="707" y="84"/>
                    <a:pt x="705" y="75"/>
                  </a:cubicBezTo>
                  <a:cubicBezTo>
                    <a:pt x="703" y="66"/>
                    <a:pt x="696" y="15"/>
                    <a:pt x="696" y="15"/>
                  </a:cubicBezTo>
                  <a:cubicBezTo>
                    <a:pt x="684" y="8"/>
                    <a:pt x="684" y="8"/>
                    <a:pt x="684" y="8"/>
                  </a:cubicBezTo>
                  <a:cubicBezTo>
                    <a:pt x="684" y="8"/>
                    <a:pt x="657" y="9"/>
                    <a:pt x="649" y="8"/>
                  </a:cubicBezTo>
                  <a:cubicBezTo>
                    <a:pt x="641" y="7"/>
                    <a:pt x="625" y="0"/>
                    <a:pt x="625" y="0"/>
                  </a:cubicBezTo>
                  <a:cubicBezTo>
                    <a:pt x="586" y="2"/>
                    <a:pt x="586" y="2"/>
                    <a:pt x="586" y="2"/>
                  </a:cubicBezTo>
                  <a:cubicBezTo>
                    <a:pt x="578" y="18"/>
                    <a:pt x="578" y="18"/>
                    <a:pt x="578" y="18"/>
                  </a:cubicBezTo>
                  <a:cubicBezTo>
                    <a:pt x="578" y="18"/>
                    <a:pt x="554" y="19"/>
                    <a:pt x="549" y="25"/>
                  </a:cubicBezTo>
                  <a:cubicBezTo>
                    <a:pt x="544" y="31"/>
                    <a:pt x="530" y="57"/>
                    <a:pt x="519" y="64"/>
                  </a:cubicBezTo>
                  <a:cubicBezTo>
                    <a:pt x="508" y="71"/>
                    <a:pt x="505" y="70"/>
                    <a:pt x="495" y="77"/>
                  </a:cubicBezTo>
                  <a:cubicBezTo>
                    <a:pt x="485" y="84"/>
                    <a:pt x="484" y="107"/>
                    <a:pt x="484" y="113"/>
                  </a:cubicBezTo>
                  <a:cubicBezTo>
                    <a:pt x="484" y="119"/>
                    <a:pt x="461" y="137"/>
                    <a:pt x="461" y="137"/>
                  </a:cubicBezTo>
                  <a:cubicBezTo>
                    <a:pt x="450" y="140"/>
                    <a:pt x="450" y="140"/>
                    <a:pt x="450" y="140"/>
                  </a:cubicBezTo>
                  <a:cubicBezTo>
                    <a:pt x="436" y="152"/>
                    <a:pt x="436" y="152"/>
                    <a:pt x="436" y="152"/>
                  </a:cubicBezTo>
                  <a:cubicBezTo>
                    <a:pt x="436" y="152"/>
                    <a:pt x="432" y="185"/>
                    <a:pt x="421" y="192"/>
                  </a:cubicBezTo>
                  <a:cubicBezTo>
                    <a:pt x="410" y="199"/>
                    <a:pt x="402" y="192"/>
                    <a:pt x="402" y="192"/>
                  </a:cubicBezTo>
                  <a:cubicBezTo>
                    <a:pt x="402" y="192"/>
                    <a:pt x="399" y="197"/>
                    <a:pt x="389" y="199"/>
                  </a:cubicBezTo>
                  <a:cubicBezTo>
                    <a:pt x="379" y="201"/>
                    <a:pt x="364" y="190"/>
                    <a:pt x="364" y="190"/>
                  </a:cubicBezTo>
                  <a:cubicBezTo>
                    <a:pt x="347" y="189"/>
                    <a:pt x="347" y="189"/>
                    <a:pt x="347" y="189"/>
                  </a:cubicBezTo>
                  <a:cubicBezTo>
                    <a:pt x="337" y="179"/>
                    <a:pt x="337" y="179"/>
                    <a:pt x="337" y="179"/>
                  </a:cubicBezTo>
                  <a:cubicBezTo>
                    <a:pt x="337" y="179"/>
                    <a:pt x="321" y="167"/>
                    <a:pt x="308" y="167"/>
                  </a:cubicBezTo>
                  <a:cubicBezTo>
                    <a:pt x="295" y="167"/>
                    <a:pt x="290" y="205"/>
                    <a:pt x="290" y="212"/>
                  </a:cubicBezTo>
                  <a:cubicBezTo>
                    <a:pt x="290" y="219"/>
                    <a:pt x="279" y="217"/>
                    <a:pt x="272" y="220"/>
                  </a:cubicBezTo>
                  <a:cubicBezTo>
                    <a:pt x="265" y="223"/>
                    <a:pt x="263" y="240"/>
                    <a:pt x="263" y="240"/>
                  </a:cubicBezTo>
                  <a:cubicBezTo>
                    <a:pt x="263" y="240"/>
                    <a:pt x="253" y="238"/>
                    <a:pt x="249" y="239"/>
                  </a:cubicBezTo>
                  <a:cubicBezTo>
                    <a:pt x="245" y="240"/>
                    <a:pt x="244" y="251"/>
                    <a:pt x="244" y="251"/>
                  </a:cubicBezTo>
                  <a:cubicBezTo>
                    <a:pt x="244" y="251"/>
                    <a:pt x="198" y="256"/>
                    <a:pt x="193" y="253"/>
                  </a:cubicBezTo>
                  <a:cubicBezTo>
                    <a:pt x="188" y="250"/>
                    <a:pt x="193" y="231"/>
                    <a:pt x="193" y="231"/>
                  </a:cubicBezTo>
                  <a:cubicBezTo>
                    <a:pt x="193" y="231"/>
                    <a:pt x="201" y="218"/>
                    <a:pt x="203" y="209"/>
                  </a:cubicBezTo>
                  <a:cubicBezTo>
                    <a:pt x="205" y="200"/>
                    <a:pt x="196" y="189"/>
                    <a:pt x="196" y="189"/>
                  </a:cubicBezTo>
                  <a:cubicBezTo>
                    <a:pt x="196" y="189"/>
                    <a:pt x="197" y="179"/>
                    <a:pt x="188" y="160"/>
                  </a:cubicBezTo>
                  <a:cubicBezTo>
                    <a:pt x="184" y="152"/>
                    <a:pt x="175" y="147"/>
                    <a:pt x="166" y="143"/>
                  </a:cubicBezTo>
                  <a:cubicBezTo>
                    <a:pt x="163" y="339"/>
                    <a:pt x="163" y="339"/>
                    <a:pt x="163" y="339"/>
                  </a:cubicBezTo>
                  <a:cubicBezTo>
                    <a:pt x="163" y="339"/>
                    <a:pt x="149" y="340"/>
                    <a:pt x="142" y="343"/>
                  </a:cubicBezTo>
                  <a:cubicBezTo>
                    <a:pt x="135" y="346"/>
                    <a:pt x="137" y="351"/>
                    <a:pt x="137" y="351"/>
                  </a:cubicBezTo>
                  <a:cubicBezTo>
                    <a:pt x="129" y="353"/>
                    <a:pt x="129" y="353"/>
                    <a:pt x="129" y="353"/>
                  </a:cubicBezTo>
                  <a:cubicBezTo>
                    <a:pt x="129" y="353"/>
                    <a:pt x="132" y="367"/>
                    <a:pt x="126" y="367"/>
                  </a:cubicBezTo>
                  <a:cubicBezTo>
                    <a:pt x="121" y="367"/>
                    <a:pt x="114" y="367"/>
                    <a:pt x="114" y="367"/>
                  </a:cubicBezTo>
                  <a:cubicBezTo>
                    <a:pt x="114" y="367"/>
                    <a:pt x="110" y="361"/>
                    <a:pt x="102" y="361"/>
                  </a:cubicBezTo>
                  <a:cubicBezTo>
                    <a:pt x="94" y="361"/>
                    <a:pt x="88" y="369"/>
                    <a:pt x="88" y="369"/>
                  </a:cubicBezTo>
                  <a:cubicBezTo>
                    <a:pt x="76" y="369"/>
                    <a:pt x="76" y="369"/>
                    <a:pt x="76" y="369"/>
                  </a:cubicBezTo>
                  <a:cubicBezTo>
                    <a:pt x="76" y="369"/>
                    <a:pt x="72" y="361"/>
                    <a:pt x="65" y="357"/>
                  </a:cubicBezTo>
                  <a:cubicBezTo>
                    <a:pt x="58" y="353"/>
                    <a:pt x="49" y="359"/>
                    <a:pt x="45" y="352"/>
                  </a:cubicBezTo>
                  <a:cubicBezTo>
                    <a:pt x="40" y="345"/>
                    <a:pt x="41" y="330"/>
                    <a:pt x="41" y="330"/>
                  </a:cubicBezTo>
                  <a:cubicBezTo>
                    <a:pt x="41" y="330"/>
                    <a:pt x="31" y="318"/>
                    <a:pt x="27" y="317"/>
                  </a:cubicBezTo>
                  <a:cubicBezTo>
                    <a:pt x="23" y="316"/>
                    <a:pt x="12" y="340"/>
                    <a:pt x="12" y="340"/>
                  </a:cubicBezTo>
                  <a:cubicBezTo>
                    <a:pt x="0" y="346"/>
                    <a:pt x="0" y="346"/>
                    <a:pt x="0" y="346"/>
                  </a:cubicBezTo>
                  <a:cubicBezTo>
                    <a:pt x="0" y="345"/>
                    <a:pt x="0" y="345"/>
                    <a:pt x="0" y="345"/>
                  </a:cubicBezTo>
                  <a:cubicBezTo>
                    <a:pt x="0" y="345"/>
                    <a:pt x="7" y="368"/>
                    <a:pt x="11" y="372"/>
                  </a:cubicBezTo>
                  <a:cubicBezTo>
                    <a:pt x="15" y="376"/>
                    <a:pt x="31" y="394"/>
                    <a:pt x="31" y="407"/>
                  </a:cubicBezTo>
                  <a:cubicBezTo>
                    <a:pt x="31" y="420"/>
                    <a:pt x="28" y="446"/>
                    <a:pt x="38" y="461"/>
                  </a:cubicBezTo>
                  <a:cubicBezTo>
                    <a:pt x="48" y="476"/>
                    <a:pt x="83" y="509"/>
                    <a:pt x="83" y="523"/>
                  </a:cubicBezTo>
                  <a:cubicBezTo>
                    <a:pt x="83" y="537"/>
                    <a:pt x="82" y="564"/>
                    <a:pt x="78" y="568"/>
                  </a:cubicBezTo>
                  <a:cubicBezTo>
                    <a:pt x="74" y="572"/>
                    <a:pt x="62" y="564"/>
                    <a:pt x="61" y="572"/>
                  </a:cubicBezTo>
                  <a:cubicBezTo>
                    <a:pt x="60" y="580"/>
                    <a:pt x="63" y="588"/>
                    <a:pt x="73" y="605"/>
                  </a:cubicBezTo>
                  <a:cubicBezTo>
                    <a:pt x="83" y="622"/>
                    <a:pt x="75" y="641"/>
                    <a:pt x="81" y="649"/>
                  </a:cubicBezTo>
                  <a:cubicBezTo>
                    <a:pt x="87" y="657"/>
                    <a:pt x="84" y="646"/>
                    <a:pt x="90" y="643"/>
                  </a:cubicBezTo>
                  <a:cubicBezTo>
                    <a:pt x="96" y="640"/>
                    <a:pt x="103" y="650"/>
                    <a:pt x="103" y="650"/>
                  </a:cubicBezTo>
                  <a:cubicBezTo>
                    <a:pt x="121" y="656"/>
                    <a:pt x="121" y="656"/>
                    <a:pt x="121" y="656"/>
                  </a:cubicBezTo>
                  <a:cubicBezTo>
                    <a:pt x="121" y="656"/>
                    <a:pt x="126" y="682"/>
                    <a:pt x="145" y="679"/>
                  </a:cubicBezTo>
                  <a:cubicBezTo>
                    <a:pt x="164" y="676"/>
                    <a:pt x="165" y="662"/>
                    <a:pt x="177" y="658"/>
                  </a:cubicBezTo>
                  <a:cubicBezTo>
                    <a:pt x="189" y="654"/>
                    <a:pt x="224" y="665"/>
                    <a:pt x="233" y="662"/>
                  </a:cubicBezTo>
                  <a:cubicBezTo>
                    <a:pt x="242" y="659"/>
                    <a:pt x="238" y="638"/>
                    <a:pt x="261" y="638"/>
                  </a:cubicBezTo>
                  <a:cubicBezTo>
                    <a:pt x="284" y="638"/>
                    <a:pt x="292" y="646"/>
                    <a:pt x="292" y="646"/>
                  </a:cubicBezTo>
                  <a:cubicBezTo>
                    <a:pt x="292" y="646"/>
                    <a:pt x="303" y="635"/>
                    <a:pt x="326" y="636"/>
                  </a:cubicBezTo>
                  <a:cubicBezTo>
                    <a:pt x="349" y="637"/>
                    <a:pt x="361" y="647"/>
                    <a:pt x="366" y="646"/>
                  </a:cubicBezTo>
                  <a:cubicBezTo>
                    <a:pt x="371" y="645"/>
                    <a:pt x="383" y="635"/>
                    <a:pt x="383" y="635"/>
                  </a:cubicBezTo>
                  <a:cubicBezTo>
                    <a:pt x="383" y="635"/>
                    <a:pt x="397" y="642"/>
                    <a:pt x="406" y="637"/>
                  </a:cubicBezTo>
                  <a:cubicBezTo>
                    <a:pt x="415" y="632"/>
                    <a:pt x="427" y="624"/>
                    <a:pt x="427" y="624"/>
                  </a:cubicBezTo>
                  <a:cubicBezTo>
                    <a:pt x="427" y="624"/>
                    <a:pt x="451" y="632"/>
                    <a:pt x="473" y="617"/>
                  </a:cubicBezTo>
                  <a:cubicBezTo>
                    <a:pt x="495" y="602"/>
                    <a:pt x="525" y="573"/>
                    <a:pt x="525" y="573"/>
                  </a:cubicBezTo>
                  <a:cubicBezTo>
                    <a:pt x="538" y="565"/>
                    <a:pt x="538" y="565"/>
                    <a:pt x="538" y="565"/>
                  </a:cubicBezTo>
                  <a:cubicBezTo>
                    <a:pt x="600" y="499"/>
                    <a:pt x="600" y="499"/>
                    <a:pt x="600" y="499"/>
                  </a:cubicBezTo>
                  <a:cubicBezTo>
                    <a:pt x="615" y="500"/>
                    <a:pt x="615" y="500"/>
                    <a:pt x="615" y="500"/>
                  </a:cubicBezTo>
                  <a:cubicBezTo>
                    <a:pt x="615" y="500"/>
                    <a:pt x="652" y="449"/>
                    <a:pt x="656" y="435"/>
                  </a:cubicBezTo>
                  <a:cubicBezTo>
                    <a:pt x="660" y="421"/>
                    <a:pt x="677" y="385"/>
                    <a:pt x="686" y="379"/>
                  </a:cubicBezTo>
                  <a:cubicBezTo>
                    <a:pt x="695" y="373"/>
                    <a:pt x="726" y="360"/>
                    <a:pt x="729" y="349"/>
                  </a:cubicBezTo>
                  <a:cubicBezTo>
                    <a:pt x="732" y="338"/>
                    <a:pt x="748" y="297"/>
                    <a:pt x="748" y="297"/>
                  </a:cubicBezTo>
                  <a:cubicBezTo>
                    <a:pt x="748" y="297"/>
                    <a:pt x="754" y="280"/>
                    <a:pt x="759" y="264"/>
                  </a:cubicBezTo>
                  <a:cubicBezTo>
                    <a:pt x="755" y="258"/>
                    <a:pt x="750" y="252"/>
                    <a:pt x="746" y="250"/>
                  </a:cubicBezTo>
                  <a:close/>
                  <a:moveTo>
                    <a:pt x="580" y="418"/>
                  </a:moveTo>
                  <a:cubicBezTo>
                    <a:pt x="580" y="418"/>
                    <a:pt x="571" y="426"/>
                    <a:pt x="563" y="428"/>
                  </a:cubicBezTo>
                  <a:cubicBezTo>
                    <a:pt x="555" y="430"/>
                    <a:pt x="552" y="428"/>
                    <a:pt x="542" y="432"/>
                  </a:cubicBezTo>
                  <a:cubicBezTo>
                    <a:pt x="532" y="436"/>
                    <a:pt x="531" y="456"/>
                    <a:pt x="531" y="456"/>
                  </a:cubicBezTo>
                  <a:cubicBezTo>
                    <a:pt x="516" y="457"/>
                    <a:pt x="516" y="457"/>
                    <a:pt x="516" y="457"/>
                  </a:cubicBezTo>
                  <a:cubicBezTo>
                    <a:pt x="498" y="437"/>
                    <a:pt x="498" y="437"/>
                    <a:pt x="498" y="437"/>
                  </a:cubicBezTo>
                  <a:cubicBezTo>
                    <a:pt x="498" y="426"/>
                    <a:pt x="498" y="426"/>
                    <a:pt x="498" y="426"/>
                  </a:cubicBezTo>
                  <a:cubicBezTo>
                    <a:pt x="481" y="401"/>
                    <a:pt x="481" y="401"/>
                    <a:pt x="481" y="401"/>
                  </a:cubicBezTo>
                  <a:cubicBezTo>
                    <a:pt x="498" y="399"/>
                    <a:pt x="498" y="399"/>
                    <a:pt x="498" y="399"/>
                  </a:cubicBezTo>
                  <a:cubicBezTo>
                    <a:pt x="500" y="389"/>
                    <a:pt x="500" y="389"/>
                    <a:pt x="500" y="389"/>
                  </a:cubicBezTo>
                  <a:cubicBezTo>
                    <a:pt x="512" y="376"/>
                    <a:pt x="512" y="376"/>
                    <a:pt x="512" y="376"/>
                  </a:cubicBezTo>
                  <a:cubicBezTo>
                    <a:pt x="512" y="376"/>
                    <a:pt x="514" y="366"/>
                    <a:pt x="519" y="362"/>
                  </a:cubicBezTo>
                  <a:cubicBezTo>
                    <a:pt x="524" y="358"/>
                    <a:pt x="534" y="361"/>
                    <a:pt x="534" y="361"/>
                  </a:cubicBezTo>
                  <a:cubicBezTo>
                    <a:pt x="535" y="351"/>
                    <a:pt x="535" y="351"/>
                    <a:pt x="535" y="351"/>
                  </a:cubicBezTo>
                  <a:cubicBezTo>
                    <a:pt x="543" y="348"/>
                    <a:pt x="543" y="348"/>
                    <a:pt x="543" y="348"/>
                  </a:cubicBezTo>
                  <a:cubicBezTo>
                    <a:pt x="543" y="348"/>
                    <a:pt x="559" y="343"/>
                    <a:pt x="564" y="349"/>
                  </a:cubicBezTo>
                  <a:cubicBezTo>
                    <a:pt x="569" y="355"/>
                    <a:pt x="581" y="374"/>
                    <a:pt x="581" y="374"/>
                  </a:cubicBezTo>
                  <a:cubicBezTo>
                    <a:pt x="591" y="377"/>
                    <a:pt x="591" y="377"/>
                    <a:pt x="591" y="377"/>
                  </a:cubicBezTo>
                  <a:cubicBezTo>
                    <a:pt x="592" y="393"/>
                    <a:pt x="592" y="393"/>
                    <a:pt x="592" y="393"/>
                  </a:cubicBezTo>
                  <a:cubicBezTo>
                    <a:pt x="577" y="406"/>
                    <a:pt x="577" y="406"/>
                    <a:pt x="577" y="406"/>
                  </a:cubicBezTo>
                  <a:lnTo>
                    <a:pt x="580" y="41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52" name="Verenigd Koninkrijk">
              <a:extLst>
                <a:ext uri="{FF2B5EF4-FFF2-40B4-BE49-F238E27FC236}">
                  <a16:creationId xmlns:a16="http://schemas.microsoft.com/office/drawing/2014/main" id="{6E659C72-1931-4998-936B-D393DC40FF78}"/>
                </a:ext>
              </a:extLst>
            </p:cNvPr>
            <p:cNvSpPr>
              <a:spLocks noEditPoints="1"/>
            </p:cNvSpPr>
            <p:nvPr/>
          </p:nvSpPr>
          <p:spPr bwMode="gray">
            <a:xfrm>
              <a:off x="5457897" y="1539322"/>
              <a:ext cx="298279" cy="413329"/>
            </a:xfrm>
            <a:custGeom>
              <a:avLst/>
              <a:gdLst>
                <a:gd name="T0" fmla="*/ 118 w 395"/>
                <a:gd name="T1" fmla="*/ 256 h 549"/>
                <a:gd name="T2" fmla="*/ 111 w 395"/>
                <a:gd name="T3" fmla="*/ 221 h 549"/>
                <a:gd name="T4" fmla="*/ 98 w 395"/>
                <a:gd name="T5" fmla="*/ 248 h 549"/>
                <a:gd name="T6" fmla="*/ 222 w 395"/>
                <a:gd name="T7" fmla="*/ 93 h 549"/>
                <a:gd name="T8" fmla="*/ 97 w 395"/>
                <a:gd name="T9" fmla="*/ 159 h 549"/>
                <a:gd name="T10" fmla="*/ 93 w 395"/>
                <a:gd name="T11" fmla="*/ 183 h 549"/>
                <a:gd name="T12" fmla="*/ 325 w 395"/>
                <a:gd name="T13" fmla="*/ 1 h 549"/>
                <a:gd name="T14" fmla="*/ 296 w 395"/>
                <a:gd name="T15" fmla="*/ 36 h 549"/>
                <a:gd name="T16" fmla="*/ 301 w 395"/>
                <a:gd name="T17" fmla="*/ 12 h 549"/>
                <a:gd name="T18" fmla="*/ 296 w 395"/>
                <a:gd name="T19" fmla="*/ 36 h 549"/>
                <a:gd name="T20" fmla="*/ 246 w 395"/>
                <a:gd name="T21" fmla="*/ 96 h 549"/>
                <a:gd name="T22" fmla="*/ 128 w 395"/>
                <a:gd name="T23" fmla="*/ 258 h 549"/>
                <a:gd name="T24" fmla="*/ 331 w 395"/>
                <a:gd name="T25" fmla="*/ 402 h 549"/>
                <a:gd name="T26" fmla="*/ 330 w 395"/>
                <a:gd name="T27" fmla="*/ 357 h 549"/>
                <a:gd name="T28" fmla="*/ 291 w 395"/>
                <a:gd name="T29" fmla="*/ 314 h 549"/>
                <a:gd name="T30" fmla="*/ 265 w 395"/>
                <a:gd name="T31" fmla="*/ 261 h 549"/>
                <a:gd name="T32" fmla="*/ 191 w 395"/>
                <a:gd name="T33" fmla="*/ 235 h 549"/>
                <a:gd name="T34" fmla="*/ 214 w 395"/>
                <a:gd name="T35" fmla="*/ 222 h 549"/>
                <a:gd name="T36" fmla="*/ 261 w 395"/>
                <a:gd name="T37" fmla="*/ 177 h 549"/>
                <a:gd name="T38" fmla="*/ 211 w 395"/>
                <a:gd name="T39" fmla="*/ 154 h 549"/>
                <a:gd name="T40" fmla="*/ 179 w 395"/>
                <a:gd name="T41" fmla="*/ 147 h 549"/>
                <a:gd name="T42" fmla="*/ 224 w 395"/>
                <a:gd name="T43" fmla="*/ 112 h 549"/>
                <a:gd name="T44" fmla="*/ 153 w 395"/>
                <a:gd name="T45" fmla="*/ 110 h 549"/>
                <a:gd name="T46" fmla="*/ 144 w 395"/>
                <a:gd name="T47" fmla="*/ 148 h 549"/>
                <a:gd name="T48" fmla="*/ 121 w 395"/>
                <a:gd name="T49" fmla="*/ 162 h 549"/>
                <a:gd name="T50" fmla="*/ 116 w 395"/>
                <a:gd name="T51" fmla="*/ 198 h 549"/>
                <a:gd name="T52" fmla="*/ 134 w 395"/>
                <a:gd name="T53" fmla="*/ 202 h 549"/>
                <a:gd name="T54" fmla="*/ 116 w 395"/>
                <a:gd name="T55" fmla="*/ 250 h 549"/>
                <a:gd name="T56" fmla="*/ 144 w 395"/>
                <a:gd name="T57" fmla="*/ 251 h 549"/>
                <a:gd name="T58" fmla="*/ 146 w 395"/>
                <a:gd name="T59" fmla="*/ 306 h 549"/>
                <a:gd name="T60" fmla="*/ 211 w 395"/>
                <a:gd name="T61" fmla="*/ 295 h 549"/>
                <a:gd name="T62" fmla="*/ 216 w 395"/>
                <a:gd name="T63" fmla="*/ 349 h 549"/>
                <a:gd name="T64" fmla="*/ 162 w 395"/>
                <a:gd name="T65" fmla="*/ 377 h 549"/>
                <a:gd name="T66" fmla="*/ 135 w 395"/>
                <a:gd name="T67" fmla="*/ 402 h 549"/>
                <a:gd name="T68" fmla="*/ 117 w 395"/>
                <a:gd name="T69" fmla="*/ 448 h 549"/>
                <a:gd name="T70" fmla="*/ 151 w 395"/>
                <a:gd name="T71" fmla="*/ 466 h 549"/>
                <a:gd name="T72" fmla="*/ 202 w 395"/>
                <a:gd name="T73" fmla="*/ 467 h 549"/>
                <a:gd name="T74" fmla="*/ 156 w 395"/>
                <a:gd name="T75" fmla="*/ 485 h 549"/>
                <a:gd name="T76" fmla="*/ 129 w 395"/>
                <a:gd name="T77" fmla="*/ 516 h 549"/>
                <a:gd name="T78" fmla="*/ 83 w 395"/>
                <a:gd name="T79" fmla="*/ 545 h 549"/>
                <a:gd name="T80" fmla="*/ 147 w 395"/>
                <a:gd name="T81" fmla="*/ 530 h 549"/>
                <a:gd name="T82" fmla="*/ 211 w 395"/>
                <a:gd name="T83" fmla="*/ 519 h 549"/>
                <a:gd name="T84" fmla="*/ 273 w 395"/>
                <a:gd name="T85" fmla="*/ 520 h 549"/>
                <a:gd name="T86" fmla="*/ 293 w 395"/>
                <a:gd name="T87" fmla="*/ 508 h 549"/>
                <a:gd name="T88" fmla="*/ 340 w 395"/>
                <a:gd name="T89" fmla="*/ 474 h 549"/>
                <a:gd name="T90" fmla="*/ 375 w 395"/>
                <a:gd name="T91" fmla="*/ 447 h 549"/>
                <a:gd name="T92" fmla="*/ 157 w 395"/>
                <a:gd name="T93" fmla="*/ 325 h 549"/>
                <a:gd name="T94" fmla="*/ 94 w 395"/>
                <a:gd name="T95" fmla="*/ 338 h 549"/>
                <a:gd name="T96" fmla="*/ 110 w 395"/>
                <a:gd name="T97" fmla="*/ 308 h 549"/>
                <a:gd name="T98" fmla="*/ 86 w 395"/>
                <a:gd name="T99" fmla="*/ 281 h 549"/>
                <a:gd name="T100" fmla="*/ 58 w 395"/>
                <a:gd name="T101" fmla="*/ 288 h 549"/>
                <a:gd name="T102" fmla="*/ 13 w 395"/>
                <a:gd name="T103" fmla="*/ 325 h 549"/>
                <a:gd name="T104" fmla="*/ 67 w 395"/>
                <a:gd name="T105" fmla="*/ 335 h 549"/>
                <a:gd name="T106" fmla="*/ 63 w 395"/>
                <a:gd name="T107" fmla="*/ 155 h 549"/>
                <a:gd name="T108" fmla="*/ 63 w 395"/>
                <a:gd name="T109" fmla="*/ 155 h 549"/>
                <a:gd name="T110" fmla="*/ 108 w 395"/>
                <a:gd name="T111" fmla="*/ 115 h 549"/>
                <a:gd name="T112" fmla="*/ 72 w 395"/>
                <a:gd name="T113" fmla="*/ 128 h 549"/>
                <a:gd name="T114" fmla="*/ 57 w 395"/>
                <a:gd name="T115" fmla="*/ 169 h 549"/>
                <a:gd name="T116" fmla="*/ 57 w 395"/>
                <a:gd name="T117" fmla="*/ 169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549">
                  <a:moveTo>
                    <a:pt x="118" y="256"/>
                  </a:moveTo>
                  <a:cubicBezTo>
                    <a:pt x="110" y="256"/>
                    <a:pt x="109" y="262"/>
                    <a:pt x="106" y="277"/>
                  </a:cubicBezTo>
                  <a:cubicBezTo>
                    <a:pt x="104" y="289"/>
                    <a:pt x="126" y="256"/>
                    <a:pt x="118" y="256"/>
                  </a:cubicBezTo>
                  <a:close/>
                  <a:moveTo>
                    <a:pt x="100" y="210"/>
                  </a:moveTo>
                  <a:cubicBezTo>
                    <a:pt x="96" y="210"/>
                    <a:pt x="90" y="222"/>
                    <a:pt x="94" y="225"/>
                  </a:cubicBezTo>
                  <a:cubicBezTo>
                    <a:pt x="98" y="228"/>
                    <a:pt x="111" y="221"/>
                    <a:pt x="111" y="221"/>
                  </a:cubicBezTo>
                  <a:cubicBezTo>
                    <a:pt x="111" y="221"/>
                    <a:pt x="104" y="210"/>
                    <a:pt x="100" y="210"/>
                  </a:cubicBezTo>
                  <a:close/>
                  <a:moveTo>
                    <a:pt x="87" y="261"/>
                  </a:moveTo>
                  <a:cubicBezTo>
                    <a:pt x="102" y="261"/>
                    <a:pt x="109" y="250"/>
                    <a:pt x="98" y="248"/>
                  </a:cubicBezTo>
                  <a:cubicBezTo>
                    <a:pt x="87" y="246"/>
                    <a:pt x="78" y="261"/>
                    <a:pt x="87" y="261"/>
                  </a:cubicBezTo>
                  <a:close/>
                  <a:moveTo>
                    <a:pt x="231" y="85"/>
                  </a:moveTo>
                  <a:cubicBezTo>
                    <a:pt x="223" y="78"/>
                    <a:pt x="222" y="93"/>
                    <a:pt x="222" y="93"/>
                  </a:cubicBezTo>
                  <a:cubicBezTo>
                    <a:pt x="229" y="99"/>
                    <a:pt x="239" y="92"/>
                    <a:pt x="231" y="85"/>
                  </a:cubicBezTo>
                  <a:close/>
                  <a:moveTo>
                    <a:pt x="103" y="176"/>
                  </a:moveTo>
                  <a:cubicBezTo>
                    <a:pt x="103" y="176"/>
                    <a:pt x="107" y="159"/>
                    <a:pt x="97" y="159"/>
                  </a:cubicBezTo>
                  <a:cubicBezTo>
                    <a:pt x="87" y="159"/>
                    <a:pt x="93" y="169"/>
                    <a:pt x="93" y="169"/>
                  </a:cubicBezTo>
                  <a:cubicBezTo>
                    <a:pt x="93" y="169"/>
                    <a:pt x="85" y="166"/>
                    <a:pt x="82" y="169"/>
                  </a:cubicBezTo>
                  <a:cubicBezTo>
                    <a:pt x="79" y="172"/>
                    <a:pt x="91" y="179"/>
                    <a:pt x="93" y="183"/>
                  </a:cubicBezTo>
                  <a:cubicBezTo>
                    <a:pt x="95" y="187"/>
                    <a:pt x="110" y="184"/>
                    <a:pt x="110" y="184"/>
                  </a:cubicBezTo>
                  <a:lnTo>
                    <a:pt x="103" y="176"/>
                  </a:lnTo>
                  <a:close/>
                  <a:moveTo>
                    <a:pt x="325" y="1"/>
                  </a:moveTo>
                  <a:cubicBezTo>
                    <a:pt x="318" y="2"/>
                    <a:pt x="316" y="11"/>
                    <a:pt x="316" y="11"/>
                  </a:cubicBezTo>
                  <a:cubicBezTo>
                    <a:pt x="327" y="16"/>
                    <a:pt x="332" y="0"/>
                    <a:pt x="325" y="1"/>
                  </a:cubicBezTo>
                  <a:close/>
                  <a:moveTo>
                    <a:pt x="296" y="36"/>
                  </a:moveTo>
                  <a:cubicBezTo>
                    <a:pt x="300" y="45"/>
                    <a:pt x="300" y="45"/>
                    <a:pt x="300" y="45"/>
                  </a:cubicBezTo>
                  <a:cubicBezTo>
                    <a:pt x="305" y="49"/>
                    <a:pt x="312" y="28"/>
                    <a:pt x="311" y="24"/>
                  </a:cubicBezTo>
                  <a:cubicBezTo>
                    <a:pt x="310" y="20"/>
                    <a:pt x="301" y="12"/>
                    <a:pt x="301" y="12"/>
                  </a:cubicBezTo>
                  <a:cubicBezTo>
                    <a:pt x="300" y="21"/>
                    <a:pt x="300" y="21"/>
                    <a:pt x="300" y="21"/>
                  </a:cubicBezTo>
                  <a:cubicBezTo>
                    <a:pt x="300" y="21"/>
                    <a:pt x="287" y="25"/>
                    <a:pt x="288" y="29"/>
                  </a:cubicBezTo>
                  <a:cubicBezTo>
                    <a:pt x="289" y="33"/>
                    <a:pt x="296" y="36"/>
                    <a:pt x="296" y="36"/>
                  </a:cubicBezTo>
                  <a:close/>
                  <a:moveTo>
                    <a:pt x="239" y="94"/>
                  </a:moveTo>
                  <a:cubicBezTo>
                    <a:pt x="237" y="104"/>
                    <a:pt x="237" y="104"/>
                    <a:pt x="237" y="104"/>
                  </a:cubicBezTo>
                  <a:cubicBezTo>
                    <a:pt x="246" y="96"/>
                    <a:pt x="246" y="96"/>
                    <a:pt x="246" y="96"/>
                  </a:cubicBezTo>
                  <a:lnTo>
                    <a:pt x="239" y="94"/>
                  </a:lnTo>
                  <a:close/>
                  <a:moveTo>
                    <a:pt x="137" y="269"/>
                  </a:moveTo>
                  <a:cubicBezTo>
                    <a:pt x="143" y="265"/>
                    <a:pt x="134" y="252"/>
                    <a:pt x="128" y="258"/>
                  </a:cubicBezTo>
                  <a:cubicBezTo>
                    <a:pt x="122" y="264"/>
                    <a:pt x="130" y="273"/>
                    <a:pt x="137" y="269"/>
                  </a:cubicBezTo>
                  <a:close/>
                  <a:moveTo>
                    <a:pt x="346" y="395"/>
                  </a:moveTo>
                  <a:cubicBezTo>
                    <a:pt x="346" y="395"/>
                    <a:pt x="341" y="409"/>
                    <a:pt x="331" y="402"/>
                  </a:cubicBezTo>
                  <a:cubicBezTo>
                    <a:pt x="321" y="394"/>
                    <a:pt x="341" y="387"/>
                    <a:pt x="340" y="378"/>
                  </a:cubicBezTo>
                  <a:cubicBezTo>
                    <a:pt x="339" y="369"/>
                    <a:pt x="308" y="364"/>
                    <a:pt x="308" y="359"/>
                  </a:cubicBezTo>
                  <a:cubicBezTo>
                    <a:pt x="308" y="354"/>
                    <a:pt x="330" y="357"/>
                    <a:pt x="330" y="357"/>
                  </a:cubicBezTo>
                  <a:cubicBezTo>
                    <a:pt x="321" y="349"/>
                    <a:pt x="321" y="349"/>
                    <a:pt x="321" y="349"/>
                  </a:cubicBezTo>
                  <a:cubicBezTo>
                    <a:pt x="321" y="349"/>
                    <a:pt x="312" y="328"/>
                    <a:pt x="308" y="321"/>
                  </a:cubicBezTo>
                  <a:cubicBezTo>
                    <a:pt x="304" y="314"/>
                    <a:pt x="291" y="314"/>
                    <a:pt x="291" y="314"/>
                  </a:cubicBezTo>
                  <a:cubicBezTo>
                    <a:pt x="291" y="314"/>
                    <a:pt x="283" y="305"/>
                    <a:pt x="275" y="299"/>
                  </a:cubicBezTo>
                  <a:cubicBezTo>
                    <a:pt x="267" y="293"/>
                    <a:pt x="273" y="261"/>
                    <a:pt x="273" y="261"/>
                  </a:cubicBezTo>
                  <a:cubicBezTo>
                    <a:pt x="265" y="261"/>
                    <a:pt x="265" y="261"/>
                    <a:pt x="265" y="261"/>
                  </a:cubicBezTo>
                  <a:cubicBezTo>
                    <a:pt x="265" y="261"/>
                    <a:pt x="264" y="255"/>
                    <a:pt x="250" y="245"/>
                  </a:cubicBezTo>
                  <a:cubicBezTo>
                    <a:pt x="235" y="235"/>
                    <a:pt x="216" y="245"/>
                    <a:pt x="208" y="246"/>
                  </a:cubicBezTo>
                  <a:cubicBezTo>
                    <a:pt x="200" y="247"/>
                    <a:pt x="191" y="235"/>
                    <a:pt x="191" y="235"/>
                  </a:cubicBezTo>
                  <a:cubicBezTo>
                    <a:pt x="191" y="235"/>
                    <a:pt x="205" y="240"/>
                    <a:pt x="209" y="239"/>
                  </a:cubicBezTo>
                  <a:cubicBezTo>
                    <a:pt x="213" y="238"/>
                    <a:pt x="231" y="234"/>
                    <a:pt x="232" y="228"/>
                  </a:cubicBezTo>
                  <a:cubicBezTo>
                    <a:pt x="233" y="223"/>
                    <a:pt x="214" y="222"/>
                    <a:pt x="214" y="222"/>
                  </a:cubicBezTo>
                  <a:cubicBezTo>
                    <a:pt x="230" y="218"/>
                    <a:pt x="230" y="218"/>
                    <a:pt x="230" y="218"/>
                  </a:cubicBezTo>
                  <a:cubicBezTo>
                    <a:pt x="230" y="218"/>
                    <a:pt x="239" y="211"/>
                    <a:pt x="245" y="206"/>
                  </a:cubicBezTo>
                  <a:cubicBezTo>
                    <a:pt x="250" y="201"/>
                    <a:pt x="261" y="177"/>
                    <a:pt x="261" y="177"/>
                  </a:cubicBezTo>
                  <a:cubicBezTo>
                    <a:pt x="261" y="177"/>
                    <a:pt x="276" y="168"/>
                    <a:pt x="276" y="161"/>
                  </a:cubicBezTo>
                  <a:cubicBezTo>
                    <a:pt x="276" y="154"/>
                    <a:pt x="222" y="159"/>
                    <a:pt x="222" y="159"/>
                  </a:cubicBezTo>
                  <a:cubicBezTo>
                    <a:pt x="222" y="159"/>
                    <a:pt x="223" y="154"/>
                    <a:pt x="211" y="154"/>
                  </a:cubicBezTo>
                  <a:cubicBezTo>
                    <a:pt x="199" y="154"/>
                    <a:pt x="177" y="162"/>
                    <a:pt x="177" y="162"/>
                  </a:cubicBezTo>
                  <a:cubicBezTo>
                    <a:pt x="185" y="155"/>
                    <a:pt x="185" y="155"/>
                    <a:pt x="185" y="155"/>
                  </a:cubicBezTo>
                  <a:cubicBezTo>
                    <a:pt x="179" y="147"/>
                    <a:pt x="179" y="147"/>
                    <a:pt x="179" y="147"/>
                  </a:cubicBezTo>
                  <a:cubicBezTo>
                    <a:pt x="191" y="145"/>
                    <a:pt x="191" y="145"/>
                    <a:pt x="191" y="145"/>
                  </a:cubicBezTo>
                  <a:cubicBezTo>
                    <a:pt x="212" y="132"/>
                    <a:pt x="212" y="132"/>
                    <a:pt x="212" y="132"/>
                  </a:cubicBezTo>
                  <a:cubicBezTo>
                    <a:pt x="212" y="132"/>
                    <a:pt x="223" y="123"/>
                    <a:pt x="224" y="112"/>
                  </a:cubicBezTo>
                  <a:cubicBezTo>
                    <a:pt x="225" y="105"/>
                    <a:pt x="211" y="107"/>
                    <a:pt x="203" y="108"/>
                  </a:cubicBezTo>
                  <a:cubicBezTo>
                    <a:pt x="195" y="109"/>
                    <a:pt x="183" y="115"/>
                    <a:pt x="175" y="115"/>
                  </a:cubicBezTo>
                  <a:cubicBezTo>
                    <a:pt x="167" y="115"/>
                    <a:pt x="160" y="106"/>
                    <a:pt x="153" y="110"/>
                  </a:cubicBezTo>
                  <a:cubicBezTo>
                    <a:pt x="146" y="114"/>
                    <a:pt x="153" y="124"/>
                    <a:pt x="153" y="124"/>
                  </a:cubicBezTo>
                  <a:cubicBezTo>
                    <a:pt x="153" y="124"/>
                    <a:pt x="146" y="125"/>
                    <a:pt x="141" y="129"/>
                  </a:cubicBezTo>
                  <a:cubicBezTo>
                    <a:pt x="136" y="133"/>
                    <a:pt x="144" y="148"/>
                    <a:pt x="144" y="148"/>
                  </a:cubicBezTo>
                  <a:cubicBezTo>
                    <a:pt x="115" y="151"/>
                    <a:pt x="115" y="151"/>
                    <a:pt x="115" y="151"/>
                  </a:cubicBezTo>
                  <a:cubicBezTo>
                    <a:pt x="115" y="157"/>
                    <a:pt x="115" y="157"/>
                    <a:pt x="115" y="157"/>
                  </a:cubicBezTo>
                  <a:cubicBezTo>
                    <a:pt x="121" y="162"/>
                    <a:pt x="121" y="162"/>
                    <a:pt x="121" y="162"/>
                  </a:cubicBezTo>
                  <a:cubicBezTo>
                    <a:pt x="130" y="180"/>
                    <a:pt x="130" y="180"/>
                    <a:pt x="130" y="180"/>
                  </a:cubicBezTo>
                  <a:cubicBezTo>
                    <a:pt x="130" y="180"/>
                    <a:pt x="124" y="185"/>
                    <a:pt x="121" y="188"/>
                  </a:cubicBezTo>
                  <a:cubicBezTo>
                    <a:pt x="118" y="191"/>
                    <a:pt x="116" y="198"/>
                    <a:pt x="116" y="198"/>
                  </a:cubicBezTo>
                  <a:cubicBezTo>
                    <a:pt x="105" y="203"/>
                    <a:pt x="105" y="203"/>
                    <a:pt x="105" y="203"/>
                  </a:cubicBezTo>
                  <a:cubicBezTo>
                    <a:pt x="105" y="203"/>
                    <a:pt x="111" y="212"/>
                    <a:pt x="119" y="211"/>
                  </a:cubicBezTo>
                  <a:cubicBezTo>
                    <a:pt x="127" y="210"/>
                    <a:pt x="134" y="202"/>
                    <a:pt x="134" y="202"/>
                  </a:cubicBezTo>
                  <a:cubicBezTo>
                    <a:pt x="133" y="214"/>
                    <a:pt x="133" y="214"/>
                    <a:pt x="133" y="214"/>
                  </a:cubicBezTo>
                  <a:cubicBezTo>
                    <a:pt x="133" y="214"/>
                    <a:pt x="120" y="220"/>
                    <a:pt x="115" y="228"/>
                  </a:cubicBezTo>
                  <a:cubicBezTo>
                    <a:pt x="110" y="237"/>
                    <a:pt x="116" y="250"/>
                    <a:pt x="116" y="250"/>
                  </a:cubicBezTo>
                  <a:cubicBezTo>
                    <a:pt x="116" y="250"/>
                    <a:pt x="127" y="242"/>
                    <a:pt x="134" y="247"/>
                  </a:cubicBezTo>
                  <a:cubicBezTo>
                    <a:pt x="140" y="252"/>
                    <a:pt x="153" y="241"/>
                    <a:pt x="153" y="241"/>
                  </a:cubicBezTo>
                  <a:cubicBezTo>
                    <a:pt x="144" y="251"/>
                    <a:pt x="144" y="251"/>
                    <a:pt x="144" y="251"/>
                  </a:cubicBezTo>
                  <a:cubicBezTo>
                    <a:pt x="149" y="269"/>
                    <a:pt x="149" y="269"/>
                    <a:pt x="149" y="269"/>
                  </a:cubicBezTo>
                  <a:cubicBezTo>
                    <a:pt x="149" y="269"/>
                    <a:pt x="138" y="282"/>
                    <a:pt x="130" y="296"/>
                  </a:cubicBezTo>
                  <a:cubicBezTo>
                    <a:pt x="123" y="309"/>
                    <a:pt x="146" y="306"/>
                    <a:pt x="146" y="306"/>
                  </a:cubicBezTo>
                  <a:cubicBezTo>
                    <a:pt x="146" y="306"/>
                    <a:pt x="159" y="300"/>
                    <a:pt x="166" y="303"/>
                  </a:cubicBezTo>
                  <a:cubicBezTo>
                    <a:pt x="173" y="306"/>
                    <a:pt x="189" y="293"/>
                    <a:pt x="189" y="293"/>
                  </a:cubicBezTo>
                  <a:cubicBezTo>
                    <a:pt x="211" y="295"/>
                    <a:pt x="211" y="295"/>
                    <a:pt x="211" y="295"/>
                  </a:cubicBezTo>
                  <a:cubicBezTo>
                    <a:pt x="211" y="295"/>
                    <a:pt x="188" y="308"/>
                    <a:pt x="186" y="318"/>
                  </a:cubicBezTo>
                  <a:cubicBezTo>
                    <a:pt x="185" y="328"/>
                    <a:pt x="215" y="335"/>
                    <a:pt x="215" y="335"/>
                  </a:cubicBezTo>
                  <a:cubicBezTo>
                    <a:pt x="216" y="349"/>
                    <a:pt x="216" y="349"/>
                    <a:pt x="216" y="349"/>
                  </a:cubicBezTo>
                  <a:cubicBezTo>
                    <a:pt x="208" y="361"/>
                    <a:pt x="208" y="361"/>
                    <a:pt x="208" y="361"/>
                  </a:cubicBezTo>
                  <a:cubicBezTo>
                    <a:pt x="208" y="361"/>
                    <a:pt x="210" y="375"/>
                    <a:pt x="207" y="379"/>
                  </a:cubicBezTo>
                  <a:cubicBezTo>
                    <a:pt x="204" y="383"/>
                    <a:pt x="162" y="377"/>
                    <a:pt x="162" y="377"/>
                  </a:cubicBezTo>
                  <a:cubicBezTo>
                    <a:pt x="162" y="377"/>
                    <a:pt x="152" y="374"/>
                    <a:pt x="143" y="376"/>
                  </a:cubicBezTo>
                  <a:cubicBezTo>
                    <a:pt x="134" y="378"/>
                    <a:pt x="149" y="389"/>
                    <a:pt x="149" y="389"/>
                  </a:cubicBezTo>
                  <a:cubicBezTo>
                    <a:pt x="135" y="402"/>
                    <a:pt x="135" y="402"/>
                    <a:pt x="135" y="402"/>
                  </a:cubicBezTo>
                  <a:cubicBezTo>
                    <a:pt x="163" y="400"/>
                    <a:pt x="163" y="400"/>
                    <a:pt x="163" y="400"/>
                  </a:cubicBezTo>
                  <a:cubicBezTo>
                    <a:pt x="163" y="400"/>
                    <a:pt x="163" y="423"/>
                    <a:pt x="156" y="430"/>
                  </a:cubicBezTo>
                  <a:cubicBezTo>
                    <a:pt x="149" y="437"/>
                    <a:pt x="121" y="445"/>
                    <a:pt x="117" y="448"/>
                  </a:cubicBezTo>
                  <a:cubicBezTo>
                    <a:pt x="113" y="451"/>
                    <a:pt x="118" y="466"/>
                    <a:pt x="122" y="468"/>
                  </a:cubicBezTo>
                  <a:cubicBezTo>
                    <a:pt x="126" y="470"/>
                    <a:pt x="144" y="456"/>
                    <a:pt x="144" y="456"/>
                  </a:cubicBezTo>
                  <a:cubicBezTo>
                    <a:pt x="144" y="456"/>
                    <a:pt x="147" y="462"/>
                    <a:pt x="151" y="466"/>
                  </a:cubicBezTo>
                  <a:cubicBezTo>
                    <a:pt x="155" y="470"/>
                    <a:pt x="165" y="466"/>
                    <a:pt x="165" y="466"/>
                  </a:cubicBezTo>
                  <a:cubicBezTo>
                    <a:pt x="165" y="466"/>
                    <a:pt x="173" y="475"/>
                    <a:pt x="181" y="476"/>
                  </a:cubicBezTo>
                  <a:cubicBezTo>
                    <a:pt x="190" y="477"/>
                    <a:pt x="197" y="472"/>
                    <a:pt x="202" y="467"/>
                  </a:cubicBezTo>
                  <a:cubicBezTo>
                    <a:pt x="207" y="462"/>
                    <a:pt x="220" y="463"/>
                    <a:pt x="220" y="463"/>
                  </a:cubicBezTo>
                  <a:cubicBezTo>
                    <a:pt x="220" y="463"/>
                    <a:pt x="204" y="478"/>
                    <a:pt x="194" y="485"/>
                  </a:cubicBezTo>
                  <a:cubicBezTo>
                    <a:pt x="183" y="492"/>
                    <a:pt x="163" y="485"/>
                    <a:pt x="156" y="485"/>
                  </a:cubicBezTo>
                  <a:cubicBezTo>
                    <a:pt x="149" y="485"/>
                    <a:pt x="151" y="495"/>
                    <a:pt x="151" y="495"/>
                  </a:cubicBezTo>
                  <a:cubicBezTo>
                    <a:pt x="151" y="495"/>
                    <a:pt x="142" y="495"/>
                    <a:pt x="135" y="498"/>
                  </a:cubicBezTo>
                  <a:cubicBezTo>
                    <a:pt x="127" y="501"/>
                    <a:pt x="135" y="507"/>
                    <a:pt x="129" y="516"/>
                  </a:cubicBezTo>
                  <a:cubicBezTo>
                    <a:pt x="124" y="524"/>
                    <a:pt x="117" y="520"/>
                    <a:pt x="110" y="520"/>
                  </a:cubicBezTo>
                  <a:cubicBezTo>
                    <a:pt x="103" y="520"/>
                    <a:pt x="106" y="530"/>
                    <a:pt x="99" y="536"/>
                  </a:cubicBezTo>
                  <a:cubicBezTo>
                    <a:pt x="92" y="542"/>
                    <a:pt x="83" y="541"/>
                    <a:pt x="83" y="545"/>
                  </a:cubicBezTo>
                  <a:cubicBezTo>
                    <a:pt x="83" y="549"/>
                    <a:pt x="102" y="549"/>
                    <a:pt x="105" y="549"/>
                  </a:cubicBezTo>
                  <a:cubicBezTo>
                    <a:pt x="108" y="549"/>
                    <a:pt x="116" y="539"/>
                    <a:pt x="122" y="534"/>
                  </a:cubicBezTo>
                  <a:cubicBezTo>
                    <a:pt x="128" y="529"/>
                    <a:pt x="138" y="530"/>
                    <a:pt x="147" y="530"/>
                  </a:cubicBezTo>
                  <a:cubicBezTo>
                    <a:pt x="156" y="530"/>
                    <a:pt x="159" y="540"/>
                    <a:pt x="165" y="540"/>
                  </a:cubicBezTo>
                  <a:cubicBezTo>
                    <a:pt x="171" y="540"/>
                    <a:pt x="184" y="515"/>
                    <a:pt x="191" y="512"/>
                  </a:cubicBezTo>
                  <a:cubicBezTo>
                    <a:pt x="197" y="508"/>
                    <a:pt x="211" y="519"/>
                    <a:pt x="211" y="519"/>
                  </a:cubicBezTo>
                  <a:cubicBezTo>
                    <a:pt x="228" y="520"/>
                    <a:pt x="228" y="520"/>
                    <a:pt x="228" y="520"/>
                  </a:cubicBezTo>
                  <a:cubicBezTo>
                    <a:pt x="248" y="512"/>
                    <a:pt x="248" y="512"/>
                    <a:pt x="248" y="512"/>
                  </a:cubicBezTo>
                  <a:cubicBezTo>
                    <a:pt x="248" y="512"/>
                    <a:pt x="267" y="521"/>
                    <a:pt x="273" y="520"/>
                  </a:cubicBezTo>
                  <a:cubicBezTo>
                    <a:pt x="279" y="519"/>
                    <a:pt x="265" y="508"/>
                    <a:pt x="271" y="503"/>
                  </a:cubicBezTo>
                  <a:cubicBezTo>
                    <a:pt x="277" y="498"/>
                    <a:pt x="286" y="513"/>
                    <a:pt x="286" y="513"/>
                  </a:cubicBezTo>
                  <a:cubicBezTo>
                    <a:pt x="293" y="508"/>
                    <a:pt x="293" y="508"/>
                    <a:pt x="293" y="508"/>
                  </a:cubicBezTo>
                  <a:cubicBezTo>
                    <a:pt x="293" y="508"/>
                    <a:pt x="346" y="508"/>
                    <a:pt x="359" y="501"/>
                  </a:cubicBezTo>
                  <a:cubicBezTo>
                    <a:pt x="371" y="494"/>
                    <a:pt x="379" y="479"/>
                    <a:pt x="379" y="479"/>
                  </a:cubicBezTo>
                  <a:cubicBezTo>
                    <a:pt x="340" y="474"/>
                    <a:pt x="340" y="474"/>
                    <a:pt x="340" y="474"/>
                  </a:cubicBezTo>
                  <a:cubicBezTo>
                    <a:pt x="358" y="471"/>
                    <a:pt x="358" y="471"/>
                    <a:pt x="358" y="471"/>
                  </a:cubicBezTo>
                  <a:cubicBezTo>
                    <a:pt x="354" y="461"/>
                    <a:pt x="354" y="461"/>
                    <a:pt x="354" y="461"/>
                  </a:cubicBezTo>
                  <a:cubicBezTo>
                    <a:pt x="354" y="461"/>
                    <a:pt x="368" y="448"/>
                    <a:pt x="375" y="447"/>
                  </a:cubicBezTo>
                  <a:cubicBezTo>
                    <a:pt x="382" y="446"/>
                    <a:pt x="393" y="435"/>
                    <a:pt x="394" y="415"/>
                  </a:cubicBezTo>
                  <a:cubicBezTo>
                    <a:pt x="395" y="394"/>
                    <a:pt x="346" y="395"/>
                    <a:pt x="346" y="395"/>
                  </a:cubicBezTo>
                  <a:close/>
                  <a:moveTo>
                    <a:pt x="157" y="325"/>
                  </a:moveTo>
                  <a:cubicBezTo>
                    <a:pt x="152" y="310"/>
                    <a:pt x="147" y="330"/>
                    <a:pt x="138" y="338"/>
                  </a:cubicBezTo>
                  <a:cubicBezTo>
                    <a:pt x="138" y="338"/>
                    <a:pt x="162" y="340"/>
                    <a:pt x="157" y="325"/>
                  </a:cubicBezTo>
                  <a:close/>
                  <a:moveTo>
                    <a:pt x="94" y="338"/>
                  </a:moveTo>
                  <a:cubicBezTo>
                    <a:pt x="97" y="335"/>
                    <a:pt x="99" y="329"/>
                    <a:pt x="99" y="329"/>
                  </a:cubicBezTo>
                  <a:cubicBezTo>
                    <a:pt x="99" y="329"/>
                    <a:pt x="104" y="336"/>
                    <a:pt x="107" y="330"/>
                  </a:cubicBezTo>
                  <a:cubicBezTo>
                    <a:pt x="110" y="324"/>
                    <a:pt x="117" y="314"/>
                    <a:pt x="110" y="308"/>
                  </a:cubicBezTo>
                  <a:cubicBezTo>
                    <a:pt x="103" y="302"/>
                    <a:pt x="103" y="293"/>
                    <a:pt x="103" y="293"/>
                  </a:cubicBezTo>
                  <a:cubicBezTo>
                    <a:pt x="98" y="295"/>
                    <a:pt x="98" y="295"/>
                    <a:pt x="98" y="295"/>
                  </a:cubicBezTo>
                  <a:cubicBezTo>
                    <a:pt x="98" y="295"/>
                    <a:pt x="93" y="283"/>
                    <a:pt x="86" y="281"/>
                  </a:cubicBezTo>
                  <a:cubicBezTo>
                    <a:pt x="79" y="279"/>
                    <a:pt x="61" y="282"/>
                    <a:pt x="61" y="282"/>
                  </a:cubicBezTo>
                  <a:cubicBezTo>
                    <a:pt x="61" y="282"/>
                    <a:pt x="61" y="282"/>
                    <a:pt x="61" y="281"/>
                  </a:cubicBezTo>
                  <a:cubicBezTo>
                    <a:pt x="58" y="288"/>
                    <a:pt x="58" y="288"/>
                    <a:pt x="58" y="288"/>
                  </a:cubicBezTo>
                  <a:cubicBezTo>
                    <a:pt x="28" y="302"/>
                    <a:pt x="28" y="302"/>
                    <a:pt x="28" y="302"/>
                  </a:cubicBezTo>
                  <a:cubicBezTo>
                    <a:pt x="29" y="312"/>
                    <a:pt x="29" y="312"/>
                    <a:pt x="29" y="312"/>
                  </a:cubicBezTo>
                  <a:cubicBezTo>
                    <a:pt x="29" y="312"/>
                    <a:pt x="0" y="318"/>
                    <a:pt x="13" y="325"/>
                  </a:cubicBezTo>
                  <a:cubicBezTo>
                    <a:pt x="26" y="333"/>
                    <a:pt x="38" y="335"/>
                    <a:pt x="38" y="335"/>
                  </a:cubicBezTo>
                  <a:cubicBezTo>
                    <a:pt x="55" y="319"/>
                    <a:pt x="55" y="319"/>
                    <a:pt x="55" y="319"/>
                  </a:cubicBezTo>
                  <a:cubicBezTo>
                    <a:pt x="67" y="335"/>
                    <a:pt x="67" y="335"/>
                    <a:pt x="67" y="335"/>
                  </a:cubicBezTo>
                  <a:cubicBezTo>
                    <a:pt x="89" y="340"/>
                    <a:pt x="89" y="340"/>
                    <a:pt x="89" y="340"/>
                  </a:cubicBezTo>
                  <a:cubicBezTo>
                    <a:pt x="91" y="340"/>
                    <a:pt x="93" y="339"/>
                    <a:pt x="94" y="338"/>
                  </a:cubicBezTo>
                  <a:close/>
                  <a:moveTo>
                    <a:pt x="63" y="155"/>
                  </a:moveTo>
                  <a:cubicBezTo>
                    <a:pt x="57" y="155"/>
                    <a:pt x="54" y="155"/>
                    <a:pt x="52" y="163"/>
                  </a:cubicBezTo>
                  <a:cubicBezTo>
                    <a:pt x="66" y="163"/>
                    <a:pt x="66" y="163"/>
                    <a:pt x="66" y="163"/>
                  </a:cubicBezTo>
                  <a:cubicBezTo>
                    <a:pt x="66" y="163"/>
                    <a:pt x="69" y="155"/>
                    <a:pt x="63" y="155"/>
                  </a:cubicBezTo>
                  <a:close/>
                  <a:moveTo>
                    <a:pt x="82" y="144"/>
                  </a:moveTo>
                  <a:cubicBezTo>
                    <a:pt x="82" y="144"/>
                    <a:pt x="88" y="146"/>
                    <a:pt x="94" y="145"/>
                  </a:cubicBezTo>
                  <a:cubicBezTo>
                    <a:pt x="100" y="144"/>
                    <a:pt x="108" y="115"/>
                    <a:pt x="108" y="115"/>
                  </a:cubicBezTo>
                  <a:cubicBezTo>
                    <a:pt x="108" y="115"/>
                    <a:pt x="100" y="117"/>
                    <a:pt x="94" y="122"/>
                  </a:cubicBezTo>
                  <a:cubicBezTo>
                    <a:pt x="88" y="126"/>
                    <a:pt x="86" y="133"/>
                    <a:pt x="86" y="133"/>
                  </a:cubicBezTo>
                  <a:cubicBezTo>
                    <a:pt x="86" y="133"/>
                    <a:pt x="78" y="125"/>
                    <a:pt x="72" y="128"/>
                  </a:cubicBezTo>
                  <a:cubicBezTo>
                    <a:pt x="67" y="131"/>
                    <a:pt x="73" y="153"/>
                    <a:pt x="73" y="153"/>
                  </a:cubicBezTo>
                  <a:lnTo>
                    <a:pt x="82" y="144"/>
                  </a:lnTo>
                  <a:close/>
                  <a:moveTo>
                    <a:pt x="57" y="169"/>
                  </a:moveTo>
                  <a:cubicBezTo>
                    <a:pt x="51" y="191"/>
                    <a:pt x="51" y="191"/>
                    <a:pt x="51" y="191"/>
                  </a:cubicBezTo>
                  <a:cubicBezTo>
                    <a:pt x="62" y="177"/>
                    <a:pt x="62" y="177"/>
                    <a:pt x="62" y="177"/>
                  </a:cubicBezTo>
                  <a:lnTo>
                    <a:pt x="57" y="16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53" name="Ierland">
              <a:extLst>
                <a:ext uri="{FF2B5EF4-FFF2-40B4-BE49-F238E27FC236}">
                  <a16:creationId xmlns:a16="http://schemas.microsoft.com/office/drawing/2014/main" id="{85EC4EDE-767C-4D40-9133-71DC6C5A198B}"/>
                </a:ext>
              </a:extLst>
            </p:cNvPr>
            <p:cNvSpPr>
              <a:spLocks/>
            </p:cNvSpPr>
            <p:nvPr/>
          </p:nvSpPr>
          <p:spPr bwMode="gray">
            <a:xfrm>
              <a:off x="5383326" y="1745986"/>
              <a:ext cx="142747" cy="151271"/>
            </a:xfrm>
            <a:custGeom>
              <a:avLst/>
              <a:gdLst>
                <a:gd name="T0" fmla="*/ 186 w 189"/>
                <a:gd name="T1" fmla="*/ 104 h 202"/>
                <a:gd name="T2" fmla="*/ 177 w 189"/>
                <a:gd name="T3" fmla="*/ 87 h 202"/>
                <a:gd name="T4" fmla="*/ 175 w 189"/>
                <a:gd name="T5" fmla="*/ 73 h 202"/>
                <a:gd name="T6" fmla="*/ 189 w 189"/>
                <a:gd name="T7" fmla="*/ 66 h 202"/>
                <a:gd name="T8" fmla="*/ 167 w 189"/>
                <a:gd name="T9" fmla="*/ 61 h 202"/>
                <a:gd name="T10" fmla="*/ 155 w 189"/>
                <a:gd name="T11" fmla="*/ 45 h 202"/>
                <a:gd name="T12" fmla="*/ 138 w 189"/>
                <a:gd name="T13" fmla="*/ 61 h 202"/>
                <a:gd name="T14" fmla="*/ 113 w 189"/>
                <a:gd name="T15" fmla="*/ 51 h 202"/>
                <a:gd name="T16" fmla="*/ 129 w 189"/>
                <a:gd name="T17" fmla="*/ 38 h 202"/>
                <a:gd name="T18" fmla="*/ 128 w 189"/>
                <a:gd name="T19" fmla="*/ 28 h 202"/>
                <a:gd name="T20" fmla="*/ 158 w 189"/>
                <a:gd name="T21" fmla="*/ 14 h 202"/>
                <a:gd name="T22" fmla="*/ 161 w 189"/>
                <a:gd name="T23" fmla="*/ 7 h 202"/>
                <a:gd name="T24" fmla="*/ 153 w 189"/>
                <a:gd name="T25" fmla="*/ 2 h 202"/>
                <a:gd name="T26" fmla="*/ 138 w 189"/>
                <a:gd name="T27" fmla="*/ 14 h 202"/>
                <a:gd name="T28" fmla="*/ 134 w 189"/>
                <a:gd name="T29" fmla="*/ 4 h 202"/>
                <a:gd name="T30" fmla="*/ 107 w 189"/>
                <a:gd name="T31" fmla="*/ 9 h 202"/>
                <a:gd name="T32" fmla="*/ 99 w 189"/>
                <a:gd name="T33" fmla="*/ 30 h 202"/>
                <a:gd name="T34" fmla="*/ 84 w 189"/>
                <a:gd name="T35" fmla="*/ 35 h 202"/>
                <a:gd name="T36" fmla="*/ 102 w 189"/>
                <a:gd name="T37" fmla="*/ 44 h 202"/>
                <a:gd name="T38" fmla="*/ 92 w 189"/>
                <a:gd name="T39" fmla="*/ 50 h 202"/>
                <a:gd name="T40" fmla="*/ 87 w 189"/>
                <a:gd name="T41" fmla="*/ 57 h 202"/>
                <a:gd name="T42" fmla="*/ 69 w 189"/>
                <a:gd name="T43" fmla="*/ 56 h 202"/>
                <a:gd name="T44" fmla="*/ 69 w 189"/>
                <a:gd name="T45" fmla="*/ 61 h 202"/>
                <a:gd name="T46" fmla="*/ 48 w 189"/>
                <a:gd name="T47" fmla="*/ 51 h 202"/>
                <a:gd name="T48" fmla="*/ 30 w 189"/>
                <a:gd name="T49" fmla="*/ 54 h 202"/>
                <a:gd name="T50" fmla="*/ 33 w 189"/>
                <a:gd name="T51" fmla="*/ 71 h 202"/>
                <a:gd name="T52" fmla="*/ 42 w 189"/>
                <a:gd name="T53" fmla="*/ 79 h 202"/>
                <a:gd name="T54" fmla="*/ 31 w 189"/>
                <a:gd name="T55" fmla="*/ 86 h 202"/>
                <a:gd name="T56" fmla="*/ 25 w 189"/>
                <a:gd name="T57" fmla="*/ 98 h 202"/>
                <a:gd name="T58" fmla="*/ 48 w 189"/>
                <a:gd name="T59" fmla="*/ 107 h 202"/>
                <a:gd name="T60" fmla="*/ 66 w 189"/>
                <a:gd name="T61" fmla="*/ 107 h 202"/>
                <a:gd name="T62" fmla="*/ 50 w 189"/>
                <a:gd name="T63" fmla="*/ 116 h 202"/>
                <a:gd name="T64" fmla="*/ 50 w 189"/>
                <a:gd name="T65" fmla="*/ 130 h 202"/>
                <a:gd name="T66" fmla="*/ 35 w 189"/>
                <a:gd name="T67" fmla="*/ 134 h 202"/>
                <a:gd name="T68" fmla="*/ 30 w 189"/>
                <a:gd name="T69" fmla="*/ 156 h 202"/>
                <a:gd name="T70" fmla="*/ 4 w 189"/>
                <a:gd name="T71" fmla="*/ 161 h 202"/>
                <a:gd name="T72" fmla="*/ 15 w 189"/>
                <a:gd name="T73" fmla="*/ 167 h 202"/>
                <a:gd name="T74" fmla="*/ 0 w 189"/>
                <a:gd name="T75" fmla="*/ 176 h 202"/>
                <a:gd name="T76" fmla="*/ 7 w 189"/>
                <a:gd name="T77" fmla="*/ 183 h 202"/>
                <a:gd name="T78" fmla="*/ 30 w 189"/>
                <a:gd name="T79" fmla="*/ 180 h 202"/>
                <a:gd name="T80" fmla="*/ 19 w 189"/>
                <a:gd name="T81" fmla="*/ 192 h 202"/>
                <a:gd name="T82" fmla="*/ 35 w 189"/>
                <a:gd name="T83" fmla="*/ 190 h 202"/>
                <a:gd name="T84" fmla="*/ 29 w 189"/>
                <a:gd name="T85" fmla="*/ 202 h 202"/>
                <a:gd name="T86" fmla="*/ 74 w 189"/>
                <a:gd name="T87" fmla="*/ 191 h 202"/>
                <a:gd name="T88" fmla="*/ 83 w 189"/>
                <a:gd name="T89" fmla="*/ 178 h 202"/>
                <a:gd name="T90" fmla="*/ 102 w 189"/>
                <a:gd name="T91" fmla="*/ 178 h 202"/>
                <a:gd name="T92" fmla="*/ 124 w 189"/>
                <a:gd name="T93" fmla="*/ 166 h 202"/>
                <a:gd name="T94" fmla="*/ 140 w 189"/>
                <a:gd name="T95" fmla="*/ 165 h 202"/>
                <a:gd name="T96" fmla="*/ 143 w 189"/>
                <a:gd name="T97" fmla="*/ 159 h 202"/>
                <a:gd name="T98" fmla="*/ 168 w 189"/>
                <a:gd name="T99" fmla="*/ 160 h 202"/>
                <a:gd name="T100" fmla="*/ 167 w 189"/>
                <a:gd name="T101" fmla="*/ 148 h 202"/>
                <a:gd name="T102" fmla="*/ 179 w 189"/>
                <a:gd name="T103" fmla="*/ 146 h 202"/>
                <a:gd name="T104" fmla="*/ 178 w 189"/>
                <a:gd name="T105" fmla="*/ 133 h 202"/>
                <a:gd name="T106" fmla="*/ 186 w 189"/>
                <a:gd name="T107" fmla="*/ 10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202">
                  <a:moveTo>
                    <a:pt x="186" y="104"/>
                  </a:moveTo>
                  <a:cubicBezTo>
                    <a:pt x="186" y="94"/>
                    <a:pt x="177" y="87"/>
                    <a:pt x="177" y="87"/>
                  </a:cubicBezTo>
                  <a:cubicBezTo>
                    <a:pt x="177" y="87"/>
                    <a:pt x="177" y="78"/>
                    <a:pt x="175" y="73"/>
                  </a:cubicBezTo>
                  <a:cubicBezTo>
                    <a:pt x="175" y="69"/>
                    <a:pt x="184" y="68"/>
                    <a:pt x="189" y="66"/>
                  </a:cubicBezTo>
                  <a:cubicBezTo>
                    <a:pt x="167" y="61"/>
                    <a:pt x="167" y="61"/>
                    <a:pt x="167" y="61"/>
                  </a:cubicBezTo>
                  <a:cubicBezTo>
                    <a:pt x="155" y="45"/>
                    <a:pt x="155" y="45"/>
                    <a:pt x="155" y="45"/>
                  </a:cubicBezTo>
                  <a:cubicBezTo>
                    <a:pt x="138" y="61"/>
                    <a:pt x="138" y="61"/>
                    <a:pt x="138" y="61"/>
                  </a:cubicBezTo>
                  <a:cubicBezTo>
                    <a:pt x="138" y="61"/>
                    <a:pt x="126" y="59"/>
                    <a:pt x="113" y="51"/>
                  </a:cubicBezTo>
                  <a:cubicBezTo>
                    <a:pt x="100" y="44"/>
                    <a:pt x="129" y="38"/>
                    <a:pt x="129" y="38"/>
                  </a:cubicBezTo>
                  <a:cubicBezTo>
                    <a:pt x="128" y="28"/>
                    <a:pt x="128" y="28"/>
                    <a:pt x="128" y="28"/>
                  </a:cubicBezTo>
                  <a:cubicBezTo>
                    <a:pt x="158" y="14"/>
                    <a:pt x="158" y="14"/>
                    <a:pt x="158" y="14"/>
                  </a:cubicBezTo>
                  <a:cubicBezTo>
                    <a:pt x="161" y="7"/>
                    <a:pt x="161" y="7"/>
                    <a:pt x="161" y="7"/>
                  </a:cubicBezTo>
                  <a:cubicBezTo>
                    <a:pt x="160" y="6"/>
                    <a:pt x="158" y="4"/>
                    <a:pt x="153" y="2"/>
                  </a:cubicBezTo>
                  <a:cubicBezTo>
                    <a:pt x="146" y="0"/>
                    <a:pt x="138" y="14"/>
                    <a:pt x="138" y="14"/>
                  </a:cubicBezTo>
                  <a:cubicBezTo>
                    <a:pt x="134" y="4"/>
                    <a:pt x="134" y="4"/>
                    <a:pt x="134" y="4"/>
                  </a:cubicBezTo>
                  <a:cubicBezTo>
                    <a:pt x="134" y="4"/>
                    <a:pt x="111" y="4"/>
                    <a:pt x="107" y="9"/>
                  </a:cubicBezTo>
                  <a:cubicBezTo>
                    <a:pt x="103" y="15"/>
                    <a:pt x="99" y="30"/>
                    <a:pt x="99" y="30"/>
                  </a:cubicBezTo>
                  <a:cubicBezTo>
                    <a:pt x="99" y="30"/>
                    <a:pt x="84" y="29"/>
                    <a:pt x="84" y="35"/>
                  </a:cubicBezTo>
                  <a:cubicBezTo>
                    <a:pt x="84" y="41"/>
                    <a:pt x="106" y="37"/>
                    <a:pt x="102" y="44"/>
                  </a:cubicBezTo>
                  <a:cubicBezTo>
                    <a:pt x="98" y="51"/>
                    <a:pt x="94" y="47"/>
                    <a:pt x="92" y="50"/>
                  </a:cubicBezTo>
                  <a:cubicBezTo>
                    <a:pt x="90" y="53"/>
                    <a:pt x="87" y="57"/>
                    <a:pt x="87" y="57"/>
                  </a:cubicBezTo>
                  <a:cubicBezTo>
                    <a:pt x="69" y="56"/>
                    <a:pt x="69" y="56"/>
                    <a:pt x="69" y="56"/>
                  </a:cubicBezTo>
                  <a:cubicBezTo>
                    <a:pt x="69" y="61"/>
                    <a:pt x="69" y="61"/>
                    <a:pt x="69" y="61"/>
                  </a:cubicBezTo>
                  <a:cubicBezTo>
                    <a:pt x="69" y="61"/>
                    <a:pt x="56" y="47"/>
                    <a:pt x="48" y="51"/>
                  </a:cubicBezTo>
                  <a:cubicBezTo>
                    <a:pt x="40" y="55"/>
                    <a:pt x="30" y="54"/>
                    <a:pt x="30" y="54"/>
                  </a:cubicBezTo>
                  <a:cubicBezTo>
                    <a:pt x="30" y="54"/>
                    <a:pt x="28" y="71"/>
                    <a:pt x="33" y="71"/>
                  </a:cubicBezTo>
                  <a:cubicBezTo>
                    <a:pt x="38" y="71"/>
                    <a:pt x="42" y="79"/>
                    <a:pt x="42" y="79"/>
                  </a:cubicBezTo>
                  <a:cubicBezTo>
                    <a:pt x="31" y="86"/>
                    <a:pt x="31" y="86"/>
                    <a:pt x="31" y="86"/>
                  </a:cubicBezTo>
                  <a:cubicBezTo>
                    <a:pt x="31" y="86"/>
                    <a:pt x="20" y="90"/>
                    <a:pt x="25" y="98"/>
                  </a:cubicBezTo>
                  <a:cubicBezTo>
                    <a:pt x="30" y="106"/>
                    <a:pt x="48" y="107"/>
                    <a:pt x="48" y="107"/>
                  </a:cubicBezTo>
                  <a:cubicBezTo>
                    <a:pt x="48" y="107"/>
                    <a:pt x="67" y="99"/>
                    <a:pt x="66" y="107"/>
                  </a:cubicBezTo>
                  <a:cubicBezTo>
                    <a:pt x="65" y="115"/>
                    <a:pt x="50" y="116"/>
                    <a:pt x="50" y="116"/>
                  </a:cubicBezTo>
                  <a:cubicBezTo>
                    <a:pt x="50" y="130"/>
                    <a:pt x="50" y="130"/>
                    <a:pt x="50" y="130"/>
                  </a:cubicBezTo>
                  <a:cubicBezTo>
                    <a:pt x="50" y="130"/>
                    <a:pt x="37" y="125"/>
                    <a:pt x="35" y="134"/>
                  </a:cubicBezTo>
                  <a:cubicBezTo>
                    <a:pt x="33" y="143"/>
                    <a:pt x="30" y="156"/>
                    <a:pt x="30" y="156"/>
                  </a:cubicBezTo>
                  <a:cubicBezTo>
                    <a:pt x="30" y="156"/>
                    <a:pt x="5" y="156"/>
                    <a:pt x="4" y="161"/>
                  </a:cubicBezTo>
                  <a:cubicBezTo>
                    <a:pt x="3" y="166"/>
                    <a:pt x="15" y="167"/>
                    <a:pt x="15" y="167"/>
                  </a:cubicBezTo>
                  <a:cubicBezTo>
                    <a:pt x="15" y="167"/>
                    <a:pt x="0" y="169"/>
                    <a:pt x="0" y="176"/>
                  </a:cubicBezTo>
                  <a:cubicBezTo>
                    <a:pt x="0" y="184"/>
                    <a:pt x="7" y="183"/>
                    <a:pt x="7" y="183"/>
                  </a:cubicBezTo>
                  <a:cubicBezTo>
                    <a:pt x="30" y="180"/>
                    <a:pt x="30" y="180"/>
                    <a:pt x="30" y="180"/>
                  </a:cubicBezTo>
                  <a:cubicBezTo>
                    <a:pt x="19" y="192"/>
                    <a:pt x="19" y="192"/>
                    <a:pt x="19" y="192"/>
                  </a:cubicBezTo>
                  <a:cubicBezTo>
                    <a:pt x="19" y="192"/>
                    <a:pt x="36" y="187"/>
                    <a:pt x="35" y="190"/>
                  </a:cubicBezTo>
                  <a:cubicBezTo>
                    <a:pt x="34" y="193"/>
                    <a:pt x="14" y="202"/>
                    <a:pt x="29" y="202"/>
                  </a:cubicBezTo>
                  <a:cubicBezTo>
                    <a:pt x="44" y="202"/>
                    <a:pt x="65" y="196"/>
                    <a:pt x="74" y="191"/>
                  </a:cubicBezTo>
                  <a:cubicBezTo>
                    <a:pt x="83" y="186"/>
                    <a:pt x="83" y="178"/>
                    <a:pt x="83" y="178"/>
                  </a:cubicBezTo>
                  <a:cubicBezTo>
                    <a:pt x="83" y="178"/>
                    <a:pt x="93" y="184"/>
                    <a:pt x="102" y="178"/>
                  </a:cubicBezTo>
                  <a:cubicBezTo>
                    <a:pt x="111" y="173"/>
                    <a:pt x="112" y="167"/>
                    <a:pt x="124" y="166"/>
                  </a:cubicBezTo>
                  <a:cubicBezTo>
                    <a:pt x="135" y="165"/>
                    <a:pt x="140" y="165"/>
                    <a:pt x="140" y="165"/>
                  </a:cubicBezTo>
                  <a:cubicBezTo>
                    <a:pt x="143" y="159"/>
                    <a:pt x="143" y="159"/>
                    <a:pt x="143" y="159"/>
                  </a:cubicBezTo>
                  <a:cubicBezTo>
                    <a:pt x="168" y="160"/>
                    <a:pt x="168" y="160"/>
                    <a:pt x="168" y="160"/>
                  </a:cubicBezTo>
                  <a:cubicBezTo>
                    <a:pt x="167" y="148"/>
                    <a:pt x="167" y="148"/>
                    <a:pt x="167" y="148"/>
                  </a:cubicBezTo>
                  <a:cubicBezTo>
                    <a:pt x="167" y="148"/>
                    <a:pt x="179" y="150"/>
                    <a:pt x="179" y="146"/>
                  </a:cubicBezTo>
                  <a:cubicBezTo>
                    <a:pt x="179" y="142"/>
                    <a:pt x="174" y="138"/>
                    <a:pt x="178" y="133"/>
                  </a:cubicBezTo>
                  <a:cubicBezTo>
                    <a:pt x="181" y="128"/>
                    <a:pt x="186" y="114"/>
                    <a:pt x="186" y="10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54" name="Estand">
              <a:extLst>
                <a:ext uri="{FF2B5EF4-FFF2-40B4-BE49-F238E27FC236}">
                  <a16:creationId xmlns:a16="http://schemas.microsoft.com/office/drawing/2014/main" id="{9F5F0724-EE4B-4F7F-B1FF-6851B32DD558}"/>
                </a:ext>
              </a:extLst>
            </p:cNvPr>
            <p:cNvSpPr>
              <a:spLocks noEditPoints="1"/>
            </p:cNvSpPr>
            <p:nvPr/>
          </p:nvSpPr>
          <p:spPr bwMode="gray">
            <a:xfrm>
              <a:off x="6346341" y="1584063"/>
              <a:ext cx="178967" cy="80961"/>
            </a:xfrm>
            <a:custGeom>
              <a:avLst/>
              <a:gdLst>
                <a:gd name="T0" fmla="*/ 228 w 237"/>
                <a:gd name="T1" fmla="*/ 76 h 107"/>
                <a:gd name="T2" fmla="*/ 221 w 237"/>
                <a:gd name="T3" fmla="*/ 74 h 107"/>
                <a:gd name="T4" fmla="*/ 226 w 237"/>
                <a:gd name="T5" fmla="*/ 56 h 107"/>
                <a:gd name="T6" fmla="*/ 217 w 237"/>
                <a:gd name="T7" fmla="*/ 52 h 107"/>
                <a:gd name="T8" fmla="*/ 220 w 237"/>
                <a:gd name="T9" fmla="*/ 36 h 107"/>
                <a:gd name="T10" fmla="*/ 231 w 237"/>
                <a:gd name="T11" fmla="*/ 30 h 107"/>
                <a:gd name="T12" fmla="*/ 228 w 237"/>
                <a:gd name="T13" fmla="*/ 21 h 107"/>
                <a:gd name="T14" fmla="*/ 231 w 237"/>
                <a:gd name="T15" fmla="*/ 11 h 107"/>
                <a:gd name="T16" fmla="*/ 170 w 237"/>
                <a:gd name="T17" fmla="*/ 1 h 107"/>
                <a:gd name="T18" fmla="*/ 110 w 237"/>
                <a:gd name="T19" fmla="*/ 6 h 107"/>
                <a:gd name="T20" fmla="*/ 60 w 237"/>
                <a:gd name="T21" fmla="*/ 31 h 107"/>
                <a:gd name="T22" fmla="*/ 66 w 237"/>
                <a:gd name="T23" fmla="*/ 56 h 107"/>
                <a:gd name="T24" fmla="*/ 105 w 237"/>
                <a:gd name="T25" fmla="*/ 61 h 107"/>
                <a:gd name="T26" fmla="*/ 98 w 237"/>
                <a:gd name="T27" fmla="*/ 85 h 107"/>
                <a:gd name="T28" fmla="*/ 102 w 237"/>
                <a:gd name="T29" fmla="*/ 85 h 107"/>
                <a:gd name="T30" fmla="*/ 123 w 237"/>
                <a:gd name="T31" fmla="*/ 79 h 107"/>
                <a:gd name="T32" fmla="*/ 144 w 237"/>
                <a:gd name="T33" fmla="*/ 78 h 107"/>
                <a:gd name="T34" fmla="*/ 172 w 237"/>
                <a:gd name="T35" fmla="*/ 95 h 107"/>
                <a:gd name="T36" fmla="*/ 192 w 237"/>
                <a:gd name="T37" fmla="*/ 107 h 107"/>
                <a:gd name="T38" fmla="*/ 203 w 237"/>
                <a:gd name="T39" fmla="*/ 101 h 107"/>
                <a:gd name="T40" fmla="*/ 216 w 237"/>
                <a:gd name="T41" fmla="*/ 106 h 107"/>
                <a:gd name="T42" fmla="*/ 224 w 237"/>
                <a:gd name="T43" fmla="*/ 105 h 107"/>
                <a:gd name="T44" fmla="*/ 224 w 237"/>
                <a:gd name="T45" fmla="*/ 97 h 107"/>
                <a:gd name="T46" fmla="*/ 237 w 237"/>
                <a:gd name="T47" fmla="*/ 88 h 107"/>
                <a:gd name="T48" fmla="*/ 228 w 237"/>
                <a:gd name="T49" fmla="*/ 76 h 107"/>
                <a:gd name="T50" fmla="*/ 27 w 237"/>
                <a:gd name="T51" fmla="*/ 53 h 107"/>
                <a:gd name="T52" fmla="*/ 7 w 237"/>
                <a:gd name="T53" fmla="*/ 55 h 107"/>
                <a:gd name="T54" fmla="*/ 9 w 237"/>
                <a:gd name="T55" fmla="*/ 74 h 107"/>
                <a:gd name="T56" fmla="*/ 14 w 237"/>
                <a:gd name="T57" fmla="*/ 87 h 107"/>
                <a:gd name="T58" fmla="*/ 34 w 237"/>
                <a:gd name="T59" fmla="*/ 74 h 107"/>
                <a:gd name="T60" fmla="*/ 55 w 237"/>
                <a:gd name="T61" fmla="*/ 60 h 107"/>
                <a:gd name="T62" fmla="*/ 51 w 237"/>
                <a:gd name="T63" fmla="*/ 49 h 107"/>
                <a:gd name="T64" fmla="*/ 27 w 237"/>
                <a:gd name="T65" fmla="*/ 53 h 107"/>
                <a:gd name="T66" fmla="*/ 29 w 237"/>
                <a:gd name="T67" fmla="*/ 45 h 107"/>
                <a:gd name="T68" fmla="*/ 35 w 237"/>
                <a:gd name="T69" fmla="*/ 25 h 107"/>
                <a:gd name="T70" fmla="*/ 29 w 237"/>
                <a:gd name="T71" fmla="*/ 4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107">
                  <a:moveTo>
                    <a:pt x="228" y="76"/>
                  </a:moveTo>
                  <a:cubicBezTo>
                    <a:pt x="221" y="74"/>
                    <a:pt x="221" y="74"/>
                    <a:pt x="221" y="74"/>
                  </a:cubicBezTo>
                  <a:cubicBezTo>
                    <a:pt x="226" y="56"/>
                    <a:pt x="226" y="56"/>
                    <a:pt x="226" y="56"/>
                  </a:cubicBezTo>
                  <a:cubicBezTo>
                    <a:pt x="217" y="52"/>
                    <a:pt x="217" y="52"/>
                    <a:pt x="217" y="52"/>
                  </a:cubicBezTo>
                  <a:cubicBezTo>
                    <a:pt x="217" y="52"/>
                    <a:pt x="216" y="38"/>
                    <a:pt x="220" y="36"/>
                  </a:cubicBezTo>
                  <a:cubicBezTo>
                    <a:pt x="224" y="34"/>
                    <a:pt x="231" y="30"/>
                    <a:pt x="231" y="30"/>
                  </a:cubicBezTo>
                  <a:cubicBezTo>
                    <a:pt x="228" y="21"/>
                    <a:pt x="228" y="21"/>
                    <a:pt x="228" y="21"/>
                  </a:cubicBezTo>
                  <a:cubicBezTo>
                    <a:pt x="231" y="11"/>
                    <a:pt x="231" y="11"/>
                    <a:pt x="231" y="11"/>
                  </a:cubicBezTo>
                  <a:cubicBezTo>
                    <a:pt x="215" y="8"/>
                    <a:pt x="180" y="2"/>
                    <a:pt x="170" y="1"/>
                  </a:cubicBezTo>
                  <a:cubicBezTo>
                    <a:pt x="157" y="0"/>
                    <a:pt x="110" y="6"/>
                    <a:pt x="110" y="6"/>
                  </a:cubicBezTo>
                  <a:cubicBezTo>
                    <a:pt x="110" y="6"/>
                    <a:pt x="60" y="24"/>
                    <a:pt x="60" y="31"/>
                  </a:cubicBezTo>
                  <a:cubicBezTo>
                    <a:pt x="60" y="38"/>
                    <a:pt x="66" y="56"/>
                    <a:pt x="66" y="56"/>
                  </a:cubicBezTo>
                  <a:cubicBezTo>
                    <a:pt x="105" y="61"/>
                    <a:pt x="105" y="61"/>
                    <a:pt x="105" y="61"/>
                  </a:cubicBezTo>
                  <a:cubicBezTo>
                    <a:pt x="98" y="85"/>
                    <a:pt x="98" y="85"/>
                    <a:pt x="98" y="85"/>
                  </a:cubicBezTo>
                  <a:cubicBezTo>
                    <a:pt x="102" y="85"/>
                    <a:pt x="102" y="85"/>
                    <a:pt x="102" y="85"/>
                  </a:cubicBezTo>
                  <a:cubicBezTo>
                    <a:pt x="123" y="79"/>
                    <a:pt x="123" y="79"/>
                    <a:pt x="123" y="79"/>
                  </a:cubicBezTo>
                  <a:cubicBezTo>
                    <a:pt x="123" y="79"/>
                    <a:pt x="129" y="75"/>
                    <a:pt x="144" y="78"/>
                  </a:cubicBezTo>
                  <a:cubicBezTo>
                    <a:pt x="159" y="81"/>
                    <a:pt x="161" y="86"/>
                    <a:pt x="172" y="95"/>
                  </a:cubicBezTo>
                  <a:cubicBezTo>
                    <a:pt x="183" y="104"/>
                    <a:pt x="186" y="107"/>
                    <a:pt x="192" y="107"/>
                  </a:cubicBezTo>
                  <a:cubicBezTo>
                    <a:pt x="198" y="107"/>
                    <a:pt x="200" y="100"/>
                    <a:pt x="203" y="101"/>
                  </a:cubicBezTo>
                  <a:cubicBezTo>
                    <a:pt x="206" y="102"/>
                    <a:pt x="216" y="106"/>
                    <a:pt x="216" y="106"/>
                  </a:cubicBezTo>
                  <a:cubicBezTo>
                    <a:pt x="224" y="105"/>
                    <a:pt x="224" y="105"/>
                    <a:pt x="224" y="105"/>
                  </a:cubicBezTo>
                  <a:cubicBezTo>
                    <a:pt x="224" y="97"/>
                    <a:pt x="224" y="97"/>
                    <a:pt x="224" y="97"/>
                  </a:cubicBezTo>
                  <a:cubicBezTo>
                    <a:pt x="237" y="88"/>
                    <a:pt x="237" y="88"/>
                    <a:pt x="237" y="88"/>
                  </a:cubicBezTo>
                  <a:lnTo>
                    <a:pt x="228" y="76"/>
                  </a:lnTo>
                  <a:close/>
                  <a:moveTo>
                    <a:pt x="27" y="53"/>
                  </a:moveTo>
                  <a:cubicBezTo>
                    <a:pt x="27" y="53"/>
                    <a:pt x="14" y="52"/>
                    <a:pt x="7" y="55"/>
                  </a:cubicBezTo>
                  <a:cubicBezTo>
                    <a:pt x="0" y="57"/>
                    <a:pt x="9" y="74"/>
                    <a:pt x="9" y="74"/>
                  </a:cubicBezTo>
                  <a:cubicBezTo>
                    <a:pt x="14" y="87"/>
                    <a:pt x="14" y="87"/>
                    <a:pt x="14" y="87"/>
                  </a:cubicBezTo>
                  <a:cubicBezTo>
                    <a:pt x="14" y="87"/>
                    <a:pt x="30" y="74"/>
                    <a:pt x="34" y="74"/>
                  </a:cubicBezTo>
                  <a:cubicBezTo>
                    <a:pt x="38" y="74"/>
                    <a:pt x="55" y="60"/>
                    <a:pt x="55" y="60"/>
                  </a:cubicBezTo>
                  <a:cubicBezTo>
                    <a:pt x="51" y="49"/>
                    <a:pt x="51" y="49"/>
                    <a:pt x="51" y="49"/>
                  </a:cubicBezTo>
                  <a:lnTo>
                    <a:pt x="27" y="53"/>
                  </a:lnTo>
                  <a:close/>
                  <a:moveTo>
                    <a:pt x="29" y="45"/>
                  </a:moveTo>
                  <a:cubicBezTo>
                    <a:pt x="44" y="45"/>
                    <a:pt x="48" y="23"/>
                    <a:pt x="35" y="25"/>
                  </a:cubicBezTo>
                  <a:cubicBezTo>
                    <a:pt x="22" y="28"/>
                    <a:pt x="15" y="45"/>
                    <a:pt x="29" y="4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nvGrpSpPr>
            <p:cNvPr id="155" name="Maleisie">
              <a:extLst>
                <a:ext uri="{FF2B5EF4-FFF2-40B4-BE49-F238E27FC236}">
                  <a16:creationId xmlns:a16="http://schemas.microsoft.com/office/drawing/2014/main" id="{C878AC4F-5D31-4136-8899-133EE3C2ACE4}"/>
                </a:ext>
              </a:extLst>
            </p:cNvPr>
            <p:cNvGrpSpPr/>
            <p:nvPr/>
          </p:nvGrpSpPr>
          <p:grpSpPr>
            <a:xfrm>
              <a:off x="9209818" y="3663492"/>
              <a:ext cx="703086" cy="266321"/>
              <a:chOff x="9209818" y="3663492"/>
              <a:chExt cx="703086" cy="266321"/>
            </a:xfrm>
            <a:grpFill/>
          </p:grpSpPr>
          <p:sp>
            <p:nvSpPr>
              <p:cNvPr id="207" name="Maleisië">
                <a:extLst>
                  <a:ext uri="{FF2B5EF4-FFF2-40B4-BE49-F238E27FC236}">
                    <a16:creationId xmlns:a16="http://schemas.microsoft.com/office/drawing/2014/main" id="{E9172FF9-59C1-4C4E-9AB1-E99B02BA83B7}"/>
                  </a:ext>
                </a:extLst>
              </p:cNvPr>
              <p:cNvSpPr>
                <a:spLocks/>
              </p:cNvSpPr>
              <p:nvPr/>
            </p:nvSpPr>
            <p:spPr bwMode="gray">
              <a:xfrm>
                <a:off x="9209818" y="3691190"/>
                <a:ext cx="155530" cy="219449"/>
              </a:xfrm>
              <a:custGeom>
                <a:avLst/>
                <a:gdLst>
                  <a:gd name="T0" fmla="*/ 1 w 207"/>
                  <a:gd name="T1" fmla="*/ 30 h 293"/>
                  <a:gd name="T2" fmla="*/ 6 w 207"/>
                  <a:gd name="T3" fmla="*/ 91 h 293"/>
                  <a:gd name="T4" fmla="*/ 38 w 207"/>
                  <a:gd name="T5" fmla="*/ 99 h 293"/>
                  <a:gd name="T6" fmla="*/ 39 w 207"/>
                  <a:gd name="T7" fmla="*/ 153 h 293"/>
                  <a:gd name="T8" fmla="*/ 62 w 207"/>
                  <a:gd name="T9" fmla="*/ 153 h 293"/>
                  <a:gd name="T10" fmla="*/ 65 w 207"/>
                  <a:gd name="T11" fmla="*/ 203 h 293"/>
                  <a:gd name="T12" fmla="*/ 114 w 207"/>
                  <a:gd name="T13" fmla="*/ 236 h 293"/>
                  <a:gd name="T14" fmla="*/ 121 w 207"/>
                  <a:gd name="T15" fmla="*/ 258 h 293"/>
                  <a:gd name="T16" fmla="*/ 153 w 207"/>
                  <a:gd name="T17" fmla="*/ 271 h 293"/>
                  <a:gd name="T18" fmla="*/ 169 w 207"/>
                  <a:gd name="T19" fmla="*/ 293 h 293"/>
                  <a:gd name="T20" fmla="*/ 202 w 207"/>
                  <a:gd name="T21" fmla="*/ 290 h 293"/>
                  <a:gd name="T22" fmla="*/ 205 w 207"/>
                  <a:gd name="T23" fmla="*/ 252 h 293"/>
                  <a:gd name="T24" fmla="*/ 172 w 207"/>
                  <a:gd name="T25" fmla="*/ 210 h 293"/>
                  <a:gd name="T26" fmla="*/ 170 w 207"/>
                  <a:gd name="T27" fmla="*/ 184 h 293"/>
                  <a:gd name="T28" fmla="*/ 168 w 207"/>
                  <a:gd name="T29" fmla="*/ 160 h 293"/>
                  <a:gd name="T30" fmla="*/ 167 w 207"/>
                  <a:gd name="T31" fmla="*/ 87 h 293"/>
                  <a:gd name="T32" fmla="*/ 115 w 207"/>
                  <a:gd name="T33" fmla="*/ 41 h 293"/>
                  <a:gd name="T34" fmla="*/ 103 w 207"/>
                  <a:gd name="T35" fmla="*/ 31 h 293"/>
                  <a:gd name="T36" fmla="*/ 91 w 207"/>
                  <a:gd name="T37" fmla="*/ 55 h 293"/>
                  <a:gd name="T38" fmla="*/ 72 w 207"/>
                  <a:gd name="T39" fmla="*/ 47 h 293"/>
                  <a:gd name="T40" fmla="*/ 49 w 207"/>
                  <a:gd name="T41" fmla="*/ 54 h 293"/>
                  <a:gd name="T42" fmla="*/ 52 w 207"/>
                  <a:gd name="T43" fmla="*/ 32 h 293"/>
                  <a:gd name="T44" fmla="*/ 45 w 207"/>
                  <a:gd name="T45" fmla="*/ 28 h 293"/>
                  <a:gd name="T46" fmla="*/ 39 w 207"/>
                  <a:gd name="T47" fmla="*/ 16 h 293"/>
                  <a:gd name="T48" fmla="*/ 21 w 207"/>
                  <a:gd name="T49" fmla="*/ 12 h 293"/>
                  <a:gd name="T50" fmla="*/ 12 w 207"/>
                  <a:gd name="T51" fmla="*/ 1 h 293"/>
                  <a:gd name="T52" fmla="*/ 7 w 207"/>
                  <a:gd name="T53" fmla="*/ 17 h 293"/>
                  <a:gd name="T54" fmla="*/ 0 w 207"/>
                  <a:gd name="T55" fmla="*/ 29 h 293"/>
                  <a:gd name="T56" fmla="*/ 1 w 207"/>
                  <a:gd name="T57" fmla="*/ 3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93">
                    <a:moveTo>
                      <a:pt x="1" y="30"/>
                    </a:moveTo>
                    <a:cubicBezTo>
                      <a:pt x="6" y="91"/>
                      <a:pt x="6" y="91"/>
                      <a:pt x="6" y="91"/>
                    </a:cubicBezTo>
                    <a:cubicBezTo>
                      <a:pt x="6" y="91"/>
                      <a:pt x="38" y="79"/>
                      <a:pt x="38" y="99"/>
                    </a:cubicBezTo>
                    <a:cubicBezTo>
                      <a:pt x="37" y="119"/>
                      <a:pt x="28" y="141"/>
                      <a:pt x="39" y="153"/>
                    </a:cubicBezTo>
                    <a:cubicBezTo>
                      <a:pt x="50" y="166"/>
                      <a:pt x="62" y="153"/>
                      <a:pt x="62" y="153"/>
                    </a:cubicBezTo>
                    <a:cubicBezTo>
                      <a:pt x="62" y="153"/>
                      <a:pt x="55" y="194"/>
                      <a:pt x="65" y="203"/>
                    </a:cubicBezTo>
                    <a:cubicBezTo>
                      <a:pt x="75" y="212"/>
                      <a:pt x="114" y="236"/>
                      <a:pt x="114" y="236"/>
                    </a:cubicBezTo>
                    <a:cubicBezTo>
                      <a:pt x="114" y="236"/>
                      <a:pt x="116" y="256"/>
                      <a:pt x="121" y="258"/>
                    </a:cubicBezTo>
                    <a:cubicBezTo>
                      <a:pt x="126" y="259"/>
                      <a:pt x="153" y="271"/>
                      <a:pt x="153" y="271"/>
                    </a:cubicBezTo>
                    <a:cubicBezTo>
                      <a:pt x="169" y="293"/>
                      <a:pt x="169" y="293"/>
                      <a:pt x="169" y="293"/>
                    </a:cubicBezTo>
                    <a:cubicBezTo>
                      <a:pt x="202" y="290"/>
                      <a:pt x="202" y="290"/>
                      <a:pt x="202" y="290"/>
                    </a:cubicBezTo>
                    <a:cubicBezTo>
                      <a:pt x="202" y="290"/>
                      <a:pt x="207" y="270"/>
                      <a:pt x="205" y="252"/>
                    </a:cubicBezTo>
                    <a:cubicBezTo>
                      <a:pt x="203" y="235"/>
                      <a:pt x="173" y="215"/>
                      <a:pt x="172" y="210"/>
                    </a:cubicBezTo>
                    <a:cubicBezTo>
                      <a:pt x="171" y="205"/>
                      <a:pt x="177" y="193"/>
                      <a:pt x="170" y="184"/>
                    </a:cubicBezTo>
                    <a:cubicBezTo>
                      <a:pt x="162" y="175"/>
                      <a:pt x="168" y="173"/>
                      <a:pt x="168" y="160"/>
                    </a:cubicBezTo>
                    <a:cubicBezTo>
                      <a:pt x="169" y="148"/>
                      <a:pt x="172" y="109"/>
                      <a:pt x="167" y="87"/>
                    </a:cubicBezTo>
                    <a:cubicBezTo>
                      <a:pt x="163" y="65"/>
                      <a:pt x="121" y="50"/>
                      <a:pt x="115" y="41"/>
                    </a:cubicBezTo>
                    <a:cubicBezTo>
                      <a:pt x="113" y="38"/>
                      <a:pt x="108" y="34"/>
                      <a:pt x="103" y="31"/>
                    </a:cubicBezTo>
                    <a:cubicBezTo>
                      <a:pt x="100" y="39"/>
                      <a:pt x="95" y="50"/>
                      <a:pt x="91" y="55"/>
                    </a:cubicBezTo>
                    <a:cubicBezTo>
                      <a:pt x="85" y="63"/>
                      <a:pt x="83" y="46"/>
                      <a:pt x="72" y="47"/>
                    </a:cubicBezTo>
                    <a:cubicBezTo>
                      <a:pt x="61" y="48"/>
                      <a:pt x="62" y="58"/>
                      <a:pt x="49" y="54"/>
                    </a:cubicBezTo>
                    <a:cubicBezTo>
                      <a:pt x="36" y="50"/>
                      <a:pt x="52" y="38"/>
                      <a:pt x="52" y="32"/>
                    </a:cubicBezTo>
                    <a:cubicBezTo>
                      <a:pt x="52" y="26"/>
                      <a:pt x="45" y="28"/>
                      <a:pt x="45" y="28"/>
                    </a:cubicBezTo>
                    <a:cubicBezTo>
                      <a:pt x="45" y="28"/>
                      <a:pt x="46" y="20"/>
                      <a:pt x="39" y="16"/>
                    </a:cubicBezTo>
                    <a:cubicBezTo>
                      <a:pt x="32" y="12"/>
                      <a:pt x="21" y="12"/>
                      <a:pt x="21" y="12"/>
                    </a:cubicBezTo>
                    <a:cubicBezTo>
                      <a:pt x="21" y="12"/>
                      <a:pt x="19" y="0"/>
                      <a:pt x="12" y="1"/>
                    </a:cubicBezTo>
                    <a:cubicBezTo>
                      <a:pt x="5" y="2"/>
                      <a:pt x="6" y="8"/>
                      <a:pt x="7" y="17"/>
                    </a:cubicBezTo>
                    <a:cubicBezTo>
                      <a:pt x="7" y="21"/>
                      <a:pt x="4" y="25"/>
                      <a:pt x="0" y="29"/>
                    </a:cubicBezTo>
                    <a:cubicBezTo>
                      <a:pt x="1" y="29"/>
                      <a:pt x="1" y="30"/>
                      <a:pt x="1" y="3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08" name="Freeform 151">
                <a:extLst>
                  <a:ext uri="{FF2B5EF4-FFF2-40B4-BE49-F238E27FC236}">
                    <a16:creationId xmlns:a16="http://schemas.microsoft.com/office/drawing/2014/main" id="{0B001B16-3A47-4EC5-86E6-F6B838C31B63}"/>
                  </a:ext>
                </a:extLst>
              </p:cNvPr>
              <p:cNvSpPr>
                <a:spLocks/>
              </p:cNvSpPr>
              <p:nvPr/>
            </p:nvSpPr>
            <p:spPr bwMode="gray">
              <a:xfrm>
                <a:off x="9565623" y="3663492"/>
                <a:ext cx="347281" cy="266321"/>
              </a:xfrm>
              <a:custGeom>
                <a:avLst/>
                <a:gdLst>
                  <a:gd name="T0" fmla="*/ 9 w 461"/>
                  <a:gd name="T1" fmla="*/ 338 h 355"/>
                  <a:gd name="T2" fmla="*/ 43 w 461"/>
                  <a:gd name="T3" fmla="*/ 352 h 355"/>
                  <a:gd name="T4" fmla="*/ 61 w 461"/>
                  <a:gd name="T5" fmla="*/ 342 h 355"/>
                  <a:gd name="T6" fmla="*/ 98 w 461"/>
                  <a:gd name="T7" fmla="*/ 345 h 355"/>
                  <a:gd name="T8" fmla="*/ 121 w 461"/>
                  <a:gd name="T9" fmla="*/ 318 h 355"/>
                  <a:gd name="T10" fmla="*/ 150 w 461"/>
                  <a:gd name="T11" fmla="*/ 318 h 355"/>
                  <a:gd name="T12" fmla="*/ 182 w 461"/>
                  <a:gd name="T13" fmla="*/ 335 h 355"/>
                  <a:gd name="T14" fmla="*/ 203 w 461"/>
                  <a:gd name="T15" fmla="*/ 322 h 355"/>
                  <a:gd name="T16" fmla="*/ 219 w 461"/>
                  <a:gd name="T17" fmla="*/ 322 h 355"/>
                  <a:gd name="T18" fmla="*/ 236 w 461"/>
                  <a:gd name="T19" fmla="*/ 299 h 355"/>
                  <a:gd name="T20" fmla="*/ 235 w 461"/>
                  <a:gd name="T21" fmla="*/ 287 h 355"/>
                  <a:gd name="T22" fmla="*/ 257 w 461"/>
                  <a:gd name="T23" fmla="*/ 268 h 355"/>
                  <a:gd name="T24" fmla="*/ 252 w 461"/>
                  <a:gd name="T25" fmla="*/ 243 h 355"/>
                  <a:gd name="T26" fmla="*/ 265 w 461"/>
                  <a:gd name="T27" fmla="*/ 235 h 355"/>
                  <a:gd name="T28" fmla="*/ 275 w 461"/>
                  <a:gd name="T29" fmla="*/ 204 h 355"/>
                  <a:gd name="T30" fmla="*/ 284 w 461"/>
                  <a:gd name="T31" fmla="*/ 165 h 355"/>
                  <a:gd name="T32" fmla="*/ 344 w 461"/>
                  <a:gd name="T33" fmla="*/ 166 h 355"/>
                  <a:gd name="T34" fmla="*/ 375 w 461"/>
                  <a:gd name="T35" fmla="*/ 190 h 355"/>
                  <a:gd name="T36" fmla="*/ 374 w 461"/>
                  <a:gd name="T37" fmla="*/ 189 h 355"/>
                  <a:gd name="T38" fmla="*/ 387 w 461"/>
                  <a:gd name="T39" fmla="*/ 186 h 355"/>
                  <a:gd name="T40" fmla="*/ 378 w 461"/>
                  <a:gd name="T41" fmla="*/ 144 h 355"/>
                  <a:gd name="T42" fmla="*/ 402 w 461"/>
                  <a:gd name="T43" fmla="*/ 162 h 355"/>
                  <a:gd name="T44" fmla="*/ 427 w 461"/>
                  <a:gd name="T45" fmla="*/ 160 h 355"/>
                  <a:gd name="T46" fmla="*/ 408 w 461"/>
                  <a:gd name="T47" fmla="*/ 126 h 355"/>
                  <a:gd name="T48" fmla="*/ 444 w 461"/>
                  <a:gd name="T49" fmla="*/ 131 h 355"/>
                  <a:gd name="T50" fmla="*/ 461 w 461"/>
                  <a:gd name="T51" fmla="*/ 111 h 355"/>
                  <a:gd name="T52" fmla="*/ 444 w 461"/>
                  <a:gd name="T53" fmla="*/ 105 h 355"/>
                  <a:gd name="T54" fmla="*/ 433 w 461"/>
                  <a:gd name="T55" fmla="*/ 88 h 355"/>
                  <a:gd name="T56" fmla="*/ 393 w 461"/>
                  <a:gd name="T57" fmla="*/ 77 h 355"/>
                  <a:gd name="T58" fmla="*/ 380 w 461"/>
                  <a:gd name="T59" fmla="*/ 46 h 355"/>
                  <a:gd name="T60" fmla="*/ 354 w 461"/>
                  <a:gd name="T61" fmla="*/ 42 h 355"/>
                  <a:gd name="T62" fmla="*/ 343 w 461"/>
                  <a:gd name="T63" fmla="*/ 1 h 355"/>
                  <a:gd name="T64" fmla="*/ 339 w 461"/>
                  <a:gd name="T65" fmla="*/ 14 h 355"/>
                  <a:gd name="T66" fmla="*/ 329 w 461"/>
                  <a:gd name="T67" fmla="*/ 0 h 355"/>
                  <a:gd name="T68" fmla="*/ 323 w 461"/>
                  <a:gd name="T69" fmla="*/ 41 h 355"/>
                  <a:gd name="T70" fmla="*/ 301 w 461"/>
                  <a:gd name="T71" fmla="*/ 50 h 355"/>
                  <a:gd name="T72" fmla="*/ 293 w 461"/>
                  <a:gd name="T73" fmla="*/ 77 h 355"/>
                  <a:gd name="T74" fmla="*/ 276 w 461"/>
                  <a:gd name="T75" fmla="*/ 83 h 355"/>
                  <a:gd name="T76" fmla="*/ 283 w 461"/>
                  <a:gd name="T77" fmla="*/ 107 h 355"/>
                  <a:gd name="T78" fmla="*/ 243 w 461"/>
                  <a:gd name="T79" fmla="*/ 101 h 355"/>
                  <a:gd name="T80" fmla="*/ 227 w 461"/>
                  <a:gd name="T81" fmla="*/ 136 h 355"/>
                  <a:gd name="T82" fmla="*/ 200 w 461"/>
                  <a:gd name="T83" fmla="*/ 166 h 355"/>
                  <a:gd name="T84" fmla="*/ 176 w 461"/>
                  <a:gd name="T85" fmla="*/ 213 h 355"/>
                  <a:gd name="T86" fmla="*/ 110 w 461"/>
                  <a:gd name="T87" fmla="*/ 235 h 355"/>
                  <a:gd name="T88" fmla="*/ 69 w 461"/>
                  <a:gd name="T89" fmla="*/ 262 h 355"/>
                  <a:gd name="T90" fmla="*/ 60 w 461"/>
                  <a:gd name="T91" fmla="*/ 285 h 355"/>
                  <a:gd name="T92" fmla="*/ 65 w 461"/>
                  <a:gd name="T93" fmla="*/ 317 h 355"/>
                  <a:gd name="T94" fmla="*/ 23 w 461"/>
                  <a:gd name="T95" fmla="*/ 305 h 355"/>
                  <a:gd name="T96" fmla="*/ 0 w 461"/>
                  <a:gd name="T97" fmla="*/ 322 h 355"/>
                  <a:gd name="T98" fmla="*/ 0 w 461"/>
                  <a:gd name="T99" fmla="*/ 322 h 355"/>
                  <a:gd name="T100" fmla="*/ 9 w 461"/>
                  <a:gd name="T101" fmla="*/ 33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355">
                    <a:moveTo>
                      <a:pt x="9" y="338"/>
                    </a:moveTo>
                    <a:cubicBezTo>
                      <a:pt x="17" y="347"/>
                      <a:pt x="39" y="355"/>
                      <a:pt x="43" y="352"/>
                    </a:cubicBezTo>
                    <a:cubicBezTo>
                      <a:pt x="47" y="350"/>
                      <a:pt x="46" y="342"/>
                      <a:pt x="61" y="342"/>
                    </a:cubicBezTo>
                    <a:cubicBezTo>
                      <a:pt x="75" y="342"/>
                      <a:pt x="88" y="351"/>
                      <a:pt x="98" y="345"/>
                    </a:cubicBezTo>
                    <a:cubicBezTo>
                      <a:pt x="108" y="339"/>
                      <a:pt x="121" y="318"/>
                      <a:pt x="121" y="318"/>
                    </a:cubicBezTo>
                    <a:cubicBezTo>
                      <a:pt x="121" y="318"/>
                      <a:pt x="146" y="315"/>
                      <a:pt x="150" y="318"/>
                    </a:cubicBezTo>
                    <a:cubicBezTo>
                      <a:pt x="154" y="320"/>
                      <a:pt x="179" y="336"/>
                      <a:pt x="182" y="335"/>
                    </a:cubicBezTo>
                    <a:cubicBezTo>
                      <a:pt x="185" y="335"/>
                      <a:pt x="203" y="322"/>
                      <a:pt x="203" y="322"/>
                    </a:cubicBezTo>
                    <a:cubicBezTo>
                      <a:pt x="219" y="322"/>
                      <a:pt x="219" y="322"/>
                      <a:pt x="219" y="322"/>
                    </a:cubicBezTo>
                    <a:cubicBezTo>
                      <a:pt x="236" y="299"/>
                      <a:pt x="236" y="299"/>
                      <a:pt x="236" y="299"/>
                    </a:cubicBezTo>
                    <a:cubicBezTo>
                      <a:pt x="235" y="287"/>
                      <a:pt x="235" y="287"/>
                      <a:pt x="235" y="287"/>
                    </a:cubicBezTo>
                    <a:cubicBezTo>
                      <a:pt x="257" y="268"/>
                      <a:pt x="257" y="268"/>
                      <a:pt x="257" y="268"/>
                    </a:cubicBezTo>
                    <a:cubicBezTo>
                      <a:pt x="257" y="268"/>
                      <a:pt x="245" y="252"/>
                      <a:pt x="252" y="243"/>
                    </a:cubicBezTo>
                    <a:cubicBezTo>
                      <a:pt x="258" y="234"/>
                      <a:pt x="265" y="235"/>
                      <a:pt x="265" y="235"/>
                    </a:cubicBezTo>
                    <a:cubicBezTo>
                      <a:pt x="265" y="235"/>
                      <a:pt x="274" y="220"/>
                      <a:pt x="275" y="204"/>
                    </a:cubicBezTo>
                    <a:cubicBezTo>
                      <a:pt x="277" y="188"/>
                      <a:pt x="270" y="166"/>
                      <a:pt x="284" y="165"/>
                    </a:cubicBezTo>
                    <a:cubicBezTo>
                      <a:pt x="299" y="164"/>
                      <a:pt x="340" y="165"/>
                      <a:pt x="344" y="166"/>
                    </a:cubicBezTo>
                    <a:cubicBezTo>
                      <a:pt x="348" y="166"/>
                      <a:pt x="367" y="183"/>
                      <a:pt x="375" y="190"/>
                    </a:cubicBezTo>
                    <a:cubicBezTo>
                      <a:pt x="374" y="189"/>
                      <a:pt x="374" y="189"/>
                      <a:pt x="374" y="189"/>
                    </a:cubicBezTo>
                    <a:cubicBezTo>
                      <a:pt x="387" y="186"/>
                      <a:pt x="387" y="186"/>
                      <a:pt x="387" y="186"/>
                    </a:cubicBezTo>
                    <a:cubicBezTo>
                      <a:pt x="378" y="144"/>
                      <a:pt x="378" y="144"/>
                      <a:pt x="378" y="144"/>
                    </a:cubicBezTo>
                    <a:cubicBezTo>
                      <a:pt x="378" y="144"/>
                      <a:pt x="393" y="160"/>
                      <a:pt x="402" y="162"/>
                    </a:cubicBezTo>
                    <a:cubicBezTo>
                      <a:pt x="412" y="163"/>
                      <a:pt x="427" y="160"/>
                      <a:pt x="427" y="160"/>
                    </a:cubicBezTo>
                    <a:cubicBezTo>
                      <a:pt x="427" y="160"/>
                      <a:pt x="402" y="136"/>
                      <a:pt x="408" y="126"/>
                    </a:cubicBezTo>
                    <a:cubicBezTo>
                      <a:pt x="413" y="115"/>
                      <a:pt x="444" y="131"/>
                      <a:pt x="444" y="131"/>
                    </a:cubicBezTo>
                    <a:cubicBezTo>
                      <a:pt x="461" y="111"/>
                      <a:pt x="461" y="111"/>
                      <a:pt x="461" y="111"/>
                    </a:cubicBezTo>
                    <a:cubicBezTo>
                      <a:pt x="444" y="105"/>
                      <a:pt x="444" y="105"/>
                      <a:pt x="444" y="105"/>
                    </a:cubicBezTo>
                    <a:cubicBezTo>
                      <a:pt x="444" y="105"/>
                      <a:pt x="441" y="93"/>
                      <a:pt x="433" y="88"/>
                    </a:cubicBezTo>
                    <a:cubicBezTo>
                      <a:pt x="425" y="82"/>
                      <a:pt x="393" y="77"/>
                      <a:pt x="393" y="77"/>
                    </a:cubicBezTo>
                    <a:cubicBezTo>
                      <a:pt x="393" y="77"/>
                      <a:pt x="392" y="58"/>
                      <a:pt x="380" y="46"/>
                    </a:cubicBezTo>
                    <a:cubicBezTo>
                      <a:pt x="367" y="33"/>
                      <a:pt x="354" y="42"/>
                      <a:pt x="354" y="42"/>
                    </a:cubicBezTo>
                    <a:cubicBezTo>
                      <a:pt x="343" y="1"/>
                      <a:pt x="343" y="1"/>
                      <a:pt x="343" y="1"/>
                    </a:cubicBezTo>
                    <a:cubicBezTo>
                      <a:pt x="339" y="14"/>
                      <a:pt x="339" y="14"/>
                      <a:pt x="339" y="14"/>
                    </a:cubicBezTo>
                    <a:cubicBezTo>
                      <a:pt x="329" y="0"/>
                      <a:pt x="329" y="0"/>
                      <a:pt x="329" y="0"/>
                    </a:cubicBezTo>
                    <a:cubicBezTo>
                      <a:pt x="323" y="41"/>
                      <a:pt x="323" y="41"/>
                      <a:pt x="323" y="41"/>
                    </a:cubicBezTo>
                    <a:cubicBezTo>
                      <a:pt x="323" y="41"/>
                      <a:pt x="308" y="45"/>
                      <a:pt x="301" y="50"/>
                    </a:cubicBezTo>
                    <a:cubicBezTo>
                      <a:pt x="294" y="55"/>
                      <a:pt x="293" y="77"/>
                      <a:pt x="293" y="77"/>
                    </a:cubicBezTo>
                    <a:cubicBezTo>
                      <a:pt x="276" y="83"/>
                      <a:pt x="276" y="83"/>
                      <a:pt x="276" y="83"/>
                    </a:cubicBezTo>
                    <a:cubicBezTo>
                      <a:pt x="283" y="107"/>
                      <a:pt x="283" y="107"/>
                      <a:pt x="283" y="107"/>
                    </a:cubicBezTo>
                    <a:cubicBezTo>
                      <a:pt x="283" y="107"/>
                      <a:pt x="259" y="104"/>
                      <a:pt x="243" y="101"/>
                    </a:cubicBezTo>
                    <a:cubicBezTo>
                      <a:pt x="228" y="97"/>
                      <a:pt x="227" y="136"/>
                      <a:pt x="227" y="136"/>
                    </a:cubicBezTo>
                    <a:cubicBezTo>
                      <a:pt x="200" y="166"/>
                      <a:pt x="200" y="166"/>
                      <a:pt x="200" y="166"/>
                    </a:cubicBezTo>
                    <a:cubicBezTo>
                      <a:pt x="200" y="166"/>
                      <a:pt x="192" y="201"/>
                      <a:pt x="176" y="213"/>
                    </a:cubicBezTo>
                    <a:cubicBezTo>
                      <a:pt x="160" y="224"/>
                      <a:pt x="119" y="232"/>
                      <a:pt x="110" y="235"/>
                    </a:cubicBezTo>
                    <a:cubicBezTo>
                      <a:pt x="101" y="237"/>
                      <a:pt x="69" y="262"/>
                      <a:pt x="69" y="262"/>
                    </a:cubicBezTo>
                    <a:cubicBezTo>
                      <a:pt x="60" y="285"/>
                      <a:pt x="60" y="285"/>
                      <a:pt x="60" y="285"/>
                    </a:cubicBezTo>
                    <a:cubicBezTo>
                      <a:pt x="60" y="285"/>
                      <a:pt x="84" y="303"/>
                      <a:pt x="65" y="317"/>
                    </a:cubicBezTo>
                    <a:cubicBezTo>
                      <a:pt x="47" y="331"/>
                      <a:pt x="34" y="308"/>
                      <a:pt x="23" y="305"/>
                    </a:cubicBezTo>
                    <a:cubicBezTo>
                      <a:pt x="13" y="303"/>
                      <a:pt x="0" y="322"/>
                      <a:pt x="0" y="322"/>
                    </a:cubicBezTo>
                    <a:cubicBezTo>
                      <a:pt x="0" y="322"/>
                      <a:pt x="0" y="322"/>
                      <a:pt x="0" y="322"/>
                    </a:cubicBezTo>
                    <a:cubicBezTo>
                      <a:pt x="3" y="328"/>
                      <a:pt x="5" y="334"/>
                      <a:pt x="9" y="33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sp>
          <p:nvSpPr>
            <p:cNvPr id="156" name="Oost-Timor">
              <a:extLst>
                <a:ext uri="{FF2B5EF4-FFF2-40B4-BE49-F238E27FC236}">
                  <a16:creationId xmlns:a16="http://schemas.microsoft.com/office/drawing/2014/main" id="{4AA69C25-A2CC-4F09-B773-4A71E66F22C1}"/>
                </a:ext>
              </a:extLst>
            </p:cNvPr>
            <p:cNvSpPr>
              <a:spLocks noEditPoints="1"/>
            </p:cNvSpPr>
            <p:nvPr/>
          </p:nvSpPr>
          <p:spPr bwMode="gray">
            <a:xfrm>
              <a:off x="10055652" y="4296270"/>
              <a:ext cx="127834" cy="57526"/>
            </a:xfrm>
            <a:custGeom>
              <a:avLst/>
              <a:gdLst>
                <a:gd name="T0" fmla="*/ 53 w 168"/>
                <a:gd name="T1" fmla="*/ 33 h 77"/>
                <a:gd name="T2" fmla="*/ 53 w 168"/>
                <a:gd name="T3" fmla="*/ 33 h 77"/>
                <a:gd name="T4" fmla="*/ 53 w 168"/>
                <a:gd name="T5" fmla="*/ 33 h 77"/>
                <a:gd name="T6" fmla="*/ 53 w 168"/>
                <a:gd name="T7" fmla="*/ 33 h 77"/>
                <a:gd name="T8" fmla="*/ 152 w 168"/>
                <a:gd name="T9" fmla="*/ 0 h 77"/>
                <a:gd name="T10" fmla="*/ 139 w 168"/>
                <a:gd name="T11" fmla="*/ 14 h 77"/>
                <a:gd name="T12" fmla="*/ 84 w 168"/>
                <a:gd name="T13" fmla="*/ 15 h 77"/>
                <a:gd name="T14" fmla="*/ 67 w 168"/>
                <a:gd name="T15" fmla="*/ 33 h 77"/>
                <a:gd name="T16" fmla="*/ 53 w 168"/>
                <a:gd name="T17" fmla="*/ 33 h 77"/>
                <a:gd name="T18" fmla="*/ 60 w 168"/>
                <a:gd name="T19" fmla="*/ 47 h 77"/>
                <a:gd name="T20" fmla="*/ 50 w 168"/>
                <a:gd name="T21" fmla="*/ 66 h 77"/>
                <a:gd name="T22" fmla="*/ 52 w 168"/>
                <a:gd name="T23" fmla="*/ 77 h 77"/>
                <a:gd name="T24" fmla="*/ 57 w 168"/>
                <a:gd name="T25" fmla="*/ 72 h 77"/>
                <a:gd name="T26" fmla="*/ 67 w 168"/>
                <a:gd name="T27" fmla="*/ 69 h 77"/>
                <a:gd name="T28" fmla="*/ 89 w 168"/>
                <a:gd name="T29" fmla="*/ 53 h 77"/>
                <a:gd name="T30" fmla="*/ 111 w 168"/>
                <a:gd name="T31" fmla="*/ 59 h 77"/>
                <a:gd name="T32" fmla="*/ 168 w 168"/>
                <a:gd name="T33" fmla="*/ 9 h 77"/>
                <a:gd name="T34" fmla="*/ 152 w 168"/>
                <a:gd name="T35" fmla="*/ 0 h 77"/>
                <a:gd name="T36" fmla="*/ 0 w 168"/>
                <a:gd name="T37" fmla="*/ 58 h 77"/>
                <a:gd name="T38" fmla="*/ 4 w 168"/>
                <a:gd name="T39" fmla="*/ 67 h 77"/>
                <a:gd name="T40" fmla="*/ 24 w 168"/>
                <a:gd name="T41" fmla="*/ 61 h 77"/>
                <a:gd name="T42" fmla="*/ 28 w 168"/>
                <a:gd name="T43" fmla="*/ 48 h 77"/>
                <a:gd name="T44" fmla="*/ 11 w 168"/>
                <a:gd name="T45" fmla="*/ 47 h 77"/>
                <a:gd name="T46" fmla="*/ 0 w 168"/>
                <a:gd name="T47" fmla="*/ 5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77">
                  <a:moveTo>
                    <a:pt x="53" y="33"/>
                  </a:moveTo>
                  <a:cubicBezTo>
                    <a:pt x="53" y="33"/>
                    <a:pt x="53" y="33"/>
                    <a:pt x="53" y="33"/>
                  </a:cubicBezTo>
                  <a:cubicBezTo>
                    <a:pt x="53" y="33"/>
                    <a:pt x="53" y="33"/>
                    <a:pt x="53" y="33"/>
                  </a:cubicBezTo>
                  <a:cubicBezTo>
                    <a:pt x="53" y="33"/>
                    <a:pt x="53" y="33"/>
                    <a:pt x="53" y="33"/>
                  </a:cubicBezTo>
                  <a:close/>
                  <a:moveTo>
                    <a:pt x="152" y="0"/>
                  </a:moveTo>
                  <a:cubicBezTo>
                    <a:pt x="139" y="14"/>
                    <a:pt x="139" y="14"/>
                    <a:pt x="139" y="14"/>
                  </a:cubicBezTo>
                  <a:cubicBezTo>
                    <a:pt x="139" y="14"/>
                    <a:pt x="96" y="15"/>
                    <a:pt x="84" y="15"/>
                  </a:cubicBezTo>
                  <a:cubicBezTo>
                    <a:pt x="73" y="15"/>
                    <a:pt x="67" y="33"/>
                    <a:pt x="67" y="33"/>
                  </a:cubicBezTo>
                  <a:cubicBezTo>
                    <a:pt x="67" y="33"/>
                    <a:pt x="61" y="32"/>
                    <a:pt x="53" y="33"/>
                  </a:cubicBezTo>
                  <a:cubicBezTo>
                    <a:pt x="60" y="47"/>
                    <a:pt x="60" y="47"/>
                    <a:pt x="60" y="47"/>
                  </a:cubicBezTo>
                  <a:cubicBezTo>
                    <a:pt x="60" y="47"/>
                    <a:pt x="56" y="54"/>
                    <a:pt x="50" y="66"/>
                  </a:cubicBezTo>
                  <a:cubicBezTo>
                    <a:pt x="46" y="72"/>
                    <a:pt x="49" y="76"/>
                    <a:pt x="52" y="77"/>
                  </a:cubicBezTo>
                  <a:cubicBezTo>
                    <a:pt x="55" y="74"/>
                    <a:pt x="57" y="72"/>
                    <a:pt x="57" y="72"/>
                  </a:cubicBezTo>
                  <a:cubicBezTo>
                    <a:pt x="67" y="69"/>
                    <a:pt x="67" y="69"/>
                    <a:pt x="67" y="69"/>
                  </a:cubicBezTo>
                  <a:cubicBezTo>
                    <a:pt x="89" y="53"/>
                    <a:pt x="89" y="53"/>
                    <a:pt x="89" y="53"/>
                  </a:cubicBezTo>
                  <a:cubicBezTo>
                    <a:pt x="89" y="53"/>
                    <a:pt x="98" y="62"/>
                    <a:pt x="111" y="59"/>
                  </a:cubicBezTo>
                  <a:cubicBezTo>
                    <a:pt x="124" y="56"/>
                    <a:pt x="168" y="9"/>
                    <a:pt x="168" y="9"/>
                  </a:cubicBezTo>
                  <a:lnTo>
                    <a:pt x="152" y="0"/>
                  </a:lnTo>
                  <a:close/>
                  <a:moveTo>
                    <a:pt x="0" y="58"/>
                  </a:moveTo>
                  <a:cubicBezTo>
                    <a:pt x="4" y="67"/>
                    <a:pt x="4" y="67"/>
                    <a:pt x="4" y="67"/>
                  </a:cubicBezTo>
                  <a:cubicBezTo>
                    <a:pt x="15" y="58"/>
                    <a:pt x="24" y="61"/>
                    <a:pt x="24" y="61"/>
                  </a:cubicBezTo>
                  <a:cubicBezTo>
                    <a:pt x="24" y="61"/>
                    <a:pt x="24" y="54"/>
                    <a:pt x="28" y="48"/>
                  </a:cubicBezTo>
                  <a:cubicBezTo>
                    <a:pt x="11" y="47"/>
                    <a:pt x="11" y="47"/>
                    <a:pt x="11" y="47"/>
                  </a:cubicBezTo>
                  <a:lnTo>
                    <a:pt x="0" y="5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57" name="Papoea-Nieuw-Guinea">
              <a:extLst>
                <a:ext uri="{FF2B5EF4-FFF2-40B4-BE49-F238E27FC236}">
                  <a16:creationId xmlns:a16="http://schemas.microsoft.com/office/drawing/2014/main" id="{AA7A2079-FAF0-437C-B48F-4C785DAF70CA}"/>
                </a:ext>
              </a:extLst>
            </p:cNvPr>
            <p:cNvSpPr>
              <a:spLocks noEditPoints="1"/>
            </p:cNvSpPr>
            <p:nvPr/>
          </p:nvSpPr>
          <p:spPr bwMode="gray">
            <a:xfrm>
              <a:off x="10650079" y="4032080"/>
              <a:ext cx="549685" cy="368588"/>
            </a:xfrm>
            <a:custGeom>
              <a:avLst/>
              <a:gdLst>
                <a:gd name="T0" fmla="*/ 296 w 730"/>
                <a:gd name="T1" fmla="*/ 19 h 491"/>
                <a:gd name="T2" fmla="*/ 331 w 730"/>
                <a:gd name="T3" fmla="*/ 7 h 491"/>
                <a:gd name="T4" fmla="*/ 521 w 730"/>
                <a:gd name="T5" fmla="*/ 171 h 491"/>
                <a:gd name="T6" fmla="*/ 476 w 730"/>
                <a:gd name="T7" fmla="*/ 209 h 491"/>
                <a:gd name="T8" fmla="*/ 404 w 730"/>
                <a:gd name="T9" fmla="*/ 228 h 491"/>
                <a:gd name="T10" fmla="*/ 398 w 730"/>
                <a:gd name="T11" fmla="*/ 257 h 491"/>
                <a:gd name="T12" fmla="*/ 474 w 730"/>
                <a:gd name="T13" fmla="*/ 251 h 491"/>
                <a:gd name="T14" fmla="*/ 523 w 730"/>
                <a:gd name="T15" fmla="*/ 228 h 491"/>
                <a:gd name="T16" fmla="*/ 536 w 730"/>
                <a:gd name="T17" fmla="*/ 206 h 491"/>
                <a:gd name="T18" fmla="*/ 555 w 730"/>
                <a:gd name="T19" fmla="*/ 140 h 491"/>
                <a:gd name="T20" fmla="*/ 564 w 730"/>
                <a:gd name="T21" fmla="*/ 94 h 491"/>
                <a:gd name="T22" fmla="*/ 520 w 730"/>
                <a:gd name="T23" fmla="*/ 58 h 491"/>
                <a:gd name="T24" fmla="*/ 494 w 730"/>
                <a:gd name="T25" fmla="*/ 31 h 491"/>
                <a:gd name="T26" fmla="*/ 516 w 730"/>
                <a:gd name="T27" fmla="*/ 69 h 491"/>
                <a:gd name="T28" fmla="*/ 576 w 730"/>
                <a:gd name="T29" fmla="*/ 122 h 491"/>
                <a:gd name="T30" fmla="*/ 599 w 730"/>
                <a:gd name="T31" fmla="*/ 131 h 491"/>
                <a:gd name="T32" fmla="*/ 728 w 730"/>
                <a:gd name="T33" fmla="*/ 249 h 491"/>
                <a:gd name="T34" fmla="*/ 664 w 730"/>
                <a:gd name="T35" fmla="*/ 185 h 491"/>
                <a:gd name="T36" fmla="*/ 670 w 730"/>
                <a:gd name="T37" fmla="*/ 225 h 491"/>
                <a:gd name="T38" fmla="*/ 730 w 730"/>
                <a:gd name="T39" fmla="*/ 300 h 491"/>
                <a:gd name="T40" fmla="*/ 17 w 730"/>
                <a:gd name="T41" fmla="*/ 401 h 491"/>
                <a:gd name="T42" fmla="*/ 17 w 730"/>
                <a:gd name="T43" fmla="*/ 401 h 491"/>
                <a:gd name="T44" fmla="*/ 452 w 730"/>
                <a:gd name="T45" fmla="*/ 453 h 491"/>
                <a:gd name="T46" fmla="*/ 437 w 730"/>
                <a:gd name="T47" fmla="*/ 426 h 491"/>
                <a:gd name="T48" fmla="*/ 408 w 730"/>
                <a:gd name="T49" fmla="*/ 388 h 491"/>
                <a:gd name="T50" fmla="*/ 374 w 730"/>
                <a:gd name="T51" fmla="*/ 375 h 491"/>
                <a:gd name="T52" fmla="*/ 357 w 730"/>
                <a:gd name="T53" fmla="*/ 337 h 491"/>
                <a:gd name="T54" fmla="*/ 304 w 730"/>
                <a:gd name="T55" fmla="*/ 274 h 491"/>
                <a:gd name="T56" fmla="*/ 308 w 730"/>
                <a:gd name="T57" fmla="*/ 220 h 491"/>
                <a:gd name="T58" fmla="*/ 256 w 730"/>
                <a:gd name="T59" fmla="*/ 169 h 491"/>
                <a:gd name="T60" fmla="*/ 200 w 730"/>
                <a:gd name="T61" fmla="*/ 113 h 491"/>
                <a:gd name="T62" fmla="*/ 151 w 730"/>
                <a:gd name="T63" fmla="*/ 91 h 491"/>
                <a:gd name="T64" fmla="*/ 49 w 730"/>
                <a:gd name="T65" fmla="*/ 49 h 491"/>
                <a:gd name="T66" fmla="*/ 6 w 730"/>
                <a:gd name="T67" fmla="*/ 36 h 491"/>
                <a:gd name="T68" fmla="*/ 30 w 730"/>
                <a:gd name="T69" fmla="*/ 155 h 491"/>
                <a:gd name="T70" fmla="*/ 27 w 730"/>
                <a:gd name="T71" fmla="*/ 253 h 491"/>
                <a:gd name="T72" fmla="*/ 26 w 730"/>
                <a:gd name="T73" fmla="*/ 282 h 491"/>
                <a:gd name="T74" fmla="*/ 15 w 730"/>
                <a:gd name="T75" fmla="*/ 353 h 491"/>
                <a:gd name="T76" fmla="*/ 17 w 730"/>
                <a:gd name="T77" fmla="*/ 401 h 491"/>
                <a:gd name="T78" fmla="*/ 88 w 730"/>
                <a:gd name="T79" fmla="*/ 408 h 491"/>
                <a:gd name="T80" fmla="*/ 71 w 730"/>
                <a:gd name="T81" fmla="*/ 347 h 491"/>
                <a:gd name="T82" fmla="*/ 130 w 730"/>
                <a:gd name="T83" fmla="*/ 329 h 491"/>
                <a:gd name="T84" fmla="*/ 146 w 730"/>
                <a:gd name="T85" fmla="*/ 313 h 491"/>
                <a:gd name="T86" fmla="*/ 185 w 730"/>
                <a:gd name="T87" fmla="*/ 311 h 491"/>
                <a:gd name="T88" fmla="*/ 258 w 730"/>
                <a:gd name="T89" fmla="*/ 342 h 491"/>
                <a:gd name="T90" fmla="*/ 302 w 730"/>
                <a:gd name="T91" fmla="*/ 398 h 491"/>
                <a:gd name="T92" fmla="*/ 418 w 730"/>
                <a:gd name="T93" fmla="*/ 464 h 491"/>
                <a:gd name="T94" fmla="*/ 450 w 730"/>
                <a:gd name="T95" fmla="*/ 464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91">
                  <a:moveTo>
                    <a:pt x="331" y="7"/>
                  </a:moveTo>
                  <a:cubicBezTo>
                    <a:pt x="318" y="0"/>
                    <a:pt x="296" y="19"/>
                    <a:pt x="296" y="19"/>
                  </a:cubicBezTo>
                  <a:cubicBezTo>
                    <a:pt x="315" y="31"/>
                    <a:pt x="315" y="31"/>
                    <a:pt x="315" y="31"/>
                  </a:cubicBezTo>
                  <a:cubicBezTo>
                    <a:pt x="333" y="35"/>
                    <a:pt x="344" y="14"/>
                    <a:pt x="331" y="7"/>
                  </a:cubicBezTo>
                  <a:close/>
                  <a:moveTo>
                    <a:pt x="508" y="150"/>
                  </a:moveTo>
                  <a:cubicBezTo>
                    <a:pt x="499" y="159"/>
                    <a:pt x="521" y="171"/>
                    <a:pt x="521" y="171"/>
                  </a:cubicBezTo>
                  <a:cubicBezTo>
                    <a:pt x="523" y="184"/>
                    <a:pt x="523" y="184"/>
                    <a:pt x="523" y="184"/>
                  </a:cubicBezTo>
                  <a:cubicBezTo>
                    <a:pt x="476" y="209"/>
                    <a:pt x="476" y="209"/>
                    <a:pt x="476" y="209"/>
                  </a:cubicBezTo>
                  <a:cubicBezTo>
                    <a:pt x="476" y="209"/>
                    <a:pt x="452" y="207"/>
                    <a:pt x="436" y="210"/>
                  </a:cubicBezTo>
                  <a:cubicBezTo>
                    <a:pt x="420" y="213"/>
                    <a:pt x="414" y="222"/>
                    <a:pt x="404" y="228"/>
                  </a:cubicBezTo>
                  <a:cubicBezTo>
                    <a:pt x="394" y="234"/>
                    <a:pt x="388" y="222"/>
                    <a:pt x="382" y="234"/>
                  </a:cubicBezTo>
                  <a:cubicBezTo>
                    <a:pt x="398" y="257"/>
                    <a:pt x="398" y="257"/>
                    <a:pt x="398" y="257"/>
                  </a:cubicBezTo>
                  <a:cubicBezTo>
                    <a:pt x="463" y="260"/>
                    <a:pt x="463" y="260"/>
                    <a:pt x="463" y="260"/>
                  </a:cubicBezTo>
                  <a:cubicBezTo>
                    <a:pt x="474" y="251"/>
                    <a:pt x="474" y="251"/>
                    <a:pt x="474" y="251"/>
                  </a:cubicBezTo>
                  <a:cubicBezTo>
                    <a:pt x="474" y="251"/>
                    <a:pt x="486" y="251"/>
                    <a:pt x="499" y="250"/>
                  </a:cubicBezTo>
                  <a:cubicBezTo>
                    <a:pt x="513" y="248"/>
                    <a:pt x="523" y="228"/>
                    <a:pt x="523" y="228"/>
                  </a:cubicBezTo>
                  <a:cubicBezTo>
                    <a:pt x="542" y="223"/>
                    <a:pt x="542" y="223"/>
                    <a:pt x="542" y="223"/>
                  </a:cubicBezTo>
                  <a:cubicBezTo>
                    <a:pt x="536" y="206"/>
                    <a:pt x="536" y="206"/>
                    <a:pt x="536" y="206"/>
                  </a:cubicBezTo>
                  <a:cubicBezTo>
                    <a:pt x="554" y="209"/>
                    <a:pt x="554" y="209"/>
                    <a:pt x="554" y="209"/>
                  </a:cubicBezTo>
                  <a:cubicBezTo>
                    <a:pt x="554" y="209"/>
                    <a:pt x="562" y="157"/>
                    <a:pt x="555" y="140"/>
                  </a:cubicBezTo>
                  <a:cubicBezTo>
                    <a:pt x="548" y="122"/>
                    <a:pt x="517" y="141"/>
                    <a:pt x="508" y="150"/>
                  </a:cubicBezTo>
                  <a:close/>
                  <a:moveTo>
                    <a:pt x="564" y="94"/>
                  </a:moveTo>
                  <a:cubicBezTo>
                    <a:pt x="555" y="94"/>
                    <a:pt x="555" y="94"/>
                    <a:pt x="555" y="94"/>
                  </a:cubicBezTo>
                  <a:cubicBezTo>
                    <a:pt x="555" y="94"/>
                    <a:pt x="524" y="60"/>
                    <a:pt x="520" y="58"/>
                  </a:cubicBezTo>
                  <a:cubicBezTo>
                    <a:pt x="516" y="55"/>
                    <a:pt x="508" y="55"/>
                    <a:pt x="508" y="55"/>
                  </a:cubicBezTo>
                  <a:cubicBezTo>
                    <a:pt x="494" y="31"/>
                    <a:pt x="494" y="31"/>
                    <a:pt x="494" y="31"/>
                  </a:cubicBezTo>
                  <a:cubicBezTo>
                    <a:pt x="486" y="63"/>
                    <a:pt x="486" y="63"/>
                    <a:pt x="486" y="63"/>
                  </a:cubicBezTo>
                  <a:cubicBezTo>
                    <a:pt x="516" y="69"/>
                    <a:pt x="516" y="69"/>
                    <a:pt x="516" y="69"/>
                  </a:cubicBezTo>
                  <a:cubicBezTo>
                    <a:pt x="516" y="69"/>
                    <a:pt x="539" y="96"/>
                    <a:pt x="545" y="102"/>
                  </a:cubicBezTo>
                  <a:cubicBezTo>
                    <a:pt x="551" y="107"/>
                    <a:pt x="571" y="109"/>
                    <a:pt x="576" y="122"/>
                  </a:cubicBezTo>
                  <a:cubicBezTo>
                    <a:pt x="580" y="135"/>
                    <a:pt x="562" y="179"/>
                    <a:pt x="589" y="181"/>
                  </a:cubicBezTo>
                  <a:cubicBezTo>
                    <a:pt x="604" y="182"/>
                    <a:pt x="612" y="150"/>
                    <a:pt x="599" y="131"/>
                  </a:cubicBezTo>
                  <a:cubicBezTo>
                    <a:pt x="586" y="112"/>
                    <a:pt x="564" y="94"/>
                    <a:pt x="564" y="94"/>
                  </a:cubicBezTo>
                  <a:close/>
                  <a:moveTo>
                    <a:pt x="728" y="249"/>
                  </a:moveTo>
                  <a:cubicBezTo>
                    <a:pt x="687" y="202"/>
                    <a:pt x="687" y="202"/>
                    <a:pt x="687" y="202"/>
                  </a:cubicBezTo>
                  <a:cubicBezTo>
                    <a:pt x="687" y="202"/>
                    <a:pt x="683" y="177"/>
                    <a:pt x="664" y="185"/>
                  </a:cubicBezTo>
                  <a:cubicBezTo>
                    <a:pt x="653" y="190"/>
                    <a:pt x="659" y="206"/>
                    <a:pt x="659" y="206"/>
                  </a:cubicBezTo>
                  <a:cubicBezTo>
                    <a:pt x="670" y="225"/>
                    <a:pt x="670" y="225"/>
                    <a:pt x="670" y="225"/>
                  </a:cubicBezTo>
                  <a:cubicBezTo>
                    <a:pt x="687" y="257"/>
                    <a:pt x="687" y="257"/>
                    <a:pt x="687" y="257"/>
                  </a:cubicBezTo>
                  <a:cubicBezTo>
                    <a:pt x="730" y="300"/>
                    <a:pt x="730" y="300"/>
                    <a:pt x="730" y="300"/>
                  </a:cubicBezTo>
                  <a:lnTo>
                    <a:pt x="728" y="249"/>
                  </a:lnTo>
                  <a:close/>
                  <a:moveTo>
                    <a:pt x="17" y="401"/>
                  </a:moveTo>
                  <a:cubicBezTo>
                    <a:pt x="17" y="401"/>
                    <a:pt x="17" y="401"/>
                    <a:pt x="17" y="401"/>
                  </a:cubicBezTo>
                  <a:cubicBezTo>
                    <a:pt x="17" y="401"/>
                    <a:pt x="17" y="401"/>
                    <a:pt x="17" y="401"/>
                  </a:cubicBezTo>
                  <a:cubicBezTo>
                    <a:pt x="17" y="401"/>
                    <a:pt x="17" y="401"/>
                    <a:pt x="17" y="401"/>
                  </a:cubicBezTo>
                  <a:close/>
                  <a:moveTo>
                    <a:pt x="452" y="453"/>
                  </a:moveTo>
                  <a:cubicBezTo>
                    <a:pt x="425" y="436"/>
                    <a:pt x="425" y="436"/>
                    <a:pt x="425" y="436"/>
                  </a:cubicBezTo>
                  <a:cubicBezTo>
                    <a:pt x="437" y="426"/>
                    <a:pt x="437" y="426"/>
                    <a:pt x="437" y="426"/>
                  </a:cubicBezTo>
                  <a:cubicBezTo>
                    <a:pt x="437" y="426"/>
                    <a:pt x="413" y="425"/>
                    <a:pt x="406" y="418"/>
                  </a:cubicBezTo>
                  <a:cubicBezTo>
                    <a:pt x="400" y="411"/>
                    <a:pt x="408" y="397"/>
                    <a:pt x="408" y="388"/>
                  </a:cubicBezTo>
                  <a:cubicBezTo>
                    <a:pt x="408" y="379"/>
                    <a:pt x="375" y="396"/>
                    <a:pt x="375" y="396"/>
                  </a:cubicBezTo>
                  <a:cubicBezTo>
                    <a:pt x="374" y="375"/>
                    <a:pt x="374" y="375"/>
                    <a:pt x="374" y="375"/>
                  </a:cubicBezTo>
                  <a:cubicBezTo>
                    <a:pt x="357" y="367"/>
                    <a:pt x="357" y="367"/>
                    <a:pt x="357" y="367"/>
                  </a:cubicBezTo>
                  <a:cubicBezTo>
                    <a:pt x="357" y="337"/>
                    <a:pt x="357" y="337"/>
                    <a:pt x="357" y="337"/>
                  </a:cubicBezTo>
                  <a:cubicBezTo>
                    <a:pt x="321" y="311"/>
                    <a:pt x="321" y="311"/>
                    <a:pt x="321" y="311"/>
                  </a:cubicBezTo>
                  <a:cubicBezTo>
                    <a:pt x="304" y="274"/>
                    <a:pt x="304" y="274"/>
                    <a:pt x="304" y="274"/>
                  </a:cubicBezTo>
                  <a:cubicBezTo>
                    <a:pt x="304" y="274"/>
                    <a:pt x="342" y="261"/>
                    <a:pt x="342" y="245"/>
                  </a:cubicBezTo>
                  <a:cubicBezTo>
                    <a:pt x="342" y="229"/>
                    <a:pt x="308" y="220"/>
                    <a:pt x="308" y="220"/>
                  </a:cubicBezTo>
                  <a:cubicBezTo>
                    <a:pt x="306" y="216"/>
                    <a:pt x="256" y="202"/>
                    <a:pt x="256" y="202"/>
                  </a:cubicBezTo>
                  <a:cubicBezTo>
                    <a:pt x="256" y="202"/>
                    <a:pt x="252" y="189"/>
                    <a:pt x="256" y="169"/>
                  </a:cubicBezTo>
                  <a:cubicBezTo>
                    <a:pt x="260" y="150"/>
                    <a:pt x="232" y="147"/>
                    <a:pt x="232" y="147"/>
                  </a:cubicBezTo>
                  <a:cubicBezTo>
                    <a:pt x="200" y="113"/>
                    <a:pt x="200" y="113"/>
                    <a:pt x="200" y="113"/>
                  </a:cubicBezTo>
                  <a:cubicBezTo>
                    <a:pt x="175" y="114"/>
                    <a:pt x="175" y="114"/>
                    <a:pt x="175" y="114"/>
                  </a:cubicBezTo>
                  <a:cubicBezTo>
                    <a:pt x="151" y="91"/>
                    <a:pt x="151" y="91"/>
                    <a:pt x="151" y="91"/>
                  </a:cubicBezTo>
                  <a:cubicBezTo>
                    <a:pt x="131" y="87"/>
                    <a:pt x="131" y="87"/>
                    <a:pt x="131" y="87"/>
                  </a:cubicBezTo>
                  <a:cubicBezTo>
                    <a:pt x="49" y="49"/>
                    <a:pt x="49" y="49"/>
                    <a:pt x="49" y="49"/>
                  </a:cubicBezTo>
                  <a:cubicBezTo>
                    <a:pt x="33" y="55"/>
                    <a:pt x="33" y="55"/>
                    <a:pt x="33" y="55"/>
                  </a:cubicBezTo>
                  <a:cubicBezTo>
                    <a:pt x="6" y="36"/>
                    <a:pt x="6" y="36"/>
                    <a:pt x="6" y="36"/>
                  </a:cubicBezTo>
                  <a:cubicBezTo>
                    <a:pt x="32" y="55"/>
                    <a:pt x="32" y="55"/>
                    <a:pt x="32" y="55"/>
                  </a:cubicBezTo>
                  <a:cubicBezTo>
                    <a:pt x="32" y="75"/>
                    <a:pt x="30" y="139"/>
                    <a:pt x="30" y="155"/>
                  </a:cubicBezTo>
                  <a:cubicBezTo>
                    <a:pt x="30" y="175"/>
                    <a:pt x="22" y="197"/>
                    <a:pt x="24" y="212"/>
                  </a:cubicBezTo>
                  <a:cubicBezTo>
                    <a:pt x="26" y="227"/>
                    <a:pt x="27" y="253"/>
                    <a:pt x="27" y="253"/>
                  </a:cubicBezTo>
                  <a:cubicBezTo>
                    <a:pt x="27" y="253"/>
                    <a:pt x="0" y="271"/>
                    <a:pt x="11" y="277"/>
                  </a:cubicBezTo>
                  <a:cubicBezTo>
                    <a:pt x="22" y="284"/>
                    <a:pt x="26" y="282"/>
                    <a:pt x="26" y="282"/>
                  </a:cubicBezTo>
                  <a:cubicBezTo>
                    <a:pt x="26" y="282"/>
                    <a:pt x="23" y="319"/>
                    <a:pt x="21" y="327"/>
                  </a:cubicBezTo>
                  <a:cubicBezTo>
                    <a:pt x="19" y="334"/>
                    <a:pt x="15" y="353"/>
                    <a:pt x="15" y="353"/>
                  </a:cubicBezTo>
                  <a:cubicBezTo>
                    <a:pt x="19" y="369"/>
                    <a:pt x="19" y="369"/>
                    <a:pt x="19" y="369"/>
                  </a:cubicBezTo>
                  <a:cubicBezTo>
                    <a:pt x="17" y="401"/>
                    <a:pt x="17" y="401"/>
                    <a:pt x="17" y="401"/>
                  </a:cubicBezTo>
                  <a:cubicBezTo>
                    <a:pt x="34" y="405"/>
                    <a:pt x="75" y="396"/>
                    <a:pt x="75" y="396"/>
                  </a:cubicBezTo>
                  <a:cubicBezTo>
                    <a:pt x="88" y="408"/>
                    <a:pt x="88" y="408"/>
                    <a:pt x="88" y="408"/>
                  </a:cubicBezTo>
                  <a:cubicBezTo>
                    <a:pt x="88" y="408"/>
                    <a:pt x="114" y="398"/>
                    <a:pt x="126" y="388"/>
                  </a:cubicBezTo>
                  <a:cubicBezTo>
                    <a:pt x="138" y="377"/>
                    <a:pt x="71" y="347"/>
                    <a:pt x="71" y="347"/>
                  </a:cubicBezTo>
                  <a:cubicBezTo>
                    <a:pt x="71" y="347"/>
                    <a:pt x="126" y="355"/>
                    <a:pt x="138" y="353"/>
                  </a:cubicBezTo>
                  <a:cubicBezTo>
                    <a:pt x="150" y="350"/>
                    <a:pt x="130" y="329"/>
                    <a:pt x="130" y="329"/>
                  </a:cubicBezTo>
                  <a:cubicBezTo>
                    <a:pt x="130" y="329"/>
                    <a:pt x="146" y="341"/>
                    <a:pt x="151" y="338"/>
                  </a:cubicBezTo>
                  <a:cubicBezTo>
                    <a:pt x="156" y="336"/>
                    <a:pt x="146" y="313"/>
                    <a:pt x="146" y="313"/>
                  </a:cubicBezTo>
                  <a:cubicBezTo>
                    <a:pt x="146" y="313"/>
                    <a:pt x="156" y="322"/>
                    <a:pt x="163" y="324"/>
                  </a:cubicBezTo>
                  <a:cubicBezTo>
                    <a:pt x="169" y="325"/>
                    <a:pt x="179" y="312"/>
                    <a:pt x="185" y="311"/>
                  </a:cubicBezTo>
                  <a:cubicBezTo>
                    <a:pt x="192" y="309"/>
                    <a:pt x="202" y="329"/>
                    <a:pt x="209" y="333"/>
                  </a:cubicBezTo>
                  <a:cubicBezTo>
                    <a:pt x="215" y="337"/>
                    <a:pt x="240" y="332"/>
                    <a:pt x="258" y="342"/>
                  </a:cubicBezTo>
                  <a:cubicBezTo>
                    <a:pt x="277" y="353"/>
                    <a:pt x="270" y="376"/>
                    <a:pt x="277" y="388"/>
                  </a:cubicBezTo>
                  <a:cubicBezTo>
                    <a:pt x="283" y="400"/>
                    <a:pt x="296" y="392"/>
                    <a:pt x="302" y="398"/>
                  </a:cubicBezTo>
                  <a:cubicBezTo>
                    <a:pt x="307" y="405"/>
                    <a:pt x="316" y="446"/>
                    <a:pt x="330" y="456"/>
                  </a:cubicBezTo>
                  <a:cubicBezTo>
                    <a:pt x="345" y="466"/>
                    <a:pt x="409" y="460"/>
                    <a:pt x="418" y="464"/>
                  </a:cubicBezTo>
                  <a:cubicBezTo>
                    <a:pt x="427" y="468"/>
                    <a:pt x="447" y="491"/>
                    <a:pt x="459" y="491"/>
                  </a:cubicBezTo>
                  <a:cubicBezTo>
                    <a:pt x="471" y="491"/>
                    <a:pt x="450" y="464"/>
                    <a:pt x="450" y="464"/>
                  </a:cubicBezTo>
                  <a:lnTo>
                    <a:pt x="452" y="45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58" name="Indonesië">
              <a:extLst>
                <a:ext uri="{FF2B5EF4-FFF2-40B4-BE49-F238E27FC236}">
                  <a16:creationId xmlns:a16="http://schemas.microsoft.com/office/drawing/2014/main" id="{598A6DA5-3D57-4948-B037-14489BA1EA2B}"/>
                </a:ext>
              </a:extLst>
            </p:cNvPr>
            <p:cNvSpPr>
              <a:spLocks noEditPoints="1"/>
            </p:cNvSpPr>
            <p:nvPr/>
          </p:nvSpPr>
          <p:spPr bwMode="gray">
            <a:xfrm>
              <a:off x="9037243" y="3731670"/>
              <a:ext cx="1638402" cy="660474"/>
            </a:xfrm>
            <a:custGeom>
              <a:avLst/>
              <a:gdLst>
                <a:gd name="T0" fmla="*/ 455 w 2179"/>
                <a:gd name="T1" fmla="*/ 287 h 879"/>
                <a:gd name="T2" fmla="*/ 603 w 2179"/>
                <a:gd name="T3" fmla="*/ 446 h 879"/>
                <a:gd name="T4" fmla="*/ 558 w 2179"/>
                <a:gd name="T5" fmla="*/ 443 h 879"/>
                <a:gd name="T6" fmla="*/ 162 w 2179"/>
                <a:gd name="T7" fmla="*/ 330 h 879"/>
                <a:gd name="T8" fmla="*/ 40 w 2179"/>
                <a:gd name="T9" fmla="*/ 174 h 879"/>
                <a:gd name="T10" fmla="*/ 1708 w 2179"/>
                <a:gd name="T11" fmla="*/ 314 h 879"/>
                <a:gd name="T12" fmla="*/ 1627 w 2179"/>
                <a:gd name="T13" fmla="*/ 412 h 879"/>
                <a:gd name="T14" fmla="*/ 1950 w 2179"/>
                <a:gd name="T15" fmla="*/ 413 h 879"/>
                <a:gd name="T16" fmla="*/ 1124 w 2179"/>
                <a:gd name="T17" fmla="*/ 485 h 879"/>
                <a:gd name="T18" fmla="*/ 1210 w 2179"/>
                <a:gd name="T19" fmla="*/ 476 h 879"/>
                <a:gd name="T20" fmla="*/ 1285 w 2179"/>
                <a:gd name="T21" fmla="*/ 614 h 879"/>
                <a:gd name="T22" fmla="*/ 1291 w 2179"/>
                <a:gd name="T23" fmla="*/ 446 h 879"/>
                <a:gd name="T24" fmla="*/ 1240 w 2179"/>
                <a:gd name="T25" fmla="*/ 370 h 879"/>
                <a:gd name="T26" fmla="*/ 1415 w 2179"/>
                <a:gd name="T27" fmla="*/ 258 h 879"/>
                <a:gd name="T28" fmla="*/ 1253 w 2179"/>
                <a:gd name="T29" fmla="*/ 232 h 879"/>
                <a:gd name="T30" fmla="*/ 1328 w 2179"/>
                <a:gd name="T31" fmla="*/ 387 h 879"/>
                <a:gd name="T32" fmla="*/ 1127 w 2179"/>
                <a:gd name="T33" fmla="*/ 743 h 879"/>
                <a:gd name="T34" fmla="*/ 1542 w 2179"/>
                <a:gd name="T35" fmla="*/ 370 h 879"/>
                <a:gd name="T36" fmla="*/ 1603 w 2179"/>
                <a:gd name="T37" fmla="*/ 288 h 879"/>
                <a:gd name="T38" fmla="*/ 1548 w 2179"/>
                <a:gd name="T39" fmla="*/ 230 h 879"/>
                <a:gd name="T40" fmla="*/ 1517 w 2179"/>
                <a:gd name="T41" fmla="*/ 471 h 879"/>
                <a:gd name="T42" fmla="*/ 1634 w 2179"/>
                <a:gd name="T43" fmla="*/ 448 h 879"/>
                <a:gd name="T44" fmla="*/ 1654 w 2179"/>
                <a:gd name="T45" fmla="*/ 509 h 879"/>
                <a:gd name="T46" fmla="*/ 2007 w 2179"/>
                <a:gd name="T47" fmla="*/ 423 h 879"/>
                <a:gd name="T48" fmla="*/ 1820 w 2179"/>
                <a:gd name="T49" fmla="*/ 350 h 879"/>
                <a:gd name="T50" fmla="*/ 1749 w 2179"/>
                <a:gd name="T51" fmla="*/ 393 h 879"/>
                <a:gd name="T52" fmla="*/ 1790 w 2179"/>
                <a:gd name="T53" fmla="*/ 530 h 879"/>
                <a:gd name="T54" fmla="*/ 1964 w 2179"/>
                <a:gd name="T55" fmla="*/ 567 h 879"/>
                <a:gd name="T56" fmla="*/ 2077 w 2179"/>
                <a:gd name="T57" fmla="*/ 729 h 879"/>
                <a:gd name="T58" fmla="*/ 2168 w 2179"/>
                <a:gd name="T59" fmla="*/ 726 h 879"/>
                <a:gd name="T60" fmla="*/ 258 w 2179"/>
                <a:gd name="T61" fmla="*/ 478 h 879"/>
                <a:gd name="T62" fmla="*/ 2037 w 2179"/>
                <a:gd name="T63" fmla="*/ 711 h 879"/>
                <a:gd name="T64" fmla="*/ 1860 w 2179"/>
                <a:gd name="T65" fmla="*/ 679 h 879"/>
                <a:gd name="T66" fmla="*/ 1427 w 2179"/>
                <a:gd name="T67" fmla="*/ 403 h 879"/>
                <a:gd name="T68" fmla="*/ 863 w 2179"/>
                <a:gd name="T69" fmla="*/ 677 h 879"/>
                <a:gd name="T70" fmla="*/ 499 w 2179"/>
                <a:gd name="T71" fmla="*/ 620 h 879"/>
                <a:gd name="T72" fmla="*/ 450 w 2179"/>
                <a:gd name="T73" fmla="*/ 413 h 879"/>
                <a:gd name="T74" fmla="*/ 340 w 2179"/>
                <a:gd name="T75" fmla="*/ 238 h 879"/>
                <a:gd name="T76" fmla="*/ 151 w 2179"/>
                <a:gd name="T77" fmla="*/ 72 h 879"/>
                <a:gd name="T78" fmla="*/ 119 w 2179"/>
                <a:gd name="T79" fmla="*/ 154 h 879"/>
                <a:gd name="T80" fmla="*/ 275 w 2179"/>
                <a:gd name="T81" fmla="*/ 408 h 879"/>
                <a:gd name="T82" fmla="*/ 444 w 2179"/>
                <a:gd name="T83" fmla="*/ 630 h 879"/>
                <a:gd name="T84" fmla="*/ 1408 w 2179"/>
                <a:gd name="T85" fmla="*/ 828 h 879"/>
                <a:gd name="T86" fmla="*/ 778 w 2179"/>
                <a:gd name="T87" fmla="*/ 674 h 879"/>
                <a:gd name="T88" fmla="*/ 535 w 2179"/>
                <a:gd name="T89" fmla="*/ 624 h 879"/>
                <a:gd name="T90" fmla="*/ 705 w 2179"/>
                <a:gd name="T91" fmla="*/ 728 h 879"/>
                <a:gd name="T92" fmla="*/ 1004 w 2179"/>
                <a:gd name="T93" fmla="*/ 484 h 879"/>
                <a:gd name="T94" fmla="*/ 1139 w 2179"/>
                <a:gd name="T95" fmla="*/ 271 h 879"/>
                <a:gd name="T96" fmla="*/ 1086 w 2179"/>
                <a:gd name="T97" fmla="*/ 110 h 879"/>
                <a:gd name="T98" fmla="*/ 939 w 2179"/>
                <a:gd name="T99" fmla="*/ 208 h 879"/>
                <a:gd name="T100" fmla="*/ 712 w 2179"/>
                <a:gd name="T101" fmla="*/ 247 h 879"/>
                <a:gd name="T102" fmla="*/ 716 w 2179"/>
                <a:gd name="T103" fmla="*/ 388 h 879"/>
                <a:gd name="T104" fmla="*/ 822 w 2179"/>
                <a:gd name="T105" fmla="*/ 472 h 879"/>
                <a:gd name="T106" fmla="*/ 974 w 2179"/>
                <a:gd name="T107" fmla="*/ 755 h 879"/>
                <a:gd name="T108" fmla="*/ 1187 w 2179"/>
                <a:gd name="T109" fmla="*/ 827 h 879"/>
                <a:gd name="T110" fmla="*/ 1151 w 2179"/>
                <a:gd name="T111" fmla="*/ 787 h 879"/>
                <a:gd name="T112" fmla="*/ 1056 w 2179"/>
                <a:gd name="T113" fmla="*/ 774 h 879"/>
                <a:gd name="T114" fmla="*/ 1067 w 2179"/>
                <a:gd name="T115" fmla="*/ 77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9" h="879">
                  <a:moveTo>
                    <a:pt x="1196" y="656"/>
                  </a:moveTo>
                  <a:cubicBezTo>
                    <a:pt x="1210" y="655"/>
                    <a:pt x="1210" y="655"/>
                    <a:pt x="1210" y="655"/>
                  </a:cubicBezTo>
                  <a:cubicBezTo>
                    <a:pt x="1218" y="637"/>
                    <a:pt x="1218" y="637"/>
                    <a:pt x="1218" y="637"/>
                  </a:cubicBezTo>
                  <a:cubicBezTo>
                    <a:pt x="1215" y="622"/>
                    <a:pt x="1215" y="622"/>
                    <a:pt x="1215" y="622"/>
                  </a:cubicBezTo>
                  <a:lnTo>
                    <a:pt x="1196" y="656"/>
                  </a:lnTo>
                  <a:close/>
                  <a:moveTo>
                    <a:pt x="453" y="310"/>
                  </a:moveTo>
                  <a:cubicBezTo>
                    <a:pt x="472" y="321"/>
                    <a:pt x="472" y="321"/>
                    <a:pt x="472" y="321"/>
                  </a:cubicBezTo>
                  <a:cubicBezTo>
                    <a:pt x="472" y="300"/>
                    <a:pt x="472" y="300"/>
                    <a:pt x="472" y="300"/>
                  </a:cubicBezTo>
                  <a:cubicBezTo>
                    <a:pt x="455" y="287"/>
                    <a:pt x="455" y="287"/>
                    <a:pt x="455" y="287"/>
                  </a:cubicBezTo>
                  <a:lnTo>
                    <a:pt x="453" y="310"/>
                  </a:lnTo>
                  <a:close/>
                  <a:moveTo>
                    <a:pt x="455" y="331"/>
                  </a:moveTo>
                  <a:cubicBezTo>
                    <a:pt x="441" y="344"/>
                    <a:pt x="441" y="344"/>
                    <a:pt x="441" y="344"/>
                  </a:cubicBezTo>
                  <a:cubicBezTo>
                    <a:pt x="458" y="365"/>
                    <a:pt x="458" y="365"/>
                    <a:pt x="458" y="365"/>
                  </a:cubicBezTo>
                  <a:lnTo>
                    <a:pt x="455" y="331"/>
                  </a:lnTo>
                  <a:close/>
                  <a:moveTo>
                    <a:pt x="611" y="478"/>
                  </a:moveTo>
                  <a:cubicBezTo>
                    <a:pt x="624" y="491"/>
                    <a:pt x="624" y="491"/>
                    <a:pt x="624" y="491"/>
                  </a:cubicBezTo>
                  <a:cubicBezTo>
                    <a:pt x="630" y="474"/>
                    <a:pt x="630" y="474"/>
                    <a:pt x="630" y="474"/>
                  </a:cubicBezTo>
                  <a:cubicBezTo>
                    <a:pt x="630" y="474"/>
                    <a:pt x="622" y="444"/>
                    <a:pt x="603" y="446"/>
                  </a:cubicBezTo>
                  <a:cubicBezTo>
                    <a:pt x="584" y="447"/>
                    <a:pt x="590" y="466"/>
                    <a:pt x="596" y="484"/>
                  </a:cubicBezTo>
                  <a:lnTo>
                    <a:pt x="611" y="478"/>
                  </a:lnTo>
                  <a:close/>
                  <a:moveTo>
                    <a:pt x="459" y="249"/>
                  </a:moveTo>
                  <a:cubicBezTo>
                    <a:pt x="454" y="237"/>
                    <a:pt x="440" y="244"/>
                    <a:pt x="450" y="260"/>
                  </a:cubicBezTo>
                  <a:cubicBezTo>
                    <a:pt x="461" y="279"/>
                    <a:pt x="464" y="261"/>
                    <a:pt x="459" y="249"/>
                  </a:cubicBezTo>
                  <a:close/>
                  <a:moveTo>
                    <a:pt x="507" y="418"/>
                  </a:moveTo>
                  <a:cubicBezTo>
                    <a:pt x="507" y="418"/>
                    <a:pt x="512" y="447"/>
                    <a:pt x="523" y="459"/>
                  </a:cubicBezTo>
                  <a:cubicBezTo>
                    <a:pt x="533" y="471"/>
                    <a:pt x="559" y="471"/>
                    <a:pt x="559" y="471"/>
                  </a:cubicBezTo>
                  <a:cubicBezTo>
                    <a:pt x="558" y="443"/>
                    <a:pt x="558" y="443"/>
                    <a:pt x="558" y="443"/>
                  </a:cubicBezTo>
                  <a:cubicBezTo>
                    <a:pt x="546" y="435"/>
                    <a:pt x="546" y="435"/>
                    <a:pt x="546" y="435"/>
                  </a:cubicBezTo>
                  <a:cubicBezTo>
                    <a:pt x="545" y="415"/>
                    <a:pt x="545" y="415"/>
                    <a:pt x="545" y="415"/>
                  </a:cubicBezTo>
                  <a:cubicBezTo>
                    <a:pt x="545" y="415"/>
                    <a:pt x="530" y="390"/>
                    <a:pt x="508" y="384"/>
                  </a:cubicBezTo>
                  <a:cubicBezTo>
                    <a:pt x="486" y="378"/>
                    <a:pt x="487" y="403"/>
                    <a:pt x="487" y="403"/>
                  </a:cubicBezTo>
                  <a:cubicBezTo>
                    <a:pt x="487" y="403"/>
                    <a:pt x="473" y="399"/>
                    <a:pt x="480" y="419"/>
                  </a:cubicBezTo>
                  <a:lnTo>
                    <a:pt x="507" y="418"/>
                  </a:lnTo>
                  <a:close/>
                  <a:moveTo>
                    <a:pt x="169" y="296"/>
                  </a:moveTo>
                  <a:cubicBezTo>
                    <a:pt x="154" y="310"/>
                    <a:pt x="154" y="310"/>
                    <a:pt x="154" y="310"/>
                  </a:cubicBezTo>
                  <a:cubicBezTo>
                    <a:pt x="162" y="330"/>
                    <a:pt x="162" y="330"/>
                    <a:pt x="162" y="330"/>
                  </a:cubicBezTo>
                  <a:cubicBezTo>
                    <a:pt x="162" y="330"/>
                    <a:pt x="152" y="348"/>
                    <a:pt x="164" y="344"/>
                  </a:cubicBezTo>
                  <a:cubicBezTo>
                    <a:pt x="171" y="341"/>
                    <a:pt x="168" y="316"/>
                    <a:pt x="168" y="316"/>
                  </a:cubicBezTo>
                  <a:cubicBezTo>
                    <a:pt x="175" y="307"/>
                    <a:pt x="175" y="307"/>
                    <a:pt x="175" y="307"/>
                  </a:cubicBezTo>
                  <a:lnTo>
                    <a:pt x="169" y="296"/>
                  </a:lnTo>
                  <a:close/>
                  <a:moveTo>
                    <a:pt x="180" y="360"/>
                  </a:moveTo>
                  <a:cubicBezTo>
                    <a:pt x="170" y="372"/>
                    <a:pt x="176" y="414"/>
                    <a:pt x="198" y="410"/>
                  </a:cubicBezTo>
                  <a:cubicBezTo>
                    <a:pt x="207" y="408"/>
                    <a:pt x="191" y="348"/>
                    <a:pt x="180" y="360"/>
                  </a:cubicBezTo>
                  <a:close/>
                  <a:moveTo>
                    <a:pt x="35" y="152"/>
                  </a:moveTo>
                  <a:cubicBezTo>
                    <a:pt x="30" y="157"/>
                    <a:pt x="28" y="173"/>
                    <a:pt x="40" y="174"/>
                  </a:cubicBezTo>
                  <a:cubicBezTo>
                    <a:pt x="52" y="176"/>
                    <a:pt x="55" y="189"/>
                    <a:pt x="66" y="181"/>
                  </a:cubicBezTo>
                  <a:cubicBezTo>
                    <a:pt x="73" y="175"/>
                    <a:pt x="40" y="146"/>
                    <a:pt x="35" y="152"/>
                  </a:cubicBezTo>
                  <a:close/>
                  <a:moveTo>
                    <a:pt x="112" y="221"/>
                  </a:moveTo>
                  <a:cubicBezTo>
                    <a:pt x="104" y="221"/>
                    <a:pt x="94" y="234"/>
                    <a:pt x="106" y="242"/>
                  </a:cubicBezTo>
                  <a:cubicBezTo>
                    <a:pt x="118" y="250"/>
                    <a:pt x="122" y="280"/>
                    <a:pt x="134" y="280"/>
                  </a:cubicBezTo>
                  <a:cubicBezTo>
                    <a:pt x="141" y="280"/>
                    <a:pt x="142" y="249"/>
                    <a:pt x="138" y="245"/>
                  </a:cubicBezTo>
                  <a:cubicBezTo>
                    <a:pt x="134" y="241"/>
                    <a:pt x="120" y="221"/>
                    <a:pt x="112" y="221"/>
                  </a:cubicBezTo>
                  <a:close/>
                  <a:moveTo>
                    <a:pt x="1721" y="328"/>
                  </a:moveTo>
                  <a:cubicBezTo>
                    <a:pt x="1721" y="328"/>
                    <a:pt x="1725" y="316"/>
                    <a:pt x="1708" y="314"/>
                  </a:cubicBezTo>
                  <a:cubicBezTo>
                    <a:pt x="1691" y="311"/>
                    <a:pt x="1680" y="316"/>
                    <a:pt x="1680" y="316"/>
                  </a:cubicBezTo>
                  <a:cubicBezTo>
                    <a:pt x="1684" y="334"/>
                    <a:pt x="1684" y="334"/>
                    <a:pt x="1684" y="334"/>
                  </a:cubicBezTo>
                  <a:cubicBezTo>
                    <a:pt x="1693" y="333"/>
                    <a:pt x="1721" y="328"/>
                    <a:pt x="1721" y="328"/>
                  </a:cubicBezTo>
                  <a:close/>
                  <a:moveTo>
                    <a:pt x="230" y="434"/>
                  </a:moveTo>
                  <a:cubicBezTo>
                    <a:pt x="239" y="433"/>
                    <a:pt x="226" y="413"/>
                    <a:pt x="218" y="418"/>
                  </a:cubicBezTo>
                  <a:cubicBezTo>
                    <a:pt x="211" y="422"/>
                    <a:pt x="220" y="436"/>
                    <a:pt x="230" y="434"/>
                  </a:cubicBezTo>
                  <a:close/>
                  <a:moveTo>
                    <a:pt x="1652" y="438"/>
                  </a:moveTo>
                  <a:cubicBezTo>
                    <a:pt x="1674" y="429"/>
                    <a:pt x="1672" y="413"/>
                    <a:pt x="1672" y="413"/>
                  </a:cubicBezTo>
                  <a:cubicBezTo>
                    <a:pt x="1627" y="412"/>
                    <a:pt x="1627" y="412"/>
                    <a:pt x="1627" y="412"/>
                  </a:cubicBezTo>
                  <a:cubicBezTo>
                    <a:pt x="1627" y="412"/>
                    <a:pt x="1630" y="447"/>
                    <a:pt x="1652" y="438"/>
                  </a:cubicBezTo>
                  <a:close/>
                  <a:moveTo>
                    <a:pt x="1609" y="194"/>
                  </a:moveTo>
                  <a:cubicBezTo>
                    <a:pt x="1624" y="182"/>
                    <a:pt x="1618" y="175"/>
                    <a:pt x="1605" y="171"/>
                  </a:cubicBezTo>
                  <a:cubicBezTo>
                    <a:pt x="1592" y="167"/>
                    <a:pt x="1586" y="172"/>
                    <a:pt x="1586" y="172"/>
                  </a:cubicBezTo>
                  <a:cubicBezTo>
                    <a:pt x="1586" y="172"/>
                    <a:pt x="1601" y="202"/>
                    <a:pt x="1609" y="194"/>
                  </a:cubicBezTo>
                  <a:close/>
                  <a:moveTo>
                    <a:pt x="1918" y="353"/>
                  </a:moveTo>
                  <a:cubicBezTo>
                    <a:pt x="1937" y="362"/>
                    <a:pt x="1945" y="353"/>
                    <a:pt x="1930" y="346"/>
                  </a:cubicBezTo>
                  <a:cubicBezTo>
                    <a:pt x="1916" y="340"/>
                    <a:pt x="1910" y="349"/>
                    <a:pt x="1918" y="353"/>
                  </a:cubicBezTo>
                  <a:close/>
                  <a:moveTo>
                    <a:pt x="1950" y="413"/>
                  </a:moveTo>
                  <a:cubicBezTo>
                    <a:pt x="1959" y="413"/>
                    <a:pt x="1986" y="406"/>
                    <a:pt x="1986" y="406"/>
                  </a:cubicBezTo>
                  <a:cubicBezTo>
                    <a:pt x="1986" y="406"/>
                    <a:pt x="1962" y="396"/>
                    <a:pt x="1957" y="395"/>
                  </a:cubicBezTo>
                  <a:cubicBezTo>
                    <a:pt x="1953" y="394"/>
                    <a:pt x="1924" y="400"/>
                    <a:pt x="1924" y="400"/>
                  </a:cubicBezTo>
                  <a:cubicBezTo>
                    <a:pt x="1924" y="400"/>
                    <a:pt x="1940" y="413"/>
                    <a:pt x="1950" y="413"/>
                  </a:cubicBezTo>
                  <a:close/>
                  <a:moveTo>
                    <a:pt x="1145" y="370"/>
                  </a:moveTo>
                  <a:cubicBezTo>
                    <a:pt x="1142" y="380"/>
                    <a:pt x="1161" y="400"/>
                    <a:pt x="1153" y="409"/>
                  </a:cubicBezTo>
                  <a:cubicBezTo>
                    <a:pt x="1145" y="418"/>
                    <a:pt x="1122" y="424"/>
                    <a:pt x="1120" y="437"/>
                  </a:cubicBezTo>
                  <a:cubicBezTo>
                    <a:pt x="1119" y="451"/>
                    <a:pt x="1130" y="464"/>
                    <a:pt x="1130" y="464"/>
                  </a:cubicBezTo>
                  <a:cubicBezTo>
                    <a:pt x="1130" y="464"/>
                    <a:pt x="1114" y="478"/>
                    <a:pt x="1124" y="485"/>
                  </a:cubicBezTo>
                  <a:cubicBezTo>
                    <a:pt x="1135" y="492"/>
                    <a:pt x="1153" y="477"/>
                    <a:pt x="1157" y="489"/>
                  </a:cubicBezTo>
                  <a:cubicBezTo>
                    <a:pt x="1161" y="501"/>
                    <a:pt x="1153" y="510"/>
                    <a:pt x="1153" y="510"/>
                  </a:cubicBezTo>
                  <a:cubicBezTo>
                    <a:pt x="1164" y="524"/>
                    <a:pt x="1164" y="524"/>
                    <a:pt x="1164" y="524"/>
                  </a:cubicBezTo>
                  <a:cubicBezTo>
                    <a:pt x="1158" y="568"/>
                    <a:pt x="1158" y="568"/>
                    <a:pt x="1158" y="568"/>
                  </a:cubicBezTo>
                  <a:cubicBezTo>
                    <a:pt x="1158" y="568"/>
                    <a:pt x="1134" y="582"/>
                    <a:pt x="1146" y="606"/>
                  </a:cubicBezTo>
                  <a:cubicBezTo>
                    <a:pt x="1157" y="630"/>
                    <a:pt x="1173" y="630"/>
                    <a:pt x="1191" y="612"/>
                  </a:cubicBezTo>
                  <a:cubicBezTo>
                    <a:pt x="1208" y="595"/>
                    <a:pt x="1188" y="566"/>
                    <a:pt x="1188" y="566"/>
                  </a:cubicBezTo>
                  <a:cubicBezTo>
                    <a:pt x="1188" y="566"/>
                    <a:pt x="1209" y="551"/>
                    <a:pt x="1209" y="530"/>
                  </a:cubicBezTo>
                  <a:cubicBezTo>
                    <a:pt x="1208" y="508"/>
                    <a:pt x="1217" y="489"/>
                    <a:pt x="1210" y="476"/>
                  </a:cubicBezTo>
                  <a:cubicBezTo>
                    <a:pt x="1202" y="464"/>
                    <a:pt x="1198" y="439"/>
                    <a:pt x="1200" y="434"/>
                  </a:cubicBezTo>
                  <a:cubicBezTo>
                    <a:pt x="1201" y="429"/>
                    <a:pt x="1207" y="401"/>
                    <a:pt x="1217" y="419"/>
                  </a:cubicBezTo>
                  <a:cubicBezTo>
                    <a:pt x="1228" y="437"/>
                    <a:pt x="1228" y="468"/>
                    <a:pt x="1228" y="468"/>
                  </a:cubicBezTo>
                  <a:cubicBezTo>
                    <a:pt x="1251" y="494"/>
                    <a:pt x="1251" y="494"/>
                    <a:pt x="1251" y="494"/>
                  </a:cubicBezTo>
                  <a:cubicBezTo>
                    <a:pt x="1248" y="529"/>
                    <a:pt x="1248" y="529"/>
                    <a:pt x="1248" y="529"/>
                  </a:cubicBezTo>
                  <a:cubicBezTo>
                    <a:pt x="1265" y="551"/>
                    <a:pt x="1265" y="551"/>
                    <a:pt x="1265" y="551"/>
                  </a:cubicBezTo>
                  <a:cubicBezTo>
                    <a:pt x="1266" y="575"/>
                    <a:pt x="1266" y="575"/>
                    <a:pt x="1266" y="575"/>
                  </a:cubicBezTo>
                  <a:cubicBezTo>
                    <a:pt x="1275" y="624"/>
                    <a:pt x="1275" y="624"/>
                    <a:pt x="1275" y="624"/>
                  </a:cubicBezTo>
                  <a:cubicBezTo>
                    <a:pt x="1285" y="614"/>
                    <a:pt x="1285" y="614"/>
                    <a:pt x="1285" y="614"/>
                  </a:cubicBezTo>
                  <a:cubicBezTo>
                    <a:pt x="1312" y="622"/>
                    <a:pt x="1312" y="622"/>
                    <a:pt x="1312" y="622"/>
                  </a:cubicBezTo>
                  <a:cubicBezTo>
                    <a:pt x="1312" y="622"/>
                    <a:pt x="1314" y="605"/>
                    <a:pt x="1313" y="592"/>
                  </a:cubicBezTo>
                  <a:cubicBezTo>
                    <a:pt x="1312" y="579"/>
                    <a:pt x="1319" y="572"/>
                    <a:pt x="1319" y="572"/>
                  </a:cubicBezTo>
                  <a:cubicBezTo>
                    <a:pt x="1325" y="588"/>
                    <a:pt x="1325" y="588"/>
                    <a:pt x="1325" y="588"/>
                  </a:cubicBezTo>
                  <a:cubicBezTo>
                    <a:pt x="1325" y="588"/>
                    <a:pt x="1342" y="590"/>
                    <a:pt x="1344" y="574"/>
                  </a:cubicBezTo>
                  <a:cubicBezTo>
                    <a:pt x="1345" y="558"/>
                    <a:pt x="1341" y="546"/>
                    <a:pt x="1341" y="546"/>
                  </a:cubicBezTo>
                  <a:cubicBezTo>
                    <a:pt x="1341" y="546"/>
                    <a:pt x="1301" y="514"/>
                    <a:pt x="1303" y="502"/>
                  </a:cubicBezTo>
                  <a:cubicBezTo>
                    <a:pt x="1305" y="490"/>
                    <a:pt x="1324" y="477"/>
                    <a:pt x="1313" y="467"/>
                  </a:cubicBezTo>
                  <a:cubicBezTo>
                    <a:pt x="1301" y="457"/>
                    <a:pt x="1292" y="454"/>
                    <a:pt x="1291" y="446"/>
                  </a:cubicBezTo>
                  <a:cubicBezTo>
                    <a:pt x="1291" y="437"/>
                    <a:pt x="1304" y="418"/>
                    <a:pt x="1290" y="412"/>
                  </a:cubicBezTo>
                  <a:cubicBezTo>
                    <a:pt x="1277" y="407"/>
                    <a:pt x="1257" y="390"/>
                    <a:pt x="1257" y="390"/>
                  </a:cubicBezTo>
                  <a:cubicBezTo>
                    <a:pt x="1257" y="390"/>
                    <a:pt x="1279" y="395"/>
                    <a:pt x="1289" y="385"/>
                  </a:cubicBezTo>
                  <a:cubicBezTo>
                    <a:pt x="1298" y="376"/>
                    <a:pt x="1308" y="354"/>
                    <a:pt x="1308" y="354"/>
                  </a:cubicBezTo>
                  <a:cubicBezTo>
                    <a:pt x="1308" y="354"/>
                    <a:pt x="1347" y="356"/>
                    <a:pt x="1348" y="348"/>
                  </a:cubicBezTo>
                  <a:cubicBezTo>
                    <a:pt x="1349" y="339"/>
                    <a:pt x="1338" y="324"/>
                    <a:pt x="1328" y="323"/>
                  </a:cubicBezTo>
                  <a:cubicBezTo>
                    <a:pt x="1317" y="323"/>
                    <a:pt x="1310" y="341"/>
                    <a:pt x="1310" y="341"/>
                  </a:cubicBezTo>
                  <a:cubicBezTo>
                    <a:pt x="1310" y="341"/>
                    <a:pt x="1281" y="333"/>
                    <a:pt x="1269" y="337"/>
                  </a:cubicBezTo>
                  <a:cubicBezTo>
                    <a:pt x="1258" y="340"/>
                    <a:pt x="1252" y="369"/>
                    <a:pt x="1240" y="370"/>
                  </a:cubicBezTo>
                  <a:cubicBezTo>
                    <a:pt x="1229" y="370"/>
                    <a:pt x="1230" y="350"/>
                    <a:pt x="1213" y="340"/>
                  </a:cubicBezTo>
                  <a:cubicBezTo>
                    <a:pt x="1196" y="330"/>
                    <a:pt x="1188" y="333"/>
                    <a:pt x="1188" y="333"/>
                  </a:cubicBezTo>
                  <a:cubicBezTo>
                    <a:pt x="1188" y="333"/>
                    <a:pt x="1193" y="274"/>
                    <a:pt x="1209" y="273"/>
                  </a:cubicBezTo>
                  <a:cubicBezTo>
                    <a:pt x="1225" y="272"/>
                    <a:pt x="1255" y="283"/>
                    <a:pt x="1269" y="279"/>
                  </a:cubicBezTo>
                  <a:cubicBezTo>
                    <a:pt x="1282" y="276"/>
                    <a:pt x="1273" y="264"/>
                    <a:pt x="1284" y="266"/>
                  </a:cubicBezTo>
                  <a:cubicBezTo>
                    <a:pt x="1296" y="267"/>
                    <a:pt x="1349" y="293"/>
                    <a:pt x="1359" y="294"/>
                  </a:cubicBezTo>
                  <a:cubicBezTo>
                    <a:pt x="1370" y="294"/>
                    <a:pt x="1372" y="285"/>
                    <a:pt x="1379" y="281"/>
                  </a:cubicBezTo>
                  <a:cubicBezTo>
                    <a:pt x="1386" y="277"/>
                    <a:pt x="1399" y="283"/>
                    <a:pt x="1408" y="278"/>
                  </a:cubicBezTo>
                  <a:cubicBezTo>
                    <a:pt x="1417" y="272"/>
                    <a:pt x="1406" y="267"/>
                    <a:pt x="1415" y="258"/>
                  </a:cubicBezTo>
                  <a:cubicBezTo>
                    <a:pt x="1423" y="249"/>
                    <a:pt x="1443" y="240"/>
                    <a:pt x="1443" y="240"/>
                  </a:cubicBezTo>
                  <a:cubicBezTo>
                    <a:pt x="1436" y="220"/>
                    <a:pt x="1436" y="220"/>
                    <a:pt x="1436" y="220"/>
                  </a:cubicBezTo>
                  <a:cubicBezTo>
                    <a:pt x="1384" y="242"/>
                    <a:pt x="1384" y="242"/>
                    <a:pt x="1384" y="242"/>
                  </a:cubicBezTo>
                  <a:cubicBezTo>
                    <a:pt x="1384" y="242"/>
                    <a:pt x="1396" y="255"/>
                    <a:pt x="1381" y="256"/>
                  </a:cubicBezTo>
                  <a:cubicBezTo>
                    <a:pt x="1366" y="257"/>
                    <a:pt x="1353" y="248"/>
                    <a:pt x="1344" y="248"/>
                  </a:cubicBezTo>
                  <a:cubicBezTo>
                    <a:pt x="1336" y="248"/>
                    <a:pt x="1321" y="261"/>
                    <a:pt x="1311" y="259"/>
                  </a:cubicBezTo>
                  <a:cubicBezTo>
                    <a:pt x="1300" y="256"/>
                    <a:pt x="1275" y="244"/>
                    <a:pt x="1268" y="244"/>
                  </a:cubicBezTo>
                  <a:cubicBezTo>
                    <a:pt x="1261" y="244"/>
                    <a:pt x="1245" y="244"/>
                    <a:pt x="1245" y="244"/>
                  </a:cubicBezTo>
                  <a:cubicBezTo>
                    <a:pt x="1253" y="232"/>
                    <a:pt x="1253" y="232"/>
                    <a:pt x="1253" y="232"/>
                  </a:cubicBezTo>
                  <a:cubicBezTo>
                    <a:pt x="1253" y="232"/>
                    <a:pt x="1226" y="225"/>
                    <a:pt x="1223" y="228"/>
                  </a:cubicBezTo>
                  <a:cubicBezTo>
                    <a:pt x="1219" y="232"/>
                    <a:pt x="1224" y="249"/>
                    <a:pt x="1212" y="256"/>
                  </a:cubicBezTo>
                  <a:cubicBezTo>
                    <a:pt x="1201" y="263"/>
                    <a:pt x="1179" y="261"/>
                    <a:pt x="1179" y="267"/>
                  </a:cubicBezTo>
                  <a:cubicBezTo>
                    <a:pt x="1179" y="273"/>
                    <a:pt x="1178" y="287"/>
                    <a:pt x="1178" y="287"/>
                  </a:cubicBezTo>
                  <a:cubicBezTo>
                    <a:pt x="1164" y="289"/>
                    <a:pt x="1164" y="289"/>
                    <a:pt x="1164" y="289"/>
                  </a:cubicBezTo>
                  <a:cubicBezTo>
                    <a:pt x="1174" y="336"/>
                    <a:pt x="1174" y="336"/>
                    <a:pt x="1174" y="336"/>
                  </a:cubicBezTo>
                  <a:cubicBezTo>
                    <a:pt x="1164" y="335"/>
                    <a:pt x="1164" y="335"/>
                    <a:pt x="1164" y="335"/>
                  </a:cubicBezTo>
                  <a:cubicBezTo>
                    <a:pt x="1164" y="335"/>
                    <a:pt x="1147" y="360"/>
                    <a:pt x="1145" y="370"/>
                  </a:cubicBezTo>
                  <a:close/>
                  <a:moveTo>
                    <a:pt x="1328" y="387"/>
                  </a:moveTo>
                  <a:cubicBezTo>
                    <a:pt x="1328" y="400"/>
                    <a:pt x="1328" y="400"/>
                    <a:pt x="1328" y="400"/>
                  </a:cubicBezTo>
                  <a:cubicBezTo>
                    <a:pt x="1328" y="400"/>
                    <a:pt x="1343" y="412"/>
                    <a:pt x="1350" y="395"/>
                  </a:cubicBezTo>
                  <a:cubicBezTo>
                    <a:pt x="1358" y="379"/>
                    <a:pt x="1328" y="387"/>
                    <a:pt x="1328" y="387"/>
                  </a:cubicBezTo>
                  <a:close/>
                  <a:moveTo>
                    <a:pt x="1127" y="743"/>
                  </a:moveTo>
                  <a:cubicBezTo>
                    <a:pt x="1118" y="740"/>
                    <a:pt x="1111" y="746"/>
                    <a:pt x="1111" y="746"/>
                  </a:cubicBezTo>
                  <a:cubicBezTo>
                    <a:pt x="1080" y="739"/>
                    <a:pt x="1080" y="739"/>
                    <a:pt x="1080" y="739"/>
                  </a:cubicBezTo>
                  <a:cubicBezTo>
                    <a:pt x="1099" y="766"/>
                    <a:pt x="1099" y="766"/>
                    <a:pt x="1099" y="766"/>
                  </a:cubicBezTo>
                  <a:cubicBezTo>
                    <a:pt x="1099" y="766"/>
                    <a:pt x="1126" y="793"/>
                    <a:pt x="1132" y="775"/>
                  </a:cubicBezTo>
                  <a:cubicBezTo>
                    <a:pt x="1137" y="758"/>
                    <a:pt x="1136" y="746"/>
                    <a:pt x="1127" y="743"/>
                  </a:cubicBezTo>
                  <a:close/>
                  <a:moveTo>
                    <a:pt x="1400" y="740"/>
                  </a:moveTo>
                  <a:cubicBezTo>
                    <a:pt x="1379" y="754"/>
                    <a:pt x="1379" y="754"/>
                    <a:pt x="1379" y="754"/>
                  </a:cubicBezTo>
                  <a:cubicBezTo>
                    <a:pt x="1400" y="759"/>
                    <a:pt x="1400" y="759"/>
                    <a:pt x="1400" y="759"/>
                  </a:cubicBezTo>
                  <a:lnTo>
                    <a:pt x="1400" y="740"/>
                  </a:lnTo>
                  <a:close/>
                  <a:moveTo>
                    <a:pt x="327" y="200"/>
                  </a:moveTo>
                  <a:cubicBezTo>
                    <a:pt x="315" y="190"/>
                    <a:pt x="304" y="196"/>
                    <a:pt x="310" y="212"/>
                  </a:cubicBezTo>
                  <a:cubicBezTo>
                    <a:pt x="314" y="226"/>
                    <a:pt x="339" y="209"/>
                    <a:pt x="327" y="200"/>
                  </a:cubicBezTo>
                  <a:close/>
                  <a:moveTo>
                    <a:pt x="1569" y="393"/>
                  </a:moveTo>
                  <a:cubicBezTo>
                    <a:pt x="1561" y="383"/>
                    <a:pt x="1542" y="370"/>
                    <a:pt x="1542" y="370"/>
                  </a:cubicBezTo>
                  <a:cubicBezTo>
                    <a:pt x="1540" y="400"/>
                    <a:pt x="1540" y="400"/>
                    <a:pt x="1540" y="400"/>
                  </a:cubicBezTo>
                  <a:cubicBezTo>
                    <a:pt x="1552" y="408"/>
                    <a:pt x="1578" y="404"/>
                    <a:pt x="1569" y="393"/>
                  </a:cubicBezTo>
                  <a:close/>
                  <a:moveTo>
                    <a:pt x="1543" y="318"/>
                  </a:moveTo>
                  <a:cubicBezTo>
                    <a:pt x="1552" y="325"/>
                    <a:pt x="1590" y="359"/>
                    <a:pt x="1599" y="356"/>
                  </a:cubicBezTo>
                  <a:cubicBezTo>
                    <a:pt x="1608" y="353"/>
                    <a:pt x="1598" y="340"/>
                    <a:pt x="1587" y="334"/>
                  </a:cubicBezTo>
                  <a:cubicBezTo>
                    <a:pt x="1577" y="328"/>
                    <a:pt x="1571" y="316"/>
                    <a:pt x="1581" y="306"/>
                  </a:cubicBezTo>
                  <a:cubicBezTo>
                    <a:pt x="1592" y="296"/>
                    <a:pt x="1611" y="306"/>
                    <a:pt x="1611" y="306"/>
                  </a:cubicBezTo>
                  <a:cubicBezTo>
                    <a:pt x="1620" y="299"/>
                    <a:pt x="1620" y="299"/>
                    <a:pt x="1620" y="299"/>
                  </a:cubicBezTo>
                  <a:cubicBezTo>
                    <a:pt x="1603" y="288"/>
                    <a:pt x="1603" y="288"/>
                    <a:pt x="1603" y="288"/>
                  </a:cubicBezTo>
                  <a:cubicBezTo>
                    <a:pt x="1603" y="288"/>
                    <a:pt x="1617" y="281"/>
                    <a:pt x="1620" y="269"/>
                  </a:cubicBezTo>
                  <a:cubicBezTo>
                    <a:pt x="1623" y="258"/>
                    <a:pt x="1608" y="250"/>
                    <a:pt x="1598" y="249"/>
                  </a:cubicBezTo>
                  <a:cubicBezTo>
                    <a:pt x="1587" y="247"/>
                    <a:pt x="1577" y="274"/>
                    <a:pt x="1565" y="275"/>
                  </a:cubicBezTo>
                  <a:cubicBezTo>
                    <a:pt x="1554" y="277"/>
                    <a:pt x="1557" y="250"/>
                    <a:pt x="1557" y="250"/>
                  </a:cubicBezTo>
                  <a:cubicBezTo>
                    <a:pt x="1557" y="250"/>
                    <a:pt x="1567" y="237"/>
                    <a:pt x="1570" y="227"/>
                  </a:cubicBezTo>
                  <a:cubicBezTo>
                    <a:pt x="1573" y="216"/>
                    <a:pt x="1567" y="211"/>
                    <a:pt x="1567" y="211"/>
                  </a:cubicBezTo>
                  <a:cubicBezTo>
                    <a:pt x="1576" y="184"/>
                    <a:pt x="1576" y="184"/>
                    <a:pt x="1576" y="184"/>
                  </a:cubicBezTo>
                  <a:cubicBezTo>
                    <a:pt x="1548" y="211"/>
                    <a:pt x="1548" y="211"/>
                    <a:pt x="1548" y="211"/>
                  </a:cubicBezTo>
                  <a:cubicBezTo>
                    <a:pt x="1548" y="230"/>
                    <a:pt x="1548" y="230"/>
                    <a:pt x="1548" y="230"/>
                  </a:cubicBezTo>
                  <a:cubicBezTo>
                    <a:pt x="1548" y="230"/>
                    <a:pt x="1525" y="240"/>
                    <a:pt x="1527" y="265"/>
                  </a:cubicBezTo>
                  <a:cubicBezTo>
                    <a:pt x="1529" y="281"/>
                    <a:pt x="1540" y="284"/>
                    <a:pt x="1543" y="293"/>
                  </a:cubicBezTo>
                  <a:cubicBezTo>
                    <a:pt x="1546" y="302"/>
                    <a:pt x="1535" y="310"/>
                    <a:pt x="1543" y="318"/>
                  </a:cubicBezTo>
                  <a:close/>
                  <a:moveTo>
                    <a:pt x="1505" y="474"/>
                  </a:moveTo>
                  <a:cubicBezTo>
                    <a:pt x="1496" y="464"/>
                    <a:pt x="1496" y="464"/>
                    <a:pt x="1496" y="464"/>
                  </a:cubicBezTo>
                  <a:cubicBezTo>
                    <a:pt x="1482" y="475"/>
                    <a:pt x="1482" y="475"/>
                    <a:pt x="1482" y="475"/>
                  </a:cubicBezTo>
                  <a:cubicBezTo>
                    <a:pt x="1482" y="475"/>
                    <a:pt x="1475" y="494"/>
                    <a:pt x="1489" y="503"/>
                  </a:cubicBezTo>
                  <a:cubicBezTo>
                    <a:pt x="1502" y="513"/>
                    <a:pt x="1521" y="509"/>
                    <a:pt x="1521" y="509"/>
                  </a:cubicBezTo>
                  <a:cubicBezTo>
                    <a:pt x="1529" y="498"/>
                    <a:pt x="1517" y="471"/>
                    <a:pt x="1517" y="471"/>
                  </a:cubicBezTo>
                  <a:lnTo>
                    <a:pt x="1505" y="474"/>
                  </a:lnTo>
                  <a:close/>
                  <a:moveTo>
                    <a:pt x="1437" y="740"/>
                  </a:moveTo>
                  <a:cubicBezTo>
                    <a:pt x="1487" y="728"/>
                    <a:pt x="1487" y="728"/>
                    <a:pt x="1487" y="728"/>
                  </a:cubicBezTo>
                  <a:cubicBezTo>
                    <a:pt x="1449" y="718"/>
                    <a:pt x="1449" y="718"/>
                    <a:pt x="1449" y="718"/>
                  </a:cubicBezTo>
                  <a:lnTo>
                    <a:pt x="1437" y="740"/>
                  </a:lnTo>
                  <a:close/>
                  <a:moveTo>
                    <a:pt x="1700" y="502"/>
                  </a:moveTo>
                  <a:cubicBezTo>
                    <a:pt x="1686" y="490"/>
                    <a:pt x="1686" y="490"/>
                    <a:pt x="1686" y="490"/>
                  </a:cubicBezTo>
                  <a:cubicBezTo>
                    <a:pt x="1687" y="479"/>
                    <a:pt x="1687" y="479"/>
                    <a:pt x="1687" y="479"/>
                  </a:cubicBezTo>
                  <a:cubicBezTo>
                    <a:pt x="1687" y="479"/>
                    <a:pt x="1681" y="458"/>
                    <a:pt x="1634" y="448"/>
                  </a:cubicBezTo>
                  <a:cubicBezTo>
                    <a:pt x="1618" y="444"/>
                    <a:pt x="1608" y="454"/>
                    <a:pt x="1597" y="459"/>
                  </a:cubicBezTo>
                  <a:cubicBezTo>
                    <a:pt x="1591" y="461"/>
                    <a:pt x="1583" y="457"/>
                    <a:pt x="1579" y="460"/>
                  </a:cubicBezTo>
                  <a:cubicBezTo>
                    <a:pt x="1566" y="468"/>
                    <a:pt x="1562" y="484"/>
                    <a:pt x="1566" y="487"/>
                  </a:cubicBezTo>
                  <a:cubicBezTo>
                    <a:pt x="1573" y="493"/>
                    <a:pt x="1580" y="479"/>
                    <a:pt x="1580" y="479"/>
                  </a:cubicBezTo>
                  <a:cubicBezTo>
                    <a:pt x="1580" y="479"/>
                    <a:pt x="1580" y="495"/>
                    <a:pt x="1591" y="497"/>
                  </a:cubicBezTo>
                  <a:cubicBezTo>
                    <a:pt x="1602" y="498"/>
                    <a:pt x="1604" y="478"/>
                    <a:pt x="1604" y="478"/>
                  </a:cubicBezTo>
                  <a:cubicBezTo>
                    <a:pt x="1604" y="478"/>
                    <a:pt x="1612" y="489"/>
                    <a:pt x="1619" y="489"/>
                  </a:cubicBezTo>
                  <a:cubicBezTo>
                    <a:pt x="1626" y="489"/>
                    <a:pt x="1644" y="474"/>
                    <a:pt x="1644" y="474"/>
                  </a:cubicBezTo>
                  <a:cubicBezTo>
                    <a:pt x="1654" y="509"/>
                    <a:pt x="1654" y="509"/>
                    <a:pt x="1654" y="509"/>
                  </a:cubicBezTo>
                  <a:cubicBezTo>
                    <a:pt x="1673" y="495"/>
                    <a:pt x="1673" y="495"/>
                    <a:pt x="1673" y="495"/>
                  </a:cubicBezTo>
                  <a:cubicBezTo>
                    <a:pt x="1695" y="519"/>
                    <a:pt x="1695" y="519"/>
                    <a:pt x="1695" y="519"/>
                  </a:cubicBezTo>
                  <a:lnTo>
                    <a:pt x="1700" y="502"/>
                  </a:lnTo>
                  <a:close/>
                  <a:moveTo>
                    <a:pt x="2179" y="454"/>
                  </a:moveTo>
                  <a:cubicBezTo>
                    <a:pt x="2153" y="435"/>
                    <a:pt x="2153" y="435"/>
                    <a:pt x="2153" y="435"/>
                  </a:cubicBezTo>
                  <a:cubicBezTo>
                    <a:pt x="2153" y="435"/>
                    <a:pt x="2134" y="437"/>
                    <a:pt x="2124" y="437"/>
                  </a:cubicBezTo>
                  <a:cubicBezTo>
                    <a:pt x="2113" y="437"/>
                    <a:pt x="2045" y="394"/>
                    <a:pt x="2032" y="390"/>
                  </a:cubicBezTo>
                  <a:cubicBezTo>
                    <a:pt x="2019" y="386"/>
                    <a:pt x="1998" y="405"/>
                    <a:pt x="1998" y="405"/>
                  </a:cubicBezTo>
                  <a:cubicBezTo>
                    <a:pt x="2007" y="423"/>
                    <a:pt x="2007" y="423"/>
                    <a:pt x="2007" y="423"/>
                  </a:cubicBezTo>
                  <a:cubicBezTo>
                    <a:pt x="1956" y="428"/>
                    <a:pt x="1956" y="428"/>
                    <a:pt x="1956" y="428"/>
                  </a:cubicBezTo>
                  <a:cubicBezTo>
                    <a:pt x="1960" y="446"/>
                    <a:pt x="1960" y="446"/>
                    <a:pt x="1960" y="446"/>
                  </a:cubicBezTo>
                  <a:cubicBezTo>
                    <a:pt x="1960" y="446"/>
                    <a:pt x="1950" y="477"/>
                    <a:pt x="1913" y="484"/>
                  </a:cubicBezTo>
                  <a:cubicBezTo>
                    <a:pt x="1876" y="492"/>
                    <a:pt x="1886" y="443"/>
                    <a:pt x="1880" y="443"/>
                  </a:cubicBezTo>
                  <a:cubicBezTo>
                    <a:pt x="1875" y="443"/>
                    <a:pt x="1869" y="465"/>
                    <a:pt x="1869" y="465"/>
                  </a:cubicBezTo>
                  <a:cubicBezTo>
                    <a:pt x="1869" y="465"/>
                    <a:pt x="1861" y="448"/>
                    <a:pt x="1861" y="439"/>
                  </a:cubicBezTo>
                  <a:cubicBezTo>
                    <a:pt x="1861" y="429"/>
                    <a:pt x="1862" y="402"/>
                    <a:pt x="1859" y="385"/>
                  </a:cubicBezTo>
                  <a:cubicBezTo>
                    <a:pt x="1857" y="368"/>
                    <a:pt x="1846" y="350"/>
                    <a:pt x="1846" y="350"/>
                  </a:cubicBezTo>
                  <a:cubicBezTo>
                    <a:pt x="1820" y="350"/>
                    <a:pt x="1820" y="350"/>
                    <a:pt x="1820" y="350"/>
                  </a:cubicBezTo>
                  <a:cubicBezTo>
                    <a:pt x="1820" y="350"/>
                    <a:pt x="1799" y="326"/>
                    <a:pt x="1781" y="326"/>
                  </a:cubicBezTo>
                  <a:cubicBezTo>
                    <a:pt x="1763" y="326"/>
                    <a:pt x="1744" y="351"/>
                    <a:pt x="1744" y="351"/>
                  </a:cubicBezTo>
                  <a:cubicBezTo>
                    <a:pt x="1728" y="355"/>
                    <a:pt x="1728" y="355"/>
                    <a:pt x="1728" y="355"/>
                  </a:cubicBezTo>
                  <a:cubicBezTo>
                    <a:pt x="1723" y="367"/>
                    <a:pt x="1723" y="367"/>
                    <a:pt x="1723" y="367"/>
                  </a:cubicBezTo>
                  <a:cubicBezTo>
                    <a:pt x="1711" y="373"/>
                    <a:pt x="1711" y="373"/>
                    <a:pt x="1711" y="373"/>
                  </a:cubicBezTo>
                  <a:cubicBezTo>
                    <a:pt x="1711" y="364"/>
                    <a:pt x="1711" y="364"/>
                    <a:pt x="1711" y="364"/>
                  </a:cubicBezTo>
                  <a:cubicBezTo>
                    <a:pt x="1711" y="364"/>
                    <a:pt x="1704" y="352"/>
                    <a:pt x="1693" y="356"/>
                  </a:cubicBezTo>
                  <a:cubicBezTo>
                    <a:pt x="1693" y="356"/>
                    <a:pt x="1693" y="369"/>
                    <a:pt x="1702" y="382"/>
                  </a:cubicBezTo>
                  <a:cubicBezTo>
                    <a:pt x="1711" y="395"/>
                    <a:pt x="1732" y="388"/>
                    <a:pt x="1749" y="393"/>
                  </a:cubicBezTo>
                  <a:cubicBezTo>
                    <a:pt x="1766" y="398"/>
                    <a:pt x="1751" y="406"/>
                    <a:pt x="1760" y="422"/>
                  </a:cubicBezTo>
                  <a:cubicBezTo>
                    <a:pt x="1769" y="437"/>
                    <a:pt x="1799" y="424"/>
                    <a:pt x="1821" y="424"/>
                  </a:cubicBezTo>
                  <a:cubicBezTo>
                    <a:pt x="1844" y="424"/>
                    <a:pt x="1845" y="429"/>
                    <a:pt x="1845" y="440"/>
                  </a:cubicBezTo>
                  <a:cubicBezTo>
                    <a:pt x="1845" y="450"/>
                    <a:pt x="1819" y="440"/>
                    <a:pt x="1811" y="441"/>
                  </a:cubicBezTo>
                  <a:cubicBezTo>
                    <a:pt x="1803" y="443"/>
                    <a:pt x="1785" y="454"/>
                    <a:pt x="1785" y="454"/>
                  </a:cubicBezTo>
                  <a:cubicBezTo>
                    <a:pt x="1785" y="454"/>
                    <a:pt x="1757" y="454"/>
                    <a:pt x="1751" y="461"/>
                  </a:cubicBezTo>
                  <a:cubicBezTo>
                    <a:pt x="1744" y="467"/>
                    <a:pt x="1774" y="474"/>
                    <a:pt x="1781" y="478"/>
                  </a:cubicBezTo>
                  <a:cubicBezTo>
                    <a:pt x="1787" y="482"/>
                    <a:pt x="1797" y="498"/>
                    <a:pt x="1797" y="498"/>
                  </a:cubicBezTo>
                  <a:cubicBezTo>
                    <a:pt x="1797" y="498"/>
                    <a:pt x="1781" y="517"/>
                    <a:pt x="1790" y="530"/>
                  </a:cubicBezTo>
                  <a:cubicBezTo>
                    <a:pt x="1799" y="543"/>
                    <a:pt x="1819" y="508"/>
                    <a:pt x="1819" y="504"/>
                  </a:cubicBezTo>
                  <a:cubicBezTo>
                    <a:pt x="1819" y="500"/>
                    <a:pt x="1838" y="471"/>
                    <a:pt x="1838" y="471"/>
                  </a:cubicBezTo>
                  <a:cubicBezTo>
                    <a:pt x="1836" y="496"/>
                    <a:pt x="1836" y="496"/>
                    <a:pt x="1836" y="496"/>
                  </a:cubicBezTo>
                  <a:cubicBezTo>
                    <a:pt x="1836" y="496"/>
                    <a:pt x="1849" y="509"/>
                    <a:pt x="1859" y="518"/>
                  </a:cubicBezTo>
                  <a:cubicBezTo>
                    <a:pt x="1870" y="528"/>
                    <a:pt x="1891" y="520"/>
                    <a:pt x="1891" y="520"/>
                  </a:cubicBezTo>
                  <a:cubicBezTo>
                    <a:pt x="1882" y="529"/>
                    <a:pt x="1882" y="529"/>
                    <a:pt x="1882" y="529"/>
                  </a:cubicBezTo>
                  <a:cubicBezTo>
                    <a:pt x="1903" y="549"/>
                    <a:pt x="1903" y="549"/>
                    <a:pt x="1903" y="549"/>
                  </a:cubicBezTo>
                  <a:cubicBezTo>
                    <a:pt x="1941" y="550"/>
                    <a:pt x="1941" y="550"/>
                    <a:pt x="1941" y="550"/>
                  </a:cubicBezTo>
                  <a:cubicBezTo>
                    <a:pt x="1964" y="567"/>
                    <a:pt x="1964" y="567"/>
                    <a:pt x="1964" y="567"/>
                  </a:cubicBezTo>
                  <a:cubicBezTo>
                    <a:pt x="1964" y="567"/>
                    <a:pt x="2006" y="581"/>
                    <a:pt x="2030" y="598"/>
                  </a:cubicBezTo>
                  <a:cubicBezTo>
                    <a:pt x="2053" y="615"/>
                    <a:pt x="2048" y="621"/>
                    <a:pt x="2049" y="640"/>
                  </a:cubicBezTo>
                  <a:cubicBezTo>
                    <a:pt x="2051" y="660"/>
                    <a:pt x="2073" y="669"/>
                    <a:pt x="2073" y="669"/>
                  </a:cubicBezTo>
                  <a:cubicBezTo>
                    <a:pt x="2073" y="669"/>
                    <a:pt x="2056" y="672"/>
                    <a:pt x="2056" y="681"/>
                  </a:cubicBezTo>
                  <a:cubicBezTo>
                    <a:pt x="2056" y="690"/>
                    <a:pt x="2082" y="691"/>
                    <a:pt x="2082" y="691"/>
                  </a:cubicBezTo>
                  <a:cubicBezTo>
                    <a:pt x="2066" y="697"/>
                    <a:pt x="2066" y="697"/>
                    <a:pt x="2066" y="697"/>
                  </a:cubicBezTo>
                  <a:cubicBezTo>
                    <a:pt x="2067" y="705"/>
                    <a:pt x="2067" y="705"/>
                    <a:pt x="2067" y="705"/>
                  </a:cubicBezTo>
                  <a:cubicBezTo>
                    <a:pt x="2072" y="708"/>
                    <a:pt x="2072" y="708"/>
                    <a:pt x="2072" y="708"/>
                  </a:cubicBezTo>
                  <a:cubicBezTo>
                    <a:pt x="2077" y="729"/>
                    <a:pt x="2077" y="729"/>
                    <a:pt x="2077" y="729"/>
                  </a:cubicBezTo>
                  <a:cubicBezTo>
                    <a:pt x="2067" y="750"/>
                    <a:pt x="2067" y="750"/>
                    <a:pt x="2067" y="750"/>
                  </a:cubicBezTo>
                  <a:cubicBezTo>
                    <a:pt x="2073" y="749"/>
                    <a:pt x="2078" y="748"/>
                    <a:pt x="2081" y="749"/>
                  </a:cubicBezTo>
                  <a:cubicBezTo>
                    <a:pt x="2086" y="752"/>
                    <a:pt x="2120" y="737"/>
                    <a:pt x="2120" y="737"/>
                  </a:cubicBezTo>
                  <a:cubicBezTo>
                    <a:pt x="2120" y="755"/>
                    <a:pt x="2120" y="755"/>
                    <a:pt x="2120" y="755"/>
                  </a:cubicBezTo>
                  <a:cubicBezTo>
                    <a:pt x="2120" y="755"/>
                    <a:pt x="2147" y="788"/>
                    <a:pt x="2159" y="797"/>
                  </a:cubicBezTo>
                  <a:cubicBezTo>
                    <a:pt x="2161" y="798"/>
                    <a:pt x="2162" y="799"/>
                    <a:pt x="2164" y="800"/>
                  </a:cubicBezTo>
                  <a:cubicBezTo>
                    <a:pt x="2166" y="768"/>
                    <a:pt x="2166" y="768"/>
                    <a:pt x="2166" y="768"/>
                  </a:cubicBezTo>
                  <a:cubicBezTo>
                    <a:pt x="2162" y="752"/>
                    <a:pt x="2162" y="752"/>
                    <a:pt x="2162" y="752"/>
                  </a:cubicBezTo>
                  <a:cubicBezTo>
                    <a:pt x="2162" y="752"/>
                    <a:pt x="2166" y="733"/>
                    <a:pt x="2168" y="726"/>
                  </a:cubicBezTo>
                  <a:cubicBezTo>
                    <a:pt x="2170" y="718"/>
                    <a:pt x="2173" y="681"/>
                    <a:pt x="2173" y="681"/>
                  </a:cubicBezTo>
                  <a:cubicBezTo>
                    <a:pt x="2173" y="681"/>
                    <a:pt x="2169" y="683"/>
                    <a:pt x="2158" y="676"/>
                  </a:cubicBezTo>
                  <a:cubicBezTo>
                    <a:pt x="2147" y="670"/>
                    <a:pt x="2174" y="652"/>
                    <a:pt x="2174" y="652"/>
                  </a:cubicBezTo>
                  <a:cubicBezTo>
                    <a:pt x="2174" y="652"/>
                    <a:pt x="2173" y="626"/>
                    <a:pt x="2171" y="611"/>
                  </a:cubicBezTo>
                  <a:cubicBezTo>
                    <a:pt x="2169" y="596"/>
                    <a:pt x="2177" y="574"/>
                    <a:pt x="2177" y="554"/>
                  </a:cubicBezTo>
                  <a:cubicBezTo>
                    <a:pt x="2177" y="538"/>
                    <a:pt x="2179" y="474"/>
                    <a:pt x="2179" y="454"/>
                  </a:cubicBezTo>
                  <a:close/>
                  <a:moveTo>
                    <a:pt x="228" y="446"/>
                  </a:moveTo>
                  <a:cubicBezTo>
                    <a:pt x="220" y="453"/>
                    <a:pt x="238" y="462"/>
                    <a:pt x="238" y="462"/>
                  </a:cubicBezTo>
                  <a:cubicBezTo>
                    <a:pt x="238" y="462"/>
                    <a:pt x="250" y="486"/>
                    <a:pt x="258" y="478"/>
                  </a:cubicBezTo>
                  <a:cubicBezTo>
                    <a:pt x="266" y="470"/>
                    <a:pt x="234" y="442"/>
                    <a:pt x="228" y="446"/>
                  </a:cubicBezTo>
                  <a:close/>
                  <a:moveTo>
                    <a:pt x="1691" y="739"/>
                  </a:moveTo>
                  <a:cubicBezTo>
                    <a:pt x="1701" y="745"/>
                    <a:pt x="1701" y="745"/>
                    <a:pt x="1701" y="745"/>
                  </a:cubicBezTo>
                  <a:cubicBezTo>
                    <a:pt x="1720" y="730"/>
                    <a:pt x="1720" y="730"/>
                    <a:pt x="1720" y="730"/>
                  </a:cubicBezTo>
                  <a:cubicBezTo>
                    <a:pt x="1720" y="730"/>
                    <a:pt x="1742" y="738"/>
                    <a:pt x="1742" y="716"/>
                  </a:cubicBezTo>
                  <a:cubicBezTo>
                    <a:pt x="1742" y="694"/>
                    <a:pt x="1691" y="720"/>
                    <a:pt x="1691" y="739"/>
                  </a:cubicBezTo>
                  <a:close/>
                  <a:moveTo>
                    <a:pt x="2068" y="714"/>
                  </a:moveTo>
                  <a:cubicBezTo>
                    <a:pt x="2067" y="713"/>
                    <a:pt x="2067" y="713"/>
                    <a:pt x="2067" y="713"/>
                  </a:cubicBezTo>
                  <a:cubicBezTo>
                    <a:pt x="2065" y="710"/>
                    <a:pt x="2056" y="702"/>
                    <a:pt x="2037" y="711"/>
                  </a:cubicBezTo>
                  <a:cubicBezTo>
                    <a:pt x="2015" y="721"/>
                    <a:pt x="2011" y="759"/>
                    <a:pt x="2011" y="759"/>
                  </a:cubicBezTo>
                  <a:cubicBezTo>
                    <a:pt x="2053" y="754"/>
                    <a:pt x="2053" y="754"/>
                    <a:pt x="2053" y="754"/>
                  </a:cubicBezTo>
                  <a:cubicBezTo>
                    <a:pt x="2053" y="754"/>
                    <a:pt x="2059" y="752"/>
                    <a:pt x="2066" y="750"/>
                  </a:cubicBezTo>
                  <a:cubicBezTo>
                    <a:pt x="2072" y="728"/>
                    <a:pt x="2072" y="728"/>
                    <a:pt x="2072" y="728"/>
                  </a:cubicBezTo>
                  <a:lnTo>
                    <a:pt x="2068" y="714"/>
                  </a:lnTo>
                  <a:close/>
                  <a:moveTo>
                    <a:pt x="1857" y="631"/>
                  </a:moveTo>
                  <a:cubicBezTo>
                    <a:pt x="1847" y="641"/>
                    <a:pt x="1847" y="641"/>
                    <a:pt x="1847" y="641"/>
                  </a:cubicBezTo>
                  <a:cubicBezTo>
                    <a:pt x="1849" y="676"/>
                    <a:pt x="1849" y="676"/>
                    <a:pt x="1849" y="676"/>
                  </a:cubicBezTo>
                  <a:cubicBezTo>
                    <a:pt x="1860" y="679"/>
                    <a:pt x="1860" y="679"/>
                    <a:pt x="1860" y="679"/>
                  </a:cubicBezTo>
                  <a:cubicBezTo>
                    <a:pt x="1859" y="666"/>
                    <a:pt x="1859" y="666"/>
                    <a:pt x="1859" y="666"/>
                  </a:cubicBezTo>
                  <a:cubicBezTo>
                    <a:pt x="1866" y="663"/>
                    <a:pt x="1866" y="663"/>
                    <a:pt x="1866" y="663"/>
                  </a:cubicBezTo>
                  <a:cubicBezTo>
                    <a:pt x="1865" y="648"/>
                    <a:pt x="1865" y="648"/>
                    <a:pt x="1865" y="648"/>
                  </a:cubicBezTo>
                  <a:cubicBezTo>
                    <a:pt x="1856" y="648"/>
                    <a:pt x="1856" y="648"/>
                    <a:pt x="1856" y="648"/>
                  </a:cubicBezTo>
                  <a:cubicBezTo>
                    <a:pt x="1868" y="628"/>
                    <a:pt x="1868" y="628"/>
                    <a:pt x="1868" y="628"/>
                  </a:cubicBezTo>
                  <a:cubicBezTo>
                    <a:pt x="1881" y="606"/>
                    <a:pt x="1881" y="606"/>
                    <a:pt x="1881" y="606"/>
                  </a:cubicBezTo>
                  <a:cubicBezTo>
                    <a:pt x="1862" y="610"/>
                    <a:pt x="1862" y="610"/>
                    <a:pt x="1862" y="610"/>
                  </a:cubicBezTo>
                  <a:lnTo>
                    <a:pt x="1857" y="631"/>
                  </a:lnTo>
                  <a:close/>
                  <a:moveTo>
                    <a:pt x="1427" y="403"/>
                  </a:moveTo>
                  <a:cubicBezTo>
                    <a:pt x="1427" y="403"/>
                    <a:pt x="1405" y="391"/>
                    <a:pt x="1398" y="394"/>
                  </a:cubicBezTo>
                  <a:cubicBezTo>
                    <a:pt x="1392" y="397"/>
                    <a:pt x="1389" y="406"/>
                    <a:pt x="1389" y="406"/>
                  </a:cubicBezTo>
                  <a:cubicBezTo>
                    <a:pt x="1396" y="420"/>
                    <a:pt x="1427" y="415"/>
                    <a:pt x="1427" y="415"/>
                  </a:cubicBezTo>
                  <a:cubicBezTo>
                    <a:pt x="1480" y="405"/>
                    <a:pt x="1480" y="405"/>
                    <a:pt x="1480" y="405"/>
                  </a:cubicBezTo>
                  <a:lnTo>
                    <a:pt x="1427" y="403"/>
                  </a:lnTo>
                  <a:close/>
                  <a:moveTo>
                    <a:pt x="879" y="696"/>
                  </a:moveTo>
                  <a:cubicBezTo>
                    <a:pt x="917" y="669"/>
                    <a:pt x="917" y="669"/>
                    <a:pt x="917" y="669"/>
                  </a:cubicBezTo>
                  <a:cubicBezTo>
                    <a:pt x="914" y="663"/>
                    <a:pt x="914" y="663"/>
                    <a:pt x="914" y="663"/>
                  </a:cubicBezTo>
                  <a:cubicBezTo>
                    <a:pt x="914" y="663"/>
                    <a:pt x="864" y="667"/>
                    <a:pt x="863" y="677"/>
                  </a:cubicBezTo>
                  <a:cubicBezTo>
                    <a:pt x="858" y="702"/>
                    <a:pt x="879" y="696"/>
                    <a:pt x="879" y="696"/>
                  </a:cubicBezTo>
                  <a:close/>
                  <a:moveTo>
                    <a:pt x="959" y="747"/>
                  </a:moveTo>
                  <a:cubicBezTo>
                    <a:pt x="949" y="747"/>
                    <a:pt x="933" y="747"/>
                    <a:pt x="933" y="747"/>
                  </a:cubicBezTo>
                  <a:cubicBezTo>
                    <a:pt x="930" y="766"/>
                    <a:pt x="930" y="766"/>
                    <a:pt x="930" y="766"/>
                  </a:cubicBezTo>
                  <a:cubicBezTo>
                    <a:pt x="930" y="766"/>
                    <a:pt x="940" y="794"/>
                    <a:pt x="953" y="783"/>
                  </a:cubicBezTo>
                  <a:cubicBezTo>
                    <a:pt x="966" y="773"/>
                    <a:pt x="969" y="747"/>
                    <a:pt x="959" y="747"/>
                  </a:cubicBezTo>
                  <a:close/>
                  <a:moveTo>
                    <a:pt x="475" y="622"/>
                  </a:moveTo>
                  <a:cubicBezTo>
                    <a:pt x="480" y="617"/>
                    <a:pt x="480" y="602"/>
                    <a:pt x="480" y="602"/>
                  </a:cubicBezTo>
                  <a:cubicBezTo>
                    <a:pt x="499" y="620"/>
                    <a:pt x="499" y="620"/>
                    <a:pt x="499" y="620"/>
                  </a:cubicBezTo>
                  <a:cubicBezTo>
                    <a:pt x="499" y="620"/>
                    <a:pt x="507" y="597"/>
                    <a:pt x="507" y="581"/>
                  </a:cubicBezTo>
                  <a:cubicBezTo>
                    <a:pt x="507" y="565"/>
                    <a:pt x="516" y="521"/>
                    <a:pt x="516" y="521"/>
                  </a:cubicBezTo>
                  <a:cubicBezTo>
                    <a:pt x="516" y="521"/>
                    <a:pt x="507" y="516"/>
                    <a:pt x="507" y="506"/>
                  </a:cubicBezTo>
                  <a:cubicBezTo>
                    <a:pt x="507" y="497"/>
                    <a:pt x="526" y="482"/>
                    <a:pt x="520" y="477"/>
                  </a:cubicBezTo>
                  <a:cubicBezTo>
                    <a:pt x="515" y="472"/>
                    <a:pt x="510" y="468"/>
                    <a:pt x="510" y="468"/>
                  </a:cubicBezTo>
                  <a:cubicBezTo>
                    <a:pt x="502" y="437"/>
                    <a:pt x="502" y="437"/>
                    <a:pt x="502" y="437"/>
                  </a:cubicBezTo>
                  <a:cubicBezTo>
                    <a:pt x="474" y="438"/>
                    <a:pt x="474" y="438"/>
                    <a:pt x="474" y="438"/>
                  </a:cubicBezTo>
                  <a:cubicBezTo>
                    <a:pt x="474" y="438"/>
                    <a:pt x="478" y="420"/>
                    <a:pt x="471" y="416"/>
                  </a:cubicBezTo>
                  <a:cubicBezTo>
                    <a:pt x="464" y="412"/>
                    <a:pt x="450" y="413"/>
                    <a:pt x="450" y="413"/>
                  </a:cubicBezTo>
                  <a:cubicBezTo>
                    <a:pt x="444" y="366"/>
                    <a:pt x="444" y="366"/>
                    <a:pt x="444" y="366"/>
                  </a:cubicBezTo>
                  <a:cubicBezTo>
                    <a:pt x="444" y="366"/>
                    <a:pt x="402" y="370"/>
                    <a:pt x="399" y="357"/>
                  </a:cubicBezTo>
                  <a:cubicBezTo>
                    <a:pt x="396" y="344"/>
                    <a:pt x="410" y="328"/>
                    <a:pt x="410" y="328"/>
                  </a:cubicBezTo>
                  <a:cubicBezTo>
                    <a:pt x="394" y="326"/>
                    <a:pt x="394" y="326"/>
                    <a:pt x="394" y="326"/>
                  </a:cubicBezTo>
                  <a:cubicBezTo>
                    <a:pt x="394" y="326"/>
                    <a:pt x="419" y="297"/>
                    <a:pt x="410" y="289"/>
                  </a:cubicBezTo>
                  <a:cubicBezTo>
                    <a:pt x="400" y="281"/>
                    <a:pt x="358" y="300"/>
                    <a:pt x="358" y="300"/>
                  </a:cubicBezTo>
                  <a:cubicBezTo>
                    <a:pt x="358" y="300"/>
                    <a:pt x="383" y="276"/>
                    <a:pt x="375" y="272"/>
                  </a:cubicBezTo>
                  <a:cubicBezTo>
                    <a:pt x="367" y="268"/>
                    <a:pt x="343" y="264"/>
                    <a:pt x="343" y="264"/>
                  </a:cubicBezTo>
                  <a:cubicBezTo>
                    <a:pt x="343" y="264"/>
                    <a:pt x="354" y="256"/>
                    <a:pt x="340" y="238"/>
                  </a:cubicBezTo>
                  <a:cubicBezTo>
                    <a:pt x="327" y="221"/>
                    <a:pt x="304" y="220"/>
                    <a:pt x="304" y="220"/>
                  </a:cubicBezTo>
                  <a:cubicBezTo>
                    <a:pt x="304" y="220"/>
                    <a:pt x="298" y="200"/>
                    <a:pt x="291" y="192"/>
                  </a:cubicBezTo>
                  <a:cubicBezTo>
                    <a:pt x="284" y="184"/>
                    <a:pt x="275" y="190"/>
                    <a:pt x="275" y="190"/>
                  </a:cubicBezTo>
                  <a:cubicBezTo>
                    <a:pt x="279" y="205"/>
                    <a:pt x="279" y="205"/>
                    <a:pt x="279" y="205"/>
                  </a:cubicBezTo>
                  <a:cubicBezTo>
                    <a:pt x="279" y="205"/>
                    <a:pt x="254" y="186"/>
                    <a:pt x="248" y="180"/>
                  </a:cubicBezTo>
                  <a:cubicBezTo>
                    <a:pt x="243" y="173"/>
                    <a:pt x="232" y="146"/>
                    <a:pt x="232" y="146"/>
                  </a:cubicBezTo>
                  <a:cubicBezTo>
                    <a:pt x="232" y="146"/>
                    <a:pt x="202" y="125"/>
                    <a:pt x="188" y="113"/>
                  </a:cubicBezTo>
                  <a:cubicBezTo>
                    <a:pt x="175" y="101"/>
                    <a:pt x="152" y="82"/>
                    <a:pt x="152" y="82"/>
                  </a:cubicBezTo>
                  <a:cubicBezTo>
                    <a:pt x="152" y="82"/>
                    <a:pt x="156" y="77"/>
                    <a:pt x="151" y="72"/>
                  </a:cubicBezTo>
                  <a:cubicBezTo>
                    <a:pt x="146" y="66"/>
                    <a:pt x="139" y="60"/>
                    <a:pt x="139" y="60"/>
                  </a:cubicBezTo>
                  <a:cubicBezTo>
                    <a:pt x="139" y="60"/>
                    <a:pt x="128" y="41"/>
                    <a:pt x="120" y="34"/>
                  </a:cubicBezTo>
                  <a:cubicBezTo>
                    <a:pt x="112" y="28"/>
                    <a:pt x="104" y="29"/>
                    <a:pt x="104" y="29"/>
                  </a:cubicBezTo>
                  <a:cubicBezTo>
                    <a:pt x="47" y="25"/>
                    <a:pt x="47" y="25"/>
                    <a:pt x="47" y="25"/>
                  </a:cubicBezTo>
                  <a:cubicBezTo>
                    <a:pt x="47" y="25"/>
                    <a:pt x="27" y="0"/>
                    <a:pt x="16" y="2"/>
                  </a:cubicBezTo>
                  <a:cubicBezTo>
                    <a:pt x="6" y="5"/>
                    <a:pt x="0" y="29"/>
                    <a:pt x="7" y="41"/>
                  </a:cubicBezTo>
                  <a:cubicBezTo>
                    <a:pt x="14" y="53"/>
                    <a:pt x="88" y="121"/>
                    <a:pt x="88" y="121"/>
                  </a:cubicBezTo>
                  <a:cubicBezTo>
                    <a:pt x="111" y="157"/>
                    <a:pt x="111" y="157"/>
                    <a:pt x="111" y="157"/>
                  </a:cubicBezTo>
                  <a:cubicBezTo>
                    <a:pt x="119" y="154"/>
                    <a:pt x="119" y="154"/>
                    <a:pt x="119" y="154"/>
                  </a:cubicBezTo>
                  <a:cubicBezTo>
                    <a:pt x="119" y="154"/>
                    <a:pt x="122" y="178"/>
                    <a:pt x="128" y="184"/>
                  </a:cubicBezTo>
                  <a:cubicBezTo>
                    <a:pt x="135" y="189"/>
                    <a:pt x="170" y="202"/>
                    <a:pt x="178" y="218"/>
                  </a:cubicBezTo>
                  <a:cubicBezTo>
                    <a:pt x="186" y="234"/>
                    <a:pt x="194" y="266"/>
                    <a:pt x="194" y="266"/>
                  </a:cubicBezTo>
                  <a:cubicBezTo>
                    <a:pt x="194" y="266"/>
                    <a:pt x="191" y="301"/>
                    <a:pt x="199" y="301"/>
                  </a:cubicBezTo>
                  <a:cubicBezTo>
                    <a:pt x="207" y="301"/>
                    <a:pt x="219" y="293"/>
                    <a:pt x="222" y="302"/>
                  </a:cubicBezTo>
                  <a:cubicBezTo>
                    <a:pt x="224" y="312"/>
                    <a:pt x="230" y="328"/>
                    <a:pt x="230" y="328"/>
                  </a:cubicBezTo>
                  <a:cubicBezTo>
                    <a:pt x="255" y="349"/>
                    <a:pt x="255" y="349"/>
                    <a:pt x="255" y="349"/>
                  </a:cubicBezTo>
                  <a:cubicBezTo>
                    <a:pt x="254" y="365"/>
                    <a:pt x="254" y="365"/>
                    <a:pt x="254" y="365"/>
                  </a:cubicBezTo>
                  <a:cubicBezTo>
                    <a:pt x="275" y="408"/>
                    <a:pt x="275" y="408"/>
                    <a:pt x="275" y="408"/>
                  </a:cubicBezTo>
                  <a:cubicBezTo>
                    <a:pt x="275" y="408"/>
                    <a:pt x="268" y="421"/>
                    <a:pt x="278" y="436"/>
                  </a:cubicBezTo>
                  <a:cubicBezTo>
                    <a:pt x="287" y="450"/>
                    <a:pt x="296" y="453"/>
                    <a:pt x="296" y="453"/>
                  </a:cubicBezTo>
                  <a:cubicBezTo>
                    <a:pt x="296" y="453"/>
                    <a:pt x="306" y="477"/>
                    <a:pt x="314" y="485"/>
                  </a:cubicBezTo>
                  <a:cubicBezTo>
                    <a:pt x="322" y="493"/>
                    <a:pt x="343" y="501"/>
                    <a:pt x="343" y="501"/>
                  </a:cubicBezTo>
                  <a:cubicBezTo>
                    <a:pt x="343" y="526"/>
                    <a:pt x="343" y="526"/>
                    <a:pt x="343" y="526"/>
                  </a:cubicBezTo>
                  <a:cubicBezTo>
                    <a:pt x="343" y="526"/>
                    <a:pt x="392" y="568"/>
                    <a:pt x="395" y="572"/>
                  </a:cubicBezTo>
                  <a:cubicBezTo>
                    <a:pt x="398" y="576"/>
                    <a:pt x="411" y="577"/>
                    <a:pt x="411" y="577"/>
                  </a:cubicBezTo>
                  <a:cubicBezTo>
                    <a:pt x="411" y="577"/>
                    <a:pt x="422" y="602"/>
                    <a:pt x="430" y="606"/>
                  </a:cubicBezTo>
                  <a:cubicBezTo>
                    <a:pt x="438" y="610"/>
                    <a:pt x="440" y="632"/>
                    <a:pt x="444" y="630"/>
                  </a:cubicBezTo>
                  <a:cubicBezTo>
                    <a:pt x="448" y="629"/>
                    <a:pt x="442" y="608"/>
                    <a:pt x="447" y="605"/>
                  </a:cubicBezTo>
                  <a:cubicBezTo>
                    <a:pt x="452" y="602"/>
                    <a:pt x="470" y="628"/>
                    <a:pt x="475" y="622"/>
                  </a:cubicBezTo>
                  <a:close/>
                  <a:moveTo>
                    <a:pt x="1416" y="798"/>
                  </a:moveTo>
                  <a:cubicBezTo>
                    <a:pt x="1409" y="784"/>
                    <a:pt x="1409" y="784"/>
                    <a:pt x="1409" y="784"/>
                  </a:cubicBezTo>
                  <a:cubicBezTo>
                    <a:pt x="1404" y="785"/>
                    <a:pt x="1397" y="786"/>
                    <a:pt x="1392" y="790"/>
                  </a:cubicBezTo>
                  <a:cubicBezTo>
                    <a:pt x="1380" y="797"/>
                    <a:pt x="1380" y="812"/>
                    <a:pt x="1380" y="812"/>
                  </a:cubicBezTo>
                  <a:cubicBezTo>
                    <a:pt x="1380" y="812"/>
                    <a:pt x="1369" y="809"/>
                    <a:pt x="1357" y="820"/>
                  </a:cubicBezTo>
                  <a:cubicBezTo>
                    <a:pt x="1345" y="832"/>
                    <a:pt x="1322" y="855"/>
                    <a:pt x="1342" y="870"/>
                  </a:cubicBezTo>
                  <a:cubicBezTo>
                    <a:pt x="1353" y="879"/>
                    <a:pt x="1393" y="842"/>
                    <a:pt x="1408" y="828"/>
                  </a:cubicBezTo>
                  <a:cubicBezTo>
                    <a:pt x="1405" y="827"/>
                    <a:pt x="1402" y="823"/>
                    <a:pt x="1406" y="817"/>
                  </a:cubicBezTo>
                  <a:cubicBezTo>
                    <a:pt x="1412" y="805"/>
                    <a:pt x="1416" y="798"/>
                    <a:pt x="1416" y="798"/>
                  </a:cubicBezTo>
                  <a:close/>
                  <a:moveTo>
                    <a:pt x="921" y="753"/>
                  </a:moveTo>
                  <a:cubicBezTo>
                    <a:pt x="921" y="734"/>
                    <a:pt x="894" y="734"/>
                    <a:pt x="879" y="731"/>
                  </a:cubicBezTo>
                  <a:cubicBezTo>
                    <a:pt x="865" y="728"/>
                    <a:pt x="866" y="759"/>
                    <a:pt x="866" y="759"/>
                  </a:cubicBezTo>
                  <a:cubicBezTo>
                    <a:pt x="841" y="740"/>
                    <a:pt x="841" y="740"/>
                    <a:pt x="841" y="740"/>
                  </a:cubicBezTo>
                  <a:cubicBezTo>
                    <a:pt x="841" y="740"/>
                    <a:pt x="847" y="724"/>
                    <a:pt x="847" y="700"/>
                  </a:cubicBezTo>
                  <a:cubicBezTo>
                    <a:pt x="847" y="677"/>
                    <a:pt x="799" y="686"/>
                    <a:pt x="799" y="686"/>
                  </a:cubicBezTo>
                  <a:cubicBezTo>
                    <a:pt x="778" y="674"/>
                    <a:pt x="778" y="674"/>
                    <a:pt x="778" y="674"/>
                  </a:cubicBezTo>
                  <a:cubicBezTo>
                    <a:pt x="775" y="659"/>
                    <a:pt x="775" y="659"/>
                    <a:pt x="775" y="659"/>
                  </a:cubicBezTo>
                  <a:cubicBezTo>
                    <a:pt x="749" y="659"/>
                    <a:pt x="749" y="659"/>
                    <a:pt x="749" y="659"/>
                  </a:cubicBezTo>
                  <a:cubicBezTo>
                    <a:pt x="749" y="659"/>
                    <a:pt x="744" y="680"/>
                    <a:pt x="744" y="684"/>
                  </a:cubicBezTo>
                  <a:cubicBezTo>
                    <a:pt x="744" y="688"/>
                    <a:pt x="709" y="677"/>
                    <a:pt x="693" y="674"/>
                  </a:cubicBezTo>
                  <a:cubicBezTo>
                    <a:pt x="677" y="671"/>
                    <a:pt x="648" y="672"/>
                    <a:pt x="648" y="672"/>
                  </a:cubicBezTo>
                  <a:cubicBezTo>
                    <a:pt x="648" y="672"/>
                    <a:pt x="630" y="650"/>
                    <a:pt x="621" y="640"/>
                  </a:cubicBezTo>
                  <a:cubicBezTo>
                    <a:pt x="612" y="630"/>
                    <a:pt x="598" y="641"/>
                    <a:pt x="598" y="641"/>
                  </a:cubicBezTo>
                  <a:cubicBezTo>
                    <a:pt x="598" y="641"/>
                    <a:pt x="573" y="628"/>
                    <a:pt x="567" y="627"/>
                  </a:cubicBezTo>
                  <a:cubicBezTo>
                    <a:pt x="561" y="625"/>
                    <a:pt x="535" y="624"/>
                    <a:pt x="535" y="624"/>
                  </a:cubicBezTo>
                  <a:cubicBezTo>
                    <a:pt x="535" y="624"/>
                    <a:pt x="524" y="615"/>
                    <a:pt x="511" y="619"/>
                  </a:cubicBezTo>
                  <a:cubicBezTo>
                    <a:pt x="498" y="624"/>
                    <a:pt x="498" y="652"/>
                    <a:pt x="491" y="656"/>
                  </a:cubicBezTo>
                  <a:cubicBezTo>
                    <a:pt x="483" y="661"/>
                    <a:pt x="469" y="666"/>
                    <a:pt x="472" y="677"/>
                  </a:cubicBezTo>
                  <a:cubicBezTo>
                    <a:pt x="496" y="672"/>
                    <a:pt x="496" y="672"/>
                    <a:pt x="496" y="672"/>
                  </a:cubicBezTo>
                  <a:cubicBezTo>
                    <a:pt x="527" y="675"/>
                    <a:pt x="527" y="675"/>
                    <a:pt x="527" y="675"/>
                  </a:cubicBezTo>
                  <a:cubicBezTo>
                    <a:pt x="527" y="675"/>
                    <a:pt x="504" y="688"/>
                    <a:pt x="514" y="699"/>
                  </a:cubicBezTo>
                  <a:cubicBezTo>
                    <a:pt x="524" y="709"/>
                    <a:pt x="558" y="691"/>
                    <a:pt x="558" y="691"/>
                  </a:cubicBezTo>
                  <a:cubicBezTo>
                    <a:pt x="558" y="691"/>
                    <a:pt x="608" y="718"/>
                    <a:pt x="623" y="722"/>
                  </a:cubicBezTo>
                  <a:cubicBezTo>
                    <a:pt x="637" y="727"/>
                    <a:pt x="687" y="728"/>
                    <a:pt x="705" y="728"/>
                  </a:cubicBezTo>
                  <a:cubicBezTo>
                    <a:pt x="722" y="728"/>
                    <a:pt x="727" y="747"/>
                    <a:pt x="737" y="756"/>
                  </a:cubicBezTo>
                  <a:cubicBezTo>
                    <a:pt x="747" y="765"/>
                    <a:pt x="780" y="771"/>
                    <a:pt x="794" y="772"/>
                  </a:cubicBezTo>
                  <a:cubicBezTo>
                    <a:pt x="809" y="774"/>
                    <a:pt x="815" y="771"/>
                    <a:pt x="837" y="772"/>
                  </a:cubicBezTo>
                  <a:cubicBezTo>
                    <a:pt x="859" y="774"/>
                    <a:pt x="877" y="801"/>
                    <a:pt x="885" y="806"/>
                  </a:cubicBezTo>
                  <a:cubicBezTo>
                    <a:pt x="894" y="810"/>
                    <a:pt x="904" y="801"/>
                    <a:pt x="904" y="801"/>
                  </a:cubicBezTo>
                  <a:cubicBezTo>
                    <a:pt x="904" y="801"/>
                    <a:pt x="921" y="810"/>
                    <a:pt x="921" y="804"/>
                  </a:cubicBezTo>
                  <a:cubicBezTo>
                    <a:pt x="921" y="793"/>
                    <a:pt x="910" y="778"/>
                    <a:pt x="910" y="778"/>
                  </a:cubicBezTo>
                  <a:cubicBezTo>
                    <a:pt x="910" y="778"/>
                    <a:pt x="921" y="772"/>
                    <a:pt x="921" y="753"/>
                  </a:cubicBezTo>
                  <a:close/>
                  <a:moveTo>
                    <a:pt x="1004" y="484"/>
                  </a:moveTo>
                  <a:cubicBezTo>
                    <a:pt x="1004" y="484"/>
                    <a:pt x="1025" y="467"/>
                    <a:pt x="1031" y="460"/>
                  </a:cubicBezTo>
                  <a:cubicBezTo>
                    <a:pt x="1036" y="453"/>
                    <a:pt x="1055" y="403"/>
                    <a:pt x="1055" y="403"/>
                  </a:cubicBezTo>
                  <a:cubicBezTo>
                    <a:pt x="1055" y="403"/>
                    <a:pt x="1037" y="401"/>
                    <a:pt x="1034" y="388"/>
                  </a:cubicBezTo>
                  <a:cubicBezTo>
                    <a:pt x="1031" y="376"/>
                    <a:pt x="1037" y="361"/>
                    <a:pt x="1042" y="348"/>
                  </a:cubicBezTo>
                  <a:cubicBezTo>
                    <a:pt x="1048" y="334"/>
                    <a:pt x="1070" y="336"/>
                    <a:pt x="1083" y="334"/>
                  </a:cubicBezTo>
                  <a:cubicBezTo>
                    <a:pt x="1095" y="333"/>
                    <a:pt x="1102" y="309"/>
                    <a:pt x="1101" y="301"/>
                  </a:cubicBezTo>
                  <a:cubicBezTo>
                    <a:pt x="1099" y="293"/>
                    <a:pt x="1079" y="301"/>
                    <a:pt x="1079" y="301"/>
                  </a:cubicBezTo>
                  <a:cubicBezTo>
                    <a:pt x="1079" y="301"/>
                    <a:pt x="1076" y="288"/>
                    <a:pt x="1088" y="275"/>
                  </a:cubicBezTo>
                  <a:cubicBezTo>
                    <a:pt x="1101" y="264"/>
                    <a:pt x="1128" y="269"/>
                    <a:pt x="1139" y="271"/>
                  </a:cubicBezTo>
                  <a:cubicBezTo>
                    <a:pt x="1150" y="274"/>
                    <a:pt x="1150" y="257"/>
                    <a:pt x="1150" y="257"/>
                  </a:cubicBezTo>
                  <a:cubicBezTo>
                    <a:pt x="1124" y="235"/>
                    <a:pt x="1124" y="235"/>
                    <a:pt x="1124" y="235"/>
                  </a:cubicBezTo>
                  <a:cubicBezTo>
                    <a:pt x="1124" y="208"/>
                    <a:pt x="1124" y="208"/>
                    <a:pt x="1124" y="208"/>
                  </a:cubicBezTo>
                  <a:cubicBezTo>
                    <a:pt x="1124" y="208"/>
                    <a:pt x="1105" y="207"/>
                    <a:pt x="1105" y="199"/>
                  </a:cubicBezTo>
                  <a:cubicBezTo>
                    <a:pt x="1105" y="191"/>
                    <a:pt x="1117" y="179"/>
                    <a:pt x="1116" y="168"/>
                  </a:cubicBezTo>
                  <a:cubicBezTo>
                    <a:pt x="1115" y="156"/>
                    <a:pt x="1082" y="153"/>
                    <a:pt x="1082" y="153"/>
                  </a:cubicBezTo>
                  <a:cubicBezTo>
                    <a:pt x="1093" y="135"/>
                    <a:pt x="1093" y="135"/>
                    <a:pt x="1093" y="135"/>
                  </a:cubicBezTo>
                  <a:cubicBezTo>
                    <a:pt x="1082" y="130"/>
                    <a:pt x="1082" y="130"/>
                    <a:pt x="1082" y="130"/>
                  </a:cubicBezTo>
                  <a:cubicBezTo>
                    <a:pt x="1086" y="110"/>
                    <a:pt x="1086" y="110"/>
                    <a:pt x="1086" y="110"/>
                  </a:cubicBezTo>
                  <a:cubicBezTo>
                    <a:pt x="1078" y="99"/>
                    <a:pt x="1078" y="99"/>
                    <a:pt x="1078" y="99"/>
                  </a:cubicBezTo>
                  <a:cubicBezTo>
                    <a:pt x="1070" y="92"/>
                    <a:pt x="1051" y="75"/>
                    <a:pt x="1047" y="75"/>
                  </a:cubicBezTo>
                  <a:cubicBezTo>
                    <a:pt x="1043" y="74"/>
                    <a:pt x="1002" y="73"/>
                    <a:pt x="987" y="74"/>
                  </a:cubicBezTo>
                  <a:cubicBezTo>
                    <a:pt x="973" y="75"/>
                    <a:pt x="980" y="97"/>
                    <a:pt x="978" y="113"/>
                  </a:cubicBezTo>
                  <a:cubicBezTo>
                    <a:pt x="977" y="129"/>
                    <a:pt x="968" y="144"/>
                    <a:pt x="968" y="144"/>
                  </a:cubicBezTo>
                  <a:cubicBezTo>
                    <a:pt x="968" y="144"/>
                    <a:pt x="961" y="143"/>
                    <a:pt x="955" y="152"/>
                  </a:cubicBezTo>
                  <a:cubicBezTo>
                    <a:pt x="948" y="161"/>
                    <a:pt x="960" y="177"/>
                    <a:pt x="960" y="177"/>
                  </a:cubicBezTo>
                  <a:cubicBezTo>
                    <a:pt x="938" y="196"/>
                    <a:pt x="938" y="196"/>
                    <a:pt x="938" y="196"/>
                  </a:cubicBezTo>
                  <a:cubicBezTo>
                    <a:pt x="939" y="208"/>
                    <a:pt x="939" y="208"/>
                    <a:pt x="939" y="208"/>
                  </a:cubicBezTo>
                  <a:cubicBezTo>
                    <a:pt x="922" y="231"/>
                    <a:pt x="922" y="231"/>
                    <a:pt x="922" y="231"/>
                  </a:cubicBezTo>
                  <a:cubicBezTo>
                    <a:pt x="906" y="231"/>
                    <a:pt x="906" y="231"/>
                    <a:pt x="906" y="231"/>
                  </a:cubicBezTo>
                  <a:cubicBezTo>
                    <a:pt x="906" y="231"/>
                    <a:pt x="888" y="244"/>
                    <a:pt x="885" y="244"/>
                  </a:cubicBezTo>
                  <a:cubicBezTo>
                    <a:pt x="882" y="245"/>
                    <a:pt x="857" y="229"/>
                    <a:pt x="853" y="227"/>
                  </a:cubicBezTo>
                  <a:cubicBezTo>
                    <a:pt x="849" y="224"/>
                    <a:pt x="824" y="227"/>
                    <a:pt x="824" y="227"/>
                  </a:cubicBezTo>
                  <a:cubicBezTo>
                    <a:pt x="824" y="227"/>
                    <a:pt x="811" y="248"/>
                    <a:pt x="801" y="254"/>
                  </a:cubicBezTo>
                  <a:cubicBezTo>
                    <a:pt x="791" y="260"/>
                    <a:pt x="778" y="251"/>
                    <a:pt x="764" y="251"/>
                  </a:cubicBezTo>
                  <a:cubicBezTo>
                    <a:pt x="749" y="251"/>
                    <a:pt x="750" y="259"/>
                    <a:pt x="746" y="261"/>
                  </a:cubicBezTo>
                  <a:cubicBezTo>
                    <a:pt x="742" y="264"/>
                    <a:pt x="720" y="256"/>
                    <a:pt x="712" y="247"/>
                  </a:cubicBezTo>
                  <a:cubicBezTo>
                    <a:pt x="708" y="243"/>
                    <a:pt x="706" y="237"/>
                    <a:pt x="703" y="231"/>
                  </a:cubicBezTo>
                  <a:cubicBezTo>
                    <a:pt x="703" y="231"/>
                    <a:pt x="703" y="231"/>
                    <a:pt x="703" y="231"/>
                  </a:cubicBezTo>
                  <a:cubicBezTo>
                    <a:pt x="703" y="231"/>
                    <a:pt x="684" y="213"/>
                    <a:pt x="671" y="227"/>
                  </a:cubicBezTo>
                  <a:cubicBezTo>
                    <a:pt x="657" y="242"/>
                    <a:pt x="650" y="278"/>
                    <a:pt x="650" y="278"/>
                  </a:cubicBezTo>
                  <a:cubicBezTo>
                    <a:pt x="666" y="300"/>
                    <a:pt x="666" y="300"/>
                    <a:pt x="666" y="300"/>
                  </a:cubicBezTo>
                  <a:cubicBezTo>
                    <a:pt x="673" y="335"/>
                    <a:pt x="673" y="335"/>
                    <a:pt x="673" y="335"/>
                  </a:cubicBezTo>
                  <a:cubicBezTo>
                    <a:pt x="704" y="353"/>
                    <a:pt x="704" y="353"/>
                    <a:pt x="704" y="353"/>
                  </a:cubicBezTo>
                  <a:cubicBezTo>
                    <a:pt x="699" y="377"/>
                    <a:pt x="699" y="377"/>
                    <a:pt x="699" y="377"/>
                  </a:cubicBezTo>
                  <a:cubicBezTo>
                    <a:pt x="716" y="388"/>
                    <a:pt x="716" y="388"/>
                    <a:pt x="716" y="388"/>
                  </a:cubicBezTo>
                  <a:cubicBezTo>
                    <a:pt x="705" y="407"/>
                    <a:pt x="705" y="407"/>
                    <a:pt x="705" y="407"/>
                  </a:cubicBezTo>
                  <a:cubicBezTo>
                    <a:pt x="718" y="425"/>
                    <a:pt x="718" y="425"/>
                    <a:pt x="718" y="425"/>
                  </a:cubicBezTo>
                  <a:cubicBezTo>
                    <a:pt x="707" y="432"/>
                    <a:pt x="707" y="432"/>
                    <a:pt x="707" y="432"/>
                  </a:cubicBezTo>
                  <a:cubicBezTo>
                    <a:pt x="717" y="470"/>
                    <a:pt x="717" y="470"/>
                    <a:pt x="717" y="470"/>
                  </a:cubicBezTo>
                  <a:cubicBezTo>
                    <a:pt x="745" y="466"/>
                    <a:pt x="745" y="466"/>
                    <a:pt x="745" y="466"/>
                  </a:cubicBezTo>
                  <a:cubicBezTo>
                    <a:pt x="765" y="473"/>
                    <a:pt x="765" y="473"/>
                    <a:pt x="765" y="473"/>
                  </a:cubicBezTo>
                  <a:cubicBezTo>
                    <a:pt x="765" y="473"/>
                    <a:pt x="777" y="451"/>
                    <a:pt x="789" y="451"/>
                  </a:cubicBezTo>
                  <a:cubicBezTo>
                    <a:pt x="801" y="451"/>
                    <a:pt x="789" y="483"/>
                    <a:pt x="801" y="493"/>
                  </a:cubicBezTo>
                  <a:cubicBezTo>
                    <a:pt x="812" y="502"/>
                    <a:pt x="822" y="472"/>
                    <a:pt x="822" y="472"/>
                  </a:cubicBezTo>
                  <a:cubicBezTo>
                    <a:pt x="840" y="484"/>
                    <a:pt x="840" y="484"/>
                    <a:pt x="840" y="484"/>
                  </a:cubicBezTo>
                  <a:cubicBezTo>
                    <a:pt x="840" y="484"/>
                    <a:pt x="856" y="470"/>
                    <a:pt x="865" y="470"/>
                  </a:cubicBezTo>
                  <a:cubicBezTo>
                    <a:pt x="874" y="469"/>
                    <a:pt x="868" y="495"/>
                    <a:pt x="878" y="498"/>
                  </a:cubicBezTo>
                  <a:cubicBezTo>
                    <a:pt x="888" y="502"/>
                    <a:pt x="919" y="486"/>
                    <a:pt x="935" y="489"/>
                  </a:cubicBezTo>
                  <a:cubicBezTo>
                    <a:pt x="951" y="493"/>
                    <a:pt x="936" y="542"/>
                    <a:pt x="936" y="542"/>
                  </a:cubicBezTo>
                  <a:cubicBezTo>
                    <a:pt x="936" y="542"/>
                    <a:pt x="950" y="538"/>
                    <a:pt x="966" y="531"/>
                  </a:cubicBezTo>
                  <a:cubicBezTo>
                    <a:pt x="982" y="523"/>
                    <a:pt x="1004" y="484"/>
                    <a:pt x="1004" y="484"/>
                  </a:cubicBezTo>
                  <a:close/>
                  <a:moveTo>
                    <a:pt x="990" y="745"/>
                  </a:moveTo>
                  <a:cubicBezTo>
                    <a:pt x="980" y="744"/>
                    <a:pt x="974" y="755"/>
                    <a:pt x="974" y="755"/>
                  </a:cubicBezTo>
                  <a:cubicBezTo>
                    <a:pt x="974" y="755"/>
                    <a:pt x="991" y="770"/>
                    <a:pt x="1002" y="763"/>
                  </a:cubicBezTo>
                  <a:cubicBezTo>
                    <a:pt x="1012" y="755"/>
                    <a:pt x="1000" y="747"/>
                    <a:pt x="990" y="745"/>
                  </a:cubicBezTo>
                  <a:close/>
                  <a:moveTo>
                    <a:pt x="1148" y="822"/>
                  </a:moveTo>
                  <a:cubicBezTo>
                    <a:pt x="1125" y="815"/>
                    <a:pt x="1125" y="815"/>
                    <a:pt x="1125" y="815"/>
                  </a:cubicBezTo>
                  <a:cubicBezTo>
                    <a:pt x="1118" y="821"/>
                    <a:pt x="1119" y="822"/>
                    <a:pt x="1129" y="838"/>
                  </a:cubicBezTo>
                  <a:cubicBezTo>
                    <a:pt x="1140" y="854"/>
                    <a:pt x="1147" y="843"/>
                    <a:pt x="1160" y="843"/>
                  </a:cubicBezTo>
                  <a:cubicBezTo>
                    <a:pt x="1173" y="843"/>
                    <a:pt x="1163" y="852"/>
                    <a:pt x="1173" y="862"/>
                  </a:cubicBezTo>
                  <a:cubicBezTo>
                    <a:pt x="1184" y="872"/>
                    <a:pt x="1204" y="863"/>
                    <a:pt x="1204" y="863"/>
                  </a:cubicBezTo>
                  <a:cubicBezTo>
                    <a:pt x="1204" y="863"/>
                    <a:pt x="1200" y="844"/>
                    <a:pt x="1187" y="827"/>
                  </a:cubicBezTo>
                  <a:cubicBezTo>
                    <a:pt x="1173" y="809"/>
                    <a:pt x="1148" y="822"/>
                    <a:pt x="1148" y="822"/>
                  </a:cubicBezTo>
                  <a:close/>
                  <a:moveTo>
                    <a:pt x="1312" y="751"/>
                  </a:moveTo>
                  <a:cubicBezTo>
                    <a:pt x="1293" y="767"/>
                    <a:pt x="1293" y="767"/>
                    <a:pt x="1293" y="767"/>
                  </a:cubicBezTo>
                  <a:cubicBezTo>
                    <a:pt x="1293" y="767"/>
                    <a:pt x="1282" y="755"/>
                    <a:pt x="1271" y="756"/>
                  </a:cubicBezTo>
                  <a:cubicBezTo>
                    <a:pt x="1261" y="758"/>
                    <a:pt x="1249" y="771"/>
                    <a:pt x="1249" y="771"/>
                  </a:cubicBezTo>
                  <a:cubicBezTo>
                    <a:pt x="1249" y="771"/>
                    <a:pt x="1239" y="745"/>
                    <a:pt x="1221" y="748"/>
                  </a:cubicBezTo>
                  <a:cubicBezTo>
                    <a:pt x="1204" y="751"/>
                    <a:pt x="1182" y="777"/>
                    <a:pt x="1182" y="777"/>
                  </a:cubicBezTo>
                  <a:cubicBezTo>
                    <a:pt x="1158" y="775"/>
                    <a:pt x="1158" y="775"/>
                    <a:pt x="1158" y="775"/>
                  </a:cubicBezTo>
                  <a:cubicBezTo>
                    <a:pt x="1151" y="787"/>
                    <a:pt x="1151" y="787"/>
                    <a:pt x="1151" y="787"/>
                  </a:cubicBezTo>
                  <a:cubicBezTo>
                    <a:pt x="1167" y="784"/>
                    <a:pt x="1167" y="784"/>
                    <a:pt x="1167" y="784"/>
                  </a:cubicBezTo>
                  <a:cubicBezTo>
                    <a:pt x="1167" y="784"/>
                    <a:pt x="1179" y="790"/>
                    <a:pt x="1191" y="795"/>
                  </a:cubicBezTo>
                  <a:cubicBezTo>
                    <a:pt x="1202" y="799"/>
                    <a:pt x="1214" y="781"/>
                    <a:pt x="1214" y="781"/>
                  </a:cubicBezTo>
                  <a:cubicBezTo>
                    <a:pt x="1276" y="780"/>
                    <a:pt x="1276" y="780"/>
                    <a:pt x="1276" y="780"/>
                  </a:cubicBezTo>
                  <a:cubicBezTo>
                    <a:pt x="1308" y="775"/>
                    <a:pt x="1308" y="775"/>
                    <a:pt x="1308" y="775"/>
                  </a:cubicBezTo>
                  <a:cubicBezTo>
                    <a:pt x="1334" y="752"/>
                    <a:pt x="1334" y="752"/>
                    <a:pt x="1334" y="752"/>
                  </a:cubicBezTo>
                  <a:cubicBezTo>
                    <a:pt x="1333" y="742"/>
                    <a:pt x="1333" y="742"/>
                    <a:pt x="1333" y="742"/>
                  </a:cubicBezTo>
                  <a:lnTo>
                    <a:pt x="1312" y="751"/>
                  </a:lnTo>
                  <a:close/>
                  <a:moveTo>
                    <a:pt x="1056" y="774"/>
                  </a:moveTo>
                  <a:cubicBezTo>
                    <a:pt x="1056" y="774"/>
                    <a:pt x="1042" y="759"/>
                    <a:pt x="1034" y="761"/>
                  </a:cubicBezTo>
                  <a:cubicBezTo>
                    <a:pt x="1025" y="762"/>
                    <a:pt x="1006" y="791"/>
                    <a:pt x="1006" y="791"/>
                  </a:cubicBezTo>
                  <a:cubicBezTo>
                    <a:pt x="1041" y="796"/>
                    <a:pt x="1041" y="796"/>
                    <a:pt x="1041" y="796"/>
                  </a:cubicBezTo>
                  <a:cubicBezTo>
                    <a:pt x="1042" y="810"/>
                    <a:pt x="1042" y="810"/>
                    <a:pt x="1042" y="810"/>
                  </a:cubicBezTo>
                  <a:cubicBezTo>
                    <a:pt x="1057" y="808"/>
                    <a:pt x="1057" y="808"/>
                    <a:pt x="1057" y="808"/>
                  </a:cubicBezTo>
                  <a:cubicBezTo>
                    <a:pt x="1063" y="794"/>
                    <a:pt x="1063" y="794"/>
                    <a:pt x="1063" y="794"/>
                  </a:cubicBezTo>
                  <a:cubicBezTo>
                    <a:pt x="1082" y="805"/>
                    <a:pt x="1082" y="805"/>
                    <a:pt x="1082" y="805"/>
                  </a:cubicBezTo>
                  <a:cubicBezTo>
                    <a:pt x="1101" y="783"/>
                    <a:pt x="1101" y="783"/>
                    <a:pt x="1101" y="783"/>
                  </a:cubicBezTo>
                  <a:cubicBezTo>
                    <a:pt x="1067" y="771"/>
                    <a:pt x="1067" y="771"/>
                    <a:pt x="1067" y="771"/>
                  </a:cubicBezTo>
                  <a:lnTo>
                    <a:pt x="1056" y="77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59" name="Nieuw-Zeeland">
              <a:extLst>
                <a:ext uri="{FF2B5EF4-FFF2-40B4-BE49-F238E27FC236}">
                  <a16:creationId xmlns:a16="http://schemas.microsoft.com/office/drawing/2014/main" id="{B8D942DE-DEA5-467A-BDB6-605EA8BBE4F3}"/>
                </a:ext>
              </a:extLst>
            </p:cNvPr>
            <p:cNvSpPr>
              <a:spLocks noEditPoints="1"/>
            </p:cNvSpPr>
            <p:nvPr/>
          </p:nvSpPr>
          <p:spPr bwMode="gray">
            <a:xfrm>
              <a:off x="10969663" y="5346637"/>
              <a:ext cx="639169" cy="494291"/>
            </a:xfrm>
            <a:custGeom>
              <a:avLst/>
              <a:gdLst>
                <a:gd name="T0" fmla="*/ 489 w 851"/>
                <a:gd name="T1" fmla="*/ 375 h 656"/>
                <a:gd name="T2" fmla="*/ 477 w 851"/>
                <a:gd name="T3" fmla="*/ 361 h 656"/>
                <a:gd name="T4" fmla="*/ 456 w 851"/>
                <a:gd name="T5" fmla="*/ 351 h 656"/>
                <a:gd name="T6" fmla="*/ 425 w 851"/>
                <a:gd name="T7" fmla="*/ 380 h 656"/>
                <a:gd name="T8" fmla="*/ 360 w 851"/>
                <a:gd name="T9" fmla="*/ 432 h 656"/>
                <a:gd name="T10" fmla="*/ 261 w 851"/>
                <a:gd name="T11" fmla="*/ 484 h 656"/>
                <a:gd name="T12" fmla="*/ 177 w 851"/>
                <a:gd name="T13" fmla="*/ 513 h 656"/>
                <a:gd name="T14" fmla="*/ 112 w 851"/>
                <a:gd name="T15" fmla="*/ 564 h 656"/>
                <a:gd name="T16" fmla="*/ 56 w 851"/>
                <a:gd name="T17" fmla="*/ 583 h 656"/>
                <a:gd name="T18" fmla="*/ 0 w 851"/>
                <a:gd name="T19" fmla="*/ 608 h 656"/>
                <a:gd name="T20" fmla="*/ 12 w 851"/>
                <a:gd name="T21" fmla="*/ 629 h 656"/>
                <a:gd name="T22" fmla="*/ 47 w 851"/>
                <a:gd name="T23" fmla="*/ 631 h 656"/>
                <a:gd name="T24" fmla="*/ 65 w 851"/>
                <a:gd name="T25" fmla="*/ 637 h 656"/>
                <a:gd name="T26" fmla="*/ 96 w 851"/>
                <a:gd name="T27" fmla="*/ 648 h 656"/>
                <a:gd name="T28" fmla="*/ 152 w 851"/>
                <a:gd name="T29" fmla="*/ 653 h 656"/>
                <a:gd name="T30" fmla="*/ 215 w 851"/>
                <a:gd name="T31" fmla="*/ 620 h 656"/>
                <a:gd name="T32" fmla="*/ 265 w 851"/>
                <a:gd name="T33" fmla="*/ 574 h 656"/>
                <a:gd name="T34" fmla="*/ 279 w 851"/>
                <a:gd name="T35" fmla="*/ 557 h 656"/>
                <a:gd name="T36" fmla="*/ 306 w 851"/>
                <a:gd name="T37" fmla="*/ 517 h 656"/>
                <a:gd name="T38" fmla="*/ 343 w 851"/>
                <a:gd name="T39" fmla="*/ 510 h 656"/>
                <a:gd name="T40" fmla="*/ 388 w 851"/>
                <a:gd name="T41" fmla="*/ 503 h 656"/>
                <a:gd name="T42" fmla="*/ 395 w 851"/>
                <a:gd name="T43" fmla="*/ 480 h 656"/>
                <a:gd name="T44" fmla="*/ 430 w 851"/>
                <a:gd name="T45" fmla="*/ 456 h 656"/>
                <a:gd name="T46" fmla="*/ 468 w 851"/>
                <a:gd name="T47" fmla="*/ 430 h 656"/>
                <a:gd name="T48" fmla="*/ 518 w 851"/>
                <a:gd name="T49" fmla="*/ 389 h 656"/>
                <a:gd name="T50" fmla="*/ 498 w 851"/>
                <a:gd name="T51" fmla="*/ 375 h 656"/>
                <a:gd name="T52" fmla="*/ 841 w 851"/>
                <a:gd name="T53" fmla="*/ 205 h 656"/>
                <a:gd name="T54" fmla="*/ 821 w 851"/>
                <a:gd name="T55" fmla="*/ 186 h 656"/>
                <a:gd name="T56" fmla="*/ 768 w 851"/>
                <a:gd name="T57" fmla="*/ 192 h 656"/>
                <a:gd name="T58" fmla="*/ 777 w 851"/>
                <a:gd name="T59" fmla="*/ 120 h 656"/>
                <a:gd name="T60" fmla="*/ 756 w 851"/>
                <a:gd name="T61" fmla="*/ 129 h 656"/>
                <a:gd name="T62" fmla="*/ 740 w 851"/>
                <a:gd name="T63" fmla="*/ 126 h 656"/>
                <a:gd name="T64" fmla="*/ 750 w 851"/>
                <a:gd name="T65" fmla="*/ 62 h 656"/>
                <a:gd name="T66" fmla="*/ 720 w 851"/>
                <a:gd name="T67" fmla="*/ 27 h 656"/>
                <a:gd name="T68" fmla="*/ 692 w 851"/>
                <a:gd name="T69" fmla="*/ 11 h 656"/>
                <a:gd name="T70" fmla="*/ 679 w 851"/>
                <a:gd name="T71" fmla="*/ 12 h 656"/>
                <a:gd name="T72" fmla="*/ 686 w 851"/>
                <a:gd name="T73" fmla="*/ 60 h 656"/>
                <a:gd name="T74" fmla="*/ 692 w 851"/>
                <a:gd name="T75" fmla="*/ 70 h 656"/>
                <a:gd name="T76" fmla="*/ 712 w 851"/>
                <a:gd name="T77" fmla="*/ 89 h 656"/>
                <a:gd name="T78" fmla="*/ 705 w 851"/>
                <a:gd name="T79" fmla="*/ 102 h 656"/>
                <a:gd name="T80" fmla="*/ 715 w 851"/>
                <a:gd name="T81" fmla="*/ 136 h 656"/>
                <a:gd name="T82" fmla="*/ 694 w 851"/>
                <a:gd name="T83" fmla="*/ 148 h 656"/>
                <a:gd name="T84" fmla="*/ 682 w 851"/>
                <a:gd name="T85" fmla="*/ 185 h 656"/>
                <a:gd name="T86" fmla="*/ 656 w 851"/>
                <a:gd name="T87" fmla="*/ 209 h 656"/>
                <a:gd name="T88" fmla="*/ 578 w 851"/>
                <a:gd name="T89" fmla="*/ 255 h 656"/>
                <a:gd name="T90" fmla="*/ 609 w 851"/>
                <a:gd name="T91" fmla="*/ 302 h 656"/>
                <a:gd name="T92" fmla="*/ 576 w 851"/>
                <a:gd name="T93" fmla="*/ 359 h 656"/>
                <a:gd name="T94" fmla="*/ 557 w 851"/>
                <a:gd name="T95" fmla="*/ 381 h 656"/>
                <a:gd name="T96" fmla="*/ 644 w 851"/>
                <a:gd name="T97" fmla="*/ 340 h 656"/>
                <a:gd name="T98" fmla="*/ 697 w 851"/>
                <a:gd name="T99" fmla="*/ 308 h 656"/>
                <a:gd name="T100" fmla="*/ 715 w 851"/>
                <a:gd name="T101" fmla="*/ 277 h 656"/>
                <a:gd name="T102" fmla="*/ 774 w 851"/>
                <a:gd name="T103" fmla="*/ 266 h 656"/>
                <a:gd name="T104" fmla="*/ 805 w 851"/>
                <a:gd name="T105" fmla="*/ 23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1" h="656">
                  <a:moveTo>
                    <a:pt x="498" y="375"/>
                  </a:moveTo>
                  <a:cubicBezTo>
                    <a:pt x="489" y="375"/>
                    <a:pt x="489" y="375"/>
                    <a:pt x="489" y="375"/>
                  </a:cubicBezTo>
                  <a:cubicBezTo>
                    <a:pt x="495" y="350"/>
                    <a:pt x="495" y="350"/>
                    <a:pt x="495" y="350"/>
                  </a:cubicBezTo>
                  <a:cubicBezTo>
                    <a:pt x="477" y="361"/>
                    <a:pt x="477" y="361"/>
                    <a:pt x="477" y="361"/>
                  </a:cubicBezTo>
                  <a:cubicBezTo>
                    <a:pt x="477" y="361"/>
                    <a:pt x="490" y="335"/>
                    <a:pt x="478" y="335"/>
                  </a:cubicBezTo>
                  <a:cubicBezTo>
                    <a:pt x="466" y="334"/>
                    <a:pt x="456" y="351"/>
                    <a:pt x="456" y="351"/>
                  </a:cubicBezTo>
                  <a:cubicBezTo>
                    <a:pt x="445" y="358"/>
                    <a:pt x="445" y="358"/>
                    <a:pt x="445" y="358"/>
                  </a:cubicBezTo>
                  <a:cubicBezTo>
                    <a:pt x="445" y="358"/>
                    <a:pt x="434" y="369"/>
                    <a:pt x="425" y="380"/>
                  </a:cubicBezTo>
                  <a:cubicBezTo>
                    <a:pt x="417" y="391"/>
                    <a:pt x="396" y="393"/>
                    <a:pt x="381" y="403"/>
                  </a:cubicBezTo>
                  <a:cubicBezTo>
                    <a:pt x="366" y="414"/>
                    <a:pt x="360" y="432"/>
                    <a:pt x="360" y="432"/>
                  </a:cubicBezTo>
                  <a:cubicBezTo>
                    <a:pt x="360" y="432"/>
                    <a:pt x="313" y="446"/>
                    <a:pt x="300" y="455"/>
                  </a:cubicBezTo>
                  <a:cubicBezTo>
                    <a:pt x="285" y="464"/>
                    <a:pt x="261" y="484"/>
                    <a:pt x="261" y="484"/>
                  </a:cubicBezTo>
                  <a:cubicBezTo>
                    <a:pt x="261" y="484"/>
                    <a:pt x="234" y="488"/>
                    <a:pt x="217" y="495"/>
                  </a:cubicBezTo>
                  <a:cubicBezTo>
                    <a:pt x="201" y="503"/>
                    <a:pt x="192" y="505"/>
                    <a:pt x="177" y="513"/>
                  </a:cubicBezTo>
                  <a:cubicBezTo>
                    <a:pt x="161" y="522"/>
                    <a:pt x="131" y="533"/>
                    <a:pt x="119" y="539"/>
                  </a:cubicBezTo>
                  <a:cubicBezTo>
                    <a:pt x="106" y="545"/>
                    <a:pt x="112" y="564"/>
                    <a:pt x="112" y="564"/>
                  </a:cubicBezTo>
                  <a:cubicBezTo>
                    <a:pt x="102" y="555"/>
                    <a:pt x="102" y="555"/>
                    <a:pt x="102" y="555"/>
                  </a:cubicBezTo>
                  <a:cubicBezTo>
                    <a:pt x="102" y="555"/>
                    <a:pt x="67" y="577"/>
                    <a:pt x="56" y="583"/>
                  </a:cubicBezTo>
                  <a:cubicBezTo>
                    <a:pt x="44" y="590"/>
                    <a:pt x="39" y="587"/>
                    <a:pt x="23" y="593"/>
                  </a:cubicBezTo>
                  <a:cubicBezTo>
                    <a:pt x="7" y="599"/>
                    <a:pt x="0" y="608"/>
                    <a:pt x="0" y="608"/>
                  </a:cubicBezTo>
                  <a:cubicBezTo>
                    <a:pt x="0" y="608"/>
                    <a:pt x="20" y="607"/>
                    <a:pt x="18" y="611"/>
                  </a:cubicBezTo>
                  <a:cubicBezTo>
                    <a:pt x="16" y="615"/>
                    <a:pt x="8" y="620"/>
                    <a:pt x="12" y="629"/>
                  </a:cubicBezTo>
                  <a:cubicBezTo>
                    <a:pt x="17" y="638"/>
                    <a:pt x="40" y="624"/>
                    <a:pt x="40" y="624"/>
                  </a:cubicBezTo>
                  <a:cubicBezTo>
                    <a:pt x="47" y="631"/>
                    <a:pt x="47" y="631"/>
                    <a:pt x="47" y="631"/>
                  </a:cubicBezTo>
                  <a:cubicBezTo>
                    <a:pt x="63" y="631"/>
                    <a:pt x="63" y="631"/>
                    <a:pt x="63" y="631"/>
                  </a:cubicBezTo>
                  <a:cubicBezTo>
                    <a:pt x="65" y="637"/>
                    <a:pt x="65" y="637"/>
                    <a:pt x="65" y="637"/>
                  </a:cubicBezTo>
                  <a:cubicBezTo>
                    <a:pt x="87" y="634"/>
                    <a:pt x="87" y="634"/>
                    <a:pt x="87" y="634"/>
                  </a:cubicBezTo>
                  <a:cubicBezTo>
                    <a:pt x="96" y="648"/>
                    <a:pt x="96" y="648"/>
                    <a:pt x="96" y="648"/>
                  </a:cubicBezTo>
                  <a:cubicBezTo>
                    <a:pt x="118" y="645"/>
                    <a:pt x="118" y="645"/>
                    <a:pt x="118" y="645"/>
                  </a:cubicBezTo>
                  <a:cubicBezTo>
                    <a:pt x="118" y="645"/>
                    <a:pt x="136" y="656"/>
                    <a:pt x="152" y="653"/>
                  </a:cubicBezTo>
                  <a:cubicBezTo>
                    <a:pt x="167" y="650"/>
                    <a:pt x="172" y="634"/>
                    <a:pt x="182" y="627"/>
                  </a:cubicBezTo>
                  <a:cubicBezTo>
                    <a:pt x="192" y="620"/>
                    <a:pt x="200" y="630"/>
                    <a:pt x="215" y="620"/>
                  </a:cubicBezTo>
                  <a:cubicBezTo>
                    <a:pt x="230" y="610"/>
                    <a:pt x="220" y="597"/>
                    <a:pt x="232" y="586"/>
                  </a:cubicBezTo>
                  <a:cubicBezTo>
                    <a:pt x="243" y="574"/>
                    <a:pt x="257" y="582"/>
                    <a:pt x="265" y="574"/>
                  </a:cubicBezTo>
                  <a:cubicBezTo>
                    <a:pt x="273" y="567"/>
                    <a:pt x="265" y="558"/>
                    <a:pt x="265" y="558"/>
                  </a:cubicBezTo>
                  <a:cubicBezTo>
                    <a:pt x="279" y="557"/>
                    <a:pt x="279" y="557"/>
                    <a:pt x="279" y="557"/>
                  </a:cubicBezTo>
                  <a:cubicBezTo>
                    <a:pt x="318" y="527"/>
                    <a:pt x="318" y="527"/>
                    <a:pt x="318" y="527"/>
                  </a:cubicBezTo>
                  <a:cubicBezTo>
                    <a:pt x="306" y="517"/>
                    <a:pt x="306" y="517"/>
                    <a:pt x="306" y="517"/>
                  </a:cubicBezTo>
                  <a:cubicBezTo>
                    <a:pt x="333" y="527"/>
                    <a:pt x="333" y="527"/>
                    <a:pt x="333" y="527"/>
                  </a:cubicBezTo>
                  <a:cubicBezTo>
                    <a:pt x="333" y="527"/>
                    <a:pt x="334" y="511"/>
                    <a:pt x="343" y="510"/>
                  </a:cubicBezTo>
                  <a:cubicBezTo>
                    <a:pt x="352" y="509"/>
                    <a:pt x="360" y="517"/>
                    <a:pt x="372" y="520"/>
                  </a:cubicBezTo>
                  <a:cubicBezTo>
                    <a:pt x="383" y="522"/>
                    <a:pt x="388" y="503"/>
                    <a:pt x="388" y="503"/>
                  </a:cubicBezTo>
                  <a:cubicBezTo>
                    <a:pt x="378" y="495"/>
                    <a:pt x="378" y="495"/>
                    <a:pt x="378" y="495"/>
                  </a:cubicBezTo>
                  <a:cubicBezTo>
                    <a:pt x="395" y="480"/>
                    <a:pt x="395" y="480"/>
                    <a:pt x="395" y="480"/>
                  </a:cubicBezTo>
                  <a:cubicBezTo>
                    <a:pt x="407" y="466"/>
                    <a:pt x="407" y="466"/>
                    <a:pt x="407" y="466"/>
                  </a:cubicBezTo>
                  <a:cubicBezTo>
                    <a:pt x="407" y="466"/>
                    <a:pt x="418" y="459"/>
                    <a:pt x="430" y="456"/>
                  </a:cubicBezTo>
                  <a:cubicBezTo>
                    <a:pt x="442" y="453"/>
                    <a:pt x="447" y="436"/>
                    <a:pt x="447" y="436"/>
                  </a:cubicBezTo>
                  <a:cubicBezTo>
                    <a:pt x="447" y="436"/>
                    <a:pt x="458" y="434"/>
                    <a:pt x="468" y="430"/>
                  </a:cubicBezTo>
                  <a:cubicBezTo>
                    <a:pt x="479" y="426"/>
                    <a:pt x="488" y="408"/>
                    <a:pt x="488" y="408"/>
                  </a:cubicBezTo>
                  <a:cubicBezTo>
                    <a:pt x="488" y="408"/>
                    <a:pt x="508" y="401"/>
                    <a:pt x="518" y="389"/>
                  </a:cubicBezTo>
                  <a:cubicBezTo>
                    <a:pt x="529" y="376"/>
                    <a:pt x="516" y="353"/>
                    <a:pt x="516" y="353"/>
                  </a:cubicBezTo>
                  <a:lnTo>
                    <a:pt x="498" y="375"/>
                  </a:lnTo>
                  <a:close/>
                  <a:moveTo>
                    <a:pt x="815" y="215"/>
                  </a:moveTo>
                  <a:cubicBezTo>
                    <a:pt x="823" y="210"/>
                    <a:pt x="831" y="213"/>
                    <a:pt x="841" y="205"/>
                  </a:cubicBezTo>
                  <a:cubicBezTo>
                    <a:pt x="851" y="197"/>
                    <a:pt x="847" y="183"/>
                    <a:pt x="839" y="176"/>
                  </a:cubicBezTo>
                  <a:cubicBezTo>
                    <a:pt x="831" y="168"/>
                    <a:pt x="821" y="186"/>
                    <a:pt x="821" y="186"/>
                  </a:cubicBezTo>
                  <a:cubicBezTo>
                    <a:pt x="821" y="186"/>
                    <a:pt x="815" y="186"/>
                    <a:pt x="806" y="184"/>
                  </a:cubicBezTo>
                  <a:cubicBezTo>
                    <a:pt x="798" y="181"/>
                    <a:pt x="780" y="195"/>
                    <a:pt x="768" y="192"/>
                  </a:cubicBezTo>
                  <a:cubicBezTo>
                    <a:pt x="756" y="189"/>
                    <a:pt x="761" y="145"/>
                    <a:pt x="761" y="145"/>
                  </a:cubicBezTo>
                  <a:cubicBezTo>
                    <a:pt x="777" y="120"/>
                    <a:pt x="777" y="120"/>
                    <a:pt x="777" y="120"/>
                  </a:cubicBezTo>
                  <a:cubicBezTo>
                    <a:pt x="777" y="120"/>
                    <a:pt x="777" y="102"/>
                    <a:pt x="767" y="103"/>
                  </a:cubicBezTo>
                  <a:cubicBezTo>
                    <a:pt x="756" y="103"/>
                    <a:pt x="756" y="119"/>
                    <a:pt x="756" y="129"/>
                  </a:cubicBezTo>
                  <a:cubicBezTo>
                    <a:pt x="755" y="138"/>
                    <a:pt x="743" y="146"/>
                    <a:pt x="743" y="146"/>
                  </a:cubicBezTo>
                  <a:cubicBezTo>
                    <a:pt x="740" y="126"/>
                    <a:pt x="740" y="126"/>
                    <a:pt x="740" y="126"/>
                  </a:cubicBezTo>
                  <a:cubicBezTo>
                    <a:pt x="726" y="113"/>
                    <a:pt x="726" y="113"/>
                    <a:pt x="726" y="113"/>
                  </a:cubicBezTo>
                  <a:cubicBezTo>
                    <a:pt x="726" y="113"/>
                    <a:pt x="750" y="82"/>
                    <a:pt x="750" y="62"/>
                  </a:cubicBezTo>
                  <a:cubicBezTo>
                    <a:pt x="751" y="42"/>
                    <a:pt x="717" y="41"/>
                    <a:pt x="717" y="41"/>
                  </a:cubicBezTo>
                  <a:cubicBezTo>
                    <a:pt x="720" y="27"/>
                    <a:pt x="720" y="27"/>
                    <a:pt x="720" y="27"/>
                  </a:cubicBezTo>
                  <a:cubicBezTo>
                    <a:pt x="707" y="25"/>
                    <a:pt x="707" y="25"/>
                    <a:pt x="707" y="25"/>
                  </a:cubicBezTo>
                  <a:cubicBezTo>
                    <a:pt x="692" y="11"/>
                    <a:pt x="692" y="11"/>
                    <a:pt x="692" y="11"/>
                  </a:cubicBezTo>
                  <a:cubicBezTo>
                    <a:pt x="699" y="0"/>
                    <a:pt x="699" y="0"/>
                    <a:pt x="699" y="0"/>
                  </a:cubicBezTo>
                  <a:cubicBezTo>
                    <a:pt x="679" y="12"/>
                    <a:pt x="679" y="12"/>
                    <a:pt x="679" y="12"/>
                  </a:cubicBezTo>
                  <a:cubicBezTo>
                    <a:pt x="692" y="35"/>
                    <a:pt x="692" y="35"/>
                    <a:pt x="692" y="35"/>
                  </a:cubicBezTo>
                  <a:cubicBezTo>
                    <a:pt x="686" y="60"/>
                    <a:pt x="686" y="60"/>
                    <a:pt x="686" y="60"/>
                  </a:cubicBezTo>
                  <a:cubicBezTo>
                    <a:pt x="701" y="66"/>
                    <a:pt x="701" y="66"/>
                    <a:pt x="701" y="66"/>
                  </a:cubicBezTo>
                  <a:cubicBezTo>
                    <a:pt x="692" y="70"/>
                    <a:pt x="692" y="70"/>
                    <a:pt x="692" y="70"/>
                  </a:cubicBezTo>
                  <a:cubicBezTo>
                    <a:pt x="696" y="84"/>
                    <a:pt x="696" y="84"/>
                    <a:pt x="696" y="84"/>
                  </a:cubicBezTo>
                  <a:cubicBezTo>
                    <a:pt x="712" y="89"/>
                    <a:pt x="712" y="89"/>
                    <a:pt x="712" y="89"/>
                  </a:cubicBezTo>
                  <a:cubicBezTo>
                    <a:pt x="696" y="97"/>
                    <a:pt x="696" y="97"/>
                    <a:pt x="696" y="97"/>
                  </a:cubicBezTo>
                  <a:cubicBezTo>
                    <a:pt x="705" y="102"/>
                    <a:pt x="705" y="102"/>
                    <a:pt x="705" y="102"/>
                  </a:cubicBezTo>
                  <a:cubicBezTo>
                    <a:pt x="705" y="102"/>
                    <a:pt x="702" y="116"/>
                    <a:pt x="702" y="122"/>
                  </a:cubicBezTo>
                  <a:cubicBezTo>
                    <a:pt x="702" y="129"/>
                    <a:pt x="715" y="136"/>
                    <a:pt x="715" y="136"/>
                  </a:cubicBezTo>
                  <a:cubicBezTo>
                    <a:pt x="702" y="138"/>
                    <a:pt x="702" y="138"/>
                    <a:pt x="702" y="138"/>
                  </a:cubicBezTo>
                  <a:cubicBezTo>
                    <a:pt x="694" y="148"/>
                    <a:pt x="694" y="148"/>
                    <a:pt x="694" y="148"/>
                  </a:cubicBezTo>
                  <a:cubicBezTo>
                    <a:pt x="705" y="154"/>
                    <a:pt x="705" y="154"/>
                    <a:pt x="705" y="154"/>
                  </a:cubicBezTo>
                  <a:cubicBezTo>
                    <a:pt x="705" y="154"/>
                    <a:pt x="684" y="174"/>
                    <a:pt x="682" y="185"/>
                  </a:cubicBezTo>
                  <a:cubicBezTo>
                    <a:pt x="681" y="196"/>
                    <a:pt x="691" y="199"/>
                    <a:pt x="691" y="199"/>
                  </a:cubicBezTo>
                  <a:cubicBezTo>
                    <a:pt x="691" y="199"/>
                    <a:pt x="669" y="203"/>
                    <a:pt x="656" y="209"/>
                  </a:cubicBezTo>
                  <a:cubicBezTo>
                    <a:pt x="643" y="214"/>
                    <a:pt x="646" y="217"/>
                    <a:pt x="630" y="229"/>
                  </a:cubicBezTo>
                  <a:cubicBezTo>
                    <a:pt x="613" y="242"/>
                    <a:pt x="599" y="243"/>
                    <a:pt x="578" y="255"/>
                  </a:cubicBezTo>
                  <a:cubicBezTo>
                    <a:pt x="557" y="268"/>
                    <a:pt x="576" y="302"/>
                    <a:pt x="576" y="302"/>
                  </a:cubicBezTo>
                  <a:cubicBezTo>
                    <a:pt x="576" y="302"/>
                    <a:pt x="599" y="300"/>
                    <a:pt x="609" y="302"/>
                  </a:cubicBezTo>
                  <a:cubicBezTo>
                    <a:pt x="619" y="304"/>
                    <a:pt x="609" y="323"/>
                    <a:pt x="609" y="338"/>
                  </a:cubicBezTo>
                  <a:cubicBezTo>
                    <a:pt x="610" y="354"/>
                    <a:pt x="593" y="353"/>
                    <a:pt x="576" y="359"/>
                  </a:cubicBezTo>
                  <a:cubicBezTo>
                    <a:pt x="559" y="365"/>
                    <a:pt x="567" y="370"/>
                    <a:pt x="567" y="370"/>
                  </a:cubicBezTo>
                  <a:cubicBezTo>
                    <a:pt x="557" y="381"/>
                    <a:pt x="557" y="381"/>
                    <a:pt x="557" y="381"/>
                  </a:cubicBezTo>
                  <a:cubicBezTo>
                    <a:pt x="557" y="381"/>
                    <a:pt x="575" y="394"/>
                    <a:pt x="589" y="390"/>
                  </a:cubicBezTo>
                  <a:cubicBezTo>
                    <a:pt x="602" y="385"/>
                    <a:pt x="633" y="351"/>
                    <a:pt x="644" y="340"/>
                  </a:cubicBezTo>
                  <a:cubicBezTo>
                    <a:pt x="655" y="329"/>
                    <a:pt x="682" y="321"/>
                    <a:pt x="687" y="321"/>
                  </a:cubicBezTo>
                  <a:cubicBezTo>
                    <a:pt x="692" y="320"/>
                    <a:pt x="697" y="308"/>
                    <a:pt x="697" y="308"/>
                  </a:cubicBezTo>
                  <a:cubicBezTo>
                    <a:pt x="697" y="308"/>
                    <a:pt x="704" y="305"/>
                    <a:pt x="715" y="301"/>
                  </a:cubicBezTo>
                  <a:cubicBezTo>
                    <a:pt x="726" y="296"/>
                    <a:pt x="715" y="277"/>
                    <a:pt x="715" y="277"/>
                  </a:cubicBezTo>
                  <a:cubicBezTo>
                    <a:pt x="715" y="277"/>
                    <a:pt x="725" y="269"/>
                    <a:pt x="738" y="263"/>
                  </a:cubicBezTo>
                  <a:cubicBezTo>
                    <a:pt x="752" y="257"/>
                    <a:pt x="762" y="269"/>
                    <a:pt x="774" y="266"/>
                  </a:cubicBezTo>
                  <a:cubicBezTo>
                    <a:pt x="786" y="264"/>
                    <a:pt x="782" y="240"/>
                    <a:pt x="782" y="240"/>
                  </a:cubicBezTo>
                  <a:cubicBezTo>
                    <a:pt x="782" y="240"/>
                    <a:pt x="793" y="237"/>
                    <a:pt x="805" y="236"/>
                  </a:cubicBezTo>
                  <a:cubicBezTo>
                    <a:pt x="816" y="235"/>
                    <a:pt x="808" y="221"/>
                    <a:pt x="815" y="2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60" name="Australië">
              <a:extLst>
                <a:ext uri="{FF2B5EF4-FFF2-40B4-BE49-F238E27FC236}">
                  <a16:creationId xmlns:a16="http://schemas.microsoft.com/office/drawing/2014/main" id="{3EBD1BFF-792F-4C7E-B27E-1F9A2CB361F2}"/>
                </a:ext>
              </a:extLst>
            </p:cNvPr>
            <p:cNvSpPr>
              <a:spLocks noEditPoints="1"/>
            </p:cNvSpPr>
            <p:nvPr/>
          </p:nvSpPr>
          <p:spPr bwMode="gray">
            <a:xfrm>
              <a:off x="9527272" y="4392145"/>
              <a:ext cx="1425346" cy="1333732"/>
            </a:xfrm>
            <a:custGeom>
              <a:avLst/>
              <a:gdLst>
                <a:gd name="T0" fmla="*/ 971 w 1898"/>
                <a:gd name="T1" fmla="*/ 1367 h 1774"/>
                <a:gd name="T2" fmla="*/ 1008 w 1898"/>
                <a:gd name="T3" fmla="*/ 1349 h 1774"/>
                <a:gd name="T4" fmla="*/ 1830 w 1898"/>
                <a:gd name="T5" fmla="*/ 698 h 1774"/>
                <a:gd name="T6" fmla="*/ 1797 w 1898"/>
                <a:gd name="T7" fmla="*/ 622 h 1774"/>
                <a:gd name="T8" fmla="*/ 1707 w 1898"/>
                <a:gd name="T9" fmla="*/ 471 h 1774"/>
                <a:gd name="T10" fmla="*/ 1649 w 1898"/>
                <a:gd name="T11" fmla="*/ 192 h 1774"/>
                <a:gd name="T12" fmla="*/ 1596 w 1898"/>
                <a:gd name="T13" fmla="*/ 64 h 1774"/>
                <a:gd name="T14" fmla="*/ 1541 w 1898"/>
                <a:gd name="T15" fmla="*/ 18 h 1774"/>
                <a:gd name="T16" fmla="*/ 1494 w 1898"/>
                <a:gd name="T17" fmla="*/ 189 h 1774"/>
                <a:gd name="T18" fmla="*/ 1283 w 1898"/>
                <a:gd name="T19" fmla="*/ 306 h 1774"/>
                <a:gd name="T20" fmla="*/ 1239 w 1898"/>
                <a:gd name="T21" fmla="*/ 181 h 1774"/>
                <a:gd name="T22" fmla="*/ 1269 w 1898"/>
                <a:gd name="T23" fmla="*/ 69 h 1774"/>
                <a:gd name="T24" fmla="*/ 1170 w 1898"/>
                <a:gd name="T25" fmla="*/ 75 h 1774"/>
                <a:gd name="T26" fmla="*/ 1050 w 1898"/>
                <a:gd name="T27" fmla="*/ 42 h 1774"/>
                <a:gd name="T28" fmla="*/ 1012 w 1898"/>
                <a:gd name="T29" fmla="*/ 86 h 1774"/>
                <a:gd name="T30" fmla="*/ 910 w 1898"/>
                <a:gd name="T31" fmla="*/ 212 h 1774"/>
                <a:gd name="T32" fmla="*/ 872 w 1898"/>
                <a:gd name="T33" fmla="*/ 235 h 1774"/>
                <a:gd name="T34" fmla="*/ 848 w 1898"/>
                <a:gd name="T35" fmla="*/ 215 h 1774"/>
                <a:gd name="T36" fmla="*/ 788 w 1898"/>
                <a:gd name="T37" fmla="*/ 185 h 1774"/>
                <a:gd name="T38" fmla="*/ 731 w 1898"/>
                <a:gd name="T39" fmla="*/ 238 h 1774"/>
                <a:gd name="T40" fmla="*/ 676 w 1898"/>
                <a:gd name="T41" fmla="*/ 279 h 1774"/>
                <a:gd name="T42" fmla="*/ 614 w 1898"/>
                <a:gd name="T43" fmla="*/ 310 h 1774"/>
                <a:gd name="T44" fmla="*/ 606 w 1898"/>
                <a:gd name="T45" fmla="*/ 348 h 1774"/>
                <a:gd name="T46" fmla="*/ 531 w 1898"/>
                <a:gd name="T47" fmla="*/ 409 h 1774"/>
                <a:gd name="T48" fmla="*/ 359 w 1898"/>
                <a:gd name="T49" fmla="*/ 505 h 1774"/>
                <a:gd name="T50" fmla="*/ 218 w 1898"/>
                <a:gd name="T51" fmla="*/ 554 h 1774"/>
                <a:gd name="T52" fmla="*/ 83 w 1898"/>
                <a:gd name="T53" fmla="*/ 649 h 1774"/>
                <a:gd name="T54" fmla="*/ 48 w 1898"/>
                <a:gd name="T55" fmla="*/ 813 h 1774"/>
                <a:gd name="T56" fmla="*/ 35 w 1898"/>
                <a:gd name="T57" fmla="*/ 937 h 1774"/>
                <a:gd name="T58" fmla="*/ 87 w 1898"/>
                <a:gd name="T59" fmla="*/ 1141 h 1774"/>
                <a:gd name="T60" fmla="*/ 56 w 1898"/>
                <a:gd name="T61" fmla="*/ 1305 h 1774"/>
                <a:gd name="T62" fmla="*/ 186 w 1898"/>
                <a:gd name="T63" fmla="*/ 1285 h 1774"/>
                <a:gd name="T64" fmla="*/ 384 w 1898"/>
                <a:gd name="T65" fmla="*/ 1244 h 1774"/>
                <a:gd name="T66" fmla="*/ 594 w 1898"/>
                <a:gd name="T67" fmla="*/ 1153 h 1774"/>
                <a:gd name="T68" fmla="*/ 896 w 1898"/>
                <a:gd name="T69" fmla="*/ 1136 h 1774"/>
                <a:gd name="T70" fmla="*/ 932 w 1898"/>
                <a:gd name="T71" fmla="*/ 1225 h 1774"/>
                <a:gd name="T72" fmla="*/ 962 w 1898"/>
                <a:gd name="T73" fmla="*/ 1304 h 1774"/>
                <a:gd name="T74" fmla="*/ 1060 w 1898"/>
                <a:gd name="T75" fmla="*/ 1224 h 1774"/>
                <a:gd name="T76" fmla="*/ 1083 w 1898"/>
                <a:gd name="T77" fmla="*/ 1210 h 1774"/>
                <a:gd name="T78" fmla="*/ 1011 w 1898"/>
                <a:gd name="T79" fmla="*/ 1319 h 1774"/>
                <a:gd name="T80" fmla="*/ 1072 w 1898"/>
                <a:gd name="T81" fmla="*/ 1339 h 1774"/>
                <a:gd name="T82" fmla="*/ 1118 w 1898"/>
                <a:gd name="T83" fmla="*/ 1477 h 1774"/>
                <a:gd name="T84" fmla="*/ 1319 w 1898"/>
                <a:gd name="T85" fmla="*/ 1502 h 1774"/>
                <a:gd name="T86" fmla="*/ 1360 w 1898"/>
                <a:gd name="T87" fmla="*/ 1532 h 1774"/>
                <a:gd name="T88" fmla="*/ 1533 w 1898"/>
                <a:gd name="T89" fmla="*/ 1461 h 1774"/>
                <a:gd name="T90" fmla="*/ 1641 w 1898"/>
                <a:gd name="T91" fmla="*/ 1275 h 1774"/>
                <a:gd name="T92" fmla="*/ 1874 w 1898"/>
                <a:gd name="T93" fmla="*/ 952 h 1774"/>
                <a:gd name="T94" fmla="*/ 1364 w 1898"/>
                <a:gd name="T95" fmla="*/ 1612 h 1774"/>
                <a:gd name="T96" fmla="*/ 1274 w 1898"/>
                <a:gd name="T97" fmla="*/ 1651 h 1774"/>
                <a:gd name="T98" fmla="*/ 1184 w 1898"/>
                <a:gd name="T99" fmla="*/ 1616 h 1774"/>
                <a:gd name="T100" fmla="*/ 1155 w 1898"/>
                <a:gd name="T101" fmla="*/ 1713 h 1774"/>
                <a:gd name="T102" fmla="*/ 1214 w 1898"/>
                <a:gd name="T103" fmla="*/ 1769 h 1774"/>
                <a:gd name="T104" fmla="*/ 1282 w 1898"/>
                <a:gd name="T105" fmla="*/ 1706 h 1774"/>
                <a:gd name="T106" fmla="*/ 1290 w 1898"/>
                <a:gd name="T107" fmla="*/ 195 h 1774"/>
                <a:gd name="T108" fmla="*/ 1209 w 1898"/>
                <a:gd name="T109" fmla="*/ 1549 h 1774"/>
                <a:gd name="T110" fmla="*/ 1357 w 1898"/>
                <a:gd name="T111" fmla="*/ 1597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8" h="1774">
                  <a:moveTo>
                    <a:pt x="1024" y="43"/>
                  </a:moveTo>
                  <a:cubicBezTo>
                    <a:pt x="1014" y="29"/>
                    <a:pt x="990" y="54"/>
                    <a:pt x="999" y="65"/>
                  </a:cubicBezTo>
                  <a:cubicBezTo>
                    <a:pt x="1008" y="75"/>
                    <a:pt x="1024" y="43"/>
                    <a:pt x="1024" y="43"/>
                  </a:cubicBezTo>
                  <a:close/>
                  <a:moveTo>
                    <a:pt x="986" y="1341"/>
                  </a:moveTo>
                  <a:cubicBezTo>
                    <a:pt x="972" y="1343"/>
                    <a:pt x="954" y="1348"/>
                    <a:pt x="961" y="1354"/>
                  </a:cubicBezTo>
                  <a:cubicBezTo>
                    <a:pt x="968" y="1360"/>
                    <a:pt x="971" y="1367"/>
                    <a:pt x="971" y="1367"/>
                  </a:cubicBezTo>
                  <a:cubicBezTo>
                    <a:pt x="985" y="1367"/>
                    <a:pt x="999" y="1359"/>
                    <a:pt x="999" y="1359"/>
                  </a:cubicBezTo>
                  <a:cubicBezTo>
                    <a:pt x="1007" y="1359"/>
                    <a:pt x="1007" y="1359"/>
                    <a:pt x="1007" y="1359"/>
                  </a:cubicBezTo>
                  <a:cubicBezTo>
                    <a:pt x="1011" y="1356"/>
                    <a:pt x="1011" y="1356"/>
                    <a:pt x="1011" y="1356"/>
                  </a:cubicBezTo>
                  <a:cubicBezTo>
                    <a:pt x="1022" y="1356"/>
                    <a:pt x="1022" y="1356"/>
                    <a:pt x="1022" y="1356"/>
                  </a:cubicBezTo>
                  <a:cubicBezTo>
                    <a:pt x="1026" y="1351"/>
                    <a:pt x="1026" y="1351"/>
                    <a:pt x="1026" y="1351"/>
                  </a:cubicBezTo>
                  <a:cubicBezTo>
                    <a:pt x="1008" y="1349"/>
                    <a:pt x="1008" y="1349"/>
                    <a:pt x="1008" y="1349"/>
                  </a:cubicBezTo>
                  <a:cubicBezTo>
                    <a:pt x="1008" y="1349"/>
                    <a:pt x="1000" y="1340"/>
                    <a:pt x="986" y="1341"/>
                  </a:cubicBezTo>
                  <a:close/>
                  <a:moveTo>
                    <a:pt x="1869" y="774"/>
                  </a:moveTo>
                  <a:cubicBezTo>
                    <a:pt x="1869" y="774"/>
                    <a:pt x="1866" y="733"/>
                    <a:pt x="1865" y="727"/>
                  </a:cubicBezTo>
                  <a:cubicBezTo>
                    <a:pt x="1863" y="721"/>
                    <a:pt x="1843" y="720"/>
                    <a:pt x="1843" y="720"/>
                  </a:cubicBezTo>
                  <a:cubicBezTo>
                    <a:pt x="1843" y="706"/>
                    <a:pt x="1843" y="706"/>
                    <a:pt x="1843" y="706"/>
                  </a:cubicBezTo>
                  <a:cubicBezTo>
                    <a:pt x="1830" y="698"/>
                    <a:pt x="1830" y="698"/>
                    <a:pt x="1830" y="698"/>
                  </a:cubicBezTo>
                  <a:cubicBezTo>
                    <a:pt x="1830" y="698"/>
                    <a:pt x="1835" y="681"/>
                    <a:pt x="1830" y="674"/>
                  </a:cubicBezTo>
                  <a:cubicBezTo>
                    <a:pt x="1825" y="667"/>
                    <a:pt x="1805" y="660"/>
                    <a:pt x="1805" y="660"/>
                  </a:cubicBezTo>
                  <a:cubicBezTo>
                    <a:pt x="1805" y="660"/>
                    <a:pt x="1840" y="654"/>
                    <a:pt x="1842" y="641"/>
                  </a:cubicBezTo>
                  <a:cubicBezTo>
                    <a:pt x="1844" y="627"/>
                    <a:pt x="1822" y="623"/>
                    <a:pt x="1822" y="623"/>
                  </a:cubicBezTo>
                  <a:cubicBezTo>
                    <a:pt x="1822" y="623"/>
                    <a:pt x="1815" y="602"/>
                    <a:pt x="1804" y="603"/>
                  </a:cubicBezTo>
                  <a:cubicBezTo>
                    <a:pt x="1792" y="604"/>
                    <a:pt x="1797" y="622"/>
                    <a:pt x="1797" y="622"/>
                  </a:cubicBezTo>
                  <a:cubicBezTo>
                    <a:pt x="1783" y="619"/>
                    <a:pt x="1783" y="619"/>
                    <a:pt x="1783" y="619"/>
                  </a:cubicBezTo>
                  <a:cubicBezTo>
                    <a:pt x="1783" y="619"/>
                    <a:pt x="1796" y="578"/>
                    <a:pt x="1796" y="568"/>
                  </a:cubicBezTo>
                  <a:cubicBezTo>
                    <a:pt x="1795" y="559"/>
                    <a:pt x="1775" y="557"/>
                    <a:pt x="1771" y="547"/>
                  </a:cubicBezTo>
                  <a:cubicBezTo>
                    <a:pt x="1768" y="538"/>
                    <a:pt x="1781" y="521"/>
                    <a:pt x="1777" y="507"/>
                  </a:cubicBezTo>
                  <a:cubicBezTo>
                    <a:pt x="1773" y="494"/>
                    <a:pt x="1713" y="465"/>
                    <a:pt x="1713" y="465"/>
                  </a:cubicBezTo>
                  <a:cubicBezTo>
                    <a:pt x="1707" y="471"/>
                    <a:pt x="1707" y="471"/>
                    <a:pt x="1707" y="471"/>
                  </a:cubicBezTo>
                  <a:cubicBezTo>
                    <a:pt x="1707" y="471"/>
                    <a:pt x="1679" y="439"/>
                    <a:pt x="1677" y="417"/>
                  </a:cubicBezTo>
                  <a:cubicBezTo>
                    <a:pt x="1676" y="394"/>
                    <a:pt x="1685" y="381"/>
                    <a:pt x="1685" y="361"/>
                  </a:cubicBezTo>
                  <a:cubicBezTo>
                    <a:pt x="1685" y="341"/>
                    <a:pt x="1666" y="298"/>
                    <a:pt x="1662" y="282"/>
                  </a:cubicBezTo>
                  <a:cubicBezTo>
                    <a:pt x="1658" y="266"/>
                    <a:pt x="1669" y="256"/>
                    <a:pt x="1671" y="247"/>
                  </a:cubicBezTo>
                  <a:cubicBezTo>
                    <a:pt x="1673" y="238"/>
                    <a:pt x="1666" y="200"/>
                    <a:pt x="1666" y="200"/>
                  </a:cubicBezTo>
                  <a:cubicBezTo>
                    <a:pt x="1649" y="192"/>
                    <a:pt x="1649" y="192"/>
                    <a:pt x="1649" y="192"/>
                  </a:cubicBezTo>
                  <a:cubicBezTo>
                    <a:pt x="1649" y="192"/>
                    <a:pt x="1635" y="177"/>
                    <a:pt x="1625" y="177"/>
                  </a:cubicBezTo>
                  <a:cubicBezTo>
                    <a:pt x="1615" y="176"/>
                    <a:pt x="1609" y="191"/>
                    <a:pt x="1609" y="191"/>
                  </a:cubicBezTo>
                  <a:cubicBezTo>
                    <a:pt x="1609" y="191"/>
                    <a:pt x="1602" y="176"/>
                    <a:pt x="1601" y="167"/>
                  </a:cubicBezTo>
                  <a:cubicBezTo>
                    <a:pt x="1600" y="159"/>
                    <a:pt x="1607" y="135"/>
                    <a:pt x="1607" y="135"/>
                  </a:cubicBezTo>
                  <a:cubicBezTo>
                    <a:pt x="1596" y="120"/>
                    <a:pt x="1596" y="120"/>
                    <a:pt x="1596" y="120"/>
                  </a:cubicBezTo>
                  <a:cubicBezTo>
                    <a:pt x="1596" y="64"/>
                    <a:pt x="1596" y="64"/>
                    <a:pt x="1596" y="64"/>
                  </a:cubicBezTo>
                  <a:cubicBezTo>
                    <a:pt x="1596" y="64"/>
                    <a:pt x="1575" y="50"/>
                    <a:pt x="1578" y="41"/>
                  </a:cubicBezTo>
                  <a:cubicBezTo>
                    <a:pt x="1582" y="32"/>
                    <a:pt x="1586" y="20"/>
                    <a:pt x="1581" y="15"/>
                  </a:cubicBezTo>
                  <a:cubicBezTo>
                    <a:pt x="1576" y="11"/>
                    <a:pt x="1564" y="9"/>
                    <a:pt x="1564" y="9"/>
                  </a:cubicBezTo>
                  <a:cubicBezTo>
                    <a:pt x="1565" y="0"/>
                    <a:pt x="1565" y="0"/>
                    <a:pt x="1565" y="0"/>
                  </a:cubicBezTo>
                  <a:cubicBezTo>
                    <a:pt x="1545" y="5"/>
                    <a:pt x="1545" y="5"/>
                    <a:pt x="1545" y="5"/>
                  </a:cubicBezTo>
                  <a:cubicBezTo>
                    <a:pt x="1541" y="18"/>
                    <a:pt x="1541" y="18"/>
                    <a:pt x="1541" y="18"/>
                  </a:cubicBezTo>
                  <a:cubicBezTo>
                    <a:pt x="1541" y="18"/>
                    <a:pt x="1529" y="26"/>
                    <a:pt x="1523" y="30"/>
                  </a:cubicBezTo>
                  <a:cubicBezTo>
                    <a:pt x="1518" y="34"/>
                    <a:pt x="1531" y="60"/>
                    <a:pt x="1531" y="70"/>
                  </a:cubicBezTo>
                  <a:cubicBezTo>
                    <a:pt x="1530" y="81"/>
                    <a:pt x="1496" y="118"/>
                    <a:pt x="1496" y="118"/>
                  </a:cubicBezTo>
                  <a:cubicBezTo>
                    <a:pt x="1507" y="127"/>
                    <a:pt x="1507" y="127"/>
                    <a:pt x="1507" y="127"/>
                  </a:cubicBezTo>
                  <a:cubicBezTo>
                    <a:pt x="1507" y="127"/>
                    <a:pt x="1492" y="147"/>
                    <a:pt x="1490" y="155"/>
                  </a:cubicBezTo>
                  <a:cubicBezTo>
                    <a:pt x="1488" y="163"/>
                    <a:pt x="1494" y="189"/>
                    <a:pt x="1494" y="189"/>
                  </a:cubicBezTo>
                  <a:cubicBezTo>
                    <a:pt x="1494" y="189"/>
                    <a:pt x="1473" y="273"/>
                    <a:pt x="1472" y="285"/>
                  </a:cubicBezTo>
                  <a:cubicBezTo>
                    <a:pt x="1471" y="296"/>
                    <a:pt x="1444" y="325"/>
                    <a:pt x="1444" y="325"/>
                  </a:cubicBezTo>
                  <a:cubicBezTo>
                    <a:pt x="1444" y="325"/>
                    <a:pt x="1445" y="358"/>
                    <a:pt x="1428" y="366"/>
                  </a:cubicBezTo>
                  <a:cubicBezTo>
                    <a:pt x="1411" y="373"/>
                    <a:pt x="1375" y="381"/>
                    <a:pt x="1375" y="381"/>
                  </a:cubicBezTo>
                  <a:cubicBezTo>
                    <a:pt x="1375" y="381"/>
                    <a:pt x="1354" y="347"/>
                    <a:pt x="1349" y="337"/>
                  </a:cubicBezTo>
                  <a:cubicBezTo>
                    <a:pt x="1344" y="328"/>
                    <a:pt x="1303" y="314"/>
                    <a:pt x="1283" y="306"/>
                  </a:cubicBezTo>
                  <a:cubicBezTo>
                    <a:pt x="1262" y="299"/>
                    <a:pt x="1249" y="266"/>
                    <a:pt x="1246" y="262"/>
                  </a:cubicBezTo>
                  <a:cubicBezTo>
                    <a:pt x="1243" y="259"/>
                    <a:pt x="1223" y="261"/>
                    <a:pt x="1223" y="261"/>
                  </a:cubicBezTo>
                  <a:cubicBezTo>
                    <a:pt x="1207" y="231"/>
                    <a:pt x="1207" y="231"/>
                    <a:pt x="1207" y="231"/>
                  </a:cubicBezTo>
                  <a:cubicBezTo>
                    <a:pt x="1220" y="217"/>
                    <a:pt x="1220" y="217"/>
                    <a:pt x="1220" y="217"/>
                  </a:cubicBezTo>
                  <a:cubicBezTo>
                    <a:pt x="1220" y="217"/>
                    <a:pt x="1213" y="206"/>
                    <a:pt x="1221" y="195"/>
                  </a:cubicBezTo>
                  <a:cubicBezTo>
                    <a:pt x="1229" y="184"/>
                    <a:pt x="1239" y="181"/>
                    <a:pt x="1239" y="181"/>
                  </a:cubicBezTo>
                  <a:cubicBezTo>
                    <a:pt x="1235" y="151"/>
                    <a:pt x="1235" y="151"/>
                    <a:pt x="1235" y="151"/>
                  </a:cubicBezTo>
                  <a:cubicBezTo>
                    <a:pt x="1248" y="139"/>
                    <a:pt x="1248" y="139"/>
                    <a:pt x="1248" y="139"/>
                  </a:cubicBezTo>
                  <a:cubicBezTo>
                    <a:pt x="1248" y="139"/>
                    <a:pt x="1262" y="146"/>
                    <a:pt x="1267" y="144"/>
                  </a:cubicBezTo>
                  <a:cubicBezTo>
                    <a:pt x="1273" y="142"/>
                    <a:pt x="1274" y="119"/>
                    <a:pt x="1274" y="119"/>
                  </a:cubicBezTo>
                  <a:cubicBezTo>
                    <a:pt x="1299" y="95"/>
                    <a:pt x="1299" y="95"/>
                    <a:pt x="1299" y="95"/>
                  </a:cubicBezTo>
                  <a:cubicBezTo>
                    <a:pt x="1299" y="95"/>
                    <a:pt x="1285" y="72"/>
                    <a:pt x="1269" y="69"/>
                  </a:cubicBezTo>
                  <a:cubicBezTo>
                    <a:pt x="1252" y="67"/>
                    <a:pt x="1231" y="92"/>
                    <a:pt x="1231" y="92"/>
                  </a:cubicBezTo>
                  <a:cubicBezTo>
                    <a:pt x="1229" y="78"/>
                    <a:pt x="1229" y="78"/>
                    <a:pt x="1229" y="78"/>
                  </a:cubicBezTo>
                  <a:cubicBezTo>
                    <a:pt x="1209" y="80"/>
                    <a:pt x="1209" y="80"/>
                    <a:pt x="1209" y="80"/>
                  </a:cubicBezTo>
                  <a:cubicBezTo>
                    <a:pt x="1200" y="89"/>
                    <a:pt x="1200" y="89"/>
                    <a:pt x="1200" y="89"/>
                  </a:cubicBezTo>
                  <a:cubicBezTo>
                    <a:pt x="1194" y="78"/>
                    <a:pt x="1194" y="78"/>
                    <a:pt x="1194" y="78"/>
                  </a:cubicBezTo>
                  <a:cubicBezTo>
                    <a:pt x="1170" y="75"/>
                    <a:pt x="1170" y="75"/>
                    <a:pt x="1170" y="75"/>
                  </a:cubicBezTo>
                  <a:cubicBezTo>
                    <a:pt x="1170" y="75"/>
                    <a:pt x="1144" y="56"/>
                    <a:pt x="1139" y="56"/>
                  </a:cubicBezTo>
                  <a:cubicBezTo>
                    <a:pt x="1135" y="57"/>
                    <a:pt x="1101" y="53"/>
                    <a:pt x="1101" y="53"/>
                  </a:cubicBezTo>
                  <a:cubicBezTo>
                    <a:pt x="1101" y="53"/>
                    <a:pt x="1093" y="31"/>
                    <a:pt x="1086" y="28"/>
                  </a:cubicBezTo>
                  <a:cubicBezTo>
                    <a:pt x="1080" y="24"/>
                    <a:pt x="1078" y="38"/>
                    <a:pt x="1078" y="38"/>
                  </a:cubicBezTo>
                  <a:cubicBezTo>
                    <a:pt x="1078" y="38"/>
                    <a:pt x="1053" y="25"/>
                    <a:pt x="1047" y="30"/>
                  </a:cubicBezTo>
                  <a:cubicBezTo>
                    <a:pt x="1041" y="34"/>
                    <a:pt x="1050" y="42"/>
                    <a:pt x="1050" y="42"/>
                  </a:cubicBezTo>
                  <a:cubicBezTo>
                    <a:pt x="1050" y="42"/>
                    <a:pt x="1037" y="41"/>
                    <a:pt x="1035" y="46"/>
                  </a:cubicBezTo>
                  <a:cubicBezTo>
                    <a:pt x="1032" y="52"/>
                    <a:pt x="1049" y="58"/>
                    <a:pt x="1060" y="61"/>
                  </a:cubicBezTo>
                  <a:cubicBezTo>
                    <a:pt x="1071" y="64"/>
                    <a:pt x="1077" y="56"/>
                    <a:pt x="1077" y="56"/>
                  </a:cubicBezTo>
                  <a:cubicBezTo>
                    <a:pt x="1099" y="65"/>
                    <a:pt x="1099" y="65"/>
                    <a:pt x="1099" y="65"/>
                  </a:cubicBezTo>
                  <a:cubicBezTo>
                    <a:pt x="1099" y="65"/>
                    <a:pt x="1077" y="78"/>
                    <a:pt x="1065" y="83"/>
                  </a:cubicBezTo>
                  <a:cubicBezTo>
                    <a:pt x="1054" y="88"/>
                    <a:pt x="1020" y="84"/>
                    <a:pt x="1012" y="86"/>
                  </a:cubicBezTo>
                  <a:cubicBezTo>
                    <a:pt x="1005" y="88"/>
                    <a:pt x="955" y="114"/>
                    <a:pt x="955" y="114"/>
                  </a:cubicBezTo>
                  <a:cubicBezTo>
                    <a:pt x="955" y="114"/>
                    <a:pt x="949" y="131"/>
                    <a:pt x="948" y="142"/>
                  </a:cubicBezTo>
                  <a:cubicBezTo>
                    <a:pt x="947" y="152"/>
                    <a:pt x="968" y="161"/>
                    <a:pt x="968" y="161"/>
                  </a:cubicBezTo>
                  <a:cubicBezTo>
                    <a:pt x="935" y="163"/>
                    <a:pt x="935" y="163"/>
                    <a:pt x="935" y="163"/>
                  </a:cubicBezTo>
                  <a:cubicBezTo>
                    <a:pt x="912" y="185"/>
                    <a:pt x="912" y="185"/>
                    <a:pt x="912" y="185"/>
                  </a:cubicBezTo>
                  <a:cubicBezTo>
                    <a:pt x="912" y="185"/>
                    <a:pt x="916" y="205"/>
                    <a:pt x="910" y="212"/>
                  </a:cubicBezTo>
                  <a:cubicBezTo>
                    <a:pt x="904" y="219"/>
                    <a:pt x="927" y="226"/>
                    <a:pt x="936" y="231"/>
                  </a:cubicBezTo>
                  <a:cubicBezTo>
                    <a:pt x="946" y="235"/>
                    <a:pt x="942" y="256"/>
                    <a:pt x="942" y="256"/>
                  </a:cubicBezTo>
                  <a:cubicBezTo>
                    <a:pt x="927" y="242"/>
                    <a:pt x="927" y="242"/>
                    <a:pt x="927" y="242"/>
                  </a:cubicBezTo>
                  <a:cubicBezTo>
                    <a:pt x="907" y="244"/>
                    <a:pt x="907" y="244"/>
                    <a:pt x="907" y="244"/>
                  </a:cubicBezTo>
                  <a:cubicBezTo>
                    <a:pt x="899" y="256"/>
                    <a:pt x="899" y="256"/>
                    <a:pt x="899" y="256"/>
                  </a:cubicBezTo>
                  <a:cubicBezTo>
                    <a:pt x="872" y="235"/>
                    <a:pt x="872" y="235"/>
                    <a:pt x="872" y="235"/>
                  </a:cubicBezTo>
                  <a:cubicBezTo>
                    <a:pt x="869" y="256"/>
                    <a:pt x="869" y="256"/>
                    <a:pt x="869" y="256"/>
                  </a:cubicBezTo>
                  <a:cubicBezTo>
                    <a:pt x="853" y="261"/>
                    <a:pt x="853" y="261"/>
                    <a:pt x="853" y="261"/>
                  </a:cubicBezTo>
                  <a:cubicBezTo>
                    <a:pt x="856" y="279"/>
                    <a:pt x="856" y="279"/>
                    <a:pt x="856" y="279"/>
                  </a:cubicBezTo>
                  <a:cubicBezTo>
                    <a:pt x="837" y="276"/>
                    <a:pt x="837" y="276"/>
                    <a:pt x="837" y="276"/>
                  </a:cubicBezTo>
                  <a:cubicBezTo>
                    <a:pt x="856" y="232"/>
                    <a:pt x="856" y="232"/>
                    <a:pt x="856" y="232"/>
                  </a:cubicBezTo>
                  <a:cubicBezTo>
                    <a:pt x="856" y="232"/>
                    <a:pt x="851" y="226"/>
                    <a:pt x="848" y="215"/>
                  </a:cubicBezTo>
                  <a:cubicBezTo>
                    <a:pt x="846" y="203"/>
                    <a:pt x="827" y="205"/>
                    <a:pt x="827" y="205"/>
                  </a:cubicBezTo>
                  <a:cubicBezTo>
                    <a:pt x="816" y="187"/>
                    <a:pt x="816" y="187"/>
                    <a:pt x="816" y="187"/>
                  </a:cubicBezTo>
                  <a:cubicBezTo>
                    <a:pt x="816" y="187"/>
                    <a:pt x="825" y="167"/>
                    <a:pt x="814" y="159"/>
                  </a:cubicBezTo>
                  <a:cubicBezTo>
                    <a:pt x="802" y="151"/>
                    <a:pt x="787" y="162"/>
                    <a:pt x="787" y="169"/>
                  </a:cubicBezTo>
                  <a:cubicBezTo>
                    <a:pt x="786" y="176"/>
                    <a:pt x="792" y="176"/>
                    <a:pt x="792" y="176"/>
                  </a:cubicBezTo>
                  <a:cubicBezTo>
                    <a:pt x="788" y="185"/>
                    <a:pt x="788" y="185"/>
                    <a:pt x="788" y="185"/>
                  </a:cubicBezTo>
                  <a:cubicBezTo>
                    <a:pt x="768" y="184"/>
                    <a:pt x="768" y="184"/>
                    <a:pt x="768" y="184"/>
                  </a:cubicBezTo>
                  <a:cubicBezTo>
                    <a:pt x="771" y="202"/>
                    <a:pt x="771" y="202"/>
                    <a:pt x="771" y="202"/>
                  </a:cubicBezTo>
                  <a:cubicBezTo>
                    <a:pt x="758" y="196"/>
                    <a:pt x="758" y="196"/>
                    <a:pt x="758" y="196"/>
                  </a:cubicBezTo>
                  <a:cubicBezTo>
                    <a:pt x="746" y="201"/>
                    <a:pt x="746" y="201"/>
                    <a:pt x="746" y="201"/>
                  </a:cubicBezTo>
                  <a:cubicBezTo>
                    <a:pt x="746" y="201"/>
                    <a:pt x="751" y="209"/>
                    <a:pt x="749" y="219"/>
                  </a:cubicBezTo>
                  <a:cubicBezTo>
                    <a:pt x="747" y="230"/>
                    <a:pt x="731" y="238"/>
                    <a:pt x="731" y="238"/>
                  </a:cubicBezTo>
                  <a:cubicBezTo>
                    <a:pt x="736" y="214"/>
                    <a:pt x="736" y="214"/>
                    <a:pt x="736" y="214"/>
                  </a:cubicBezTo>
                  <a:cubicBezTo>
                    <a:pt x="724" y="229"/>
                    <a:pt x="724" y="229"/>
                    <a:pt x="724" y="229"/>
                  </a:cubicBezTo>
                  <a:cubicBezTo>
                    <a:pt x="724" y="229"/>
                    <a:pt x="713" y="227"/>
                    <a:pt x="706" y="237"/>
                  </a:cubicBezTo>
                  <a:cubicBezTo>
                    <a:pt x="699" y="247"/>
                    <a:pt x="710" y="268"/>
                    <a:pt x="710" y="268"/>
                  </a:cubicBezTo>
                  <a:cubicBezTo>
                    <a:pt x="679" y="255"/>
                    <a:pt x="679" y="255"/>
                    <a:pt x="679" y="255"/>
                  </a:cubicBezTo>
                  <a:cubicBezTo>
                    <a:pt x="676" y="279"/>
                    <a:pt x="676" y="279"/>
                    <a:pt x="676" y="279"/>
                  </a:cubicBezTo>
                  <a:cubicBezTo>
                    <a:pt x="665" y="281"/>
                    <a:pt x="665" y="281"/>
                    <a:pt x="665" y="281"/>
                  </a:cubicBezTo>
                  <a:cubicBezTo>
                    <a:pt x="676" y="298"/>
                    <a:pt x="676" y="298"/>
                    <a:pt x="676" y="298"/>
                  </a:cubicBezTo>
                  <a:cubicBezTo>
                    <a:pt x="688" y="297"/>
                    <a:pt x="688" y="297"/>
                    <a:pt x="688" y="297"/>
                  </a:cubicBezTo>
                  <a:cubicBezTo>
                    <a:pt x="685" y="308"/>
                    <a:pt x="685" y="308"/>
                    <a:pt x="685" y="308"/>
                  </a:cubicBezTo>
                  <a:cubicBezTo>
                    <a:pt x="638" y="312"/>
                    <a:pt x="638" y="312"/>
                    <a:pt x="638" y="312"/>
                  </a:cubicBezTo>
                  <a:cubicBezTo>
                    <a:pt x="638" y="312"/>
                    <a:pt x="624" y="302"/>
                    <a:pt x="614" y="310"/>
                  </a:cubicBezTo>
                  <a:cubicBezTo>
                    <a:pt x="604" y="319"/>
                    <a:pt x="620" y="337"/>
                    <a:pt x="620" y="337"/>
                  </a:cubicBezTo>
                  <a:cubicBezTo>
                    <a:pt x="622" y="359"/>
                    <a:pt x="622" y="359"/>
                    <a:pt x="622" y="359"/>
                  </a:cubicBezTo>
                  <a:cubicBezTo>
                    <a:pt x="616" y="373"/>
                    <a:pt x="616" y="373"/>
                    <a:pt x="616" y="373"/>
                  </a:cubicBezTo>
                  <a:cubicBezTo>
                    <a:pt x="620" y="399"/>
                    <a:pt x="620" y="399"/>
                    <a:pt x="620" y="399"/>
                  </a:cubicBezTo>
                  <a:cubicBezTo>
                    <a:pt x="609" y="400"/>
                    <a:pt x="609" y="400"/>
                    <a:pt x="609" y="400"/>
                  </a:cubicBezTo>
                  <a:cubicBezTo>
                    <a:pt x="606" y="348"/>
                    <a:pt x="606" y="348"/>
                    <a:pt x="606" y="348"/>
                  </a:cubicBezTo>
                  <a:cubicBezTo>
                    <a:pt x="595" y="337"/>
                    <a:pt x="595" y="337"/>
                    <a:pt x="595" y="337"/>
                  </a:cubicBezTo>
                  <a:cubicBezTo>
                    <a:pt x="593" y="316"/>
                    <a:pt x="593" y="316"/>
                    <a:pt x="593" y="316"/>
                  </a:cubicBezTo>
                  <a:cubicBezTo>
                    <a:pt x="580" y="317"/>
                    <a:pt x="580" y="317"/>
                    <a:pt x="580" y="317"/>
                  </a:cubicBezTo>
                  <a:cubicBezTo>
                    <a:pt x="569" y="333"/>
                    <a:pt x="569" y="333"/>
                    <a:pt x="569" y="333"/>
                  </a:cubicBezTo>
                  <a:cubicBezTo>
                    <a:pt x="569" y="333"/>
                    <a:pt x="556" y="344"/>
                    <a:pt x="537" y="360"/>
                  </a:cubicBezTo>
                  <a:cubicBezTo>
                    <a:pt x="519" y="376"/>
                    <a:pt x="531" y="409"/>
                    <a:pt x="531" y="409"/>
                  </a:cubicBezTo>
                  <a:cubicBezTo>
                    <a:pt x="531" y="409"/>
                    <a:pt x="548" y="414"/>
                    <a:pt x="546" y="423"/>
                  </a:cubicBezTo>
                  <a:cubicBezTo>
                    <a:pt x="543" y="433"/>
                    <a:pt x="510" y="445"/>
                    <a:pt x="504" y="448"/>
                  </a:cubicBezTo>
                  <a:cubicBezTo>
                    <a:pt x="498" y="451"/>
                    <a:pt x="501" y="461"/>
                    <a:pt x="501" y="461"/>
                  </a:cubicBezTo>
                  <a:cubicBezTo>
                    <a:pt x="501" y="461"/>
                    <a:pt x="480" y="480"/>
                    <a:pt x="463" y="494"/>
                  </a:cubicBezTo>
                  <a:cubicBezTo>
                    <a:pt x="445" y="507"/>
                    <a:pt x="393" y="512"/>
                    <a:pt x="393" y="512"/>
                  </a:cubicBezTo>
                  <a:cubicBezTo>
                    <a:pt x="359" y="505"/>
                    <a:pt x="359" y="505"/>
                    <a:pt x="359" y="505"/>
                  </a:cubicBezTo>
                  <a:cubicBezTo>
                    <a:pt x="332" y="519"/>
                    <a:pt x="332" y="519"/>
                    <a:pt x="332" y="519"/>
                  </a:cubicBezTo>
                  <a:cubicBezTo>
                    <a:pt x="295" y="524"/>
                    <a:pt x="295" y="524"/>
                    <a:pt x="295" y="524"/>
                  </a:cubicBezTo>
                  <a:cubicBezTo>
                    <a:pt x="290" y="529"/>
                    <a:pt x="290" y="529"/>
                    <a:pt x="290" y="529"/>
                  </a:cubicBezTo>
                  <a:cubicBezTo>
                    <a:pt x="290" y="529"/>
                    <a:pt x="280" y="529"/>
                    <a:pt x="271" y="534"/>
                  </a:cubicBezTo>
                  <a:cubicBezTo>
                    <a:pt x="262" y="538"/>
                    <a:pt x="251" y="549"/>
                    <a:pt x="251" y="549"/>
                  </a:cubicBezTo>
                  <a:cubicBezTo>
                    <a:pt x="251" y="549"/>
                    <a:pt x="232" y="550"/>
                    <a:pt x="218" y="554"/>
                  </a:cubicBezTo>
                  <a:cubicBezTo>
                    <a:pt x="204" y="558"/>
                    <a:pt x="188" y="587"/>
                    <a:pt x="188" y="587"/>
                  </a:cubicBezTo>
                  <a:cubicBezTo>
                    <a:pt x="188" y="587"/>
                    <a:pt x="153" y="595"/>
                    <a:pt x="146" y="599"/>
                  </a:cubicBezTo>
                  <a:cubicBezTo>
                    <a:pt x="138" y="604"/>
                    <a:pt x="103" y="649"/>
                    <a:pt x="103" y="649"/>
                  </a:cubicBezTo>
                  <a:cubicBezTo>
                    <a:pt x="109" y="605"/>
                    <a:pt x="109" y="605"/>
                    <a:pt x="109" y="605"/>
                  </a:cubicBezTo>
                  <a:cubicBezTo>
                    <a:pt x="97" y="612"/>
                    <a:pt x="97" y="612"/>
                    <a:pt x="97" y="612"/>
                  </a:cubicBezTo>
                  <a:cubicBezTo>
                    <a:pt x="83" y="649"/>
                    <a:pt x="83" y="649"/>
                    <a:pt x="83" y="649"/>
                  </a:cubicBezTo>
                  <a:cubicBezTo>
                    <a:pt x="83" y="649"/>
                    <a:pt x="69" y="675"/>
                    <a:pt x="62" y="690"/>
                  </a:cubicBezTo>
                  <a:cubicBezTo>
                    <a:pt x="56" y="705"/>
                    <a:pt x="79" y="711"/>
                    <a:pt x="79" y="711"/>
                  </a:cubicBezTo>
                  <a:cubicBezTo>
                    <a:pt x="79" y="711"/>
                    <a:pt x="59" y="732"/>
                    <a:pt x="49" y="741"/>
                  </a:cubicBezTo>
                  <a:cubicBezTo>
                    <a:pt x="38" y="750"/>
                    <a:pt x="58" y="789"/>
                    <a:pt x="59" y="795"/>
                  </a:cubicBezTo>
                  <a:cubicBezTo>
                    <a:pt x="59" y="802"/>
                    <a:pt x="84" y="845"/>
                    <a:pt x="78" y="849"/>
                  </a:cubicBezTo>
                  <a:cubicBezTo>
                    <a:pt x="72" y="854"/>
                    <a:pt x="48" y="813"/>
                    <a:pt x="48" y="813"/>
                  </a:cubicBezTo>
                  <a:cubicBezTo>
                    <a:pt x="36" y="811"/>
                    <a:pt x="36" y="811"/>
                    <a:pt x="36" y="811"/>
                  </a:cubicBezTo>
                  <a:cubicBezTo>
                    <a:pt x="46" y="841"/>
                    <a:pt x="46" y="841"/>
                    <a:pt x="46" y="841"/>
                  </a:cubicBezTo>
                  <a:cubicBezTo>
                    <a:pt x="23" y="821"/>
                    <a:pt x="23" y="821"/>
                    <a:pt x="23" y="821"/>
                  </a:cubicBezTo>
                  <a:cubicBezTo>
                    <a:pt x="23" y="821"/>
                    <a:pt x="19" y="844"/>
                    <a:pt x="22" y="858"/>
                  </a:cubicBezTo>
                  <a:cubicBezTo>
                    <a:pt x="25" y="872"/>
                    <a:pt x="48" y="907"/>
                    <a:pt x="48" y="907"/>
                  </a:cubicBezTo>
                  <a:cubicBezTo>
                    <a:pt x="48" y="907"/>
                    <a:pt x="37" y="929"/>
                    <a:pt x="35" y="937"/>
                  </a:cubicBezTo>
                  <a:cubicBezTo>
                    <a:pt x="33" y="945"/>
                    <a:pt x="63" y="968"/>
                    <a:pt x="64" y="974"/>
                  </a:cubicBezTo>
                  <a:cubicBezTo>
                    <a:pt x="65" y="981"/>
                    <a:pt x="66" y="1003"/>
                    <a:pt x="60" y="1011"/>
                  </a:cubicBezTo>
                  <a:cubicBezTo>
                    <a:pt x="55" y="1019"/>
                    <a:pt x="68" y="1065"/>
                    <a:pt x="68" y="1065"/>
                  </a:cubicBezTo>
                  <a:cubicBezTo>
                    <a:pt x="68" y="1065"/>
                    <a:pt x="64" y="1067"/>
                    <a:pt x="56" y="1073"/>
                  </a:cubicBezTo>
                  <a:cubicBezTo>
                    <a:pt x="49" y="1079"/>
                    <a:pt x="65" y="1115"/>
                    <a:pt x="65" y="1115"/>
                  </a:cubicBezTo>
                  <a:cubicBezTo>
                    <a:pt x="65" y="1115"/>
                    <a:pt x="85" y="1124"/>
                    <a:pt x="87" y="1141"/>
                  </a:cubicBezTo>
                  <a:cubicBezTo>
                    <a:pt x="89" y="1157"/>
                    <a:pt x="60" y="1186"/>
                    <a:pt x="60" y="1186"/>
                  </a:cubicBezTo>
                  <a:cubicBezTo>
                    <a:pt x="60" y="1186"/>
                    <a:pt x="69" y="1219"/>
                    <a:pt x="52" y="1236"/>
                  </a:cubicBezTo>
                  <a:cubicBezTo>
                    <a:pt x="35" y="1252"/>
                    <a:pt x="4" y="1244"/>
                    <a:pt x="4" y="1244"/>
                  </a:cubicBezTo>
                  <a:cubicBezTo>
                    <a:pt x="0" y="1276"/>
                    <a:pt x="0" y="1276"/>
                    <a:pt x="0" y="1276"/>
                  </a:cubicBezTo>
                  <a:cubicBezTo>
                    <a:pt x="0" y="1276"/>
                    <a:pt x="32" y="1284"/>
                    <a:pt x="41" y="1289"/>
                  </a:cubicBezTo>
                  <a:cubicBezTo>
                    <a:pt x="50" y="1295"/>
                    <a:pt x="56" y="1305"/>
                    <a:pt x="56" y="1305"/>
                  </a:cubicBezTo>
                  <a:cubicBezTo>
                    <a:pt x="73" y="1303"/>
                    <a:pt x="73" y="1303"/>
                    <a:pt x="73" y="1303"/>
                  </a:cubicBezTo>
                  <a:cubicBezTo>
                    <a:pt x="73" y="1303"/>
                    <a:pt x="82" y="1312"/>
                    <a:pt x="96" y="1317"/>
                  </a:cubicBezTo>
                  <a:cubicBezTo>
                    <a:pt x="109" y="1322"/>
                    <a:pt x="140" y="1312"/>
                    <a:pt x="153" y="1311"/>
                  </a:cubicBezTo>
                  <a:cubicBezTo>
                    <a:pt x="165" y="1311"/>
                    <a:pt x="155" y="1295"/>
                    <a:pt x="155" y="1295"/>
                  </a:cubicBezTo>
                  <a:cubicBezTo>
                    <a:pt x="180" y="1297"/>
                    <a:pt x="180" y="1297"/>
                    <a:pt x="180" y="1297"/>
                  </a:cubicBezTo>
                  <a:cubicBezTo>
                    <a:pt x="186" y="1285"/>
                    <a:pt x="186" y="1285"/>
                    <a:pt x="186" y="1285"/>
                  </a:cubicBezTo>
                  <a:cubicBezTo>
                    <a:pt x="213" y="1281"/>
                    <a:pt x="213" y="1281"/>
                    <a:pt x="213" y="1281"/>
                  </a:cubicBezTo>
                  <a:cubicBezTo>
                    <a:pt x="213" y="1281"/>
                    <a:pt x="237" y="1256"/>
                    <a:pt x="250" y="1255"/>
                  </a:cubicBezTo>
                  <a:cubicBezTo>
                    <a:pt x="262" y="1255"/>
                    <a:pt x="274" y="1270"/>
                    <a:pt x="281" y="1268"/>
                  </a:cubicBezTo>
                  <a:cubicBezTo>
                    <a:pt x="289" y="1266"/>
                    <a:pt x="326" y="1248"/>
                    <a:pt x="326" y="1248"/>
                  </a:cubicBezTo>
                  <a:cubicBezTo>
                    <a:pt x="326" y="1248"/>
                    <a:pt x="348" y="1258"/>
                    <a:pt x="359" y="1256"/>
                  </a:cubicBezTo>
                  <a:cubicBezTo>
                    <a:pt x="370" y="1255"/>
                    <a:pt x="377" y="1245"/>
                    <a:pt x="384" y="1244"/>
                  </a:cubicBezTo>
                  <a:cubicBezTo>
                    <a:pt x="392" y="1244"/>
                    <a:pt x="411" y="1256"/>
                    <a:pt x="426" y="1253"/>
                  </a:cubicBezTo>
                  <a:cubicBezTo>
                    <a:pt x="441" y="1250"/>
                    <a:pt x="438" y="1231"/>
                    <a:pt x="438" y="1231"/>
                  </a:cubicBezTo>
                  <a:cubicBezTo>
                    <a:pt x="438" y="1231"/>
                    <a:pt x="450" y="1228"/>
                    <a:pt x="454" y="1225"/>
                  </a:cubicBezTo>
                  <a:cubicBezTo>
                    <a:pt x="459" y="1222"/>
                    <a:pt x="465" y="1195"/>
                    <a:pt x="478" y="1183"/>
                  </a:cubicBezTo>
                  <a:cubicBezTo>
                    <a:pt x="491" y="1171"/>
                    <a:pt x="524" y="1179"/>
                    <a:pt x="535" y="1176"/>
                  </a:cubicBezTo>
                  <a:cubicBezTo>
                    <a:pt x="545" y="1174"/>
                    <a:pt x="579" y="1155"/>
                    <a:pt x="594" y="1153"/>
                  </a:cubicBezTo>
                  <a:cubicBezTo>
                    <a:pt x="610" y="1151"/>
                    <a:pt x="612" y="1158"/>
                    <a:pt x="631" y="1161"/>
                  </a:cubicBezTo>
                  <a:cubicBezTo>
                    <a:pt x="650" y="1164"/>
                    <a:pt x="697" y="1131"/>
                    <a:pt x="716" y="1125"/>
                  </a:cubicBezTo>
                  <a:cubicBezTo>
                    <a:pt x="736" y="1119"/>
                    <a:pt x="819" y="1113"/>
                    <a:pt x="819" y="1113"/>
                  </a:cubicBezTo>
                  <a:cubicBezTo>
                    <a:pt x="826" y="1106"/>
                    <a:pt x="826" y="1106"/>
                    <a:pt x="826" y="1106"/>
                  </a:cubicBezTo>
                  <a:cubicBezTo>
                    <a:pt x="826" y="1106"/>
                    <a:pt x="854" y="1131"/>
                    <a:pt x="872" y="1138"/>
                  </a:cubicBezTo>
                  <a:cubicBezTo>
                    <a:pt x="889" y="1145"/>
                    <a:pt x="896" y="1136"/>
                    <a:pt x="896" y="1136"/>
                  </a:cubicBezTo>
                  <a:cubicBezTo>
                    <a:pt x="896" y="1136"/>
                    <a:pt x="899" y="1153"/>
                    <a:pt x="907" y="1156"/>
                  </a:cubicBezTo>
                  <a:cubicBezTo>
                    <a:pt x="915" y="1159"/>
                    <a:pt x="920" y="1152"/>
                    <a:pt x="920" y="1152"/>
                  </a:cubicBezTo>
                  <a:cubicBezTo>
                    <a:pt x="923" y="1167"/>
                    <a:pt x="923" y="1167"/>
                    <a:pt x="923" y="1167"/>
                  </a:cubicBezTo>
                  <a:cubicBezTo>
                    <a:pt x="923" y="1167"/>
                    <a:pt x="935" y="1165"/>
                    <a:pt x="936" y="1174"/>
                  </a:cubicBezTo>
                  <a:cubicBezTo>
                    <a:pt x="937" y="1182"/>
                    <a:pt x="918" y="1206"/>
                    <a:pt x="918" y="1206"/>
                  </a:cubicBezTo>
                  <a:cubicBezTo>
                    <a:pt x="932" y="1225"/>
                    <a:pt x="932" y="1225"/>
                    <a:pt x="932" y="1225"/>
                  </a:cubicBezTo>
                  <a:cubicBezTo>
                    <a:pt x="941" y="1216"/>
                    <a:pt x="941" y="1216"/>
                    <a:pt x="941" y="1216"/>
                  </a:cubicBezTo>
                  <a:cubicBezTo>
                    <a:pt x="954" y="1243"/>
                    <a:pt x="954" y="1243"/>
                    <a:pt x="954" y="1243"/>
                  </a:cubicBezTo>
                  <a:cubicBezTo>
                    <a:pt x="954" y="1243"/>
                    <a:pt x="963" y="1270"/>
                    <a:pt x="964" y="1279"/>
                  </a:cubicBezTo>
                  <a:cubicBezTo>
                    <a:pt x="965" y="1287"/>
                    <a:pt x="937" y="1280"/>
                    <a:pt x="937" y="1280"/>
                  </a:cubicBezTo>
                  <a:cubicBezTo>
                    <a:pt x="944" y="1303"/>
                    <a:pt x="944" y="1303"/>
                    <a:pt x="944" y="1303"/>
                  </a:cubicBezTo>
                  <a:cubicBezTo>
                    <a:pt x="944" y="1303"/>
                    <a:pt x="953" y="1303"/>
                    <a:pt x="962" y="1304"/>
                  </a:cubicBezTo>
                  <a:cubicBezTo>
                    <a:pt x="971" y="1304"/>
                    <a:pt x="970" y="1311"/>
                    <a:pt x="970" y="1311"/>
                  </a:cubicBezTo>
                  <a:cubicBezTo>
                    <a:pt x="983" y="1308"/>
                    <a:pt x="983" y="1308"/>
                    <a:pt x="983" y="1308"/>
                  </a:cubicBezTo>
                  <a:cubicBezTo>
                    <a:pt x="983" y="1308"/>
                    <a:pt x="979" y="1294"/>
                    <a:pt x="979" y="1283"/>
                  </a:cubicBezTo>
                  <a:cubicBezTo>
                    <a:pt x="980" y="1272"/>
                    <a:pt x="998" y="1263"/>
                    <a:pt x="1010" y="1261"/>
                  </a:cubicBezTo>
                  <a:cubicBezTo>
                    <a:pt x="1022" y="1258"/>
                    <a:pt x="1045" y="1222"/>
                    <a:pt x="1045" y="1222"/>
                  </a:cubicBezTo>
                  <a:cubicBezTo>
                    <a:pt x="1060" y="1224"/>
                    <a:pt x="1060" y="1224"/>
                    <a:pt x="1060" y="1224"/>
                  </a:cubicBezTo>
                  <a:cubicBezTo>
                    <a:pt x="1074" y="1191"/>
                    <a:pt x="1074" y="1191"/>
                    <a:pt x="1074" y="1191"/>
                  </a:cubicBezTo>
                  <a:cubicBezTo>
                    <a:pt x="1074" y="1191"/>
                    <a:pt x="1093" y="1188"/>
                    <a:pt x="1102" y="1187"/>
                  </a:cubicBezTo>
                  <a:cubicBezTo>
                    <a:pt x="1110" y="1186"/>
                    <a:pt x="1115" y="1156"/>
                    <a:pt x="1115" y="1156"/>
                  </a:cubicBezTo>
                  <a:cubicBezTo>
                    <a:pt x="1115" y="1156"/>
                    <a:pt x="1120" y="1180"/>
                    <a:pt x="1121" y="1187"/>
                  </a:cubicBezTo>
                  <a:cubicBezTo>
                    <a:pt x="1122" y="1195"/>
                    <a:pt x="1093" y="1209"/>
                    <a:pt x="1093" y="1209"/>
                  </a:cubicBezTo>
                  <a:cubicBezTo>
                    <a:pt x="1083" y="1210"/>
                    <a:pt x="1083" y="1210"/>
                    <a:pt x="1083" y="1210"/>
                  </a:cubicBezTo>
                  <a:cubicBezTo>
                    <a:pt x="1078" y="1217"/>
                    <a:pt x="1078" y="1217"/>
                    <a:pt x="1078" y="1217"/>
                  </a:cubicBezTo>
                  <a:cubicBezTo>
                    <a:pt x="1089" y="1240"/>
                    <a:pt x="1089" y="1240"/>
                    <a:pt x="1089" y="1240"/>
                  </a:cubicBezTo>
                  <a:cubicBezTo>
                    <a:pt x="1089" y="1240"/>
                    <a:pt x="1079" y="1244"/>
                    <a:pt x="1072" y="1248"/>
                  </a:cubicBezTo>
                  <a:cubicBezTo>
                    <a:pt x="1065" y="1253"/>
                    <a:pt x="1047" y="1276"/>
                    <a:pt x="1047" y="1276"/>
                  </a:cubicBezTo>
                  <a:cubicBezTo>
                    <a:pt x="1047" y="1276"/>
                    <a:pt x="1042" y="1295"/>
                    <a:pt x="1035" y="1299"/>
                  </a:cubicBezTo>
                  <a:cubicBezTo>
                    <a:pt x="1028" y="1304"/>
                    <a:pt x="1004" y="1313"/>
                    <a:pt x="1011" y="1319"/>
                  </a:cubicBezTo>
                  <a:cubicBezTo>
                    <a:pt x="1018" y="1326"/>
                    <a:pt x="1045" y="1316"/>
                    <a:pt x="1054" y="1313"/>
                  </a:cubicBezTo>
                  <a:cubicBezTo>
                    <a:pt x="1062" y="1309"/>
                    <a:pt x="1063" y="1296"/>
                    <a:pt x="1069" y="1287"/>
                  </a:cubicBezTo>
                  <a:cubicBezTo>
                    <a:pt x="1076" y="1277"/>
                    <a:pt x="1090" y="1267"/>
                    <a:pt x="1090" y="1267"/>
                  </a:cubicBezTo>
                  <a:cubicBezTo>
                    <a:pt x="1090" y="1267"/>
                    <a:pt x="1093" y="1292"/>
                    <a:pt x="1095" y="1298"/>
                  </a:cubicBezTo>
                  <a:cubicBezTo>
                    <a:pt x="1097" y="1304"/>
                    <a:pt x="1084" y="1315"/>
                    <a:pt x="1075" y="1320"/>
                  </a:cubicBezTo>
                  <a:cubicBezTo>
                    <a:pt x="1067" y="1325"/>
                    <a:pt x="1066" y="1333"/>
                    <a:pt x="1072" y="1339"/>
                  </a:cubicBezTo>
                  <a:cubicBezTo>
                    <a:pt x="1079" y="1344"/>
                    <a:pt x="1110" y="1344"/>
                    <a:pt x="1110" y="1344"/>
                  </a:cubicBezTo>
                  <a:cubicBezTo>
                    <a:pt x="1115" y="1351"/>
                    <a:pt x="1115" y="1351"/>
                    <a:pt x="1115" y="1351"/>
                  </a:cubicBezTo>
                  <a:cubicBezTo>
                    <a:pt x="1100" y="1364"/>
                    <a:pt x="1100" y="1364"/>
                    <a:pt x="1100" y="1364"/>
                  </a:cubicBezTo>
                  <a:cubicBezTo>
                    <a:pt x="1100" y="1364"/>
                    <a:pt x="1116" y="1393"/>
                    <a:pt x="1118" y="1403"/>
                  </a:cubicBezTo>
                  <a:cubicBezTo>
                    <a:pt x="1121" y="1414"/>
                    <a:pt x="1097" y="1430"/>
                    <a:pt x="1088" y="1441"/>
                  </a:cubicBezTo>
                  <a:cubicBezTo>
                    <a:pt x="1078" y="1452"/>
                    <a:pt x="1110" y="1474"/>
                    <a:pt x="1118" y="1477"/>
                  </a:cubicBezTo>
                  <a:cubicBezTo>
                    <a:pt x="1125" y="1480"/>
                    <a:pt x="1139" y="1500"/>
                    <a:pt x="1154" y="1505"/>
                  </a:cubicBezTo>
                  <a:cubicBezTo>
                    <a:pt x="1169" y="1510"/>
                    <a:pt x="1180" y="1501"/>
                    <a:pt x="1194" y="1504"/>
                  </a:cubicBezTo>
                  <a:cubicBezTo>
                    <a:pt x="1207" y="1507"/>
                    <a:pt x="1210" y="1524"/>
                    <a:pt x="1229" y="1527"/>
                  </a:cubicBezTo>
                  <a:cubicBezTo>
                    <a:pt x="1249" y="1531"/>
                    <a:pt x="1297" y="1498"/>
                    <a:pt x="1297" y="1498"/>
                  </a:cubicBezTo>
                  <a:cubicBezTo>
                    <a:pt x="1297" y="1498"/>
                    <a:pt x="1290" y="1484"/>
                    <a:pt x="1305" y="1475"/>
                  </a:cubicBezTo>
                  <a:cubicBezTo>
                    <a:pt x="1320" y="1466"/>
                    <a:pt x="1319" y="1502"/>
                    <a:pt x="1319" y="1502"/>
                  </a:cubicBezTo>
                  <a:cubicBezTo>
                    <a:pt x="1330" y="1501"/>
                    <a:pt x="1330" y="1501"/>
                    <a:pt x="1330" y="1501"/>
                  </a:cubicBezTo>
                  <a:cubicBezTo>
                    <a:pt x="1320" y="1517"/>
                    <a:pt x="1320" y="1517"/>
                    <a:pt x="1320" y="1517"/>
                  </a:cubicBezTo>
                  <a:cubicBezTo>
                    <a:pt x="1333" y="1518"/>
                    <a:pt x="1333" y="1518"/>
                    <a:pt x="1333" y="1518"/>
                  </a:cubicBezTo>
                  <a:cubicBezTo>
                    <a:pt x="1333" y="1518"/>
                    <a:pt x="1334" y="1530"/>
                    <a:pt x="1341" y="1539"/>
                  </a:cubicBezTo>
                  <a:cubicBezTo>
                    <a:pt x="1347" y="1547"/>
                    <a:pt x="1354" y="1543"/>
                    <a:pt x="1354" y="1543"/>
                  </a:cubicBezTo>
                  <a:cubicBezTo>
                    <a:pt x="1360" y="1532"/>
                    <a:pt x="1360" y="1532"/>
                    <a:pt x="1360" y="1532"/>
                  </a:cubicBezTo>
                  <a:cubicBezTo>
                    <a:pt x="1360" y="1532"/>
                    <a:pt x="1378" y="1530"/>
                    <a:pt x="1388" y="1521"/>
                  </a:cubicBezTo>
                  <a:cubicBezTo>
                    <a:pt x="1399" y="1513"/>
                    <a:pt x="1443" y="1482"/>
                    <a:pt x="1443" y="1482"/>
                  </a:cubicBezTo>
                  <a:cubicBezTo>
                    <a:pt x="1438" y="1472"/>
                    <a:pt x="1438" y="1472"/>
                    <a:pt x="1438" y="1472"/>
                  </a:cubicBezTo>
                  <a:cubicBezTo>
                    <a:pt x="1462" y="1468"/>
                    <a:pt x="1462" y="1468"/>
                    <a:pt x="1462" y="1468"/>
                  </a:cubicBezTo>
                  <a:cubicBezTo>
                    <a:pt x="1471" y="1476"/>
                    <a:pt x="1471" y="1476"/>
                    <a:pt x="1471" y="1476"/>
                  </a:cubicBezTo>
                  <a:cubicBezTo>
                    <a:pt x="1471" y="1476"/>
                    <a:pt x="1510" y="1469"/>
                    <a:pt x="1533" y="1461"/>
                  </a:cubicBezTo>
                  <a:cubicBezTo>
                    <a:pt x="1555" y="1452"/>
                    <a:pt x="1557" y="1408"/>
                    <a:pt x="1560" y="1396"/>
                  </a:cubicBezTo>
                  <a:cubicBezTo>
                    <a:pt x="1564" y="1385"/>
                    <a:pt x="1590" y="1370"/>
                    <a:pt x="1590" y="1370"/>
                  </a:cubicBezTo>
                  <a:cubicBezTo>
                    <a:pt x="1590" y="1355"/>
                    <a:pt x="1590" y="1355"/>
                    <a:pt x="1590" y="1355"/>
                  </a:cubicBezTo>
                  <a:cubicBezTo>
                    <a:pt x="1590" y="1355"/>
                    <a:pt x="1605" y="1349"/>
                    <a:pt x="1613" y="1338"/>
                  </a:cubicBezTo>
                  <a:cubicBezTo>
                    <a:pt x="1620" y="1328"/>
                    <a:pt x="1631" y="1314"/>
                    <a:pt x="1631" y="1314"/>
                  </a:cubicBezTo>
                  <a:cubicBezTo>
                    <a:pt x="1631" y="1314"/>
                    <a:pt x="1633" y="1285"/>
                    <a:pt x="1641" y="1275"/>
                  </a:cubicBezTo>
                  <a:cubicBezTo>
                    <a:pt x="1648" y="1266"/>
                    <a:pt x="1682" y="1228"/>
                    <a:pt x="1695" y="1222"/>
                  </a:cubicBezTo>
                  <a:cubicBezTo>
                    <a:pt x="1707" y="1216"/>
                    <a:pt x="1709" y="1185"/>
                    <a:pt x="1709" y="1185"/>
                  </a:cubicBezTo>
                  <a:cubicBezTo>
                    <a:pt x="1709" y="1185"/>
                    <a:pt x="1732" y="1189"/>
                    <a:pt x="1741" y="1179"/>
                  </a:cubicBezTo>
                  <a:cubicBezTo>
                    <a:pt x="1750" y="1170"/>
                    <a:pt x="1797" y="1111"/>
                    <a:pt x="1800" y="1104"/>
                  </a:cubicBezTo>
                  <a:cubicBezTo>
                    <a:pt x="1804" y="1098"/>
                    <a:pt x="1803" y="1067"/>
                    <a:pt x="1813" y="1060"/>
                  </a:cubicBezTo>
                  <a:cubicBezTo>
                    <a:pt x="1822" y="1053"/>
                    <a:pt x="1864" y="971"/>
                    <a:pt x="1874" y="952"/>
                  </a:cubicBezTo>
                  <a:cubicBezTo>
                    <a:pt x="1884" y="933"/>
                    <a:pt x="1872" y="920"/>
                    <a:pt x="1871" y="907"/>
                  </a:cubicBezTo>
                  <a:cubicBezTo>
                    <a:pt x="1870" y="894"/>
                    <a:pt x="1880" y="873"/>
                    <a:pt x="1889" y="859"/>
                  </a:cubicBezTo>
                  <a:cubicBezTo>
                    <a:pt x="1898" y="845"/>
                    <a:pt x="1888" y="783"/>
                    <a:pt x="1888" y="783"/>
                  </a:cubicBezTo>
                  <a:lnTo>
                    <a:pt x="1869" y="774"/>
                  </a:lnTo>
                  <a:close/>
                  <a:moveTo>
                    <a:pt x="1347" y="1624"/>
                  </a:moveTo>
                  <a:cubicBezTo>
                    <a:pt x="1349" y="1631"/>
                    <a:pt x="1373" y="1619"/>
                    <a:pt x="1364" y="1612"/>
                  </a:cubicBezTo>
                  <a:cubicBezTo>
                    <a:pt x="1355" y="1605"/>
                    <a:pt x="1347" y="1624"/>
                    <a:pt x="1347" y="1624"/>
                  </a:cubicBezTo>
                  <a:close/>
                  <a:moveTo>
                    <a:pt x="1332" y="1632"/>
                  </a:moveTo>
                  <a:cubicBezTo>
                    <a:pt x="1323" y="1626"/>
                    <a:pt x="1312" y="1646"/>
                    <a:pt x="1312" y="1646"/>
                  </a:cubicBezTo>
                  <a:cubicBezTo>
                    <a:pt x="1312" y="1646"/>
                    <a:pt x="1308" y="1640"/>
                    <a:pt x="1304" y="1640"/>
                  </a:cubicBezTo>
                  <a:cubicBezTo>
                    <a:pt x="1300" y="1639"/>
                    <a:pt x="1277" y="1643"/>
                    <a:pt x="1277" y="1643"/>
                  </a:cubicBezTo>
                  <a:cubicBezTo>
                    <a:pt x="1274" y="1651"/>
                    <a:pt x="1274" y="1651"/>
                    <a:pt x="1274" y="1651"/>
                  </a:cubicBezTo>
                  <a:cubicBezTo>
                    <a:pt x="1261" y="1640"/>
                    <a:pt x="1261" y="1640"/>
                    <a:pt x="1261" y="1640"/>
                  </a:cubicBezTo>
                  <a:cubicBezTo>
                    <a:pt x="1236" y="1638"/>
                    <a:pt x="1236" y="1638"/>
                    <a:pt x="1236" y="1638"/>
                  </a:cubicBezTo>
                  <a:cubicBezTo>
                    <a:pt x="1221" y="1620"/>
                    <a:pt x="1221" y="1620"/>
                    <a:pt x="1221" y="1620"/>
                  </a:cubicBezTo>
                  <a:cubicBezTo>
                    <a:pt x="1221" y="1620"/>
                    <a:pt x="1216" y="1623"/>
                    <a:pt x="1210" y="1624"/>
                  </a:cubicBezTo>
                  <a:cubicBezTo>
                    <a:pt x="1205" y="1625"/>
                    <a:pt x="1188" y="1605"/>
                    <a:pt x="1188" y="1605"/>
                  </a:cubicBezTo>
                  <a:cubicBezTo>
                    <a:pt x="1184" y="1616"/>
                    <a:pt x="1184" y="1616"/>
                    <a:pt x="1184" y="1616"/>
                  </a:cubicBezTo>
                  <a:cubicBezTo>
                    <a:pt x="1188" y="1629"/>
                    <a:pt x="1188" y="1629"/>
                    <a:pt x="1188" y="1629"/>
                  </a:cubicBezTo>
                  <a:cubicBezTo>
                    <a:pt x="1188" y="1629"/>
                    <a:pt x="1189" y="1645"/>
                    <a:pt x="1187" y="1650"/>
                  </a:cubicBezTo>
                  <a:cubicBezTo>
                    <a:pt x="1185" y="1655"/>
                    <a:pt x="1179" y="1663"/>
                    <a:pt x="1185" y="1674"/>
                  </a:cubicBezTo>
                  <a:cubicBezTo>
                    <a:pt x="1191" y="1685"/>
                    <a:pt x="1184" y="1691"/>
                    <a:pt x="1176" y="1694"/>
                  </a:cubicBezTo>
                  <a:cubicBezTo>
                    <a:pt x="1167" y="1696"/>
                    <a:pt x="1160" y="1686"/>
                    <a:pt x="1160" y="1686"/>
                  </a:cubicBezTo>
                  <a:cubicBezTo>
                    <a:pt x="1160" y="1686"/>
                    <a:pt x="1156" y="1700"/>
                    <a:pt x="1155" y="1713"/>
                  </a:cubicBezTo>
                  <a:cubicBezTo>
                    <a:pt x="1154" y="1727"/>
                    <a:pt x="1166" y="1748"/>
                    <a:pt x="1166" y="1748"/>
                  </a:cubicBezTo>
                  <a:cubicBezTo>
                    <a:pt x="1181" y="1750"/>
                    <a:pt x="1181" y="1750"/>
                    <a:pt x="1181" y="1750"/>
                  </a:cubicBezTo>
                  <a:cubicBezTo>
                    <a:pt x="1168" y="1757"/>
                    <a:pt x="1168" y="1757"/>
                    <a:pt x="1168" y="1757"/>
                  </a:cubicBezTo>
                  <a:cubicBezTo>
                    <a:pt x="1173" y="1774"/>
                    <a:pt x="1173" y="1774"/>
                    <a:pt x="1173" y="1774"/>
                  </a:cubicBezTo>
                  <a:cubicBezTo>
                    <a:pt x="1173" y="1774"/>
                    <a:pt x="1185" y="1769"/>
                    <a:pt x="1191" y="1766"/>
                  </a:cubicBezTo>
                  <a:cubicBezTo>
                    <a:pt x="1198" y="1763"/>
                    <a:pt x="1203" y="1773"/>
                    <a:pt x="1214" y="1769"/>
                  </a:cubicBezTo>
                  <a:cubicBezTo>
                    <a:pt x="1225" y="1764"/>
                    <a:pt x="1232" y="1748"/>
                    <a:pt x="1239" y="1752"/>
                  </a:cubicBezTo>
                  <a:cubicBezTo>
                    <a:pt x="1247" y="1757"/>
                    <a:pt x="1236" y="1768"/>
                    <a:pt x="1236" y="1768"/>
                  </a:cubicBezTo>
                  <a:cubicBezTo>
                    <a:pt x="1247" y="1772"/>
                    <a:pt x="1247" y="1772"/>
                    <a:pt x="1247" y="1772"/>
                  </a:cubicBezTo>
                  <a:cubicBezTo>
                    <a:pt x="1247" y="1772"/>
                    <a:pt x="1268" y="1744"/>
                    <a:pt x="1277" y="1738"/>
                  </a:cubicBezTo>
                  <a:cubicBezTo>
                    <a:pt x="1285" y="1733"/>
                    <a:pt x="1268" y="1726"/>
                    <a:pt x="1268" y="1726"/>
                  </a:cubicBezTo>
                  <a:cubicBezTo>
                    <a:pt x="1282" y="1706"/>
                    <a:pt x="1282" y="1706"/>
                    <a:pt x="1282" y="1706"/>
                  </a:cubicBezTo>
                  <a:cubicBezTo>
                    <a:pt x="1282" y="1706"/>
                    <a:pt x="1292" y="1710"/>
                    <a:pt x="1303" y="1704"/>
                  </a:cubicBezTo>
                  <a:cubicBezTo>
                    <a:pt x="1314" y="1699"/>
                    <a:pt x="1305" y="1678"/>
                    <a:pt x="1315" y="1667"/>
                  </a:cubicBezTo>
                  <a:cubicBezTo>
                    <a:pt x="1326" y="1656"/>
                    <a:pt x="1340" y="1638"/>
                    <a:pt x="1332" y="1632"/>
                  </a:cubicBezTo>
                  <a:close/>
                  <a:moveTo>
                    <a:pt x="1269" y="162"/>
                  </a:moveTo>
                  <a:cubicBezTo>
                    <a:pt x="1263" y="162"/>
                    <a:pt x="1259" y="193"/>
                    <a:pt x="1259" y="193"/>
                  </a:cubicBezTo>
                  <a:cubicBezTo>
                    <a:pt x="1269" y="207"/>
                    <a:pt x="1290" y="195"/>
                    <a:pt x="1290" y="195"/>
                  </a:cubicBezTo>
                  <a:cubicBezTo>
                    <a:pt x="1286" y="186"/>
                    <a:pt x="1286" y="186"/>
                    <a:pt x="1286" y="186"/>
                  </a:cubicBezTo>
                  <a:cubicBezTo>
                    <a:pt x="1290" y="167"/>
                    <a:pt x="1290" y="167"/>
                    <a:pt x="1290" y="167"/>
                  </a:cubicBezTo>
                  <a:cubicBezTo>
                    <a:pt x="1290" y="167"/>
                    <a:pt x="1274" y="162"/>
                    <a:pt x="1269" y="162"/>
                  </a:cubicBezTo>
                  <a:close/>
                  <a:moveTo>
                    <a:pt x="1182" y="1554"/>
                  </a:moveTo>
                  <a:cubicBezTo>
                    <a:pt x="1175" y="1581"/>
                    <a:pt x="1175" y="1581"/>
                    <a:pt x="1175" y="1581"/>
                  </a:cubicBezTo>
                  <a:cubicBezTo>
                    <a:pt x="1209" y="1549"/>
                    <a:pt x="1209" y="1549"/>
                    <a:pt x="1209" y="1549"/>
                  </a:cubicBezTo>
                  <a:lnTo>
                    <a:pt x="1182" y="1554"/>
                  </a:lnTo>
                  <a:close/>
                  <a:moveTo>
                    <a:pt x="1357" y="1597"/>
                  </a:moveTo>
                  <a:cubicBezTo>
                    <a:pt x="1345" y="1572"/>
                    <a:pt x="1345" y="1572"/>
                    <a:pt x="1345" y="1572"/>
                  </a:cubicBezTo>
                  <a:cubicBezTo>
                    <a:pt x="1345" y="1572"/>
                    <a:pt x="1333" y="1579"/>
                    <a:pt x="1332" y="1587"/>
                  </a:cubicBezTo>
                  <a:cubicBezTo>
                    <a:pt x="1332" y="1594"/>
                    <a:pt x="1334" y="1597"/>
                    <a:pt x="1343" y="1600"/>
                  </a:cubicBezTo>
                  <a:cubicBezTo>
                    <a:pt x="1352" y="1603"/>
                    <a:pt x="1357" y="1597"/>
                    <a:pt x="1357" y="159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nvGrpSpPr>
            <p:cNvPr id="161" name="Canada">
              <a:extLst>
                <a:ext uri="{FF2B5EF4-FFF2-40B4-BE49-F238E27FC236}">
                  <a16:creationId xmlns:a16="http://schemas.microsoft.com/office/drawing/2014/main" id="{80BB8654-CE91-49E1-846A-5B77B7B5F96B}"/>
                </a:ext>
              </a:extLst>
            </p:cNvPr>
            <p:cNvGrpSpPr/>
            <p:nvPr/>
          </p:nvGrpSpPr>
          <p:grpSpPr>
            <a:xfrm>
              <a:off x="1697452" y="823452"/>
              <a:ext cx="2793168" cy="1446653"/>
              <a:chOff x="1697452" y="823452"/>
              <a:chExt cx="2793168" cy="1446653"/>
            </a:xfrm>
            <a:grpFill/>
          </p:grpSpPr>
          <p:sp>
            <p:nvSpPr>
              <p:cNvPr id="205" name="Freeform 9">
                <a:extLst>
                  <a:ext uri="{FF2B5EF4-FFF2-40B4-BE49-F238E27FC236}">
                    <a16:creationId xmlns:a16="http://schemas.microsoft.com/office/drawing/2014/main" id="{B1BAFA34-040F-40E7-9BC4-0842F254722C}"/>
                  </a:ext>
                </a:extLst>
              </p:cNvPr>
              <p:cNvSpPr>
                <a:spLocks/>
              </p:cNvSpPr>
              <p:nvPr/>
            </p:nvSpPr>
            <p:spPr bwMode="gray">
              <a:xfrm>
                <a:off x="3823754" y="1890864"/>
                <a:ext cx="219447" cy="196012"/>
              </a:xfrm>
              <a:custGeom>
                <a:avLst/>
                <a:gdLst>
                  <a:gd name="T0" fmla="*/ 180 w 291"/>
                  <a:gd name="T1" fmla="*/ 17 h 260"/>
                  <a:gd name="T2" fmla="*/ 226 w 291"/>
                  <a:gd name="T3" fmla="*/ 5 h 260"/>
                  <a:gd name="T4" fmla="*/ 229 w 291"/>
                  <a:gd name="T5" fmla="*/ 20 h 260"/>
                  <a:gd name="T6" fmla="*/ 215 w 291"/>
                  <a:gd name="T7" fmla="*/ 29 h 260"/>
                  <a:gd name="T8" fmla="*/ 198 w 291"/>
                  <a:gd name="T9" fmla="*/ 60 h 260"/>
                  <a:gd name="T10" fmla="*/ 171 w 291"/>
                  <a:gd name="T11" fmla="*/ 72 h 260"/>
                  <a:gd name="T12" fmla="*/ 147 w 291"/>
                  <a:gd name="T13" fmla="*/ 101 h 260"/>
                  <a:gd name="T14" fmla="*/ 145 w 291"/>
                  <a:gd name="T15" fmla="*/ 119 h 260"/>
                  <a:gd name="T16" fmla="*/ 162 w 291"/>
                  <a:gd name="T17" fmla="*/ 106 h 260"/>
                  <a:gd name="T18" fmla="*/ 180 w 291"/>
                  <a:gd name="T19" fmla="*/ 76 h 260"/>
                  <a:gd name="T20" fmla="*/ 194 w 291"/>
                  <a:gd name="T21" fmla="*/ 88 h 260"/>
                  <a:gd name="T22" fmla="*/ 210 w 291"/>
                  <a:gd name="T23" fmla="*/ 94 h 260"/>
                  <a:gd name="T24" fmla="*/ 202 w 291"/>
                  <a:gd name="T25" fmla="*/ 115 h 260"/>
                  <a:gd name="T26" fmla="*/ 222 w 291"/>
                  <a:gd name="T27" fmla="*/ 113 h 260"/>
                  <a:gd name="T28" fmla="*/ 228 w 291"/>
                  <a:gd name="T29" fmla="*/ 132 h 260"/>
                  <a:gd name="T30" fmla="*/ 262 w 291"/>
                  <a:gd name="T31" fmla="*/ 111 h 260"/>
                  <a:gd name="T32" fmla="*/ 275 w 291"/>
                  <a:gd name="T33" fmla="*/ 120 h 260"/>
                  <a:gd name="T34" fmla="*/ 256 w 291"/>
                  <a:gd name="T35" fmla="*/ 138 h 260"/>
                  <a:gd name="T36" fmla="*/ 280 w 291"/>
                  <a:gd name="T37" fmla="*/ 144 h 260"/>
                  <a:gd name="T38" fmla="*/ 242 w 291"/>
                  <a:gd name="T39" fmla="*/ 197 h 260"/>
                  <a:gd name="T40" fmla="*/ 266 w 291"/>
                  <a:gd name="T41" fmla="*/ 198 h 260"/>
                  <a:gd name="T42" fmla="*/ 244 w 291"/>
                  <a:gd name="T43" fmla="*/ 212 h 260"/>
                  <a:gd name="T44" fmla="*/ 264 w 291"/>
                  <a:gd name="T45" fmla="*/ 213 h 260"/>
                  <a:gd name="T46" fmla="*/ 286 w 291"/>
                  <a:gd name="T47" fmla="*/ 204 h 260"/>
                  <a:gd name="T48" fmla="*/ 291 w 291"/>
                  <a:gd name="T49" fmla="*/ 219 h 260"/>
                  <a:gd name="T50" fmla="*/ 244 w 291"/>
                  <a:gd name="T51" fmla="*/ 260 h 260"/>
                  <a:gd name="T52" fmla="*/ 216 w 291"/>
                  <a:gd name="T53" fmla="*/ 256 h 260"/>
                  <a:gd name="T54" fmla="*/ 232 w 291"/>
                  <a:gd name="T55" fmla="*/ 240 h 260"/>
                  <a:gd name="T56" fmla="*/ 210 w 291"/>
                  <a:gd name="T57" fmla="*/ 242 h 260"/>
                  <a:gd name="T58" fmla="*/ 205 w 291"/>
                  <a:gd name="T59" fmla="*/ 237 h 260"/>
                  <a:gd name="T60" fmla="*/ 158 w 291"/>
                  <a:gd name="T61" fmla="*/ 243 h 260"/>
                  <a:gd name="T62" fmla="*/ 133 w 291"/>
                  <a:gd name="T63" fmla="*/ 239 h 260"/>
                  <a:gd name="T64" fmla="*/ 131 w 291"/>
                  <a:gd name="T65" fmla="*/ 236 h 260"/>
                  <a:gd name="T66" fmla="*/ 159 w 291"/>
                  <a:gd name="T67" fmla="*/ 228 h 260"/>
                  <a:gd name="T68" fmla="*/ 152 w 291"/>
                  <a:gd name="T69" fmla="*/ 217 h 260"/>
                  <a:gd name="T70" fmla="*/ 64 w 291"/>
                  <a:gd name="T71" fmla="*/ 199 h 260"/>
                  <a:gd name="T72" fmla="*/ 12 w 291"/>
                  <a:gd name="T73" fmla="*/ 201 h 260"/>
                  <a:gd name="T74" fmla="*/ 34 w 291"/>
                  <a:gd name="T75" fmla="*/ 186 h 260"/>
                  <a:gd name="T76" fmla="*/ 8 w 291"/>
                  <a:gd name="T77" fmla="*/ 176 h 260"/>
                  <a:gd name="T78" fmla="*/ 50 w 291"/>
                  <a:gd name="T79" fmla="*/ 153 h 260"/>
                  <a:gd name="T80" fmla="*/ 106 w 291"/>
                  <a:gd name="T81" fmla="*/ 101 h 260"/>
                  <a:gd name="T82" fmla="*/ 143 w 291"/>
                  <a:gd name="T83" fmla="*/ 65 h 260"/>
                  <a:gd name="T84" fmla="*/ 180 w 291"/>
                  <a:gd name="T85" fmla="*/ 1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1" h="260">
                    <a:moveTo>
                      <a:pt x="180" y="17"/>
                    </a:moveTo>
                    <a:cubicBezTo>
                      <a:pt x="180" y="17"/>
                      <a:pt x="209" y="0"/>
                      <a:pt x="226" y="5"/>
                    </a:cubicBezTo>
                    <a:cubicBezTo>
                      <a:pt x="244" y="10"/>
                      <a:pt x="229" y="20"/>
                      <a:pt x="229" y="20"/>
                    </a:cubicBezTo>
                    <a:cubicBezTo>
                      <a:pt x="215" y="29"/>
                      <a:pt x="215" y="29"/>
                      <a:pt x="215" y="29"/>
                    </a:cubicBezTo>
                    <a:cubicBezTo>
                      <a:pt x="215" y="29"/>
                      <a:pt x="210" y="49"/>
                      <a:pt x="198" y="60"/>
                    </a:cubicBezTo>
                    <a:cubicBezTo>
                      <a:pt x="186" y="71"/>
                      <a:pt x="171" y="72"/>
                      <a:pt x="171" y="72"/>
                    </a:cubicBezTo>
                    <a:cubicBezTo>
                      <a:pt x="147" y="101"/>
                      <a:pt x="147" y="101"/>
                      <a:pt x="147" y="101"/>
                    </a:cubicBezTo>
                    <a:cubicBezTo>
                      <a:pt x="145" y="119"/>
                      <a:pt x="145" y="119"/>
                      <a:pt x="145" y="119"/>
                    </a:cubicBezTo>
                    <a:cubicBezTo>
                      <a:pt x="162" y="106"/>
                      <a:pt x="162" y="106"/>
                      <a:pt x="162" y="106"/>
                    </a:cubicBezTo>
                    <a:cubicBezTo>
                      <a:pt x="180" y="76"/>
                      <a:pt x="180" y="76"/>
                      <a:pt x="180" y="76"/>
                    </a:cubicBezTo>
                    <a:cubicBezTo>
                      <a:pt x="194" y="88"/>
                      <a:pt x="194" y="88"/>
                      <a:pt x="194" y="88"/>
                    </a:cubicBezTo>
                    <a:cubicBezTo>
                      <a:pt x="210" y="94"/>
                      <a:pt x="210" y="94"/>
                      <a:pt x="210" y="94"/>
                    </a:cubicBezTo>
                    <a:cubicBezTo>
                      <a:pt x="202" y="115"/>
                      <a:pt x="202" y="115"/>
                      <a:pt x="202" y="115"/>
                    </a:cubicBezTo>
                    <a:cubicBezTo>
                      <a:pt x="222" y="113"/>
                      <a:pt x="222" y="113"/>
                      <a:pt x="222" y="113"/>
                    </a:cubicBezTo>
                    <a:cubicBezTo>
                      <a:pt x="228" y="132"/>
                      <a:pt x="228" y="132"/>
                      <a:pt x="228" y="132"/>
                    </a:cubicBezTo>
                    <a:cubicBezTo>
                      <a:pt x="262" y="111"/>
                      <a:pt x="262" y="111"/>
                      <a:pt x="262" y="111"/>
                    </a:cubicBezTo>
                    <a:cubicBezTo>
                      <a:pt x="275" y="120"/>
                      <a:pt x="275" y="120"/>
                      <a:pt x="275" y="120"/>
                    </a:cubicBezTo>
                    <a:cubicBezTo>
                      <a:pt x="275" y="120"/>
                      <a:pt x="265" y="135"/>
                      <a:pt x="256" y="138"/>
                    </a:cubicBezTo>
                    <a:cubicBezTo>
                      <a:pt x="248" y="141"/>
                      <a:pt x="274" y="144"/>
                      <a:pt x="280" y="144"/>
                    </a:cubicBezTo>
                    <a:cubicBezTo>
                      <a:pt x="286" y="145"/>
                      <a:pt x="242" y="197"/>
                      <a:pt x="242" y="197"/>
                    </a:cubicBezTo>
                    <a:cubicBezTo>
                      <a:pt x="266" y="198"/>
                      <a:pt x="266" y="198"/>
                      <a:pt x="266" y="198"/>
                    </a:cubicBezTo>
                    <a:cubicBezTo>
                      <a:pt x="244" y="212"/>
                      <a:pt x="244" y="212"/>
                      <a:pt x="244" y="212"/>
                    </a:cubicBezTo>
                    <a:cubicBezTo>
                      <a:pt x="264" y="213"/>
                      <a:pt x="264" y="213"/>
                      <a:pt x="264" y="213"/>
                    </a:cubicBezTo>
                    <a:cubicBezTo>
                      <a:pt x="286" y="204"/>
                      <a:pt x="286" y="204"/>
                      <a:pt x="286" y="204"/>
                    </a:cubicBezTo>
                    <a:cubicBezTo>
                      <a:pt x="291" y="219"/>
                      <a:pt x="291" y="219"/>
                      <a:pt x="291" y="219"/>
                    </a:cubicBezTo>
                    <a:cubicBezTo>
                      <a:pt x="244" y="260"/>
                      <a:pt x="244" y="260"/>
                      <a:pt x="244" y="260"/>
                    </a:cubicBezTo>
                    <a:cubicBezTo>
                      <a:pt x="216" y="256"/>
                      <a:pt x="216" y="256"/>
                      <a:pt x="216" y="256"/>
                    </a:cubicBezTo>
                    <a:cubicBezTo>
                      <a:pt x="232" y="240"/>
                      <a:pt x="232" y="240"/>
                      <a:pt x="232" y="240"/>
                    </a:cubicBezTo>
                    <a:cubicBezTo>
                      <a:pt x="210" y="242"/>
                      <a:pt x="210" y="242"/>
                      <a:pt x="210" y="242"/>
                    </a:cubicBezTo>
                    <a:cubicBezTo>
                      <a:pt x="205" y="237"/>
                      <a:pt x="205" y="237"/>
                      <a:pt x="205" y="237"/>
                    </a:cubicBezTo>
                    <a:cubicBezTo>
                      <a:pt x="158" y="243"/>
                      <a:pt x="158" y="243"/>
                      <a:pt x="158" y="243"/>
                    </a:cubicBezTo>
                    <a:cubicBezTo>
                      <a:pt x="133" y="239"/>
                      <a:pt x="133" y="239"/>
                      <a:pt x="133" y="239"/>
                    </a:cubicBezTo>
                    <a:cubicBezTo>
                      <a:pt x="131" y="236"/>
                      <a:pt x="131" y="236"/>
                      <a:pt x="131" y="236"/>
                    </a:cubicBezTo>
                    <a:cubicBezTo>
                      <a:pt x="159" y="228"/>
                      <a:pt x="159" y="228"/>
                      <a:pt x="159" y="228"/>
                    </a:cubicBezTo>
                    <a:cubicBezTo>
                      <a:pt x="159" y="228"/>
                      <a:pt x="168" y="217"/>
                      <a:pt x="152" y="217"/>
                    </a:cubicBezTo>
                    <a:cubicBezTo>
                      <a:pt x="136" y="216"/>
                      <a:pt x="64" y="199"/>
                      <a:pt x="64" y="199"/>
                    </a:cubicBezTo>
                    <a:cubicBezTo>
                      <a:pt x="64" y="199"/>
                      <a:pt x="24" y="213"/>
                      <a:pt x="12" y="201"/>
                    </a:cubicBezTo>
                    <a:cubicBezTo>
                      <a:pt x="0" y="189"/>
                      <a:pt x="34" y="186"/>
                      <a:pt x="34" y="186"/>
                    </a:cubicBezTo>
                    <a:cubicBezTo>
                      <a:pt x="34" y="186"/>
                      <a:pt x="6" y="183"/>
                      <a:pt x="8" y="176"/>
                    </a:cubicBezTo>
                    <a:cubicBezTo>
                      <a:pt x="10" y="170"/>
                      <a:pt x="50" y="153"/>
                      <a:pt x="50" y="153"/>
                    </a:cubicBezTo>
                    <a:cubicBezTo>
                      <a:pt x="106" y="101"/>
                      <a:pt x="106" y="101"/>
                      <a:pt x="106" y="101"/>
                    </a:cubicBezTo>
                    <a:cubicBezTo>
                      <a:pt x="143" y="65"/>
                      <a:pt x="143" y="65"/>
                      <a:pt x="143" y="65"/>
                    </a:cubicBezTo>
                    <a:lnTo>
                      <a:pt x="180" y="1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206" name="Canada">
                <a:extLst>
                  <a:ext uri="{FF2B5EF4-FFF2-40B4-BE49-F238E27FC236}">
                    <a16:creationId xmlns:a16="http://schemas.microsoft.com/office/drawing/2014/main" id="{CEE2B197-4ECE-404B-8BC4-29946A63FE8E}"/>
                  </a:ext>
                </a:extLst>
              </p:cNvPr>
              <p:cNvSpPr>
                <a:spLocks noEditPoints="1"/>
              </p:cNvSpPr>
              <p:nvPr/>
            </p:nvSpPr>
            <p:spPr bwMode="gray">
              <a:xfrm>
                <a:off x="1697452" y="823452"/>
                <a:ext cx="2793168" cy="1446653"/>
              </a:xfrm>
              <a:custGeom>
                <a:avLst/>
                <a:gdLst>
                  <a:gd name="T0" fmla="*/ 1824 w 3718"/>
                  <a:gd name="T1" fmla="*/ 304 h 1928"/>
                  <a:gd name="T2" fmla="*/ 1868 w 3718"/>
                  <a:gd name="T3" fmla="*/ 216 h 1928"/>
                  <a:gd name="T4" fmla="*/ 141 w 3718"/>
                  <a:gd name="T5" fmla="*/ 1354 h 1928"/>
                  <a:gd name="T6" fmla="*/ 138 w 3718"/>
                  <a:gd name="T7" fmla="*/ 1561 h 1928"/>
                  <a:gd name="T8" fmla="*/ 1554 w 3718"/>
                  <a:gd name="T9" fmla="*/ 213 h 1928"/>
                  <a:gd name="T10" fmla="*/ 34 w 3718"/>
                  <a:gd name="T11" fmla="*/ 1340 h 1928"/>
                  <a:gd name="T12" fmla="*/ 1227 w 3718"/>
                  <a:gd name="T13" fmla="*/ 437 h 1928"/>
                  <a:gd name="T14" fmla="*/ 2245 w 3718"/>
                  <a:gd name="T15" fmla="*/ 414 h 1928"/>
                  <a:gd name="T16" fmla="*/ 2627 w 3718"/>
                  <a:gd name="T17" fmla="*/ 171 h 1928"/>
                  <a:gd name="T18" fmla="*/ 2592 w 3718"/>
                  <a:gd name="T19" fmla="*/ 114 h 1928"/>
                  <a:gd name="T20" fmla="*/ 2731 w 3718"/>
                  <a:gd name="T21" fmla="*/ 327 h 1928"/>
                  <a:gd name="T22" fmla="*/ 2578 w 3718"/>
                  <a:gd name="T23" fmla="*/ 240 h 1928"/>
                  <a:gd name="T24" fmla="*/ 2488 w 3718"/>
                  <a:gd name="T25" fmla="*/ 156 h 1928"/>
                  <a:gd name="T26" fmla="*/ 1744 w 3718"/>
                  <a:gd name="T27" fmla="*/ 405 h 1928"/>
                  <a:gd name="T28" fmla="*/ 1851 w 3718"/>
                  <a:gd name="T29" fmla="*/ 586 h 1928"/>
                  <a:gd name="T30" fmla="*/ 2278 w 3718"/>
                  <a:gd name="T31" fmla="*/ 144 h 1928"/>
                  <a:gd name="T32" fmla="*/ 3024 w 3718"/>
                  <a:gd name="T33" fmla="*/ 564 h 1928"/>
                  <a:gd name="T34" fmla="*/ 2988 w 3718"/>
                  <a:gd name="T35" fmla="*/ 474 h 1928"/>
                  <a:gd name="T36" fmla="*/ 2753 w 3718"/>
                  <a:gd name="T37" fmla="*/ 381 h 1928"/>
                  <a:gd name="T38" fmla="*/ 2565 w 3718"/>
                  <a:gd name="T39" fmla="*/ 358 h 1928"/>
                  <a:gd name="T40" fmla="*/ 2816 w 3718"/>
                  <a:gd name="T41" fmla="*/ 590 h 1928"/>
                  <a:gd name="T42" fmla="*/ 2732 w 3718"/>
                  <a:gd name="T43" fmla="*/ 829 h 1928"/>
                  <a:gd name="T44" fmla="*/ 2995 w 3718"/>
                  <a:gd name="T45" fmla="*/ 792 h 1928"/>
                  <a:gd name="T46" fmla="*/ 3152 w 3718"/>
                  <a:gd name="T47" fmla="*/ 694 h 1928"/>
                  <a:gd name="T48" fmla="*/ 2821 w 3718"/>
                  <a:gd name="T49" fmla="*/ 613 h 1928"/>
                  <a:gd name="T50" fmla="*/ 3034 w 3718"/>
                  <a:gd name="T51" fmla="*/ 25 h 1928"/>
                  <a:gd name="T52" fmla="*/ 3027 w 3718"/>
                  <a:gd name="T53" fmla="*/ 92 h 1928"/>
                  <a:gd name="T54" fmla="*/ 2737 w 3718"/>
                  <a:gd name="T55" fmla="*/ 191 h 1928"/>
                  <a:gd name="T56" fmla="*/ 2975 w 3718"/>
                  <a:gd name="T57" fmla="*/ 248 h 1928"/>
                  <a:gd name="T58" fmla="*/ 3379 w 3718"/>
                  <a:gd name="T59" fmla="*/ 91 h 1928"/>
                  <a:gd name="T60" fmla="*/ 2747 w 3718"/>
                  <a:gd name="T61" fmla="*/ 549 h 1928"/>
                  <a:gd name="T62" fmla="*/ 2686 w 3718"/>
                  <a:gd name="T63" fmla="*/ 1536 h 1928"/>
                  <a:gd name="T64" fmla="*/ 2958 w 3718"/>
                  <a:gd name="T65" fmla="*/ 1304 h 1928"/>
                  <a:gd name="T66" fmla="*/ 2899 w 3718"/>
                  <a:gd name="T67" fmla="*/ 1093 h 1928"/>
                  <a:gd name="T68" fmla="*/ 2744 w 3718"/>
                  <a:gd name="T69" fmla="*/ 1079 h 1928"/>
                  <a:gd name="T70" fmla="*/ 2677 w 3718"/>
                  <a:gd name="T71" fmla="*/ 900 h 1928"/>
                  <a:gd name="T72" fmla="*/ 2180 w 3718"/>
                  <a:gd name="T73" fmla="*/ 1298 h 1928"/>
                  <a:gd name="T74" fmla="*/ 1908 w 3718"/>
                  <a:gd name="T75" fmla="*/ 1200 h 1928"/>
                  <a:gd name="T76" fmla="*/ 1986 w 3718"/>
                  <a:gd name="T77" fmla="*/ 814 h 1928"/>
                  <a:gd name="T78" fmla="*/ 2401 w 3718"/>
                  <a:gd name="T79" fmla="*/ 658 h 1928"/>
                  <a:gd name="T80" fmla="*/ 2262 w 3718"/>
                  <a:gd name="T81" fmla="*/ 563 h 1928"/>
                  <a:gd name="T82" fmla="*/ 2163 w 3718"/>
                  <a:gd name="T83" fmla="*/ 561 h 1928"/>
                  <a:gd name="T84" fmla="*/ 1863 w 3718"/>
                  <a:gd name="T85" fmla="*/ 625 h 1928"/>
                  <a:gd name="T86" fmla="*/ 1155 w 3718"/>
                  <a:gd name="T87" fmla="*/ 554 h 1928"/>
                  <a:gd name="T88" fmla="*/ 983 w 3718"/>
                  <a:gd name="T89" fmla="*/ 514 h 1928"/>
                  <a:gd name="T90" fmla="*/ 52 w 3718"/>
                  <a:gd name="T91" fmla="*/ 964 h 1928"/>
                  <a:gd name="T92" fmla="*/ 225 w 3718"/>
                  <a:gd name="T93" fmla="*/ 1187 h 1928"/>
                  <a:gd name="T94" fmla="*/ 184 w 3718"/>
                  <a:gd name="T95" fmla="*/ 1387 h 1928"/>
                  <a:gd name="T96" fmla="*/ 1394 w 3718"/>
                  <a:gd name="T97" fmla="*/ 1537 h 1928"/>
                  <a:gd name="T98" fmla="*/ 1727 w 3718"/>
                  <a:gd name="T99" fmla="*/ 1604 h 1928"/>
                  <a:gd name="T100" fmla="*/ 1868 w 3718"/>
                  <a:gd name="T101" fmla="*/ 1783 h 1928"/>
                  <a:gd name="T102" fmla="*/ 1928 w 3718"/>
                  <a:gd name="T103" fmla="*/ 1826 h 1928"/>
                  <a:gd name="T104" fmla="*/ 2453 w 3718"/>
                  <a:gd name="T105" fmla="*/ 1735 h 1928"/>
                  <a:gd name="T106" fmla="*/ 2655 w 3718"/>
                  <a:gd name="T107" fmla="*/ 1772 h 1928"/>
                  <a:gd name="T108" fmla="*/ 2574 w 3718"/>
                  <a:gd name="T109" fmla="*/ 1597 h 1928"/>
                  <a:gd name="T110" fmla="*/ 2967 w 3718"/>
                  <a:gd name="T111" fmla="*/ 1436 h 1928"/>
                  <a:gd name="T112" fmla="*/ 1119 w 3718"/>
                  <a:gd name="T113" fmla="*/ 664 h 1928"/>
                  <a:gd name="T114" fmla="*/ 990 w 3718"/>
                  <a:gd name="T115" fmla="*/ 760 h 1928"/>
                  <a:gd name="T116" fmla="*/ 985 w 3718"/>
                  <a:gd name="T117" fmla="*/ 939 h 1928"/>
                  <a:gd name="T118" fmla="*/ 1403 w 3718"/>
                  <a:gd name="T119" fmla="*/ 1433 h 1928"/>
                  <a:gd name="T120" fmla="*/ 2456 w 3718"/>
                  <a:gd name="T121" fmla="*/ 825 h 1928"/>
                  <a:gd name="T122" fmla="*/ 2386 w 3718"/>
                  <a:gd name="T123" fmla="*/ 823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18" h="1928">
                    <a:moveTo>
                      <a:pt x="2074" y="170"/>
                    </a:moveTo>
                    <a:cubicBezTo>
                      <a:pt x="2084" y="169"/>
                      <a:pt x="2113" y="177"/>
                      <a:pt x="2115" y="169"/>
                    </a:cubicBezTo>
                    <a:cubicBezTo>
                      <a:pt x="2117" y="160"/>
                      <a:pt x="2107" y="154"/>
                      <a:pt x="2091" y="154"/>
                    </a:cubicBezTo>
                    <a:cubicBezTo>
                      <a:pt x="2074" y="154"/>
                      <a:pt x="2009" y="165"/>
                      <a:pt x="2009" y="165"/>
                    </a:cubicBezTo>
                    <a:cubicBezTo>
                      <a:pt x="2009" y="165"/>
                      <a:pt x="2065" y="171"/>
                      <a:pt x="2074" y="170"/>
                    </a:cubicBezTo>
                    <a:close/>
                    <a:moveTo>
                      <a:pt x="1990" y="214"/>
                    </a:moveTo>
                    <a:cubicBezTo>
                      <a:pt x="2052" y="218"/>
                      <a:pt x="2047" y="199"/>
                      <a:pt x="2047" y="199"/>
                    </a:cubicBezTo>
                    <a:cubicBezTo>
                      <a:pt x="2043" y="189"/>
                      <a:pt x="2043" y="189"/>
                      <a:pt x="2043" y="189"/>
                    </a:cubicBezTo>
                    <a:cubicBezTo>
                      <a:pt x="2089" y="184"/>
                      <a:pt x="2089" y="184"/>
                      <a:pt x="2089" y="184"/>
                    </a:cubicBezTo>
                    <a:cubicBezTo>
                      <a:pt x="2078" y="176"/>
                      <a:pt x="2078" y="176"/>
                      <a:pt x="2078" y="176"/>
                    </a:cubicBezTo>
                    <a:cubicBezTo>
                      <a:pt x="2033" y="178"/>
                      <a:pt x="2033" y="178"/>
                      <a:pt x="2033" y="178"/>
                    </a:cubicBezTo>
                    <a:cubicBezTo>
                      <a:pt x="2025" y="186"/>
                      <a:pt x="2025" y="186"/>
                      <a:pt x="2025" y="186"/>
                    </a:cubicBezTo>
                    <a:cubicBezTo>
                      <a:pt x="2025" y="186"/>
                      <a:pt x="1966" y="173"/>
                      <a:pt x="1959" y="189"/>
                    </a:cubicBezTo>
                    <a:cubicBezTo>
                      <a:pt x="1953" y="205"/>
                      <a:pt x="1990" y="214"/>
                      <a:pt x="1990" y="214"/>
                    </a:cubicBezTo>
                    <a:close/>
                    <a:moveTo>
                      <a:pt x="1785" y="257"/>
                    </a:moveTo>
                    <a:cubicBezTo>
                      <a:pt x="1749" y="275"/>
                      <a:pt x="1749" y="275"/>
                      <a:pt x="1749" y="275"/>
                    </a:cubicBezTo>
                    <a:cubicBezTo>
                      <a:pt x="1749" y="275"/>
                      <a:pt x="1784" y="281"/>
                      <a:pt x="1768" y="284"/>
                    </a:cubicBezTo>
                    <a:cubicBezTo>
                      <a:pt x="1752" y="288"/>
                      <a:pt x="1694" y="292"/>
                      <a:pt x="1694" y="292"/>
                    </a:cubicBezTo>
                    <a:cubicBezTo>
                      <a:pt x="1680" y="308"/>
                      <a:pt x="1680" y="308"/>
                      <a:pt x="1680" y="308"/>
                    </a:cubicBezTo>
                    <a:cubicBezTo>
                      <a:pt x="1717" y="303"/>
                      <a:pt x="1717" y="303"/>
                      <a:pt x="1717" y="303"/>
                    </a:cubicBezTo>
                    <a:cubicBezTo>
                      <a:pt x="1717" y="303"/>
                      <a:pt x="1732" y="308"/>
                      <a:pt x="1751" y="311"/>
                    </a:cubicBezTo>
                    <a:cubicBezTo>
                      <a:pt x="1770" y="314"/>
                      <a:pt x="1826" y="295"/>
                      <a:pt x="1826" y="295"/>
                    </a:cubicBezTo>
                    <a:cubicBezTo>
                      <a:pt x="1824" y="304"/>
                      <a:pt x="1824" y="304"/>
                      <a:pt x="1824" y="304"/>
                    </a:cubicBezTo>
                    <a:cubicBezTo>
                      <a:pt x="1824" y="304"/>
                      <a:pt x="1862" y="299"/>
                      <a:pt x="1892" y="297"/>
                    </a:cubicBezTo>
                    <a:cubicBezTo>
                      <a:pt x="1920" y="295"/>
                      <a:pt x="1895" y="302"/>
                      <a:pt x="1885" y="304"/>
                    </a:cubicBezTo>
                    <a:cubicBezTo>
                      <a:pt x="1875" y="305"/>
                      <a:pt x="1841" y="309"/>
                      <a:pt x="1816" y="312"/>
                    </a:cubicBezTo>
                    <a:cubicBezTo>
                      <a:pt x="1791" y="315"/>
                      <a:pt x="1760" y="326"/>
                      <a:pt x="1760" y="326"/>
                    </a:cubicBezTo>
                    <a:cubicBezTo>
                      <a:pt x="1760" y="326"/>
                      <a:pt x="1788" y="331"/>
                      <a:pt x="1838" y="333"/>
                    </a:cubicBezTo>
                    <a:cubicBezTo>
                      <a:pt x="1886" y="334"/>
                      <a:pt x="1920" y="313"/>
                      <a:pt x="1920" y="313"/>
                    </a:cubicBezTo>
                    <a:cubicBezTo>
                      <a:pt x="1970" y="300"/>
                      <a:pt x="1970" y="300"/>
                      <a:pt x="1970" y="300"/>
                    </a:cubicBezTo>
                    <a:cubicBezTo>
                      <a:pt x="1970" y="300"/>
                      <a:pt x="1987" y="306"/>
                      <a:pt x="2035" y="300"/>
                    </a:cubicBezTo>
                    <a:cubicBezTo>
                      <a:pt x="2081" y="294"/>
                      <a:pt x="2084" y="284"/>
                      <a:pt x="2103" y="279"/>
                    </a:cubicBezTo>
                    <a:cubicBezTo>
                      <a:pt x="2121" y="274"/>
                      <a:pt x="2106" y="254"/>
                      <a:pt x="2086" y="254"/>
                    </a:cubicBezTo>
                    <a:cubicBezTo>
                      <a:pt x="2066" y="255"/>
                      <a:pt x="2072" y="268"/>
                      <a:pt x="2072" y="268"/>
                    </a:cubicBezTo>
                    <a:cubicBezTo>
                      <a:pt x="2045" y="267"/>
                      <a:pt x="2045" y="267"/>
                      <a:pt x="2045" y="267"/>
                    </a:cubicBezTo>
                    <a:cubicBezTo>
                      <a:pt x="2045" y="267"/>
                      <a:pt x="2050" y="260"/>
                      <a:pt x="2055" y="252"/>
                    </a:cubicBezTo>
                    <a:cubicBezTo>
                      <a:pt x="2060" y="244"/>
                      <a:pt x="2073" y="229"/>
                      <a:pt x="2061" y="229"/>
                    </a:cubicBezTo>
                    <a:cubicBezTo>
                      <a:pt x="2049" y="228"/>
                      <a:pt x="2024" y="239"/>
                      <a:pt x="1991" y="249"/>
                    </a:cubicBezTo>
                    <a:cubicBezTo>
                      <a:pt x="1957" y="259"/>
                      <a:pt x="2012" y="256"/>
                      <a:pt x="2012" y="256"/>
                    </a:cubicBezTo>
                    <a:cubicBezTo>
                      <a:pt x="2009" y="272"/>
                      <a:pt x="2009" y="272"/>
                      <a:pt x="2009" y="272"/>
                    </a:cubicBezTo>
                    <a:cubicBezTo>
                      <a:pt x="1929" y="282"/>
                      <a:pt x="1929" y="282"/>
                      <a:pt x="1929" y="282"/>
                    </a:cubicBezTo>
                    <a:cubicBezTo>
                      <a:pt x="1929" y="282"/>
                      <a:pt x="1923" y="262"/>
                      <a:pt x="1928" y="253"/>
                    </a:cubicBezTo>
                    <a:cubicBezTo>
                      <a:pt x="1932" y="244"/>
                      <a:pt x="1875" y="240"/>
                      <a:pt x="1875" y="240"/>
                    </a:cubicBezTo>
                    <a:lnTo>
                      <a:pt x="1785" y="257"/>
                    </a:lnTo>
                    <a:close/>
                    <a:moveTo>
                      <a:pt x="1887" y="230"/>
                    </a:moveTo>
                    <a:cubicBezTo>
                      <a:pt x="1905" y="215"/>
                      <a:pt x="1886" y="206"/>
                      <a:pt x="1868" y="216"/>
                    </a:cubicBezTo>
                    <a:cubicBezTo>
                      <a:pt x="1849" y="226"/>
                      <a:pt x="1887" y="230"/>
                      <a:pt x="1887" y="230"/>
                    </a:cubicBezTo>
                    <a:close/>
                    <a:moveTo>
                      <a:pt x="2008" y="377"/>
                    </a:moveTo>
                    <a:cubicBezTo>
                      <a:pt x="1988" y="361"/>
                      <a:pt x="1988" y="361"/>
                      <a:pt x="1988" y="361"/>
                    </a:cubicBezTo>
                    <a:cubicBezTo>
                      <a:pt x="1969" y="363"/>
                      <a:pt x="1969" y="363"/>
                      <a:pt x="1969" y="363"/>
                    </a:cubicBezTo>
                    <a:cubicBezTo>
                      <a:pt x="1969" y="363"/>
                      <a:pt x="1957" y="348"/>
                      <a:pt x="1932" y="357"/>
                    </a:cubicBezTo>
                    <a:cubicBezTo>
                      <a:pt x="1906" y="365"/>
                      <a:pt x="1964" y="389"/>
                      <a:pt x="1964" y="389"/>
                    </a:cubicBezTo>
                    <a:lnTo>
                      <a:pt x="2008" y="377"/>
                    </a:lnTo>
                    <a:close/>
                    <a:moveTo>
                      <a:pt x="1638" y="280"/>
                    </a:moveTo>
                    <a:cubicBezTo>
                      <a:pt x="1598" y="290"/>
                      <a:pt x="1626" y="295"/>
                      <a:pt x="1626" y="295"/>
                    </a:cubicBezTo>
                    <a:cubicBezTo>
                      <a:pt x="1683" y="281"/>
                      <a:pt x="1679" y="269"/>
                      <a:pt x="1638" y="280"/>
                    </a:cubicBezTo>
                    <a:close/>
                    <a:moveTo>
                      <a:pt x="1978" y="572"/>
                    </a:moveTo>
                    <a:cubicBezTo>
                      <a:pt x="1997" y="574"/>
                      <a:pt x="2006" y="580"/>
                      <a:pt x="2022" y="588"/>
                    </a:cubicBezTo>
                    <a:cubicBezTo>
                      <a:pt x="2038" y="596"/>
                      <a:pt x="2092" y="587"/>
                      <a:pt x="2092" y="587"/>
                    </a:cubicBezTo>
                    <a:cubicBezTo>
                      <a:pt x="2078" y="542"/>
                      <a:pt x="2078" y="542"/>
                      <a:pt x="2078" y="542"/>
                    </a:cubicBezTo>
                    <a:cubicBezTo>
                      <a:pt x="2012" y="528"/>
                      <a:pt x="2012" y="528"/>
                      <a:pt x="2012" y="528"/>
                    </a:cubicBezTo>
                    <a:cubicBezTo>
                      <a:pt x="1990" y="553"/>
                      <a:pt x="1990" y="553"/>
                      <a:pt x="1990" y="553"/>
                    </a:cubicBezTo>
                    <a:cubicBezTo>
                      <a:pt x="1968" y="555"/>
                      <a:pt x="1968" y="555"/>
                      <a:pt x="1968" y="555"/>
                    </a:cubicBezTo>
                    <a:cubicBezTo>
                      <a:pt x="1968" y="555"/>
                      <a:pt x="1959" y="571"/>
                      <a:pt x="1978" y="572"/>
                    </a:cubicBezTo>
                    <a:close/>
                    <a:moveTo>
                      <a:pt x="109" y="1360"/>
                    </a:moveTo>
                    <a:cubicBezTo>
                      <a:pt x="109" y="1369"/>
                      <a:pt x="126" y="1366"/>
                      <a:pt x="126" y="1366"/>
                    </a:cubicBezTo>
                    <a:cubicBezTo>
                      <a:pt x="124" y="1383"/>
                      <a:pt x="124" y="1383"/>
                      <a:pt x="124" y="1383"/>
                    </a:cubicBezTo>
                    <a:cubicBezTo>
                      <a:pt x="143" y="1371"/>
                      <a:pt x="143" y="1371"/>
                      <a:pt x="143" y="1371"/>
                    </a:cubicBezTo>
                    <a:cubicBezTo>
                      <a:pt x="141" y="1354"/>
                      <a:pt x="141" y="1354"/>
                      <a:pt x="141" y="1354"/>
                    </a:cubicBezTo>
                    <a:cubicBezTo>
                      <a:pt x="141" y="1354"/>
                      <a:pt x="109" y="1351"/>
                      <a:pt x="109" y="1360"/>
                    </a:cubicBezTo>
                    <a:close/>
                    <a:moveTo>
                      <a:pt x="166" y="1535"/>
                    </a:moveTo>
                    <a:cubicBezTo>
                      <a:pt x="166" y="1535"/>
                      <a:pt x="163" y="1521"/>
                      <a:pt x="164" y="1514"/>
                    </a:cubicBezTo>
                    <a:cubicBezTo>
                      <a:pt x="165" y="1507"/>
                      <a:pt x="170" y="1495"/>
                      <a:pt x="162" y="1485"/>
                    </a:cubicBezTo>
                    <a:cubicBezTo>
                      <a:pt x="162" y="1485"/>
                      <a:pt x="136" y="1481"/>
                      <a:pt x="127" y="1479"/>
                    </a:cubicBezTo>
                    <a:cubicBezTo>
                      <a:pt x="118" y="1477"/>
                      <a:pt x="103" y="1453"/>
                      <a:pt x="91" y="1452"/>
                    </a:cubicBezTo>
                    <a:cubicBezTo>
                      <a:pt x="79" y="1451"/>
                      <a:pt x="59" y="1463"/>
                      <a:pt x="64" y="1471"/>
                    </a:cubicBezTo>
                    <a:cubicBezTo>
                      <a:pt x="69" y="1479"/>
                      <a:pt x="78" y="1477"/>
                      <a:pt x="78" y="1477"/>
                    </a:cubicBezTo>
                    <a:cubicBezTo>
                      <a:pt x="87" y="1471"/>
                      <a:pt x="87" y="1471"/>
                      <a:pt x="87" y="1471"/>
                    </a:cubicBezTo>
                    <a:cubicBezTo>
                      <a:pt x="94" y="1476"/>
                      <a:pt x="94" y="1476"/>
                      <a:pt x="94" y="1476"/>
                    </a:cubicBezTo>
                    <a:cubicBezTo>
                      <a:pt x="88" y="1483"/>
                      <a:pt x="88" y="1483"/>
                      <a:pt x="88" y="1483"/>
                    </a:cubicBezTo>
                    <a:cubicBezTo>
                      <a:pt x="88" y="1483"/>
                      <a:pt x="59" y="1488"/>
                      <a:pt x="67" y="1497"/>
                    </a:cubicBezTo>
                    <a:cubicBezTo>
                      <a:pt x="75" y="1506"/>
                      <a:pt x="90" y="1497"/>
                      <a:pt x="90" y="1497"/>
                    </a:cubicBezTo>
                    <a:cubicBezTo>
                      <a:pt x="85" y="1512"/>
                      <a:pt x="85" y="1512"/>
                      <a:pt x="85" y="1512"/>
                    </a:cubicBezTo>
                    <a:cubicBezTo>
                      <a:pt x="100" y="1511"/>
                      <a:pt x="100" y="1511"/>
                      <a:pt x="100" y="1511"/>
                    </a:cubicBezTo>
                    <a:cubicBezTo>
                      <a:pt x="86" y="1522"/>
                      <a:pt x="86" y="1522"/>
                      <a:pt x="86" y="1522"/>
                    </a:cubicBezTo>
                    <a:cubicBezTo>
                      <a:pt x="112" y="1520"/>
                      <a:pt x="112" y="1520"/>
                      <a:pt x="112" y="1520"/>
                    </a:cubicBezTo>
                    <a:cubicBezTo>
                      <a:pt x="112" y="1520"/>
                      <a:pt x="85" y="1531"/>
                      <a:pt x="91" y="1536"/>
                    </a:cubicBezTo>
                    <a:cubicBezTo>
                      <a:pt x="97" y="1541"/>
                      <a:pt x="109" y="1520"/>
                      <a:pt x="115" y="1531"/>
                    </a:cubicBezTo>
                    <a:cubicBezTo>
                      <a:pt x="121" y="1542"/>
                      <a:pt x="99" y="1546"/>
                      <a:pt x="105" y="1553"/>
                    </a:cubicBezTo>
                    <a:cubicBezTo>
                      <a:pt x="111" y="1560"/>
                      <a:pt x="137" y="1555"/>
                      <a:pt x="137" y="1555"/>
                    </a:cubicBezTo>
                    <a:cubicBezTo>
                      <a:pt x="150" y="1547"/>
                      <a:pt x="150" y="1547"/>
                      <a:pt x="150" y="1547"/>
                    </a:cubicBezTo>
                    <a:cubicBezTo>
                      <a:pt x="138" y="1561"/>
                      <a:pt x="138" y="1561"/>
                      <a:pt x="138" y="1561"/>
                    </a:cubicBezTo>
                    <a:cubicBezTo>
                      <a:pt x="138" y="1561"/>
                      <a:pt x="113" y="1561"/>
                      <a:pt x="124" y="1570"/>
                    </a:cubicBezTo>
                    <a:cubicBezTo>
                      <a:pt x="135" y="1579"/>
                      <a:pt x="144" y="1579"/>
                      <a:pt x="144" y="1579"/>
                    </a:cubicBezTo>
                    <a:cubicBezTo>
                      <a:pt x="144" y="1579"/>
                      <a:pt x="168" y="1596"/>
                      <a:pt x="180" y="1586"/>
                    </a:cubicBezTo>
                    <a:cubicBezTo>
                      <a:pt x="192" y="1576"/>
                      <a:pt x="201" y="1568"/>
                      <a:pt x="192" y="1557"/>
                    </a:cubicBezTo>
                    <a:cubicBezTo>
                      <a:pt x="183" y="1546"/>
                      <a:pt x="166" y="1535"/>
                      <a:pt x="166" y="1535"/>
                    </a:cubicBezTo>
                    <a:close/>
                    <a:moveTo>
                      <a:pt x="1536" y="249"/>
                    </a:moveTo>
                    <a:cubicBezTo>
                      <a:pt x="1536" y="249"/>
                      <a:pt x="1574" y="242"/>
                      <a:pt x="1583" y="248"/>
                    </a:cubicBezTo>
                    <a:cubicBezTo>
                      <a:pt x="1593" y="254"/>
                      <a:pt x="1587" y="264"/>
                      <a:pt x="1599" y="264"/>
                    </a:cubicBezTo>
                    <a:cubicBezTo>
                      <a:pt x="1612" y="264"/>
                      <a:pt x="1634" y="259"/>
                      <a:pt x="1634" y="259"/>
                    </a:cubicBezTo>
                    <a:cubicBezTo>
                      <a:pt x="1634" y="259"/>
                      <a:pt x="1650" y="268"/>
                      <a:pt x="1665" y="261"/>
                    </a:cubicBezTo>
                    <a:cubicBezTo>
                      <a:pt x="1681" y="255"/>
                      <a:pt x="1678" y="238"/>
                      <a:pt x="1678" y="238"/>
                    </a:cubicBezTo>
                    <a:cubicBezTo>
                      <a:pt x="1700" y="238"/>
                      <a:pt x="1700" y="238"/>
                      <a:pt x="1700" y="238"/>
                    </a:cubicBezTo>
                    <a:cubicBezTo>
                      <a:pt x="1744" y="224"/>
                      <a:pt x="1744" y="224"/>
                      <a:pt x="1744" y="224"/>
                    </a:cubicBezTo>
                    <a:cubicBezTo>
                      <a:pt x="1719" y="247"/>
                      <a:pt x="1719" y="247"/>
                      <a:pt x="1719" y="247"/>
                    </a:cubicBezTo>
                    <a:cubicBezTo>
                      <a:pt x="1754" y="253"/>
                      <a:pt x="1754" y="253"/>
                      <a:pt x="1754" y="253"/>
                    </a:cubicBezTo>
                    <a:cubicBezTo>
                      <a:pt x="1791" y="238"/>
                      <a:pt x="1791" y="238"/>
                      <a:pt x="1791" y="238"/>
                    </a:cubicBezTo>
                    <a:cubicBezTo>
                      <a:pt x="1854" y="209"/>
                      <a:pt x="1854" y="209"/>
                      <a:pt x="1854" y="209"/>
                    </a:cubicBezTo>
                    <a:cubicBezTo>
                      <a:pt x="1854" y="209"/>
                      <a:pt x="1806" y="194"/>
                      <a:pt x="1797" y="194"/>
                    </a:cubicBezTo>
                    <a:cubicBezTo>
                      <a:pt x="1787" y="194"/>
                      <a:pt x="1734" y="190"/>
                      <a:pt x="1734" y="190"/>
                    </a:cubicBezTo>
                    <a:cubicBezTo>
                      <a:pt x="1683" y="198"/>
                      <a:pt x="1683" y="198"/>
                      <a:pt x="1683" y="198"/>
                    </a:cubicBezTo>
                    <a:cubicBezTo>
                      <a:pt x="1680" y="212"/>
                      <a:pt x="1680" y="212"/>
                      <a:pt x="1680" y="212"/>
                    </a:cubicBezTo>
                    <a:cubicBezTo>
                      <a:pt x="1602" y="218"/>
                      <a:pt x="1602" y="218"/>
                      <a:pt x="1602" y="218"/>
                    </a:cubicBezTo>
                    <a:cubicBezTo>
                      <a:pt x="1602" y="218"/>
                      <a:pt x="1576" y="209"/>
                      <a:pt x="1554" y="213"/>
                    </a:cubicBezTo>
                    <a:cubicBezTo>
                      <a:pt x="1532" y="216"/>
                      <a:pt x="1535" y="224"/>
                      <a:pt x="1535" y="224"/>
                    </a:cubicBezTo>
                    <a:cubicBezTo>
                      <a:pt x="1535" y="229"/>
                      <a:pt x="1536" y="249"/>
                      <a:pt x="1536" y="249"/>
                    </a:cubicBezTo>
                    <a:close/>
                    <a:moveTo>
                      <a:pt x="100" y="1323"/>
                    </a:moveTo>
                    <a:cubicBezTo>
                      <a:pt x="102" y="1338"/>
                      <a:pt x="113" y="1344"/>
                      <a:pt x="113" y="1344"/>
                    </a:cubicBezTo>
                    <a:cubicBezTo>
                      <a:pt x="121" y="1323"/>
                      <a:pt x="121" y="1323"/>
                      <a:pt x="121" y="1323"/>
                    </a:cubicBezTo>
                    <a:cubicBezTo>
                      <a:pt x="121" y="1323"/>
                      <a:pt x="98" y="1308"/>
                      <a:pt x="100" y="1323"/>
                    </a:cubicBezTo>
                    <a:close/>
                    <a:moveTo>
                      <a:pt x="82" y="1291"/>
                    </a:moveTo>
                    <a:cubicBezTo>
                      <a:pt x="78" y="1290"/>
                      <a:pt x="62" y="1294"/>
                      <a:pt x="56" y="1297"/>
                    </a:cubicBezTo>
                    <a:cubicBezTo>
                      <a:pt x="50" y="1300"/>
                      <a:pt x="45" y="1315"/>
                      <a:pt x="35" y="1315"/>
                    </a:cubicBezTo>
                    <a:cubicBezTo>
                      <a:pt x="25" y="1315"/>
                      <a:pt x="24" y="1307"/>
                      <a:pt x="34" y="1307"/>
                    </a:cubicBezTo>
                    <a:cubicBezTo>
                      <a:pt x="44" y="1307"/>
                      <a:pt x="62" y="1294"/>
                      <a:pt x="48" y="1295"/>
                    </a:cubicBezTo>
                    <a:cubicBezTo>
                      <a:pt x="34" y="1296"/>
                      <a:pt x="32" y="1299"/>
                      <a:pt x="32" y="1299"/>
                    </a:cubicBezTo>
                    <a:cubicBezTo>
                      <a:pt x="32" y="1299"/>
                      <a:pt x="35" y="1285"/>
                      <a:pt x="24" y="1289"/>
                    </a:cubicBezTo>
                    <a:cubicBezTo>
                      <a:pt x="13" y="1293"/>
                      <a:pt x="11" y="1306"/>
                      <a:pt x="11" y="1306"/>
                    </a:cubicBezTo>
                    <a:cubicBezTo>
                      <a:pt x="3" y="1324"/>
                      <a:pt x="3" y="1324"/>
                      <a:pt x="3" y="1324"/>
                    </a:cubicBezTo>
                    <a:cubicBezTo>
                      <a:pt x="3" y="1324"/>
                      <a:pt x="0" y="1336"/>
                      <a:pt x="3" y="1337"/>
                    </a:cubicBezTo>
                    <a:cubicBezTo>
                      <a:pt x="6" y="1338"/>
                      <a:pt x="9" y="1347"/>
                      <a:pt x="9" y="1347"/>
                    </a:cubicBezTo>
                    <a:cubicBezTo>
                      <a:pt x="0" y="1351"/>
                      <a:pt x="0" y="1351"/>
                      <a:pt x="0" y="1351"/>
                    </a:cubicBezTo>
                    <a:cubicBezTo>
                      <a:pt x="5" y="1386"/>
                      <a:pt x="5" y="1386"/>
                      <a:pt x="5" y="1386"/>
                    </a:cubicBezTo>
                    <a:cubicBezTo>
                      <a:pt x="5" y="1386"/>
                      <a:pt x="0" y="1398"/>
                      <a:pt x="16" y="1397"/>
                    </a:cubicBezTo>
                    <a:cubicBezTo>
                      <a:pt x="27" y="1396"/>
                      <a:pt x="16" y="1379"/>
                      <a:pt x="13" y="1372"/>
                    </a:cubicBezTo>
                    <a:cubicBezTo>
                      <a:pt x="10" y="1365"/>
                      <a:pt x="18" y="1359"/>
                      <a:pt x="23" y="1356"/>
                    </a:cubicBezTo>
                    <a:cubicBezTo>
                      <a:pt x="28" y="1353"/>
                      <a:pt x="36" y="1344"/>
                      <a:pt x="34" y="1340"/>
                    </a:cubicBezTo>
                    <a:cubicBezTo>
                      <a:pt x="34" y="1340"/>
                      <a:pt x="32" y="1329"/>
                      <a:pt x="38" y="1324"/>
                    </a:cubicBezTo>
                    <a:cubicBezTo>
                      <a:pt x="44" y="1319"/>
                      <a:pt x="55" y="1308"/>
                      <a:pt x="64" y="1303"/>
                    </a:cubicBezTo>
                    <a:cubicBezTo>
                      <a:pt x="73" y="1298"/>
                      <a:pt x="86" y="1292"/>
                      <a:pt x="82" y="1291"/>
                    </a:cubicBezTo>
                    <a:close/>
                    <a:moveTo>
                      <a:pt x="1263" y="454"/>
                    </a:moveTo>
                    <a:cubicBezTo>
                      <a:pt x="1268" y="466"/>
                      <a:pt x="1238" y="482"/>
                      <a:pt x="1266" y="478"/>
                    </a:cubicBezTo>
                    <a:cubicBezTo>
                      <a:pt x="1294" y="474"/>
                      <a:pt x="1328" y="462"/>
                      <a:pt x="1328" y="462"/>
                    </a:cubicBezTo>
                    <a:cubicBezTo>
                      <a:pt x="1354" y="468"/>
                      <a:pt x="1354" y="468"/>
                      <a:pt x="1354" y="468"/>
                    </a:cubicBezTo>
                    <a:cubicBezTo>
                      <a:pt x="1405" y="430"/>
                      <a:pt x="1405" y="430"/>
                      <a:pt x="1405" y="430"/>
                    </a:cubicBezTo>
                    <a:cubicBezTo>
                      <a:pt x="1493" y="402"/>
                      <a:pt x="1493" y="402"/>
                      <a:pt x="1493" y="402"/>
                    </a:cubicBezTo>
                    <a:cubicBezTo>
                      <a:pt x="1576" y="379"/>
                      <a:pt x="1576" y="379"/>
                      <a:pt x="1576" y="379"/>
                    </a:cubicBezTo>
                    <a:cubicBezTo>
                      <a:pt x="1642" y="366"/>
                      <a:pt x="1642" y="366"/>
                      <a:pt x="1642" y="366"/>
                    </a:cubicBezTo>
                    <a:cubicBezTo>
                      <a:pt x="1642" y="366"/>
                      <a:pt x="1603" y="334"/>
                      <a:pt x="1600" y="330"/>
                    </a:cubicBezTo>
                    <a:cubicBezTo>
                      <a:pt x="1596" y="327"/>
                      <a:pt x="1549" y="333"/>
                      <a:pt x="1549" y="333"/>
                    </a:cubicBezTo>
                    <a:cubicBezTo>
                      <a:pt x="1505" y="339"/>
                      <a:pt x="1505" y="339"/>
                      <a:pt x="1505" y="339"/>
                    </a:cubicBezTo>
                    <a:cubicBezTo>
                      <a:pt x="1481" y="321"/>
                      <a:pt x="1481" y="321"/>
                      <a:pt x="1481" y="321"/>
                    </a:cubicBezTo>
                    <a:cubicBezTo>
                      <a:pt x="1427" y="328"/>
                      <a:pt x="1427" y="328"/>
                      <a:pt x="1427" y="328"/>
                    </a:cubicBezTo>
                    <a:cubicBezTo>
                      <a:pt x="1393" y="338"/>
                      <a:pt x="1393" y="338"/>
                      <a:pt x="1393" y="338"/>
                    </a:cubicBezTo>
                    <a:cubicBezTo>
                      <a:pt x="1383" y="351"/>
                      <a:pt x="1383" y="351"/>
                      <a:pt x="1383" y="351"/>
                    </a:cubicBezTo>
                    <a:cubicBezTo>
                      <a:pt x="1372" y="371"/>
                      <a:pt x="1372" y="371"/>
                      <a:pt x="1372" y="371"/>
                    </a:cubicBezTo>
                    <a:cubicBezTo>
                      <a:pt x="1340" y="380"/>
                      <a:pt x="1340" y="380"/>
                      <a:pt x="1340" y="380"/>
                    </a:cubicBezTo>
                    <a:cubicBezTo>
                      <a:pt x="1294" y="393"/>
                      <a:pt x="1294" y="393"/>
                      <a:pt x="1294" y="393"/>
                    </a:cubicBezTo>
                    <a:cubicBezTo>
                      <a:pt x="1307" y="401"/>
                      <a:pt x="1307" y="401"/>
                      <a:pt x="1307" y="401"/>
                    </a:cubicBezTo>
                    <a:cubicBezTo>
                      <a:pt x="1227" y="437"/>
                      <a:pt x="1227" y="437"/>
                      <a:pt x="1227" y="437"/>
                    </a:cubicBezTo>
                    <a:cubicBezTo>
                      <a:pt x="1227" y="437"/>
                      <a:pt x="1259" y="442"/>
                      <a:pt x="1263" y="454"/>
                    </a:cubicBezTo>
                    <a:close/>
                    <a:moveTo>
                      <a:pt x="132" y="1313"/>
                    </a:moveTo>
                    <a:cubicBezTo>
                      <a:pt x="125" y="1331"/>
                      <a:pt x="125" y="1331"/>
                      <a:pt x="125" y="1331"/>
                    </a:cubicBezTo>
                    <a:cubicBezTo>
                      <a:pt x="127" y="1343"/>
                      <a:pt x="127" y="1343"/>
                      <a:pt x="127" y="1343"/>
                    </a:cubicBezTo>
                    <a:cubicBezTo>
                      <a:pt x="143" y="1333"/>
                      <a:pt x="143" y="1333"/>
                      <a:pt x="143" y="1333"/>
                    </a:cubicBezTo>
                    <a:lnTo>
                      <a:pt x="132" y="1313"/>
                    </a:lnTo>
                    <a:close/>
                    <a:moveTo>
                      <a:pt x="2786" y="403"/>
                    </a:moveTo>
                    <a:cubicBezTo>
                      <a:pt x="2802" y="409"/>
                      <a:pt x="2824" y="395"/>
                      <a:pt x="2824" y="395"/>
                    </a:cubicBezTo>
                    <a:cubicBezTo>
                      <a:pt x="2865" y="394"/>
                      <a:pt x="2865" y="394"/>
                      <a:pt x="2865" y="394"/>
                    </a:cubicBezTo>
                    <a:cubicBezTo>
                      <a:pt x="2865" y="394"/>
                      <a:pt x="2891" y="404"/>
                      <a:pt x="2899" y="398"/>
                    </a:cubicBezTo>
                    <a:cubicBezTo>
                      <a:pt x="2906" y="393"/>
                      <a:pt x="2900" y="370"/>
                      <a:pt x="2883" y="366"/>
                    </a:cubicBezTo>
                    <a:cubicBezTo>
                      <a:pt x="2865" y="362"/>
                      <a:pt x="2849" y="367"/>
                      <a:pt x="2849" y="367"/>
                    </a:cubicBezTo>
                    <a:cubicBezTo>
                      <a:pt x="2823" y="367"/>
                      <a:pt x="2823" y="367"/>
                      <a:pt x="2823" y="367"/>
                    </a:cubicBezTo>
                    <a:cubicBezTo>
                      <a:pt x="2823" y="367"/>
                      <a:pt x="2793" y="355"/>
                      <a:pt x="2782" y="364"/>
                    </a:cubicBezTo>
                    <a:cubicBezTo>
                      <a:pt x="2772" y="372"/>
                      <a:pt x="2768" y="378"/>
                      <a:pt x="2768" y="378"/>
                    </a:cubicBezTo>
                    <a:cubicBezTo>
                      <a:pt x="2781" y="385"/>
                      <a:pt x="2781" y="385"/>
                      <a:pt x="2781" y="385"/>
                    </a:cubicBezTo>
                    <a:cubicBezTo>
                      <a:pt x="2781" y="385"/>
                      <a:pt x="2772" y="397"/>
                      <a:pt x="2786" y="403"/>
                    </a:cubicBezTo>
                    <a:close/>
                    <a:moveTo>
                      <a:pt x="2471" y="347"/>
                    </a:moveTo>
                    <a:cubicBezTo>
                      <a:pt x="2457" y="346"/>
                      <a:pt x="2380" y="337"/>
                      <a:pt x="2339" y="339"/>
                    </a:cubicBezTo>
                    <a:cubicBezTo>
                      <a:pt x="2300" y="340"/>
                      <a:pt x="2311" y="339"/>
                      <a:pt x="2310" y="347"/>
                    </a:cubicBezTo>
                    <a:cubicBezTo>
                      <a:pt x="2308" y="356"/>
                      <a:pt x="2294" y="359"/>
                      <a:pt x="2260" y="367"/>
                    </a:cubicBezTo>
                    <a:cubicBezTo>
                      <a:pt x="2227" y="374"/>
                      <a:pt x="2259" y="375"/>
                      <a:pt x="2257" y="397"/>
                    </a:cubicBezTo>
                    <a:cubicBezTo>
                      <a:pt x="2245" y="414"/>
                      <a:pt x="2245" y="414"/>
                      <a:pt x="2245" y="414"/>
                    </a:cubicBezTo>
                    <a:cubicBezTo>
                      <a:pt x="2265" y="426"/>
                      <a:pt x="2265" y="426"/>
                      <a:pt x="2265" y="426"/>
                    </a:cubicBezTo>
                    <a:cubicBezTo>
                      <a:pt x="2318" y="404"/>
                      <a:pt x="2318" y="404"/>
                      <a:pt x="2318" y="404"/>
                    </a:cubicBezTo>
                    <a:cubicBezTo>
                      <a:pt x="2318" y="404"/>
                      <a:pt x="2299" y="397"/>
                      <a:pt x="2323" y="390"/>
                    </a:cubicBezTo>
                    <a:cubicBezTo>
                      <a:pt x="2348" y="383"/>
                      <a:pt x="2365" y="403"/>
                      <a:pt x="2365" y="403"/>
                    </a:cubicBezTo>
                    <a:cubicBezTo>
                      <a:pt x="2403" y="398"/>
                      <a:pt x="2403" y="398"/>
                      <a:pt x="2403" y="398"/>
                    </a:cubicBezTo>
                    <a:cubicBezTo>
                      <a:pt x="2398" y="383"/>
                      <a:pt x="2398" y="383"/>
                      <a:pt x="2398" y="383"/>
                    </a:cubicBezTo>
                    <a:cubicBezTo>
                      <a:pt x="2398" y="383"/>
                      <a:pt x="2447" y="381"/>
                      <a:pt x="2457" y="369"/>
                    </a:cubicBezTo>
                    <a:cubicBezTo>
                      <a:pt x="2467" y="358"/>
                      <a:pt x="2484" y="347"/>
                      <a:pt x="2471" y="347"/>
                    </a:cubicBezTo>
                    <a:close/>
                    <a:moveTo>
                      <a:pt x="2526" y="101"/>
                    </a:moveTo>
                    <a:cubicBezTo>
                      <a:pt x="2489" y="105"/>
                      <a:pt x="2489" y="105"/>
                      <a:pt x="2489" y="105"/>
                    </a:cubicBezTo>
                    <a:cubicBezTo>
                      <a:pt x="2503" y="123"/>
                      <a:pt x="2503" y="123"/>
                      <a:pt x="2503" y="123"/>
                    </a:cubicBezTo>
                    <a:lnTo>
                      <a:pt x="2526" y="101"/>
                    </a:lnTo>
                    <a:close/>
                    <a:moveTo>
                      <a:pt x="2406" y="324"/>
                    </a:moveTo>
                    <a:cubicBezTo>
                      <a:pt x="2417" y="317"/>
                      <a:pt x="2442" y="298"/>
                      <a:pt x="2438" y="290"/>
                    </a:cubicBezTo>
                    <a:cubicBezTo>
                      <a:pt x="2434" y="281"/>
                      <a:pt x="2400" y="283"/>
                      <a:pt x="2389" y="284"/>
                    </a:cubicBezTo>
                    <a:cubicBezTo>
                      <a:pt x="2366" y="286"/>
                      <a:pt x="2322" y="301"/>
                      <a:pt x="2334" y="309"/>
                    </a:cubicBezTo>
                    <a:cubicBezTo>
                      <a:pt x="2346" y="316"/>
                      <a:pt x="2406" y="324"/>
                      <a:pt x="2406" y="324"/>
                    </a:cubicBezTo>
                    <a:close/>
                    <a:moveTo>
                      <a:pt x="2634" y="123"/>
                    </a:moveTo>
                    <a:cubicBezTo>
                      <a:pt x="2598" y="131"/>
                      <a:pt x="2598" y="131"/>
                      <a:pt x="2598" y="131"/>
                    </a:cubicBezTo>
                    <a:cubicBezTo>
                      <a:pt x="2623" y="142"/>
                      <a:pt x="2623" y="142"/>
                      <a:pt x="2623" y="142"/>
                    </a:cubicBezTo>
                    <a:cubicBezTo>
                      <a:pt x="2623" y="142"/>
                      <a:pt x="2609" y="146"/>
                      <a:pt x="2611" y="156"/>
                    </a:cubicBezTo>
                    <a:cubicBezTo>
                      <a:pt x="2613" y="165"/>
                      <a:pt x="2640" y="162"/>
                      <a:pt x="2640" y="162"/>
                    </a:cubicBezTo>
                    <a:cubicBezTo>
                      <a:pt x="2627" y="171"/>
                      <a:pt x="2627" y="171"/>
                      <a:pt x="2627" y="171"/>
                    </a:cubicBezTo>
                    <a:cubicBezTo>
                      <a:pt x="2627" y="171"/>
                      <a:pt x="2645" y="175"/>
                      <a:pt x="2659" y="184"/>
                    </a:cubicBezTo>
                    <a:cubicBezTo>
                      <a:pt x="2673" y="192"/>
                      <a:pt x="2698" y="172"/>
                      <a:pt x="2698" y="172"/>
                    </a:cubicBezTo>
                    <a:cubicBezTo>
                      <a:pt x="2714" y="164"/>
                      <a:pt x="2714" y="164"/>
                      <a:pt x="2714" y="164"/>
                    </a:cubicBezTo>
                    <a:cubicBezTo>
                      <a:pt x="2714" y="164"/>
                      <a:pt x="2719" y="170"/>
                      <a:pt x="2725" y="181"/>
                    </a:cubicBezTo>
                    <a:cubicBezTo>
                      <a:pt x="2732" y="191"/>
                      <a:pt x="2756" y="173"/>
                      <a:pt x="2765" y="171"/>
                    </a:cubicBezTo>
                    <a:cubicBezTo>
                      <a:pt x="2774" y="169"/>
                      <a:pt x="2787" y="155"/>
                      <a:pt x="2787" y="155"/>
                    </a:cubicBezTo>
                    <a:cubicBezTo>
                      <a:pt x="2795" y="164"/>
                      <a:pt x="2795" y="164"/>
                      <a:pt x="2795" y="164"/>
                    </a:cubicBezTo>
                    <a:cubicBezTo>
                      <a:pt x="2795" y="164"/>
                      <a:pt x="2808" y="151"/>
                      <a:pt x="2810" y="146"/>
                    </a:cubicBezTo>
                    <a:cubicBezTo>
                      <a:pt x="2812" y="141"/>
                      <a:pt x="2865" y="143"/>
                      <a:pt x="2877" y="143"/>
                    </a:cubicBezTo>
                    <a:cubicBezTo>
                      <a:pt x="2889" y="143"/>
                      <a:pt x="2886" y="129"/>
                      <a:pt x="2886" y="129"/>
                    </a:cubicBezTo>
                    <a:cubicBezTo>
                      <a:pt x="2844" y="128"/>
                      <a:pt x="2844" y="128"/>
                      <a:pt x="2844" y="128"/>
                    </a:cubicBezTo>
                    <a:cubicBezTo>
                      <a:pt x="2864" y="117"/>
                      <a:pt x="2864" y="117"/>
                      <a:pt x="2864" y="117"/>
                    </a:cubicBezTo>
                    <a:cubicBezTo>
                      <a:pt x="2864" y="117"/>
                      <a:pt x="2872" y="97"/>
                      <a:pt x="2867" y="90"/>
                    </a:cubicBezTo>
                    <a:cubicBezTo>
                      <a:pt x="2863" y="84"/>
                      <a:pt x="2829" y="102"/>
                      <a:pt x="2829" y="102"/>
                    </a:cubicBezTo>
                    <a:cubicBezTo>
                      <a:pt x="2826" y="85"/>
                      <a:pt x="2826" y="85"/>
                      <a:pt x="2826" y="85"/>
                    </a:cubicBezTo>
                    <a:cubicBezTo>
                      <a:pt x="2794" y="91"/>
                      <a:pt x="2794" y="91"/>
                      <a:pt x="2794" y="91"/>
                    </a:cubicBezTo>
                    <a:cubicBezTo>
                      <a:pt x="2794" y="91"/>
                      <a:pt x="2791" y="71"/>
                      <a:pt x="2781" y="60"/>
                    </a:cubicBezTo>
                    <a:cubicBezTo>
                      <a:pt x="2772" y="49"/>
                      <a:pt x="2730" y="72"/>
                      <a:pt x="2730" y="72"/>
                    </a:cubicBezTo>
                    <a:cubicBezTo>
                      <a:pt x="2678" y="75"/>
                      <a:pt x="2678" y="75"/>
                      <a:pt x="2678" y="75"/>
                    </a:cubicBezTo>
                    <a:cubicBezTo>
                      <a:pt x="2695" y="88"/>
                      <a:pt x="2695" y="88"/>
                      <a:pt x="2695" y="88"/>
                    </a:cubicBezTo>
                    <a:cubicBezTo>
                      <a:pt x="2695" y="88"/>
                      <a:pt x="2658" y="85"/>
                      <a:pt x="2645" y="89"/>
                    </a:cubicBezTo>
                    <a:cubicBezTo>
                      <a:pt x="2633" y="93"/>
                      <a:pt x="2653" y="106"/>
                      <a:pt x="2653" y="106"/>
                    </a:cubicBezTo>
                    <a:cubicBezTo>
                      <a:pt x="2653" y="106"/>
                      <a:pt x="2596" y="100"/>
                      <a:pt x="2592" y="114"/>
                    </a:cubicBezTo>
                    <a:cubicBezTo>
                      <a:pt x="2587" y="128"/>
                      <a:pt x="2634" y="123"/>
                      <a:pt x="2634" y="123"/>
                    </a:cubicBezTo>
                    <a:close/>
                    <a:moveTo>
                      <a:pt x="2644" y="199"/>
                    </a:moveTo>
                    <a:cubicBezTo>
                      <a:pt x="2622" y="203"/>
                      <a:pt x="2622" y="213"/>
                      <a:pt x="2622" y="213"/>
                    </a:cubicBezTo>
                    <a:cubicBezTo>
                      <a:pt x="2640" y="216"/>
                      <a:pt x="2640" y="216"/>
                      <a:pt x="2640" y="216"/>
                    </a:cubicBezTo>
                    <a:cubicBezTo>
                      <a:pt x="2655" y="216"/>
                      <a:pt x="2667" y="195"/>
                      <a:pt x="2644" y="199"/>
                    </a:cubicBezTo>
                    <a:close/>
                    <a:moveTo>
                      <a:pt x="2488" y="226"/>
                    </a:moveTo>
                    <a:cubicBezTo>
                      <a:pt x="2484" y="226"/>
                      <a:pt x="2476" y="222"/>
                      <a:pt x="2476" y="222"/>
                    </a:cubicBezTo>
                    <a:cubicBezTo>
                      <a:pt x="2476" y="222"/>
                      <a:pt x="2416" y="222"/>
                      <a:pt x="2416" y="230"/>
                    </a:cubicBezTo>
                    <a:cubicBezTo>
                      <a:pt x="2416" y="239"/>
                      <a:pt x="2435" y="241"/>
                      <a:pt x="2435" y="241"/>
                    </a:cubicBezTo>
                    <a:cubicBezTo>
                      <a:pt x="2436" y="253"/>
                      <a:pt x="2436" y="253"/>
                      <a:pt x="2436" y="253"/>
                    </a:cubicBezTo>
                    <a:cubicBezTo>
                      <a:pt x="2436" y="253"/>
                      <a:pt x="2486" y="258"/>
                      <a:pt x="2490" y="256"/>
                    </a:cubicBezTo>
                    <a:cubicBezTo>
                      <a:pt x="2494" y="254"/>
                      <a:pt x="2506" y="255"/>
                      <a:pt x="2512" y="255"/>
                    </a:cubicBezTo>
                    <a:cubicBezTo>
                      <a:pt x="2510" y="263"/>
                      <a:pt x="2508" y="274"/>
                      <a:pt x="2508" y="274"/>
                    </a:cubicBezTo>
                    <a:cubicBezTo>
                      <a:pt x="2471" y="301"/>
                      <a:pt x="2471" y="301"/>
                      <a:pt x="2471" y="301"/>
                    </a:cubicBezTo>
                    <a:cubicBezTo>
                      <a:pt x="2485" y="307"/>
                      <a:pt x="2485" y="307"/>
                      <a:pt x="2485" y="307"/>
                    </a:cubicBezTo>
                    <a:cubicBezTo>
                      <a:pt x="2485" y="307"/>
                      <a:pt x="2461" y="322"/>
                      <a:pt x="2473" y="322"/>
                    </a:cubicBezTo>
                    <a:cubicBezTo>
                      <a:pt x="2485" y="322"/>
                      <a:pt x="2503" y="312"/>
                      <a:pt x="2503" y="312"/>
                    </a:cubicBezTo>
                    <a:cubicBezTo>
                      <a:pt x="2503" y="312"/>
                      <a:pt x="2494" y="325"/>
                      <a:pt x="2513" y="324"/>
                    </a:cubicBezTo>
                    <a:cubicBezTo>
                      <a:pt x="2532" y="323"/>
                      <a:pt x="2568" y="311"/>
                      <a:pt x="2568" y="311"/>
                    </a:cubicBezTo>
                    <a:cubicBezTo>
                      <a:pt x="2569" y="325"/>
                      <a:pt x="2569" y="325"/>
                      <a:pt x="2569" y="325"/>
                    </a:cubicBezTo>
                    <a:cubicBezTo>
                      <a:pt x="2614" y="322"/>
                      <a:pt x="2614" y="322"/>
                      <a:pt x="2614" y="322"/>
                    </a:cubicBezTo>
                    <a:cubicBezTo>
                      <a:pt x="2667" y="332"/>
                      <a:pt x="2667" y="332"/>
                      <a:pt x="2667" y="332"/>
                    </a:cubicBezTo>
                    <a:cubicBezTo>
                      <a:pt x="2731" y="327"/>
                      <a:pt x="2731" y="327"/>
                      <a:pt x="2731" y="327"/>
                    </a:cubicBezTo>
                    <a:cubicBezTo>
                      <a:pt x="2749" y="312"/>
                      <a:pt x="2749" y="312"/>
                      <a:pt x="2749" y="312"/>
                    </a:cubicBezTo>
                    <a:cubicBezTo>
                      <a:pt x="2749" y="312"/>
                      <a:pt x="2738" y="326"/>
                      <a:pt x="2751" y="327"/>
                    </a:cubicBezTo>
                    <a:cubicBezTo>
                      <a:pt x="2764" y="328"/>
                      <a:pt x="2839" y="326"/>
                      <a:pt x="2839" y="326"/>
                    </a:cubicBezTo>
                    <a:cubicBezTo>
                      <a:pt x="2846" y="312"/>
                      <a:pt x="2846" y="312"/>
                      <a:pt x="2846" y="312"/>
                    </a:cubicBezTo>
                    <a:cubicBezTo>
                      <a:pt x="2890" y="294"/>
                      <a:pt x="2890" y="294"/>
                      <a:pt x="2890" y="294"/>
                    </a:cubicBezTo>
                    <a:cubicBezTo>
                      <a:pt x="2879" y="290"/>
                      <a:pt x="2879" y="290"/>
                      <a:pt x="2879" y="290"/>
                    </a:cubicBezTo>
                    <a:cubicBezTo>
                      <a:pt x="2879" y="281"/>
                      <a:pt x="2879" y="281"/>
                      <a:pt x="2879" y="281"/>
                    </a:cubicBezTo>
                    <a:cubicBezTo>
                      <a:pt x="2879" y="281"/>
                      <a:pt x="2834" y="270"/>
                      <a:pt x="2818" y="270"/>
                    </a:cubicBezTo>
                    <a:cubicBezTo>
                      <a:pt x="2802" y="270"/>
                      <a:pt x="2681" y="294"/>
                      <a:pt x="2681" y="294"/>
                    </a:cubicBezTo>
                    <a:cubicBezTo>
                      <a:pt x="2681" y="294"/>
                      <a:pt x="2666" y="283"/>
                      <a:pt x="2658" y="282"/>
                    </a:cubicBezTo>
                    <a:cubicBezTo>
                      <a:pt x="2651" y="281"/>
                      <a:pt x="2621" y="294"/>
                      <a:pt x="2621" y="294"/>
                    </a:cubicBezTo>
                    <a:cubicBezTo>
                      <a:pt x="2608" y="280"/>
                      <a:pt x="2608" y="280"/>
                      <a:pt x="2608" y="280"/>
                    </a:cubicBezTo>
                    <a:cubicBezTo>
                      <a:pt x="2596" y="286"/>
                      <a:pt x="2596" y="286"/>
                      <a:pt x="2596" y="286"/>
                    </a:cubicBezTo>
                    <a:cubicBezTo>
                      <a:pt x="2574" y="282"/>
                      <a:pt x="2574" y="282"/>
                      <a:pt x="2574" y="282"/>
                    </a:cubicBezTo>
                    <a:cubicBezTo>
                      <a:pt x="2596" y="274"/>
                      <a:pt x="2596" y="274"/>
                      <a:pt x="2596" y="274"/>
                    </a:cubicBezTo>
                    <a:cubicBezTo>
                      <a:pt x="2583" y="268"/>
                      <a:pt x="2583" y="268"/>
                      <a:pt x="2583" y="268"/>
                    </a:cubicBezTo>
                    <a:cubicBezTo>
                      <a:pt x="2546" y="272"/>
                      <a:pt x="2546" y="272"/>
                      <a:pt x="2546" y="272"/>
                    </a:cubicBezTo>
                    <a:cubicBezTo>
                      <a:pt x="2570" y="265"/>
                      <a:pt x="2570" y="265"/>
                      <a:pt x="2570" y="265"/>
                    </a:cubicBezTo>
                    <a:cubicBezTo>
                      <a:pt x="2569" y="260"/>
                      <a:pt x="2569" y="260"/>
                      <a:pt x="2569" y="260"/>
                    </a:cubicBezTo>
                    <a:cubicBezTo>
                      <a:pt x="2615" y="259"/>
                      <a:pt x="2615" y="259"/>
                      <a:pt x="2615" y="259"/>
                    </a:cubicBezTo>
                    <a:cubicBezTo>
                      <a:pt x="2592" y="251"/>
                      <a:pt x="2592" y="251"/>
                      <a:pt x="2592" y="251"/>
                    </a:cubicBezTo>
                    <a:cubicBezTo>
                      <a:pt x="2576" y="251"/>
                      <a:pt x="2576" y="251"/>
                      <a:pt x="2576" y="251"/>
                    </a:cubicBezTo>
                    <a:cubicBezTo>
                      <a:pt x="2576" y="251"/>
                      <a:pt x="2588" y="241"/>
                      <a:pt x="2578" y="240"/>
                    </a:cubicBezTo>
                    <a:cubicBezTo>
                      <a:pt x="2570" y="239"/>
                      <a:pt x="2539" y="241"/>
                      <a:pt x="2523" y="244"/>
                    </a:cubicBezTo>
                    <a:cubicBezTo>
                      <a:pt x="2521" y="237"/>
                      <a:pt x="2492" y="226"/>
                      <a:pt x="2488" y="226"/>
                    </a:cubicBezTo>
                    <a:close/>
                    <a:moveTo>
                      <a:pt x="2173" y="281"/>
                    </a:moveTo>
                    <a:cubicBezTo>
                      <a:pt x="2182" y="281"/>
                      <a:pt x="2226" y="288"/>
                      <a:pt x="2226" y="288"/>
                    </a:cubicBezTo>
                    <a:cubicBezTo>
                      <a:pt x="2226" y="288"/>
                      <a:pt x="2202" y="308"/>
                      <a:pt x="2217" y="308"/>
                    </a:cubicBezTo>
                    <a:cubicBezTo>
                      <a:pt x="2232" y="308"/>
                      <a:pt x="2270" y="308"/>
                      <a:pt x="2270" y="308"/>
                    </a:cubicBezTo>
                    <a:cubicBezTo>
                      <a:pt x="2284" y="308"/>
                      <a:pt x="2309" y="302"/>
                      <a:pt x="2305" y="294"/>
                    </a:cubicBezTo>
                    <a:cubicBezTo>
                      <a:pt x="2301" y="285"/>
                      <a:pt x="2341" y="282"/>
                      <a:pt x="2339" y="273"/>
                    </a:cubicBezTo>
                    <a:cubicBezTo>
                      <a:pt x="2338" y="265"/>
                      <a:pt x="2376" y="259"/>
                      <a:pt x="2362" y="247"/>
                    </a:cubicBezTo>
                    <a:cubicBezTo>
                      <a:pt x="2348" y="236"/>
                      <a:pt x="2329" y="244"/>
                      <a:pt x="2329" y="244"/>
                    </a:cubicBezTo>
                    <a:cubicBezTo>
                      <a:pt x="2329" y="244"/>
                      <a:pt x="2282" y="229"/>
                      <a:pt x="2279" y="238"/>
                    </a:cubicBezTo>
                    <a:cubicBezTo>
                      <a:pt x="2276" y="246"/>
                      <a:pt x="2276" y="267"/>
                      <a:pt x="2276" y="267"/>
                    </a:cubicBezTo>
                    <a:cubicBezTo>
                      <a:pt x="2276" y="267"/>
                      <a:pt x="2255" y="242"/>
                      <a:pt x="2244" y="251"/>
                    </a:cubicBezTo>
                    <a:cubicBezTo>
                      <a:pt x="2232" y="259"/>
                      <a:pt x="2222" y="283"/>
                      <a:pt x="2213" y="276"/>
                    </a:cubicBezTo>
                    <a:cubicBezTo>
                      <a:pt x="2205" y="270"/>
                      <a:pt x="2200" y="245"/>
                      <a:pt x="2191" y="243"/>
                    </a:cubicBezTo>
                    <a:cubicBezTo>
                      <a:pt x="2181" y="241"/>
                      <a:pt x="2155" y="243"/>
                      <a:pt x="2156" y="256"/>
                    </a:cubicBezTo>
                    <a:cubicBezTo>
                      <a:pt x="2157" y="269"/>
                      <a:pt x="2165" y="281"/>
                      <a:pt x="2173" y="281"/>
                    </a:cubicBezTo>
                    <a:close/>
                    <a:moveTo>
                      <a:pt x="2477" y="192"/>
                    </a:moveTo>
                    <a:cubicBezTo>
                      <a:pt x="2487" y="195"/>
                      <a:pt x="2490" y="205"/>
                      <a:pt x="2490" y="205"/>
                    </a:cubicBezTo>
                    <a:cubicBezTo>
                      <a:pt x="2490" y="205"/>
                      <a:pt x="2532" y="202"/>
                      <a:pt x="2552" y="201"/>
                    </a:cubicBezTo>
                    <a:cubicBezTo>
                      <a:pt x="2571" y="200"/>
                      <a:pt x="2528" y="189"/>
                      <a:pt x="2528" y="189"/>
                    </a:cubicBezTo>
                    <a:cubicBezTo>
                      <a:pt x="2528" y="189"/>
                      <a:pt x="2537" y="179"/>
                      <a:pt x="2547" y="177"/>
                    </a:cubicBezTo>
                    <a:cubicBezTo>
                      <a:pt x="2558" y="175"/>
                      <a:pt x="2518" y="162"/>
                      <a:pt x="2488" y="156"/>
                    </a:cubicBezTo>
                    <a:cubicBezTo>
                      <a:pt x="2488" y="156"/>
                      <a:pt x="2464" y="160"/>
                      <a:pt x="2460" y="164"/>
                    </a:cubicBezTo>
                    <a:cubicBezTo>
                      <a:pt x="2456" y="169"/>
                      <a:pt x="2468" y="190"/>
                      <a:pt x="2477" y="192"/>
                    </a:cubicBezTo>
                    <a:close/>
                    <a:moveTo>
                      <a:pt x="2188" y="339"/>
                    </a:moveTo>
                    <a:cubicBezTo>
                      <a:pt x="2188" y="339"/>
                      <a:pt x="2127" y="341"/>
                      <a:pt x="2093" y="352"/>
                    </a:cubicBezTo>
                    <a:cubicBezTo>
                      <a:pt x="2060" y="363"/>
                      <a:pt x="2112" y="372"/>
                      <a:pt x="2101" y="385"/>
                    </a:cubicBezTo>
                    <a:cubicBezTo>
                      <a:pt x="2090" y="399"/>
                      <a:pt x="2068" y="364"/>
                      <a:pt x="2030" y="380"/>
                    </a:cubicBezTo>
                    <a:cubicBezTo>
                      <a:pt x="2042" y="405"/>
                      <a:pt x="2042" y="405"/>
                      <a:pt x="2042" y="405"/>
                    </a:cubicBezTo>
                    <a:cubicBezTo>
                      <a:pt x="2042" y="405"/>
                      <a:pt x="2048" y="415"/>
                      <a:pt x="2065" y="418"/>
                    </a:cubicBezTo>
                    <a:cubicBezTo>
                      <a:pt x="2083" y="421"/>
                      <a:pt x="2082" y="456"/>
                      <a:pt x="2082" y="456"/>
                    </a:cubicBezTo>
                    <a:cubicBezTo>
                      <a:pt x="2082" y="456"/>
                      <a:pt x="2152" y="447"/>
                      <a:pt x="2174" y="442"/>
                    </a:cubicBezTo>
                    <a:cubicBezTo>
                      <a:pt x="2196" y="436"/>
                      <a:pt x="2196" y="395"/>
                      <a:pt x="2196" y="395"/>
                    </a:cubicBezTo>
                    <a:cubicBezTo>
                      <a:pt x="2152" y="385"/>
                      <a:pt x="2152" y="385"/>
                      <a:pt x="2152" y="385"/>
                    </a:cubicBezTo>
                    <a:cubicBezTo>
                      <a:pt x="2152" y="385"/>
                      <a:pt x="2205" y="367"/>
                      <a:pt x="2232" y="358"/>
                    </a:cubicBezTo>
                    <a:cubicBezTo>
                      <a:pt x="2258" y="348"/>
                      <a:pt x="2188" y="339"/>
                      <a:pt x="2188" y="339"/>
                    </a:cubicBezTo>
                    <a:close/>
                    <a:moveTo>
                      <a:pt x="1929" y="499"/>
                    </a:moveTo>
                    <a:cubicBezTo>
                      <a:pt x="1927" y="493"/>
                      <a:pt x="1862" y="494"/>
                      <a:pt x="1862" y="494"/>
                    </a:cubicBezTo>
                    <a:cubicBezTo>
                      <a:pt x="1915" y="466"/>
                      <a:pt x="1915" y="466"/>
                      <a:pt x="1915" y="466"/>
                    </a:cubicBezTo>
                    <a:cubicBezTo>
                      <a:pt x="1915" y="466"/>
                      <a:pt x="1947" y="392"/>
                      <a:pt x="1918" y="383"/>
                    </a:cubicBezTo>
                    <a:cubicBezTo>
                      <a:pt x="1891" y="375"/>
                      <a:pt x="1852" y="393"/>
                      <a:pt x="1852" y="393"/>
                    </a:cubicBezTo>
                    <a:cubicBezTo>
                      <a:pt x="1852" y="393"/>
                      <a:pt x="1826" y="447"/>
                      <a:pt x="1802" y="450"/>
                    </a:cubicBezTo>
                    <a:cubicBezTo>
                      <a:pt x="1778" y="453"/>
                      <a:pt x="1818" y="413"/>
                      <a:pt x="1816" y="403"/>
                    </a:cubicBezTo>
                    <a:cubicBezTo>
                      <a:pt x="1814" y="393"/>
                      <a:pt x="1750" y="392"/>
                      <a:pt x="1750" y="392"/>
                    </a:cubicBezTo>
                    <a:cubicBezTo>
                      <a:pt x="1744" y="405"/>
                      <a:pt x="1744" y="405"/>
                      <a:pt x="1744" y="405"/>
                    </a:cubicBezTo>
                    <a:cubicBezTo>
                      <a:pt x="1744" y="405"/>
                      <a:pt x="1708" y="420"/>
                      <a:pt x="1671" y="423"/>
                    </a:cubicBezTo>
                    <a:cubicBezTo>
                      <a:pt x="1635" y="425"/>
                      <a:pt x="1687" y="412"/>
                      <a:pt x="1723" y="400"/>
                    </a:cubicBezTo>
                    <a:cubicBezTo>
                      <a:pt x="1761" y="388"/>
                      <a:pt x="1704" y="386"/>
                      <a:pt x="1704" y="386"/>
                    </a:cubicBezTo>
                    <a:cubicBezTo>
                      <a:pt x="1664" y="398"/>
                      <a:pt x="1664" y="398"/>
                      <a:pt x="1664" y="398"/>
                    </a:cubicBezTo>
                    <a:cubicBezTo>
                      <a:pt x="1636" y="401"/>
                      <a:pt x="1636" y="401"/>
                      <a:pt x="1636" y="401"/>
                    </a:cubicBezTo>
                    <a:cubicBezTo>
                      <a:pt x="1636" y="401"/>
                      <a:pt x="1651" y="391"/>
                      <a:pt x="1667" y="380"/>
                    </a:cubicBezTo>
                    <a:cubicBezTo>
                      <a:pt x="1682" y="369"/>
                      <a:pt x="1663" y="371"/>
                      <a:pt x="1663" y="371"/>
                    </a:cubicBezTo>
                    <a:cubicBezTo>
                      <a:pt x="1564" y="402"/>
                      <a:pt x="1564" y="402"/>
                      <a:pt x="1564" y="402"/>
                    </a:cubicBezTo>
                    <a:cubicBezTo>
                      <a:pt x="1550" y="403"/>
                      <a:pt x="1550" y="403"/>
                      <a:pt x="1550" y="403"/>
                    </a:cubicBezTo>
                    <a:cubicBezTo>
                      <a:pt x="1494" y="420"/>
                      <a:pt x="1494" y="420"/>
                      <a:pt x="1494" y="420"/>
                    </a:cubicBezTo>
                    <a:cubicBezTo>
                      <a:pt x="1496" y="428"/>
                      <a:pt x="1496" y="428"/>
                      <a:pt x="1496" y="428"/>
                    </a:cubicBezTo>
                    <a:cubicBezTo>
                      <a:pt x="1456" y="443"/>
                      <a:pt x="1456" y="443"/>
                      <a:pt x="1456" y="443"/>
                    </a:cubicBezTo>
                    <a:cubicBezTo>
                      <a:pt x="1447" y="453"/>
                      <a:pt x="1447" y="453"/>
                      <a:pt x="1447" y="453"/>
                    </a:cubicBezTo>
                    <a:cubicBezTo>
                      <a:pt x="1465" y="461"/>
                      <a:pt x="1465" y="461"/>
                      <a:pt x="1465" y="461"/>
                    </a:cubicBezTo>
                    <a:cubicBezTo>
                      <a:pt x="1465" y="461"/>
                      <a:pt x="1487" y="446"/>
                      <a:pt x="1492" y="458"/>
                    </a:cubicBezTo>
                    <a:cubicBezTo>
                      <a:pt x="1497" y="470"/>
                      <a:pt x="1451" y="464"/>
                      <a:pt x="1440" y="483"/>
                    </a:cubicBezTo>
                    <a:cubicBezTo>
                      <a:pt x="1428" y="503"/>
                      <a:pt x="1587" y="484"/>
                      <a:pt x="1565" y="502"/>
                    </a:cubicBezTo>
                    <a:cubicBezTo>
                      <a:pt x="1544" y="519"/>
                      <a:pt x="1417" y="508"/>
                      <a:pt x="1406" y="525"/>
                    </a:cubicBezTo>
                    <a:cubicBezTo>
                      <a:pt x="1395" y="542"/>
                      <a:pt x="1427" y="540"/>
                      <a:pt x="1450" y="552"/>
                    </a:cubicBezTo>
                    <a:cubicBezTo>
                      <a:pt x="1473" y="564"/>
                      <a:pt x="1438" y="557"/>
                      <a:pt x="1434" y="574"/>
                    </a:cubicBezTo>
                    <a:cubicBezTo>
                      <a:pt x="1430" y="590"/>
                      <a:pt x="1533" y="582"/>
                      <a:pt x="1533" y="582"/>
                    </a:cubicBezTo>
                    <a:cubicBezTo>
                      <a:pt x="1533" y="582"/>
                      <a:pt x="1702" y="566"/>
                      <a:pt x="1741" y="554"/>
                    </a:cubicBezTo>
                    <a:cubicBezTo>
                      <a:pt x="1768" y="545"/>
                      <a:pt x="1819" y="583"/>
                      <a:pt x="1851" y="586"/>
                    </a:cubicBezTo>
                    <a:cubicBezTo>
                      <a:pt x="1884" y="588"/>
                      <a:pt x="1895" y="551"/>
                      <a:pt x="1895" y="551"/>
                    </a:cubicBezTo>
                    <a:cubicBezTo>
                      <a:pt x="1843" y="550"/>
                      <a:pt x="1843" y="550"/>
                      <a:pt x="1843" y="550"/>
                    </a:cubicBezTo>
                    <a:cubicBezTo>
                      <a:pt x="1865" y="533"/>
                      <a:pt x="1865" y="533"/>
                      <a:pt x="1865" y="533"/>
                    </a:cubicBezTo>
                    <a:cubicBezTo>
                      <a:pt x="1865" y="533"/>
                      <a:pt x="1897" y="539"/>
                      <a:pt x="1929" y="532"/>
                    </a:cubicBezTo>
                    <a:cubicBezTo>
                      <a:pt x="1962" y="525"/>
                      <a:pt x="1931" y="506"/>
                      <a:pt x="1929" y="499"/>
                    </a:cubicBezTo>
                    <a:close/>
                    <a:moveTo>
                      <a:pt x="1909" y="590"/>
                    </a:moveTo>
                    <a:cubicBezTo>
                      <a:pt x="1941" y="591"/>
                      <a:pt x="1947" y="573"/>
                      <a:pt x="1925" y="574"/>
                    </a:cubicBezTo>
                    <a:cubicBezTo>
                      <a:pt x="1903" y="574"/>
                      <a:pt x="1909" y="590"/>
                      <a:pt x="1909" y="590"/>
                    </a:cubicBezTo>
                    <a:close/>
                    <a:moveTo>
                      <a:pt x="2183" y="224"/>
                    </a:moveTo>
                    <a:cubicBezTo>
                      <a:pt x="2201" y="221"/>
                      <a:pt x="2202" y="193"/>
                      <a:pt x="2187" y="193"/>
                    </a:cubicBezTo>
                    <a:cubicBezTo>
                      <a:pt x="2173" y="193"/>
                      <a:pt x="2166" y="226"/>
                      <a:pt x="2183" y="224"/>
                    </a:cubicBezTo>
                    <a:close/>
                    <a:moveTo>
                      <a:pt x="2307" y="155"/>
                    </a:moveTo>
                    <a:cubicBezTo>
                      <a:pt x="2307" y="155"/>
                      <a:pt x="2289" y="172"/>
                      <a:pt x="2303" y="173"/>
                    </a:cubicBezTo>
                    <a:cubicBezTo>
                      <a:pt x="2317" y="174"/>
                      <a:pt x="2349" y="175"/>
                      <a:pt x="2349" y="175"/>
                    </a:cubicBezTo>
                    <a:cubicBezTo>
                      <a:pt x="2349" y="175"/>
                      <a:pt x="2363" y="191"/>
                      <a:pt x="2380" y="191"/>
                    </a:cubicBezTo>
                    <a:cubicBezTo>
                      <a:pt x="2398" y="191"/>
                      <a:pt x="2411" y="177"/>
                      <a:pt x="2411" y="177"/>
                    </a:cubicBezTo>
                    <a:cubicBezTo>
                      <a:pt x="2402" y="169"/>
                      <a:pt x="2402" y="169"/>
                      <a:pt x="2402" y="169"/>
                    </a:cubicBezTo>
                    <a:cubicBezTo>
                      <a:pt x="2423" y="165"/>
                      <a:pt x="2423" y="165"/>
                      <a:pt x="2423" y="165"/>
                    </a:cubicBezTo>
                    <a:cubicBezTo>
                      <a:pt x="2393" y="143"/>
                      <a:pt x="2393" y="143"/>
                      <a:pt x="2393" y="143"/>
                    </a:cubicBezTo>
                    <a:cubicBezTo>
                      <a:pt x="2365" y="147"/>
                      <a:pt x="2365" y="147"/>
                      <a:pt x="2365" y="147"/>
                    </a:cubicBezTo>
                    <a:cubicBezTo>
                      <a:pt x="2355" y="132"/>
                      <a:pt x="2355" y="132"/>
                      <a:pt x="2355" y="132"/>
                    </a:cubicBezTo>
                    <a:cubicBezTo>
                      <a:pt x="2336" y="132"/>
                      <a:pt x="2336" y="132"/>
                      <a:pt x="2336" y="132"/>
                    </a:cubicBezTo>
                    <a:cubicBezTo>
                      <a:pt x="2314" y="132"/>
                      <a:pt x="2279" y="132"/>
                      <a:pt x="2278" y="144"/>
                    </a:cubicBezTo>
                    <a:cubicBezTo>
                      <a:pt x="2277" y="156"/>
                      <a:pt x="2307" y="155"/>
                      <a:pt x="2307" y="155"/>
                    </a:cubicBezTo>
                    <a:close/>
                    <a:moveTo>
                      <a:pt x="2285" y="872"/>
                    </a:moveTo>
                    <a:cubicBezTo>
                      <a:pt x="2230" y="922"/>
                      <a:pt x="2320" y="886"/>
                      <a:pt x="2320" y="886"/>
                    </a:cubicBezTo>
                    <a:cubicBezTo>
                      <a:pt x="2366" y="843"/>
                      <a:pt x="2339" y="821"/>
                      <a:pt x="2285" y="872"/>
                    </a:cubicBezTo>
                    <a:close/>
                    <a:moveTo>
                      <a:pt x="2943" y="929"/>
                    </a:moveTo>
                    <a:cubicBezTo>
                      <a:pt x="2953" y="921"/>
                      <a:pt x="2946" y="918"/>
                      <a:pt x="2946" y="918"/>
                    </a:cubicBezTo>
                    <a:cubicBezTo>
                      <a:pt x="2946" y="918"/>
                      <a:pt x="2924" y="913"/>
                      <a:pt x="2921" y="922"/>
                    </a:cubicBezTo>
                    <a:cubicBezTo>
                      <a:pt x="2921" y="922"/>
                      <a:pt x="2932" y="936"/>
                      <a:pt x="2943" y="929"/>
                    </a:cubicBezTo>
                    <a:close/>
                    <a:moveTo>
                      <a:pt x="2077" y="1360"/>
                    </a:moveTo>
                    <a:cubicBezTo>
                      <a:pt x="2105" y="1356"/>
                      <a:pt x="2070" y="1342"/>
                      <a:pt x="2070" y="1342"/>
                    </a:cubicBezTo>
                    <a:cubicBezTo>
                      <a:pt x="2026" y="1351"/>
                      <a:pt x="2048" y="1363"/>
                      <a:pt x="2077" y="1360"/>
                    </a:cubicBezTo>
                    <a:close/>
                    <a:moveTo>
                      <a:pt x="3172" y="665"/>
                    </a:moveTo>
                    <a:cubicBezTo>
                      <a:pt x="3167" y="669"/>
                      <a:pt x="3155" y="660"/>
                      <a:pt x="3155" y="660"/>
                    </a:cubicBezTo>
                    <a:cubicBezTo>
                      <a:pt x="3133" y="673"/>
                      <a:pt x="3133" y="673"/>
                      <a:pt x="3133" y="673"/>
                    </a:cubicBezTo>
                    <a:cubicBezTo>
                      <a:pt x="3135" y="656"/>
                      <a:pt x="3135" y="656"/>
                      <a:pt x="3135" y="656"/>
                    </a:cubicBezTo>
                    <a:cubicBezTo>
                      <a:pt x="3107" y="656"/>
                      <a:pt x="3107" y="656"/>
                      <a:pt x="3107" y="656"/>
                    </a:cubicBezTo>
                    <a:cubicBezTo>
                      <a:pt x="3107" y="656"/>
                      <a:pt x="3139" y="646"/>
                      <a:pt x="3133" y="636"/>
                    </a:cubicBezTo>
                    <a:cubicBezTo>
                      <a:pt x="3128" y="625"/>
                      <a:pt x="3079" y="624"/>
                      <a:pt x="3079" y="624"/>
                    </a:cubicBezTo>
                    <a:cubicBezTo>
                      <a:pt x="3073" y="613"/>
                      <a:pt x="3073" y="613"/>
                      <a:pt x="3073" y="613"/>
                    </a:cubicBezTo>
                    <a:cubicBezTo>
                      <a:pt x="3041" y="612"/>
                      <a:pt x="3041" y="612"/>
                      <a:pt x="3041" y="612"/>
                    </a:cubicBezTo>
                    <a:cubicBezTo>
                      <a:pt x="2997" y="581"/>
                      <a:pt x="2997" y="581"/>
                      <a:pt x="2997" y="581"/>
                    </a:cubicBezTo>
                    <a:cubicBezTo>
                      <a:pt x="3044" y="578"/>
                      <a:pt x="3044" y="578"/>
                      <a:pt x="3044" y="578"/>
                    </a:cubicBezTo>
                    <a:cubicBezTo>
                      <a:pt x="3024" y="564"/>
                      <a:pt x="3024" y="564"/>
                      <a:pt x="3024" y="564"/>
                    </a:cubicBezTo>
                    <a:cubicBezTo>
                      <a:pt x="3024" y="564"/>
                      <a:pt x="3037" y="560"/>
                      <a:pt x="3041" y="560"/>
                    </a:cubicBezTo>
                    <a:cubicBezTo>
                      <a:pt x="3045" y="560"/>
                      <a:pt x="3097" y="572"/>
                      <a:pt x="3091" y="558"/>
                    </a:cubicBezTo>
                    <a:cubicBezTo>
                      <a:pt x="3084" y="545"/>
                      <a:pt x="3029" y="548"/>
                      <a:pt x="3029" y="548"/>
                    </a:cubicBezTo>
                    <a:cubicBezTo>
                      <a:pt x="3011" y="546"/>
                      <a:pt x="3011" y="546"/>
                      <a:pt x="3011" y="546"/>
                    </a:cubicBezTo>
                    <a:cubicBezTo>
                      <a:pt x="3011" y="546"/>
                      <a:pt x="3088" y="544"/>
                      <a:pt x="3091" y="534"/>
                    </a:cubicBezTo>
                    <a:cubicBezTo>
                      <a:pt x="3093" y="525"/>
                      <a:pt x="3069" y="525"/>
                      <a:pt x="3069" y="525"/>
                    </a:cubicBezTo>
                    <a:cubicBezTo>
                      <a:pt x="3000" y="536"/>
                      <a:pt x="3000" y="536"/>
                      <a:pt x="3000" y="536"/>
                    </a:cubicBezTo>
                    <a:cubicBezTo>
                      <a:pt x="3040" y="512"/>
                      <a:pt x="3040" y="512"/>
                      <a:pt x="3040" y="512"/>
                    </a:cubicBezTo>
                    <a:cubicBezTo>
                      <a:pt x="3040" y="512"/>
                      <a:pt x="3093" y="518"/>
                      <a:pt x="3077" y="504"/>
                    </a:cubicBezTo>
                    <a:cubicBezTo>
                      <a:pt x="3061" y="489"/>
                      <a:pt x="3035" y="489"/>
                      <a:pt x="3035" y="489"/>
                    </a:cubicBezTo>
                    <a:cubicBezTo>
                      <a:pt x="3009" y="504"/>
                      <a:pt x="3009" y="504"/>
                      <a:pt x="3009" y="504"/>
                    </a:cubicBezTo>
                    <a:cubicBezTo>
                      <a:pt x="2999" y="500"/>
                      <a:pt x="2999" y="500"/>
                      <a:pt x="2999" y="500"/>
                    </a:cubicBezTo>
                    <a:cubicBezTo>
                      <a:pt x="2971" y="520"/>
                      <a:pt x="2971" y="520"/>
                      <a:pt x="2971" y="520"/>
                    </a:cubicBezTo>
                    <a:cubicBezTo>
                      <a:pt x="2973" y="505"/>
                      <a:pt x="2973" y="505"/>
                      <a:pt x="2973" y="505"/>
                    </a:cubicBezTo>
                    <a:cubicBezTo>
                      <a:pt x="2959" y="517"/>
                      <a:pt x="2959" y="517"/>
                      <a:pt x="2959" y="517"/>
                    </a:cubicBezTo>
                    <a:cubicBezTo>
                      <a:pt x="2973" y="497"/>
                      <a:pt x="2973" y="497"/>
                      <a:pt x="2973" y="497"/>
                    </a:cubicBezTo>
                    <a:cubicBezTo>
                      <a:pt x="2973" y="497"/>
                      <a:pt x="2993" y="502"/>
                      <a:pt x="3003" y="493"/>
                    </a:cubicBezTo>
                    <a:cubicBezTo>
                      <a:pt x="3012" y="484"/>
                      <a:pt x="3012" y="470"/>
                      <a:pt x="3005" y="472"/>
                    </a:cubicBezTo>
                    <a:cubicBezTo>
                      <a:pt x="2999" y="473"/>
                      <a:pt x="2991" y="485"/>
                      <a:pt x="2991" y="485"/>
                    </a:cubicBezTo>
                    <a:cubicBezTo>
                      <a:pt x="2967" y="486"/>
                      <a:pt x="2967" y="486"/>
                      <a:pt x="2967" y="486"/>
                    </a:cubicBezTo>
                    <a:cubicBezTo>
                      <a:pt x="2952" y="493"/>
                      <a:pt x="2952" y="493"/>
                      <a:pt x="2952" y="493"/>
                    </a:cubicBezTo>
                    <a:cubicBezTo>
                      <a:pt x="2968" y="474"/>
                      <a:pt x="2968" y="474"/>
                      <a:pt x="2968" y="474"/>
                    </a:cubicBezTo>
                    <a:cubicBezTo>
                      <a:pt x="2988" y="474"/>
                      <a:pt x="2988" y="474"/>
                      <a:pt x="2988" y="474"/>
                    </a:cubicBezTo>
                    <a:cubicBezTo>
                      <a:pt x="2988" y="474"/>
                      <a:pt x="3012" y="465"/>
                      <a:pt x="2999" y="457"/>
                    </a:cubicBezTo>
                    <a:cubicBezTo>
                      <a:pt x="2985" y="449"/>
                      <a:pt x="2941" y="469"/>
                      <a:pt x="2941" y="469"/>
                    </a:cubicBezTo>
                    <a:cubicBezTo>
                      <a:pt x="2933" y="460"/>
                      <a:pt x="2933" y="460"/>
                      <a:pt x="2933" y="460"/>
                    </a:cubicBezTo>
                    <a:cubicBezTo>
                      <a:pt x="2917" y="472"/>
                      <a:pt x="2917" y="472"/>
                      <a:pt x="2917" y="472"/>
                    </a:cubicBezTo>
                    <a:cubicBezTo>
                      <a:pt x="2932" y="452"/>
                      <a:pt x="2932" y="452"/>
                      <a:pt x="2932" y="452"/>
                    </a:cubicBezTo>
                    <a:cubicBezTo>
                      <a:pt x="2895" y="465"/>
                      <a:pt x="2895" y="465"/>
                      <a:pt x="2895" y="465"/>
                    </a:cubicBezTo>
                    <a:cubicBezTo>
                      <a:pt x="2895" y="450"/>
                      <a:pt x="2895" y="450"/>
                      <a:pt x="2895" y="450"/>
                    </a:cubicBezTo>
                    <a:cubicBezTo>
                      <a:pt x="2895" y="450"/>
                      <a:pt x="2931" y="441"/>
                      <a:pt x="2931" y="437"/>
                    </a:cubicBezTo>
                    <a:cubicBezTo>
                      <a:pt x="2931" y="433"/>
                      <a:pt x="2881" y="442"/>
                      <a:pt x="2881" y="442"/>
                    </a:cubicBezTo>
                    <a:cubicBezTo>
                      <a:pt x="2880" y="434"/>
                      <a:pt x="2880" y="434"/>
                      <a:pt x="2880" y="434"/>
                    </a:cubicBezTo>
                    <a:cubicBezTo>
                      <a:pt x="2880" y="434"/>
                      <a:pt x="2928" y="424"/>
                      <a:pt x="2923" y="417"/>
                    </a:cubicBezTo>
                    <a:cubicBezTo>
                      <a:pt x="2917" y="410"/>
                      <a:pt x="2852" y="409"/>
                      <a:pt x="2844" y="406"/>
                    </a:cubicBezTo>
                    <a:cubicBezTo>
                      <a:pt x="2836" y="404"/>
                      <a:pt x="2820" y="406"/>
                      <a:pt x="2819" y="410"/>
                    </a:cubicBezTo>
                    <a:cubicBezTo>
                      <a:pt x="2817" y="414"/>
                      <a:pt x="2828" y="428"/>
                      <a:pt x="2828" y="428"/>
                    </a:cubicBezTo>
                    <a:cubicBezTo>
                      <a:pt x="2804" y="424"/>
                      <a:pt x="2804" y="424"/>
                      <a:pt x="2804" y="424"/>
                    </a:cubicBezTo>
                    <a:cubicBezTo>
                      <a:pt x="2807" y="442"/>
                      <a:pt x="2807" y="442"/>
                      <a:pt x="2807" y="442"/>
                    </a:cubicBezTo>
                    <a:cubicBezTo>
                      <a:pt x="2793" y="425"/>
                      <a:pt x="2793" y="425"/>
                      <a:pt x="2793" y="425"/>
                    </a:cubicBezTo>
                    <a:cubicBezTo>
                      <a:pt x="2768" y="441"/>
                      <a:pt x="2768" y="441"/>
                      <a:pt x="2768" y="441"/>
                    </a:cubicBezTo>
                    <a:cubicBezTo>
                      <a:pt x="2768" y="441"/>
                      <a:pt x="2773" y="426"/>
                      <a:pt x="2768" y="422"/>
                    </a:cubicBezTo>
                    <a:cubicBezTo>
                      <a:pt x="2763" y="418"/>
                      <a:pt x="2715" y="438"/>
                      <a:pt x="2715" y="438"/>
                    </a:cubicBezTo>
                    <a:cubicBezTo>
                      <a:pt x="2727" y="413"/>
                      <a:pt x="2727" y="413"/>
                      <a:pt x="2727" y="413"/>
                    </a:cubicBezTo>
                    <a:cubicBezTo>
                      <a:pt x="2727" y="413"/>
                      <a:pt x="2767" y="412"/>
                      <a:pt x="2767" y="402"/>
                    </a:cubicBezTo>
                    <a:cubicBezTo>
                      <a:pt x="2767" y="393"/>
                      <a:pt x="2753" y="381"/>
                      <a:pt x="2753" y="381"/>
                    </a:cubicBezTo>
                    <a:cubicBezTo>
                      <a:pt x="2753" y="381"/>
                      <a:pt x="2777" y="364"/>
                      <a:pt x="2761" y="361"/>
                    </a:cubicBezTo>
                    <a:cubicBezTo>
                      <a:pt x="2745" y="358"/>
                      <a:pt x="2699" y="362"/>
                      <a:pt x="2699" y="362"/>
                    </a:cubicBezTo>
                    <a:cubicBezTo>
                      <a:pt x="2684" y="373"/>
                      <a:pt x="2684" y="373"/>
                      <a:pt x="2684" y="373"/>
                    </a:cubicBezTo>
                    <a:cubicBezTo>
                      <a:pt x="2625" y="374"/>
                      <a:pt x="2625" y="374"/>
                      <a:pt x="2625" y="374"/>
                    </a:cubicBezTo>
                    <a:cubicBezTo>
                      <a:pt x="2632" y="385"/>
                      <a:pt x="2632" y="385"/>
                      <a:pt x="2632" y="385"/>
                    </a:cubicBezTo>
                    <a:cubicBezTo>
                      <a:pt x="2652" y="393"/>
                      <a:pt x="2652" y="393"/>
                      <a:pt x="2652" y="393"/>
                    </a:cubicBezTo>
                    <a:cubicBezTo>
                      <a:pt x="2623" y="385"/>
                      <a:pt x="2623" y="385"/>
                      <a:pt x="2623" y="385"/>
                    </a:cubicBezTo>
                    <a:cubicBezTo>
                      <a:pt x="2629" y="401"/>
                      <a:pt x="2629" y="401"/>
                      <a:pt x="2629" y="401"/>
                    </a:cubicBezTo>
                    <a:cubicBezTo>
                      <a:pt x="2629" y="401"/>
                      <a:pt x="2597" y="388"/>
                      <a:pt x="2588" y="400"/>
                    </a:cubicBezTo>
                    <a:cubicBezTo>
                      <a:pt x="2579" y="412"/>
                      <a:pt x="2596" y="424"/>
                      <a:pt x="2596" y="424"/>
                    </a:cubicBezTo>
                    <a:cubicBezTo>
                      <a:pt x="2599" y="441"/>
                      <a:pt x="2599" y="441"/>
                      <a:pt x="2599" y="441"/>
                    </a:cubicBezTo>
                    <a:cubicBezTo>
                      <a:pt x="2599" y="441"/>
                      <a:pt x="2579" y="429"/>
                      <a:pt x="2568" y="432"/>
                    </a:cubicBezTo>
                    <a:cubicBezTo>
                      <a:pt x="2557" y="434"/>
                      <a:pt x="2543" y="453"/>
                      <a:pt x="2555" y="454"/>
                    </a:cubicBezTo>
                    <a:cubicBezTo>
                      <a:pt x="2567" y="456"/>
                      <a:pt x="2571" y="462"/>
                      <a:pt x="2571" y="462"/>
                    </a:cubicBezTo>
                    <a:cubicBezTo>
                      <a:pt x="2540" y="477"/>
                      <a:pt x="2540" y="477"/>
                      <a:pt x="2540" y="477"/>
                    </a:cubicBezTo>
                    <a:cubicBezTo>
                      <a:pt x="2500" y="481"/>
                      <a:pt x="2500" y="481"/>
                      <a:pt x="2500" y="481"/>
                    </a:cubicBezTo>
                    <a:cubicBezTo>
                      <a:pt x="2500" y="481"/>
                      <a:pt x="2539" y="473"/>
                      <a:pt x="2539" y="464"/>
                    </a:cubicBezTo>
                    <a:cubicBezTo>
                      <a:pt x="2539" y="454"/>
                      <a:pt x="2515" y="453"/>
                      <a:pt x="2525" y="440"/>
                    </a:cubicBezTo>
                    <a:cubicBezTo>
                      <a:pt x="2536" y="426"/>
                      <a:pt x="2549" y="425"/>
                      <a:pt x="2549" y="425"/>
                    </a:cubicBezTo>
                    <a:cubicBezTo>
                      <a:pt x="2549" y="406"/>
                      <a:pt x="2549" y="406"/>
                      <a:pt x="2549" y="406"/>
                    </a:cubicBezTo>
                    <a:cubicBezTo>
                      <a:pt x="2549" y="406"/>
                      <a:pt x="2584" y="384"/>
                      <a:pt x="2596" y="378"/>
                    </a:cubicBezTo>
                    <a:cubicBezTo>
                      <a:pt x="2608" y="373"/>
                      <a:pt x="2653" y="366"/>
                      <a:pt x="2645" y="362"/>
                    </a:cubicBezTo>
                    <a:cubicBezTo>
                      <a:pt x="2637" y="358"/>
                      <a:pt x="2591" y="357"/>
                      <a:pt x="2565" y="358"/>
                    </a:cubicBezTo>
                    <a:cubicBezTo>
                      <a:pt x="2540" y="360"/>
                      <a:pt x="2472" y="401"/>
                      <a:pt x="2472" y="401"/>
                    </a:cubicBezTo>
                    <a:cubicBezTo>
                      <a:pt x="2472" y="401"/>
                      <a:pt x="2443" y="414"/>
                      <a:pt x="2433" y="416"/>
                    </a:cubicBezTo>
                    <a:cubicBezTo>
                      <a:pt x="2424" y="417"/>
                      <a:pt x="2420" y="428"/>
                      <a:pt x="2420" y="428"/>
                    </a:cubicBezTo>
                    <a:cubicBezTo>
                      <a:pt x="2420" y="428"/>
                      <a:pt x="2373" y="454"/>
                      <a:pt x="2391" y="461"/>
                    </a:cubicBezTo>
                    <a:cubicBezTo>
                      <a:pt x="2408" y="468"/>
                      <a:pt x="2460" y="464"/>
                      <a:pt x="2453" y="473"/>
                    </a:cubicBezTo>
                    <a:cubicBezTo>
                      <a:pt x="2447" y="482"/>
                      <a:pt x="2360" y="481"/>
                      <a:pt x="2381" y="496"/>
                    </a:cubicBezTo>
                    <a:cubicBezTo>
                      <a:pt x="2403" y="510"/>
                      <a:pt x="2429" y="513"/>
                      <a:pt x="2429" y="513"/>
                    </a:cubicBezTo>
                    <a:cubicBezTo>
                      <a:pt x="2460" y="501"/>
                      <a:pt x="2460" y="501"/>
                      <a:pt x="2460" y="501"/>
                    </a:cubicBezTo>
                    <a:cubicBezTo>
                      <a:pt x="2460" y="501"/>
                      <a:pt x="2451" y="517"/>
                      <a:pt x="2473" y="517"/>
                    </a:cubicBezTo>
                    <a:cubicBezTo>
                      <a:pt x="2496" y="517"/>
                      <a:pt x="2584" y="536"/>
                      <a:pt x="2595" y="530"/>
                    </a:cubicBezTo>
                    <a:cubicBezTo>
                      <a:pt x="2605" y="525"/>
                      <a:pt x="2581" y="513"/>
                      <a:pt x="2581" y="513"/>
                    </a:cubicBezTo>
                    <a:cubicBezTo>
                      <a:pt x="2581" y="513"/>
                      <a:pt x="2648" y="520"/>
                      <a:pt x="2659" y="521"/>
                    </a:cubicBezTo>
                    <a:cubicBezTo>
                      <a:pt x="2669" y="522"/>
                      <a:pt x="2696" y="533"/>
                      <a:pt x="2705" y="528"/>
                    </a:cubicBezTo>
                    <a:cubicBezTo>
                      <a:pt x="2715" y="522"/>
                      <a:pt x="2696" y="502"/>
                      <a:pt x="2696" y="502"/>
                    </a:cubicBezTo>
                    <a:cubicBezTo>
                      <a:pt x="2727" y="496"/>
                      <a:pt x="2727" y="496"/>
                      <a:pt x="2727" y="496"/>
                    </a:cubicBezTo>
                    <a:cubicBezTo>
                      <a:pt x="2727" y="496"/>
                      <a:pt x="2735" y="518"/>
                      <a:pt x="2739" y="517"/>
                    </a:cubicBezTo>
                    <a:cubicBezTo>
                      <a:pt x="2743" y="516"/>
                      <a:pt x="2757" y="532"/>
                      <a:pt x="2757" y="532"/>
                    </a:cubicBezTo>
                    <a:cubicBezTo>
                      <a:pt x="2777" y="525"/>
                      <a:pt x="2777" y="525"/>
                      <a:pt x="2777" y="525"/>
                    </a:cubicBezTo>
                    <a:cubicBezTo>
                      <a:pt x="2777" y="525"/>
                      <a:pt x="2769" y="545"/>
                      <a:pt x="2773" y="546"/>
                    </a:cubicBezTo>
                    <a:cubicBezTo>
                      <a:pt x="2777" y="548"/>
                      <a:pt x="2807" y="554"/>
                      <a:pt x="2807" y="554"/>
                    </a:cubicBezTo>
                    <a:cubicBezTo>
                      <a:pt x="2807" y="554"/>
                      <a:pt x="2785" y="573"/>
                      <a:pt x="2793" y="573"/>
                    </a:cubicBezTo>
                    <a:cubicBezTo>
                      <a:pt x="2801" y="573"/>
                      <a:pt x="2820" y="573"/>
                      <a:pt x="2820" y="573"/>
                    </a:cubicBezTo>
                    <a:cubicBezTo>
                      <a:pt x="2816" y="590"/>
                      <a:pt x="2816" y="590"/>
                      <a:pt x="2816" y="590"/>
                    </a:cubicBezTo>
                    <a:cubicBezTo>
                      <a:pt x="2816" y="590"/>
                      <a:pt x="2849" y="594"/>
                      <a:pt x="2849" y="610"/>
                    </a:cubicBezTo>
                    <a:cubicBezTo>
                      <a:pt x="2849" y="626"/>
                      <a:pt x="2827" y="660"/>
                      <a:pt x="2821" y="661"/>
                    </a:cubicBezTo>
                    <a:cubicBezTo>
                      <a:pt x="2816" y="662"/>
                      <a:pt x="2728" y="701"/>
                      <a:pt x="2728" y="701"/>
                    </a:cubicBezTo>
                    <a:cubicBezTo>
                      <a:pt x="2728" y="701"/>
                      <a:pt x="2756" y="720"/>
                      <a:pt x="2741" y="726"/>
                    </a:cubicBezTo>
                    <a:cubicBezTo>
                      <a:pt x="2727" y="733"/>
                      <a:pt x="2707" y="734"/>
                      <a:pt x="2707" y="734"/>
                    </a:cubicBezTo>
                    <a:cubicBezTo>
                      <a:pt x="2655" y="741"/>
                      <a:pt x="2655" y="741"/>
                      <a:pt x="2655" y="741"/>
                    </a:cubicBezTo>
                    <a:cubicBezTo>
                      <a:pt x="2649" y="756"/>
                      <a:pt x="2649" y="756"/>
                      <a:pt x="2649" y="756"/>
                    </a:cubicBezTo>
                    <a:cubicBezTo>
                      <a:pt x="2640" y="742"/>
                      <a:pt x="2640" y="742"/>
                      <a:pt x="2640" y="742"/>
                    </a:cubicBezTo>
                    <a:cubicBezTo>
                      <a:pt x="2640" y="742"/>
                      <a:pt x="2613" y="733"/>
                      <a:pt x="2600" y="736"/>
                    </a:cubicBezTo>
                    <a:cubicBezTo>
                      <a:pt x="2587" y="738"/>
                      <a:pt x="2588" y="750"/>
                      <a:pt x="2588" y="750"/>
                    </a:cubicBezTo>
                    <a:cubicBezTo>
                      <a:pt x="2588" y="750"/>
                      <a:pt x="2543" y="760"/>
                      <a:pt x="2543" y="776"/>
                    </a:cubicBezTo>
                    <a:cubicBezTo>
                      <a:pt x="2543" y="800"/>
                      <a:pt x="2577" y="794"/>
                      <a:pt x="2604" y="785"/>
                    </a:cubicBezTo>
                    <a:cubicBezTo>
                      <a:pt x="2631" y="776"/>
                      <a:pt x="2637" y="777"/>
                      <a:pt x="2637" y="777"/>
                    </a:cubicBezTo>
                    <a:cubicBezTo>
                      <a:pt x="2637" y="777"/>
                      <a:pt x="2656" y="790"/>
                      <a:pt x="2663" y="785"/>
                    </a:cubicBezTo>
                    <a:cubicBezTo>
                      <a:pt x="2669" y="780"/>
                      <a:pt x="2665" y="769"/>
                      <a:pt x="2665" y="769"/>
                    </a:cubicBezTo>
                    <a:cubicBezTo>
                      <a:pt x="2681" y="754"/>
                      <a:pt x="2681" y="754"/>
                      <a:pt x="2681" y="754"/>
                    </a:cubicBezTo>
                    <a:cubicBezTo>
                      <a:pt x="2681" y="754"/>
                      <a:pt x="2668" y="766"/>
                      <a:pt x="2677" y="769"/>
                    </a:cubicBezTo>
                    <a:cubicBezTo>
                      <a:pt x="2687" y="772"/>
                      <a:pt x="2721" y="772"/>
                      <a:pt x="2721" y="772"/>
                    </a:cubicBezTo>
                    <a:cubicBezTo>
                      <a:pt x="2721" y="772"/>
                      <a:pt x="2707" y="778"/>
                      <a:pt x="2708" y="785"/>
                    </a:cubicBezTo>
                    <a:cubicBezTo>
                      <a:pt x="2709" y="792"/>
                      <a:pt x="2731" y="796"/>
                      <a:pt x="2731" y="796"/>
                    </a:cubicBezTo>
                    <a:cubicBezTo>
                      <a:pt x="2731" y="796"/>
                      <a:pt x="2717" y="805"/>
                      <a:pt x="2728" y="812"/>
                    </a:cubicBezTo>
                    <a:cubicBezTo>
                      <a:pt x="2739" y="818"/>
                      <a:pt x="2763" y="818"/>
                      <a:pt x="2763" y="818"/>
                    </a:cubicBezTo>
                    <a:cubicBezTo>
                      <a:pt x="2732" y="829"/>
                      <a:pt x="2732" y="829"/>
                      <a:pt x="2732" y="829"/>
                    </a:cubicBezTo>
                    <a:cubicBezTo>
                      <a:pt x="2732" y="829"/>
                      <a:pt x="2737" y="850"/>
                      <a:pt x="2743" y="849"/>
                    </a:cubicBezTo>
                    <a:cubicBezTo>
                      <a:pt x="2748" y="848"/>
                      <a:pt x="2759" y="841"/>
                      <a:pt x="2759" y="841"/>
                    </a:cubicBezTo>
                    <a:cubicBezTo>
                      <a:pt x="2759" y="841"/>
                      <a:pt x="2761" y="856"/>
                      <a:pt x="2771" y="857"/>
                    </a:cubicBezTo>
                    <a:cubicBezTo>
                      <a:pt x="2780" y="858"/>
                      <a:pt x="2801" y="861"/>
                      <a:pt x="2801" y="861"/>
                    </a:cubicBezTo>
                    <a:cubicBezTo>
                      <a:pt x="2801" y="861"/>
                      <a:pt x="2800" y="878"/>
                      <a:pt x="2816" y="882"/>
                    </a:cubicBezTo>
                    <a:cubicBezTo>
                      <a:pt x="2832" y="886"/>
                      <a:pt x="2843" y="878"/>
                      <a:pt x="2857" y="886"/>
                    </a:cubicBezTo>
                    <a:cubicBezTo>
                      <a:pt x="2872" y="894"/>
                      <a:pt x="2908" y="909"/>
                      <a:pt x="2908" y="909"/>
                    </a:cubicBezTo>
                    <a:cubicBezTo>
                      <a:pt x="2908" y="909"/>
                      <a:pt x="2919" y="889"/>
                      <a:pt x="2907" y="876"/>
                    </a:cubicBezTo>
                    <a:cubicBezTo>
                      <a:pt x="2895" y="862"/>
                      <a:pt x="2875" y="850"/>
                      <a:pt x="2875" y="850"/>
                    </a:cubicBezTo>
                    <a:cubicBezTo>
                      <a:pt x="2875" y="850"/>
                      <a:pt x="2855" y="825"/>
                      <a:pt x="2860" y="817"/>
                    </a:cubicBezTo>
                    <a:cubicBezTo>
                      <a:pt x="2865" y="809"/>
                      <a:pt x="2888" y="832"/>
                      <a:pt x="2888" y="832"/>
                    </a:cubicBezTo>
                    <a:cubicBezTo>
                      <a:pt x="2888" y="812"/>
                      <a:pt x="2888" y="812"/>
                      <a:pt x="2888" y="812"/>
                    </a:cubicBezTo>
                    <a:cubicBezTo>
                      <a:pt x="2888" y="812"/>
                      <a:pt x="2897" y="837"/>
                      <a:pt x="2907" y="837"/>
                    </a:cubicBezTo>
                    <a:cubicBezTo>
                      <a:pt x="2916" y="837"/>
                      <a:pt x="2931" y="833"/>
                      <a:pt x="2931" y="833"/>
                    </a:cubicBezTo>
                    <a:cubicBezTo>
                      <a:pt x="2931" y="833"/>
                      <a:pt x="2927" y="854"/>
                      <a:pt x="2937" y="853"/>
                    </a:cubicBezTo>
                    <a:cubicBezTo>
                      <a:pt x="2948" y="852"/>
                      <a:pt x="2952" y="864"/>
                      <a:pt x="2952" y="864"/>
                    </a:cubicBezTo>
                    <a:cubicBezTo>
                      <a:pt x="2965" y="849"/>
                      <a:pt x="2965" y="849"/>
                      <a:pt x="2965" y="849"/>
                    </a:cubicBezTo>
                    <a:cubicBezTo>
                      <a:pt x="2965" y="849"/>
                      <a:pt x="2975" y="861"/>
                      <a:pt x="2980" y="858"/>
                    </a:cubicBezTo>
                    <a:cubicBezTo>
                      <a:pt x="2985" y="856"/>
                      <a:pt x="2979" y="840"/>
                      <a:pt x="2979" y="840"/>
                    </a:cubicBezTo>
                    <a:cubicBezTo>
                      <a:pt x="2989" y="809"/>
                      <a:pt x="2989" y="809"/>
                      <a:pt x="2989" y="809"/>
                    </a:cubicBezTo>
                    <a:cubicBezTo>
                      <a:pt x="2989" y="809"/>
                      <a:pt x="2989" y="836"/>
                      <a:pt x="2997" y="836"/>
                    </a:cubicBezTo>
                    <a:cubicBezTo>
                      <a:pt x="3005" y="836"/>
                      <a:pt x="3009" y="808"/>
                      <a:pt x="3009" y="808"/>
                    </a:cubicBezTo>
                    <a:cubicBezTo>
                      <a:pt x="2995" y="792"/>
                      <a:pt x="2995" y="792"/>
                      <a:pt x="2995" y="792"/>
                    </a:cubicBezTo>
                    <a:cubicBezTo>
                      <a:pt x="3009" y="788"/>
                      <a:pt x="3009" y="788"/>
                      <a:pt x="3009" y="788"/>
                    </a:cubicBezTo>
                    <a:cubicBezTo>
                      <a:pt x="2997" y="778"/>
                      <a:pt x="2997" y="778"/>
                      <a:pt x="2997" y="778"/>
                    </a:cubicBezTo>
                    <a:cubicBezTo>
                      <a:pt x="2999" y="765"/>
                      <a:pt x="2999" y="765"/>
                      <a:pt x="2999" y="765"/>
                    </a:cubicBezTo>
                    <a:cubicBezTo>
                      <a:pt x="2979" y="768"/>
                      <a:pt x="2979" y="768"/>
                      <a:pt x="2979" y="768"/>
                    </a:cubicBezTo>
                    <a:cubicBezTo>
                      <a:pt x="2979" y="757"/>
                      <a:pt x="2979" y="757"/>
                      <a:pt x="2979" y="757"/>
                    </a:cubicBezTo>
                    <a:cubicBezTo>
                      <a:pt x="2964" y="757"/>
                      <a:pt x="2964" y="757"/>
                      <a:pt x="2964" y="757"/>
                    </a:cubicBezTo>
                    <a:cubicBezTo>
                      <a:pt x="2963" y="724"/>
                      <a:pt x="2963" y="724"/>
                      <a:pt x="2963" y="724"/>
                    </a:cubicBezTo>
                    <a:cubicBezTo>
                      <a:pt x="2941" y="725"/>
                      <a:pt x="2941" y="725"/>
                      <a:pt x="2941" y="725"/>
                    </a:cubicBezTo>
                    <a:cubicBezTo>
                      <a:pt x="2941" y="725"/>
                      <a:pt x="2929" y="705"/>
                      <a:pt x="2941" y="702"/>
                    </a:cubicBezTo>
                    <a:cubicBezTo>
                      <a:pt x="2953" y="700"/>
                      <a:pt x="2961" y="717"/>
                      <a:pt x="2969" y="714"/>
                    </a:cubicBezTo>
                    <a:cubicBezTo>
                      <a:pt x="2977" y="712"/>
                      <a:pt x="2976" y="686"/>
                      <a:pt x="2976" y="686"/>
                    </a:cubicBezTo>
                    <a:cubicBezTo>
                      <a:pt x="2991" y="690"/>
                      <a:pt x="2991" y="690"/>
                      <a:pt x="2991" y="690"/>
                    </a:cubicBezTo>
                    <a:cubicBezTo>
                      <a:pt x="3016" y="678"/>
                      <a:pt x="3016" y="678"/>
                      <a:pt x="3016" y="678"/>
                    </a:cubicBezTo>
                    <a:cubicBezTo>
                      <a:pt x="3016" y="678"/>
                      <a:pt x="3017" y="710"/>
                      <a:pt x="3024" y="704"/>
                    </a:cubicBezTo>
                    <a:cubicBezTo>
                      <a:pt x="3031" y="697"/>
                      <a:pt x="3044" y="697"/>
                      <a:pt x="3044" y="697"/>
                    </a:cubicBezTo>
                    <a:cubicBezTo>
                      <a:pt x="3036" y="709"/>
                      <a:pt x="3036" y="709"/>
                      <a:pt x="3036" y="709"/>
                    </a:cubicBezTo>
                    <a:cubicBezTo>
                      <a:pt x="3051" y="710"/>
                      <a:pt x="3051" y="710"/>
                      <a:pt x="3051" y="710"/>
                    </a:cubicBezTo>
                    <a:cubicBezTo>
                      <a:pt x="3044" y="729"/>
                      <a:pt x="3044" y="729"/>
                      <a:pt x="3044" y="729"/>
                    </a:cubicBezTo>
                    <a:cubicBezTo>
                      <a:pt x="3044" y="729"/>
                      <a:pt x="3067" y="770"/>
                      <a:pt x="3083" y="760"/>
                    </a:cubicBezTo>
                    <a:cubicBezTo>
                      <a:pt x="3099" y="749"/>
                      <a:pt x="3101" y="724"/>
                      <a:pt x="3101" y="724"/>
                    </a:cubicBezTo>
                    <a:cubicBezTo>
                      <a:pt x="3108" y="714"/>
                      <a:pt x="3108" y="714"/>
                      <a:pt x="3108" y="714"/>
                    </a:cubicBezTo>
                    <a:cubicBezTo>
                      <a:pt x="3108" y="714"/>
                      <a:pt x="3127" y="730"/>
                      <a:pt x="3140" y="721"/>
                    </a:cubicBezTo>
                    <a:cubicBezTo>
                      <a:pt x="3153" y="712"/>
                      <a:pt x="3152" y="694"/>
                      <a:pt x="3152" y="694"/>
                    </a:cubicBezTo>
                    <a:cubicBezTo>
                      <a:pt x="3152" y="694"/>
                      <a:pt x="3187" y="704"/>
                      <a:pt x="3201" y="688"/>
                    </a:cubicBezTo>
                    <a:cubicBezTo>
                      <a:pt x="3216" y="672"/>
                      <a:pt x="3177" y="661"/>
                      <a:pt x="3172" y="665"/>
                    </a:cubicBezTo>
                    <a:close/>
                    <a:moveTo>
                      <a:pt x="2983" y="872"/>
                    </a:moveTo>
                    <a:cubicBezTo>
                      <a:pt x="2963" y="876"/>
                      <a:pt x="2963" y="876"/>
                      <a:pt x="2963" y="876"/>
                    </a:cubicBezTo>
                    <a:cubicBezTo>
                      <a:pt x="2960" y="885"/>
                      <a:pt x="2960" y="885"/>
                      <a:pt x="2960" y="885"/>
                    </a:cubicBezTo>
                    <a:cubicBezTo>
                      <a:pt x="2983" y="882"/>
                      <a:pt x="2983" y="882"/>
                      <a:pt x="2983" y="882"/>
                    </a:cubicBezTo>
                    <a:lnTo>
                      <a:pt x="2983" y="872"/>
                    </a:lnTo>
                    <a:close/>
                    <a:moveTo>
                      <a:pt x="2758" y="861"/>
                    </a:moveTo>
                    <a:cubicBezTo>
                      <a:pt x="2746" y="862"/>
                      <a:pt x="2747" y="878"/>
                      <a:pt x="2761" y="878"/>
                    </a:cubicBezTo>
                    <a:cubicBezTo>
                      <a:pt x="2785" y="878"/>
                      <a:pt x="2771" y="859"/>
                      <a:pt x="2758" y="861"/>
                    </a:cubicBezTo>
                    <a:close/>
                    <a:moveTo>
                      <a:pt x="2555" y="832"/>
                    </a:moveTo>
                    <a:cubicBezTo>
                      <a:pt x="2565" y="822"/>
                      <a:pt x="2540" y="818"/>
                      <a:pt x="2540" y="818"/>
                    </a:cubicBezTo>
                    <a:cubicBezTo>
                      <a:pt x="2540" y="818"/>
                      <a:pt x="2540" y="847"/>
                      <a:pt x="2555" y="832"/>
                    </a:cubicBezTo>
                    <a:close/>
                    <a:moveTo>
                      <a:pt x="2800" y="969"/>
                    </a:moveTo>
                    <a:cubicBezTo>
                      <a:pt x="2777" y="971"/>
                      <a:pt x="2777" y="971"/>
                      <a:pt x="2777" y="971"/>
                    </a:cubicBezTo>
                    <a:cubicBezTo>
                      <a:pt x="2801" y="987"/>
                      <a:pt x="2801" y="987"/>
                      <a:pt x="2801" y="987"/>
                    </a:cubicBezTo>
                    <a:cubicBezTo>
                      <a:pt x="2820" y="978"/>
                      <a:pt x="2800" y="969"/>
                      <a:pt x="2800" y="969"/>
                    </a:cubicBezTo>
                    <a:close/>
                    <a:moveTo>
                      <a:pt x="2779" y="582"/>
                    </a:moveTo>
                    <a:cubicBezTo>
                      <a:pt x="2752" y="576"/>
                      <a:pt x="2779" y="594"/>
                      <a:pt x="2779" y="594"/>
                    </a:cubicBezTo>
                    <a:cubicBezTo>
                      <a:pt x="2795" y="592"/>
                      <a:pt x="2807" y="588"/>
                      <a:pt x="2779" y="582"/>
                    </a:cubicBezTo>
                    <a:close/>
                    <a:moveTo>
                      <a:pt x="2779" y="626"/>
                    </a:moveTo>
                    <a:cubicBezTo>
                      <a:pt x="2821" y="624"/>
                      <a:pt x="2821" y="624"/>
                      <a:pt x="2821" y="624"/>
                    </a:cubicBezTo>
                    <a:cubicBezTo>
                      <a:pt x="2821" y="613"/>
                      <a:pt x="2821" y="613"/>
                      <a:pt x="2821" y="613"/>
                    </a:cubicBezTo>
                    <a:cubicBezTo>
                      <a:pt x="2791" y="615"/>
                      <a:pt x="2791" y="615"/>
                      <a:pt x="2791" y="615"/>
                    </a:cubicBezTo>
                    <a:lnTo>
                      <a:pt x="2779" y="626"/>
                    </a:lnTo>
                    <a:close/>
                    <a:moveTo>
                      <a:pt x="3715" y="26"/>
                    </a:moveTo>
                    <a:cubicBezTo>
                      <a:pt x="3713" y="23"/>
                      <a:pt x="3658" y="28"/>
                      <a:pt x="3658" y="28"/>
                    </a:cubicBezTo>
                    <a:cubicBezTo>
                      <a:pt x="3660" y="18"/>
                      <a:pt x="3660" y="18"/>
                      <a:pt x="3660" y="18"/>
                    </a:cubicBezTo>
                    <a:cubicBezTo>
                      <a:pt x="3660" y="18"/>
                      <a:pt x="3625" y="10"/>
                      <a:pt x="3612" y="10"/>
                    </a:cubicBezTo>
                    <a:cubicBezTo>
                      <a:pt x="3599" y="10"/>
                      <a:pt x="3527" y="25"/>
                      <a:pt x="3527" y="25"/>
                    </a:cubicBezTo>
                    <a:cubicBezTo>
                      <a:pt x="3560" y="10"/>
                      <a:pt x="3560" y="10"/>
                      <a:pt x="3560" y="10"/>
                    </a:cubicBezTo>
                    <a:cubicBezTo>
                      <a:pt x="3515" y="12"/>
                      <a:pt x="3515" y="12"/>
                      <a:pt x="3515" y="12"/>
                    </a:cubicBezTo>
                    <a:cubicBezTo>
                      <a:pt x="3515" y="12"/>
                      <a:pt x="3479" y="0"/>
                      <a:pt x="3469" y="2"/>
                    </a:cubicBezTo>
                    <a:cubicBezTo>
                      <a:pt x="3458" y="4"/>
                      <a:pt x="3453" y="15"/>
                      <a:pt x="3453" y="15"/>
                    </a:cubicBezTo>
                    <a:cubicBezTo>
                      <a:pt x="3453" y="15"/>
                      <a:pt x="3427" y="3"/>
                      <a:pt x="3418" y="3"/>
                    </a:cubicBezTo>
                    <a:cubicBezTo>
                      <a:pt x="3409" y="3"/>
                      <a:pt x="3389" y="18"/>
                      <a:pt x="3389" y="18"/>
                    </a:cubicBezTo>
                    <a:cubicBezTo>
                      <a:pt x="3363" y="10"/>
                      <a:pt x="3363" y="10"/>
                      <a:pt x="3363" y="10"/>
                    </a:cubicBezTo>
                    <a:cubicBezTo>
                      <a:pt x="3290" y="7"/>
                      <a:pt x="3290" y="7"/>
                      <a:pt x="3290" y="7"/>
                    </a:cubicBezTo>
                    <a:cubicBezTo>
                      <a:pt x="3308" y="25"/>
                      <a:pt x="3308" y="25"/>
                      <a:pt x="3308" y="25"/>
                    </a:cubicBezTo>
                    <a:cubicBezTo>
                      <a:pt x="3266" y="11"/>
                      <a:pt x="3266" y="11"/>
                      <a:pt x="3266" y="11"/>
                    </a:cubicBezTo>
                    <a:cubicBezTo>
                      <a:pt x="3225" y="18"/>
                      <a:pt x="3225" y="18"/>
                      <a:pt x="3225" y="18"/>
                    </a:cubicBezTo>
                    <a:cubicBezTo>
                      <a:pt x="3225" y="18"/>
                      <a:pt x="3195" y="12"/>
                      <a:pt x="3179" y="12"/>
                    </a:cubicBezTo>
                    <a:cubicBezTo>
                      <a:pt x="3163" y="12"/>
                      <a:pt x="3114" y="24"/>
                      <a:pt x="3114" y="24"/>
                    </a:cubicBezTo>
                    <a:cubicBezTo>
                      <a:pt x="3172" y="42"/>
                      <a:pt x="3172" y="42"/>
                      <a:pt x="3172" y="42"/>
                    </a:cubicBezTo>
                    <a:cubicBezTo>
                      <a:pt x="3114" y="34"/>
                      <a:pt x="3114" y="34"/>
                      <a:pt x="3114" y="34"/>
                    </a:cubicBezTo>
                    <a:cubicBezTo>
                      <a:pt x="3114" y="34"/>
                      <a:pt x="3059" y="23"/>
                      <a:pt x="3034" y="25"/>
                    </a:cubicBezTo>
                    <a:cubicBezTo>
                      <a:pt x="3010" y="28"/>
                      <a:pt x="3018" y="42"/>
                      <a:pt x="3018" y="42"/>
                    </a:cubicBezTo>
                    <a:cubicBezTo>
                      <a:pt x="3018" y="42"/>
                      <a:pt x="2956" y="36"/>
                      <a:pt x="2943" y="36"/>
                    </a:cubicBezTo>
                    <a:cubicBezTo>
                      <a:pt x="2930" y="36"/>
                      <a:pt x="2830" y="46"/>
                      <a:pt x="2826" y="48"/>
                    </a:cubicBezTo>
                    <a:cubicBezTo>
                      <a:pt x="2823" y="50"/>
                      <a:pt x="2849" y="56"/>
                      <a:pt x="2849" y="56"/>
                    </a:cubicBezTo>
                    <a:cubicBezTo>
                      <a:pt x="2905" y="59"/>
                      <a:pt x="2905" y="59"/>
                      <a:pt x="2905" y="59"/>
                    </a:cubicBezTo>
                    <a:cubicBezTo>
                      <a:pt x="2850" y="67"/>
                      <a:pt x="2850" y="67"/>
                      <a:pt x="2850" y="67"/>
                    </a:cubicBezTo>
                    <a:cubicBezTo>
                      <a:pt x="2850" y="67"/>
                      <a:pt x="2870" y="76"/>
                      <a:pt x="2884" y="76"/>
                    </a:cubicBezTo>
                    <a:cubicBezTo>
                      <a:pt x="2898" y="76"/>
                      <a:pt x="2935" y="70"/>
                      <a:pt x="2935" y="70"/>
                    </a:cubicBezTo>
                    <a:cubicBezTo>
                      <a:pt x="2935" y="70"/>
                      <a:pt x="2960" y="62"/>
                      <a:pt x="2978" y="62"/>
                    </a:cubicBezTo>
                    <a:cubicBezTo>
                      <a:pt x="2997" y="62"/>
                      <a:pt x="3040" y="71"/>
                      <a:pt x="3040" y="71"/>
                    </a:cubicBezTo>
                    <a:cubicBezTo>
                      <a:pt x="3040" y="71"/>
                      <a:pt x="2989" y="72"/>
                      <a:pt x="2977" y="73"/>
                    </a:cubicBezTo>
                    <a:cubicBezTo>
                      <a:pt x="2965" y="74"/>
                      <a:pt x="2930" y="87"/>
                      <a:pt x="2930" y="87"/>
                    </a:cubicBezTo>
                    <a:cubicBezTo>
                      <a:pt x="2930" y="87"/>
                      <a:pt x="2958" y="87"/>
                      <a:pt x="2979" y="89"/>
                    </a:cubicBezTo>
                    <a:cubicBezTo>
                      <a:pt x="3001" y="91"/>
                      <a:pt x="3006" y="83"/>
                      <a:pt x="3006" y="83"/>
                    </a:cubicBezTo>
                    <a:cubicBezTo>
                      <a:pt x="3050" y="83"/>
                      <a:pt x="3050" y="83"/>
                      <a:pt x="3050" y="83"/>
                    </a:cubicBezTo>
                    <a:cubicBezTo>
                      <a:pt x="3050" y="83"/>
                      <a:pt x="3064" y="84"/>
                      <a:pt x="3081" y="84"/>
                    </a:cubicBezTo>
                    <a:cubicBezTo>
                      <a:pt x="3098" y="84"/>
                      <a:pt x="3138" y="73"/>
                      <a:pt x="3142" y="70"/>
                    </a:cubicBezTo>
                    <a:cubicBezTo>
                      <a:pt x="3147" y="66"/>
                      <a:pt x="3173" y="63"/>
                      <a:pt x="3186" y="59"/>
                    </a:cubicBezTo>
                    <a:cubicBezTo>
                      <a:pt x="3199" y="54"/>
                      <a:pt x="3220" y="59"/>
                      <a:pt x="3220" y="59"/>
                    </a:cubicBezTo>
                    <a:cubicBezTo>
                      <a:pt x="3162" y="76"/>
                      <a:pt x="3162" y="76"/>
                      <a:pt x="3162" y="76"/>
                    </a:cubicBezTo>
                    <a:cubicBezTo>
                      <a:pt x="3185" y="77"/>
                      <a:pt x="3185" y="77"/>
                      <a:pt x="3185" y="77"/>
                    </a:cubicBezTo>
                    <a:cubicBezTo>
                      <a:pt x="3153" y="87"/>
                      <a:pt x="3153" y="87"/>
                      <a:pt x="3153" y="87"/>
                    </a:cubicBezTo>
                    <a:cubicBezTo>
                      <a:pt x="3153" y="87"/>
                      <a:pt x="3040" y="92"/>
                      <a:pt x="3027" y="92"/>
                    </a:cubicBezTo>
                    <a:cubicBezTo>
                      <a:pt x="3014" y="92"/>
                      <a:pt x="3014" y="104"/>
                      <a:pt x="3014" y="104"/>
                    </a:cubicBezTo>
                    <a:cubicBezTo>
                      <a:pt x="3065" y="119"/>
                      <a:pt x="3065" y="119"/>
                      <a:pt x="3065" y="119"/>
                    </a:cubicBezTo>
                    <a:cubicBezTo>
                      <a:pt x="3065" y="119"/>
                      <a:pt x="3045" y="125"/>
                      <a:pt x="3033" y="125"/>
                    </a:cubicBezTo>
                    <a:cubicBezTo>
                      <a:pt x="3022" y="125"/>
                      <a:pt x="2974" y="99"/>
                      <a:pt x="2974" y="99"/>
                    </a:cubicBezTo>
                    <a:cubicBezTo>
                      <a:pt x="2974" y="99"/>
                      <a:pt x="2925" y="100"/>
                      <a:pt x="2912" y="100"/>
                    </a:cubicBezTo>
                    <a:cubicBezTo>
                      <a:pt x="2899" y="100"/>
                      <a:pt x="2891" y="115"/>
                      <a:pt x="2891" y="115"/>
                    </a:cubicBezTo>
                    <a:cubicBezTo>
                      <a:pt x="2912" y="126"/>
                      <a:pt x="2912" y="126"/>
                      <a:pt x="2912" y="126"/>
                    </a:cubicBezTo>
                    <a:cubicBezTo>
                      <a:pt x="2912" y="126"/>
                      <a:pt x="2923" y="142"/>
                      <a:pt x="2940" y="145"/>
                    </a:cubicBezTo>
                    <a:cubicBezTo>
                      <a:pt x="2956" y="148"/>
                      <a:pt x="2989" y="144"/>
                      <a:pt x="2989" y="144"/>
                    </a:cubicBezTo>
                    <a:cubicBezTo>
                      <a:pt x="2989" y="144"/>
                      <a:pt x="2981" y="153"/>
                      <a:pt x="2964" y="155"/>
                    </a:cubicBezTo>
                    <a:cubicBezTo>
                      <a:pt x="2948" y="157"/>
                      <a:pt x="2917" y="151"/>
                      <a:pt x="2909" y="149"/>
                    </a:cubicBezTo>
                    <a:cubicBezTo>
                      <a:pt x="2902" y="147"/>
                      <a:pt x="2846" y="157"/>
                      <a:pt x="2828" y="157"/>
                    </a:cubicBezTo>
                    <a:cubicBezTo>
                      <a:pt x="2809" y="157"/>
                      <a:pt x="2774" y="182"/>
                      <a:pt x="2774" y="182"/>
                    </a:cubicBezTo>
                    <a:cubicBezTo>
                      <a:pt x="2823" y="174"/>
                      <a:pt x="2823" y="174"/>
                      <a:pt x="2823" y="174"/>
                    </a:cubicBezTo>
                    <a:cubicBezTo>
                      <a:pt x="2821" y="186"/>
                      <a:pt x="2821" y="186"/>
                      <a:pt x="2821" y="186"/>
                    </a:cubicBezTo>
                    <a:cubicBezTo>
                      <a:pt x="2863" y="174"/>
                      <a:pt x="2863" y="174"/>
                      <a:pt x="2863" y="174"/>
                    </a:cubicBezTo>
                    <a:cubicBezTo>
                      <a:pt x="2816" y="192"/>
                      <a:pt x="2816" y="192"/>
                      <a:pt x="2816" y="192"/>
                    </a:cubicBezTo>
                    <a:cubicBezTo>
                      <a:pt x="2816" y="192"/>
                      <a:pt x="2824" y="203"/>
                      <a:pt x="2840" y="203"/>
                    </a:cubicBezTo>
                    <a:cubicBezTo>
                      <a:pt x="2857" y="203"/>
                      <a:pt x="2902" y="186"/>
                      <a:pt x="2902" y="186"/>
                    </a:cubicBezTo>
                    <a:cubicBezTo>
                      <a:pt x="2834" y="212"/>
                      <a:pt x="2834" y="212"/>
                      <a:pt x="2834" y="212"/>
                    </a:cubicBezTo>
                    <a:cubicBezTo>
                      <a:pt x="2789" y="209"/>
                      <a:pt x="2789" y="209"/>
                      <a:pt x="2789" y="209"/>
                    </a:cubicBezTo>
                    <a:cubicBezTo>
                      <a:pt x="2780" y="192"/>
                      <a:pt x="2780" y="192"/>
                      <a:pt x="2780" y="192"/>
                    </a:cubicBezTo>
                    <a:cubicBezTo>
                      <a:pt x="2780" y="192"/>
                      <a:pt x="2747" y="189"/>
                      <a:pt x="2737" y="191"/>
                    </a:cubicBezTo>
                    <a:cubicBezTo>
                      <a:pt x="2727" y="193"/>
                      <a:pt x="2741" y="218"/>
                      <a:pt x="2741" y="218"/>
                    </a:cubicBezTo>
                    <a:cubicBezTo>
                      <a:pt x="2741" y="218"/>
                      <a:pt x="2697" y="222"/>
                      <a:pt x="2691" y="222"/>
                    </a:cubicBezTo>
                    <a:cubicBezTo>
                      <a:pt x="2684" y="222"/>
                      <a:pt x="2654" y="237"/>
                      <a:pt x="2634" y="239"/>
                    </a:cubicBezTo>
                    <a:cubicBezTo>
                      <a:pt x="2622" y="240"/>
                      <a:pt x="2613" y="241"/>
                      <a:pt x="2610" y="241"/>
                    </a:cubicBezTo>
                    <a:cubicBezTo>
                      <a:pt x="2607" y="241"/>
                      <a:pt x="2626" y="247"/>
                      <a:pt x="2641" y="247"/>
                    </a:cubicBezTo>
                    <a:cubicBezTo>
                      <a:pt x="2656" y="247"/>
                      <a:pt x="2663" y="240"/>
                      <a:pt x="2663" y="240"/>
                    </a:cubicBezTo>
                    <a:cubicBezTo>
                      <a:pt x="2655" y="252"/>
                      <a:pt x="2655" y="252"/>
                      <a:pt x="2655" y="252"/>
                    </a:cubicBezTo>
                    <a:cubicBezTo>
                      <a:pt x="2680" y="247"/>
                      <a:pt x="2680" y="247"/>
                      <a:pt x="2680" y="247"/>
                    </a:cubicBezTo>
                    <a:cubicBezTo>
                      <a:pt x="2695" y="240"/>
                      <a:pt x="2695" y="240"/>
                      <a:pt x="2695" y="240"/>
                    </a:cubicBezTo>
                    <a:cubicBezTo>
                      <a:pt x="2695" y="248"/>
                      <a:pt x="2695" y="248"/>
                      <a:pt x="2695" y="248"/>
                    </a:cubicBezTo>
                    <a:cubicBezTo>
                      <a:pt x="2712" y="246"/>
                      <a:pt x="2712" y="246"/>
                      <a:pt x="2712" y="246"/>
                    </a:cubicBezTo>
                    <a:cubicBezTo>
                      <a:pt x="2728" y="244"/>
                      <a:pt x="2728" y="244"/>
                      <a:pt x="2728" y="244"/>
                    </a:cubicBezTo>
                    <a:cubicBezTo>
                      <a:pt x="2728" y="244"/>
                      <a:pt x="2729" y="253"/>
                      <a:pt x="2740" y="254"/>
                    </a:cubicBezTo>
                    <a:cubicBezTo>
                      <a:pt x="2751" y="255"/>
                      <a:pt x="2773" y="241"/>
                      <a:pt x="2773" y="241"/>
                    </a:cubicBezTo>
                    <a:cubicBezTo>
                      <a:pt x="2778" y="250"/>
                      <a:pt x="2778" y="250"/>
                      <a:pt x="2778" y="250"/>
                    </a:cubicBezTo>
                    <a:cubicBezTo>
                      <a:pt x="2796" y="240"/>
                      <a:pt x="2796" y="240"/>
                      <a:pt x="2796" y="240"/>
                    </a:cubicBezTo>
                    <a:cubicBezTo>
                      <a:pt x="2796" y="240"/>
                      <a:pt x="2802" y="248"/>
                      <a:pt x="2810" y="251"/>
                    </a:cubicBezTo>
                    <a:cubicBezTo>
                      <a:pt x="2819" y="253"/>
                      <a:pt x="2828" y="242"/>
                      <a:pt x="2828" y="242"/>
                    </a:cubicBezTo>
                    <a:cubicBezTo>
                      <a:pt x="2828" y="242"/>
                      <a:pt x="2837" y="250"/>
                      <a:pt x="2850" y="250"/>
                    </a:cubicBezTo>
                    <a:cubicBezTo>
                      <a:pt x="2863" y="250"/>
                      <a:pt x="2853" y="238"/>
                      <a:pt x="2853" y="238"/>
                    </a:cubicBezTo>
                    <a:cubicBezTo>
                      <a:pt x="2891" y="252"/>
                      <a:pt x="2891" y="252"/>
                      <a:pt x="2891" y="252"/>
                    </a:cubicBezTo>
                    <a:cubicBezTo>
                      <a:pt x="2891" y="252"/>
                      <a:pt x="2898" y="261"/>
                      <a:pt x="2902" y="261"/>
                    </a:cubicBezTo>
                    <a:cubicBezTo>
                      <a:pt x="2906" y="261"/>
                      <a:pt x="2964" y="248"/>
                      <a:pt x="2975" y="248"/>
                    </a:cubicBezTo>
                    <a:cubicBezTo>
                      <a:pt x="2986" y="248"/>
                      <a:pt x="3011" y="238"/>
                      <a:pt x="3015" y="231"/>
                    </a:cubicBezTo>
                    <a:cubicBezTo>
                      <a:pt x="3019" y="225"/>
                      <a:pt x="2973" y="230"/>
                      <a:pt x="2973" y="230"/>
                    </a:cubicBezTo>
                    <a:cubicBezTo>
                      <a:pt x="2973" y="230"/>
                      <a:pt x="2982" y="223"/>
                      <a:pt x="2975" y="220"/>
                    </a:cubicBezTo>
                    <a:cubicBezTo>
                      <a:pt x="2969" y="218"/>
                      <a:pt x="2943" y="220"/>
                      <a:pt x="2943" y="220"/>
                    </a:cubicBezTo>
                    <a:cubicBezTo>
                      <a:pt x="2905" y="214"/>
                      <a:pt x="2905" y="214"/>
                      <a:pt x="2905" y="214"/>
                    </a:cubicBezTo>
                    <a:cubicBezTo>
                      <a:pt x="2917" y="201"/>
                      <a:pt x="2917" y="201"/>
                      <a:pt x="2917" y="201"/>
                    </a:cubicBezTo>
                    <a:cubicBezTo>
                      <a:pt x="2959" y="215"/>
                      <a:pt x="2959" y="215"/>
                      <a:pt x="2959" y="215"/>
                    </a:cubicBezTo>
                    <a:cubicBezTo>
                      <a:pt x="2959" y="215"/>
                      <a:pt x="3014" y="212"/>
                      <a:pt x="3034" y="211"/>
                    </a:cubicBezTo>
                    <a:cubicBezTo>
                      <a:pt x="3055" y="210"/>
                      <a:pt x="3050" y="192"/>
                      <a:pt x="3050" y="192"/>
                    </a:cubicBezTo>
                    <a:cubicBezTo>
                      <a:pt x="3050" y="192"/>
                      <a:pt x="3075" y="187"/>
                      <a:pt x="3094" y="187"/>
                    </a:cubicBezTo>
                    <a:cubicBezTo>
                      <a:pt x="3112" y="187"/>
                      <a:pt x="3150" y="178"/>
                      <a:pt x="3150" y="178"/>
                    </a:cubicBezTo>
                    <a:cubicBezTo>
                      <a:pt x="3132" y="167"/>
                      <a:pt x="3132" y="167"/>
                      <a:pt x="3132" y="167"/>
                    </a:cubicBezTo>
                    <a:cubicBezTo>
                      <a:pt x="3132" y="167"/>
                      <a:pt x="3155" y="167"/>
                      <a:pt x="3180" y="161"/>
                    </a:cubicBezTo>
                    <a:cubicBezTo>
                      <a:pt x="3205" y="156"/>
                      <a:pt x="3147" y="146"/>
                      <a:pt x="3147" y="146"/>
                    </a:cubicBezTo>
                    <a:cubicBezTo>
                      <a:pt x="3147" y="146"/>
                      <a:pt x="3115" y="147"/>
                      <a:pt x="3104" y="143"/>
                    </a:cubicBezTo>
                    <a:cubicBezTo>
                      <a:pt x="3094" y="139"/>
                      <a:pt x="3152" y="125"/>
                      <a:pt x="3155" y="126"/>
                    </a:cubicBezTo>
                    <a:cubicBezTo>
                      <a:pt x="3158" y="127"/>
                      <a:pt x="3200" y="131"/>
                      <a:pt x="3200" y="131"/>
                    </a:cubicBezTo>
                    <a:cubicBezTo>
                      <a:pt x="3200" y="131"/>
                      <a:pt x="3248" y="129"/>
                      <a:pt x="3263" y="126"/>
                    </a:cubicBezTo>
                    <a:cubicBezTo>
                      <a:pt x="3278" y="122"/>
                      <a:pt x="3229" y="120"/>
                      <a:pt x="3247" y="113"/>
                    </a:cubicBezTo>
                    <a:cubicBezTo>
                      <a:pt x="3264" y="105"/>
                      <a:pt x="3296" y="119"/>
                      <a:pt x="3316" y="119"/>
                    </a:cubicBezTo>
                    <a:cubicBezTo>
                      <a:pt x="3335" y="119"/>
                      <a:pt x="3328" y="102"/>
                      <a:pt x="3328" y="102"/>
                    </a:cubicBezTo>
                    <a:cubicBezTo>
                      <a:pt x="3376" y="105"/>
                      <a:pt x="3376" y="105"/>
                      <a:pt x="3376" y="105"/>
                    </a:cubicBezTo>
                    <a:cubicBezTo>
                      <a:pt x="3379" y="91"/>
                      <a:pt x="3379" y="91"/>
                      <a:pt x="3379" y="91"/>
                    </a:cubicBezTo>
                    <a:cubicBezTo>
                      <a:pt x="3379" y="91"/>
                      <a:pt x="3392" y="95"/>
                      <a:pt x="3401" y="95"/>
                    </a:cubicBezTo>
                    <a:cubicBezTo>
                      <a:pt x="3409" y="95"/>
                      <a:pt x="3440" y="83"/>
                      <a:pt x="3440" y="83"/>
                    </a:cubicBezTo>
                    <a:cubicBezTo>
                      <a:pt x="3440" y="83"/>
                      <a:pt x="3499" y="73"/>
                      <a:pt x="3531" y="67"/>
                    </a:cubicBezTo>
                    <a:cubicBezTo>
                      <a:pt x="3564" y="62"/>
                      <a:pt x="3567" y="57"/>
                      <a:pt x="3562" y="57"/>
                    </a:cubicBezTo>
                    <a:cubicBezTo>
                      <a:pt x="3558" y="57"/>
                      <a:pt x="3491" y="60"/>
                      <a:pt x="3491" y="60"/>
                    </a:cubicBezTo>
                    <a:cubicBezTo>
                      <a:pt x="3474" y="67"/>
                      <a:pt x="3474" y="67"/>
                      <a:pt x="3474" y="67"/>
                    </a:cubicBezTo>
                    <a:cubicBezTo>
                      <a:pt x="3428" y="64"/>
                      <a:pt x="3428" y="64"/>
                      <a:pt x="3428" y="64"/>
                    </a:cubicBezTo>
                    <a:cubicBezTo>
                      <a:pt x="3481" y="61"/>
                      <a:pt x="3481" y="61"/>
                      <a:pt x="3481" y="61"/>
                    </a:cubicBezTo>
                    <a:cubicBezTo>
                      <a:pt x="3479" y="52"/>
                      <a:pt x="3479" y="52"/>
                      <a:pt x="3479" y="52"/>
                    </a:cubicBezTo>
                    <a:cubicBezTo>
                      <a:pt x="3512" y="57"/>
                      <a:pt x="3512" y="57"/>
                      <a:pt x="3512" y="57"/>
                    </a:cubicBezTo>
                    <a:cubicBezTo>
                      <a:pt x="3512" y="57"/>
                      <a:pt x="3517" y="49"/>
                      <a:pt x="3526" y="49"/>
                    </a:cubicBezTo>
                    <a:cubicBezTo>
                      <a:pt x="3534" y="49"/>
                      <a:pt x="3635" y="45"/>
                      <a:pt x="3653" y="44"/>
                    </a:cubicBezTo>
                    <a:cubicBezTo>
                      <a:pt x="3671" y="43"/>
                      <a:pt x="3718" y="30"/>
                      <a:pt x="3715" y="26"/>
                    </a:cubicBezTo>
                    <a:close/>
                    <a:moveTo>
                      <a:pt x="2687" y="644"/>
                    </a:moveTo>
                    <a:cubicBezTo>
                      <a:pt x="2722" y="650"/>
                      <a:pt x="2732" y="643"/>
                      <a:pt x="2747" y="633"/>
                    </a:cubicBezTo>
                    <a:cubicBezTo>
                      <a:pt x="2763" y="624"/>
                      <a:pt x="2759" y="608"/>
                      <a:pt x="2745" y="604"/>
                    </a:cubicBezTo>
                    <a:cubicBezTo>
                      <a:pt x="2731" y="601"/>
                      <a:pt x="2698" y="610"/>
                      <a:pt x="2698" y="610"/>
                    </a:cubicBezTo>
                    <a:cubicBezTo>
                      <a:pt x="2660" y="634"/>
                      <a:pt x="2652" y="639"/>
                      <a:pt x="2687" y="644"/>
                    </a:cubicBezTo>
                    <a:close/>
                    <a:moveTo>
                      <a:pt x="2674" y="560"/>
                    </a:moveTo>
                    <a:cubicBezTo>
                      <a:pt x="2658" y="565"/>
                      <a:pt x="2633" y="576"/>
                      <a:pt x="2657" y="571"/>
                    </a:cubicBezTo>
                    <a:cubicBezTo>
                      <a:pt x="2680" y="566"/>
                      <a:pt x="2700" y="558"/>
                      <a:pt x="2700" y="558"/>
                    </a:cubicBezTo>
                    <a:cubicBezTo>
                      <a:pt x="2724" y="540"/>
                      <a:pt x="2690" y="555"/>
                      <a:pt x="2674" y="560"/>
                    </a:cubicBezTo>
                    <a:close/>
                    <a:moveTo>
                      <a:pt x="2747" y="549"/>
                    </a:moveTo>
                    <a:cubicBezTo>
                      <a:pt x="2733" y="543"/>
                      <a:pt x="2722" y="562"/>
                      <a:pt x="2735" y="566"/>
                    </a:cubicBezTo>
                    <a:cubicBezTo>
                      <a:pt x="2735" y="566"/>
                      <a:pt x="2761" y="555"/>
                      <a:pt x="2747" y="549"/>
                    </a:cubicBezTo>
                    <a:close/>
                    <a:moveTo>
                      <a:pt x="2349" y="710"/>
                    </a:moveTo>
                    <a:cubicBezTo>
                      <a:pt x="2337" y="712"/>
                      <a:pt x="2327" y="729"/>
                      <a:pt x="2346" y="729"/>
                    </a:cubicBezTo>
                    <a:cubicBezTo>
                      <a:pt x="2357" y="729"/>
                      <a:pt x="2362" y="708"/>
                      <a:pt x="2349" y="710"/>
                    </a:cubicBezTo>
                    <a:close/>
                    <a:moveTo>
                      <a:pt x="2390" y="712"/>
                    </a:moveTo>
                    <a:cubicBezTo>
                      <a:pt x="2374" y="710"/>
                      <a:pt x="2385" y="727"/>
                      <a:pt x="2385" y="727"/>
                    </a:cubicBezTo>
                    <a:cubicBezTo>
                      <a:pt x="2396" y="726"/>
                      <a:pt x="2405" y="713"/>
                      <a:pt x="2390" y="712"/>
                    </a:cubicBezTo>
                    <a:close/>
                    <a:moveTo>
                      <a:pt x="2500" y="829"/>
                    </a:moveTo>
                    <a:cubicBezTo>
                      <a:pt x="2477" y="841"/>
                      <a:pt x="2509" y="849"/>
                      <a:pt x="2509" y="849"/>
                    </a:cubicBezTo>
                    <a:cubicBezTo>
                      <a:pt x="2532" y="836"/>
                      <a:pt x="2524" y="816"/>
                      <a:pt x="2500" y="829"/>
                    </a:cubicBezTo>
                    <a:close/>
                    <a:moveTo>
                      <a:pt x="2653" y="1691"/>
                    </a:moveTo>
                    <a:cubicBezTo>
                      <a:pt x="2633" y="1687"/>
                      <a:pt x="2622" y="1678"/>
                      <a:pt x="2622" y="1678"/>
                    </a:cubicBezTo>
                    <a:cubicBezTo>
                      <a:pt x="2612" y="1687"/>
                      <a:pt x="2612" y="1687"/>
                      <a:pt x="2612" y="1687"/>
                    </a:cubicBezTo>
                    <a:cubicBezTo>
                      <a:pt x="2612" y="1687"/>
                      <a:pt x="2629" y="1696"/>
                      <a:pt x="2633" y="1699"/>
                    </a:cubicBezTo>
                    <a:cubicBezTo>
                      <a:pt x="2637" y="1702"/>
                      <a:pt x="2656" y="1701"/>
                      <a:pt x="2656" y="1701"/>
                    </a:cubicBezTo>
                    <a:cubicBezTo>
                      <a:pt x="2656" y="1701"/>
                      <a:pt x="2666" y="1706"/>
                      <a:pt x="2676" y="1705"/>
                    </a:cubicBezTo>
                    <a:cubicBezTo>
                      <a:pt x="2687" y="1704"/>
                      <a:pt x="2691" y="1693"/>
                      <a:pt x="2691" y="1693"/>
                    </a:cubicBezTo>
                    <a:cubicBezTo>
                      <a:pt x="2691" y="1693"/>
                      <a:pt x="2674" y="1695"/>
                      <a:pt x="2653" y="1691"/>
                    </a:cubicBezTo>
                    <a:close/>
                    <a:moveTo>
                      <a:pt x="2731" y="1524"/>
                    </a:moveTo>
                    <a:cubicBezTo>
                      <a:pt x="2731" y="1524"/>
                      <a:pt x="2698" y="1516"/>
                      <a:pt x="2671" y="1515"/>
                    </a:cubicBezTo>
                    <a:cubicBezTo>
                      <a:pt x="2644" y="1514"/>
                      <a:pt x="2686" y="1526"/>
                      <a:pt x="2686" y="1526"/>
                    </a:cubicBezTo>
                    <a:cubicBezTo>
                      <a:pt x="2686" y="1536"/>
                      <a:pt x="2686" y="1536"/>
                      <a:pt x="2686" y="1536"/>
                    </a:cubicBezTo>
                    <a:cubicBezTo>
                      <a:pt x="2686" y="1536"/>
                      <a:pt x="2719" y="1541"/>
                      <a:pt x="2748" y="1546"/>
                    </a:cubicBezTo>
                    <a:cubicBezTo>
                      <a:pt x="2777" y="1551"/>
                      <a:pt x="2804" y="1540"/>
                      <a:pt x="2731" y="1524"/>
                    </a:cubicBezTo>
                    <a:close/>
                    <a:moveTo>
                      <a:pt x="2793" y="1702"/>
                    </a:moveTo>
                    <a:cubicBezTo>
                      <a:pt x="2780" y="1699"/>
                      <a:pt x="2766" y="1706"/>
                      <a:pt x="2761" y="1709"/>
                    </a:cubicBezTo>
                    <a:cubicBezTo>
                      <a:pt x="2765" y="1706"/>
                      <a:pt x="2774" y="1700"/>
                      <a:pt x="2783" y="1690"/>
                    </a:cubicBezTo>
                    <a:cubicBezTo>
                      <a:pt x="2795" y="1677"/>
                      <a:pt x="2764" y="1676"/>
                      <a:pt x="2750" y="1692"/>
                    </a:cubicBezTo>
                    <a:cubicBezTo>
                      <a:pt x="2744" y="1706"/>
                      <a:pt x="2744" y="1706"/>
                      <a:pt x="2744" y="1706"/>
                    </a:cubicBezTo>
                    <a:cubicBezTo>
                      <a:pt x="2736" y="1720"/>
                      <a:pt x="2736" y="1720"/>
                      <a:pt x="2736" y="1720"/>
                    </a:cubicBezTo>
                    <a:cubicBezTo>
                      <a:pt x="2773" y="1715"/>
                      <a:pt x="2773" y="1715"/>
                      <a:pt x="2773" y="1715"/>
                    </a:cubicBezTo>
                    <a:cubicBezTo>
                      <a:pt x="2773" y="1715"/>
                      <a:pt x="2810" y="1706"/>
                      <a:pt x="2793" y="1702"/>
                    </a:cubicBezTo>
                    <a:close/>
                    <a:moveTo>
                      <a:pt x="3058" y="1312"/>
                    </a:moveTo>
                    <a:cubicBezTo>
                      <a:pt x="3051" y="1320"/>
                      <a:pt x="3052" y="1335"/>
                      <a:pt x="3037" y="1324"/>
                    </a:cubicBezTo>
                    <a:cubicBezTo>
                      <a:pt x="3022" y="1313"/>
                      <a:pt x="3046" y="1306"/>
                      <a:pt x="3046" y="1306"/>
                    </a:cubicBezTo>
                    <a:cubicBezTo>
                      <a:pt x="3043" y="1289"/>
                      <a:pt x="3043" y="1289"/>
                      <a:pt x="3043" y="1289"/>
                    </a:cubicBezTo>
                    <a:cubicBezTo>
                      <a:pt x="3023" y="1288"/>
                      <a:pt x="3023" y="1288"/>
                      <a:pt x="3023" y="1288"/>
                    </a:cubicBezTo>
                    <a:cubicBezTo>
                      <a:pt x="3023" y="1288"/>
                      <a:pt x="2977" y="1308"/>
                      <a:pt x="2974" y="1312"/>
                    </a:cubicBezTo>
                    <a:cubicBezTo>
                      <a:pt x="2971" y="1316"/>
                      <a:pt x="2935" y="1320"/>
                      <a:pt x="2935" y="1320"/>
                    </a:cubicBezTo>
                    <a:cubicBezTo>
                      <a:pt x="2914" y="1334"/>
                      <a:pt x="2914" y="1334"/>
                      <a:pt x="2914" y="1334"/>
                    </a:cubicBezTo>
                    <a:cubicBezTo>
                      <a:pt x="2922" y="1319"/>
                      <a:pt x="2922" y="1319"/>
                      <a:pt x="2922" y="1319"/>
                    </a:cubicBezTo>
                    <a:cubicBezTo>
                      <a:pt x="2907" y="1308"/>
                      <a:pt x="2907" y="1308"/>
                      <a:pt x="2907" y="1308"/>
                    </a:cubicBezTo>
                    <a:cubicBezTo>
                      <a:pt x="2930" y="1313"/>
                      <a:pt x="2930" y="1313"/>
                      <a:pt x="2930" y="1313"/>
                    </a:cubicBezTo>
                    <a:cubicBezTo>
                      <a:pt x="2940" y="1305"/>
                      <a:pt x="2940" y="1305"/>
                      <a:pt x="2940" y="1305"/>
                    </a:cubicBezTo>
                    <a:cubicBezTo>
                      <a:pt x="2958" y="1304"/>
                      <a:pt x="2958" y="1304"/>
                      <a:pt x="2958" y="1304"/>
                    </a:cubicBezTo>
                    <a:cubicBezTo>
                      <a:pt x="2960" y="1291"/>
                      <a:pt x="2960" y="1291"/>
                      <a:pt x="2960" y="1291"/>
                    </a:cubicBezTo>
                    <a:cubicBezTo>
                      <a:pt x="2960" y="1291"/>
                      <a:pt x="2981" y="1294"/>
                      <a:pt x="2993" y="1289"/>
                    </a:cubicBezTo>
                    <a:cubicBezTo>
                      <a:pt x="3005" y="1284"/>
                      <a:pt x="3022" y="1275"/>
                      <a:pt x="3022" y="1275"/>
                    </a:cubicBezTo>
                    <a:cubicBezTo>
                      <a:pt x="3022" y="1275"/>
                      <a:pt x="3070" y="1280"/>
                      <a:pt x="3069" y="1275"/>
                    </a:cubicBezTo>
                    <a:cubicBezTo>
                      <a:pt x="3068" y="1270"/>
                      <a:pt x="3050" y="1262"/>
                      <a:pt x="3050" y="1262"/>
                    </a:cubicBezTo>
                    <a:cubicBezTo>
                      <a:pt x="3049" y="1246"/>
                      <a:pt x="3049" y="1246"/>
                      <a:pt x="3049" y="1246"/>
                    </a:cubicBezTo>
                    <a:cubicBezTo>
                      <a:pt x="3049" y="1246"/>
                      <a:pt x="3021" y="1255"/>
                      <a:pt x="3015" y="1254"/>
                    </a:cubicBezTo>
                    <a:cubicBezTo>
                      <a:pt x="3009" y="1253"/>
                      <a:pt x="3007" y="1241"/>
                      <a:pt x="3007" y="1241"/>
                    </a:cubicBezTo>
                    <a:cubicBezTo>
                      <a:pt x="2967" y="1253"/>
                      <a:pt x="2967" y="1253"/>
                      <a:pt x="2967" y="1253"/>
                    </a:cubicBezTo>
                    <a:cubicBezTo>
                      <a:pt x="2969" y="1233"/>
                      <a:pt x="2969" y="1233"/>
                      <a:pt x="2969" y="1233"/>
                    </a:cubicBezTo>
                    <a:cubicBezTo>
                      <a:pt x="2940" y="1243"/>
                      <a:pt x="2940" y="1243"/>
                      <a:pt x="2940" y="1243"/>
                    </a:cubicBezTo>
                    <a:cubicBezTo>
                      <a:pt x="2940" y="1243"/>
                      <a:pt x="2971" y="1208"/>
                      <a:pt x="2963" y="1204"/>
                    </a:cubicBezTo>
                    <a:cubicBezTo>
                      <a:pt x="2955" y="1200"/>
                      <a:pt x="2930" y="1200"/>
                      <a:pt x="2930" y="1200"/>
                    </a:cubicBezTo>
                    <a:cubicBezTo>
                      <a:pt x="2933" y="1184"/>
                      <a:pt x="2933" y="1184"/>
                      <a:pt x="2933" y="1184"/>
                    </a:cubicBezTo>
                    <a:cubicBezTo>
                      <a:pt x="2911" y="1184"/>
                      <a:pt x="2911" y="1184"/>
                      <a:pt x="2911" y="1184"/>
                    </a:cubicBezTo>
                    <a:cubicBezTo>
                      <a:pt x="2920" y="1170"/>
                      <a:pt x="2920" y="1170"/>
                      <a:pt x="2920" y="1170"/>
                    </a:cubicBezTo>
                    <a:cubicBezTo>
                      <a:pt x="2902" y="1154"/>
                      <a:pt x="2902" y="1154"/>
                      <a:pt x="2902" y="1154"/>
                    </a:cubicBezTo>
                    <a:cubicBezTo>
                      <a:pt x="2902" y="1154"/>
                      <a:pt x="2932" y="1161"/>
                      <a:pt x="2940" y="1155"/>
                    </a:cubicBezTo>
                    <a:cubicBezTo>
                      <a:pt x="2948" y="1149"/>
                      <a:pt x="2959" y="1144"/>
                      <a:pt x="2959" y="1144"/>
                    </a:cubicBezTo>
                    <a:cubicBezTo>
                      <a:pt x="2929" y="1126"/>
                      <a:pt x="2929" y="1126"/>
                      <a:pt x="2929" y="1126"/>
                    </a:cubicBezTo>
                    <a:cubicBezTo>
                      <a:pt x="2962" y="1107"/>
                      <a:pt x="2962" y="1107"/>
                      <a:pt x="2962" y="1107"/>
                    </a:cubicBezTo>
                    <a:cubicBezTo>
                      <a:pt x="2929" y="1092"/>
                      <a:pt x="2929" y="1092"/>
                      <a:pt x="2929" y="1092"/>
                    </a:cubicBezTo>
                    <a:cubicBezTo>
                      <a:pt x="2899" y="1093"/>
                      <a:pt x="2899" y="1093"/>
                      <a:pt x="2899" y="1093"/>
                    </a:cubicBezTo>
                    <a:cubicBezTo>
                      <a:pt x="2935" y="1080"/>
                      <a:pt x="2935" y="1080"/>
                      <a:pt x="2935" y="1080"/>
                    </a:cubicBezTo>
                    <a:cubicBezTo>
                      <a:pt x="2910" y="1074"/>
                      <a:pt x="2910" y="1074"/>
                      <a:pt x="2910" y="1074"/>
                    </a:cubicBezTo>
                    <a:cubicBezTo>
                      <a:pt x="2940" y="1060"/>
                      <a:pt x="2940" y="1060"/>
                      <a:pt x="2940" y="1060"/>
                    </a:cubicBezTo>
                    <a:cubicBezTo>
                      <a:pt x="2935" y="1044"/>
                      <a:pt x="2935" y="1044"/>
                      <a:pt x="2935" y="1044"/>
                    </a:cubicBezTo>
                    <a:cubicBezTo>
                      <a:pt x="2913" y="1042"/>
                      <a:pt x="2913" y="1042"/>
                      <a:pt x="2913" y="1042"/>
                    </a:cubicBezTo>
                    <a:cubicBezTo>
                      <a:pt x="2913" y="1042"/>
                      <a:pt x="2931" y="1032"/>
                      <a:pt x="2923" y="1013"/>
                    </a:cubicBezTo>
                    <a:cubicBezTo>
                      <a:pt x="2915" y="994"/>
                      <a:pt x="2907" y="997"/>
                      <a:pt x="2907" y="997"/>
                    </a:cubicBezTo>
                    <a:cubicBezTo>
                      <a:pt x="2916" y="983"/>
                      <a:pt x="2916" y="983"/>
                      <a:pt x="2916" y="983"/>
                    </a:cubicBezTo>
                    <a:cubicBezTo>
                      <a:pt x="2916" y="983"/>
                      <a:pt x="2892" y="994"/>
                      <a:pt x="2887" y="1001"/>
                    </a:cubicBezTo>
                    <a:cubicBezTo>
                      <a:pt x="2882" y="1008"/>
                      <a:pt x="2886" y="1014"/>
                      <a:pt x="2886" y="1014"/>
                    </a:cubicBezTo>
                    <a:cubicBezTo>
                      <a:pt x="2867" y="1008"/>
                      <a:pt x="2867" y="1008"/>
                      <a:pt x="2867" y="1008"/>
                    </a:cubicBezTo>
                    <a:cubicBezTo>
                      <a:pt x="2871" y="1030"/>
                      <a:pt x="2871" y="1030"/>
                      <a:pt x="2871" y="1030"/>
                    </a:cubicBezTo>
                    <a:cubicBezTo>
                      <a:pt x="2853" y="1029"/>
                      <a:pt x="2853" y="1029"/>
                      <a:pt x="2853" y="1029"/>
                    </a:cubicBezTo>
                    <a:cubicBezTo>
                      <a:pt x="2845" y="1043"/>
                      <a:pt x="2845" y="1043"/>
                      <a:pt x="2845" y="1043"/>
                    </a:cubicBezTo>
                    <a:cubicBezTo>
                      <a:pt x="2850" y="1049"/>
                      <a:pt x="2850" y="1049"/>
                      <a:pt x="2850" y="1049"/>
                    </a:cubicBezTo>
                    <a:cubicBezTo>
                      <a:pt x="2834" y="1050"/>
                      <a:pt x="2834" y="1050"/>
                      <a:pt x="2834" y="1050"/>
                    </a:cubicBezTo>
                    <a:cubicBezTo>
                      <a:pt x="2819" y="1080"/>
                      <a:pt x="2819" y="1080"/>
                      <a:pt x="2819" y="1080"/>
                    </a:cubicBezTo>
                    <a:cubicBezTo>
                      <a:pt x="2811" y="1080"/>
                      <a:pt x="2811" y="1080"/>
                      <a:pt x="2811" y="1080"/>
                    </a:cubicBezTo>
                    <a:cubicBezTo>
                      <a:pt x="2821" y="1055"/>
                      <a:pt x="2821" y="1055"/>
                      <a:pt x="2821" y="1055"/>
                    </a:cubicBezTo>
                    <a:cubicBezTo>
                      <a:pt x="2821" y="1055"/>
                      <a:pt x="2811" y="1040"/>
                      <a:pt x="2802" y="1049"/>
                    </a:cubicBezTo>
                    <a:cubicBezTo>
                      <a:pt x="2793" y="1058"/>
                      <a:pt x="2781" y="1071"/>
                      <a:pt x="2774" y="1072"/>
                    </a:cubicBezTo>
                    <a:cubicBezTo>
                      <a:pt x="2767" y="1073"/>
                      <a:pt x="2739" y="1094"/>
                      <a:pt x="2739" y="1094"/>
                    </a:cubicBezTo>
                    <a:cubicBezTo>
                      <a:pt x="2744" y="1079"/>
                      <a:pt x="2744" y="1079"/>
                      <a:pt x="2744" y="1079"/>
                    </a:cubicBezTo>
                    <a:cubicBezTo>
                      <a:pt x="2743" y="1068"/>
                      <a:pt x="2743" y="1068"/>
                      <a:pt x="2743" y="1068"/>
                    </a:cubicBezTo>
                    <a:cubicBezTo>
                      <a:pt x="2718" y="1089"/>
                      <a:pt x="2718" y="1089"/>
                      <a:pt x="2718" y="1089"/>
                    </a:cubicBezTo>
                    <a:cubicBezTo>
                      <a:pt x="2674" y="1099"/>
                      <a:pt x="2674" y="1099"/>
                      <a:pt x="2674" y="1099"/>
                    </a:cubicBezTo>
                    <a:cubicBezTo>
                      <a:pt x="2715" y="1085"/>
                      <a:pt x="2715" y="1085"/>
                      <a:pt x="2715" y="1085"/>
                    </a:cubicBezTo>
                    <a:cubicBezTo>
                      <a:pt x="2715" y="1085"/>
                      <a:pt x="2739" y="1058"/>
                      <a:pt x="2726" y="1052"/>
                    </a:cubicBezTo>
                    <a:cubicBezTo>
                      <a:pt x="2713" y="1046"/>
                      <a:pt x="2698" y="1052"/>
                      <a:pt x="2698" y="1052"/>
                    </a:cubicBezTo>
                    <a:cubicBezTo>
                      <a:pt x="2698" y="1052"/>
                      <a:pt x="2665" y="1067"/>
                      <a:pt x="2667" y="1056"/>
                    </a:cubicBezTo>
                    <a:cubicBezTo>
                      <a:pt x="2669" y="1045"/>
                      <a:pt x="2686" y="1042"/>
                      <a:pt x="2686" y="1042"/>
                    </a:cubicBezTo>
                    <a:cubicBezTo>
                      <a:pt x="2685" y="1049"/>
                      <a:pt x="2685" y="1049"/>
                      <a:pt x="2685" y="1049"/>
                    </a:cubicBezTo>
                    <a:cubicBezTo>
                      <a:pt x="2699" y="1044"/>
                      <a:pt x="2699" y="1044"/>
                      <a:pt x="2699" y="1044"/>
                    </a:cubicBezTo>
                    <a:cubicBezTo>
                      <a:pt x="2696" y="1025"/>
                      <a:pt x="2696" y="1025"/>
                      <a:pt x="2696" y="1025"/>
                    </a:cubicBezTo>
                    <a:cubicBezTo>
                      <a:pt x="2696" y="1025"/>
                      <a:pt x="2721" y="1011"/>
                      <a:pt x="2712" y="1004"/>
                    </a:cubicBezTo>
                    <a:cubicBezTo>
                      <a:pt x="2703" y="997"/>
                      <a:pt x="2676" y="993"/>
                      <a:pt x="2676" y="993"/>
                    </a:cubicBezTo>
                    <a:cubicBezTo>
                      <a:pt x="2676" y="993"/>
                      <a:pt x="2721" y="995"/>
                      <a:pt x="2724" y="983"/>
                    </a:cubicBezTo>
                    <a:cubicBezTo>
                      <a:pt x="2727" y="971"/>
                      <a:pt x="2730" y="968"/>
                      <a:pt x="2736" y="964"/>
                    </a:cubicBezTo>
                    <a:cubicBezTo>
                      <a:pt x="2742" y="960"/>
                      <a:pt x="2762" y="959"/>
                      <a:pt x="2752" y="950"/>
                    </a:cubicBezTo>
                    <a:cubicBezTo>
                      <a:pt x="2742" y="941"/>
                      <a:pt x="2732" y="957"/>
                      <a:pt x="2732" y="957"/>
                    </a:cubicBezTo>
                    <a:cubicBezTo>
                      <a:pt x="2726" y="940"/>
                      <a:pt x="2726" y="940"/>
                      <a:pt x="2726" y="940"/>
                    </a:cubicBezTo>
                    <a:cubicBezTo>
                      <a:pt x="2726" y="940"/>
                      <a:pt x="2695" y="941"/>
                      <a:pt x="2686" y="941"/>
                    </a:cubicBezTo>
                    <a:cubicBezTo>
                      <a:pt x="2677" y="941"/>
                      <a:pt x="2675" y="926"/>
                      <a:pt x="2683" y="923"/>
                    </a:cubicBezTo>
                    <a:cubicBezTo>
                      <a:pt x="2691" y="920"/>
                      <a:pt x="2692" y="913"/>
                      <a:pt x="2685" y="911"/>
                    </a:cubicBezTo>
                    <a:cubicBezTo>
                      <a:pt x="2678" y="909"/>
                      <a:pt x="2672" y="916"/>
                      <a:pt x="2672" y="916"/>
                    </a:cubicBezTo>
                    <a:cubicBezTo>
                      <a:pt x="2677" y="900"/>
                      <a:pt x="2677" y="900"/>
                      <a:pt x="2677" y="900"/>
                    </a:cubicBezTo>
                    <a:cubicBezTo>
                      <a:pt x="2653" y="904"/>
                      <a:pt x="2653" y="904"/>
                      <a:pt x="2653" y="904"/>
                    </a:cubicBezTo>
                    <a:cubicBezTo>
                      <a:pt x="2653" y="904"/>
                      <a:pt x="2657" y="875"/>
                      <a:pt x="2640" y="875"/>
                    </a:cubicBezTo>
                    <a:cubicBezTo>
                      <a:pt x="2623" y="875"/>
                      <a:pt x="2595" y="892"/>
                      <a:pt x="2595" y="892"/>
                    </a:cubicBezTo>
                    <a:cubicBezTo>
                      <a:pt x="2595" y="892"/>
                      <a:pt x="2587" y="881"/>
                      <a:pt x="2579" y="881"/>
                    </a:cubicBezTo>
                    <a:cubicBezTo>
                      <a:pt x="2571" y="881"/>
                      <a:pt x="2554" y="890"/>
                      <a:pt x="2554" y="890"/>
                    </a:cubicBezTo>
                    <a:cubicBezTo>
                      <a:pt x="2554" y="890"/>
                      <a:pt x="2508" y="868"/>
                      <a:pt x="2492" y="871"/>
                    </a:cubicBezTo>
                    <a:cubicBezTo>
                      <a:pt x="2476" y="874"/>
                      <a:pt x="2470" y="886"/>
                      <a:pt x="2470" y="886"/>
                    </a:cubicBezTo>
                    <a:cubicBezTo>
                      <a:pt x="2470" y="886"/>
                      <a:pt x="2449" y="896"/>
                      <a:pt x="2456" y="904"/>
                    </a:cubicBezTo>
                    <a:cubicBezTo>
                      <a:pt x="2463" y="912"/>
                      <a:pt x="2476" y="913"/>
                      <a:pt x="2470" y="921"/>
                    </a:cubicBezTo>
                    <a:cubicBezTo>
                      <a:pt x="2464" y="929"/>
                      <a:pt x="2439" y="945"/>
                      <a:pt x="2439" y="945"/>
                    </a:cubicBezTo>
                    <a:cubicBezTo>
                      <a:pt x="2421" y="952"/>
                      <a:pt x="2421" y="952"/>
                      <a:pt x="2421" y="952"/>
                    </a:cubicBezTo>
                    <a:cubicBezTo>
                      <a:pt x="2438" y="961"/>
                      <a:pt x="2438" y="961"/>
                      <a:pt x="2438" y="961"/>
                    </a:cubicBezTo>
                    <a:cubicBezTo>
                      <a:pt x="2438" y="961"/>
                      <a:pt x="2423" y="968"/>
                      <a:pt x="2422" y="977"/>
                    </a:cubicBezTo>
                    <a:cubicBezTo>
                      <a:pt x="2421" y="986"/>
                      <a:pt x="2429" y="993"/>
                      <a:pt x="2421" y="1003"/>
                    </a:cubicBezTo>
                    <a:cubicBezTo>
                      <a:pt x="2413" y="1013"/>
                      <a:pt x="2406" y="1005"/>
                      <a:pt x="2393" y="1013"/>
                    </a:cubicBezTo>
                    <a:cubicBezTo>
                      <a:pt x="2380" y="1021"/>
                      <a:pt x="2382" y="1034"/>
                      <a:pt x="2382" y="1034"/>
                    </a:cubicBezTo>
                    <a:cubicBezTo>
                      <a:pt x="2382" y="1034"/>
                      <a:pt x="2366" y="1037"/>
                      <a:pt x="2360" y="1043"/>
                    </a:cubicBezTo>
                    <a:cubicBezTo>
                      <a:pt x="2354" y="1049"/>
                      <a:pt x="2334" y="1054"/>
                      <a:pt x="2336" y="1062"/>
                    </a:cubicBezTo>
                    <a:cubicBezTo>
                      <a:pt x="2338" y="1070"/>
                      <a:pt x="2375" y="1084"/>
                      <a:pt x="2375" y="1093"/>
                    </a:cubicBezTo>
                    <a:cubicBezTo>
                      <a:pt x="2375" y="1102"/>
                      <a:pt x="2374" y="1167"/>
                      <a:pt x="2339" y="1187"/>
                    </a:cubicBezTo>
                    <a:cubicBezTo>
                      <a:pt x="2304" y="1207"/>
                      <a:pt x="2259" y="1242"/>
                      <a:pt x="2241" y="1243"/>
                    </a:cubicBezTo>
                    <a:cubicBezTo>
                      <a:pt x="2223" y="1244"/>
                      <a:pt x="2174" y="1247"/>
                      <a:pt x="2171" y="1256"/>
                    </a:cubicBezTo>
                    <a:cubicBezTo>
                      <a:pt x="2168" y="1265"/>
                      <a:pt x="2180" y="1293"/>
                      <a:pt x="2180" y="1298"/>
                    </a:cubicBezTo>
                    <a:cubicBezTo>
                      <a:pt x="2180" y="1303"/>
                      <a:pt x="2159" y="1324"/>
                      <a:pt x="2155" y="1339"/>
                    </a:cubicBezTo>
                    <a:cubicBezTo>
                      <a:pt x="2151" y="1354"/>
                      <a:pt x="2154" y="1387"/>
                      <a:pt x="2154" y="1387"/>
                    </a:cubicBezTo>
                    <a:cubicBezTo>
                      <a:pt x="2154" y="1387"/>
                      <a:pt x="2120" y="1404"/>
                      <a:pt x="2119" y="1409"/>
                    </a:cubicBezTo>
                    <a:cubicBezTo>
                      <a:pt x="2118" y="1414"/>
                      <a:pt x="2117" y="1431"/>
                      <a:pt x="2117" y="1431"/>
                    </a:cubicBezTo>
                    <a:cubicBezTo>
                      <a:pt x="2104" y="1447"/>
                      <a:pt x="2104" y="1447"/>
                      <a:pt x="2104" y="1447"/>
                    </a:cubicBezTo>
                    <a:cubicBezTo>
                      <a:pt x="2104" y="1447"/>
                      <a:pt x="2111" y="1423"/>
                      <a:pt x="2100" y="1422"/>
                    </a:cubicBezTo>
                    <a:cubicBezTo>
                      <a:pt x="2089" y="1421"/>
                      <a:pt x="2067" y="1435"/>
                      <a:pt x="2072" y="1446"/>
                    </a:cubicBezTo>
                    <a:cubicBezTo>
                      <a:pt x="2077" y="1457"/>
                      <a:pt x="2071" y="1466"/>
                      <a:pt x="2071" y="1466"/>
                    </a:cubicBezTo>
                    <a:cubicBezTo>
                      <a:pt x="2071" y="1466"/>
                      <a:pt x="2069" y="1446"/>
                      <a:pt x="2063" y="1441"/>
                    </a:cubicBezTo>
                    <a:cubicBezTo>
                      <a:pt x="2057" y="1436"/>
                      <a:pt x="2019" y="1447"/>
                      <a:pt x="2019" y="1447"/>
                    </a:cubicBezTo>
                    <a:cubicBezTo>
                      <a:pt x="2019" y="1447"/>
                      <a:pt x="2055" y="1426"/>
                      <a:pt x="2051" y="1413"/>
                    </a:cubicBezTo>
                    <a:cubicBezTo>
                      <a:pt x="2047" y="1400"/>
                      <a:pt x="2011" y="1389"/>
                      <a:pt x="2011" y="1389"/>
                    </a:cubicBezTo>
                    <a:cubicBezTo>
                      <a:pt x="2011" y="1389"/>
                      <a:pt x="2028" y="1386"/>
                      <a:pt x="2028" y="1379"/>
                    </a:cubicBezTo>
                    <a:cubicBezTo>
                      <a:pt x="2028" y="1372"/>
                      <a:pt x="2016" y="1346"/>
                      <a:pt x="2016" y="1346"/>
                    </a:cubicBezTo>
                    <a:cubicBezTo>
                      <a:pt x="2038" y="1331"/>
                      <a:pt x="2038" y="1331"/>
                      <a:pt x="2038" y="1331"/>
                    </a:cubicBezTo>
                    <a:cubicBezTo>
                      <a:pt x="2037" y="1316"/>
                      <a:pt x="2037" y="1316"/>
                      <a:pt x="2037" y="1316"/>
                    </a:cubicBezTo>
                    <a:cubicBezTo>
                      <a:pt x="2054" y="1305"/>
                      <a:pt x="2054" y="1305"/>
                      <a:pt x="2054" y="1305"/>
                    </a:cubicBezTo>
                    <a:cubicBezTo>
                      <a:pt x="2053" y="1280"/>
                      <a:pt x="2053" y="1280"/>
                      <a:pt x="2053" y="1280"/>
                    </a:cubicBezTo>
                    <a:cubicBezTo>
                      <a:pt x="2053" y="1280"/>
                      <a:pt x="2102" y="1253"/>
                      <a:pt x="2078" y="1241"/>
                    </a:cubicBezTo>
                    <a:cubicBezTo>
                      <a:pt x="2054" y="1229"/>
                      <a:pt x="1982" y="1233"/>
                      <a:pt x="1982" y="1233"/>
                    </a:cubicBezTo>
                    <a:cubicBezTo>
                      <a:pt x="1958" y="1241"/>
                      <a:pt x="1958" y="1241"/>
                      <a:pt x="1958" y="1241"/>
                    </a:cubicBezTo>
                    <a:cubicBezTo>
                      <a:pt x="1958" y="1241"/>
                      <a:pt x="1976" y="1220"/>
                      <a:pt x="1966" y="1215"/>
                    </a:cubicBezTo>
                    <a:cubicBezTo>
                      <a:pt x="1956" y="1210"/>
                      <a:pt x="1908" y="1200"/>
                      <a:pt x="1908" y="1200"/>
                    </a:cubicBezTo>
                    <a:cubicBezTo>
                      <a:pt x="1908" y="1200"/>
                      <a:pt x="1913" y="1178"/>
                      <a:pt x="1894" y="1164"/>
                    </a:cubicBezTo>
                    <a:cubicBezTo>
                      <a:pt x="1875" y="1150"/>
                      <a:pt x="1850" y="1149"/>
                      <a:pt x="1850" y="1149"/>
                    </a:cubicBezTo>
                    <a:cubicBezTo>
                      <a:pt x="1850" y="1149"/>
                      <a:pt x="1851" y="1137"/>
                      <a:pt x="1823" y="1136"/>
                    </a:cubicBezTo>
                    <a:cubicBezTo>
                      <a:pt x="1795" y="1135"/>
                      <a:pt x="1726" y="1147"/>
                      <a:pt x="1726" y="1147"/>
                    </a:cubicBezTo>
                    <a:cubicBezTo>
                      <a:pt x="1726" y="1147"/>
                      <a:pt x="1759" y="1137"/>
                      <a:pt x="1760" y="1125"/>
                    </a:cubicBezTo>
                    <a:cubicBezTo>
                      <a:pt x="1761" y="1113"/>
                      <a:pt x="1779" y="1061"/>
                      <a:pt x="1779" y="1061"/>
                    </a:cubicBezTo>
                    <a:cubicBezTo>
                      <a:pt x="1779" y="1061"/>
                      <a:pt x="1749" y="1055"/>
                      <a:pt x="1746" y="1057"/>
                    </a:cubicBezTo>
                    <a:cubicBezTo>
                      <a:pt x="1743" y="1059"/>
                      <a:pt x="1720" y="1075"/>
                      <a:pt x="1720" y="1075"/>
                    </a:cubicBezTo>
                    <a:cubicBezTo>
                      <a:pt x="1730" y="1056"/>
                      <a:pt x="1730" y="1056"/>
                      <a:pt x="1730" y="1056"/>
                    </a:cubicBezTo>
                    <a:cubicBezTo>
                      <a:pt x="1726" y="1041"/>
                      <a:pt x="1726" y="1041"/>
                      <a:pt x="1726" y="1041"/>
                    </a:cubicBezTo>
                    <a:cubicBezTo>
                      <a:pt x="1726" y="1041"/>
                      <a:pt x="1752" y="1019"/>
                      <a:pt x="1764" y="998"/>
                    </a:cubicBezTo>
                    <a:cubicBezTo>
                      <a:pt x="1776" y="977"/>
                      <a:pt x="1844" y="940"/>
                      <a:pt x="1844" y="940"/>
                    </a:cubicBezTo>
                    <a:cubicBezTo>
                      <a:pt x="1838" y="929"/>
                      <a:pt x="1838" y="929"/>
                      <a:pt x="1838" y="929"/>
                    </a:cubicBezTo>
                    <a:cubicBezTo>
                      <a:pt x="1881" y="915"/>
                      <a:pt x="1881" y="915"/>
                      <a:pt x="1881" y="915"/>
                    </a:cubicBezTo>
                    <a:cubicBezTo>
                      <a:pt x="1882" y="904"/>
                      <a:pt x="1882" y="904"/>
                      <a:pt x="1882" y="904"/>
                    </a:cubicBezTo>
                    <a:cubicBezTo>
                      <a:pt x="1909" y="900"/>
                      <a:pt x="1909" y="900"/>
                      <a:pt x="1909" y="900"/>
                    </a:cubicBezTo>
                    <a:cubicBezTo>
                      <a:pt x="1911" y="887"/>
                      <a:pt x="1911" y="887"/>
                      <a:pt x="1911" y="887"/>
                    </a:cubicBezTo>
                    <a:cubicBezTo>
                      <a:pt x="1932" y="884"/>
                      <a:pt x="1932" y="884"/>
                      <a:pt x="1932" y="884"/>
                    </a:cubicBezTo>
                    <a:cubicBezTo>
                      <a:pt x="1966" y="857"/>
                      <a:pt x="1966" y="857"/>
                      <a:pt x="1966" y="857"/>
                    </a:cubicBezTo>
                    <a:cubicBezTo>
                      <a:pt x="1966" y="857"/>
                      <a:pt x="2040" y="860"/>
                      <a:pt x="2040" y="847"/>
                    </a:cubicBezTo>
                    <a:cubicBezTo>
                      <a:pt x="2040" y="834"/>
                      <a:pt x="2020" y="819"/>
                      <a:pt x="2020" y="819"/>
                    </a:cubicBezTo>
                    <a:cubicBezTo>
                      <a:pt x="1980" y="824"/>
                      <a:pt x="1980" y="824"/>
                      <a:pt x="1980" y="824"/>
                    </a:cubicBezTo>
                    <a:cubicBezTo>
                      <a:pt x="1986" y="814"/>
                      <a:pt x="1986" y="814"/>
                      <a:pt x="1986" y="814"/>
                    </a:cubicBezTo>
                    <a:cubicBezTo>
                      <a:pt x="1950" y="800"/>
                      <a:pt x="1950" y="800"/>
                      <a:pt x="1950" y="800"/>
                    </a:cubicBezTo>
                    <a:cubicBezTo>
                      <a:pt x="1966" y="795"/>
                      <a:pt x="1966" y="795"/>
                      <a:pt x="1966" y="795"/>
                    </a:cubicBezTo>
                    <a:cubicBezTo>
                      <a:pt x="2021" y="811"/>
                      <a:pt x="2021" y="811"/>
                      <a:pt x="2021" y="811"/>
                    </a:cubicBezTo>
                    <a:cubicBezTo>
                      <a:pt x="2021" y="811"/>
                      <a:pt x="2042" y="833"/>
                      <a:pt x="2061" y="825"/>
                    </a:cubicBezTo>
                    <a:cubicBezTo>
                      <a:pt x="2080" y="817"/>
                      <a:pt x="2096" y="784"/>
                      <a:pt x="2103" y="789"/>
                    </a:cubicBezTo>
                    <a:cubicBezTo>
                      <a:pt x="2110" y="794"/>
                      <a:pt x="2131" y="804"/>
                      <a:pt x="2140" y="802"/>
                    </a:cubicBezTo>
                    <a:cubicBezTo>
                      <a:pt x="2140" y="802"/>
                      <a:pt x="2185" y="783"/>
                      <a:pt x="2203" y="776"/>
                    </a:cubicBezTo>
                    <a:cubicBezTo>
                      <a:pt x="2221" y="769"/>
                      <a:pt x="2255" y="750"/>
                      <a:pt x="2243" y="747"/>
                    </a:cubicBezTo>
                    <a:cubicBezTo>
                      <a:pt x="2231" y="744"/>
                      <a:pt x="2175" y="744"/>
                      <a:pt x="2175" y="744"/>
                    </a:cubicBezTo>
                    <a:cubicBezTo>
                      <a:pt x="2171" y="728"/>
                      <a:pt x="2171" y="728"/>
                      <a:pt x="2171" y="728"/>
                    </a:cubicBezTo>
                    <a:cubicBezTo>
                      <a:pt x="2115" y="708"/>
                      <a:pt x="2115" y="708"/>
                      <a:pt x="2115" y="708"/>
                    </a:cubicBezTo>
                    <a:cubicBezTo>
                      <a:pt x="2115" y="708"/>
                      <a:pt x="2171" y="700"/>
                      <a:pt x="2186" y="706"/>
                    </a:cubicBezTo>
                    <a:cubicBezTo>
                      <a:pt x="2201" y="712"/>
                      <a:pt x="2215" y="738"/>
                      <a:pt x="2230" y="738"/>
                    </a:cubicBezTo>
                    <a:cubicBezTo>
                      <a:pt x="2245" y="738"/>
                      <a:pt x="2324" y="700"/>
                      <a:pt x="2324" y="700"/>
                    </a:cubicBezTo>
                    <a:cubicBezTo>
                      <a:pt x="2305" y="692"/>
                      <a:pt x="2305" y="692"/>
                      <a:pt x="2305" y="692"/>
                    </a:cubicBezTo>
                    <a:cubicBezTo>
                      <a:pt x="2305" y="692"/>
                      <a:pt x="2319" y="680"/>
                      <a:pt x="2337" y="680"/>
                    </a:cubicBezTo>
                    <a:cubicBezTo>
                      <a:pt x="2355" y="680"/>
                      <a:pt x="2360" y="694"/>
                      <a:pt x="2360" y="694"/>
                    </a:cubicBezTo>
                    <a:cubicBezTo>
                      <a:pt x="2380" y="701"/>
                      <a:pt x="2380" y="701"/>
                      <a:pt x="2380" y="701"/>
                    </a:cubicBezTo>
                    <a:cubicBezTo>
                      <a:pt x="2381" y="688"/>
                      <a:pt x="2381" y="688"/>
                      <a:pt x="2381" y="688"/>
                    </a:cubicBezTo>
                    <a:cubicBezTo>
                      <a:pt x="2381" y="688"/>
                      <a:pt x="2395" y="705"/>
                      <a:pt x="2400" y="696"/>
                    </a:cubicBezTo>
                    <a:cubicBezTo>
                      <a:pt x="2405" y="687"/>
                      <a:pt x="2388" y="669"/>
                      <a:pt x="2388" y="669"/>
                    </a:cubicBezTo>
                    <a:cubicBezTo>
                      <a:pt x="2374" y="663"/>
                      <a:pt x="2374" y="663"/>
                      <a:pt x="2374" y="663"/>
                    </a:cubicBezTo>
                    <a:cubicBezTo>
                      <a:pt x="2401" y="658"/>
                      <a:pt x="2401" y="658"/>
                      <a:pt x="2401" y="658"/>
                    </a:cubicBezTo>
                    <a:cubicBezTo>
                      <a:pt x="2401" y="658"/>
                      <a:pt x="2415" y="697"/>
                      <a:pt x="2424" y="695"/>
                    </a:cubicBezTo>
                    <a:cubicBezTo>
                      <a:pt x="2433" y="693"/>
                      <a:pt x="2546" y="660"/>
                      <a:pt x="2532" y="641"/>
                    </a:cubicBezTo>
                    <a:cubicBezTo>
                      <a:pt x="2518" y="622"/>
                      <a:pt x="2507" y="607"/>
                      <a:pt x="2518" y="600"/>
                    </a:cubicBezTo>
                    <a:cubicBezTo>
                      <a:pt x="2529" y="593"/>
                      <a:pt x="2579" y="591"/>
                      <a:pt x="2580" y="585"/>
                    </a:cubicBezTo>
                    <a:cubicBezTo>
                      <a:pt x="2581" y="579"/>
                      <a:pt x="2570" y="553"/>
                      <a:pt x="2570" y="553"/>
                    </a:cubicBezTo>
                    <a:cubicBezTo>
                      <a:pt x="2558" y="538"/>
                      <a:pt x="2558" y="538"/>
                      <a:pt x="2558" y="538"/>
                    </a:cubicBezTo>
                    <a:cubicBezTo>
                      <a:pt x="2558" y="538"/>
                      <a:pt x="2496" y="520"/>
                      <a:pt x="2470" y="538"/>
                    </a:cubicBezTo>
                    <a:cubicBezTo>
                      <a:pt x="2444" y="556"/>
                      <a:pt x="2466" y="568"/>
                      <a:pt x="2466" y="568"/>
                    </a:cubicBezTo>
                    <a:cubicBezTo>
                      <a:pt x="2442" y="583"/>
                      <a:pt x="2442" y="583"/>
                      <a:pt x="2442" y="583"/>
                    </a:cubicBezTo>
                    <a:cubicBezTo>
                      <a:pt x="2428" y="583"/>
                      <a:pt x="2428" y="583"/>
                      <a:pt x="2428" y="583"/>
                    </a:cubicBezTo>
                    <a:cubicBezTo>
                      <a:pt x="2383" y="614"/>
                      <a:pt x="2383" y="614"/>
                      <a:pt x="2383" y="614"/>
                    </a:cubicBezTo>
                    <a:cubicBezTo>
                      <a:pt x="2366" y="621"/>
                      <a:pt x="2366" y="621"/>
                      <a:pt x="2366" y="621"/>
                    </a:cubicBezTo>
                    <a:cubicBezTo>
                      <a:pt x="2366" y="621"/>
                      <a:pt x="2354" y="639"/>
                      <a:pt x="2350" y="642"/>
                    </a:cubicBezTo>
                    <a:cubicBezTo>
                      <a:pt x="2346" y="645"/>
                      <a:pt x="2327" y="646"/>
                      <a:pt x="2327" y="646"/>
                    </a:cubicBezTo>
                    <a:cubicBezTo>
                      <a:pt x="2304" y="658"/>
                      <a:pt x="2304" y="658"/>
                      <a:pt x="2304" y="658"/>
                    </a:cubicBezTo>
                    <a:cubicBezTo>
                      <a:pt x="2304" y="658"/>
                      <a:pt x="2293" y="624"/>
                      <a:pt x="2299" y="613"/>
                    </a:cubicBezTo>
                    <a:cubicBezTo>
                      <a:pt x="2305" y="602"/>
                      <a:pt x="2336" y="607"/>
                      <a:pt x="2341" y="591"/>
                    </a:cubicBezTo>
                    <a:cubicBezTo>
                      <a:pt x="2346" y="575"/>
                      <a:pt x="2330" y="558"/>
                      <a:pt x="2327" y="558"/>
                    </a:cubicBezTo>
                    <a:cubicBezTo>
                      <a:pt x="2324" y="558"/>
                      <a:pt x="2271" y="582"/>
                      <a:pt x="2271" y="582"/>
                    </a:cubicBezTo>
                    <a:cubicBezTo>
                      <a:pt x="2252" y="603"/>
                      <a:pt x="2252" y="603"/>
                      <a:pt x="2252" y="603"/>
                    </a:cubicBezTo>
                    <a:cubicBezTo>
                      <a:pt x="2246" y="594"/>
                      <a:pt x="2246" y="594"/>
                      <a:pt x="2246" y="594"/>
                    </a:cubicBezTo>
                    <a:cubicBezTo>
                      <a:pt x="2264" y="576"/>
                      <a:pt x="2264" y="576"/>
                      <a:pt x="2264" y="576"/>
                    </a:cubicBezTo>
                    <a:cubicBezTo>
                      <a:pt x="2262" y="563"/>
                      <a:pt x="2262" y="563"/>
                      <a:pt x="2262" y="563"/>
                    </a:cubicBezTo>
                    <a:cubicBezTo>
                      <a:pt x="2292" y="552"/>
                      <a:pt x="2292" y="552"/>
                      <a:pt x="2292" y="552"/>
                    </a:cubicBezTo>
                    <a:cubicBezTo>
                      <a:pt x="2265" y="547"/>
                      <a:pt x="2265" y="547"/>
                      <a:pt x="2265" y="547"/>
                    </a:cubicBezTo>
                    <a:cubicBezTo>
                      <a:pt x="2270" y="537"/>
                      <a:pt x="2270" y="537"/>
                      <a:pt x="2270" y="537"/>
                    </a:cubicBezTo>
                    <a:cubicBezTo>
                      <a:pt x="2238" y="547"/>
                      <a:pt x="2238" y="547"/>
                      <a:pt x="2238" y="547"/>
                    </a:cubicBezTo>
                    <a:cubicBezTo>
                      <a:pt x="2224" y="539"/>
                      <a:pt x="2224" y="539"/>
                      <a:pt x="2224" y="539"/>
                    </a:cubicBezTo>
                    <a:cubicBezTo>
                      <a:pt x="2249" y="530"/>
                      <a:pt x="2249" y="530"/>
                      <a:pt x="2249" y="530"/>
                    </a:cubicBezTo>
                    <a:cubicBezTo>
                      <a:pt x="2250" y="520"/>
                      <a:pt x="2250" y="520"/>
                      <a:pt x="2250" y="520"/>
                    </a:cubicBezTo>
                    <a:cubicBezTo>
                      <a:pt x="2250" y="520"/>
                      <a:pt x="2286" y="528"/>
                      <a:pt x="2284" y="515"/>
                    </a:cubicBezTo>
                    <a:cubicBezTo>
                      <a:pt x="2282" y="502"/>
                      <a:pt x="2254" y="505"/>
                      <a:pt x="2266" y="488"/>
                    </a:cubicBezTo>
                    <a:cubicBezTo>
                      <a:pt x="2278" y="471"/>
                      <a:pt x="2289" y="446"/>
                      <a:pt x="2273" y="445"/>
                    </a:cubicBezTo>
                    <a:cubicBezTo>
                      <a:pt x="2248" y="435"/>
                      <a:pt x="2248" y="435"/>
                      <a:pt x="2248" y="435"/>
                    </a:cubicBezTo>
                    <a:cubicBezTo>
                      <a:pt x="2229" y="443"/>
                      <a:pt x="2229" y="443"/>
                      <a:pt x="2229" y="443"/>
                    </a:cubicBezTo>
                    <a:cubicBezTo>
                      <a:pt x="2229" y="443"/>
                      <a:pt x="2202" y="445"/>
                      <a:pt x="2201" y="449"/>
                    </a:cubicBezTo>
                    <a:cubicBezTo>
                      <a:pt x="2200" y="453"/>
                      <a:pt x="2208" y="462"/>
                      <a:pt x="2202" y="463"/>
                    </a:cubicBezTo>
                    <a:cubicBezTo>
                      <a:pt x="2196" y="464"/>
                      <a:pt x="2160" y="457"/>
                      <a:pt x="2152" y="466"/>
                    </a:cubicBezTo>
                    <a:cubicBezTo>
                      <a:pt x="2144" y="475"/>
                      <a:pt x="2127" y="484"/>
                      <a:pt x="2136" y="488"/>
                    </a:cubicBezTo>
                    <a:cubicBezTo>
                      <a:pt x="2145" y="492"/>
                      <a:pt x="2156" y="494"/>
                      <a:pt x="2156" y="494"/>
                    </a:cubicBezTo>
                    <a:cubicBezTo>
                      <a:pt x="2156" y="494"/>
                      <a:pt x="2107" y="507"/>
                      <a:pt x="2109" y="520"/>
                    </a:cubicBezTo>
                    <a:cubicBezTo>
                      <a:pt x="2111" y="533"/>
                      <a:pt x="2138" y="543"/>
                      <a:pt x="2138" y="543"/>
                    </a:cubicBezTo>
                    <a:cubicBezTo>
                      <a:pt x="2154" y="536"/>
                      <a:pt x="2154" y="536"/>
                      <a:pt x="2154" y="536"/>
                    </a:cubicBezTo>
                    <a:cubicBezTo>
                      <a:pt x="2154" y="536"/>
                      <a:pt x="2153" y="557"/>
                      <a:pt x="2159" y="554"/>
                    </a:cubicBezTo>
                    <a:cubicBezTo>
                      <a:pt x="2165" y="551"/>
                      <a:pt x="2194" y="546"/>
                      <a:pt x="2183" y="554"/>
                    </a:cubicBezTo>
                    <a:cubicBezTo>
                      <a:pt x="2172" y="562"/>
                      <a:pt x="2163" y="561"/>
                      <a:pt x="2163" y="561"/>
                    </a:cubicBezTo>
                    <a:cubicBezTo>
                      <a:pt x="2150" y="556"/>
                      <a:pt x="2150" y="556"/>
                      <a:pt x="2150" y="556"/>
                    </a:cubicBezTo>
                    <a:cubicBezTo>
                      <a:pt x="2148" y="565"/>
                      <a:pt x="2148" y="565"/>
                      <a:pt x="2148" y="565"/>
                    </a:cubicBezTo>
                    <a:cubicBezTo>
                      <a:pt x="2148" y="565"/>
                      <a:pt x="2112" y="571"/>
                      <a:pt x="2124" y="575"/>
                    </a:cubicBezTo>
                    <a:cubicBezTo>
                      <a:pt x="2136" y="579"/>
                      <a:pt x="2163" y="559"/>
                      <a:pt x="2157" y="572"/>
                    </a:cubicBezTo>
                    <a:cubicBezTo>
                      <a:pt x="2151" y="585"/>
                      <a:pt x="2132" y="594"/>
                      <a:pt x="2119" y="598"/>
                    </a:cubicBezTo>
                    <a:cubicBezTo>
                      <a:pt x="2106" y="602"/>
                      <a:pt x="2086" y="617"/>
                      <a:pt x="2086" y="617"/>
                    </a:cubicBezTo>
                    <a:cubicBezTo>
                      <a:pt x="2086" y="617"/>
                      <a:pt x="2064" y="605"/>
                      <a:pt x="2060" y="612"/>
                    </a:cubicBezTo>
                    <a:cubicBezTo>
                      <a:pt x="2056" y="619"/>
                      <a:pt x="2035" y="625"/>
                      <a:pt x="2036" y="635"/>
                    </a:cubicBezTo>
                    <a:cubicBezTo>
                      <a:pt x="2037" y="645"/>
                      <a:pt x="2030" y="654"/>
                      <a:pt x="2030" y="654"/>
                    </a:cubicBezTo>
                    <a:cubicBezTo>
                      <a:pt x="2026" y="645"/>
                      <a:pt x="2026" y="645"/>
                      <a:pt x="2026" y="645"/>
                    </a:cubicBezTo>
                    <a:cubicBezTo>
                      <a:pt x="2026" y="645"/>
                      <a:pt x="2001" y="644"/>
                      <a:pt x="2003" y="638"/>
                    </a:cubicBezTo>
                    <a:cubicBezTo>
                      <a:pt x="2005" y="632"/>
                      <a:pt x="2047" y="604"/>
                      <a:pt x="2047" y="604"/>
                    </a:cubicBezTo>
                    <a:cubicBezTo>
                      <a:pt x="2022" y="604"/>
                      <a:pt x="2022" y="604"/>
                      <a:pt x="2022" y="604"/>
                    </a:cubicBezTo>
                    <a:cubicBezTo>
                      <a:pt x="2022" y="604"/>
                      <a:pt x="2015" y="590"/>
                      <a:pt x="2008" y="590"/>
                    </a:cubicBezTo>
                    <a:cubicBezTo>
                      <a:pt x="2001" y="590"/>
                      <a:pt x="1985" y="596"/>
                      <a:pt x="1985" y="596"/>
                    </a:cubicBezTo>
                    <a:cubicBezTo>
                      <a:pt x="1985" y="596"/>
                      <a:pt x="1964" y="589"/>
                      <a:pt x="1961" y="597"/>
                    </a:cubicBezTo>
                    <a:cubicBezTo>
                      <a:pt x="1958" y="605"/>
                      <a:pt x="1956" y="612"/>
                      <a:pt x="1960" y="613"/>
                    </a:cubicBezTo>
                    <a:cubicBezTo>
                      <a:pt x="1964" y="614"/>
                      <a:pt x="1993" y="627"/>
                      <a:pt x="1983" y="630"/>
                    </a:cubicBezTo>
                    <a:cubicBezTo>
                      <a:pt x="1973" y="633"/>
                      <a:pt x="1955" y="618"/>
                      <a:pt x="1955" y="618"/>
                    </a:cubicBezTo>
                    <a:cubicBezTo>
                      <a:pt x="1941" y="609"/>
                      <a:pt x="1941" y="609"/>
                      <a:pt x="1941" y="609"/>
                    </a:cubicBezTo>
                    <a:cubicBezTo>
                      <a:pt x="1940" y="629"/>
                      <a:pt x="1940" y="629"/>
                      <a:pt x="1940" y="629"/>
                    </a:cubicBezTo>
                    <a:cubicBezTo>
                      <a:pt x="1940" y="629"/>
                      <a:pt x="1925" y="638"/>
                      <a:pt x="1916" y="636"/>
                    </a:cubicBezTo>
                    <a:cubicBezTo>
                      <a:pt x="1907" y="634"/>
                      <a:pt x="1874" y="625"/>
                      <a:pt x="1863" y="625"/>
                    </a:cubicBezTo>
                    <a:cubicBezTo>
                      <a:pt x="1852" y="625"/>
                      <a:pt x="1830" y="629"/>
                      <a:pt x="1819" y="628"/>
                    </a:cubicBezTo>
                    <a:cubicBezTo>
                      <a:pt x="1808" y="627"/>
                      <a:pt x="1791" y="610"/>
                      <a:pt x="1791" y="610"/>
                    </a:cubicBezTo>
                    <a:cubicBezTo>
                      <a:pt x="1752" y="613"/>
                      <a:pt x="1752" y="613"/>
                      <a:pt x="1752" y="613"/>
                    </a:cubicBezTo>
                    <a:cubicBezTo>
                      <a:pt x="1752" y="613"/>
                      <a:pt x="1737" y="599"/>
                      <a:pt x="1729" y="597"/>
                    </a:cubicBezTo>
                    <a:cubicBezTo>
                      <a:pt x="1721" y="595"/>
                      <a:pt x="1704" y="595"/>
                      <a:pt x="1692" y="601"/>
                    </a:cubicBezTo>
                    <a:cubicBezTo>
                      <a:pt x="1680" y="607"/>
                      <a:pt x="1685" y="609"/>
                      <a:pt x="1672" y="609"/>
                    </a:cubicBezTo>
                    <a:cubicBezTo>
                      <a:pt x="1659" y="609"/>
                      <a:pt x="1631" y="602"/>
                      <a:pt x="1624" y="611"/>
                    </a:cubicBezTo>
                    <a:cubicBezTo>
                      <a:pt x="1617" y="620"/>
                      <a:pt x="1605" y="646"/>
                      <a:pt x="1605" y="646"/>
                    </a:cubicBezTo>
                    <a:cubicBezTo>
                      <a:pt x="1597" y="666"/>
                      <a:pt x="1597" y="666"/>
                      <a:pt x="1597" y="666"/>
                    </a:cubicBezTo>
                    <a:cubicBezTo>
                      <a:pt x="1576" y="668"/>
                      <a:pt x="1576" y="668"/>
                      <a:pt x="1576" y="668"/>
                    </a:cubicBezTo>
                    <a:cubicBezTo>
                      <a:pt x="1571" y="687"/>
                      <a:pt x="1571" y="687"/>
                      <a:pt x="1571" y="687"/>
                    </a:cubicBezTo>
                    <a:cubicBezTo>
                      <a:pt x="1556" y="654"/>
                      <a:pt x="1556" y="654"/>
                      <a:pt x="1556" y="654"/>
                    </a:cubicBezTo>
                    <a:cubicBezTo>
                      <a:pt x="1556" y="654"/>
                      <a:pt x="1598" y="665"/>
                      <a:pt x="1587" y="646"/>
                    </a:cubicBezTo>
                    <a:cubicBezTo>
                      <a:pt x="1576" y="627"/>
                      <a:pt x="1544" y="625"/>
                      <a:pt x="1544" y="625"/>
                    </a:cubicBezTo>
                    <a:cubicBezTo>
                      <a:pt x="1546" y="616"/>
                      <a:pt x="1546" y="616"/>
                      <a:pt x="1546" y="616"/>
                    </a:cubicBezTo>
                    <a:cubicBezTo>
                      <a:pt x="1546" y="616"/>
                      <a:pt x="1477" y="629"/>
                      <a:pt x="1440" y="629"/>
                    </a:cubicBezTo>
                    <a:cubicBezTo>
                      <a:pt x="1403" y="629"/>
                      <a:pt x="1337" y="625"/>
                      <a:pt x="1350" y="619"/>
                    </a:cubicBezTo>
                    <a:cubicBezTo>
                      <a:pt x="1363" y="613"/>
                      <a:pt x="1447" y="616"/>
                      <a:pt x="1427" y="594"/>
                    </a:cubicBezTo>
                    <a:cubicBezTo>
                      <a:pt x="1407" y="572"/>
                      <a:pt x="1388" y="570"/>
                      <a:pt x="1364" y="572"/>
                    </a:cubicBezTo>
                    <a:cubicBezTo>
                      <a:pt x="1340" y="574"/>
                      <a:pt x="1301" y="560"/>
                      <a:pt x="1295" y="557"/>
                    </a:cubicBezTo>
                    <a:cubicBezTo>
                      <a:pt x="1289" y="554"/>
                      <a:pt x="1271" y="554"/>
                      <a:pt x="1271" y="554"/>
                    </a:cubicBezTo>
                    <a:cubicBezTo>
                      <a:pt x="1271" y="554"/>
                      <a:pt x="1223" y="527"/>
                      <a:pt x="1205" y="528"/>
                    </a:cubicBezTo>
                    <a:cubicBezTo>
                      <a:pt x="1187" y="529"/>
                      <a:pt x="1155" y="554"/>
                      <a:pt x="1155" y="554"/>
                    </a:cubicBezTo>
                    <a:cubicBezTo>
                      <a:pt x="1119" y="554"/>
                      <a:pt x="1119" y="554"/>
                      <a:pt x="1119" y="554"/>
                    </a:cubicBezTo>
                    <a:cubicBezTo>
                      <a:pt x="1139" y="542"/>
                      <a:pt x="1139" y="542"/>
                      <a:pt x="1139" y="542"/>
                    </a:cubicBezTo>
                    <a:cubicBezTo>
                      <a:pt x="1139" y="534"/>
                      <a:pt x="1139" y="534"/>
                      <a:pt x="1139" y="534"/>
                    </a:cubicBezTo>
                    <a:cubicBezTo>
                      <a:pt x="1156" y="514"/>
                      <a:pt x="1156" y="514"/>
                      <a:pt x="1156" y="514"/>
                    </a:cubicBezTo>
                    <a:cubicBezTo>
                      <a:pt x="1156" y="514"/>
                      <a:pt x="1117" y="532"/>
                      <a:pt x="1110" y="539"/>
                    </a:cubicBezTo>
                    <a:cubicBezTo>
                      <a:pt x="1103" y="546"/>
                      <a:pt x="1087" y="568"/>
                      <a:pt x="1072" y="553"/>
                    </a:cubicBezTo>
                    <a:cubicBezTo>
                      <a:pt x="1057" y="538"/>
                      <a:pt x="1078" y="522"/>
                      <a:pt x="1075" y="511"/>
                    </a:cubicBezTo>
                    <a:cubicBezTo>
                      <a:pt x="1072" y="500"/>
                      <a:pt x="1049" y="489"/>
                      <a:pt x="1046" y="498"/>
                    </a:cubicBezTo>
                    <a:cubicBezTo>
                      <a:pt x="1043" y="507"/>
                      <a:pt x="1056" y="513"/>
                      <a:pt x="1056" y="513"/>
                    </a:cubicBezTo>
                    <a:cubicBezTo>
                      <a:pt x="1056" y="513"/>
                      <a:pt x="1036" y="511"/>
                      <a:pt x="1025" y="515"/>
                    </a:cubicBezTo>
                    <a:cubicBezTo>
                      <a:pt x="1014" y="519"/>
                      <a:pt x="998" y="530"/>
                      <a:pt x="993" y="534"/>
                    </a:cubicBezTo>
                    <a:cubicBezTo>
                      <a:pt x="988" y="538"/>
                      <a:pt x="970" y="533"/>
                      <a:pt x="970" y="533"/>
                    </a:cubicBezTo>
                    <a:cubicBezTo>
                      <a:pt x="970" y="533"/>
                      <a:pt x="923" y="543"/>
                      <a:pt x="919" y="544"/>
                    </a:cubicBezTo>
                    <a:cubicBezTo>
                      <a:pt x="915" y="545"/>
                      <a:pt x="890" y="560"/>
                      <a:pt x="890" y="560"/>
                    </a:cubicBezTo>
                    <a:cubicBezTo>
                      <a:pt x="876" y="547"/>
                      <a:pt x="876" y="547"/>
                      <a:pt x="876" y="547"/>
                    </a:cubicBezTo>
                    <a:cubicBezTo>
                      <a:pt x="876" y="547"/>
                      <a:pt x="843" y="564"/>
                      <a:pt x="833" y="565"/>
                    </a:cubicBezTo>
                    <a:cubicBezTo>
                      <a:pt x="823" y="566"/>
                      <a:pt x="805" y="578"/>
                      <a:pt x="805" y="578"/>
                    </a:cubicBezTo>
                    <a:cubicBezTo>
                      <a:pt x="783" y="580"/>
                      <a:pt x="783" y="580"/>
                      <a:pt x="783" y="580"/>
                    </a:cubicBezTo>
                    <a:cubicBezTo>
                      <a:pt x="783" y="580"/>
                      <a:pt x="800" y="562"/>
                      <a:pt x="815" y="559"/>
                    </a:cubicBezTo>
                    <a:cubicBezTo>
                      <a:pt x="830" y="556"/>
                      <a:pt x="864" y="543"/>
                      <a:pt x="864" y="543"/>
                    </a:cubicBezTo>
                    <a:cubicBezTo>
                      <a:pt x="864" y="543"/>
                      <a:pt x="895" y="546"/>
                      <a:pt x="906" y="541"/>
                    </a:cubicBezTo>
                    <a:cubicBezTo>
                      <a:pt x="917" y="536"/>
                      <a:pt x="978" y="522"/>
                      <a:pt x="978" y="522"/>
                    </a:cubicBezTo>
                    <a:cubicBezTo>
                      <a:pt x="978" y="522"/>
                      <a:pt x="990" y="519"/>
                      <a:pt x="983" y="514"/>
                    </a:cubicBezTo>
                    <a:cubicBezTo>
                      <a:pt x="976" y="509"/>
                      <a:pt x="955" y="516"/>
                      <a:pt x="955" y="516"/>
                    </a:cubicBezTo>
                    <a:cubicBezTo>
                      <a:pt x="955" y="516"/>
                      <a:pt x="937" y="515"/>
                      <a:pt x="930" y="517"/>
                    </a:cubicBezTo>
                    <a:cubicBezTo>
                      <a:pt x="923" y="519"/>
                      <a:pt x="916" y="527"/>
                      <a:pt x="911" y="528"/>
                    </a:cubicBezTo>
                    <a:cubicBezTo>
                      <a:pt x="906" y="529"/>
                      <a:pt x="887" y="529"/>
                      <a:pt x="887" y="529"/>
                    </a:cubicBezTo>
                    <a:cubicBezTo>
                      <a:pt x="872" y="532"/>
                      <a:pt x="872" y="532"/>
                      <a:pt x="872" y="532"/>
                    </a:cubicBezTo>
                    <a:cubicBezTo>
                      <a:pt x="872" y="532"/>
                      <a:pt x="855" y="532"/>
                      <a:pt x="843" y="535"/>
                    </a:cubicBezTo>
                    <a:cubicBezTo>
                      <a:pt x="831" y="538"/>
                      <a:pt x="820" y="550"/>
                      <a:pt x="820" y="550"/>
                    </a:cubicBezTo>
                    <a:cubicBezTo>
                      <a:pt x="806" y="552"/>
                      <a:pt x="806" y="552"/>
                      <a:pt x="806" y="552"/>
                    </a:cubicBezTo>
                    <a:cubicBezTo>
                      <a:pt x="771" y="565"/>
                      <a:pt x="771" y="565"/>
                      <a:pt x="771" y="565"/>
                    </a:cubicBezTo>
                    <a:cubicBezTo>
                      <a:pt x="771" y="565"/>
                      <a:pt x="756" y="568"/>
                      <a:pt x="753" y="571"/>
                    </a:cubicBezTo>
                    <a:cubicBezTo>
                      <a:pt x="750" y="574"/>
                      <a:pt x="748" y="590"/>
                      <a:pt x="741" y="586"/>
                    </a:cubicBezTo>
                    <a:cubicBezTo>
                      <a:pt x="734" y="582"/>
                      <a:pt x="733" y="567"/>
                      <a:pt x="744" y="565"/>
                    </a:cubicBezTo>
                    <a:cubicBezTo>
                      <a:pt x="755" y="563"/>
                      <a:pt x="784" y="553"/>
                      <a:pt x="793" y="547"/>
                    </a:cubicBezTo>
                    <a:cubicBezTo>
                      <a:pt x="802" y="541"/>
                      <a:pt x="760" y="535"/>
                      <a:pt x="753" y="544"/>
                    </a:cubicBezTo>
                    <a:cubicBezTo>
                      <a:pt x="746" y="553"/>
                      <a:pt x="719" y="558"/>
                      <a:pt x="712" y="558"/>
                    </a:cubicBezTo>
                    <a:cubicBezTo>
                      <a:pt x="705" y="558"/>
                      <a:pt x="705" y="585"/>
                      <a:pt x="705" y="585"/>
                    </a:cubicBezTo>
                    <a:cubicBezTo>
                      <a:pt x="689" y="576"/>
                      <a:pt x="689" y="576"/>
                      <a:pt x="689" y="576"/>
                    </a:cubicBezTo>
                    <a:cubicBezTo>
                      <a:pt x="647" y="570"/>
                      <a:pt x="647" y="570"/>
                      <a:pt x="647" y="570"/>
                    </a:cubicBezTo>
                    <a:cubicBezTo>
                      <a:pt x="647" y="570"/>
                      <a:pt x="621" y="558"/>
                      <a:pt x="623" y="553"/>
                    </a:cubicBezTo>
                    <a:cubicBezTo>
                      <a:pt x="625" y="548"/>
                      <a:pt x="629" y="539"/>
                      <a:pt x="629" y="539"/>
                    </a:cubicBezTo>
                    <a:cubicBezTo>
                      <a:pt x="555" y="540"/>
                      <a:pt x="555" y="540"/>
                      <a:pt x="555" y="540"/>
                    </a:cubicBezTo>
                    <a:cubicBezTo>
                      <a:pt x="567" y="540"/>
                      <a:pt x="567" y="540"/>
                      <a:pt x="567" y="540"/>
                    </a:cubicBezTo>
                    <a:cubicBezTo>
                      <a:pt x="52" y="964"/>
                      <a:pt x="52" y="964"/>
                      <a:pt x="52" y="964"/>
                    </a:cubicBezTo>
                    <a:cubicBezTo>
                      <a:pt x="52" y="964"/>
                      <a:pt x="26" y="978"/>
                      <a:pt x="32" y="984"/>
                    </a:cubicBezTo>
                    <a:cubicBezTo>
                      <a:pt x="38" y="990"/>
                      <a:pt x="67" y="984"/>
                      <a:pt x="67" y="984"/>
                    </a:cubicBezTo>
                    <a:cubicBezTo>
                      <a:pt x="70" y="984"/>
                      <a:pt x="79" y="979"/>
                      <a:pt x="79" y="979"/>
                    </a:cubicBezTo>
                    <a:cubicBezTo>
                      <a:pt x="103" y="979"/>
                      <a:pt x="103" y="979"/>
                      <a:pt x="103" y="979"/>
                    </a:cubicBezTo>
                    <a:cubicBezTo>
                      <a:pt x="88" y="994"/>
                      <a:pt x="88" y="994"/>
                      <a:pt x="88" y="994"/>
                    </a:cubicBezTo>
                    <a:cubicBezTo>
                      <a:pt x="88" y="994"/>
                      <a:pt x="88" y="1003"/>
                      <a:pt x="88" y="1013"/>
                    </a:cubicBezTo>
                    <a:cubicBezTo>
                      <a:pt x="88" y="1024"/>
                      <a:pt x="107" y="1032"/>
                      <a:pt x="107" y="1032"/>
                    </a:cubicBezTo>
                    <a:cubicBezTo>
                      <a:pt x="107" y="1032"/>
                      <a:pt x="88" y="1051"/>
                      <a:pt x="93" y="1051"/>
                    </a:cubicBezTo>
                    <a:cubicBezTo>
                      <a:pt x="99" y="1051"/>
                      <a:pt x="115" y="1038"/>
                      <a:pt x="115" y="1038"/>
                    </a:cubicBezTo>
                    <a:cubicBezTo>
                      <a:pt x="115" y="1038"/>
                      <a:pt x="136" y="1031"/>
                      <a:pt x="143" y="1031"/>
                    </a:cubicBezTo>
                    <a:cubicBezTo>
                      <a:pt x="151" y="1031"/>
                      <a:pt x="157" y="1021"/>
                      <a:pt x="157" y="1021"/>
                    </a:cubicBezTo>
                    <a:cubicBezTo>
                      <a:pt x="169" y="1021"/>
                      <a:pt x="169" y="1021"/>
                      <a:pt x="169" y="1021"/>
                    </a:cubicBezTo>
                    <a:cubicBezTo>
                      <a:pt x="171" y="1013"/>
                      <a:pt x="171" y="1013"/>
                      <a:pt x="171" y="1013"/>
                    </a:cubicBezTo>
                    <a:cubicBezTo>
                      <a:pt x="171" y="1013"/>
                      <a:pt x="199" y="1003"/>
                      <a:pt x="217" y="1008"/>
                    </a:cubicBezTo>
                    <a:cubicBezTo>
                      <a:pt x="236" y="1014"/>
                      <a:pt x="209" y="1024"/>
                      <a:pt x="209" y="1024"/>
                    </a:cubicBezTo>
                    <a:cubicBezTo>
                      <a:pt x="209" y="1041"/>
                      <a:pt x="209" y="1041"/>
                      <a:pt x="209" y="1041"/>
                    </a:cubicBezTo>
                    <a:cubicBezTo>
                      <a:pt x="203" y="1052"/>
                      <a:pt x="203" y="1052"/>
                      <a:pt x="203" y="1052"/>
                    </a:cubicBezTo>
                    <a:cubicBezTo>
                      <a:pt x="203" y="1052"/>
                      <a:pt x="210" y="1054"/>
                      <a:pt x="216" y="1072"/>
                    </a:cubicBezTo>
                    <a:cubicBezTo>
                      <a:pt x="223" y="1089"/>
                      <a:pt x="206" y="1108"/>
                      <a:pt x="206" y="1108"/>
                    </a:cubicBezTo>
                    <a:cubicBezTo>
                      <a:pt x="206" y="1132"/>
                      <a:pt x="206" y="1132"/>
                      <a:pt x="206" y="1132"/>
                    </a:cubicBezTo>
                    <a:cubicBezTo>
                      <a:pt x="206" y="1132"/>
                      <a:pt x="200" y="1149"/>
                      <a:pt x="195" y="1162"/>
                    </a:cubicBezTo>
                    <a:cubicBezTo>
                      <a:pt x="190" y="1175"/>
                      <a:pt x="218" y="1176"/>
                      <a:pt x="218" y="1180"/>
                    </a:cubicBezTo>
                    <a:cubicBezTo>
                      <a:pt x="218" y="1185"/>
                      <a:pt x="225" y="1187"/>
                      <a:pt x="225" y="1187"/>
                    </a:cubicBezTo>
                    <a:cubicBezTo>
                      <a:pt x="225" y="1187"/>
                      <a:pt x="235" y="1186"/>
                      <a:pt x="235" y="1194"/>
                    </a:cubicBezTo>
                    <a:cubicBezTo>
                      <a:pt x="235" y="1202"/>
                      <a:pt x="208" y="1213"/>
                      <a:pt x="208" y="1213"/>
                    </a:cubicBezTo>
                    <a:cubicBezTo>
                      <a:pt x="208" y="1213"/>
                      <a:pt x="208" y="1229"/>
                      <a:pt x="198" y="1239"/>
                    </a:cubicBezTo>
                    <a:cubicBezTo>
                      <a:pt x="194" y="1243"/>
                      <a:pt x="173" y="1254"/>
                      <a:pt x="152" y="1264"/>
                    </a:cubicBezTo>
                    <a:cubicBezTo>
                      <a:pt x="150" y="1269"/>
                      <a:pt x="149" y="1274"/>
                      <a:pt x="148" y="1278"/>
                    </a:cubicBezTo>
                    <a:cubicBezTo>
                      <a:pt x="147" y="1285"/>
                      <a:pt x="142" y="1299"/>
                      <a:pt x="142" y="1299"/>
                    </a:cubicBezTo>
                    <a:cubicBezTo>
                      <a:pt x="133" y="1305"/>
                      <a:pt x="133" y="1305"/>
                      <a:pt x="133" y="1305"/>
                    </a:cubicBezTo>
                    <a:cubicBezTo>
                      <a:pt x="133" y="1305"/>
                      <a:pt x="142" y="1309"/>
                      <a:pt x="143" y="1316"/>
                    </a:cubicBezTo>
                    <a:cubicBezTo>
                      <a:pt x="144" y="1323"/>
                      <a:pt x="151" y="1326"/>
                      <a:pt x="151" y="1326"/>
                    </a:cubicBezTo>
                    <a:cubicBezTo>
                      <a:pt x="151" y="1326"/>
                      <a:pt x="201" y="1287"/>
                      <a:pt x="201" y="1296"/>
                    </a:cubicBezTo>
                    <a:cubicBezTo>
                      <a:pt x="201" y="1305"/>
                      <a:pt x="185" y="1306"/>
                      <a:pt x="183" y="1311"/>
                    </a:cubicBezTo>
                    <a:cubicBezTo>
                      <a:pt x="181" y="1316"/>
                      <a:pt x="185" y="1326"/>
                      <a:pt x="185" y="1326"/>
                    </a:cubicBezTo>
                    <a:cubicBezTo>
                      <a:pt x="194" y="1333"/>
                      <a:pt x="194" y="1333"/>
                      <a:pt x="194" y="1333"/>
                    </a:cubicBezTo>
                    <a:cubicBezTo>
                      <a:pt x="165" y="1332"/>
                      <a:pt x="165" y="1332"/>
                      <a:pt x="165" y="1332"/>
                    </a:cubicBezTo>
                    <a:cubicBezTo>
                      <a:pt x="165" y="1332"/>
                      <a:pt x="143" y="1359"/>
                      <a:pt x="153" y="1360"/>
                    </a:cubicBezTo>
                    <a:cubicBezTo>
                      <a:pt x="163" y="1361"/>
                      <a:pt x="169" y="1367"/>
                      <a:pt x="169" y="1367"/>
                    </a:cubicBezTo>
                    <a:cubicBezTo>
                      <a:pt x="169" y="1367"/>
                      <a:pt x="157" y="1388"/>
                      <a:pt x="164" y="1385"/>
                    </a:cubicBezTo>
                    <a:cubicBezTo>
                      <a:pt x="171" y="1382"/>
                      <a:pt x="212" y="1354"/>
                      <a:pt x="212" y="1354"/>
                    </a:cubicBezTo>
                    <a:cubicBezTo>
                      <a:pt x="211" y="1363"/>
                      <a:pt x="211" y="1363"/>
                      <a:pt x="211" y="1363"/>
                    </a:cubicBezTo>
                    <a:cubicBezTo>
                      <a:pt x="192" y="1374"/>
                      <a:pt x="192" y="1374"/>
                      <a:pt x="192" y="1374"/>
                    </a:cubicBezTo>
                    <a:cubicBezTo>
                      <a:pt x="207" y="1380"/>
                      <a:pt x="207" y="1380"/>
                      <a:pt x="207" y="1380"/>
                    </a:cubicBezTo>
                    <a:cubicBezTo>
                      <a:pt x="207" y="1380"/>
                      <a:pt x="202" y="1400"/>
                      <a:pt x="194" y="1398"/>
                    </a:cubicBezTo>
                    <a:cubicBezTo>
                      <a:pt x="186" y="1396"/>
                      <a:pt x="184" y="1387"/>
                      <a:pt x="184" y="1387"/>
                    </a:cubicBezTo>
                    <a:cubicBezTo>
                      <a:pt x="184" y="1387"/>
                      <a:pt x="151" y="1397"/>
                      <a:pt x="145" y="1403"/>
                    </a:cubicBezTo>
                    <a:cubicBezTo>
                      <a:pt x="139" y="1409"/>
                      <a:pt x="133" y="1417"/>
                      <a:pt x="133" y="1417"/>
                    </a:cubicBezTo>
                    <a:cubicBezTo>
                      <a:pt x="133" y="1417"/>
                      <a:pt x="151" y="1412"/>
                      <a:pt x="156" y="1412"/>
                    </a:cubicBezTo>
                    <a:cubicBezTo>
                      <a:pt x="161" y="1412"/>
                      <a:pt x="182" y="1412"/>
                      <a:pt x="182" y="1412"/>
                    </a:cubicBezTo>
                    <a:cubicBezTo>
                      <a:pt x="182" y="1412"/>
                      <a:pt x="146" y="1421"/>
                      <a:pt x="140" y="1424"/>
                    </a:cubicBezTo>
                    <a:cubicBezTo>
                      <a:pt x="134" y="1427"/>
                      <a:pt x="138" y="1435"/>
                      <a:pt x="138" y="1435"/>
                    </a:cubicBezTo>
                    <a:cubicBezTo>
                      <a:pt x="138" y="1435"/>
                      <a:pt x="105" y="1423"/>
                      <a:pt x="114" y="1437"/>
                    </a:cubicBezTo>
                    <a:cubicBezTo>
                      <a:pt x="123" y="1451"/>
                      <a:pt x="132" y="1455"/>
                      <a:pt x="132" y="1455"/>
                    </a:cubicBezTo>
                    <a:cubicBezTo>
                      <a:pt x="164" y="1444"/>
                      <a:pt x="164" y="1444"/>
                      <a:pt x="164" y="1444"/>
                    </a:cubicBezTo>
                    <a:cubicBezTo>
                      <a:pt x="173" y="1459"/>
                      <a:pt x="173" y="1459"/>
                      <a:pt x="173" y="1459"/>
                    </a:cubicBezTo>
                    <a:cubicBezTo>
                      <a:pt x="198" y="1445"/>
                      <a:pt x="198" y="1445"/>
                      <a:pt x="198" y="1445"/>
                    </a:cubicBezTo>
                    <a:cubicBezTo>
                      <a:pt x="198" y="1445"/>
                      <a:pt x="165" y="1479"/>
                      <a:pt x="176" y="1478"/>
                    </a:cubicBezTo>
                    <a:cubicBezTo>
                      <a:pt x="187" y="1477"/>
                      <a:pt x="217" y="1454"/>
                      <a:pt x="217" y="1454"/>
                    </a:cubicBezTo>
                    <a:cubicBezTo>
                      <a:pt x="217" y="1454"/>
                      <a:pt x="190" y="1484"/>
                      <a:pt x="194" y="1484"/>
                    </a:cubicBezTo>
                    <a:cubicBezTo>
                      <a:pt x="198" y="1484"/>
                      <a:pt x="216" y="1479"/>
                      <a:pt x="216" y="1479"/>
                    </a:cubicBezTo>
                    <a:cubicBezTo>
                      <a:pt x="216" y="1479"/>
                      <a:pt x="178" y="1508"/>
                      <a:pt x="190" y="1509"/>
                    </a:cubicBezTo>
                    <a:cubicBezTo>
                      <a:pt x="202" y="1510"/>
                      <a:pt x="229" y="1490"/>
                      <a:pt x="229" y="1490"/>
                    </a:cubicBezTo>
                    <a:cubicBezTo>
                      <a:pt x="229" y="1490"/>
                      <a:pt x="203" y="1518"/>
                      <a:pt x="210" y="1520"/>
                    </a:cubicBezTo>
                    <a:cubicBezTo>
                      <a:pt x="217" y="1522"/>
                      <a:pt x="233" y="1526"/>
                      <a:pt x="233" y="1529"/>
                    </a:cubicBezTo>
                    <a:cubicBezTo>
                      <a:pt x="233" y="1531"/>
                      <a:pt x="231" y="1548"/>
                      <a:pt x="228" y="1561"/>
                    </a:cubicBezTo>
                    <a:cubicBezTo>
                      <a:pt x="228" y="1561"/>
                      <a:pt x="228" y="1561"/>
                      <a:pt x="228" y="1561"/>
                    </a:cubicBezTo>
                    <a:cubicBezTo>
                      <a:pt x="1370" y="1561"/>
                      <a:pt x="1370" y="1561"/>
                      <a:pt x="1370" y="1561"/>
                    </a:cubicBezTo>
                    <a:cubicBezTo>
                      <a:pt x="1370" y="1561"/>
                      <a:pt x="1384" y="1526"/>
                      <a:pt x="1394" y="1537"/>
                    </a:cubicBezTo>
                    <a:cubicBezTo>
                      <a:pt x="1404" y="1547"/>
                      <a:pt x="1379" y="1557"/>
                      <a:pt x="1388" y="1566"/>
                    </a:cubicBezTo>
                    <a:cubicBezTo>
                      <a:pt x="1396" y="1574"/>
                      <a:pt x="1415" y="1575"/>
                      <a:pt x="1415" y="1575"/>
                    </a:cubicBezTo>
                    <a:cubicBezTo>
                      <a:pt x="1415" y="1575"/>
                      <a:pt x="1422" y="1585"/>
                      <a:pt x="1430" y="1585"/>
                    </a:cubicBezTo>
                    <a:cubicBezTo>
                      <a:pt x="1438" y="1585"/>
                      <a:pt x="1436" y="1573"/>
                      <a:pt x="1449" y="1573"/>
                    </a:cubicBezTo>
                    <a:cubicBezTo>
                      <a:pt x="1462" y="1573"/>
                      <a:pt x="1465" y="1593"/>
                      <a:pt x="1471" y="1593"/>
                    </a:cubicBezTo>
                    <a:cubicBezTo>
                      <a:pt x="1477" y="1593"/>
                      <a:pt x="1484" y="1596"/>
                      <a:pt x="1487" y="1593"/>
                    </a:cubicBezTo>
                    <a:cubicBezTo>
                      <a:pt x="1490" y="1590"/>
                      <a:pt x="1503" y="1614"/>
                      <a:pt x="1509" y="1608"/>
                    </a:cubicBezTo>
                    <a:cubicBezTo>
                      <a:pt x="1515" y="1602"/>
                      <a:pt x="1531" y="1591"/>
                      <a:pt x="1531" y="1591"/>
                    </a:cubicBezTo>
                    <a:cubicBezTo>
                      <a:pt x="1531" y="1601"/>
                      <a:pt x="1531" y="1601"/>
                      <a:pt x="1531" y="1601"/>
                    </a:cubicBezTo>
                    <a:cubicBezTo>
                      <a:pt x="1561" y="1600"/>
                      <a:pt x="1561" y="1600"/>
                      <a:pt x="1561" y="1600"/>
                    </a:cubicBezTo>
                    <a:cubicBezTo>
                      <a:pt x="1561" y="1600"/>
                      <a:pt x="1558" y="1606"/>
                      <a:pt x="1586" y="1606"/>
                    </a:cubicBezTo>
                    <a:cubicBezTo>
                      <a:pt x="1598" y="1598"/>
                      <a:pt x="1605" y="1585"/>
                      <a:pt x="1606" y="1582"/>
                    </a:cubicBezTo>
                    <a:cubicBezTo>
                      <a:pt x="1607" y="1578"/>
                      <a:pt x="1626" y="1586"/>
                      <a:pt x="1626" y="1586"/>
                    </a:cubicBezTo>
                    <a:cubicBezTo>
                      <a:pt x="1634" y="1580"/>
                      <a:pt x="1634" y="1580"/>
                      <a:pt x="1634" y="1580"/>
                    </a:cubicBezTo>
                    <a:cubicBezTo>
                      <a:pt x="1634" y="1580"/>
                      <a:pt x="1641" y="1568"/>
                      <a:pt x="1642" y="1565"/>
                    </a:cubicBezTo>
                    <a:cubicBezTo>
                      <a:pt x="1643" y="1562"/>
                      <a:pt x="1651" y="1575"/>
                      <a:pt x="1651" y="1575"/>
                    </a:cubicBezTo>
                    <a:cubicBezTo>
                      <a:pt x="1668" y="1572"/>
                      <a:pt x="1668" y="1572"/>
                      <a:pt x="1668" y="1572"/>
                    </a:cubicBezTo>
                    <a:cubicBezTo>
                      <a:pt x="1668" y="1572"/>
                      <a:pt x="1659" y="1562"/>
                      <a:pt x="1668" y="1555"/>
                    </a:cubicBezTo>
                    <a:cubicBezTo>
                      <a:pt x="1677" y="1548"/>
                      <a:pt x="1686" y="1563"/>
                      <a:pt x="1686" y="1563"/>
                    </a:cubicBezTo>
                    <a:cubicBezTo>
                      <a:pt x="1704" y="1563"/>
                      <a:pt x="1704" y="1563"/>
                      <a:pt x="1704" y="1563"/>
                    </a:cubicBezTo>
                    <a:cubicBezTo>
                      <a:pt x="1708" y="1567"/>
                      <a:pt x="1708" y="1567"/>
                      <a:pt x="1708" y="1567"/>
                    </a:cubicBezTo>
                    <a:cubicBezTo>
                      <a:pt x="1708" y="1567"/>
                      <a:pt x="1728" y="1568"/>
                      <a:pt x="1733" y="1573"/>
                    </a:cubicBezTo>
                    <a:cubicBezTo>
                      <a:pt x="1738" y="1578"/>
                      <a:pt x="1727" y="1604"/>
                      <a:pt x="1727" y="1604"/>
                    </a:cubicBezTo>
                    <a:cubicBezTo>
                      <a:pt x="1733" y="1611"/>
                      <a:pt x="1733" y="1611"/>
                      <a:pt x="1733" y="1611"/>
                    </a:cubicBezTo>
                    <a:cubicBezTo>
                      <a:pt x="1727" y="1626"/>
                      <a:pt x="1727" y="1626"/>
                      <a:pt x="1727" y="1626"/>
                    </a:cubicBezTo>
                    <a:cubicBezTo>
                      <a:pt x="1727" y="1626"/>
                      <a:pt x="1766" y="1603"/>
                      <a:pt x="1777" y="1610"/>
                    </a:cubicBezTo>
                    <a:cubicBezTo>
                      <a:pt x="1788" y="1617"/>
                      <a:pt x="1760" y="1627"/>
                      <a:pt x="1759" y="1631"/>
                    </a:cubicBezTo>
                    <a:cubicBezTo>
                      <a:pt x="1758" y="1635"/>
                      <a:pt x="1773" y="1638"/>
                      <a:pt x="1773" y="1643"/>
                    </a:cubicBezTo>
                    <a:cubicBezTo>
                      <a:pt x="1773" y="1648"/>
                      <a:pt x="1757" y="1654"/>
                      <a:pt x="1757" y="1659"/>
                    </a:cubicBezTo>
                    <a:cubicBezTo>
                      <a:pt x="1757" y="1664"/>
                      <a:pt x="1770" y="1664"/>
                      <a:pt x="1767" y="1671"/>
                    </a:cubicBezTo>
                    <a:cubicBezTo>
                      <a:pt x="1764" y="1678"/>
                      <a:pt x="1758" y="1679"/>
                      <a:pt x="1758" y="1679"/>
                    </a:cubicBezTo>
                    <a:cubicBezTo>
                      <a:pt x="1756" y="1685"/>
                      <a:pt x="1756" y="1685"/>
                      <a:pt x="1756" y="1685"/>
                    </a:cubicBezTo>
                    <a:cubicBezTo>
                      <a:pt x="1769" y="1685"/>
                      <a:pt x="1769" y="1685"/>
                      <a:pt x="1769" y="1685"/>
                    </a:cubicBezTo>
                    <a:cubicBezTo>
                      <a:pt x="1765" y="1700"/>
                      <a:pt x="1765" y="1700"/>
                      <a:pt x="1765" y="1700"/>
                    </a:cubicBezTo>
                    <a:cubicBezTo>
                      <a:pt x="1771" y="1700"/>
                      <a:pt x="1778" y="1701"/>
                      <a:pt x="1781" y="1701"/>
                    </a:cubicBezTo>
                    <a:cubicBezTo>
                      <a:pt x="1786" y="1700"/>
                      <a:pt x="1794" y="1703"/>
                      <a:pt x="1806" y="1704"/>
                    </a:cubicBezTo>
                    <a:cubicBezTo>
                      <a:pt x="1818" y="1705"/>
                      <a:pt x="1825" y="1703"/>
                      <a:pt x="1825" y="1703"/>
                    </a:cubicBezTo>
                    <a:cubicBezTo>
                      <a:pt x="1837" y="1703"/>
                      <a:pt x="1852" y="1715"/>
                      <a:pt x="1863" y="1715"/>
                    </a:cubicBezTo>
                    <a:cubicBezTo>
                      <a:pt x="1874" y="1715"/>
                      <a:pt x="1884" y="1715"/>
                      <a:pt x="1884" y="1715"/>
                    </a:cubicBezTo>
                    <a:cubicBezTo>
                      <a:pt x="1906" y="1715"/>
                      <a:pt x="1904" y="1729"/>
                      <a:pt x="1904" y="1738"/>
                    </a:cubicBezTo>
                    <a:cubicBezTo>
                      <a:pt x="1904" y="1747"/>
                      <a:pt x="1914" y="1736"/>
                      <a:pt x="1914" y="1746"/>
                    </a:cubicBezTo>
                    <a:cubicBezTo>
                      <a:pt x="1914" y="1756"/>
                      <a:pt x="1910" y="1759"/>
                      <a:pt x="1905" y="1764"/>
                    </a:cubicBezTo>
                    <a:cubicBezTo>
                      <a:pt x="1900" y="1769"/>
                      <a:pt x="1918" y="1777"/>
                      <a:pt x="1918" y="1777"/>
                    </a:cubicBezTo>
                    <a:cubicBezTo>
                      <a:pt x="1903" y="1776"/>
                      <a:pt x="1903" y="1776"/>
                      <a:pt x="1903" y="1776"/>
                    </a:cubicBezTo>
                    <a:cubicBezTo>
                      <a:pt x="1903" y="1776"/>
                      <a:pt x="1903" y="1785"/>
                      <a:pt x="1896" y="1793"/>
                    </a:cubicBezTo>
                    <a:cubicBezTo>
                      <a:pt x="1888" y="1800"/>
                      <a:pt x="1887" y="1793"/>
                      <a:pt x="1868" y="1783"/>
                    </a:cubicBezTo>
                    <a:cubicBezTo>
                      <a:pt x="1849" y="1773"/>
                      <a:pt x="1855" y="1754"/>
                      <a:pt x="1855" y="1754"/>
                    </a:cubicBezTo>
                    <a:cubicBezTo>
                      <a:pt x="1844" y="1749"/>
                      <a:pt x="1844" y="1749"/>
                      <a:pt x="1844" y="1749"/>
                    </a:cubicBezTo>
                    <a:cubicBezTo>
                      <a:pt x="1846" y="1761"/>
                      <a:pt x="1846" y="1761"/>
                      <a:pt x="1846" y="1761"/>
                    </a:cubicBezTo>
                    <a:cubicBezTo>
                      <a:pt x="1846" y="1761"/>
                      <a:pt x="1854" y="1774"/>
                      <a:pt x="1846" y="1788"/>
                    </a:cubicBezTo>
                    <a:cubicBezTo>
                      <a:pt x="1838" y="1802"/>
                      <a:pt x="1820" y="1806"/>
                      <a:pt x="1812" y="1819"/>
                    </a:cubicBezTo>
                    <a:cubicBezTo>
                      <a:pt x="1804" y="1832"/>
                      <a:pt x="1801" y="1844"/>
                      <a:pt x="1793" y="1853"/>
                    </a:cubicBezTo>
                    <a:cubicBezTo>
                      <a:pt x="1785" y="1861"/>
                      <a:pt x="1769" y="1868"/>
                      <a:pt x="1762" y="1864"/>
                    </a:cubicBezTo>
                    <a:cubicBezTo>
                      <a:pt x="1758" y="1869"/>
                      <a:pt x="1755" y="1873"/>
                      <a:pt x="1755" y="1873"/>
                    </a:cubicBezTo>
                    <a:cubicBezTo>
                      <a:pt x="1755" y="1873"/>
                      <a:pt x="1757" y="1894"/>
                      <a:pt x="1749" y="1894"/>
                    </a:cubicBezTo>
                    <a:cubicBezTo>
                      <a:pt x="1741" y="1894"/>
                      <a:pt x="1696" y="1916"/>
                      <a:pt x="1706" y="1926"/>
                    </a:cubicBezTo>
                    <a:cubicBezTo>
                      <a:pt x="1707" y="1926"/>
                      <a:pt x="1707" y="1927"/>
                      <a:pt x="1708" y="1928"/>
                    </a:cubicBezTo>
                    <a:cubicBezTo>
                      <a:pt x="1716" y="1924"/>
                      <a:pt x="1723" y="1921"/>
                      <a:pt x="1724" y="1921"/>
                    </a:cubicBezTo>
                    <a:cubicBezTo>
                      <a:pt x="1727" y="1921"/>
                      <a:pt x="1731" y="1926"/>
                      <a:pt x="1731" y="1926"/>
                    </a:cubicBezTo>
                    <a:cubicBezTo>
                      <a:pt x="1731" y="1926"/>
                      <a:pt x="1746" y="1912"/>
                      <a:pt x="1754" y="1910"/>
                    </a:cubicBezTo>
                    <a:cubicBezTo>
                      <a:pt x="1762" y="1908"/>
                      <a:pt x="1770" y="1911"/>
                      <a:pt x="1770" y="1911"/>
                    </a:cubicBezTo>
                    <a:cubicBezTo>
                      <a:pt x="1770" y="1911"/>
                      <a:pt x="1775" y="1890"/>
                      <a:pt x="1800" y="1889"/>
                    </a:cubicBezTo>
                    <a:cubicBezTo>
                      <a:pt x="1825" y="1888"/>
                      <a:pt x="1842" y="1895"/>
                      <a:pt x="1842" y="1895"/>
                    </a:cubicBezTo>
                    <a:cubicBezTo>
                      <a:pt x="1858" y="1881"/>
                      <a:pt x="1858" y="1881"/>
                      <a:pt x="1858" y="1881"/>
                    </a:cubicBezTo>
                    <a:cubicBezTo>
                      <a:pt x="1900" y="1883"/>
                      <a:pt x="1900" y="1883"/>
                      <a:pt x="1900" y="1883"/>
                    </a:cubicBezTo>
                    <a:cubicBezTo>
                      <a:pt x="1903" y="1880"/>
                      <a:pt x="1905" y="1878"/>
                      <a:pt x="1906" y="1876"/>
                    </a:cubicBezTo>
                    <a:cubicBezTo>
                      <a:pt x="1908" y="1870"/>
                      <a:pt x="1908" y="1866"/>
                      <a:pt x="1907" y="1862"/>
                    </a:cubicBezTo>
                    <a:cubicBezTo>
                      <a:pt x="1889" y="1866"/>
                      <a:pt x="1883" y="1865"/>
                      <a:pt x="1882" y="1858"/>
                    </a:cubicBezTo>
                    <a:cubicBezTo>
                      <a:pt x="1881" y="1848"/>
                      <a:pt x="1915" y="1826"/>
                      <a:pt x="1928" y="1826"/>
                    </a:cubicBezTo>
                    <a:cubicBezTo>
                      <a:pt x="1941" y="1826"/>
                      <a:pt x="1960" y="1821"/>
                      <a:pt x="1964" y="1821"/>
                    </a:cubicBezTo>
                    <a:cubicBezTo>
                      <a:pt x="1968" y="1821"/>
                      <a:pt x="1985" y="1815"/>
                      <a:pt x="1985" y="1815"/>
                    </a:cubicBezTo>
                    <a:cubicBezTo>
                      <a:pt x="1985" y="1815"/>
                      <a:pt x="2012" y="1825"/>
                      <a:pt x="2016" y="1825"/>
                    </a:cubicBezTo>
                    <a:cubicBezTo>
                      <a:pt x="2020" y="1825"/>
                      <a:pt x="2020" y="1809"/>
                      <a:pt x="2020" y="1809"/>
                    </a:cubicBezTo>
                    <a:cubicBezTo>
                      <a:pt x="2020" y="1809"/>
                      <a:pt x="2027" y="1800"/>
                      <a:pt x="2037" y="1803"/>
                    </a:cubicBezTo>
                    <a:cubicBezTo>
                      <a:pt x="2040" y="1804"/>
                      <a:pt x="2042" y="1805"/>
                      <a:pt x="2043" y="1806"/>
                    </a:cubicBezTo>
                    <a:cubicBezTo>
                      <a:pt x="2045" y="1805"/>
                      <a:pt x="2047" y="1804"/>
                      <a:pt x="2048" y="1804"/>
                    </a:cubicBezTo>
                    <a:cubicBezTo>
                      <a:pt x="2054" y="1804"/>
                      <a:pt x="2056" y="1802"/>
                      <a:pt x="2064" y="1802"/>
                    </a:cubicBezTo>
                    <a:cubicBezTo>
                      <a:pt x="2072" y="1802"/>
                      <a:pt x="2106" y="1764"/>
                      <a:pt x="2123" y="1764"/>
                    </a:cubicBezTo>
                    <a:cubicBezTo>
                      <a:pt x="2140" y="1764"/>
                      <a:pt x="2271" y="1764"/>
                      <a:pt x="2271" y="1764"/>
                    </a:cubicBezTo>
                    <a:cubicBezTo>
                      <a:pt x="2271" y="1764"/>
                      <a:pt x="2271" y="1749"/>
                      <a:pt x="2283" y="1749"/>
                    </a:cubicBezTo>
                    <a:cubicBezTo>
                      <a:pt x="2295" y="1749"/>
                      <a:pt x="2303" y="1748"/>
                      <a:pt x="2303" y="1748"/>
                    </a:cubicBezTo>
                    <a:cubicBezTo>
                      <a:pt x="2303" y="1748"/>
                      <a:pt x="2314" y="1727"/>
                      <a:pt x="2323" y="1727"/>
                    </a:cubicBezTo>
                    <a:cubicBezTo>
                      <a:pt x="2333" y="1727"/>
                      <a:pt x="2340" y="1734"/>
                      <a:pt x="2340" y="1727"/>
                    </a:cubicBezTo>
                    <a:cubicBezTo>
                      <a:pt x="2340" y="1720"/>
                      <a:pt x="2343" y="1698"/>
                      <a:pt x="2349" y="1698"/>
                    </a:cubicBezTo>
                    <a:cubicBezTo>
                      <a:pt x="2355" y="1698"/>
                      <a:pt x="2363" y="1690"/>
                      <a:pt x="2363" y="1690"/>
                    </a:cubicBezTo>
                    <a:cubicBezTo>
                      <a:pt x="2363" y="1676"/>
                      <a:pt x="2363" y="1676"/>
                      <a:pt x="2363" y="1676"/>
                    </a:cubicBezTo>
                    <a:cubicBezTo>
                      <a:pt x="2390" y="1657"/>
                      <a:pt x="2390" y="1657"/>
                      <a:pt x="2390" y="1657"/>
                    </a:cubicBezTo>
                    <a:cubicBezTo>
                      <a:pt x="2390" y="1657"/>
                      <a:pt x="2401" y="1636"/>
                      <a:pt x="2414" y="1636"/>
                    </a:cubicBezTo>
                    <a:cubicBezTo>
                      <a:pt x="2427" y="1636"/>
                      <a:pt x="2418" y="1645"/>
                      <a:pt x="2430" y="1645"/>
                    </a:cubicBezTo>
                    <a:cubicBezTo>
                      <a:pt x="2442" y="1645"/>
                      <a:pt x="2469" y="1634"/>
                      <a:pt x="2469" y="1651"/>
                    </a:cubicBezTo>
                    <a:cubicBezTo>
                      <a:pt x="2469" y="1668"/>
                      <a:pt x="2439" y="1725"/>
                      <a:pt x="2442" y="1728"/>
                    </a:cubicBezTo>
                    <a:cubicBezTo>
                      <a:pt x="2445" y="1731"/>
                      <a:pt x="2453" y="1735"/>
                      <a:pt x="2453" y="1735"/>
                    </a:cubicBezTo>
                    <a:cubicBezTo>
                      <a:pt x="2453" y="1735"/>
                      <a:pt x="2439" y="1748"/>
                      <a:pt x="2444" y="1753"/>
                    </a:cubicBezTo>
                    <a:cubicBezTo>
                      <a:pt x="2449" y="1758"/>
                      <a:pt x="2457" y="1755"/>
                      <a:pt x="2457" y="1755"/>
                    </a:cubicBezTo>
                    <a:cubicBezTo>
                      <a:pt x="2458" y="1759"/>
                      <a:pt x="2458" y="1759"/>
                      <a:pt x="2458" y="1759"/>
                    </a:cubicBezTo>
                    <a:cubicBezTo>
                      <a:pt x="2462" y="1761"/>
                      <a:pt x="2472" y="1765"/>
                      <a:pt x="2484" y="1760"/>
                    </a:cubicBezTo>
                    <a:cubicBezTo>
                      <a:pt x="2499" y="1754"/>
                      <a:pt x="2511" y="1738"/>
                      <a:pt x="2511" y="1738"/>
                    </a:cubicBezTo>
                    <a:cubicBezTo>
                      <a:pt x="2517" y="1752"/>
                      <a:pt x="2517" y="1752"/>
                      <a:pt x="2517" y="1752"/>
                    </a:cubicBezTo>
                    <a:cubicBezTo>
                      <a:pt x="2517" y="1752"/>
                      <a:pt x="2549" y="1738"/>
                      <a:pt x="2554" y="1734"/>
                    </a:cubicBezTo>
                    <a:cubicBezTo>
                      <a:pt x="2559" y="1730"/>
                      <a:pt x="2580" y="1724"/>
                      <a:pt x="2580" y="1724"/>
                    </a:cubicBezTo>
                    <a:cubicBezTo>
                      <a:pt x="2590" y="1725"/>
                      <a:pt x="2590" y="1725"/>
                      <a:pt x="2590" y="1725"/>
                    </a:cubicBezTo>
                    <a:cubicBezTo>
                      <a:pt x="2561" y="1748"/>
                      <a:pt x="2561" y="1748"/>
                      <a:pt x="2561" y="1748"/>
                    </a:cubicBezTo>
                    <a:cubicBezTo>
                      <a:pt x="2622" y="1742"/>
                      <a:pt x="2622" y="1742"/>
                      <a:pt x="2622" y="1742"/>
                    </a:cubicBezTo>
                    <a:cubicBezTo>
                      <a:pt x="2622" y="1742"/>
                      <a:pt x="2593" y="1745"/>
                      <a:pt x="2592" y="1751"/>
                    </a:cubicBezTo>
                    <a:cubicBezTo>
                      <a:pt x="2591" y="1757"/>
                      <a:pt x="2587" y="1764"/>
                      <a:pt x="2587" y="1764"/>
                    </a:cubicBezTo>
                    <a:cubicBezTo>
                      <a:pt x="2587" y="1764"/>
                      <a:pt x="2568" y="1753"/>
                      <a:pt x="2561" y="1756"/>
                    </a:cubicBezTo>
                    <a:cubicBezTo>
                      <a:pt x="2554" y="1759"/>
                      <a:pt x="2486" y="1793"/>
                      <a:pt x="2483" y="1801"/>
                    </a:cubicBezTo>
                    <a:cubicBezTo>
                      <a:pt x="2480" y="1809"/>
                      <a:pt x="2474" y="1833"/>
                      <a:pt x="2479" y="1834"/>
                    </a:cubicBezTo>
                    <a:cubicBezTo>
                      <a:pt x="2484" y="1835"/>
                      <a:pt x="2491" y="1829"/>
                      <a:pt x="2491" y="1829"/>
                    </a:cubicBezTo>
                    <a:cubicBezTo>
                      <a:pt x="2491" y="1829"/>
                      <a:pt x="2489" y="1845"/>
                      <a:pt x="2498" y="1843"/>
                    </a:cubicBezTo>
                    <a:cubicBezTo>
                      <a:pt x="2507" y="1841"/>
                      <a:pt x="2513" y="1828"/>
                      <a:pt x="2513" y="1828"/>
                    </a:cubicBezTo>
                    <a:cubicBezTo>
                      <a:pt x="2513" y="1828"/>
                      <a:pt x="2539" y="1825"/>
                      <a:pt x="2553" y="1813"/>
                    </a:cubicBezTo>
                    <a:cubicBezTo>
                      <a:pt x="2567" y="1801"/>
                      <a:pt x="2582" y="1780"/>
                      <a:pt x="2582" y="1780"/>
                    </a:cubicBezTo>
                    <a:cubicBezTo>
                      <a:pt x="2582" y="1780"/>
                      <a:pt x="2582" y="1796"/>
                      <a:pt x="2596" y="1793"/>
                    </a:cubicBezTo>
                    <a:cubicBezTo>
                      <a:pt x="2610" y="1790"/>
                      <a:pt x="2644" y="1775"/>
                      <a:pt x="2655" y="1772"/>
                    </a:cubicBezTo>
                    <a:cubicBezTo>
                      <a:pt x="2666" y="1769"/>
                      <a:pt x="2718" y="1756"/>
                      <a:pt x="2718" y="1756"/>
                    </a:cubicBezTo>
                    <a:cubicBezTo>
                      <a:pt x="2709" y="1746"/>
                      <a:pt x="2709" y="1746"/>
                      <a:pt x="2709" y="1746"/>
                    </a:cubicBezTo>
                    <a:cubicBezTo>
                      <a:pt x="2713" y="1733"/>
                      <a:pt x="2713" y="1733"/>
                      <a:pt x="2713" y="1733"/>
                    </a:cubicBezTo>
                    <a:cubicBezTo>
                      <a:pt x="2692" y="1737"/>
                      <a:pt x="2692" y="1737"/>
                      <a:pt x="2692" y="1737"/>
                    </a:cubicBezTo>
                    <a:cubicBezTo>
                      <a:pt x="2691" y="1721"/>
                      <a:pt x="2691" y="1721"/>
                      <a:pt x="2691" y="1721"/>
                    </a:cubicBezTo>
                    <a:cubicBezTo>
                      <a:pt x="2691" y="1721"/>
                      <a:pt x="2667" y="1735"/>
                      <a:pt x="2661" y="1734"/>
                    </a:cubicBezTo>
                    <a:cubicBezTo>
                      <a:pt x="2655" y="1733"/>
                      <a:pt x="2657" y="1724"/>
                      <a:pt x="2657" y="1724"/>
                    </a:cubicBezTo>
                    <a:cubicBezTo>
                      <a:pt x="2657" y="1724"/>
                      <a:pt x="2625" y="1727"/>
                      <a:pt x="2619" y="1722"/>
                    </a:cubicBezTo>
                    <a:cubicBezTo>
                      <a:pt x="2613" y="1717"/>
                      <a:pt x="2605" y="1707"/>
                      <a:pt x="2614" y="1707"/>
                    </a:cubicBezTo>
                    <a:cubicBezTo>
                      <a:pt x="2623" y="1707"/>
                      <a:pt x="2610" y="1694"/>
                      <a:pt x="2599" y="1697"/>
                    </a:cubicBezTo>
                    <a:cubicBezTo>
                      <a:pt x="2588" y="1700"/>
                      <a:pt x="2584" y="1681"/>
                      <a:pt x="2584" y="1676"/>
                    </a:cubicBezTo>
                    <a:cubicBezTo>
                      <a:pt x="2584" y="1671"/>
                      <a:pt x="2596" y="1658"/>
                      <a:pt x="2596" y="1658"/>
                    </a:cubicBezTo>
                    <a:cubicBezTo>
                      <a:pt x="2580" y="1657"/>
                      <a:pt x="2580" y="1657"/>
                      <a:pt x="2580" y="1657"/>
                    </a:cubicBezTo>
                    <a:cubicBezTo>
                      <a:pt x="2580" y="1657"/>
                      <a:pt x="2599" y="1642"/>
                      <a:pt x="2606" y="1634"/>
                    </a:cubicBezTo>
                    <a:cubicBezTo>
                      <a:pt x="2613" y="1626"/>
                      <a:pt x="2632" y="1607"/>
                      <a:pt x="2632" y="1607"/>
                    </a:cubicBezTo>
                    <a:cubicBezTo>
                      <a:pt x="2622" y="1604"/>
                      <a:pt x="2622" y="1604"/>
                      <a:pt x="2622" y="1604"/>
                    </a:cubicBezTo>
                    <a:cubicBezTo>
                      <a:pt x="2608" y="1622"/>
                      <a:pt x="2608" y="1622"/>
                      <a:pt x="2608" y="1622"/>
                    </a:cubicBezTo>
                    <a:cubicBezTo>
                      <a:pt x="2593" y="1614"/>
                      <a:pt x="2593" y="1614"/>
                      <a:pt x="2593" y="1614"/>
                    </a:cubicBezTo>
                    <a:cubicBezTo>
                      <a:pt x="2574" y="1628"/>
                      <a:pt x="2574" y="1628"/>
                      <a:pt x="2574" y="1628"/>
                    </a:cubicBezTo>
                    <a:cubicBezTo>
                      <a:pt x="2571" y="1615"/>
                      <a:pt x="2571" y="1615"/>
                      <a:pt x="2571" y="1615"/>
                    </a:cubicBezTo>
                    <a:cubicBezTo>
                      <a:pt x="2552" y="1608"/>
                      <a:pt x="2552" y="1608"/>
                      <a:pt x="2552" y="1608"/>
                    </a:cubicBezTo>
                    <a:cubicBezTo>
                      <a:pt x="2537" y="1610"/>
                      <a:pt x="2537" y="1610"/>
                      <a:pt x="2537" y="1610"/>
                    </a:cubicBezTo>
                    <a:cubicBezTo>
                      <a:pt x="2574" y="1597"/>
                      <a:pt x="2574" y="1597"/>
                      <a:pt x="2574" y="1597"/>
                    </a:cubicBezTo>
                    <a:cubicBezTo>
                      <a:pt x="2574" y="1597"/>
                      <a:pt x="2581" y="1607"/>
                      <a:pt x="2591" y="1606"/>
                    </a:cubicBezTo>
                    <a:cubicBezTo>
                      <a:pt x="2601" y="1605"/>
                      <a:pt x="2624" y="1587"/>
                      <a:pt x="2624" y="1587"/>
                    </a:cubicBezTo>
                    <a:cubicBezTo>
                      <a:pt x="2624" y="1587"/>
                      <a:pt x="2650" y="1592"/>
                      <a:pt x="2651" y="1585"/>
                    </a:cubicBezTo>
                    <a:cubicBezTo>
                      <a:pt x="2652" y="1578"/>
                      <a:pt x="2644" y="1567"/>
                      <a:pt x="2644" y="1567"/>
                    </a:cubicBezTo>
                    <a:cubicBezTo>
                      <a:pt x="2660" y="1566"/>
                      <a:pt x="2660" y="1566"/>
                      <a:pt x="2660" y="1566"/>
                    </a:cubicBezTo>
                    <a:cubicBezTo>
                      <a:pt x="2660" y="1566"/>
                      <a:pt x="2651" y="1543"/>
                      <a:pt x="2609" y="1543"/>
                    </a:cubicBezTo>
                    <a:cubicBezTo>
                      <a:pt x="2567" y="1543"/>
                      <a:pt x="2517" y="1564"/>
                      <a:pt x="2494" y="1569"/>
                    </a:cubicBezTo>
                    <a:cubicBezTo>
                      <a:pt x="2471" y="1574"/>
                      <a:pt x="2434" y="1597"/>
                      <a:pt x="2427" y="1603"/>
                    </a:cubicBezTo>
                    <a:cubicBezTo>
                      <a:pt x="2420" y="1609"/>
                      <a:pt x="2378" y="1642"/>
                      <a:pt x="2368" y="1650"/>
                    </a:cubicBezTo>
                    <a:cubicBezTo>
                      <a:pt x="2358" y="1658"/>
                      <a:pt x="2322" y="1663"/>
                      <a:pt x="2322" y="1663"/>
                    </a:cubicBezTo>
                    <a:cubicBezTo>
                      <a:pt x="2322" y="1663"/>
                      <a:pt x="2372" y="1635"/>
                      <a:pt x="2381" y="1626"/>
                    </a:cubicBezTo>
                    <a:cubicBezTo>
                      <a:pt x="2390" y="1617"/>
                      <a:pt x="2403" y="1603"/>
                      <a:pt x="2403" y="1603"/>
                    </a:cubicBezTo>
                    <a:cubicBezTo>
                      <a:pt x="2388" y="1594"/>
                      <a:pt x="2388" y="1594"/>
                      <a:pt x="2388" y="1594"/>
                    </a:cubicBezTo>
                    <a:cubicBezTo>
                      <a:pt x="2388" y="1594"/>
                      <a:pt x="2409" y="1602"/>
                      <a:pt x="2414" y="1597"/>
                    </a:cubicBezTo>
                    <a:cubicBezTo>
                      <a:pt x="2419" y="1592"/>
                      <a:pt x="2469" y="1559"/>
                      <a:pt x="2481" y="1550"/>
                    </a:cubicBezTo>
                    <a:cubicBezTo>
                      <a:pt x="2493" y="1541"/>
                      <a:pt x="2531" y="1535"/>
                      <a:pt x="2535" y="1537"/>
                    </a:cubicBezTo>
                    <a:cubicBezTo>
                      <a:pt x="2539" y="1539"/>
                      <a:pt x="2561" y="1501"/>
                      <a:pt x="2591" y="1496"/>
                    </a:cubicBezTo>
                    <a:cubicBezTo>
                      <a:pt x="2621" y="1491"/>
                      <a:pt x="2697" y="1487"/>
                      <a:pt x="2713" y="1487"/>
                    </a:cubicBezTo>
                    <a:cubicBezTo>
                      <a:pt x="2729" y="1487"/>
                      <a:pt x="2788" y="1504"/>
                      <a:pt x="2798" y="1502"/>
                    </a:cubicBezTo>
                    <a:cubicBezTo>
                      <a:pt x="2808" y="1500"/>
                      <a:pt x="2829" y="1489"/>
                      <a:pt x="2839" y="1488"/>
                    </a:cubicBezTo>
                    <a:cubicBezTo>
                      <a:pt x="2849" y="1487"/>
                      <a:pt x="2880" y="1482"/>
                      <a:pt x="2892" y="1473"/>
                    </a:cubicBezTo>
                    <a:cubicBezTo>
                      <a:pt x="2904" y="1464"/>
                      <a:pt x="2930" y="1439"/>
                      <a:pt x="2940" y="1437"/>
                    </a:cubicBezTo>
                    <a:cubicBezTo>
                      <a:pt x="2950" y="1435"/>
                      <a:pt x="2967" y="1436"/>
                      <a:pt x="2967" y="1436"/>
                    </a:cubicBezTo>
                    <a:cubicBezTo>
                      <a:pt x="2967" y="1436"/>
                      <a:pt x="2980" y="1424"/>
                      <a:pt x="2990" y="1424"/>
                    </a:cubicBezTo>
                    <a:cubicBezTo>
                      <a:pt x="3000" y="1424"/>
                      <a:pt x="3001" y="1429"/>
                      <a:pt x="3018" y="1421"/>
                    </a:cubicBezTo>
                    <a:cubicBezTo>
                      <a:pt x="3018" y="1421"/>
                      <a:pt x="3083" y="1404"/>
                      <a:pt x="3077" y="1394"/>
                    </a:cubicBezTo>
                    <a:cubicBezTo>
                      <a:pt x="3071" y="1384"/>
                      <a:pt x="3052" y="1371"/>
                      <a:pt x="3052" y="1371"/>
                    </a:cubicBezTo>
                    <a:cubicBezTo>
                      <a:pt x="3052" y="1371"/>
                      <a:pt x="3076" y="1373"/>
                      <a:pt x="3076" y="1364"/>
                    </a:cubicBezTo>
                    <a:cubicBezTo>
                      <a:pt x="3076" y="1355"/>
                      <a:pt x="3072" y="1343"/>
                      <a:pt x="3072" y="1343"/>
                    </a:cubicBezTo>
                    <a:cubicBezTo>
                      <a:pt x="3072" y="1343"/>
                      <a:pt x="3100" y="1347"/>
                      <a:pt x="3094" y="1331"/>
                    </a:cubicBezTo>
                    <a:cubicBezTo>
                      <a:pt x="3088" y="1315"/>
                      <a:pt x="3065" y="1304"/>
                      <a:pt x="3058" y="1312"/>
                    </a:cubicBezTo>
                    <a:close/>
                    <a:moveTo>
                      <a:pt x="969" y="735"/>
                    </a:moveTo>
                    <a:cubicBezTo>
                      <a:pt x="976" y="730"/>
                      <a:pt x="1004" y="720"/>
                      <a:pt x="1004" y="720"/>
                    </a:cubicBezTo>
                    <a:cubicBezTo>
                      <a:pt x="1004" y="720"/>
                      <a:pt x="999" y="712"/>
                      <a:pt x="1005" y="709"/>
                    </a:cubicBezTo>
                    <a:cubicBezTo>
                      <a:pt x="1011" y="706"/>
                      <a:pt x="1029" y="715"/>
                      <a:pt x="1051" y="709"/>
                    </a:cubicBezTo>
                    <a:cubicBezTo>
                      <a:pt x="1073" y="703"/>
                      <a:pt x="1053" y="691"/>
                      <a:pt x="1034" y="691"/>
                    </a:cubicBezTo>
                    <a:cubicBezTo>
                      <a:pt x="1015" y="691"/>
                      <a:pt x="1010" y="698"/>
                      <a:pt x="999" y="703"/>
                    </a:cubicBezTo>
                    <a:cubicBezTo>
                      <a:pt x="988" y="708"/>
                      <a:pt x="989" y="698"/>
                      <a:pt x="989" y="698"/>
                    </a:cubicBezTo>
                    <a:cubicBezTo>
                      <a:pt x="977" y="703"/>
                      <a:pt x="977" y="703"/>
                      <a:pt x="977" y="703"/>
                    </a:cubicBezTo>
                    <a:cubicBezTo>
                      <a:pt x="954" y="700"/>
                      <a:pt x="954" y="700"/>
                      <a:pt x="954" y="700"/>
                    </a:cubicBezTo>
                    <a:cubicBezTo>
                      <a:pt x="954" y="700"/>
                      <a:pt x="933" y="710"/>
                      <a:pt x="924" y="707"/>
                    </a:cubicBezTo>
                    <a:cubicBezTo>
                      <a:pt x="915" y="704"/>
                      <a:pt x="950" y="694"/>
                      <a:pt x="960" y="689"/>
                    </a:cubicBezTo>
                    <a:cubicBezTo>
                      <a:pt x="970" y="684"/>
                      <a:pt x="979" y="690"/>
                      <a:pt x="992" y="690"/>
                    </a:cubicBezTo>
                    <a:cubicBezTo>
                      <a:pt x="1005" y="690"/>
                      <a:pt x="1001" y="681"/>
                      <a:pt x="1001" y="681"/>
                    </a:cubicBezTo>
                    <a:cubicBezTo>
                      <a:pt x="1071" y="676"/>
                      <a:pt x="1071" y="676"/>
                      <a:pt x="1071" y="676"/>
                    </a:cubicBezTo>
                    <a:cubicBezTo>
                      <a:pt x="1071" y="676"/>
                      <a:pt x="1106" y="666"/>
                      <a:pt x="1119" y="664"/>
                    </a:cubicBezTo>
                    <a:cubicBezTo>
                      <a:pt x="1132" y="662"/>
                      <a:pt x="1140" y="669"/>
                      <a:pt x="1140" y="669"/>
                    </a:cubicBezTo>
                    <a:cubicBezTo>
                      <a:pt x="1140" y="669"/>
                      <a:pt x="1143" y="663"/>
                      <a:pt x="1150" y="660"/>
                    </a:cubicBezTo>
                    <a:cubicBezTo>
                      <a:pt x="1157" y="657"/>
                      <a:pt x="1179" y="667"/>
                      <a:pt x="1179" y="667"/>
                    </a:cubicBezTo>
                    <a:cubicBezTo>
                      <a:pt x="1179" y="667"/>
                      <a:pt x="1157" y="673"/>
                      <a:pt x="1149" y="677"/>
                    </a:cubicBezTo>
                    <a:cubicBezTo>
                      <a:pt x="1141" y="681"/>
                      <a:pt x="1107" y="683"/>
                      <a:pt x="1107" y="683"/>
                    </a:cubicBezTo>
                    <a:cubicBezTo>
                      <a:pt x="1105" y="691"/>
                      <a:pt x="1105" y="691"/>
                      <a:pt x="1105" y="691"/>
                    </a:cubicBezTo>
                    <a:cubicBezTo>
                      <a:pt x="1123" y="691"/>
                      <a:pt x="1123" y="691"/>
                      <a:pt x="1123" y="691"/>
                    </a:cubicBezTo>
                    <a:cubicBezTo>
                      <a:pt x="1123" y="691"/>
                      <a:pt x="1134" y="694"/>
                      <a:pt x="1138" y="694"/>
                    </a:cubicBezTo>
                    <a:cubicBezTo>
                      <a:pt x="1142" y="694"/>
                      <a:pt x="1168" y="691"/>
                      <a:pt x="1182" y="690"/>
                    </a:cubicBezTo>
                    <a:cubicBezTo>
                      <a:pt x="1196" y="689"/>
                      <a:pt x="1176" y="680"/>
                      <a:pt x="1176" y="680"/>
                    </a:cubicBezTo>
                    <a:cubicBezTo>
                      <a:pt x="1213" y="679"/>
                      <a:pt x="1213" y="679"/>
                      <a:pt x="1213" y="679"/>
                    </a:cubicBezTo>
                    <a:cubicBezTo>
                      <a:pt x="1213" y="679"/>
                      <a:pt x="1208" y="692"/>
                      <a:pt x="1189" y="698"/>
                    </a:cubicBezTo>
                    <a:cubicBezTo>
                      <a:pt x="1170" y="704"/>
                      <a:pt x="1158" y="711"/>
                      <a:pt x="1158" y="711"/>
                    </a:cubicBezTo>
                    <a:cubicBezTo>
                      <a:pt x="1158" y="711"/>
                      <a:pt x="1157" y="723"/>
                      <a:pt x="1149" y="725"/>
                    </a:cubicBezTo>
                    <a:cubicBezTo>
                      <a:pt x="1141" y="727"/>
                      <a:pt x="1119" y="716"/>
                      <a:pt x="1119" y="716"/>
                    </a:cubicBezTo>
                    <a:cubicBezTo>
                      <a:pt x="1114" y="723"/>
                      <a:pt x="1114" y="723"/>
                      <a:pt x="1114" y="723"/>
                    </a:cubicBezTo>
                    <a:cubicBezTo>
                      <a:pt x="1104" y="714"/>
                      <a:pt x="1104" y="714"/>
                      <a:pt x="1104" y="714"/>
                    </a:cubicBezTo>
                    <a:cubicBezTo>
                      <a:pt x="1094" y="724"/>
                      <a:pt x="1094" y="724"/>
                      <a:pt x="1094" y="724"/>
                    </a:cubicBezTo>
                    <a:cubicBezTo>
                      <a:pt x="1094" y="724"/>
                      <a:pt x="1086" y="718"/>
                      <a:pt x="1080" y="725"/>
                    </a:cubicBezTo>
                    <a:cubicBezTo>
                      <a:pt x="1074" y="732"/>
                      <a:pt x="1086" y="738"/>
                      <a:pt x="1086" y="738"/>
                    </a:cubicBezTo>
                    <a:cubicBezTo>
                      <a:pt x="1065" y="741"/>
                      <a:pt x="1065" y="741"/>
                      <a:pt x="1065" y="741"/>
                    </a:cubicBezTo>
                    <a:cubicBezTo>
                      <a:pt x="1065" y="741"/>
                      <a:pt x="1050" y="751"/>
                      <a:pt x="1047" y="751"/>
                    </a:cubicBezTo>
                    <a:cubicBezTo>
                      <a:pt x="1044" y="751"/>
                      <a:pt x="1001" y="764"/>
                      <a:pt x="990" y="760"/>
                    </a:cubicBezTo>
                    <a:cubicBezTo>
                      <a:pt x="979" y="756"/>
                      <a:pt x="1018" y="749"/>
                      <a:pt x="1033" y="746"/>
                    </a:cubicBezTo>
                    <a:cubicBezTo>
                      <a:pt x="1048" y="743"/>
                      <a:pt x="1070" y="726"/>
                      <a:pt x="1057" y="724"/>
                    </a:cubicBezTo>
                    <a:cubicBezTo>
                      <a:pt x="1044" y="722"/>
                      <a:pt x="992" y="751"/>
                      <a:pt x="979" y="753"/>
                    </a:cubicBezTo>
                    <a:cubicBezTo>
                      <a:pt x="966" y="755"/>
                      <a:pt x="940" y="751"/>
                      <a:pt x="931" y="746"/>
                    </a:cubicBezTo>
                    <a:cubicBezTo>
                      <a:pt x="922" y="741"/>
                      <a:pt x="962" y="740"/>
                      <a:pt x="969" y="735"/>
                    </a:cubicBezTo>
                    <a:close/>
                    <a:moveTo>
                      <a:pt x="1324" y="872"/>
                    </a:moveTo>
                    <a:cubicBezTo>
                      <a:pt x="1324" y="869"/>
                      <a:pt x="1312" y="855"/>
                      <a:pt x="1308" y="862"/>
                    </a:cubicBezTo>
                    <a:cubicBezTo>
                      <a:pt x="1304" y="869"/>
                      <a:pt x="1305" y="876"/>
                      <a:pt x="1305" y="876"/>
                    </a:cubicBezTo>
                    <a:cubicBezTo>
                      <a:pt x="1305" y="876"/>
                      <a:pt x="1291" y="868"/>
                      <a:pt x="1285" y="870"/>
                    </a:cubicBezTo>
                    <a:cubicBezTo>
                      <a:pt x="1279" y="872"/>
                      <a:pt x="1283" y="879"/>
                      <a:pt x="1283" y="879"/>
                    </a:cubicBezTo>
                    <a:cubicBezTo>
                      <a:pt x="1266" y="881"/>
                      <a:pt x="1266" y="881"/>
                      <a:pt x="1266" y="881"/>
                    </a:cubicBezTo>
                    <a:cubicBezTo>
                      <a:pt x="1266" y="881"/>
                      <a:pt x="1254" y="877"/>
                      <a:pt x="1239" y="887"/>
                    </a:cubicBezTo>
                    <a:cubicBezTo>
                      <a:pt x="1224" y="897"/>
                      <a:pt x="1195" y="916"/>
                      <a:pt x="1181" y="919"/>
                    </a:cubicBezTo>
                    <a:cubicBezTo>
                      <a:pt x="1167" y="922"/>
                      <a:pt x="1147" y="928"/>
                      <a:pt x="1147" y="928"/>
                    </a:cubicBezTo>
                    <a:cubicBezTo>
                      <a:pt x="1147" y="928"/>
                      <a:pt x="1116" y="920"/>
                      <a:pt x="1108" y="928"/>
                    </a:cubicBezTo>
                    <a:cubicBezTo>
                      <a:pt x="1100" y="936"/>
                      <a:pt x="1094" y="947"/>
                      <a:pt x="1094" y="947"/>
                    </a:cubicBezTo>
                    <a:cubicBezTo>
                      <a:pt x="1065" y="947"/>
                      <a:pt x="1065" y="947"/>
                      <a:pt x="1065" y="947"/>
                    </a:cubicBezTo>
                    <a:cubicBezTo>
                      <a:pt x="1059" y="953"/>
                      <a:pt x="1059" y="953"/>
                      <a:pt x="1059" y="953"/>
                    </a:cubicBezTo>
                    <a:cubicBezTo>
                      <a:pt x="1059" y="953"/>
                      <a:pt x="1045" y="950"/>
                      <a:pt x="1038" y="952"/>
                    </a:cubicBezTo>
                    <a:cubicBezTo>
                      <a:pt x="1031" y="954"/>
                      <a:pt x="1012" y="957"/>
                      <a:pt x="1005" y="956"/>
                    </a:cubicBezTo>
                    <a:cubicBezTo>
                      <a:pt x="998" y="955"/>
                      <a:pt x="987" y="947"/>
                      <a:pt x="984" y="948"/>
                    </a:cubicBezTo>
                    <a:cubicBezTo>
                      <a:pt x="981" y="949"/>
                      <a:pt x="963" y="946"/>
                      <a:pt x="963" y="942"/>
                    </a:cubicBezTo>
                    <a:cubicBezTo>
                      <a:pt x="963" y="938"/>
                      <a:pt x="985" y="939"/>
                      <a:pt x="985" y="939"/>
                    </a:cubicBezTo>
                    <a:cubicBezTo>
                      <a:pt x="985" y="939"/>
                      <a:pt x="994" y="929"/>
                      <a:pt x="997" y="929"/>
                    </a:cubicBezTo>
                    <a:cubicBezTo>
                      <a:pt x="1000" y="929"/>
                      <a:pt x="1008" y="937"/>
                      <a:pt x="1018" y="937"/>
                    </a:cubicBezTo>
                    <a:cubicBezTo>
                      <a:pt x="1028" y="937"/>
                      <a:pt x="1028" y="929"/>
                      <a:pt x="1028" y="929"/>
                    </a:cubicBezTo>
                    <a:cubicBezTo>
                      <a:pt x="1039" y="929"/>
                      <a:pt x="1039" y="929"/>
                      <a:pt x="1039" y="929"/>
                    </a:cubicBezTo>
                    <a:cubicBezTo>
                      <a:pt x="1039" y="929"/>
                      <a:pt x="1049" y="911"/>
                      <a:pt x="1059" y="910"/>
                    </a:cubicBezTo>
                    <a:cubicBezTo>
                      <a:pt x="1069" y="909"/>
                      <a:pt x="1072" y="918"/>
                      <a:pt x="1090" y="911"/>
                    </a:cubicBezTo>
                    <a:cubicBezTo>
                      <a:pt x="1108" y="904"/>
                      <a:pt x="1093" y="882"/>
                      <a:pt x="1093" y="882"/>
                    </a:cubicBezTo>
                    <a:cubicBezTo>
                      <a:pt x="1093" y="882"/>
                      <a:pt x="1071" y="868"/>
                      <a:pt x="1085" y="862"/>
                    </a:cubicBezTo>
                    <a:cubicBezTo>
                      <a:pt x="1091" y="859"/>
                      <a:pt x="1099" y="872"/>
                      <a:pt x="1099" y="872"/>
                    </a:cubicBezTo>
                    <a:cubicBezTo>
                      <a:pt x="1107" y="871"/>
                      <a:pt x="1107" y="871"/>
                      <a:pt x="1107" y="871"/>
                    </a:cubicBezTo>
                    <a:cubicBezTo>
                      <a:pt x="1119" y="882"/>
                      <a:pt x="1119" y="882"/>
                      <a:pt x="1119" y="882"/>
                    </a:cubicBezTo>
                    <a:cubicBezTo>
                      <a:pt x="1119" y="882"/>
                      <a:pt x="1133" y="881"/>
                      <a:pt x="1137" y="884"/>
                    </a:cubicBezTo>
                    <a:cubicBezTo>
                      <a:pt x="1141" y="887"/>
                      <a:pt x="1130" y="902"/>
                      <a:pt x="1153" y="901"/>
                    </a:cubicBezTo>
                    <a:cubicBezTo>
                      <a:pt x="1176" y="900"/>
                      <a:pt x="1176" y="895"/>
                      <a:pt x="1176" y="895"/>
                    </a:cubicBezTo>
                    <a:cubicBezTo>
                      <a:pt x="1187" y="896"/>
                      <a:pt x="1187" y="896"/>
                      <a:pt x="1187" y="896"/>
                    </a:cubicBezTo>
                    <a:cubicBezTo>
                      <a:pt x="1187" y="896"/>
                      <a:pt x="1227" y="880"/>
                      <a:pt x="1241" y="871"/>
                    </a:cubicBezTo>
                    <a:cubicBezTo>
                      <a:pt x="1255" y="862"/>
                      <a:pt x="1277" y="855"/>
                      <a:pt x="1295" y="854"/>
                    </a:cubicBezTo>
                    <a:cubicBezTo>
                      <a:pt x="1313" y="853"/>
                      <a:pt x="1351" y="857"/>
                      <a:pt x="1348" y="861"/>
                    </a:cubicBezTo>
                    <a:cubicBezTo>
                      <a:pt x="1345" y="865"/>
                      <a:pt x="1324" y="875"/>
                      <a:pt x="1324" y="872"/>
                    </a:cubicBezTo>
                    <a:close/>
                    <a:moveTo>
                      <a:pt x="1405" y="1355"/>
                    </a:moveTo>
                    <a:cubicBezTo>
                      <a:pt x="1405" y="1355"/>
                      <a:pt x="1402" y="1384"/>
                      <a:pt x="1403" y="1393"/>
                    </a:cubicBezTo>
                    <a:cubicBezTo>
                      <a:pt x="1404" y="1402"/>
                      <a:pt x="1399" y="1411"/>
                      <a:pt x="1396" y="1416"/>
                    </a:cubicBezTo>
                    <a:cubicBezTo>
                      <a:pt x="1393" y="1421"/>
                      <a:pt x="1400" y="1422"/>
                      <a:pt x="1403" y="1433"/>
                    </a:cubicBezTo>
                    <a:cubicBezTo>
                      <a:pt x="1406" y="1444"/>
                      <a:pt x="1382" y="1471"/>
                      <a:pt x="1382" y="1471"/>
                    </a:cubicBezTo>
                    <a:cubicBezTo>
                      <a:pt x="1368" y="1466"/>
                      <a:pt x="1368" y="1466"/>
                      <a:pt x="1368" y="1466"/>
                    </a:cubicBezTo>
                    <a:cubicBezTo>
                      <a:pt x="1368" y="1466"/>
                      <a:pt x="1365" y="1485"/>
                      <a:pt x="1348" y="1482"/>
                    </a:cubicBezTo>
                    <a:cubicBezTo>
                      <a:pt x="1331" y="1479"/>
                      <a:pt x="1387" y="1431"/>
                      <a:pt x="1387" y="1419"/>
                    </a:cubicBezTo>
                    <a:cubicBezTo>
                      <a:pt x="1387" y="1407"/>
                      <a:pt x="1366" y="1427"/>
                      <a:pt x="1366" y="1427"/>
                    </a:cubicBezTo>
                    <a:cubicBezTo>
                      <a:pt x="1379" y="1406"/>
                      <a:pt x="1379" y="1406"/>
                      <a:pt x="1379" y="1406"/>
                    </a:cubicBezTo>
                    <a:cubicBezTo>
                      <a:pt x="1379" y="1406"/>
                      <a:pt x="1383" y="1393"/>
                      <a:pt x="1372" y="1390"/>
                    </a:cubicBezTo>
                    <a:cubicBezTo>
                      <a:pt x="1361" y="1387"/>
                      <a:pt x="1367" y="1407"/>
                      <a:pt x="1354" y="1407"/>
                    </a:cubicBezTo>
                    <a:cubicBezTo>
                      <a:pt x="1341" y="1407"/>
                      <a:pt x="1351" y="1376"/>
                      <a:pt x="1351" y="1376"/>
                    </a:cubicBezTo>
                    <a:cubicBezTo>
                      <a:pt x="1351" y="1376"/>
                      <a:pt x="1345" y="1370"/>
                      <a:pt x="1343" y="1361"/>
                    </a:cubicBezTo>
                    <a:cubicBezTo>
                      <a:pt x="1341" y="1352"/>
                      <a:pt x="1365" y="1352"/>
                      <a:pt x="1367" y="1346"/>
                    </a:cubicBezTo>
                    <a:cubicBezTo>
                      <a:pt x="1369" y="1340"/>
                      <a:pt x="1347" y="1349"/>
                      <a:pt x="1343" y="1340"/>
                    </a:cubicBezTo>
                    <a:cubicBezTo>
                      <a:pt x="1342" y="1338"/>
                      <a:pt x="1372" y="1307"/>
                      <a:pt x="1382" y="1303"/>
                    </a:cubicBezTo>
                    <a:cubicBezTo>
                      <a:pt x="1392" y="1299"/>
                      <a:pt x="1391" y="1306"/>
                      <a:pt x="1395" y="1307"/>
                    </a:cubicBezTo>
                    <a:cubicBezTo>
                      <a:pt x="1399" y="1308"/>
                      <a:pt x="1410" y="1305"/>
                      <a:pt x="1418" y="1322"/>
                    </a:cubicBezTo>
                    <a:cubicBezTo>
                      <a:pt x="1426" y="1339"/>
                      <a:pt x="1405" y="1355"/>
                      <a:pt x="1405" y="1355"/>
                    </a:cubicBezTo>
                    <a:close/>
                    <a:moveTo>
                      <a:pt x="156" y="1459"/>
                    </a:moveTo>
                    <a:cubicBezTo>
                      <a:pt x="146" y="1456"/>
                      <a:pt x="147" y="1473"/>
                      <a:pt x="147" y="1473"/>
                    </a:cubicBezTo>
                    <a:cubicBezTo>
                      <a:pt x="155" y="1473"/>
                      <a:pt x="166" y="1462"/>
                      <a:pt x="156" y="1459"/>
                    </a:cubicBezTo>
                    <a:close/>
                    <a:moveTo>
                      <a:pt x="2216" y="1197"/>
                    </a:moveTo>
                    <a:cubicBezTo>
                      <a:pt x="2248" y="1196"/>
                      <a:pt x="2259" y="1170"/>
                      <a:pt x="2228" y="1170"/>
                    </a:cubicBezTo>
                    <a:cubicBezTo>
                      <a:pt x="2196" y="1171"/>
                      <a:pt x="2216" y="1197"/>
                      <a:pt x="2216" y="1197"/>
                    </a:cubicBezTo>
                    <a:close/>
                    <a:moveTo>
                      <a:pt x="2456" y="825"/>
                    </a:moveTo>
                    <a:cubicBezTo>
                      <a:pt x="2456" y="825"/>
                      <a:pt x="2433" y="822"/>
                      <a:pt x="2423" y="814"/>
                    </a:cubicBezTo>
                    <a:cubicBezTo>
                      <a:pt x="2413" y="806"/>
                      <a:pt x="2418" y="785"/>
                      <a:pt x="2418" y="785"/>
                    </a:cubicBezTo>
                    <a:cubicBezTo>
                      <a:pt x="2397" y="769"/>
                      <a:pt x="2397" y="769"/>
                      <a:pt x="2397" y="769"/>
                    </a:cubicBezTo>
                    <a:cubicBezTo>
                      <a:pt x="2370" y="772"/>
                      <a:pt x="2370" y="772"/>
                      <a:pt x="2370" y="772"/>
                    </a:cubicBezTo>
                    <a:cubicBezTo>
                      <a:pt x="2366" y="763"/>
                      <a:pt x="2366" y="763"/>
                      <a:pt x="2366" y="763"/>
                    </a:cubicBezTo>
                    <a:cubicBezTo>
                      <a:pt x="2353" y="741"/>
                      <a:pt x="2353" y="741"/>
                      <a:pt x="2353" y="741"/>
                    </a:cubicBezTo>
                    <a:cubicBezTo>
                      <a:pt x="2330" y="745"/>
                      <a:pt x="2330" y="745"/>
                      <a:pt x="2330" y="745"/>
                    </a:cubicBezTo>
                    <a:cubicBezTo>
                      <a:pt x="2317" y="738"/>
                      <a:pt x="2317" y="738"/>
                      <a:pt x="2317" y="738"/>
                    </a:cubicBezTo>
                    <a:cubicBezTo>
                      <a:pt x="2329" y="727"/>
                      <a:pt x="2329" y="727"/>
                      <a:pt x="2329" y="727"/>
                    </a:cubicBezTo>
                    <a:cubicBezTo>
                      <a:pt x="2327" y="710"/>
                      <a:pt x="2327" y="710"/>
                      <a:pt x="2327" y="710"/>
                    </a:cubicBezTo>
                    <a:cubicBezTo>
                      <a:pt x="2293" y="728"/>
                      <a:pt x="2293" y="728"/>
                      <a:pt x="2293" y="728"/>
                    </a:cubicBezTo>
                    <a:cubicBezTo>
                      <a:pt x="2276" y="736"/>
                      <a:pt x="2276" y="736"/>
                      <a:pt x="2276" y="736"/>
                    </a:cubicBezTo>
                    <a:cubicBezTo>
                      <a:pt x="2257" y="764"/>
                      <a:pt x="2257" y="764"/>
                      <a:pt x="2257" y="764"/>
                    </a:cubicBezTo>
                    <a:cubicBezTo>
                      <a:pt x="2257" y="764"/>
                      <a:pt x="2226" y="771"/>
                      <a:pt x="2224" y="777"/>
                    </a:cubicBezTo>
                    <a:cubicBezTo>
                      <a:pt x="2222" y="783"/>
                      <a:pt x="2234" y="790"/>
                      <a:pt x="2224" y="793"/>
                    </a:cubicBezTo>
                    <a:cubicBezTo>
                      <a:pt x="2215" y="797"/>
                      <a:pt x="2186" y="807"/>
                      <a:pt x="2186" y="807"/>
                    </a:cubicBezTo>
                    <a:cubicBezTo>
                      <a:pt x="2203" y="815"/>
                      <a:pt x="2203" y="815"/>
                      <a:pt x="2203" y="815"/>
                    </a:cubicBezTo>
                    <a:cubicBezTo>
                      <a:pt x="2203" y="815"/>
                      <a:pt x="2230" y="811"/>
                      <a:pt x="2231" y="814"/>
                    </a:cubicBezTo>
                    <a:cubicBezTo>
                      <a:pt x="2231" y="817"/>
                      <a:pt x="2225" y="822"/>
                      <a:pt x="2225" y="833"/>
                    </a:cubicBezTo>
                    <a:cubicBezTo>
                      <a:pt x="2225" y="844"/>
                      <a:pt x="2268" y="845"/>
                      <a:pt x="2287" y="835"/>
                    </a:cubicBezTo>
                    <a:cubicBezTo>
                      <a:pt x="2306" y="826"/>
                      <a:pt x="2296" y="808"/>
                      <a:pt x="2324" y="809"/>
                    </a:cubicBezTo>
                    <a:cubicBezTo>
                      <a:pt x="2351" y="809"/>
                      <a:pt x="2355" y="818"/>
                      <a:pt x="2355" y="818"/>
                    </a:cubicBezTo>
                    <a:cubicBezTo>
                      <a:pt x="2386" y="823"/>
                      <a:pt x="2386" y="823"/>
                      <a:pt x="2386" y="823"/>
                    </a:cubicBezTo>
                    <a:cubicBezTo>
                      <a:pt x="2390" y="834"/>
                      <a:pt x="2390" y="834"/>
                      <a:pt x="2390" y="834"/>
                    </a:cubicBezTo>
                    <a:cubicBezTo>
                      <a:pt x="2452" y="838"/>
                      <a:pt x="2452" y="838"/>
                      <a:pt x="2452" y="838"/>
                    </a:cubicBezTo>
                    <a:lnTo>
                      <a:pt x="2456" y="825"/>
                    </a:lnTo>
                    <a:close/>
                    <a:moveTo>
                      <a:pt x="2393" y="886"/>
                    </a:moveTo>
                    <a:cubicBezTo>
                      <a:pt x="2352" y="899"/>
                      <a:pt x="2393" y="913"/>
                      <a:pt x="2393" y="913"/>
                    </a:cubicBezTo>
                    <a:cubicBezTo>
                      <a:pt x="2415" y="897"/>
                      <a:pt x="2434" y="872"/>
                      <a:pt x="2393" y="88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sp>
          <p:nvSpPr>
            <p:cNvPr id="162" name="Peru">
              <a:extLst>
                <a:ext uri="{FF2B5EF4-FFF2-40B4-BE49-F238E27FC236}">
                  <a16:creationId xmlns:a16="http://schemas.microsoft.com/office/drawing/2014/main" id="{885CA7DD-3A03-4BFC-B9AC-9A3ADA874D94}"/>
                </a:ext>
              </a:extLst>
            </p:cNvPr>
            <p:cNvSpPr>
              <a:spLocks/>
            </p:cNvSpPr>
            <p:nvPr/>
          </p:nvSpPr>
          <p:spPr bwMode="gray">
            <a:xfrm>
              <a:off x="2752081" y="3959641"/>
              <a:ext cx="472985" cy="747828"/>
            </a:xfrm>
            <a:custGeom>
              <a:avLst/>
              <a:gdLst>
                <a:gd name="T0" fmla="*/ 604 w 630"/>
                <a:gd name="T1" fmla="*/ 869 h 993"/>
                <a:gd name="T2" fmla="*/ 575 w 630"/>
                <a:gd name="T3" fmla="*/ 854 h 993"/>
                <a:gd name="T4" fmla="*/ 581 w 630"/>
                <a:gd name="T5" fmla="*/ 821 h 993"/>
                <a:gd name="T6" fmla="*/ 607 w 630"/>
                <a:gd name="T7" fmla="*/ 835 h 993"/>
                <a:gd name="T8" fmla="*/ 603 w 630"/>
                <a:gd name="T9" fmla="*/ 799 h 993"/>
                <a:gd name="T10" fmla="*/ 605 w 630"/>
                <a:gd name="T11" fmla="*/ 744 h 993"/>
                <a:gd name="T12" fmla="*/ 609 w 630"/>
                <a:gd name="T13" fmla="*/ 694 h 993"/>
                <a:gd name="T14" fmla="*/ 597 w 630"/>
                <a:gd name="T15" fmla="*/ 632 h 993"/>
                <a:gd name="T16" fmla="*/ 556 w 630"/>
                <a:gd name="T17" fmla="*/ 590 h 993"/>
                <a:gd name="T18" fmla="*/ 533 w 630"/>
                <a:gd name="T19" fmla="*/ 591 h 993"/>
                <a:gd name="T20" fmla="*/ 523 w 630"/>
                <a:gd name="T21" fmla="*/ 562 h 993"/>
                <a:gd name="T22" fmla="*/ 525 w 630"/>
                <a:gd name="T23" fmla="*/ 507 h 993"/>
                <a:gd name="T24" fmla="*/ 449 w 630"/>
                <a:gd name="T25" fmla="*/ 541 h 993"/>
                <a:gd name="T26" fmla="*/ 399 w 630"/>
                <a:gd name="T27" fmla="*/ 509 h 993"/>
                <a:gd name="T28" fmla="*/ 391 w 630"/>
                <a:gd name="T29" fmla="*/ 465 h 993"/>
                <a:gd name="T30" fmla="*/ 371 w 630"/>
                <a:gd name="T31" fmla="*/ 420 h 993"/>
                <a:gd name="T32" fmla="*/ 371 w 630"/>
                <a:gd name="T33" fmla="*/ 396 h 993"/>
                <a:gd name="T34" fmla="*/ 368 w 630"/>
                <a:gd name="T35" fmla="*/ 370 h 993"/>
                <a:gd name="T36" fmla="*/ 389 w 630"/>
                <a:gd name="T37" fmla="*/ 331 h 993"/>
                <a:gd name="T38" fmla="*/ 403 w 630"/>
                <a:gd name="T39" fmla="*/ 277 h 993"/>
                <a:gd name="T40" fmla="*/ 422 w 630"/>
                <a:gd name="T41" fmla="*/ 265 h 993"/>
                <a:gd name="T42" fmla="*/ 471 w 630"/>
                <a:gd name="T43" fmla="*/ 244 h 993"/>
                <a:gd name="T44" fmla="*/ 492 w 630"/>
                <a:gd name="T45" fmla="*/ 240 h 993"/>
                <a:gd name="T46" fmla="*/ 527 w 630"/>
                <a:gd name="T47" fmla="*/ 236 h 993"/>
                <a:gd name="T48" fmla="*/ 543 w 630"/>
                <a:gd name="T49" fmla="*/ 227 h 993"/>
                <a:gd name="T50" fmla="*/ 526 w 630"/>
                <a:gd name="T51" fmla="*/ 207 h 993"/>
                <a:gd name="T52" fmla="*/ 520 w 630"/>
                <a:gd name="T53" fmla="*/ 171 h 993"/>
                <a:gd name="T54" fmla="*/ 505 w 630"/>
                <a:gd name="T55" fmla="*/ 135 h 993"/>
                <a:gd name="T56" fmla="*/ 472 w 630"/>
                <a:gd name="T57" fmla="*/ 130 h 993"/>
                <a:gd name="T58" fmla="*/ 434 w 630"/>
                <a:gd name="T59" fmla="*/ 138 h 993"/>
                <a:gd name="T60" fmla="*/ 388 w 630"/>
                <a:gd name="T61" fmla="*/ 106 h 993"/>
                <a:gd name="T62" fmla="*/ 364 w 630"/>
                <a:gd name="T63" fmla="*/ 73 h 993"/>
                <a:gd name="T64" fmla="*/ 343 w 630"/>
                <a:gd name="T65" fmla="*/ 57 h 993"/>
                <a:gd name="T66" fmla="*/ 327 w 630"/>
                <a:gd name="T67" fmla="*/ 33 h 993"/>
                <a:gd name="T68" fmla="*/ 264 w 630"/>
                <a:gd name="T69" fmla="*/ 0 h 993"/>
                <a:gd name="T70" fmla="*/ 278 w 630"/>
                <a:gd name="T71" fmla="*/ 1 h 993"/>
                <a:gd name="T72" fmla="*/ 284 w 630"/>
                <a:gd name="T73" fmla="*/ 31 h 993"/>
                <a:gd name="T74" fmla="*/ 277 w 630"/>
                <a:gd name="T75" fmla="*/ 58 h 993"/>
                <a:gd name="T76" fmla="*/ 218 w 630"/>
                <a:gd name="T77" fmla="*/ 143 h 993"/>
                <a:gd name="T78" fmla="*/ 147 w 630"/>
                <a:gd name="T79" fmla="*/ 186 h 993"/>
                <a:gd name="T80" fmla="*/ 142 w 630"/>
                <a:gd name="T81" fmla="*/ 201 h 993"/>
                <a:gd name="T82" fmla="*/ 128 w 630"/>
                <a:gd name="T83" fmla="*/ 252 h 993"/>
                <a:gd name="T84" fmla="*/ 103 w 630"/>
                <a:gd name="T85" fmla="*/ 270 h 993"/>
                <a:gd name="T86" fmla="*/ 69 w 630"/>
                <a:gd name="T87" fmla="*/ 243 h 993"/>
                <a:gd name="T88" fmla="*/ 40 w 630"/>
                <a:gd name="T89" fmla="*/ 246 h 993"/>
                <a:gd name="T90" fmla="*/ 37 w 630"/>
                <a:gd name="T91" fmla="*/ 224 h 993"/>
                <a:gd name="T92" fmla="*/ 43 w 630"/>
                <a:gd name="T93" fmla="*/ 188 h 993"/>
                <a:gd name="T94" fmla="*/ 0 w 630"/>
                <a:gd name="T95" fmla="*/ 254 h 993"/>
                <a:gd name="T96" fmla="*/ 9 w 630"/>
                <a:gd name="T97" fmla="*/ 282 h 993"/>
                <a:gd name="T98" fmla="*/ 8 w 630"/>
                <a:gd name="T99" fmla="*/ 331 h 993"/>
                <a:gd name="T100" fmla="*/ 85 w 630"/>
                <a:gd name="T101" fmla="*/ 394 h 993"/>
                <a:gd name="T102" fmla="*/ 126 w 630"/>
                <a:gd name="T103" fmla="*/ 462 h 993"/>
                <a:gd name="T104" fmla="*/ 169 w 630"/>
                <a:gd name="T105" fmla="*/ 547 h 993"/>
                <a:gd name="T106" fmla="*/ 214 w 630"/>
                <a:gd name="T107" fmla="*/ 622 h 993"/>
                <a:gd name="T108" fmla="*/ 267 w 630"/>
                <a:gd name="T109" fmla="*/ 715 h 993"/>
                <a:gd name="T110" fmla="*/ 304 w 630"/>
                <a:gd name="T111" fmla="*/ 803 h 993"/>
                <a:gd name="T112" fmla="*/ 400 w 630"/>
                <a:gd name="T113" fmla="*/ 869 h 993"/>
                <a:gd name="T114" fmla="*/ 516 w 630"/>
                <a:gd name="T115" fmla="*/ 939 h 993"/>
                <a:gd name="T116" fmla="*/ 540 w 630"/>
                <a:gd name="T117" fmla="*/ 968 h 993"/>
                <a:gd name="T118" fmla="*/ 574 w 630"/>
                <a:gd name="T119" fmla="*/ 993 h 993"/>
                <a:gd name="T120" fmla="*/ 596 w 630"/>
                <a:gd name="T121" fmla="*/ 954 h 993"/>
                <a:gd name="T122" fmla="*/ 601 w 630"/>
                <a:gd name="T123" fmla="*/ 929 h 993"/>
                <a:gd name="T124" fmla="*/ 630 w 630"/>
                <a:gd name="T125" fmla="*/ 889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0" h="993">
                  <a:moveTo>
                    <a:pt x="622" y="880"/>
                  </a:moveTo>
                  <a:cubicBezTo>
                    <a:pt x="622" y="880"/>
                    <a:pt x="612" y="873"/>
                    <a:pt x="604" y="869"/>
                  </a:cubicBezTo>
                  <a:cubicBezTo>
                    <a:pt x="596" y="865"/>
                    <a:pt x="593" y="857"/>
                    <a:pt x="593" y="857"/>
                  </a:cubicBezTo>
                  <a:cubicBezTo>
                    <a:pt x="593" y="857"/>
                    <a:pt x="579" y="859"/>
                    <a:pt x="575" y="854"/>
                  </a:cubicBezTo>
                  <a:cubicBezTo>
                    <a:pt x="580" y="840"/>
                    <a:pt x="580" y="840"/>
                    <a:pt x="580" y="840"/>
                  </a:cubicBezTo>
                  <a:cubicBezTo>
                    <a:pt x="580" y="840"/>
                    <a:pt x="576" y="825"/>
                    <a:pt x="581" y="821"/>
                  </a:cubicBezTo>
                  <a:cubicBezTo>
                    <a:pt x="584" y="818"/>
                    <a:pt x="598" y="830"/>
                    <a:pt x="607" y="838"/>
                  </a:cubicBezTo>
                  <a:cubicBezTo>
                    <a:pt x="607" y="836"/>
                    <a:pt x="607" y="835"/>
                    <a:pt x="607" y="835"/>
                  </a:cubicBezTo>
                  <a:cubicBezTo>
                    <a:pt x="612" y="824"/>
                    <a:pt x="612" y="824"/>
                    <a:pt x="612" y="824"/>
                  </a:cubicBezTo>
                  <a:cubicBezTo>
                    <a:pt x="612" y="824"/>
                    <a:pt x="604" y="813"/>
                    <a:pt x="603" y="799"/>
                  </a:cubicBezTo>
                  <a:cubicBezTo>
                    <a:pt x="601" y="784"/>
                    <a:pt x="616" y="776"/>
                    <a:pt x="620" y="766"/>
                  </a:cubicBezTo>
                  <a:cubicBezTo>
                    <a:pt x="624" y="757"/>
                    <a:pt x="605" y="744"/>
                    <a:pt x="605" y="744"/>
                  </a:cubicBezTo>
                  <a:cubicBezTo>
                    <a:pt x="618" y="724"/>
                    <a:pt x="618" y="724"/>
                    <a:pt x="618" y="724"/>
                  </a:cubicBezTo>
                  <a:cubicBezTo>
                    <a:pt x="609" y="694"/>
                    <a:pt x="609" y="694"/>
                    <a:pt x="609" y="694"/>
                  </a:cubicBezTo>
                  <a:cubicBezTo>
                    <a:pt x="609" y="694"/>
                    <a:pt x="619" y="683"/>
                    <a:pt x="620" y="677"/>
                  </a:cubicBezTo>
                  <a:cubicBezTo>
                    <a:pt x="622" y="670"/>
                    <a:pt x="612" y="645"/>
                    <a:pt x="597" y="632"/>
                  </a:cubicBezTo>
                  <a:cubicBezTo>
                    <a:pt x="586" y="621"/>
                    <a:pt x="579" y="600"/>
                    <a:pt x="577" y="591"/>
                  </a:cubicBezTo>
                  <a:cubicBezTo>
                    <a:pt x="568" y="590"/>
                    <a:pt x="560" y="590"/>
                    <a:pt x="556" y="590"/>
                  </a:cubicBezTo>
                  <a:cubicBezTo>
                    <a:pt x="545" y="590"/>
                    <a:pt x="549" y="599"/>
                    <a:pt x="541" y="599"/>
                  </a:cubicBezTo>
                  <a:cubicBezTo>
                    <a:pt x="533" y="599"/>
                    <a:pt x="533" y="591"/>
                    <a:pt x="533" y="591"/>
                  </a:cubicBezTo>
                  <a:cubicBezTo>
                    <a:pt x="526" y="592"/>
                    <a:pt x="526" y="592"/>
                    <a:pt x="526" y="592"/>
                  </a:cubicBezTo>
                  <a:cubicBezTo>
                    <a:pt x="526" y="592"/>
                    <a:pt x="525" y="572"/>
                    <a:pt x="523" y="562"/>
                  </a:cubicBezTo>
                  <a:cubicBezTo>
                    <a:pt x="521" y="552"/>
                    <a:pt x="526" y="538"/>
                    <a:pt x="528" y="534"/>
                  </a:cubicBezTo>
                  <a:cubicBezTo>
                    <a:pt x="530" y="530"/>
                    <a:pt x="525" y="507"/>
                    <a:pt x="525" y="507"/>
                  </a:cubicBezTo>
                  <a:cubicBezTo>
                    <a:pt x="491" y="537"/>
                    <a:pt x="491" y="537"/>
                    <a:pt x="491" y="537"/>
                  </a:cubicBezTo>
                  <a:cubicBezTo>
                    <a:pt x="449" y="541"/>
                    <a:pt x="449" y="541"/>
                    <a:pt x="449" y="541"/>
                  </a:cubicBezTo>
                  <a:cubicBezTo>
                    <a:pt x="449" y="541"/>
                    <a:pt x="441" y="522"/>
                    <a:pt x="438" y="515"/>
                  </a:cubicBezTo>
                  <a:cubicBezTo>
                    <a:pt x="435" y="508"/>
                    <a:pt x="399" y="509"/>
                    <a:pt x="399" y="509"/>
                  </a:cubicBezTo>
                  <a:cubicBezTo>
                    <a:pt x="399" y="509"/>
                    <a:pt x="414" y="496"/>
                    <a:pt x="416" y="491"/>
                  </a:cubicBezTo>
                  <a:cubicBezTo>
                    <a:pt x="418" y="486"/>
                    <a:pt x="396" y="471"/>
                    <a:pt x="391" y="465"/>
                  </a:cubicBezTo>
                  <a:cubicBezTo>
                    <a:pt x="386" y="459"/>
                    <a:pt x="373" y="438"/>
                    <a:pt x="373" y="438"/>
                  </a:cubicBezTo>
                  <a:cubicBezTo>
                    <a:pt x="371" y="420"/>
                    <a:pt x="371" y="420"/>
                    <a:pt x="371" y="420"/>
                  </a:cubicBezTo>
                  <a:cubicBezTo>
                    <a:pt x="371" y="420"/>
                    <a:pt x="356" y="414"/>
                    <a:pt x="356" y="409"/>
                  </a:cubicBezTo>
                  <a:cubicBezTo>
                    <a:pt x="356" y="404"/>
                    <a:pt x="371" y="396"/>
                    <a:pt x="371" y="396"/>
                  </a:cubicBezTo>
                  <a:cubicBezTo>
                    <a:pt x="365" y="392"/>
                    <a:pt x="365" y="392"/>
                    <a:pt x="365" y="392"/>
                  </a:cubicBezTo>
                  <a:cubicBezTo>
                    <a:pt x="365" y="392"/>
                    <a:pt x="360" y="378"/>
                    <a:pt x="368" y="370"/>
                  </a:cubicBezTo>
                  <a:cubicBezTo>
                    <a:pt x="376" y="362"/>
                    <a:pt x="389" y="345"/>
                    <a:pt x="395" y="354"/>
                  </a:cubicBezTo>
                  <a:cubicBezTo>
                    <a:pt x="401" y="363"/>
                    <a:pt x="391" y="338"/>
                    <a:pt x="389" y="331"/>
                  </a:cubicBezTo>
                  <a:cubicBezTo>
                    <a:pt x="387" y="324"/>
                    <a:pt x="402" y="315"/>
                    <a:pt x="402" y="315"/>
                  </a:cubicBezTo>
                  <a:cubicBezTo>
                    <a:pt x="403" y="277"/>
                    <a:pt x="403" y="277"/>
                    <a:pt x="403" y="277"/>
                  </a:cubicBezTo>
                  <a:cubicBezTo>
                    <a:pt x="419" y="277"/>
                    <a:pt x="419" y="277"/>
                    <a:pt x="419" y="277"/>
                  </a:cubicBezTo>
                  <a:cubicBezTo>
                    <a:pt x="419" y="277"/>
                    <a:pt x="420" y="269"/>
                    <a:pt x="422" y="265"/>
                  </a:cubicBezTo>
                  <a:cubicBezTo>
                    <a:pt x="424" y="261"/>
                    <a:pt x="450" y="244"/>
                    <a:pt x="450" y="244"/>
                  </a:cubicBezTo>
                  <a:cubicBezTo>
                    <a:pt x="471" y="244"/>
                    <a:pt x="471" y="244"/>
                    <a:pt x="471" y="244"/>
                  </a:cubicBezTo>
                  <a:cubicBezTo>
                    <a:pt x="473" y="237"/>
                    <a:pt x="473" y="237"/>
                    <a:pt x="473" y="237"/>
                  </a:cubicBezTo>
                  <a:cubicBezTo>
                    <a:pt x="492" y="240"/>
                    <a:pt x="492" y="240"/>
                    <a:pt x="492" y="240"/>
                  </a:cubicBezTo>
                  <a:cubicBezTo>
                    <a:pt x="492" y="240"/>
                    <a:pt x="503" y="225"/>
                    <a:pt x="513" y="224"/>
                  </a:cubicBezTo>
                  <a:cubicBezTo>
                    <a:pt x="523" y="223"/>
                    <a:pt x="527" y="236"/>
                    <a:pt x="527" y="236"/>
                  </a:cubicBezTo>
                  <a:cubicBezTo>
                    <a:pt x="527" y="236"/>
                    <a:pt x="534" y="239"/>
                    <a:pt x="539" y="236"/>
                  </a:cubicBezTo>
                  <a:cubicBezTo>
                    <a:pt x="541" y="235"/>
                    <a:pt x="542" y="231"/>
                    <a:pt x="543" y="227"/>
                  </a:cubicBezTo>
                  <a:cubicBezTo>
                    <a:pt x="532" y="223"/>
                    <a:pt x="532" y="223"/>
                    <a:pt x="532" y="223"/>
                  </a:cubicBezTo>
                  <a:cubicBezTo>
                    <a:pt x="526" y="207"/>
                    <a:pt x="526" y="207"/>
                    <a:pt x="526" y="207"/>
                  </a:cubicBezTo>
                  <a:cubicBezTo>
                    <a:pt x="526" y="207"/>
                    <a:pt x="512" y="212"/>
                    <a:pt x="509" y="206"/>
                  </a:cubicBezTo>
                  <a:cubicBezTo>
                    <a:pt x="506" y="201"/>
                    <a:pt x="515" y="171"/>
                    <a:pt x="520" y="171"/>
                  </a:cubicBezTo>
                  <a:cubicBezTo>
                    <a:pt x="525" y="171"/>
                    <a:pt x="533" y="163"/>
                    <a:pt x="533" y="148"/>
                  </a:cubicBezTo>
                  <a:cubicBezTo>
                    <a:pt x="533" y="134"/>
                    <a:pt x="505" y="135"/>
                    <a:pt x="505" y="135"/>
                  </a:cubicBezTo>
                  <a:cubicBezTo>
                    <a:pt x="505" y="135"/>
                    <a:pt x="497" y="123"/>
                    <a:pt x="493" y="122"/>
                  </a:cubicBezTo>
                  <a:cubicBezTo>
                    <a:pt x="489" y="121"/>
                    <a:pt x="481" y="130"/>
                    <a:pt x="472" y="130"/>
                  </a:cubicBezTo>
                  <a:cubicBezTo>
                    <a:pt x="464" y="130"/>
                    <a:pt x="463" y="123"/>
                    <a:pt x="449" y="120"/>
                  </a:cubicBezTo>
                  <a:cubicBezTo>
                    <a:pt x="435" y="117"/>
                    <a:pt x="434" y="138"/>
                    <a:pt x="434" y="138"/>
                  </a:cubicBezTo>
                  <a:cubicBezTo>
                    <a:pt x="434" y="138"/>
                    <a:pt x="412" y="138"/>
                    <a:pt x="393" y="133"/>
                  </a:cubicBezTo>
                  <a:cubicBezTo>
                    <a:pt x="374" y="128"/>
                    <a:pt x="389" y="113"/>
                    <a:pt x="388" y="106"/>
                  </a:cubicBezTo>
                  <a:cubicBezTo>
                    <a:pt x="387" y="98"/>
                    <a:pt x="369" y="97"/>
                    <a:pt x="369" y="97"/>
                  </a:cubicBezTo>
                  <a:cubicBezTo>
                    <a:pt x="369" y="97"/>
                    <a:pt x="367" y="79"/>
                    <a:pt x="364" y="73"/>
                  </a:cubicBezTo>
                  <a:cubicBezTo>
                    <a:pt x="362" y="67"/>
                    <a:pt x="354" y="70"/>
                    <a:pt x="354" y="70"/>
                  </a:cubicBezTo>
                  <a:cubicBezTo>
                    <a:pt x="343" y="57"/>
                    <a:pt x="343" y="57"/>
                    <a:pt x="343" y="57"/>
                  </a:cubicBezTo>
                  <a:cubicBezTo>
                    <a:pt x="335" y="57"/>
                    <a:pt x="335" y="57"/>
                    <a:pt x="335" y="57"/>
                  </a:cubicBezTo>
                  <a:cubicBezTo>
                    <a:pt x="327" y="33"/>
                    <a:pt x="327" y="33"/>
                    <a:pt x="327" y="33"/>
                  </a:cubicBezTo>
                  <a:cubicBezTo>
                    <a:pt x="327" y="33"/>
                    <a:pt x="297" y="9"/>
                    <a:pt x="290" y="5"/>
                  </a:cubicBezTo>
                  <a:cubicBezTo>
                    <a:pt x="284" y="1"/>
                    <a:pt x="274" y="1"/>
                    <a:pt x="264" y="0"/>
                  </a:cubicBezTo>
                  <a:cubicBezTo>
                    <a:pt x="264" y="0"/>
                    <a:pt x="264" y="0"/>
                    <a:pt x="264" y="0"/>
                  </a:cubicBezTo>
                  <a:cubicBezTo>
                    <a:pt x="269" y="0"/>
                    <a:pt x="273" y="1"/>
                    <a:pt x="278" y="1"/>
                  </a:cubicBezTo>
                  <a:cubicBezTo>
                    <a:pt x="279" y="19"/>
                    <a:pt x="268" y="19"/>
                    <a:pt x="268" y="19"/>
                  </a:cubicBezTo>
                  <a:cubicBezTo>
                    <a:pt x="284" y="31"/>
                    <a:pt x="284" y="31"/>
                    <a:pt x="284" y="31"/>
                  </a:cubicBezTo>
                  <a:cubicBezTo>
                    <a:pt x="287" y="53"/>
                    <a:pt x="287" y="53"/>
                    <a:pt x="287" y="53"/>
                  </a:cubicBezTo>
                  <a:cubicBezTo>
                    <a:pt x="277" y="58"/>
                    <a:pt x="277" y="58"/>
                    <a:pt x="277" y="58"/>
                  </a:cubicBezTo>
                  <a:cubicBezTo>
                    <a:pt x="269" y="87"/>
                    <a:pt x="269" y="87"/>
                    <a:pt x="269" y="87"/>
                  </a:cubicBezTo>
                  <a:cubicBezTo>
                    <a:pt x="269" y="87"/>
                    <a:pt x="241" y="128"/>
                    <a:pt x="218" y="143"/>
                  </a:cubicBezTo>
                  <a:cubicBezTo>
                    <a:pt x="195" y="157"/>
                    <a:pt x="174" y="157"/>
                    <a:pt x="161" y="168"/>
                  </a:cubicBezTo>
                  <a:cubicBezTo>
                    <a:pt x="147" y="179"/>
                    <a:pt x="147" y="186"/>
                    <a:pt x="147" y="186"/>
                  </a:cubicBezTo>
                  <a:cubicBezTo>
                    <a:pt x="139" y="189"/>
                    <a:pt x="139" y="189"/>
                    <a:pt x="139" y="189"/>
                  </a:cubicBezTo>
                  <a:cubicBezTo>
                    <a:pt x="142" y="201"/>
                    <a:pt x="142" y="201"/>
                    <a:pt x="142" y="201"/>
                  </a:cubicBezTo>
                  <a:cubicBezTo>
                    <a:pt x="142" y="201"/>
                    <a:pt x="134" y="206"/>
                    <a:pt x="132" y="216"/>
                  </a:cubicBezTo>
                  <a:cubicBezTo>
                    <a:pt x="131" y="225"/>
                    <a:pt x="128" y="252"/>
                    <a:pt x="128" y="252"/>
                  </a:cubicBezTo>
                  <a:cubicBezTo>
                    <a:pt x="128" y="252"/>
                    <a:pt x="119" y="254"/>
                    <a:pt x="115" y="256"/>
                  </a:cubicBezTo>
                  <a:cubicBezTo>
                    <a:pt x="111" y="259"/>
                    <a:pt x="116" y="270"/>
                    <a:pt x="103" y="270"/>
                  </a:cubicBezTo>
                  <a:cubicBezTo>
                    <a:pt x="89" y="270"/>
                    <a:pt x="93" y="246"/>
                    <a:pt x="88" y="241"/>
                  </a:cubicBezTo>
                  <a:cubicBezTo>
                    <a:pt x="82" y="237"/>
                    <a:pt x="69" y="243"/>
                    <a:pt x="69" y="243"/>
                  </a:cubicBezTo>
                  <a:cubicBezTo>
                    <a:pt x="60" y="232"/>
                    <a:pt x="60" y="232"/>
                    <a:pt x="60" y="232"/>
                  </a:cubicBezTo>
                  <a:cubicBezTo>
                    <a:pt x="60" y="232"/>
                    <a:pt x="50" y="250"/>
                    <a:pt x="40" y="246"/>
                  </a:cubicBezTo>
                  <a:cubicBezTo>
                    <a:pt x="31" y="241"/>
                    <a:pt x="47" y="232"/>
                    <a:pt x="47" y="232"/>
                  </a:cubicBezTo>
                  <a:cubicBezTo>
                    <a:pt x="37" y="224"/>
                    <a:pt x="37" y="224"/>
                    <a:pt x="37" y="224"/>
                  </a:cubicBezTo>
                  <a:cubicBezTo>
                    <a:pt x="37" y="224"/>
                    <a:pt x="50" y="212"/>
                    <a:pt x="58" y="203"/>
                  </a:cubicBezTo>
                  <a:cubicBezTo>
                    <a:pt x="67" y="194"/>
                    <a:pt x="43" y="188"/>
                    <a:pt x="43" y="188"/>
                  </a:cubicBezTo>
                  <a:cubicBezTo>
                    <a:pt x="43" y="188"/>
                    <a:pt x="17" y="216"/>
                    <a:pt x="9" y="223"/>
                  </a:cubicBezTo>
                  <a:cubicBezTo>
                    <a:pt x="1" y="230"/>
                    <a:pt x="0" y="241"/>
                    <a:pt x="0" y="254"/>
                  </a:cubicBezTo>
                  <a:cubicBezTo>
                    <a:pt x="0" y="267"/>
                    <a:pt x="12" y="264"/>
                    <a:pt x="12" y="264"/>
                  </a:cubicBezTo>
                  <a:cubicBezTo>
                    <a:pt x="9" y="282"/>
                    <a:pt x="9" y="282"/>
                    <a:pt x="9" y="282"/>
                  </a:cubicBezTo>
                  <a:cubicBezTo>
                    <a:pt x="9" y="282"/>
                    <a:pt x="26" y="292"/>
                    <a:pt x="27" y="304"/>
                  </a:cubicBezTo>
                  <a:cubicBezTo>
                    <a:pt x="28" y="316"/>
                    <a:pt x="8" y="317"/>
                    <a:pt x="8" y="331"/>
                  </a:cubicBezTo>
                  <a:cubicBezTo>
                    <a:pt x="8" y="345"/>
                    <a:pt x="42" y="347"/>
                    <a:pt x="51" y="352"/>
                  </a:cubicBezTo>
                  <a:cubicBezTo>
                    <a:pt x="59" y="357"/>
                    <a:pt x="82" y="389"/>
                    <a:pt x="85" y="394"/>
                  </a:cubicBezTo>
                  <a:cubicBezTo>
                    <a:pt x="87" y="398"/>
                    <a:pt x="99" y="418"/>
                    <a:pt x="99" y="424"/>
                  </a:cubicBezTo>
                  <a:cubicBezTo>
                    <a:pt x="99" y="430"/>
                    <a:pt x="123" y="456"/>
                    <a:pt x="126" y="462"/>
                  </a:cubicBezTo>
                  <a:cubicBezTo>
                    <a:pt x="130" y="468"/>
                    <a:pt x="164" y="522"/>
                    <a:pt x="164" y="522"/>
                  </a:cubicBezTo>
                  <a:cubicBezTo>
                    <a:pt x="169" y="547"/>
                    <a:pt x="169" y="547"/>
                    <a:pt x="169" y="547"/>
                  </a:cubicBezTo>
                  <a:cubicBezTo>
                    <a:pt x="169" y="547"/>
                    <a:pt x="197" y="602"/>
                    <a:pt x="197" y="609"/>
                  </a:cubicBezTo>
                  <a:cubicBezTo>
                    <a:pt x="197" y="616"/>
                    <a:pt x="205" y="616"/>
                    <a:pt x="214" y="622"/>
                  </a:cubicBezTo>
                  <a:cubicBezTo>
                    <a:pt x="222" y="628"/>
                    <a:pt x="218" y="635"/>
                    <a:pt x="220" y="647"/>
                  </a:cubicBezTo>
                  <a:cubicBezTo>
                    <a:pt x="221" y="658"/>
                    <a:pt x="255" y="699"/>
                    <a:pt x="267" y="715"/>
                  </a:cubicBezTo>
                  <a:cubicBezTo>
                    <a:pt x="279" y="732"/>
                    <a:pt x="270" y="754"/>
                    <a:pt x="270" y="762"/>
                  </a:cubicBezTo>
                  <a:cubicBezTo>
                    <a:pt x="270" y="771"/>
                    <a:pt x="293" y="796"/>
                    <a:pt x="304" y="803"/>
                  </a:cubicBezTo>
                  <a:cubicBezTo>
                    <a:pt x="314" y="810"/>
                    <a:pt x="324" y="826"/>
                    <a:pt x="332" y="835"/>
                  </a:cubicBezTo>
                  <a:cubicBezTo>
                    <a:pt x="340" y="843"/>
                    <a:pt x="386" y="861"/>
                    <a:pt x="400" y="869"/>
                  </a:cubicBezTo>
                  <a:cubicBezTo>
                    <a:pt x="415" y="877"/>
                    <a:pt x="442" y="883"/>
                    <a:pt x="463" y="901"/>
                  </a:cubicBezTo>
                  <a:cubicBezTo>
                    <a:pt x="484" y="919"/>
                    <a:pt x="516" y="939"/>
                    <a:pt x="516" y="939"/>
                  </a:cubicBezTo>
                  <a:cubicBezTo>
                    <a:pt x="522" y="954"/>
                    <a:pt x="522" y="954"/>
                    <a:pt x="522" y="954"/>
                  </a:cubicBezTo>
                  <a:cubicBezTo>
                    <a:pt x="522" y="954"/>
                    <a:pt x="533" y="962"/>
                    <a:pt x="540" y="968"/>
                  </a:cubicBezTo>
                  <a:cubicBezTo>
                    <a:pt x="547" y="974"/>
                    <a:pt x="574" y="992"/>
                    <a:pt x="574" y="992"/>
                  </a:cubicBezTo>
                  <a:cubicBezTo>
                    <a:pt x="574" y="993"/>
                    <a:pt x="574" y="993"/>
                    <a:pt x="574" y="993"/>
                  </a:cubicBezTo>
                  <a:cubicBezTo>
                    <a:pt x="580" y="989"/>
                    <a:pt x="589" y="983"/>
                    <a:pt x="596" y="977"/>
                  </a:cubicBezTo>
                  <a:cubicBezTo>
                    <a:pt x="608" y="968"/>
                    <a:pt x="596" y="954"/>
                    <a:pt x="596" y="954"/>
                  </a:cubicBezTo>
                  <a:cubicBezTo>
                    <a:pt x="608" y="946"/>
                    <a:pt x="608" y="946"/>
                    <a:pt x="608" y="946"/>
                  </a:cubicBezTo>
                  <a:cubicBezTo>
                    <a:pt x="601" y="929"/>
                    <a:pt x="601" y="929"/>
                    <a:pt x="601" y="929"/>
                  </a:cubicBezTo>
                  <a:cubicBezTo>
                    <a:pt x="601" y="929"/>
                    <a:pt x="611" y="919"/>
                    <a:pt x="620" y="912"/>
                  </a:cubicBezTo>
                  <a:cubicBezTo>
                    <a:pt x="626" y="908"/>
                    <a:pt x="629" y="897"/>
                    <a:pt x="630" y="889"/>
                  </a:cubicBezTo>
                  <a:lnTo>
                    <a:pt x="622" y="88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63" name="Bolivia">
              <a:extLst>
                <a:ext uri="{FF2B5EF4-FFF2-40B4-BE49-F238E27FC236}">
                  <a16:creationId xmlns:a16="http://schemas.microsoft.com/office/drawing/2014/main" id="{4F515EB2-BB54-458B-BAD9-CC872F64E0DC}"/>
                </a:ext>
              </a:extLst>
            </p:cNvPr>
            <p:cNvSpPr>
              <a:spLocks noEditPoints="1"/>
            </p:cNvSpPr>
            <p:nvPr/>
          </p:nvSpPr>
          <p:spPr bwMode="gray">
            <a:xfrm>
              <a:off x="3178194" y="4351665"/>
              <a:ext cx="453809" cy="534772"/>
            </a:xfrm>
            <a:custGeom>
              <a:avLst/>
              <a:gdLst>
                <a:gd name="T0" fmla="*/ 1 w 604"/>
                <a:gd name="T1" fmla="*/ 70 h 712"/>
                <a:gd name="T2" fmla="*/ 599 w 604"/>
                <a:gd name="T3" fmla="*/ 500 h 712"/>
                <a:gd name="T4" fmla="*/ 584 w 604"/>
                <a:gd name="T5" fmla="*/ 421 h 712"/>
                <a:gd name="T6" fmla="*/ 561 w 604"/>
                <a:gd name="T7" fmla="*/ 361 h 712"/>
                <a:gd name="T8" fmla="*/ 468 w 604"/>
                <a:gd name="T9" fmla="*/ 314 h 712"/>
                <a:gd name="T10" fmla="*/ 463 w 604"/>
                <a:gd name="T11" fmla="*/ 290 h 712"/>
                <a:gd name="T12" fmla="*/ 450 w 604"/>
                <a:gd name="T13" fmla="*/ 250 h 712"/>
                <a:gd name="T14" fmla="*/ 418 w 604"/>
                <a:gd name="T15" fmla="*/ 209 h 712"/>
                <a:gd name="T16" fmla="*/ 367 w 604"/>
                <a:gd name="T17" fmla="*/ 190 h 712"/>
                <a:gd name="T18" fmla="*/ 320 w 604"/>
                <a:gd name="T19" fmla="*/ 163 h 712"/>
                <a:gd name="T20" fmla="*/ 290 w 604"/>
                <a:gd name="T21" fmla="*/ 152 h 712"/>
                <a:gd name="T22" fmla="*/ 258 w 604"/>
                <a:gd name="T23" fmla="*/ 153 h 712"/>
                <a:gd name="T24" fmla="*/ 230 w 604"/>
                <a:gd name="T25" fmla="*/ 130 h 712"/>
                <a:gd name="T26" fmla="*/ 210 w 604"/>
                <a:gd name="T27" fmla="*/ 97 h 712"/>
                <a:gd name="T28" fmla="*/ 200 w 604"/>
                <a:gd name="T29" fmla="*/ 52 h 712"/>
                <a:gd name="T30" fmla="*/ 211 w 604"/>
                <a:gd name="T31" fmla="*/ 4 h 712"/>
                <a:gd name="T32" fmla="*/ 183 w 604"/>
                <a:gd name="T33" fmla="*/ 6 h 712"/>
                <a:gd name="T34" fmla="*/ 151 w 604"/>
                <a:gd name="T35" fmla="*/ 13 h 712"/>
                <a:gd name="T36" fmla="*/ 104 w 604"/>
                <a:gd name="T37" fmla="*/ 38 h 712"/>
                <a:gd name="T38" fmla="*/ 76 w 604"/>
                <a:gd name="T39" fmla="*/ 57 h 712"/>
                <a:gd name="T40" fmla="*/ 50 w 604"/>
                <a:gd name="T41" fmla="*/ 81 h 712"/>
                <a:gd name="T42" fmla="*/ 9 w 604"/>
                <a:gd name="T43" fmla="*/ 71 h 712"/>
                <a:gd name="T44" fmla="*/ 52 w 604"/>
                <a:gd name="T45" fmla="*/ 157 h 712"/>
                <a:gd name="T46" fmla="*/ 50 w 604"/>
                <a:gd name="T47" fmla="*/ 204 h 712"/>
                <a:gd name="T48" fmla="*/ 52 w 604"/>
                <a:gd name="T49" fmla="*/ 246 h 712"/>
                <a:gd name="T50" fmla="*/ 44 w 604"/>
                <a:gd name="T51" fmla="*/ 304 h 712"/>
                <a:gd name="T52" fmla="*/ 39 w 604"/>
                <a:gd name="T53" fmla="*/ 318 h 712"/>
                <a:gd name="T54" fmla="*/ 62 w 604"/>
                <a:gd name="T55" fmla="*/ 339 h 712"/>
                <a:gd name="T56" fmla="*/ 76 w 604"/>
                <a:gd name="T57" fmla="*/ 359 h 712"/>
                <a:gd name="T58" fmla="*/ 62 w 604"/>
                <a:gd name="T59" fmla="*/ 369 h 712"/>
                <a:gd name="T60" fmla="*/ 33 w 604"/>
                <a:gd name="T61" fmla="*/ 409 h 712"/>
                <a:gd name="T62" fmla="*/ 39 w 604"/>
                <a:gd name="T63" fmla="*/ 427 h 712"/>
                <a:gd name="T64" fmla="*/ 64 w 604"/>
                <a:gd name="T65" fmla="*/ 449 h 712"/>
                <a:gd name="T66" fmla="*/ 105 w 604"/>
                <a:gd name="T67" fmla="*/ 525 h 712"/>
                <a:gd name="T68" fmla="*/ 104 w 604"/>
                <a:gd name="T69" fmla="*/ 554 h 712"/>
                <a:gd name="T70" fmla="*/ 102 w 604"/>
                <a:gd name="T71" fmla="*/ 588 h 712"/>
                <a:gd name="T72" fmla="*/ 134 w 604"/>
                <a:gd name="T73" fmla="*/ 627 h 712"/>
                <a:gd name="T74" fmla="*/ 147 w 604"/>
                <a:gd name="T75" fmla="*/ 684 h 712"/>
                <a:gd name="T76" fmla="*/ 188 w 604"/>
                <a:gd name="T77" fmla="*/ 708 h 712"/>
                <a:gd name="T78" fmla="*/ 199 w 604"/>
                <a:gd name="T79" fmla="*/ 691 h 712"/>
                <a:gd name="T80" fmla="*/ 214 w 604"/>
                <a:gd name="T81" fmla="*/ 674 h 712"/>
                <a:gd name="T82" fmla="*/ 241 w 604"/>
                <a:gd name="T83" fmla="*/ 670 h 712"/>
                <a:gd name="T84" fmla="*/ 318 w 604"/>
                <a:gd name="T85" fmla="*/ 707 h 712"/>
                <a:gd name="T86" fmla="*/ 374 w 604"/>
                <a:gd name="T87" fmla="*/ 664 h 712"/>
                <a:gd name="T88" fmla="*/ 403 w 604"/>
                <a:gd name="T89" fmla="*/ 607 h 712"/>
                <a:gd name="T90" fmla="*/ 413 w 604"/>
                <a:gd name="T91" fmla="*/ 558 h 712"/>
                <a:gd name="T92" fmla="*/ 486 w 604"/>
                <a:gd name="T93" fmla="*/ 527 h 712"/>
                <a:gd name="T94" fmla="*/ 574 w 604"/>
                <a:gd name="T95" fmla="*/ 546 h 712"/>
                <a:gd name="T96" fmla="*/ 602 w 604"/>
                <a:gd name="T97" fmla="*/ 555 h 712"/>
                <a:gd name="T98" fmla="*/ 603 w 604"/>
                <a:gd name="T99" fmla="*/ 50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4" h="712">
                  <a:moveTo>
                    <a:pt x="0" y="70"/>
                  </a:moveTo>
                  <a:cubicBezTo>
                    <a:pt x="1" y="70"/>
                    <a:pt x="1" y="70"/>
                    <a:pt x="1" y="70"/>
                  </a:cubicBezTo>
                  <a:cubicBezTo>
                    <a:pt x="1" y="70"/>
                    <a:pt x="1" y="70"/>
                    <a:pt x="0" y="70"/>
                  </a:cubicBezTo>
                  <a:close/>
                  <a:moveTo>
                    <a:pt x="599" y="500"/>
                  </a:moveTo>
                  <a:cubicBezTo>
                    <a:pt x="599" y="500"/>
                    <a:pt x="604" y="474"/>
                    <a:pt x="604" y="460"/>
                  </a:cubicBezTo>
                  <a:cubicBezTo>
                    <a:pt x="604" y="446"/>
                    <a:pt x="595" y="428"/>
                    <a:pt x="584" y="421"/>
                  </a:cubicBezTo>
                  <a:cubicBezTo>
                    <a:pt x="573" y="414"/>
                    <a:pt x="564" y="413"/>
                    <a:pt x="557" y="404"/>
                  </a:cubicBezTo>
                  <a:cubicBezTo>
                    <a:pt x="550" y="395"/>
                    <a:pt x="561" y="361"/>
                    <a:pt x="561" y="361"/>
                  </a:cubicBezTo>
                  <a:cubicBezTo>
                    <a:pt x="561" y="361"/>
                    <a:pt x="484" y="363"/>
                    <a:pt x="471" y="354"/>
                  </a:cubicBezTo>
                  <a:cubicBezTo>
                    <a:pt x="458" y="345"/>
                    <a:pt x="468" y="314"/>
                    <a:pt x="468" y="314"/>
                  </a:cubicBezTo>
                  <a:cubicBezTo>
                    <a:pt x="468" y="314"/>
                    <a:pt x="452" y="300"/>
                    <a:pt x="450" y="294"/>
                  </a:cubicBezTo>
                  <a:cubicBezTo>
                    <a:pt x="448" y="288"/>
                    <a:pt x="463" y="290"/>
                    <a:pt x="463" y="290"/>
                  </a:cubicBezTo>
                  <a:cubicBezTo>
                    <a:pt x="461" y="269"/>
                    <a:pt x="461" y="269"/>
                    <a:pt x="461" y="269"/>
                  </a:cubicBezTo>
                  <a:cubicBezTo>
                    <a:pt x="461" y="269"/>
                    <a:pt x="454" y="257"/>
                    <a:pt x="450" y="250"/>
                  </a:cubicBezTo>
                  <a:cubicBezTo>
                    <a:pt x="446" y="243"/>
                    <a:pt x="451" y="240"/>
                    <a:pt x="450" y="230"/>
                  </a:cubicBezTo>
                  <a:cubicBezTo>
                    <a:pt x="449" y="220"/>
                    <a:pt x="429" y="211"/>
                    <a:pt x="418" y="209"/>
                  </a:cubicBezTo>
                  <a:cubicBezTo>
                    <a:pt x="407" y="207"/>
                    <a:pt x="396" y="212"/>
                    <a:pt x="386" y="211"/>
                  </a:cubicBezTo>
                  <a:cubicBezTo>
                    <a:pt x="376" y="210"/>
                    <a:pt x="367" y="190"/>
                    <a:pt x="367" y="190"/>
                  </a:cubicBezTo>
                  <a:cubicBezTo>
                    <a:pt x="367" y="190"/>
                    <a:pt x="351" y="189"/>
                    <a:pt x="340" y="184"/>
                  </a:cubicBezTo>
                  <a:cubicBezTo>
                    <a:pt x="329" y="179"/>
                    <a:pt x="321" y="167"/>
                    <a:pt x="320" y="163"/>
                  </a:cubicBezTo>
                  <a:cubicBezTo>
                    <a:pt x="319" y="159"/>
                    <a:pt x="312" y="166"/>
                    <a:pt x="304" y="166"/>
                  </a:cubicBezTo>
                  <a:cubicBezTo>
                    <a:pt x="296" y="166"/>
                    <a:pt x="290" y="152"/>
                    <a:pt x="290" y="152"/>
                  </a:cubicBezTo>
                  <a:cubicBezTo>
                    <a:pt x="290" y="152"/>
                    <a:pt x="280" y="159"/>
                    <a:pt x="276" y="158"/>
                  </a:cubicBezTo>
                  <a:cubicBezTo>
                    <a:pt x="272" y="157"/>
                    <a:pt x="268" y="157"/>
                    <a:pt x="258" y="153"/>
                  </a:cubicBezTo>
                  <a:cubicBezTo>
                    <a:pt x="248" y="149"/>
                    <a:pt x="252" y="138"/>
                    <a:pt x="249" y="133"/>
                  </a:cubicBezTo>
                  <a:cubicBezTo>
                    <a:pt x="246" y="128"/>
                    <a:pt x="230" y="130"/>
                    <a:pt x="230" y="130"/>
                  </a:cubicBezTo>
                  <a:cubicBezTo>
                    <a:pt x="224" y="110"/>
                    <a:pt x="224" y="110"/>
                    <a:pt x="224" y="110"/>
                  </a:cubicBezTo>
                  <a:cubicBezTo>
                    <a:pt x="224" y="110"/>
                    <a:pt x="217" y="106"/>
                    <a:pt x="210" y="97"/>
                  </a:cubicBezTo>
                  <a:cubicBezTo>
                    <a:pt x="203" y="88"/>
                    <a:pt x="210" y="82"/>
                    <a:pt x="210" y="73"/>
                  </a:cubicBezTo>
                  <a:cubicBezTo>
                    <a:pt x="210" y="64"/>
                    <a:pt x="201" y="56"/>
                    <a:pt x="200" y="52"/>
                  </a:cubicBezTo>
                  <a:cubicBezTo>
                    <a:pt x="199" y="48"/>
                    <a:pt x="207" y="35"/>
                    <a:pt x="207" y="35"/>
                  </a:cubicBezTo>
                  <a:cubicBezTo>
                    <a:pt x="207" y="35"/>
                    <a:pt x="215" y="8"/>
                    <a:pt x="211" y="4"/>
                  </a:cubicBezTo>
                  <a:cubicBezTo>
                    <a:pt x="207" y="0"/>
                    <a:pt x="194" y="8"/>
                    <a:pt x="193" y="12"/>
                  </a:cubicBezTo>
                  <a:cubicBezTo>
                    <a:pt x="192" y="16"/>
                    <a:pt x="183" y="6"/>
                    <a:pt x="183" y="6"/>
                  </a:cubicBezTo>
                  <a:cubicBezTo>
                    <a:pt x="174" y="14"/>
                    <a:pt x="174" y="14"/>
                    <a:pt x="174" y="14"/>
                  </a:cubicBezTo>
                  <a:cubicBezTo>
                    <a:pt x="174" y="14"/>
                    <a:pt x="164" y="13"/>
                    <a:pt x="151" y="13"/>
                  </a:cubicBezTo>
                  <a:cubicBezTo>
                    <a:pt x="138" y="13"/>
                    <a:pt x="128" y="39"/>
                    <a:pt x="128" y="39"/>
                  </a:cubicBezTo>
                  <a:cubicBezTo>
                    <a:pt x="104" y="38"/>
                    <a:pt x="104" y="38"/>
                    <a:pt x="104" y="38"/>
                  </a:cubicBezTo>
                  <a:cubicBezTo>
                    <a:pt x="100" y="56"/>
                    <a:pt x="100" y="56"/>
                    <a:pt x="100" y="56"/>
                  </a:cubicBezTo>
                  <a:cubicBezTo>
                    <a:pt x="76" y="57"/>
                    <a:pt x="76" y="57"/>
                    <a:pt x="76" y="57"/>
                  </a:cubicBezTo>
                  <a:cubicBezTo>
                    <a:pt x="71" y="69"/>
                    <a:pt x="71" y="69"/>
                    <a:pt x="71" y="69"/>
                  </a:cubicBezTo>
                  <a:cubicBezTo>
                    <a:pt x="71" y="69"/>
                    <a:pt x="63" y="78"/>
                    <a:pt x="50" y="81"/>
                  </a:cubicBezTo>
                  <a:cubicBezTo>
                    <a:pt x="37" y="84"/>
                    <a:pt x="34" y="73"/>
                    <a:pt x="34" y="73"/>
                  </a:cubicBezTo>
                  <a:cubicBezTo>
                    <a:pt x="34" y="73"/>
                    <a:pt x="21" y="72"/>
                    <a:pt x="9" y="71"/>
                  </a:cubicBezTo>
                  <a:cubicBezTo>
                    <a:pt x="11" y="80"/>
                    <a:pt x="18" y="101"/>
                    <a:pt x="29" y="112"/>
                  </a:cubicBezTo>
                  <a:cubicBezTo>
                    <a:pt x="44" y="125"/>
                    <a:pt x="54" y="150"/>
                    <a:pt x="52" y="157"/>
                  </a:cubicBezTo>
                  <a:cubicBezTo>
                    <a:pt x="51" y="163"/>
                    <a:pt x="41" y="174"/>
                    <a:pt x="41" y="174"/>
                  </a:cubicBezTo>
                  <a:cubicBezTo>
                    <a:pt x="50" y="204"/>
                    <a:pt x="50" y="204"/>
                    <a:pt x="50" y="204"/>
                  </a:cubicBezTo>
                  <a:cubicBezTo>
                    <a:pt x="37" y="224"/>
                    <a:pt x="37" y="224"/>
                    <a:pt x="37" y="224"/>
                  </a:cubicBezTo>
                  <a:cubicBezTo>
                    <a:pt x="37" y="224"/>
                    <a:pt x="56" y="237"/>
                    <a:pt x="52" y="246"/>
                  </a:cubicBezTo>
                  <a:cubicBezTo>
                    <a:pt x="48" y="256"/>
                    <a:pt x="33" y="264"/>
                    <a:pt x="35" y="279"/>
                  </a:cubicBezTo>
                  <a:cubicBezTo>
                    <a:pt x="36" y="293"/>
                    <a:pt x="44" y="304"/>
                    <a:pt x="44" y="304"/>
                  </a:cubicBezTo>
                  <a:cubicBezTo>
                    <a:pt x="39" y="315"/>
                    <a:pt x="39" y="315"/>
                    <a:pt x="39" y="315"/>
                  </a:cubicBezTo>
                  <a:cubicBezTo>
                    <a:pt x="39" y="315"/>
                    <a:pt x="39" y="316"/>
                    <a:pt x="39" y="318"/>
                  </a:cubicBezTo>
                  <a:cubicBezTo>
                    <a:pt x="44" y="322"/>
                    <a:pt x="47" y="326"/>
                    <a:pt x="47" y="326"/>
                  </a:cubicBezTo>
                  <a:cubicBezTo>
                    <a:pt x="62" y="339"/>
                    <a:pt x="62" y="339"/>
                    <a:pt x="62" y="339"/>
                  </a:cubicBezTo>
                  <a:cubicBezTo>
                    <a:pt x="63" y="351"/>
                    <a:pt x="63" y="351"/>
                    <a:pt x="63" y="351"/>
                  </a:cubicBezTo>
                  <a:cubicBezTo>
                    <a:pt x="76" y="359"/>
                    <a:pt x="76" y="359"/>
                    <a:pt x="76" y="359"/>
                  </a:cubicBezTo>
                  <a:cubicBezTo>
                    <a:pt x="68" y="376"/>
                    <a:pt x="68" y="376"/>
                    <a:pt x="68" y="376"/>
                  </a:cubicBezTo>
                  <a:cubicBezTo>
                    <a:pt x="62" y="369"/>
                    <a:pt x="62" y="369"/>
                    <a:pt x="62" y="369"/>
                  </a:cubicBezTo>
                  <a:cubicBezTo>
                    <a:pt x="61" y="377"/>
                    <a:pt x="58" y="388"/>
                    <a:pt x="52" y="392"/>
                  </a:cubicBezTo>
                  <a:cubicBezTo>
                    <a:pt x="43" y="399"/>
                    <a:pt x="33" y="409"/>
                    <a:pt x="33" y="409"/>
                  </a:cubicBezTo>
                  <a:cubicBezTo>
                    <a:pt x="40" y="426"/>
                    <a:pt x="40" y="426"/>
                    <a:pt x="40" y="426"/>
                  </a:cubicBezTo>
                  <a:cubicBezTo>
                    <a:pt x="39" y="427"/>
                    <a:pt x="39" y="427"/>
                    <a:pt x="39" y="427"/>
                  </a:cubicBezTo>
                  <a:cubicBezTo>
                    <a:pt x="50" y="449"/>
                    <a:pt x="50" y="449"/>
                    <a:pt x="50" y="449"/>
                  </a:cubicBezTo>
                  <a:cubicBezTo>
                    <a:pt x="64" y="449"/>
                    <a:pt x="64" y="449"/>
                    <a:pt x="64" y="449"/>
                  </a:cubicBezTo>
                  <a:cubicBezTo>
                    <a:pt x="73" y="501"/>
                    <a:pt x="73" y="501"/>
                    <a:pt x="73" y="501"/>
                  </a:cubicBezTo>
                  <a:cubicBezTo>
                    <a:pt x="73" y="501"/>
                    <a:pt x="109" y="513"/>
                    <a:pt x="105" y="525"/>
                  </a:cubicBezTo>
                  <a:cubicBezTo>
                    <a:pt x="101" y="537"/>
                    <a:pt x="93" y="543"/>
                    <a:pt x="93" y="543"/>
                  </a:cubicBezTo>
                  <a:cubicBezTo>
                    <a:pt x="104" y="554"/>
                    <a:pt x="104" y="554"/>
                    <a:pt x="104" y="554"/>
                  </a:cubicBezTo>
                  <a:cubicBezTo>
                    <a:pt x="104" y="554"/>
                    <a:pt x="89" y="566"/>
                    <a:pt x="93" y="575"/>
                  </a:cubicBezTo>
                  <a:cubicBezTo>
                    <a:pt x="97" y="585"/>
                    <a:pt x="102" y="588"/>
                    <a:pt x="102" y="588"/>
                  </a:cubicBezTo>
                  <a:cubicBezTo>
                    <a:pt x="102" y="605"/>
                    <a:pt x="102" y="605"/>
                    <a:pt x="102" y="605"/>
                  </a:cubicBezTo>
                  <a:cubicBezTo>
                    <a:pt x="102" y="605"/>
                    <a:pt x="131" y="616"/>
                    <a:pt x="134" y="627"/>
                  </a:cubicBezTo>
                  <a:cubicBezTo>
                    <a:pt x="136" y="638"/>
                    <a:pt x="134" y="668"/>
                    <a:pt x="134" y="668"/>
                  </a:cubicBezTo>
                  <a:cubicBezTo>
                    <a:pt x="147" y="684"/>
                    <a:pt x="147" y="684"/>
                    <a:pt x="147" y="684"/>
                  </a:cubicBezTo>
                  <a:cubicBezTo>
                    <a:pt x="147" y="684"/>
                    <a:pt x="146" y="710"/>
                    <a:pt x="158" y="711"/>
                  </a:cubicBezTo>
                  <a:cubicBezTo>
                    <a:pt x="170" y="712"/>
                    <a:pt x="188" y="708"/>
                    <a:pt x="188" y="708"/>
                  </a:cubicBezTo>
                  <a:cubicBezTo>
                    <a:pt x="188" y="689"/>
                    <a:pt x="188" y="689"/>
                    <a:pt x="188" y="689"/>
                  </a:cubicBezTo>
                  <a:cubicBezTo>
                    <a:pt x="199" y="691"/>
                    <a:pt x="199" y="691"/>
                    <a:pt x="199" y="691"/>
                  </a:cubicBezTo>
                  <a:cubicBezTo>
                    <a:pt x="199" y="677"/>
                    <a:pt x="199" y="677"/>
                    <a:pt x="199" y="677"/>
                  </a:cubicBezTo>
                  <a:cubicBezTo>
                    <a:pt x="214" y="674"/>
                    <a:pt x="214" y="674"/>
                    <a:pt x="214" y="674"/>
                  </a:cubicBezTo>
                  <a:cubicBezTo>
                    <a:pt x="222" y="657"/>
                    <a:pt x="222" y="657"/>
                    <a:pt x="222" y="657"/>
                  </a:cubicBezTo>
                  <a:cubicBezTo>
                    <a:pt x="222" y="657"/>
                    <a:pt x="227" y="666"/>
                    <a:pt x="241" y="670"/>
                  </a:cubicBezTo>
                  <a:cubicBezTo>
                    <a:pt x="254" y="674"/>
                    <a:pt x="296" y="673"/>
                    <a:pt x="296" y="673"/>
                  </a:cubicBezTo>
                  <a:cubicBezTo>
                    <a:pt x="318" y="707"/>
                    <a:pt x="318" y="707"/>
                    <a:pt x="318" y="707"/>
                  </a:cubicBezTo>
                  <a:cubicBezTo>
                    <a:pt x="323" y="670"/>
                    <a:pt x="323" y="670"/>
                    <a:pt x="323" y="670"/>
                  </a:cubicBezTo>
                  <a:cubicBezTo>
                    <a:pt x="374" y="664"/>
                    <a:pt x="374" y="664"/>
                    <a:pt x="374" y="664"/>
                  </a:cubicBezTo>
                  <a:cubicBezTo>
                    <a:pt x="397" y="681"/>
                    <a:pt x="397" y="681"/>
                    <a:pt x="397" y="681"/>
                  </a:cubicBezTo>
                  <a:cubicBezTo>
                    <a:pt x="397" y="681"/>
                    <a:pt x="405" y="613"/>
                    <a:pt x="403" y="607"/>
                  </a:cubicBezTo>
                  <a:cubicBezTo>
                    <a:pt x="402" y="600"/>
                    <a:pt x="387" y="578"/>
                    <a:pt x="394" y="574"/>
                  </a:cubicBezTo>
                  <a:cubicBezTo>
                    <a:pt x="401" y="570"/>
                    <a:pt x="413" y="558"/>
                    <a:pt x="413" y="558"/>
                  </a:cubicBezTo>
                  <a:cubicBezTo>
                    <a:pt x="417" y="539"/>
                    <a:pt x="417" y="539"/>
                    <a:pt x="417" y="539"/>
                  </a:cubicBezTo>
                  <a:cubicBezTo>
                    <a:pt x="486" y="527"/>
                    <a:pt x="486" y="527"/>
                    <a:pt x="486" y="527"/>
                  </a:cubicBezTo>
                  <a:cubicBezTo>
                    <a:pt x="539" y="518"/>
                    <a:pt x="539" y="518"/>
                    <a:pt x="539" y="518"/>
                  </a:cubicBezTo>
                  <a:cubicBezTo>
                    <a:pt x="574" y="546"/>
                    <a:pt x="574" y="546"/>
                    <a:pt x="574" y="546"/>
                  </a:cubicBezTo>
                  <a:cubicBezTo>
                    <a:pt x="587" y="569"/>
                    <a:pt x="587" y="569"/>
                    <a:pt x="587" y="569"/>
                  </a:cubicBezTo>
                  <a:cubicBezTo>
                    <a:pt x="587" y="563"/>
                    <a:pt x="602" y="555"/>
                    <a:pt x="602" y="555"/>
                  </a:cubicBezTo>
                  <a:cubicBezTo>
                    <a:pt x="602" y="555"/>
                    <a:pt x="590" y="545"/>
                    <a:pt x="588" y="540"/>
                  </a:cubicBezTo>
                  <a:cubicBezTo>
                    <a:pt x="586" y="535"/>
                    <a:pt x="603" y="508"/>
                    <a:pt x="603" y="508"/>
                  </a:cubicBezTo>
                  <a:lnTo>
                    <a:pt x="599" y="50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64" name="Oezbekistan">
              <a:extLst>
                <a:ext uri="{FF2B5EF4-FFF2-40B4-BE49-F238E27FC236}">
                  <a16:creationId xmlns:a16="http://schemas.microsoft.com/office/drawing/2014/main" id="{000B7083-25EB-4DA5-99A6-785CBC68155A}"/>
                </a:ext>
              </a:extLst>
            </p:cNvPr>
            <p:cNvSpPr>
              <a:spLocks/>
            </p:cNvSpPr>
            <p:nvPr/>
          </p:nvSpPr>
          <p:spPr bwMode="gray">
            <a:xfrm>
              <a:off x="7477671" y="2127357"/>
              <a:ext cx="598688" cy="336629"/>
            </a:xfrm>
            <a:custGeom>
              <a:avLst/>
              <a:gdLst>
                <a:gd name="T0" fmla="*/ 764 w 798"/>
                <a:gd name="T1" fmla="*/ 243 h 447"/>
                <a:gd name="T2" fmla="*/ 745 w 798"/>
                <a:gd name="T3" fmla="*/ 230 h 447"/>
                <a:gd name="T4" fmla="*/ 721 w 798"/>
                <a:gd name="T5" fmla="*/ 212 h 447"/>
                <a:gd name="T6" fmla="*/ 712 w 798"/>
                <a:gd name="T7" fmla="*/ 222 h 447"/>
                <a:gd name="T8" fmla="*/ 689 w 798"/>
                <a:gd name="T9" fmla="*/ 229 h 447"/>
                <a:gd name="T10" fmla="*/ 660 w 798"/>
                <a:gd name="T11" fmla="*/ 212 h 447"/>
                <a:gd name="T12" fmla="*/ 690 w 798"/>
                <a:gd name="T13" fmla="*/ 175 h 447"/>
                <a:gd name="T14" fmla="*/ 653 w 798"/>
                <a:gd name="T15" fmla="*/ 185 h 447"/>
                <a:gd name="T16" fmla="*/ 623 w 798"/>
                <a:gd name="T17" fmla="*/ 208 h 447"/>
                <a:gd name="T18" fmla="*/ 596 w 798"/>
                <a:gd name="T19" fmla="*/ 236 h 447"/>
                <a:gd name="T20" fmla="*/ 573 w 798"/>
                <a:gd name="T21" fmla="*/ 259 h 447"/>
                <a:gd name="T22" fmla="*/ 509 w 798"/>
                <a:gd name="T23" fmla="*/ 228 h 447"/>
                <a:gd name="T24" fmla="*/ 469 w 798"/>
                <a:gd name="T25" fmla="*/ 188 h 447"/>
                <a:gd name="T26" fmla="*/ 441 w 798"/>
                <a:gd name="T27" fmla="*/ 136 h 447"/>
                <a:gd name="T28" fmla="*/ 379 w 798"/>
                <a:gd name="T29" fmla="*/ 105 h 447"/>
                <a:gd name="T30" fmla="*/ 272 w 798"/>
                <a:gd name="T31" fmla="*/ 108 h 447"/>
                <a:gd name="T32" fmla="*/ 177 w 798"/>
                <a:gd name="T33" fmla="*/ 38 h 447"/>
                <a:gd name="T34" fmla="*/ 174 w 798"/>
                <a:gd name="T35" fmla="*/ 75 h 447"/>
                <a:gd name="T36" fmla="*/ 149 w 798"/>
                <a:gd name="T37" fmla="*/ 55 h 447"/>
                <a:gd name="T38" fmla="*/ 145 w 798"/>
                <a:gd name="T39" fmla="*/ 23 h 447"/>
                <a:gd name="T40" fmla="*/ 106 w 798"/>
                <a:gd name="T41" fmla="*/ 20 h 447"/>
                <a:gd name="T42" fmla="*/ 116 w 798"/>
                <a:gd name="T43" fmla="*/ 45 h 447"/>
                <a:gd name="T44" fmla="*/ 92 w 798"/>
                <a:gd name="T45" fmla="*/ 37 h 447"/>
                <a:gd name="T46" fmla="*/ 103 w 798"/>
                <a:gd name="T47" fmla="*/ 3 h 447"/>
                <a:gd name="T48" fmla="*/ 0 w 798"/>
                <a:gd name="T49" fmla="*/ 31 h 447"/>
                <a:gd name="T50" fmla="*/ 37 w 798"/>
                <a:gd name="T51" fmla="*/ 217 h 447"/>
                <a:gd name="T52" fmla="*/ 92 w 798"/>
                <a:gd name="T53" fmla="*/ 224 h 447"/>
                <a:gd name="T54" fmla="*/ 112 w 798"/>
                <a:gd name="T55" fmla="*/ 175 h 447"/>
                <a:gd name="T56" fmla="*/ 139 w 798"/>
                <a:gd name="T57" fmla="*/ 169 h 447"/>
                <a:gd name="T58" fmla="*/ 139 w 798"/>
                <a:gd name="T59" fmla="*/ 152 h 447"/>
                <a:gd name="T60" fmla="*/ 155 w 798"/>
                <a:gd name="T61" fmla="*/ 161 h 447"/>
                <a:gd name="T62" fmla="*/ 169 w 798"/>
                <a:gd name="T63" fmla="*/ 168 h 447"/>
                <a:gd name="T64" fmla="*/ 201 w 798"/>
                <a:gd name="T65" fmla="*/ 173 h 447"/>
                <a:gd name="T66" fmla="*/ 219 w 798"/>
                <a:gd name="T67" fmla="*/ 197 h 447"/>
                <a:gd name="T68" fmla="*/ 243 w 798"/>
                <a:gd name="T69" fmla="*/ 227 h 447"/>
                <a:gd name="T70" fmla="*/ 279 w 798"/>
                <a:gd name="T71" fmla="*/ 225 h 447"/>
                <a:gd name="T72" fmla="*/ 312 w 798"/>
                <a:gd name="T73" fmla="*/ 256 h 447"/>
                <a:gd name="T74" fmla="*/ 336 w 798"/>
                <a:gd name="T75" fmla="*/ 293 h 447"/>
                <a:gd name="T76" fmla="*/ 381 w 798"/>
                <a:gd name="T77" fmla="*/ 319 h 447"/>
                <a:gd name="T78" fmla="*/ 417 w 798"/>
                <a:gd name="T79" fmla="*/ 348 h 447"/>
                <a:gd name="T80" fmla="*/ 444 w 798"/>
                <a:gd name="T81" fmla="*/ 357 h 447"/>
                <a:gd name="T82" fmla="*/ 476 w 798"/>
                <a:gd name="T83" fmla="*/ 376 h 447"/>
                <a:gd name="T84" fmla="*/ 516 w 798"/>
                <a:gd name="T85" fmla="*/ 387 h 447"/>
                <a:gd name="T86" fmla="*/ 548 w 798"/>
                <a:gd name="T87" fmla="*/ 425 h 447"/>
                <a:gd name="T88" fmla="*/ 563 w 798"/>
                <a:gd name="T89" fmla="*/ 437 h 447"/>
                <a:gd name="T90" fmla="*/ 580 w 798"/>
                <a:gd name="T91" fmla="*/ 445 h 447"/>
                <a:gd name="T92" fmla="*/ 596 w 798"/>
                <a:gd name="T93" fmla="*/ 440 h 447"/>
                <a:gd name="T94" fmla="*/ 603 w 798"/>
                <a:gd name="T95" fmla="*/ 445 h 447"/>
                <a:gd name="T96" fmla="*/ 622 w 798"/>
                <a:gd name="T97" fmla="*/ 397 h 447"/>
                <a:gd name="T98" fmla="*/ 603 w 798"/>
                <a:gd name="T99" fmla="*/ 353 h 447"/>
                <a:gd name="T100" fmla="*/ 575 w 798"/>
                <a:gd name="T101" fmla="*/ 339 h 447"/>
                <a:gd name="T102" fmla="*/ 567 w 798"/>
                <a:gd name="T103" fmla="*/ 321 h 447"/>
                <a:gd name="T104" fmla="*/ 610 w 798"/>
                <a:gd name="T105" fmla="*/ 305 h 447"/>
                <a:gd name="T106" fmla="*/ 607 w 798"/>
                <a:gd name="T107" fmla="*/ 282 h 447"/>
                <a:gd name="T108" fmla="*/ 626 w 798"/>
                <a:gd name="T109" fmla="*/ 264 h 447"/>
                <a:gd name="T110" fmla="*/ 652 w 798"/>
                <a:gd name="T111" fmla="*/ 260 h 447"/>
                <a:gd name="T112" fmla="*/ 694 w 798"/>
                <a:gd name="T113" fmla="*/ 251 h 447"/>
                <a:gd name="T114" fmla="*/ 701 w 798"/>
                <a:gd name="T115" fmla="*/ 283 h 447"/>
                <a:gd name="T116" fmla="*/ 741 w 798"/>
                <a:gd name="T117" fmla="*/ 286 h 447"/>
                <a:gd name="T118" fmla="*/ 766 w 798"/>
                <a:gd name="T119" fmla="*/ 271 h 447"/>
                <a:gd name="T120" fmla="*/ 788 w 798"/>
                <a:gd name="T121" fmla="*/ 25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447">
                  <a:moveTo>
                    <a:pt x="769" y="248"/>
                  </a:moveTo>
                  <a:cubicBezTo>
                    <a:pt x="764" y="243"/>
                    <a:pt x="764" y="243"/>
                    <a:pt x="764" y="243"/>
                  </a:cubicBezTo>
                  <a:cubicBezTo>
                    <a:pt x="751" y="241"/>
                    <a:pt x="751" y="241"/>
                    <a:pt x="751" y="241"/>
                  </a:cubicBezTo>
                  <a:cubicBezTo>
                    <a:pt x="745" y="230"/>
                    <a:pt x="745" y="230"/>
                    <a:pt x="745" y="230"/>
                  </a:cubicBezTo>
                  <a:cubicBezTo>
                    <a:pt x="732" y="230"/>
                    <a:pt x="732" y="230"/>
                    <a:pt x="732" y="230"/>
                  </a:cubicBezTo>
                  <a:cubicBezTo>
                    <a:pt x="721" y="212"/>
                    <a:pt x="721" y="212"/>
                    <a:pt x="721" y="212"/>
                  </a:cubicBezTo>
                  <a:cubicBezTo>
                    <a:pt x="721" y="222"/>
                    <a:pt x="721" y="222"/>
                    <a:pt x="721" y="222"/>
                  </a:cubicBezTo>
                  <a:cubicBezTo>
                    <a:pt x="712" y="222"/>
                    <a:pt x="712" y="222"/>
                    <a:pt x="712" y="222"/>
                  </a:cubicBezTo>
                  <a:cubicBezTo>
                    <a:pt x="713" y="231"/>
                    <a:pt x="713" y="231"/>
                    <a:pt x="713" y="231"/>
                  </a:cubicBezTo>
                  <a:cubicBezTo>
                    <a:pt x="713" y="231"/>
                    <a:pt x="694" y="233"/>
                    <a:pt x="689" y="229"/>
                  </a:cubicBezTo>
                  <a:cubicBezTo>
                    <a:pt x="684" y="225"/>
                    <a:pt x="683" y="220"/>
                    <a:pt x="683" y="220"/>
                  </a:cubicBezTo>
                  <a:cubicBezTo>
                    <a:pt x="660" y="212"/>
                    <a:pt x="660" y="212"/>
                    <a:pt x="660" y="212"/>
                  </a:cubicBezTo>
                  <a:cubicBezTo>
                    <a:pt x="660" y="212"/>
                    <a:pt x="696" y="183"/>
                    <a:pt x="694" y="178"/>
                  </a:cubicBezTo>
                  <a:cubicBezTo>
                    <a:pt x="693" y="177"/>
                    <a:pt x="692" y="176"/>
                    <a:pt x="690" y="175"/>
                  </a:cubicBezTo>
                  <a:cubicBezTo>
                    <a:pt x="671" y="184"/>
                    <a:pt x="671" y="184"/>
                    <a:pt x="671" y="184"/>
                  </a:cubicBezTo>
                  <a:cubicBezTo>
                    <a:pt x="653" y="185"/>
                    <a:pt x="653" y="185"/>
                    <a:pt x="653" y="185"/>
                  </a:cubicBezTo>
                  <a:cubicBezTo>
                    <a:pt x="645" y="203"/>
                    <a:pt x="645" y="203"/>
                    <a:pt x="645" y="203"/>
                  </a:cubicBezTo>
                  <a:cubicBezTo>
                    <a:pt x="645" y="203"/>
                    <a:pt x="633" y="205"/>
                    <a:pt x="623" y="208"/>
                  </a:cubicBezTo>
                  <a:cubicBezTo>
                    <a:pt x="612" y="211"/>
                    <a:pt x="613" y="229"/>
                    <a:pt x="613" y="229"/>
                  </a:cubicBezTo>
                  <a:cubicBezTo>
                    <a:pt x="613" y="229"/>
                    <a:pt x="605" y="229"/>
                    <a:pt x="596" y="236"/>
                  </a:cubicBezTo>
                  <a:cubicBezTo>
                    <a:pt x="587" y="243"/>
                    <a:pt x="595" y="267"/>
                    <a:pt x="595" y="267"/>
                  </a:cubicBezTo>
                  <a:cubicBezTo>
                    <a:pt x="595" y="267"/>
                    <a:pt x="584" y="261"/>
                    <a:pt x="573" y="259"/>
                  </a:cubicBezTo>
                  <a:cubicBezTo>
                    <a:pt x="563" y="256"/>
                    <a:pt x="580" y="243"/>
                    <a:pt x="573" y="233"/>
                  </a:cubicBezTo>
                  <a:cubicBezTo>
                    <a:pt x="567" y="224"/>
                    <a:pt x="520" y="233"/>
                    <a:pt x="509" y="228"/>
                  </a:cubicBezTo>
                  <a:cubicBezTo>
                    <a:pt x="499" y="223"/>
                    <a:pt x="497" y="199"/>
                    <a:pt x="488" y="188"/>
                  </a:cubicBezTo>
                  <a:cubicBezTo>
                    <a:pt x="479" y="177"/>
                    <a:pt x="479" y="191"/>
                    <a:pt x="469" y="188"/>
                  </a:cubicBezTo>
                  <a:cubicBezTo>
                    <a:pt x="460" y="185"/>
                    <a:pt x="467" y="137"/>
                    <a:pt x="461" y="136"/>
                  </a:cubicBezTo>
                  <a:cubicBezTo>
                    <a:pt x="456" y="135"/>
                    <a:pt x="441" y="136"/>
                    <a:pt x="441" y="136"/>
                  </a:cubicBezTo>
                  <a:cubicBezTo>
                    <a:pt x="441" y="136"/>
                    <a:pt x="411" y="93"/>
                    <a:pt x="404" y="93"/>
                  </a:cubicBezTo>
                  <a:cubicBezTo>
                    <a:pt x="397" y="93"/>
                    <a:pt x="379" y="105"/>
                    <a:pt x="379" y="105"/>
                  </a:cubicBezTo>
                  <a:cubicBezTo>
                    <a:pt x="379" y="105"/>
                    <a:pt x="341" y="101"/>
                    <a:pt x="325" y="101"/>
                  </a:cubicBezTo>
                  <a:cubicBezTo>
                    <a:pt x="309" y="101"/>
                    <a:pt x="272" y="108"/>
                    <a:pt x="272" y="108"/>
                  </a:cubicBezTo>
                  <a:cubicBezTo>
                    <a:pt x="223" y="60"/>
                    <a:pt x="223" y="60"/>
                    <a:pt x="223" y="60"/>
                  </a:cubicBezTo>
                  <a:cubicBezTo>
                    <a:pt x="177" y="38"/>
                    <a:pt x="177" y="38"/>
                    <a:pt x="177" y="38"/>
                  </a:cubicBezTo>
                  <a:cubicBezTo>
                    <a:pt x="181" y="47"/>
                    <a:pt x="186" y="56"/>
                    <a:pt x="183" y="61"/>
                  </a:cubicBezTo>
                  <a:cubicBezTo>
                    <a:pt x="178" y="70"/>
                    <a:pt x="174" y="75"/>
                    <a:pt x="174" y="75"/>
                  </a:cubicBezTo>
                  <a:cubicBezTo>
                    <a:pt x="174" y="75"/>
                    <a:pt x="162" y="76"/>
                    <a:pt x="154" y="70"/>
                  </a:cubicBezTo>
                  <a:cubicBezTo>
                    <a:pt x="146" y="64"/>
                    <a:pt x="149" y="55"/>
                    <a:pt x="149" y="55"/>
                  </a:cubicBezTo>
                  <a:cubicBezTo>
                    <a:pt x="142" y="36"/>
                    <a:pt x="142" y="36"/>
                    <a:pt x="142" y="36"/>
                  </a:cubicBezTo>
                  <a:cubicBezTo>
                    <a:pt x="145" y="23"/>
                    <a:pt x="145" y="23"/>
                    <a:pt x="145" y="23"/>
                  </a:cubicBezTo>
                  <a:cubicBezTo>
                    <a:pt x="112" y="7"/>
                    <a:pt x="112" y="7"/>
                    <a:pt x="112" y="7"/>
                  </a:cubicBezTo>
                  <a:cubicBezTo>
                    <a:pt x="106" y="20"/>
                    <a:pt x="106" y="20"/>
                    <a:pt x="106" y="20"/>
                  </a:cubicBezTo>
                  <a:cubicBezTo>
                    <a:pt x="106" y="20"/>
                    <a:pt x="119" y="28"/>
                    <a:pt x="119" y="37"/>
                  </a:cubicBezTo>
                  <a:cubicBezTo>
                    <a:pt x="119" y="46"/>
                    <a:pt x="116" y="45"/>
                    <a:pt x="116" y="45"/>
                  </a:cubicBezTo>
                  <a:cubicBezTo>
                    <a:pt x="116" y="45"/>
                    <a:pt x="117" y="55"/>
                    <a:pt x="106" y="57"/>
                  </a:cubicBezTo>
                  <a:cubicBezTo>
                    <a:pt x="95" y="59"/>
                    <a:pt x="98" y="39"/>
                    <a:pt x="92" y="37"/>
                  </a:cubicBezTo>
                  <a:cubicBezTo>
                    <a:pt x="86" y="35"/>
                    <a:pt x="99" y="21"/>
                    <a:pt x="99" y="21"/>
                  </a:cubicBezTo>
                  <a:cubicBezTo>
                    <a:pt x="103" y="3"/>
                    <a:pt x="103" y="3"/>
                    <a:pt x="103" y="3"/>
                  </a:cubicBezTo>
                  <a:cubicBezTo>
                    <a:pt x="96" y="0"/>
                    <a:pt x="96" y="0"/>
                    <a:pt x="96" y="0"/>
                  </a:cubicBezTo>
                  <a:cubicBezTo>
                    <a:pt x="0" y="31"/>
                    <a:pt x="0" y="31"/>
                    <a:pt x="0" y="31"/>
                  </a:cubicBezTo>
                  <a:cubicBezTo>
                    <a:pt x="35" y="218"/>
                    <a:pt x="35" y="218"/>
                    <a:pt x="35" y="218"/>
                  </a:cubicBezTo>
                  <a:cubicBezTo>
                    <a:pt x="36" y="218"/>
                    <a:pt x="36" y="217"/>
                    <a:pt x="37" y="217"/>
                  </a:cubicBezTo>
                  <a:cubicBezTo>
                    <a:pt x="44" y="217"/>
                    <a:pt x="48" y="224"/>
                    <a:pt x="48" y="224"/>
                  </a:cubicBezTo>
                  <a:cubicBezTo>
                    <a:pt x="92" y="224"/>
                    <a:pt x="92" y="224"/>
                    <a:pt x="92" y="224"/>
                  </a:cubicBezTo>
                  <a:cubicBezTo>
                    <a:pt x="92" y="224"/>
                    <a:pt x="77" y="208"/>
                    <a:pt x="79" y="195"/>
                  </a:cubicBezTo>
                  <a:cubicBezTo>
                    <a:pt x="80" y="181"/>
                    <a:pt x="112" y="175"/>
                    <a:pt x="112" y="175"/>
                  </a:cubicBezTo>
                  <a:cubicBezTo>
                    <a:pt x="112" y="175"/>
                    <a:pt x="112" y="164"/>
                    <a:pt x="116" y="163"/>
                  </a:cubicBezTo>
                  <a:cubicBezTo>
                    <a:pt x="120" y="161"/>
                    <a:pt x="139" y="169"/>
                    <a:pt x="139" y="169"/>
                  </a:cubicBezTo>
                  <a:cubicBezTo>
                    <a:pt x="119" y="151"/>
                    <a:pt x="119" y="151"/>
                    <a:pt x="119" y="151"/>
                  </a:cubicBezTo>
                  <a:cubicBezTo>
                    <a:pt x="139" y="152"/>
                    <a:pt x="139" y="152"/>
                    <a:pt x="139" y="152"/>
                  </a:cubicBezTo>
                  <a:cubicBezTo>
                    <a:pt x="143" y="145"/>
                    <a:pt x="143" y="145"/>
                    <a:pt x="143" y="145"/>
                  </a:cubicBezTo>
                  <a:cubicBezTo>
                    <a:pt x="155" y="161"/>
                    <a:pt x="155" y="161"/>
                    <a:pt x="155" y="161"/>
                  </a:cubicBezTo>
                  <a:cubicBezTo>
                    <a:pt x="171" y="160"/>
                    <a:pt x="171" y="160"/>
                    <a:pt x="171" y="160"/>
                  </a:cubicBezTo>
                  <a:cubicBezTo>
                    <a:pt x="169" y="168"/>
                    <a:pt x="169" y="168"/>
                    <a:pt x="169" y="168"/>
                  </a:cubicBezTo>
                  <a:cubicBezTo>
                    <a:pt x="179" y="172"/>
                    <a:pt x="179" y="172"/>
                    <a:pt x="179" y="172"/>
                  </a:cubicBezTo>
                  <a:cubicBezTo>
                    <a:pt x="179" y="172"/>
                    <a:pt x="192" y="169"/>
                    <a:pt x="201" y="173"/>
                  </a:cubicBezTo>
                  <a:cubicBezTo>
                    <a:pt x="211" y="177"/>
                    <a:pt x="209" y="192"/>
                    <a:pt x="209" y="192"/>
                  </a:cubicBezTo>
                  <a:cubicBezTo>
                    <a:pt x="219" y="197"/>
                    <a:pt x="219" y="197"/>
                    <a:pt x="219" y="197"/>
                  </a:cubicBezTo>
                  <a:cubicBezTo>
                    <a:pt x="219" y="197"/>
                    <a:pt x="207" y="209"/>
                    <a:pt x="212" y="219"/>
                  </a:cubicBezTo>
                  <a:cubicBezTo>
                    <a:pt x="217" y="228"/>
                    <a:pt x="243" y="227"/>
                    <a:pt x="243" y="227"/>
                  </a:cubicBezTo>
                  <a:cubicBezTo>
                    <a:pt x="279" y="231"/>
                    <a:pt x="279" y="231"/>
                    <a:pt x="279" y="231"/>
                  </a:cubicBezTo>
                  <a:cubicBezTo>
                    <a:pt x="279" y="225"/>
                    <a:pt x="279" y="225"/>
                    <a:pt x="279" y="225"/>
                  </a:cubicBezTo>
                  <a:cubicBezTo>
                    <a:pt x="303" y="237"/>
                    <a:pt x="303" y="237"/>
                    <a:pt x="303" y="237"/>
                  </a:cubicBezTo>
                  <a:cubicBezTo>
                    <a:pt x="312" y="256"/>
                    <a:pt x="312" y="256"/>
                    <a:pt x="312" y="256"/>
                  </a:cubicBezTo>
                  <a:cubicBezTo>
                    <a:pt x="325" y="271"/>
                    <a:pt x="325" y="271"/>
                    <a:pt x="325" y="271"/>
                  </a:cubicBezTo>
                  <a:cubicBezTo>
                    <a:pt x="325" y="271"/>
                    <a:pt x="333" y="283"/>
                    <a:pt x="336" y="293"/>
                  </a:cubicBezTo>
                  <a:cubicBezTo>
                    <a:pt x="339" y="304"/>
                    <a:pt x="351" y="309"/>
                    <a:pt x="357" y="312"/>
                  </a:cubicBezTo>
                  <a:cubicBezTo>
                    <a:pt x="364" y="315"/>
                    <a:pt x="377" y="317"/>
                    <a:pt x="381" y="319"/>
                  </a:cubicBezTo>
                  <a:cubicBezTo>
                    <a:pt x="385" y="320"/>
                    <a:pt x="397" y="336"/>
                    <a:pt x="397" y="336"/>
                  </a:cubicBezTo>
                  <a:cubicBezTo>
                    <a:pt x="417" y="348"/>
                    <a:pt x="417" y="348"/>
                    <a:pt x="417" y="348"/>
                  </a:cubicBezTo>
                  <a:cubicBezTo>
                    <a:pt x="435" y="349"/>
                    <a:pt x="435" y="349"/>
                    <a:pt x="435" y="349"/>
                  </a:cubicBezTo>
                  <a:cubicBezTo>
                    <a:pt x="444" y="357"/>
                    <a:pt x="444" y="357"/>
                    <a:pt x="444" y="357"/>
                  </a:cubicBezTo>
                  <a:cubicBezTo>
                    <a:pt x="455" y="360"/>
                    <a:pt x="455" y="360"/>
                    <a:pt x="455" y="360"/>
                  </a:cubicBezTo>
                  <a:cubicBezTo>
                    <a:pt x="455" y="360"/>
                    <a:pt x="469" y="371"/>
                    <a:pt x="476" y="376"/>
                  </a:cubicBezTo>
                  <a:cubicBezTo>
                    <a:pt x="483" y="381"/>
                    <a:pt x="501" y="389"/>
                    <a:pt x="501" y="389"/>
                  </a:cubicBezTo>
                  <a:cubicBezTo>
                    <a:pt x="516" y="387"/>
                    <a:pt x="516" y="387"/>
                    <a:pt x="516" y="387"/>
                  </a:cubicBezTo>
                  <a:cubicBezTo>
                    <a:pt x="549" y="405"/>
                    <a:pt x="549" y="405"/>
                    <a:pt x="549" y="405"/>
                  </a:cubicBezTo>
                  <a:cubicBezTo>
                    <a:pt x="549" y="405"/>
                    <a:pt x="537" y="417"/>
                    <a:pt x="548" y="425"/>
                  </a:cubicBezTo>
                  <a:cubicBezTo>
                    <a:pt x="554" y="430"/>
                    <a:pt x="555" y="434"/>
                    <a:pt x="555" y="437"/>
                  </a:cubicBezTo>
                  <a:cubicBezTo>
                    <a:pt x="563" y="437"/>
                    <a:pt x="563" y="437"/>
                    <a:pt x="563" y="437"/>
                  </a:cubicBezTo>
                  <a:cubicBezTo>
                    <a:pt x="571" y="431"/>
                    <a:pt x="571" y="431"/>
                    <a:pt x="571" y="431"/>
                  </a:cubicBezTo>
                  <a:cubicBezTo>
                    <a:pt x="580" y="445"/>
                    <a:pt x="580" y="445"/>
                    <a:pt x="580" y="445"/>
                  </a:cubicBezTo>
                  <a:cubicBezTo>
                    <a:pt x="591" y="440"/>
                    <a:pt x="591" y="440"/>
                    <a:pt x="591" y="440"/>
                  </a:cubicBezTo>
                  <a:cubicBezTo>
                    <a:pt x="596" y="440"/>
                    <a:pt x="596" y="440"/>
                    <a:pt x="596" y="440"/>
                  </a:cubicBezTo>
                  <a:cubicBezTo>
                    <a:pt x="596" y="440"/>
                    <a:pt x="600" y="443"/>
                    <a:pt x="605" y="447"/>
                  </a:cubicBezTo>
                  <a:cubicBezTo>
                    <a:pt x="604" y="446"/>
                    <a:pt x="603" y="446"/>
                    <a:pt x="603" y="445"/>
                  </a:cubicBezTo>
                  <a:cubicBezTo>
                    <a:pt x="602" y="439"/>
                    <a:pt x="601" y="430"/>
                    <a:pt x="605" y="426"/>
                  </a:cubicBezTo>
                  <a:cubicBezTo>
                    <a:pt x="612" y="418"/>
                    <a:pt x="622" y="408"/>
                    <a:pt x="622" y="397"/>
                  </a:cubicBezTo>
                  <a:cubicBezTo>
                    <a:pt x="622" y="386"/>
                    <a:pt x="609" y="387"/>
                    <a:pt x="603" y="377"/>
                  </a:cubicBezTo>
                  <a:cubicBezTo>
                    <a:pt x="597" y="367"/>
                    <a:pt x="608" y="358"/>
                    <a:pt x="603" y="353"/>
                  </a:cubicBezTo>
                  <a:cubicBezTo>
                    <a:pt x="598" y="348"/>
                    <a:pt x="582" y="347"/>
                    <a:pt x="582" y="347"/>
                  </a:cubicBezTo>
                  <a:cubicBezTo>
                    <a:pt x="575" y="339"/>
                    <a:pt x="575" y="339"/>
                    <a:pt x="575" y="339"/>
                  </a:cubicBezTo>
                  <a:cubicBezTo>
                    <a:pt x="561" y="336"/>
                    <a:pt x="561" y="336"/>
                    <a:pt x="561" y="336"/>
                  </a:cubicBezTo>
                  <a:cubicBezTo>
                    <a:pt x="561" y="336"/>
                    <a:pt x="561" y="326"/>
                    <a:pt x="567" y="321"/>
                  </a:cubicBezTo>
                  <a:cubicBezTo>
                    <a:pt x="573" y="316"/>
                    <a:pt x="592" y="328"/>
                    <a:pt x="607" y="319"/>
                  </a:cubicBezTo>
                  <a:cubicBezTo>
                    <a:pt x="622" y="310"/>
                    <a:pt x="610" y="305"/>
                    <a:pt x="610" y="305"/>
                  </a:cubicBezTo>
                  <a:cubicBezTo>
                    <a:pt x="620" y="296"/>
                    <a:pt x="620" y="296"/>
                    <a:pt x="620" y="296"/>
                  </a:cubicBezTo>
                  <a:cubicBezTo>
                    <a:pt x="607" y="282"/>
                    <a:pt x="607" y="282"/>
                    <a:pt x="607" y="282"/>
                  </a:cubicBezTo>
                  <a:cubicBezTo>
                    <a:pt x="607" y="282"/>
                    <a:pt x="626" y="287"/>
                    <a:pt x="632" y="281"/>
                  </a:cubicBezTo>
                  <a:cubicBezTo>
                    <a:pt x="638" y="275"/>
                    <a:pt x="625" y="268"/>
                    <a:pt x="626" y="264"/>
                  </a:cubicBezTo>
                  <a:cubicBezTo>
                    <a:pt x="627" y="260"/>
                    <a:pt x="629" y="251"/>
                    <a:pt x="635" y="251"/>
                  </a:cubicBezTo>
                  <a:cubicBezTo>
                    <a:pt x="641" y="251"/>
                    <a:pt x="644" y="265"/>
                    <a:pt x="652" y="260"/>
                  </a:cubicBezTo>
                  <a:cubicBezTo>
                    <a:pt x="660" y="255"/>
                    <a:pt x="671" y="243"/>
                    <a:pt x="675" y="241"/>
                  </a:cubicBezTo>
                  <a:cubicBezTo>
                    <a:pt x="679" y="239"/>
                    <a:pt x="694" y="251"/>
                    <a:pt x="694" y="251"/>
                  </a:cubicBezTo>
                  <a:cubicBezTo>
                    <a:pt x="678" y="272"/>
                    <a:pt x="678" y="272"/>
                    <a:pt x="678" y="272"/>
                  </a:cubicBezTo>
                  <a:cubicBezTo>
                    <a:pt x="678" y="272"/>
                    <a:pt x="698" y="278"/>
                    <a:pt x="701" y="283"/>
                  </a:cubicBezTo>
                  <a:cubicBezTo>
                    <a:pt x="708" y="280"/>
                    <a:pt x="717" y="277"/>
                    <a:pt x="721" y="276"/>
                  </a:cubicBezTo>
                  <a:cubicBezTo>
                    <a:pt x="728" y="274"/>
                    <a:pt x="732" y="290"/>
                    <a:pt x="741" y="286"/>
                  </a:cubicBezTo>
                  <a:cubicBezTo>
                    <a:pt x="750" y="282"/>
                    <a:pt x="752" y="273"/>
                    <a:pt x="752" y="273"/>
                  </a:cubicBezTo>
                  <a:cubicBezTo>
                    <a:pt x="766" y="271"/>
                    <a:pt x="766" y="271"/>
                    <a:pt x="766" y="271"/>
                  </a:cubicBezTo>
                  <a:cubicBezTo>
                    <a:pt x="766" y="265"/>
                    <a:pt x="766" y="265"/>
                    <a:pt x="766" y="265"/>
                  </a:cubicBezTo>
                  <a:cubicBezTo>
                    <a:pt x="766" y="265"/>
                    <a:pt x="778" y="266"/>
                    <a:pt x="788" y="254"/>
                  </a:cubicBezTo>
                  <a:cubicBezTo>
                    <a:pt x="798" y="242"/>
                    <a:pt x="769" y="248"/>
                    <a:pt x="769" y="24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65" name="Kazachstan">
              <a:extLst>
                <a:ext uri="{FF2B5EF4-FFF2-40B4-BE49-F238E27FC236}">
                  <a16:creationId xmlns:a16="http://schemas.microsoft.com/office/drawing/2014/main" id="{B3EBC096-9730-454A-A2D3-622F8223784B}"/>
                </a:ext>
              </a:extLst>
            </p:cNvPr>
            <p:cNvSpPr>
              <a:spLocks noEditPoints="1"/>
            </p:cNvSpPr>
            <p:nvPr/>
          </p:nvSpPr>
          <p:spPr bwMode="gray">
            <a:xfrm>
              <a:off x="7151694" y="1743856"/>
              <a:ext cx="1257032" cy="583774"/>
            </a:xfrm>
            <a:custGeom>
              <a:avLst/>
              <a:gdLst>
                <a:gd name="T0" fmla="*/ 545 w 1673"/>
                <a:gd name="T1" fmla="*/ 518 h 778"/>
                <a:gd name="T2" fmla="*/ 1655 w 1673"/>
                <a:gd name="T3" fmla="*/ 327 h 778"/>
                <a:gd name="T4" fmla="*/ 1625 w 1673"/>
                <a:gd name="T5" fmla="*/ 304 h 778"/>
                <a:gd name="T6" fmla="*/ 1481 w 1673"/>
                <a:gd name="T7" fmla="*/ 226 h 778"/>
                <a:gd name="T8" fmla="*/ 1372 w 1673"/>
                <a:gd name="T9" fmla="*/ 207 h 778"/>
                <a:gd name="T10" fmla="*/ 1126 w 1673"/>
                <a:gd name="T11" fmla="*/ 70 h 778"/>
                <a:gd name="T12" fmla="*/ 1085 w 1673"/>
                <a:gd name="T13" fmla="*/ 76 h 778"/>
                <a:gd name="T14" fmla="*/ 1016 w 1673"/>
                <a:gd name="T15" fmla="*/ 98 h 778"/>
                <a:gd name="T16" fmla="*/ 972 w 1673"/>
                <a:gd name="T17" fmla="*/ 71 h 778"/>
                <a:gd name="T18" fmla="*/ 909 w 1673"/>
                <a:gd name="T19" fmla="*/ 36 h 778"/>
                <a:gd name="T20" fmla="*/ 812 w 1673"/>
                <a:gd name="T21" fmla="*/ 2 h 778"/>
                <a:gd name="T22" fmla="*/ 674 w 1673"/>
                <a:gd name="T23" fmla="*/ 52 h 778"/>
                <a:gd name="T24" fmla="*/ 521 w 1673"/>
                <a:gd name="T25" fmla="*/ 95 h 778"/>
                <a:gd name="T26" fmla="*/ 534 w 1673"/>
                <a:gd name="T27" fmla="*/ 123 h 778"/>
                <a:gd name="T28" fmla="*/ 528 w 1673"/>
                <a:gd name="T29" fmla="*/ 190 h 778"/>
                <a:gd name="T30" fmla="*/ 486 w 1673"/>
                <a:gd name="T31" fmla="*/ 244 h 778"/>
                <a:gd name="T32" fmla="*/ 356 w 1673"/>
                <a:gd name="T33" fmla="*/ 247 h 778"/>
                <a:gd name="T34" fmla="*/ 282 w 1673"/>
                <a:gd name="T35" fmla="*/ 216 h 778"/>
                <a:gd name="T36" fmla="*/ 197 w 1673"/>
                <a:gd name="T37" fmla="*/ 187 h 778"/>
                <a:gd name="T38" fmla="*/ 86 w 1673"/>
                <a:gd name="T39" fmla="*/ 224 h 778"/>
                <a:gd name="T40" fmla="*/ 17 w 1673"/>
                <a:gd name="T41" fmla="*/ 251 h 778"/>
                <a:gd name="T42" fmla="*/ 8 w 1673"/>
                <a:gd name="T43" fmla="*/ 322 h 778"/>
                <a:gd name="T44" fmla="*/ 73 w 1673"/>
                <a:gd name="T45" fmla="*/ 394 h 778"/>
                <a:gd name="T46" fmla="*/ 136 w 1673"/>
                <a:gd name="T47" fmla="*/ 460 h 778"/>
                <a:gd name="T48" fmla="*/ 289 w 1673"/>
                <a:gd name="T49" fmla="*/ 455 h 778"/>
                <a:gd name="T50" fmla="*/ 352 w 1673"/>
                <a:gd name="T51" fmla="*/ 524 h 778"/>
                <a:gd name="T52" fmla="*/ 338 w 1673"/>
                <a:gd name="T53" fmla="*/ 531 h 778"/>
                <a:gd name="T54" fmla="*/ 218 w 1673"/>
                <a:gd name="T55" fmla="*/ 544 h 778"/>
                <a:gd name="T56" fmla="*/ 228 w 1673"/>
                <a:gd name="T57" fmla="*/ 598 h 778"/>
                <a:gd name="T58" fmla="*/ 274 w 1673"/>
                <a:gd name="T59" fmla="*/ 654 h 778"/>
                <a:gd name="T60" fmla="*/ 328 w 1673"/>
                <a:gd name="T61" fmla="*/ 709 h 778"/>
                <a:gd name="T62" fmla="*/ 408 w 1673"/>
                <a:gd name="T63" fmla="*/ 690 h 778"/>
                <a:gd name="T64" fmla="*/ 468 w 1673"/>
                <a:gd name="T65" fmla="*/ 729 h 778"/>
                <a:gd name="T66" fmla="*/ 536 w 1673"/>
                <a:gd name="T67" fmla="*/ 513 h 778"/>
                <a:gd name="T68" fmla="*/ 582 w 1673"/>
                <a:gd name="T69" fmla="*/ 492 h 778"/>
                <a:gd name="T70" fmla="*/ 604 w 1673"/>
                <a:gd name="T71" fmla="*/ 479 h 778"/>
                <a:gd name="T72" fmla="*/ 584 w 1673"/>
                <a:gd name="T73" fmla="*/ 460 h 778"/>
                <a:gd name="T74" fmla="*/ 636 w 1673"/>
                <a:gd name="T75" fmla="*/ 455 h 778"/>
                <a:gd name="T76" fmla="*/ 590 w 1673"/>
                <a:gd name="T77" fmla="*/ 493 h 778"/>
                <a:gd name="T78" fmla="*/ 610 w 1673"/>
                <a:gd name="T79" fmla="*/ 549 h 778"/>
                <a:gd name="T80" fmla="*/ 812 w 1673"/>
                <a:gd name="T81" fmla="*/ 616 h 778"/>
                <a:gd name="T82" fmla="*/ 902 w 1673"/>
                <a:gd name="T83" fmla="*/ 699 h 778"/>
                <a:gd name="T84" fmla="*/ 1006 w 1673"/>
                <a:gd name="T85" fmla="*/ 770 h 778"/>
                <a:gd name="T86" fmla="*/ 1056 w 1673"/>
                <a:gd name="T87" fmla="*/ 719 h 778"/>
                <a:gd name="T88" fmla="*/ 1123 w 1673"/>
                <a:gd name="T89" fmla="*/ 686 h 778"/>
                <a:gd name="T90" fmla="*/ 1208 w 1673"/>
                <a:gd name="T91" fmla="*/ 672 h 778"/>
                <a:gd name="T92" fmla="*/ 1264 w 1673"/>
                <a:gd name="T93" fmla="*/ 647 h 778"/>
                <a:gd name="T94" fmla="*/ 1402 w 1673"/>
                <a:gd name="T95" fmla="*/ 651 h 778"/>
                <a:gd name="T96" fmla="*/ 1471 w 1673"/>
                <a:gd name="T97" fmla="*/ 676 h 778"/>
                <a:gd name="T98" fmla="*/ 1503 w 1673"/>
                <a:gd name="T99" fmla="*/ 659 h 778"/>
                <a:gd name="T100" fmla="*/ 1484 w 1673"/>
                <a:gd name="T101" fmla="*/ 587 h 778"/>
                <a:gd name="T102" fmla="*/ 1516 w 1673"/>
                <a:gd name="T103" fmla="*/ 518 h 778"/>
                <a:gd name="T104" fmla="*/ 1541 w 1673"/>
                <a:gd name="T105" fmla="*/ 513 h 778"/>
                <a:gd name="T106" fmla="*/ 1614 w 1673"/>
                <a:gd name="T107" fmla="*/ 434 h 778"/>
                <a:gd name="T108" fmla="*/ 1641 w 1673"/>
                <a:gd name="T109" fmla="*/ 397 h 778"/>
                <a:gd name="T110" fmla="*/ 1385 w 1673"/>
                <a:gd name="T111" fmla="*/ 465 h 778"/>
                <a:gd name="T112" fmla="*/ 1320 w 1673"/>
                <a:gd name="T113" fmla="*/ 467 h 778"/>
                <a:gd name="T114" fmla="*/ 1246 w 1673"/>
                <a:gd name="T115" fmla="*/ 460 h 778"/>
                <a:gd name="T116" fmla="*/ 1195 w 1673"/>
                <a:gd name="T117" fmla="*/ 489 h 778"/>
                <a:gd name="T118" fmla="*/ 1200 w 1673"/>
                <a:gd name="T119" fmla="*/ 542 h 778"/>
                <a:gd name="T120" fmla="*/ 1193 w 1673"/>
                <a:gd name="T121" fmla="*/ 448 h 778"/>
                <a:gd name="T122" fmla="*/ 1306 w 1673"/>
                <a:gd name="T123" fmla="*/ 458 h 778"/>
                <a:gd name="T124" fmla="*/ 1385 w 1673"/>
                <a:gd name="T125" fmla="*/ 46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3" h="778">
                  <a:moveTo>
                    <a:pt x="565" y="505"/>
                  </a:moveTo>
                  <a:cubicBezTo>
                    <a:pt x="558" y="500"/>
                    <a:pt x="557" y="497"/>
                    <a:pt x="557" y="497"/>
                  </a:cubicBezTo>
                  <a:cubicBezTo>
                    <a:pt x="548" y="511"/>
                    <a:pt x="548" y="511"/>
                    <a:pt x="548" y="511"/>
                  </a:cubicBezTo>
                  <a:cubicBezTo>
                    <a:pt x="545" y="518"/>
                    <a:pt x="545" y="518"/>
                    <a:pt x="545" y="518"/>
                  </a:cubicBezTo>
                  <a:cubicBezTo>
                    <a:pt x="578" y="534"/>
                    <a:pt x="578" y="534"/>
                    <a:pt x="578" y="534"/>
                  </a:cubicBezTo>
                  <a:cubicBezTo>
                    <a:pt x="580" y="525"/>
                    <a:pt x="580" y="525"/>
                    <a:pt x="580" y="525"/>
                  </a:cubicBezTo>
                  <a:cubicBezTo>
                    <a:pt x="580" y="525"/>
                    <a:pt x="572" y="510"/>
                    <a:pt x="565" y="505"/>
                  </a:cubicBezTo>
                  <a:close/>
                  <a:moveTo>
                    <a:pt x="1655" y="327"/>
                  </a:moveTo>
                  <a:cubicBezTo>
                    <a:pt x="1656" y="321"/>
                    <a:pt x="1666" y="322"/>
                    <a:pt x="1673" y="324"/>
                  </a:cubicBezTo>
                  <a:cubicBezTo>
                    <a:pt x="1649" y="298"/>
                    <a:pt x="1649" y="298"/>
                    <a:pt x="1649" y="298"/>
                  </a:cubicBezTo>
                  <a:cubicBezTo>
                    <a:pt x="1636" y="282"/>
                    <a:pt x="1636" y="282"/>
                    <a:pt x="1636" y="282"/>
                  </a:cubicBezTo>
                  <a:cubicBezTo>
                    <a:pt x="1625" y="304"/>
                    <a:pt x="1625" y="304"/>
                    <a:pt x="1625" y="304"/>
                  </a:cubicBezTo>
                  <a:cubicBezTo>
                    <a:pt x="1578" y="300"/>
                    <a:pt x="1578" y="300"/>
                    <a:pt x="1578" y="300"/>
                  </a:cubicBezTo>
                  <a:cubicBezTo>
                    <a:pt x="1578" y="300"/>
                    <a:pt x="1562" y="272"/>
                    <a:pt x="1561" y="268"/>
                  </a:cubicBezTo>
                  <a:cubicBezTo>
                    <a:pt x="1560" y="264"/>
                    <a:pt x="1525" y="259"/>
                    <a:pt x="1525" y="259"/>
                  </a:cubicBezTo>
                  <a:cubicBezTo>
                    <a:pt x="1525" y="259"/>
                    <a:pt x="1504" y="230"/>
                    <a:pt x="1481" y="226"/>
                  </a:cubicBezTo>
                  <a:cubicBezTo>
                    <a:pt x="1458" y="222"/>
                    <a:pt x="1442" y="243"/>
                    <a:pt x="1430" y="244"/>
                  </a:cubicBezTo>
                  <a:cubicBezTo>
                    <a:pt x="1418" y="246"/>
                    <a:pt x="1404" y="230"/>
                    <a:pt x="1404" y="230"/>
                  </a:cubicBezTo>
                  <a:cubicBezTo>
                    <a:pt x="1404" y="230"/>
                    <a:pt x="1386" y="228"/>
                    <a:pt x="1382" y="227"/>
                  </a:cubicBezTo>
                  <a:cubicBezTo>
                    <a:pt x="1378" y="226"/>
                    <a:pt x="1382" y="210"/>
                    <a:pt x="1372" y="207"/>
                  </a:cubicBezTo>
                  <a:cubicBezTo>
                    <a:pt x="1361" y="204"/>
                    <a:pt x="1365" y="234"/>
                    <a:pt x="1348" y="236"/>
                  </a:cubicBezTo>
                  <a:cubicBezTo>
                    <a:pt x="1330" y="239"/>
                    <a:pt x="1306" y="200"/>
                    <a:pt x="1292" y="187"/>
                  </a:cubicBezTo>
                  <a:cubicBezTo>
                    <a:pt x="1277" y="174"/>
                    <a:pt x="1205" y="107"/>
                    <a:pt x="1200" y="104"/>
                  </a:cubicBezTo>
                  <a:cubicBezTo>
                    <a:pt x="1194" y="102"/>
                    <a:pt x="1126" y="70"/>
                    <a:pt x="1126" y="70"/>
                  </a:cubicBezTo>
                  <a:cubicBezTo>
                    <a:pt x="1126" y="70"/>
                    <a:pt x="1146" y="58"/>
                    <a:pt x="1138" y="47"/>
                  </a:cubicBezTo>
                  <a:cubicBezTo>
                    <a:pt x="1130" y="36"/>
                    <a:pt x="1118" y="58"/>
                    <a:pt x="1118" y="58"/>
                  </a:cubicBezTo>
                  <a:cubicBezTo>
                    <a:pt x="1094" y="66"/>
                    <a:pt x="1094" y="66"/>
                    <a:pt x="1094" y="66"/>
                  </a:cubicBezTo>
                  <a:cubicBezTo>
                    <a:pt x="1085" y="76"/>
                    <a:pt x="1085" y="76"/>
                    <a:pt x="1085" y="76"/>
                  </a:cubicBezTo>
                  <a:cubicBezTo>
                    <a:pt x="1085" y="76"/>
                    <a:pt x="1077" y="78"/>
                    <a:pt x="1070" y="82"/>
                  </a:cubicBezTo>
                  <a:cubicBezTo>
                    <a:pt x="1064" y="86"/>
                    <a:pt x="1072" y="94"/>
                    <a:pt x="1064" y="100"/>
                  </a:cubicBezTo>
                  <a:cubicBezTo>
                    <a:pt x="1056" y="107"/>
                    <a:pt x="1041" y="91"/>
                    <a:pt x="1034" y="88"/>
                  </a:cubicBezTo>
                  <a:cubicBezTo>
                    <a:pt x="1028" y="86"/>
                    <a:pt x="1026" y="99"/>
                    <a:pt x="1016" y="98"/>
                  </a:cubicBezTo>
                  <a:cubicBezTo>
                    <a:pt x="1005" y="96"/>
                    <a:pt x="1026" y="80"/>
                    <a:pt x="1017" y="71"/>
                  </a:cubicBezTo>
                  <a:cubicBezTo>
                    <a:pt x="1008" y="62"/>
                    <a:pt x="1002" y="74"/>
                    <a:pt x="1002" y="74"/>
                  </a:cubicBezTo>
                  <a:cubicBezTo>
                    <a:pt x="985" y="63"/>
                    <a:pt x="985" y="63"/>
                    <a:pt x="985" y="63"/>
                  </a:cubicBezTo>
                  <a:cubicBezTo>
                    <a:pt x="972" y="71"/>
                    <a:pt x="972" y="71"/>
                    <a:pt x="972" y="71"/>
                  </a:cubicBezTo>
                  <a:cubicBezTo>
                    <a:pt x="953" y="50"/>
                    <a:pt x="953" y="50"/>
                    <a:pt x="953" y="50"/>
                  </a:cubicBezTo>
                  <a:cubicBezTo>
                    <a:pt x="946" y="60"/>
                    <a:pt x="946" y="60"/>
                    <a:pt x="946" y="60"/>
                  </a:cubicBezTo>
                  <a:cubicBezTo>
                    <a:pt x="946" y="60"/>
                    <a:pt x="918" y="64"/>
                    <a:pt x="913" y="64"/>
                  </a:cubicBezTo>
                  <a:cubicBezTo>
                    <a:pt x="908" y="64"/>
                    <a:pt x="909" y="43"/>
                    <a:pt x="909" y="36"/>
                  </a:cubicBezTo>
                  <a:cubicBezTo>
                    <a:pt x="909" y="30"/>
                    <a:pt x="897" y="30"/>
                    <a:pt x="897" y="30"/>
                  </a:cubicBezTo>
                  <a:cubicBezTo>
                    <a:pt x="897" y="30"/>
                    <a:pt x="892" y="12"/>
                    <a:pt x="884" y="7"/>
                  </a:cubicBezTo>
                  <a:cubicBezTo>
                    <a:pt x="876" y="2"/>
                    <a:pt x="869" y="11"/>
                    <a:pt x="864" y="11"/>
                  </a:cubicBezTo>
                  <a:cubicBezTo>
                    <a:pt x="858" y="11"/>
                    <a:pt x="845" y="0"/>
                    <a:pt x="812" y="2"/>
                  </a:cubicBezTo>
                  <a:cubicBezTo>
                    <a:pt x="778" y="3"/>
                    <a:pt x="781" y="23"/>
                    <a:pt x="781" y="23"/>
                  </a:cubicBezTo>
                  <a:cubicBezTo>
                    <a:pt x="781" y="23"/>
                    <a:pt x="761" y="30"/>
                    <a:pt x="740" y="35"/>
                  </a:cubicBezTo>
                  <a:cubicBezTo>
                    <a:pt x="718" y="40"/>
                    <a:pt x="690" y="36"/>
                    <a:pt x="682" y="36"/>
                  </a:cubicBezTo>
                  <a:cubicBezTo>
                    <a:pt x="674" y="36"/>
                    <a:pt x="674" y="52"/>
                    <a:pt x="674" y="52"/>
                  </a:cubicBezTo>
                  <a:cubicBezTo>
                    <a:pt x="632" y="52"/>
                    <a:pt x="632" y="52"/>
                    <a:pt x="632" y="52"/>
                  </a:cubicBezTo>
                  <a:cubicBezTo>
                    <a:pt x="628" y="64"/>
                    <a:pt x="628" y="64"/>
                    <a:pt x="628" y="64"/>
                  </a:cubicBezTo>
                  <a:cubicBezTo>
                    <a:pt x="628" y="64"/>
                    <a:pt x="596" y="63"/>
                    <a:pt x="550" y="70"/>
                  </a:cubicBezTo>
                  <a:cubicBezTo>
                    <a:pt x="505" y="76"/>
                    <a:pt x="521" y="95"/>
                    <a:pt x="521" y="95"/>
                  </a:cubicBezTo>
                  <a:cubicBezTo>
                    <a:pt x="540" y="96"/>
                    <a:pt x="540" y="96"/>
                    <a:pt x="540" y="96"/>
                  </a:cubicBezTo>
                  <a:cubicBezTo>
                    <a:pt x="529" y="108"/>
                    <a:pt x="529" y="108"/>
                    <a:pt x="529" y="108"/>
                  </a:cubicBezTo>
                  <a:cubicBezTo>
                    <a:pt x="529" y="108"/>
                    <a:pt x="572" y="116"/>
                    <a:pt x="572" y="123"/>
                  </a:cubicBezTo>
                  <a:cubicBezTo>
                    <a:pt x="572" y="130"/>
                    <a:pt x="534" y="123"/>
                    <a:pt x="534" y="123"/>
                  </a:cubicBezTo>
                  <a:cubicBezTo>
                    <a:pt x="528" y="134"/>
                    <a:pt x="528" y="134"/>
                    <a:pt x="528" y="134"/>
                  </a:cubicBezTo>
                  <a:cubicBezTo>
                    <a:pt x="528" y="134"/>
                    <a:pt x="541" y="151"/>
                    <a:pt x="540" y="158"/>
                  </a:cubicBezTo>
                  <a:cubicBezTo>
                    <a:pt x="538" y="164"/>
                    <a:pt x="505" y="170"/>
                    <a:pt x="505" y="170"/>
                  </a:cubicBezTo>
                  <a:cubicBezTo>
                    <a:pt x="528" y="190"/>
                    <a:pt x="528" y="190"/>
                    <a:pt x="528" y="190"/>
                  </a:cubicBezTo>
                  <a:cubicBezTo>
                    <a:pt x="528" y="190"/>
                    <a:pt x="578" y="187"/>
                    <a:pt x="582" y="226"/>
                  </a:cubicBezTo>
                  <a:cubicBezTo>
                    <a:pt x="586" y="264"/>
                    <a:pt x="526" y="234"/>
                    <a:pt x="526" y="234"/>
                  </a:cubicBezTo>
                  <a:cubicBezTo>
                    <a:pt x="520" y="250"/>
                    <a:pt x="520" y="250"/>
                    <a:pt x="520" y="250"/>
                  </a:cubicBezTo>
                  <a:cubicBezTo>
                    <a:pt x="520" y="250"/>
                    <a:pt x="497" y="246"/>
                    <a:pt x="486" y="244"/>
                  </a:cubicBezTo>
                  <a:cubicBezTo>
                    <a:pt x="476" y="243"/>
                    <a:pt x="464" y="222"/>
                    <a:pt x="456" y="220"/>
                  </a:cubicBezTo>
                  <a:cubicBezTo>
                    <a:pt x="448" y="219"/>
                    <a:pt x="437" y="228"/>
                    <a:pt x="421" y="232"/>
                  </a:cubicBezTo>
                  <a:cubicBezTo>
                    <a:pt x="405" y="236"/>
                    <a:pt x="394" y="220"/>
                    <a:pt x="385" y="222"/>
                  </a:cubicBezTo>
                  <a:cubicBezTo>
                    <a:pt x="376" y="223"/>
                    <a:pt x="358" y="243"/>
                    <a:pt x="356" y="247"/>
                  </a:cubicBezTo>
                  <a:cubicBezTo>
                    <a:pt x="353" y="251"/>
                    <a:pt x="312" y="220"/>
                    <a:pt x="301" y="223"/>
                  </a:cubicBezTo>
                  <a:cubicBezTo>
                    <a:pt x="290" y="226"/>
                    <a:pt x="313" y="243"/>
                    <a:pt x="305" y="250"/>
                  </a:cubicBezTo>
                  <a:cubicBezTo>
                    <a:pt x="297" y="256"/>
                    <a:pt x="289" y="236"/>
                    <a:pt x="289" y="236"/>
                  </a:cubicBezTo>
                  <a:cubicBezTo>
                    <a:pt x="282" y="216"/>
                    <a:pt x="282" y="216"/>
                    <a:pt x="282" y="216"/>
                  </a:cubicBezTo>
                  <a:cubicBezTo>
                    <a:pt x="258" y="218"/>
                    <a:pt x="258" y="218"/>
                    <a:pt x="258" y="218"/>
                  </a:cubicBezTo>
                  <a:cubicBezTo>
                    <a:pt x="258" y="218"/>
                    <a:pt x="256" y="206"/>
                    <a:pt x="252" y="202"/>
                  </a:cubicBezTo>
                  <a:cubicBezTo>
                    <a:pt x="248" y="198"/>
                    <a:pt x="224" y="203"/>
                    <a:pt x="214" y="202"/>
                  </a:cubicBezTo>
                  <a:cubicBezTo>
                    <a:pt x="205" y="200"/>
                    <a:pt x="204" y="187"/>
                    <a:pt x="197" y="187"/>
                  </a:cubicBezTo>
                  <a:cubicBezTo>
                    <a:pt x="190" y="187"/>
                    <a:pt x="177" y="200"/>
                    <a:pt x="161" y="200"/>
                  </a:cubicBezTo>
                  <a:cubicBezTo>
                    <a:pt x="145" y="200"/>
                    <a:pt x="153" y="187"/>
                    <a:pt x="130" y="188"/>
                  </a:cubicBezTo>
                  <a:cubicBezTo>
                    <a:pt x="108" y="190"/>
                    <a:pt x="130" y="198"/>
                    <a:pt x="122" y="208"/>
                  </a:cubicBezTo>
                  <a:cubicBezTo>
                    <a:pt x="114" y="219"/>
                    <a:pt x="86" y="224"/>
                    <a:pt x="86" y="224"/>
                  </a:cubicBezTo>
                  <a:cubicBezTo>
                    <a:pt x="86" y="239"/>
                    <a:pt x="86" y="239"/>
                    <a:pt x="86" y="239"/>
                  </a:cubicBezTo>
                  <a:cubicBezTo>
                    <a:pt x="68" y="248"/>
                    <a:pt x="68" y="248"/>
                    <a:pt x="68" y="248"/>
                  </a:cubicBezTo>
                  <a:cubicBezTo>
                    <a:pt x="68" y="248"/>
                    <a:pt x="86" y="263"/>
                    <a:pt x="72" y="278"/>
                  </a:cubicBezTo>
                  <a:cubicBezTo>
                    <a:pt x="57" y="292"/>
                    <a:pt x="29" y="250"/>
                    <a:pt x="17" y="251"/>
                  </a:cubicBezTo>
                  <a:cubicBezTo>
                    <a:pt x="5" y="252"/>
                    <a:pt x="13" y="271"/>
                    <a:pt x="13" y="279"/>
                  </a:cubicBezTo>
                  <a:cubicBezTo>
                    <a:pt x="13" y="287"/>
                    <a:pt x="0" y="284"/>
                    <a:pt x="0" y="284"/>
                  </a:cubicBezTo>
                  <a:cubicBezTo>
                    <a:pt x="2" y="308"/>
                    <a:pt x="2" y="308"/>
                    <a:pt x="2" y="308"/>
                  </a:cubicBezTo>
                  <a:cubicBezTo>
                    <a:pt x="2" y="308"/>
                    <a:pt x="8" y="314"/>
                    <a:pt x="8" y="322"/>
                  </a:cubicBezTo>
                  <a:cubicBezTo>
                    <a:pt x="8" y="330"/>
                    <a:pt x="0" y="342"/>
                    <a:pt x="0" y="358"/>
                  </a:cubicBezTo>
                  <a:cubicBezTo>
                    <a:pt x="0" y="374"/>
                    <a:pt x="10" y="364"/>
                    <a:pt x="22" y="370"/>
                  </a:cubicBezTo>
                  <a:cubicBezTo>
                    <a:pt x="34" y="375"/>
                    <a:pt x="20" y="390"/>
                    <a:pt x="32" y="395"/>
                  </a:cubicBezTo>
                  <a:cubicBezTo>
                    <a:pt x="44" y="400"/>
                    <a:pt x="68" y="391"/>
                    <a:pt x="73" y="394"/>
                  </a:cubicBezTo>
                  <a:cubicBezTo>
                    <a:pt x="78" y="396"/>
                    <a:pt x="117" y="436"/>
                    <a:pt x="117" y="444"/>
                  </a:cubicBezTo>
                  <a:cubicBezTo>
                    <a:pt x="117" y="452"/>
                    <a:pt x="94" y="443"/>
                    <a:pt x="94" y="451"/>
                  </a:cubicBezTo>
                  <a:cubicBezTo>
                    <a:pt x="94" y="459"/>
                    <a:pt x="129" y="470"/>
                    <a:pt x="129" y="470"/>
                  </a:cubicBezTo>
                  <a:cubicBezTo>
                    <a:pt x="136" y="460"/>
                    <a:pt x="136" y="460"/>
                    <a:pt x="136" y="460"/>
                  </a:cubicBezTo>
                  <a:cubicBezTo>
                    <a:pt x="136" y="460"/>
                    <a:pt x="145" y="462"/>
                    <a:pt x="152" y="455"/>
                  </a:cubicBezTo>
                  <a:cubicBezTo>
                    <a:pt x="158" y="448"/>
                    <a:pt x="208" y="427"/>
                    <a:pt x="214" y="430"/>
                  </a:cubicBezTo>
                  <a:cubicBezTo>
                    <a:pt x="221" y="432"/>
                    <a:pt x="242" y="448"/>
                    <a:pt x="252" y="448"/>
                  </a:cubicBezTo>
                  <a:cubicBezTo>
                    <a:pt x="261" y="448"/>
                    <a:pt x="269" y="430"/>
                    <a:pt x="289" y="455"/>
                  </a:cubicBezTo>
                  <a:cubicBezTo>
                    <a:pt x="309" y="480"/>
                    <a:pt x="293" y="488"/>
                    <a:pt x="290" y="496"/>
                  </a:cubicBezTo>
                  <a:cubicBezTo>
                    <a:pt x="288" y="504"/>
                    <a:pt x="309" y="520"/>
                    <a:pt x="316" y="523"/>
                  </a:cubicBezTo>
                  <a:cubicBezTo>
                    <a:pt x="322" y="526"/>
                    <a:pt x="333" y="511"/>
                    <a:pt x="341" y="507"/>
                  </a:cubicBezTo>
                  <a:cubicBezTo>
                    <a:pt x="349" y="503"/>
                    <a:pt x="352" y="516"/>
                    <a:pt x="352" y="524"/>
                  </a:cubicBezTo>
                  <a:cubicBezTo>
                    <a:pt x="352" y="532"/>
                    <a:pt x="364" y="542"/>
                    <a:pt x="364" y="542"/>
                  </a:cubicBezTo>
                  <a:cubicBezTo>
                    <a:pt x="337" y="543"/>
                    <a:pt x="337" y="543"/>
                    <a:pt x="337" y="543"/>
                  </a:cubicBezTo>
                  <a:cubicBezTo>
                    <a:pt x="337" y="543"/>
                    <a:pt x="338" y="563"/>
                    <a:pt x="325" y="554"/>
                  </a:cubicBezTo>
                  <a:cubicBezTo>
                    <a:pt x="312" y="544"/>
                    <a:pt x="338" y="531"/>
                    <a:pt x="338" y="531"/>
                  </a:cubicBezTo>
                  <a:cubicBezTo>
                    <a:pt x="338" y="531"/>
                    <a:pt x="290" y="528"/>
                    <a:pt x="282" y="526"/>
                  </a:cubicBezTo>
                  <a:cubicBezTo>
                    <a:pt x="274" y="523"/>
                    <a:pt x="232" y="515"/>
                    <a:pt x="232" y="515"/>
                  </a:cubicBezTo>
                  <a:cubicBezTo>
                    <a:pt x="240" y="538"/>
                    <a:pt x="240" y="538"/>
                    <a:pt x="240" y="538"/>
                  </a:cubicBezTo>
                  <a:cubicBezTo>
                    <a:pt x="240" y="538"/>
                    <a:pt x="224" y="531"/>
                    <a:pt x="218" y="544"/>
                  </a:cubicBezTo>
                  <a:cubicBezTo>
                    <a:pt x="213" y="558"/>
                    <a:pt x="249" y="559"/>
                    <a:pt x="248" y="567"/>
                  </a:cubicBezTo>
                  <a:cubicBezTo>
                    <a:pt x="246" y="575"/>
                    <a:pt x="198" y="550"/>
                    <a:pt x="193" y="562"/>
                  </a:cubicBezTo>
                  <a:cubicBezTo>
                    <a:pt x="188" y="574"/>
                    <a:pt x="221" y="582"/>
                    <a:pt x="221" y="582"/>
                  </a:cubicBezTo>
                  <a:cubicBezTo>
                    <a:pt x="221" y="582"/>
                    <a:pt x="221" y="590"/>
                    <a:pt x="228" y="598"/>
                  </a:cubicBezTo>
                  <a:cubicBezTo>
                    <a:pt x="234" y="606"/>
                    <a:pt x="248" y="622"/>
                    <a:pt x="248" y="622"/>
                  </a:cubicBezTo>
                  <a:cubicBezTo>
                    <a:pt x="246" y="636"/>
                    <a:pt x="246" y="636"/>
                    <a:pt x="246" y="636"/>
                  </a:cubicBezTo>
                  <a:cubicBezTo>
                    <a:pt x="269" y="639"/>
                    <a:pt x="269" y="639"/>
                    <a:pt x="269" y="639"/>
                  </a:cubicBezTo>
                  <a:cubicBezTo>
                    <a:pt x="274" y="654"/>
                    <a:pt x="274" y="654"/>
                    <a:pt x="274" y="654"/>
                  </a:cubicBezTo>
                  <a:cubicBezTo>
                    <a:pt x="274" y="654"/>
                    <a:pt x="309" y="654"/>
                    <a:pt x="320" y="664"/>
                  </a:cubicBezTo>
                  <a:cubicBezTo>
                    <a:pt x="330" y="675"/>
                    <a:pt x="308" y="686"/>
                    <a:pt x="306" y="696"/>
                  </a:cubicBezTo>
                  <a:cubicBezTo>
                    <a:pt x="305" y="707"/>
                    <a:pt x="316" y="708"/>
                    <a:pt x="316" y="708"/>
                  </a:cubicBezTo>
                  <a:cubicBezTo>
                    <a:pt x="317" y="704"/>
                    <a:pt x="323" y="707"/>
                    <a:pt x="328" y="709"/>
                  </a:cubicBezTo>
                  <a:cubicBezTo>
                    <a:pt x="330" y="703"/>
                    <a:pt x="336" y="683"/>
                    <a:pt x="344" y="682"/>
                  </a:cubicBezTo>
                  <a:cubicBezTo>
                    <a:pt x="349" y="681"/>
                    <a:pt x="357" y="682"/>
                    <a:pt x="363" y="683"/>
                  </a:cubicBezTo>
                  <a:cubicBezTo>
                    <a:pt x="364" y="681"/>
                    <a:pt x="364" y="679"/>
                    <a:pt x="365" y="678"/>
                  </a:cubicBezTo>
                  <a:cubicBezTo>
                    <a:pt x="368" y="674"/>
                    <a:pt x="400" y="686"/>
                    <a:pt x="408" y="690"/>
                  </a:cubicBezTo>
                  <a:cubicBezTo>
                    <a:pt x="416" y="694"/>
                    <a:pt x="426" y="707"/>
                    <a:pt x="426" y="707"/>
                  </a:cubicBezTo>
                  <a:cubicBezTo>
                    <a:pt x="426" y="707"/>
                    <a:pt x="444" y="732"/>
                    <a:pt x="454" y="738"/>
                  </a:cubicBezTo>
                  <a:cubicBezTo>
                    <a:pt x="463" y="742"/>
                    <a:pt x="464" y="732"/>
                    <a:pt x="468" y="729"/>
                  </a:cubicBezTo>
                  <a:cubicBezTo>
                    <a:pt x="468" y="729"/>
                    <a:pt x="468" y="729"/>
                    <a:pt x="468" y="729"/>
                  </a:cubicBezTo>
                  <a:cubicBezTo>
                    <a:pt x="433" y="542"/>
                    <a:pt x="433" y="542"/>
                    <a:pt x="433" y="542"/>
                  </a:cubicBezTo>
                  <a:cubicBezTo>
                    <a:pt x="529" y="511"/>
                    <a:pt x="529" y="511"/>
                    <a:pt x="529" y="511"/>
                  </a:cubicBezTo>
                  <a:cubicBezTo>
                    <a:pt x="536" y="514"/>
                    <a:pt x="536" y="514"/>
                    <a:pt x="536" y="514"/>
                  </a:cubicBezTo>
                  <a:cubicBezTo>
                    <a:pt x="536" y="513"/>
                    <a:pt x="536" y="513"/>
                    <a:pt x="536" y="513"/>
                  </a:cubicBezTo>
                  <a:cubicBezTo>
                    <a:pt x="536" y="513"/>
                    <a:pt x="540" y="501"/>
                    <a:pt x="541" y="491"/>
                  </a:cubicBezTo>
                  <a:cubicBezTo>
                    <a:pt x="542" y="481"/>
                    <a:pt x="561" y="486"/>
                    <a:pt x="561" y="486"/>
                  </a:cubicBezTo>
                  <a:cubicBezTo>
                    <a:pt x="566" y="501"/>
                    <a:pt x="566" y="501"/>
                    <a:pt x="566" y="501"/>
                  </a:cubicBezTo>
                  <a:cubicBezTo>
                    <a:pt x="566" y="501"/>
                    <a:pt x="580" y="495"/>
                    <a:pt x="582" y="492"/>
                  </a:cubicBezTo>
                  <a:cubicBezTo>
                    <a:pt x="584" y="489"/>
                    <a:pt x="568" y="471"/>
                    <a:pt x="568" y="471"/>
                  </a:cubicBezTo>
                  <a:cubicBezTo>
                    <a:pt x="578" y="471"/>
                    <a:pt x="578" y="471"/>
                    <a:pt x="578" y="471"/>
                  </a:cubicBezTo>
                  <a:cubicBezTo>
                    <a:pt x="587" y="480"/>
                    <a:pt x="587" y="480"/>
                    <a:pt x="587" y="480"/>
                  </a:cubicBezTo>
                  <a:cubicBezTo>
                    <a:pt x="604" y="479"/>
                    <a:pt x="604" y="479"/>
                    <a:pt x="604" y="479"/>
                  </a:cubicBezTo>
                  <a:cubicBezTo>
                    <a:pt x="604" y="479"/>
                    <a:pt x="618" y="483"/>
                    <a:pt x="621" y="479"/>
                  </a:cubicBezTo>
                  <a:cubicBezTo>
                    <a:pt x="624" y="475"/>
                    <a:pt x="619" y="471"/>
                    <a:pt x="615" y="471"/>
                  </a:cubicBezTo>
                  <a:cubicBezTo>
                    <a:pt x="611" y="471"/>
                    <a:pt x="603" y="466"/>
                    <a:pt x="603" y="466"/>
                  </a:cubicBezTo>
                  <a:cubicBezTo>
                    <a:pt x="603" y="466"/>
                    <a:pt x="587" y="470"/>
                    <a:pt x="584" y="460"/>
                  </a:cubicBezTo>
                  <a:cubicBezTo>
                    <a:pt x="581" y="450"/>
                    <a:pt x="604" y="452"/>
                    <a:pt x="604" y="452"/>
                  </a:cubicBezTo>
                  <a:cubicBezTo>
                    <a:pt x="613" y="444"/>
                    <a:pt x="613" y="444"/>
                    <a:pt x="613" y="444"/>
                  </a:cubicBezTo>
                  <a:cubicBezTo>
                    <a:pt x="613" y="444"/>
                    <a:pt x="625" y="461"/>
                    <a:pt x="628" y="461"/>
                  </a:cubicBezTo>
                  <a:cubicBezTo>
                    <a:pt x="631" y="461"/>
                    <a:pt x="636" y="455"/>
                    <a:pt x="636" y="455"/>
                  </a:cubicBezTo>
                  <a:cubicBezTo>
                    <a:pt x="636" y="455"/>
                    <a:pt x="645" y="465"/>
                    <a:pt x="642" y="471"/>
                  </a:cubicBezTo>
                  <a:cubicBezTo>
                    <a:pt x="639" y="477"/>
                    <a:pt x="625" y="481"/>
                    <a:pt x="625" y="481"/>
                  </a:cubicBezTo>
                  <a:cubicBezTo>
                    <a:pt x="625" y="481"/>
                    <a:pt x="617" y="488"/>
                    <a:pt x="613" y="492"/>
                  </a:cubicBezTo>
                  <a:cubicBezTo>
                    <a:pt x="609" y="496"/>
                    <a:pt x="593" y="491"/>
                    <a:pt x="590" y="493"/>
                  </a:cubicBezTo>
                  <a:cubicBezTo>
                    <a:pt x="587" y="495"/>
                    <a:pt x="587" y="506"/>
                    <a:pt x="587" y="506"/>
                  </a:cubicBezTo>
                  <a:cubicBezTo>
                    <a:pt x="587" y="506"/>
                    <a:pt x="602" y="512"/>
                    <a:pt x="606" y="513"/>
                  </a:cubicBezTo>
                  <a:cubicBezTo>
                    <a:pt x="610" y="514"/>
                    <a:pt x="613" y="523"/>
                    <a:pt x="607" y="532"/>
                  </a:cubicBezTo>
                  <a:cubicBezTo>
                    <a:pt x="604" y="536"/>
                    <a:pt x="607" y="542"/>
                    <a:pt x="610" y="549"/>
                  </a:cubicBezTo>
                  <a:cubicBezTo>
                    <a:pt x="656" y="571"/>
                    <a:pt x="656" y="571"/>
                    <a:pt x="656" y="571"/>
                  </a:cubicBezTo>
                  <a:cubicBezTo>
                    <a:pt x="705" y="619"/>
                    <a:pt x="705" y="619"/>
                    <a:pt x="705" y="619"/>
                  </a:cubicBezTo>
                  <a:cubicBezTo>
                    <a:pt x="705" y="619"/>
                    <a:pt x="742" y="612"/>
                    <a:pt x="758" y="612"/>
                  </a:cubicBezTo>
                  <a:cubicBezTo>
                    <a:pt x="774" y="612"/>
                    <a:pt x="812" y="616"/>
                    <a:pt x="812" y="616"/>
                  </a:cubicBezTo>
                  <a:cubicBezTo>
                    <a:pt x="812" y="616"/>
                    <a:pt x="830" y="604"/>
                    <a:pt x="837" y="604"/>
                  </a:cubicBezTo>
                  <a:cubicBezTo>
                    <a:pt x="844" y="604"/>
                    <a:pt x="874" y="647"/>
                    <a:pt x="874" y="647"/>
                  </a:cubicBezTo>
                  <a:cubicBezTo>
                    <a:pt x="874" y="647"/>
                    <a:pt x="889" y="646"/>
                    <a:pt x="894" y="647"/>
                  </a:cubicBezTo>
                  <a:cubicBezTo>
                    <a:pt x="900" y="648"/>
                    <a:pt x="893" y="696"/>
                    <a:pt x="902" y="699"/>
                  </a:cubicBezTo>
                  <a:cubicBezTo>
                    <a:pt x="912" y="702"/>
                    <a:pt x="912" y="688"/>
                    <a:pt x="921" y="699"/>
                  </a:cubicBezTo>
                  <a:cubicBezTo>
                    <a:pt x="930" y="710"/>
                    <a:pt x="932" y="734"/>
                    <a:pt x="942" y="739"/>
                  </a:cubicBezTo>
                  <a:cubicBezTo>
                    <a:pt x="953" y="744"/>
                    <a:pt x="1000" y="735"/>
                    <a:pt x="1006" y="744"/>
                  </a:cubicBezTo>
                  <a:cubicBezTo>
                    <a:pt x="1013" y="754"/>
                    <a:pt x="996" y="767"/>
                    <a:pt x="1006" y="770"/>
                  </a:cubicBezTo>
                  <a:cubicBezTo>
                    <a:pt x="1017" y="772"/>
                    <a:pt x="1028" y="778"/>
                    <a:pt x="1028" y="778"/>
                  </a:cubicBezTo>
                  <a:cubicBezTo>
                    <a:pt x="1028" y="778"/>
                    <a:pt x="1020" y="754"/>
                    <a:pt x="1029" y="747"/>
                  </a:cubicBezTo>
                  <a:cubicBezTo>
                    <a:pt x="1038" y="740"/>
                    <a:pt x="1046" y="740"/>
                    <a:pt x="1046" y="740"/>
                  </a:cubicBezTo>
                  <a:cubicBezTo>
                    <a:pt x="1046" y="740"/>
                    <a:pt x="1045" y="722"/>
                    <a:pt x="1056" y="719"/>
                  </a:cubicBezTo>
                  <a:cubicBezTo>
                    <a:pt x="1066" y="716"/>
                    <a:pt x="1078" y="714"/>
                    <a:pt x="1078" y="714"/>
                  </a:cubicBezTo>
                  <a:cubicBezTo>
                    <a:pt x="1086" y="696"/>
                    <a:pt x="1086" y="696"/>
                    <a:pt x="1086" y="696"/>
                  </a:cubicBezTo>
                  <a:cubicBezTo>
                    <a:pt x="1104" y="695"/>
                    <a:pt x="1104" y="695"/>
                    <a:pt x="1104" y="695"/>
                  </a:cubicBezTo>
                  <a:cubicBezTo>
                    <a:pt x="1123" y="686"/>
                    <a:pt x="1123" y="686"/>
                    <a:pt x="1123" y="686"/>
                  </a:cubicBezTo>
                  <a:cubicBezTo>
                    <a:pt x="1117" y="683"/>
                    <a:pt x="1107" y="683"/>
                    <a:pt x="1107" y="683"/>
                  </a:cubicBezTo>
                  <a:cubicBezTo>
                    <a:pt x="1107" y="683"/>
                    <a:pt x="1108" y="654"/>
                    <a:pt x="1131" y="653"/>
                  </a:cubicBezTo>
                  <a:cubicBezTo>
                    <a:pt x="1154" y="652"/>
                    <a:pt x="1185" y="672"/>
                    <a:pt x="1185" y="672"/>
                  </a:cubicBezTo>
                  <a:cubicBezTo>
                    <a:pt x="1208" y="672"/>
                    <a:pt x="1208" y="672"/>
                    <a:pt x="1208" y="672"/>
                  </a:cubicBezTo>
                  <a:cubicBezTo>
                    <a:pt x="1219" y="678"/>
                    <a:pt x="1219" y="678"/>
                    <a:pt x="1219" y="678"/>
                  </a:cubicBezTo>
                  <a:cubicBezTo>
                    <a:pt x="1219" y="678"/>
                    <a:pt x="1211" y="643"/>
                    <a:pt x="1214" y="640"/>
                  </a:cubicBezTo>
                  <a:cubicBezTo>
                    <a:pt x="1217" y="637"/>
                    <a:pt x="1230" y="635"/>
                    <a:pt x="1240" y="635"/>
                  </a:cubicBezTo>
                  <a:cubicBezTo>
                    <a:pt x="1250" y="635"/>
                    <a:pt x="1260" y="647"/>
                    <a:pt x="1264" y="647"/>
                  </a:cubicBezTo>
                  <a:cubicBezTo>
                    <a:pt x="1268" y="647"/>
                    <a:pt x="1296" y="653"/>
                    <a:pt x="1296" y="653"/>
                  </a:cubicBezTo>
                  <a:cubicBezTo>
                    <a:pt x="1308" y="649"/>
                    <a:pt x="1308" y="649"/>
                    <a:pt x="1308" y="649"/>
                  </a:cubicBezTo>
                  <a:cubicBezTo>
                    <a:pt x="1308" y="649"/>
                    <a:pt x="1356" y="649"/>
                    <a:pt x="1364" y="648"/>
                  </a:cubicBezTo>
                  <a:cubicBezTo>
                    <a:pt x="1372" y="647"/>
                    <a:pt x="1402" y="651"/>
                    <a:pt x="1402" y="651"/>
                  </a:cubicBezTo>
                  <a:cubicBezTo>
                    <a:pt x="1434" y="650"/>
                    <a:pt x="1434" y="650"/>
                    <a:pt x="1434" y="650"/>
                  </a:cubicBezTo>
                  <a:cubicBezTo>
                    <a:pt x="1442" y="658"/>
                    <a:pt x="1442" y="658"/>
                    <a:pt x="1442" y="658"/>
                  </a:cubicBezTo>
                  <a:cubicBezTo>
                    <a:pt x="1454" y="658"/>
                    <a:pt x="1454" y="658"/>
                    <a:pt x="1454" y="658"/>
                  </a:cubicBezTo>
                  <a:cubicBezTo>
                    <a:pt x="1471" y="676"/>
                    <a:pt x="1471" y="676"/>
                    <a:pt x="1471" y="676"/>
                  </a:cubicBezTo>
                  <a:cubicBezTo>
                    <a:pt x="1499" y="676"/>
                    <a:pt x="1499" y="676"/>
                    <a:pt x="1499" y="676"/>
                  </a:cubicBezTo>
                  <a:cubicBezTo>
                    <a:pt x="1513" y="681"/>
                    <a:pt x="1513" y="681"/>
                    <a:pt x="1513" y="681"/>
                  </a:cubicBezTo>
                  <a:cubicBezTo>
                    <a:pt x="1512" y="680"/>
                    <a:pt x="1512" y="680"/>
                    <a:pt x="1512" y="680"/>
                  </a:cubicBezTo>
                  <a:cubicBezTo>
                    <a:pt x="1507" y="675"/>
                    <a:pt x="1503" y="664"/>
                    <a:pt x="1503" y="659"/>
                  </a:cubicBezTo>
                  <a:cubicBezTo>
                    <a:pt x="1503" y="654"/>
                    <a:pt x="1517" y="656"/>
                    <a:pt x="1517" y="656"/>
                  </a:cubicBezTo>
                  <a:cubicBezTo>
                    <a:pt x="1517" y="656"/>
                    <a:pt x="1506" y="644"/>
                    <a:pt x="1506" y="641"/>
                  </a:cubicBezTo>
                  <a:cubicBezTo>
                    <a:pt x="1506" y="638"/>
                    <a:pt x="1522" y="641"/>
                    <a:pt x="1522" y="634"/>
                  </a:cubicBezTo>
                  <a:cubicBezTo>
                    <a:pt x="1522" y="627"/>
                    <a:pt x="1492" y="596"/>
                    <a:pt x="1484" y="587"/>
                  </a:cubicBezTo>
                  <a:cubicBezTo>
                    <a:pt x="1476" y="578"/>
                    <a:pt x="1476" y="552"/>
                    <a:pt x="1476" y="552"/>
                  </a:cubicBezTo>
                  <a:cubicBezTo>
                    <a:pt x="1476" y="552"/>
                    <a:pt x="1458" y="555"/>
                    <a:pt x="1451" y="546"/>
                  </a:cubicBezTo>
                  <a:cubicBezTo>
                    <a:pt x="1444" y="537"/>
                    <a:pt x="1475" y="530"/>
                    <a:pt x="1481" y="529"/>
                  </a:cubicBezTo>
                  <a:cubicBezTo>
                    <a:pt x="1487" y="528"/>
                    <a:pt x="1511" y="518"/>
                    <a:pt x="1516" y="518"/>
                  </a:cubicBezTo>
                  <a:cubicBezTo>
                    <a:pt x="1521" y="518"/>
                    <a:pt x="1530" y="532"/>
                    <a:pt x="1530" y="532"/>
                  </a:cubicBezTo>
                  <a:cubicBezTo>
                    <a:pt x="1543" y="525"/>
                    <a:pt x="1543" y="525"/>
                    <a:pt x="1543" y="525"/>
                  </a:cubicBezTo>
                  <a:cubicBezTo>
                    <a:pt x="1543" y="525"/>
                    <a:pt x="1550" y="539"/>
                    <a:pt x="1559" y="528"/>
                  </a:cubicBezTo>
                  <a:cubicBezTo>
                    <a:pt x="1568" y="517"/>
                    <a:pt x="1545" y="515"/>
                    <a:pt x="1541" y="513"/>
                  </a:cubicBezTo>
                  <a:cubicBezTo>
                    <a:pt x="1537" y="511"/>
                    <a:pt x="1541" y="459"/>
                    <a:pt x="1541" y="447"/>
                  </a:cubicBezTo>
                  <a:cubicBezTo>
                    <a:pt x="1541" y="435"/>
                    <a:pt x="1540" y="420"/>
                    <a:pt x="1546" y="420"/>
                  </a:cubicBezTo>
                  <a:cubicBezTo>
                    <a:pt x="1552" y="420"/>
                    <a:pt x="1577" y="432"/>
                    <a:pt x="1585" y="434"/>
                  </a:cubicBezTo>
                  <a:cubicBezTo>
                    <a:pt x="1593" y="436"/>
                    <a:pt x="1614" y="434"/>
                    <a:pt x="1614" y="434"/>
                  </a:cubicBezTo>
                  <a:cubicBezTo>
                    <a:pt x="1623" y="442"/>
                    <a:pt x="1623" y="442"/>
                    <a:pt x="1623" y="442"/>
                  </a:cubicBezTo>
                  <a:cubicBezTo>
                    <a:pt x="1634" y="430"/>
                    <a:pt x="1634" y="430"/>
                    <a:pt x="1634" y="430"/>
                  </a:cubicBezTo>
                  <a:cubicBezTo>
                    <a:pt x="1634" y="430"/>
                    <a:pt x="1642" y="431"/>
                    <a:pt x="1649" y="426"/>
                  </a:cubicBezTo>
                  <a:cubicBezTo>
                    <a:pt x="1656" y="421"/>
                    <a:pt x="1650" y="410"/>
                    <a:pt x="1641" y="397"/>
                  </a:cubicBezTo>
                  <a:cubicBezTo>
                    <a:pt x="1632" y="384"/>
                    <a:pt x="1622" y="375"/>
                    <a:pt x="1627" y="361"/>
                  </a:cubicBezTo>
                  <a:cubicBezTo>
                    <a:pt x="1632" y="347"/>
                    <a:pt x="1661" y="357"/>
                    <a:pt x="1667" y="348"/>
                  </a:cubicBezTo>
                  <a:cubicBezTo>
                    <a:pt x="1673" y="339"/>
                    <a:pt x="1654" y="336"/>
                    <a:pt x="1655" y="327"/>
                  </a:cubicBezTo>
                  <a:close/>
                  <a:moveTo>
                    <a:pt x="1385" y="465"/>
                  </a:moveTo>
                  <a:cubicBezTo>
                    <a:pt x="1380" y="470"/>
                    <a:pt x="1363" y="466"/>
                    <a:pt x="1363" y="466"/>
                  </a:cubicBezTo>
                  <a:cubicBezTo>
                    <a:pt x="1363" y="466"/>
                    <a:pt x="1361" y="472"/>
                    <a:pt x="1356" y="473"/>
                  </a:cubicBezTo>
                  <a:cubicBezTo>
                    <a:pt x="1351" y="474"/>
                    <a:pt x="1340" y="464"/>
                    <a:pt x="1340" y="464"/>
                  </a:cubicBezTo>
                  <a:cubicBezTo>
                    <a:pt x="1320" y="467"/>
                    <a:pt x="1320" y="467"/>
                    <a:pt x="1320" y="467"/>
                  </a:cubicBezTo>
                  <a:cubicBezTo>
                    <a:pt x="1299" y="463"/>
                    <a:pt x="1299" y="463"/>
                    <a:pt x="1299" y="463"/>
                  </a:cubicBezTo>
                  <a:cubicBezTo>
                    <a:pt x="1287" y="464"/>
                    <a:pt x="1287" y="464"/>
                    <a:pt x="1287" y="464"/>
                  </a:cubicBezTo>
                  <a:cubicBezTo>
                    <a:pt x="1270" y="459"/>
                    <a:pt x="1270" y="459"/>
                    <a:pt x="1270" y="459"/>
                  </a:cubicBezTo>
                  <a:cubicBezTo>
                    <a:pt x="1270" y="459"/>
                    <a:pt x="1259" y="460"/>
                    <a:pt x="1246" y="460"/>
                  </a:cubicBezTo>
                  <a:cubicBezTo>
                    <a:pt x="1233" y="460"/>
                    <a:pt x="1236" y="454"/>
                    <a:pt x="1236" y="454"/>
                  </a:cubicBezTo>
                  <a:cubicBezTo>
                    <a:pt x="1236" y="454"/>
                    <a:pt x="1228" y="462"/>
                    <a:pt x="1222" y="464"/>
                  </a:cubicBezTo>
                  <a:cubicBezTo>
                    <a:pt x="1216" y="466"/>
                    <a:pt x="1215" y="476"/>
                    <a:pt x="1209" y="484"/>
                  </a:cubicBezTo>
                  <a:cubicBezTo>
                    <a:pt x="1203" y="492"/>
                    <a:pt x="1195" y="489"/>
                    <a:pt x="1195" y="489"/>
                  </a:cubicBezTo>
                  <a:cubicBezTo>
                    <a:pt x="1199" y="507"/>
                    <a:pt x="1199" y="507"/>
                    <a:pt x="1199" y="507"/>
                  </a:cubicBezTo>
                  <a:cubicBezTo>
                    <a:pt x="1191" y="514"/>
                    <a:pt x="1191" y="514"/>
                    <a:pt x="1191" y="514"/>
                  </a:cubicBezTo>
                  <a:cubicBezTo>
                    <a:pt x="1201" y="525"/>
                    <a:pt x="1201" y="525"/>
                    <a:pt x="1201" y="525"/>
                  </a:cubicBezTo>
                  <a:cubicBezTo>
                    <a:pt x="1200" y="542"/>
                    <a:pt x="1200" y="542"/>
                    <a:pt x="1200" y="542"/>
                  </a:cubicBezTo>
                  <a:cubicBezTo>
                    <a:pt x="1196" y="541"/>
                    <a:pt x="1167" y="507"/>
                    <a:pt x="1167" y="507"/>
                  </a:cubicBezTo>
                  <a:cubicBezTo>
                    <a:pt x="1167" y="507"/>
                    <a:pt x="1163" y="492"/>
                    <a:pt x="1163" y="481"/>
                  </a:cubicBezTo>
                  <a:cubicBezTo>
                    <a:pt x="1163" y="470"/>
                    <a:pt x="1181" y="467"/>
                    <a:pt x="1185" y="466"/>
                  </a:cubicBezTo>
                  <a:cubicBezTo>
                    <a:pt x="1189" y="465"/>
                    <a:pt x="1187" y="454"/>
                    <a:pt x="1193" y="448"/>
                  </a:cubicBezTo>
                  <a:cubicBezTo>
                    <a:pt x="1199" y="442"/>
                    <a:pt x="1224" y="448"/>
                    <a:pt x="1228" y="448"/>
                  </a:cubicBezTo>
                  <a:cubicBezTo>
                    <a:pt x="1232" y="448"/>
                    <a:pt x="1240" y="442"/>
                    <a:pt x="1253" y="443"/>
                  </a:cubicBezTo>
                  <a:cubicBezTo>
                    <a:pt x="1266" y="444"/>
                    <a:pt x="1274" y="451"/>
                    <a:pt x="1281" y="452"/>
                  </a:cubicBezTo>
                  <a:cubicBezTo>
                    <a:pt x="1288" y="453"/>
                    <a:pt x="1293" y="456"/>
                    <a:pt x="1306" y="458"/>
                  </a:cubicBezTo>
                  <a:cubicBezTo>
                    <a:pt x="1319" y="460"/>
                    <a:pt x="1315" y="449"/>
                    <a:pt x="1328" y="449"/>
                  </a:cubicBezTo>
                  <a:cubicBezTo>
                    <a:pt x="1341" y="449"/>
                    <a:pt x="1360" y="454"/>
                    <a:pt x="1360" y="454"/>
                  </a:cubicBezTo>
                  <a:cubicBezTo>
                    <a:pt x="1360" y="454"/>
                    <a:pt x="1370" y="445"/>
                    <a:pt x="1384" y="443"/>
                  </a:cubicBezTo>
                  <a:cubicBezTo>
                    <a:pt x="1398" y="441"/>
                    <a:pt x="1390" y="460"/>
                    <a:pt x="1385" y="46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66" name="Mozambique">
              <a:extLst>
                <a:ext uri="{FF2B5EF4-FFF2-40B4-BE49-F238E27FC236}">
                  <a16:creationId xmlns:a16="http://schemas.microsoft.com/office/drawing/2014/main" id="{4020E5D6-CD91-472A-86A0-31CF7C7D2D50}"/>
                </a:ext>
              </a:extLst>
            </p:cNvPr>
            <p:cNvSpPr>
              <a:spLocks/>
            </p:cNvSpPr>
            <p:nvPr/>
          </p:nvSpPr>
          <p:spPr bwMode="gray">
            <a:xfrm>
              <a:off x="6714929" y="4385754"/>
              <a:ext cx="381370" cy="668997"/>
            </a:xfrm>
            <a:custGeom>
              <a:avLst/>
              <a:gdLst>
                <a:gd name="T0" fmla="*/ 507 w 508"/>
                <a:gd name="T1" fmla="*/ 210 h 891"/>
                <a:gd name="T2" fmla="*/ 499 w 508"/>
                <a:gd name="T3" fmla="*/ 170 h 891"/>
                <a:gd name="T4" fmla="*/ 502 w 508"/>
                <a:gd name="T5" fmla="*/ 155 h 891"/>
                <a:gd name="T6" fmla="*/ 503 w 508"/>
                <a:gd name="T7" fmla="*/ 104 h 891"/>
                <a:gd name="T8" fmla="*/ 505 w 508"/>
                <a:gd name="T9" fmla="*/ 13 h 891"/>
                <a:gd name="T10" fmla="*/ 497 w 508"/>
                <a:gd name="T11" fmla="*/ 0 h 891"/>
                <a:gd name="T12" fmla="*/ 425 w 508"/>
                <a:gd name="T13" fmla="*/ 38 h 891"/>
                <a:gd name="T14" fmla="*/ 393 w 508"/>
                <a:gd name="T15" fmla="*/ 45 h 891"/>
                <a:gd name="T16" fmla="*/ 354 w 508"/>
                <a:gd name="T17" fmla="*/ 66 h 891"/>
                <a:gd name="T18" fmla="*/ 325 w 508"/>
                <a:gd name="T19" fmla="*/ 61 h 891"/>
                <a:gd name="T20" fmla="*/ 279 w 508"/>
                <a:gd name="T21" fmla="*/ 51 h 891"/>
                <a:gd name="T22" fmla="*/ 237 w 508"/>
                <a:gd name="T23" fmla="*/ 62 h 891"/>
                <a:gd name="T24" fmla="*/ 224 w 508"/>
                <a:gd name="T25" fmla="*/ 89 h 891"/>
                <a:gd name="T26" fmla="*/ 228 w 508"/>
                <a:gd name="T27" fmla="*/ 144 h 891"/>
                <a:gd name="T28" fmla="*/ 235 w 508"/>
                <a:gd name="T29" fmla="*/ 166 h 891"/>
                <a:gd name="T30" fmla="*/ 281 w 508"/>
                <a:gd name="T31" fmla="*/ 231 h 891"/>
                <a:gd name="T32" fmla="*/ 268 w 508"/>
                <a:gd name="T33" fmla="*/ 300 h 891"/>
                <a:gd name="T34" fmla="*/ 246 w 508"/>
                <a:gd name="T35" fmla="*/ 333 h 891"/>
                <a:gd name="T36" fmla="*/ 234 w 508"/>
                <a:gd name="T37" fmla="*/ 340 h 891"/>
                <a:gd name="T38" fmla="*/ 202 w 508"/>
                <a:gd name="T39" fmla="*/ 297 h 891"/>
                <a:gd name="T40" fmla="*/ 208 w 508"/>
                <a:gd name="T41" fmla="*/ 279 h 891"/>
                <a:gd name="T42" fmla="*/ 210 w 508"/>
                <a:gd name="T43" fmla="*/ 263 h 891"/>
                <a:gd name="T44" fmla="*/ 208 w 508"/>
                <a:gd name="T45" fmla="*/ 234 h 891"/>
                <a:gd name="T46" fmla="*/ 189 w 508"/>
                <a:gd name="T47" fmla="*/ 218 h 891"/>
                <a:gd name="T48" fmla="*/ 148 w 508"/>
                <a:gd name="T49" fmla="*/ 189 h 891"/>
                <a:gd name="T50" fmla="*/ 43 w 508"/>
                <a:gd name="T51" fmla="*/ 227 h 891"/>
                <a:gd name="T52" fmla="*/ 5 w 508"/>
                <a:gd name="T53" fmla="*/ 243 h 891"/>
                <a:gd name="T54" fmla="*/ 17 w 508"/>
                <a:gd name="T55" fmla="*/ 297 h 891"/>
                <a:gd name="T56" fmla="*/ 64 w 508"/>
                <a:gd name="T57" fmla="*/ 309 h 891"/>
                <a:gd name="T58" fmla="*/ 89 w 508"/>
                <a:gd name="T59" fmla="*/ 322 h 891"/>
                <a:gd name="T60" fmla="*/ 120 w 508"/>
                <a:gd name="T61" fmla="*/ 331 h 891"/>
                <a:gd name="T62" fmla="*/ 129 w 508"/>
                <a:gd name="T63" fmla="*/ 357 h 891"/>
                <a:gd name="T64" fmla="*/ 131 w 508"/>
                <a:gd name="T65" fmla="*/ 375 h 891"/>
                <a:gd name="T66" fmla="*/ 129 w 508"/>
                <a:gd name="T67" fmla="*/ 395 h 891"/>
                <a:gd name="T68" fmla="*/ 131 w 508"/>
                <a:gd name="T69" fmla="*/ 434 h 891"/>
                <a:gd name="T70" fmla="*/ 117 w 508"/>
                <a:gd name="T71" fmla="*/ 450 h 891"/>
                <a:gd name="T72" fmla="*/ 117 w 508"/>
                <a:gd name="T73" fmla="*/ 482 h 891"/>
                <a:gd name="T74" fmla="*/ 125 w 508"/>
                <a:gd name="T75" fmla="*/ 518 h 891"/>
                <a:gd name="T76" fmla="*/ 105 w 508"/>
                <a:gd name="T77" fmla="*/ 542 h 891"/>
                <a:gd name="T78" fmla="*/ 96 w 508"/>
                <a:gd name="T79" fmla="*/ 570 h 891"/>
                <a:gd name="T80" fmla="*/ 95 w 508"/>
                <a:gd name="T81" fmla="*/ 586 h 891"/>
                <a:gd name="T82" fmla="*/ 57 w 508"/>
                <a:gd name="T83" fmla="*/ 702 h 891"/>
                <a:gd name="T84" fmla="*/ 78 w 508"/>
                <a:gd name="T85" fmla="*/ 809 h 891"/>
                <a:gd name="T86" fmla="*/ 76 w 508"/>
                <a:gd name="T87" fmla="*/ 830 h 891"/>
                <a:gd name="T88" fmla="*/ 83 w 508"/>
                <a:gd name="T89" fmla="*/ 861 h 891"/>
                <a:gd name="T90" fmla="*/ 98 w 508"/>
                <a:gd name="T91" fmla="*/ 877 h 891"/>
                <a:gd name="T92" fmla="*/ 115 w 508"/>
                <a:gd name="T93" fmla="*/ 871 h 891"/>
                <a:gd name="T94" fmla="*/ 109 w 508"/>
                <a:gd name="T95" fmla="*/ 819 h 891"/>
                <a:gd name="T96" fmla="*/ 242 w 508"/>
                <a:gd name="T97" fmla="*/ 735 h 891"/>
                <a:gd name="T98" fmla="*/ 230 w 508"/>
                <a:gd name="T99" fmla="*/ 713 h 891"/>
                <a:gd name="T100" fmla="*/ 241 w 508"/>
                <a:gd name="T101" fmla="*/ 650 h 891"/>
                <a:gd name="T102" fmla="*/ 246 w 508"/>
                <a:gd name="T103" fmla="*/ 626 h 891"/>
                <a:gd name="T104" fmla="*/ 238 w 508"/>
                <a:gd name="T105" fmla="*/ 612 h 891"/>
                <a:gd name="T106" fmla="*/ 225 w 508"/>
                <a:gd name="T107" fmla="*/ 555 h 891"/>
                <a:gd name="T108" fmla="*/ 222 w 508"/>
                <a:gd name="T109" fmla="*/ 503 h 891"/>
                <a:gd name="T110" fmla="*/ 267 w 508"/>
                <a:gd name="T111" fmla="*/ 455 h 891"/>
                <a:gd name="T112" fmla="*/ 312 w 508"/>
                <a:gd name="T113" fmla="*/ 419 h 891"/>
                <a:gd name="T114" fmla="*/ 417 w 508"/>
                <a:gd name="T115" fmla="*/ 348 h 891"/>
                <a:gd name="T116" fmla="*/ 458 w 508"/>
                <a:gd name="T117" fmla="*/ 314 h 891"/>
                <a:gd name="T118" fmla="*/ 498 w 508"/>
                <a:gd name="T119" fmla="*/ 263 h 891"/>
                <a:gd name="T120" fmla="*/ 508 w 508"/>
                <a:gd name="T121" fmla="*/ 22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891">
                  <a:moveTo>
                    <a:pt x="508" y="229"/>
                  </a:moveTo>
                  <a:cubicBezTo>
                    <a:pt x="508" y="221"/>
                    <a:pt x="507" y="210"/>
                    <a:pt x="507" y="210"/>
                  </a:cubicBezTo>
                  <a:cubicBezTo>
                    <a:pt x="499" y="211"/>
                    <a:pt x="499" y="211"/>
                    <a:pt x="499" y="211"/>
                  </a:cubicBezTo>
                  <a:cubicBezTo>
                    <a:pt x="499" y="170"/>
                    <a:pt x="499" y="170"/>
                    <a:pt x="499" y="170"/>
                  </a:cubicBezTo>
                  <a:cubicBezTo>
                    <a:pt x="491" y="162"/>
                    <a:pt x="491" y="162"/>
                    <a:pt x="491" y="162"/>
                  </a:cubicBezTo>
                  <a:cubicBezTo>
                    <a:pt x="502" y="155"/>
                    <a:pt x="502" y="155"/>
                    <a:pt x="502" y="155"/>
                  </a:cubicBezTo>
                  <a:cubicBezTo>
                    <a:pt x="495" y="124"/>
                    <a:pt x="495" y="124"/>
                    <a:pt x="495" y="124"/>
                  </a:cubicBezTo>
                  <a:cubicBezTo>
                    <a:pt x="503" y="104"/>
                    <a:pt x="503" y="104"/>
                    <a:pt x="503" y="104"/>
                  </a:cubicBezTo>
                  <a:cubicBezTo>
                    <a:pt x="493" y="78"/>
                    <a:pt x="493" y="78"/>
                    <a:pt x="493" y="78"/>
                  </a:cubicBezTo>
                  <a:cubicBezTo>
                    <a:pt x="493" y="78"/>
                    <a:pt x="505" y="21"/>
                    <a:pt x="505" y="13"/>
                  </a:cubicBezTo>
                  <a:cubicBezTo>
                    <a:pt x="505" y="5"/>
                    <a:pt x="497" y="0"/>
                    <a:pt x="497" y="0"/>
                  </a:cubicBezTo>
                  <a:cubicBezTo>
                    <a:pt x="497" y="0"/>
                    <a:pt x="497" y="0"/>
                    <a:pt x="497" y="0"/>
                  </a:cubicBezTo>
                  <a:cubicBezTo>
                    <a:pt x="444" y="37"/>
                    <a:pt x="444" y="37"/>
                    <a:pt x="444" y="37"/>
                  </a:cubicBezTo>
                  <a:cubicBezTo>
                    <a:pt x="425" y="38"/>
                    <a:pt x="425" y="38"/>
                    <a:pt x="425" y="38"/>
                  </a:cubicBezTo>
                  <a:cubicBezTo>
                    <a:pt x="425" y="38"/>
                    <a:pt x="404" y="51"/>
                    <a:pt x="400" y="52"/>
                  </a:cubicBezTo>
                  <a:cubicBezTo>
                    <a:pt x="396" y="53"/>
                    <a:pt x="393" y="45"/>
                    <a:pt x="393" y="45"/>
                  </a:cubicBezTo>
                  <a:cubicBezTo>
                    <a:pt x="377" y="45"/>
                    <a:pt x="377" y="45"/>
                    <a:pt x="377" y="45"/>
                  </a:cubicBezTo>
                  <a:cubicBezTo>
                    <a:pt x="377" y="45"/>
                    <a:pt x="361" y="63"/>
                    <a:pt x="354" y="66"/>
                  </a:cubicBezTo>
                  <a:cubicBezTo>
                    <a:pt x="347" y="69"/>
                    <a:pt x="343" y="67"/>
                    <a:pt x="343" y="67"/>
                  </a:cubicBezTo>
                  <a:cubicBezTo>
                    <a:pt x="343" y="67"/>
                    <a:pt x="329" y="59"/>
                    <a:pt x="325" y="61"/>
                  </a:cubicBezTo>
                  <a:cubicBezTo>
                    <a:pt x="321" y="63"/>
                    <a:pt x="316" y="72"/>
                    <a:pt x="311" y="72"/>
                  </a:cubicBezTo>
                  <a:cubicBezTo>
                    <a:pt x="306" y="72"/>
                    <a:pt x="287" y="51"/>
                    <a:pt x="279" y="51"/>
                  </a:cubicBezTo>
                  <a:cubicBezTo>
                    <a:pt x="271" y="51"/>
                    <a:pt x="267" y="61"/>
                    <a:pt x="267" y="61"/>
                  </a:cubicBezTo>
                  <a:cubicBezTo>
                    <a:pt x="267" y="61"/>
                    <a:pt x="250" y="62"/>
                    <a:pt x="237" y="62"/>
                  </a:cubicBezTo>
                  <a:cubicBezTo>
                    <a:pt x="236" y="66"/>
                    <a:pt x="236" y="70"/>
                    <a:pt x="236" y="72"/>
                  </a:cubicBezTo>
                  <a:cubicBezTo>
                    <a:pt x="236" y="75"/>
                    <a:pt x="233" y="81"/>
                    <a:pt x="224" y="89"/>
                  </a:cubicBezTo>
                  <a:cubicBezTo>
                    <a:pt x="215" y="97"/>
                    <a:pt x="225" y="104"/>
                    <a:pt x="229" y="109"/>
                  </a:cubicBezTo>
                  <a:cubicBezTo>
                    <a:pt x="233" y="114"/>
                    <a:pt x="233" y="132"/>
                    <a:pt x="228" y="144"/>
                  </a:cubicBezTo>
                  <a:cubicBezTo>
                    <a:pt x="225" y="151"/>
                    <a:pt x="225" y="159"/>
                    <a:pt x="226" y="164"/>
                  </a:cubicBezTo>
                  <a:cubicBezTo>
                    <a:pt x="229" y="165"/>
                    <a:pt x="233" y="165"/>
                    <a:pt x="235" y="166"/>
                  </a:cubicBezTo>
                  <a:cubicBezTo>
                    <a:pt x="239" y="169"/>
                    <a:pt x="257" y="196"/>
                    <a:pt x="261" y="204"/>
                  </a:cubicBezTo>
                  <a:cubicBezTo>
                    <a:pt x="265" y="212"/>
                    <a:pt x="275" y="222"/>
                    <a:pt x="281" y="231"/>
                  </a:cubicBezTo>
                  <a:cubicBezTo>
                    <a:pt x="287" y="240"/>
                    <a:pt x="270" y="258"/>
                    <a:pt x="270" y="258"/>
                  </a:cubicBezTo>
                  <a:cubicBezTo>
                    <a:pt x="270" y="258"/>
                    <a:pt x="274" y="293"/>
                    <a:pt x="268" y="300"/>
                  </a:cubicBezTo>
                  <a:cubicBezTo>
                    <a:pt x="262" y="307"/>
                    <a:pt x="244" y="299"/>
                    <a:pt x="238" y="317"/>
                  </a:cubicBezTo>
                  <a:cubicBezTo>
                    <a:pt x="232" y="335"/>
                    <a:pt x="242" y="323"/>
                    <a:pt x="246" y="333"/>
                  </a:cubicBezTo>
                  <a:cubicBezTo>
                    <a:pt x="250" y="343"/>
                    <a:pt x="243" y="360"/>
                    <a:pt x="232" y="358"/>
                  </a:cubicBezTo>
                  <a:cubicBezTo>
                    <a:pt x="221" y="356"/>
                    <a:pt x="235" y="346"/>
                    <a:pt x="234" y="340"/>
                  </a:cubicBezTo>
                  <a:cubicBezTo>
                    <a:pt x="233" y="334"/>
                    <a:pt x="202" y="314"/>
                    <a:pt x="202" y="314"/>
                  </a:cubicBezTo>
                  <a:cubicBezTo>
                    <a:pt x="202" y="297"/>
                    <a:pt x="202" y="297"/>
                    <a:pt x="202" y="297"/>
                  </a:cubicBezTo>
                  <a:cubicBezTo>
                    <a:pt x="202" y="297"/>
                    <a:pt x="197" y="297"/>
                    <a:pt x="195" y="294"/>
                  </a:cubicBezTo>
                  <a:cubicBezTo>
                    <a:pt x="193" y="291"/>
                    <a:pt x="208" y="279"/>
                    <a:pt x="208" y="279"/>
                  </a:cubicBezTo>
                  <a:cubicBezTo>
                    <a:pt x="200" y="266"/>
                    <a:pt x="200" y="266"/>
                    <a:pt x="200" y="266"/>
                  </a:cubicBezTo>
                  <a:cubicBezTo>
                    <a:pt x="210" y="263"/>
                    <a:pt x="210" y="263"/>
                    <a:pt x="210" y="263"/>
                  </a:cubicBezTo>
                  <a:cubicBezTo>
                    <a:pt x="213" y="242"/>
                    <a:pt x="213" y="242"/>
                    <a:pt x="213" y="242"/>
                  </a:cubicBezTo>
                  <a:cubicBezTo>
                    <a:pt x="213" y="242"/>
                    <a:pt x="207" y="243"/>
                    <a:pt x="208" y="234"/>
                  </a:cubicBezTo>
                  <a:cubicBezTo>
                    <a:pt x="209" y="225"/>
                    <a:pt x="205" y="214"/>
                    <a:pt x="205" y="214"/>
                  </a:cubicBezTo>
                  <a:cubicBezTo>
                    <a:pt x="199" y="211"/>
                    <a:pt x="189" y="218"/>
                    <a:pt x="189" y="218"/>
                  </a:cubicBezTo>
                  <a:cubicBezTo>
                    <a:pt x="169" y="221"/>
                    <a:pt x="169" y="221"/>
                    <a:pt x="169" y="221"/>
                  </a:cubicBezTo>
                  <a:cubicBezTo>
                    <a:pt x="148" y="189"/>
                    <a:pt x="148" y="189"/>
                    <a:pt x="148" y="189"/>
                  </a:cubicBezTo>
                  <a:cubicBezTo>
                    <a:pt x="148" y="189"/>
                    <a:pt x="104" y="209"/>
                    <a:pt x="95" y="214"/>
                  </a:cubicBezTo>
                  <a:cubicBezTo>
                    <a:pt x="85" y="219"/>
                    <a:pt x="43" y="227"/>
                    <a:pt x="43" y="227"/>
                  </a:cubicBezTo>
                  <a:cubicBezTo>
                    <a:pt x="31" y="238"/>
                    <a:pt x="31" y="238"/>
                    <a:pt x="31" y="238"/>
                  </a:cubicBezTo>
                  <a:cubicBezTo>
                    <a:pt x="31" y="238"/>
                    <a:pt x="11" y="239"/>
                    <a:pt x="5" y="243"/>
                  </a:cubicBezTo>
                  <a:cubicBezTo>
                    <a:pt x="0" y="247"/>
                    <a:pt x="15" y="261"/>
                    <a:pt x="15" y="261"/>
                  </a:cubicBezTo>
                  <a:cubicBezTo>
                    <a:pt x="17" y="297"/>
                    <a:pt x="17" y="297"/>
                    <a:pt x="17" y="297"/>
                  </a:cubicBezTo>
                  <a:cubicBezTo>
                    <a:pt x="56" y="297"/>
                    <a:pt x="56" y="297"/>
                    <a:pt x="56" y="297"/>
                  </a:cubicBezTo>
                  <a:cubicBezTo>
                    <a:pt x="64" y="309"/>
                    <a:pt x="64" y="309"/>
                    <a:pt x="64" y="309"/>
                  </a:cubicBezTo>
                  <a:cubicBezTo>
                    <a:pt x="79" y="306"/>
                    <a:pt x="79" y="306"/>
                    <a:pt x="79" y="306"/>
                  </a:cubicBezTo>
                  <a:cubicBezTo>
                    <a:pt x="89" y="322"/>
                    <a:pt x="89" y="322"/>
                    <a:pt x="89" y="322"/>
                  </a:cubicBezTo>
                  <a:cubicBezTo>
                    <a:pt x="89" y="322"/>
                    <a:pt x="99" y="319"/>
                    <a:pt x="107" y="319"/>
                  </a:cubicBezTo>
                  <a:cubicBezTo>
                    <a:pt x="115" y="319"/>
                    <a:pt x="120" y="331"/>
                    <a:pt x="120" y="331"/>
                  </a:cubicBezTo>
                  <a:cubicBezTo>
                    <a:pt x="120" y="331"/>
                    <a:pt x="135" y="331"/>
                    <a:pt x="139" y="339"/>
                  </a:cubicBezTo>
                  <a:cubicBezTo>
                    <a:pt x="143" y="347"/>
                    <a:pt x="129" y="357"/>
                    <a:pt x="129" y="357"/>
                  </a:cubicBezTo>
                  <a:cubicBezTo>
                    <a:pt x="137" y="366"/>
                    <a:pt x="137" y="366"/>
                    <a:pt x="137" y="366"/>
                  </a:cubicBezTo>
                  <a:cubicBezTo>
                    <a:pt x="131" y="375"/>
                    <a:pt x="131" y="375"/>
                    <a:pt x="131" y="375"/>
                  </a:cubicBezTo>
                  <a:cubicBezTo>
                    <a:pt x="137" y="383"/>
                    <a:pt x="137" y="383"/>
                    <a:pt x="137" y="383"/>
                  </a:cubicBezTo>
                  <a:cubicBezTo>
                    <a:pt x="137" y="383"/>
                    <a:pt x="132" y="390"/>
                    <a:pt x="129" y="395"/>
                  </a:cubicBezTo>
                  <a:cubicBezTo>
                    <a:pt x="127" y="401"/>
                    <a:pt x="135" y="407"/>
                    <a:pt x="137" y="421"/>
                  </a:cubicBezTo>
                  <a:cubicBezTo>
                    <a:pt x="140" y="434"/>
                    <a:pt x="131" y="434"/>
                    <a:pt x="131" y="434"/>
                  </a:cubicBezTo>
                  <a:cubicBezTo>
                    <a:pt x="131" y="443"/>
                    <a:pt x="131" y="443"/>
                    <a:pt x="131" y="443"/>
                  </a:cubicBezTo>
                  <a:cubicBezTo>
                    <a:pt x="117" y="450"/>
                    <a:pt x="117" y="450"/>
                    <a:pt x="117" y="450"/>
                  </a:cubicBezTo>
                  <a:cubicBezTo>
                    <a:pt x="131" y="466"/>
                    <a:pt x="131" y="466"/>
                    <a:pt x="131" y="466"/>
                  </a:cubicBezTo>
                  <a:cubicBezTo>
                    <a:pt x="131" y="466"/>
                    <a:pt x="119" y="477"/>
                    <a:pt x="117" y="482"/>
                  </a:cubicBezTo>
                  <a:cubicBezTo>
                    <a:pt x="116" y="487"/>
                    <a:pt x="133" y="498"/>
                    <a:pt x="135" y="505"/>
                  </a:cubicBezTo>
                  <a:cubicBezTo>
                    <a:pt x="136" y="511"/>
                    <a:pt x="125" y="518"/>
                    <a:pt x="125" y="518"/>
                  </a:cubicBezTo>
                  <a:cubicBezTo>
                    <a:pt x="125" y="518"/>
                    <a:pt x="123" y="525"/>
                    <a:pt x="121" y="533"/>
                  </a:cubicBezTo>
                  <a:cubicBezTo>
                    <a:pt x="120" y="541"/>
                    <a:pt x="105" y="542"/>
                    <a:pt x="105" y="542"/>
                  </a:cubicBezTo>
                  <a:cubicBezTo>
                    <a:pt x="104" y="565"/>
                    <a:pt x="104" y="565"/>
                    <a:pt x="104" y="565"/>
                  </a:cubicBezTo>
                  <a:cubicBezTo>
                    <a:pt x="96" y="570"/>
                    <a:pt x="96" y="570"/>
                    <a:pt x="96" y="570"/>
                  </a:cubicBezTo>
                  <a:cubicBezTo>
                    <a:pt x="105" y="583"/>
                    <a:pt x="105" y="583"/>
                    <a:pt x="105" y="583"/>
                  </a:cubicBezTo>
                  <a:cubicBezTo>
                    <a:pt x="95" y="586"/>
                    <a:pt x="95" y="586"/>
                    <a:pt x="95" y="586"/>
                  </a:cubicBezTo>
                  <a:cubicBezTo>
                    <a:pt x="48" y="642"/>
                    <a:pt x="48" y="642"/>
                    <a:pt x="48" y="642"/>
                  </a:cubicBezTo>
                  <a:cubicBezTo>
                    <a:pt x="48" y="642"/>
                    <a:pt x="55" y="693"/>
                    <a:pt x="57" y="702"/>
                  </a:cubicBezTo>
                  <a:cubicBezTo>
                    <a:pt x="59" y="711"/>
                    <a:pt x="80" y="743"/>
                    <a:pt x="79" y="752"/>
                  </a:cubicBezTo>
                  <a:cubicBezTo>
                    <a:pt x="78" y="761"/>
                    <a:pt x="78" y="809"/>
                    <a:pt x="78" y="809"/>
                  </a:cubicBezTo>
                  <a:cubicBezTo>
                    <a:pt x="60" y="833"/>
                    <a:pt x="60" y="833"/>
                    <a:pt x="60" y="833"/>
                  </a:cubicBezTo>
                  <a:cubicBezTo>
                    <a:pt x="76" y="830"/>
                    <a:pt x="76" y="830"/>
                    <a:pt x="76" y="830"/>
                  </a:cubicBezTo>
                  <a:cubicBezTo>
                    <a:pt x="76" y="830"/>
                    <a:pt x="71" y="847"/>
                    <a:pt x="73" y="854"/>
                  </a:cubicBezTo>
                  <a:cubicBezTo>
                    <a:pt x="76" y="861"/>
                    <a:pt x="83" y="861"/>
                    <a:pt x="83" y="861"/>
                  </a:cubicBezTo>
                  <a:cubicBezTo>
                    <a:pt x="87" y="877"/>
                    <a:pt x="87" y="877"/>
                    <a:pt x="87" y="877"/>
                  </a:cubicBezTo>
                  <a:cubicBezTo>
                    <a:pt x="91" y="876"/>
                    <a:pt x="95" y="875"/>
                    <a:pt x="98" y="877"/>
                  </a:cubicBezTo>
                  <a:cubicBezTo>
                    <a:pt x="102" y="879"/>
                    <a:pt x="107" y="885"/>
                    <a:pt x="111" y="891"/>
                  </a:cubicBezTo>
                  <a:cubicBezTo>
                    <a:pt x="113" y="883"/>
                    <a:pt x="115" y="876"/>
                    <a:pt x="115" y="871"/>
                  </a:cubicBezTo>
                  <a:cubicBezTo>
                    <a:pt x="116" y="856"/>
                    <a:pt x="107" y="845"/>
                    <a:pt x="107" y="845"/>
                  </a:cubicBezTo>
                  <a:cubicBezTo>
                    <a:pt x="107" y="845"/>
                    <a:pt x="88" y="839"/>
                    <a:pt x="109" y="819"/>
                  </a:cubicBezTo>
                  <a:cubicBezTo>
                    <a:pt x="130" y="799"/>
                    <a:pt x="165" y="785"/>
                    <a:pt x="186" y="773"/>
                  </a:cubicBezTo>
                  <a:cubicBezTo>
                    <a:pt x="207" y="761"/>
                    <a:pt x="242" y="744"/>
                    <a:pt x="242" y="735"/>
                  </a:cubicBezTo>
                  <a:cubicBezTo>
                    <a:pt x="242" y="726"/>
                    <a:pt x="242" y="718"/>
                    <a:pt x="242" y="718"/>
                  </a:cubicBezTo>
                  <a:cubicBezTo>
                    <a:pt x="242" y="718"/>
                    <a:pt x="231" y="727"/>
                    <a:pt x="230" y="713"/>
                  </a:cubicBezTo>
                  <a:cubicBezTo>
                    <a:pt x="229" y="699"/>
                    <a:pt x="249" y="684"/>
                    <a:pt x="247" y="674"/>
                  </a:cubicBezTo>
                  <a:cubicBezTo>
                    <a:pt x="245" y="664"/>
                    <a:pt x="241" y="650"/>
                    <a:pt x="241" y="650"/>
                  </a:cubicBezTo>
                  <a:cubicBezTo>
                    <a:pt x="248" y="631"/>
                    <a:pt x="248" y="631"/>
                    <a:pt x="248" y="631"/>
                  </a:cubicBezTo>
                  <a:cubicBezTo>
                    <a:pt x="246" y="626"/>
                    <a:pt x="246" y="626"/>
                    <a:pt x="246" y="626"/>
                  </a:cubicBezTo>
                  <a:cubicBezTo>
                    <a:pt x="235" y="639"/>
                    <a:pt x="235" y="639"/>
                    <a:pt x="235" y="639"/>
                  </a:cubicBezTo>
                  <a:cubicBezTo>
                    <a:pt x="238" y="612"/>
                    <a:pt x="238" y="612"/>
                    <a:pt x="238" y="612"/>
                  </a:cubicBezTo>
                  <a:cubicBezTo>
                    <a:pt x="238" y="612"/>
                    <a:pt x="223" y="597"/>
                    <a:pt x="222" y="587"/>
                  </a:cubicBezTo>
                  <a:cubicBezTo>
                    <a:pt x="221" y="577"/>
                    <a:pt x="230" y="567"/>
                    <a:pt x="225" y="555"/>
                  </a:cubicBezTo>
                  <a:cubicBezTo>
                    <a:pt x="220" y="543"/>
                    <a:pt x="208" y="554"/>
                    <a:pt x="208" y="541"/>
                  </a:cubicBezTo>
                  <a:cubicBezTo>
                    <a:pt x="208" y="528"/>
                    <a:pt x="219" y="507"/>
                    <a:pt x="222" y="503"/>
                  </a:cubicBezTo>
                  <a:cubicBezTo>
                    <a:pt x="225" y="499"/>
                    <a:pt x="249" y="493"/>
                    <a:pt x="252" y="484"/>
                  </a:cubicBezTo>
                  <a:cubicBezTo>
                    <a:pt x="255" y="475"/>
                    <a:pt x="260" y="460"/>
                    <a:pt x="267" y="455"/>
                  </a:cubicBezTo>
                  <a:cubicBezTo>
                    <a:pt x="274" y="450"/>
                    <a:pt x="279" y="455"/>
                    <a:pt x="287" y="449"/>
                  </a:cubicBezTo>
                  <a:cubicBezTo>
                    <a:pt x="295" y="443"/>
                    <a:pt x="310" y="435"/>
                    <a:pt x="312" y="419"/>
                  </a:cubicBezTo>
                  <a:cubicBezTo>
                    <a:pt x="314" y="403"/>
                    <a:pt x="331" y="385"/>
                    <a:pt x="348" y="377"/>
                  </a:cubicBezTo>
                  <a:cubicBezTo>
                    <a:pt x="365" y="369"/>
                    <a:pt x="409" y="355"/>
                    <a:pt x="417" y="348"/>
                  </a:cubicBezTo>
                  <a:cubicBezTo>
                    <a:pt x="425" y="341"/>
                    <a:pt x="458" y="324"/>
                    <a:pt x="458" y="324"/>
                  </a:cubicBezTo>
                  <a:cubicBezTo>
                    <a:pt x="458" y="314"/>
                    <a:pt x="458" y="314"/>
                    <a:pt x="458" y="314"/>
                  </a:cubicBezTo>
                  <a:cubicBezTo>
                    <a:pt x="458" y="314"/>
                    <a:pt x="476" y="295"/>
                    <a:pt x="476" y="290"/>
                  </a:cubicBezTo>
                  <a:cubicBezTo>
                    <a:pt x="476" y="285"/>
                    <a:pt x="498" y="263"/>
                    <a:pt x="498" y="263"/>
                  </a:cubicBezTo>
                  <a:cubicBezTo>
                    <a:pt x="496" y="254"/>
                    <a:pt x="496" y="254"/>
                    <a:pt x="496" y="254"/>
                  </a:cubicBezTo>
                  <a:cubicBezTo>
                    <a:pt x="496" y="254"/>
                    <a:pt x="508" y="237"/>
                    <a:pt x="508" y="22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67" name="Malawi">
              <a:extLst>
                <a:ext uri="{FF2B5EF4-FFF2-40B4-BE49-F238E27FC236}">
                  <a16:creationId xmlns:a16="http://schemas.microsoft.com/office/drawing/2014/main" id="{F06E0EB0-431A-474A-BFE7-9C7824490BD2}"/>
                </a:ext>
              </a:extLst>
            </p:cNvPr>
            <p:cNvSpPr>
              <a:spLocks/>
            </p:cNvSpPr>
            <p:nvPr/>
          </p:nvSpPr>
          <p:spPr bwMode="gray">
            <a:xfrm>
              <a:off x="6808674" y="4343142"/>
              <a:ext cx="121441" cy="313193"/>
            </a:xfrm>
            <a:custGeom>
              <a:avLst/>
              <a:gdLst>
                <a:gd name="T0" fmla="*/ 156 w 162"/>
                <a:gd name="T1" fmla="*/ 287 h 416"/>
                <a:gd name="T2" fmla="*/ 136 w 162"/>
                <a:gd name="T3" fmla="*/ 260 h 416"/>
                <a:gd name="T4" fmla="*/ 110 w 162"/>
                <a:gd name="T5" fmla="*/ 222 h 416"/>
                <a:gd name="T6" fmla="*/ 101 w 162"/>
                <a:gd name="T7" fmla="*/ 220 h 416"/>
                <a:gd name="T8" fmla="*/ 105 w 162"/>
                <a:gd name="T9" fmla="*/ 229 h 416"/>
                <a:gd name="T10" fmla="*/ 114 w 162"/>
                <a:gd name="T11" fmla="*/ 237 h 416"/>
                <a:gd name="T12" fmla="*/ 113 w 162"/>
                <a:gd name="T13" fmla="*/ 264 h 416"/>
                <a:gd name="T14" fmla="*/ 105 w 162"/>
                <a:gd name="T15" fmla="*/ 253 h 416"/>
                <a:gd name="T16" fmla="*/ 90 w 162"/>
                <a:gd name="T17" fmla="*/ 257 h 416"/>
                <a:gd name="T18" fmla="*/ 86 w 162"/>
                <a:gd name="T19" fmla="*/ 234 h 416"/>
                <a:gd name="T20" fmla="*/ 81 w 162"/>
                <a:gd name="T21" fmla="*/ 220 h 416"/>
                <a:gd name="T22" fmla="*/ 81 w 162"/>
                <a:gd name="T23" fmla="*/ 195 h 416"/>
                <a:gd name="T24" fmla="*/ 64 w 162"/>
                <a:gd name="T25" fmla="*/ 171 h 416"/>
                <a:gd name="T26" fmla="*/ 59 w 162"/>
                <a:gd name="T27" fmla="*/ 154 h 416"/>
                <a:gd name="T28" fmla="*/ 77 w 162"/>
                <a:gd name="T29" fmla="*/ 126 h 416"/>
                <a:gd name="T30" fmla="*/ 84 w 162"/>
                <a:gd name="T31" fmla="*/ 108 h 416"/>
                <a:gd name="T32" fmla="*/ 81 w 162"/>
                <a:gd name="T33" fmla="*/ 90 h 416"/>
                <a:gd name="T34" fmla="*/ 78 w 162"/>
                <a:gd name="T35" fmla="*/ 51 h 416"/>
                <a:gd name="T36" fmla="*/ 64 w 162"/>
                <a:gd name="T37" fmla="*/ 37 h 416"/>
                <a:gd name="T38" fmla="*/ 60 w 162"/>
                <a:gd name="T39" fmla="*/ 10 h 416"/>
                <a:gd name="T40" fmla="*/ 41 w 162"/>
                <a:gd name="T41" fmla="*/ 10 h 416"/>
                <a:gd name="T42" fmla="*/ 35 w 162"/>
                <a:gd name="T43" fmla="*/ 0 h 416"/>
                <a:gd name="T44" fmla="*/ 20 w 162"/>
                <a:gd name="T45" fmla="*/ 1 h 416"/>
                <a:gd name="T46" fmla="*/ 20 w 162"/>
                <a:gd name="T47" fmla="*/ 9 h 416"/>
                <a:gd name="T48" fmla="*/ 35 w 162"/>
                <a:gd name="T49" fmla="*/ 16 h 416"/>
                <a:gd name="T50" fmla="*/ 37 w 162"/>
                <a:gd name="T51" fmla="*/ 42 h 416"/>
                <a:gd name="T52" fmla="*/ 46 w 162"/>
                <a:gd name="T53" fmla="*/ 41 h 416"/>
                <a:gd name="T54" fmla="*/ 46 w 162"/>
                <a:gd name="T55" fmla="*/ 54 h 416"/>
                <a:gd name="T56" fmla="*/ 52 w 162"/>
                <a:gd name="T57" fmla="*/ 64 h 416"/>
                <a:gd name="T58" fmla="*/ 30 w 162"/>
                <a:gd name="T59" fmla="*/ 75 h 416"/>
                <a:gd name="T60" fmla="*/ 30 w 162"/>
                <a:gd name="T61" fmla="*/ 86 h 416"/>
                <a:gd name="T62" fmla="*/ 37 w 162"/>
                <a:gd name="T63" fmla="*/ 92 h 416"/>
                <a:gd name="T64" fmla="*/ 33 w 162"/>
                <a:gd name="T65" fmla="*/ 105 h 416"/>
                <a:gd name="T66" fmla="*/ 34 w 162"/>
                <a:gd name="T67" fmla="*/ 153 h 416"/>
                <a:gd name="T68" fmla="*/ 42 w 162"/>
                <a:gd name="T69" fmla="*/ 157 h 416"/>
                <a:gd name="T70" fmla="*/ 14 w 162"/>
                <a:gd name="T71" fmla="*/ 175 h 416"/>
                <a:gd name="T72" fmla="*/ 16 w 162"/>
                <a:gd name="T73" fmla="*/ 200 h 416"/>
                <a:gd name="T74" fmla="*/ 1 w 162"/>
                <a:gd name="T75" fmla="*/ 226 h 416"/>
                <a:gd name="T76" fmla="*/ 23 w 162"/>
                <a:gd name="T77" fmla="*/ 245 h 416"/>
                <a:gd name="T78" fmla="*/ 44 w 162"/>
                <a:gd name="T79" fmla="*/ 277 h 416"/>
                <a:gd name="T80" fmla="*/ 64 w 162"/>
                <a:gd name="T81" fmla="*/ 274 h 416"/>
                <a:gd name="T82" fmla="*/ 80 w 162"/>
                <a:gd name="T83" fmla="*/ 270 h 416"/>
                <a:gd name="T84" fmla="*/ 83 w 162"/>
                <a:gd name="T85" fmla="*/ 290 h 416"/>
                <a:gd name="T86" fmla="*/ 88 w 162"/>
                <a:gd name="T87" fmla="*/ 298 h 416"/>
                <a:gd name="T88" fmla="*/ 85 w 162"/>
                <a:gd name="T89" fmla="*/ 319 h 416"/>
                <a:gd name="T90" fmla="*/ 75 w 162"/>
                <a:gd name="T91" fmla="*/ 322 h 416"/>
                <a:gd name="T92" fmla="*/ 83 w 162"/>
                <a:gd name="T93" fmla="*/ 335 h 416"/>
                <a:gd name="T94" fmla="*/ 70 w 162"/>
                <a:gd name="T95" fmla="*/ 350 h 416"/>
                <a:gd name="T96" fmla="*/ 77 w 162"/>
                <a:gd name="T97" fmla="*/ 353 h 416"/>
                <a:gd name="T98" fmla="*/ 77 w 162"/>
                <a:gd name="T99" fmla="*/ 370 h 416"/>
                <a:gd name="T100" fmla="*/ 109 w 162"/>
                <a:gd name="T101" fmla="*/ 396 h 416"/>
                <a:gd name="T102" fmla="*/ 107 w 162"/>
                <a:gd name="T103" fmla="*/ 414 h 416"/>
                <a:gd name="T104" fmla="*/ 121 w 162"/>
                <a:gd name="T105" fmla="*/ 389 h 416"/>
                <a:gd name="T106" fmla="*/ 113 w 162"/>
                <a:gd name="T107" fmla="*/ 373 h 416"/>
                <a:gd name="T108" fmla="*/ 143 w 162"/>
                <a:gd name="T109" fmla="*/ 356 h 416"/>
                <a:gd name="T110" fmla="*/ 145 w 162"/>
                <a:gd name="T111" fmla="*/ 314 h 416"/>
                <a:gd name="T112" fmla="*/ 156 w 162"/>
                <a:gd name="T113" fmla="*/ 287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416">
                  <a:moveTo>
                    <a:pt x="156" y="287"/>
                  </a:moveTo>
                  <a:cubicBezTo>
                    <a:pt x="150" y="278"/>
                    <a:pt x="140" y="268"/>
                    <a:pt x="136" y="260"/>
                  </a:cubicBezTo>
                  <a:cubicBezTo>
                    <a:pt x="132" y="252"/>
                    <a:pt x="114" y="225"/>
                    <a:pt x="110" y="222"/>
                  </a:cubicBezTo>
                  <a:cubicBezTo>
                    <a:pt x="108" y="221"/>
                    <a:pt x="104" y="221"/>
                    <a:pt x="101" y="220"/>
                  </a:cubicBezTo>
                  <a:cubicBezTo>
                    <a:pt x="101" y="225"/>
                    <a:pt x="103" y="228"/>
                    <a:pt x="105" y="229"/>
                  </a:cubicBezTo>
                  <a:cubicBezTo>
                    <a:pt x="110" y="231"/>
                    <a:pt x="114" y="237"/>
                    <a:pt x="114" y="237"/>
                  </a:cubicBezTo>
                  <a:cubicBezTo>
                    <a:pt x="114" y="237"/>
                    <a:pt x="119" y="262"/>
                    <a:pt x="113" y="264"/>
                  </a:cubicBezTo>
                  <a:cubicBezTo>
                    <a:pt x="107" y="266"/>
                    <a:pt x="105" y="253"/>
                    <a:pt x="105" y="253"/>
                  </a:cubicBezTo>
                  <a:cubicBezTo>
                    <a:pt x="105" y="253"/>
                    <a:pt x="93" y="259"/>
                    <a:pt x="90" y="257"/>
                  </a:cubicBezTo>
                  <a:cubicBezTo>
                    <a:pt x="87" y="255"/>
                    <a:pt x="87" y="241"/>
                    <a:pt x="86" y="234"/>
                  </a:cubicBezTo>
                  <a:cubicBezTo>
                    <a:pt x="85" y="227"/>
                    <a:pt x="83" y="224"/>
                    <a:pt x="81" y="220"/>
                  </a:cubicBezTo>
                  <a:cubicBezTo>
                    <a:pt x="79" y="216"/>
                    <a:pt x="81" y="203"/>
                    <a:pt x="81" y="195"/>
                  </a:cubicBezTo>
                  <a:cubicBezTo>
                    <a:pt x="81" y="187"/>
                    <a:pt x="76" y="181"/>
                    <a:pt x="64" y="171"/>
                  </a:cubicBezTo>
                  <a:cubicBezTo>
                    <a:pt x="52" y="161"/>
                    <a:pt x="61" y="163"/>
                    <a:pt x="59" y="154"/>
                  </a:cubicBezTo>
                  <a:cubicBezTo>
                    <a:pt x="57" y="145"/>
                    <a:pt x="67" y="137"/>
                    <a:pt x="77" y="126"/>
                  </a:cubicBezTo>
                  <a:cubicBezTo>
                    <a:pt x="87" y="115"/>
                    <a:pt x="83" y="113"/>
                    <a:pt x="84" y="108"/>
                  </a:cubicBezTo>
                  <a:cubicBezTo>
                    <a:pt x="85" y="103"/>
                    <a:pt x="81" y="98"/>
                    <a:pt x="81" y="90"/>
                  </a:cubicBezTo>
                  <a:cubicBezTo>
                    <a:pt x="81" y="82"/>
                    <a:pt x="79" y="67"/>
                    <a:pt x="78" y="51"/>
                  </a:cubicBezTo>
                  <a:cubicBezTo>
                    <a:pt x="77" y="35"/>
                    <a:pt x="75" y="44"/>
                    <a:pt x="64" y="37"/>
                  </a:cubicBezTo>
                  <a:cubicBezTo>
                    <a:pt x="53" y="30"/>
                    <a:pt x="61" y="21"/>
                    <a:pt x="60" y="10"/>
                  </a:cubicBezTo>
                  <a:cubicBezTo>
                    <a:pt x="41" y="10"/>
                    <a:pt x="41" y="10"/>
                    <a:pt x="41" y="10"/>
                  </a:cubicBezTo>
                  <a:cubicBezTo>
                    <a:pt x="35" y="0"/>
                    <a:pt x="35" y="0"/>
                    <a:pt x="35" y="0"/>
                  </a:cubicBezTo>
                  <a:cubicBezTo>
                    <a:pt x="20" y="1"/>
                    <a:pt x="20" y="1"/>
                    <a:pt x="20" y="1"/>
                  </a:cubicBezTo>
                  <a:cubicBezTo>
                    <a:pt x="20" y="9"/>
                    <a:pt x="20" y="9"/>
                    <a:pt x="20" y="9"/>
                  </a:cubicBezTo>
                  <a:cubicBezTo>
                    <a:pt x="20" y="9"/>
                    <a:pt x="34" y="9"/>
                    <a:pt x="35" y="16"/>
                  </a:cubicBezTo>
                  <a:cubicBezTo>
                    <a:pt x="36" y="23"/>
                    <a:pt x="34" y="42"/>
                    <a:pt x="37" y="42"/>
                  </a:cubicBezTo>
                  <a:cubicBezTo>
                    <a:pt x="40" y="42"/>
                    <a:pt x="46" y="41"/>
                    <a:pt x="46" y="41"/>
                  </a:cubicBezTo>
                  <a:cubicBezTo>
                    <a:pt x="46" y="54"/>
                    <a:pt x="46" y="54"/>
                    <a:pt x="46" y="54"/>
                  </a:cubicBezTo>
                  <a:cubicBezTo>
                    <a:pt x="46" y="54"/>
                    <a:pt x="58" y="57"/>
                    <a:pt x="52" y="64"/>
                  </a:cubicBezTo>
                  <a:cubicBezTo>
                    <a:pt x="46" y="71"/>
                    <a:pt x="30" y="75"/>
                    <a:pt x="30" y="75"/>
                  </a:cubicBezTo>
                  <a:cubicBezTo>
                    <a:pt x="30" y="86"/>
                    <a:pt x="30" y="86"/>
                    <a:pt x="30" y="86"/>
                  </a:cubicBezTo>
                  <a:cubicBezTo>
                    <a:pt x="37" y="92"/>
                    <a:pt x="37" y="92"/>
                    <a:pt x="37" y="92"/>
                  </a:cubicBezTo>
                  <a:cubicBezTo>
                    <a:pt x="33" y="105"/>
                    <a:pt x="33" y="105"/>
                    <a:pt x="33" y="105"/>
                  </a:cubicBezTo>
                  <a:cubicBezTo>
                    <a:pt x="34" y="153"/>
                    <a:pt x="34" y="153"/>
                    <a:pt x="34" y="153"/>
                  </a:cubicBezTo>
                  <a:cubicBezTo>
                    <a:pt x="34" y="153"/>
                    <a:pt x="45" y="150"/>
                    <a:pt x="42" y="157"/>
                  </a:cubicBezTo>
                  <a:cubicBezTo>
                    <a:pt x="39" y="164"/>
                    <a:pt x="14" y="175"/>
                    <a:pt x="14" y="175"/>
                  </a:cubicBezTo>
                  <a:cubicBezTo>
                    <a:pt x="16" y="200"/>
                    <a:pt x="16" y="200"/>
                    <a:pt x="16" y="200"/>
                  </a:cubicBezTo>
                  <a:cubicBezTo>
                    <a:pt x="16" y="200"/>
                    <a:pt x="0" y="223"/>
                    <a:pt x="1" y="226"/>
                  </a:cubicBezTo>
                  <a:cubicBezTo>
                    <a:pt x="2" y="229"/>
                    <a:pt x="23" y="245"/>
                    <a:pt x="23" y="245"/>
                  </a:cubicBezTo>
                  <a:cubicBezTo>
                    <a:pt x="44" y="277"/>
                    <a:pt x="44" y="277"/>
                    <a:pt x="44" y="277"/>
                  </a:cubicBezTo>
                  <a:cubicBezTo>
                    <a:pt x="64" y="274"/>
                    <a:pt x="64" y="274"/>
                    <a:pt x="64" y="274"/>
                  </a:cubicBezTo>
                  <a:cubicBezTo>
                    <a:pt x="64" y="274"/>
                    <a:pt x="74" y="267"/>
                    <a:pt x="80" y="270"/>
                  </a:cubicBezTo>
                  <a:cubicBezTo>
                    <a:pt x="80" y="270"/>
                    <a:pt x="84" y="281"/>
                    <a:pt x="83" y="290"/>
                  </a:cubicBezTo>
                  <a:cubicBezTo>
                    <a:pt x="82" y="299"/>
                    <a:pt x="88" y="298"/>
                    <a:pt x="88" y="298"/>
                  </a:cubicBezTo>
                  <a:cubicBezTo>
                    <a:pt x="85" y="319"/>
                    <a:pt x="85" y="319"/>
                    <a:pt x="85" y="319"/>
                  </a:cubicBezTo>
                  <a:cubicBezTo>
                    <a:pt x="75" y="322"/>
                    <a:pt x="75" y="322"/>
                    <a:pt x="75" y="322"/>
                  </a:cubicBezTo>
                  <a:cubicBezTo>
                    <a:pt x="83" y="335"/>
                    <a:pt x="83" y="335"/>
                    <a:pt x="83" y="335"/>
                  </a:cubicBezTo>
                  <a:cubicBezTo>
                    <a:pt x="83" y="335"/>
                    <a:pt x="68" y="347"/>
                    <a:pt x="70" y="350"/>
                  </a:cubicBezTo>
                  <a:cubicBezTo>
                    <a:pt x="72" y="353"/>
                    <a:pt x="77" y="353"/>
                    <a:pt x="77" y="353"/>
                  </a:cubicBezTo>
                  <a:cubicBezTo>
                    <a:pt x="77" y="370"/>
                    <a:pt x="77" y="370"/>
                    <a:pt x="77" y="370"/>
                  </a:cubicBezTo>
                  <a:cubicBezTo>
                    <a:pt x="77" y="370"/>
                    <a:pt x="108" y="390"/>
                    <a:pt x="109" y="396"/>
                  </a:cubicBezTo>
                  <a:cubicBezTo>
                    <a:pt x="110" y="402"/>
                    <a:pt x="96" y="412"/>
                    <a:pt x="107" y="414"/>
                  </a:cubicBezTo>
                  <a:cubicBezTo>
                    <a:pt x="118" y="416"/>
                    <a:pt x="125" y="399"/>
                    <a:pt x="121" y="389"/>
                  </a:cubicBezTo>
                  <a:cubicBezTo>
                    <a:pt x="117" y="379"/>
                    <a:pt x="107" y="391"/>
                    <a:pt x="113" y="373"/>
                  </a:cubicBezTo>
                  <a:cubicBezTo>
                    <a:pt x="119" y="355"/>
                    <a:pt x="137" y="363"/>
                    <a:pt x="143" y="356"/>
                  </a:cubicBezTo>
                  <a:cubicBezTo>
                    <a:pt x="149" y="349"/>
                    <a:pt x="145" y="314"/>
                    <a:pt x="145" y="314"/>
                  </a:cubicBezTo>
                  <a:cubicBezTo>
                    <a:pt x="145" y="314"/>
                    <a:pt x="162" y="296"/>
                    <a:pt x="156" y="28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68" name="Zambia">
              <a:extLst>
                <a:ext uri="{FF2B5EF4-FFF2-40B4-BE49-F238E27FC236}">
                  <a16:creationId xmlns:a16="http://schemas.microsoft.com/office/drawing/2014/main" id="{720ABCB0-1435-4F27-9A4F-816429952698}"/>
                </a:ext>
              </a:extLst>
            </p:cNvPr>
            <p:cNvSpPr>
              <a:spLocks/>
            </p:cNvSpPr>
            <p:nvPr/>
          </p:nvSpPr>
          <p:spPr bwMode="gray">
            <a:xfrm>
              <a:off x="6429433" y="4292009"/>
              <a:ext cx="421852" cy="402677"/>
            </a:xfrm>
            <a:custGeom>
              <a:avLst/>
              <a:gdLst>
                <a:gd name="T0" fmla="*/ 551 w 563"/>
                <a:gd name="T1" fmla="*/ 109 h 536"/>
                <a:gd name="T2" fmla="*/ 540 w 563"/>
                <a:gd name="T3" fmla="*/ 84 h 536"/>
                <a:gd name="T4" fmla="*/ 525 w 563"/>
                <a:gd name="T5" fmla="*/ 69 h 536"/>
                <a:gd name="T6" fmla="*/ 502 w 563"/>
                <a:gd name="T7" fmla="*/ 60 h 536"/>
                <a:gd name="T8" fmla="*/ 485 w 563"/>
                <a:gd name="T9" fmla="*/ 51 h 536"/>
                <a:gd name="T10" fmla="*/ 461 w 563"/>
                <a:gd name="T11" fmla="*/ 38 h 536"/>
                <a:gd name="T12" fmla="*/ 436 w 563"/>
                <a:gd name="T13" fmla="*/ 26 h 536"/>
                <a:gd name="T14" fmla="*/ 419 w 563"/>
                <a:gd name="T15" fmla="*/ 25 h 536"/>
                <a:gd name="T16" fmla="*/ 402 w 563"/>
                <a:gd name="T17" fmla="*/ 0 h 536"/>
                <a:gd name="T18" fmla="*/ 333 w 563"/>
                <a:gd name="T19" fmla="*/ 15 h 536"/>
                <a:gd name="T20" fmla="*/ 306 w 563"/>
                <a:gd name="T21" fmla="*/ 57 h 536"/>
                <a:gd name="T22" fmla="*/ 320 w 563"/>
                <a:gd name="T23" fmla="*/ 87 h 536"/>
                <a:gd name="T24" fmla="*/ 304 w 563"/>
                <a:gd name="T25" fmla="*/ 189 h 536"/>
                <a:gd name="T26" fmla="*/ 351 w 563"/>
                <a:gd name="T27" fmla="*/ 230 h 536"/>
                <a:gd name="T28" fmla="*/ 364 w 563"/>
                <a:gd name="T29" fmla="*/ 214 h 536"/>
                <a:gd name="T30" fmla="*/ 367 w 563"/>
                <a:gd name="T31" fmla="*/ 282 h 536"/>
                <a:gd name="T32" fmla="*/ 344 w 563"/>
                <a:gd name="T33" fmla="*/ 281 h 536"/>
                <a:gd name="T34" fmla="*/ 324 w 563"/>
                <a:gd name="T35" fmla="*/ 251 h 536"/>
                <a:gd name="T36" fmla="*/ 305 w 563"/>
                <a:gd name="T37" fmla="*/ 228 h 536"/>
                <a:gd name="T38" fmla="*/ 282 w 563"/>
                <a:gd name="T39" fmla="*/ 216 h 536"/>
                <a:gd name="T40" fmla="*/ 267 w 563"/>
                <a:gd name="T41" fmla="*/ 203 h 536"/>
                <a:gd name="T42" fmla="*/ 246 w 563"/>
                <a:gd name="T43" fmla="*/ 179 h 536"/>
                <a:gd name="T44" fmla="*/ 165 w 563"/>
                <a:gd name="T45" fmla="*/ 188 h 536"/>
                <a:gd name="T46" fmla="*/ 128 w 563"/>
                <a:gd name="T47" fmla="*/ 168 h 536"/>
                <a:gd name="T48" fmla="*/ 117 w 563"/>
                <a:gd name="T49" fmla="*/ 151 h 536"/>
                <a:gd name="T50" fmla="*/ 101 w 563"/>
                <a:gd name="T51" fmla="*/ 144 h 536"/>
                <a:gd name="T52" fmla="*/ 107 w 563"/>
                <a:gd name="T53" fmla="*/ 178 h 536"/>
                <a:gd name="T54" fmla="*/ 98 w 563"/>
                <a:gd name="T55" fmla="*/ 218 h 536"/>
                <a:gd name="T56" fmla="*/ 93 w 563"/>
                <a:gd name="T57" fmla="*/ 232 h 536"/>
                <a:gd name="T58" fmla="*/ 84 w 563"/>
                <a:gd name="T59" fmla="*/ 262 h 536"/>
                <a:gd name="T60" fmla="*/ 0 w 563"/>
                <a:gd name="T61" fmla="*/ 427 h 536"/>
                <a:gd name="T62" fmla="*/ 6 w 563"/>
                <a:gd name="T63" fmla="*/ 449 h 536"/>
                <a:gd name="T64" fmla="*/ 79 w 563"/>
                <a:gd name="T65" fmla="*/ 511 h 536"/>
                <a:gd name="T66" fmla="*/ 108 w 563"/>
                <a:gd name="T67" fmla="*/ 498 h 536"/>
                <a:gd name="T68" fmla="*/ 138 w 563"/>
                <a:gd name="T69" fmla="*/ 504 h 536"/>
                <a:gd name="T70" fmla="*/ 177 w 563"/>
                <a:gd name="T71" fmla="*/ 517 h 536"/>
                <a:gd name="T72" fmla="*/ 202 w 563"/>
                <a:gd name="T73" fmla="*/ 521 h 536"/>
                <a:gd name="T74" fmla="*/ 267 w 563"/>
                <a:gd name="T75" fmla="*/ 491 h 536"/>
                <a:gd name="T76" fmla="*/ 323 w 563"/>
                <a:gd name="T77" fmla="*/ 449 h 536"/>
                <a:gd name="T78" fmla="*/ 356 w 563"/>
                <a:gd name="T79" fmla="*/ 405 h 536"/>
                <a:gd name="T80" fmla="*/ 395 w 563"/>
                <a:gd name="T81" fmla="*/ 385 h 536"/>
                <a:gd name="T82" fmla="*/ 411 w 563"/>
                <a:gd name="T83" fmla="*/ 362 h 536"/>
                <a:gd name="T84" fmla="*/ 475 w 563"/>
                <a:gd name="T85" fmla="*/ 338 h 536"/>
                <a:gd name="T86" fmla="*/ 506 w 563"/>
                <a:gd name="T87" fmla="*/ 294 h 536"/>
                <a:gd name="T88" fmla="*/ 519 w 563"/>
                <a:gd name="T89" fmla="*/ 243 h 536"/>
                <a:gd name="T90" fmla="*/ 539 w 563"/>
                <a:gd name="T91" fmla="*/ 221 h 536"/>
                <a:gd name="T92" fmla="*/ 542 w 563"/>
                <a:gd name="T93" fmla="*/ 160 h 536"/>
                <a:gd name="T94" fmla="*/ 535 w 563"/>
                <a:gd name="T95" fmla="*/ 143 h 536"/>
                <a:gd name="T96" fmla="*/ 551 w 563"/>
                <a:gd name="T97" fmla="*/ 122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536">
                  <a:moveTo>
                    <a:pt x="551" y="122"/>
                  </a:moveTo>
                  <a:cubicBezTo>
                    <a:pt x="551" y="109"/>
                    <a:pt x="551" y="109"/>
                    <a:pt x="551" y="109"/>
                  </a:cubicBezTo>
                  <a:cubicBezTo>
                    <a:pt x="551" y="109"/>
                    <a:pt x="545" y="110"/>
                    <a:pt x="542" y="110"/>
                  </a:cubicBezTo>
                  <a:cubicBezTo>
                    <a:pt x="539" y="110"/>
                    <a:pt x="541" y="91"/>
                    <a:pt x="540" y="84"/>
                  </a:cubicBezTo>
                  <a:cubicBezTo>
                    <a:pt x="539" y="77"/>
                    <a:pt x="525" y="77"/>
                    <a:pt x="525" y="77"/>
                  </a:cubicBezTo>
                  <a:cubicBezTo>
                    <a:pt x="525" y="69"/>
                    <a:pt x="525" y="69"/>
                    <a:pt x="525" y="69"/>
                  </a:cubicBezTo>
                  <a:cubicBezTo>
                    <a:pt x="514" y="59"/>
                    <a:pt x="514" y="59"/>
                    <a:pt x="514" y="59"/>
                  </a:cubicBezTo>
                  <a:cubicBezTo>
                    <a:pt x="502" y="60"/>
                    <a:pt x="502" y="60"/>
                    <a:pt x="502" y="60"/>
                  </a:cubicBezTo>
                  <a:cubicBezTo>
                    <a:pt x="500" y="49"/>
                    <a:pt x="500" y="49"/>
                    <a:pt x="500" y="49"/>
                  </a:cubicBezTo>
                  <a:cubicBezTo>
                    <a:pt x="500" y="49"/>
                    <a:pt x="490" y="55"/>
                    <a:pt x="485" y="51"/>
                  </a:cubicBezTo>
                  <a:cubicBezTo>
                    <a:pt x="480" y="47"/>
                    <a:pt x="473" y="38"/>
                    <a:pt x="473" y="38"/>
                  </a:cubicBezTo>
                  <a:cubicBezTo>
                    <a:pt x="473" y="38"/>
                    <a:pt x="464" y="41"/>
                    <a:pt x="461" y="38"/>
                  </a:cubicBezTo>
                  <a:cubicBezTo>
                    <a:pt x="458" y="35"/>
                    <a:pt x="456" y="23"/>
                    <a:pt x="456" y="23"/>
                  </a:cubicBezTo>
                  <a:cubicBezTo>
                    <a:pt x="456" y="23"/>
                    <a:pt x="444" y="27"/>
                    <a:pt x="436" y="26"/>
                  </a:cubicBezTo>
                  <a:cubicBezTo>
                    <a:pt x="434" y="31"/>
                    <a:pt x="431" y="36"/>
                    <a:pt x="428" y="38"/>
                  </a:cubicBezTo>
                  <a:cubicBezTo>
                    <a:pt x="420" y="42"/>
                    <a:pt x="419" y="25"/>
                    <a:pt x="419" y="25"/>
                  </a:cubicBezTo>
                  <a:cubicBezTo>
                    <a:pt x="419" y="25"/>
                    <a:pt x="411" y="20"/>
                    <a:pt x="400" y="16"/>
                  </a:cubicBezTo>
                  <a:cubicBezTo>
                    <a:pt x="393" y="13"/>
                    <a:pt x="398" y="6"/>
                    <a:pt x="402" y="0"/>
                  </a:cubicBezTo>
                  <a:cubicBezTo>
                    <a:pt x="394" y="4"/>
                    <a:pt x="387" y="6"/>
                    <a:pt x="383" y="7"/>
                  </a:cubicBezTo>
                  <a:cubicBezTo>
                    <a:pt x="370" y="10"/>
                    <a:pt x="333" y="15"/>
                    <a:pt x="333" y="15"/>
                  </a:cubicBezTo>
                  <a:cubicBezTo>
                    <a:pt x="333" y="15"/>
                    <a:pt x="333" y="28"/>
                    <a:pt x="333" y="35"/>
                  </a:cubicBezTo>
                  <a:cubicBezTo>
                    <a:pt x="333" y="42"/>
                    <a:pt x="306" y="57"/>
                    <a:pt x="306" y="57"/>
                  </a:cubicBezTo>
                  <a:cubicBezTo>
                    <a:pt x="306" y="57"/>
                    <a:pt x="312" y="64"/>
                    <a:pt x="315" y="66"/>
                  </a:cubicBezTo>
                  <a:cubicBezTo>
                    <a:pt x="318" y="68"/>
                    <a:pt x="320" y="87"/>
                    <a:pt x="320" y="87"/>
                  </a:cubicBezTo>
                  <a:cubicBezTo>
                    <a:pt x="320" y="87"/>
                    <a:pt x="324" y="121"/>
                    <a:pt x="324" y="135"/>
                  </a:cubicBezTo>
                  <a:cubicBezTo>
                    <a:pt x="324" y="149"/>
                    <a:pt x="302" y="171"/>
                    <a:pt x="304" y="189"/>
                  </a:cubicBezTo>
                  <a:cubicBezTo>
                    <a:pt x="306" y="207"/>
                    <a:pt x="317" y="202"/>
                    <a:pt x="323" y="209"/>
                  </a:cubicBezTo>
                  <a:cubicBezTo>
                    <a:pt x="329" y="216"/>
                    <a:pt x="341" y="230"/>
                    <a:pt x="351" y="230"/>
                  </a:cubicBezTo>
                  <a:cubicBezTo>
                    <a:pt x="361" y="230"/>
                    <a:pt x="358" y="217"/>
                    <a:pt x="358" y="217"/>
                  </a:cubicBezTo>
                  <a:cubicBezTo>
                    <a:pt x="364" y="214"/>
                    <a:pt x="364" y="214"/>
                    <a:pt x="364" y="214"/>
                  </a:cubicBezTo>
                  <a:cubicBezTo>
                    <a:pt x="372" y="214"/>
                    <a:pt x="372" y="214"/>
                    <a:pt x="372" y="214"/>
                  </a:cubicBezTo>
                  <a:cubicBezTo>
                    <a:pt x="372" y="214"/>
                    <a:pt x="373" y="279"/>
                    <a:pt x="367" y="282"/>
                  </a:cubicBezTo>
                  <a:cubicBezTo>
                    <a:pt x="361" y="285"/>
                    <a:pt x="359" y="271"/>
                    <a:pt x="359" y="271"/>
                  </a:cubicBezTo>
                  <a:cubicBezTo>
                    <a:pt x="344" y="281"/>
                    <a:pt x="344" y="281"/>
                    <a:pt x="344" y="281"/>
                  </a:cubicBezTo>
                  <a:cubicBezTo>
                    <a:pt x="332" y="281"/>
                    <a:pt x="332" y="281"/>
                    <a:pt x="332" y="281"/>
                  </a:cubicBezTo>
                  <a:cubicBezTo>
                    <a:pt x="332" y="281"/>
                    <a:pt x="329" y="258"/>
                    <a:pt x="324" y="251"/>
                  </a:cubicBezTo>
                  <a:cubicBezTo>
                    <a:pt x="319" y="244"/>
                    <a:pt x="313" y="247"/>
                    <a:pt x="313" y="247"/>
                  </a:cubicBezTo>
                  <a:cubicBezTo>
                    <a:pt x="313" y="247"/>
                    <a:pt x="311" y="236"/>
                    <a:pt x="305" y="228"/>
                  </a:cubicBezTo>
                  <a:cubicBezTo>
                    <a:pt x="299" y="220"/>
                    <a:pt x="294" y="228"/>
                    <a:pt x="290" y="228"/>
                  </a:cubicBezTo>
                  <a:cubicBezTo>
                    <a:pt x="286" y="228"/>
                    <a:pt x="287" y="220"/>
                    <a:pt x="282" y="216"/>
                  </a:cubicBezTo>
                  <a:cubicBezTo>
                    <a:pt x="277" y="212"/>
                    <a:pt x="275" y="218"/>
                    <a:pt x="267" y="217"/>
                  </a:cubicBezTo>
                  <a:cubicBezTo>
                    <a:pt x="259" y="216"/>
                    <a:pt x="267" y="207"/>
                    <a:pt x="267" y="203"/>
                  </a:cubicBezTo>
                  <a:cubicBezTo>
                    <a:pt x="267" y="199"/>
                    <a:pt x="257" y="199"/>
                    <a:pt x="253" y="194"/>
                  </a:cubicBezTo>
                  <a:cubicBezTo>
                    <a:pt x="249" y="189"/>
                    <a:pt x="258" y="184"/>
                    <a:pt x="246" y="179"/>
                  </a:cubicBezTo>
                  <a:cubicBezTo>
                    <a:pt x="234" y="174"/>
                    <a:pt x="237" y="200"/>
                    <a:pt x="232" y="204"/>
                  </a:cubicBezTo>
                  <a:cubicBezTo>
                    <a:pt x="227" y="208"/>
                    <a:pt x="175" y="195"/>
                    <a:pt x="165" y="188"/>
                  </a:cubicBezTo>
                  <a:cubicBezTo>
                    <a:pt x="155" y="181"/>
                    <a:pt x="159" y="162"/>
                    <a:pt x="159" y="162"/>
                  </a:cubicBezTo>
                  <a:cubicBezTo>
                    <a:pt x="128" y="168"/>
                    <a:pt x="128" y="168"/>
                    <a:pt x="128" y="168"/>
                  </a:cubicBezTo>
                  <a:cubicBezTo>
                    <a:pt x="128" y="168"/>
                    <a:pt x="142" y="178"/>
                    <a:pt x="125" y="177"/>
                  </a:cubicBezTo>
                  <a:cubicBezTo>
                    <a:pt x="108" y="176"/>
                    <a:pt x="117" y="151"/>
                    <a:pt x="117" y="151"/>
                  </a:cubicBezTo>
                  <a:cubicBezTo>
                    <a:pt x="106" y="153"/>
                    <a:pt x="106" y="153"/>
                    <a:pt x="106" y="153"/>
                  </a:cubicBezTo>
                  <a:cubicBezTo>
                    <a:pt x="101" y="144"/>
                    <a:pt x="101" y="144"/>
                    <a:pt x="101" y="144"/>
                  </a:cubicBezTo>
                  <a:cubicBezTo>
                    <a:pt x="96" y="154"/>
                    <a:pt x="96" y="154"/>
                    <a:pt x="96" y="154"/>
                  </a:cubicBezTo>
                  <a:cubicBezTo>
                    <a:pt x="96" y="154"/>
                    <a:pt x="110" y="175"/>
                    <a:pt x="107" y="178"/>
                  </a:cubicBezTo>
                  <a:cubicBezTo>
                    <a:pt x="104" y="181"/>
                    <a:pt x="96" y="183"/>
                    <a:pt x="96" y="183"/>
                  </a:cubicBezTo>
                  <a:cubicBezTo>
                    <a:pt x="98" y="218"/>
                    <a:pt x="98" y="218"/>
                    <a:pt x="98" y="218"/>
                  </a:cubicBezTo>
                  <a:cubicBezTo>
                    <a:pt x="106" y="229"/>
                    <a:pt x="106" y="229"/>
                    <a:pt x="106" y="229"/>
                  </a:cubicBezTo>
                  <a:cubicBezTo>
                    <a:pt x="93" y="232"/>
                    <a:pt x="93" y="232"/>
                    <a:pt x="93" y="232"/>
                  </a:cubicBezTo>
                  <a:cubicBezTo>
                    <a:pt x="93" y="232"/>
                    <a:pt x="99" y="248"/>
                    <a:pt x="97" y="255"/>
                  </a:cubicBezTo>
                  <a:cubicBezTo>
                    <a:pt x="95" y="262"/>
                    <a:pt x="84" y="262"/>
                    <a:pt x="84" y="262"/>
                  </a:cubicBezTo>
                  <a:cubicBezTo>
                    <a:pt x="1" y="260"/>
                    <a:pt x="1" y="260"/>
                    <a:pt x="1" y="260"/>
                  </a:cubicBezTo>
                  <a:cubicBezTo>
                    <a:pt x="0" y="427"/>
                    <a:pt x="0" y="427"/>
                    <a:pt x="0" y="427"/>
                  </a:cubicBezTo>
                  <a:cubicBezTo>
                    <a:pt x="6" y="437"/>
                    <a:pt x="6" y="437"/>
                    <a:pt x="6" y="437"/>
                  </a:cubicBezTo>
                  <a:cubicBezTo>
                    <a:pt x="6" y="449"/>
                    <a:pt x="6" y="449"/>
                    <a:pt x="6" y="449"/>
                  </a:cubicBezTo>
                  <a:cubicBezTo>
                    <a:pt x="64" y="507"/>
                    <a:pt x="64" y="507"/>
                    <a:pt x="64" y="507"/>
                  </a:cubicBezTo>
                  <a:cubicBezTo>
                    <a:pt x="79" y="511"/>
                    <a:pt x="79" y="511"/>
                    <a:pt x="79" y="511"/>
                  </a:cubicBezTo>
                  <a:cubicBezTo>
                    <a:pt x="92" y="503"/>
                    <a:pt x="92" y="503"/>
                    <a:pt x="92" y="503"/>
                  </a:cubicBezTo>
                  <a:cubicBezTo>
                    <a:pt x="92" y="503"/>
                    <a:pt x="99" y="498"/>
                    <a:pt x="108" y="498"/>
                  </a:cubicBezTo>
                  <a:cubicBezTo>
                    <a:pt x="117" y="498"/>
                    <a:pt x="118" y="506"/>
                    <a:pt x="118" y="506"/>
                  </a:cubicBezTo>
                  <a:cubicBezTo>
                    <a:pt x="138" y="504"/>
                    <a:pt x="138" y="504"/>
                    <a:pt x="138" y="504"/>
                  </a:cubicBezTo>
                  <a:cubicBezTo>
                    <a:pt x="151" y="517"/>
                    <a:pt x="151" y="517"/>
                    <a:pt x="151" y="517"/>
                  </a:cubicBezTo>
                  <a:cubicBezTo>
                    <a:pt x="151" y="517"/>
                    <a:pt x="175" y="513"/>
                    <a:pt x="177" y="517"/>
                  </a:cubicBezTo>
                  <a:cubicBezTo>
                    <a:pt x="179" y="521"/>
                    <a:pt x="185" y="527"/>
                    <a:pt x="189" y="527"/>
                  </a:cubicBezTo>
                  <a:cubicBezTo>
                    <a:pt x="193" y="527"/>
                    <a:pt x="195" y="515"/>
                    <a:pt x="202" y="521"/>
                  </a:cubicBezTo>
                  <a:cubicBezTo>
                    <a:pt x="209" y="527"/>
                    <a:pt x="210" y="536"/>
                    <a:pt x="228" y="527"/>
                  </a:cubicBezTo>
                  <a:cubicBezTo>
                    <a:pt x="246" y="518"/>
                    <a:pt x="267" y="491"/>
                    <a:pt x="267" y="491"/>
                  </a:cubicBezTo>
                  <a:cubicBezTo>
                    <a:pt x="267" y="491"/>
                    <a:pt x="269" y="475"/>
                    <a:pt x="276" y="468"/>
                  </a:cubicBezTo>
                  <a:cubicBezTo>
                    <a:pt x="283" y="461"/>
                    <a:pt x="322" y="450"/>
                    <a:pt x="323" y="449"/>
                  </a:cubicBezTo>
                  <a:cubicBezTo>
                    <a:pt x="324" y="448"/>
                    <a:pt x="321" y="425"/>
                    <a:pt x="321" y="425"/>
                  </a:cubicBezTo>
                  <a:cubicBezTo>
                    <a:pt x="321" y="425"/>
                    <a:pt x="339" y="411"/>
                    <a:pt x="356" y="405"/>
                  </a:cubicBezTo>
                  <a:cubicBezTo>
                    <a:pt x="369" y="400"/>
                    <a:pt x="387" y="400"/>
                    <a:pt x="396" y="401"/>
                  </a:cubicBezTo>
                  <a:cubicBezTo>
                    <a:pt x="395" y="385"/>
                    <a:pt x="395" y="385"/>
                    <a:pt x="395" y="385"/>
                  </a:cubicBezTo>
                  <a:cubicBezTo>
                    <a:pt x="395" y="385"/>
                    <a:pt x="380" y="371"/>
                    <a:pt x="385" y="367"/>
                  </a:cubicBezTo>
                  <a:cubicBezTo>
                    <a:pt x="391" y="363"/>
                    <a:pt x="411" y="362"/>
                    <a:pt x="411" y="362"/>
                  </a:cubicBezTo>
                  <a:cubicBezTo>
                    <a:pt x="423" y="351"/>
                    <a:pt x="423" y="351"/>
                    <a:pt x="423" y="351"/>
                  </a:cubicBezTo>
                  <a:cubicBezTo>
                    <a:pt x="423" y="351"/>
                    <a:pt x="465" y="343"/>
                    <a:pt x="475" y="338"/>
                  </a:cubicBezTo>
                  <a:cubicBezTo>
                    <a:pt x="484" y="333"/>
                    <a:pt x="528" y="313"/>
                    <a:pt x="528" y="313"/>
                  </a:cubicBezTo>
                  <a:cubicBezTo>
                    <a:pt x="528" y="313"/>
                    <a:pt x="507" y="297"/>
                    <a:pt x="506" y="294"/>
                  </a:cubicBezTo>
                  <a:cubicBezTo>
                    <a:pt x="505" y="291"/>
                    <a:pt x="521" y="268"/>
                    <a:pt x="521" y="268"/>
                  </a:cubicBezTo>
                  <a:cubicBezTo>
                    <a:pt x="519" y="243"/>
                    <a:pt x="519" y="243"/>
                    <a:pt x="519" y="243"/>
                  </a:cubicBezTo>
                  <a:cubicBezTo>
                    <a:pt x="519" y="243"/>
                    <a:pt x="544" y="232"/>
                    <a:pt x="547" y="225"/>
                  </a:cubicBezTo>
                  <a:cubicBezTo>
                    <a:pt x="550" y="218"/>
                    <a:pt x="539" y="221"/>
                    <a:pt x="539" y="221"/>
                  </a:cubicBezTo>
                  <a:cubicBezTo>
                    <a:pt x="538" y="173"/>
                    <a:pt x="538" y="173"/>
                    <a:pt x="538" y="173"/>
                  </a:cubicBezTo>
                  <a:cubicBezTo>
                    <a:pt x="542" y="160"/>
                    <a:pt x="542" y="160"/>
                    <a:pt x="542" y="160"/>
                  </a:cubicBezTo>
                  <a:cubicBezTo>
                    <a:pt x="535" y="154"/>
                    <a:pt x="535" y="154"/>
                    <a:pt x="535" y="154"/>
                  </a:cubicBezTo>
                  <a:cubicBezTo>
                    <a:pt x="535" y="143"/>
                    <a:pt x="535" y="143"/>
                    <a:pt x="535" y="143"/>
                  </a:cubicBezTo>
                  <a:cubicBezTo>
                    <a:pt x="535" y="143"/>
                    <a:pt x="551" y="139"/>
                    <a:pt x="557" y="132"/>
                  </a:cubicBezTo>
                  <a:cubicBezTo>
                    <a:pt x="563" y="125"/>
                    <a:pt x="551" y="122"/>
                    <a:pt x="551" y="12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69" name="Congo-Kinshasa">
              <a:extLst>
                <a:ext uri="{FF2B5EF4-FFF2-40B4-BE49-F238E27FC236}">
                  <a16:creationId xmlns:a16="http://schemas.microsoft.com/office/drawing/2014/main" id="{E6A95347-CA45-4CEA-8FBB-52542F006568}"/>
                </a:ext>
              </a:extLst>
            </p:cNvPr>
            <p:cNvSpPr>
              <a:spLocks/>
            </p:cNvSpPr>
            <p:nvPr/>
          </p:nvSpPr>
          <p:spPr bwMode="gray">
            <a:xfrm>
              <a:off x="6088543" y="3744453"/>
              <a:ext cx="677519" cy="762742"/>
            </a:xfrm>
            <a:custGeom>
              <a:avLst/>
              <a:gdLst>
                <a:gd name="T0" fmla="*/ 838 w 902"/>
                <a:gd name="T1" fmla="*/ 264 h 1016"/>
                <a:gd name="T2" fmla="*/ 853 w 902"/>
                <a:gd name="T3" fmla="*/ 230 h 1016"/>
                <a:gd name="T4" fmla="*/ 890 w 902"/>
                <a:gd name="T5" fmla="*/ 163 h 1016"/>
                <a:gd name="T6" fmla="*/ 873 w 902"/>
                <a:gd name="T7" fmla="*/ 127 h 1016"/>
                <a:gd name="T8" fmla="*/ 869 w 902"/>
                <a:gd name="T9" fmla="*/ 98 h 1016"/>
                <a:gd name="T10" fmla="*/ 820 w 902"/>
                <a:gd name="T11" fmla="*/ 39 h 1016"/>
                <a:gd name="T12" fmla="*/ 765 w 902"/>
                <a:gd name="T13" fmla="*/ 61 h 1016"/>
                <a:gd name="T14" fmla="*/ 713 w 902"/>
                <a:gd name="T15" fmla="*/ 13 h 1016"/>
                <a:gd name="T16" fmla="*/ 659 w 902"/>
                <a:gd name="T17" fmla="*/ 10 h 1016"/>
                <a:gd name="T18" fmla="*/ 611 w 902"/>
                <a:gd name="T19" fmla="*/ 23 h 1016"/>
                <a:gd name="T20" fmla="*/ 560 w 902"/>
                <a:gd name="T21" fmla="*/ 32 h 1016"/>
                <a:gd name="T22" fmla="*/ 509 w 902"/>
                <a:gd name="T23" fmla="*/ 30 h 1016"/>
                <a:gd name="T24" fmla="*/ 462 w 902"/>
                <a:gd name="T25" fmla="*/ 63 h 1016"/>
                <a:gd name="T26" fmla="*/ 394 w 902"/>
                <a:gd name="T27" fmla="*/ 53 h 1016"/>
                <a:gd name="T28" fmla="*/ 346 w 902"/>
                <a:gd name="T29" fmla="*/ 15 h 1016"/>
                <a:gd name="T30" fmla="*/ 302 w 902"/>
                <a:gd name="T31" fmla="*/ 72 h 1016"/>
                <a:gd name="T32" fmla="*/ 301 w 902"/>
                <a:gd name="T33" fmla="*/ 103 h 1016"/>
                <a:gd name="T34" fmla="*/ 276 w 902"/>
                <a:gd name="T35" fmla="*/ 217 h 1016"/>
                <a:gd name="T36" fmla="*/ 262 w 902"/>
                <a:gd name="T37" fmla="*/ 289 h 1016"/>
                <a:gd name="T38" fmla="*/ 213 w 902"/>
                <a:gd name="T39" fmla="*/ 359 h 1016"/>
                <a:gd name="T40" fmla="*/ 187 w 902"/>
                <a:gd name="T41" fmla="*/ 477 h 1016"/>
                <a:gd name="T42" fmla="*/ 129 w 902"/>
                <a:gd name="T43" fmla="*/ 540 h 1016"/>
                <a:gd name="T44" fmla="*/ 83 w 902"/>
                <a:gd name="T45" fmla="*/ 533 h 1016"/>
                <a:gd name="T46" fmla="*/ 43 w 902"/>
                <a:gd name="T47" fmla="*/ 537 h 1016"/>
                <a:gd name="T48" fmla="*/ 9 w 902"/>
                <a:gd name="T49" fmla="*/ 565 h 1016"/>
                <a:gd name="T50" fmla="*/ 12 w 902"/>
                <a:gd name="T51" fmla="*/ 617 h 1016"/>
                <a:gd name="T52" fmla="*/ 57 w 902"/>
                <a:gd name="T53" fmla="*/ 607 h 1016"/>
                <a:gd name="T54" fmla="*/ 98 w 902"/>
                <a:gd name="T55" fmla="*/ 611 h 1016"/>
                <a:gd name="T56" fmla="*/ 153 w 902"/>
                <a:gd name="T57" fmla="*/ 609 h 1016"/>
                <a:gd name="T58" fmla="*/ 200 w 902"/>
                <a:gd name="T59" fmla="*/ 608 h 1016"/>
                <a:gd name="T60" fmla="*/ 223 w 902"/>
                <a:gd name="T61" fmla="*/ 664 h 1016"/>
                <a:gd name="T62" fmla="*/ 240 w 902"/>
                <a:gd name="T63" fmla="*/ 709 h 1016"/>
                <a:gd name="T64" fmla="*/ 270 w 902"/>
                <a:gd name="T65" fmla="*/ 726 h 1016"/>
                <a:gd name="T66" fmla="*/ 296 w 902"/>
                <a:gd name="T67" fmla="*/ 724 h 1016"/>
                <a:gd name="T68" fmla="*/ 337 w 902"/>
                <a:gd name="T69" fmla="*/ 720 h 1016"/>
                <a:gd name="T70" fmla="*/ 343 w 902"/>
                <a:gd name="T71" fmla="*/ 672 h 1016"/>
                <a:gd name="T72" fmla="*/ 391 w 902"/>
                <a:gd name="T73" fmla="*/ 678 h 1016"/>
                <a:gd name="T74" fmla="*/ 452 w 902"/>
                <a:gd name="T75" fmla="*/ 703 h 1016"/>
                <a:gd name="T76" fmla="*/ 461 w 902"/>
                <a:gd name="T77" fmla="*/ 747 h 1016"/>
                <a:gd name="T78" fmla="*/ 451 w 902"/>
                <a:gd name="T79" fmla="*/ 799 h 1016"/>
                <a:gd name="T80" fmla="*/ 471 w 902"/>
                <a:gd name="T81" fmla="*/ 869 h 1016"/>
                <a:gd name="T82" fmla="*/ 485 w 902"/>
                <a:gd name="T83" fmla="*/ 886 h 1016"/>
                <a:gd name="T84" fmla="*/ 526 w 902"/>
                <a:gd name="T85" fmla="*/ 880 h 1016"/>
                <a:gd name="T86" fmla="*/ 556 w 902"/>
                <a:gd name="T87" fmla="*/ 875 h 1016"/>
                <a:gd name="T88" fmla="*/ 580 w 902"/>
                <a:gd name="T89" fmla="*/ 908 h 1016"/>
                <a:gd name="T90" fmla="*/ 620 w 902"/>
                <a:gd name="T91" fmla="*/ 919 h 1016"/>
                <a:gd name="T92" fmla="*/ 708 w 902"/>
                <a:gd name="T93" fmla="*/ 925 h 1016"/>
                <a:gd name="T94" fmla="*/ 737 w 902"/>
                <a:gd name="T95" fmla="*/ 947 h 1016"/>
                <a:gd name="T96" fmla="*/ 768 w 902"/>
                <a:gd name="T97" fmla="*/ 978 h 1016"/>
                <a:gd name="T98" fmla="*/ 799 w 902"/>
                <a:gd name="T99" fmla="*/ 1012 h 1016"/>
                <a:gd name="T100" fmla="*/ 827 w 902"/>
                <a:gd name="T101" fmla="*/ 945 h 1016"/>
                <a:gd name="T102" fmla="*/ 806 w 902"/>
                <a:gd name="T103" fmla="*/ 961 h 1016"/>
                <a:gd name="T104" fmla="*/ 779 w 902"/>
                <a:gd name="T105" fmla="*/ 866 h 1016"/>
                <a:gd name="T106" fmla="*/ 761 w 902"/>
                <a:gd name="T107" fmla="*/ 788 h 1016"/>
                <a:gd name="T108" fmla="*/ 838 w 902"/>
                <a:gd name="T109" fmla="*/ 738 h 1016"/>
                <a:gd name="T110" fmla="*/ 850 w 902"/>
                <a:gd name="T111" fmla="*/ 710 h 1016"/>
                <a:gd name="T112" fmla="*/ 828 w 902"/>
                <a:gd name="T113" fmla="*/ 658 h 1016"/>
                <a:gd name="T114" fmla="*/ 810 w 902"/>
                <a:gd name="T115" fmla="*/ 589 h 1016"/>
                <a:gd name="T116" fmla="*/ 802 w 902"/>
                <a:gd name="T117" fmla="*/ 502 h 1016"/>
                <a:gd name="T118" fmla="*/ 816 w 902"/>
                <a:gd name="T119" fmla="*/ 471 h 1016"/>
                <a:gd name="T120" fmla="*/ 795 w 902"/>
                <a:gd name="T121" fmla="*/ 434 h 1016"/>
                <a:gd name="T122" fmla="*/ 799 w 902"/>
                <a:gd name="T123" fmla="*/ 384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1016">
                  <a:moveTo>
                    <a:pt x="828" y="315"/>
                  </a:moveTo>
                  <a:cubicBezTo>
                    <a:pt x="828" y="295"/>
                    <a:pt x="828" y="295"/>
                    <a:pt x="828" y="295"/>
                  </a:cubicBezTo>
                  <a:cubicBezTo>
                    <a:pt x="838" y="264"/>
                    <a:pt x="838" y="264"/>
                    <a:pt x="838" y="264"/>
                  </a:cubicBezTo>
                  <a:cubicBezTo>
                    <a:pt x="840" y="247"/>
                    <a:pt x="840" y="247"/>
                    <a:pt x="840" y="247"/>
                  </a:cubicBezTo>
                  <a:cubicBezTo>
                    <a:pt x="853" y="239"/>
                    <a:pt x="853" y="239"/>
                    <a:pt x="853" y="239"/>
                  </a:cubicBezTo>
                  <a:cubicBezTo>
                    <a:pt x="853" y="230"/>
                    <a:pt x="853" y="230"/>
                    <a:pt x="853" y="230"/>
                  </a:cubicBezTo>
                  <a:cubicBezTo>
                    <a:pt x="869" y="222"/>
                    <a:pt x="869" y="222"/>
                    <a:pt x="869" y="222"/>
                  </a:cubicBezTo>
                  <a:cubicBezTo>
                    <a:pt x="869" y="222"/>
                    <a:pt x="902" y="182"/>
                    <a:pt x="902" y="174"/>
                  </a:cubicBezTo>
                  <a:cubicBezTo>
                    <a:pt x="902" y="166"/>
                    <a:pt x="890" y="163"/>
                    <a:pt x="890" y="163"/>
                  </a:cubicBezTo>
                  <a:cubicBezTo>
                    <a:pt x="890" y="163"/>
                    <a:pt x="879" y="164"/>
                    <a:pt x="876" y="158"/>
                  </a:cubicBezTo>
                  <a:cubicBezTo>
                    <a:pt x="873" y="153"/>
                    <a:pt x="882" y="142"/>
                    <a:pt x="883" y="137"/>
                  </a:cubicBezTo>
                  <a:cubicBezTo>
                    <a:pt x="884" y="131"/>
                    <a:pt x="873" y="127"/>
                    <a:pt x="873" y="127"/>
                  </a:cubicBezTo>
                  <a:cubicBezTo>
                    <a:pt x="886" y="113"/>
                    <a:pt x="886" y="113"/>
                    <a:pt x="886" y="113"/>
                  </a:cubicBezTo>
                  <a:cubicBezTo>
                    <a:pt x="880" y="100"/>
                    <a:pt x="880" y="100"/>
                    <a:pt x="880" y="100"/>
                  </a:cubicBezTo>
                  <a:cubicBezTo>
                    <a:pt x="869" y="98"/>
                    <a:pt x="869" y="98"/>
                    <a:pt x="869" y="98"/>
                  </a:cubicBezTo>
                  <a:cubicBezTo>
                    <a:pt x="866" y="84"/>
                    <a:pt x="866" y="84"/>
                    <a:pt x="866" y="84"/>
                  </a:cubicBezTo>
                  <a:cubicBezTo>
                    <a:pt x="866" y="84"/>
                    <a:pt x="847" y="80"/>
                    <a:pt x="839" y="68"/>
                  </a:cubicBezTo>
                  <a:cubicBezTo>
                    <a:pt x="831" y="56"/>
                    <a:pt x="827" y="39"/>
                    <a:pt x="820" y="39"/>
                  </a:cubicBezTo>
                  <a:cubicBezTo>
                    <a:pt x="813" y="39"/>
                    <a:pt x="814" y="57"/>
                    <a:pt x="803" y="57"/>
                  </a:cubicBezTo>
                  <a:cubicBezTo>
                    <a:pt x="792" y="57"/>
                    <a:pt x="791" y="45"/>
                    <a:pt x="782" y="45"/>
                  </a:cubicBezTo>
                  <a:cubicBezTo>
                    <a:pt x="773" y="45"/>
                    <a:pt x="765" y="61"/>
                    <a:pt x="765" y="61"/>
                  </a:cubicBezTo>
                  <a:cubicBezTo>
                    <a:pt x="734" y="46"/>
                    <a:pt x="734" y="46"/>
                    <a:pt x="734" y="46"/>
                  </a:cubicBezTo>
                  <a:cubicBezTo>
                    <a:pt x="734" y="32"/>
                    <a:pt x="734" y="32"/>
                    <a:pt x="734" y="32"/>
                  </a:cubicBezTo>
                  <a:cubicBezTo>
                    <a:pt x="713" y="13"/>
                    <a:pt x="713" y="13"/>
                    <a:pt x="713" y="13"/>
                  </a:cubicBezTo>
                  <a:cubicBezTo>
                    <a:pt x="709" y="5"/>
                    <a:pt x="709" y="5"/>
                    <a:pt x="709" y="5"/>
                  </a:cubicBezTo>
                  <a:cubicBezTo>
                    <a:pt x="709" y="5"/>
                    <a:pt x="705" y="16"/>
                    <a:pt x="685" y="21"/>
                  </a:cubicBezTo>
                  <a:cubicBezTo>
                    <a:pt x="665" y="26"/>
                    <a:pt x="659" y="10"/>
                    <a:pt x="659" y="10"/>
                  </a:cubicBezTo>
                  <a:cubicBezTo>
                    <a:pt x="638" y="13"/>
                    <a:pt x="638" y="13"/>
                    <a:pt x="638" y="13"/>
                  </a:cubicBezTo>
                  <a:cubicBezTo>
                    <a:pt x="638" y="13"/>
                    <a:pt x="630" y="0"/>
                    <a:pt x="623" y="1"/>
                  </a:cubicBezTo>
                  <a:cubicBezTo>
                    <a:pt x="616" y="2"/>
                    <a:pt x="611" y="23"/>
                    <a:pt x="611" y="23"/>
                  </a:cubicBezTo>
                  <a:cubicBezTo>
                    <a:pt x="611" y="23"/>
                    <a:pt x="593" y="28"/>
                    <a:pt x="589" y="28"/>
                  </a:cubicBezTo>
                  <a:cubicBezTo>
                    <a:pt x="585" y="28"/>
                    <a:pt x="576" y="18"/>
                    <a:pt x="576" y="18"/>
                  </a:cubicBezTo>
                  <a:cubicBezTo>
                    <a:pt x="560" y="32"/>
                    <a:pt x="560" y="32"/>
                    <a:pt x="560" y="32"/>
                  </a:cubicBezTo>
                  <a:cubicBezTo>
                    <a:pt x="548" y="32"/>
                    <a:pt x="548" y="32"/>
                    <a:pt x="548" y="32"/>
                  </a:cubicBezTo>
                  <a:cubicBezTo>
                    <a:pt x="548" y="32"/>
                    <a:pt x="535" y="41"/>
                    <a:pt x="529" y="46"/>
                  </a:cubicBezTo>
                  <a:cubicBezTo>
                    <a:pt x="523" y="51"/>
                    <a:pt x="509" y="30"/>
                    <a:pt x="509" y="30"/>
                  </a:cubicBezTo>
                  <a:cubicBezTo>
                    <a:pt x="509" y="30"/>
                    <a:pt x="502" y="43"/>
                    <a:pt x="495" y="46"/>
                  </a:cubicBezTo>
                  <a:cubicBezTo>
                    <a:pt x="488" y="49"/>
                    <a:pt x="493" y="63"/>
                    <a:pt x="484" y="70"/>
                  </a:cubicBezTo>
                  <a:cubicBezTo>
                    <a:pt x="475" y="77"/>
                    <a:pt x="462" y="63"/>
                    <a:pt x="462" y="63"/>
                  </a:cubicBezTo>
                  <a:cubicBezTo>
                    <a:pt x="462" y="63"/>
                    <a:pt x="444" y="63"/>
                    <a:pt x="434" y="64"/>
                  </a:cubicBezTo>
                  <a:cubicBezTo>
                    <a:pt x="424" y="65"/>
                    <a:pt x="418" y="53"/>
                    <a:pt x="418" y="53"/>
                  </a:cubicBezTo>
                  <a:cubicBezTo>
                    <a:pt x="418" y="53"/>
                    <a:pt x="409" y="53"/>
                    <a:pt x="394" y="53"/>
                  </a:cubicBezTo>
                  <a:cubicBezTo>
                    <a:pt x="379" y="53"/>
                    <a:pt x="391" y="38"/>
                    <a:pt x="388" y="34"/>
                  </a:cubicBezTo>
                  <a:cubicBezTo>
                    <a:pt x="385" y="30"/>
                    <a:pt x="372" y="32"/>
                    <a:pt x="372" y="32"/>
                  </a:cubicBezTo>
                  <a:cubicBezTo>
                    <a:pt x="372" y="32"/>
                    <a:pt x="375" y="17"/>
                    <a:pt x="346" y="15"/>
                  </a:cubicBezTo>
                  <a:cubicBezTo>
                    <a:pt x="317" y="13"/>
                    <a:pt x="327" y="32"/>
                    <a:pt x="317" y="46"/>
                  </a:cubicBezTo>
                  <a:cubicBezTo>
                    <a:pt x="307" y="60"/>
                    <a:pt x="308" y="49"/>
                    <a:pt x="300" y="59"/>
                  </a:cubicBezTo>
                  <a:cubicBezTo>
                    <a:pt x="292" y="69"/>
                    <a:pt x="302" y="72"/>
                    <a:pt x="302" y="72"/>
                  </a:cubicBezTo>
                  <a:cubicBezTo>
                    <a:pt x="302" y="82"/>
                    <a:pt x="302" y="82"/>
                    <a:pt x="302" y="82"/>
                  </a:cubicBezTo>
                  <a:cubicBezTo>
                    <a:pt x="292" y="96"/>
                    <a:pt x="292" y="96"/>
                    <a:pt x="292" y="96"/>
                  </a:cubicBezTo>
                  <a:cubicBezTo>
                    <a:pt x="301" y="103"/>
                    <a:pt x="301" y="103"/>
                    <a:pt x="301" y="103"/>
                  </a:cubicBezTo>
                  <a:cubicBezTo>
                    <a:pt x="301" y="103"/>
                    <a:pt x="301" y="114"/>
                    <a:pt x="301" y="122"/>
                  </a:cubicBezTo>
                  <a:cubicBezTo>
                    <a:pt x="301" y="130"/>
                    <a:pt x="286" y="159"/>
                    <a:pt x="277" y="169"/>
                  </a:cubicBezTo>
                  <a:cubicBezTo>
                    <a:pt x="268" y="179"/>
                    <a:pt x="275" y="206"/>
                    <a:pt x="276" y="217"/>
                  </a:cubicBezTo>
                  <a:cubicBezTo>
                    <a:pt x="277" y="228"/>
                    <a:pt x="267" y="236"/>
                    <a:pt x="265" y="244"/>
                  </a:cubicBezTo>
                  <a:cubicBezTo>
                    <a:pt x="263" y="252"/>
                    <a:pt x="272" y="259"/>
                    <a:pt x="272" y="270"/>
                  </a:cubicBezTo>
                  <a:cubicBezTo>
                    <a:pt x="272" y="281"/>
                    <a:pt x="262" y="289"/>
                    <a:pt x="262" y="289"/>
                  </a:cubicBezTo>
                  <a:cubicBezTo>
                    <a:pt x="259" y="321"/>
                    <a:pt x="259" y="321"/>
                    <a:pt x="259" y="321"/>
                  </a:cubicBezTo>
                  <a:cubicBezTo>
                    <a:pt x="259" y="321"/>
                    <a:pt x="253" y="336"/>
                    <a:pt x="243" y="343"/>
                  </a:cubicBezTo>
                  <a:cubicBezTo>
                    <a:pt x="233" y="350"/>
                    <a:pt x="220" y="356"/>
                    <a:pt x="213" y="359"/>
                  </a:cubicBezTo>
                  <a:cubicBezTo>
                    <a:pt x="206" y="362"/>
                    <a:pt x="206" y="385"/>
                    <a:pt x="205" y="394"/>
                  </a:cubicBezTo>
                  <a:cubicBezTo>
                    <a:pt x="204" y="403"/>
                    <a:pt x="186" y="410"/>
                    <a:pt x="186" y="410"/>
                  </a:cubicBezTo>
                  <a:cubicBezTo>
                    <a:pt x="187" y="477"/>
                    <a:pt x="187" y="477"/>
                    <a:pt x="187" y="477"/>
                  </a:cubicBezTo>
                  <a:cubicBezTo>
                    <a:pt x="170" y="507"/>
                    <a:pt x="170" y="507"/>
                    <a:pt x="170" y="507"/>
                  </a:cubicBezTo>
                  <a:cubicBezTo>
                    <a:pt x="170" y="507"/>
                    <a:pt x="160" y="510"/>
                    <a:pt x="154" y="510"/>
                  </a:cubicBezTo>
                  <a:cubicBezTo>
                    <a:pt x="148" y="510"/>
                    <a:pt x="136" y="531"/>
                    <a:pt x="129" y="540"/>
                  </a:cubicBezTo>
                  <a:cubicBezTo>
                    <a:pt x="122" y="549"/>
                    <a:pt x="119" y="554"/>
                    <a:pt x="104" y="554"/>
                  </a:cubicBezTo>
                  <a:cubicBezTo>
                    <a:pt x="89" y="554"/>
                    <a:pt x="107" y="531"/>
                    <a:pt x="100" y="524"/>
                  </a:cubicBezTo>
                  <a:cubicBezTo>
                    <a:pt x="93" y="517"/>
                    <a:pt x="83" y="533"/>
                    <a:pt x="83" y="533"/>
                  </a:cubicBezTo>
                  <a:cubicBezTo>
                    <a:pt x="70" y="532"/>
                    <a:pt x="70" y="532"/>
                    <a:pt x="70" y="532"/>
                  </a:cubicBezTo>
                  <a:cubicBezTo>
                    <a:pt x="70" y="532"/>
                    <a:pt x="71" y="548"/>
                    <a:pt x="59" y="553"/>
                  </a:cubicBezTo>
                  <a:cubicBezTo>
                    <a:pt x="47" y="558"/>
                    <a:pt x="43" y="537"/>
                    <a:pt x="43" y="537"/>
                  </a:cubicBezTo>
                  <a:cubicBezTo>
                    <a:pt x="36" y="540"/>
                    <a:pt x="36" y="540"/>
                    <a:pt x="36" y="540"/>
                  </a:cubicBezTo>
                  <a:cubicBezTo>
                    <a:pt x="33" y="548"/>
                    <a:pt x="33" y="548"/>
                    <a:pt x="33" y="548"/>
                  </a:cubicBezTo>
                  <a:cubicBezTo>
                    <a:pt x="9" y="565"/>
                    <a:pt x="9" y="565"/>
                    <a:pt x="9" y="565"/>
                  </a:cubicBezTo>
                  <a:cubicBezTo>
                    <a:pt x="9" y="565"/>
                    <a:pt x="21" y="591"/>
                    <a:pt x="13" y="595"/>
                  </a:cubicBezTo>
                  <a:cubicBezTo>
                    <a:pt x="10" y="597"/>
                    <a:pt x="5" y="599"/>
                    <a:pt x="0" y="602"/>
                  </a:cubicBezTo>
                  <a:cubicBezTo>
                    <a:pt x="4" y="605"/>
                    <a:pt x="11" y="612"/>
                    <a:pt x="12" y="617"/>
                  </a:cubicBezTo>
                  <a:cubicBezTo>
                    <a:pt x="35" y="607"/>
                    <a:pt x="35" y="607"/>
                    <a:pt x="35" y="607"/>
                  </a:cubicBezTo>
                  <a:cubicBezTo>
                    <a:pt x="52" y="609"/>
                    <a:pt x="52" y="609"/>
                    <a:pt x="52" y="609"/>
                  </a:cubicBezTo>
                  <a:cubicBezTo>
                    <a:pt x="57" y="607"/>
                    <a:pt x="57" y="607"/>
                    <a:pt x="57" y="607"/>
                  </a:cubicBezTo>
                  <a:cubicBezTo>
                    <a:pt x="65" y="609"/>
                    <a:pt x="65" y="609"/>
                    <a:pt x="65" y="609"/>
                  </a:cubicBezTo>
                  <a:cubicBezTo>
                    <a:pt x="80" y="605"/>
                    <a:pt x="80" y="605"/>
                    <a:pt x="80" y="605"/>
                  </a:cubicBezTo>
                  <a:cubicBezTo>
                    <a:pt x="80" y="605"/>
                    <a:pt x="91" y="612"/>
                    <a:pt x="98" y="611"/>
                  </a:cubicBezTo>
                  <a:cubicBezTo>
                    <a:pt x="105" y="610"/>
                    <a:pt x="123" y="607"/>
                    <a:pt x="123" y="607"/>
                  </a:cubicBezTo>
                  <a:cubicBezTo>
                    <a:pt x="123" y="607"/>
                    <a:pt x="136" y="609"/>
                    <a:pt x="141" y="609"/>
                  </a:cubicBezTo>
                  <a:cubicBezTo>
                    <a:pt x="146" y="609"/>
                    <a:pt x="153" y="609"/>
                    <a:pt x="153" y="609"/>
                  </a:cubicBezTo>
                  <a:cubicBezTo>
                    <a:pt x="163" y="606"/>
                    <a:pt x="163" y="606"/>
                    <a:pt x="163" y="606"/>
                  </a:cubicBezTo>
                  <a:cubicBezTo>
                    <a:pt x="177" y="607"/>
                    <a:pt x="177" y="607"/>
                    <a:pt x="177" y="607"/>
                  </a:cubicBezTo>
                  <a:cubicBezTo>
                    <a:pt x="177" y="607"/>
                    <a:pt x="195" y="599"/>
                    <a:pt x="200" y="608"/>
                  </a:cubicBezTo>
                  <a:cubicBezTo>
                    <a:pt x="205" y="617"/>
                    <a:pt x="211" y="621"/>
                    <a:pt x="211" y="621"/>
                  </a:cubicBezTo>
                  <a:cubicBezTo>
                    <a:pt x="212" y="651"/>
                    <a:pt x="212" y="651"/>
                    <a:pt x="212" y="651"/>
                  </a:cubicBezTo>
                  <a:cubicBezTo>
                    <a:pt x="212" y="651"/>
                    <a:pt x="222" y="658"/>
                    <a:pt x="223" y="664"/>
                  </a:cubicBezTo>
                  <a:cubicBezTo>
                    <a:pt x="224" y="670"/>
                    <a:pt x="222" y="686"/>
                    <a:pt x="222" y="686"/>
                  </a:cubicBezTo>
                  <a:cubicBezTo>
                    <a:pt x="222" y="686"/>
                    <a:pt x="228" y="689"/>
                    <a:pt x="233" y="695"/>
                  </a:cubicBezTo>
                  <a:cubicBezTo>
                    <a:pt x="238" y="701"/>
                    <a:pt x="240" y="709"/>
                    <a:pt x="240" y="709"/>
                  </a:cubicBezTo>
                  <a:cubicBezTo>
                    <a:pt x="246" y="717"/>
                    <a:pt x="246" y="717"/>
                    <a:pt x="246" y="717"/>
                  </a:cubicBezTo>
                  <a:cubicBezTo>
                    <a:pt x="249" y="727"/>
                    <a:pt x="249" y="727"/>
                    <a:pt x="249" y="727"/>
                  </a:cubicBezTo>
                  <a:cubicBezTo>
                    <a:pt x="270" y="726"/>
                    <a:pt x="270" y="726"/>
                    <a:pt x="270" y="726"/>
                  </a:cubicBezTo>
                  <a:cubicBezTo>
                    <a:pt x="277" y="731"/>
                    <a:pt x="277" y="731"/>
                    <a:pt x="277" y="731"/>
                  </a:cubicBezTo>
                  <a:cubicBezTo>
                    <a:pt x="281" y="724"/>
                    <a:pt x="281" y="724"/>
                    <a:pt x="281" y="724"/>
                  </a:cubicBezTo>
                  <a:cubicBezTo>
                    <a:pt x="296" y="724"/>
                    <a:pt x="296" y="724"/>
                    <a:pt x="296" y="724"/>
                  </a:cubicBezTo>
                  <a:cubicBezTo>
                    <a:pt x="303" y="718"/>
                    <a:pt x="303" y="718"/>
                    <a:pt x="303" y="718"/>
                  </a:cubicBezTo>
                  <a:cubicBezTo>
                    <a:pt x="307" y="723"/>
                    <a:pt x="307" y="723"/>
                    <a:pt x="307" y="723"/>
                  </a:cubicBezTo>
                  <a:cubicBezTo>
                    <a:pt x="337" y="720"/>
                    <a:pt x="337" y="720"/>
                    <a:pt x="337" y="720"/>
                  </a:cubicBezTo>
                  <a:cubicBezTo>
                    <a:pt x="337" y="720"/>
                    <a:pt x="336" y="706"/>
                    <a:pt x="339" y="702"/>
                  </a:cubicBezTo>
                  <a:cubicBezTo>
                    <a:pt x="342" y="698"/>
                    <a:pt x="349" y="698"/>
                    <a:pt x="349" y="693"/>
                  </a:cubicBezTo>
                  <a:cubicBezTo>
                    <a:pt x="349" y="688"/>
                    <a:pt x="338" y="676"/>
                    <a:pt x="343" y="672"/>
                  </a:cubicBezTo>
                  <a:cubicBezTo>
                    <a:pt x="348" y="668"/>
                    <a:pt x="377" y="671"/>
                    <a:pt x="377" y="671"/>
                  </a:cubicBezTo>
                  <a:cubicBezTo>
                    <a:pt x="377" y="671"/>
                    <a:pt x="377" y="663"/>
                    <a:pt x="386" y="666"/>
                  </a:cubicBezTo>
                  <a:cubicBezTo>
                    <a:pt x="395" y="669"/>
                    <a:pt x="391" y="678"/>
                    <a:pt x="391" y="678"/>
                  </a:cubicBezTo>
                  <a:cubicBezTo>
                    <a:pt x="392" y="686"/>
                    <a:pt x="392" y="686"/>
                    <a:pt x="392" y="686"/>
                  </a:cubicBezTo>
                  <a:cubicBezTo>
                    <a:pt x="452" y="685"/>
                    <a:pt x="452" y="685"/>
                    <a:pt x="452" y="685"/>
                  </a:cubicBezTo>
                  <a:cubicBezTo>
                    <a:pt x="452" y="703"/>
                    <a:pt x="452" y="703"/>
                    <a:pt x="452" y="703"/>
                  </a:cubicBezTo>
                  <a:cubicBezTo>
                    <a:pt x="445" y="713"/>
                    <a:pt x="445" y="713"/>
                    <a:pt x="445" y="713"/>
                  </a:cubicBezTo>
                  <a:cubicBezTo>
                    <a:pt x="448" y="727"/>
                    <a:pt x="448" y="727"/>
                    <a:pt x="448" y="727"/>
                  </a:cubicBezTo>
                  <a:cubicBezTo>
                    <a:pt x="448" y="727"/>
                    <a:pt x="461" y="740"/>
                    <a:pt x="461" y="747"/>
                  </a:cubicBezTo>
                  <a:cubicBezTo>
                    <a:pt x="461" y="754"/>
                    <a:pt x="453" y="763"/>
                    <a:pt x="453" y="763"/>
                  </a:cubicBezTo>
                  <a:cubicBezTo>
                    <a:pt x="456" y="779"/>
                    <a:pt x="456" y="779"/>
                    <a:pt x="456" y="779"/>
                  </a:cubicBezTo>
                  <a:cubicBezTo>
                    <a:pt x="456" y="779"/>
                    <a:pt x="451" y="791"/>
                    <a:pt x="451" y="799"/>
                  </a:cubicBezTo>
                  <a:cubicBezTo>
                    <a:pt x="451" y="807"/>
                    <a:pt x="457" y="815"/>
                    <a:pt x="464" y="822"/>
                  </a:cubicBezTo>
                  <a:cubicBezTo>
                    <a:pt x="471" y="829"/>
                    <a:pt x="475" y="847"/>
                    <a:pt x="475" y="847"/>
                  </a:cubicBezTo>
                  <a:cubicBezTo>
                    <a:pt x="475" y="847"/>
                    <a:pt x="474" y="862"/>
                    <a:pt x="471" y="869"/>
                  </a:cubicBezTo>
                  <a:cubicBezTo>
                    <a:pt x="468" y="876"/>
                    <a:pt x="465" y="888"/>
                    <a:pt x="468" y="892"/>
                  </a:cubicBezTo>
                  <a:cubicBezTo>
                    <a:pt x="471" y="896"/>
                    <a:pt x="479" y="898"/>
                    <a:pt x="479" y="898"/>
                  </a:cubicBezTo>
                  <a:cubicBezTo>
                    <a:pt x="485" y="886"/>
                    <a:pt x="485" y="886"/>
                    <a:pt x="485" y="886"/>
                  </a:cubicBezTo>
                  <a:cubicBezTo>
                    <a:pt x="503" y="890"/>
                    <a:pt x="503" y="890"/>
                    <a:pt x="503" y="890"/>
                  </a:cubicBezTo>
                  <a:cubicBezTo>
                    <a:pt x="519" y="885"/>
                    <a:pt x="519" y="885"/>
                    <a:pt x="519" y="885"/>
                  </a:cubicBezTo>
                  <a:cubicBezTo>
                    <a:pt x="519" y="885"/>
                    <a:pt x="519" y="880"/>
                    <a:pt x="526" y="880"/>
                  </a:cubicBezTo>
                  <a:cubicBezTo>
                    <a:pt x="533" y="880"/>
                    <a:pt x="537" y="887"/>
                    <a:pt x="537" y="887"/>
                  </a:cubicBezTo>
                  <a:cubicBezTo>
                    <a:pt x="551" y="885"/>
                    <a:pt x="551" y="885"/>
                    <a:pt x="551" y="885"/>
                  </a:cubicBezTo>
                  <a:cubicBezTo>
                    <a:pt x="556" y="875"/>
                    <a:pt x="556" y="875"/>
                    <a:pt x="556" y="875"/>
                  </a:cubicBezTo>
                  <a:cubicBezTo>
                    <a:pt x="561" y="884"/>
                    <a:pt x="561" y="884"/>
                    <a:pt x="561" y="884"/>
                  </a:cubicBezTo>
                  <a:cubicBezTo>
                    <a:pt x="572" y="882"/>
                    <a:pt x="572" y="882"/>
                    <a:pt x="572" y="882"/>
                  </a:cubicBezTo>
                  <a:cubicBezTo>
                    <a:pt x="572" y="882"/>
                    <a:pt x="563" y="907"/>
                    <a:pt x="580" y="908"/>
                  </a:cubicBezTo>
                  <a:cubicBezTo>
                    <a:pt x="597" y="909"/>
                    <a:pt x="583" y="899"/>
                    <a:pt x="583" y="899"/>
                  </a:cubicBezTo>
                  <a:cubicBezTo>
                    <a:pt x="614" y="893"/>
                    <a:pt x="614" y="893"/>
                    <a:pt x="614" y="893"/>
                  </a:cubicBezTo>
                  <a:cubicBezTo>
                    <a:pt x="614" y="893"/>
                    <a:pt x="610" y="912"/>
                    <a:pt x="620" y="919"/>
                  </a:cubicBezTo>
                  <a:cubicBezTo>
                    <a:pt x="630" y="926"/>
                    <a:pt x="682" y="939"/>
                    <a:pt x="687" y="935"/>
                  </a:cubicBezTo>
                  <a:cubicBezTo>
                    <a:pt x="692" y="931"/>
                    <a:pt x="689" y="905"/>
                    <a:pt x="701" y="910"/>
                  </a:cubicBezTo>
                  <a:cubicBezTo>
                    <a:pt x="713" y="915"/>
                    <a:pt x="704" y="920"/>
                    <a:pt x="708" y="925"/>
                  </a:cubicBezTo>
                  <a:cubicBezTo>
                    <a:pt x="712" y="930"/>
                    <a:pt x="722" y="930"/>
                    <a:pt x="722" y="934"/>
                  </a:cubicBezTo>
                  <a:cubicBezTo>
                    <a:pt x="722" y="938"/>
                    <a:pt x="714" y="947"/>
                    <a:pt x="722" y="948"/>
                  </a:cubicBezTo>
                  <a:cubicBezTo>
                    <a:pt x="730" y="949"/>
                    <a:pt x="732" y="943"/>
                    <a:pt x="737" y="947"/>
                  </a:cubicBezTo>
                  <a:cubicBezTo>
                    <a:pt x="742" y="951"/>
                    <a:pt x="741" y="959"/>
                    <a:pt x="745" y="959"/>
                  </a:cubicBezTo>
                  <a:cubicBezTo>
                    <a:pt x="749" y="959"/>
                    <a:pt x="754" y="951"/>
                    <a:pt x="760" y="959"/>
                  </a:cubicBezTo>
                  <a:cubicBezTo>
                    <a:pt x="766" y="967"/>
                    <a:pt x="768" y="978"/>
                    <a:pt x="768" y="978"/>
                  </a:cubicBezTo>
                  <a:cubicBezTo>
                    <a:pt x="768" y="978"/>
                    <a:pt x="774" y="975"/>
                    <a:pt x="779" y="982"/>
                  </a:cubicBezTo>
                  <a:cubicBezTo>
                    <a:pt x="784" y="989"/>
                    <a:pt x="787" y="1012"/>
                    <a:pt x="787" y="1012"/>
                  </a:cubicBezTo>
                  <a:cubicBezTo>
                    <a:pt x="799" y="1012"/>
                    <a:pt x="799" y="1012"/>
                    <a:pt x="799" y="1012"/>
                  </a:cubicBezTo>
                  <a:cubicBezTo>
                    <a:pt x="814" y="1002"/>
                    <a:pt x="814" y="1002"/>
                    <a:pt x="814" y="1002"/>
                  </a:cubicBezTo>
                  <a:cubicBezTo>
                    <a:pt x="814" y="1002"/>
                    <a:pt x="816" y="1016"/>
                    <a:pt x="822" y="1013"/>
                  </a:cubicBezTo>
                  <a:cubicBezTo>
                    <a:pt x="828" y="1010"/>
                    <a:pt x="827" y="945"/>
                    <a:pt x="827" y="945"/>
                  </a:cubicBezTo>
                  <a:cubicBezTo>
                    <a:pt x="819" y="945"/>
                    <a:pt x="819" y="945"/>
                    <a:pt x="819" y="945"/>
                  </a:cubicBezTo>
                  <a:cubicBezTo>
                    <a:pt x="813" y="948"/>
                    <a:pt x="813" y="948"/>
                    <a:pt x="813" y="948"/>
                  </a:cubicBezTo>
                  <a:cubicBezTo>
                    <a:pt x="813" y="948"/>
                    <a:pt x="816" y="961"/>
                    <a:pt x="806" y="961"/>
                  </a:cubicBezTo>
                  <a:cubicBezTo>
                    <a:pt x="796" y="961"/>
                    <a:pt x="784" y="947"/>
                    <a:pt x="778" y="940"/>
                  </a:cubicBezTo>
                  <a:cubicBezTo>
                    <a:pt x="772" y="933"/>
                    <a:pt x="761" y="938"/>
                    <a:pt x="759" y="920"/>
                  </a:cubicBezTo>
                  <a:cubicBezTo>
                    <a:pt x="757" y="902"/>
                    <a:pt x="779" y="880"/>
                    <a:pt x="779" y="866"/>
                  </a:cubicBezTo>
                  <a:cubicBezTo>
                    <a:pt x="779" y="852"/>
                    <a:pt x="775" y="818"/>
                    <a:pt x="775" y="818"/>
                  </a:cubicBezTo>
                  <a:cubicBezTo>
                    <a:pt x="775" y="818"/>
                    <a:pt x="773" y="799"/>
                    <a:pt x="770" y="797"/>
                  </a:cubicBezTo>
                  <a:cubicBezTo>
                    <a:pt x="767" y="795"/>
                    <a:pt x="761" y="788"/>
                    <a:pt x="761" y="788"/>
                  </a:cubicBezTo>
                  <a:cubicBezTo>
                    <a:pt x="761" y="788"/>
                    <a:pt x="788" y="773"/>
                    <a:pt x="788" y="766"/>
                  </a:cubicBezTo>
                  <a:cubicBezTo>
                    <a:pt x="788" y="759"/>
                    <a:pt x="788" y="746"/>
                    <a:pt x="788" y="746"/>
                  </a:cubicBezTo>
                  <a:cubicBezTo>
                    <a:pt x="788" y="746"/>
                    <a:pt x="825" y="741"/>
                    <a:pt x="838" y="738"/>
                  </a:cubicBezTo>
                  <a:cubicBezTo>
                    <a:pt x="842" y="737"/>
                    <a:pt x="849" y="735"/>
                    <a:pt x="857" y="731"/>
                  </a:cubicBezTo>
                  <a:cubicBezTo>
                    <a:pt x="860" y="728"/>
                    <a:pt x="862" y="726"/>
                    <a:pt x="862" y="726"/>
                  </a:cubicBezTo>
                  <a:cubicBezTo>
                    <a:pt x="862" y="726"/>
                    <a:pt x="855" y="714"/>
                    <a:pt x="850" y="710"/>
                  </a:cubicBezTo>
                  <a:cubicBezTo>
                    <a:pt x="846" y="706"/>
                    <a:pt x="849" y="688"/>
                    <a:pt x="849" y="681"/>
                  </a:cubicBezTo>
                  <a:cubicBezTo>
                    <a:pt x="849" y="674"/>
                    <a:pt x="837" y="678"/>
                    <a:pt x="834" y="677"/>
                  </a:cubicBezTo>
                  <a:cubicBezTo>
                    <a:pt x="831" y="676"/>
                    <a:pt x="828" y="666"/>
                    <a:pt x="828" y="658"/>
                  </a:cubicBezTo>
                  <a:cubicBezTo>
                    <a:pt x="828" y="650"/>
                    <a:pt x="819" y="649"/>
                    <a:pt x="812" y="642"/>
                  </a:cubicBezTo>
                  <a:cubicBezTo>
                    <a:pt x="805" y="635"/>
                    <a:pt x="803" y="618"/>
                    <a:pt x="804" y="612"/>
                  </a:cubicBezTo>
                  <a:cubicBezTo>
                    <a:pt x="805" y="606"/>
                    <a:pt x="810" y="596"/>
                    <a:pt x="810" y="589"/>
                  </a:cubicBezTo>
                  <a:cubicBezTo>
                    <a:pt x="810" y="582"/>
                    <a:pt x="800" y="582"/>
                    <a:pt x="796" y="572"/>
                  </a:cubicBezTo>
                  <a:cubicBezTo>
                    <a:pt x="792" y="562"/>
                    <a:pt x="796" y="550"/>
                    <a:pt x="797" y="538"/>
                  </a:cubicBezTo>
                  <a:cubicBezTo>
                    <a:pt x="798" y="526"/>
                    <a:pt x="799" y="515"/>
                    <a:pt x="802" y="502"/>
                  </a:cubicBezTo>
                  <a:cubicBezTo>
                    <a:pt x="804" y="494"/>
                    <a:pt x="810" y="495"/>
                    <a:pt x="814" y="498"/>
                  </a:cubicBezTo>
                  <a:cubicBezTo>
                    <a:pt x="814" y="496"/>
                    <a:pt x="814" y="494"/>
                    <a:pt x="814" y="494"/>
                  </a:cubicBezTo>
                  <a:cubicBezTo>
                    <a:pt x="814" y="494"/>
                    <a:pt x="816" y="480"/>
                    <a:pt x="816" y="471"/>
                  </a:cubicBezTo>
                  <a:cubicBezTo>
                    <a:pt x="816" y="462"/>
                    <a:pt x="801" y="454"/>
                    <a:pt x="801" y="454"/>
                  </a:cubicBezTo>
                  <a:cubicBezTo>
                    <a:pt x="795" y="434"/>
                    <a:pt x="795" y="434"/>
                    <a:pt x="795" y="434"/>
                  </a:cubicBezTo>
                  <a:cubicBezTo>
                    <a:pt x="795" y="434"/>
                    <a:pt x="795" y="434"/>
                    <a:pt x="795" y="434"/>
                  </a:cubicBezTo>
                  <a:cubicBezTo>
                    <a:pt x="791" y="433"/>
                    <a:pt x="787" y="432"/>
                    <a:pt x="786" y="428"/>
                  </a:cubicBezTo>
                  <a:cubicBezTo>
                    <a:pt x="782" y="420"/>
                    <a:pt x="804" y="410"/>
                    <a:pt x="806" y="406"/>
                  </a:cubicBezTo>
                  <a:cubicBezTo>
                    <a:pt x="807" y="403"/>
                    <a:pt x="797" y="392"/>
                    <a:pt x="799" y="384"/>
                  </a:cubicBezTo>
                  <a:cubicBezTo>
                    <a:pt x="800" y="376"/>
                    <a:pt x="824" y="365"/>
                    <a:pt x="824" y="365"/>
                  </a:cubicBezTo>
                  <a:lnTo>
                    <a:pt x="828" y="31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0" name="Burundi">
              <a:extLst>
                <a:ext uri="{FF2B5EF4-FFF2-40B4-BE49-F238E27FC236}">
                  <a16:creationId xmlns:a16="http://schemas.microsoft.com/office/drawing/2014/main" id="{DC36DD4C-9ED2-4BF5-9085-E35B6B7E594C}"/>
                </a:ext>
              </a:extLst>
            </p:cNvPr>
            <p:cNvSpPr>
              <a:spLocks/>
            </p:cNvSpPr>
            <p:nvPr/>
          </p:nvSpPr>
          <p:spPr bwMode="gray">
            <a:xfrm>
              <a:off x="6685101" y="4059777"/>
              <a:ext cx="63917" cy="85223"/>
            </a:xfrm>
            <a:custGeom>
              <a:avLst/>
              <a:gdLst>
                <a:gd name="T0" fmla="*/ 21 w 87"/>
                <a:gd name="T1" fmla="*/ 49 h 112"/>
                <a:gd name="T2" fmla="*/ 19 w 87"/>
                <a:gd name="T3" fmla="*/ 72 h 112"/>
                <a:gd name="T4" fmla="*/ 25 w 87"/>
                <a:gd name="T5" fmla="*/ 112 h 112"/>
                <a:gd name="T6" fmla="*/ 45 w 87"/>
                <a:gd name="T7" fmla="*/ 103 h 112"/>
                <a:gd name="T8" fmla="*/ 61 w 87"/>
                <a:gd name="T9" fmla="*/ 68 h 112"/>
                <a:gd name="T10" fmla="*/ 80 w 87"/>
                <a:gd name="T11" fmla="*/ 56 h 112"/>
                <a:gd name="T12" fmla="*/ 78 w 87"/>
                <a:gd name="T13" fmla="*/ 47 h 112"/>
                <a:gd name="T14" fmla="*/ 86 w 87"/>
                <a:gd name="T15" fmla="*/ 44 h 112"/>
                <a:gd name="T16" fmla="*/ 87 w 87"/>
                <a:gd name="T17" fmla="*/ 33 h 112"/>
                <a:gd name="T18" fmla="*/ 65 w 87"/>
                <a:gd name="T19" fmla="*/ 23 h 112"/>
                <a:gd name="T20" fmla="*/ 71 w 87"/>
                <a:gd name="T21" fmla="*/ 0 h 112"/>
                <a:gd name="T22" fmla="*/ 77 w 87"/>
                <a:gd name="T23" fmla="*/ 0 h 112"/>
                <a:gd name="T24" fmla="*/ 74 w 87"/>
                <a:gd name="T25" fmla="*/ 0 h 112"/>
                <a:gd name="T26" fmla="*/ 44 w 87"/>
                <a:gd name="T27" fmla="*/ 0 h 112"/>
                <a:gd name="T28" fmla="*/ 39 w 87"/>
                <a:gd name="T29" fmla="*/ 17 h 112"/>
                <a:gd name="T30" fmla="*/ 22 w 87"/>
                <a:gd name="T31" fmla="*/ 24 h 112"/>
                <a:gd name="T32" fmla="*/ 9 w 87"/>
                <a:gd name="T33" fmla="*/ 11 h 112"/>
                <a:gd name="T34" fmla="*/ 0 w 87"/>
                <a:gd name="T35" fmla="*/ 12 h 112"/>
                <a:gd name="T36" fmla="*/ 6 w 87"/>
                <a:gd name="T37" fmla="*/ 32 h 112"/>
                <a:gd name="T38" fmla="*/ 21 w 87"/>
                <a:gd name="T39" fmla="*/ 4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12">
                  <a:moveTo>
                    <a:pt x="21" y="49"/>
                  </a:moveTo>
                  <a:cubicBezTo>
                    <a:pt x="21" y="58"/>
                    <a:pt x="19" y="72"/>
                    <a:pt x="19" y="72"/>
                  </a:cubicBezTo>
                  <a:cubicBezTo>
                    <a:pt x="19" y="72"/>
                    <a:pt x="19" y="99"/>
                    <a:pt x="25" y="112"/>
                  </a:cubicBezTo>
                  <a:cubicBezTo>
                    <a:pt x="29" y="112"/>
                    <a:pt x="35" y="110"/>
                    <a:pt x="45" y="103"/>
                  </a:cubicBezTo>
                  <a:cubicBezTo>
                    <a:pt x="61" y="91"/>
                    <a:pt x="54" y="81"/>
                    <a:pt x="61" y="68"/>
                  </a:cubicBezTo>
                  <a:cubicBezTo>
                    <a:pt x="68" y="55"/>
                    <a:pt x="80" y="56"/>
                    <a:pt x="80" y="56"/>
                  </a:cubicBezTo>
                  <a:cubicBezTo>
                    <a:pt x="78" y="47"/>
                    <a:pt x="78" y="47"/>
                    <a:pt x="78" y="47"/>
                  </a:cubicBezTo>
                  <a:cubicBezTo>
                    <a:pt x="86" y="44"/>
                    <a:pt x="86" y="44"/>
                    <a:pt x="86" y="44"/>
                  </a:cubicBezTo>
                  <a:cubicBezTo>
                    <a:pt x="87" y="33"/>
                    <a:pt x="87" y="33"/>
                    <a:pt x="87" y="33"/>
                  </a:cubicBezTo>
                  <a:cubicBezTo>
                    <a:pt x="87" y="33"/>
                    <a:pt x="63" y="32"/>
                    <a:pt x="65" y="23"/>
                  </a:cubicBezTo>
                  <a:cubicBezTo>
                    <a:pt x="67" y="14"/>
                    <a:pt x="71" y="0"/>
                    <a:pt x="71" y="0"/>
                  </a:cubicBezTo>
                  <a:cubicBezTo>
                    <a:pt x="71" y="0"/>
                    <a:pt x="74" y="0"/>
                    <a:pt x="77" y="0"/>
                  </a:cubicBezTo>
                  <a:cubicBezTo>
                    <a:pt x="74" y="0"/>
                    <a:pt x="74" y="0"/>
                    <a:pt x="74" y="0"/>
                  </a:cubicBezTo>
                  <a:cubicBezTo>
                    <a:pt x="44" y="0"/>
                    <a:pt x="44" y="0"/>
                    <a:pt x="44" y="0"/>
                  </a:cubicBezTo>
                  <a:cubicBezTo>
                    <a:pt x="39" y="17"/>
                    <a:pt x="39" y="17"/>
                    <a:pt x="39" y="17"/>
                  </a:cubicBezTo>
                  <a:cubicBezTo>
                    <a:pt x="39" y="17"/>
                    <a:pt x="26" y="24"/>
                    <a:pt x="22" y="24"/>
                  </a:cubicBezTo>
                  <a:cubicBezTo>
                    <a:pt x="18" y="24"/>
                    <a:pt x="9" y="11"/>
                    <a:pt x="9" y="11"/>
                  </a:cubicBezTo>
                  <a:cubicBezTo>
                    <a:pt x="9" y="11"/>
                    <a:pt x="5" y="12"/>
                    <a:pt x="0" y="12"/>
                  </a:cubicBezTo>
                  <a:cubicBezTo>
                    <a:pt x="6" y="32"/>
                    <a:pt x="6" y="32"/>
                    <a:pt x="6" y="32"/>
                  </a:cubicBezTo>
                  <a:cubicBezTo>
                    <a:pt x="6" y="32"/>
                    <a:pt x="21" y="40"/>
                    <a:pt x="21" y="4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1" name="Tanzania">
              <a:extLst>
                <a:ext uri="{FF2B5EF4-FFF2-40B4-BE49-F238E27FC236}">
                  <a16:creationId xmlns:a16="http://schemas.microsoft.com/office/drawing/2014/main" id="{BB76CE12-FF50-4FB0-A098-B183E26EA445}"/>
                </a:ext>
              </a:extLst>
            </p:cNvPr>
            <p:cNvSpPr>
              <a:spLocks noEditPoints="1"/>
            </p:cNvSpPr>
            <p:nvPr/>
          </p:nvSpPr>
          <p:spPr bwMode="gray">
            <a:xfrm>
              <a:off x="6704275" y="4004382"/>
              <a:ext cx="383501" cy="434635"/>
            </a:xfrm>
            <a:custGeom>
              <a:avLst/>
              <a:gdLst>
                <a:gd name="T0" fmla="*/ 477 w 510"/>
                <a:gd name="T1" fmla="*/ 478 h 579"/>
                <a:gd name="T2" fmla="*/ 458 w 510"/>
                <a:gd name="T3" fmla="*/ 405 h 579"/>
                <a:gd name="T4" fmla="*/ 456 w 510"/>
                <a:gd name="T5" fmla="*/ 360 h 579"/>
                <a:gd name="T6" fmla="*/ 436 w 510"/>
                <a:gd name="T7" fmla="*/ 290 h 579"/>
                <a:gd name="T8" fmla="*/ 455 w 510"/>
                <a:gd name="T9" fmla="*/ 198 h 579"/>
                <a:gd name="T10" fmla="*/ 391 w 510"/>
                <a:gd name="T11" fmla="*/ 118 h 579"/>
                <a:gd name="T12" fmla="*/ 216 w 510"/>
                <a:gd name="T13" fmla="*/ 1 h 579"/>
                <a:gd name="T14" fmla="*/ 206 w 510"/>
                <a:gd name="T15" fmla="*/ 1 h 579"/>
                <a:gd name="T16" fmla="*/ 194 w 510"/>
                <a:gd name="T17" fmla="*/ 31 h 579"/>
                <a:gd name="T18" fmla="*/ 206 w 510"/>
                <a:gd name="T19" fmla="*/ 59 h 579"/>
                <a:gd name="T20" fmla="*/ 162 w 510"/>
                <a:gd name="T21" fmla="*/ 71 h 579"/>
                <a:gd name="T22" fmla="*/ 161 w 510"/>
                <a:gd name="T23" fmla="*/ 99 h 579"/>
                <a:gd name="T24" fmla="*/ 150 w 510"/>
                <a:gd name="T25" fmla="*/ 73 h 579"/>
                <a:gd name="T26" fmla="*/ 123 w 510"/>
                <a:gd name="T27" fmla="*/ 66 h 579"/>
                <a:gd name="T28" fmla="*/ 104 w 510"/>
                <a:gd name="T29" fmla="*/ 80 h 579"/>
                <a:gd name="T30" fmla="*/ 112 w 510"/>
                <a:gd name="T31" fmla="*/ 2 h 579"/>
                <a:gd name="T32" fmla="*/ 51 w 510"/>
                <a:gd name="T33" fmla="*/ 0 h 579"/>
                <a:gd name="T34" fmla="*/ 60 w 510"/>
                <a:gd name="T35" fmla="*/ 31 h 579"/>
                <a:gd name="T36" fmla="*/ 64 w 510"/>
                <a:gd name="T37" fmla="*/ 64 h 579"/>
                <a:gd name="T38" fmla="*/ 38 w 510"/>
                <a:gd name="T39" fmla="*/ 97 h 579"/>
                <a:gd name="T40" fmla="*/ 59 w 510"/>
                <a:gd name="T41" fmla="*/ 118 h 579"/>
                <a:gd name="T42" fmla="*/ 53 w 510"/>
                <a:gd name="T43" fmla="*/ 130 h 579"/>
                <a:gd name="T44" fmla="*/ 18 w 510"/>
                <a:gd name="T45" fmla="*/ 177 h 579"/>
                <a:gd name="T46" fmla="*/ 0 w 510"/>
                <a:gd name="T47" fmla="*/ 194 h 579"/>
                <a:gd name="T48" fmla="*/ 8 w 510"/>
                <a:gd name="T49" fmla="*/ 226 h 579"/>
                <a:gd name="T50" fmla="*/ 9 w 510"/>
                <a:gd name="T51" fmla="*/ 279 h 579"/>
                <a:gd name="T52" fmla="*/ 51 w 510"/>
                <a:gd name="T53" fmla="*/ 322 h 579"/>
                <a:gd name="T54" fmla="*/ 56 w 510"/>
                <a:gd name="T55" fmla="*/ 370 h 579"/>
                <a:gd name="T56" fmla="*/ 69 w 510"/>
                <a:gd name="T57" fmla="*/ 409 h 579"/>
                <a:gd name="T58" fmla="*/ 94 w 510"/>
                <a:gd name="T59" fmla="*/ 421 h 579"/>
                <a:gd name="T60" fmla="*/ 118 w 510"/>
                <a:gd name="T61" fmla="*/ 434 h 579"/>
                <a:gd name="T62" fmla="*/ 135 w 510"/>
                <a:gd name="T63" fmla="*/ 443 h 579"/>
                <a:gd name="T64" fmla="*/ 158 w 510"/>
                <a:gd name="T65" fmla="*/ 452 h 579"/>
                <a:gd name="T66" fmla="*/ 179 w 510"/>
                <a:gd name="T67" fmla="*/ 461 h 579"/>
                <a:gd name="T68" fmla="*/ 212 w 510"/>
                <a:gd name="T69" fmla="*/ 453 h 579"/>
                <a:gd name="T70" fmla="*/ 232 w 510"/>
                <a:gd name="T71" fmla="*/ 514 h 579"/>
                <a:gd name="T72" fmla="*/ 231 w 510"/>
                <a:gd name="T73" fmla="*/ 539 h 579"/>
                <a:gd name="T74" fmla="*/ 249 w 510"/>
                <a:gd name="T75" fmla="*/ 569 h 579"/>
                <a:gd name="T76" fmla="*/ 292 w 510"/>
                <a:gd name="T77" fmla="*/ 558 h 579"/>
                <a:gd name="T78" fmla="*/ 338 w 510"/>
                <a:gd name="T79" fmla="*/ 568 h 579"/>
                <a:gd name="T80" fmla="*/ 367 w 510"/>
                <a:gd name="T81" fmla="*/ 573 h 579"/>
                <a:gd name="T82" fmla="*/ 406 w 510"/>
                <a:gd name="T83" fmla="*/ 552 h 579"/>
                <a:gd name="T84" fmla="*/ 438 w 510"/>
                <a:gd name="T85" fmla="*/ 545 h 579"/>
                <a:gd name="T86" fmla="*/ 510 w 510"/>
                <a:gd name="T87" fmla="*/ 507 h 579"/>
                <a:gd name="T88" fmla="*/ 481 w 510"/>
                <a:gd name="T89" fmla="*/ 237 h 579"/>
                <a:gd name="T90" fmla="*/ 481 w 510"/>
                <a:gd name="T91" fmla="*/ 237 h 579"/>
                <a:gd name="T92" fmla="*/ 478 w 510"/>
                <a:gd name="T93" fmla="*/ 294 h 579"/>
                <a:gd name="T94" fmla="*/ 458 w 510"/>
                <a:gd name="T95" fmla="*/ 251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0" h="579">
                  <a:moveTo>
                    <a:pt x="507" y="496"/>
                  </a:moveTo>
                  <a:cubicBezTo>
                    <a:pt x="507" y="496"/>
                    <a:pt x="479" y="489"/>
                    <a:pt x="477" y="478"/>
                  </a:cubicBezTo>
                  <a:cubicBezTo>
                    <a:pt x="475" y="467"/>
                    <a:pt x="473" y="436"/>
                    <a:pt x="473" y="436"/>
                  </a:cubicBezTo>
                  <a:cubicBezTo>
                    <a:pt x="458" y="405"/>
                    <a:pt x="458" y="405"/>
                    <a:pt x="458" y="405"/>
                  </a:cubicBezTo>
                  <a:cubicBezTo>
                    <a:pt x="467" y="374"/>
                    <a:pt x="467" y="374"/>
                    <a:pt x="467" y="374"/>
                  </a:cubicBezTo>
                  <a:cubicBezTo>
                    <a:pt x="456" y="360"/>
                    <a:pt x="456" y="360"/>
                    <a:pt x="456" y="360"/>
                  </a:cubicBezTo>
                  <a:cubicBezTo>
                    <a:pt x="456" y="360"/>
                    <a:pt x="476" y="325"/>
                    <a:pt x="471" y="317"/>
                  </a:cubicBezTo>
                  <a:cubicBezTo>
                    <a:pt x="466" y="309"/>
                    <a:pt x="439" y="302"/>
                    <a:pt x="436" y="290"/>
                  </a:cubicBezTo>
                  <a:cubicBezTo>
                    <a:pt x="433" y="278"/>
                    <a:pt x="450" y="239"/>
                    <a:pt x="451" y="232"/>
                  </a:cubicBezTo>
                  <a:cubicBezTo>
                    <a:pt x="452" y="226"/>
                    <a:pt x="454" y="203"/>
                    <a:pt x="455" y="198"/>
                  </a:cubicBezTo>
                  <a:cubicBezTo>
                    <a:pt x="380" y="128"/>
                    <a:pt x="380" y="128"/>
                    <a:pt x="380" y="128"/>
                  </a:cubicBezTo>
                  <a:cubicBezTo>
                    <a:pt x="380" y="128"/>
                    <a:pt x="388" y="122"/>
                    <a:pt x="391" y="118"/>
                  </a:cubicBezTo>
                  <a:cubicBezTo>
                    <a:pt x="394" y="114"/>
                    <a:pt x="382" y="105"/>
                    <a:pt x="382" y="105"/>
                  </a:cubicBezTo>
                  <a:cubicBezTo>
                    <a:pt x="216" y="1"/>
                    <a:pt x="216" y="1"/>
                    <a:pt x="216" y="1"/>
                  </a:cubicBezTo>
                  <a:cubicBezTo>
                    <a:pt x="206" y="1"/>
                    <a:pt x="206" y="1"/>
                    <a:pt x="206" y="1"/>
                  </a:cubicBezTo>
                  <a:cubicBezTo>
                    <a:pt x="206" y="1"/>
                    <a:pt x="206" y="1"/>
                    <a:pt x="206" y="1"/>
                  </a:cubicBezTo>
                  <a:cubicBezTo>
                    <a:pt x="206" y="10"/>
                    <a:pt x="209" y="24"/>
                    <a:pt x="209" y="24"/>
                  </a:cubicBezTo>
                  <a:cubicBezTo>
                    <a:pt x="194" y="31"/>
                    <a:pt x="194" y="31"/>
                    <a:pt x="194" y="31"/>
                  </a:cubicBezTo>
                  <a:cubicBezTo>
                    <a:pt x="194" y="31"/>
                    <a:pt x="181" y="40"/>
                    <a:pt x="176" y="55"/>
                  </a:cubicBezTo>
                  <a:cubicBezTo>
                    <a:pt x="171" y="70"/>
                    <a:pt x="206" y="59"/>
                    <a:pt x="206" y="59"/>
                  </a:cubicBezTo>
                  <a:cubicBezTo>
                    <a:pt x="206" y="59"/>
                    <a:pt x="187" y="75"/>
                    <a:pt x="181" y="78"/>
                  </a:cubicBezTo>
                  <a:cubicBezTo>
                    <a:pt x="175" y="81"/>
                    <a:pt x="171" y="72"/>
                    <a:pt x="162" y="71"/>
                  </a:cubicBezTo>
                  <a:cubicBezTo>
                    <a:pt x="153" y="70"/>
                    <a:pt x="154" y="89"/>
                    <a:pt x="154" y="89"/>
                  </a:cubicBezTo>
                  <a:cubicBezTo>
                    <a:pt x="161" y="99"/>
                    <a:pt x="161" y="99"/>
                    <a:pt x="161" y="99"/>
                  </a:cubicBezTo>
                  <a:cubicBezTo>
                    <a:pt x="161" y="99"/>
                    <a:pt x="158" y="100"/>
                    <a:pt x="148" y="99"/>
                  </a:cubicBezTo>
                  <a:cubicBezTo>
                    <a:pt x="138" y="98"/>
                    <a:pt x="150" y="73"/>
                    <a:pt x="150" y="73"/>
                  </a:cubicBezTo>
                  <a:cubicBezTo>
                    <a:pt x="138" y="78"/>
                    <a:pt x="138" y="78"/>
                    <a:pt x="138" y="78"/>
                  </a:cubicBezTo>
                  <a:cubicBezTo>
                    <a:pt x="138" y="78"/>
                    <a:pt x="130" y="66"/>
                    <a:pt x="123" y="66"/>
                  </a:cubicBezTo>
                  <a:cubicBezTo>
                    <a:pt x="113" y="66"/>
                    <a:pt x="114" y="92"/>
                    <a:pt x="109" y="92"/>
                  </a:cubicBezTo>
                  <a:cubicBezTo>
                    <a:pt x="104" y="92"/>
                    <a:pt x="104" y="80"/>
                    <a:pt x="104" y="80"/>
                  </a:cubicBezTo>
                  <a:cubicBezTo>
                    <a:pt x="104" y="80"/>
                    <a:pt x="99" y="54"/>
                    <a:pt x="101" y="40"/>
                  </a:cubicBezTo>
                  <a:cubicBezTo>
                    <a:pt x="103" y="26"/>
                    <a:pt x="111" y="8"/>
                    <a:pt x="112" y="2"/>
                  </a:cubicBezTo>
                  <a:cubicBezTo>
                    <a:pt x="112" y="1"/>
                    <a:pt x="112" y="1"/>
                    <a:pt x="112" y="0"/>
                  </a:cubicBezTo>
                  <a:cubicBezTo>
                    <a:pt x="51" y="0"/>
                    <a:pt x="51" y="0"/>
                    <a:pt x="51" y="0"/>
                  </a:cubicBezTo>
                  <a:cubicBezTo>
                    <a:pt x="46" y="13"/>
                    <a:pt x="46" y="13"/>
                    <a:pt x="46" y="13"/>
                  </a:cubicBezTo>
                  <a:cubicBezTo>
                    <a:pt x="46" y="13"/>
                    <a:pt x="56" y="23"/>
                    <a:pt x="60" y="31"/>
                  </a:cubicBezTo>
                  <a:cubicBezTo>
                    <a:pt x="64" y="39"/>
                    <a:pt x="58" y="44"/>
                    <a:pt x="58" y="44"/>
                  </a:cubicBezTo>
                  <a:cubicBezTo>
                    <a:pt x="58" y="44"/>
                    <a:pt x="64" y="52"/>
                    <a:pt x="64" y="64"/>
                  </a:cubicBezTo>
                  <a:cubicBezTo>
                    <a:pt x="64" y="76"/>
                    <a:pt x="44" y="74"/>
                    <a:pt x="44" y="74"/>
                  </a:cubicBezTo>
                  <a:cubicBezTo>
                    <a:pt x="44" y="74"/>
                    <a:pt x="40" y="88"/>
                    <a:pt x="38" y="97"/>
                  </a:cubicBezTo>
                  <a:cubicBezTo>
                    <a:pt x="36" y="106"/>
                    <a:pt x="60" y="107"/>
                    <a:pt x="60" y="107"/>
                  </a:cubicBezTo>
                  <a:cubicBezTo>
                    <a:pt x="59" y="118"/>
                    <a:pt x="59" y="118"/>
                    <a:pt x="59" y="118"/>
                  </a:cubicBezTo>
                  <a:cubicBezTo>
                    <a:pt x="51" y="121"/>
                    <a:pt x="51" y="121"/>
                    <a:pt x="51" y="121"/>
                  </a:cubicBezTo>
                  <a:cubicBezTo>
                    <a:pt x="53" y="130"/>
                    <a:pt x="53" y="130"/>
                    <a:pt x="53" y="130"/>
                  </a:cubicBezTo>
                  <a:cubicBezTo>
                    <a:pt x="53" y="130"/>
                    <a:pt x="41" y="129"/>
                    <a:pt x="34" y="142"/>
                  </a:cubicBezTo>
                  <a:cubicBezTo>
                    <a:pt x="27" y="155"/>
                    <a:pt x="34" y="165"/>
                    <a:pt x="18" y="177"/>
                  </a:cubicBezTo>
                  <a:cubicBezTo>
                    <a:pt x="11" y="182"/>
                    <a:pt x="6" y="184"/>
                    <a:pt x="2" y="185"/>
                  </a:cubicBezTo>
                  <a:cubicBezTo>
                    <a:pt x="0" y="194"/>
                    <a:pt x="0" y="194"/>
                    <a:pt x="0" y="194"/>
                  </a:cubicBezTo>
                  <a:cubicBezTo>
                    <a:pt x="0" y="194"/>
                    <a:pt x="6" y="205"/>
                    <a:pt x="9" y="209"/>
                  </a:cubicBezTo>
                  <a:cubicBezTo>
                    <a:pt x="12" y="213"/>
                    <a:pt x="8" y="226"/>
                    <a:pt x="8" y="226"/>
                  </a:cubicBezTo>
                  <a:cubicBezTo>
                    <a:pt x="8" y="226"/>
                    <a:pt x="19" y="256"/>
                    <a:pt x="15" y="261"/>
                  </a:cubicBezTo>
                  <a:cubicBezTo>
                    <a:pt x="11" y="266"/>
                    <a:pt x="8" y="269"/>
                    <a:pt x="9" y="279"/>
                  </a:cubicBezTo>
                  <a:cubicBezTo>
                    <a:pt x="10" y="289"/>
                    <a:pt x="18" y="294"/>
                    <a:pt x="24" y="296"/>
                  </a:cubicBezTo>
                  <a:cubicBezTo>
                    <a:pt x="30" y="298"/>
                    <a:pt x="47" y="316"/>
                    <a:pt x="51" y="322"/>
                  </a:cubicBezTo>
                  <a:cubicBezTo>
                    <a:pt x="55" y="328"/>
                    <a:pt x="51" y="337"/>
                    <a:pt x="49" y="345"/>
                  </a:cubicBezTo>
                  <a:cubicBezTo>
                    <a:pt x="47" y="353"/>
                    <a:pt x="56" y="370"/>
                    <a:pt x="56" y="370"/>
                  </a:cubicBezTo>
                  <a:cubicBezTo>
                    <a:pt x="74" y="394"/>
                    <a:pt x="74" y="394"/>
                    <a:pt x="74" y="394"/>
                  </a:cubicBezTo>
                  <a:cubicBezTo>
                    <a:pt x="74" y="394"/>
                    <a:pt x="72" y="401"/>
                    <a:pt x="69" y="409"/>
                  </a:cubicBezTo>
                  <a:cubicBezTo>
                    <a:pt x="77" y="410"/>
                    <a:pt x="89" y="406"/>
                    <a:pt x="89" y="406"/>
                  </a:cubicBezTo>
                  <a:cubicBezTo>
                    <a:pt x="89" y="406"/>
                    <a:pt x="91" y="418"/>
                    <a:pt x="94" y="421"/>
                  </a:cubicBezTo>
                  <a:cubicBezTo>
                    <a:pt x="97" y="424"/>
                    <a:pt x="106" y="421"/>
                    <a:pt x="106" y="421"/>
                  </a:cubicBezTo>
                  <a:cubicBezTo>
                    <a:pt x="106" y="421"/>
                    <a:pt x="113" y="430"/>
                    <a:pt x="118" y="434"/>
                  </a:cubicBezTo>
                  <a:cubicBezTo>
                    <a:pt x="123" y="438"/>
                    <a:pt x="133" y="432"/>
                    <a:pt x="133" y="432"/>
                  </a:cubicBezTo>
                  <a:cubicBezTo>
                    <a:pt x="135" y="443"/>
                    <a:pt x="135" y="443"/>
                    <a:pt x="135" y="443"/>
                  </a:cubicBezTo>
                  <a:cubicBezTo>
                    <a:pt x="147" y="442"/>
                    <a:pt x="147" y="442"/>
                    <a:pt x="147" y="442"/>
                  </a:cubicBezTo>
                  <a:cubicBezTo>
                    <a:pt x="158" y="452"/>
                    <a:pt x="158" y="452"/>
                    <a:pt x="158" y="452"/>
                  </a:cubicBezTo>
                  <a:cubicBezTo>
                    <a:pt x="173" y="451"/>
                    <a:pt x="173" y="451"/>
                    <a:pt x="173" y="451"/>
                  </a:cubicBezTo>
                  <a:cubicBezTo>
                    <a:pt x="179" y="461"/>
                    <a:pt x="179" y="461"/>
                    <a:pt x="179" y="461"/>
                  </a:cubicBezTo>
                  <a:cubicBezTo>
                    <a:pt x="198" y="461"/>
                    <a:pt x="198" y="461"/>
                    <a:pt x="198" y="461"/>
                  </a:cubicBezTo>
                  <a:cubicBezTo>
                    <a:pt x="198" y="461"/>
                    <a:pt x="202" y="448"/>
                    <a:pt x="212" y="453"/>
                  </a:cubicBezTo>
                  <a:cubicBezTo>
                    <a:pt x="222" y="458"/>
                    <a:pt x="230" y="479"/>
                    <a:pt x="230" y="479"/>
                  </a:cubicBezTo>
                  <a:cubicBezTo>
                    <a:pt x="232" y="514"/>
                    <a:pt x="232" y="514"/>
                    <a:pt x="232" y="514"/>
                  </a:cubicBezTo>
                  <a:cubicBezTo>
                    <a:pt x="232" y="514"/>
                    <a:pt x="237" y="515"/>
                    <a:pt x="237" y="522"/>
                  </a:cubicBezTo>
                  <a:cubicBezTo>
                    <a:pt x="237" y="529"/>
                    <a:pt x="234" y="531"/>
                    <a:pt x="231" y="539"/>
                  </a:cubicBezTo>
                  <a:cubicBezTo>
                    <a:pt x="228" y="547"/>
                    <a:pt x="250" y="557"/>
                    <a:pt x="250" y="557"/>
                  </a:cubicBezTo>
                  <a:cubicBezTo>
                    <a:pt x="249" y="569"/>
                    <a:pt x="249" y="569"/>
                    <a:pt x="249" y="569"/>
                  </a:cubicBezTo>
                  <a:cubicBezTo>
                    <a:pt x="262" y="569"/>
                    <a:pt x="280" y="568"/>
                    <a:pt x="280" y="568"/>
                  </a:cubicBezTo>
                  <a:cubicBezTo>
                    <a:pt x="280" y="568"/>
                    <a:pt x="284" y="558"/>
                    <a:pt x="292" y="558"/>
                  </a:cubicBezTo>
                  <a:cubicBezTo>
                    <a:pt x="300" y="558"/>
                    <a:pt x="319" y="579"/>
                    <a:pt x="324" y="579"/>
                  </a:cubicBezTo>
                  <a:cubicBezTo>
                    <a:pt x="329" y="579"/>
                    <a:pt x="334" y="570"/>
                    <a:pt x="338" y="568"/>
                  </a:cubicBezTo>
                  <a:cubicBezTo>
                    <a:pt x="342" y="566"/>
                    <a:pt x="356" y="574"/>
                    <a:pt x="356" y="574"/>
                  </a:cubicBezTo>
                  <a:cubicBezTo>
                    <a:pt x="356" y="574"/>
                    <a:pt x="360" y="576"/>
                    <a:pt x="367" y="573"/>
                  </a:cubicBezTo>
                  <a:cubicBezTo>
                    <a:pt x="374" y="570"/>
                    <a:pt x="390" y="552"/>
                    <a:pt x="390" y="552"/>
                  </a:cubicBezTo>
                  <a:cubicBezTo>
                    <a:pt x="406" y="552"/>
                    <a:pt x="406" y="552"/>
                    <a:pt x="406" y="552"/>
                  </a:cubicBezTo>
                  <a:cubicBezTo>
                    <a:pt x="406" y="552"/>
                    <a:pt x="409" y="560"/>
                    <a:pt x="413" y="559"/>
                  </a:cubicBezTo>
                  <a:cubicBezTo>
                    <a:pt x="417" y="558"/>
                    <a:pt x="438" y="545"/>
                    <a:pt x="438" y="545"/>
                  </a:cubicBezTo>
                  <a:cubicBezTo>
                    <a:pt x="457" y="544"/>
                    <a:pt x="457" y="544"/>
                    <a:pt x="457" y="544"/>
                  </a:cubicBezTo>
                  <a:cubicBezTo>
                    <a:pt x="510" y="507"/>
                    <a:pt x="510" y="507"/>
                    <a:pt x="510" y="507"/>
                  </a:cubicBezTo>
                  <a:lnTo>
                    <a:pt x="507" y="496"/>
                  </a:lnTo>
                  <a:close/>
                  <a:moveTo>
                    <a:pt x="481" y="237"/>
                  </a:moveTo>
                  <a:cubicBezTo>
                    <a:pt x="497" y="235"/>
                    <a:pt x="483" y="196"/>
                    <a:pt x="476" y="204"/>
                  </a:cubicBezTo>
                  <a:cubicBezTo>
                    <a:pt x="468" y="212"/>
                    <a:pt x="468" y="239"/>
                    <a:pt x="481" y="237"/>
                  </a:cubicBezTo>
                  <a:close/>
                  <a:moveTo>
                    <a:pt x="452" y="278"/>
                  </a:moveTo>
                  <a:cubicBezTo>
                    <a:pt x="452" y="278"/>
                    <a:pt x="468" y="296"/>
                    <a:pt x="478" y="294"/>
                  </a:cubicBezTo>
                  <a:cubicBezTo>
                    <a:pt x="487" y="292"/>
                    <a:pt x="470" y="272"/>
                    <a:pt x="470" y="272"/>
                  </a:cubicBezTo>
                  <a:cubicBezTo>
                    <a:pt x="470" y="272"/>
                    <a:pt x="474" y="251"/>
                    <a:pt x="458" y="251"/>
                  </a:cubicBezTo>
                  <a:cubicBezTo>
                    <a:pt x="442" y="251"/>
                    <a:pt x="452" y="278"/>
                    <a:pt x="452" y="27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2" name="Uganda">
              <a:extLst>
                <a:ext uri="{FF2B5EF4-FFF2-40B4-BE49-F238E27FC236}">
                  <a16:creationId xmlns:a16="http://schemas.microsoft.com/office/drawing/2014/main" id="{C96E2921-E918-495A-90E6-47928B593B21}"/>
                </a:ext>
              </a:extLst>
            </p:cNvPr>
            <p:cNvSpPr>
              <a:spLocks noEditPoints="1"/>
            </p:cNvSpPr>
            <p:nvPr/>
          </p:nvSpPr>
          <p:spPr bwMode="gray">
            <a:xfrm>
              <a:off x="6706407" y="3793457"/>
              <a:ext cx="200273" cy="236493"/>
            </a:xfrm>
            <a:custGeom>
              <a:avLst/>
              <a:gdLst>
                <a:gd name="T0" fmla="*/ 204 w 266"/>
                <a:gd name="T1" fmla="*/ 283 h 314"/>
                <a:gd name="T2" fmla="*/ 214 w 266"/>
                <a:gd name="T3" fmla="*/ 283 h 314"/>
                <a:gd name="T4" fmla="*/ 215 w 266"/>
                <a:gd name="T5" fmla="*/ 282 h 314"/>
                <a:gd name="T6" fmla="*/ 204 w 266"/>
                <a:gd name="T7" fmla="*/ 283 h 314"/>
                <a:gd name="T8" fmla="*/ 262 w 266"/>
                <a:gd name="T9" fmla="*/ 127 h 314"/>
                <a:gd name="T10" fmla="*/ 246 w 266"/>
                <a:gd name="T11" fmla="*/ 97 h 314"/>
                <a:gd name="T12" fmla="*/ 255 w 266"/>
                <a:gd name="T13" fmla="*/ 87 h 314"/>
                <a:gd name="T14" fmla="*/ 234 w 266"/>
                <a:gd name="T15" fmla="*/ 62 h 314"/>
                <a:gd name="T16" fmla="*/ 235 w 266"/>
                <a:gd name="T17" fmla="*/ 57 h 314"/>
                <a:gd name="T18" fmla="*/ 226 w 266"/>
                <a:gd name="T19" fmla="*/ 42 h 314"/>
                <a:gd name="T20" fmla="*/ 228 w 266"/>
                <a:gd name="T21" fmla="*/ 27 h 314"/>
                <a:gd name="T22" fmla="*/ 215 w 266"/>
                <a:gd name="T23" fmla="*/ 22 h 314"/>
                <a:gd name="T24" fmla="*/ 208 w 266"/>
                <a:gd name="T25" fmla="*/ 0 h 314"/>
                <a:gd name="T26" fmla="*/ 200 w 266"/>
                <a:gd name="T27" fmla="*/ 0 h 314"/>
                <a:gd name="T28" fmla="*/ 178 w 266"/>
                <a:gd name="T29" fmla="*/ 25 h 314"/>
                <a:gd name="T30" fmla="*/ 161 w 266"/>
                <a:gd name="T31" fmla="*/ 17 h 314"/>
                <a:gd name="T32" fmla="*/ 149 w 266"/>
                <a:gd name="T33" fmla="*/ 25 h 314"/>
                <a:gd name="T34" fmla="*/ 133 w 266"/>
                <a:gd name="T35" fmla="*/ 24 h 314"/>
                <a:gd name="T36" fmla="*/ 120 w 266"/>
                <a:gd name="T37" fmla="*/ 39 h 314"/>
                <a:gd name="T38" fmla="*/ 106 w 266"/>
                <a:gd name="T39" fmla="*/ 21 h 314"/>
                <a:gd name="T40" fmla="*/ 99 w 266"/>
                <a:gd name="T41" fmla="*/ 22 h 314"/>
                <a:gd name="T42" fmla="*/ 92 w 266"/>
                <a:gd name="T43" fmla="*/ 29 h 314"/>
                <a:gd name="T44" fmla="*/ 72 w 266"/>
                <a:gd name="T45" fmla="*/ 21 h 314"/>
                <a:gd name="T46" fmla="*/ 56 w 266"/>
                <a:gd name="T47" fmla="*/ 34 h 314"/>
                <a:gd name="T48" fmla="*/ 62 w 266"/>
                <a:gd name="T49" fmla="*/ 47 h 314"/>
                <a:gd name="T50" fmla="*/ 49 w 266"/>
                <a:gd name="T51" fmla="*/ 61 h 314"/>
                <a:gd name="T52" fmla="*/ 59 w 266"/>
                <a:gd name="T53" fmla="*/ 71 h 314"/>
                <a:gd name="T54" fmla="*/ 52 w 266"/>
                <a:gd name="T55" fmla="*/ 92 h 314"/>
                <a:gd name="T56" fmla="*/ 66 w 266"/>
                <a:gd name="T57" fmla="*/ 97 h 314"/>
                <a:gd name="T58" fmla="*/ 78 w 266"/>
                <a:gd name="T59" fmla="*/ 108 h 314"/>
                <a:gd name="T60" fmla="*/ 45 w 266"/>
                <a:gd name="T61" fmla="*/ 156 h 314"/>
                <a:gd name="T62" fmla="*/ 29 w 266"/>
                <a:gd name="T63" fmla="*/ 164 h 314"/>
                <a:gd name="T64" fmla="*/ 29 w 266"/>
                <a:gd name="T65" fmla="*/ 173 h 314"/>
                <a:gd name="T66" fmla="*/ 16 w 266"/>
                <a:gd name="T67" fmla="*/ 181 h 314"/>
                <a:gd name="T68" fmla="*/ 14 w 266"/>
                <a:gd name="T69" fmla="*/ 198 h 314"/>
                <a:gd name="T70" fmla="*/ 4 w 266"/>
                <a:gd name="T71" fmla="*/ 229 h 314"/>
                <a:gd name="T72" fmla="*/ 4 w 266"/>
                <a:gd name="T73" fmla="*/ 249 h 314"/>
                <a:gd name="T74" fmla="*/ 0 w 266"/>
                <a:gd name="T75" fmla="*/ 299 h 314"/>
                <a:gd name="T76" fmla="*/ 10 w 266"/>
                <a:gd name="T77" fmla="*/ 299 h 314"/>
                <a:gd name="T78" fmla="*/ 22 w 266"/>
                <a:gd name="T79" fmla="*/ 307 h 314"/>
                <a:gd name="T80" fmla="*/ 33 w 266"/>
                <a:gd name="T81" fmla="*/ 283 h 314"/>
                <a:gd name="T82" fmla="*/ 49 w 266"/>
                <a:gd name="T83" fmla="*/ 282 h 314"/>
                <a:gd name="T84" fmla="*/ 110 w 266"/>
                <a:gd name="T85" fmla="*/ 282 h 314"/>
                <a:gd name="T86" fmla="*/ 102 w 266"/>
                <a:gd name="T87" fmla="*/ 265 h 314"/>
                <a:gd name="T88" fmla="*/ 111 w 266"/>
                <a:gd name="T89" fmla="*/ 246 h 314"/>
                <a:gd name="T90" fmla="*/ 118 w 266"/>
                <a:gd name="T91" fmla="*/ 223 h 314"/>
                <a:gd name="T92" fmla="*/ 160 w 266"/>
                <a:gd name="T93" fmla="*/ 216 h 314"/>
                <a:gd name="T94" fmla="*/ 176 w 266"/>
                <a:gd name="T95" fmla="*/ 202 h 314"/>
                <a:gd name="T96" fmla="*/ 182 w 266"/>
                <a:gd name="T97" fmla="*/ 219 h 314"/>
                <a:gd name="T98" fmla="*/ 200 w 266"/>
                <a:gd name="T99" fmla="*/ 215 h 314"/>
                <a:gd name="T100" fmla="*/ 207 w 266"/>
                <a:gd name="T101" fmla="*/ 217 h 314"/>
                <a:gd name="T102" fmla="*/ 207 w 266"/>
                <a:gd name="T103" fmla="*/ 219 h 314"/>
                <a:gd name="T104" fmla="*/ 218 w 266"/>
                <a:gd name="T105" fmla="*/ 201 h 314"/>
                <a:gd name="T106" fmla="*/ 219 w 266"/>
                <a:gd name="T107" fmla="*/ 190 h 314"/>
                <a:gd name="T108" fmla="*/ 231 w 266"/>
                <a:gd name="T109" fmla="*/ 179 h 314"/>
                <a:gd name="T110" fmla="*/ 234 w 266"/>
                <a:gd name="T111" fmla="*/ 164 h 314"/>
                <a:gd name="T112" fmla="*/ 247 w 266"/>
                <a:gd name="T113" fmla="*/ 160 h 314"/>
                <a:gd name="T114" fmla="*/ 251 w 266"/>
                <a:gd name="T115" fmla="*/ 145 h 314"/>
                <a:gd name="T116" fmla="*/ 262 w 266"/>
                <a:gd name="T117" fmla="*/ 12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314">
                  <a:moveTo>
                    <a:pt x="204" y="283"/>
                  </a:moveTo>
                  <a:cubicBezTo>
                    <a:pt x="214" y="283"/>
                    <a:pt x="214" y="283"/>
                    <a:pt x="214" y="283"/>
                  </a:cubicBezTo>
                  <a:cubicBezTo>
                    <a:pt x="215" y="282"/>
                    <a:pt x="215" y="282"/>
                    <a:pt x="215" y="282"/>
                  </a:cubicBezTo>
                  <a:cubicBezTo>
                    <a:pt x="209" y="282"/>
                    <a:pt x="204" y="282"/>
                    <a:pt x="204" y="283"/>
                  </a:cubicBezTo>
                  <a:close/>
                  <a:moveTo>
                    <a:pt x="262" y="127"/>
                  </a:moveTo>
                  <a:cubicBezTo>
                    <a:pt x="258" y="121"/>
                    <a:pt x="245" y="102"/>
                    <a:pt x="246" y="97"/>
                  </a:cubicBezTo>
                  <a:cubicBezTo>
                    <a:pt x="247" y="92"/>
                    <a:pt x="255" y="87"/>
                    <a:pt x="255" y="87"/>
                  </a:cubicBezTo>
                  <a:cubicBezTo>
                    <a:pt x="234" y="62"/>
                    <a:pt x="234" y="62"/>
                    <a:pt x="234" y="62"/>
                  </a:cubicBezTo>
                  <a:cubicBezTo>
                    <a:pt x="235" y="57"/>
                    <a:pt x="235" y="57"/>
                    <a:pt x="235" y="57"/>
                  </a:cubicBezTo>
                  <a:cubicBezTo>
                    <a:pt x="235" y="57"/>
                    <a:pt x="224" y="48"/>
                    <a:pt x="226" y="42"/>
                  </a:cubicBezTo>
                  <a:cubicBezTo>
                    <a:pt x="228" y="36"/>
                    <a:pt x="228" y="27"/>
                    <a:pt x="228" y="27"/>
                  </a:cubicBezTo>
                  <a:cubicBezTo>
                    <a:pt x="228" y="27"/>
                    <a:pt x="215" y="35"/>
                    <a:pt x="215" y="22"/>
                  </a:cubicBezTo>
                  <a:cubicBezTo>
                    <a:pt x="215" y="9"/>
                    <a:pt x="208" y="0"/>
                    <a:pt x="208" y="0"/>
                  </a:cubicBezTo>
                  <a:cubicBezTo>
                    <a:pt x="200" y="0"/>
                    <a:pt x="200" y="0"/>
                    <a:pt x="200" y="0"/>
                  </a:cubicBezTo>
                  <a:cubicBezTo>
                    <a:pt x="200" y="0"/>
                    <a:pt x="191" y="27"/>
                    <a:pt x="178" y="25"/>
                  </a:cubicBezTo>
                  <a:cubicBezTo>
                    <a:pt x="165" y="23"/>
                    <a:pt x="166" y="17"/>
                    <a:pt x="161" y="17"/>
                  </a:cubicBezTo>
                  <a:cubicBezTo>
                    <a:pt x="156" y="17"/>
                    <a:pt x="149" y="25"/>
                    <a:pt x="149" y="25"/>
                  </a:cubicBezTo>
                  <a:cubicBezTo>
                    <a:pt x="133" y="24"/>
                    <a:pt x="133" y="24"/>
                    <a:pt x="133" y="24"/>
                  </a:cubicBezTo>
                  <a:cubicBezTo>
                    <a:pt x="120" y="39"/>
                    <a:pt x="120" y="39"/>
                    <a:pt x="120" y="39"/>
                  </a:cubicBezTo>
                  <a:cubicBezTo>
                    <a:pt x="106" y="21"/>
                    <a:pt x="106" y="21"/>
                    <a:pt x="106" y="21"/>
                  </a:cubicBezTo>
                  <a:cubicBezTo>
                    <a:pt x="99" y="22"/>
                    <a:pt x="99" y="22"/>
                    <a:pt x="99" y="22"/>
                  </a:cubicBezTo>
                  <a:cubicBezTo>
                    <a:pt x="99" y="22"/>
                    <a:pt x="98" y="30"/>
                    <a:pt x="92" y="29"/>
                  </a:cubicBezTo>
                  <a:cubicBezTo>
                    <a:pt x="86" y="28"/>
                    <a:pt x="77" y="21"/>
                    <a:pt x="72" y="21"/>
                  </a:cubicBezTo>
                  <a:cubicBezTo>
                    <a:pt x="67" y="21"/>
                    <a:pt x="56" y="34"/>
                    <a:pt x="56" y="34"/>
                  </a:cubicBezTo>
                  <a:cubicBezTo>
                    <a:pt x="62" y="47"/>
                    <a:pt x="62" y="47"/>
                    <a:pt x="62" y="47"/>
                  </a:cubicBezTo>
                  <a:cubicBezTo>
                    <a:pt x="49" y="61"/>
                    <a:pt x="49" y="61"/>
                    <a:pt x="49" y="61"/>
                  </a:cubicBezTo>
                  <a:cubicBezTo>
                    <a:pt x="49" y="61"/>
                    <a:pt x="60" y="65"/>
                    <a:pt x="59" y="71"/>
                  </a:cubicBezTo>
                  <a:cubicBezTo>
                    <a:pt x="58" y="76"/>
                    <a:pt x="49" y="87"/>
                    <a:pt x="52" y="92"/>
                  </a:cubicBezTo>
                  <a:cubicBezTo>
                    <a:pt x="55" y="98"/>
                    <a:pt x="66" y="97"/>
                    <a:pt x="66" y="97"/>
                  </a:cubicBezTo>
                  <a:cubicBezTo>
                    <a:pt x="66" y="97"/>
                    <a:pt x="78" y="100"/>
                    <a:pt x="78" y="108"/>
                  </a:cubicBezTo>
                  <a:cubicBezTo>
                    <a:pt x="78" y="116"/>
                    <a:pt x="45" y="156"/>
                    <a:pt x="45" y="156"/>
                  </a:cubicBezTo>
                  <a:cubicBezTo>
                    <a:pt x="29" y="164"/>
                    <a:pt x="29" y="164"/>
                    <a:pt x="29" y="164"/>
                  </a:cubicBezTo>
                  <a:cubicBezTo>
                    <a:pt x="29" y="173"/>
                    <a:pt x="29" y="173"/>
                    <a:pt x="29" y="173"/>
                  </a:cubicBezTo>
                  <a:cubicBezTo>
                    <a:pt x="16" y="181"/>
                    <a:pt x="16" y="181"/>
                    <a:pt x="16" y="181"/>
                  </a:cubicBezTo>
                  <a:cubicBezTo>
                    <a:pt x="14" y="198"/>
                    <a:pt x="14" y="198"/>
                    <a:pt x="14" y="198"/>
                  </a:cubicBezTo>
                  <a:cubicBezTo>
                    <a:pt x="4" y="229"/>
                    <a:pt x="4" y="229"/>
                    <a:pt x="4" y="229"/>
                  </a:cubicBezTo>
                  <a:cubicBezTo>
                    <a:pt x="4" y="249"/>
                    <a:pt x="4" y="249"/>
                    <a:pt x="4" y="249"/>
                  </a:cubicBezTo>
                  <a:cubicBezTo>
                    <a:pt x="0" y="299"/>
                    <a:pt x="0" y="299"/>
                    <a:pt x="0" y="299"/>
                  </a:cubicBezTo>
                  <a:cubicBezTo>
                    <a:pt x="10" y="299"/>
                    <a:pt x="10" y="299"/>
                    <a:pt x="10" y="299"/>
                  </a:cubicBezTo>
                  <a:cubicBezTo>
                    <a:pt x="10" y="299"/>
                    <a:pt x="16" y="314"/>
                    <a:pt x="22" y="307"/>
                  </a:cubicBezTo>
                  <a:cubicBezTo>
                    <a:pt x="29" y="299"/>
                    <a:pt x="33" y="283"/>
                    <a:pt x="33" y="283"/>
                  </a:cubicBezTo>
                  <a:cubicBezTo>
                    <a:pt x="49" y="282"/>
                    <a:pt x="49" y="282"/>
                    <a:pt x="49" y="282"/>
                  </a:cubicBezTo>
                  <a:cubicBezTo>
                    <a:pt x="110" y="282"/>
                    <a:pt x="110" y="282"/>
                    <a:pt x="110" y="282"/>
                  </a:cubicBezTo>
                  <a:cubicBezTo>
                    <a:pt x="110" y="277"/>
                    <a:pt x="104" y="271"/>
                    <a:pt x="102" y="265"/>
                  </a:cubicBezTo>
                  <a:cubicBezTo>
                    <a:pt x="100" y="258"/>
                    <a:pt x="107" y="250"/>
                    <a:pt x="111" y="246"/>
                  </a:cubicBezTo>
                  <a:cubicBezTo>
                    <a:pt x="115" y="242"/>
                    <a:pt x="109" y="230"/>
                    <a:pt x="118" y="223"/>
                  </a:cubicBezTo>
                  <a:cubicBezTo>
                    <a:pt x="127" y="216"/>
                    <a:pt x="157" y="218"/>
                    <a:pt x="160" y="216"/>
                  </a:cubicBezTo>
                  <a:cubicBezTo>
                    <a:pt x="163" y="214"/>
                    <a:pt x="170" y="202"/>
                    <a:pt x="176" y="202"/>
                  </a:cubicBezTo>
                  <a:cubicBezTo>
                    <a:pt x="182" y="202"/>
                    <a:pt x="182" y="219"/>
                    <a:pt x="182" y="219"/>
                  </a:cubicBezTo>
                  <a:cubicBezTo>
                    <a:pt x="182" y="219"/>
                    <a:pt x="189" y="212"/>
                    <a:pt x="200" y="215"/>
                  </a:cubicBezTo>
                  <a:cubicBezTo>
                    <a:pt x="202" y="215"/>
                    <a:pt x="204" y="216"/>
                    <a:pt x="207" y="217"/>
                  </a:cubicBezTo>
                  <a:cubicBezTo>
                    <a:pt x="207" y="218"/>
                    <a:pt x="207" y="218"/>
                    <a:pt x="207" y="219"/>
                  </a:cubicBezTo>
                  <a:cubicBezTo>
                    <a:pt x="207" y="208"/>
                    <a:pt x="218" y="201"/>
                    <a:pt x="218" y="201"/>
                  </a:cubicBezTo>
                  <a:cubicBezTo>
                    <a:pt x="219" y="190"/>
                    <a:pt x="219" y="190"/>
                    <a:pt x="219" y="190"/>
                  </a:cubicBezTo>
                  <a:cubicBezTo>
                    <a:pt x="231" y="179"/>
                    <a:pt x="231" y="179"/>
                    <a:pt x="231" y="179"/>
                  </a:cubicBezTo>
                  <a:cubicBezTo>
                    <a:pt x="231" y="179"/>
                    <a:pt x="227" y="170"/>
                    <a:pt x="234" y="164"/>
                  </a:cubicBezTo>
                  <a:cubicBezTo>
                    <a:pt x="241" y="158"/>
                    <a:pt x="247" y="160"/>
                    <a:pt x="247" y="160"/>
                  </a:cubicBezTo>
                  <a:cubicBezTo>
                    <a:pt x="251" y="145"/>
                    <a:pt x="251" y="145"/>
                    <a:pt x="251" y="145"/>
                  </a:cubicBezTo>
                  <a:cubicBezTo>
                    <a:pt x="251" y="145"/>
                    <a:pt x="266" y="133"/>
                    <a:pt x="262" y="12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3" name="Kenia">
              <a:extLst>
                <a:ext uri="{FF2B5EF4-FFF2-40B4-BE49-F238E27FC236}">
                  <a16:creationId xmlns:a16="http://schemas.microsoft.com/office/drawing/2014/main" id="{53C4CFF5-2F4A-4604-8311-718546678F08}"/>
                </a:ext>
              </a:extLst>
            </p:cNvPr>
            <p:cNvSpPr>
              <a:spLocks/>
            </p:cNvSpPr>
            <p:nvPr/>
          </p:nvSpPr>
          <p:spPr bwMode="gray">
            <a:xfrm>
              <a:off x="6859807" y="3772151"/>
              <a:ext cx="285495" cy="381371"/>
            </a:xfrm>
            <a:custGeom>
              <a:avLst/>
              <a:gdLst>
                <a:gd name="T0" fmla="*/ 337 w 378"/>
                <a:gd name="T1" fmla="*/ 100 h 509"/>
                <a:gd name="T2" fmla="*/ 358 w 378"/>
                <a:gd name="T3" fmla="*/ 79 h 509"/>
                <a:gd name="T4" fmla="*/ 378 w 378"/>
                <a:gd name="T5" fmla="*/ 43 h 509"/>
                <a:gd name="T6" fmla="*/ 362 w 378"/>
                <a:gd name="T7" fmla="*/ 37 h 509"/>
                <a:gd name="T8" fmla="*/ 358 w 378"/>
                <a:gd name="T9" fmla="*/ 41 h 509"/>
                <a:gd name="T10" fmla="*/ 340 w 378"/>
                <a:gd name="T11" fmla="*/ 40 h 509"/>
                <a:gd name="T12" fmla="*/ 324 w 378"/>
                <a:gd name="T13" fmla="*/ 23 h 509"/>
                <a:gd name="T14" fmla="*/ 312 w 378"/>
                <a:gd name="T15" fmla="*/ 32 h 509"/>
                <a:gd name="T16" fmla="*/ 283 w 378"/>
                <a:gd name="T17" fmla="*/ 46 h 509"/>
                <a:gd name="T18" fmla="*/ 278 w 378"/>
                <a:gd name="T19" fmla="*/ 56 h 509"/>
                <a:gd name="T20" fmla="*/ 265 w 378"/>
                <a:gd name="T21" fmla="*/ 70 h 509"/>
                <a:gd name="T22" fmla="*/ 234 w 378"/>
                <a:gd name="T23" fmla="*/ 61 h 509"/>
                <a:gd name="T24" fmla="*/ 194 w 378"/>
                <a:gd name="T25" fmla="*/ 57 h 509"/>
                <a:gd name="T26" fmla="*/ 143 w 378"/>
                <a:gd name="T27" fmla="*/ 17 h 509"/>
                <a:gd name="T28" fmla="*/ 96 w 378"/>
                <a:gd name="T29" fmla="*/ 15 h 509"/>
                <a:gd name="T30" fmla="*/ 90 w 378"/>
                <a:gd name="T31" fmla="*/ 0 h 509"/>
                <a:gd name="T32" fmla="*/ 77 w 378"/>
                <a:gd name="T33" fmla="*/ 8 h 509"/>
                <a:gd name="T34" fmla="*/ 17 w 378"/>
                <a:gd name="T35" fmla="*/ 9 h 509"/>
                <a:gd name="T36" fmla="*/ 3 w 378"/>
                <a:gd name="T37" fmla="*/ 29 h 509"/>
                <a:gd name="T38" fmla="*/ 10 w 378"/>
                <a:gd name="T39" fmla="*/ 51 h 509"/>
                <a:gd name="T40" fmla="*/ 23 w 378"/>
                <a:gd name="T41" fmla="*/ 56 h 509"/>
                <a:gd name="T42" fmla="*/ 21 w 378"/>
                <a:gd name="T43" fmla="*/ 71 h 509"/>
                <a:gd name="T44" fmla="*/ 30 w 378"/>
                <a:gd name="T45" fmla="*/ 86 h 509"/>
                <a:gd name="T46" fmla="*/ 29 w 378"/>
                <a:gd name="T47" fmla="*/ 91 h 509"/>
                <a:gd name="T48" fmla="*/ 50 w 378"/>
                <a:gd name="T49" fmla="*/ 116 h 509"/>
                <a:gd name="T50" fmla="*/ 41 w 378"/>
                <a:gd name="T51" fmla="*/ 126 h 509"/>
                <a:gd name="T52" fmla="*/ 57 w 378"/>
                <a:gd name="T53" fmla="*/ 156 h 509"/>
                <a:gd name="T54" fmla="*/ 46 w 378"/>
                <a:gd name="T55" fmla="*/ 174 h 509"/>
                <a:gd name="T56" fmla="*/ 42 w 378"/>
                <a:gd name="T57" fmla="*/ 189 h 509"/>
                <a:gd name="T58" fmla="*/ 29 w 378"/>
                <a:gd name="T59" fmla="*/ 193 h 509"/>
                <a:gd name="T60" fmla="*/ 26 w 378"/>
                <a:gd name="T61" fmla="*/ 208 h 509"/>
                <a:gd name="T62" fmla="*/ 14 w 378"/>
                <a:gd name="T63" fmla="*/ 219 h 509"/>
                <a:gd name="T64" fmla="*/ 13 w 378"/>
                <a:gd name="T65" fmla="*/ 230 h 509"/>
                <a:gd name="T66" fmla="*/ 2 w 378"/>
                <a:gd name="T67" fmla="*/ 248 h 509"/>
                <a:gd name="T68" fmla="*/ 18 w 378"/>
                <a:gd name="T69" fmla="*/ 270 h 509"/>
                <a:gd name="T70" fmla="*/ 25 w 378"/>
                <a:gd name="T71" fmla="*/ 262 h 509"/>
                <a:gd name="T72" fmla="*/ 39 w 378"/>
                <a:gd name="T73" fmla="*/ 261 h 509"/>
                <a:gd name="T74" fmla="*/ 42 w 378"/>
                <a:gd name="T75" fmla="*/ 273 h 509"/>
                <a:gd name="T76" fmla="*/ 33 w 378"/>
                <a:gd name="T77" fmla="*/ 275 h 509"/>
                <a:gd name="T78" fmla="*/ 23 w 378"/>
                <a:gd name="T79" fmla="*/ 283 h 509"/>
                <a:gd name="T80" fmla="*/ 9 w 378"/>
                <a:gd name="T81" fmla="*/ 283 h 509"/>
                <a:gd name="T82" fmla="*/ 13 w 378"/>
                <a:gd name="T83" fmla="*/ 302 h 509"/>
                <a:gd name="T84" fmla="*/ 9 w 378"/>
                <a:gd name="T85" fmla="*/ 312 h 509"/>
                <a:gd name="T86" fmla="*/ 175 w 378"/>
                <a:gd name="T87" fmla="*/ 416 h 509"/>
                <a:gd name="T88" fmla="*/ 184 w 378"/>
                <a:gd name="T89" fmla="*/ 429 h 509"/>
                <a:gd name="T90" fmla="*/ 173 w 378"/>
                <a:gd name="T91" fmla="*/ 439 h 509"/>
                <a:gd name="T92" fmla="*/ 248 w 378"/>
                <a:gd name="T93" fmla="*/ 509 h 509"/>
                <a:gd name="T94" fmla="*/ 248 w 378"/>
                <a:gd name="T95" fmla="*/ 508 h 509"/>
                <a:gd name="T96" fmla="*/ 261 w 378"/>
                <a:gd name="T97" fmla="*/ 505 h 509"/>
                <a:gd name="T98" fmla="*/ 281 w 378"/>
                <a:gd name="T99" fmla="*/ 463 h 509"/>
                <a:gd name="T100" fmla="*/ 279 w 378"/>
                <a:gd name="T101" fmla="*/ 441 h 509"/>
                <a:gd name="T102" fmla="*/ 299 w 378"/>
                <a:gd name="T103" fmla="*/ 424 h 509"/>
                <a:gd name="T104" fmla="*/ 301 w 378"/>
                <a:gd name="T105" fmla="*/ 398 h 509"/>
                <a:gd name="T106" fmla="*/ 324 w 378"/>
                <a:gd name="T107" fmla="*/ 388 h 509"/>
                <a:gd name="T108" fmla="*/ 328 w 378"/>
                <a:gd name="T109" fmla="*/ 361 h 509"/>
                <a:gd name="T110" fmla="*/ 360 w 378"/>
                <a:gd name="T111" fmla="*/ 351 h 509"/>
                <a:gd name="T112" fmla="*/ 364 w 378"/>
                <a:gd name="T113" fmla="*/ 343 h 509"/>
                <a:gd name="T114" fmla="*/ 336 w 378"/>
                <a:gd name="T115" fmla="*/ 303 h 509"/>
                <a:gd name="T116" fmla="*/ 337 w 378"/>
                <a:gd name="T117" fmla="*/ 1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8" h="509">
                  <a:moveTo>
                    <a:pt x="337" y="100"/>
                  </a:moveTo>
                  <a:cubicBezTo>
                    <a:pt x="337" y="100"/>
                    <a:pt x="351" y="87"/>
                    <a:pt x="358" y="79"/>
                  </a:cubicBezTo>
                  <a:cubicBezTo>
                    <a:pt x="365" y="71"/>
                    <a:pt x="378" y="43"/>
                    <a:pt x="378" y="43"/>
                  </a:cubicBezTo>
                  <a:cubicBezTo>
                    <a:pt x="362" y="37"/>
                    <a:pt x="362" y="37"/>
                    <a:pt x="362" y="37"/>
                  </a:cubicBezTo>
                  <a:cubicBezTo>
                    <a:pt x="358" y="41"/>
                    <a:pt x="358" y="41"/>
                    <a:pt x="358" y="41"/>
                  </a:cubicBezTo>
                  <a:cubicBezTo>
                    <a:pt x="340" y="40"/>
                    <a:pt x="340" y="40"/>
                    <a:pt x="340" y="40"/>
                  </a:cubicBezTo>
                  <a:cubicBezTo>
                    <a:pt x="324" y="23"/>
                    <a:pt x="324" y="23"/>
                    <a:pt x="324" y="23"/>
                  </a:cubicBezTo>
                  <a:cubicBezTo>
                    <a:pt x="312" y="32"/>
                    <a:pt x="312" y="32"/>
                    <a:pt x="312" y="32"/>
                  </a:cubicBezTo>
                  <a:cubicBezTo>
                    <a:pt x="312" y="32"/>
                    <a:pt x="290" y="40"/>
                    <a:pt x="283" y="46"/>
                  </a:cubicBezTo>
                  <a:cubicBezTo>
                    <a:pt x="276" y="52"/>
                    <a:pt x="278" y="56"/>
                    <a:pt x="278" y="56"/>
                  </a:cubicBezTo>
                  <a:cubicBezTo>
                    <a:pt x="265" y="70"/>
                    <a:pt x="265" y="70"/>
                    <a:pt x="265" y="70"/>
                  </a:cubicBezTo>
                  <a:cubicBezTo>
                    <a:pt x="265" y="70"/>
                    <a:pt x="247" y="63"/>
                    <a:pt x="234" y="61"/>
                  </a:cubicBezTo>
                  <a:cubicBezTo>
                    <a:pt x="221" y="59"/>
                    <a:pt x="194" y="57"/>
                    <a:pt x="194" y="57"/>
                  </a:cubicBezTo>
                  <a:cubicBezTo>
                    <a:pt x="143" y="17"/>
                    <a:pt x="143" y="17"/>
                    <a:pt x="143" y="17"/>
                  </a:cubicBezTo>
                  <a:cubicBezTo>
                    <a:pt x="96" y="15"/>
                    <a:pt x="96" y="15"/>
                    <a:pt x="96" y="15"/>
                  </a:cubicBezTo>
                  <a:cubicBezTo>
                    <a:pt x="90" y="0"/>
                    <a:pt x="90" y="0"/>
                    <a:pt x="90" y="0"/>
                  </a:cubicBezTo>
                  <a:cubicBezTo>
                    <a:pt x="77" y="8"/>
                    <a:pt x="77" y="8"/>
                    <a:pt x="77" y="8"/>
                  </a:cubicBezTo>
                  <a:cubicBezTo>
                    <a:pt x="17" y="9"/>
                    <a:pt x="17" y="9"/>
                    <a:pt x="17" y="9"/>
                  </a:cubicBezTo>
                  <a:cubicBezTo>
                    <a:pt x="3" y="29"/>
                    <a:pt x="3" y="29"/>
                    <a:pt x="3" y="29"/>
                  </a:cubicBezTo>
                  <a:cubicBezTo>
                    <a:pt x="3" y="29"/>
                    <a:pt x="10" y="38"/>
                    <a:pt x="10" y="51"/>
                  </a:cubicBezTo>
                  <a:cubicBezTo>
                    <a:pt x="10" y="64"/>
                    <a:pt x="23" y="56"/>
                    <a:pt x="23" y="56"/>
                  </a:cubicBezTo>
                  <a:cubicBezTo>
                    <a:pt x="23" y="56"/>
                    <a:pt x="23" y="65"/>
                    <a:pt x="21" y="71"/>
                  </a:cubicBezTo>
                  <a:cubicBezTo>
                    <a:pt x="19" y="77"/>
                    <a:pt x="30" y="86"/>
                    <a:pt x="30" y="86"/>
                  </a:cubicBezTo>
                  <a:cubicBezTo>
                    <a:pt x="29" y="91"/>
                    <a:pt x="29" y="91"/>
                    <a:pt x="29" y="91"/>
                  </a:cubicBezTo>
                  <a:cubicBezTo>
                    <a:pt x="50" y="116"/>
                    <a:pt x="50" y="116"/>
                    <a:pt x="50" y="116"/>
                  </a:cubicBezTo>
                  <a:cubicBezTo>
                    <a:pt x="50" y="116"/>
                    <a:pt x="42" y="121"/>
                    <a:pt x="41" y="126"/>
                  </a:cubicBezTo>
                  <a:cubicBezTo>
                    <a:pt x="40" y="131"/>
                    <a:pt x="53" y="150"/>
                    <a:pt x="57" y="156"/>
                  </a:cubicBezTo>
                  <a:cubicBezTo>
                    <a:pt x="61" y="162"/>
                    <a:pt x="46" y="174"/>
                    <a:pt x="46" y="174"/>
                  </a:cubicBezTo>
                  <a:cubicBezTo>
                    <a:pt x="42" y="189"/>
                    <a:pt x="42" y="189"/>
                    <a:pt x="42" y="189"/>
                  </a:cubicBezTo>
                  <a:cubicBezTo>
                    <a:pt x="42" y="189"/>
                    <a:pt x="36" y="187"/>
                    <a:pt x="29" y="193"/>
                  </a:cubicBezTo>
                  <a:cubicBezTo>
                    <a:pt x="22" y="199"/>
                    <a:pt x="26" y="208"/>
                    <a:pt x="26" y="208"/>
                  </a:cubicBezTo>
                  <a:cubicBezTo>
                    <a:pt x="14" y="219"/>
                    <a:pt x="14" y="219"/>
                    <a:pt x="14" y="219"/>
                  </a:cubicBezTo>
                  <a:cubicBezTo>
                    <a:pt x="13" y="230"/>
                    <a:pt x="13" y="230"/>
                    <a:pt x="13" y="230"/>
                  </a:cubicBezTo>
                  <a:cubicBezTo>
                    <a:pt x="13" y="230"/>
                    <a:pt x="2" y="237"/>
                    <a:pt x="2" y="248"/>
                  </a:cubicBezTo>
                  <a:cubicBezTo>
                    <a:pt x="2" y="259"/>
                    <a:pt x="11" y="269"/>
                    <a:pt x="18" y="270"/>
                  </a:cubicBezTo>
                  <a:cubicBezTo>
                    <a:pt x="25" y="271"/>
                    <a:pt x="25" y="262"/>
                    <a:pt x="25" y="262"/>
                  </a:cubicBezTo>
                  <a:cubicBezTo>
                    <a:pt x="39" y="261"/>
                    <a:pt x="39" y="261"/>
                    <a:pt x="39" y="261"/>
                  </a:cubicBezTo>
                  <a:cubicBezTo>
                    <a:pt x="42" y="273"/>
                    <a:pt x="42" y="273"/>
                    <a:pt x="42" y="273"/>
                  </a:cubicBezTo>
                  <a:cubicBezTo>
                    <a:pt x="33" y="275"/>
                    <a:pt x="33" y="275"/>
                    <a:pt x="33" y="275"/>
                  </a:cubicBezTo>
                  <a:cubicBezTo>
                    <a:pt x="23" y="283"/>
                    <a:pt x="23" y="283"/>
                    <a:pt x="23" y="283"/>
                  </a:cubicBezTo>
                  <a:cubicBezTo>
                    <a:pt x="23" y="283"/>
                    <a:pt x="18" y="273"/>
                    <a:pt x="9" y="283"/>
                  </a:cubicBezTo>
                  <a:cubicBezTo>
                    <a:pt x="0" y="293"/>
                    <a:pt x="13" y="302"/>
                    <a:pt x="13" y="302"/>
                  </a:cubicBezTo>
                  <a:cubicBezTo>
                    <a:pt x="9" y="312"/>
                    <a:pt x="9" y="312"/>
                    <a:pt x="9" y="312"/>
                  </a:cubicBezTo>
                  <a:cubicBezTo>
                    <a:pt x="175" y="416"/>
                    <a:pt x="175" y="416"/>
                    <a:pt x="175" y="416"/>
                  </a:cubicBezTo>
                  <a:cubicBezTo>
                    <a:pt x="175" y="416"/>
                    <a:pt x="187" y="425"/>
                    <a:pt x="184" y="429"/>
                  </a:cubicBezTo>
                  <a:cubicBezTo>
                    <a:pt x="181" y="433"/>
                    <a:pt x="173" y="439"/>
                    <a:pt x="173" y="439"/>
                  </a:cubicBezTo>
                  <a:cubicBezTo>
                    <a:pt x="248" y="509"/>
                    <a:pt x="248" y="509"/>
                    <a:pt x="248" y="509"/>
                  </a:cubicBezTo>
                  <a:cubicBezTo>
                    <a:pt x="248" y="508"/>
                    <a:pt x="248" y="508"/>
                    <a:pt x="248" y="508"/>
                  </a:cubicBezTo>
                  <a:cubicBezTo>
                    <a:pt x="261" y="505"/>
                    <a:pt x="261" y="505"/>
                    <a:pt x="261" y="505"/>
                  </a:cubicBezTo>
                  <a:cubicBezTo>
                    <a:pt x="281" y="463"/>
                    <a:pt x="281" y="463"/>
                    <a:pt x="281" y="463"/>
                  </a:cubicBezTo>
                  <a:cubicBezTo>
                    <a:pt x="281" y="463"/>
                    <a:pt x="279" y="448"/>
                    <a:pt x="279" y="441"/>
                  </a:cubicBezTo>
                  <a:cubicBezTo>
                    <a:pt x="279" y="434"/>
                    <a:pt x="300" y="434"/>
                    <a:pt x="299" y="424"/>
                  </a:cubicBezTo>
                  <a:cubicBezTo>
                    <a:pt x="298" y="414"/>
                    <a:pt x="293" y="401"/>
                    <a:pt x="301" y="398"/>
                  </a:cubicBezTo>
                  <a:cubicBezTo>
                    <a:pt x="309" y="395"/>
                    <a:pt x="324" y="388"/>
                    <a:pt x="324" y="388"/>
                  </a:cubicBezTo>
                  <a:cubicBezTo>
                    <a:pt x="328" y="361"/>
                    <a:pt x="328" y="361"/>
                    <a:pt x="328" y="361"/>
                  </a:cubicBezTo>
                  <a:cubicBezTo>
                    <a:pt x="328" y="361"/>
                    <a:pt x="352" y="366"/>
                    <a:pt x="360" y="351"/>
                  </a:cubicBezTo>
                  <a:cubicBezTo>
                    <a:pt x="361" y="349"/>
                    <a:pt x="362" y="346"/>
                    <a:pt x="364" y="343"/>
                  </a:cubicBezTo>
                  <a:cubicBezTo>
                    <a:pt x="336" y="303"/>
                    <a:pt x="336" y="303"/>
                    <a:pt x="336" y="303"/>
                  </a:cubicBezTo>
                  <a:lnTo>
                    <a:pt x="337" y="10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4" name="Nicaragua">
              <a:extLst>
                <a:ext uri="{FF2B5EF4-FFF2-40B4-BE49-F238E27FC236}">
                  <a16:creationId xmlns:a16="http://schemas.microsoft.com/office/drawing/2014/main" id="{D5D8313B-BD95-4A70-BEE5-9F6BB2172CDF}"/>
                </a:ext>
              </a:extLst>
            </p:cNvPr>
            <p:cNvSpPr>
              <a:spLocks noEditPoints="1"/>
            </p:cNvSpPr>
            <p:nvPr/>
          </p:nvSpPr>
          <p:spPr bwMode="gray">
            <a:xfrm>
              <a:off x="2551808" y="3363083"/>
              <a:ext cx="164052" cy="166184"/>
            </a:xfrm>
            <a:custGeom>
              <a:avLst/>
              <a:gdLst>
                <a:gd name="T0" fmla="*/ 128 w 220"/>
                <a:gd name="T1" fmla="*/ 204 h 223"/>
                <a:gd name="T2" fmla="*/ 128 w 220"/>
                <a:gd name="T3" fmla="*/ 204 h 223"/>
                <a:gd name="T4" fmla="*/ 128 w 220"/>
                <a:gd name="T5" fmla="*/ 204 h 223"/>
                <a:gd name="T6" fmla="*/ 128 w 220"/>
                <a:gd name="T7" fmla="*/ 204 h 223"/>
                <a:gd name="T8" fmla="*/ 218 w 220"/>
                <a:gd name="T9" fmla="*/ 15 h 223"/>
                <a:gd name="T10" fmla="*/ 211 w 220"/>
                <a:gd name="T11" fmla="*/ 1 h 223"/>
                <a:gd name="T12" fmla="*/ 192 w 220"/>
                <a:gd name="T13" fmla="*/ 2 h 223"/>
                <a:gd name="T14" fmla="*/ 181 w 220"/>
                <a:gd name="T15" fmla="*/ 2 h 223"/>
                <a:gd name="T16" fmla="*/ 168 w 220"/>
                <a:gd name="T17" fmla="*/ 12 h 223"/>
                <a:gd name="T18" fmla="*/ 143 w 220"/>
                <a:gd name="T19" fmla="*/ 1 h 223"/>
                <a:gd name="T20" fmla="*/ 133 w 220"/>
                <a:gd name="T21" fmla="*/ 20 h 223"/>
                <a:gd name="T22" fmla="*/ 120 w 220"/>
                <a:gd name="T23" fmla="*/ 21 h 223"/>
                <a:gd name="T24" fmla="*/ 119 w 220"/>
                <a:gd name="T25" fmla="*/ 31 h 223"/>
                <a:gd name="T26" fmla="*/ 92 w 220"/>
                <a:gd name="T27" fmla="*/ 54 h 223"/>
                <a:gd name="T28" fmla="*/ 78 w 220"/>
                <a:gd name="T29" fmla="*/ 45 h 223"/>
                <a:gd name="T30" fmla="*/ 65 w 220"/>
                <a:gd name="T31" fmla="*/ 59 h 223"/>
                <a:gd name="T32" fmla="*/ 45 w 220"/>
                <a:gd name="T33" fmla="*/ 58 h 223"/>
                <a:gd name="T34" fmla="*/ 44 w 220"/>
                <a:gd name="T35" fmla="*/ 85 h 223"/>
                <a:gd name="T36" fmla="*/ 35 w 220"/>
                <a:gd name="T37" fmla="*/ 87 h 223"/>
                <a:gd name="T38" fmla="*/ 33 w 220"/>
                <a:gd name="T39" fmla="*/ 98 h 223"/>
                <a:gd name="T40" fmla="*/ 19 w 220"/>
                <a:gd name="T41" fmla="*/ 102 h 223"/>
                <a:gd name="T42" fmla="*/ 0 w 220"/>
                <a:gd name="T43" fmla="*/ 102 h 223"/>
                <a:gd name="T44" fmla="*/ 32 w 220"/>
                <a:gd name="T45" fmla="*/ 136 h 223"/>
                <a:gd name="T46" fmla="*/ 50 w 220"/>
                <a:gd name="T47" fmla="*/ 175 h 223"/>
                <a:gd name="T48" fmla="*/ 80 w 220"/>
                <a:gd name="T49" fmla="*/ 199 h 223"/>
                <a:gd name="T50" fmla="*/ 92 w 220"/>
                <a:gd name="T51" fmla="*/ 198 h 223"/>
                <a:gd name="T52" fmla="*/ 92 w 220"/>
                <a:gd name="T53" fmla="*/ 197 h 223"/>
                <a:gd name="T54" fmla="*/ 81 w 220"/>
                <a:gd name="T55" fmla="*/ 187 h 223"/>
                <a:gd name="T56" fmla="*/ 95 w 220"/>
                <a:gd name="T57" fmla="*/ 181 h 223"/>
                <a:gd name="T58" fmla="*/ 90 w 220"/>
                <a:gd name="T59" fmla="*/ 175 h 223"/>
                <a:gd name="T60" fmla="*/ 79 w 220"/>
                <a:gd name="T61" fmla="*/ 177 h 223"/>
                <a:gd name="T62" fmla="*/ 79 w 220"/>
                <a:gd name="T63" fmla="*/ 149 h 223"/>
                <a:gd name="T64" fmla="*/ 123 w 220"/>
                <a:gd name="T65" fmla="*/ 185 h 223"/>
                <a:gd name="T66" fmla="*/ 128 w 220"/>
                <a:gd name="T67" fmla="*/ 204 h 223"/>
                <a:gd name="T68" fmla="*/ 132 w 220"/>
                <a:gd name="T69" fmla="*/ 204 h 223"/>
                <a:gd name="T70" fmla="*/ 150 w 220"/>
                <a:gd name="T71" fmla="*/ 211 h 223"/>
                <a:gd name="T72" fmla="*/ 162 w 220"/>
                <a:gd name="T73" fmla="*/ 223 h 223"/>
                <a:gd name="T74" fmla="*/ 183 w 220"/>
                <a:gd name="T75" fmla="*/ 220 h 223"/>
                <a:gd name="T76" fmla="*/ 170 w 220"/>
                <a:gd name="T77" fmla="*/ 192 h 223"/>
                <a:gd name="T78" fmla="*/ 182 w 220"/>
                <a:gd name="T79" fmla="*/ 172 h 223"/>
                <a:gd name="T80" fmla="*/ 177 w 220"/>
                <a:gd name="T81" fmla="*/ 151 h 223"/>
                <a:gd name="T82" fmla="*/ 181 w 220"/>
                <a:gd name="T83" fmla="*/ 119 h 223"/>
                <a:gd name="T84" fmla="*/ 191 w 220"/>
                <a:gd name="T85" fmla="*/ 131 h 223"/>
                <a:gd name="T86" fmla="*/ 194 w 220"/>
                <a:gd name="T87" fmla="*/ 74 h 223"/>
                <a:gd name="T88" fmla="*/ 209 w 220"/>
                <a:gd name="T89" fmla="*/ 44 h 223"/>
                <a:gd name="T90" fmla="*/ 218 w 220"/>
                <a:gd name="T91"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223">
                  <a:moveTo>
                    <a:pt x="128" y="204"/>
                  </a:moveTo>
                  <a:cubicBezTo>
                    <a:pt x="128" y="204"/>
                    <a:pt x="128" y="204"/>
                    <a:pt x="128" y="204"/>
                  </a:cubicBezTo>
                  <a:cubicBezTo>
                    <a:pt x="128" y="204"/>
                    <a:pt x="128" y="204"/>
                    <a:pt x="128" y="204"/>
                  </a:cubicBezTo>
                  <a:cubicBezTo>
                    <a:pt x="128" y="204"/>
                    <a:pt x="128" y="204"/>
                    <a:pt x="128" y="204"/>
                  </a:cubicBezTo>
                  <a:close/>
                  <a:moveTo>
                    <a:pt x="218" y="15"/>
                  </a:moveTo>
                  <a:cubicBezTo>
                    <a:pt x="216" y="10"/>
                    <a:pt x="210" y="5"/>
                    <a:pt x="211" y="1"/>
                  </a:cubicBezTo>
                  <a:cubicBezTo>
                    <a:pt x="192" y="2"/>
                    <a:pt x="192" y="2"/>
                    <a:pt x="192" y="2"/>
                  </a:cubicBezTo>
                  <a:cubicBezTo>
                    <a:pt x="192" y="2"/>
                    <a:pt x="185" y="2"/>
                    <a:pt x="181" y="2"/>
                  </a:cubicBezTo>
                  <a:cubicBezTo>
                    <a:pt x="177" y="2"/>
                    <a:pt x="178" y="11"/>
                    <a:pt x="168" y="12"/>
                  </a:cubicBezTo>
                  <a:cubicBezTo>
                    <a:pt x="158" y="13"/>
                    <a:pt x="152" y="2"/>
                    <a:pt x="143" y="1"/>
                  </a:cubicBezTo>
                  <a:cubicBezTo>
                    <a:pt x="134" y="0"/>
                    <a:pt x="133" y="20"/>
                    <a:pt x="133" y="20"/>
                  </a:cubicBezTo>
                  <a:cubicBezTo>
                    <a:pt x="120" y="21"/>
                    <a:pt x="120" y="21"/>
                    <a:pt x="120" y="21"/>
                  </a:cubicBezTo>
                  <a:cubicBezTo>
                    <a:pt x="119" y="31"/>
                    <a:pt x="119" y="31"/>
                    <a:pt x="119" y="31"/>
                  </a:cubicBezTo>
                  <a:cubicBezTo>
                    <a:pt x="119" y="31"/>
                    <a:pt x="107" y="54"/>
                    <a:pt x="92" y="54"/>
                  </a:cubicBezTo>
                  <a:cubicBezTo>
                    <a:pt x="77" y="54"/>
                    <a:pt x="86" y="46"/>
                    <a:pt x="78" y="45"/>
                  </a:cubicBezTo>
                  <a:cubicBezTo>
                    <a:pt x="70" y="44"/>
                    <a:pt x="65" y="59"/>
                    <a:pt x="65" y="59"/>
                  </a:cubicBezTo>
                  <a:cubicBezTo>
                    <a:pt x="65" y="59"/>
                    <a:pt x="60" y="58"/>
                    <a:pt x="45" y="58"/>
                  </a:cubicBezTo>
                  <a:cubicBezTo>
                    <a:pt x="30" y="58"/>
                    <a:pt x="44" y="85"/>
                    <a:pt x="44" y="85"/>
                  </a:cubicBezTo>
                  <a:cubicBezTo>
                    <a:pt x="35" y="87"/>
                    <a:pt x="35" y="87"/>
                    <a:pt x="35" y="87"/>
                  </a:cubicBezTo>
                  <a:cubicBezTo>
                    <a:pt x="35" y="87"/>
                    <a:pt x="39" y="96"/>
                    <a:pt x="33" y="98"/>
                  </a:cubicBezTo>
                  <a:cubicBezTo>
                    <a:pt x="27" y="100"/>
                    <a:pt x="19" y="102"/>
                    <a:pt x="19" y="102"/>
                  </a:cubicBezTo>
                  <a:cubicBezTo>
                    <a:pt x="0" y="102"/>
                    <a:pt x="0" y="102"/>
                    <a:pt x="0" y="102"/>
                  </a:cubicBezTo>
                  <a:cubicBezTo>
                    <a:pt x="32" y="136"/>
                    <a:pt x="32" y="136"/>
                    <a:pt x="32" y="136"/>
                  </a:cubicBezTo>
                  <a:cubicBezTo>
                    <a:pt x="32" y="136"/>
                    <a:pt x="40" y="167"/>
                    <a:pt x="50" y="175"/>
                  </a:cubicBezTo>
                  <a:cubicBezTo>
                    <a:pt x="59" y="182"/>
                    <a:pt x="77" y="196"/>
                    <a:pt x="80" y="199"/>
                  </a:cubicBezTo>
                  <a:cubicBezTo>
                    <a:pt x="83" y="198"/>
                    <a:pt x="89" y="197"/>
                    <a:pt x="92" y="198"/>
                  </a:cubicBezTo>
                  <a:cubicBezTo>
                    <a:pt x="92" y="197"/>
                    <a:pt x="92" y="197"/>
                    <a:pt x="92" y="197"/>
                  </a:cubicBezTo>
                  <a:cubicBezTo>
                    <a:pt x="89" y="195"/>
                    <a:pt x="78" y="191"/>
                    <a:pt x="81" y="187"/>
                  </a:cubicBezTo>
                  <a:cubicBezTo>
                    <a:pt x="84" y="183"/>
                    <a:pt x="99" y="188"/>
                    <a:pt x="95" y="181"/>
                  </a:cubicBezTo>
                  <a:cubicBezTo>
                    <a:pt x="91" y="175"/>
                    <a:pt x="90" y="175"/>
                    <a:pt x="90" y="175"/>
                  </a:cubicBezTo>
                  <a:cubicBezTo>
                    <a:pt x="90" y="175"/>
                    <a:pt x="79" y="179"/>
                    <a:pt x="79" y="177"/>
                  </a:cubicBezTo>
                  <a:cubicBezTo>
                    <a:pt x="78" y="175"/>
                    <a:pt x="72" y="147"/>
                    <a:pt x="79" y="149"/>
                  </a:cubicBezTo>
                  <a:cubicBezTo>
                    <a:pt x="86" y="151"/>
                    <a:pt x="119" y="177"/>
                    <a:pt x="123" y="185"/>
                  </a:cubicBezTo>
                  <a:cubicBezTo>
                    <a:pt x="126" y="189"/>
                    <a:pt x="127" y="197"/>
                    <a:pt x="128" y="204"/>
                  </a:cubicBezTo>
                  <a:cubicBezTo>
                    <a:pt x="129" y="204"/>
                    <a:pt x="131" y="204"/>
                    <a:pt x="132" y="204"/>
                  </a:cubicBezTo>
                  <a:cubicBezTo>
                    <a:pt x="145" y="205"/>
                    <a:pt x="150" y="211"/>
                    <a:pt x="150" y="211"/>
                  </a:cubicBezTo>
                  <a:cubicBezTo>
                    <a:pt x="150" y="211"/>
                    <a:pt x="150" y="223"/>
                    <a:pt x="162" y="223"/>
                  </a:cubicBezTo>
                  <a:cubicBezTo>
                    <a:pt x="168" y="223"/>
                    <a:pt x="176" y="222"/>
                    <a:pt x="183" y="220"/>
                  </a:cubicBezTo>
                  <a:cubicBezTo>
                    <a:pt x="180" y="218"/>
                    <a:pt x="170" y="205"/>
                    <a:pt x="170" y="192"/>
                  </a:cubicBezTo>
                  <a:cubicBezTo>
                    <a:pt x="170" y="177"/>
                    <a:pt x="182" y="181"/>
                    <a:pt x="182" y="172"/>
                  </a:cubicBezTo>
                  <a:cubicBezTo>
                    <a:pt x="182" y="163"/>
                    <a:pt x="177" y="151"/>
                    <a:pt x="177" y="151"/>
                  </a:cubicBezTo>
                  <a:cubicBezTo>
                    <a:pt x="181" y="119"/>
                    <a:pt x="181" y="119"/>
                    <a:pt x="181" y="119"/>
                  </a:cubicBezTo>
                  <a:cubicBezTo>
                    <a:pt x="191" y="131"/>
                    <a:pt x="191" y="131"/>
                    <a:pt x="191" y="131"/>
                  </a:cubicBezTo>
                  <a:cubicBezTo>
                    <a:pt x="194" y="74"/>
                    <a:pt x="194" y="74"/>
                    <a:pt x="194" y="74"/>
                  </a:cubicBezTo>
                  <a:cubicBezTo>
                    <a:pt x="194" y="74"/>
                    <a:pt x="200" y="53"/>
                    <a:pt x="209" y="44"/>
                  </a:cubicBezTo>
                  <a:cubicBezTo>
                    <a:pt x="218" y="35"/>
                    <a:pt x="220" y="20"/>
                    <a:pt x="218" y="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5" name="Costa Rica">
              <a:extLst>
                <a:ext uri="{FF2B5EF4-FFF2-40B4-BE49-F238E27FC236}">
                  <a16:creationId xmlns:a16="http://schemas.microsoft.com/office/drawing/2014/main" id="{418B0497-6D76-44D5-A19A-788307CDCAC9}"/>
                </a:ext>
              </a:extLst>
            </p:cNvPr>
            <p:cNvSpPr>
              <a:spLocks/>
            </p:cNvSpPr>
            <p:nvPr/>
          </p:nvSpPr>
          <p:spPr bwMode="gray">
            <a:xfrm>
              <a:off x="2596550" y="3510092"/>
              <a:ext cx="121441" cy="115050"/>
            </a:xfrm>
            <a:custGeom>
              <a:avLst/>
              <a:gdLst>
                <a:gd name="T0" fmla="*/ 146 w 162"/>
                <a:gd name="T1" fmla="*/ 133 h 152"/>
                <a:gd name="T2" fmla="*/ 159 w 162"/>
                <a:gd name="T3" fmla="*/ 122 h 152"/>
                <a:gd name="T4" fmla="*/ 145 w 162"/>
                <a:gd name="T5" fmla="*/ 115 h 152"/>
                <a:gd name="T6" fmla="*/ 145 w 162"/>
                <a:gd name="T7" fmla="*/ 93 h 152"/>
                <a:gd name="T8" fmla="*/ 162 w 162"/>
                <a:gd name="T9" fmla="*/ 87 h 152"/>
                <a:gd name="T10" fmla="*/ 140 w 162"/>
                <a:gd name="T11" fmla="*/ 66 h 152"/>
                <a:gd name="T12" fmla="*/ 124 w 162"/>
                <a:gd name="T13" fmla="*/ 39 h 152"/>
                <a:gd name="T14" fmla="*/ 122 w 162"/>
                <a:gd name="T15" fmla="*/ 24 h 152"/>
                <a:gd name="T16" fmla="*/ 122 w 162"/>
                <a:gd name="T17" fmla="*/ 23 h 152"/>
                <a:gd name="T18" fmla="*/ 122 w 162"/>
                <a:gd name="T19" fmla="*/ 23 h 152"/>
                <a:gd name="T20" fmla="*/ 101 w 162"/>
                <a:gd name="T21" fmla="*/ 26 h 152"/>
                <a:gd name="T22" fmla="*/ 89 w 162"/>
                <a:gd name="T23" fmla="*/ 14 h 152"/>
                <a:gd name="T24" fmla="*/ 71 w 162"/>
                <a:gd name="T25" fmla="*/ 7 h 152"/>
                <a:gd name="T26" fmla="*/ 59 w 162"/>
                <a:gd name="T27" fmla="*/ 12 h 152"/>
                <a:gd name="T28" fmla="*/ 33 w 162"/>
                <a:gd name="T29" fmla="*/ 1 h 152"/>
                <a:gd name="T30" fmla="*/ 19 w 162"/>
                <a:gd name="T31" fmla="*/ 2 h 152"/>
                <a:gd name="T32" fmla="*/ 19 w 162"/>
                <a:gd name="T33" fmla="*/ 2 h 152"/>
                <a:gd name="T34" fmla="*/ 10 w 162"/>
                <a:gd name="T35" fmla="*/ 19 h 152"/>
                <a:gd name="T36" fmla="*/ 20 w 162"/>
                <a:gd name="T37" fmla="*/ 32 h 152"/>
                <a:gd name="T38" fmla="*/ 9 w 162"/>
                <a:gd name="T39" fmla="*/ 60 h 152"/>
                <a:gd name="T40" fmla="*/ 33 w 162"/>
                <a:gd name="T41" fmla="*/ 72 h 152"/>
                <a:gd name="T42" fmla="*/ 53 w 162"/>
                <a:gd name="T43" fmla="*/ 85 h 152"/>
                <a:gd name="T44" fmla="*/ 51 w 162"/>
                <a:gd name="T45" fmla="*/ 67 h 152"/>
                <a:gd name="T46" fmla="*/ 33 w 162"/>
                <a:gd name="T47" fmla="*/ 49 h 152"/>
                <a:gd name="T48" fmla="*/ 67 w 162"/>
                <a:gd name="T49" fmla="*/ 70 h 152"/>
                <a:gd name="T50" fmla="*/ 68 w 162"/>
                <a:gd name="T51" fmla="*/ 89 h 152"/>
                <a:gd name="T52" fmla="*/ 95 w 162"/>
                <a:gd name="T53" fmla="*/ 94 h 152"/>
                <a:gd name="T54" fmla="*/ 108 w 162"/>
                <a:gd name="T55" fmla="*/ 121 h 152"/>
                <a:gd name="T56" fmla="*/ 108 w 162"/>
                <a:gd name="T57" fmla="*/ 138 h 152"/>
                <a:gd name="T58" fmla="*/ 131 w 162"/>
                <a:gd name="T59" fmla="*/ 150 h 152"/>
                <a:gd name="T60" fmla="*/ 122 w 162"/>
                <a:gd name="T61" fmla="*/ 133 h 152"/>
                <a:gd name="T62" fmla="*/ 141 w 162"/>
                <a:gd name="T63" fmla="*/ 152 h 152"/>
                <a:gd name="T64" fmla="*/ 145 w 162"/>
                <a:gd name="T65" fmla="*/ 147 h 152"/>
                <a:gd name="T66" fmla="*/ 146 w 162"/>
                <a:gd name="T6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52">
                  <a:moveTo>
                    <a:pt x="146" y="133"/>
                  </a:moveTo>
                  <a:cubicBezTo>
                    <a:pt x="146" y="133"/>
                    <a:pt x="159" y="127"/>
                    <a:pt x="159" y="122"/>
                  </a:cubicBezTo>
                  <a:cubicBezTo>
                    <a:pt x="159" y="117"/>
                    <a:pt x="145" y="115"/>
                    <a:pt x="145" y="115"/>
                  </a:cubicBezTo>
                  <a:cubicBezTo>
                    <a:pt x="145" y="115"/>
                    <a:pt x="135" y="96"/>
                    <a:pt x="145" y="93"/>
                  </a:cubicBezTo>
                  <a:cubicBezTo>
                    <a:pt x="151" y="91"/>
                    <a:pt x="158" y="88"/>
                    <a:pt x="162" y="87"/>
                  </a:cubicBezTo>
                  <a:cubicBezTo>
                    <a:pt x="154" y="82"/>
                    <a:pt x="143" y="75"/>
                    <a:pt x="140" y="66"/>
                  </a:cubicBezTo>
                  <a:cubicBezTo>
                    <a:pt x="136" y="53"/>
                    <a:pt x="124" y="39"/>
                    <a:pt x="124" y="39"/>
                  </a:cubicBezTo>
                  <a:cubicBezTo>
                    <a:pt x="122" y="24"/>
                    <a:pt x="122" y="24"/>
                    <a:pt x="122" y="24"/>
                  </a:cubicBezTo>
                  <a:cubicBezTo>
                    <a:pt x="122" y="24"/>
                    <a:pt x="122" y="24"/>
                    <a:pt x="122" y="23"/>
                  </a:cubicBezTo>
                  <a:cubicBezTo>
                    <a:pt x="122" y="23"/>
                    <a:pt x="122" y="23"/>
                    <a:pt x="122" y="23"/>
                  </a:cubicBezTo>
                  <a:cubicBezTo>
                    <a:pt x="115" y="25"/>
                    <a:pt x="107" y="26"/>
                    <a:pt x="101" y="26"/>
                  </a:cubicBezTo>
                  <a:cubicBezTo>
                    <a:pt x="89" y="26"/>
                    <a:pt x="89" y="14"/>
                    <a:pt x="89" y="14"/>
                  </a:cubicBezTo>
                  <a:cubicBezTo>
                    <a:pt x="89" y="14"/>
                    <a:pt x="84" y="8"/>
                    <a:pt x="71" y="7"/>
                  </a:cubicBezTo>
                  <a:cubicBezTo>
                    <a:pt x="58" y="6"/>
                    <a:pt x="59" y="12"/>
                    <a:pt x="59" y="12"/>
                  </a:cubicBezTo>
                  <a:cubicBezTo>
                    <a:pt x="59" y="12"/>
                    <a:pt x="39" y="3"/>
                    <a:pt x="33" y="1"/>
                  </a:cubicBezTo>
                  <a:cubicBezTo>
                    <a:pt x="29" y="0"/>
                    <a:pt x="23" y="1"/>
                    <a:pt x="19" y="2"/>
                  </a:cubicBezTo>
                  <a:cubicBezTo>
                    <a:pt x="19" y="2"/>
                    <a:pt x="19" y="2"/>
                    <a:pt x="19" y="2"/>
                  </a:cubicBezTo>
                  <a:cubicBezTo>
                    <a:pt x="10" y="19"/>
                    <a:pt x="10" y="19"/>
                    <a:pt x="10" y="19"/>
                  </a:cubicBezTo>
                  <a:cubicBezTo>
                    <a:pt x="10" y="19"/>
                    <a:pt x="26" y="28"/>
                    <a:pt x="20" y="32"/>
                  </a:cubicBezTo>
                  <a:cubicBezTo>
                    <a:pt x="14" y="36"/>
                    <a:pt x="0" y="46"/>
                    <a:pt x="9" y="60"/>
                  </a:cubicBezTo>
                  <a:cubicBezTo>
                    <a:pt x="18" y="74"/>
                    <a:pt x="33" y="72"/>
                    <a:pt x="33" y="72"/>
                  </a:cubicBezTo>
                  <a:cubicBezTo>
                    <a:pt x="33" y="72"/>
                    <a:pt x="50" y="92"/>
                    <a:pt x="53" y="85"/>
                  </a:cubicBezTo>
                  <a:cubicBezTo>
                    <a:pt x="56" y="78"/>
                    <a:pt x="51" y="67"/>
                    <a:pt x="51" y="67"/>
                  </a:cubicBezTo>
                  <a:cubicBezTo>
                    <a:pt x="51" y="67"/>
                    <a:pt x="24" y="49"/>
                    <a:pt x="33" y="49"/>
                  </a:cubicBezTo>
                  <a:cubicBezTo>
                    <a:pt x="42" y="49"/>
                    <a:pt x="67" y="70"/>
                    <a:pt x="67" y="70"/>
                  </a:cubicBezTo>
                  <a:cubicBezTo>
                    <a:pt x="67" y="70"/>
                    <a:pt x="64" y="89"/>
                    <a:pt x="68" y="89"/>
                  </a:cubicBezTo>
                  <a:cubicBezTo>
                    <a:pt x="72" y="89"/>
                    <a:pt x="95" y="94"/>
                    <a:pt x="95" y="94"/>
                  </a:cubicBezTo>
                  <a:cubicBezTo>
                    <a:pt x="108" y="121"/>
                    <a:pt x="108" y="121"/>
                    <a:pt x="108" y="121"/>
                  </a:cubicBezTo>
                  <a:cubicBezTo>
                    <a:pt x="108" y="121"/>
                    <a:pt x="99" y="129"/>
                    <a:pt x="108" y="138"/>
                  </a:cubicBezTo>
                  <a:cubicBezTo>
                    <a:pt x="117" y="147"/>
                    <a:pt x="131" y="150"/>
                    <a:pt x="131" y="150"/>
                  </a:cubicBezTo>
                  <a:cubicBezTo>
                    <a:pt x="122" y="133"/>
                    <a:pt x="122" y="133"/>
                    <a:pt x="122" y="133"/>
                  </a:cubicBezTo>
                  <a:cubicBezTo>
                    <a:pt x="141" y="152"/>
                    <a:pt x="141" y="152"/>
                    <a:pt x="141" y="152"/>
                  </a:cubicBezTo>
                  <a:cubicBezTo>
                    <a:pt x="145" y="147"/>
                    <a:pt x="145" y="147"/>
                    <a:pt x="145" y="147"/>
                  </a:cubicBezTo>
                  <a:lnTo>
                    <a:pt x="146" y="13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6" name="Montenegro">
              <a:extLst>
                <a:ext uri="{FF2B5EF4-FFF2-40B4-BE49-F238E27FC236}">
                  <a16:creationId xmlns:a16="http://schemas.microsoft.com/office/drawing/2014/main" id="{D773CAED-9C8B-4C9E-8BD3-6F33BD709D10}"/>
                </a:ext>
              </a:extLst>
            </p:cNvPr>
            <p:cNvSpPr>
              <a:spLocks/>
            </p:cNvSpPr>
            <p:nvPr/>
          </p:nvSpPr>
          <p:spPr bwMode="gray">
            <a:xfrm>
              <a:off x="6276033" y="2204057"/>
              <a:ext cx="59656" cy="68178"/>
            </a:xfrm>
            <a:custGeom>
              <a:avLst/>
              <a:gdLst>
                <a:gd name="T0" fmla="*/ 79 w 80"/>
                <a:gd name="T1" fmla="*/ 27 h 90"/>
                <a:gd name="T2" fmla="*/ 73 w 80"/>
                <a:gd name="T3" fmla="*/ 31 h 90"/>
                <a:gd name="T4" fmla="*/ 65 w 80"/>
                <a:gd name="T5" fmla="*/ 17 h 90"/>
                <a:gd name="T6" fmla="*/ 56 w 80"/>
                <a:gd name="T7" fmla="*/ 10 h 90"/>
                <a:gd name="T8" fmla="*/ 46 w 80"/>
                <a:gd name="T9" fmla="*/ 0 h 90"/>
                <a:gd name="T10" fmla="*/ 29 w 80"/>
                <a:gd name="T11" fmla="*/ 0 h 90"/>
                <a:gd name="T12" fmla="*/ 29 w 80"/>
                <a:gd name="T13" fmla="*/ 15 h 90"/>
                <a:gd name="T14" fmla="*/ 18 w 80"/>
                <a:gd name="T15" fmla="*/ 14 h 90"/>
                <a:gd name="T16" fmla="*/ 9 w 80"/>
                <a:gd name="T17" fmla="*/ 29 h 90"/>
                <a:gd name="T18" fmla="*/ 4 w 80"/>
                <a:gd name="T19" fmla="*/ 29 h 90"/>
                <a:gd name="T20" fmla="*/ 3 w 80"/>
                <a:gd name="T21" fmla="*/ 39 h 90"/>
                <a:gd name="T22" fmla="*/ 17 w 80"/>
                <a:gd name="T23" fmla="*/ 48 h 90"/>
                <a:gd name="T24" fmla="*/ 4 w 80"/>
                <a:gd name="T25" fmla="*/ 64 h 90"/>
                <a:gd name="T26" fmla="*/ 6 w 80"/>
                <a:gd name="T27" fmla="*/ 65 h 90"/>
                <a:gd name="T28" fmla="*/ 24 w 80"/>
                <a:gd name="T29" fmla="*/ 62 h 90"/>
                <a:gd name="T30" fmla="*/ 24 w 80"/>
                <a:gd name="T31" fmla="*/ 74 h 90"/>
                <a:gd name="T32" fmla="*/ 41 w 80"/>
                <a:gd name="T33" fmla="*/ 90 h 90"/>
                <a:gd name="T34" fmla="*/ 48 w 80"/>
                <a:gd name="T35" fmla="*/ 81 h 90"/>
                <a:gd name="T36" fmla="*/ 46 w 80"/>
                <a:gd name="T37" fmla="*/ 71 h 90"/>
                <a:gd name="T38" fmla="*/ 40 w 80"/>
                <a:gd name="T39" fmla="*/ 74 h 90"/>
                <a:gd name="T40" fmla="*/ 31 w 80"/>
                <a:gd name="T41" fmla="*/ 68 h 90"/>
                <a:gd name="T42" fmla="*/ 46 w 80"/>
                <a:gd name="T43" fmla="*/ 68 h 90"/>
                <a:gd name="T44" fmla="*/ 52 w 80"/>
                <a:gd name="T45" fmla="*/ 63 h 90"/>
                <a:gd name="T46" fmla="*/ 54 w 80"/>
                <a:gd name="T47" fmla="*/ 49 h 90"/>
                <a:gd name="T48" fmla="*/ 72 w 80"/>
                <a:gd name="T49" fmla="*/ 59 h 90"/>
                <a:gd name="T50" fmla="*/ 78 w 80"/>
                <a:gd name="T51" fmla="*/ 53 h 90"/>
                <a:gd name="T52" fmla="*/ 80 w 80"/>
                <a:gd name="T53" fmla="*/ 56 h 90"/>
                <a:gd name="T54" fmla="*/ 79 w 80"/>
                <a:gd name="T55" fmla="*/ 2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90">
                  <a:moveTo>
                    <a:pt x="79" y="27"/>
                  </a:moveTo>
                  <a:cubicBezTo>
                    <a:pt x="73" y="31"/>
                    <a:pt x="73" y="31"/>
                    <a:pt x="73" y="31"/>
                  </a:cubicBezTo>
                  <a:cubicBezTo>
                    <a:pt x="65" y="17"/>
                    <a:pt x="65" y="17"/>
                    <a:pt x="65" y="17"/>
                  </a:cubicBezTo>
                  <a:cubicBezTo>
                    <a:pt x="56" y="10"/>
                    <a:pt x="56" y="10"/>
                    <a:pt x="56" y="10"/>
                  </a:cubicBezTo>
                  <a:cubicBezTo>
                    <a:pt x="46" y="0"/>
                    <a:pt x="46" y="0"/>
                    <a:pt x="46" y="0"/>
                  </a:cubicBezTo>
                  <a:cubicBezTo>
                    <a:pt x="39" y="2"/>
                    <a:pt x="29" y="0"/>
                    <a:pt x="29" y="0"/>
                  </a:cubicBezTo>
                  <a:cubicBezTo>
                    <a:pt x="29" y="15"/>
                    <a:pt x="29" y="15"/>
                    <a:pt x="29" y="15"/>
                  </a:cubicBezTo>
                  <a:cubicBezTo>
                    <a:pt x="29" y="15"/>
                    <a:pt x="21" y="10"/>
                    <a:pt x="18" y="14"/>
                  </a:cubicBezTo>
                  <a:cubicBezTo>
                    <a:pt x="15" y="18"/>
                    <a:pt x="9" y="29"/>
                    <a:pt x="9" y="29"/>
                  </a:cubicBezTo>
                  <a:cubicBezTo>
                    <a:pt x="4" y="29"/>
                    <a:pt x="4" y="29"/>
                    <a:pt x="4" y="29"/>
                  </a:cubicBezTo>
                  <a:cubicBezTo>
                    <a:pt x="4" y="29"/>
                    <a:pt x="0" y="36"/>
                    <a:pt x="3" y="39"/>
                  </a:cubicBezTo>
                  <a:cubicBezTo>
                    <a:pt x="6" y="42"/>
                    <a:pt x="17" y="48"/>
                    <a:pt x="17" y="48"/>
                  </a:cubicBezTo>
                  <a:cubicBezTo>
                    <a:pt x="4" y="64"/>
                    <a:pt x="4" y="64"/>
                    <a:pt x="4" y="64"/>
                  </a:cubicBezTo>
                  <a:cubicBezTo>
                    <a:pt x="5" y="65"/>
                    <a:pt x="6" y="65"/>
                    <a:pt x="6" y="65"/>
                  </a:cubicBezTo>
                  <a:cubicBezTo>
                    <a:pt x="13" y="67"/>
                    <a:pt x="24" y="62"/>
                    <a:pt x="24" y="62"/>
                  </a:cubicBezTo>
                  <a:cubicBezTo>
                    <a:pt x="24" y="74"/>
                    <a:pt x="24" y="74"/>
                    <a:pt x="24" y="74"/>
                  </a:cubicBezTo>
                  <a:cubicBezTo>
                    <a:pt x="41" y="90"/>
                    <a:pt x="41" y="90"/>
                    <a:pt x="41" y="90"/>
                  </a:cubicBezTo>
                  <a:cubicBezTo>
                    <a:pt x="48" y="81"/>
                    <a:pt x="48" y="81"/>
                    <a:pt x="48" y="81"/>
                  </a:cubicBezTo>
                  <a:cubicBezTo>
                    <a:pt x="46" y="71"/>
                    <a:pt x="46" y="71"/>
                    <a:pt x="46" y="71"/>
                  </a:cubicBezTo>
                  <a:cubicBezTo>
                    <a:pt x="40" y="74"/>
                    <a:pt x="40" y="74"/>
                    <a:pt x="40" y="74"/>
                  </a:cubicBezTo>
                  <a:cubicBezTo>
                    <a:pt x="31" y="68"/>
                    <a:pt x="31" y="68"/>
                    <a:pt x="31" y="68"/>
                  </a:cubicBezTo>
                  <a:cubicBezTo>
                    <a:pt x="46" y="68"/>
                    <a:pt x="46" y="68"/>
                    <a:pt x="46" y="68"/>
                  </a:cubicBezTo>
                  <a:cubicBezTo>
                    <a:pt x="52" y="63"/>
                    <a:pt x="52" y="63"/>
                    <a:pt x="52" y="63"/>
                  </a:cubicBezTo>
                  <a:cubicBezTo>
                    <a:pt x="54" y="49"/>
                    <a:pt x="54" y="49"/>
                    <a:pt x="54" y="49"/>
                  </a:cubicBezTo>
                  <a:cubicBezTo>
                    <a:pt x="72" y="59"/>
                    <a:pt x="72" y="59"/>
                    <a:pt x="72" y="59"/>
                  </a:cubicBezTo>
                  <a:cubicBezTo>
                    <a:pt x="78" y="53"/>
                    <a:pt x="78" y="53"/>
                    <a:pt x="78" y="53"/>
                  </a:cubicBezTo>
                  <a:cubicBezTo>
                    <a:pt x="80" y="56"/>
                    <a:pt x="80" y="56"/>
                    <a:pt x="80" y="56"/>
                  </a:cubicBezTo>
                  <a:lnTo>
                    <a:pt x="79" y="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7" name="Servië">
              <a:extLst>
                <a:ext uri="{FF2B5EF4-FFF2-40B4-BE49-F238E27FC236}">
                  <a16:creationId xmlns:a16="http://schemas.microsoft.com/office/drawing/2014/main" id="{69565170-5E93-437D-86D0-60791452487C}"/>
                </a:ext>
              </a:extLst>
            </p:cNvPr>
            <p:cNvSpPr>
              <a:spLocks noEditPoints="1"/>
            </p:cNvSpPr>
            <p:nvPr/>
          </p:nvSpPr>
          <p:spPr bwMode="gray">
            <a:xfrm>
              <a:off x="6286685" y="2097529"/>
              <a:ext cx="140617" cy="174706"/>
            </a:xfrm>
            <a:custGeom>
              <a:avLst/>
              <a:gdLst>
                <a:gd name="T0" fmla="*/ 167 w 185"/>
                <a:gd name="T1" fmla="*/ 152 h 233"/>
                <a:gd name="T2" fmla="*/ 160 w 185"/>
                <a:gd name="T3" fmla="*/ 140 h 233"/>
                <a:gd name="T4" fmla="*/ 166 w 185"/>
                <a:gd name="T5" fmla="*/ 120 h 233"/>
                <a:gd name="T6" fmla="*/ 161 w 185"/>
                <a:gd name="T7" fmla="*/ 102 h 233"/>
                <a:gd name="T8" fmla="*/ 171 w 185"/>
                <a:gd name="T9" fmla="*/ 88 h 233"/>
                <a:gd name="T10" fmla="*/ 139 w 185"/>
                <a:gd name="T11" fmla="*/ 91 h 233"/>
                <a:gd name="T12" fmla="*/ 117 w 185"/>
                <a:gd name="T13" fmla="*/ 82 h 233"/>
                <a:gd name="T14" fmla="*/ 115 w 185"/>
                <a:gd name="T15" fmla="*/ 56 h 233"/>
                <a:gd name="T16" fmla="*/ 91 w 185"/>
                <a:gd name="T17" fmla="*/ 48 h 233"/>
                <a:gd name="T18" fmla="*/ 77 w 185"/>
                <a:gd name="T19" fmla="*/ 27 h 233"/>
                <a:gd name="T20" fmla="*/ 48 w 185"/>
                <a:gd name="T21" fmla="*/ 6 h 233"/>
                <a:gd name="T22" fmla="*/ 18 w 185"/>
                <a:gd name="T23" fmla="*/ 17 h 233"/>
                <a:gd name="T24" fmla="*/ 0 w 185"/>
                <a:gd name="T25" fmla="*/ 21 h 233"/>
                <a:gd name="T26" fmla="*/ 6 w 185"/>
                <a:gd name="T27" fmla="*/ 40 h 233"/>
                <a:gd name="T28" fmla="*/ 8 w 185"/>
                <a:gd name="T29" fmla="*/ 53 h 233"/>
                <a:gd name="T30" fmla="*/ 12 w 185"/>
                <a:gd name="T31" fmla="*/ 65 h 233"/>
                <a:gd name="T32" fmla="*/ 5 w 185"/>
                <a:gd name="T33" fmla="*/ 72 h 233"/>
                <a:gd name="T34" fmla="*/ 27 w 185"/>
                <a:gd name="T35" fmla="*/ 76 h 233"/>
                <a:gd name="T36" fmla="*/ 15 w 185"/>
                <a:gd name="T37" fmla="*/ 106 h 233"/>
                <a:gd name="T38" fmla="*/ 37 w 185"/>
                <a:gd name="T39" fmla="*/ 118 h 233"/>
                <a:gd name="T40" fmla="*/ 35 w 185"/>
                <a:gd name="T41" fmla="*/ 140 h 233"/>
                <a:gd name="T42" fmla="*/ 41 w 185"/>
                <a:gd name="T43" fmla="*/ 153 h 233"/>
                <a:gd name="T44" fmla="*/ 58 w 185"/>
                <a:gd name="T45" fmla="*/ 174 h 233"/>
                <a:gd name="T46" fmla="*/ 65 w 185"/>
                <a:gd name="T47" fmla="*/ 199 h 233"/>
                <a:gd name="T48" fmla="*/ 71 w 185"/>
                <a:gd name="T49" fmla="*/ 211 h 233"/>
                <a:gd name="T50" fmla="*/ 84 w 185"/>
                <a:gd name="T51" fmla="*/ 221 h 233"/>
                <a:gd name="T52" fmla="*/ 95 w 185"/>
                <a:gd name="T53" fmla="*/ 229 h 233"/>
                <a:gd name="T54" fmla="*/ 112 w 185"/>
                <a:gd name="T55" fmla="*/ 221 h 233"/>
                <a:gd name="T56" fmla="*/ 128 w 185"/>
                <a:gd name="T57" fmla="*/ 213 h 233"/>
                <a:gd name="T58" fmla="*/ 158 w 185"/>
                <a:gd name="T59" fmla="*/ 207 h 233"/>
                <a:gd name="T60" fmla="*/ 165 w 185"/>
                <a:gd name="T61" fmla="*/ 192 h 233"/>
                <a:gd name="T62" fmla="*/ 177 w 185"/>
                <a:gd name="T63" fmla="*/ 180 h 233"/>
                <a:gd name="T64" fmla="*/ 180 w 185"/>
                <a:gd name="T65" fmla="*/ 159 h 233"/>
                <a:gd name="T66" fmla="*/ 27 w 185"/>
                <a:gd name="T67" fmla="*/ 144 h 233"/>
                <a:gd name="T68" fmla="*/ 24 w 185"/>
                <a:gd name="T69" fmla="*/ 144 h 233"/>
                <a:gd name="T70" fmla="*/ 24 w 185"/>
                <a:gd name="T71"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33">
                  <a:moveTo>
                    <a:pt x="180" y="159"/>
                  </a:moveTo>
                  <a:cubicBezTo>
                    <a:pt x="167" y="152"/>
                    <a:pt x="167" y="152"/>
                    <a:pt x="167" y="152"/>
                  </a:cubicBezTo>
                  <a:cubicBezTo>
                    <a:pt x="169" y="145"/>
                    <a:pt x="169" y="145"/>
                    <a:pt x="169" y="145"/>
                  </a:cubicBezTo>
                  <a:cubicBezTo>
                    <a:pt x="160" y="140"/>
                    <a:pt x="160" y="140"/>
                    <a:pt x="160" y="140"/>
                  </a:cubicBezTo>
                  <a:cubicBezTo>
                    <a:pt x="157" y="128"/>
                    <a:pt x="157" y="128"/>
                    <a:pt x="157" y="128"/>
                  </a:cubicBezTo>
                  <a:cubicBezTo>
                    <a:pt x="166" y="120"/>
                    <a:pt x="166" y="120"/>
                    <a:pt x="166" y="120"/>
                  </a:cubicBezTo>
                  <a:cubicBezTo>
                    <a:pt x="168" y="106"/>
                    <a:pt x="168" y="106"/>
                    <a:pt x="168" y="106"/>
                  </a:cubicBezTo>
                  <a:cubicBezTo>
                    <a:pt x="161" y="102"/>
                    <a:pt x="161" y="102"/>
                    <a:pt x="161" y="102"/>
                  </a:cubicBezTo>
                  <a:cubicBezTo>
                    <a:pt x="168" y="94"/>
                    <a:pt x="168" y="94"/>
                    <a:pt x="168" y="94"/>
                  </a:cubicBezTo>
                  <a:cubicBezTo>
                    <a:pt x="171" y="88"/>
                    <a:pt x="171" y="88"/>
                    <a:pt x="171" y="88"/>
                  </a:cubicBezTo>
                  <a:cubicBezTo>
                    <a:pt x="155" y="84"/>
                    <a:pt x="155" y="84"/>
                    <a:pt x="155" y="84"/>
                  </a:cubicBezTo>
                  <a:cubicBezTo>
                    <a:pt x="139" y="91"/>
                    <a:pt x="139" y="91"/>
                    <a:pt x="139" y="91"/>
                  </a:cubicBezTo>
                  <a:cubicBezTo>
                    <a:pt x="133" y="84"/>
                    <a:pt x="133" y="84"/>
                    <a:pt x="133" y="84"/>
                  </a:cubicBezTo>
                  <a:cubicBezTo>
                    <a:pt x="117" y="82"/>
                    <a:pt x="117" y="82"/>
                    <a:pt x="117" y="82"/>
                  </a:cubicBezTo>
                  <a:cubicBezTo>
                    <a:pt x="112" y="71"/>
                    <a:pt x="112" y="71"/>
                    <a:pt x="112" y="71"/>
                  </a:cubicBezTo>
                  <a:cubicBezTo>
                    <a:pt x="112" y="71"/>
                    <a:pt x="117" y="62"/>
                    <a:pt x="115" y="56"/>
                  </a:cubicBezTo>
                  <a:cubicBezTo>
                    <a:pt x="113" y="50"/>
                    <a:pt x="101" y="49"/>
                    <a:pt x="99" y="54"/>
                  </a:cubicBezTo>
                  <a:cubicBezTo>
                    <a:pt x="97" y="59"/>
                    <a:pt x="91" y="48"/>
                    <a:pt x="91" y="48"/>
                  </a:cubicBezTo>
                  <a:cubicBezTo>
                    <a:pt x="83" y="25"/>
                    <a:pt x="83" y="25"/>
                    <a:pt x="83" y="25"/>
                  </a:cubicBezTo>
                  <a:cubicBezTo>
                    <a:pt x="77" y="27"/>
                    <a:pt x="77" y="27"/>
                    <a:pt x="77" y="27"/>
                  </a:cubicBezTo>
                  <a:cubicBezTo>
                    <a:pt x="62" y="13"/>
                    <a:pt x="62" y="13"/>
                    <a:pt x="62" y="13"/>
                  </a:cubicBezTo>
                  <a:cubicBezTo>
                    <a:pt x="48" y="6"/>
                    <a:pt x="48" y="6"/>
                    <a:pt x="48" y="6"/>
                  </a:cubicBezTo>
                  <a:cubicBezTo>
                    <a:pt x="48" y="6"/>
                    <a:pt x="33" y="0"/>
                    <a:pt x="30" y="6"/>
                  </a:cubicBezTo>
                  <a:cubicBezTo>
                    <a:pt x="27" y="12"/>
                    <a:pt x="18" y="17"/>
                    <a:pt x="18" y="17"/>
                  </a:cubicBezTo>
                  <a:cubicBezTo>
                    <a:pt x="3" y="17"/>
                    <a:pt x="3" y="17"/>
                    <a:pt x="3" y="17"/>
                  </a:cubicBezTo>
                  <a:cubicBezTo>
                    <a:pt x="0" y="21"/>
                    <a:pt x="0" y="21"/>
                    <a:pt x="0" y="21"/>
                  </a:cubicBezTo>
                  <a:cubicBezTo>
                    <a:pt x="2" y="22"/>
                    <a:pt x="2" y="22"/>
                    <a:pt x="2" y="22"/>
                  </a:cubicBezTo>
                  <a:cubicBezTo>
                    <a:pt x="6" y="40"/>
                    <a:pt x="6" y="40"/>
                    <a:pt x="6" y="40"/>
                  </a:cubicBezTo>
                  <a:cubicBezTo>
                    <a:pt x="11" y="41"/>
                    <a:pt x="11" y="41"/>
                    <a:pt x="11" y="41"/>
                  </a:cubicBezTo>
                  <a:cubicBezTo>
                    <a:pt x="8" y="53"/>
                    <a:pt x="8" y="53"/>
                    <a:pt x="8" y="53"/>
                  </a:cubicBezTo>
                  <a:cubicBezTo>
                    <a:pt x="8" y="53"/>
                    <a:pt x="24" y="56"/>
                    <a:pt x="25" y="59"/>
                  </a:cubicBezTo>
                  <a:cubicBezTo>
                    <a:pt x="26" y="62"/>
                    <a:pt x="12" y="65"/>
                    <a:pt x="12" y="65"/>
                  </a:cubicBezTo>
                  <a:cubicBezTo>
                    <a:pt x="10" y="72"/>
                    <a:pt x="10" y="72"/>
                    <a:pt x="10" y="72"/>
                  </a:cubicBezTo>
                  <a:cubicBezTo>
                    <a:pt x="5" y="72"/>
                    <a:pt x="5" y="72"/>
                    <a:pt x="5" y="72"/>
                  </a:cubicBezTo>
                  <a:cubicBezTo>
                    <a:pt x="8" y="77"/>
                    <a:pt x="8" y="77"/>
                    <a:pt x="8" y="77"/>
                  </a:cubicBezTo>
                  <a:cubicBezTo>
                    <a:pt x="8" y="77"/>
                    <a:pt x="27" y="71"/>
                    <a:pt x="27" y="76"/>
                  </a:cubicBezTo>
                  <a:cubicBezTo>
                    <a:pt x="27" y="81"/>
                    <a:pt x="15" y="95"/>
                    <a:pt x="15" y="95"/>
                  </a:cubicBezTo>
                  <a:cubicBezTo>
                    <a:pt x="15" y="106"/>
                    <a:pt x="15" y="106"/>
                    <a:pt x="15" y="106"/>
                  </a:cubicBezTo>
                  <a:cubicBezTo>
                    <a:pt x="15" y="106"/>
                    <a:pt x="19" y="103"/>
                    <a:pt x="26" y="105"/>
                  </a:cubicBezTo>
                  <a:cubicBezTo>
                    <a:pt x="33" y="107"/>
                    <a:pt x="37" y="118"/>
                    <a:pt x="37" y="118"/>
                  </a:cubicBezTo>
                  <a:cubicBezTo>
                    <a:pt x="23" y="120"/>
                    <a:pt x="23" y="120"/>
                    <a:pt x="23" y="120"/>
                  </a:cubicBezTo>
                  <a:cubicBezTo>
                    <a:pt x="23" y="120"/>
                    <a:pt x="37" y="133"/>
                    <a:pt x="35" y="140"/>
                  </a:cubicBezTo>
                  <a:cubicBezTo>
                    <a:pt x="34" y="142"/>
                    <a:pt x="33" y="143"/>
                    <a:pt x="31" y="143"/>
                  </a:cubicBezTo>
                  <a:cubicBezTo>
                    <a:pt x="41" y="153"/>
                    <a:pt x="41" y="153"/>
                    <a:pt x="41" y="153"/>
                  </a:cubicBezTo>
                  <a:cubicBezTo>
                    <a:pt x="50" y="160"/>
                    <a:pt x="50" y="160"/>
                    <a:pt x="50" y="160"/>
                  </a:cubicBezTo>
                  <a:cubicBezTo>
                    <a:pt x="58" y="174"/>
                    <a:pt x="58" y="174"/>
                    <a:pt x="58" y="174"/>
                  </a:cubicBezTo>
                  <a:cubicBezTo>
                    <a:pt x="64" y="170"/>
                    <a:pt x="64" y="170"/>
                    <a:pt x="64" y="170"/>
                  </a:cubicBezTo>
                  <a:cubicBezTo>
                    <a:pt x="65" y="199"/>
                    <a:pt x="65" y="199"/>
                    <a:pt x="65" y="199"/>
                  </a:cubicBezTo>
                  <a:cubicBezTo>
                    <a:pt x="63" y="196"/>
                    <a:pt x="63" y="196"/>
                    <a:pt x="63" y="196"/>
                  </a:cubicBezTo>
                  <a:cubicBezTo>
                    <a:pt x="71" y="211"/>
                    <a:pt x="71" y="211"/>
                    <a:pt x="71" y="211"/>
                  </a:cubicBezTo>
                  <a:cubicBezTo>
                    <a:pt x="80" y="211"/>
                    <a:pt x="80" y="211"/>
                    <a:pt x="80" y="211"/>
                  </a:cubicBezTo>
                  <a:cubicBezTo>
                    <a:pt x="84" y="221"/>
                    <a:pt x="84" y="221"/>
                    <a:pt x="84" y="221"/>
                  </a:cubicBezTo>
                  <a:cubicBezTo>
                    <a:pt x="84" y="233"/>
                    <a:pt x="84" y="233"/>
                    <a:pt x="84" y="233"/>
                  </a:cubicBezTo>
                  <a:cubicBezTo>
                    <a:pt x="95" y="229"/>
                    <a:pt x="95" y="229"/>
                    <a:pt x="95" y="229"/>
                  </a:cubicBezTo>
                  <a:cubicBezTo>
                    <a:pt x="100" y="221"/>
                    <a:pt x="100" y="221"/>
                    <a:pt x="100" y="221"/>
                  </a:cubicBezTo>
                  <a:cubicBezTo>
                    <a:pt x="100" y="221"/>
                    <a:pt x="105" y="221"/>
                    <a:pt x="112" y="221"/>
                  </a:cubicBezTo>
                  <a:cubicBezTo>
                    <a:pt x="119" y="221"/>
                    <a:pt x="115" y="213"/>
                    <a:pt x="115" y="213"/>
                  </a:cubicBezTo>
                  <a:cubicBezTo>
                    <a:pt x="128" y="213"/>
                    <a:pt x="128" y="213"/>
                    <a:pt x="128" y="213"/>
                  </a:cubicBezTo>
                  <a:cubicBezTo>
                    <a:pt x="132" y="209"/>
                    <a:pt x="132" y="209"/>
                    <a:pt x="132" y="209"/>
                  </a:cubicBezTo>
                  <a:cubicBezTo>
                    <a:pt x="158" y="207"/>
                    <a:pt x="158" y="207"/>
                    <a:pt x="158" y="207"/>
                  </a:cubicBezTo>
                  <a:cubicBezTo>
                    <a:pt x="158" y="207"/>
                    <a:pt x="166" y="206"/>
                    <a:pt x="167" y="203"/>
                  </a:cubicBezTo>
                  <a:cubicBezTo>
                    <a:pt x="168" y="200"/>
                    <a:pt x="165" y="192"/>
                    <a:pt x="165" y="192"/>
                  </a:cubicBezTo>
                  <a:cubicBezTo>
                    <a:pt x="165" y="192"/>
                    <a:pt x="162" y="185"/>
                    <a:pt x="164" y="181"/>
                  </a:cubicBezTo>
                  <a:cubicBezTo>
                    <a:pt x="166" y="177"/>
                    <a:pt x="177" y="180"/>
                    <a:pt x="177" y="180"/>
                  </a:cubicBezTo>
                  <a:cubicBezTo>
                    <a:pt x="177" y="180"/>
                    <a:pt x="181" y="173"/>
                    <a:pt x="183" y="169"/>
                  </a:cubicBezTo>
                  <a:cubicBezTo>
                    <a:pt x="185" y="165"/>
                    <a:pt x="180" y="159"/>
                    <a:pt x="180" y="159"/>
                  </a:cubicBezTo>
                  <a:close/>
                  <a:moveTo>
                    <a:pt x="24" y="144"/>
                  </a:moveTo>
                  <a:cubicBezTo>
                    <a:pt x="25" y="144"/>
                    <a:pt x="26" y="144"/>
                    <a:pt x="27" y="144"/>
                  </a:cubicBezTo>
                  <a:cubicBezTo>
                    <a:pt x="26" y="144"/>
                    <a:pt x="25" y="144"/>
                    <a:pt x="24" y="144"/>
                  </a:cubicBezTo>
                  <a:close/>
                  <a:moveTo>
                    <a:pt x="24" y="144"/>
                  </a:moveTo>
                  <a:cubicBezTo>
                    <a:pt x="22" y="144"/>
                    <a:pt x="19" y="144"/>
                    <a:pt x="18" y="143"/>
                  </a:cubicBezTo>
                  <a:cubicBezTo>
                    <a:pt x="19" y="144"/>
                    <a:pt x="22" y="144"/>
                    <a:pt x="24" y="14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8" name="Alaska">
              <a:extLst>
                <a:ext uri="{FF2B5EF4-FFF2-40B4-BE49-F238E27FC236}">
                  <a16:creationId xmlns:a16="http://schemas.microsoft.com/office/drawing/2014/main" id="{C9064834-B402-4FD3-82C8-E040746C1EAB}"/>
                </a:ext>
              </a:extLst>
            </p:cNvPr>
            <p:cNvSpPr>
              <a:spLocks noEditPoints="1"/>
            </p:cNvSpPr>
            <p:nvPr/>
          </p:nvSpPr>
          <p:spPr bwMode="gray">
            <a:xfrm>
              <a:off x="583168" y="1172865"/>
              <a:ext cx="1540397" cy="664736"/>
            </a:xfrm>
            <a:custGeom>
              <a:avLst/>
              <a:gdLst>
                <a:gd name="T0" fmla="*/ 1650 w 2049"/>
                <a:gd name="T1" fmla="*/ 628 h 886"/>
                <a:gd name="T2" fmla="*/ 1600 w 2049"/>
                <a:gd name="T3" fmla="*/ 619 h 886"/>
                <a:gd name="T4" fmla="*/ 1594 w 2049"/>
                <a:gd name="T5" fmla="*/ 717 h 886"/>
                <a:gd name="T6" fmla="*/ 1594 w 2049"/>
                <a:gd name="T7" fmla="*/ 777 h 886"/>
                <a:gd name="T8" fmla="*/ 1677 w 2049"/>
                <a:gd name="T9" fmla="*/ 696 h 886"/>
                <a:gd name="T10" fmla="*/ 1691 w 2049"/>
                <a:gd name="T11" fmla="*/ 558 h 886"/>
                <a:gd name="T12" fmla="*/ 1597 w 2049"/>
                <a:gd name="T13" fmla="*/ 572 h 886"/>
                <a:gd name="T14" fmla="*/ 1561 w 2049"/>
                <a:gd name="T15" fmla="*/ 513 h 886"/>
                <a:gd name="T16" fmla="*/ 2008 w 2049"/>
                <a:gd name="T17" fmla="*/ 53 h 886"/>
                <a:gd name="T18" fmla="*/ 1735 w 2049"/>
                <a:gd name="T19" fmla="*/ 24 h 886"/>
                <a:gd name="T20" fmla="*/ 1622 w 2049"/>
                <a:gd name="T21" fmla="*/ 0 h 886"/>
                <a:gd name="T22" fmla="*/ 1141 w 2049"/>
                <a:gd name="T23" fmla="*/ 107 h 886"/>
                <a:gd name="T24" fmla="*/ 1138 w 2049"/>
                <a:gd name="T25" fmla="*/ 211 h 886"/>
                <a:gd name="T26" fmla="*/ 1051 w 2049"/>
                <a:gd name="T27" fmla="*/ 238 h 886"/>
                <a:gd name="T28" fmla="*/ 837 w 2049"/>
                <a:gd name="T29" fmla="*/ 261 h 886"/>
                <a:gd name="T30" fmla="*/ 939 w 2049"/>
                <a:gd name="T31" fmla="*/ 316 h 886"/>
                <a:gd name="T32" fmla="*/ 1037 w 2049"/>
                <a:gd name="T33" fmla="*/ 311 h 886"/>
                <a:gd name="T34" fmla="*/ 898 w 2049"/>
                <a:gd name="T35" fmla="*/ 357 h 886"/>
                <a:gd name="T36" fmla="*/ 745 w 2049"/>
                <a:gd name="T37" fmla="*/ 404 h 886"/>
                <a:gd name="T38" fmla="*/ 643 w 2049"/>
                <a:gd name="T39" fmla="*/ 462 h 886"/>
                <a:gd name="T40" fmla="*/ 689 w 2049"/>
                <a:gd name="T41" fmla="*/ 491 h 886"/>
                <a:gd name="T42" fmla="*/ 619 w 2049"/>
                <a:gd name="T43" fmla="*/ 510 h 886"/>
                <a:gd name="T44" fmla="*/ 678 w 2049"/>
                <a:gd name="T45" fmla="*/ 554 h 886"/>
                <a:gd name="T46" fmla="*/ 694 w 2049"/>
                <a:gd name="T47" fmla="*/ 576 h 886"/>
                <a:gd name="T48" fmla="*/ 785 w 2049"/>
                <a:gd name="T49" fmla="*/ 580 h 886"/>
                <a:gd name="T50" fmla="*/ 815 w 2049"/>
                <a:gd name="T51" fmla="*/ 598 h 886"/>
                <a:gd name="T52" fmla="*/ 697 w 2049"/>
                <a:gd name="T53" fmla="*/ 654 h 886"/>
                <a:gd name="T54" fmla="*/ 491 w 2049"/>
                <a:gd name="T55" fmla="*/ 747 h 886"/>
                <a:gd name="T56" fmla="*/ 385 w 2049"/>
                <a:gd name="T57" fmla="*/ 763 h 886"/>
                <a:gd name="T58" fmla="*/ 373 w 2049"/>
                <a:gd name="T59" fmla="*/ 783 h 886"/>
                <a:gd name="T60" fmla="*/ 514 w 2049"/>
                <a:gd name="T61" fmla="*/ 746 h 886"/>
                <a:gd name="T62" fmla="*/ 653 w 2049"/>
                <a:gd name="T63" fmla="*/ 697 h 886"/>
                <a:gd name="T64" fmla="*/ 841 w 2049"/>
                <a:gd name="T65" fmla="*/ 628 h 886"/>
                <a:gd name="T66" fmla="*/ 1015 w 2049"/>
                <a:gd name="T67" fmla="*/ 545 h 886"/>
                <a:gd name="T68" fmla="*/ 1234 w 2049"/>
                <a:gd name="T69" fmla="*/ 485 h 886"/>
                <a:gd name="T70" fmla="*/ 1075 w 2049"/>
                <a:gd name="T71" fmla="*/ 536 h 886"/>
                <a:gd name="T72" fmla="*/ 1211 w 2049"/>
                <a:gd name="T73" fmla="*/ 530 h 886"/>
                <a:gd name="T74" fmla="*/ 1336 w 2049"/>
                <a:gd name="T75" fmla="*/ 492 h 886"/>
                <a:gd name="T76" fmla="*/ 1472 w 2049"/>
                <a:gd name="T77" fmla="*/ 532 h 886"/>
                <a:gd name="T78" fmla="*/ 1541 w 2049"/>
                <a:gd name="T79" fmla="*/ 573 h 886"/>
                <a:gd name="T80" fmla="*/ 1630 w 2049"/>
                <a:gd name="T81" fmla="*/ 585 h 886"/>
                <a:gd name="T82" fmla="*/ 1679 w 2049"/>
                <a:gd name="T83" fmla="*/ 607 h 886"/>
                <a:gd name="T84" fmla="*/ 1636 w 2049"/>
                <a:gd name="T85" fmla="*/ 670 h 886"/>
                <a:gd name="T86" fmla="*/ 1660 w 2049"/>
                <a:gd name="T87" fmla="*/ 733 h 886"/>
                <a:gd name="T88" fmla="*/ 1623 w 2049"/>
                <a:gd name="T89" fmla="*/ 785 h 886"/>
                <a:gd name="T90" fmla="*/ 1707 w 2049"/>
                <a:gd name="T91" fmla="*/ 721 h 886"/>
                <a:gd name="T92" fmla="*/ 1598 w 2049"/>
                <a:gd name="T93" fmla="*/ 704 h 886"/>
                <a:gd name="T94" fmla="*/ 1546 w 2049"/>
                <a:gd name="T95" fmla="*/ 720 h 886"/>
                <a:gd name="T96" fmla="*/ 510 w 2049"/>
                <a:gd name="T97" fmla="*/ 517 h 886"/>
                <a:gd name="T98" fmla="*/ 76 w 2049"/>
                <a:gd name="T99" fmla="*/ 849 h 886"/>
                <a:gd name="T100" fmla="*/ 859 w 2049"/>
                <a:gd name="T101" fmla="*/ 663 h 886"/>
                <a:gd name="T102" fmla="*/ 881 w 2049"/>
                <a:gd name="T103" fmla="*/ 664 h 886"/>
                <a:gd name="T104" fmla="*/ 908 w 2049"/>
                <a:gd name="T105" fmla="*/ 635 h 886"/>
                <a:gd name="T106" fmla="*/ 1646 w 2049"/>
                <a:gd name="T107" fmla="*/ 762 h 886"/>
                <a:gd name="T108" fmla="*/ 923 w 2049"/>
                <a:gd name="T109" fmla="*/ 630 h 886"/>
                <a:gd name="T110" fmla="*/ 290 w 2049"/>
                <a:gd name="T111" fmla="*/ 788 h 886"/>
                <a:gd name="T112" fmla="*/ 221 w 2049"/>
                <a:gd name="T113" fmla="*/ 81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9" h="886">
                  <a:moveTo>
                    <a:pt x="1636" y="622"/>
                  </a:moveTo>
                  <a:cubicBezTo>
                    <a:pt x="1628" y="629"/>
                    <a:pt x="1614" y="645"/>
                    <a:pt x="1614" y="645"/>
                  </a:cubicBezTo>
                  <a:cubicBezTo>
                    <a:pt x="1602" y="669"/>
                    <a:pt x="1602" y="669"/>
                    <a:pt x="1602" y="669"/>
                  </a:cubicBezTo>
                  <a:cubicBezTo>
                    <a:pt x="1602" y="669"/>
                    <a:pt x="1623" y="665"/>
                    <a:pt x="1633" y="656"/>
                  </a:cubicBezTo>
                  <a:cubicBezTo>
                    <a:pt x="1643" y="647"/>
                    <a:pt x="1640" y="638"/>
                    <a:pt x="1640" y="638"/>
                  </a:cubicBezTo>
                  <a:cubicBezTo>
                    <a:pt x="1650" y="628"/>
                    <a:pt x="1650" y="628"/>
                    <a:pt x="1650" y="628"/>
                  </a:cubicBezTo>
                  <a:cubicBezTo>
                    <a:pt x="1650" y="628"/>
                    <a:pt x="1644" y="615"/>
                    <a:pt x="1636" y="622"/>
                  </a:cubicBezTo>
                  <a:close/>
                  <a:moveTo>
                    <a:pt x="1600" y="619"/>
                  </a:moveTo>
                  <a:cubicBezTo>
                    <a:pt x="1600" y="619"/>
                    <a:pt x="1575" y="626"/>
                    <a:pt x="1576" y="633"/>
                  </a:cubicBezTo>
                  <a:cubicBezTo>
                    <a:pt x="1577" y="640"/>
                    <a:pt x="1586" y="650"/>
                    <a:pt x="1586" y="650"/>
                  </a:cubicBezTo>
                  <a:cubicBezTo>
                    <a:pt x="1597" y="654"/>
                    <a:pt x="1614" y="646"/>
                    <a:pt x="1614" y="636"/>
                  </a:cubicBezTo>
                  <a:cubicBezTo>
                    <a:pt x="1614" y="626"/>
                    <a:pt x="1600" y="619"/>
                    <a:pt x="1600" y="619"/>
                  </a:cubicBezTo>
                  <a:close/>
                  <a:moveTo>
                    <a:pt x="1544" y="792"/>
                  </a:moveTo>
                  <a:cubicBezTo>
                    <a:pt x="1553" y="793"/>
                    <a:pt x="1553" y="793"/>
                    <a:pt x="1553" y="793"/>
                  </a:cubicBezTo>
                  <a:cubicBezTo>
                    <a:pt x="1559" y="768"/>
                    <a:pt x="1559" y="768"/>
                    <a:pt x="1559" y="768"/>
                  </a:cubicBezTo>
                  <a:cubicBezTo>
                    <a:pt x="1548" y="773"/>
                    <a:pt x="1548" y="773"/>
                    <a:pt x="1548" y="773"/>
                  </a:cubicBezTo>
                  <a:lnTo>
                    <a:pt x="1544" y="792"/>
                  </a:lnTo>
                  <a:close/>
                  <a:moveTo>
                    <a:pt x="1594" y="717"/>
                  </a:moveTo>
                  <a:cubicBezTo>
                    <a:pt x="1581" y="726"/>
                    <a:pt x="1581" y="726"/>
                    <a:pt x="1581" y="726"/>
                  </a:cubicBezTo>
                  <a:cubicBezTo>
                    <a:pt x="1581" y="726"/>
                    <a:pt x="1587" y="732"/>
                    <a:pt x="1591" y="733"/>
                  </a:cubicBezTo>
                  <a:cubicBezTo>
                    <a:pt x="1595" y="734"/>
                    <a:pt x="1577" y="743"/>
                    <a:pt x="1573" y="745"/>
                  </a:cubicBezTo>
                  <a:cubicBezTo>
                    <a:pt x="1569" y="747"/>
                    <a:pt x="1563" y="758"/>
                    <a:pt x="1568" y="767"/>
                  </a:cubicBezTo>
                  <a:cubicBezTo>
                    <a:pt x="1573" y="776"/>
                    <a:pt x="1572" y="794"/>
                    <a:pt x="1572" y="794"/>
                  </a:cubicBezTo>
                  <a:cubicBezTo>
                    <a:pt x="1572" y="794"/>
                    <a:pt x="1586" y="786"/>
                    <a:pt x="1594" y="777"/>
                  </a:cubicBezTo>
                  <a:cubicBezTo>
                    <a:pt x="1602" y="768"/>
                    <a:pt x="1590" y="756"/>
                    <a:pt x="1590" y="756"/>
                  </a:cubicBezTo>
                  <a:cubicBezTo>
                    <a:pt x="1590" y="756"/>
                    <a:pt x="1600" y="755"/>
                    <a:pt x="1609" y="745"/>
                  </a:cubicBezTo>
                  <a:cubicBezTo>
                    <a:pt x="1618" y="735"/>
                    <a:pt x="1594" y="717"/>
                    <a:pt x="1594" y="717"/>
                  </a:cubicBezTo>
                  <a:close/>
                  <a:moveTo>
                    <a:pt x="1707" y="721"/>
                  </a:moveTo>
                  <a:cubicBezTo>
                    <a:pt x="1707" y="721"/>
                    <a:pt x="1700" y="719"/>
                    <a:pt x="1700" y="714"/>
                  </a:cubicBezTo>
                  <a:cubicBezTo>
                    <a:pt x="1700" y="710"/>
                    <a:pt x="1672" y="709"/>
                    <a:pt x="1677" y="696"/>
                  </a:cubicBezTo>
                  <a:cubicBezTo>
                    <a:pt x="1682" y="683"/>
                    <a:pt x="1688" y="666"/>
                    <a:pt x="1688" y="666"/>
                  </a:cubicBezTo>
                  <a:cubicBezTo>
                    <a:pt x="1688" y="642"/>
                    <a:pt x="1688" y="642"/>
                    <a:pt x="1688" y="642"/>
                  </a:cubicBezTo>
                  <a:cubicBezTo>
                    <a:pt x="1688" y="642"/>
                    <a:pt x="1705" y="623"/>
                    <a:pt x="1698" y="606"/>
                  </a:cubicBezTo>
                  <a:cubicBezTo>
                    <a:pt x="1692" y="588"/>
                    <a:pt x="1685" y="586"/>
                    <a:pt x="1685" y="586"/>
                  </a:cubicBezTo>
                  <a:cubicBezTo>
                    <a:pt x="1691" y="575"/>
                    <a:pt x="1691" y="575"/>
                    <a:pt x="1691" y="575"/>
                  </a:cubicBezTo>
                  <a:cubicBezTo>
                    <a:pt x="1691" y="558"/>
                    <a:pt x="1691" y="558"/>
                    <a:pt x="1691" y="558"/>
                  </a:cubicBezTo>
                  <a:cubicBezTo>
                    <a:pt x="1691" y="558"/>
                    <a:pt x="1718" y="548"/>
                    <a:pt x="1699" y="542"/>
                  </a:cubicBezTo>
                  <a:cubicBezTo>
                    <a:pt x="1681" y="537"/>
                    <a:pt x="1653" y="547"/>
                    <a:pt x="1653" y="547"/>
                  </a:cubicBezTo>
                  <a:cubicBezTo>
                    <a:pt x="1651" y="555"/>
                    <a:pt x="1651" y="555"/>
                    <a:pt x="1651" y="555"/>
                  </a:cubicBezTo>
                  <a:cubicBezTo>
                    <a:pt x="1639" y="555"/>
                    <a:pt x="1639" y="555"/>
                    <a:pt x="1639" y="555"/>
                  </a:cubicBezTo>
                  <a:cubicBezTo>
                    <a:pt x="1639" y="555"/>
                    <a:pt x="1633" y="565"/>
                    <a:pt x="1625" y="565"/>
                  </a:cubicBezTo>
                  <a:cubicBezTo>
                    <a:pt x="1618" y="565"/>
                    <a:pt x="1597" y="572"/>
                    <a:pt x="1597" y="572"/>
                  </a:cubicBezTo>
                  <a:cubicBezTo>
                    <a:pt x="1597" y="572"/>
                    <a:pt x="1581" y="585"/>
                    <a:pt x="1575" y="585"/>
                  </a:cubicBezTo>
                  <a:cubicBezTo>
                    <a:pt x="1570" y="585"/>
                    <a:pt x="1589" y="566"/>
                    <a:pt x="1589" y="566"/>
                  </a:cubicBezTo>
                  <a:cubicBezTo>
                    <a:pt x="1589" y="566"/>
                    <a:pt x="1570" y="558"/>
                    <a:pt x="1570" y="547"/>
                  </a:cubicBezTo>
                  <a:cubicBezTo>
                    <a:pt x="1570" y="537"/>
                    <a:pt x="1570" y="528"/>
                    <a:pt x="1570" y="528"/>
                  </a:cubicBezTo>
                  <a:cubicBezTo>
                    <a:pt x="1585" y="513"/>
                    <a:pt x="1585" y="513"/>
                    <a:pt x="1585" y="513"/>
                  </a:cubicBezTo>
                  <a:cubicBezTo>
                    <a:pt x="1561" y="513"/>
                    <a:pt x="1561" y="513"/>
                    <a:pt x="1561" y="513"/>
                  </a:cubicBezTo>
                  <a:cubicBezTo>
                    <a:pt x="1561" y="513"/>
                    <a:pt x="1552" y="518"/>
                    <a:pt x="1549" y="518"/>
                  </a:cubicBezTo>
                  <a:cubicBezTo>
                    <a:pt x="1549" y="518"/>
                    <a:pt x="1520" y="524"/>
                    <a:pt x="1514" y="518"/>
                  </a:cubicBezTo>
                  <a:cubicBezTo>
                    <a:pt x="1508" y="512"/>
                    <a:pt x="1534" y="498"/>
                    <a:pt x="1534" y="498"/>
                  </a:cubicBezTo>
                  <a:cubicBezTo>
                    <a:pt x="2049" y="74"/>
                    <a:pt x="2049" y="74"/>
                    <a:pt x="2049" y="74"/>
                  </a:cubicBezTo>
                  <a:cubicBezTo>
                    <a:pt x="2037" y="74"/>
                    <a:pt x="2037" y="74"/>
                    <a:pt x="2037" y="74"/>
                  </a:cubicBezTo>
                  <a:cubicBezTo>
                    <a:pt x="2037" y="74"/>
                    <a:pt x="2034" y="51"/>
                    <a:pt x="2008" y="53"/>
                  </a:cubicBezTo>
                  <a:cubicBezTo>
                    <a:pt x="1982" y="55"/>
                    <a:pt x="1951" y="64"/>
                    <a:pt x="1947" y="64"/>
                  </a:cubicBezTo>
                  <a:cubicBezTo>
                    <a:pt x="1943" y="64"/>
                    <a:pt x="1916" y="50"/>
                    <a:pt x="1912" y="48"/>
                  </a:cubicBezTo>
                  <a:cubicBezTo>
                    <a:pt x="1908" y="46"/>
                    <a:pt x="1858" y="47"/>
                    <a:pt x="1858" y="47"/>
                  </a:cubicBezTo>
                  <a:cubicBezTo>
                    <a:pt x="1858" y="47"/>
                    <a:pt x="1842" y="39"/>
                    <a:pt x="1824" y="37"/>
                  </a:cubicBezTo>
                  <a:cubicBezTo>
                    <a:pt x="1806" y="35"/>
                    <a:pt x="1735" y="38"/>
                    <a:pt x="1732" y="38"/>
                  </a:cubicBezTo>
                  <a:cubicBezTo>
                    <a:pt x="1729" y="38"/>
                    <a:pt x="1735" y="24"/>
                    <a:pt x="1735" y="24"/>
                  </a:cubicBezTo>
                  <a:cubicBezTo>
                    <a:pt x="1735" y="24"/>
                    <a:pt x="1699" y="19"/>
                    <a:pt x="1694" y="18"/>
                  </a:cubicBezTo>
                  <a:cubicBezTo>
                    <a:pt x="1689" y="17"/>
                    <a:pt x="1656" y="24"/>
                    <a:pt x="1656" y="24"/>
                  </a:cubicBezTo>
                  <a:cubicBezTo>
                    <a:pt x="1676" y="2"/>
                    <a:pt x="1676" y="2"/>
                    <a:pt x="1676" y="2"/>
                  </a:cubicBezTo>
                  <a:cubicBezTo>
                    <a:pt x="1621" y="24"/>
                    <a:pt x="1621" y="24"/>
                    <a:pt x="1621" y="24"/>
                  </a:cubicBezTo>
                  <a:cubicBezTo>
                    <a:pt x="1642" y="2"/>
                    <a:pt x="1642" y="2"/>
                    <a:pt x="1642" y="2"/>
                  </a:cubicBezTo>
                  <a:cubicBezTo>
                    <a:pt x="1622" y="0"/>
                    <a:pt x="1622" y="0"/>
                    <a:pt x="1622" y="0"/>
                  </a:cubicBezTo>
                  <a:cubicBezTo>
                    <a:pt x="1622" y="0"/>
                    <a:pt x="1591" y="22"/>
                    <a:pt x="1561" y="22"/>
                  </a:cubicBezTo>
                  <a:cubicBezTo>
                    <a:pt x="1531" y="22"/>
                    <a:pt x="1485" y="16"/>
                    <a:pt x="1477" y="24"/>
                  </a:cubicBezTo>
                  <a:cubicBezTo>
                    <a:pt x="1469" y="32"/>
                    <a:pt x="1439" y="39"/>
                    <a:pt x="1439" y="39"/>
                  </a:cubicBezTo>
                  <a:cubicBezTo>
                    <a:pt x="1439" y="39"/>
                    <a:pt x="1390" y="39"/>
                    <a:pt x="1364" y="42"/>
                  </a:cubicBezTo>
                  <a:cubicBezTo>
                    <a:pt x="1338" y="45"/>
                    <a:pt x="1277" y="91"/>
                    <a:pt x="1235" y="97"/>
                  </a:cubicBezTo>
                  <a:cubicBezTo>
                    <a:pt x="1193" y="103"/>
                    <a:pt x="1141" y="107"/>
                    <a:pt x="1141" y="107"/>
                  </a:cubicBezTo>
                  <a:cubicBezTo>
                    <a:pt x="1141" y="107"/>
                    <a:pt x="1078" y="128"/>
                    <a:pt x="1081" y="133"/>
                  </a:cubicBezTo>
                  <a:cubicBezTo>
                    <a:pt x="1084" y="138"/>
                    <a:pt x="1105" y="149"/>
                    <a:pt x="1105" y="149"/>
                  </a:cubicBezTo>
                  <a:cubicBezTo>
                    <a:pt x="1105" y="149"/>
                    <a:pt x="1118" y="172"/>
                    <a:pt x="1112" y="175"/>
                  </a:cubicBezTo>
                  <a:cubicBezTo>
                    <a:pt x="1106" y="178"/>
                    <a:pt x="1097" y="187"/>
                    <a:pt x="1097" y="187"/>
                  </a:cubicBezTo>
                  <a:cubicBezTo>
                    <a:pt x="1157" y="188"/>
                    <a:pt x="1157" y="188"/>
                    <a:pt x="1157" y="188"/>
                  </a:cubicBezTo>
                  <a:cubicBezTo>
                    <a:pt x="1138" y="211"/>
                    <a:pt x="1138" y="211"/>
                    <a:pt x="1138" y="211"/>
                  </a:cubicBezTo>
                  <a:cubicBezTo>
                    <a:pt x="1182" y="213"/>
                    <a:pt x="1182" y="213"/>
                    <a:pt x="1182" y="213"/>
                  </a:cubicBezTo>
                  <a:cubicBezTo>
                    <a:pt x="1175" y="225"/>
                    <a:pt x="1175" y="225"/>
                    <a:pt x="1175" y="225"/>
                  </a:cubicBezTo>
                  <a:cubicBezTo>
                    <a:pt x="1139" y="224"/>
                    <a:pt x="1139" y="224"/>
                    <a:pt x="1139" y="224"/>
                  </a:cubicBezTo>
                  <a:cubicBezTo>
                    <a:pt x="1132" y="232"/>
                    <a:pt x="1132" y="232"/>
                    <a:pt x="1132" y="232"/>
                  </a:cubicBezTo>
                  <a:cubicBezTo>
                    <a:pt x="1110" y="232"/>
                    <a:pt x="1110" y="232"/>
                    <a:pt x="1110" y="232"/>
                  </a:cubicBezTo>
                  <a:cubicBezTo>
                    <a:pt x="1110" y="232"/>
                    <a:pt x="1076" y="238"/>
                    <a:pt x="1051" y="238"/>
                  </a:cubicBezTo>
                  <a:cubicBezTo>
                    <a:pt x="1026" y="238"/>
                    <a:pt x="1031" y="228"/>
                    <a:pt x="1045" y="223"/>
                  </a:cubicBezTo>
                  <a:cubicBezTo>
                    <a:pt x="1059" y="218"/>
                    <a:pt x="1017" y="215"/>
                    <a:pt x="1017" y="215"/>
                  </a:cubicBezTo>
                  <a:cubicBezTo>
                    <a:pt x="1017" y="215"/>
                    <a:pt x="969" y="213"/>
                    <a:pt x="967" y="221"/>
                  </a:cubicBezTo>
                  <a:cubicBezTo>
                    <a:pt x="965" y="229"/>
                    <a:pt x="969" y="234"/>
                    <a:pt x="969" y="234"/>
                  </a:cubicBezTo>
                  <a:cubicBezTo>
                    <a:pt x="969" y="234"/>
                    <a:pt x="934" y="236"/>
                    <a:pt x="911" y="239"/>
                  </a:cubicBezTo>
                  <a:cubicBezTo>
                    <a:pt x="888" y="242"/>
                    <a:pt x="820" y="255"/>
                    <a:pt x="837" y="261"/>
                  </a:cubicBezTo>
                  <a:cubicBezTo>
                    <a:pt x="854" y="267"/>
                    <a:pt x="877" y="270"/>
                    <a:pt x="877" y="270"/>
                  </a:cubicBezTo>
                  <a:cubicBezTo>
                    <a:pt x="848" y="280"/>
                    <a:pt x="848" y="280"/>
                    <a:pt x="848" y="280"/>
                  </a:cubicBezTo>
                  <a:cubicBezTo>
                    <a:pt x="840" y="307"/>
                    <a:pt x="840" y="307"/>
                    <a:pt x="840" y="307"/>
                  </a:cubicBezTo>
                  <a:cubicBezTo>
                    <a:pt x="840" y="307"/>
                    <a:pt x="864" y="311"/>
                    <a:pt x="880" y="311"/>
                  </a:cubicBezTo>
                  <a:cubicBezTo>
                    <a:pt x="896" y="311"/>
                    <a:pt x="910" y="308"/>
                    <a:pt x="910" y="308"/>
                  </a:cubicBezTo>
                  <a:cubicBezTo>
                    <a:pt x="939" y="316"/>
                    <a:pt x="939" y="316"/>
                    <a:pt x="939" y="316"/>
                  </a:cubicBezTo>
                  <a:cubicBezTo>
                    <a:pt x="948" y="304"/>
                    <a:pt x="948" y="304"/>
                    <a:pt x="948" y="304"/>
                  </a:cubicBezTo>
                  <a:cubicBezTo>
                    <a:pt x="957" y="315"/>
                    <a:pt x="957" y="315"/>
                    <a:pt x="957" y="315"/>
                  </a:cubicBezTo>
                  <a:cubicBezTo>
                    <a:pt x="957" y="315"/>
                    <a:pt x="989" y="297"/>
                    <a:pt x="994" y="297"/>
                  </a:cubicBezTo>
                  <a:cubicBezTo>
                    <a:pt x="999" y="297"/>
                    <a:pt x="1007" y="303"/>
                    <a:pt x="1017" y="299"/>
                  </a:cubicBezTo>
                  <a:cubicBezTo>
                    <a:pt x="1027" y="295"/>
                    <a:pt x="1045" y="281"/>
                    <a:pt x="1046" y="290"/>
                  </a:cubicBezTo>
                  <a:cubicBezTo>
                    <a:pt x="1047" y="299"/>
                    <a:pt x="1037" y="311"/>
                    <a:pt x="1037" y="311"/>
                  </a:cubicBezTo>
                  <a:cubicBezTo>
                    <a:pt x="999" y="312"/>
                    <a:pt x="999" y="312"/>
                    <a:pt x="999" y="312"/>
                  </a:cubicBezTo>
                  <a:cubicBezTo>
                    <a:pt x="1004" y="333"/>
                    <a:pt x="1004" y="333"/>
                    <a:pt x="1004" y="333"/>
                  </a:cubicBezTo>
                  <a:cubicBezTo>
                    <a:pt x="1004" y="333"/>
                    <a:pt x="976" y="360"/>
                    <a:pt x="958" y="361"/>
                  </a:cubicBezTo>
                  <a:cubicBezTo>
                    <a:pt x="940" y="362"/>
                    <a:pt x="920" y="362"/>
                    <a:pt x="920" y="362"/>
                  </a:cubicBezTo>
                  <a:cubicBezTo>
                    <a:pt x="910" y="350"/>
                    <a:pt x="910" y="350"/>
                    <a:pt x="910" y="350"/>
                  </a:cubicBezTo>
                  <a:cubicBezTo>
                    <a:pt x="898" y="357"/>
                    <a:pt x="898" y="357"/>
                    <a:pt x="898" y="357"/>
                  </a:cubicBezTo>
                  <a:cubicBezTo>
                    <a:pt x="898" y="365"/>
                    <a:pt x="898" y="365"/>
                    <a:pt x="898" y="365"/>
                  </a:cubicBezTo>
                  <a:cubicBezTo>
                    <a:pt x="898" y="365"/>
                    <a:pt x="857" y="389"/>
                    <a:pt x="844" y="381"/>
                  </a:cubicBezTo>
                  <a:cubicBezTo>
                    <a:pt x="831" y="373"/>
                    <a:pt x="824" y="371"/>
                    <a:pt x="824" y="371"/>
                  </a:cubicBezTo>
                  <a:cubicBezTo>
                    <a:pt x="762" y="406"/>
                    <a:pt x="762" y="406"/>
                    <a:pt x="762" y="406"/>
                  </a:cubicBezTo>
                  <a:cubicBezTo>
                    <a:pt x="748" y="418"/>
                    <a:pt x="748" y="418"/>
                    <a:pt x="748" y="418"/>
                  </a:cubicBezTo>
                  <a:cubicBezTo>
                    <a:pt x="745" y="404"/>
                    <a:pt x="745" y="404"/>
                    <a:pt x="745" y="404"/>
                  </a:cubicBezTo>
                  <a:cubicBezTo>
                    <a:pt x="745" y="404"/>
                    <a:pt x="720" y="415"/>
                    <a:pt x="706" y="420"/>
                  </a:cubicBezTo>
                  <a:cubicBezTo>
                    <a:pt x="692" y="425"/>
                    <a:pt x="682" y="440"/>
                    <a:pt x="682" y="440"/>
                  </a:cubicBezTo>
                  <a:cubicBezTo>
                    <a:pt x="662" y="434"/>
                    <a:pt x="662" y="434"/>
                    <a:pt x="662" y="434"/>
                  </a:cubicBezTo>
                  <a:cubicBezTo>
                    <a:pt x="662" y="447"/>
                    <a:pt x="662" y="447"/>
                    <a:pt x="662" y="447"/>
                  </a:cubicBezTo>
                  <a:cubicBezTo>
                    <a:pt x="662" y="447"/>
                    <a:pt x="649" y="441"/>
                    <a:pt x="646" y="447"/>
                  </a:cubicBezTo>
                  <a:cubicBezTo>
                    <a:pt x="643" y="453"/>
                    <a:pt x="643" y="462"/>
                    <a:pt x="643" y="462"/>
                  </a:cubicBezTo>
                  <a:cubicBezTo>
                    <a:pt x="636" y="471"/>
                    <a:pt x="636" y="471"/>
                    <a:pt x="636" y="471"/>
                  </a:cubicBezTo>
                  <a:cubicBezTo>
                    <a:pt x="676" y="457"/>
                    <a:pt x="676" y="457"/>
                    <a:pt x="676" y="457"/>
                  </a:cubicBezTo>
                  <a:cubicBezTo>
                    <a:pt x="661" y="469"/>
                    <a:pt x="661" y="469"/>
                    <a:pt x="661" y="469"/>
                  </a:cubicBezTo>
                  <a:cubicBezTo>
                    <a:pt x="661" y="475"/>
                    <a:pt x="661" y="475"/>
                    <a:pt x="661" y="475"/>
                  </a:cubicBezTo>
                  <a:cubicBezTo>
                    <a:pt x="648" y="483"/>
                    <a:pt x="648" y="483"/>
                    <a:pt x="648" y="483"/>
                  </a:cubicBezTo>
                  <a:cubicBezTo>
                    <a:pt x="648" y="483"/>
                    <a:pt x="698" y="482"/>
                    <a:pt x="689" y="491"/>
                  </a:cubicBezTo>
                  <a:cubicBezTo>
                    <a:pt x="680" y="500"/>
                    <a:pt x="658" y="498"/>
                    <a:pt x="658" y="498"/>
                  </a:cubicBezTo>
                  <a:cubicBezTo>
                    <a:pt x="641" y="502"/>
                    <a:pt x="641" y="502"/>
                    <a:pt x="641" y="502"/>
                  </a:cubicBezTo>
                  <a:cubicBezTo>
                    <a:pt x="649" y="494"/>
                    <a:pt x="649" y="494"/>
                    <a:pt x="649" y="494"/>
                  </a:cubicBezTo>
                  <a:cubicBezTo>
                    <a:pt x="640" y="489"/>
                    <a:pt x="640" y="489"/>
                    <a:pt x="640" y="489"/>
                  </a:cubicBezTo>
                  <a:cubicBezTo>
                    <a:pt x="640" y="489"/>
                    <a:pt x="611" y="500"/>
                    <a:pt x="612" y="503"/>
                  </a:cubicBezTo>
                  <a:cubicBezTo>
                    <a:pt x="613" y="506"/>
                    <a:pt x="619" y="510"/>
                    <a:pt x="619" y="510"/>
                  </a:cubicBezTo>
                  <a:cubicBezTo>
                    <a:pt x="619" y="510"/>
                    <a:pt x="608" y="537"/>
                    <a:pt x="612" y="538"/>
                  </a:cubicBezTo>
                  <a:cubicBezTo>
                    <a:pt x="616" y="539"/>
                    <a:pt x="659" y="536"/>
                    <a:pt x="659" y="536"/>
                  </a:cubicBezTo>
                  <a:cubicBezTo>
                    <a:pt x="691" y="518"/>
                    <a:pt x="691" y="518"/>
                    <a:pt x="691" y="518"/>
                  </a:cubicBezTo>
                  <a:cubicBezTo>
                    <a:pt x="738" y="499"/>
                    <a:pt x="738" y="499"/>
                    <a:pt x="738" y="499"/>
                  </a:cubicBezTo>
                  <a:cubicBezTo>
                    <a:pt x="738" y="499"/>
                    <a:pt x="694" y="520"/>
                    <a:pt x="689" y="528"/>
                  </a:cubicBezTo>
                  <a:cubicBezTo>
                    <a:pt x="684" y="536"/>
                    <a:pt x="685" y="552"/>
                    <a:pt x="678" y="554"/>
                  </a:cubicBezTo>
                  <a:cubicBezTo>
                    <a:pt x="671" y="556"/>
                    <a:pt x="659" y="549"/>
                    <a:pt x="653" y="558"/>
                  </a:cubicBezTo>
                  <a:cubicBezTo>
                    <a:pt x="647" y="567"/>
                    <a:pt x="643" y="577"/>
                    <a:pt x="638" y="582"/>
                  </a:cubicBezTo>
                  <a:cubicBezTo>
                    <a:pt x="633" y="587"/>
                    <a:pt x="618" y="596"/>
                    <a:pt x="618" y="596"/>
                  </a:cubicBezTo>
                  <a:cubicBezTo>
                    <a:pt x="654" y="592"/>
                    <a:pt x="654" y="592"/>
                    <a:pt x="654" y="592"/>
                  </a:cubicBezTo>
                  <a:cubicBezTo>
                    <a:pt x="647" y="604"/>
                    <a:pt x="647" y="604"/>
                    <a:pt x="647" y="604"/>
                  </a:cubicBezTo>
                  <a:cubicBezTo>
                    <a:pt x="647" y="604"/>
                    <a:pt x="677" y="573"/>
                    <a:pt x="694" y="576"/>
                  </a:cubicBezTo>
                  <a:cubicBezTo>
                    <a:pt x="711" y="579"/>
                    <a:pt x="702" y="584"/>
                    <a:pt x="702" y="584"/>
                  </a:cubicBezTo>
                  <a:cubicBezTo>
                    <a:pt x="718" y="582"/>
                    <a:pt x="718" y="582"/>
                    <a:pt x="718" y="582"/>
                  </a:cubicBezTo>
                  <a:cubicBezTo>
                    <a:pt x="718" y="582"/>
                    <a:pt x="705" y="607"/>
                    <a:pt x="719" y="607"/>
                  </a:cubicBezTo>
                  <a:cubicBezTo>
                    <a:pt x="733" y="607"/>
                    <a:pt x="750" y="585"/>
                    <a:pt x="750" y="585"/>
                  </a:cubicBezTo>
                  <a:cubicBezTo>
                    <a:pt x="778" y="572"/>
                    <a:pt x="778" y="572"/>
                    <a:pt x="778" y="572"/>
                  </a:cubicBezTo>
                  <a:cubicBezTo>
                    <a:pt x="785" y="580"/>
                    <a:pt x="785" y="580"/>
                    <a:pt x="785" y="580"/>
                  </a:cubicBezTo>
                  <a:cubicBezTo>
                    <a:pt x="765" y="582"/>
                    <a:pt x="765" y="582"/>
                    <a:pt x="765" y="582"/>
                  </a:cubicBezTo>
                  <a:cubicBezTo>
                    <a:pt x="765" y="582"/>
                    <a:pt x="751" y="596"/>
                    <a:pt x="762" y="596"/>
                  </a:cubicBezTo>
                  <a:cubicBezTo>
                    <a:pt x="773" y="596"/>
                    <a:pt x="819" y="583"/>
                    <a:pt x="819" y="583"/>
                  </a:cubicBezTo>
                  <a:cubicBezTo>
                    <a:pt x="847" y="571"/>
                    <a:pt x="847" y="571"/>
                    <a:pt x="847" y="571"/>
                  </a:cubicBezTo>
                  <a:cubicBezTo>
                    <a:pt x="815" y="588"/>
                    <a:pt x="815" y="588"/>
                    <a:pt x="815" y="588"/>
                  </a:cubicBezTo>
                  <a:cubicBezTo>
                    <a:pt x="815" y="598"/>
                    <a:pt x="815" y="598"/>
                    <a:pt x="815" y="598"/>
                  </a:cubicBezTo>
                  <a:cubicBezTo>
                    <a:pt x="815" y="598"/>
                    <a:pt x="797" y="599"/>
                    <a:pt x="786" y="603"/>
                  </a:cubicBezTo>
                  <a:cubicBezTo>
                    <a:pt x="775" y="607"/>
                    <a:pt x="767" y="620"/>
                    <a:pt x="767" y="620"/>
                  </a:cubicBezTo>
                  <a:cubicBezTo>
                    <a:pt x="747" y="622"/>
                    <a:pt x="747" y="622"/>
                    <a:pt x="747" y="622"/>
                  </a:cubicBezTo>
                  <a:cubicBezTo>
                    <a:pt x="723" y="642"/>
                    <a:pt x="723" y="642"/>
                    <a:pt x="723" y="642"/>
                  </a:cubicBezTo>
                  <a:cubicBezTo>
                    <a:pt x="724" y="651"/>
                    <a:pt x="724" y="651"/>
                    <a:pt x="724" y="651"/>
                  </a:cubicBezTo>
                  <a:cubicBezTo>
                    <a:pt x="697" y="654"/>
                    <a:pt x="697" y="654"/>
                    <a:pt x="697" y="654"/>
                  </a:cubicBezTo>
                  <a:cubicBezTo>
                    <a:pt x="697" y="654"/>
                    <a:pt x="652" y="663"/>
                    <a:pt x="647" y="670"/>
                  </a:cubicBezTo>
                  <a:cubicBezTo>
                    <a:pt x="642" y="677"/>
                    <a:pt x="645" y="691"/>
                    <a:pt x="636" y="691"/>
                  </a:cubicBezTo>
                  <a:cubicBezTo>
                    <a:pt x="627" y="691"/>
                    <a:pt x="600" y="691"/>
                    <a:pt x="584" y="693"/>
                  </a:cubicBezTo>
                  <a:cubicBezTo>
                    <a:pt x="568" y="695"/>
                    <a:pt x="515" y="734"/>
                    <a:pt x="515" y="734"/>
                  </a:cubicBezTo>
                  <a:cubicBezTo>
                    <a:pt x="500" y="737"/>
                    <a:pt x="500" y="737"/>
                    <a:pt x="500" y="737"/>
                  </a:cubicBezTo>
                  <a:cubicBezTo>
                    <a:pt x="491" y="747"/>
                    <a:pt x="491" y="747"/>
                    <a:pt x="491" y="747"/>
                  </a:cubicBezTo>
                  <a:cubicBezTo>
                    <a:pt x="490" y="736"/>
                    <a:pt x="490" y="736"/>
                    <a:pt x="490" y="736"/>
                  </a:cubicBezTo>
                  <a:cubicBezTo>
                    <a:pt x="490" y="736"/>
                    <a:pt x="458" y="732"/>
                    <a:pt x="447" y="738"/>
                  </a:cubicBezTo>
                  <a:cubicBezTo>
                    <a:pt x="436" y="744"/>
                    <a:pt x="412" y="754"/>
                    <a:pt x="412" y="754"/>
                  </a:cubicBezTo>
                  <a:cubicBezTo>
                    <a:pt x="403" y="752"/>
                    <a:pt x="403" y="752"/>
                    <a:pt x="403" y="752"/>
                  </a:cubicBezTo>
                  <a:cubicBezTo>
                    <a:pt x="404" y="760"/>
                    <a:pt x="404" y="760"/>
                    <a:pt x="404" y="760"/>
                  </a:cubicBezTo>
                  <a:cubicBezTo>
                    <a:pt x="385" y="763"/>
                    <a:pt x="385" y="763"/>
                    <a:pt x="385" y="763"/>
                  </a:cubicBezTo>
                  <a:cubicBezTo>
                    <a:pt x="378" y="769"/>
                    <a:pt x="378" y="769"/>
                    <a:pt x="378" y="769"/>
                  </a:cubicBezTo>
                  <a:cubicBezTo>
                    <a:pt x="362" y="767"/>
                    <a:pt x="362" y="767"/>
                    <a:pt x="362" y="767"/>
                  </a:cubicBezTo>
                  <a:cubicBezTo>
                    <a:pt x="345" y="782"/>
                    <a:pt x="345" y="782"/>
                    <a:pt x="345" y="782"/>
                  </a:cubicBezTo>
                  <a:cubicBezTo>
                    <a:pt x="350" y="788"/>
                    <a:pt x="350" y="788"/>
                    <a:pt x="350" y="788"/>
                  </a:cubicBezTo>
                  <a:cubicBezTo>
                    <a:pt x="360" y="776"/>
                    <a:pt x="360" y="776"/>
                    <a:pt x="360" y="776"/>
                  </a:cubicBezTo>
                  <a:cubicBezTo>
                    <a:pt x="373" y="783"/>
                    <a:pt x="373" y="783"/>
                    <a:pt x="373" y="783"/>
                  </a:cubicBezTo>
                  <a:cubicBezTo>
                    <a:pt x="387" y="771"/>
                    <a:pt x="387" y="771"/>
                    <a:pt x="387" y="771"/>
                  </a:cubicBezTo>
                  <a:cubicBezTo>
                    <a:pt x="388" y="779"/>
                    <a:pt x="388" y="779"/>
                    <a:pt x="388" y="779"/>
                  </a:cubicBezTo>
                  <a:cubicBezTo>
                    <a:pt x="388" y="779"/>
                    <a:pt x="409" y="778"/>
                    <a:pt x="417" y="771"/>
                  </a:cubicBezTo>
                  <a:cubicBezTo>
                    <a:pt x="425" y="764"/>
                    <a:pt x="441" y="750"/>
                    <a:pt x="450" y="748"/>
                  </a:cubicBezTo>
                  <a:cubicBezTo>
                    <a:pt x="459" y="746"/>
                    <a:pt x="451" y="762"/>
                    <a:pt x="464" y="762"/>
                  </a:cubicBezTo>
                  <a:cubicBezTo>
                    <a:pt x="477" y="762"/>
                    <a:pt x="514" y="746"/>
                    <a:pt x="514" y="746"/>
                  </a:cubicBezTo>
                  <a:cubicBezTo>
                    <a:pt x="536" y="752"/>
                    <a:pt x="536" y="752"/>
                    <a:pt x="536" y="752"/>
                  </a:cubicBezTo>
                  <a:cubicBezTo>
                    <a:pt x="548" y="740"/>
                    <a:pt x="548" y="740"/>
                    <a:pt x="548" y="740"/>
                  </a:cubicBezTo>
                  <a:cubicBezTo>
                    <a:pt x="548" y="740"/>
                    <a:pt x="585" y="738"/>
                    <a:pt x="596" y="729"/>
                  </a:cubicBezTo>
                  <a:cubicBezTo>
                    <a:pt x="607" y="720"/>
                    <a:pt x="619" y="706"/>
                    <a:pt x="628" y="705"/>
                  </a:cubicBezTo>
                  <a:cubicBezTo>
                    <a:pt x="637" y="704"/>
                    <a:pt x="649" y="704"/>
                    <a:pt x="649" y="704"/>
                  </a:cubicBezTo>
                  <a:cubicBezTo>
                    <a:pt x="653" y="697"/>
                    <a:pt x="653" y="697"/>
                    <a:pt x="653" y="697"/>
                  </a:cubicBezTo>
                  <a:cubicBezTo>
                    <a:pt x="677" y="697"/>
                    <a:pt x="677" y="697"/>
                    <a:pt x="677" y="697"/>
                  </a:cubicBezTo>
                  <a:cubicBezTo>
                    <a:pt x="684" y="691"/>
                    <a:pt x="684" y="691"/>
                    <a:pt x="684" y="691"/>
                  </a:cubicBezTo>
                  <a:cubicBezTo>
                    <a:pt x="684" y="691"/>
                    <a:pt x="717" y="684"/>
                    <a:pt x="732" y="677"/>
                  </a:cubicBezTo>
                  <a:cubicBezTo>
                    <a:pt x="747" y="670"/>
                    <a:pt x="762" y="656"/>
                    <a:pt x="762" y="656"/>
                  </a:cubicBezTo>
                  <a:cubicBezTo>
                    <a:pt x="803" y="650"/>
                    <a:pt x="803" y="650"/>
                    <a:pt x="803" y="650"/>
                  </a:cubicBezTo>
                  <a:cubicBezTo>
                    <a:pt x="841" y="628"/>
                    <a:pt x="841" y="628"/>
                    <a:pt x="841" y="628"/>
                  </a:cubicBezTo>
                  <a:cubicBezTo>
                    <a:pt x="841" y="628"/>
                    <a:pt x="885" y="627"/>
                    <a:pt x="892" y="620"/>
                  </a:cubicBezTo>
                  <a:cubicBezTo>
                    <a:pt x="899" y="613"/>
                    <a:pt x="912" y="601"/>
                    <a:pt x="912" y="601"/>
                  </a:cubicBezTo>
                  <a:cubicBezTo>
                    <a:pt x="912" y="601"/>
                    <a:pt x="954" y="594"/>
                    <a:pt x="958" y="586"/>
                  </a:cubicBezTo>
                  <a:cubicBezTo>
                    <a:pt x="962" y="578"/>
                    <a:pt x="947" y="578"/>
                    <a:pt x="947" y="578"/>
                  </a:cubicBezTo>
                  <a:cubicBezTo>
                    <a:pt x="947" y="578"/>
                    <a:pt x="970" y="562"/>
                    <a:pt x="979" y="557"/>
                  </a:cubicBezTo>
                  <a:cubicBezTo>
                    <a:pt x="988" y="552"/>
                    <a:pt x="1015" y="545"/>
                    <a:pt x="1015" y="545"/>
                  </a:cubicBezTo>
                  <a:cubicBezTo>
                    <a:pt x="1066" y="526"/>
                    <a:pt x="1066" y="526"/>
                    <a:pt x="1066" y="526"/>
                  </a:cubicBezTo>
                  <a:cubicBezTo>
                    <a:pt x="1060" y="513"/>
                    <a:pt x="1060" y="513"/>
                    <a:pt x="1060" y="513"/>
                  </a:cubicBezTo>
                  <a:cubicBezTo>
                    <a:pt x="1060" y="513"/>
                    <a:pt x="1083" y="519"/>
                    <a:pt x="1090" y="514"/>
                  </a:cubicBezTo>
                  <a:cubicBezTo>
                    <a:pt x="1097" y="509"/>
                    <a:pt x="1130" y="494"/>
                    <a:pt x="1130" y="494"/>
                  </a:cubicBezTo>
                  <a:cubicBezTo>
                    <a:pt x="1130" y="494"/>
                    <a:pt x="1188" y="470"/>
                    <a:pt x="1196" y="467"/>
                  </a:cubicBezTo>
                  <a:cubicBezTo>
                    <a:pt x="1204" y="464"/>
                    <a:pt x="1234" y="485"/>
                    <a:pt x="1234" y="485"/>
                  </a:cubicBezTo>
                  <a:cubicBezTo>
                    <a:pt x="1210" y="485"/>
                    <a:pt x="1210" y="485"/>
                    <a:pt x="1210" y="485"/>
                  </a:cubicBezTo>
                  <a:cubicBezTo>
                    <a:pt x="1197" y="477"/>
                    <a:pt x="1197" y="477"/>
                    <a:pt x="1197" y="477"/>
                  </a:cubicBezTo>
                  <a:cubicBezTo>
                    <a:pt x="1174" y="493"/>
                    <a:pt x="1174" y="493"/>
                    <a:pt x="1174" y="493"/>
                  </a:cubicBezTo>
                  <a:cubicBezTo>
                    <a:pt x="1151" y="493"/>
                    <a:pt x="1151" y="493"/>
                    <a:pt x="1151" y="493"/>
                  </a:cubicBezTo>
                  <a:cubicBezTo>
                    <a:pt x="1151" y="493"/>
                    <a:pt x="1128" y="515"/>
                    <a:pt x="1119" y="518"/>
                  </a:cubicBezTo>
                  <a:cubicBezTo>
                    <a:pt x="1110" y="521"/>
                    <a:pt x="1071" y="527"/>
                    <a:pt x="1075" y="536"/>
                  </a:cubicBezTo>
                  <a:cubicBezTo>
                    <a:pt x="1079" y="545"/>
                    <a:pt x="1099" y="544"/>
                    <a:pt x="1099" y="544"/>
                  </a:cubicBezTo>
                  <a:cubicBezTo>
                    <a:pt x="1099" y="544"/>
                    <a:pt x="1079" y="552"/>
                    <a:pt x="1075" y="552"/>
                  </a:cubicBezTo>
                  <a:cubicBezTo>
                    <a:pt x="1071" y="552"/>
                    <a:pt x="1042" y="551"/>
                    <a:pt x="1042" y="557"/>
                  </a:cubicBezTo>
                  <a:cubicBezTo>
                    <a:pt x="1042" y="563"/>
                    <a:pt x="1045" y="576"/>
                    <a:pt x="1065" y="568"/>
                  </a:cubicBezTo>
                  <a:cubicBezTo>
                    <a:pt x="1085" y="560"/>
                    <a:pt x="1129" y="536"/>
                    <a:pt x="1147" y="532"/>
                  </a:cubicBezTo>
                  <a:cubicBezTo>
                    <a:pt x="1165" y="528"/>
                    <a:pt x="1197" y="537"/>
                    <a:pt x="1211" y="530"/>
                  </a:cubicBezTo>
                  <a:cubicBezTo>
                    <a:pt x="1225" y="523"/>
                    <a:pt x="1247" y="502"/>
                    <a:pt x="1247" y="502"/>
                  </a:cubicBezTo>
                  <a:cubicBezTo>
                    <a:pt x="1245" y="492"/>
                    <a:pt x="1245" y="492"/>
                    <a:pt x="1245" y="492"/>
                  </a:cubicBezTo>
                  <a:cubicBezTo>
                    <a:pt x="1245" y="492"/>
                    <a:pt x="1299" y="471"/>
                    <a:pt x="1309" y="472"/>
                  </a:cubicBezTo>
                  <a:cubicBezTo>
                    <a:pt x="1319" y="473"/>
                    <a:pt x="1322" y="483"/>
                    <a:pt x="1322" y="483"/>
                  </a:cubicBezTo>
                  <a:cubicBezTo>
                    <a:pt x="1364" y="470"/>
                    <a:pt x="1364" y="470"/>
                    <a:pt x="1364" y="470"/>
                  </a:cubicBezTo>
                  <a:cubicBezTo>
                    <a:pt x="1336" y="492"/>
                    <a:pt x="1336" y="492"/>
                    <a:pt x="1336" y="492"/>
                  </a:cubicBezTo>
                  <a:cubicBezTo>
                    <a:pt x="1350" y="498"/>
                    <a:pt x="1350" y="498"/>
                    <a:pt x="1350" y="498"/>
                  </a:cubicBezTo>
                  <a:cubicBezTo>
                    <a:pt x="1350" y="498"/>
                    <a:pt x="1346" y="510"/>
                    <a:pt x="1350" y="510"/>
                  </a:cubicBezTo>
                  <a:cubicBezTo>
                    <a:pt x="1354" y="510"/>
                    <a:pt x="1395" y="485"/>
                    <a:pt x="1395" y="485"/>
                  </a:cubicBezTo>
                  <a:cubicBezTo>
                    <a:pt x="1395" y="485"/>
                    <a:pt x="1356" y="515"/>
                    <a:pt x="1367" y="520"/>
                  </a:cubicBezTo>
                  <a:cubicBezTo>
                    <a:pt x="1378" y="525"/>
                    <a:pt x="1406" y="526"/>
                    <a:pt x="1406" y="526"/>
                  </a:cubicBezTo>
                  <a:cubicBezTo>
                    <a:pt x="1472" y="532"/>
                    <a:pt x="1472" y="532"/>
                    <a:pt x="1472" y="532"/>
                  </a:cubicBezTo>
                  <a:cubicBezTo>
                    <a:pt x="1493" y="519"/>
                    <a:pt x="1493" y="519"/>
                    <a:pt x="1493" y="519"/>
                  </a:cubicBezTo>
                  <a:cubicBezTo>
                    <a:pt x="1493" y="519"/>
                    <a:pt x="1480" y="541"/>
                    <a:pt x="1491" y="542"/>
                  </a:cubicBezTo>
                  <a:cubicBezTo>
                    <a:pt x="1502" y="543"/>
                    <a:pt x="1534" y="541"/>
                    <a:pt x="1534" y="541"/>
                  </a:cubicBezTo>
                  <a:cubicBezTo>
                    <a:pt x="1556" y="535"/>
                    <a:pt x="1556" y="535"/>
                    <a:pt x="1556" y="535"/>
                  </a:cubicBezTo>
                  <a:cubicBezTo>
                    <a:pt x="1556" y="535"/>
                    <a:pt x="1517" y="549"/>
                    <a:pt x="1520" y="557"/>
                  </a:cubicBezTo>
                  <a:cubicBezTo>
                    <a:pt x="1523" y="565"/>
                    <a:pt x="1541" y="573"/>
                    <a:pt x="1541" y="573"/>
                  </a:cubicBezTo>
                  <a:cubicBezTo>
                    <a:pt x="1541" y="573"/>
                    <a:pt x="1539" y="609"/>
                    <a:pt x="1551" y="609"/>
                  </a:cubicBezTo>
                  <a:cubicBezTo>
                    <a:pt x="1563" y="609"/>
                    <a:pt x="1594" y="606"/>
                    <a:pt x="1594" y="606"/>
                  </a:cubicBezTo>
                  <a:cubicBezTo>
                    <a:pt x="1587" y="585"/>
                    <a:pt x="1587" y="585"/>
                    <a:pt x="1587" y="585"/>
                  </a:cubicBezTo>
                  <a:cubicBezTo>
                    <a:pt x="1601" y="580"/>
                    <a:pt x="1601" y="580"/>
                    <a:pt x="1601" y="580"/>
                  </a:cubicBezTo>
                  <a:cubicBezTo>
                    <a:pt x="1610" y="591"/>
                    <a:pt x="1610" y="591"/>
                    <a:pt x="1610" y="591"/>
                  </a:cubicBezTo>
                  <a:cubicBezTo>
                    <a:pt x="1630" y="585"/>
                    <a:pt x="1630" y="585"/>
                    <a:pt x="1630" y="585"/>
                  </a:cubicBezTo>
                  <a:cubicBezTo>
                    <a:pt x="1630" y="585"/>
                    <a:pt x="1610" y="608"/>
                    <a:pt x="1621" y="612"/>
                  </a:cubicBezTo>
                  <a:cubicBezTo>
                    <a:pt x="1632" y="616"/>
                    <a:pt x="1650" y="586"/>
                    <a:pt x="1650" y="586"/>
                  </a:cubicBezTo>
                  <a:cubicBezTo>
                    <a:pt x="1670" y="557"/>
                    <a:pt x="1670" y="557"/>
                    <a:pt x="1670" y="557"/>
                  </a:cubicBezTo>
                  <a:cubicBezTo>
                    <a:pt x="1652" y="599"/>
                    <a:pt x="1652" y="599"/>
                    <a:pt x="1652" y="599"/>
                  </a:cubicBezTo>
                  <a:cubicBezTo>
                    <a:pt x="1656" y="615"/>
                    <a:pt x="1656" y="615"/>
                    <a:pt x="1656" y="615"/>
                  </a:cubicBezTo>
                  <a:cubicBezTo>
                    <a:pt x="1679" y="607"/>
                    <a:pt x="1679" y="607"/>
                    <a:pt x="1679" y="607"/>
                  </a:cubicBezTo>
                  <a:cubicBezTo>
                    <a:pt x="1664" y="623"/>
                    <a:pt x="1664" y="623"/>
                    <a:pt x="1664" y="623"/>
                  </a:cubicBezTo>
                  <a:cubicBezTo>
                    <a:pt x="1681" y="638"/>
                    <a:pt x="1681" y="638"/>
                    <a:pt x="1681" y="638"/>
                  </a:cubicBezTo>
                  <a:cubicBezTo>
                    <a:pt x="1669" y="635"/>
                    <a:pt x="1669" y="635"/>
                    <a:pt x="1669" y="635"/>
                  </a:cubicBezTo>
                  <a:cubicBezTo>
                    <a:pt x="1667" y="647"/>
                    <a:pt x="1667" y="647"/>
                    <a:pt x="1667" y="647"/>
                  </a:cubicBezTo>
                  <a:cubicBezTo>
                    <a:pt x="1648" y="660"/>
                    <a:pt x="1648" y="660"/>
                    <a:pt x="1648" y="660"/>
                  </a:cubicBezTo>
                  <a:cubicBezTo>
                    <a:pt x="1636" y="670"/>
                    <a:pt x="1636" y="670"/>
                    <a:pt x="1636" y="670"/>
                  </a:cubicBezTo>
                  <a:cubicBezTo>
                    <a:pt x="1657" y="681"/>
                    <a:pt x="1657" y="681"/>
                    <a:pt x="1657" y="681"/>
                  </a:cubicBezTo>
                  <a:cubicBezTo>
                    <a:pt x="1654" y="702"/>
                    <a:pt x="1654" y="702"/>
                    <a:pt x="1654" y="702"/>
                  </a:cubicBezTo>
                  <a:cubicBezTo>
                    <a:pt x="1642" y="714"/>
                    <a:pt x="1642" y="714"/>
                    <a:pt x="1642" y="714"/>
                  </a:cubicBezTo>
                  <a:cubicBezTo>
                    <a:pt x="1654" y="719"/>
                    <a:pt x="1654" y="719"/>
                    <a:pt x="1654" y="719"/>
                  </a:cubicBezTo>
                  <a:cubicBezTo>
                    <a:pt x="1639" y="733"/>
                    <a:pt x="1639" y="733"/>
                    <a:pt x="1639" y="733"/>
                  </a:cubicBezTo>
                  <a:cubicBezTo>
                    <a:pt x="1660" y="733"/>
                    <a:pt x="1660" y="733"/>
                    <a:pt x="1660" y="733"/>
                  </a:cubicBezTo>
                  <a:cubicBezTo>
                    <a:pt x="1685" y="724"/>
                    <a:pt x="1685" y="724"/>
                    <a:pt x="1685" y="724"/>
                  </a:cubicBezTo>
                  <a:cubicBezTo>
                    <a:pt x="1663" y="750"/>
                    <a:pt x="1663" y="750"/>
                    <a:pt x="1663" y="750"/>
                  </a:cubicBezTo>
                  <a:cubicBezTo>
                    <a:pt x="1652" y="760"/>
                    <a:pt x="1652" y="760"/>
                    <a:pt x="1652" y="760"/>
                  </a:cubicBezTo>
                  <a:cubicBezTo>
                    <a:pt x="1667" y="765"/>
                    <a:pt x="1667" y="765"/>
                    <a:pt x="1667" y="765"/>
                  </a:cubicBezTo>
                  <a:cubicBezTo>
                    <a:pt x="1637" y="777"/>
                    <a:pt x="1637" y="777"/>
                    <a:pt x="1637" y="777"/>
                  </a:cubicBezTo>
                  <a:cubicBezTo>
                    <a:pt x="1623" y="785"/>
                    <a:pt x="1623" y="785"/>
                    <a:pt x="1623" y="785"/>
                  </a:cubicBezTo>
                  <a:cubicBezTo>
                    <a:pt x="1637" y="791"/>
                    <a:pt x="1637" y="791"/>
                    <a:pt x="1637" y="791"/>
                  </a:cubicBezTo>
                  <a:cubicBezTo>
                    <a:pt x="1637" y="791"/>
                    <a:pt x="1636" y="794"/>
                    <a:pt x="1634" y="798"/>
                  </a:cubicBezTo>
                  <a:cubicBezTo>
                    <a:pt x="1655" y="788"/>
                    <a:pt x="1676" y="777"/>
                    <a:pt x="1680" y="773"/>
                  </a:cubicBezTo>
                  <a:cubicBezTo>
                    <a:pt x="1690" y="763"/>
                    <a:pt x="1690" y="747"/>
                    <a:pt x="1690" y="747"/>
                  </a:cubicBezTo>
                  <a:cubicBezTo>
                    <a:pt x="1690" y="747"/>
                    <a:pt x="1717" y="736"/>
                    <a:pt x="1717" y="728"/>
                  </a:cubicBezTo>
                  <a:cubicBezTo>
                    <a:pt x="1717" y="720"/>
                    <a:pt x="1707" y="721"/>
                    <a:pt x="1707" y="721"/>
                  </a:cubicBezTo>
                  <a:close/>
                  <a:moveTo>
                    <a:pt x="1598" y="704"/>
                  </a:moveTo>
                  <a:cubicBezTo>
                    <a:pt x="1604" y="718"/>
                    <a:pt x="1624" y="696"/>
                    <a:pt x="1624" y="696"/>
                  </a:cubicBezTo>
                  <a:cubicBezTo>
                    <a:pt x="1639" y="692"/>
                    <a:pt x="1639" y="692"/>
                    <a:pt x="1639" y="692"/>
                  </a:cubicBezTo>
                  <a:cubicBezTo>
                    <a:pt x="1638" y="682"/>
                    <a:pt x="1638" y="682"/>
                    <a:pt x="1638" y="682"/>
                  </a:cubicBezTo>
                  <a:cubicBezTo>
                    <a:pt x="1620" y="679"/>
                    <a:pt x="1620" y="679"/>
                    <a:pt x="1620" y="679"/>
                  </a:cubicBezTo>
                  <a:cubicBezTo>
                    <a:pt x="1620" y="679"/>
                    <a:pt x="1595" y="697"/>
                    <a:pt x="1598" y="704"/>
                  </a:cubicBezTo>
                  <a:close/>
                  <a:moveTo>
                    <a:pt x="1583" y="656"/>
                  </a:moveTo>
                  <a:cubicBezTo>
                    <a:pt x="1576" y="653"/>
                    <a:pt x="1559" y="664"/>
                    <a:pt x="1558" y="670"/>
                  </a:cubicBezTo>
                  <a:cubicBezTo>
                    <a:pt x="1557" y="676"/>
                    <a:pt x="1550" y="689"/>
                    <a:pt x="1550" y="689"/>
                  </a:cubicBezTo>
                  <a:cubicBezTo>
                    <a:pt x="1549" y="698"/>
                    <a:pt x="1549" y="698"/>
                    <a:pt x="1549" y="698"/>
                  </a:cubicBezTo>
                  <a:cubicBezTo>
                    <a:pt x="1549" y="698"/>
                    <a:pt x="1541" y="702"/>
                    <a:pt x="1540" y="709"/>
                  </a:cubicBezTo>
                  <a:cubicBezTo>
                    <a:pt x="1539" y="716"/>
                    <a:pt x="1546" y="720"/>
                    <a:pt x="1546" y="720"/>
                  </a:cubicBezTo>
                  <a:cubicBezTo>
                    <a:pt x="1546" y="720"/>
                    <a:pt x="1559" y="700"/>
                    <a:pt x="1576" y="687"/>
                  </a:cubicBezTo>
                  <a:cubicBezTo>
                    <a:pt x="1593" y="674"/>
                    <a:pt x="1590" y="659"/>
                    <a:pt x="1583" y="656"/>
                  </a:cubicBezTo>
                  <a:close/>
                  <a:moveTo>
                    <a:pt x="525" y="542"/>
                  </a:moveTo>
                  <a:cubicBezTo>
                    <a:pt x="547" y="540"/>
                    <a:pt x="594" y="519"/>
                    <a:pt x="578" y="515"/>
                  </a:cubicBezTo>
                  <a:cubicBezTo>
                    <a:pt x="561" y="510"/>
                    <a:pt x="539" y="507"/>
                    <a:pt x="533" y="513"/>
                  </a:cubicBezTo>
                  <a:cubicBezTo>
                    <a:pt x="527" y="519"/>
                    <a:pt x="514" y="506"/>
                    <a:pt x="510" y="517"/>
                  </a:cubicBezTo>
                  <a:cubicBezTo>
                    <a:pt x="507" y="528"/>
                    <a:pt x="513" y="543"/>
                    <a:pt x="525" y="542"/>
                  </a:cubicBezTo>
                  <a:close/>
                  <a:moveTo>
                    <a:pt x="0" y="886"/>
                  </a:moveTo>
                  <a:cubicBezTo>
                    <a:pt x="41" y="880"/>
                    <a:pt x="41" y="880"/>
                    <a:pt x="41" y="880"/>
                  </a:cubicBezTo>
                  <a:cubicBezTo>
                    <a:pt x="49" y="869"/>
                    <a:pt x="49" y="869"/>
                    <a:pt x="49" y="869"/>
                  </a:cubicBezTo>
                  <a:cubicBezTo>
                    <a:pt x="90" y="863"/>
                    <a:pt x="90" y="863"/>
                    <a:pt x="90" y="863"/>
                  </a:cubicBezTo>
                  <a:cubicBezTo>
                    <a:pt x="76" y="849"/>
                    <a:pt x="76" y="849"/>
                    <a:pt x="76" y="849"/>
                  </a:cubicBezTo>
                  <a:lnTo>
                    <a:pt x="0" y="886"/>
                  </a:lnTo>
                  <a:close/>
                  <a:moveTo>
                    <a:pt x="908" y="635"/>
                  </a:moveTo>
                  <a:cubicBezTo>
                    <a:pt x="905" y="636"/>
                    <a:pt x="892" y="641"/>
                    <a:pt x="892" y="641"/>
                  </a:cubicBezTo>
                  <a:cubicBezTo>
                    <a:pt x="892" y="641"/>
                    <a:pt x="884" y="634"/>
                    <a:pt x="879" y="635"/>
                  </a:cubicBezTo>
                  <a:cubicBezTo>
                    <a:pt x="874" y="636"/>
                    <a:pt x="875" y="651"/>
                    <a:pt x="875" y="651"/>
                  </a:cubicBezTo>
                  <a:cubicBezTo>
                    <a:pt x="859" y="663"/>
                    <a:pt x="859" y="663"/>
                    <a:pt x="859" y="663"/>
                  </a:cubicBezTo>
                  <a:cubicBezTo>
                    <a:pt x="859" y="646"/>
                    <a:pt x="859" y="646"/>
                    <a:pt x="859" y="646"/>
                  </a:cubicBezTo>
                  <a:cubicBezTo>
                    <a:pt x="859" y="646"/>
                    <a:pt x="845" y="641"/>
                    <a:pt x="831" y="654"/>
                  </a:cubicBezTo>
                  <a:cubicBezTo>
                    <a:pt x="831" y="654"/>
                    <a:pt x="814" y="665"/>
                    <a:pt x="811" y="672"/>
                  </a:cubicBezTo>
                  <a:cubicBezTo>
                    <a:pt x="809" y="680"/>
                    <a:pt x="831" y="681"/>
                    <a:pt x="831" y="681"/>
                  </a:cubicBezTo>
                  <a:cubicBezTo>
                    <a:pt x="831" y="681"/>
                    <a:pt x="861" y="681"/>
                    <a:pt x="872" y="676"/>
                  </a:cubicBezTo>
                  <a:cubicBezTo>
                    <a:pt x="884" y="671"/>
                    <a:pt x="881" y="664"/>
                    <a:pt x="881" y="664"/>
                  </a:cubicBezTo>
                  <a:cubicBezTo>
                    <a:pt x="899" y="661"/>
                    <a:pt x="899" y="661"/>
                    <a:pt x="899" y="661"/>
                  </a:cubicBezTo>
                  <a:cubicBezTo>
                    <a:pt x="900" y="655"/>
                    <a:pt x="900" y="655"/>
                    <a:pt x="900" y="655"/>
                  </a:cubicBezTo>
                  <a:cubicBezTo>
                    <a:pt x="925" y="654"/>
                    <a:pt x="925" y="654"/>
                    <a:pt x="925" y="654"/>
                  </a:cubicBezTo>
                  <a:cubicBezTo>
                    <a:pt x="931" y="638"/>
                    <a:pt x="931" y="638"/>
                    <a:pt x="931" y="638"/>
                  </a:cubicBezTo>
                  <a:cubicBezTo>
                    <a:pt x="920" y="640"/>
                    <a:pt x="920" y="640"/>
                    <a:pt x="920" y="640"/>
                  </a:cubicBezTo>
                  <a:cubicBezTo>
                    <a:pt x="920" y="640"/>
                    <a:pt x="912" y="634"/>
                    <a:pt x="908" y="635"/>
                  </a:cubicBezTo>
                  <a:close/>
                  <a:moveTo>
                    <a:pt x="107" y="860"/>
                  </a:moveTo>
                  <a:cubicBezTo>
                    <a:pt x="135" y="859"/>
                    <a:pt x="135" y="859"/>
                    <a:pt x="135" y="859"/>
                  </a:cubicBezTo>
                  <a:cubicBezTo>
                    <a:pt x="161" y="840"/>
                    <a:pt x="161" y="840"/>
                    <a:pt x="161" y="840"/>
                  </a:cubicBezTo>
                  <a:cubicBezTo>
                    <a:pt x="152" y="829"/>
                    <a:pt x="152" y="829"/>
                    <a:pt x="152" y="829"/>
                  </a:cubicBezTo>
                  <a:lnTo>
                    <a:pt x="107" y="860"/>
                  </a:lnTo>
                  <a:close/>
                  <a:moveTo>
                    <a:pt x="1646" y="762"/>
                  </a:moveTo>
                  <a:cubicBezTo>
                    <a:pt x="1652" y="749"/>
                    <a:pt x="1637" y="734"/>
                    <a:pt x="1627" y="744"/>
                  </a:cubicBezTo>
                  <a:cubicBezTo>
                    <a:pt x="1617" y="754"/>
                    <a:pt x="1611" y="784"/>
                    <a:pt x="1611" y="784"/>
                  </a:cubicBezTo>
                  <a:cubicBezTo>
                    <a:pt x="1611" y="784"/>
                    <a:pt x="1624" y="773"/>
                    <a:pt x="1629" y="773"/>
                  </a:cubicBezTo>
                  <a:cubicBezTo>
                    <a:pt x="1634" y="773"/>
                    <a:pt x="1640" y="775"/>
                    <a:pt x="1646" y="762"/>
                  </a:cubicBezTo>
                  <a:close/>
                  <a:moveTo>
                    <a:pt x="953" y="609"/>
                  </a:moveTo>
                  <a:cubicBezTo>
                    <a:pt x="940" y="618"/>
                    <a:pt x="916" y="623"/>
                    <a:pt x="923" y="630"/>
                  </a:cubicBezTo>
                  <a:cubicBezTo>
                    <a:pt x="934" y="641"/>
                    <a:pt x="959" y="629"/>
                    <a:pt x="959" y="629"/>
                  </a:cubicBezTo>
                  <a:cubicBezTo>
                    <a:pt x="966" y="620"/>
                    <a:pt x="966" y="620"/>
                    <a:pt x="966" y="620"/>
                  </a:cubicBezTo>
                  <a:cubicBezTo>
                    <a:pt x="966" y="620"/>
                    <a:pt x="982" y="624"/>
                    <a:pt x="979" y="618"/>
                  </a:cubicBezTo>
                  <a:cubicBezTo>
                    <a:pt x="977" y="612"/>
                    <a:pt x="967" y="600"/>
                    <a:pt x="953" y="609"/>
                  </a:cubicBezTo>
                  <a:close/>
                  <a:moveTo>
                    <a:pt x="331" y="777"/>
                  </a:moveTo>
                  <a:cubicBezTo>
                    <a:pt x="319" y="777"/>
                    <a:pt x="290" y="788"/>
                    <a:pt x="290" y="788"/>
                  </a:cubicBezTo>
                  <a:cubicBezTo>
                    <a:pt x="290" y="788"/>
                    <a:pt x="253" y="802"/>
                    <a:pt x="254" y="809"/>
                  </a:cubicBezTo>
                  <a:cubicBezTo>
                    <a:pt x="256" y="818"/>
                    <a:pt x="270" y="812"/>
                    <a:pt x="289" y="806"/>
                  </a:cubicBezTo>
                  <a:cubicBezTo>
                    <a:pt x="308" y="799"/>
                    <a:pt x="328" y="809"/>
                    <a:pt x="335" y="803"/>
                  </a:cubicBezTo>
                  <a:cubicBezTo>
                    <a:pt x="342" y="797"/>
                    <a:pt x="344" y="777"/>
                    <a:pt x="331" y="777"/>
                  </a:cubicBezTo>
                  <a:close/>
                  <a:moveTo>
                    <a:pt x="219" y="828"/>
                  </a:moveTo>
                  <a:cubicBezTo>
                    <a:pt x="221" y="814"/>
                    <a:pt x="221" y="814"/>
                    <a:pt x="221" y="814"/>
                  </a:cubicBezTo>
                  <a:cubicBezTo>
                    <a:pt x="184" y="829"/>
                    <a:pt x="184" y="829"/>
                    <a:pt x="184" y="829"/>
                  </a:cubicBezTo>
                  <a:lnTo>
                    <a:pt x="219" y="8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79" name="Verenigde Staten">
              <a:extLst>
                <a:ext uri="{FF2B5EF4-FFF2-40B4-BE49-F238E27FC236}">
                  <a16:creationId xmlns:a16="http://schemas.microsoft.com/office/drawing/2014/main" id="{E5B01EB5-F15D-4F34-BAAD-5DA3D90B0301}"/>
                </a:ext>
              </a:extLst>
            </p:cNvPr>
            <p:cNvSpPr>
              <a:spLocks noEditPoints="1"/>
            </p:cNvSpPr>
            <p:nvPr/>
          </p:nvSpPr>
          <p:spPr bwMode="gray">
            <a:xfrm>
              <a:off x="1590924" y="1969695"/>
              <a:ext cx="1960118" cy="980059"/>
            </a:xfrm>
            <a:custGeom>
              <a:avLst/>
              <a:gdLst>
                <a:gd name="T0" fmla="*/ 2480 w 2609"/>
                <a:gd name="T1" fmla="*/ 201 h 1304"/>
                <a:gd name="T2" fmla="*/ 2188 w 2609"/>
                <a:gd name="T3" fmla="*/ 278 h 1304"/>
                <a:gd name="T4" fmla="*/ 2132 w 2609"/>
                <a:gd name="T5" fmla="*/ 324 h 1304"/>
                <a:gd name="T6" fmla="*/ 2049 w 2609"/>
                <a:gd name="T7" fmla="*/ 357 h 1304"/>
                <a:gd name="T8" fmla="*/ 1824 w 2609"/>
                <a:gd name="T9" fmla="*/ 413 h 1304"/>
                <a:gd name="T10" fmla="*/ 1906 w 2609"/>
                <a:gd name="T11" fmla="*/ 294 h 1304"/>
                <a:gd name="T12" fmla="*/ 1888 w 2609"/>
                <a:gd name="T13" fmla="*/ 211 h 1304"/>
                <a:gd name="T14" fmla="*/ 1909 w 2609"/>
                <a:gd name="T15" fmla="*/ 159 h 1304"/>
                <a:gd name="T16" fmla="*/ 1821 w 2609"/>
                <a:gd name="T17" fmla="*/ 151 h 1304"/>
                <a:gd name="T18" fmla="*/ 1700 w 2609"/>
                <a:gd name="T19" fmla="*/ 142 h 1304"/>
                <a:gd name="T20" fmla="*/ 1667 w 2609"/>
                <a:gd name="T21" fmla="*/ 101 h 1304"/>
                <a:gd name="T22" fmla="*/ 1627 w 2609"/>
                <a:gd name="T23" fmla="*/ 67 h 1304"/>
                <a:gd name="T24" fmla="*/ 1510 w 2609"/>
                <a:gd name="T25" fmla="*/ 35 h 1304"/>
                <a:gd name="T26" fmla="*/ 292 w 2609"/>
                <a:gd name="T27" fmla="*/ 130 h 1304"/>
                <a:gd name="T28" fmla="*/ 255 w 2609"/>
                <a:gd name="T29" fmla="*/ 78 h 1304"/>
                <a:gd name="T30" fmla="*/ 250 w 2609"/>
                <a:gd name="T31" fmla="*/ 177 h 1304"/>
                <a:gd name="T32" fmla="*/ 66 w 2609"/>
                <a:gd name="T33" fmla="*/ 387 h 1304"/>
                <a:gd name="T34" fmla="*/ 29 w 2609"/>
                <a:gd name="T35" fmla="*/ 605 h 1304"/>
                <a:gd name="T36" fmla="*/ 20 w 2609"/>
                <a:gd name="T37" fmla="*/ 688 h 1304"/>
                <a:gd name="T38" fmla="*/ 108 w 2609"/>
                <a:gd name="T39" fmla="*/ 822 h 1304"/>
                <a:gd name="T40" fmla="*/ 380 w 2609"/>
                <a:gd name="T41" fmla="*/ 973 h 1304"/>
                <a:gd name="T42" fmla="*/ 625 w 2609"/>
                <a:gd name="T43" fmla="*/ 975 h 1304"/>
                <a:gd name="T44" fmla="*/ 756 w 2609"/>
                <a:gd name="T45" fmla="*/ 1047 h 1304"/>
                <a:gd name="T46" fmla="*/ 851 w 2609"/>
                <a:gd name="T47" fmla="*/ 1169 h 1304"/>
                <a:gd name="T48" fmla="*/ 914 w 2609"/>
                <a:gd name="T49" fmla="*/ 1254 h 1304"/>
                <a:gd name="T50" fmla="*/ 950 w 2609"/>
                <a:gd name="T51" fmla="*/ 1180 h 1304"/>
                <a:gd name="T52" fmla="*/ 999 w 2609"/>
                <a:gd name="T53" fmla="*/ 1128 h 1304"/>
                <a:gd name="T54" fmla="*/ 1143 w 2609"/>
                <a:gd name="T55" fmla="*/ 1040 h 1304"/>
                <a:gd name="T56" fmla="*/ 1288 w 2609"/>
                <a:gd name="T57" fmla="*/ 1079 h 1304"/>
                <a:gd name="T58" fmla="*/ 1354 w 2609"/>
                <a:gd name="T59" fmla="*/ 1087 h 1304"/>
                <a:gd name="T60" fmla="*/ 1365 w 2609"/>
                <a:gd name="T61" fmla="*/ 1024 h 1304"/>
                <a:gd name="T62" fmla="*/ 1487 w 2609"/>
                <a:gd name="T63" fmla="*/ 1024 h 1304"/>
                <a:gd name="T64" fmla="*/ 1616 w 2609"/>
                <a:gd name="T65" fmla="*/ 1079 h 1304"/>
                <a:gd name="T66" fmla="*/ 1634 w 2609"/>
                <a:gd name="T67" fmla="*/ 1212 h 1304"/>
                <a:gd name="T68" fmla="*/ 1681 w 2609"/>
                <a:gd name="T69" fmla="*/ 1304 h 1304"/>
                <a:gd name="T70" fmla="*/ 1730 w 2609"/>
                <a:gd name="T71" fmla="*/ 1112 h 1304"/>
                <a:gd name="T72" fmla="*/ 1780 w 2609"/>
                <a:gd name="T73" fmla="*/ 919 h 1304"/>
                <a:gd name="T74" fmla="*/ 1864 w 2609"/>
                <a:gd name="T75" fmla="*/ 859 h 1304"/>
                <a:gd name="T76" fmla="*/ 2013 w 2609"/>
                <a:gd name="T77" fmla="*/ 773 h 1304"/>
                <a:gd name="T78" fmla="*/ 2015 w 2609"/>
                <a:gd name="T79" fmla="*/ 726 h 1304"/>
                <a:gd name="T80" fmla="*/ 2016 w 2609"/>
                <a:gd name="T81" fmla="*/ 647 h 1304"/>
                <a:gd name="T82" fmla="*/ 2025 w 2609"/>
                <a:gd name="T83" fmla="*/ 586 h 1304"/>
                <a:gd name="T84" fmla="*/ 2077 w 2609"/>
                <a:gd name="T85" fmla="*/ 596 h 1304"/>
                <a:gd name="T86" fmla="*/ 2136 w 2609"/>
                <a:gd name="T87" fmla="*/ 513 h 1304"/>
                <a:gd name="T88" fmla="*/ 2240 w 2609"/>
                <a:gd name="T89" fmla="*/ 475 h 1304"/>
                <a:gd name="T90" fmla="*/ 2355 w 2609"/>
                <a:gd name="T91" fmla="*/ 411 h 1304"/>
                <a:gd name="T92" fmla="*/ 2409 w 2609"/>
                <a:gd name="T93" fmla="*/ 388 h 1304"/>
                <a:gd name="T94" fmla="*/ 2423 w 2609"/>
                <a:gd name="T95" fmla="*/ 324 h 1304"/>
                <a:gd name="T96" fmla="*/ 2556 w 2609"/>
                <a:gd name="T97" fmla="*/ 260 h 1304"/>
                <a:gd name="T98" fmla="*/ 2582 w 2609"/>
                <a:gd name="T99" fmla="*/ 202 h 1304"/>
                <a:gd name="T100" fmla="*/ 1784 w 2609"/>
                <a:gd name="T101" fmla="*/ 255 h 1304"/>
                <a:gd name="T102" fmla="*/ 1734 w 2609"/>
                <a:gd name="T103" fmla="*/ 342 h 1304"/>
                <a:gd name="T104" fmla="*/ 1687 w 2609"/>
                <a:gd name="T105" fmla="*/ 307 h 1304"/>
                <a:gd name="T106" fmla="*/ 1772 w 2609"/>
                <a:gd name="T107" fmla="*/ 194 h 1304"/>
                <a:gd name="T108" fmla="*/ 1862 w 2609"/>
                <a:gd name="T109" fmla="*/ 199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9" h="1304">
                  <a:moveTo>
                    <a:pt x="2570" y="119"/>
                  </a:moveTo>
                  <a:cubicBezTo>
                    <a:pt x="2558" y="119"/>
                    <a:pt x="2567" y="110"/>
                    <a:pt x="2554" y="110"/>
                  </a:cubicBezTo>
                  <a:cubicBezTo>
                    <a:pt x="2541" y="110"/>
                    <a:pt x="2530" y="131"/>
                    <a:pt x="2530" y="131"/>
                  </a:cubicBezTo>
                  <a:cubicBezTo>
                    <a:pt x="2503" y="150"/>
                    <a:pt x="2503" y="150"/>
                    <a:pt x="2503" y="150"/>
                  </a:cubicBezTo>
                  <a:cubicBezTo>
                    <a:pt x="2503" y="164"/>
                    <a:pt x="2503" y="164"/>
                    <a:pt x="2503" y="164"/>
                  </a:cubicBezTo>
                  <a:cubicBezTo>
                    <a:pt x="2503" y="164"/>
                    <a:pt x="2495" y="172"/>
                    <a:pt x="2489" y="172"/>
                  </a:cubicBezTo>
                  <a:cubicBezTo>
                    <a:pt x="2483" y="172"/>
                    <a:pt x="2480" y="194"/>
                    <a:pt x="2480" y="201"/>
                  </a:cubicBezTo>
                  <a:cubicBezTo>
                    <a:pt x="2480" y="208"/>
                    <a:pt x="2473" y="201"/>
                    <a:pt x="2463" y="201"/>
                  </a:cubicBezTo>
                  <a:cubicBezTo>
                    <a:pt x="2454" y="201"/>
                    <a:pt x="2443" y="222"/>
                    <a:pt x="2443" y="222"/>
                  </a:cubicBezTo>
                  <a:cubicBezTo>
                    <a:pt x="2443" y="222"/>
                    <a:pt x="2435" y="223"/>
                    <a:pt x="2423" y="223"/>
                  </a:cubicBezTo>
                  <a:cubicBezTo>
                    <a:pt x="2411" y="223"/>
                    <a:pt x="2411" y="238"/>
                    <a:pt x="2411" y="238"/>
                  </a:cubicBezTo>
                  <a:cubicBezTo>
                    <a:pt x="2411" y="238"/>
                    <a:pt x="2280" y="238"/>
                    <a:pt x="2263" y="238"/>
                  </a:cubicBezTo>
                  <a:cubicBezTo>
                    <a:pt x="2246" y="238"/>
                    <a:pt x="2212" y="276"/>
                    <a:pt x="2204" y="276"/>
                  </a:cubicBezTo>
                  <a:cubicBezTo>
                    <a:pt x="2196" y="276"/>
                    <a:pt x="2194" y="278"/>
                    <a:pt x="2188" y="278"/>
                  </a:cubicBezTo>
                  <a:cubicBezTo>
                    <a:pt x="2187" y="278"/>
                    <a:pt x="2185" y="279"/>
                    <a:pt x="2183" y="280"/>
                  </a:cubicBezTo>
                  <a:cubicBezTo>
                    <a:pt x="2188" y="285"/>
                    <a:pt x="2189" y="291"/>
                    <a:pt x="2189" y="291"/>
                  </a:cubicBezTo>
                  <a:cubicBezTo>
                    <a:pt x="2189" y="291"/>
                    <a:pt x="2188" y="299"/>
                    <a:pt x="2181" y="305"/>
                  </a:cubicBezTo>
                  <a:cubicBezTo>
                    <a:pt x="2174" y="311"/>
                    <a:pt x="2174" y="321"/>
                    <a:pt x="2174" y="321"/>
                  </a:cubicBezTo>
                  <a:cubicBezTo>
                    <a:pt x="2162" y="320"/>
                    <a:pt x="2162" y="320"/>
                    <a:pt x="2162" y="320"/>
                  </a:cubicBezTo>
                  <a:cubicBezTo>
                    <a:pt x="2162" y="320"/>
                    <a:pt x="2162" y="324"/>
                    <a:pt x="2150" y="329"/>
                  </a:cubicBezTo>
                  <a:cubicBezTo>
                    <a:pt x="2138" y="334"/>
                    <a:pt x="2132" y="324"/>
                    <a:pt x="2132" y="324"/>
                  </a:cubicBezTo>
                  <a:cubicBezTo>
                    <a:pt x="2132" y="324"/>
                    <a:pt x="2127" y="332"/>
                    <a:pt x="2114" y="333"/>
                  </a:cubicBezTo>
                  <a:cubicBezTo>
                    <a:pt x="2101" y="334"/>
                    <a:pt x="2097" y="324"/>
                    <a:pt x="2088" y="323"/>
                  </a:cubicBezTo>
                  <a:cubicBezTo>
                    <a:pt x="2079" y="322"/>
                    <a:pt x="2072" y="330"/>
                    <a:pt x="2051" y="335"/>
                  </a:cubicBezTo>
                  <a:cubicBezTo>
                    <a:pt x="2050" y="335"/>
                    <a:pt x="2048" y="336"/>
                    <a:pt x="2047" y="336"/>
                  </a:cubicBezTo>
                  <a:cubicBezTo>
                    <a:pt x="2048" y="340"/>
                    <a:pt x="2048" y="344"/>
                    <a:pt x="2046" y="350"/>
                  </a:cubicBezTo>
                  <a:cubicBezTo>
                    <a:pt x="2045" y="352"/>
                    <a:pt x="2043" y="354"/>
                    <a:pt x="2040" y="357"/>
                  </a:cubicBezTo>
                  <a:cubicBezTo>
                    <a:pt x="2049" y="357"/>
                    <a:pt x="2049" y="357"/>
                    <a:pt x="2049" y="357"/>
                  </a:cubicBezTo>
                  <a:cubicBezTo>
                    <a:pt x="2049" y="357"/>
                    <a:pt x="1969" y="398"/>
                    <a:pt x="1961" y="401"/>
                  </a:cubicBezTo>
                  <a:cubicBezTo>
                    <a:pt x="1953" y="404"/>
                    <a:pt x="1945" y="407"/>
                    <a:pt x="1925" y="412"/>
                  </a:cubicBezTo>
                  <a:cubicBezTo>
                    <a:pt x="1905" y="417"/>
                    <a:pt x="1897" y="423"/>
                    <a:pt x="1890" y="426"/>
                  </a:cubicBezTo>
                  <a:cubicBezTo>
                    <a:pt x="1883" y="429"/>
                    <a:pt x="1871" y="427"/>
                    <a:pt x="1871" y="427"/>
                  </a:cubicBezTo>
                  <a:cubicBezTo>
                    <a:pt x="1871" y="427"/>
                    <a:pt x="1871" y="432"/>
                    <a:pt x="1859" y="433"/>
                  </a:cubicBezTo>
                  <a:cubicBezTo>
                    <a:pt x="1847" y="434"/>
                    <a:pt x="1846" y="423"/>
                    <a:pt x="1846" y="423"/>
                  </a:cubicBezTo>
                  <a:cubicBezTo>
                    <a:pt x="1846" y="423"/>
                    <a:pt x="1824" y="420"/>
                    <a:pt x="1824" y="413"/>
                  </a:cubicBezTo>
                  <a:cubicBezTo>
                    <a:pt x="1824" y="413"/>
                    <a:pt x="1837" y="407"/>
                    <a:pt x="1848" y="402"/>
                  </a:cubicBezTo>
                  <a:cubicBezTo>
                    <a:pt x="1847" y="401"/>
                    <a:pt x="1847" y="400"/>
                    <a:pt x="1846" y="400"/>
                  </a:cubicBezTo>
                  <a:cubicBezTo>
                    <a:pt x="1836" y="390"/>
                    <a:pt x="1881" y="368"/>
                    <a:pt x="1889" y="368"/>
                  </a:cubicBezTo>
                  <a:cubicBezTo>
                    <a:pt x="1897" y="368"/>
                    <a:pt x="1895" y="347"/>
                    <a:pt x="1895" y="347"/>
                  </a:cubicBezTo>
                  <a:cubicBezTo>
                    <a:pt x="1895" y="347"/>
                    <a:pt x="1898" y="343"/>
                    <a:pt x="1902" y="338"/>
                  </a:cubicBezTo>
                  <a:cubicBezTo>
                    <a:pt x="1902" y="337"/>
                    <a:pt x="1901" y="337"/>
                    <a:pt x="1901" y="337"/>
                  </a:cubicBezTo>
                  <a:cubicBezTo>
                    <a:pt x="1895" y="331"/>
                    <a:pt x="1908" y="302"/>
                    <a:pt x="1906" y="294"/>
                  </a:cubicBezTo>
                  <a:cubicBezTo>
                    <a:pt x="1904" y="286"/>
                    <a:pt x="1890" y="293"/>
                    <a:pt x="1884" y="298"/>
                  </a:cubicBezTo>
                  <a:cubicBezTo>
                    <a:pt x="1878" y="303"/>
                    <a:pt x="1850" y="321"/>
                    <a:pt x="1848" y="308"/>
                  </a:cubicBezTo>
                  <a:cubicBezTo>
                    <a:pt x="1847" y="302"/>
                    <a:pt x="1871" y="288"/>
                    <a:pt x="1874" y="283"/>
                  </a:cubicBezTo>
                  <a:cubicBezTo>
                    <a:pt x="1877" y="278"/>
                    <a:pt x="1888" y="275"/>
                    <a:pt x="1897" y="269"/>
                  </a:cubicBezTo>
                  <a:cubicBezTo>
                    <a:pt x="1906" y="263"/>
                    <a:pt x="1898" y="240"/>
                    <a:pt x="1898" y="240"/>
                  </a:cubicBezTo>
                  <a:cubicBezTo>
                    <a:pt x="1898" y="240"/>
                    <a:pt x="1901" y="245"/>
                    <a:pt x="1909" y="228"/>
                  </a:cubicBezTo>
                  <a:cubicBezTo>
                    <a:pt x="1917" y="211"/>
                    <a:pt x="1897" y="218"/>
                    <a:pt x="1888" y="211"/>
                  </a:cubicBezTo>
                  <a:cubicBezTo>
                    <a:pt x="1879" y="204"/>
                    <a:pt x="1879" y="198"/>
                    <a:pt x="1879" y="198"/>
                  </a:cubicBezTo>
                  <a:cubicBezTo>
                    <a:pt x="1879" y="198"/>
                    <a:pt x="1876" y="205"/>
                    <a:pt x="1871" y="200"/>
                  </a:cubicBezTo>
                  <a:cubicBezTo>
                    <a:pt x="1866" y="195"/>
                    <a:pt x="1872" y="185"/>
                    <a:pt x="1872" y="185"/>
                  </a:cubicBezTo>
                  <a:cubicBezTo>
                    <a:pt x="1896" y="189"/>
                    <a:pt x="1896" y="189"/>
                    <a:pt x="1896" y="189"/>
                  </a:cubicBezTo>
                  <a:cubicBezTo>
                    <a:pt x="1896" y="189"/>
                    <a:pt x="1900" y="186"/>
                    <a:pt x="1897" y="178"/>
                  </a:cubicBezTo>
                  <a:cubicBezTo>
                    <a:pt x="1896" y="174"/>
                    <a:pt x="1900" y="174"/>
                    <a:pt x="1905" y="174"/>
                  </a:cubicBezTo>
                  <a:cubicBezTo>
                    <a:pt x="1909" y="159"/>
                    <a:pt x="1909" y="159"/>
                    <a:pt x="1909" y="159"/>
                  </a:cubicBezTo>
                  <a:cubicBezTo>
                    <a:pt x="1896" y="159"/>
                    <a:pt x="1896" y="159"/>
                    <a:pt x="1896" y="159"/>
                  </a:cubicBezTo>
                  <a:cubicBezTo>
                    <a:pt x="1894" y="167"/>
                    <a:pt x="1894" y="167"/>
                    <a:pt x="1894" y="167"/>
                  </a:cubicBezTo>
                  <a:cubicBezTo>
                    <a:pt x="1878" y="161"/>
                    <a:pt x="1878" y="161"/>
                    <a:pt x="1878" y="161"/>
                  </a:cubicBezTo>
                  <a:cubicBezTo>
                    <a:pt x="1877" y="147"/>
                    <a:pt x="1877" y="147"/>
                    <a:pt x="1877" y="147"/>
                  </a:cubicBezTo>
                  <a:cubicBezTo>
                    <a:pt x="1868" y="149"/>
                    <a:pt x="1868" y="149"/>
                    <a:pt x="1868" y="149"/>
                  </a:cubicBezTo>
                  <a:cubicBezTo>
                    <a:pt x="1857" y="154"/>
                    <a:pt x="1857" y="154"/>
                    <a:pt x="1857" y="154"/>
                  </a:cubicBezTo>
                  <a:cubicBezTo>
                    <a:pt x="1821" y="151"/>
                    <a:pt x="1821" y="151"/>
                    <a:pt x="1821" y="151"/>
                  </a:cubicBezTo>
                  <a:cubicBezTo>
                    <a:pt x="1821" y="151"/>
                    <a:pt x="1808" y="162"/>
                    <a:pt x="1787" y="160"/>
                  </a:cubicBezTo>
                  <a:cubicBezTo>
                    <a:pt x="1766" y="158"/>
                    <a:pt x="1771" y="144"/>
                    <a:pt x="1767" y="139"/>
                  </a:cubicBezTo>
                  <a:cubicBezTo>
                    <a:pt x="1763" y="134"/>
                    <a:pt x="1743" y="145"/>
                    <a:pt x="1740" y="136"/>
                  </a:cubicBezTo>
                  <a:cubicBezTo>
                    <a:pt x="1777" y="115"/>
                    <a:pt x="1777" y="115"/>
                    <a:pt x="1777" y="115"/>
                  </a:cubicBezTo>
                  <a:cubicBezTo>
                    <a:pt x="1777" y="115"/>
                    <a:pt x="1772" y="110"/>
                    <a:pt x="1765" y="110"/>
                  </a:cubicBezTo>
                  <a:cubicBezTo>
                    <a:pt x="1758" y="110"/>
                    <a:pt x="1744" y="122"/>
                    <a:pt x="1740" y="123"/>
                  </a:cubicBezTo>
                  <a:cubicBezTo>
                    <a:pt x="1736" y="124"/>
                    <a:pt x="1714" y="137"/>
                    <a:pt x="1700" y="142"/>
                  </a:cubicBezTo>
                  <a:cubicBezTo>
                    <a:pt x="1686" y="147"/>
                    <a:pt x="1670" y="144"/>
                    <a:pt x="1670" y="144"/>
                  </a:cubicBezTo>
                  <a:cubicBezTo>
                    <a:pt x="1664" y="153"/>
                    <a:pt x="1664" y="153"/>
                    <a:pt x="1664" y="153"/>
                  </a:cubicBezTo>
                  <a:cubicBezTo>
                    <a:pt x="1664" y="153"/>
                    <a:pt x="1640" y="155"/>
                    <a:pt x="1631" y="154"/>
                  </a:cubicBezTo>
                  <a:cubicBezTo>
                    <a:pt x="1622" y="153"/>
                    <a:pt x="1646" y="136"/>
                    <a:pt x="1646" y="136"/>
                  </a:cubicBezTo>
                  <a:cubicBezTo>
                    <a:pt x="1646" y="136"/>
                    <a:pt x="1636" y="140"/>
                    <a:pt x="1617" y="141"/>
                  </a:cubicBezTo>
                  <a:cubicBezTo>
                    <a:pt x="1598" y="142"/>
                    <a:pt x="1596" y="154"/>
                    <a:pt x="1579" y="148"/>
                  </a:cubicBezTo>
                  <a:cubicBezTo>
                    <a:pt x="1562" y="142"/>
                    <a:pt x="1655" y="109"/>
                    <a:pt x="1667" y="101"/>
                  </a:cubicBezTo>
                  <a:cubicBezTo>
                    <a:pt x="1679" y="93"/>
                    <a:pt x="1694" y="90"/>
                    <a:pt x="1713" y="86"/>
                  </a:cubicBezTo>
                  <a:cubicBezTo>
                    <a:pt x="1718" y="85"/>
                    <a:pt x="1722" y="83"/>
                    <a:pt x="1726" y="80"/>
                  </a:cubicBezTo>
                  <a:cubicBezTo>
                    <a:pt x="1698" y="80"/>
                    <a:pt x="1701" y="74"/>
                    <a:pt x="1701" y="74"/>
                  </a:cubicBezTo>
                  <a:cubicBezTo>
                    <a:pt x="1671" y="75"/>
                    <a:pt x="1671" y="75"/>
                    <a:pt x="1671" y="75"/>
                  </a:cubicBezTo>
                  <a:cubicBezTo>
                    <a:pt x="1671" y="65"/>
                    <a:pt x="1671" y="65"/>
                    <a:pt x="1671" y="65"/>
                  </a:cubicBezTo>
                  <a:cubicBezTo>
                    <a:pt x="1671" y="65"/>
                    <a:pt x="1655" y="76"/>
                    <a:pt x="1649" y="82"/>
                  </a:cubicBezTo>
                  <a:cubicBezTo>
                    <a:pt x="1643" y="88"/>
                    <a:pt x="1630" y="64"/>
                    <a:pt x="1627" y="67"/>
                  </a:cubicBezTo>
                  <a:cubicBezTo>
                    <a:pt x="1624" y="70"/>
                    <a:pt x="1617" y="67"/>
                    <a:pt x="1611" y="67"/>
                  </a:cubicBezTo>
                  <a:cubicBezTo>
                    <a:pt x="1605" y="67"/>
                    <a:pt x="1602" y="47"/>
                    <a:pt x="1589" y="47"/>
                  </a:cubicBezTo>
                  <a:cubicBezTo>
                    <a:pt x="1576" y="47"/>
                    <a:pt x="1578" y="59"/>
                    <a:pt x="1570" y="59"/>
                  </a:cubicBezTo>
                  <a:cubicBezTo>
                    <a:pt x="1562" y="59"/>
                    <a:pt x="1555" y="49"/>
                    <a:pt x="1555" y="49"/>
                  </a:cubicBezTo>
                  <a:cubicBezTo>
                    <a:pt x="1555" y="49"/>
                    <a:pt x="1536" y="48"/>
                    <a:pt x="1528" y="40"/>
                  </a:cubicBezTo>
                  <a:cubicBezTo>
                    <a:pt x="1519" y="31"/>
                    <a:pt x="1544" y="21"/>
                    <a:pt x="1534" y="11"/>
                  </a:cubicBezTo>
                  <a:cubicBezTo>
                    <a:pt x="1524" y="0"/>
                    <a:pt x="1510" y="35"/>
                    <a:pt x="1510" y="35"/>
                  </a:cubicBezTo>
                  <a:cubicBezTo>
                    <a:pt x="368" y="35"/>
                    <a:pt x="368" y="35"/>
                    <a:pt x="368" y="35"/>
                  </a:cubicBezTo>
                  <a:cubicBezTo>
                    <a:pt x="367" y="42"/>
                    <a:pt x="365" y="48"/>
                    <a:pt x="364" y="50"/>
                  </a:cubicBezTo>
                  <a:cubicBezTo>
                    <a:pt x="360" y="56"/>
                    <a:pt x="359" y="80"/>
                    <a:pt x="359" y="80"/>
                  </a:cubicBezTo>
                  <a:cubicBezTo>
                    <a:pt x="337" y="92"/>
                    <a:pt x="337" y="92"/>
                    <a:pt x="337" y="92"/>
                  </a:cubicBezTo>
                  <a:cubicBezTo>
                    <a:pt x="335" y="104"/>
                    <a:pt x="335" y="104"/>
                    <a:pt x="335" y="104"/>
                  </a:cubicBezTo>
                  <a:cubicBezTo>
                    <a:pt x="324" y="119"/>
                    <a:pt x="324" y="119"/>
                    <a:pt x="324" y="119"/>
                  </a:cubicBezTo>
                  <a:cubicBezTo>
                    <a:pt x="292" y="130"/>
                    <a:pt x="292" y="130"/>
                    <a:pt x="292" y="130"/>
                  </a:cubicBezTo>
                  <a:cubicBezTo>
                    <a:pt x="315" y="117"/>
                    <a:pt x="315" y="117"/>
                    <a:pt x="315" y="117"/>
                  </a:cubicBezTo>
                  <a:cubicBezTo>
                    <a:pt x="300" y="115"/>
                    <a:pt x="300" y="115"/>
                    <a:pt x="300" y="115"/>
                  </a:cubicBezTo>
                  <a:cubicBezTo>
                    <a:pt x="300" y="115"/>
                    <a:pt x="314" y="95"/>
                    <a:pt x="318" y="92"/>
                  </a:cubicBezTo>
                  <a:cubicBezTo>
                    <a:pt x="322" y="89"/>
                    <a:pt x="342" y="75"/>
                    <a:pt x="332" y="75"/>
                  </a:cubicBezTo>
                  <a:cubicBezTo>
                    <a:pt x="322" y="75"/>
                    <a:pt x="313" y="77"/>
                    <a:pt x="303" y="76"/>
                  </a:cubicBezTo>
                  <a:cubicBezTo>
                    <a:pt x="293" y="75"/>
                    <a:pt x="284" y="57"/>
                    <a:pt x="275" y="61"/>
                  </a:cubicBezTo>
                  <a:cubicBezTo>
                    <a:pt x="266" y="65"/>
                    <a:pt x="257" y="57"/>
                    <a:pt x="255" y="78"/>
                  </a:cubicBezTo>
                  <a:cubicBezTo>
                    <a:pt x="253" y="99"/>
                    <a:pt x="255" y="111"/>
                    <a:pt x="252" y="113"/>
                  </a:cubicBezTo>
                  <a:cubicBezTo>
                    <a:pt x="249" y="115"/>
                    <a:pt x="239" y="130"/>
                    <a:pt x="239" y="130"/>
                  </a:cubicBezTo>
                  <a:cubicBezTo>
                    <a:pt x="257" y="134"/>
                    <a:pt x="257" y="134"/>
                    <a:pt x="257" y="134"/>
                  </a:cubicBezTo>
                  <a:cubicBezTo>
                    <a:pt x="238" y="137"/>
                    <a:pt x="238" y="137"/>
                    <a:pt x="238" y="137"/>
                  </a:cubicBezTo>
                  <a:cubicBezTo>
                    <a:pt x="241" y="148"/>
                    <a:pt x="241" y="148"/>
                    <a:pt x="241" y="148"/>
                  </a:cubicBezTo>
                  <a:cubicBezTo>
                    <a:pt x="230" y="165"/>
                    <a:pt x="230" y="165"/>
                    <a:pt x="230" y="165"/>
                  </a:cubicBezTo>
                  <a:cubicBezTo>
                    <a:pt x="230" y="165"/>
                    <a:pt x="251" y="173"/>
                    <a:pt x="250" y="177"/>
                  </a:cubicBezTo>
                  <a:cubicBezTo>
                    <a:pt x="249" y="181"/>
                    <a:pt x="218" y="175"/>
                    <a:pt x="218" y="175"/>
                  </a:cubicBezTo>
                  <a:cubicBezTo>
                    <a:pt x="218" y="175"/>
                    <a:pt x="179" y="235"/>
                    <a:pt x="169" y="247"/>
                  </a:cubicBezTo>
                  <a:cubicBezTo>
                    <a:pt x="159" y="259"/>
                    <a:pt x="112" y="315"/>
                    <a:pt x="112" y="315"/>
                  </a:cubicBezTo>
                  <a:cubicBezTo>
                    <a:pt x="114" y="330"/>
                    <a:pt x="114" y="330"/>
                    <a:pt x="114" y="330"/>
                  </a:cubicBezTo>
                  <a:cubicBezTo>
                    <a:pt x="114" y="330"/>
                    <a:pt x="101" y="332"/>
                    <a:pt x="90" y="344"/>
                  </a:cubicBezTo>
                  <a:cubicBezTo>
                    <a:pt x="79" y="356"/>
                    <a:pt x="79" y="374"/>
                    <a:pt x="79" y="374"/>
                  </a:cubicBezTo>
                  <a:cubicBezTo>
                    <a:pt x="66" y="387"/>
                    <a:pt x="66" y="387"/>
                    <a:pt x="66" y="387"/>
                  </a:cubicBezTo>
                  <a:cubicBezTo>
                    <a:pt x="63" y="421"/>
                    <a:pt x="63" y="421"/>
                    <a:pt x="63" y="421"/>
                  </a:cubicBezTo>
                  <a:cubicBezTo>
                    <a:pt x="63" y="421"/>
                    <a:pt x="39" y="453"/>
                    <a:pt x="33" y="459"/>
                  </a:cubicBezTo>
                  <a:cubicBezTo>
                    <a:pt x="27" y="465"/>
                    <a:pt x="6" y="477"/>
                    <a:pt x="8" y="488"/>
                  </a:cubicBezTo>
                  <a:cubicBezTo>
                    <a:pt x="10" y="499"/>
                    <a:pt x="26" y="506"/>
                    <a:pt x="23" y="516"/>
                  </a:cubicBezTo>
                  <a:cubicBezTo>
                    <a:pt x="20" y="526"/>
                    <a:pt x="0" y="550"/>
                    <a:pt x="0" y="562"/>
                  </a:cubicBezTo>
                  <a:cubicBezTo>
                    <a:pt x="0" y="574"/>
                    <a:pt x="13" y="615"/>
                    <a:pt x="13" y="615"/>
                  </a:cubicBezTo>
                  <a:cubicBezTo>
                    <a:pt x="29" y="605"/>
                    <a:pt x="29" y="605"/>
                    <a:pt x="29" y="605"/>
                  </a:cubicBezTo>
                  <a:cubicBezTo>
                    <a:pt x="74" y="609"/>
                    <a:pt x="74" y="609"/>
                    <a:pt x="74" y="609"/>
                  </a:cubicBezTo>
                  <a:cubicBezTo>
                    <a:pt x="74" y="609"/>
                    <a:pt x="36" y="609"/>
                    <a:pt x="33" y="615"/>
                  </a:cubicBezTo>
                  <a:cubicBezTo>
                    <a:pt x="30" y="621"/>
                    <a:pt x="31" y="635"/>
                    <a:pt x="31" y="635"/>
                  </a:cubicBezTo>
                  <a:cubicBezTo>
                    <a:pt x="31" y="635"/>
                    <a:pt x="20" y="620"/>
                    <a:pt x="16" y="626"/>
                  </a:cubicBezTo>
                  <a:cubicBezTo>
                    <a:pt x="12" y="632"/>
                    <a:pt x="2" y="651"/>
                    <a:pt x="7" y="659"/>
                  </a:cubicBezTo>
                  <a:cubicBezTo>
                    <a:pt x="12" y="667"/>
                    <a:pt x="25" y="667"/>
                    <a:pt x="25" y="667"/>
                  </a:cubicBezTo>
                  <a:cubicBezTo>
                    <a:pt x="25" y="667"/>
                    <a:pt x="23" y="688"/>
                    <a:pt x="20" y="688"/>
                  </a:cubicBezTo>
                  <a:cubicBezTo>
                    <a:pt x="17" y="688"/>
                    <a:pt x="7" y="700"/>
                    <a:pt x="7" y="709"/>
                  </a:cubicBezTo>
                  <a:cubicBezTo>
                    <a:pt x="7" y="718"/>
                    <a:pt x="20" y="733"/>
                    <a:pt x="20" y="733"/>
                  </a:cubicBezTo>
                  <a:cubicBezTo>
                    <a:pt x="20" y="733"/>
                    <a:pt x="40" y="763"/>
                    <a:pt x="39" y="770"/>
                  </a:cubicBezTo>
                  <a:cubicBezTo>
                    <a:pt x="38" y="777"/>
                    <a:pt x="16" y="799"/>
                    <a:pt x="28" y="803"/>
                  </a:cubicBezTo>
                  <a:cubicBezTo>
                    <a:pt x="40" y="807"/>
                    <a:pt x="65" y="807"/>
                    <a:pt x="65" y="807"/>
                  </a:cubicBezTo>
                  <a:cubicBezTo>
                    <a:pt x="65" y="807"/>
                    <a:pt x="67" y="828"/>
                    <a:pt x="79" y="828"/>
                  </a:cubicBezTo>
                  <a:cubicBezTo>
                    <a:pt x="91" y="828"/>
                    <a:pt x="108" y="822"/>
                    <a:pt x="108" y="822"/>
                  </a:cubicBezTo>
                  <a:cubicBezTo>
                    <a:pt x="111" y="841"/>
                    <a:pt x="111" y="841"/>
                    <a:pt x="111" y="841"/>
                  </a:cubicBezTo>
                  <a:cubicBezTo>
                    <a:pt x="111" y="841"/>
                    <a:pt x="143" y="852"/>
                    <a:pt x="143" y="867"/>
                  </a:cubicBezTo>
                  <a:cubicBezTo>
                    <a:pt x="143" y="875"/>
                    <a:pt x="140" y="889"/>
                    <a:pt x="138" y="901"/>
                  </a:cubicBezTo>
                  <a:cubicBezTo>
                    <a:pt x="141" y="903"/>
                    <a:pt x="141" y="903"/>
                    <a:pt x="141" y="903"/>
                  </a:cubicBezTo>
                  <a:cubicBezTo>
                    <a:pt x="240" y="899"/>
                    <a:pt x="240" y="899"/>
                    <a:pt x="240" y="899"/>
                  </a:cubicBezTo>
                  <a:cubicBezTo>
                    <a:pt x="230" y="909"/>
                    <a:pt x="240" y="909"/>
                    <a:pt x="240" y="909"/>
                  </a:cubicBezTo>
                  <a:cubicBezTo>
                    <a:pt x="380" y="973"/>
                    <a:pt x="380" y="973"/>
                    <a:pt x="380" y="973"/>
                  </a:cubicBezTo>
                  <a:cubicBezTo>
                    <a:pt x="512" y="971"/>
                    <a:pt x="512" y="971"/>
                    <a:pt x="512" y="971"/>
                  </a:cubicBezTo>
                  <a:cubicBezTo>
                    <a:pt x="512" y="971"/>
                    <a:pt x="512" y="971"/>
                    <a:pt x="516" y="968"/>
                  </a:cubicBezTo>
                  <a:cubicBezTo>
                    <a:pt x="519" y="964"/>
                    <a:pt x="517" y="960"/>
                    <a:pt x="517" y="954"/>
                  </a:cubicBezTo>
                  <a:cubicBezTo>
                    <a:pt x="517" y="948"/>
                    <a:pt x="524" y="944"/>
                    <a:pt x="524" y="944"/>
                  </a:cubicBezTo>
                  <a:cubicBezTo>
                    <a:pt x="597" y="944"/>
                    <a:pt x="597" y="944"/>
                    <a:pt x="597" y="944"/>
                  </a:cubicBezTo>
                  <a:cubicBezTo>
                    <a:pt x="612" y="959"/>
                    <a:pt x="607" y="967"/>
                    <a:pt x="607" y="967"/>
                  </a:cubicBezTo>
                  <a:cubicBezTo>
                    <a:pt x="625" y="975"/>
                    <a:pt x="625" y="975"/>
                    <a:pt x="625" y="975"/>
                  </a:cubicBezTo>
                  <a:cubicBezTo>
                    <a:pt x="631" y="996"/>
                    <a:pt x="631" y="996"/>
                    <a:pt x="631" y="996"/>
                  </a:cubicBezTo>
                  <a:cubicBezTo>
                    <a:pt x="631" y="996"/>
                    <a:pt x="642" y="997"/>
                    <a:pt x="653" y="1008"/>
                  </a:cubicBezTo>
                  <a:cubicBezTo>
                    <a:pt x="663" y="1018"/>
                    <a:pt x="653" y="1060"/>
                    <a:pt x="653" y="1060"/>
                  </a:cubicBezTo>
                  <a:cubicBezTo>
                    <a:pt x="653" y="1060"/>
                    <a:pt x="684" y="1094"/>
                    <a:pt x="703" y="1094"/>
                  </a:cubicBezTo>
                  <a:cubicBezTo>
                    <a:pt x="722" y="1094"/>
                    <a:pt x="735" y="1060"/>
                    <a:pt x="739" y="1056"/>
                  </a:cubicBezTo>
                  <a:cubicBezTo>
                    <a:pt x="743" y="1052"/>
                    <a:pt x="755" y="1053"/>
                    <a:pt x="755" y="1053"/>
                  </a:cubicBezTo>
                  <a:cubicBezTo>
                    <a:pt x="756" y="1047"/>
                    <a:pt x="756" y="1047"/>
                    <a:pt x="756" y="1047"/>
                  </a:cubicBezTo>
                  <a:cubicBezTo>
                    <a:pt x="766" y="1052"/>
                    <a:pt x="766" y="1052"/>
                    <a:pt x="766" y="1052"/>
                  </a:cubicBezTo>
                  <a:cubicBezTo>
                    <a:pt x="795" y="1053"/>
                    <a:pt x="795" y="1053"/>
                    <a:pt x="795" y="1053"/>
                  </a:cubicBezTo>
                  <a:cubicBezTo>
                    <a:pt x="795" y="1053"/>
                    <a:pt x="815" y="1084"/>
                    <a:pt x="823" y="1092"/>
                  </a:cubicBezTo>
                  <a:cubicBezTo>
                    <a:pt x="831" y="1100"/>
                    <a:pt x="823" y="1115"/>
                    <a:pt x="823" y="1124"/>
                  </a:cubicBezTo>
                  <a:cubicBezTo>
                    <a:pt x="823" y="1133"/>
                    <a:pt x="834" y="1140"/>
                    <a:pt x="834" y="1140"/>
                  </a:cubicBezTo>
                  <a:cubicBezTo>
                    <a:pt x="834" y="1140"/>
                    <a:pt x="835" y="1146"/>
                    <a:pt x="835" y="1153"/>
                  </a:cubicBezTo>
                  <a:cubicBezTo>
                    <a:pt x="835" y="1161"/>
                    <a:pt x="844" y="1162"/>
                    <a:pt x="851" y="1169"/>
                  </a:cubicBezTo>
                  <a:cubicBezTo>
                    <a:pt x="858" y="1176"/>
                    <a:pt x="848" y="1179"/>
                    <a:pt x="848" y="1179"/>
                  </a:cubicBezTo>
                  <a:cubicBezTo>
                    <a:pt x="848" y="1206"/>
                    <a:pt x="848" y="1206"/>
                    <a:pt x="848" y="1206"/>
                  </a:cubicBezTo>
                  <a:cubicBezTo>
                    <a:pt x="856" y="1212"/>
                    <a:pt x="856" y="1212"/>
                    <a:pt x="856" y="1212"/>
                  </a:cubicBezTo>
                  <a:cubicBezTo>
                    <a:pt x="856" y="1212"/>
                    <a:pt x="854" y="1220"/>
                    <a:pt x="854" y="1231"/>
                  </a:cubicBezTo>
                  <a:cubicBezTo>
                    <a:pt x="854" y="1242"/>
                    <a:pt x="884" y="1243"/>
                    <a:pt x="884" y="1243"/>
                  </a:cubicBezTo>
                  <a:cubicBezTo>
                    <a:pt x="890" y="1254"/>
                    <a:pt x="890" y="1254"/>
                    <a:pt x="890" y="1254"/>
                  </a:cubicBezTo>
                  <a:cubicBezTo>
                    <a:pt x="890" y="1254"/>
                    <a:pt x="909" y="1254"/>
                    <a:pt x="914" y="1254"/>
                  </a:cubicBezTo>
                  <a:cubicBezTo>
                    <a:pt x="919" y="1254"/>
                    <a:pt x="917" y="1264"/>
                    <a:pt x="928" y="1264"/>
                  </a:cubicBezTo>
                  <a:cubicBezTo>
                    <a:pt x="933" y="1264"/>
                    <a:pt x="937" y="1263"/>
                    <a:pt x="940" y="1262"/>
                  </a:cubicBezTo>
                  <a:cubicBezTo>
                    <a:pt x="930" y="1213"/>
                    <a:pt x="930" y="1213"/>
                    <a:pt x="930" y="1213"/>
                  </a:cubicBezTo>
                  <a:cubicBezTo>
                    <a:pt x="942" y="1202"/>
                    <a:pt x="942" y="1202"/>
                    <a:pt x="942" y="1202"/>
                  </a:cubicBezTo>
                  <a:cubicBezTo>
                    <a:pt x="929" y="1193"/>
                    <a:pt x="929" y="1193"/>
                    <a:pt x="929" y="1193"/>
                  </a:cubicBezTo>
                  <a:cubicBezTo>
                    <a:pt x="929" y="1180"/>
                    <a:pt x="929" y="1180"/>
                    <a:pt x="929" y="1180"/>
                  </a:cubicBezTo>
                  <a:cubicBezTo>
                    <a:pt x="929" y="1180"/>
                    <a:pt x="947" y="1192"/>
                    <a:pt x="950" y="1180"/>
                  </a:cubicBezTo>
                  <a:cubicBezTo>
                    <a:pt x="953" y="1168"/>
                    <a:pt x="950" y="1159"/>
                    <a:pt x="950" y="1159"/>
                  </a:cubicBezTo>
                  <a:cubicBezTo>
                    <a:pt x="966" y="1157"/>
                    <a:pt x="966" y="1157"/>
                    <a:pt x="966" y="1157"/>
                  </a:cubicBezTo>
                  <a:cubicBezTo>
                    <a:pt x="971" y="1139"/>
                    <a:pt x="971" y="1139"/>
                    <a:pt x="971" y="1139"/>
                  </a:cubicBezTo>
                  <a:cubicBezTo>
                    <a:pt x="981" y="1144"/>
                    <a:pt x="981" y="1144"/>
                    <a:pt x="981" y="1144"/>
                  </a:cubicBezTo>
                  <a:cubicBezTo>
                    <a:pt x="994" y="1137"/>
                    <a:pt x="994" y="1137"/>
                    <a:pt x="994" y="1137"/>
                  </a:cubicBezTo>
                  <a:cubicBezTo>
                    <a:pt x="989" y="1121"/>
                    <a:pt x="989" y="1121"/>
                    <a:pt x="989" y="1121"/>
                  </a:cubicBezTo>
                  <a:cubicBezTo>
                    <a:pt x="999" y="1128"/>
                    <a:pt x="999" y="1128"/>
                    <a:pt x="999" y="1128"/>
                  </a:cubicBezTo>
                  <a:cubicBezTo>
                    <a:pt x="999" y="1128"/>
                    <a:pt x="1003" y="1106"/>
                    <a:pt x="1009" y="1110"/>
                  </a:cubicBezTo>
                  <a:cubicBezTo>
                    <a:pt x="1015" y="1114"/>
                    <a:pt x="1016" y="1125"/>
                    <a:pt x="1022" y="1122"/>
                  </a:cubicBezTo>
                  <a:cubicBezTo>
                    <a:pt x="1028" y="1119"/>
                    <a:pt x="1056" y="1111"/>
                    <a:pt x="1064" y="1103"/>
                  </a:cubicBezTo>
                  <a:cubicBezTo>
                    <a:pt x="1072" y="1095"/>
                    <a:pt x="1086" y="1076"/>
                    <a:pt x="1086" y="1076"/>
                  </a:cubicBezTo>
                  <a:cubicBezTo>
                    <a:pt x="1086" y="1076"/>
                    <a:pt x="1078" y="1053"/>
                    <a:pt x="1088" y="1052"/>
                  </a:cubicBezTo>
                  <a:cubicBezTo>
                    <a:pt x="1098" y="1051"/>
                    <a:pt x="1109" y="1075"/>
                    <a:pt x="1121" y="1068"/>
                  </a:cubicBezTo>
                  <a:cubicBezTo>
                    <a:pt x="1133" y="1061"/>
                    <a:pt x="1137" y="1033"/>
                    <a:pt x="1143" y="1040"/>
                  </a:cubicBezTo>
                  <a:cubicBezTo>
                    <a:pt x="1149" y="1047"/>
                    <a:pt x="1152" y="1053"/>
                    <a:pt x="1157" y="1053"/>
                  </a:cubicBezTo>
                  <a:cubicBezTo>
                    <a:pt x="1162" y="1053"/>
                    <a:pt x="1173" y="1037"/>
                    <a:pt x="1173" y="1037"/>
                  </a:cubicBezTo>
                  <a:cubicBezTo>
                    <a:pt x="1173" y="1037"/>
                    <a:pt x="1192" y="1068"/>
                    <a:pt x="1206" y="1066"/>
                  </a:cubicBezTo>
                  <a:cubicBezTo>
                    <a:pt x="1220" y="1064"/>
                    <a:pt x="1222" y="1033"/>
                    <a:pt x="1238" y="1049"/>
                  </a:cubicBezTo>
                  <a:cubicBezTo>
                    <a:pt x="1254" y="1065"/>
                    <a:pt x="1246" y="1083"/>
                    <a:pt x="1256" y="1083"/>
                  </a:cubicBezTo>
                  <a:cubicBezTo>
                    <a:pt x="1266" y="1083"/>
                    <a:pt x="1282" y="1090"/>
                    <a:pt x="1282" y="1090"/>
                  </a:cubicBezTo>
                  <a:cubicBezTo>
                    <a:pt x="1282" y="1090"/>
                    <a:pt x="1281" y="1074"/>
                    <a:pt x="1288" y="1079"/>
                  </a:cubicBezTo>
                  <a:cubicBezTo>
                    <a:pt x="1295" y="1084"/>
                    <a:pt x="1303" y="1103"/>
                    <a:pt x="1308" y="1091"/>
                  </a:cubicBezTo>
                  <a:cubicBezTo>
                    <a:pt x="1313" y="1079"/>
                    <a:pt x="1306" y="1064"/>
                    <a:pt x="1306" y="1064"/>
                  </a:cubicBezTo>
                  <a:cubicBezTo>
                    <a:pt x="1320" y="1069"/>
                    <a:pt x="1320" y="1069"/>
                    <a:pt x="1320" y="1069"/>
                  </a:cubicBezTo>
                  <a:cubicBezTo>
                    <a:pt x="1325" y="1080"/>
                    <a:pt x="1325" y="1080"/>
                    <a:pt x="1325" y="1080"/>
                  </a:cubicBezTo>
                  <a:cubicBezTo>
                    <a:pt x="1335" y="1083"/>
                    <a:pt x="1335" y="1083"/>
                    <a:pt x="1335" y="1083"/>
                  </a:cubicBezTo>
                  <a:cubicBezTo>
                    <a:pt x="1335" y="1092"/>
                    <a:pt x="1335" y="1092"/>
                    <a:pt x="1335" y="1092"/>
                  </a:cubicBezTo>
                  <a:cubicBezTo>
                    <a:pt x="1335" y="1092"/>
                    <a:pt x="1359" y="1099"/>
                    <a:pt x="1354" y="1087"/>
                  </a:cubicBezTo>
                  <a:cubicBezTo>
                    <a:pt x="1349" y="1075"/>
                    <a:pt x="1335" y="1070"/>
                    <a:pt x="1335" y="1070"/>
                  </a:cubicBezTo>
                  <a:cubicBezTo>
                    <a:pt x="1329" y="1060"/>
                    <a:pt x="1329" y="1060"/>
                    <a:pt x="1329" y="1060"/>
                  </a:cubicBezTo>
                  <a:cubicBezTo>
                    <a:pt x="1329" y="1060"/>
                    <a:pt x="1349" y="1057"/>
                    <a:pt x="1347" y="1049"/>
                  </a:cubicBezTo>
                  <a:cubicBezTo>
                    <a:pt x="1345" y="1041"/>
                    <a:pt x="1343" y="1039"/>
                    <a:pt x="1334" y="1040"/>
                  </a:cubicBezTo>
                  <a:cubicBezTo>
                    <a:pt x="1325" y="1041"/>
                    <a:pt x="1298" y="1044"/>
                    <a:pt x="1307" y="1030"/>
                  </a:cubicBezTo>
                  <a:cubicBezTo>
                    <a:pt x="1316" y="1016"/>
                    <a:pt x="1325" y="1027"/>
                    <a:pt x="1336" y="1030"/>
                  </a:cubicBezTo>
                  <a:cubicBezTo>
                    <a:pt x="1347" y="1033"/>
                    <a:pt x="1355" y="1031"/>
                    <a:pt x="1365" y="1024"/>
                  </a:cubicBezTo>
                  <a:cubicBezTo>
                    <a:pt x="1375" y="1017"/>
                    <a:pt x="1386" y="1017"/>
                    <a:pt x="1386" y="1017"/>
                  </a:cubicBezTo>
                  <a:cubicBezTo>
                    <a:pt x="1387" y="1021"/>
                    <a:pt x="1387" y="1021"/>
                    <a:pt x="1387" y="1021"/>
                  </a:cubicBezTo>
                  <a:cubicBezTo>
                    <a:pt x="1387" y="1021"/>
                    <a:pt x="1417" y="1021"/>
                    <a:pt x="1417" y="1014"/>
                  </a:cubicBezTo>
                  <a:cubicBezTo>
                    <a:pt x="1417" y="1007"/>
                    <a:pt x="1423" y="992"/>
                    <a:pt x="1426" y="997"/>
                  </a:cubicBezTo>
                  <a:cubicBezTo>
                    <a:pt x="1429" y="1002"/>
                    <a:pt x="1429" y="1024"/>
                    <a:pt x="1429" y="1024"/>
                  </a:cubicBezTo>
                  <a:cubicBezTo>
                    <a:pt x="1429" y="1024"/>
                    <a:pt x="1462" y="1012"/>
                    <a:pt x="1471" y="1013"/>
                  </a:cubicBezTo>
                  <a:cubicBezTo>
                    <a:pt x="1480" y="1014"/>
                    <a:pt x="1487" y="1024"/>
                    <a:pt x="1487" y="1024"/>
                  </a:cubicBezTo>
                  <a:cubicBezTo>
                    <a:pt x="1487" y="1024"/>
                    <a:pt x="1484" y="1008"/>
                    <a:pt x="1494" y="1012"/>
                  </a:cubicBezTo>
                  <a:cubicBezTo>
                    <a:pt x="1504" y="1016"/>
                    <a:pt x="1504" y="1030"/>
                    <a:pt x="1504" y="1030"/>
                  </a:cubicBezTo>
                  <a:cubicBezTo>
                    <a:pt x="1524" y="1025"/>
                    <a:pt x="1524" y="1025"/>
                    <a:pt x="1524" y="1025"/>
                  </a:cubicBezTo>
                  <a:cubicBezTo>
                    <a:pt x="1520" y="1033"/>
                    <a:pt x="1520" y="1033"/>
                    <a:pt x="1520" y="1033"/>
                  </a:cubicBezTo>
                  <a:cubicBezTo>
                    <a:pt x="1520" y="1033"/>
                    <a:pt x="1521" y="1065"/>
                    <a:pt x="1539" y="1061"/>
                  </a:cubicBezTo>
                  <a:cubicBezTo>
                    <a:pt x="1557" y="1057"/>
                    <a:pt x="1570" y="1031"/>
                    <a:pt x="1588" y="1035"/>
                  </a:cubicBezTo>
                  <a:cubicBezTo>
                    <a:pt x="1606" y="1039"/>
                    <a:pt x="1607" y="1073"/>
                    <a:pt x="1616" y="1079"/>
                  </a:cubicBezTo>
                  <a:cubicBezTo>
                    <a:pt x="1625" y="1085"/>
                    <a:pt x="1643" y="1085"/>
                    <a:pt x="1643" y="1085"/>
                  </a:cubicBezTo>
                  <a:cubicBezTo>
                    <a:pt x="1640" y="1111"/>
                    <a:pt x="1640" y="1111"/>
                    <a:pt x="1640" y="1111"/>
                  </a:cubicBezTo>
                  <a:cubicBezTo>
                    <a:pt x="1640" y="1111"/>
                    <a:pt x="1621" y="1139"/>
                    <a:pt x="1623" y="1147"/>
                  </a:cubicBezTo>
                  <a:cubicBezTo>
                    <a:pt x="1625" y="1155"/>
                    <a:pt x="1635" y="1156"/>
                    <a:pt x="1635" y="1156"/>
                  </a:cubicBezTo>
                  <a:cubicBezTo>
                    <a:pt x="1640" y="1166"/>
                    <a:pt x="1640" y="1166"/>
                    <a:pt x="1640" y="1166"/>
                  </a:cubicBezTo>
                  <a:cubicBezTo>
                    <a:pt x="1621" y="1179"/>
                    <a:pt x="1621" y="1179"/>
                    <a:pt x="1621" y="1179"/>
                  </a:cubicBezTo>
                  <a:cubicBezTo>
                    <a:pt x="1634" y="1212"/>
                    <a:pt x="1634" y="1212"/>
                    <a:pt x="1634" y="1212"/>
                  </a:cubicBezTo>
                  <a:cubicBezTo>
                    <a:pt x="1634" y="1212"/>
                    <a:pt x="1649" y="1193"/>
                    <a:pt x="1650" y="1199"/>
                  </a:cubicBezTo>
                  <a:cubicBezTo>
                    <a:pt x="1651" y="1205"/>
                    <a:pt x="1639" y="1230"/>
                    <a:pt x="1639" y="1230"/>
                  </a:cubicBezTo>
                  <a:cubicBezTo>
                    <a:pt x="1649" y="1227"/>
                    <a:pt x="1649" y="1227"/>
                    <a:pt x="1649" y="1227"/>
                  </a:cubicBezTo>
                  <a:cubicBezTo>
                    <a:pt x="1652" y="1259"/>
                    <a:pt x="1652" y="1259"/>
                    <a:pt x="1652" y="1259"/>
                  </a:cubicBezTo>
                  <a:cubicBezTo>
                    <a:pt x="1652" y="1259"/>
                    <a:pt x="1669" y="1259"/>
                    <a:pt x="1669" y="1265"/>
                  </a:cubicBezTo>
                  <a:cubicBezTo>
                    <a:pt x="1669" y="1271"/>
                    <a:pt x="1666" y="1287"/>
                    <a:pt x="1666" y="1287"/>
                  </a:cubicBezTo>
                  <a:cubicBezTo>
                    <a:pt x="1681" y="1304"/>
                    <a:pt x="1681" y="1304"/>
                    <a:pt x="1681" y="1304"/>
                  </a:cubicBezTo>
                  <a:cubicBezTo>
                    <a:pt x="1681" y="1304"/>
                    <a:pt x="1705" y="1298"/>
                    <a:pt x="1707" y="1291"/>
                  </a:cubicBezTo>
                  <a:cubicBezTo>
                    <a:pt x="1709" y="1284"/>
                    <a:pt x="1711" y="1271"/>
                    <a:pt x="1711" y="1271"/>
                  </a:cubicBezTo>
                  <a:cubicBezTo>
                    <a:pt x="1723" y="1271"/>
                    <a:pt x="1723" y="1271"/>
                    <a:pt x="1723" y="1271"/>
                  </a:cubicBezTo>
                  <a:cubicBezTo>
                    <a:pt x="1723" y="1271"/>
                    <a:pt x="1722" y="1250"/>
                    <a:pt x="1729" y="1240"/>
                  </a:cubicBezTo>
                  <a:cubicBezTo>
                    <a:pt x="1736" y="1230"/>
                    <a:pt x="1740" y="1213"/>
                    <a:pt x="1737" y="1203"/>
                  </a:cubicBezTo>
                  <a:cubicBezTo>
                    <a:pt x="1734" y="1193"/>
                    <a:pt x="1724" y="1160"/>
                    <a:pt x="1724" y="1151"/>
                  </a:cubicBezTo>
                  <a:cubicBezTo>
                    <a:pt x="1724" y="1142"/>
                    <a:pt x="1730" y="1128"/>
                    <a:pt x="1730" y="1112"/>
                  </a:cubicBezTo>
                  <a:cubicBezTo>
                    <a:pt x="1730" y="1096"/>
                    <a:pt x="1710" y="1070"/>
                    <a:pt x="1714" y="1056"/>
                  </a:cubicBezTo>
                  <a:cubicBezTo>
                    <a:pt x="1718" y="1042"/>
                    <a:pt x="1710" y="1002"/>
                    <a:pt x="1722" y="987"/>
                  </a:cubicBezTo>
                  <a:cubicBezTo>
                    <a:pt x="1734" y="972"/>
                    <a:pt x="1742" y="948"/>
                    <a:pt x="1742" y="948"/>
                  </a:cubicBezTo>
                  <a:cubicBezTo>
                    <a:pt x="1752" y="942"/>
                    <a:pt x="1752" y="942"/>
                    <a:pt x="1752" y="942"/>
                  </a:cubicBezTo>
                  <a:cubicBezTo>
                    <a:pt x="1765" y="929"/>
                    <a:pt x="1765" y="929"/>
                    <a:pt x="1765" y="929"/>
                  </a:cubicBezTo>
                  <a:cubicBezTo>
                    <a:pt x="1771" y="913"/>
                    <a:pt x="1771" y="913"/>
                    <a:pt x="1771" y="913"/>
                  </a:cubicBezTo>
                  <a:cubicBezTo>
                    <a:pt x="1780" y="919"/>
                    <a:pt x="1780" y="919"/>
                    <a:pt x="1780" y="919"/>
                  </a:cubicBezTo>
                  <a:cubicBezTo>
                    <a:pt x="1783" y="905"/>
                    <a:pt x="1783" y="905"/>
                    <a:pt x="1783" y="905"/>
                  </a:cubicBezTo>
                  <a:cubicBezTo>
                    <a:pt x="1783" y="905"/>
                    <a:pt x="1813" y="909"/>
                    <a:pt x="1818" y="903"/>
                  </a:cubicBezTo>
                  <a:cubicBezTo>
                    <a:pt x="1823" y="897"/>
                    <a:pt x="1819" y="886"/>
                    <a:pt x="1819" y="886"/>
                  </a:cubicBezTo>
                  <a:cubicBezTo>
                    <a:pt x="1832" y="887"/>
                    <a:pt x="1832" y="887"/>
                    <a:pt x="1832" y="887"/>
                  </a:cubicBezTo>
                  <a:cubicBezTo>
                    <a:pt x="1836" y="881"/>
                    <a:pt x="1836" y="881"/>
                    <a:pt x="1836" y="881"/>
                  </a:cubicBezTo>
                  <a:cubicBezTo>
                    <a:pt x="1847" y="880"/>
                    <a:pt x="1847" y="880"/>
                    <a:pt x="1847" y="880"/>
                  </a:cubicBezTo>
                  <a:cubicBezTo>
                    <a:pt x="1864" y="859"/>
                    <a:pt x="1864" y="859"/>
                    <a:pt x="1864" y="859"/>
                  </a:cubicBezTo>
                  <a:cubicBezTo>
                    <a:pt x="1864" y="859"/>
                    <a:pt x="1868" y="839"/>
                    <a:pt x="1887" y="834"/>
                  </a:cubicBezTo>
                  <a:cubicBezTo>
                    <a:pt x="1906" y="829"/>
                    <a:pt x="1917" y="840"/>
                    <a:pt x="1926" y="831"/>
                  </a:cubicBezTo>
                  <a:cubicBezTo>
                    <a:pt x="1935" y="822"/>
                    <a:pt x="1941" y="805"/>
                    <a:pt x="1941" y="805"/>
                  </a:cubicBezTo>
                  <a:cubicBezTo>
                    <a:pt x="1951" y="807"/>
                    <a:pt x="1951" y="807"/>
                    <a:pt x="1951" y="807"/>
                  </a:cubicBezTo>
                  <a:cubicBezTo>
                    <a:pt x="1956" y="792"/>
                    <a:pt x="1956" y="792"/>
                    <a:pt x="1956" y="792"/>
                  </a:cubicBezTo>
                  <a:cubicBezTo>
                    <a:pt x="2010" y="789"/>
                    <a:pt x="2010" y="789"/>
                    <a:pt x="2010" y="789"/>
                  </a:cubicBezTo>
                  <a:cubicBezTo>
                    <a:pt x="2013" y="773"/>
                    <a:pt x="2013" y="773"/>
                    <a:pt x="2013" y="773"/>
                  </a:cubicBezTo>
                  <a:cubicBezTo>
                    <a:pt x="1988" y="775"/>
                    <a:pt x="1988" y="775"/>
                    <a:pt x="1988" y="775"/>
                  </a:cubicBezTo>
                  <a:cubicBezTo>
                    <a:pt x="1988" y="775"/>
                    <a:pt x="2002" y="770"/>
                    <a:pt x="2001" y="763"/>
                  </a:cubicBezTo>
                  <a:cubicBezTo>
                    <a:pt x="2000" y="756"/>
                    <a:pt x="1990" y="749"/>
                    <a:pt x="1990" y="749"/>
                  </a:cubicBezTo>
                  <a:cubicBezTo>
                    <a:pt x="2013" y="745"/>
                    <a:pt x="2013" y="745"/>
                    <a:pt x="2013" y="745"/>
                  </a:cubicBezTo>
                  <a:cubicBezTo>
                    <a:pt x="2029" y="751"/>
                    <a:pt x="2029" y="751"/>
                    <a:pt x="2029" y="751"/>
                  </a:cubicBezTo>
                  <a:cubicBezTo>
                    <a:pt x="2052" y="727"/>
                    <a:pt x="2052" y="727"/>
                    <a:pt x="2052" y="727"/>
                  </a:cubicBezTo>
                  <a:cubicBezTo>
                    <a:pt x="2015" y="726"/>
                    <a:pt x="2015" y="726"/>
                    <a:pt x="2015" y="726"/>
                  </a:cubicBezTo>
                  <a:cubicBezTo>
                    <a:pt x="2013" y="709"/>
                    <a:pt x="2013" y="709"/>
                    <a:pt x="2013" y="709"/>
                  </a:cubicBezTo>
                  <a:cubicBezTo>
                    <a:pt x="2022" y="718"/>
                    <a:pt x="2022" y="718"/>
                    <a:pt x="2022" y="718"/>
                  </a:cubicBezTo>
                  <a:cubicBezTo>
                    <a:pt x="2052" y="707"/>
                    <a:pt x="2052" y="707"/>
                    <a:pt x="2052" y="707"/>
                  </a:cubicBezTo>
                  <a:cubicBezTo>
                    <a:pt x="2055" y="668"/>
                    <a:pt x="2055" y="668"/>
                    <a:pt x="2055" y="668"/>
                  </a:cubicBezTo>
                  <a:cubicBezTo>
                    <a:pt x="2036" y="676"/>
                    <a:pt x="2036" y="676"/>
                    <a:pt x="2036" y="676"/>
                  </a:cubicBezTo>
                  <a:cubicBezTo>
                    <a:pt x="2032" y="658"/>
                    <a:pt x="2032" y="658"/>
                    <a:pt x="2032" y="658"/>
                  </a:cubicBezTo>
                  <a:cubicBezTo>
                    <a:pt x="2016" y="647"/>
                    <a:pt x="2016" y="647"/>
                    <a:pt x="2016" y="647"/>
                  </a:cubicBezTo>
                  <a:cubicBezTo>
                    <a:pt x="2045" y="662"/>
                    <a:pt x="2045" y="662"/>
                    <a:pt x="2045" y="662"/>
                  </a:cubicBezTo>
                  <a:cubicBezTo>
                    <a:pt x="2052" y="656"/>
                    <a:pt x="2052" y="656"/>
                    <a:pt x="2052" y="656"/>
                  </a:cubicBezTo>
                  <a:cubicBezTo>
                    <a:pt x="2039" y="646"/>
                    <a:pt x="2039" y="646"/>
                    <a:pt x="2039" y="646"/>
                  </a:cubicBezTo>
                  <a:cubicBezTo>
                    <a:pt x="2057" y="646"/>
                    <a:pt x="2057" y="646"/>
                    <a:pt x="2057" y="646"/>
                  </a:cubicBezTo>
                  <a:cubicBezTo>
                    <a:pt x="2057" y="646"/>
                    <a:pt x="2035" y="617"/>
                    <a:pt x="2035" y="610"/>
                  </a:cubicBezTo>
                  <a:cubicBezTo>
                    <a:pt x="2035" y="603"/>
                    <a:pt x="2040" y="600"/>
                    <a:pt x="2040" y="600"/>
                  </a:cubicBezTo>
                  <a:cubicBezTo>
                    <a:pt x="2040" y="600"/>
                    <a:pt x="2023" y="589"/>
                    <a:pt x="2025" y="586"/>
                  </a:cubicBezTo>
                  <a:cubicBezTo>
                    <a:pt x="2027" y="583"/>
                    <a:pt x="2046" y="571"/>
                    <a:pt x="2046" y="571"/>
                  </a:cubicBezTo>
                  <a:cubicBezTo>
                    <a:pt x="2041" y="589"/>
                    <a:pt x="2041" y="589"/>
                    <a:pt x="2041" y="589"/>
                  </a:cubicBezTo>
                  <a:cubicBezTo>
                    <a:pt x="2062" y="606"/>
                    <a:pt x="2062" y="606"/>
                    <a:pt x="2062" y="606"/>
                  </a:cubicBezTo>
                  <a:cubicBezTo>
                    <a:pt x="2062" y="606"/>
                    <a:pt x="2070" y="582"/>
                    <a:pt x="2070" y="569"/>
                  </a:cubicBezTo>
                  <a:cubicBezTo>
                    <a:pt x="2070" y="556"/>
                    <a:pt x="2108" y="525"/>
                    <a:pt x="2107" y="533"/>
                  </a:cubicBezTo>
                  <a:cubicBezTo>
                    <a:pt x="2106" y="541"/>
                    <a:pt x="2083" y="574"/>
                    <a:pt x="2083" y="574"/>
                  </a:cubicBezTo>
                  <a:cubicBezTo>
                    <a:pt x="2077" y="596"/>
                    <a:pt x="2077" y="596"/>
                    <a:pt x="2077" y="596"/>
                  </a:cubicBezTo>
                  <a:cubicBezTo>
                    <a:pt x="2090" y="597"/>
                    <a:pt x="2090" y="597"/>
                    <a:pt x="2090" y="597"/>
                  </a:cubicBezTo>
                  <a:cubicBezTo>
                    <a:pt x="2090" y="597"/>
                    <a:pt x="2087" y="619"/>
                    <a:pt x="2082" y="623"/>
                  </a:cubicBezTo>
                  <a:cubicBezTo>
                    <a:pt x="2077" y="627"/>
                    <a:pt x="2059" y="661"/>
                    <a:pt x="2066" y="661"/>
                  </a:cubicBezTo>
                  <a:cubicBezTo>
                    <a:pt x="2073" y="661"/>
                    <a:pt x="2083" y="637"/>
                    <a:pt x="2089" y="632"/>
                  </a:cubicBezTo>
                  <a:cubicBezTo>
                    <a:pt x="2095" y="627"/>
                    <a:pt x="2125" y="611"/>
                    <a:pt x="2127" y="598"/>
                  </a:cubicBezTo>
                  <a:cubicBezTo>
                    <a:pt x="2129" y="585"/>
                    <a:pt x="2125" y="564"/>
                    <a:pt x="2125" y="553"/>
                  </a:cubicBezTo>
                  <a:cubicBezTo>
                    <a:pt x="2125" y="542"/>
                    <a:pt x="2129" y="516"/>
                    <a:pt x="2136" y="513"/>
                  </a:cubicBezTo>
                  <a:cubicBezTo>
                    <a:pt x="2143" y="510"/>
                    <a:pt x="2138" y="515"/>
                    <a:pt x="2135" y="528"/>
                  </a:cubicBezTo>
                  <a:cubicBezTo>
                    <a:pt x="2132" y="541"/>
                    <a:pt x="2144" y="545"/>
                    <a:pt x="2144" y="545"/>
                  </a:cubicBezTo>
                  <a:cubicBezTo>
                    <a:pt x="2144" y="545"/>
                    <a:pt x="2138" y="570"/>
                    <a:pt x="2141" y="570"/>
                  </a:cubicBezTo>
                  <a:cubicBezTo>
                    <a:pt x="2144" y="570"/>
                    <a:pt x="2175" y="531"/>
                    <a:pt x="2185" y="521"/>
                  </a:cubicBezTo>
                  <a:cubicBezTo>
                    <a:pt x="2195" y="511"/>
                    <a:pt x="2217" y="495"/>
                    <a:pt x="2214" y="491"/>
                  </a:cubicBezTo>
                  <a:cubicBezTo>
                    <a:pt x="2211" y="487"/>
                    <a:pt x="2202" y="490"/>
                    <a:pt x="2202" y="480"/>
                  </a:cubicBezTo>
                  <a:cubicBezTo>
                    <a:pt x="2202" y="470"/>
                    <a:pt x="2220" y="475"/>
                    <a:pt x="2240" y="475"/>
                  </a:cubicBezTo>
                  <a:cubicBezTo>
                    <a:pt x="2260" y="475"/>
                    <a:pt x="2306" y="453"/>
                    <a:pt x="2306" y="453"/>
                  </a:cubicBezTo>
                  <a:cubicBezTo>
                    <a:pt x="2293" y="447"/>
                    <a:pt x="2293" y="447"/>
                    <a:pt x="2293" y="447"/>
                  </a:cubicBezTo>
                  <a:cubicBezTo>
                    <a:pt x="2293" y="447"/>
                    <a:pt x="2269" y="458"/>
                    <a:pt x="2257" y="459"/>
                  </a:cubicBezTo>
                  <a:cubicBezTo>
                    <a:pt x="2245" y="460"/>
                    <a:pt x="2225" y="468"/>
                    <a:pt x="2228" y="455"/>
                  </a:cubicBezTo>
                  <a:cubicBezTo>
                    <a:pt x="2231" y="442"/>
                    <a:pt x="2266" y="439"/>
                    <a:pt x="2266" y="439"/>
                  </a:cubicBezTo>
                  <a:cubicBezTo>
                    <a:pt x="2326" y="438"/>
                    <a:pt x="2326" y="438"/>
                    <a:pt x="2326" y="438"/>
                  </a:cubicBezTo>
                  <a:cubicBezTo>
                    <a:pt x="2355" y="411"/>
                    <a:pt x="2355" y="411"/>
                    <a:pt x="2355" y="411"/>
                  </a:cubicBezTo>
                  <a:cubicBezTo>
                    <a:pt x="2361" y="421"/>
                    <a:pt x="2361" y="421"/>
                    <a:pt x="2361" y="421"/>
                  </a:cubicBezTo>
                  <a:cubicBezTo>
                    <a:pt x="2379" y="412"/>
                    <a:pt x="2379" y="412"/>
                    <a:pt x="2379" y="412"/>
                  </a:cubicBezTo>
                  <a:cubicBezTo>
                    <a:pt x="2377" y="435"/>
                    <a:pt x="2377" y="435"/>
                    <a:pt x="2377" y="435"/>
                  </a:cubicBezTo>
                  <a:cubicBezTo>
                    <a:pt x="2397" y="422"/>
                    <a:pt x="2397" y="422"/>
                    <a:pt x="2397" y="422"/>
                  </a:cubicBezTo>
                  <a:cubicBezTo>
                    <a:pt x="2413" y="418"/>
                    <a:pt x="2413" y="418"/>
                    <a:pt x="2413" y="418"/>
                  </a:cubicBezTo>
                  <a:cubicBezTo>
                    <a:pt x="2418" y="396"/>
                    <a:pt x="2418" y="396"/>
                    <a:pt x="2418" y="396"/>
                  </a:cubicBezTo>
                  <a:cubicBezTo>
                    <a:pt x="2409" y="388"/>
                    <a:pt x="2409" y="388"/>
                    <a:pt x="2409" y="388"/>
                  </a:cubicBezTo>
                  <a:cubicBezTo>
                    <a:pt x="2407" y="407"/>
                    <a:pt x="2407" y="407"/>
                    <a:pt x="2407" y="407"/>
                  </a:cubicBezTo>
                  <a:cubicBezTo>
                    <a:pt x="2391" y="410"/>
                    <a:pt x="2391" y="410"/>
                    <a:pt x="2391" y="410"/>
                  </a:cubicBezTo>
                  <a:cubicBezTo>
                    <a:pt x="2391" y="391"/>
                    <a:pt x="2391" y="391"/>
                    <a:pt x="2391" y="391"/>
                  </a:cubicBezTo>
                  <a:cubicBezTo>
                    <a:pt x="2378" y="377"/>
                    <a:pt x="2378" y="377"/>
                    <a:pt x="2378" y="377"/>
                  </a:cubicBezTo>
                  <a:cubicBezTo>
                    <a:pt x="2394" y="369"/>
                    <a:pt x="2394" y="369"/>
                    <a:pt x="2394" y="369"/>
                  </a:cubicBezTo>
                  <a:cubicBezTo>
                    <a:pt x="2398" y="346"/>
                    <a:pt x="2398" y="346"/>
                    <a:pt x="2398" y="346"/>
                  </a:cubicBezTo>
                  <a:cubicBezTo>
                    <a:pt x="2398" y="346"/>
                    <a:pt x="2413" y="329"/>
                    <a:pt x="2423" y="324"/>
                  </a:cubicBezTo>
                  <a:cubicBezTo>
                    <a:pt x="2433" y="319"/>
                    <a:pt x="2438" y="301"/>
                    <a:pt x="2438" y="301"/>
                  </a:cubicBezTo>
                  <a:cubicBezTo>
                    <a:pt x="2457" y="306"/>
                    <a:pt x="2457" y="306"/>
                    <a:pt x="2457" y="306"/>
                  </a:cubicBezTo>
                  <a:cubicBezTo>
                    <a:pt x="2467" y="291"/>
                    <a:pt x="2467" y="291"/>
                    <a:pt x="2467" y="291"/>
                  </a:cubicBezTo>
                  <a:cubicBezTo>
                    <a:pt x="2467" y="291"/>
                    <a:pt x="2470" y="302"/>
                    <a:pt x="2479" y="296"/>
                  </a:cubicBezTo>
                  <a:cubicBezTo>
                    <a:pt x="2488" y="290"/>
                    <a:pt x="2515" y="266"/>
                    <a:pt x="2515" y="266"/>
                  </a:cubicBezTo>
                  <a:cubicBezTo>
                    <a:pt x="2516" y="284"/>
                    <a:pt x="2516" y="284"/>
                    <a:pt x="2516" y="284"/>
                  </a:cubicBezTo>
                  <a:cubicBezTo>
                    <a:pt x="2516" y="284"/>
                    <a:pt x="2547" y="265"/>
                    <a:pt x="2556" y="260"/>
                  </a:cubicBezTo>
                  <a:cubicBezTo>
                    <a:pt x="2565" y="255"/>
                    <a:pt x="2597" y="254"/>
                    <a:pt x="2597" y="254"/>
                  </a:cubicBezTo>
                  <a:cubicBezTo>
                    <a:pt x="2597" y="232"/>
                    <a:pt x="2597" y="232"/>
                    <a:pt x="2597" y="232"/>
                  </a:cubicBezTo>
                  <a:cubicBezTo>
                    <a:pt x="2597" y="232"/>
                    <a:pt x="2598" y="232"/>
                    <a:pt x="2598" y="233"/>
                  </a:cubicBezTo>
                  <a:cubicBezTo>
                    <a:pt x="2597" y="229"/>
                    <a:pt x="2597" y="229"/>
                    <a:pt x="2597" y="229"/>
                  </a:cubicBezTo>
                  <a:cubicBezTo>
                    <a:pt x="2597" y="229"/>
                    <a:pt x="2589" y="232"/>
                    <a:pt x="2584" y="227"/>
                  </a:cubicBezTo>
                  <a:cubicBezTo>
                    <a:pt x="2579" y="222"/>
                    <a:pt x="2593" y="209"/>
                    <a:pt x="2593" y="209"/>
                  </a:cubicBezTo>
                  <a:cubicBezTo>
                    <a:pt x="2593" y="209"/>
                    <a:pt x="2585" y="205"/>
                    <a:pt x="2582" y="202"/>
                  </a:cubicBezTo>
                  <a:cubicBezTo>
                    <a:pt x="2579" y="199"/>
                    <a:pt x="2609" y="142"/>
                    <a:pt x="2609" y="125"/>
                  </a:cubicBezTo>
                  <a:cubicBezTo>
                    <a:pt x="2609" y="108"/>
                    <a:pt x="2582" y="119"/>
                    <a:pt x="2570" y="119"/>
                  </a:cubicBezTo>
                  <a:close/>
                  <a:moveTo>
                    <a:pt x="1811" y="252"/>
                  </a:moveTo>
                  <a:cubicBezTo>
                    <a:pt x="1797" y="252"/>
                    <a:pt x="1817" y="235"/>
                    <a:pt x="1810" y="232"/>
                  </a:cubicBezTo>
                  <a:cubicBezTo>
                    <a:pt x="1803" y="229"/>
                    <a:pt x="1793" y="242"/>
                    <a:pt x="1793" y="242"/>
                  </a:cubicBezTo>
                  <a:cubicBezTo>
                    <a:pt x="1788" y="244"/>
                    <a:pt x="1788" y="244"/>
                    <a:pt x="1788" y="244"/>
                  </a:cubicBezTo>
                  <a:cubicBezTo>
                    <a:pt x="1784" y="255"/>
                    <a:pt x="1784" y="255"/>
                    <a:pt x="1784" y="255"/>
                  </a:cubicBezTo>
                  <a:cubicBezTo>
                    <a:pt x="1773" y="251"/>
                    <a:pt x="1773" y="251"/>
                    <a:pt x="1773" y="251"/>
                  </a:cubicBezTo>
                  <a:cubicBezTo>
                    <a:pt x="1773" y="251"/>
                    <a:pt x="1773" y="262"/>
                    <a:pt x="1770" y="269"/>
                  </a:cubicBezTo>
                  <a:cubicBezTo>
                    <a:pt x="1767" y="276"/>
                    <a:pt x="1757" y="279"/>
                    <a:pt x="1752" y="284"/>
                  </a:cubicBezTo>
                  <a:cubicBezTo>
                    <a:pt x="1747" y="289"/>
                    <a:pt x="1753" y="297"/>
                    <a:pt x="1753" y="297"/>
                  </a:cubicBezTo>
                  <a:cubicBezTo>
                    <a:pt x="1753" y="297"/>
                    <a:pt x="1749" y="297"/>
                    <a:pt x="1736" y="311"/>
                  </a:cubicBezTo>
                  <a:cubicBezTo>
                    <a:pt x="1723" y="325"/>
                    <a:pt x="1741" y="325"/>
                    <a:pt x="1741" y="333"/>
                  </a:cubicBezTo>
                  <a:cubicBezTo>
                    <a:pt x="1741" y="341"/>
                    <a:pt x="1734" y="342"/>
                    <a:pt x="1734" y="342"/>
                  </a:cubicBezTo>
                  <a:cubicBezTo>
                    <a:pt x="1734" y="342"/>
                    <a:pt x="1742" y="346"/>
                    <a:pt x="1719" y="378"/>
                  </a:cubicBezTo>
                  <a:cubicBezTo>
                    <a:pt x="1696" y="410"/>
                    <a:pt x="1651" y="420"/>
                    <a:pt x="1651" y="420"/>
                  </a:cubicBezTo>
                  <a:cubicBezTo>
                    <a:pt x="1654" y="400"/>
                    <a:pt x="1654" y="400"/>
                    <a:pt x="1654" y="400"/>
                  </a:cubicBezTo>
                  <a:cubicBezTo>
                    <a:pt x="1654" y="400"/>
                    <a:pt x="1650" y="393"/>
                    <a:pt x="1648" y="389"/>
                  </a:cubicBezTo>
                  <a:cubicBezTo>
                    <a:pt x="1646" y="385"/>
                    <a:pt x="1663" y="365"/>
                    <a:pt x="1665" y="358"/>
                  </a:cubicBezTo>
                  <a:cubicBezTo>
                    <a:pt x="1667" y="351"/>
                    <a:pt x="1661" y="350"/>
                    <a:pt x="1663" y="338"/>
                  </a:cubicBezTo>
                  <a:cubicBezTo>
                    <a:pt x="1665" y="326"/>
                    <a:pt x="1687" y="307"/>
                    <a:pt x="1687" y="307"/>
                  </a:cubicBezTo>
                  <a:cubicBezTo>
                    <a:pt x="1687" y="298"/>
                    <a:pt x="1687" y="298"/>
                    <a:pt x="1687" y="298"/>
                  </a:cubicBezTo>
                  <a:cubicBezTo>
                    <a:pt x="1687" y="298"/>
                    <a:pt x="1708" y="283"/>
                    <a:pt x="1711" y="277"/>
                  </a:cubicBezTo>
                  <a:cubicBezTo>
                    <a:pt x="1714" y="271"/>
                    <a:pt x="1746" y="240"/>
                    <a:pt x="1746" y="240"/>
                  </a:cubicBezTo>
                  <a:cubicBezTo>
                    <a:pt x="1725" y="246"/>
                    <a:pt x="1725" y="246"/>
                    <a:pt x="1725" y="246"/>
                  </a:cubicBezTo>
                  <a:cubicBezTo>
                    <a:pt x="1725" y="246"/>
                    <a:pt x="1702" y="265"/>
                    <a:pt x="1698" y="260"/>
                  </a:cubicBezTo>
                  <a:cubicBezTo>
                    <a:pt x="1694" y="255"/>
                    <a:pt x="1734" y="231"/>
                    <a:pt x="1739" y="223"/>
                  </a:cubicBezTo>
                  <a:cubicBezTo>
                    <a:pt x="1744" y="215"/>
                    <a:pt x="1772" y="194"/>
                    <a:pt x="1772" y="194"/>
                  </a:cubicBezTo>
                  <a:cubicBezTo>
                    <a:pt x="1777" y="200"/>
                    <a:pt x="1777" y="200"/>
                    <a:pt x="1777" y="200"/>
                  </a:cubicBezTo>
                  <a:cubicBezTo>
                    <a:pt x="1787" y="194"/>
                    <a:pt x="1787" y="194"/>
                    <a:pt x="1787" y="194"/>
                  </a:cubicBezTo>
                  <a:cubicBezTo>
                    <a:pt x="1787" y="194"/>
                    <a:pt x="1782" y="203"/>
                    <a:pt x="1792" y="202"/>
                  </a:cubicBezTo>
                  <a:cubicBezTo>
                    <a:pt x="1802" y="201"/>
                    <a:pt x="1799" y="187"/>
                    <a:pt x="1799" y="187"/>
                  </a:cubicBezTo>
                  <a:cubicBezTo>
                    <a:pt x="1815" y="192"/>
                    <a:pt x="1815" y="192"/>
                    <a:pt x="1815" y="192"/>
                  </a:cubicBezTo>
                  <a:cubicBezTo>
                    <a:pt x="1815" y="192"/>
                    <a:pt x="1837" y="181"/>
                    <a:pt x="1847" y="184"/>
                  </a:cubicBezTo>
                  <a:cubicBezTo>
                    <a:pt x="1857" y="187"/>
                    <a:pt x="1862" y="199"/>
                    <a:pt x="1862" y="199"/>
                  </a:cubicBezTo>
                  <a:cubicBezTo>
                    <a:pt x="1845" y="205"/>
                    <a:pt x="1845" y="205"/>
                    <a:pt x="1845" y="205"/>
                  </a:cubicBezTo>
                  <a:cubicBezTo>
                    <a:pt x="1847" y="222"/>
                    <a:pt x="1847" y="222"/>
                    <a:pt x="1847" y="222"/>
                  </a:cubicBezTo>
                  <a:cubicBezTo>
                    <a:pt x="1847" y="222"/>
                    <a:pt x="1835" y="220"/>
                    <a:pt x="1828" y="220"/>
                  </a:cubicBezTo>
                  <a:cubicBezTo>
                    <a:pt x="1821" y="220"/>
                    <a:pt x="1824" y="237"/>
                    <a:pt x="1824" y="237"/>
                  </a:cubicBezTo>
                  <a:cubicBezTo>
                    <a:pt x="1824" y="237"/>
                    <a:pt x="1825" y="252"/>
                    <a:pt x="1811" y="25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nvGrpSpPr>
            <p:cNvPr id="180" name="Frans-Guyana">
              <a:extLst>
                <a:ext uri="{FF2B5EF4-FFF2-40B4-BE49-F238E27FC236}">
                  <a16:creationId xmlns:a16="http://schemas.microsoft.com/office/drawing/2014/main" id="{7F72D229-35FA-49ED-90FD-DBED2A3000F9}"/>
                </a:ext>
              </a:extLst>
            </p:cNvPr>
            <p:cNvGrpSpPr/>
            <p:nvPr/>
          </p:nvGrpSpPr>
          <p:grpSpPr>
            <a:xfrm>
              <a:off x="3701528" y="3726908"/>
              <a:ext cx="108565" cy="152272"/>
              <a:chOff x="4121150" y="2992438"/>
              <a:chExt cx="122238" cy="171450"/>
            </a:xfrm>
            <a:grpFill/>
          </p:grpSpPr>
          <p:sp>
            <p:nvSpPr>
              <p:cNvPr id="203" name="Freeform 15">
                <a:extLst>
                  <a:ext uri="{FF2B5EF4-FFF2-40B4-BE49-F238E27FC236}">
                    <a16:creationId xmlns:a16="http://schemas.microsoft.com/office/drawing/2014/main" id="{D84429BA-C09B-4A52-BDC2-E404290EA340}"/>
                  </a:ext>
                </a:extLst>
              </p:cNvPr>
              <p:cNvSpPr>
                <a:spLocks/>
              </p:cNvSpPr>
              <p:nvPr/>
            </p:nvSpPr>
            <p:spPr bwMode="auto">
              <a:xfrm>
                <a:off x="4121150" y="2992438"/>
                <a:ext cx="122238" cy="171450"/>
              </a:xfrm>
              <a:custGeom>
                <a:avLst/>
                <a:gdLst>
                  <a:gd name="T0" fmla="*/ 26 w 34"/>
                  <a:gd name="T1" fmla="*/ 12 h 49"/>
                  <a:gd name="T2" fmla="*/ 22 w 34"/>
                  <a:gd name="T3" fmla="*/ 4 h 49"/>
                  <a:gd name="T4" fmla="*/ 16 w 34"/>
                  <a:gd name="T5" fmla="*/ 4 h 49"/>
                  <a:gd name="T6" fmla="*/ 9 w 34"/>
                  <a:gd name="T7" fmla="*/ 0 h 49"/>
                  <a:gd name="T8" fmla="*/ 8 w 34"/>
                  <a:gd name="T9" fmla="*/ 5 h 49"/>
                  <a:gd name="T10" fmla="*/ 2 w 34"/>
                  <a:gd name="T11" fmla="*/ 11 h 49"/>
                  <a:gd name="T12" fmla="*/ 3 w 34"/>
                  <a:gd name="T13" fmla="*/ 23 h 49"/>
                  <a:gd name="T14" fmla="*/ 8 w 34"/>
                  <a:gd name="T15" fmla="*/ 30 h 49"/>
                  <a:gd name="T16" fmla="*/ 5 w 34"/>
                  <a:gd name="T17" fmla="*/ 33 h 49"/>
                  <a:gd name="T18" fmla="*/ 6 w 34"/>
                  <a:gd name="T19" fmla="*/ 40 h 49"/>
                  <a:gd name="T20" fmla="*/ 3 w 34"/>
                  <a:gd name="T21" fmla="*/ 42 h 49"/>
                  <a:gd name="T22" fmla="*/ 1 w 34"/>
                  <a:gd name="T23" fmla="*/ 46 h 49"/>
                  <a:gd name="T24" fmla="*/ 5 w 34"/>
                  <a:gd name="T25" fmla="*/ 49 h 49"/>
                  <a:gd name="T26" fmla="*/ 9 w 34"/>
                  <a:gd name="T27" fmla="*/ 46 h 49"/>
                  <a:gd name="T28" fmla="*/ 12 w 34"/>
                  <a:gd name="T29" fmla="*/ 47 h 49"/>
                  <a:gd name="T30" fmla="*/ 14 w 34"/>
                  <a:gd name="T31" fmla="*/ 47 h 49"/>
                  <a:gd name="T32" fmla="*/ 15 w 34"/>
                  <a:gd name="T33" fmla="*/ 46 h 49"/>
                  <a:gd name="T34" fmla="*/ 16 w 34"/>
                  <a:gd name="T35" fmla="*/ 48 h 49"/>
                  <a:gd name="T36" fmla="*/ 21 w 34"/>
                  <a:gd name="T37" fmla="*/ 47 h 49"/>
                  <a:gd name="T38" fmla="*/ 26 w 34"/>
                  <a:gd name="T39" fmla="*/ 36 h 49"/>
                  <a:gd name="T40" fmla="*/ 31 w 34"/>
                  <a:gd name="T41" fmla="*/ 28 h 49"/>
                  <a:gd name="T42" fmla="*/ 34 w 34"/>
                  <a:gd name="T43" fmla="*/ 23 h 49"/>
                  <a:gd name="T44" fmla="*/ 31 w 34"/>
                  <a:gd name="T45" fmla="*/ 14 h 49"/>
                  <a:gd name="T46" fmla="*/ 26 w 34"/>
                  <a:gd name="T47" fmla="*/ 12 h 49"/>
                  <a:gd name="T48" fmla="*/ 26 w 34"/>
                  <a:gd name="T4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49">
                    <a:moveTo>
                      <a:pt x="26" y="12"/>
                    </a:moveTo>
                    <a:cubicBezTo>
                      <a:pt x="22" y="4"/>
                      <a:pt x="22" y="4"/>
                      <a:pt x="22" y="4"/>
                    </a:cubicBezTo>
                    <a:cubicBezTo>
                      <a:pt x="16" y="4"/>
                      <a:pt x="16" y="4"/>
                      <a:pt x="16" y="4"/>
                    </a:cubicBezTo>
                    <a:cubicBezTo>
                      <a:pt x="16" y="4"/>
                      <a:pt x="11" y="2"/>
                      <a:pt x="9" y="0"/>
                    </a:cubicBezTo>
                    <a:cubicBezTo>
                      <a:pt x="8" y="1"/>
                      <a:pt x="8" y="4"/>
                      <a:pt x="8" y="5"/>
                    </a:cubicBezTo>
                    <a:cubicBezTo>
                      <a:pt x="8" y="7"/>
                      <a:pt x="5" y="6"/>
                      <a:pt x="2" y="11"/>
                    </a:cubicBezTo>
                    <a:cubicBezTo>
                      <a:pt x="0" y="15"/>
                      <a:pt x="2" y="20"/>
                      <a:pt x="3" y="23"/>
                    </a:cubicBezTo>
                    <a:cubicBezTo>
                      <a:pt x="3" y="26"/>
                      <a:pt x="7" y="27"/>
                      <a:pt x="8" y="30"/>
                    </a:cubicBezTo>
                    <a:cubicBezTo>
                      <a:pt x="8" y="32"/>
                      <a:pt x="5" y="33"/>
                      <a:pt x="5" y="33"/>
                    </a:cubicBezTo>
                    <a:cubicBezTo>
                      <a:pt x="6" y="40"/>
                      <a:pt x="6" y="40"/>
                      <a:pt x="6" y="40"/>
                    </a:cubicBezTo>
                    <a:cubicBezTo>
                      <a:pt x="6" y="40"/>
                      <a:pt x="3" y="41"/>
                      <a:pt x="3" y="42"/>
                    </a:cubicBezTo>
                    <a:cubicBezTo>
                      <a:pt x="2" y="43"/>
                      <a:pt x="1" y="46"/>
                      <a:pt x="1" y="46"/>
                    </a:cubicBezTo>
                    <a:cubicBezTo>
                      <a:pt x="1" y="46"/>
                      <a:pt x="1" y="49"/>
                      <a:pt x="5" y="49"/>
                    </a:cubicBezTo>
                    <a:cubicBezTo>
                      <a:pt x="8" y="49"/>
                      <a:pt x="8" y="48"/>
                      <a:pt x="9" y="46"/>
                    </a:cubicBezTo>
                    <a:cubicBezTo>
                      <a:pt x="11" y="45"/>
                      <a:pt x="12" y="47"/>
                      <a:pt x="12" y="47"/>
                    </a:cubicBezTo>
                    <a:cubicBezTo>
                      <a:pt x="14" y="47"/>
                      <a:pt x="14" y="47"/>
                      <a:pt x="14" y="47"/>
                    </a:cubicBezTo>
                    <a:cubicBezTo>
                      <a:pt x="15" y="46"/>
                      <a:pt x="15" y="46"/>
                      <a:pt x="15" y="46"/>
                    </a:cubicBezTo>
                    <a:cubicBezTo>
                      <a:pt x="15" y="46"/>
                      <a:pt x="16" y="48"/>
                      <a:pt x="16" y="48"/>
                    </a:cubicBezTo>
                    <a:cubicBezTo>
                      <a:pt x="18" y="48"/>
                      <a:pt x="21" y="47"/>
                      <a:pt x="21" y="47"/>
                    </a:cubicBezTo>
                    <a:cubicBezTo>
                      <a:pt x="25" y="43"/>
                      <a:pt x="26" y="39"/>
                      <a:pt x="26" y="36"/>
                    </a:cubicBezTo>
                    <a:cubicBezTo>
                      <a:pt x="27" y="34"/>
                      <a:pt x="29" y="30"/>
                      <a:pt x="31" y="28"/>
                    </a:cubicBezTo>
                    <a:cubicBezTo>
                      <a:pt x="33" y="27"/>
                      <a:pt x="34" y="23"/>
                      <a:pt x="34" y="23"/>
                    </a:cubicBezTo>
                    <a:cubicBezTo>
                      <a:pt x="34" y="21"/>
                      <a:pt x="31" y="14"/>
                      <a:pt x="31" y="14"/>
                    </a:cubicBezTo>
                    <a:cubicBezTo>
                      <a:pt x="26" y="12"/>
                      <a:pt x="26" y="12"/>
                      <a:pt x="26" y="12"/>
                    </a:cubicBezTo>
                    <a:cubicBezTo>
                      <a:pt x="26" y="12"/>
                      <a:pt x="26" y="12"/>
                      <a:pt x="26" y="12"/>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204" name="Freeform 16">
                <a:extLst>
                  <a:ext uri="{FF2B5EF4-FFF2-40B4-BE49-F238E27FC236}">
                    <a16:creationId xmlns:a16="http://schemas.microsoft.com/office/drawing/2014/main" id="{1A233D79-A692-4E15-93E5-AD7358E2CBCE}"/>
                  </a:ext>
                </a:extLst>
              </p:cNvPr>
              <p:cNvSpPr>
                <a:spLocks/>
              </p:cNvSpPr>
              <p:nvPr/>
            </p:nvSpPr>
            <p:spPr bwMode="auto">
              <a:xfrm>
                <a:off x="4121150" y="2992438"/>
                <a:ext cx="122238" cy="171450"/>
              </a:xfrm>
              <a:custGeom>
                <a:avLst/>
                <a:gdLst>
                  <a:gd name="T0" fmla="*/ 26 w 34"/>
                  <a:gd name="T1" fmla="*/ 12 h 49"/>
                  <a:gd name="T2" fmla="*/ 22 w 34"/>
                  <a:gd name="T3" fmla="*/ 4 h 49"/>
                  <a:gd name="T4" fmla="*/ 16 w 34"/>
                  <a:gd name="T5" fmla="*/ 4 h 49"/>
                  <a:gd name="T6" fmla="*/ 9 w 34"/>
                  <a:gd name="T7" fmla="*/ 0 h 49"/>
                  <a:gd name="T8" fmla="*/ 8 w 34"/>
                  <a:gd name="T9" fmla="*/ 5 h 49"/>
                  <a:gd name="T10" fmla="*/ 2 w 34"/>
                  <a:gd name="T11" fmla="*/ 11 h 49"/>
                  <a:gd name="T12" fmla="*/ 3 w 34"/>
                  <a:gd name="T13" fmla="*/ 23 h 49"/>
                  <a:gd name="T14" fmla="*/ 8 w 34"/>
                  <a:gd name="T15" fmla="*/ 30 h 49"/>
                  <a:gd name="T16" fmla="*/ 5 w 34"/>
                  <a:gd name="T17" fmla="*/ 33 h 49"/>
                  <a:gd name="T18" fmla="*/ 6 w 34"/>
                  <a:gd name="T19" fmla="*/ 40 h 49"/>
                  <a:gd name="T20" fmla="*/ 3 w 34"/>
                  <a:gd name="T21" fmla="*/ 42 h 49"/>
                  <a:gd name="T22" fmla="*/ 1 w 34"/>
                  <a:gd name="T23" fmla="*/ 46 h 49"/>
                  <a:gd name="T24" fmla="*/ 5 w 34"/>
                  <a:gd name="T25" fmla="*/ 49 h 49"/>
                  <a:gd name="T26" fmla="*/ 9 w 34"/>
                  <a:gd name="T27" fmla="*/ 46 h 49"/>
                  <a:gd name="T28" fmla="*/ 12 w 34"/>
                  <a:gd name="T29" fmla="*/ 47 h 49"/>
                  <a:gd name="T30" fmla="*/ 14 w 34"/>
                  <a:gd name="T31" fmla="*/ 47 h 49"/>
                  <a:gd name="T32" fmla="*/ 15 w 34"/>
                  <a:gd name="T33" fmla="*/ 46 h 49"/>
                  <a:gd name="T34" fmla="*/ 16 w 34"/>
                  <a:gd name="T35" fmla="*/ 48 h 49"/>
                  <a:gd name="T36" fmla="*/ 21 w 34"/>
                  <a:gd name="T37" fmla="*/ 47 h 49"/>
                  <a:gd name="T38" fmla="*/ 26 w 34"/>
                  <a:gd name="T39" fmla="*/ 36 h 49"/>
                  <a:gd name="T40" fmla="*/ 31 w 34"/>
                  <a:gd name="T41" fmla="*/ 28 h 49"/>
                  <a:gd name="T42" fmla="*/ 34 w 34"/>
                  <a:gd name="T43" fmla="*/ 23 h 49"/>
                  <a:gd name="T44" fmla="*/ 31 w 34"/>
                  <a:gd name="T45" fmla="*/ 14 h 49"/>
                  <a:gd name="T46" fmla="*/ 26 w 34"/>
                  <a:gd name="T47" fmla="*/ 12 h 49"/>
                  <a:gd name="T48" fmla="*/ 26 w 34"/>
                  <a:gd name="T4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49">
                    <a:moveTo>
                      <a:pt x="26" y="12"/>
                    </a:moveTo>
                    <a:cubicBezTo>
                      <a:pt x="22" y="4"/>
                      <a:pt x="22" y="4"/>
                      <a:pt x="22" y="4"/>
                    </a:cubicBezTo>
                    <a:cubicBezTo>
                      <a:pt x="16" y="4"/>
                      <a:pt x="16" y="4"/>
                      <a:pt x="16" y="4"/>
                    </a:cubicBezTo>
                    <a:cubicBezTo>
                      <a:pt x="16" y="4"/>
                      <a:pt x="11" y="2"/>
                      <a:pt x="9" y="0"/>
                    </a:cubicBezTo>
                    <a:cubicBezTo>
                      <a:pt x="8" y="1"/>
                      <a:pt x="8" y="4"/>
                      <a:pt x="8" y="5"/>
                    </a:cubicBezTo>
                    <a:cubicBezTo>
                      <a:pt x="8" y="7"/>
                      <a:pt x="5" y="6"/>
                      <a:pt x="2" y="11"/>
                    </a:cubicBezTo>
                    <a:cubicBezTo>
                      <a:pt x="0" y="15"/>
                      <a:pt x="2" y="20"/>
                      <a:pt x="3" y="23"/>
                    </a:cubicBezTo>
                    <a:cubicBezTo>
                      <a:pt x="3" y="26"/>
                      <a:pt x="7" y="27"/>
                      <a:pt x="8" y="30"/>
                    </a:cubicBezTo>
                    <a:cubicBezTo>
                      <a:pt x="8" y="32"/>
                      <a:pt x="5" y="33"/>
                      <a:pt x="5" y="33"/>
                    </a:cubicBezTo>
                    <a:cubicBezTo>
                      <a:pt x="6" y="40"/>
                      <a:pt x="6" y="40"/>
                      <a:pt x="6" y="40"/>
                    </a:cubicBezTo>
                    <a:cubicBezTo>
                      <a:pt x="6" y="40"/>
                      <a:pt x="3" y="41"/>
                      <a:pt x="3" y="42"/>
                    </a:cubicBezTo>
                    <a:cubicBezTo>
                      <a:pt x="2" y="43"/>
                      <a:pt x="1" y="46"/>
                      <a:pt x="1" y="46"/>
                    </a:cubicBezTo>
                    <a:cubicBezTo>
                      <a:pt x="1" y="46"/>
                      <a:pt x="1" y="49"/>
                      <a:pt x="5" y="49"/>
                    </a:cubicBezTo>
                    <a:cubicBezTo>
                      <a:pt x="8" y="49"/>
                      <a:pt x="8" y="48"/>
                      <a:pt x="9" y="46"/>
                    </a:cubicBezTo>
                    <a:cubicBezTo>
                      <a:pt x="11" y="45"/>
                      <a:pt x="12" y="47"/>
                      <a:pt x="12" y="47"/>
                    </a:cubicBezTo>
                    <a:cubicBezTo>
                      <a:pt x="14" y="47"/>
                      <a:pt x="14" y="47"/>
                      <a:pt x="14" y="47"/>
                    </a:cubicBezTo>
                    <a:cubicBezTo>
                      <a:pt x="15" y="46"/>
                      <a:pt x="15" y="46"/>
                      <a:pt x="15" y="46"/>
                    </a:cubicBezTo>
                    <a:cubicBezTo>
                      <a:pt x="15" y="46"/>
                      <a:pt x="16" y="48"/>
                      <a:pt x="16" y="48"/>
                    </a:cubicBezTo>
                    <a:cubicBezTo>
                      <a:pt x="18" y="48"/>
                      <a:pt x="21" y="47"/>
                      <a:pt x="21" y="47"/>
                    </a:cubicBezTo>
                    <a:cubicBezTo>
                      <a:pt x="25" y="43"/>
                      <a:pt x="26" y="39"/>
                      <a:pt x="26" y="36"/>
                    </a:cubicBezTo>
                    <a:cubicBezTo>
                      <a:pt x="27" y="34"/>
                      <a:pt x="29" y="30"/>
                      <a:pt x="31" y="28"/>
                    </a:cubicBezTo>
                    <a:cubicBezTo>
                      <a:pt x="33" y="27"/>
                      <a:pt x="34" y="23"/>
                      <a:pt x="34" y="23"/>
                    </a:cubicBezTo>
                    <a:cubicBezTo>
                      <a:pt x="34" y="21"/>
                      <a:pt x="31" y="14"/>
                      <a:pt x="31" y="14"/>
                    </a:cubicBezTo>
                    <a:cubicBezTo>
                      <a:pt x="26" y="12"/>
                      <a:pt x="26" y="12"/>
                      <a:pt x="26" y="12"/>
                    </a:cubicBezTo>
                    <a:cubicBezTo>
                      <a:pt x="26" y="12"/>
                      <a:pt x="26" y="12"/>
                      <a:pt x="26" y="12"/>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grpSp>
        <p:grpSp>
          <p:nvGrpSpPr>
            <p:cNvPr id="181" name="Frankrijk">
              <a:extLst>
                <a:ext uri="{FF2B5EF4-FFF2-40B4-BE49-F238E27FC236}">
                  <a16:creationId xmlns:a16="http://schemas.microsoft.com/office/drawing/2014/main" id="{61C665E4-0B39-4E67-B144-CA77CCA9E7A0}"/>
                </a:ext>
              </a:extLst>
            </p:cNvPr>
            <p:cNvGrpSpPr>
              <a:grpSpLocks noChangeAspect="1"/>
            </p:cNvGrpSpPr>
            <p:nvPr/>
          </p:nvGrpSpPr>
          <p:grpSpPr bwMode="auto">
            <a:xfrm>
              <a:off x="5540275" y="1905196"/>
              <a:ext cx="408526" cy="349155"/>
              <a:chOff x="3158" y="1051"/>
              <a:chExt cx="289" cy="247"/>
            </a:xfrm>
            <a:grpFill/>
          </p:grpSpPr>
          <p:sp>
            <p:nvSpPr>
              <p:cNvPr id="201" name="Freeform 20">
                <a:extLst>
                  <a:ext uri="{FF2B5EF4-FFF2-40B4-BE49-F238E27FC236}">
                    <a16:creationId xmlns:a16="http://schemas.microsoft.com/office/drawing/2014/main" id="{4FAD4B9F-2434-4685-9D3C-21A1F0710F8D}"/>
                  </a:ext>
                </a:extLst>
              </p:cNvPr>
              <p:cNvSpPr>
                <a:spLocks/>
              </p:cNvSpPr>
              <p:nvPr/>
            </p:nvSpPr>
            <p:spPr bwMode="auto">
              <a:xfrm>
                <a:off x="3158" y="1051"/>
                <a:ext cx="287" cy="247"/>
              </a:xfrm>
              <a:custGeom>
                <a:avLst/>
                <a:gdLst>
                  <a:gd name="T0" fmla="*/ 127 w 134"/>
                  <a:gd name="T1" fmla="*/ 26 h 115"/>
                  <a:gd name="T2" fmla="*/ 121 w 134"/>
                  <a:gd name="T3" fmla="*/ 25 h 115"/>
                  <a:gd name="T4" fmla="*/ 118 w 134"/>
                  <a:gd name="T5" fmla="*/ 22 h 115"/>
                  <a:gd name="T6" fmla="*/ 114 w 134"/>
                  <a:gd name="T7" fmla="*/ 20 h 115"/>
                  <a:gd name="T8" fmla="*/ 110 w 134"/>
                  <a:gd name="T9" fmla="*/ 20 h 115"/>
                  <a:gd name="T10" fmla="*/ 106 w 134"/>
                  <a:gd name="T11" fmla="*/ 19 h 115"/>
                  <a:gd name="T12" fmla="*/ 100 w 134"/>
                  <a:gd name="T13" fmla="*/ 14 h 115"/>
                  <a:gd name="T14" fmla="*/ 94 w 134"/>
                  <a:gd name="T15" fmla="*/ 15 h 115"/>
                  <a:gd name="T16" fmla="*/ 87 w 134"/>
                  <a:gd name="T17" fmla="*/ 10 h 115"/>
                  <a:gd name="T18" fmla="*/ 82 w 134"/>
                  <a:gd name="T19" fmla="*/ 7 h 115"/>
                  <a:gd name="T20" fmla="*/ 80 w 134"/>
                  <a:gd name="T21" fmla="*/ 1 h 115"/>
                  <a:gd name="T22" fmla="*/ 66 w 134"/>
                  <a:gd name="T23" fmla="*/ 3 h 115"/>
                  <a:gd name="T24" fmla="*/ 67 w 134"/>
                  <a:gd name="T25" fmla="*/ 13 h 115"/>
                  <a:gd name="T26" fmla="*/ 53 w 134"/>
                  <a:gd name="T27" fmla="*/ 20 h 115"/>
                  <a:gd name="T28" fmla="*/ 47 w 134"/>
                  <a:gd name="T29" fmla="*/ 24 h 115"/>
                  <a:gd name="T30" fmla="*/ 38 w 134"/>
                  <a:gd name="T31" fmla="*/ 19 h 115"/>
                  <a:gd name="T32" fmla="*/ 36 w 134"/>
                  <a:gd name="T33" fmla="*/ 24 h 115"/>
                  <a:gd name="T34" fmla="*/ 26 w 134"/>
                  <a:gd name="T35" fmla="*/ 31 h 115"/>
                  <a:gd name="T36" fmla="*/ 19 w 134"/>
                  <a:gd name="T37" fmla="*/ 29 h 115"/>
                  <a:gd name="T38" fmla="*/ 3 w 134"/>
                  <a:gd name="T39" fmla="*/ 34 h 115"/>
                  <a:gd name="T40" fmla="*/ 1 w 134"/>
                  <a:gd name="T41" fmla="*/ 40 h 115"/>
                  <a:gd name="T42" fmla="*/ 9 w 134"/>
                  <a:gd name="T43" fmla="*/ 41 h 115"/>
                  <a:gd name="T44" fmla="*/ 22 w 134"/>
                  <a:gd name="T45" fmla="*/ 46 h 115"/>
                  <a:gd name="T46" fmla="*/ 31 w 134"/>
                  <a:gd name="T47" fmla="*/ 50 h 115"/>
                  <a:gd name="T48" fmla="*/ 32 w 134"/>
                  <a:gd name="T49" fmla="*/ 61 h 115"/>
                  <a:gd name="T50" fmla="*/ 37 w 134"/>
                  <a:gd name="T51" fmla="*/ 69 h 115"/>
                  <a:gd name="T52" fmla="*/ 42 w 134"/>
                  <a:gd name="T53" fmla="*/ 80 h 115"/>
                  <a:gd name="T54" fmla="*/ 36 w 134"/>
                  <a:gd name="T55" fmla="*/ 83 h 115"/>
                  <a:gd name="T56" fmla="*/ 29 w 134"/>
                  <a:gd name="T57" fmla="*/ 102 h 115"/>
                  <a:gd name="T58" fmla="*/ 33 w 134"/>
                  <a:gd name="T59" fmla="*/ 103 h 115"/>
                  <a:gd name="T60" fmla="*/ 38 w 134"/>
                  <a:gd name="T61" fmla="*/ 106 h 115"/>
                  <a:gd name="T62" fmla="*/ 45 w 134"/>
                  <a:gd name="T63" fmla="*/ 108 h 115"/>
                  <a:gd name="T64" fmla="*/ 51 w 134"/>
                  <a:gd name="T65" fmla="*/ 110 h 115"/>
                  <a:gd name="T66" fmla="*/ 54 w 134"/>
                  <a:gd name="T67" fmla="*/ 111 h 115"/>
                  <a:gd name="T68" fmla="*/ 59 w 134"/>
                  <a:gd name="T69" fmla="*/ 110 h 115"/>
                  <a:gd name="T70" fmla="*/ 62 w 134"/>
                  <a:gd name="T71" fmla="*/ 111 h 115"/>
                  <a:gd name="T72" fmla="*/ 67 w 134"/>
                  <a:gd name="T73" fmla="*/ 111 h 115"/>
                  <a:gd name="T74" fmla="*/ 68 w 134"/>
                  <a:gd name="T75" fmla="*/ 114 h 115"/>
                  <a:gd name="T76" fmla="*/ 73 w 134"/>
                  <a:gd name="T77" fmla="*/ 115 h 115"/>
                  <a:gd name="T78" fmla="*/ 77 w 134"/>
                  <a:gd name="T79" fmla="*/ 112 h 115"/>
                  <a:gd name="T80" fmla="*/ 78 w 134"/>
                  <a:gd name="T81" fmla="*/ 112 h 115"/>
                  <a:gd name="T82" fmla="*/ 93 w 134"/>
                  <a:gd name="T83" fmla="*/ 99 h 115"/>
                  <a:gd name="T84" fmla="*/ 104 w 134"/>
                  <a:gd name="T85" fmla="*/ 101 h 115"/>
                  <a:gd name="T86" fmla="*/ 117 w 134"/>
                  <a:gd name="T87" fmla="*/ 105 h 115"/>
                  <a:gd name="T88" fmla="*/ 126 w 134"/>
                  <a:gd name="T89" fmla="*/ 96 h 115"/>
                  <a:gd name="T90" fmla="*/ 128 w 134"/>
                  <a:gd name="T91" fmla="*/ 92 h 115"/>
                  <a:gd name="T92" fmla="*/ 123 w 134"/>
                  <a:gd name="T93" fmla="*/ 90 h 115"/>
                  <a:gd name="T94" fmla="*/ 121 w 134"/>
                  <a:gd name="T95" fmla="*/ 83 h 115"/>
                  <a:gd name="T96" fmla="*/ 119 w 134"/>
                  <a:gd name="T97" fmla="*/ 81 h 115"/>
                  <a:gd name="T98" fmla="*/ 119 w 134"/>
                  <a:gd name="T99" fmla="*/ 78 h 115"/>
                  <a:gd name="T100" fmla="*/ 121 w 134"/>
                  <a:gd name="T101" fmla="*/ 72 h 115"/>
                  <a:gd name="T102" fmla="*/ 122 w 134"/>
                  <a:gd name="T103" fmla="*/ 68 h 115"/>
                  <a:gd name="T104" fmla="*/ 120 w 134"/>
                  <a:gd name="T105" fmla="*/ 61 h 115"/>
                  <a:gd name="T106" fmla="*/ 112 w 134"/>
                  <a:gd name="T107" fmla="*/ 64 h 115"/>
                  <a:gd name="T108" fmla="*/ 112 w 134"/>
                  <a:gd name="T109" fmla="*/ 60 h 115"/>
                  <a:gd name="T110" fmla="*/ 117 w 134"/>
                  <a:gd name="T111" fmla="*/ 53 h 115"/>
                  <a:gd name="T112" fmla="*/ 122 w 134"/>
                  <a:gd name="T113" fmla="*/ 49 h 115"/>
                  <a:gd name="T114" fmla="*/ 127 w 134"/>
                  <a:gd name="T115" fmla="*/ 49 h 115"/>
                  <a:gd name="T116" fmla="*/ 127 w 134"/>
                  <a:gd name="T117" fmla="*/ 41 h 115"/>
                  <a:gd name="T118" fmla="*/ 130 w 134"/>
                  <a:gd name="T119" fmla="*/ 32 h 115"/>
                  <a:gd name="T120" fmla="*/ 134 w 134"/>
                  <a:gd name="T121" fmla="*/ 28 h 115"/>
                  <a:gd name="T122" fmla="*/ 127 w 134"/>
                  <a:gd name="T123"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 h="115">
                    <a:moveTo>
                      <a:pt x="127" y="27"/>
                    </a:moveTo>
                    <a:cubicBezTo>
                      <a:pt x="127" y="26"/>
                      <a:pt x="127" y="26"/>
                      <a:pt x="127" y="26"/>
                    </a:cubicBezTo>
                    <a:cubicBezTo>
                      <a:pt x="127" y="26"/>
                      <a:pt x="124" y="27"/>
                      <a:pt x="122" y="27"/>
                    </a:cubicBezTo>
                    <a:cubicBezTo>
                      <a:pt x="121" y="26"/>
                      <a:pt x="121" y="25"/>
                      <a:pt x="121" y="25"/>
                    </a:cubicBezTo>
                    <a:cubicBezTo>
                      <a:pt x="117" y="25"/>
                      <a:pt x="117" y="25"/>
                      <a:pt x="117" y="25"/>
                    </a:cubicBezTo>
                    <a:cubicBezTo>
                      <a:pt x="117" y="25"/>
                      <a:pt x="118" y="23"/>
                      <a:pt x="118" y="22"/>
                    </a:cubicBezTo>
                    <a:cubicBezTo>
                      <a:pt x="117" y="21"/>
                      <a:pt x="116" y="20"/>
                      <a:pt x="116" y="20"/>
                    </a:cubicBezTo>
                    <a:cubicBezTo>
                      <a:pt x="114" y="20"/>
                      <a:pt x="114" y="20"/>
                      <a:pt x="114" y="20"/>
                    </a:cubicBezTo>
                    <a:cubicBezTo>
                      <a:pt x="111" y="21"/>
                      <a:pt x="111" y="21"/>
                      <a:pt x="111" y="21"/>
                    </a:cubicBezTo>
                    <a:cubicBezTo>
                      <a:pt x="110" y="20"/>
                      <a:pt x="110" y="20"/>
                      <a:pt x="110" y="20"/>
                    </a:cubicBezTo>
                    <a:cubicBezTo>
                      <a:pt x="107" y="20"/>
                      <a:pt x="107" y="20"/>
                      <a:pt x="107" y="20"/>
                    </a:cubicBezTo>
                    <a:cubicBezTo>
                      <a:pt x="107" y="20"/>
                      <a:pt x="107" y="20"/>
                      <a:pt x="106" y="19"/>
                    </a:cubicBezTo>
                    <a:cubicBezTo>
                      <a:pt x="106" y="19"/>
                      <a:pt x="100" y="18"/>
                      <a:pt x="100" y="18"/>
                    </a:cubicBezTo>
                    <a:cubicBezTo>
                      <a:pt x="100" y="14"/>
                      <a:pt x="100" y="14"/>
                      <a:pt x="100" y="14"/>
                    </a:cubicBezTo>
                    <a:cubicBezTo>
                      <a:pt x="98" y="15"/>
                      <a:pt x="98" y="15"/>
                      <a:pt x="98" y="15"/>
                    </a:cubicBezTo>
                    <a:cubicBezTo>
                      <a:pt x="94" y="15"/>
                      <a:pt x="94" y="15"/>
                      <a:pt x="94" y="15"/>
                    </a:cubicBezTo>
                    <a:cubicBezTo>
                      <a:pt x="94" y="15"/>
                      <a:pt x="94" y="12"/>
                      <a:pt x="93" y="11"/>
                    </a:cubicBezTo>
                    <a:cubicBezTo>
                      <a:pt x="92" y="10"/>
                      <a:pt x="87" y="10"/>
                      <a:pt x="87" y="10"/>
                    </a:cubicBezTo>
                    <a:cubicBezTo>
                      <a:pt x="85" y="8"/>
                      <a:pt x="85" y="8"/>
                      <a:pt x="85" y="8"/>
                    </a:cubicBezTo>
                    <a:cubicBezTo>
                      <a:pt x="82" y="7"/>
                      <a:pt x="82" y="7"/>
                      <a:pt x="82" y="7"/>
                    </a:cubicBezTo>
                    <a:cubicBezTo>
                      <a:pt x="80" y="3"/>
                      <a:pt x="80" y="3"/>
                      <a:pt x="80" y="3"/>
                    </a:cubicBezTo>
                    <a:cubicBezTo>
                      <a:pt x="80" y="1"/>
                      <a:pt x="80" y="1"/>
                      <a:pt x="80" y="1"/>
                    </a:cubicBezTo>
                    <a:cubicBezTo>
                      <a:pt x="80" y="1"/>
                      <a:pt x="76" y="0"/>
                      <a:pt x="74" y="1"/>
                    </a:cubicBezTo>
                    <a:cubicBezTo>
                      <a:pt x="71" y="2"/>
                      <a:pt x="65" y="1"/>
                      <a:pt x="66" y="3"/>
                    </a:cubicBezTo>
                    <a:cubicBezTo>
                      <a:pt x="67" y="5"/>
                      <a:pt x="68" y="7"/>
                      <a:pt x="68" y="7"/>
                    </a:cubicBezTo>
                    <a:cubicBezTo>
                      <a:pt x="68" y="7"/>
                      <a:pt x="70" y="11"/>
                      <a:pt x="67" y="13"/>
                    </a:cubicBezTo>
                    <a:cubicBezTo>
                      <a:pt x="65" y="15"/>
                      <a:pt x="59" y="15"/>
                      <a:pt x="59" y="15"/>
                    </a:cubicBezTo>
                    <a:cubicBezTo>
                      <a:pt x="53" y="20"/>
                      <a:pt x="53" y="20"/>
                      <a:pt x="53" y="20"/>
                    </a:cubicBezTo>
                    <a:cubicBezTo>
                      <a:pt x="55" y="22"/>
                      <a:pt x="55" y="22"/>
                      <a:pt x="55" y="22"/>
                    </a:cubicBezTo>
                    <a:cubicBezTo>
                      <a:pt x="55" y="22"/>
                      <a:pt x="50" y="25"/>
                      <a:pt x="47" y="24"/>
                    </a:cubicBezTo>
                    <a:cubicBezTo>
                      <a:pt x="43" y="24"/>
                      <a:pt x="41" y="23"/>
                      <a:pt x="41" y="23"/>
                    </a:cubicBezTo>
                    <a:cubicBezTo>
                      <a:pt x="38" y="19"/>
                      <a:pt x="38" y="19"/>
                      <a:pt x="38" y="19"/>
                    </a:cubicBezTo>
                    <a:cubicBezTo>
                      <a:pt x="38" y="19"/>
                      <a:pt x="33" y="17"/>
                      <a:pt x="33" y="19"/>
                    </a:cubicBezTo>
                    <a:cubicBezTo>
                      <a:pt x="33" y="21"/>
                      <a:pt x="36" y="24"/>
                      <a:pt x="36" y="24"/>
                    </a:cubicBezTo>
                    <a:cubicBezTo>
                      <a:pt x="36" y="24"/>
                      <a:pt x="39" y="30"/>
                      <a:pt x="35" y="31"/>
                    </a:cubicBezTo>
                    <a:cubicBezTo>
                      <a:pt x="31" y="32"/>
                      <a:pt x="26" y="31"/>
                      <a:pt x="26" y="31"/>
                    </a:cubicBezTo>
                    <a:cubicBezTo>
                      <a:pt x="24" y="34"/>
                      <a:pt x="24" y="34"/>
                      <a:pt x="24" y="34"/>
                    </a:cubicBezTo>
                    <a:cubicBezTo>
                      <a:pt x="24" y="34"/>
                      <a:pt x="20" y="29"/>
                      <a:pt x="19" y="29"/>
                    </a:cubicBezTo>
                    <a:cubicBezTo>
                      <a:pt x="17" y="30"/>
                      <a:pt x="12" y="31"/>
                      <a:pt x="12" y="31"/>
                    </a:cubicBezTo>
                    <a:cubicBezTo>
                      <a:pt x="12" y="31"/>
                      <a:pt x="4" y="32"/>
                      <a:pt x="3" y="34"/>
                    </a:cubicBezTo>
                    <a:cubicBezTo>
                      <a:pt x="2" y="36"/>
                      <a:pt x="8" y="37"/>
                      <a:pt x="7" y="38"/>
                    </a:cubicBezTo>
                    <a:cubicBezTo>
                      <a:pt x="7" y="39"/>
                      <a:pt x="0" y="38"/>
                      <a:pt x="1" y="40"/>
                    </a:cubicBezTo>
                    <a:cubicBezTo>
                      <a:pt x="3" y="42"/>
                      <a:pt x="8" y="42"/>
                      <a:pt x="8" y="42"/>
                    </a:cubicBezTo>
                    <a:cubicBezTo>
                      <a:pt x="9" y="41"/>
                      <a:pt x="9" y="41"/>
                      <a:pt x="9" y="41"/>
                    </a:cubicBezTo>
                    <a:cubicBezTo>
                      <a:pt x="17" y="46"/>
                      <a:pt x="17" y="46"/>
                      <a:pt x="17" y="46"/>
                    </a:cubicBezTo>
                    <a:cubicBezTo>
                      <a:pt x="22" y="46"/>
                      <a:pt x="22" y="46"/>
                      <a:pt x="22" y="46"/>
                    </a:cubicBezTo>
                    <a:cubicBezTo>
                      <a:pt x="25" y="49"/>
                      <a:pt x="25" y="49"/>
                      <a:pt x="25" y="49"/>
                    </a:cubicBezTo>
                    <a:cubicBezTo>
                      <a:pt x="31" y="50"/>
                      <a:pt x="31" y="50"/>
                      <a:pt x="31" y="50"/>
                    </a:cubicBezTo>
                    <a:cubicBezTo>
                      <a:pt x="27" y="52"/>
                      <a:pt x="27" y="52"/>
                      <a:pt x="27" y="52"/>
                    </a:cubicBezTo>
                    <a:cubicBezTo>
                      <a:pt x="27" y="52"/>
                      <a:pt x="31" y="60"/>
                      <a:pt x="32" y="61"/>
                    </a:cubicBezTo>
                    <a:cubicBezTo>
                      <a:pt x="33" y="62"/>
                      <a:pt x="37" y="62"/>
                      <a:pt x="37" y="62"/>
                    </a:cubicBezTo>
                    <a:cubicBezTo>
                      <a:pt x="37" y="69"/>
                      <a:pt x="37" y="69"/>
                      <a:pt x="37" y="69"/>
                    </a:cubicBezTo>
                    <a:cubicBezTo>
                      <a:pt x="40" y="74"/>
                      <a:pt x="40" y="74"/>
                      <a:pt x="40" y="74"/>
                    </a:cubicBezTo>
                    <a:cubicBezTo>
                      <a:pt x="42" y="80"/>
                      <a:pt x="42" y="80"/>
                      <a:pt x="42" y="80"/>
                    </a:cubicBezTo>
                    <a:cubicBezTo>
                      <a:pt x="37" y="73"/>
                      <a:pt x="37" y="73"/>
                      <a:pt x="37" y="73"/>
                    </a:cubicBezTo>
                    <a:cubicBezTo>
                      <a:pt x="37" y="73"/>
                      <a:pt x="37" y="80"/>
                      <a:pt x="36" y="83"/>
                    </a:cubicBezTo>
                    <a:cubicBezTo>
                      <a:pt x="36" y="85"/>
                      <a:pt x="33" y="95"/>
                      <a:pt x="32" y="97"/>
                    </a:cubicBezTo>
                    <a:cubicBezTo>
                      <a:pt x="31" y="99"/>
                      <a:pt x="32" y="101"/>
                      <a:pt x="29" y="102"/>
                    </a:cubicBezTo>
                    <a:cubicBezTo>
                      <a:pt x="29" y="103"/>
                      <a:pt x="29" y="103"/>
                      <a:pt x="29" y="103"/>
                    </a:cubicBezTo>
                    <a:cubicBezTo>
                      <a:pt x="29" y="103"/>
                      <a:pt x="31" y="101"/>
                      <a:pt x="33" y="103"/>
                    </a:cubicBezTo>
                    <a:cubicBezTo>
                      <a:pt x="34" y="105"/>
                      <a:pt x="33" y="105"/>
                      <a:pt x="33" y="105"/>
                    </a:cubicBezTo>
                    <a:cubicBezTo>
                      <a:pt x="33" y="105"/>
                      <a:pt x="36" y="106"/>
                      <a:pt x="38" y="106"/>
                    </a:cubicBezTo>
                    <a:cubicBezTo>
                      <a:pt x="40" y="106"/>
                      <a:pt x="41" y="109"/>
                      <a:pt x="41" y="109"/>
                    </a:cubicBezTo>
                    <a:cubicBezTo>
                      <a:pt x="41" y="109"/>
                      <a:pt x="44" y="108"/>
                      <a:pt x="45" y="108"/>
                    </a:cubicBezTo>
                    <a:cubicBezTo>
                      <a:pt x="46" y="109"/>
                      <a:pt x="46" y="109"/>
                      <a:pt x="46" y="109"/>
                    </a:cubicBezTo>
                    <a:cubicBezTo>
                      <a:pt x="51" y="110"/>
                      <a:pt x="51" y="110"/>
                      <a:pt x="51" y="110"/>
                    </a:cubicBezTo>
                    <a:cubicBezTo>
                      <a:pt x="51" y="112"/>
                      <a:pt x="51" y="112"/>
                      <a:pt x="51" y="112"/>
                    </a:cubicBezTo>
                    <a:cubicBezTo>
                      <a:pt x="54" y="111"/>
                      <a:pt x="54" y="111"/>
                      <a:pt x="54" y="111"/>
                    </a:cubicBezTo>
                    <a:cubicBezTo>
                      <a:pt x="54" y="111"/>
                      <a:pt x="53" y="108"/>
                      <a:pt x="56" y="108"/>
                    </a:cubicBezTo>
                    <a:cubicBezTo>
                      <a:pt x="59" y="108"/>
                      <a:pt x="59" y="110"/>
                      <a:pt x="59" y="110"/>
                    </a:cubicBezTo>
                    <a:cubicBezTo>
                      <a:pt x="61" y="110"/>
                      <a:pt x="61" y="110"/>
                      <a:pt x="61" y="110"/>
                    </a:cubicBezTo>
                    <a:cubicBezTo>
                      <a:pt x="62" y="111"/>
                      <a:pt x="62" y="111"/>
                      <a:pt x="62" y="111"/>
                    </a:cubicBezTo>
                    <a:cubicBezTo>
                      <a:pt x="62" y="111"/>
                      <a:pt x="63" y="111"/>
                      <a:pt x="63" y="111"/>
                    </a:cubicBezTo>
                    <a:cubicBezTo>
                      <a:pt x="66" y="110"/>
                      <a:pt x="67" y="111"/>
                      <a:pt x="67" y="111"/>
                    </a:cubicBezTo>
                    <a:cubicBezTo>
                      <a:pt x="67" y="113"/>
                      <a:pt x="67" y="113"/>
                      <a:pt x="67" y="113"/>
                    </a:cubicBezTo>
                    <a:cubicBezTo>
                      <a:pt x="68" y="113"/>
                      <a:pt x="68" y="114"/>
                      <a:pt x="68" y="114"/>
                    </a:cubicBezTo>
                    <a:cubicBezTo>
                      <a:pt x="68" y="114"/>
                      <a:pt x="70" y="113"/>
                      <a:pt x="71" y="113"/>
                    </a:cubicBezTo>
                    <a:cubicBezTo>
                      <a:pt x="71" y="113"/>
                      <a:pt x="73" y="115"/>
                      <a:pt x="73" y="115"/>
                    </a:cubicBezTo>
                    <a:cubicBezTo>
                      <a:pt x="73" y="115"/>
                      <a:pt x="73" y="115"/>
                      <a:pt x="75" y="115"/>
                    </a:cubicBezTo>
                    <a:cubicBezTo>
                      <a:pt x="77" y="115"/>
                      <a:pt x="77" y="112"/>
                      <a:pt x="77" y="112"/>
                    </a:cubicBezTo>
                    <a:cubicBezTo>
                      <a:pt x="78" y="112"/>
                      <a:pt x="78" y="112"/>
                      <a:pt x="78" y="112"/>
                    </a:cubicBezTo>
                    <a:cubicBezTo>
                      <a:pt x="78" y="112"/>
                      <a:pt x="78" y="112"/>
                      <a:pt x="78" y="112"/>
                    </a:cubicBezTo>
                    <a:cubicBezTo>
                      <a:pt x="78" y="109"/>
                      <a:pt x="82" y="104"/>
                      <a:pt x="84" y="103"/>
                    </a:cubicBezTo>
                    <a:cubicBezTo>
                      <a:pt x="85" y="102"/>
                      <a:pt x="90" y="97"/>
                      <a:pt x="93" y="99"/>
                    </a:cubicBezTo>
                    <a:cubicBezTo>
                      <a:pt x="95" y="100"/>
                      <a:pt x="97" y="101"/>
                      <a:pt x="97" y="101"/>
                    </a:cubicBezTo>
                    <a:cubicBezTo>
                      <a:pt x="97" y="101"/>
                      <a:pt x="102" y="100"/>
                      <a:pt x="104" y="101"/>
                    </a:cubicBezTo>
                    <a:cubicBezTo>
                      <a:pt x="105" y="102"/>
                      <a:pt x="107" y="104"/>
                      <a:pt x="107" y="105"/>
                    </a:cubicBezTo>
                    <a:cubicBezTo>
                      <a:pt x="107" y="105"/>
                      <a:pt x="113" y="107"/>
                      <a:pt x="117" y="105"/>
                    </a:cubicBezTo>
                    <a:cubicBezTo>
                      <a:pt x="120" y="102"/>
                      <a:pt x="121" y="97"/>
                      <a:pt x="122" y="97"/>
                    </a:cubicBezTo>
                    <a:cubicBezTo>
                      <a:pt x="123" y="97"/>
                      <a:pt x="124" y="97"/>
                      <a:pt x="126" y="96"/>
                    </a:cubicBezTo>
                    <a:cubicBezTo>
                      <a:pt x="126" y="96"/>
                      <a:pt x="126" y="95"/>
                      <a:pt x="126" y="95"/>
                    </a:cubicBezTo>
                    <a:cubicBezTo>
                      <a:pt x="127" y="95"/>
                      <a:pt x="129" y="93"/>
                      <a:pt x="128" y="92"/>
                    </a:cubicBezTo>
                    <a:cubicBezTo>
                      <a:pt x="127" y="91"/>
                      <a:pt x="124" y="91"/>
                      <a:pt x="124" y="91"/>
                    </a:cubicBezTo>
                    <a:cubicBezTo>
                      <a:pt x="123" y="90"/>
                      <a:pt x="123" y="90"/>
                      <a:pt x="123" y="90"/>
                    </a:cubicBezTo>
                    <a:cubicBezTo>
                      <a:pt x="123" y="90"/>
                      <a:pt x="120" y="89"/>
                      <a:pt x="120" y="87"/>
                    </a:cubicBezTo>
                    <a:cubicBezTo>
                      <a:pt x="120" y="85"/>
                      <a:pt x="122" y="85"/>
                      <a:pt x="121" y="83"/>
                    </a:cubicBezTo>
                    <a:cubicBezTo>
                      <a:pt x="121" y="82"/>
                      <a:pt x="120" y="81"/>
                      <a:pt x="120" y="81"/>
                    </a:cubicBezTo>
                    <a:cubicBezTo>
                      <a:pt x="119" y="81"/>
                      <a:pt x="119" y="81"/>
                      <a:pt x="119" y="81"/>
                    </a:cubicBezTo>
                    <a:cubicBezTo>
                      <a:pt x="117" y="78"/>
                      <a:pt x="117" y="78"/>
                      <a:pt x="117" y="78"/>
                    </a:cubicBezTo>
                    <a:cubicBezTo>
                      <a:pt x="119" y="78"/>
                      <a:pt x="119" y="78"/>
                      <a:pt x="119" y="78"/>
                    </a:cubicBezTo>
                    <a:cubicBezTo>
                      <a:pt x="119" y="78"/>
                      <a:pt x="124" y="77"/>
                      <a:pt x="124" y="75"/>
                    </a:cubicBezTo>
                    <a:cubicBezTo>
                      <a:pt x="124" y="73"/>
                      <a:pt x="121" y="72"/>
                      <a:pt x="121" y="72"/>
                    </a:cubicBezTo>
                    <a:cubicBezTo>
                      <a:pt x="119" y="70"/>
                      <a:pt x="119" y="70"/>
                      <a:pt x="119" y="70"/>
                    </a:cubicBezTo>
                    <a:cubicBezTo>
                      <a:pt x="119" y="70"/>
                      <a:pt x="122" y="69"/>
                      <a:pt x="122" y="68"/>
                    </a:cubicBezTo>
                    <a:cubicBezTo>
                      <a:pt x="122" y="67"/>
                      <a:pt x="120" y="65"/>
                      <a:pt x="120" y="65"/>
                    </a:cubicBezTo>
                    <a:cubicBezTo>
                      <a:pt x="120" y="61"/>
                      <a:pt x="120" y="61"/>
                      <a:pt x="120" y="61"/>
                    </a:cubicBezTo>
                    <a:cubicBezTo>
                      <a:pt x="120" y="61"/>
                      <a:pt x="118" y="60"/>
                      <a:pt x="117" y="61"/>
                    </a:cubicBezTo>
                    <a:cubicBezTo>
                      <a:pt x="115" y="62"/>
                      <a:pt x="114" y="65"/>
                      <a:pt x="112" y="64"/>
                    </a:cubicBezTo>
                    <a:cubicBezTo>
                      <a:pt x="111" y="64"/>
                      <a:pt x="113" y="62"/>
                      <a:pt x="113" y="62"/>
                    </a:cubicBezTo>
                    <a:cubicBezTo>
                      <a:pt x="112" y="60"/>
                      <a:pt x="112" y="60"/>
                      <a:pt x="112" y="60"/>
                    </a:cubicBezTo>
                    <a:cubicBezTo>
                      <a:pt x="112" y="60"/>
                      <a:pt x="115" y="58"/>
                      <a:pt x="116" y="56"/>
                    </a:cubicBezTo>
                    <a:cubicBezTo>
                      <a:pt x="118" y="55"/>
                      <a:pt x="117" y="53"/>
                      <a:pt x="117" y="53"/>
                    </a:cubicBezTo>
                    <a:cubicBezTo>
                      <a:pt x="117" y="53"/>
                      <a:pt x="118" y="55"/>
                      <a:pt x="120" y="53"/>
                    </a:cubicBezTo>
                    <a:cubicBezTo>
                      <a:pt x="121" y="52"/>
                      <a:pt x="122" y="49"/>
                      <a:pt x="122" y="49"/>
                    </a:cubicBezTo>
                    <a:cubicBezTo>
                      <a:pt x="123" y="47"/>
                      <a:pt x="123" y="47"/>
                      <a:pt x="123" y="47"/>
                    </a:cubicBezTo>
                    <a:cubicBezTo>
                      <a:pt x="127" y="49"/>
                      <a:pt x="127" y="49"/>
                      <a:pt x="127" y="49"/>
                    </a:cubicBezTo>
                    <a:cubicBezTo>
                      <a:pt x="128" y="46"/>
                      <a:pt x="128" y="46"/>
                      <a:pt x="128" y="46"/>
                    </a:cubicBezTo>
                    <a:cubicBezTo>
                      <a:pt x="128" y="46"/>
                      <a:pt x="127" y="44"/>
                      <a:pt x="127" y="41"/>
                    </a:cubicBezTo>
                    <a:cubicBezTo>
                      <a:pt x="128" y="39"/>
                      <a:pt x="130" y="34"/>
                      <a:pt x="130" y="34"/>
                    </a:cubicBezTo>
                    <a:cubicBezTo>
                      <a:pt x="130" y="32"/>
                      <a:pt x="130" y="32"/>
                      <a:pt x="130" y="32"/>
                    </a:cubicBezTo>
                    <a:cubicBezTo>
                      <a:pt x="134" y="29"/>
                      <a:pt x="134" y="29"/>
                      <a:pt x="134" y="29"/>
                    </a:cubicBezTo>
                    <a:cubicBezTo>
                      <a:pt x="134" y="28"/>
                      <a:pt x="134" y="28"/>
                      <a:pt x="134" y="28"/>
                    </a:cubicBezTo>
                    <a:cubicBezTo>
                      <a:pt x="132" y="27"/>
                      <a:pt x="132" y="27"/>
                      <a:pt x="132" y="27"/>
                    </a:cubicBezTo>
                    <a:cubicBezTo>
                      <a:pt x="127" y="27"/>
                      <a:pt x="127" y="27"/>
                      <a:pt x="127" y="27"/>
                    </a:cubicBezTo>
                    <a:cubicBezTo>
                      <a:pt x="127" y="27"/>
                      <a:pt x="127" y="27"/>
                      <a:pt x="127" y="27"/>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202" name="Freeform 21">
                <a:extLst>
                  <a:ext uri="{FF2B5EF4-FFF2-40B4-BE49-F238E27FC236}">
                    <a16:creationId xmlns:a16="http://schemas.microsoft.com/office/drawing/2014/main" id="{38C2D50A-A746-4D3B-BABD-8241C7035158}"/>
                  </a:ext>
                </a:extLst>
              </p:cNvPr>
              <p:cNvSpPr>
                <a:spLocks/>
              </p:cNvSpPr>
              <p:nvPr/>
            </p:nvSpPr>
            <p:spPr bwMode="auto">
              <a:xfrm>
                <a:off x="3158" y="1051"/>
                <a:ext cx="289" cy="247"/>
              </a:xfrm>
              <a:custGeom>
                <a:avLst/>
                <a:gdLst>
                  <a:gd name="T0" fmla="*/ 128 w 135"/>
                  <a:gd name="T1" fmla="*/ 26 h 115"/>
                  <a:gd name="T2" fmla="*/ 122 w 135"/>
                  <a:gd name="T3" fmla="*/ 25 h 115"/>
                  <a:gd name="T4" fmla="*/ 118 w 135"/>
                  <a:gd name="T5" fmla="*/ 22 h 115"/>
                  <a:gd name="T6" fmla="*/ 114 w 135"/>
                  <a:gd name="T7" fmla="*/ 20 h 115"/>
                  <a:gd name="T8" fmla="*/ 111 w 135"/>
                  <a:gd name="T9" fmla="*/ 20 h 115"/>
                  <a:gd name="T10" fmla="*/ 107 w 135"/>
                  <a:gd name="T11" fmla="*/ 19 h 115"/>
                  <a:gd name="T12" fmla="*/ 101 w 135"/>
                  <a:gd name="T13" fmla="*/ 14 h 115"/>
                  <a:gd name="T14" fmla="*/ 95 w 135"/>
                  <a:gd name="T15" fmla="*/ 16 h 115"/>
                  <a:gd name="T16" fmla="*/ 88 w 135"/>
                  <a:gd name="T17" fmla="*/ 10 h 115"/>
                  <a:gd name="T18" fmla="*/ 82 w 135"/>
                  <a:gd name="T19" fmla="*/ 7 h 115"/>
                  <a:gd name="T20" fmla="*/ 81 w 135"/>
                  <a:gd name="T21" fmla="*/ 1 h 115"/>
                  <a:gd name="T22" fmla="*/ 67 w 135"/>
                  <a:gd name="T23" fmla="*/ 3 h 115"/>
                  <a:gd name="T24" fmla="*/ 68 w 135"/>
                  <a:gd name="T25" fmla="*/ 13 h 115"/>
                  <a:gd name="T26" fmla="*/ 53 w 135"/>
                  <a:gd name="T27" fmla="*/ 20 h 115"/>
                  <a:gd name="T28" fmla="*/ 47 w 135"/>
                  <a:gd name="T29" fmla="*/ 24 h 115"/>
                  <a:gd name="T30" fmla="*/ 38 w 135"/>
                  <a:gd name="T31" fmla="*/ 19 h 115"/>
                  <a:gd name="T32" fmla="*/ 36 w 135"/>
                  <a:gd name="T33" fmla="*/ 24 h 115"/>
                  <a:gd name="T34" fmla="*/ 26 w 135"/>
                  <a:gd name="T35" fmla="*/ 31 h 115"/>
                  <a:gd name="T36" fmla="*/ 19 w 135"/>
                  <a:gd name="T37" fmla="*/ 29 h 115"/>
                  <a:gd name="T38" fmla="*/ 3 w 135"/>
                  <a:gd name="T39" fmla="*/ 34 h 115"/>
                  <a:gd name="T40" fmla="*/ 1 w 135"/>
                  <a:gd name="T41" fmla="*/ 40 h 115"/>
                  <a:gd name="T42" fmla="*/ 9 w 135"/>
                  <a:gd name="T43" fmla="*/ 42 h 115"/>
                  <a:gd name="T44" fmla="*/ 22 w 135"/>
                  <a:gd name="T45" fmla="*/ 46 h 115"/>
                  <a:gd name="T46" fmla="*/ 31 w 135"/>
                  <a:gd name="T47" fmla="*/ 50 h 115"/>
                  <a:gd name="T48" fmla="*/ 32 w 135"/>
                  <a:gd name="T49" fmla="*/ 61 h 115"/>
                  <a:gd name="T50" fmla="*/ 37 w 135"/>
                  <a:gd name="T51" fmla="*/ 69 h 115"/>
                  <a:gd name="T52" fmla="*/ 43 w 135"/>
                  <a:gd name="T53" fmla="*/ 80 h 115"/>
                  <a:gd name="T54" fmla="*/ 37 w 135"/>
                  <a:gd name="T55" fmla="*/ 83 h 115"/>
                  <a:gd name="T56" fmla="*/ 29 w 135"/>
                  <a:gd name="T57" fmla="*/ 102 h 115"/>
                  <a:gd name="T58" fmla="*/ 33 w 135"/>
                  <a:gd name="T59" fmla="*/ 103 h 115"/>
                  <a:gd name="T60" fmla="*/ 38 w 135"/>
                  <a:gd name="T61" fmla="*/ 106 h 115"/>
                  <a:gd name="T62" fmla="*/ 45 w 135"/>
                  <a:gd name="T63" fmla="*/ 108 h 115"/>
                  <a:gd name="T64" fmla="*/ 51 w 135"/>
                  <a:gd name="T65" fmla="*/ 110 h 115"/>
                  <a:gd name="T66" fmla="*/ 55 w 135"/>
                  <a:gd name="T67" fmla="*/ 111 h 115"/>
                  <a:gd name="T68" fmla="*/ 60 w 135"/>
                  <a:gd name="T69" fmla="*/ 110 h 115"/>
                  <a:gd name="T70" fmla="*/ 62 w 135"/>
                  <a:gd name="T71" fmla="*/ 111 h 115"/>
                  <a:gd name="T72" fmla="*/ 67 w 135"/>
                  <a:gd name="T73" fmla="*/ 111 h 115"/>
                  <a:gd name="T74" fmla="*/ 69 w 135"/>
                  <a:gd name="T75" fmla="*/ 114 h 115"/>
                  <a:gd name="T76" fmla="*/ 73 w 135"/>
                  <a:gd name="T77" fmla="*/ 115 h 115"/>
                  <a:gd name="T78" fmla="*/ 77 w 135"/>
                  <a:gd name="T79" fmla="*/ 113 h 115"/>
                  <a:gd name="T80" fmla="*/ 79 w 135"/>
                  <a:gd name="T81" fmla="*/ 112 h 115"/>
                  <a:gd name="T82" fmla="*/ 93 w 135"/>
                  <a:gd name="T83" fmla="*/ 99 h 115"/>
                  <a:gd name="T84" fmla="*/ 104 w 135"/>
                  <a:gd name="T85" fmla="*/ 101 h 115"/>
                  <a:gd name="T86" fmla="*/ 117 w 135"/>
                  <a:gd name="T87" fmla="*/ 105 h 115"/>
                  <a:gd name="T88" fmla="*/ 126 w 135"/>
                  <a:gd name="T89" fmla="*/ 97 h 115"/>
                  <a:gd name="T90" fmla="*/ 129 w 135"/>
                  <a:gd name="T91" fmla="*/ 92 h 115"/>
                  <a:gd name="T92" fmla="*/ 124 w 135"/>
                  <a:gd name="T93" fmla="*/ 90 h 115"/>
                  <a:gd name="T94" fmla="*/ 122 w 135"/>
                  <a:gd name="T95" fmla="*/ 83 h 115"/>
                  <a:gd name="T96" fmla="*/ 119 w 135"/>
                  <a:gd name="T97" fmla="*/ 81 h 115"/>
                  <a:gd name="T98" fmla="*/ 120 w 135"/>
                  <a:gd name="T99" fmla="*/ 78 h 115"/>
                  <a:gd name="T100" fmla="*/ 122 w 135"/>
                  <a:gd name="T101" fmla="*/ 72 h 115"/>
                  <a:gd name="T102" fmla="*/ 123 w 135"/>
                  <a:gd name="T103" fmla="*/ 68 h 115"/>
                  <a:gd name="T104" fmla="*/ 121 w 135"/>
                  <a:gd name="T105" fmla="*/ 61 h 115"/>
                  <a:gd name="T106" fmla="*/ 113 w 135"/>
                  <a:gd name="T107" fmla="*/ 65 h 115"/>
                  <a:gd name="T108" fmla="*/ 112 w 135"/>
                  <a:gd name="T109" fmla="*/ 60 h 115"/>
                  <a:gd name="T110" fmla="*/ 118 w 135"/>
                  <a:gd name="T111" fmla="*/ 53 h 115"/>
                  <a:gd name="T112" fmla="*/ 123 w 135"/>
                  <a:gd name="T113" fmla="*/ 49 h 115"/>
                  <a:gd name="T114" fmla="*/ 127 w 135"/>
                  <a:gd name="T115" fmla="*/ 49 h 115"/>
                  <a:gd name="T116" fmla="*/ 128 w 135"/>
                  <a:gd name="T117" fmla="*/ 42 h 115"/>
                  <a:gd name="T118" fmla="*/ 131 w 135"/>
                  <a:gd name="T119" fmla="*/ 32 h 115"/>
                  <a:gd name="T120" fmla="*/ 135 w 135"/>
                  <a:gd name="T121" fmla="*/ 28 h 115"/>
                  <a:gd name="T122" fmla="*/ 128 w 135"/>
                  <a:gd name="T123"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 h="115">
                    <a:moveTo>
                      <a:pt x="128" y="27"/>
                    </a:moveTo>
                    <a:cubicBezTo>
                      <a:pt x="128" y="26"/>
                      <a:pt x="128" y="26"/>
                      <a:pt x="128" y="26"/>
                    </a:cubicBezTo>
                    <a:cubicBezTo>
                      <a:pt x="128" y="26"/>
                      <a:pt x="125" y="27"/>
                      <a:pt x="123" y="27"/>
                    </a:cubicBezTo>
                    <a:cubicBezTo>
                      <a:pt x="122" y="26"/>
                      <a:pt x="122" y="25"/>
                      <a:pt x="122" y="25"/>
                    </a:cubicBezTo>
                    <a:cubicBezTo>
                      <a:pt x="118" y="25"/>
                      <a:pt x="118" y="25"/>
                      <a:pt x="118" y="25"/>
                    </a:cubicBezTo>
                    <a:cubicBezTo>
                      <a:pt x="118" y="25"/>
                      <a:pt x="119" y="23"/>
                      <a:pt x="118" y="22"/>
                    </a:cubicBezTo>
                    <a:cubicBezTo>
                      <a:pt x="118" y="21"/>
                      <a:pt x="117" y="20"/>
                      <a:pt x="117" y="20"/>
                    </a:cubicBezTo>
                    <a:cubicBezTo>
                      <a:pt x="114" y="20"/>
                      <a:pt x="114" y="20"/>
                      <a:pt x="114" y="20"/>
                    </a:cubicBezTo>
                    <a:cubicBezTo>
                      <a:pt x="112" y="21"/>
                      <a:pt x="112" y="21"/>
                      <a:pt x="112" y="21"/>
                    </a:cubicBezTo>
                    <a:cubicBezTo>
                      <a:pt x="111" y="20"/>
                      <a:pt x="111" y="20"/>
                      <a:pt x="111" y="20"/>
                    </a:cubicBezTo>
                    <a:cubicBezTo>
                      <a:pt x="107" y="20"/>
                      <a:pt x="107" y="20"/>
                      <a:pt x="107" y="20"/>
                    </a:cubicBezTo>
                    <a:cubicBezTo>
                      <a:pt x="107" y="20"/>
                      <a:pt x="107" y="20"/>
                      <a:pt x="107" y="19"/>
                    </a:cubicBezTo>
                    <a:cubicBezTo>
                      <a:pt x="106" y="19"/>
                      <a:pt x="101" y="18"/>
                      <a:pt x="101" y="18"/>
                    </a:cubicBezTo>
                    <a:cubicBezTo>
                      <a:pt x="101" y="14"/>
                      <a:pt x="101" y="14"/>
                      <a:pt x="101" y="14"/>
                    </a:cubicBezTo>
                    <a:cubicBezTo>
                      <a:pt x="98" y="16"/>
                      <a:pt x="98" y="16"/>
                      <a:pt x="98" y="16"/>
                    </a:cubicBezTo>
                    <a:cubicBezTo>
                      <a:pt x="95" y="16"/>
                      <a:pt x="95" y="16"/>
                      <a:pt x="95" y="16"/>
                    </a:cubicBezTo>
                    <a:cubicBezTo>
                      <a:pt x="95" y="16"/>
                      <a:pt x="95" y="12"/>
                      <a:pt x="93" y="11"/>
                    </a:cubicBezTo>
                    <a:cubicBezTo>
                      <a:pt x="92" y="10"/>
                      <a:pt x="88" y="10"/>
                      <a:pt x="88" y="10"/>
                    </a:cubicBezTo>
                    <a:cubicBezTo>
                      <a:pt x="86" y="8"/>
                      <a:pt x="86" y="8"/>
                      <a:pt x="86" y="8"/>
                    </a:cubicBezTo>
                    <a:cubicBezTo>
                      <a:pt x="82" y="7"/>
                      <a:pt x="82" y="7"/>
                      <a:pt x="82" y="7"/>
                    </a:cubicBezTo>
                    <a:cubicBezTo>
                      <a:pt x="81" y="3"/>
                      <a:pt x="81" y="3"/>
                      <a:pt x="81" y="3"/>
                    </a:cubicBezTo>
                    <a:cubicBezTo>
                      <a:pt x="81" y="1"/>
                      <a:pt x="81" y="1"/>
                      <a:pt x="81" y="1"/>
                    </a:cubicBezTo>
                    <a:cubicBezTo>
                      <a:pt x="81" y="1"/>
                      <a:pt x="77" y="0"/>
                      <a:pt x="74" y="1"/>
                    </a:cubicBezTo>
                    <a:cubicBezTo>
                      <a:pt x="72" y="2"/>
                      <a:pt x="66" y="1"/>
                      <a:pt x="67" y="3"/>
                    </a:cubicBezTo>
                    <a:cubicBezTo>
                      <a:pt x="68" y="5"/>
                      <a:pt x="69" y="7"/>
                      <a:pt x="69" y="7"/>
                    </a:cubicBezTo>
                    <a:cubicBezTo>
                      <a:pt x="69" y="7"/>
                      <a:pt x="70" y="11"/>
                      <a:pt x="68" y="13"/>
                    </a:cubicBezTo>
                    <a:cubicBezTo>
                      <a:pt x="65" y="15"/>
                      <a:pt x="60" y="15"/>
                      <a:pt x="60" y="15"/>
                    </a:cubicBezTo>
                    <a:cubicBezTo>
                      <a:pt x="53" y="20"/>
                      <a:pt x="53" y="20"/>
                      <a:pt x="53" y="20"/>
                    </a:cubicBezTo>
                    <a:cubicBezTo>
                      <a:pt x="56" y="22"/>
                      <a:pt x="56" y="22"/>
                      <a:pt x="56" y="22"/>
                    </a:cubicBezTo>
                    <a:cubicBezTo>
                      <a:pt x="56" y="22"/>
                      <a:pt x="51" y="25"/>
                      <a:pt x="47" y="24"/>
                    </a:cubicBezTo>
                    <a:cubicBezTo>
                      <a:pt x="43" y="24"/>
                      <a:pt x="41" y="23"/>
                      <a:pt x="41" y="23"/>
                    </a:cubicBezTo>
                    <a:cubicBezTo>
                      <a:pt x="38" y="19"/>
                      <a:pt x="38" y="19"/>
                      <a:pt x="38" y="19"/>
                    </a:cubicBezTo>
                    <a:cubicBezTo>
                      <a:pt x="38" y="19"/>
                      <a:pt x="33" y="17"/>
                      <a:pt x="33" y="19"/>
                    </a:cubicBezTo>
                    <a:cubicBezTo>
                      <a:pt x="34" y="21"/>
                      <a:pt x="36" y="24"/>
                      <a:pt x="36" y="24"/>
                    </a:cubicBezTo>
                    <a:cubicBezTo>
                      <a:pt x="36" y="24"/>
                      <a:pt x="40" y="30"/>
                      <a:pt x="35" y="31"/>
                    </a:cubicBezTo>
                    <a:cubicBezTo>
                      <a:pt x="31" y="32"/>
                      <a:pt x="26" y="31"/>
                      <a:pt x="26" y="31"/>
                    </a:cubicBezTo>
                    <a:cubicBezTo>
                      <a:pt x="24" y="34"/>
                      <a:pt x="24" y="34"/>
                      <a:pt x="24" y="34"/>
                    </a:cubicBezTo>
                    <a:cubicBezTo>
                      <a:pt x="24" y="34"/>
                      <a:pt x="20" y="29"/>
                      <a:pt x="19" y="29"/>
                    </a:cubicBezTo>
                    <a:cubicBezTo>
                      <a:pt x="17" y="30"/>
                      <a:pt x="12" y="31"/>
                      <a:pt x="12" y="31"/>
                    </a:cubicBezTo>
                    <a:cubicBezTo>
                      <a:pt x="12" y="31"/>
                      <a:pt x="4" y="32"/>
                      <a:pt x="3" y="34"/>
                    </a:cubicBezTo>
                    <a:cubicBezTo>
                      <a:pt x="2" y="36"/>
                      <a:pt x="8" y="37"/>
                      <a:pt x="7" y="38"/>
                    </a:cubicBezTo>
                    <a:cubicBezTo>
                      <a:pt x="7" y="39"/>
                      <a:pt x="0" y="38"/>
                      <a:pt x="1" y="40"/>
                    </a:cubicBezTo>
                    <a:cubicBezTo>
                      <a:pt x="3" y="42"/>
                      <a:pt x="8" y="43"/>
                      <a:pt x="8" y="43"/>
                    </a:cubicBezTo>
                    <a:cubicBezTo>
                      <a:pt x="9" y="42"/>
                      <a:pt x="9" y="42"/>
                      <a:pt x="9" y="42"/>
                    </a:cubicBezTo>
                    <a:cubicBezTo>
                      <a:pt x="17" y="46"/>
                      <a:pt x="17" y="46"/>
                      <a:pt x="17" y="46"/>
                    </a:cubicBezTo>
                    <a:cubicBezTo>
                      <a:pt x="22" y="46"/>
                      <a:pt x="22" y="46"/>
                      <a:pt x="22" y="46"/>
                    </a:cubicBezTo>
                    <a:cubicBezTo>
                      <a:pt x="25" y="49"/>
                      <a:pt x="25" y="49"/>
                      <a:pt x="25" y="49"/>
                    </a:cubicBezTo>
                    <a:cubicBezTo>
                      <a:pt x="31" y="50"/>
                      <a:pt x="31" y="50"/>
                      <a:pt x="31" y="50"/>
                    </a:cubicBezTo>
                    <a:cubicBezTo>
                      <a:pt x="27" y="52"/>
                      <a:pt x="27" y="52"/>
                      <a:pt x="27" y="52"/>
                    </a:cubicBezTo>
                    <a:cubicBezTo>
                      <a:pt x="27" y="52"/>
                      <a:pt x="31" y="60"/>
                      <a:pt x="32" y="61"/>
                    </a:cubicBezTo>
                    <a:cubicBezTo>
                      <a:pt x="33" y="62"/>
                      <a:pt x="38" y="62"/>
                      <a:pt x="38" y="62"/>
                    </a:cubicBezTo>
                    <a:cubicBezTo>
                      <a:pt x="37" y="69"/>
                      <a:pt x="37" y="69"/>
                      <a:pt x="37" y="69"/>
                    </a:cubicBezTo>
                    <a:cubicBezTo>
                      <a:pt x="40" y="74"/>
                      <a:pt x="40" y="74"/>
                      <a:pt x="40" y="74"/>
                    </a:cubicBezTo>
                    <a:cubicBezTo>
                      <a:pt x="43" y="80"/>
                      <a:pt x="43" y="80"/>
                      <a:pt x="43" y="80"/>
                    </a:cubicBezTo>
                    <a:cubicBezTo>
                      <a:pt x="37" y="73"/>
                      <a:pt x="37" y="73"/>
                      <a:pt x="37" y="73"/>
                    </a:cubicBezTo>
                    <a:cubicBezTo>
                      <a:pt x="37" y="73"/>
                      <a:pt x="37" y="80"/>
                      <a:pt x="37" y="83"/>
                    </a:cubicBezTo>
                    <a:cubicBezTo>
                      <a:pt x="36" y="85"/>
                      <a:pt x="34" y="95"/>
                      <a:pt x="32" y="97"/>
                    </a:cubicBezTo>
                    <a:cubicBezTo>
                      <a:pt x="31" y="99"/>
                      <a:pt x="32" y="101"/>
                      <a:pt x="29" y="102"/>
                    </a:cubicBezTo>
                    <a:cubicBezTo>
                      <a:pt x="29" y="103"/>
                      <a:pt x="29" y="103"/>
                      <a:pt x="29" y="103"/>
                    </a:cubicBezTo>
                    <a:cubicBezTo>
                      <a:pt x="29" y="103"/>
                      <a:pt x="31" y="101"/>
                      <a:pt x="33" y="103"/>
                    </a:cubicBezTo>
                    <a:cubicBezTo>
                      <a:pt x="34" y="105"/>
                      <a:pt x="33" y="105"/>
                      <a:pt x="33" y="105"/>
                    </a:cubicBezTo>
                    <a:cubicBezTo>
                      <a:pt x="33" y="105"/>
                      <a:pt x="36" y="106"/>
                      <a:pt x="38" y="106"/>
                    </a:cubicBezTo>
                    <a:cubicBezTo>
                      <a:pt x="40" y="106"/>
                      <a:pt x="41" y="109"/>
                      <a:pt x="41" y="109"/>
                    </a:cubicBezTo>
                    <a:cubicBezTo>
                      <a:pt x="41" y="109"/>
                      <a:pt x="44" y="108"/>
                      <a:pt x="45" y="108"/>
                    </a:cubicBezTo>
                    <a:cubicBezTo>
                      <a:pt x="46" y="109"/>
                      <a:pt x="46" y="109"/>
                      <a:pt x="46" y="109"/>
                    </a:cubicBezTo>
                    <a:cubicBezTo>
                      <a:pt x="51" y="110"/>
                      <a:pt x="51" y="110"/>
                      <a:pt x="51" y="110"/>
                    </a:cubicBezTo>
                    <a:cubicBezTo>
                      <a:pt x="51" y="112"/>
                      <a:pt x="51" y="112"/>
                      <a:pt x="51" y="112"/>
                    </a:cubicBezTo>
                    <a:cubicBezTo>
                      <a:pt x="55" y="111"/>
                      <a:pt x="55" y="111"/>
                      <a:pt x="55" y="111"/>
                    </a:cubicBezTo>
                    <a:cubicBezTo>
                      <a:pt x="55" y="111"/>
                      <a:pt x="53" y="108"/>
                      <a:pt x="56" y="108"/>
                    </a:cubicBezTo>
                    <a:cubicBezTo>
                      <a:pt x="60" y="108"/>
                      <a:pt x="60" y="110"/>
                      <a:pt x="60" y="110"/>
                    </a:cubicBezTo>
                    <a:cubicBezTo>
                      <a:pt x="62" y="110"/>
                      <a:pt x="62" y="110"/>
                      <a:pt x="62" y="110"/>
                    </a:cubicBezTo>
                    <a:cubicBezTo>
                      <a:pt x="62" y="111"/>
                      <a:pt x="62" y="111"/>
                      <a:pt x="62" y="111"/>
                    </a:cubicBezTo>
                    <a:cubicBezTo>
                      <a:pt x="63" y="111"/>
                      <a:pt x="63" y="111"/>
                      <a:pt x="64" y="111"/>
                    </a:cubicBezTo>
                    <a:cubicBezTo>
                      <a:pt x="66" y="110"/>
                      <a:pt x="67" y="111"/>
                      <a:pt x="67" y="111"/>
                    </a:cubicBezTo>
                    <a:cubicBezTo>
                      <a:pt x="67" y="113"/>
                      <a:pt x="67" y="113"/>
                      <a:pt x="67" y="113"/>
                    </a:cubicBezTo>
                    <a:cubicBezTo>
                      <a:pt x="68" y="113"/>
                      <a:pt x="69" y="114"/>
                      <a:pt x="69" y="114"/>
                    </a:cubicBezTo>
                    <a:cubicBezTo>
                      <a:pt x="69" y="114"/>
                      <a:pt x="70" y="114"/>
                      <a:pt x="71" y="113"/>
                    </a:cubicBezTo>
                    <a:cubicBezTo>
                      <a:pt x="72" y="113"/>
                      <a:pt x="73" y="115"/>
                      <a:pt x="73" y="115"/>
                    </a:cubicBezTo>
                    <a:cubicBezTo>
                      <a:pt x="73" y="115"/>
                      <a:pt x="74" y="115"/>
                      <a:pt x="75" y="115"/>
                    </a:cubicBezTo>
                    <a:cubicBezTo>
                      <a:pt x="77" y="115"/>
                      <a:pt x="77" y="113"/>
                      <a:pt x="77" y="113"/>
                    </a:cubicBezTo>
                    <a:cubicBezTo>
                      <a:pt x="79" y="113"/>
                      <a:pt x="79" y="113"/>
                      <a:pt x="79" y="113"/>
                    </a:cubicBezTo>
                    <a:cubicBezTo>
                      <a:pt x="79" y="112"/>
                      <a:pt x="79" y="112"/>
                      <a:pt x="79" y="112"/>
                    </a:cubicBezTo>
                    <a:cubicBezTo>
                      <a:pt x="79" y="109"/>
                      <a:pt x="82" y="104"/>
                      <a:pt x="84" y="103"/>
                    </a:cubicBezTo>
                    <a:cubicBezTo>
                      <a:pt x="86" y="102"/>
                      <a:pt x="91" y="98"/>
                      <a:pt x="93" y="99"/>
                    </a:cubicBezTo>
                    <a:cubicBezTo>
                      <a:pt x="95" y="100"/>
                      <a:pt x="97" y="101"/>
                      <a:pt x="97" y="101"/>
                    </a:cubicBezTo>
                    <a:cubicBezTo>
                      <a:pt x="97" y="101"/>
                      <a:pt x="103" y="100"/>
                      <a:pt x="104" y="101"/>
                    </a:cubicBezTo>
                    <a:cubicBezTo>
                      <a:pt x="106" y="102"/>
                      <a:pt x="107" y="104"/>
                      <a:pt x="108" y="105"/>
                    </a:cubicBezTo>
                    <a:cubicBezTo>
                      <a:pt x="108" y="105"/>
                      <a:pt x="114" y="107"/>
                      <a:pt x="117" y="105"/>
                    </a:cubicBezTo>
                    <a:cubicBezTo>
                      <a:pt x="121" y="102"/>
                      <a:pt x="122" y="98"/>
                      <a:pt x="123" y="97"/>
                    </a:cubicBezTo>
                    <a:cubicBezTo>
                      <a:pt x="124" y="97"/>
                      <a:pt x="125" y="97"/>
                      <a:pt x="126" y="97"/>
                    </a:cubicBezTo>
                    <a:cubicBezTo>
                      <a:pt x="126" y="96"/>
                      <a:pt x="127" y="95"/>
                      <a:pt x="127" y="95"/>
                    </a:cubicBezTo>
                    <a:cubicBezTo>
                      <a:pt x="128" y="95"/>
                      <a:pt x="130" y="93"/>
                      <a:pt x="129" y="92"/>
                    </a:cubicBezTo>
                    <a:cubicBezTo>
                      <a:pt x="128" y="91"/>
                      <a:pt x="125" y="91"/>
                      <a:pt x="125" y="91"/>
                    </a:cubicBezTo>
                    <a:cubicBezTo>
                      <a:pt x="124" y="90"/>
                      <a:pt x="124" y="90"/>
                      <a:pt x="124" y="90"/>
                    </a:cubicBezTo>
                    <a:cubicBezTo>
                      <a:pt x="124" y="90"/>
                      <a:pt x="121" y="90"/>
                      <a:pt x="121" y="87"/>
                    </a:cubicBezTo>
                    <a:cubicBezTo>
                      <a:pt x="121" y="85"/>
                      <a:pt x="123" y="85"/>
                      <a:pt x="122" y="83"/>
                    </a:cubicBezTo>
                    <a:cubicBezTo>
                      <a:pt x="122" y="82"/>
                      <a:pt x="121" y="81"/>
                      <a:pt x="121" y="81"/>
                    </a:cubicBezTo>
                    <a:cubicBezTo>
                      <a:pt x="119" y="81"/>
                      <a:pt x="119" y="81"/>
                      <a:pt x="119" y="81"/>
                    </a:cubicBezTo>
                    <a:cubicBezTo>
                      <a:pt x="118" y="78"/>
                      <a:pt x="118" y="78"/>
                      <a:pt x="118" y="78"/>
                    </a:cubicBezTo>
                    <a:cubicBezTo>
                      <a:pt x="120" y="78"/>
                      <a:pt x="120" y="78"/>
                      <a:pt x="120" y="78"/>
                    </a:cubicBezTo>
                    <a:cubicBezTo>
                      <a:pt x="120" y="78"/>
                      <a:pt x="125" y="77"/>
                      <a:pt x="125" y="75"/>
                    </a:cubicBezTo>
                    <a:cubicBezTo>
                      <a:pt x="125" y="73"/>
                      <a:pt x="122" y="72"/>
                      <a:pt x="122" y="72"/>
                    </a:cubicBezTo>
                    <a:cubicBezTo>
                      <a:pt x="120" y="70"/>
                      <a:pt x="120" y="70"/>
                      <a:pt x="120" y="70"/>
                    </a:cubicBezTo>
                    <a:cubicBezTo>
                      <a:pt x="120" y="70"/>
                      <a:pt x="123" y="69"/>
                      <a:pt x="123" y="68"/>
                    </a:cubicBezTo>
                    <a:cubicBezTo>
                      <a:pt x="123" y="67"/>
                      <a:pt x="121" y="66"/>
                      <a:pt x="121" y="66"/>
                    </a:cubicBezTo>
                    <a:cubicBezTo>
                      <a:pt x="121" y="61"/>
                      <a:pt x="121" y="61"/>
                      <a:pt x="121" y="61"/>
                    </a:cubicBezTo>
                    <a:cubicBezTo>
                      <a:pt x="121" y="61"/>
                      <a:pt x="119" y="60"/>
                      <a:pt x="117" y="61"/>
                    </a:cubicBezTo>
                    <a:cubicBezTo>
                      <a:pt x="116" y="62"/>
                      <a:pt x="114" y="65"/>
                      <a:pt x="113" y="65"/>
                    </a:cubicBezTo>
                    <a:cubicBezTo>
                      <a:pt x="111" y="64"/>
                      <a:pt x="114" y="62"/>
                      <a:pt x="114" y="62"/>
                    </a:cubicBezTo>
                    <a:cubicBezTo>
                      <a:pt x="112" y="60"/>
                      <a:pt x="112" y="60"/>
                      <a:pt x="112" y="60"/>
                    </a:cubicBezTo>
                    <a:cubicBezTo>
                      <a:pt x="112" y="60"/>
                      <a:pt x="115" y="58"/>
                      <a:pt x="117" y="56"/>
                    </a:cubicBezTo>
                    <a:cubicBezTo>
                      <a:pt x="118" y="55"/>
                      <a:pt x="118" y="53"/>
                      <a:pt x="118" y="53"/>
                    </a:cubicBezTo>
                    <a:cubicBezTo>
                      <a:pt x="118" y="53"/>
                      <a:pt x="119" y="55"/>
                      <a:pt x="120" y="53"/>
                    </a:cubicBezTo>
                    <a:cubicBezTo>
                      <a:pt x="122" y="52"/>
                      <a:pt x="123" y="49"/>
                      <a:pt x="123" y="49"/>
                    </a:cubicBezTo>
                    <a:cubicBezTo>
                      <a:pt x="124" y="47"/>
                      <a:pt x="124" y="47"/>
                      <a:pt x="124" y="47"/>
                    </a:cubicBezTo>
                    <a:cubicBezTo>
                      <a:pt x="127" y="49"/>
                      <a:pt x="127" y="49"/>
                      <a:pt x="127" y="49"/>
                    </a:cubicBezTo>
                    <a:cubicBezTo>
                      <a:pt x="129" y="46"/>
                      <a:pt x="129" y="46"/>
                      <a:pt x="129" y="46"/>
                    </a:cubicBezTo>
                    <a:cubicBezTo>
                      <a:pt x="129" y="46"/>
                      <a:pt x="128" y="44"/>
                      <a:pt x="128" y="42"/>
                    </a:cubicBezTo>
                    <a:cubicBezTo>
                      <a:pt x="129" y="39"/>
                      <a:pt x="131" y="34"/>
                      <a:pt x="131" y="34"/>
                    </a:cubicBezTo>
                    <a:cubicBezTo>
                      <a:pt x="131" y="32"/>
                      <a:pt x="131" y="32"/>
                      <a:pt x="131" y="32"/>
                    </a:cubicBezTo>
                    <a:cubicBezTo>
                      <a:pt x="135" y="29"/>
                      <a:pt x="135" y="29"/>
                      <a:pt x="135" y="29"/>
                    </a:cubicBezTo>
                    <a:cubicBezTo>
                      <a:pt x="135" y="28"/>
                      <a:pt x="135" y="28"/>
                      <a:pt x="135" y="28"/>
                    </a:cubicBezTo>
                    <a:cubicBezTo>
                      <a:pt x="133" y="27"/>
                      <a:pt x="133" y="27"/>
                      <a:pt x="133" y="27"/>
                    </a:cubicBezTo>
                    <a:cubicBezTo>
                      <a:pt x="128" y="27"/>
                      <a:pt x="128" y="27"/>
                      <a:pt x="128" y="27"/>
                    </a:cubicBezTo>
                    <a:cubicBezTo>
                      <a:pt x="128" y="27"/>
                      <a:pt x="128" y="27"/>
                      <a:pt x="128" y="27"/>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grpSp>
        <p:grpSp>
          <p:nvGrpSpPr>
            <p:cNvPr id="182" name="Corsica">
              <a:extLst>
                <a:ext uri="{FF2B5EF4-FFF2-40B4-BE49-F238E27FC236}">
                  <a16:creationId xmlns:a16="http://schemas.microsoft.com/office/drawing/2014/main" id="{9BE0A01A-A7F4-4539-AE4D-8B6848F873D9}"/>
                </a:ext>
              </a:extLst>
            </p:cNvPr>
            <p:cNvGrpSpPr>
              <a:grpSpLocks noChangeAspect="1"/>
            </p:cNvGrpSpPr>
            <p:nvPr/>
          </p:nvGrpSpPr>
          <p:grpSpPr bwMode="auto">
            <a:xfrm>
              <a:off x="5960015" y="2227683"/>
              <a:ext cx="33251" cy="64040"/>
              <a:chOff x="3829" y="1450"/>
              <a:chExt cx="27" cy="52"/>
            </a:xfrm>
            <a:grpFill/>
          </p:grpSpPr>
          <p:sp>
            <p:nvSpPr>
              <p:cNvPr id="199" name="Freeform 25">
                <a:extLst>
                  <a:ext uri="{FF2B5EF4-FFF2-40B4-BE49-F238E27FC236}">
                    <a16:creationId xmlns:a16="http://schemas.microsoft.com/office/drawing/2014/main" id="{CBC1988C-2948-4B84-BDD3-E6BECDC29338}"/>
                  </a:ext>
                </a:extLst>
              </p:cNvPr>
              <p:cNvSpPr>
                <a:spLocks/>
              </p:cNvSpPr>
              <p:nvPr/>
            </p:nvSpPr>
            <p:spPr bwMode="auto">
              <a:xfrm>
                <a:off x="3829" y="1450"/>
                <a:ext cx="27" cy="52"/>
              </a:xfrm>
              <a:custGeom>
                <a:avLst/>
                <a:gdLst>
                  <a:gd name="T0" fmla="*/ 11 w 11"/>
                  <a:gd name="T1" fmla="*/ 6 h 22"/>
                  <a:gd name="T2" fmla="*/ 10 w 11"/>
                  <a:gd name="T3" fmla="*/ 5 h 22"/>
                  <a:gd name="T4" fmla="*/ 10 w 11"/>
                  <a:gd name="T5" fmla="*/ 2 h 22"/>
                  <a:gd name="T6" fmla="*/ 7 w 11"/>
                  <a:gd name="T7" fmla="*/ 4 h 22"/>
                  <a:gd name="T8" fmla="*/ 1 w 11"/>
                  <a:gd name="T9" fmla="*/ 11 h 22"/>
                  <a:gd name="T10" fmla="*/ 3 w 11"/>
                  <a:gd name="T11" fmla="*/ 16 h 22"/>
                  <a:gd name="T12" fmla="*/ 3 w 11"/>
                  <a:gd name="T13" fmla="*/ 21 h 22"/>
                  <a:gd name="T14" fmla="*/ 7 w 11"/>
                  <a:gd name="T15" fmla="*/ 22 h 22"/>
                  <a:gd name="T16" fmla="*/ 10 w 11"/>
                  <a:gd name="T17" fmla="*/ 18 h 22"/>
                  <a:gd name="T18" fmla="*/ 9 w 11"/>
                  <a:gd name="T19" fmla="*/ 15 h 22"/>
                  <a:gd name="T20" fmla="*/ 11 w 11"/>
                  <a:gd name="T21" fmla="*/ 14 h 22"/>
                  <a:gd name="T22" fmla="*/ 11 w 11"/>
                  <a:gd name="T23" fmla="*/ 6 h 22"/>
                  <a:gd name="T24" fmla="*/ 11 w 11"/>
                  <a:gd name="T2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2">
                    <a:moveTo>
                      <a:pt x="11" y="6"/>
                    </a:moveTo>
                    <a:cubicBezTo>
                      <a:pt x="10" y="5"/>
                      <a:pt x="10" y="5"/>
                      <a:pt x="10" y="5"/>
                    </a:cubicBezTo>
                    <a:cubicBezTo>
                      <a:pt x="10" y="5"/>
                      <a:pt x="11" y="3"/>
                      <a:pt x="10" y="2"/>
                    </a:cubicBezTo>
                    <a:cubicBezTo>
                      <a:pt x="9" y="0"/>
                      <a:pt x="7" y="4"/>
                      <a:pt x="7" y="4"/>
                    </a:cubicBezTo>
                    <a:cubicBezTo>
                      <a:pt x="7" y="4"/>
                      <a:pt x="0" y="8"/>
                      <a:pt x="1" y="11"/>
                    </a:cubicBezTo>
                    <a:cubicBezTo>
                      <a:pt x="2" y="15"/>
                      <a:pt x="3" y="16"/>
                      <a:pt x="3" y="16"/>
                    </a:cubicBezTo>
                    <a:cubicBezTo>
                      <a:pt x="3" y="16"/>
                      <a:pt x="1" y="19"/>
                      <a:pt x="3" y="21"/>
                    </a:cubicBezTo>
                    <a:cubicBezTo>
                      <a:pt x="5" y="22"/>
                      <a:pt x="7" y="22"/>
                      <a:pt x="7" y="22"/>
                    </a:cubicBezTo>
                    <a:cubicBezTo>
                      <a:pt x="7" y="22"/>
                      <a:pt x="10" y="21"/>
                      <a:pt x="10" y="18"/>
                    </a:cubicBezTo>
                    <a:cubicBezTo>
                      <a:pt x="10" y="15"/>
                      <a:pt x="9" y="15"/>
                      <a:pt x="9" y="15"/>
                    </a:cubicBezTo>
                    <a:cubicBezTo>
                      <a:pt x="11" y="14"/>
                      <a:pt x="11" y="14"/>
                      <a:pt x="11" y="14"/>
                    </a:cubicBezTo>
                    <a:cubicBezTo>
                      <a:pt x="11" y="6"/>
                      <a:pt x="11" y="6"/>
                      <a:pt x="11" y="6"/>
                    </a:cubicBezTo>
                    <a:cubicBezTo>
                      <a:pt x="11" y="6"/>
                      <a:pt x="11" y="6"/>
                      <a:pt x="11" y="6"/>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200" name="Freeform 26">
                <a:extLst>
                  <a:ext uri="{FF2B5EF4-FFF2-40B4-BE49-F238E27FC236}">
                    <a16:creationId xmlns:a16="http://schemas.microsoft.com/office/drawing/2014/main" id="{9E4C7016-8DC3-4921-85C5-F9EB259C0B77}"/>
                  </a:ext>
                </a:extLst>
              </p:cNvPr>
              <p:cNvSpPr>
                <a:spLocks/>
              </p:cNvSpPr>
              <p:nvPr/>
            </p:nvSpPr>
            <p:spPr bwMode="auto">
              <a:xfrm>
                <a:off x="3829" y="1450"/>
                <a:ext cx="27" cy="52"/>
              </a:xfrm>
              <a:custGeom>
                <a:avLst/>
                <a:gdLst>
                  <a:gd name="T0" fmla="*/ 11 w 11"/>
                  <a:gd name="T1" fmla="*/ 6 h 22"/>
                  <a:gd name="T2" fmla="*/ 10 w 11"/>
                  <a:gd name="T3" fmla="*/ 5 h 22"/>
                  <a:gd name="T4" fmla="*/ 10 w 11"/>
                  <a:gd name="T5" fmla="*/ 2 h 22"/>
                  <a:gd name="T6" fmla="*/ 7 w 11"/>
                  <a:gd name="T7" fmla="*/ 4 h 22"/>
                  <a:gd name="T8" fmla="*/ 1 w 11"/>
                  <a:gd name="T9" fmla="*/ 11 h 22"/>
                  <a:gd name="T10" fmla="*/ 3 w 11"/>
                  <a:gd name="T11" fmla="*/ 16 h 22"/>
                  <a:gd name="T12" fmla="*/ 3 w 11"/>
                  <a:gd name="T13" fmla="*/ 21 h 22"/>
                  <a:gd name="T14" fmla="*/ 7 w 11"/>
                  <a:gd name="T15" fmla="*/ 22 h 22"/>
                  <a:gd name="T16" fmla="*/ 10 w 11"/>
                  <a:gd name="T17" fmla="*/ 18 h 22"/>
                  <a:gd name="T18" fmla="*/ 9 w 11"/>
                  <a:gd name="T19" fmla="*/ 15 h 22"/>
                  <a:gd name="T20" fmla="*/ 11 w 11"/>
                  <a:gd name="T21" fmla="*/ 14 h 22"/>
                  <a:gd name="T22" fmla="*/ 11 w 11"/>
                  <a:gd name="T23" fmla="*/ 6 h 22"/>
                  <a:gd name="T24" fmla="*/ 11 w 11"/>
                  <a:gd name="T2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2">
                    <a:moveTo>
                      <a:pt x="11" y="6"/>
                    </a:moveTo>
                    <a:cubicBezTo>
                      <a:pt x="10" y="5"/>
                      <a:pt x="10" y="5"/>
                      <a:pt x="10" y="5"/>
                    </a:cubicBezTo>
                    <a:cubicBezTo>
                      <a:pt x="10" y="5"/>
                      <a:pt x="11" y="3"/>
                      <a:pt x="10" y="2"/>
                    </a:cubicBezTo>
                    <a:cubicBezTo>
                      <a:pt x="9" y="0"/>
                      <a:pt x="7" y="4"/>
                      <a:pt x="7" y="4"/>
                    </a:cubicBezTo>
                    <a:cubicBezTo>
                      <a:pt x="7" y="4"/>
                      <a:pt x="0" y="8"/>
                      <a:pt x="1" y="11"/>
                    </a:cubicBezTo>
                    <a:cubicBezTo>
                      <a:pt x="2" y="15"/>
                      <a:pt x="3" y="16"/>
                      <a:pt x="3" y="16"/>
                    </a:cubicBezTo>
                    <a:cubicBezTo>
                      <a:pt x="3" y="16"/>
                      <a:pt x="1" y="19"/>
                      <a:pt x="3" y="21"/>
                    </a:cubicBezTo>
                    <a:cubicBezTo>
                      <a:pt x="5" y="22"/>
                      <a:pt x="7" y="22"/>
                      <a:pt x="7" y="22"/>
                    </a:cubicBezTo>
                    <a:cubicBezTo>
                      <a:pt x="7" y="22"/>
                      <a:pt x="10" y="21"/>
                      <a:pt x="10" y="18"/>
                    </a:cubicBezTo>
                    <a:cubicBezTo>
                      <a:pt x="10" y="15"/>
                      <a:pt x="9" y="15"/>
                      <a:pt x="9" y="15"/>
                    </a:cubicBezTo>
                    <a:cubicBezTo>
                      <a:pt x="11" y="14"/>
                      <a:pt x="11" y="14"/>
                      <a:pt x="11" y="14"/>
                    </a:cubicBezTo>
                    <a:cubicBezTo>
                      <a:pt x="11" y="6"/>
                      <a:pt x="11" y="6"/>
                      <a:pt x="11" y="6"/>
                    </a:cubicBezTo>
                    <a:cubicBezTo>
                      <a:pt x="11" y="6"/>
                      <a:pt x="11" y="6"/>
                      <a:pt x="11" y="6"/>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grpSp>
        <p:sp>
          <p:nvSpPr>
            <p:cNvPr id="183" name="Freeform 30">
              <a:extLst>
                <a:ext uri="{FF2B5EF4-FFF2-40B4-BE49-F238E27FC236}">
                  <a16:creationId xmlns:a16="http://schemas.microsoft.com/office/drawing/2014/main" id="{2B96C4DB-D579-4114-87FA-6384BBF6C325}"/>
                </a:ext>
              </a:extLst>
            </p:cNvPr>
            <p:cNvSpPr>
              <a:spLocks/>
            </p:cNvSpPr>
            <p:nvPr/>
          </p:nvSpPr>
          <p:spPr bwMode="auto">
            <a:xfrm>
              <a:off x="6297688" y="1748009"/>
              <a:ext cx="93044" cy="38062"/>
            </a:xfrm>
            <a:custGeom>
              <a:avLst/>
              <a:gdLst>
                <a:gd name="T0" fmla="*/ 28 w 30"/>
                <a:gd name="T1" fmla="*/ 2 h 12"/>
                <a:gd name="T2" fmla="*/ 20 w 30"/>
                <a:gd name="T3" fmla="*/ 3 h 12"/>
                <a:gd name="T4" fmla="*/ 19 w 30"/>
                <a:gd name="T5" fmla="*/ 2 h 12"/>
                <a:gd name="T6" fmla="*/ 17 w 30"/>
                <a:gd name="T7" fmla="*/ 2 h 12"/>
                <a:gd name="T8" fmla="*/ 17 w 30"/>
                <a:gd name="T9" fmla="*/ 0 h 12"/>
                <a:gd name="T10" fmla="*/ 15 w 30"/>
                <a:gd name="T11" fmla="*/ 0 h 12"/>
                <a:gd name="T12" fmla="*/ 13 w 30"/>
                <a:gd name="T13" fmla="*/ 4 h 12"/>
                <a:gd name="T14" fmla="*/ 2 w 30"/>
                <a:gd name="T15" fmla="*/ 4 h 12"/>
                <a:gd name="T16" fmla="*/ 3 w 30"/>
                <a:gd name="T17" fmla="*/ 8 h 12"/>
                <a:gd name="T18" fmla="*/ 2 w 30"/>
                <a:gd name="T19" fmla="*/ 10 h 12"/>
                <a:gd name="T20" fmla="*/ 2 w 30"/>
                <a:gd name="T21" fmla="*/ 10 h 12"/>
                <a:gd name="T22" fmla="*/ 3 w 30"/>
                <a:gd name="T23" fmla="*/ 11 h 12"/>
                <a:gd name="T24" fmla="*/ 9 w 30"/>
                <a:gd name="T25" fmla="*/ 11 h 12"/>
                <a:gd name="T26" fmla="*/ 13 w 30"/>
                <a:gd name="T27" fmla="*/ 12 h 12"/>
                <a:gd name="T28" fmla="*/ 23 w 30"/>
                <a:gd name="T29" fmla="*/ 12 h 12"/>
                <a:gd name="T30" fmla="*/ 28 w 30"/>
                <a:gd name="T31" fmla="*/ 12 h 12"/>
                <a:gd name="T32" fmla="*/ 29 w 30"/>
                <a:gd name="T33" fmla="*/ 11 h 12"/>
                <a:gd name="T34" fmla="*/ 28 w 30"/>
                <a:gd name="T35" fmla="*/ 9 h 12"/>
                <a:gd name="T36" fmla="*/ 30 w 30"/>
                <a:gd name="T37" fmla="*/ 6 h 12"/>
                <a:gd name="T38" fmla="*/ 28 w 30"/>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2">
                  <a:moveTo>
                    <a:pt x="28" y="2"/>
                  </a:moveTo>
                  <a:cubicBezTo>
                    <a:pt x="26" y="2"/>
                    <a:pt x="20" y="3"/>
                    <a:pt x="20" y="3"/>
                  </a:cubicBezTo>
                  <a:cubicBezTo>
                    <a:pt x="19" y="2"/>
                    <a:pt x="19" y="2"/>
                    <a:pt x="19" y="2"/>
                  </a:cubicBezTo>
                  <a:cubicBezTo>
                    <a:pt x="17" y="2"/>
                    <a:pt x="17" y="2"/>
                    <a:pt x="17" y="2"/>
                  </a:cubicBezTo>
                  <a:cubicBezTo>
                    <a:pt x="17" y="0"/>
                    <a:pt x="17" y="0"/>
                    <a:pt x="17" y="0"/>
                  </a:cubicBezTo>
                  <a:cubicBezTo>
                    <a:pt x="15" y="0"/>
                    <a:pt x="15" y="0"/>
                    <a:pt x="15" y="0"/>
                  </a:cubicBezTo>
                  <a:cubicBezTo>
                    <a:pt x="15" y="2"/>
                    <a:pt x="13" y="4"/>
                    <a:pt x="13" y="4"/>
                  </a:cubicBezTo>
                  <a:cubicBezTo>
                    <a:pt x="13" y="4"/>
                    <a:pt x="3" y="3"/>
                    <a:pt x="2" y="4"/>
                  </a:cubicBezTo>
                  <a:cubicBezTo>
                    <a:pt x="0" y="6"/>
                    <a:pt x="3" y="8"/>
                    <a:pt x="3" y="8"/>
                  </a:cubicBezTo>
                  <a:cubicBezTo>
                    <a:pt x="2" y="10"/>
                    <a:pt x="2" y="10"/>
                    <a:pt x="2" y="10"/>
                  </a:cubicBezTo>
                  <a:cubicBezTo>
                    <a:pt x="2" y="10"/>
                    <a:pt x="2" y="10"/>
                    <a:pt x="2" y="10"/>
                  </a:cubicBezTo>
                  <a:cubicBezTo>
                    <a:pt x="3" y="11"/>
                    <a:pt x="3" y="11"/>
                    <a:pt x="3" y="11"/>
                  </a:cubicBezTo>
                  <a:cubicBezTo>
                    <a:pt x="3" y="11"/>
                    <a:pt x="6" y="10"/>
                    <a:pt x="9" y="11"/>
                  </a:cubicBezTo>
                  <a:cubicBezTo>
                    <a:pt x="11" y="11"/>
                    <a:pt x="13" y="12"/>
                    <a:pt x="13" y="12"/>
                  </a:cubicBezTo>
                  <a:cubicBezTo>
                    <a:pt x="13" y="12"/>
                    <a:pt x="21" y="12"/>
                    <a:pt x="23" y="12"/>
                  </a:cubicBezTo>
                  <a:cubicBezTo>
                    <a:pt x="24" y="12"/>
                    <a:pt x="28" y="12"/>
                    <a:pt x="28" y="12"/>
                  </a:cubicBezTo>
                  <a:cubicBezTo>
                    <a:pt x="28" y="12"/>
                    <a:pt x="27" y="11"/>
                    <a:pt x="29" y="11"/>
                  </a:cubicBezTo>
                  <a:cubicBezTo>
                    <a:pt x="28" y="9"/>
                    <a:pt x="28" y="9"/>
                    <a:pt x="28" y="9"/>
                  </a:cubicBezTo>
                  <a:cubicBezTo>
                    <a:pt x="28" y="9"/>
                    <a:pt x="30" y="7"/>
                    <a:pt x="30" y="6"/>
                  </a:cubicBezTo>
                  <a:cubicBezTo>
                    <a:pt x="30" y="5"/>
                    <a:pt x="30" y="2"/>
                    <a:pt x="28" y="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84" name="Rusland">
              <a:extLst>
                <a:ext uri="{FF2B5EF4-FFF2-40B4-BE49-F238E27FC236}">
                  <a16:creationId xmlns:a16="http://schemas.microsoft.com/office/drawing/2014/main" id="{271DB219-8116-430C-9ED8-88A8D76959B0}"/>
                </a:ext>
              </a:extLst>
            </p:cNvPr>
            <p:cNvSpPr>
              <a:spLocks noEditPoints="1"/>
            </p:cNvSpPr>
            <p:nvPr/>
          </p:nvSpPr>
          <p:spPr bwMode="auto">
            <a:xfrm>
              <a:off x="6488284" y="854278"/>
              <a:ext cx="4346652" cy="1453710"/>
            </a:xfrm>
            <a:custGeom>
              <a:avLst/>
              <a:gdLst>
                <a:gd name="T0" fmla="*/ 331 w 1433"/>
                <a:gd name="T1" fmla="*/ 84 h 477"/>
                <a:gd name="T2" fmla="*/ 197 w 1433"/>
                <a:gd name="T3" fmla="*/ 9 h 477"/>
                <a:gd name="T4" fmla="*/ 206 w 1433"/>
                <a:gd name="T5" fmla="*/ 108 h 477"/>
                <a:gd name="T6" fmla="*/ 251 w 1433"/>
                <a:gd name="T7" fmla="*/ 52 h 477"/>
                <a:gd name="T8" fmla="*/ 194 w 1433"/>
                <a:gd name="T9" fmla="*/ 78 h 477"/>
                <a:gd name="T10" fmla="*/ 461 w 1433"/>
                <a:gd name="T11" fmla="*/ 16 h 477"/>
                <a:gd name="T12" fmla="*/ 482 w 1433"/>
                <a:gd name="T13" fmla="*/ 14 h 477"/>
                <a:gd name="T14" fmla="*/ 658 w 1433"/>
                <a:gd name="T15" fmla="*/ 73 h 477"/>
                <a:gd name="T16" fmla="*/ 98 w 1433"/>
                <a:gd name="T17" fmla="*/ 11 h 477"/>
                <a:gd name="T18" fmla="*/ 1227 w 1433"/>
                <a:gd name="T19" fmla="*/ 402 h 477"/>
                <a:gd name="T20" fmla="*/ 1159 w 1433"/>
                <a:gd name="T21" fmla="*/ 328 h 477"/>
                <a:gd name="T22" fmla="*/ 150 w 1433"/>
                <a:gd name="T23" fmla="*/ 13 h 477"/>
                <a:gd name="T24" fmla="*/ 1331 w 1433"/>
                <a:gd name="T25" fmla="*/ 138 h 477"/>
                <a:gd name="T26" fmla="*/ 1135 w 1433"/>
                <a:gd name="T27" fmla="*/ 131 h 477"/>
                <a:gd name="T28" fmla="*/ 956 w 1433"/>
                <a:gd name="T29" fmla="*/ 94 h 477"/>
                <a:gd name="T30" fmla="*/ 906 w 1433"/>
                <a:gd name="T31" fmla="*/ 105 h 477"/>
                <a:gd name="T32" fmla="*/ 783 w 1433"/>
                <a:gd name="T33" fmla="*/ 81 h 477"/>
                <a:gd name="T34" fmla="*/ 697 w 1433"/>
                <a:gd name="T35" fmla="*/ 78 h 477"/>
                <a:gd name="T36" fmla="*/ 647 w 1433"/>
                <a:gd name="T37" fmla="*/ 81 h 477"/>
                <a:gd name="T38" fmla="*/ 596 w 1433"/>
                <a:gd name="T39" fmla="*/ 47 h 477"/>
                <a:gd name="T40" fmla="*/ 450 w 1433"/>
                <a:gd name="T41" fmla="*/ 69 h 477"/>
                <a:gd name="T42" fmla="*/ 406 w 1433"/>
                <a:gd name="T43" fmla="*/ 104 h 477"/>
                <a:gd name="T44" fmla="*/ 406 w 1433"/>
                <a:gd name="T45" fmla="*/ 127 h 477"/>
                <a:gd name="T46" fmla="*/ 367 w 1433"/>
                <a:gd name="T47" fmla="*/ 154 h 477"/>
                <a:gd name="T48" fmla="*/ 318 w 1433"/>
                <a:gd name="T49" fmla="*/ 109 h 477"/>
                <a:gd name="T50" fmla="*/ 270 w 1433"/>
                <a:gd name="T51" fmla="*/ 137 h 477"/>
                <a:gd name="T52" fmla="*/ 146 w 1433"/>
                <a:gd name="T53" fmla="*/ 149 h 477"/>
                <a:gd name="T54" fmla="*/ 104 w 1433"/>
                <a:gd name="T55" fmla="*/ 181 h 477"/>
                <a:gd name="T56" fmla="*/ 80 w 1433"/>
                <a:gd name="T57" fmla="*/ 161 h 477"/>
                <a:gd name="T58" fmla="*/ 2 w 1433"/>
                <a:gd name="T59" fmla="*/ 131 h 477"/>
                <a:gd name="T60" fmla="*/ 34 w 1433"/>
                <a:gd name="T61" fmla="*/ 207 h 477"/>
                <a:gd name="T62" fmla="*/ 12 w 1433"/>
                <a:gd name="T63" fmla="*/ 262 h 477"/>
                <a:gd name="T64" fmla="*/ 57 w 1433"/>
                <a:gd name="T65" fmla="*/ 312 h 477"/>
                <a:gd name="T66" fmla="*/ 98 w 1433"/>
                <a:gd name="T67" fmla="*/ 349 h 477"/>
                <a:gd name="T68" fmla="*/ 140 w 1433"/>
                <a:gd name="T69" fmla="*/ 389 h 477"/>
                <a:gd name="T70" fmla="*/ 160 w 1433"/>
                <a:gd name="T71" fmla="*/ 447 h 477"/>
                <a:gd name="T72" fmla="*/ 240 w 1433"/>
                <a:gd name="T73" fmla="*/ 451 h 477"/>
                <a:gd name="T74" fmla="*/ 222 w 1433"/>
                <a:gd name="T75" fmla="*/ 362 h 477"/>
                <a:gd name="T76" fmla="*/ 347 w 1433"/>
                <a:gd name="T77" fmla="*/ 355 h 477"/>
                <a:gd name="T78" fmla="*/ 441 w 1433"/>
                <a:gd name="T79" fmla="*/ 300 h 477"/>
                <a:gd name="T80" fmla="*/ 561 w 1433"/>
                <a:gd name="T81" fmla="*/ 349 h 477"/>
                <a:gd name="T82" fmla="*/ 669 w 1433"/>
                <a:gd name="T83" fmla="*/ 355 h 477"/>
                <a:gd name="T84" fmla="*/ 731 w 1433"/>
                <a:gd name="T85" fmla="*/ 345 h 477"/>
                <a:gd name="T86" fmla="*/ 847 w 1433"/>
                <a:gd name="T87" fmla="*/ 367 h 477"/>
                <a:gd name="T88" fmla="*/ 954 w 1433"/>
                <a:gd name="T89" fmla="*/ 361 h 477"/>
                <a:gd name="T90" fmla="*/ 1012 w 1433"/>
                <a:gd name="T91" fmla="*/ 338 h 477"/>
                <a:gd name="T92" fmla="*/ 1110 w 1433"/>
                <a:gd name="T93" fmla="*/ 387 h 477"/>
                <a:gd name="T94" fmla="*/ 1131 w 1433"/>
                <a:gd name="T95" fmla="*/ 448 h 477"/>
                <a:gd name="T96" fmla="*/ 1174 w 1433"/>
                <a:gd name="T97" fmla="*/ 363 h 477"/>
                <a:gd name="T98" fmla="*/ 1115 w 1433"/>
                <a:gd name="T99" fmla="*/ 312 h 477"/>
                <a:gd name="T100" fmla="*/ 1088 w 1433"/>
                <a:gd name="T101" fmla="*/ 269 h 477"/>
                <a:gd name="T102" fmla="*/ 1182 w 1433"/>
                <a:gd name="T103" fmla="*/ 250 h 477"/>
                <a:gd name="T104" fmla="*/ 1247 w 1433"/>
                <a:gd name="T105" fmla="*/ 218 h 477"/>
                <a:gd name="T106" fmla="*/ 1252 w 1433"/>
                <a:gd name="T107" fmla="*/ 264 h 477"/>
                <a:gd name="T108" fmla="*/ 1336 w 1433"/>
                <a:gd name="T109" fmla="*/ 302 h 477"/>
                <a:gd name="T110" fmla="*/ 1309 w 1433"/>
                <a:gd name="T111" fmla="*/ 239 h 477"/>
                <a:gd name="T112" fmla="*/ 1367 w 1433"/>
                <a:gd name="T113" fmla="*/ 191 h 477"/>
                <a:gd name="T114" fmla="*/ 1421 w 1433"/>
                <a:gd name="T115" fmla="*/ 171 h 477"/>
                <a:gd name="T116" fmla="*/ 805 w 1433"/>
                <a:gd name="T117" fmla="*/ 329 h 477"/>
                <a:gd name="T118" fmla="*/ 190 w 1433"/>
                <a:gd name="T119" fmla="*/ 0 h 477"/>
                <a:gd name="T120" fmla="*/ 173 w 1433"/>
                <a:gd name="T121" fmla="*/ 13 h 477"/>
                <a:gd name="T122" fmla="*/ 174 w 1433"/>
                <a:gd name="T123" fmla="*/ 9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3" h="477">
                  <a:moveTo>
                    <a:pt x="399" y="90"/>
                  </a:moveTo>
                  <a:cubicBezTo>
                    <a:pt x="394" y="89"/>
                    <a:pt x="394" y="89"/>
                    <a:pt x="394" y="89"/>
                  </a:cubicBezTo>
                  <a:cubicBezTo>
                    <a:pt x="390" y="92"/>
                    <a:pt x="390" y="92"/>
                    <a:pt x="390" y="92"/>
                  </a:cubicBezTo>
                  <a:cubicBezTo>
                    <a:pt x="396" y="94"/>
                    <a:pt x="396" y="94"/>
                    <a:pt x="396" y="94"/>
                  </a:cubicBezTo>
                  <a:cubicBezTo>
                    <a:pt x="399" y="90"/>
                    <a:pt x="399" y="90"/>
                    <a:pt x="399" y="90"/>
                  </a:cubicBezTo>
                  <a:cubicBezTo>
                    <a:pt x="399" y="90"/>
                    <a:pt x="399" y="90"/>
                    <a:pt x="399" y="90"/>
                  </a:cubicBezTo>
                  <a:close/>
                  <a:moveTo>
                    <a:pt x="406" y="86"/>
                  </a:moveTo>
                  <a:cubicBezTo>
                    <a:pt x="400" y="81"/>
                    <a:pt x="401" y="87"/>
                    <a:pt x="401" y="87"/>
                  </a:cubicBezTo>
                  <a:cubicBezTo>
                    <a:pt x="408" y="90"/>
                    <a:pt x="412" y="90"/>
                    <a:pt x="406" y="86"/>
                  </a:cubicBezTo>
                  <a:close/>
                  <a:moveTo>
                    <a:pt x="219" y="3"/>
                  </a:moveTo>
                  <a:cubicBezTo>
                    <a:pt x="221" y="3"/>
                    <a:pt x="225" y="0"/>
                    <a:pt x="223" y="0"/>
                  </a:cubicBezTo>
                  <a:cubicBezTo>
                    <a:pt x="221" y="0"/>
                    <a:pt x="209" y="0"/>
                    <a:pt x="209" y="0"/>
                  </a:cubicBezTo>
                  <a:cubicBezTo>
                    <a:pt x="209" y="2"/>
                    <a:pt x="209" y="2"/>
                    <a:pt x="209" y="2"/>
                  </a:cubicBezTo>
                  <a:cubicBezTo>
                    <a:pt x="215" y="2"/>
                    <a:pt x="215" y="2"/>
                    <a:pt x="215" y="2"/>
                  </a:cubicBezTo>
                  <a:cubicBezTo>
                    <a:pt x="215" y="2"/>
                    <a:pt x="216" y="3"/>
                    <a:pt x="219" y="3"/>
                  </a:cubicBezTo>
                  <a:close/>
                  <a:moveTo>
                    <a:pt x="225" y="9"/>
                  </a:moveTo>
                  <a:cubicBezTo>
                    <a:pt x="226" y="9"/>
                    <a:pt x="228" y="8"/>
                    <a:pt x="228" y="8"/>
                  </a:cubicBezTo>
                  <a:cubicBezTo>
                    <a:pt x="228" y="8"/>
                    <a:pt x="235" y="10"/>
                    <a:pt x="237" y="8"/>
                  </a:cubicBezTo>
                  <a:cubicBezTo>
                    <a:pt x="238" y="7"/>
                    <a:pt x="237" y="4"/>
                    <a:pt x="231" y="4"/>
                  </a:cubicBezTo>
                  <a:cubicBezTo>
                    <a:pt x="226" y="4"/>
                    <a:pt x="221" y="8"/>
                    <a:pt x="221" y="8"/>
                  </a:cubicBezTo>
                  <a:cubicBezTo>
                    <a:pt x="222" y="9"/>
                    <a:pt x="224" y="9"/>
                    <a:pt x="225" y="9"/>
                  </a:cubicBezTo>
                  <a:close/>
                  <a:moveTo>
                    <a:pt x="331" y="84"/>
                  </a:moveTo>
                  <a:cubicBezTo>
                    <a:pt x="339" y="82"/>
                    <a:pt x="336" y="80"/>
                    <a:pt x="334" y="79"/>
                  </a:cubicBezTo>
                  <a:cubicBezTo>
                    <a:pt x="332" y="78"/>
                    <a:pt x="325" y="79"/>
                    <a:pt x="325" y="79"/>
                  </a:cubicBezTo>
                  <a:cubicBezTo>
                    <a:pt x="325" y="79"/>
                    <a:pt x="326" y="85"/>
                    <a:pt x="331" y="84"/>
                  </a:cubicBezTo>
                  <a:close/>
                  <a:moveTo>
                    <a:pt x="200" y="5"/>
                  </a:moveTo>
                  <a:cubicBezTo>
                    <a:pt x="193" y="4"/>
                    <a:pt x="193" y="4"/>
                    <a:pt x="193" y="4"/>
                  </a:cubicBezTo>
                  <a:cubicBezTo>
                    <a:pt x="195" y="6"/>
                    <a:pt x="195" y="6"/>
                    <a:pt x="195" y="6"/>
                  </a:cubicBezTo>
                  <a:cubicBezTo>
                    <a:pt x="200" y="5"/>
                    <a:pt x="200" y="5"/>
                    <a:pt x="200" y="5"/>
                  </a:cubicBezTo>
                  <a:cubicBezTo>
                    <a:pt x="200" y="5"/>
                    <a:pt x="200" y="5"/>
                    <a:pt x="200" y="5"/>
                  </a:cubicBezTo>
                  <a:close/>
                  <a:moveTo>
                    <a:pt x="250" y="115"/>
                  </a:moveTo>
                  <a:cubicBezTo>
                    <a:pt x="249" y="117"/>
                    <a:pt x="265" y="126"/>
                    <a:pt x="266" y="122"/>
                  </a:cubicBezTo>
                  <a:cubicBezTo>
                    <a:pt x="268" y="118"/>
                    <a:pt x="251" y="113"/>
                    <a:pt x="250" y="115"/>
                  </a:cubicBezTo>
                  <a:close/>
                  <a:moveTo>
                    <a:pt x="450" y="20"/>
                  </a:moveTo>
                  <a:cubicBezTo>
                    <a:pt x="453" y="18"/>
                    <a:pt x="453" y="18"/>
                    <a:pt x="453" y="18"/>
                  </a:cubicBezTo>
                  <a:cubicBezTo>
                    <a:pt x="438" y="18"/>
                    <a:pt x="438" y="18"/>
                    <a:pt x="438" y="18"/>
                  </a:cubicBezTo>
                  <a:cubicBezTo>
                    <a:pt x="450" y="20"/>
                    <a:pt x="450" y="20"/>
                    <a:pt x="450" y="20"/>
                  </a:cubicBezTo>
                  <a:cubicBezTo>
                    <a:pt x="450" y="20"/>
                    <a:pt x="450" y="20"/>
                    <a:pt x="450" y="20"/>
                  </a:cubicBezTo>
                  <a:close/>
                  <a:moveTo>
                    <a:pt x="196" y="17"/>
                  </a:moveTo>
                  <a:cubicBezTo>
                    <a:pt x="207" y="16"/>
                    <a:pt x="207" y="16"/>
                    <a:pt x="207" y="16"/>
                  </a:cubicBezTo>
                  <a:cubicBezTo>
                    <a:pt x="203" y="14"/>
                    <a:pt x="203" y="14"/>
                    <a:pt x="203" y="14"/>
                  </a:cubicBezTo>
                  <a:cubicBezTo>
                    <a:pt x="196" y="17"/>
                    <a:pt x="196" y="17"/>
                    <a:pt x="196" y="17"/>
                  </a:cubicBezTo>
                  <a:cubicBezTo>
                    <a:pt x="196" y="17"/>
                    <a:pt x="196" y="17"/>
                    <a:pt x="196" y="17"/>
                  </a:cubicBezTo>
                  <a:close/>
                  <a:moveTo>
                    <a:pt x="197" y="9"/>
                  </a:moveTo>
                  <a:cubicBezTo>
                    <a:pt x="201" y="12"/>
                    <a:pt x="201" y="13"/>
                    <a:pt x="201" y="13"/>
                  </a:cubicBezTo>
                  <a:cubicBezTo>
                    <a:pt x="205" y="11"/>
                    <a:pt x="205" y="11"/>
                    <a:pt x="205" y="11"/>
                  </a:cubicBezTo>
                  <a:cubicBezTo>
                    <a:pt x="205" y="11"/>
                    <a:pt x="203" y="12"/>
                    <a:pt x="207" y="12"/>
                  </a:cubicBezTo>
                  <a:cubicBezTo>
                    <a:pt x="210" y="12"/>
                    <a:pt x="216" y="9"/>
                    <a:pt x="216" y="9"/>
                  </a:cubicBezTo>
                  <a:cubicBezTo>
                    <a:pt x="207" y="8"/>
                    <a:pt x="207" y="8"/>
                    <a:pt x="207" y="8"/>
                  </a:cubicBezTo>
                  <a:cubicBezTo>
                    <a:pt x="204" y="9"/>
                    <a:pt x="204" y="9"/>
                    <a:pt x="204" y="9"/>
                  </a:cubicBezTo>
                  <a:cubicBezTo>
                    <a:pt x="204" y="9"/>
                    <a:pt x="201" y="8"/>
                    <a:pt x="200" y="8"/>
                  </a:cubicBezTo>
                  <a:cubicBezTo>
                    <a:pt x="199" y="8"/>
                    <a:pt x="197" y="9"/>
                    <a:pt x="197" y="9"/>
                  </a:cubicBezTo>
                  <a:close/>
                  <a:moveTo>
                    <a:pt x="213" y="5"/>
                  </a:moveTo>
                  <a:cubicBezTo>
                    <a:pt x="202" y="5"/>
                    <a:pt x="202" y="5"/>
                    <a:pt x="202" y="5"/>
                  </a:cubicBezTo>
                  <a:cubicBezTo>
                    <a:pt x="211" y="7"/>
                    <a:pt x="211" y="7"/>
                    <a:pt x="211" y="7"/>
                  </a:cubicBezTo>
                  <a:cubicBezTo>
                    <a:pt x="213" y="5"/>
                    <a:pt x="213" y="5"/>
                    <a:pt x="213" y="5"/>
                  </a:cubicBezTo>
                  <a:cubicBezTo>
                    <a:pt x="213" y="5"/>
                    <a:pt x="213" y="5"/>
                    <a:pt x="213" y="5"/>
                  </a:cubicBezTo>
                  <a:close/>
                  <a:moveTo>
                    <a:pt x="193" y="86"/>
                  </a:moveTo>
                  <a:cubicBezTo>
                    <a:pt x="185" y="88"/>
                    <a:pt x="185" y="88"/>
                    <a:pt x="185" y="88"/>
                  </a:cubicBezTo>
                  <a:cubicBezTo>
                    <a:pt x="187" y="91"/>
                    <a:pt x="187" y="91"/>
                    <a:pt x="187" y="91"/>
                  </a:cubicBezTo>
                  <a:cubicBezTo>
                    <a:pt x="192" y="88"/>
                    <a:pt x="192" y="88"/>
                    <a:pt x="192" y="88"/>
                  </a:cubicBezTo>
                  <a:cubicBezTo>
                    <a:pt x="190" y="92"/>
                    <a:pt x="190" y="92"/>
                    <a:pt x="190" y="92"/>
                  </a:cubicBezTo>
                  <a:cubicBezTo>
                    <a:pt x="190" y="92"/>
                    <a:pt x="183" y="94"/>
                    <a:pt x="183" y="97"/>
                  </a:cubicBezTo>
                  <a:cubicBezTo>
                    <a:pt x="184" y="99"/>
                    <a:pt x="190" y="100"/>
                    <a:pt x="193" y="100"/>
                  </a:cubicBezTo>
                  <a:cubicBezTo>
                    <a:pt x="197" y="100"/>
                    <a:pt x="201" y="101"/>
                    <a:pt x="203" y="103"/>
                  </a:cubicBezTo>
                  <a:cubicBezTo>
                    <a:pt x="206" y="104"/>
                    <a:pt x="206" y="108"/>
                    <a:pt x="206" y="108"/>
                  </a:cubicBezTo>
                  <a:cubicBezTo>
                    <a:pt x="207" y="109"/>
                    <a:pt x="219" y="111"/>
                    <a:pt x="219" y="111"/>
                  </a:cubicBezTo>
                  <a:cubicBezTo>
                    <a:pt x="238" y="110"/>
                    <a:pt x="238" y="110"/>
                    <a:pt x="238" y="110"/>
                  </a:cubicBezTo>
                  <a:cubicBezTo>
                    <a:pt x="238" y="110"/>
                    <a:pt x="223" y="108"/>
                    <a:pt x="219" y="102"/>
                  </a:cubicBezTo>
                  <a:cubicBezTo>
                    <a:pt x="215" y="95"/>
                    <a:pt x="211" y="95"/>
                    <a:pt x="215" y="89"/>
                  </a:cubicBezTo>
                  <a:cubicBezTo>
                    <a:pt x="219" y="83"/>
                    <a:pt x="214" y="83"/>
                    <a:pt x="214" y="83"/>
                  </a:cubicBezTo>
                  <a:cubicBezTo>
                    <a:pt x="221" y="82"/>
                    <a:pt x="221" y="82"/>
                    <a:pt x="221" y="82"/>
                  </a:cubicBezTo>
                  <a:cubicBezTo>
                    <a:pt x="218" y="79"/>
                    <a:pt x="218" y="79"/>
                    <a:pt x="218" y="79"/>
                  </a:cubicBezTo>
                  <a:cubicBezTo>
                    <a:pt x="224" y="80"/>
                    <a:pt x="224" y="80"/>
                    <a:pt x="224" y="80"/>
                  </a:cubicBezTo>
                  <a:cubicBezTo>
                    <a:pt x="221" y="78"/>
                    <a:pt x="221" y="78"/>
                    <a:pt x="221" y="78"/>
                  </a:cubicBezTo>
                  <a:cubicBezTo>
                    <a:pt x="225" y="78"/>
                    <a:pt x="225" y="78"/>
                    <a:pt x="225" y="78"/>
                  </a:cubicBezTo>
                  <a:cubicBezTo>
                    <a:pt x="226" y="76"/>
                    <a:pt x="226" y="76"/>
                    <a:pt x="226" y="76"/>
                  </a:cubicBezTo>
                  <a:cubicBezTo>
                    <a:pt x="222" y="74"/>
                    <a:pt x="222" y="74"/>
                    <a:pt x="222" y="74"/>
                  </a:cubicBezTo>
                  <a:cubicBezTo>
                    <a:pt x="222" y="74"/>
                    <a:pt x="229" y="75"/>
                    <a:pt x="230" y="74"/>
                  </a:cubicBezTo>
                  <a:cubicBezTo>
                    <a:pt x="231" y="73"/>
                    <a:pt x="227" y="71"/>
                    <a:pt x="227" y="71"/>
                  </a:cubicBezTo>
                  <a:cubicBezTo>
                    <a:pt x="232" y="71"/>
                    <a:pt x="232" y="71"/>
                    <a:pt x="232" y="71"/>
                  </a:cubicBezTo>
                  <a:cubicBezTo>
                    <a:pt x="232" y="66"/>
                    <a:pt x="232" y="66"/>
                    <a:pt x="232" y="66"/>
                  </a:cubicBezTo>
                  <a:cubicBezTo>
                    <a:pt x="232" y="66"/>
                    <a:pt x="235" y="69"/>
                    <a:pt x="240" y="67"/>
                  </a:cubicBezTo>
                  <a:cubicBezTo>
                    <a:pt x="245" y="65"/>
                    <a:pt x="248" y="62"/>
                    <a:pt x="248" y="62"/>
                  </a:cubicBezTo>
                  <a:cubicBezTo>
                    <a:pt x="248" y="62"/>
                    <a:pt x="283" y="57"/>
                    <a:pt x="289" y="54"/>
                  </a:cubicBezTo>
                  <a:cubicBezTo>
                    <a:pt x="294" y="52"/>
                    <a:pt x="299" y="48"/>
                    <a:pt x="291" y="45"/>
                  </a:cubicBezTo>
                  <a:cubicBezTo>
                    <a:pt x="283" y="42"/>
                    <a:pt x="275" y="46"/>
                    <a:pt x="271" y="48"/>
                  </a:cubicBezTo>
                  <a:cubicBezTo>
                    <a:pt x="267" y="49"/>
                    <a:pt x="256" y="53"/>
                    <a:pt x="251" y="52"/>
                  </a:cubicBezTo>
                  <a:cubicBezTo>
                    <a:pt x="246" y="52"/>
                    <a:pt x="239" y="51"/>
                    <a:pt x="239" y="51"/>
                  </a:cubicBezTo>
                  <a:cubicBezTo>
                    <a:pt x="236" y="55"/>
                    <a:pt x="236" y="55"/>
                    <a:pt x="236" y="55"/>
                  </a:cubicBezTo>
                  <a:cubicBezTo>
                    <a:pt x="232" y="53"/>
                    <a:pt x="232" y="53"/>
                    <a:pt x="232" y="53"/>
                  </a:cubicBezTo>
                  <a:cubicBezTo>
                    <a:pt x="223" y="56"/>
                    <a:pt x="223" y="56"/>
                    <a:pt x="223" y="56"/>
                  </a:cubicBezTo>
                  <a:cubicBezTo>
                    <a:pt x="218" y="56"/>
                    <a:pt x="218" y="56"/>
                    <a:pt x="218" y="56"/>
                  </a:cubicBezTo>
                  <a:cubicBezTo>
                    <a:pt x="214" y="60"/>
                    <a:pt x="214" y="60"/>
                    <a:pt x="214" y="60"/>
                  </a:cubicBezTo>
                  <a:cubicBezTo>
                    <a:pt x="217" y="61"/>
                    <a:pt x="217" y="61"/>
                    <a:pt x="217" y="61"/>
                  </a:cubicBezTo>
                  <a:cubicBezTo>
                    <a:pt x="209" y="61"/>
                    <a:pt x="209" y="61"/>
                    <a:pt x="209" y="61"/>
                  </a:cubicBezTo>
                  <a:cubicBezTo>
                    <a:pt x="204" y="63"/>
                    <a:pt x="204" y="63"/>
                    <a:pt x="204" y="63"/>
                  </a:cubicBezTo>
                  <a:cubicBezTo>
                    <a:pt x="204" y="65"/>
                    <a:pt x="204" y="65"/>
                    <a:pt x="204" y="65"/>
                  </a:cubicBezTo>
                  <a:cubicBezTo>
                    <a:pt x="209" y="63"/>
                    <a:pt x="209" y="63"/>
                    <a:pt x="209" y="63"/>
                  </a:cubicBezTo>
                  <a:cubicBezTo>
                    <a:pt x="209" y="65"/>
                    <a:pt x="209" y="65"/>
                    <a:pt x="209" y="65"/>
                  </a:cubicBezTo>
                  <a:cubicBezTo>
                    <a:pt x="214" y="66"/>
                    <a:pt x="214" y="66"/>
                    <a:pt x="214" y="66"/>
                  </a:cubicBezTo>
                  <a:cubicBezTo>
                    <a:pt x="212" y="68"/>
                    <a:pt x="212" y="68"/>
                    <a:pt x="212" y="68"/>
                  </a:cubicBezTo>
                  <a:cubicBezTo>
                    <a:pt x="206" y="68"/>
                    <a:pt x="206" y="68"/>
                    <a:pt x="206" y="68"/>
                  </a:cubicBezTo>
                  <a:cubicBezTo>
                    <a:pt x="205" y="70"/>
                    <a:pt x="205" y="70"/>
                    <a:pt x="205" y="70"/>
                  </a:cubicBezTo>
                  <a:cubicBezTo>
                    <a:pt x="209" y="71"/>
                    <a:pt x="209" y="71"/>
                    <a:pt x="209" y="71"/>
                  </a:cubicBezTo>
                  <a:cubicBezTo>
                    <a:pt x="202" y="71"/>
                    <a:pt x="202" y="71"/>
                    <a:pt x="202" y="71"/>
                  </a:cubicBezTo>
                  <a:cubicBezTo>
                    <a:pt x="207" y="72"/>
                    <a:pt x="207" y="72"/>
                    <a:pt x="207" y="72"/>
                  </a:cubicBezTo>
                  <a:cubicBezTo>
                    <a:pt x="200" y="73"/>
                    <a:pt x="200" y="73"/>
                    <a:pt x="200" y="73"/>
                  </a:cubicBezTo>
                  <a:cubicBezTo>
                    <a:pt x="199" y="76"/>
                    <a:pt x="199" y="76"/>
                    <a:pt x="199" y="76"/>
                  </a:cubicBezTo>
                  <a:cubicBezTo>
                    <a:pt x="194" y="78"/>
                    <a:pt x="194" y="78"/>
                    <a:pt x="194" y="78"/>
                  </a:cubicBezTo>
                  <a:cubicBezTo>
                    <a:pt x="196" y="81"/>
                    <a:pt x="196" y="81"/>
                    <a:pt x="196" y="81"/>
                  </a:cubicBezTo>
                  <a:cubicBezTo>
                    <a:pt x="203" y="78"/>
                    <a:pt x="203" y="78"/>
                    <a:pt x="203" y="78"/>
                  </a:cubicBezTo>
                  <a:cubicBezTo>
                    <a:pt x="200" y="82"/>
                    <a:pt x="200" y="82"/>
                    <a:pt x="200" y="82"/>
                  </a:cubicBezTo>
                  <a:cubicBezTo>
                    <a:pt x="200" y="82"/>
                    <a:pt x="195" y="81"/>
                    <a:pt x="193" y="83"/>
                  </a:cubicBezTo>
                  <a:cubicBezTo>
                    <a:pt x="191" y="84"/>
                    <a:pt x="193" y="86"/>
                    <a:pt x="193" y="86"/>
                  </a:cubicBezTo>
                  <a:close/>
                  <a:moveTo>
                    <a:pt x="891" y="82"/>
                  </a:moveTo>
                  <a:cubicBezTo>
                    <a:pt x="903" y="80"/>
                    <a:pt x="903" y="80"/>
                    <a:pt x="903" y="80"/>
                  </a:cubicBezTo>
                  <a:cubicBezTo>
                    <a:pt x="921" y="83"/>
                    <a:pt x="921" y="83"/>
                    <a:pt x="921" y="83"/>
                  </a:cubicBezTo>
                  <a:cubicBezTo>
                    <a:pt x="921" y="83"/>
                    <a:pt x="916" y="77"/>
                    <a:pt x="912" y="76"/>
                  </a:cubicBezTo>
                  <a:cubicBezTo>
                    <a:pt x="908" y="75"/>
                    <a:pt x="894" y="77"/>
                    <a:pt x="894" y="77"/>
                  </a:cubicBezTo>
                  <a:cubicBezTo>
                    <a:pt x="891" y="82"/>
                    <a:pt x="891" y="82"/>
                    <a:pt x="891" y="82"/>
                  </a:cubicBezTo>
                  <a:cubicBezTo>
                    <a:pt x="891" y="82"/>
                    <a:pt x="891" y="82"/>
                    <a:pt x="891" y="82"/>
                  </a:cubicBezTo>
                  <a:close/>
                  <a:moveTo>
                    <a:pt x="892" y="63"/>
                  </a:moveTo>
                  <a:cubicBezTo>
                    <a:pt x="901" y="64"/>
                    <a:pt x="901" y="64"/>
                    <a:pt x="901" y="64"/>
                  </a:cubicBezTo>
                  <a:cubicBezTo>
                    <a:pt x="904" y="61"/>
                    <a:pt x="903" y="58"/>
                    <a:pt x="899" y="58"/>
                  </a:cubicBezTo>
                  <a:cubicBezTo>
                    <a:pt x="894" y="58"/>
                    <a:pt x="879" y="55"/>
                    <a:pt x="881" y="58"/>
                  </a:cubicBezTo>
                  <a:cubicBezTo>
                    <a:pt x="883" y="61"/>
                    <a:pt x="892" y="63"/>
                    <a:pt x="892" y="63"/>
                  </a:cubicBezTo>
                  <a:close/>
                  <a:moveTo>
                    <a:pt x="882" y="71"/>
                  </a:moveTo>
                  <a:cubicBezTo>
                    <a:pt x="876" y="78"/>
                    <a:pt x="889" y="77"/>
                    <a:pt x="891" y="75"/>
                  </a:cubicBezTo>
                  <a:cubicBezTo>
                    <a:pt x="893" y="72"/>
                    <a:pt x="884" y="70"/>
                    <a:pt x="882" y="71"/>
                  </a:cubicBezTo>
                  <a:close/>
                  <a:moveTo>
                    <a:pt x="444" y="16"/>
                  </a:moveTo>
                  <a:cubicBezTo>
                    <a:pt x="444" y="16"/>
                    <a:pt x="458" y="17"/>
                    <a:pt x="461" y="16"/>
                  </a:cubicBezTo>
                  <a:cubicBezTo>
                    <a:pt x="464" y="15"/>
                    <a:pt x="475" y="16"/>
                    <a:pt x="473" y="12"/>
                  </a:cubicBezTo>
                  <a:cubicBezTo>
                    <a:pt x="471" y="8"/>
                    <a:pt x="452" y="3"/>
                    <a:pt x="452" y="3"/>
                  </a:cubicBezTo>
                  <a:cubicBezTo>
                    <a:pt x="452" y="3"/>
                    <a:pt x="439" y="0"/>
                    <a:pt x="438" y="5"/>
                  </a:cubicBezTo>
                  <a:cubicBezTo>
                    <a:pt x="438" y="10"/>
                    <a:pt x="444" y="16"/>
                    <a:pt x="444" y="16"/>
                  </a:cubicBezTo>
                  <a:close/>
                  <a:moveTo>
                    <a:pt x="950" y="68"/>
                  </a:moveTo>
                  <a:cubicBezTo>
                    <a:pt x="957" y="64"/>
                    <a:pt x="933" y="64"/>
                    <a:pt x="933" y="64"/>
                  </a:cubicBezTo>
                  <a:cubicBezTo>
                    <a:pt x="933" y="64"/>
                    <a:pt x="928" y="60"/>
                    <a:pt x="927" y="60"/>
                  </a:cubicBezTo>
                  <a:cubicBezTo>
                    <a:pt x="925" y="60"/>
                    <a:pt x="919" y="61"/>
                    <a:pt x="919" y="61"/>
                  </a:cubicBezTo>
                  <a:cubicBezTo>
                    <a:pt x="913" y="60"/>
                    <a:pt x="913" y="60"/>
                    <a:pt x="913" y="60"/>
                  </a:cubicBezTo>
                  <a:cubicBezTo>
                    <a:pt x="919" y="64"/>
                    <a:pt x="919" y="64"/>
                    <a:pt x="919" y="64"/>
                  </a:cubicBezTo>
                  <a:cubicBezTo>
                    <a:pt x="919" y="64"/>
                    <a:pt x="943" y="71"/>
                    <a:pt x="950" y="68"/>
                  </a:cubicBezTo>
                  <a:close/>
                  <a:moveTo>
                    <a:pt x="1192" y="123"/>
                  </a:moveTo>
                  <a:cubicBezTo>
                    <a:pt x="1194" y="120"/>
                    <a:pt x="1175" y="118"/>
                    <a:pt x="1175" y="118"/>
                  </a:cubicBezTo>
                  <a:cubicBezTo>
                    <a:pt x="1175" y="120"/>
                    <a:pt x="1190" y="125"/>
                    <a:pt x="1192" y="123"/>
                  </a:cubicBezTo>
                  <a:close/>
                  <a:moveTo>
                    <a:pt x="460" y="20"/>
                  </a:moveTo>
                  <a:cubicBezTo>
                    <a:pt x="460" y="22"/>
                    <a:pt x="476" y="23"/>
                    <a:pt x="476" y="23"/>
                  </a:cubicBezTo>
                  <a:cubicBezTo>
                    <a:pt x="485" y="22"/>
                    <a:pt x="485" y="22"/>
                    <a:pt x="485" y="22"/>
                  </a:cubicBezTo>
                  <a:cubicBezTo>
                    <a:pt x="494" y="26"/>
                    <a:pt x="494" y="26"/>
                    <a:pt x="494" y="26"/>
                  </a:cubicBezTo>
                  <a:cubicBezTo>
                    <a:pt x="504" y="25"/>
                    <a:pt x="504" y="25"/>
                    <a:pt x="504" y="25"/>
                  </a:cubicBezTo>
                  <a:cubicBezTo>
                    <a:pt x="503" y="21"/>
                    <a:pt x="498" y="14"/>
                    <a:pt x="494" y="15"/>
                  </a:cubicBezTo>
                  <a:cubicBezTo>
                    <a:pt x="490" y="15"/>
                    <a:pt x="485" y="18"/>
                    <a:pt x="485" y="18"/>
                  </a:cubicBezTo>
                  <a:cubicBezTo>
                    <a:pt x="482" y="14"/>
                    <a:pt x="482" y="14"/>
                    <a:pt x="482" y="14"/>
                  </a:cubicBezTo>
                  <a:cubicBezTo>
                    <a:pt x="482" y="14"/>
                    <a:pt x="460" y="18"/>
                    <a:pt x="460" y="20"/>
                  </a:cubicBezTo>
                  <a:close/>
                  <a:moveTo>
                    <a:pt x="529" y="33"/>
                  </a:moveTo>
                  <a:cubicBezTo>
                    <a:pt x="555" y="31"/>
                    <a:pt x="555" y="31"/>
                    <a:pt x="555" y="31"/>
                  </a:cubicBezTo>
                  <a:cubicBezTo>
                    <a:pt x="548" y="27"/>
                    <a:pt x="548" y="27"/>
                    <a:pt x="548" y="27"/>
                  </a:cubicBezTo>
                  <a:cubicBezTo>
                    <a:pt x="548" y="27"/>
                    <a:pt x="539" y="22"/>
                    <a:pt x="537" y="22"/>
                  </a:cubicBezTo>
                  <a:cubicBezTo>
                    <a:pt x="534" y="22"/>
                    <a:pt x="530" y="25"/>
                    <a:pt x="530" y="25"/>
                  </a:cubicBezTo>
                  <a:cubicBezTo>
                    <a:pt x="530" y="25"/>
                    <a:pt x="528" y="18"/>
                    <a:pt x="523" y="18"/>
                  </a:cubicBezTo>
                  <a:cubicBezTo>
                    <a:pt x="517" y="18"/>
                    <a:pt x="514" y="35"/>
                    <a:pt x="514" y="35"/>
                  </a:cubicBezTo>
                  <a:cubicBezTo>
                    <a:pt x="518" y="37"/>
                    <a:pt x="518" y="37"/>
                    <a:pt x="518" y="37"/>
                  </a:cubicBezTo>
                  <a:cubicBezTo>
                    <a:pt x="523" y="36"/>
                    <a:pt x="529" y="33"/>
                    <a:pt x="529" y="33"/>
                  </a:cubicBezTo>
                  <a:close/>
                  <a:moveTo>
                    <a:pt x="866" y="69"/>
                  </a:moveTo>
                  <a:cubicBezTo>
                    <a:pt x="868" y="65"/>
                    <a:pt x="868" y="65"/>
                    <a:pt x="868" y="65"/>
                  </a:cubicBezTo>
                  <a:cubicBezTo>
                    <a:pt x="868" y="65"/>
                    <a:pt x="875" y="65"/>
                    <a:pt x="877" y="65"/>
                  </a:cubicBezTo>
                  <a:cubicBezTo>
                    <a:pt x="879" y="65"/>
                    <a:pt x="887" y="64"/>
                    <a:pt x="887" y="64"/>
                  </a:cubicBezTo>
                  <a:cubicBezTo>
                    <a:pt x="877" y="59"/>
                    <a:pt x="877" y="59"/>
                    <a:pt x="877" y="59"/>
                  </a:cubicBezTo>
                  <a:cubicBezTo>
                    <a:pt x="879" y="56"/>
                    <a:pt x="879" y="56"/>
                    <a:pt x="879" y="56"/>
                  </a:cubicBezTo>
                  <a:cubicBezTo>
                    <a:pt x="864" y="53"/>
                    <a:pt x="864" y="53"/>
                    <a:pt x="864" y="53"/>
                  </a:cubicBezTo>
                  <a:cubicBezTo>
                    <a:pt x="866" y="57"/>
                    <a:pt x="866" y="57"/>
                    <a:pt x="866" y="57"/>
                  </a:cubicBezTo>
                  <a:cubicBezTo>
                    <a:pt x="866" y="57"/>
                    <a:pt x="836" y="47"/>
                    <a:pt x="836" y="55"/>
                  </a:cubicBezTo>
                  <a:cubicBezTo>
                    <a:pt x="837" y="62"/>
                    <a:pt x="866" y="69"/>
                    <a:pt x="866" y="69"/>
                  </a:cubicBezTo>
                  <a:close/>
                  <a:moveTo>
                    <a:pt x="650" y="71"/>
                  </a:moveTo>
                  <a:cubicBezTo>
                    <a:pt x="658" y="73"/>
                    <a:pt x="658" y="73"/>
                    <a:pt x="658" y="73"/>
                  </a:cubicBezTo>
                  <a:cubicBezTo>
                    <a:pt x="663" y="73"/>
                    <a:pt x="668" y="71"/>
                    <a:pt x="661" y="69"/>
                  </a:cubicBezTo>
                  <a:cubicBezTo>
                    <a:pt x="653" y="68"/>
                    <a:pt x="650" y="71"/>
                    <a:pt x="650" y="71"/>
                  </a:cubicBezTo>
                  <a:close/>
                  <a:moveTo>
                    <a:pt x="832" y="58"/>
                  </a:moveTo>
                  <a:cubicBezTo>
                    <a:pt x="824" y="55"/>
                    <a:pt x="824" y="55"/>
                    <a:pt x="824" y="55"/>
                  </a:cubicBezTo>
                  <a:cubicBezTo>
                    <a:pt x="828" y="61"/>
                    <a:pt x="828" y="61"/>
                    <a:pt x="828" y="61"/>
                  </a:cubicBezTo>
                  <a:cubicBezTo>
                    <a:pt x="832" y="58"/>
                    <a:pt x="832" y="58"/>
                    <a:pt x="832" y="58"/>
                  </a:cubicBezTo>
                  <a:cubicBezTo>
                    <a:pt x="832" y="58"/>
                    <a:pt x="832" y="58"/>
                    <a:pt x="832" y="58"/>
                  </a:cubicBezTo>
                  <a:close/>
                  <a:moveTo>
                    <a:pt x="1256" y="110"/>
                  </a:moveTo>
                  <a:cubicBezTo>
                    <a:pt x="1259" y="109"/>
                    <a:pt x="1263" y="108"/>
                    <a:pt x="1269" y="108"/>
                  </a:cubicBezTo>
                  <a:cubicBezTo>
                    <a:pt x="1276" y="108"/>
                    <a:pt x="1277" y="104"/>
                    <a:pt x="1272" y="104"/>
                  </a:cubicBezTo>
                  <a:cubicBezTo>
                    <a:pt x="1268" y="103"/>
                    <a:pt x="1260" y="100"/>
                    <a:pt x="1257" y="100"/>
                  </a:cubicBezTo>
                  <a:cubicBezTo>
                    <a:pt x="1254" y="100"/>
                    <a:pt x="1247" y="100"/>
                    <a:pt x="1247" y="106"/>
                  </a:cubicBezTo>
                  <a:cubicBezTo>
                    <a:pt x="1247" y="112"/>
                    <a:pt x="1253" y="111"/>
                    <a:pt x="1256" y="110"/>
                  </a:cubicBezTo>
                  <a:close/>
                  <a:moveTo>
                    <a:pt x="110" y="14"/>
                  </a:moveTo>
                  <a:cubicBezTo>
                    <a:pt x="113" y="12"/>
                    <a:pt x="113" y="12"/>
                    <a:pt x="113" y="12"/>
                  </a:cubicBezTo>
                  <a:cubicBezTo>
                    <a:pt x="113" y="12"/>
                    <a:pt x="105" y="10"/>
                    <a:pt x="110" y="14"/>
                  </a:cubicBezTo>
                  <a:close/>
                  <a:moveTo>
                    <a:pt x="102" y="12"/>
                  </a:moveTo>
                  <a:cubicBezTo>
                    <a:pt x="115" y="8"/>
                    <a:pt x="115" y="8"/>
                    <a:pt x="115" y="8"/>
                  </a:cubicBezTo>
                  <a:cubicBezTo>
                    <a:pt x="111" y="7"/>
                    <a:pt x="111" y="7"/>
                    <a:pt x="111" y="7"/>
                  </a:cubicBezTo>
                  <a:cubicBezTo>
                    <a:pt x="103" y="9"/>
                    <a:pt x="103" y="9"/>
                    <a:pt x="103" y="9"/>
                  </a:cubicBezTo>
                  <a:cubicBezTo>
                    <a:pt x="94" y="9"/>
                    <a:pt x="94" y="9"/>
                    <a:pt x="94" y="9"/>
                  </a:cubicBezTo>
                  <a:cubicBezTo>
                    <a:pt x="98" y="11"/>
                    <a:pt x="98" y="11"/>
                    <a:pt x="98" y="11"/>
                  </a:cubicBezTo>
                  <a:cubicBezTo>
                    <a:pt x="102" y="12"/>
                    <a:pt x="102" y="12"/>
                    <a:pt x="102" y="12"/>
                  </a:cubicBezTo>
                  <a:cubicBezTo>
                    <a:pt x="102" y="12"/>
                    <a:pt x="102" y="12"/>
                    <a:pt x="102" y="12"/>
                  </a:cubicBezTo>
                  <a:close/>
                  <a:moveTo>
                    <a:pt x="124" y="15"/>
                  </a:moveTo>
                  <a:cubicBezTo>
                    <a:pt x="125" y="12"/>
                    <a:pt x="125" y="12"/>
                    <a:pt x="125" y="12"/>
                  </a:cubicBezTo>
                  <a:cubicBezTo>
                    <a:pt x="129" y="12"/>
                    <a:pt x="129" y="12"/>
                    <a:pt x="129" y="12"/>
                  </a:cubicBezTo>
                  <a:cubicBezTo>
                    <a:pt x="130" y="11"/>
                    <a:pt x="130" y="11"/>
                    <a:pt x="130" y="11"/>
                  </a:cubicBezTo>
                  <a:cubicBezTo>
                    <a:pt x="130" y="11"/>
                    <a:pt x="137" y="12"/>
                    <a:pt x="139" y="10"/>
                  </a:cubicBezTo>
                  <a:cubicBezTo>
                    <a:pt x="142" y="9"/>
                    <a:pt x="133" y="9"/>
                    <a:pt x="133" y="9"/>
                  </a:cubicBezTo>
                  <a:cubicBezTo>
                    <a:pt x="133" y="9"/>
                    <a:pt x="133" y="6"/>
                    <a:pt x="129" y="6"/>
                  </a:cubicBezTo>
                  <a:cubicBezTo>
                    <a:pt x="125" y="6"/>
                    <a:pt x="124" y="11"/>
                    <a:pt x="124" y="11"/>
                  </a:cubicBezTo>
                  <a:cubicBezTo>
                    <a:pt x="124" y="11"/>
                    <a:pt x="115" y="12"/>
                    <a:pt x="116" y="14"/>
                  </a:cubicBezTo>
                  <a:cubicBezTo>
                    <a:pt x="116" y="15"/>
                    <a:pt x="124" y="15"/>
                    <a:pt x="124" y="15"/>
                  </a:cubicBezTo>
                  <a:close/>
                  <a:moveTo>
                    <a:pt x="132" y="13"/>
                  </a:moveTo>
                  <a:cubicBezTo>
                    <a:pt x="129" y="14"/>
                    <a:pt x="129" y="14"/>
                    <a:pt x="129" y="14"/>
                  </a:cubicBezTo>
                  <a:cubicBezTo>
                    <a:pt x="132" y="16"/>
                    <a:pt x="132" y="16"/>
                    <a:pt x="132" y="16"/>
                  </a:cubicBezTo>
                  <a:cubicBezTo>
                    <a:pt x="136" y="18"/>
                    <a:pt x="136" y="18"/>
                    <a:pt x="136" y="18"/>
                  </a:cubicBezTo>
                  <a:cubicBezTo>
                    <a:pt x="144" y="17"/>
                    <a:pt x="144" y="17"/>
                    <a:pt x="144" y="17"/>
                  </a:cubicBezTo>
                  <a:cubicBezTo>
                    <a:pt x="143" y="15"/>
                    <a:pt x="143" y="15"/>
                    <a:pt x="143" y="15"/>
                  </a:cubicBezTo>
                  <a:cubicBezTo>
                    <a:pt x="138" y="15"/>
                    <a:pt x="138" y="15"/>
                    <a:pt x="138" y="15"/>
                  </a:cubicBezTo>
                  <a:cubicBezTo>
                    <a:pt x="132" y="13"/>
                    <a:pt x="132" y="13"/>
                    <a:pt x="132" y="13"/>
                  </a:cubicBezTo>
                  <a:cubicBezTo>
                    <a:pt x="132" y="13"/>
                    <a:pt x="132" y="13"/>
                    <a:pt x="132" y="13"/>
                  </a:cubicBezTo>
                  <a:close/>
                  <a:moveTo>
                    <a:pt x="1227" y="402"/>
                  </a:moveTo>
                  <a:cubicBezTo>
                    <a:pt x="1222" y="397"/>
                    <a:pt x="1222" y="397"/>
                    <a:pt x="1222" y="397"/>
                  </a:cubicBezTo>
                  <a:cubicBezTo>
                    <a:pt x="1222" y="397"/>
                    <a:pt x="1216" y="395"/>
                    <a:pt x="1213" y="391"/>
                  </a:cubicBezTo>
                  <a:cubicBezTo>
                    <a:pt x="1210" y="386"/>
                    <a:pt x="1208" y="376"/>
                    <a:pt x="1208" y="376"/>
                  </a:cubicBezTo>
                  <a:cubicBezTo>
                    <a:pt x="1208" y="376"/>
                    <a:pt x="1202" y="372"/>
                    <a:pt x="1205" y="371"/>
                  </a:cubicBezTo>
                  <a:cubicBezTo>
                    <a:pt x="1208" y="369"/>
                    <a:pt x="1227" y="378"/>
                    <a:pt x="1227" y="378"/>
                  </a:cubicBezTo>
                  <a:cubicBezTo>
                    <a:pt x="1215" y="369"/>
                    <a:pt x="1215" y="369"/>
                    <a:pt x="1215" y="369"/>
                  </a:cubicBezTo>
                  <a:cubicBezTo>
                    <a:pt x="1215" y="369"/>
                    <a:pt x="1210" y="362"/>
                    <a:pt x="1208" y="360"/>
                  </a:cubicBezTo>
                  <a:cubicBezTo>
                    <a:pt x="1205" y="358"/>
                    <a:pt x="1201" y="356"/>
                    <a:pt x="1201" y="356"/>
                  </a:cubicBezTo>
                  <a:cubicBezTo>
                    <a:pt x="1189" y="342"/>
                    <a:pt x="1189" y="342"/>
                    <a:pt x="1189" y="342"/>
                  </a:cubicBezTo>
                  <a:cubicBezTo>
                    <a:pt x="1184" y="342"/>
                    <a:pt x="1184" y="342"/>
                    <a:pt x="1184" y="342"/>
                  </a:cubicBezTo>
                  <a:cubicBezTo>
                    <a:pt x="1183" y="337"/>
                    <a:pt x="1183" y="337"/>
                    <a:pt x="1183" y="337"/>
                  </a:cubicBezTo>
                  <a:cubicBezTo>
                    <a:pt x="1183" y="337"/>
                    <a:pt x="1180" y="338"/>
                    <a:pt x="1177" y="335"/>
                  </a:cubicBezTo>
                  <a:cubicBezTo>
                    <a:pt x="1174" y="332"/>
                    <a:pt x="1175" y="328"/>
                    <a:pt x="1175" y="328"/>
                  </a:cubicBezTo>
                  <a:cubicBezTo>
                    <a:pt x="1170" y="322"/>
                    <a:pt x="1170" y="322"/>
                    <a:pt x="1170" y="322"/>
                  </a:cubicBezTo>
                  <a:cubicBezTo>
                    <a:pt x="1167" y="322"/>
                    <a:pt x="1167" y="322"/>
                    <a:pt x="1167" y="322"/>
                  </a:cubicBezTo>
                  <a:cubicBezTo>
                    <a:pt x="1165" y="317"/>
                    <a:pt x="1165" y="317"/>
                    <a:pt x="1165" y="317"/>
                  </a:cubicBezTo>
                  <a:cubicBezTo>
                    <a:pt x="1158" y="312"/>
                    <a:pt x="1158" y="312"/>
                    <a:pt x="1158" y="312"/>
                  </a:cubicBezTo>
                  <a:cubicBezTo>
                    <a:pt x="1156" y="308"/>
                    <a:pt x="1156" y="308"/>
                    <a:pt x="1156" y="308"/>
                  </a:cubicBezTo>
                  <a:cubicBezTo>
                    <a:pt x="1156" y="308"/>
                    <a:pt x="1151" y="305"/>
                    <a:pt x="1150" y="306"/>
                  </a:cubicBezTo>
                  <a:cubicBezTo>
                    <a:pt x="1148" y="307"/>
                    <a:pt x="1159" y="315"/>
                    <a:pt x="1158" y="316"/>
                  </a:cubicBezTo>
                  <a:cubicBezTo>
                    <a:pt x="1157" y="317"/>
                    <a:pt x="1153" y="313"/>
                    <a:pt x="1153" y="317"/>
                  </a:cubicBezTo>
                  <a:cubicBezTo>
                    <a:pt x="1152" y="321"/>
                    <a:pt x="1159" y="328"/>
                    <a:pt x="1159" y="328"/>
                  </a:cubicBezTo>
                  <a:cubicBezTo>
                    <a:pt x="1159" y="328"/>
                    <a:pt x="1161" y="332"/>
                    <a:pt x="1163" y="334"/>
                  </a:cubicBezTo>
                  <a:cubicBezTo>
                    <a:pt x="1165" y="336"/>
                    <a:pt x="1176" y="343"/>
                    <a:pt x="1179" y="347"/>
                  </a:cubicBezTo>
                  <a:cubicBezTo>
                    <a:pt x="1182" y="350"/>
                    <a:pt x="1181" y="356"/>
                    <a:pt x="1185" y="358"/>
                  </a:cubicBezTo>
                  <a:cubicBezTo>
                    <a:pt x="1188" y="361"/>
                    <a:pt x="1196" y="375"/>
                    <a:pt x="1196" y="375"/>
                  </a:cubicBezTo>
                  <a:cubicBezTo>
                    <a:pt x="1196" y="375"/>
                    <a:pt x="1197" y="381"/>
                    <a:pt x="1199" y="381"/>
                  </a:cubicBezTo>
                  <a:cubicBezTo>
                    <a:pt x="1201" y="381"/>
                    <a:pt x="1204" y="383"/>
                    <a:pt x="1206" y="386"/>
                  </a:cubicBezTo>
                  <a:cubicBezTo>
                    <a:pt x="1208" y="388"/>
                    <a:pt x="1208" y="393"/>
                    <a:pt x="1208" y="393"/>
                  </a:cubicBezTo>
                  <a:cubicBezTo>
                    <a:pt x="1215" y="399"/>
                    <a:pt x="1215" y="399"/>
                    <a:pt x="1215" y="399"/>
                  </a:cubicBezTo>
                  <a:cubicBezTo>
                    <a:pt x="1217" y="407"/>
                    <a:pt x="1217" y="407"/>
                    <a:pt x="1217" y="407"/>
                  </a:cubicBezTo>
                  <a:cubicBezTo>
                    <a:pt x="1223" y="414"/>
                    <a:pt x="1223" y="414"/>
                    <a:pt x="1223" y="414"/>
                  </a:cubicBezTo>
                  <a:cubicBezTo>
                    <a:pt x="1223" y="414"/>
                    <a:pt x="1220" y="405"/>
                    <a:pt x="1222" y="404"/>
                  </a:cubicBezTo>
                  <a:cubicBezTo>
                    <a:pt x="1224" y="403"/>
                    <a:pt x="1225" y="406"/>
                    <a:pt x="1225" y="406"/>
                  </a:cubicBezTo>
                  <a:cubicBezTo>
                    <a:pt x="1230" y="406"/>
                    <a:pt x="1230" y="406"/>
                    <a:pt x="1230" y="406"/>
                  </a:cubicBezTo>
                  <a:cubicBezTo>
                    <a:pt x="1236" y="412"/>
                    <a:pt x="1236" y="412"/>
                    <a:pt x="1236" y="412"/>
                  </a:cubicBezTo>
                  <a:cubicBezTo>
                    <a:pt x="1236" y="408"/>
                    <a:pt x="1236" y="408"/>
                    <a:pt x="1236" y="408"/>
                  </a:cubicBezTo>
                  <a:cubicBezTo>
                    <a:pt x="1231" y="402"/>
                    <a:pt x="1231" y="402"/>
                    <a:pt x="1231" y="402"/>
                  </a:cubicBezTo>
                  <a:cubicBezTo>
                    <a:pt x="1227" y="402"/>
                    <a:pt x="1227" y="402"/>
                    <a:pt x="1227" y="402"/>
                  </a:cubicBezTo>
                  <a:cubicBezTo>
                    <a:pt x="1227" y="402"/>
                    <a:pt x="1227" y="402"/>
                    <a:pt x="1227" y="402"/>
                  </a:cubicBezTo>
                  <a:close/>
                  <a:moveTo>
                    <a:pt x="160" y="14"/>
                  </a:moveTo>
                  <a:cubicBezTo>
                    <a:pt x="161" y="11"/>
                    <a:pt x="161" y="11"/>
                    <a:pt x="161" y="11"/>
                  </a:cubicBezTo>
                  <a:cubicBezTo>
                    <a:pt x="154" y="10"/>
                    <a:pt x="154" y="10"/>
                    <a:pt x="154" y="10"/>
                  </a:cubicBezTo>
                  <a:cubicBezTo>
                    <a:pt x="150" y="13"/>
                    <a:pt x="150" y="13"/>
                    <a:pt x="150" y="13"/>
                  </a:cubicBezTo>
                  <a:cubicBezTo>
                    <a:pt x="151" y="15"/>
                    <a:pt x="151" y="15"/>
                    <a:pt x="151" y="15"/>
                  </a:cubicBezTo>
                  <a:cubicBezTo>
                    <a:pt x="160" y="14"/>
                    <a:pt x="160" y="14"/>
                    <a:pt x="160" y="14"/>
                  </a:cubicBezTo>
                  <a:cubicBezTo>
                    <a:pt x="160" y="14"/>
                    <a:pt x="160" y="14"/>
                    <a:pt x="160" y="14"/>
                  </a:cubicBezTo>
                  <a:close/>
                  <a:moveTo>
                    <a:pt x="128" y="399"/>
                  </a:moveTo>
                  <a:cubicBezTo>
                    <a:pt x="128" y="399"/>
                    <a:pt x="129" y="399"/>
                    <a:pt x="129" y="399"/>
                  </a:cubicBezTo>
                  <a:cubicBezTo>
                    <a:pt x="129" y="399"/>
                    <a:pt x="128" y="399"/>
                    <a:pt x="128" y="399"/>
                  </a:cubicBezTo>
                  <a:close/>
                  <a:moveTo>
                    <a:pt x="128" y="399"/>
                  </a:moveTo>
                  <a:cubicBezTo>
                    <a:pt x="128" y="399"/>
                    <a:pt x="128" y="399"/>
                    <a:pt x="128" y="399"/>
                  </a:cubicBezTo>
                  <a:cubicBezTo>
                    <a:pt x="128" y="399"/>
                    <a:pt x="128" y="399"/>
                    <a:pt x="128" y="399"/>
                  </a:cubicBezTo>
                  <a:close/>
                  <a:moveTo>
                    <a:pt x="1430" y="165"/>
                  </a:moveTo>
                  <a:cubicBezTo>
                    <a:pt x="1428" y="161"/>
                    <a:pt x="1420" y="160"/>
                    <a:pt x="1420" y="160"/>
                  </a:cubicBezTo>
                  <a:cubicBezTo>
                    <a:pt x="1412" y="156"/>
                    <a:pt x="1412" y="156"/>
                    <a:pt x="1412" y="156"/>
                  </a:cubicBezTo>
                  <a:cubicBezTo>
                    <a:pt x="1406" y="157"/>
                    <a:pt x="1406" y="157"/>
                    <a:pt x="1406" y="157"/>
                  </a:cubicBezTo>
                  <a:cubicBezTo>
                    <a:pt x="1401" y="153"/>
                    <a:pt x="1401" y="153"/>
                    <a:pt x="1401" y="153"/>
                  </a:cubicBezTo>
                  <a:cubicBezTo>
                    <a:pt x="1386" y="152"/>
                    <a:pt x="1386" y="152"/>
                    <a:pt x="1386" y="152"/>
                  </a:cubicBezTo>
                  <a:cubicBezTo>
                    <a:pt x="1380" y="149"/>
                    <a:pt x="1380" y="149"/>
                    <a:pt x="1380" y="149"/>
                  </a:cubicBezTo>
                  <a:cubicBezTo>
                    <a:pt x="1374" y="150"/>
                    <a:pt x="1374" y="150"/>
                    <a:pt x="1374" y="150"/>
                  </a:cubicBezTo>
                  <a:cubicBezTo>
                    <a:pt x="1382" y="156"/>
                    <a:pt x="1382" y="156"/>
                    <a:pt x="1382" y="156"/>
                  </a:cubicBezTo>
                  <a:cubicBezTo>
                    <a:pt x="1391" y="160"/>
                    <a:pt x="1391" y="160"/>
                    <a:pt x="1391" y="160"/>
                  </a:cubicBezTo>
                  <a:cubicBezTo>
                    <a:pt x="1391" y="160"/>
                    <a:pt x="1381" y="162"/>
                    <a:pt x="1378" y="159"/>
                  </a:cubicBezTo>
                  <a:cubicBezTo>
                    <a:pt x="1375" y="157"/>
                    <a:pt x="1375" y="151"/>
                    <a:pt x="1362" y="147"/>
                  </a:cubicBezTo>
                  <a:cubicBezTo>
                    <a:pt x="1348" y="142"/>
                    <a:pt x="1344" y="140"/>
                    <a:pt x="1331" y="138"/>
                  </a:cubicBezTo>
                  <a:cubicBezTo>
                    <a:pt x="1318" y="136"/>
                    <a:pt x="1290" y="130"/>
                    <a:pt x="1276" y="126"/>
                  </a:cubicBezTo>
                  <a:cubicBezTo>
                    <a:pt x="1263" y="123"/>
                    <a:pt x="1248" y="121"/>
                    <a:pt x="1248" y="121"/>
                  </a:cubicBezTo>
                  <a:cubicBezTo>
                    <a:pt x="1218" y="121"/>
                    <a:pt x="1218" y="121"/>
                    <a:pt x="1218" y="121"/>
                  </a:cubicBezTo>
                  <a:cubicBezTo>
                    <a:pt x="1216" y="118"/>
                    <a:pt x="1216" y="118"/>
                    <a:pt x="1216" y="118"/>
                  </a:cubicBezTo>
                  <a:cubicBezTo>
                    <a:pt x="1208" y="119"/>
                    <a:pt x="1208" y="119"/>
                    <a:pt x="1208" y="119"/>
                  </a:cubicBezTo>
                  <a:cubicBezTo>
                    <a:pt x="1205" y="117"/>
                    <a:pt x="1205" y="117"/>
                    <a:pt x="1205" y="117"/>
                  </a:cubicBezTo>
                  <a:cubicBezTo>
                    <a:pt x="1196" y="117"/>
                    <a:pt x="1196" y="117"/>
                    <a:pt x="1196" y="117"/>
                  </a:cubicBezTo>
                  <a:cubicBezTo>
                    <a:pt x="1200" y="120"/>
                    <a:pt x="1200" y="120"/>
                    <a:pt x="1200" y="120"/>
                  </a:cubicBezTo>
                  <a:cubicBezTo>
                    <a:pt x="1199" y="123"/>
                    <a:pt x="1199" y="123"/>
                    <a:pt x="1199" y="123"/>
                  </a:cubicBezTo>
                  <a:cubicBezTo>
                    <a:pt x="1199" y="123"/>
                    <a:pt x="1224" y="129"/>
                    <a:pt x="1217" y="132"/>
                  </a:cubicBezTo>
                  <a:cubicBezTo>
                    <a:pt x="1209" y="135"/>
                    <a:pt x="1205" y="131"/>
                    <a:pt x="1205" y="131"/>
                  </a:cubicBezTo>
                  <a:cubicBezTo>
                    <a:pt x="1201" y="128"/>
                    <a:pt x="1201" y="128"/>
                    <a:pt x="1201" y="128"/>
                  </a:cubicBezTo>
                  <a:cubicBezTo>
                    <a:pt x="1190" y="128"/>
                    <a:pt x="1190" y="128"/>
                    <a:pt x="1190" y="128"/>
                  </a:cubicBezTo>
                  <a:cubicBezTo>
                    <a:pt x="1180" y="122"/>
                    <a:pt x="1180" y="122"/>
                    <a:pt x="1180" y="122"/>
                  </a:cubicBezTo>
                  <a:cubicBezTo>
                    <a:pt x="1180" y="122"/>
                    <a:pt x="1176" y="123"/>
                    <a:pt x="1175" y="124"/>
                  </a:cubicBezTo>
                  <a:cubicBezTo>
                    <a:pt x="1174" y="124"/>
                    <a:pt x="1166" y="124"/>
                    <a:pt x="1166" y="124"/>
                  </a:cubicBezTo>
                  <a:cubicBezTo>
                    <a:pt x="1165" y="122"/>
                    <a:pt x="1165" y="122"/>
                    <a:pt x="1165" y="122"/>
                  </a:cubicBezTo>
                  <a:cubicBezTo>
                    <a:pt x="1150" y="123"/>
                    <a:pt x="1150" y="123"/>
                    <a:pt x="1150" y="123"/>
                  </a:cubicBezTo>
                  <a:cubicBezTo>
                    <a:pt x="1146" y="120"/>
                    <a:pt x="1146" y="120"/>
                    <a:pt x="1146" y="120"/>
                  </a:cubicBezTo>
                  <a:cubicBezTo>
                    <a:pt x="1145" y="121"/>
                    <a:pt x="1145" y="121"/>
                    <a:pt x="1145" y="121"/>
                  </a:cubicBezTo>
                  <a:cubicBezTo>
                    <a:pt x="1145" y="121"/>
                    <a:pt x="1125" y="120"/>
                    <a:pt x="1126" y="122"/>
                  </a:cubicBezTo>
                  <a:cubicBezTo>
                    <a:pt x="1128" y="125"/>
                    <a:pt x="1135" y="131"/>
                    <a:pt x="1135" y="131"/>
                  </a:cubicBezTo>
                  <a:cubicBezTo>
                    <a:pt x="1135" y="131"/>
                    <a:pt x="1126" y="125"/>
                    <a:pt x="1125" y="124"/>
                  </a:cubicBezTo>
                  <a:cubicBezTo>
                    <a:pt x="1123" y="123"/>
                    <a:pt x="1107" y="121"/>
                    <a:pt x="1107" y="121"/>
                  </a:cubicBezTo>
                  <a:cubicBezTo>
                    <a:pt x="1107" y="121"/>
                    <a:pt x="1105" y="116"/>
                    <a:pt x="1098" y="113"/>
                  </a:cubicBezTo>
                  <a:cubicBezTo>
                    <a:pt x="1092" y="110"/>
                    <a:pt x="1083" y="108"/>
                    <a:pt x="1079" y="108"/>
                  </a:cubicBezTo>
                  <a:cubicBezTo>
                    <a:pt x="1074" y="108"/>
                    <a:pt x="1066" y="107"/>
                    <a:pt x="1066" y="107"/>
                  </a:cubicBezTo>
                  <a:cubicBezTo>
                    <a:pt x="1057" y="105"/>
                    <a:pt x="1057" y="105"/>
                    <a:pt x="1057" y="105"/>
                  </a:cubicBezTo>
                  <a:cubicBezTo>
                    <a:pt x="1055" y="106"/>
                    <a:pt x="1055" y="106"/>
                    <a:pt x="1055" y="106"/>
                  </a:cubicBezTo>
                  <a:cubicBezTo>
                    <a:pt x="1045" y="106"/>
                    <a:pt x="1045" y="106"/>
                    <a:pt x="1045" y="106"/>
                  </a:cubicBezTo>
                  <a:cubicBezTo>
                    <a:pt x="1045" y="106"/>
                    <a:pt x="1044" y="111"/>
                    <a:pt x="1039" y="110"/>
                  </a:cubicBezTo>
                  <a:cubicBezTo>
                    <a:pt x="1033" y="109"/>
                    <a:pt x="1026" y="109"/>
                    <a:pt x="1026" y="109"/>
                  </a:cubicBezTo>
                  <a:cubicBezTo>
                    <a:pt x="1026" y="109"/>
                    <a:pt x="1019" y="104"/>
                    <a:pt x="1014" y="104"/>
                  </a:cubicBezTo>
                  <a:cubicBezTo>
                    <a:pt x="1010" y="103"/>
                    <a:pt x="1008" y="104"/>
                    <a:pt x="1008" y="104"/>
                  </a:cubicBezTo>
                  <a:cubicBezTo>
                    <a:pt x="1006" y="101"/>
                    <a:pt x="1006" y="101"/>
                    <a:pt x="1006" y="101"/>
                  </a:cubicBezTo>
                  <a:cubicBezTo>
                    <a:pt x="1000" y="101"/>
                    <a:pt x="1000" y="101"/>
                    <a:pt x="1000" y="101"/>
                  </a:cubicBezTo>
                  <a:cubicBezTo>
                    <a:pt x="990" y="100"/>
                    <a:pt x="990" y="100"/>
                    <a:pt x="990" y="100"/>
                  </a:cubicBezTo>
                  <a:cubicBezTo>
                    <a:pt x="996" y="98"/>
                    <a:pt x="996" y="98"/>
                    <a:pt x="996" y="98"/>
                  </a:cubicBezTo>
                  <a:cubicBezTo>
                    <a:pt x="989" y="95"/>
                    <a:pt x="989" y="95"/>
                    <a:pt x="989" y="95"/>
                  </a:cubicBezTo>
                  <a:cubicBezTo>
                    <a:pt x="989" y="95"/>
                    <a:pt x="966" y="91"/>
                    <a:pt x="965" y="93"/>
                  </a:cubicBezTo>
                  <a:cubicBezTo>
                    <a:pt x="965" y="94"/>
                    <a:pt x="968" y="99"/>
                    <a:pt x="964" y="99"/>
                  </a:cubicBezTo>
                  <a:cubicBezTo>
                    <a:pt x="960" y="100"/>
                    <a:pt x="955" y="99"/>
                    <a:pt x="955" y="99"/>
                  </a:cubicBezTo>
                  <a:cubicBezTo>
                    <a:pt x="958" y="97"/>
                    <a:pt x="958" y="97"/>
                    <a:pt x="958" y="97"/>
                  </a:cubicBezTo>
                  <a:cubicBezTo>
                    <a:pt x="956" y="94"/>
                    <a:pt x="956" y="94"/>
                    <a:pt x="956" y="94"/>
                  </a:cubicBezTo>
                  <a:cubicBezTo>
                    <a:pt x="956" y="94"/>
                    <a:pt x="954" y="94"/>
                    <a:pt x="951" y="95"/>
                  </a:cubicBezTo>
                  <a:cubicBezTo>
                    <a:pt x="947" y="95"/>
                    <a:pt x="944" y="94"/>
                    <a:pt x="944" y="94"/>
                  </a:cubicBezTo>
                  <a:cubicBezTo>
                    <a:pt x="947" y="93"/>
                    <a:pt x="947" y="93"/>
                    <a:pt x="947" y="93"/>
                  </a:cubicBezTo>
                  <a:cubicBezTo>
                    <a:pt x="954" y="92"/>
                    <a:pt x="954" y="92"/>
                    <a:pt x="954" y="92"/>
                  </a:cubicBezTo>
                  <a:cubicBezTo>
                    <a:pt x="963" y="98"/>
                    <a:pt x="963" y="98"/>
                    <a:pt x="963" y="98"/>
                  </a:cubicBezTo>
                  <a:cubicBezTo>
                    <a:pt x="964" y="93"/>
                    <a:pt x="964" y="93"/>
                    <a:pt x="964" y="93"/>
                  </a:cubicBezTo>
                  <a:cubicBezTo>
                    <a:pt x="954" y="90"/>
                    <a:pt x="954" y="90"/>
                    <a:pt x="954" y="90"/>
                  </a:cubicBezTo>
                  <a:cubicBezTo>
                    <a:pt x="936" y="91"/>
                    <a:pt x="936" y="91"/>
                    <a:pt x="936" y="91"/>
                  </a:cubicBezTo>
                  <a:cubicBezTo>
                    <a:pt x="936" y="88"/>
                    <a:pt x="936" y="88"/>
                    <a:pt x="936" y="88"/>
                  </a:cubicBezTo>
                  <a:cubicBezTo>
                    <a:pt x="916" y="90"/>
                    <a:pt x="916" y="90"/>
                    <a:pt x="916" y="90"/>
                  </a:cubicBezTo>
                  <a:cubicBezTo>
                    <a:pt x="908" y="86"/>
                    <a:pt x="908" y="86"/>
                    <a:pt x="908" y="86"/>
                  </a:cubicBezTo>
                  <a:cubicBezTo>
                    <a:pt x="905" y="86"/>
                    <a:pt x="905" y="86"/>
                    <a:pt x="905" y="86"/>
                  </a:cubicBezTo>
                  <a:cubicBezTo>
                    <a:pt x="911" y="90"/>
                    <a:pt x="911" y="90"/>
                    <a:pt x="911" y="90"/>
                  </a:cubicBezTo>
                  <a:cubicBezTo>
                    <a:pt x="911" y="90"/>
                    <a:pt x="898" y="90"/>
                    <a:pt x="900" y="92"/>
                  </a:cubicBezTo>
                  <a:cubicBezTo>
                    <a:pt x="902" y="94"/>
                    <a:pt x="905" y="95"/>
                    <a:pt x="905" y="95"/>
                  </a:cubicBezTo>
                  <a:cubicBezTo>
                    <a:pt x="910" y="95"/>
                    <a:pt x="910" y="95"/>
                    <a:pt x="910" y="95"/>
                  </a:cubicBezTo>
                  <a:cubicBezTo>
                    <a:pt x="910" y="96"/>
                    <a:pt x="910" y="96"/>
                    <a:pt x="910" y="96"/>
                  </a:cubicBezTo>
                  <a:cubicBezTo>
                    <a:pt x="920" y="103"/>
                    <a:pt x="920" y="103"/>
                    <a:pt x="920" y="103"/>
                  </a:cubicBezTo>
                  <a:cubicBezTo>
                    <a:pt x="920" y="103"/>
                    <a:pt x="918" y="103"/>
                    <a:pt x="914" y="103"/>
                  </a:cubicBezTo>
                  <a:cubicBezTo>
                    <a:pt x="911" y="102"/>
                    <a:pt x="906" y="99"/>
                    <a:pt x="904" y="100"/>
                  </a:cubicBezTo>
                  <a:cubicBezTo>
                    <a:pt x="903" y="101"/>
                    <a:pt x="902" y="102"/>
                    <a:pt x="902" y="102"/>
                  </a:cubicBezTo>
                  <a:cubicBezTo>
                    <a:pt x="906" y="105"/>
                    <a:pt x="906" y="105"/>
                    <a:pt x="906" y="105"/>
                  </a:cubicBezTo>
                  <a:cubicBezTo>
                    <a:pt x="898" y="104"/>
                    <a:pt x="898" y="104"/>
                    <a:pt x="898" y="104"/>
                  </a:cubicBezTo>
                  <a:cubicBezTo>
                    <a:pt x="898" y="104"/>
                    <a:pt x="885" y="100"/>
                    <a:pt x="883" y="100"/>
                  </a:cubicBezTo>
                  <a:cubicBezTo>
                    <a:pt x="881" y="101"/>
                    <a:pt x="875" y="104"/>
                    <a:pt x="875" y="104"/>
                  </a:cubicBezTo>
                  <a:cubicBezTo>
                    <a:pt x="863" y="103"/>
                    <a:pt x="863" y="103"/>
                    <a:pt x="863" y="103"/>
                  </a:cubicBezTo>
                  <a:cubicBezTo>
                    <a:pt x="863" y="103"/>
                    <a:pt x="854" y="98"/>
                    <a:pt x="853" y="97"/>
                  </a:cubicBezTo>
                  <a:cubicBezTo>
                    <a:pt x="853" y="96"/>
                    <a:pt x="851" y="99"/>
                    <a:pt x="852" y="101"/>
                  </a:cubicBezTo>
                  <a:cubicBezTo>
                    <a:pt x="852" y="103"/>
                    <a:pt x="859" y="109"/>
                    <a:pt x="855" y="110"/>
                  </a:cubicBezTo>
                  <a:cubicBezTo>
                    <a:pt x="851" y="110"/>
                    <a:pt x="831" y="103"/>
                    <a:pt x="831" y="102"/>
                  </a:cubicBezTo>
                  <a:cubicBezTo>
                    <a:pt x="830" y="102"/>
                    <a:pt x="825" y="98"/>
                    <a:pt x="825" y="98"/>
                  </a:cubicBezTo>
                  <a:cubicBezTo>
                    <a:pt x="825" y="100"/>
                    <a:pt x="825" y="100"/>
                    <a:pt x="825" y="100"/>
                  </a:cubicBezTo>
                  <a:cubicBezTo>
                    <a:pt x="816" y="97"/>
                    <a:pt x="816" y="97"/>
                    <a:pt x="816" y="97"/>
                  </a:cubicBezTo>
                  <a:cubicBezTo>
                    <a:pt x="811" y="94"/>
                    <a:pt x="811" y="94"/>
                    <a:pt x="811" y="94"/>
                  </a:cubicBezTo>
                  <a:cubicBezTo>
                    <a:pt x="811" y="94"/>
                    <a:pt x="821" y="97"/>
                    <a:pt x="822" y="96"/>
                  </a:cubicBezTo>
                  <a:cubicBezTo>
                    <a:pt x="824" y="94"/>
                    <a:pt x="817" y="91"/>
                    <a:pt x="817" y="91"/>
                  </a:cubicBezTo>
                  <a:cubicBezTo>
                    <a:pt x="811" y="91"/>
                    <a:pt x="811" y="91"/>
                    <a:pt x="811" y="91"/>
                  </a:cubicBezTo>
                  <a:cubicBezTo>
                    <a:pt x="811" y="91"/>
                    <a:pt x="814" y="89"/>
                    <a:pt x="812" y="88"/>
                  </a:cubicBezTo>
                  <a:cubicBezTo>
                    <a:pt x="810" y="87"/>
                    <a:pt x="805" y="87"/>
                    <a:pt x="805" y="87"/>
                  </a:cubicBezTo>
                  <a:cubicBezTo>
                    <a:pt x="807" y="85"/>
                    <a:pt x="807" y="85"/>
                    <a:pt x="807" y="85"/>
                  </a:cubicBezTo>
                  <a:cubicBezTo>
                    <a:pt x="807" y="85"/>
                    <a:pt x="799" y="82"/>
                    <a:pt x="798" y="82"/>
                  </a:cubicBezTo>
                  <a:cubicBezTo>
                    <a:pt x="797" y="82"/>
                    <a:pt x="794" y="80"/>
                    <a:pt x="794" y="80"/>
                  </a:cubicBezTo>
                  <a:cubicBezTo>
                    <a:pt x="786" y="80"/>
                    <a:pt x="786" y="80"/>
                    <a:pt x="786" y="80"/>
                  </a:cubicBezTo>
                  <a:cubicBezTo>
                    <a:pt x="786" y="80"/>
                    <a:pt x="788" y="81"/>
                    <a:pt x="783" y="81"/>
                  </a:cubicBezTo>
                  <a:cubicBezTo>
                    <a:pt x="777" y="81"/>
                    <a:pt x="773" y="79"/>
                    <a:pt x="773" y="79"/>
                  </a:cubicBezTo>
                  <a:cubicBezTo>
                    <a:pt x="770" y="81"/>
                    <a:pt x="770" y="81"/>
                    <a:pt x="770" y="81"/>
                  </a:cubicBezTo>
                  <a:cubicBezTo>
                    <a:pt x="769" y="78"/>
                    <a:pt x="769" y="78"/>
                    <a:pt x="769" y="78"/>
                  </a:cubicBezTo>
                  <a:cubicBezTo>
                    <a:pt x="761" y="77"/>
                    <a:pt x="761" y="77"/>
                    <a:pt x="761" y="77"/>
                  </a:cubicBezTo>
                  <a:cubicBezTo>
                    <a:pt x="759" y="75"/>
                    <a:pt x="759" y="75"/>
                    <a:pt x="759" y="75"/>
                  </a:cubicBezTo>
                  <a:cubicBezTo>
                    <a:pt x="758" y="79"/>
                    <a:pt x="758" y="79"/>
                    <a:pt x="758" y="79"/>
                  </a:cubicBezTo>
                  <a:cubicBezTo>
                    <a:pt x="756" y="79"/>
                    <a:pt x="756" y="79"/>
                    <a:pt x="756" y="79"/>
                  </a:cubicBezTo>
                  <a:cubicBezTo>
                    <a:pt x="760" y="83"/>
                    <a:pt x="760" y="83"/>
                    <a:pt x="760" y="83"/>
                  </a:cubicBezTo>
                  <a:cubicBezTo>
                    <a:pt x="765" y="88"/>
                    <a:pt x="765" y="88"/>
                    <a:pt x="765" y="88"/>
                  </a:cubicBezTo>
                  <a:cubicBezTo>
                    <a:pt x="756" y="87"/>
                    <a:pt x="756" y="87"/>
                    <a:pt x="756" y="87"/>
                  </a:cubicBezTo>
                  <a:cubicBezTo>
                    <a:pt x="755" y="85"/>
                    <a:pt x="755" y="85"/>
                    <a:pt x="755" y="85"/>
                  </a:cubicBezTo>
                  <a:cubicBezTo>
                    <a:pt x="744" y="86"/>
                    <a:pt x="744" y="86"/>
                    <a:pt x="744" y="86"/>
                  </a:cubicBezTo>
                  <a:cubicBezTo>
                    <a:pt x="742" y="87"/>
                    <a:pt x="742" y="87"/>
                    <a:pt x="742" y="87"/>
                  </a:cubicBezTo>
                  <a:cubicBezTo>
                    <a:pt x="741" y="85"/>
                    <a:pt x="741" y="85"/>
                    <a:pt x="741" y="85"/>
                  </a:cubicBezTo>
                  <a:cubicBezTo>
                    <a:pt x="734" y="86"/>
                    <a:pt x="734" y="86"/>
                    <a:pt x="734" y="86"/>
                  </a:cubicBezTo>
                  <a:cubicBezTo>
                    <a:pt x="733" y="84"/>
                    <a:pt x="733" y="84"/>
                    <a:pt x="733" y="84"/>
                  </a:cubicBezTo>
                  <a:cubicBezTo>
                    <a:pt x="724" y="85"/>
                    <a:pt x="724" y="85"/>
                    <a:pt x="724" y="85"/>
                  </a:cubicBezTo>
                  <a:cubicBezTo>
                    <a:pt x="718" y="83"/>
                    <a:pt x="718" y="83"/>
                    <a:pt x="718" y="83"/>
                  </a:cubicBezTo>
                  <a:cubicBezTo>
                    <a:pt x="721" y="79"/>
                    <a:pt x="721" y="79"/>
                    <a:pt x="721" y="79"/>
                  </a:cubicBezTo>
                  <a:cubicBezTo>
                    <a:pt x="700" y="79"/>
                    <a:pt x="700" y="79"/>
                    <a:pt x="700" y="79"/>
                  </a:cubicBezTo>
                  <a:cubicBezTo>
                    <a:pt x="699" y="78"/>
                    <a:pt x="699" y="78"/>
                    <a:pt x="699" y="78"/>
                  </a:cubicBezTo>
                  <a:cubicBezTo>
                    <a:pt x="697" y="78"/>
                    <a:pt x="697" y="78"/>
                    <a:pt x="697" y="78"/>
                  </a:cubicBezTo>
                  <a:cubicBezTo>
                    <a:pt x="696" y="77"/>
                    <a:pt x="696" y="77"/>
                    <a:pt x="696" y="77"/>
                  </a:cubicBezTo>
                  <a:cubicBezTo>
                    <a:pt x="687" y="78"/>
                    <a:pt x="687" y="78"/>
                    <a:pt x="687" y="78"/>
                  </a:cubicBezTo>
                  <a:cubicBezTo>
                    <a:pt x="688" y="80"/>
                    <a:pt x="688" y="80"/>
                    <a:pt x="688" y="80"/>
                  </a:cubicBezTo>
                  <a:cubicBezTo>
                    <a:pt x="679" y="79"/>
                    <a:pt x="679" y="79"/>
                    <a:pt x="679" y="79"/>
                  </a:cubicBezTo>
                  <a:cubicBezTo>
                    <a:pt x="676" y="80"/>
                    <a:pt x="676" y="80"/>
                    <a:pt x="676" y="80"/>
                  </a:cubicBezTo>
                  <a:cubicBezTo>
                    <a:pt x="682" y="82"/>
                    <a:pt x="682" y="82"/>
                    <a:pt x="682" y="82"/>
                  </a:cubicBezTo>
                  <a:cubicBezTo>
                    <a:pt x="675" y="82"/>
                    <a:pt x="675" y="82"/>
                    <a:pt x="675" y="82"/>
                  </a:cubicBezTo>
                  <a:cubicBezTo>
                    <a:pt x="674" y="79"/>
                    <a:pt x="674" y="79"/>
                    <a:pt x="674" y="79"/>
                  </a:cubicBezTo>
                  <a:cubicBezTo>
                    <a:pt x="670" y="75"/>
                    <a:pt x="670" y="75"/>
                    <a:pt x="670" y="75"/>
                  </a:cubicBezTo>
                  <a:cubicBezTo>
                    <a:pt x="666" y="75"/>
                    <a:pt x="666" y="75"/>
                    <a:pt x="666" y="75"/>
                  </a:cubicBezTo>
                  <a:cubicBezTo>
                    <a:pt x="668" y="79"/>
                    <a:pt x="668" y="79"/>
                    <a:pt x="668" y="79"/>
                  </a:cubicBezTo>
                  <a:cubicBezTo>
                    <a:pt x="660" y="79"/>
                    <a:pt x="660" y="79"/>
                    <a:pt x="660" y="79"/>
                  </a:cubicBezTo>
                  <a:cubicBezTo>
                    <a:pt x="659" y="77"/>
                    <a:pt x="659" y="77"/>
                    <a:pt x="659" y="77"/>
                  </a:cubicBezTo>
                  <a:cubicBezTo>
                    <a:pt x="656" y="77"/>
                    <a:pt x="656" y="77"/>
                    <a:pt x="656" y="77"/>
                  </a:cubicBezTo>
                  <a:cubicBezTo>
                    <a:pt x="655" y="75"/>
                    <a:pt x="655" y="75"/>
                    <a:pt x="655" y="75"/>
                  </a:cubicBezTo>
                  <a:cubicBezTo>
                    <a:pt x="653" y="75"/>
                    <a:pt x="653" y="75"/>
                    <a:pt x="653" y="75"/>
                  </a:cubicBezTo>
                  <a:cubicBezTo>
                    <a:pt x="650" y="76"/>
                    <a:pt x="650" y="76"/>
                    <a:pt x="650" y="76"/>
                  </a:cubicBezTo>
                  <a:cubicBezTo>
                    <a:pt x="646" y="74"/>
                    <a:pt x="646" y="74"/>
                    <a:pt x="646" y="74"/>
                  </a:cubicBezTo>
                  <a:cubicBezTo>
                    <a:pt x="641" y="77"/>
                    <a:pt x="641" y="77"/>
                    <a:pt x="641" y="77"/>
                  </a:cubicBezTo>
                  <a:cubicBezTo>
                    <a:pt x="650" y="78"/>
                    <a:pt x="650" y="78"/>
                    <a:pt x="650" y="78"/>
                  </a:cubicBezTo>
                  <a:cubicBezTo>
                    <a:pt x="652" y="78"/>
                    <a:pt x="652" y="78"/>
                    <a:pt x="652" y="78"/>
                  </a:cubicBezTo>
                  <a:cubicBezTo>
                    <a:pt x="652" y="78"/>
                    <a:pt x="649" y="81"/>
                    <a:pt x="647" y="81"/>
                  </a:cubicBezTo>
                  <a:cubicBezTo>
                    <a:pt x="646" y="81"/>
                    <a:pt x="644" y="81"/>
                    <a:pt x="643" y="81"/>
                  </a:cubicBezTo>
                  <a:cubicBezTo>
                    <a:pt x="641" y="82"/>
                    <a:pt x="641" y="83"/>
                    <a:pt x="640" y="83"/>
                  </a:cubicBezTo>
                  <a:cubicBezTo>
                    <a:pt x="638" y="83"/>
                    <a:pt x="628" y="84"/>
                    <a:pt x="628" y="84"/>
                  </a:cubicBezTo>
                  <a:cubicBezTo>
                    <a:pt x="622" y="84"/>
                    <a:pt x="622" y="84"/>
                    <a:pt x="622" y="84"/>
                  </a:cubicBezTo>
                  <a:cubicBezTo>
                    <a:pt x="620" y="89"/>
                    <a:pt x="620" y="89"/>
                    <a:pt x="620" y="89"/>
                  </a:cubicBezTo>
                  <a:cubicBezTo>
                    <a:pt x="616" y="88"/>
                    <a:pt x="616" y="88"/>
                    <a:pt x="616" y="88"/>
                  </a:cubicBezTo>
                  <a:cubicBezTo>
                    <a:pt x="616" y="88"/>
                    <a:pt x="616" y="84"/>
                    <a:pt x="618" y="83"/>
                  </a:cubicBezTo>
                  <a:cubicBezTo>
                    <a:pt x="620" y="82"/>
                    <a:pt x="623" y="82"/>
                    <a:pt x="623" y="82"/>
                  </a:cubicBezTo>
                  <a:cubicBezTo>
                    <a:pt x="625" y="79"/>
                    <a:pt x="625" y="79"/>
                    <a:pt x="625" y="79"/>
                  </a:cubicBezTo>
                  <a:cubicBezTo>
                    <a:pt x="632" y="78"/>
                    <a:pt x="632" y="78"/>
                    <a:pt x="632" y="78"/>
                  </a:cubicBezTo>
                  <a:cubicBezTo>
                    <a:pt x="639" y="73"/>
                    <a:pt x="639" y="73"/>
                    <a:pt x="639" y="73"/>
                  </a:cubicBezTo>
                  <a:cubicBezTo>
                    <a:pt x="639" y="73"/>
                    <a:pt x="639" y="70"/>
                    <a:pt x="642" y="68"/>
                  </a:cubicBezTo>
                  <a:cubicBezTo>
                    <a:pt x="645" y="67"/>
                    <a:pt x="657" y="67"/>
                    <a:pt x="656" y="63"/>
                  </a:cubicBezTo>
                  <a:cubicBezTo>
                    <a:pt x="656" y="58"/>
                    <a:pt x="652" y="57"/>
                    <a:pt x="652" y="57"/>
                  </a:cubicBezTo>
                  <a:cubicBezTo>
                    <a:pt x="645" y="58"/>
                    <a:pt x="645" y="58"/>
                    <a:pt x="645" y="58"/>
                  </a:cubicBezTo>
                  <a:cubicBezTo>
                    <a:pt x="651" y="55"/>
                    <a:pt x="651" y="55"/>
                    <a:pt x="651" y="55"/>
                  </a:cubicBezTo>
                  <a:cubicBezTo>
                    <a:pt x="651" y="55"/>
                    <a:pt x="646" y="52"/>
                    <a:pt x="645" y="52"/>
                  </a:cubicBezTo>
                  <a:cubicBezTo>
                    <a:pt x="644" y="52"/>
                    <a:pt x="639" y="52"/>
                    <a:pt x="639" y="52"/>
                  </a:cubicBezTo>
                  <a:cubicBezTo>
                    <a:pt x="639" y="52"/>
                    <a:pt x="638" y="48"/>
                    <a:pt x="635" y="48"/>
                  </a:cubicBezTo>
                  <a:cubicBezTo>
                    <a:pt x="632" y="48"/>
                    <a:pt x="628" y="50"/>
                    <a:pt x="628" y="50"/>
                  </a:cubicBezTo>
                  <a:cubicBezTo>
                    <a:pt x="619" y="47"/>
                    <a:pt x="619" y="47"/>
                    <a:pt x="619" y="47"/>
                  </a:cubicBezTo>
                  <a:cubicBezTo>
                    <a:pt x="596" y="47"/>
                    <a:pt x="596" y="47"/>
                    <a:pt x="596" y="47"/>
                  </a:cubicBezTo>
                  <a:cubicBezTo>
                    <a:pt x="597" y="50"/>
                    <a:pt x="597" y="50"/>
                    <a:pt x="597" y="50"/>
                  </a:cubicBezTo>
                  <a:cubicBezTo>
                    <a:pt x="586" y="50"/>
                    <a:pt x="586" y="50"/>
                    <a:pt x="586" y="50"/>
                  </a:cubicBezTo>
                  <a:cubicBezTo>
                    <a:pt x="586" y="50"/>
                    <a:pt x="590" y="45"/>
                    <a:pt x="587" y="44"/>
                  </a:cubicBezTo>
                  <a:cubicBezTo>
                    <a:pt x="584" y="43"/>
                    <a:pt x="572" y="44"/>
                    <a:pt x="572" y="44"/>
                  </a:cubicBezTo>
                  <a:cubicBezTo>
                    <a:pt x="562" y="43"/>
                    <a:pt x="562" y="43"/>
                    <a:pt x="562" y="43"/>
                  </a:cubicBezTo>
                  <a:cubicBezTo>
                    <a:pt x="562" y="43"/>
                    <a:pt x="573" y="43"/>
                    <a:pt x="572" y="41"/>
                  </a:cubicBezTo>
                  <a:cubicBezTo>
                    <a:pt x="570" y="38"/>
                    <a:pt x="559" y="38"/>
                    <a:pt x="559" y="38"/>
                  </a:cubicBezTo>
                  <a:cubicBezTo>
                    <a:pt x="552" y="37"/>
                    <a:pt x="552" y="37"/>
                    <a:pt x="552" y="37"/>
                  </a:cubicBezTo>
                  <a:cubicBezTo>
                    <a:pt x="551" y="40"/>
                    <a:pt x="551" y="40"/>
                    <a:pt x="551" y="40"/>
                  </a:cubicBezTo>
                  <a:cubicBezTo>
                    <a:pt x="551" y="40"/>
                    <a:pt x="539" y="39"/>
                    <a:pt x="540" y="43"/>
                  </a:cubicBezTo>
                  <a:cubicBezTo>
                    <a:pt x="541" y="46"/>
                    <a:pt x="552" y="50"/>
                    <a:pt x="552" y="50"/>
                  </a:cubicBezTo>
                  <a:cubicBezTo>
                    <a:pt x="528" y="48"/>
                    <a:pt x="528" y="48"/>
                    <a:pt x="528" y="48"/>
                  </a:cubicBezTo>
                  <a:cubicBezTo>
                    <a:pt x="537" y="52"/>
                    <a:pt x="537" y="52"/>
                    <a:pt x="537" y="52"/>
                  </a:cubicBezTo>
                  <a:cubicBezTo>
                    <a:pt x="528" y="53"/>
                    <a:pt x="528" y="53"/>
                    <a:pt x="528" y="53"/>
                  </a:cubicBezTo>
                  <a:cubicBezTo>
                    <a:pt x="528" y="53"/>
                    <a:pt x="514" y="58"/>
                    <a:pt x="512" y="56"/>
                  </a:cubicBezTo>
                  <a:cubicBezTo>
                    <a:pt x="509" y="55"/>
                    <a:pt x="513" y="52"/>
                    <a:pt x="513" y="52"/>
                  </a:cubicBezTo>
                  <a:cubicBezTo>
                    <a:pt x="513" y="52"/>
                    <a:pt x="501" y="52"/>
                    <a:pt x="499" y="52"/>
                  </a:cubicBezTo>
                  <a:cubicBezTo>
                    <a:pt x="496" y="53"/>
                    <a:pt x="493" y="56"/>
                    <a:pt x="493" y="56"/>
                  </a:cubicBezTo>
                  <a:cubicBezTo>
                    <a:pt x="493" y="56"/>
                    <a:pt x="477" y="57"/>
                    <a:pt x="474" y="58"/>
                  </a:cubicBezTo>
                  <a:cubicBezTo>
                    <a:pt x="470" y="58"/>
                    <a:pt x="462" y="60"/>
                    <a:pt x="462" y="60"/>
                  </a:cubicBezTo>
                  <a:cubicBezTo>
                    <a:pt x="455" y="66"/>
                    <a:pt x="455" y="66"/>
                    <a:pt x="455" y="66"/>
                  </a:cubicBezTo>
                  <a:cubicBezTo>
                    <a:pt x="455" y="66"/>
                    <a:pt x="447" y="65"/>
                    <a:pt x="450" y="69"/>
                  </a:cubicBezTo>
                  <a:cubicBezTo>
                    <a:pt x="454" y="72"/>
                    <a:pt x="460" y="75"/>
                    <a:pt x="460" y="75"/>
                  </a:cubicBezTo>
                  <a:cubicBezTo>
                    <a:pt x="452" y="76"/>
                    <a:pt x="452" y="76"/>
                    <a:pt x="452" y="76"/>
                  </a:cubicBezTo>
                  <a:cubicBezTo>
                    <a:pt x="449" y="78"/>
                    <a:pt x="449" y="78"/>
                    <a:pt x="449" y="78"/>
                  </a:cubicBezTo>
                  <a:cubicBezTo>
                    <a:pt x="432" y="78"/>
                    <a:pt x="432" y="78"/>
                    <a:pt x="432" y="78"/>
                  </a:cubicBezTo>
                  <a:cubicBezTo>
                    <a:pt x="431" y="79"/>
                    <a:pt x="431" y="79"/>
                    <a:pt x="431" y="79"/>
                  </a:cubicBezTo>
                  <a:cubicBezTo>
                    <a:pt x="425" y="77"/>
                    <a:pt x="425" y="77"/>
                    <a:pt x="425" y="77"/>
                  </a:cubicBezTo>
                  <a:cubicBezTo>
                    <a:pt x="422" y="79"/>
                    <a:pt x="422" y="79"/>
                    <a:pt x="422" y="79"/>
                  </a:cubicBezTo>
                  <a:cubicBezTo>
                    <a:pt x="422" y="79"/>
                    <a:pt x="413" y="78"/>
                    <a:pt x="412" y="80"/>
                  </a:cubicBezTo>
                  <a:cubicBezTo>
                    <a:pt x="412" y="82"/>
                    <a:pt x="412" y="85"/>
                    <a:pt x="415" y="86"/>
                  </a:cubicBezTo>
                  <a:cubicBezTo>
                    <a:pt x="418" y="86"/>
                    <a:pt x="419" y="90"/>
                    <a:pt x="419" y="90"/>
                  </a:cubicBezTo>
                  <a:cubicBezTo>
                    <a:pt x="419" y="90"/>
                    <a:pt x="428" y="93"/>
                    <a:pt x="430" y="93"/>
                  </a:cubicBezTo>
                  <a:cubicBezTo>
                    <a:pt x="432" y="93"/>
                    <a:pt x="437" y="94"/>
                    <a:pt x="439" y="95"/>
                  </a:cubicBezTo>
                  <a:cubicBezTo>
                    <a:pt x="440" y="96"/>
                    <a:pt x="444" y="100"/>
                    <a:pt x="442" y="100"/>
                  </a:cubicBezTo>
                  <a:cubicBezTo>
                    <a:pt x="439" y="100"/>
                    <a:pt x="433" y="100"/>
                    <a:pt x="433" y="100"/>
                  </a:cubicBezTo>
                  <a:cubicBezTo>
                    <a:pt x="433" y="100"/>
                    <a:pt x="421" y="95"/>
                    <a:pt x="418" y="94"/>
                  </a:cubicBezTo>
                  <a:cubicBezTo>
                    <a:pt x="414" y="93"/>
                    <a:pt x="408" y="92"/>
                    <a:pt x="406" y="92"/>
                  </a:cubicBezTo>
                  <a:cubicBezTo>
                    <a:pt x="404" y="92"/>
                    <a:pt x="398" y="92"/>
                    <a:pt x="399" y="94"/>
                  </a:cubicBezTo>
                  <a:cubicBezTo>
                    <a:pt x="399" y="96"/>
                    <a:pt x="406" y="98"/>
                    <a:pt x="402" y="99"/>
                  </a:cubicBezTo>
                  <a:cubicBezTo>
                    <a:pt x="397" y="99"/>
                    <a:pt x="396" y="96"/>
                    <a:pt x="394" y="96"/>
                  </a:cubicBezTo>
                  <a:cubicBezTo>
                    <a:pt x="391" y="96"/>
                    <a:pt x="388" y="93"/>
                    <a:pt x="387" y="97"/>
                  </a:cubicBezTo>
                  <a:cubicBezTo>
                    <a:pt x="387" y="100"/>
                    <a:pt x="391" y="103"/>
                    <a:pt x="394" y="103"/>
                  </a:cubicBezTo>
                  <a:cubicBezTo>
                    <a:pt x="398" y="103"/>
                    <a:pt x="404" y="104"/>
                    <a:pt x="406" y="104"/>
                  </a:cubicBezTo>
                  <a:cubicBezTo>
                    <a:pt x="409" y="104"/>
                    <a:pt x="413" y="108"/>
                    <a:pt x="413" y="108"/>
                  </a:cubicBezTo>
                  <a:cubicBezTo>
                    <a:pt x="407" y="108"/>
                    <a:pt x="407" y="108"/>
                    <a:pt x="407" y="108"/>
                  </a:cubicBezTo>
                  <a:cubicBezTo>
                    <a:pt x="407" y="108"/>
                    <a:pt x="406" y="106"/>
                    <a:pt x="402" y="106"/>
                  </a:cubicBezTo>
                  <a:cubicBezTo>
                    <a:pt x="399" y="106"/>
                    <a:pt x="388" y="105"/>
                    <a:pt x="388" y="105"/>
                  </a:cubicBezTo>
                  <a:cubicBezTo>
                    <a:pt x="388" y="103"/>
                    <a:pt x="388" y="103"/>
                    <a:pt x="388" y="103"/>
                  </a:cubicBezTo>
                  <a:cubicBezTo>
                    <a:pt x="383" y="103"/>
                    <a:pt x="383" y="103"/>
                    <a:pt x="383" y="103"/>
                  </a:cubicBezTo>
                  <a:cubicBezTo>
                    <a:pt x="383" y="101"/>
                    <a:pt x="383" y="101"/>
                    <a:pt x="383" y="101"/>
                  </a:cubicBezTo>
                  <a:cubicBezTo>
                    <a:pt x="377" y="98"/>
                    <a:pt x="377" y="98"/>
                    <a:pt x="377" y="98"/>
                  </a:cubicBezTo>
                  <a:cubicBezTo>
                    <a:pt x="377" y="98"/>
                    <a:pt x="383" y="95"/>
                    <a:pt x="381" y="93"/>
                  </a:cubicBezTo>
                  <a:cubicBezTo>
                    <a:pt x="378" y="90"/>
                    <a:pt x="375" y="88"/>
                    <a:pt x="375" y="88"/>
                  </a:cubicBezTo>
                  <a:cubicBezTo>
                    <a:pt x="370" y="87"/>
                    <a:pt x="370" y="87"/>
                    <a:pt x="370" y="87"/>
                  </a:cubicBezTo>
                  <a:cubicBezTo>
                    <a:pt x="370" y="87"/>
                    <a:pt x="377" y="92"/>
                    <a:pt x="375" y="94"/>
                  </a:cubicBezTo>
                  <a:cubicBezTo>
                    <a:pt x="373" y="96"/>
                    <a:pt x="368" y="96"/>
                    <a:pt x="368" y="96"/>
                  </a:cubicBezTo>
                  <a:cubicBezTo>
                    <a:pt x="365" y="103"/>
                    <a:pt x="365" y="103"/>
                    <a:pt x="365" y="103"/>
                  </a:cubicBezTo>
                  <a:cubicBezTo>
                    <a:pt x="377" y="109"/>
                    <a:pt x="377" y="109"/>
                    <a:pt x="377" y="109"/>
                  </a:cubicBezTo>
                  <a:cubicBezTo>
                    <a:pt x="377" y="109"/>
                    <a:pt x="380" y="108"/>
                    <a:pt x="380" y="109"/>
                  </a:cubicBezTo>
                  <a:cubicBezTo>
                    <a:pt x="380" y="111"/>
                    <a:pt x="378" y="119"/>
                    <a:pt x="378" y="119"/>
                  </a:cubicBezTo>
                  <a:cubicBezTo>
                    <a:pt x="380" y="122"/>
                    <a:pt x="380" y="122"/>
                    <a:pt x="380" y="122"/>
                  </a:cubicBezTo>
                  <a:cubicBezTo>
                    <a:pt x="386" y="123"/>
                    <a:pt x="386" y="123"/>
                    <a:pt x="386" y="123"/>
                  </a:cubicBezTo>
                  <a:cubicBezTo>
                    <a:pt x="386" y="127"/>
                    <a:pt x="386" y="127"/>
                    <a:pt x="386" y="127"/>
                  </a:cubicBezTo>
                  <a:cubicBezTo>
                    <a:pt x="396" y="129"/>
                    <a:pt x="396" y="129"/>
                    <a:pt x="396" y="129"/>
                  </a:cubicBezTo>
                  <a:cubicBezTo>
                    <a:pt x="396" y="129"/>
                    <a:pt x="403" y="126"/>
                    <a:pt x="406" y="127"/>
                  </a:cubicBezTo>
                  <a:cubicBezTo>
                    <a:pt x="410" y="127"/>
                    <a:pt x="414" y="130"/>
                    <a:pt x="414" y="130"/>
                  </a:cubicBezTo>
                  <a:cubicBezTo>
                    <a:pt x="414" y="130"/>
                    <a:pt x="421" y="131"/>
                    <a:pt x="425" y="133"/>
                  </a:cubicBezTo>
                  <a:cubicBezTo>
                    <a:pt x="428" y="135"/>
                    <a:pt x="429" y="138"/>
                    <a:pt x="429" y="138"/>
                  </a:cubicBezTo>
                  <a:cubicBezTo>
                    <a:pt x="429" y="138"/>
                    <a:pt x="420" y="139"/>
                    <a:pt x="424" y="141"/>
                  </a:cubicBezTo>
                  <a:cubicBezTo>
                    <a:pt x="427" y="143"/>
                    <a:pt x="430" y="145"/>
                    <a:pt x="430" y="145"/>
                  </a:cubicBezTo>
                  <a:cubicBezTo>
                    <a:pt x="437" y="144"/>
                    <a:pt x="437" y="144"/>
                    <a:pt x="437" y="144"/>
                  </a:cubicBezTo>
                  <a:cubicBezTo>
                    <a:pt x="437" y="144"/>
                    <a:pt x="433" y="146"/>
                    <a:pt x="430" y="146"/>
                  </a:cubicBezTo>
                  <a:cubicBezTo>
                    <a:pt x="427" y="146"/>
                    <a:pt x="423" y="144"/>
                    <a:pt x="423" y="144"/>
                  </a:cubicBezTo>
                  <a:cubicBezTo>
                    <a:pt x="423" y="144"/>
                    <a:pt x="423" y="138"/>
                    <a:pt x="420" y="136"/>
                  </a:cubicBezTo>
                  <a:cubicBezTo>
                    <a:pt x="416" y="134"/>
                    <a:pt x="413" y="133"/>
                    <a:pt x="413" y="133"/>
                  </a:cubicBezTo>
                  <a:cubicBezTo>
                    <a:pt x="413" y="133"/>
                    <a:pt x="412" y="129"/>
                    <a:pt x="409" y="129"/>
                  </a:cubicBezTo>
                  <a:cubicBezTo>
                    <a:pt x="406" y="130"/>
                    <a:pt x="398" y="131"/>
                    <a:pt x="398" y="131"/>
                  </a:cubicBezTo>
                  <a:cubicBezTo>
                    <a:pt x="398" y="131"/>
                    <a:pt x="394" y="132"/>
                    <a:pt x="394" y="134"/>
                  </a:cubicBezTo>
                  <a:cubicBezTo>
                    <a:pt x="394" y="137"/>
                    <a:pt x="402" y="141"/>
                    <a:pt x="402" y="142"/>
                  </a:cubicBezTo>
                  <a:cubicBezTo>
                    <a:pt x="402" y="143"/>
                    <a:pt x="397" y="146"/>
                    <a:pt x="397" y="146"/>
                  </a:cubicBezTo>
                  <a:cubicBezTo>
                    <a:pt x="397" y="154"/>
                    <a:pt x="397" y="154"/>
                    <a:pt x="397" y="154"/>
                  </a:cubicBezTo>
                  <a:cubicBezTo>
                    <a:pt x="390" y="157"/>
                    <a:pt x="390" y="157"/>
                    <a:pt x="390" y="157"/>
                  </a:cubicBezTo>
                  <a:cubicBezTo>
                    <a:pt x="390" y="157"/>
                    <a:pt x="388" y="162"/>
                    <a:pt x="385" y="161"/>
                  </a:cubicBezTo>
                  <a:cubicBezTo>
                    <a:pt x="382" y="159"/>
                    <a:pt x="375" y="160"/>
                    <a:pt x="375" y="160"/>
                  </a:cubicBezTo>
                  <a:cubicBezTo>
                    <a:pt x="366" y="159"/>
                    <a:pt x="366" y="159"/>
                    <a:pt x="366" y="159"/>
                  </a:cubicBezTo>
                  <a:cubicBezTo>
                    <a:pt x="366" y="159"/>
                    <a:pt x="355" y="155"/>
                    <a:pt x="358" y="155"/>
                  </a:cubicBezTo>
                  <a:cubicBezTo>
                    <a:pt x="361" y="155"/>
                    <a:pt x="367" y="154"/>
                    <a:pt x="367" y="154"/>
                  </a:cubicBezTo>
                  <a:cubicBezTo>
                    <a:pt x="370" y="155"/>
                    <a:pt x="370" y="155"/>
                    <a:pt x="370" y="155"/>
                  </a:cubicBezTo>
                  <a:cubicBezTo>
                    <a:pt x="373" y="153"/>
                    <a:pt x="373" y="153"/>
                    <a:pt x="373" y="153"/>
                  </a:cubicBezTo>
                  <a:cubicBezTo>
                    <a:pt x="373" y="153"/>
                    <a:pt x="383" y="155"/>
                    <a:pt x="383" y="152"/>
                  </a:cubicBezTo>
                  <a:cubicBezTo>
                    <a:pt x="383" y="149"/>
                    <a:pt x="383" y="146"/>
                    <a:pt x="383" y="146"/>
                  </a:cubicBezTo>
                  <a:cubicBezTo>
                    <a:pt x="387" y="144"/>
                    <a:pt x="387" y="144"/>
                    <a:pt x="387" y="144"/>
                  </a:cubicBezTo>
                  <a:cubicBezTo>
                    <a:pt x="388" y="141"/>
                    <a:pt x="388" y="141"/>
                    <a:pt x="388" y="141"/>
                  </a:cubicBezTo>
                  <a:cubicBezTo>
                    <a:pt x="385" y="140"/>
                    <a:pt x="385" y="140"/>
                    <a:pt x="385" y="140"/>
                  </a:cubicBezTo>
                  <a:cubicBezTo>
                    <a:pt x="385" y="140"/>
                    <a:pt x="389" y="136"/>
                    <a:pt x="387" y="135"/>
                  </a:cubicBezTo>
                  <a:cubicBezTo>
                    <a:pt x="384" y="134"/>
                    <a:pt x="373" y="134"/>
                    <a:pt x="373" y="130"/>
                  </a:cubicBezTo>
                  <a:cubicBezTo>
                    <a:pt x="372" y="126"/>
                    <a:pt x="373" y="121"/>
                    <a:pt x="371" y="120"/>
                  </a:cubicBezTo>
                  <a:cubicBezTo>
                    <a:pt x="369" y="119"/>
                    <a:pt x="365" y="115"/>
                    <a:pt x="365" y="115"/>
                  </a:cubicBezTo>
                  <a:cubicBezTo>
                    <a:pt x="364" y="109"/>
                    <a:pt x="364" y="109"/>
                    <a:pt x="364" y="109"/>
                  </a:cubicBezTo>
                  <a:cubicBezTo>
                    <a:pt x="354" y="103"/>
                    <a:pt x="354" y="103"/>
                    <a:pt x="354" y="103"/>
                  </a:cubicBezTo>
                  <a:cubicBezTo>
                    <a:pt x="354" y="103"/>
                    <a:pt x="361" y="98"/>
                    <a:pt x="357" y="93"/>
                  </a:cubicBezTo>
                  <a:cubicBezTo>
                    <a:pt x="354" y="88"/>
                    <a:pt x="346" y="88"/>
                    <a:pt x="346" y="88"/>
                  </a:cubicBezTo>
                  <a:cubicBezTo>
                    <a:pt x="324" y="86"/>
                    <a:pt x="324" y="86"/>
                    <a:pt x="324" y="86"/>
                  </a:cubicBezTo>
                  <a:cubicBezTo>
                    <a:pt x="322" y="91"/>
                    <a:pt x="322" y="91"/>
                    <a:pt x="322" y="91"/>
                  </a:cubicBezTo>
                  <a:cubicBezTo>
                    <a:pt x="325" y="94"/>
                    <a:pt x="325" y="94"/>
                    <a:pt x="325" y="94"/>
                  </a:cubicBezTo>
                  <a:cubicBezTo>
                    <a:pt x="323" y="100"/>
                    <a:pt x="323" y="100"/>
                    <a:pt x="323" y="100"/>
                  </a:cubicBezTo>
                  <a:cubicBezTo>
                    <a:pt x="314" y="104"/>
                    <a:pt x="314" y="104"/>
                    <a:pt x="314" y="104"/>
                  </a:cubicBezTo>
                  <a:cubicBezTo>
                    <a:pt x="313" y="108"/>
                    <a:pt x="313" y="108"/>
                    <a:pt x="313" y="108"/>
                  </a:cubicBezTo>
                  <a:cubicBezTo>
                    <a:pt x="318" y="109"/>
                    <a:pt x="318" y="109"/>
                    <a:pt x="318" y="109"/>
                  </a:cubicBezTo>
                  <a:cubicBezTo>
                    <a:pt x="323" y="117"/>
                    <a:pt x="323" y="117"/>
                    <a:pt x="323" y="117"/>
                  </a:cubicBezTo>
                  <a:cubicBezTo>
                    <a:pt x="321" y="120"/>
                    <a:pt x="321" y="120"/>
                    <a:pt x="321" y="120"/>
                  </a:cubicBezTo>
                  <a:cubicBezTo>
                    <a:pt x="326" y="124"/>
                    <a:pt x="326" y="124"/>
                    <a:pt x="326" y="124"/>
                  </a:cubicBezTo>
                  <a:cubicBezTo>
                    <a:pt x="332" y="123"/>
                    <a:pt x="332" y="123"/>
                    <a:pt x="332" y="123"/>
                  </a:cubicBezTo>
                  <a:cubicBezTo>
                    <a:pt x="332" y="123"/>
                    <a:pt x="336" y="128"/>
                    <a:pt x="339" y="129"/>
                  </a:cubicBezTo>
                  <a:cubicBezTo>
                    <a:pt x="343" y="129"/>
                    <a:pt x="346" y="129"/>
                    <a:pt x="346" y="129"/>
                  </a:cubicBezTo>
                  <a:cubicBezTo>
                    <a:pt x="345" y="138"/>
                    <a:pt x="345" y="138"/>
                    <a:pt x="345" y="138"/>
                  </a:cubicBezTo>
                  <a:cubicBezTo>
                    <a:pt x="342" y="135"/>
                    <a:pt x="342" y="135"/>
                    <a:pt x="342" y="135"/>
                  </a:cubicBezTo>
                  <a:cubicBezTo>
                    <a:pt x="339" y="137"/>
                    <a:pt x="339" y="137"/>
                    <a:pt x="339" y="137"/>
                  </a:cubicBezTo>
                  <a:cubicBezTo>
                    <a:pt x="339" y="137"/>
                    <a:pt x="326" y="130"/>
                    <a:pt x="322" y="129"/>
                  </a:cubicBezTo>
                  <a:cubicBezTo>
                    <a:pt x="318" y="128"/>
                    <a:pt x="312" y="129"/>
                    <a:pt x="312" y="129"/>
                  </a:cubicBezTo>
                  <a:cubicBezTo>
                    <a:pt x="310" y="126"/>
                    <a:pt x="310" y="126"/>
                    <a:pt x="310" y="126"/>
                  </a:cubicBezTo>
                  <a:cubicBezTo>
                    <a:pt x="308" y="129"/>
                    <a:pt x="308" y="129"/>
                    <a:pt x="308" y="129"/>
                  </a:cubicBezTo>
                  <a:cubicBezTo>
                    <a:pt x="304" y="125"/>
                    <a:pt x="304" y="125"/>
                    <a:pt x="304" y="125"/>
                  </a:cubicBezTo>
                  <a:cubicBezTo>
                    <a:pt x="304" y="125"/>
                    <a:pt x="294" y="121"/>
                    <a:pt x="292" y="121"/>
                  </a:cubicBezTo>
                  <a:cubicBezTo>
                    <a:pt x="290" y="121"/>
                    <a:pt x="285" y="122"/>
                    <a:pt x="285" y="122"/>
                  </a:cubicBezTo>
                  <a:cubicBezTo>
                    <a:pt x="285" y="122"/>
                    <a:pt x="273" y="120"/>
                    <a:pt x="272" y="121"/>
                  </a:cubicBezTo>
                  <a:cubicBezTo>
                    <a:pt x="271" y="122"/>
                    <a:pt x="269" y="122"/>
                    <a:pt x="269" y="124"/>
                  </a:cubicBezTo>
                  <a:cubicBezTo>
                    <a:pt x="269" y="126"/>
                    <a:pt x="275" y="129"/>
                    <a:pt x="275" y="129"/>
                  </a:cubicBezTo>
                  <a:cubicBezTo>
                    <a:pt x="272" y="134"/>
                    <a:pt x="272" y="134"/>
                    <a:pt x="272" y="134"/>
                  </a:cubicBezTo>
                  <a:cubicBezTo>
                    <a:pt x="270" y="132"/>
                    <a:pt x="270" y="132"/>
                    <a:pt x="270" y="132"/>
                  </a:cubicBezTo>
                  <a:cubicBezTo>
                    <a:pt x="270" y="137"/>
                    <a:pt x="270" y="137"/>
                    <a:pt x="270" y="137"/>
                  </a:cubicBezTo>
                  <a:cubicBezTo>
                    <a:pt x="270" y="137"/>
                    <a:pt x="264" y="136"/>
                    <a:pt x="264" y="135"/>
                  </a:cubicBezTo>
                  <a:cubicBezTo>
                    <a:pt x="264" y="134"/>
                    <a:pt x="265" y="128"/>
                    <a:pt x="262" y="129"/>
                  </a:cubicBezTo>
                  <a:cubicBezTo>
                    <a:pt x="258" y="129"/>
                    <a:pt x="249" y="135"/>
                    <a:pt x="248" y="135"/>
                  </a:cubicBezTo>
                  <a:cubicBezTo>
                    <a:pt x="247" y="136"/>
                    <a:pt x="244" y="133"/>
                    <a:pt x="239" y="133"/>
                  </a:cubicBezTo>
                  <a:cubicBezTo>
                    <a:pt x="234" y="134"/>
                    <a:pt x="228" y="136"/>
                    <a:pt x="227" y="138"/>
                  </a:cubicBezTo>
                  <a:cubicBezTo>
                    <a:pt x="227" y="140"/>
                    <a:pt x="215" y="139"/>
                    <a:pt x="215" y="139"/>
                  </a:cubicBezTo>
                  <a:cubicBezTo>
                    <a:pt x="217" y="135"/>
                    <a:pt x="217" y="135"/>
                    <a:pt x="217" y="135"/>
                  </a:cubicBezTo>
                  <a:cubicBezTo>
                    <a:pt x="217" y="129"/>
                    <a:pt x="217" y="129"/>
                    <a:pt x="217" y="129"/>
                  </a:cubicBezTo>
                  <a:cubicBezTo>
                    <a:pt x="217" y="129"/>
                    <a:pt x="206" y="131"/>
                    <a:pt x="206" y="133"/>
                  </a:cubicBezTo>
                  <a:cubicBezTo>
                    <a:pt x="206" y="136"/>
                    <a:pt x="207" y="137"/>
                    <a:pt x="207" y="137"/>
                  </a:cubicBezTo>
                  <a:cubicBezTo>
                    <a:pt x="203" y="137"/>
                    <a:pt x="203" y="137"/>
                    <a:pt x="203" y="137"/>
                  </a:cubicBezTo>
                  <a:cubicBezTo>
                    <a:pt x="203" y="134"/>
                    <a:pt x="203" y="134"/>
                    <a:pt x="203" y="134"/>
                  </a:cubicBezTo>
                  <a:cubicBezTo>
                    <a:pt x="200" y="135"/>
                    <a:pt x="200" y="135"/>
                    <a:pt x="200" y="135"/>
                  </a:cubicBezTo>
                  <a:cubicBezTo>
                    <a:pt x="191" y="136"/>
                    <a:pt x="191" y="136"/>
                    <a:pt x="191" y="136"/>
                  </a:cubicBezTo>
                  <a:cubicBezTo>
                    <a:pt x="184" y="141"/>
                    <a:pt x="184" y="141"/>
                    <a:pt x="184" y="141"/>
                  </a:cubicBezTo>
                  <a:cubicBezTo>
                    <a:pt x="176" y="141"/>
                    <a:pt x="176" y="141"/>
                    <a:pt x="176" y="141"/>
                  </a:cubicBezTo>
                  <a:cubicBezTo>
                    <a:pt x="177" y="145"/>
                    <a:pt x="177" y="145"/>
                    <a:pt x="177" y="145"/>
                  </a:cubicBezTo>
                  <a:cubicBezTo>
                    <a:pt x="177" y="145"/>
                    <a:pt x="171" y="143"/>
                    <a:pt x="170" y="146"/>
                  </a:cubicBezTo>
                  <a:cubicBezTo>
                    <a:pt x="169" y="149"/>
                    <a:pt x="170" y="152"/>
                    <a:pt x="170" y="152"/>
                  </a:cubicBezTo>
                  <a:cubicBezTo>
                    <a:pt x="157" y="154"/>
                    <a:pt x="157" y="154"/>
                    <a:pt x="157" y="154"/>
                  </a:cubicBezTo>
                  <a:cubicBezTo>
                    <a:pt x="157" y="154"/>
                    <a:pt x="154" y="151"/>
                    <a:pt x="153" y="151"/>
                  </a:cubicBezTo>
                  <a:cubicBezTo>
                    <a:pt x="151" y="151"/>
                    <a:pt x="146" y="152"/>
                    <a:pt x="146" y="149"/>
                  </a:cubicBezTo>
                  <a:cubicBezTo>
                    <a:pt x="146" y="145"/>
                    <a:pt x="146" y="141"/>
                    <a:pt x="150" y="142"/>
                  </a:cubicBezTo>
                  <a:cubicBezTo>
                    <a:pt x="154" y="144"/>
                    <a:pt x="159" y="142"/>
                    <a:pt x="159" y="142"/>
                  </a:cubicBezTo>
                  <a:cubicBezTo>
                    <a:pt x="159" y="142"/>
                    <a:pt x="150" y="135"/>
                    <a:pt x="149" y="134"/>
                  </a:cubicBezTo>
                  <a:cubicBezTo>
                    <a:pt x="147" y="133"/>
                    <a:pt x="129" y="134"/>
                    <a:pt x="129" y="134"/>
                  </a:cubicBezTo>
                  <a:cubicBezTo>
                    <a:pt x="130" y="136"/>
                    <a:pt x="130" y="136"/>
                    <a:pt x="130" y="136"/>
                  </a:cubicBezTo>
                  <a:cubicBezTo>
                    <a:pt x="130" y="136"/>
                    <a:pt x="138" y="135"/>
                    <a:pt x="136" y="139"/>
                  </a:cubicBezTo>
                  <a:cubicBezTo>
                    <a:pt x="135" y="144"/>
                    <a:pt x="133" y="152"/>
                    <a:pt x="134" y="152"/>
                  </a:cubicBezTo>
                  <a:cubicBezTo>
                    <a:pt x="136" y="152"/>
                    <a:pt x="143" y="154"/>
                    <a:pt x="143" y="154"/>
                  </a:cubicBezTo>
                  <a:cubicBezTo>
                    <a:pt x="142" y="160"/>
                    <a:pt x="142" y="160"/>
                    <a:pt x="142" y="160"/>
                  </a:cubicBezTo>
                  <a:cubicBezTo>
                    <a:pt x="144" y="165"/>
                    <a:pt x="144" y="165"/>
                    <a:pt x="144" y="165"/>
                  </a:cubicBezTo>
                  <a:cubicBezTo>
                    <a:pt x="138" y="161"/>
                    <a:pt x="138" y="161"/>
                    <a:pt x="138" y="161"/>
                  </a:cubicBezTo>
                  <a:cubicBezTo>
                    <a:pt x="135" y="165"/>
                    <a:pt x="135" y="165"/>
                    <a:pt x="135" y="165"/>
                  </a:cubicBezTo>
                  <a:cubicBezTo>
                    <a:pt x="134" y="160"/>
                    <a:pt x="134" y="160"/>
                    <a:pt x="134" y="160"/>
                  </a:cubicBezTo>
                  <a:cubicBezTo>
                    <a:pt x="123" y="157"/>
                    <a:pt x="123" y="157"/>
                    <a:pt x="123" y="157"/>
                  </a:cubicBezTo>
                  <a:cubicBezTo>
                    <a:pt x="118" y="163"/>
                    <a:pt x="118" y="163"/>
                    <a:pt x="118" y="163"/>
                  </a:cubicBezTo>
                  <a:cubicBezTo>
                    <a:pt x="113" y="163"/>
                    <a:pt x="113" y="163"/>
                    <a:pt x="113" y="163"/>
                  </a:cubicBezTo>
                  <a:cubicBezTo>
                    <a:pt x="113" y="163"/>
                    <a:pt x="112" y="166"/>
                    <a:pt x="109" y="167"/>
                  </a:cubicBezTo>
                  <a:cubicBezTo>
                    <a:pt x="107" y="168"/>
                    <a:pt x="102" y="169"/>
                    <a:pt x="104" y="170"/>
                  </a:cubicBezTo>
                  <a:cubicBezTo>
                    <a:pt x="106" y="172"/>
                    <a:pt x="114" y="178"/>
                    <a:pt x="114" y="178"/>
                  </a:cubicBezTo>
                  <a:cubicBezTo>
                    <a:pt x="117" y="182"/>
                    <a:pt x="117" y="182"/>
                    <a:pt x="117" y="182"/>
                  </a:cubicBezTo>
                  <a:cubicBezTo>
                    <a:pt x="112" y="180"/>
                    <a:pt x="112" y="180"/>
                    <a:pt x="112" y="180"/>
                  </a:cubicBezTo>
                  <a:cubicBezTo>
                    <a:pt x="112" y="180"/>
                    <a:pt x="107" y="182"/>
                    <a:pt x="104" y="181"/>
                  </a:cubicBezTo>
                  <a:cubicBezTo>
                    <a:pt x="101" y="179"/>
                    <a:pt x="90" y="178"/>
                    <a:pt x="90" y="178"/>
                  </a:cubicBezTo>
                  <a:cubicBezTo>
                    <a:pt x="90" y="178"/>
                    <a:pt x="89" y="172"/>
                    <a:pt x="85" y="173"/>
                  </a:cubicBezTo>
                  <a:cubicBezTo>
                    <a:pt x="81" y="175"/>
                    <a:pt x="79" y="176"/>
                    <a:pt x="79" y="176"/>
                  </a:cubicBezTo>
                  <a:cubicBezTo>
                    <a:pt x="76" y="176"/>
                    <a:pt x="76" y="176"/>
                    <a:pt x="76" y="176"/>
                  </a:cubicBezTo>
                  <a:cubicBezTo>
                    <a:pt x="84" y="183"/>
                    <a:pt x="84" y="183"/>
                    <a:pt x="84" y="183"/>
                  </a:cubicBezTo>
                  <a:cubicBezTo>
                    <a:pt x="84" y="183"/>
                    <a:pt x="94" y="183"/>
                    <a:pt x="94" y="185"/>
                  </a:cubicBezTo>
                  <a:cubicBezTo>
                    <a:pt x="94" y="187"/>
                    <a:pt x="89" y="189"/>
                    <a:pt x="89" y="189"/>
                  </a:cubicBezTo>
                  <a:cubicBezTo>
                    <a:pt x="79" y="187"/>
                    <a:pt x="79" y="187"/>
                    <a:pt x="79" y="187"/>
                  </a:cubicBezTo>
                  <a:cubicBezTo>
                    <a:pt x="79" y="187"/>
                    <a:pt x="75" y="183"/>
                    <a:pt x="73" y="183"/>
                  </a:cubicBezTo>
                  <a:cubicBezTo>
                    <a:pt x="70" y="183"/>
                    <a:pt x="64" y="186"/>
                    <a:pt x="63" y="182"/>
                  </a:cubicBezTo>
                  <a:cubicBezTo>
                    <a:pt x="63" y="179"/>
                    <a:pt x="63" y="175"/>
                    <a:pt x="63" y="175"/>
                  </a:cubicBezTo>
                  <a:cubicBezTo>
                    <a:pt x="60" y="173"/>
                    <a:pt x="60" y="173"/>
                    <a:pt x="60" y="173"/>
                  </a:cubicBezTo>
                  <a:cubicBezTo>
                    <a:pt x="60" y="173"/>
                    <a:pt x="65" y="168"/>
                    <a:pt x="63" y="166"/>
                  </a:cubicBezTo>
                  <a:cubicBezTo>
                    <a:pt x="61" y="164"/>
                    <a:pt x="47" y="160"/>
                    <a:pt x="47" y="160"/>
                  </a:cubicBezTo>
                  <a:cubicBezTo>
                    <a:pt x="42" y="156"/>
                    <a:pt x="42" y="156"/>
                    <a:pt x="42" y="156"/>
                  </a:cubicBezTo>
                  <a:cubicBezTo>
                    <a:pt x="38" y="154"/>
                    <a:pt x="38" y="154"/>
                    <a:pt x="38" y="154"/>
                  </a:cubicBezTo>
                  <a:cubicBezTo>
                    <a:pt x="36" y="151"/>
                    <a:pt x="36" y="151"/>
                    <a:pt x="36" y="151"/>
                  </a:cubicBezTo>
                  <a:cubicBezTo>
                    <a:pt x="42" y="151"/>
                    <a:pt x="42" y="151"/>
                    <a:pt x="42" y="151"/>
                  </a:cubicBezTo>
                  <a:cubicBezTo>
                    <a:pt x="42" y="151"/>
                    <a:pt x="41" y="153"/>
                    <a:pt x="46" y="154"/>
                  </a:cubicBezTo>
                  <a:cubicBezTo>
                    <a:pt x="50" y="155"/>
                    <a:pt x="57" y="154"/>
                    <a:pt x="57" y="154"/>
                  </a:cubicBezTo>
                  <a:cubicBezTo>
                    <a:pt x="57" y="154"/>
                    <a:pt x="60" y="159"/>
                    <a:pt x="63" y="159"/>
                  </a:cubicBezTo>
                  <a:cubicBezTo>
                    <a:pt x="66" y="160"/>
                    <a:pt x="80" y="161"/>
                    <a:pt x="80" y="161"/>
                  </a:cubicBezTo>
                  <a:cubicBezTo>
                    <a:pt x="80" y="161"/>
                    <a:pt x="89" y="165"/>
                    <a:pt x="100" y="162"/>
                  </a:cubicBezTo>
                  <a:cubicBezTo>
                    <a:pt x="110" y="160"/>
                    <a:pt x="121" y="156"/>
                    <a:pt x="115" y="151"/>
                  </a:cubicBezTo>
                  <a:cubicBezTo>
                    <a:pt x="110" y="146"/>
                    <a:pt x="109" y="143"/>
                    <a:pt x="102" y="141"/>
                  </a:cubicBezTo>
                  <a:cubicBezTo>
                    <a:pt x="95" y="140"/>
                    <a:pt x="85" y="136"/>
                    <a:pt x="81" y="134"/>
                  </a:cubicBezTo>
                  <a:cubicBezTo>
                    <a:pt x="76" y="133"/>
                    <a:pt x="67" y="128"/>
                    <a:pt x="62" y="128"/>
                  </a:cubicBezTo>
                  <a:cubicBezTo>
                    <a:pt x="57" y="128"/>
                    <a:pt x="53" y="128"/>
                    <a:pt x="50" y="128"/>
                  </a:cubicBezTo>
                  <a:cubicBezTo>
                    <a:pt x="47" y="128"/>
                    <a:pt x="41" y="128"/>
                    <a:pt x="41" y="128"/>
                  </a:cubicBezTo>
                  <a:cubicBezTo>
                    <a:pt x="39" y="125"/>
                    <a:pt x="39" y="125"/>
                    <a:pt x="39" y="125"/>
                  </a:cubicBezTo>
                  <a:cubicBezTo>
                    <a:pt x="35" y="126"/>
                    <a:pt x="35" y="126"/>
                    <a:pt x="35" y="126"/>
                  </a:cubicBezTo>
                  <a:cubicBezTo>
                    <a:pt x="30" y="123"/>
                    <a:pt x="30" y="123"/>
                    <a:pt x="30" y="123"/>
                  </a:cubicBezTo>
                  <a:cubicBezTo>
                    <a:pt x="35" y="122"/>
                    <a:pt x="35" y="122"/>
                    <a:pt x="35" y="122"/>
                  </a:cubicBezTo>
                  <a:cubicBezTo>
                    <a:pt x="38" y="120"/>
                    <a:pt x="38" y="120"/>
                    <a:pt x="38" y="120"/>
                  </a:cubicBezTo>
                  <a:cubicBezTo>
                    <a:pt x="38" y="120"/>
                    <a:pt x="27" y="116"/>
                    <a:pt x="26" y="118"/>
                  </a:cubicBezTo>
                  <a:cubicBezTo>
                    <a:pt x="24" y="119"/>
                    <a:pt x="23" y="121"/>
                    <a:pt x="23" y="121"/>
                  </a:cubicBezTo>
                  <a:cubicBezTo>
                    <a:pt x="20" y="121"/>
                    <a:pt x="20" y="121"/>
                    <a:pt x="20" y="121"/>
                  </a:cubicBezTo>
                  <a:cubicBezTo>
                    <a:pt x="20" y="122"/>
                    <a:pt x="19" y="123"/>
                    <a:pt x="17" y="123"/>
                  </a:cubicBezTo>
                  <a:cubicBezTo>
                    <a:pt x="12" y="124"/>
                    <a:pt x="12" y="123"/>
                    <a:pt x="12" y="123"/>
                  </a:cubicBezTo>
                  <a:cubicBezTo>
                    <a:pt x="11" y="125"/>
                    <a:pt x="11" y="125"/>
                    <a:pt x="11" y="125"/>
                  </a:cubicBezTo>
                  <a:cubicBezTo>
                    <a:pt x="8" y="126"/>
                    <a:pt x="8" y="126"/>
                    <a:pt x="8" y="126"/>
                  </a:cubicBezTo>
                  <a:cubicBezTo>
                    <a:pt x="8" y="126"/>
                    <a:pt x="8" y="129"/>
                    <a:pt x="5" y="129"/>
                  </a:cubicBezTo>
                  <a:cubicBezTo>
                    <a:pt x="4" y="129"/>
                    <a:pt x="3" y="129"/>
                    <a:pt x="2" y="129"/>
                  </a:cubicBezTo>
                  <a:cubicBezTo>
                    <a:pt x="2" y="131"/>
                    <a:pt x="2" y="131"/>
                    <a:pt x="2" y="131"/>
                  </a:cubicBezTo>
                  <a:cubicBezTo>
                    <a:pt x="2" y="131"/>
                    <a:pt x="3" y="132"/>
                    <a:pt x="3" y="133"/>
                  </a:cubicBezTo>
                  <a:cubicBezTo>
                    <a:pt x="3" y="134"/>
                    <a:pt x="0" y="134"/>
                    <a:pt x="0" y="134"/>
                  </a:cubicBezTo>
                  <a:cubicBezTo>
                    <a:pt x="0" y="134"/>
                    <a:pt x="1" y="135"/>
                    <a:pt x="1" y="138"/>
                  </a:cubicBezTo>
                  <a:cubicBezTo>
                    <a:pt x="2" y="141"/>
                    <a:pt x="5" y="139"/>
                    <a:pt x="7" y="139"/>
                  </a:cubicBezTo>
                  <a:cubicBezTo>
                    <a:pt x="8" y="139"/>
                    <a:pt x="9" y="141"/>
                    <a:pt x="10" y="142"/>
                  </a:cubicBezTo>
                  <a:cubicBezTo>
                    <a:pt x="11" y="143"/>
                    <a:pt x="13" y="144"/>
                    <a:pt x="15" y="146"/>
                  </a:cubicBezTo>
                  <a:cubicBezTo>
                    <a:pt x="17" y="149"/>
                    <a:pt x="11" y="149"/>
                    <a:pt x="11" y="151"/>
                  </a:cubicBezTo>
                  <a:cubicBezTo>
                    <a:pt x="11" y="152"/>
                    <a:pt x="7" y="154"/>
                    <a:pt x="7" y="154"/>
                  </a:cubicBezTo>
                  <a:cubicBezTo>
                    <a:pt x="10" y="156"/>
                    <a:pt x="10" y="156"/>
                    <a:pt x="10" y="156"/>
                  </a:cubicBezTo>
                  <a:cubicBezTo>
                    <a:pt x="10" y="156"/>
                    <a:pt x="21" y="164"/>
                    <a:pt x="22" y="167"/>
                  </a:cubicBezTo>
                  <a:cubicBezTo>
                    <a:pt x="24" y="169"/>
                    <a:pt x="17" y="168"/>
                    <a:pt x="17" y="168"/>
                  </a:cubicBezTo>
                  <a:cubicBezTo>
                    <a:pt x="15" y="173"/>
                    <a:pt x="15" y="173"/>
                    <a:pt x="15" y="173"/>
                  </a:cubicBezTo>
                  <a:cubicBezTo>
                    <a:pt x="17" y="174"/>
                    <a:pt x="17" y="174"/>
                    <a:pt x="17" y="174"/>
                  </a:cubicBezTo>
                  <a:cubicBezTo>
                    <a:pt x="17" y="177"/>
                    <a:pt x="17" y="177"/>
                    <a:pt x="17" y="177"/>
                  </a:cubicBezTo>
                  <a:cubicBezTo>
                    <a:pt x="17" y="177"/>
                    <a:pt x="22" y="178"/>
                    <a:pt x="22" y="179"/>
                  </a:cubicBezTo>
                  <a:cubicBezTo>
                    <a:pt x="22" y="180"/>
                    <a:pt x="21" y="183"/>
                    <a:pt x="21" y="183"/>
                  </a:cubicBezTo>
                  <a:cubicBezTo>
                    <a:pt x="24" y="183"/>
                    <a:pt x="24" y="183"/>
                    <a:pt x="24" y="183"/>
                  </a:cubicBezTo>
                  <a:cubicBezTo>
                    <a:pt x="24" y="183"/>
                    <a:pt x="27" y="185"/>
                    <a:pt x="27" y="186"/>
                  </a:cubicBezTo>
                  <a:cubicBezTo>
                    <a:pt x="28" y="187"/>
                    <a:pt x="22" y="191"/>
                    <a:pt x="22" y="191"/>
                  </a:cubicBezTo>
                  <a:cubicBezTo>
                    <a:pt x="32" y="195"/>
                    <a:pt x="32" y="195"/>
                    <a:pt x="32" y="195"/>
                  </a:cubicBezTo>
                  <a:cubicBezTo>
                    <a:pt x="32" y="195"/>
                    <a:pt x="38" y="200"/>
                    <a:pt x="37" y="202"/>
                  </a:cubicBezTo>
                  <a:cubicBezTo>
                    <a:pt x="37" y="204"/>
                    <a:pt x="35" y="206"/>
                    <a:pt x="34" y="207"/>
                  </a:cubicBezTo>
                  <a:cubicBezTo>
                    <a:pt x="33" y="209"/>
                    <a:pt x="28" y="212"/>
                    <a:pt x="28" y="212"/>
                  </a:cubicBezTo>
                  <a:cubicBezTo>
                    <a:pt x="28" y="212"/>
                    <a:pt x="21" y="219"/>
                    <a:pt x="20" y="220"/>
                  </a:cubicBezTo>
                  <a:cubicBezTo>
                    <a:pt x="19" y="221"/>
                    <a:pt x="9" y="227"/>
                    <a:pt x="9" y="227"/>
                  </a:cubicBezTo>
                  <a:cubicBezTo>
                    <a:pt x="10" y="229"/>
                    <a:pt x="10" y="229"/>
                    <a:pt x="10" y="229"/>
                  </a:cubicBezTo>
                  <a:cubicBezTo>
                    <a:pt x="15" y="226"/>
                    <a:pt x="15" y="226"/>
                    <a:pt x="15" y="226"/>
                  </a:cubicBezTo>
                  <a:cubicBezTo>
                    <a:pt x="15" y="229"/>
                    <a:pt x="15" y="229"/>
                    <a:pt x="15" y="229"/>
                  </a:cubicBezTo>
                  <a:cubicBezTo>
                    <a:pt x="15" y="229"/>
                    <a:pt x="18" y="232"/>
                    <a:pt x="20" y="233"/>
                  </a:cubicBezTo>
                  <a:cubicBezTo>
                    <a:pt x="21" y="234"/>
                    <a:pt x="28" y="234"/>
                    <a:pt x="28" y="234"/>
                  </a:cubicBezTo>
                  <a:cubicBezTo>
                    <a:pt x="30" y="237"/>
                    <a:pt x="30" y="237"/>
                    <a:pt x="30" y="237"/>
                  </a:cubicBezTo>
                  <a:cubicBezTo>
                    <a:pt x="30" y="237"/>
                    <a:pt x="21" y="234"/>
                    <a:pt x="20" y="236"/>
                  </a:cubicBezTo>
                  <a:cubicBezTo>
                    <a:pt x="20" y="237"/>
                    <a:pt x="20" y="238"/>
                    <a:pt x="20" y="238"/>
                  </a:cubicBezTo>
                  <a:cubicBezTo>
                    <a:pt x="13" y="238"/>
                    <a:pt x="13" y="238"/>
                    <a:pt x="13" y="238"/>
                  </a:cubicBezTo>
                  <a:cubicBezTo>
                    <a:pt x="12" y="243"/>
                    <a:pt x="12" y="243"/>
                    <a:pt x="12" y="243"/>
                  </a:cubicBezTo>
                  <a:cubicBezTo>
                    <a:pt x="12" y="243"/>
                    <a:pt x="11" y="243"/>
                    <a:pt x="10" y="242"/>
                  </a:cubicBezTo>
                  <a:cubicBezTo>
                    <a:pt x="9" y="245"/>
                    <a:pt x="9" y="245"/>
                    <a:pt x="9" y="245"/>
                  </a:cubicBezTo>
                  <a:cubicBezTo>
                    <a:pt x="10" y="247"/>
                    <a:pt x="10" y="247"/>
                    <a:pt x="10" y="247"/>
                  </a:cubicBezTo>
                  <a:cubicBezTo>
                    <a:pt x="10" y="247"/>
                    <a:pt x="9" y="248"/>
                    <a:pt x="8" y="249"/>
                  </a:cubicBezTo>
                  <a:cubicBezTo>
                    <a:pt x="7" y="249"/>
                    <a:pt x="7" y="253"/>
                    <a:pt x="7" y="253"/>
                  </a:cubicBezTo>
                  <a:cubicBezTo>
                    <a:pt x="9" y="254"/>
                    <a:pt x="9" y="254"/>
                    <a:pt x="9" y="254"/>
                  </a:cubicBezTo>
                  <a:cubicBezTo>
                    <a:pt x="8" y="258"/>
                    <a:pt x="8" y="258"/>
                    <a:pt x="8" y="258"/>
                  </a:cubicBezTo>
                  <a:cubicBezTo>
                    <a:pt x="9" y="259"/>
                    <a:pt x="9" y="259"/>
                    <a:pt x="9" y="259"/>
                  </a:cubicBezTo>
                  <a:cubicBezTo>
                    <a:pt x="12" y="262"/>
                    <a:pt x="12" y="262"/>
                    <a:pt x="12" y="262"/>
                  </a:cubicBezTo>
                  <a:cubicBezTo>
                    <a:pt x="9" y="264"/>
                    <a:pt x="9" y="264"/>
                    <a:pt x="9" y="264"/>
                  </a:cubicBezTo>
                  <a:cubicBezTo>
                    <a:pt x="9" y="266"/>
                    <a:pt x="9" y="266"/>
                    <a:pt x="9" y="266"/>
                  </a:cubicBezTo>
                  <a:cubicBezTo>
                    <a:pt x="9" y="266"/>
                    <a:pt x="14" y="268"/>
                    <a:pt x="14" y="270"/>
                  </a:cubicBezTo>
                  <a:cubicBezTo>
                    <a:pt x="14" y="271"/>
                    <a:pt x="11" y="271"/>
                    <a:pt x="11" y="271"/>
                  </a:cubicBezTo>
                  <a:cubicBezTo>
                    <a:pt x="11" y="273"/>
                    <a:pt x="11" y="273"/>
                    <a:pt x="11" y="273"/>
                  </a:cubicBezTo>
                  <a:cubicBezTo>
                    <a:pt x="14" y="274"/>
                    <a:pt x="14" y="274"/>
                    <a:pt x="14" y="274"/>
                  </a:cubicBezTo>
                  <a:cubicBezTo>
                    <a:pt x="14" y="274"/>
                    <a:pt x="15" y="277"/>
                    <a:pt x="17" y="279"/>
                  </a:cubicBezTo>
                  <a:cubicBezTo>
                    <a:pt x="18" y="280"/>
                    <a:pt x="18" y="282"/>
                    <a:pt x="18" y="283"/>
                  </a:cubicBezTo>
                  <a:cubicBezTo>
                    <a:pt x="19" y="284"/>
                    <a:pt x="20" y="284"/>
                    <a:pt x="21" y="284"/>
                  </a:cubicBezTo>
                  <a:cubicBezTo>
                    <a:pt x="23" y="284"/>
                    <a:pt x="23" y="286"/>
                    <a:pt x="23" y="286"/>
                  </a:cubicBezTo>
                  <a:cubicBezTo>
                    <a:pt x="25" y="284"/>
                    <a:pt x="25" y="284"/>
                    <a:pt x="25" y="284"/>
                  </a:cubicBezTo>
                  <a:cubicBezTo>
                    <a:pt x="31" y="286"/>
                    <a:pt x="31" y="286"/>
                    <a:pt x="31" y="286"/>
                  </a:cubicBezTo>
                  <a:cubicBezTo>
                    <a:pt x="32" y="288"/>
                    <a:pt x="32" y="288"/>
                    <a:pt x="32" y="288"/>
                  </a:cubicBezTo>
                  <a:cubicBezTo>
                    <a:pt x="37" y="285"/>
                    <a:pt x="37" y="285"/>
                    <a:pt x="37" y="285"/>
                  </a:cubicBezTo>
                  <a:cubicBezTo>
                    <a:pt x="37" y="285"/>
                    <a:pt x="43" y="288"/>
                    <a:pt x="45" y="289"/>
                  </a:cubicBezTo>
                  <a:cubicBezTo>
                    <a:pt x="48" y="291"/>
                    <a:pt x="45" y="294"/>
                    <a:pt x="45" y="294"/>
                  </a:cubicBezTo>
                  <a:cubicBezTo>
                    <a:pt x="47" y="297"/>
                    <a:pt x="47" y="297"/>
                    <a:pt x="47" y="297"/>
                  </a:cubicBezTo>
                  <a:cubicBezTo>
                    <a:pt x="46" y="300"/>
                    <a:pt x="46" y="300"/>
                    <a:pt x="46" y="300"/>
                  </a:cubicBezTo>
                  <a:cubicBezTo>
                    <a:pt x="46" y="300"/>
                    <a:pt x="47" y="301"/>
                    <a:pt x="49" y="301"/>
                  </a:cubicBezTo>
                  <a:cubicBezTo>
                    <a:pt x="51" y="302"/>
                    <a:pt x="52" y="307"/>
                    <a:pt x="52" y="307"/>
                  </a:cubicBezTo>
                  <a:cubicBezTo>
                    <a:pt x="57" y="309"/>
                    <a:pt x="57" y="309"/>
                    <a:pt x="57" y="309"/>
                  </a:cubicBezTo>
                  <a:cubicBezTo>
                    <a:pt x="57" y="312"/>
                    <a:pt x="57" y="312"/>
                    <a:pt x="57" y="312"/>
                  </a:cubicBezTo>
                  <a:cubicBezTo>
                    <a:pt x="57" y="312"/>
                    <a:pt x="59" y="312"/>
                    <a:pt x="63" y="313"/>
                  </a:cubicBezTo>
                  <a:cubicBezTo>
                    <a:pt x="66" y="313"/>
                    <a:pt x="64" y="316"/>
                    <a:pt x="64" y="316"/>
                  </a:cubicBezTo>
                  <a:cubicBezTo>
                    <a:pt x="67" y="318"/>
                    <a:pt x="67" y="318"/>
                    <a:pt x="67" y="318"/>
                  </a:cubicBezTo>
                  <a:cubicBezTo>
                    <a:pt x="67" y="318"/>
                    <a:pt x="65" y="320"/>
                    <a:pt x="63" y="322"/>
                  </a:cubicBezTo>
                  <a:cubicBezTo>
                    <a:pt x="61" y="323"/>
                    <a:pt x="58" y="321"/>
                    <a:pt x="58" y="321"/>
                  </a:cubicBezTo>
                  <a:cubicBezTo>
                    <a:pt x="58" y="321"/>
                    <a:pt x="57" y="320"/>
                    <a:pt x="54" y="321"/>
                  </a:cubicBezTo>
                  <a:cubicBezTo>
                    <a:pt x="51" y="321"/>
                    <a:pt x="57" y="327"/>
                    <a:pt x="57" y="327"/>
                  </a:cubicBezTo>
                  <a:cubicBezTo>
                    <a:pt x="57" y="327"/>
                    <a:pt x="57" y="330"/>
                    <a:pt x="58" y="331"/>
                  </a:cubicBezTo>
                  <a:cubicBezTo>
                    <a:pt x="58" y="331"/>
                    <a:pt x="58" y="333"/>
                    <a:pt x="59" y="335"/>
                  </a:cubicBezTo>
                  <a:cubicBezTo>
                    <a:pt x="57" y="335"/>
                    <a:pt x="56" y="335"/>
                    <a:pt x="55" y="335"/>
                  </a:cubicBezTo>
                  <a:cubicBezTo>
                    <a:pt x="58" y="335"/>
                    <a:pt x="63" y="336"/>
                    <a:pt x="65" y="335"/>
                  </a:cubicBezTo>
                  <a:cubicBezTo>
                    <a:pt x="67" y="334"/>
                    <a:pt x="66" y="332"/>
                    <a:pt x="66" y="332"/>
                  </a:cubicBezTo>
                  <a:cubicBezTo>
                    <a:pt x="70" y="333"/>
                    <a:pt x="70" y="333"/>
                    <a:pt x="70" y="333"/>
                  </a:cubicBezTo>
                  <a:cubicBezTo>
                    <a:pt x="73" y="332"/>
                    <a:pt x="73" y="332"/>
                    <a:pt x="73" y="332"/>
                  </a:cubicBezTo>
                  <a:cubicBezTo>
                    <a:pt x="81" y="331"/>
                    <a:pt x="81" y="331"/>
                    <a:pt x="81" y="331"/>
                  </a:cubicBezTo>
                  <a:cubicBezTo>
                    <a:pt x="82" y="335"/>
                    <a:pt x="82" y="335"/>
                    <a:pt x="82" y="335"/>
                  </a:cubicBezTo>
                  <a:cubicBezTo>
                    <a:pt x="82" y="335"/>
                    <a:pt x="87" y="336"/>
                    <a:pt x="87" y="338"/>
                  </a:cubicBezTo>
                  <a:cubicBezTo>
                    <a:pt x="86" y="339"/>
                    <a:pt x="84" y="339"/>
                    <a:pt x="84" y="339"/>
                  </a:cubicBezTo>
                  <a:cubicBezTo>
                    <a:pt x="85" y="342"/>
                    <a:pt x="85" y="342"/>
                    <a:pt x="85" y="342"/>
                  </a:cubicBezTo>
                  <a:cubicBezTo>
                    <a:pt x="86" y="345"/>
                    <a:pt x="86" y="345"/>
                    <a:pt x="86" y="345"/>
                  </a:cubicBezTo>
                  <a:cubicBezTo>
                    <a:pt x="91" y="346"/>
                    <a:pt x="91" y="346"/>
                    <a:pt x="91" y="346"/>
                  </a:cubicBezTo>
                  <a:cubicBezTo>
                    <a:pt x="98" y="349"/>
                    <a:pt x="98" y="349"/>
                    <a:pt x="98" y="349"/>
                  </a:cubicBezTo>
                  <a:cubicBezTo>
                    <a:pt x="100" y="356"/>
                    <a:pt x="100" y="356"/>
                    <a:pt x="100" y="356"/>
                  </a:cubicBezTo>
                  <a:cubicBezTo>
                    <a:pt x="101" y="357"/>
                    <a:pt x="101" y="357"/>
                    <a:pt x="101" y="357"/>
                  </a:cubicBezTo>
                  <a:cubicBezTo>
                    <a:pt x="105" y="356"/>
                    <a:pt x="105" y="356"/>
                    <a:pt x="105" y="356"/>
                  </a:cubicBezTo>
                  <a:cubicBezTo>
                    <a:pt x="105" y="356"/>
                    <a:pt x="107" y="357"/>
                    <a:pt x="109" y="358"/>
                  </a:cubicBezTo>
                  <a:cubicBezTo>
                    <a:pt x="111" y="359"/>
                    <a:pt x="111" y="357"/>
                    <a:pt x="114" y="357"/>
                  </a:cubicBezTo>
                  <a:cubicBezTo>
                    <a:pt x="116" y="357"/>
                    <a:pt x="119" y="358"/>
                    <a:pt x="119" y="358"/>
                  </a:cubicBezTo>
                  <a:cubicBezTo>
                    <a:pt x="119" y="358"/>
                    <a:pt x="118" y="356"/>
                    <a:pt x="120" y="356"/>
                  </a:cubicBezTo>
                  <a:cubicBezTo>
                    <a:pt x="122" y="356"/>
                    <a:pt x="123" y="359"/>
                    <a:pt x="124" y="360"/>
                  </a:cubicBezTo>
                  <a:cubicBezTo>
                    <a:pt x="126" y="361"/>
                    <a:pt x="126" y="362"/>
                    <a:pt x="126" y="362"/>
                  </a:cubicBezTo>
                  <a:cubicBezTo>
                    <a:pt x="126" y="362"/>
                    <a:pt x="129" y="361"/>
                    <a:pt x="130" y="361"/>
                  </a:cubicBezTo>
                  <a:cubicBezTo>
                    <a:pt x="131" y="361"/>
                    <a:pt x="134" y="363"/>
                    <a:pt x="134" y="363"/>
                  </a:cubicBezTo>
                  <a:cubicBezTo>
                    <a:pt x="134" y="363"/>
                    <a:pt x="138" y="363"/>
                    <a:pt x="140" y="363"/>
                  </a:cubicBezTo>
                  <a:cubicBezTo>
                    <a:pt x="141" y="364"/>
                    <a:pt x="142" y="365"/>
                    <a:pt x="142" y="365"/>
                  </a:cubicBezTo>
                  <a:cubicBezTo>
                    <a:pt x="145" y="367"/>
                    <a:pt x="145" y="367"/>
                    <a:pt x="145" y="367"/>
                  </a:cubicBezTo>
                  <a:cubicBezTo>
                    <a:pt x="145" y="367"/>
                    <a:pt x="149" y="366"/>
                    <a:pt x="150" y="368"/>
                  </a:cubicBezTo>
                  <a:cubicBezTo>
                    <a:pt x="150" y="371"/>
                    <a:pt x="150" y="372"/>
                    <a:pt x="150" y="372"/>
                  </a:cubicBezTo>
                  <a:cubicBezTo>
                    <a:pt x="147" y="374"/>
                    <a:pt x="147" y="374"/>
                    <a:pt x="147" y="374"/>
                  </a:cubicBezTo>
                  <a:cubicBezTo>
                    <a:pt x="147" y="374"/>
                    <a:pt x="151" y="375"/>
                    <a:pt x="151" y="376"/>
                  </a:cubicBezTo>
                  <a:cubicBezTo>
                    <a:pt x="150" y="378"/>
                    <a:pt x="146" y="377"/>
                    <a:pt x="146" y="378"/>
                  </a:cubicBezTo>
                  <a:cubicBezTo>
                    <a:pt x="147" y="379"/>
                    <a:pt x="150" y="381"/>
                    <a:pt x="150" y="382"/>
                  </a:cubicBezTo>
                  <a:cubicBezTo>
                    <a:pt x="150" y="384"/>
                    <a:pt x="152" y="387"/>
                    <a:pt x="149" y="388"/>
                  </a:cubicBezTo>
                  <a:cubicBezTo>
                    <a:pt x="146" y="389"/>
                    <a:pt x="140" y="389"/>
                    <a:pt x="140" y="389"/>
                  </a:cubicBezTo>
                  <a:cubicBezTo>
                    <a:pt x="140" y="389"/>
                    <a:pt x="138" y="391"/>
                    <a:pt x="138" y="392"/>
                  </a:cubicBezTo>
                  <a:cubicBezTo>
                    <a:pt x="137" y="393"/>
                    <a:pt x="134" y="393"/>
                    <a:pt x="134" y="393"/>
                  </a:cubicBezTo>
                  <a:cubicBezTo>
                    <a:pt x="134" y="399"/>
                    <a:pt x="134" y="399"/>
                    <a:pt x="134" y="399"/>
                  </a:cubicBezTo>
                  <a:cubicBezTo>
                    <a:pt x="134" y="399"/>
                    <a:pt x="134" y="399"/>
                    <a:pt x="134" y="399"/>
                  </a:cubicBezTo>
                  <a:cubicBezTo>
                    <a:pt x="134" y="399"/>
                    <a:pt x="134" y="399"/>
                    <a:pt x="135" y="399"/>
                  </a:cubicBezTo>
                  <a:cubicBezTo>
                    <a:pt x="138" y="398"/>
                    <a:pt x="145" y="395"/>
                    <a:pt x="145" y="398"/>
                  </a:cubicBezTo>
                  <a:cubicBezTo>
                    <a:pt x="145" y="400"/>
                    <a:pt x="140" y="403"/>
                    <a:pt x="140" y="403"/>
                  </a:cubicBezTo>
                  <a:cubicBezTo>
                    <a:pt x="132" y="406"/>
                    <a:pt x="132" y="406"/>
                    <a:pt x="132" y="406"/>
                  </a:cubicBezTo>
                  <a:cubicBezTo>
                    <a:pt x="139" y="412"/>
                    <a:pt x="139" y="412"/>
                    <a:pt x="139" y="412"/>
                  </a:cubicBezTo>
                  <a:cubicBezTo>
                    <a:pt x="139" y="412"/>
                    <a:pt x="133" y="413"/>
                    <a:pt x="133" y="415"/>
                  </a:cubicBezTo>
                  <a:cubicBezTo>
                    <a:pt x="133" y="418"/>
                    <a:pt x="133" y="421"/>
                    <a:pt x="133" y="421"/>
                  </a:cubicBezTo>
                  <a:cubicBezTo>
                    <a:pt x="133" y="421"/>
                    <a:pt x="130" y="423"/>
                    <a:pt x="128" y="423"/>
                  </a:cubicBezTo>
                  <a:cubicBezTo>
                    <a:pt x="127" y="423"/>
                    <a:pt x="123" y="420"/>
                    <a:pt x="123" y="420"/>
                  </a:cubicBezTo>
                  <a:cubicBezTo>
                    <a:pt x="122" y="423"/>
                    <a:pt x="122" y="423"/>
                    <a:pt x="122" y="423"/>
                  </a:cubicBezTo>
                  <a:cubicBezTo>
                    <a:pt x="122" y="423"/>
                    <a:pt x="125" y="426"/>
                    <a:pt x="126" y="426"/>
                  </a:cubicBezTo>
                  <a:cubicBezTo>
                    <a:pt x="127" y="426"/>
                    <a:pt x="129" y="431"/>
                    <a:pt x="129" y="431"/>
                  </a:cubicBezTo>
                  <a:cubicBezTo>
                    <a:pt x="135" y="430"/>
                    <a:pt x="135" y="430"/>
                    <a:pt x="135" y="430"/>
                  </a:cubicBezTo>
                  <a:cubicBezTo>
                    <a:pt x="135" y="430"/>
                    <a:pt x="140" y="435"/>
                    <a:pt x="141" y="435"/>
                  </a:cubicBezTo>
                  <a:cubicBezTo>
                    <a:pt x="143" y="435"/>
                    <a:pt x="146" y="435"/>
                    <a:pt x="146" y="435"/>
                  </a:cubicBezTo>
                  <a:cubicBezTo>
                    <a:pt x="146" y="435"/>
                    <a:pt x="153" y="444"/>
                    <a:pt x="155" y="445"/>
                  </a:cubicBezTo>
                  <a:cubicBezTo>
                    <a:pt x="157" y="446"/>
                    <a:pt x="161" y="448"/>
                    <a:pt x="161" y="448"/>
                  </a:cubicBezTo>
                  <a:cubicBezTo>
                    <a:pt x="161" y="448"/>
                    <a:pt x="161" y="448"/>
                    <a:pt x="160" y="447"/>
                  </a:cubicBezTo>
                  <a:cubicBezTo>
                    <a:pt x="163" y="445"/>
                    <a:pt x="163" y="445"/>
                    <a:pt x="163" y="445"/>
                  </a:cubicBezTo>
                  <a:cubicBezTo>
                    <a:pt x="163" y="445"/>
                    <a:pt x="170" y="445"/>
                    <a:pt x="174" y="447"/>
                  </a:cubicBezTo>
                  <a:cubicBezTo>
                    <a:pt x="178" y="449"/>
                    <a:pt x="180" y="449"/>
                    <a:pt x="184" y="449"/>
                  </a:cubicBezTo>
                  <a:cubicBezTo>
                    <a:pt x="187" y="449"/>
                    <a:pt x="192" y="450"/>
                    <a:pt x="192" y="450"/>
                  </a:cubicBezTo>
                  <a:cubicBezTo>
                    <a:pt x="200" y="455"/>
                    <a:pt x="200" y="455"/>
                    <a:pt x="200" y="455"/>
                  </a:cubicBezTo>
                  <a:cubicBezTo>
                    <a:pt x="200" y="455"/>
                    <a:pt x="200" y="458"/>
                    <a:pt x="204" y="458"/>
                  </a:cubicBezTo>
                  <a:cubicBezTo>
                    <a:pt x="209" y="458"/>
                    <a:pt x="207" y="456"/>
                    <a:pt x="212" y="455"/>
                  </a:cubicBezTo>
                  <a:cubicBezTo>
                    <a:pt x="216" y="455"/>
                    <a:pt x="219" y="458"/>
                    <a:pt x="219" y="458"/>
                  </a:cubicBezTo>
                  <a:cubicBezTo>
                    <a:pt x="224" y="459"/>
                    <a:pt x="224" y="459"/>
                    <a:pt x="224" y="459"/>
                  </a:cubicBezTo>
                  <a:cubicBezTo>
                    <a:pt x="224" y="459"/>
                    <a:pt x="222" y="464"/>
                    <a:pt x="222" y="463"/>
                  </a:cubicBezTo>
                  <a:cubicBezTo>
                    <a:pt x="226" y="464"/>
                    <a:pt x="229" y="466"/>
                    <a:pt x="231" y="468"/>
                  </a:cubicBezTo>
                  <a:cubicBezTo>
                    <a:pt x="231" y="468"/>
                    <a:pt x="231" y="468"/>
                    <a:pt x="231" y="468"/>
                  </a:cubicBezTo>
                  <a:cubicBezTo>
                    <a:pt x="233" y="468"/>
                    <a:pt x="235" y="468"/>
                    <a:pt x="238" y="469"/>
                  </a:cubicBezTo>
                  <a:cubicBezTo>
                    <a:pt x="241" y="471"/>
                    <a:pt x="243" y="477"/>
                    <a:pt x="247" y="476"/>
                  </a:cubicBezTo>
                  <a:cubicBezTo>
                    <a:pt x="251" y="476"/>
                    <a:pt x="250" y="473"/>
                    <a:pt x="250" y="473"/>
                  </a:cubicBezTo>
                  <a:cubicBezTo>
                    <a:pt x="250" y="473"/>
                    <a:pt x="253" y="474"/>
                    <a:pt x="254" y="472"/>
                  </a:cubicBezTo>
                  <a:cubicBezTo>
                    <a:pt x="254" y="470"/>
                    <a:pt x="254" y="468"/>
                    <a:pt x="254" y="468"/>
                  </a:cubicBezTo>
                  <a:cubicBezTo>
                    <a:pt x="252" y="467"/>
                    <a:pt x="252" y="467"/>
                    <a:pt x="252" y="467"/>
                  </a:cubicBezTo>
                  <a:cubicBezTo>
                    <a:pt x="252" y="467"/>
                    <a:pt x="251" y="463"/>
                    <a:pt x="250" y="461"/>
                  </a:cubicBezTo>
                  <a:cubicBezTo>
                    <a:pt x="249" y="459"/>
                    <a:pt x="244" y="458"/>
                    <a:pt x="244" y="458"/>
                  </a:cubicBezTo>
                  <a:cubicBezTo>
                    <a:pt x="244" y="455"/>
                    <a:pt x="244" y="455"/>
                    <a:pt x="244" y="455"/>
                  </a:cubicBezTo>
                  <a:cubicBezTo>
                    <a:pt x="244" y="455"/>
                    <a:pt x="242" y="454"/>
                    <a:pt x="240" y="451"/>
                  </a:cubicBezTo>
                  <a:cubicBezTo>
                    <a:pt x="238" y="448"/>
                    <a:pt x="241" y="445"/>
                    <a:pt x="239" y="441"/>
                  </a:cubicBezTo>
                  <a:cubicBezTo>
                    <a:pt x="238" y="438"/>
                    <a:pt x="233" y="435"/>
                    <a:pt x="233" y="435"/>
                  </a:cubicBezTo>
                  <a:cubicBezTo>
                    <a:pt x="233" y="435"/>
                    <a:pt x="231" y="435"/>
                    <a:pt x="228" y="433"/>
                  </a:cubicBezTo>
                  <a:cubicBezTo>
                    <a:pt x="226" y="432"/>
                    <a:pt x="232" y="427"/>
                    <a:pt x="232" y="427"/>
                  </a:cubicBezTo>
                  <a:cubicBezTo>
                    <a:pt x="232" y="427"/>
                    <a:pt x="235" y="424"/>
                    <a:pt x="236" y="422"/>
                  </a:cubicBezTo>
                  <a:cubicBezTo>
                    <a:pt x="237" y="420"/>
                    <a:pt x="233" y="416"/>
                    <a:pt x="233" y="416"/>
                  </a:cubicBezTo>
                  <a:cubicBezTo>
                    <a:pt x="233" y="416"/>
                    <a:pt x="237" y="418"/>
                    <a:pt x="238" y="418"/>
                  </a:cubicBezTo>
                  <a:cubicBezTo>
                    <a:pt x="238" y="418"/>
                    <a:pt x="241" y="418"/>
                    <a:pt x="242" y="416"/>
                  </a:cubicBezTo>
                  <a:cubicBezTo>
                    <a:pt x="243" y="415"/>
                    <a:pt x="244" y="416"/>
                    <a:pt x="247" y="416"/>
                  </a:cubicBezTo>
                  <a:cubicBezTo>
                    <a:pt x="250" y="415"/>
                    <a:pt x="245" y="412"/>
                    <a:pt x="245" y="412"/>
                  </a:cubicBezTo>
                  <a:cubicBezTo>
                    <a:pt x="245" y="412"/>
                    <a:pt x="249" y="412"/>
                    <a:pt x="250" y="412"/>
                  </a:cubicBezTo>
                  <a:cubicBezTo>
                    <a:pt x="251" y="412"/>
                    <a:pt x="250" y="410"/>
                    <a:pt x="250" y="409"/>
                  </a:cubicBezTo>
                  <a:cubicBezTo>
                    <a:pt x="248" y="408"/>
                    <a:pt x="242" y="406"/>
                    <a:pt x="242" y="404"/>
                  </a:cubicBezTo>
                  <a:cubicBezTo>
                    <a:pt x="242" y="402"/>
                    <a:pt x="248" y="405"/>
                    <a:pt x="248" y="403"/>
                  </a:cubicBezTo>
                  <a:cubicBezTo>
                    <a:pt x="248" y="401"/>
                    <a:pt x="238" y="391"/>
                    <a:pt x="237" y="390"/>
                  </a:cubicBezTo>
                  <a:cubicBezTo>
                    <a:pt x="235" y="390"/>
                    <a:pt x="229" y="392"/>
                    <a:pt x="226" y="391"/>
                  </a:cubicBezTo>
                  <a:cubicBezTo>
                    <a:pt x="224" y="389"/>
                    <a:pt x="227" y="386"/>
                    <a:pt x="224" y="384"/>
                  </a:cubicBezTo>
                  <a:cubicBezTo>
                    <a:pt x="221" y="383"/>
                    <a:pt x="219" y="385"/>
                    <a:pt x="219" y="381"/>
                  </a:cubicBezTo>
                  <a:cubicBezTo>
                    <a:pt x="219" y="377"/>
                    <a:pt x="221" y="374"/>
                    <a:pt x="221" y="372"/>
                  </a:cubicBezTo>
                  <a:cubicBezTo>
                    <a:pt x="221" y="370"/>
                    <a:pt x="219" y="369"/>
                    <a:pt x="219" y="369"/>
                  </a:cubicBezTo>
                  <a:cubicBezTo>
                    <a:pt x="219" y="363"/>
                    <a:pt x="219" y="363"/>
                    <a:pt x="219" y="363"/>
                  </a:cubicBezTo>
                  <a:cubicBezTo>
                    <a:pt x="219" y="363"/>
                    <a:pt x="222" y="364"/>
                    <a:pt x="222" y="362"/>
                  </a:cubicBezTo>
                  <a:cubicBezTo>
                    <a:pt x="222" y="360"/>
                    <a:pt x="220" y="355"/>
                    <a:pt x="223" y="355"/>
                  </a:cubicBezTo>
                  <a:cubicBezTo>
                    <a:pt x="226" y="355"/>
                    <a:pt x="233" y="365"/>
                    <a:pt x="236" y="362"/>
                  </a:cubicBezTo>
                  <a:cubicBezTo>
                    <a:pt x="240" y="358"/>
                    <a:pt x="235" y="354"/>
                    <a:pt x="235" y="354"/>
                  </a:cubicBezTo>
                  <a:cubicBezTo>
                    <a:pt x="240" y="352"/>
                    <a:pt x="240" y="352"/>
                    <a:pt x="240" y="352"/>
                  </a:cubicBezTo>
                  <a:cubicBezTo>
                    <a:pt x="240" y="348"/>
                    <a:pt x="240" y="348"/>
                    <a:pt x="240" y="348"/>
                  </a:cubicBezTo>
                  <a:cubicBezTo>
                    <a:pt x="240" y="348"/>
                    <a:pt x="247" y="347"/>
                    <a:pt x="249" y="344"/>
                  </a:cubicBezTo>
                  <a:cubicBezTo>
                    <a:pt x="251" y="342"/>
                    <a:pt x="245" y="340"/>
                    <a:pt x="251" y="339"/>
                  </a:cubicBezTo>
                  <a:cubicBezTo>
                    <a:pt x="256" y="339"/>
                    <a:pt x="254" y="342"/>
                    <a:pt x="258" y="342"/>
                  </a:cubicBezTo>
                  <a:cubicBezTo>
                    <a:pt x="262" y="342"/>
                    <a:pt x="266" y="339"/>
                    <a:pt x="267" y="339"/>
                  </a:cubicBezTo>
                  <a:cubicBezTo>
                    <a:pt x="269" y="339"/>
                    <a:pt x="269" y="342"/>
                    <a:pt x="272" y="343"/>
                  </a:cubicBezTo>
                  <a:cubicBezTo>
                    <a:pt x="274" y="343"/>
                    <a:pt x="280" y="342"/>
                    <a:pt x="281" y="343"/>
                  </a:cubicBezTo>
                  <a:cubicBezTo>
                    <a:pt x="282" y="344"/>
                    <a:pt x="282" y="347"/>
                    <a:pt x="282" y="347"/>
                  </a:cubicBezTo>
                  <a:cubicBezTo>
                    <a:pt x="288" y="346"/>
                    <a:pt x="288" y="346"/>
                    <a:pt x="288" y="346"/>
                  </a:cubicBezTo>
                  <a:cubicBezTo>
                    <a:pt x="290" y="351"/>
                    <a:pt x="290" y="351"/>
                    <a:pt x="290" y="351"/>
                  </a:cubicBezTo>
                  <a:cubicBezTo>
                    <a:pt x="290" y="351"/>
                    <a:pt x="292" y="356"/>
                    <a:pt x="294" y="355"/>
                  </a:cubicBezTo>
                  <a:cubicBezTo>
                    <a:pt x="296" y="353"/>
                    <a:pt x="290" y="349"/>
                    <a:pt x="293" y="348"/>
                  </a:cubicBezTo>
                  <a:cubicBezTo>
                    <a:pt x="296" y="347"/>
                    <a:pt x="306" y="355"/>
                    <a:pt x="307" y="354"/>
                  </a:cubicBezTo>
                  <a:cubicBezTo>
                    <a:pt x="307" y="353"/>
                    <a:pt x="312" y="348"/>
                    <a:pt x="314" y="348"/>
                  </a:cubicBezTo>
                  <a:cubicBezTo>
                    <a:pt x="316" y="347"/>
                    <a:pt x="319" y="351"/>
                    <a:pt x="323" y="350"/>
                  </a:cubicBezTo>
                  <a:cubicBezTo>
                    <a:pt x="327" y="349"/>
                    <a:pt x="329" y="347"/>
                    <a:pt x="331" y="347"/>
                  </a:cubicBezTo>
                  <a:cubicBezTo>
                    <a:pt x="333" y="348"/>
                    <a:pt x="336" y="353"/>
                    <a:pt x="339" y="353"/>
                  </a:cubicBezTo>
                  <a:cubicBezTo>
                    <a:pt x="342" y="354"/>
                    <a:pt x="347" y="355"/>
                    <a:pt x="347" y="355"/>
                  </a:cubicBezTo>
                  <a:cubicBezTo>
                    <a:pt x="349" y="351"/>
                    <a:pt x="349" y="351"/>
                    <a:pt x="349" y="351"/>
                  </a:cubicBezTo>
                  <a:cubicBezTo>
                    <a:pt x="349" y="351"/>
                    <a:pt x="364" y="358"/>
                    <a:pt x="363" y="349"/>
                  </a:cubicBezTo>
                  <a:cubicBezTo>
                    <a:pt x="362" y="339"/>
                    <a:pt x="349" y="340"/>
                    <a:pt x="349" y="340"/>
                  </a:cubicBezTo>
                  <a:cubicBezTo>
                    <a:pt x="344" y="335"/>
                    <a:pt x="344" y="335"/>
                    <a:pt x="344" y="335"/>
                  </a:cubicBezTo>
                  <a:cubicBezTo>
                    <a:pt x="344" y="335"/>
                    <a:pt x="352" y="333"/>
                    <a:pt x="352" y="332"/>
                  </a:cubicBezTo>
                  <a:cubicBezTo>
                    <a:pt x="352" y="330"/>
                    <a:pt x="349" y="326"/>
                    <a:pt x="349" y="326"/>
                  </a:cubicBezTo>
                  <a:cubicBezTo>
                    <a:pt x="351" y="323"/>
                    <a:pt x="351" y="323"/>
                    <a:pt x="351" y="323"/>
                  </a:cubicBezTo>
                  <a:cubicBezTo>
                    <a:pt x="351" y="323"/>
                    <a:pt x="360" y="325"/>
                    <a:pt x="360" y="323"/>
                  </a:cubicBezTo>
                  <a:cubicBezTo>
                    <a:pt x="360" y="321"/>
                    <a:pt x="349" y="319"/>
                    <a:pt x="349" y="319"/>
                  </a:cubicBezTo>
                  <a:cubicBezTo>
                    <a:pt x="352" y="316"/>
                    <a:pt x="352" y="316"/>
                    <a:pt x="352" y="316"/>
                  </a:cubicBezTo>
                  <a:cubicBezTo>
                    <a:pt x="347" y="316"/>
                    <a:pt x="347" y="316"/>
                    <a:pt x="347" y="316"/>
                  </a:cubicBezTo>
                  <a:cubicBezTo>
                    <a:pt x="347" y="316"/>
                    <a:pt x="344" y="311"/>
                    <a:pt x="355" y="310"/>
                  </a:cubicBezTo>
                  <a:cubicBezTo>
                    <a:pt x="366" y="308"/>
                    <a:pt x="374" y="308"/>
                    <a:pt x="374" y="308"/>
                  </a:cubicBezTo>
                  <a:cubicBezTo>
                    <a:pt x="375" y="305"/>
                    <a:pt x="375" y="305"/>
                    <a:pt x="375" y="305"/>
                  </a:cubicBezTo>
                  <a:cubicBezTo>
                    <a:pt x="385" y="305"/>
                    <a:pt x="385" y="305"/>
                    <a:pt x="385" y="305"/>
                  </a:cubicBezTo>
                  <a:cubicBezTo>
                    <a:pt x="385" y="305"/>
                    <a:pt x="385" y="302"/>
                    <a:pt x="387" y="302"/>
                  </a:cubicBezTo>
                  <a:cubicBezTo>
                    <a:pt x="389" y="302"/>
                    <a:pt x="396" y="303"/>
                    <a:pt x="402" y="301"/>
                  </a:cubicBezTo>
                  <a:cubicBezTo>
                    <a:pt x="407" y="300"/>
                    <a:pt x="412" y="298"/>
                    <a:pt x="412" y="298"/>
                  </a:cubicBezTo>
                  <a:cubicBezTo>
                    <a:pt x="412" y="298"/>
                    <a:pt x="411" y="293"/>
                    <a:pt x="420" y="293"/>
                  </a:cubicBezTo>
                  <a:cubicBezTo>
                    <a:pt x="428" y="293"/>
                    <a:pt x="431" y="295"/>
                    <a:pt x="432" y="295"/>
                  </a:cubicBezTo>
                  <a:cubicBezTo>
                    <a:pt x="434" y="295"/>
                    <a:pt x="435" y="293"/>
                    <a:pt x="437" y="294"/>
                  </a:cubicBezTo>
                  <a:cubicBezTo>
                    <a:pt x="439" y="296"/>
                    <a:pt x="441" y="300"/>
                    <a:pt x="441" y="300"/>
                  </a:cubicBezTo>
                  <a:cubicBezTo>
                    <a:pt x="441" y="300"/>
                    <a:pt x="444" y="300"/>
                    <a:pt x="444" y="302"/>
                  </a:cubicBezTo>
                  <a:cubicBezTo>
                    <a:pt x="444" y="303"/>
                    <a:pt x="443" y="308"/>
                    <a:pt x="444" y="308"/>
                  </a:cubicBezTo>
                  <a:cubicBezTo>
                    <a:pt x="446" y="308"/>
                    <a:pt x="453" y="307"/>
                    <a:pt x="453" y="307"/>
                  </a:cubicBezTo>
                  <a:cubicBezTo>
                    <a:pt x="454" y="305"/>
                    <a:pt x="454" y="305"/>
                    <a:pt x="454" y="305"/>
                  </a:cubicBezTo>
                  <a:cubicBezTo>
                    <a:pt x="459" y="310"/>
                    <a:pt x="459" y="310"/>
                    <a:pt x="459" y="310"/>
                  </a:cubicBezTo>
                  <a:cubicBezTo>
                    <a:pt x="462" y="308"/>
                    <a:pt x="462" y="308"/>
                    <a:pt x="462" y="308"/>
                  </a:cubicBezTo>
                  <a:cubicBezTo>
                    <a:pt x="467" y="311"/>
                    <a:pt x="467" y="311"/>
                    <a:pt x="467" y="311"/>
                  </a:cubicBezTo>
                  <a:cubicBezTo>
                    <a:pt x="467" y="311"/>
                    <a:pt x="468" y="308"/>
                    <a:pt x="470" y="310"/>
                  </a:cubicBezTo>
                  <a:cubicBezTo>
                    <a:pt x="472" y="312"/>
                    <a:pt x="467" y="316"/>
                    <a:pt x="470" y="317"/>
                  </a:cubicBezTo>
                  <a:cubicBezTo>
                    <a:pt x="472" y="317"/>
                    <a:pt x="473" y="314"/>
                    <a:pt x="474" y="314"/>
                  </a:cubicBezTo>
                  <a:cubicBezTo>
                    <a:pt x="476" y="315"/>
                    <a:pt x="480" y="319"/>
                    <a:pt x="482" y="317"/>
                  </a:cubicBezTo>
                  <a:cubicBezTo>
                    <a:pt x="484" y="316"/>
                    <a:pt x="482" y="314"/>
                    <a:pt x="483" y="313"/>
                  </a:cubicBezTo>
                  <a:cubicBezTo>
                    <a:pt x="485" y="312"/>
                    <a:pt x="487" y="311"/>
                    <a:pt x="487" y="311"/>
                  </a:cubicBezTo>
                  <a:cubicBezTo>
                    <a:pt x="489" y="309"/>
                    <a:pt x="489" y="309"/>
                    <a:pt x="489" y="309"/>
                  </a:cubicBezTo>
                  <a:cubicBezTo>
                    <a:pt x="495" y="307"/>
                    <a:pt x="495" y="307"/>
                    <a:pt x="495" y="307"/>
                  </a:cubicBezTo>
                  <a:cubicBezTo>
                    <a:pt x="495" y="307"/>
                    <a:pt x="498" y="302"/>
                    <a:pt x="500" y="304"/>
                  </a:cubicBezTo>
                  <a:cubicBezTo>
                    <a:pt x="502" y="307"/>
                    <a:pt x="497" y="310"/>
                    <a:pt x="497" y="310"/>
                  </a:cubicBezTo>
                  <a:cubicBezTo>
                    <a:pt x="497" y="310"/>
                    <a:pt x="514" y="318"/>
                    <a:pt x="516" y="318"/>
                  </a:cubicBezTo>
                  <a:cubicBezTo>
                    <a:pt x="517" y="319"/>
                    <a:pt x="535" y="336"/>
                    <a:pt x="538" y="339"/>
                  </a:cubicBezTo>
                  <a:cubicBezTo>
                    <a:pt x="542" y="342"/>
                    <a:pt x="548" y="352"/>
                    <a:pt x="552" y="351"/>
                  </a:cubicBezTo>
                  <a:cubicBezTo>
                    <a:pt x="556" y="351"/>
                    <a:pt x="555" y="343"/>
                    <a:pt x="558" y="344"/>
                  </a:cubicBezTo>
                  <a:cubicBezTo>
                    <a:pt x="561" y="345"/>
                    <a:pt x="560" y="349"/>
                    <a:pt x="561" y="349"/>
                  </a:cubicBezTo>
                  <a:cubicBezTo>
                    <a:pt x="562" y="349"/>
                    <a:pt x="566" y="350"/>
                    <a:pt x="566" y="350"/>
                  </a:cubicBezTo>
                  <a:cubicBezTo>
                    <a:pt x="566" y="350"/>
                    <a:pt x="569" y="354"/>
                    <a:pt x="572" y="353"/>
                  </a:cubicBezTo>
                  <a:cubicBezTo>
                    <a:pt x="575" y="353"/>
                    <a:pt x="579" y="348"/>
                    <a:pt x="585" y="349"/>
                  </a:cubicBezTo>
                  <a:cubicBezTo>
                    <a:pt x="591" y="350"/>
                    <a:pt x="596" y="357"/>
                    <a:pt x="596" y="357"/>
                  </a:cubicBezTo>
                  <a:cubicBezTo>
                    <a:pt x="596" y="357"/>
                    <a:pt x="605" y="358"/>
                    <a:pt x="605" y="359"/>
                  </a:cubicBezTo>
                  <a:cubicBezTo>
                    <a:pt x="605" y="360"/>
                    <a:pt x="609" y="367"/>
                    <a:pt x="609" y="367"/>
                  </a:cubicBezTo>
                  <a:cubicBezTo>
                    <a:pt x="621" y="368"/>
                    <a:pt x="621" y="368"/>
                    <a:pt x="621" y="368"/>
                  </a:cubicBezTo>
                  <a:cubicBezTo>
                    <a:pt x="623" y="363"/>
                    <a:pt x="623" y="363"/>
                    <a:pt x="623" y="363"/>
                  </a:cubicBezTo>
                  <a:cubicBezTo>
                    <a:pt x="627" y="367"/>
                    <a:pt x="627" y="367"/>
                    <a:pt x="627" y="367"/>
                  </a:cubicBezTo>
                  <a:cubicBezTo>
                    <a:pt x="633" y="373"/>
                    <a:pt x="633" y="373"/>
                    <a:pt x="633" y="373"/>
                  </a:cubicBezTo>
                  <a:cubicBezTo>
                    <a:pt x="634" y="373"/>
                    <a:pt x="635" y="373"/>
                    <a:pt x="635" y="373"/>
                  </a:cubicBezTo>
                  <a:cubicBezTo>
                    <a:pt x="635" y="373"/>
                    <a:pt x="638" y="372"/>
                    <a:pt x="640" y="373"/>
                  </a:cubicBezTo>
                  <a:cubicBezTo>
                    <a:pt x="642" y="371"/>
                    <a:pt x="642" y="371"/>
                    <a:pt x="642" y="371"/>
                  </a:cubicBezTo>
                  <a:cubicBezTo>
                    <a:pt x="641" y="368"/>
                    <a:pt x="641" y="368"/>
                    <a:pt x="641" y="368"/>
                  </a:cubicBezTo>
                  <a:cubicBezTo>
                    <a:pt x="652" y="368"/>
                    <a:pt x="652" y="368"/>
                    <a:pt x="652" y="368"/>
                  </a:cubicBezTo>
                  <a:cubicBezTo>
                    <a:pt x="651" y="366"/>
                    <a:pt x="651" y="366"/>
                    <a:pt x="651" y="366"/>
                  </a:cubicBezTo>
                  <a:cubicBezTo>
                    <a:pt x="655" y="366"/>
                    <a:pt x="655" y="366"/>
                    <a:pt x="655" y="366"/>
                  </a:cubicBezTo>
                  <a:cubicBezTo>
                    <a:pt x="655" y="366"/>
                    <a:pt x="653" y="365"/>
                    <a:pt x="655" y="363"/>
                  </a:cubicBezTo>
                  <a:cubicBezTo>
                    <a:pt x="657" y="360"/>
                    <a:pt x="660" y="358"/>
                    <a:pt x="660" y="358"/>
                  </a:cubicBezTo>
                  <a:cubicBezTo>
                    <a:pt x="662" y="359"/>
                    <a:pt x="662" y="359"/>
                    <a:pt x="662" y="359"/>
                  </a:cubicBezTo>
                  <a:cubicBezTo>
                    <a:pt x="665" y="355"/>
                    <a:pt x="665" y="355"/>
                    <a:pt x="665" y="355"/>
                  </a:cubicBezTo>
                  <a:cubicBezTo>
                    <a:pt x="669" y="355"/>
                    <a:pt x="669" y="355"/>
                    <a:pt x="669" y="355"/>
                  </a:cubicBezTo>
                  <a:cubicBezTo>
                    <a:pt x="669" y="355"/>
                    <a:pt x="669" y="351"/>
                    <a:pt x="671" y="351"/>
                  </a:cubicBezTo>
                  <a:cubicBezTo>
                    <a:pt x="673" y="351"/>
                    <a:pt x="675" y="353"/>
                    <a:pt x="675" y="353"/>
                  </a:cubicBezTo>
                  <a:cubicBezTo>
                    <a:pt x="678" y="351"/>
                    <a:pt x="678" y="351"/>
                    <a:pt x="678" y="351"/>
                  </a:cubicBezTo>
                  <a:cubicBezTo>
                    <a:pt x="678" y="351"/>
                    <a:pt x="678" y="352"/>
                    <a:pt x="679" y="352"/>
                  </a:cubicBezTo>
                  <a:cubicBezTo>
                    <a:pt x="679" y="352"/>
                    <a:pt x="683" y="352"/>
                    <a:pt x="683" y="352"/>
                  </a:cubicBezTo>
                  <a:cubicBezTo>
                    <a:pt x="685" y="355"/>
                    <a:pt x="685" y="355"/>
                    <a:pt x="685" y="355"/>
                  </a:cubicBezTo>
                  <a:cubicBezTo>
                    <a:pt x="685" y="355"/>
                    <a:pt x="695" y="354"/>
                    <a:pt x="697" y="354"/>
                  </a:cubicBezTo>
                  <a:cubicBezTo>
                    <a:pt x="699" y="354"/>
                    <a:pt x="698" y="357"/>
                    <a:pt x="701" y="359"/>
                  </a:cubicBezTo>
                  <a:cubicBezTo>
                    <a:pt x="703" y="361"/>
                    <a:pt x="708" y="360"/>
                    <a:pt x="708" y="360"/>
                  </a:cubicBezTo>
                  <a:cubicBezTo>
                    <a:pt x="709" y="362"/>
                    <a:pt x="709" y="362"/>
                    <a:pt x="709" y="362"/>
                  </a:cubicBezTo>
                  <a:cubicBezTo>
                    <a:pt x="713" y="362"/>
                    <a:pt x="713" y="362"/>
                    <a:pt x="713" y="362"/>
                  </a:cubicBezTo>
                  <a:cubicBezTo>
                    <a:pt x="714" y="363"/>
                    <a:pt x="714" y="363"/>
                    <a:pt x="714" y="363"/>
                  </a:cubicBezTo>
                  <a:cubicBezTo>
                    <a:pt x="714" y="363"/>
                    <a:pt x="714" y="361"/>
                    <a:pt x="717" y="361"/>
                  </a:cubicBezTo>
                  <a:cubicBezTo>
                    <a:pt x="720" y="361"/>
                    <a:pt x="722" y="361"/>
                    <a:pt x="722" y="361"/>
                  </a:cubicBezTo>
                  <a:cubicBezTo>
                    <a:pt x="722" y="363"/>
                    <a:pt x="722" y="363"/>
                    <a:pt x="722" y="363"/>
                  </a:cubicBezTo>
                  <a:cubicBezTo>
                    <a:pt x="730" y="363"/>
                    <a:pt x="730" y="363"/>
                    <a:pt x="730" y="363"/>
                  </a:cubicBezTo>
                  <a:cubicBezTo>
                    <a:pt x="730" y="363"/>
                    <a:pt x="728" y="367"/>
                    <a:pt x="733" y="365"/>
                  </a:cubicBezTo>
                  <a:cubicBezTo>
                    <a:pt x="737" y="363"/>
                    <a:pt x="736" y="361"/>
                    <a:pt x="736" y="361"/>
                  </a:cubicBezTo>
                  <a:cubicBezTo>
                    <a:pt x="736" y="361"/>
                    <a:pt x="739" y="363"/>
                    <a:pt x="739" y="359"/>
                  </a:cubicBezTo>
                  <a:cubicBezTo>
                    <a:pt x="739" y="354"/>
                    <a:pt x="735" y="354"/>
                    <a:pt x="735" y="354"/>
                  </a:cubicBezTo>
                  <a:cubicBezTo>
                    <a:pt x="732" y="348"/>
                    <a:pt x="732" y="348"/>
                    <a:pt x="732" y="348"/>
                  </a:cubicBezTo>
                  <a:cubicBezTo>
                    <a:pt x="731" y="345"/>
                    <a:pt x="731" y="345"/>
                    <a:pt x="731" y="345"/>
                  </a:cubicBezTo>
                  <a:cubicBezTo>
                    <a:pt x="731" y="345"/>
                    <a:pt x="729" y="344"/>
                    <a:pt x="729" y="343"/>
                  </a:cubicBezTo>
                  <a:cubicBezTo>
                    <a:pt x="729" y="341"/>
                    <a:pt x="732" y="342"/>
                    <a:pt x="732" y="342"/>
                  </a:cubicBezTo>
                  <a:cubicBezTo>
                    <a:pt x="731" y="339"/>
                    <a:pt x="731" y="339"/>
                    <a:pt x="731" y="339"/>
                  </a:cubicBezTo>
                  <a:cubicBezTo>
                    <a:pt x="731" y="339"/>
                    <a:pt x="732" y="339"/>
                    <a:pt x="734" y="338"/>
                  </a:cubicBezTo>
                  <a:cubicBezTo>
                    <a:pt x="735" y="336"/>
                    <a:pt x="734" y="334"/>
                    <a:pt x="734" y="334"/>
                  </a:cubicBezTo>
                  <a:cubicBezTo>
                    <a:pt x="737" y="334"/>
                    <a:pt x="737" y="334"/>
                    <a:pt x="737" y="334"/>
                  </a:cubicBezTo>
                  <a:cubicBezTo>
                    <a:pt x="737" y="334"/>
                    <a:pt x="742" y="338"/>
                    <a:pt x="747" y="339"/>
                  </a:cubicBezTo>
                  <a:cubicBezTo>
                    <a:pt x="751" y="339"/>
                    <a:pt x="756" y="339"/>
                    <a:pt x="756" y="339"/>
                  </a:cubicBezTo>
                  <a:cubicBezTo>
                    <a:pt x="756" y="339"/>
                    <a:pt x="761" y="342"/>
                    <a:pt x="763" y="343"/>
                  </a:cubicBezTo>
                  <a:cubicBezTo>
                    <a:pt x="766" y="343"/>
                    <a:pt x="769" y="340"/>
                    <a:pt x="771" y="343"/>
                  </a:cubicBezTo>
                  <a:cubicBezTo>
                    <a:pt x="773" y="346"/>
                    <a:pt x="779" y="354"/>
                    <a:pt x="779" y="354"/>
                  </a:cubicBezTo>
                  <a:cubicBezTo>
                    <a:pt x="783" y="353"/>
                    <a:pt x="783" y="353"/>
                    <a:pt x="783" y="353"/>
                  </a:cubicBezTo>
                  <a:cubicBezTo>
                    <a:pt x="783" y="353"/>
                    <a:pt x="783" y="357"/>
                    <a:pt x="785" y="357"/>
                  </a:cubicBezTo>
                  <a:cubicBezTo>
                    <a:pt x="788" y="357"/>
                    <a:pt x="790" y="357"/>
                    <a:pt x="790" y="357"/>
                  </a:cubicBezTo>
                  <a:cubicBezTo>
                    <a:pt x="790" y="357"/>
                    <a:pt x="794" y="360"/>
                    <a:pt x="797" y="359"/>
                  </a:cubicBezTo>
                  <a:cubicBezTo>
                    <a:pt x="800" y="359"/>
                    <a:pt x="805" y="355"/>
                    <a:pt x="812" y="355"/>
                  </a:cubicBezTo>
                  <a:cubicBezTo>
                    <a:pt x="819" y="356"/>
                    <a:pt x="820" y="358"/>
                    <a:pt x="820" y="358"/>
                  </a:cubicBezTo>
                  <a:cubicBezTo>
                    <a:pt x="826" y="357"/>
                    <a:pt x="826" y="357"/>
                    <a:pt x="826" y="357"/>
                  </a:cubicBezTo>
                  <a:cubicBezTo>
                    <a:pt x="826" y="357"/>
                    <a:pt x="829" y="362"/>
                    <a:pt x="832" y="362"/>
                  </a:cubicBezTo>
                  <a:cubicBezTo>
                    <a:pt x="835" y="362"/>
                    <a:pt x="840" y="362"/>
                    <a:pt x="840" y="362"/>
                  </a:cubicBezTo>
                  <a:cubicBezTo>
                    <a:pt x="841" y="362"/>
                    <a:pt x="843" y="367"/>
                    <a:pt x="844" y="367"/>
                  </a:cubicBezTo>
                  <a:cubicBezTo>
                    <a:pt x="845" y="366"/>
                    <a:pt x="847" y="367"/>
                    <a:pt x="847" y="367"/>
                  </a:cubicBezTo>
                  <a:cubicBezTo>
                    <a:pt x="847" y="367"/>
                    <a:pt x="846" y="370"/>
                    <a:pt x="851" y="370"/>
                  </a:cubicBezTo>
                  <a:cubicBezTo>
                    <a:pt x="856" y="371"/>
                    <a:pt x="858" y="370"/>
                    <a:pt x="858" y="370"/>
                  </a:cubicBezTo>
                  <a:cubicBezTo>
                    <a:pt x="858" y="370"/>
                    <a:pt x="860" y="371"/>
                    <a:pt x="861" y="371"/>
                  </a:cubicBezTo>
                  <a:cubicBezTo>
                    <a:pt x="862" y="372"/>
                    <a:pt x="868" y="372"/>
                    <a:pt x="868" y="372"/>
                  </a:cubicBezTo>
                  <a:cubicBezTo>
                    <a:pt x="868" y="372"/>
                    <a:pt x="871" y="370"/>
                    <a:pt x="872" y="371"/>
                  </a:cubicBezTo>
                  <a:cubicBezTo>
                    <a:pt x="873" y="371"/>
                    <a:pt x="875" y="374"/>
                    <a:pt x="876" y="372"/>
                  </a:cubicBezTo>
                  <a:cubicBezTo>
                    <a:pt x="877" y="371"/>
                    <a:pt x="877" y="369"/>
                    <a:pt x="879" y="369"/>
                  </a:cubicBezTo>
                  <a:cubicBezTo>
                    <a:pt x="881" y="369"/>
                    <a:pt x="885" y="369"/>
                    <a:pt x="885" y="369"/>
                  </a:cubicBezTo>
                  <a:cubicBezTo>
                    <a:pt x="888" y="368"/>
                    <a:pt x="888" y="368"/>
                    <a:pt x="888" y="368"/>
                  </a:cubicBezTo>
                  <a:cubicBezTo>
                    <a:pt x="888" y="368"/>
                    <a:pt x="891" y="368"/>
                    <a:pt x="893" y="367"/>
                  </a:cubicBezTo>
                  <a:cubicBezTo>
                    <a:pt x="896" y="366"/>
                    <a:pt x="895" y="364"/>
                    <a:pt x="895" y="364"/>
                  </a:cubicBezTo>
                  <a:cubicBezTo>
                    <a:pt x="901" y="358"/>
                    <a:pt x="901" y="358"/>
                    <a:pt x="901" y="358"/>
                  </a:cubicBezTo>
                  <a:cubicBezTo>
                    <a:pt x="901" y="358"/>
                    <a:pt x="907" y="359"/>
                    <a:pt x="909" y="359"/>
                  </a:cubicBezTo>
                  <a:cubicBezTo>
                    <a:pt x="912" y="359"/>
                    <a:pt x="914" y="363"/>
                    <a:pt x="918" y="363"/>
                  </a:cubicBezTo>
                  <a:cubicBezTo>
                    <a:pt x="921" y="363"/>
                    <a:pt x="923" y="361"/>
                    <a:pt x="923" y="361"/>
                  </a:cubicBezTo>
                  <a:cubicBezTo>
                    <a:pt x="927" y="362"/>
                    <a:pt x="927" y="362"/>
                    <a:pt x="927" y="362"/>
                  </a:cubicBezTo>
                  <a:cubicBezTo>
                    <a:pt x="930" y="363"/>
                    <a:pt x="930" y="363"/>
                    <a:pt x="930" y="363"/>
                  </a:cubicBezTo>
                  <a:cubicBezTo>
                    <a:pt x="935" y="366"/>
                    <a:pt x="935" y="366"/>
                    <a:pt x="935" y="366"/>
                  </a:cubicBezTo>
                  <a:cubicBezTo>
                    <a:pt x="941" y="366"/>
                    <a:pt x="941" y="366"/>
                    <a:pt x="941" y="366"/>
                  </a:cubicBezTo>
                  <a:cubicBezTo>
                    <a:pt x="941" y="366"/>
                    <a:pt x="942" y="368"/>
                    <a:pt x="945" y="368"/>
                  </a:cubicBezTo>
                  <a:cubicBezTo>
                    <a:pt x="947" y="368"/>
                    <a:pt x="948" y="362"/>
                    <a:pt x="948" y="362"/>
                  </a:cubicBezTo>
                  <a:cubicBezTo>
                    <a:pt x="948" y="362"/>
                    <a:pt x="951" y="363"/>
                    <a:pt x="954" y="361"/>
                  </a:cubicBezTo>
                  <a:cubicBezTo>
                    <a:pt x="957" y="359"/>
                    <a:pt x="951" y="357"/>
                    <a:pt x="951" y="357"/>
                  </a:cubicBezTo>
                  <a:cubicBezTo>
                    <a:pt x="951" y="351"/>
                    <a:pt x="951" y="351"/>
                    <a:pt x="951" y="351"/>
                  </a:cubicBezTo>
                  <a:cubicBezTo>
                    <a:pt x="951" y="346"/>
                    <a:pt x="951" y="346"/>
                    <a:pt x="951" y="346"/>
                  </a:cubicBezTo>
                  <a:cubicBezTo>
                    <a:pt x="951" y="346"/>
                    <a:pt x="950" y="341"/>
                    <a:pt x="950" y="339"/>
                  </a:cubicBezTo>
                  <a:cubicBezTo>
                    <a:pt x="951" y="337"/>
                    <a:pt x="954" y="336"/>
                    <a:pt x="954" y="334"/>
                  </a:cubicBezTo>
                  <a:cubicBezTo>
                    <a:pt x="954" y="333"/>
                    <a:pt x="948" y="329"/>
                    <a:pt x="948" y="329"/>
                  </a:cubicBezTo>
                  <a:cubicBezTo>
                    <a:pt x="948" y="329"/>
                    <a:pt x="945" y="329"/>
                    <a:pt x="941" y="328"/>
                  </a:cubicBezTo>
                  <a:cubicBezTo>
                    <a:pt x="937" y="327"/>
                    <a:pt x="943" y="323"/>
                    <a:pt x="943" y="323"/>
                  </a:cubicBezTo>
                  <a:cubicBezTo>
                    <a:pt x="948" y="318"/>
                    <a:pt x="948" y="318"/>
                    <a:pt x="948" y="318"/>
                  </a:cubicBezTo>
                  <a:cubicBezTo>
                    <a:pt x="953" y="318"/>
                    <a:pt x="953" y="318"/>
                    <a:pt x="953" y="318"/>
                  </a:cubicBezTo>
                  <a:cubicBezTo>
                    <a:pt x="954" y="316"/>
                    <a:pt x="954" y="316"/>
                    <a:pt x="954" y="316"/>
                  </a:cubicBezTo>
                  <a:cubicBezTo>
                    <a:pt x="961" y="316"/>
                    <a:pt x="961" y="316"/>
                    <a:pt x="961" y="316"/>
                  </a:cubicBezTo>
                  <a:cubicBezTo>
                    <a:pt x="970" y="314"/>
                    <a:pt x="970" y="314"/>
                    <a:pt x="970" y="314"/>
                  </a:cubicBezTo>
                  <a:cubicBezTo>
                    <a:pt x="976" y="318"/>
                    <a:pt x="976" y="318"/>
                    <a:pt x="976" y="318"/>
                  </a:cubicBezTo>
                  <a:cubicBezTo>
                    <a:pt x="983" y="322"/>
                    <a:pt x="983" y="322"/>
                    <a:pt x="983" y="322"/>
                  </a:cubicBezTo>
                  <a:cubicBezTo>
                    <a:pt x="986" y="321"/>
                    <a:pt x="986" y="321"/>
                    <a:pt x="986" y="321"/>
                  </a:cubicBezTo>
                  <a:cubicBezTo>
                    <a:pt x="986" y="321"/>
                    <a:pt x="991" y="321"/>
                    <a:pt x="993" y="322"/>
                  </a:cubicBezTo>
                  <a:cubicBezTo>
                    <a:pt x="995" y="322"/>
                    <a:pt x="1000" y="325"/>
                    <a:pt x="1000" y="325"/>
                  </a:cubicBezTo>
                  <a:cubicBezTo>
                    <a:pt x="1000" y="328"/>
                    <a:pt x="1000" y="328"/>
                    <a:pt x="1000" y="328"/>
                  </a:cubicBezTo>
                  <a:cubicBezTo>
                    <a:pt x="1000" y="328"/>
                    <a:pt x="1005" y="330"/>
                    <a:pt x="1006" y="331"/>
                  </a:cubicBezTo>
                  <a:cubicBezTo>
                    <a:pt x="1007" y="332"/>
                    <a:pt x="1011" y="333"/>
                    <a:pt x="1011" y="333"/>
                  </a:cubicBezTo>
                  <a:cubicBezTo>
                    <a:pt x="1012" y="338"/>
                    <a:pt x="1012" y="338"/>
                    <a:pt x="1012" y="338"/>
                  </a:cubicBezTo>
                  <a:cubicBezTo>
                    <a:pt x="1020" y="342"/>
                    <a:pt x="1020" y="342"/>
                    <a:pt x="1020" y="342"/>
                  </a:cubicBezTo>
                  <a:cubicBezTo>
                    <a:pt x="1022" y="348"/>
                    <a:pt x="1022" y="348"/>
                    <a:pt x="1022" y="348"/>
                  </a:cubicBezTo>
                  <a:cubicBezTo>
                    <a:pt x="1022" y="348"/>
                    <a:pt x="1027" y="348"/>
                    <a:pt x="1030" y="350"/>
                  </a:cubicBezTo>
                  <a:cubicBezTo>
                    <a:pt x="1032" y="353"/>
                    <a:pt x="1037" y="359"/>
                    <a:pt x="1037" y="359"/>
                  </a:cubicBezTo>
                  <a:cubicBezTo>
                    <a:pt x="1039" y="359"/>
                    <a:pt x="1039" y="359"/>
                    <a:pt x="1039" y="359"/>
                  </a:cubicBezTo>
                  <a:cubicBezTo>
                    <a:pt x="1040" y="363"/>
                    <a:pt x="1040" y="363"/>
                    <a:pt x="1040" y="363"/>
                  </a:cubicBezTo>
                  <a:cubicBezTo>
                    <a:pt x="1040" y="363"/>
                    <a:pt x="1044" y="365"/>
                    <a:pt x="1046" y="366"/>
                  </a:cubicBezTo>
                  <a:cubicBezTo>
                    <a:pt x="1048" y="368"/>
                    <a:pt x="1052" y="367"/>
                    <a:pt x="1055" y="367"/>
                  </a:cubicBezTo>
                  <a:cubicBezTo>
                    <a:pt x="1057" y="366"/>
                    <a:pt x="1061" y="370"/>
                    <a:pt x="1061" y="370"/>
                  </a:cubicBezTo>
                  <a:cubicBezTo>
                    <a:pt x="1061" y="370"/>
                    <a:pt x="1063" y="369"/>
                    <a:pt x="1064" y="369"/>
                  </a:cubicBezTo>
                  <a:cubicBezTo>
                    <a:pt x="1065" y="369"/>
                    <a:pt x="1075" y="375"/>
                    <a:pt x="1075" y="375"/>
                  </a:cubicBezTo>
                  <a:cubicBezTo>
                    <a:pt x="1081" y="375"/>
                    <a:pt x="1081" y="375"/>
                    <a:pt x="1081" y="375"/>
                  </a:cubicBezTo>
                  <a:cubicBezTo>
                    <a:pt x="1083" y="380"/>
                    <a:pt x="1083" y="380"/>
                    <a:pt x="1083" y="380"/>
                  </a:cubicBezTo>
                  <a:cubicBezTo>
                    <a:pt x="1083" y="380"/>
                    <a:pt x="1087" y="380"/>
                    <a:pt x="1088" y="382"/>
                  </a:cubicBezTo>
                  <a:cubicBezTo>
                    <a:pt x="1088" y="384"/>
                    <a:pt x="1089" y="386"/>
                    <a:pt x="1089" y="386"/>
                  </a:cubicBezTo>
                  <a:cubicBezTo>
                    <a:pt x="1095" y="391"/>
                    <a:pt x="1095" y="391"/>
                    <a:pt x="1095" y="391"/>
                  </a:cubicBezTo>
                  <a:cubicBezTo>
                    <a:pt x="1099" y="390"/>
                    <a:pt x="1099" y="390"/>
                    <a:pt x="1099" y="390"/>
                  </a:cubicBezTo>
                  <a:cubicBezTo>
                    <a:pt x="1101" y="392"/>
                    <a:pt x="1101" y="392"/>
                    <a:pt x="1101" y="392"/>
                  </a:cubicBezTo>
                  <a:cubicBezTo>
                    <a:pt x="1104" y="392"/>
                    <a:pt x="1104" y="392"/>
                    <a:pt x="1104" y="392"/>
                  </a:cubicBezTo>
                  <a:cubicBezTo>
                    <a:pt x="1104" y="390"/>
                    <a:pt x="1104" y="390"/>
                    <a:pt x="1104" y="390"/>
                  </a:cubicBezTo>
                  <a:cubicBezTo>
                    <a:pt x="1109" y="391"/>
                    <a:pt x="1109" y="391"/>
                    <a:pt x="1109" y="391"/>
                  </a:cubicBezTo>
                  <a:cubicBezTo>
                    <a:pt x="1109" y="391"/>
                    <a:pt x="1109" y="388"/>
                    <a:pt x="1110" y="387"/>
                  </a:cubicBezTo>
                  <a:cubicBezTo>
                    <a:pt x="1111" y="386"/>
                    <a:pt x="1118" y="386"/>
                    <a:pt x="1118" y="386"/>
                  </a:cubicBezTo>
                  <a:cubicBezTo>
                    <a:pt x="1119" y="382"/>
                    <a:pt x="1119" y="382"/>
                    <a:pt x="1119" y="382"/>
                  </a:cubicBezTo>
                  <a:cubicBezTo>
                    <a:pt x="1119" y="382"/>
                    <a:pt x="1125" y="381"/>
                    <a:pt x="1127" y="383"/>
                  </a:cubicBezTo>
                  <a:cubicBezTo>
                    <a:pt x="1130" y="385"/>
                    <a:pt x="1128" y="388"/>
                    <a:pt x="1128" y="388"/>
                  </a:cubicBezTo>
                  <a:cubicBezTo>
                    <a:pt x="1133" y="390"/>
                    <a:pt x="1133" y="390"/>
                    <a:pt x="1133" y="390"/>
                  </a:cubicBezTo>
                  <a:cubicBezTo>
                    <a:pt x="1133" y="395"/>
                    <a:pt x="1133" y="395"/>
                    <a:pt x="1133" y="395"/>
                  </a:cubicBezTo>
                  <a:cubicBezTo>
                    <a:pt x="1130" y="396"/>
                    <a:pt x="1130" y="396"/>
                    <a:pt x="1130" y="396"/>
                  </a:cubicBezTo>
                  <a:cubicBezTo>
                    <a:pt x="1132" y="399"/>
                    <a:pt x="1132" y="399"/>
                    <a:pt x="1132" y="399"/>
                  </a:cubicBezTo>
                  <a:cubicBezTo>
                    <a:pt x="1132" y="402"/>
                    <a:pt x="1132" y="402"/>
                    <a:pt x="1132" y="402"/>
                  </a:cubicBezTo>
                  <a:cubicBezTo>
                    <a:pt x="1134" y="404"/>
                    <a:pt x="1134" y="404"/>
                    <a:pt x="1134" y="404"/>
                  </a:cubicBezTo>
                  <a:cubicBezTo>
                    <a:pt x="1134" y="407"/>
                    <a:pt x="1134" y="407"/>
                    <a:pt x="1134" y="407"/>
                  </a:cubicBezTo>
                  <a:cubicBezTo>
                    <a:pt x="1136" y="409"/>
                    <a:pt x="1136" y="409"/>
                    <a:pt x="1136" y="409"/>
                  </a:cubicBezTo>
                  <a:cubicBezTo>
                    <a:pt x="1136" y="413"/>
                    <a:pt x="1136" y="413"/>
                    <a:pt x="1136" y="413"/>
                  </a:cubicBezTo>
                  <a:cubicBezTo>
                    <a:pt x="1136" y="418"/>
                    <a:pt x="1136" y="418"/>
                    <a:pt x="1136" y="418"/>
                  </a:cubicBezTo>
                  <a:cubicBezTo>
                    <a:pt x="1136" y="418"/>
                    <a:pt x="1133" y="419"/>
                    <a:pt x="1135" y="422"/>
                  </a:cubicBezTo>
                  <a:cubicBezTo>
                    <a:pt x="1136" y="425"/>
                    <a:pt x="1136" y="425"/>
                    <a:pt x="1135" y="426"/>
                  </a:cubicBezTo>
                  <a:cubicBezTo>
                    <a:pt x="1133" y="428"/>
                    <a:pt x="1124" y="422"/>
                    <a:pt x="1121" y="423"/>
                  </a:cubicBezTo>
                  <a:cubicBezTo>
                    <a:pt x="1119" y="425"/>
                    <a:pt x="1121" y="426"/>
                    <a:pt x="1121" y="427"/>
                  </a:cubicBezTo>
                  <a:cubicBezTo>
                    <a:pt x="1121" y="429"/>
                    <a:pt x="1117" y="426"/>
                    <a:pt x="1117" y="429"/>
                  </a:cubicBezTo>
                  <a:cubicBezTo>
                    <a:pt x="1116" y="431"/>
                    <a:pt x="1120" y="432"/>
                    <a:pt x="1123" y="435"/>
                  </a:cubicBezTo>
                  <a:cubicBezTo>
                    <a:pt x="1126" y="438"/>
                    <a:pt x="1127" y="443"/>
                    <a:pt x="1128" y="444"/>
                  </a:cubicBezTo>
                  <a:cubicBezTo>
                    <a:pt x="1128" y="446"/>
                    <a:pt x="1131" y="448"/>
                    <a:pt x="1131" y="448"/>
                  </a:cubicBezTo>
                  <a:cubicBezTo>
                    <a:pt x="1131" y="454"/>
                    <a:pt x="1131" y="454"/>
                    <a:pt x="1131" y="454"/>
                  </a:cubicBezTo>
                  <a:cubicBezTo>
                    <a:pt x="1127" y="453"/>
                    <a:pt x="1127" y="453"/>
                    <a:pt x="1127" y="453"/>
                  </a:cubicBezTo>
                  <a:cubicBezTo>
                    <a:pt x="1125" y="458"/>
                    <a:pt x="1125" y="458"/>
                    <a:pt x="1125" y="458"/>
                  </a:cubicBezTo>
                  <a:cubicBezTo>
                    <a:pt x="1130" y="459"/>
                    <a:pt x="1130" y="459"/>
                    <a:pt x="1130" y="459"/>
                  </a:cubicBezTo>
                  <a:cubicBezTo>
                    <a:pt x="1136" y="459"/>
                    <a:pt x="1136" y="459"/>
                    <a:pt x="1136" y="459"/>
                  </a:cubicBezTo>
                  <a:cubicBezTo>
                    <a:pt x="1136" y="459"/>
                    <a:pt x="1134" y="449"/>
                    <a:pt x="1137" y="448"/>
                  </a:cubicBezTo>
                  <a:cubicBezTo>
                    <a:pt x="1139" y="447"/>
                    <a:pt x="1141" y="450"/>
                    <a:pt x="1141" y="450"/>
                  </a:cubicBezTo>
                  <a:cubicBezTo>
                    <a:pt x="1143" y="448"/>
                    <a:pt x="1143" y="448"/>
                    <a:pt x="1143" y="448"/>
                  </a:cubicBezTo>
                  <a:cubicBezTo>
                    <a:pt x="1143" y="448"/>
                    <a:pt x="1147" y="456"/>
                    <a:pt x="1149" y="456"/>
                  </a:cubicBezTo>
                  <a:cubicBezTo>
                    <a:pt x="1151" y="455"/>
                    <a:pt x="1155" y="454"/>
                    <a:pt x="1155" y="454"/>
                  </a:cubicBezTo>
                  <a:cubicBezTo>
                    <a:pt x="1155" y="457"/>
                    <a:pt x="1155" y="457"/>
                    <a:pt x="1155" y="457"/>
                  </a:cubicBezTo>
                  <a:cubicBezTo>
                    <a:pt x="1155" y="457"/>
                    <a:pt x="1169" y="452"/>
                    <a:pt x="1170" y="447"/>
                  </a:cubicBezTo>
                  <a:cubicBezTo>
                    <a:pt x="1170" y="442"/>
                    <a:pt x="1171" y="435"/>
                    <a:pt x="1171" y="435"/>
                  </a:cubicBezTo>
                  <a:cubicBezTo>
                    <a:pt x="1174" y="433"/>
                    <a:pt x="1174" y="433"/>
                    <a:pt x="1174" y="433"/>
                  </a:cubicBezTo>
                  <a:cubicBezTo>
                    <a:pt x="1174" y="433"/>
                    <a:pt x="1174" y="423"/>
                    <a:pt x="1176" y="421"/>
                  </a:cubicBezTo>
                  <a:cubicBezTo>
                    <a:pt x="1178" y="419"/>
                    <a:pt x="1179" y="413"/>
                    <a:pt x="1179" y="409"/>
                  </a:cubicBezTo>
                  <a:cubicBezTo>
                    <a:pt x="1180" y="405"/>
                    <a:pt x="1177" y="399"/>
                    <a:pt x="1177" y="399"/>
                  </a:cubicBezTo>
                  <a:cubicBezTo>
                    <a:pt x="1177" y="399"/>
                    <a:pt x="1180" y="393"/>
                    <a:pt x="1180" y="392"/>
                  </a:cubicBezTo>
                  <a:cubicBezTo>
                    <a:pt x="1180" y="391"/>
                    <a:pt x="1178" y="388"/>
                    <a:pt x="1178" y="388"/>
                  </a:cubicBezTo>
                  <a:cubicBezTo>
                    <a:pt x="1178" y="388"/>
                    <a:pt x="1183" y="382"/>
                    <a:pt x="1182" y="380"/>
                  </a:cubicBezTo>
                  <a:cubicBezTo>
                    <a:pt x="1181" y="378"/>
                    <a:pt x="1178" y="371"/>
                    <a:pt x="1178" y="371"/>
                  </a:cubicBezTo>
                  <a:cubicBezTo>
                    <a:pt x="1178" y="371"/>
                    <a:pt x="1176" y="364"/>
                    <a:pt x="1174" y="363"/>
                  </a:cubicBezTo>
                  <a:cubicBezTo>
                    <a:pt x="1172" y="363"/>
                    <a:pt x="1171" y="362"/>
                    <a:pt x="1171" y="362"/>
                  </a:cubicBezTo>
                  <a:cubicBezTo>
                    <a:pt x="1172" y="360"/>
                    <a:pt x="1172" y="360"/>
                    <a:pt x="1172" y="360"/>
                  </a:cubicBezTo>
                  <a:cubicBezTo>
                    <a:pt x="1172" y="360"/>
                    <a:pt x="1167" y="358"/>
                    <a:pt x="1166" y="354"/>
                  </a:cubicBezTo>
                  <a:cubicBezTo>
                    <a:pt x="1164" y="350"/>
                    <a:pt x="1164" y="347"/>
                    <a:pt x="1164" y="347"/>
                  </a:cubicBezTo>
                  <a:cubicBezTo>
                    <a:pt x="1162" y="346"/>
                    <a:pt x="1162" y="346"/>
                    <a:pt x="1162" y="346"/>
                  </a:cubicBezTo>
                  <a:cubicBezTo>
                    <a:pt x="1162" y="346"/>
                    <a:pt x="1163" y="338"/>
                    <a:pt x="1162" y="336"/>
                  </a:cubicBezTo>
                  <a:cubicBezTo>
                    <a:pt x="1160" y="334"/>
                    <a:pt x="1159" y="332"/>
                    <a:pt x="1159" y="332"/>
                  </a:cubicBezTo>
                  <a:cubicBezTo>
                    <a:pt x="1156" y="331"/>
                    <a:pt x="1156" y="331"/>
                    <a:pt x="1156" y="331"/>
                  </a:cubicBezTo>
                  <a:cubicBezTo>
                    <a:pt x="1156" y="331"/>
                    <a:pt x="1155" y="328"/>
                    <a:pt x="1153" y="327"/>
                  </a:cubicBezTo>
                  <a:cubicBezTo>
                    <a:pt x="1151" y="325"/>
                    <a:pt x="1147" y="323"/>
                    <a:pt x="1147" y="323"/>
                  </a:cubicBezTo>
                  <a:cubicBezTo>
                    <a:pt x="1144" y="322"/>
                    <a:pt x="1144" y="322"/>
                    <a:pt x="1144" y="322"/>
                  </a:cubicBezTo>
                  <a:cubicBezTo>
                    <a:pt x="1143" y="320"/>
                    <a:pt x="1143" y="320"/>
                    <a:pt x="1143" y="320"/>
                  </a:cubicBezTo>
                  <a:cubicBezTo>
                    <a:pt x="1143" y="320"/>
                    <a:pt x="1150" y="323"/>
                    <a:pt x="1150" y="322"/>
                  </a:cubicBezTo>
                  <a:cubicBezTo>
                    <a:pt x="1151" y="320"/>
                    <a:pt x="1146" y="319"/>
                    <a:pt x="1146" y="319"/>
                  </a:cubicBezTo>
                  <a:cubicBezTo>
                    <a:pt x="1132" y="312"/>
                    <a:pt x="1132" y="312"/>
                    <a:pt x="1132" y="312"/>
                  </a:cubicBezTo>
                  <a:cubicBezTo>
                    <a:pt x="1132" y="312"/>
                    <a:pt x="1125" y="308"/>
                    <a:pt x="1123" y="307"/>
                  </a:cubicBezTo>
                  <a:cubicBezTo>
                    <a:pt x="1121" y="306"/>
                    <a:pt x="1118" y="308"/>
                    <a:pt x="1118" y="308"/>
                  </a:cubicBezTo>
                  <a:cubicBezTo>
                    <a:pt x="1112" y="306"/>
                    <a:pt x="1112" y="306"/>
                    <a:pt x="1112" y="306"/>
                  </a:cubicBezTo>
                  <a:cubicBezTo>
                    <a:pt x="1118" y="313"/>
                    <a:pt x="1118" y="313"/>
                    <a:pt x="1118" y="313"/>
                  </a:cubicBezTo>
                  <a:cubicBezTo>
                    <a:pt x="1117" y="318"/>
                    <a:pt x="1117" y="318"/>
                    <a:pt x="1117" y="318"/>
                  </a:cubicBezTo>
                  <a:cubicBezTo>
                    <a:pt x="1115" y="317"/>
                    <a:pt x="1115" y="317"/>
                    <a:pt x="1115" y="317"/>
                  </a:cubicBezTo>
                  <a:cubicBezTo>
                    <a:pt x="1115" y="312"/>
                    <a:pt x="1115" y="312"/>
                    <a:pt x="1115" y="312"/>
                  </a:cubicBezTo>
                  <a:cubicBezTo>
                    <a:pt x="1112" y="310"/>
                    <a:pt x="1112" y="310"/>
                    <a:pt x="1112" y="310"/>
                  </a:cubicBezTo>
                  <a:cubicBezTo>
                    <a:pt x="1112" y="315"/>
                    <a:pt x="1112" y="315"/>
                    <a:pt x="1112" y="315"/>
                  </a:cubicBezTo>
                  <a:cubicBezTo>
                    <a:pt x="1104" y="316"/>
                    <a:pt x="1104" y="316"/>
                    <a:pt x="1104" y="316"/>
                  </a:cubicBezTo>
                  <a:cubicBezTo>
                    <a:pt x="1104" y="316"/>
                    <a:pt x="1106" y="313"/>
                    <a:pt x="1105" y="312"/>
                  </a:cubicBezTo>
                  <a:cubicBezTo>
                    <a:pt x="1104" y="310"/>
                    <a:pt x="1100" y="311"/>
                    <a:pt x="1100" y="311"/>
                  </a:cubicBezTo>
                  <a:cubicBezTo>
                    <a:pt x="1099" y="312"/>
                    <a:pt x="1099" y="312"/>
                    <a:pt x="1099" y="312"/>
                  </a:cubicBezTo>
                  <a:cubicBezTo>
                    <a:pt x="1096" y="313"/>
                    <a:pt x="1096" y="313"/>
                    <a:pt x="1096" y="313"/>
                  </a:cubicBezTo>
                  <a:cubicBezTo>
                    <a:pt x="1093" y="306"/>
                    <a:pt x="1093" y="306"/>
                    <a:pt x="1093" y="306"/>
                  </a:cubicBezTo>
                  <a:cubicBezTo>
                    <a:pt x="1092" y="306"/>
                    <a:pt x="1092" y="306"/>
                    <a:pt x="1092" y="306"/>
                  </a:cubicBezTo>
                  <a:cubicBezTo>
                    <a:pt x="1090" y="303"/>
                    <a:pt x="1090" y="303"/>
                    <a:pt x="1090" y="303"/>
                  </a:cubicBezTo>
                  <a:cubicBezTo>
                    <a:pt x="1078" y="303"/>
                    <a:pt x="1078" y="303"/>
                    <a:pt x="1078" y="303"/>
                  </a:cubicBezTo>
                  <a:cubicBezTo>
                    <a:pt x="1077" y="302"/>
                    <a:pt x="1077" y="302"/>
                    <a:pt x="1077" y="302"/>
                  </a:cubicBezTo>
                  <a:cubicBezTo>
                    <a:pt x="1077" y="302"/>
                    <a:pt x="1071" y="303"/>
                    <a:pt x="1071" y="299"/>
                  </a:cubicBezTo>
                  <a:cubicBezTo>
                    <a:pt x="1071" y="295"/>
                    <a:pt x="1076" y="294"/>
                    <a:pt x="1076" y="294"/>
                  </a:cubicBezTo>
                  <a:cubicBezTo>
                    <a:pt x="1076" y="290"/>
                    <a:pt x="1076" y="290"/>
                    <a:pt x="1076" y="290"/>
                  </a:cubicBezTo>
                  <a:cubicBezTo>
                    <a:pt x="1076" y="290"/>
                    <a:pt x="1081" y="290"/>
                    <a:pt x="1081" y="287"/>
                  </a:cubicBezTo>
                  <a:cubicBezTo>
                    <a:pt x="1081" y="284"/>
                    <a:pt x="1084" y="281"/>
                    <a:pt x="1084" y="281"/>
                  </a:cubicBezTo>
                  <a:cubicBezTo>
                    <a:pt x="1081" y="278"/>
                    <a:pt x="1081" y="278"/>
                    <a:pt x="1081" y="278"/>
                  </a:cubicBezTo>
                  <a:cubicBezTo>
                    <a:pt x="1083" y="275"/>
                    <a:pt x="1083" y="275"/>
                    <a:pt x="1083" y="275"/>
                  </a:cubicBezTo>
                  <a:cubicBezTo>
                    <a:pt x="1081" y="273"/>
                    <a:pt x="1081" y="273"/>
                    <a:pt x="1081" y="273"/>
                  </a:cubicBezTo>
                  <a:cubicBezTo>
                    <a:pt x="1085" y="270"/>
                    <a:pt x="1085" y="270"/>
                    <a:pt x="1085" y="270"/>
                  </a:cubicBezTo>
                  <a:cubicBezTo>
                    <a:pt x="1088" y="269"/>
                    <a:pt x="1088" y="269"/>
                    <a:pt x="1088" y="269"/>
                  </a:cubicBezTo>
                  <a:cubicBezTo>
                    <a:pt x="1087" y="264"/>
                    <a:pt x="1087" y="264"/>
                    <a:pt x="1087" y="264"/>
                  </a:cubicBezTo>
                  <a:cubicBezTo>
                    <a:pt x="1090" y="263"/>
                    <a:pt x="1090" y="263"/>
                    <a:pt x="1090" y="263"/>
                  </a:cubicBezTo>
                  <a:cubicBezTo>
                    <a:pt x="1086" y="257"/>
                    <a:pt x="1086" y="257"/>
                    <a:pt x="1086" y="257"/>
                  </a:cubicBezTo>
                  <a:cubicBezTo>
                    <a:pt x="1091" y="255"/>
                    <a:pt x="1091" y="255"/>
                    <a:pt x="1091" y="255"/>
                  </a:cubicBezTo>
                  <a:cubicBezTo>
                    <a:pt x="1091" y="255"/>
                    <a:pt x="1090" y="247"/>
                    <a:pt x="1094" y="245"/>
                  </a:cubicBezTo>
                  <a:cubicBezTo>
                    <a:pt x="1097" y="242"/>
                    <a:pt x="1099" y="242"/>
                    <a:pt x="1099" y="242"/>
                  </a:cubicBezTo>
                  <a:cubicBezTo>
                    <a:pt x="1099" y="242"/>
                    <a:pt x="1105" y="243"/>
                    <a:pt x="1108" y="243"/>
                  </a:cubicBezTo>
                  <a:cubicBezTo>
                    <a:pt x="1111" y="242"/>
                    <a:pt x="1124" y="243"/>
                    <a:pt x="1124" y="243"/>
                  </a:cubicBezTo>
                  <a:cubicBezTo>
                    <a:pt x="1127" y="246"/>
                    <a:pt x="1127" y="246"/>
                    <a:pt x="1127" y="246"/>
                  </a:cubicBezTo>
                  <a:cubicBezTo>
                    <a:pt x="1130" y="245"/>
                    <a:pt x="1130" y="245"/>
                    <a:pt x="1130" y="245"/>
                  </a:cubicBezTo>
                  <a:cubicBezTo>
                    <a:pt x="1129" y="242"/>
                    <a:pt x="1129" y="242"/>
                    <a:pt x="1129" y="242"/>
                  </a:cubicBezTo>
                  <a:cubicBezTo>
                    <a:pt x="1141" y="245"/>
                    <a:pt x="1141" y="245"/>
                    <a:pt x="1141" y="245"/>
                  </a:cubicBezTo>
                  <a:cubicBezTo>
                    <a:pt x="1146" y="242"/>
                    <a:pt x="1146" y="242"/>
                    <a:pt x="1146" y="242"/>
                  </a:cubicBezTo>
                  <a:cubicBezTo>
                    <a:pt x="1151" y="246"/>
                    <a:pt x="1151" y="246"/>
                    <a:pt x="1151" y="246"/>
                  </a:cubicBezTo>
                  <a:cubicBezTo>
                    <a:pt x="1152" y="240"/>
                    <a:pt x="1152" y="240"/>
                    <a:pt x="1152" y="240"/>
                  </a:cubicBezTo>
                  <a:cubicBezTo>
                    <a:pt x="1152" y="240"/>
                    <a:pt x="1158" y="239"/>
                    <a:pt x="1162" y="240"/>
                  </a:cubicBezTo>
                  <a:cubicBezTo>
                    <a:pt x="1166" y="240"/>
                    <a:pt x="1167" y="243"/>
                    <a:pt x="1169" y="243"/>
                  </a:cubicBezTo>
                  <a:cubicBezTo>
                    <a:pt x="1170" y="242"/>
                    <a:pt x="1174" y="240"/>
                    <a:pt x="1174" y="240"/>
                  </a:cubicBezTo>
                  <a:cubicBezTo>
                    <a:pt x="1178" y="243"/>
                    <a:pt x="1178" y="243"/>
                    <a:pt x="1178" y="243"/>
                  </a:cubicBezTo>
                  <a:cubicBezTo>
                    <a:pt x="1185" y="244"/>
                    <a:pt x="1185" y="244"/>
                    <a:pt x="1185" y="244"/>
                  </a:cubicBezTo>
                  <a:cubicBezTo>
                    <a:pt x="1176" y="246"/>
                    <a:pt x="1176" y="246"/>
                    <a:pt x="1176" y="246"/>
                  </a:cubicBezTo>
                  <a:cubicBezTo>
                    <a:pt x="1176" y="246"/>
                    <a:pt x="1179" y="251"/>
                    <a:pt x="1182" y="250"/>
                  </a:cubicBezTo>
                  <a:cubicBezTo>
                    <a:pt x="1185" y="249"/>
                    <a:pt x="1190" y="247"/>
                    <a:pt x="1190" y="247"/>
                  </a:cubicBezTo>
                  <a:cubicBezTo>
                    <a:pt x="1194" y="249"/>
                    <a:pt x="1194" y="249"/>
                    <a:pt x="1194" y="249"/>
                  </a:cubicBezTo>
                  <a:cubicBezTo>
                    <a:pt x="1198" y="246"/>
                    <a:pt x="1198" y="246"/>
                    <a:pt x="1198" y="246"/>
                  </a:cubicBezTo>
                  <a:cubicBezTo>
                    <a:pt x="1198" y="246"/>
                    <a:pt x="1204" y="248"/>
                    <a:pt x="1206" y="247"/>
                  </a:cubicBezTo>
                  <a:cubicBezTo>
                    <a:pt x="1208" y="246"/>
                    <a:pt x="1207" y="244"/>
                    <a:pt x="1207" y="244"/>
                  </a:cubicBezTo>
                  <a:cubicBezTo>
                    <a:pt x="1213" y="245"/>
                    <a:pt x="1213" y="245"/>
                    <a:pt x="1213" y="245"/>
                  </a:cubicBezTo>
                  <a:cubicBezTo>
                    <a:pt x="1205" y="240"/>
                    <a:pt x="1205" y="240"/>
                    <a:pt x="1205" y="240"/>
                  </a:cubicBezTo>
                  <a:cubicBezTo>
                    <a:pt x="1200" y="242"/>
                    <a:pt x="1200" y="242"/>
                    <a:pt x="1200" y="242"/>
                  </a:cubicBezTo>
                  <a:cubicBezTo>
                    <a:pt x="1199" y="239"/>
                    <a:pt x="1199" y="239"/>
                    <a:pt x="1199" y="239"/>
                  </a:cubicBezTo>
                  <a:cubicBezTo>
                    <a:pt x="1199" y="239"/>
                    <a:pt x="1195" y="234"/>
                    <a:pt x="1196" y="232"/>
                  </a:cubicBezTo>
                  <a:cubicBezTo>
                    <a:pt x="1196" y="231"/>
                    <a:pt x="1200" y="228"/>
                    <a:pt x="1200" y="228"/>
                  </a:cubicBezTo>
                  <a:cubicBezTo>
                    <a:pt x="1199" y="223"/>
                    <a:pt x="1199" y="223"/>
                    <a:pt x="1199" y="223"/>
                  </a:cubicBezTo>
                  <a:cubicBezTo>
                    <a:pt x="1202" y="221"/>
                    <a:pt x="1202" y="221"/>
                    <a:pt x="1202" y="221"/>
                  </a:cubicBezTo>
                  <a:cubicBezTo>
                    <a:pt x="1202" y="221"/>
                    <a:pt x="1195" y="217"/>
                    <a:pt x="1199" y="215"/>
                  </a:cubicBezTo>
                  <a:cubicBezTo>
                    <a:pt x="1204" y="212"/>
                    <a:pt x="1213" y="215"/>
                    <a:pt x="1213" y="215"/>
                  </a:cubicBezTo>
                  <a:cubicBezTo>
                    <a:pt x="1216" y="211"/>
                    <a:pt x="1216" y="211"/>
                    <a:pt x="1216" y="211"/>
                  </a:cubicBezTo>
                  <a:cubicBezTo>
                    <a:pt x="1221" y="216"/>
                    <a:pt x="1221" y="216"/>
                    <a:pt x="1221" y="216"/>
                  </a:cubicBezTo>
                  <a:cubicBezTo>
                    <a:pt x="1226" y="213"/>
                    <a:pt x="1226" y="213"/>
                    <a:pt x="1226" y="213"/>
                  </a:cubicBezTo>
                  <a:cubicBezTo>
                    <a:pt x="1226" y="213"/>
                    <a:pt x="1229" y="221"/>
                    <a:pt x="1231" y="222"/>
                  </a:cubicBezTo>
                  <a:cubicBezTo>
                    <a:pt x="1233" y="223"/>
                    <a:pt x="1238" y="222"/>
                    <a:pt x="1238" y="222"/>
                  </a:cubicBezTo>
                  <a:cubicBezTo>
                    <a:pt x="1238" y="222"/>
                    <a:pt x="1238" y="230"/>
                    <a:pt x="1241" y="229"/>
                  </a:cubicBezTo>
                  <a:cubicBezTo>
                    <a:pt x="1243" y="228"/>
                    <a:pt x="1247" y="218"/>
                    <a:pt x="1247" y="218"/>
                  </a:cubicBezTo>
                  <a:cubicBezTo>
                    <a:pt x="1251" y="215"/>
                    <a:pt x="1251" y="215"/>
                    <a:pt x="1251" y="215"/>
                  </a:cubicBezTo>
                  <a:cubicBezTo>
                    <a:pt x="1256" y="217"/>
                    <a:pt x="1256" y="217"/>
                    <a:pt x="1256" y="217"/>
                  </a:cubicBezTo>
                  <a:cubicBezTo>
                    <a:pt x="1256" y="215"/>
                    <a:pt x="1256" y="215"/>
                    <a:pt x="1256" y="215"/>
                  </a:cubicBezTo>
                  <a:cubicBezTo>
                    <a:pt x="1251" y="212"/>
                    <a:pt x="1251" y="212"/>
                    <a:pt x="1251" y="212"/>
                  </a:cubicBezTo>
                  <a:cubicBezTo>
                    <a:pt x="1251" y="212"/>
                    <a:pt x="1240" y="204"/>
                    <a:pt x="1242" y="204"/>
                  </a:cubicBezTo>
                  <a:cubicBezTo>
                    <a:pt x="1245" y="203"/>
                    <a:pt x="1258" y="204"/>
                    <a:pt x="1258" y="204"/>
                  </a:cubicBezTo>
                  <a:cubicBezTo>
                    <a:pt x="1267" y="204"/>
                    <a:pt x="1267" y="204"/>
                    <a:pt x="1267" y="204"/>
                  </a:cubicBezTo>
                  <a:cubicBezTo>
                    <a:pt x="1267" y="204"/>
                    <a:pt x="1267" y="207"/>
                    <a:pt x="1266" y="207"/>
                  </a:cubicBezTo>
                  <a:cubicBezTo>
                    <a:pt x="1266" y="207"/>
                    <a:pt x="1256" y="204"/>
                    <a:pt x="1256" y="207"/>
                  </a:cubicBezTo>
                  <a:cubicBezTo>
                    <a:pt x="1257" y="211"/>
                    <a:pt x="1263" y="214"/>
                    <a:pt x="1263" y="214"/>
                  </a:cubicBezTo>
                  <a:cubicBezTo>
                    <a:pt x="1263" y="218"/>
                    <a:pt x="1263" y="218"/>
                    <a:pt x="1263" y="218"/>
                  </a:cubicBezTo>
                  <a:cubicBezTo>
                    <a:pt x="1268" y="219"/>
                    <a:pt x="1268" y="219"/>
                    <a:pt x="1268" y="219"/>
                  </a:cubicBezTo>
                  <a:cubicBezTo>
                    <a:pt x="1267" y="222"/>
                    <a:pt x="1267" y="222"/>
                    <a:pt x="1267" y="222"/>
                  </a:cubicBezTo>
                  <a:cubicBezTo>
                    <a:pt x="1270" y="225"/>
                    <a:pt x="1270" y="225"/>
                    <a:pt x="1270" y="225"/>
                  </a:cubicBezTo>
                  <a:cubicBezTo>
                    <a:pt x="1266" y="226"/>
                    <a:pt x="1266" y="226"/>
                    <a:pt x="1266" y="226"/>
                  </a:cubicBezTo>
                  <a:cubicBezTo>
                    <a:pt x="1265" y="229"/>
                    <a:pt x="1265" y="229"/>
                    <a:pt x="1265" y="229"/>
                  </a:cubicBezTo>
                  <a:cubicBezTo>
                    <a:pt x="1262" y="230"/>
                    <a:pt x="1262" y="230"/>
                    <a:pt x="1262" y="230"/>
                  </a:cubicBezTo>
                  <a:cubicBezTo>
                    <a:pt x="1262" y="230"/>
                    <a:pt x="1265" y="235"/>
                    <a:pt x="1263" y="238"/>
                  </a:cubicBezTo>
                  <a:cubicBezTo>
                    <a:pt x="1261" y="241"/>
                    <a:pt x="1259" y="246"/>
                    <a:pt x="1259" y="248"/>
                  </a:cubicBezTo>
                  <a:cubicBezTo>
                    <a:pt x="1259" y="249"/>
                    <a:pt x="1263" y="251"/>
                    <a:pt x="1260" y="255"/>
                  </a:cubicBezTo>
                  <a:cubicBezTo>
                    <a:pt x="1257" y="259"/>
                    <a:pt x="1251" y="261"/>
                    <a:pt x="1251" y="261"/>
                  </a:cubicBezTo>
                  <a:cubicBezTo>
                    <a:pt x="1252" y="264"/>
                    <a:pt x="1252" y="264"/>
                    <a:pt x="1252" y="264"/>
                  </a:cubicBezTo>
                  <a:cubicBezTo>
                    <a:pt x="1249" y="264"/>
                    <a:pt x="1249" y="264"/>
                    <a:pt x="1249" y="264"/>
                  </a:cubicBezTo>
                  <a:cubicBezTo>
                    <a:pt x="1249" y="264"/>
                    <a:pt x="1255" y="266"/>
                    <a:pt x="1254" y="270"/>
                  </a:cubicBezTo>
                  <a:cubicBezTo>
                    <a:pt x="1254" y="274"/>
                    <a:pt x="1252" y="277"/>
                    <a:pt x="1254" y="281"/>
                  </a:cubicBezTo>
                  <a:cubicBezTo>
                    <a:pt x="1255" y="286"/>
                    <a:pt x="1271" y="299"/>
                    <a:pt x="1271" y="299"/>
                  </a:cubicBezTo>
                  <a:cubicBezTo>
                    <a:pt x="1281" y="309"/>
                    <a:pt x="1281" y="309"/>
                    <a:pt x="1281" y="309"/>
                  </a:cubicBezTo>
                  <a:cubicBezTo>
                    <a:pt x="1284" y="308"/>
                    <a:pt x="1284" y="308"/>
                    <a:pt x="1284" y="308"/>
                  </a:cubicBezTo>
                  <a:cubicBezTo>
                    <a:pt x="1297" y="324"/>
                    <a:pt x="1297" y="324"/>
                    <a:pt x="1297" y="324"/>
                  </a:cubicBezTo>
                  <a:cubicBezTo>
                    <a:pt x="1305" y="327"/>
                    <a:pt x="1305" y="327"/>
                    <a:pt x="1305" y="327"/>
                  </a:cubicBezTo>
                  <a:cubicBezTo>
                    <a:pt x="1309" y="332"/>
                    <a:pt x="1309" y="332"/>
                    <a:pt x="1309" y="332"/>
                  </a:cubicBezTo>
                  <a:cubicBezTo>
                    <a:pt x="1309" y="332"/>
                    <a:pt x="1319" y="343"/>
                    <a:pt x="1320" y="344"/>
                  </a:cubicBezTo>
                  <a:cubicBezTo>
                    <a:pt x="1322" y="345"/>
                    <a:pt x="1325" y="345"/>
                    <a:pt x="1325" y="345"/>
                  </a:cubicBezTo>
                  <a:cubicBezTo>
                    <a:pt x="1325" y="345"/>
                    <a:pt x="1323" y="350"/>
                    <a:pt x="1327" y="348"/>
                  </a:cubicBezTo>
                  <a:cubicBezTo>
                    <a:pt x="1331" y="347"/>
                    <a:pt x="1330" y="344"/>
                    <a:pt x="1330" y="344"/>
                  </a:cubicBezTo>
                  <a:cubicBezTo>
                    <a:pt x="1329" y="342"/>
                    <a:pt x="1329" y="342"/>
                    <a:pt x="1329" y="342"/>
                  </a:cubicBezTo>
                  <a:cubicBezTo>
                    <a:pt x="1329" y="342"/>
                    <a:pt x="1332" y="337"/>
                    <a:pt x="1332" y="335"/>
                  </a:cubicBezTo>
                  <a:cubicBezTo>
                    <a:pt x="1331" y="332"/>
                    <a:pt x="1323" y="328"/>
                    <a:pt x="1325" y="325"/>
                  </a:cubicBezTo>
                  <a:cubicBezTo>
                    <a:pt x="1327" y="322"/>
                    <a:pt x="1329" y="320"/>
                    <a:pt x="1330" y="319"/>
                  </a:cubicBezTo>
                  <a:cubicBezTo>
                    <a:pt x="1330" y="319"/>
                    <a:pt x="1335" y="321"/>
                    <a:pt x="1335" y="321"/>
                  </a:cubicBezTo>
                  <a:cubicBezTo>
                    <a:pt x="1335" y="321"/>
                    <a:pt x="1330" y="315"/>
                    <a:pt x="1328" y="314"/>
                  </a:cubicBezTo>
                  <a:cubicBezTo>
                    <a:pt x="1327" y="313"/>
                    <a:pt x="1323" y="311"/>
                    <a:pt x="1324" y="307"/>
                  </a:cubicBezTo>
                  <a:cubicBezTo>
                    <a:pt x="1325" y="304"/>
                    <a:pt x="1329" y="303"/>
                    <a:pt x="1329" y="303"/>
                  </a:cubicBezTo>
                  <a:cubicBezTo>
                    <a:pt x="1329" y="303"/>
                    <a:pt x="1336" y="305"/>
                    <a:pt x="1336" y="302"/>
                  </a:cubicBezTo>
                  <a:cubicBezTo>
                    <a:pt x="1335" y="298"/>
                    <a:pt x="1332" y="297"/>
                    <a:pt x="1328" y="295"/>
                  </a:cubicBezTo>
                  <a:cubicBezTo>
                    <a:pt x="1324" y="293"/>
                    <a:pt x="1321" y="288"/>
                    <a:pt x="1320" y="286"/>
                  </a:cubicBezTo>
                  <a:cubicBezTo>
                    <a:pt x="1320" y="283"/>
                    <a:pt x="1319" y="280"/>
                    <a:pt x="1319" y="280"/>
                  </a:cubicBezTo>
                  <a:cubicBezTo>
                    <a:pt x="1320" y="279"/>
                    <a:pt x="1320" y="279"/>
                    <a:pt x="1320" y="279"/>
                  </a:cubicBezTo>
                  <a:cubicBezTo>
                    <a:pt x="1320" y="279"/>
                    <a:pt x="1327" y="285"/>
                    <a:pt x="1328" y="284"/>
                  </a:cubicBezTo>
                  <a:cubicBezTo>
                    <a:pt x="1330" y="283"/>
                    <a:pt x="1324" y="276"/>
                    <a:pt x="1324" y="276"/>
                  </a:cubicBezTo>
                  <a:cubicBezTo>
                    <a:pt x="1318" y="275"/>
                    <a:pt x="1318" y="275"/>
                    <a:pt x="1318" y="275"/>
                  </a:cubicBezTo>
                  <a:cubicBezTo>
                    <a:pt x="1310" y="269"/>
                    <a:pt x="1310" y="269"/>
                    <a:pt x="1310" y="269"/>
                  </a:cubicBezTo>
                  <a:cubicBezTo>
                    <a:pt x="1310" y="269"/>
                    <a:pt x="1311" y="263"/>
                    <a:pt x="1307" y="262"/>
                  </a:cubicBezTo>
                  <a:cubicBezTo>
                    <a:pt x="1303" y="260"/>
                    <a:pt x="1300" y="260"/>
                    <a:pt x="1300" y="260"/>
                  </a:cubicBezTo>
                  <a:cubicBezTo>
                    <a:pt x="1300" y="263"/>
                    <a:pt x="1300" y="263"/>
                    <a:pt x="1300" y="263"/>
                  </a:cubicBezTo>
                  <a:cubicBezTo>
                    <a:pt x="1300" y="263"/>
                    <a:pt x="1290" y="260"/>
                    <a:pt x="1289" y="256"/>
                  </a:cubicBezTo>
                  <a:cubicBezTo>
                    <a:pt x="1289" y="252"/>
                    <a:pt x="1291" y="250"/>
                    <a:pt x="1289" y="246"/>
                  </a:cubicBezTo>
                  <a:cubicBezTo>
                    <a:pt x="1287" y="242"/>
                    <a:pt x="1283" y="240"/>
                    <a:pt x="1283" y="240"/>
                  </a:cubicBezTo>
                  <a:cubicBezTo>
                    <a:pt x="1283" y="240"/>
                    <a:pt x="1284" y="236"/>
                    <a:pt x="1285" y="236"/>
                  </a:cubicBezTo>
                  <a:cubicBezTo>
                    <a:pt x="1286" y="235"/>
                    <a:pt x="1288" y="237"/>
                    <a:pt x="1288" y="237"/>
                  </a:cubicBezTo>
                  <a:cubicBezTo>
                    <a:pt x="1290" y="234"/>
                    <a:pt x="1290" y="234"/>
                    <a:pt x="1290" y="234"/>
                  </a:cubicBezTo>
                  <a:cubicBezTo>
                    <a:pt x="1296" y="239"/>
                    <a:pt x="1296" y="239"/>
                    <a:pt x="1296" y="239"/>
                  </a:cubicBezTo>
                  <a:cubicBezTo>
                    <a:pt x="1297" y="238"/>
                    <a:pt x="1297" y="238"/>
                    <a:pt x="1297" y="238"/>
                  </a:cubicBezTo>
                  <a:cubicBezTo>
                    <a:pt x="1295" y="236"/>
                    <a:pt x="1295" y="236"/>
                    <a:pt x="1295" y="236"/>
                  </a:cubicBezTo>
                  <a:cubicBezTo>
                    <a:pt x="1295" y="236"/>
                    <a:pt x="1297" y="228"/>
                    <a:pt x="1300" y="229"/>
                  </a:cubicBezTo>
                  <a:cubicBezTo>
                    <a:pt x="1302" y="231"/>
                    <a:pt x="1309" y="239"/>
                    <a:pt x="1309" y="239"/>
                  </a:cubicBezTo>
                  <a:cubicBezTo>
                    <a:pt x="1311" y="231"/>
                    <a:pt x="1311" y="231"/>
                    <a:pt x="1311" y="231"/>
                  </a:cubicBezTo>
                  <a:cubicBezTo>
                    <a:pt x="1311" y="231"/>
                    <a:pt x="1325" y="229"/>
                    <a:pt x="1327" y="229"/>
                  </a:cubicBezTo>
                  <a:cubicBezTo>
                    <a:pt x="1329" y="229"/>
                    <a:pt x="1339" y="234"/>
                    <a:pt x="1339" y="234"/>
                  </a:cubicBezTo>
                  <a:cubicBezTo>
                    <a:pt x="1345" y="237"/>
                    <a:pt x="1345" y="237"/>
                    <a:pt x="1345" y="237"/>
                  </a:cubicBezTo>
                  <a:cubicBezTo>
                    <a:pt x="1340" y="227"/>
                    <a:pt x="1340" y="227"/>
                    <a:pt x="1340" y="227"/>
                  </a:cubicBezTo>
                  <a:cubicBezTo>
                    <a:pt x="1340" y="227"/>
                    <a:pt x="1348" y="227"/>
                    <a:pt x="1349" y="224"/>
                  </a:cubicBezTo>
                  <a:cubicBezTo>
                    <a:pt x="1349" y="222"/>
                    <a:pt x="1347" y="217"/>
                    <a:pt x="1347" y="217"/>
                  </a:cubicBezTo>
                  <a:cubicBezTo>
                    <a:pt x="1350" y="217"/>
                    <a:pt x="1350" y="217"/>
                    <a:pt x="1350" y="217"/>
                  </a:cubicBezTo>
                  <a:cubicBezTo>
                    <a:pt x="1351" y="213"/>
                    <a:pt x="1351" y="213"/>
                    <a:pt x="1351" y="213"/>
                  </a:cubicBezTo>
                  <a:cubicBezTo>
                    <a:pt x="1351" y="213"/>
                    <a:pt x="1361" y="216"/>
                    <a:pt x="1362" y="212"/>
                  </a:cubicBezTo>
                  <a:cubicBezTo>
                    <a:pt x="1363" y="208"/>
                    <a:pt x="1368" y="205"/>
                    <a:pt x="1368" y="205"/>
                  </a:cubicBezTo>
                  <a:cubicBezTo>
                    <a:pt x="1365" y="201"/>
                    <a:pt x="1365" y="201"/>
                    <a:pt x="1365" y="201"/>
                  </a:cubicBezTo>
                  <a:cubicBezTo>
                    <a:pt x="1370" y="202"/>
                    <a:pt x="1370" y="202"/>
                    <a:pt x="1370" y="202"/>
                  </a:cubicBezTo>
                  <a:cubicBezTo>
                    <a:pt x="1371" y="204"/>
                    <a:pt x="1371" y="204"/>
                    <a:pt x="1371" y="204"/>
                  </a:cubicBezTo>
                  <a:cubicBezTo>
                    <a:pt x="1381" y="205"/>
                    <a:pt x="1381" y="205"/>
                    <a:pt x="1381" y="205"/>
                  </a:cubicBezTo>
                  <a:cubicBezTo>
                    <a:pt x="1381" y="205"/>
                    <a:pt x="1391" y="208"/>
                    <a:pt x="1391" y="206"/>
                  </a:cubicBezTo>
                  <a:cubicBezTo>
                    <a:pt x="1391" y="205"/>
                    <a:pt x="1390" y="202"/>
                    <a:pt x="1390" y="202"/>
                  </a:cubicBezTo>
                  <a:cubicBezTo>
                    <a:pt x="1384" y="201"/>
                    <a:pt x="1384" y="201"/>
                    <a:pt x="1384" y="201"/>
                  </a:cubicBezTo>
                  <a:cubicBezTo>
                    <a:pt x="1383" y="198"/>
                    <a:pt x="1383" y="198"/>
                    <a:pt x="1383" y="198"/>
                  </a:cubicBezTo>
                  <a:cubicBezTo>
                    <a:pt x="1383" y="198"/>
                    <a:pt x="1374" y="194"/>
                    <a:pt x="1371" y="193"/>
                  </a:cubicBezTo>
                  <a:cubicBezTo>
                    <a:pt x="1368" y="192"/>
                    <a:pt x="1366" y="194"/>
                    <a:pt x="1366" y="194"/>
                  </a:cubicBezTo>
                  <a:cubicBezTo>
                    <a:pt x="1367" y="191"/>
                    <a:pt x="1367" y="191"/>
                    <a:pt x="1367" y="191"/>
                  </a:cubicBezTo>
                  <a:cubicBezTo>
                    <a:pt x="1355" y="182"/>
                    <a:pt x="1355" y="182"/>
                    <a:pt x="1355" y="182"/>
                  </a:cubicBezTo>
                  <a:cubicBezTo>
                    <a:pt x="1352" y="185"/>
                    <a:pt x="1352" y="185"/>
                    <a:pt x="1352" y="185"/>
                  </a:cubicBezTo>
                  <a:cubicBezTo>
                    <a:pt x="1352" y="185"/>
                    <a:pt x="1347" y="184"/>
                    <a:pt x="1345" y="183"/>
                  </a:cubicBezTo>
                  <a:cubicBezTo>
                    <a:pt x="1343" y="182"/>
                    <a:pt x="1341" y="180"/>
                    <a:pt x="1341" y="180"/>
                  </a:cubicBezTo>
                  <a:cubicBezTo>
                    <a:pt x="1335" y="181"/>
                    <a:pt x="1335" y="181"/>
                    <a:pt x="1335" y="181"/>
                  </a:cubicBezTo>
                  <a:cubicBezTo>
                    <a:pt x="1330" y="181"/>
                    <a:pt x="1330" y="181"/>
                    <a:pt x="1330" y="181"/>
                  </a:cubicBezTo>
                  <a:cubicBezTo>
                    <a:pt x="1330" y="181"/>
                    <a:pt x="1323" y="176"/>
                    <a:pt x="1326" y="176"/>
                  </a:cubicBezTo>
                  <a:cubicBezTo>
                    <a:pt x="1329" y="175"/>
                    <a:pt x="1332" y="177"/>
                    <a:pt x="1334" y="177"/>
                  </a:cubicBezTo>
                  <a:cubicBezTo>
                    <a:pt x="1336" y="178"/>
                    <a:pt x="1347" y="179"/>
                    <a:pt x="1347" y="179"/>
                  </a:cubicBezTo>
                  <a:cubicBezTo>
                    <a:pt x="1347" y="179"/>
                    <a:pt x="1360" y="176"/>
                    <a:pt x="1360" y="174"/>
                  </a:cubicBezTo>
                  <a:cubicBezTo>
                    <a:pt x="1360" y="172"/>
                    <a:pt x="1352" y="168"/>
                    <a:pt x="1352" y="168"/>
                  </a:cubicBezTo>
                  <a:cubicBezTo>
                    <a:pt x="1351" y="167"/>
                    <a:pt x="1339" y="163"/>
                    <a:pt x="1342" y="161"/>
                  </a:cubicBezTo>
                  <a:cubicBezTo>
                    <a:pt x="1346" y="159"/>
                    <a:pt x="1352" y="164"/>
                    <a:pt x="1352" y="164"/>
                  </a:cubicBezTo>
                  <a:cubicBezTo>
                    <a:pt x="1352" y="164"/>
                    <a:pt x="1364" y="171"/>
                    <a:pt x="1367" y="170"/>
                  </a:cubicBezTo>
                  <a:cubicBezTo>
                    <a:pt x="1371" y="170"/>
                    <a:pt x="1372" y="166"/>
                    <a:pt x="1382" y="170"/>
                  </a:cubicBezTo>
                  <a:cubicBezTo>
                    <a:pt x="1391" y="173"/>
                    <a:pt x="1400" y="176"/>
                    <a:pt x="1403" y="177"/>
                  </a:cubicBezTo>
                  <a:cubicBezTo>
                    <a:pt x="1405" y="177"/>
                    <a:pt x="1416" y="180"/>
                    <a:pt x="1416" y="180"/>
                  </a:cubicBezTo>
                  <a:cubicBezTo>
                    <a:pt x="1416" y="180"/>
                    <a:pt x="1431" y="189"/>
                    <a:pt x="1430" y="184"/>
                  </a:cubicBezTo>
                  <a:cubicBezTo>
                    <a:pt x="1429" y="180"/>
                    <a:pt x="1424" y="177"/>
                    <a:pt x="1424" y="177"/>
                  </a:cubicBezTo>
                  <a:cubicBezTo>
                    <a:pt x="1427" y="175"/>
                    <a:pt x="1427" y="175"/>
                    <a:pt x="1427" y="175"/>
                  </a:cubicBezTo>
                  <a:cubicBezTo>
                    <a:pt x="1419" y="172"/>
                    <a:pt x="1419" y="172"/>
                    <a:pt x="1419" y="172"/>
                  </a:cubicBezTo>
                  <a:cubicBezTo>
                    <a:pt x="1421" y="171"/>
                    <a:pt x="1421" y="171"/>
                    <a:pt x="1421" y="171"/>
                  </a:cubicBezTo>
                  <a:cubicBezTo>
                    <a:pt x="1412" y="167"/>
                    <a:pt x="1412" y="167"/>
                    <a:pt x="1412" y="167"/>
                  </a:cubicBezTo>
                  <a:cubicBezTo>
                    <a:pt x="1421" y="168"/>
                    <a:pt x="1421" y="168"/>
                    <a:pt x="1421" y="168"/>
                  </a:cubicBezTo>
                  <a:cubicBezTo>
                    <a:pt x="1420" y="165"/>
                    <a:pt x="1420" y="165"/>
                    <a:pt x="1420" y="165"/>
                  </a:cubicBezTo>
                  <a:cubicBezTo>
                    <a:pt x="1420" y="165"/>
                    <a:pt x="1433" y="168"/>
                    <a:pt x="1430" y="165"/>
                  </a:cubicBezTo>
                  <a:close/>
                  <a:moveTo>
                    <a:pt x="822" y="320"/>
                  </a:moveTo>
                  <a:cubicBezTo>
                    <a:pt x="822" y="320"/>
                    <a:pt x="821" y="323"/>
                    <a:pt x="821" y="324"/>
                  </a:cubicBezTo>
                  <a:cubicBezTo>
                    <a:pt x="820" y="325"/>
                    <a:pt x="817" y="326"/>
                    <a:pt x="817" y="326"/>
                  </a:cubicBezTo>
                  <a:cubicBezTo>
                    <a:pt x="817" y="326"/>
                    <a:pt x="814" y="328"/>
                    <a:pt x="813" y="328"/>
                  </a:cubicBezTo>
                  <a:cubicBezTo>
                    <a:pt x="812" y="328"/>
                    <a:pt x="812" y="331"/>
                    <a:pt x="812" y="331"/>
                  </a:cubicBezTo>
                  <a:cubicBezTo>
                    <a:pt x="812" y="331"/>
                    <a:pt x="812" y="329"/>
                    <a:pt x="807" y="331"/>
                  </a:cubicBezTo>
                  <a:cubicBezTo>
                    <a:pt x="802" y="332"/>
                    <a:pt x="809" y="335"/>
                    <a:pt x="809" y="335"/>
                  </a:cubicBezTo>
                  <a:cubicBezTo>
                    <a:pt x="809" y="335"/>
                    <a:pt x="806" y="337"/>
                    <a:pt x="806" y="339"/>
                  </a:cubicBezTo>
                  <a:cubicBezTo>
                    <a:pt x="806" y="341"/>
                    <a:pt x="802" y="339"/>
                    <a:pt x="802" y="339"/>
                  </a:cubicBezTo>
                  <a:cubicBezTo>
                    <a:pt x="802" y="339"/>
                    <a:pt x="801" y="343"/>
                    <a:pt x="796" y="343"/>
                  </a:cubicBezTo>
                  <a:cubicBezTo>
                    <a:pt x="791" y="343"/>
                    <a:pt x="791" y="341"/>
                    <a:pt x="791" y="341"/>
                  </a:cubicBezTo>
                  <a:cubicBezTo>
                    <a:pt x="785" y="340"/>
                    <a:pt x="785" y="340"/>
                    <a:pt x="785" y="340"/>
                  </a:cubicBezTo>
                  <a:cubicBezTo>
                    <a:pt x="788" y="338"/>
                    <a:pt x="788" y="338"/>
                    <a:pt x="788" y="338"/>
                  </a:cubicBezTo>
                  <a:cubicBezTo>
                    <a:pt x="794" y="338"/>
                    <a:pt x="794" y="338"/>
                    <a:pt x="794" y="338"/>
                  </a:cubicBezTo>
                  <a:cubicBezTo>
                    <a:pt x="794" y="337"/>
                    <a:pt x="794" y="337"/>
                    <a:pt x="794" y="337"/>
                  </a:cubicBezTo>
                  <a:cubicBezTo>
                    <a:pt x="794" y="337"/>
                    <a:pt x="798" y="337"/>
                    <a:pt x="800" y="336"/>
                  </a:cubicBezTo>
                  <a:cubicBezTo>
                    <a:pt x="801" y="334"/>
                    <a:pt x="801" y="329"/>
                    <a:pt x="801" y="329"/>
                  </a:cubicBezTo>
                  <a:cubicBezTo>
                    <a:pt x="801" y="329"/>
                    <a:pt x="802" y="329"/>
                    <a:pt x="805" y="329"/>
                  </a:cubicBezTo>
                  <a:cubicBezTo>
                    <a:pt x="807" y="328"/>
                    <a:pt x="807" y="324"/>
                    <a:pt x="807" y="324"/>
                  </a:cubicBezTo>
                  <a:cubicBezTo>
                    <a:pt x="807" y="324"/>
                    <a:pt x="805" y="323"/>
                    <a:pt x="805" y="322"/>
                  </a:cubicBezTo>
                  <a:cubicBezTo>
                    <a:pt x="806" y="320"/>
                    <a:pt x="810" y="316"/>
                    <a:pt x="810" y="316"/>
                  </a:cubicBezTo>
                  <a:cubicBezTo>
                    <a:pt x="810" y="313"/>
                    <a:pt x="810" y="313"/>
                    <a:pt x="810" y="313"/>
                  </a:cubicBezTo>
                  <a:cubicBezTo>
                    <a:pt x="814" y="310"/>
                    <a:pt x="814" y="310"/>
                    <a:pt x="814" y="310"/>
                  </a:cubicBezTo>
                  <a:cubicBezTo>
                    <a:pt x="812" y="307"/>
                    <a:pt x="812" y="307"/>
                    <a:pt x="812" y="307"/>
                  </a:cubicBezTo>
                  <a:cubicBezTo>
                    <a:pt x="811" y="294"/>
                    <a:pt x="811" y="294"/>
                    <a:pt x="811" y="294"/>
                  </a:cubicBezTo>
                  <a:cubicBezTo>
                    <a:pt x="811" y="294"/>
                    <a:pt x="808" y="289"/>
                    <a:pt x="812" y="288"/>
                  </a:cubicBezTo>
                  <a:cubicBezTo>
                    <a:pt x="817" y="287"/>
                    <a:pt x="816" y="293"/>
                    <a:pt x="816" y="293"/>
                  </a:cubicBezTo>
                  <a:cubicBezTo>
                    <a:pt x="816" y="293"/>
                    <a:pt x="818" y="295"/>
                    <a:pt x="819" y="298"/>
                  </a:cubicBezTo>
                  <a:cubicBezTo>
                    <a:pt x="820" y="302"/>
                    <a:pt x="821" y="305"/>
                    <a:pt x="821" y="305"/>
                  </a:cubicBezTo>
                  <a:cubicBezTo>
                    <a:pt x="824" y="309"/>
                    <a:pt x="824" y="309"/>
                    <a:pt x="824" y="309"/>
                  </a:cubicBezTo>
                  <a:cubicBezTo>
                    <a:pt x="823" y="312"/>
                    <a:pt x="823" y="312"/>
                    <a:pt x="823" y="312"/>
                  </a:cubicBezTo>
                  <a:cubicBezTo>
                    <a:pt x="823" y="312"/>
                    <a:pt x="820" y="314"/>
                    <a:pt x="820" y="315"/>
                  </a:cubicBezTo>
                  <a:cubicBezTo>
                    <a:pt x="820" y="317"/>
                    <a:pt x="824" y="315"/>
                    <a:pt x="824" y="315"/>
                  </a:cubicBezTo>
                  <a:cubicBezTo>
                    <a:pt x="825" y="318"/>
                    <a:pt x="825" y="318"/>
                    <a:pt x="825" y="318"/>
                  </a:cubicBezTo>
                  <a:cubicBezTo>
                    <a:pt x="822" y="320"/>
                    <a:pt x="822" y="320"/>
                    <a:pt x="822" y="320"/>
                  </a:cubicBezTo>
                  <a:cubicBezTo>
                    <a:pt x="822" y="320"/>
                    <a:pt x="822" y="320"/>
                    <a:pt x="822" y="320"/>
                  </a:cubicBezTo>
                  <a:close/>
                  <a:moveTo>
                    <a:pt x="1089" y="294"/>
                  </a:moveTo>
                  <a:cubicBezTo>
                    <a:pt x="1088" y="296"/>
                    <a:pt x="1091" y="303"/>
                    <a:pt x="1096" y="303"/>
                  </a:cubicBezTo>
                  <a:cubicBezTo>
                    <a:pt x="1101" y="304"/>
                    <a:pt x="1091" y="292"/>
                    <a:pt x="1089" y="294"/>
                  </a:cubicBezTo>
                  <a:close/>
                  <a:moveTo>
                    <a:pt x="190" y="0"/>
                  </a:moveTo>
                  <a:cubicBezTo>
                    <a:pt x="181" y="0"/>
                    <a:pt x="181" y="0"/>
                    <a:pt x="181" y="0"/>
                  </a:cubicBezTo>
                  <a:cubicBezTo>
                    <a:pt x="181" y="2"/>
                    <a:pt x="181" y="2"/>
                    <a:pt x="181" y="2"/>
                  </a:cubicBezTo>
                  <a:cubicBezTo>
                    <a:pt x="186" y="3"/>
                    <a:pt x="186" y="3"/>
                    <a:pt x="186" y="3"/>
                  </a:cubicBezTo>
                  <a:cubicBezTo>
                    <a:pt x="190" y="2"/>
                    <a:pt x="190" y="0"/>
                    <a:pt x="190" y="0"/>
                  </a:cubicBezTo>
                  <a:close/>
                  <a:moveTo>
                    <a:pt x="188" y="9"/>
                  </a:moveTo>
                  <a:cubicBezTo>
                    <a:pt x="191" y="8"/>
                    <a:pt x="193" y="5"/>
                    <a:pt x="189" y="5"/>
                  </a:cubicBezTo>
                  <a:cubicBezTo>
                    <a:pt x="184" y="5"/>
                    <a:pt x="185" y="9"/>
                    <a:pt x="188" y="9"/>
                  </a:cubicBezTo>
                  <a:close/>
                  <a:moveTo>
                    <a:pt x="171" y="133"/>
                  </a:moveTo>
                  <a:cubicBezTo>
                    <a:pt x="176" y="134"/>
                    <a:pt x="178" y="133"/>
                    <a:pt x="180" y="132"/>
                  </a:cubicBezTo>
                  <a:cubicBezTo>
                    <a:pt x="181" y="131"/>
                    <a:pt x="183" y="129"/>
                    <a:pt x="183" y="129"/>
                  </a:cubicBezTo>
                  <a:cubicBezTo>
                    <a:pt x="185" y="128"/>
                    <a:pt x="185" y="128"/>
                    <a:pt x="185" y="128"/>
                  </a:cubicBezTo>
                  <a:cubicBezTo>
                    <a:pt x="185" y="128"/>
                    <a:pt x="183" y="126"/>
                    <a:pt x="177" y="124"/>
                  </a:cubicBezTo>
                  <a:cubicBezTo>
                    <a:pt x="170" y="123"/>
                    <a:pt x="167" y="128"/>
                    <a:pt x="167" y="128"/>
                  </a:cubicBezTo>
                  <a:cubicBezTo>
                    <a:pt x="167" y="129"/>
                    <a:pt x="165" y="132"/>
                    <a:pt x="171" y="133"/>
                  </a:cubicBezTo>
                  <a:close/>
                  <a:moveTo>
                    <a:pt x="184" y="12"/>
                  </a:moveTo>
                  <a:cubicBezTo>
                    <a:pt x="186" y="15"/>
                    <a:pt x="185" y="15"/>
                    <a:pt x="190" y="13"/>
                  </a:cubicBezTo>
                  <a:cubicBezTo>
                    <a:pt x="196" y="12"/>
                    <a:pt x="190" y="11"/>
                    <a:pt x="189" y="11"/>
                  </a:cubicBezTo>
                  <a:cubicBezTo>
                    <a:pt x="188" y="11"/>
                    <a:pt x="184" y="12"/>
                    <a:pt x="184" y="12"/>
                  </a:cubicBezTo>
                  <a:close/>
                  <a:moveTo>
                    <a:pt x="176" y="16"/>
                  </a:moveTo>
                  <a:cubicBezTo>
                    <a:pt x="179" y="16"/>
                    <a:pt x="187" y="15"/>
                    <a:pt x="185" y="15"/>
                  </a:cubicBezTo>
                  <a:cubicBezTo>
                    <a:pt x="184" y="15"/>
                    <a:pt x="181" y="13"/>
                    <a:pt x="181" y="13"/>
                  </a:cubicBezTo>
                  <a:cubicBezTo>
                    <a:pt x="173" y="13"/>
                    <a:pt x="173" y="13"/>
                    <a:pt x="173" y="13"/>
                  </a:cubicBezTo>
                  <a:cubicBezTo>
                    <a:pt x="173" y="13"/>
                    <a:pt x="174" y="16"/>
                    <a:pt x="176" y="16"/>
                  </a:cubicBezTo>
                  <a:close/>
                  <a:moveTo>
                    <a:pt x="158" y="5"/>
                  </a:moveTo>
                  <a:cubicBezTo>
                    <a:pt x="154" y="6"/>
                    <a:pt x="156" y="8"/>
                    <a:pt x="156" y="8"/>
                  </a:cubicBezTo>
                  <a:cubicBezTo>
                    <a:pt x="162" y="7"/>
                    <a:pt x="162" y="5"/>
                    <a:pt x="158" y="5"/>
                  </a:cubicBezTo>
                  <a:close/>
                  <a:moveTo>
                    <a:pt x="170" y="12"/>
                  </a:moveTo>
                  <a:cubicBezTo>
                    <a:pt x="166" y="11"/>
                    <a:pt x="166" y="11"/>
                    <a:pt x="166" y="11"/>
                  </a:cubicBezTo>
                  <a:cubicBezTo>
                    <a:pt x="167" y="15"/>
                    <a:pt x="167" y="15"/>
                    <a:pt x="167" y="15"/>
                  </a:cubicBezTo>
                  <a:cubicBezTo>
                    <a:pt x="170" y="12"/>
                    <a:pt x="170" y="12"/>
                    <a:pt x="170" y="12"/>
                  </a:cubicBezTo>
                  <a:cubicBezTo>
                    <a:pt x="170" y="12"/>
                    <a:pt x="170" y="12"/>
                    <a:pt x="170" y="12"/>
                  </a:cubicBezTo>
                  <a:close/>
                  <a:moveTo>
                    <a:pt x="178" y="2"/>
                  </a:moveTo>
                  <a:cubicBezTo>
                    <a:pt x="178" y="6"/>
                    <a:pt x="178" y="6"/>
                    <a:pt x="178" y="6"/>
                  </a:cubicBezTo>
                  <a:cubicBezTo>
                    <a:pt x="183" y="5"/>
                    <a:pt x="183" y="5"/>
                    <a:pt x="183" y="5"/>
                  </a:cubicBezTo>
                  <a:cubicBezTo>
                    <a:pt x="178" y="2"/>
                    <a:pt x="178" y="2"/>
                    <a:pt x="178" y="2"/>
                  </a:cubicBezTo>
                  <a:cubicBezTo>
                    <a:pt x="178" y="2"/>
                    <a:pt x="178" y="2"/>
                    <a:pt x="178" y="2"/>
                  </a:cubicBezTo>
                  <a:close/>
                  <a:moveTo>
                    <a:pt x="169" y="7"/>
                  </a:moveTo>
                  <a:cubicBezTo>
                    <a:pt x="169" y="7"/>
                    <a:pt x="168" y="6"/>
                    <a:pt x="166" y="6"/>
                  </a:cubicBezTo>
                  <a:cubicBezTo>
                    <a:pt x="164" y="6"/>
                    <a:pt x="165" y="9"/>
                    <a:pt x="165" y="9"/>
                  </a:cubicBezTo>
                  <a:cubicBezTo>
                    <a:pt x="169" y="7"/>
                    <a:pt x="169" y="7"/>
                    <a:pt x="169" y="7"/>
                  </a:cubicBezTo>
                  <a:cubicBezTo>
                    <a:pt x="169" y="7"/>
                    <a:pt x="169" y="7"/>
                    <a:pt x="169" y="7"/>
                  </a:cubicBezTo>
                  <a:close/>
                  <a:moveTo>
                    <a:pt x="174" y="7"/>
                  </a:moveTo>
                  <a:cubicBezTo>
                    <a:pt x="169" y="9"/>
                    <a:pt x="169" y="9"/>
                    <a:pt x="169" y="9"/>
                  </a:cubicBezTo>
                  <a:cubicBezTo>
                    <a:pt x="174" y="9"/>
                    <a:pt x="174" y="9"/>
                    <a:pt x="174" y="9"/>
                  </a:cubicBezTo>
                  <a:cubicBezTo>
                    <a:pt x="174" y="7"/>
                    <a:pt x="174" y="7"/>
                    <a:pt x="174" y="7"/>
                  </a:cubicBezTo>
                  <a:cubicBezTo>
                    <a:pt x="174" y="7"/>
                    <a:pt x="174" y="7"/>
                    <a:pt x="174" y="7"/>
                  </a:cubicBezTo>
                  <a:close/>
                  <a:moveTo>
                    <a:pt x="179" y="10"/>
                  </a:moveTo>
                  <a:cubicBezTo>
                    <a:pt x="183" y="11"/>
                    <a:pt x="187" y="7"/>
                    <a:pt x="182" y="7"/>
                  </a:cubicBezTo>
                  <a:cubicBezTo>
                    <a:pt x="178" y="6"/>
                    <a:pt x="176" y="9"/>
                    <a:pt x="179" y="10"/>
                  </a:cubicBezTo>
                  <a:close/>
                  <a:moveTo>
                    <a:pt x="176" y="5"/>
                  </a:moveTo>
                  <a:cubicBezTo>
                    <a:pt x="176" y="2"/>
                    <a:pt x="176" y="2"/>
                    <a:pt x="176" y="2"/>
                  </a:cubicBezTo>
                  <a:cubicBezTo>
                    <a:pt x="169" y="3"/>
                    <a:pt x="169" y="3"/>
                    <a:pt x="169" y="3"/>
                  </a:cubicBezTo>
                  <a:cubicBezTo>
                    <a:pt x="171" y="6"/>
                    <a:pt x="171" y="6"/>
                    <a:pt x="171" y="6"/>
                  </a:cubicBezTo>
                  <a:cubicBezTo>
                    <a:pt x="176" y="5"/>
                    <a:pt x="176" y="5"/>
                    <a:pt x="176" y="5"/>
                  </a:cubicBezTo>
                  <a:cubicBezTo>
                    <a:pt x="176" y="5"/>
                    <a:pt x="176" y="5"/>
                    <a:pt x="176" y="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nvGrpSpPr>
            <p:cNvPr id="185" name="Nederland">
              <a:extLst>
                <a:ext uri="{FF2B5EF4-FFF2-40B4-BE49-F238E27FC236}">
                  <a16:creationId xmlns:a16="http://schemas.microsoft.com/office/drawing/2014/main" id="{94958D23-B886-4589-ABF2-A6D9D4070683}"/>
                </a:ext>
              </a:extLst>
            </p:cNvPr>
            <p:cNvGrpSpPr>
              <a:grpSpLocks noChangeAspect="1"/>
            </p:cNvGrpSpPr>
            <p:nvPr/>
          </p:nvGrpSpPr>
          <p:grpSpPr bwMode="auto">
            <a:xfrm>
              <a:off x="5797957" y="1798519"/>
              <a:ext cx="133200" cy="138311"/>
              <a:chOff x="3063" y="1622"/>
              <a:chExt cx="860" cy="893"/>
            </a:xfrm>
            <a:grpFill/>
          </p:grpSpPr>
          <p:sp>
            <p:nvSpPr>
              <p:cNvPr id="193" name="Freeform 92">
                <a:extLst>
                  <a:ext uri="{FF2B5EF4-FFF2-40B4-BE49-F238E27FC236}">
                    <a16:creationId xmlns:a16="http://schemas.microsoft.com/office/drawing/2014/main" id="{6C87930F-2D90-4249-8CB7-14D4F12D25BB}"/>
                  </a:ext>
                </a:extLst>
              </p:cNvPr>
              <p:cNvSpPr>
                <a:spLocks/>
              </p:cNvSpPr>
              <p:nvPr/>
            </p:nvSpPr>
            <p:spPr bwMode="auto">
              <a:xfrm>
                <a:off x="3063" y="1649"/>
                <a:ext cx="860" cy="866"/>
              </a:xfrm>
              <a:custGeom>
                <a:avLst/>
                <a:gdLst>
                  <a:gd name="T0" fmla="*/ 364 w 408"/>
                  <a:gd name="T1" fmla="*/ 7 h 411"/>
                  <a:gd name="T2" fmla="*/ 312 w 408"/>
                  <a:gd name="T3" fmla="*/ 7 h 411"/>
                  <a:gd name="T4" fmla="*/ 233 w 408"/>
                  <a:gd name="T5" fmla="*/ 78 h 411"/>
                  <a:gd name="T6" fmla="*/ 247 w 408"/>
                  <a:gd name="T7" fmla="*/ 101 h 411"/>
                  <a:gd name="T8" fmla="*/ 273 w 408"/>
                  <a:gd name="T9" fmla="*/ 123 h 411"/>
                  <a:gd name="T10" fmla="*/ 221 w 408"/>
                  <a:gd name="T11" fmla="*/ 138 h 411"/>
                  <a:gd name="T12" fmla="*/ 212 w 408"/>
                  <a:gd name="T13" fmla="*/ 158 h 411"/>
                  <a:gd name="T14" fmla="*/ 260 w 408"/>
                  <a:gd name="T15" fmla="*/ 146 h 411"/>
                  <a:gd name="T16" fmla="*/ 231 w 408"/>
                  <a:gd name="T17" fmla="*/ 172 h 411"/>
                  <a:gd name="T18" fmla="*/ 180 w 408"/>
                  <a:gd name="T19" fmla="*/ 147 h 411"/>
                  <a:gd name="T20" fmla="*/ 194 w 408"/>
                  <a:gd name="T21" fmla="*/ 109 h 411"/>
                  <a:gd name="T22" fmla="*/ 194 w 408"/>
                  <a:gd name="T23" fmla="*/ 63 h 411"/>
                  <a:gd name="T24" fmla="*/ 140 w 408"/>
                  <a:gd name="T25" fmla="*/ 148 h 411"/>
                  <a:gd name="T26" fmla="*/ 113 w 408"/>
                  <a:gd name="T27" fmla="*/ 228 h 411"/>
                  <a:gd name="T28" fmla="*/ 84 w 408"/>
                  <a:gd name="T29" fmla="*/ 219 h 411"/>
                  <a:gd name="T30" fmla="*/ 148 w 408"/>
                  <a:gd name="T31" fmla="*/ 250 h 411"/>
                  <a:gd name="T32" fmla="*/ 102 w 408"/>
                  <a:gd name="T33" fmla="*/ 256 h 411"/>
                  <a:gd name="T34" fmla="*/ 82 w 408"/>
                  <a:gd name="T35" fmla="*/ 257 h 411"/>
                  <a:gd name="T36" fmla="*/ 79 w 408"/>
                  <a:gd name="T37" fmla="*/ 265 h 411"/>
                  <a:gd name="T38" fmla="*/ 83 w 408"/>
                  <a:gd name="T39" fmla="*/ 281 h 411"/>
                  <a:gd name="T40" fmla="*/ 37 w 408"/>
                  <a:gd name="T41" fmla="*/ 258 h 411"/>
                  <a:gd name="T42" fmla="*/ 41 w 408"/>
                  <a:gd name="T43" fmla="*/ 276 h 411"/>
                  <a:gd name="T44" fmla="*/ 69 w 408"/>
                  <a:gd name="T45" fmla="*/ 282 h 411"/>
                  <a:gd name="T46" fmla="*/ 73 w 408"/>
                  <a:gd name="T47" fmla="*/ 298 h 411"/>
                  <a:gd name="T48" fmla="*/ 38 w 408"/>
                  <a:gd name="T49" fmla="*/ 291 h 411"/>
                  <a:gd name="T50" fmla="*/ 4 w 408"/>
                  <a:gd name="T51" fmla="*/ 287 h 411"/>
                  <a:gd name="T52" fmla="*/ 0 w 408"/>
                  <a:gd name="T53" fmla="*/ 294 h 411"/>
                  <a:gd name="T54" fmla="*/ 20 w 408"/>
                  <a:gd name="T55" fmla="*/ 298 h 411"/>
                  <a:gd name="T56" fmla="*/ 93 w 408"/>
                  <a:gd name="T57" fmla="*/ 299 h 411"/>
                  <a:gd name="T58" fmla="*/ 113 w 408"/>
                  <a:gd name="T59" fmla="*/ 287 h 411"/>
                  <a:gd name="T60" fmla="*/ 148 w 408"/>
                  <a:gd name="T61" fmla="*/ 286 h 411"/>
                  <a:gd name="T62" fmla="*/ 170 w 408"/>
                  <a:gd name="T63" fmla="*/ 292 h 411"/>
                  <a:gd name="T64" fmla="*/ 186 w 408"/>
                  <a:gd name="T65" fmla="*/ 326 h 411"/>
                  <a:gd name="T66" fmla="*/ 223 w 408"/>
                  <a:gd name="T67" fmla="*/ 344 h 411"/>
                  <a:gd name="T68" fmla="*/ 229 w 408"/>
                  <a:gd name="T69" fmla="*/ 375 h 411"/>
                  <a:gd name="T70" fmla="*/ 216 w 408"/>
                  <a:gd name="T71" fmla="*/ 402 h 411"/>
                  <a:gd name="T72" fmla="*/ 251 w 408"/>
                  <a:gd name="T73" fmla="*/ 401 h 411"/>
                  <a:gd name="T74" fmla="*/ 250 w 408"/>
                  <a:gd name="T75" fmla="*/ 358 h 411"/>
                  <a:gd name="T76" fmla="*/ 269 w 408"/>
                  <a:gd name="T77" fmla="*/ 346 h 411"/>
                  <a:gd name="T78" fmla="*/ 272 w 408"/>
                  <a:gd name="T79" fmla="*/ 259 h 411"/>
                  <a:gd name="T80" fmla="*/ 281 w 408"/>
                  <a:gd name="T81" fmla="*/ 231 h 411"/>
                  <a:gd name="T82" fmla="*/ 341 w 408"/>
                  <a:gd name="T83" fmla="*/ 234 h 411"/>
                  <a:gd name="T84" fmla="*/ 379 w 408"/>
                  <a:gd name="T85" fmla="*/ 184 h 411"/>
                  <a:gd name="T86" fmla="*/ 377 w 408"/>
                  <a:gd name="T87" fmla="*/ 123 h 411"/>
                  <a:gd name="T88" fmla="*/ 407 w 408"/>
                  <a:gd name="T89" fmla="*/ 3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8" h="411">
                    <a:moveTo>
                      <a:pt x="386" y="26"/>
                    </a:moveTo>
                    <a:cubicBezTo>
                      <a:pt x="379" y="20"/>
                      <a:pt x="379" y="8"/>
                      <a:pt x="377" y="2"/>
                    </a:cubicBezTo>
                    <a:cubicBezTo>
                      <a:pt x="375" y="0"/>
                      <a:pt x="364" y="7"/>
                      <a:pt x="364" y="7"/>
                    </a:cubicBezTo>
                    <a:cubicBezTo>
                      <a:pt x="319" y="8"/>
                      <a:pt x="319" y="8"/>
                      <a:pt x="319" y="8"/>
                    </a:cubicBezTo>
                    <a:cubicBezTo>
                      <a:pt x="321" y="13"/>
                      <a:pt x="321" y="13"/>
                      <a:pt x="321" y="13"/>
                    </a:cubicBezTo>
                    <a:cubicBezTo>
                      <a:pt x="321" y="13"/>
                      <a:pt x="314" y="12"/>
                      <a:pt x="312" y="7"/>
                    </a:cubicBezTo>
                    <a:cubicBezTo>
                      <a:pt x="307" y="2"/>
                      <a:pt x="266" y="12"/>
                      <a:pt x="253" y="20"/>
                    </a:cubicBezTo>
                    <a:cubicBezTo>
                      <a:pt x="238" y="24"/>
                      <a:pt x="234" y="55"/>
                      <a:pt x="236" y="67"/>
                    </a:cubicBezTo>
                    <a:cubicBezTo>
                      <a:pt x="235" y="81"/>
                      <a:pt x="233" y="78"/>
                      <a:pt x="233" y="78"/>
                    </a:cubicBezTo>
                    <a:cubicBezTo>
                      <a:pt x="233" y="78"/>
                      <a:pt x="235" y="81"/>
                      <a:pt x="243" y="83"/>
                    </a:cubicBezTo>
                    <a:cubicBezTo>
                      <a:pt x="250" y="89"/>
                      <a:pt x="257" y="94"/>
                      <a:pt x="257" y="94"/>
                    </a:cubicBezTo>
                    <a:cubicBezTo>
                      <a:pt x="257" y="94"/>
                      <a:pt x="247" y="99"/>
                      <a:pt x="247" y="101"/>
                    </a:cubicBezTo>
                    <a:cubicBezTo>
                      <a:pt x="247" y="107"/>
                      <a:pt x="254" y="107"/>
                      <a:pt x="254" y="107"/>
                    </a:cubicBezTo>
                    <a:cubicBezTo>
                      <a:pt x="254" y="107"/>
                      <a:pt x="247" y="114"/>
                      <a:pt x="254" y="117"/>
                    </a:cubicBezTo>
                    <a:cubicBezTo>
                      <a:pt x="263" y="120"/>
                      <a:pt x="273" y="123"/>
                      <a:pt x="273" y="123"/>
                    </a:cubicBezTo>
                    <a:cubicBezTo>
                      <a:pt x="271" y="128"/>
                      <a:pt x="271" y="128"/>
                      <a:pt x="271" y="128"/>
                    </a:cubicBezTo>
                    <a:cubicBezTo>
                      <a:pt x="271" y="128"/>
                      <a:pt x="256" y="122"/>
                      <a:pt x="246" y="122"/>
                    </a:cubicBezTo>
                    <a:cubicBezTo>
                      <a:pt x="239" y="121"/>
                      <a:pt x="228" y="134"/>
                      <a:pt x="221" y="138"/>
                    </a:cubicBezTo>
                    <a:cubicBezTo>
                      <a:pt x="213" y="144"/>
                      <a:pt x="192" y="150"/>
                      <a:pt x="192" y="150"/>
                    </a:cubicBezTo>
                    <a:cubicBezTo>
                      <a:pt x="192" y="150"/>
                      <a:pt x="197" y="158"/>
                      <a:pt x="202" y="158"/>
                    </a:cubicBezTo>
                    <a:cubicBezTo>
                      <a:pt x="212" y="158"/>
                      <a:pt x="212" y="158"/>
                      <a:pt x="212" y="158"/>
                    </a:cubicBezTo>
                    <a:cubicBezTo>
                      <a:pt x="212" y="158"/>
                      <a:pt x="227" y="170"/>
                      <a:pt x="231" y="167"/>
                    </a:cubicBezTo>
                    <a:cubicBezTo>
                      <a:pt x="239" y="162"/>
                      <a:pt x="239" y="158"/>
                      <a:pt x="239" y="158"/>
                    </a:cubicBezTo>
                    <a:cubicBezTo>
                      <a:pt x="239" y="158"/>
                      <a:pt x="257" y="150"/>
                      <a:pt x="260" y="146"/>
                    </a:cubicBezTo>
                    <a:cubicBezTo>
                      <a:pt x="263" y="143"/>
                      <a:pt x="267" y="144"/>
                      <a:pt x="270" y="144"/>
                    </a:cubicBezTo>
                    <a:cubicBezTo>
                      <a:pt x="273" y="146"/>
                      <a:pt x="262" y="158"/>
                      <a:pt x="262" y="158"/>
                    </a:cubicBezTo>
                    <a:cubicBezTo>
                      <a:pt x="231" y="172"/>
                      <a:pt x="231" y="172"/>
                      <a:pt x="231" y="172"/>
                    </a:cubicBezTo>
                    <a:cubicBezTo>
                      <a:pt x="209" y="169"/>
                      <a:pt x="209" y="169"/>
                      <a:pt x="209" y="169"/>
                    </a:cubicBezTo>
                    <a:cubicBezTo>
                      <a:pt x="184" y="152"/>
                      <a:pt x="184" y="152"/>
                      <a:pt x="184" y="152"/>
                    </a:cubicBezTo>
                    <a:cubicBezTo>
                      <a:pt x="180" y="147"/>
                      <a:pt x="180" y="147"/>
                      <a:pt x="180" y="147"/>
                    </a:cubicBezTo>
                    <a:cubicBezTo>
                      <a:pt x="195" y="145"/>
                      <a:pt x="195" y="145"/>
                      <a:pt x="195" y="145"/>
                    </a:cubicBezTo>
                    <a:cubicBezTo>
                      <a:pt x="200" y="138"/>
                      <a:pt x="200" y="138"/>
                      <a:pt x="200" y="138"/>
                    </a:cubicBezTo>
                    <a:cubicBezTo>
                      <a:pt x="200" y="138"/>
                      <a:pt x="194" y="114"/>
                      <a:pt x="194" y="109"/>
                    </a:cubicBezTo>
                    <a:cubicBezTo>
                      <a:pt x="192" y="104"/>
                      <a:pt x="209" y="112"/>
                      <a:pt x="217" y="105"/>
                    </a:cubicBezTo>
                    <a:cubicBezTo>
                      <a:pt x="222" y="100"/>
                      <a:pt x="215" y="92"/>
                      <a:pt x="208" y="89"/>
                    </a:cubicBezTo>
                    <a:cubicBezTo>
                      <a:pt x="198" y="86"/>
                      <a:pt x="204" y="63"/>
                      <a:pt x="194" y="63"/>
                    </a:cubicBezTo>
                    <a:cubicBezTo>
                      <a:pt x="186" y="60"/>
                      <a:pt x="191" y="68"/>
                      <a:pt x="184" y="65"/>
                    </a:cubicBezTo>
                    <a:cubicBezTo>
                      <a:pt x="178" y="63"/>
                      <a:pt x="174" y="55"/>
                      <a:pt x="169" y="59"/>
                    </a:cubicBezTo>
                    <a:cubicBezTo>
                      <a:pt x="164" y="62"/>
                      <a:pt x="148" y="132"/>
                      <a:pt x="140" y="148"/>
                    </a:cubicBezTo>
                    <a:cubicBezTo>
                      <a:pt x="132" y="162"/>
                      <a:pt x="93" y="197"/>
                      <a:pt x="93" y="197"/>
                    </a:cubicBezTo>
                    <a:cubicBezTo>
                      <a:pt x="114" y="221"/>
                      <a:pt x="114" y="221"/>
                      <a:pt x="114" y="221"/>
                    </a:cubicBezTo>
                    <a:cubicBezTo>
                      <a:pt x="113" y="228"/>
                      <a:pt x="113" y="228"/>
                      <a:pt x="113" y="228"/>
                    </a:cubicBezTo>
                    <a:cubicBezTo>
                      <a:pt x="113" y="228"/>
                      <a:pt x="99" y="212"/>
                      <a:pt x="97" y="212"/>
                    </a:cubicBezTo>
                    <a:cubicBezTo>
                      <a:pt x="92" y="209"/>
                      <a:pt x="87" y="204"/>
                      <a:pt x="82" y="204"/>
                    </a:cubicBezTo>
                    <a:cubicBezTo>
                      <a:pt x="79" y="204"/>
                      <a:pt x="84" y="219"/>
                      <a:pt x="84" y="219"/>
                    </a:cubicBezTo>
                    <a:cubicBezTo>
                      <a:pt x="84" y="219"/>
                      <a:pt x="120" y="249"/>
                      <a:pt x="123" y="249"/>
                    </a:cubicBezTo>
                    <a:cubicBezTo>
                      <a:pt x="128" y="249"/>
                      <a:pt x="136" y="245"/>
                      <a:pt x="146" y="243"/>
                    </a:cubicBezTo>
                    <a:cubicBezTo>
                      <a:pt x="156" y="243"/>
                      <a:pt x="152" y="251"/>
                      <a:pt x="148" y="250"/>
                    </a:cubicBezTo>
                    <a:cubicBezTo>
                      <a:pt x="142" y="250"/>
                      <a:pt x="125" y="254"/>
                      <a:pt x="125" y="254"/>
                    </a:cubicBezTo>
                    <a:cubicBezTo>
                      <a:pt x="125" y="254"/>
                      <a:pt x="120" y="251"/>
                      <a:pt x="115" y="251"/>
                    </a:cubicBezTo>
                    <a:cubicBezTo>
                      <a:pt x="107" y="251"/>
                      <a:pt x="102" y="256"/>
                      <a:pt x="102" y="256"/>
                    </a:cubicBezTo>
                    <a:cubicBezTo>
                      <a:pt x="87" y="253"/>
                      <a:pt x="87" y="253"/>
                      <a:pt x="87" y="253"/>
                    </a:cubicBezTo>
                    <a:cubicBezTo>
                      <a:pt x="97" y="263"/>
                      <a:pt x="97" y="263"/>
                      <a:pt x="97" y="263"/>
                    </a:cubicBezTo>
                    <a:cubicBezTo>
                      <a:pt x="97" y="263"/>
                      <a:pt x="85" y="257"/>
                      <a:pt x="82" y="257"/>
                    </a:cubicBezTo>
                    <a:cubicBezTo>
                      <a:pt x="77" y="255"/>
                      <a:pt x="69" y="262"/>
                      <a:pt x="69" y="262"/>
                    </a:cubicBezTo>
                    <a:cubicBezTo>
                      <a:pt x="77" y="262"/>
                      <a:pt x="77" y="262"/>
                      <a:pt x="77" y="262"/>
                    </a:cubicBezTo>
                    <a:cubicBezTo>
                      <a:pt x="79" y="265"/>
                      <a:pt x="79" y="265"/>
                      <a:pt x="79" y="265"/>
                    </a:cubicBezTo>
                    <a:cubicBezTo>
                      <a:pt x="96" y="276"/>
                      <a:pt x="96" y="276"/>
                      <a:pt x="96" y="276"/>
                    </a:cubicBezTo>
                    <a:cubicBezTo>
                      <a:pt x="96" y="281"/>
                      <a:pt x="96" y="281"/>
                      <a:pt x="96" y="281"/>
                    </a:cubicBezTo>
                    <a:cubicBezTo>
                      <a:pt x="83" y="281"/>
                      <a:pt x="83" y="281"/>
                      <a:pt x="83" y="281"/>
                    </a:cubicBezTo>
                    <a:cubicBezTo>
                      <a:pt x="83" y="281"/>
                      <a:pt x="74" y="270"/>
                      <a:pt x="64" y="267"/>
                    </a:cubicBezTo>
                    <a:cubicBezTo>
                      <a:pt x="47" y="266"/>
                      <a:pt x="47" y="266"/>
                      <a:pt x="47" y="266"/>
                    </a:cubicBezTo>
                    <a:cubicBezTo>
                      <a:pt x="47" y="266"/>
                      <a:pt x="42" y="263"/>
                      <a:pt x="37" y="258"/>
                    </a:cubicBezTo>
                    <a:cubicBezTo>
                      <a:pt x="34" y="255"/>
                      <a:pt x="19" y="259"/>
                      <a:pt x="19" y="259"/>
                    </a:cubicBezTo>
                    <a:cubicBezTo>
                      <a:pt x="19" y="259"/>
                      <a:pt x="19" y="267"/>
                      <a:pt x="24" y="273"/>
                    </a:cubicBezTo>
                    <a:cubicBezTo>
                      <a:pt x="31" y="278"/>
                      <a:pt x="41" y="276"/>
                      <a:pt x="41" y="276"/>
                    </a:cubicBezTo>
                    <a:cubicBezTo>
                      <a:pt x="41" y="276"/>
                      <a:pt x="40" y="284"/>
                      <a:pt x="46" y="286"/>
                    </a:cubicBezTo>
                    <a:cubicBezTo>
                      <a:pt x="53" y="290"/>
                      <a:pt x="61" y="282"/>
                      <a:pt x="61" y="282"/>
                    </a:cubicBezTo>
                    <a:cubicBezTo>
                      <a:pt x="69" y="282"/>
                      <a:pt x="69" y="282"/>
                      <a:pt x="69" y="282"/>
                    </a:cubicBezTo>
                    <a:cubicBezTo>
                      <a:pt x="69" y="282"/>
                      <a:pt x="83" y="291"/>
                      <a:pt x="91" y="294"/>
                    </a:cubicBezTo>
                    <a:cubicBezTo>
                      <a:pt x="98" y="294"/>
                      <a:pt x="77" y="301"/>
                      <a:pt x="77" y="301"/>
                    </a:cubicBezTo>
                    <a:cubicBezTo>
                      <a:pt x="73" y="298"/>
                      <a:pt x="73" y="298"/>
                      <a:pt x="73" y="298"/>
                    </a:cubicBezTo>
                    <a:cubicBezTo>
                      <a:pt x="73" y="298"/>
                      <a:pt x="71" y="290"/>
                      <a:pt x="65" y="290"/>
                    </a:cubicBezTo>
                    <a:cubicBezTo>
                      <a:pt x="61" y="287"/>
                      <a:pt x="55" y="295"/>
                      <a:pt x="55" y="295"/>
                    </a:cubicBezTo>
                    <a:cubicBezTo>
                      <a:pt x="55" y="295"/>
                      <a:pt x="45" y="294"/>
                      <a:pt x="38" y="291"/>
                    </a:cubicBezTo>
                    <a:cubicBezTo>
                      <a:pt x="33" y="291"/>
                      <a:pt x="26" y="280"/>
                      <a:pt x="21" y="280"/>
                    </a:cubicBezTo>
                    <a:cubicBezTo>
                      <a:pt x="18" y="280"/>
                      <a:pt x="6" y="284"/>
                      <a:pt x="6" y="284"/>
                    </a:cubicBezTo>
                    <a:cubicBezTo>
                      <a:pt x="6" y="284"/>
                      <a:pt x="5" y="286"/>
                      <a:pt x="4" y="287"/>
                    </a:cubicBezTo>
                    <a:cubicBezTo>
                      <a:pt x="5" y="287"/>
                      <a:pt x="5" y="287"/>
                      <a:pt x="6" y="287"/>
                    </a:cubicBezTo>
                    <a:cubicBezTo>
                      <a:pt x="3" y="290"/>
                      <a:pt x="3" y="292"/>
                      <a:pt x="1" y="294"/>
                    </a:cubicBezTo>
                    <a:cubicBezTo>
                      <a:pt x="0" y="294"/>
                      <a:pt x="0" y="294"/>
                      <a:pt x="0" y="294"/>
                    </a:cubicBezTo>
                    <a:cubicBezTo>
                      <a:pt x="0" y="297"/>
                      <a:pt x="2" y="305"/>
                      <a:pt x="2" y="305"/>
                    </a:cubicBezTo>
                    <a:cubicBezTo>
                      <a:pt x="17" y="308"/>
                      <a:pt x="17" y="308"/>
                      <a:pt x="17" y="308"/>
                    </a:cubicBezTo>
                    <a:cubicBezTo>
                      <a:pt x="20" y="298"/>
                      <a:pt x="20" y="298"/>
                      <a:pt x="20" y="298"/>
                    </a:cubicBezTo>
                    <a:cubicBezTo>
                      <a:pt x="42" y="307"/>
                      <a:pt x="42" y="307"/>
                      <a:pt x="42" y="307"/>
                    </a:cubicBezTo>
                    <a:cubicBezTo>
                      <a:pt x="42" y="307"/>
                      <a:pt x="34" y="319"/>
                      <a:pt x="52" y="320"/>
                    </a:cubicBezTo>
                    <a:cubicBezTo>
                      <a:pt x="67" y="323"/>
                      <a:pt x="93" y="299"/>
                      <a:pt x="93" y="299"/>
                    </a:cubicBezTo>
                    <a:cubicBezTo>
                      <a:pt x="100" y="302"/>
                      <a:pt x="100" y="302"/>
                      <a:pt x="100" y="302"/>
                    </a:cubicBezTo>
                    <a:cubicBezTo>
                      <a:pt x="107" y="302"/>
                      <a:pt x="107" y="302"/>
                      <a:pt x="107" y="302"/>
                    </a:cubicBezTo>
                    <a:cubicBezTo>
                      <a:pt x="107" y="302"/>
                      <a:pt x="103" y="289"/>
                      <a:pt x="113" y="287"/>
                    </a:cubicBezTo>
                    <a:cubicBezTo>
                      <a:pt x="121" y="282"/>
                      <a:pt x="121" y="293"/>
                      <a:pt x="121" y="293"/>
                    </a:cubicBezTo>
                    <a:cubicBezTo>
                      <a:pt x="128" y="293"/>
                      <a:pt x="128" y="293"/>
                      <a:pt x="128" y="293"/>
                    </a:cubicBezTo>
                    <a:cubicBezTo>
                      <a:pt x="128" y="293"/>
                      <a:pt x="138" y="286"/>
                      <a:pt x="148" y="286"/>
                    </a:cubicBezTo>
                    <a:cubicBezTo>
                      <a:pt x="156" y="287"/>
                      <a:pt x="145" y="302"/>
                      <a:pt x="145" y="302"/>
                    </a:cubicBezTo>
                    <a:cubicBezTo>
                      <a:pt x="158" y="302"/>
                      <a:pt x="158" y="302"/>
                      <a:pt x="158" y="302"/>
                    </a:cubicBezTo>
                    <a:cubicBezTo>
                      <a:pt x="158" y="302"/>
                      <a:pt x="163" y="290"/>
                      <a:pt x="170" y="292"/>
                    </a:cubicBezTo>
                    <a:cubicBezTo>
                      <a:pt x="176" y="295"/>
                      <a:pt x="168" y="308"/>
                      <a:pt x="168" y="308"/>
                    </a:cubicBezTo>
                    <a:cubicBezTo>
                      <a:pt x="177" y="313"/>
                      <a:pt x="177" y="313"/>
                      <a:pt x="177" y="313"/>
                    </a:cubicBezTo>
                    <a:cubicBezTo>
                      <a:pt x="177" y="313"/>
                      <a:pt x="179" y="326"/>
                      <a:pt x="186" y="326"/>
                    </a:cubicBezTo>
                    <a:cubicBezTo>
                      <a:pt x="194" y="329"/>
                      <a:pt x="202" y="322"/>
                      <a:pt x="209" y="325"/>
                    </a:cubicBezTo>
                    <a:cubicBezTo>
                      <a:pt x="217" y="325"/>
                      <a:pt x="214" y="333"/>
                      <a:pt x="214" y="333"/>
                    </a:cubicBezTo>
                    <a:cubicBezTo>
                      <a:pt x="223" y="344"/>
                      <a:pt x="223" y="344"/>
                      <a:pt x="223" y="344"/>
                    </a:cubicBezTo>
                    <a:cubicBezTo>
                      <a:pt x="223" y="344"/>
                      <a:pt x="231" y="344"/>
                      <a:pt x="238" y="352"/>
                    </a:cubicBezTo>
                    <a:cubicBezTo>
                      <a:pt x="243" y="357"/>
                      <a:pt x="235" y="362"/>
                      <a:pt x="230" y="367"/>
                    </a:cubicBezTo>
                    <a:cubicBezTo>
                      <a:pt x="227" y="369"/>
                      <a:pt x="229" y="375"/>
                      <a:pt x="229" y="375"/>
                    </a:cubicBezTo>
                    <a:cubicBezTo>
                      <a:pt x="227" y="387"/>
                      <a:pt x="227" y="387"/>
                      <a:pt x="227" y="387"/>
                    </a:cubicBezTo>
                    <a:cubicBezTo>
                      <a:pt x="227" y="387"/>
                      <a:pt x="217" y="387"/>
                      <a:pt x="214" y="392"/>
                    </a:cubicBezTo>
                    <a:cubicBezTo>
                      <a:pt x="208" y="399"/>
                      <a:pt x="216" y="402"/>
                      <a:pt x="216" y="402"/>
                    </a:cubicBezTo>
                    <a:cubicBezTo>
                      <a:pt x="216" y="402"/>
                      <a:pt x="225" y="407"/>
                      <a:pt x="235" y="408"/>
                    </a:cubicBezTo>
                    <a:cubicBezTo>
                      <a:pt x="243" y="411"/>
                      <a:pt x="250" y="407"/>
                      <a:pt x="253" y="407"/>
                    </a:cubicBezTo>
                    <a:cubicBezTo>
                      <a:pt x="252" y="405"/>
                      <a:pt x="251" y="403"/>
                      <a:pt x="251" y="401"/>
                    </a:cubicBezTo>
                    <a:cubicBezTo>
                      <a:pt x="256" y="396"/>
                      <a:pt x="259" y="394"/>
                      <a:pt x="263" y="394"/>
                    </a:cubicBezTo>
                    <a:cubicBezTo>
                      <a:pt x="261" y="384"/>
                      <a:pt x="262" y="369"/>
                      <a:pt x="247" y="373"/>
                    </a:cubicBezTo>
                    <a:cubicBezTo>
                      <a:pt x="245" y="368"/>
                      <a:pt x="245" y="360"/>
                      <a:pt x="250" y="358"/>
                    </a:cubicBezTo>
                    <a:cubicBezTo>
                      <a:pt x="253" y="361"/>
                      <a:pt x="253" y="363"/>
                      <a:pt x="255" y="365"/>
                    </a:cubicBezTo>
                    <a:cubicBezTo>
                      <a:pt x="258" y="353"/>
                      <a:pt x="273" y="356"/>
                      <a:pt x="276" y="344"/>
                    </a:cubicBezTo>
                    <a:cubicBezTo>
                      <a:pt x="269" y="346"/>
                      <a:pt x="269" y="346"/>
                      <a:pt x="269" y="346"/>
                    </a:cubicBezTo>
                    <a:cubicBezTo>
                      <a:pt x="264" y="328"/>
                      <a:pt x="284" y="326"/>
                      <a:pt x="285" y="313"/>
                    </a:cubicBezTo>
                    <a:cubicBezTo>
                      <a:pt x="285" y="303"/>
                      <a:pt x="286" y="293"/>
                      <a:pt x="281" y="285"/>
                    </a:cubicBezTo>
                    <a:cubicBezTo>
                      <a:pt x="277" y="277"/>
                      <a:pt x="272" y="267"/>
                      <a:pt x="272" y="259"/>
                    </a:cubicBezTo>
                    <a:cubicBezTo>
                      <a:pt x="272" y="261"/>
                      <a:pt x="266" y="238"/>
                      <a:pt x="266" y="238"/>
                    </a:cubicBezTo>
                    <a:cubicBezTo>
                      <a:pt x="273" y="239"/>
                      <a:pt x="278" y="236"/>
                      <a:pt x="285" y="241"/>
                    </a:cubicBezTo>
                    <a:cubicBezTo>
                      <a:pt x="283" y="239"/>
                      <a:pt x="283" y="234"/>
                      <a:pt x="281" y="231"/>
                    </a:cubicBezTo>
                    <a:cubicBezTo>
                      <a:pt x="291" y="231"/>
                      <a:pt x="304" y="237"/>
                      <a:pt x="311" y="243"/>
                    </a:cubicBezTo>
                    <a:cubicBezTo>
                      <a:pt x="311" y="237"/>
                      <a:pt x="311" y="237"/>
                      <a:pt x="311" y="237"/>
                    </a:cubicBezTo>
                    <a:cubicBezTo>
                      <a:pt x="321" y="241"/>
                      <a:pt x="332" y="226"/>
                      <a:pt x="341" y="234"/>
                    </a:cubicBezTo>
                    <a:cubicBezTo>
                      <a:pt x="346" y="237"/>
                      <a:pt x="357" y="214"/>
                      <a:pt x="337" y="213"/>
                    </a:cubicBezTo>
                    <a:cubicBezTo>
                      <a:pt x="342" y="206"/>
                      <a:pt x="348" y="201"/>
                      <a:pt x="358" y="201"/>
                    </a:cubicBezTo>
                    <a:cubicBezTo>
                      <a:pt x="358" y="201"/>
                      <a:pt x="373" y="187"/>
                      <a:pt x="379" y="184"/>
                    </a:cubicBezTo>
                    <a:cubicBezTo>
                      <a:pt x="369" y="176"/>
                      <a:pt x="385" y="162"/>
                      <a:pt x="372" y="148"/>
                    </a:cubicBezTo>
                    <a:cubicBezTo>
                      <a:pt x="364" y="163"/>
                      <a:pt x="333" y="139"/>
                      <a:pt x="354" y="130"/>
                    </a:cubicBezTo>
                    <a:cubicBezTo>
                      <a:pt x="342" y="109"/>
                      <a:pt x="371" y="126"/>
                      <a:pt x="377" y="123"/>
                    </a:cubicBezTo>
                    <a:cubicBezTo>
                      <a:pt x="389" y="118"/>
                      <a:pt x="383" y="100"/>
                      <a:pt x="391" y="90"/>
                    </a:cubicBezTo>
                    <a:cubicBezTo>
                      <a:pt x="396" y="83"/>
                      <a:pt x="404" y="73"/>
                      <a:pt x="401" y="63"/>
                    </a:cubicBezTo>
                    <a:cubicBezTo>
                      <a:pt x="402" y="56"/>
                      <a:pt x="407" y="44"/>
                      <a:pt x="407" y="38"/>
                    </a:cubicBezTo>
                    <a:cubicBezTo>
                      <a:pt x="408" y="38"/>
                      <a:pt x="408" y="38"/>
                      <a:pt x="408" y="37"/>
                    </a:cubicBezTo>
                    <a:cubicBezTo>
                      <a:pt x="398" y="34"/>
                      <a:pt x="388" y="28"/>
                      <a:pt x="386" y="26"/>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94" name="Freeform 93">
                <a:extLst>
                  <a:ext uri="{FF2B5EF4-FFF2-40B4-BE49-F238E27FC236}">
                    <a16:creationId xmlns:a16="http://schemas.microsoft.com/office/drawing/2014/main" id="{6B071294-22C8-4879-8B08-6BEDE2B8F8A4}"/>
                  </a:ext>
                </a:extLst>
              </p:cNvPr>
              <p:cNvSpPr>
                <a:spLocks/>
              </p:cNvSpPr>
              <p:nvPr/>
            </p:nvSpPr>
            <p:spPr bwMode="auto">
              <a:xfrm>
                <a:off x="3428" y="1696"/>
                <a:ext cx="65" cy="65"/>
              </a:xfrm>
              <a:custGeom>
                <a:avLst/>
                <a:gdLst>
                  <a:gd name="T0" fmla="*/ 20 w 31"/>
                  <a:gd name="T1" fmla="*/ 22 h 31"/>
                  <a:gd name="T2" fmla="*/ 19 w 31"/>
                  <a:gd name="T3" fmla="*/ 2 h 31"/>
                  <a:gd name="T4" fmla="*/ 11 w 31"/>
                  <a:gd name="T5" fmla="*/ 4 h 31"/>
                  <a:gd name="T6" fmla="*/ 0 w 31"/>
                  <a:gd name="T7" fmla="*/ 21 h 31"/>
                  <a:gd name="T8" fmla="*/ 5 w 31"/>
                  <a:gd name="T9" fmla="*/ 28 h 31"/>
                  <a:gd name="T10" fmla="*/ 20 w 31"/>
                  <a:gd name="T11" fmla="*/ 22 h 31"/>
                </a:gdLst>
                <a:ahLst/>
                <a:cxnLst>
                  <a:cxn ang="0">
                    <a:pos x="T0" y="T1"/>
                  </a:cxn>
                  <a:cxn ang="0">
                    <a:pos x="T2" y="T3"/>
                  </a:cxn>
                  <a:cxn ang="0">
                    <a:pos x="T4" y="T5"/>
                  </a:cxn>
                  <a:cxn ang="0">
                    <a:pos x="T6" y="T7"/>
                  </a:cxn>
                  <a:cxn ang="0">
                    <a:pos x="T8" y="T9"/>
                  </a:cxn>
                  <a:cxn ang="0">
                    <a:pos x="T10" y="T11"/>
                  </a:cxn>
                </a:cxnLst>
                <a:rect l="0" t="0" r="r" b="b"/>
                <a:pathLst>
                  <a:path w="31" h="31">
                    <a:moveTo>
                      <a:pt x="20" y="22"/>
                    </a:moveTo>
                    <a:cubicBezTo>
                      <a:pt x="31" y="8"/>
                      <a:pt x="22" y="5"/>
                      <a:pt x="19" y="2"/>
                    </a:cubicBezTo>
                    <a:cubicBezTo>
                      <a:pt x="16" y="0"/>
                      <a:pt x="11" y="4"/>
                      <a:pt x="11" y="4"/>
                    </a:cubicBezTo>
                    <a:cubicBezTo>
                      <a:pt x="0" y="21"/>
                      <a:pt x="0" y="21"/>
                      <a:pt x="0" y="21"/>
                    </a:cubicBezTo>
                    <a:cubicBezTo>
                      <a:pt x="5" y="28"/>
                      <a:pt x="5" y="28"/>
                      <a:pt x="5" y="28"/>
                    </a:cubicBezTo>
                    <a:cubicBezTo>
                      <a:pt x="5" y="28"/>
                      <a:pt x="12" y="31"/>
                      <a:pt x="20" y="22"/>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95" name="Freeform 94">
                <a:extLst>
                  <a:ext uri="{FF2B5EF4-FFF2-40B4-BE49-F238E27FC236}">
                    <a16:creationId xmlns:a16="http://schemas.microsoft.com/office/drawing/2014/main" id="{842BF9C6-B08A-4D0F-BCA1-4C484CCE7E79}"/>
                  </a:ext>
                </a:extLst>
              </p:cNvPr>
              <p:cNvSpPr>
                <a:spLocks/>
              </p:cNvSpPr>
              <p:nvPr/>
            </p:nvSpPr>
            <p:spPr bwMode="auto">
              <a:xfrm>
                <a:off x="3731" y="1622"/>
                <a:ext cx="40" cy="27"/>
              </a:xfrm>
              <a:custGeom>
                <a:avLst/>
                <a:gdLst>
                  <a:gd name="T0" fmla="*/ 36 w 40"/>
                  <a:gd name="T1" fmla="*/ 0 h 27"/>
                  <a:gd name="T2" fmla="*/ 0 w 40"/>
                  <a:gd name="T3" fmla="*/ 6 h 27"/>
                  <a:gd name="T4" fmla="*/ 0 w 40"/>
                  <a:gd name="T5" fmla="*/ 27 h 27"/>
                  <a:gd name="T6" fmla="*/ 40 w 40"/>
                  <a:gd name="T7" fmla="*/ 17 h 27"/>
                  <a:gd name="T8" fmla="*/ 36 w 40"/>
                  <a:gd name="T9" fmla="*/ 0 h 27"/>
                </a:gdLst>
                <a:ahLst/>
                <a:cxnLst>
                  <a:cxn ang="0">
                    <a:pos x="T0" y="T1"/>
                  </a:cxn>
                  <a:cxn ang="0">
                    <a:pos x="T2" y="T3"/>
                  </a:cxn>
                  <a:cxn ang="0">
                    <a:pos x="T4" y="T5"/>
                  </a:cxn>
                  <a:cxn ang="0">
                    <a:pos x="T6" y="T7"/>
                  </a:cxn>
                  <a:cxn ang="0">
                    <a:pos x="T8" y="T9"/>
                  </a:cxn>
                </a:cxnLst>
                <a:rect l="0" t="0" r="r" b="b"/>
                <a:pathLst>
                  <a:path w="40" h="27">
                    <a:moveTo>
                      <a:pt x="36" y="0"/>
                    </a:moveTo>
                    <a:lnTo>
                      <a:pt x="0" y="6"/>
                    </a:lnTo>
                    <a:lnTo>
                      <a:pt x="0" y="27"/>
                    </a:lnTo>
                    <a:lnTo>
                      <a:pt x="40" y="17"/>
                    </a:lnTo>
                    <a:lnTo>
                      <a:pt x="36" y="0"/>
                    </a:ln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96" name="Freeform 95">
                <a:extLst>
                  <a:ext uri="{FF2B5EF4-FFF2-40B4-BE49-F238E27FC236}">
                    <a16:creationId xmlns:a16="http://schemas.microsoft.com/office/drawing/2014/main" id="{A4C7F107-58D4-4F60-BB3E-41BC82DEA9A1}"/>
                  </a:ext>
                </a:extLst>
              </p:cNvPr>
              <p:cNvSpPr>
                <a:spLocks/>
              </p:cNvSpPr>
              <p:nvPr/>
            </p:nvSpPr>
            <p:spPr bwMode="auto">
              <a:xfrm>
                <a:off x="3632" y="1635"/>
                <a:ext cx="86" cy="14"/>
              </a:xfrm>
              <a:custGeom>
                <a:avLst/>
                <a:gdLst>
                  <a:gd name="T0" fmla="*/ 15 w 41"/>
                  <a:gd name="T1" fmla="*/ 5 h 7"/>
                  <a:gd name="T2" fmla="*/ 23 w 41"/>
                  <a:gd name="T3" fmla="*/ 1 h 7"/>
                  <a:gd name="T4" fmla="*/ 0 w 41"/>
                  <a:gd name="T5" fmla="*/ 2 h 7"/>
                  <a:gd name="T6" fmla="*/ 15 w 41"/>
                  <a:gd name="T7" fmla="*/ 5 h 7"/>
                </a:gdLst>
                <a:ahLst/>
                <a:cxnLst>
                  <a:cxn ang="0">
                    <a:pos x="T0" y="T1"/>
                  </a:cxn>
                  <a:cxn ang="0">
                    <a:pos x="T2" y="T3"/>
                  </a:cxn>
                  <a:cxn ang="0">
                    <a:pos x="T4" y="T5"/>
                  </a:cxn>
                  <a:cxn ang="0">
                    <a:pos x="T6" y="T7"/>
                  </a:cxn>
                </a:cxnLst>
                <a:rect l="0" t="0" r="r" b="b"/>
                <a:pathLst>
                  <a:path w="41" h="7">
                    <a:moveTo>
                      <a:pt x="15" y="5"/>
                    </a:moveTo>
                    <a:cubicBezTo>
                      <a:pt x="22" y="5"/>
                      <a:pt x="41" y="1"/>
                      <a:pt x="23" y="1"/>
                    </a:cubicBezTo>
                    <a:cubicBezTo>
                      <a:pt x="7" y="0"/>
                      <a:pt x="0" y="2"/>
                      <a:pt x="0" y="2"/>
                    </a:cubicBezTo>
                    <a:cubicBezTo>
                      <a:pt x="0" y="7"/>
                      <a:pt x="7" y="4"/>
                      <a:pt x="15" y="5"/>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97" name="Freeform 96">
                <a:extLst>
                  <a:ext uri="{FF2B5EF4-FFF2-40B4-BE49-F238E27FC236}">
                    <a16:creationId xmlns:a16="http://schemas.microsoft.com/office/drawing/2014/main" id="{5CE89A83-5D6E-4869-BEED-F7C706F726DD}"/>
                  </a:ext>
                </a:extLst>
              </p:cNvPr>
              <p:cNvSpPr>
                <a:spLocks/>
              </p:cNvSpPr>
              <p:nvPr/>
            </p:nvSpPr>
            <p:spPr bwMode="auto">
              <a:xfrm>
                <a:off x="3474" y="1649"/>
                <a:ext cx="53" cy="32"/>
              </a:xfrm>
              <a:custGeom>
                <a:avLst/>
                <a:gdLst>
                  <a:gd name="T0" fmla="*/ 12 w 25"/>
                  <a:gd name="T1" fmla="*/ 13 h 15"/>
                  <a:gd name="T2" fmla="*/ 10 w 25"/>
                  <a:gd name="T3" fmla="*/ 8 h 15"/>
                  <a:gd name="T4" fmla="*/ 12 w 25"/>
                  <a:gd name="T5" fmla="*/ 13 h 15"/>
                </a:gdLst>
                <a:ahLst/>
                <a:cxnLst>
                  <a:cxn ang="0">
                    <a:pos x="T0" y="T1"/>
                  </a:cxn>
                  <a:cxn ang="0">
                    <a:pos x="T2" y="T3"/>
                  </a:cxn>
                  <a:cxn ang="0">
                    <a:pos x="T4" y="T5"/>
                  </a:cxn>
                </a:cxnLst>
                <a:rect l="0" t="0" r="r" b="b"/>
                <a:pathLst>
                  <a:path w="25" h="15">
                    <a:moveTo>
                      <a:pt x="12" y="13"/>
                    </a:moveTo>
                    <a:cubicBezTo>
                      <a:pt x="25" y="7"/>
                      <a:pt x="23" y="0"/>
                      <a:pt x="10" y="8"/>
                    </a:cubicBezTo>
                    <a:cubicBezTo>
                      <a:pt x="0" y="15"/>
                      <a:pt x="12" y="13"/>
                      <a:pt x="12" y="13"/>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sp>
            <p:nvSpPr>
              <p:cNvPr id="198" name="Freeform 97">
                <a:extLst>
                  <a:ext uri="{FF2B5EF4-FFF2-40B4-BE49-F238E27FC236}">
                    <a16:creationId xmlns:a16="http://schemas.microsoft.com/office/drawing/2014/main" id="{B9E81141-E3F7-44CA-9DC5-79286376EB3C}"/>
                  </a:ext>
                </a:extLst>
              </p:cNvPr>
              <p:cNvSpPr>
                <a:spLocks/>
              </p:cNvSpPr>
              <p:nvPr/>
            </p:nvSpPr>
            <p:spPr bwMode="auto">
              <a:xfrm>
                <a:off x="3527" y="1628"/>
                <a:ext cx="92" cy="34"/>
              </a:xfrm>
              <a:custGeom>
                <a:avLst/>
                <a:gdLst>
                  <a:gd name="T0" fmla="*/ 7 w 44"/>
                  <a:gd name="T1" fmla="*/ 16 h 16"/>
                  <a:gd name="T2" fmla="*/ 13 w 44"/>
                  <a:gd name="T3" fmla="*/ 11 h 16"/>
                  <a:gd name="T4" fmla="*/ 28 w 44"/>
                  <a:gd name="T5" fmla="*/ 11 h 16"/>
                  <a:gd name="T6" fmla="*/ 44 w 44"/>
                  <a:gd name="T7" fmla="*/ 1 h 16"/>
                  <a:gd name="T8" fmla="*/ 39 w 44"/>
                  <a:gd name="T9" fmla="*/ 0 h 16"/>
                  <a:gd name="T10" fmla="*/ 26 w 44"/>
                  <a:gd name="T11" fmla="*/ 2 h 16"/>
                  <a:gd name="T12" fmla="*/ 13 w 44"/>
                  <a:gd name="T13" fmla="*/ 2 h 16"/>
                  <a:gd name="T14" fmla="*/ 3 w 44"/>
                  <a:gd name="T15" fmla="*/ 10 h 16"/>
                  <a:gd name="T16" fmla="*/ 7 w 4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6">
                    <a:moveTo>
                      <a:pt x="7" y="16"/>
                    </a:moveTo>
                    <a:cubicBezTo>
                      <a:pt x="13" y="11"/>
                      <a:pt x="13" y="11"/>
                      <a:pt x="13" y="11"/>
                    </a:cubicBezTo>
                    <a:cubicBezTo>
                      <a:pt x="28" y="11"/>
                      <a:pt x="28" y="11"/>
                      <a:pt x="28" y="11"/>
                    </a:cubicBezTo>
                    <a:cubicBezTo>
                      <a:pt x="44" y="1"/>
                      <a:pt x="44" y="1"/>
                      <a:pt x="44" y="1"/>
                    </a:cubicBezTo>
                    <a:cubicBezTo>
                      <a:pt x="39" y="0"/>
                      <a:pt x="39" y="0"/>
                      <a:pt x="39" y="0"/>
                    </a:cubicBezTo>
                    <a:cubicBezTo>
                      <a:pt x="26" y="2"/>
                      <a:pt x="26" y="2"/>
                      <a:pt x="26" y="2"/>
                    </a:cubicBezTo>
                    <a:cubicBezTo>
                      <a:pt x="13" y="2"/>
                      <a:pt x="13" y="2"/>
                      <a:pt x="13" y="2"/>
                    </a:cubicBezTo>
                    <a:cubicBezTo>
                      <a:pt x="13" y="2"/>
                      <a:pt x="5" y="5"/>
                      <a:pt x="3" y="10"/>
                    </a:cubicBezTo>
                    <a:cubicBezTo>
                      <a:pt x="0" y="15"/>
                      <a:pt x="7" y="16"/>
                      <a:pt x="7" y="16"/>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noProof="0"/>
              </a:p>
            </p:txBody>
          </p:sp>
        </p:grpSp>
        <p:grpSp>
          <p:nvGrpSpPr>
            <p:cNvPr id="186" name="Denemarken">
              <a:extLst>
                <a:ext uri="{FF2B5EF4-FFF2-40B4-BE49-F238E27FC236}">
                  <a16:creationId xmlns:a16="http://schemas.microsoft.com/office/drawing/2014/main" id="{35EF9991-F4E7-4E3E-95A3-CE1F18E26128}"/>
                </a:ext>
              </a:extLst>
            </p:cNvPr>
            <p:cNvGrpSpPr/>
            <p:nvPr/>
          </p:nvGrpSpPr>
          <p:grpSpPr>
            <a:xfrm>
              <a:off x="5954720" y="1649973"/>
              <a:ext cx="103745" cy="126455"/>
              <a:chOff x="7286846" y="2565008"/>
              <a:chExt cx="485926" cy="592297"/>
            </a:xfrm>
            <a:grpFill/>
          </p:grpSpPr>
          <p:sp>
            <p:nvSpPr>
              <p:cNvPr id="187" name="Freeform 134">
                <a:extLst>
                  <a:ext uri="{FF2B5EF4-FFF2-40B4-BE49-F238E27FC236}">
                    <a16:creationId xmlns:a16="http://schemas.microsoft.com/office/drawing/2014/main" id="{B94F0752-9063-4712-A003-169F0506819D}"/>
                  </a:ext>
                </a:extLst>
              </p:cNvPr>
              <p:cNvSpPr>
                <a:spLocks/>
              </p:cNvSpPr>
              <p:nvPr/>
            </p:nvSpPr>
            <p:spPr bwMode="gray">
              <a:xfrm>
                <a:off x="7318274" y="2565008"/>
                <a:ext cx="263514" cy="183733"/>
              </a:xfrm>
              <a:custGeom>
                <a:avLst/>
                <a:gdLst>
                  <a:gd name="T0" fmla="*/ 11 w 328"/>
                  <a:gd name="T1" fmla="*/ 226 h 230"/>
                  <a:gd name="T2" fmla="*/ 22 w 328"/>
                  <a:gd name="T3" fmla="*/ 230 h 230"/>
                  <a:gd name="T4" fmla="*/ 29 w 328"/>
                  <a:gd name="T5" fmla="*/ 223 h 230"/>
                  <a:gd name="T6" fmla="*/ 37 w 328"/>
                  <a:gd name="T7" fmla="*/ 219 h 230"/>
                  <a:gd name="T8" fmla="*/ 30 w 328"/>
                  <a:gd name="T9" fmla="*/ 208 h 230"/>
                  <a:gd name="T10" fmla="*/ 50 w 328"/>
                  <a:gd name="T11" fmla="*/ 189 h 230"/>
                  <a:gd name="T12" fmla="*/ 62 w 328"/>
                  <a:gd name="T13" fmla="*/ 171 h 230"/>
                  <a:gd name="T14" fmla="*/ 84 w 328"/>
                  <a:gd name="T15" fmla="*/ 164 h 230"/>
                  <a:gd name="T16" fmla="*/ 85 w 328"/>
                  <a:gd name="T17" fmla="*/ 157 h 230"/>
                  <a:gd name="T18" fmla="*/ 88 w 328"/>
                  <a:gd name="T19" fmla="*/ 161 h 230"/>
                  <a:gd name="T20" fmla="*/ 96 w 328"/>
                  <a:gd name="T21" fmla="*/ 161 h 230"/>
                  <a:gd name="T22" fmla="*/ 96 w 328"/>
                  <a:gd name="T23" fmla="*/ 157 h 230"/>
                  <a:gd name="T24" fmla="*/ 122 w 328"/>
                  <a:gd name="T25" fmla="*/ 155 h 230"/>
                  <a:gd name="T26" fmla="*/ 137 w 328"/>
                  <a:gd name="T27" fmla="*/ 163 h 230"/>
                  <a:gd name="T28" fmla="*/ 160 w 328"/>
                  <a:gd name="T29" fmla="*/ 153 h 230"/>
                  <a:gd name="T30" fmla="*/ 186 w 328"/>
                  <a:gd name="T31" fmla="*/ 154 h 230"/>
                  <a:gd name="T32" fmla="*/ 190 w 328"/>
                  <a:gd name="T33" fmla="*/ 143 h 230"/>
                  <a:gd name="T34" fmla="*/ 194 w 328"/>
                  <a:gd name="T35" fmla="*/ 150 h 230"/>
                  <a:gd name="T36" fmla="*/ 205 w 328"/>
                  <a:gd name="T37" fmla="*/ 147 h 230"/>
                  <a:gd name="T38" fmla="*/ 227 w 328"/>
                  <a:gd name="T39" fmla="*/ 148 h 230"/>
                  <a:gd name="T40" fmla="*/ 253 w 328"/>
                  <a:gd name="T41" fmla="*/ 165 h 230"/>
                  <a:gd name="T42" fmla="*/ 271 w 328"/>
                  <a:gd name="T43" fmla="*/ 169 h 230"/>
                  <a:gd name="T44" fmla="*/ 288 w 328"/>
                  <a:gd name="T45" fmla="*/ 140 h 230"/>
                  <a:gd name="T46" fmla="*/ 308 w 328"/>
                  <a:gd name="T47" fmla="*/ 114 h 230"/>
                  <a:gd name="T48" fmla="*/ 304 w 328"/>
                  <a:gd name="T49" fmla="*/ 102 h 230"/>
                  <a:gd name="T50" fmla="*/ 306 w 328"/>
                  <a:gd name="T51" fmla="*/ 68 h 230"/>
                  <a:gd name="T52" fmla="*/ 292 w 328"/>
                  <a:gd name="T53" fmla="*/ 44 h 230"/>
                  <a:gd name="T54" fmla="*/ 312 w 328"/>
                  <a:gd name="T55" fmla="*/ 11 h 230"/>
                  <a:gd name="T56" fmla="*/ 328 w 328"/>
                  <a:gd name="T57" fmla="*/ 4 h 230"/>
                  <a:gd name="T58" fmla="*/ 324 w 328"/>
                  <a:gd name="T59" fmla="*/ 0 h 230"/>
                  <a:gd name="T60" fmla="*/ 309 w 328"/>
                  <a:gd name="T61" fmla="*/ 3 h 230"/>
                  <a:gd name="T62" fmla="*/ 297 w 328"/>
                  <a:gd name="T63" fmla="*/ 14 h 230"/>
                  <a:gd name="T64" fmla="*/ 270 w 328"/>
                  <a:gd name="T65" fmla="*/ 35 h 230"/>
                  <a:gd name="T66" fmla="*/ 232 w 328"/>
                  <a:gd name="T67" fmla="*/ 37 h 230"/>
                  <a:gd name="T68" fmla="*/ 196 w 328"/>
                  <a:gd name="T69" fmla="*/ 93 h 230"/>
                  <a:gd name="T70" fmla="*/ 150 w 328"/>
                  <a:gd name="T71" fmla="*/ 129 h 230"/>
                  <a:gd name="T72" fmla="*/ 109 w 328"/>
                  <a:gd name="T73" fmla="*/ 123 h 230"/>
                  <a:gd name="T74" fmla="*/ 94 w 328"/>
                  <a:gd name="T75" fmla="*/ 130 h 230"/>
                  <a:gd name="T76" fmla="*/ 71 w 328"/>
                  <a:gd name="T77" fmla="*/ 133 h 230"/>
                  <a:gd name="T78" fmla="*/ 56 w 328"/>
                  <a:gd name="T79" fmla="*/ 125 h 230"/>
                  <a:gd name="T80" fmla="*/ 17 w 328"/>
                  <a:gd name="T81" fmla="*/ 173 h 230"/>
                  <a:gd name="T82" fmla="*/ 0 w 328"/>
                  <a:gd name="T83" fmla="*/ 210 h 230"/>
                  <a:gd name="T84" fmla="*/ 8 w 328"/>
                  <a:gd name="T85" fmla="*/ 210 h 230"/>
                  <a:gd name="T86" fmla="*/ 11 w 328"/>
                  <a:gd name="T87" fmla="*/ 22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8" h="230">
                    <a:moveTo>
                      <a:pt x="11" y="226"/>
                    </a:moveTo>
                    <a:cubicBezTo>
                      <a:pt x="11" y="226"/>
                      <a:pt x="18" y="230"/>
                      <a:pt x="22" y="230"/>
                    </a:cubicBezTo>
                    <a:cubicBezTo>
                      <a:pt x="25" y="230"/>
                      <a:pt x="29" y="223"/>
                      <a:pt x="29" y="223"/>
                    </a:cubicBezTo>
                    <a:cubicBezTo>
                      <a:pt x="37" y="219"/>
                      <a:pt x="37" y="219"/>
                      <a:pt x="37" y="219"/>
                    </a:cubicBezTo>
                    <a:cubicBezTo>
                      <a:pt x="37" y="219"/>
                      <a:pt x="34" y="212"/>
                      <a:pt x="30" y="208"/>
                    </a:cubicBezTo>
                    <a:cubicBezTo>
                      <a:pt x="30" y="200"/>
                      <a:pt x="46" y="193"/>
                      <a:pt x="50" y="189"/>
                    </a:cubicBezTo>
                    <a:cubicBezTo>
                      <a:pt x="54" y="186"/>
                      <a:pt x="62" y="171"/>
                      <a:pt x="62" y="171"/>
                    </a:cubicBezTo>
                    <a:cubicBezTo>
                      <a:pt x="84" y="164"/>
                      <a:pt x="84" y="164"/>
                      <a:pt x="84" y="164"/>
                    </a:cubicBezTo>
                    <a:cubicBezTo>
                      <a:pt x="85" y="157"/>
                      <a:pt x="85" y="157"/>
                      <a:pt x="85" y="157"/>
                    </a:cubicBezTo>
                    <a:cubicBezTo>
                      <a:pt x="88" y="161"/>
                      <a:pt x="88" y="161"/>
                      <a:pt x="88" y="161"/>
                    </a:cubicBezTo>
                    <a:cubicBezTo>
                      <a:pt x="96" y="161"/>
                      <a:pt x="96" y="161"/>
                      <a:pt x="96" y="161"/>
                    </a:cubicBezTo>
                    <a:cubicBezTo>
                      <a:pt x="96" y="157"/>
                      <a:pt x="96" y="157"/>
                      <a:pt x="96" y="157"/>
                    </a:cubicBezTo>
                    <a:cubicBezTo>
                      <a:pt x="122" y="155"/>
                      <a:pt x="122" y="155"/>
                      <a:pt x="122" y="155"/>
                    </a:cubicBezTo>
                    <a:cubicBezTo>
                      <a:pt x="122" y="155"/>
                      <a:pt x="130" y="159"/>
                      <a:pt x="137" y="163"/>
                    </a:cubicBezTo>
                    <a:cubicBezTo>
                      <a:pt x="141" y="163"/>
                      <a:pt x="160" y="153"/>
                      <a:pt x="160" y="153"/>
                    </a:cubicBezTo>
                    <a:cubicBezTo>
                      <a:pt x="186" y="154"/>
                      <a:pt x="186" y="154"/>
                      <a:pt x="186" y="154"/>
                    </a:cubicBezTo>
                    <a:cubicBezTo>
                      <a:pt x="186" y="154"/>
                      <a:pt x="187" y="142"/>
                      <a:pt x="190" y="143"/>
                    </a:cubicBezTo>
                    <a:cubicBezTo>
                      <a:pt x="198" y="143"/>
                      <a:pt x="194" y="150"/>
                      <a:pt x="194" y="150"/>
                    </a:cubicBezTo>
                    <a:cubicBezTo>
                      <a:pt x="194" y="150"/>
                      <a:pt x="197" y="151"/>
                      <a:pt x="205" y="147"/>
                    </a:cubicBezTo>
                    <a:cubicBezTo>
                      <a:pt x="227" y="148"/>
                      <a:pt x="227" y="148"/>
                      <a:pt x="227" y="148"/>
                    </a:cubicBezTo>
                    <a:cubicBezTo>
                      <a:pt x="235" y="148"/>
                      <a:pt x="249" y="161"/>
                      <a:pt x="253" y="165"/>
                    </a:cubicBezTo>
                    <a:cubicBezTo>
                      <a:pt x="260" y="169"/>
                      <a:pt x="264" y="173"/>
                      <a:pt x="271" y="169"/>
                    </a:cubicBezTo>
                    <a:cubicBezTo>
                      <a:pt x="279" y="170"/>
                      <a:pt x="288" y="140"/>
                      <a:pt x="288" y="140"/>
                    </a:cubicBezTo>
                    <a:cubicBezTo>
                      <a:pt x="308" y="114"/>
                      <a:pt x="308" y="114"/>
                      <a:pt x="308" y="114"/>
                    </a:cubicBezTo>
                    <a:cubicBezTo>
                      <a:pt x="308" y="114"/>
                      <a:pt x="304" y="106"/>
                      <a:pt x="304" y="102"/>
                    </a:cubicBezTo>
                    <a:cubicBezTo>
                      <a:pt x="301" y="98"/>
                      <a:pt x="309" y="83"/>
                      <a:pt x="306" y="68"/>
                    </a:cubicBezTo>
                    <a:cubicBezTo>
                      <a:pt x="307" y="49"/>
                      <a:pt x="295" y="52"/>
                      <a:pt x="292" y="44"/>
                    </a:cubicBezTo>
                    <a:cubicBezTo>
                      <a:pt x="292" y="40"/>
                      <a:pt x="308" y="14"/>
                      <a:pt x="312" y="11"/>
                    </a:cubicBezTo>
                    <a:cubicBezTo>
                      <a:pt x="316" y="7"/>
                      <a:pt x="328" y="4"/>
                      <a:pt x="328" y="4"/>
                    </a:cubicBezTo>
                    <a:cubicBezTo>
                      <a:pt x="324" y="0"/>
                      <a:pt x="324" y="0"/>
                      <a:pt x="324" y="0"/>
                    </a:cubicBezTo>
                    <a:cubicBezTo>
                      <a:pt x="309" y="3"/>
                      <a:pt x="309" y="3"/>
                      <a:pt x="309" y="3"/>
                    </a:cubicBezTo>
                    <a:cubicBezTo>
                      <a:pt x="309" y="3"/>
                      <a:pt x="301" y="10"/>
                      <a:pt x="297" y="14"/>
                    </a:cubicBezTo>
                    <a:cubicBezTo>
                      <a:pt x="289" y="21"/>
                      <a:pt x="270" y="35"/>
                      <a:pt x="270" y="35"/>
                    </a:cubicBezTo>
                    <a:cubicBezTo>
                      <a:pt x="270" y="35"/>
                      <a:pt x="236" y="34"/>
                      <a:pt x="232" y="37"/>
                    </a:cubicBezTo>
                    <a:cubicBezTo>
                      <a:pt x="225" y="37"/>
                      <a:pt x="201" y="82"/>
                      <a:pt x="196" y="93"/>
                    </a:cubicBezTo>
                    <a:cubicBezTo>
                      <a:pt x="192" y="101"/>
                      <a:pt x="169" y="126"/>
                      <a:pt x="150" y="129"/>
                    </a:cubicBezTo>
                    <a:cubicBezTo>
                      <a:pt x="127" y="132"/>
                      <a:pt x="116" y="124"/>
                      <a:pt x="109" y="123"/>
                    </a:cubicBezTo>
                    <a:cubicBezTo>
                      <a:pt x="98" y="123"/>
                      <a:pt x="94" y="130"/>
                      <a:pt x="94" y="130"/>
                    </a:cubicBezTo>
                    <a:cubicBezTo>
                      <a:pt x="94" y="130"/>
                      <a:pt x="75" y="133"/>
                      <a:pt x="71" y="133"/>
                    </a:cubicBezTo>
                    <a:cubicBezTo>
                      <a:pt x="71" y="133"/>
                      <a:pt x="68" y="125"/>
                      <a:pt x="56" y="125"/>
                    </a:cubicBezTo>
                    <a:cubicBezTo>
                      <a:pt x="49" y="128"/>
                      <a:pt x="29" y="158"/>
                      <a:pt x="17" y="173"/>
                    </a:cubicBezTo>
                    <a:cubicBezTo>
                      <a:pt x="5" y="187"/>
                      <a:pt x="0" y="210"/>
                      <a:pt x="0" y="210"/>
                    </a:cubicBezTo>
                    <a:cubicBezTo>
                      <a:pt x="8" y="210"/>
                      <a:pt x="8" y="210"/>
                      <a:pt x="8" y="210"/>
                    </a:cubicBezTo>
                    <a:lnTo>
                      <a:pt x="11" y="22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88" name="Freeform 138">
                <a:extLst>
                  <a:ext uri="{FF2B5EF4-FFF2-40B4-BE49-F238E27FC236}">
                    <a16:creationId xmlns:a16="http://schemas.microsoft.com/office/drawing/2014/main" id="{28A52807-A1BA-409D-BAC4-F5AF10721013}"/>
                  </a:ext>
                </a:extLst>
              </p:cNvPr>
              <p:cNvSpPr>
                <a:spLocks/>
              </p:cNvSpPr>
              <p:nvPr/>
            </p:nvSpPr>
            <p:spPr bwMode="gray">
              <a:xfrm>
                <a:off x="7584204" y="2872035"/>
                <a:ext cx="188568" cy="212744"/>
              </a:xfrm>
              <a:custGeom>
                <a:avLst/>
                <a:gdLst>
                  <a:gd name="T0" fmla="*/ 88 w 238"/>
                  <a:gd name="T1" fmla="*/ 41 h 265"/>
                  <a:gd name="T2" fmla="*/ 56 w 238"/>
                  <a:gd name="T3" fmla="*/ 78 h 265"/>
                  <a:gd name="T4" fmla="*/ 26 w 238"/>
                  <a:gd name="T5" fmla="*/ 80 h 265"/>
                  <a:gd name="T6" fmla="*/ 0 w 238"/>
                  <a:gd name="T7" fmla="*/ 75 h 265"/>
                  <a:gd name="T8" fmla="*/ 11 w 238"/>
                  <a:gd name="T9" fmla="*/ 87 h 265"/>
                  <a:gd name="T10" fmla="*/ 7 w 238"/>
                  <a:gd name="T11" fmla="*/ 91 h 265"/>
                  <a:gd name="T12" fmla="*/ 14 w 238"/>
                  <a:gd name="T13" fmla="*/ 99 h 265"/>
                  <a:gd name="T14" fmla="*/ 32 w 238"/>
                  <a:gd name="T15" fmla="*/ 122 h 265"/>
                  <a:gd name="T16" fmla="*/ 27 w 238"/>
                  <a:gd name="T17" fmla="*/ 134 h 265"/>
                  <a:gd name="T18" fmla="*/ 37 w 238"/>
                  <a:gd name="T19" fmla="*/ 161 h 265"/>
                  <a:gd name="T20" fmla="*/ 50 w 238"/>
                  <a:gd name="T21" fmla="*/ 204 h 265"/>
                  <a:gd name="T22" fmla="*/ 88 w 238"/>
                  <a:gd name="T23" fmla="*/ 209 h 265"/>
                  <a:gd name="T24" fmla="*/ 106 w 238"/>
                  <a:gd name="T25" fmla="*/ 218 h 265"/>
                  <a:gd name="T26" fmla="*/ 106 w 238"/>
                  <a:gd name="T27" fmla="*/ 225 h 265"/>
                  <a:gd name="T28" fmla="*/ 113 w 238"/>
                  <a:gd name="T29" fmla="*/ 233 h 265"/>
                  <a:gd name="T30" fmla="*/ 94 w 238"/>
                  <a:gd name="T31" fmla="*/ 232 h 265"/>
                  <a:gd name="T32" fmla="*/ 123 w 238"/>
                  <a:gd name="T33" fmla="*/ 257 h 265"/>
                  <a:gd name="T34" fmla="*/ 145 w 238"/>
                  <a:gd name="T35" fmla="*/ 265 h 265"/>
                  <a:gd name="T36" fmla="*/ 161 w 238"/>
                  <a:gd name="T37" fmla="*/ 247 h 265"/>
                  <a:gd name="T38" fmla="*/ 143 w 238"/>
                  <a:gd name="T39" fmla="*/ 223 h 265"/>
                  <a:gd name="T40" fmla="*/ 204 w 238"/>
                  <a:gd name="T41" fmla="*/ 192 h 265"/>
                  <a:gd name="T42" fmla="*/ 169 w 238"/>
                  <a:gd name="T43" fmla="*/ 152 h 265"/>
                  <a:gd name="T44" fmla="*/ 185 w 238"/>
                  <a:gd name="T45" fmla="*/ 118 h 265"/>
                  <a:gd name="T46" fmla="*/ 212 w 238"/>
                  <a:gd name="T47" fmla="*/ 108 h 265"/>
                  <a:gd name="T48" fmla="*/ 222 w 238"/>
                  <a:gd name="T49" fmla="*/ 135 h 265"/>
                  <a:gd name="T50" fmla="*/ 228 w 238"/>
                  <a:gd name="T51" fmla="*/ 93 h 265"/>
                  <a:gd name="T52" fmla="*/ 219 w 238"/>
                  <a:gd name="T53" fmla="*/ 43 h 265"/>
                  <a:gd name="T54" fmla="*/ 228 w 238"/>
                  <a:gd name="T55" fmla="*/ 13 h 265"/>
                  <a:gd name="T56" fmla="*/ 156 w 238"/>
                  <a:gd name="T57" fmla="*/ 17 h 265"/>
                  <a:gd name="T58" fmla="*/ 133 w 238"/>
                  <a:gd name="T59" fmla="*/ 32 h 265"/>
                  <a:gd name="T60" fmla="*/ 154 w 238"/>
                  <a:gd name="T61" fmla="*/ 56 h 265"/>
                  <a:gd name="T62" fmla="*/ 156 w 238"/>
                  <a:gd name="T63" fmla="*/ 94 h 265"/>
                  <a:gd name="T64" fmla="*/ 149 w 238"/>
                  <a:gd name="T65" fmla="*/ 97 h 265"/>
                  <a:gd name="T66" fmla="*/ 142 w 238"/>
                  <a:gd name="T67" fmla="*/ 86 h 265"/>
                  <a:gd name="T68" fmla="*/ 150 w 238"/>
                  <a:gd name="T69" fmla="*/ 67 h 265"/>
                  <a:gd name="T70" fmla="*/ 140 w 238"/>
                  <a:gd name="T71" fmla="*/ 40 h 265"/>
                  <a:gd name="T72" fmla="*/ 131 w 238"/>
                  <a:gd name="T73" fmla="*/ 70 h 265"/>
                  <a:gd name="T74" fmla="*/ 119 w 238"/>
                  <a:gd name="T75" fmla="*/ 104 h 265"/>
                  <a:gd name="T76" fmla="*/ 104 w 238"/>
                  <a:gd name="T77" fmla="*/ 88 h 265"/>
                  <a:gd name="T78" fmla="*/ 109 w 238"/>
                  <a:gd name="T79" fmla="*/ 69 h 265"/>
                  <a:gd name="T80" fmla="*/ 113 w 238"/>
                  <a:gd name="T81" fmla="*/ 54 h 265"/>
                  <a:gd name="T82" fmla="*/ 126 w 238"/>
                  <a:gd name="T83" fmla="*/ 31 h 265"/>
                  <a:gd name="T84" fmla="*/ 85 w 238"/>
                  <a:gd name="T85" fmla="*/ 29 h 265"/>
                  <a:gd name="T86" fmla="*/ 59 w 238"/>
                  <a:gd name="T87" fmla="*/ 2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265">
                    <a:moveTo>
                      <a:pt x="59" y="24"/>
                    </a:moveTo>
                    <a:cubicBezTo>
                      <a:pt x="59" y="24"/>
                      <a:pt x="81" y="33"/>
                      <a:pt x="88" y="41"/>
                    </a:cubicBezTo>
                    <a:cubicBezTo>
                      <a:pt x="91" y="49"/>
                      <a:pt x="65" y="55"/>
                      <a:pt x="65" y="55"/>
                    </a:cubicBezTo>
                    <a:cubicBezTo>
                      <a:pt x="65" y="55"/>
                      <a:pt x="64" y="74"/>
                      <a:pt x="56" y="78"/>
                    </a:cubicBezTo>
                    <a:cubicBezTo>
                      <a:pt x="49" y="81"/>
                      <a:pt x="34" y="73"/>
                      <a:pt x="34" y="73"/>
                    </a:cubicBezTo>
                    <a:cubicBezTo>
                      <a:pt x="26" y="80"/>
                      <a:pt x="26" y="80"/>
                      <a:pt x="26" y="80"/>
                    </a:cubicBezTo>
                    <a:cubicBezTo>
                      <a:pt x="15" y="76"/>
                      <a:pt x="15" y="76"/>
                      <a:pt x="15" y="76"/>
                    </a:cubicBezTo>
                    <a:cubicBezTo>
                      <a:pt x="0" y="75"/>
                      <a:pt x="0" y="75"/>
                      <a:pt x="0" y="75"/>
                    </a:cubicBezTo>
                    <a:cubicBezTo>
                      <a:pt x="0" y="83"/>
                      <a:pt x="0" y="83"/>
                      <a:pt x="0" y="83"/>
                    </a:cubicBezTo>
                    <a:cubicBezTo>
                      <a:pt x="11" y="87"/>
                      <a:pt x="11" y="87"/>
                      <a:pt x="11" y="87"/>
                    </a:cubicBezTo>
                    <a:cubicBezTo>
                      <a:pt x="18" y="91"/>
                      <a:pt x="18" y="91"/>
                      <a:pt x="18" y="91"/>
                    </a:cubicBezTo>
                    <a:cubicBezTo>
                      <a:pt x="7" y="91"/>
                      <a:pt x="7" y="91"/>
                      <a:pt x="7" y="91"/>
                    </a:cubicBezTo>
                    <a:cubicBezTo>
                      <a:pt x="7" y="98"/>
                      <a:pt x="7" y="98"/>
                      <a:pt x="7" y="98"/>
                    </a:cubicBezTo>
                    <a:cubicBezTo>
                      <a:pt x="14" y="99"/>
                      <a:pt x="14" y="99"/>
                      <a:pt x="14" y="99"/>
                    </a:cubicBezTo>
                    <a:cubicBezTo>
                      <a:pt x="32" y="111"/>
                      <a:pt x="32" y="111"/>
                      <a:pt x="32" y="111"/>
                    </a:cubicBezTo>
                    <a:cubicBezTo>
                      <a:pt x="32" y="122"/>
                      <a:pt x="32" y="122"/>
                      <a:pt x="32" y="122"/>
                    </a:cubicBezTo>
                    <a:cubicBezTo>
                      <a:pt x="24" y="126"/>
                      <a:pt x="24" y="126"/>
                      <a:pt x="24" y="126"/>
                    </a:cubicBezTo>
                    <a:cubicBezTo>
                      <a:pt x="27" y="134"/>
                      <a:pt x="27" y="134"/>
                      <a:pt x="27" y="134"/>
                    </a:cubicBezTo>
                    <a:cubicBezTo>
                      <a:pt x="38" y="138"/>
                      <a:pt x="38" y="138"/>
                      <a:pt x="38" y="138"/>
                    </a:cubicBezTo>
                    <a:cubicBezTo>
                      <a:pt x="37" y="161"/>
                      <a:pt x="37" y="161"/>
                      <a:pt x="37" y="161"/>
                    </a:cubicBezTo>
                    <a:cubicBezTo>
                      <a:pt x="22" y="172"/>
                      <a:pt x="22" y="172"/>
                      <a:pt x="22" y="172"/>
                    </a:cubicBezTo>
                    <a:cubicBezTo>
                      <a:pt x="50" y="204"/>
                      <a:pt x="50" y="204"/>
                      <a:pt x="50" y="204"/>
                    </a:cubicBezTo>
                    <a:cubicBezTo>
                      <a:pt x="50" y="204"/>
                      <a:pt x="65" y="200"/>
                      <a:pt x="73" y="201"/>
                    </a:cubicBezTo>
                    <a:cubicBezTo>
                      <a:pt x="77" y="201"/>
                      <a:pt x="80" y="213"/>
                      <a:pt x="88" y="209"/>
                    </a:cubicBezTo>
                    <a:cubicBezTo>
                      <a:pt x="95" y="210"/>
                      <a:pt x="99" y="198"/>
                      <a:pt x="107" y="202"/>
                    </a:cubicBezTo>
                    <a:cubicBezTo>
                      <a:pt x="110" y="210"/>
                      <a:pt x="106" y="218"/>
                      <a:pt x="106" y="218"/>
                    </a:cubicBezTo>
                    <a:cubicBezTo>
                      <a:pt x="113" y="218"/>
                      <a:pt x="113" y="218"/>
                      <a:pt x="113" y="218"/>
                    </a:cubicBezTo>
                    <a:cubicBezTo>
                      <a:pt x="106" y="225"/>
                      <a:pt x="106" y="225"/>
                      <a:pt x="106" y="225"/>
                    </a:cubicBezTo>
                    <a:cubicBezTo>
                      <a:pt x="109" y="233"/>
                      <a:pt x="109" y="233"/>
                      <a:pt x="109" y="233"/>
                    </a:cubicBezTo>
                    <a:cubicBezTo>
                      <a:pt x="113" y="233"/>
                      <a:pt x="113" y="233"/>
                      <a:pt x="113" y="233"/>
                    </a:cubicBezTo>
                    <a:cubicBezTo>
                      <a:pt x="112" y="241"/>
                      <a:pt x="112" y="241"/>
                      <a:pt x="112" y="241"/>
                    </a:cubicBezTo>
                    <a:cubicBezTo>
                      <a:pt x="94" y="232"/>
                      <a:pt x="94" y="232"/>
                      <a:pt x="94" y="232"/>
                    </a:cubicBezTo>
                    <a:cubicBezTo>
                      <a:pt x="94" y="236"/>
                      <a:pt x="94" y="236"/>
                      <a:pt x="94" y="236"/>
                    </a:cubicBezTo>
                    <a:cubicBezTo>
                      <a:pt x="123" y="257"/>
                      <a:pt x="123" y="257"/>
                      <a:pt x="123" y="257"/>
                    </a:cubicBezTo>
                    <a:cubicBezTo>
                      <a:pt x="138" y="254"/>
                      <a:pt x="138" y="254"/>
                      <a:pt x="138" y="254"/>
                    </a:cubicBezTo>
                    <a:cubicBezTo>
                      <a:pt x="145" y="265"/>
                      <a:pt x="145" y="265"/>
                      <a:pt x="145" y="265"/>
                    </a:cubicBezTo>
                    <a:cubicBezTo>
                      <a:pt x="164" y="259"/>
                      <a:pt x="164" y="259"/>
                      <a:pt x="164" y="259"/>
                    </a:cubicBezTo>
                    <a:cubicBezTo>
                      <a:pt x="164" y="259"/>
                      <a:pt x="153" y="251"/>
                      <a:pt x="161" y="247"/>
                    </a:cubicBezTo>
                    <a:cubicBezTo>
                      <a:pt x="165" y="243"/>
                      <a:pt x="172" y="236"/>
                      <a:pt x="165" y="232"/>
                    </a:cubicBezTo>
                    <a:cubicBezTo>
                      <a:pt x="154" y="231"/>
                      <a:pt x="143" y="231"/>
                      <a:pt x="143" y="223"/>
                    </a:cubicBezTo>
                    <a:cubicBezTo>
                      <a:pt x="147" y="220"/>
                      <a:pt x="170" y="202"/>
                      <a:pt x="181" y="202"/>
                    </a:cubicBezTo>
                    <a:cubicBezTo>
                      <a:pt x="189" y="203"/>
                      <a:pt x="200" y="203"/>
                      <a:pt x="204" y="192"/>
                    </a:cubicBezTo>
                    <a:cubicBezTo>
                      <a:pt x="205" y="180"/>
                      <a:pt x="194" y="165"/>
                      <a:pt x="187" y="164"/>
                    </a:cubicBezTo>
                    <a:cubicBezTo>
                      <a:pt x="180" y="160"/>
                      <a:pt x="165" y="156"/>
                      <a:pt x="169" y="152"/>
                    </a:cubicBezTo>
                    <a:cubicBezTo>
                      <a:pt x="173" y="148"/>
                      <a:pt x="173" y="133"/>
                      <a:pt x="173" y="133"/>
                    </a:cubicBezTo>
                    <a:cubicBezTo>
                      <a:pt x="173" y="133"/>
                      <a:pt x="182" y="118"/>
                      <a:pt x="185" y="118"/>
                    </a:cubicBezTo>
                    <a:cubicBezTo>
                      <a:pt x="189" y="115"/>
                      <a:pt x="204" y="115"/>
                      <a:pt x="204" y="115"/>
                    </a:cubicBezTo>
                    <a:cubicBezTo>
                      <a:pt x="204" y="115"/>
                      <a:pt x="208" y="104"/>
                      <a:pt x="212" y="108"/>
                    </a:cubicBezTo>
                    <a:cubicBezTo>
                      <a:pt x="219" y="108"/>
                      <a:pt x="212" y="108"/>
                      <a:pt x="212" y="116"/>
                    </a:cubicBezTo>
                    <a:cubicBezTo>
                      <a:pt x="211" y="119"/>
                      <a:pt x="214" y="139"/>
                      <a:pt x="222" y="135"/>
                    </a:cubicBezTo>
                    <a:cubicBezTo>
                      <a:pt x="230" y="132"/>
                      <a:pt x="238" y="121"/>
                      <a:pt x="238" y="121"/>
                    </a:cubicBezTo>
                    <a:cubicBezTo>
                      <a:pt x="238" y="121"/>
                      <a:pt x="231" y="94"/>
                      <a:pt x="228" y="93"/>
                    </a:cubicBezTo>
                    <a:cubicBezTo>
                      <a:pt x="228" y="90"/>
                      <a:pt x="225" y="78"/>
                      <a:pt x="225" y="74"/>
                    </a:cubicBezTo>
                    <a:cubicBezTo>
                      <a:pt x="219" y="43"/>
                      <a:pt x="219" y="43"/>
                      <a:pt x="219" y="43"/>
                    </a:cubicBezTo>
                    <a:cubicBezTo>
                      <a:pt x="219" y="43"/>
                      <a:pt x="219" y="28"/>
                      <a:pt x="223" y="24"/>
                    </a:cubicBezTo>
                    <a:cubicBezTo>
                      <a:pt x="231" y="25"/>
                      <a:pt x="235" y="17"/>
                      <a:pt x="228" y="13"/>
                    </a:cubicBezTo>
                    <a:cubicBezTo>
                      <a:pt x="220" y="9"/>
                      <a:pt x="187" y="0"/>
                      <a:pt x="187" y="0"/>
                    </a:cubicBezTo>
                    <a:cubicBezTo>
                      <a:pt x="187" y="0"/>
                      <a:pt x="168" y="10"/>
                      <a:pt x="156" y="17"/>
                    </a:cubicBezTo>
                    <a:cubicBezTo>
                      <a:pt x="145" y="21"/>
                      <a:pt x="133" y="24"/>
                      <a:pt x="133" y="24"/>
                    </a:cubicBezTo>
                    <a:cubicBezTo>
                      <a:pt x="133" y="32"/>
                      <a:pt x="133" y="32"/>
                      <a:pt x="133" y="32"/>
                    </a:cubicBezTo>
                    <a:cubicBezTo>
                      <a:pt x="133" y="32"/>
                      <a:pt x="148" y="29"/>
                      <a:pt x="152" y="32"/>
                    </a:cubicBezTo>
                    <a:cubicBezTo>
                      <a:pt x="155" y="40"/>
                      <a:pt x="154" y="56"/>
                      <a:pt x="154" y="56"/>
                    </a:cubicBezTo>
                    <a:cubicBezTo>
                      <a:pt x="161" y="75"/>
                      <a:pt x="161" y="75"/>
                      <a:pt x="161" y="75"/>
                    </a:cubicBezTo>
                    <a:cubicBezTo>
                      <a:pt x="156" y="94"/>
                      <a:pt x="156" y="94"/>
                      <a:pt x="156" y="94"/>
                    </a:cubicBezTo>
                    <a:cubicBezTo>
                      <a:pt x="160" y="102"/>
                      <a:pt x="160" y="102"/>
                      <a:pt x="160" y="102"/>
                    </a:cubicBezTo>
                    <a:cubicBezTo>
                      <a:pt x="149" y="97"/>
                      <a:pt x="149" y="97"/>
                      <a:pt x="149" y="97"/>
                    </a:cubicBezTo>
                    <a:cubicBezTo>
                      <a:pt x="134" y="100"/>
                      <a:pt x="134" y="100"/>
                      <a:pt x="134" y="100"/>
                    </a:cubicBezTo>
                    <a:cubicBezTo>
                      <a:pt x="142" y="86"/>
                      <a:pt x="142" y="86"/>
                      <a:pt x="142" y="86"/>
                    </a:cubicBezTo>
                    <a:cubicBezTo>
                      <a:pt x="153" y="86"/>
                      <a:pt x="153" y="86"/>
                      <a:pt x="153" y="86"/>
                    </a:cubicBezTo>
                    <a:cubicBezTo>
                      <a:pt x="153" y="82"/>
                      <a:pt x="154" y="71"/>
                      <a:pt x="150" y="67"/>
                    </a:cubicBezTo>
                    <a:cubicBezTo>
                      <a:pt x="151" y="44"/>
                      <a:pt x="151" y="44"/>
                      <a:pt x="151" y="44"/>
                    </a:cubicBezTo>
                    <a:cubicBezTo>
                      <a:pt x="151" y="44"/>
                      <a:pt x="144" y="36"/>
                      <a:pt x="140" y="40"/>
                    </a:cubicBezTo>
                    <a:cubicBezTo>
                      <a:pt x="133" y="43"/>
                      <a:pt x="139" y="59"/>
                      <a:pt x="139" y="59"/>
                    </a:cubicBezTo>
                    <a:cubicBezTo>
                      <a:pt x="139" y="59"/>
                      <a:pt x="132" y="62"/>
                      <a:pt x="131" y="70"/>
                    </a:cubicBezTo>
                    <a:cubicBezTo>
                      <a:pt x="131" y="89"/>
                      <a:pt x="131" y="89"/>
                      <a:pt x="131" y="89"/>
                    </a:cubicBezTo>
                    <a:cubicBezTo>
                      <a:pt x="119" y="104"/>
                      <a:pt x="119" y="104"/>
                      <a:pt x="119" y="104"/>
                    </a:cubicBezTo>
                    <a:cubicBezTo>
                      <a:pt x="123" y="88"/>
                      <a:pt x="123" y="88"/>
                      <a:pt x="123" y="88"/>
                    </a:cubicBezTo>
                    <a:cubicBezTo>
                      <a:pt x="104" y="88"/>
                      <a:pt x="104" y="88"/>
                      <a:pt x="104" y="88"/>
                    </a:cubicBezTo>
                    <a:cubicBezTo>
                      <a:pt x="116" y="80"/>
                      <a:pt x="116" y="80"/>
                      <a:pt x="116" y="80"/>
                    </a:cubicBezTo>
                    <a:cubicBezTo>
                      <a:pt x="109" y="69"/>
                      <a:pt x="109" y="69"/>
                      <a:pt x="109" y="69"/>
                    </a:cubicBezTo>
                    <a:cubicBezTo>
                      <a:pt x="98" y="68"/>
                      <a:pt x="98" y="68"/>
                      <a:pt x="98" y="68"/>
                    </a:cubicBezTo>
                    <a:cubicBezTo>
                      <a:pt x="98" y="68"/>
                      <a:pt x="113" y="57"/>
                      <a:pt x="113" y="54"/>
                    </a:cubicBezTo>
                    <a:cubicBezTo>
                      <a:pt x="114" y="46"/>
                      <a:pt x="114" y="42"/>
                      <a:pt x="118" y="39"/>
                    </a:cubicBezTo>
                    <a:cubicBezTo>
                      <a:pt x="122" y="39"/>
                      <a:pt x="126" y="31"/>
                      <a:pt x="126" y="31"/>
                    </a:cubicBezTo>
                    <a:cubicBezTo>
                      <a:pt x="122" y="27"/>
                      <a:pt x="122" y="27"/>
                      <a:pt x="122" y="27"/>
                    </a:cubicBezTo>
                    <a:cubicBezTo>
                      <a:pt x="122" y="27"/>
                      <a:pt x="92" y="33"/>
                      <a:pt x="85" y="29"/>
                    </a:cubicBezTo>
                    <a:cubicBezTo>
                      <a:pt x="74" y="25"/>
                      <a:pt x="55" y="13"/>
                      <a:pt x="55" y="13"/>
                    </a:cubicBezTo>
                    <a:lnTo>
                      <a:pt x="59" y="2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89" name="Freeform 145">
                <a:extLst>
                  <a:ext uri="{FF2B5EF4-FFF2-40B4-BE49-F238E27FC236}">
                    <a16:creationId xmlns:a16="http://schemas.microsoft.com/office/drawing/2014/main" id="{ECC57B91-E387-4249-89D9-7C6E4A24D4D8}"/>
                  </a:ext>
                </a:extLst>
              </p:cNvPr>
              <p:cNvSpPr>
                <a:spLocks/>
              </p:cNvSpPr>
              <p:nvPr/>
            </p:nvSpPr>
            <p:spPr bwMode="gray">
              <a:xfrm>
                <a:off x="7458491" y="2956650"/>
                <a:ext cx="113625" cy="111207"/>
              </a:xfrm>
              <a:custGeom>
                <a:avLst/>
                <a:gdLst>
                  <a:gd name="T0" fmla="*/ 59 w 143"/>
                  <a:gd name="T1" fmla="*/ 123 h 140"/>
                  <a:gd name="T2" fmla="*/ 81 w 143"/>
                  <a:gd name="T3" fmla="*/ 136 h 140"/>
                  <a:gd name="T4" fmla="*/ 104 w 143"/>
                  <a:gd name="T5" fmla="*/ 125 h 140"/>
                  <a:gd name="T6" fmla="*/ 126 w 143"/>
                  <a:gd name="T7" fmla="*/ 130 h 140"/>
                  <a:gd name="T8" fmla="*/ 143 w 143"/>
                  <a:gd name="T9" fmla="*/ 97 h 140"/>
                  <a:gd name="T10" fmla="*/ 136 w 143"/>
                  <a:gd name="T11" fmla="*/ 81 h 140"/>
                  <a:gd name="T12" fmla="*/ 140 w 143"/>
                  <a:gd name="T13" fmla="*/ 77 h 140"/>
                  <a:gd name="T14" fmla="*/ 130 w 143"/>
                  <a:gd name="T15" fmla="*/ 46 h 140"/>
                  <a:gd name="T16" fmla="*/ 108 w 143"/>
                  <a:gd name="T17" fmla="*/ 45 h 140"/>
                  <a:gd name="T18" fmla="*/ 127 w 143"/>
                  <a:gd name="T19" fmla="*/ 38 h 140"/>
                  <a:gd name="T20" fmla="*/ 131 w 143"/>
                  <a:gd name="T21" fmla="*/ 23 h 140"/>
                  <a:gd name="T22" fmla="*/ 117 w 143"/>
                  <a:gd name="T23" fmla="*/ 0 h 140"/>
                  <a:gd name="T24" fmla="*/ 114 w 143"/>
                  <a:gd name="T25" fmla="*/ 3 h 140"/>
                  <a:gd name="T26" fmla="*/ 117 w 143"/>
                  <a:gd name="T27" fmla="*/ 19 h 140"/>
                  <a:gd name="T28" fmla="*/ 113 w 143"/>
                  <a:gd name="T29" fmla="*/ 22 h 140"/>
                  <a:gd name="T30" fmla="*/ 116 w 143"/>
                  <a:gd name="T31" fmla="*/ 30 h 140"/>
                  <a:gd name="T32" fmla="*/ 97 w 143"/>
                  <a:gd name="T33" fmla="*/ 45 h 140"/>
                  <a:gd name="T34" fmla="*/ 93 w 143"/>
                  <a:gd name="T35" fmla="*/ 37 h 140"/>
                  <a:gd name="T36" fmla="*/ 105 w 143"/>
                  <a:gd name="T37" fmla="*/ 26 h 140"/>
                  <a:gd name="T38" fmla="*/ 80 w 143"/>
                  <a:gd name="T39" fmla="*/ 2 h 140"/>
                  <a:gd name="T40" fmla="*/ 76 w 143"/>
                  <a:gd name="T41" fmla="*/ 9 h 140"/>
                  <a:gd name="T42" fmla="*/ 69 w 143"/>
                  <a:gd name="T43" fmla="*/ 1 h 140"/>
                  <a:gd name="T44" fmla="*/ 19 w 143"/>
                  <a:gd name="T45" fmla="*/ 22 h 140"/>
                  <a:gd name="T46" fmla="*/ 12 w 143"/>
                  <a:gd name="T47" fmla="*/ 14 h 140"/>
                  <a:gd name="T48" fmla="*/ 0 w 143"/>
                  <a:gd name="T49" fmla="*/ 25 h 140"/>
                  <a:gd name="T50" fmla="*/ 7 w 143"/>
                  <a:gd name="T51" fmla="*/ 33 h 140"/>
                  <a:gd name="T52" fmla="*/ 0 w 143"/>
                  <a:gd name="T53" fmla="*/ 32 h 140"/>
                  <a:gd name="T54" fmla="*/ 3 w 143"/>
                  <a:gd name="T55" fmla="*/ 44 h 140"/>
                  <a:gd name="T56" fmla="*/ 11 w 143"/>
                  <a:gd name="T57" fmla="*/ 44 h 140"/>
                  <a:gd name="T58" fmla="*/ 6 w 143"/>
                  <a:gd name="T59" fmla="*/ 56 h 140"/>
                  <a:gd name="T60" fmla="*/ 17 w 143"/>
                  <a:gd name="T61" fmla="*/ 60 h 140"/>
                  <a:gd name="T62" fmla="*/ 20 w 143"/>
                  <a:gd name="T63" fmla="*/ 87 h 140"/>
                  <a:gd name="T64" fmla="*/ 30 w 143"/>
                  <a:gd name="T65" fmla="*/ 114 h 140"/>
                  <a:gd name="T66" fmla="*/ 34 w 143"/>
                  <a:gd name="T67" fmla="*/ 114 h 140"/>
                  <a:gd name="T68" fmla="*/ 34 w 143"/>
                  <a:gd name="T69" fmla="*/ 99 h 140"/>
                  <a:gd name="T70" fmla="*/ 46 w 143"/>
                  <a:gd name="T71" fmla="*/ 100 h 140"/>
                  <a:gd name="T72" fmla="*/ 52 w 143"/>
                  <a:gd name="T73" fmla="*/ 111 h 140"/>
                  <a:gd name="T74" fmla="*/ 41 w 143"/>
                  <a:gd name="T75" fmla="*/ 118 h 140"/>
                  <a:gd name="T76" fmla="*/ 55 w 143"/>
                  <a:gd name="T77" fmla="*/ 127 h 140"/>
                  <a:gd name="T78" fmla="*/ 59 w 143"/>
                  <a:gd name="T79" fmla="*/ 12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140">
                    <a:moveTo>
                      <a:pt x="59" y="123"/>
                    </a:moveTo>
                    <a:cubicBezTo>
                      <a:pt x="59" y="123"/>
                      <a:pt x="63" y="131"/>
                      <a:pt x="81" y="136"/>
                    </a:cubicBezTo>
                    <a:cubicBezTo>
                      <a:pt x="100" y="140"/>
                      <a:pt x="104" y="125"/>
                      <a:pt x="104" y="125"/>
                    </a:cubicBezTo>
                    <a:cubicBezTo>
                      <a:pt x="104" y="125"/>
                      <a:pt x="122" y="138"/>
                      <a:pt x="126" y="130"/>
                    </a:cubicBezTo>
                    <a:cubicBezTo>
                      <a:pt x="134" y="119"/>
                      <a:pt x="143" y="97"/>
                      <a:pt x="143" y="97"/>
                    </a:cubicBezTo>
                    <a:cubicBezTo>
                      <a:pt x="143" y="97"/>
                      <a:pt x="132" y="88"/>
                      <a:pt x="136" y="81"/>
                    </a:cubicBezTo>
                    <a:cubicBezTo>
                      <a:pt x="136" y="77"/>
                      <a:pt x="140" y="77"/>
                      <a:pt x="140" y="77"/>
                    </a:cubicBezTo>
                    <a:cubicBezTo>
                      <a:pt x="130" y="46"/>
                      <a:pt x="130" y="46"/>
                      <a:pt x="130" y="46"/>
                    </a:cubicBezTo>
                    <a:cubicBezTo>
                      <a:pt x="108" y="45"/>
                      <a:pt x="108" y="45"/>
                      <a:pt x="108" y="45"/>
                    </a:cubicBezTo>
                    <a:cubicBezTo>
                      <a:pt x="115" y="42"/>
                      <a:pt x="123" y="42"/>
                      <a:pt x="127" y="38"/>
                    </a:cubicBezTo>
                    <a:cubicBezTo>
                      <a:pt x="131" y="31"/>
                      <a:pt x="135" y="31"/>
                      <a:pt x="131" y="23"/>
                    </a:cubicBezTo>
                    <a:cubicBezTo>
                      <a:pt x="124" y="15"/>
                      <a:pt x="117" y="0"/>
                      <a:pt x="117" y="0"/>
                    </a:cubicBezTo>
                    <a:cubicBezTo>
                      <a:pt x="114" y="3"/>
                      <a:pt x="114" y="3"/>
                      <a:pt x="114" y="3"/>
                    </a:cubicBezTo>
                    <a:cubicBezTo>
                      <a:pt x="117" y="19"/>
                      <a:pt x="117" y="19"/>
                      <a:pt x="117" y="19"/>
                    </a:cubicBezTo>
                    <a:cubicBezTo>
                      <a:pt x="113" y="22"/>
                      <a:pt x="113" y="22"/>
                      <a:pt x="113" y="22"/>
                    </a:cubicBezTo>
                    <a:cubicBezTo>
                      <a:pt x="116" y="30"/>
                      <a:pt x="116" y="30"/>
                      <a:pt x="116" y="30"/>
                    </a:cubicBezTo>
                    <a:cubicBezTo>
                      <a:pt x="97" y="45"/>
                      <a:pt x="97" y="45"/>
                      <a:pt x="97" y="45"/>
                    </a:cubicBezTo>
                    <a:cubicBezTo>
                      <a:pt x="93" y="37"/>
                      <a:pt x="93" y="37"/>
                      <a:pt x="93" y="37"/>
                    </a:cubicBezTo>
                    <a:cubicBezTo>
                      <a:pt x="105" y="26"/>
                      <a:pt x="105" y="26"/>
                      <a:pt x="105" y="26"/>
                    </a:cubicBezTo>
                    <a:cubicBezTo>
                      <a:pt x="80" y="2"/>
                      <a:pt x="80" y="2"/>
                      <a:pt x="80" y="2"/>
                    </a:cubicBezTo>
                    <a:cubicBezTo>
                      <a:pt x="76" y="9"/>
                      <a:pt x="76" y="9"/>
                      <a:pt x="76" y="9"/>
                    </a:cubicBezTo>
                    <a:cubicBezTo>
                      <a:pt x="69" y="1"/>
                      <a:pt x="69" y="1"/>
                      <a:pt x="69" y="1"/>
                    </a:cubicBezTo>
                    <a:cubicBezTo>
                      <a:pt x="19" y="22"/>
                      <a:pt x="19" y="22"/>
                      <a:pt x="19" y="22"/>
                    </a:cubicBezTo>
                    <a:cubicBezTo>
                      <a:pt x="12" y="14"/>
                      <a:pt x="12" y="14"/>
                      <a:pt x="12" y="14"/>
                    </a:cubicBezTo>
                    <a:cubicBezTo>
                      <a:pt x="0" y="25"/>
                      <a:pt x="0" y="25"/>
                      <a:pt x="0" y="25"/>
                    </a:cubicBezTo>
                    <a:cubicBezTo>
                      <a:pt x="7" y="33"/>
                      <a:pt x="7" y="33"/>
                      <a:pt x="7" y="33"/>
                    </a:cubicBezTo>
                    <a:cubicBezTo>
                      <a:pt x="0" y="32"/>
                      <a:pt x="0" y="32"/>
                      <a:pt x="0" y="32"/>
                    </a:cubicBezTo>
                    <a:cubicBezTo>
                      <a:pt x="3" y="44"/>
                      <a:pt x="3" y="44"/>
                      <a:pt x="3" y="44"/>
                    </a:cubicBezTo>
                    <a:cubicBezTo>
                      <a:pt x="11" y="44"/>
                      <a:pt x="11" y="44"/>
                      <a:pt x="11" y="44"/>
                    </a:cubicBezTo>
                    <a:cubicBezTo>
                      <a:pt x="6" y="56"/>
                      <a:pt x="6" y="56"/>
                      <a:pt x="6" y="56"/>
                    </a:cubicBezTo>
                    <a:cubicBezTo>
                      <a:pt x="17" y="60"/>
                      <a:pt x="17" y="60"/>
                      <a:pt x="17" y="60"/>
                    </a:cubicBezTo>
                    <a:cubicBezTo>
                      <a:pt x="17" y="60"/>
                      <a:pt x="13" y="83"/>
                      <a:pt x="20" y="87"/>
                    </a:cubicBezTo>
                    <a:cubicBezTo>
                      <a:pt x="27" y="91"/>
                      <a:pt x="30" y="114"/>
                      <a:pt x="30" y="114"/>
                    </a:cubicBezTo>
                    <a:cubicBezTo>
                      <a:pt x="34" y="114"/>
                      <a:pt x="34" y="114"/>
                      <a:pt x="34" y="114"/>
                    </a:cubicBezTo>
                    <a:cubicBezTo>
                      <a:pt x="34" y="99"/>
                      <a:pt x="34" y="99"/>
                      <a:pt x="34" y="99"/>
                    </a:cubicBezTo>
                    <a:cubicBezTo>
                      <a:pt x="46" y="100"/>
                      <a:pt x="46" y="100"/>
                      <a:pt x="46" y="100"/>
                    </a:cubicBezTo>
                    <a:cubicBezTo>
                      <a:pt x="52" y="111"/>
                      <a:pt x="52" y="111"/>
                      <a:pt x="52" y="111"/>
                    </a:cubicBezTo>
                    <a:cubicBezTo>
                      <a:pt x="41" y="118"/>
                      <a:pt x="41" y="118"/>
                      <a:pt x="41" y="118"/>
                    </a:cubicBezTo>
                    <a:cubicBezTo>
                      <a:pt x="55" y="127"/>
                      <a:pt x="55" y="127"/>
                      <a:pt x="55" y="127"/>
                    </a:cubicBezTo>
                    <a:lnTo>
                      <a:pt x="59" y="12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90" name="Freeform 149">
                <a:extLst>
                  <a:ext uri="{FF2B5EF4-FFF2-40B4-BE49-F238E27FC236}">
                    <a16:creationId xmlns:a16="http://schemas.microsoft.com/office/drawing/2014/main" id="{BE67BFA8-74D7-4431-8111-1F23E3374C1D}"/>
                  </a:ext>
                </a:extLst>
              </p:cNvPr>
              <p:cNvSpPr>
                <a:spLocks/>
              </p:cNvSpPr>
              <p:nvPr/>
            </p:nvSpPr>
            <p:spPr bwMode="gray">
              <a:xfrm>
                <a:off x="7666399" y="3079943"/>
                <a:ext cx="45934" cy="77362"/>
              </a:xfrm>
              <a:custGeom>
                <a:avLst/>
                <a:gdLst>
                  <a:gd name="T0" fmla="*/ 22 w 58"/>
                  <a:gd name="T1" fmla="*/ 12 h 97"/>
                  <a:gd name="T2" fmla="*/ 18 w 58"/>
                  <a:gd name="T3" fmla="*/ 4 h 97"/>
                  <a:gd name="T4" fmla="*/ 0 w 58"/>
                  <a:gd name="T5" fmla="*/ 4 h 97"/>
                  <a:gd name="T6" fmla="*/ 10 w 58"/>
                  <a:gd name="T7" fmla="*/ 31 h 97"/>
                  <a:gd name="T8" fmla="*/ 20 w 58"/>
                  <a:gd name="T9" fmla="*/ 50 h 97"/>
                  <a:gd name="T10" fmla="*/ 18 w 58"/>
                  <a:gd name="T11" fmla="*/ 96 h 97"/>
                  <a:gd name="T12" fmla="*/ 29 w 58"/>
                  <a:gd name="T13" fmla="*/ 97 h 97"/>
                  <a:gd name="T14" fmla="*/ 34 w 58"/>
                  <a:gd name="T15" fmla="*/ 70 h 97"/>
                  <a:gd name="T16" fmla="*/ 58 w 58"/>
                  <a:gd name="T17" fmla="*/ 29 h 97"/>
                  <a:gd name="T18" fmla="*/ 33 w 58"/>
                  <a:gd name="T19" fmla="*/ 9 h 97"/>
                  <a:gd name="T20" fmla="*/ 22 w 58"/>
                  <a:gd name="T21"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97">
                    <a:moveTo>
                      <a:pt x="22" y="12"/>
                    </a:moveTo>
                    <a:cubicBezTo>
                      <a:pt x="18" y="4"/>
                      <a:pt x="18" y="4"/>
                      <a:pt x="18" y="4"/>
                    </a:cubicBezTo>
                    <a:cubicBezTo>
                      <a:pt x="18" y="4"/>
                      <a:pt x="4" y="0"/>
                      <a:pt x="0" y="4"/>
                    </a:cubicBezTo>
                    <a:cubicBezTo>
                      <a:pt x="0" y="4"/>
                      <a:pt x="3" y="23"/>
                      <a:pt x="10" y="31"/>
                    </a:cubicBezTo>
                    <a:cubicBezTo>
                      <a:pt x="17" y="43"/>
                      <a:pt x="20" y="50"/>
                      <a:pt x="20" y="50"/>
                    </a:cubicBezTo>
                    <a:cubicBezTo>
                      <a:pt x="18" y="96"/>
                      <a:pt x="18" y="96"/>
                      <a:pt x="18" y="96"/>
                    </a:cubicBezTo>
                    <a:cubicBezTo>
                      <a:pt x="29" y="97"/>
                      <a:pt x="29" y="97"/>
                      <a:pt x="29" y="97"/>
                    </a:cubicBezTo>
                    <a:cubicBezTo>
                      <a:pt x="34" y="70"/>
                      <a:pt x="34" y="70"/>
                      <a:pt x="34" y="70"/>
                    </a:cubicBezTo>
                    <a:cubicBezTo>
                      <a:pt x="58" y="29"/>
                      <a:pt x="58" y="29"/>
                      <a:pt x="58" y="29"/>
                    </a:cubicBezTo>
                    <a:cubicBezTo>
                      <a:pt x="33" y="9"/>
                      <a:pt x="33" y="9"/>
                      <a:pt x="33" y="9"/>
                    </a:cubicBezTo>
                    <a:lnTo>
                      <a:pt x="22" y="1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91" name="Freeform 151">
                <a:extLst>
                  <a:ext uri="{FF2B5EF4-FFF2-40B4-BE49-F238E27FC236}">
                    <a16:creationId xmlns:a16="http://schemas.microsoft.com/office/drawing/2014/main" id="{50D879A2-7413-4911-9FF1-A453406EADD0}"/>
                  </a:ext>
                </a:extLst>
              </p:cNvPr>
              <p:cNvSpPr>
                <a:spLocks/>
              </p:cNvSpPr>
              <p:nvPr/>
            </p:nvSpPr>
            <p:spPr bwMode="gray">
              <a:xfrm>
                <a:off x="7581787" y="3079943"/>
                <a:ext cx="94285" cy="72526"/>
              </a:xfrm>
              <a:custGeom>
                <a:avLst/>
                <a:gdLst>
                  <a:gd name="T0" fmla="*/ 116 w 120"/>
                  <a:gd name="T1" fmla="*/ 43 h 90"/>
                  <a:gd name="T2" fmla="*/ 99 w 120"/>
                  <a:gd name="T3" fmla="*/ 16 h 90"/>
                  <a:gd name="T4" fmla="*/ 91 w 120"/>
                  <a:gd name="T5" fmla="*/ 15 h 90"/>
                  <a:gd name="T6" fmla="*/ 91 w 120"/>
                  <a:gd name="T7" fmla="*/ 27 h 90"/>
                  <a:gd name="T8" fmla="*/ 72 w 120"/>
                  <a:gd name="T9" fmla="*/ 33 h 90"/>
                  <a:gd name="T10" fmla="*/ 72 w 120"/>
                  <a:gd name="T11" fmla="*/ 26 h 90"/>
                  <a:gd name="T12" fmla="*/ 65 w 120"/>
                  <a:gd name="T13" fmla="*/ 22 h 90"/>
                  <a:gd name="T14" fmla="*/ 39 w 120"/>
                  <a:gd name="T15" fmla="*/ 5 h 90"/>
                  <a:gd name="T16" fmla="*/ 9 w 120"/>
                  <a:gd name="T17" fmla="*/ 15 h 90"/>
                  <a:gd name="T18" fmla="*/ 23 w 120"/>
                  <a:gd name="T19" fmla="*/ 31 h 90"/>
                  <a:gd name="T20" fmla="*/ 12 w 120"/>
                  <a:gd name="T21" fmla="*/ 38 h 90"/>
                  <a:gd name="T22" fmla="*/ 4 w 120"/>
                  <a:gd name="T23" fmla="*/ 34 h 90"/>
                  <a:gd name="T24" fmla="*/ 5 w 120"/>
                  <a:gd name="T25" fmla="*/ 26 h 90"/>
                  <a:gd name="T26" fmla="*/ 1 w 120"/>
                  <a:gd name="T27" fmla="*/ 30 h 90"/>
                  <a:gd name="T28" fmla="*/ 0 w 120"/>
                  <a:gd name="T29" fmla="*/ 45 h 90"/>
                  <a:gd name="T30" fmla="*/ 48 w 120"/>
                  <a:gd name="T31" fmla="*/ 63 h 90"/>
                  <a:gd name="T32" fmla="*/ 55 w 120"/>
                  <a:gd name="T33" fmla="*/ 75 h 90"/>
                  <a:gd name="T34" fmla="*/ 65 w 120"/>
                  <a:gd name="T35" fmla="*/ 90 h 90"/>
                  <a:gd name="T36" fmla="*/ 73 w 120"/>
                  <a:gd name="T37" fmla="*/ 87 h 90"/>
                  <a:gd name="T38" fmla="*/ 73 w 120"/>
                  <a:gd name="T39" fmla="*/ 79 h 90"/>
                  <a:gd name="T40" fmla="*/ 85 w 120"/>
                  <a:gd name="T41" fmla="*/ 76 h 90"/>
                  <a:gd name="T42" fmla="*/ 115 w 120"/>
                  <a:gd name="T43" fmla="*/ 74 h 90"/>
                  <a:gd name="T44" fmla="*/ 119 w 120"/>
                  <a:gd name="T45" fmla="*/ 66 h 90"/>
                  <a:gd name="T46" fmla="*/ 116 w 120"/>
                  <a:gd name="T47" fmla="*/ 58 h 90"/>
                  <a:gd name="T48" fmla="*/ 116 w 120"/>
                  <a:gd name="T49"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 h="90">
                    <a:moveTo>
                      <a:pt x="116" y="43"/>
                    </a:moveTo>
                    <a:cubicBezTo>
                      <a:pt x="113" y="35"/>
                      <a:pt x="99" y="16"/>
                      <a:pt x="99" y="16"/>
                    </a:cubicBezTo>
                    <a:cubicBezTo>
                      <a:pt x="91" y="15"/>
                      <a:pt x="91" y="15"/>
                      <a:pt x="91" y="15"/>
                    </a:cubicBezTo>
                    <a:cubicBezTo>
                      <a:pt x="91" y="27"/>
                      <a:pt x="91" y="27"/>
                      <a:pt x="91" y="27"/>
                    </a:cubicBezTo>
                    <a:cubicBezTo>
                      <a:pt x="72" y="33"/>
                      <a:pt x="72" y="33"/>
                      <a:pt x="72" y="33"/>
                    </a:cubicBezTo>
                    <a:cubicBezTo>
                      <a:pt x="72" y="26"/>
                      <a:pt x="72" y="26"/>
                      <a:pt x="72" y="26"/>
                    </a:cubicBezTo>
                    <a:cubicBezTo>
                      <a:pt x="65" y="22"/>
                      <a:pt x="65" y="22"/>
                      <a:pt x="65" y="22"/>
                    </a:cubicBezTo>
                    <a:cubicBezTo>
                      <a:pt x="65" y="22"/>
                      <a:pt x="62" y="6"/>
                      <a:pt x="39" y="5"/>
                    </a:cubicBezTo>
                    <a:cubicBezTo>
                      <a:pt x="17" y="0"/>
                      <a:pt x="9" y="15"/>
                      <a:pt x="9" y="15"/>
                    </a:cubicBezTo>
                    <a:cubicBezTo>
                      <a:pt x="23" y="31"/>
                      <a:pt x="23" y="31"/>
                      <a:pt x="23" y="31"/>
                    </a:cubicBezTo>
                    <a:cubicBezTo>
                      <a:pt x="12" y="38"/>
                      <a:pt x="12" y="38"/>
                      <a:pt x="12" y="38"/>
                    </a:cubicBezTo>
                    <a:cubicBezTo>
                      <a:pt x="4" y="34"/>
                      <a:pt x="4" y="34"/>
                      <a:pt x="4" y="34"/>
                    </a:cubicBezTo>
                    <a:cubicBezTo>
                      <a:pt x="5" y="26"/>
                      <a:pt x="5" y="26"/>
                      <a:pt x="5" y="26"/>
                    </a:cubicBezTo>
                    <a:cubicBezTo>
                      <a:pt x="1" y="30"/>
                      <a:pt x="1" y="30"/>
                      <a:pt x="1" y="30"/>
                    </a:cubicBezTo>
                    <a:cubicBezTo>
                      <a:pt x="0" y="45"/>
                      <a:pt x="0" y="45"/>
                      <a:pt x="0" y="45"/>
                    </a:cubicBezTo>
                    <a:cubicBezTo>
                      <a:pt x="48" y="63"/>
                      <a:pt x="48" y="63"/>
                      <a:pt x="48" y="63"/>
                    </a:cubicBezTo>
                    <a:cubicBezTo>
                      <a:pt x="48" y="63"/>
                      <a:pt x="51" y="71"/>
                      <a:pt x="55" y="75"/>
                    </a:cubicBezTo>
                    <a:cubicBezTo>
                      <a:pt x="55" y="82"/>
                      <a:pt x="65" y="90"/>
                      <a:pt x="65" y="90"/>
                    </a:cubicBezTo>
                    <a:cubicBezTo>
                      <a:pt x="73" y="87"/>
                      <a:pt x="73" y="87"/>
                      <a:pt x="73" y="87"/>
                    </a:cubicBezTo>
                    <a:cubicBezTo>
                      <a:pt x="73" y="79"/>
                      <a:pt x="73" y="79"/>
                      <a:pt x="73" y="79"/>
                    </a:cubicBezTo>
                    <a:cubicBezTo>
                      <a:pt x="73" y="79"/>
                      <a:pt x="77" y="76"/>
                      <a:pt x="85" y="76"/>
                    </a:cubicBezTo>
                    <a:cubicBezTo>
                      <a:pt x="92" y="76"/>
                      <a:pt x="115" y="74"/>
                      <a:pt x="115" y="74"/>
                    </a:cubicBezTo>
                    <a:cubicBezTo>
                      <a:pt x="119" y="66"/>
                      <a:pt x="119" y="66"/>
                      <a:pt x="119" y="66"/>
                    </a:cubicBezTo>
                    <a:cubicBezTo>
                      <a:pt x="116" y="58"/>
                      <a:pt x="116" y="58"/>
                      <a:pt x="116" y="58"/>
                    </a:cubicBezTo>
                    <a:cubicBezTo>
                      <a:pt x="116" y="58"/>
                      <a:pt x="120" y="51"/>
                      <a:pt x="116" y="4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sp>
            <p:nvSpPr>
              <p:cNvPr id="192" name="Freeform 156">
                <a:extLst>
                  <a:ext uri="{FF2B5EF4-FFF2-40B4-BE49-F238E27FC236}">
                    <a16:creationId xmlns:a16="http://schemas.microsoft.com/office/drawing/2014/main" id="{BB803229-697F-4D68-BDE4-9749ABE91F34}"/>
                  </a:ext>
                </a:extLst>
              </p:cNvPr>
              <p:cNvSpPr>
                <a:spLocks/>
              </p:cNvSpPr>
              <p:nvPr/>
            </p:nvSpPr>
            <p:spPr bwMode="gray">
              <a:xfrm>
                <a:off x="7286846" y="2688300"/>
                <a:ext cx="309445" cy="413401"/>
              </a:xfrm>
              <a:custGeom>
                <a:avLst/>
                <a:gdLst>
                  <a:gd name="T0" fmla="*/ 148 w 386"/>
                  <a:gd name="T1" fmla="*/ 510 h 513"/>
                  <a:gd name="T2" fmla="*/ 168 w 386"/>
                  <a:gd name="T3" fmla="*/ 500 h 513"/>
                  <a:gd name="T4" fmla="*/ 194 w 386"/>
                  <a:gd name="T5" fmla="*/ 501 h 513"/>
                  <a:gd name="T6" fmla="*/ 209 w 386"/>
                  <a:gd name="T7" fmla="*/ 494 h 513"/>
                  <a:gd name="T8" fmla="*/ 169 w 386"/>
                  <a:gd name="T9" fmla="*/ 462 h 513"/>
                  <a:gd name="T10" fmla="*/ 178 w 386"/>
                  <a:gd name="T11" fmla="*/ 443 h 513"/>
                  <a:gd name="T12" fmla="*/ 206 w 386"/>
                  <a:gd name="T13" fmla="*/ 406 h 513"/>
                  <a:gd name="T14" fmla="*/ 199 w 386"/>
                  <a:gd name="T15" fmla="*/ 387 h 513"/>
                  <a:gd name="T16" fmla="*/ 185 w 386"/>
                  <a:gd name="T17" fmla="*/ 355 h 513"/>
                  <a:gd name="T18" fmla="*/ 220 w 386"/>
                  <a:gd name="T19" fmla="*/ 326 h 513"/>
                  <a:gd name="T20" fmla="*/ 210 w 386"/>
                  <a:gd name="T21" fmla="*/ 307 h 513"/>
                  <a:gd name="T22" fmla="*/ 260 w 386"/>
                  <a:gd name="T23" fmla="*/ 286 h 513"/>
                  <a:gd name="T24" fmla="*/ 260 w 386"/>
                  <a:gd name="T25" fmla="*/ 271 h 513"/>
                  <a:gd name="T26" fmla="*/ 282 w 386"/>
                  <a:gd name="T27" fmla="*/ 280 h 513"/>
                  <a:gd name="T28" fmla="*/ 296 w 386"/>
                  <a:gd name="T29" fmla="*/ 234 h 513"/>
                  <a:gd name="T30" fmla="*/ 324 w 386"/>
                  <a:gd name="T31" fmla="*/ 190 h 513"/>
                  <a:gd name="T32" fmla="*/ 327 w 386"/>
                  <a:gd name="T33" fmla="*/ 209 h 513"/>
                  <a:gd name="T34" fmla="*/ 334 w 386"/>
                  <a:gd name="T35" fmla="*/ 209 h 513"/>
                  <a:gd name="T36" fmla="*/ 345 w 386"/>
                  <a:gd name="T37" fmla="*/ 218 h 513"/>
                  <a:gd name="T38" fmla="*/ 369 w 386"/>
                  <a:gd name="T39" fmla="*/ 192 h 513"/>
                  <a:gd name="T40" fmla="*/ 382 w 386"/>
                  <a:gd name="T41" fmla="*/ 154 h 513"/>
                  <a:gd name="T42" fmla="*/ 372 w 386"/>
                  <a:gd name="T43" fmla="*/ 123 h 513"/>
                  <a:gd name="T44" fmla="*/ 309 w 386"/>
                  <a:gd name="T45" fmla="*/ 109 h 513"/>
                  <a:gd name="T46" fmla="*/ 294 w 386"/>
                  <a:gd name="T47" fmla="*/ 112 h 513"/>
                  <a:gd name="T48" fmla="*/ 317 w 386"/>
                  <a:gd name="T49" fmla="*/ 90 h 513"/>
                  <a:gd name="T50" fmla="*/ 311 w 386"/>
                  <a:gd name="T51" fmla="*/ 67 h 513"/>
                  <a:gd name="T52" fmla="*/ 298 w 386"/>
                  <a:gd name="T53" fmla="*/ 20 h 513"/>
                  <a:gd name="T54" fmla="*/ 239 w 386"/>
                  <a:gd name="T55" fmla="*/ 2 h 513"/>
                  <a:gd name="T56" fmla="*/ 216 w 386"/>
                  <a:gd name="T57" fmla="*/ 9 h 513"/>
                  <a:gd name="T58" fmla="*/ 169 w 386"/>
                  <a:gd name="T59" fmla="*/ 60 h 513"/>
                  <a:gd name="T60" fmla="*/ 168 w 386"/>
                  <a:gd name="T61" fmla="*/ 79 h 513"/>
                  <a:gd name="T62" fmla="*/ 189 w 386"/>
                  <a:gd name="T63" fmla="*/ 107 h 513"/>
                  <a:gd name="T64" fmla="*/ 175 w 386"/>
                  <a:gd name="T65" fmla="*/ 95 h 513"/>
                  <a:gd name="T66" fmla="*/ 152 w 386"/>
                  <a:gd name="T67" fmla="*/ 105 h 513"/>
                  <a:gd name="T68" fmla="*/ 161 w 386"/>
                  <a:gd name="T69" fmla="*/ 75 h 513"/>
                  <a:gd name="T70" fmla="*/ 124 w 386"/>
                  <a:gd name="T71" fmla="*/ 69 h 513"/>
                  <a:gd name="T72" fmla="*/ 96 w 386"/>
                  <a:gd name="T73" fmla="*/ 99 h 513"/>
                  <a:gd name="T74" fmla="*/ 81 w 386"/>
                  <a:gd name="T75" fmla="*/ 102 h 513"/>
                  <a:gd name="T76" fmla="*/ 42 w 386"/>
                  <a:gd name="T77" fmla="*/ 65 h 513"/>
                  <a:gd name="T78" fmla="*/ 20 w 386"/>
                  <a:gd name="T79" fmla="*/ 133 h 513"/>
                  <a:gd name="T80" fmla="*/ 34 w 386"/>
                  <a:gd name="T81" fmla="*/ 157 h 513"/>
                  <a:gd name="T82" fmla="*/ 18 w 386"/>
                  <a:gd name="T83" fmla="*/ 171 h 513"/>
                  <a:gd name="T84" fmla="*/ 25 w 386"/>
                  <a:gd name="T85" fmla="*/ 187 h 513"/>
                  <a:gd name="T86" fmla="*/ 8 w 386"/>
                  <a:gd name="T87" fmla="*/ 221 h 513"/>
                  <a:gd name="T88" fmla="*/ 35 w 386"/>
                  <a:gd name="T89" fmla="*/ 210 h 513"/>
                  <a:gd name="T90" fmla="*/ 25 w 386"/>
                  <a:gd name="T91" fmla="*/ 260 h 513"/>
                  <a:gd name="T92" fmla="*/ 17 w 386"/>
                  <a:gd name="T93" fmla="*/ 271 h 513"/>
                  <a:gd name="T94" fmla="*/ 0 w 386"/>
                  <a:gd name="T95" fmla="*/ 327 h 513"/>
                  <a:gd name="T96" fmla="*/ 19 w 386"/>
                  <a:gd name="T97" fmla="*/ 321 h 513"/>
                  <a:gd name="T98" fmla="*/ 51 w 386"/>
                  <a:gd name="T99" fmla="*/ 357 h 513"/>
                  <a:gd name="T100" fmla="*/ 67 w 386"/>
                  <a:gd name="T101" fmla="*/ 399 h 513"/>
                  <a:gd name="T102" fmla="*/ 64 w 386"/>
                  <a:gd name="T103" fmla="*/ 472 h 513"/>
                  <a:gd name="T104" fmla="*/ 71 w 386"/>
                  <a:gd name="T105" fmla="*/ 48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6" h="513">
                    <a:moveTo>
                      <a:pt x="71" y="484"/>
                    </a:moveTo>
                    <a:cubicBezTo>
                      <a:pt x="94" y="481"/>
                      <a:pt x="108" y="489"/>
                      <a:pt x="130" y="494"/>
                    </a:cubicBezTo>
                    <a:cubicBezTo>
                      <a:pt x="138" y="495"/>
                      <a:pt x="133" y="513"/>
                      <a:pt x="148" y="510"/>
                    </a:cubicBezTo>
                    <a:cubicBezTo>
                      <a:pt x="156" y="503"/>
                      <a:pt x="160" y="492"/>
                      <a:pt x="163" y="511"/>
                    </a:cubicBezTo>
                    <a:cubicBezTo>
                      <a:pt x="163" y="511"/>
                      <a:pt x="163" y="507"/>
                      <a:pt x="167" y="507"/>
                    </a:cubicBezTo>
                    <a:cubicBezTo>
                      <a:pt x="168" y="500"/>
                      <a:pt x="168" y="500"/>
                      <a:pt x="168" y="500"/>
                    </a:cubicBezTo>
                    <a:cubicBezTo>
                      <a:pt x="183" y="493"/>
                      <a:pt x="183" y="493"/>
                      <a:pt x="183" y="493"/>
                    </a:cubicBezTo>
                    <a:cubicBezTo>
                      <a:pt x="183" y="493"/>
                      <a:pt x="191" y="486"/>
                      <a:pt x="194" y="486"/>
                    </a:cubicBezTo>
                    <a:cubicBezTo>
                      <a:pt x="198" y="486"/>
                      <a:pt x="194" y="497"/>
                      <a:pt x="194" y="501"/>
                    </a:cubicBezTo>
                    <a:cubicBezTo>
                      <a:pt x="194" y="505"/>
                      <a:pt x="201" y="509"/>
                      <a:pt x="208" y="509"/>
                    </a:cubicBezTo>
                    <a:cubicBezTo>
                      <a:pt x="212" y="506"/>
                      <a:pt x="205" y="502"/>
                      <a:pt x="201" y="498"/>
                    </a:cubicBezTo>
                    <a:cubicBezTo>
                      <a:pt x="202" y="494"/>
                      <a:pt x="209" y="494"/>
                      <a:pt x="209" y="494"/>
                    </a:cubicBezTo>
                    <a:cubicBezTo>
                      <a:pt x="202" y="475"/>
                      <a:pt x="202" y="475"/>
                      <a:pt x="202" y="475"/>
                    </a:cubicBezTo>
                    <a:cubicBezTo>
                      <a:pt x="181" y="458"/>
                      <a:pt x="181" y="458"/>
                      <a:pt x="181" y="458"/>
                    </a:cubicBezTo>
                    <a:cubicBezTo>
                      <a:pt x="169" y="462"/>
                      <a:pt x="169" y="462"/>
                      <a:pt x="169" y="462"/>
                    </a:cubicBezTo>
                    <a:cubicBezTo>
                      <a:pt x="169" y="462"/>
                      <a:pt x="177" y="454"/>
                      <a:pt x="181" y="455"/>
                    </a:cubicBezTo>
                    <a:cubicBezTo>
                      <a:pt x="185" y="451"/>
                      <a:pt x="181" y="443"/>
                      <a:pt x="181" y="443"/>
                    </a:cubicBezTo>
                    <a:cubicBezTo>
                      <a:pt x="178" y="443"/>
                      <a:pt x="178" y="443"/>
                      <a:pt x="178" y="443"/>
                    </a:cubicBezTo>
                    <a:cubicBezTo>
                      <a:pt x="193" y="428"/>
                      <a:pt x="193" y="428"/>
                      <a:pt x="193" y="428"/>
                    </a:cubicBezTo>
                    <a:cubicBezTo>
                      <a:pt x="193" y="428"/>
                      <a:pt x="201" y="429"/>
                      <a:pt x="205" y="425"/>
                    </a:cubicBezTo>
                    <a:cubicBezTo>
                      <a:pt x="209" y="421"/>
                      <a:pt x="206" y="406"/>
                      <a:pt x="206" y="406"/>
                    </a:cubicBezTo>
                    <a:cubicBezTo>
                      <a:pt x="198" y="409"/>
                      <a:pt x="198" y="409"/>
                      <a:pt x="198" y="409"/>
                    </a:cubicBezTo>
                    <a:cubicBezTo>
                      <a:pt x="206" y="406"/>
                      <a:pt x="206" y="406"/>
                      <a:pt x="206" y="406"/>
                    </a:cubicBezTo>
                    <a:cubicBezTo>
                      <a:pt x="206" y="406"/>
                      <a:pt x="199" y="390"/>
                      <a:pt x="199" y="387"/>
                    </a:cubicBezTo>
                    <a:cubicBezTo>
                      <a:pt x="199" y="379"/>
                      <a:pt x="207" y="368"/>
                      <a:pt x="207" y="368"/>
                    </a:cubicBezTo>
                    <a:cubicBezTo>
                      <a:pt x="204" y="356"/>
                      <a:pt x="204" y="356"/>
                      <a:pt x="204" y="356"/>
                    </a:cubicBezTo>
                    <a:cubicBezTo>
                      <a:pt x="204" y="356"/>
                      <a:pt x="185" y="359"/>
                      <a:pt x="185" y="355"/>
                    </a:cubicBezTo>
                    <a:cubicBezTo>
                      <a:pt x="189" y="352"/>
                      <a:pt x="208" y="349"/>
                      <a:pt x="208" y="349"/>
                    </a:cubicBezTo>
                    <a:cubicBezTo>
                      <a:pt x="235" y="327"/>
                      <a:pt x="235" y="327"/>
                      <a:pt x="235" y="327"/>
                    </a:cubicBezTo>
                    <a:cubicBezTo>
                      <a:pt x="220" y="326"/>
                      <a:pt x="220" y="326"/>
                      <a:pt x="220" y="326"/>
                    </a:cubicBezTo>
                    <a:cubicBezTo>
                      <a:pt x="220" y="326"/>
                      <a:pt x="213" y="315"/>
                      <a:pt x="210" y="314"/>
                    </a:cubicBezTo>
                    <a:cubicBezTo>
                      <a:pt x="199" y="310"/>
                      <a:pt x="199" y="310"/>
                      <a:pt x="199" y="310"/>
                    </a:cubicBezTo>
                    <a:cubicBezTo>
                      <a:pt x="199" y="310"/>
                      <a:pt x="203" y="306"/>
                      <a:pt x="210" y="307"/>
                    </a:cubicBezTo>
                    <a:cubicBezTo>
                      <a:pt x="214" y="307"/>
                      <a:pt x="228" y="319"/>
                      <a:pt x="240" y="316"/>
                    </a:cubicBezTo>
                    <a:cubicBezTo>
                      <a:pt x="251" y="313"/>
                      <a:pt x="259" y="298"/>
                      <a:pt x="259" y="298"/>
                    </a:cubicBezTo>
                    <a:cubicBezTo>
                      <a:pt x="260" y="286"/>
                      <a:pt x="260" y="286"/>
                      <a:pt x="260" y="286"/>
                    </a:cubicBezTo>
                    <a:cubicBezTo>
                      <a:pt x="260" y="282"/>
                      <a:pt x="238" y="274"/>
                      <a:pt x="238" y="274"/>
                    </a:cubicBezTo>
                    <a:cubicBezTo>
                      <a:pt x="238" y="270"/>
                      <a:pt x="249" y="274"/>
                      <a:pt x="249" y="274"/>
                    </a:cubicBezTo>
                    <a:cubicBezTo>
                      <a:pt x="260" y="271"/>
                      <a:pt x="260" y="271"/>
                      <a:pt x="260" y="271"/>
                    </a:cubicBezTo>
                    <a:cubicBezTo>
                      <a:pt x="275" y="272"/>
                      <a:pt x="275" y="272"/>
                      <a:pt x="275" y="272"/>
                    </a:cubicBezTo>
                    <a:cubicBezTo>
                      <a:pt x="279" y="279"/>
                      <a:pt x="279" y="279"/>
                      <a:pt x="279" y="279"/>
                    </a:cubicBezTo>
                    <a:cubicBezTo>
                      <a:pt x="282" y="280"/>
                      <a:pt x="282" y="280"/>
                      <a:pt x="282" y="280"/>
                    </a:cubicBezTo>
                    <a:cubicBezTo>
                      <a:pt x="282" y="280"/>
                      <a:pt x="287" y="268"/>
                      <a:pt x="287" y="265"/>
                    </a:cubicBezTo>
                    <a:cubicBezTo>
                      <a:pt x="291" y="261"/>
                      <a:pt x="295" y="257"/>
                      <a:pt x="295" y="257"/>
                    </a:cubicBezTo>
                    <a:cubicBezTo>
                      <a:pt x="296" y="234"/>
                      <a:pt x="296" y="234"/>
                      <a:pt x="296" y="234"/>
                    </a:cubicBezTo>
                    <a:cubicBezTo>
                      <a:pt x="296" y="231"/>
                      <a:pt x="289" y="215"/>
                      <a:pt x="289" y="211"/>
                    </a:cubicBezTo>
                    <a:cubicBezTo>
                      <a:pt x="289" y="207"/>
                      <a:pt x="313" y="182"/>
                      <a:pt x="321" y="182"/>
                    </a:cubicBezTo>
                    <a:cubicBezTo>
                      <a:pt x="324" y="182"/>
                      <a:pt x="324" y="190"/>
                      <a:pt x="324" y="190"/>
                    </a:cubicBezTo>
                    <a:cubicBezTo>
                      <a:pt x="312" y="205"/>
                      <a:pt x="312" y="205"/>
                      <a:pt x="312" y="205"/>
                    </a:cubicBezTo>
                    <a:cubicBezTo>
                      <a:pt x="312" y="212"/>
                      <a:pt x="312" y="212"/>
                      <a:pt x="312" y="212"/>
                    </a:cubicBezTo>
                    <a:cubicBezTo>
                      <a:pt x="312" y="212"/>
                      <a:pt x="323" y="209"/>
                      <a:pt x="327" y="209"/>
                    </a:cubicBezTo>
                    <a:cubicBezTo>
                      <a:pt x="330" y="213"/>
                      <a:pt x="326" y="217"/>
                      <a:pt x="323" y="220"/>
                    </a:cubicBezTo>
                    <a:cubicBezTo>
                      <a:pt x="319" y="220"/>
                      <a:pt x="330" y="225"/>
                      <a:pt x="334" y="225"/>
                    </a:cubicBezTo>
                    <a:cubicBezTo>
                      <a:pt x="337" y="221"/>
                      <a:pt x="334" y="209"/>
                      <a:pt x="334" y="209"/>
                    </a:cubicBezTo>
                    <a:cubicBezTo>
                      <a:pt x="334" y="209"/>
                      <a:pt x="339" y="198"/>
                      <a:pt x="342" y="198"/>
                    </a:cubicBezTo>
                    <a:cubicBezTo>
                      <a:pt x="346" y="199"/>
                      <a:pt x="349" y="206"/>
                      <a:pt x="346" y="206"/>
                    </a:cubicBezTo>
                    <a:cubicBezTo>
                      <a:pt x="342" y="210"/>
                      <a:pt x="342" y="214"/>
                      <a:pt x="345" y="218"/>
                    </a:cubicBezTo>
                    <a:cubicBezTo>
                      <a:pt x="349" y="218"/>
                      <a:pt x="357" y="214"/>
                      <a:pt x="357" y="214"/>
                    </a:cubicBezTo>
                    <a:cubicBezTo>
                      <a:pt x="357" y="203"/>
                      <a:pt x="357" y="203"/>
                      <a:pt x="357" y="203"/>
                    </a:cubicBezTo>
                    <a:cubicBezTo>
                      <a:pt x="369" y="192"/>
                      <a:pt x="369" y="192"/>
                      <a:pt x="369" y="192"/>
                    </a:cubicBezTo>
                    <a:cubicBezTo>
                      <a:pt x="369" y="188"/>
                      <a:pt x="369" y="188"/>
                      <a:pt x="369" y="188"/>
                    </a:cubicBezTo>
                    <a:cubicBezTo>
                      <a:pt x="385" y="174"/>
                      <a:pt x="385" y="174"/>
                      <a:pt x="385" y="174"/>
                    </a:cubicBezTo>
                    <a:cubicBezTo>
                      <a:pt x="382" y="154"/>
                      <a:pt x="382" y="154"/>
                      <a:pt x="382" y="154"/>
                    </a:cubicBezTo>
                    <a:cubicBezTo>
                      <a:pt x="386" y="151"/>
                      <a:pt x="386" y="151"/>
                      <a:pt x="386" y="151"/>
                    </a:cubicBezTo>
                    <a:cubicBezTo>
                      <a:pt x="386" y="139"/>
                      <a:pt x="386" y="139"/>
                      <a:pt x="386" y="139"/>
                    </a:cubicBezTo>
                    <a:cubicBezTo>
                      <a:pt x="386" y="132"/>
                      <a:pt x="372" y="123"/>
                      <a:pt x="372" y="123"/>
                    </a:cubicBezTo>
                    <a:cubicBezTo>
                      <a:pt x="330" y="129"/>
                      <a:pt x="330" y="129"/>
                      <a:pt x="330" y="129"/>
                    </a:cubicBezTo>
                    <a:cubicBezTo>
                      <a:pt x="316" y="121"/>
                      <a:pt x="316" y="121"/>
                      <a:pt x="316" y="121"/>
                    </a:cubicBezTo>
                    <a:cubicBezTo>
                      <a:pt x="316" y="121"/>
                      <a:pt x="313" y="109"/>
                      <a:pt x="309" y="109"/>
                    </a:cubicBezTo>
                    <a:cubicBezTo>
                      <a:pt x="305" y="105"/>
                      <a:pt x="298" y="112"/>
                      <a:pt x="298" y="112"/>
                    </a:cubicBezTo>
                    <a:cubicBezTo>
                      <a:pt x="297" y="120"/>
                      <a:pt x="297" y="120"/>
                      <a:pt x="297" y="120"/>
                    </a:cubicBezTo>
                    <a:cubicBezTo>
                      <a:pt x="294" y="112"/>
                      <a:pt x="294" y="112"/>
                      <a:pt x="294" y="112"/>
                    </a:cubicBezTo>
                    <a:cubicBezTo>
                      <a:pt x="306" y="101"/>
                      <a:pt x="306" y="101"/>
                      <a:pt x="306" y="101"/>
                    </a:cubicBezTo>
                    <a:cubicBezTo>
                      <a:pt x="309" y="101"/>
                      <a:pt x="309" y="101"/>
                      <a:pt x="309" y="101"/>
                    </a:cubicBezTo>
                    <a:cubicBezTo>
                      <a:pt x="317" y="90"/>
                      <a:pt x="317" y="90"/>
                      <a:pt x="317" y="90"/>
                    </a:cubicBezTo>
                    <a:cubicBezTo>
                      <a:pt x="310" y="86"/>
                      <a:pt x="310" y="86"/>
                      <a:pt x="310" y="86"/>
                    </a:cubicBezTo>
                    <a:cubicBezTo>
                      <a:pt x="314" y="75"/>
                      <a:pt x="314" y="75"/>
                      <a:pt x="314" y="75"/>
                    </a:cubicBezTo>
                    <a:cubicBezTo>
                      <a:pt x="311" y="67"/>
                      <a:pt x="311" y="67"/>
                      <a:pt x="311" y="67"/>
                    </a:cubicBezTo>
                    <a:cubicBezTo>
                      <a:pt x="309" y="36"/>
                      <a:pt x="309" y="36"/>
                      <a:pt x="309" y="36"/>
                    </a:cubicBezTo>
                    <a:cubicBezTo>
                      <a:pt x="313" y="25"/>
                      <a:pt x="313" y="25"/>
                      <a:pt x="313" y="25"/>
                    </a:cubicBezTo>
                    <a:cubicBezTo>
                      <a:pt x="313" y="21"/>
                      <a:pt x="298" y="20"/>
                      <a:pt x="298" y="20"/>
                    </a:cubicBezTo>
                    <a:cubicBezTo>
                      <a:pt x="277" y="0"/>
                      <a:pt x="277" y="0"/>
                      <a:pt x="277" y="0"/>
                    </a:cubicBezTo>
                    <a:cubicBezTo>
                      <a:pt x="269" y="0"/>
                      <a:pt x="269" y="0"/>
                      <a:pt x="269" y="0"/>
                    </a:cubicBezTo>
                    <a:cubicBezTo>
                      <a:pt x="239" y="2"/>
                      <a:pt x="239" y="2"/>
                      <a:pt x="239" y="2"/>
                    </a:cubicBezTo>
                    <a:cubicBezTo>
                      <a:pt x="239" y="2"/>
                      <a:pt x="227" y="9"/>
                      <a:pt x="227" y="13"/>
                    </a:cubicBezTo>
                    <a:cubicBezTo>
                      <a:pt x="223" y="17"/>
                      <a:pt x="216" y="24"/>
                      <a:pt x="212" y="20"/>
                    </a:cubicBezTo>
                    <a:cubicBezTo>
                      <a:pt x="212" y="16"/>
                      <a:pt x="220" y="13"/>
                      <a:pt x="216" y="9"/>
                    </a:cubicBezTo>
                    <a:cubicBezTo>
                      <a:pt x="217" y="1"/>
                      <a:pt x="186" y="7"/>
                      <a:pt x="186" y="7"/>
                    </a:cubicBezTo>
                    <a:cubicBezTo>
                      <a:pt x="167" y="29"/>
                      <a:pt x="167" y="29"/>
                      <a:pt x="167" y="29"/>
                    </a:cubicBezTo>
                    <a:cubicBezTo>
                      <a:pt x="167" y="29"/>
                      <a:pt x="169" y="56"/>
                      <a:pt x="169" y="60"/>
                    </a:cubicBezTo>
                    <a:cubicBezTo>
                      <a:pt x="165" y="60"/>
                      <a:pt x="173" y="64"/>
                      <a:pt x="173" y="64"/>
                    </a:cubicBezTo>
                    <a:cubicBezTo>
                      <a:pt x="173" y="64"/>
                      <a:pt x="172" y="68"/>
                      <a:pt x="169" y="68"/>
                    </a:cubicBezTo>
                    <a:cubicBezTo>
                      <a:pt x="165" y="71"/>
                      <a:pt x="168" y="79"/>
                      <a:pt x="168" y="79"/>
                    </a:cubicBezTo>
                    <a:cubicBezTo>
                      <a:pt x="172" y="79"/>
                      <a:pt x="179" y="83"/>
                      <a:pt x="179" y="83"/>
                    </a:cubicBezTo>
                    <a:cubicBezTo>
                      <a:pt x="178" y="106"/>
                      <a:pt x="178" y="106"/>
                      <a:pt x="178" y="106"/>
                    </a:cubicBezTo>
                    <a:cubicBezTo>
                      <a:pt x="189" y="107"/>
                      <a:pt x="189" y="107"/>
                      <a:pt x="189" y="107"/>
                    </a:cubicBezTo>
                    <a:cubicBezTo>
                      <a:pt x="189" y="107"/>
                      <a:pt x="185" y="114"/>
                      <a:pt x="178" y="114"/>
                    </a:cubicBezTo>
                    <a:cubicBezTo>
                      <a:pt x="170" y="117"/>
                      <a:pt x="171" y="106"/>
                      <a:pt x="171" y="106"/>
                    </a:cubicBezTo>
                    <a:cubicBezTo>
                      <a:pt x="175" y="95"/>
                      <a:pt x="175" y="95"/>
                      <a:pt x="175" y="95"/>
                    </a:cubicBezTo>
                    <a:cubicBezTo>
                      <a:pt x="164" y="87"/>
                      <a:pt x="164" y="87"/>
                      <a:pt x="164" y="87"/>
                    </a:cubicBezTo>
                    <a:cubicBezTo>
                      <a:pt x="164" y="87"/>
                      <a:pt x="156" y="94"/>
                      <a:pt x="153" y="94"/>
                    </a:cubicBezTo>
                    <a:cubicBezTo>
                      <a:pt x="152" y="105"/>
                      <a:pt x="152" y="105"/>
                      <a:pt x="152" y="105"/>
                    </a:cubicBezTo>
                    <a:cubicBezTo>
                      <a:pt x="148" y="105"/>
                      <a:pt x="148" y="105"/>
                      <a:pt x="148" y="105"/>
                    </a:cubicBezTo>
                    <a:cubicBezTo>
                      <a:pt x="145" y="97"/>
                      <a:pt x="145" y="97"/>
                      <a:pt x="145" y="97"/>
                    </a:cubicBezTo>
                    <a:cubicBezTo>
                      <a:pt x="161" y="75"/>
                      <a:pt x="161" y="75"/>
                      <a:pt x="161" y="75"/>
                    </a:cubicBezTo>
                    <a:cubicBezTo>
                      <a:pt x="154" y="56"/>
                      <a:pt x="154" y="56"/>
                      <a:pt x="154" y="56"/>
                    </a:cubicBezTo>
                    <a:cubicBezTo>
                      <a:pt x="136" y="55"/>
                      <a:pt x="136" y="55"/>
                      <a:pt x="136" y="55"/>
                    </a:cubicBezTo>
                    <a:cubicBezTo>
                      <a:pt x="128" y="54"/>
                      <a:pt x="124" y="62"/>
                      <a:pt x="124" y="69"/>
                    </a:cubicBezTo>
                    <a:cubicBezTo>
                      <a:pt x="120" y="73"/>
                      <a:pt x="127" y="73"/>
                      <a:pt x="127" y="73"/>
                    </a:cubicBezTo>
                    <a:cubicBezTo>
                      <a:pt x="116" y="77"/>
                      <a:pt x="116" y="77"/>
                      <a:pt x="116" y="77"/>
                    </a:cubicBezTo>
                    <a:cubicBezTo>
                      <a:pt x="96" y="99"/>
                      <a:pt x="96" y="99"/>
                      <a:pt x="96" y="99"/>
                    </a:cubicBezTo>
                    <a:cubicBezTo>
                      <a:pt x="96" y="99"/>
                      <a:pt x="107" y="107"/>
                      <a:pt x="107" y="114"/>
                    </a:cubicBezTo>
                    <a:cubicBezTo>
                      <a:pt x="106" y="126"/>
                      <a:pt x="88" y="121"/>
                      <a:pt x="88" y="121"/>
                    </a:cubicBezTo>
                    <a:cubicBezTo>
                      <a:pt x="81" y="102"/>
                      <a:pt x="81" y="102"/>
                      <a:pt x="81" y="102"/>
                    </a:cubicBezTo>
                    <a:cubicBezTo>
                      <a:pt x="81" y="102"/>
                      <a:pt x="55" y="97"/>
                      <a:pt x="44" y="92"/>
                    </a:cubicBezTo>
                    <a:cubicBezTo>
                      <a:pt x="33" y="88"/>
                      <a:pt x="37" y="81"/>
                      <a:pt x="37" y="73"/>
                    </a:cubicBezTo>
                    <a:cubicBezTo>
                      <a:pt x="38" y="69"/>
                      <a:pt x="42" y="65"/>
                      <a:pt x="42" y="65"/>
                    </a:cubicBezTo>
                    <a:cubicBezTo>
                      <a:pt x="38" y="58"/>
                      <a:pt x="38" y="58"/>
                      <a:pt x="38" y="58"/>
                    </a:cubicBezTo>
                    <a:cubicBezTo>
                      <a:pt x="30" y="80"/>
                      <a:pt x="30" y="80"/>
                      <a:pt x="30" y="80"/>
                    </a:cubicBezTo>
                    <a:cubicBezTo>
                      <a:pt x="25" y="91"/>
                      <a:pt x="20" y="133"/>
                      <a:pt x="20" y="133"/>
                    </a:cubicBezTo>
                    <a:cubicBezTo>
                      <a:pt x="24" y="130"/>
                      <a:pt x="24" y="130"/>
                      <a:pt x="24" y="130"/>
                    </a:cubicBezTo>
                    <a:cubicBezTo>
                      <a:pt x="41" y="157"/>
                      <a:pt x="41" y="157"/>
                      <a:pt x="41" y="157"/>
                    </a:cubicBezTo>
                    <a:cubicBezTo>
                      <a:pt x="34" y="157"/>
                      <a:pt x="34" y="157"/>
                      <a:pt x="34" y="157"/>
                    </a:cubicBezTo>
                    <a:cubicBezTo>
                      <a:pt x="30" y="149"/>
                      <a:pt x="30" y="149"/>
                      <a:pt x="30" y="149"/>
                    </a:cubicBezTo>
                    <a:cubicBezTo>
                      <a:pt x="23" y="145"/>
                      <a:pt x="23" y="145"/>
                      <a:pt x="23" y="145"/>
                    </a:cubicBezTo>
                    <a:cubicBezTo>
                      <a:pt x="18" y="171"/>
                      <a:pt x="18" y="171"/>
                      <a:pt x="18" y="171"/>
                    </a:cubicBezTo>
                    <a:cubicBezTo>
                      <a:pt x="26" y="168"/>
                      <a:pt x="26" y="168"/>
                      <a:pt x="26" y="168"/>
                    </a:cubicBezTo>
                    <a:cubicBezTo>
                      <a:pt x="32" y="184"/>
                      <a:pt x="32" y="184"/>
                      <a:pt x="32" y="184"/>
                    </a:cubicBezTo>
                    <a:cubicBezTo>
                      <a:pt x="25" y="187"/>
                      <a:pt x="25" y="187"/>
                      <a:pt x="25" y="187"/>
                    </a:cubicBezTo>
                    <a:cubicBezTo>
                      <a:pt x="21" y="179"/>
                      <a:pt x="21" y="179"/>
                      <a:pt x="21" y="179"/>
                    </a:cubicBezTo>
                    <a:cubicBezTo>
                      <a:pt x="14" y="183"/>
                      <a:pt x="14" y="183"/>
                      <a:pt x="14" y="183"/>
                    </a:cubicBezTo>
                    <a:cubicBezTo>
                      <a:pt x="8" y="221"/>
                      <a:pt x="8" y="221"/>
                      <a:pt x="8" y="221"/>
                    </a:cubicBezTo>
                    <a:cubicBezTo>
                      <a:pt x="12" y="217"/>
                      <a:pt x="12" y="217"/>
                      <a:pt x="12" y="217"/>
                    </a:cubicBezTo>
                    <a:cubicBezTo>
                      <a:pt x="20" y="202"/>
                      <a:pt x="20" y="202"/>
                      <a:pt x="20" y="202"/>
                    </a:cubicBezTo>
                    <a:cubicBezTo>
                      <a:pt x="35" y="210"/>
                      <a:pt x="35" y="210"/>
                      <a:pt x="35" y="210"/>
                    </a:cubicBezTo>
                    <a:cubicBezTo>
                      <a:pt x="34" y="233"/>
                      <a:pt x="34" y="233"/>
                      <a:pt x="34" y="233"/>
                    </a:cubicBezTo>
                    <a:cubicBezTo>
                      <a:pt x="34" y="233"/>
                      <a:pt x="48" y="242"/>
                      <a:pt x="44" y="249"/>
                    </a:cubicBezTo>
                    <a:cubicBezTo>
                      <a:pt x="40" y="257"/>
                      <a:pt x="32" y="264"/>
                      <a:pt x="25" y="260"/>
                    </a:cubicBezTo>
                    <a:cubicBezTo>
                      <a:pt x="14" y="255"/>
                      <a:pt x="19" y="229"/>
                      <a:pt x="19" y="229"/>
                    </a:cubicBezTo>
                    <a:cubicBezTo>
                      <a:pt x="15" y="229"/>
                      <a:pt x="15" y="229"/>
                      <a:pt x="15" y="229"/>
                    </a:cubicBezTo>
                    <a:cubicBezTo>
                      <a:pt x="15" y="229"/>
                      <a:pt x="18" y="263"/>
                      <a:pt x="17" y="271"/>
                    </a:cubicBezTo>
                    <a:cubicBezTo>
                      <a:pt x="17" y="282"/>
                      <a:pt x="5" y="297"/>
                      <a:pt x="5" y="297"/>
                    </a:cubicBezTo>
                    <a:cubicBezTo>
                      <a:pt x="8" y="301"/>
                      <a:pt x="8" y="301"/>
                      <a:pt x="8" y="301"/>
                    </a:cubicBezTo>
                    <a:cubicBezTo>
                      <a:pt x="0" y="327"/>
                      <a:pt x="0" y="327"/>
                      <a:pt x="0" y="327"/>
                    </a:cubicBezTo>
                    <a:cubicBezTo>
                      <a:pt x="7" y="332"/>
                      <a:pt x="7" y="332"/>
                      <a:pt x="7" y="332"/>
                    </a:cubicBezTo>
                    <a:cubicBezTo>
                      <a:pt x="25" y="348"/>
                      <a:pt x="25" y="348"/>
                      <a:pt x="25" y="348"/>
                    </a:cubicBezTo>
                    <a:cubicBezTo>
                      <a:pt x="19" y="321"/>
                      <a:pt x="19" y="321"/>
                      <a:pt x="19" y="321"/>
                    </a:cubicBezTo>
                    <a:cubicBezTo>
                      <a:pt x="26" y="321"/>
                      <a:pt x="26" y="321"/>
                      <a:pt x="26" y="321"/>
                    </a:cubicBezTo>
                    <a:cubicBezTo>
                      <a:pt x="32" y="348"/>
                      <a:pt x="32" y="348"/>
                      <a:pt x="32" y="348"/>
                    </a:cubicBezTo>
                    <a:cubicBezTo>
                      <a:pt x="51" y="357"/>
                      <a:pt x="51" y="357"/>
                      <a:pt x="51" y="357"/>
                    </a:cubicBezTo>
                    <a:cubicBezTo>
                      <a:pt x="58" y="357"/>
                      <a:pt x="58" y="357"/>
                      <a:pt x="58" y="357"/>
                    </a:cubicBezTo>
                    <a:cubicBezTo>
                      <a:pt x="72" y="388"/>
                      <a:pt x="72" y="388"/>
                      <a:pt x="72" y="388"/>
                    </a:cubicBezTo>
                    <a:cubicBezTo>
                      <a:pt x="67" y="399"/>
                      <a:pt x="67" y="399"/>
                      <a:pt x="67" y="399"/>
                    </a:cubicBezTo>
                    <a:cubicBezTo>
                      <a:pt x="67" y="399"/>
                      <a:pt x="70" y="415"/>
                      <a:pt x="70" y="426"/>
                    </a:cubicBezTo>
                    <a:cubicBezTo>
                      <a:pt x="70" y="434"/>
                      <a:pt x="58" y="449"/>
                      <a:pt x="57" y="456"/>
                    </a:cubicBezTo>
                    <a:cubicBezTo>
                      <a:pt x="57" y="464"/>
                      <a:pt x="64" y="468"/>
                      <a:pt x="64" y="472"/>
                    </a:cubicBezTo>
                    <a:cubicBezTo>
                      <a:pt x="60" y="472"/>
                      <a:pt x="60" y="475"/>
                      <a:pt x="60" y="479"/>
                    </a:cubicBezTo>
                    <a:cubicBezTo>
                      <a:pt x="60" y="479"/>
                      <a:pt x="60" y="479"/>
                      <a:pt x="61" y="479"/>
                    </a:cubicBezTo>
                    <a:cubicBezTo>
                      <a:pt x="64" y="480"/>
                      <a:pt x="67" y="484"/>
                      <a:pt x="71" y="48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noProof="0"/>
              </a:p>
            </p:txBody>
          </p:sp>
        </p:grpSp>
      </p:grpSp>
      <p:grpSp>
        <p:nvGrpSpPr>
          <p:cNvPr id="209" name="Bol - 2">
            <a:extLst>
              <a:ext uri="{FF2B5EF4-FFF2-40B4-BE49-F238E27FC236}">
                <a16:creationId xmlns:a16="http://schemas.microsoft.com/office/drawing/2014/main" id="{49B3C1E8-011C-4952-A00C-206B56386382}"/>
              </a:ext>
            </a:extLst>
          </p:cNvPr>
          <p:cNvGrpSpPr/>
          <p:nvPr userDrawn="1"/>
        </p:nvGrpSpPr>
        <p:grpSpPr>
          <a:xfrm>
            <a:off x="6382805" y="1173836"/>
            <a:ext cx="3283434" cy="3283434"/>
            <a:chOff x="6874631" y="2124536"/>
            <a:chExt cx="3283434" cy="3283434"/>
          </a:xfrm>
        </p:grpSpPr>
        <p:sp>
          <p:nvSpPr>
            <p:cNvPr id="210" name="Ovaal">
              <a:extLst>
                <a:ext uri="{FF2B5EF4-FFF2-40B4-BE49-F238E27FC236}">
                  <a16:creationId xmlns:a16="http://schemas.microsoft.com/office/drawing/2014/main" id="{DE3C55E4-5328-49C3-AF08-0EB56063BB96}"/>
                </a:ext>
              </a:extLst>
            </p:cNvPr>
            <p:cNvSpPr/>
            <p:nvPr/>
          </p:nvSpPr>
          <p:spPr>
            <a:xfrm>
              <a:off x="6874631" y="2124536"/>
              <a:ext cx="3283434" cy="328343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2000" b="1" noProof="0"/>
                <a:t/>
              </a:r>
              <a:br>
                <a:rPr lang="en-GB" sz="2000" b="1" noProof="0"/>
              </a:br>
              <a:r>
                <a:rPr lang="en-GB" b="1" noProof="0"/>
                <a:t>Benelux</a:t>
              </a:r>
              <a:r>
                <a:rPr lang="en-GB" sz="2000" b="1" noProof="0"/>
                <a:t/>
              </a:r>
              <a:br>
                <a:rPr lang="en-GB" sz="2000" b="1" noProof="0"/>
              </a:br>
              <a:endParaRPr lang="en-GB" sz="2000" b="1" noProof="0"/>
            </a:p>
            <a:p>
              <a:pPr algn="ctr"/>
              <a:r>
                <a:rPr lang="en-GB" sz="1600" noProof="0"/>
                <a:t>AKD’s top legal and tax specialists go </a:t>
              </a:r>
              <a:r>
                <a:rPr lang="en-GB" sz="1600" baseline="0" noProof="0"/>
                <a:t>across the boundaries of their own disciplines</a:t>
              </a:r>
              <a:endParaRPr lang="en-GB" sz="1600" noProof="0"/>
            </a:p>
          </p:txBody>
        </p:sp>
        <p:cxnSp>
          <p:nvCxnSpPr>
            <p:cNvPr id="211" name="Lijn">
              <a:extLst>
                <a:ext uri="{FF2B5EF4-FFF2-40B4-BE49-F238E27FC236}">
                  <a16:creationId xmlns:a16="http://schemas.microsoft.com/office/drawing/2014/main" id="{2B5CE19F-380B-4F73-8301-1DB99CCDA83A}"/>
                </a:ext>
              </a:extLst>
            </p:cNvPr>
            <p:cNvCxnSpPr>
              <a:cxnSpLocks/>
            </p:cNvCxnSpPr>
            <p:nvPr/>
          </p:nvCxnSpPr>
          <p:spPr>
            <a:xfrm>
              <a:off x="8373555" y="3445537"/>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12" name="Bol - 1">
            <a:extLst>
              <a:ext uri="{FF2B5EF4-FFF2-40B4-BE49-F238E27FC236}">
                <a16:creationId xmlns:a16="http://schemas.microsoft.com/office/drawing/2014/main" id="{EEB33888-2E2B-402B-BEB2-FB8D384AE1BE}"/>
              </a:ext>
            </a:extLst>
          </p:cNvPr>
          <p:cNvGrpSpPr/>
          <p:nvPr userDrawn="1"/>
        </p:nvGrpSpPr>
        <p:grpSpPr>
          <a:xfrm>
            <a:off x="2133557" y="1210518"/>
            <a:ext cx="3283434" cy="3283434"/>
            <a:chOff x="1736352" y="2124536"/>
            <a:chExt cx="3283434" cy="3283434"/>
          </a:xfrm>
        </p:grpSpPr>
        <p:sp>
          <p:nvSpPr>
            <p:cNvPr id="213" name="Ovaal">
              <a:extLst>
                <a:ext uri="{FF2B5EF4-FFF2-40B4-BE49-F238E27FC236}">
                  <a16:creationId xmlns:a16="http://schemas.microsoft.com/office/drawing/2014/main" id="{1BB1A5A4-4112-4B91-A476-27193DFF3E69}"/>
                </a:ext>
              </a:extLst>
            </p:cNvPr>
            <p:cNvSpPr/>
            <p:nvPr/>
          </p:nvSpPr>
          <p:spPr>
            <a:xfrm>
              <a:off x="1736352" y="2124536"/>
              <a:ext cx="3283434" cy="328343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b="1" noProof="0"/>
                <a:t>International</a:t>
              </a:r>
              <a:br>
                <a:rPr lang="en-GB" b="1" noProof="0"/>
              </a:br>
              <a:r>
                <a:rPr lang="en-GB" b="1" noProof="0"/>
                <a:t>network</a:t>
              </a:r>
              <a:r>
                <a:rPr lang="en-GB" sz="2000" b="1" noProof="0"/>
                <a:t/>
              </a:r>
              <a:br>
                <a:rPr lang="en-GB" sz="2000" b="1" noProof="0"/>
              </a:br>
              <a:endParaRPr lang="en-GB" sz="2000" b="1" noProof="0"/>
            </a:p>
            <a:p>
              <a:pPr algn="ctr"/>
              <a:r>
                <a:rPr lang="en-GB" sz="1600" noProof="0"/>
                <a:t>exclusive member </a:t>
              </a:r>
              <a:br>
                <a:rPr lang="en-GB" sz="1600" noProof="0"/>
              </a:br>
              <a:r>
                <a:rPr lang="en-GB" sz="1600" noProof="0"/>
                <a:t>firm of Interlaw in the Netherlands</a:t>
              </a:r>
            </a:p>
          </p:txBody>
        </p:sp>
        <p:cxnSp>
          <p:nvCxnSpPr>
            <p:cNvPr id="214" name="Lijn">
              <a:extLst>
                <a:ext uri="{FF2B5EF4-FFF2-40B4-BE49-F238E27FC236}">
                  <a16:creationId xmlns:a16="http://schemas.microsoft.com/office/drawing/2014/main" id="{C344F5F2-E26B-442E-A6F0-2E73B733EEA1}"/>
                </a:ext>
              </a:extLst>
            </p:cNvPr>
            <p:cNvCxnSpPr>
              <a:cxnSpLocks/>
            </p:cNvCxnSpPr>
            <p:nvPr/>
          </p:nvCxnSpPr>
          <p:spPr>
            <a:xfrm>
              <a:off x="3205884" y="3684719"/>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15" name="Ovaal">
            <a:extLst>
              <a:ext uri="{FF2B5EF4-FFF2-40B4-BE49-F238E27FC236}">
                <a16:creationId xmlns:a16="http://schemas.microsoft.com/office/drawing/2014/main" id="{F1637D98-54DC-4EBF-AF28-311C7783D275}"/>
              </a:ext>
            </a:extLst>
          </p:cNvPr>
          <p:cNvSpPr/>
          <p:nvPr userDrawn="1"/>
        </p:nvSpPr>
        <p:spPr>
          <a:xfrm>
            <a:off x="4616626" y="3986609"/>
            <a:ext cx="2517902" cy="2517902"/>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b="1" noProof="0"/>
              <a:t>Best friends law firms</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Worldwide solutions</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a:prstGeom prst="rect">
            <a:avLst/>
          </a:prstGeom>
        </p:spPr>
        <p:txBody>
          <a:bodyPr/>
          <a:lstStyle/>
          <a:p>
            <a:r>
              <a:rPr lang="en-GB" noProof="0"/>
              <a:t>AKD Corporate presentation</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a:p>
        </p:txBody>
      </p:sp>
      <p:sp>
        <p:nvSpPr>
          <p:cNvPr id="12" name="Afbeelding">
            <a:extLst>
              <a:ext uri="{FF2B5EF4-FFF2-40B4-BE49-F238E27FC236}">
                <a16:creationId xmlns:a16="http://schemas.microsoft.com/office/drawing/2014/main" id="{54E12DB3-0FF1-4935-92BB-4591BF100D82}"/>
              </a:ext>
            </a:extLst>
          </p:cNvPr>
          <p:cNvSpPr>
            <a:spLocks noGrp="1"/>
          </p:cNvSpPr>
          <p:nvPr>
            <p:ph type="pic" sz="quarter" idx="15" hasCustomPrompt="1"/>
          </p:nvPr>
        </p:nvSpPr>
        <p:spPr>
          <a:xfrm>
            <a:off x="3222824" y="3705845"/>
            <a:ext cx="1104900" cy="548839"/>
          </a:xfrm>
          <a:prstGeom prst="rect">
            <a:avLst/>
          </a:prstGeom>
          <a:noFill/>
        </p:spPr>
        <p:txBody>
          <a:bodyPr vert="horz" lIns="0" tIns="2448000" rIns="0" bIns="0" rtlCol="0">
            <a:noAutofit/>
          </a:bodyPr>
          <a:lstStyle>
            <a:lvl1pPr marL="0" indent="0">
              <a:spcBef>
                <a:spcPts val="0"/>
              </a:spcBef>
              <a:buNone/>
              <a:defRPr lang="nl-NL" sz="1200" dirty="0">
                <a:solidFill>
                  <a:schemeClr val="bg1">
                    <a:lumMod val="50000"/>
                  </a:schemeClr>
                </a:solidFill>
              </a:defRPr>
            </a:lvl1pPr>
          </a:lstStyle>
          <a:p>
            <a:pPr marL="266700" lvl="0" indent="-266700" algn="ctr"/>
            <a:r>
              <a:rPr lang="en-GB" noProof="0"/>
              <a:t>    </a:t>
            </a:r>
          </a:p>
        </p:txBody>
      </p:sp>
      <p:sp>
        <p:nvSpPr>
          <p:cNvPr id="224" name="Titel">
            <a:extLst>
              <a:ext uri="{FF2B5EF4-FFF2-40B4-BE49-F238E27FC236}">
                <a16:creationId xmlns:a16="http://schemas.microsoft.com/office/drawing/2014/main" id="{78B1A6DD-24F2-4474-9BDB-F0B45F3F7E96}"/>
              </a:ext>
            </a:extLst>
          </p:cNvPr>
          <p:cNvSpPr txBox="1">
            <a:spLocks/>
          </p:cNvSpPr>
          <p:nvPr userDrawn="1"/>
        </p:nvSpPr>
        <p:spPr>
          <a:xfrm>
            <a:off x="543009" y="538102"/>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a:t>Worldwide solutions</a:t>
            </a:r>
          </a:p>
        </p:txBody>
      </p:sp>
      <p:sp>
        <p:nvSpPr>
          <p:cNvPr id="216" name="Deze laag uitzetten indien nodig">
            <a:hlinkClick r:id="" action="ppaction://hlinkshowjump?jump=nextslide"/>
            <a:extLst>
              <a:ext uri="{FF2B5EF4-FFF2-40B4-BE49-F238E27FC236}">
                <a16:creationId xmlns:a16="http://schemas.microsoft.com/office/drawing/2014/main" id="{B1BC2F4B-1C4E-4CA5-A895-734EA18FCD61}"/>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73314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childTnLst>
                                </p:cTn>
                              </p:par>
                              <p:par>
                                <p:cTn id="8" presetID="10" presetClass="entr" presetSubtype="0" fill="hold" nodeType="withEffect">
                                  <p:stCondLst>
                                    <p:cond delay="100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6" presetClass="emph" presetSubtype="0" autoRev="1" fill="hold" nodeType="withEffect">
                                  <p:stCondLst>
                                    <p:cond delay="1000"/>
                                  </p:stCondLst>
                                  <p:childTnLst>
                                    <p:animScale>
                                      <p:cBhvr>
                                        <p:cTn id="12" dur="400" fill="hold"/>
                                        <p:tgtEl>
                                          <p:spTgt spid="212"/>
                                        </p:tgtEl>
                                      </p:cBhvr>
                                      <p:by x="105000" y="105000"/>
                                    </p:animScale>
                                  </p:childTnLst>
                                </p:cTn>
                              </p:par>
                              <p:par>
                                <p:cTn id="13" presetID="10" presetClass="entr" presetSubtype="0" fill="hold" nodeType="withEffect">
                                  <p:stCondLst>
                                    <p:cond delay="1500"/>
                                  </p:stCondLst>
                                  <p:childTnLst>
                                    <p:set>
                                      <p:cBhvr>
                                        <p:cTn id="14" dur="1" fill="hold">
                                          <p:stCondLst>
                                            <p:cond delay="0"/>
                                          </p:stCondLst>
                                        </p:cTn>
                                        <p:tgtEl>
                                          <p:spTgt spid="209"/>
                                        </p:tgtEl>
                                        <p:attrNameLst>
                                          <p:attrName>style.visibility</p:attrName>
                                        </p:attrNameLst>
                                      </p:cBhvr>
                                      <p:to>
                                        <p:strVal val="visible"/>
                                      </p:to>
                                    </p:set>
                                    <p:animEffect transition="in" filter="fade">
                                      <p:cBhvr>
                                        <p:cTn id="15" dur="500"/>
                                        <p:tgtEl>
                                          <p:spTgt spid="209"/>
                                        </p:tgtEl>
                                      </p:cBhvr>
                                    </p:animEffect>
                                  </p:childTnLst>
                                </p:cTn>
                              </p:par>
                              <p:par>
                                <p:cTn id="16" presetID="6" presetClass="emph" presetSubtype="0" autoRev="1" fill="hold" nodeType="withEffect">
                                  <p:stCondLst>
                                    <p:cond delay="1500"/>
                                  </p:stCondLst>
                                  <p:childTnLst>
                                    <p:animScale>
                                      <p:cBhvr>
                                        <p:cTn id="17" dur="400" fill="hold"/>
                                        <p:tgtEl>
                                          <p:spTgt spid="209"/>
                                        </p:tgtEl>
                                      </p:cBhvr>
                                      <p:by x="105000" y="105000"/>
                                    </p:animScale>
                                  </p:childTnLst>
                                </p:cTn>
                              </p:par>
                              <p:par>
                                <p:cTn id="18" presetID="10" presetClass="entr" presetSubtype="0" fill="hold" grpId="0" nodeType="withEffect">
                                  <p:stCondLst>
                                    <p:cond delay="1750"/>
                                  </p:stCondLst>
                                  <p:childTnLst>
                                    <p:set>
                                      <p:cBhvr>
                                        <p:cTn id="19" dur="1" fill="hold">
                                          <p:stCondLst>
                                            <p:cond delay="0"/>
                                          </p:stCondLst>
                                        </p:cTn>
                                        <p:tgtEl>
                                          <p:spTgt spid="215"/>
                                        </p:tgtEl>
                                        <p:attrNameLst>
                                          <p:attrName>style.visibility</p:attrName>
                                        </p:attrNameLst>
                                      </p:cBhvr>
                                      <p:to>
                                        <p:strVal val="visible"/>
                                      </p:to>
                                    </p:set>
                                    <p:animEffect transition="in" filter="fade">
                                      <p:cBhvr>
                                        <p:cTn id="20" dur="500"/>
                                        <p:tgtEl>
                                          <p:spTgt spid="215"/>
                                        </p:tgtEl>
                                      </p:cBhvr>
                                    </p:animEffect>
                                  </p:childTnLst>
                                </p:cTn>
                              </p:par>
                              <p:par>
                                <p:cTn id="21" presetID="6" presetClass="emph" presetSubtype="0" autoRev="1" fill="hold" grpId="1" nodeType="withEffect">
                                  <p:stCondLst>
                                    <p:cond delay="1750"/>
                                  </p:stCondLst>
                                  <p:childTnLst>
                                    <p:animScale>
                                      <p:cBhvr>
                                        <p:cTn id="22" dur="400" fill="hold"/>
                                        <p:tgtEl>
                                          <p:spTgt spid="21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Awards">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Awards</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en-GB" noProof="0" dirty="0"/>
              <a:t>AKD Corporate presentation</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en-GB" noProof="0" smtClean="0"/>
              <a:pPr/>
              <a:t>‹#›</a:t>
            </a:fld>
            <a:endParaRPr lang="en-GB" noProof="0" dirty="0"/>
          </a:p>
        </p:txBody>
      </p:sp>
      <p:sp>
        <p:nvSpPr>
          <p:cNvPr id="25" name="Titel">
            <a:extLst>
              <a:ext uri="{FF2B5EF4-FFF2-40B4-BE49-F238E27FC236}">
                <a16:creationId xmlns:a16="http://schemas.microsoft.com/office/drawing/2014/main" id="{2B5F19C7-B154-438E-B18C-875BE90983C2}"/>
              </a:ext>
            </a:extLst>
          </p:cNvPr>
          <p:cNvSpPr txBox="1">
            <a:spLocks/>
          </p:cNvSpPr>
          <p:nvPr userDrawn="1"/>
        </p:nvSpPr>
        <p:spPr>
          <a:xfrm>
            <a:off x="540000" y="54914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GB" noProof="0" dirty="0"/>
              <a:t>Awards</a:t>
            </a:r>
          </a:p>
        </p:txBody>
      </p:sp>
      <p:sp>
        <p:nvSpPr>
          <p:cNvPr id="26" name="B1">
            <a:extLst>
              <a:ext uri="{FF2B5EF4-FFF2-40B4-BE49-F238E27FC236}">
                <a16:creationId xmlns:a16="http://schemas.microsoft.com/office/drawing/2014/main" id="{0F018F81-6BD3-46EA-A97B-99326C3C2AFA}"/>
              </a:ext>
            </a:extLst>
          </p:cNvPr>
          <p:cNvSpPr txBox="1">
            <a:spLocks/>
          </p:cNvSpPr>
          <p:nvPr userDrawn="1"/>
        </p:nvSpPr>
        <p:spPr>
          <a:xfrm>
            <a:off x="540001" y="1476241"/>
            <a:ext cx="2574000" cy="4578701"/>
          </a:xfrm>
          <a:prstGeom prst="rect">
            <a:avLst/>
          </a:prstGeom>
          <a:solidFill>
            <a:schemeClr val="bg1">
              <a:lumMod val="95000"/>
            </a:schemeClr>
          </a:solidFill>
        </p:spPr>
        <p:txBody>
          <a:bodyPr vert="horz" lIns="180000" tIns="0" rIns="180000" bIns="36000" rtlCol="0" anchor="ctr" anchorCtr="0">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 </a:t>
            </a:r>
          </a:p>
        </p:txBody>
      </p:sp>
      <p:sp>
        <p:nvSpPr>
          <p:cNvPr id="27" name="B2">
            <a:extLst>
              <a:ext uri="{FF2B5EF4-FFF2-40B4-BE49-F238E27FC236}">
                <a16:creationId xmlns:a16="http://schemas.microsoft.com/office/drawing/2014/main" id="{55617822-4CB1-49D0-82BC-9D1310BF8064}"/>
              </a:ext>
            </a:extLst>
          </p:cNvPr>
          <p:cNvSpPr txBox="1">
            <a:spLocks/>
          </p:cNvSpPr>
          <p:nvPr userDrawn="1"/>
        </p:nvSpPr>
        <p:spPr>
          <a:xfrm>
            <a:off x="3468332" y="1475152"/>
            <a:ext cx="3915487" cy="2398383"/>
          </a:xfrm>
          <a:prstGeom prst="rect">
            <a:avLst/>
          </a:prstGeom>
          <a:solidFill>
            <a:schemeClr val="bg1">
              <a:lumMod val="95000"/>
            </a:schemeClr>
          </a:solidFill>
        </p:spPr>
        <p:txBody>
          <a:bodyPr vert="horz" lIns="180000" tIns="0" rIns="180000" bIns="36000" rtlCol="0" anchor="ctr" anchorCtr="0">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400" kern="1200" baseline="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 </a:t>
            </a:r>
          </a:p>
        </p:txBody>
      </p:sp>
      <p:sp>
        <p:nvSpPr>
          <p:cNvPr id="28" name="B3">
            <a:extLst>
              <a:ext uri="{FF2B5EF4-FFF2-40B4-BE49-F238E27FC236}">
                <a16:creationId xmlns:a16="http://schemas.microsoft.com/office/drawing/2014/main" id="{2E91DF39-92C2-41B6-AA36-D62F46A32A19}"/>
              </a:ext>
            </a:extLst>
          </p:cNvPr>
          <p:cNvSpPr txBox="1">
            <a:spLocks/>
          </p:cNvSpPr>
          <p:nvPr userDrawn="1"/>
        </p:nvSpPr>
        <p:spPr>
          <a:xfrm>
            <a:off x="3463420" y="4131752"/>
            <a:ext cx="3920400" cy="1923191"/>
          </a:xfrm>
          <a:prstGeom prst="rect">
            <a:avLst/>
          </a:prstGeom>
          <a:solidFill>
            <a:schemeClr val="bg1">
              <a:lumMod val="95000"/>
            </a:schemeClr>
          </a:solidFill>
        </p:spPr>
        <p:txBody>
          <a:bodyPr vert="horz" lIns="180000" tIns="0" rIns="180000" bIns="36000" rtlCol="0" anchor="ctr" anchorCtr="0">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 </a:t>
            </a:r>
          </a:p>
        </p:txBody>
      </p:sp>
      <p:sp>
        <p:nvSpPr>
          <p:cNvPr id="29" name="B4">
            <a:extLst>
              <a:ext uri="{FF2B5EF4-FFF2-40B4-BE49-F238E27FC236}">
                <a16:creationId xmlns:a16="http://schemas.microsoft.com/office/drawing/2014/main" id="{7A0E591C-7CFF-402B-AA67-E1C998578888}"/>
              </a:ext>
            </a:extLst>
          </p:cNvPr>
          <p:cNvSpPr txBox="1">
            <a:spLocks/>
          </p:cNvSpPr>
          <p:nvPr userDrawn="1"/>
        </p:nvSpPr>
        <p:spPr>
          <a:xfrm>
            <a:off x="7733240" y="1475152"/>
            <a:ext cx="3915487" cy="2398383"/>
          </a:xfrm>
          <a:prstGeom prst="rect">
            <a:avLst/>
          </a:prstGeom>
          <a:solidFill>
            <a:schemeClr val="bg1">
              <a:lumMod val="95000"/>
            </a:schemeClr>
          </a:solidFill>
        </p:spPr>
        <p:txBody>
          <a:bodyPr vert="horz" lIns="180000" tIns="0" rIns="180000" bIns="36000" rtlCol="0" anchor="ctr" anchorCtr="0">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400" kern="1200" baseline="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 </a:t>
            </a:r>
          </a:p>
        </p:txBody>
      </p:sp>
      <p:sp>
        <p:nvSpPr>
          <p:cNvPr id="30" name="B5">
            <a:extLst>
              <a:ext uri="{FF2B5EF4-FFF2-40B4-BE49-F238E27FC236}">
                <a16:creationId xmlns:a16="http://schemas.microsoft.com/office/drawing/2014/main" id="{31E89774-8C62-4492-B5E5-17D11090EDF4}"/>
              </a:ext>
            </a:extLst>
          </p:cNvPr>
          <p:cNvSpPr txBox="1">
            <a:spLocks/>
          </p:cNvSpPr>
          <p:nvPr userDrawn="1"/>
        </p:nvSpPr>
        <p:spPr>
          <a:xfrm>
            <a:off x="7733240" y="4134854"/>
            <a:ext cx="3918759" cy="1923191"/>
          </a:xfrm>
          <a:prstGeom prst="rect">
            <a:avLst/>
          </a:prstGeom>
          <a:solidFill>
            <a:schemeClr val="bg1">
              <a:lumMod val="95000"/>
            </a:schemeClr>
          </a:solidFill>
        </p:spPr>
        <p:txBody>
          <a:bodyPr vert="horz" lIns="180000" tIns="0" rIns="180000" bIns="3600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000" kern="1200" baseline="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a:t> </a:t>
            </a:r>
          </a:p>
        </p:txBody>
      </p:sp>
      <p:sp>
        <p:nvSpPr>
          <p:cNvPr id="31" name="B1 - Tekst">
            <a:extLst>
              <a:ext uri="{FF2B5EF4-FFF2-40B4-BE49-F238E27FC236}">
                <a16:creationId xmlns:a16="http://schemas.microsoft.com/office/drawing/2014/main" id="{37D42B06-741C-4A4A-BA0A-0654A3346104}"/>
              </a:ext>
            </a:extLst>
          </p:cNvPr>
          <p:cNvSpPr txBox="1">
            <a:spLocks/>
          </p:cNvSpPr>
          <p:nvPr userDrawn="1"/>
        </p:nvSpPr>
        <p:spPr>
          <a:xfrm>
            <a:off x="752474" y="4038568"/>
            <a:ext cx="2270643" cy="1701800"/>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lvl="3">
              <a:lnSpc>
                <a:spcPct val="100000"/>
              </a:lnSpc>
              <a:spcAft>
                <a:spcPts val="500"/>
              </a:spcAft>
            </a:pPr>
            <a:r>
              <a:rPr lang="en-GB" sz="1600" noProof="0" dirty="0">
                <a:solidFill>
                  <a:schemeClr val="tx1"/>
                </a:solidFill>
              </a:rPr>
              <a:t>The Lawyer names AKD</a:t>
            </a:r>
            <a:endParaRPr lang="en-GB" sz="2000" noProof="0" dirty="0"/>
          </a:p>
          <a:p>
            <a:pPr lvl="3">
              <a:lnSpc>
                <a:spcPct val="100000"/>
              </a:lnSpc>
              <a:spcAft>
                <a:spcPts val="500"/>
              </a:spcAft>
            </a:pPr>
            <a:r>
              <a:rPr lang="en-GB" sz="2000" noProof="0" dirty="0">
                <a:solidFill>
                  <a:schemeClr val="accent1"/>
                </a:solidFill>
              </a:rPr>
              <a:t>‘Law Firm of the Year: Benelux’ 2016 &amp; 2018</a:t>
            </a:r>
            <a:endParaRPr lang="en-GB" noProof="0" dirty="0">
              <a:solidFill>
                <a:schemeClr val="accent1"/>
              </a:solidFill>
            </a:endParaRPr>
          </a:p>
        </p:txBody>
      </p:sp>
      <p:sp>
        <p:nvSpPr>
          <p:cNvPr id="32" name="B3 - Tekst">
            <a:extLst>
              <a:ext uri="{FF2B5EF4-FFF2-40B4-BE49-F238E27FC236}">
                <a16:creationId xmlns:a16="http://schemas.microsoft.com/office/drawing/2014/main" id="{9EFE2644-4DB8-4089-B877-DFE0D9D0347D}"/>
              </a:ext>
            </a:extLst>
          </p:cNvPr>
          <p:cNvSpPr txBox="1">
            <a:spLocks/>
          </p:cNvSpPr>
          <p:nvPr userDrawn="1"/>
        </p:nvSpPr>
        <p:spPr>
          <a:xfrm>
            <a:off x="5019675" y="4796719"/>
            <a:ext cx="2152650" cy="394022"/>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en-GB" sz="1800" noProof="0" dirty="0">
                <a:solidFill>
                  <a:schemeClr val="accent1"/>
                </a:solidFill>
              </a:rPr>
              <a:t>IFLR 1000 </a:t>
            </a:r>
            <a:br>
              <a:rPr lang="en-GB" sz="1800" noProof="0" dirty="0">
                <a:solidFill>
                  <a:schemeClr val="accent1"/>
                </a:solidFill>
              </a:rPr>
            </a:br>
            <a:r>
              <a:rPr lang="en-GB" sz="1800" noProof="0" dirty="0">
                <a:solidFill>
                  <a:schemeClr val="accent1"/>
                </a:solidFill>
              </a:rPr>
              <a:t>2018</a:t>
            </a:r>
            <a:r>
              <a:rPr lang="en-GB" noProof="0" dirty="0"/>
              <a:t/>
            </a:r>
            <a:br>
              <a:rPr lang="en-GB" noProof="0" dirty="0"/>
            </a:br>
            <a:endParaRPr lang="en-GB" noProof="0" dirty="0">
              <a:solidFill>
                <a:schemeClr val="tx1"/>
              </a:solidFill>
            </a:endParaRPr>
          </a:p>
        </p:txBody>
      </p:sp>
      <p:sp>
        <p:nvSpPr>
          <p:cNvPr id="33" name="B5 - Tekst">
            <a:extLst>
              <a:ext uri="{FF2B5EF4-FFF2-40B4-BE49-F238E27FC236}">
                <a16:creationId xmlns:a16="http://schemas.microsoft.com/office/drawing/2014/main" id="{46483AB2-B059-4316-83B0-C3417A608A7C}"/>
              </a:ext>
            </a:extLst>
          </p:cNvPr>
          <p:cNvSpPr txBox="1">
            <a:spLocks/>
          </p:cNvSpPr>
          <p:nvPr userDrawn="1"/>
        </p:nvSpPr>
        <p:spPr>
          <a:xfrm>
            <a:off x="9274064" y="4679050"/>
            <a:ext cx="2152650" cy="838522"/>
          </a:xfrm>
          <a:prstGeom prst="rect">
            <a:avLst/>
          </a:prstGeom>
          <a:noFill/>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en-GB" sz="1800" noProof="0" dirty="0">
                <a:solidFill>
                  <a:schemeClr val="accent1"/>
                </a:solidFill>
              </a:rPr>
              <a:t>The Legal 500 </a:t>
            </a:r>
            <a:br>
              <a:rPr lang="en-GB" sz="1800" noProof="0" dirty="0">
                <a:solidFill>
                  <a:schemeClr val="accent1"/>
                </a:solidFill>
              </a:rPr>
            </a:br>
            <a:r>
              <a:rPr lang="en-GB" sz="1800" noProof="0" dirty="0">
                <a:solidFill>
                  <a:schemeClr val="accent1"/>
                </a:solidFill>
              </a:rPr>
              <a:t>EMEA 2018 </a:t>
            </a:r>
            <a:r>
              <a:rPr lang="en-GB" noProof="0" dirty="0">
                <a:solidFill>
                  <a:schemeClr val="accent1"/>
                </a:solidFill>
              </a:rPr>
              <a:t/>
            </a:r>
            <a:br>
              <a:rPr lang="en-GB" noProof="0" dirty="0">
                <a:solidFill>
                  <a:schemeClr val="accent1"/>
                </a:solidFill>
              </a:rPr>
            </a:br>
            <a:endParaRPr lang="en-GB" noProof="0" dirty="0">
              <a:solidFill>
                <a:schemeClr val="accent1"/>
              </a:solidFill>
            </a:endParaRPr>
          </a:p>
        </p:txBody>
      </p:sp>
      <p:sp>
        <p:nvSpPr>
          <p:cNvPr id="34" name="B4 - Tekst">
            <a:extLst>
              <a:ext uri="{FF2B5EF4-FFF2-40B4-BE49-F238E27FC236}">
                <a16:creationId xmlns:a16="http://schemas.microsoft.com/office/drawing/2014/main" id="{2F7192D5-EDEB-41BD-8C3C-EC442F9BF52D}"/>
              </a:ext>
            </a:extLst>
          </p:cNvPr>
          <p:cNvSpPr txBox="1">
            <a:spLocks/>
          </p:cNvSpPr>
          <p:nvPr userDrawn="1"/>
        </p:nvSpPr>
        <p:spPr>
          <a:xfrm>
            <a:off x="10166521" y="2151507"/>
            <a:ext cx="1281718" cy="1108833"/>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en-GB" sz="1800" noProof="0" dirty="0">
                <a:solidFill>
                  <a:schemeClr val="accent1"/>
                </a:solidFill>
              </a:rPr>
              <a:t>Chambers Europe 2018</a:t>
            </a:r>
            <a:r>
              <a:rPr lang="en-GB" sz="1800" noProof="0" dirty="0"/>
              <a:t/>
            </a:r>
            <a:br>
              <a:rPr lang="en-GB" sz="1800" noProof="0" dirty="0"/>
            </a:br>
            <a:endParaRPr lang="en-GB" noProof="0" dirty="0"/>
          </a:p>
        </p:txBody>
      </p:sp>
      <p:sp>
        <p:nvSpPr>
          <p:cNvPr id="35" name="B2 - Tekst">
            <a:extLst>
              <a:ext uri="{FF2B5EF4-FFF2-40B4-BE49-F238E27FC236}">
                <a16:creationId xmlns:a16="http://schemas.microsoft.com/office/drawing/2014/main" id="{7970FD5F-131B-4C7D-80F5-F475B4FEF1E5}"/>
              </a:ext>
            </a:extLst>
          </p:cNvPr>
          <p:cNvSpPr txBox="1">
            <a:spLocks/>
          </p:cNvSpPr>
          <p:nvPr userDrawn="1"/>
        </p:nvSpPr>
        <p:spPr>
          <a:xfrm>
            <a:off x="5839158" y="2176907"/>
            <a:ext cx="1281718" cy="1007233"/>
          </a:xfrm>
          <a:prstGeom prst="rect">
            <a:avLst/>
          </a:prstGeom>
          <a:noFill/>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en-GB" sz="1800" noProof="0" dirty="0">
                <a:solidFill>
                  <a:schemeClr val="accent1"/>
                </a:solidFill>
              </a:rPr>
              <a:t>Chambers Global 2018</a:t>
            </a:r>
            <a:r>
              <a:rPr lang="en-GB" noProof="0" dirty="0"/>
              <a:t/>
            </a:r>
            <a:br>
              <a:rPr lang="en-GB" noProof="0" dirty="0"/>
            </a:br>
            <a:endParaRPr lang="en-GB" sz="1400" noProof="0" dirty="0">
              <a:solidFill>
                <a:schemeClr val="tx1"/>
              </a:solidFill>
            </a:endParaRPr>
          </a:p>
        </p:txBody>
      </p:sp>
      <p:pic>
        <p:nvPicPr>
          <p:cNvPr id="36" name="B1 - Afbeelding">
            <a:extLst>
              <a:ext uri="{FF2B5EF4-FFF2-40B4-BE49-F238E27FC236}">
                <a16:creationId xmlns:a16="http://schemas.microsoft.com/office/drawing/2014/main" id="{D0A66338-16A2-4A11-9890-A9E7E7B7749A}"/>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752475" y="1722053"/>
            <a:ext cx="2152650" cy="2152650"/>
          </a:xfrm>
          <a:prstGeom prst="rect">
            <a:avLst/>
          </a:prstGeom>
        </p:spPr>
      </p:pic>
      <p:pic>
        <p:nvPicPr>
          <p:cNvPr id="37" name="B2 - Afbeelding">
            <a:extLst>
              <a:ext uri="{FF2B5EF4-FFF2-40B4-BE49-F238E27FC236}">
                <a16:creationId xmlns:a16="http://schemas.microsoft.com/office/drawing/2014/main" id="{43C8C90D-5D0C-49FD-A913-822536B972DC}"/>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3708816" y="1707007"/>
            <a:ext cx="1943599" cy="1945219"/>
          </a:xfrm>
          <a:prstGeom prst="rect">
            <a:avLst/>
          </a:prstGeom>
        </p:spPr>
      </p:pic>
      <p:pic>
        <p:nvPicPr>
          <p:cNvPr id="38" name="B4 - Afbeelding">
            <a:extLst>
              <a:ext uri="{FF2B5EF4-FFF2-40B4-BE49-F238E27FC236}">
                <a16:creationId xmlns:a16="http://schemas.microsoft.com/office/drawing/2014/main" id="{2E1F0FB5-E19A-439E-B79A-FEA533FCAF50}"/>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7973724" y="1707007"/>
            <a:ext cx="1943599" cy="1945219"/>
          </a:xfrm>
          <a:prstGeom prst="rect">
            <a:avLst/>
          </a:prstGeom>
        </p:spPr>
      </p:pic>
      <p:pic>
        <p:nvPicPr>
          <p:cNvPr id="39" name="B3 - Afbeelding">
            <a:extLst>
              <a:ext uri="{FF2B5EF4-FFF2-40B4-BE49-F238E27FC236}">
                <a16:creationId xmlns:a16="http://schemas.microsoft.com/office/drawing/2014/main" id="{852FEED1-B2ED-4574-B8D0-AE7956925BFD}"/>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3708817" y="4352617"/>
            <a:ext cx="1055751" cy="1481459"/>
          </a:xfrm>
          <a:prstGeom prst="rect">
            <a:avLst/>
          </a:prstGeom>
        </p:spPr>
      </p:pic>
      <p:pic>
        <p:nvPicPr>
          <p:cNvPr id="40" name="B5 - Afbeelding">
            <a:extLst>
              <a:ext uri="{FF2B5EF4-FFF2-40B4-BE49-F238E27FC236}">
                <a16:creationId xmlns:a16="http://schemas.microsoft.com/office/drawing/2014/main" id="{0264C5A5-9B1D-4C3D-BBB9-27D2787F000F}"/>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7977081" y="4317097"/>
            <a:ext cx="1054800" cy="1552497"/>
          </a:xfrm>
          <a:prstGeom prst="rect">
            <a:avLst/>
          </a:prstGeom>
        </p:spPr>
      </p:pic>
      <p:sp>
        <p:nvSpPr>
          <p:cNvPr id="22" name="Deze laag uitzetten indien nodig">
            <a:hlinkClick r:id="" action="ppaction://hlinkshowjump?jump=nextslide"/>
            <a:extLst>
              <a:ext uri="{FF2B5EF4-FFF2-40B4-BE49-F238E27FC236}">
                <a16:creationId xmlns:a16="http://schemas.microsoft.com/office/drawing/2014/main" id="{44A23B6E-BCFE-44F5-8195-188EA962B7BA}"/>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349491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1000" fill="hold"/>
                                        <p:tgtEl>
                                          <p:spTgt spid="26"/>
                                        </p:tgtEl>
                                        <p:attrNameLst>
                                          <p:attrName>ppt_x</p:attrName>
                                        </p:attrNameLst>
                                      </p:cBhvr>
                                      <p:tavLst>
                                        <p:tav tm="0">
                                          <p:val>
                                            <p:strVal val="1+#ppt_w/2"/>
                                          </p:val>
                                        </p:tav>
                                        <p:tav tm="100000">
                                          <p:val>
                                            <p:strVal val="#ppt_x"/>
                                          </p:val>
                                        </p:tav>
                                      </p:tavLst>
                                    </p:anim>
                                    <p:anim calcmode="lin" valueType="num">
                                      <p:cBhvr additive="base">
                                        <p:cTn id="8" dur="10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75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par>
                                <p:cTn id="12" presetID="10" presetClass="entr" presetSubtype="0" fill="hold" grpId="0" nodeType="withEffect">
                                  <p:stCondLst>
                                    <p:cond delay="750"/>
                                  </p:stCondLst>
                                  <p:childTnLst>
                                    <p:set>
                                      <p:cBhvr>
                                        <p:cTn id="13" dur="1" fill="hold">
                                          <p:stCondLst>
                                            <p:cond delay="0"/>
                                          </p:stCondLst>
                                        </p:cTn>
                                        <p:tgtEl>
                                          <p:spTgt spid="31">
                                            <p:txEl>
                                              <p:pRg st="0" end="0"/>
                                            </p:txEl>
                                          </p:spTgt>
                                        </p:tgtEl>
                                        <p:attrNameLst>
                                          <p:attrName>style.visibility</p:attrName>
                                        </p:attrNameLst>
                                      </p:cBhvr>
                                      <p:to>
                                        <p:strVal val="visible"/>
                                      </p:to>
                                    </p:set>
                                    <p:animEffect transition="in" filter="fade">
                                      <p:cBhvr>
                                        <p:cTn id="14" dur="500"/>
                                        <p:tgtEl>
                                          <p:spTgt spid="31">
                                            <p:txEl>
                                              <p:pRg st="0" end="0"/>
                                            </p:txEl>
                                          </p:spTgt>
                                        </p:tgtEl>
                                      </p:cBhvr>
                                    </p:animEffect>
                                  </p:childTnLst>
                                </p:cTn>
                              </p:par>
                              <p:par>
                                <p:cTn id="15" presetID="10" presetClass="entr" presetSubtype="0" fill="hold" grpId="0" nodeType="withEffect">
                                  <p:stCondLst>
                                    <p:cond delay="750"/>
                                  </p:stCondLst>
                                  <p:childTnLst>
                                    <p:set>
                                      <p:cBhvr>
                                        <p:cTn id="16" dur="1" fill="hold">
                                          <p:stCondLst>
                                            <p:cond delay="0"/>
                                          </p:stCondLst>
                                        </p:cTn>
                                        <p:tgtEl>
                                          <p:spTgt spid="31">
                                            <p:txEl>
                                              <p:pRg st="1" end="1"/>
                                            </p:txEl>
                                          </p:spTgt>
                                        </p:tgtEl>
                                        <p:attrNameLst>
                                          <p:attrName>style.visibility</p:attrName>
                                        </p:attrNameLst>
                                      </p:cBhvr>
                                      <p:to>
                                        <p:strVal val="visible"/>
                                      </p:to>
                                    </p:set>
                                    <p:animEffect transition="in" filter="fade">
                                      <p:cBhvr>
                                        <p:cTn id="17" dur="500"/>
                                        <p:tgtEl>
                                          <p:spTgt spid="31">
                                            <p:txEl>
                                              <p:pRg st="1" end="1"/>
                                            </p:txEl>
                                          </p:spTgt>
                                        </p:tgtEl>
                                      </p:cBhvr>
                                    </p:animEffect>
                                  </p:childTnLst>
                                </p:cTn>
                              </p:par>
                              <p:par>
                                <p:cTn id="18" presetID="2" presetClass="entr" presetSubtype="2" decel="100000" fill="hold" grpId="0" nodeType="withEffect">
                                  <p:stCondLst>
                                    <p:cond delay="75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750" fill="hold"/>
                                        <p:tgtEl>
                                          <p:spTgt spid="27"/>
                                        </p:tgtEl>
                                        <p:attrNameLst>
                                          <p:attrName>ppt_x</p:attrName>
                                        </p:attrNameLst>
                                      </p:cBhvr>
                                      <p:tavLst>
                                        <p:tav tm="0">
                                          <p:val>
                                            <p:strVal val="1+#ppt_w/2"/>
                                          </p:val>
                                        </p:tav>
                                        <p:tav tm="100000">
                                          <p:val>
                                            <p:strVal val="#ppt_x"/>
                                          </p:val>
                                        </p:tav>
                                      </p:tavLst>
                                    </p:anim>
                                    <p:anim calcmode="lin" valueType="num">
                                      <p:cBhvr additive="base">
                                        <p:cTn id="21" dur="750" fill="hold"/>
                                        <p:tgtEl>
                                          <p:spTgt spid="27"/>
                                        </p:tgtEl>
                                        <p:attrNameLst>
                                          <p:attrName>ppt_y</p:attrName>
                                        </p:attrNameLst>
                                      </p:cBhvr>
                                      <p:tavLst>
                                        <p:tav tm="0">
                                          <p:val>
                                            <p:strVal val="#ppt_y"/>
                                          </p:val>
                                        </p:tav>
                                        <p:tav tm="100000">
                                          <p:val>
                                            <p:strVal val="#ppt_y"/>
                                          </p:val>
                                        </p:tav>
                                      </p:tavLst>
                                    </p:anim>
                                  </p:childTnLst>
                                </p:cTn>
                              </p:par>
                              <p:par>
                                <p:cTn id="22" presetID="10" presetClass="entr" presetSubtype="0" fill="hold" nodeType="withEffect">
                                  <p:stCondLst>
                                    <p:cond delay="125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grpId="0" nodeType="withEffect">
                                  <p:stCondLst>
                                    <p:cond delay="1250"/>
                                  </p:stCondLst>
                                  <p:childTnLst>
                                    <p:set>
                                      <p:cBhvr>
                                        <p:cTn id="26" dur="1" fill="hold">
                                          <p:stCondLst>
                                            <p:cond delay="0"/>
                                          </p:stCondLst>
                                        </p:cTn>
                                        <p:tgtEl>
                                          <p:spTgt spid="35">
                                            <p:txEl>
                                              <p:pRg st="0" end="0"/>
                                            </p:txEl>
                                          </p:spTgt>
                                        </p:tgtEl>
                                        <p:attrNameLst>
                                          <p:attrName>style.visibility</p:attrName>
                                        </p:attrNameLst>
                                      </p:cBhvr>
                                      <p:to>
                                        <p:strVal val="visible"/>
                                      </p:to>
                                    </p:set>
                                    <p:animEffect transition="in" filter="fade">
                                      <p:cBhvr>
                                        <p:cTn id="27" dur="500"/>
                                        <p:tgtEl>
                                          <p:spTgt spid="35">
                                            <p:txEl>
                                              <p:pRg st="0" end="0"/>
                                            </p:txEl>
                                          </p:spTgt>
                                        </p:tgtEl>
                                      </p:cBhvr>
                                    </p:animEffect>
                                  </p:childTnLst>
                                </p:cTn>
                              </p:par>
                              <p:par>
                                <p:cTn id="28" presetID="2" presetClass="entr" presetSubtype="2" decel="100000" fill="hold" grpId="0" nodeType="withEffect">
                                  <p:stCondLst>
                                    <p:cond delay="1250"/>
                                  </p:stCondLst>
                                  <p:childTnLst>
                                    <p:set>
                                      <p:cBhvr>
                                        <p:cTn id="29" dur="1" fill="hold">
                                          <p:stCondLst>
                                            <p:cond delay="0"/>
                                          </p:stCondLst>
                                        </p:cTn>
                                        <p:tgtEl>
                                          <p:spTgt spid="29"/>
                                        </p:tgtEl>
                                        <p:attrNameLst>
                                          <p:attrName>style.visibility</p:attrName>
                                        </p:attrNameLst>
                                      </p:cBhvr>
                                      <p:to>
                                        <p:strVal val="visible"/>
                                      </p:to>
                                    </p:set>
                                    <p:anim calcmode="lin" valueType="num">
                                      <p:cBhvr additive="base">
                                        <p:cTn id="30" dur="750" fill="hold"/>
                                        <p:tgtEl>
                                          <p:spTgt spid="29"/>
                                        </p:tgtEl>
                                        <p:attrNameLst>
                                          <p:attrName>ppt_x</p:attrName>
                                        </p:attrNameLst>
                                      </p:cBhvr>
                                      <p:tavLst>
                                        <p:tav tm="0">
                                          <p:val>
                                            <p:strVal val="1+#ppt_w/2"/>
                                          </p:val>
                                        </p:tav>
                                        <p:tav tm="100000">
                                          <p:val>
                                            <p:strVal val="#ppt_x"/>
                                          </p:val>
                                        </p:tav>
                                      </p:tavLst>
                                    </p:anim>
                                    <p:anim calcmode="lin" valueType="num">
                                      <p:cBhvr additive="base">
                                        <p:cTn id="31" dur="750" fill="hold"/>
                                        <p:tgtEl>
                                          <p:spTgt spid="29"/>
                                        </p:tgtEl>
                                        <p:attrNameLst>
                                          <p:attrName>ppt_y</p:attrName>
                                        </p:attrNameLst>
                                      </p:cBhvr>
                                      <p:tavLst>
                                        <p:tav tm="0">
                                          <p:val>
                                            <p:strVal val="#ppt_y"/>
                                          </p:val>
                                        </p:tav>
                                        <p:tav tm="100000">
                                          <p:val>
                                            <p:strVal val="#ppt_y"/>
                                          </p:val>
                                        </p:tav>
                                      </p:tavLst>
                                    </p:anim>
                                  </p:childTnLst>
                                </p:cTn>
                              </p:par>
                              <p:par>
                                <p:cTn id="32" presetID="10" presetClass="entr" presetSubtype="0" fill="hold" nodeType="withEffect">
                                  <p:stCondLst>
                                    <p:cond delay="200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500"/>
                                        <p:tgtEl>
                                          <p:spTgt spid="38"/>
                                        </p:tgtEl>
                                      </p:cBhvr>
                                    </p:animEffect>
                                  </p:childTnLst>
                                </p:cTn>
                              </p:par>
                              <p:par>
                                <p:cTn id="35" presetID="10" presetClass="entr" presetSubtype="0" fill="hold" grpId="0" nodeType="withEffect">
                                  <p:stCondLst>
                                    <p:cond delay="2000"/>
                                  </p:stCondLst>
                                  <p:childTnLst>
                                    <p:set>
                                      <p:cBhvr>
                                        <p:cTn id="36" dur="1" fill="hold">
                                          <p:stCondLst>
                                            <p:cond delay="0"/>
                                          </p:stCondLst>
                                        </p:cTn>
                                        <p:tgtEl>
                                          <p:spTgt spid="34">
                                            <p:txEl>
                                              <p:pRg st="0" end="0"/>
                                            </p:txEl>
                                          </p:spTgt>
                                        </p:tgtEl>
                                        <p:attrNameLst>
                                          <p:attrName>style.visibility</p:attrName>
                                        </p:attrNameLst>
                                      </p:cBhvr>
                                      <p:to>
                                        <p:strVal val="visible"/>
                                      </p:to>
                                    </p:set>
                                    <p:animEffect transition="in" filter="fade">
                                      <p:cBhvr>
                                        <p:cTn id="37" dur="500"/>
                                        <p:tgtEl>
                                          <p:spTgt spid="34">
                                            <p:txEl>
                                              <p:pRg st="0" end="0"/>
                                            </p:txEl>
                                          </p:spTgt>
                                        </p:tgtEl>
                                      </p:cBhvr>
                                    </p:animEffect>
                                  </p:childTnLst>
                                </p:cTn>
                              </p:par>
                              <p:par>
                                <p:cTn id="38" presetID="2" presetClass="entr" presetSubtype="2" decel="100000" fill="hold" grpId="0" nodeType="withEffect">
                                  <p:stCondLst>
                                    <p:cond delay="2000"/>
                                  </p:stCondLst>
                                  <p:childTnLst>
                                    <p:set>
                                      <p:cBhvr>
                                        <p:cTn id="39" dur="1" fill="hold">
                                          <p:stCondLst>
                                            <p:cond delay="0"/>
                                          </p:stCondLst>
                                        </p:cTn>
                                        <p:tgtEl>
                                          <p:spTgt spid="28"/>
                                        </p:tgtEl>
                                        <p:attrNameLst>
                                          <p:attrName>style.visibility</p:attrName>
                                        </p:attrNameLst>
                                      </p:cBhvr>
                                      <p:to>
                                        <p:strVal val="visible"/>
                                      </p:to>
                                    </p:set>
                                    <p:anim calcmode="lin" valueType="num">
                                      <p:cBhvr additive="base">
                                        <p:cTn id="40" dur="750" fill="hold"/>
                                        <p:tgtEl>
                                          <p:spTgt spid="28"/>
                                        </p:tgtEl>
                                        <p:attrNameLst>
                                          <p:attrName>ppt_x</p:attrName>
                                        </p:attrNameLst>
                                      </p:cBhvr>
                                      <p:tavLst>
                                        <p:tav tm="0">
                                          <p:val>
                                            <p:strVal val="1+#ppt_w/2"/>
                                          </p:val>
                                        </p:tav>
                                        <p:tav tm="100000">
                                          <p:val>
                                            <p:strVal val="#ppt_x"/>
                                          </p:val>
                                        </p:tav>
                                      </p:tavLst>
                                    </p:anim>
                                    <p:anim calcmode="lin" valueType="num">
                                      <p:cBhvr additive="base">
                                        <p:cTn id="41" dur="750" fill="hold"/>
                                        <p:tgtEl>
                                          <p:spTgt spid="28"/>
                                        </p:tgtEl>
                                        <p:attrNameLst>
                                          <p:attrName>ppt_y</p:attrName>
                                        </p:attrNameLst>
                                      </p:cBhvr>
                                      <p:tavLst>
                                        <p:tav tm="0">
                                          <p:val>
                                            <p:strVal val="#ppt_y"/>
                                          </p:val>
                                        </p:tav>
                                        <p:tav tm="100000">
                                          <p:val>
                                            <p:strVal val="#ppt_y"/>
                                          </p:val>
                                        </p:tav>
                                      </p:tavLst>
                                    </p:anim>
                                  </p:childTnLst>
                                </p:cTn>
                              </p:par>
                              <p:par>
                                <p:cTn id="42" presetID="10" presetClass="entr" presetSubtype="0" fill="hold" grpId="0" nodeType="withEffect">
                                  <p:stCondLst>
                                    <p:cond delay="2750"/>
                                  </p:stCondLst>
                                  <p:childTnLst>
                                    <p:set>
                                      <p:cBhvr>
                                        <p:cTn id="43" dur="1" fill="hold">
                                          <p:stCondLst>
                                            <p:cond delay="0"/>
                                          </p:stCondLst>
                                        </p:cTn>
                                        <p:tgtEl>
                                          <p:spTgt spid="32">
                                            <p:txEl>
                                              <p:pRg st="0" end="0"/>
                                            </p:txEl>
                                          </p:spTgt>
                                        </p:tgtEl>
                                        <p:attrNameLst>
                                          <p:attrName>style.visibility</p:attrName>
                                        </p:attrNameLst>
                                      </p:cBhvr>
                                      <p:to>
                                        <p:strVal val="visible"/>
                                      </p:to>
                                    </p:set>
                                    <p:animEffect transition="in" filter="fade">
                                      <p:cBhvr>
                                        <p:cTn id="44" dur="500"/>
                                        <p:tgtEl>
                                          <p:spTgt spid="32">
                                            <p:txEl>
                                              <p:pRg st="0" end="0"/>
                                            </p:txEl>
                                          </p:spTgt>
                                        </p:tgtEl>
                                      </p:cBhvr>
                                    </p:animEffect>
                                  </p:childTnLst>
                                </p:cTn>
                              </p:par>
                              <p:par>
                                <p:cTn id="45" presetID="10" presetClass="entr" presetSubtype="0" fill="hold" nodeType="withEffect">
                                  <p:stCondLst>
                                    <p:cond delay="275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500"/>
                                        <p:tgtEl>
                                          <p:spTgt spid="39"/>
                                        </p:tgtEl>
                                      </p:cBhvr>
                                    </p:animEffect>
                                  </p:childTnLst>
                                </p:cTn>
                              </p:par>
                              <p:par>
                                <p:cTn id="48" presetID="2" presetClass="entr" presetSubtype="2" decel="100000" fill="hold" grpId="0" nodeType="withEffect">
                                  <p:stCondLst>
                                    <p:cond delay="2750"/>
                                  </p:stCondLst>
                                  <p:childTnLst>
                                    <p:set>
                                      <p:cBhvr>
                                        <p:cTn id="49" dur="1" fill="hold">
                                          <p:stCondLst>
                                            <p:cond delay="0"/>
                                          </p:stCondLst>
                                        </p:cTn>
                                        <p:tgtEl>
                                          <p:spTgt spid="30"/>
                                        </p:tgtEl>
                                        <p:attrNameLst>
                                          <p:attrName>style.visibility</p:attrName>
                                        </p:attrNameLst>
                                      </p:cBhvr>
                                      <p:to>
                                        <p:strVal val="visible"/>
                                      </p:to>
                                    </p:set>
                                    <p:anim calcmode="lin" valueType="num">
                                      <p:cBhvr additive="base">
                                        <p:cTn id="50" dur="750" fill="hold"/>
                                        <p:tgtEl>
                                          <p:spTgt spid="30"/>
                                        </p:tgtEl>
                                        <p:attrNameLst>
                                          <p:attrName>ppt_x</p:attrName>
                                        </p:attrNameLst>
                                      </p:cBhvr>
                                      <p:tavLst>
                                        <p:tav tm="0">
                                          <p:val>
                                            <p:strVal val="1+#ppt_w/2"/>
                                          </p:val>
                                        </p:tav>
                                        <p:tav tm="100000">
                                          <p:val>
                                            <p:strVal val="#ppt_x"/>
                                          </p:val>
                                        </p:tav>
                                      </p:tavLst>
                                    </p:anim>
                                    <p:anim calcmode="lin" valueType="num">
                                      <p:cBhvr additive="base">
                                        <p:cTn id="51" dur="750" fill="hold"/>
                                        <p:tgtEl>
                                          <p:spTgt spid="30"/>
                                        </p:tgtEl>
                                        <p:attrNameLst>
                                          <p:attrName>ppt_y</p:attrName>
                                        </p:attrNameLst>
                                      </p:cBhvr>
                                      <p:tavLst>
                                        <p:tav tm="0">
                                          <p:val>
                                            <p:strVal val="#ppt_y"/>
                                          </p:val>
                                        </p:tav>
                                        <p:tav tm="100000">
                                          <p:val>
                                            <p:strVal val="#ppt_y"/>
                                          </p:val>
                                        </p:tav>
                                      </p:tavLst>
                                    </p:anim>
                                  </p:childTnLst>
                                </p:cTn>
                              </p:par>
                              <p:par>
                                <p:cTn id="52" presetID="10" presetClass="entr" presetSubtype="0" fill="hold" grpId="0" nodeType="withEffect">
                                  <p:stCondLst>
                                    <p:cond delay="3500"/>
                                  </p:stCondLst>
                                  <p:childTnLst>
                                    <p:set>
                                      <p:cBhvr>
                                        <p:cTn id="53" dur="1" fill="hold">
                                          <p:stCondLst>
                                            <p:cond delay="0"/>
                                          </p:stCondLst>
                                        </p:cTn>
                                        <p:tgtEl>
                                          <p:spTgt spid="33">
                                            <p:txEl>
                                              <p:pRg st="0" end="0"/>
                                            </p:txEl>
                                          </p:spTgt>
                                        </p:tgtEl>
                                        <p:attrNameLst>
                                          <p:attrName>style.visibility</p:attrName>
                                        </p:attrNameLst>
                                      </p:cBhvr>
                                      <p:to>
                                        <p:strVal val="visible"/>
                                      </p:to>
                                    </p:set>
                                    <p:animEffect transition="in" filter="fade">
                                      <p:cBhvr>
                                        <p:cTn id="54" dur="500"/>
                                        <p:tgtEl>
                                          <p:spTgt spid="33">
                                            <p:txEl>
                                              <p:pRg st="0" end="0"/>
                                            </p:txEl>
                                          </p:spTgt>
                                        </p:tgtEl>
                                      </p:cBhvr>
                                    </p:animEffect>
                                  </p:childTnLst>
                                </p:cTn>
                              </p:par>
                              <p:par>
                                <p:cTn id="55" presetID="10" presetClass="entr" presetSubtype="0" fill="hold" nodeType="withEffect">
                                  <p:stCondLst>
                                    <p:cond delay="3500"/>
                                  </p:stCondLst>
                                  <p:childTnLst>
                                    <p:set>
                                      <p:cBhvr>
                                        <p:cTn id="56" dur="1" fill="hold">
                                          <p:stCondLst>
                                            <p:cond delay="0"/>
                                          </p:stCondLst>
                                        </p:cTn>
                                        <p:tgtEl>
                                          <p:spTgt spid="40"/>
                                        </p:tgtEl>
                                        <p:attrNameLst>
                                          <p:attrName>style.visibility</p:attrName>
                                        </p:attrNameLst>
                                      </p:cBhvr>
                                      <p:to>
                                        <p:strVal val="visible"/>
                                      </p:to>
                                    </p:set>
                                    <p:animEffect transition="in" filter="fade">
                                      <p:cBhvr>
                                        <p:cTn id="5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uiExpand="1" animBg="1"/>
      <p:bldP spid="29" grpId="0" animBg="1"/>
      <p:bldP spid="30" grpId="0" animBg="1"/>
      <p:bldP spid="31" grpId="0" build="p"/>
      <p:bldP spid="32" grpId="0" build="p"/>
      <p:bldP spid="33" grpId="0" build="p"/>
      <p:bldP spid="34" grpId="0" build="p"/>
      <p:bldP spid="35" grpId="0" build="p"/>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rporate Social Responsibility">
    <p:spTree>
      <p:nvGrpSpPr>
        <p:cNvPr id="1" name=""/>
        <p:cNvGrpSpPr/>
        <p:nvPr/>
      </p:nvGrpSpPr>
      <p:grpSpPr>
        <a:xfrm>
          <a:off x="0" y="0"/>
          <a:ext cx="0" cy="0"/>
          <a:chOff x="0" y="0"/>
          <a:chExt cx="0" cy="0"/>
        </a:xfrm>
      </p:grpSpPr>
      <p:pic>
        <p:nvPicPr>
          <p:cNvPr id="35" name="BACKGROUND">
            <a:extLst>
              <a:ext uri="{FF2B5EF4-FFF2-40B4-BE49-F238E27FC236}">
                <a16:creationId xmlns:a16="http://schemas.microsoft.com/office/drawing/2014/main" id="{2CB8AF52-BF76-4DB5-9B66-AB33F1DC991D}"/>
              </a:ext>
            </a:extLst>
          </p:cNvPr>
          <p:cNvPicPr>
            <a:picLocks noChangeAspect="1"/>
          </p:cNvPicPr>
          <p:nvPr userDrawn="1"/>
        </p:nvPicPr>
        <p:blipFill>
          <a:blip r:embed="rId2"/>
          <a:stretch>
            <a:fillRect/>
          </a:stretch>
        </p:blipFill>
        <p:spPr>
          <a:xfrm>
            <a:off x="0" y="-1"/>
            <a:ext cx="12192000" cy="6858001"/>
          </a:xfrm>
          <a:prstGeom prst="rect">
            <a:avLst/>
          </a:prstGeom>
        </p:spPr>
      </p:pic>
      <p:sp>
        <p:nvSpPr>
          <p:cNvPr id="5" name="Titel">
            <a:extLst>
              <a:ext uri="{FF2B5EF4-FFF2-40B4-BE49-F238E27FC236}">
                <a16:creationId xmlns:a16="http://schemas.microsoft.com/office/drawing/2014/main" id="{CE93FD73-64BC-49E7-BDDC-0F98A1435451}"/>
              </a:ext>
            </a:extLst>
          </p:cNvPr>
          <p:cNvSpPr txBox="1">
            <a:spLocks/>
          </p:cNvSpPr>
          <p:nvPr userDrawn="1"/>
        </p:nvSpPr>
        <p:spPr>
          <a:xfrm>
            <a:off x="536263" y="543545"/>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bg1"/>
                </a:solidFill>
                <a:latin typeface="+mj-lt"/>
                <a:ea typeface="+mj-ea"/>
                <a:cs typeface="+mj-cs"/>
              </a:defRPr>
            </a:lvl1pPr>
          </a:lstStyle>
          <a:p>
            <a:r>
              <a:rPr lang="en-GB" noProof="0"/>
              <a:t>Corporate Social Responsibility</a:t>
            </a:r>
          </a:p>
        </p:txBody>
      </p:sp>
      <p:sp>
        <p:nvSpPr>
          <p:cNvPr id="6" name="Tijdelijke aanduiding voor verticale tekst 9">
            <a:extLst>
              <a:ext uri="{FF2B5EF4-FFF2-40B4-BE49-F238E27FC236}">
                <a16:creationId xmlns:a16="http://schemas.microsoft.com/office/drawing/2014/main" id="{17E5882A-25EE-47A3-88E7-54A693A84624}"/>
              </a:ext>
            </a:extLst>
          </p:cNvPr>
          <p:cNvSpPr txBox="1">
            <a:spLocks/>
          </p:cNvSpPr>
          <p:nvPr userDrawn="1"/>
        </p:nvSpPr>
        <p:spPr>
          <a:xfrm>
            <a:off x="11218764" y="469816"/>
            <a:ext cx="450000" cy="4536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8" name="#1 - tekst">
            <a:extLst>
              <a:ext uri="{FF2B5EF4-FFF2-40B4-BE49-F238E27FC236}">
                <a16:creationId xmlns:a16="http://schemas.microsoft.com/office/drawing/2014/main" id="{8B862A08-CAD8-4600-BF7B-F962C703D25C}"/>
              </a:ext>
            </a:extLst>
          </p:cNvPr>
          <p:cNvSpPr txBox="1">
            <a:spLocks/>
          </p:cNvSpPr>
          <p:nvPr userDrawn="1"/>
        </p:nvSpPr>
        <p:spPr>
          <a:xfrm>
            <a:off x="972055" y="3516904"/>
            <a:ext cx="3199144" cy="2875540"/>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bg1"/>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bg1"/>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bg1"/>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bg1"/>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sz="1800" b="1" noProof="0"/>
              <a:t>People</a:t>
            </a:r>
            <a:r>
              <a:rPr lang="en-GB" sz="1200" noProof="0"/>
              <a:t/>
            </a:r>
            <a:br>
              <a:rPr lang="en-GB" sz="1200" noProof="0"/>
            </a:br>
            <a:r>
              <a:rPr lang="en-GB" sz="1200" noProof="0"/>
              <a:t/>
            </a:r>
            <a:br>
              <a:rPr lang="en-GB" sz="1200" noProof="0"/>
            </a:br>
            <a:r>
              <a:rPr lang="en-GB" sz="1200" noProof="0"/>
              <a:t/>
            </a:r>
            <a:br>
              <a:rPr lang="en-GB" sz="1200" noProof="0"/>
            </a:br>
            <a:r>
              <a:rPr lang="en-GB" sz="1400" b="1" kern="1200" noProof="0">
                <a:solidFill>
                  <a:schemeClr val="bg1"/>
                </a:solidFill>
                <a:latin typeface="+mj-lt"/>
                <a:ea typeface="Fedra Sans Std Light" panose="020B0303040000020004" pitchFamily="34" charset="0"/>
                <a:cs typeface="+mn-cs"/>
              </a:rPr>
              <a:t>Health &amp; Safety</a:t>
            </a:r>
            <a:br>
              <a:rPr lang="en-GB" sz="1400" b="1" kern="1200" noProof="0">
                <a:solidFill>
                  <a:schemeClr val="bg1"/>
                </a:solidFill>
                <a:latin typeface="+mj-lt"/>
                <a:ea typeface="Fedra Sans Std Light" panose="020B0303040000020004" pitchFamily="34" charset="0"/>
                <a:cs typeface="+mn-cs"/>
              </a:rPr>
            </a:br>
            <a:r>
              <a:rPr lang="en-GB" sz="1200" i="1" baseline="0" noProof="0"/>
              <a:t>A range of programmes to ensure that our people have a safe and healthy working environment</a:t>
            </a:r>
            <a:br>
              <a:rPr lang="en-GB" sz="1200" i="1" baseline="0" noProof="0"/>
            </a:br>
            <a:r>
              <a:rPr lang="en-GB" sz="1200" i="1" baseline="0" noProof="0"/>
              <a:t/>
            </a:r>
            <a:br>
              <a:rPr lang="en-GB" sz="1200" i="1" baseline="0" noProof="0"/>
            </a:br>
            <a:r>
              <a:rPr lang="en-GB" sz="1400" b="1" i="0" u="none" kern="1200" noProof="0">
                <a:solidFill>
                  <a:schemeClr val="bg1"/>
                </a:solidFill>
                <a:latin typeface="+mj-lt"/>
                <a:ea typeface="Fedra Sans Std Light" panose="020B0303040000020004" pitchFamily="34" charset="0"/>
                <a:cs typeface="+mn-cs"/>
              </a:rPr>
              <a:t>Legal partner of Make-a-Wish</a:t>
            </a:r>
            <a:br>
              <a:rPr lang="en-GB" sz="1400" b="1" i="0" u="none" kern="1200" noProof="0">
                <a:solidFill>
                  <a:schemeClr val="bg1"/>
                </a:solidFill>
                <a:latin typeface="+mj-lt"/>
                <a:ea typeface="Fedra Sans Std Light" panose="020B0303040000020004" pitchFamily="34" charset="0"/>
                <a:cs typeface="+mn-cs"/>
              </a:rPr>
            </a:br>
            <a:r>
              <a:rPr lang="en-GB" sz="1400" b="1" i="0" u="none" kern="1200" noProof="0">
                <a:solidFill>
                  <a:schemeClr val="bg1"/>
                </a:solidFill>
                <a:latin typeface="+mj-lt"/>
                <a:ea typeface="Fedra Sans Std Light" panose="020B0303040000020004" pitchFamily="34" charset="0"/>
                <a:cs typeface="+mn-cs"/>
              </a:rPr>
              <a:t>Donations to charities</a:t>
            </a:r>
            <a:br>
              <a:rPr lang="en-GB" sz="1400" b="1" i="0" u="none" kern="1200" noProof="0">
                <a:solidFill>
                  <a:schemeClr val="bg1"/>
                </a:solidFill>
                <a:latin typeface="+mj-lt"/>
                <a:ea typeface="Fedra Sans Std Light" panose="020B0303040000020004" pitchFamily="34" charset="0"/>
                <a:cs typeface="+mn-cs"/>
              </a:rPr>
            </a:br>
            <a:endParaRPr lang="en-GB" sz="1400" b="1" i="0" u="none" kern="1200" noProof="0">
              <a:solidFill>
                <a:schemeClr val="bg1"/>
              </a:solidFill>
              <a:latin typeface="+mj-lt"/>
              <a:ea typeface="Fedra Sans Std Light" panose="020B0303040000020004" pitchFamily="34" charset="0"/>
              <a:cs typeface="+mn-cs"/>
            </a:endParaRPr>
          </a:p>
          <a:p>
            <a:endParaRPr lang="en-GB" sz="1200" noProof="0"/>
          </a:p>
        </p:txBody>
      </p:sp>
      <p:sp>
        <p:nvSpPr>
          <p:cNvPr id="9" name="#2 - tekst">
            <a:extLst>
              <a:ext uri="{FF2B5EF4-FFF2-40B4-BE49-F238E27FC236}">
                <a16:creationId xmlns:a16="http://schemas.microsoft.com/office/drawing/2014/main" id="{6F3A5603-BC02-4DB2-876B-3954B9E3756A}"/>
              </a:ext>
            </a:extLst>
          </p:cNvPr>
          <p:cNvSpPr txBox="1">
            <a:spLocks/>
          </p:cNvSpPr>
          <p:nvPr userDrawn="1"/>
        </p:nvSpPr>
        <p:spPr>
          <a:xfrm>
            <a:off x="4505127" y="3516905"/>
            <a:ext cx="3152973" cy="2470880"/>
          </a:xfrm>
          <a:prstGeom prst="rect">
            <a:avLst/>
          </a:prstGeom>
        </p:spPr>
        <p:txBody>
          <a:bodyPr vert="horz" lIns="0" tIns="0" rIns="0" bIns="0" rtlCol="0" anchor="t">
            <a:noAutofit/>
          </a:bodyPr>
          <a:lstStyle>
            <a:defPPr>
              <a:defRPr lang="nl-NL"/>
            </a:defPPr>
            <a:lvl1pPr marL="0" indent="0" algn="ctr" defTabSz="914400" rtl="0" eaLnBrk="1" latinLnBrk="0" hangingPunct="1">
              <a:buNone/>
              <a:defRPr sz="1000" kern="1200">
                <a:solidFill>
                  <a:schemeClr val="bg1"/>
                </a:solidFill>
                <a:latin typeface="Fedra Sans Std Light" panose="020B0303040000020004" pitchFamily="34" charset="0"/>
                <a:ea typeface="Fedra Sans Std Light" panose="020B0303040000020004" pitchFamily="34"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800" b="1" kern="1200" noProof="0">
                <a:solidFill>
                  <a:schemeClr val="bg1"/>
                </a:solidFill>
                <a:latin typeface="+mj-lt"/>
                <a:ea typeface="Fedra Sans Std Light" panose="020B0303040000020004" pitchFamily="34" charset="0"/>
                <a:cs typeface="+mn-cs"/>
              </a:rPr>
              <a:t>Planet</a:t>
            </a:r>
            <a:r>
              <a:rPr lang="en-GB" sz="1400" kern="1200" noProof="0">
                <a:solidFill>
                  <a:schemeClr val="bg1"/>
                </a:solidFill>
                <a:latin typeface="+mj-lt"/>
                <a:ea typeface="Fedra Sans Std Light" panose="020B0303040000020004" pitchFamily="34" charset="0"/>
                <a:cs typeface="+mn-cs"/>
              </a:rPr>
              <a:t/>
            </a:r>
            <a:br>
              <a:rPr lang="en-GB" sz="1400" kern="1200" noProof="0">
                <a:solidFill>
                  <a:schemeClr val="bg1"/>
                </a:solidFill>
                <a:latin typeface="+mj-lt"/>
                <a:ea typeface="Fedra Sans Std Light" panose="020B0303040000020004" pitchFamily="34" charset="0"/>
                <a:cs typeface="+mn-cs"/>
              </a:rPr>
            </a:br>
            <a:r>
              <a:rPr lang="en-GB" sz="1400" kern="1200" noProof="0">
                <a:solidFill>
                  <a:schemeClr val="bg1"/>
                </a:solidFill>
                <a:latin typeface="+mj-lt"/>
                <a:ea typeface="Fedra Sans Std Light" panose="020B0303040000020004" pitchFamily="34" charset="0"/>
                <a:cs typeface="+mn-cs"/>
              </a:rPr>
              <a:t/>
            </a:r>
            <a:br>
              <a:rPr lang="en-GB" sz="1400" kern="1200" noProof="0">
                <a:solidFill>
                  <a:schemeClr val="bg1"/>
                </a:solidFill>
                <a:latin typeface="+mj-lt"/>
                <a:ea typeface="Fedra Sans Std Light" panose="020B0303040000020004" pitchFamily="34" charset="0"/>
                <a:cs typeface="+mn-cs"/>
              </a:rPr>
            </a:br>
            <a:endParaRPr lang="en-GB" sz="1400" kern="1200" noProof="0">
              <a:solidFill>
                <a:schemeClr val="bg1"/>
              </a:solidFill>
              <a:latin typeface="+mj-lt"/>
              <a:ea typeface="Fedra Sans Std Light" panose="020B0303040000020004" pitchFamily="34" charset="0"/>
              <a:cs typeface="+mn-cs"/>
            </a:endParaRPr>
          </a:p>
          <a:p>
            <a:r>
              <a:rPr lang="en-GB" sz="1400" b="1" kern="1200" noProof="0">
                <a:solidFill>
                  <a:schemeClr val="bg1"/>
                </a:solidFill>
                <a:latin typeface="+mj-lt"/>
                <a:ea typeface="Fedra Sans Std Light" panose="020B0303040000020004" pitchFamily="34" charset="0"/>
                <a:cs typeface="+mn-cs"/>
              </a:rPr>
              <a:t>Environmental</a:t>
            </a:r>
            <a:r>
              <a:rPr lang="en-GB" sz="1400" b="1" kern="1200" baseline="0" noProof="0">
                <a:solidFill>
                  <a:schemeClr val="bg1"/>
                </a:solidFill>
                <a:latin typeface="+mj-lt"/>
                <a:ea typeface="Fedra Sans Std Light" panose="020B0303040000020004" pitchFamily="34" charset="0"/>
                <a:cs typeface="+mn-cs"/>
              </a:rPr>
              <a:t>  </a:t>
            </a:r>
            <a:r>
              <a:rPr lang="en-GB" sz="1400" b="1" kern="1200" noProof="0">
                <a:solidFill>
                  <a:schemeClr val="bg1"/>
                </a:solidFill>
                <a:latin typeface="+mj-lt"/>
                <a:ea typeface="Fedra Sans Std Light" panose="020B0303040000020004" pitchFamily="34" charset="0"/>
                <a:cs typeface="+mn-cs"/>
              </a:rPr>
              <a:t>management</a:t>
            </a:r>
          </a:p>
          <a:p>
            <a:r>
              <a:rPr lang="en-GB" sz="1200" i="1" kern="1200" baseline="0" noProof="0">
                <a:solidFill>
                  <a:schemeClr val="bg1"/>
                </a:solidFill>
                <a:latin typeface="+mn-lt"/>
                <a:ea typeface="+mn-ea"/>
                <a:cs typeface="+mn-cs"/>
              </a:rPr>
              <a:t>Mobility incentives and sustainable office space to decrease our CO2 footprint</a:t>
            </a:r>
          </a:p>
          <a:p>
            <a:r>
              <a:rPr lang="en-GB" sz="1400" b="0" i="1" kern="1200" noProof="0">
                <a:solidFill>
                  <a:schemeClr val="bg1"/>
                </a:solidFill>
                <a:latin typeface="+mj-lt"/>
                <a:ea typeface="Fedra Sans Std Light" panose="020B0303040000020004" pitchFamily="34" charset="0"/>
                <a:cs typeface="+mn-cs"/>
              </a:rPr>
              <a:t/>
            </a:r>
            <a:br>
              <a:rPr lang="en-GB" sz="1400" b="0" i="1" kern="1200" noProof="0">
                <a:solidFill>
                  <a:schemeClr val="bg1"/>
                </a:solidFill>
                <a:latin typeface="+mj-lt"/>
                <a:ea typeface="Fedra Sans Std Light" panose="020B0303040000020004" pitchFamily="34" charset="0"/>
                <a:cs typeface="+mn-cs"/>
              </a:rPr>
            </a:br>
            <a:endParaRPr lang="en-GB" sz="1400" b="0" i="1" kern="1200" noProof="0">
              <a:solidFill>
                <a:schemeClr val="bg1"/>
              </a:solidFill>
              <a:latin typeface="+mj-lt"/>
              <a:ea typeface="Fedra Sans Std Light" panose="020B0303040000020004" pitchFamily="34" charset="0"/>
              <a:cs typeface="+mn-cs"/>
            </a:endParaRPr>
          </a:p>
          <a:p>
            <a:r>
              <a:rPr lang="en-GB" sz="1400" b="1" i="0" u="none" kern="1200" noProof="0">
                <a:solidFill>
                  <a:schemeClr val="bg1"/>
                </a:solidFill>
                <a:latin typeface="+mj-lt"/>
                <a:ea typeface="Fedra Sans Std Light" panose="020B0303040000020004" pitchFamily="34" charset="0"/>
                <a:cs typeface="+mn-cs"/>
              </a:rPr>
              <a:t>Legal partner of </a:t>
            </a:r>
            <a:r>
              <a:rPr lang="en-GB" sz="1400" b="1" i="0" u="none" kern="1200" baseline="0" noProof="0">
                <a:solidFill>
                  <a:schemeClr val="bg1"/>
                </a:solidFill>
                <a:latin typeface="+mj-lt"/>
                <a:ea typeface="Fedra Sans Std Light" panose="020B0303040000020004" pitchFamily="34" charset="0"/>
                <a:cs typeface="+mn-cs"/>
              </a:rPr>
              <a:t>Natuurmonumenten</a:t>
            </a:r>
          </a:p>
          <a:p>
            <a:endParaRPr lang="en-GB" sz="1400" noProof="0">
              <a:latin typeface="+mj-lt"/>
            </a:endParaRPr>
          </a:p>
        </p:txBody>
      </p:sp>
      <p:sp>
        <p:nvSpPr>
          <p:cNvPr id="10" name="#3 - tekst">
            <a:extLst>
              <a:ext uri="{FF2B5EF4-FFF2-40B4-BE49-F238E27FC236}">
                <a16:creationId xmlns:a16="http://schemas.microsoft.com/office/drawing/2014/main" id="{37554381-094A-45A7-8BDC-0604740295BB}"/>
              </a:ext>
            </a:extLst>
          </p:cNvPr>
          <p:cNvSpPr txBox="1">
            <a:spLocks/>
          </p:cNvSpPr>
          <p:nvPr userDrawn="1"/>
        </p:nvSpPr>
        <p:spPr>
          <a:xfrm>
            <a:off x="7791795" y="3516904"/>
            <a:ext cx="3021348" cy="3026101"/>
          </a:xfrm>
          <a:prstGeom prst="rect">
            <a:avLst/>
          </a:prstGeom>
        </p:spPr>
        <p:txBody>
          <a:bodyPr vert="horz" wrap="square" lIns="0" tIns="0" rIns="0" bIns="0" rtlCol="0" anchor="t">
            <a:noAutofit/>
          </a:bodyPr>
          <a:lstStyle>
            <a:defPPr>
              <a:defRPr lang="nl-NL"/>
            </a:defPPr>
            <a:lvl1pPr marL="0" indent="0" algn="ctr" defTabSz="914400" rtl="0" eaLnBrk="1" latinLnBrk="0" hangingPunct="1">
              <a:buNone/>
              <a:defRPr sz="1000" kern="1200">
                <a:solidFill>
                  <a:schemeClr val="bg1"/>
                </a:solidFill>
                <a:latin typeface="Fedra Sans Std Light" panose="020B0303040000020004" pitchFamily="34" charset="0"/>
                <a:ea typeface="Fedra Sans Std Light" panose="020B0303040000020004" pitchFamily="34"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800" b="1" kern="1200" noProof="0">
                <a:solidFill>
                  <a:schemeClr val="bg1"/>
                </a:solidFill>
                <a:latin typeface="+mj-lt"/>
                <a:ea typeface="Fedra Sans Std Light" panose="020B0303040000020004" pitchFamily="34" charset="0"/>
                <a:cs typeface="+mn-cs"/>
              </a:rPr>
              <a:t>Profit</a:t>
            </a:r>
            <a:r>
              <a:rPr lang="en-GB" sz="1400" kern="1200" noProof="0">
                <a:solidFill>
                  <a:schemeClr val="bg1"/>
                </a:solidFill>
                <a:latin typeface="+mj-lt"/>
                <a:ea typeface="Fedra Sans Std Light" panose="020B0303040000020004" pitchFamily="34" charset="0"/>
                <a:cs typeface="+mn-cs"/>
              </a:rPr>
              <a:t/>
            </a:r>
            <a:br>
              <a:rPr lang="en-GB" sz="1400" kern="1200" noProof="0">
                <a:solidFill>
                  <a:schemeClr val="bg1"/>
                </a:solidFill>
                <a:latin typeface="+mj-lt"/>
                <a:ea typeface="Fedra Sans Std Light" panose="020B0303040000020004" pitchFamily="34" charset="0"/>
                <a:cs typeface="+mn-cs"/>
              </a:rPr>
            </a:br>
            <a:r>
              <a:rPr lang="en-GB" sz="1400" kern="1200" noProof="0">
                <a:solidFill>
                  <a:schemeClr val="bg1"/>
                </a:solidFill>
                <a:latin typeface="+mj-lt"/>
                <a:ea typeface="Fedra Sans Std Light" panose="020B0303040000020004" pitchFamily="34" charset="0"/>
                <a:cs typeface="+mn-cs"/>
              </a:rPr>
              <a:t/>
            </a:r>
            <a:br>
              <a:rPr lang="en-GB" sz="1400" kern="1200" noProof="0">
                <a:solidFill>
                  <a:schemeClr val="bg1"/>
                </a:solidFill>
                <a:latin typeface="+mj-lt"/>
                <a:ea typeface="Fedra Sans Std Light" panose="020B0303040000020004" pitchFamily="34" charset="0"/>
                <a:cs typeface="+mn-cs"/>
              </a:rPr>
            </a:br>
            <a:endParaRPr lang="en-GB" sz="1400" kern="1200" noProof="0">
              <a:solidFill>
                <a:schemeClr val="bg1"/>
              </a:solidFill>
              <a:latin typeface="+mj-lt"/>
              <a:ea typeface="Fedra Sans Std Light" panose="020B0303040000020004" pitchFamily="34" charset="0"/>
              <a:cs typeface="+mn-cs"/>
            </a:endParaRPr>
          </a:p>
          <a:p>
            <a:r>
              <a:rPr lang="en-GB" sz="1400" b="1" kern="1200" noProof="0">
                <a:solidFill>
                  <a:schemeClr val="bg1"/>
                </a:solidFill>
                <a:latin typeface="+mj-lt"/>
                <a:ea typeface="Fedra Sans Std Light" panose="020B0303040000020004" pitchFamily="34" charset="0"/>
                <a:cs typeface="+mn-cs"/>
              </a:rPr>
              <a:t>Start-up programme</a:t>
            </a:r>
          </a:p>
          <a:p>
            <a:r>
              <a:rPr lang="en-GB" sz="1200" b="0" i="1" kern="1200" noProof="0">
                <a:solidFill>
                  <a:schemeClr val="bg1"/>
                </a:solidFill>
                <a:latin typeface="+mn-lt"/>
                <a:ea typeface="Fedra Sans Std Light" panose="020B0303040000020004" pitchFamily="34" charset="0"/>
                <a:cs typeface="+mn-cs"/>
              </a:rPr>
              <a:t>Create economic value by providing legal services to start-ups</a:t>
            </a:r>
          </a:p>
          <a:p>
            <a:endParaRPr lang="en-GB" sz="1400" b="0" i="1" kern="1200" baseline="0" noProof="0">
              <a:solidFill>
                <a:schemeClr val="bg1"/>
              </a:solidFill>
              <a:latin typeface="+mj-lt"/>
              <a:ea typeface="Fedra Sans Std Light" panose="020B0303040000020004" pitchFamily="34" charset="0"/>
              <a:cs typeface="+mn-cs"/>
            </a:endParaRPr>
          </a:p>
          <a:p>
            <a:endParaRPr lang="en-GB" sz="1400" b="1" i="0" kern="1200" baseline="0" noProof="0">
              <a:solidFill>
                <a:schemeClr val="bg1"/>
              </a:solidFill>
              <a:latin typeface="+mj-lt"/>
              <a:ea typeface="Fedra Sans Std Light" panose="020B0303040000020004" pitchFamily="34" charset="0"/>
              <a:cs typeface="+mn-cs"/>
            </a:endParaRPr>
          </a:p>
          <a:p>
            <a:r>
              <a:rPr lang="en-GB" sz="1400" b="1" i="0" kern="1200" baseline="0" noProof="0">
                <a:solidFill>
                  <a:schemeClr val="bg1"/>
                </a:solidFill>
                <a:latin typeface="+mj-lt"/>
                <a:ea typeface="Fedra Sans Std Light" panose="020B0303040000020004" pitchFamily="34" charset="0"/>
                <a:cs typeface="+mn-cs"/>
              </a:rPr>
              <a:t>Pro Bono Connect</a:t>
            </a:r>
          </a:p>
          <a:p>
            <a:r>
              <a:rPr lang="en-GB" sz="1200" b="0" i="1" kern="1200" baseline="0" noProof="0">
                <a:solidFill>
                  <a:schemeClr val="bg1"/>
                </a:solidFill>
                <a:latin typeface="+mn-lt"/>
                <a:ea typeface="Fedra Sans Std Light" panose="020B0303040000020004" pitchFamily="34" charset="0"/>
                <a:cs typeface="+mn-cs"/>
              </a:rPr>
              <a:t>Pro deo legal services for social organisations</a:t>
            </a:r>
          </a:p>
          <a:p>
            <a:endParaRPr lang="en-GB" sz="1400" b="0" i="1" kern="1200" baseline="0" noProof="0">
              <a:solidFill>
                <a:schemeClr val="bg1"/>
              </a:solidFill>
              <a:latin typeface="+mj-lt"/>
              <a:ea typeface="Fedra Sans Std Light" panose="020B0303040000020004" pitchFamily="34" charset="0"/>
              <a:cs typeface="+mn-cs"/>
            </a:endParaRPr>
          </a:p>
          <a:p>
            <a:endParaRPr lang="en-GB" sz="1400" kern="1200" noProof="0">
              <a:solidFill>
                <a:schemeClr val="bg1"/>
              </a:solidFill>
              <a:latin typeface="+mj-lt"/>
              <a:ea typeface="Fedra Sans Std Light" panose="020B0303040000020004" pitchFamily="34" charset="0"/>
              <a:cs typeface="+mn-cs"/>
            </a:endParaRPr>
          </a:p>
          <a:p>
            <a:endParaRPr lang="en-GB" sz="1400" noProof="0">
              <a:latin typeface="+mj-lt"/>
            </a:endParaRPr>
          </a:p>
        </p:txBody>
      </p:sp>
      <p:sp>
        <p:nvSpPr>
          <p:cNvPr id="11" name="#1 - Circel">
            <a:extLst>
              <a:ext uri="{FF2B5EF4-FFF2-40B4-BE49-F238E27FC236}">
                <a16:creationId xmlns:a16="http://schemas.microsoft.com/office/drawing/2014/main" id="{7ABC5005-0D68-4AC7-BFB2-C557ECC7D47C}"/>
              </a:ext>
            </a:extLst>
          </p:cNvPr>
          <p:cNvSpPr txBox="1">
            <a:spLocks/>
          </p:cNvSpPr>
          <p:nvPr userDrawn="1"/>
        </p:nvSpPr>
        <p:spPr>
          <a:xfrm>
            <a:off x="1726548" y="1538085"/>
            <a:ext cx="1690160" cy="1690160"/>
          </a:xfrm>
          <a:prstGeom prst="ellipse">
            <a:avLst/>
          </a:prstGeom>
          <a:noFill/>
          <a:ln w="22225">
            <a:solidFill>
              <a:schemeClr val="bg1"/>
            </a:solid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14" name="#1 - Rond">
            <a:extLst>
              <a:ext uri="{FF2B5EF4-FFF2-40B4-BE49-F238E27FC236}">
                <a16:creationId xmlns:a16="http://schemas.microsoft.com/office/drawing/2014/main" id="{7FDDC44C-5112-4835-B8DC-7F7D2485F351}"/>
              </a:ext>
            </a:extLst>
          </p:cNvPr>
          <p:cNvSpPr txBox="1">
            <a:spLocks/>
          </p:cNvSpPr>
          <p:nvPr userDrawn="1"/>
        </p:nvSpPr>
        <p:spPr>
          <a:xfrm>
            <a:off x="1864267" y="1693937"/>
            <a:ext cx="1414721" cy="1414721"/>
          </a:xfrm>
          <a:prstGeom prst="ellipse">
            <a:avLst/>
          </a:prstGeom>
          <a:solidFill>
            <a:schemeClr val="accent1"/>
          </a:solidFill>
          <a:ln w="22225">
            <a:no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grpSp>
        <p:nvGrpSpPr>
          <p:cNvPr id="17" name="#3 - Icon">
            <a:extLst>
              <a:ext uri="{FF2B5EF4-FFF2-40B4-BE49-F238E27FC236}">
                <a16:creationId xmlns:a16="http://schemas.microsoft.com/office/drawing/2014/main" id="{5FA4749D-2119-4A57-9F1F-2A38F903FA5E}"/>
              </a:ext>
            </a:extLst>
          </p:cNvPr>
          <p:cNvGrpSpPr>
            <a:grpSpLocks noChangeAspect="1"/>
          </p:cNvGrpSpPr>
          <p:nvPr userDrawn="1"/>
        </p:nvGrpSpPr>
        <p:grpSpPr bwMode="auto">
          <a:xfrm>
            <a:off x="2176670" y="2003832"/>
            <a:ext cx="789913" cy="835919"/>
            <a:chOff x="3385" y="1721"/>
            <a:chExt cx="910" cy="963"/>
          </a:xfrm>
        </p:grpSpPr>
        <p:sp>
          <p:nvSpPr>
            <p:cNvPr id="18" name="AutoShape 3">
              <a:extLst>
                <a:ext uri="{FF2B5EF4-FFF2-40B4-BE49-F238E27FC236}">
                  <a16:creationId xmlns:a16="http://schemas.microsoft.com/office/drawing/2014/main" id="{884DF7CA-E23E-400F-A4A1-17DB7A565BA2}"/>
                </a:ext>
              </a:extLst>
            </p:cNvPr>
            <p:cNvSpPr>
              <a:spLocks noChangeAspect="1" noChangeArrowheads="1" noTextEdit="1"/>
            </p:cNvSpPr>
            <p:nvPr/>
          </p:nvSpPr>
          <p:spPr bwMode="auto">
            <a:xfrm>
              <a:off x="3385" y="1721"/>
              <a:ext cx="910" cy="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solidFill>
                  <a:schemeClr val="bg1"/>
                </a:solidFill>
              </a:endParaRPr>
            </a:p>
          </p:txBody>
        </p:sp>
        <p:sp>
          <p:nvSpPr>
            <p:cNvPr id="19" name="Freeform 5">
              <a:extLst>
                <a:ext uri="{FF2B5EF4-FFF2-40B4-BE49-F238E27FC236}">
                  <a16:creationId xmlns:a16="http://schemas.microsoft.com/office/drawing/2014/main" id="{D60D44AE-EF9A-40DD-AEF4-50141166E285}"/>
                </a:ext>
              </a:extLst>
            </p:cNvPr>
            <p:cNvSpPr>
              <a:spLocks/>
            </p:cNvSpPr>
            <p:nvPr/>
          </p:nvSpPr>
          <p:spPr bwMode="auto">
            <a:xfrm>
              <a:off x="3570" y="1723"/>
              <a:ext cx="165" cy="186"/>
            </a:xfrm>
            <a:custGeom>
              <a:avLst/>
              <a:gdLst>
                <a:gd name="T0" fmla="*/ 39 w 78"/>
                <a:gd name="T1" fmla="*/ 0 h 96"/>
                <a:gd name="T2" fmla="*/ 39 w 78"/>
                <a:gd name="T3" fmla="*/ 0 h 96"/>
                <a:gd name="T4" fmla="*/ 0 w 78"/>
                <a:gd name="T5" fmla="*/ 48 h 96"/>
                <a:gd name="T6" fmla="*/ 39 w 78"/>
                <a:gd name="T7" fmla="*/ 96 h 96"/>
                <a:gd name="T8" fmla="*/ 78 w 78"/>
                <a:gd name="T9" fmla="*/ 48 h 96"/>
                <a:gd name="T10" fmla="*/ 39 w 78"/>
                <a:gd name="T11" fmla="*/ 0 h 96"/>
              </a:gdLst>
              <a:ahLst/>
              <a:cxnLst>
                <a:cxn ang="0">
                  <a:pos x="T0" y="T1"/>
                </a:cxn>
                <a:cxn ang="0">
                  <a:pos x="T2" y="T3"/>
                </a:cxn>
                <a:cxn ang="0">
                  <a:pos x="T4" y="T5"/>
                </a:cxn>
                <a:cxn ang="0">
                  <a:pos x="T6" y="T7"/>
                </a:cxn>
                <a:cxn ang="0">
                  <a:pos x="T8" y="T9"/>
                </a:cxn>
                <a:cxn ang="0">
                  <a:pos x="T10" y="T11"/>
                </a:cxn>
              </a:cxnLst>
              <a:rect l="0" t="0" r="r" b="b"/>
              <a:pathLst>
                <a:path w="78" h="96">
                  <a:moveTo>
                    <a:pt x="39" y="0"/>
                  </a:moveTo>
                  <a:cubicBezTo>
                    <a:pt x="39" y="0"/>
                    <a:pt x="39" y="0"/>
                    <a:pt x="39" y="0"/>
                  </a:cubicBezTo>
                  <a:cubicBezTo>
                    <a:pt x="18" y="0"/>
                    <a:pt x="0" y="22"/>
                    <a:pt x="0" y="48"/>
                  </a:cubicBezTo>
                  <a:cubicBezTo>
                    <a:pt x="0" y="74"/>
                    <a:pt x="18" y="96"/>
                    <a:pt x="39" y="96"/>
                  </a:cubicBezTo>
                  <a:cubicBezTo>
                    <a:pt x="60" y="96"/>
                    <a:pt x="78" y="74"/>
                    <a:pt x="78" y="48"/>
                  </a:cubicBezTo>
                  <a:cubicBezTo>
                    <a:pt x="78" y="22"/>
                    <a:pt x="60"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solidFill>
                  <a:schemeClr val="bg1"/>
                </a:solidFill>
              </a:endParaRPr>
            </a:p>
          </p:txBody>
        </p:sp>
        <p:sp>
          <p:nvSpPr>
            <p:cNvPr id="20" name="Freeform 6">
              <a:extLst>
                <a:ext uri="{FF2B5EF4-FFF2-40B4-BE49-F238E27FC236}">
                  <a16:creationId xmlns:a16="http://schemas.microsoft.com/office/drawing/2014/main" id="{6B33EEE5-3FDD-4DDF-B106-546E3529006B}"/>
                </a:ext>
              </a:extLst>
            </p:cNvPr>
            <p:cNvSpPr>
              <a:spLocks/>
            </p:cNvSpPr>
            <p:nvPr/>
          </p:nvSpPr>
          <p:spPr bwMode="auto">
            <a:xfrm>
              <a:off x="3381" y="1914"/>
              <a:ext cx="543" cy="770"/>
            </a:xfrm>
            <a:custGeom>
              <a:avLst/>
              <a:gdLst>
                <a:gd name="T0" fmla="*/ 134 w 258"/>
                <a:gd name="T1" fmla="*/ 0 h 398"/>
                <a:gd name="T2" fmla="*/ 124 w 258"/>
                <a:gd name="T3" fmla="*/ 0 h 398"/>
                <a:gd name="T4" fmla="*/ 77 w 258"/>
                <a:gd name="T5" fmla="*/ 14 h 398"/>
                <a:gd name="T6" fmla="*/ 71 w 258"/>
                <a:gd name="T7" fmla="*/ 20 h 398"/>
                <a:gd name="T8" fmla="*/ 4 w 258"/>
                <a:gd name="T9" fmla="*/ 138 h 398"/>
                <a:gd name="T10" fmla="*/ 10 w 258"/>
                <a:gd name="T11" fmla="*/ 161 h 398"/>
                <a:gd name="T12" fmla="*/ 18 w 258"/>
                <a:gd name="T13" fmla="*/ 163 h 398"/>
                <a:gd name="T14" fmla="*/ 32 w 258"/>
                <a:gd name="T15" fmla="*/ 155 h 398"/>
                <a:gd name="T16" fmla="*/ 79 w 258"/>
                <a:gd name="T17" fmla="*/ 71 h 398"/>
                <a:gd name="T18" fmla="*/ 47 w 258"/>
                <a:gd name="T19" fmla="*/ 234 h 398"/>
                <a:gd name="T20" fmla="*/ 80 w 258"/>
                <a:gd name="T21" fmla="*/ 234 h 398"/>
                <a:gd name="T22" fmla="*/ 90 w 258"/>
                <a:gd name="T23" fmla="*/ 388 h 398"/>
                <a:gd name="T24" fmla="*/ 102 w 258"/>
                <a:gd name="T25" fmla="*/ 398 h 398"/>
                <a:gd name="T26" fmla="*/ 113 w 258"/>
                <a:gd name="T27" fmla="*/ 388 h 398"/>
                <a:gd name="T28" fmla="*/ 123 w 258"/>
                <a:gd name="T29" fmla="*/ 234 h 398"/>
                <a:gd name="T30" fmla="*/ 134 w 258"/>
                <a:gd name="T31" fmla="*/ 234 h 398"/>
                <a:gd name="T32" fmla="*/ 145 w 258"/>
                <a:gd name="T33" fmla="*/ 388 h 398"/>
                <a:gd name="T34" fmla="*/ 157 w 258"/>
                <a:gd name="T35" fmla="*/ 398 h 398"/>
                <a:gd name="T36" fmla="*/ 169 w 258"/>
                <a:gd name="T37" fmla="*/ 388 h 398"/>
                <a:gd name="T38" fmla="*/ 179 w 258"/>
                <a:gd name="T39" fmla="*/ 234 h 398"/>
                <a:gd name="T40" fmla="*/ 211 w 258"/>
                <a:gd name="T41" fmla="*/ 234 h 398"/>
                <a:gd name="T42" fmla="*/ 179 w 258"/>
                <a:gd name="T43" fmla="*/ 73 h 398"/>
                <a:gd name="T44" fmla="*/ 226 w 258"/>
                <a:gd name="T45" fmla="*/ 155 h 398"/>
                <a:gd name="T46" fmla="*/ 240 w 258"/>
                <a:gd name="T47" fmla="*/ 163 h 398"/>
                <a:gd name="T48" fmla="*/ 244 w 258"/>
                <a:gd name="T49" fmla="*/ 163 h 398"/>
                <a:gd name="T50" fmla="*/ 250 w 258"/>
                <a:gd name="T51" fmla="*/ 160 h 398"/>
                <a:gd name="T52" fmla="*/ 254 w 258"/>
                <a:gd name="T53" fmla="*/ 138 h 398"/>
                <a:gd name="T54" fmla="*/ 187 w 258"/>
                <a:gd name="T55" fmla="*/ 20 h 398"/>
                <a:gd name="T56" fmla="*/ 181 w 258"/>
                <a:gd name="T57" fmla="*/ 14 h 398"/>
                <a:gd name="T58" fmla="*/ 134 w 258"/>
                <a:gd name="T5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8" h="398">
                  <a:moveTo>
                    <a:pt x="134" y="0"/>
                  </a:moveTo>
                  <a:cubicBezTo>
                    <a:pt x="124" y="0"/>
                    <a:pt x="124" y="0"/>
                    <a:pt x="124" y="0"/>
                  </a:cubicBezTo>
                  <a:cubicBezTo>
                    <a:pt x="101" y="0"/>
                    <a:pt x="76" y="13"/>
                    <a:pt x="77" y="14"/>
                  </a:cubicBezTo>
                  <a:cubicBezTo>
                    <a:pt x="74" y="16"/>
                    <a:pt x="73" y="17"/>
                    <a:pt x="71" y="20"/>
                  </a:cubicBezTo>
                  <a:cubicBezTo>
                    <a:pt x="4" y="138"/>
                    <a:pt x="4" y="138"/>
                    <a:pt x="4" y="138"/>
                  </a:cubicBezTo>
                  <a:cubicBezTo>
                    <a:pt x="0" y="146"/>
                    <a:pt x="2" y="156"/>
                    <a:pt x="10" y="161"/>
                  </a:cubicBezTo>
                  <a:cubicBezTo>
                    <a:pt x="12" y="162"/>
                    <a:pt x="15" y="163"/>
                    <a:pt x="18" y="163"/>
                  </a:cubicBezTo>
                  <a:cubicBezTo>
                    <a:pt x="23" y="163"/>
                    <a:pt x="29" y="160"/>
                    <a:pt x="32" y="155"/>
                  </a:cubicBezTo>
                  <a:cubicBezTo>
                    <a:pt x="79" y="71"/>
                    <a:pt x="79" y="71"/>
                    <a:pt x="79" y="71"/>
                  </a:cubicBezTo>
                  <a:cubicBezTo>
                    <a:pt x="47" y="234"/>
                    <a:pt x="47" y="234"/>
                    <a:pt x="47" y="234"/>
                  </a:cubicBezTo>
                  <a:cubicBezTo>
                    <a:pt x="80" y="234"/>
                    <a:pt x="80" y="234"/>
                    <a:pt x="80" y="234"/>
                  </a:cubicBezTo>
                  <a:cubicBezTo>
                    <a:pt x="90" y="388"/>
                    <a:pt x="90" y="388"/>
                    <a:pt x="90" y="388"/>
                  </a:cubicBezTo>
                  <a:cubicBezTo>
                    <a:pt x="90" y="393"/>
                    <a:pt x="95" y="398"/>
                    <a:pt x="102" y="398"/>
                  </a:cubicBezTo>
                  <a:cubicBezTo>
                    <a:pt x="108" y="398"/>
                    <a:pt x="113" y="393"/>
                    <a:pt x="113" y="388"/>
                  </a:cubicBezTo>
                  <a:cubicBezTo>
                    <a:pt x="123" y="234"/>
                    <a:pt x="123" y="234"/>
                    <a:pt x="123" y="234"/>
                  </a:cubicBezTo>
                  <a:cubicBezTo>
                    <a:pt x="134" y="234"/>
                    <a:pt x="134" y="234"/>
                    <a:pt x="134" y="234"/>
                  </a:cubicBezTo>
                  <a:cubicBezTo>
                    <a:pt x="145" y="388"/>
                    <a:pt x="145" y="388"/>
                    <a:pt x="145" y="388"/>
                  </a:cubicBezTo>
                  <a:cubicBezTo>
                    <a:pt x="145" y="393"/>
                    <a:pt x="150" y="398"/>
                    <a:pt x="157" y="398"/>
                  </a:cubicBezTo>
                  <a:cubicBezTo>
                    <a:pt x="163" y="398"/>
                    <a:pt x="169" y="393"/>
                    <a:pt x="169" y="388"/>
                  </a:cubicBezTo>
                  <a:cubicBezTo>
                    <a:pt x="179" y="234"/>
                    <a:pt x="179" y="234"/>
                    <a:pt x="179" y="234"/>
                  </a:cubicBezTo>
                  <a:cubicBezTo>
                    <a:pt x="211" y="234"/>
                    <a:pt x="211" y="234"/>
                    <a:pt x="211" y="234"/>
                  </a:cubicBezTo>
                  <a:cubicBezTo>
                    <a:pt x="179" y="73"/>
                    <a:pt x="179" y="73"/>
                    <a:pt x="179" y="73"/>
                  </a:cubicBezTo>
                  <a:cubicBezTo>
                    <a:pt x="226" y="155"/>
                    <a:pt x="226" y="155"/>
                    <a:pt x="226" y="155"/>
                  </a:cubicBezTo>
                  <a:cubicBezTo>
                    <a:pt x="229" y="160"/>
                    <a:pt x="235" y="163"/>
                    <a:pt x="240" y="163"/>
                  </a:cubicBezTo>
                  <a:cubicBezTo>
                    <a:pt x="241" y="163"/>
                    <a:pt x="243" y="163"/>
                    <a:pt x="244" y="163"/>
                  </a:cubicBezTo>
                  <a:cubicBezTo>
                    <a:pt x="246" y="161"/>
                    <a:pt x="248" y="160"/>
                    <a:pt x="250" y="160"/>
                  </a:cubicBezTo>
                  <a:cubicBezTo>
                    <a:pt x="256" y="154"/>
                    <a:pt x="258" y="145"/>
                    <a:pt x="254" y="138"/>
                  </a:cubicBezTo>
                  <a:cubicBezTo>
                    <a:pt x="187" y="20"/>
                    <a:pt x="187" y="20"/>
                    <a:pt x="187" y="20"/>
                  </a:cubicBezTo>
                  <a:cubicBezTo>
                    <a:pt x="185" y="17"/>
                    <a:pt x="183" y="15"/>
                    <a:pt x="181" y="14"/>
                  </a:cubicBezTo>
                  <a:cubicBezTo>
                    <a:pt x="181" y="12"/>
                    <a:pt x="156" y="0"/>
                    <a:pt x="13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solidFill>
                  <a:schemeClr val="bg1"/>
                </a:solidFill>
              </a:endParaRPr>
            </a:p>
          </p:txBody>
        </p:sp>
        <p:sp>
          <p:nvSpPr>
            <p:cNvPr id="21" name="Oval 7">
              <a:extLst>
                <a:ext uri="{FF2B5EF4-FFF2-40B4-BE49-F238E27FC236}">
                  <a16:creationId xmlns:a16="http://schemas.microsoft.com/office/drawing/2014/main" id="{89272452-7EED-4C74-891F-47A52BAB0463}"/>
                </a:ext>
              </a:extLst>
            </p:cNvPr>
            <p:cNvSpPr>
              <a:spLocks noChangeArrowheads="1"/>
            </p:cNvSpPr>
            <p:nvPr/>
          </p:nvSpPr>
          <p:spPr bwMode="auto">
            <a:xfrm>
              <a:off x="4047" y="2175"/>
              <a:ext cx="139" cy="13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solidFill>
                  <a:schemeClr val="bg1"/>
                </a:solidFill>
              </a:endParaRPr>
            </a:p>
          </p:txBody>
        </p:sp>
        <p:sp>
          <p:nvSpPr>
            <p:cNvPr id="22" name="Freeform 8">
              <a:extLst>
                <a:ext uri="{FF2B5EF4-FFF2-40B4-BE49-F238E27FC236}">
                  <a16:creationId xmlns:a16="http://schemas.microsoft.com/office/drawing/2014/main" id="{5CB1A352-D110-4E5F-BF5E-98E350CBE227}"/>
                </a:ext>
              </a:extLst>
            </p:cNvPr>
            <p:cNvSpPr>
              <a:spLocks noEditPoints="1"/>
            </p:cNvSpPr>
            <p:nvPr/>
          </p:nvSpPr>
          <p:spPr bwMode="auto">
            <a:xfrm>
              <a:off x="3882" y="2222"/>
              <a:ext cx="331" cy="462"/>
            </a:xfrm>
            <a:custGeom>
              <a:avLst/>
              <a:gdLst>
                <a:gd name="T0" fmla="*/ 129 w 157"/>
                <a:gd name="T1" fmla="*/ 53 h 239"/>
                <a:gd name="T2" fmla="*/ 137 w 157"/>
                <a:gd name="T3" fmla="*/ 54 h 239"/>
                <a:gd name="T4" fmla="*/ 129 w 157"/>
                <a:gd name="T5" fmla="*/ 53 h 239"/>
                <a:gd name="T6" fmla="*/ 16 w 157"/>
                <a:gd name="T7" fmla="*/ 0 h 239"/>
                <a:gd name="T8" fmla="*/ 12 w 157"/>
                <a:gd name="T9" fmla="*/ 1 h 239"/>
                <a:gd name="T10" fmla="*/ 6 w 157"/>
                <a:gd name="T11" fmla="*/ 4 h 239"/>
                <a:gd name="T12" fmla="*/ 5 w 157"/>
                <a:gd name="T13" fmla="*/ 4 h 239"/>
                <a:gd name="T14" fmla="*/ 6 w 157"/>
                <a:gd name="T15" fmla="*/ 25 h 239"/>
                <a:gd name="T16" fmla="*/ 71 w 157"/>
                <a:gd name="T17" fmla="*/ 89 h 239"/>
                <a:gd name="T18" fmla="*/ 71 w 157"/>
                <a:gd name="T19" fmla="*/ 89 h 239"/>
                <a:gd name="T20" fmla="*/ 73 w 157"/>
                <a:gd name="T21" fmla="*/ 124 h 239"/>
                <a:gd name="T22" fmla="*/ 66 w 157"/>
                <a:gd name="T23" fmla="*/ 225 h 239"/>
                <a:gd name="T24" fmla="*/ 67 w 157"/>
                <a:gd name="T25" fmla="*/ 231 h 239"/>
                <a:gd name="T26" fmla="*/ 81 w 157"/>
                <a:gd name="T27" fmla="*/ 239 h 239"/>
                <a:gd name="T28" fmla="*/ 95 w 157"/>
                <a:gd name="T29" fmla="*/ 232 h 239"/>
                <a:gd name="T30" fmla="*/ 111 w 157"/>
                <a:gd name="T31" fmla="*/ 149 h 239"/>
                <a:gd name="T32" fmla="*/ 128 w 157"/>
                <a:gd name="T33" fmla="*/ 232 h 239"/>
                <a:gd name="T34" fmla="*/ 142 w 157"/>
                <a:gd name="T35" fmla="*/ 239 h 239"/>
                <a:gd name="T36" fmla="*/ 156 w 157"/>
                <a:gd name="T37" fmla="*/ 231 h 239"/>
                <a:gd name="T38" fmla="*/ 156 w 157"/>
                <a:gd name="T39" fmla="*/ 225 h 239"/>
                <a:gd name="T40" fmla="*/ 149 w 157"/>
                <a:gd name="T41" fmla="*/ 124 h 239"/>
                <a:gd name="T42" fmla="*/ 150 w 157"/>
                <a:gd name="T43" fmla="*/ 110 h 239"/>
                <a:gd name="T44" fmla="*/ 122 w 157"/>
                <a:gd name="T45" fmla="*/ 59 h 239"/>
                <a:gd name="T46" fmla="*/ 129 w 157"/>
                <a:gd name="T47" fmla="*/ 53 h 239"/>
                <a:gd name="T48" fmla="*/ 115 w 157"/>
                <a:gd name="T49" fmla="*/ 52 h 239"/>
                <a:gd name="T50" fmla="*/ 108 w 157"/>
                <a:gd name="T51" fmla="*/ 52 h 239"/>
                <a:gd name="T52" fmla="*/ 78 w 157"/>
                <a:gd name="T53" fmla="*/ 55 h 239"/>
                <a:gd name="T54" fmla="*/ 26 w 157"/>
                <a:gd name="T55" fmla="*/ 4 h 239"/>
                <a:gd name="T56" fmla="*/ 16 w 157"/>
                <a:gd name="T57"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239">
                  <a:moveTo>
                    <a:pt x="129" y="53"/>
                  </a:moveTo>
                  <a:cubicBezTo>
                    <a:pt x="132" y="53"/>
                    <a:pt x="135" y="54"/>
                    <a:pt x="137" y="54"/>
                  </a:cubicBezTo>
                  <a:cubicBezTo>
                    <a:pt x="135" y="54"/>
                    <a:pt x="132" y="53"/>
                    <a:pt x="129" y="53"/>
                  </a:cubicBezTo>
                  <a:moveTo>
                    <a:pt x="16" y="0"/>
                  </a:moveTo>
                  <a:cubicBezTo>
                    <a:pt x="14" y="0"/>
                    <a:pt x="13" y="0"/>
                    <a:pt x="12" y="1"/>
                  </a:cubicBezTo>
                  <a:cubicBezTo>
                    <a:pt x="10" y="1"/>
                    <a:pt x="8" y="2"/>
                    <a:pt x="6" y="4"/>
                  </a:cubicBezTo>
                  <a:cubicBezTo>
                    <a:pt x="6" y="4"/>
                    <a:pt x="6" y="4"/>
                    <a:pt x="5" y="4"/>
                  </a:cubicBezTo>
                  <a:cubicBezTo>
                    <a:pt x="0" y="10"/>
                    <a:pt x="0" y="19"/>
                    <a:pt x="6" y="25"/>
                  </a:cubicBezTo>
                  <a:cubicBezTo>
                    <a:pt x="71" y="89"/>
                    <a:pt x="71" y="89"/>
                    <a:pt x="71" y="89"/>
                  </a:cubicBezTo>
                  <a:cubicBezTo>
                    <a:pt x="71" y="89"/>
                    <a:pt x="71" y="89"/>
                    <a:pt x="71" y="89"/>
                  </a:cubicBezTo>
                  <a:cubicBezTo>
                    <a:pt x="73" y="124"/>
                    <a:pt x="73" y="124"/>
                    <a:pt x="73" y="124"/>
                  </a:cubicBezTo>
                  <a:cubicBezTo>
                    <a:pt x="66" y="225"/>
                    <a:pt x="66" y="225"/>
                    <a:pt x="66" y="225"/>
                  </a:cubicBezTo>
                  <a:cubicBezTo>
                    <a:pt x="66" y="226"/>
                    <a:pt x="66" y="231"/>
                    <a:pt x="67" y="231"/>
                  </a:cubicBezTo>
                  <a:cubicBezTo>
                    <a:pt x="69" y="236"/>
                    <a:pt x="74" y="239"/>
                    <a:pt x="81" y="239"/>
                  </a:cubicBezTo>
                  <a:cubicBezTo>
                    <a:pt x="87" y="239"/>
                    <a:pt x="93" y="236"/>
                    <a:pt x="95" y="232"/>
                  </a:cubicBezTo>
                  <a:cubicBezTo>
                    <a:pt x="111" y="149"/>
                    <a:pt x="111" y="149"/>
                    <a:pt x="111" y="149"/>
                  </a:cubicBezTo>
                  <a:cubicBezTo>
                    <a:pt x="128" y="232"/>
                    <a:pt x="128" y="232"/>
                    <a:pt x="128" y="232"/>
                  </a:cubicBezTo>
                  <a:cubicBezTo>
                    <a:pt x="130" y="236"/>
                    <a:pt x="136" y="239"/>
                    <a:pt x="142" y="239"/>
                  </a:cubicBezTo>
                  <a:cubicBezTo>
                    <a:pt x="149" y="239"/>
                    <a:pt x="154" y="236"/>
                    <a:pt x="156" y="231"/>
                  </a:cubicBezTo>
                  <a:cubicBezTo>
                    <a:pt x="156" y="231"/>
                    <a:pt x="157" y="226"/>
                    <a:pt x="156" y="225"/>
                  </a:cubicBezTo>
                  <a:cubicBezTo>
                    <a:pt x="149" y="124"/>
                    <a:pt x="149" y="124"/>
                    <a:pt x="149" y="124"/>
                  </a:cubicBezTo>
                  <a:cubicBezTo>
                    <a:pt x="150" y="110"/>
                    <a:pt x="150" y="110"/>
                    <a:pt x="150" y="110"/>
                  </a:cubicBezTo>
                  <a:cubicBezTo>
                    <a:pt x="122" y="59"/>
                    <a:pt x="122" y="59"/>
                    <a:pt x="122" y="59"/>
                  </a:cubicBezTo>
                  <a:cubicBezTo>
                    <a:pt x="129" y="53"/>
                    <a:pt x="129" y="53"/>
                    <a:pt x="129" y="53"/>
                  </a:cubicBezTo>
                  <a:cubicBezTo>
                    <a:pt x="125" y="53"/>
                    <a:pt x="120" y="52"/>
                    <a:pt x="115" y="52"/>
                  </a:cubicBezTo>
                  <a:cubicBezTo>
                    <a:pt x="108" y="52"/>
                    <a:pt x="108" y="52"/>
                    <a:pt x="108" y="52"/>
                  </a:cubicBezTo>
                  <a:cubicBezTo>
                    <a:pt x="91" y="52"/>
                    <a:pt x="84" y="55"/>
                    <a:pt x="78" y="55"/>
                  </a:cubicBezTo>
                  <a:cubicBezTo>
                    <a:pt x="26" y="4"/>
                    <a:pt x="26" y="4"/>
                    <a:pt x="26" y="4"/>
                  </a:cubicBezTo>
                  <a:cubicBezTo>
                    <a:pt x="23" y="1"/>
                    <a:pt x="19"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solidFill>
                  <a:schemeClr val="bg1"/>
                </a:solidFill>
              </a:endParaRPr>
            </a:p>
          </p:txBody>
        </p:sp>
        <p:sp>
          <p:nvSpPr>
            <p:cNvPr id="25" name="Freeform 9">
              <a:extLst>
                <a:ext uri="{FF2B5EF4-FFF2-40B4-BE49-F238E27FC236}">
                  <a16:creationId xmlns:a16="http://schemas.microsoft.com/office/drawing/2014/main" id="{8ACE34EB-ECE8-4B7B-9E44-3681C3873CE2}"/>
                </a:ext>
              </a:extLst>
            </p:cNvPr>
            <p:cNvSpPr>
              <a:spLocks/>
            </p:cNvSpPr>
            <p:nvPr/>
          </p:nvSpPr>
          <p:spPr bwMode="auto">
            <a:xfrm>
              <a:off x="4139" y="2324"/>
              <a:ext cx="162" cy="196"/>
            </a:xfrm>
            <a:custGeom>
              <a:avLst/>
              <a:gdLst>
                <a:gd name="T0" fmla="*/ 7 w 77"/>
                <a:gd name="T1" fmla="*/ 0 h 101"/>
                <a:gd name="T2" fmla="*/ 7 w 77"/>
                <a:gd name="T3" fmla="*/ 0 h 101"/>
                <a:gd name="T4" fmla="*/ 0 w 77"/>
                <a:gd name="T5" fmla="*/ 6 h 101"/>
                <a:gd name="T6" fmla="*/ 28 w 77"/>
                <a:gd name="T7" fmla="*/ 57 h 101"/>
                <a:gd name="T8" fmla="*/ 48 w 77"/>
                <a:gd name="T9" fmla="*/ 93 h 101"/>
                <a:gd name="T10" fmla="*/ 61 w 77"/>
                <a:gd name="T11" fmla="*/ 101 h 101"/>
                <a:gd name="T12" fmla="*/ 68 w 77"/>
                <a:gd name="T13" fmla="*/ 99 h 101"/>
                <a:gd name="T14" fmla="*/ 73 w 77"/>
                <a:gd name="T15" fmla="*/ 79 h 101"/>
                <a:gd name="T16" fmla="*/ 34 w 77"/>
                <a:gd name="T17" fmla="*/ 8 h 101"/>
                <a:gd name="T18" fmla="*/ 15 w 77"/>
                <a:gd name="T19" fmla="*/ 1 h 101"/>
                <a:gd name="T20" fmla="*/ 7 w 77"/>
                <a:gd name="T21" fmla="*/ 0 h 101"/>
                <a:gd name="T22" fmla="*/ 7 w 7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101">
                  <a:moveTo>
                    <a:pt x="7" y="0"/>
                  </a:moveTo>
                  <a:cubicBezTo>
                    <a:pt x="7" y="0"/>
                    <a:pt x="7" y="0"/>
                    <a:pt x="7" y="0"/>
                  </a:cubicBezTo>
                  <a:cubicBezTo>
                    <a:pt x="0" y="6"/>
                    <a:pt x="0" y="6"/>
                    <a:pt x="0" y="6"/>
                  </a:cubicBezTo>
                  <a:cubicBezTo>
                    <a:pt x="28" y="57"/>
                    <a:pt x="28" y="57"/>
                    <a:pt x="28" y="57"/>
                  </a:cubicBezTo>
                  <a:cubicBezTo>
                    <a:pt x="48" y="93"/>
                    <a:pt x="48" y="93"/>
                    <a:pt x="48" y="93"/>
                  </a:cubicBezTo>
                  <a:cubicBezTo>
                    <a:pt x="51" y="98"/>
                    <a:pt x="56" y="101"/>
                    <a:pt x="61" y="101"/>
                  </a:cubicBezTo>
                  <a:cubicBezTo>
                    <a:pt x="63" y="101"/>
                    <a:pt x="66" y="100"/>
                    <a:pt x="68" y="99"/>
                  </a:cubicBezTo>
                  <a:cubicBezTo>
                    <a:pt x="75" y="95"/>
                    <a:pt x="77" y="86"/>
                    <a:pt x="73" y="79"/>
                  </a:cubicBezTo>
                  <a:cubicBezTo>
                    <a:pt x="34" y="8"/>
                    <a:pt x="34" y="8"/>
                    <a:pt x="34" y="8"/>
                  </a:cubicBezTo>
                  <a:cubicBezTo>
                    <a:pt x="30" y="3"/>
                    <a:pt x="23" y="2"/>
                    <a:pt x="15" y="1"/>
                  </a:cubicBezTo>
                  <a:cubicBezTo>
                    <a:pt x="13" y="1"/>
                    <a:pt x="10" y="0"/>
                    <a:pt x="7" y="0"/>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solidFill>
                  <a:schemeClr val="bg1"/>
                </a:solidFill>
              </a:endParaRPr>
            </a:p>
          </p:txBody>
        </p:sp>
      </p:grpSp>
      <p:sp>
        <p:nvSpPr>
          <p:cNvPr id="12" name="#2 - Circel">
            <a:extLst>
              <a:ext uri="{FF2B5EF4-FFF2-40B4-BE49-F238E27FC236}">
                <a16:creationId xmlns:a16="http://schemas.microsoft.com/office/drawing/2014/main" id="{4242338C-2FEE-4A58-9AF6-5ECAC468FA7E}"/>
              </a:ext>
            </a:extLst>
          </p:cNvPr>
          <p:cNvSpPr txBox="1">
            <a:spLocks/>
          </p:cNvSpPr>
          <p:nvPr userDrawn="1"/>
        </p:nvSpPr>
        <p:spPr>
          <a:xfrm>
            <a:off x="5250920" y="1538085"/>
            <a:ext cx="1690160" cy="1690160"/>
          </a:xfrm>
          <a:prstGeom prst="ellipse">
            <a:avLst/>
          </a:prstGeom>
          <a:noFill/>
          <a:ln w="22225">
            <a:solidFill>
              <a:schemeClr val="bg1"/>
            </a:solid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15" name="#2 - Rond">
            <a:extLst>
              <a:ext uri="{FF2B5EF4-FFF2-40B4-BE49-F238E27FC236}">
                <a16:creationId xmlns:a16="http://schemas.microsoft.com/office/drawing/2014/main" id="{94D2EC2A-9C5C-4640-8C25-FF0229C2C615}"/>
              </a:ext>
            </a:extLst>
          </p:cNvPr>
          <p:cNvSpPr txBox="1">
            <a:spLocks/>
          </p:cNvSpPr>
          <p:nvPr userDrawn="1"/>
        </p:nvSpPr>
        <p:spPr>
          <a:xfrm>
            <a:off x="5388640" y="1675804"/>
            <a:ext cx="1414721" cy="1414721"/>
          </a:xfrm>
          <a:prstGeom prst="ellipse">
            <a:avLst/>
          </a:prstGeom>
          <a:solidFill>
            <a:schemeClr val="accent1"/>
          </a:solidFill>
          <a:ln w="22225">
            <a:no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grpSp>
        <p:nvGrpSpPr>
          <p:cNvPr id="26" name="#3 - Icon">
            <a:extLst>
              <a:ext uri="{FF2B5EF4-FFF2-40B4-BE49-F238E27FC236}">
                <a16:creationId xmlns:a16="http://schemas.microsoft.com/office/drawing/2014/main" id="{BD0DE7A8-95E2-440C-B8AD-3BAABF785AEB}"/>
              </a:ext>
            </a:extLst>
          </p:cNvPr>
          <p:cNvGrpSpPr/>
          <p:nvPr userDrawn="1"/>
        </p:nvGrpSpPr>
        <p:grpSpPr>
          <a:xfrm>
            <a:off x="5710942" y="1982841"/>
            <a:ext cx="799146" cy="800645"/>
            <a:chOff x="5541143" y="3285411"/>
            <a:chExt cx="1084314" cy="1086349"/>
          </a:xfrm>
        </p:grpSpPr>
        <p:sp>
          <p:nvSpPr>
            <p:cNvPr id="27" name="AutoShape 11">
              <a:extLst>
                <a:ext uri="{FF2B5EF4-FFF2-40B4-BE49-F238E27FC236}">
                  <a16:creationId xmlns:a16="http://schemas.microsoft.com/office/drawing/2014/main" id="{4C4DC343-8E44-42C3-BAE9-AB2F502069F5}"/>
                </a:ext>
              </a:extLst>
            </p:cNvPr>
            <p:cNvSpPr>
              <a:spLocks noChangeAspect="1" noChangeArrowheads="1" noTextEdit="1"/>
            </p:cNvSpPr>
            <p:nvPr/>
          </p:nvSpPr>
          <p:spPr bwMode="auto">
            <a:xfrm>
              <a:off x="5541143" y="3285411"/>
              <a:ext cx="1084314" cy="108634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28" name="Freeform 13">
              <a:extLst>
                <a:ext uri="{FF2B5EF4-FFF2-40B4-BE49-F238E27FC236}">
                  <a16:creationId xmlns:a16="http://schemas.microsoft.com/office/drawing/2014/main" id="{E1DB72F5-A65D-4F20-B95F-64D999C67058}"/>
                </a:ext>
              </a:extLst>
            </p:cNvPr>
            <p:cNvSpPr>
              <a:spLocks noEditPoints="1"/>
            </p:cNvSpPr>
            <p:nvPr/>
          </p:nvSpPr>
          <p:spPr bwMode="auto">
            <a:xfrm>
              <a:off x="5611328" y="3332201"/>
              <a:ext cx="963270" cy="975476"/>
            </a:xfrm>
            <a:custGeom>
              <a:avLst/>
              <a:gdLst>
                <a:gd name="T0" fmla="*/ 431 w 450"/>
                <a:gd name="T1" fmla="*/ 138 h 455"/>
                <a:gd name="T2" fmla="*/ 423 w 450"/>
                <a:gd name="T3" fmla="*/ 189 h 455"/>
                <a:gd name="T4" fmla="*/ 436 w 450"/>
                <a:gd name="T5" fmla="*/ 151 h 455"/>
                <a:gd name="T6" fmla="*/ 413 w 450"/>
                <a:gd name="T7" fmla="*/ 293 h 455"/>
                <a:gd name="T8" fmla="*/ 289 w 450"/>
                <a:gd name="T9" fmla="*/ 11 h 455"/>
                <a:gd name="T10" fmla="*/ 272 w 450"/>
                <a:gd name="T11" fmla="*/ 9 h 455"/>
                <a:gd name="T12" fmla="*/ 279 w 450"/>
                <a:gd name="T13" fmla="*/ 5 h 455"/>
                <a:gd name="T14" fmla="*/ 303 w 450"/>
                <a:gd name="T15" fmla="*/ 23 h 455"/>
                <a:gd name="T16" fmla="*/ 330 w 450"/>
                <a:gd name="T17" fmla="*/ 56 h 455"/>
                <a:gd name="T18" fmla="*/ 331 w 450"/>
                <a:gd name="T19" fmla="*/ 72 h 455"/>
                <a:gd name="T20" fmla="*/ 347 w 450"/>
                <a:gd name="T21" fmla="*/ 88 h 455"/>
                <a:gd name="T22" fmla="*/ 371 w 450"/>
                <a:gd name="T23" fmla="*/ 68 h 455"/>
                <a:gd name="T24" fmla="*/ 373 w 450"/>
                <a:gd name="T25" fmla="*/ 56 h 455"/>
                <a:gd name="T26" fmla="*/ 326 w 450"/>
                <a:gd name="T27" fmla="*/ 46 h 455"/>
                <a:gd name="T28" fmla="*/ 351 w 450"/>
                <a:gd name="T29" fmla="*/ 85 h 455"/>
                <a:gd name="T30" fmla="*/ 293 w 450"/>
                <a:gd name="T31" fmla="*/ 17 h 455"/>
                <a:gd name="T32" fmla="*/ 242 w 450"/>
                <a:gd name="T33" fmla="*/ 1 h 455"/>
                <a:gd name="T34" fmla="*/ 261 w 450"/>
                <a:gd name="T35" fmla="*/ 4 h 455"/>
                <a:gd name="T36" fmla="*/ 272 w 450"/>
                <a:gd name="T37" fmla="*/ 20 h 455"/>
                <a:gd name="T38" fmla="*/ 243 w 450"/>
                <a:gd name="T39" fmla="*/ 13 h 455"/>
                <a:gd name="T40" fmla="*/ 233 w 450"/>
                <a:gd name="T41" fmla="*/ 6 h 455"/>
                <a:gd name="T42" fmla="*/ 222 w 450"/>
                <a:gd name="T43" fmla="*/ 6 h 455"/>
                <a:gd name="T44" fmla="*/ 220 w 450"/>
                <a:gd name="T45" fmla="*/ 14 h 455"/>
                <a:gd name="T46" fmla="*/ 245 w 450"/>
                <a:gd name="T47" fmla="*/ 21 h 455"/>
                <a:gd name="T48" fmla="*/ 194 w 450"/>
                <a:gd name="T49" fmla="*/ 16 h 455"/>
                <a:gd name="T50" fmla="*/ 212 w 450"/>
                <a:gd name="T51" fmla="*/ 31 h 455"/>
                <a:gd name="T52" fmla="*/ 15 w 450"/>
                <a:gd name="T53" fmla="*/ 124 h 455"/>
                <a:gd name="T54" fmla="*/ 54 w 450"/>
                <a:gd name="T55" fmla="*/ 90 h 455"/>
                <a:gd name="T56" fmla="*/ 89 w 450"/>
                <a:gd name="T57" fmla="*/ 82 h 455"/>
                <a:gd name="T58" fmla="*/ 89 w 450"/>
                <a:gd name="T59" fmla="*/ 95 h 455"/>
                <a:gd name="T60" fmla="*/ 96 w 450"/>
                <a:gd name="T61" fmla="*/ 122 h 455"/>
                <a:gd name="T62" fmla="*/ 392 w 450"/>
                <a:gd name="T63" fmla="*/ 272 h 455"/>
                <a:gd name="T64" fmla="*/ 426 w 450"/>
                <a:gd name="T65" fmla="*/ 130 h 455"/>
                <a:gd name="T66" fmla="*/ 276 w 450"/>
                <a:gd name="T67" fmla="*/ 28 h 455"/>
                <a:gd name="T68" fmla="*/ 265 w 450"/>
                <a:gd name="T69" fmla="*/ 45 h 455"/>
                <a:gd name="T70" fmla="*/ 253 w 450"/>
                <a:gd name="T71" fmla="*/ 35 h 455"/>
                <a:gd name="T72" fmla="*/ 281 w 450"/>
                <a:gd name="T73" fmla="*/ 36 h 455"/>
                <a:gd name="T74" fmla="*/ 302 w 450"/>
                <a:gd name="T75" fmla="*/ 61 h 455"/>
                <a:gd name="T76" fmla="*/ 246 w 450"/>
                <a:gd name="T77" fmla="*/ 61 h 455"/>
                <a:gd name="T78" fmla="*/ 213 w 450"/>
                <a:gd name="T79" fmla="*/ 240 h 455"/>
                <a:gd name="T80" fmla="*/ 261 w 450"/>
                <a:gd name="T81" fmla="*/ 265 h 455"/>
                <a:gd name="T82" fmla="*/ 259 w 450"/>
                <a:gd name="T83" fmla="*/ 454 h 455"/>
                <a:gd name="T84" fmla="*/ 244 w 450"/>
                <a:gd name="T85" fmla="*/ 454 h 455"/>
                <a:gd name="T86" fmla="*/ 316 w 450"/>
                <a:gd name="T87" fmla="*/ 328 h 455"/>
                <a:gd name="T88" fmla="*/ 332 w 450"/>
                <a:gd name="T89" fmla="*/ 334 h 455"/>
                <a:gd name="T90" fmla="*/ 266 w 450"/>
                <a:gd name="T91" fmla="*/ 442 h 455"/>
                <a:gd name="T92" fmla="*/ 242 w 450"/>
                <a:gd name="T93" fmla="*/ 433 h 455"/>
                <a:gd name="T94" fmla="*/ 136 w 450"/>
                <a:gd name="T95" fmla="*/ 266 h 455"/>
                <a:gd name="T96" fmla="*/ 100 w 450"/>
                <a:gd name="T97" fmla="*/ 129 h 455"/>
                <a:gd name="T98" fmla="*/ 83 w 450"/>
                <a:gd name="T99" fmla="*/ 73 h 455"/>
                <a:gd name="T100" fmla="*/ 36 w 450"/>
                <a:gd name="T101" fmla="*/ 102 h 455"/>
                <a:gd name="T102" fmla="*/ 78 w 450"/>
                <a:gd name="T103" fmla="*/ 50 h 455"/>
                <a:gd name="T104" fmla="*/ 156 w 450"/>
                <a:gd name="T105" fmla="*/ 23 h 455"/>
                <a:gd name="T106" fmla="*/ 218 w 450"/>
                <a:gd name="T107" fmla="*/ 37 h 455"/>
                <a:gd name="T108" fmla="*/ 259 w 450"/>
                <a:gd name="T109" fmla="*/ 42 h 455"/>
                <a:gd name="T110" fmla="*/ 214 w 450"/>
                <a:gd name="T111" fmla="*/ 94 h 455"/>
                <a:gd name="T112" fmla="*/ 280 w 450"/>
                <a:gd name="T113" fmla="*/ 94 h 455"/>
                <a:gd name="T114" fmla="*/ 280 w 450"/>
                <a:gd name="T115" fmla="*/ 131 h 455"/>
                <a:gd name="T116" fmla="*/ 236 w 450"/>
                <a:gd name="T117" fmla="*/ 191 h 455"/>
                <a:gd name="T118" fmla="*/ 189 w 450"/>
                <a:gd name="T119" fmla="*/ 253 h 455"/>
                <a:gd name="T120" fmla="*/ 384 w 450"/>
                <a:gd name="T121" fmla="*/ 89 h 455"/>
                <a:gd name="T122" fmla="*/ 435 w 450"/>
                <a:gd name="T123" fmla="*/ 149 h 455"/>
                <a:gd name="T124" fmla="*/ 419 w 450"/>
                <a:gd name="T125" fmla="*/ 12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0" h="455">
                  <a:moveTo>
                    <a:pt x="422" y="116"/>
                  </a:moveTo>
                  <a:cubicBezTo>
                    <a:pt x="422" y="116"/>
                    <a:pt x="422" y="116"/>
                    <a:pt x="422" y="116"/>
                  </a:cubicBezTo>
                  <a:cubicBezTo>
                    <a:pt x="422" y="116"/>
                    <a:pt x="422" y="116"/>
                    <a:pt x="422" y="116"/>
                  </a:cubicBezTo>
                  <a:cubicBezTo>
                    <a:pt x="422" y="117"/>
                    <a:pt x="422" y="117"/>
                    <a:pt x="422" y="117"/>
                  </a:cubicBezTo>
                  <a:cubicBezTo>
                    <a:pt x="422" y="117"/>
                    <a:pt x="422" y="117"/>
                    <a:pt x="422" y="116"/>
                  </a:cubicBezTo>
                  <a:cubicBezTo>
                    <a:pt x="422" y="117"/>
                    <a:pt x="422" y="117"/>
                    <a:pt x="422" y="117"/>
                  </a:cubicBezTo>
                  <a:cubicBezTo>
                    <a:pt x="422" y="117"/>
                    <a:pt x="422" y="117"/>
                    <a:pt x="422" y="117"/>
                  </a:cubicBezTo>
                  <a:cubicBezTo>
                    <a:pt x="422" y="117"/>
                    <a:pt x="422" y="117"/>
                    <a:pt x="422" y="117"/>
                  </a:cubicBezTo>
                  <a:cubicBezTo>
                    <a:pt x="422" y="117"/>
                    <a:pt x="422" y="117"/>
                    <a:pt x="422" y="117"/>
                  </a:cubicBezTo>
                  <a:cubicBezTo>
                    <a:pt x="422" y="117"/>
                    <a:pt x="422" y="117"/>
                    <a:pt x="422" y="117"/>
                  </a:cubicBezTo>
                  <a:cubicBezTo>
                    <a:pt x="422" y="117"/>
                    <a:pt x="422" y="117"/>
                    <a:pt x="422" y="117"/>
                  </a:cubicBezTo>
                  <a:cubicBezTo>
                    <a:pt x="422" y="117"/>
                    <a:pt x="422" y="117"/>
                    <a:pt x="422" y="117"/>
                  </a:cubicBezTo>
                  <a:cubicBezTo>
                    <a:pt x="422" y="117"/>
                    <a:pt x="422" y="117"/>
                    <a:pt x="422" y="118"/>
                  </a:cubicBezTo>
                  <a:cubicBezTo>
                    <a:pt x="422" y="118"/>
                    <a:pt x="422" y="118"/>
                    <a:pt x="422" y="118"/>
                  </a:cubicBezTo>
                  <a:cubicBezTo>
                    <a:pt x="422" y="118"/>
                    <a:pt x="422" y="118"/>
                    <a:pt x="422" y="118"/>
                  </a:cubicBezTo>
                  <a:cubicBezTo>
                    <a:pt x="422" y="118"/>
                    <a:pt x="422" y="118"/>
                    <a:pt x="422" y="118"/>
                  </a:cubicBezTo>
                  <a:cubicBezTo>
                    <a:pt x="422" y="118"/>
                    <a:pt x="422" y="118"/>
                    <a:pt x="422" y="118"/>
                  </a:cubicBezTo>
                  <a:cubicBezTo>
                    <a:pt x="423" y="118"/>
                    <a:pt x="423" y="118"/>
                    <a:pt x="423" y="119"/>
                  </a:cubicBezTo>
                  <a:cubicBezTo>
                    <a:pt x="423" y="119"/>
                    <a:pt x="423" y="119"/>
                    <a:pt x="423" y="119"/>
                  </a:cubicBezTo>
                  <a:cubicBezTo>
                    <a:pt x="423" y="119"/>
                    <a:pt x="423" y="119"/>
                    <a:pt x="423" y="119"/>
                  </a:cubicBezTo>
                  <a:cubicBezTo>
                    <a:pt x="423" y="119"/>
                    <a:pt x="423" y="119"/>
                    <a:pt x="423" y="119"/>
                  </a:cubicBezTo>
                  <a:cubicBezTo>
                    <a:pt x="423" y="119"/>
                    <a:pt x="423" y="119"/>
                    <a:pt x="423" y="120"/>
                  </a:cubicBezTo>
                  <a:cubicBezTo>
                    <a:pt x="423" y="120"/>
                    <a:pt x="423" y="120"/>
                    <a:pt x="423" y="120"/>
                  </a:cubicBezTo>
                  <a:cubicBezTo>
                    <a:pt x="423" y="120"/>
                    <a:pt x="423" y="120"/>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20"/>
                    <a:pt x="423" y="120"/>
                    <a:pt x="423" y="120"/>
                  </a:cubicBezTo>
                  <a:cubicBezTo>
                    <a:pt x="424" y="120"/>
                    <a:pt x="424" y="120"/>
                    <a:pt x="424" y="120"/>
                  </a:cubicBezTo>
                  <a:cubicBezTo>
                    <a:pt x="424" y="120"/>
                    <a:pt x="424" y="120"/>
                    <a:pt x="424" y="120"/>
                  </a:cubicBezTo>
                  <a:cubicBezTo>
                    <a:pt x="424" y="120"/>
                    <a:pt x="424" y="120"/>
                    <a:pt x="424" y="120"/>
                  </a:cubicBezTo>
                  <a:cubicBezTo>
                    <a:pt x="424" y="120"/>
                    <a:pt x="424" y="120"/>
                    <a:pt x="424" y="121"/>
                  </a:cubicBezTo>
                  <a:cubicBezTo>
                    <a:pt x="424" y="121"/>
                    <a:pt x="424" y="121"/>
                    <a:pt x="424" y="121"/>
                  </a:cubicBezTo>
                  <a:cubicBezTo>
                    <a:pt x="424" y="121"/>
                    <a:pt x="424" y="121"/>
                    <a:pt x="424" y="120"/>
                  </a:cubicBezTo>
                  <a:cubicBezTo>
                    <a:pt x="424" y="120"/>
                    <a:pt x="424" y="120"/>
                    <a:pt x="424" y="120"/>
                  </a:cubicBezTo>
                  <a:cubicBezTo>
                    <a:pt x="424" y="120"/>
                    <a:pt x="424" y="120"/>
                    <a:pt x="424" y="120"/>
                  </a:cubicBezTo>
                  <a:cubicBezTo>
                    <a:pt x="424" y="120"/>
                    <a:pt x="424" y="120"/>
                    <a:pt x="424" y="120"/>
                  </a:cubicBezTo>
                  <a:cubicBezTo>
                    <a:pt x="424" y="120"/>
                    <a:pt x="424" y="120"/>
                    <a:pt x="423" y="120"/>
                  </a:cubicBezTo>
                  <a:cubicBezTo>
                    <a:pt x="423" y="120"/>
                    <a:pt x="423" y="120"/>
                    <a:pt x="423" y="120"/>
                  </a:cubicBezTo>
                  <a:cubicBezTo>
                    <a:pt x="423" y="119"/>
                    <a:pt x="423" y="119"/>
                    <a:pt x="423" y="119"/>
                  </a:cubicBezTo>
                  <a:cubicBezTo>
                    <a:pt x="423" y="119"/>
                    <a:pt x="423" y="119"/>
                    <a:pt x="423" y="119"/>
                  </a:cubicBezTo>
                  <a:cubicBezTo>
                    <a:pt x="423" y="119"/>
                    <a:pt x="423" y="119"/>
                    <a:pt x="423" y="119"/>
                  </a:cubicBezTo>
                  <a:cubicBezTo>
                    <a:pt x="423" y="119"/>
                    <a:pt x="423" y="119"/>
                    <a:pt x="423" y="120"/>
                  </a:cubicBezTo>
                  <a:cubicBezTo>
                    <a:pt x="423" y="120"/>
                    <a:pt x="423" y="120"/>
                    <a:pt x="423" y="120"/>
                  </a:cubicBezTo>
                  <a:cubicBezTo>
                    <a:pt x="423" y="119"/>
                    <a:pt x="423" y="119"/>
                    <a:pt x="423" y="119"/>
                  </a:cubicBezTo>
                  <a:cubicBezTo>
                    <a:pt x="423" y="119"/>
                    <a:pt x="423" y="119"/>
                    <a:pt x="423" y="119"/>
                  </a:cubicBezTo>
                  <a:cubicBezTo>
                    <a:pt x="423" y="120"/>
                    <a:pt x="423" y="120"/>
                    <a:pt x="423" y="120"/>
                  </a:cubicBezTo>
                  <a:cubicBezTo>
                    <a:pt x="423" y="120"/>
                    <a:pt x="423" y="120"/>
                    <a:pt x="423" y="120"/>
                  </a:cubicBezTo>
                  <a:cubicBezTo>
                    <a:pt x="423" y="120"/>
                    <a:pt x="423" y="120"/>
                    <a:pt x="423" y="120"/>
                  </a:cubicBezTo>
                  <a:cubicBezTo>
                    <a:pt x="423" y="120"/>
                    <a:pt x="423" y="120"/>
                    <a:pt x="423" y="120"/>
                  </a:cubicBezTo>
                  <a:cubicBezTo>
                    <a:pt x="423" y="120"/>
                    <a:pt x="423" y="120"/>
                    <a:pt x="423" y="121"/>
                  </a:cubicBezTo>
                  <a:cubicBezTo>
                    <a:pt x="423" y="121"/>
                    <a:pt x="423" y="121"/>
                    <a:pt x="423" y="121"/>
                  </a:cubicBezTo>
                  <a:cubicBezTo>
                    <a:pt x="423" y="121"/>
                    <a:pt x="423" y="121"/>
                    <a:pt x="424" y="121"/>
                  </a:cubicBezTo>
                  <a:cubicBezTo>
                    <a:pt x="423" y="121"/>
                    <a:pt x="423" y="121"/>
                    <a:pt x="423" y="121"/>
                  </a:cubicBezTo>
                  <a:cubicBezTo>
                    <a:pt x="423" y="120"/>
                    <a:pt x="423" y="120"/>
                    <a:pt x="423" y="120"/>
                  </a:cubicBezTo>
                  <a:cubicBezTo>
                    <a:pt x="423" y="120"/>
                    <a:pt x="423" y="120"/>
                    <a:pt x="423" y="120"/>
                  </a:cubicBezTo>
                  <a:cubicBezTo>
                    <a:pt x="423" y="120"/>
                    <a:pt x="423" y="120"/>
                    <a:pt x="423" y="119"/>
                  </a:cubicBezTo>
                  <a:cubicBezTo>
                    <a:pt x="423" y="120"/>
                    <a:pt x="423" y="120"/>
                    <a:pt x="423" y="120"/>
                  </a:cubicBezTo>
                  <a:cubicBezTo>
                    <a:pt x="423" y="120"/>
                    <a:pt x="423" y="120"/>
                    <a:pt x="423" y="121"/>
                  </a:cubicBezTo>
                  <a:cubicBezTo>
                    <a:pt x="424" y="121"/>
                    <a:pt x="424" y="121"/>
                    <a:pt x="424" y="121"/>
                  </a:cubicBezTo>
                  <a:cubicBezTo>
                    <a:pt x="423" y="121"/>
                    <a:pt x="423" y="121"/>
                    <a:pt x="423" y="121"/>
                  </a:cubicBezTo>
                  <a:cubicBezTo>
                    <a:pt x="423" y="120"/>
                    <a:pt x="423" y="120"/>
                    <a:pt x="423" y="120"/>
                  </a:cubicBezTo>
                  <a:cubicBezTo>
                    <a:pt x="423" y="120"/>
                    <a:pt x="423" y="120"/>
                    <a:pt x="423" y="120"/>
                  </a:cubicBezTo>
                  <a:cubicBezTo>
                    <a:pt x="423" y="119"/>
                    <a:pt x="423" y="119"/>
                    <a:pt x="423" y="119"/>
                  </a:cubicBezTo>
                  <a:cubicBezTo>
                    <a:pt x="422" y="119"/>
                    <a:pt x="422" y="119"/>
                    <a:pt x="422" y="119"/>
                  </a:cubicBezTo>
                  <a:cubicBezTo>
                    <a:pt x="422" y="120"/>
                    <a:pt x="422" y="120"/>
                    <a:pt x="422" y="120"/>
                  </a:cubicBezTo>
                  <a:cubicBezTo>
                    <a:pt x="423" y="120"/>
                    <a:pt x="423" y="120"/>
                    <a:pt x="423" y="120"/>
                  </a:cubicBezTo>
                  <a:cubicBezTo>
                    <a:pt x="423" y="120"/>
                    <a:pt x="423" y="120"/>
                    <a:pt x="423" y="120"/>
                  </a:cubicBezTo>
                  <a:cubicBezTo>
                    <a:pt x="423" y="120"/>
                    <a:pt x="423" y="120"/>
                    <a:pt x="423" y="120"/>
                  </a:cubicBezTo>
                  <a:cubicBezTo>
                    <a:pt x="423" y="121"/>
                    <a:pt x="423" y="121"/>
                    <a:pt x="423" y="121"/>
                  </a:cubicBezTo>
                  <a:cubicBezTo>
                    <a:pt x="423" y="121"/>
                    <a:pt x="423" y="121"/>
                    <a:pt x="423" y="121"/>
                  </a:cubicBezTo>
                  <a:cubicBezTo>
                    <a:pt x="423" y="121"/>
                    <a:pt x="423" y="121"/>
                    <a:pt x="423" y="120"/>
                  </a:cubicBezTo>
                  <a:cubicBezTo>
                    <a:pt x="423" y="120"/>
                    <a:pt x="423" y="120"/>
                    <a:pt x="423" y="120"/>
                  </a:cubicBezTo>
                  <a:cubicBezTo>
                    <a:pt x="422" y="120"/>
                    <a:pt x="422" y="120"/>
                    <a:pt x="422" y="120"/>
                  </a:cubicBezTo>
                  <a:cubicBezTo>
                    <a:pt x="422" y="120"/>
                    <a:pt x="422" y="120"/>
                    <a:pt x="422" y="120"/>
                  </a:cubicBezTo>
                  <a:cubicBezTo>
                    <a:pt x="422" y="120"/>
                    <a:pt x="422" y="120"/>
                    <a:pt x="423" y="120"/>
                  </a:cubicBezTo>
                  <a:cubicBezTo>
                    <a:pt x="423" y="120"/>
                    <a:pt x="423" y="120"/>
                    <a:pt x="423" y="121"/>
                  </a:cubicBezTo>
                  <a:cubicBezTo>
                    <a:pt x="423" y="121"/>
                    <a:pt x="423" y="121"/>
                    <a:pt x="423" y="121"/>
                  </a:cubicBezTo>
                  <a:cubicBezTo>
                    <a:pt x="423" y="121"/>
                    <a:pt x="423" y="121"/>
                    <a:pt x="423" y="121"/>
                  </a:cubicBezTo>
                  <a:cubicBezTo>
                    <a:pt x="423" y="122"/>
                    <a:pt x="423" y="122"/>
                    <a:pt x="423" y="122"/>
                  </a:cubicBezTo>
                  <a:cubicBezTo>
                    <a:pt x="423" y="122"/>
                    <a:pt x="423" y="122"/>
                    <a:pt x="423" y="122"/>
                  </a:cubicBezTo>
                  <a:cubicBezTo>
                    <a:pt x="423" y="121"/>
                    <a:pt x="423" y="121"/>
                    <a:pt x="423" y="121"/>
                  </a:cubicBezTo>
                  <a:cubicBezTo>
                    <a:pt x="423" y="121"/>
                    <a:pt x="423" y="121"/>
                    <a:pt x="423" y="121"/>
                  </a:cubicBezTo>
                  <a:cubicBezTo>
                    <a:pt x="423" y="121"/>
                    <a:pt x="423" y="121"/>
                    <a:pt x="423" y="121"/>
                  </a:cubicBezTo>
                  <a:cubicBezTo>
                    <a:pt x="423" y="121"/>
                    <a:pt x="423" y="121"/>
                    <a:pt x="423" y="121"/>
                  </a:cubicBezTo>
                  <a:cubicBezTo>
                    <a:pt x="423" y="121"/>
                    <a:pt x="423" y="121"/>
                    <a:pt x="423" y="121"/>
                  </a:cubicBezTo>
                  <a:cubicBezTo>
                    <a:pt x="423" y="121"/>
                    <a:pt x="423" y="121"/>
                    <a:pt x="423" y="121"/>
                  </a:cubicBezTo>
                  <a:cubicBezTo>
                    <a:pt x="423" y="121"/>
                    <a:pt x="423" y="121"/>
                    <a:pt x="423" y="122"/>
                  </a:cubicBezTo>
                  <a:cubicBezTo>
                    <a:pt x="423" y="121"/>
                    <a:pt x="423" y="121"/>
                    <a:pt x="423" y="121"/>
                  </a:cubicBezTo>
                  <a:cubicBezTo>
                    <a:pt x="423" y="121"/>
                    <a:pt x="423" y="121"/>
                    <a:pt x="422" y="121"/>
                  </a:cubicBezTo>
                  <a:cubicBezTo>
                    <a:pt x="422" y="121"/>
                    <a:pt x="422" y="121"/>
                    <a:pt x="422" y="121"/>
                  </a:cubicBezTo>
                  <a:cubicBezTo>
                    <a:pt x="422" y="121"/>
                    <a:pt x="422" y="121"/>
                    <a:pt x="422" y="121"/>
                  </a:cubicBezTo>
                  <a:cubicBezTo>
                    <a:pt x="422" y="121"/>
                    <a:pt x="422" y="121"/>
                    <a:pt x="423" y="121"/>
                  </a:cubicBezTo>
                  <a:cubicBezTo>
                    <a:pt x="422" y="121"/>
                    <a:pt x="422" y="121"/>
                    <a:pt x="422" y="121"/>
                  </a:cubicBezTo>
                  <a:cubicBezTo>
                    <a:pt x="422" y="121"/>
                    <a:pt x="422" y="121"/>
                    <a:pt x="422" y="121"/>
                  </a:cubicBezTo>
                  <a:cubicBezTo>
                    <a:pt x="422" y="121"/>
                    <a:pt x="422" y="121"/>
                    <a:pt x="422" y="121"/>
                  </a:cubicBezTo>
                  <a:cubicBezTo>
                    <a:pt x="422" y="121"/>
                    <a:pt x="422" y="121"/>
                    <a:pt x="422" y="121"/>
                  </a:cubicBezTo>
                  <a:cubicBezTo>
                    <a:pt x="422" y="121"/>
                    <a:pt x="422" y="121"/>
                    <a:pt x="422" y="121"/>
                  </a:cubicBezTo>
                  <a:cubicBezTo>
                    <a:pt x="423" y="122"/>
                    <a:pt x="423" y="122"/>
                    <a:pt x="423" y="122"/>
                  </a:cubicBezTo>
                  <a:cubicBezTo>
                    <a:pt x="423" y="122"/>
                    <a:pt x="423" y="122"/>
                    <a:pt x="423" y="122"/>
                  </a:cubicBezTo>
                  <a:cubicBezTo>
                    <a:pt x="423" y="122"/>
                    <a:pt x="423" y="122"/>
                    <a:pt x="424" y="122"/>
                  </a:cubicBezTo>
                  <a:cubicBezTo>
                    <a:pt x="424" y="123"/>
                    <a:pt x="424" y="123"/>
                    <a:pt x="424" y="123"/>
                  </a:cubicBezTo>
                  <a:cubicBezTo>
                    <a:pt x="423" y="123"/>
                    <a:pt x="423" y="123"/>
                    <a:pt x="423" y="122"/>
                  </a:cubicBezTo>
                  <a:cubicBezTo>
                    <a:pt x="423" y="122"/>
                    <a:pt x="423" y="122"/>
                    <a:pt x="423" y="122"/>
                  </a:cubicBezTo>
                  <a:cubicBezTo>
                    <a:pt x="423" y="122"/>
                    <a:pt x="423" y="122"/>
                    <a:pt x="423" y="122"/>
                  </a:cubicBezTo>
                  <a:cubicBezTo>
                    <a:pt x="423" y="122"/>
                    <a:pt x="423" y="122"/>
                    <a:pt x="423" y="122"/>
                  </a:cubicBezTo>
                  <a:cubicBezTo>
                    <a:pt x="423" y="122"/>
                    <a:pt x="423" y="122"/>
                    <a:pt x="423" y="122"/>
                  </a:cubicBezTo>
                  <a:cubicBezTo>
                    <a:pt x="423" y="122"/>
                    <a:pt x="423" y="122"/>
                    <a:pt x="423" y="122"/>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4"/>
                    <a:pt x="423" y="124"/>
                    <a:pt x="423" y="124"/>
                  </a:cubicBezTo>
                  <a:cubicBezTo>
                    <a:pt x="424" y="124"/>
                    <a:pt x="424" y="124"/>
                    <a:pt x="424" y="124"/>
                  </a:cubicBezTo>
                  <a:cubicBezTo>
                    <a:pt x="424" y="124"/>
                    <a:pt x="424" y="124"/>
                    <a:pt x="424" y="124"/>
                  </a:cubicBezTo>
                  <a:cubicBezTo>
                    <a:pt x="424" y="124"/>
                    <a:pt x="424" y="124"/>
                    <a:pt x="424" y="124"/>
                  </a:cubicBezTo>
                  <a:cubicBezTo>
                    <a:pt x="424" y="125"/>
                    <a:pt x="424" y="125"/>
                    <a:pt x="424" y="125"/>
                  </a:cubicBezTo>
                  <a:cubicBezTo>
                    <a:pt x="424" y="124"/>
                    <a:pt x="424" y="124"/>
                    <a:pt x="424" y="124"/>
                  </a:cubicBezTo>
                  <a:cubicBezTo>
                    <a:pt x="424" y="124"/>
                    <a:pt x="424" y="124"/>
                    <a:pt x="424" y="125"/>
                  </a:cubicBezTo>
                  <a:cubicBezTo>
                    <a:pt x="425" y="125"/>
                    <a:pt x="425" y="125"/>
                    <a:pt x="425" y="125"/>
                  </a:cubicBezTo>
                  <a:cubicBezTo>
                    <a:pt x="425" y="125"/>
                    <a:pt x="425" y="125"/>
                    <a:pt x="425" y="125"/>
                  </a:cubicBezTo>
                  <a:cubicBezTo>
                    <a:pt x="425" y="125"/>
                    <a:pt x="425" y="125"/>
                    <a:pt x="425" y="125"/>
                  </a:cubicBezTo>
                  <a:cubicBezTo>
                    <a:pt x="425" y="125"/>
                    <a:pt x="425" y="125"/>
                    <a:pt x="425" y="125"/>
                  </a:cubicBezTo>
                  <a:cubicBezTo>
                    <a:pt x="425" y="125"/>
                    <a:pt x="425" y="125"/>
                    <a:pt x="425" y="125"/>
                  </a:cubicBezTo>
                  <a:cubicBezTo>
                    <a:pt x="425" y="125"/>
                    <a:pt x="425" y="125"/>
                    <a:pt x="425" y="125"/>
                  </a:cubicBezTo>
                  <a:cubicBezTo>
                    <a:pt x="425" y="125"/>
                    <a:pt x="425" y="125"/>
                    <a:pt x="425" y="125"/>
                  </a:cubicBezTo>
                  <a:cubicBezTo>
                    <a:pt x="425" y="124"/>
                    <a:pt x="425" y="124"/>
                    <a:pt x="425" y="124"/>
                  </a:cubicBezTo>
                  <a:cubicBezTo>
                    <a:pt x="425" y="125"/>
                    <a:pt x="425" y="125"/>
                    <a:pt x="425" y="125"/>
                  </a:cubicBezTo>
                  <a:cubicBezTo>
                    <a:pt x="425" y="125"/>
                    <a:pt x="425" y="125"/>
                    <a:pt x="425" y="125"/>
                  </a:cubicBezTo>
                  <a:cubicBezTo>
                    <a:pt x="425" y="125"/>
                    <a:pt x="425" y="125"/>
                    <a:pt x="425" y="126"/>
                  </a:cubicBezTo>
                  <a:cubicBezTo>
                    <a:pt x="425" y="126"/>
                    <a:pt x="425" y="126"/>
                    <a:pt x="425" y="125"/>
                  </a:cubicBezTo>
                  <a:cubicBezTo>
                    <a:pt x="425" y="126"/>
                    <a:pt x="425" y="126"/>
                    <a:pt x="425" y="126"/>
                  </a:cubicBezTo>
                  <a:cubicBezTo>
                    <a:pt x="425" y="126"/>
                    <a:pt x="425" y="126"/>
                    <a:pt x="425" y="126"/>
                  </a:cubicBezTo>
                  <a:cubicBezTo>
                    <a:pt x="425" y="126"/>
                    <a:pt x="425" y="126"/>
                    <a:pt x="425" y="125"/>
                  </a:cubicBezTo>
                  <a:cubicBezTo>
                    <a:pt x="425" y="125"/>
                    <a:pt x="425" y="125"/>
                    <a:pt x="425" y="125"/>
                  </a:cubicBezTo>
                  <a:cubicBezTo>
                    <a:pt x="425" y="125"/>
                    <a:pt x="425" y="125"/>
                    <a:pt x="425" y="125"/>
                  </a:cubicBezTo>
                  <a:cubicBezTo>
                    <a:pt x="425" y="125"/>
                    <a:pt x="425" y="125"/>
                    <a:pt x="425" y="125"/>
                  </a:cubicBezTo>
                  <a:cubicBezTo>
                    <a:pt x="425" y="125"/>
                    <a:pt x="425" y="125"/>
                    <a:pt x="424" y="125"/>
                  </a:cubicBezTo>
                  <a:cubicBezTo>
                    <a:pt x="424" y="125"/>
                    <a:pt x="424" y="125"/>
                    <a:pt x="424" y="125"/>
                  </a:cubicBezTo>
                  <a:cubicBezTo>
                    <a:pt x="424" y="125"/>
                    <a:pt x="424" y="125"/>
                    <a:pt x="424" y="124"/>
                  </a:cubicBezTo>
                  <a:cubicBezTo>
                    <a:pt x="424" y="124"/>
                    <a:pt x="424" y="124"/>
                    <a:pt x="424" y="124"/>
                  </a:cubicBezTo>
                  <a:cubicBezTo>
                    <a:pt x="424" y="124"/>
                    <a:pt x="424" y="124"/>
                    <a:pt x="424" y="124"/>
                  </a:cubicBezTo>
                  <a:cubicBezTo>
                    <a:pt x="424" y="124"/>
                    <a:pt x="424" y="124"/>
                    <a:pt x="424" y="124"/>
                  </a:cubicBezTo>
                  <a:cubicBezTo>
                    <a:pt x="424" y="125"/>
                    <a:pt x="424" y="125"/>
                    <a:pt x="424" y="125"/>
                  </a:cubicBezTo>
                  <a:cubicBezTo>
                    <a:pt x="424" y="125"/>
                    <a:pt x="424" y="125"/>
                    <a:pt x="424" y="125"/>
                  </a:cubicBezTo>
                  <a:cubicBezTo>
                    <a:pt x="424" y="125"/>
                    <a:pt x="424" y="125"/>
                    <a:pt x="424" y="125"/>
                  </a:cubicBezTo>
                  <a:cubicBezTo>
                    <a:pt x="424" y="125"/>
                    <a:pt x="424" y="125"/>
                    <a:pt x="424" y="125"/>
                  </a:cubicBezTo>
                  <a:cubicBezTo>
                    <a:pt x="424" y="125"/>
                    <a:pt x="424" y="125"/>
                    <a:pt x="424" y="126"/>
                  </a:cubicBezTo>
                  <a:cubicBezTo>
                    <a:pt x="424" y="126"/>
                    <a:pt x="424" y="126"/>
                    <a:pt x="424" y="126"/>
                  </a:cubicBezTo>
                  <a:cubicBezTo>
                    <a:pt x="424" y="126"/>
                    <a:pt x="424" y="126"/>
                    <a:pt x="424" y="126"/>
                  </a:cubicBezTo>
                  <a:cubicBezTo>
                    <a:pt x="424" y="126"/>
                    <a:pt x="424" y="126"/>
                    <a:pt x="424" y="126"/>
                  </a:cubicBezTo>
                  <a:cubicBezTo>
                    <a:pt x="424" y="126"/>
                    <a:pt x="424" y="126"/>
                    <a:pt x="424" y="125"/>
                  </a:cubicBezTo>
                  <a:cubicBezTo>
                    <a:pt x="424" y="126"/>
                    <a:pt x="424" y="126"/>
                    <a:pt x="425" y="126"/>
                  </a:cubicBezTo>
                  <a:cubicBezTo>
                    <a:pt x="425" y="126"/>
                    <a:pt x="425" y="126"/>
                    <a:pt x="425" y="126"/>
                  </a:cubicBezTo>
                  <a:cubicBezTo>
                    <a:pt x="425" y="126"/>
                    <a:pt x="425" y="127"/>
                    <a:pt x="425" y="127"/>
                  </a:cubicBezTo>
                  <a:cubicBezTo>
                    <a:pt x="425" y="127"/>
                    <a:pt x="425" y="127"/>
                    <a:pt x="425" y="127"/>
                  </a:cubicBezTo>
                  <a:cubicBezTo>
                    <a:pt x="425" y="127"/>
                    <a:pt x="425" y="127"/>
                    <a:pt x="425" y="127"/>
                  </a:cubicBezTo>
                  <a:cubicBezTo>
                    <a:pt x="425" y="128"/>
                    <a:pt x="425" y="128"/>
                    <a:pt x="425" y="128"/>
                  </a:cubicBezTo>
                  <a:cubicBezTo>
                    <a:pt x="425" y="128"/>
                    <a:pt x="425" y="128"/>
                    <a:pt x="425" y="127"/>
                  </a:cubicBezTo>
                  <a:cubicBezTo>
                    <a:pt x="425" y="127"/>
                    <a:pt x="425" y="127"/>
                    <a:pt x="425" y="127"/>
                  </a:cubicBezTo>
                  <a:cubicBezTo>
                    <a:pt x="425" y="127"/>
                    <a:pt x="425" y="127"/>
                    <a:pt x="425" y="127"/>
                  </a:cubicBezTo>
                  <a:cubicBezTo>
                    <a:pt x="425" y="127"/>
                    <a:pt x="425" y="127"/>
                    <a:pt x="425" y="127"/>
                  </a:cubicBezTo>
                  <a:cubicBezTo>
                    <a:pt x="425" y="127"/>
                    <a:pt x="425" y="127"/>
                    <a:pt x="425" y="127"/>
                  </a:cubicBezTo>
                  <a:cubicBezTo>
                    <a:pt x="426" y="127"/>
                    <a:pt x="426" y="127"/>
                    <a:pt x="426" y="127"/>
                  </a:cubicBezTo>
                  <a:cubicBezTo>
                    <a:pt x="426" y="127"/>
                    <a:pt x="426" y="127"/>
                    <a:pt x="426" y="127"/>
                  </a:cubicBezTo>
                  <a:cubicBezTo>
                    <a:pt x="426" y="127"/>
                    <a:pt x="426" y="127"/>
                    <a:pt x="426" y="127"/>
                  </a:cubicBezTo>
                  <a:cubicBezTo>
                    <a:pt x="426" y="127"/>
                    <a:pt x="426" y="127"/>
                    <a:pt x="426" y="127"/>
                  </a:cubicBezTo>
                  <a:cubicBezTo>
                    <a:pt x="426" y="128"/>
                    <a:pt x="426" y="128"/>
                    <a:pt x="426" y="128"/>
                  </a:cubicBezTo>
                  <a:cubicBezTo>
                    <a:pt x="426" y="128"/>
                    <a:pt x="426" y="128"/>
                    <a:pt x="425" y="127"/>
                  </a:cubicBezTo>
                  <a:cubicBezTo>
                    <a:pt x="425" y="127"/>
                    <a:pt x="425" y="127"/>
                    <a:pt x="425" y="128"/>
                  </a:cubicBezTo>
                  <a:cubicBezTo>
                    <a:pt x="425" y="128"/>
                    <a:pt x="426" y="128"/>
                    <a:pt x="426" y="128"/>
                  </a:cubicBezTo>
                  <a:cubicBezTo>
                    <a:pt x="426" y="128"/>
                    <a:pt x="426" y="128"/>
                    <a:pt x="426" y="128"/>
                  </a:cubicBezTo>
                  <a:cubicBezTo>
                    <a:pt x="426" y="128"/>
                    <a:pt x="426" y="128"/>
                    <a:pt x="426" y="128"/>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30"/>
                  </a:cubicBezTo>
                  <a:cubicBezTo>
                    <a:pt x="426" y="130"/>
                    <a:pt x="426" y="130"/>
                    <a:pt x="426" y="130"/>
                  </a:cubicBezTo>
                  <a:cubicBezTo>
                    <a:pt x="426" y="130"/>
                    <a:pt x="426" y="130"/>
                    <a:pt x="426" y="130"/>
                  </a:cubicBezTo>
                  <a:cubicBezTo>
                    <a:pt x="426" y="130"/>
                    <a:pt x="426" y="130"/>
                    <a:pt x="426" y="130"/>
                  </a:cubicBezTo>
                  <a:cubicBezTo>
                    <a:pt x="426" y="130"/>
                    <a:pt x="426" y="130"/>
                    <a:pt x="426" y="130"/>
                  </a:cubicBezTo>
                  <a:cubicBezTo>
                    <a:pt x="426" y="130"/>
                    <a:pt x="426" y="130"/>
                    <a:pt x="426" y="130"/>
                  </a:cubicBezTo>
                  <a:cubicBezTo>
                    <a:pt x="426" y="130"/>
                    <a:pt x="426" y="130"/>
                    <a:pt x="426" y="130"/>
                  </a:cubicBezTo>
                  <a:cubicBezTo>
                    <a:pt x="426" y="130"/>
                    <a:pt x="426" y="130"/>
                    <a:pt x="427" y="130"/>
                  </a:cubicBezTo>
                  <a:cubicBezTo>
                    <a:pt x="426" y="131"/>
                    <a:pt x="426" y="131"/>
                    <a:pt x="427" y="131"/>
                  </a:cubicBezTo>
                  <a:cubicBezTo>
                    <a:pt x="427" y="131"/>
                    <a:pt x="427" y="131"/>
                    <a:pt x="427" y="131"/>
                  </a:cubicBezTo>
                  <a:cubicBezTo>
                    <a:pt x="427" y="131"/>
                    <a:pt x="427" y="131"/>
                    <a:pt x="427" y="131"/>
                  </a:cubicBezTo>
                  <a:cubicBezTo>
                    <a:pt x="427" y="131"/>
                    <a:pt x="427" y="131"/>
                    <a:pt x="427" y="131"/>
                  </a:cubicBezTo>
                  <a:cubicBezTo>
                    <a:pt x="427" y="132"/>
                    <a:pt x="427" y="132"/>
                    <a:pt x="427" y="132"/>
                  </a:cubicBezTo>
                  <a:cubicBezTo>
                    <a:pt x="427" y="132"/>
                    <a:pt x="427" y="132"/>
                    <a:pt x="427" y="132"/>
                  </a:cubicBezTo>
                  <a:cubicBezTo>
                    <a:pt x="427" y="132"/>
                    <a:pt x="427" y="132"/>
                    <a:pt x="427" y="132"/>
                  </a:cubicBezTo>
                  <a:cubicBezTo>
                    <a:pt x="427" y="132"/>
                    <a:pt x="427" y="132"/>
                    <a:pt x="427" y="132"/>
                  </a:cubicBezTo>
                  <a:cubicBezTo>
                    <a:pt x="427" y="132"/>
                    <a:pt x="427" y="132"/>
                    <a:pt x="427" y="133"/>
                  </a:cubicBezTo>
                  <a:cubicBezTo>
                    <a:pt x="427" y="132"/>
                    <a:pt x="427" y="132"/>
                    <a:pt x="427" y="132"/>
                  </a:cubicBezTo>
                  <a:cubicBezTo>
                    <a:pt x="427" y="131"/>
                    <a:pt x="427" y="131"/>
                    <a:pt x="427" y="131"/>
                  </a:cubicBezTo>
                  <a:cubicBezTo>
                    <a:pt x="427" y="132"/>
                    <a:pt x="427" y="132"/>
                    <a:pt x="427" y="132"/>
                  </a:cubicBezTo>
                  <a:cubicBezTo>
                    <a:pt x="427" y="133"/>
                    <a:pt x="427" y="133"/>
                    <a:pt x="427" y="133"/>
                  </a:cubicBezTo>
                  <a:cubicBezTo>
                    <a:pt x="427" y="133"/>
                    <a:pt x="427" y="133"/>
                    <a:pt x="427" y="133"/>
                  </a:cubicBezTo>
                  <a:cubicBezTo>
                    <a:pt x="428" y="134"/>
                    <a:pt x="428" y="134"/>
                    <a:pt x="428" y="134"/>
                  </a:cubicBezTo>
                  <a:cubicBezTo>
                    <a:pt x="428" y="134"/>
                    <a:pt x="428" y="134"/>
                    <a:pt x="428" y="135"/>
                  </a:cubicBezTo>
                  <a:cubicBezTo>
                    <a:pt x="428" y="135"/>
                    <a:pt x="428" y="135"/>
                    <a:pt x="428" y="135"/>
                  </a:cubicBezTo>
                  <a:cubicBezTo>
                    <a:pt x="428" y="135"/>
                    <a:pt x="428" y="135"/>
                    <a:pt x="429" y="136"/>
                  </a:cubicBezTo>
                  <a:cubicBezTo>
                    <a:pt x="429" y="135"/>
                    <a:pt x="429" y="135"/>
                    <a:pt x="428" y="135"/>
                  </a:cubicBezTo>
                  <a:cubicBezTo>
                    <a:pt x="428" y="135"/>
                    <a:pt x="428" y="135"/>
                    <a:pt x="428" y="135"/>
                  </a:cubicBezTo>
                  <a:cubicBezTo>
                    <a:pt x="429" y="135"/>
                    <a:pt x="429" y="135"/>
                    <a:pt x="429" y="135"/>
                  </a:cubicBezTo>
                  <a:cubicBezTo>
                    <a:pt x="429" y="135"/>
                    <a:pt x="429" y="135"/>
                    <a:pt x="429" y="136"/>
                  </a:cubicBezTo>
                  <a:cubicBezTo>
                    <a:pt x="429" y="136"/>
                    <a:pt x="429" y="136"/>
                    <a:pt x="429" y="136"/>
                  </a:cubicBezTo>
                  <a:cubicBezTo>
                    <a:pt x="429" y="136"/>
                    <a:pt x="429" y="136"/>
                    <a:pt x="429" y="136"/>
                  </a:cubicBezTo>
                  <a:cubicBezTo>
                    <a:pt x="429" y="136"/>
                    <a:pt x="429" y="136"/>
                    <a:pt x="429" y="136"/>
                  </a:cubicBezTo>
                  <a:cubicBezTo>
                    <a:pt x="429" y="136"/>
                    <a:pt x="429" y="136"/>
                    <a:pt x="429" y="136"/>
                  </a:cubicBezTo>
                  <a:cubicBezTo>
                    <a:pt x="429" y="135"/>
                    <a:pt x="429" y="135"/>
                    <a:pt x="429" y="135"/>
                  </a:cubicBezTo>
                  <a:cubicBezTo>
                    <a:pt x="429" y="136"/>
                    <a:pt x="429" y="136"/>
                    <a:pt x="429" y="136"/>
                  </a:cubicBezTo>
                  <a:cubicBezTo>
                    <a:pt x="429" y="136"/>
                    <a:pt x="429" y="136"/>
                    <a:pt x="430" y="136"/>
                  </a:cubicBezTo>
                  <a:cubicBezTo>
                    <a:pt x="430" y="136"/>
                    <a:pt x="430" y="136"/>
                    <a:pt x="430" y="136"/>
                  </a:cubicBezTo>
                  <a:cubicBezTo>
                    <a:pt x="429" y="135"/>
                    <a:pt x="429" y="135"/>
                    <a:pt x="429" y="135"/>
                  </a:cubicBezTo>
                  <a:cubicBezTo>
                    <a:pt x="430" y="135"/>
                    <a:pt x="430" y="135"/>
                    <a:pt x="430" y="136"/>
                  </a:cubicBezTo>
                  <a:cubicBezTo>
                    <a:pt x="430" y="135"/>
                    <a:pt x="430" y="135"/>
                    <a:pt x="430" y="135"/>
                  </a:cubicBezTo>
                  <a:cubicBezTo>
                    <a:pt x="430" y="135"/>
                    <a:pt x="430" y="135"/>
                    <a:pt x="429" y="135"/>
                  </a:cubicBezTo>
                  <a:cubicBezTo>
                    <a:pt x="429" y="135"/>
                    <a:pt x="429" y="135"/>
                    <a:pt x="430" y="135"/>
                  </a:cubicBezTo>
                  <a:cubicBezTo>
                    <a:pt x="429" y="135"/>
                    <a:pt x="429" y="135"/>
                    <a:pt x="429" y="134"/>
                  </a:cubicBezTo>
                  <a:cubicBezTo>
                    <a:pt x="429" y="134"/>
                    <a:pt x="429" y="134"/>
                    <a:pt x="429" y="134"/>
                  </a:cubicBezTo>
                  <a:cubicBezTo>
                    <a:pt x="429" y="134"/>
                    <a:pt x="429" y="134"/>
                    <a:pt x="429" y="134"/>
                  </a:cubicBezTo>
                  <a:cubicBezTo>
                    <a:pt x="429" y="134"/>
                    <a:pt x="429" y="134"/>
                    <a:pt x="429" y="134"/>
                  </a:cubicBezTo>
                  <a:cubicBezTo>
                    <a:pt x="429" y="134"/>
                    <a:pt x="429" y="134"/>
                    <a:pt x="429" y="134"/>
                  </a:cubicBezTo>
                  <a:cubicBezTo>
                    <a:pt x="429" y="134"/>
                    <a:pt x="429" y="134"/>
                    <a:pt x="429" y="133"/>
                  </a:cubicBezTo>
                  <a:cubicBezTo>
                    <a:pt x="429" y="133"/>
                    <a:pt x="429" y="133"/>
                    <a:pt x="428" y="132"/>
                  </a:cubicBezTo>
                  <a:cubicBezTo>
                    <a:pt x="429" y="133"/>
                    <a:pt x="429" y="133"/>
                    <a:pt x="429" y="133"/>
                  </a:cubicBezTo>
                  <a:cubicBezTo>
                    <a:pt x="429" y="134"/>
                    <a:pt x="429" y="134"/>
                    <a:pt x="429" y="134"/>
                  </a:cubicBezTo>
                  <a:cubicBezTo>
                    <a:pt x="429" y="134"/>
                    <a:pt x="429" y="134"/>
                    <a:pt x="429" y="134"/>
                  </a:cubicBezTo>
                  <a:cubicBezTo>
                    <a:pt x="429" y="134"/>
                    <a:pt x="429" y="134"/>
                    <a:pt x="429" y="134"/>
                  </a:cubicBezTo>
                  <a:cubicBezTo>
                    <a:pt x="430" y="135"/>
                    <a:pt x="430" y="135"/>
                    <a:pt x="430" y="135"/>
                  </a:cubicBezTo>
                  <a:cubicBezTo>
                    <a:pt x="430" y="134"/>
                    <a:pt x="430" y="134"/>
                    <a:pt x="429" y="134"/>
                  </a:cubicBezTo>
                  <a:cubicBezTo>
                    <a:pt x="430" y="134"/>
                    <a:pt x="430" y="134"/>
                    <a:pt x="430" y="134"/>
                  </a:cubicBezTo>
                  <a:cubicBezTo>
                    <a:pt x="430" y="134"/>
                    <a:pt x="430" y="134"/>
                    <a:pt x="430" y="134"/>
                  </a:cubicBezTo>
                  <a:cubicBezTo>
                    <a:pt x="429" y="134"/>
                    <a:pt x="429" y="134"/>
                    <a:pt x="429" y="133"/>
                  </a:cubicBezTo>
                  <a:cubicBezTo>
                    <a:pt x="429" y="133"/>
                    <a:pt x="429" y="133"/>
                    <a:pt x="429" y="133"/>
                  </a:cubicBezTo>
                  <a:cubicBezTo>
                    <a:pt x="429" y="133"/>
                    <a:pt x="429" y="133"/>
                    <a:pt x="429" y="133"/>
                  </a:cubicBezTo>
                  <a:cubicBezTo>
                    <a:pt x="429" y="133"/>
                    <a:pt x="429" y="133"/>
                    <a:pt x="429" y="133"/>
                  </a:cubicBezTo>
                  <a:cubicBezTo>
                    <a:pt x="429" y="132"/>
                    <a:pt x="429" y="132"/>
                    <a:pt x="429" y="132"/>
                  </a:cubicBezTo>
                  <a:cubicBezTo>
                    <a:pt x="429" y="132"/>
                    <a:pt x="429" y="132"/>
                    <a:pt x="429" y="132"/>
                  </a:cubicBezTo>
                  <a:cubicBezTo>
                    <a:pt x="429" y="132"/>
                    <a:pt x="429" y="132"/>
                    <a:pt x="429" y="132"/>
                  </a:cubicBezTo>
                  <a:cubicBezTo>
                    <a:pt x="429" y="132"/>
                    <a:pt x="429" y="132"/>
                    <a:pt x="429" y="132"/>
                  </a:cubicBezTo>
                  <a:cubicBezTo>
                    <a:pt x="429" y="133"/>
                    <a:pt x="429" y="133"/>
                    <a:pt x="430" y="134"/>
                  </a:cubicBezTo>
                  <a:cubicBezTo>
                    <a:pt x="430" y="134"/>
                    <a:pt x="430" y="134"/>
                    <a:pt x="430" y="134"/>
                  </a:cubicBezTo>
                  <a:cubicBezTo>
                    <a:pt x="430" y="135"/>
                    <a:pt x="430" y="135"/>
                    <a:pt x="430" y="135"/>
                  </a:cubicBezTo>
                  <a:cubicBezTo>
                    <a:pt x="430" y="135"/>
                    <a:pt x="430" y="135"/>
                    <a:pt x="430" y="135"/>
                  </a:cubicBezTo>
                  <a:cubicBezTo>
                    <a:pt x="431" y="136"/>
                    <a:pt x="431" y="136"/>
                    <a:pt x="431" y="137"/>
                  </a:cubicBezTo>
                  <a:cubicBezTo>
                    <a:pt x="431" y="137"/>
                    <a:pt x="431" y="137"/>
                    <a:pt x="431" y="137"/>
                  </a:cubicBezTo>
                  <a:cubicBezTo>
                    <a:pt x="431" y="137"/>
                    <a:pt x="431" y="137"/>
                    <a:pt x="431" y="137"/>
                  </a:cubicBezTo>
                  <a:cubicBezTo>
                    <a:pt x="431" y="138"/>
                    <a:pt x="431" y="138"/>
                    <a:pt x="431" y="138"/>
                  </a:cubicBezTo>
                  <a:cubicBezTo>
                    <a:pt x="432" y="138"/>
                    <a:pt x="432" y="138"/>
                    <a:pt x="432" y="138"/>
                  </a:cubicBezTo>
                  <a:cubicBezTo>
                    <a:pt x="432" y="138"/>
                    <a:pt x="432" y="138"/>
                    <a:pt x="432" y="138"/>
                  </a:cubicBezTo>
                  <a:cubicBezTo>
                    <a:pt x="432" y="139"/>
                    <a:pt x="432" y="139"/>
                    <a:pt x="432" y="139"/>
                  </a:cubicBezTo>
                  <a:cubicBezTo>
                    <a:pt x="432" y="140"/>
                    <a:pt x="432" y="140"/>
                    <a:pt x="432" y="140"/>
                  </a:cubicBezTo>
                  <a:cubicBezTo>
                    <a:pt x="432" y="140"/>
                    <a:pt x="432" y="140"/>
                    <a:pt x="432" y="140"/>
                  </a:cubicBezTo>
                  <a:cubicBezTo>
                    <a:pt x="433" y="141"/>
                    <a:pt x="433" y="141"/>
                    <a:pt x="433" y="142"/>
                  </a:cubicBezTo>
                  <a:cubicBezTo>
                    <a:pt x="433" y="142"/>
                    <a:pt x="433" y="142"/>
                    <a:pt x="433" y="143"/>
                  </a:cubicBezTo>
                  <a:cubicBezTo>
                    <a:pt x="433" y="143"/>
                    <a:pt x="433" y="143"/>
                    <a:pt x="433" y="143"/>
                  </a:cubicBezTo>
                  <a:cubicBezTo>
                    <a:pt x="434" y="143"/>
                    <a:pt x="434" y="143"/>
                    <a:pt x="434" y="144"/>
                  </a:cubicBezTo>
                  <a:cubicBezTo>
                    <a:pt x="434" y="144"/>
                    <a:pt x="434" y="144"/>
                    <a:pt x="434" y="144"/>
                  </a:cubicBezTo>
                  <a:cubicBezTo>
                    <a:pt x="434" y="144"/>
                    <a:pt x="434" y="144"/>
                    <a:pt x="434" y="145"/>
                  </a:cubicBezTo>
                  <a:cubicBezTo>
                    <a:pt x="434" y="145"/>
                    <a:pt x="434" y="145"/>
                    <a:pt x="434" y="145"/>
                  </a:cubicBezTo>
                  <a:cubicBezTo>
                    <a:pt x="434" y="145"/>
                    <a:pt x="434" y="145"/>
                    <a:pt x="435" y="146"/>
                  </a:cubicBezTo>
                  <a:cubicBezTo>
                    <a:pt x="435" y="146"/>
                    <a:pt x="435" y="146"/>
                    <a:pt x="435" y="146"/>
                  </a:cubicBezTo>
                  <a:cubicBezTo>
                    <a:pt x="435" y="147"/>
                    <a:pt x="435" y="147"/>
                    <a:pt x="435" y="147"/>
                  </a:cubicBezTo>
                  <a:cubicBezTo>
                    <a:pt x="435" y="147"/>
                    <a:pt x="435" y="147"/>
                    <a:pt x="435" y="147"/>
                  </a:cubicBezTo>
                  <a:cubicBezTo>
                    <a:pt x="435" y="148"/>
                    <a:pt x="435" y="148"/>
                    <a:pt x="435" y="148"/>
                  </a:cubicBezTo>
                  <a:cubicBezTo>
                    <a:pt x="435" y="148"/>
                    <a:pt x="435" y="148"/>
                    <a:pt x="435" y="148"/>
                  </a:cubicBezTo>
                  <a:cubicBezTo>
                    <a:pt x="436" y="148"/>
                    <a:pt x="436" y="148"/>
                    <a:pt x="436" y="148"/>
                  </a:cubicBezTo>
                  <a:cubicBezTo>
                    <a:pt x="436" y="148"/>
                    <a:pt x="436" y="148"/>
                    <a:pt x="436" y="148"/>
                  </a:cubicBezTo>
                  <a:cubicBezTo>
                    <a:pt x="436" y="148"/>
                    <a:pt x="436" y="148"/>
                    <a:pt x="435" y="147"/>
                  </a:cubicBezTo>
                  <a:cubicBezTo>
                    <a:pt x="435" y="147"/>
                    <a:pt x="435" y="147"/>
                    <a:pt x="435" y="147"/>
                  </a:cubicBezTo>
                  <a:cubicBezTo>
                    <a:pt x="435" y="147"/>
                    <a:pt x="435" y="147"/>
                    <a:pt x="435" y="147"/>
                  </a:cubicBezTo>
                  <a:cubicBezTo>
                    <a:pt x="435" y="147"/>
                    <a:pt x="435" y="147"/>
                    <a:pt x="435" y="147"/>
                  </a:cubicBezTo>
                  <a:cubicBezTo>
                    <a:pt x="435" y="147"/>
                    <a:pt x="435" y="147"/>
                    <a:pt x="435" y="147"/>
                  </a:cubicBezTo>
                  <a:cubicBezTo>
                    <a:pt x="436" y="147"/>
                    <a:pt x="436" y="147"/>
                    <a:pt x="436" y="147"/>
                  </a:cubicBezTo>
                  <a:cubicBezTo>
                    <a:pt x="436" y="147"/>
                    <a:pt x="436" y="147"/>
                    <a:pt x="436" y="148"/>
                  </a:cubicBezTo>
                  <a:cubicBezTo>
                    <a:pt x="436" y="147"/>
                    <a:pt x="436" y="147"/>
                    <a:pt x="435" y="146"/>
                  </a:cubicBezTo>
                  <a:cubicBezTo>
                    <a:pt x="435" y="146"/>
                    <a:pt x="435" y="146"/>
                    <a:pt x="435" y="146"/>
                  </a:cubicBezTo>
                  <a:cubicBezTo>
                    <a:pt x="435" y="146"/>
                    <a:pt x="435" y="146"/>
                    <a:pt x="435" y="145"/>
                  </a:cubicBezTo>
                  <a:cubicBezTo>
                    <a:pt x="435" y="145"/>
                    <a:pt x="435" y="145"/>
                    <a:pt x="435" y="145"/>
                  </a:cubicBezTo>
                  <a:cubicBezTo>
                    <a:pt x="435" y="145"/>
                    <a:pt x="435" y="145"/>
                    <a:pt x="435" y="144"/>
                  </a:cubicBezTo>
                  <a:cubicBezTo>
                    <a:pt x="435" y="144"/>
                    <a:pt x="435" y="144"/>
                    <a:pt x="435" y="144"/>
                  </a:cubicBezTo>
                  <a:cubicBezTo>
                    <a:pt x="435" y="144"/>
                    <a:pt x="435" y="144"/>
                    <a:pt x="434" y="144"/>
                  </a:cubicBezTo>
                  <a:cubicBezTo>
                    <a:pt x="434" y="143"/>
                    <a:pt x="434" y="143"/>
                    <a:pt x="434" y="143"/>
                  </a:cubicBezTo>
                  <a:cubicBezTo>
                    <a:pt x="434" y="143"/>
                    <a:pt x="434" y="143"/>
                    <a:pt x="434" y="143"/>
                  </a:cubicBezTo>
                  <a:cubicBezTo>
                    <a:pt x="434" y="143"/>
                    <a:pt x="434" y="143"/>
                    <a:pt x="434" y="142"/>
                  </a:cubicBezTo>
                  <a:cubicBezTo>
                    <a:pt x="434" y="142"/>
                    <a:pt x="434" y="142"/>
                    <a:pt x="434" y="142"/>
                  </a:cubicBezTo>
                  <a:cubicBezTo>
                    <a:pt x="434" y="142"/>
                    <a:pt x="434" y="142"/>
                    <a:pt x="434" y="142"/>
                  </a:cubicBezTo>
                  <a:cubicBezTo>
                    <a:pt x="434" y="142"/>
                    <a:pt x="434" y="142"/>
                    <a:pt x="434" y="142"/>
                  </a:cubicBezTo>
                  <a:cubicBezTo>
                    <a:pt x="434" y="142"/>
                    <a:pt x="434" y="142"/>
                    <a:pt x="434" y="142"/>
                  </a:cubicBezTo>
                  <a:cubicBezTo>
                    <a:pt x="434" y="142"/>
                    <a:pt x="434" y="142"/>
                    <a:pt x="434" y="142"/>
                  </a:cubicBezTo>
                  <a:cubicBezTo>
                    <a:pt x="434" y="141"/>
                    <a:pt x="434" y="141"/>
                    <a:pt x="434" y="141"/>
                  </a:cubicBezTo>
                  <a:cubicBezTo>
                    <a:pt x="433" y="141"/>
                    <a:pt x="433" y="141"/>
                    <a:pt x="433" y="141"/>
                  </a:cubicBezTo>
                  <a:cubicBezTo>
                    <a:pt x="433" y="141"/>
                    <a:pt x="433" y="141"/>
                    <a:pt x="433" y="141"/>
                  </a:cubicBezTo>
                  <a:cubicBezTo>
                    <a:pt x="433" y="140"/>
                    <a:pt x="433" y="140"/>
                    <a:pt x="433" y="140"/>
                  </a:cubicBezTo>
                  <a:cubicBezTo>
                    <a:pt x="433" y="140"/>
                    <a:pt x="433" y="140"/>
                    <a:pt x="433" y="140"/>
                  </a:cubicBezTo>
                  <a:cubicBezTo>
                    <a:pt x="433" y="140"/>
                    <a:pt x="433" y="140"/>
                    <a:pt x="433" y="140"/>
                  </a:cubicBezTo>
                  <a:cubicBezTo>
                    <a:pt x="433" y="140"/>
                    <a:pt x="433" y="140"/>
                    <a:pt x="433" y="140"/>
                  </a:cubicBezTo>
                  <a:cubicBezTo>
                    <a:pt x="433" y="140"/>
                    <a:pt x="433" y="140"/>
                    <a:pt x="433" y="139"/>
                  </a:cubicBezTo>
                  <a:cubicBezTo>
                    <a:pt x="433" y="139"/>
                    <a:pt x="433" y="139"/>
                    <a:pt x="433" y="139"/>
                  </a:cubicBezTo>
                  <a:cubicBezTo>
                    <a:pt x="433" y="139"/>
                    <a:pt x="433" y="139"/>
                    <a:pt x="433" y="139"/>
                  </a:cubicBezTo>
                  <a:cubicBezTo>
                    <a:pt x="433" y="139"/>
                    <a:pt x="433" y="139"/>
                    <a:pt x="433" y="140"/>
                  </a:cubicBezTo>
                  <a:cubicBezTo>
                    <a:pt x="433" y="140"/>
                    <a:pt x="433" y="140"/>
                    <a:pt x="433" y="140"/>
                  </a:cubicBezTo>
                  <a:cubicBezTo>
                    <a:pt x="433" y="140"/>
                    <a:pt x="433" y="140"/>
                    <a:pt x="433" y="140"/>
                  </a:cubicBezTo>
                  <a:cubicBezTo>
                    <a:pt x="433" y="140"/>
                    <a:pt x="433" y="140"/>
                    <a:pt x="433" y="139"/>
                  </a:cubicBezTo>
                  <a:cubicBezTo>
                    <a:pt x="433" y="139"/>
                    <a:pt x="433" y="139"/>
                    <a:pt x="433" y="139"/>
                  </a:cubicBezTo>
                  <a:cubicBezTo>
                    <a:pt x="430" y="132"/>
                    <a:pt x="426" y="124"/>
                    <a:pt x="422" y="116"/>
                  </a:cubicBezTo>
                  <a:moveTo>
                    <a:pt x="439" y="155"/>
                  </a:moveTo>
                  <a:cubicBezTo>
                    <a:pt x="443" y="168"/>
                    <a:pt x="446" y="182"/>
                    <a:pt x="448" y="196"/>
                  </a:cubicBezTo>
                  <a:cubicBezTo>
                    <a:pt x="448" y="196"/>
                    <a:pt x="448" y="196"/>
                    <a:pt x="448" y="196"/>
                  </a:cubicBezTo>
                  <a:cubicBezTo>
                    <a:pt x="448" y="196"/>
                    <a:pt x="448" y="196"/>
                    <a:pt x="448" y="197"/>
                  </a:cubicBezTo>
                  <a:cubicBezTo>
                    <a:pt x="448" y="197"/>
                    <a:pt x="448" y="197"/>
                    <a:pt x="448" y="198"/>
                  </a:cubicBezTo>
                  <a:cubicBezTo>
                    <a:pt x="448" y="198"/>
                    <a:pt x="448" y="198"/>
                    <a:pt x="448" y="198"/>
                  </a:cubicBezTo>
                  <a:cubicBezTo>
                    <a:pt x="449" y="199"/>
                    <a:pt x="449" y="200"/>
                    <a:pt x="449" y="200"/>
                  </a:cubicBezTo>
                  <a:cubicBezTo>
                    <a:pt x="449" y="201"/>
                    <a:pt x="449" y="201"/>
                    <a:pt x="449" y="201"/>
                  </a:cubicBezTo>
                  <a:cubicBezTo>
                    <a:pt x="449" y="201"/>
                    <a:pt x="449" y="201"/>
                    <a:pt x="449" y="201"/>
                  </a:cubicBezTo>
                  <a:cubicBezTo>
                    <a:pt x="449" y="201"/>
                    <a:pt x="449" y="201"/>
                    <a:pt x="449" y="201"/>
                  </a:cubicBezTo>
                  <a:cubicBezTo>
                    <a:pt x="449" y="201"/>
                    <a:pt x="449" y="202"/>
                    <a:pt x="449" y="203"/>
                  </a:cubicBezTo>
                  <a:cubicBezTo>
                    <a:pt x="449" y="203"/>
                    <a:pt x="449" y="203"/>
                    <a:pt x="449" y="203"/>
                  </a:cubicBezTo>
                  <a:cubicBezTo>
                    <a:pt x="449" y="202"/>
                    <a:pt x="449" y="202"/>
                    <a:pt x="449" y="202"/>
                  </a:cubicBezTo>
                  <a:cubicBezTo>
                    <a:pt x="449" y="203"/>
                    <a:pt x="449" y="203"/>
                    <a:pt x="449" y="203"/>
                  </a:cubicBezTo>
                  <a:cubicBezTo>
                    <a:pt x="449" y="202"/>
                    <a:pt x="449" y="202"/>
                    <a:pt x="449" y="202"/>
                  </a:cubicBezTo>
                  <a:cubicBezTo>
                    <a:pt x="449" y="202"/>
                    <a:pt x="449" y="202"/>
                    <a:pt x="449" y="202"/>
                  </a:cubicBezTo>
                  <a:cubicBezTo>
                    <a:pt x="449" y="202"/>
                    <a:pt x="449" y="202"/>
                    <a:pt x="449" y="202"/>
                  </a:cubicBezTo>
                  <a:cubicBezTo>
                    <a:pt x="449" y="202"/>
                    <a:pt x="449" y="202"/>
                    <a:pt x="449" y="202"/>
                  </a:cubicBezTo>
                  <a:cubicBezTo>
                    <a:pt x="449" y="202"/>
                    <a:pt x="449" y="202"/>
                    <a:pt x="449" y="202"/>
                  </a:cubicBezTo>
                  <a:cubicBezTo>
                    <a:pt x="449" y="202"/>
                    <a:pt x="449" y="202"/>
                    <a:pt x="449" y="201"/>
                  </a:cubicBezTo>
                  <a:cubicBezTo>
                    <a:pt x="449" y="202"/>
                    <a:pt x="449" y="202"/>
                    <a:pt x="449" y="202"/>
                  </a:cubicBezTo>
                  <a:cubicBezTo>
                    <a:pt x="449" y="202"/>
                    <a:pt x="449" y="202"/>
                    <a:pt x="449" y="202"/>
                  </a:cubicBezTo>
                  <a:cubicBezTo>
                    <a:pt x="449" y="201"/>
                    <a:pt x="449" y="201"/>
                    <a:pt x="449" y="201"/>
                  </a:cubicBezTo>
                  <a:cubicBezTo>
                    <a:pt x="449" y="201"/>
                    <a:pt x="449" y="201"/>
                    <a:pt x="449" y="200"/>
                  </a:cubicBezTo>
                  <a:cubicBezTo>
                    <a:pt x="449" y="200"/>
                    <a:pt x="449" y="200"/>
                    <a:pt x="449" y="200"/>
                  </a:cubicBezTo>
                  <a:cubicBezTo>
                    <a:pt x="448" y="199"/>
                    <a:pt x="448" y="199"/>
                    <a:pt x="448" y="199"/>
                  </a:cubicBezTo>
                  <a:cubicBezTo>
                    <a:pt x="448" y="199"/>
                    <a:pt x="448" y="199"/>
                    <a:pt x="448" y="199"/>
                  </a:cubicBezTo>
                  <a:cubicBezTo>
                    <a:pt x="448" y="198"/>
                    <a:pt x="448" y="198"/>
                    <a:pt x="448" y="198"/>
                  </a:cubicBezTo>
                  <a:cubicBezTo>
                    <a:pt x="448" y="198"/>
                    <a:pt x="448" y="198"/>
                    <a:pt x="448" y="197"/>
                  </a:cubicBezTo>
                  <a:cubicBezTo>
                    <a:pt x="448" y="197"/>
                    <a:pt x="448" y="197"/>
                    <a:pt x="448" y="196"/>
                  </a:cubicBezTo>
                  <a:cubicBezTo>
                    <a:pt x="448" y="196"/>
                    <a:pt x="448" y="196"/>
                    <a:pt x="448" y="196"/>
                  </a:cubicBezTo>
                  <a:cubicBezTo>
                    <a:pt x="448" y="196"/>
                    <a:pt x="448" y="196"/>
                    <a:pt x="448" y="196"/>
                  </a:cubicBezTo>
                  <a:cubicBezTo>
                    <a:pt x="448" y="195"/>
                    <a:pt x="448" y="195"/>
                    <a:pt x="448" y="195"/>
                  </a:cubicBezTo>
                  <a:cubicBezTo>
                    <a:pt x="448" y="195"/>
                    <a:pt x="448" y="195"/>
                    <a:pt x="448" y="195"/>
                  </a:cubicBezTo>
                  <a:cubicBezTo>
                    <a:pt x="448" y="195"/>
                    <a:pt x="448" y="195"/>
                    <a:pt x="448" y="194"/>
                  </a:cubicBezTo>
                  <a:cubicBezTo>
                    <a:pt x="448" y="194"/>
                    <a:pt x="448" y="194"/>
                    <a:pt x="448" y="194"/>
                  </a:cubicBezTo>
                  <a:cubicBezTo>
                    <a:pt x="448" y="194"/>
                    <a:pt x="448" y="194"/>
                    <a:pt x="447" y="193"/>
                  </a:cubicBezTo>
                  <a:cubicBezTo>
                    <a:pt x="447" y="193"/>
                    <a:pt x="447" y="193"/>
                    <a:pt x="447" y="193"/>
                  </a:cubicBezTo>
                  <a:cubicBezTo>
                    <a:pt x="447" y="192"/>
                    <a:pt x="447" y="192"/>
                    <a:pt x="447" y="192"/>
                  </a:cubicBezTo>
                  <a:cubicBezTo>
                    <a:pt x="447" y="192"/>
                    <a:pt x="447" y="192"/>
                    <a:pt x="447" y="192"/>
                  </a:cubicBezTo>
                  <a:cubicBezTo>
                    <a:pt x="447" y="192"/>
                    <a:pt x="447" y="192"/>
                    <a:pt x="447" y="192"/>
                  </a:cubicBezTo>
                  <a:cubicBezTo>
                    <a:pt x="447" y="191"/>
                    <a:pt x="447" y="191"/>
                    <a:pt x="447" y="191"/>
                  </a:cubicBezTo>
                  <a:cubicBezTo>
                    <a:pt x="447" y="190"/>
                    <a:pt x="447" y="190"/>
                    <a:pt x="447" y="189"/>
                  </a:cubicBezTo>
                  <a:cubicBezTo>
                    <a:pt x="447" y="189"/>
                    <a:pt x="447" y="189"/>
                    <a:pt x="447" y="189"/>
                  </a:cubicBezTo>
                  <a:cubicBezTo>
                    <a:pt x="447" y="189"/>
                    <a:pt x="447" y="189"/>
                    <a:pt x="446" y="188"/>
                  </a:cubicBezTo>
                  <a:cubicBezTo>
                    <a:pt x="446" y="188"/>
                    <a:pt x="446" y="188"/>
                    <a:pt x="446" y="188"/>
                  </a:cubicBezTo>
                  <a:cubicBezTo>
                    <a:pt x="446" y="187"/>
                    <a:pt x="446" y="187"/>
                    <a:pt x="446" y="187"/>
                  </a:cubicBezTo>
                  <a:cubicBezTo>
                    <a:pt x="446" y="187"/>
                    <a:pt x="446" y="187"/>
                    <a:pt x="446" y="187"/>
                  </a:cubicBezTo>
                  <a:cubicBezTo>
                    <a:pt x="446" y="187"/>
                    <a:pt x="446" y="187"/>
                    <a:pt x="446" y="187"/>
                  </a:cubicBezTo>
                  <a:cubicBezTo>
                    <a:pt x="446" y="187"/>
                    <a:pt x="446" y="187"/>
                    <a:pt x="446" y="187"/>
                  </a:cubicBezTo>
                  <a:cubicBezTo>
                    <a:pt x="446" y="186"/>
                    <a:pt x="446" y="186"/>
                    <a:pt x="446" y="185"/>
                  </a:cubicBezTo>
                  <a:cubicBezTo>
                    <a:pt x="446" y="185"/>
                    <a:pt x="446" y="185"/>
                    <a:pt x="445" y="185"/>
                  </a:cubicBezTo>
                  <a:cubicBezTo>
                    <a:pt x="445" y="185"/>
                    <a:pt x="445" y="185"/>
                    <a:pt x="445" y="185"/>
                  </a:cubicBezTo>
                  <a:cubicBezTo>
                    <a:pt x="445" y="184"/>
                    <a:pt x="445" y="184"/>
                    <a:pt x="445" y="184"/>
                  </a:cubicBezTo>
                  <a:cubicBezTo>
                    <a:pt x="445" y="184"/>
                    <a:pt x="445" y="184"/>
                    <a:pt x="445" y="183"/>
                  </a:cubicBezTo>
                  <a:cubicBezTo>
                    <a:pt x="445" y="183"/>
                    <a:pt x="445" y="183"/>
                    <a:pt x="445" y="183"/>
                  </a:cubicBezTo>
                  <a:cubicBezTo>
                    <a:pt x="445" y="183"/>
                    <a:pt x="445" y="183"/>
                    <a:pt x="445" y="183"/>
                  </a:cubicBezTo>
                  <a:cubicBezTo>
                    <a:pt x="445" y="182"/>
                    <a:pt x="445" y="182"/>
                    <a:pt x="444" y="181"/>
                  </a:cubicBezTo>
                  <a:cubicBezTo>
                    <a:pt x="444" y="181"/>
                    <a:pt x="444" y="181"/>
                    <a:pt x="444" y="181"/>
                  </a:cubicBezTo>
                  <a:cubicBezTo>
                    <a:pt x="444" y="180"/>
                    <a:pt x="444" y="180"/>
                    <a:pt x="444" y="179"/>
                  </a:cubicBezTo>
                  <a:cubicBezTo>
                    <a:pt x="444" y="180"/>
                    <a:pt x="444" y="180"/>
                    <a:pt x="444" y="180"/>
                  </a:cubicBezTo>
                  <a:cubicBezTo>
                    <a:pt x="444" y="180"/>
                    <a:pt x="444" y="180"/>
                    <a:pt x="444" y="181"/>
                  </a:cubicBezTo>
                  <a:cubicBezTo>
                    <a:pt x="444" y="180"/>
                    <a:pt x="444" y="180"/>
                    <a:pt x="444" y="180"/>
                  </a:cubicBezTo>
                  <a:cubicBezTo>
                    <a:pt x="444" y="180"/>
                    <a:pt x="444" y="180"/>
                    <a:pt x="443" y="179"/>
                  </a:cubicBezTo>
                  <a:cubicBezTo>
                    <a:pt x="443" y="178"/>
                    <a:pt x="443" y="178"/>
                    <a:pt x="443" y="178"/>
                  </a:cubicBezTo>
                  <a:cubicBezTo>
                    <a:pt x="443" y="178"/>
                    <a:pt x="443" y="178"/>
                    <a:pt x="443" y="178"/>
                  </a:cubicBezTo>
                  <a:cubicBezTo>
                    <a:pt x="443" y="178"/>
                    <a:pt x="443" y="178"/>
                    <a:pt x="443" y="177"/>
                  </a:cubicBezTo>
                  <a:cubicBezTo>
                    <a:pt x="443" y="178"/>
                    <a:pt x="443" y="178"/>
                    <a:pt x="443" y="178"/>
                  </a:cubicBezTo>
                  <a:cubicBezTo>
                    <a:pt x="443" y="178"/>
                    <a:pt x="443" y="178"/>
                    <a:pt x="443" y="178"/>
                  </a:cubicBezTo>
                  <a:cubicBezTo>
                    <a:pt x="443" y="178"/>
                    <a:pt x="443" y="178"/>
                    <a:pt x="443" y="179"/>
                  </a:cubicBezTo>
                  <a:cubicBezTo>
                    <a:pt x="443" y="179"/>
                    <a:pt x="443" y="179"/>
                    <a:pt x="443" y="179"/>
                  </a:cubicBezTo>
                  <a:cubicBezTo>
                    <a:pt x="443" y="179"/>
                    <a:pt x="443" y="179"/>
                    <a:pt x="443" y="180"/>
                  </a:cubicBezTo>
                  <a:cubicBezTo>
                    <a:pt x="443" y="180"/>
                    <a:pt x="443" y="180"/>
                    <a:pt x="443" y="180"/>
                  </a:cubicBezTo>
                  <a:cubicBezTo>
                    <a:pt x="443" y="180"/>
                    <a:pt x="443" y="180"/>
                    <a:pt x="443" y="180"/>
                  </a:cubicBezTo>
                  <a:cubicBezTo>
                    <a:pt x="443" y="181"/>
                    <a:pt x="443" y="181"/>
                    <a:pt x="443" y="182"/>
                  </a:cubicBezTo>
                  <a:cubicBezTo>
                    <a:pt x="444" y="182"/>
                    <a:pt x="444" y="182"/>
                    <a:pt x="444" y="183"/>
                  </a:cubicBezTo>
                  <a:cubicBezTo>
                    <a:pt x="444" y="184"/>
                    <a:pt x="444" y="184"/>
                    <a:pt x="445" y="185"/>
                  </a:cubicBezTo>
                  <a:cubicBezTo>
                    <a:pt x="445" y="186"/>
                    <a:pt x="445" y="186"/>
                    <a:pt x="445" y="187"/>
                  </a:cubicBezTo>
                  <a:cubicBezTo>
                    <a:pt x="445" y="188"/>
                    <a:pt x="445" y="188"/>
                    <a:pt x="446" y="189"/>
                  </a:cubicBezTo>
                  <a:cubicBezTo>
                    <a:pt x="446" y="189"/>
                    <a:pt x="446" y="189"/>
                    <a:pt x="446" y="189"/>
                  </a:cubicBezTo>
                  <a:cubicBezTo>
                    <a:pt x="446" y="190"/>
                    <a:pt x="446" y="190"/>
                    <a:pt x="446" y="190"/>
                  </a:cubicBezTo>
                  <a:cubicBezTo>
                    <a:pt x="446" y="190"/>
                    <a:pt x="446" y="190"/>
                    <a:pt x="446" y="190"/>
                  </a:cubicBezTo>
                  <a:cubicBezTo>
                    <a:pt x="446" y="191"/>
                    <a:pt x="446" y="191"/>
                    <a:pt x="446" y="191"/>
                  </a:cubicBezTo>
                  <a:cubicBezTo>
                    <a:pt x="446" y="191"/>
                    <a:pt x="446" y="191"/>
                    <a:pt x="446" y="191"/>
                  </a:cubicBezTo>
                  <a:cubicBezTo>
                    <a:pt x="446" y="191"/>
                    <a:pt x="446" y="191"/>
                    <a:pt x="447" y="192"/>
                  </a:cubicBezTo>
                  <a:cubicBezTo>
                    <a:pt x="447" y="192"/>
                    <a:pt x="447" y="192"/>
                    <a:pt x="447" y="193"/>
                  </a:cubicBezTo>
                  <a:cubicBezTo>
                    <a:pt x="447" y="193"/>
                    <a:pt x="447" y="193"/>
                    <a:pt x="447" y="194"/>
                  </a:cubicBezTo>
                  <a:cubicBezTo>
                    <a:pt x="447" y="194"/>
                    <a:pt x="447" y="194"/>
                    <a:pt x="447" y="195"/>
                  </a:cubicBezTo>
                  <a:cubicBezTo>
                    <a:pt x="448" y="195"/>
                    <a:pt x="448" y="195"/>
                    <a:pt x="448" y="195"/>
                  </a:cubicBezTo>
                  <a:cubicBezTo>
                    <a:pt x="448" y="196"/>
                    <a:pt x="448" y="196"/>
                    <a:pt x="448" y="197"/>
                  </a:cubicBezTo>
                  <a:cubicBezTo>
                    <a:pt x="448" y="196"/>
                    <a:pt x="448" y="196"/>
                    <a:pt x="448" y="196"/>
                  </a:cubicBezTo>
                  <a:cubicBezTo>
                    <a:pt x="447" y="195"/>
                    <a:pt x="447" y="195"/>
                    <a:pt x="447" y="195"/>
                  </a:cubicBezTo>
                  <a:cubicBezTo>
                    <a:pt x="447" y="195"/>
                    <a:pt x="447" y="195"/>
                    <a:pt x="447" y="195"/>
                  </a:cubicBezTo>
                  <a:cubicBezTo>
                    <a:pt x="447" y="195"/>
                    <a:pt x="447" y="195"/>
                    <a:pt x="447" y="195"/>
                  </a:cubicBezTo>
                  <a:cubicBezTo>
                    <a:pt x="447" y="195"/>
                    <a:pt x="447" y="195"/>
                    <a:pt x="447" y="194"/>
                  </a:cubicBezTo>
                  <a:cubicBezTo>
                    <a:pt x="447" y="195"/>
                    <a:pt x="447" y="195"/>
                    <a:pt x="447" y="196"/>
                  </a:cubicBezTo>
                  <a:cubicBezTo>
                    <a:pt x="447" y="196"/>
                    <a:pt x="447" y="196"/>
                    <a:pt x="447" y="197"/>
                  </a:cubicBezTo>
                  <a:cubicBezTo>
                    <a:pt x="447" y="197"/>
                    <a:pt x="447" y="197"/>
                    <a:pt x="448" y="198"/>
                  </a:cubicBezTo>
                  <a:cubicBezTo>
                    <a:pt x="448" y="198"/>
                    <a:pt x="448" y="198"/>
                    <a:pt x="448" y="199"/>
                  </a:cubicBezTo>
                  <a:cubicBezTo>
                    <a:pt x="448" y="199"/>
                    <a:pt x="448" y="199"/>
                    <a:pt x="448" y="199"/>
                  </a:cubicBezTo>
                  <a:cubicBezTo>
                    <a:pt x="448" y="200"/>
                    <a:pt x="448" y="200"/>
                    <a:pt x="448" y="200"/>
                  </a:cubicBezTo>
                  <a:cubicBezTo>
                    <a:pt x="448" y="201"/>
                    <a:pt x="448" y="201"/>
                    <a:pt x="448" y="201"/>
                  </a:cubicBezTo>
                  <a:cubicBezTo>
                    <a:pt x="448" y="201"/>
                    <a:pt x="448" y="201"/>
                    <a:pt x="448" y="202"/>
                  </a:cubicBezTo>
                  <a:cubicBezTo>
                    <a:pt x="448" y="202"/>
                    <a:pt x="448" y="202"/>
                    <a:pt x="448" y="202"/>
                  </a:cubicBezTo>
                  <a:cubicBezTo>
                    <a:pt x="447" y="201"/>
                    <a:pt x="447" y="201"/>
                    <a:pt x="447" y="201"/>
                  </a:cubicBezTo>
                  <a:cubicBezTo>
                    <a:pt x="447" y="201"/>
                    <a:pt x="447" y="201"/>
                    <a:pt x="447" y="200"/>
                  </a:cubicBezTo>
                  <a:cubicBezTo>
                    <a:pt x="447" y="200"/>
                    <a:pt x="447" y="200"/>
                    <a:pt x="447" y="200"/>
                  </a:cubicBezTo>
                  <a:cubicBezTo>
                    <a:pt x="447" y="199"/>
                    <a:pt x="447" y="199"/>
                    <a:pt x="447" y="199"/>
                  </a:cubicBezTo>
                  <a:cubicBezTo>
                    <a:pt x="447" y="199"/>
                    <a:pt x="447" y="199"/>
                    <a:pt x="447" y="199"/>
                  </a:cubicBezTo>
                  <a:cubicBezTo>
                    <a:pt x="447" y="198"/>
                    <a:pt x="447" y="198"/>
                    <a:pt x="447" y="197"/>
                  </a:cubicBezTo>
                  <a:cubicBezTo>
                    <a:pt x="447" y="196"/>
                    <a:pt x="447" y="196"/>
                    <a:pt x="447" y="196"/>
                  </a:cubicBezTo>
                  <a:cubicBezTo>
                    <a:pt x="447" y="195"/>
                    <a:pt x="447" y="195"/>
                    <a:pt x="447" y="195"/>
                  </a:cubicBezTo>
                  <a:cubicBezTo>
                    <a:pt x="447" y="195"/>
                    <a:pt x="447" y="195"/>
                    <a:pt x="447" y="195"/>
                  </a:cubicBezTo>
                  <a:cubicBezTo>
                    <a:pt x="447" y="195"/>
                    <a:pt x="447" y="195"/>
                    <a:pt x="447" y="195"/>
                  </a:cubicBezTo>
                  <a:cubicBezTo>
                    <a:pt x="447" y="195"/>
                    <a:pt x="447" y="195"/>
                    <a:pt x="447" y="195"/>
                  </a:cubicBezTo>
                  <a:cubicBezTo>
                    <a:pt x="446" y="195"/>
                    <a:pt x="446" y="195"/>
                    <a:pt x="446" y="195"/>
                  </a:cubicBezTo>
                  <a:cubicBezTo>
                    <a:pt x="446" y="194"/>
                    <a:pt x="446" y="194"/>
                    <a:pt x="446" y="194"/>
                  </a:cubicBezTo>
                  <a:cubicBezTo>
                    <a:pt x="446" y="194"/>
                    <a:pt x="446" y="194"/>
                    <a:pt x="446" y="194"/>
                  </a:cubicBezTo>
                  <a:cubicBezTo>
                    <a:pt x="446" y="193"/>
                    <a:pt x="446" y="193"/>
                    <a:pt x="446" y="193"/>
                  </a:cubicBezTo>
                  <a:cubicBezTo>
                    <a:pt x="446" y="193"/>
                    <a:pt x="446" y="193"/>
                    <a:pt x="446" y="193"/>
                  </a:cubicBezTo>
                  <a:cubicBezTo>
                    <a:pt x="446" y="193"/>
                    <a:pt x="446" y="193"/>
                    <a:pt x="446" y="193"/>
                  </a:cubicBezTo>
                  <a:cubicBezTo>
                    <a:pt x="446" y="193"/>
                    <a:pt x="446" y="193"/>
                    <a:pt x="446" y="193"/>
                  </a:cubicBezTo>
                  <a:cubicBezTo>
                    <a:pt x="446" y="192"/>
                    <a:pt x="446" y="192"/>
                    <a:pt x="445" y="191"/>
                  </a:cubicBezTo>
                  <a:cubicBezTo>
                    <a:pt x="445" y="191"/>
                    <a:pt x="445" y="191"/>
                    <a:pt x="445" y="191"/>
                  </a:cubicBezTo>
                  <a:cubicBezTo>
                    <a:pt x="445" y="191"/>
                    <a:pt x="445" y="191"/>
                    <a:pt x="445" y="190"/>
                  </a:cubicBezTo>
                  <a:cubicBezTo>
                    <a:pt x="445" y="190"/>
                    <a:pt x="445" y="190"/>
                    <a:pt x="445" y="190"/>
                  </a:cubicBezTo>
                  <a:cubicBezTo>
                    <a:pt x="444" y="189"/>
                    <a:pt x="444" y="189"/>
                    <a:pt x="444" y="188"/>
                  </a:cubicBezTo>
                  <a:cubicBezTo>
                    <a:pt x="444" y="188"/>
                    <a:pt x="444" y="188"/>
                    <a:pt x="444" y="188"/>
                  </a:cubicBezTo>
                  <a:cubicBezTo>
                    <a:pt x="444" y="187"/>
                    <a:pt x="444" y="187"/>
                    <a:pt x="444" y="187"/>
                  </a:cubicBezTo>
                  <a:cubicBezTo>
                    <a:pt x="444" y="187"/>
                    <a:pt x="444" y="187"/>
                    <a:pt x="444" y="187"/>
                  </a:cubicBezTo>
                  <a:cubicBezTo>
                    <a:pt x="444" y="187"/>
                    <a:pt x="444" y="187"/>
                    <a:pt x="443" y="186"/>
                  </a:cubicBezTo>
                  <a:cubicBezTo>
                    <a:pt x="443" y="186"/>
                    <a:pt x="443" y="186"/>
                    <a:pt x="443" y="185"/>
                  </a:cubicBezTo>
                  <a:cubicBezTo>
                    <a:pt x="443" y="185"/>
                    <a:pt x="443" y="185"/>
                    <a:pt x="443" y="185"/>
                  </a:cubicBezTo>
                  <a:cubicBezTo>
                    <a:pt x="443" y="184"/>
                    <a:pt x="443" y="184"/>
                    <a:pt x="443" y="184"/>
                  </a:cubicBezTo>
                  <a:cubicBezTo>
                    <a:pt x="443" y="184"/>
                    <a:pt x="443" y="184"/>
                    <a:pt x="443" y="184"/>
                  </a:cubicBezTo>
                  <a:cubicBezTo>
                    <a:pt x="442" y="182"/>
                    <a:pt x="442" y="182"/>
                    <a:pt x="442" y="181"/>
                  </a:cubicBezTo>
                  <a:cubicBezTo>
                    <a:pt x="442" y="181"/>
                    <a:pt x="442" y="181"/>
                    <a:pt x="442" y="181"/>
                  </a:cubicBezTo>
                  <a:cubicBezTo>
                    <a:pt x="441" y="180"/>
                    <a:pt x="441" y="180"/>
                    <a:pt x="441" y="180"/>
                  </a:cubicBezTo>
                  <a:cubicBezTo>
                    <a:pt x="441" y="180"/>
                    <a:pt x="441" y="180"/>
                    <a:pt x="441" y="180"/>
                  </a:cubicBezTo>
                  <a:cubicBezTo>
                    <a:pt x="441" y="181"/>
                    <a:pt x="441" y="181"/>
                    <a:pt x="441" y="181"/>
                  </a:cubicBezTo>
                  <a:cubicBezTo>
                    <a:pt x="440" y="181"/>
                    <a:pt x="440" y="181"/>
                    <a:pt x="440" y="181"/>
                  </a:cubicBezTo>
                  <a:cubicBezTo>
                    <a:pt x="440" y="182"/>
                    <a:pt x="440" y="182"/>
                    <a:pt x="440" y="182"/>
                  </a:cubicBezTo>
                  <a:cubicBezTo>
                    <a:pt x="440" y="183"/>
                    <a:pt x="440" y="183"/>
                    <a:pt x="440" y="183"/>
                  </a:cubicBezTo>
                  <a:cubicBezTo>
                    <a:pt x="440" y="183"/>
                    <a:pt x="440" y="183"/>
                    <a:pt x="440" y="183"/>
                  </a:cubicBezTo>
                  <a:cubicBezTo>
                    <a:pt x="439" y="183"/>
                    <a:pt x="439" y="183"/>
                    <a:pt x="439" y="183"/>
                  </a:cubicBezTo>
                  <a:cubicBezTo>
                    <a:pt x="439" y="182"/>
                    <a:pt x="439" y="182"/>
                    <a:pt x="438" y="181"/>
                  </a:cubicBezTo>
                  <a:cubicBezTo>
                    <a:pt x="438" y="182"/>
                    <a:pt x="438" y="182"/>
                    <a:pt x="438" y="182"/>
                  </a:cubicBezTo>
                  <a:cubicBezTo>
                    <a:pt x="438" y="181"/>
                    <a:pt x="438" y="181"/>
                    <a:pt x="437" y="181"/>
                  </a:cubicBezTo>
                  <a:cubicBezTo>
                    <a:pt x="437" y="181"/>
                    <a:pt x="437" y="181"/>
                    <a:pt x="437" y="182"/>
                  </a:cubicBezTo>
                  <a:cubicBezTo>
                    <a:pt x="437" y="182"/>
                    <a:pt x="437" y="182"/>
                    <a:pt x="437" y="183"/>
                  </a:cubicBezTo>
                  <a:cubicBezTo>
                    <a:pt x="437" y="184"/>
                    <a:pt x="437" y="184"/>
                    <a:pt x="437" y="184"/>
                  </a:cubicBezTo>
                  <a:cubicBezTo>
                    <a:pt x="437" y="185"/>
                    <a:pt x="437" y="185"/>
                    <a:pt x="437" y="185"/>
                  </a:cubicBezTo>
                  <a:cubicBezTo>
                    <a:pt x="437" y="185"/>
                    <a:pt x="437" y="185"/>
                    <a:pt x="437" y="186"/>
                  </a:cubicBezTo>
                  <a:cubicBezTo>
                    <a:pt x="437" y="186"/>
                    <a:pt x="437" y="186"/>
                    <a:pt x="437" y="187"/>
                  </a:cubicBezTo>
                  <a:cubicBezTo>
                    <a:pt x="437" y="187"/>
                    <a:pt x="437" y="187"/>
                    <a:pt x="437" y="187"/>
                  </a:cubicBezTo>
                  <a:cubicBezTo>
                    <a:pt x="437" y="188"/>
                    <a:pt x="437" y="188"/>
                    <a:pt x="437" y="188"/>
                  </a:cubicBezTo>
                  <a:cubicBezTo>
                    <a:pt x="436" y="188"/>
                    <a:pt x="436" y="188"/>
                    <a:pt x="436" y="188"/>
                  </a:cubicBezTo>
                  <a:cubicBezTo>
                    <a:pt x="436" y="188"/>
                    <a:pt x="436" y="188"/>
                    <a:pt x="435" y="188"/>
                  </a:cubicBezTo>
                  <a:cubicBezTo>
                    <a:pt x="435" y="189"/>
                    <a:pt x="435" y="189"/>
                    <a:pt x="436" y="189"/>
                  </a:cubicBezTo>
                  <a:cubicBezTo>
                    <a:pt x="435" y="189"/>
                    <a:pt x="435" y="189"/>
                    <a:pt x="435" y="190"/>
                  </a:cubicBezTo>
                  <a:cubicBezTo>
                    <a:pt x="435" y="191"/>
                    <a:pt x="435" y="191"/>
                    <a:pt x="434" y="193"/>
                  </a:cubicBezTo>
                  <a:cubicBezTo>
                    <a:pt x="435" y="193"/>
                    <a:pt x="435" y="193"/>
                    <a:pt x="435" y="194"/>
                  </a:cubicBezTo>
                  <a:cubicBezTo>
                    <a:pt x="435" y="195"/>
                    <a:pt x="435" y="195"/>
                    <a:pt x="435" y="196"/>
                  </a:cubicBezTo>
                  <a:cubicBezTo>
                    <a:pt x="435" y="196"/>
                    <a:pt x="435" y="196"/>
                    <a:pt x="435" y="196"/>
                  </a:cubicBezTo>
                  <a:cubicBezTo>
                    <a:pt x="435" y="196"/>
                    <a:pt x="435" y="196"/>
                    <a:pt x="435" y="196"/>
                  </a:cubicBezTo>
                  <a:cubicBezTo>
                    <a:pt x="435" y="196"/>
                    <a:pt x="435" y="196"/>
                    <a:pt x="435" y="197"/>
                  </a:cubicBezTo>
                  <a:cubicBezTo>
                    <a:pt x="435" y="198"/>
                    <a:pt x="435" y="198"/>
                    <a:pt x="434" y="199"/>
                  </a:cubicBezTo>
                  <a:cubicBezTo>
                    <a:pt x="435" y="199"/>
                    <a:pt x="435" y="199"/>
                    <a:pt x="435" y="199"/>
                  </a:cubicBezTo>
                  <a:cubicBezTo>
                    <a:pt x="434" y="200"/>
                    <a:pt x="434" y="200"/>
                    <a:pt x="433" y="200"/>
                  </a:cubicBezTo>
                  <a:cubicBezTo>
                    <a:pt x="433" y="201"/>
                    <a:pt x="433" y="201"/>
                    <a:pt x="433" y="202"/>
                  </a:cubicBezTo>
                  <a:cubicBezTo>
                    <a:pt x="433" y="202"/>
                    <a:pt x="433" y="202"/>
                    <a:pt x="433" y="201"/>
                  </a:cubicBezTo>
                  <a:cubicBezTo>
                    <a:pt x="432" y="202"/>
                    <a:pt x="432" y="202"/>
                    <a:pt x="432" y="202"/>
                  </a:cubicBezTo>
                  <a:cubicBezTo>
                    <a:pt x="432" y="202"/>
                    <a:pt x="432" y="202"/>
                    <a:pt x="432" y="201"/>
                  </a:cubicBezTo>
                  <a:cubicBezTo>
                    <a:pt x="432" y="202"/>
                    <a:pt x="432" y="202"/>
                    <a:pt x="431" y="202"/>
                  </a:cubicBezTo>
                  <a:cubicBezTo>
                    <a:pt x="431" y="201"/>
                    <a:pt x="431" y="201"/>
                    <a:pt x="431" y="201"/>
                  </a:cubicBezTo>
                  <a:cubicBezTo>
                    <a:pt x="431" y="201"/>
                    <a:pt x="431" y="201"/>
                    <a:pt x="430" y="201"/>
                  </a:cubicBezTo>
                  <a:cubicBezTo>
                    <a:pt x="430" y="201"/>
                    <a:pt x="430" y="201"/>
                    <a:pt x="430" y="201"/>
                  </a:cubicBezTo>
                  <a:cubicBezTo>
                    <a:pt x="430" y="202"/>
                    <a:pt x="430" y="202"/>
                    <a:pt x="430" y="202"/>
                  </a:cubicBezTo>
                  <a:cubicBezTo>
                    <a:pt x="429" y="202"/>
                    <a:pt x="429" y="202"/>
                    <a:pt x="429" y="202"/>
                  </a:cubicBezTo>
                  <a:cubicBezTo>
                    <a:pt x="429" y="203"/>
                    <a:pt x="429" y="203"/>
                    <a:pt x="429" y="203"/>
                  </a:cubicBezTo>
                  <a:cubicBezTo>
                    <a:pt x="429" y="203"/>
                    <a:pt x="429" y="203"/>
                    <a:pt x="428" y="203"/>
                  </a:cubicBezTo>
                  <a:cubicBezTo>
                    <a:pt x="428" y="203"/>
                    <a:pt x="428" y="203"/>
                    <a:pt x="428" y="203"/>
                  </a:cubicBezTo>
                  <a:cubicBezTo>
                    <a:pt x="428" y="202"/>
                    <a:pt x="428" y="202"/>
                    <a:pt x="427" y="201"/>
                  </a:cubicBezTo>
                  <a:cubicBezTo>
                    <a:pt x="427" y="201"/>
                    <a:pt x="427" y="201"/>
                    <a:pt x="427" y="201"/>
                  </a:cubicBezTo>
                  <a:cubicBezTo>
                    <a:pt x="427" y="200"/>
                    <a:pt x="427" y="200"/>
                    <a:pt x="426" y="200"/>
                  </a:cubicBezTo>
                  <a:cubicBezTo>
                    <a:pt x="426" y="199"/>
                    <a:pt x="426" y="199"/>
                    <a:pt x="425" y="199"/>
                  </a:cubicBezTo>
                  <a:cubicBezTo>
                    <a:pt x="425" y="200"/>
                    <a:pt x="425" y="200"/>
                    <a:pt x="425" y="200"/>
                  </a:cubicBezTo>
                  <a:cubicBezTo>
                    <a:pt x="424" y="200"/>
                    <a:pt x="424" y="200"/>
                    <a:pt x="424" y="199"/>
                  </a:cubicBezTo>
                  <a:cubicBezTo>
                    <a:pt x="423" y="199"/>
                    <a:pt x="423" y="199"/>
                    <a:pt x="423" y="199"/>
                  </a:cubicBezTo>
                  <a:cubicBezTo>
                    <a:pt x="423" y="199"/>
                    <a:pt x="423" y="199"/>
                    <a:pt x="423" y="199"/>
                  </a:cubicBezTo>
                  <a:cubicBezTo>
                    <a:pt x="423" y="199"/>
                    <a:pt x="423" y="199"/>
                    <a:pt x="423" y="198"/>
                  </a:cubicBezTo>
                  <a:cubicBezTo>
                    <a:pt x="423" y="197"/>
                    <a:pt x="423" y="197"/>
                    <a:pt x="423" y="196"/>
                  </a:cubicBezTo>
                  <a:cubicBezTo>
                    <a:pt x="423" y="196"/>
                    <a:pt x="423" y="196"/>
                    <a:pt x="423" y="196"/>
                  </a:cubicBezTo>
                  <a:cubicBezTo>
                    <a:pt x="423" y="195"/>
                    <a:pt x="423" y="195"/>
                    <a:pt x="423" y="195"/>
                  </a:cubicBezTo>
                  <a:cubicBezTo>
                    <a:pt x="423" y="195"/>
                    <a:pt x="423" y="195"/>
                    <a:pt x="423" y="195"/>
                  </a:cubicBezTo>
                  <a:cubicBezTo>
                    <a:pt x="423" y="195"/>
                    <a:pt x="423" y="195"/>
                    <a:pt x="423" y="194"/>
                  </a:cubicBezTo>
                  <a:cubicBezTo>
                    <a:pt x="423" y="195"/>
                    <a:pt x="423" y="195"/>
                    <a:pt x="423" y="195"/>
                  </a:cubicBezTo>
                  <a:cubicBezTo>
                    <a:pt x="423" y="195"/>
                    <a:pt x="423" y="195"/>
                    <a:pt x="422" y="195"/>
                  </a:cubicBezTo>
                  <a:cubicBezTo>
                    <a:pt x="422" y="194"/>
                    <a:pt x="422" y="194"/>
                    <a:pt x="422" y="194"/>
                  </a:cubicBezTo>
                  <a:cubicBezTo>
                    <a:pt x="423" y="194"/>
                    <a:pt x="423" y="194"/>
                    <a:pt x="423" y="193"/>
                  </a:cubicBezTo>
                  <a:cubicBezTo>
                    <a:pt x="423" y="193"/>
                    <a:pt x="423" y="193"/>
                    <a:pt x="423" y="193"/>
                  </a:cubicBezTo>
                  <a:cubicBezTo>
                    <a:pt x="423" y="193"/>
                    <a:pt x="423" y="193"/>
                    <a:pt x="422" y="194"/>
                  </a:cubicBezTo>
                  <a:cubicBezTo>
                    <a:pt x="422" y="193"/>
                    <a:pt x="422" y="193"/>
                    <a:pt x="422" y="193"/>
                  </a:cubicBezTo>
                  <a:cubicBezTo>
                    <a:pt x="422" y="192"/>
                    <a:pt x="422" y="192"/>
                    <a:pt x="422" y="191"/>
                  </a:cubicBezTo>
                  <a:cubicBezTo>
                    <a:pt x="422" y="191"/>
                    <a:pt x="422" y="191"/>
                    <a:pt x="422" y="191"/>
                  </a:cubicBezTo>
                  <a:cubicBezTo>
                    <a:pt x="422" y="190"/>
                    <a:pt x="422" y="190"/>
                    <a:pt x="422" y="190"/>
                  </a:cubicBezTo>
                  <a:cubicBezTo>
                    <a:pt x="423" y="190"/>
                    <a:pt x="423" y="190"/>
                    <a:pt x="423" y="189"/>
                  </a:cubicBezTo>
                  <a:cubicBezTo>
                    <a:pt x="423" y="188"/>
                    <a:pt x="423" y="188"/>
                    <a:pt x="423" y="188"/>
                  </a:cubicBezTo>
                  <a:cubicBezTo>
                    <a:pt x="423" y="188"/>
                    <a:pt x="423" y="188"/>
                    <a:pt x="423" y="187"/>
                  </a:cubicBezTo>
                  <a:cubicBezTo>
                    <a:pt x="423" y="187"/>
                    <a:pt x="423" y="187"/>
                    <a:pt x="423" y="186"/>
                  </a:cubicBezTo>
                  <a:cubicBezTo>
                    <a:pt x="423" y="186"/>
                    <a:pt x="423" y="186"/>
                    <a:pt x="423" y="186"/>
                  </a:cubicBezTo>
                  <a:cubicBezTo>
                    <a:pt x="423" y="185"/>
                    <a:pt x="423" y="185"/>
                    <a:pt x="422" y="185"/>
                  </a:cubicBezTo>
                  <a:cubicBezTo>
                    <a:pt x="422" y="184"/>
                    <a:pt x="422" y="184"/>
                    <a:pt x="422" y="183"/>
                  </a:cubicBezTo>
                  <a:cubicBezTo>
                    <a:pt x="422" y="183"/>
                    <a:pt x="422" y="183"/>
                    <a:pt x="422" y="182"/>
                  </a:cubicBezTo>
                  <a:cubicBezTo>
                    <a:pt x="422" y="182"/>
                    <a:pt x="422" y="182"/>
                    <a:pt x="422" y="181"/>
                  </a:cubicBezTo>
                  <a:cubicBezTo>
                    <a:pt x="422" y="181"/>
                    <a:pt x="422" y="181"/>
                    <a:pt x="422" y="181"/>
                  </a:cubicBezTo>
                  <a:cubicBezTo>
                    <a:pt x="422" y="181"/>
                    <a:pt x="422" y="181"/>
                    <a:pt x="422" y="181"/>
                  </a:cubicBezTo>
                  <a:cubicBezTo>
                    <a:pt x="422" y="181"/>
                    <a:pt x="422" y="181"/>
                    <a:pt x="422" y="181"/>
                  </a:cubicBezTo>
                  <a:cubicBezTo>
                    <a:pt x="422" y="180"/>
                    <a:pt x="422" y="180"/>
                    <a:pt x="422" y="180"/>
                  </a:cubicBezTo>
                  <a:cubicBezTo>
                    <a:pt x="422" y="180"/>
                    <a:pt x="422" y="180"/>
                    <a:pt x="422" y="180"/>
                  </a:cubicBezTo>
                  <a:cubicBezTo>
                    <a:pt x="422" y="180"/>
                    <a:pt x="422" y="180"/>
                    <a:pt x="422" y="180"/>
                  </a:cubicBezTo>
                  <a:cubicBezTo>
                    <a:pt x="422" y="179"/>
                    <a:pt x="422" y="179"/>
                    <a:pt x="422" y="179"/>
                  </a:cubicBezTo>
                  <a:cubicBezTo>
                    <a:pt x="422" y="179"/>
                    <a:pt x="422" y="179"/>
                    <a:pt x="421" y="179"/>
                  </a:cubicBezTo>
                  <a:cubicBezTo>
                    <a:pt x="421" y="179"/>
                    <a:pt x="421" y="179"/>
                    <a:pt x="421" y="178"/>
                  </a:cubicBezTo>
                  <a:cubicBezTo>
                    <a:pt x="421" y="178"/>
                    <a:pt x="421" y="178"/>
                    <a:pt x="422" y="177"/>
                  </a:cubicBezTo>
                  <a:cubicBezTo>
                    <a:pt x="422" y="178"/>
                    <a:pt x="422" y="178"/>
                    <a:pt x="422" y="178"/>
                  </a:cubicBezTo>
                  <a:cubicBezTo>
                    <a:pt x="422" y="178"/>
                    <a:pt x="422" y="178"/>
                    <a:pt x="423" y="177"/>
                  </a:cubicBezTo>
                  <a:cubicBezTo>
                    <a:pt x="423" y="177"/>
                    <a:pt x="423" y="177"/>
                    <a:pt x="423" y="177"/>
                  </a:cubicBezTo>
                  <a:cubicBezTo>
                    <a:pt x="423" y="177"/>
                    <a:pt x="423" y="177"/>
                    <a:pt x="423" y="177"/>
                  </a:cubicBezTo>
                  <a:cubicBezTo>
                    <a:pt x="423" y="176"/>
                    <a:pt x="423" y="176"/>
                    <a:pt x="423" y="177"/>
                  </a:cubicBezTo>
                  <a:cubicBezTo>
                    <a:pt x="423" y="176"/>
                    <a:pt x="423" y="176"/>
                    <a:pt x="423" y="176"/>
                  </a:cubicBezTo>
                  <a:cubicBezTo>
                    <a:pt x="423" y="177"/>
                    <a:pt x="423" y="177"/>
                    <a:pt x="424" y="177"/>
                  </a:cubicBezTo>
                  <a:cubicBezTo>
                    <a:pt x="424" y="177"/>
                    <a:pt x="424" y="177"/>
                    <a:pt x="424" y="177"/>
                  </a:cubicBezTo>
                  <a:cubicBezTo>
                    <a:pt x="424" y="177"/>
                    <a:pt x="424" y="177"/>
                    <a:pt x="425" y="177"/>
                  </a:cubicBezTo>
                  <a:cubicBezTo>
                    <a:pt x="425" y="177"/>
                    <a:pt x="425" y="177"/>
                    <a:pt x="425" y="178"/>
                  </a:cubicBezTo>
                  <a:cubicBezTo>
                    <a:pt x="425" y="177"/>
                    <a:pt x="425" y="177"/>
                    <a:pt x="425" y="177"/>
                  </a:cubicBezTo>
                  <a:cubicBezTo>
                    <a:pt x="425" y="177"/>
                    <a:pt x="425" y="177"/>
                    <a:pt x="425" y="177"/>
                  </a:cubicBezTo>
                  <a:cubicBezTo>
                    <a:pt x="426" y="177"/>
                    <a:pt x="426" y="177"/>
                    <a:pt x="426" y="177"/>
                  </a:cubicBezTo>
                  <a:cubicBezTo>
                    <a:pt x="426" y="177"/>
                    <a:pt x="426" y="177"/>
                    <a:pt x="426" y="178"/>
                  </a:cubicBezTo>
                  <a:cubicBezTo>
                    <a:pt x="427" y="178"/>
                    <a:pt x="427" y="178"/>
                    <a:pt x="428" y="179"/>
                  </a:cubicBezTo>
                  <a:cubicBezTo>
                    <a:pt x="428" y="178"/>
                    <a:pt x="428" y="178"/>
                    <a:pt x="429" y="178"/>
                  </a:cubicBezTo>
                  <a:cubicBezTo>
                    <a:pt x="429" y="179"/>
                    <a:pt x="429" y="179"/>
                    <a:pt x="430" y="179"/>
                  </a:cubicBezTo>
                  <a:cubicBezTo>
                    <a:pt x="430" y="179"/>
                    <a:pt x="430" y="179"/>
                    <a:pt x="430" y="179"/>
                  </a:cubicBezTo>
                  <a:cubicBezTo>
                    <a:pt x="431" y="179"/>
                    <a:pt x="431" y="179"/>
                    <a:pt x="431" y="180"/>
                  </a:cubicBezTo>
                  <a:cubicBezTo>
                    <a:pt x="431" y="180"/>
                    <a:pt x="431" y="180"/>
                    <a:pt x="432" y="179"/>
                  </a:cubicBezTo>
                  <a:cubicBezTo>
                    <a:pt x="432" y="179"/>
                    <a:pt x="432" y="179"/>
                    <a:pt x="432" y="178"/>
                  </a:cubicBezTo>
                  <a:cubicBezTo>
                    <a:pt x="432" y="177"/>
                    <a:pt x="432" y="177"/>
                    <a:pt x="431" y="176"/>
                  </a:cubicBezTo>
                  <a:cubicBezTo>
                    <a:pt x="432" y="176"/>
                    <a:pt x="432" y="176"/>
                    <a:pt x="432" y="176"/>
                  </a:cubicBezTo>
                  <a:cubicBezTo>
                    <a:pt x="432" y="175"/>
                    <a:pt x="432" y="175"/>
                    <a:pt x="431" y="175"/>
                  </a:cubicBezTo>
                  <a:cubicBezTo>
                    <a:pt x="431" y="175"/>
                    <a:pt x="431" y="175"/>
                    <a:pt x="431" y="175"/>
                  </a:cubicBezTo>
                  <a:cubicBezTo>
                    <a:pt x="431" y="174"/>
                    <a:pt x="431" y="174"/>
                    <a:pt x="431" y="173"/>
                  </a:cubicBezTo>
                  <a:cubicBezTo>
                    <a:pt x="431" y="173"/>
                    <a:pt x="431" y="173"/>
                    <a:pt x="431" y="173"/>
                  </a:cubicBezTo>
                  <a:cubicBezTo>
                    <a:pt x="432" y="173"/>
                    <a:pt x="432" y="173"/>
                    <a:pt x="432" y="173"/>
                  </a:cubicBezTo>
                  <a:cubicBezTo>
                    <a:pt x="432" y="174"/>
                    <a:pt x="432" y="174"/>
                    <a:pt x="432" y="175"/>
                  </a:cubicBezTo>
                  <a:cubicBezTo>
                    <a:pt x="432" y="175"/>
                    <a:pt x="432" y="175"/>
                    <a:pt x="432" y="175"/>
                  </a:cubicBezTo>
                  <a:cubicBezTo>
                    <a:pt x="432" y="175"/>
                    <a:pt x="432" y="175"/>
                    <a:pt x="432" y="175"/>
                  </a:cubicBezTo>
                  <a:cubicBezTo>
                    <a:pt x="432" y="174"/>
                    <a:pt x="432" y="174"/>
                    <a:pt x="432" y="173"/>
                  </a:cubicBezTo>
                  <a:cubicBezTo>
                    <a:pt x="432" y="173"/>
                    <a:pt x="432" y="173"/>
                    <a:pt x="431" y="173"/>
                  </a:cubicBezTo>
                  <a:cubicBezTo>
                    <a:pt x="431" y="172"/>
                    <a:pt x="431" y="172"/>
                    <a:pt x="431" y="172"/>
                  </a:cubicBezTo>
                  <a:cubicBezTo>
                    <a:pt x="431" y="172"/>
                    <a:pt x="431" y="172"/>
                    <a:pt x="431" y="172"/>
                  </a:cubicBezTo>
                  <a:cubicBezTo>
                    <a:pt x="431" y="171"/>
                    <a:pt x="431" y="171"/>
                    <a:pt x="431" y="171"/>
                  </a:cubicBezTo>
                  <a:cubicBezTo>
                    <a:pt x="431" y="171"/>
                    <a:pt x="431" y="171"/>
                    <a:pt x="431" y="171"/>
                  </a:cubicBezTo>
                  <a:cubicBezTo>
                    <a:pt x="431" y="171"/>
                    <a:pt x="431" y="171"/>
                    <a:pt x="431" y="172"/>
                  </a:cubicBezTo>
                  <a:cubicBezTo>
                    <a:pt x="431" y="172"/>
                    <a:pt x="431" y="172"/>
                    <a:pt x="431" y="172"/>
                  </a:cubicBezTo>
                  <a:cubicBezTo>
                    <a:pt x="431" y="171"/>
                    <a:pt x="431" y="171"/>
                    <a:pt x="431" y="171"/>
                  </a:cubicBezTo>
                  <a:cubicBezTo>
                    <a:pt x="431" y="170"/>
                    <a:pt x="431" y="170"/>
                    <a:pt x="431" y="170"/>
                  </a:cubicBezTo>
                  <a:cubicBezTo>
                    <a:pt x="431" y="170"/>
                    <a:pt x="431" y="170"/>
                    <a:pt x="430" y="170"/>
                  </a:cubicBezTo>
                  <a:cubicBezTo>
                    <a:pt x="430" y="169"/>
                    <a:pt x="430" y="169"/>
                    <a:pt x="430" y="169"/>
                  </a:cubicBezTo>
                  <a:cubicBezTo>
                    <a:pt x="430" y="169"/>
                    <a:pt x="430" y="169"/>
                    <a:pt x="429" y="168"/>
                  </a:cubicBezTo>
                  <a:cubicBezTo>
                    <a:pt x="429" y="168"/>
                    <a:pt x="429" y="168"/>
                    <a:pt x="429" y="167"/>
                  </a:cubicBezTo>
                  <a:cubicBezTo>
                    <a:pt x="429" y="167"/>
                    <a:pt x="429" y="167"/>
                    <a:pt x="429" y="167"/>
                  </a:cubicBezTo>
                  <a:cubicBezTo>
                    <a:pt x="429" y="167"/>
                    <a:pt x="429" y="167"/>
                    <a:pt x="429" y="167"/>
                  </a:cubicBezTo>
                  <a:cubicBezTo>
                    <a:pt x="429" y="167"/>
                    <a:pt x="429" y="167"/>
                    <a:pt x="430" y="167"/>
                  </a:cubicBezTo>
                  <a:cubicBezTo>
                    <a:pt x="429" y="167"/>
                    <a:pt x="429" y="167"/>
                    <a:pt x="429" y="167"/>
                  </a:cubicBezTo>
                  <a:cubicBezTo>
                    <a:pt x="429" y="167"/>
                    <a:pt x="429" y="167"/>
                    <a:pt x="429" y="167"/>
                  </a:cubicBezTo>
                  <a:cubicBezTo>
                    <a:pt x="429" y="166"/>
                    <a:pt x="429" y="166"/>
                    <a:pt x="428" y="165"/>
                  </a:cubicBezTo>
                  <a:cubicBezTo>
                    <a:pt x="428" y="166"/>
                    <a:pt x="428" y="166"/>
                    <a:pt x="428" y="166"/>
                  </a:cubicBezTo>
                  <a:cubicBezTo>
                    <a:pt x="428" y="165"/>
                    <a:pt x="428" y="165"/>
                    <a:pt x="428" y="165"/>
                  </a:cubicBezTo>
                  <a:cubicBezTo>
                    <a:pt x="428" y="165"/>
                    <a:pt x="428" y="165"/>
                    <a:pt x="428" y="165"/>
                  </a:cubicBezTo>
                  <a:cubicBezTo>
                    <a:pt x="428" y="165"/>
                    <a:pt x="428" y="165"/>
                    <a:pt x="428" y="165"/>
                  </a:cubicBezTo>
                  <a:cubicBezTo>
                    <a:pt x="427" y="164"/>
                    <a:pt x="427" y="164"/>
                    <a:pt x="426" y="164"/>
                  </a:cubicBezTo>
                  <a:cubicBezTo>
                    <a:pt x="426" y="164"/>
                    <a:pt x="426" y="164"/>
                    <a:pt x="426" y="164"/>
                  </a:cubicBezTo>
                  <a:cubicBezTo>
                    <a:pt x="426" y="163"/>
                    <a:pt x="426" y="163"/>
                    <a:pt x="426" y="163"/>
                  </a:cubicBezTo>
                  <a:cubicBezTo>
                    <a:pt x="426" y="163"/>
                    <a:pt x="426" y="163"/>
                    <a:pt x="426" y="163"/>
                  </a:cubicBezTo>
                  <a:cubicBezTo>
                    <a:pt x="426" y="162"/>
                    <a:pt x="426" y="162"/>
                    <a:pt x="426" y="162"/>
                  </a:cubicBezTo>
                  <a:cubicBezTo>
                    <a:pt x="426" y="162"/>
                    <a:pt x="426" y="162"/>
                    <a:pt x="426" y="162"/>
                  </a:cubicBezTo>
                  <a:cubicBezTo>
                    <a:pt x="426" y="162"/>
                    <a:pt x="426" y="162"/>
                    <a:pt x="426" y="162"/>
                  </a:cubicBezTo>
                  <a:cubicBezTo>
                    <a:pt x="426" y="162"/>
                    <a:pt x="426" y="162"/>
                    <a:pt x="426" y="162"/>
                  </a:cubicBezTo>
                  <a:cubicBezTo>
                    <a:pt x="425" y="162"/>
                    <a:pt x="425" y="162"/>
                    <a:pt x="425" y="162"/>
                  </a:cubicBezTo>
                  <a:cubicBezTo>
                    <a:pt x="425" y="162"/>
                    <a:pt x="425" y="162"/>
                    <a:pt x="425" y="161"/>
                  </a:cubicBezTo>
                  <a:cubicBezTo>
                    <a:pt x="426" y="161"/>
                    <a:pt x="426" y="161"/>
                    <a:pt x="426" y="161"/>
                  </a:cubicBezTo>
                  <a:cubicBezTo>
                    <a:pt x="426" y="161"/>
                    <a:pt x="426" y="161"/>
                    <a:pt x="426" y="161"/>
                  </a:cubicBezTo>
                  <a:cubicBezTo>
                    <a:pt x="427" y="161"/>
                    <a:pt x="427" y="161"/>
                    <a:pt x="427" y="161"/>
                  </a:cubicBezTo>
                  <a:cubicBezTo>
                    <a:pt x="427" y="161"/>
                    <a:pt x="427" y="161"/>
                    <a:pt x="428" y="162"/>
                  </a:cubicBezTo>
                  <a:cubicBezTo>
                    <a:pt x="428" y="162"/>
                    <a:pt x="428" y="162"/>
                    <a:pt x="428" y="162"/>
                  </a:cubicBezTo>
                  <a:cubicBezTo>
                    <a:pt x="428" y="162"/>
                    <a:pt x="428" y="162"/>
                    <a:pt x="428" y="162"/>
                  </a:cubicBezTo>
                  <a:cubicBezTo>
                    <a:pt x="428" y="162"/>
                    <a:pt x="428" y="162"/>
                    <a:pt x="428" y="162"/>
                  </a:cubicBezTo>
                  <a:cubicBezTo>
                    <a:pt x="428" y="162"/>
                    <a:pt x="428" y="162"/>
                    <a:pt x="428" y="162"/>
                  </a:cubicBezTo>
                  <a:cubicBezTo>
                    <a:pt x="429" y="162"/>
                    <a:pt x="429" y="162"/>
                    <a:pt x="429" y="162"/>
                  </a:cubicBezTo>
                  <a:cubicBezTo>
                    <a:pt x="429" y="162"/>
                    <a:pt x="429" y="162"/>
                    <a:pt x="429" y="162"/>
                  </a:cubicBezTo>
                  <a:cubicBezTo>
                    <a:pt x="429" y="161"/>
                    <a:pt x="429" y="161"/>
                    <a:pt x="429" y="161"/>
                  </a:cubicBezTo>
                  <a:cubicBezTo>
                    <a:pt x="428" y="160"/>
                    <a:pt x="428" y="160"/>
                    <a:pt x="428" y="159"/>
                  </a:cubicBezTo>
                  <a:cubicBezTo>
                    <a:pt x="428" y="159"/>
                    <a:pt x="428" y="159"/>
                    <a:pt x="428" y="159"/>
                  </a:cubicBezTo>
                  <a:cubicBezTo>
                    <a:pt x="428" y="159"/>
                    <a:pt x="428" y="159"/>
                    <a:pt x="429" y="159"/>
                  </a:cubicBezTo>
                  <a:cubicBezTo>
                    <a:pt x="429" y="159"/>
                    <a:pt x="429" y="159"/>
                    <a:pt x="429" y="160"/>
                  </a:cubicBezTo>
                  <a:cubicBezTo>
                    <a:pt x="429" y="160"/>
                    <a:pt x="429" y="160"/>
                    <a:pt x="429" y="160"/>
                  </a:cubicBezTo>
                  <a:cubicBezTo>
                    <a:pt x="429" y="160"/>
                    <a:pt x="429" y="160"/>
                    <a:pt x="430" y="160"/>
                  </a:cubicBezTo>
                  <a:cubicBezTo>
                    <a:pt x="430" y="160"/>
                    <a:pt x="430" y="160"/>
                    <a:pt x="430" y="161"/>
                  </a:cubicBezTo>
                  <a:cubicBezTo>
                    <a:pt x="431" y="160"/>
                    <a:pt x="431" y="160"/>
                    <a:pt x="431" y="160"/>
                  </a:cubicBezTo>
                  <a:cubicBezTo>
                    <a:pt x="430" y="160"/>
                    <a:pt x="430" y="160"/>
                    <a:pt x="430" y="160"/>
                  </a:cubicBezTo>
                  <a:cubicBezTo>
                    <a:pt x="430" y="160"/>
                    <a:pt x="430" y="160"/>
                    <a:pt x="430" y="160"/>
                  </a:cubicBezTo>
                  <a:cubicBezTo>
                    <a:pt x="430" y="159"/>
                    <a:pt x="430" y="159"/>
                    <a:pt x="431" y="159"/>
                  </a:cubicBezTo>
                  <a:cubicBezTo>
                    <a:pt x="431" y="159"/>
                    <a:pt x="431" y="159"/>
                    <a:pt x="431" y="159"/>
                  </a:cubicBezTo>
                  <a:cubicBezTo>
                    <a:pt x="431" y="159"/>
                    <a:pt x="431" y="159"/>
                    <a:pt x="431" y="158"/>
                  </a:cubicBezTo>
                  <a:cubicBezTo>
                    <a:pt x="431" y="157"/>
                    <a:pt x="431" y="157"/>
                    <a:pt x="431" y="157"/>
                  </a:cubicBezTo>
                  <a:cubicBezTo>
                    <a:pt x="431" y="156"/>
                    <a:pt x="431" y="156"/>
                    <a:pt x="431" y="156"/>
                  </a:cubicBezTo>
                  <a:cubicBezTo>
                    <a:pt x="432" y="156"/>
                    <a:pt x="432" y="156"/>
                    <a:pt x="432" y="156"/>
                  </a:cubicBezTo>
                  <a:cubicBezTo>
                    <a:pt x="432" y="156"/>
                    <a:pt x="432" y="156"/>
                    <a:pt x="432" y="155"/>
                  </a:cubicBezTo>
                  <a:cubicBezTo>
                    <a:pt x="432" y="155"/>
                    <a:pt x="432" y="155"/>
                    <a:pt x="432" y="155"/>
                  </a:cubicBezTo>
                  <a:cubicBezTo>
                    <a:pt x="432" y="156"/>
                    <a:pt x="432" y="156"/>
                    <a:pt x="432" y="156"/>
                  </a:cubicBezTo>
                  <a:cubicBezTo>
                    <a:pt x="433" y="156"/>
                    <a:pt x="433" y="156"/>
                    <a:pt x="433" y="156"/>
                  </a:cubicBezTo>
                  <a:cubicBezTo>
                    <a:pt x="432" y="156"/>
                    <a:pt x="432" y="156"/>
                    <a:pt x="432" y="155"/>
                  </a:cubicBezTo>
                  <a:cubicBezTo>
                    <a:pt x="432" y="155"/>
                    <a:pt x="432" y="155"/>
                    <a:pt x="432" y="155"/>
                  </a:cubicBezTo>
                  <a:cubicBezTo>
                    <a:pt x="432" y="155"/>
                    <a:pt x="432" y="155"/>
                    <a:pt x="432" y="155"/>
                  </a:cubicBezTo>
                  <a:cubicBezTo>
                    <a:pt x="433" y="155"/>
                    <a:pt x="433" y="155"/>
                    <a:pt x="433" y="156"/>
                  </a:cubicBezTo>
                  <a:cubicBezTo>
                    <a:pt x="432" y="155"/>
                    <a:pt x="432" y="155"/>
                    <a:pt x="432" y="155"/>
                  </a:cubicBezTo>
                  <a:cubicBezTo>
                    <a:pt x="432" y="155"/>
                    <a:pt x="432" y="155"/>
                    <a:pt x="432" y="155"/>
                  </a:cubicBezTo>
                  <a:cubicBezTo>
                    <a:pt x="432" y="155"/>
                    <a:pt x="432" y="155"/>
                    <a:pt x="432" y="155"/>
                  </a:cubicBezTo>
                  <a:cubicBezTo>
                    <a:pt x="432" y="154"/>
                    <a:pt x="432" y="154"/>
                    <a:pt x="432" y="154"/>
                  </a:cubicBezTo>
                  <a:cubicBezTo>
                    <a:pt x="432" y="154"/>
                    <a:pt x="432" y="154"/>
                    <a:pt x="432" y="154"/>
                  </a:cubicBezTo>
                  <a:cubicBezTo>
                    <a:pt x="432" y="154"/>
                    <a:pt x="432" y="154"/>
                    <a:pt x="432" y="154"/>
                  </a:cubicBezTo>
                  <a:cubicBezTo>
                    <a:pt x="432" y="154"/>
                    <a:pt x="432" y="154"/>
                    <a:pt x="432" y="154"/>
                  </a:cubicBezTo>
                  <a:cubicBezTo>
                    <a:pt x="432" y="153"/>
                    <a:pt x="432" y="153"/>
                    <a:pt x="432" y="153"/>
                  </a:cubicBezTo>
                  <a:cubicBezTo>
                    <a:pt x="432" y="152"/>
                    <a:pt x="432" y="152"/>
                    <a:pt x="432" y="152"/>
                  </a:cubicBezTo>
                  <a:cubicBezTo>
                    <a:pt x="432" y="152"/>
                    <a:pt x="432" y="152"/>
                    <a:pt x="432" y="151"/>
                  </a:cubicBezTo>
                  <a:cubicBezTo>
                    <a:pt x="432" y="151"/>
                    <a:pt x="432" y="151"/>
                    <a:pt x="432" y="151"/>
                  </a:cubicBezTo>
                  <a:cubicBezTo>
                    <a:pt x="432" y="151"/>
                    <a:pt x="432" y="151"/>
                    <a:pt x="432" y="151"/>
                  </a:cubicBezTo>
                  <a:cubicBezTo>
                    <a:pt x="432" y="151"/>
                    <a:pt x="432" y="151"/>
                    <a:pt x="432" y="151"/>
                  </a:cubicBezTo>
                  <a:cubicBezTo>
                    <a:pt x="433" y="151"/>
                    <a:pt x="433" y="151"/>
                    <a:pt x="433" y="150"/>
                  </a:cubicBezTo>
                  <a:cubicBezTo>
                    <a:pt x="433" y="151"/>
                    <a:pt x="433" y="151"/>
                    <a:pt x="433" y="151"/>
                  </a:cubicBezTo>
                  <a:cubicBezTo>
                    <a:pt x="433" y="150"/>
                    <a:pt x="433" y="150"/>
                    <a:pt x="433" y="150"/>
                  </a:cubicBezTo>
                  <a:cubicBezTo>
                    <a:pt x="433" y="150"/>
                    <a:pt x="433" y="150"/>
                    <a:pt x="433" y="150"/>
                  </a:cubicBezTo>
                  <a:cubicBezTo>
                    <a:pt x="433" y="151"/>
                    <a:pt x="433" y="151"/>
                    <a:pt x="434" y="151"/>
                  </a:cubicBezTo>
                  <a:cubicBezTo>
                    <a:pt x="434" y="152"/>
                    <a:pt x="434" y="152"/>
                    <a:pt x="434" y="152"/>
                  </a:cubicBezTo>
                  <a:cubicBezTo>
                    <a:pt x="434" y="152"/>
                    <a:pt x="434" y="152"/>
                    <a:pt x="434" y="151"/>
                  </a:cubicBezTo>
                  <a:cubicBezTo>
                    <a:pt x="434" y="151"/>
                    <a:pt x="434" y="151"/>
                    <a:pt x="434" y="151"/>
                  </a:cubicBezTo>
                  <a:cubicBezTo>
                    <a:pt x="433" y="151"/>
                    <a:pt x="433" y="151"/>
                    <a:pt x="433" y="150"/>
                  </a:cubicBezTo>
                  <a:cubicBezTo>
                    <a:pt x="433" y="150"/>
                    <a:pt x="433" y="150"/>
                    <a:pt x="434" y="150"/>
                  </a:cubicBezTo>
                  <a:cubicBezTo>
                    <a:pt x="434" y="150"/>
                    <a:pt x="434" y="150"/>
                    <a:pt x="434" y="150"/>
                  </a:cubicBezTo>
                  <a:cubicBezTo>
                    <a:pt x="434" y="151"/>
                    <a:pt x="434" y="151"/>
                    <a:pt x="434" y="151"/>
                  </a:cubicBezTo>
                  <a:cubicBezTo>
                    <a:pt x="434" y="152"/>
                    <a:pt x="434" y="152"/>
                    <a:pt x="434" y="152"/>
                  </a:cubicBezTo>
                  <a:cubicBezTo>
                    <a:pt x="434" y="151"/>
                    <a:pt x="434" y="151"/>
                    <a:pt x="434" y="151"/>
                  </a:cubicBezTo>
                  <a:cubicBezTo>
                    <a:pt x="434" y="151"/>
                    <a:pt x="434" y="151"/>
                    <a:pt x="434" y="151"/>
                  </a:cubicBezTo>
                  <a:cubicBezTo>
                    <a:pt x="434" y="151"/>
                    <a:pt x="434" y="151"/>
                    <a:pt x="434" y="151"/>
                  </a:cubicBezTo>
                  <a:cubicBezTo>
                    <a:pt x="434" y="151"/>
                    <a:pt x="434" y="151"/>
                    <a:pt x="434" y="151"/>
                  </a:cubicBezTo>
                  <a:cubicBezTo>
                    <a:pt x="435" y="152"/>
                    <a:pt x="435" y="152"/>
                    <a:pt x="435" y="152"/>
                  </a:cubicBezTo>
                  <a:cubicBezTo>
                    <a:pt x="435" y="152"/>
                    <a:pt x="435" y="152"/>
                    <a:pt x="434" y="151"/>
                  </a:cubicBezTo>
                  <a:cubicBezTo>
                    <a:pt x="434" y="151"/>
                    <a:pt x="434" y="151"/>
                    <a:pt x="434" y="151"/>
                  </a:cubicBezTo>
                  <a:cubicBezTo>
                    <a:pt x="434" y="150"/>
                    <a:pt x="434" y="150"/>
                    <a:pt x="434" y="150"/>
                  </a:cubicBezTo>
                  <a:cubicBezTo>
                    <a:pt x="434" y="150"/>
                    <a:pt x="434" y="150"/>
                    <a:pt x="434" y="151"/>
                  </a:cubicBezTo>
                  <a:cubicBezTo>
                    <a:pt x="435" y="151"/>
                    <a:pt x="435" y="151"/>
                    <a:pt x="435" y="150"/>
                  </a:cubicBezTo>
                  <a:cubicBezTo>
                    <a:pt x="434" y="150"/>
                    <a:pt x="434" y="150"/>
                    <a:pt x="434" y="150"/>
                  </a:cubicBezTo>
                  <a:cubicBezTo>
                    <a:pt x="434" y="150"/>
                    <a:pt x="434" y="150"/>
                    <a:pt x="434" y="150"/>
                  </a:cubicBezTo>
                  <a:cubicBezTo>
                    <a:pt x="434" y="149"/>
                    <a:pt x="434" y="149"/>
                    <a:pt x="434" y="149"/>
                  </a:cubicBezTo>
                  <a:cubicBezTo>
                    <a:pt x="434" y="148"/>
                    <a:pt x="434" y="148"/>
                    <a:pt x="434" y="148"/>
                  </a:cubicBezTo>
                  <a:cubicBezTo>
                    <a:pt x="434" y="148"/>
                    <a:pt x="434" y="148"/>
                    <a:pt x="434" y="148"/>
                  </a:cubicBezTo>
                  <a:cubicBezTo>
                    <a:pt x="434" y="148"/>
                    <a:pt x="434" y="148"/>
                    <a:pt x="434" y="148"/>
                  </a:cubicBezTo>
                  <a:cubicBezTo>
                    <a:pt x="434" y="148"/>
                    <a:pt x="434" y="148"/>
                    <a:pt x="434" y="148"/>
                  </a:cubicBezTo>
                  <a:cubicBezTo>
                    <a:pt x="433" y="147"/>
                    <a:pt x="433" y="147"/>
                    <a:pt x="433" y="147"/>
                  </a:cubicBezTo>
                  <a:cubicBezTo>
                    <a:pt x="433" y="147"/>
                    <a:pt x="433" y="147"/>
                    <a:pt x="433" y="147"/>
                  </a:cubicBezTo>
                  <a:cubicBezTo>
                    <a:pt x="433" y="147"/>
                    <a:pt x="433" y="147"/>
                    <a:pt x="433" y="146"/>
                  </a:cubicBezTo>
                  <a:cubicBezTo>
                    <a:pt x="433" y="146"/>
                    <a:pt x="433" y="146"/>
                    <a:pt x="433" y="146"/>
                  </a:cubicBezTo>
                  <a:cubicBezTo>
                    <a:pt x="433" y="145"/>
                    <a:pt x="433" y="145"/>
                    <a:pt x="433" y="145"/>
                  </a:cubicBezTo>
                  <a:cubicBezTo>
                    <a:pt x="432" y="145"/>
                    <a:pt x="432" y="145"/>
                    <a:pt x="432" y="145"/>
                  </a:cubicBezTo>
                  <a:cubicBezTo>
                    <a:pt x="432" y="145"/>
                    <a:pt x="432" y="145"/>
                    <a:pt x="432" y="145"/>
                  </a:cubicBezTo>
                  <a:cubicBezTo>
                    <a:pt x="432" y="145"/>
                    <a:pt x="432" y="145"/>
                    <a:pt x="432" y="145"/>
                  </a:cubicBezTo>
                  <a:cubicBezTo>
                    <a:pt x="432" y="144"/>
                    <a:pt x="432" y="144"/>
                    <a:pt x="432" y="144"/>
                  </a:cubicBezTo>
                  <a:cubicBezTo>
                    <a:pt x="432" y="144"/>
                    <a:pt x="432" y="144"/>
                    <a:pt x="432" y="144"/>
                  </a:cubicBezTo>
                  <a:cubicBezTo>
                    <a:pt x="432" y="144"/>
                    <a:pt x="432" y="144"/>
                    <a:pt x="432" y="143"/>
                  </a:cubicBezTo>
                  <a:cubicBezTo>
                    <a:pt x="432" y="143"/>
                    <a:pt x="432" y="143"/>
                    <a:pt x="432" y="143"/>
                  </a:cubicBezTo>
                  <a:cubicBezTo>
                    <a:pt x="432" y="143"/>
                    <a:pt x="432" y="143"/>
                    <a:pt x="432" y="142"/>
                  </a:cubicBezTo>
                  <a:cubicBezTo>
                    <a:pt x="432" y="142"/>
                    <a:pt x="432" y="142"/>
                    <a:pt x="432" y="142"/>
                  </a:cubicBezTo>
                  <a:cubicBezTo>
                    <a:pt x="432" y="142"/>
                    <a:pt x="432" y="142"/>
                    <a:pt x="431" y="142"/>
                  </a:cubicBezTo>
                  <a:cubicBezTo>
                    <a:pt x="431" y="141"/>
                    <a:pt x="431" y="141"/>
                    <a:pt x="431" y="141"/>
                  </a:cubicBezTo>
                  <a:cubicBezTo>
                    <a:pt x="431" y="141"/>
                    <a:pt x="431" y="141"/>
                    <a:pt x="432" y="142"/>
                  </a:cubicBezTo>
                  <a:cubicBezTo>
                    <a:pt x="432" y="142"/>
                    <a:pt x="432" y="142"/>
                    <a:pt x="432" y="142"/>
                  </a:cubicBezTo>
                  <a:cubicBezTo>
                    <a:pt x="432" y="142"/>
                    <a:pt x="432" y="142"/>
                    <a:pt x="432" y="142"/>
                  </a:cubicBezTo>
                  <a:cubicBezTo>
                    <a:pt x="432" y="142"/>
                    <a:pt x="432" y="142"/>
                    <a:pt x="432" y="141"/>
                  </a:cubicBezTo>
                  <a:cubicBezTo>
                    <a:pt x="432" y="141"/>
                    <a:pt x="432" y="141"/>
                    <a:pt x="432" y="141"/>
                  </a:cubicBezTo>
                  <a:cubicBezTo>
                    <a:pt x="432" y="141"/>
                    <a:pt x="432" y="141"/>
                    <a:pt x="432" y="141"/>
                  </a:cubicBezTo>
                  <a:cubicBezTo>
                    <a:pt x="432" y="142"/>
                    <a:pt x="432" y="142"/>
                    <a:pt x="432" y="142"/>
                  </a:cubicBezTo>
                  <a:cubicBezTo>
                    <a:pt x="432" y="142"/>
                    <a:pt x="432" y="142"/>
                    <a:pt x="432" y="142"/>
                  </a:cubicBezTo>
                  <a:cubicBezTo>
                    <a:pt x="432" y="142"/>
                    <a:pt x="432" y="142"/>
                    <a:pt x="432" y="142"/>
                  </a:cubicBezTo>
                  <a:cubicBezTo>
                    <a:pt x="432" y="142"/>
                    <a:pt x="432" y="142"/>
                    <a:pt x="432" y="141"/>
                  </a:cubicBezTo>
                  <a:cubicBezTo>
                    <a:pt x="432" y="141"/>
                    <a:pt x="432" y="141"/>
                    <a:pt x="432" y="141"/>
                  </a:cubicBezTo>
                  <a:cubicBezTo>
                    <a:pt x="432" y="141"/>
                    <a:pt x="432" y="141"/>
                    <a:pt x="432" y="141"/>
                  </a:cubicBezTo>
                  <a:cubicBezTo>
                    <a:pt x="432" y="141"/>
                    <a:pt x="432" y="141"/>
                    <a:pt x="432" y="141"/>
                  </a:cubicBezTo>
                  <a:cubicBezTo>
                    <a:pt x="432" y="141"/>
                    <a:pt x="432" y="141"/>
                    <a:pt x="432" y="141"/>
                  </a:cubicBezTo>
                  <a:cubicBezTo>
                    <a:pt x="432" y="141"/>
                    <a:pt x="432" y="141"/>
                    <a:pt x="432" y="141"/>
                  </a:cubicBezTo>
                  <a:cubicBezTo>
                    <a:pt x="432" y="141"/>
                    <a:pt x="432" y="141"/>
                    <a:pt x="432" y="141"/>
                  </a:cubicBezTo>
                  <a:cubicBezTo>
                    <a:pt x="432" y="141"/>
                    <a:pt x="432" y="141"/>
                    <a:pt x="431" y="140"/>
                  </a:cubicBezTo>
                  <a:cubicBezTo>
                    <a:pt x="431" y="140"/>
                    <a:pt x="431" y="140"/>
                    <a:pt x="431" y="140"/>
                  </a:cubicBezTo>
                  <a:cubicBezTo>
                    <a:pt x="431" y="141"/>
                    <a:pt x="431" y="141"/>
                    <a:pt x="431" y="141"/>
                  </a:cubicBezTo>
                  <a:cubicBezTo>
                    <a:pt x="431" y="141"/>
                    <a:pt x="431" y="141"/>
                    <a:pt x="432" y="141"/>
                  </a:cubicBezTo>
                  <a:cubicBezTo>
                    <a:pt x="431" y="141"/>
                    <a:pt x="431" y="141"/>
                    <a:pt x="431" y="141"/>
                  </a:cubicBezTo>
                  <a:cubicBezTo>
                    <a:pt x="431" y="141"/>
                    <a:pt x="431" y="141"/>
                    <a:pt x="431" y="141"/>
                  </a:cubicBezTo>
                  <a:cubicBezTo>
                    <a:pt x="431" y="141"/>
                    <a:pt x="431" y="141"/>
                    <a:pt x="431" y="140"/>
                  </a:cubicBezTo>
                  <a:cubicBezTo>
                    <a:pt x="431" y="140"/>
                    <a:pt x="431" y="140"/>
                    <a:pt x="431" y="140"/>
                  </a:cubicBezTo>
                  <a:cubicBezTo>
                    <a:pt x="431" y="140"/>
                    <a:pt x="431" y="140"/>
                    <a:pt x="431" y="140"/>
                  </a:cubicBezTo>
                  <a:cubicBezTo>
                    <a:pt x="431" y="140"/>
                    <a:pt x="431" y="140"/>
                    <a:pt x="431" y="140"/>
                  </a:cubicBezTo>
                  <a:cubicBezTo>
                    <a:pt x="431" y="140"/>
                    <a:pt x="431" y="140"/>
                    <a:pt x="431" y="140"/>
                  </a:cubicBezTo>
                  <a:cubicBezTo>
                    <a:pt x="431" y="140"/>
                    <a:pt x="431" y="140"/>
                    <a:pt x="431" y="139"/>
                  </a:cubicBezTo>
                  <a:cubicBezTo>
                    <a:pt x="431" y="139"/>
                    <a:pt x="431" y="139"/>
                    <a:pt x="431" y="139"/>
                  </a:cubicBezTo>
                  <a:cubicBezTo>
                    <a:pt x="431" y="139"/>
                    <a:pt x="431" y="139"/>
                    <a:pt x="431" y="139"/>
                  </a:cubicBezTo>
                  <a:cubicBezTo>
                    <a:pt x="432" y="139"/>
                    <a:pt x="432" y="139"/>
                    <a:pt x="432" y="139"/>
                  </a:cubicBezTo>
                  <a:cubicBezTo>
                    <a:pt x="432" y="140"/>
                    <a:pt x="432" y="140"/>
                    <a:pt x="432" y="141"/>
                  </a:cubicBezTo>
                  <a:cubicBezTo>
                    <a:pt x="432" y="141"/>
                    <a:pt x="432" y="141"/>
                    <a:pt x="432" y="141"/>
                  </a:cubicBezTo>
                  <a:cubicBezTo>
                    <a:pt x="432" y="141"/>
                    <a:pt x="432" y="141"/>
                    <a:pt x="432" y="142"/>
                  </a:cubicBezTo>
                  <a:cubicBezTo>
                    <a:pt x="432" y="142"/>
                    <a:pt x="432" y="142"/>
                    <a:pt x="432" y="142"/>
                  </a:cubicBezTo>
                  <a:cubicBezTo>
                    <a:pt x="433" y="142"/>
                    <a:pt x="433" y="142"/>
                    <a:pt x="433" y="142"/>
                  </a:cubicBezTo>
                  <a:cubicBezTo>
                    <a:pt x="433" y="143"/>
                    <a:pt x="433" y="143"/>
                    <a:pt x="433" y="143"/>
                  </a:cubicBezTo>
                  <a:cubicBezTo>
                    <a:pt x="433" y="143"/>
                    <a:pt x="433" y="143"/>
                    <a:pt x="433" y="143"/>
                  </a:cubicBezTo>
                  <a:cubicBezTo>
                    <a:pt x="433" y="143"/>
                    <a:pt x="433" y="143"/>
                    <a:pt x="433" y="143"/>
                  </a:cubicBezTo>
                  <a:cubicBezTo>
                    <a:pt x="433" y="144"/>
                    <a:pt x="433" y="144"/>
                    <a:pt x="433" y="144"/>
                  </a:cubicBezTo>
                  <a:cubicBezTo>
                    <a:pt x="433" y="144"/>
                    <a:pt x="433" y="144"/>
                    <a:pt x="433" y="144"/>
                  </a:cubicBezTo>
                  <a:cubicBezTo>
                    <a:pt x="433" y="144"/>
                    <a:pt x="433" y="144"/>
                    <a:pt x="433" y="144"/>
                  </a:cubicBezTo>
                  <a:cubicBezTo>
                    <a:pt x="433" y="144"/>
                    <a:pt x="433" y="144"/>
                    <a:pt x="433" y="143"/>
                  </a:cubicBezTo>
                  <a:cubicBezTo>
                    <a:pt x="433" y="144"/>
                    <a:pt x="433" y="144"/>
                    <a:pt x="433" y="145"/>
                  </a:cubicBezTo>
                  <a:cubicBezTo>
                    <a:pt x="433" y="145"/>
                    <a:pt x="433" y="145"/>
                    <a:pt x="433" y="145"/>
                  </a:cubicBezTo>
                  <a:cubicBezTo>
                    <a:pt x="433" y="145"/>
                    <a:pt x="433" y="145"/>
                    <a:pt x="433" y="145"/>
                  </a:cubicBezTo>
                  <a:cubicBezTo>
                    <a:pt x="433" y="145"/>
                    <a:pt x="433" y="145"/>
                    <a:pt x="433" y="145"/>
                  </a:cubicBezTo>
                  <a:cubicBezTo>
                    <a:pt x="433" y="145"/>
                    <a:pt x="433" y="145"/>
                    <a:pt x="433" y="145"/>
                  </a:cubicBezTo>
                  <a:cubicBezTo>
                    <a:pt x="433" y="145"/>
                    <a:pt x="433" y="145"/>
                    <a:pt x="433" y="145"/>
                  </a:cubicBezTo>
                  <a:cubicBezTo>
                    <a:pt x="433" y="146"/>
                    <a:pt x="433" y="146"/>
                    <a:pt x="433" y="146"/>
                  </a:cubicBezTo>
                  <a:cubicBezTo>
                    <a:pt x="433" y="146"/>
                    <a:pt x="433" y="146"/>
                    <a:pt x="433" y="146"/>
                  </a:cubicBezTo>
                  <a:cubicBezTo>
                    <a:pt x="433" y="146"/>
                    <a:pt x="433" y="146"/>
                    <a:pt x="433" y="146"/>
                  </a:cubicBezTo>
                  <a:cubicBezTo>
                    <a:pt x="433" y="146"/>
                    <a:pt x="433" y="146"/>
                    <a:pt x="434" y="147"/>
                  </a:cubicBezTo>
                  <a:cubicBezTo>
                    <a:pt x="434" y="147"/>
                    <a:pt x="434" y="147"/>
                    <a:pt x="434" y="147"/>
                  </a:cubicBezTo>
                  <a:cubicBezTo>
                    <a:pt x="434" y="147"/>
                    <a:pt x="434" y="147"/>
                    <a:pt x="434" y="147"/>
                  </a:cubicBezTo>
                  <a:cubicBezTo>
                    <a:pt x="434" y="148"/>
                    <a:pt x="434" y="148"/>
                    <a:pt x="434" y="148"/>
                  </a:cubicBezTo>
                  <a:cubicBezTo>
                    <a:pt x="434" y="148"/>
                    <a:pt x="434" y="148"/>
                    <a:pt x="434" y="149"/>
                  </a:cubicBezTo>
                  <a:cubicBezTo>
                    <a:pt x="435" y="149"/>
                    <a:pt x="435" y="149"/>
                    <a:pt x="435" y="149"/>
                  </a:cubicBezTo>
                  <a:cubicBezTo>
                    <a:pt x="435" y="149"/>
                    <a:pt x="435" y="149"/>
                    <a:pt x="435" y="149"/>
                  </a:cubicBezTo>
                  <a:cubicBezTo>
                    <a:pt x="435" y="150"/>
                    <a:pt x="435" y="150"/>
                    <a:pt x="435" y="150"/>
                  </a:cubicBezTo>
                  <a:cubicBezTo>
                    <a:pt x="435" y="149"/>
                    <a:pt x="435" y="149"/>
                    <a:pt x="435" y="149"/>
                  </a:cubicBezTo>
                  <a:cubicBezTo>
                    <a:pt x="435" y="149"/>
                    <a:pt x="435" y="149"/>
                    <a:pt x="435" y="150"/>
                  </a:cubicBezTo>
                  <a:cubicBezTo>
                    <a:pt x="435" y="150"/>
                    <a:pt x="435" y="150"/>
                    <a:pt x="435" y="150"/>
                  </a:cubicBezTo>
                  <a:cubicBezTo>
                    <a:pt x="435" y="149"/>
                    <a:pt x="435" y="149"/>
                    <a:pt x="435" y="149"/>
                  </a:cubicBezTo>
                  <a:cubicBezTo>
                    <a:pt x="435" y="149"/>
                    <a:pt x="435" y="149"/>
                    <a:pt x="435" y="150"/>
                  </a:cubicBezTo>
                  <a:cubicBezTo>
                    <a:pt x="435" y="150"/>
                    <a:pt x="435" y="150"/>
                    <a:pt x="435" y="150"/>
                  </a:cubicBezTo>
                  <a:cubicBezTo>
                    <a:pt x="435" y="150"/>
                    <a:pt x="435" y="150"/>
                    <a:pt x="435" y="150"/>
                  </a:cubicBezTo>
                  <a:cubicBezTo>
                    <a:pt x="435" y="151"/>
                    <a:pt x="435" y="151"/>
                    <a:pt x="435"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0"/>
                  </a:cubicBezTo>
                  <a:cubicBezTo>
                    <a:pt x="436" y="150"/>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0"/>
                  </a:cubicBezTo>
                  <a:cubicBezTo>
                    <a:pt x="436" y="150"/>
                    <a:pt x="436" y="150"/>
                    <a:pt x="436" y="150"/>
                  </a:cubicBezTo>
                  <a:cubicBezTo>
                    <a:pt x="436" y="150"/>
                    <a:pt x="436" y="150"/>
                    <a:pt x="436" y="150"/>
                  </a:cubicBezTo>
                  <a:cubicBezTo>
                    <a:pt x="436" y="150"/>
                    <a:pt x="436" y="150"/>
                    <a:pt x="436" y="151"/>
                  </a:cubicBezTo>
                  <a:cubicBezTo>
                    <a:pt x="436" y="151"/>
                    <a:pt x="436" y="151"/>
                    <a:pt x="437" y="151"/>
                  </a:cubicBezTo>
                  <a:cubicBezTo>
                    <a:pt x="436" y="151"/>
                    <a:pt x="436" y="151"/>
                    <a:pt x="436" y="151"/>
                  </a:cubicBezTo>
                  <a:cubicBezTo>
                    <a:pt x="436" y="151"/>
                    <a:pt x="436" y="151"/>
                    <a:pt x="436" y="151"/>
                  </a:cubicBezTo>
                  <a:cubicBezTo>
                    <a:pt x="437" y="152"/>
                    <a:pt x="437" y="152"/>
                    <a:pt x="437" y="152"/>
                  </a:cubicBezTo>
                  <a:cubicBezTo>
                    <a:pt x="437" y="152"/>
                    <a:pt x="437" y="152"/>
                    <a:pt x="437" y="152"/>
                  </a:cubicBezTo>
                  <a:cubicBezTo>
                    <a:pt x="437" y="152"/>
                    <a:pt x="437" y="152"/>
                    <a:pt x="437" y="153"/>
                  </a:cubicBezTo>
                  <a:cubicBezTo>
                    <a:pt x="437" y="153"/>
                    <a:pt x="437" y="153"/>
                    <a:pt x="437" y="153"/>
                  </a:cubicBezTo>
                  <a:cubicBezTo>
                    <a:pt x="437" y="153"/>
                    <a:pt x="437" y="153"/>
                    <a:pt x="437" y="153"/>
                  </a:cubicBezTo>
                  <a:cubicBezTo>
                    <a:pt x="437" y="153"/>
                    <a:pt x="437" y="153"/>
                    <a:pt x="438" y="154"/>
                  </a:cubicBezTo>
                  <a:cubicBezTo>
                    <a:pt x="437" y="153"/>
                    <a:pt x="437" y="153"/>
                    <a:pt x="437" y="153"/>
                  </a:cubicBezTo>
                  <a:cubicBezTo>
                    <a:pt x="437" y="153"/>
                    <a:pt x="437" y="153"/>
                    <a:pt x="438" y="153"/>
                  </a:cubicBezTo>
                  <a:cubicBezTo>
                    <a:pt x="438" y="153"/>
                    <a:pt x="438" y="153"/>
                    <a:pt x="438" y="153"/>
                  </a:cubicBezTo>
                  <a:cubicBezTo>
                    <a:pt x="438" y="152"/>
                    <a:pt x="438" y="152"/>
                    <a:pt x="437" y="152"/>
                  </a:cubicBezTo>
                  <a:cubicBezTo>
                    <a:pt x="437" y="152"/>
                    <a:pt x="437" y="152"/>
                    <a:pt x="438" y="152"/>
                  </a:cubicBezTo>
                  <a:cubicBezTo>
                    <a:pt x="438" y="152"/>
                    <a:pt x="438" y="152"/>
                    <a:pt x="437" y="152"/>
                  </a:cubicBezTo>
                  <a:cubicBezTo>
                    <a:pt x="438" y="152"/>
                    <a:pt x="438" y="152"/>
                    <a:pt x="438" y="152"/>
                  </a:cubicBezTo>
                  <a:cubicBezTo>
                    <a:pt x="438" y="152"/>
                    <a:pt x="438" y="152"/>
                    <a:pt x="438" y="152"/>
                  </a:cubicBezTo>
                  <a:cubicBezTo>
                    <a:pt x="438" y="152"/>
                    <a:pt x="438" y="152"/>
                    <a:pt x="438" y="152"/>
                  </a:cubicBezTo>
                  <a:cubicBezTo>
                    <a:pt x="438" y="152"/>
                    <a:pt x="438" y="152"/>
                    <a:pt x="438" y="153"/>
                  </a:cubicBezTo>
                  <a:cubicBezTo>
                    <a:pt x="438" y="153"/>
                    <a:pt x="438" y="153"/>
                    <a:pt x="438" y="153"/>
                  </a:cubicBezTo>
                  <a:cubicBezTo>
                    <a:pt x="438" y="153"/>
                    <a:pt x="438" y="153"/>
                    <a:pt x="438" y="153"/>
                  </a:cubicBezTo>
                  <a:cubicBezTo>
                    <a:pt x="438" y="153"/>
                    <a:pt x="438" y="153"/>
                    <a:pt x="438" y="153"/>
                  </a:cubicBezTo>
                  <a:cubicBezTo>
                    <a:pt x="438" y="153"/>
                    <a:pt x="438" y="153"/>
                    <a:pt x="438" y="153"/>
                  </a:cubicBezTo>
                  <a:cubicBezTo>
                    <a:pt x="438" y="153"/>
                    <a:pt x="438" y="153"/>
                    <a:pt x="438" y="154"/>
                  </a:cubicBezTo>
                  <a:cubicBezTo>
                    <a:pt x="438" y="154"/>
                    <a:pt x="438" y="154"/>
                    <a:pt x="438" y="154"/>
                  </a:cubicBezTo>
                  <a:cubicBezTo>
                    <a:pt x="438" y="154"/>
                    <a:pt x="438" y="154"/>
                    <a:pt x="438" y="154"/>
                  </a:cubicBezTo>
                  <a:cubicBezTo>
                    <a:pt x="438" y="154"/>
                    <a:pt x="438" y="154"/>
                    <a:pt x="438" y="154"/>
                  </a:cubicBezTo>
                  <a:cubicBezTo>
                    <a:pt x="438" y="154"/>
                    <a:pt x="438" y="154"/>
                    <a:pt x="438" y="154"/>
                  </a:cubicBezTo>
                  <a:cubicBezTo>
                    <a:pt x="438" y="154"/>
                    <a:pt x="438" y="154"/>
                    <a:pt x="438" y="154"/>
                  </a:cubicBezTo>
                  <a:cubicBezTo>
                    <a:pt x="438" y="154"/>
                    <a:pt x="438" y="154"/>
                    <a:pt x="438" y="154"/>
                  </a:cubicBezTo>
                  <a:cubicBezTo>
                    <a:pt x="438" y="154"/>
                    <a:pt x="438" y="154"/>
                    <a:pt x="438" y="155"/>
                  </a:cubicBezTo>
                  <a:cubicBezTo>
                    <a:pt x="438" y="155"/>
                    <a:pt x="438" y="155"/>
                    <a:pt x="438" y="155"/>
                  </a:cubicBezTo>
                  <a:cubicBezTo>
                    <a:pt x="438" y="155"/>
                    <a:pt x="438" y="155"/>
                    <a:pt x="439" y="155"/>
                  </a:cubicBezTo>
                  <a:cubicBezTo>
                    <a:pt x="438" y="155"/>
                    <a:pt x="438" y="155"/>
                    <a:pt x="438" y="155"/>
                  </a:cubicBezTo>
                  <a:lnTo>
                    <a:pt x="439" y="155"/>
                  </a:lnTo>
                  <a:close/>
                  <a:moveTo>
                    <a:pt x="449" y="203"/>
                  </a:moveTo>
                  <a:cubicBezTo>
                    <a:pt x="449" y="203"/>
                    <a:pt x="449" y="203"/>
                    <a:pt x="449" y="203"/>
                  </a:cubicBezTo>
                  <a:cubicBezTo>
                    <a:pt x="449" y="203"/>
                    <a:pt x="449" y="203"/>
                    <a:pt x="449" y="203"/>
                  </a:cubicBezTo>
                  <a:cubicBezTo>
                    <a:pt x="449" y="203"/>
                    <a:pt x="449" y="203"/>
                    <a:pt x="449" y="203"/>
                  </a:cubicBezTo>
                  <a:cubicBezTo>
                    <a:pt x="449" y="202"/>
                    <a:pt x="449" y="202"/>
                    <a:pt x="449" y="202"/>
                  </a:cubicBezTo>
                  <a:cubicBezTo>
                    <a:pt x="449" y="202"/>
                    <a:pt x="449" y="202"/>
                    <a:pt x="449" y="202"/>
                  </a:cubicBezTo>
                  <a:cubicBezTo>
                    <a:pt x="449" y="202"/>
                    <a:pt x="449" y="202"/>
                    <a:pt x="449" y="202"/>
                  </a:cubicBezTo>
                  <a:cubicBezTo>
                    <a:pt x="449" y="202"/>
                    <a:pt x="449" y="202"/>
                    <a:pt x="449" y="203"/>
                  </a:cubicBezTo>
                  <a:cubicBezTo>
                    <a:pt x="449" y="203"/>
                    <a:pt x="449" y="203"/>
                    <a:pt x="449" y="204"/>
                  </a:cubicBezTo>
                  <a:cubicBezTo>
                    <a:pt x="449" y="204"/>
                    <a:pt x="449" y="204"/>
                    <a:pt x="449" y="204"/>
                  </a:cubicBezTo>
                  <a:cubicBezTo>
                    <a:pt x="449" y="205"/>
                    <a:pt x="449" y="205"/>
                    <a:pt x="449" y="205"/>
                  </a:cubicBezTo>
                  <a:cubicBezTo>
                    <a:pt x="449" y="205"/>
                    <a:pt x="449" y="205"/>
                    <a:pt x="449" y="205"/>
                  </a:cubicBezTo>
                  <a:cubicBezTo>
                    <a:pt x="449" y="206"/>
                    <a:pt x="449" y="206"/>
                    <a:pt x="449" y="206"/>
                  </a:cubicBezTo>
                  <a:cubicBezTo>
                    <a:pt x="449" y="206"/>
                    <a:pt x="449" y="206"/>
                    <a:pt x="449" y="206"/>
                  </a:cubicBezTo>
                  <a:cubicBezTo>
                    <a:pt x="449" y="206"/>
                    <a:pt x="449" y="206"/>
                    <a:pt x="449" y="206"/>
                  </a:cubicBezTo>
                  <a:cubicBezTo>
                    <a:pt x="449" y="206"/>
                    <a:pt x="449" y="206"/>
                    <a:pt x="449" y="206"/>
                  </a:cubicBezTo>
                  <a:cubicBezTo>
                    <a:pt x="449" y="206"/>
                    <a:pt x="449" y="206"/>
                    <a:pt x="449" y="206"/>
                  </a:cubicBezTo>
                  <a:cubicBezTo>
                    <a:pt x="449" y="206"/>
                    <a:pt x="449" y="206"/>
                    <a:pt x="449" y="207"/>
                  </a:cubicBezTo>
                  <a:cubicBezTo>
                    <a:pt x="449" y="207"/>
                    <a:pt x="449" y="207"/>
                    <a:pt x="449" y="207"/>
                  </a:cubicBezTo>
                  <a:cubicBezTo>
                    <a:pt x="449" y="207"/>
                    <a:pt x="449" y="207"/>
                    <a:pt x="449" y="207"/>
                  </a:cubicBezTo>
                  <a:cubicBezTo>
                    <a:pt x="449" y="207"/>
                    <a:pt x="449" y="206"/>
                    <a:pt x="449" y="205"/>
                  </a:cubicBezTo>
                  <a:cubicBezTo>
                    <a:pt x="449" y="205"/>
                    <a:pt x="449" y="205"/>
                    <a:pt x="449" y="205"/>
                  </a:cubicBezTo>
                  <a:cubicBezTo>
                    <a:pt x="449" y="205"/>
                    <a:pt x="449" y="205"/>
                    <a:pt x="449" y="204"/>
                  </a:cubicBezTo>
                  <a:cubicBezTo>
                    <a:pt x="449" y="204"/>
                    <a:pt x="449" y="204"/>
                    <a:pt x="449" y="204"/>
                  </a:cubicBezTo>
                  <a:cubicBezTo>
                    <a:pt x="449" y="204"/>
                    <a:pt x="449" y="204"/>
                    <a:pt x="449" y="204"/>
                  </a:cubicBezTo>
                  <a:cubicBezTo>
                    <a:pt x="449" y="204"/>
                    <a:pt x="449" y="204"/>
                    <a:pt x="449" y="203"/>
                  </a:cubicBezTo>
                  <a:moveTo>
                    <a:pt x="450" y="217"/>
                  </a:moveTo>
                  <a:cubicBezTo>
                    <a:pt x="450" y="216"/>
                    <a:pt x="450" y="216"/>
                    <a:pt x="450" y="216"/>
                  </a:cubicBezTo>
                  <a:cubicBezTo>
                    <a:pt x="450" y="216"/>
                    <a:pt x="450" y="216"/>
                    <a:pt x="450" y="216"/>
                  </a:cubicBezTo>
                  <a:cubicBezTo>
                    <a:pt x="450" y="216"/>
                    <a:pt x="450" y="216"/>
                    <a:pt x="450" y="216"/>
                  </a:cubicBezTo>
                  <a:cubicBezTo>
                    <a:pt x="450" y="216"/>
                    <a:pt x="450" y="216"/>
                    <a:pt x="450" y="216"/>
                  </a:cubicBezTo>
                  <a:cubicBezTo>
                    <a:pt x="450" y="216"/>
                    <a:pt x="450" y="216"/>
                    <a:pt x="450" y="216"/>
                  </a:cubicBezTo>
                  <a:cubicBezTo>
                    <a:pt x="450" y="216"/>
                    <a:pt x="450" y="216"/>
                    <a:pt x="450" y="216"/>
                  </a:cubicBezTo>
                  <a:cubicBezTo>
                    <a:pt x="450" y="216"/>
                    <a:pt x="450" y="216"/>
                    <a:pt x="450" y="216"/>
                  </a:cubicBezTo>
                  <a:cubicBezTo>
                    <a:pt x="450" y="217"/>
                    <a:pt x="450" y="217"/>
                    <a:pt x="450" y="217"/>
                  </a:cubicBezTo>
                  <a:cubicBezTo>
                    <a:pt x="450" y="217"/>
                    <a:pt x="450" y="217"/>
                    <a:pt x="450" y="217"/>
                  </a:cubicBezTo>
                  <a:cubicBezTo>
                    <a:pt x="450" y="218"/>
                    <a:pt x="450" y="218"/>
                    <a:pt x="450" y="219"/>
                  </a:cubicBezTo>
                  <a:cubicBezTo>
                    <a:pt x="450" y="219"/>
                    <a:pt x="450" y="219"/>
                    <a:pt x="450" y="220"/>
                  </a:cubicBezTo>
                  <a:cubicBezTo>
                    <a:pt x="450" y="221"/>
                    <a:pt x="450" y="221"/>
                    <a:pt x="450" y="221"/>
                  </a:cubicBezTo>
                  <a:cubicBezTo>
                    <a:pt x="450" y="222"/>
                    <a:pt x="450" y="222"/>
                    <a:pt x="450" y="222"/>
                  </a:cubicBezTo>
                  <a:cubicBezTo>
                    <a:pt x="450" y="223"/>
                    <a:pt x="450" y="223"/>
                    <a:pt x="450" y="224"/>
                  </a:cubicBezTo>
                  <a:cubicBezTo>
                    <a:pt x="450" y="224"/>
                    <a:pt x="450" y="224"/>
                    <a:pt x="450" y="224"/>
                  </a:cubicBezTo>
                  <a:cubicBezTo>
                    <a:pt x="450" y="223"/>
                    <a:pt x="450" y="223"/>
                    <a:pt x="450" y="223"/>
                  </a:cubicBezTo>
                  <a:cubicBezTo>
                    <a:pt x="450" y="222"/>
                    <a:pt x="450" y="222"/>
                    <a:pt x="450" y="222"/>
                  </a:cubicBezTo>
                  <a:cubicBezTo>
                    <a:pt x="449" y="221"/>
                    <a:pt x="449" y="221"/>
                    <a:pt x="449" y="220"/>
                  </a:cubicBezTo>
                  <a:cubicBezTo>
                    <a:pt x="449" y="220"/>
                    <a:pt x="449" y="220"/>
                    <a:pt x="449" y="220"/>
                  </a:cubicBezTo>
                  <a:cubicBezTo>
                    <a:pt x="449" y="220"/>
                    <a:pt x="449" y="220"/>
                    <a:pt x="449" y="220"/>
                  </a:cubicBezTo>
                  <a:cubicBezTo>
                    <a:pt x="449" y="219"/>
                    <a:pt x="449" y="219"/>
                    <a:pt x="449" y="218"/>
                  </a:cubicBezTo>
                  <a:cubicBezTo>
                    <a:pt x="449" y="218"/>
                    <a:pt x="449" y="218"/>
                    <a:pt x="449" y="218"/>
                  </a:cubicBezTo>
                  <a:cubicBezTo>
                    <a:pt x="448" y="217"/>
                    <a:pt x="448" y="217"/>
                    <a:pt x="448" y="217"/>
                  </a:cubicBezTo>
                  <a:cubicBezTo>
                    <a:pt x="448" y="216"/>
                    <a:pt x="448" y="216"/>
                    <a:pt x="448" y="217"/>
                  </a:cubicBezTo>
                  <a:cubicBezTo>
                    <a:pt x="448" y="216"/>
                    <a:pt x="448" y="216"/>
                    <a:pt x="448" y="216"/>
                  </a:cubicBezTo>
                  <a:cubicBezTo>
                    <a:pt x="447" y="216"/>
                    <a:pt x="447" y="216"/>
                    <a:pt x="447" y="215"/>
                  </a:cubicBezTo>
                  <a:cubicBezTo>
                    <a:pt x="447" y="215"/>
                    <a:pt x="447" y="215"/>
                    <a:pt x="447" y="215"/>
                  </a:cubicBezTo>
                  <a:cubicBezTo>
                    <a:pt x="446" y="215"/>
                    <a:pt x="446" y="215"/>
                    <a:pt x="446" y="214"/>
                  </a:cubicBezTo>
                  <a:cubicBezTo>
                    <a:pt x="446" y="214"/>
                    <a:pt x="446" y="214"/>
                    <a:pt x="446" y="213"/>
                  </a:cubicBezTo>
                  <a:cubicBezTo>
                    <a:pt x="446" y="213"/>
                    <a:pt x="446" y="213"/>
                    <a:pt x="446" y="213"/>
                  </a:cubicBezTo>
                  <a:cubicBezTo>
                    <a:pt x="446" y="214"/>
                    <a:pt x="446" y="214"/>
                    <a:pt x="446" y="214"/>
                  </a:cubicBezTo>
                  <a:cubicBezTo>
                    <a:pt x="446" y="214"/>
                    <a:pt x="446" y="214"/>
                    <a:pt x="446" y="214"/>
                  </a:cubicBezTo>
                  <a:cubicBezTo>
                    <a:pt x="446" y="213"/>
                    <a:pt x="446" y="213"/>
                    <a:pt x="446" y="213"/>
                  </a:cubicBezTo>
                  <a:cubicBezTo>
                    <a:pt x="446" y="213"/>
                    <a:pt x="446" y="213"/>
                    <a:pt x="446" y="213"/>
                  </a:cubicBezTo>
                  <a:cubicBezTo>
                    <a:pt x="445" y="213"/>
                    <a:pt x="445" y="213"/>
                    <a:pt x="445" y="212"/>
                  </a:cubicBezTo>
                  <a:cubicBezTo>
                    <a:pt x="445" y="212"/>
                    <a:pt x="445" y="212"/>
                    <a:pt x="445" y="211"/>
                  </a:cubicBezTo>
                  <a:cubicBezTo>
                    <a:pt x="445" y="211"/>
                    <a:pt x="445" y="211"/>
                    <a:pt x="446" y="210"/>
                  </a:cubicBezTo>
                  <a:cubicBezTo>
                    <a:pt x="446" y="210"/>
                    <a:pt x="446" y="210"/>
                    <a:pt x="446" y="210"/>
                  </a:cubicBezTo>
                  <a:cubicBezTo>
                    <a:pt x="446" y="210"/>
                    <a:pt x="446" y="210"/>
                    <a:pt x="446" y="209"/>
                  </a:cubicBezTo>
                  <a:cubicBezTo>
                    <a:pt x="446" y="209"/>
                    <a:pt x="446" y="209"/>
                    <a:pt x="446" y="209"/>
                  </a:cubicBezTo>
                  <a:cubicBezTo>
                    <a:pt x="446" y="209"/>
                    <a:pt x="446" y="209"/>
                    <a:pt x="446" y="209"/>
                  </a:cubicBezTo>
                  <a:cubicBezTo>
                    <a:pt x="446" y="208"/>
                    <a:pt x="446" y="208"/>
                    <a:pt x="446" y="208"/>
                  </a:cubicBezTo>
                  <a:cubicBezTo>
                    <a:pt x="446" y="208"/>
                    <a:pt x="446" y="208"/>
                    <a:pt x="446" y="208"/>
                  </a:cubicBezTo>
                  <a:cubicBezTo>
                    <a:pt x="445" y="207"/>
                    <a:pt x="445" y="207"/>
                    <a:pt x="445" y="206"/>
                  </a:cubicBezTo>
                  <a:cubicBezTo>
                    <a:pt x="445" y="206"/>
                    <a:pt x="445" y="206"/>
                    <a:pt x="445" y="206"/>
                  </a:cubicBezTo>
                  <a:cubicBezTo>
                    <a:pt x="445" y="205"/>
                    <a:pt x="445" y="205"/>
                    <a:pt x="445" y="205"/>
                  </a:cubicBezTo>
                  <a:cubicBezTo>
                    <a:pt x="445" y="205"/>
                    <a:pt x="445" y="205"/>
                    <a:pt x="445" y="205"/>
                  </a:cubicBezTo>
                  <a:cubicBezTo>
                    <a:pt x="445" y="204"/>
                    <a:pt x="445" y="204"/>
                    <a:pt x="445" y="204"/>
                  </a:cubicBezTo>
                  <a:cubicBezTo>
                    <a:pt x="445" y="204"/>
                    <a:pt x="445" y="204"/>
                    <a:pt x="445" y="203"/>
                  </a:cubicBezTo>
                  <a:cubicBezTo>
                    <a:pt x="445" y="204"/>
                    <a:pt x="445" y="204"/>
                    <a:pt x="445" y="204"/>
                  </a:cubicBezTo>
                  <a:cubicBezTo>
                    <a:pt x="445" y="204"/>
                    <a:pt x="445" y="204"/>
                    <a:pt x="445" y="203"/>
                  </a:cubicBezTo>
                  <a:cubicBezTo>
                    <a:pt x="445" y="203"/>
                    <a:pt x="445" y="203"/>
                    <a:pt x="445" y="202"/>
                  </a:cubicBezTo>
                  <a:cubicBezTo>
                    <a:pt x="445" y="202"/>
                    <a:pt x="445" y="202"/>
                    <a:pt x="444" y="202"/>
                  </a:cubicBezTo>
                  <a:cubicBezTo>
                    <a:pt x="444" y="203"/>
                    <a:pt x="444" y="203"/>
                    <a:pt x="444" y="203"/>
                  </a:cubicBezTo>
                  <a:cubicBezTo>
                    <a:pt x="444" y="203"/>
                    <a:pt x="444" y="203"/>
                    <a:pt x="444" y="202"/>
                  </a:cubicBezTo>
                  <a:cubicBezTo>
                    <a:pt x="444" y="202"/>
                    <a:pt x="444" y="202"/>
                    <a:pt x="444" y="203"/>
                  </a:cubicBezTo>
                  <a:cubicBezTo>
                    <a:pt x="444" y="203"/>
                    <a:pt x="444" y="203"/>
                    <a:pt x="444" y="204"/>
                  </a:cubicBezTo>
                  <a:cubicBezTo>
                    <a:pt x="444" y="203"/>
                    <a:pt x="444" y="203"/>
                    <a:pt x="444" y="203"/>
                  </a:cubicBezTo>
                  <a:cubicBezTo>
                    <a:pt x="443" y="203"/>
                    <a:pt x="443" y="203"/>
                    <a:pt x="443" y="203"/>
                  </a:cubicBezTo>
                  <a:cubicBezTo>
                    <a:pt x="443" y="203"/>
                    <a:pt x="443" y="203"/>
                    <a:pt x="443" y="203"/>
                  </a:cubicBezTo>
                  <a:cubicBezTo>
                    <a:pt x="443" y="203"/>
                    <a:pt x="443" y="203"/>
                    <a:pt x="442" y="203"/>
                  </a:cubicBezTo>
                  <a:cubicBezTo>
                    <a:pt x="442" y="203"/>
                    <a:pt x="442" y="203"/>
                    <a:pt x="442" y="203"/>
                  </a:cubicBezTo>
                  <a:cubicBezTo>
                    <a:pt x="442" y="203"/>
                    <a:pt x="442" y="203"/>
                    <a:pt x="442" y="202"/>
                  </a:cubicBezTo>
                  <a:cubicBezTo>
                    <a:pt x="442" y="203"/>
                    <a:pt x="442" y="203"/>
                    <a:pt x="442" y="203"/>
                  </a:cubicBezTo>
                  <a:cubicBezTo>
                    <a:pt x="442" y="203"/>
                    <a:pt x="442" y="203"/>
                    <a:pt x="442" y="203"/>
                  </a:cubicBezTo>
                  <a:cubicBezTo>
                    <a:pt x="442" y="203"/>
                    <a:pt x="442" y="203"/>
                    <a:pt x="442" y="203"/>
                  </a:cubicBezTo>
                  <a:cubicBezTo>
                    <a:pt x="442" y="203"/>
                    <a:pt x="442" y="203"/>
                    <a:pt x="441" y="203"/>
                  </a:cubicBezTo>
                  <a:cubicBezTo>
                    <a:pt x="441" y="203"/>
                    <a:pt x="441" y="203"/>
                    <a:pt x="441" y="203"/>
                  </a:cubicBezTo>
                  <a:cubicBezTo>
                    <a:pt x="441" y="203"/>
                    <a:pt x="441" y="203"/>
                    <a:pt x="441" y="203"/>
                  </a:cubicBezTo>
                  <a:cubicBezTo>
                    <a:pt x="441" y="204"/>
                    <a:pt x="441" y="204"/>
                    <a:pt x="441" y="204"/>
                  </a:cubicBezTo>
                  <a:cubicBezTo>
                    <a:pt x="441" y="203"/>
                    <a:pt x="441" y="203"/>
                    <a:pt x="441" y="203"/>
                  </a:cubicBezTo>
                  <a:cubicBezTo>
                    <a:pt x="440" y="203"/>
                    <a:pt x="440" y="203"/>
                    <a:pt x="439" y="203"/>
                  </a:cubicBezTo>
                  <a:cubicBezTo>
                    <a:pt x="439" y="203"/>
                    <a:pt x="439" y="203"/>
                    <a:pt x="439" y="203"/>
                  </a:cubicBezTo>
                  <a:cubicBezTo>
                    <a:pt x="439" y="203"/>
                    <a:pt x="439" y="203"/>
                    <a:pt x="439" y="203"/>
                  </a:cubicBezTo>
                  <a:cubicBezTo>
                    <a:pt x="439" y="203"/>
                    <a:pt x="439" y="203"/>
                    <a:pt x="439" y="203"/>
                  </a:cubicBezTo>
                  <a:cubicBezTo>
                    <a:pt x="438" y="203"/>
                    <a:pt x="438" y="203"/>
                    <a:pt x="438" y="203"/>
                  </a:cubicBezTo>
                  <a:cubicBezTo>
                    <a:pt x="438" y="203"/>
                    <a:pt x="438" y="203"/>
                    <a:pt x="438" y="203"/>
                  </a:cubicBezTo>
                  <a:cubicBezTo>
                    <a:pt x="437" y="203"/>
                    <a:pt x="437" y="203"/>
                    <a:pt x="437" y="203"/>
                  </a:cubicBezTo>
                  <a:cubicBezTo>
                    <a:pt x="437" y="203"/>
                    <a:pt x="437" y="203"/>
                    <a:pt x="437" y="204"/>
                  </a:cubicBezTo>
                  <a:cubicBezTo>
                    <a:pt x="436" y="204"/>
                    <a:pt x="436" y="204"/>
                    <a:pt x="436" y="204"/>
                  </a:cubicBezTo>
                  <a:cubicBezTo>
                    <a:pt x="436" y="205"/>
                    <a:pt x="436" y="205"/>
                    <a:pt x="436" y="205"/>
                  </a:cubicBezTo>
                  <a:cubicBezTo>
                    <a:pt x="436" y="205"/>
                    <a:pt x="436" y="205"/>
                    <a:pt x="436" y="205"/>
                  </a:cubicBezTo>
                  <a:cubicBezTo>
                    <a:pt x="436" y="205"/>
                    <a:pt x="436" y="205"/>
                    <a:pt x="436" y="205"/>
                  </a:cubicBezTo>
                  <a:cubicBezTo>
                    <a:pt x="435" y="205"/>
                    <a:pt x="435" y="205"/>
                    <a:pt x="435" y="205"/>
                  </a:cubicBezTo>
                  <a:cubicBezTo>
                    <a:pt x="435" y="205"/>
                    <a:pt x="435" y="205"/>
                    <a:pt x="434" y="206"/>
                  </a:cubicBezTo>
                  <a:cubicBezTo>
                    <a:pt x="434" y="206"/>
                    <a:pt x="434" y="206"/>
                    <a:pt x="434" y="206"/>
                  </a:cubicBezTo>
                  <a:cubicBezTo>
                    <a:pt x="434" y="207"/>
                    <a:pt x="434" y="207"/>
                    <a:pt x="434" y="207"/>
                  </a:cubicBezTo>
                  <a:cubicBezTo>
                    <a:pt x="433" y="207"/>
                    <a:pt x="433" y="207"/>
                    <a:pt x="433" y="207"/>
                  </a:cubicBezTo>
                  <a:cubicBezTo>
                    <a:pt x="432" y="206"/>
                    <a:pt x="432" y="206"/>
                    <a:pt x="432" y="206"/>
                  </a:cubicBezTo>
                  <a:cubicBezTo>
                    <a:pt x="432" y="206"/>
                    <a:pt x="432" y="206"/>
                    <a:pt x="432" y="206"/>
                  </a:cubicBezTo>
                  <a:cubicBezTo>
                    <a:pt x="431" y="206"/>
                    <a:pt x="431" y="206"/>
                    <a:pt x="431" y="206"/>
                  </a:cubicBezTo>
                  <a:cubicBezTo>
                    <a:pt x="431" y="206"/>
                    <a:pt x="431" y="206"/>
                    <a:pt x="431" y="206"/>
                  </a:cubicBezTo>
                  <a:cubicBezTo>
                    <a:pt x="431" y="206"/>
                    <a:pt x="431" y="206"/>
                    <a:pt x="430" y="207"/>
                  </a:cubicBezTo>
                  <a:cubicBezTo>
                    <a:pt x="430" y="206"/>
                    <a:pt x="430" y="206"/>
                    <a:pt x="430" y="206"/>
                  </a:cubicBezTo>
                  <a:cubicBezTo>
                    <a:pt x="429" y="206"/>
                    <a:pt x="429" y="206"/>
                    <a:pt x="429" y="205"/>
                  </a:cubicBezTo>
                  <a:cubicBezTo>
                    <a:pt x="429" y="204"/>
                    <a:pt x="429" y="204"/>
                    <a:pt x="429" y="204"/>
                  </a:cubicBezTo>
                  <a:cubicBezTo>
                    <a:pt x="429" y="204"/>
                    <a:pt x="429" y="204"/>
                    <a:pt x="428" y="204"/>
                  </a:cubicBezTo>
                  <a:cubicBezTo>
                    <a:pt x="428" y="204"/>
                    <a:pt x="428" y="204"/>
                    <a:pt x="428" y="204"/>
                  </a:cubicBezTo>
                  <a:cubicBezTo>
                    <a:pt x="428" y="206"/>
                    <a:pt x="428" y="206"/>
                    <a:pt x="428" y="206"/>
                  </a:cubicBezTo>
                  <a:cubicBezTo>
                    <a:pt x="428" y="207"/>
                    <a:pt x="428" y="207"/>
                    <a:pt x="428" y="207"/>
                  </a:cubicBezTo>
                  <a:cubicBezTo>
                    <a:pt x="428" y="208"/>
                    <a:pt x="428" y="208"/>
                    <a:pt x="428" y="209"/>
                  </a:cubicBezTo>
                  <a:cubicBezTo>
                    <a:pt x="427" y="209"/>
                    <a:pt x="427" y="209"/>
                    <a:pt x="427" y="210"/>
                  </a:cubicBezTo>
                  <a:cubicBezTo>
                    <a:pt x="427" y="210"/>
                    <a:pt x="427" y="210"/>
                    <a:pt x="426" y="210"/>
                  </a:cubicBezTo>
                  <a:cubicBezTo>
                    <a:pt x="426" y="211"/>
                    <a:pt x="426" y="211"/>
                    <a:pt x="426" y="211"/>
                  </a:cubicBezTo>
                  <a:cubicBezTo>
                    <a:pt x="426" y="211"/>
                    <a:pt x="426" y="211"/>
                    <a:pt x="426" y="211"/>
                  </a:cubicBezTo>
                  <a:cubicBezTo>
                    <a:pt x="425" y="212"/>
                    <a:pt x="425" y="212"/>
                    <a:pt x="425" y="212"/>
                  </a:cubicBezTo>
                  <a:cubicBezTo>
                    <a:pt x="425" y="212"/>
                    <a:pt x="425" y="212"/>
                    <a:pt x="425" y="212"/>
                  </a:cubicBezTo>
                  <a:cubicBezTo>
                    <a:pt x="425" y="212"/>
                    <a:pt x="425" y="212"/>
                    <a:pt x="424" y="213"/>
                  </a:cubicBezTo>
                  <a:cubicBezTo>
                    <a:pt x="424" y="213"/>
                    <a:pt x="424" y="213"/>
                    <a:pt x="424" y="213"/>
                  </a:cubicBezTo>
                  <a:cubicBezTo>
                    <a:pt x="424" y="214"/>
                    <a:pt x="424" y="214"/>
                    <a:pt x="423" y="214"/>
                  </a:cubicBezTo>
                  <a:cubicBezTo>
                    <a:pt x="423" y="215"/>
                    <a:pt x="423" y="215"/>
                    <a:pt x="423" y="215"/>
                  </a:cubicBezTo>
                  <a:cubicBezTo>
                    <a:pt x="423" y="216"/>
                    <a:pt x="423" y="216"/>
                    <a:pt x="423" y="216"/>
                  </a:cubicBezTo>
                  <a:cubicBezTo>
                    <a:pt x="423" y="217"/>
                    <a:pt x="423" y="217"/>
                    <a:pt x="422" y="219"/>
                  </a:cubicBezTo>
                  <a:cubicBezTo>
                    <a:pt x="422" y="219"/>
                    <a:pt x="422" y="219"/>
                    <a:pt x="422" y="220"/>
                  </a:cubicBezTo>
                  <a:cubicBezTo>
                    <a:pt x="422" y="220"/>
                    <a:pt x="422" y="220"/>
                    <a:pt x="423" y="221"/>
                  </a:cubicBezTo>
                  <a:cubicBezTo>
                    <a:pt x="422" y="221"/>
                    <a:pt x="422" y="221"/>
                    <a:pt x="422" y="222"/>
                  </a:cubicBezTo>
                  <a:cubicBezTo>
                    <a:pt x="423" y="222"/>
                    <a:pt x="423" y="222"/>
                    <a:pt x="423" y="222"/>
                  </a:cubicBezTo>
                  <a:cubicBezTo>
                    <a:pt x="423" y="223"/>
                    <a:pt x="423" y="223"/>
                    <a:pt x="423" y="223"/>
                  </a:cubicBezTo>
                  <a:cubicBezTo>
                    <a:pt x="422" y="224"/>
                    <a:pt x="422" y="224"/>
                    <a:pt x="422" y="225"/>
                  </a:cubicBezTo>
                  <a:cubicBezTo>
                    <a:pt x="421" y="226"/>
                    <a:pt x="421" y="226"/>
                    <a:pt x="421" y="227"/>
                  </a:cubicBezTo>
                  <a:cubicBezTo>
                    <a:pt x="421" y="227"/>
                    <a:pt x="421" y="227"/>
                    <a:pt x="420" y="227"/>
                  </a:cubicBezTo>
                  <a:cubicBezTo>
                    <a:pt x="420" y="228"/>
                    <a:pt x="420" y="228"/>
                    <a:pt x="419" y="229"/>
                  </a:cubicBezTo>
                  <a:cubicBezTo>
                    <a:pt x="418" y="229"/>
                    <a:pt x="418" y="229"/>
                    <a:pt x="417" y="229"/>
                  </a:cubicBezTo>
                  <a:cubicBezTo>
                    <a:pt x="417" y="231"/>
                    <a:pt x="417" y="231"/>
                    <a:pt x="416" y="232"/>
                  </a:cubicBezTo>
                  <a:cubicBezTo>
                    <a:pt x="416" y="233"/>
                    <a:pt x="416" y="233"/>
                    <a:pt x="416" y="233"/>
                  </a:cubicBezTo>
                  <a:cubicBezTo>
                    <a:pt x="416" y="233"/>
                    <a:pt x="416" y="233"/>
                    <a:pt x="415" y="234"/>
                  </a:cubicBezTo>
                  <a:cubicBezTo>
                    <a:pt x="415" y="234"/>
                    <a:pt x="415" y="234"/>
                    <a:pt x="414" y="234"/>
                  </a:cubicBezTo>
                  <a:cubicBezTo>
                    <a:pt x="414" y="235"/>
                    <a:pt x="414" y="235"/>
                    <a:pt x="414" y="236"/>
                  </a:cubicBezTo>
                  <a:cubicBezTo>
                    <a:pt x="414" y="237"/>
                    <a:pt x="414" y="237"/>
                    <a:pt x="414" y="237"/>
                  </a:cubicBezTo>
                  <a:cubicBezTo>
                    <a:pt x="413" y="238"/>
                    <a:pt x="413" y="238"/>
                    <a:pt x="413" y="239"/>
                  </a:cubicBezTo>
                  <a:cubicBezTo>
                    <a:pt x="413" y="239"/>
                    <a:pt x="413" y="239"/>
                    <a:pt x="413" y="240"/>
                  </a:cubicBezTo>
                  <a:cubicBezTo>
                    <a:pt x="413" y="240"/>
                    <a:pt x="413" y="240"/>
                    <a:pt x="412" y="240"/>
                  </a:cubicBezTo>
                  <a:cubicBezTo>
                    <a:pt x="412" y="241"/>
                    <a:pt x="412" y="241"/>
                    <a:pt x="411" y="242"/>
                  </a:cubicBezTo>
                  <a:cubicBezTo>
                    <a:pt x="411" y="243"/>
                    <a:pt x="411" y="243"/>
                    <a:pt x="411" y="243"/>
                  </a:cubicBezTo>
                  <a:cubicBezTo>
                    <a:pt x="411" y="244"/>
                    <a:pt x="411" y="244"/>
                    <a:pt x="411" y="244"/>
                  </a:cubicBezTo>
                  <a:cubicBezTo>
                    <a:pt x="410" y="245"/>
                    <a:pt x="410" y="245"/>
                    <a:pt x="410" y="246"/>
                  </a:cubicBezTo>
                  <a:cubicBezTo>
                    <a:pt x="410" y="246"/>
                    <a:pt x="410" y="246"/>
                    <a:pt x="410" y="246"/>
                  </a:cubicBezTo>
                  <a:cubicBezTo>
                    <a:pt x="410" y="246"/>
                    <a:pt x="410" y="246"/>
                    <a:pt x="410" y="246"/>
                  </a:cubicBezTo>
                  <a:cubicBezTo>
                    <a:pt x="410" y="246"/>
                    <a:pt x="410" y="246"/>
                    <a:pt x="410" y="246"/>
                  </a:cubicBezTo>
                  <a:cubicBezTo>
                    <a:pt x="409" y="247"/>
                    <a:pt x="409" y="247"/>
                    <a:pt x="409" y="248"/>
                  </a:cubicBezTo>
                  <a:cubicBezTo>
                    <a:pt x="409" y="248"/>
                    <a:pt x="409" y="248"/>
                    <a:pt x="409" y="248"/>
                  </a:cubicBezTo>
                  <a:cubicBezTo>
                    <a:pt x="409" y="248"/>
                    <a:pt x="409" y="248"/>
                    <a:pt x="408" y="248"/>
                  </a:cubicBezTo>
                  <a:cubicBezTo>
                    <a:pt x="408" y="249"/>
                    <a:pt x="408" y="249"/>
                    <a:pt x="408" y="250"/>
                  </a:cubicBezTo>
                  <a:cubicBezTo>
                    <a:pt x="408" y="250"/>
                    <a:pt x="408" y="250"/>
                    <a:pt x="408" y="250"/>
                  </a:cubicBezTo>
                  <a:cubicBezTo>
                    <a:pt x="408" y="250"/>
                    <a:pt x="408" y="250"/>
                    <a:pt x="408" y="251"/>
                  </a:cubicBezTo>
                  <a:cubicBezTo>
                    <a:pt x="408" y="251"/>
                    <a:pt x="408" y="251"/>
                    <a:pt x="408" y="252"/>
                  </a:cubicBezTo>
                  <a:cubicBezTo>
                    <a:pt x="408" y="253"/>
                    <a:pt x="408" y="253"/>
                    <a:pt x="408" y="253"/>
                  </a:cubicBezTo>
                  <a:cubicBezTo>
                    <a:pt x="408" y="252"/>
                    <a:pt x="408" y="252"/>
                    <a:pt x="408" y="252"/>
                  </a:cubicBezTo>
                  <a:cubicBezTo>
                    <a:pt x="408" y="253"/>
                    <a:pt x="408" y="253"/>
                    <a:pt x="409" y="253"/>
                  </a:cubicBezTo>
                  <a:cubicBezTo>
                    <a:pt x="409" y="253"/>
                    <a:pt x="409" y="253"/>
                    <a:pt x="409" y="253"/>
                  </a:cubicBezTo>
                  <a:cubicBezTo>
                    <a:pt x="409" y="253"/>
                    <a:pt x="409" y="253"/>
                    <a:pt x="409" y="254"/>
                  </a:cubicBezTo>
                  <a:cubicBezTo>
                    <a:pt x="409" y="254"/>
                    <a:pt x="409" y="254"/>
                    <a:pt x="409" y="255"/>
                  </a:cubicBezTo>
                  <a:cubicBezTo>
                    <a:pt x="409" y="256"/>
                    <a:pt x="409" y="256"/>
                    <a:pt x="409" y="256"/>
                  </a:cubicBezTo>
                  <a:cubicBezTo>
                    <a:pt x="409" y="256"/>
                    <a:pt x="409" y="256"/>
                    <a:pt x="409" y="257"/>
                  </a:cubicBezTo>
                  <a:cubicBezTo>
                    <a:pt x="409" y="258"/>
                    <a:pt x="409" y="258"/>
                    <a:pt x="409" y="258"/>
                  </a:cubicBezTo>
                  <a:cubicBezTo>
                    <a:pt x="409" y="260"/>
                    <a:pt x="409" y="260"/>
                    <a:pt x="409" y="261"/>
                  </a:cubicBezTo>
                  <a:cubicBezTo>
                    <a:pt x="409" y="264"/>
                    <a:pt x="409" y="264"/>
                    <a:pt x="408" y="266"/>
                  </a:cubicBezTo>
                  <a:cubicBezTo>
                    <a:pt x="408" y="267"/>
                    <a:pt x="408" y="267"/>
                    <a:pt x="408" y="269"/>
                  </a:cubicBezTo>
                  <a:cubicBezTo>
                    <a:pt x="407" y="270"/>
                    <a:pt x="407" y="270"/>
                    <a:pt x="406" y="272"/>
                  </a:cubicBezTo>
                  <a:cubicBezTo>
                    <a:pt x="406" y="273"/>
                    <a:pt x="406" y="273"/>
                    <a:pt x="407" y="274"/>
                  </a:cubicBezTo>
                  <a:cubicBezTo>
                    <a:pt x="407" y="274"/>
                    <a:pt x="407" y="274"/>
                    <a:pt x="407" y="274"/>
                  </a:cubicBezTo>
                  <a:cubicBezTo>
                    <a:pt x="407" y="274"/>
                    <a:pt x="407" y="274"/>
                    <a:pt x="407" y="275"/>
                  </a:cubicBezTo>
                  <a:cubicBezTo>
                    <a:pt x="407" y="275"/>
                    <a:pt x="407" y="275"/>
                    <a:pt x="407" y="275"/>
                  </a:cubicBezTo>
                  <a:cubicBezTo>
                    <a:pt x="407" y="275"/>
                    <a:pt x="407" y="275"/>
                    <a:pt x="407" y="275"/>
                  </a:cubicBezTo>
                  <a:cubicBezTo>
                    <a:pt x="407" y="276"/>
                    <a:pt x="407" y="276"/>
                    <a:pt x="407" y="276"/>
                  </a:cubicBezTo>
                  <a:cubicBezTo>
                    <a:pt x="407" y="276"/>
                    <a:pt x="407" y="276"/>
                    <a:pt x="407" y="276"/>
                  </a:cubicBezTo>
                  <a:cubicBezTo>
                    <a:pt x="406" y="276"/>
                    <a:pt x="406" y="276"/>
                    <a:pt x="406" y="276"/>
                  </a:cubicBezTo>
                  <a:cubicBezTo>
                    <a:pt x="406" y="277"/>
                    <a:pt x="406" y="277"/>
                    <a:pt x="406" y="277"/>
                  </a:cubicBezTo>
                  <a:cubicBezTo>
                    <a:pt x="406" y="277"/>
                    <a:pt x="406" y="277"/>
                    <a:pt x="406" y="278"/>
                  </a:cubicBezTo>
                  <a:cubicBezTo>
                    <a:pt x="407" y="278"/>
                    <a:pt x="407" y="278"/>
                    <a:pt x="407" y="278"/>
                  </a:cubicBezTo>
                  <a:cubicBezTo>
                    <a:pt x="407" y="278"/>
                    <a:pt x="407" y="278"/>
                    <a:pt x="407" y="278"/>
                  </a:cubicBezTo>
                  <a:cubicBezTo>
                    <a:pt x="407" y="278"/>
                    <a:pt x="407" y="278"/>
                    <a:pt x="407" y="279"/>
                  </a:cubicBezTo>
                  <a:cubicBezTo>
                    <a:pt x="407" y="279"/>
                    <a:pt x="407" y="279"/>
                    <a:pt x="407" y="278"/>
                  </a:cubicBezTo>
                  <a:cubicBezTo>
                    <a:pt x="406" y="279"/>
                    <a:pt x="406" y="279"/>
                    <a:pt x="406" y="279"/>
                  </a:cubicBezTo>
                  <a:cubicBezTo>
                    <a:pt x="407" y="279"/>
                    <a:pt x="407" y="279"/>
                    <a:pt x="407" y="280"/>
                  </a:cubicBezTo>
                  <a:cubicBezTo>
                    <a:pt x="407" y="280"/>
                    <a:pt x="407" y="280"/>
                    <a:pt x="407" y="280"/>
                  </a:cubicBezTo>
                  <a:cubicBezTo>
                    <a:pt x="407" y="280"/>
                    <a:pt x="407" y="280"/>
                    <a:pt x="408" y="280"/>
                  </a:cubicBezTo>
                  <a:cubicBezTo>
                    <a:pt x="408" y="281"/>
                    <a:pt x="408" y="281"/>
                    <a:pt x="409" y="281"/>
                  </a:cubicBezTo>
                  <a:cubicBezTo>
                    <a:pt x="409" y="280"/>
                    <a:pt x="409" y="280"/>
                    <a:pt x="409" y="280"/>
                  </a:cubicBezTo>
                  <a:cubicBezTo>
                    <a:pt x="410" y="280"/>
                    <a:pt x="410" y="280"/>
                    <a:pt x="410" y="280"/>
                  </a:cubicBezTo>
                  <a:cubicBezTo>
                    <a:pt x="409" y="281"/>
                    <a:pt x="409" y="281"/>
                    <a:pt x="409" y="281"/>
                  </a:cubicBezTo>
                  <a:cubicBezTo>
                    <a:pt x="409" y="281"/>
                    <a:pt x="409" y="281"/>
                    <a:pt x="409" y="281"/>
                  </a:cubicBezTo>
                  <a:cubicBezTo>
                    <a:pt x="409" y="281"/>
                    <a:pt x="409" y="281"/>
                    <a:pt x="409" y="281"/>
                  </a:cubicBezTo>
                  <a:cubicBezTo>
                    <a:pt x="409" y="282"/>
                    <a:pt x="409" y="282"/>
                    <a:pt x="409" y="282"/>
                  </a:cubicBezTo>
                  <a:cubicBezTo>
                    <a:pt x="409" y="282"/>
                    <a:pt x="409" y="282"/>
                    <a:pt x="409" y="282"/>
                  </a:cubicBezTo>
                  <a:cubicBezTo>
                    <a:pt x="409" y="282"/>
                    <a:pt x="409" y="282"/>
                    <a:pt x="409" y="282"/>
                  </a:cubicBezTo>
                  <a:cubicBezTo>
                    <a:pt x="409" y="282"/>
                    <a:pt x="409" y="282"/>
                    <a:pt x="409" y="282"/>
                  </a:cubicBezTo>
                  <a:cubicBezTo>
                    <a:pt x="409" y="282"/>
                    <a:pt x="409" y="282"/>
                    <a:pt x="409" y="282"/>
                  </a:cubicBezTo>
                  <a:cubicBezTo>
                    <a:pt x="409" y="282"/>
                    <a:pt x="409" y="282"/>
                    <a:pt x="409" y="282"/>
                  </a:cubicBezTo>
                  <a:cubicBezTo>
                    <a:pt x="409" y="282"/>
                    <a:pt x="409" y="282"/>
                    <a:pt x="409" y="283"/>
                  </a:cubicBezTo>
                  <a:cubicBezTo>
                    <a:pt x="410" y="282"/>
                    <a:pt x="410" y="282"/>
                    <a:pt x="410" y="282"/>
                  </a:cubicBezTo>
                  <a:cubicBezTo>
                    <a:pt x="410" y="283"/>
                    <a:pt x="410" y="283"/>
                    <a:pt x="410" y="283"/>
                  </a:cubicBezTo>
                  <a:cubicBezTo>
                    <a:pt x="410" y="284"/>
                    <a:pt x="410" y="284"/>
                    <a:pt x="410" y="284"/>
                  </a:cubicBezTo>
                  <a:cubicBezTo>
                    <a:pt x="410" y="285"/>
                    <a:pt x="410" y="285"/>
                    <a:pt x="410" y="285"/>
                  </a:cubicBezTo>
                  <a:cubicBezTo>
                    <a:pt x="410" y="285"/>
                    <a:pt x="410" y="285"/>
                    <a:pt x="411" y="285"/>
                  </a:cubicBezTo>
                  <a:cubicBezTo>
                    <a:pt x="411" y="285"/>
                    <a:pt x="411" y="285"/>
                    <a:pt x="411" y="285"/>
                  </a:cubicBezTo>
                  <a:cubicBezTo>
                    <a:pt x="411" y="285"/>
                    <a:pt x="411" y="285"/>
                    <a:pt x="411" y="285"/>
                  </a:cubicBezTo>
                  <a:cubicBezTo>
                    <a:pt x="411" y="285"/>
                    <a:pt x="411" y="285"/>
                    <a:pt x="411" y="286"/>
                  </a:cubicBezTo>
                  <a:cubicBezTo>
                    <a:pt x="412" y="286"/>
                    <a:pt x="412" y="286"/>
                    <a:pt x="412" y="286"/>
                  </a:cubicBezTo>
                  <a:cubicBezTo>
                    <a:pt x="412" y="287"/>
                    <a:pt x="412" y="287"/>
                    <a:pt x="413" y="287"/>
                  </a:cubicBezTo>
                  <a:cubicBezTo>
                    <a:pt x="412" y="288"/>
                    <a:pt x="412" y="288"/>
                    <a:pt x="412" y="288"/>
                  </a:cubicBezTo>
                  <a:cubicBezTo>
                    <a:pt x="412" y="288"/>
                    <a:pt x="412" y="288"/>
                    <a:pt x="412" y="288"/>
                  </a:cubicBezTo>
                  <a:cubicBezTo>
                    <a:pt x="412" y="289"/>
                    <a:pt x="412" y="289"/>
                    <a:pt x="412" y="289"/>
                  </a:cubicBezTo>
                  <a:cubicBezTo>
                    <a:pt x="412" y="290"/>
                    <a:pt x="412" y="290"/>
                    <a:pt x="413" y="291"/>
                  </a:cubicBezTo>
                  <a:cubicBezTo>
                    <a:pt x="413" y="291"/>
                    <a:pt x="413" y="291"/>
                    <a:pt x="413" y="291"/>
                  </a:cubicBezTo>
                  <a:cubicBezTo>
                    <a:pt x="413" y="292"/>
                    <a:pt x="413" y="292"/>
                    <a:pt x="413" y="293"/>
                  </a:cubicBezTo>
                  <a:cubicBezTo>
                    <a:pt x="413" y="293"/>
                    <a:pt x="413" y="293"/>
                    <a:pt x="413" y="293"/>
                  </a:cubicBezTo>
                  <a:cubicBezTo>
                    <a:pt x="413" y="293"/>
                    <a:pt x="413" y="293"/>
                    <a:pt x="414" y="293"/>
                  </a:cubicBezTo>
                  <a:cubicBezTo>
                    <a:pt x="414" y="294"/>
                    <a:pt x="414" y="294"/>
                    <a:pt x="415" y="294"/>
                  </a:cubicBezTo>
                  <a:cubicBezTo>
                    <a:pt x="415" y="294"/>
                    <a:pt x="415" y="294"/>
                    <a:pt x="415" y="294"/>
                  </a:cubicBezTo>
                  <a:cubicBezTo>
                    <a:pt x="415" y="294"/>
                    <a:pt x="415" y="294"/>
                    <a:pt x="415" y="294"/>
                  </a:cubicBezTo>
                  <a:cubicBezTo>
                    <a:pt x="415" y="294"/>
                    <a:pt x="415" y="294"/>
                    <a:pt x="416" y="294"/>
                  </a:cubicBezTo>
                  <a:cubicBezTo>
                    <a:pt x="416" y="295"/>
                    <a:pt x="416" y="295"/>
                    <a:pt x="416" y="295"/>
                  </a:cubicBezTo>
                  <a:cubicBezTo>
                    <a:pt x="417" y="296"/>
                    <a:pt x="417" y="296"/>
                    <a:pt x="417" y="297"/>
                  </a:cubicBezTo>
                  <a:cubicBezTo>
                    <a:pt x="418" y="297"/>
                    <a:pt x="418" y="297"/>
                    <a:pt x="418" y="298"/>
                  </a:cubicBezTo>
                  <a:cubicBezTo>
                    <a:pt x="418" y="297"/>
                    <a:pt x="418" y="297"/>
                    <a:pt x="418" y="297"/>
                  </a:cubicBezTo>
                  <a:cubicBezTo>
                    <a:pt x="418" y="298"/>
                    <a:pt x="418" y="298"/>
                    <a:pt x="419" y="299"/>
                  </a:cubicBezTo>
                  <a:cubicBezTo>
                    <a:pt x="420" y="299"/>
                    <a:pt x="420" y="299"/>
                    <a:pt x="420" y="299"/>
                  </a:cubicBezTo>
                  <a:cubicBezTo>
                    <a:pt x="421" y="298"/>
                    <a:pt x="421" y="298"/>
                    <a:pt x="421" y="298"/>
                  </a:cubicBezTo>
                  <a:cubicBezTo>
                    <a:pt x="421" y="298"/>
                    <a:pt x="421" y="298"/>
                    <a:pt x="421" y="298"/>
                  </a:cubicBezTo>
                  <a:cubicBezTo>
                    <a:pt x="422" y="297"/>
                    <a:pt x="422" y="297"/>
                    <a:pt x="423" y="296"/>
                  </a:cubicBezTo>
                  <a:cubicBezTo>
                    <a:pt x="424" y="296"/>
                    <a:pt x="424" y="296"/>
                    <a:pt x="425" y="295"/>
                  </a:cubicBezTo>
                  <a:cubicBezTo>
                    <a:pt x="426" y="295"/>
                    <a:pt x="426" y="295"/>
                    <a:pt x="426" y="295"/>
                  </a:cubicBezTo>
                  <a:cubicBezTo>
                    <a:pt x="426" y="295"/>
                    <a:pt x="426" y="295"/>
                    <a:pt x="426" y="295"/>
                  </a:cubicBezTo>
                  <a:cubicBezTo>
                    <a:pt x="427" y="295"/>
                    <a:pt x="427" y="295"/>
                    <a:pt x="427" y="294"/>
                  </a:cubicBezTo>
                  <a:cubicBezTo>
                    <a:pt x="427" y="294"/>
                    <a:pt x="427" y="294"/>
                    <a:pt x="427" y="294"/>
                  </a:cubicBezTo>
                  <a:cubicBezTo>
                    <a:pt x="427" y="295"/>
                    <a:pt x="427" y="295"/>
                    <a:pt x="427" y="295"/>
                  </a:cubicBezTo>
                  <a:cubicBezTo>
                    <a:pt x="427" y="295"/>
                    <a:pt x="427" y="295"/>
                    <a:pt x="427" y="295"/>
                  </a:cubicBezTo>
                  <a:cubicBezTo>
                    <a:pt x="427" y="295"/>
                    <a:pt x="427" y="295"/>
                    <a:pt x="428" y="295"/>
                  </a:cubicBezTo>
                  <a:cubicBezTo>
                    <a:pt x="428" y="295"/>
                    <a:pt x="428" y="295"/>
                    <a:pt x="428" y="295"/>
                  </a:cubicBezTo>
                  <a:cubicBezTo>
                    <a:pt x="429" y="295"/>
                    <a:pt x="429" y="295"/>
                    <a:pt x="429" y="294"/>
                  </a:cubicBezTo>
                  <a:cubicBezTo>
                    <a:pt x="430" y="294"/>
                    <a:pt x="430" y="294"/>
                    <a:pt x="430" y="293"/>
                  </a:cubicBezTo>
                  <a:cubicBezTo>
                    <a:pt x="431" y="293"/>
                    <a:pt x="431" y="293"/>
                    <a:pt x="431" y="292"/>
                  </a:cubicBezTo>
                  <a:cubicBezTo>
                    <a:pt x="432" y="291"/>
                    <a:pt x="432" y="291"/>
                    <a:pt x="432" y="291"/>
                  </a:cubicBezTo>
                  <a:cubicBezTo>
                    <a:pt x="433" y="290"/>
                    <a:pt x="433" y="290"/>
                    <a:pt x="433" y="290"/>
                  </a:cubicBezTo>
                  <a:cubicBezTo>
                    <a:pt x="434" y="289"/>
                    <a:pt x="434" y="289"/>
                    <a:pt x="435" y="288"/>
                  </a:cubicBezTo>
                  <a:cubicBezTo>
                    <a:pt x="436" y="289"/>
                    <a:pt x="436" y="289"/>
                    <a:pt x="436" y="289"/>
                  </a:cubicBezTo>
                  <a:cubicBezTo>
                    <a:pt x="436" y="289"/>
                    <a:pt x="436" y="289"/>
                    <a:pt x="436" y="290"/>
                  </a:cubicBezTo>
                  <a:cubicBezTo>
                    <a:pt x="436" y="291"/>
                    <a:pt x="436" y="291"/>
                    <a:pt x="436" y="293"/>
                  </a:cubicBezTo>
                  <a:cubicBezTo>
                    <a:pt x="436" y="293"/>
                    <a:pt x="436" y="293"/>
                    <a:pt x="436" y="293"/>
                  </a:cubicBezTo>
                  <a:cubicBezTo>
                    <a:pt x="437" y="292"/>
                    <a:pt x="437" y="292"/>
                    <a:pt x="437" y="292"/>
                  </a:cubicBezTo>
                  <a:cubicBezTo>
                    <a:pt x="437" y="292"/>
                    <a:pt x="437" y="292"/>
                    <a:pt x="437" y="292"/>
                  </a:cubicBezTo>
                  <a:cubicBezTo>
                    <a:pt x="437" y="292"/>
                    <a:pt x="437" y="292"/>
                    <a:pt x="437" y="292"/>
                  </a:cubicBezTo>
                  <a:cubicBezTo>
                    <a:pt x="438" y="291"/>
                    <a:pt x="438" y="291"/>
                    <a:pt x="438" y="291"/>
                  </a:cubicBezTo>
                  <a:cubicBezTo>
                    <a:pt x="438" y="291"/>
                    <a:pt x="438" y="291"/>
                    <a:pt x="438" y="291"/>
                  </a:cubicBezTo>
                  <a:cubicBezTo>
                    <a:pt x="438" y="291"/>
                    <a:pt x="438" y="291"/>
                    <a:pt x="438" y="291"/>
                  </a:cubicBezTo>
                  <a:cubicBezTo>
                    <a:pt x="438" y="290"/>
                    <a:pt x="438" y="290"/>
                    <a:pt x="438" y="290"/>
                  </a:cubicBezTo>
                  <a:cubicBezTo>
                    <a:pt x="438" y="291"/>
                    <a:pt x="438" y="291"/>
                    <a:pt x="438" y="291"/>
                  </a:cubicBezTo>
                  <a:cubicBezTo>
                    <a:pt x="439" y="291"/>
                    <a:pt x="439" y="291"/>
                    <a:pt x="439" y="291"/>
                  </a:cubicBezTo>
                  <a:cubicBezTo>
                    <a:pt x="439" y="291"/>
                    <a:pt x="439" y="291"/>
                    <a:pt x="438" y="292"/>
                  </a:cubicBezTo>
                  <a:cubicBezTo>
                    <a:pt x="439" y="292"/>
                    <a:pt x="439" y="292"/>
                    <a:pt x="439" y="292"/>
                  </a:cubicBezTo>
                  <a:cubicBezTo>
                    <a:pt x="439" y="292"/>
                    <a:pt x="439" y="292"/>
                    <a:pt x="439" y="291"/>
                  </a:cubicBezTo>
                  <a:cubicBezTo>
                    <a:pt x="439" y="292"/>
                    <a:pt x="439" y="292"/>
                    <a:pt x="439" y="292"/>
                  </a:cubicBezTo>
                  <a:cubicBezTo>
                    <a:pt x="439" y="292"/>
                    <a:pt x="439" y="292"/>
                    <a:pt x="439" y="292"/>
                  </a:cubicBezTo>
                  <a:cubicBezTo>
                    <a:pt x="439" y="293"/>
                    <a:pt x="439" y="293"/>
                    <a:pt x="439" y="293"/>
                  </a:cubicBezTo>
                  <a:cubicBezTo>
                    <a:pt x="438" y="294"/>
                    <a:pt x="438" y="294"/>
                    <a:pt x="438" y="294"/>
                  </a:cubicBezTo>
                  <a:cubicBezTo>
                    <a:pt x="438" y="294"/>
                    <a:pt x="438" y="294"/>
                    <a:pt x="438" y="295"/>
                  </a:cubicBezTo>
                  <a:cubicBezTo>
                    <a:pt x="438" y="295"/>
                    <a:pt x="438" y="295"/>
                    <a:pt x="438" y="295"/>
                  </a:cubicBezTo>
                  <a:cubicBezTo>
                    <a:pt x="438" y="296"/>
                    <a:pt x="438" y="296"/>
                    <a:pt x="438" y="296"/>
                  </a:cubicBezTo>
                  <a:cubicBezTo>
                    <a:pt x="438" y="296"/>
                    <a:pt x="438" y="296"/>
                    <a:pt x="438" y="296"/>
                  </a:cubicBezTo>
                  <a:cubicBezTo>
                    <a:pt x="438" y="297"/>
                    <a:pt x="438" y="297"/>
                    <a:pt x="438" y="297"/>
                  </a:cubicBezTo>
                  <a:cubicBezTo>
                    <a:pt x="437" y="298"/>
                    <a:pt x="437" y="298"/>
                    <a:pt x="437" y="299"/>
                  </a:cubicBezTo>
                  <a:cubicBezTo>
                    <a:pt x="437" y="299"/>
                    <a:pt x="437" y="299"/>
                    <a:pt x="437" y="299"/>
                  </a:cubicBezTo>
                  <a:cubicBezTo>
                    <a:pt x="437" y="300"/>
                    <a:pt x="437" y="300"/>
                    <a:pt x="437" y="300"/>
                  </a:cubicBezTo>
                  <a:cubicBezTo>
                    <a:pt x="437" y="300"/>
                    <a:pt x="437" y="300"/>
                    <a:pt x="437" y="300"/>
                  </a:cubicBezTo>
                  <a:cubicBezTo>
                    <a:pt x="437" y="300"/>
                    <a:pt x="437" y="300"/>
                    <a:pt x="437" y="300"/>
                  </a:cubicBezTo>
                  <a:cubicBezTo>
                    <a:pt x="437" y="300"/>
                    <a:pt x="437" y="300"/>
                    <a:pt x="437" y="300"/>
                  </a:cubicBezTo>
                  <a:cubicBezTo>
                    <a:pt x="437" y="300"/>
                    <a:pt x="437" y="300"/>
                    <a:pt x="436" y="301"/>
                  </a:cubicBezTo>
                  <a:cubicBezTo>
                    <a:pt x="436" y="301"/>
                    <a:pt x="436" y="301"/>
                    <a:pt x="436" y="300"/>
                  </a:cubicBezTo>
                  <a:cubicBezTo>
                    <a:pt x="436" y="301"/>
                    <a:pt x="436" y="301"/>
                    <a:pt x="436" y="303"/>
                  </a:cubicBezTo>
                  <a:cubicBezTo>
                    <a:pt x="436" y="303"/>
                    <a:pt x="436" y="303"/>
                    <a:pt x="435" y="303"/>
                  </a:cubicBezTo>
                  <a:cubicBezTo>
                    <a:pt x="435" y="303"/>
                    <a:pt x="435" y="303"/>
                    <a:pt x="435" y="303"/>
                  </a:cubicBezTo>
                  <a:cubicBezTo>
                    <a:pt x="435" y="303"/>
                    <a:pt x="435" y="303"/>
                    <a:pt x="435" y="304"/>
                  </a:cubicBezTo>
                  <a:cubicBezTo>
                    <a:pt x="435" y="304"/>
                    <a:pt x="435" y="304"/>
                    <a:pt x="435" y="305"/>
                  </a:cubicBezTo>
                  <a:cubicBezTo>
                    <a:pt x="435" y="305"/>
                    <a:pt x="435" y="305"/>
                    <a:pt x="435" y="304"/>
                  </a:cubicBezTo>
                  <a:cubicBezTo>
                    <a:pt x="435" y="305"/>
                    <a:pt x="435" y="305"/>
                    <a:pt x="435" y="305"/>
                  </a:cubicBezTo>
                  <a:cubicBezTo>
                    <a:pt x="435" y="305"/>
                    <a:pt x="435" y="305"/>
                    <a:pt x="435" y="305"/>
                  </a:cubicBezTo>
                  <a:cubicBezTo>
                    <a:pt x="435" y="305"/>
                    <a:pt x="435" y="305"/>
                    <a:pt x="435" y="305"/>
                  </a:cubicBezTo>
                  <a:cubicBezTo>
                    <a:pt x="435" y="305"/>
                    <a:pt x="435" y="305"/>
                    <a:pt x="435" y="305"/>
                  </a:cubicBezTo>
                  <a:cubicBezTo>
                    <a:pt x="435" y="305"/>
                    <a:pt x="435" y="305"/>
                    <a:pt x="435" y="305"/>
                  </a:cubicBezTo>
                  <a:cubicBezTo>
                    <a:pt x="435" y="305"/>
                    <a:pt x="435" y="305"/>
                    <a:pt x="435" y="305"/>
                  </a:cubicBezTo>
                  <a:cubicBezTo>
                    <a:pt x="435" y="306"/>
                    <a:pt x="435" y="306"/>
                    <a:pt x="435" y="307"/>
                  </a:cubicBezTo>
                  <a:cubicBezTo>
                    <a:pt x="435" y="307"/>
                    <a:pt x="435" y="307"/>
                    <a:pt x="435" y="307"/>
                  </a:cubicBezTo>
                  <a:cubicBezTo>
                    <a:pt x="435" y="307"/>
                    <a:pt x="435" y="307"/>
                    <a:pt x="435" y="307"/>
                  </a:cubicBezTo>
                  <a:cubicBezTo>
                    <a:pt x="435" y="307"/>
                    <a:pt x="435" y="307"/>
                    <a:pt x="435" y="307"/>
                  </a:cubicBezTo>
                  <a:cubicBezTo>
                    <a:pt x="435" y="308"/>
                    <a:pt x="435" y="308"/>
                    <a:pt x="435" y="308"/>
                  </a:cubicBezTo>
                  <a:cubicBezTo>
                    <a:pt x="435" y="308"/>
                    <a:pt x="435" y="308"/>
                    <a:pt x="435" y="308"/>
                  </a:cubicBezTo>
                  <a:cubicBezTo>
                    <a:pt x="435" y="308"/>
                    <a:pt x="435" y="308"/>
                    <a:pt x="435" y="308"/>
                  </a:cubicBezTo>
                  <a:cubicBezTo>
                    <a:pt x="435" y="309"/>
                    <a:pt x="435" y="309"/>
                    <a:pt x="435" y="309"/>
                  </a:cubicBezTo>
                  <a:cubicBezTo>
                    <a:pt x="435" y="309"/>
                    <a:pt x="435" y="309"/>
                    <a:pt x="435" y="309"/>
                  </a:cubicBezTo>
                  <a:cubicBezTo>
                    <a:pt x="434" y="310"/>
                    <a:pt x="434" y="310"/>
                    <a:pt x="434" y="311"/>
                  </a:cubicBezTo>
                  <a:cubicBezTo>
                    <a:pt x="434" y="311"/>
                    <a:pt x="434" y="311"/>
                    <a:pt x="434" y="312"/>
                  </a:cubicBezTo>
                  <a:cubicBezTo>
                    <a:pt x="434" y="312"/>
                    <a:pt x="434" y="312"/>
                    <a:pt x="434" y="312"/>
                  </a:cubicBezTo>
                  <a:cubicBezTo>
                    <a:pt x="434" y="312"/>
                    <a:pt x="434" y="312"/>
                    <a:pt x="434" y="312"/>
                  </a:cubicBezTo>
                  <a:cubicBezTo>
                    <a:pt x="434" y="312"/>
                    <a:pt x="434" y="312"/>
                    <a:pt x="434" y="313"/>
                  </a:cubicBezTo>
                  <a:cubicBezTo>
                    <a:pt x="434" y="313"/>
                    <a:pt x="434" y="313"/>
                    <a:pt x="433" y="313"/>
                  </a:cubicBezTo>
                  <a:cubicBezTo>
                    <a:pt x="433" y="314"/>
                    <a:pt x="433" y="314"/>
                    <a:pt x="433" y="314"/>
                  </a:cubicBezTo>
                  <a:cubicBezTo>
                    <a:pt x="433" y="315"/>
                    <a:pt x="433" y="315"/>
                    <a:pt x="433" y="316"/>
                  </a:cubicBezTo>
                  <a:cubicBezTo>
                    <a:pt x="433" y="316"/>
                    <a:pt x="433" y="316"/>
                    <a:pt x="432" y="316"/>
                  </a:cubicBezTo>
                  <a:cubicBezTo>
                    <a:pt x="432" y="318"/>
                    <a:pt x="432" y="318"/>
                    <a:pt x="432" y="318"/>
                  </a:cubicBezTo>
                  <a:cubicBezTo>
                    <a:pt x="432" y="318"/>
                    <a:pt x="432" y="318"/>
                    <a:pt x="432" y="318"/>
                  </a:cubicBezTo>
                  <a:cubicBezTo>
                    <a:pt x="432" y="318"/>
                    <a:pt x="432" y="318"/>
                    <a:pt x="432" y="318"/>
                  </a:cubicBezTo>
                  <a:cubicBezTo>
                    <a:pt x="431" y="319"/>
                    <a:pt x="431" y="319"/>
                    <a:pt x="431" y="319"/>
                  </a:cubicBezTo>
                  <a:cubicBezTo>
                    <a:pt x="431" y="320"/>
                    <a:pt x="431" y="320"/>
                    <a:pt x="430" y="321"/>
                  </a:cubicBezTo>
                  <a:cubicBezTo>
                    <a:pt x="430" y="321"/>
                    <a:pt x="430" y="321"/>
                    <a:pt x="430" y="321"/>
                  </a:cubicBezTo>
                  <a:cubicBezTo>
                    <a:pt x="430" y="321"/>
                    <a:pt x="430" y="321"/>
                    <a:pt x="430" y="321"/>
                  </a:cubicBezTo>
                  <a:cubicBezTo>
                    <a:pt x="443" y="293"/>
                    <a:pt x="450" y="261"/>
                    <a:pt x="450" y="227"/>
                  </a:cubicBezTo>
                  <a:cubicBezTo>
                    <a:pt x="450" y="224"/>
                    <a:pt x="450" y="220"/>
                    <a:pt x="450" y="217"/>
                  </a:cubicBezTo>
                  <a:moveTo>
                    <a:pt x="428" y="327"/>
                  </a:moveTo>
                  <a:cubicBezTo>
                    <a:pt x="428" y="327"/>
                    <a:pt x="428" y="327"/>
                    <a:pt x="428" y="327"/>
                  </a:cubicBezTo>
                  <a:cubicBezTo>
                    <a:pt x="427" y="327"/>
                    <a:pt x="427" y="327"/>
                    <a:pt x="427" y="328"/>
                  </a:cubicBezTo>
                  <a:cubicBezTo>
                    <a:pt x="427" y="328"/>
                    <a:pt x="427" y="328"/>
                    <a:pt x="427" y="328"/>
                  </a:cubicBezTo>
                  <a:cubicBezTo>
                    <a:pt x="427" y="328"/>
                    <a:pt x="427" y="328"/>
                    <a:pt x="427" y="328"/>
                  </a:cubicBezTo>
                  <a:cubicBezTo>
                    <a:pt x="427" y="328"/>
                    <a:pt x="428" y="327"/>
                    <a:pt x="428" y="327"/>
                  </a:cubicBezTo>
                  <a:moveTo>
                    <a:pt x="427" y="329"/>
                  </a:moveTo>
                  <a:cubicBezTo>
                    <a:pt x="427" y="329"/>
                    <a:pt x="427" y="329"/>
                    <a:pt x="427" y="329"/>
                  </a:cubicBezTo>
                  <a:cubicBezTo>
                    <a:pt x="427" y="329"/>
                    <a:pt x="427" y="329"/>
                    <a:pt x="427" y="329"/>
                  </a:cubicBezTo>
                  <a:close/>
                  <a:moveTo>
                    <a:pt x="281" y="5"/>
                  </a:moveTo>
                  <a:cubicBezTo>
                    <a:pt x="292" y="8"/>
                    <a:pt x="302" y="12"/>
                    <a:pt x="312" y="16"/>
                  </a:cubicBezTo>
                  <a:cubicBezTo>
                    <a:pt x="312" y="16"/>
                    <a:pt x="312" y="16"/>
                    <a:pt x="312" y="16"/>
                  </a:cubicBezTo>
                  <a:cubicBezTo>
                    <a:pt x="312" y="16"/>
                    <a:pt x="312" y="16"/>
                    <a:pt x="312" y="16"/>
                  </a:cubicBezTo>
                  <a:cubicBezTo>
                    <a:pt x="311" y="16"/>
                    <a:pt x="311" y="16"/>
                    <a:pt x="311" y="16"/>
                  </a:cubicBezTo>
                  <a:cubicBezTo>
                    <a:pt x="310" y="16"/>
                    <a:pt x="310" y="16"/>
                    <a:pt x="310" y="15"/>
                  </a:cubicBezTo>
                  <a:cubicBezTo>
                    <a:pt x="310" y="15"/>
                    <a:pt x="310" y="15"/>
                    <a:pt x="310" y="16"/>
                  </a:cubicBezTo>
                  <a:cubicBezTo>
                    <a:pt x="310" y="15"/>
                    <a:pt x="310" y="15"/>
                    <a:pt x="310" y="15"/>
                  </a:cubicBezTo>
                  <a:cubicBezTo>
                    <a:pt x="309" y="15"/>
                    <a:pt x="309" y="15"/>
                    <a:pt x="309" y="15"/>
                  </a:cubicBezTo>
                  <a:cubicBezTo>
                    <a:pt x="308" y="15"/>
                    <a:pt x="308" y="15"/>
                    <a:pt x="308" y="15"/>
                  </a:cubicBezTo>
                  <a:cubicBezTo>
                    <a:pt x="308" y="15"/>
                    <a:pt x="308" y="15"/>
                    <a:pt x="308" y="15"/>
                  </a:cubicBezTo>
                  <a:cubicBezTo>
                    <a:pt x="308" y="15"/>
                    <a:pt x="308" y="15"/>
                    <a:pt x="308" y="15"/>
                  </a:cubicBezTo>
                  <a:cubicBezTo>
                    <a:pt x="308" y="14"/>
                    <a:pt x="308" y="14"/>
                    <a:pt x="307" y="14"/>
                  </a:cubicBezTo>
                  <a:cubicBezTo>
                    <a:pt x="307" y="14"/>
                    <a:pt x="307" y="14"/>
                    <a:pt x="307" y="14"/>
                  </a:cubicBezTo>
                  <a:cubicBezTo>
                    <a:pt x="306" y="14"/>
                    <a:pt x="306" y="14"/>
                    <a:pt x="306" y="14"/>
                  </a:cubicBezTo>
                  <a:cubicBezTo>
                    <a:pt x="306" y="14"/>
                    <a:pt x="306" y="14"/>
                    <a:pt x="306" y="14"/>
                  </a:cubicBezTo>
                  <a:cubicBezTo>
                    <a:pt x="306" y="14"/>
                    <a:pt x="306" y="14"/>
                    <a:pt x="305" y="14"/>
                  </a:cubicBezTo>
                  <a:cubicBezTo>
                    <a:pt x="305" y="13"/>
                    <a:pt x="305" y="13"/>
                    <a:pt x="305" y="13"/>
                  </a:cubicBezTo>
                  <a:cubicBezTo>
                    <a:pt x="305" y="13"/>
                    <a:pt x="305" y="13"/>
                    <a:pt x="305" y="13"/>
                  </a:cubicBezTo>
                  <a:cubicBezTo>
                    <a:pt x="305" y="14"/>
                    <a:pt x="305" y="14"/>
                    <a:pt x="306" y="14"/>
                  </a:cubicBezTo>
                  <a:cubicBezTo>
                    <a:pt x="305" y="14"/>
                    <a:pt x="305" y="14"/>
                    <a:pt x="305" y="13"/>
                  </a:cubicBezTo>
                  <a:cubicBezTo>
                    <a:pt x="305" y="14"/>
                    <a:pt x="305" y="14"/>
                    <a:pt x="306" y="14"/>
                  </a:cubicBezTo>
                  <a:cubicBezTo>
                    <a:pt x="306" y="14"/>
                    <a:pt x="306" y="14"/>
                    <a:pt x="307" y="14"/>
                  </a:cubicBezTo>
                  <a:cubicBezTo>
                    <a:pt x="307" y="14"/>
                    <a:pt x="307" y="14"/>
                    <a:pt x="308" y="15"/>
                  </a:cubicBezTo>
                  <a:cubicBezTo>
                    <a:pt x="306" y="14"/>
                    <a:pt x="306" y="14"/>
                    <a:pt x="305" y="14"/>
                  </a:cubicBezTo>
                  <a:cubicBezTo>
                    <a:pt x="304" y="13"/>
                    <a:pt x="304" y="13"/>
                    <a:pt x="303" y="13"/>
                  </a:cubicBezTo>
                  <a:cubicBezTo>
                    <a:pt x="303" y="13"/>
                    <a:pt x="303" y="13"/>
                    <a:pt x="303" y="13"/>
                  </a:cubicBezTo>
                  <a:cubicBezTo>
                    <a:pt x="303" y="13"/>
                    <a:pt x="303" y="13"/>
                    <a:pt x="303" y="13"/>
                  </a:cubicBezTo>
                  <a:cubicBezTo>
                    <a:pt x="302" y="13"/>
                    <a:pt x="302" y="13"/>
                    <a:pt x="302" y="13"/>
                  </a:cubicBezTo>
                  <a:cubicBezTo>
                    <a:pt x="302" y="13"/>
                    <a:pt x="302" y="13"/>
                    <a:pt x="302" y="13"/>
                  </a:cubicBezTo>
                  <a:cubicBezTo>
                    <a:pt x="302" y="13"/>
                    <a:pt x="302" y="13"/>
                    <a:pt x="302" y="13"/>
                  </a:cubicBezTo>
                  <a:cubicBezTo>
                    <a:pt x="302" y="13"/>
                    <a:pt x="302" y="13"/>
                    <a:pt x="302" y="13"/>
                  </a:cubicBezTo>
                  <a:cubicBezTo>
                    <a:pt x="303" y="13"/>
                    <a:pt x="303" y="13"/>
                    <a:pt x="303" y="13"/>
                  </a:cubicBezTo>
                  <a:cubicBezTo>
                    <a:pt x="305" y="14"/>
                    <a:pt x="305" y="14"/>
                    <a:pt x="307" y="15"/>
                  </a:cubicBezTo>
                  <a:cubicBezTo>
                    <a:pt x="307" y="14"/>
                    <a:pt x="307" y="14"/>
                    <a:pt x="307" y="14"/>
                  </a:cubicBezTo>
                  <a:cubicBezTo>
                    <a:pt x="308" y="15"/>
                    <a:pt x="308" y="15"/>
                    <a:pt x="308" y="15"/>
                  </a:cubicBezTo>
                  <a:cubicBezTo>
                    <a:pt x="308" y="15"/>
                    <a:pt x="308" y="15"/>
                    <a:pt x="308" y="15"/>
                  </a:cubicBezTo>
                  <a:cubicBezTo>
                    <a:pt x="309" y="15"/>
                    <a:pt x="309" y="15"/>
                    <a:pt x="309" y="15"/>
                  </a:cubicBezTo>
                  <a:cubicBezTo>
                    <a:pt x="309" y="15"/>
                    <a:pt x="309" y="15"/>
                    <a:pt x="309" y="15"/>
                  </a:cubicBezTo>
                  <a:cubicBezTo>
                    <a:pt x="309" y="15"/>
                    <a:pt x="309" y="15"/>
                    <a:pt x="309" y="15"/>
                  </a:cubicBezTo>
                  <a:cubicBezTo>
                    <a:pt x="308" y="15"/>
                    <a:pt x="308" y="15"/>
                    <a:pt x="308" y="15"/>
                  </a:cubicBezTo>
                  <a:cubicBezTo>
                    <a:pt x="308" y="15"/>
                    <a:pt x="308" y="15"/>
                    <a:pt x="308" y="15"/>
                  </a:cubicBezTo>
                  <a:cubicBezTo>
                    <a:pt x="308" y="15"/>
                    <a:pt x="308" y="15"/>
                    <a:pt x="307" y="15"/>
                  </a:cubicBezTo>
                  <a:cubicBezTo>
                    <a:pt x="307" y="15"/>
                    <a:pt x="307" y="15"/>
                    <a:pt x="307" y="15"/>
                  </a:cubicBezTo>
                  <a:cubicBezTo>
                    <a:pt x="307" y="14"/>
                    <a:pt x="307" y="14"/>
                    <a:pt x="306" y="14"/>
                  </a:cubicBezTo>
                  <a:cubicBezTo>
                    <a:pt x="306" y="14"/>
                    <a:pt x="306" y="14"/>
                    <a:pt x="306" y="14"/>
                  </a:cubicBezTo>
                  <a:cubicBezTo>
                    <a:pt x="306" y="14"/>
                    <a:pt x="306" y="14"/>
                    <a:pt x="305" y="14"/>
                  </a:cubicBezTo>
                  <a:cubicBezTo>
                    <a:pt x="305" y="14"/>
                    <a:pt x="305" y="14"/>
                    <a:pt x="305" y="14"/>
                  </a:cubicBezTo>
                  <a:cubicBezTo>
                    <a:pt x="305" y="14"/>
                    <a:pt x="305" y="14"/>
                    <a:pt x="305" y="14"/>
                  </a:cubicBezTo>
                  <a:cubicBezTo>
                    <a:pt x="304" y="14"/>
                    <a:pt x="304" y="14"/>
                    <a:pt x="304" y="14"/>
                  </a:cubicBezTo>
                  <a:cubicBezTo>
                    <a:pt x="304" y="14"/>
                    <a:pt x="304" y="14"/>
                    <a:pt x="303" y="14"/>
                  </a:cubicBezTo>
                  <a:cubicBezTo>
                    <a:pt x="303" y="13"/>
                    <a:pt x="303" y="13"/>
                    <a:pt x="302" y="13"/>
                  </a:cubicBezTo>
                  <a:cubicBezTo>
                    <a:pt x="302" y="13"/>
                    <a:pt x="302" y="13"/>
                    <a:pt x="302" y="13"/>
                  </a:cubicBezTo>
                  <a:cubicBezTo>
                    <a:pt x="302" y="13"/>
                    <a:pt x="302" y="13"/>
                    <a:pt x="302" y="13"/>
                  </a:cubicBezTo>
                  <a:cubicBezTo>
                    <a:pt x="301" y="13"/>
                    <a:pt x="301" y="13"/>
                    <a:pt x="301" y="13"/>
                  </a:cubicBezTo>
                  <a:cubicBezTo>
                    <a:pt x="300" y="13"/>
                    <a:pt x="300" y="13"/>
                    <a:pt x="300" y="13"/>
                  </a:cubicBezTo>
                  <a:cubicBezTo>
                    <a:pt x="300" y="13"/>
                    <a:pt x="300" y="13"/>
                    <a:pt x="300" y="13"/>
                  </a:cubicBezTo>
                  <a:cubicBezTo>
                    <a:pt x="300" y="13"/>
                    <a:pt x="300" y="13"/>
                    <a:pt x="300" y="13"/>
                  </a:cubicBezTo>
                  <a:cubicBezTo>
                    <a:pt x="300" y="13"/>
                    <a:pt x="300" y="13"/>
                    <a:pt x="300" y="13"/>
                  </a:cubicBezTo>
                  <a:cubicBezTo>
                    <a:pt x="300" y="13"/>
                    <a:pt x="300" y="13"/>
                    <a:pt x="300" y="13"/>
                  </a:cubicBezTo>
                  <a:cubicBezTo>
                    <a:pt x="300" y="13"/>
                    <a:pt x="300" y="13"/>
                    <a:pt x="300" y="13"/>
                  </a:cubicBezTo>
                  <a:cubicBezTo>
                    <a:pt x="300" y="13"/>
                    <a:pt x="300" y="13"/>
                    <a:pt x="301" y="13"/>
                  </a:cubicBezTo>
                  <a:cubicBezTo>
                    <a:pt x="300" y="13"/>
                    <a:pt x="300" y="13"/>
                    <a:pt x="300" y="13"/>
                  </a:cubicBezTo>
                  <a:cubicBezTo>
                    <a:pt x="300" y="13"/>
                    <a:pt x="300" y="13"/>
                    <a:pt x="300" y="13"/>
                  </a:cubicBezTo>
                  <a:cubicBezTo>
                    <a:pt x="299" y="13"/>
                    <a:pt x="299" y="13"/>
                    <a:pt x="299" y="13"/>
                  </a:cubicBezTo>
                  <a:cubicBezTo>
                    <a:pt x="299" y="13"/>
                    <a:pt x="299" y="13"/>
                    <a:pt x="298" y="12"/>
                  </a:cubicBezTo>
                  <a:cubicBezTo>
                    <a:pt x="298" y="12"/>
                    <a:pt x="298" y="12"/>
                    <a:pt x="298" y="12"/>
                  </a:cubicBezTo>
                  <a:cubicBezTo>
                    <a:pt x="298" y="12"/>
                    <a:pt x="298" y="12"/>
                    <a:pt x="298" y="12"/>
                  </a:cubicBezTo>
                  <a:cubicBezTo>
                    <a:pt x="298" y="12"/>
                    <a:pt x="298" y="12"/>
                    <a:pt x="298" y="12"/>
                  </a:cubicBezTo>
                  <a:cubicBezTo>
                    <a:pt x="297" y="12"/>
                    <a:pt x="297" y="12"/>
                    <a:pt x="297" y="12"/>
                  </a:cubicBezTo>
                  <a:cubicBezTo>
                    <a:pt x="298" y="12"/>
                    <a:pt x="298" y="12"/>
                    <a:pt x="298" y="12"/>
                  </a:cubicBezTo>
                  <a:cubicBezTo>
                    <a:pt x="299" y="13"/>
                    <a:pt x="299" y="13"/>
                    <a:pt x="299" y="13"/>
                  </a:cubicBezTo>
                  <a:cubicBezTo>
                    <a:pt x="300" y="13"/>
                    <a:pt x="300" y="13"/>
                    <a:pt x="300" y="13"/>
                  </a:cubicBezTo>
                  <a:cubicBezTo>
                    <a:pt x="300" y="13"/>
                    <a:pt x="300" y="13"/>
                    <a:pt x="299" y="13"/>
                  </a:cubicBezTo>
                  <a:cubicBezTo>
                    <a:pt x="299" y="13"/>
                    <a:pt x="299" y="13"/>
                    <a:pt x="299" y="13"/>
                  </a:cubicBezTo>
                  <a:cubicBezTo>
                    <a:pt x="298" y="13"/>
                    <a:pt x="298" y="13"/>
                    <a:pt x="298" y="13"/>
                  </a:cubicBezTo>
                  <a:cubicBezTo>
                    <a:pt x="298" y="13"/>
                    <a:pt x="298" y="13"/>
                    <a:pt x="298" y="13"/>
                  </a:cubicBezTo>
                  <a:cubicBezTo>
                    <a:pt x="299" y="13"/>
                    <a:pt x="299" y="13"/>
                    <a:pt x="299" y="13"/>
                  </a:cubicBezTo>
                  <a:cubicBezTo>
                    <a:pt x="299" y="13"/>
                    <a:pt x="299" y="13"/>
                    <a:pt x="299" y="13"/>
                  </a:cubicBezTo>
                  <a:cubicBezTo>
                    <a:pt x="299" y="13"/>
                    <a:pt x="299" y="13"/>
                    <a:pt x="298" y="13"/>
                  </a:cubicBezTo>
                  <a:cubicBezTo>
                    <a:pt x="298" y="13"/>
                    <a:pt x="298" y="13"/>
                    <a:pt x="297" y="13"/>
                  </a:cubicBezTo>
                  <a:cubicBezTo>
                    <a:pt x="296" y="12"/>
                    <a:pt x="296" y="12"/>
                    <a:pt x="296" y="12"/>
                  </a:cubicBezTo>
                  <a:cubicBezTo>
                    <a:pt x="296" y="12"/>
                    <a:pt x="296" y="12"/>
                    <a:pt x="296" y="12"/>
                  </a:cubicBezTo>
                  <a:cubicBezTo>
                    <a:pt x="295" y="12"/>
                    <a:pt x="295" y="12"/>
                    <a:pt x="295" y="12"/>
                  </a:cubicBezTo>
                  <a:cubicBezTo>
                    <a:pt x="295" y="12"/>
                    <a:pt x="295" y="12"/>
                    <a:pt x="295" y="12"/>
                  </a:cubicBezTo>
                  <a:cubicBezTo>
                    <a:pt x="294" y="11"/>
                    <a:pt x="294" y="11"/>
                    <a:pt x="294" y="11"/>
                  </a:cubicBezTo>
                  <a:cubicBezTo>
                    <a:pt x="293" y="11"/>
                    <a:pt x="293" y="11"/>
                    <a:pt x="293" y="11"/>
                  </a:cubicBezTo>
                  <a:cubicBezTo>
                    <a:pt x="293" y="11"/>
                    <a:pt x="293" y="11"/>
                    <a:pt x="293" y="11"/>
                  </a:cubicBezTo>
                  <a:cubicBezTo>
                    <a:pt x="293" y="11"/>
                    <a:pt x="293" y="11"/>
                    <a:pt x="294" y="11"/>
                  </a:cubicBezTo>
                  <a:cubicBezTo>
                    <a:pt x="294" y="12"/>
                    <a:pt x="294" y="12"/>
                    <a:pt x="295" y="12"/>
                  </a:cubicBezTo>
                  <a:cubicBezTo>
                    <a:pt x="295" y="12"/>
                    <a:pt x="295" y="12"/>
                    <a:pt x="295" y="12"/>
                  </a:cubicBezTo>
                  <a:cubicBezTo>
                    <a:pt x="295" y="12"/>
                    <a:pt x="295" y="12"/>
                    <a:pt x="295" y="12"/>
                  </a:cubicBezTo>
                  <a:cubicBezTo>
                    <a:pt x="295" y="12"/>
                    <a:pt x="295" y="12"/>
                    <a:pt x="295" y="12"/>
                  </a:cubicBezTo>
                  <a:cubicBezTo>
                    <a:pt x="294" y="12"/>
                    <a:pt x="294" y="12"/>
                    <a:pt x="294" y="12"/>
                  </a:cubicBezTo>
                  <a:cubicBezTo>
                    <a:pt x="294" y="12"/>
                    <a:pt x="294" y="12"/>
                    <a:pt x="294" y="12"/>
                  </a:cubicBezTo>
                  <a:cubicBezTo>
                    <a:pt x="294" y="12"/>
                    <a:pt x="294" y="12"/>
                    <a:pt x="294" y="12"/>
                  </a:cubicBezTo>
                  <a:cubicBezTo>
                    <a:pt x="294" y="12"/>
                    <a:pt x="294" y="12"/>
                    <a:pt x="294" y="12"/>
                  </a:cubicBezTo>
                  <a:cubicBezTo>
                    <a:pt x="294" y="12"/>
                    <a:pt x="294" y="12"/>
                    <a:pt x="293" y="12"/>
                  </a:cubicBezTo>
                  <a:cubicBezTo>
                    <a:pt x="293" y="12"/>
                    <a:pt x="293" y="12"/>
                    <a:pt x="293" y="12"/>
                  </a:cubicBezTo>
                  <a:cubicBezTo>
                    <a:pt x="293" y="12"/>
                    <a:pt x="293" y="12"/>
                    <a:pt x="293" y="12"/>
                  </a:cubicBezTo>
                  <a:cubicBezTo>
                    <a:pt x="292" y="11"/>
                    <a:pt x="292" y="11"/>
                    <a:pt x="292" y="11"/>
                  </a:cubicBezTo>
                  <a:cubicBezTo>
                    <a:pt x="292" y="11"/>
                    <a:pt x="292" y="11"/>
                    <a:pt x="292" y="11"/>
                  </a:cubicBezTo>
                  <a:cubicBezTo>
                    <a:pt x="291" y="11"/>
                    <a:pt x="291" y="11"/>
                    <a:pt x="291" y="11"/>
                  </a:cubicBezTo>
                  <a:cubicBezTo>
                    <a:pt x="291" y="11"/>
                    <a:pt x="291" y="11"/>
                    <a:pt x="291" y="11"/>
                  </a:cubicBezTo>
                  <a:cubicBezTo>
                    <a:pt x="291" y="11"/>
                    <a:pt x="291" y="11"/>
                    <a:pt x="291" y="11"/>
                  </a:cubicBezTo>
                  <a:cubicBezTo>
                    <a:pt x="290" y="11"/>
                    <a:pt x="290" y="11"/>
                    <a:pt x="290" y="11"/>
                  </a:cubicBezTo>
                  <a:cubicBezTo>
                    <a:pt x="289" y="10"/>
                    <a:pt x="289" y="10"/>
                    <a:pt x="289" y="10"/>
                  </a:cubicBezTo>
                  <a:cubicBezTo>
                    <a:pt x="289" y="10"/>
                    <a:pt x="289" y="10"/>
                    <a:pt x="289" y="10"/>
                  </a:cubicBezTo>
                  <a:cubicBezTo>
                    <a:pt x="290" y="11"/>
                    <a:pt x="290" y="11"/>
                    <a:pt x="290" y="11"/>
                  </a:cubicBezTo>
                  <a:cubicBezTo>
                    <a:pt x="290" y="11"/>
                    <a:pt x="290" y="11"/>
                    <a:pt x="290" y="11"/>
                  </a:cubicBezTo>
                  <a:cubicBezTo>
                    <a:pt x="291" y="11"/>
                    <a:pt x="291" y="11"/>
                    <a:pt x="291" y="11"/>
                  </a:cubicBezTo>
                  <a:cubicBezTo>
                    <a:pt x="291" y="11"/>
                    <a:pt x="291" y="11"/>
                    <a:pt x="291" y="11"/>
                  </a:cubicBezTo>
                  <a:cubicBezTo>
                    <a:pt x="289" y="11"/>
                    <a:pt x="289" y="11"/>
                    <a:pt x="289" y="11"/>
                  </a:cubicBezTo>
                  <a:cubicBezTo>
                    <a:pt x="289" y="11"/>
                    <a:pt x="289" y="11"/>
                    <a:pt x="289" y="11"/>
                  </a:cubicBezTo>
                  <a:cubicBezTo>
                    <a:pt x="289" y="10"/>
                    <a:pt x="289" y="10"/>
                    <a:pt x="289" y="10"/>
                  </a:cubicBezTo>
                  <a:cubicBezTo>
                    <a:pt x="289" y="10"/>
                    <a:pt x="289" y="10"/>
                    <a:pt x="289" y="11"/>
                  </a:cubicBezTo>
                  <a:cubicBezTo>
                    <a:pt x="289" y="11"/>
                    <a:pt x="289" y="11"/>
                    <a:pt x="289" y="11"/>
                  </a:cubicBezTo>
                  <a:cubicBezTo>
                    <a:pt x="289" y="10"/>
                    <a:pt x="289" y="10"/>
                    <a:pt x="288" y="10"/>
                  </a:cubicBezTo>
                  <a:cubicBezTo>
                    <a:pt x="288" y="10"/>
                    <a:pt x="288" y="10"/>
                    <a:pt x="288" y="10"/>
                  </a:cubicBezTo>
                  <a:cubicBezTo>
                    <a:pt x="288" y="10"/>
                    <a:pt x="288" y="10"/>
                    <a:pt x="288" y="10"/>
                  </a:cubicBezTo>
                  <a:cubicBezTo>
                    <a:pt x="288" y="10"/>
                    <a:pt x="288" y="10"/>
                    <a:pt x="288" y="11"/>
                  </a:cubicBezTo>
                  <a:cubicBezTo>
                    <a:pt x="288" y="11"/>
                    <a:pt x="288" y="11"/>
                    <a:pt x="289" y="11"/>
                  </a:cubicBezTo>
                  <a:cubicBezTo>
                    <a:pt x="289" y="11"/>
                    <a:pt x="289" y="11"/>
                    <a:pt x="289" y="11"/>
                  </a:cubicBezTo>
                  <a:cubicBezTo>
                    <a:pt x="290" y="11"/>
                    <a:pt x="290" y="11"/>
                    <a:pt x="290" y="11"/>
                  </a:cubicBezTo>
                  <a:cubicBezTo>
                    <a:pt x="290" y="11"/>
                    <a:pt x="290" y="11"/>
                    <a:pt x="290" y="11"/>
                  </a:cubicBezTo>
                  <a:cubicBezTo>
                    <a:pt x="291" y="11"/>
                    <a:pt x="291" y="11"/>
                    <a:pt x="291" y="11"/>
                  </a:cubicBezTo>
                  <a:cubicBezTo>
                    <a:pt x="291" y="11"/>
                    <a:pt x="291" y="11"/>
                    <a:pt x="292" y="12"/>
                  </a:cubicBezTo>
                  <a:cubicBezTo>
                    <a:pt x="292" y="12"/>
                    <a:pt x="292" y="12"/>
                    <a:pt x="293" y="12"/>
                  </a:cubicBezTo>
                  <a:cubicBezTo>
                    <a:pt x="293" y="12"/>
                    <a:pt x="293" y="12"/>
                    <a:pt x="293" y="12"/>
                  </a:cubicBezTo>
                  <a:cubicBezTo>
                    <a:pt x="293" y="12"/>
                    <a:pt x="293" y="12"/>
                    <a:pt x="293" y="12"/>
                  </a:cubicBezTo>
                  <a:cubicBezTo>
                    <a:pt x="293" y="12"/>
                    <a:pt x="293" y="12"/>
                    <a:pt x="293" y="12"/>
                  </a:cubicBezTo>
                  <a:cubicBezTo>
                    <a:pt x="293" y="12"/>
                    <a:pt x="293" y="12"/>
                    <a:pt x="293" y="13"/>
                  </a:cubicBezTo>
                  <a:cubicBezTo>
                    <a:pt x="293" y="13"/>
                    <a:pt x="293" y="13"/>
                    <a:pt x="293" y="13"/>
                  </a:cubicBezTo>
                  <a:cubicBezTo>
                    <a:pt x="292" y="12"/>
                    <a:pt x="292" y="12"/>
                    <a:pt x="292" y="12"/>
                  </a:cubicBezTo>
                  <a:cubicBezTo>
                    <a:pt x="292" y="12"/>
                    <a:pt x="292" y="12"/>
                    <a:pt x="292" y="12"/>
                  </a:cubicBezTo>
                  <a:cubicBezTo>
                    <a:pt x="291" y="12"/>
                    <a:pt x="291" y="12"/>
                    <a:pt x="291" y="12"/>
                  </a:cubicBezTo>
                  <a:cubicBezTo>
                    <a:pt x="291" y="12"/>
                    <a:pt x="291" y="12"/>
                    <a:pt x="291" y="12"/>
                  </a:cubicBezTo>
                  <a:cubicBezTo>
                    <a:pt x="291" y="11"/>
                    <a:pt x="291" y="11"/>
                    <a:pt x="290" y="11"/>
                  </a:cubicBezTo>
                  <a:cubicBezTo>
                    <a:pt x="290" y="11"/>
                    <a:pt x="290" y="11"/>
                    <a:pt x="289" y="11"/>
                  </a:cubicBezTo>
                  <a:cubicBezTo>
                    <a:pt x="288" y="11"/>
                    <a:pt x="288" y="11"/>
                    <a:pt x="288" y="11"/>
                  </a:cubicBezTo>
                  <a:cubicBezTo>
                    <a:pt x="288" y="11"/>
                    <a:pt x="288" y="11"/>
                    <a:pt x="288" y="11"/>
                  </a:cubicBezTo>
                  <a:cubicBezTo>
                    <a:pt x="288" y="11"/>
                    <a:pt x="288" y="11"/>
                    <a:pt x="288" y="11"/>
                  </a:cubicBezTo>
                  <a:cubicBezTo>
                    <a:pt x="288" y="11"/>
                    <a:pt x="288" y="11"/>
                    <a:pt x="289" y="11"/>
                  </a:cubicBezTo>
                  <a:cubicBezTo>
                    <a:pt x="290" y="11"/>
                    <a:pt x="290" y="11"/>
                    <a:pt x="290" y="11"/>
                  </a:cubicBezTo>
                  <a:cubicBezTo>
                    <a:pt x="290" y="12"/>
                    <a:pt x="290" y="12"/>
                    <a:pt x="290" y="12"/>
                  </a:cubicBezTo>
                  <a:cubicBezTo>
                    <a:pt x="290" y="11"/>
                    <a:pt x="290" y="11"/>
                    <a:pt x="289" y="11"/>
                  </a:cubicBezTo>
                  <a:cubicBezTo>
                    <a:pt x="289" y="11"/>
                    <a:pt x="289" y="11"/>
                    <a:pt x="289" y="11"/>
                  </a:cubicBezTo>
                  <a:cubicBezTo>
                    <a:pt x="288" y="11"/>
                    <a:pt x="288" y="11"/>
                    <a:pt x="288" y="11"/>
                  </a:cubicBezTo>
                  <a:cubicBezTo>
                    <a:pt x="288" y="11"/>
                    <a:pt x="288" y="11"/>
                    <a:pt x="288" y="11"/>
                  </a:cubicBezTo>
                  <a:cubicBezTo>
                    <a:pt x="287" y="11"/>
                    <a:pt x="287" y="11"/>
                    <a:pt x="286" y="10"/>
                  </a:cubicBezTo>
                  <a:cubicBezTo>
                    <a:pt x="287" y="11"/>
                    <a:pt x="287" y="11"/>
                    <a:pt x="288" y="11"/>
                  </a:cubicBezTo>
                  <a:cubicBezTo>
                    <a:pt x="288" y="11"/>
                    <a:pt x="288" y="11"/>
                    <a:pt x="288" y="11"/>
                  </a:cubicBezTo>
                  <a:cubicBezTo>
                    <a:pt x="288" y="11"/>
                    <a:pt x="288" y="11"/>
                    <a:pt x="288" y="11"/>
                  </a:cubicBezTo>
                  <a:cubicBezTo>
                    <a:pt x="288" y="11"/>
                    <a:pt x="288" y="11"/>
                    <a:pt x="289" y="11"/>
                  </a:cubicBezTo>
                  <a:cubicBezTo>
                    <a:pt x="289" y="11"/>
                    <a:pt x="289" y="11"/>
                    <a:pt x="289" y="11"/>
                  </a:cubicBezTo>
                  <a:cubicBezTo>
                    <a:pt x="289" y="11"/>
                    <a:pt x="289" y="11"/>
                    <a:pt x="289" y="11"/>
                  </a:cubicBezTo>
                  <a:cubicBezTo>
                    <a:pt x="289" y="11"/>
                    <a:pt x="289" y="11"/>
                    <a:pt x="290" y="11"/>
                  </a:cubicBezTo>
                  <a:cubicBezTo>
                    <a:pt x="290" y="12"/>
                    <a:pt x="290" y="12"/>
                    <a:pt x="290" y="12"/>
                  </a:cubicBezTo>
                  <a:cubicBezTo>
                    <a:pt x="290" y="12"/>
                    <a:pt x="290" y="12"/>
                    <a:pt x="291" y="12"/>
                  </a:cubicBezTo>
                  <a:cubicBezTo>
                    <a:pt x="290" y="12"/>
                    <a:pt x="290" y="12"/>
                    <a:pt x="290" y="12"/>
                  </a:cubicBezTo>
                  <a:cubicBezTo>
                    <a:pt x="290" y="12"/>
                    <a:pt x="290" y="12"/>
                    <a:pt x="291" y="12"/>
                  </a:cubicBezTo>
                  <a:cubicBezTo>
                    <a:pt x="291" y="12"/>
                    <a:pt x="291" y="12"/>
                    <a:pt x="292" y="13"/>
                  </a:cubicBezTo>
                  <a:cubicBezTo>
                    <a:pt x="292" y="13"/>
                    <a:pt x="292" y="13"/>
                    <a:pt x="292" y="13"/>
                  </a:cubicBezTo>
                  <a:cubicBezTo>
                    <a:pt x="292" y="13"/>
                    <a:pt x="292" y="13"/>
                    <a:pt x="292" y="13"/>
                  </a:cubicBezTo>
                  <a:cubicBezTo>
                    <a:pt x="292" y="13"/>
                    <a:pt x="292" y="13"/>
                    <a:pt x="292" y="13"/>
                  </a:cubicBezTo>
                  <a:cubicBezTo>
                    <a:pt x="291" y="13"/>
                    <a:pt x="291" y="13"/>
                    <a:pt x="291" y="13"/>
                  </a:cubicBezTo>
                  <a:cubicBezTo>
                    <a:pt x="291" y="13"/>
                    <a:pt x="291" y="13"/>
                    <a:pt x="291" y="13"/>
                  </a:cubicBezTo>
                  <a:cubicBezTo>
                    <a:pt x="291" y="13"/>
                    <a:pt x="291" y="13"/>
                    <a:pt x="291" y="13"/>
                  </a:cubicBezTo>
                  <a:cubicBezTo>
                    <a:pt x="290" y="13"/>
                    <a:pt x="290" y="13"/>
                    <a:pt x="290" y="13"/>
                  </a:cubicBezTo>
                  <a:cubicBezTo>
                    <a:pt x="290" y="13"/>
                    <a:pt x="290" y="13"/>
                    <a:pt x="290" y="13"/>
                  </a:cubicBezTo>
                  <a:cubicBezTo>
                    <a:pt x="289" y="12"/>
                    <a:pt x="289" y="12"/>
                    <a:pt x="289" y="12"/>
                  </a:cubicBezTo>
                  <a:cubicBezTo>
                    <a:pt x="289" y="12"/>
                    <a:pt x="289" y="12"/>
                    <a:pt x="289" y="12"/>
                  </a:cubicBezTo>
                  <a:cubicBezTo>
                    <a:pt x="289" y="12"/>
                    <a:pt x="289" y="12"/>
                    <a:pt x="289" y="12"/>
                  </a:cubicBezTo>
                  <a:cubicBezTo>
                    <a:pt x="289" y="13"/>
                    <a:pt x="289" y="13"/>
                    <a:pt x="289" y="13"/>
                  </a:cubicBezTo>
                  <a:cubicBezTo>
                    <a:pt x="290" y="13"/>
                    <a:pt x="290" y="13"/>
                    <a:pt x="290" y="13"/>
                  </a:cubicBezTo>
                  <a:cubicBezTo>
                    <a:pt x="291" y="13"/>
                    <a:pt x="291" y="13"/>
                    <a:pt x="291" y="13"/>
                  </a:cubicBezTo>
                  <a:cubicBezTo>
                    <a:pt x="290" y="13"/>
                    <a:pt x="290" y="13"/>
                    <a:pt x="290" y="13"/>
                  </a:cubicBezTo>
                  <a:cubicBezTo>
                    <a:pt x="290" y="13"/>
                    <a:pt x="290" y="13"/>
                    <a:pt x="290" y="13"/>
                  </a:cubicBezTo>
                  <a:cubicBezTo>
                    <a:pt x="289" y="13"/>
                    <a:pt x="289" y="13"/>
                    <a:pt x="288" y="13"/>
                  </a:cubicBezTo>
                  <a:cubicBezTo>
                    <a:pt x="288" y="13"/>
                    <a:pt x="288" y="13"/>
                    <a:pt x="288" y="13"/>
                  </a:cubicBezTo>
                  <a:cubicBezTo>
                    <a:pt x="288" y="13"/>
                    <a:pt x="288" y="13"/>
                    <a:pt x="288" y="13"/>
                  </a:cubicBezTo>
                  <a:cubicBezTo>
                    <a:pt x="287" y="13"/>
                    <a:pt x="287" y="13"/>
                    <a:pt x="287" y="13"/>
                  </a:cubicBezTo>
                  <a:cubicBezTo>
                    <a:pt x="287" y="13"/>
                    <a:pt x="287" y="13"/>
                    <a:pt x="287" y="13"/>
                  </a:cubicBezTo>
                  <a:cubicBezTo>
                    <a:pt x="288" y="13"/>
                    <a:pt x="288" y="13"/>
                    <a:pt x="289" y="13"/>
                  </a:cubicBezTo>
                  <a:cubicBezTo>
                    <a:pt x="290" y="14"/>
                    <a:pt x="290" y="14"/>
                    <a:pt x="290" y="14"/>
                  </a:cubicBezTo>
                  <a:cubicBezTo>
                    <a:pt x="289" y="14"/>
                    <a:pt x="289" y="14"/>
                    <a:pt x="289" y="14"/>
                  </a:cubicBezTo>
                  <a:cubicBezTo>
                    <a:pt x="289" y="14"/>
                    <a:pt x="289" y="14"/>
                    <a:pt x="288" y="14"/>
                  </a:cubicBezTo>
                  <a:cubicBezTo>
                    <a:pt x="288" y="13"/>
                    <a:pt x="288" y="13"/>
                    <a:pt x="288" y="13"/>
                  </a:cubicBezTo>
                  <a:cubicBezTo>
                    <a:pt x="288" y="13"/>
                    <a:pt x="288" y="13"/>
                    <a:pt x="287" y="13"/>
                  </a:cubicBezTo>
                  <a:cubicBezTo>
                    <a:pt x="287" y="13"/>
                    <a:pt x="287" y="13"/>
                    <a:pt x="287" y="13"/>
                  </a:cubicBezTo>
                  <a:cubicBezTo>
                    <a:pt x="286" y="13"/>
                    <a:pt x="286" y="13"/>
                    <a:pt x="286" y="13"/>
                  </a:cubicBezTo>
                  <a:cubicBezTo>
                    <a:pt x="285" y="13"/>
                    <a:pt x="285" y="13"/>
                    <a:pt x="285" y="13"/>
                  </a:cubicBezTo>
                  <a:cubicBezTo>
                    <a:pt x="285" y="13"/>
                    <a:pt x="285" y="13"/>
                    <a:pt x="284" y="13"/>
                  </a:cubicBezTo>
                  <a:cubicBezTo>
                    <a:pt x="284" y="13"/>
                    <a:pt x="284" y="13"/>
                    <a:pt x="284" y="13"/>
                  </a:cubicBezTo>
                  <a:cubicBezTo>
                    <a:pt x="284" y="13"/>
                    <a:pt x="284" y="13"/>
                    <a:pt x="285" y="13"/>
                  </a:cubicBezTo>
                  <a:cubicBezTo>
                    <a:pt x="285" y="13"/>
                    <a:pt x="285" y="13"/>
                    <a:pt x="285" y="13"/>
                  </a:cubicBezTo>
                  <a:cubicBezTo>
                    <a:pt x="285" y="13"/>
                    <a:pt x="285" y="13"/>
                    <a:pt x="284" y="13"/>
                  </a:cubicBezTo>
                  <a:cubicBezTo>
                    <a:pt x="284" y="14"/>
                    <a:pt x="284" y="14"/>
                    <a:pt x="284" y="14"/>
                  </a:cubicBezTo>
                  <a:cubicBezTo>
                    <a:pt x="284" y="14"/>
                    <a:pt x="284" y="14"/>
                    <a:pt x="284" y="14"/>
                  </a:cubicBezTo>
                  <a:cubicBezTo>
                    <a:pt x="284" y="14"/>
                    <a:pt x="284" y="14"/>
                    <a:pt x="284" y="14"/>
                  </a:cubicBezTo>
                  <a:cubicBezTo>
                    <a:pt x="283" y="14"/>
                    <a:pt x="283" y="14"/>
                    <a:pt x="283" y="14"/>
                  </a:cubicBezTo>
                  <a:cubicBezTo>
                    <a:pt x="283" y="14"/>
                    <a:pt x="283" y="14"/>
                    <a:pt x="283" y="14"/>
                  </a:cubicBezTo>
                  <a:cubicBezTo>
                    <a:pt x="283" y="14"/>
                    <a:pt x="283" y="14"/>
                    <a:pt x="283" y="14"/>
                  </a:cubicBezTo>
                  <a:cubicBezTo>
                    <a:pt x="282" y="14"/>
                    <a:pt x="282" y="14"/>
                    <a:pt x="282" y="14"/>
                  </a:cubicBezTo>
                  <a:cubicBezTo>
                    <a:pt x="282" y="14"/>
                    <a:pt x="282" y="14"/>
                    <a:pt x="282" y="14"/>
                  </a:cubicBezTo>
                  <a:cubicBezTo>
                    <a:pt x="281" y="14"/>
                    <a:pt x="281" y="14"/>
                    <a:pt x="280" y="13"/>
                  </a:cubicBezTo>
                  <a:cubicBezTo>
                    <a:pt x="280" y="13"/>
                    <a:pt x="280" y="13"/>
                    <a:pt x="279" y="13"/>
                  </a:cubicBezTo>
                  <a:cubicBezTo>
                    <a:pt x="278" y="13"/>
                    <a:pt x="278" y="13"/>
                    <a:pt x="278" y="12"/>
                  </a:cubicBezTo>
                  <a:cubicBezTo>
                    <a:pt x="277" y="12"/>
                    <a:pt x="277" y="12"/>
                    <a:pt x="277" y="12"/>
                  </a:cubicBezTo>
                  <a:cubicBezTo>
                    <a:pt x="278" y="12"/>
                    <a:pt x="278" y="12"/>
                    <a:pt x="278" y="12"/>
                  </a:cubicBezTo>
                  <a:cubicBezTo>
                    <a:pt x="278" y="12"/>
                    <a:pt x="278" y="12"/>
                    <a:pt x="277" y="12"/>
                  </a:cubicBezTo>
                  <a:cubicBezTo>
                    <a:pt x="277" y="12"/>
                    <a:pt x="277" y="12"/>
                    <a:pt x="277" y="11"/>
                  </a:cubicBezTo>
                  <a:cubicBezTo>
                    <a:pt x="277" y="12"/>
                    <a:pt x="277" y="12"/>
                    <a:pt x="277" y="12"/>
                  </a:cubicBezTo>
                  <a:cubicBezTo>
                    <a:pt x="277" y="12"/>
                    <a:pt x="277" y="12"/>
                    <a:pt x="277" y="12"/>
                  </a:cubicBezTo>
                  <a:cubicBezTo>
                    <a:pt x="277" y="12"/>
                    <a:pt x="277" y="12"/>
                    <a:pt x="277" y="12"/>
                  </a:cubicBezTo>
                  <a:cubicBezTo>
                    <a:pt x="277" y="12"/>
                    <a:pt x="277" y="12"/>
                    <a:pt x="277" y="12"/>
                  </a:cubicBezTo>
                  <a:cubicBezTo>
                    <a:pt x="277" y="12"/>
                    <a:pt x="277" y="12"/>
                    <a:pt x="277" y="12"/>
                  </a:cubicBezTo>
                  <a:cubicBezTo>
                    <a:pt x="276" y="12"/>
                    <a:pt x="276" y="12"/>
                    <a:pt x="276" y="12"/>
                  </a:cubicBezTo>
                  <a:cubicBezTo>
                    <a:pt x="276" y="12"/>
                    <a:pt x="276" y="12"/>
                    <a:pt x="276" y="13"/>
                  </a:cubicBezTo>
                  <a:cubicBezTo>
                    <a:pt x="276" y="13"/>
                    <a:pt x="276" y="13"/>
                    <a:pt x="276" y="13"/>
                  </a:cubicBezTo>
                  <a:cubicBezTo>
                    <a:pt x="276" y="13"/>
                    <a:pt x="276" y="13"/>
                    <a:pt x="277" y="13"/>
                  </a:cubicBezTo>
                  <a:cubicBezTo>
                    <a:pt x="277" y="13"/>
                    <a:pt x="277" y="13"/>
                    <a:pt x="277" y="13"/>
                  </a:cubicBezTo>
                  <a:cubicBezTo>
                    <a:pt x="277" y="13"/>
                    <a:pt x="277" y="13"/>
                    <a:pt x="277" y="13"/>
                  </a:cubicBezTo>
                  <a:cubicBezTo>
                    <a:pt x="278" y="13"/>
                    <a:pt x="278" y="13"/>
                    <a:pt x="278" y="13"/>
                  </a:cubicBezTo>
                  <a:cubicBezTo>
                    <a:pt x="278" y="13"/>
                    <a:pt x="278" y="13"/>
                    <a:pt x="279" y="13"/>
                  </a:cubicBezTo>
                  <a:cubicBezTo>
                    <a:pt x="279" y="13"/>
                    <a:pt x="279" y="13"/>
                    <a:pt x="279" y="13"/>
                  </a:cubicBezTo>
                  <a:cubicBezTo>
                    <a:pt x="279" y="13"/>
                    <a:pt x="279" y="13"/>
                    <a:pt x="279" y="13"/>
                  </a:cubicBezTo>
                  <a:cubicBezTo>
                    <a:pt x="280" y="13"/>
                    <a:pt x="280" y="13"/>
                    <a:pt x="281" y="13"/>
                  </a:cubicBezTo>
                  <a:cubicBezTo>
                    <a:pt x="281" y="14"/>
                    <a:pt x="281" y="14"/>
                    <a:pt x="281" y="14"/>
                  </a:cubicBezTo>
                  <a:cubicBezTo>
                    <a:pt x="281" y="14"/>
                    <a:pt x="281" y="14"/>
                    <a:pt x="281" y="14"/>
                  </a:cubicBezTo>
                  <a:cubicBezTo>
                    <a:pt x="281" y="14"/>
                    <a:pt x="281" y="14"/>
                    <a:pt x="280" y="14"/>
                  </a:cubicBezTo>
                  <a:cubicBezTo>
                    <a:pt x="280" y="14"/>
                    <a:pt x="280" y="14"/>
                    <a:pt x="280" y="14"/>
                  </a:cubicBezTo>
                  <a:cubicBezTo>
                    <a:pt x="281" y="14"/>
                    <a:pt x="281" y="14"/>
                    <a:pt x="281" y="15"/>
                  </a:cubicBezTo>
                  <a:cubicBezTo>
                    <a:pt x="281" y="15"/>
                    <a:pt x="281" y="15"/>
                    <a:pt x="281" y="15"/>
                  </a:cubicBezTo>
                  <a:cubicBezTo>
                    <a:pt x="281" y="15"/>
                    <a:pt x="281" y="15"/>
                    <a:pt x="281" y="15"/>
                  </a:cubicBezTo>
                  <a:cubicBezTo>
                    <a:pt x="281" y="15"/>
                    <a:pt x="281" y="15"/>
                    <a:pt x="282" y="15"/>
                  </a:cubicBezTo>
                  <a:cubicBezTo>
                    <a:pt x="282" y="15"/>
                    <a:pt x="282" y="15"/>
                    <a:pt x="283" y="15"/>
                  </a:cubicBezTo>
                  <a:cubicBezTo>
                    <a:pt x="283" y="15"/>
                    <a:pt x="283" y="15"/>
                    <a:pt x="283" y="15"/>
                  </a:cubicBezTo>
                  <a:cubicBezTo>
                    <a:pt x="283" y="15"/>
                    <a:pt x="283" y="15"/>
                    <a:pt x="283" y="15"/>
                  </a:cubicBezTo>
                  <a:cubicBezTo>
                    <a:pt x="283" y="16"/>
                    <a:pt x="283" y="16"/>
                    <a:pt x="282" y="16"/>
                  </a:cubicBezTo>
                  <a:cubicBezTo>
                    <a:pt x="282" y="16"/>
                    <a:pt x="282" y="16"/>
                    <a:pt x="282" y="16"/>
                  </a:cubicBezTo>
                  <a:cubicBezTo>
                    <a:pt x="282" y="16"/>
                    <a:pt x="282" y="16"/>
                    <a:pt x="281" y="16"/>
                  </a:cubicBezTo>
                  <a:cubicBezTo>
                    <a:pt x="281" y="16"/>
                    <a:pt x="281" y="16"/>
                    <a:pt x="281" y="16"/>
                  </a:cubicBezTo>
                  <a:cubicBezTo>
                    <a:pt x="281" y="16"/>
                    <a:pt x="281" y="16"/>
                    <a:pt x="281" y="16"/>
                  </a:cubicBezTo>
                  <a:cubicBezTo>
                    <a:pt x="281" y="16"/>
                    <a:pt x="281" y="16"/>
                    <a:pt x="281" y="16"/>
                  </a:cubicBezTo>
                  <a:cubicBezTo>
                    <a:pt x="281" y="16"/>
                    <a:pt x="281" y="16"/>
                    <a:pt x="281" y="16"/>
                  </a:cubicBezTo>
                  <a:cubicBezTo>
                    <a:pt x="281" y="16"/>
                    <a:pt x="281" y="16"/>
                    <a:pt x="281" y="16"/>
                  </a:cubicBezTo>
                  <a:cubicBezTo>
                    <a:pt x="280" y="16"/>
                    <a:pt x="280" y="16"/>
                    <a:pt x="280" y="16"/>
                  </a:cubicBezTo>
                  <a:cubicBezTo>
                    <a:pt x="280" y="16"/>
                    <a:pt x="280" y="16"/>
                    <a:pt x="280" y="16"/>
                  </a:cubicBezTo>
                  <a:cubicBezTo>
                    <a:pt x="280" y="16"/>
                    <a:pt x="280" y="16"/>
                    <a:pt x="280" y="16"/>
                  </a:cubicBezTo>
                  <a:cubicBezTo>
                    <a:pt x="279" y="16"/>
                    <a:pt x="279" y="16"/>
                    <a:pt x="279" y="16"/>
                  </a:cubicBezTo>
                  <a:cubicBezTo>
                    <a:pt x="279" y="16"/>
                    <a:pt x="279" y="16"/>
                    <a:pt x="279" y="16"/>
                  </a:cubicBezTo>
                  <a:cubicBezTo>
                    <a:pt x="279" y="16"/>
                    <a:pt x="279" y="16"/>
                    <a:pt x="279" y="16"/>
                  </a:cubicBezTo>
                  <a:cubicBezTo>
                    <a:pt x="278" y="16"/>
                    <a:pt x="278" y="16"/>
                    <a:pt x="278" y="16"/>
                  </a:cubicBezTo>
                  <a:cubicBezTo>
                    <a:pt x="278" y="16"/>
                    <a:pt x="278" y="16"/>
                    <a:pt x="278" y="16"/>
                  </a:cubicBezTo>
                  <a:cubicBezTo>
                    <a:pt x="277" y="16"/>
                    <a:pt x="277" y="16"/>
                    <a:pt x="277" y="16"/>
                  </a:cubicBezTo>
                  <a:cubicBezTo>
                    <a:pt x="277" y="16"/>
                    <a:pt x="277" y="16"/>
                    <a:pt x="276" y="16"/>
                  </a:cubicBezTo>
                  <a:cubicBezTo>
                    <a:pt x="276" y="16"/>
                    <a:pt x="276" y="16"/>
                    <a:pt x="276" y="16"/>
                  </a:cubicBezTo>
                  <a:cubicBezTo>
                    <a:pt x="276" y="16"/>
                    <a:pt x="276" y="16"/>
                    <a:pt x="276" y="16"/>
                  </a:cubicBezTo>
                  <a:cubicBezTo>
                    <a:pt x="276" y="15"/>
                    <a:pt x="276" y="15"/>
                    <a:pt x="276" y="15"/>
                  </a:cubicBezTo>
                  <a:cubicBezTo>
                    <a:pt x="276" y="15"/>
                    <a:pt x="276" y="15"/>
                    <a:pt x="277" y="15"/>
                  </a:cubicBezTo>
                  <a:cubicBezTo>
                    <a:pt x="277" y="15"/>
                    <a:pt x="277" y="15"/>
                    <a:pt x="277" y="15"/>
                  </a:cubicBezTo>
                  <a:cubicBezTo>
                    <a:pt x="276" y="15"/>
                    <a:pt x="276" y="15"/>
                    <a:pt x="276" y="15"/>
                  </a:cubicBezTo>
                  <a:cubicBezTo>
                    <a:pt x="276" y="15"/>
                    <a:pt x="276" y="15"/>
                    <a:pt x="275" y="15"/>
                  </a:cubicBezTo>
                  <a:cubicBezTo>
                    <a:pt x="275" y="14"/>
                    <a:pt x="275" y="14"/>
                    <a:pt x="274" y="14"/>
                  </a:cubicBezTo>
                  <a:cubicBezTo>
                    <a:pt x="274" y="14"/>
                    <a:pt x="274" y="14"/>
                    <a:pt x="274" y="14"/>
                  </a:cubicBezTo>
                  <a:cubicBezTo>
                    <a:pt x="275" y="14"/>
                    <a:pt x="275" y="14"/>
                    <a:pt x="275" y="14"/>
                  </a:cubicBezTo>
                  <a:cubicBezTo>
                    <a:pt x="275" y="14"/>
                    <a:pt x="275" y="14"/>
                    <a:pt x="274" y="14"/>
                  </a:cubicBezTo>
                  <a:cubicBezTo>
                    <a:pt x="274" y="14"/>
                    <a:pt x="274" y="14"/>
                    <a:pt x="274" y="13"/>
                  </a:cubicBezTo>
                  <a:cubicBezTo>
                    <a:pt x="274" y="13"/>
                    <a:pt x="274" y="13"/>
                    <a:pt x="274" y="13"/>
                  </a:cubicBezTo>
                  <a:cubicBezTo>
                    <a:pt x="274" y="13"/>
                    <a:pt x="274" y="13"/>
                    <a:pt x="274" y="13"/>
                  </a:cubicBezTo>
                  <a:cubicBezTo>
                    <a:pt x="274" y="13"/>
                    <a:pt x="274" y="13"/>
                    <a:pt x="274" y="13"/>
                  </a:cubicBezTo>
                  <a:cubicBezTo>
                    <a:pt x="274" y="13"/>
                    <a:pt x="274" y="13"/>
                    <a:pt x="274" y="14"/>
                  </a:cubicBezTo>
                  <a:cubicBezTo>
                    <a:pt x="274" y="14"/>
                    <a:pt x="274" y="14"/>
                    <a:pt x="274" y="14"/>
                  </a:cubicBezTo>
                  <a:cubicBezTo>
                    <a:pt x="274" y="14"/>
                    <a:pt x="274" y="14"/>
                    <a:pt x="274" y="14"/>
                  </a:cubicBezTo>
                  <a:cubicBezTo>
                    <a:pt x="274" y="14"/>
                    <a:pt x="274" y="14"/>
                    <a:pt x="274" y="14"/>
                  </a:cubicBezTo>
                  <a:cubicBezTo>
                    <a:pt x="274" y="14"/>
                    <a:pt x="274" y="14"/>
                    <a:pt x="273" y="14"/>
                  </a:cubicBezTo>
                  <a:cubicBezTo>
                    <a:pt x="273" y="14"/>
                    <a:pt x="273" y="14"/>
                    <a:pt x="273" y="14"/>
                  </a:cubicBezTo>
                  <a:cubicBezTo>
                    <a:pt x="273" y="14"/>
                    <a:pt x="273" y="14"/>
                    <a:pt x="273" y="14"/>
                  </a:cubicBezTo>
                  <a:cubicBezTo>
                    <a:pt x="273" y="14"/>
                    <a:pt x="273" y="14"/>
                    <a:pt x="272" y="14"/>
                  </a:cubicBezTo>
                  <a:cubicBezTo>
                    <a:pt x="272" y="14"/>
                    <a:pt x="272" y="14"/>
                    <a:pt x="273" y="14"/>
                  </a:cubicBezTo>
                  <a:cubicBezTo>
                    <a:pt x="273" y="14"/>
                    <a:pt x="273" y="14"/>
                    <a:pt x="272" y="13"/>
                  </a:cubicBezTo>
                  <a:cubicBezTo>
                    <a:pt x="272" y="13"/>
                    <a:pt x="272" y="13"/>
                    <a:pt x="272" y="13"/>
                  </a:cubicBezTo>
                  <a:cubicBezTo>
                    <a:pt x="272" y="13"/>
                    <a:pt x="272" y="13"/>
                    <a:pt x="273" y="13"/>
                  </a:cubicBezTo>
                  <a:cubicBezTo>
                    <a:pt x="272" y="13"/>
                    <a:pt x="272" y="13"/>
                    <a:pt x="272" y="13"/>
                  </a:cubicBezTo>
                  <a:cubicBezTo>
                    <a:pt x="272" y="13"/>
                    <a:pt x="272" y="13"/>
                    <a:pt x="272" y="13"/>
                  </a:cubicBezTo>
                  <a:cubicBezTo>
                    <a:pt x="272" y="13"/>
                    <a:pt x="272" y="13"/>
                    <a:pt x="272" y="14"/>
                  </a:cubicBezTo>
                  <a:cubicBezTo>
                    <a:pt x="272" y="14"/>
                    <a:pt x="272" y="14"/>
                    <a:pt x="272" y="14"/>
                  </a:cubicBezTo>
                  <a:cubicBezTo>
                    <a:pt x="271" y="14"/>
                    <a:pt x="271" y="14"/>
                    <a:pt x="271" y="14"/>
                  </a:cubicBezTo>
                  <a:cubicBezTo>
                    <a:pt x="271" y="13"/>
                    <a:pt x="271" y="13"/>
                    <a:pt x="270" y="13"/>
                  </a:cubicBezTo>
                  <a:cubicBezTo>
                    <a:pt x="271" y="13"/>
                    <a:pt x="271" y="13"/>
                    <a:pt x="271" y="13"/>
                  </a:cubicBezTo>
                  <a:cubicBezTo>
                    <a:pt x="271" y="13"/>
                    <a:pt x="271" y="13"/>
                    <a:pt x="271" y="13"/>
                  </a:cubicBezTo>
                  <a:cubicBezTo>
                    <a:pt x="270" y="13"/>
                    <a:pt x="270" y="13"/>
                    <a:pt x="270" y="13"/>
                  </a:cubicBezTo>
                  <a:cubicBezTo>
                    <a:pt x="270" y="13"/>
                    <a:pt x="270" y="13"/>
                    <a:pt x="270" y="13"/>
                  </a:cubicBezTo>
                  <a:cubicBezTo>
                    <a:pt x="270" y="13"/>
                    <a:pt x="270" y="13"/>
                    <a:pt x="270" y="13"/>
                  </a:cubicBezTo>
                  <a:cubicBezTo>
                    <a:pt x="270" y="13"/>
                    <a:pt x="270" y="13"/>
                    <a:pt x="269" y="13"/>
                  </a:cubicBezTo>
                  <a:cubicBezTo>
                    <a:pt x="269" y="13"/>
                    <a:pt x="269" y="13"/>
                    <a:pt x="269" y="13"/>
                  </a:cubicBezTo>
                  <a:cubicBezTo>
                    <a:pt x="269" y="13"/>
                    <a:pt x="269" y="13"/>
                    <a:pt x="269" y="13"/>
                  </a:cubicBezTo>
                  <a:cubicBezTo>
                    <a:pt x="269" y="13"/>
                    <a:pt x="269" y="13"/>
                    <a:pt x="268" y="13"/>
                  </a:cubicBezTo>
                  <a:cubicBezTo>
                    <a:pt x="268" y="13"/>
                    <a:pt x="268" y="13"/>
                    <a:pt x="268" y="13"/>
                  </a:cubicBezTo>
                  <a:cubicBezTo>
                    <a:pt x="269" y="13"/>
                    <a:pt x="269" y="13"/>
                    <a:pt x="269" y="14"/>
                  </a:cubicBezTo>
                  <a:cubicBezTo>
                    <a:pt x="269" y="14"/>
                    <a:pt x="269" y="14"/>
                    <a:pt x="269" y="14"/>
                  </a:cubicBezTo>
                  <a:cubicBezTo>
                    <a:pt x="269" y="14"/>
                    <a:pt x="269" y="14"/>
                    <a:pt x="268" y="14"/>
                  </a:cubicBezTo>
                  <a:cubicBezTo>
                    <a:pt x="267" y="13"/>
                    <a:pt x="267" y="13"/>
                    <a:pt x="267" y="13"/>
                  </a:cubicBezTo>
                  <a:cubicBezTo>
                    <a:pt x="267" y="13"/>
                    <a:pt x="267" y="13"/>
                    <a:pt x="267" y="13"/>
                  </a:cubicBezTo>
                  <a:cubicBezTo>
                    <a:pt x="267" y="13"/>
                    <a:pt x="267" y="13"/>
                    <a:pt x="266" y="13"/>
                  </a:cubicBezTo>
                  <a:cubicBezTo>
                    <a:pt x="266" y="13"/>
                    <a:pt x="266" y="13"/>
                    <a:pt x="265" y="12"/>
                  </a:cubicBezTo>
                  <a:cubicBezTo>
                    <a:pt x="265" y="12"/>
                    <a:pt x="265" y="12"/>
                    <a:pt x="265" y="12"/>
                  </a:cubicBezTo>
                  <a:cubicBezTo>
                    <a:pt x="265" y="12"/>
                    <a:pt x="265" y="12"/>
                    <a:pt x="266" y="12"/>
                  </a:cubicBezTo>
                  <a:cubicBezTo>
                    <a:pt x="266" y="12"/>
                    <a:pt x="266" y="12"/>
                    <a:pt x="266" y="12"/>
                  </a:cubicBezTo>
                  <a:cubicBezTo>
                    <a:pt x="265" y="12"/>
                    <a:pt x="265" y="12"/>
                    <a:pt x="265" y="12"/>
                  </a:cubicBezTo>
                  <a:cubicBezTo>
                    <a:pt x="265" y="12"/>
                    <a:pt x="265" y="12"/>
                    <a:pt x="265" y="12"/>
                  </a:cubicBezTo>
                  <a:cubicBezTo>
                    <a:pt x="265" y="12"/>
                    <a:pt x="265" y="12"/>
                    <a:pt x="265" y="12"/>
                  </a:cubicBezTo>
                  <a:cubicBezTo>
                    <a:pt x="265" y="12"/>
                    <a:pt x="265" y="12"/>
                    <a:pt x="265" y="12"/>
                  </a:cubicBezTo>
                  <a:cubicBezTo>
                    <a:pt x="264" y="12"/>
                    <a:pt x="264" y="12"/>
                    <a:pt x="264" y="12"/>
                  </a:cubicBezTo>
                  <a:cubicBezTo>
                    <a:pt x="264" y="12"/>
                    <a:pt x="264" y="12"/>
                    <a:pt x="264" y="12"/>
                  </a:cubicBezTo>
                  <a:cubicBezTo>
                    <a:pt x="264" y="12"/>
                    <a:pt x="264" y="12"/>
                    <a:pt x="264" y="12"/>
                  </a:cubicBezTo>
                  <a:cubicBezTo>
                    <a:pt x="264" y="12"/>
                    <a:pt x="264" y="12"/>
                    <a:pt x="263" y="12"/>
                  </a:cubicBezTo>
                  <a:cubicBezTo>
                    <a:pt x="264" y="12"/>
                    <a:pt x="264" y="12"/>
                    <a:pt x="264" y="12"/>
                  </a:cubicBezTo>
                  <a:cubicBezTo>
                    <a:pt x="264" y="11"/>
                    <a:pt x="264" y="11"/>
                    <a:pt x="264" y="11"/>
                  </a:cubicBezTo>
                  <a:cubicBezTo>
                    <a:pt x="264" y="11"/>
                    <a:pt x="264" y="11"/>
                    <a:pt x="263" y="12"/>
                  </a:cubicBezTo>
                  <a:cubicBezTo>
                    <a:pt x="263" y="12"/>
                    <a:pt x="263" y="12"/>
                    <a:pt x="263" y="12"/>
                  </a:cubicBezTo>
                  <a:cubicBezTo>
                    <a:pt x="263" y="12"/>
                    <a:pt x="263" y="12"/>
                    <a:pt x="263" y="12"/>
                  </a:cubicBezTo>
                  <a:cubicBezTo>
                    <a:pt x="263" y="12"/>
                    <a:pt x="263" y="12"/>
                    <a:pt x="263" y="12"/>
                  </a:cubicBezTo>
                  <a:cubicBezTo>
                    <a:pt x="262" y="12"/>
                    <a:pt x="262" y="12"/>
                    <a:pt x="262" y="12"/>
                  </a:cubicBezTo>
                  <a:cubicBezTo>
                    <a:pt x="262" y="12"/>
                    <a:pt x="262" y="12"/>
                    <a:pt x="262" y="12"/>
                  </a:cubicBezTo>
                  <a:cubicBezTo>
                    <a:pt x="262" y="11"/>
                    <a:pt x="262" y="11"/>
                    <a:pt x="262" y="11"/>
                  </a:cubicBezTo>
                  <a:cubicBezTo>
                    <a:pt x="262" y="11"/>
                    <a:pt x="262" y="11"/>
                    <a:pt x="262" y="11"/>
                  </a:cubicBezTo>
                  <a:cubicBezTo>
                    <a:pt x="262" y="11"/>
                    <a:pt x="262" y="11"/>
                    <a:pt x="262" y="11"/>
                  </a:cubicBezTo>
                  <a:cubicBezTo>
                    <a:pt x="263" y="11"/>
                    <a:pt x="263" y="11"/>
                    <a:pt x="263" y="11"/>
                  </a:cubicBezTo>
                  <a:cubicBezTo>
                    <a:pt x="262" y="11"/>
                    <a:pt x="262" y="11"/>
                    <a:pt x="262" y="11"/>
                  </a:cubicBezTo>
                  <a:cubicBezTo>
                    <a:pt x="262" y="11"/>
                    <a:pt x="262" y="11"/>
                    <a:pt x="262" y="11"/>
                  </a:cubicBezTo>
                  <a:cubicBezTo>
                    <a:pt x="262" y="11"/>
                    <a:pt x="262" y="11"/>
                    <a:pt x="262" y="11"/>
                  </a:cubicBezTo>
                  <a:cubicBezTo>
                    <a:pt x="261" y="11"/>
                    <a:pt x="261" y="11"/>
                    <a:pt x="261" y="11"/>
                  </a:cubicBezTo>
                  <a:cubicBezTo>
                    <a:pt x="261" y="11"/>
                    <a:pt x="261" y="11"/>
                    <a:pt x="261" y="11"/>
                  </a:cubicBezTo>
                  <a:cubicBezTo>
                    <a:pt x="260" y="11"/>
                    <a:pt x="260" y="11"/>
                    <a:pt x="261" y="11"/>
                  </a:cubicBezTo>
                  <a:cubicBezTo>
                    <a:pt x="260" y="11"/>
                    <a:pt x="260" y="11"/>
                    <a:pt x="260" y="11"/>
                  </a:cubicBezTo>
                  <a:cubicBezTo>
                    <a:pt x="260" y="11"/>
                    <a:pt x="260" y="11"/>
                    <a:pt x="260" y="11"/>
                  </a:cubicBezTo>
                  <a:cubicBezTo>
                    <a:pt x="261" y="11"/>
                    <a:pt x="261" y="11"/>
                    <a:pt x="261" y="11"/>
                  </a:cubicBezTo>
                  <a:cubicBezTo>
                    <a:pt x="261" y="10"/>
                    <a:pt x="261" y="10"/>
                    <a:pt x="261" y="10"/>
                  </a:cubicBezTo>
                  <a:cubicBezTo>
                    <a:pt x="261" y="10"/>
                    <a:pt x="261" y="10"/>
                    <a:pt x="261" y="10"/>
                  </a:cubicBezTo>
                  <a:cubicBezTo>
                    <a:pt x="261" y="10"/>
                    <a:pt x="261" y="10"/>
                    <a:pt x="262" y="10"/>
                  </a:cubicBezTo>
                  <a:cubicBezTo>
                    <a:pt x="262" y="10"/>
                    <a:pt x="262" y="10"/>
                    <a:pt x="262" y="10"/>
                  </a:cubicBezTo>
                  <a:cubicBezTo>
                    <a:pt x="262" y="10"/>
                    <a:pt x="262" y="10"/>
                    <a:pt x="262" y="10"/>
                  </a:cubicBezTo>
                  <a:cubicBezTo>
                    <a:pt x="263" y="10"/>
                    <a:pt x="263" y="10"/>
                    <a:pt x="263" y="10"/>
                  </a:cubicBezTo>
                  <a:cubicBezTo>
                    <a:pt x="263" y="10"/>
                    <a:pt x="263" y="10"/>
                    <a:pt x="264" y="10"/>
                  </a:cubicBezTo>
                  <a:cubicBezTo>
                    <a:pt x="264" y="10"/>
                    <a:pt x="264" y="10"/>
                    <a:pt x="264" y="10"/>
                  </a:cubicBezTo>
                  <a:cubicBezTo>
                    <a:pt x="264" y="10"/>
                    <a:pt x="264" y="10"/>
                    <a:pt x="265" y="10"/>
                  </a:cubicBezTo>
                  <a:cubicBezTo>
                    <a:pt x="266" y="10"/>
                    <a:pt x="266" y="10"/>
                    <a:pt x="266" y="10"/>
                  </a:cubicBezTo>
                  <a:cubicBezTo>
                    <a:pt x="266" y="10"/>
                    <a:pt x="266" y="10"/>
                    <a:pt x="266" y="10"/>
                  </a:cubicBezTo>
                  <a:cubicBezTo>
                    <a:pt x="266" y="10"/>
                    <a:pt x="266" y="10"/>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8" y="10"/>
                    <a:pt x="268" y="10"/>
                    <a:pt x="268" y="11"/>
                  </a:cubicBezTo>
                  <a:cubicBezTo>
                    <a:pt x="268" y="11"/>
                    <a:pt x="268" y="11"/>
                    <a:pt x="269" y="11"/>
                  </a:cubicBezTo>
                  <a:cubicBezTo>
                    <a:pt x="269" y="11"/>
                    <a:pt x="269" y="11"/>
                    <a:pt x="269" y="11"/>
                  </a:cubicBezTo>
                  <a:cubicBezTo>
                    <a:pt x="268" y="11"/>
                    <a:pt x="268" y="11"/>
                    <a:pt x="268" y="11"/>
                  </a:cubicBezTo>
                  <a:cubicBezTo>
                    <a:pt x="268" y="10"/>
                    <a:pt x="268" y="10"/>
                    <a:pt x="268" y="10"/>
                  </a:cubicBezTo>
                  <a:cubicBezTo>
                    <a:pt x="268" y="10"/>
                    <a:pt x="268" y="10"/>
                    <a:pt x="267" y="10"/>
                  </a:cubicBezTo>
                  <a:cubicBezTo>
                    <a:pt x="268" y="10"/>
                    <a:pt x="268" y="10"/>
                    <a:pt x="268" y="10"/>
                  </a:cubicBezTo>
                  <a:cubicBezTo>
                    <a:pt x="268" y="10"/>
                    <a:pt x="268" y="10"/>
                    <a:pt x="268" y="10"/>
                  </a:cubicBezTo>
                  <a:cubicBezTo>
                    <a:pt x="268" y="10"/>
                    <a:pt x="268" y="10"/>
                    <a:pt x="268" y="10"/>
                  </a:cubicBezTo>
                  <a:cubicBezTo>
                    <a:pt x="268" y="10"/>
                    <a:pt x="268" y="10"/>
                    <a:pt x="268" y="10"/>
                  </a:cubicBezTo>
                  <a:cubicBezTo>
                    <a:pt x="268" y="10"/>
                    <a:pt x="268" y="10"/>
                    <a:pt x="267" y="10"/>
                  </a:cubicBezTo>
                  <a:cubicBezTo>
                    <a:pt x="267" y="10"/>
                    <a:pt x="267" y="10"/>
                    <a:pt x="267" y="10"/>
                  </a:cubicBezTo>
                  <a:cubicBezTo>
                    <a:pt x="267" y="9"/>
                    <a:pt x="267" y="9"/>
                    <a:pt x="267" y="9"/>
                  </a:cubicBezTo>
                  <a:cubicBezTo>
                    <a:pt x="267" y="9"/>
                    <a:pt x="267" y="9"/>
                    <a:pt x="267" y="9"/>
                  </a:cubicBezTo>
                  <a:cubicBezTo>
                    <a:pt x="267" y="9"/>
                    <a:pt x="267" y="9"/>
                    <a:pt x="267" y="9"/>
                  </a:cubicBezTo>
                  <a:cubicBezTo>
                    <a:pt x="267" y="9"/>
                    <a:pt x="267" y="9"/>
                    <a:pt x="267" y="9"/>
                  </a:cubicBezTo>
                  <a:cubicBezTo>
                    <a:pt x="267" y="9"/>
                    <a:pt x="267" y="9"/>
                    <a:pt x="267" y="9"/>
                  </a:cubicBezTo>
                  <a:cubicBezTo>
                    <a:pt x="267" y="8"/>
                    <a:pt x="267" y="8"/>
                    <a:pt x="267" y="8"/>
                  </a:cubicBezTo>
                  <a:cubicBezTo>
                    <a:pt x="267" y="8"/>
                    <a:pt x="267" y="8"/>
                    <a:pt x="267" y="8"/>
                  </a:cubicBezTo>
                  <a:cubicBezTo>
                    <a:pt x="267" y="8"/>
                    <a:pt x="267" y="8"/>
                    <a:pt x="268" y="8"/>
                  </a:cubicBezTo>
                  <a:cubicBezTo>
                    <a:pt x="268" y="9"/>
                    <a:pt x="268" y="9"/>
                    <a:pt x="268" y="9"/>
                  </a:cubicBezTo>
                  <a:cubicBezTo>
                    <a:pt x="268" y="9"/>
                    <a:pt x="268" y="9"/>
                    <a:pt x="268" y="9"/>
                  </a:cubicBezTo>
                  <a:cubicBezTo>
                    <a:pt x="269" y="9"/>
                    <a:pt x="269" y="9"/>
                    <a:pt x="269" y="9"/>
                  </a:cubicBezTo>
                  <a:cubicBezTo>
                    <a:pt x="270" y="9"/>
                    <a:pt x="270" y="9"/>
                    <a:pt x="270" y="9"/>
                  </a:cubicBezTo>
                  <a:cubicBezTo>
                    <a:pt x="270" y="9"/>
                    <a:pt x="270" y="9"/>
                    <a:pt x="270" y="10"/>
                  </a:cubicBezTo>
                  <a:cubicBezTo>
                    <a:pt x="271" y="10"/>
                    <a:pt x="271" y="10"/>
                    <a:pt x="271" y="10"/>
                  </a:cubicBezTo>
                  <a:cubicBezTo>
                    <a:pt x="271" y="10"/>
                    <a:pt x="271" y="10"/>
                    <a:pt x="271" y="10"/>
                  </a:cubicBezTo>
                  <a:cubicBezTo>
                    <a:pt x="271" y="10"/>
                    <a:pt x="271" y="10"/>
                    <a:pt x="271" y="10"/>
                  </a:cubicBezTo>
                  <a:cubicBezTo>
                    <a:pt x="272" y="11"/>
                    <a:pt x="272" y="11"/>
                    <a:pt x="272" y="11"/>
                  </a:cubicBezTo>
                  <a:cubicBezTo>
                    <a:pt x="273" y="11"/>
                    <a:pt x="273" y="11"/>
                    <a:pt x="273" y="11"/>
                  </a:cubicBezTo>
                  <a:cubicBezTo>
                    <a:pt x="273" y="11"/>
                    <a:pt x="273" y="11"/>
                    <a:pt x="273" y="11"/>
                  </a:cubicBezTo>
                  <a:cubicBezTo>
                    <a:pt x="273" y="11"/>
                    <a:pt x="273" y="11"/>
                    <a:pt x="274" y="11"/>
                  </a:cubicBezTo>
                  <a:cubicBezTo>
                    <a:pt x="274" y="11"/>
                    <a:pt x="274" y="11"/>
                    <a:pt x="275" y="12"/>
                  </a:cubicBezTo>
                  <a:cubicBezTo>
                    <a:pt x="275" y="11"/>
                    <a:pt x="275" y="11"/>
                    <a:pt x="275" y="12"/>
                  </a:cubicBezTo>
                  <a:cubicBezTo>
                    <a:pt x="275" y="11"/>
                    <a:pt x="275" y="11"/>
                    <a:pt x="274" y="11"/>
                  </a:cubicBezTo>
                  <a:cubicBezTo>
                    <a:pt x="274" y="11"/>
                    <a:pt x="274" y="11"/>
                    <a:pt x="275" y="11"/>
                  </a:cubicBezTo>
                  <a:cubicBezTo>
                    <a:pt x="275" y="11"/>
                    <a:pt x="275" y="11"/>
                    <a:pt x="275" y="11"/>
                  </a:cubicBezTo>
                  <a:cubicBezTo>
                    <a:pt x="276" y="11"/>
                    <a:pt x="276" y="11"/>
                    <a:pt x="277" y="11"/>
                  </a:cubicBezTo>
                  <a:cubicBezTo>
                    <a:pt x="277" y="11"/>
                    <a:pt x="277" y="11"/>
                    <a:pt x="277" y="11"/>
                  </a:cubicBezTo>
                  <a:cubicBezTo>
                    <a:pt x="278" y="11"/>
                    <a:pt x="278" y="11"/>
                    <a:pt x="278" y="11"/>
                  </a:cubicBezTo>
                  <a:cubicBezTo>
                    <a:pt x="277" y="10"/>
                    <a:pt x="277" y="10"/>
                    <a:pt x="277" y="10"/>
                  </a:cubicBezTo>
                  <a:cubicBezTo>
                    <a:pt x="277" y="11"/>
                    <a:pt x="277" y="11"/>
                    <a:pt x="277" y="11"/>
                  </a:cubicBezTo>
                  <a:cubicBezTo>
                    <a:pt x="277" y="11"/>
                    <a:pt x="277" y="11"/>
                    <a:pt x="276" y="11"/>
                  </a:cubicBezTo>
                  <a:cubicBezTo>
                    <a:pt x="276" y="11"/>
                    <a:pt x="276" y="11"/>
                    <a:pt x="276" y="11"/>
                  </a:cubicBezTo>
                  <a:cubicBezTo>
                    <a:pt x="276" y="11"/>
                    <a:pt x="276" y="11"/>
                    <a:pt x="275" y="11"/>
                  </a:cubicBezTo>
                  <a:cubicBezTo>
                    <a:pt x="274" y="11"/>
                    <a:pt x="274" y="11"/>
                    <a:pt x="274" y="11"/>
                  </a:cubicBezTo>
                  <a:cubicBezTo>
                    <a:pt x="274" y="11"/>
                    <a:pt x="274" y="11"/>
                    <a:pt x="274" y="11"/>
                  </a:cubicBezTo>
                  <a:cubicBezTo>
                    <a:pt x="274" y="11"/>
                    <a:pt x="274" y="11"/>
                    <a:pt x="274" y="11"/>
                  </a:cubicBezTo>
                  <a:cubicBezTo>
                    <a:pt x="274" y="11"/>
                    <a:pt x="274" y="11"/>
                    <a:pt x="274" y="11"/>
                  </a:cubicBezTo>
                  <a:cubicBezTo>
                    <a:pt x="273" y="11"/>
                    <a:pt x="273" y="11"/>
                    <a:pt x="272" y="10"/>
                  </a:cubicBezTo>
                  <a:cubicBezTo>
                    <a:pt x="273" y="10"/>
                    <a:pt x="273" y="10"/>
                    <a:pt x="273" y="10"/>
                  </a:cubicBezTo>
                  <a:cubicBezTo>
                    <a:pt x="273" y="10"/>
                    <a:pt x="273" y="10"/>
                    <a:pt x="273" y="10"/>
                  </a:cubicBezTo>
                  <a:cubicBezTo>
                    <a:pt x="273" y="10"/>
                    <a:pt x="273" y="10"/>
                    <a:pt x="273" y="10"/>
                  </a:cubicBezTo>
                  <a:cubicBezTo>
                    <a:pt x="272" y="10"/>
                    <a:pt x="272" y="10"/>
                    <a:pt x="272" y="10"/>
                  </a:cubicBezTo>
                  <a:cubicBezTo>
                    <a:pt x="272" y="10"/>
                    <a:pt x="272" y="10"/>
                    <a:pt x="272" y="10"/>
                  </a:cubicBezTo>
                  <a:cubicBezTo>
                    <a:pt x="272" y="10"/>
                    <a:pt x="272" y="10"/>
                    <a:pt x="273" y="10"/>
                  </a:cubicBezTo>
                  <a:cubicBezTo>
                    <a:pt x="272" y="10"/>
                    <a:pt x="272" y="10"/>
                    <a:pt x="272" y="10"/>
                  </a:cubicBezTo>
                  <a:cubicBezTo>
                    <a:pt x="272" y="10"/>
                    <a:pt x="272" y="10"/>
                    <a:pt x="272" y="10"/>
                  </a:cubicBezTo>
                  <a:cubicBezTo>
                    <a:pt x="273" y="10"/>
                    <a:pt x="273" y="10"/>
                    <a:pt x="273" y="10"/>
                  </a:cubicBezTo>
                  <a:cubicBezTo>
                    <a:pt x="273" y="10"/>
                    <a:pt x="273" y="10"/>
                    <a:pt x="273" y="10"/>
                  </a:cubicBezTo>
                  <a:cubicBezTo>
                    <a:pt x="272" y="10"/>
                    <a:pt x="272" y="10"/>
                    <a:pt x="272" y="10"/>
                  </a:cubicBezTo>
                  <a:cubicBezTo>
                    <a:pt x="272" y="10"/>
                    <a:pt x="272" y="10"/>
                    <a:pt x="272" y="10"/>
                  </a:cubicBezTo>
                  <a:cubicBezTo>
                    <a:pt x="271" y="9"/>
                    <a:pt x="271" y="9"/>
                    <a:pt x="271" y="9"/>
                  </a:cubicBezTo>
                  <a:cubicBezTo>
                    <a:pt x="272" y="9"/>
                    <a:pt x="272" y="9"/>
                    <a:pt x="272" y="9"/>
                  </a:cubicBezTo>
                  <a:cubicBezTo>
                    <a:pt x="273" y="9"/>
                    <a:pt x="273" y="9"/>
                    <a:pt x="273" y="10"/>
                  </a:cubicBezTo>
                  <a:cubicBezTo>
                    <a:pt x="274" y="9"/>
                    <a:pt x="274" y="9"/>
                    <a:pt x="274" y="9"/>
                  </a:cubicBezTo>
                  <a:cubicBezTo>
                    <a:pt x="273" y="9"/>
                    <a:pt x="273" y="9"/>
                    <a:pt x="273" y="9"/>
                  </a:cubicBezTo>
                  <a:cubicBezTo>
                    <a:pt x="273" y="9"/>
                    <a:pt x="273" y="9"/>
                    <a:pt x="273" y="9"/>
                  </a:cubicBezTo>
                  <a:cubicBezTo>
                    <a:pt x="274" y="9"/>
                    <a:pt x="274" y="9"/>
                    <a:pt x="274" y="9"/>
                  </a:cubicBezTo>
                  <a:cubicBezTo>
                    <a:pt x="274" y="9"/>
                    <a:pt x="274" y="9"/>
                    <a:pt x="273" y="9"/>
                  </a:cubicBezTo>
                  <a:cubicBezTo>
                    <a:pt x="273" y="9"/>
                    <a:pt x="273" y="9"/>
                    <a:pt x="274" y="9"/>
                  </a:cubicBezTo>
                  <a:cubicBezTo>
                    <a:pt x="274" y="9"/>
                    <a:pt x="274" y="9"/>
                    <a:pt x="274" y="9"/>
                  </a:cubicBezTo>
                  <a:cubicBezTo>
                    <a:pt x="274" y="9"/>
                    <a:pt x="274" y="9"/>
                    <a:pt x="274" y="9"/>
                  </a:cubicBezTo>
                  <a:cubicBezTo>
                    <a:pt x="274" y="9"/>
                    <a:pt x="274" y="9"/>
                    <a:pt x="274" y="9"/>
                  </a:cubicBezTo>
                  <a:cubicBezTo>
                    <a:pt x="274" y="9"/>
                    <a:pt x="274" y="9"/>
                    <a:pt x="274" y="9"/>
                  </a:cubicBezTo>
                  <a:cubicBezTo>
                    <a:pt x="274" y="9"/>
                    <a:pt x="274" y="9"/>
                    <a:pt x="275" y="8"/>
                  </a:cubicBezTo>
                  <a:cubicBezTo>
                    <a:pt x="274" y="8"/>
                    <a:pt x="274" y="8"/>
                    <a:pt x="274" y="9"/>
                  </a:cubicBezTo>
                  <a:cubicBezTo>
                    <a:pt x="274" y="9"/>
                    <a:pt x="274" y="9"/>
                    <a:pt x="273" y="9"/>
                  </a:cubicBezTo>
                  <a:cubicBezTo>
                    <a:pt x="273" y="9"/>
                    <a:pt x="273" y="9"/>
                    <a:pt x="273" y="9"/>
                  </a:cubicBezTo>
                  <a:cubicBezTo>
                    <a:pt x="272" y="9"/>
                    <a:pt x="272" y="9"/>
                    <a:pt x="272" y="9"/>
                  </a:cubicBezTo>
                  <a:cubicBezTo>
                    <a:pt x="272" y="9"/>
                    <a:pt x="272" y="9"/>
                    <a:pt x="272" y="9"/>
                  </a:cubicBezTo>
                  <a:cubicBezTo>
                    <a:pt x="271" y="9"/>
                    <a:pt x="271" y="9"/>
                    <a:pt x="271" y="9"/>
                  </a:cubicBezTo>
                  <a:cubicBezTo>
                    <a:pt x="271" y="9"/>
                    <a:pt x="271" y="9"/>
                    <a:pt x="271" y="9"/>
                  </a:cubicBezTo>
                  <a:cubicBezTo>
                    <a:pt x="271" y="9"/>
                    <a:pt x="271" y="9"/>
                    <a:pt x="271" y="9"/>
                  </a:cubicBezTo>
                  <a:cubicBezTo>
                    <a:pt x="271" y="8"/>
                    <a:pt x="271" y="8"/>
                    <a:pt x="272" y="8"/>
                  </a:cubicBezTo>
                  <a:cubicBezTo>
                    <a:pt x="271" y="8"/>
                    <a:pt x="271" y="8"/>
                    <a:pt x="271" y="9"/>
                  </a:cubicBezTo>
                  <a:cubicBezTo>
                    <a:pt x="271" y="8"/>
                    <a:pt x="271" y="8"/>
                    <a:pt x="270" y="8"/>
                  </a:cubicBezTo>
                  <a:cubicBezTo>
                    <a:pt x="270" y="9"/>
                    <a:pt x="270" y="9"/>
                    <a:pt x="270" y="9"/>
                  </a:cubicBezTo>
                  <a:cubicBezTo>
                    <a:pt x="269" y="8"/>
                    <a:pt x="269" y="8"/>
                    <a:pt x="269" y="8"/>
                  </a:cubicBezTo>
                  <a:cubicBezTo>
                    <a:pt x="269" y="8"/>
                    <a:pt x="269" y="8"/>
                    <a:pt x="269" y="8"/>
                  </a:cubicBezTo>
                  <a:cubicBezTo>
                    <a:pt x="269" y="8"/>
                    <a:pt x="269" y="8"/>
                    <a:pt x="269" y="8"/>
                  </a:cubicBezTo>
                  <a:cubicBezTo>
                    <a:pt x="269" y="8"/>
                    <a:pt x="269" y="8"/>
                    <a:pt x="269" y="8"/>
                  </a:cubicBezTo>
                  <a:cubicBezTo>
                    <a:pt x="269" y="8"/>
                    <a:pt x="269" y="8"/>
                    <a:pt x="269" y="8"/>
                  </a:cubicBezTo>
                  <a:cubicBezTo>
                    <a:pt x="269" y="8"/>
                    <a:pt x="269" y="8"/>
                    <a:pt x="269" y="8"/>
                  </a:cubicBezTo>
                  <a:cubicBezTo>
                    <a:pt x="269" y="8"/>
                    <a:pt x="269" y="8"/>
                    <a:pt x="269" y="8"/>
                  </a:cubicBezTo>
                  <a:cubicBezTo>
                    <a:pt x="270" y="8"/>
                    <a:pt x="270" y="8"/>
                    <a:pt x="270" y="8"/>
                  </a:cubicBezTo>
                  <a:cubicBezTo>
                    <a:pt x="270" y="8"/>
                    <a:pt x="270" y="8"/>
                    <a:pt x="271" y="8"/>
                  </a:cubicBezTo>
                  <a:cubicBezTo>
                    <a:pt x="271" y="8"/>
                    <a:pt x="271" y="8"/>
                    <a:pt x="271" y="7"/>
                  </a:cubicBezTo>
                  <a:cubicBezTo>
                    <a:pt x="271" y="7"/>
                    <a:pt x="271" y="7"/>
                    <a:pt x="271" y="7"/>
                  </a:cubicBezTo>
                  <a:cubicBezTo>
                    <a:pt x="272" y="7"/>
                    <a:pt x="272" y="7"/>
                    <a:pt x="272" y="7"/>
                  </a:cubicBezTo>
                  <a:cubicBezTo>
                    <a:pt x="272" y="7"/>
                    <a:pt x="272" y="7"/>
                    <a:pt x="273" y="7"/>
                  </a:cubicBezTo>
                  <a:cubicBezTo>
                    <a:pt x="273" y="8"/>
                    <a:pt x="273" y="8"/>
                    <a:pt x="273" y="8"/>
                  </a:cubicBezTo>
                  <a:cubicBezTo>
                    <a:pt x="274" y="8"/>
                    <a:pt x="274" y="8"/>
                    <a:pt x="275" y="8"/>
                  </a:cubicBezTo>
                  <a:cubicBezTo>
                    <a:pt x="275" y="8"/>
                    <a:pt x="275" y="8"/>
                    <a:pt x="275" y="8"/>
                  </a:cubicBezTo>
                  <a:cubicBezTo>
                    <a:pt x="275" y="8"/>
                    <a:pt x="275" y="8"/>
                    <a:pt x="276" y="8"/>
                  </a:cubicBezTo>
                  <a:cubicBezTo>
                    <a:pt x="276" y="8"/>
                    <a:pt x="276" y="8"/>
                    <a:pt x="276" y="8"/>
                  </a:cubicBezTo>
                  <a:cubicBezTo>
                    <a:pt x="277" y="8"/>
                    <a:pt x="277" y="8"/>
                    <a:pt x="277" y="8"/>
                  </a:cubicBezTo>
                  <a:cubicBezTo>
                    <a:pt x="278" y="9"/>
                    <a:pt x="278" y="9"/>
                    <a:pt x="279" y="9"/>
                  </a:cubicBezTo>
                  <a:cubicBezTo>
                    <a:pt x="279" y="9"/>
                    <a:pt x="279" y="9"/>
                    <a:pt x="279" y="9"/>
                  </a:cubicBezTo>
                  <a:cubicBezTo>
                    <a:pt x="279" y="9"/>
                    <a:pt x="279" y="9"/>
                    <a:pt x="279" y="9"/>
                  </a:cubicBezTo>
                  <a:cubicBezTo>
                    <a:pt x="279" y="9"/>
                    <a:pt x="279" y="9"/>
                    <a:pt x="279" y="9"/>
                  </a:cubicBezTo>
                  <a:cubicBezTo>
                    <a:pt x="279" y="9"/>
                    <a:pt x="279" y="9"/>
                    <a:pt x="279" y="9"/>
                  </a:cubicBezTo>
                  <a:cubicBezTo>
                    <a:pt x="279" y="9"/>
                    <a:pt x="279" y="9"/>
                    <a:pt x="278" y="9"/>
                  </a:cubicBezTo>
                  <a:cubicBezTo>
                    <a:pt x="279" y="9"/>
                    <a:pt x="279" y="9"/>
                    <a:pt x="280" y="9"/>
                  </a:cubicBezTo>
                  <a:cubicBezTo>
                    <a:pt x="280" y="9"/>
                    <a:pt x="280" y="9"/>
                    <a:pt x="280" y="9"/>
                  </a:cubicBezTo>
                  <a:cubicBezTo>
                    <a:pt x="280" y="9"/>
                    <a:pt x="280" y="9"/>
                    <a:pt x="280" y="9"/>
                  </a:cubicBezTo>
                  <a:cubicBezTo>
                    <a:pt x="280" y="9"/>
                    <a:pt x="280" y="9"/>
                    <a:pt x="281" y="9"/>
                  </a:cubicBezTo>
                  <a:cubicBezTo>
                    <a:pt x="281" y="9"/>
                    <a:pt x="281" y="9"/>
                    <a:pt x="281" y="9"/>
                  </a:cubicBezTo>
                  <a:cubicBezTo>
                    <a:pt x="280" y="9"/>
                    <a:pt x="280" y="9"/>
                    <a:pt x="280" y="9"/>
                  </a:cubicBezTo>
                  <a:cubicBezTo>
                    <a:pt x="280" y="9"/>
                    <a:pt x="280" y="9"/>
                    <a:pt x="280" y="9"/>
                  </a:cubicBezTo>
                  <a:cubicBezTo>
                    <a:pt x="280" y="9"/>
                    <a:pt x="280" y="9"/>
                    <a:pt x="280" y="9"/>
                  </a:cubicBezTo>
                  <a:cubicBezTo>
                    <a:pt x="279" y="9"/>
                    <a:pt x="279" y="9"/>
                    <a:pt x="278" y="9"/>
                  </a:cubicBezTo>
                  <a:cubicBezTo>
                    <a:pt x="278" y="9"/>
                    <a:pt x="278" y="9"/>
                    <a:pt x="278" y="9"/>
                  </a:cubicBezTo>
                  <a:cubicBezTo>
                    <a:pt x="278" y="8"/>
                    <a:pt x="278" y="8"/>
                    <a:pt x="277" y="8"/>
                  </a:cubicBezTo>
                  <a:cubicBezTo>
                    <a:pt x="277" y="8"/>
                    <a:pt x="277" y="8"/>
                    <a:pt x="276" y="8"/>
                  </a:cubicBezTo>
                  <a:cubicBezTo>
                    <a:pt x="276" y="8"/>
                    <a:pt x="276" y="8"/>
                    <a:pt x="275" y="7"/>
                  </a:cubicBezTo>
                  <a:cubicBezTo>
                    <a:pt x="275" y="7"/>
                    <a:pt x="275" y="7"/>
                    <a:pt x="276" y="7"/>
                  </a:cubicBezTo>
                  <a:cubicBezTo>
                    <a:pt x="276" y="7"/>
                    <a:pt x="276" y="7"/>
                    <a:pt x="276" y="7"/>
                  </a:cubicBezTo>
                  <a:cubicBezTo>
                    <a:pt x="276" y="8"/>
                    <a:pt x="276" y="8"/>
                    <a:pt x="276" y="8"/>
                  </a:cubicBezTo>
                  <a:cubicBezTo>
                    <a:pt x="277" y="8"/>
                    <a:pt x="277" y="8"/>
                    <a:pt x="277" y="8"/>
                  </a:cubicBezTo>
                  <a:cubicBezTo>
                    <a:pt x="277" y="8"/>
                    <a:pt x="277" y="8"/>
                    <a:pt x="277" y="8"/>
                  </a:cubicBezTo>
                  <a:cubicBezTo>
                    <a:pt x="277" y="8"/>
                    <a:pt x="277" y="8"/>
                    <a:pt x="277" y="8"/>
                  </a:cubicBezTo>
                  <a:cubicBezTo>
                    <a:pt x="276" y="7"/>
                    <a:pt x="276" y="7"/>
                    <a:pt x="276" y="7"/>
                  </a:cubicBezTo>
                  <a:cubicBezTo>
                    <a:pt x="276" y="7"/>
                    <a:pt x="276" y="7"/>
                    <a:pt x="276" y="7"/>
                  </a:cubicBezTo>
                  <a:cubicBezTo>
                    <a:pt x="276" y="7"/>
                    <a:pt x="276" y="7"/>
                    <a:pt x="276" y="7"/>
                  </a:cubicBezTo>
                  <a:cubicBezTo>
                    <a:pt x="276" y="7"/>
                    <a:pt x="276" y="7"/>
                    <a:pt x="277" y="7"/>
                  </a:cubicBezTo>
                  <a:cubicBezTo>
                    <a:pt x="276" y="7"/>
                    <a:pt x="276" y="7"/>
                    <a:pt x="276" y="6"/>
                  </a:cubicBezTo>
                  <a:cubicBezTo>
                    <a:pt x="276" y="6"/>
                    <a:pt x="276" y="6"/>
                    <a:pt x="275" y="6"/>
                  </a:cubicBezTo>
                  <a:cubicBezTo>
                    <a:pt x="275" y="6"/>
                    <a:pt x="275" y="6"/>
                    <a:pt x="275" y="6"/>
                  </a:cubicBezTo>
                  <a:cubicBezTo>
                    <a:pt x="275" y="6"/>
                    <a:pt x="275" y="6"/>
                    <a:pt x="276" y="6"/>
                  </a:cubicBezTo>
                  <a:cubicBezTo>
                    <a:pt x="276" y="6"/>
                    <a:pt x="276" y="6"/>
                    <a:pt x="276" y="6"/>
                  </a:cubicBezTo>
                  <a:cubicBezTo>
                    <a:pt x="276" y="6"/>
                    <a:pt x="276" y="6"/>
                    <a:pt x="277" y="6"/>
                  </a:cubicBezTo>
                  <a:cubicBezTo>
                    <a:pt x="276" y="6"/>
                    <a:pt x="276" y="6"/>
                    <a:pt x="276" y="6"/>
                  </a:cubicBezTo>
                  <a:cubicBezTo>
                    <a:pt x="276" y="6"/>
                    <a:pt x="276" y="6"/>
                    <a:pt x="275" y="6"/>
                  </a:cubicBezTo>
                  <a:cubicBezTo>
                    <a:pt x="275" y="6"/>
                    <a:pt x="275" y="6"/>
                    <a:pt x="275" y="6"/>
                  </a:cubicBezTo>
                  <a:cubicBezTo>
                    <a:pt x="276" y="6"/>
                    <a:pt x="276" y="6"/>
                    <a:pt x="277" y="6"/>
                  </a:cubicBezTo>
                  <a:cubicBezTo>
                    <a:pt x="277" y="6"/>
                    <a:pt x="277" y="6"/>
                    <a:pt x="278" y="6"/>
                  </a:cubicBezTo>
                  <a:cubicBezTo>
                    <a:pt x="278" y="6"/>
                    <a:pt x="278" y="6"/>
                    <a:pt x="278" y="6"/>
                  </a:cubicBezTo>
                  <a:cubicBezTo>
                    <a:pt x="279" y="6"/>
                    <a:pt x="279" y="6"/>
                    <a:pt x="279" y="6"/>
                  </a:cubicBezTo>
                  <a:cubicBezTo>
                    <a:pt x="280" y="6"/>
                    <a:pt x="280" y="6"/>
                    <a:pt x="280" y="7"/>
                  </a:cubicBezTo>
                  <a:cubicBezTo>
                    <a:pt x="280" y="7"/>
                    <a:pt x="280" y="7"/>
                    <a:pt x="280" y="7"/>
                  </a:cubicBezTo>
                  <a:cubicBezTo>
                    <a:pt x="281" y="7"/>
                    <a:pt x="281" y="7"/>
                    <a:pt x="281" y="7"/>
                  </a:cubicBezTo>
                  <a:cubicBezTo>
                    <a:pt x="281" y="7"/>
                    <a:pt x="281" y="7"/>
                    <a:pt x="282" y="8"/>
                  </a:cubicBezTo>
                  <a:cubicBezTo>
                    <a:pt x="282" y="8"/>
                    <a:pt x="282" y="8"/>
                    <a:pt x="282" y="8"/>
                  </a:cubicBezTo>
                  <a:cubicBezTo>
                    <a:pt x="282" y="8"/>
                    <a:pt x="282" y="8"/>
                    <a:pt x="282" y="8"/>
                  </a:cubicBezTo>
                  <a:cubicBezTo>
                    <a:pt x="283" y="8"/>
                    <a:pt x="283" y="8"/>
                    <a:pt x="283" y="8"/>
                  </a:cubicBezTo>
                  <a:cubicBezTo>
                    <a:pt x="283" y="8"/>
                    <a:pt x="283" y="8"/>
                    <a:pt x="283" y="8"/>
                  </a:cubicBezTo>
                  <a:cubicBezTo>
                    <a:pt x="283" y="8"/>
                    <a:pt x="283" y="8"/>
                    <a:pt x="283" y="8"/>
                  </a:cubicBezTo>
                  <a:cubicBezTo>
                    <a:pt x="284" y="8"/>
                    <a:pt x="284" y="8"/>
                    <a:pt x="284" y="8"/>
                  </a:cubicBezTo>
                  <a:cubicBezTo>
                    <a:pt x="284" y="8"/>
                    <a:pt x="284" y="8"/>
                    <a:pt x="283" y="8"/>
                  </a:cubicBezTo>
                  <a:cubicBezTo>
                    <a:pt x="283" y="8"/>
                    <a:pt x="283" y="8"/>
                    <a:pt x="282" y="8"/>
                  </a:cubicBezTo>
                  <a:cubicBezTo>
                    <a:pt x="283" y="8"/>
                    <a:pt x="283" y="8"/>
                    <a:pt x="283" y="8"/>
                  </a:cubicBezTo>
                  <a:cubicBezTo>
                    <a:pt x="283" y="8"/>
                    <a:pt x="283" y="8"/>
                    <a:pt x="282" y="8"/>
                  </a:cubicBezTo>
                  <a:cubicBezTo>
                    <a:pt x="283" y="7"/>
                    <a:pt x="283" y="7"/>
                    <a:pt x="282" y="7"/>
                  </a:cubicBezTo>
                  <a:cubicBezTo>
                    <a:pt x="282" y="7"/>
                    <a:pt x="282" y="7"/>
                    <a:pt x="281" y="7"/>
                  </a:cubicBezTo>
                  <a:cubicBezTo>
                    <a:pt x="282" y="7"/>
                    <a:pt x="282" y="7"/>
                    <a:pt x="283" y="7"/>
                  </a:cubicBezTo>
                  <a:cubicBezTo>
                    <a:pt x="283" y="7"/>
                    <a:pt x="283" y="7"/>
                    <a:pt x="283" y="7"/>
                  </a:cubicBezTo>
                  <a:cubicBezTo>
                    <a:pt x="284" y="8"/>
                    <a:pt x="284" y="8"/>
                    <a:pt x="285" y="8"/>
                  </a:cubicBezTo>
                  <a:cubicBezTo>
                    <a:pt x="285" y="8"/>
                    <a:pt x="285" y="8"/>
                    <a:pt x="286" y="8"/>
                  </a:cubicBezTo>
                  <a:cubicBezTo>
                    <a:pt x="286" y="8"/>
                    <a:pt x="286" y="8"/>
                    <a:pt x="287" y="8"/>
                  </a:cubicBezTo>
                  <a:cubicBezTo>
                    <a:pt x="287" y="8"/>
                    <a:pt x="287" y="8"/>
                    <a:pt x="287" y="8"/>
                  </a:cubicBezTo>
                  <a:cubicBezTo>
                    <a:pt x="288" y="9"/>
                    <a:pt x="288" y="9"/>
                    <a:pt x="288" y="9"/>
                  </a:cubicBezTo>
                  <a:cubicBezTo>
                    <a:pt x="289" y="9"/>
                    <a:pt x="289" y="9"/>
                    <a:pt x="289" y="9"/>
                  </a:cubicBezTo>
                  <a:cubicBezTo>
                    <a:pt x="289" y="9"/>
                    <a:pt x="289" y="9"/>
                    <a:pt x="289" y="9"/>
                  </a:cubicBezTo>
                  <a:cubicBezTo>
                    <a:pt x="289" y="9"/>
                    <a:pt x="289" y="9"/>
                    <a:pt x="289" y="9"/>
                  </a:cubicBezTo>
                  <a:cubicBezTo>
                    <a:pt x="289" y="9"/>
                    <a:pt x="289" y="9"/>
                    <a:pt x="289" y="9"/>
                  </a:cubicBezTo>
                  <a:cubicBezTo>
                    <a:pt x="288" y="9"/>
                    <a:pt x="288" y="9"/>
                    <a:pt x="288" y="9"/>
                  </a:cubicBezTo>
                  <a:cubicBezTo>
                    <a:pt x="288" y="8"/>
                    <a:pt x="288" y="8"/>
                    <a:pt x="287" y="8"/>
                  </a:cubicBezTo>
                  <a:cubicBezTo>
                    <a:pt x="288" y="8"/>
                    <a:pt x="288" y="8"/>
                    <a:pt x="288" y="8"/>
                  </a:cubicBezTo>
                  <a:cubicBezTo>
                    <a:pt x="289" y="9"/>
                    <a:pt x="289" y="9"/>
                    <a:pt x="290" y="9"/>
                  </a:cubicBezTo>
                  <a:cubicBezTo>
                    <a:pt x="291" y="9"/>
                    <a:pt x="291" y="9"/>
                    <a:pt x="291" y="9"/>
                  </a:cubicBezTo>
                  <a:cubicBezTo>
                    <a:pt x="292" y="9"/>
                    <a:pt x="292" y="9"/>
                    <a:pt x="292" y="10"/>
                  </a:cubicBezTo>
                  <a:cubicBezTo>
                    <a:pt x="293" y="10"/>
                    <a:pt x="293" y="10"/>
                    <a:pt x="293" y="10"/>
                  </a:cubicBezTo>
                  <a:cubicBezTo>
                    <a:pt x="293" y="10"/>
                    <a:pt x="293" y="10"/>
                    <a:pt x="293" y="10"/>
                  </a:cubicBezTo>
                  <a:cubicBezTo>
                    <a:pt x="293" y="10"/>
                    <a:pt x="293" y="10"/>
                    <a:pt x="293" y="10"/>
                  </a:cubicBezTo>
                  <a:cubicBezTo>
                    <a:pt x="293" y="10"/>
                    <a:pt x="293" y="10"/>
                    <a:pt x="292" y="10"/>
                  </a:cubicBezTo>
                  <a:cubicBezTo>
                    <a:pt x="292" y="9"/>
                    <a:pt x="292" y="9"/>
                    <a:pt x="292" y="9"/>
                  </a:cubicBezTo>
                  <a:cubicBezTo>
                    <a:pt x="291" y="9"/>
                    <a:pt x="291" y="9"/>
                    <a:pt x="291" y="9"/>
                  </a:cubicBezTo>
                  <a:cubicBezTo>
                    <a:pt x="290" y="9"/>
                    <a:pt x="290" y="9"/>
                    <a:pt x="290" y="9"/>
                  </a:cubicBezTo>
                  <a:cubicBezTo>
                    <a:pt x="290" y="9"/>
                    <a:pt x="290" y="9"/>
                    <a:pt x="290" y="9"/>
                  </a:cubicBezTo>
                  <a:cubicBezTo>
                    <a:pt x="290" y="9"/>
                    <a:pt x="290" y="9"/>
                    <a:pt x="290" y="9"/>
                  </a:cubicBezTo>
                  <a:cubicBezTo>
                    <a:pt x="290" y="9"/>
                    <a:pt x="290" y="9"/>
                    <a:pt x="290" y="9"/>
                  </a:cubicBezTo>
                  <a:cubicBezTo>
                    <a:pt x="290" y="9"/>
                    <a:pt x="290" y="9"/>
                    <a:pt x="291" y="9"/>
                  </a:cubicBezTo>
                  <a:cubicBezTo>
                    <a:pt x="291" y="9"/>
                    <a:pt x="291" y="9"/>
                    <a:pt x="291" y="9"/>
                  </a:cubicBezTo>
                  <a:cubicBezTo>
                    <a:pt x="291" y="9"/>
                    <a:pt x="291" y="9"/>
                    <a:pt x="291" y="9"/>
                  </a:cubicBezTo>
                  <a:cubicBezTo>
                    <a:pt x="292" y="9"/>
                    <a:pt x="292" y="9"/>
                    <a:pt x="292" y="9"/>
                  </a:cubicBezTo>
                  <a:cubicBezTo>
                    <a:pt x="293" y="9"/>
                    <a:pt x="293" y="9"/>
                    <a:pt x="293" y="9"/>
                  </a:cubicBezTo>
                  <a:cubicBezTo>
                    <a:pt x="293" y="9"/>
                    <a:pt x="293" y="9"/>
                    <a:pt x="293" y="9"/>
                  </a:cubicBezTo>
                  <a:cubicBezTo>
                    <a:pt x="293" y="9"/>
                    <a:pt x="293" y="9"/>
                    <a:pt x="292" y="9"/>
                  </a:cubicBezTo>
                  <a:cubicBezTo>
                    <a:pt x="292" y="9"/>
                    <a:pt x="292" y="9"/>
                    <a:pt x="291" y="9"/>
                  </a:cubicBezTo>
                  <a:cubicBezTo>
                    <a:pt x="291" y="9"/>
                    <a:pt x="291" y="9"/>
                    <a:pt x="290" y="9"/>
                  </a:cubicBezTo>
                  <a:cubicBezTo>
                    <a:pt x="290" y="9"/>
                    <a:pt x="290" y="9"/>
                    <a:pt x="290" y="9"/>
                  </a:cubicBezTo>
                  <a:cubicBezTo>
                    <a:pt x="290" y="9"/>
                    <a:pt x="290" y="9"/>
                    <a:pt x="290" y="9"/>
                  </a:cubicBezTo>
                  <a:cubicBezTo>
                    <a:pt x="290" y="9"/>
                    <a:pt x="290" y="9"/>
                    <a:pt x="290" y="9"/>
                  </a:cubicBezTo>
                  <a:cubicBezTo>
                    <a:pt x="290" y="8"/>
                    <a:pt x="290" y="8"/>
                    <a:pt x="290" y="8"/>
                  </a:cubicBezTo>
                  <a:cubicBezTo>
                    <a:pt x="290" y="8"/>
                    <a:pt x="290" y="8"/>
                    <a:pt x="290" y="8"/>
                  </a:cubicBezTo>
                  <a:cubicBezTo>
                    <a:pt x="289" y="8"/>
                    <a:pt x="289" y="8"/>
                    <a:pt x="289" y="8"/>
                  </a:cubicBezTo>
                  <a:cubicBezTo>
                    <a:pt x="289" y="8"/>
                    <a:pt x="289" y="8"/>
                    <a:pt x="289" y="8"/>
                  </a:cubicBezTo>
                  <a:cubicBezTo>
                    <a:pt x="289" y="8"/>
                    <a:pt x="289" y="8"/>
                    <a:pt x="289" y="8"/>
                  </a:cubicBezTo>
                  <a:cubicBezTo>
                    <a:pt x="289" y="8"/>
                    <a:pt x="289" y="8"/>
                    <a:pt x="288" y="8"/>
                  </a:cubicBezTo>
                  <a:cubicBezTo>
                    <a:pt x="287" y="8"/>
                    <a:pt x="287" y="8"/>
                    <a:pt x="286" y="8"/>
                  </a:cubicBezTo>
                  <a:cubicBezTo>
                    <a:pt x="285" y="8"/>
                    <a:pt x="285" y="8"/>
                    <a:pt x="284" y="7"/>
                  </a:cubicBezTo>
                  <a:cubicBezTo>
                    <a:pt x="284" y="7"/>
                    <a:pt x="284" y="7"/>
                    <a:pt x="284" y="7"/>
                  </a:cubicBezTo>
                  <a:cubicBezTo>
                    <a:pt x="283" y="7"/>
                    <a:pt x="283" y="7"/>
                    <a:pt x="283" y="7"/>
                  </a:cubicBezTo>
                  <a:cubicBezTo>
                    <a:pt x="282" y="7"/>
                    <a:pt x="282" y="7"/>
                    <a:pt x="282" y="7"/>
                  </a:cubicBezTo>
                  <a:cubicBezTo>
                    <a:pt x="283" y="7"/>
                    <a:pt x="283" y="7"/>
                    <a:pt x="283" y="7"/>
                  </a:cubicBezTo>
                  <a:cubicBezTo>
                    <a:pt x="284" y="7"/>
                    <a:pt x="284" y="7"/>
                    <a:pt x="285" y="7"/>
                  </a:cubicBezTo>
                  <a:cubicBezTo>
                    <a:pt x="285" y="7"/>
                    <a:pt x="285" y="7"/>
                    <a:pt x="285" y="7"/>
                  </a:cubicBezTo>
                  <a:cubicBezTo>
                    <a:pt x="285" y="7"/>
                    <a:pt x="285" y="7"/>
                    <a:pt x="284" y="7"/>
                  </a:cubicBezTo>
                  <a:cubicBezTo>
                    <a:pt x="284" y="7"/>
                    <a:pt x="284" y="7"/>
                    <a:pt x="284" y="7"/>
                  </a:cubicBezTo>
                  <a:cubicBezTo>
                    <a:pt x="283" y="7"/>
                    <a:pt x="283" y="7"/>
                    <a:pt x="283" y="7"/>
                  </a:cubicBezTo>
                  <a:cubicBezTo>
                    <a:pt x="283" y="7"/>
                    <a:pt x="283" y="7"/>
                    <a:pt x="283" y="7"/>
                  </a:cubicBezTo>
                  <a:cubicBezTo>
                    <a:pt x="283" y="7"/>
                    <a:pt x="283" y="7"/>
                    <a:pt x="283" y="7"/>
                  </a:cubicBezTo>
                  <a:cubicBezTo>
                    <a:pt x="282" y="7"/>
                    <a:pt x="282" y="7"/>
                    <a:pt x="282" y="6"/>
                  </a:cubicBezTo>
                  <a:cubicBezTo>
                    <a:pt x="282" y="6"/>
                    <a:pt x="282" y="6"/>
                    <a:pt x="282" y="7"/>
                  </a:cubicBezTo>
                  <a:cubicBezTo>
                    <a:pt x="282" y="7"/>
                    <a:pt x="282" y="7"/>
                    <a:pt x="281" y="7"/>
                  </a:cubicBezTo>
                  <a:cubicBezTo>
                    <a:pt x="280" y="6"/>
                    <a:pt x="280" y="6"/>
                    <a:pt x="280" y="6"/>
                  </a:cubicBezTo>
                  <a:cubicBezTo>
                    <a:pt x="279" y="6"/>
                    <a:pt x="279" y="6"/>
                    <a:pt x="278" y="6"/>
                  </a:cubicBezTo>
                  <a:cubicBezTo>
                    <a:pt x="278" y="6"/>
                    <a:pt x="278" y="6"/>
                    <a:pt x="278" y="6"/>
                  </a:cubicBezTo>
                  <a:cubicBezTo>
                    <a:pt x="278" y="6"/>
                    <a:pt x="278" y="6"/>
                    <a:pt x="278" y="6"/>
                  </a:cubicBezTo>
                  <a:cubicBezTo>
                    <a:pt x="277" y="5"/>
                    <a:pt x="277" y="5"/>
                    <a:pt x="277" y="5"/>
                  </a:cubicBezTo>
                  <a:cubicBezTo>
                    <a:pt x="277" y="5"/>
                    <a:pt x="277" y="5"/>
                    <a:pt x="277" y="5"/>
                  </a:cubicBezTo>
                  <a:cubicBezTo>
                    <a:pt x="277" y="5"/>
                    <a:pt x="277" y="5"/>
                    <a:pt x="278" y="5"/>
                  </a:cubicBezTo>
                  <a:cubicBezTo>
                    <a:pt x="278" y="5"/>
                    <a:pt x="278" y="5"/>
                    <a:pt x="278" y="5"/>
                  </a:cubicBezTo>
                  <a:cubicBezTo>
                    <a:pt x="279" y="5"/>
                    <a:pt x="279" y="5"/>
                    <a:pt x="279" y="5"/>
                  </a:cubicBezTo>
                  <a:cubicBezTo>
                    <a:pt x="280" y="6"/>
                    <a:pt x="280" y="6"/>
                    <a:pt x="280" y="6"/>
                  </a:cubicBezTo>
                  <a:cubicBezTo>
                    <a:pt x="281" y="6"/>
                    <a:pt x="281" y="6"/>
                    <a:pt x="281" y="6"/>
                  </a:cubicBezTo>
                  <a:cubicBezTo>
                    <a:pt x="282" y="6"/>
                    <a:pt x="282" y="6"/>
                    <a:pt x="282" y="6"/>
                  </a:cubicBezTo>
                  <a:cubicBezTo>
                    <a:pt x="283" y="7"/>
                    <a:pt x="283" y="7"/>
                    <a:pt x="284" y="7"/>
                  </a:cubicBezTo>
                  <a:cubicBezTo>
                    <a:pt x="284" y="7"/>
                    <a:pt x="284" y="7"/>
                    <a:pt x="284" y="7"/>
                  </a:cubicBezTo>
                  <a:cubicBezTo>
                    <a:pt x="284" y="7"/>
                    <a:pt x="284" y="7"/>
                    <a:pt x="284" y="7"/>
                  </a:cubicBezTo>
                  <a:cubicBezTo>
                    <a:pt x="283" y="6"/>
                    <a:pt x="283" y="6"/>
                    <a:pt x="282" y="6"/>
                  </a:cubicBezTo>
                  <a:cubicBezTo>
                    <a:pt x="282" y="6"/>
                    <a:pt x="282" y="6"/>
                    <a:pt x="282" y="6"/>
                  </a:cubicBezTo>
                  <a:cubicBezTo>
                    <a:pt x="281" y="6"/>
                    <a:pt x="281" y="6"/>
                    <a:pt x="280" y="6"/>
                  </a:cubicBezTo>
                  <a:cubicBezTo>
                    <a:pt x="279" y="5"/>
                    <a:pt x="279" y="5"/>
                    <a:pt x="279" y="5"/>
                  </a:cubicBezTo>
                  <a:cubicBezTo>
                    <a:pt x="279" y="5"/>
                    <a:pt x="279" y="5"/>
                    <a:pt x="279" y="5"/>
                  </a:cubicBezTo>
                  <a:cubicBezTo>
                    <a:pt x="278" y="5"/>
                    <a:pt x="278" y="5"/>
                    <a:pt x="278" y="5"/>
                  </a:cubicBezTo>
                  <a:cubicBezTo>
                    <a:pt x="277" y="5"/>
                    <a:pt x="277" y="5"/>
                    <a:pt x="277" y="5"/>
                  </a:cubicBezTo>
                  <a:cubicBezTo>
                    <a:pt x="277" y="5"/>
                    <a:pt x="277" y="5"/>
                    <a:pt x="276" y="5"/>
                  </a:cubicBezTo>
                  <a:cubicBezTo>
                    <a:pt x="276" y="5"/>
                    <a:pt x="276" y="5"/>
                    <a:pt x="276" y="5"/>
                  </a:cubicBezTo>
                  <a:cubicBezTo>
                    <a:pt x="275" y="5"/>
                    <a:pt x="275" y="5"/>
                    <a:pt x="275" y="5"/>
                  </a:cubicBezTo>
                  <a:cubicBezTo>
                    <a:pt x="275" y="5"/>
                    <a:pt x="275" y="5"/>
                    <a:pt x="274" y="4"/>
                  </a:cubicBezTo>
                  <a:cubicBezTo>
                    <a:pt x="274" y="4"/>
                    <a:pt x="274" y="4"/>
                    <a:pt x="274" y="4"/>
                  </a:cubicBezTo>
                  <a:cubicBezTo>
                    <a:pt x="274" y="4"/>
                    <a:pt x="274" y="4"/>
                    <a:pt x="273" y="4"/>
                  </a:cubicBezTo>
                  <a:cubicBezTo>
                    <a:pt x="274" y="4"/>
                    <a:pt x="274" y="4"/>
                    <a:pt x="274" y="4"/>
                  </a:cubicBezTo>
                  <a:cubicBezTo>
                    <a:pt x="274" y="4"/>
                    <a:pt x="274" y="4"/>
                    <a:pt x="275" y="4"/>
                  </a:cubicBezTo>
                  <a:cubicBezTo>
                    <a:pt x="275" y="4"/>
                    <a:pt x="275" y="4"/>
                    <a:pt x="276" y="5"/>
                  </a:cubicBezTo>
                  <a:cubicBezTo>
                    <a:pt x="277" y="5"/>
                    <a:pt x="277" y="5"/>
                    <a:pt x="278" y="5"/>
                  </a:cubicBezTo>
                  <a:cubicBezTo>
                    <a:pt x="278" y="5"/>
                    <a:pt x="278" y="5"/>
                    <a:pt x="279" y="5"/>
                  </a:cubicBezTo>
                  <a:cubicBezTo>
                    <a:pt x="279" y="5"/>
                    <a:pt x="279" y="5"/>
                    <a:pt x="279" y="5"/>
                  </a:cubicBezTo>
                  <a:cubicBezTo>
                    <a:pt x="280" y="5"/>
                    <a:pt x="280" y="5"/>
                    <a:pt x="280" y="6"/>
                  </a:cubicBezTo>
                  <a:cubicBezTo>
                    <a:pt x="281" y="6"/>
                    <a:pt x="281" y="6"/>
                    <a:pt x="281" y="6"/>
                  </a:cubicBezTo>
                  <a:cubicBezTo>
                    <a:pt x="281" y="6"/>
                    <a:pt x="281" y="6"/>
                    <a:pt x="282" y="6"/>
                  </a:cubicBezTo>
                  <a:cubicBezTo>
                    <a:pt x="282" y="6"/>
                    <a:pt x="282" y="6"/>
                    <a:pt x="281" y="6"/>
                  </a:cubicBezTo>
                  <a:cubicBezTo>
                    <a:pt x="281" y="6"/>
                    <a:pt x="281" y="6"/>
                    <a:pt x="280" y="6"/>
                  </a:cubicBezTo>
                  <a:cubicBezTo>
                    <a:pt x="280" y="5"/>
                    <a:pt x="280" y="5"/>
                    <a:pt x="279" y="5"/>
                  </a:cubicBezTo>
                  <a:cubicBezTo>
                    <a:pt x="279" y="5"/>
                    <a:pt x="279" y="5"/>
                    <a:pt x="279" y="5"/>
                  </a:cubicBezTo>
                  <a:cubicBezTo>
                    <a:pt x="278" y="5"/>
                    <a:pt x="278" y="5"/>
                    <a:pt x="278" y="5"/>
                  </a:cubicBezTo>
                  <a:cubicBezTo>
                    <a:pt x="278" y="5"/>
                    <a:pt x="278" y="5"/>
                    <a:pt x="277" y="5"/>
                  </a:cubicBezTo>
                  <a:cubicBezTo>
                    <a:pt x="277" y="5"/>
                    <a:pt x="277" y="5"/>
                    <a:pt x="277" y="5"/>
                  </a:cubicBezTo>
                  <a:cubicBezTo>
                    <a:pt x="276" y="4"/>
                    <a:pt x="276" y="4"/>
                    <a:pt x="275" y="4"/>
                  </a:cubicBezTo>
                  <a:cubicBezTo>
                    <a:pt x="274" y="4"/>
                    <a:pt x="274" y="4"/>
                    <a:pt x="274" y="4"/>
                  </a:cubicBezTo>
                  <a:cubicBezTo>
                    <a:pt x="274" y="4"/>
                    <a:pt x="274" y="4"/>
                    <a:pt x="273" y="4"/>
                  </a:cubicBezTo>
                  <a:cubicBezTo>
                    <a:pt x="274" y="4"/>
                    <a:pt x="274" y="4"/>
                    <a:pt x="274" y="4"/>
                  </a:cubicBezTo>
                  <a:cubicBezTo>
                    <a:pt x="274" y="4"/>
                    <a:pt x="274" y="4"/>
                    <a:pt x="274" y="4"/>
                  </a:cubicBezTo>
                  <a:cubicBezTo>
                    <a:pt x="274" y="4"/>
                    <a:pt x="274" y="4"/>
                    <a:pt x="274" y="4"/>
                  </a:cubicBezTo>
                  <a:cubicBezTo>
                    <a:pt x="274" y="4"/>
                    <a:pt x="274" y="4"/>
                    <a:pt x="275" y="4"/>
                  </a:cubicBezTo>
                  <a:cubicBezTo>
                    <a:pt x="275" y="4"/>
                    <a:pt x="275" y="4"/>
                    <a:pt x="275" y="4"/>
                  </a:cubicBezTo>
                  <a:cubicBezTo>
                    <a:pt x="275" y="4"/>
                    <a:pt x="275" y="4"/>
                    <a:pt x="275" y="4"/>
                  </a:cubicBezTo>
                  <a:cubicBezTo>
                    <a:pt x="275" y="4"/>
                    <a:pt x="275" y="4"/>
                    <a:pt x="274" y="4"/>
                  </a:cubicBezTo>
                  <a:cubicBezTo>
                    <a:pt x="274" y="4"/>
                    <a:pt x="274" y="4"/>
                    <a:pt x="274" y="4"/>
                  </a:cubicBezTo>
                  <a:cubicBezTo>
                    <a:pt x="274" y="4"/>
                    <a:pt x="274" y="4"/>
                    <a:pt x="275" y="4"/>
                  </a:cubicBezTo>
                  <a:cubicBezTo>
                    <a:pt x="275" y="4"/>
                    <a:pt x="275" y="4"/>
                    <a:pt x="275" y="4"/>
                  </a:cubicBezTo>
                  <a:cubicBezTo>
                    <a:pt x="276" y="4"/>
                    <a:pt x="276" y="4"/>
                    <a:pt x="276" y="4"/>
                  </a:cubicBezTo>
                  <a:cubicBezTo>
                    <a:pt x="276" y="4"/>
                    <a:pt x="276" y="4"/>
                    <a:pt x="276" y="4"/>
                  </a:cubicBezTo>
                  <a:cubicBezTo>
                    <a:pt x="277" y="4"/>
                    <a:pt x="277" y="4"/>
                    <a:pt x="277" y="5"/>
                  </a:cubicBezTo>
                  <a:cubicBezTo>
                    <a:pt x="277" y="5"/>
                    <a:pt x="277" y="5"/>
                    <a:pt x="277" y="5"/>
                  </a:cubicBezTo>
                  <a:cubicBezTo>
                    <a:pt x="277" y="5"/>
                    <a:pt x="277" y="5"/>
                    <a:pt x="277" y="4"/>
                  </a:cubicBezTo>
                  <a:cubicBezTo>
                    <a:pt x="276" y="4"/>
                    <a:pt x="276" y="4"/>
                    <a:pt x="275" y="4"/>
                  </a:cubicBezTo>
                  <a:cubicBezTo>
                    <a:pt x="275" y="4"/>
                    <a:pt x="275" y="4"/>
                    <a:pt x="274" y="4"/>
                  </a:cubicBezTo>
                  <a:cubicBezTo>
                    <a:pt x="274" y="4"/>
                    <a:pt x="274" y="4"/>
                    <a:pt x="274" y="4"/>
                  </a:cubicBezTo>
                  <a:cubicBezTo>
                    <a:pt x="274" y="4"/>
                    <a:pt x="274" y="4"/>
                    <a:pt x="274" y="4"/>
                  </a:cubicBezTo>
                  <a:cubicBezTo>
                    <a:pt x="274" y="4"/>
                    <a:pt x="274" y="4"/>
                    <a:pt x="275" y="4"/>
                  </a:cubicBezTo>
                  <a:cubicBezTo>
                    <a:pt x="275" y="4"/>
                    <a:pt x="275" y="4"/>
                    <a:pt x="275" y="4"/>
                  </a:cubicBezTo>
                  <a:cubicBezTo>
                    <a:pt x="275" y="4"/>
                    <a:pt x="275" y="4"/>
                    <a:pt x="275" y="4"/>
                  </a:cubicBezTo>
                  <a:cubicBezTo>
                    <a:pt x="275" y="4"/>
                    <a:pt x="275" y="4"/>
                    <a:pt x="275" y="4"/>
                  </a:cubicBezTo>
                  <a:cubicBezTo>
                    <a:pt x="275" y="4"/>
                    <a:pt x="275" y="4"/>
                    <a:pt x="274" y="4"/>
                  </a:cubicBezTo>
                  <a:cubicBezTo>
                    <a:pt x="274" y="4"/>
                    <a:pt x="274" y="4"/>
                    <a:pt x="274" y="4"/>
                  </a:cubicBezTo>
                  <a:cubicBezTo>
                    <a:pt x="274" y="4"/>
                    <a:pt x="274" y="4"/>
                    <a:pt x="274" y="4"/>
                  </a:cubicBezTo>
                  <a:cubicBezTo>
                    <a:pt x="274" y="4"/>
                    <a:pt x="274" y="4"/>
                    <a:pt x="273" y="4"/>
                  </a:cubicBezTo>
                  <a:cubicBezTo>
                    <a:pt x="273" y="4"/>
                    <a:pt x="273" y="4"/>
                    <a:pt x="273" y="4"/>
                  </a:cubicBezTo>
                  <a:cubicBezTo>
                    <a:pt x="273" y="3"/>
                    <a:pt x="273" y="3"/>
                    <a:pt x="273" y="3"/>
                  </a:cubicBezTo>
                  <a:cubicBezTo>
                    <a:pt x="273" y="3"/>
                    <a:pt x="273" y="3"/>
                    <a:pt x="273" y="3"/>
                  </a:cubicBezTo>
                  <a:cubicBezTo>
                    <a:pt x="273" y="3"/>
                    <a:pt x="273" y="3"/>
                    <a:pt x="273" y="3"/>
                  </a:cubicBezTo>
                  <a:cubicBezTo>
                    <a:pt x="272" y="3"/>
                    <a:pt x="272" y="3"/>
                    <a:pt x="272" y="3"/>
                  </a:cubicBezTo>
                  <a:cubicBezTo>
                    <a:pt x="272" y="3"/>
                    <a:pt x="272" y="3"/>
                    <a:pt x="272" y="3"/>
                  </a:cubicBezTo>
                  <a:cubicBezTo>
                    <a:pt x="272" y="3"/>
                    <a:pt x="272" y="3"/>
                    <a:pt x="273" y="3"/>
                  </a:cubicBezTo>
                  <a:cubicBezTo>
                    <a:pt x="273" y="3"/>
                    <a:pt x="273" y="3"/>
                    <a:pt x="272" y="3"/>
                  </a:cubicBezTo>
                  <a:cubicBezTo>
                    <a:pt x="273" y="3"/>
                    <a:pt x="273" y="3"/>
                    <a:pt x="273" y="3"/>
                  </a:cubicBezTo>
                  <a:cubicBezTo>
                    <a:pt x="274" y="4"/>
                    <a:pt x="274" y="4"/>
                    <a:pt x="274" y="4"/>
                  </a:cubicBezTo>
                  <a:cubicBezTo>
                    <a:pt x="274" y="4"/>
                    <a:pt x="274" y="4"/>
                    <a:pt x="274" y="4"/>
                  </a:cubicBezTo>
                  <a:cubicBezTo>
                    <a:pt x="274" y="4"/>
                    <a:pt x="274" y="4"/>
                    <a:pt x="274" y="4"/>
                  </a:cubicBezTo>
                  <a:cubicBezTo>
                    <a:pt x="275" y="4"/>
                    <a:pt x="275" y="4"/>
                    <a:pt x="275" y="4"/>
                  </a:cubicBezTo>
                  <a:cubicBezTo>
                    <a:pt x="276" y="4"/>
                    <a:pt x="276" y="4"/>
                    <a:pt x="276" y="4"/>
                  </a:cubicBezTo>
                  <a:cubicBezTo>
                    <a:pt x="277" y="4"/>
                    <a:pt x="277" y="4"/>
                    <a:pt x="277" y="4"/>
                  </a:cubicBezTo>
                  <a:cubicBezTo>
                    <a:pt x="277" y="4"/>
                    <a:pt x="277" y="4"/>
                    <a:pt x="276" y="4"/>
                  </a:cubicBezTo>
                  <a:cubicBezTo>
                    <a:pt x="276" y="4"/>
                    <a:pt x="276" y="4"/>
                    <a:pt x="276" y="4"/>
                  </a:cubicBezTo>
                  <a:cubicBezTo>
                    <a:pt x="276" y="4"/>
                    <a:pt x="276" y="4"/>
                    <a:pt x="277" y="4"/>
                  </a:cubicBezTo>
                  <a:cubicBezTo>
                    <a:pt x="277" y="4"/>
                    <a:pt x="277" y="4"/>
                    <a:pt x="277" y="4"/>
                  </a:cubicBezTo>
                  <a:cubicBezTo>
                    <a:pt x="277" y="4"/>
                    <a:pt x="277" y="4"/>
                    <a:pt x="277" y="4"/>
                  </a:cubicBezTo>
                  <a:cubicBezTo>
                    <a:pt x="277" y="4"/>
                    <a:pt x="277" y="4"/>
                    <a:pt x="277" y="4"/>
                  </a:cubicBezTo>
                  <a:cubicBezTo>
                    <a:pt x="277" y="4"/>
                    <a:pt x="277" y="4"/>
                    <a:pt x="277" y="4"/>
                  </a:cubicBezTo>
                  <a:cubicBezTo>
                    <a:pt x="277" y="4"/>
                    <a:pt x="277" y="4"/>
                    <a:pt x="277" y="4"/>
                  </a:cubicBezTo>
                  <a:cubicBezTo>
                    <a:pt x="277" y="4"/>
                    <a:pt x="277" y="4"/>
                    <a:pt x="278" y="5"/>
                  </a:cubicBezTo>
                  <a:cubicBezTo>
                    <a:pt x="277" y="4"/>
                    <a:pt x="277" y="4"/>
                    <a:pt x="277" y="4"/>
                  </a:cubicBezTo>
                  <a:cubicBezTo>
                    <a:pt x="277" y="4"/>
                    <a:pt x="277" y="4"/>
                    <a:pt x="278" y="4"/>
                  </a:cubicBezTo>
                  <a:cubicBezTo>
                    <a:pt x="278" y="5"/>
                    <a:pt x="278" y="5"/>
                    <a:pt x="279" y="5"/>
                  </a:cubicBezTo>
                  <a:cubicBezTo>
                    <a:pt x="278" y="5"/>
                    <a:pt x="278" y="5"/>
                    <a:pt x="278" y="5"/>
                  </a:cubicBezTo>
                  <a:cubicBezTo>
                    <a:pt x="279" y="5"/>
                    <a:pt x="279" y="5"/>
                    <a:pt x="279" y="5"/>
                  </a:cubicBezTo>
                  <a:cubicBezTo>
                    <a:pt x="279" y="5"/>
                    <a:pt x="279" y="5"/>
                    <a:pt x="279" y="5"/>
                  </a:cubicBezTo>
                  <a:cubicBezTo>
                    <a:pt x="279" y="5"/>
                    <a:pt x="279" y="5"/>
                    <a:pt x="279" y="5"/>
                  </a:cubicBezTo>
                  <a:cubicBezTo>
                    <a:pt x="279" y="5"/>
                    <a:pt x="279" y="5"/>
                    <a:pt x="279" y="5"/>
                  </a:cubicBezTo>
                  <a:cubicBezTo>
                    <a:pt x="279" y="5"/>
                    <a:pt x="279" y="5"/>
                    <a:pt x="279" y="5"/>
                  </a:cubicBezTo>
                  <a:cubicBezTo>
                    <a:pt x="280" y="5"/>
                    <a:pt x="280" y="5"/>
                    <a:pt x="280" y="5"/>
                  </a:cubicBezTo>
                  <a:cubicBezTo>
                    <a:pt x="280" y="5"/>
                    <a:pt x="280" y="5"/>
                    <a:pt x="280" y="5"/>
                  </a:cubicBezTo>
                  <a:cubicBezTo>
                    <a:pt x="280" y="5"/>
                    <a:pt x="280" y="5"/>
                    <a:pt x="280" y="5"/>
                  </a:cubicBezTo>
                  <a:cubicBezTo>
                    <a:pt x="280" y="5"/>
                    <a:pt x="280" y="5"/>
                    <a:pt x="280" y="5"/>
                  </a:cubicBezTo>
                  <a:cubicBezTo>
                    <a:pt x="280" y="5"/>
                    <a:pt x="280" y="5"/>
                    <a:pt x="280" y="5"/>
                  </a:cubicBezTo>
                  <a:cubicBezTo>
                    <a:pt x="280" y="5"/>
                    <a:pt x="280" y="5"/>
                    <a:pt x="280" y="5"/>
                  </a:cubicBezTo>
                  <a:cubicBezTo>
                    <a:pt x="281" y="5"/>
                    <a:pt x="281" y="5"/>
                    <a:pt x="281" y="5"/>
                  </a:cubicBezTo>
                  <a:cubicBezTo>
                    <a:pt x="281" y="5"/>
                    <a:pt x="281" y="5"/>
                    <a:pt x="281" y="5"/>
                  </a:cubicBezTo>
                  <a:cubicBezTo>
                    <a:pt x="281" y="6"/>
                    <a:pt x="281" y="6"/>
                    <a:pt x="282" y="6"/>
                  </a:cubicBezTo>
                  <a:cubicBezTo>
                    <a:pt x="282" y="6"/>
                    <a:pt x="282" y="6"/>
                    <a:pt x="281" y="6"/>
                  </a:cubicBezTo>
                  <a:cubicBezTo>
                    <a:pt x="282" y="6"/>
                    <a:pt x="282" y="6"/>
                    <a:pt x="282" y="6"/>
                  </a:cubicBezTo>
                  <a:cubicBezTo>
                    <a:pt x="282" y="6"/>
                    <a:pt x="282" y="6"/>
                    <a:pt x="282" y="6"/>
                  </a:cubicBezTo>
                  <a:cubicBezTo>
                    <a:pt x="282" y="6"/>
                    <a:pt x="282" y="6"/>
                    <a:pt x="282" y="6"/>
                  </a:cubicBezTo>
                  <a:cubicBezTo>
                    <a:pt x="282" y="6"/>
                    <a:pt x="282" y="6"/>
                    <a:pt x="283" y="6"/>
                  </a:cubicBezTo>
                  <a:cubicBezTo>
                    <a:pt x="283" y="6"/>
                    <a:pt x="283" y="6"/>
                    <a:pt x="283" y="6"/>
                  </a:cubicBezTo>
                  <a:cubicBezTo>
                    <a:pt x="283" y="6"/>
                    <a:pt x="283" y="6"/>
                    <a:pt x="283" y="6"/>
                  </a:cubicBezTo>
                  <a:cubicBezTo>
                    <a:pt x="283" y="6"/>
                    <a:pt x="283" y="6"/>
                    <a:pt x="283" y="6"/>
                  </a:cubicBezTo>
                  <a:cubicBezTo>
                    <a:pt x="283" y="6"/>
                    <a:pt x="283" y="6"/>
                    <a:pt x="283" y="6"/>
                  </a:cubicBezTo>
                  <a:cubicBezTo>
                    <a:pt x="283" y="6"/>
                    <a:pt x="283" y="6"/>
                    <a:pt x="283" y="6"/>
                  </a:cubicBezTo>
                  <a:cubicBezTo>
                    <a:pt x="283" y="6"/>
                    <a:pt x="283" y="6"/>
                    <a:pt x="282" y="6"/>
                  </a:cubicBezTo>
                  <a:cubicBezTo>
                    <a:pt x="282" y="6"/>
                    <a:pt x="282" y="6"/>
                    <a:pt x="282" y="6"/>
                  </a:cubicBezTo>
                  <a:cubicBezTo>
                    <a:pt x="281" y="5"/>
                    <a:pt x="281" y="5"/>
                    <a:pt x="281" y="5"/>
                  </a:cubicBezTo>
                  <a:cubicBezTo>
                    <a:pt x="281" y="5"/>
                    <a:pt x="281" y="5"/>
                    <a:pt x="281" y="5"/>
                  </a:cubicBezTo>
                  <a:moveTo>
                    <a:pt x="314" y="17"/>
                  </a:moveTo>
                  <a:cubicBezTo>
                    <a:pt x="314" y="17"/>
                    <a:pt x="314" y="17"/>
                    <a:pt x="314"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4" y="17"/>
                    <a:pt x="314" y="17"/>
                    <a:pt x="314" y="17"/>
                  </a:cubicBezTo>
                  <a:cubicBezTo>
                    <a:pt x="314" y="17"/>
                    <a:pt x="314" y="17"/>
                    <a:pt x="314" y="17"/>
                  </a:cubicBezTo>
                  <a:cubicBezTo>
                    <a:pt x="314" y="17"/>
                    <a:pt x="314" y="17"/>
                    <a:pt x="314" y="17"/>
                  </a:cubicBezTo>
                  <a:cubicBezTo>
                    <a:pt x="314" y="17"/>
                    <a:pt x="314" y="17"/>
                    <a:pt x="314"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2" y="17"/>
                    <a:pt x="312" y="17"/>
                    <a:pt x="312" y="17"/>
                  </a:cubicBezTo>
                  <a:cubicBezTo>
                    <a:pt x="312" y="17"/>
                    <a:pt x="312" y="17"/>
                    <a:pt x="312" y="16"/>
                  </a:cubicBezTo>
                  <a:cubicBezTo>
                    <a:pt x="311" y="16"/>
                    <a:pt x="311" y="16"/>
                    <a:pt x="311" y="16"/>
                  </a:cubicBezTo>
                  <a:cubicBezTo>
                    <a:pt x="311" y="16"/>
                    <a:pt x="311" y="16"/>
                    <a:pt x="311" y="16"/>
                  </a:cubicBezTo>
                  <a:cubicBezTo>
                    <a:pt x="311" y="16"/>
                    <a:pt x="311" y="16"/>
                    <a:pt x="311" y="16"/>
                  </a:cubicBezTo>
                  <a:cubicBezTo>
                    <a:pt x="311" y="16"/>
                    <a:pt x="311" y="16"/>
                    <a:pt x="311" y="16"/>
                  </a:cubicBezTo>
                  <a:cubicBezTo>
                    <a:pt x="311" y="16"/>
                    <a:pt x="311" y="16"/>
                    <a:pt x="310" y="16"/>
                  </a:cubicBezTo>
                  <a:cubicBezTo>
                    <a:pt x="310" y="16"/>
                    <a:pt x="310" y="16"/>
                    <a:pt x="311" y="16"/>
                  </a:cubicBezTo>
                  <a:cubicBezTo>
                    <a:pt x="311" y="16"/>
                    <a:pt x="311" y="16"/>
                    <a:pt x="311" y="16"/>
                  </a:cubicBezTo>
                  <a:cubicBezTo>
                    <a:pt x="311" y="16"/>
                    <a:pt x="311" y="16"/>
                    <a:pt x="311" y="16"/>
                  </a:cubicBezTo>
                  <a:cubicBezTo>
                    <a:pt x="311" y="16"/>
                    <a:pt x="311" y="16"/>
                    <a:pt x="311" y="17"/>
                  </a:cubicBezTo>
                  <a:cubicBezTo>
                    <a:pt x="311" y="17"/>
                    <a:pt x="311" y="17"/>
                    <a:pt x="311" y="17"/>
                  </a:cubicBezTo>
                  <a:cubicBezTo>
                    <a:pt x="311" y="17"/>
                    <a:pt x="311" y="17"/>
                    <a:pt x="311" y="16"/>
                  </a:cubicBezTo>
                  <a:cubicBezTo>
                    <a:pt x="311" y="16"/>
                    <a:pt x="311" y="16"/>
                    <a:pt x="311" y="16"/>
                  </a:cubicBezTo>
                  <a:cubicBezTo>
                    <a:pt x="311" y="16"/>
                    <a:pt x="311" y="16"/>
                    <a:pt x="310" y="16"/>
                  </a:cubicBezTo>
                  <a:cubicBezTo>
                    <a:pt x="310" y="16"/>
                    <a:pt x="310" y="16"/>
                    <a:pt x="310" y="16"/>
                  </a:cubicBezTo>
                  <a:cubicBezTo>
                    <a:pt x="310" y="16"/>
                    <a:pt x="310" y="16"/>
                    <a:pt x="310" y="16"/>
                  </a:cubicBezTo>
                  <a:cubicBezTo>
                    <a:pt x="310" y="16"/>
                    <a:pt x="310" y="16"/>
                    <a:pt x="310" y="16"/>
                  </a:cubicBezTo>
                  <a:cubicBezTo>
                    <a:pt x="310" y="16"/>
                    <a:pt x="310" y="16"/>
                    <a:pt x="310" y="16"/>
                  </a:cubicBezTo>
                  <a:cubicBezTo>
                    <a:pt x="309" y="16"/>
                    <a:pt x="309" y="16"/>
                    <a:pt x="309" y="15"/>
                  </a:cubicBezTo>
                  <a:cubicBezTo>
                    <a:pt x="309" y="15"/>
                    <a:pt x="309" y="15"/>
                    <a:pt x="308" y="15"/>
                  </a:cubicBezTo>
                  <a:cubicBezTo>
                    <a:pt x="308" y="15"/>
                    <a:pt x="308" y="15"/>
                    <a:pt x="309" y="15"/>
                  </a:cubicBezTo>
                  <a:cubicBezTo>
                    <a:pt x="309" y="15"/>
                    <a:pt x="309" y="15"/>
                    <a:pt x="309" y="15"/>
                  </a:cubicBezTo>
                  <a:cubicBezTo>
                    <a:pt x="309" y="15"/>
                    <a:pt x="309" y="15"/>
                    <a:pt x="308" y="15"/>
                  </a:cubicBezTo>
                  <a:cubicBezTo>
                    <a:pt x="308" y="15"/>
                    <a:pt x="308" y="15"/>
                    <a:pt x="308" y="15"/>
                  </a:cubicBezTo>
                  <a:cubicBezTo>
                    <a:pt x="308" y="15"/>
                    <a:pt x="308" y="15"/>
                    <a:pt x="308" y="15"/>
                  </a:cubicBezTo>
                  <a:cubicBezTo>
                    <a:pt x="308" y="15"/>
                    <a:pt x="308" y="15"/>
                    <a:pt x="308" y="15"/>
                  </a:cubicBezTo>
                  <a:cubicBezTo>
                    <a:pt x="308" y="15"/>
                    <a:pt x="308" y="15"/>
                    <a:pt x="308" y="15"/>
                  </a:cubicBezTo>
                  <a:cubicBezTo>
                    <a:pt x="308" y="15"/>
                    <a:pt x="308" y="15"/>
                    <a:pt x="308" y="15"/>
                  </a:cubicBezTo>
                  <a:cubicBezTo>
                    <a:pt x="308" y="15"/>
                    <a:pt x="308" y="15"/>
                    <a:pt x="307" y="15"/>
                  </a:cubicBezTo>
                  <a:cubicBezTo>
                    <a:pt x="307" y="15"/>
                    <a:pt x="307" y="15"/>
                    <a:pt x="307" y="15"/>
                  </a:cubicBezTo>
                  <a:cubicBezTo>
                    <a:pt x="307" y="15"/>
                    <a:pt x="307" y="15"/>
                    <a:pt x="307" y="15"/>
                  </a:cubicBezTo>
                  <a:cubicBezTo>
                    <a:pt x="306" y="15"/>
                    <a:pt x="306" y="15"/>
                    <a:pt x="306" y="15"/>
                  </a:cubicBezTo>
                  <a:cubicBezTo>
                    <a:pt x="306" y="15"/>
                    <a:pt x="306" y="15"/>
                    <a:pt x="306" y="15"/>
                  </a:cubicBezTo>
                  <a:cubicBezTo>
                    <a:pt x="306" y="15"/>
                    <a:pt x="306" y="15"/>
                    <a:pt x="305" y="15"/>
                  </a:cubicBezTo>
                  <a:cubicBezTo>
                    <a:pt x="305" y="15"/>
                    <a:pt x="305" y="15"/>
                    <a:pt x="305" y="15"/>
                  </a:cubicBezTo>
                  <a:cubicBezTo>
                    <a:pt x="306" y="15"/>
                    <a:pt x="306" y="15"/>
                    <a:pt x="306" y="15"/>
                  </a:cubicBezTo>
                  <a:cubicBezTo>
                    <a:pt x="306" y="15"/>
                    <a:pt x="306" y="15"/>
                    <a:pt x="305" y="15"/>
                  </a:cubicBezTo>
                  <a:cubicBezTo>
                    <a:pt x="305" y="15"/>
                    <a:pt x="305" y="15"/>
                    <a:pt x="305" y="15"/>
                  </a:cubicBezTo>
                  <a:cubicBezTo>
                    <a:pt x="305" y="15"/>
                    <a:pt x="305" y="15"/>
                    <a:pt x="305" y="15"/>
                  </a:cubicBezTo>
                  <a:cubicBezTo>
                    <a:pt x="305" y="15"/>
                    <a:pt x="305" y="15"/>
                    <a:pt x="305" y="15"/>
                  </a:cubicBezTo>
                  <a:cubicBezTo>
                    <a:pt x="306" y="15"/>
                    <a:pt x="306" y="15"/>
                    <a:pt x="306" y="15"/>
                  </a:cubicBezTo>
                  <a:cubicBezTo>
                    <a:pt x="306" y="15"/>
                    <a:pt x="306" y="15"/>
                    <a:pt x="307" y="16"/>
                  </a:cubicBezTo>
                  <a:cubicBezTo>
                    <a:pt x="307" y="16"/>
                    <a:pt x="307" y="16"/>
                    <a:pt x="307" y="15"/>
                  </a:cubicBezTo>
                  <a:cubicBezTo>
                    <a:pt x="307" y="16"/>
                    <a:pt x="307" y="16"/>
                    <a:pt x="307" y="16"/>
                  </a:cubicBezTo>
                  <a:cubicBezTo>
                    <a:pt x="307" y="16"/>
                    <a:pt x="307" y="16"/>
                    <a:pt x="308" y="16"/>
                  </a:cubicBezTo>
                  <a:cubicBezTo>
                    <a:pt x="308" y="16"/>
                    <a:pt x="308" y="16"/>
                    <a:pt x="308" y="16"/>
                  </a:cubicBezTo>
                  <a:cubicBezTo>
                    <a:pt x="308" y="16"/>
                    <a:pt x="308" y="16"/>
                    <a:pt x="308" y="16"/>
                  </a:cubicBezTo>
                  <a:cubicBezTo>
                    <a:pt x="309" y="16"/>
                    <a:pt x="309" y="16"/>
                    <a:pt x="309" y="16"/>
                  </a:cubicBezTo>
                  <a:cubicBezTo>
                    <a:pt x="309" y="16"/>
                    <a:pt x="309" y="16"/>
                    <a:pt x="309" y="16"/>
                  </a:cubicBezTo>
                  <a:cubicBezTo>
                    <a:pt x="309" y="16"/>
                    <a:pt x="309" y="16"/>
                    <a:pt x="309" y="16"/>
                  </a:cubicBezTo>
                  <a:cubicBezTo>
                    <a:pt x="310" y="16"/>
                    <a:pt x="310" y="16"/>
                    <a:pt x="310" y="16"/>
                  </a:cubicBezTo>
                  <a:cubicBezTo>
                    <a:pt x="310" y="17"/>
                    <a:pt x="310" y="17"/>
                    <a:pt x="310" y="17"/>
                  </a:cubicBezTo>
                  <a:cubicBezTo>
                    <a:pt x="310" y="17"/>
                    <a:pt x="310" y="17"/>
                    <a:pt x="310" y="17"/>
                  </a:cubicBezTo>
                  <a:cubicBezTo>
                    <a:pt x="310" y="17"/>
                    <a:pt x="310" y="17"/>
                    <a:pt x="309" y="17"/>
                  </a:cubicBezTo>
                  <a:cubicBezTo>
                    <a:pt x="309" y="17"/>
                    <a:pt x="309" y="17"/>
                    <a:pt x="309" y="17"/>
                  </a:cubicBezTo>
                  <a:cubicBezTo>
                    <a:pt x="309" y="16"/>
                    <a:pt x="309" y="16"/>
                    <a:pt x="309" y="16"/>
                  </a:cubicBezTo>
                  <a:cubicBezTo>
                    <a:pt x="308" y="16"/>
                    <a:pt x="308" y="16"/>
                    <a:pt x="308" y="16"/>
                  </a:cubicBezTo>
                  <a:cubicBezTo>
                    <a:pt x="309" y="17"/>
                    <a:pt x="309" y="17"/>
                    <a:pt x="309" y="17"/>
                  </a:cubicBezTo>
                  <a:cubicBezTo>
                    <a:pt x="309" y="17"/>
                    <a:pt x="309" y="17"/>
                    <a:pt x="310" y="17"/>
                  </a:cubicBezTo>
                  <a:cubicBezTo>
                    <a:pt x="310" y="17"/>
                    <a:pt x="310" y="17"/>
                    <a:pt x="310" y="17"/>
                  </a:cubicBezTo>
                  <a:cubicBezTo>
                    <a:pt x="309" y="17"/>
                    <a:pt x="309" y="17"/>
                    <a:pt x="309" y="17"/>
                  </a:cubicBezTo>
                  <a:cubicBezTo>
                    <a:pt x="309" y="17"/>
                    <a:pt x="309" y="17"/>
                    <a:pt x="308" y="16"/>
                  </a:cubicBezTo>
                  <a:cubicBezTo>
                    <a:pt x="308" y="17"/>
                    <a:pt x="308" y="17"/>
                    <a:pt x="308" y="17"/>
                  </a:cubicBezTo>
                  <a:cubicBezTo>
                    <a:pt x="308" y="17"/>
                    <a:pt x="308" y="17"/>
                    <a:pt x="309" y="17"/>
                  </a:cubicBezTo>
                  <a:cubicBezTo>
                    <a:pt x="309" y="17"/>
                    <a:pt x="309" y="17"/>
                    <a:pt x="309" y="17"/>
                  </a:cubicBezTo>
                  <a:cubicBezTo>
                    <a:pt x="308" y="17"/>
                    <a:pt x="308" y="17"/>
                    <a:pt x="308" y="17"/>
                  </a:cubicBezTo>
                  <a:cubicBezTo>
                    <a:pt x="308" y="17"/>
                    <a:pt x="308" y="17"/>
                    <a:pt x="308" y="17"/>
                  </a:cubicBezTo>
                  <a:cubicBezTo>
                    <a:pt x="308" y="17"/>
                    <a:pt x="308" y="17"/>
                    <a:pt x="308" y="17"/>
                  </a:cubicBezTo>
                  <a:cubicBezTo>
                    <a:pt x="308" y="17"/>
                    <a:pt x="308" y="17"/>
                    <a:pt x="307" y="17"/>
                  </a:cubicBezTo>
                  <a:cubicBezTo>
                    <a:pt x="307" y="17"/>
                    <a:pt x="307" y="17"/>
                    <a:pt x="307" y="17"/>
                  </a:cubicBezTo>
                  <a:cubicBezTo>
                    <a:pt x="306" y="17"/>
                    <a:pt x="306" y="17"/>
                    <a:pt x="306" y="17"/>
                  </a:cubicBezTo>
                  <a:cubicBezTo>
                    <a:pt x="306" y="17"/>
                    <a:pt x="306" y="17"/>
                    <a:pt x="305" y="17"/>
                  </a:cubicBezTo>
                  <a:cubicBezTo>
                    <a:pt x="305" y="16"/>
                    <a:pt x="305" y="16"/>
                    <a:pt x="305" y="16"/>
                  </a:cubicBezTo>
                  <a:cubicBezTo>
                    <a:pt x="304" y="16"/>
                    <a:pt x="304" y="16"/>
                    <a:pt x="304" y="16"/>
                  </a:cubicBezTo>
                  <a:cubicBezTo>
                    <a:pt x="304" y="16"/>
                    <a:pt x="304" y="16"/>
                    <a:pt x="303" y="16"/>
                  </a:cubicBezTo>
                  <a:cubicBezTo>
                    <a:pt x="303" y="16"/>
                    <a:pt x="303" y="16"/>
                    <a:pt x="303" y="16"/>
                  </a:cubicBezTo>
                  <a:cubicBezTo>
                    <a:pt x="302" y="16"/>
                    <a:pt x="302" y="16"/>
                    <a:pt x="302" y="15"/>
                  </a:cubicBezTo>
                  <a:cubicBezTo>
                    <a:pt x="301" y="15"/>
                    <a:pt x="301" y="15"/>
                    <a:pt x="301" y="15"/>
                  </a:cubicBezTo>
                  <a:cubicBezTo>
                    <a:pt x="302" y="16"/>
                    <a:pt x="302" y="16"/>
                    <a:pt x="302" y="16"/>
                  </a:cubicBezTo>
                  <a:cubicBezTo>
                    <a:pt x="301" y="16"/>
                    <a:pt x="301" y="16"/>
                    <a:pt x="301" y="15"/>
                  </a:cubicBezTo>
                  <a:cubicBezTo>
                    <a:pt x="299" y="15"/>
                    <a:pt x="299" y="15"/>
                    <a:pt x="298" y="15"/>
                  </a:cubicBezTo>
                  <a:cubicBezTo>
                    <a:pt x="298" y="15"/>
                    <a:pt x="298" y="15"/>
                    <a:pt x="298" y="15"/>
                  </a:cubicBezTo>
                  <a:cubicBezTo>
                    <a:pt x="297" y="15"/>
                    <a:pt x="297" y="15"/>
                    <a:pt x="297" y="14"/>
                  </a:cubicBezTo>
                  <a:cubicBezTo>
                    <a:pt x="297" y="14"/>
                    <a:pt x="297" y="14"/>
                    <a:pt x="296" y="14"/>
                  </a:cubicBezTo>
                  <a:cubicBezTo>
                    <a:pt x="296" y="14"/>
                    <a:pt x="296" y="14"/>
                    <a:pt x="296" y="14"/>
                  </a:cubicBezTo>
                  <a:cubicBezTo>
                    <a:pt x="295" y="14"/>
                    <a:pt x="295" y="14"/>
                    <a:pt x="295" y="14"/>
                  </a:cubicBezTo>
                  <a:cubicBezTo>
                    <a:pt x="295" y="14"/>
                    <a:pt x="295" y="14"/>
                    <a:pt x="295" y="14"/>
                  </a:cubicBezTo>
                  <a:cubicBezTo>
                    <a:pt x="294" y="14"/>
                    <a:pt x="294" y="14"/>
                    <a:pt x="294" y="14"/>
                  </a:cubicBezTo>
                  <a:cubicBezTo>
                    <a:pt x="294" y="14"/>
                    <a:pt x="294" y="14"/>
                    <a:pt x="294" y="14"/>
                  </a:cubicBezTo>
                  <a:cubicBezTo>
                    <a:pt x="294" y="14"/>
                    <a:pt x="294" y="14"/>
                    <a:pt x="295" y="14"/>
                  </a:cubicBezTo>
                  <a:cubicBezTo>
                    <a:pt x="295" y="15"/>
                    <a:pt x="295" y="15"/>
                    <a:pt x="295" y="15"/>
                  </a:cubicBezTo>
                  <a:cubicBezTo>
                    <a:pt x="295" y="15"/>
                    <a:pt x="295" y="15"/>
                    <a:pt x="295" y="15"/>
                  </a:cubicBezTo>
                  <a:cubicBezTo>
                    <a:pt x="294" y="15"/>
                    <a:pt x="294" y="15"/>
                    <a:pt x="294" y="15"/>
                  </a:cubicBezTo>
                  <a:cubicBezTo>
                    <a:pt x="294" y="15"/>
                    <a:pt x="294" y="15"/>
                    <a:pt x="293" y="15"/>
                  </a:cubicBezTo>
                  <a:cubicBezTo>
                    <a:pt x="294" y="15"/>
                    <a:pt x="294" y="15"/>
                    <a:pt x="294" y="15"/>
                  </a:cubicBezTo>
                  <a:cubicBezTo>
                    <a:pt x="294" y="15"/>
                    <a:pt x="294" y="15"/>
                    <a:pt x="294" y="15"/>
                  </a:cubicBezTo>
                  <a:cubicBezTo>
                    <a:pt x="294" y="15"/>
                    <a:pt x="294" y="15"/>
                    <a:pt x="295" y="15"/>
                  </a:cubicBezTo>
                  <a:cubicBezTo>
                    <a:pt x="295" y="15"/>
                    <a:pt x="295" y="15"/>
                    <a:pt x="295" y="15"/>
                  </a:cubicBezTo>
                  <a:cubicBezTo>
                    <a:pt x="295" y="16"/>
                    <a:pt x="295" y="16"/>
                    <a:pt x="295" y="16"/>
                  </a:cubicBezTo>
                  <a:cubicBezTo>
                    <a:pt x="296" y="16"/>
                    <a:pt x="296" y="16"/>
                    <a:pt x="296" y="16"/>
                  </a:cubicBezTo>
                  <a:cubicBezTo>
                    <a:pt x="296" y="16"/>
                    <a:pt x="296" y="16"/>
                    <a:pt x="296" y="16"/>
                  </a:cubicBezTo>
                  <a:cubicBezTo>
                    <a:pt x="296" y="16"/>
                    <a:pt x="296" y="16"/>
                    <a:pt x="296" y="16"/>
                  </a:cubicBezTo>
                  <a:cubicBezTo>
                    <a:pt x="296" y="16"/>
                    <a:pt x="296" y="16"/>
                    <a:pt x="296" y="16"/>
                  </a:cubicBezTo>
                  <a:cubicBezTo>
                    <a:pt x="296" y="16"/>
                    <a:pt x="296" y="16"/>
                    <a:pt x="296" y="16"/>
                  </a:cubicBezTo>
                  <a:cubicBezTo>
                    <a:pt x="296" y="16"/>
                    <a:pt x="296" y="16"/>
                    <a:pt x="296" y="16"/>
                  </a:cubicBezTo>
                  <a:cubicBezTo>
                    <a:pt x="296" y="16"/>
                    <a:pt x="296" y="16"/>
                    <a:pt x="297" y="16"/>
                  </a:cubicBezTo>
                  <a:cubicBezTo>
                    <a:pt x="297" y="17"/>
                    <a:pt x="297" y="17"/>
                    <a:pt x="297" y="17"/>
                  </a:cubicBezTo>
                  <a:cubicBezTo>
                    <a:pt x="297" y="17"/>
                    <a:pt x="297" y="17"/>
                    <a:pt x="298" y="17"/>
                  </a:cubicBezTo>
                  <a:cubicBezTo>
                    <a:pt x="298" y="17"/>
                    <a:pt x="298" y="17"/>
                    <a:pt x="298" y="17"/>
                  </a:cubicBezTo>
                  <a:cubicBezTo>
                    <a:pt x="298" y="17"/>
                    <a:pt x="298" y="17"/>
                    <a:pt x="298" y="17"/>
                  </a:cubicBezTo>
                  <a:cubicBezTo>
                    <a:pt x="298" y="17"/>
                    <a:pt x="298" y="17"/>
                    <a:pt x="298" y="17"/>
                  </a:cubicBezTo>
                  <a:cubicBezTo>
                    <a:pt x="298" y="17"/>
                    <a:pt x="298" y="17"/>
                    <a:pt x="298" y="17"/>
                  </a:cubicBezTo>
                  <a:cubicBezTo>
                    <a:pt x="298" y="17"/>
                    <a:pt x="298" y="17"/>
                    <a:pt x="298" y="17"/>
                  </a:cubicBezTo>
                  <a:cubicBezTo>
                    <a:pt x="298" y="17"/>
                    <a:pt x="298" y="17"/>
                    <a:pt x="297" y="17"/>
                  </a:cubicBezTo>
                  <a:cubicBezTo>
                    <a:pt x="297" y="17"/>
                    <a:pt x="297" y="17"/>
                    <a:pt x="297" y="17"/>
                  </a:cubicBezTo>
                  <a:cubicBezTo>
                    <a:pt x="297" y="17"/>
                    <a:pt x="297" y="17"/>
                    <a:pt x="297" y="17"/>
                  </a:cubicBezTo>
                  <a:cubicBezTo>
                    <a:pt x="298" y="17"/>
                    <a:pt x="298" y="17"/>
                    <a:pt x="298" y="17"/>
                  </a:cubicBezTo>
                  <a:cubicBezTo>
                    <a:pt x="298" y="17"/>
                    <a:pt x="298" y="17"/>
                    <a:pt x="298" y="17"/>
                  </a:cubicBezTo>
                  <a:cubicBezTo>
                    <a:pt x="298" y="17"/>
                    <a:pt x="298" y="17"/>
                    <a:pt x="299" y="17"/>
                  </a:cubicBezTo>
                  <a:cubicBezTo>
                    <a:pt x="299" y="17"/>
                    <a:pt x="299" y="17"/>
                    <a:pt x="299" y="17"/>
                  </a:cubicBezTo>
                  <a:cubicBezTo>
                    <a:pt x="299" y="17"/>
                    <a:pt x="299" y="17"/>
                    <a:pt x="299" y="17"/>
                  </a:cubicBezTo>
                  <a:cubicBezTo>
                    <a:pt x="299" y="17"/>
                    <a:pt x="299" y="17"/>
                    <a:pt x="298" y="17"/>
                  </a:cubicBezTo>
                  <a:cubicBezTo>
                    <a:pt x="298" y="17"/>
                    <a:pt x="298" y="17"/>
                    <a:pt x="298" y="17"/>
                  </a:cubicBezTo>
                  <a:cubicBezTo>
                    <a:pt x="298" y="17"/>
                    <a:pt x="298" y="17"/>
                    <a:pt x="298" y="17"/>
                  </a:cubicBezTo>
                  <a:cubicBezTo>
                    <a:pt x="298" y="17"/>
                    <a:pt x="298" y="17"/>
                    <a:pt x="298" y="17"/>
                  </a:cubicBezTo>
                  <a:cubicBezTo>
                    <a:pt x="298" y="18"/>
                    <a:pt x="298" y="18"/>
                    <a:pt x="298" y="18"/>
                  </a:cubicBezTo>
                  <a:cubicBezTo>
                    <a:pt x="298" y="18"/>
                    <a:pt x="298" y="18"/>
                    <a:pt x="299" y="18"/>
                  </a:cubicBezTo>
                  <a:cubicBezTo>
                    <a:pt x="299" y="18"/>
                    <a:pt x="299" y="18"/>
                    <a:pt x="299" y="18"/>
                  </a:cubicBezTo>
                  <a:cubicBezTo>
                    <a:pt x="300" y="18"/>
                    <a:pt x="300" y="18"/>
                    <a:pt x="300" y="18"/>
                  </a:cubicBezTo>
                  <a:cubicBezTo>
                    <a:pt x="300" y="18"/>
                    <a:pt x="300" y="18"/>
                    <a:pt x="300" y="18"/>
                  </a:cubicBezTo>
                  <a:cubicBezTo>
                    <a:pt x="300" y="18"/>
                    <a:pt x="300" y="18"/>
                    <a:pt x="300" y="18"/>
                  </a:cubicBezTo>
                  <a:cubicBezTo>
                    <a:pt x="300" y="18"/>
                    <a:pt x="300" y="18"/>
                    <a:pt x="300" y="18"/>
                  </a:cubicBezTo>
                  <a:cubicBezTo>
                    <a:pt x="300" y="18"/>
                    <a:pt x="300" y="18"/>
                    <a:pt x="300" y="18"/>
                  </a:cubicBezTo>
                  <a:cubicBezTo>
                    <a:pt x="300" y="18"/>
                    <a:pt x="300" y="18"/>
                    <a:pt x="300" y="18"/>
                  </a:cubicBezTo>
                  <a:cubicBezTo>
                    <a:pt x="300" y="18"/>
                    <a:pt x="300" y="18"/>
                    <a:pt x="301" y="18"/>
                  </a:cubicBezTo>
                  <a:cubicBezTo>
                    <a:pt x="301" y="18"/>
                    <a:pt x="301" y="18"/>
                    <a:pt x="301" y="19"/>
                  </a:cubicBezTo>
                  <a:cubicBezTo>
                    <a:pt x="302" y="19"/>
                    <a:pt x="302" y="19"/>
                    <a:pt x="302" y="19"/>
                  </a:cubicBezTo>
                  <a:cubicBezTo>
                    <a:pt x="302" y="19"/>
                    <a:pt x="302" y="19"/>
                    <a:pt x="303" y="19"/>
                  </a:cubicBezTo>
                  <a:cubicBezTo>
                    <a:pt x="303" y="19"/>
                    <a:pt x="303" y="19"/>
                    <a:pt x="303" y="19"/>
                  </a:cubicBezTo>
                  <a:cubicBezTo>
                    <a:pt x="303" y="19"/>
                    <a:pt x="303" y="19"/>
                    <a:pt x="303" y="19"/>
                  </a:cubicBezTo>
                  <a:cubicBezTo>
                    <a:pt x="304" y="19"/>
                    <a:pt x="304" y="19"/>
                    <a:pt x="304" y="19"/>
                  </a:cubicBezTo>
                  <a:cubicBezTo>
                    <a:pt x="304" y="19"/>
                    <a:pt x="304" y="19"/>
                    <a:pt x="304" y="20"/>
                  </a:cubicBezTo>
                  <a:cubicBezTo>
                    <a:pt x="304" y="20"/>
                    <a:pt x="304" y="20"/>
                    <a:pt x="304" y="20"/>
                  </a:cubicBezTo>
                  <a:cubicBezTo>
                    <a:pt x="304" y="20"/>
                    <a:pt x="304" y="20"/>
                    <a:pt x="303" y="20"/>
                  </a:cubicBezTo>
                  <a:cubicBezTo>
                    <a:pt x="304" y="20"/>
                    <a:pt x="304" y="20"/>
                    <a:pt x="304" y="20"/>
                  </a:cubicBezTo>
                  <a:cubicBezTo>
                    <a:pt x="304" y="20"/>
                    <a:pt x="304" y="20"/>
                    <a:pt x="304" y="20"/>
                  </a:cubicBezTo>
                  <a:cubicBezTo>
                    <a:pt x="304" y="20"/>
                    <a:pt x="304" y="20"/>
                    <a:pt x="304" y="20"/>
                  </a:cubicBezTo>
                  <a:cubicBezTo>
                    <a:pt x="304" y="20"/>
                    <a:pt x="304" y="20"/>
                    <a:pt x="303" y="20"/>
                  </a:cubicBezTo>
                  <a:cubicBezTo>
                    <a:pt x="303" y="20"/>
                    <a:pt x="303" y="20"/>
                    <a:pt x="303" y="20"/>
                  </a:cubicBezTo>
                  <a:cubicBezTo>
                    <a:pt x="303" y="20"/>
                    <a:pt x="303" y="20"/>
                    <a:pt x="302" y="19"/>
                  </a:cubicBezTo>
                  <a:cubicBezTo>
                    <a:pt x="302" y="19"/>
                    <a:pt x="302" y="19"/>
                    <a:pt x="301" y="19"/>
                  </a:cubicBezTo>
                  <a:cubicBezTo>
                    <a:pt x="300" y="19"/>
                    <a:pt x="300" y="19"/>
                    <a:pt x="300" y="19"/>
                  </a:cubicBezTo>
                  <a:cubicBezTo>
                    <a:pt x="300" y="19"/>
                    <a:pt x="300" y="19"/>
                    <a:pt x="299" y="19"/>
                  </a:cubicBezTo>
                  <a:cubicBezTo>
                    <a:pt x="299" y="19"/>
                    <a:pt x="299" y="19"/>
                    <a:pt x="299" y="19"/>
                  </a:cubicBezTo>
                  <a:cubicBezTo>
                    <a:pt x="299" y="19"/>
                    <a:pt x="299" y="19"/>
                    <a:pt x="300" y="19"/>
                  </a:cubicBezTo>
                  <a:cubicBezTo>
                    <a:pt x="300" y="19"/>
                    <a:pt x="300" y="19"/>
                    <a:pt x="301" y="19"/>
                  </a:cubicBezTo>
                  <a:cubicBezTo>
                    <a:pt x="301" y="19"/>
                    <a:pt x="301" y="19"/>
                    <a:pt x="302" y="20"/>
                  </a:cubicBezTo>
                  <a:cubicBezTo>
                    <a:pt x="302" y="20"/>
                    <a:pt x="302" y="20"/>
                    <a:pt x="303" y="20"/>
                  </a:cubicBezTo>
                  <a:cubicBezTo>
                    <a:pt x="303" y="20"/>
                    <a:pt x="303" y="20"/>
                    <a:pt x="303" y="20"/>
                  </a:cubicBezTo>
                  <a:cubicBezTo>
                    <a:pt x="303" y="20"/>
                    <a:pt x="303" y="20"/>
                    <a:pt x="303" y="20"/>
                  </a:cubicBezTo>
                  <a:cubicBezTo>
                    <a:pt x="303" y="20"/>
                    <a:pt x="303" y="20"/>
                    <a:pt x="303" y="20"/>
                  </a:cubicBezTo>
                  <a:cubicBezTo>
                    <a:pt x="302" y="20"/>
                    <a:pt x="302" y="20"/>
                    <a:pt x="302" y="20"/>
                  </a:cubicBezTo>
                  <a:cubicBezTo>
                    <a:pt x="301" y="20"/>
                    <a:pt x="301" y="20"/>
                    <a:pt x="301" y="19"/>
                  </a:cubicBezTo>
                  <a:cubicBezTo>
                    <a:pt x="300" y="19"/>
                    <a:pt x="300" y="19"/>
                    <a:pt x="300" y="19"/>
                  </a:cubicBezTo>
                  <a:cubicBezTo>
                    <a:pt x="300" y="19"/>
                    <a:pt x="300" y="19"/>
                    <a:pt x="299" y="19"/>
                  </a:cubicBezTo>
                  <a:cubicBezTo>
                    <a:pt x="299" y="19"/>
                    <a:pt x="299" y="19"/>
                    <a:pt x="298" y="19"/>
                  </a:cubicBezTo>
                  <a:cubicBezTo>
                    <a:pt x="298" y="18"/>
                    <a:pt x="298" y="18"/>
                    <a:pt x="298" y="18"/>
                  </a:cubicBezTo>
                  <a:cubicBezTo>
                    <a:pt x="297" y="18"/>
                    <a:pt x="297" y="18"/>
                    <a:pt x="297" y="18"/>
                  </a:cubicBezTo>
                  <a:cubicBezTo>
                    <a:pt x="297" y="18"/>
                    <a:pt x="297" y="18"/>
                    <a:pt x="296" y="18"/>
                  </a:cubicBezTo>
                  <a:cubicBezTo>
                    <a:pt x="296" y="18"/>
                    <a:pt x="296" y="18"/>
                    <a:pt x="296" y="18"/>
                  </a:cubicBezTo>
                  <a:cubicBezTo>
                    <a:pt x="296" y="18"/>
                    <a:pt x="296" y="18"/>
                    <a:pt x="296" y="18"/>
                  </a:cubicBezTo>
                  <a:cubicBezTo>
                    <a:pt x="296" y="18"/>
                    <a:pt x="296" y="18"/>
                    <a:pt x="296" y="18"/>
                  </a:cubicBezTo>
                  <a:cubicBezTo>
                    <a:pt x="296" y="18"/>
                    <a:pt x="296" y="18"/>
                    <a:pt x="295" y="18"/>
                  </a:cubicBezTo>
                  <a:cubicBezTo>
                    <a:pt x="295" y="18"/>
                    <a:pt x="295" y="18"/>
                    <a:pt x="295" y="18"/>
                  </a:cubicBezTo>
                  <a:cubicBezTo>
                    <a:pt x="296" y="18"/>
                    <a:pt x="296" y="18"/>
                    <a:pt x="296" y="18"/>
                  </a:cubicBezTo>
                  <a:cubicBezTo>
                    <a:pt x="296" y="18"/>
                    <a:pt x="296" y="18"/>
                    <a:pt x="296" y="18"/>
                  </a:cubicBezTo>
                  <a:cubicBezTo>
                    <a:pt x="296" y="18"/>
                    <a:pt x="296" y="18"/>
                    <a:pt x="296" y="19"/>
                  </a:cubicBezTo>
                  <a:cubicBezTo>
                    <a:pt x="296" y="19"/>
                    <a:pt x="296" y="19"/>
                    <a:pt x="296" y="19"/>
                  </a:cubicBezTo>
                  <a:cubicBezTo>
                    <a:pt x="296" y="19"/>
                    <a:pt x="296" y="19"/>
                    <a:pt x="296" y="19"/>
                  </a:cubicBezTo>
                  <a:cubicBezTo>
                    <a:pt x="296" y="19"/>
                    <a:pt x="296" y="19"/>
                    <a:pt x="297" y="19"/>
                  </a:cubicBezTo>
                  <a:cubicBezTo>
                    <a:pt x="297" y="19"/>
                    <a:pt x="297" y="19"/>
                    <a:pt x="297" y="19"/>
                  </a:cubicBezTo>
                  <a:cubicBezTo>
                    <a:pt x="297" y="19"/>
                    <a:pt x="297" y="19"/>
                    <a:pt x="297" y="19"/>
                  </a:cubicBezTo>
                  <a:cubicBezTo>
                    <a:pt x="297" y="19"/>
                    <a:pt x="297" y="19"/>
                    <a:pt x="298" y="19"/>
                  </a:cubicBezTo>
                  <a:cubicBezTo>
                    <a:pt x="298" y="19"/>
                    <a:pt x="298" y="19"/>
                    <a:pt x="298" y="19"/>
                  </a:cubicBezTo>
                  <a:cubicBezTo>
                    <a:pt x="298" y="19"/>
                    <a:pt x="298" y="19"/>
                    <a:pt x="298" y="19"/>
                  </a:cubicBezTo>
                  <a:cubicBezTo>
                    <a:pt x="298" y="19"/>
                    <a:pt x="298" y="19"/>
                    <a:pt x="298" y="19"/>
                  </a:cubicBezTo>
                  <a:cubicBezTo>
                    <a:pt x="298" y="19"/>
                    <a:pt x="298" y="19"/>
                    <a:pt x="298" y="19"/>
                  </a:cubicBezTo>
                  <a:cubicBezTo>
                    <a:pt x="297" y="19"/>
                    <a:pt x="297" y="19"/>
                    <a:pt x="297" y="19"/>
                  </a:cubicBezTo>
                  <a:cubicBezTo>
                    <a:pt x="297" y="19"/>
                    <a:pt x="297" y="19"/>
                    <a:pt x="297" y="19"/>
                  </a:cubicBezTo>
                  <a:cubicBezTo>
                    <a:pt x="297" y="20"/>
                    <a:pt x="297" y="20"/>
                    <a:pt x="297" y="20"/>
                  </a:cubicBezTo>
                  <a:cubicBezTo>
                    <a:pt x="298" y="20"/>
                    <a:pt x="298" y="20"/>
                    <a:pt x="298" y="20"/>
                  </a:cubicBezTo>
                  <a:cubicBezTo>
                    <a:pt x="298" y="20"/>
                    <a:pt x="298" y="20"/>
                    <a:pt x="299" y="20"/>
                  </a:cubicBezTo>
                  <a:cubicBezTo>
                    <a:pt x="299" y="20"/>
                    <a:pt x="299" y="20"/>
                    <a:pt x="299" y="20"/>
                  </a:cubicBezTo>
                  <a:cubicBezTo>
                    <a:pt x="300" y="20"/>
                    <a:pt x="300" y="20"/>
                    <a:pt x="300" y="20"/>
                  </a:cubicBezTo>
                  <a:cubicBezTo>
                    <a:pt x="300" y="21"/>
                    <a:pt x="300" y="21"/>
                    <a:pt x="300" y="21"/>
                  </a:cubicBezTo>
                  <a:cubicBezTo>
                    <a:pt x="300" y="21"/>
                    <a:pt x="300" y="21"/>
                    <a:pt x="300" y="21"/>
                  </a:cubicBezTo>
                  <a:cubicBezTo>
                    <a:pt x="300" y="21"/>
                    <a:pt x="300" y="21"/>
                    <a:pt x="300" y="21"/>
                  </a:cubicBezTo>
                  <a:cubicBezTo>
                    <a:pt x="300" y="21"/>
                    <a:pt x="300" y="21"/>
                    <a:pt x="299" y="21"/>
                  </a:cubicBezTo>
                  <a:cubicBezTo>
                    <a:pt x="299" y="21"/>
                    <a:pt x="299" y="21"/>
                    <a:pt x="299" y="21"/>
                  </a:cubicBezTo>
                  <a:cubicBezTo>
                    <a:pt x="299" y="21"/>
                    <a:pt x="299" y="21"/>
                    <a:pt x="298" y="21"/>
                  </a:cubicBezTo>
                  <a:cubicBezTo>
                    <a:pt x="298" y="21"/>
                    <a:pt x="298" y="21"/>
                    <a:pt x="298" y="21"/>
                  </a:cubicBezTo>
                  <a:cubicBezTo>
                    <a:pt x="298" y="21"/>
                    <a:pt x="298" y="21"/>
                    <a:pt x="297" y="21"/>
                  </a:cubicBezTo>
                  <a:cubicBezTo>
                    <a:pt x="297" y="21"/>
                    <a:pt x="297" y="21"/>
                    <a:pt x="297" y="21"/>
                  </a:cubicBezTo>
                  <a:cubicBezTo>
                    <a:pt x="297" y="21"/>
                    <a:pt x="297" y="21"/>
                    <a:pt x="297" y="21"/>
                  </a:cubicBezTo>
                  <a:cubicBezTo>
                    <a:pt x="298" y="21"/>
                    <a:pt x="298" y="21"/>
                    <a:pt x="298" y="21"/>
                  </a:cubicBezTo>
                  <a:cubicBezTo>
                    <a:pt x="299" y="22"/>
                    <a:pt x="299" y="22"/>
                    <a:pt x="299" y="22"/>
                  </a:cubicBezTo>
                  <a:cubicBezTo>
                    <a:pt x="299" y="22"/>
                    <a:pt x="299" y="22"/>
                    <a:pt x="299" y="22"/>
                  </a:cubicBezTo>
                  <a:cubicBezTo>
                    <a:pt x="299" y="22"/>
                    <a:pt x="299" y="22"/>
                    <a:pt x="299" y="22"/>
                  </a:cubicBezTo>
                  <a:cubicBezTo>
                    <a:pt x="300" y="22"/>
                    <a:pt x="300" y="22"/>
                    <a:pt x="300" y="23"/>
                  </a:cubicBezTo>
                  <a:cubicBezTo>
                    <a:pt x="300" y="23"/>
                    <a:pt x="300" y="23"/>
                    <a:pt x="301" y="23"/>
                  </a:cubicBezTo>
                  <a:cubicBezTo>
                    <a:pt x="302" y="24"/>
                    <a:pt x="302" y="24"/>
                    <a:pt x="302" y="24"/>
                  </a:cubicBezTo>
                  <a:cubicBezTo>
                    <a:pt x="302" y="23"/>
                    <a:pt x="302" y="23"/>
                    <a:pt x="302" y="23"/>
                  </a:cubicBezTo>
                  <a:cubicBezTo>
                    <a:pt x="302" y="23"/>
                    <a:pt x="302" y="23"/>
                    <a:pt x="302" y="23"/>
                  </a:cubicBezTo>
                  <a:cubicBezTo>
                    <a:pt x="302" y="22"/>
                    <a:pt x="302" y="22"/>
                    <a:pt x="302" y="22"/>
                  </a:cubicBezTo>
                  <a:cubicBezTo>
                    <a:pt x="302" y="22"/>
                    <a:pt x="302" y="22"/>
                    <a:pt x="302" y="23"/>
                  </a:cubicBezTo>
                  <a:cubicBezTo>
                    <a:pt x="302" y="23"/>
                    <a:pt x="302" y="23"/>
                    <a:pt x="302" y="23"/>
                  </a:cubicBezTo>
                  <a:cubicBezTo>
                    <a:pt x="303" y="23"/>
                    <a:pt x="303" y="23"/>
                    <a:pt x="303" y="23"/>
                  </a:cubicBezTo>
                  <a:cubicBezTo>
                    <a:pt x="303" y="23"/>
                    <a:pt x="303" y="23"/>
                    <a:pt x="303" y="23"/>
                  </a:cubicBezTo>
                  <a:cubicBezTo>
                    <a:pt x="303" y="23"/>
                    <a:pt x="303" y="23"/>
                    <a:pt x="303" y="23"/>
                  </a:cubicBezTo>
                  <a:cubicBezTo>
                    <a:pt x="303" y="23"/>
                    <a:pt x="303" y="23"/>
                    <a:pt x="304" y="23"/>
                  </a:cubicBezTo>
                  <a:cubicBezTo>
                    <a:pt x="304" y="23"/>
                    <a:pt x="304" y="23"/>
                    <a:pt x="304" y="23"/>
                  </a:cubicBezTo>
                  <a:cubicBezTo>
                    <a:pt x="304" y="23"/>
                    <a:pt x="304" y="23"/>
                    <a:pt x="304" y="23"/>
                  </a:cubicBezTo>
                  <a:cubicBezTo>
                    <a:pt x="304" y="23"/>
                    <a:pt x="304" y="23"/>
                    <a:pt x="304" y="24"/>
                  </a:cubicBezTo>
                  <a:cubicBezTo>
                    <a:pt x="304" y="24"/>
                    <a:pt x="304" y="24"/>
                    <a:pt x="304" y="24"/>
                  </a:cubicBezTo>
                  <a:cubicBezTo>
                    <a:pt x="304" y="24"/>
                    <a:pt x="304" y="24"/>
                    <a:pt x="304" y="24"/>
                  </a:cubicBezTo>
                  <a:cubicBezTo>
                    <a:pt x="305" y="24"/>
                    <a:pt x="305" y="24"/>
                    <a:pt x="305" y="24"/>
                  </a:cubicBezTo>
                  <a:cubicBezTo>
                    <a:pt x="305" y="24"/>
                    <a:pt x="305" y="24"/>
                    <a:pt x="305" y="24"/>
                  </a:cubicBezTo>
                  <a:cubicBezTo>
                    <a:pt x="305" y="24"/>
                    <a:pt x="305" y="24"/>
                    <a:pt x="305" y="24"/>
                  </a:cubicBezTo>
                  <a:cubicBezTo>
                    <a:pt x="305" y="24"/>
                    <a:pt x="305" y="24"/>
                    <a:pt x="305" y="24"/>
                  </a:cubicBezTo>
                  <a:cubicBezTo>
                    <a:pt x="305" y="24"/>
                    <a:pt x="305" y="24"/>
                    <a:pt x="306" y="24"/>
                  </a:cubicBezTo>
                  <a:cubicBezTo>
                    <a:pt x="306" y="24"/>
                    <a:pt x="306" y="24"/>
                    <a:pt x="306" y="24"/>
                  </a:cubicBezTo>
                  <a:cubicBezTo>
                    <a:pt x="306" y="24"/>
                    <a:pt x="306" y="24"/>
                    <a:pt x="306" y="24"/>
                  </a:cubicBezTo>
                  <a:cubicBezTo>
                    <a:pt x="306" y="24"/>
                    <a:pt x="306" y="24"/>
                    <a:pt x="306" y="24"/>
                  </a:cubicBezTo>
                  <a:cubicBezTo>
                    <a:pt x="306" y="24"/>
                    <a:pt x="306" y="24"/>
                    <a:pt x="307" y="24"/>
                  </a:cubicBezTo>
                  <a:cubicBezTo>
                    <a:pt x="307" y="24"/>
                    <a:pt x="307" y="24"/>
                    <a:pt x="307" y="24"/>
                  </a:cubicBezTo>
                  <a:cubicBezTo>
                    <a:pt x="307" y="25"/>
                    <a:pt x="307" y="25"/>
                    <a:pt x="307" y="25"/>
                  </a:cubicBezTo>
                  <a:cubicBezTo>
                    <a:pt x="307" y="25"/>
                    <a:pt x="307" y="25"/>
                    <a:pt x="307" y="25"/>
                  </a:cubicBezTo>
                  <a:cubicBezTo>
                    <a:pt x="307" y="25"/>
                    <a:pt x="307" y="25"/>
                    <a:pt x="308" y="25"/>
                  </a:cubicBezTo>
                  <a:cubicBezTo>
                    <a:pt x="308" y="25"/>
                    <a:pt x="308" y="25"/>
                    <a:pt x="308" y="25"/>
                  </a:cubicBezTo>
                  <a:cubicBezTo>
                    <a:pt x="308" y="24"/>
                    <a:pt x="308" y="24"/>
                    <a:pt x="308" y="24"/>
                  </a:cubicBezTo>
                  <a:cubicBezTo>
                    <a:pt x="309" y="25"/>
                    <a:pt x="309" y="25"/>
                    <a:pt x="310" y="25"/>
                  </a:cubicBezTo>
                  <a:cubicBezTo>
                    <a:pt x="311" y="26"/>
                    <a:pt x="311" y="26"/>
                    <a:pt x="311" y="26"/>
                  </a:cubicBezTo>
                  <a:cubicBezTo>
                    <a:pt x="311" y="26"/>
                    <a:pt x="311" y="26"/>
                    <a:pt x="311" y="26"/>
                  </a:cubicBezTo>
                  <a:cubicBezTo>
                    <a:pt x="311" y="26"/>
                    <a:pt x="311" y="26"/>
                    <a:pt x="311" y="26"/>
                  </a:cubicBezTo>
                  <a:cubicBezTo>
                    <a:pt x="312" y="26"/>
                    <a:pt x="312" y="26"/>
                    <a:pt x="313" y="27"/>
                  </a:cubicBezTo>
                  <a:cubicBezTo>
                    <a:pt x="313" y="27"/>
                    <a:pt x="313" y="27"/>
                    <a:pt x="313" y="27"/>
                  </a:cubicBezTo>
                  <a:cubicBezTo>
                    <a:pt x="313" y="27"/>
                    <a:pt x="313" y="27"/>
                    <a:pt x="313" y="27"/>
                  </a:cubicBezTo>
                  <a:cubicBezTo>
                    <a:pt x="314" y="27"/>
                    <a:pt x="314" y="27"/>
                    <a:pt x="314" y="28"/>
                  </a:cubicBezTo>
                  <a:cubicBezTo>
                    <a:pt x="314" y="28"/>
                    <a:pt x="314" y="28"/>
                    <a:pt x="314" y="28"/>
                  </a:cubicBezTo>
                  <a:cubicBezTo>
                    <a:pt x="314" y="28"/>
                    <a:pt x="314" y="28"/>
                    <a:pt x="315" y="28"/>
                  </a:cubicBezTo>
                  <a:cubicBezTo>
                    <a:pt x="315" y="28"/>
                    <a:pt x="315" y="28"/>
                    <a:pt x="315" y="28"/>
                  </a:cubicBezTo>
                  <a:cubicBezTo>
                    <a:pt x="316" y="28"/>
                    <a:pt x="316" y="28"/>
                    <a:pt x="316" y="29"/>
                  </a:cubicBezTo>
                  <a:cubicBezTo>
                    <a:pt x="317" y="29"/>
                    <a:pt x="317" y="29"/>
                    <a:pt x="317" y="29"/>
                  </a:cubicBezTo>
                  <a:cubicBezTo>
                    <a:pt x="317" y="29"/>
                    <a:pt x="317" y="29"/>
                    <a:pt x="317" y="29"/>
                  </a:cubicBezTo>
                  <a:cubicBezTo>
                    <a:pt x="317" y="30"/>
                    <a:pt x="317" y="30"/>
                    <a:pt x="317" y="30"/>
                  </a:cubicBezTo>
                  <a:cubicBezTo>
                    <a:pt x="317" y="30"/>
                    <a:pt x="317" y="30"/>
                    <a:pt x="317" y="30"/>
                  </a:cubicBezTo>
                  <a:cubicBezTo>
                    <a:pt x="317" y="30"/>
                    <a:pt x="317" y="30"/>
                    <a:pt x="317" y="30"/>
                  </a:cubicBezTo>
                  <a:cubicBezTo>
                    <a:pt x="317" y="30"/>
                    <a:pt x="317" y="30"/>
                    <a:pt x="317" y="30"/>
                  </a:cubicBezTo>
                  <a:cubicBezTo>
                    <a:pt x="317" y="30"/>
                    <a:pt x="317" y="30"/>
                    <a:pt x="317" y="30"/>
                  </a:cubicBezTo>
                  <a:cubicBezTo>
                    <a:pt x="317" y="30"/>
                    <a:pt x="317" y="30"/>
                    <a:pt x="317" y="30"/>
                  </a:cubicBezTo>
                  <a:cubicBezTo>
                    <a:pt x="317" y="30"/>
                    <a:pt x="317" y="30"/>
                    <a:pt x="317" y="31"/>
                  </a:cubicBezTo>
                  <a:cubicBezTo>
                    <a:pt x="317" y="31"/>
                    <a:pt x="317" y="31"/>
                    <a:pt x="317" y="31"/>
                  </a:cubicBezTo>
                  <a:cubicBezTo>
                    <a:pt x="317" y="31"/>
                    <a:pt x="317" y="31"/>
                    <a:pt x="317" y="31"/>
                  </a:cubicBezTo>
                  <a:cubicBezTo>
                    <a:pt x="318" y="32"/>
                    <a:pt x="318" y="32"/>
                    <a:pt x="318" y="32"/>
                  </a:cubicBezTo>
                  <a:cubicBezTo>
                    <a:pt x="319" y="32"/>
                    <a:pt x="319" y="32"/>
                    <a:pt x="319" y="33"/>
                  </a:cubicBezTo>
                  <a:cubicBezTo>
                    <a:pt x="319" y="33"/>
                    <a:pt x="319" y="33"/>
                    <a:pt x="319" y="33"/>
                  </a:cubicBezTo>
                  <a:cubicBezTo>
                    <a:pt x="319" y="33"/>
                    <a:pt x="319" y="33"/>
                    <a:pt x="319" y="33"/>
                  </a:cubicBezTo>
                  <a:cubicBezTo>
                    <a:pt x="320" y="34"/>
                    <a:pt x="320" y="34"/>
                    <a:pt x="320" y="34"/>
                  </a:cubicBezTo>
                  <a:cubicBezTo>
                    <a:pt x="320" y="34"/>
                    <a:pt x="320" y="34"/>
                    <a:pt x="321" y="34"/>
                  </a:cubicBezTo>
                  <a:cubicBezTo>
                    <a:pt x="320" y="34"/>
                    <a:pt x="320" y="34"/>
                    <a:pt x="320" y="34"/>
                  </a:cubicBezTo>
                  <a:cubicBezTo>
                    <a:pt x="320" y="34"/>
                    <a:pt x="320" y="34"/>
                    <a:pt x="320" y="34"/>
                  </a:cubicBezTo>
                  <a:cubicBezTo>
                    <a:pt x="320" y="34"/>
                    <a:pt x="320" y="34"/>
                    <a:pt x="320" y="35"/>
                  </a:cubicBezTo>
                  <a:cubicBezTo>
                    <a:pt x="320" y="35"/>
                    <a:pt x="320" y="35"/>
                    <a:pt x="320" y="35"/>
                  </a:cubicBezTo>
                  <a:cubicBezTo>
                    <a:pt x="319" y="35"/>
                    <a:pt x="319" y="35"/>
                    <a:pt x="319" y="35"/>
                  </a:cubicBezTo>
                  <a:cubicBezTo>
                    <a:pt x="319" y="35"/>
                    <a:pt x="319" y="35"/>
                    <a:pt x="319" y="35"/>
                  </a:cubicBezTo>
                  <a:cubicBezTo>
                    <a:pt x="319" y="35"/>
                    <a:pt x="319" y="35"/>
                    <a:pt x="319" y="35"/>
                  </a:cubicBezTo>
                  <a:cubicBezTo>
                    <a:pt x="319" y="35"/>
                    <a:pt x="319" y="35"/>
                    <a:pt x="319" y="35"/>
                  </a:cubicBezTo>
                  <a:cubicBezTo>
                    <a:pt x="319" y="35"/>
                    <a:pt x="319" y="35"/>
                    <a:pt x="319" y="35"/>
                  </a:cubicBezTo>
                  <a:cubicBezTo>
                    <a:pt x="319" y="35"/>
                    <a:pt x="319" y="35"/>
                    <a:pt x="320" y="35"/>
                  </a:cubicBezTo>
                  <a:cubicBezTo>
                    <a:pt x="320" y="35"/>
                    <a:pt x="320" y="35"/>
                    <a:pt x="320" y="35"/>
                  </a:cubicBezTo>
                  <a:cubicBezTo>
                    <a:pt x="320" y="35"/>
                    <a:pt x="320" y="35"/>
                    <a:pt x="320" y="35"/>
                  </a:cubicBezTo>
                  <a:cubicBezTo>
                    <a:pt x="320" y="35"/>
                    <a:pt x="320" y="35"/>
                    <a:pt x="321" y="35"/>
                  </a:cubicBezTo>
                  <a:cubicBezTo>
                    <a:pt x="321" y="35"/>
                    <a:pt x="321" y="35"/>
                    <a:pt x="320" y="35"/>
                  </a:cubicBezTo>
                  <a:cubicBezTo>
                    <a:pt x="320" y="36"/>
                    <a:pt x="320" y="36"/>
                    <a:pt x="321" y="36"/>
                  </a:cubicBezTo>
                  <a:cubicBezTo>
                    <a:pt x="321" y="36"/>
                    <a:pt x="321" y="36"/>
                    <a:pt x="321" y="36"/>
                  </a:cubicBezTo>
                  <a:cubicBezTo>
                    <a:pt x="321" y="36"/>
                    <a:pt x="321" y="36"/>
                    <a:pt x="321" y="36"/>
                  </a:cubicBezTo>
                  <a:cubicBezTo>
                    <a:pt x="321" y="37"/>
                    <a:pt x="321" y="37"/>
                    <a:pt x="321" y="37"/>
                  </a:cubicBezTo>
                  <a:cubicBezTo>
                    <a:pt x="321" y="37"/>
                    <a:pt x="321" y="37"/>
                    <a:pt x="321" y="37"/>
                  </a:cubicBezTo>
                  <a:cubicBezTo>
                    <a:pt x="321" y="37"/>
                    <a:pt x="321" y="37"/>
                    <a:pt x="321" y="37"/>
                  </a:cubicBezTo>
                  <a:cubicBezTo>
                    <a:pt x="321" y="37"/>
                    <a:pt x="321" y="37"/>
                    <a:pt x="321" y="37"/>
                  </a:cubicBezTo>
                  <a:cubicBezTo>
                    <a:pt x="321" y="37"/>
                    <a:pt x="321" y="37"/>
                    <a:pt x="321" y="37"/>
                  </a:cubicBezTo>
                  <a:cubicBezTo>
                    <a:pt x="321" y="37"/>
                    <a:pt x="321" y="37"/>
                    <a:pt x="321" y="37"/>
                  </a:cubicBezTo>
                  <a:cubicBezTo>
                    <a:pt x="321" y="37"/>
                    <a:pt x="321" y="37"/>
                    <a:pt x="321" y="38"/>
                  </a:cubicBezTo>
                  <a:cubicBezTo>
                    <a:pt x="322" y="38"/>
                    <a:pt x="322" y="38"/>
                    <a:pt x="322" y="38"/>
                  </a:cubicBezTo>
                  <a:cubicBezTo>
                    <a:pt x="321" y="38"/>
                    <a:pt x="321" y="38"/>
                    <a:pt x="321" y="38"/>
                  </a:cubicBezTo>
                  <a:cubicBezTo>
                    <a:pt x="321" y="38"/>
                    <a:pt x="321" y="38"/>
                    <a:pt x="321" y="38"/>
                  </a:cubicBezTo>
                  <a:cubicBezTo>
                    <a:pt x="321" y="38"/>
                    <a:pt x="321" y="38"/>
                    <a:pt x="321" y="38"/>
                  </a:cubicBezTo>
                  <a:cubicBezTo>
                    <a:pt x="321" y="38"/>
                    <a:pt x="321" y="38"/>
                    <a:pt x="322" y="38"/>
                  </a:cubicBezTo>
                  <a:cubicBezTo>
                    <a:pt x="322" y="38"/>
                    <a:pt x="322" y="38"/>
                    <a:pt x="322" y="38"/>
                  </a:cubicBezTo>
                  <a:cubicBezTo>
                    <a:pt x="322" y="39"/>
                    <a:pt x="322" y="39"/>
                    <a:pt x="322" y="39"/>
                  </a:cubicBezTo>
                  <a:cubicBezTo>
                    <a:pt x="322" y="39"/>
                    <a:pt x="322" y="39"/>
                    <a:pt x="322" y="39"/>
                  </a:cubicBezTo>
                  <a:cubicBezTo>
                    <a:pt x="322" y="39"/>
                    <a:pt x="322" y="39"/>
                    <a:pt x="322" y="39"/>
                  </a:cubicBezTo>
                  <a:cubicBezTo>
                    <a:pt x="322" y="39"/>
                    <a:pt x="322" y="39"/>
                    <a:pt x="322" y="39"/>
                  </a:cubicBezTo>
                  <a:cubicBezTo>
                    <a:pt x="321" y="39"/>
                    <a:pt x="321" y="39"/>
                    <a:pt x="321" y="39"/>
                  </a:cubicBezTo>
                  <a:cubicBezTo>
                    <a:pt x="321" y="39"/>
                    <a:pt x="321" y="39"/>
                    <a:pt x="321" y="39"/>
                  </a:cubicBezTo>
                  <a:cubicBezTo>
                    <a:pt x="321" y="39"/>
                    <a:pt x="321" y="39"/>
                    <a:pt x="321" y="39"/>
                  </a:cubicBezTo>
                  <a:cubicBezTo>
                    <a:pt x="322" y="39"/>
                    <a:pt x="322" y="39"/>
                    <a:pt x="322" y="39"/>
                  </a:cubicBezTo>
                  <a:cubicBezTo>
                    <a:pt x="322" y="40"/>
                    <a:pt x="322" y="40"/>
                    <a:pt x="322" y="40"/>
                  </a:cubicBezTo>
                  <a:cubicBezTo>
                    <a:pt x="323" y="40"/>
                    <a:pt x="323" y="40"/>
                    <a:pt x="323" y="40"/>
                  </a:cubicBezTo>
                  <a:cubicBezTo>
                    <a:pt x="323" y="40"/>
                    <a:pt x="323" y="40"/>
                    <a:pt x="323" y="40"/>
                  </a:cubicBezTo>
                  <a:cubicBezTo>
                    <a:pt x="323" y="40"/>
                    <a:pt x="323" y="40"/>
                    <a:pt x="323" y="40"/>
                  </a:cubicBezTo>
                  <a:cubicBezTo>
                    <a:pt x="323" y="41"/>
                    <a:pt x="323" y="41"/>
                    <a:pt x="323" y="41"/>
                  </a:cubicBezTo>
                  <a:cubicBezTo>
                    <a:pt x="323" y="41"/>
                    <a:pt x="323" y="41"/>
                    <a:pt x="323" y="41"/>
                  </a:cubicBezTo>
                  <a:cubicBezTo>
                    <a:pt x="323" y="41"/>
                    <a:pt x="323" y="41"/>
                    <a:pt x="323" y="41"/>
                  </a:cubicBezTo>
                  <a:cubicBezTo>
                    <a:pt x="323" y="41"/>
                    <a:pt x="323" y="41"/>
                    <a:pt x="323" y="41"/>
                  </a:cubicBezTo>
                  <a:cubicBezTo>
                    <a:pt x="323" y="41"/>
                    <a:pt x="323" y="41"/>
                    <a:pt x="323" y="42"/>
                  </a:cubicBezTo>
                  <a:cubicBezTo>
                    <a:pt x="323" y="42"/>
                    <a:pt x="323" y="42"/>
                    <a:pt x="323" y="42"/>
                  </a:cubicBezTo>
                  <a:cubicBezTo>
                    <a:pt x="323" y="42"/>
                    <a:pt x="323" y="42"/>
                    <a:pt x="322" y="42"/>
                  </a:cubicBezTo>
                  <a:cubicBezTo>
                    <a:pt x="322" y="42"/>
                    <a:pt x="322" y="42"/>
                    <a:pt x="322" y="42"/>
                  </a:cubicBezTo>
                  <a:cubicBezTo>
                    <a:pt x="322" y="42"/>
                    <a:pt x="322" y="42"/>
                    <a:pt x="322" y="41"/>
                  </a:cubicBezTo>
                  <a:cubicBezTo>
                    <a:pt x="321" y="41"/>
                    <a:pt x="321" y="41"/>
                    <a:pt x="321" y="42"/>
                  </a:cubicBezTo>
                  <a:cubicBezTo>
                    <a:pt x="321" y="42"/>
                    <a:pt x="321" y="42"/>
                    <a:pt x="321" y="42"/>
                  </a:cubicBezTo>
                  <a:cubicBezTo>
                    <a:pt x="322" y="42"/>
                    <a:pt x="322" y="42"/>
                    <a:pt x="322" y="42"/>
                  </a:cubicBezTo>
                  <a:cubicBezTo>
                    <a:pt x="322" y="42"/>
                    <a:pt x="322" y="42"/>
                    <a:pt x="322" y="42"/>
                  </a:cubicBezTo>
                  <a:cubicBezTo>
                    <a:pt x="322" y="42"/>
                    <a:pt x="322" y="42"/>
                    <a:pt x="322" y="42"/>
                  </a:cubicBezTo>
                  <a:cubicBezTo>
                    <a:pt x="322" y="42"/>
                    <a:pt x="322" y="42"/>
                    <a:pt x="322" y="42"/>
                  </a:cubicBezTo>
                  <a:cubicBezTo>
                    <a:pt x="323" y="42"/>
                    <a:pt x="323" y="42"/>
                    <a:pt x="323" y="42"/>
                  </a:cubicBezTo>
                  <a:cubicBezTo>
                    <a:pt x="323" y="42"/>
                    <a:pt x="323" y="42"/>
                    <a:pt x="323" y="42"/>
                  </a:cubicBezTo>
                  <a:cubicBezTo>
                    <a:pt x="323" y="42"/>
                    <a:pt x="323" y="42"/>
                    <a:pt x="323" y="42"/>
                  </a:cubicBezTo>
                  <a:cubicBezTo>
                    <a:pt x="322" y="42"/>
                    <a:pt x="322" y="42"/>
                    <a:pt x="322" y="43"/>
                  </a:cubicBezTo>
                  <a:cubicBezTo>
                    <a:pt x="323" y="43"/>
                    <a:pt x="323" y="43"/>
                    <a:pt x="323" y="43"/>
                  </a:cubicBezTo>
                  <a:cubicBezTo>
                    <a:pt x="322" y="43"/>
                    <a:pt x="322" y="43"/>
                    <a:pt x="322" y="43"/>
                  </a:cubicBezTo>
                  <a:cubicBezTo>
                    <a:pt x="322" y="43"/>
                    <a:pt x="322" y="43"/>
                    <a:pt x="322" y="43"/>
                  </a:cubicBezTo>
                  <a:cubicBezTo>
                    <a:pt x="321" y="43"/>
                    <a:pt x="321" y="43"/>
                    <a:pt x="321" y="43"/>
                  </a:cubicBezTo>
                  <a:cubicBezTo>
                    <a:pt x="322" y="43"/>
                    <a:pt x="322" y="43"/>
                    <a:pt x="321" y="43"/>
                  </a:cubicBezTo>
                  <a:cubicBezTo>
                    <a:pt x="322" y="44"/>
                    <a:pt x="322" y="44"/>
                    <a:pt x="322" y="44"/>
                  </a:cubicBezTo>
                  <a:cubicBezTo>
                    <a:pt x="322" y="44"/>
                    <a:pt x="322" y="44"/>
                    <a:pt x="323" y="44"/>
                  </a:cubicBezTo>
                  <a:cubicBezTo>
                    <a:pt x="323" y="44"/>
                    <a:pt x="323" y="44"/>
                    <a:pt x="323" y="44"/>
                  </a:cubicBezTo>
                  <a:cubicBezTo>
                    <a:pt x="323" y="44"/>
                    <a:pt x="323" y="44"/>
                    <a:pt x="323" y="43"/>
                  </a:cubicBezTo>
                  <a:cubicBezTo>
                    <a:pt x="324" y="43"/>
                    <a:pt x="324" y="43"/>
                    <a:pt x="324" y="43"/>
                  </a:cubicBezTo>
                  <a:cubicBezTo>
                    <a:pt x="324" y="43"/>
                    <a:pt x="324" y="43"/>
                    <a:pt x="324" y="43"/>
                  </a:cubicBezTo>
                  <a:cubicBezTo>
                    <a:pt x="323" y="44"/>
                    <a:pt x="323" y="44"/>
                    <a:pt x="323" y="44"/>
                  </a:cubicBezTo>
                  <a:cubicBezTo>
                    <a:pt x="323" y="44"/>
                    <a:pt x="323" y="44"/>
                    <a:pt x="323" y="44"/>
                  </a:cubicBezTo>
                  <a:cubicBezTo>
                    <a:pt x="323" y="44"/>
                    <a:pt x="323" y="44"/>
                    <a:pt x="322" y="44"/>
                  </a:cubicBezTo>
                  <a:cubicBezTo>
                    <a:pt x="322" y="44"/>
                    <a:pt x="322" y="44"/>
                    <a:pt x="322" y="44"/>
                  </a:cubicBezTo>
                  <a:cubicBezTo>
                    <a:pt x="322" y="44"/>
                    <a:pt x="322" y="44"/>
                    <a:pt x="322" y="44"/>
                  </a:cubicBezTo>
                  <a:cubicBezTo>
                    <a:pt x="321" y="44"/>
                    <a:pt x="321" y="44"/>
                    <a:pt x="321" y="44"/>
                  </a:cubicBezTo>
                  <a:cubicBezTo>
                    <a:pt x="321" y="44"/>
                    <a:pt x="321" y="44"/>
                    <a:pt x="321" y="44"/>
                  </a:cubicBezTo>
                  <a:cubicBezTo>
                    <a:pt x="321" y="44"/>
                    <a:pt x="321" y="44"/>
                    <a:pt x="321" y="44"/>
                  </a:cubicBezTo>
                  <a:cubicBezTo>
                    <a:pt x="321" y="45"/>
                    <a:pt x="321" y="45"/>
                    <a:pt x="321" y="45"/>
                  </a:cubicBezTo>
                  <a:cubicBezTo>
                    <a:pt x="321" y="45"/>
                    <a:pt x="321" y="45"/>
                    <a:pt x="322" y="46"/>
                  </a:cubicBezTo>
                  <a:cubicBezTo>
                    <a:pt x="322" y="45"/>
                    <a:pt x="322" y="45"/>
                    <a:pt x="322" y="45"/>
                  </a:cubicBezTo>
                  <a:cubicBezTo>
                    <a:pt x="322" y="45"/>
                    <a:pt x="322" y="45"/>
                    <a:pt x="322" y="45"/>
                  </a:cubicBezTo>
                  <a:cubicBezTo>
                    <a:pt x="322" y="45"/>
                    <a:pt x="322" y="45"/>
                    <a:pt x="322" y="46"/>
                  </a:cubicBezTo>
                  <a:cubicBezTo>
                    <a:pt x="322" y="46"/>
                    <a:pt x="322" y="46"/>
                    <a:pt x="322" y="46"/>
                  </a:cubicBezTo>
                  <a:cubicBezTo>
                    <a:pt x="322" y="46"/>
                    <a:pt x="322" y="46"/>
                    <a:pt x="323" y="46"/>
                  </a:cubicBezTo>
                  <a:cubicBezTo>
                    <a:pt x="323" y="46"/>
                    <a:pt x="323" y="46"/>
                    <a:pt x="323" y="46"/>
                  </a:cubicBezTo>
                  <a:cubicBezTo>
                    <a:pt x="323" y="46"/>
                    <a:pt x="323" y="46"/>
                    <a:pt x="324" y="46"/>
                  </a:cubicBezTo>
                  <a:cubicBezTo>
                    <a:pt x="324" y="46"/>
                    <a:pt x="324" y="46"/>
                    <a:pt x="324" y="46"/>
                  </a:cubicBezTo>
                  <a:cubicBezTo>
                    <a:pt x="324" y="46"/>
                    <a:pt x="324" y="46"/>
                    <a:pt x="324" y="46"/>
                  </a:cubicBezTo>
                  <a:cubicBezTo>
                    <a:pt x="324" y="46"/>
                    <a:pt x="324" y="46"/>
                    <a:pt x="324" y="45"/>
                  </a:cubicBezTo>
                  <a:cubicBezTo>
                    <a:pt x="324" y="45"/>
                    <a:pt x="324" y="45"/>
                    <a:pt x="324" y="45"/>
                  </a:cubicBezTo>
                  <a:cubicBezTo>
                    <a:pt x="324" y="45"/>
                    <a:pt x="324" y="45"/>
                    <a:pt x="324" y="45"/>
                  </a:cubicBezTo>
                  <a:cubicBezTo>
                    <a:pt x="324" y="45"/>
                    <a:pt x="324" y="45"/>
                    <a:pt x="324" y="45"/>
                  </a:cubicBezTo>
                  <a:cubicBezTo>
                    <a:pt x="324" y="45"/>
                    <a:pt x="324" y="45"/>
                    <a:pt x="324" y="45"/>
                  </a:cubicBezTo>
                  <a:cubicBezTo>
                    <a:pt x="324" y="45"/>
                    <a:pt x="324" y="45"/>
                    <a:pt x="324" y="45"/>
                  </a:cubicBezTo>
                  <a:cubicBezTo>
                    <a:pt x="324" y="45"/>
                    <a:pt x="324" y="45"/>
                    <a:pt x="324" y="45"/>
                  </a:cubicBezTo>
                  <a:cubicBezTo>
                    <a:pt x="324" y="45"/>
                    <a:pt x="324" y="45"/>
                    <a:pt x="325" y="45"/>
                  </a:cubicBezTo>
                  <a:cubicBezTo>
                    <a:pt x="325" y="45"/>
                    <a:pt x="325" y="45"/>
                    <a:pt x="325" y="45"/>
                  </a:cubicBezTo>
                  <a:cubicBezTo>
                    <a:pt x="325" y="45"/>
                    <a:pt x="325" y="45"/>
                    <a:pt x="325" y="45"/>
                  </a:cubicBezTo>
                  <a:cubicBezTo>
                    <a:pt x="325" y="45"/>
                    <a:pt x="325" y="45"/>
                    <a:pt x="325" y="45"/>
                  </a:cubicBezTo>
                  <a:cubicBezTo>
                    <a:pt x="325" y="45"/>
                    <a:pt x="325" y="45"/>
                    <a:pt x="325" y="44"/>
                  </a:cubicBezTo>
                  <a:cubicBezTo>
                    <a:pt x="325" y="44"/>
                    <a:pt x="325" y="44"/>
                    <a:pt x="325" y="43"/>
                  </a:cubicBezTo>
                  <a:cubicBezTo>
                    <a:pt x="325" y="43"/>
                    <a:pt x="325" y="43"/>
                    <a:pt x="325" y="43"/>
                  </a:cubicBezTo>
                  <a:cubicBezTo>
                    <a:pt x="325" y="43"/>
                    <a:pt x="325" y="43"/>
                    <a:pt x="325" y="44"/>
                  </a:cubicBezTo>
                  <a:cubicBezTo>
                    <a:pt x="325" y="44"/>
                    <a:pt x="325" y="44"/>
                    <a:pt x="325" y="44"/>
                  </a:cubicBezTo>
                  <a:cubicBezTo>
                    <a:pt x="325" y="44"/>
                    <a:pt x="325" y="44"/>
                    <a:pt x="325" y="44"/>
                  </a:cubicBezTo>
                  <a:cubicBezTo>
                    <a:pt x="325" y="45"/>
                    <a:pt x="325" y="45"/>
                    <a:pt x="325" y="45"/>
                  </a:cubicBezTo>
                  <a:cubicBezTo>
                    <a:pt x="325" y="45"/>
                    <a:pt x="325" y="45"/>
                    <a:pt x="325" y="45"/>
                  </a:cubicBezTo>
                  <a:cubicBezTo>
                    <a:pt x="326" y="46"/>
                    <a:pt x="326" y="46"/>
                    <a:pt x="326" y="46"/>
                  </a:cubicBezTo>
                  <a:cubicBezTo>
                    <a:pt x="326" y="45"/>
                    <a:pt x="326" y="45"/>
                    <a:pt x="326" y="45"/>
                  </a:cubicBezTo>
                  <a:cubicBezTo>
                    <a:pt x="326" y="45"/>
                    <a:pt x="326" y="45"/>
                    <a:pt x="326" y="45"/>
                  </a:cubicBezTo>
                  <a:cubicBezTo>
                    <a:pt x="326" y="45"/>
                    <a:pt x="326" y="45"/>
                    <a:pt x="326" y="45"/>
                  </a:cubicBezTo>
                  <a:cubicBezTo>
                    <a:pt x="327" y="45"/>
                    <a:pt x="327" y="45"/>
                    <a:pt x="327" y="45"/>
                  </a:cubicBezTo>
                  <a:cubicBezTo>
                    <a:pt x="327" y="45"/>
                    <a:pt x="327" y="45"/>
                    <a:pt x="327" y="45"/>
                  </a:cubicBezTo>
                  <a:cubicBezTo>
                    <a:pt x="327" y="45"/>
                    <a:pt x="327" y="45"/>
                    <a:pt x="326" y="45"/>
                  </a:cubicBezTo>
                  <a:cubicBezTo>
                    <a:pt x="326" y="45"/>
                    <a:pt x="326" y="45"/>
                    <a:pt x="326" y="46"/>
                  </a:cubicBezTo>
                  <a:cubicBezTo>
                    <a:pt x="326" y="46"/>
                    <a:pt x="326" y="46"/>
                    <a:pt x="326" y="46"/>
                  </a:cubicBezTo>
                  <a:cubicBezTo>
                    <a:pt x="326" y="46"/>
                    <a:pt x="326" y="46"/>
                    <a:pt x="326" y="46"/>
                  </a:cubicBezTo>
                  <a:cubicBezTo>
                    <a:pt x="327" y="46"/>
                    <a:pt x="327" y="46"/>
                    <a:pt x="327" y="46"/>
                  </a:cubicBezTo>
                  <a:cubicBezTo>
                    <a:pt x="327" y="46"/>
                    <a:pt x="327" y="46"/>
                    <a:pt x="327" y="47"/>
                  </a:cubicBezTo>
                  <a:cubicBezTo>
                    <a:pt x="328" y="47"/>
                    <a:pt x="328" y="47"/>
                    <a:pt x="328" y="47"/>
                  </a:cubicBezTo>
                  <a:cubicBezTo>
                    <a:pt x="328" y="47"/>
                    <a:pt x="328" y="47"/>
                    <a:pt x="328" y="47"/>
                  </a:cubicBezTo>
                  <a:cubicBezTo>
                    <a:pt x="328" y="47"/>
                    <a:pt x="328" y="47"/>
                    <a:pt x="329" y="47"/>
                  </a:cubicBezTo>
                  <a:cubicBezTo>
                    <a:pt x="329" y="47"/>
                    <a:pt x="329" y="47"/>
                    <a:pt x="329" y="47"/>
                  </a:cubicBezTo>
                  <a:cubicBezTo>
                    <a:pt x="329" y="47"/>
                    <a:pt x="329" y="47"/>
                    <a:pt x="328" y="47"/>
                  </a:cubicBezTo>
                  <a:cubicBezTo>
                    <a:pt x="328" y="47"/>
                    <a:pt x="328" y="47"/>
                    <a:pt x="328" y="47"/>
                  </a:cubicBezTo>
                  <a:cubicBezTo>
                    <a:pt x="327" y="47"/>
                    <a:pt x="327" y="47"/>
                    <a:pt x="327" y="47"/>
                  </a:cubicBezTo>
                  <a:cubicBezTo>
                    <a:pt x="327" y="47"/>
                    <a:pt x="327" y="47"/>
                    <a:pt x="326" y="47"/>
                  </a:cubicBezTo>
                  <a:cubicBezTo>
                    <a:pt x="326" y="47"/>
                    <a:pt x="326" y="47"/>
                    <a:pt x="326" y="47"/>
                  </a:cubicBezTo>
                  <a:cubicBezTo>
                    <a:pt x="327" y="47"/>
                    <a:pt x="327" y="47"/>
                    <a:pt x="327" y="47"/>
                  </a:cubicBezTo>
                  <a:cubicBezTo>
                    <a:pt x="327" y="47"/>
                    <a:pt x="327" y="47"/>
                    <a:pt x="328" y="47"/>
                  </a:cubicBezTo>
                  <a:cubicBezTo>
                    <a:pt x="328" y="47"/>
                    <a:pt x="328" y="47"/>
                    <a:pt x="328" y="47"/>
                  </a:cubicBezTo>
                  <a:cubicBezTo>
                    <a:pt x="328" y="47"/>
                    <a:pt x="328" y="47"/>
                    <a:pt x="328" y="47"/>
                  </a:cubicBezTo>
                  <a:cubicBezTo>
                    <a:pt x="329" y="48"/>
                    <a:pt x="329" y="48"/>
                    <a:pt x="329" y="48"/>
                  </a:cubicBezTo>
                  <a:cubicBezTo>
                    <a:pt x="329" y="48"/>
                    <a:pt x="329" y="48"/>
                    <a:pt x="329" y="48"/>
                  </a:cubicBezTo>
                  <a:cubicBezTo>
                    <a:pt x="328" y="48"/>
                    <a:pt x="328" y="48"/>
                    <a:pt x="328" y="48"/>
                  </a:cubicBezTo>
                  <a:cubicBezTo>
                    <a:pt x="328" y="48"/>
                    <a:pt x="328" y="48"/>
                    <a:pt x="328" y="48"/>
                  </a:cubicBezTo>
                  <a:cubicBezTo>
                    <a:pt x="328" y="48"/>
                    <a:pt x="328" y="48"/>
                    <a:pt x="327" y="48"/>
                  </a:cubicBezTo>
                  <a:cubicBezTo>
                    <a:pt x="327" y="48"/>
                    <a:pt x="327" y="48"/>
                    <a:pt x="327" y="48"/>
                  </a:cubicBezTo>
                  <a:cubicBezTo>
                    <a:pt x="327" y="48"/>
                    <a:pt x="327" y="48"/>
                    <a:pt x="327" y="48"/>
                  </a:cubicBezTo>
                  <a:cubicBezTo>
                    <a:pt x="327" y="48"/>
                    <a:pt x="327" y="48"/>
                    <a:pt x="327" y="48"/>
                  </a:cubicBezTo>
                  <a:cubicBezTo>
                    <a:pt x="327" y="48"/>
                    <a:pt x="327" y="48"/>
                    <a:pt x="328" y="48"/>
                  </a:cubicBezTo>
                  <a:cubicBezTo>
                    <a:pt x="328" y="48"/>
                    <a:pt x="328" y="48"/>
                    <a:pt x="328" y="48"/>
                  </a:cubicBezTo>
                  <a:cubicBezTo>
                    <a:pt x="329" y="48"/>
                    <a:pt x="329" y="48"/>
                    <a:pt x="329" y="48"/>
                  </a:cubicBezTo>
                  <a:cubicBezTo>
                    <a:pt x="329" y="48"/>
                    <a:pt x="329" y="48"/>
                    <a:pt x="329" y="49"/>
                  </a:cubicBezTo>
                  <a:cubicBezTo>
                    <a:pt x="329" y="49"/>
                    <a:pt x="329" y="49"/>
                    <a:pt x="329" y="49"/>
                  </a:cubicBezTo>
                  <a:cubicBezTo>
                    <a:pt x="328" y="48"/>
                    <a:pt x="328" y="48"/>
                    <a:pt x="328" y="48"/>
                  </a:cubicBezTo>
                  <a:cubicBezTo>
                    <a:pt x="328" y="48"/>
                    <a:pt x="328" y="48"/>
                    <a:pt x="328" y="48"/>
                  </a:cubicBezTo>
                  <a:cubicBezTo>
                    <a:pt x="328" y="49"/>
                    <a:pt x="328" y="49"/>
                    <a:pt x="328" y="49"/>
                  </a:cubicBezTo>
                  <a:cubicBezTo>
                    <a:pt x="328" y="49"/>
                    <a:pt x="328" y="49"/>
                    <a:pt x="328" y="49"/>
                  </a:cubicBezTo>
                  <a:cubicBezTo>
                    <a:pt x="328" y="49"/>
                    <a:pt x="328" y="49"/>
                    <a:pt x="329" y="49"/>
                  </a:cubicBezTo>
                  <a:cubicBezTo>
                    <a:pt x="329" y="49"/>
                    <a:pt x="329" y="49"/>
                    <a:pt x="329" y="49"/>
                  </a:cubicBezTo>
                  <a:cubicBezTo>
                    <a:pt x="330" y="49"/>
                    <a:pt x="330" y="49"/>
                    <a:pt x="330" y="49"/>
                  </a:cubicBezTo>
                  <a:cubicBezTo>
                    <a:pt x="330" y="50"/>
                    <a:pt x="330" y="50"/>
                    <a:pt x="330" y="50"/>
                  </a:cubicBezTo>
                  <a:cubicBezTo>
                    <a:pt x="330" y="50"/>
                    <a:pt x="330" y="50"/>
                    <a:pt x="329" y="50"/>
                  </a:cubicBezTo>
                  <a:cubicBezTo>
                    <a:pt x="328" y="49"/>
                    <a:pt x="328" y="49"/>
                    <a:pt x="328" y="49"/>
                  </a:cubicBezTo>
                  <a:cubicBezTo>
                    <a:pt x="328" y="49"/>
                    <a:pt x="328" y="49"/>
                    <a:pt x="328" y="49"/>
                  </a:cubicBezTo>
                  <a:cubicBezTo>
                    <a:pt x="328" y="49"/>
                    <a:pt x="328" y="49"/>
                    <a:pt x="328" y="49"/>
                  </a:cubicBezTo>
                  <a:cubicBezTo>
                    <a:pt x="328" y="49"/>
                    <a:pt x="328" y="49"/>
                    <a:pt x="328" y="49"/>
                  </a:cubicBezTo>
                  <a:cubicBezTo>
                    <a:pt x="329" y="50"/>
                    <a:pt x="329" y="50"/>
                    <a:pt x="330" y="50"/>
                  </a:cubicBezTo>
                  <a:cubicBezTo>
                    <a:pt x="330" y="51"/>
                    <a:pt x="330" y="51"/>
                    <a:pt x="330" y="51"/>
                  </a:cubicBezTo>
                  <a:cubicBezTo>
                    <a:pt x="330" y="51"/>
                    <a:pt x="330" y="51"/>
                    <a:pt x="329" y="51"/>
                  </a:cubicBezTo>
                  <a:cubicBezTo>
                    <a:pt x="329" y="50"/>
                    <a:pt x="329" y="50"/>
                    <a:pt x="329" y="50"/>
                  </a:cubicBezTo>
                  <a:cubicBezTo>
                    <a:pt x="329" y="50"/>
                    <a:pt x="329" y="50"/>
                    <a:pt x="329" y="50"/>
                  </a:cubicBezTo>
                  <a:cubicBezTo>
                    <a:pt x="329" y="50"/>
                    <a:pt x="329" y="50"/>
                    <a:pt x="329" y="51"/>
                  </a:cubicBezTo>
                  <a:cubicBezTo>
                    <a:pt x="329" y="51"/>
                    <a:pt x="329" y="51"/>
                    <a:pt x="330" y="51"/>
                  </a:cubicBezTo>
                  <a:cubicBezTo>
                    <a:pt x="330" y="51"/>
                    <a:pt x="330" y="51"/>
                    <a:pt x="330" y="52"/>
                  </a:cubicBezTo>
                  <a:cubicBezTo>
                    <a:pt x="330" y="52"/>
                    <a:pt x="330" y="52"/>
                    <a:pt x="330" y="51"/>
                  </a:cubicBezTo>
                  <a:cubicBezTo>
                    <a:pt x="330" y="52"/>
                    <a:pt x="330" y="52"/>
                    <a:pt x="330" y="52"/>
                  </a:cubicBezTo>
                  <a:cubicBezTo>
                    <a:pt x="330" y="52"/>
                    <a:pt x="330" y="52"/>
                    <a:pt x="330" y="52"/>
                  </a:cubicBezTo>
                  <a:cubicBezTo>
                    <a:pt x="329" y="51"/>
                    <a:pt x="329" y="51"/>
                    <a:pt x="329" y="51"/>
                  </a:cubicBezTo>
                  <a:cubicBezTo>
                    <a:pt x="329" y="51"/>
                    <a:pt x="329" y="51"/>
                    <a:pt x="329" y="52"/>
                  </a:cubicBezTo>
                  <a:cubicBezTo>
                    <a:pt x="330" y="52"/>
                    <a:pt x="330" y="52"/>
                    <a:pt x="330" y="52"/>
                  </a:cubicBezTo>
                  <a:cubicBezTo>
                    <a:pt x="330" y="52"/>
                    <a:pt x="330" y="52"/>
                    <a:pt x="331" y="52"/>
                  </a:cubicBezTo>
                  <a:cubicBezTo>
                    <a:pt x="331" y="52"/>
                    <a:pt x="331" y="52"/>
                    <a:pt x="331" y="52"/>
                  </a:cubicBezTo>
                  <a:cubicBezTo>
                    <a:pt x="330" y="52"/>
                    <a:pt x="330" y="52"/>
                    <a:pt x="330" y="53"/>
                  </a:cubicBezTo>
                  <a:cubicBezTo>
                    <a:pt x="330" y="52"/>
                    <a:pt x="330" y="52"/>
                    <a:pt x="330" y="52"/>
                  </a:cubicBezTo>
                  <a:cubicBezTo>
                    <a:pt x="329" y="52"/>
                    <a:pt x="329" y="52"/>
                    <a:pt x="329" y="52"/>
                  </a:cubicBezTo>
                  <a:cubicBezTo>
                    <a:pt x="328" y="51"/>
                    <a:pt x="328" y="51"/>
                    <a:pt x="328" y="50"/>
                  </a:cubicBezTo>
                  <a:cubicBezTo>
                    <a:pt x="327" y="50"/>
                    <a:pt x="327" y="50"/>
                    <a:pt x="327" y="50"/>
                  </a:cubicBezTo>
                  <a:cubicBezTo>
                    <a:pt x="327" y="50"/>
                    <a:pt x="327" y="50"/>
                    <a:pt x="327" y="49"/>
                  </a:cubicBezTo>
                  <a:cubicBezTo>
                    <a:pt x="326" y="49"/>
                    <a:pt x="326" y="49"/>
                    <a:pt x="325" y="49"/>
                  </a:cubicBezTo>
                  <a:cubicBezTo>
                    <a:pt x="325" y="49"/>
                    <a:pt x="325" y="49"/>
                    <a:pt x="324" y="49"/>
                  </a:cubicBezTo>
                  <a:cubicBezTo>
                    <a:pt x="324" y="48"/>
                    <a:pt x="324" y="48"/>
                    <a:pt x="323" y="48"/>
                  </a:cubicBezTo>
                  <a:cubicBezTo>
                    <a:pt x="323" y="48"/>
                    <a:pt x="323" y="48"/>
                    <a:pt x="322" y="48"/>
                  </a:cubicBezTo>
                  <a:cubicBezTo>
                    <a:pt x="322" y="48"/>
                    <a:pt x="322" y="48"/>
                    <a:pt x="322" y="49"/>
                  </a:cubicBezTo>
                  <a:cubicBezTo>
                    <a:pt x="323" y="49"/>
                    <a:pt x="323" y="49"/>
                    <a:pt x="323" y="49"/>
                  </a:cubicBezTo>
                  <a:cubicBezTo>
                    <a:pt x="323" y="49"/>
                    <a:pt x="323" y="49"/>
                    <a:pt x="323" y="49"/>
                  </a:cubicBezTo>
                  <a:cubicBezTo>
                    <a:pt x="323" y="50"/>
                    <a:pt x="323" y="50"/>
                    <a:pt x="324" y="50"/>
                  </a:cubicBezTo>
                  <a:cubicBezTo>
                    <a:pt x="324" y="50"/>
                    <a:pt x="324" y="50"/>
                    <a:pt x="324" y="50"/>
                  </a:cubicBezTo>
                  <a:cubicBezTo>
                    <a:pt x="325" y="51"/>
                    <a:pt x="325" y="51"/>
                    <a:pt x="326" y="51"/>
                  </a:cubicBezTo>
                  <a:cubicBezTo>
                    <a:pt x="326" y="51"/>
                    <a:pt x="326" y="51"/>
                    <a:pt x="327" y="52"/>
                  </a:cubicBezTo>
                  <a:cubicBezTo>
                    <a:pt x="327" y="52"/>
                    <a:pt x="327" y="52"/>
                    <a:pt x="327" y="52"/>
                  </a:cubicBezTo>
                  <a:cubicBezTo>
                    <a:pt x="327" y="52"/>
                    <a:pt x="327" y="52"/>
                    <a:pt x="328" y="52"/>
                  </a:cubicBezTo>
                  <a:cubicBezTo>
                    <a:pt x="328" y="53"/>
                    <a:pt x="328" y="53"/>
                    <a:pt x="328" y="53"/>
                  </a:cubicBezTo>
                  <a:cubicBezTo>
                    <a:pt x="329" y="53"/>
                    <a:pt x="329" y="53"/>
                    <a:pt x="329" y="53"/>
                  </a:cubicBezTo>
                  <a:cubicBezTo>
                    <a:pt x="329" y="53"/>
                    <a:pt x="329" y="53"/>
                    <a:pt x="329" y="53"/>
                  </a:cubicBezTo>
                  <a:cubicBezTo>
                    <a:pt x="330" y="53"/>
                    <a:pt x="330" y="53"/>
                    <a:pt x="330" y="53"/>
                  </a:cubicBezTo>
                  <a:cubicBezTo>
                    <a:pt x="330" y="53"/>
                    <a:pt x="330" y="53"/>
                    <a:pt x="331" y="54"/>
                  </a:cubicBezTo>
                  <a:cubicBezTo>
                    <a:pt x="331" y="54"/>
                    <a:pt x="331" y="54"/>
                    <a:pt x="331" y="54"/>
                  </a:cubicBezTo>
                  <a:cubicBezTo>
                    <a:pt x="331" y="54"/>
                    <a:pt x="331" y="54"/>
                    <a:pt x="331" y="54"/>
                  </a:cubicBezTo>
                  <a:cubicBezTo>
                    <a:pt x="331" y="54"/>
                    <a:pt x="331" y="54"/>
                    <a:pt x="331" y="54"/>
                  </a:cubicBezTo>
                  <a:cubicBezTo>
                    <a:pt x="331" y="54"/>
                    <a:pt x="331" y="54"/>
                    <a:pt x="331" y="54"/>
                  </a:cubicBezTo>
                  <a:cubicBezTo>
                    <a:pt x="331" y="54"/>
                    <a:pt x="331" y="54"/>
                    <a:pt x="331" y="54"/>
                  </a:cubicBezTo>
                  <a:cubicBezTo>
                    <a:pt x="332" y="54"/>
                    <a:pt x="332" y="54"/>
                    <a:pt x="332" y="55"/>
                  </a:cubicBezTo>
                  <a:cubicBezTo>
                    <a:pt x="331" y="55"/>
                    <a:pt x="331" y="55"/>
                    <a:pt x="331" y="55"/>
                  </a:cubicBezTo>
                  <a:cubicBezTo>
                    <a:pt x="331" y="55"/>
                    <a:pt x="331" y="55"/>
                    <a:pt x="331" y="55"/>
                  </a:cubicBezTo>
                  <a:cubicBezTo>
                    <a:pt x="330" y="55"/>
                    <a:pt x="330" y="55"/>
                    <a:pt x="330" y="55"/>
                  </a:cubicBezTo>
                  <a:cubicBezTo>
                    <a:pt x="330" y="55"/>
                    <a:pt x="330" y="55"/>
                    <a:pt x="330" y="55"/>
                  </a:cubicBezTo>
                  <a:cubicBezTo>
                    <a:pt x="331" y="55"/>
                    <a:pt x="331" y="55"/>
                    <a:pt x="331" y="55"/>
                  </a:cubicBezTo>
                  <a:cubicBezTo>
                    <a:pt x="331" y="56"/>
                    <a:pt x="331" y="56"/>
                    <a:pt x="331" y="56"/>
                  </a:cubicBezTo>
                  <a:cubicBezTo>
                    <a:pt x="331" y="56"/>
                    <a:pt x="331" y="56"/>
                    <a:pt x="331" y="56"/>
                  </a:cubicBezTo>
                  <a:cubicBezTo>
                    <a:pt x="331" y="56"/>
                    <a:pt x="331" y="56"/>
                    <a:pt x="330" y="56"/>
                  </a:cubicBezTo>
                  <a:cubicBezTo>
                    <a:pt x="330" y="56"/>
                    <a:pt x="330" y="56"/>
                    <a:pt x="330" y="56"/>
                  </a:cubicBezTo>
                  <a:cubicBezTo>
                    <a:pt x="330" y="56"/>
                    <a:pt x="330" y="56"/>
                    <a:pt x="330" y="56"/>
                  </a:cubicBezTo>
                  <a:cubicBezTo>
                    <a:pt x="330" y="56"/>
                    <a:pt x="330" y="56"/>
                    <a:pt x="330" y="56"/>
                  </a:cubicBezTo>
                  <a:cubicBezTo>
                    <a:pt x="330" y="56"/>
                    <a:pt x="330" y="56"/>
                    <a:pt x="330" y="57"/>
                  </a:cubicBezTo>
                  <a:cubicBezTo>
                    <a:pt x="331" y="57"/>
                    <a:pt x="331" y="57"/>
                    <a:pt x="331" y="56"/>
                  </a:cubicBezTo>
                  <a:cubicBezTo>
                    <a:pt x="331" y="57"/>
                    <a:pt x="331" y="57"/>
                    <a:pt x="331" y="57"/>
                  </a:cubicBezTo>
                  <a:cubicBezTo>
                    <a:pt x="331" y="57"/>
                    <a:pt x="331" y="57"/>
                    <a:pt x="331" y="57"/>
                  </a:cubicBezTo>
                  <a:cubicBezTo>
                    <a:pt x="332" y="57"/>
                    <a:pt x="332" y="57"/>
                    <a:pt x="332" y="57"/>
                  </a:cubicBezTo>
                  <a:cubicBezTo>
                    <a:pt x="331" y="57"/>
                    <a:pt x="331" y="57"/>
                    <a:pt x="331" y="57"/>
                  </a:cubicBezTo>
                  <a:cubicBezTo>
                    <a:pt x="331" y="57"/>
                    <a:pt x="331" y="57"/>
                    <a:pt x="331" y="57"/>
                  </a:cubicBezTo>
                  <a:cubicBezTo>
                    <a:pt x="331" y="57"/>
                    <a:pt x="331" y="57"/>
                    <a:pt x="331" y="57"/>
                  </a:cubicBezTo>
                  <a:cubicBezTo>
                    <a:pt x="331" y="57"/>
                    <a:pt x="331" y="57"/>
                    <a:pt x="331" y="57"/>
                  </a:cubicBezTo>
                  <a:cubicBezTo>
                    <a:pt x="331" y="57"/>
                    <a:pt x="331" y="57"/>
                    <a:pt x="331" y="57"/>
                  </a:cubicBezTo>
                  <a:cubicBezTo>
                    <a:pt x="331" y="57"/>
                    <a:pt x="331" y="57"/>
                    <a:pt x="332" y="58"/>
                  </a:cubicBezTo>
                  <a:cubicBezTo>
                    <a:pt x="332" y="58"/>
                    <a:pt x="332" y="58"/>
                    <a:pt x="332" y="58"/>
                  </a:cubicBezTo>
                  <a:cubicBezTo>
                    <a:pt x="332" y="58"/>
                    <a:pt x="332" y="58"/>
                    <a:pt x="332" y="58"/>
                  </a:cubicBezTo>
                  <a:cubicBezTo>
                    <a:pt x="332" y="58"/>
                    <a:pt x="332" y="58"/>
                    <a:pt x="331" y="58"/>
                  </a:cubicBezTo>
                  <a:cubicBezTo>
                    <a:pt x="331" y="58"/>
                    <a:pt x="331" y="58"/>
                    <a:pt x="331" y="58"/>
                  </a:cubicBezTo>
                  <a:cubicBezTo>
                    <a:pt x="331" y="58"/>
                    <a:pt x="331" y="58"/>
                    <a:pt x="331" y="57"/>
                  </a:cubicBezTo>
                  <a:cubicBezTo>
                    <a:pt x="330" y="57"/>
                    <a:pt x="330" y="57"/>
                    <a:pt x="330" y="57"/>
                  </a:cubicBezTo>
                  <a:cubicBezTo>
                    <a:pt x="330" y="57"/>
                    <a:pt x="330" y="57"/>
                    <a:pt x="330" y="57"/>
                  </a:cubicBezTo>
                  <a:cubicBezTo>
                    <a:pt x="330" y="57"/>
                    <a:pt x="330" y="57"/>
                    <a:pt x="330" y="57"/>
                  </a:cubicBezTo>
                  <a:cubicBezTo>
                    <a:pt x="330" y="57"/>
                    <a:pt x="330" y="57"/>
                    <a:pt x="330" y="57"/>
                  </a:cubicBezTo>
                  <a:cubicBezTo>
                    <a:pt x="330" y="57"/>
                    <a:pt x="330" y="57"/>
                    <a:pt x="330" y="56"/>
                  </a:cubicBezTo>
                  <a:cubicBezTo>
                    <a:pt x="330" y="56"/>
                    <a:pt x="330" y="56"/>
                    <a:pt x="329" y="56"/>
                  </a:cubicBezTo>
                  <a:cubicBezTo>
                    <a:pt x="329" y="57"/>
                    <a:pt x="329" y="57"/>
                    <a:pt x="329" y="57"/>
                  </a:cubicBezTo>
                  <a:cubicBezTo>
                    <a:pt x="329" y="57"/>
                    <a:pt x="329" y="57"/>
                    <a:pt x="329" y="58"/>
                  </a:cubicBezTo>
                  <a:cubicBezTo>
                    <a:pt x="329" y="58"/>
                    <a:pt x="329" y="58"/>
                    <a:pt x="329" y="58"/>
                  </a:cubicBezTo>
                  <a:cubicBezTo>
                    <a:pt x="329" y="58"/>
                    <a:pt x="329" y="58"/>
                    <a:pt x="330" y="58"/>
                  </a:cubicBezTo>
                  <a:cubicBezTo>
                    <a:pt x="330" y="58"/>
                    <a:pt x="330" y="58"/>
                    <a:pt x="330" y="58"/>
                  </a:cubicBezTo>
                  <a:cubicBezTo>
                    <a:pt x="330" y="58"/>
                    <a:pt x="330" y="58"/>
                    <a:pt x="330" y="58"/>
                  </a:cubicBezTo>
                  <a:cubicBezTo>
                    <a:pt x="330" y="58"/>
                    <a:pt x="330" y="58"/>
                    <a:pt x="330" y="58"/>
                  </a:cubicBezTo>
                  <a:cubicBezTo>
                    <a:pt x="330" y="58"/>
                    <a:pt x="330" y="58"/>
                    <a:pt x="330" y="58"/>
                  </a:cubicBezTo>
                  <a:cubicBezTo>
                    <a:pt x="330" y="58"/>
                    <a:pt x="330" y="58"/>
                    <a:pt x="329" y="58"/>
                  </a:cubicBezTo>
                  <a:cubicBezTo>
                    <a:pt x="329" y="59"/>
                    <a:pt x="329" y="59"/>
                    <a:pt x="329" y="59"/>
                  </a:cubicBezTo>
                  <a:cubicBezTo>
                    <a:pt x="329" y="58"/>
                    <a:pt x="329" y="58"/>
                    <a:pt x="328" y="58"/>
                  </a:cubicBezTo>
                  <a:cubicBezTo>
                    <a:pt x="328" y="58"/>
                    <a:pt x="328" y="58"/>
                    <a:pt x="328" y="58"/>
                  </a:cubicBezTo>
                  <a:cubicBezTo>
                    <a:pt x="328" y="58"/>
                    <a:pt x="328" y="58"/>
                    <a:pt x="328" y="58"/>
                  </a:cubicBezTo>
                  <a:cubicBezTo>
                    <a:pt x="327" y="58"/>
                    <a:pt x="327" y="58"/>
                    <a:pt x="327" y="58"/>
                  </a:cubicBezTo>
                  <a:cubicBezTo>
                    <a:pt x="327" y="58"/>
                    <a:pt x="327" y="58"/>
                    <a:pt x="326" y="58"/>
                  </a:cubicBezTo>
                  <a:cubicBezTo>
                    <a:pt x="326" y="58"/>
                    <a:pt x="326" y="58"/>
                    <a:pt x="326" y="58"/>
                  </a:cubicBezTo>
                  <a:cubicBezTo>
                    <a:pt x="326" y="59"/>
                    <a:pt x="326" y="59"/>
                    <a:pt x="326" y="59"/>
                  </a:cubicBezTo>
                  <a:cubicBezTo>
                    <a:pt x="326" y="59"/>
                    <a:pt x="326" y="59"/>
                    <a:pt x="326" y="59"/>
                  </a:cubicBezTo>
                  <a:cubicBezTo>
                    <a:pt x="326" y="59"/>
                    <a:pt x="326" y="59"/>
                    <a:pt x="326" y="59"/>
                  </a:cubicBezTo>
                  <a:cubicBezTo>
                    <a:pt x="327" y="59"/>
                    <a:pt x="327" y="59"/>
                    <a:pt x="327" y="59"/>
                  </a:cubicBezTo>
                  <a:cubicBezTo>
                    <a:pt x="327" y="59"/>
                    <a:pt x="327" y="59"/>
                    <a:pt x="328" y="59"/>
                  </a:cubicBezTo>
                  <a:cubicBezTo>
                    <a:pt x="328" y="60"/>
                    <a:pt x="328" y="60"/>
                    <a:pt x="329" y="60"/>
                  </a:cubicBezTo>
                  <a:cubicBezTo>
                    <a:pt x="328" y="59"/>
                    <a:pt x="328" y="59"/>
                    <a:pt x="328" y="59"/>
                  </a:cubicBezTo>
                  <a:cubicBezTo>
                    <a:pt x="328" y="59"/>
                    <a:pt x="328" y="59"/>
                    <a:pt x="328" y="59"/>
                  </a:cubicBezTo>
                  <a:cubicBezTo>
                    <a:pt x="328" y="59"/>
                    <a:pt x="328" y="59"/>
                    <a:pt x="328" y="59"/>
                  </a:cubicBezTo>
                  <a:cubicBezTo>
                    <a:pt x="328" y="59"/>
                    <a:pt x="328" y="59"/>
                    <a:pt x="329" y="59"/>
                  </a:cubicBezTo>
                  <a:cubicBezTo>
                    <a:pt x="329" y="59"/>
                    <a:pt x="329" y="59"/>
                    <a:pt x="329" y="59"/>
                  </a:cubicBezTo>
                  <a:cubicBezTo>
                    <a:pt x="329" y="59"/>
                    <a:pt x="330" y="59"/>
                    <a:pt x="330" y="59"/>
                  </a:cubicBezTo>
                  <a:cubicBezTo>
                    <a:pt x="330" y="59"/>
                    <a:pt x="330" y="59"/>
                    <a:pt x="329" y="59"/>
                  </a:cubicBezTo>
                  <a:cubicBezTo>
                    <a:pt x="329" y="60"/>
                    <a:pt x="329" y="60"/>
                    <a:pt x="329" y="60"/>
                  </a:cubicBezTo>
                  <a:cubicBezTo>
                    <a:pt x="329" y="60"/>
                    <a:pt x="329" y="60"/>
                    <a:pt x="329" y="60"/>
                  </a:cubicBezTo>
                  <a:cubicBezTo>
                    <a:pt x="329" y="60"/>
                    <a:pt x="329" y="60"/>
                    <a:pt x="329" y="60"/>
                  </a:cubicBezTo>
                  <a:cubicBezTo>
                    <a:pt x="329" y="60"/>
                    <a:pt x="329" y="60"/>
                    <a:pt x="329" y="60"/>
                  </a:cubicBezTo>
                  <a:cubicBezTo>
                    <a:pt x="329" y="60"/>
                    <a:pt x="329" y="60"/>
                    <a:pt x="330" y="61"/>
                  </a:cubicBezTo>
                  <a:cubicBezTo>
                    <a:pt x="330" y="61"/>
                    <a:pt x="330" y="61"/>
                    <a:pt x="331" y="61"/>
                  </a:cubicBezTo>
                  <a:cubicBezTo>
                    <a:pt x="331" y="61"/>
                    <a:pt x="331" y="61"/>
                    <a:pt x="331" y="62"/>
                  </a:cubicBezTo>
                  <a:cubicBezTo>
                    <a:pt x="330" y="62"/>
                    <a:pt x="330" y="62"/>
                    <a:pt x="330" y="61"/>
                  </a:cubicBezTo>
                  <a:cubicBezTo>
                    <a:pt x="330" y="61"/>
                    <a:pt x="330" y="61"/>
                    <a:pt x="329" y="61"/>
                  </a:cubicBezTo>
                  <a:cubicBezTo>
                    <a:pt x="329" y="61"/>
                    <a:pt x="329" y="61"/>
                    <a:pt x="329" y="60"/>
                  </a:cubicBezTo>
                  <a:cubicBezTo>
                    <a:pt x="328" y="61"/>
                    <a:pt x="328" y="61"/>
                    <a:pt x="328" y="60"/>
                  </a:cubicBezTo>
                  <a:cubicBezTo>
                    <a:pt x="328" y="60"/>
                    <a:pt x="328" y="60"/>
                    <a:pt x="328" y="60"/>
                  </a:cubicBezTo>
                  <a:cubicBezTo>
                    <a:pt x="327" y="60"/>
                    <a:pt x="327" y="60"/>
                    <a:pt x="327" y="60"/>
                  </a:cubicBezTo>
                  <a:cubicBezTo>
                    <a:pt x="326" y="59"/>
                    <a:pt x="326" y="59"/>
                    <a:pt x="326" y="59"/>
                  </a:cubicBezTo>
                  <a:cubicBezTo>
                    <a:pt x="326" y="59"/>
                    <a:pt x="326" y="59"/>
                    <a:pt x="326" y="59"/>
                  </a:cubicBezTo>
                  <a:cubicBezTo>
                    <a:pt x="326" y="59"/>
                    <a:pt x="326" y="59"/>
                    <a:pt x="326" y="60"/>
                  </a:cubicBezTo>
                  <a:cubicBezTo>
                    <a:pt x="327" y="60"/>
                    <a:pt x="327" y="60"/>
                    <a:pt x="327" y="60"/>
                  </a:cubicBezTo>
                  <a:cubicBezTo>
                    <a:pt x="326" y="60"/>
                    <a:pt x="326" y="60"/>
                    <a:pt x="326" y="60"/>
                  </a:cubicBezTo>
                  <a:cubicBezTo>
                    <a:pt x="326" y="60"/>
                    <a:pt x="326" y="60"/>
                    <a:pt x="326" y="59"/>
                  </a:cubicBezTo>
                  <a:cubicBezTo>
                    <a:pt x="325" y="59"/>
                    <a:pt x="325" y="59"/>
                    <a:pt x="325" y="59"/>
                  </a:cubicBezTo>
                  <a:cubicBezTo>
                    <a:pt x="325" y="59"/>
                    <a:pt x="325" y="59"/>
                    <a:pt x="325" y="59"/>
                  </a:cubicBezTo>
                  <a:cubicBezTo>
                    <a:pt x="325" y="59"/>
                    <a:pt x="325" y="59"/>
                    <a:pt x="325" y="59"/>
                  </a:cubicBezTo>
                  <a:cubicBezTo>
                    <a:pt x="325" y="59"/>
                    <a:pt x="325" y="59"/>
                    <a:pt x="325" y="59"/>
                  </a:cubicBezTo>
                  <a:cubicBezTo>
                    <a:pt x="325" y="59"/>
                    <a:pt x="325" y="59"/>
                    <a:pt x="326" y="60"/>
                  </a:cubicBezTo>
                  <a:cubicBezTo>
                    <a:pt x="326" y="60"/>
                    <a:pt x="326" y="60"/>
                    <a:pt x="326" y="60"/>
                  </a:cubicBezTo>
                  <a:cubicBezTo>
                    <a:pt x="326" y="60"/>
                    <a:pt x="326" y="60"/>
                    <a:pt x="327" y="60"/>
                  </a:cubicBezTo>
                  <a:cubicBezTo>
                    <a:pt x="326" y="60"/>
                    <a:pt x="326" y="60"/>
                    <a:pt x="326" y="60"/>
                  </a:cubicBezTo>
                  <a:cubicBezTo>
                    <a:pt x="326" y="60"/>
                    <a:pt x="326" y="60"/>
                    <a:pt x="326" y="60"/>
                  </a:cubicBezTo>
                  <a:cubicBezTo>
                    <a:pt x="325" y="60"/>
                    <a:pt x="325" y="60"/>
                    <a:pt x="325" y="60"/>
                  </a:cubicBezTo>
                  <a:cubicBezTo>
                    <a:pt x="325" y="60"/>
                    <a:pt x="325" y="60"/>
                    <a:pt x="325" y="60"/>
                  </a:cubicBezTo>
                  <a:cubicBezTo>
                    <a:pt x="325" y="60"/>
                    <a:pt x="325" y="60"/>
                    <a:pt x="325" y="60"/>
                  </a:cubicBezTo>
                  <a:cubicBezTo>
                    <a:pt x="325" y="60"/>
                    <a:pt x="325" y="60"/>
                    <a:pt x="325" y="60"/>
                  </a:cubicBezTo>
                  <a:cubicBezTo>
                    <a:pt x="325" y="60"/>
                    <a:pt x="325" y="60"/>
                    <a:pt x="325" y="60"/>
                  </a:cubicBezTo>
                  <a:cubicBezTo>
                    <a:pt x="325" y="60"/>
                    <a:pt x="325" y="60"/>
                    <a:pt x="324" y="60"/>
                  </a:cubicBezTo>
                  <a:cubicBezTo>
                    <a:pt x="324" y="60"/>
                    <a:pt x="324" y="60"/>
                    <a:pt x="325" y="61"/>
                  </a:cubicBezTo>
                  <a:cubicBezTo>
                    <a:pt x="324" y="61"/>
                    <a:pt x="324" y="61"/>
                    <a:pt x="324" y="61"/>
                  </a:cubicBezTo>
                  <a:cubicBezTo>
                    <a:pt x="324" y="61"/>
                    <a:pt x="324" y="61"/>
                    <a:pt x="324" y="61"/>
                  </a:cubicBezTo>
                  <a:cubicBezTo>
                    <a:pt x="324" y="61"/>
                    <a:pt x="324" y="61"/>
                    <a:pt x="324" y="61"/>
                  </a:cubicBezTo>
                  <a:cubicBezTo>
                    <a:pt x="324" y="61"/>
                    <a:pt x="324" y="61"/>
                    <a:pt x="324" y="61"/>
                  </a:cubicBezTo>
                  <a:cubicBezTo>
                    <a:pt x="325" y="61"/>
                    <a:pt x="325" y="61"/>
                    <a:pt x="325" y="61"/>
                  </a:cubicBezTo>
                  <a:cubicBezTo>
                    <a:pt x="325" y="61"/>
                    <a:pt x="325" y="61"/>
                    <a:pt x="325" y="61"/>
                  </a:cubicBezTo>
                  <a:cubicBezTo>
                    <a:pt x="326" y="61"/>
                    <a:pt x="326" y="61"/>
                    <a:pt x="326" y="61"/>
                  </a:cubicBezTo>
                  <a:cubicBezTo>
                    <a:pt x="326" y="61"/>
                    <a:pt x="326" y="61"/>
                    <a:pt x="326" y="61"/>
                  </a:cubicBezTo>
                  <a:cubicBezTo>
                    <a:pt x="327" y="61"/>
                    <a:pt x="327" y="61"/>
                    <a:pt x="327" y="61"/>
                  </a:cubicBezTo>
                  <a:cubicBezTo>
                    <a:pt x="327" y="61"/>
                    <a:pt x="327" y="61"/>
                    <a:pt x="327" y="61"/>
                  </a:cubicBezTo>
                  <a:cubicBezTo>
                    <a:pt x="327" y="62"/>
                    <a:pt x="327" y="62"/>
                    <a:pt x="328" y="62"/>
                  </a:cubicBezTo>
                  <a:cubicBezTo>
                    <a:pt x="328" y="62"/>
                    <a:pt x="328" y="62"/>
                    <a:pt x="328" y="62"/>
                  </a:cubicBezTo>
                  <a:cubicBezTo>
                    <a:pt x="329" y="62"/>
                    <a:pt x="329" y="62"/>
                    <a:pt x="329" y="62"/>
                  </a:cubicBezTo>
                  <a:cubicBezTo>
                    <a:pt x="329" y="62"/>
                    <a:pt x="329" y="62"/>
                    <a:pt x="329" y="61"/>
                  </a:cubicBezTo>
                  <a:cubicBezTo>
                    <a:pt x="329" y="61"/>
                    <a:pt x="329" y="61"/>
                    <a:pt x="329" y="61"/>
                  </a:cubicBezTo>
                  <a:cubicBezTo>
                    <a:pt x="329" y="61"/>
                    <a:pt x="329" y="61"/>
                    <a:pt x="329" y="61"/>
                  </a:cubicBezTo>
                  <a:cubicBezTo>
                    <a:pt x="329" y="61"/>
                    <a:pt x="329" y="61"/>
                    <a:pt x="329" y="61"/>
                  </a:cubicBezTo>
                  <a:cubicBezTo>
                    <a:pt x="329" y="61"/>
                    <a:pt x="329" y="61"/>
                    <a:pt x="330" y="62"/>
                  </a:cubicBezTo>
                  <a:cubicBezTo>
                    <a:pt x="330" y="62"/>
                    <a:pt x="330" y="62"/>
                    <a:pt x="329" y="62"/>
                  </a:cubicBezTo>
                  <a:cubicBezTo>
                    <a:pt x="329" y="62"/>
                    <a:pt x="329" y="62"/>
                    <a:pt x="329" y="61"/>
                  </a:cubicBezTo>
                  <a:cubicBezTo>
                    <a:pt x="329" y="62"/>
                    <a:pt x="329" y="62"/>
                    <a:pt x="329" y="62"/>
                  </a:cubicBezTo>
                  <a:cubicBezTo>
                    <a:pt x="329" y="62"/>
                    <a:pt x="329" y="62"/>
                    <a:pt x="330" y="62"/>
                  </a:cubicBezTo>
                  <a:cubicBezTo>
                    <a:pt x="330" y="62"/>
                    <a:pt x="330" y="62"/>
                    <a:pt x="330" y="62"/>
                  </a:cubicBezTo>
                  <a:cubicBezTo>
                    <a:pt x="330" y="62"/>
                    <a:pt x="330" y="62"/>
                    <a:pt x="330" y="62"/>
                  </a:cubicBezTo>
                  <a:cubicBezTo>
                    <a:pt x="330" y="62"/>
                    <a:pt x="330" y="62"/>
                    <a:pt x="330" y="62"/>
                  </a:cubicBezTo>
                  <a:cubicBezTo>
                    <a:pt x="331" y="62"/>
                    <a:pt x="331" y="62"/>
                    <a:pt x="331" y="62"/>
                  </a:cubicBezTo>
                  <a:cubicBezTo>
                    <a:pt x="331" y="62"/>
                    <a:pt x="331" y="62"/>
                    <a:pt x="331" y="62"/>
                  </a:cubicBezTo>
                  <a:cubicBezTo>
                    <a:pt x="331" y="62"/>
                    <a:pt x="331" y="62"/>
                    <a:pt x="331" y="62"/>
                  </a:cubicBezTo>
                  <a:cubicBezTo>
                    <a:pt x="330" y="62"/>
                    <a:pt x="330" y="62"/>
                    <a:pt x="330" y="62"/>
                  </a:cubicBezTo>
                  <a:cubicBezTo>
                    <a:pt x="330" y="62"/>
                    <a:pt x="330" y="62"/>
                    <a:pt x="329" y="62"/>
                  </a:cubicBezTo>
                  <a:cubicBezTo>
                    <a:pt x="329" y="62"/>
                    <a:pt x="329" y="62"/>
                    <a:pt x="329" y="62"/>
                  </a:cubicBezTo>
                  <a:cubicBezTo>
                    <a:pt x="330" y="63"/>
                    <a:pt x="330" y="63"/>
                    <a:pt x="330" y="63"/>
                  </a:cubicBezTo>
                  <a:cubicBezTo>
                    <a:pt x="330" y="63"/>
                    <a:pt x="330" y="63"/>
                    <a:pt x="331" y="64"/>
                  </a:cubicBezTo>
                  <a:cubicBezTo>
                    <a:pt x="331" y="64"/>
                    <a:pt x="331" y="64"/>
                    <a:pt x="331" y="64"/>
                  </a:cubicBezTo>
                  <a:cubicBezTo>
                    <a:pt x="332" y="64"/>
                    <a:pt x="332" y="64"/>
                    <a:pt x="332" y="64"/>
                  </a:cubicBezTo>
                  <a:cubicBezTo>
                    <a:pt x="332" y="64"/>
                    <a:pt x="332" y="64"/>
                    <a:pt x="331" y="64"/>
                  </a:cubicBezTo>
                  <a:cubicBezTo>
                    <a:pt x="331" y="64"/>
                    <a:pt x="331" y="64"/>
                    <a:pt x="331" y="64"/>
                  </a:cubicBezTo>
                  <a:cubicBezTo>
                    <a:pt x="331" y="64"/>
                    <a:pt x="331" y="64"/>
                    <a:pt x="331" y="64"/>
                  </a:cubicBezTo>
                  <a:cubicBezTo>
                    <a:pt x="330" y="63"/>
                    <a:pt x="330" y="63"/>
                    <a:pt x="330" y="63"/>
                  </a:cubicBezTo>
                  <a:cubicBezTo>
                    <a:pt x="329" y="63"/>
                    <a:pt x="329" y="63"/>
                    <a:pt x="329" y="62"/>
                  </a:cubicBezTo>
                  <a:cubicBezTo>
                    <a:pt x="328" y="62"/>
                    <a:pt x="328" y="62"/>
                    <a:pt x="328" y="62"/>
                  </a:cubicBezTo>
                  <a:cubicBezTo>
                    <a:pt x="327" y="62"/>
                    <a:pt x="327" y="62"/>
                    <a:pt x="327" y="62"/>
                  </a:cubicBezTo>
                  <a:cubicBezTo>
                    <a:pt x="327" y="62"/>
                    <a:pt x="327" y="62"/>
                    <a:pt x="326" y="61"/>
                  </a:cubicBezTo>
                  <a:cubicBezTo>
                    <a:pt x="326" y="61"/>
                    <a:pt x="326" y="61"/>
                    <a:pt x="326" y="61"/>
                  </a:cubicBezTo>
                  <a:cubicBezTo>
                    <a:pt x="326" y="61"/>
                    <a:pt x="326" y="61"/>
                    <a:pt x="326" y="61"/>
                  </a:cubicBezTo>
                  <a:cubicBezTo>
                    <a:pt x="325" y="61"/>
                    <a:pt x="325" y="61"/>
                    <a:pt x="325" y="61"/>
                  </a:cubicBezTo>
                  <a:cubicBezTo>
                    <a:pt x="325" y="61"/>
                    <a:pt x="325" y="61"/>
                    <a:pt x="325" y="62"/>
                  </a:cubicBezTo>
                  <a:cubicBezTo>
                    <a:pt x="324" y="62"/>
                    <a:pt x="324" y="62"/>
                    <a:pt x="324" y="62"/>
                  </a:cubicBezTo>
                  <a:cubicBezTo>
                    <a:pt x="323" y="62"/>
                    <a:pt x="323" y="62"/>
                    <a:pt x="323" y="62"/>
                  </a:cubicBezTo>
                  <a:cubicBezTo>
                    <a:pt x="323" y="63"/>
                    <a:pt x="323" y="63"/>
                    <a:pt x="323" y="63"/>
                  </a:cubicBezTo>
                  <a:cubicBezTo>
                    <a:pt x="323" y="63"/>
                    <a:pt x="323" y="63"/>
                    <a:pt x="323" y="63"/>
                  </a:cubicBezTo>
                  <a:cubicBezTo>
                    <a:pt x="324" y="63"/>
                    <a:pt x="324" y="63"/>
                    <a:pt x="324" y="63"/>
                  </a:cubicBezTo>
                  <a:cubicBezTo>
                    <a:pt x="324" y="63"/>
                    <a:pt x="324" y="63"/>
                    <a:pt x="324" y="63"/>
                  </a:cubicBezTo>
                  <a:cubicBezTo>
                    <a:pt x="325" y="63"/>
                    <a:pt x="325" y="63"/>
                    <a:pt x="326" y="63"/>
                  </a:cubicBezTo>
                  <a:cubicBezTo>
                    <a:pt x="326" y="63"/>
                    <a:pt x="326" y="63"/>
                    <a:pt x="327" y="63"/>
                  </a:cubicBezTo>
                  <a:cubicBezTo>
                    <a:pt x="327" y="63"/>
                    <a:pt x="327" y="63"/>
                    <a:pt x="327" y="63"/>
                  </a:cubicBezTo>
                  <a:cubicBezTo>
                    <a:pt x="327" y="63"/>
                    <a:pt x="327" y="63"/>
                    <a:pt x="328" y="64"/>
                  </a:cubicBezTo>
                  <a:cubicBezTo>
                    <a:pt x="328" y="64"/>
                    <a:pt x="328" y="64"/>
                    <a:pt x="328" y="64"/>
                  </a:cubicBezTo>
                  <a:cubicBezTo>
                    <a:pt x="327" y="63"/>
                    <a:pt x="327" y="63"/>
                    <a:pt x="326" y="63"/>
                  </a:cubicBezTo>
                  <a:cubicBezTo>
                    <a:pt x="325" y="63"/>
                    <a:pt x="325" y="63"/>
                    <a:pt x="324" y="63"/>
                  </a:cubicBezTo>
                  <a:cubicBezTo>
                    <a:pt x="324" y="63"/>
                    <a:pt x="324" y="63"/>
                    <a:pt x="324" y="63"/>
                  </a:cubicBezTo>
                  <a:cubicBezTo>
                    <a:pt x="324" y="63"/>
                    <a:pt x="324" y="63"/>
                    <a:pt x="324" y="63"/>
                  </a:cubicBezTo>
                  <a:cubicBezTo>
                    <a:pt x="324" y="63"/>
                    <a:pt x="324" y="63"/>
                    <a:pt x="324" y="64"/>
                  </a:cubicBezTo>
                  <a:cubicBezTo>
                    <a:pt x="324" y="64"/>
                    <a:pt x="324" y="64"/>
                    <a:pt x="324" y="64"/>
                  </a:cubicBezTo>
                  <a:cubicBezTo>
                    <a:pt x="325" y="64"/>
                    <a:pt x="325" y="64"/>
                    <a:pt x="325" y="64"/>
                  </a:cubicBezTo>
                  <a:cubicBezTo>
                    <a:pt x="326" y="64"/>
                    <a:pt x="326" y="64"/>
                    <a:pt x="326" y="64"/>
                  </a:cubicBezTo>
                  <a:cubicBezTo>
                    <a:pt x="326" y="64"/>
                    <a:pt x="326" y="64"/>
                    <a:pt x="326" y="64"/>
                  </a:cubicBezTo>
                  <a:cubicBezTo>
                    <a:pt x="326" y="65"/>
                    <a:pt x="326" y="65"/>
                    <a:pt x="326" y="65"/>
                  </a:cubicBezTo>
                  <a:cubicBezTo>
                    <a:pt x="326" y="65"/>
                    <a:pt x="326" y="65"/>
                    <a:pt x="326" y="65"/>
                  </a:cubicBezTo>
                  <a:cubicBezTo>
                    <a:pt x="326" y="65"/>
                    <a:pt x="326" y="65"/>
                    <a:pt x="326" y="65"/>
                  </a:cubicBezTo>
                  <a:cubicBezTo>
                    <a:pt x="326" y="65"/>
                    <a:pt x="326" y="65"/>
                    <a:pt x="325" y="65"/>
                  </a:cubicBezTo>
                  <a:cubicBezTo>
                    <a:pt x="325" y="65"/>
                    <a:pt x="325" y="65"/>
                    <a:pt x="325" y="65"/>
                  </a:cubicBezTo>
                  <a:cubicBezTo>
                    <a:pt x="325" y="65"/>
                    <a:pt x="325" y="65"/>
                    <a:pt x="325" y="65"/>
                  </a:cubicBezTo>
                  <a:cubicBezTo>
                    <a:pt x="325" y="65"/>
                    <a:pt x="325" y="65"/>
                    <a:pt x="326" y="65"/>
                  </a:cubicBezTo>
                  <a:cubicBezTo>
                    <a:pt x="326" y="65"/>
                    <a:pt x="326" y="65"/>
                    <a:pt x="326" y="66"/>
                  </a:cubicBezTo>
                  <a:cubicBezTo>
                    <a:pt x="325" y="65"/>
                    <a:pt x="325" y="65"/>
                    <a:pt x="325" y="65"/>
                  </a:cubicBezTo>
                  <a:cubicBezTo>
                    <a:pt x="324" y="65"/>
                    <a:pt x="324" y="65"/>
                    <a:pt x="324" y="65"/>
                  </a:cubicBezTo>
                  <a:cubicBezTo>
                    <a:pt x="324" y="65"/>
                    <a:pt x="324" y="65"/>
                    <a:pt x="324" y="65"/>
                  </a:cubicBezTo>
                  <a:cubicBezTo>
                    <a:pt x="324" y="66"/>
                    <a:pt x="324" y="66"/>
                    <a:pt x="324" y="66"/>
                  </a:cubicBezTo>
                  <a:cubicBezTo>
                    <a:pt x="325" y="66"/>
                    <a:pt x="325" y="66"/>
                    <a:pt x="325" y="66"/>
                  </a:cubicBezTo>
                  <a:cubicBezTo>
                    <a:pt x="325" y="66"/>
                    <a:pt x="325" y="66"/>
                    <a:pt x="326" y="66"/>
                  </a:cubicBezTo>
                  <a:cubicBezTo>
                    <a:pt x="325" y="66"/>
                    <a:pt x="325" y="66"/>
                    <a:pt x="325" y="66"/>
                  </a:cubicBezTo>
                  <a:cubicBezTo>
                    <a:pt x="325" y="66"/>
                    <a:pt x="325" y="66"/>
                    <a:pt x="324" y="66"/>
                  </a:cubicBezTo>
                  <a:cubicBezTo>
                    <a:pt x="324" y="66"/>
                    <a:pt x="324" y="66"/>
                    <a:pt x="324" y="66"/>
                  </a:cubicBezTo>
                  <a:cubicBezTo>
                    <a:pt x="323" y="66"/>
                    <a:pt x="323" y="66"/>
                    <a:pt x="323" y="66"/>
                  </a:cubicBezTo>
                  <a:cubicBezTo>
                    <a:pt x="323" y="66"/>
                    <a:pt x="323" y="66"/>
                    <a:pt x="324" y="67"/>
                  </a:cubicBezTo>
                  <a:cubicBezTo>
                    <a:pt x="323" y="67"/>
                    <a:pt x="323" y="67"/>
                    <a:pt x="323" y="67"/>
                  </a:cubicBezTo>
                  <a:cubicBezTo>
                    <a:pt x="323" y="67"/>
                    <a:pt x="323" y="67"/>
                    <a:pt x="324" y="67"/>
                  </a:cubicBezTo>
                  <a:cubicBezTo>
                    <a:pt x="324" y="67"/>
                    <a:pt x="324" y="67"/>
                    <a:pt x="324" y="67"/>
                  </a:cubicBezTo>
                  <a:cubicBezTo>
                    <a:pt x="325" y="67"/>
                    <a:pt x="325" y="67"/>
                    <a:pt x="325" y="67"/>
                  </a:cubicBezTo>
                  <a:cubicBezTo>
                    <a:pt x="326" y="67"/>
                    <a:pt x="326" y="67"/>
                    <a:pt x="326" y="67"/>
                  </a:cubicBezTo>
                  <a:cubicBezTo>
                    <a:pt x="327" y="67"/>
                    <a:pt x="327" y="67"/>
                    <a:pt x="327" y="66"/>
                  </a:cubicBezTo>
                  <a:cubicBezTo>
                    <a:pt x="328" y="66"/>
                    <a:pt x="328" y="66"/>
                    <a:pt x="328" y="66"/>
                  </a:cubicBezTo>
                  <a:cubicBezTo>
                    <a:pt x="329" y="66"/>
                    <a:pt x="329" y="66"/>
                    <a:pt x="329" y="66"/>
                  </a:cubicBezTo>
                  <a:cubicBezTo>
                    <a:pt x="329" y="66"/>
                    <a:pt x="329" y="66"/>
                    <a:pt x="330" y="66"/>
                  </a:cubicBezTo>
                  <a:cubicBezTo>
                    <a:pt x="329" y="66"/>
                    <a:pt x="329" y="66"/>
                    <a:pt x="329" y="66"/>
                  </a:cubicBezTo>
                  <a:cubicBezTo>
                    <a:pt x="329" y="66"/>
                    <a:pt x="329" y="66"/>
                    <a:pt x="329" y="66"/>
                  </a:cubicBezTo>
                  <a:cubicBezTo>
                    <a:pt x="328" y="66"/>
                    <a:pt x="328" y="66"/>
                    <a:pt x="328" y="66"/>
                  </a:cubicBezTo>
                  <a:cubicBezTo>
                    <a:pt x="327" y="66"/>
                    <a:pt x="327" y="66"/>
                    <a:pt x="327" y="67"/>
                  </a:cubicBezTo>
                  <a:cubicBezTo>
                    <a:pt x="327" y="67"/>
                    <a:pt x="327" y="67"/>
                    <a:pt x="327" y="67"/>
                  </a:cubicBezTo>
                  <a:cubicBezTo>
                    <a:pt x="326" y="67"/>
                    <a:pt x="326" y="67"/>
                    <a:pt x="326" y="67"/>
                  </a:cubicBezTo>
                  <a:cubicBezTo>
                    <a:pt x="325" y="67"/>
                    <a:pt x="325" y="67"/>
                    <a:pt x="325" y="68"/>
                  </a:cubicBezTo>
                  <a:cubicBezTo>
                    <a:pt x="325" y="68"/>
                    <a:pt x="325" y="68"/>
                    <a:pt x="324" y="68"/>
                  </a:cubicBezTo>
                  <a:cubicBezTo>
                    <a:pt x="325" y="68"/>
                    <a:pt x="325" y="68"/>
                    <a:pt x="325" y="68"/>
                  </a:cubicBezTo>
                  <a:cubicBezTo>
                    <a:pt x="325" y="68"/>
                    <a:pt x="325" y="68"/>
                    <a:pt x="325" y="68"/>
                  </a:cubicBezTo>
                  <a:cubicBezTo>
                    <a:pt x="325" y="68"/>
                    <a:pt x="325" y="68"/>
                    <a:pt x="325" y="68"/>
                  </a:cubicBezTo>
                  <a:cubicBezTo>
                    <a:pt x="325" y="68"/>
                    <a:pt x="325" y="68"/>
                    <a:pt x="326" y="68"/>
                  </a:cubicBezTo>
                  <a:cubicBezTo>
                    <a:pt x="326" y="68"/>
                    <a:pt x="326" y="68"/>
                    <a:pt x="326" y="68"/>
                  </a:cubicBezTo>
                  <a:cubicBezTo>
                    <a:pt x="326" y="68"/>
                    <a:pt x="326" y="68"/>
                    <a:pt x="326" y="68"/>
                  </a:cubicBezTo>
                  <a:cubicBezTo>
                    <a:pt x="327" y="68"/>
                    <a:pt x="327" y="68"/>
                    <a:pt x="327" y="68"/>
                  </a:cubicBezTo>
                  <a:cubicBezTo>
                    <a:pt x="327" y="68"/>
                    <a:pt x="327" y="68"/>
                    <a:pt x="327" y="68"/>
                  </a:cubicBezTo>
                  <a:cubicBezTo>
                    <a:pt x="327" y="68"/>
                    <a:pt x="327" y="68"/>
                    <a:pt x="327" y="68"/>
                  </a:cubicBezTo>
                  <a:cubicBezTo>
                    <a:pt x="327" y="68"/>
                    <a:pt x="327" y="68"/>
                    <a:pt x="327" y="68"/>
                  </a:cubicBezTo>
                  <a:cubicBezTo>
                    <a:pt x="327" y="68"/>
                    <a:pt x="327" y="68"/>
                    <a:pt x="327" y="69"/>
                  </a:cubicBezTo>
                  <a:cubicBezTo>
                    <a:pt x="326" y="69"/>
                    <a:pt x="326" y="69"/>
                    <a:pt x="326" y="69"/>
                  </a:cubicBezTo>
                  <a:cubicBezTo>
                    <a:pt x="326" y="68"/>
                    <a:pt x="326" y="68"/>
                    <a:pt x="325" y="68"/>
                  </a:cubicBezTo>
                  <a:cubicBezTo>
                    <a:pt x="325" y="69"/>
                    <a:pt x="325" y="69"/>
                    <a:pt x="325" y="69"/>
                  </a:cubicBezTo>
                  <a:cubicBezTo>
                    <a:pt x="325" y="69"/>
                    <a:pt x="325" y="69"/>
                    <a:pt x="325" y="69"/>
                  </a:cubicBezTo>
                  <a:cubicBezTo>
                    <a:pt x="324" y="69"/>
                    <a:pt x="324" y="69"/>
                    <a:pt x="324" y="69"/>
                  </a:cubicBezTo>
                  <a:cubicBezTo>
                    <a:pt x="325" y="69"/>
                    <a:pt x="325" y="69"/>
                    <a:pt x="324" y="69"/>
                  </a:cubicBezTo>
                  <a:cubicBezTo>
                    <a:pt x="325" y="69"/>
                    <a:pt x="325" y="69"/>
                    <a:pt x="326" y="69"/>
                  </a:cubicBezTo>
                  <a:cubicBezTo>
                    <a:pt x="325" y="70"/>
                    <a:pt x="325" y="70"/>
                    <a:pt x="325" y="70"/>
                  </a:cubicBezTo>
                  <a:cubicBezTo>
                    <a:pt x="325" y="70"/>
                    <a:pt x="325" y="70"/>
                    <a:pt x="325" y="70"/>
                  </a:cubicBezTo>
                  <a:cubicBezTo>
                    <a:pt x="326" y="70"/>
                    <a:pt x="326" y="70"/>
                    <a:pt x="326" y="70"/>
                  </a:cubicBezTo>
                  <a:cubicBezTo>
                    <a:pt x="326" y="70"/>
                    <a:pt x="326" y="70"/>
                    <a:pt x="326" y="71"/>
                  </a:cubicBezTo>
                  <a:cubicBezTo>
                    <a:pt x="326" y="70"/>
                    <a:pt x="326" y="70"/>
                    <a:pt x="326" y="70"/>
                  </a:cubicBezTo>
                  <a:cubicBezTo>
                    <a:pt x="327" y="70"/>
                    <a:pt x="327" y="70"/>
                    <a:pt x="327" y="70"/>
                  </a:cubicBezTo>
                  <a:cubicBezTo>
                    <a:pt x="327" y="70"/>
                    <a:pt x="327" y="70"/>
                    <a:pt x="327" y="70"/>
                  </a:cubicBezTo>
                  <a:cubicBezTo>
                    <a:pt x="327" y="70"/>
                    <a:pt x="327" y="70"/>
                    <a:pt x="328" y="70"/>
                  </a:cubicBezTo>
                  <a:cubicBezTo>
                    <a:pt x="328" y="70"/>
                    <a:pt x="328" y="70"/>
                    <a:pt x="329" y="69"/>
                  </a:cubicBezTo>
                  <a:cubicBezTo>
                    <a:pt x="329" y="70"/>
                    <a:pt x="329" y="70"/>
                    <a:pt x="329" y="70"/>
                  </a:cubicBezTo>
                  <a:cubicBezTo>
                    <a:pt x="329" y="70"/>
                    <a:pt x="329" y="70"/>
                    <a:pt x="329" y="70"/>
                  </a:cubicBezTo>
                  <a:cubicBezTo>
                    <a:pt x="329" y="70"/>
                    <a:pt x="329" y="70"/>
                    <a:pt x="330" y="70"/>
                  </a:cubicBezTo>
                  <a:cubicBezTo>
                    <a:pt x="330" y="70"/>
                    <a:pt x="330" y="70"/>
                    <a:pt x="329" y="70"/>
                  </a:cubicBezTo>
                  <a:cubicBezTo>
                    <a:pt x="329" y="70"/>
                    <a:pt x="329" y="70"/>
                    <a:pt x="329" y="70"/>
                  </a:cubicBezTo>
                  <a:cubicBezTo>
                    <a:pt x="328" y="70"/>
                    <a:pt x="328" y="70"/>
                    <a:pt x="328" y="70"/>
                  </a:cubicBezTo>
                  <a:cubicBezTo>
                    <a:pt x="328" y="70"/>
                    <a:pt x="328" y="70"/>
                    <a:pt x="327" y="70"/>
                  </a:cubicBezTo>
                  <a:cubicBezTo>
                    <a:pt x="327" y="70"/>
                    <a:pt x="327" y="70"/>
                    <a:pt x="327" y="71"/>
                  </a:cubicBezTo>
                  <a:cubicBezTo>
                    <a:pt x="327" y="71"/>
                    <a:pt x="327" y="71"/>
                    <a:pt x="327" y="71"/>
                  </a:cubicBezTo>
                  <a:cubicBezTo>
                    <a:pt x="326" y="71"/>
                    <a:pt x="326" y="71"/>
                    <a:pt x="326" y="71"/>
                  </a:cubicBezTo>
                  <a:cubicBezTo>
                    <a:pt x="326" y="71"/>
                    <a:pt x="326" y="71"/>
                    <a:pt x="326" y="71"/>
                  </a:cubicBezTo>
                  <a:cubicBezTo>
                    <a:pt x="326" y="71"/>
                    <a:pt x="326" y="71"/>
                    <a:pt x="325" y="71"/>
                  </a:cubicBezTo>
                  <a:cubicBezTo>
                    <a:pt x="325" y="71"/>
                    <a:pt x="325" y="71"/>
                    <a:pt x="325" y="71"/>
                  </a:cubicBezTo>
                  <a:cubicBezTo>
                    <a:pt x="325" y="71"/>
                    <a:pt x="325" y="71"/>
                    <a:pt x="326" y="71"/>
                  </a:cubicBezTo>
                  <a:cubicBezTo>
                    <a:pt x="326" y="71"/>
                    <a:pt x="326" y="71"/>
                    <a:pt x="326" y="71"/>
                  </a:cubicBezTo>
                  <a:cubicBezTo>
                    <a:pt x="326" y="71"/>
                    <a:pt x="326" y="71"/>
                    <a:pt x="326" y="71"/>
                  </a:cubicBezTo>
                  <a:cubicBezTo>
                    <a:pt x="326" y="72"/>
                    <a:pt x="326" y="72"/>
                    <a:pt x="327" y="72"/>
                  </a:cubicBezTo>
                  <a:cubicBezTo>
                    <a:pt x="326" y="72"/>
                    <a:pt x="326" y="72"/>
                    <a:pt x="326" y="72"/>
                  </a:cubicBezTo>
                  <a:cubicBezTo>
                    <a:pt x="326" y="72"/>
                    <a:pt x="326" y="72"/>
                    <a:pt x="326" y="73"/>
                  </a:cubicBezTo>
                  <a:cubicBezTo>
                    <a:pt x="326" y="73"/>
                    <a:pt x="326" y="73"/>
                    <a:pt x="327" y="73"/>
                  </a:cubicBezTo>
                  <a:cubicBezTo>
                    <a:pt x="327" y="73"/>
                    <a:pt x="327" y="73"/>
                    <a:pt x="327" y="73"/>
                  </a:cubicBezTo>
                  <a:cubicBezTo>
                    <a:pt x="327" y="73"/>
                    <a:pt x="327" y="73"/>
                    <a:pt x="327" y="73"/>
                  </a:cubicBezTo>
                  <a:cubicBezTo>
                    <a:pt x="327" y="73"/>
                    <a:pt x="327" y="73"/>
                    <a:pt x="328" y="73"/>
                  </a:cubicBezTo>
                  <a:cubicBezTo>
                    <a:pt x="328" y="73"/>
                    <a:pt x="328" y="73"/>
                    <a:pt x="328" y="73"/>
                  </a:cubicBezTo>
                  <a:cubicBezTo>
                    <a:pt x="328" y="73"/>
                    <a:pt x="328" y="73"/>
                    <a:pt x="328" y="73"/>
                  </a:cubicBezTo>
                  <a:cubicBezTo>
                    <a:pt x="328" y="73"/>
                    <a:pt x="328" y="73"/>
                    <a:pt x="328" y="73"/>
                  </a:cubicBezTo>
                  <a:cubicBezTo>
                    <a:pt x="328" y="73"/>
                    <a:pt x="328" y="73"/>
                    <a:pt x="328" y="73"/>
                  </a:cubicBezTo>
                  <a:cubicBezTo>
                    <a:pt x="328" y="73"/>
                    <a:pt x="328" y="73"/>
                    <a:pt x="328" y="73"/>
                  </a:cubicBezTo>
                  <a:cubicBezTo>
                    <a:pt x="327" y="73"/>
                    <a:pt x="327" y="73"/>
                    <a:pt x="326" y="73"/>
                  </a:cubicBezTo>
                  <a:cubicBezTo>
                    <a:pt x="327" y="74"/>
                    <a:pt x="327" y="74"/>
                    <a:pt x="326" y="74"/>
                  </a:cubicBezTo>
                  <a:cubicBezTo>
                    <a:pt x="327" y="74"/>
                    <a:pt x="327" y="74"/>
                    <a:pt x="327" y="74"/>
                  </a:cubicBezTo>
                  <a:cubicBezTo>
                    <a:pt x="327" y="74"/>
                    <a:pt x="327" y="74"/>
                    <a:pt x="327" y="75"/>
                  </a:cubicBezTo>
                  <a:cubicBezTo>
                    <a:pt x="327" y="75"/>
                    <a:pt x="327" y="75"/>
                    <a:pt x="327" y="75"/>
                  </a:cubicBezTo>
                  <a:cubicBezTo>
                    <a:pt x="327" y="75"/>
                    <a:pt x="327" y="75"/>
                    <a:pt x="327" y="75"/>
                  </a:cubicBezTo>
                  <a:cubicBezTo>
                    <a:pt x="327" y="75"/>
                    <a:pt x="327" y="75"/>
                    <a:pt x="327" y="75"/>
                  </a:cubicBezTo>
                  <a:cubicBezTo>
                    <a:pt x="328" y="75"/>
                    <a:pt x="328" y="75"/>
                    <a:pt x="328" y="75"/>
                  </a:cubicBezTo>
                  <a:cubicBezTo>
                    <a:pt x="328" y="74"/>
                    <a:pt x="328" y="74"/>
                    <a:pt x="329" y="74"/>
                  </a:cubicBezTo>
                  <a:cubicBezTo>
                    <a:pt x="329" y="75"/>
                    <a:pt x="329" y="75"/>
                    <a:pt x="329" y="75"/>
                  </a:cubicBezTo>
                  <a:cubicBezTo>
                    <a:pt x="329" y="75"/>
                    <a:pt x="329" y="75"/>
                    <a:pt x="329" y="75"/>
                  </a:cubicBezTo>
                  <a:cubicBezTo>
                    <a:pt x="329" y="74"/>
                    <a:pt x="329" y="74"/>
                    <a:pt x="330" y="74"/>
                  </a:cubicBezTo>
                  <a:cubicBezTo>
                    <a:pt x="330" y="74"/>
                    <a:pt x="330" y="74"/>
                    <a:pt x="330" y="73"/>
                  </a:cubicBezTo>
                  <a:cubicBezTo>
                    <a:pt x="329" y="73"/>
                    <a:pt x="329" y="73"/>
                    <a:pt x="329" y="73"/>
                  </a:cubicBezTo>
                  <a:cubicBezTo>
                    <a:pt x="329" y="73"/>
                    <a:pt x="329" y="73"/>
                    <a:pt x="329" y="72"/>
                  </a:cubicBezTo>
                  <a:cubicBezTo>
                    <a:pt x="329" y="72"/>
                    <a:pt x="329" y="72"/>
                    <a:pt x="329" y="72"/>
                  </a:cubicBezTo>
                  <a:cubicBezTo>
                    <a:pt x="330" y="72"/>
                    <a:pt x="330" y="72"/>
                    <a:pt x="330" y="72"/>
                  </a:cubicBezTo>
                  <a:cubicBezTo>
                    <a:pt x="330" y="72"/>
                    <a:pt x="330" y="72"/>
                    <a:pt x="331" y="72"/>
                  </a:cubicBezTo>
                  <a:cubicBezTo>
                    <a:pt x="331" y="73"/>
                    <a:pt x="331" y="73"/>
                    <a:pt x="331" y="73"/>
                  </a:cubicBezTo>
                  <a:cubicBezTo>
                    <a:pt x="331" y="73"/>
                    <a:pt x="331" y="73"/>
                    <a:pt x="331" y="73"/>
                  </a:cubicBezTo>
                  <a:cubicBezTo>
                    <a:pt x="331" y="73"/>
                    <a:pt x="331" y="73"/>
                    <a:pt x="331" y="73"/>
                  </a:cubicBezTo>
                  <a:cubicBezTo>
                    <a:pt x="330" y="72"/>
                    <a:pt x="330" y="72"/>
                    <a:pt x="330" y="72"/>
                  </a:cubicBezTo>
                  <a:cubicBezTo>
                    <a:pt x="330" y="72"/>
                    <a:pt x="330" y="72"/>
                    <a:pt x="330" y="72"/>
                  </a:cubicBezTo>
                  <a:cubicBezTo>
                    <a:pt x="330" y="72"/>
                    <a:pt x="330" y="72"/>
                    <a:pt x="329" y="72"/>
                  </a:cubicBezTo>
                  <a:cubicBezTo>
                    <a:pt x="329" y="73"/>
                    <a:pt x="329" y="73"/>
                    <a:pt x="329" y="73"/>
                  </a:cubicBezTo>
                  <a:cubicBezTo>
                    <a:pt x="329" y="73"/>
                    <a:pt x="329" y="73"/>
                    <a:pt x="330" y="73"/>
                  </a:cubicBezTo>
                  <a:cubicBezTo>
                    <a:pt x="330" y="74"/>
                    <a:pt x="330" y="74"/>
                    <a:pt x="330" y="74"/>
                  </a:cubicBezTo>
                  <a:cubicBezTo>
                    <a:pt x="330" y="74"/>
                    <a:pt x="330" y="74"/>
                    <a:pt x="330" y="75"/>
                  </a:cubicBezTo>
                  <a:cubicBezTo>
                    <a:pt x="331" y="74"/>
                    <a:pt x="331" y="74"/>
                    <a:pt x="331" y="74"/>
                  </a:cubicBezTo>
                  <a:cubicBezTo>
                    <a:pt x="331" y="74"/>
                    <a:pt x="331" y="74"/>
                    <a:pt x="331" y="75"/>
                  </a:cubicBezTo>
                  <a:cubicBezTo>
                    <a:pt x="331" y="75"/>
                    <a:pt x="331" y="75"/>
                    <a:pt x="331" y="75"/>
                  </a:cubicBezTo>
                  <a:cubicBezTo>
                    <a:pt x="331" y="75"/>
                    <a:pt x="331" y="75"/>
                    <a:pt x="331" y="76"/>
                  </a:cubicBezTo>
                  <a:cubicBezTo>
                    <a:pt x="331" y="76"/>
                    <a:pt x="331" y="76"/>
                    <a:pt x="331" y="76"/>
                  </a:cubicBezTo>
                  <a:cubicBezTo>
                    <a:pt x="331" y="76"/>
                    <a:pt x="331" y="76"/>
                    <a:pt x="331" y="76"/>
                  </a:cubicBezTo>
                  <a:cubicBezTo>
                    <a:pt x="331" y="76"/>
                    <a:pt x="331" y="76"/>
                    <a:pt x="331" y="76"/>
                  </a:cubicBezTo>
                  <a:cubicBezTo>
                    <a:pt x="330" y="76"/>
                    <a:pt x="330" y="76"/>
                    <a:pt x="330" y="75"/>
                  </a:cubicBezTo>
                  <a:cubicBezTo>
                    <a:pt x="330" y="75"/>
                    <a:pt x="330" y="75"/>
                    <a:pt x="330" y="75"/>
                  </a:cubicBezTo>
                  <a:cubicBezTo>
                    <a:pt x="330" y="75"/>
                    <a:pt x="330" y="75"/>
                    <a:pt x="330" y="75"/>
                  </a:cubicBezTo>
                  <a:cubicBezTo>
                    <a:pt x="329" y="75"/>
                    <a:pt x="329" y="75"/>
                    <a:pt x="329" y="75"/>
                  </a:cubicBezTo>
                  <a:cubicBezTo>
                    <a:pt x="329" y="75"/>
                    <a:pt x="329" y="75"/>
                    <a:pt x="329" y="75"/>
                  </a:cubicBezTo>
                  <a:cubicBezTo>
                    <a:pt x="330" y="75"/>
                    <a:pt x="330" y="75"/>
                    <a:pt x="330" y="76"/>
                  </a:cubicBezTo>
                  <a:cubicBezTo>
                    <a:pt x="330" y="76"/>
                    <a:pt x="330" y="76"/>
                    <a:pt x="331" y="76"/>
                  </a:cubicBezTo>
                  <a:cubicBezTo>
                    <a:pt x="330" y="76"/>
                    <a:pt x="330" y="76"/>
                    <a:pt x="330" y="76"/>
                  </a:cubicBezTo>
                  <a:cubicBezTo>
                    <a:pt x="330" y="76"/>
                    <a:pt x="330" y="76"/>
                    <a:pt x="330" y="76"/>
                  </a:cubicBezTo>
                  <a:cubicBezTo>
                    <a:pt x="329" y="76"/>
                    <a:pt x="329" y="76"/>
                    <a:pt x="329" y="76"/>
                  </a:cubicBezTo>
                  <a:cubicBezTo>
                    <a:pt x="329" y="76"/>
                    <a:pt x="329" y="76"/>
                    <a:pt x="329" y="76"/>
                  </a:cubicBezTo>
                  <a:cubicBezTo>
                    <a:pt x="329" y="76"/>
                    <a:pt x="329" y="76"/>
                    <a:pt x="329" y="76"/>
                  </a:cubicBezTo>
                  <a:cubicBezTo>
                    <a:pt x="328" y="76"/>
                    <a:pt x="328" y="76"/>
                    <a:pt x="328" y="76"/>
                  </a:cubicBezTo>
                  <a:cubicBezTo>
                    <a:pt x="329" y="76"/>
                    <a:pt x="329" y="76"/>
                    <a:pt x="329" y="77"/>
                  </a:cubicBezTo>
                  <a:cubicBezTo>
                    <a:pt x="330" y="76"/>
                    <a:pt x="330" y="76"/>
                    <a:pt x="330" y="76"/>
                  </a:cubicBezTo>
                  <a:cubicBezTo>
                    <a:pt x="330" y="76"/>
                    <a:pt x="330" y="76"/>
                    <a:pt x="330" y="76"/>
                  </a:cubicBezTo>
                  <a:cubicBezTo>
                    <a:pt x="330" y="77"/>
                    <a:pt x="330" y="77"/>
                    <a:pt x="331" y="76"/>
                  </a:cubicBezTo>
                  <a:cubicBezTo>
                    <a:pt x="331" y="77"/>
                    <a:pt x="331" y="77"/>
                    <a:pt x="331" y="77"/>
                  </a:cubicBezTo>
                  <a:cubicBezTo>
                    <a:pt x="330" y="77"/>
                    <a:pt x="330" y="77"/>
                    <a:pt x="329" y="77"/>
                  </a:cubicBezTo>
                  <a:cubicBezTo>
                    <a:pt x="328" y="77"/>
                    <a:pt x="328" y="77"/>
                    <a:pt x="328" y="77"/>
                  </a:cubicBezTo>
                  <a:cubicBezTo>
                    <a:pt x="327" y="77"/>
                    <a:pt x="327" y="77"/>
                    <a:pt x="327" y="77"/>
                  </a:cubicBezTo>
                  <a:cubicBezTo>
                    <a:pt x="328" y="77"/>
                    <a:pt x="328" y="77"/>
                    <a:pt x="328" y="78"/>
                  </a:cubicBezTo>
                  <a:cubicBezTo>
                    <a:pt x="328" y="78"/>
                    <a:pt x="328" y="78"/>
                    <a:pt x="329" y="77"/>
                  </a:cubicBezTo>
                  <a:cubicBezTo>
                    <a:pt x="329" y="78"/>
                    <a:pt x="329" y="78"/>
                    <a:pt x="329" y="78"/>
                  </a:cubicBezTo>
                  <a:cubicBezTo>
                    <a:pt x="328" y="78"/>
                    <a:pt x="328" y="78"/>
                    <a:pt x="328" y="78"/>
                  </a:cubicBezTo>
                  <a:cubicBezTo>
                    <a:pt x="328" y="78"/>
                    <a:pt x="328" y="78"/>
                    <a:pt x="328" y="78"/>
                  </a:cubicBezTo>
                  <a:cubicBezTo>
                    <a:pt x="328" y="78"/>
                    <a:pt x="328" y="78"/>
                    <a:pt x="328" y="78"/>
                  </a:cubicBezTo>
                  <a:cubicBezTo>
                    <a:pt x="328" y="79"/>
                    <a:pt x="328" y="79"/>
                    <a:pt x="328" y="79"/>
                  </a:cubicBezTo>
                  <a:cubicBezTo>
                    <a:pt x="328" y="79"/>
                    <a:pt x="328" y="79"/>
                    <a:pt x="328" y="78"/>
                  </a:cubicBezTo>
                  <a:cubicBezTo>
                    <a:pt x="329" y="78"/>
                    <a:pt x="329" y="78"/>
                    <a:pt x="329" y="78"/>
                  </a:cubicBezTo>
                  <a:cubicBezTo>
                    <a:pt x="329" y="78"/>
                    <a:pt x="329" y="78"/>
                    <a:pt x="329" y="79"/>
                  </a:cubicBezTo>
                  <a:cubicBezTo>
                    <a:pt x="330" y="78"/>
                    <a:pt x="330" y="78"/>
                    <a:pt x="330" y="78"/>
                  </a:cubicBezTo>
                  <a:cubicBezTo>
                    <a:pt x="330" y="79"/>
                    <a:pt x="330" y="79"/>
                    <a:pt x="330" y="79"/>
                  </a:cubicBezTo>
                  <a:cubicBezTo>
                    <a:pt x="330" y="79"/>
                    <a:pt x="330" y="79"/>
                    <a:pt x="330" y="79"/>
                  </a:cubicBezTo>
                  <a:cubicBezTo>
                    <a:pt x="329" y="79"/>
                    <a:pt x="329" y="79"/>
                    <a:pt x="329" y="79"/>
                  </a:cubicBezTo>
                  <a:cubicBezTo>
                    <a:pt x="329" y="79"/>
                    <a:pt x="329" y="79"/>
                    <a:pt x="329" y="79"/>
                  </a:cubicBezTo>
                  <a:cubicBezTo>
                    <a:pt x="329" y="79"/>
                    <a:pt x="329" y="79"/>
                    <a:pt x="329" y="79"/>
                  </a:cubicBezTo>
                  <a:cubicBezTo>
                    <a:pt x="330" y="79"/>
                    <a:pt x="330" y="79"/>
                    <a:pt x="330" y="79"/>
                  </a:cubicBezTo>
                  <a:cubicBezTo>
                    <a:pt x="330" y="79"/>
                    <a:pt x="330" y="79"/>
                    <a:pt x="330" y="79"/>
                  </a:cubicBezTo>
                  <a:cubicBezTo>
                    <a:pt x="329" y="79"/>
                    <a:pt x="329" y="79"/>
                    <a:pt x="329" y="79"/>
                  </a:cubicBezTo>
                  <a:cubicBezTo>
                    <a:pt x="329" y="79"/>
                    <a:pt x="329" y="79"/>
                    <a:pt x="329" y="79"/>
                  </a:cubicBezTo>
                  <a:cubicBezTo>
                    <a:pt x="328" y="79"/>
                    <a:pt x="328" y="79"/>
                    <a:pt x="328" y="79"/>
                  </a:cubicBezTo>
                  <a:cubicBezTo>
                    <a:pt x="328" y="80"/>
                    <a:pt x="328" y="80"/>
                    <a:pt x="329" y="80"/>
                  </a:cubicBezTo>
                  <a:cubicBezTo>
                    <a:pt x="329" y="80"/>
                    <a:pt x="329" y="80"/>
                    <a:pt x="329" y="80"/>
                  </a:cubicBezTo>
                  <a:cubicBezTo>
                    <a:pt x="330" y="80"/>
                    <a:pt x="330" y="80"/>
                    <a:pt x="330" y="80"/>
                  </a:cubicBezTo>
                  <a:cubicBezTo>
                    <a:pt x="330" y="80"/>
                    <a:pt x="330" y="80"/>
                    <a:pt x="330" y="80"/>
                  </a:cubicBezTo>
                  <a:cubicBezTo>
                    <a:pt x="329" y="80"/>
                    <a:pt x="329" y="80"/>
                    <a:pt x="329" y="80"/>
                  </a:cubicBezTo>
                  <a:cubicBezTo>
                    <a:pt x="329" y="80"/>
                    <a:pt x="329" y="80"/>
                    <a:pt x="329" y="80"/>
                  </a:cubicBezTo>
                  <a:cubicBezTo>
                    <a:pt x="329" y="80"/>
                    <a:pt x="329" y="80"/>
                    <a:pt x="329" y="80"/>
                  </a:cubicBezTo>
                  <a:cubicBezTo>
                    <a:pt x="329" y="80"/>
                    <a:pt x="329" y="80"/>
                    <a:pt x="329" y="81"/>
                  </a:cubicBezTo>
                  <a:cubicBezTo>
                    <a:pt x="329" y="81"/>
                    <a:pt x="329" y="81"/>
                    <a:pt x="330" y="80"/>
                  </a:cubicBezTo>
                  <a:cubicBezTo>
                    <a:pt x="330" y="81"/>
                    <a:pt x="330" y="81"/>
                    <a:pt x="330" y="81"/>
                  </a:cubicBezTo>
                  <a:cubicBezTo>
                    <a:pt x="330" y="81"/>
                    <a:pt x="330" y="81"/>
                    <a:pt x="330" y="81"/>
                  </a:cubicBezTo>
                  <a:cubicBezTo>
                    <a:pt x="330" y="81"/>
                    <a:pt x="330" y="81"/>
                    <a:pt x="329" y="81"/>
                  </a:cubicBezTo>
                  <a:cubicBezTo>
                    <a:pt x="330" y="82"/>
                    <a:pt x="330" y="82"/>
                    <a:pt x="330" y="82"/>
                  </a:cubicBezTo>
                  <a:cubicBezTo>
                    <a:pt x="330" y="82"/>
                    <a:pt x="330" y="82"/>
                    <a:pt x="330" y="82"/>
                  </a:cubicBezTo>
                  <a:cubicBezTo>
                    <a:pt x="331" y="82"/>
                    <a:pt x="331" y="82"/>
                    <a:pt x="331" y="82"/>
                  </a:cubicBezTo>
                  <a:cubicBezTo>
                    <a:pt x="331" y="82"/>
                    <a:pt x="331" y="82"/>
                    <a:pt x="331" y="82"/>
                  </a:cubicBezTo>
                  <a:cubicBezTo>
                    <a:pt x="331" y="82"/>
                    <a:pt x="331" y="82"/>
                    <a:pt x="331" y="82"/>
                  </a:cubicBezTo>
                  <a:cubicBezTo>
                    <a:pt x="331" y="82"/>
                    <a:pt x="331" y="82"/>
                    <a:pt x="331" y="82"/>
                  </a:cubicBezTo>
                  <a:cubicBezTo>
                    <a:pt x="331" y="82"/>
                    <a:pt x="331" y="82"/>
                    <a:pt x="331" y="82"/>
                  </a:cubicBezTo>
                  <a:cubicBezTo>
                    <a:pt x="331" y="83"/>
                    <a:pt x="331" y="83"/>
                    <a:pt x="331" y="83"/>
                  </a:cubicBezTo>
                  <a:cubicBezTo>
                    <a:pt x="331" y="83"/>
                    <a:pt x="331" y="83"/>
                    <a:pt x="331" y="83"/>
                  </a:cubicBezTo>
                  <a:cubicBezTo>
                    <a:pt x="331" y="83"/>
                    <a:pt x="331" y="83"/>
                    <a:pt x="331" y="83"/>
                  </a:cubicBezTo>
                  <a:cubicBezTo>
                    <a:pt x="331" y="84"/>
                    <a:pt x="331" y="84"/>
                    <a:pt x="330" y="84"/>
                  </a:cubicBezTo>
                  <a:cubicBezTo>
                    <a:pt x="330" y="84"/>
                    <a:pt x="330" y="84"/>
                    <a:pt x="331" y="84"/>
                  </a:cubicBezTo>
                  <a:cubicBezTo>
                    <a:pt x="331" y="84"/>
                    <a:pt x="331" y="84"/>
                    <a:pt x="331" y="84"/>
                  </a:cubicBezTo>
                  <a:cubicBezTo>
                    <a:pt x="331" y="84"/>
                    <a:pt x="331" y="84"/>
                    <a:pt x="331" y="84"/>
                  </a:cubicBezTo>
                  <a:cubicBezTo>
                    <a:pt x="331" y="84"/>
                    <a:pt x="331" y="84"/>
                    <a:pt x="331" y="84"/>
                  </a:cubicBezTo>
                  <a:cubicBezTo>
                    <a:pt x="331" y="84"/>
                    <a:pt x="331" y="84"/>
                    <a:pt x="331" y="84"/>
                  </a:cubicBezTo>
                  <a:cubicBezTo>
                    <a:pt x="331" y="85"/>
                    <a:pt x="331" y="85"/>
                    <a:pt x="331" y="85"/>
                  </a:cubicBezTo>
                  <a:cubicBezTo>
                    <a:pt x="331" y="85"/>
                    <a:pt x="331" y="85"/>
                    <a:pt x="332" y="85"/>
                  </a:cubicBezTo>
                  <a:cubicBezTo>
                    <a:pt x="332" y="85"/>
                    <a:pt x="332" y="85"/>
                    <a:pt x="332" y="85"/>
                  </a:cubicBezTo>
                  <a:cubicBezTo>
                    <a:pt x="332" y="85"/>
                    <a:pt x="332" y="85"/>
                    <a:pt x="332" y="85"/>
                  </a:cubicBezTo>
                  <a:cubicBezTo>
                    <a:pt x="332" y="85"/>
                    <a:pt x="332" y="85"/>
                    <a:pt x="332" y="86"/>
                  </a:cubicBezTo>
                  <a:cubicBezTo>
                    <a:pt x="332" y="86"/>
                    <a:pt x="332" y="86"/>
                    <a:pt x="332" y="86"/>
                  </a:cubicBezTo>
                  <a:cubicBezTo>
                    <a:pt x="332" y="86"/>
                    <a:pt x="332" y="86"/>
                    <a:pt x="332" y="86"/>
                  </a:cubicBezTo>
                  <a:cubicBezTo>
                    <a:pt x="332" y="86"/>
                    <a:pt x="332" y="86"/>
                    <a:pt x="332" y="86"/>
                  </a:cubicBezTo>
                  <a:cubicBezTo>
                    <a:pt x="332" y="86"/>
                    <a:pt x="332" y="86"/>
                    <a:pt x="332" y="86"/>
                  </a:cubicBezTo>
                  <a:cubicBezTo>
                    <a:pt x="333" y="86"/>
                    <a:pt x="333" y="86"/>
                    <a:pt x="333" y="86"/>
                  </a:cubicBezTo>
                  <a:cubicBezTo>
                    <a:pt x="333" y="86"/>
                    <a:pt x="333" y="86"/>
                    <a:pt x="333" y="86"/>
                  </a:cubicBezTo>
                  <a:cubicBezTo>
                    <a:pt x="333" y="87"/>
                    <a:pt x="333" y="87"/>
                    <a:pt x="332" y="87"/>
                  </a:cubicBezTo>
                  <a:cubicBezTo>
                    <a:pt x="332" y="87"/>
                    <a:pt x="332" y="87"/>
                    <a:pt x="332" y="87"/>
                  </a:cubicBezTo>
                  <a:cubicBezTo>
                    <a:pt x="332" y="87"/>
                    <a:pt x="332" y="87"/>
                    <a:pt x="332" y="87"/>
                  </a:cubicBezTo>
                  <a:cubicBezTo>
                    <a:pt x="332" y="87"/>
                    <a:pt x="332" y="87"/>
                    <a:pt x="333" y="87"/>
                  </a:cubicBezTo>
                  <a:cubicBezTo>
                    <a:pt x="333" y="87"/>
                    <a:pt x="333" y="87"/>
                    <a:pt x="333" y="87"/>
                  </a:cubicBezTo>
                  <a:cubicBezTo>
                    <a:pt x="333" y="87"/>
                    <a:pt x="333" y="87"/>
                    <a:pt x="333" y="87"/>
                  </a:cubicBezTo>
                  <a:cubicBezTo>
                    <a:pt x="333" y="87"/>
                    <a:pt x="333" y="87"/>
                    <a:pt x="333" y="87"/>
                  </a:cubicBezTo>
                  <a:cubicBezTo>
                    <a:pt x="333" y="88"/>
                    <a:pt x="333" y="88"/>
                    <a:pt x="333" y="88"/>
                  </a:cubicBezTo>
                  <a:cubicBezTo>
                    <a:pt x="333" y="88"/>
                    <a:pt x="333" y="88"/>
                    <a:pt x="333" y="88"/>
                  </a:cubicBezTo>
                  <a:cubicBezTo>
                    <a:pt x="333" y="88"/>
                    <a:pt x="333" y="88"/>
                    <a:pt x="333" y="88"/>
                  </a:cubicBezTo>
                  <a:cubicBezTo>
                    <a:pt x="332" y="88"/>
                    <a:pt x="332" y="88"/>
                    <a:pt x="332" y="88"/>
                  </a:cubicBezTo>
                  <a:cubicBezTo>
                    <a:pt x="332" y="88"/>
                    <a:pt x="332" y="88"/>
                    <a:pt x="332" y="88"/>
                  </a:cubicBezTo>
                  <a:cubicBezTo>
                    <a:pt x="332" y="89"/>
                    <a:pt x="332" y="89"/>
                    <a:pt x="333" y="89"/>
                  </a:cubicBezTo>
                  <a:cubicBezTo>
                    <a:pt x="333" y="89"/>
                    <a:pt x="333" y="89"/>
                    <a:pt x="333" y="89"/>
                  </a:cubicBezTo>
                  <a:cubicBezTo>
                    <a:pt x="334" y="89"/>
                    <a:pt x="334" y="89"/>
                    <a:pt x="334" y="88"/>
                  </a:cubicBezTo>
                  <a:cubicBezTo>
                    <a:pt x="334" y="89"/>
                    <a:pt x="334" y="89"/>
                    <a:pt x="334" y="89"/>
                  </a:cubicBezTo>
                  <a:cubicBezTo>
                    <a:pt x="334" y="89"/>
                    <a:pt x="334" y="89"/>
                    <a:pt x="334" y="89"/>
                  </a:cubicBezTo>
                  <a:cubicBezTo>
                    <a:pt x="334" y="89"/>
                    <a:pt x="334" y="89"/>
                    <a:pt x="334" y="89"/>
                  </a:cubicBezTo>
                  <a:cubicBezTo>
                    <a:pt x="334" y="89"/>
                    <a:pt x="334" y="89"/>
                    <a:pt x="334" y="89"/>
                  </a:cubicBezTo>
                  <a:cubicBezTo>
                    <a:pt x="333" y="89"/>
                    <a:pt x="333" y="89"/>
                    <a:pt x="334" y="89"/>
                  </a:cubicBezTo>
                  <a:cubicBezTo>
                    <a:pt x="334" y="89"/>
                    <a:pt x="334" y="89"/>
                    <a:pt x="334" y="89"/>
                  </a:cubicBezTo>
                  <a:cubicBezTo>
                    <a:pt x="334" y="90"/>
                    <a:pt x="334" y="90"/>
                    <a:pt x="334" y="90"/>
                  </a:cubicBezTo>
                  <a:cubicBezTo>
                    <a:pt x="334" y="90"/>
                    <a:pt x="334" y="90"/>
                    <a:pt x="334" y="90"/>
                  </a:cubicBezTo>
                  <a:cubicBezTo>
                    <a:pt x="334" y="90"/>
                    <a:pt x="334" y="90"/>
                    <a:pt x="334" y="90"/>
                  </a:cubicBezTo>
                  <a:cubicBezTo>
                    <a:pt x="335" y="90"/>
                    <a:pt x="335" y="90"/>
                    <a:pt x="335" y="90"/>
                  </a:cubicBezTo>
                  <a:cubicBezTo>
                    <a:pt x="335" y="90"/>
                    <a:pt x="335" y="90"/>
                    <a:pt x="336" y="91"/>
                  </a:cubicBezTo>
                  <a:cubicBezTo>
                    <a:pt x="336" y="91"/>
                    <a:pt x="336" y="91"/>
                    <a:pt x="336" y="91"/>
                  </a:cubicBezTo>
                  <a:cubicBezTo>
                    <a:pt x="336" y="91"/>
                    <a:pt x="336" y="91"/>
                    <a:pt x="336" y="91"/>
                  </a:cubicBezTo>
                  <a:cubicBezTo>
                    <a:pt x="336" y="91"/>
                    <a:pt x="336" y="91"/>
                    <a:pt x="336" y="91"/>
                  </a:cubicBezTo>
                  <a:cubicBezTo>
                    <a:pt x="336" y="92"/>
                    <a:pt x="336" y="92"/>
                    <a:pt x="336" y="92"/>
                  </a:cubicBezTo>
                  <a:cubicBezTo>
                    <a:pt x="336" y="92"/>
                    <a:pt x="336" y="92"/>
                    <a:pt x="336" y="92"/>
                  </a:cubicBezTo>
                  <a:cubicBezTo>
                    <a:pt x="336" y="92"/>
                    <a:pt x="336" y="92"/>
                    <a:pt x="335" y="92"/>
                  </a:cubicBezTo>
                  <a:cubicBezTo>
                    <a:pt x="336" y="92"/>
                    <a:pt x="336" y="92"/>
                    <a:pt x="336" y="93"/>
                  </a:cubicBezTo>
                  <a:cubicBezTo>
                    <a:pt x="336" y="93"/>
                    <a:pt x="336" y="93"/>
                    <a:pt x="336" y="93"/>
                  </a:cubicBezTo>
                  <a:cubicBezTo>
                    <a:pt x="337" y="93"/>
                    <a:pt x="337" y="93"/>
                    <a:pt x="337" y="92"/>
                  </a:cubicBezTo>
                  <a:cubicBezTo>
                    <a:pt x="336" y="92"/>
                    <a:pt x="336" y="92"/>
                    <a:pt x="336" y="92"/>
                  </a:cubicBezTo>
                  <a:cubicBezTo>
                    <a:pt x="336" y="92"/>
                    <a:pt x="336" y="92"/>
                    <a:pt x="337" y="92"/>
                  </a:cubicBezTo>
                  <a:cubicBezTo>
                    <a:pt x="337" y="92"/>
                    <a:pt x="337" y="92"/>
                    <a:pt x="337" y="92"/>
                  </a:cubicBezTo>
                  <a:cubicBezTo>
                    <a:pt x="337" y="92"/>
                    <a:pt x="337" y="92"/>
                    <a:pt x="338" y="92"/>
                  </a:cubicBezTo>
                  <a:cubicBezTo>
                    <a:pt x="338" y="92"/>
                    <a:pt x="338" y="92"/>
                    <a:pt x="338" y="92"/>
                  </a:cubicBezTo>
                  <a:cubicBezTo>
                    <a:pt x="338" y="92"/>
                    <a:pt x="338" y="92"/>
                    <a:pt x="338" y="92"/>
                  </a:cubicBezTo>
                  <a:cubicBezTo>
                    <a:pt x="338" y="92"/>
                    <a:pt x="338" y="92"/>
                    <a:pt x="339" y="92"/>
                  </a:cubicBezTo>
                  <a:cubicBezTo>
                    <a:pt x="339" y="92"/>
                    <a:pt x="339" y="92"/>
                    <a:pt x="339" y="92"/>
                  </a:cubicBezTo>
                  <a:cubicBezTo>
                    <a:pt x="339" y="92"/>
                    <a:pt x="339" y="92"/>
                    <a:pt x="340" y="92"/>
                  </a:cubicBezTo>
                  <a:cubicBezTo>
                    <a:pt x="340" y="92"/>
                    <a:pt x="340" y="92"/>
                    <a:pt x="340" y="92"/>
                  </a:cubicBezTo>
                  <a:cubicBezTo>
                    <a:pt x="340" y="92"/>
                    <a:pt x="340" y="92"/>
                    <a:pt x="340" y="92"/>
                  </a:cubicBezTo>
                  <a:cubicBezTo>
                    <a:pt x="340" y="92"/>
                    <a:pt x="340" y="92"/>
                    <a:pt x="340" y="92"/>
                  </a:cubicBezTo>
                  <a:cubicBezTo>
                    <a:pt x="340" y="91"/>
                    <a:pt x="340" y="91"/>
                    <a:pt x="340" y="91"/>
                  </a:cubicBezTo>
                  <a:cubicBezTo>
                    <a:pt x="340" y="91"/>
                    <a:pt x="340" y="91"/>
                    <a:pt x="340" y="91"/>
                  </a:cubicBezTo>
                  <a:cubicBezTo>
                    <a:pt x="340" y="91"/>
                    <a:pt x="340" y="91"/>
                    <a:pt x="340" y="91"/>
                  </a:cubicBezTo>
                  <a:cubicBezTo>
                    <a:pt x="341" y="91"/>
                    <a:pt x="341" y="91"/>
                    <a:pt x="341" y="91"/>
                  </a:cubicBezTo>
                  <a:cubicBezTo>
                    <a:pt x="341" y="92"/>
                    <a:pt x="341" y="92"/>
                    <a:pt x="341" y="92"/>
                  </a:cubicBezTo>
                  <a:cubicBezTo>
                    <a:pt x="341" y="92"/>
                    <a:pt x="341" y="92"/>
                    <a:pt x="341" y="92"/>
                  </a:cubicBezTo>
                  <a:cubicBezTo>
                    <a:pt x="340" y="93"/>
                    <a:pt x="340" y="93"/>
                    <a:pt x="340" y="93"/>
                  </a:cubicBezTo>
                  <a:cubicBezTo>
                    <a:pt x="340" y="93"/>
                    <a:pt x="340" y="93"/>
                    <a:pt x="340" y="93"/>
                  </a:cubicBezTo>
                  <a:cubicBezTo>
                    <a:pt x="341" y="93"/>
                    <a:pt x="341" y="93"/>
                    <a:pt x="341" y="93"/>
                  </a:cubicBezTo>
                  <a:cubicBezTo>
                    <a:pt x="341" y="92"/>
                    <a:pt x="341" y="92"/>
                    <a:pt x="342" y="92"/>
                  </a:cubicBezTo>
                  <a:cubicBezTo>
                    <a:pt x="342" y="92"/>
                    <a:pt x="342" y="92"/>
                    <a:pt x="342" y="92"/>
                  </a:cubicBezTo>
                  <a:cubicBezTo>
                    <a:pt x="342" y="92"/>
                    <a:pt x="342" y="92"/>
                    <a:pt x="342" y="92"/>
                  </a:cubicBezTo>
                  <a:cubicBezTo>
                    <a:pt x="342" y="92"/>
                    <a:pt x="342" y="92"/>
                    <a:pt x="342" y="93"/>
                  </a:cubicBezTo>
                  <a:cubicBezTo>
                    <a:pt x="341" y="93"/>
                    <a:pt x="341" y="93"/>
                    <a:pt x="341" y="93"/>
                  </a:cubicBezTo>
                  <a:cubicBezTo>
                    <a:pt x="340" y="93"/>
                    <a:pt x="340" y="93"/>
                    <a:pt x="340" y="93"/>
                  </a:cubicBezTo>
                  <a:cubicBezTo>
                    <a:pt x="340" y="93"/>
                    <a:pt x="340" y="93"/>
                    <a:pt x="340" y="93"/>
                  </a:cubicBezTo>
                  <a:cubicBezTo>
                    <a:pt x="340" y="93"/>
                    <a:pt x="340" y="93"/>
                    <a:pt x="340" y="94"/>
                  </a:cubicBezTo>
                  <a:cubicBezTo>
                    <a:pt x="341" y="94"/>
                    <a:pt x="341" y="94"/>
                    <a:pt x="341" y="94"/>
                  </a:cubicBezTo>
                  <a:cubicBezTo>
                    <a:pt x="341" y="94"/>
                    <a:pt x="341" y="94"/>
                    <a:pt x="341" y="93"/>
                  </a:cubicBezTo>
                  <a:cubicBezTo>
                    <a:pt x="341" y="93"/>
                    <a:pt x="341" y="93"/>
                    <a:pt x="342" y="93"/>
                  </a:cubicBezTo>
                  <a:cubicBezTo>
                    <a:pt x="342" y="93"/>
                    <a:pt x="342" y="93"/>
                    <a:pt x="342" y="93"/>
                  </a:cubicBezTo>
                  <a:cubicBezTo>
                    <a:pt x="342" y="93"/>
                    <a:pt x="342" y="93"/>
                    <a:pt x="342" y="93"/>
                  </a:cubicBezTo>
                  <a:cubicBezTo>
                    <a:pt x="342" y="93"/>
                    <a:pt x="342" y="93"/>
                    <a:pt x="342" y="93"/>
                  </a:cubicBezTo>
                  <a:cubicBezTo>
                    <a:pt x="342" y="93"/>
                    <a:pt x="342" y="93"/>
                    <a:pt x="342" y="94"/>
                  </a:cubicBezTo>
                  <a:cubicBezTo>
                    <a:pt x="341" y="94"/>
                    <a:pt x="341" y="94"/>
                    <a:pt x="341" y="94"/>
                  </a:cubicBezTo>
                  <a:cubicBezTo>
                    <a:pt x="341" y="94"/>
                    <a:pt x="341" y="94"/>
                    <a:pt x="341" y="94"/>
                  </a:cubicBezTo>
                  <a:cubicBezTo>
                    <a:pt x="341" y="94"/>
                    <a:pt x="341" y="94"/>
                    <a:pt x="340" y="94"/>
                  </a:cubicBezTo>
                  <a:cubicBezTo>
                    <a:pt x="340" y="94"/>
                    <a:pt x="340" y="94"/>
                    <a:pt x="340" y="95"/>
                  </a:cubicBezTo>
                  <a:cubicBezTo>
                    <a:pt x="340" y="95"/>
                    <a:pt x="340" y="95"/>
                    <a:pt x="340" y="95"/>
                  </a:cubicBezTo>
                  <a:cubicBezTo>
                    <a:pt x="341" y="94"/>
                    <a:pt x="341" y="94"/>
                    <a:pt x="341" y="94"/>
                  </a:cubicBezTo>
                  <a:cubicBezTo>
                    <a:pt x="341" y="94"/>
                    <a:pt x="341" y="94"/>
                    <a:pt x="341" y="94"/>
                  </a:cubicBezTo>
                  <a:cubicBezTo>
                    <a:pt x="341" y="95"/>
                    <a:pt x="341" y="95"/>
                    <a:pt x="341" y="95"/>
                  </a:cubicBezTo>
                  <a:cubicBezTo>
                    <a:pt x="341" y="95"/>
                    <a:pt x="341" y="95"/>
                    <a:pt x="341" y="95"/>
                  </a:cubicBezTo>
                  <a:cubicBezTo>
                    <a:pt x="341" y="95"/>
                    <a:pt x="341" y="95"/>
                    <a:pt x="341" y="95"/>
                  </a:cubicBezTo>
                  <a:cubicBezTo>
                    <a:pt x="342" y="94"/>
                    <a:pt x="342" y="94"/>
                    <a:pt x="342" y="94"/>
                  </a:cubicBezTo>
                  <a:cubicBezTo>
                    <a:pt x="342" y="94"/>
                    <a:pt x="342" y="94"/>
                    <a:pt x="342" y="94"/>
                  </a:cubicBezTo>
                  <a:cubicBezTo>
                    <a:pt x="342" y="95"/>
                    <a:pt x="342" y="95"/>
                    <a:pt x="342" y="95"/>
                  </a:cubicBezTo>
                  <a:cubicBezTo>
                    <a:pt x="342" y="95"/>
                    <a:pt x="342" y="95"/>
                    <a:pt x="342" y="95"/>
                  </a:cubicBezTo>
                  <a:cubicBezTo>
                    <a:pt x="342" y="95"/>
                    <a:pt x="342" y="95"/>
                    <a:pt x="342" y="95"/>
                  </a:cubicBezTo>
                  <a:cubicBezTo>
                    <a:pt x="342" y="95"/>
                    <a:pt x="342" y="95"/>
                    <a:pt x="342" y="95"/>
                  </a:cubicBezTo>
                  <a:cubicBezTo>
                    <a:pt x="343" y="95"/>
                    <a:pt x="343" y="95"/>
                    <a:pt x="343" y="95"/>
                  </a:cubicBezTo>
                  <a:cubicBezTo>
                    <a:pt x="343" y="95"/>
                    <a:pt x="343" y="95"/>
                    <a:pt x="343" y="95"/>
                  </a:cubicBezTo>
                  <a:cubicBezTo>
                    <a:pt x="343" y="95"/>
                    <a:pt x="343" y="95"/>
                    <a:pt x="343" y="95"/>
                  </a:cubicBezTo>
                  <a:cubicBezTo>
                    <a:pt x="343" y="96"/>
                    <a:pt x="343" y="96"/>
                    <a:pt x="343" y="96"/>
                  </a:cubicBezTo>
                  <a:cubicBezTo>
                    <a:pt x="343" y="96"/>
                    <a:pt x="343" y="96"/>
                    <a:pt x="342" y="96"/>
                  </a:cubicBezTo>
                  <a:cubicBezTo>
                    <a:pt x="342" y="96"/>
                    <a:pt x="342" y="96"/>
                    <a:pt x="342" y="96"/>
                  </a:cubicBezTo>
                  <a:cubicBezTo>
                    <a:pt x="342" y="96"/>
                    <a:pt x="342" y="96"/>
                    <a:pt x="343" y="97"/>
                  </a:cubicBezTo>
                  <a:cubicBezTo>
                    <a:pt x="343" y="96"/>
                    <a:pt x="343" y="96"/>
                    <a:pt x="343" y="96"/>
                  </a:cubicBezTo>
                  <a:cubicBezTo>
                    <a:pt x="343" y="95"/>
                    <a:pt x="343" y="95"/>
                    <a:pt x="343" y="95"/>
                  </a:cubicBezTo>
                  <a:cubicBezTo>
                    <a:pt x="343" y="95"/>
                    <a:pt x="343" y="95"/>
                    <a:pt x="343" y="95"/>
                  </a:cubicBezTo>
                  <a:cubicBezTo>
                    <a:pt x="343" y="96"/>
                    <a:pt x="343" y="96"/>
                    <a:pt x="343" y="96"/>
                  </a:cubicBezTo>
                  <a:cubicBezTo>
                    <a:pt x="343" y="97"/>
                    <a:pt x="343" y="97"/>
                    <a:pt x="343" y="97"/>
                  </a:cubicBezTo>
                  <a:cubicBezTo>
                    <a:pt x="343" y="97"/>
                    <a:pt x="343" y="97"/>
                    <a:pt x="344" y="97"/>
                  </a:cubicBezTo>
                  <a:cubicBezTo>
                    <a:pt x="344" y="97"/>
                    <a:pt x="344" y="97"/>
                    <a:pt x="344" y="97"/>
                  </a:cubicBezTo>
                  <a:cubicBezTo>
                    <a:pt x="344" y="96"/>
                    <a:pt x="344" y="96"/>
                    <a:pt x="344" y="96"/>
                  </a:cubicBezTo>
                  <a:cubicBezTo>
                    <a:pt x="344" y="96"/>
                    <a:pt x="344" y="96"/>
                    <a:pt x="345" y="96"/>
                  </a:cubicBezTo>
                  <a:cubicBezTo>
                    <a:pt x="345" y="96"/>
                    <a:pt x="345" y="96"/>
                    <a:pt x="345" y="96"/>
                  </a:cubicBezTo>
                  <a:cubicBezTo>
                    <a:pt x="344" y="96"/>
                    <a:pt x="344" y="96"/>
                    <a:pt x="345" y="96"/>
                  </a:cubicBezTo>
                  <a:cubicBezTo>
                    <a:pt x="344" y="96"/>
                    <a:pt x="344" y="96"/>
                    <a:pt x="345" y="97"/>
                  </a:cubicBezTo>
                  <a:cubicBezTo>
                    <a:pt x="345" y="97"/>
                    <a:pt x="345" y="97"/>
                    <a:pt x="345" y="97"/>
                  </a:cubicBezTo>
                  <a:cubicBezTo>
                    <a:pt x="346" y="97"/>
                    <a:pt x="346" y="97"/>
                    <a:pt x="346" y="97"/>
                  </a:cubicBezTo>
                  <a:cubicBezTo>
                    <a:pt x="346" y="98"/>
                    <a:pt x="346" y="98"/>
                    <a:pt x="347" y="98"/>
                  </a:cubicBezTo>
                  <a:cubicBezTo>
                    <a:pt x="347" y="98"/>
                    <a:pt x="347" y="98"/>
                    <a:pt x="347" y="98"/>
                  </a:cubicBezTo>
                  <a:cubicBezTo>
                    <a:pt x="347" y="97"/>
                    <a:pt x="347" y="97"/>
                    <a:pt x="347" y="97"/>
                  </a:cubicBezTo>
                  <a:cubicBezTo>
                    <a:pt x="347" y="97"/>
                    <a:pt x="347" y="97"/>
                    <a:pt x="347" y="97"/>
                  </a:cubicBezTo>
                  <a:cubicBezTo>
                    <a:pt x="347" y="97"/>
                    <a:pt x="347" y="97"/>
                    <a:pt x="346" y="97"/>
                  </a:cubicBezTo>
                  <a:cubicBezTo>
                    <a:pt x="346" y="97"/>
                    <a:pt x="346" y="97"/>
                    <a:pt x="346" y="97"/>
                  </a:cubicBezTo>
                  <a:cubicBezTo>
                    <a:pt x="346" y="97"/>
                    <a:pt x="346" y="97"/>
                    <a:pt x="346" y="96"/>
                  </a:cubicBezTo>
                  <a:cubicBezTo>
                    <a:pt x="346" y="96"/>
                    <a:pt x="346" y="96"/>
                    <a:pt x="345" y="96"/>
                  </a:cubicBezTo>
                  <a:cubicBezTo>
                    <a:pt x="345" y="95"/>
                    <a:pt x="345" y="95"/>
                    <a:pt x="345" y="95"/>
                  </a:cubicBezTo>
                  <a:cubicBezTo>
                    <a:pt x="345" y="95"/>
                    <a:pt x="345" y="95"/>
                    <a:pt x="346" y="95"/>
                  </a:cubicBezTo>
                  <a:cubicBezTo>
                    <a:pt x="346" y="96"/>
                    <a:pt x="346" y="96"/>
                    <a:pt x="347" y="96"/>
                  </a:cubicBezTo>
                  <a:cubicBezTo>
                    <a:pt x="347" y="96"/>
                    <a:pt x="347" y="96"/>
                    <a:pt x="348" y="96"/>
                  </a:cubicBezTo>
                  <a:cubicBezTo>
                    <a:pt x="348" y="96"/>
                    <a:pt x="348" y="96"/>
                    <a:pt x="348" y="96"/>
                  </a:cubicBezTo>
                  <a:cubicBezTo>
                    <a:pt x="347" y="96"/>
                    <a:pt x="347" y="96"/>
                    <a:pt x="347" y="96"/>
                  </a:cubicBezTo>
                  <a:cubicBezTo>
                    <a:pt x="347" y="96"/>
                    <a:pt x="347" y="96"/>
                    <a:pt x="346" y="95"/>
                  </a:cubicBezTo>
                  <a:cubicBezTo>
                    <a:pt x="346" y="95"/>
                    <a:pt x="346" y="95"/>
                    <a:pt x="346" y="95"/>
                  </a:cubicBezTo>
                  <a:cubicBezTo>
                    <a:pt x="347" y="95"/>
                    <a:pt x="347" y="95"/>
                    <a:pt x="347" y="96"/>
                  </a:cubicBezTo>
                  <a:cubicBezTo>
                    <a:pt x="347" y="95"/>
                    <a:pt x="347" y="95"/>
                    <a:pt x="348" y="95"/>
                  </a:cubicBezTo>
                  <a:cubicBezTo>
                    <a:pt x="347" y="95"/>
                    <a:pt x="347" y="95"/>
                    <a:pt x="347" y="95"/>
                  </a:cubicBezTo>
                  <a:cubicBezTo>
                    <a:pt x="347" y="95"/>
                    <a:pt x="347" y="95"/>
                    <a:pt x="347" y="95"/>
                  </a:cubicBezTo>
                  <a:cubicBezTo>
                    <a:pt x="347" y="95"/>
                    <a:pt x="347" y="95"/>
                    <a:pt x="347" y="95"/>
                  </a:cubicBezTo>
                  <a:cubicBezTo>
                    <a:pt x="347" y="95"/>
                    <a:pt x="347" y="95"/>
                    <a:pt x="347" y="95"/>
                  </a:cubicBezTo>
                  <a:cubicBezTo>
                    <a:pt x="347" y="94"/>
                    <a:pt x="347" y="94"/>
                    <a:pt x="346" y="94"/>
                  </a:cubicBezTo>
                  <a:cubicBezTo>
                    <a:pt x="346" y="94"/>
                    <a:pt x="346" y="94"/>
                    <a:pt x="346" y="94"/>
                  </a:cubicBezTo>
                  <a:cubicBezTo>
                    <a:pt x="346" y="94"/>
                    <a:pt x="346" y="94"/>
                    <a:pt x="347" y="94"/>
                  </a:cubicBezTo>
                  <a:cubicBezTo>
                    <a:pt x="347" y="94"/>
                    <a:pt x="347" y="94"/>
                    <a:pt x="348" y="94"/>
                  </a:cubicBezTo>
                  <a:cubicBezTo>
                    <a:pt x="348" y="94"/>
                    <a:pt x="348" y="94"/>
                    <a:pt x="348" y="94"/>
                  </a:cubicBezTo>
                  <a:cubicBezTo>
                    <a:pt x="348" y="94"/>
                    <a:pt x="348" y="94"/>
                    <a:pt x="348" y="94"/>
                  </a:cubicBezTo>
                  <a:cubicBezTo>
                    <a:pt x="347" y="93"/>
                    <a:pt x="347" y="93"/>
                    <a:pt x="347" y="93"/>
                  </a:cubicBezTo>
                  <a:cubicBezTo>
                    <a:pt x="346" y="93"/>
                    <a:pt x="346" y="93"/>
                    <a:pt x="346" y="93"/>
                  </a:cubicBezTo>
                  <a:cubicBezTo>
                    <a:pt x="346" y="93"/>
                    <a:pt x="346" y="93"/>
                    <a:pt x="346" y="93"/>
                  </a:cubicBezTo>
                  <a:cubicBezTo>
                    <a:pt x="346" y="93"/>
                    <a:pt x="346" y="93"/>
                    <a:pt x="346" y="93"/>
                  </a:cubicBezTo>
                  <a:cubicBezTo>
                    <a:pt x="347" y="93"/>
                    <a:pt x="347" y="93"/>
                    <a:pt x="347" y="93"/>
                  </a:cubicBezTo>
                  <a:cubicBezTo>
                    <a:pt x="347" y="93"/>
                    <a:pt x="347" y="93"/>
                    <a:pt x="348" y="93"/>
                  </a:cubicBezTo>
                  <a:cubicBezTo>
                    <a:pt x="347" y="93"/>
                    <a:pt x="347" y="93"/>
                    <a:pt x="347" y="93"/>
                  </a:cubicBezTo>
                  <a:cubicBezTo>
                    <a:pt x="347" y="93"/>
                    <a:pt x="347" y="93"/>
                    <a:pt x="347" y="92"/>
                  </a:cubicBezTo>
                  <a:cubicBezTo>
                    <a:pt x="347" y="92"/>
                    <a:pt x="347" y="92"/>
                    <a:pt x="347" y="92"/>
                  </a:cubicBezTo>
                  <a:cubicBezTo>
                    <a:pt x="347" y="92"/>
                    <a:pt x="347" y="92"/>
                    <a:pt x="347" y="92"/>
                  </a:cubicBezTo>
                  <a:cubicBezTo>
                    <a:pt x="347" y="92"/>
                    <a:pt x="347" y="92"/>
                    <a:pt x="348" y="92"/>
                  </a:cubicBezTo>
                  <a:cubicBezTo>
                    <a:pt x="348" y="92"/>
                    <a:pt x="348" y="92"/>
                    <a:pt x="348" y="92"/>
                  </a:cubicBezTo>
                  <a:cubicBezTo>
                    <a:pt x="348" y="92"/>
                    <a:pt x="348" y="92"/>
                    <a:pt x="348" y="92"/>
                  </a:cubicBezTo>
                  <a:cubicBezTo>
                    <a:pt x="348" y="92"/>
                    <a:pt x="348" y="92"/>
                    <a:pt x="347" y="92"/>
                  </a:cubicBezTo>
                  <a:cubicBezTo>
                    <a:pt x="347" y="91"/>
                    <a:pt x="347" y="91"/>
                    <a:pt x="347" y="91"/>
                  </a:cubicBezTo>
                  <a:cubicBezTo>
                    <a:pt x="347" y="91"/>
                    <a:pt x="347" y="91"/>
                    <a:pt x="347" y="91"/>
                  </a:cubicBezTo>
                  <a:cubicBezTo>
                    <a:pt x="348" y="92"/>
                    <a:pt x="348" y="92"/>
                    <a:pt x="348" y="92"/>
                  </a:cubicBezTo>
                  <a:cubicBezTo>
                    <a:pt x="348" y="92"/>
                    <a:pt x="348" y="92"/>
                    <a:pt x="348" y="92"/>
                  </a:cubicBezTo>
                  <a:cubicBezTo>
                    <a:pt x="348" y="91"/>
                    <a:pt x="348" y="91"/>
                    <a:pt x="348" y="91"/>
                  </a:cubicBezTo>
                  <a:cubicBezTo>
                    <a:pt x="348" y="91"/>
                    <a:pt x="348" y="91"/>
                    <a:pt x="347" y="91"/>
                  </a:cubicBezTo>
                  <a:cubicBezTo>
                    <a:pt x="347" y="91"/>
                    <a:pt x="347" y="91"/>
                    <a:pt x="347" y="90"/>
                  </a:cubicBezTo>
                  <a:cubicBezTo>
                    <a:pt x="347" y="91"/>
                    <a:pt x="347" y="91"/>
                    <a:pt x="348" y="91"/>
                  </a:cubicBezTo>
                  <a:cubicBezTo>
                    <a:pt x="348" y="91"/>
                    <a:pt x="348" y="91"/>
                    <a:pt x="348" y="91"/>
                  </a:cubicBezTo>
                  <a:cubicBezTo>
                    <a:pt x="348" y="91"/>
                    <a:pt x="348" y="91"/>
                    <a:pt x="349" y="91"/>
                  </a:cubicBezTo>
                  <a:cubicBezTo>
                    <a:pt x="349" y="91"/>
                    <a:pt x="349" y="91"/>
                    <a:pt x="349" y="91"/>
                  </a:cubicBezTo>
                  <a:cubicBezTo>
                    <a:pt x="349" y="91"/>
                    <a:pt x="349" y="91"/>
                    <a:pt x="349" y="90"/>
                  </a:cubicBezTo>
                  <a:cubicBezTo>
                    <a:pt x="349" y="90"/>
                    <a:pt x="349" y="90"/>
                    <a:pt x="349" y="90"/>
                  </a:cubicBezTo>
                  <a:cubicBezTo>
                    <a:pt x="349" y="90"/>
                    <a:pt x="349" y="90"/>
                    <a:pt x="349" y="90"/>
                  </a:cubicBezTo>
                  <a:cubicBezTo>
                    <a:pt x="349" y="89"/>
                    <a:pt x="349" y="89"/>
                    <a:pt x="349" y="89"/>
                  </a:cubicBezTo>
                  <a:cubicBezTo>
                    <a:pt x="348" y="89"/>
                    <a:pt x="348" y="89"/>
                    <a:pt x="348" y="88"/>
                  </a:cubicBezTo>
                  <a:cubicBezTo>
                    <a:pt x="347" y="88"/>
                    <a:pt x="347" y="88"/>
                    <a:pt x="347" y="88"/>
                  </a:cubicBezTo>
                  <a:cubicBezTo>
                    <a:pt x="347" y="88"/>
                    <a:pt x="347" y="88"/>
                    <a:pt x="347" y="88"/>
                  </a:cubicBezTo>
                  <a:cubicBezTo>
                    <a:pt x="347" y="88"/>
                    <a:pt x="347" y="88"/>
                    <a:pt x="347" y="88"/>
                  </a:cubicBezTo>
                  <a:cubicBezTo>
                    <a:pt x="348" y="88"/>
                    <a:pt x="348" y="88"/>
                    <a:pt x="348" y="89"/>
                  </a:cubicBezTo>
                  <a:cubicBezTo>
                    <a:pt x="349" y="89"/>
                    <a:pt x="349" y="89"/>
                    <a:pt x="349" y="89"/>
                  </a:cubicBezTo>
                  <a:cubicBezTo>
                    <a:pt x="349" y="89"/>
                    <a:pt x="349" y="89"/>
                    <a:pt x="349" y="89"/>
                  </a:cubicBezTo>
                  <a:cubicBezTo>
                    <a:pt x="349" y="88"/>
                    <a:pt x="349" y="88"/>
                    <a:pt x="349" y="88"/>
                  </a:cubicBezTo>
                  <a:cubicBezTo>
                    <a:pt x="348" y="87"/>
                    <a:pt x="348" y="87"/>
                    <a:pt x="347" y="87"/>
                  </a:cubicBezTo>
                  <a:cubicBezTo>
                    <a:pt x="347" y="87"/>
                    <a:pt x="347" y="87"/>
                    <a:pt x="347" y="87"/>
                  </a:cubicBezTo>
                  <a:cubicBezTo>
                    <a:pt x="347" y="87"/>
                    <a:pt x="347" y="87"/>
                    <a:pt x="347" y="87"/>
                  </a:cubicBezTo>
                  <a:cubicBezTo>
                    <a:pt x="347" y="87"/>
                    <a:pt x="347" y="87"/>
                    <a:pt x="348" y="87"/>
                  </a:cubicBezTo>
                  <a:cubicBezTo>
                    <a:pt x="348" y="87"/>
                    <a:pt x="348" y="87"/>
                    <a:pt x="348" y="87"/>
                  </a:cubicBezTo>
                  <a:cubicBezTo>
                    <a:pt x="348" y="87"/>
                    <a:pt x="348" y="87"/>
                    <a:pt x="348" y="86"/>
                  </a:cubicBezTo>
                  <a:cubicBezTo>
                    <a:pt x="348" y="86"/>
                    <a:pt x="348" y="86"/>
                    <a:pt x="348" y="86"/>
                  </a:cubicBezTo>
                  <a:cubicBezTo>
                    <a:pt x="349" y="87"/>
                    <a:pt x="349" y="87"/>
                    <a:pt x="349" y="87"/>
                  </a:cubicBezTo>
                  <a:cubicBezTo>
                    <a:pt x="349" y="87"/>
                    <a:pt x="349" y="87"/>
                    <a:pt x="349" y="87"/>
                  </a:cubicBezTo>
                  <a:cubicBezTo>
                    <a:pt x="349" y="87"/>
                    <a:pt x="349" y="87"/>
                    <a:pt x="350" y="88"/>
                  </a:cubicBezTo>
                  <a:cubicBezTo>
                    <a:pt x="350" y="87"/>
                    <a:pt x="350" y="87"/>
                    <a:pt x="350" y="87"/>
                  </a:cubicBezTo>
                  <a:cubicBezTo>
                    <a:pt x="350" y="87"/>
                    <a:pt x="350" y="87"/>
                    <a:pt x="350" y="87"/>
                  </a:cubicBezTo>
                  <a:cubicBezTo>
                    <a:pt x="350" y="87"/>
                    <a:pt x="350" y="87"/>
                    <a:pt x="350" y="87"/>
                  </a:cubicBezTo>
                  <a:cubicBezTo>
                    <a:pt x="350" y="87"/>
                    <a:pt x="350" y="87"/>
                    <a:pt x="349" y="86"/>
                  </a:cubicBezTo>
                  <a:cubicBezTo>
                    <a:pt x="349" y="86"/>
                    <a:pt x="349" y="86"/>
                    <a:pt x="349" y="86"/>
                  </a:cubicBezTo>
                  <a:cubicBezTo>
                    <a:pt x="349" y="86"/>
                    <a:pt x="349" y="86"/>
                    <a:pt x="349" y="86"/>
                  </a:cubicBezTo>
                  <a:cubicBezTo>
                    <a:pt x="348" y="85"/>
                    <a:pt x="348" y="85"/>
                    <a:pt x="348" y="85"/>
                  </a:cubicBezTo>
                  <a:cubicBezTo>
                    <a:pt x="349" y="85"/>
                    <a:pt x="349" y="85"/>
                    <a:pt x="349" y="85"/>
                  </a:cubicBezTo>
                  <a:cubicBezTo>
                    <a:pt x="350" y="86"/>
                    <a:pt x="350" y="86"/>
                    <a:pt x="350" y="86"/>
                  </a:cubicBezTo>
                  <a:cubicBezTo>
                    <a:pt x="350" y="86"/>
                    <a:pt x="350" y="86"/>
                    <a:pt x="350" y="86"/>
                  </a:cubicBezTo>
                  <a:cubicBezTo>
                    <a:pt x="350" y="86"/>
                    <a:pt x="350" y="86"/>
                    <a:pt x="350" y="86"/>
                  </a:cubicBezTo>
                  <a:cubicBezTo>
                    <a:pt x="350" y="86"/>
                    <a:pt x="350" y="86"/>
                    <a:pt x="349" y="85"/>
                  </a:cubicBezTo>
                  <a:cubicBezTo>
                    <a:pt x="349" y="85"/>
                    <a:pt x="349" y="85"/>
                    <a:pt x="349" y="85"/>
                  </a:cubicBezTo>
                  <a:cubicBezTo>
                    <a:pt x="350" y="85"/>
                    <a:pt x="350" y="85"/>
                    <a:pt x="350" y="86"/>
                  </a:cubicBezTo>
                  <a:cubicBezTo>
                    <a:pt x="350" y="86"/>
                    <a:pt x="350" y="86"/>
                    <a:pt x="351" y="86"/>
                  </a:cubicBezTo>
                  <a:cubicBezTo>
                    <a:pt x="351" y="86"/>
                    <a:pt x="351" y="86"/>
                    <a:pt x="350" y="85"/>
                  </a:cubicBezTo>
                  <a:cubicBezTo>
                    <a:pt x="350" y="85"/>
                    <a:pt x="350" y="85"/>
                    <a:pt x="350" y="85"/>
                  </a:cubicBezTo>
                  <a:cubicBezTo>
                    <a:pt x="349" y="84"/>
                    <a:pt x="349" y="84"/>
                    <a:pt x="349" y="84"/>
                  </a:cubicBezTo>
                  <a:cubicBezTo>
                    <a:pt x="350" y="84"/>
                    <a:pt x="350" y="84"/>
                    <a:pt x="350" y="84"/>
                  </a:cubicBezTo>
                  <a:cubicBezTo>
                    <a:pt x="350" y="84"/>
                    <a:pt x="350" y="84"/>
                    <a:pt x="350" y="84"/>
                  </a:cubicBezTo>
                  <a:cubicBezTo>
                    <a:pt x="351" y="85"/>
                    <a:pt x="351" y="85"/>
                    <a:pt x="351" y="85"/>
                  </a:cubicBezTo>
                  <a:cubicBezTo>
                    <a:pt x="351" y="85"/>
                    <a:pt x="351" y="85"/>
                    <a:pt x="351" y="85"/>
                  </a:cubicBezTo>
                  <a:cubicBezTo>
                    <a:pt x="351" y="85"/>
                    <a:pt x="351" y="85"/>
                    <a:pt x="352" y="85"/>
                  </a:cubicBezTo>
                  <a:cubicBezTo>
                    <a:pt x="352" y="85"/>
                    <a:pt x="352" y="85"/>
                    <a:pt x="352" y="85"/>
                  </a:cubicBezTo>
                  <a:cubicBezTo>
                    <a:pt x="352" y="85"/>
                    <a:pt x="352" y="85"/>
                    <a:pt x="352" y="84"/>
                  </a:cubicBezTo>
                  <a:cubicBezTo>
                    <a:pt x="352" y="84"/>
                    <a:pt x="352" y="84"/>
                    <a:pt x="351" y="84"/>
                  </a:cubicBezTo>
                  <a:cubicBezTo>
                    <a:pt x="351" y="84"/>
                    <a:pt x="351" y="84"/>
                    <a:pt x="351" y="84"/>
                  </a:cubicBezTo>
                  <a:cubicBezTo>
                    <a:pt x="350" y="83"/>
                    <a:pt x="350" y="83"/>
                    <a:pt x="350" y="83"/>
                  </a:cubicBezTo>
                  <a:cubicBezTo>
                    <a:pt x="350" y="83"/>
                    <a:pt x="350" y="83"/>
                    <a:pt x="350" y="83"/>
                  </a:cubicBezTo>
                  <a:cubicBezTo>
                    <a:pt x="350" y="83"/>
                    <a:pt x="350" y="83"/>
                    <a:pt x="350" y="83"/>
                  </a:cubicBezTo>
                  <a:cubicBezTo>
                    <a:pt x="351" y="83"/>
                    <a:pt x="351" y="83"/>
                    <a:pt x="351" y="84"/>
                  </a:cubicBezTo>
                  <a:cubicBezTo>
                    <a:pt x="352" y="84"/>
                    <a:pt x="352" y="84"/>
                    <a:pt x="352" y="84"/>
                  </a:cubicBezTo>
                  <a:cubicBezTo>
                    <a:pt x="352" y="84"/>
                    <a:pt x="352" y="84"/>
                    <a:pt x="352" y="84"/>
                  </a:cubicBezTo>
                  <a:cubicBezTo>
                    <a:pt x="352" y="84"/>
                    <a:pt x="352" y="84"/>
                    <a:pt x="352" y="83"/>
                  </a:cubicBezTo>
                  <a:cubicBezTo>
                    <a:pt x="352" y="83"/>
                    <a:pt x="352" y="83"/>
                    <a:pt x="352" y="83"/>
                  </a:cubicBezTo>
                  <a:cubicBezTo>
                    <a:pt x="352" y="83"/>
                    <a:pt x="352" y="83"/>
                    <a:pt x="352" y="83"/>
                  </a:cubicBezTo>
                  <a:cubicBezTo>
                    <a:pt x="352" y="83"/>
                    <a:pt x="352" y="83"/>
                    <a:pt x="352" y="83"/>
                  </a:cubicBezTo>
                  <a:cubicBezTo>
                    <a:pt x="352" y="83"/>
                    <a:pt x="352" y="83"/>
                    <a:pt x="352" y="82"/>
                  </a:cubicBezTo>
                  <a:cubicBezTo>
                    <a:pt x="352" y="82"/>
                    <a:pt x="352" y="82"/>
                    <a:pt x="352" y="82"/>
                  </a:cubicBezTo>
                  <a:cubicBezTo>
                    <a:pt x="351" y="82"/>
                    <a:pt x="351" y="82"/>
                    <a:pt x="351" y="82"/>
                  </a:cubicBezTo>
                  <a:cubicBezTo>
                    <a:pt x="351" y="82"/>
                    <a:pt x="351" y="82"/>
                    <a:pt x="350" y="82"/>
                  </a:cubicBezTo>
                  <a:cubicBezTo>
                    <a:pt x="350" y="81"/>
                    <a:pt x="350" y="81"/>
                    <a:pt x="350" y="81"/>
                  </a:cubicBezTo>
                  <a:cubicBezTo>
                    <a:pt x="350" y="81"/>
                    <a:pt x="350" y="81"/>
                    <a:pt x="350" y="81"/>
                  </a:cubicBezTo>
                  <a:cubicBezTo>
                    <a:pt x="351" y="81"/>
                    <a:pt x="351" y="81"/>
                    <a:pt x="351" y="81"/>
                  </a:cubicBezTo>
                  <a:cubicBezTo>
                    <a:pt x="351" y="81"/>
                    <a:pt x="351" y="81"/>
                    <a:pt x="351" y="81"/>
                  </a:cubicBezTo>
                  <a:cubicBezTo>
                    <a:pt x="352" y="81"/>
                    <a:pt x="352" y="81"/>
                    <a:pt x="352" y="82"/>
                  </a:cubicBezTo>
                  <a:cubicBezTo>
                    <a:pt x="352" y="81"/>
                    <a:pt x="352" y="81"/>
                    <a:pt x="352" y="81"/>
                  </a:cubicBezTo>
                  <a:cubicBezTo>
                    <a:pt x="352" y="81"/>
                    <a:pt x="352" y="81"/>
                    <a:pt x="352" y="80"/>
                  </a:cubicBezTo>
                  <a:cubicBezTo>
                    <a:pt x="351" y="80"/>
                    <a:pt x="351" y="80"/>
                    <a:pt x="351" y="79"/>
                  </a:cubicBezTo>
                  <a:cubicBezTo>
                    <a:pt x="351" y="79"/>
                    <a:pt x="351" y="79"/>
                    <a:pt x="351" y="79"/>
                  </a:cubicBezTo>
                  <a:cubicBezTo>
                    <a:pt x="351" y="79"/>
                    <a:pt x="351" y="79"/>
                    <a:pt x="351" y="79"/>
                  </a:cubicBezTo>
                  <a:cubicBezTo>
                    <a:pt x="351" y="79"/>
                    <a:pt x="351" y="79"/>
                    <a:pt x="351" y="78"/>
                  </a:cubicBezTo>
                  <a:cubicBezTo>
                    <a:pt x="351" y="79"/>
                    <a:pt x="351" y="79"/>
                    <a:pt x="351" y="79"/>
                  </a:cubicBezTo>
                  <a:cubicBezTo>
                    <a:pt x="352" y="79"/>
                    <a:pt x="352" y="79"/>
                    <a:pt x="352" y="79"/>
                  </a:cubicBezTo>
                  <a:cubicBezTo>
                    <a:pt x="352" y="79"/>
                    <a:pt x="352" y="79"/>
                    <a:pt x="352" y="78"/>
                  </a:cubicBezTo>
                  <a:cubicBezTo>
                    <a:pt x="352" y="79"/>
                    <a:pt x="352" y="79"/>
                    <a:pt x="352" y="79"/>
                  </a:cubicBezTo>
                  <a:cubicBezTo>
                    <a:pt x="353" y="79"/>
                    <a:pt x="353" y="79"/>
                    <a:pt x="353" y="79"/>
                  </a:cubicBezTo>
                  <a:cubicBezTo>
                    <a:pt x="353" y="79"/>
                    <a:pt x="353" y="79"/>
                    <a:pt x="353" y="79"/>
                  </a:cubicBezTo>
                  <a:cubicBezTo>
                    <a:pt x="353" y="79"/>
                    <a:pt x="353" y="79"/>
                    <a:pt x="353" y="79"/>
                  </a:cubicBezTo>
                  <a:cubicBezTo>
                    <a:pt x="354" y="79"/>
                    <a:pt x="354" y="79"/>
                    <a:pt x="354" y="79"/>
                  </a:cubicBezTo>
                  <a:cubicBezTo>
                    <a:pt x="354" y="79"/>
                    <a:pt x="354" y="79"/>
                    <a:pt x="354" y="79"/>
                  </a:cubicBezTo>
                  <a:cubicBezTo>
                    <a:pt x="353" y="79"/>
                    <a:pt x="353" y="79"/>
                    <a:pt x="353" y="79"/>
                  </a:cubicBezTo>
                  <a:cubicBezTo>
                    <a:pt x="353" y="79"/>
                    <a:pt x="353" y="79"/>
                    <a:pt x="353" y="79"/>
                  </a:cubicBezTo>
                  <a:cubicBezTo>
                    <a:pt x="354" y="79"/>
                    <a:pt x="354" y="79"/>
                    <a:pt x="354" y="79"/>
                  </a:cubicBezTo>
                  <a:cubicBezTo>
                    <a:pt x="354" y="79"/>
                    <a:pt x="354" y="79"/>
                    <a:pt x="354" y="79"/>
                  </a:cubicBezTo>
                  <a:cubicBezTo>
                    <a:pt x="353" y="78"/>
                    <a:pt x="353" y="78"/>
                    <a:pt x="353" y="78"/>
                  </a:cubicBezTo>
                  <a:cubicBezTo>
                    <a:pt x="353" y="78"/>
                    <a:pt x="353" y="78"/>
                    <a:pt x="354" y="78"/>
                  </a:cubicBezTo>
                  <a:cubicBezTo>
                    <a:pt x="353" y="78"/>
                    <a:pt x="353" y="78"/>
                    <a:pt x="353" y="78"/>
                  </a:cubicBezTo>
                  <a:cubicBezTo>
                    <a:pt x="353" y="77"/>
                    <a:pt x="353" y="77"/>
                    <a:pt x="353" y="77"/>
                  </a:cubicBezTo>
                  <a:cubicBezTo>
                    <a:pt x="353" y="77"/>
                    <a:pt x="353" y="77"/>
                    <a:pt x="353" y="77"/>
                  </a:cubicBezTo>
                  <a:cubicBezTo>
                    <a:pt x="353" y="77"/>
                    <a:pt x="353" y="77"/>
                    <a:pt x="354" y="77"/>
                  </a:cubicBezTo>
                  <a:cubicBezTo>
                    <a:pt x="354" y="77"/>
                    <a:pt x="354" y="77"/>
                    <a:pt x="354" y="78"/>
                  </a:cubicBezTo>
                  <a:cubicBezTo>
                    <a:pt x="354" y="78"/>
                    <a:pt x="354" y="78"/>
                    <a:pt x="354" y="78"/>
                  </a:cubicBezTo>
                  <a:cubicBezTo>
                    <a:pt x="354" y="78"/>
                    <a:pt x="354" y="78"/>
                    <a:pt x="355" y="78"/>
                  </a:cubicBezTo>
                  <a:cubicBezTo>
                    <a:pt x="355" y="78"/>
                    <a:pt x="355" y="78"/>
                    <a:pt x="354" y="77"/>
                  </a:cubicBezTo>
                  <a:cubicBezTo>
                    <a:pt x="355" y="78"/>
                    <a:pt x="355" y="78"/>
                    <a:pt x="355" y="77"/>
                  </a:cubicBezTo>
                  <a:cubicBezTo>
                    <a:pt x="355" y="78"/>
                    <a:pt x="355" y="78"/>
                    <a:pt x="355" y="78"/>
                  </a:cubicBezTo>
                  <a:cubicBezTo>
                    <a:pt x="355" y="78"/>
                    <a:pt x="355" y="78"/>
                    <a:pt x="355" y="78"/>
                  </a:cubicBezTo>
                  <a:cubicBezTo>
                    <a:pt x="355" y="78"/>
                    <a:pt x="355" y="78"/>
                    <a:pt x="356" y="78"/>
                  </a:cubicBezTo>
                  <a:cubicBezTo>
                    <a:pt x="356" y="78"/>
                    <a:pt x="356" y="78"/>
                    <a:pt x="356" y="78"/>
                  </a:cubicBezTo>
                  <a:cubicBezTo>
                    <a:pt x="356" y="78"/>
                    <a:pt x="356" y="78"/>
                    <a:pt x="356" y="78"/>
                  </a:cubicBezTo>
                  <a:cubicBezTo>
                    <a:pt x="356" y="78"/>
                    <a:pt x="356" y="78"/>
                    <a:pt x="357" y="78"/>
                  </a:cubicBezTo>
                  <a:cubicBezTo>
                    <a:pt x="357" y="78"/>
                    <a:pt x="357" y="78"/>
                    <a:pt x="357" y="78"/>
                  </a:cubicBezTo>
                  <a:cubicBezTo>
                    <a:pt x="357" y="78"/>
                    <a:pt x="357" y="78"/>
                    <a:pt x="356" y="77"/>
                  </a:cubicBezTo>
                  <a:cubicBezTo>
                    <a:pt x="356" y="77"/>
                    <a:pt x="356" y="77"/>
                    <a:pt x="356" y="77"/>
                  </a:cubicBezTo>
                  <a:cubicBezTo>
                    <a:pt x="356" y="77"/>
                    <a:pt x="356" y="77"/>
                    <a:pt x="356" y="77"/>
                  </a:cubicBezTo>
                  <a:cubicBezTo>
                    <a:pt x="357" y="77"/>
                    <a:pt x="357" y="77"/>
                    <a:pt x="357" y="77"/>
                  </a:cubicBezTo>
                  <a:cubicBezTo>
                    <a:pt x="357" y="77"/>
                    <a:pt x="357" y="77"/>
                    <a:pt x="357" y="78"/>
                  </a:cubicBezTo>
                  <a:cubicBezTo>
                    <a:pt x="357" y="77"/>
                    <a:pt x="357" y="77"/>
                    <a:pt x="357" y="77"/>
                  </a:cubicBezTo>
                  <a:cubicBezTo>
                    <a:pt x="357" y="77"/>
                    <a:pt x="357" y="77"/>
                    <a:pt x="357" y="77"/>
                  </a:cubicBezTo>
                  <a:cubicBezTo>
                    <a:pt x="357" y="76"/>
                    <a:pt x="357" y="76"/>
                    <a:pt x="357" y="76"/>
                  </a:cubicBezTo>
                  <a:cubicBezTo>
                    <a:pt x="357" y="76"/>
                    <a:pt x="357" y="76"/>
                    <a:pt x="357" y="76"/>
                  </a:cubicBezTo>
                  <a:cubicBezTo>
                    <a:pt x="357" y="76"/>
                    <a:pt x="357" y="76"/>
                    <a:pt x="357" y="75"/>
                  </a:cubicBezTo>
                  <a:cubicBezTo>
                    <a:pt x="357" y="75"/>
                    <a:pt x="357" y="75"/>
                    <a:pt x="357" y="75"/>
                  </a:cubicBezTo>
                  <a:cubicBezTo>
                    <a:pt x="357" y="76"/>
                    <a:pt x="357" y="76"/>
                    <a:pt x="357" y="76"/>
                  </a:cubicBezTo>
                  <a:cubicBezTo>
                    <a:pt x="358" y="76"/>
                    <a:pt x="358" y="76"/>
                    <a:pt x="358" y="76"/>
                  </a:cubicBezTo>
                  <a:cubicBezTo>
                    <a:pt x="358" y="76"/>
                    <a:pt x="358" y="76"/>
                    <a:pt x="357" y="77"/>
                  </a:cubicBezTo>
                  <a:cubicBezTo>
                    <a:pt x="357" y="77"/>
                    <a:pt x="357" y="77"/>
                    <a:pt x="358" y="77"/>
                  </a:cubicBezTo>
                  <a:cubicBezTo>
                    <a:pt x="358" y="78"/>
                    <a:pt x="358" y="78"/>
                    <a:pt x="359" y="78"/>
                  </a:cubicBezTo>
                  <a:cubicBezTo>
                    <a:pt x="359" y="78"/>
                    <a:pt x="359" y="78"/>
                    <a:pt x="359" y="78"/>
                  </a:cubicBezTo>
                  <a:cubicBezTo>
                    <a:pt x="358" y="78"/>
                    <a:pt x="358" y="78"/>
                    <a:pt x="358" y="77"/>
                  </a:cubicBezTo>
                  <a:cubicBezTo>
                    <a:pt x="358" y="77"/>
                    <a:pt x="358" y="77"/>
                    <a:pt x="359" y="77"/>
                  </a:cubicBezTo>
                  <a:cubicBezTo>
                    <a:pt x="359" y="77"/>
                    <a:pt x="359" y="77"/>
                    <a:pt x="359" y="77"/>
                  </a:cubicBezTo>
                  <a:cubicBezTo>
                    <a:pt x="359" y="78"/>
                    <a:pt x="359" y="78"/>
                    <a:pt x="359" y="78"/>
                  </a:cubicBezTo>
                  <a:cubicBezTo>
                    <a:pt x="360" y="78"/>
                    <a:pt x="360" y="78"/>
                    <a:pt x="360" y="78"/>
                  </a:cubicBezTo>
                  <a:cubicBezTo>
                    <a:pt x="360" y="78"/>
                    <a:pt x="360" y="78"/>
                    <a:pt x="360" y="78"/>
                  </a:cubicBezTo>
                  <a:cubicBezTo>
                    <a:pt x="360" y="78"/>
                    <a:pt x="360" y="78"/>
                    <a:pt x="360" y="78"/>
                  </a:cubicBezTo>
                  <a:cubicBezTo>
                    <a:pt x="360" y="78"/>
                    <a:pt x="360" y="78"/>
                    <a:pt x="360" y="78"/>
                  </a:cubicBezTo>
                  <a:cubicBezTo>
                    <a:pt x="360" y="78"/>
                    <a:pt x="360" y="78"/>
                    <a:pt x="360" y="78"/>
                  </a:cubicBezTo>
                  <a:cubicBezTo>
                    <a:pt x="360" y="78"/>
                    <a:pt x="360" y="78"/>
                    <a:pt x="360" y="78"/>
                  </a:cubicBezTo>
                  <a:cubicBezTo>
                    <a:pt x="361" y="79"/>
                    <a:pt x="361" y="79"/>
                    <a:pt x="361" y="79"/>
                  </a:cubicBezTo>
                  <a:cubicBezTo>
                    <a:pt x="361" y="78"/>
                    <a:pt x="361" y="78"/>
                    <a:pt x="361" y="78"/>
                  </a:cubicBezTo>
                  <a:cubicBezTo>
                    <a:pt x="362" y="78"/>
                    <a:pt x="362" y="78"/>
                    <a:pt x="362" y="78"/>
                  </a:cubicBezTo>
                  <a:cubicBezTo>
                    <a:pt x="362" y="78"/>
                    <a:pt x="362" y="78"/>
                    <a:pt x="362" y="78"/>
                  </a:cubicBezTo>
                  <a:cubicBezTo>
                    <a:pt x="362" y="78"/>
                    <a:pt x="362" y="78"/>
                    <a:pt x="362" y="77"/>
                  </a:cubicBezTo>
                  <a:cubicBezTo>
                    <a:pt x="361" y="77"/>
                    <a:pt x="361" y="77"/>
                    <a:pt x="361" y="77"/>
                  </a:cubicBezTo>
                  <a:cubicBezTo>
                    <a:pt x="362" y="77"/>
                    <a:pt x="362" y="77"/>
                    <a:pt x="362" y="77"/>
                  </a:cubicBezTo>
                  <a:cubicBezTo>
                    <a:pt x="362" y="77"/>
                    <a:pt x="362" y="77"/>
                    <a:pt x="362" y="77"/>
                  </a:cubicBezTo>
                  <a:cubicBezTo>
                    <a:pt x="362" y="77"/>
                    <a:pt x="362" y="77"/>
                    <a:pt x="362" y="78"/>
                  </a:cubicBezTo>
                  <a:cubicBezTo>
                    <a:pt x="362" y="78"/>
                    <a:pt x="362" y="78"/>
                    <a:pt x="363" y="77"/>
                  </a:cubicBezTo>
                  <a:cubicBezTo>
                    <a:pt x="362" y="78"/>
                    <a:pt x="362" y="78"/>
                    <a:pt x="363" y="78"/>
                  </a:cubicBezTo>
                  <a:cubicBezTo>
                    <a:pt x="363" y="78"/>
                    <a:pt x="363" y="78"/>
                    <a:pt x="363" y="78"/>
                  </a:cubicBezTo>
                  <a:cubicBezTo>
                    <a:pt x="363" y="78"/>
                    <a:pt x="363" y="78"/>
                    <a:pt x="363" y="78"/>
                  </a:cubicBezTo>
                  <a:cubicBezTo>
                    <a:pt x="363" y="78"/>
                    <a:pt x="363" y="78"/>
                    <a:pt x="364" y="78"/>
                  </a:cubicBezTo>
                  <a:cubicBezTo>
                    <a:pt x="364" y="77"/>
                    <a:pt x="364" y="77"/>
                    <a:pt x="363" y="77"/>
                  </a:cubicBezTo>
                  <a:cubicBezTo>
                    <a:pt x="364" y="77"/>
                    <a:pt x="364" y="77"/>
                    <a:pt x="364" y="77"/>
                  </a:cubicBezTo>
                  <a:cubicBezTo>
                    <a:pt x="364" y="77"/>
                    <a:pt x="364" y="77"/>
                    <a:pt x="364" y="77"/>
                  </a:cubicBezTo>
                  <a:cubicBezTo>
                    <a:pt x="364" y="77"/>
                    <a:pt x="364" y="77"/>
                    <a:pt x="364" y="77"/>
                  </a:cubicBezTo>
                  <a:cubicBezTo>
                    <a:pt x="364" y="77"/>
                    <a:pt x="364" y="77"/>
                    <a:pt x="364" y="77"/>
                  </a:cubicBezTo>
                  <a:cubicBezTo>
                    <a:pt x="364" y="77"/>
                    <a:pt x="364" y="77"/>
                    <a:pt x="364" y="77"/>
                  </a:cubicBezTo>
                  <a:cubicBezTo>
                    <a:pt x="364" y="77"/>
                    <a:pt x="364" y="77"/>
                    <a:pt x="364" y="76"/>
                  </a:cubicBezTo>
                  <a:cubicBezTo>
                    <a:pt x="365" y="76"/>
                    <a:pt x="365" y="76"/>
                    <a:pt x="365" y="76"/>
                  </a:cubicBezTo>
                  <a:cubicBezTo>
                    <a:pt x="365" y="76"/>
                    <a:pt x="365" y="76"/>
                    <a:pt x="365" y="76"/>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6" y="75"/>
                    <a:pt x="366" y="75"/>
                    <a:pt x="366" y="75"/>
                  </a:cubicBezTo>
                  <a:cubicBezTo>
                    <a:pt x="366" y="74"/>
                    <a:pt x="366" y="74"/>
                    <a:pt x="366" y="74"/>
                  </a:cubicBezTo>
                  <a:cubicBezTo>
                    <a:pt x="366" y="74"/>
                    <a:pt x="366" y="74"/>
                    <a:pt x="366" y="74"/>
                  </a:cubicBezTo>
                  <a:cubicBezTo>
                    <a:pt x="366" y="74"/>
                    <a:pt x="366" y="74"/>
                    <a:pt x="366" y="74"/>
                  </a:cubicBezTo>
                  <a:cubicBezTo>
                    <a:pt x="366" y="74"/>
                    <a:pt x="366" y="74"/>
                    <a:pt x="367" y="74"/>
                  </a:cubicBezTo>
                  <a:cubicBezTo>
                    <a:pt x="367" y="74"/>
                    <a:pt x="367" y="74"/>
                    <a:pt x="367" y="74"/>
                  </a:cubicBezTo>
                  <a:cubicBezTo>
                    <a:pt x="367" y="74"/>
                    <a:pt x="367" y="74"/>
                    <a:pt x="367" y="73"/>
                  </a:cubicBezTo>
                  <a:cubicBezTo>
                    <a:pt x="367" y="73"/>
                    <a:pt x="367" y="73"/>
                    <a:pt x="367" y="73"/>
                  </a:cubicBezTo>
                  <a:cubicBezTo>
                    <a:pt x="367" y="73"/>
                    <a:pt x="367" y="73"/>
                    <a:pt x="367" y="73"/>
                  </a:cubicBezTo>
                  <a:cubicBezTo>
                    <a:pt x="367" y="73"/>
                    <a:pt x="367" y="73"/>
                    <a:pt x="367" y="73"/>
                  </a:cubicBezTo>
                  <a:cubicBezTo>
                    <a:pt x="366" y="72"/>
                    <a:pt x="366" y="72"/>
                    <a:pt x="366" y="72"/>
                  </a:cubicBezTo>
                  <a:cubicBezTo>
                    <a:pt x="366" y="72"/>
                    <a:pt x="366" y="72"/>
                    <a:pt x="366" y="72"/>
                  </a:cubicBezTo>
                  <a:cubicBezTo>
                    <a:pt x="366" y="71"/>
                    <a:pt x="366" y="71"/>
                    <a:pt x="366" y="71"/>
                  </a:cubicBezTo>
                  <a:cubicBezTo>
                    <a:pt x="366" y="71"/>
                    <a:pt x="366" y="71"/>
                    <a:pt x="366" y="71"/>
                  </a:cubicBezTo>
                  <a:cubicBezTo>
                    <a:pt x="366" y="71"/>
                    <a:pt x="366" y="71"/>
                    <a:pt x="366" y="71"/>
                  </a:cubicBezTo>
                  <a:cubicBezTo>
                    <a:pt x="366" y="71"/>
                    <a:pt x="366" y="71"/>
                    <a:pt x="366" y="71"/>
                  </a:cubicBezTo>
                  <a:cubicBezTo>
                    <a:pt x="366" y="72"/>
                    <a:pt x="366" y="72"/>
                    <a:pt x="367" y="72"/>
                  </a:cubicBezTo>
                  <a:cubicBezTo>
                    <a:pt x="367" y="72"/>
                    <a:pt x="367" y="72"/>
                    <a:pt x="367" y="73"/>
                  </a:cubicBezTo>
                  <a:cubicBezTo>
                    <a:pt x="367" y="73"/>
                    <a:pt x="367" y="73"/>
                    <a:pt x="367" y="73"/>
                  </a:cubicBezTo>
                  <a:cubicBezTo>
                    <a:pt x="368" y="74"/>
                    <a:pt x="368" y="74"/>
                    <a:pt x="368" y="74"/>
                  </a:cubicBezTo>
                  <a:cubicBezTo>
                    <a:pt x="368" y="74"/>
                    <a:pt x="368" y="74"/>
                    <a:pt x="368" y="74"/>
                  </a:cubicBezTo>
                  <a:cubicBezTo>
                    <a:pt x="368" y="74"/>
                    <a:pt x="368" y="74"/>
                    <a:pt x="368" y="74"/>
                  </a:cubicBezTo>
                  <a:cubicBezTo>
                    <a:pt x="368" y="74"/>
                    <a:pt x="368" y="74"/>
                    <a:pt x="369" y="74"/>
                  </a:cubicBezTo>
                  <a:cubicBezTo>
                    <a:pt x="369" y="74"/>
                    <a:pt x="369" y="74"/>
                    <a:pt x="369" y="74"/>
                  </a:cubicBezTo>
                  <a:cubicBezTo>
                    <a:pt x="369" y="74"/>
                    <a:pt x="369" y="74"/>
                    <a:pt x="369" y="74"/>
                  </a:cubicBezTo>
                  <a:cubicBezTo>
                    <a:pt x="369" y="74"/>
                    <a:pt x="369" y="74"/>
                    <a:pt x="370" y="74"/>
                  </a:cubicBezTo>
                  <a:cubicBezTo>
                    <a:pt x="370" y="74"/>
                    <a:pt x="370" y="74"/>
                    <a:pt x="370" y="74"/>
                  </a:cubicBezTo>
                  <a:cubicBezTo>
                    <a:pt x="370" y="74"/>
                    <a:pt x="370" y="74"/>
                    <a:pt x="370" y="74"/>
                  </a:cubicBezTo>
                  <a:cubicBezTo>
                    <a:pt x="370" y="74"/>
                    <a:pt x="370" y="74"/>
                    <a:pt x="370" y="74"/>
                  </a:cubicBezTo>
                  <a:cubicBezTo>
                    <a:pt x="371" y="74"/>
                    <a:pt x="371" y="74"/>
                    <a:pt x="371" y="74"/>
                  </a:cubicBezTo>
                  <a:cubicBezTo>
                    <a:pt x="371" y="74"/>
                    <a:pt x="371" y="74"/>
                    <a:pt x="371" y="75"/>
                  </a:cubicBezTo>
                  <a:cubicBezTo>
                    <a:pt x="371" y="75"/>
                    <a:pt x="371" y="75"/>
                    <a:pt x="372" y="74"/>
                  </a:cubicBezTo>
                  <a:cubicBezTo>
                    <a:pt x="372" y="74"/>
                    <a:pt x="372" y="74"/>
                    <a:pt x="372" y="74"/>
                  </a:cubicBezTo>
                  <a:cubicBezTo>
                    <a:pt x="372" y="74"/>
                    <a:pt x="372" y="74"/>
                    <a:pt x="372" y="74"/>
                  </a:cubicBezTo>
                  <a:cubicBezTo>
                    <a:pt x="372" y="74"/>
                    <a:pt x="372" y="74"/>
                    <a:pt x="372" y="74"/>
                  </a:cubicBezTo>
                  <a:cubicBezTo>
                    <a:pt x="372" y="74"/>
                    <a:pt x="372" y="74"/>
                    <a:pt x="372" y="74"/>
                  </a:cubicBezTo>
                  <a:cubicBezTo>
                    <a:pt x="372" y="74"/>
                    <a:pt x="372" y="74"/>
                    <a:pt x="372" y="75"/>
                  </a:cubicBezTo>
                  <a:cubicBezTo>
                    <a:pt x="373" y="74"/>
                    <a:pt x="373" y="74"/>
                    <a:pt x="373" y="74"/>
                  </a:cubicBezTo>
                  <a:cubicBezTo>
                    <a:pt x="373" y="74"/>
                    <a:pt x="373" y="74"/>
                    <a:pt x="373" y="74"/>
                  </a:cubicBezTo>
                  <a:cubicBezTo>
                    <a:pt x="373" y="74"/>
                    <a:pt x="373" y="74"/>
                    <a:pt x="373" y="74"/>
                  </a:cubicBezTo>
                  <a:cubicBezTo>
                    <a:pt x="373" y="74"/>
                    <a:pt x="373" y="74"/>
                    <a:pt x="373" y="75"/>
                  </a:cubicBezTo>
                  <a:cubicBezTo>
                    <a:pt x="373" y="74"/>
                    <a:pt x="373" y="74"/>
                    <a:pt x="373" y="74"/>
                  </a:cubicBezTo>
                  <a:cubicBezTo>
                    <a:pt x="374" y="74"/>
                    <a:pt x="374" y="74"/>
                    <a:pt x="374" y="75"/>
                  </a:cubicBezTo>
                  <a:cubicBezTo>
                    <a:pt x="374" y="75"/>
                    <a:pt x="374" y="75"/>
                    <a:pt x="374" y="74"/>
                  </a:cubicBezTo>
                  <a:cubicBezTo>
                    <a:pt x="374" y="75"/>
                    <a:pt x="374" y="75"/>
                    <a:pt x="375" y="75"/>
                  </a:cubicBezTo>
                  <a:cubicBezTo>
                    <a:pt x="375" y="75"/>
                    <a:pt x="375" y="75"/>
                    <a:pt x="375" y="75"/>
                  </a:cubicBezTo>
                  <a:cubicBezTo>
                    <a:pt x="375" y="75"/>
                    <a:pt x="375" y="75"/>
                    <a:pt x="375" y="75"/>
                  </a:cubicBezTo>
                  <a:cubicBezTo>
                    <a:pt x="376" y="75"/>
                    <a:pt x="376" y="75"/>
                    <a:pt x="376" y="75"/>
                  </a:cubicBezTo>
                  <a:cubicBezTo>
                    <a:pt x="376" y="75"/>
                    <a:pt x="376" y="75"/>
                    <a:pt x="376" y="75"/>
                  </a:cubicBezTo>
                  <a:cubicBezTo>
                    <a:pt x="377" y="75"/>
                    <a:pt x="377" y="75"/>
                    <a:pt x="377" y="75"/>
                  </a:cubicBezTo>
                  <a:cubicBezTo>
                    <a:pt x="377" y="75"/>
                    <a:pt x="377" y="75"/>
                    <a:pt x="377" y="75"/>
                  </a:cubicBezTo>
                  <a:cubicBezTo>
                    <a:pt x="377" y="74"/>
                    <a:pt x="377" y="74"/>
                    <a:pt x="377" y="74"/>
                  </a:cubicBezTo>
                  <a:cubicBezTo>
                    <a:pt x="377" y="75"/>
                    <a:pt x="377" y="75"/>
                    <a:pt x="377" y="75"/>
                  </a:cubicBezTo>
                  <a:cubicBezTo>
                    <a:pt x="378" y="75"/>
                    <a:pt x="378" y="75"/>
                    <a:pt x="378" y="75"/>
                  </a:cubicBezTo>
                  <a:cubicBezTo>
                    <a:pt x="378" y="74"/>
                    <a:pt x="378" y="74"/>
                    <a:pt x="377" y="74"/>
                  </a:cubicBezTo>
                  <a:cubicBezTo>
                    <a:pt x="377" y="74"/>
                    <a:pt x="377" y="74"/>
                    <a:pt x="378" y="74"/>
                  </a:cubicBezTo>
                  <a:cubicBezTo>
                    <a:pt x="378" y="74"/>
                    <a:pt x="378" y="74"/>
                    <a:pt x="378" y="74"/>
                  </a:cubicBezTo>
                  <a:cubicBezTo>
                    <a:pt x="378" y="74"/>
                    <a:pt x="378" y="74"/>
                    <a:pt x="378" y="74"/>
                  </a:cubicBezTo>
                  <a:cubicBezTo>
                    <a:pt x="378" y="74"/>
                    <a:pt x="378" y="74"/>
                    <a:pt x="378" y="74"/>
                  </a:cubicBezTo>
                  <a:cubicBezTo>
                    <a:pt x="378" y="74"/>
                    <a:pt x="378" y="74"/>
                    <a:pt x="378" y="74"/>
                  </a:cubicBezTo>
                  <a:cubicBezTo>
                    <a:pt x="378" y="74"/>
                    <a:pt x="378" y="74"/>
                    <a:pt x="378" y="74"/>
                  </a:cubicBezTo>
                  <a:cubicBezTo>
                    <a:pt x="378" y="74"/>
                    <a:pt x="378" y="74"/>
                    <a:pt x="378" y="74"/>
                  </a:cubicBezTo>
                  <a:cubicBezTo>
                    <a:pt x="379" y="74"/>
                    <a:pt x="379" y="74"/>
                    <a:pt x="379" y="74"/>
                  </a:cubicBezTo>
                  <a:cubicBezTo>
                    <a:pt x="379" y="74"/>
                    <a:pt x="379" y="74"/>
                    <a:pt x="379" y="74"/>
                  </a:cubicBezTo>
                  <a:cubicBezTo>
                    <a:pt x="379" y="74"/>
                    <a:pt x="379" y="74"/>
                    <a:pt x="379" y="74"/>
                  </a:cubicBezTo>
                  <a:cubicBezTo>
                    <a:pt x="379" y="74"/>
                    <a:pt x="379" y="74"/>
                    <a:pt x="379" y="74"/>
                  </a:cubicBezTo>
                  <a:cubicBezTo>
                    <a:pt x="379" y="74"/>
                    <a:pt x="379" y="74"/>
                    <a:pt x="379" y="73"/>
                  </a:cubicBezTo>
                  <a:cubicBezTo>
                    <a:pt x="379" y="74"/>
                    <a:pt x="379" y="74"/>
                    <a:pt x="379" y="74"/>
                  </a:cubicBezTo>
                  <a:cubicBezTo>
                    <a:pt x="379" y="74"/>
                    <a:pt x="379" y="74"/>
                    <a:pt x="380" y="74"/>
                  </a:cubicBezTo>
                  <a:cubicBezTo>
                    <a:pt x="380" y="74"/>
                    <a:pt x="380" y="74"/>
                    <a:pt x="380" y="74"/>
                  </a:cubicBezTo>
                  <a:cubicBezTo>
                    <a:pt x="380" y="74"/>
                    <a:pt x="380" y="74"/>
                    <a:pt x="379" y="73"/>
                  </a:cubicBezTo>
                  <a:cubicBezTo>
                    <a:pt x="380" y="74"/>
                    <a:pt x="380" y="74"/>
                    <a:pt x="380" y="74"/>
                  </a:cubicBezTo>
                  <a:cubicBezTo>
                    <a:pt x="380" y="74"/>
                    <a:pt x="380" y="74"/>
                    <a:pt x="380" y="74"/>
                  </a:cubicBezTo>
                  <a:cubicBezTo>
                    <a:pt x="380" y="74"/>
                    <a:pt x="380" y="74"/>
                    <a:pt x="380" y="73"/>
                  </a:cubicBezTo>
                  <a:cubicBezTo>
                    <a:pt x="380" y="73"/>
                    <a:pt x="380" y="73"/>
                    <a:pt x="380" y="73"/>
                  </a:cubicBezTo>
                  <a:cubicBezTo>
                    <a:pt x="380" y="73"/>
                    <a:pt x="380" y="73"/>
                    <a:pt x="380" y="73"/>
                  </a:cubicBezTo>
                  <a:cubicBezTo>
                    <a:pt x="381" y="73"/>
                    <a:pt x="381" y="73"/>
                    <a:pt x="381" y="73"/>
                  </a:cubicBezTo>
                  <a:cubicBezTo>
                    <a:pt x="380" y="73"/>
                    <a:pt x="380" y="73"/>
                    <a:pt x="380" y="73"/>
                  </a:cubicBezTo>
                  <a:cubicBezTo>
                    <a:pt x="378" y="72"/>
                    <a:pt x="378" y="72"/>
                    <a:pt x="378" y="72"/>
                  </a:cubicBezTo>
                  <a:cubicBezTo>
                    <a:pt x="378" y="72"/>
                    <a:pt x="378" y="72"/>
                    <a:pt x="378" y="72"/>
                  </a:cubicBezTo>
                  <a:cubicBezTo>
                    <a:pt x="378" y="71"/>
                    <a:pt x="378" y="71"/>
                    <a:pt x="377" y="71"/>
                  </a:cubicBezTo>
                  <a:cubicBezTo>
                    <a:pt x="377" y="71"/>
                    <a:pt x="377" y="71"/>
                    <a:pt x="376" y="70"/>
                  </a:cubicBezTo>
                  <a:cubicBezTo>
                    <a:pt x="376" y="70"/>
                    <a:pt x="376" y="70"/>
                    <a:pt x="376" y="70"/>
                  </a:cubicBezTo>
                  <a:cubicBezTo>
                    <a:pt x="376" y="70"/>
                    <a:pt x="376" y="70"/>
                    <a:pt x="376" y="70"/>
                  </a:cubicBezTo>
                  <a:cubicBezTo>
                    <a:pt x="376" y="70"/>
                    <a:pt x="376" y="70"/>
                    <a:pt x="375" y="70"/>
                  </a:cubicBezTo>
                  <a:cubicBezTo>
                    <a:pt x="375" y="70"/>
                    <a:pt x="375" y="70"/>
                    <a:pt x="375" y="70"/>
                  </a:cubicBezTo>
                  <a:cubicBezTo>
                    <a:pt x="375" y="70"/>
                    <a:pt x="375" y="70"/>
                    <a:pt x="375" y="70"/>
                  </a:cubicBezTo>
                  <a:cubicBezTo>
                    <a:pt x="374" y="70"/>
                    <a:pt x="374" y="70"/>
                    <a:pt x="374" y="70"/>
                  </a:cubicBezTo>
                  <a:cubicBezTo>
                    <a:pt x="374" y="70"/>
                    <a:pt x="374" y="70"/>
                    <a:pt x="374" y="70"/>
                  </a:cubicBezTo>
                  <a:cubicBezTo>
                    <a:pt x="373" y="70"/>
                    <a:pt x="373" y="70"/>
                    <a:pt x="373" y="70"/>
                  </a:cubicBezTo>
                  <a:cubicBezTo>
                    <a:pt x="373" y="70"/>
                    <a:pt x="373" y="70"/>
                    <a:pt x="373" y="70"/>
                  </a:cubicBezTo>
                  <a:cubicBezTo>
                    <a:pt x="373" y="69"/>
                    <a:pt x="373" y="69"/>
                    <a:pt x="372" y="69"/>
                  </a:cubicBezTo>
                  <a:cubicBezTo>
                    <a:pt x="372" y="69"/>
                    <a:pt x="372" y="69"/>
                    <a:pt x="372" y="69"/>
                  </a:cubicBezTo>
                  <a:cubicBezTo>
                    <a:pt x="372" y="69"/>
                    <a:pt x="372" y="69"/>
                    <a:pt x="372" y="69"/>
                  </a:cubicBezTo>
                  <a:cubicBezTo>
                    <a:pt x="372" y="69"/>
                    <a:pt x="372" y="69"/>
                    <a:pt x="371" y="69"/>
                  </a:cubicBezTo>
                  <a:cubicBezTo>
                    <a:pt x="372" y="69"/>
                    <a:pt x="372" y="69"/>
                    <a:pt x="372" y="69"/>
                  </a:cubicBezTo>
                  <a:cubicBezTo>
                    <a:pt x="372" y="69"/>
                    <a:pt x="372" y="69"/>
                    <a:pt x="372" y="69"/>
                  </a:cubicBezTo>
                  <a:cubicBezTo>
                    <a:pt x="373" y="69"/>
                    <a:pt x="373" y="69"/>
                    <a:pt x="373" y="69"/>
                  </a:cubicBezTo>
                  <a:cubicBezTo>
                    <a:pt x="373" y="69"/>
                    <a:pt x="373" y="69"/>
                    <a:pt x="373" y="69"/>
                  </a:cubicBezTo>
                  <a:cubicBezTo>
                    <a:pt x="374" y="69"/>
                    <a:pt x="374" y="69"/>
                    <a:pt x="374" y="69"/>
                  </a:cubicBezTo>
                  <a:cubicBezTo>
                    <a:pt x="374" y="70"/>
                    <a:pt x="374" y="70"/>
                    <a:pt x="374" y="70"/>
                  </a:cubicBezTo>
                  <a:cubicBezTo>
                    <a:pt x="374" y="69"/>
                    <a:pt x="374" y="69"/>
                    <a:pt x="374" y="69"/>
                  </a:cubicBezTo>
                  <a:cubicBezTo>
                    <a:pt x="374" y="69"/>
                    <a:pt x="374" y="69"/>
                    <a:pt x="374" y="69"/>
                  </a:cubicBezTo>
                  <a:cubicBezTo>
                    <a:pt x="373" y="69"/>
                    <a:pt x="373" y="69"/>
                    <a:pt x="373" y="69"/>
                  </a:cubicBezTo>
                  <a:cubicBezTo>
                    <a:pt x="373" y="69"/>
                    <a:pt x="373" y="69"/>
                    <a:pt x="373" y="68"/>
                  </a:cubicBezTo>
                  <a:cubicBezTo>
                    <a:pt x="373" y="68"/>
                    <a:pt x="373" y="68"/>
                    <a:pt x="372" y="68"/>
                  </a:cubicBezTo>
                  <a:cubicBezTo>
                    <a:pt x="372" y="68"/>
                    <a:pt x="372" y="68"/>
                    <a:pt x="371" y="68"/>
                  </a:cubicBezTo>
                  <a:cubicBezTo>
                    <a:pt x="371" y="68"/>
                    <a:pt x="371" y="68"/>
                    <a:pt x="371" y="68"/>
                  </a:cubicBezTo>
                  <a:cubicBezTo>
                    <a:pt x="371" y="67"/>
                    <a:pt x="371" y="67"/>
                    <a:pt x="371" y="68"/>
                  </a:cubicBezTo>
                  <a:cubicBezTo>
                    <a:pt x="370" y="67"/>
                    <a:pt x="370" y="67"/>
                    <a:pt x="370" y="67"/>
                  </a:cubicBezTo>
                  <a:cubicBezTo>
                    <a:pt x="370" y="67"/>
                    <a:pt x="370" y="67"/>
                    <a:pt x="370" y="67"/>
                  </a:cubicBezTo>
                  <a:cubicBezTo>
                    <a:pt x="370" y="67"/>
                    <a:pt x="370" y="67"/>
                    <a:pt x="370" y="67"/>
                  </a:cubicBezTo>
                  <a:cubicBezTo>
                    <a:pt x="370" y="67"/>
                    <a:pt x="370" y="67"/>
                    <a:pt x="370" y="67"/>
                  </a:cubicBezTo>
                  <a:cubicBezTo>
                    <a:pt x="370" y="67"/>
                    <a:pt x="370" y="67"/>
                    <a:pt x="371" y="67"/>
                  </a:cubicBezTo>
                  <a:cubicBezTo>
                    <a:pt x="371" y="67"/>
                    <a:pt x="371" y="67"/>
                    <a:pt x="371" y="67"/>
                  </a:cubicBezTo>
                  <a:cubicBezTo>
                    <a:pt x="371" y="67"/>
                    <a:pt x="371" y="67"/>
                    <a:pt x="371" y="67"/>
                  </a:cubicBezTo>
                  <a:cubicBezTo>
                    <a:pt x="371" y="67"/>
                    <a:pt x="371" y="67"/>
                    <a:pt x="371" y="67"/>
                  </a:cubicBezTo>
                  <a:cubicBezTo>
                    <a:pt x="371" y="67"/>
                    <a:pt x="371" y="67"/>
                    <a:pt x="372" y="67"/>
                  </a:cubicBezTo>
                  <a:cubicBezTo>
                    <a:pt x="371" y="67"/>
                    <a:pt x="371" y="67"/>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2" y="66"/>
                    <a:pt x="372" y="66"/>
                    <a:pt x="372" y="66"/>
                  </a:cubicBezTo>
                  <a:cubicBezTo>
                    <a:pt x="372" y="66"/>
                    <a:pt x="372" y="66"/>
                    <a:pt x="372" y="67"/>
                  </a:cubicBezTo>
                  <a:cubicBezTo>
                    <a:pt x="372" y="67"/>
                    <a:pt x="372" y="67"/>
                    <a:pt x="373" y="67"/>
                  </a:cubicBezTo>
                  <a:cubicBezTo>
                    <a:pt x="373" y="67"/>
                    <a:pt x="373" y="67"/>
                    <a:pt x="373" y="67"/>
                  </a:cubicBezTo>
                  <a:cubicBezTo>
                    <a:pt x="374" y="67"/>
                    <a:pt x="374" y="67"/>
                    <a:pt x="374" y="67"/>
                  </a:cubicBezTo>
                  <a:cubicBezTo>
                    <a:pt x="374" y="67"/>
                    <a:pt x="374" y="67"/>
                    <a:pt x="375" y="67"/>
                  </a:cubicBezTo>
                  <a:cubicBezTo>
                    <a:pt x="374" y="67"/>
                    <a:pt x="374" y="67"/>
                    <a:pt x="374" y="66"/>
                  </a:cubicBezTo>
                  <a:cubicBezTo>
                    <a:pt x="373" y="65"/>
                    <a:pt x="373" y="65"/>
                    <a:pt x="372" y="65"/>
                  </a:cubicBezTo>
                  <a:cubicBezTo>
                    <a:pt x="372" y="65"/>
                    <a:pt x="372" y="65"/>
                    <a:pt x="372" y="65"/>
                  </a:cubicBezTo>
                  <a:cubicBezTo>
                    <a:pt x="372" y="65"/>
                    <a:pt x="372" y="65"/>
                    <a:pt x="371" y="64"/>
                  </a:cubicBezTo>
                  <a:cubicBezTo>
                    <a:pt x="371" y="64"/>
                    <a:pt x="371" y="64"/>
                    <a:pt x="371" y="64"/>
                  </a:cubicBezTo>
                  <a:cubicBezTo>
                    <a:pt x="371" y="64"/>
                    <a:pt x="371" y="64"/>
                    <a:pt x="371" y="64"/>
                  </a:cubicBezTo>
                  <a:cubicBezTo>
                    <a:pt x="371" y="64"/>
                    <a:pt x="371" y="64"/>
                    <a:pt x="370" y="64"/>
                  </a:cubicBezTo>
                  <a:cubicBezTo>
                    <a:pt x="370" y="64"/>
                    <a:pt x="370" y="64"/>
                    <a:pt x="370" y="64"/>
                  </a:cubicBezTo>
                  <a:cubicBezTo>
                    <a:pt x="370" y="64"/>
                    <a:pt x="370" y="64"/>
                    <a:pt x="370" y="64"/>
                  </a:cubicBezTo>
                  <a:cubicBezTo>
                    <a:pt x="370" y="64"/>
                    <a:pt x="370" y="64"/>
                    <a:pt x="371" y="64"/>
                  </a:cubicBezTo>
                  <a:cubicBezTo>
                    <a:pt x="371" y="64"/>
                    <a:pt x="371" y="64"/>
                    <a:pt x="371" y="64"/>
                  </a:cubicBezTo>
                  <a:cubicBezTo>
                    <a:pt x="371" y="64"/>
                    <a:pt x="371" y="64"/>
                    <a:pt x="370" y="63"/>
                  </a:cubicBezTo>
                  <a:cubicBezTo>
                    <a:pt x="370" y="63"/>
                    <a:pt x="370" y="63"/>
                    <a:pt x="370" y="63"/>
                  </a:cubicBezTo>
                  <a:cubicBezTo>
                    <a:pt x="370" y="63"/>
                    <a:pt x="370" y="63"/>
                    <a:pt x="370" y="63"/>
                  </a:cubicBezTo>
                  <a:cubicBezTo>
                    <a:pt x="370" y="63"/>
                    <a:pt x="370" y="63"/>
                    <a:pt x="370" y="62"/>
                  </a:cubicBezTo>
                  <a:cubicBezTo>
                    <a:pt x="370" y="62"/>
                    <a:pt x="370" y="62"/>
                    <a:pt x="370" y="62"/>
                  </a:cubicBezTo>
                  <a:cubicBezTo>
                    <a:pt x="370" y="63"/>
                    <a:pt x="370" y="63"/>
                    <a:pt x="370" y="63"/>
                  </a:cubicBezTo>
                  <a:cubicBezTo>
                    <a:pt x="371" y="64"/>
                    <a:pt x="371" y="64"/>
                    <a:pt x="372" y="65"/>
                  </a:cubicBezTo>
                  <a:cubicBezTo>
                    <a:pt x="372" y="65"/>
                    <a:pt x="372" y="65"/>
                    <a:pt x="372" y="65"/>
                  </a:cubicBezTo>
                  <a:cubicBezTo>
                    <a:pt x="373" y="65"/>
                    <a:pt x="373" y="65"/>
                    <a:pt x="373" y="65"/>
                  </a:cubicBezTo>
                  <a:cubicBezTo>
                    <a:pt x="373" y="65"/>
                    <a:pt x="373" y="65"/>
                    <a:pt x="373" y="65"/>
                  </a:cubicBezTo>
                  <a:cubicBezTo>
                    <a:pt x="374" y="66"/>
                    <a:pt x="374" y="66"/>
                    <a:pt x="375" y="67"/>
                  </a:cubicBezTo>
                  <a:cubicBezTo>
                    <a:pt x="375" y="67"/>
                    <a:pt x="375" y="67"/>
                    <a:pt x="375" y="67"/>
                  </a:cubicBezTo>
                  <a:cubicBezTo>
                    <a:pt x="375" y="67"/>
                    <a:pt x="375" y="67"/>
                    <a:pt x="375" y="67"/>
                  </a:cubicBezTo>
                  <a:cubicBezTo>
                    <a:pt x="375" y="67"/>
                    <a:pt x="375" y="67"/>
                    <a:pt x="375" y="67"/>
                  </a:cubicBezTo>
                  <a:cubicBezTo>
                    <a:pt x="376" y="68"/>
                    <a:pt x="376" y="68"/>
                    <a:pt x="376" y="68"/>
                  </a:cubicBezTo>
                  <a:cubicBezTo>
                    <a:pt x="376" y="68"/>
                    <a:pt x="376" y="68"/>
                    <a:pt x="376" y="69"/>
                  </a:cubicBezTo>
                  <a:cubicBezTo>
                    <a:pt x="377" y="69"/>
                    <a:pt x="377" y="69"/>
                    <a:pt x="377" y="69"/>
                  </a:cubicBezTo>
                  <a:cubicBezTo>
                    <a:pt x="377" y="70"/>
                    <a:pt x="377" y="70"/>
                    <a:pt x="377" y="70"/>
                  </a:cubicBezTo>
                  <a:cubicBezTo>
                    <a:pt x="377" y="70"/>
                    <a:pt x="377" y="70"/>
                    <a:pt x="378" y="70"/>
                  </a:cubicBezTo>
                  <a:cubicBezTo>
                    <a:pt x="378" y="71"/>
                    <a:pt x="378" y="71"/>
                    <a:pt x="379" y="72"/>
                  </a:cubicBezTo>
                  <a:cubicBezTo>
                    <a:pt x="379" y="72"/>
                    <a:pt x="379" y="72"/>
                    <a:pt x="379" y="72"/>
                  </a:cubicBezTo>
                  <a:cubicBezTo>
                    <a:pt x="379" y="72"/>
                    <a:pt x="379" y="72"/>
                    <a:pt x="380" y="72"/>
                  </a:cubicBezTo>
                  <a:cubicBezTo>
                    <a:pt x="379" y="71"/>
                    <a:pt x="379" y="71"/>
                    <a:pt x="379" y="71"/>
                  </a:cubicBezTo>
                  <a:cubicBezTo>
                    <a:pt x="379" y="71"/>
                    <a:pt x="379" y="71"/>
                    <a:pt x="379" y="70"/>
                  </a:cubicBezTo>
                  <a:cubicBezTo>
                    <a:pt x="379" y="70"/>
                    <a:pt x="379" y="70"/>
                    <a:pt x="379" y="70"/>
                  </a:cubicBezTo>
                  <a:cubicBezTo>
                    <a:pt x="379" y="71"/>
                    <a:pt x="379" y="71"/>
                    <a:pt x="379" y="71"/>
                  </a:cubicBezTo>
                  <a:cubicBezTo>
                    <a:pt x="380" y="71"/>
                    <a:pt x="380" y="71"/>
                    <a:pt x="380" y="71"/>
                  </a:cubicBezTo>
                  <a:cubicBezTo>
                    <a:pt x="380" y="72"/>
                    <a:pt x="380" y="72"/>
                    <a:pt x="380" y="72"/>
                  </a:cubicBezTo>
                  <a:cubicBezTo>
                    <a:pt x="380" y="72"/>
                    <a:pt x="380" y="72"/>
                    <a:pt x="380" y="72"/>
                  </a:cubicBezTo>
                  <a:cubicBezTo>
                    <a:pt x="380" y="72"/>
                    <a:pt x="380" y="72"/>
                    <a:pt x="381" y="72"/>
                  </a:cubicBezTo>
                  <a:cubicBezTo>
                    <a:pt x="381" y="73"/>
                    <a:pt x="381" y="73"/>
                    <a:pt x="381" y="73"/>
                  </a:cubicBezTo>
                  <a:cubicBezTo>
                    <a:pt x="381" y="72"/>
                    <a:pt x="381" y="72"/>
                    <a:pt x="381" y="72"/>
                  </a:cubicBezTo>
                  <a:cubicBezTo>
                    <a:pt x="380" y="72"/>
                    <a:pt x="380" y="72"/>
                    <a:pt x="380" y="71"/>
                  </a:cubicBezTo>
                  <a:cubicBezTo>
                    <a:pt x="380" y="71"/>
                    <a:pt x="380" y="71"/>
                    <a:pt x="380" y="71"/>
                  </a:cubicBezTo>
                  <a:cubicBezTo>
                    <a:pt x="380" y="70"/>
                    <a:pt x="380" y="70"/>
                    <a:pt x="380" y="70"/>
                  </a:cubicBezTo>
                  <a:cubicBezTo>
                    <a:pt x="380" y="70"/>
                    <a:pt x="380" y="70"/>
                    <a:pt x="380" y="70"/>
                  </a:cubicBezTo>
                  <a:cubicBezTo>
                    <a:pt x="379" y="70"/>
                    <a:pt x="379" y="70"/>
                    <a:pt x="379" y="70"/>
                  </a:cubicBezTo>
                  <a:cubicBezTo>
                    <a:pt x="380" y="70"/>
                    <a:pt x="380" y="70"/>
                    <a:pt x="380" y="70"/>
                  </a:cubicBezTo>
                  <a:cubicBezTo>
                    <a:pt x="380" y="70"/>
                    <a:pt x="380" y="70"/>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8" y="69"/>
                    <a:pt x="378" y="69"/>
                    <a:pt x="378" y="68"/>
                  </a:cubicBezTo>
                  <a:cubicBezTo>
                    <a:pt x="378" y="68"/>
                    <a:pt x="378" y="68"/>
                    <a:pt x="379" y="68"/>
                  </a:cubicBezTo>
                  <a:cubicBezTo>
                    <a:pt x="378" y="68"/>
                    <a:pt x="378" y="68"/>
                    <a:pt x="378" y="68"/>
                  </a:cubicBezTo>
                  <a:cubicBezTo>
                    <a:pt x="378" y="68"/>
                    <a:pt x="378" y="68"/>
                    <a:pt x="378" y="68"/>
                  </a:cubicBezTo>
                  <a:cubicBezTo>
                    <a:pt x="378" y="68"/>
                    <a:pt x="378" y="68"/>
                    <a:pt x="378" y="68"/>
                  </a:cubicBezTo>
                  <a:cubicBezTo>
                    <a:pt x="378" y="68"/>
                    <a:pt x="378" y="68"/>
                    <a:pt x="378" y="68"/>
                  </a:cubicBezTo>
                  <a:cubicBezTo>
                    <a:pt x="378" y="68"/>
                    <a:pt x="378" y="68"/>
                    <a:pt x="378" y="68"/>
                  </a:cubicBezTo>
                  <a:cubicBezTo>
                    <a:pt x="378" y="67"/>
                    <a:pt x="378" y="67"/>
                    <a:pt x="378" y="67"/>
                  </a:cubicBezTo>
                  <a:cubicBezTo>
                    <a:pt x="378" y="67"/>
                    <a:pt x="378" y="67"/>
                    <a:pt x="378" y="67"/>
                  </a:cubicBezTo>
                  <a:cubicBezTo>
                    <a:pt x="378" y="67"/>
                    <a:pt x="378" y="67"/>
                    <a:pt x="378" y="67"/>
                  </a:cubicBezTo>
                  <a:cubicBezTo>
                    <a:pt x="378" y="67"/>
                    <a:pt x="378" y="67"/>
                    <a:pt x="378" y="68"/>
                  </a:cubicBezTo>
                  <a:cubicBezTo>
                    <a:pt x="377" y="67"/>
                    <a:pt x="377" y="67"/>
                    <a:pt x="377" y="67"/>
                  </a:cubicBezTo>
                  <a:cubicBezTo>
                    <a:pt x="377" y="67"/>
                    <a:pt x="377" y="67"/>
                    <a:pt x="377" y="67"/>
                  </a:cubicBezTo>
                  <a:cubicBezTo>
                    <a:pt x="378" y="67"/>
                    <a:pt x="378" y="67"/>
                    <a:pt x="378" y="67"/>
                  </a:cubicBezTo>
                  <a:cubicBezTo>
                    <a:pt x="377" y="66"/>
                    <a:pt x="377" y="66"/>
                    <a:pt x="377" y="66"/>
                  </a:cubicBezTo>
                  <a:cubicBezTo>
                    <a:pt x="377" y="66"/>
                    <a:pt x="377" y="66"/>
                    <a:pt x="377" y="66"/>
                  </a:cubicBezTo>
                  <a:cubicBezTo>
                    <a:pt x="376" y="65"/>
                    <a:pt x="376" y="65"/>
                    <a:pt x="376" y="65"/>
                  </a:cubicBezTo>
                  <a:cubicBezTo>
                    <a:pt x="376" y="65"/>
                    <a:pt x="376" y="65"/>
                    <a:pt x="376" y="65"/>
                  </a:cubicBezTo>
                  <a:cubicBezTo>
                    <a:pt x="375" y="65"/>
                    <a:pt x="375" y="65"/>
                    <a:pt x="375" y="65"/>
                  </a:cubicBezTo>
                  <a:cubicBezTo>
                    <a:pt x="375" y="64"/>
                    <a:pt x="375" y="64"/>
                    <a:pt x="375" y="64"/>
                  </a:cubicBezTo>
                  <a:cubicBezTo>
                    <a:pt x="374" y="64"/>
                    <a:pt x="374" y="64"/>
                    <a:pt x="374" y="63"/>
                  </a:cubicBezTo>
                  <a:cubicBezTo>
                    <a:pt x="374" y="63"/>
                    <a:pt x="374" y="63"/>
                    <a:pt x="373" y="63"/>
                  </a:cubicBezTo>
                  <a:cubicBezTo>
                    <a:pt x="373" y="63"/>
                    <a:pt x="373" y="63"/>
                    <a:pt x="373" y="63"/>
                  </a:cubicBezTo>
                  <a:cubicBezTo>
                    <a:pt x="373" y="64"/>
                    <a:pt x="373" y="64"/>
                    <a:pt x="373" y="64"/>
                  </a:cubicBezTo>
                  <a:cubicBezTo>
                    <a:pt x="373" y="64"/>
                    <a:pt x="373" y="64"/>
                    <a:pt x="373" y="64"/>
                  </a:cubicBezTo>
                  <a:cubicBezTo>
                    <a:pt x="373" y="63"/>
                    <a:pt x="373" y="63"/>
                    <a:pt x="373" y="63"/>
                  </a:cubicBezTo>
                  <a:cubicBezTo>
                    <a:pt x="373" y="63"/>
                    <a:pt x="373" y="63"/>
                    <a:pt x="373" y="63"/>
                  </a:cubicBezTo>
                  <a:cubicBezTo>
                    <a:pt x="373" y="63"/>
                    <a:pt x="373" y="63"/>
                    <a:pt x="373" y="63"/>
                  </a:cubicBezTo>
                  <a:cubicBezTo>
                    <a:pt x="372" y="63"/>
                    <a:pt x="372" y="63"/>
                    <a:pt x="372" y="62"/>
                  </a:cubicBezTo>
                  <a:cubicBezTo>
                    <a:pt x="372" y="62"/>
                    <a:pt x="372" y="62"/>
                    <a:pt x="372" y="62"/>
                  </a:cubicBezTo>
                  <a:cubicBezTo>
                    <a:pt x="372" y="62"/>
                    <a:pt x="372" y="62"/>
                    <a:pt x="372" y="62"/>
                  </a:cubicBezTo>
                  <a:cubicBezTo>
                    <a:pt x="373" y="63"/>
                    <a:pt x="373" y="63"/>
                    <a:pt x="373" y="63"/>
                  </a:cubicBezTo>
                  <a:cubicBezTo>
                    <a:pt x="373" y="63"/>
                    <a:pt x="373" y="63"/>
                    <a:pt x="373" y="63"/>
                  </a:cubicBezTo>
                  <a:cubicBezTo>
                    <a:pt x="373" y="63"/>
                    <a:pt x="373" y="63"/>
                    <a:pt x="373" y="63"/>
                  </a:cubicBezTo>
                  <a:cubicBezTo>
                    <a:pt x="373" y="63"/>
                    <a:pt x="373" y="63"/>
                    <a:pt x="373" y="62"/>
                  </a:cubicBezTo>
                  <a:cubicBezTo>
                    <a:pt x="373" y="62"/>
                    <a:pt x="373" y="62"/>
                    <a:pt x="373" y="62"/>
                  </a:cubicBezTo>
                  <a:cubicBezTo>
                    <a:pt x="372" y="62"/>
                    <a:pt x="372" y="62"/>
                    <a:pt x="372" y="61"/>
                  </a:cubicBezTo>
                  <a:cubicBezTo>
                    <a:pt x="372" y="61"/>
                    <a:pt x="372" y="61"/>
                    <a:pt x="372" y="61"/>
                  </a:cubicBezTo>
                  <a:cubicBezTo>
                    <a:pt x="371" y="61"/>
                    <a:pt x="371" y="61"/>
                    <a:pt x="371" y="61"/>
                  </a:cubicBezTo>
                  <a:cubicBezTo>
                    <a:pt x="371" y="61"/>
                    <a:pt x="371" y="61"/>
                    <a:pt x="371" y="62"/>
                  </a:cubicBezTo>
                  <a:cubicBezTo>
                    <a:pt x="371" y="61"/>
                    <a:pt x="371" y="61"/>
                    <a:pt x="371" y="61"/>
                  </a:cubicBezTo>
                  <a:cubicBezTo>
                    <a:pt x="371" y="61"/>
                    <a:pt x="371" y="61"/>
                    <a:pt x="371" y="61"/>
                  </a:cubicBezTo>
                  <a:cubicBezTo>
                    <a:pt x="371" y="61"/>
                    <a:pt x="371" y="61"/>
                    <a:pt x="370" y="61"/>
                  </a:cubicBezTo>
                  <a:cubicBezTo>
                    <a:pt x="370" y="61"/>
                    <a:pt x="370" y="61"/>
                    <a:pt x="370" y="61"/>
                  </a:cubicBezTo>
                  <a:cubicBezTo>
                    <a:pt x="370" y="61"/>
                    <a:pt x="370" y="61"/>
                    <a:pt x="370" y="61"/>
                  </a:cubicBezTo>
                  <a:cubicBezTo>
                    <a:pt x="370" y="60"/>
                    <a:pt x="370" y="60"/>
                    <a:pt x="370" y="60"/>
                  </a:cubicBezTo>
                  <a:cubicBezTo>
                    <a:pt x="370" y="61"/>
                    <a:pt x="370" y="61"/>
                    <a:pt x="370" y="60"/>
                  </a:cubicBezTo>
                  <a:cubicBezTo>
                    <a:pt x="370" y="61"/>
                    <a:pt x="370" y="61"/>
                    <a:pt x="371" y="61"/>
                  </a:cubicBezTo>
                  <a:cubicBezTo>
                    <a:pt x="370" y="60"/>
                    <a:pt x="370" y="60"/>
                    <a:pt x="370" y="60"/>
                  </a:cubicBezTo>
                  <a:cubicBezTo>
                    <a:pt x="370" y="60"/>
                    <a:pt x="370" y="60"/>
                    <a:pt x="370" y="60"/>
                  </a:cubicBezTo>
                  <a:cubicBezTo>
                    <a:pt x="370" y="60"/>
                    <a:pt x="370" y="60"/>
                    <a:pt x="370" y="60"/>
                  </a:cubicBezTo>
                  <a:cubicBezTo>
                    <a:pt x="370" y="60"/>
                    <a:pt x="370" y="60"/>
                    <a:pt x="370" y="60"/>
                  </a:cubicBezTo>
                  <a:cubicBezTo>
                    <a:pt x="370" y="60"/>
                    <a:pt x="370" y="60"/>
                    <a:pt x="370" y="60"/>
                  </a:cubicBezTo>
                  <a:cubicBezTo>
                    <a:pt x="370" y="60"/>
                    <a:pt x="370" y="60"/>
                    <a:pt x="370" y="60"/>
                  </a:cubicBezTo>
                  <a:cubicBezTo>
                    <a:pt x="371" y="60"/>
                    <a:pt x="371" y="60"/>
                    <a:pt x="371" y="61"/>
                  </a:cubicBezTo>
                  <a:cubicBezTo>
                    <a:pt x="371" y="61"/>
                    <a:pt x="371" y="61"/>
                    <a:pt x="371" y="61"/>
                  </a:cubicBezTo>
                  <a:cubicBezTo>
                    <a:pt x="371" y="61"/>
                    <a:pt x="371" y="61"/>
                    <a:pt x="372" y="61"/>
                  </a:cubicBezTo>
                  <a:cubicBezTo>
                    <a:pt x="372" y="61"/>
                    <a:pt x="372" y="61"/>
                    <a:pt x="372" y="61"/>
                  </a:cubicBezTo>
                  <a:cubicBezTo>
                    <a:pt x="372" y="61"/>
                    <a:pt x="372" y="61"/>
                    <a:pt x="372" y="61"/>
                  </a:cubicBezTo>
                  <a:cubicBezTo>
                    <a:pt x="372" y="61"/>
                    <a:pt x="372" y="61"/>
                    <a:pt x="372" y="61"/>
                  </a:cubicBezTo>
                  <a:cubicBezTo>
                    <a:pt x="372" y="61"/>
                    <a:pt x="372" y="61"/>
                    <a:pt x="372" y="61"/>
                  </a:cubicBezTo>
                  <a:cubicBezTo>
                    <a:pt x="372" y="61"/>
                    <a:pt x="372" y="61"/>
                    <a:pt x="372" y="60"/>
                  </a:cubicBezTo>
                  <a:cubicBezTo>
                    <a:pt x="371" y="60"/>
                    <a:pt x="371" y="60"/>
                    <a:pt x="371" y="60"/>
                  </a:cubicBezTo>
                  <a:cubicBezTo>
                    <a:pt x="370" y="60"/>
                    <a:pt x="370" y="60"/>
                    <a:pt x="370" y="60"/>
                  </a:cubicBezTo>
                  <a:cubicBezTo>
                    <a:pt x="370" y="59"/>
                    <a:pt x="370" y="59"/>
                    <a:pt x="370" y="59"/>
                  </a:cubicBezTo>
                  <a:cubicBezTo>
                    <a:pt x="370" y="59"/>
                    <a:pt x="370" y="59"/>
                    <a:pt x="370" y="59"/>
                  </a:cubicBezTo>
                  <a:cubicBezTo>
                    <a:pt x="369" y="59"/>
                    <a:pt x="369" y="59"/>
                    <a:pt x="369" y="59"/>
                  </a:cubicBezTo>
                  <a:cubicBezTo>
                    <a:pt x="369" y="59"/>
                    <a:pt x="369" y="59"/>
                    <a:pt x="369" y="59"/>
                  </a:cubicBezTo>
                  <a:cubicBezTo>
                    <a:pt x="369" y="59"/>
                    <a:pt x="369" y="59"/>
                    <a:pt x="369" y="59"/>
                  </a:cubicBezTo>
                  <a:cubicBezTo>
                    <a:pt x="369" y="59"/>
                    <a:pt x="369" y="59"/>
                    <a:pt x="369" y="59"/>
                  </a:cubicBezTo>
                  <a:cubicBezTo>
                    <a:pt x="369" y="59"/>
                    <a:pt x="369" y="59"/>
                    <a:pt x="370" y="59"/>
                  </a:cubicBezTo>
                  <a:cubicBezTo>
                    <a:pt x="370" y="59"/>
                    <a:pt x="370" y="59"/>
                    <a:pt x="370" y="59"/>
                  </a:cubicBezTo>
                  <a:cubicBezTo>
                    <a:pt x="370" y="59"/>
                    <a:pt x="370" y="59"/>
                    <a:pt x="370" y="59"/>
                  </a:cubicBezTo>
                  <a:cubicBezTo>
                    <a:pt x="369" y="58"/>
                    <a:pt x="369" y="58"/>
                    <a:pt x="368" y="58"/>
                  </a:cubicBezTo>
                  <a:cubicBezTo>
                    <a:pt x="368" y="58"/>
                    <a:pt x="368" y="58"/>
                    <a:pt x="368" y="58"/>
                  </a:cubicBezTo>
                  <a:cubicBezTo>
                    <a:pt x="368" y="58"/>
                    <a:pt x="368" y="58"/>
                    <a:pt x="368" y="57"/>
                  </a:cubicBezTo>
                  <a:cubicBezTo>
                    <a:pt x="369" y="58"/>
                    <a:pt x="369" y="58"/>
                    <a:pt x="369" y="58"/>
                  </a:cubicBezTo>
                  <a:cubicBezTo>
                    <a:pt x="369" y="58"/>
                    <a:pt x="369" y="58"/>
                    <a:pt x="369" y="58"/>
                  </a:cubicBezTo>
                  <a:cubicBezTo>
                    <a:pt x="370" y="59"/>
                    <a:pt x="370" y="59"/>
                    <a:pt x="370" y="59"/>
                  </a:cubicBezTo>
                  <a:cubicBezTo>
                    <a:pt x="370" y="59"/>
                    <a:pt x="370" y="59"/>
                    <a:pt x="370" y="59"/>
                  </a:cubicBezTo>
                  <a:cubicBezTo>
                    <a:pt x="370" y="59"/>
                    <a:pt x="370" y="59"/>
                    <a:pt x="370" y="59"/>
                  </a:cubicBezTo>
                  <a:cubicBezTo>
                    <a:pt x="371" y="60"/>
                    <a:pt x="371" y="60"/>
                    <a:pt x="371" y="60"/>
                  </a:cubicBezTo>
                  <a:cubicBezTo>
                    <a:pt x="371" y="60"/>
                    <a:pt x="371" y="60"/>
                    <a:pt x="371" y="60"/>
                  </a:cubicBezTo>
                  <a:cubicBezTo>
                    <a:pt x="371" y="59"/>
                    <a:pt x="371" y="59"/>
                    <a:pt x="372" y="60"/>
                  </a:cubicBezTo>
                  <a:cubicBezTo>
                    <a:pt x="372" y="60"/>
                    <a:pt x="372" y="60"/>
                    <a:pt x="372" y="60"/>
                  </a:cubicBezTo>
                  <a:cubicBezTo>
                    <a:pt x="372" y="59"/>
                    <a:pt x="372" y="59"/>
                    <a:pt x="371" y="59"/>
                  </a:cubicBezTo>
                  <a:cubicBezTo>
                    <a:pt x="371" y="59"/>
                    <a:pt x="371" y="59"/>
                    <a:pt x="371" y="59"/>
                  </a:cubicBezTo>
                  <a:cubicBezTo>
                    <a:pt x="371" y="59"/>
                    <a:pt x="371" y="59"/>
                    <a:pt x="371" y="59"/>
                  </a:cubicBezTo>
                  <a:cubicBezTo>
                    <a:pt x="370" y="58"/>
                    <a:pt x="370" y="58"/>
                    <a:pt x="370" y="58"/>
                  </a:cubicBezTo>
                  <a:cubicBezTo>
                    <a:pt x="370" y="58"/>
                    <a:pt x="370" y="58"/>
                    <a:pt x="370" y="58"/>
                  </a:cubicBezTo>
                  <a:cubicBezTo>
                    <a:pt x="370" y="58"/>
                    <a:pt x="370" y="58"/>
                    <a:pt x="370" y="58"/>
                  </a:cubicBezTo>
                  <a:cubicBezTo>
                    <a:pt x="370" y="58"/>
                    <a:pt x="370" y="58"/>
                    <a:pt x="371" y="58"/>
                  </a:cubicBezTo>
                  <a:cubicBezTo>
                    <a:pt x="371" y="59"/>
                    <a:pt x="371" y="59"/>
                    <a:pt x="371" y="59"/>
                  </a:cubicBezTo>
                  <a:cubicBezTo>
                    <a:pt x="372" y="60"/>
                    <a:pt x="372" y="60"/>
                    <a:pt x="372" y="60"/>
                  </a:cubicBezTo>
                  <a:cubicBezTo>
                    <a:pt x="372" y="59"/>
                    <a:pt x="372" y="59"/>
                    <a:pt x="372" y="59"/>
                  </a:cubicBezTo>
                  <a:cubicBezTo>
                    <a:pt x="372" y="59"/>
                    <a:pt x="372" y="59"/>
                    <a:pt x="372" y="59"/>
                  </a:cubicBezTo>
                  <a:cubicBezTo>
                    <a:pt x="372" y="59"/>
                    <a:pt x="372" y="59"/>
                    <a:pt x="372" y="59"/>
                  </a:cubicBezTo>
                  <a:cubicBezTo>
                    <a:pt x="373" y="60"/>
                    <a:pt x="373" y="60"/>
                    <a:pt x="373" y="60"/>
                  </a:cubicBezTo>
                  <a:cubicBezTo>
                    <a:pt x="374" y="60"/>
                    <a:pt x="374" y="60"/>
                    <a:pt x="374" y="61"/>
                  </a:cubicBezTo>
                  <a:cubicBezTo>
                    <a:pt x="374" y="61"/>
                    <a:pt x="374" y="61"/>
                    <a:pt x="375" y="61"/>
                  </a:cubicBezTo>
                  <a:cubicBezTo>
                    <a:pt x="375" y="61"/>
                    <a:pt x="375" y="61"/>
                    <a:pt x="375" y="61"/>
                  </a:cubicBezTo>
                  <a:cubicBezTo>
                    <a:pt x="374" y="61"/>
                    <a:pt x="374" y="61"/>
                    <a:pt x="374" y="61"/>
                  </a:cubicBezTo>
                  <a:cubicBezTo>
                    <a:pt x="374" y="61"/>
                    <a:pt x="374" y="61"/>
                    <a:pt x="374" y="61"/>
                  </a:cubicBezTo>
                  <a:cubicBezTo>
                    <a:pt x="373" y="60"/>
                    <a:pt x="373" y="60"/>
                    <a:pt x="373" y="60"/>
                  </a:cubicBezTo>
                  <a:cubicBezTo>
                    <a:pt x="373" y="60"/>
                    <a:pt x="373" y="60"/>
                    <a:pt x="372" y="60"/>
                  </a:cubicBezTo>
                  <a:cubicBezTo>
                    <a:pt x="373" y="60"/>
                    <a:pt x="373" y="60"/>
                    <a:pt x="373" y="60"/>
                  </a:cubicBezTo>
                  <a:cubicBezTo>
                    <a:pt x="373" y="61"/>
                    <a:pt x="373" y="61"/>
                    <a:pt x="374" y="61"/>
                  </a:cubicBezTo>
                  <a:cubicBezTo>
                    <a:pt x="375" y="62"/>
                    <a:pt x="375" y="62"/>
                    <a:pt x="375" y="62"/>
                  </a:cubicBezTo>
                  <a:cubicBezTo>
                    <a:pt x="376" y="62"/>
                    <a:pt x="376" y="62"/>
                    <a:pt x="376" y="63"/>
                  </a:cubicBezTo>
                  <a:cubicBezTo>
                    <a:pt x="376" y="62"/>
                    <a:pt x="376" y="62"/>
                    <a:pt x="376" y="62"/>
                  </a:cubicBezTo>
                  <a:cubicBezTo>
                    <a:pt x="376" y="63"/>
                    <a:pt x="376" y="63"/>
                    <a:pt x="376" y="63"/>
                  </a:cubicBezTo>
                  <a:cubicBezTo>
                    <a:pt x="376" y="63"/>
                    <a:pt x="376" y="63"/>
                    <a:pt x="376" y="62"/>
                  </a:cubicBezTo>
                  <a:cubicBezTo>
                    <a:pt x="376" y="62"/>
                    <a:pt x="376" y="62"/>
                    <a:pt x="376" y="62"/>
                  </a:cubicBezTo>
                  <a:cubicBezTo>
                    <a:pt x="377" y="63"/>
                    <a:pt x="377" y="63"/>
                    <a:pt x="377" y="63"/>
                  </a:cubicBezTo>
                  <a:cubicBezTo>
                    <a:pt x="377" y="63"/>
                    <a:pt x="377" y="63"/>
                    <a:pt x="377" y="63"/>
                  </a:cubicBezTo>
                  <a:cubicBezTo>
                    <a:pt x="377" y="62"/>
                    <a:pt x="377" y="62"/>
                    <a:pt x="377" y="62"/>
                  </a:cubicBezTo>
                  <a:cubicBezTo>
                    <a:pt x="377" y="62"/>
                    <a:pt x="377" y="62"/>
                    <a:pt x="377" y="62"/>
                  </a:cubicBezTo>
                  <a:cubicBezTo>
                    <a:pt x="377" y="62"/>
                    <a:pt x="377" y="62"/>
                    <a:pt x="377" y="62"/>
                  </a:cubicBezTo>
                  <a:cubicBezTo>
                    <a:pt x="377" y="62"/>
                    <a:pt x="377" y="62"/>
                    <a:pt x="376" y="62"/>
                  </a:cubicBezTo>
                  <a:cubicBezTo>
                    <a:pt x="376" y="62"/>
                    <a:pt x="376" y="62"/>
                    <a:pt x="376" y="62"/>
                  </a:cubicBezTo>
                  <a:cubicBezTo>
                    <a:pt x="376" y="62"/>
                    <a:pt x="376" y="62"/>
                    <a:pt x="376" y="61"/>
                  </a:cubicBezTo>
                  <a:cubicBezTo>
                    <a:pt x="376" y="61"/>
                    <a:pt x="376" y="61"/>
                    <a:pt x="376" y="61"/>
                  </a:cubicBezTo>
                  <a:cubicBezTo>
                    <a:pt x="375" y="60"/>
                    <a:pt x="375" y="60"/>
                    <a:pt x="375" y="60"/>
                  </a:cubicBezTo>
                  <a:cubicBezTo>
                    <a:pt x="375" y="60"/>
                    <a:pt x="375" y="60"/>
                    <a:pt x="375" y="60"/>
                  </a:cubicBezTo>
                  <a:cubicBezTo>
                    <a:pt x="375" y="61"/>
                    <a:pt x="375" y="61"/>
                    <a:pt x="375" y="61"/>
                  </a:cubicBezTo>
                  <a:cubicBezTo>
                    <a:pt x="375" y="61"/>
                    <a:pt x="375" y="61"/>
                    <a:pt x="375" y="61"/>
                  </a:cubicBezTo>
                  <a:cubicBezTo>
                    <a:pt x="375" y="60"/>
                    <a:pt x="375" y="60"/>
                    <a:pt x="374" y="60"/>
                  </a:cubicBezTo>
                  <a:cubicBezTo>
                    <a:pt x="374" y="60"/>
                    <a:pt x="374" y="60"/>
                    <a:pt x="374" y="60"/>
                  </a:cubicBezTo>
                  <a:cubicBezTo>
                    <a:pt x="374" y="60"/>
                    <a:pt x="374" y="60"/>
                    <a:pt x="374" y="60"/>
                  </a:cubicBezTo>
                  <a:cubicBezTo>
                    <a:pt x="374" y="59"/>
                    <a:pt x="374" y="59"/>
                    <a:pt x="374" y="59"/>
                  </a:cubicBezTo>
                  <a:cubicBezTo>
                    <a:pt x="374" y="59"/>
                    <a:pt x="374" y="59"/>
                    <a:pt x="373" y="59"/>
                  </a:cubicBezTo>
                  <a:cubicBezTo>
                    <a:pt x="373" y="59"/>
                    <a:pt x="373" y="59"/>
                    <a:pt x="374" y="59"/>
                  </a:cubicBezTo>
                  <a:cubicBezTo>
                    <a:pt x="374" y="59"/>
                    <a:pt x="374" y="59"/>
                    <a:pt x="374" y="59"/>
                  </a:cubicBezTo>
                  <a:cubicBezTo>
                    <a:pt x="374" y="59"/>
                    <a:pt x="374" y="59"/>
                    <a:pt x="374" y="59"/>
                  </a:cubicBezTo>
                  <a:cubicBezTo>
                    <a:pt x="374" y="59"/>
                    <a:pt x="374" y="59"/>
                    <a:pt x="373" y="58"/>
                  </a:cubicBezTo>
                  <a:cubicBezTo>
                    <a:pt x="374" y="59"/>
                    <a:pt x="374" y="59"/>
                    <a:pt x="374" y="59"/>
                  </a:cubicBezTo>
                  <a:cubicBezTo>
                    <a:pt x="374" y="59"/>
                    <a:pt x="374" y="59"/>
                    <a:pt x="374" y="59"/>
                  </a:cubicBezTo>
                  <a:cubicBezTo>
                    <a:pt x="374" y="59"/>
                    <a:pt x="374" y="59"/>
                    <a:pt x="374" y="59"/>
                  </a:cubicBezTo>
                  <a:cubicBezTo>
                    <a:pt x="374" y="59"/>
                    <a:pt x="374" y="59"/>
                    <a:pt x="375" y="59"/>
                  </a:cubicBezTo>
                  <a:cubicBezTo>
                    <a:pt x="375" y="60"/>
                    <a:pt x="375" y="60"/>
                    <a:pt x="376" y="60"/>
                  </a:cubicBezTo>
                  <a:cubicBezTo>
                    <a:pt x="376" y="61"/>
                    <a:pt x="376" y="61"/>
                    <a:pt x="376" y="61"/>
                  </a:cubicBezTo>
                  <a:cubicBezTo>
                    <a:pt x="376" y="61"/>
                    <a:pt x="376" y="61"/>
                    <a:pt x="377" y="62"/>
                  </a:cubicBezTo>
                  <a:cubicBezTo>
                    <a:pt x="377" y="62"/>
                    <a:pt x="377" y="62"/>
                    <a:pt x="377" y="62"/>
                  </a:cubicBezTo>
                  <a:cubicBezTo>
                    <a:pt x="377" y="61"/>
                    <a:pt x="377" y="61"/>
                    <a:pt x="377" y="61"/>
                  </a:cubicBezTo>
                  <a:cubicBezTo>
                    <a:pt x="377" y="61"/>
                    <a:pt x="377" y="61"/>
                    <a:pt x="377" y="61"/>
                  </a:cubicBezTo>
                  <a:cubicBezTo>
                    <a:pt x="377" y="61"/>
                    <a:pt x="377" y="61"/>
                    <a:pt x="376" y="60"/>
                  </a:cubicBezTo>
                  <a:cubicBezTo>
                    <a:pt x="376" y="60"/>
                    <a:pt x="376" y="60"/>
                    <a:pt x="376" y="60"/>
                  </a:cubicBezTo>
                  <a:cubicBezTo>
                    <a:pt x="376" y="60"/>
                    <a:pt x="376" y="60"/>
                    <a:pt x="376" y="60"/>
                  </a:cubicBezTo>
                  <a:cubicBezTo>
                    <a:pt x="376" y="60"/>
                    <a:pt x="376" y="60"/>
                    <a:pt x="375" y="59"/>
                  </a:cubicBezTo>
                  <a:cubicBezTo>
                    <a:pt x="375" y="59"/>
                    <a:pt x="375" y="59"/>
                    <a:pt x="374" y="59"/>
                  </a:cubicBezTo>
                  <a:cubicBezTo>
                    <a:pt x="375" y="59"/>
                    <a:pt x="375" y="59"/>
                    <a:pt x="375" y="59"/>
                  </a:cubicBezTo>
                  <a:cubicBezTo>
                    <a:pt x="374" y="58"/>
                    <a:pt x="374" y="58"/>
                    <a:pt x="374" y="58"/>
                  </a:cubicBezTo>
                  <a:cubicBezTo>
                    <a:pt x="374" y="58"/>
                    <a:pt x="374" y="58"/>
                    <a:pt x="374" y="58"/>
                  </a:cubicBezTo>
                  <a:cubicBezTo>
                    <a:pt x="374" y="58"/>
                    <a:pt x="374" y="58"/>
                    <a:pt x="373" y="58"/>
                  </a:cubicBezTo>
                  <a:cubicBezTo>
                    <a:pt x="373" y="58"/>
                    <a:pt x="373" y="58"/>
                    <a:pt x="373" y="57"/>
                  </a:cubicBezTo>
                  <a:cubicBezTo>
                    <a:pt x="372" y="57"/>
                    <a:pt x="372" y="57"/>
                    <a:pt x="372" y="57"/>
                  </a:cubicBezTo>
                  <a:cubicBezTo>
                    <a:pt x="372" y="57"/>
                    <a:pt x="372" y="57"/>
                    <a:pt x="372" y="57"/>
                  </a:cubicBezTo>
                  <a:cubicBezTo>
                    <a:pt x="372" y="57"/>
                    <a:pt x="372" y="57"/>
                    <a:pt x="373" y="57"/>
                  </a:cubicBezTo>
                  <a:cubicBezTo>
                    <a:pt x="373" y="57"/>
                    <a:pt x="373" y="57"/>
                    <a:pt x="373" y="58"/>
                  </a:cubicBezTo>
                  <a:cubicBezTo>
                    <a:pt x="373" y="58"/>
                    <a:pt x="373" y="58"/>
                    <a:pt x="373" y="58"/>
                  </a:cubicBezTo>
                  <a:cubicBezTo>
                    <a:pt x="374" y="58"/>
                    <a:pt x="374" y="58"/>
                    <a:pt x="374" y="58"/>
                  </a:cubicBezTo>
                  <a:cubicBezTo>
                    <a:pt x="374" y="58"/>
                    <a:pt x="374" y="58"/>
                    <a:pt x="374" y="58"/>
                  </a:cubicBezTo>
                  <a:cubicBezTo>
                    <a:pt x="373" y="57"/>
                    <a:pt x="373" y="57"/>
                    <a:pt x="372" y="56"/>
                  </a:cubicBezTo>
                  <a:cubicBezTo>
                    <a:pt x="372" y="56"/>
                    <a:pt x="372" y="56"/>
                    <a:pt x="371" y="56"/>
                  </a:cubicBezTo>
                  <a:cubicBezTo>
                    <a:pt x="371" y="55"/>
                    <a:pt x="371" y="55"/>
                    <a:pt x="371" y="55"/>
                  </a:cubicBezTo>
                  <a:cubicBezTo>
                    <a:pt x="371" y="55"/>
                    <a:pt x="371" y="55"/>
                    <a:pt x="371" y="56"/>
                  </a:cubicBezTo>
                  <a:cubicBezTo>
                    <a:pt x="372" y="56"/>
                    <a:pt x="372" y="56"/>
                    <a:pt x="372" y="56"/>
                  </a:cubicBezTo>
                  <a:cubicBezTo>
                    <a:pt x="372" y="56"/>
                    <a:pt x="372" y="56"/>
                    <a:pt x="372" y="56"/>
                  </a:cubicBezTo>
                  <a:cubicBezTo>
                    <a:pt x="372" y="56"/>
                    <a:pt x="372" y="56"/>
                    <a:pt x="371" y="55"/>
                  </a:cubicBezTo>
                  <a:cubicBezTo>
                    <a:pt x="371" y="55"/>
                    <a:pt x="371" y="55"/>
                    <a:pt x="371" y="55"/>
                  </a:cubicBezTo>
                  <a:cubicBezTo>
                    <a:pt x="372" y="56"/>
                    <a:pt x="372" y="56"/>
                    <a:pt x="372" y="56"/>
                  </a:cubicBezTo>
                  <a:cubicBezTo>
                    <a:pt x="372" y="56"/>
                    <a:pt x="372" y="56"/>
                    <a:pt x="372" y="56"/>
                  </a:cubicBezTo>
                  <a:cubicBezTo>
                    <a:pt x="373" y="57"/>
                    <a:pt x="373" y="57"/>
                    <a:pt x="374" y="58"/>
                  </a:cubicBezTo>
                  <a:cubicBezTo>
                    <a:pt x="374" y="58"/>
                    <a:pt x="374" y="58"/>
                    <a:pt x="374" y="58"/>
                  </a:cubicBezTo>
                  <a:cubicBezTo>
                    <a:pt x="374" y="58"/>
                    <a:pt x="374" y="58"/>
                    <a:pt x="374" y="58"/>
                  </a:cubicBezTo>
                  <a:cubicBezTo>
                    <a:pt x="374" y="58"/>
                    <a:pt x="374" y="58"/>
                    <a:pt x="375" y="58"/>
                  </a:cubicBezTo>
                  <a:cubicBezTo>
                    <a:pt x="375" y="59"/>
                    <a:pt x="375" y="59"/>
                    <a:pt x="375" y="59"/>
                  </a:cubicBezTo>
                  <a:cubicBezTo>
                    <a:pt x="375" y="59"/>
                    <a:pt x="375" y="59"/>
                    <a:pt x="375" y="59"/>
                  </a:cubicBezTo>
                  <a:cubicBezTo>
                    <a:pt x="375" y="58"/>
                    <a:pt x="375" y="58"/>
                    <a:pt x="374" y="58"/>
                  </a:cubicBezTo>
                  <a:cubicBezTo>
                    <a:pt x="374" y="58"/>
                    <a:pt x="374" y="58"/>
                    <a:pt x="374" y="57"/>
                  </a:cubicBezTo>
                  <a:cubicBezTo>
                    <a:pt x="374" y="57"/>
                    <a:pt x="374" y="57"/>
                    <a:pt x="374" y="57"/>
                  </a:cubicBezTo>
                  <a:cubicBezTo>
                    <a:pt x="374" y="57"/>
                    <a:pt x="374" y="57"/>
                    <a:pt x="374" y="58"/>
                  </a:cubicBezTo>
                  <a:cubicBezTo>
                    <a:pt x="374" y="58"/>
                    <a:pt x="374" y="58"/>
                    <a:pt x="374" y="58"/>
                  </a:cubicBezTo>
                  <a:cubicBezTo>
                    <a:pt x="374" y="57"/>
                    <a:pt x="374" y="57"/>
                    <a:pt x="373" y="57"/>
                  </a:cubicBezTo>
                  <a:cubicBezTo>
                    <a:pt x="373" y="56"/>
                    <a:pt x="373" y="56"/>
                    <a:pt x="373" y="56"/>
                  </a:cubicBezTo>
                  <a:cubicBezTo>
                    <a:pt x="372" y="56"/>
                    <a:pt x="372" y="56"/>
                    <a:pt x="372" y="55"/>
                  </a:cubicBezTo>
                  <a:cubicBezTo>
                    <a:pt x="372" y="55"/>
                    <a:pt x="372" y="55"/>
                    <a:pt x="372" y="55"/>
                  </a:cubicBezTo>
                  <a:cubicBezTo>
                    <a:pt x="371" y="55"/>
                    <a:pt x="371" y="55"/>
                    <a:pt x="371" y="55"/>
                  </a:cubicBezTo>
                  <a:cubicBezTo>
                    <a:pt x="371" y="55"/>
                    <a:pt x="371" y="55"/>
                    <a:pt x="371" y="55"/>
                  </a:cubicBezTo>
                  <a:cubicBezTo>
                    <a:pt x="371" y="55"/>
                    <a:pt x="371" y="55"/>
                    <a:pt x="371" y="55"/>
                  </a:cubicBezTo>
                  <a:cubicBezTo>
                    <a:pt x="372" y="55"/>
                    <a:pt x="372" y="55"/>
                    <a:pt x="372" y="55"/>
                  </a:cubicBezTo>
                  <a:cubicBezTo>
                    <a:pt x="372" y="55"/>
                    <a:pt x="372" y="55"/>
                    <a:pt x="372" y="56"/>
                  </a:cubicBezTo>
                  <a:cubicBezTo>
                    <a:pt x="372" y="56"/>
                    <a:pt x="372" y="56"/>
                    <a:pt x="373" y="56"/>
                  </a:cubicBezTo>
                  <a:cubicBezTo>
                    <a:pt x="373" y="56"/>
                    <a:pt x="373" y="56"/>
                    <a:pt x="373" y="56"/>
                  </a:cubicBezTo>
                  <a:cubicBezTo>
                    <a:pt x="373" y="56"/>
                    <a:pt x="373" y="56"/>
                    <a:pt x="373" y="56"/>
                  </a:cubicBezTo>
                  <a:cubicBezTo>
                    <a:pt x="372" y="56"/>
                    <a:pt x="372" y="56"/>
                    <a:pt x="372" y="55"/>
                  </a:cubicBezTo>
                  <a:cubicBezTo>
                    <a:pt x="372" y="55"/>
                    <a:pt x="372" y="55"/>
                    <a:pt x="372" y="56"/>
                  </a:cubicBezTo>
                  <a:cubicBezTo>
                    <a:pt x="372" y="55"/>
                    <a:pt x="372" y="55"/>
                    <a:pt x="372" y="55"/>
                  </a:cubicBezTo>
                  <a:cubicBezTo>
                    <a:pt x="371" y="55"/>
                    <a:pt x="371" y="55"/>
                    <a:pt x="371" y="55"/>
                  </a:cubicBezTo>
                  <a:cubicBezTo>
                    <a:pt x="371" y="55"/>
                    <a:pt x="371" y="55"/>
                    <a:pt x="371" y="54"/>
                  </a:cubicBezTo>
                  <a:cubicBezTo>
                    <a:pt x="370" y="54"/>
                    <a:pt x="370" y="54"/>
                    <a:pt x="370" y="54"/>
                  </a:cubicBezTo>
                  <a:cubicBezTo>
                    <a:pt x="370" y="54"/>
                    <a:pt x="370" y="54"/>
                    <a:pt x="370" y="53"/>
                  </a:cubicBezTo>
                  <a:cubicBezTo>
                    <a:pt x="369" y="53"/>
                    <a:pt x="369" y="53"/>
                    <a:pt x="369" y="53"/>
                  </a:cubicBezTo>
                  <a:cubicBezTo>
                    <a:pt x="370" y="53"/>
                    <a:pt x="370" y="53"/>
                    <a:pt x="370" y="54"/>
                  </a:cubicBezTo>
                  <a:cubicBezTo>
                    <a:pt x="370" y="54"/>
                    <a:pt x="370" y="54"/>
                    <a:pt x="370" y="54"/>
                  </a:cubicBezTo>
                  <a:cubicBezTo>
                    <a:pt x="370" y="54"/>
                    <a:pt x="370" y="54"/>
                    <a:pt x="370" y="53"/>
                  </a:cubicBezTo>
                  <a:cubicBezTo>
                    <a:pt x="370" y="53"/>
                    <a:pt x="370" y="53"/>
                    <a:pt x="370" y="53"/>
                  </a:cubicBezTo>
                  <a:cubicBezTo>
                    <a:pt x="369" y="53"/>
                    <a:pt x="369" y="53"/>
                    <a:pt x="369" y="53"/>
                  </a:cubicBezTo>
                  <a:cubicBezTo>
                    <a:pt x="369" y="53"/>
                    <a:pt x="369" y="53"/>
                    <a:pt x="369" y="53"/>
                  </a:cubicBezTo>
                  <a:cubicBezTo>
                    <a:pt x="370" y="53"/>
                    <a:pt x="370" y="53"/>
                    <a:pt x="370" y="53"/>
                  </a:cubicBezTo>
                  <a:cubicBezTo>
                    <a:pt x="370" y="53"/>
                    <a:pt x="370" y="53"/>
                    <a:pt x="370" y="53"/>
                  </a:cubicBezTo>
                  <a:cubicBezTo>
                    <a:pt x="370" y="53"/>
                    <a:pt x="370" y="53"/>
                    <a:pt x="370" y="53"/>
                  </a:cubicBezTo>
                  <a:cubicBezTo>
                    <a:pt x="370" y="53"/>
                    <a:pt x="370" y="53"/>
                    <a:pt x="369" y="53"/>
                  </a:cubicBezTo>
                  <a:cubicBezTo>
                    <a:pt x="370" y="53"/>
                    <a:pt x="370" y="53"/>
                    <a:pt x="370" y="53"/>
                  </a:cubicBezTo>
                  <a:cubicBezTo>
                    <a:pt x="370" y="53"/>
                    <a:pt x="370" y="53"/>
                    <a:pt x="370" y="53"/>
                  </a:cubicBezTo>
                  <a:cubicBezTo>
                    <a:pt x="370" y="53"/>
                    <a:pt x="370" y="53"/>
                    <a:pt x="370" y="53"/>
                  </a:cubicBezTo>
                  <a:cubicBezTo>
                    <a:pt x="371" y="54"/>
                    <a:pt x="371" y="54"/>
                    <a:pt x="371" y="54"/>
                  </a:cubicBezTo>
                  <a:cubicBezTo>
                    <a:pt x="371" y="54"/>
                    <a:pt x="371" y="54"/>
                    <a:pt x="371" y="54"/>
                  </a:cubicBezTo>
                  <a:cubicBezTo>
                    <a:pt x="371" y="54"/>
                    <a:pt x="371" y="54"/>
                    <a:pt x="372" y="55"/>
                  </a:cubicBezTo>
                  <a:cubicBezTo>
                    <a:pt x="372" y="54"/>
                    <a:pt x="372" y="54"/>
                    <a:pt x="372" y="55"/>
                  </a:cubicBezTo>
                  <a:cubicBezTo>
                    <a:pt x="373" y="55"/>
                    <a:pt x="373" y="55"/>
                    <a:pt x="373" y="56"/>
                  </a:cubicBezTo>
                  <a:cubicBezTo>
                    <a:pt x="373" y="56"/>
                    <a:pt x="373" y="56"/>
                    <a:pt x="373" y="56"/>
                  </a:cubicBezTo>
                  <a:cubicBezTo>
                    <a:pt x="373" y="55"/>
                    <a:pt x="373" y="55"/>
                    <a:pt x="373" y="55"/>
                  </a:cubicBezTo>
                  <a:cubicBezTo>
                    <a:pt x="373" y="55"/>
                    <a:pt x="373" y="55"/>
                    <a:pt x="373" y="55"/>
                  </a:cubicBezTo>
                  <a:cubicBezTo>
                    <a:pt x="372" y="55"/>
                    <a:pt x="372" y="55"/>
                    <a:pt x="372" y="55"/>
                  </a:cubicBezTo>
                  <a:cubicBezTo>
                    <a:pt x="372" y="55"/>
                    <a:pt x="372" y="55"/>
                    <a:pt x="372" y="55"/>
                  </a:cubicBezTo>
                  <a:cubicBezTo>
                    <a:pt x="372" y="55"/>
                    <a:pt x="372" y="55"/>
                    <a:pt x="372" y="55"/>
                  </a:cubicBezTo>
                  <a:cubicBezTo>
                    <a:pt x="372" y="55"/>
                    <a:pt x="372" y="55"/>
                    <a:pt x="372" y="54"/>
                  </a:cubicBezTo>
                  <a:cubicBezTo>
                    <a:pt x="372" y="54"/>
                    <a:pt x="372" y="54"/>
                    <a:pt x="371" y="54"/>
                  </a:cubicBezTo>
                  <a:cubicBezTo>
                    <a:pt x="371" y="54"/>
                    <a:pt x="371" y="54"/>
                    <a:pt x="371" y="54"/>
                  </a:cubicBezTo>
                  <a:cubicBezTo>
                    <a:pt x="371" y="54"/>
                    <a:pt x="371" y="54"/>
                    <a:pt x="371" y="53"/>
                  </a:cubicBezTo>
                  <a:cubicBezTo>
                    <a:pt x="371" y="54"/>
                    <a:pt x="371" y="54"/>
                    <a:pt x="371" y="54"/>
                  </a:cubicBezTo>
                  <a:cubicBezTo>
                    <a:pt x="371" y="54"/>
                    <a:pt x="371" y="54"/>
                    <a:pt x="371" y="54"/>
                  </a:cubicBezTo>
                  <a:cubicBezTo>
                    <a:pt x="371" y="53"/>
                    <a:pt x="371" y="53"/>
                    <a:pt x="371" y="53"/>
                  </a:cubicBezTo>
                  <a:cubicBezTo>
                    <a:pt x="370" y="53"/>
                    <a:pt x="370" y="53"/>
                    <a:pt x="370" y="53"/>
                  </a:cubicBezTo>
                  <a:cubicBezTo>
                    <a:pt x="370" y="53"/>
                    <a:pt x="370" y="53"/>
                    <a:pt x="370" y="53"/>
                  </a:cubicBezTo>
                  <a:cubicBezTo>
                    <a:pt x="370" y="53"/>
                    <a:pt x="370" y="53"/>
                    <a:pt x="370" y="53"/>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70" y="53"/>
                    <a:pt x="370" y="53"/>
                    <a:pt x="370" y="53"/>
                  </a:cubicBezTo>
                  <a:cubicBezTo>
                    <a:pt x="370" y="53"/>
                    <a:pt x="370" y="53"/>
                    <a:pt x="370" y="53"/>
                  </a:cubicBezTo>
                  <a:cubicBezTo>
                    <a:pt x="370" y="53"/>
                    <a:pt x="370" y="53"/>
                    <a:pt x="369" y="52"/>
                  </a:cubicBezTo>
                  <a:cubicBezTo>
                    <a:pt x="369" y="52"/>
                    <a:pt x="369" y="52"/>
                    <a:pt x="369" y="52"/>
                  </a:cubicBezTo>
                  <a:cubicBezTo>
                    <a:pt x="368" y="51"/>
                    <a:pt x="368" y="51"/>
                    <a:pt x="368" y="51"/>
                  </a:cubicBezTo>
                  <a:cubicBezTo>
                    <a:pt x="368" y="51"/>
                    <a:pt x="368" y="51"/>
                    <a:pt x="367" y="50"/>
                  </a:cubicBezTo>
                  <a:cubicBezTo>
                    <a:pt x="367" y="50"/>
                    <a:pt x="367" y="50"/>
                    <a:pt x="367" y="50"/>
                  </a:cubicBezTo>
                  <a:cubicBezTo>
                    <a:pt x="367" y="50"/>
                    <a:pt x="367" y="50"/>
                    <a:pt x="367" y="50"/>
                  </a:cubicBezTo>
                  <a:cubicBezTo>
                    <a:pt x="367" y="50"/>
                    <a:pt x="367" y="50"/>
                    <a:pt x="367" y="50"/>
                  </a:cubicBezTo>
                  <a:cubicBezTo>
                    <a:pt x="354" y="39"/>
                    <a:pt x="339" y="30"/>
                    <a:pt x="323" y="22"/>
                  </a:cubicBezTo>
                  <a:cubicBezTo>
                    <a:pt x="323" y="22"/>
                    <a:pt x="323" y="22"/>
                    <a:pt x="323" y="22"/>
                  </a:cubicBezTo>
                  <a:cubicBezTo>
                    <a:pt x="324" y="22"/>
                    <a:pt x="324" y="22"/>
                    <a:pt x="324" y="22"/>
                  </a:cubicBezTo>
                  <a:cubicBezTo>
                    <a:pt x="324" y="22"/>
                    <a:pt x="324" y="22"/>
                    <a:pt x="323" y="22"/>
                  </a:cubicBezTo>
                  <a:cubicBezTo>
                    <a:pt x="323" y="22"/>
                    <a:pt x="323" y="22"/>
                    <a:pt x="323" y="22"/>
                  </a:cubicBezTo>
                  <a:cubicBezTo>
                    <a:pt x="323" y="22"/>
                    <a:pt x="323" y="22"/>
                    <a:pt x="323" y="22"/>
                  </a:cubicBezTo>
                  <a:cubicBezTo>
                    <a:pt x="323" y="21"/>
                    <a:pt x="323" y="21"/>
                    <a:pt x="323" y="21"/>
                  </a:cubicBezTo>
                  <a:cubicBezTo>
                    <a:pt x="323" y="21"/>
                    <a:pt x="323" y="21"/>
                    <a:pt x="323" y="21"/>
                  </a:cubicBezTo>
                  <a:cubicBezTo>
                    <a:pt x="323" y="21"/>
                    <a:pt x="323" y="21"/>
                    <a:pt x="323" y="21"/>
                  </a:cubicBezTo>
                  <a:cubicBezTo>
                    <a:pt x="321" y="20"/>
                    <a:pt x="318" y="19"/>
                    <a:pt x="316" y="18"/>
                  </a:cubicBezTo>
                  <a:cubicBezTo>
                    <a:pt x="316" y="18"/>
                    <a:pt x="316" y="18"/>
                    <a:pt x="316" y="18"/>
                  </a:cubicBezTo>
                  <a:cubicBezTo>
                    <a:pt x="316" y="18"/>
                    <a:pt x="316" y="18"/>
                    <a:pt x="316" y="18"/>
                  </a:cubicBezTo>
                  <a:cubicBezTo>
                    <a:pt x="317" y="19"/>
                    <a:pt x="317" y="19"/>
                    <a:pt x="317" y="19"/>
                  </a:cubicBezTo>
                  <a:cubicBezTo>
                    <a:pt x="317" y="19"/>
                    <a:pt x="317" y="19"/>
                    <a:pt x="317" y="19"/>
                  </a:cubicBezTo>
                  <a:cubicBezTo>
                    <a:pt x="318" y="19"/>
                    <a:pt x="318" y="19"/>
                    <a:pt x="318" y="19"/>
                  </a:cubicBezTo>
                  <a:cubicBezTo>
                    <a:pt x="317" y="19"/>
                    <a:pt x="317" y="19"/>
                    <a:pt x="317" y="19"/>
                  </a:cubicBezTo>
                  <a:cubicBezTo>
                    <a:pt x="317" y="19"/>
                    <a:pt x="317" y="19"/>
                    <a:pt x="317" y="19"/>
                  </a:cubicBezTo>
                  <a:cubicBezTo>
                    <a:pt x="317" y="18"/>
                    <a:pt x="317" y="18"/>
                    <a:pt x="316" y="18"/>
                  </a:cubicBezTo>
                  <a:cubicBezTo>
                    <a:pt x="316" y="18"/>
                    <a:pt x="316" y="18"/>
                    <a:pt x="316" y="18"/>
                  </a:cubicBezTo>
                  <a:cubicBezTo>
                    <a:pt x="316" y="18"/>
                    <a:pt x="316" y="18"/>
                    <a:pt x="316" y="18"/>
                  </a:cubicBezTo>
                  <a:cubicBezTo>
                    <a:pt x="315" y="18"/>
                    <a:pt x="315" y="18"/>
                    <a:pt x="315" y="18"/>
                  </a:cubicBezTo>
                  <a:cubicBezTo>
                    <a:pt x="315" y="18"/>
                    <a:pt x="315" y="18"/>
                    <a:pt x="315" y="18"/>
                  </a:cubicBezTo>
                  <a:cubicBezTo>
                    <a:pt x="315" y="18"/>
                    <a:pt x="315" y="18"/>
                    <a:pt x="315" y="18"/>
                  </a:cubicBezTo>
                  <a:cubicBezTo>
                    <a:pt x="315" y="18"/>
                    <a:pt x="315" y="18"/>
                    <a:pt x="315" y="18"/>
                  </a:cubicBezTo>
                  <a:cubicBezTo>
                    <a:pt x="315" y="17"/>
                    <a:pt x="314" y="17"/>
                    <a:pt x="314" y="17"/>
                  </a:cubicBezTo>
                  <a:moveTo>
                    <a:pt x="368" y="51"/>
                  </a:moveTo>
                  <a:cubicBezTo>
                    <a:pt x="368" y="51"/>
                    <a:pt x="368" y="51"/>
                    <a:pt x="368" y="51"/>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8" y="51"/>
                  </a:cubicBezTo>
                  <a:close/>
                  <a:moveTo>
                    <a:pt x="371" y="53"/>
                  </a:moveTo>
                  <a:cubicBezTo>
                    <a:pt x="371" y="54"/>
                    <a:pt x="371" y="54"/>
                    <a:pt x="371" y="54"/>
                  </a:cubicBezTo>
                  <a:cubicBezTo>
                    <a:pt x="371" y="54"/>
                    <a:pt x="371" y="54"/>
                    <a:pt x="371" y="54"/>
                  </a:cubicBezTo>
                  <a:cubicBezTo>
                    <a:pt x="371" y="54"/>
                    <a:pt x="371" y="54"/>
                    <a:pt x="371" y="54"/>
                  </a:cubicBezTo>
                  <a:cubicBezTo>
                    <a:pt x="371" y="54"/>
                    <a:pt x="371" y="54"/>
                    <a:pt x="371" y="53"/>
                  </a:cubicBezTo>
                  <a:moveTo>
                    <a:pt x="420" y="114"/>
                  </a:moveTo>
                  <a:cubicBezTo>
                    <a:pt x="420" y="114"/>
                    <a:pt x="421" y="114"/>
                    <a:pt x="421" y="114"/>
                  </a:cubicBezTo>
                  <a:cubicBezTo>
                    <a:pt x="421" y="114"/>
                    <a:pt x="421" y="114"/>
                    <a:pt x="421" y="114"/>
                  </a:cubicBezTo>
                  <a:cubicBezTo>
                    <a:pt x="421" y="114"/>
                    <a:pt x="421" y="114"/>
                    <a:pt x="420" y="114"/>
                  </a:cubicBezTo>
                  <a:cubicBezTo>
                    <a:pt x="420" y="114"/>
                    <a:pt x="420" y="114"/>
                    <a:pt x="420" y="114"/>
                  </a:cubicBezTo>
                  <a:close/>
                  <a:moveTo>
                    <a:pt x="421" y="115"/>
                  </a:moveTo>
                  <a:cubicBezTo>
                    <a:pt x="421" y="115"/>
                    <a:pt x="421" y="115"/>
                    <a:pt x="421" y="115"/>
                  </a:cubicBezTo>
                  <a:cubicBezTo>
                    <a:pt x="421" y="115"/>
                    <a:pt x="421" y="115"/>
                    <a:pt x="421" y="115"/>
                  </a:cubicBezTo>
                  <a:cubicBezTo>
                    <a:pt x="421" y="115"/>
                    <a:pt x="421" y="115"/>
                    <a:pt x="421" y="115"/>
                  </a:cubicBezTo>
                  <a:close/>
                  <a:moveTo>
                    <a:pt x="435" y="145"/>
                  </a:moveTo>
                  <a:cubicBezTo>
                    <a:pt x="435" y="145"/>
                    <a:pt x="435" y="145"/>
                    <a:pt x="435" y="146"/>
                  </a:cubicBezTo>
                  <a:cubicBezTo>
                    <a:pt x="435" y="146"/>
                    <a:pt x="435" y="146"/>
                    <a:pt x="435" y="146"/>
                  </a:cubicBezTo>
                  <a:cubicBezTo>
                    <a:pt x="435" y="145"/>
                    <a:pt x="435" y="145"/>
                    <a:pt x="435" y="145"/>
                  </a:cubicBezTo>
                  <a:cubicBezTo>
                    <a:pt x="435" y="145"/>
                    <a:pt x="435" y="145"/>
                    <a:pt x="435" y="145"/>
                  </a:cubicBezTo>
                  <a:close/>
                  <a:moveTo>
                    <a:pt x="436" y="146"/>
                  </a:moveTo>
                  <a:cubicBezTo>
                    <a:pt x="436" y="146"/>
                    <a:pt x="436" y="146"/>
                    <a:pt x="436" y="146"/>
                  </a:cubicBezTo>
                  <a:cubicBezTo>
                    <a:pt x="436" y="146"/>
                    <a:pt x="436" y="146"/>
                    <a:pt x="436" y="147"/>
                  </a:cubicBezTo>
                  <a:cubicBezTo>
                    <a:pt x="436" y="147"/>
                    <a:pt x="436" y="147"/>
                    <a:pt x="436" y="147"/>
                  </a:cubicBezTo>
                  <a:cubicBezTo>
                    <a:pt x="436" y="146"/>
                    <a:pt x="436" y="146"/>
                    <a:pt x="436" y="146"/>
                  </a:cubicBezTo>
                  <a:cubicBezTo>
                    <a:pt x="436" y="146"/>
                    <a:pt x="436" y="146"/>
                    <a:pt x="435" y="146"/>
                  </a:cubicBezTo>
                  <a:cubicBezTo>
                    <a:pt x="436" y="146"/>
                    <a:pt x="436" y="146"/>
                    <a:pt x="436" y="146"/>
                  </a:cubicBezTo>
                  <a:close/>
                  <a:moveTo>
                    <a:pt x="0" y="243"/>
                  </a:moveTo>
                  <a:cubicBezTo>
                    <a:pt x="0" y="243"/>
                    <a:pt x="0" y="243"/>
                    <a:pt x="0" y="244"/>
                  </a:cubicBezTo>
                  <a:cubicBezTo>
                    <a:pt x="0" y="244"/>
                    <a:pt x="0" y="244"/>
                    <a:pt x="0" y="244"/>
                  </a:cubicBezTo>
                  <a:cubicBezTo>
                    <a:pt x="0" y="244"/>
                    <a:pt x="0" y="244"/>
                    <a:pt x="0" y="243"/>
                  </a:cubicBezTo>
                  <a:cubicBezTo>
                    <a:pt x="0" y="243"/>
                    <a:pt x="0" y="243"/>
                    <a:pt x="0" y="243"/>
                  </a:cubicBezTo>
                  <a:moveTo>
                    <a:pt x="0" y="243"/>
                  </a:moveTo>
                  <a:cubicBezTo>
                    <a:pt x="0" y="243"/>
                    <a:pt x="0" y="243"/>
                    <a:pt x="1" y="243"/>
                  </a:cubicBezTo>
                  <a:cubicBezTo>
                    <a:pt x="1" y="243"/>
                    <a:pt x="1" y="243"/>
                    <a:pt x="1" y="243"/>
                  </a:cubicBezTo>
                  <a:cubicBezTo>
                    <a:pt x="1" y="243"/>
                    <a:pt x="1" y="243"/>
                    <a:pt x="1" y="243"/>
                  </a:cubicBezTo>
                  <a:cubicBezTo>
                    <a:pt x="0" y="243"/>
                    <a:pt x="0" y="243"/>
                    <a:pt x="0" y="243"/>
                  </a:cubicBezTo>
                  <a:cubicBezTo>
                    <a:pt x="0" y="243"/>
                    <a:pt x="0" y="243"/>
                    <a:pt x="0" y="243"/>
                  </a:cubicBezTo>
                  <a:moveTo>
                    <a:pt x="2" y="245"/>
                  </a:moveTo>
                  <a:cubicBezTo>
                    <a:pt x="2" y="245"/>
                    <a:pt x="2" y="245"/>
                    <a:pt x="2" y="246"/>
                  </a:cubicBezTo>
                  <a:cubicBezTo>
                    <a:pt x="2" y="246"/>
                    <a:pt x="2" y="246"/>
                    <a:pt x="3" y="246"/>
                  </a:cubicBezTo>
                  <a:cubicBezTo>
                    <a:pt x="2" y="245"/>
                    <a:pt x="2" y="245"/>
                    <a:pt x="2" y="245"/>
                  </a:cubicBezTo>
                  <a:cubicBezTo>
                    <a:pt x="2" y="245"/>
                    <a:pt x="2" y="245"/>
                    <a:pt x="2" y="244"/>
                  </a:cubicBezTo>
                  <a:cubicBezTo>
                    <a:pt x="2" y="245"/>
                    <a:pt x="2" y="245"/>
                    <a:pt x="2" y="245"/>
                  </a:cubicBezTo>
                  <a:moveTo>
                    <a:pt x="3" y="246"/>
                  </a:moveTo>
                  <a:cubicBezTo>
                    <a:pt x="3" y="246"/>
                    <a:pt x="3" y="246"/>
                    <a:pt x="3" y="246"/>
                  </a:cubicBezTo>
                  <a:cubicBezTo>
                    <a:pt x="4" y="246"/>
                    <a:pt x="4" y="246"/>
                    <a:pt x="4" y="246"/>
                  </a:cubicBezTo>
                  <a:cubicBezTo>
                    <a:pt x="4" y="246"/>
                    <a:pt x="4" y="246"/>
                    <a:pt x="3" y="246"/>
                  </a:cubicBezTo>
                  <a:cubicBezTo>
                    <a:pt x="3" y="246"/>
                    <a:pt x="3" y="246"/>
                    <a:pt x="3" y="246"/>
                  </a:cubicBezTo>
                  <a:moveTo>
                    <a:pt x="4" y="247"/>
                  </a:moveTo>
                  <a:cubicBezTo>
                    <a:pt x="4" y="247"/>
                    <a:pt x="4" y="247"/>
                    <a:pt x="4" y="248"/>
                  </a:cubicBezTo>
                  <a:cubicBezTo>
                    <a:pt x="4" y="248"/>
                    <a:pt x="4" y="248"/>
                    <a:pt x="4" y="248"/>
                  </a:cubicBezTo>
                  <a:cubicBezTo>
                    <a:pt x="4" y="248"/>
                    <a:pt x="4" y="248"/>
                    <a:pt x="4" y="248"/>
                  </a:cubicBezTo>
                  <a:cubicBezTo>
                    <a:pt x="5" y="248"/>
                    <a:pt x="5" y="248"/>
                    <a:pt x="5" y="248"/>
                  </a:cubicBezTo>
                  <a:cubicBezTo>
                    <a:pt x="4" y="247"/>
                    <a:pt x="4" y="247"/>
                    <a:pt x="4" y="247"/>
                  </a:cubicBezTo>
                  <a:cubicBezTo>
                    <a:pt x="4" y="247"/>
                    <a:pt x="4" y="247"/>
                    <a:pt x="4" y="247"/>
                  </a:cubicBezTo>
                  <a:cubicBezTo>
                    <a:pt x="4" y="247"/>
                    <a:pt x="4" y="247"/>
                    <a:pt x="4" y="247"/>
                  </a:cubicBezTo>
                  <a:cubicBezTo>
                    <a:pt x="4" y="247"/>
                    <a:pt x="4" y="247"/>
                    <a:pt x="4" y="247"/>
                  </a:cubicBezTo>
                  <a:moveTo>
                    <a:pt x="5" y="250"/>
                  </a:moveTo>
                  <a:cubicBezTo>
                    <a:pt x="5" y="250"/>
                    <a:pt x="5" y="250"/>
                    <a:pt x="5" y="250"/>
                  </a:cubicBezTo>
                  <a:cubicBezTo>
                    <a:pt x="5" y="251"/>
                    <a:pt x="5" y="251"/>
                    <a:pt x="5" y="251"/>
                  </a:cubicBezTo>
                  <a:cubicBezTo>
                    <a:pt x="5" y="252"/>
                    <a:pt x="5" y="252"/>
                    <a:pt x="5" y="253"/>
                  </a:cubicBezTo>
                  <a:cubicBezTo>
                    <a:pt x="5" y="253"/>
                    <a:pt x="5" y="253"/>
                    <a:pt x="5" y="254"/>
                  </a:cubicBezTo>
                  <a:cubicBezTo>
                    <a:pt x="5" y="254"/>
                    <a:pt x="5" y="254"/>
                    <a:pt x="5" y="254"/>
                  </a:cubicBezTo>
                  <a:cubicBezTo>
                    <a:pt x="6" y="253"/>
                    <a:pt x="6" y="253"/>
                    <a:pt x="6" y="253"/>
                  </a:cubicBezTo>
                  <a:cubicBezTo>
                    <a:pt x="6" y="253"/>
                    <a:pt x="6" y="253"/>
                    <a:pt x="6" y="252"/>
                  </a:cubicBezTo>
                  <a:cubicBezTo>
                    <a:pt x="6" y="252"/>
                    <a:pt x="6" y="252"/>
                    <a:pt x="6" y="252"/>
                  </a:cubicBezTo>
                  <a:cubicBezTo>
                    <a:pt x="6" y="252"/>
                    <a:pt x="6" y="252"/>
                    <a:pt x="6" y="252"/>
                  </a:cubicBezTo>
                  <a:cubicBezTo>
                    <a:pt x="6" y="251"/>
                    <a:pt x="6" y="251"/>
                    <a:pt x="6" y="251"/>
                  </a:cubicBezTo>
                  <a:cubicBezTo>
                    <a:pt x="6" y="251"/>
                    <a:pt x="6" y="251"/>
                    <a:pt x="6" y="251"/>
                  </a:cubicBezTo>
                  <a:cubicBezTo>
                    <a:pt x="6" y="250"/>
                    <a:pt x="6" y="250"/>
                    <a:pt x="6" y="250"/>
                  </a:cubicBezTo>
                  <a:cubicBezTo>
                    <a:pt x="5" y="250"/>
                    <a:pt x="5" y="250"/>
                    <a:pt x="5" y="250"/>
                  </a:cubicBezTo>
                  <a:cubicBezTo>
                    <a:pt x="5" y="250"/>
                    <a:pt x="5" y="250"/>
                    <a:pt x="5" y="249"/>
                  </a:cubicBezTo>
                  <a:cubicBezTo>
                    <a:pt x="5" y="250"/>
                    <a:pt x="5" y="250"/>
                    <a:pt x="5" y="250"/>
                  </a:cubicBezTo>
                  <a:moveTo>
                    <a:pt x="318" y="33"/>
                  </a:moveTo>
                  <a:cubicBezTo>
                    <a:pt x="318" y="33"/>
                    <a:pt x="318" y="33"/>
                    <a:pt x="318" y="33"/>
                  </a:cubicBezTo>
                  <a:cubicBezTo>
                    <a:pt x="318" y="33"/>
                    <a:pt x="318" y="33"/>
                    <a:pt x="318" y="33"/>
                  </a:cubicBezTo>
                  <a:cubicBezTo>
                    <a:pt x="318" y="33"/>
                    <a:pt x="318" y="33"/>
                    <a:pt x="319" y="33"/>
                  </a:cubicBezTo>
                  <a:cubicBezTo>
                    <a:pt x="319" y="33"/>
                    <a:pt x="319" y="33"/>
                    <a:pt x="319" y="33"/>
                  </a:cubicBezTo>
                  <a:cubicBezTo>
                    <a:pt x="319" y="33"/>
                    <a:pt x="319" y="33"/>
                    <a:pt x="319" y="33"/>
                  </a:cubicBezTo>
                  <a:cubicBezTo>
                    <a:pt x="320" y="34"/>
                    <a:pt x="320" y="34"/>
                    <a:pt x="320" y="34"/>
                  </a:cubicBezTo>
                  <a:cubicBezTo>
                    <a:pt x="320" y="34"/>
                    <a:pt x="320" y="34"/>
                    <a:pt x="320" y="34"/>
                  </a:cubicBezTo>
                  <a:cubicBezTo>
                    <a:pt x="320" y="34"/>
                    <a:pt x="320" y="34"/>
                    <a:pt x="319" y="34"/>
                  </a:cubicBezTo>
                  <a:cubicBezTo>
                    <a:pt x="318" y="33"/>
                    <a:pt x="318" y="33"/>
                    <a:pt x="318" y="33"/>
                  </a:cubicBezTo>
                  <a:cubicBezTo>
                    <a:pt x="318" y="33"/>
                    <a:pt x="318" y="33"/>
                    <a:pt x="318" y="33"/>
                  </a:cubicBezTo>
                  <a:moveTo>
                    <a:pt x="320" y="36"/>
                  </a:moveTo>
                  <a:cubicBezTo>
                    <a:pt x="319" y="36"/>
                    <a:pt x="319" y="36"/>
                    <a:pt x="320" y="36"/>
                  </a:cubicBezTo>
                  <a:cubicBezTo>
                    <a:pt x="320" y="36"/>
                    <a:pt x="320" y="36"/>
                    <a:pt x="320" y="36"/>
                  </a:cubicBezTo>
                  <a:cubicBezTo>
                    <a:pt x="320" y="36"/>
                    <a:pt x="320" y="36"/>
                    <a:pt x="320" y="36"/>
                  </a:cubicBezTo>
                  <a:cubicBezTo>
                    <a:pt x="321" y="36"/>
                    <a:pt x="321" y="36"/>
                    <a:pt x="321" y="36"/>
                  </a:cubicBezTo>
                  <a:cubicBezTo>
                    <a:pt x="321" y="36"/>
                    <a:pt x="321" y="36"/>
                    <a:pt x="321" y="37"/>
                  </a:cubicBezTo>
                  <a:cubicBezTo>
                    <a:pt x="320" y="36"/>
                    <a:pt x="320" y="36"/>
                    <a:pt x="320" y="36"/>
                  </a:cubicBezTo>
                  <a:cubicBezTo>
                    <a:pt x="320" y="36"/>
                    <a:pt x="320" y="36"/>
                    <a:pt x="320" y="36"/>
                  </a:cubicBezTo>
                  <a:moveTo>
                    <a:pt x="320" y="37"/>
                  </a:moveTo>
                  <a:cubicBezTo>
                    <a:pt x="320" y="37"/>
                    <a:pt x="320" y="37"/>
                    <a:pt x="319" y="37"/>
                  </a:cubicBezTo>
                  <a:cubicBezTo>
                    <a:pt x="319" y="37"/>
                    <a:pt x="319" y="37"/>
                    <a:pt x="319" y="36"/>
                  </a:cubicBezTo>
                  <a:cubicBezTo>
                    <a:pt x="319" y="36"/>
                    <a:pt x="319" y="36"/>
                    <a:pt x="320" y="36"/>
                  </a:cubicBezTo>
                  <a:cubicBezTo>
                    <a:pt x="320" y="36"/>
                    <a:pt x="320" y="36"/>
                    <a:pt x="320" y="37"/>
                  </a:cubicBezTo>
                  <a:cubicBezTo>
                    <a:pt x="320" y="37"/>
                    <a:pt x="320" y="37"/>
                    <a:pt x="320" y="37"/>
                  </a:cubicBezTo>
                  <a:cubicBezTo>
                    <a:pt x="320" y="37"/>
                    <a:pt x="320" y="37"/>
                    <a:pt x="320" y="37"/>
                  </a:cubicBezTo>
                  <a:cubicBezTo>
                    <a:pt x="320" y="37"/>
                    <a:pt x="320" y="37"/>
                    <a:pt x="320" y="37"/>
                  </a:cubicBezTo>
                  <a:close/>
                  <a:moveTo>
                    <a:pt x="321" y="38"/>
                  </a:moveTo>
                  <a:cubicBezTo>
                    <a:pt x="321" y="38"/>
                    <a:pt x="321" y="38"/>
                    <a:pt x="321" y="38"/>
                  </a:cubicBezTo>
                  <a:cubicBezTo>
                    <a:pt x="320" y="38"/>
                    <a:pt x="320" y="38"/>
                    <a:pt x="320" y="38"/>
                  </a:cubicBezTo>
                  <a:cubicBezTo>
                    <a:pt x="321" y="38"/>
                    <a:pt x="321" y="38"/>
                    <a:pt x="321" y="38"/>
                  </a:cubicBezTo>
                  <a:cubicBezTo>
                    <a:pt x="321" y="38"/>
                    <a:pt x="321" y="38"/>
                    <a:pt x="321" y="38"/>
                  </a:cubicBezTo>
                  <a:cubicBezTo>
                    <a:pt x="321" y="38"/>
                    <a:pt x="321" y="38"/>
                    <a:pt x="321" y="38"/>
                  </a:cubicBezTo>
                  <a:cubicBezTo>
                    <a:pt x="321" y="38"/>
                    <a:pt x="321" y="38"/>
                    <a:pt x="321" y="38"/>
                  </a:cubicBezTo>
                  <a:moveTo>
                    <a:pt x="321" y="39"/>
                  </a:moveTo>
                  <a:cubicBezTo>
                    <a:pt x="321" y="39"/>
                    <a:pt x="321" y="39"/>
                    <a:pt x="321" y="39"/>
                  </a:cubicBezTo>
                  <a:cubicBezTo>
                    <a:pt x="321" y="39"/>
                    <a:pt x="321" y="39"/>
                    <a:pt x="321" y="39"/>
                  </a:cubicBezTo>
                  <a:cubicBezTo>
                    <a:pt x="321" y="39"/>
                    <a:pt x="321" y="39"/>
                    <a:pt x="321" y="39"/>
                  </a:cubicBezTo>
                  <a:moveTo>
                    <a:pt x="321" y="40"/>
                  </a:moveTo>
                  <a:cubicBezTo>
                    <a:pt x="322" y="40"/>
                    <a:pt x="322" y="40"/>
                    <a:pt x="322" y="40"/>
                  </a:cubicBezTo>
                  <a:cubicBezTo>
                    <a:pt x="322" y="40"/>
                    <a:pt x="322" y="40"/>
                    <a:pt x="322" y="40"/>
                  </a:cubicBezTo>
                  <a:cubicBezTo>
                    <a:pt x="322" y="40"/>
                    <a:pt x="322" y="40"/>
                    <a:pt x="322" y="40"/>
                  </a:cubicBezTo>
                  <a:cubicBezTo>
                    <a:pt x="322" y="40"/>
                    <a:pt x="322" y="40"/>
                    <a:pt x="322" y="40"/>
                  </a:cubicBezTo>
                  <a:cubicBezTo>
                    <a:pt x="321" y="40"/>
                    <a:pt x="321" y="40"/>
                    <a:pt x="321" y="40"/>
                  </a:cubicBezTo>
                  <a:moveTo>
                    <a:pt x="322" y="41"/>
                  </a:moveTo>
                  <a:cubicBezTo>
                    <a:pt x="321" y="41"/>
                    <a:pt x="321" y="41"/>
                    <a:pt x="321" y="41"/>
                  </a:cubicBezTo>
                  <a:cubicBezTo>
                    <a:pt x="321" y="41"/>
                    <a:pt x="321" y="41"/>
                    <a:pt x="321" y="41"/>
                  </a:cubicBezTo>
                  <a:cubicBezTo>
                    <a:pt x="321" y="41"/>
                    <a:pt x="321" y="41"/>
                    <a:pt x="321" y="41"/>
                  </a:cubicBezTo>
                  <a:cubicBezTo>
                    <a:pt x="321" y="41"/>
                    <a:pt x="321" y="41"/>
                    <a:pt x="321" y="41"/>
                  </a:cubicBezTo>
                  <a:cubicBezTo>
                    <a:pt x="321" y="40"/>
                    <a:pt x="321" y="40"/>
                    <a:pt x="322" y="40"/>
                  </a:cubicBezTo>
                  <a:cubicBezTo>
                    <a:pt x="322" y="40"/>
                    <a:pt x="322" y="40"/>
                    <a:pt x="322" y="40"/>
                  </a:cubicBezTo>
                  <a:cubicBezTo>
                    <a:pt x="322" y="40"/>
                    <a:pt x="322" y="40"/>
                    <a:pt x="322" y="41"/>
                  </a:cubicBezTo>
                  <a:cubicBezTo>
                    <a:pt x="322" y="41"/>
                    <a:pt x="322" y="41"/>
                    <a:pt x="322" y="41"/>
                  </a:cubicBezTo>
                  <a:moveTo>
                    <a:pt x="322" y="41"/>
                  </a:moveTo>
                  <a:cubicBezTo>
                    <a:pt x="322" y="41"/>
                    <a:pt x="322" y="41"/>
                    <a:pt x="322" y="41"/>
                  </a:cubicBezTo>
                  <a:cubicBezTo>
                    <a:pt x="323" y="41"/>
                    <a:pt x="323" y="41"/>
                    <a:pt x="323" y="41"/>
                  </a:cubicBezTo>
                  <a:cubicBezTo>
                    <a:pt x="322" y="41"/>
                    <a:pt x="322" y="41"/>
                    <a:pt x="322" y="41"/>
                  </a:cubicBezTo>
                  <a:cubicBezTo>
                    <a:pt x="322" y="41"/>
                    <a:pt x="322" y="41"/>
                    <a:pt x="322" y="41"/>
                  </a:cubicBezTo>
                  <a:moveTo>
                    <a:pt x="322" y="41"/>
                  </a:moveTo>
                  <a:cubicBezTo>
                    <a:pt x="322" y="41"/>
                    <a:pt x="322" y="41"/>
                    <a:pt x="322" y="41"/>
                  </a:cubicBezTo>
                  <a:cubicBezTo>
                    <a:pt x="322" y="41"/>
                    <a:pt x="322" y="41"/>
                    <a:pt x="322" y="41"/>
                  </a:cubicBezTo>
                  <a:cubicBezTo>
                    <a:pt x="322" y="41"/>
                    <a:pt x="322" y="41"/>
                    <a:pt x="322" y="41"/>
                  </a:cubicBezTo>
                  <a:cubicBezTo>
                    <a:pt x="322" y="41"/>
                    <a:pt x="322" y="41"/>
                    <a:pt x="322" y="41"/>
                  </a:cubicBezTo>
                  <a:moveTo>
                    <a:pt x="321" y="41"/>
                  </a:moveTo>
                  <a:cubicBezTo>
                    <a:pt x="321" y="41"/>
                    <a:pt x="321" y="41"/>
                    <a:pt x="321" y="41"/>
                  </a:cubicBezTo>
                  <a:cubicBezTo>
                    <a:pt x="321" y="41"/>
                    <a:pt x="321" y="41"/>
                    <a:pt x="322" y="41"/>
                  </a:cubicBezTo>
                  <a:cubicBezTo>
                    <a:pt x="321" y="41"/>
                    <a:pt x="321" y="41"/>
                    <a:pt x="321" y="41"/>
                  </a:cubicBezTo>
                  <a:cubicBezTo>
                    <a:pt x="321" y="41"/>
                    <a:pt x="321" y="41"/>
                    <a:pt x="321" y="41"/>
                  </a:cubicBezTo>
                  <a:cubicBezTo>
                    <a:pt x="321" y="41"/>
                    <a:pt x="321" y="41"/>
                    <a:pt x="321" y="41"/>
                  </a:cubicBezTo>
                  <a:moveTo>
                    <a:pt x="321" y="42"/>
                  </a:moveTo>
                  <a:cubicBezTo>
                    <a:pt x="321" y="42"/>
                    <a:pt x="321" y="42"/>
                    <a:pt x="321" y="42"/>
                  </a:cubicBezTo>
                  <a:cubicBezTo>
                    <a:pt x="321" y="42"/>
                    <a:pt x="321" y="42"/>
                    <a:pt x="322" y="42"/>
                  </a:cubicBezTo>
                  <a:cubicBezTo>
                    <a:pt x="322" y="42"/>
                    <a:pt x="322" y="42"/>
                    <a:pt x="322" y="42"/>
                  </a:cubicBezTo>
                  <a:cubicBezTo>
                    <a:pt x="322" y="42"/>
                    <a:pt x="322" y="42"/>
                    <a:pt x="322" y="42"/>
                  </a:cubicBezTo>
                  <a:cubicBezTo>
                    <a:pt x="322" y="43"/>
                    <a:pt x="322" y="43"/>
                    <a:pt x="322" y="43"/>
                  </a:cubicBezTo>
                  <a:cubicBezTo>
                    <a:pt x="322" y="42"/>
                    <a:pt x="322" y="42"/>
                    <a:pt x="322" y="42"/>
                  </a:cubicBezTo>
                  <a:cubicBezTo>
                    <a:pt x="321" y="43"/>
                    <a:pt x="321" y="43"/>
                    <a:pt x="321" y="43"/>
                  </a:cubicBezTo>
                  <a:cubicBezTo>
                    <a:pt x="321" y="43"/>
                    <a:pt x="321" y="43"/>
                    <a:pt x="321" y="43"/>
                  </a:cubicBezTo>
                  <a:cubicBezTo>
                    <a:pt x="321" y="43"/>
                    <a:pt x="321" y="43"/>
                    <a:pt x="321" y="42"/>
                  </a:cubicBezTo>
                  <a:moveTo>
                    <a:pt x="321" y="43"/>
                  </a:moveTo>
                  <a:cubicBezTo>
                    <a:pt x="321" y="44"/>
                    <a:pt x="321" y="44"/>
                    <a:pt x="322" y="44"/>
                  </a:cubicBezTo>
                  <a:cubicBezTo>
                    <a:pt x="321" y="44"/>
                    <a:pt x="321" y="44"/>
                    <a:pt x="321" y="44"/>
                  </a:cubicBezTo>
                  <a:cubicBezTo>
                    <a:pt x="321" y="44"/>
                    <a:pt x="321" y="44"/>
                    <a:pt x="321" y="43"/>
                  </a:cubicBezTo>
                  <a:close/>
                  <a:moveTo>
                    <a:pt x="326" y="47"/>
                  </a:moveTo>
                  <a:cubicBezTo>
                    <a:pt x="325" y="46"/>
                    <a:pt x="325" y="46"/>
                    <a:pt x="325" y="46"/>
                  </a:cubicBezTo>
                  <a:cubicBezTo>
                    <a:pt x="325" y="46"/>
                    <a:pt x="325" y="46"/>
                    <a:pt x="325" y="46"/>
                  </a:cubicBezTo>
                  <a:cubicBezTo>
                    <a:pt x="325" y="46"/>
                    <a:pt x="325" y="46"/>
                    <a:pt x="326" y="46"/>
                  </a:cubicBezTo>
                  <a:cubicBezTo>
                    <a:pt x="326" y="46"/>
                    <a:pt x="326" y="46"/>
                    <a:pt x="326" y="46"/>
                  </a:cubicBezTo>
                  <a:cubicBezTo>
                    <a:pt x="326" y="46"/>
                    <a:pt x="326" y="46"/>
                    <a:pt x="326" y="46"/>
                  </a:cubicBezTo>
                  <a:cubicBezTo>
                    <a:pt x="326" y="46"/>
                    <a:pt x="326" y="46"/>
                    <a:pt x="326" y="46"/>
                  </a:cubicBezTo>
                  <a:cubicBezTo>
                    <a:pt x="326" y="46"/>
                    <a:pt x="326" y="46"/>
                    <a:pt x="326" y="46"/>
                  </a:cubicBezTo>
                  <a:cubicBezTo>
                    <a:pt x="326" y="46"/>
                    <a:pt x="326" y="46"/>
                    <a:pt x="326" y="46"/>
                  </a:cubicBezTo>
                  <a:cubicBezTo>
                    <a:pt x="326" y="47"/>
                    <a:pt x="326" y="47"/>
                    <a:pt x="326" y="47"/>
                  </a:cubicBezTo>
                  <a:moveTo>
                    <a:pt x="325" y="47"/>
                  </a:moveTo>
                  <a:cubicBezTo>
                    <a:pt x="325" y="47"/>
                    <a:pt x="325" y="47"/>
                    <a:pt x="325" y="48"/>
                  </a:cubicBezTo>
                  <a:cubicBezTo>
                    <a:pt x="325" y="48"/>
                    <a:pt x="325" y="48"/>
                    <a:pt x="325" y="48"/>
                  </a:cubicBezTo>
                  <a:cubicBezTo>
                    <a:pt x="325" y="48"/>
                    <a:pt x="325" y="48"/>
                    <a:pt x="324" y="48"/>
                  </a:cubicBezTo>
                  <a:cubicBezTo>
                    <a:pt x="324" y="47"/>
                    <a:pt x="324" y="47"/>
                    <a:pt x="324" y="47"/>
                  </a:cubicBezTo>
                  <a:cubicBezTo>
                    <a:pt x="325" y="47"/>
                    <a:pt x="325" y="47"/>
                    <a:pt x="325" y="47"/>
                  </a:cubicBezTo>
                  <a:cubicBezTo>
                    <a:pt x="325" y="47"/>
                    <a:pt x="325" y="47"/>
                    <a:pt x="325" y="47"/>
                  </a:cubicBezTo>
                  <a:moveTo>
                    <a:pt x="326" y="47"/>
                  </a:moveTo>
                  <a:cubicBezTo>
                    <a:pt x="326" y="47"/>
                    <a:pt x="326" y="47"/>
                    <a:pt x="326" y="47"/>
                  </a:cubicBezTo>
                  <a:cubicBezTo>
                    <a:pt x="327" y="47"/>
                    <a:pt x="327" y="47"/>
                    <a:pt x="327" y="48"/>
                  </a:cubicBezTo>
                  <a:cubicBezTo>
                    <a:pt x="327" y="48"/>
                    <a:pt x="327" y="48"/>
                    <a:pt x="327" y="48"/>
                  </a:cubicBezTo>
                  <a:cubicBezTo>
                    <a:pt x="327" y="48"/>
                    <a:pt x="327" y="48"/>
                    <a:pt x="326" y="48"/>
                  </a:cubicBezTo>
                  <a:cubicBezTo>
                    <a:pt x="326" y="48"/>
                    <a:pt x="326" y="48"/>
                    <a:pt x="326" y="48"/>
                  </a:cubicBezTo>
                  <a:cubicBezTo>
                    <a:pt x="326" y="48"/>
                    <a:pt x="326" y="48"/>
                    <a:pt x="326" y="47"/>
                  </a:cubicBezTo>
                  <a:moveTo>
                    <a:pt x="328" y="49"/>
                  </a:moveTo>
                  <a:cubicBezTo>
                    <a:pt x="328" y="49"/>
                    <a:pt x="328" y="49"/>
                    <a:pt x="328" y="49"/>
                  </a:cubicBezTo>
                  <a:cubicBezTo>
                    <a:pt x="328" y="49"/>
                    <a:pt x="328" y="49"/>
                    <a:pt x="328" y="49"/>
                  </a:cubicBezTo>
                  <a:cubicBezTo>
                    <a:pt x="328" y="49"/>
                    <a:pt x="328" y="49"/>
                    <a:pt x="328" y="50"/>
                  </a:cubicBezTo>
                  <a:cubicBezTo>
                    <a:pt x="328" y="50"/>
                    <a:pt x="328" y="50"/>
                    <a:pt x="329" y="50"/>
                  </a:cubicBezTo>
                  <a:cubicBezTo>
                    <a:pt x="328" y="50"/>
                    <a:pt x="328" y="50"/>
                    <a:pt x="328" y="50"/>
                  </a:cubicBezTo>
                  <a:cubicBezTo>
                    <a:pt x="328" y="49"/>
                    <a:pt x="328" y="49"/>
                    <a:pt x="328" y="49"/>
                  </a:cubicBezTo>
                  <a:moveTo>
                    <a:pt x="328" y="50"/>
                  </a:moveTo>
                  <a:cubicBezTo>
                    <a:pt x="328" y="50"/>
                    <a:pt x="328" y="50"/>
                    <a:pt x="329" y="51"/>
                  </a:cubicBezTo>
                  <a:cubicBezTo>
                    <a:pt x="329" y="51"/>
                    <a:pt x="329" y="51"/>
                    <a:pt x="329" y="51"/>
                  </a:cubicBezTo>
                  <a:cubicBezTo>
                    <a:pt x="329" y="51"/>
                    <a:pt x="329" y="51"/>
                    <a:pt x="329" y="51"/>
                  </a:cubicBezTo>
                  <a:cubicBezTo>
                    <a:pt x="328" y="51"/>
                    <a:pt x="328" y="51"/>
                    <a:pt x="328" y="50"/>
                  </a:cubicBezTo>
                  <a:moveTo>
                    <a:pt x="329" y="55"/>
                  </a:moveTo>
                  <a:cubicBezTo>
                    <a:pt x="329" y="54"/>
                    <a:pt x="329" y="54"/>
                    <a:pt x="330" y="54"/>
                  </a:cubicBezTo>
                  <a:cubicBezTo>
                    <a:pt x="329" y="54"/>
                    <a:pt x="329" y="54"/>
                    <a:pt x="329" y="54"/>
                  </a:cubicBezTo>
                  <a:cubicBezTo>
                    <a:pt x="329" y="54"/>
                    <a:pt x="329" y="54"/>
                    <a:pt x="329" y="54"/>
                  </a:cubicBezTo>
                  <a:cubicBezTo>
                    <a:pt x="330" y="54"/>
                    <a:pt x="330" y="54"/>
                    <a:pt x="330" y="54"/>
                  </a:cubicBezTo>
                  <a:cubicBezTo>
                    <a:pt x="330" y="54"/>
                    <a:pt x="330" y="54"/>
                    <a:pt x="330" y="54"/>
                  </a:cubicBezTo>
                  <a:cubicBezTo>
                    <a:pt x="330" y="55"/>
                    <a:pt x="330" y="55"/>
                    <a:pt x="330" y="55"/>
                  </a:cubicBezTo>
                  <a:cubicBezTo>
                    <a:pt x="330" y="55"/>
                    <a:pt x="330" y="55"/>
                    <a:pt x="330" y="55"/>
                  </a:cubicBezTo>
                  <a:cubicBezTo>
                    <a:pt x="330" y="55"/>
                    <a:pt x="330" y="55"/>
                    <a:pt x="329" y="55"/>
                  </a:cubicBezTo>
                  <a:moveTo>
                    <a:pt x="322" y="49"/>
                  </a:moveTo>
                  <a:cubicBezTo>
                    <a:pt x="322" y="49"/>
                    <a:pt x="322" y="49"/>
                    <a:pt x="322" y="49"/>
                  </a:cubicBezTo>
                  <a:cubicBezTo>
                    <a:pt x="322" y="49"/>
                    <a:pt x="322" y="49"/>
                    <a:pt x="323" y="50"/>
                  </a:cubicBezTo>
                  <a:cubicBezTo>
                    <a:pt x="322" y="49"/>
                    <a:pt x="322" y="49"/>
                    <a:pt x="322" y="49"/>
                  </a:cubicBezTo>
                  <a:cubicBezTo>
                    <a:pt x="322" y="49"/>
                    <a:pt x="322" y="49"/>
                    <a:pt x="322" y="49"/>
                  </a:cubicBezTo>
                  <a:cubicBezTo>
                    <a:pt x="322" y="49"/>
                    <a:pt x="322" y="49"/>
                    <a:pt x="322" y="49"/>
                  </a:cubicBezTo>
                  <a:moveTo>
                    <a:pt x="325" y="55"/>
                  </a:moveTo>
                  <a:cubicBezTo>
                    <a:pt x="325" y="55"/>
                    <a:pt x="325" y="55"/>
                    <a:pt x="325" y="55"/>
                  </a:cubicBezTo>
                  <a:cubicBezTo>
                    <a:pt x="325" y="55"/>
                    <a:pt x="325" y="55"/>
                    <a:pt x="324" y="54"/>
                  </a:cubicBezTo>
                  <a:cubicBezTo>
                    <a:pt x="324" y="54"/>
                    <a:pt x="324" y="54"/>
                    <a:pt x="323" y="54"/>
                  </a:cubicBezTo>
                  <a:cubicBezTo>
                    <a:pt x="323" y="54"/>
                    <a:pt x="323" y="54"/>
                    <a:pt x="323" y="54"/>
                  </a:cubicBezTo>
                  <a:cubicBezTo>
                    <a:pt x="324" y="54"/>
                    <a:pt x="324" y="54"/>
                    <a:pt x="324" y="54"/>
                  </a:cubicBezTo>
                  <a:cubicBezTo>
                    <a:pt x="324" y="54"/>
                    <a:pt x="324" y="54"/>
                    <a:pt x="324" y="53"/>
                  </a:cubicBezTo>
                  <a:cubicBezTo>
                    <a:pt x="323" y="53"/>
                    <a:pt x="323" y="53"/>
                    <a:pt x="323" y="53"/>
                  </a:cubicBezTo>
                  <a:cubicBezTo>
                    <a:pt x="322" y="53"/>
                    <a:pt x="322" y="53"/>
                    <a:pt x="322" y="53"/>
                  </a:cubicBezTo>
                  <a:cubicBezTo>
                    <a:pt x="322" y="53"/>
                    <a:pt x="322" y="53"/>
                    <a:pt x="322" y="53"/>
                  </a:cubicBezTo>
                  <a:cubicBezTo>
                    <a:pt x="322" y="53"/>
                    <a:pt x="322" y="53"/>
                    <a:pt x="322" y="52"/>
                  </a:cubicBezTo>
                  <a:cubicBezTo>
                    <a:pt x="323" y="53"/>
                    <a:pt x="323" y="53"/>
                    <a:pt x="323" y="53"/>
                  </a:cubicBezTo>
                  <a:cubicBezTo>
                    <a:pt x="323" y="53"/>
                    <a:pt x="323" y="53"/>
                    <a:pt x="323" y="52"/>
                  </a:cubicBezTo>
                  <a:cubicBezTo>
                    <a:pt x="322" y="52"/>
                    <a:pt x="322" y="52"/>
                    <a:pt x="322" y="52"/>
                  </a:cubicBezTo>
                  <a:cubicBezTo>
                    <a:pt x="322" y="52"/>
                    <a:pt x="322" y="52"/>
                    <a:pt x="322" y="52"/>
                  </a:cubicBezTo>
                  <a:cubicBezTo>
                    <a:pt x="322" y="52"/>
                    <a:pt x="322" y="52"/>
                    <a:pt x="322" y="52"/>
                  </a:cubicBezTo>
                  <a:cubicBezTo>
                    <a:pt x="322" y="52"/>
                    <a:pt x="322" y="52"/>
                    <a:pt x="322" y="51"/>
                  </a:cubicBezTo>
                  <a:cubicBezTo>
                    <a:pt x="322" y="51"/>
                    <a:pt x="322" y="51"/>
                    <a:pt x="322" y="51"/>
                  </a:cubicBezTo>
                  <a:cubicBezTo>
                    <a:pt x="323" y="52"/>
                    <a:pt x="323" y="52"/>
                    <a:pt x="323" y="52"/>
                  </a:cubicBezTo>
                  <a:cubicBezTo>
                    <a:pt x="323" y="52"/>
                    <a:pt x="323" y="52"/>
                    <a:pt x="323" y="51"/>
                  </a:cubicBezTo>
                  <a:cubicBezTo>
                    <a:pt x="323" y="51"/>
                    <a:pt x="323" y="51"/>
                    <a:pt x="323" y="51"/>
                  </a:cubicBezTo>
                  <a:cubicBezTo>
                    <a:pt x="322" y="51"/>
                    <a:pt x="322" y="51"/>
                    <a:pt x="322" y="51"/>
                  </a:cubicBezTo>
                  <a:cubicBezTo>
                    <a:pt x="322" y="51"/>
                    <a:pt x="322" y="51"/>
                    <a:pt x="322" y="51"/>
                  </a:cubicBezTo>
                  <a:cubicBezTo>
                    <a:pt x="322" y="50"/>
                    <a:pt x="322" y="50"/>
                    <a:pt x="322" y="50"/>
                  </a:cubicBezTo>
                  <a:cubicBezTo>
                    <a:pt x="322" y="50"/>
                    <a:pt x="322" y="50"/>
                    <a:pt x="322" y="50"/>
                  </a:cubicBezTo>
                  <a:cubicBezTo>
                    <a:pt x="322" y="50"/>
                    <a:pt x="322" y="50"/>
                    <a:pt x="322" y="50"/>
                  </a:cubicBezTo>
                  <a:cubicBezTo>
                    <a:pt x="322" y="50"/>
                    <a:pt x="322" y="50"/>
                    <a:pt x="322" y="50"/>
                  </a:cubicBezTo>
                  <a:cubicBezTo>
                    <a:pt x="322" y="50"/>
                    <a:pt x="322" y="50"/>
                    <a:pt x="323" y="50"/>
                  </a:cubicBezTo>
                  <a:cubicBezTo>
                    <a:pt x="323" y="50"/>
                    <a:pt x="323" y="50"/>
                    <a:pt x="323" y="50"/>
                  </a:cubicBezTo>
                  <a:cubicBezTo>
                    <a:pt x="324" y="50"/>
                    <a:pt x="324" y="50"/>
                    <a:pt x="324" y="51"/>
                  </a:cubicBezTo>
                  <a:cubicBezTo>
                    <a:pt x="324" y="51"/>
                    <a:pt x="324" y="51"/>
                    <a:pt x="325" y="51"/>
                  </a:cubicBezTo>
                  <a:cubicBezTo>
                    <a:pt x="325" y="51"/>
                    <a:pt x="325" y="51"/>
                    <a:pt x="326" y="52"/>
                  </a:cubicBezTo>
                  <a:cubicBezTo>
                    <a:pt x="326" y="52"/>
                    <a:pt x="326" y="52"/>
                    <a:pt x="326" y="53"/>
                  </a:cubicBezTo>
                  <a:cubicBezTo>
                    <a:pt x="327" y="53"/>
                    <a:pt x="327" y="53"/>
                    <a:pt x="327" y="53"/>
                  </a:cubicBezTo>
                  <a:cubicBezTo>
                    <a:pt x="328" y="54"/>
                    <a:pt x="328" y="54"/>
                    <a:pt x="328" y="54"/>
                  </a:cubicBezTo>
                  <a:cubicBezTo>
                    <a:pt x="328" y="54"/>
                    <a:pt x="328" y="54"/>
                    <a:pt x="328" y="54"/>
                  </a:cubicBezTo>
                  <a:cubicBezTo>
                    <a:pt x="328" y="54"/>
                    <a:pt x="328" y="54"/>
                    <a:pt x="328" y="54"/>
                  </a:cubicBezTo>
                  <a:cubicBezTo>
                    <a:pt x="327" y="55"/>
                    <a:pt x="327" y="55"/>
                    <a:pt x="327" y="55"/>
                  </a:cubicBezTo>
                  <a:cubicBezTo>
                    <a:pt x="326" y="55"/>
                    <a:pt x="326" y="55"/>
                    <a:pt x="326" y="55"/>
                  </a:cubicBezTo>
                  <a:cubicBezTo>
                    <a:pt x="326" y="55"/>
                    <a:pt x="326" y="55"/>
                    <a:pt x="325" y="55"/>
                  </a:cubicBezTo>
                  <a:moveTo>
                    <a:pt x="326" y="58"/>
                  </a:moveTo>
                  <a:cubicBezTo>
                    <a:pt x="327" y="58"/>
                    <a:pt x="327" y="58"/>
                    <a:pt x="327" y="58"/>
                  </a:cubicBezTo>
                  <a:cubicBezTo>
                    <a:pt x="327" y="58"/>
                    <a:pt x="327" y="58"/>
                    <a:pt x="327" y="58"/>
                  </a:cubicBezTo>
                  <a:cubicBezTo>
                    <a:pt x="327" y="58"/>
                    <a:pt x="327" y="58"/>
                    <a:pt x="327" y="58"/>
                  </a:cubicBezTo>
                  <a:cubicBezTo>
                    <a:pt x="327" y="58"/>
                    <a:pt x="327" y="58"/>
                    <a:pt x="326" y="58"/>
                  </a:cubicBezTo>
                  <a:moveTo>
                    <a:pt x="327" y="58"/>
                  </a:moveTo>
                  <a:cubicBezTo>
                    <a:pt x="327" y="58"/>
                    <a:pt x="327" y="58"/>
                    <a:pt x="328" y="58"/>
                  </a:cubicBezTo>
                  <a:cubicBezTo>
                    <a:pt x="328" y="58"/>
                    <a:pt x="328" y="58"/>
                    <a:pt x="328" y="58"/>
                  </a:cubicBezTo>
                  <a:cubicBezTo>
                    <a:pt x="328" y="58"/>
                    <a:pt x="328" y="58"/>
                    <a:pt x="328" y="58"/>
                  </a:cubicBezTo>
                  <a:cubicBezTo>
                    <a:pt x="327" y="58"/>
                    <a:pt x="327" y="58"/>
                    <a:pt x="327" y="58"/>
                  </a:cubicBezTo>
                  <a:cubicBezTo>
                    <a:pt x="327" y="58"/>
                    <a:pt x="327" y="58"/>
                    <a:pt x="327" y="58"/>
                  </a:cubicBezTo>
                  <a:moveTo>
                    <a:pt x="326" y="57"/>
                  </a:moveTo>
                  <a:cubicBezTo>
                    <a:pt x="326" y="57"/>
                    <a:pt x="326" y="57"/>
                    <a:pt x="326" y="57"/>
                  </a:cubicBezTo>
                  <a:cubicBezTo>
                    <a:pt x="326" y="57"/>
                    <a:pt x="326" y="57"/>
                    <a:pt x="326" y="57"/>
                  </a:cubicBezTo>
                  <a:cubicBezTo>
                    <a:pt x="327" y="57"/>
                    <a:pt x="327" y="57"/>
                    <a:pt x="327" y="57"/>
                  </a:cubicBezTo>
                  <a:cubicBezTo>
                    <a:pt x="327" y="58"/>
                    <a:pt x="327" y="58"/>
                    <a:pt x="327" y="58"/>
                  </a:cubicBezTo>
                  <a:cubicBezTo>
                    <a:pt x="327" y="58"/>
                    <a:pt x="327" y="58"/>
                    <a:pt x="327" y="58"/>
                  </a:cubicBezTo>
                  <a:cubicBezTo>
                    <a:pt x="326" y="58"/>
                    <a:pt x="326" y="58"/>
                    <a:pt x="326" y="58"/>
                  </a:cubicBezTo>
                  <a:cubicBezTo>
                    <a:pt x="326" y="57"/>
                    <a:pt x="326" y="57"/>
                    <a:pt x="326" y="57"/>
                  </a:cubicBezTo>
                  <a:moveTo>
                    <a:pt x="325" y="58"/>
                  </a:moveTo>
                  <a:cubicBezTo>
                    <a:pt x="325" y="58"/>
                    <a:pt x="325" y="58"/>
                    <a:pt x="325" y="57"/>
                  </a:cubicBezTo>
                  <a:cubicBezTo>
                    <a:pt x="325" y="57"/>
                    <a:pt x="325" y="57"/>
                    <a:pt x="326" y="58"/>
                  </a:cubicBezTo>
                  <a:cubicBezTo>
                    <a:pt x="326" y="58"/>
                    <a:pt x="326" y="58"/>
                    <a:pt x="326" y="58"/>
                  </a:cubicBezTo>
                  <a:cubicBezTo>
                    <a:pt x="326" y="58"/>
                    <a:pt x="326" y="58"/>
                    <a:pt x="326" y="58"/>
                  </a:cubicBezTo>
                  <a:cubicBezTo>
                    <a:pt x="325" y="58"/>
                    <a:pt x="325" y="58"/>
                    <a:pt x="325" y="58"/>
                  </a:cubicBezTo>
                  <a:close/>
                  <a:moveTo>
                    <a:pt x="325" y="58"/>
                  </a:moveTo>
                  <a:cubicBezTo>
                    <a:pt x="325" y="58"/>
                    <a:pt x="325" y="58"/>
                    <a:pt x="325" y="58"/>
                  </a:cubicBezTo>
                  <a:cubicBezTo>
                    <a:pt x="326" y="58"/>
                    <a:pt x="326" y="58"/>
                    <a:pt x="326" y="58"/>
                  </a:cubicBezTo>
                  <a:cubicBezTo>
                    <a:pt x="325" y="58"/>
                    <a:pt x="325" y="58"/>
                    <a:pt x="325" y="58"/>
                  </a:cubicBezTo>
                  <a:cubicBezTo>
                    <a:pt x="325" y="58"/>
                    <a:pt x="325" y="58"/>
                    <a:pt x="325" y="58"/>
                  </a:cubicBezTo>
                  <a:cubicBezTo>
                    <a:pt x="325" y="58"/>
                    <a:pt x="325" y="58"/>
                    <a:pt x="325" y="58"/>
                  </a:cubicBezTo>
                  <a:moveTo>
                    <a:pt x="323" y="61"/>
                  </a:moveTo>
                  <a:cubicBezTo>
                    <a:pt x="324" y="60"/>
                    <a:pt x="324" y="60"/>
                    <a:pt x="324" y="60"/>
                  </a:cubicBezTo>
                  <a:cubicBezTo>
                    <a:pt x="324" y="60"/>
                    <a:pt x="324" y="60"/>
                    <a:pt x="324" y="60"/>
                  </a:cubicBezTo>
                  <a:cubicBezTo>
                    <a:pt x="324" y="60"/>
                    <a:pt x="324" y="60"/>
                    <a:pt x="324" y="61"/>
                  </a:cubicBezTo>
                  <a:cubicBezTo>
                    <a:pt x="324" y="61"/>
                    <a:pt x="324" y="61"/>
                    <a:pt x="324" y="61"/>
                  </a:cubicBezTo>
                  <a:cubicBezTo>
                    <a:pt x="324" y="61"/>
                    <a:pt x="324" y="61"/>
                    <a:pt x="323" y="61"/>
                  </a:cubicBezTo>
                  <a:cubicBezTo>
                    <a:pt x="323" y="61"/>
                    <a:pt x="323" y="61"/>
                    <a:pt x="323" y="61"/>
                  </a:cubicBezTo>
                  <a:moveTo>
                    <a:pt x="323" y="63"/>
                  </a:moveTo>
                  <a:cubicBezTo>
                    <a:pt x="323" y="63"/>
                    <a:pt x="323" y="63"/>
                    <a:pt x="324" y="64"/>
                  </a:cubicBezTo>
                  <a:cubicBezTo>
                    <a:pt x="324" y="64"/>
                    <a:pt x="324" y="64"/>
                    <a:pt x="324" y="64"/>
                  </a:cubicBezTo>
                  <a:cubicBezTo>
                    <a:pt x="323" y="64"/>
                    <a:pt x="323" y="64"/>
                    <a:pt x="323" y="64"/>
                  </a:cubicBezTo>
                  <a:cubicBezTo>
                    <a:pt x="323" y="64"/>
                    <a:pt x="323" y="64"/>
                    <a:pt x="323" y="63"/>
                  </a:cubicBezTo>
                  <a:moveTo>
                    <a:pt x="323" y="64"/>
                  </a:moveTo>
                  <a:cubicBezTo>
                    <a:pt x="323" y="64"/>
                    <a:pt x="323" y="64"/>
                    <a:pt x="323" y="64"/>
                  </a:cubicBezTo>
                  <a:cubicBezTo>
                    <a:pt x="323" y="64"/>
                    <a:pt x="323" y="64"/>
                    <a:pt x="324" y="64"/>
                  </a:cubicBezTo>
                  <a:cubicBezTo>
                    <a:pt x="323" y="64"/>
                    <a:pt x="323" y="64"/>
                    <a:pt x="323" y="64"/>
                  </a:cubicBezTo>
                  <a:cubicBezTo>
                    <a:pt x="323" y="64"/>
                    <a:pt x="323" y="64"/>
                    <a:pt x="323" y="64"/>
                  </a:cubicBezTo>
                  <a:cubicBezTo>
                    <a:pt x="323" y="64"/>
                    <a:pt x="323" y="64"/>
                    <a:pt x="323" y="64"/>
                  </a:cubicBezTo>
                  <a:moveTo>
                    <a:pt x="324" y="64"/>
                  </a:moveTo>
                  <a:cubicBezTo>
                    <a:pt x="324" y="64"/>
                    <a:pt x="324" y="64"/>
                    <a:pt x="324" y="64"/>
                  </a:cubicBezTo>
                  <a:cubicBezTo>
                    <a:pt x="324" y="64"/>
                    <a:pt x="324" y="64"/>
                    <a:pt x="324" y="64"/>
                  </a:cubicBezTo>
                  <a:cubicBezTo>
                    <a:pt x="325" y="64"/>
                    <a:pt x="325" y="64"/>
                    <a:pt x="325" y="64"/>
                  </a:cubicBezTo>
                  <a:cubicBezTo>
                    <a:pt x="324" y="65"/>
                    <a:pt x="324" y="65"/>
                    <a:pt x="324" y="65"/>
                  </a:cubicBezTo>
                  <a:cubicBezTo>
                    <a:pt x="324" y="64"/>
                    <a:pt x="324" y="64"/>
                    <a:pt x="324" y="64"/>
                  </a:cubicBezTo>
                  <a:moveTo>
                    <a:pt x="324" y="65"/>
                  </a:moveTo>
                  <a:cubicBezTo>
                    <a:pt x="324" y="65"/>
                    <a:pt x="324" y="65"/>
                    <a:pt x="324" y="65"/>
                  </a:cubicBezTo>
                  <a:cubicBezTo>
                    <a:pt x="324" y="65"/>
                    <a:pt x="324" y="65"/>
                    <a:pt x="324" y="65"/>
                  </a:cubicBezTo>
                  <a:cubicBezTo>
                    <a:pt x="324" y="65"/>
                    <a:pt x="324" y="65"/>
                    <a:pt x="324" y="65"/>
                  </a:cubicBezTo>
                  <a:moveTo>
                    <a:pt x="324" y="68"/>
                  </a:moveTo>
                  <a:cubicBezTo>
                    <a:pt x="324" y="68"/>
                    <a:pt x="324" y="68"/>
                    <a:pt x="324" y="68"/>
                  </a:cubicBezTo>
                  <a:cubicBezTo>
                    <a:pt x="324" y="68"/>
                    <a:pt x="324" y="68"/>
                    <a:pt x="324" y="68"/>
                  </a:cubicBezTo>
                  <a:cubicBezTo>
                    <a:pt x="324" y="68"/>
                    <a:pt x="324" y="68"/>
                    <a:pt x="324" y="68"/>
                  </a:cubicBezTo>
                  <a:cubicBezTo>
                    <a:pt x="324" y="68"/>
                    <a:pt x="324" y="68"/>
                    <a:pt x="324" y="68"/>
                  </a:cubicBezTo>
                  <a:cubicBezTo>
                    <a:pt x="324" y="68"/>
                    <a:pt x="324" y="68"/>
                    <a:pt x="324" y="68"/>
                  </a:cubicBezTo>
                  <a:moveTo>
                    <a:pt x="324" y="70"/>
                  </a:moveTo>
                  <a:cubicBezTo>
                    <a:pt x="324" y="70"/>
                    <a:pt x="324" y="69"/>
                    <a:pt x="324" y="69"/>
                  </a:cubicBezTo>
                  <a:cubicBezTo>
                    <a:pt x="325" y="69"/>
                    <a:pt x="325" y="69"/>
                    <a:pt x="325" y="69"/>
                  </a:cubicBezTo>
                  <a:cubicBezTo>
                    <a:pt x="325" y="69"/>
                    <a:pt x="325" y="69"/>
                    <a:pt x="325" y="70"/>
                  </a:cubicBezTo>
                  <a:cubicBezTo>
                    <a:pt x="325" y="70"/>
                    <a:pt x="325" y="70"/>
                    <a:pt x="325" y="70"/>
                  </a:cubicBezTo>
                  <a:cubicBezTo>
                    <a:pt x="324" y="70"/>
                    <a:pt x="324" y="70"/>
                    <a:pt x="324" y="70"/>
                  </a:cubicBezTo>
                  <a:moveTo>
                    <a:pt x="328" y="76"/>
                  </a:moveTo>
                  <a:cubicBezTo>
                    <a:pt x="328" y="76"/>
                    <a:pt x="328" y="76"/>
                    <a:pt x="329" y="75"/>
                  </a:cubicBezTo>
                  <a:cubicBezTo>
                    <a:pt x="329" y="75"/>
                    <a:pt x="329" y="75"/>
                    <a:pt x="329" y="75"/>
                  </a:cubicBezTo>
                  <a:cubicBezTo>
                    <a:pt x="329" y="75"/>
                    <a:pt x="329" y="75"/>
                    <a:pt x="329" y="75"/>
                  </a:cubicBezTo>
                  <a:cubicBezTo>
                    <a:pt x="329" y="76"/>
                    <a:pt x="329" y="76"/>
                    <a:pt x="329" y="76"/>
                  </a:cubicBezTo>
                  <a:cubicBezTo>
                    <a:pt x="328" y="76"/>
                    <a:pt x="328" y="76"/>
                    <a:pt x="328" y="76"/>
                  </a:cubicBezTo>
                  <a:cubicBezTo>
                    <a:pt x="328" y="76"/>
                    <a:pt x="328" y="76"/>
                    <a:pt x="328" y="76"/>
                  </a:cubicBezTo>
                  <a:moveTo>
                    <a:pt x="328" y="75"/>
                  </a:moveTo>
                  <a:cubicBezTo>
                    <a:pt x="328" y="75"/>
                    <a:pt x="328" y="75"/>
                    <a:pt x="328" y="75"/>
                  </a:cubicBezTo>
                  <a:cubicBezTo>
                    <a:pt x="328" y="75"/>
                    <a:pt x="328" y="75"/>
                    <a:pt x="328" y="75"/>
                  </a:cubicBezTo>
                  <a:cubicBezTo>
                    <a:pt x="329" y="75"/>
                    <a:pt x="329" y="75"/>
                    <a:pt x="329" y="75"/>
                  </a:cubicBezTo>
                  <a:cubicBezTo>
                    <a:pt x="328" y="75"/>
                    <a:pt x="328" y="75"/>
                    <a:pt x="328" y="75"/>
                  </a:cubicBezTo>
                  <a:cubicBezTo>
                    <a:pt x="328" y="76"/>
                    <a:pt x="328" y="76"/>
                    <a:pt x="328" y="75"/>
                  </a:cubicBezTo>
                  <a:moveTo>
                    <a:pt x="329" y="81"/>
                  </a:moveTo>
                  <a:cubicBezTo>
                    <a:pt x="329" y="81"/>
                    <a:pt x="329" y="81"/>
                    <a:pt x="329" y="81"/>
                  </a:cubicBezTo>
                  <a:cubicBezTo>
                    <a:pt x="329" y="81"/>
                    <a:pt x="329" y="81"/>
                    <a:pt x="329" y="81"/>
                  </a:cubicBezTo>
                  <a:cubicBezTo>
                    <a:pt x="329" y="81"/>
                    <a:pt x="329" y="81"/>
                    <a:pt x="329" y="81"/>
                  </a:cubicBezTo>
                  <a:cubicBezTo>
                    <a:pt x="329" y="81"/>
                    <a:pt x="329" y="81"/>
                    <a:pt x="329" y="81"/>
                  </a:cubicBezTo>
                  <a:cubicBezTo>
                    <a:pt x="329" y="81"/>
                    <a:pt x="329" y="81"/>
                    <a:pt x="329" y="81"/>
                  </a:cubicBezTo>
                  <a:moveTo>
                    <a:pt x="330" y="83"/>
                  </a:moveTo>
                  <a:cubicBezTo>
                    <a:pt x="330" y="82"/>
                    <a:pt x="330" y="82"/>
                    <a:pt x="330" y="82"/>
                  </a:cubicBezTo>
                  <a:cubicBezTo>
                    <a:pt x="330" y="82"/>
                    <a:pt x="330" y="82"/>
                    <a:pt x="331" y="82"/>
                  </a:cubicBezTo>
                  <a:cubicBezTo>
                    <a:pt x="331" y="82"/>
                    <a:pt x="331" y="82"/>
                    <a:pt x="331" y="82"/>
                  </a:cubicBezTo>
                  <a:cubicBezTo>
                    <a:pt x="331" y="83"/>
                    <a:pt x="331" y="83"/>
                    <a:pt x="331" y="83"/>
                  </a:cubicBezTo>
                  <a:cubicBezTo>
                    <a:pt x="330" y="83"/>
                    <a:pt x="330" y="83"/>
                    <a:pt x="330" y="83"/>
                  </a:cubicBezTo>
                  <a:moveTo>
                    <a:pt x="331" y="85"/>
                  </a:moveTo>
                  <a:cubicBezTo>
                    <a:pt x="331" y="85"/>
                    <a:pt x="331" y="85"/>
                    <a:pt x="331" y="85"/>
                  </a:cubicBezTo>
                  <a:cubicBezTo>
                    <a:pt x="331" y="85"/>
                    <a:pt x="331" y="85"/>
                    <a:pt x="331" y="85"/>
                  </a:cubicBezTo>
                  <a:cubicBezTo>
                    <a:pt x="331" y="85"/>
                    <a:pt x="331" y="85"/>
                    <a:pt x="331" y="85"/>
                  </a:cubicBezTo>
                  <a:cubicBezTo>
                    <a:pt x="331" y="85"/>
                    <a:pt x="331" y="85"/>
                    <a:pt x="331" y="85"/>
                  </a:cubicBezTo>
                  <a:cubicBezTo>
                    <a:pt x="331" y="85"/>
                    <a:pt x="331" y="85"/>
                    <a:pt x="331" y="85"/>
                  </a:cubicBezTo>
                  <a:moveTo>
                    <a:pt x="332" y="86"/>
                  </a:moveTo>
                  <a:cubicBezTo>
                    <a:pt x="332" y="86"/>
                    <a:pt x="332" y="85"/>
                    <a:pt x="332" y="85"/>
                  </a:cubicBezTo>
                  <a:cubicBezTo>
                    <a:pt x="332" y="85"/>
                    <a:pt x="332" y="85"/>
                    <a:pt x="332" y="85"/>
                  </a:cubicBezTo>
                  <a:cubicBezTo>
                    <a:pt x="332" y="86"/>
                    <a:pt x="332" y="86"/>
                    <a:pt x="332" y="86"/>
                  </a:cubicBezTo>
                  <a:cubicBezTo>
                    <a:pt x="332" y="86"/>
                    <a:pt x="332" y="86"/>
                    <a:pt x="332" y="86"/>
                  </a:cubicBezTo>
                  <a:close/>
                  <a:moveTo>
                    <a:pt x="333" y="90"/>
                  </a:moveTo>
                  <a:cubicBezTo>
                    <a:pt x="333" y="90"/>
                    <a:pt x="333" y="90"/>
                    <a:pt x="333" y="89"/>
                  </a:cubicBezTo>
                  <a:cubicBezTo>
                    <a:pt x="334" y="90"/>
                    <a:pt x="334" y="90"/>
                    <a:pt x="334" y="90"/>
                  </a:cubicBezTo>
                  <a:cubicBezTo>
                    <a:pt x="333" y="90"/>
                    <a:pt x="333" y="90"/>
                    <a:pt x="333" y="90"/>
                  </a:cubicBezTo>
                  <a:cubicBezTo>
                    <a:pt x="333" y="90"/>
                    <a:pt x="333" y="90"/>
                    <a:pt x="333" y="90"/>
                  </a:cubicBezTo>
                  <a:moveTo>
                    <a:pt x="332" y="89"/>
                  </a:moveTo>
                  <a:cubicBezTo>
                    <a:pt x="333" y="89"/>
                    <a:pt x="333" y="89"/>
                    <a:pt x="333" y="89"/>
                  </a:cubicBezTo>
                  <a:cubicBezTo>
                    <a:pt x="333" y="89"/>
                    <a:pt x="333" y="89"/>
                    <a:pt x="333" y="89"/>
                  </a:cubicBezTo>
                  <a:cubicBezTo>
                    <a:pt x="333" y="90"/>
                    <a:pt x="333" y="90"/>
                    <a:pt x="333" y="90"/>
                  </a:cubicBezTo>
                  <a:lnTo>
                    <a:pt x="332" y="89"/>
                  </a:lnTo>
                  <a:close/>
                  <a:moveTo>
                    <a:pt x="335" y="93"/>
                  </a:moveTo>
                  <a:cubicBezTo>
                    <a:pt x="335" y="93"/>
                    <a:pt x="335" y="93"/>
                    <a:pt x="335" y="93"/>
                  </a:cubicBezTo>
                  <a:cubicBezTo>
                    <a:pt x="335" y="92"/>
                    <a:pt x="335" y="92"/>
                    <a:pt x="335" y="92"/>
                  </a:cubicBezTo>
                  <a:cubicBezTo>
                    <a:pt x="335" y="92"/>
                    <a:pt x="335" y="92"/>
                    <a:pt x="335" y="92"/>
                  </a:cubicBezTo>
                  <a:cubicBezTo>
                    <a:pt x="335" y="92"/>
                    <a:pt x="335" y="92"/>
                    <a:pt x="335" y="92"/>
                  </a:cubicBezTo>
                  <a:cubicBezTo>
                    <a:pt x="335" y="93"/>
                    <a:pt x="335" y="93"/>
                    <a:pt x="336" y="93"/>
                  </a:cubicBezTo>
                  <a:cubicBezTo>
                    <a:pt x="336" y="93"/>
                    <a:pt x="335" y="93"/>
                    <a:pt x="335" y="93"/>
                  </a:cubicBezTo>
                  <a:moveTo>
                    <a:pt x="338" y="93"/>
                  </a:moveTo>
                  <a:cubicBezTo>
                    <a:pt x="338" y="93"/>
                    <a:pt x="338" y="93"/>
                    <a:pt x="338" y="93"/>
                  </a:cubicBezTo>
                  <a:cubicBezTo>
                    <a:pt x="338" y="93"/>
                    <a:pt x="338" y="93"/>
                    <a:pt x="338" y="93"/>
                  </a:cubicBezTo>
                  <a:cubicBezTo>
                    <a:pt x="338" y="92"/>
                    <a:pt x="338" y="92"/>
                    <a:pt x="338" y="92"/>
                  </a:cubicBezTo>
                  <a:cubicBezTo>
                    <a:pt x="338" y="92"/>
                    <a:pt x="338" y="92"/>
                    <a:pt x="338" y="92"/>
                  </a:cubicBezTo>
                  <a:cubicBezTo>
                    <a:pt x="338" y="93"/>
                    <a:pt x="338" y="93"/>
                    <a:pt x="338" y="93"/>
                  </a:cubicBezTo>
                  <a:moveTo>
                    <a:pt x="339" y="93"/>
                  </a:moveTo>
                  <a:cubicBezTo>
                    <a:pt x="339" y="93"/>
                    <a:pt x="339" y="93"/>
                    <a:pt x="339" y="93"/>
                  </a:cubicBezTo>
                  <a:cubicBezTo>
                    <a:pt x="339" y="93"/>
                    <a:pt x="339" y="93"/>
                    <a:pt x="340" y="93"/>
                  </a:cubicBezTo>
                  <a:cubicBezTo>
                    <a:pt x="340" y="93"/>
                    <a:pt x="340" y="93"/>
                    <a:pt x="340" y="93"/>
                  </a:cubicBezTo>
                  <a:cubicBezTo>
                    <a:pt x="339" y="93"/>
                    <a:pt x="339" y="93"/>
                    <a:pt x="339" y="93"/>
                  </a:cubicBezTo>
                  <a:close/>
                  <a:moveTo>
                    <a:pt x="342" y="97"/>
                  </a:moveTo>
                  <a:cubicBezTo>
                    <a:pt x="341" y="96"/>
                    <a:pt x="341" y="96"/>
                    <a:pt x="341" y="96"/>
                  </a:cubicBezTo>
                  <a:cubicBezTo>
                    <a:pt x="341" y="96"/>
                    <a:pt x="341" y="96"/>
                    <a:pt x="341" y="96"/>
                  </a:cubicBezTo>
                  <a:cubicBezTo>
                    <a:pt x="342" y="96"/>
                    <a:pt x="342" y="96"/>
                    <a:pt x="342" y="96"/>
                  </a:cubicBezTo>
                  <a:cubicBezTo>
                    <a:pt x="342" y="96"/>
                    <a:pt x="342" y="96"/>
                    <a:pt x="342" y="96"/>
                  </a:cubicBezTo>
                  <a:cubicBezTo>
                    <a:pt x="342" y="96"/>
                    <a:pt x="342" y="96"/>
                    <a:pt x="342" y="96"/>
                  </a:cubicBezTo>
                  <a:cubicBezTo>
                    <a:pt x="342" y="96"/>
                    <a:pt x="342" y="96"/>
                    <a:pt x="342" y="97"/>
                  </a:cubicBezTo>
                  <a:moveTo>
                    <a:pt x="345" y="99"/>
                  </a:moveTo>
                  <a:cubicBezTo>
                    <a:pt x="345" y="98"/>
                    <a:pt x="345" y="98"/>
                    <a:pt x="345" y="98"/>
                  </a:cubicBezTo>
                  <a:cubicBezTo>
                    <a:pt x="345" y="98"/>
                    <a:pt x="345" y="98"/>
                    <a:pt x="345" y="98"/>
                  </a:cubicBezTo>
                  <a:cubicBezTo>
                    <a:pt x="345" y="99"/>
                    <a:pt x="345" y="99"/>
                    <a:pt x="346" y="99"/>
                  </a:cubicBezTo>
                  <a:cubicBezTo>
                    <a:pt x="345" y="99"/>
                    <a:pt x="345" y="99"/>
                    <a:pt x="345" y="99"/>
                  </a:cubicBezTo>
                  <a:cubicBezTo>
                    <a:pt x="345" y="99"/>
                    <a:pt x="345" y="99"/>
                    <a:pt x="345" y="99"/>
                  </a:cubicBezTo>
                  <a:cubicBezTo>
                    <a:pt x="345" y="99"/>
                    <a:pt x="345" y="99"/>
                    <a:pt x="345" y="99"/>
                  </a:cubicBezTo>
                  <a:cubicBezTo>
                    <a:pt x="345" y="99"/>
                    <a:pt x="345" y="99"/>
                    <a:pt x="345" y="99"/>
                  </a:cubicBezTo>
                  <a:moveTo>
                    <a:pt x="344" y="97"/>
                  </a:moveTo>
                  <a:cubicBezTo>
                    <a:pt x="344" y="97"/>
                    <a:pt x="345" y="97"/>
                    <a:pt x="345" y="97"/>
                  </a:cubicBezTo>
                  <a:cubicBezTo>
                    <a:pt x="345" y="98"/>
                    <a:pt x="345" y="98"/>
                    <a:pt x="345" y="98"/>
                  </a:cubicBezTo>
                  <a:cubicBezTo>
                    <a:pt x="345" y="98"/>
                    <a:pt x="345" y="98"/>
                    <a:pt x="344" y="98"/>
                  </a:cubicBezTo>
                  <a:cubicBezTo>
                    <a:pt x="344" y="98"/>
                    <a:pt x="344" y="98"/>
                    <a:pt x="344" y="98"/>
                  </a:cubicBezTo>
                  <a:cubicBezTo>
                    <a:pt x="344" y="98"/>
                    <a:pt x="344" y="98"/>
                    <a:pt x="344" y="97"/>
                  </a:cubicBezTo>
                  <a:cubicBezTo>
                    <a:pt x="344" y="97"/>
                    <a:pt x="344" y="97"/>
                    <a:pt x="344" y="97"/>
                  </a:cubicBezTo>
                  <a:moveTo>
                    <a:pt x="345" y="97"/>
                  </a:moveTo>
                  <a:cubicBezTo>
                    <a:pt x="345" y="97"/>
                    <a:pt x="345" y="97"/>
                    <a:pt x="345" y="97"/>
                  </a:cubicBezTo>
                  <a:cubicBezTo>
                    <a:pt x="346" y="98"/>
                    <a:pt x="346" y="98"/>
                    <a:pt x="346" y="98"/>
                  </a:cubicBezTo>
                  <a:cubicBezTo>
                    <a:pt x="346" y="98"/>
                    <a:pt x="346" y="98"/>
                    <a:pt x="346" y="98"/>
                  </a:cubicBezTo>
                  <a:cubicBezTo>
                    <a:pt x="346" y="98"/>
                    <a:pt x="346" y="98"/>
                    <a:pt x="345" y="98"/>
                  </a:cubicBezTo>
                  <a:cubicBezTo>
                    <a:pt x="345" y="98"/>
                    <a:pt x="345" y="98"/>
                    <a:pt x="345" y="97"/>
                  </a:cubicBezTo>
                  <a:moveTo>
                    <a:pt x="347" y="95"/>
                  </a:moveTo>
                  <a:cubicBezTo>
                    <a:pt x="348" y="95"/>
                    <a:pt x="348" y="95"/>
                    <a:pt x="348" y="95"/>
                  </a:cubicBezTo>
                  <a:cubicBezTo>
                    <a:pt x="348" y="95"/>
                    <a:pt x="348" y="95"/>
                    <a:pt x="348" y="95"/>
                  </a:cubicBezTo>
                  <a:cubicBezTo>
                    <a:pt x="348" y="95"/>
                    <a:pt x="348" y="95"/>
                    <a:pt x="348" y="95"/>
                  </a:cubicBezTo>
                  <a:cubicBezTo>
                    <a:pt x="348" y="95"/>
                    <a:pt x="348" y="95"/>
                    <a:pt x="348" y="95"/>
                  </a:cubicBezTo>
                  <a:lnTo>
                    <a:pt x="347" y="95"/>
                  </a:lnTo>
                  <a:close/>
                  <a:moveTo>
                    <a:pt x="348" y="87"/>
                  </a:moveTo>
                  <a:cubicBezTo>
                    <a:pt x="348" y="87"/>
                    <a:pt x="348" y="87"/>
                    <a:pt x="348" y="87"/>
                  </a:cubicBezTo>
                  <a:cubicBezTo>
                    <a:pt x="349" y="87"/>
                    <a:pt x="349" y="87"/>
                    <a:pt x="349" y="87"/>
                  </a:cubicBezTo>
                  <a:cubicBezTo>
                    <a:pt x="349" y="87"/>
                    <a:pt x="349" y="87"/>
                    <a:pt x="349" y="88"/>
                  </a:cubicBezTo>
                  <a:cubicBezTo>
                    <a:pt x="349" y="88"/>
                    <a:pt x="349" y="88"/>
                    <a:pt x="350" y="88"/>
                  </a:cubicBezTo>
                  <a:cubicBezTo>
                    <a:pt x="350" y="88"/>
                    <a:pt x="350" y="88"/>
                    <a:pt x="350" y="88"/>
                  </a:cubicBezTo>
                  <a:cubicBezTo>
                    <a:pt x="350" y="88"/>
                    <a:pt x="350" y="88"/>
                    <a:pt x="349" y="88"/>
                  </a:cubicBezTo>
                  <a:cubicBezTo>
                    <a:pt x="349" y="88"/>
                    <a:pt x="349" y="88"/>
                    <a:pt x="349" y="88"/>
                  </a:cubicBezTo>
                  <a:cubicBezTo>
                    <a:pt x="349" y="88"/>
                    <a:pt x="349" y="88"/>
                    <a:pt x="348" y="87"/>
                  </a:cubicBezTo>
                  <a:moveTo>
                    <a:pt x="350" y="84"/>
                  </a:moveTo>
                  <a:cubicBezTo>
                    <a:pt x="350" y="84"/>
                    <a:pt x="350" y="84"/>
                    <a:pt x="350" y="84"/>
                  </a:cubicBezTo>
                  <a:cubicBezTo>
                    <a:pt x="350" y="85"/>
                    <a:pt x="350" y="85"/>
                    <a:pt x="350" y="85"/>
                  </a:cubicBezTo>
                  <a:cubicBezTo>
                    <a:pt x="351" y="85"/>
                    <a:pt x="351" y="85"/>
                    <a:pt x="351" y="85"/>
                  </a:cubicBezTo>
                  <a:cubicBezTo>
                    <a:pt x="351" y="85"/>
                    <a:pt x="351" y="85"/>
                    <a:pt x="351" y="85"/>
                  </a:cubicBezTo>
                  <a:cubicBezTo>
                    <a:pt x="351" y="85"/>
                    <a:pt x="351" y="85"/>
                    <a:pt x="351" y="86"/>
                  </a:cubicBezTo>
                  <a:cubicBezTo>
                    <a:pt x="351" y="85"/>
                    <a:pt x="351" y="85"/>
                    <a:pt x="351" y="85"/>
                  </a:cubicBezTo>
                  <a:cubicBezTo>
                    <a:pt x="350" y="85"/>
                    <a:pt x="350" y="85"/>
                    <a:pt x="350" y="85"/>
                  </a:cubicBezTo>
                  <a:cubicBezTo>
                    <a:pt x="350" y="85"/>
                    <a:pt x="350" y="85"/>
                    <a:pt x="350" y="84"/>
                  </a:cubicBezTo>
                  <a:cubicBezTo>
                    <a:pt x="350" y="84"/>
                    <a:pt x="350" y="84"/>
                    <a:pt x="350" y="84"/>
                  </a:cubicBezTo>
                  <a:moveTo>
                    <a:pt x="352" y="80"/>
                  </a:moveTo>
                  <a:cubicBezTo>
                    <a:pt x="352" y="79"/>
                    <a:pt x="352" y="79"/>
                    <a:pt x="352" y="79"/>
                  </a:cubicBezTo>
                  <a:cubicBezTo>
                    <a:pt x="352" y="79"/>
                    <a:pt x="352" y="79"/>
                    <a:pt x="352" y="79"/>
                  </a:cubicBezTo>
                  <a:cubicBezTo>
                    <a:pt x="352" y="80"/>
                    <a:pt x="352" y="80"/>
                    <a:pt x="352" y="80"/>
                  </a:cubicBezTo>
                  <a:cubicBezTo>
                    <a:pt x="352" y="80"/>
                    <a:pt x="352" y="80"/>
                    <a:pt x="353" y="80"/>
                  </a:cubicBezTo>
                  <a:cubicBezTo>
                    <a:pt x="353" y="81"/>
                    <a:pt x="353" y="81"/>
                    <a:pt x="353" y="81"/>
                  </a:cubicBezTo>
                  <a:cubicBezTo>
                    <a:pt x="353" y="81"/>
                    <a:pt x="353" y="81"/>
                    <a:pt x="353" y="81"/>
                  </a:cubicBezTo>
                  <a:cubicBezTo>
                    <a:pt x="353" y="81"/>
                    <a:pt x="353" y="81"/>
                    <a:pt x="352" y="81"/>
                  </a:cubicBezTo>
                  <a:cubicBezTo>
                    <a:pt x="352" y="81"/>
                    <a:pt x="352" y="81"/>
                    <a:pt x="352" y="80"/>
                  </a:cubicBezTo>
                  <a:cubicBezTo>
                    <a:pt x="352" y="80"/>
                    <a:pt x="352" y="80"/>
                    <a:pt x="352" y="80"/>
                  </a:cubicBezTo>
                  <a:moveTo>
                    <a:pt x="359" y="79"/>
                  </a:moveTo>
                  <a:cubicBezTo>
                    <a:pt x="359" y="79"/>
                    <a:pt x="359" y="79"/>
                    <a:pt x="359" y="79"/>
                  </a:cubicBezTo>
                  <a:cubicBezTo>
                    <a:pt x="359" y="79"/>
                    <a:pt x="359" y="79"/>
                    <a:pt x="359" y="79"/>
                  </a:cubicBezTo>
                  <a:cubicBezTo>
                    <a:pt x="359" y="79"/>
                    <a:pt x="359" y="79"/>
                    <a:pt x="359" y="79"/>
                  </a:cubicBezTo>
                  <a:cubicBezTo>
                    <a:pt x="359" y="79"/>
                    <a:pt x="359" y="79"/>
                    <a:pt x="359" y="79"/>
                  </a:cubicBezTo>
                  <a:cubicBezTo>
                    <a:pt x="360" y="79"/>
                    <a:pt x="360" y="79"/>
                    <a:pt x="360" y="79"/>
                  </a:cubicBezTo>
                  <a:cubicBezTo>
                    <a:pt x="359" y="79"/>
                    <a:pt x="359" y="79"/>
                    <a:pt x="359" y="79"/>
                  </a:cubicBezTo>
                  <a:moveTo>
                    <a:pt x="358" y="79"/>
                  </a:moveTo>
                  <a:cubicBezTo>
                    <a:pt x="358" y="79"/>
                    <a:pt x="358" y="79"/>
                    <a:pt x="357" y="78"/>
                  </a:cubicBezTo>
                  <a:cubicBezTo>
                    <a:pt x="357" y="78"/>
                    <a:pt x="357" y="78"/>
                    <a:pt x="357" y="78"/>
                  </a:cubicBezTo>
                  <a:cubicBezTo>
                    <a:pt x="358" y="78"/>
                    <a:pt x="358" y="78"/>
                    <a:pt x="358" y="78"/>
                  </a:cubicBezTo>
                  <a:cubicBezTo>
                    <a:pt x="359" y="78"/>
                    <a:pt x="359" y="78"/>
                    <a:pt x="359" y="78"/>
                  </a:cubicBezTo>
                  <a:cubicBezTo>
                    <a:pt x="359" y="79"/>
                    <a:pt x="359" y="79"/>
                    <a:pt x="359" y="79"/>
                  </a:cubicBezTo>
                  <a:cubicBezTo>
                    <a:pt x="359" y="79"/>
                    <a:pt x="359" y="79"/>
                    <a:pt x="358" y="79"/>
                  </a:cubicBezTo>
                  <a:cubicBezTo>
                    <a:pt x="358" y="79"/>
                    <a:pt x="358" y="79"/>
                    <a:pt x="358" y="79"/>
                  </a:cubicBezTo>
                  <a:cubicBezTo>
                    <a:pt x="358" y="79"/>
                    <a:pt x="358" y="79"/>
                    <a:pt x="358" y="79"/>
                  </a:cubicBezTo>
                  <a:moveTo>
                    <a:pt x="375" y="68"/>
                  </a:moveTo>
                  <a:cubicBezTo>
                    <a:pt x="375" y="68"/>
                    <a:pt x="375" y="68"/>
                    <a:pt x="375" y="68"/>
                  </a:cubicBezTo>
                  <a:cubicBezTo>
                    <a:pt x="375" y="67"/>
                    <a:pt x="375" y="67"/>
                    <a:pt x="375" y="67"/>
                  </a:cubicBezTo>
                  <a:cubicBezTo>
                    <a:pt x="375" y="68"/>
                    <a:pt x="375" y="68"/>
                    <a:pt x="375" y="68"/>
                  </a:cubicBezTo>
                  <a:cubicBezTo>
                    <a:pt x="375" y="68"/>
                    <a:pt x="375" y="68"/>
                    <a:pt x="375" y="68"/>
                  </a:cubicBezTo>
                  <a:cubicBezTo>
                    <a:pt x="375" y="68"/>
                    <a:pt x="375" y="68"/>
                    <a:pt x="375" y="68"/>
                  </a:cubicBezTo>
                  <a:moveTo>
                    <a:pt x="374" y="69"/>
                  </a:moveTo>
                  <a:cubicBezTo>
                    <a:pt x="374" y="69"/>
                    <a:pt x="374" y="69"/>
                    <a:pt x="374" y="69"/>
                  </a:cubicBezTo>
                  <a:cubicBezTo>
                    <a:pt x="375" y="69"/>
                    <a:pt x="375" y="69"/>
                    <a:pt x="375" y="69"/>
                  </a:cubicBezTo>
                  <a:cubicBezTo>
                    <a:pt x="375" y="69"/>
                    <a:pt x="375" y="69"/>
                    <a:pt x="375" y="69"/>
                  </a:cubicBezTo>
                  <a:cubicBezTo>
                    <a:pt x="374" y="69"/>
                    <a:pt x="374" y="69"/>
                    <a:pt x="374" y="69"/>
                  </a:cubicBezTo>
                  <a:moveTo>
                    <a:pt x="372" y="68"/>
                  </a:moveTo>
                  <a:cubicBezTo>
                    <a:pt x="372" y="67"/>
                    <a:pt x="372" y="67"/>
                    <a:pt x="372" y="67"/>
                  </a:cubicBezTo>
                  <a:cubicBezTo>
                    <a:pt x="372" y="67"/>
                    <a:pt x="372" y="67"/>
                    <a:pt x="372" y="67"/>
                  </a:cubicBezTo>
                  <a:cubicBezTo>
                    <a:pt x="372" y="67"/>
                    <a:pt x="372" y="67"/>
                    <a:pt x="373" y="67"/>
                  </a:cubicBezTo>
                  <a:cubicBezTo>
                    <a:pt x="374" y="67"/>
                    <a:pt x="374" y="67"/>
                    <a:pt x="374" y="67"/>
                  </a:cubicBezTo>
                  <a:cubicBezTo>
                    <a:pt x="374" y="67"/>
                    <a:pt x="374" y="67"/>
                    <a:pt x="374" y="67"/>
                  </a:cubicBezTo>
                  <a:cubicBezTo>
                    <a:pt x="375" y="67"/>
                    <a:pt x="375" y="67"/>
                    <a:pt x="375" y="68"/>
                  </a:cubicBezTo>
                  <a:cubicBezTo>
                    <a:pt x="375" y="68"/>
                    <a:pt x="375" y="68"/>
                    <a:pt x="375" y="68"/>
                  </a:cubicBezTo>
                  <a:cubicBezTo>
                    <a:pt x="375" y="68"/>
                    <a:pt x="375" y="68"/>
                    <a:pt x="375" y="68"/>
                  </a:cubicBezTo>
                  <a:cubicBezTo>
                    <a:pt x="375" y="69"/>
                    <a:pt x="375" y="69"/>
                    <a:pt x="376" y="69"/>
                  </a:cubicBezTo>
                  <a:cubicBezTo>
                    <a:pt x="376" y="69"/>
                    <a:pt x="376" y="69"/>
                    <a:pt x="375" y="69"/>
                  </a:cubicBezTo>
                  <a:cubicBezTo>
                    <a:pt x="375" y="69"/>
                    <a:pt x="375" y="69"/>
                    <a:pt x="375" y="69"/>
                  </a:cubicBezTo>
                  <a:cubicBezTo>
                    <a:pt x="375" y="69"/>
                    <a:pt x="375" y="69"/>
                    <a:pt x="375" y="69"/>
                  </a:cubicBezTo>
                  <a:cubicBezTo>
                    <a:pt x="375" y="69"/>
                    <a:pt x="375" y="69"/>
                    <a:pt x="375" y="69"/>
                  </a:cubicBezTo>
                  <a:cubicBezTo>
                    <a:pt x="375" y="69"/>
                    <a:pt x="375" y="69"/>
                    <a:pt x="374" y="69"/>
                  </a:cubicBezTo>
                  <a:cubicBezTo>
                    <a:pt x="374" y="69"/>
                    <a:pt x="374" y="69"/>
                    <a:pt x="374" y="69"/>
                  </a:cubicBezTo>
                  <a:cubicBezTo>
                    <a:pt x="374" y="69"/>
                    <a:pt x="374" y="69"/>
                    <a:pt x="373" y="68"/>
                  </a:cubicBezTo>
                  <a:cubicBezTo>
                    <a:pt x="373" y="68"/>
                    <a:pt x="373" y="68"/>
                    <a:pt x="373" y="68"/>
                  </a:cubicBezTo>
                  <a:cubicBezTo>
                    <a:pt x="372" y="68"/>
                    <a:pt x="372" y="68"/>
                    <a:pt x="372" y="68"/>
                  </a:cubicBezTo>
                  <a:cubicBezTo>
                    <a:pt x="372" y="68"/>
                    <a:pt x="372" y="68"/>
                    <a:pt x="372" y="68"/>
                  </a:cubicBezTo>
                  <a:moveTo>
                    <a:pt x="373" y="62"/>
                  </a:moveTo>
                  <a:cubicBezTo>
                    <a:pt x="372" y="61"/>
                    <a:pt x="372" y="61"/>
                    <a:pt x="372" y="61"/>
                  </a:cubicBezTo>
                  <a:cubicBezTo>
                    <a:pt x="373" y="62"/>
                    <a:pt x="373" y="62"/>
                    <a:pt x="373" y="62"/>
                  </a:cubicBezTo>
                  <a:cubicBezTo>
                    <a:pt x="373" y="62"/>
                    <a:pt x="373" y="62"/>
                    <a:pt x="373" y="62"/>
                  </a:cubicBezTo>
                  <a:cubicBezTo>
                    <a:pt x="373" y="62"/>
                    <a:pt x="373" y="62"/>
                    <a:pt x="373" y="62"/>
                  </a:cubicBezTo>
                  <a:cubicBezTo>
                    <a:pt x="373" y="62"/>
                    <a:pt x="373" y="62"/>
                    <a:pt x="373" y="62"/>
                  </a:cubicBezTo>
                  <a:moveTo>
                    <a:pt x="373" y="62"/>
                  </a:moveTo>
                  <a:cubicBezTo>
                    <a:pt x="374" y="62"/>
                    <a:pt x="374" y="62"/>
                    <a:pt x="374" y="62"/>
                  </a:cubicBezTo>
                  <a:cubicBezTo>
                    <a:pt x="374" y="62"/>
                    <a:pt x="374" y="62"/>
                    <a:pt x="374" y="63"/>
                  </a:cubicBezTo>
                  <a:cubicBezTo>
                    <a:pt x="375" y="63"/>
                    <a:pt x="375" y="63"/>
                    <a:pt x="375" y="63"/>
                  </a:cubicBezTo>
                  <a:cubicBezTo>
                    <a:pt x="375" y="63"/>
                    <a:pt x="375" y="63"/>
                    <a:pt x="375" y="63"/>
                  </a:cubicBezTo>
                  <a:cubicBezTo>
                    <a:pt x="376" y="64"/>
                    <a:pt x="376" y="64"/>
                    <a:pt x="376" y="64"/>
                  </a:cubicBezTo>
                  <a:cubicBezTo>
                    <a:pt x="377" y="65"/>
                    <a:pt x="377" y="65"/>
                    <a:pt x="377" y="65"/>
                  </a:cubicBezTo>
                  <a:cubicBezTo>
                    <a:pt x="377" y="65"/>
                    <a:pt x="377" y="65"/>
                    <a:pt x="377" y="65"/>
                  </a:cubicBezTo>
                  <a:cubicBezTo>
                    <a:pt x="377" y="65"/>
                    <a:pt x="377" y="65"/>
                    <a:pt x="377" y="65"/>
                  </a:cubicBezTo>
                  <a:cubicBezTo>
                    <a:pt x="377" y="65"/>
                    <a:pt x="377" y="65"/>
                    <a:pt x="377" y="65"/>
                  </a:cubicBezTo>
                  <a:cubicBezTo>
                    <a:pt x="376" y="65"/>
                    <a:pt x="376" y="65"/>
                    <a:pt x="376" y="64"/>
                  </a:cubicBezTo>
                  <a:cubicBezTo>
                    <a:pt x="376" y="64"/>
                    <a:pt x="376" y="64"/>
                    <a:pt x="376" y="65"/>
                  </a:cubicBezTo>
                  <a:cubicBezTo>
                    <a:pt x="377" y="65"/>
                    <a:pt x="377" y="65"/>
                    <a:pt x="377" y="65"/>
                  </a:cubicBezTo>
                  <a:cubicBezTo>
                    <a:pt x="377" y="66"/>
                    <a:pt x="377" y="66"/>
                    <a:pt x="377" y="66"/>
                  </a:cubicBezTo>
                  <a:cubicBezTo>
                    <a:pt x="377" y="66"/>
                    <a:pt x="377" y="66"/>
                    <a:pt x="377" y="66"/>
                  </a:cubicBezTo>
                  <a:cubicBezTo>
                    <a:pt x="377" y="66"/>
                    <a:pt x="377" y="66"/>
                    <a:pt x="377" y="66"/>
                  </a:cubicBezTo>
                  <a:cubicBezTo>
                    <a:pt x="377" y="66"/>
                    <a:pt x="377" y="66"/>
                    <a:pt x="377" y="66"/>
                  </a:cubicBezTo>
                  <a:cubicBezTo>
                    <a:pt x="377" y="66"/>
                    <a:pt x="377" y="66"/>
                    <a:pt x="377" y="66"/>
                  </a:cubicBezTo>
                  <a:cubicBezTo>
                    <a:pt x="377" y="66"/>
                    <a:pt x="377" y="66"/>
                    <a:pt x="377" y="65"/>
                  </a:cubicBezTo>
                  <a:cubicBezTo>
                    <a:pt x="377" y="65"/>
                    <a:pt x="377" y="65"/>
                    <a:pt x="376" y="65"/>
                  </a:cubicBezTo>
                  <a:cubicBezTo>
                    <a:pt x="376" y="65"/>
                    <a:pt x="376" y="65"/>
                    <a:pt x="376" y="64"/>
                  </a:cubicBezTo>
                  <a:cubicBezTo>
                    <a:pt x="375" y="64"/>
                    <a:pt x="375" y="64"/>
                    <a:pt x="375" y="64"/>
                  </a:cubicBezTo>
                  <a:cubicBezTo>
                    <a:pt x="375" y="63"/>
                    <a:pt x="375" y="63"/>
                    <a:pt x="375" y="63"/>
                  </a:cubicBezTo>
                  <a:cubicBezTo>
                    <a:pt x="374" y="63"/>
                    <a:pt x="374" y="63"/>
                    <a:pt x="374" y="63"/>
                  </a:cubicBezTo>
                  <a:cubicBezTo>
                    <a:pt x="374" y="63"/>
                    <a:pt x="374" y="63"/>
                    <a:pt x="374" y="63"/>
                  </a:cubicBezTo>
                  <a:cubicBezTo>
                    <a:pt x="374" y="62"/>
                    <a:pt x="374" y="62"/>
                    <a:pt x="373" y="62"/>
                  </a:cubicBezTo>
                  <a:moveTo>
                    <a:pt x="373" y="62"/>
                  </a:moveTo>
                  <a:cubicBezTo>
                    <a:pt x="374" y="62"/>
                    <a:pt x="374" y="62"/>
                    <a:pt x="374" y="62"/>
                  </a:cubicBezTo>
                  <a:cubicBezTo>
                    <a:pt x="374" y="62"/>
                    <a:pt x="374" y="62"/>
                    <a:pt x="374" y="62"/>
                  </a:cubicBezTo>
                  <a:cubicBezTo>
                    <a:pt x="375" y="63"/>
                    <a:pt x="375" y="63"/>
                    <a:pt x="375" y="63"/>
                  </a:cubicBezTo>
                  <a:cubicBezTo>
                    <a:pt x="376" y="63"/>
                    <a:pt x="376" y="63"/>
                    <a:pt x="376" y="64"/>
                  </a:cubicBezTo>
                  <a:cubicBezTo>
                    <a:pt x="377" y="64"/>
                    <a:pt x="377" y="64"/>
                    <a:pt x="377" y="64"/>
                  </a:cubicBezTo>
                  <a:cubicBezTo>
                    <a:pt x="377" y="64"/>
                    <a:pt x="377" y="64"/>
                    <a:pt x="377" y="64"/>
                  </a:cubicBezTo>
                  <a:cubicBezTo>
                    <a:pt x="377" y="64"/>
                    <a:pt x="377" y="64"/>
                    <a:pt x="377" y="64"/>
                  </a:cubicBezTo>
                  <a:cubicBezTo>
                    <a:pt x="377" y="64"/>
                    <a:pt x="377" y="64"/>
                    <a:pt x="377" y="64"/>
                  </a:cubicBezTo>
                  <a:cubicBezTo>
                    <a:pt x="377" y="64"/>
                    <a:pt x="377" y="64"/>
                    <a:pt x="376" y="64"/>
                  </a:cubicBezTo>
                  <a:cubicBezTo>
                    <a:pt x="376" y="64"/>
                    <a:pt x="376" y="64"/>
                    <a:pt x="376" y="64"/>
                  </a:cubicBezTo>
                  <a:cubicBezTo>
                    <a:pt x="376" y="64"/>
                    <a:pt x="376" y="64"/>
                    <a:pt x="376" y="63"/>
                  </a:cubicBezTo>
                  <a:cubicBezTo>
                    <a:pt x="376" y="63"/>
                    <a:pt x="376" y="63"/>
                    <a:pt x="375" y="63"/>
                  </a:cubicBezTo>
                  <a:cubicBezTo>
                    <a:pt x="375" y="63"/>
                    <a:pt x="375" y="63"/>
                    <a:pt x="375" y="63"/>
                  </a:cubicBezTo>
                  <a:cubicBezTo>
                    <a:pt x="375" y="63"/>
                    <a:pt x="375" y="63"/>
                    <a:pt x="374" y="63"/>
                  </a:cubicBezTo>
                  <a:cubicBezTo>
                    <a:pt x="374" y="62"/>
                    <a:pt x="374" y="62"/>
                    <a:pt x="374" y="62"/>
                  </a:cubicBezTo>
                  <a:cubicBezTo>
                    <a:pt x="374" y="62"/>
                    <a:pt x="374" y="62"/>
                    <a:pt x="373" y="62"/>
                  </a:cubicBezTo>
                  <a:cubicBezTo>
                    <a:pt x="373" y="62"/>
                    <a:pt x="373" y="62"/>
                    <a:pt x="373" y="62"/>
                  </a:cubicBezTo>
                  <a:moveTo>
                    <a:pt x="374" y="62"/>
                  </a:moveTo>
                  <a:cubicBezTo>
                    <a:pt x="374" y="62"/>
                    <a:pt x="374" y="62"/>
                    <a:pt x="374" y="61"/>
                  </a:cubicBezTo>
                  <a:cubicBezTo>
                    <a:pt x="374" y="61"/>
                    <a:pt x="374" y="61"/>
                    <a:pt x="373" y="61"/>
                  </a:cubicBezTo>
                  <a:cubicBezTo>
                    <a:pt x="373" y="61"/>
                    <a:pt x="373" y="61"/>
                    <a:pt x="373" y="61"/>
                  </a:cubicBezTo>
                  <a:cubicBezTo>
                    <a:pt x="372" y="60"/>
                    <a:pt x="372" y="60"/>
                    <a:pt x="372" y="60"/>
                  </a:cubicBezTo>
                  <a:cubicBezTo>
                    <a:pt x="372" y="61"/>
                    <a:pt x="372" y="61"/>
                    <a:pt x="372" y="61"/>
                  </a:cubicBezTo>
                  <a:cubicBezTo>
                    <a:pt x="373" y="61"/>
                    <a:pt x="373" y="61"/>
                    <a:pt x="373" y="61"/>
                  </a:cubicBezTo>
                  <a:cubicBezTo>
                    <a:pt x="374" y="62"/>
                    <a:pt x="374" y="62"/>
                    <a:pt x="374" y="62"/>
                  </a:cubicBezTo>
                  <a:cubicBezTo>
                    <a:pt x="375" y="62"/>
                    <a:pt x="375" y="62"/>
                    <a:pt x="375" y="62"/>
                  </a:cubicBezTo>
                  <a:cubicBezTo>
                    <a:pt x="375" y="62"/>
                    <a:pt x="375" y="62"/>
                    <a:pt x="375" y="62"/>
                  </a:cubicBezTo>
                  <a:cubicBezTo>
                    <a:pt x="375" y="63"/>
                    <a:pt x="375" y="63"/>
                    <a:pt x="375" y="63"/>
                  </a:cubicBezTo>
                  <a:cubicBezTo>
                    <a:pt x="375" y="62"/>
                    <a:pt x="375" y="62"/>
                    <a:pt x="374" y="62"/>
                  </a:cubicBezTo>
                  <a:cubicBezTo>
                    <a:pt x="374" y="62"/>
                    <a:pt x="374" y="62"/>
                    <a:pt x="374" y="62"/>
                  </a:cubicBezTo>
                  <a:cubicBezTo>
                    <a:pt x="374" y="62"/>
                    <a:pt x="374" y="62"/>
                    <a:pt x="374" y="62"/>
                  </a:cubicBezTo>
                  <a:cubicBezTo>
                    <a:pt x="373" y="62"/>
                    <a:pt x="373" y="62"/>
                    <a:pt x="373" y="61"/>
                  </a:cubicBezTo>
                  <a:cubicBezTo>
                    <a:pt x="372" y="61"/>
                    <a:pt x="372" y="61"/>
                    <a:pt x="372" y="61"/>
                  </a:cubicBezTo>
                  <a:cubicBezTo>
                    <a:pt x="372" y="60"/>
                    <a:pt x="372" y="60"/>
                    <a:pt x="371" y="60"/>
                  </a:cubicBezTo>
                  <a:cubicBezTo>
                    <a:pt x="371" y="60"/>
                    <a:pt x="371" y="60"/>
                    <a:pt x="371" y="60"/>
                  </a:cubicBezTo>
                  <a:cubicBezTo>
                    <a:pt x="371" y="60"/>
                    <a:pt x="371" y="60"/>
                    <a:pt x="371" y="60"/>
                  </a:cubicBezTo>
                  <a:cubicBezTo>
                    <a:pt x="371" y="60"/>
                    <a:pt x="371" y="60"/>
                    <a:pt x="372" y="60"/>
                  </a:cubicBezTo>
                  <a:cubicBezTo>
                    <a:pt x="372" y="60"/>
                    <a:pt x="372" y="60"/>
                    <a:pt x="372" y="60"/>
                  </a:cubicBezTo>
                  <a:cubicBezTo>
                    <a:pt x="372" y="60"/>
                    <a:pt x="372" y="60"/>
                    <a:pt x="372" y="60"/>
                  </a:cubicBezTo>
                  <a:cubicBezTo>
                    <a:pt x="373" y="60"/>
                    <a:pt x="373" y="60"/>
                    <a:pt x="373" y="61"/>
                  </a:cubicBezTo>
                  <a:cubicBezTo>
                    <a:pt x="374" y="61"/>
                    <a:pt x="374" y="61"/>
                    <a:pt x="374" y="62"/>
                  </a:cubicBezTo>
                  <a:moveTo>
                    <a:pt x="377" y="63"/>
                  </a:moveTo>
                  <a:cubicBezTo>
                    <a:pt x="377" y="63"/>
                    <a:pt x="377" y="63"/>
                    <a:pt x="377" y="63"/>
                  </a:cubicBezTo>
                  <a:cubicBezTo>
                    <a:pt x="377" y="64"/>
                    <a:pt x="377" y="64"/>
                    <a:pt x="377" y="64"/>
                  </a:cubicBezTo>
                  <a:cubicBezTo>
                    <a:pt x="377" y="64"/>
                    <a:pt x="377" y="64"/>
                    <a:pt x="377" y="64"/>
                  </a:cubicBezTo>
                  <a:cubicBezTo>
                    <a:pt x="377" y="64"/>
                    <a:pt x="377" y="64"/>
                    <a:pt x="377" y="64"/>
                  </a:cubicBezTo>
                  <a:cubicBezTo>
                    <a:pt x="377" y="64"/>
                    <a:pt x="377" y="64"/>
                    <a:pt x="377" y="63"/>
                  </a:cubicBezTo>
                  <a:moveTo>
                    <a:pt x="374" y="59"/>
                  </a:moveTo>
                  <a:cubicBezTo>
                    <a:pt x="375" y="60"/>
                    <a:pt x="375" y="60"/>
                    <a:pt x="375" y="60"/>
                  </a:cubicBezTo>
                  <a:cubicBezTo>
                    <a:pt x="375" y="60"/>
                    <a:pt x="375" y="60"/>
                    <a:pt x="375" y="60"/>
                  </a:cubicBezTo>
                  <a:cubicBezTo>
                    <a:pt x="375" y="60"/>
                    <a:pt x="375" y="60"/>
                    <a:pt x="376" y="60"/>
                  </a:cubicBezTo>
                  <a:cubicBezTo>
                    <a:pt x="376" y="60"/>
                    <a:pt x="376" y="60"/>
                    <a:pt x="376" y="61"/>
                  </a:cubicBezTo>
                  <a:cubicBezTo>
                    <a:pt x="376" y="61"/>
                    <a:pt x="376" y="61"/>
                    <a:pt x="376" y="61"/>
                  </a:cubicBezTo>
                  <a:cubicBezTo>
                    <a:pt x="376" y="61"/>
                    <a:pt x="376" y="61"/>
                    <a:pt x="376" y="61"/>
                  </a:cubicBezTo>
                  <a:cubicBezTo>
                    <a:pt x="376" y="61"/>
                    <a:pt x="376" y="61"/>
                    <a:pt x="376" y="61"/>
                  </a:cubicBezTo>
                  <a:cubicBezTo>
                    <a:pt x="376" y="61"/>
                    <a:pt x="376" y="61"/>
                    <a:pt x="376" y="61"/>
                  </a:cubicBezTo>
                  <a:cubicBezTo>
                    <a:pt x="375" y="60"/>
                    <a:pt x="375" y="60"/>
                    <a:pt x="375" y="60"/>
                  </a:cubicBezTo>
                  <a:cubicBezTo>
                    <a:pt x="375" y="60"/>
                    <a:pt x="375" y="60"/>
                    <a:pt x="374" y="60"/>
                  </a:cubicBezTo>
                  <a:cubicBezTo>
                    <a:pt x="374" y="60"/>
                    <a:pt x="374" y="60"/>
                    <a:pt x="374" y="60"/>
                  </a:cubicBezTo>
                  <a:cubicBezTo>
                    <a:pt x="374" y="60"/>
                    <a:pt x="374" y="60"/>
                    <a:pt x="374" y="59"/>
                  </a:cubicBezTo>
                  <a:cubicBezTo>
                    <a:pt x="374" y="59"/>
                    <a:pt x="374" y="59"/>
                    <a:pt x="374" y="59"/>
                  </a:cubicBezTo>
                  <a:moveTo>
                    <a:pt x="377" y="61"/>
                  </a:moveTo>
                  <a:cubicBezTo>
                    <a:pt x="377" y="61"/>
                    <a:pt x="377" y="61"/>
                    <a:pt x="377" y="61"/>
                  </a:cubicBezTo>
                  <a:cubicBezTo>
                    <a:pt x="377" y="61"/>
                    <a:pt x="377" y="61"/>
                    <a:pt x="377" y="61"/>
                  </a:cubicBezTo>
                  <a:cubicBezTo>
                    <a:pt x="377" y="61"/>
                    <a:pt x="377" y="61"/>
                    <a:pt x="378" y="61"/>
                  </a:cubicBezTo>
                  <a:cubicBezTo>
                    <a:pt x="377" y="61"/>
                    <a:pt x="377" y="61"/>
                    <a:pt x="377" y="61"/>
                  </a:cubicBezTo>
                  <a:moveTo>
                    <a:pt x="377" y="61"/>
                  </a:moveTo>
                  <a:cubicBezTo>
                    <a:pt x="377" y="61"/>
                    <a:pt x="377" y="61"/>
                    <a:pt x="377" y="61"/>
                  </a:cubicBezTo>
                  <a:cubicBezTo>
                    <a:pt x="377" y="61"/>
                    <a:pt x="377" y="61"/>
                    <a:pt x="377" y="61"/>
                  </a:cubicBezTo>
                  <a:cubicBezTo>
                    <a:pt x="377" y="61"/>
                    <a:pt x="377" y="61"/>
                    <a:pt x="377" y="61"/>
                  </a:cubicBezTo>
                  <a:cubicBezTo>
                    <a:pt x="377" y="61"/>
                    <a:pt x="377" y="61"/>
                    <a:pt x="377" y="61"/>
                  </a:cubicBezTo>
                  <a:cubicBezTo>
                    <a:pt x="377" y="61"/>
                    <a:pt x="377" y="61"/>
                    <a:pt x="377" y="61"/>
                  </a:cubicBezTo>
                  <a:moveTo>
                    <a:pt x="376" y="59"/>
                  </a:moveTo>
                  <a:cubicBezTo>
                    <a:pt x="376" y="59"/>
                    <a:pt x="376" y="59"/>
                    <a:pt x="376" y="59"/>
                  </a:cubicBezTo>
                  <a:cubicBezTo>
                    <a:pt x="376" y="59"/>
                    <a:pt x="376" y="59"/>
                    <a:pt x="376" y="59"/>
                  </a:cubicBezTo>
                  <a:cubicBezTo>
                    <a:pt x="376" y="59"/>
                    <a:pt x="376" y="59"/>
                    <a:pt x="376" y="59"/>
                  </a:cubicBezTo>
                  <a:cubicBezTo>
                    <a:pt x="376" y="59"/>
                    <a:pt x="376" y="59"/>
                    <a:pt x="376" y="59"/>
                  </a:cubicBezTo>
                  <a:cubicBezTo>
                    <a:pt x="376" y="59"/>
                    <a:pt x="376" y="59"/>
                    <a:pt x="377" y="60"/>
                  </a:cubicBezTo>
                  <a:cubicBezTo>
                    <a:pt x="377" y="60"/>
                    <a:pt x="377" y="60"/>
                    <a:pt x="377" y="60"/>
                  </a:cubicBezTo>
                  <a:cubicBezTo>
                    <a:pt x="376" y="60"/>
                    <a:pt x="376" y="60"/>
                    <a:pt x="376" y="60"/>
                  </a:cubicBezTo>
                  <a:cubicBezTo>
                    <a:pt x="376" y="60"/>
                    <a:pt x="376" y="60"/>
                    <a:pt x="376" y="60"/>
                  </a:cubicBezTo>
                  <a:cubicBezTo>
                    <a:pt x="377" y="60"/>
                    <a:pt x="377" y="60"/>
                    <a:pt x="377" y="60"/>
                  </a:cubicBezTo>
                  <a:cubicBezTo>
                    <a:pt x="377" y="60"/>
                    <a:pt x="377" y="60"/>
                    <a:pt x="377" y="60"/>
                  </a:cubicBezTo>
                  <a:cubicBezTo>
                    <a:pt x="377" y="60"/>
                    <a:pt x="377" y="60"/>
                    <a:pt x="377" y="61"/>
                  </a:cubicBezTo>
                  <a:cubicBezTo>
                    <a:pt x="377" y="60"/>
                    <a:pt x="377" y="60"/>
                    <a:pt x="377" y="60"/>
                  </a:cubicBezTo>
                  <a:cubicBezTo>
                    <a:pt x="378" y="61"/>
                    <a:pt x="378" y="61"/>
                    <a:pt x="378" y="61"/>
                  </a:cubicBezTo>
                  <a:cubicBezTo>
                    <a:pt x="378" y="61"/>
                    <a:pt x="378" y="61"/>
                    <a:pt x="378" y="61"/>
                  </a:cubicBezTo>
                  <a:cubicBezTo>
                    <a:pt x="378" y="61"/>
                    <a:pt x="378" y="61"/>
                    <a:pt x="378" y="61"/>
                  </a:cubicBezTo>
                  <a:cubicBezTo>
                    <a:pt x="378" y="61"/>
                    <a:pt x="378" y="61"/>
                    <a:pt x="378" y="61"/>
                  </a:cubicBezTo>
                  <a:cubicBezTo>
                    <a:pt x="378" y="61"/>
                    <a:pt x="378" y="61"/>
                    <a:pt x="378" y="61"/>
                  </a:cubicBezTo>
                  <a:cubicBezTo>
                    <a:pt x="377" y="61"/>
                    <a:pt x="377" y="61"/>
                    <a:pt x="377" y="60"/>
                  </a:cubicBezTo>
                  <a:cubicBezTo>
                    <a:pt x="377" y="60"/>
                    <a:pt x="377" y="60"/>
                    <a:pt x="377" y="60"/>
                  </a:cubicBezTo>
                  <a:cubicBezTo>
                    <a:pt x="377" y="60"/>
                    <a:pt x="377" y="60"/>
                    <a:pt x="376" y="60"/>
                  </a:cubicBezTo>
                  <a:cubicBezTo>
                    <a:pt x="376" y="60"/>
                    <a:pt x="376" y="60"/>
                    <a:pt x="376" y="60"/>
                  </a:cubicBezTo>
                  <a:cubicBezTo>
                    <a:pt x="376" y="59"/>
                    <a:pt x="376" y="59"/>
                    <a:pt x="376" y="59"/>
                  </a:cubicBezTo>
                  <a:moveTo>
                    <a:pt x="374" y="59"/>
                  </a:moveTo>
                  <a:cubicBezTo>
                    <a:pt x="374" y="59"/>
                    <a:pt x="374" y="59"/>
                    <a:pt x="375" y="59"/>
                  </a:cubicBezTo>
                  <a:cubicBezTo>
                    <a:pt x="375" y="59"/>
                    <a:pt x="375" y="59"/>
                    <a:pt x="375" y="59"/>
                  </a:cubicBezTo>
                  <a:cubicBezTo>
                    <a:pt x="375" y="59"/>
                    <a:pt x="375" y="59"/>
                    <a:pt x="375" y="59"/>
                  </a:cubicBezTo>
                  <a:cubicBezTo>
                    <a:pt x="375" y="59"/>
                    <a:pt x="375" y="59"/>
                    <a:pt x="375" y="60"/>
                  </a:cubicBezTo>
                  <a:cubicBezTo>
                    <a:pt x="375" y="60"/>
                    <a:pt x="375" y="60"/>
                    <a:pt x="375" y="60"/>
                  </a:cubicBezTo>
                  <a:cubicBezTo>
                    <a:pt x="375" y="60"/>
                    <a:pt x="375" y="60"/>
                    <a:pt x="376" y="60"/>
                  </a:cubicBezTo>
                  <a:cubicBezTo>
                    <a:pt x="375" y="60"/>
                    <a:pt x="375" y="60"/>
                    <a:pt x="375" y="59"/>
                  </a:cubicBezTo>
                  <a:cubicBezTo>
                    <a:pt x="375" y="59"/>
                    <a:pt x="375" y="59"/>
                    <a:pt x="375" y="59"/>
                  </a:cubicBezTo>
                  <a:cubicBezTo>
                    <a:pt x="375" y="59"/>
                    <a:pt x="375" y="59"/>
                    <a:pt x="374" y="59"/>
                  </a:cubicBezTo>
                  <a:moveTo>
                    <a:pt x="372" y="55"/>
                  </a:moveTo>
                  <a:cubicBezTo>
                    <a:pt x="372" y="55"/>
                    <a:pt x="372" y="55"/>
                    <a:pt x="372" y="55"/>
                  </a:cubicBezTo>
                  <a:cubicBezTo>
                    <a:pt x="373" y="55"/>
                    <a:pt x="373" y="55"/>
                    <a:pt x="373" y="55"/>
                  </a:cubicBezTo>
                  <a:cubicBezTo>
                    <a:pt x="373" y="55"/>
                    <a:pt x="373" y="55"/>
                    <a:pt x="373" y="56"/>
                  </a:cubicBezTo>
                  <a:cubicBezTo>
                    <a:pt x="373" y="56"/>
                    <a:pt x="373" y="56"/>
                    <a:pt x="373" y="56"/>
                  </a:cubicBezTo>
                  <a:cubicBezTo>
                    <a:pt x="374" y="56"/>
                    <a:pt x="374" y="56"/>
                    <a:pt x="374" y="57"/>
                  </a:cubicBezTo>
                  <a:cubicBezTo>
                    <a:pt x="374" y="57"/>
                    <a:pt x="374" y="57"/>
                    <a:pt x="374" y="57"/>
                  </a:cubicBezTo>
                  <a:cubicBezTo>
                    <a:pt x="374" y="57"/>
                    <a:pt x="374" y="57"/>
                    <a:pt x="374" y="57"/>
                  </a:cubicBezTo>
                  <a:cubicBezTo>
                    <a:pt x="374" y="57"/>
                    <a:pt x="374" y="57"/>
                    <a:pt x="375" y="57"/>
                  </a:cubicBezTo>
                  <a:cubicBezTo>
                    <a:pt x="374" y="57"/>
                    <a:pt x="374" y="57"/>
                    <a:pt x="374" y="57"/>
                  </a:cubicBezTo>
                  <a:cubicBezTo>
                    <a:pt x="374" y="57"/>
                    <a:pt x="374" y="57"/>
                    <a:pt x="374" y="57"/>
                  </a:cubicBezTo>
                  <a:cubicBezTo>
                    <a:pt x="374" y="56"/>
                    <a:pt x="374" y="56"/>
                    <a:pt x="373" y="56"/>
                  </a:cubicBezTo>
                  <a:cubicBezTo>
                    <a:pt x="373" y="56"/>
                    <a:pt x="373" y="56"/>
                    <a:pt x="373" y="56"/>
                  </a:cubicBezTo>
                  <a:cubicBezTo>
                    <a:pt x="373" y="56"/>
                    <a:pt x="373" y="56"/>
                    <a:pt x="373" y="56"/>
                  </a:cubicBezTo>
                  <a:cubicBezTo>
                    <a:pt x="373" y="55"/>
                    <a:pt x="373" y="55"/>
                    <a:pt x="372" y="55"/>
                  </a:cubicBezTo>
                  <a:moveTo>
                    <a:pt x="372" y="55"/>
                  </a:moveTo>
                  <a:cubicBezTo>
                    <a:pt x="372" y="55"/>
                    <a:pt x="372" y="55"/>
                    <a:pt x="372" y="55"/>
                  </a:cubicBezTo>
                  <a:cubicBezTo>
                    <a:pt x="372" y="55"/>
                    <a:pt x="372" y="55"/>
                    <a:pt x="372" y="55"/>
                  </a:cubicBezTo>
                  <a:cubicBezTo>
                    <a:pt x="372" y="55"/>
                    <a:pt x="372" y="55"/>
                    <a:pt x="372" y="55"/>
                  </a:cubicBezTo>
                  <a:cubicBezTo>
                    <a:pt x="372" y="55"/>
                    <a:pt x="372" y="55"/>
                    <a:pt x="372" y="55"/>
                  </a:cubicBezTo>
                  <a:cubicBezTo>
                    <a:pt x="372" y="55"/>
                    <a:pt x="372" y="55"/>
                    <a:pt x="372" y="55"/>
                  </a:cubicBezTo>
                  <a:moveTo>
                    <a:pt x="372" y="55"/>
                  </a:moveTo>
                  <a:cubicBezTo>
                    <a:pt x="372" y="55"/>
                    <a:pt x="372" y="55"/>
                    <a:pt x="372" y="55"/>
                  </a:cubicBezTo>
                  <a:cubicBezTo>
                    <a:pt x="372" y="55"/>
                    <a:pt x="372" y="55"/>
                    <a:pt x="372" y="55"/>
                  </a:cubicBezTo>
                  <a:cubicBezTo>
                    <a:pt x="372" y="55"/>
                    <a:pt x="372" y="55"/>
                    <a:pt x="372" y="55"/>
                  </a:cubicBezTo>
                  <a:cubicBezTo>
                    <a:pt x="372" y="55"/>
                    <a:pt x="372" y="55"/>
                    <a:pt x="372" y="55"/>
                  </a:cubicBezTo>
                  <a:moveTo>
                    <a:pt x="371" y="55"/>
                  </a:moveTo>
                  <a:cubicBezTo>
                    <a:pt x="371" y="55"/>
                    <a:pt x="371" y="55"/>
                    <a:pt x="372" y="55"/>
                  </a:cubicBezTo>
                  <a:cubicBezTo>
                    <a:pt x="372" y="55"/>
                    <a:pt x="372" y="55"/>
                    <a:pt x="372" y="55"/>
                  </a:cubicBezTo>
                  <a:cubicBezTo>
                    <a:pt x="372" y="55"/>
                    <a:pt x="372" y="55"/>
                    <a:pt x="371" y="55"/>
                  </a:cubicBezTo>
                  <a:moveTo>
                    <a:pt x="371" y="54"/>
                  </a:moveTo>
                  <a:cubicBezTo>
                    <a:pt x="371" y="54"/>
                    <a:pt x="371" y="54"/>
                    <a:pt x="371" y="54"/>
                  </a:cubicBezTo>
                  <a:cubicBezTo>
                    <a:pt x="371" y="55"/>
                    <a:pt x="371" y="55"/>
                    <a:pt x="371" y="55"/>
                  </a:cubicBezTo>
                  <a:cubicBezTo>
                    <a:pt x="371" y="55"/>
                    <a:pt x="371" y="55"/>
                    <a:pt x="371" y="55"/>
                  </a:cubicBezTo>
                  <a:cubicBezTo>
                    <a:pt x="371" y="55"/>
                    <a:pt x="371" y="55"/>
                    <a:pt x="371" y="54"/>
                  </a:cubicBezTo>
                  <a:cubicBezTo>
                    <a:pt x="371" y="54"/>
                    <a:pt x="371" y="54"/>
                    <a:pt x="371" y="54"/>
                  </a:cubicBezTo>
                  <a:cubicBezTo>
                    <a:pt x="371" y="54"/>
                    <a:pt x="371" y="54"/>
                    <a:pt x="371" y="54"/>
                  </a:cubicBezTo>
                  <a:moveTo>
                    <a:pt x="370" y="53"/>
                  </a:moveTo>
                  <a:cubicBezTo>
                    <a:pt x="370" y="54"/>
                    <a:pt x="370" y="54"/>
                    <a:pt x="370" y="54"/>
                  </a:cubicBezTo>
                  <a:cubicBezTo>
                    <a:pt x="370" y="54"/>
                    <a:pt x="370" y="54"/>
                    <a:pt x="370" y="54"/>
                  </a:cubicBezTo>
                  <a:cubicBezTo>
                    <a:pt x="370" y="54"/>
                    <a:pt x="370" y="54"/>
                    <a:pt x="370" y="54"/>
                  </a:cubicBezTo>
                  <a:cubicBezTo>
                    <a:pt x="370" y="54"/>
                    <a:pt x="370" y="54"/>
                    <a:pt x="370" y="53"/>
                  </a:cubicBezTo>
                  <a:moveTo>
                    <a:pt x="313" y="17"/>
                  </a:moveTo>
                  <a:cubicBezTo>
                    <a:pt x="313" y="17"/>
                    <a:pt x="313" y="17"/>
                    <a:pt x="313" y="17"/>
                  </a:cubicBezTo>
                  <a:cubicBezTo>
                    <a:pt x="313" y="17"/>
                    <a:pt x="313" y="17"/>
                    <a:pt x="313" y="17"/>
                  </a:cubicBezTo>
                  <a:cubicBezTo>
                    <a:pt x="313" y="17"/>
                    <a:pt x="313" y="17"/>
                    <a:pt x="313" y="17"/>
                  </a:cubicBezTo>
                  <a:close/>
                  <a:moveTo>
                    <a:pt x="306" y="14"/>
                  </a:moveTo>
                  <a:cubicBezTo>
                    <a:pt x="306" y="15"/>
                    <a:pt x="306" y="15"/>
                    <a:pt x="306" y="15"/>
                  </a:cubicBezTo>
                  <a:cubicBezTo>
                    <a:pt x="306" y="15"/>
                    <a:pt x="306" y="15"/>
                    <a:pt x="306" y="15"/>
                  </a:cubicBezTo>
                  <a:cubicBezTo>
                    <a:pt x="306" y="15"/>
                    <a:pt x="306" y="15"/>
                    <a:pt x="306" y="15"/>
                  </a:cubicBezTo>
                  <a:cubicBezTo>
                    <a:pt x="306" y="15"/>
                    <a:pt x="306" y="15"/>
                    <a:pt x="306" y="15"/>
                  </a:cubicBezTo>
                  <a:cubicBezTo>
                    <a:pt x="306" y="15"/>
                    <a:pt x="306" y="15"/>
                    <a:pt x="306" y="15"/>
                  </a:cubicBezTo>
                  <a:cubicBezTo>
                    <a:pt x="306" y="14"/>
                    <a:pt x="306" y="14"/>
                    <a:pt x="306" y="14"/>
                  </a:cubicBezTo>
                  <a:close/>
                  <a:moveTo>
                    <a:pt x="296" y="17"/>
                  </a:moveTo>
                  <a:cubicBezTo>
                    <a:pt x="296" y="17"/>
                    <a:pt x="296" y="17"/>
                    <a:pt x="296" y="17"/>
                  </a:cubicBezTo>
                  <a:cubicBezTo>
                    <a:pt x="296" y="17"/>
                    <a:pt x="296" y="17"/>
                    <a:pt x="296" y="17"/>
                  </a:cubicBezTo>
                  <a:cubicBezTo>
                    <a:pt x="297" y="17"/>
                    <a:pt x="297" y="17"/>
                    <a:pt x="297" y="17"/>
                  </a:cubicBezTo>
                  <a:cubicBezTo>
                    <a:pt x="297" y="18"/>
                    <a:pt x="297" y="18"/>
                    <a:pt x="297" y="18"/>
                  </a:cubicBezTo>
                  <a:cubicBezTo>
                    <a:pt x="297" y="18"/>
                    <a:pt x="297" y="18"/>
                    <a:pt x="298" y="18"/>
                  </a:cubicBezTo>
                  <a:cubicBezTo>
                    <a:pt x="297" y="18"/>
                    <a:pt x="297" y="18"/>
                    <a:pt x="297" y="18"/>
                  </a:cubicBezTo>
                  <a:cubicBezTo>
                    <a:pt x="297" y="18"/>
                    <a:pt x="297" y="18"/>
                    <a:pt x="297" y="17"/>
                  </a:cubicBezTo>
                  <a:cubicBezTo>
                    <a:pt x="296" y="17"/>
                    <a:pt x="296" y="17"/>
                    <a:pt x="296" y="17"/>
                  </a:cubicBezTo>
                  <a:cubicBezTo>
                    <a:pt x="296" y="17"/>
                    <a:pt x="296" y="17"/>
                    <a:pt x="296" y="17"/>
                  </a:cubicBezTo>
                  <a:moveTo>
                    <a:pt x="293" y="17"/>
                  </a:moveTo>
                  <a:cubicBezTo>
                    <a:pt x="293" y="17"/>
                    <a:pt x="293" y="17"/>
                    <a:pt x="294" y="17"/>
                  </a:cubicBezTo>
                  <a:cubicBezTo>
                    <a:pt x="294" y="17"/>
                    <a:pt x="294" y="17"/>
                    <a:pt x="294" y="17"/>
                  </a:cubicBezTo>
                  <a:cubicBezTo>
                    <a:pt x="294" y="17"/>
                    <a:pt x="294" y="17"/>
                    <a:pt x="294" y="17"/>
                  </a:cubicBezTo>
                  <a:cubicBezTo>
                    <a:pt x="295" y="17"/>
                    <a:pt x="295" y="17"/>
                    <a:pt x="296" y="17"/>
                  </a:cubicBezTo>
                  <a:cubicBezTo>
                    <a:pt x="295" y="17"/>
                    <a:pt x="295" y="17"/>
                    <a:pt x="295" y="17"/>
                  </a:cubicBezTo>
                  <a:cubicBezTo>
                    <a:pt x="295" y="17"/>
                    <a:pt x="295" y="17"/>
                    <a:pt x="295" y="17"/>
                  </a:cubicBezTo>
                  <a:cubicBezTo>
                    <a:pt x="294" y="17"/>
                    <a:pt x="294" y="17"/>
                    <a:pt x="294" y="17"/>
                  </a:cubicBezTo>
                  <a:cubicBezTo>
                    <a:pt x="294" y="17"/>
                    <a:pt x="294" y="17"/>
                    <a:pt x="293" y="17"/>
                  </a:cubicBezTo>
                  <a:moveTo>
                    <a:pt x="179" y="32"/>
                  </a:moveTo>
                  <a:cubicBezTo>
                    <a:pt x="179" y="32"/>
                    <a:pt x="179" y="32"/>
                    <a:pt x="179" y="32"/>
                  </a:cubicBezTo>
                  <a:cubicBezTo>
                    <a:pt x="179" y="32"/>
                    <a:pt x="179" y="32"/>
                    <a:pt x="179" y="32"/>
                  </a:cubicBezTo>
                  <a:cubicBezTo>
                    <a:pt x="179" y="32"/>
                    <a:pt x="179" y="32"/>
                    <a:pt x="179" y="32"/>
                  </a:cubicBezTo>
                  <a:moveTo>
                    <a:pt x="179" y="32"/>
                  </a:moveTo>
                  <a:cubicBezTo>
                    <a:pt x="179" y="32"/>
                    <a:pt x="179" y="32"/>
                    <a:pt x="179" y="32"/>
                  </a:cubicBezTo>
                  <a:cubicBezTo>
                    <a:pt x="179" y="32"/>
                    <a:pt x="179" y="32"/>
                    <a:pt x="179" y="32"/>
                  </a:cubicBezTo>
                  <a:cubicBezTo>
                    <a:pt x="179" y="32"/>
                    <a:pt x="179" y="32"/>
                    <a:pt x="179" y="32"/>
                  </a:cubicBezTo>
                  <a:moveTo>
                    <a:pt x="179" y="31"/>
                  </a:moveTo>
                  <a:cubicBezTo>
                    <a:pt x="179" y="31"/>
                    <a:pt x="179" y="31"/>
                    <a:pt x="179" y="31"/>
                  </a:cubicBezTo>
                  <a:cubicBezTo>
                    <a:pt x="179" y="31"/>
                    <a:pt x="179" y="31"/>
                    <a:pt x="179" y="31"/>
                  </a:cubicBezTo>
                  <a:cubicBezTo>
                    <a:pt x="179" y="31"/>
                    <a:pt x="179" y="31"/>
                    <a:pt x="179" y="30"/>
                  </a:cubicBezTo>
                  <a:cubicBezTo>
                    <a:pt x="179" y="30"/>
                    <a:pt x="179" y="30"/>
                    <a:pt x="179" y="30"/>
                  </a:cubicBezTo>
                  <a:cubicBezTo>
                    <a:pt x="179" y="30"/>
                    <a:pt x="179" y="30"/>
                    <a:pt x="179" y="31"/>
                  </a:cubicBezTo>
                  <a:moveTo>
                    <a:pt x="246" y="8"/>
                  </a:moveTo>
                  <a:cubicBezTo>
                    <a:pt x="246" y="8"/>
                    <a:pt x="246" y="8"/>
                    <a:pt x="246" y="8"/>
                  </a:cubicBezTo>
                  <a:cubicBezTo>
                    <a:pt x="246" y="8"/>
                    <a:pt x="246" y="8"/>
                    <a:pt x="247" y="7"/>
                  </a:cubicBezTo>
                  <a:cubicBezTo>
                    <a:pt x="247" y="8"/>
                    <a:pt x="247" y="8"/>
                    <a:pt x="247" y="8"/>
                  </a:cubicBezTo>
                  <a:cubicBezTo>
                    <a:pt x="247" y="8"/>
                    <a:pt x="247" y="8"/>
                    <a:pt x="247" y="8"/>
                  </a:cubicBezTo>
                  <a:cubicBezTo>
                    <a:pt x="246" y="8"/>
                    <a:pt x="246" y="8"/>
                    <a:pt x="246" y="8"/>
                  </a:cubicBezTo>
                  <a:moveTo>
                    <a:pt x="225" y="0"/>
                  </a:moveTo>
                  <a:cubicBezTo>
                    <a:pt x="225" y="0"/>
                    <a:pt x="225" y="0"/>
                    <a:pt x="225" y="0"/>
                  </a:cubicBezTo>
                  <a:cubicBezTo>
                    <a:pt x="225" y="0"/>
                    <a:pt x="225" y="0"/>
                    <a:pt x="225" y="0"/>
                  </a:cubicBezTo>
                  <a:cubicBezTo>
                    <a:pt x="225" y="0"/>
                    <a:pt x="225" y="0"/>
                    <a:pt x="225" y="0"/>
                  </a:cubicBezTo>
                  <a:cubicBezTo>
                    <a:pt x="226" y="0"/>
                    <a:pt x="226" y="0"/>
                    <a:pt x="227" y="0"/>
                  </a:cubicBezTo>
                  <a:cubicBezTo>
                    <a:pt x="227" y="0"/>
                    <a:pt x="227" y="0"/>
                    <a:pt x="228" y="0"/>
                  </a:cubicBezTo>
                  <a:cubicBezTo>
                    <a:pt x="229" y="0"/>
                    <a:pt x="229" y="0"/>
                    <a:pt x="229" y="0"/>
                  </a:cubicBezTo>
                  <a:cubicBezTo>
                    <a:pt x="229" y="0"/>
                    <a:pt x="229" y="0"/>
                    <a:pt x="230" y="0"/>
                  </a:cubicBezTo>
                  <a:cubicBezTo>
                    <a:pt x="230" y="0"/>
                    <a:pt x="230" y="0"/>
                    <a:pt x="230" y="0"/>
                  </a:cubicBezTo>
                  <a:cubicBezTo>
                    <a:pt x="231" y="0"/>
                    <a:pt x="231" y="0"/>
                    <a:pt x="231" y="0"/>
                  </a:cubicBezTo>
                  <a:cubicBezTo>
                    <a:pt x="231" y="0"/>
                    <a:pt x="231" y="0"/>
                    <a:pt x="231" y="0"/>
                  </a:cubicBezTo>
                  <a:cubicBezTo>
                    <a:pt x="232" y="0"/>
                    <a:pt x="232" y="0"/>
                    <a:pt x="232" y="0"/>
                  </a:cubicBezTo>
                  <a:cubicBezTo>
                    <a:pt x="232" y="0"/>
                    <a:pt x="232" y="0"/>
                    <a:pt x="232" y="0"/>
                  </a:cubicBezTo>
                  <a:cubicBezTo>
                    <a:pt x="232" y="0"/>
                    <a:pt x="232" y="0"/>
                    <a:pt x="232" y="0"/>
                  </a:cubicBezTo>
                  <a:cubicBezTo>
                    <a:pt x="232" y="0"/>
                    <a:pt x="232" y="0"/>
                    <a:pt x="232" y="0"/>
                  </a:cubicBezTo>
                  <a:cubicBezTo>
                    <a:pt x="232" y="0"/>
                    <a:pt x="232" y="0"/>
                    <a:pt x="232" y="0"/>
                  </a:cubicBezTo>
                  <a:cubicBezTo>
                    <a:pt x="232" y="0"/>
                    <a:pt x="232" y="0"/>
                    <a:pt x="232" y="1"/>
                  </a:cubicBezTo>
                  <a:cubicBezTo>
                    <a:pt x="232" y="1"/>
                    <a:pt x="232" y="1"/>
                    <a:pt x="232" y="1"/>
                  </a:cubicBezTo>
                  <a:cubicBezTo>
                    <a:pt x="232" y="1"/>
                    <a:pt x="232" y="1"/>
                    <a:pt x="231" y="1"/>
                  </a:cubicBezTo>
                  <a:cubicBezTo>
                    <a:pt x="230" y="1"/>
                    <a:pt x="230" y="1"/>
                    <a:pt x="230" y="1"/>
                  </a:cubicBezTo>
                  <a:cubicBezTo>
                    <a:pt x="230" y="1"/>
                    <a:pt x="230" y="1"/>
                    <a:pt x="230" y="1"/>
                  </a:cubicBezTo>
                  <a:cubicBezTo>
                    <a:pt x="230" y="1"/>
                    <a:pt x="230" y="1"/>
                    <a:pt x="229" y="1"/>
                  </a:cubicBezTo>
                  <a:cubicBezTo>
                    <a:pt x="229" y="1"/>
                    <a:pt x="229" y="1"/>
                    <a:pt x="229" y="1"/>
                  </a:cubicBezTo>
                  <a:cubicBezTo>
                    <a:pt x="229" y="0"/>
                    <a:pt x="229" y="0"/>
                    <a:pt x="229" y="0"/>
                  </a:cubicBezTo>
                  <a:cubicBezTo>
                    <a:pt x="229" y="0"/>
                    <a:pt x="229" y="0"/>
                    <a:pt x="228" y="0"/>
                  </a:cubicBezTo>
                  <a:cubicBezTo>
                    <a:pt x="228" y="0"/>
                    <a:pt x="228" y="0"/>
                    <a:pt x="228" y="0"/>
                  </a:cubicBezTo>
                  <a:cubicBezTo>
                    <a:pt x="228" y="0"/>
                    <a:pt x="228" y="0"/>
                    <a:pt x="228" y="0"/>
                  </a:cubicBezTo>
                  <a:cubicBezTo>
                    <a:pt x="228" y="0"/>
                    <a:pt x="228" y="0"/>
                    <a:pt x="227" y="0"/>
                  </a:cubicBezTo>
                  <a:cubicBezTo>
                    <a:pt x="227" y="0"/>
                    <a:pt x="227" y="0"/>
                    <a:pt x="227" y="0"/>
                  </a:cubicBezTo>
                  <a:cubicBezTo>
                    <a:pt x="227" y="0"/>
                    <a:pt x="227" y="0"/>
                    <a:pt x="227" y="0"/>
                  </a:cubicBezTo>
                  <a:cubicBezTo>
                    <a:pt x="227" y="0"/>
                    <a:pt x="227" y="0"/>
                    <a:pt x="227" y="0"/>
                  </a:cubicBezTo>
                  <a:cubicBezTo>
                    <a:pt x="227" y="0"/>
                    <a:pt x="227" y="0"/>
                    <a:pt x="226" y="0"/>
                  </a:cubicBezTo>
                  <a:lnTo>
                    <a:pt x="225" y="0"/>
                  </a:lnTo>
                  <a:close/>
                  <a:moveTo>
                    <a:pt x="222" y="1"/>
                  </a:moveTo>
                  <a:cubicBezTo>
                    <a:pt x="222" y="1"/>
                    <a:pt x="222" y="1"/>
                    <a:pt x="222" y="1"/>
                  </a:cubicBezTo>
                  <a:cubicBezTo>
                    <a:pt x="222" y="1"/>
                    <a:pt x="222" y="1"/>
                    <a:pt x="221" y="1"/>
                  </a:cubicBezTo>
                  <a:cubicBezTo>
                    <a:pt x="221" y="1"/>
                    <a:pt x="221" y="1"/>
                    <a:pt x="221" y="1"/>
                  </a:cubicBezTo>
                  <a:cubicBezTo>
                    <a:pt x="221" y="1"/>
                    <a:pt x="221" y="1"/>
                    <a:pt x="221" y="1"/>
                  </a:cubicBezTo>
                  <a:cubicBezTo>
                    <a:pt x="221" y="2"/>
                    <a:pt x="221" y="2"/>
                    <a:pt x="221" y="2"/>
                  </a:cubicBezTo>
                  <a:cubicBezTo>
                    <a:pt x="221" y="2"/>
                    <a:pt x="221" y="2"/>
                    <a:pt x="222" y="2"/>
                  </a:cubicBezTo>
                  <a:cubicBezTo>
                    <a:pt x="222" y="2"/>
                    <a:pt x="222" y="2"/>
                    <a:pt x="222" y="2"/>
                  </a:cubicBezTo>
                  <a:cubicBezTo>
                    <a:pt x="222" y="2"/>
                    <a:pt x="222" y="2"/>
                    <a:pt x="222" y="2"/>
                  </a:cubicBezTo>
                  <a:cubicBezTo>
                    <a:pt x="222" y="2"/>
                    <a:pt x="222" y="2"/>
                    <a:pt x="222" y="2"/>
                  </a:cubicBezTo>
                  <a:cubicBezTo>
                    <a:pt x="222" y="2"/>
                    <a:pt x="222" y="2"/>
                    <a:pt x="223" y="2"/>
                  </a:cubicBezTo>
                  <a:cubicBezTo>
                    <a:pt x="223" y="2"/>
                    <a:pt x="223" y="2"/>
                    <a:pt x="223" y="2"/>
                  </a:cubicBezTo>
                  <a:cubicBezTo>
                    <a:pt x="223" y="2"/>
                    <a:pt x="223" y="2"/>
                    <a:pt x="223" y="2"/>
                  </a:cubicBezTo>
                  <a:cubicBezTo>
                    <a:pt x="224" y="2"/>
                    <a:pt x="224" y="2"/>
                    <a:pt x="224" y="2"/>
                  </a:cubicBezTo>
                  <a:cubicBezTo>
                    <a:pt x="225" y="2"/>
                    <a:pt x="225" y="2"/>
                    <a:pt x="226" y="2"/>
                  </a:cubicBezTo>
                  <a:cubicBezTo>
                    <a:pt x="226" y="2"/>
                    <a:pt x="226" y="2"/>
                    <a:pt x="226" y="2"/>
                  </a:cubicBezTo>
                  <a:cubicBezTo>
                    <a:pt x="226" y="2"/>
                    <a:pt x="226" y="2"/>
                    <a:pt x="226" y="2"/>
                  </a:cubicBezTo>
                  <a:cubicBezTo>
                    <a:pt x="227" y="2"/>
                    <a:pt x="227" y="2"/>
                    <a:pt x="227" y="2"/>
                  </a:cubicBezTo>
                  <a:cubicBezTo>
                    <a:pt x="227" y="2"/>
                    <a:pt x="227" y="2"/>
                    <a:pt x="226" y="2"/>
                  </a:cubicBezTo>
                  <a:cubicBezTo>
                    <a:pt x="227" y="1"/>
                    <a:pt x="227" y="1"/>
                    <a:pt x="227" y="1"/>
                  </a:cubicBezTo>
                  <a:cubicBezTo>
                    <a:pt x="227" y="1"/>
                    <a:pt x="227" y="1"/>
                    <a:pt x="227" y="1"/>
                  </a:cubicBezTo>
                  <a:cubicBezTo>
                    <a:pt x="228" y="1"/>
                    <a:pt x="228" y="1"/>
                    <a:pt x="228" y="1"/>
                  </a:cubicBezTo>
                  <a:cubicBezTo>
                    <a:pt x="228" y="1"/>
                    <a:pt x="228" y="1"/>
                    <a:pt x="229" y="1"/>
                  </a:cubicBezTo>
                  <a:cubicBezTo>
                    <a:pt x="229" y="1"/>
                    <a:pt x="229" y="1"/>
                    <a:pt x="229" y="1"/>
                  </a:cubicBezTo>
                  <a:cubicBezTo>
                    <a:pt x="229" y="1"/>
                    <a:pt x="229" y="1"/>
                    <a:pt x="229" y="1"/>
                  </a:cubicBezTo>
                  <a:cubicBezTo>
                    <a:pt x="229" y="1"/>
                    <a:pt x="229" y="1"/>
                    <a:pt x="229" y="1"/>
                  </a:cubicBezTo>
                  <a:cubicBezTo>
                    <a:pt x="228" y="1"/>
                    <a:pt x="228" y="1"/>
                    <a:pt x="228" y="1"/>
                  </a:cubicBezTo>
                  <a:cubicBezTo>
                    <a:pt x="228" y="1"/>
                    <a:pt x="228" y="1"/>
                    <a:pt x="227" y="1"/>
                  </a:cubicBezTo>
                  <a:cubicBezTo>
                    <a:pt x="227" y="1"/>
                    <a:pt x="227" y="1"/>
                    <a:pt x="227" y="1"/>
                  </a:cubicBezTo>
                  <a:cubicBezTo>
                    <a:pt x="226" y="1"/>
                    <a:pt x="226" y="1"/>
                    <a:pt x="225" y="1"/>
                  </a:cubicBezTo>
                  <a:cubicBezTo>
                    <a:pt x="225" y="1"/>
                    <a:pt x="225" y="1"/>
                    <a:pt x="225" y="1"/>
                  </a:cubicBezTo>
                  <a:cubicBezTo>
                    <a:pt x="225" y="1"/>
                    <a:pt x="225" y="1"/>
                    <a:pt x="225" y="1"/>
                  </a:cubicBezTo>
                  <a:cubicBezTo>
                    <a:pt x="225" y="1"/>
                    <a:pt x="225" y="1"/>
                    <a:pt x="224" y="1"/>
                  </a:cubicBezTo>
                  <a:cubicBezTo>
                    <a:pt x="224" y="1"/>
                    <a:pt x="224" y="1"/>
                    <a:pt x="223" y="1"/>
                  </a:cubicBezTo>
                  <a:cubicBezTo>
                    <a:pt x="223" y="1"/>
                    <a:pt x="223" y="1"/>
                    <a:pt x="223" y="1"/>
                  </a:cubicBezTo>
                  <a:cubicBezTo>
                    <a:pt x="222" y="1"/>
                    <a:pt x="222" y="1"/>
                    <a:pt x="222" y="1"/>
                  </a:cubicBezTo>
                  <a:moveTo>
                    <a:pt x="220" y="0"/>
                  </a:moveTo>
                  <a:cubicBezTo>
                    <a:pt x="220" y="0"/>
                    <a:pt x="220" y="0"/>
                    <a:pt x="221" y="0"/>
                  </a:cubicBezTo>
                  <a:cubicBezTo>
                    <a:pt x="221" y="0"/>
                    <a:pt x="221" y="0"/>
                    <a:pt x="221" y="0"/>
                  </a:cubicBezTo>
                  <a:cubicBezTo>
                    <a:pt x="221" y="0"/>
                    <a:pt x="221" y="0"/>
                    <a:pt x="222" y="0"/>
                  </a:cubicBezTo>
                  <a:cubicBezTo>
                    <a:pt x="222" y="0"/>
                    <a:pt x="222" y="0"/>
                    <a:pt x="221" y="1"/>
                  </a:cubicBezTo>
                  <a:cubicBezTo>
                    <a:pt x="221" y="1"/>
                    <a:pt x="221" y="1"/>
                    <a:pt x="221" y="1"/>
                  </a:cubicBezTo>
                  <a:cubicBezTo>
                    <a:pt x="221" y="1"/>
                    <a:pt x="221" y="1"/>
                    <a:pt x="221" y="1"/>
                  </a:cubicBezTo>
                  <a:cubicBezTo>
                    <a:pt x="220" y="1"/>
                    <a:pt x="220" y="1"/>
                    <a:pt x="220" y="1"/>
                  </a:cubicBezTo>
                  <a:cubicBezTo>
                    <a:pt x="220" y="1"/>
                    <a:pt x="220" y="1"/>
                    <a:pt x="220" y="1"/>
                  </a:cubicBezTo>
                  <a:cubicBezTo>
                    <a:pt x="220" y="1"/>
                    <a:pt x="220" y="1"/>
                    <a:pt x="220" y="1"/>
                  </a:cubicBezTo>
                  <a:lnTo>
                    <a:pt x="220" y="0"/>
                  </a:lnTo>
                  <a:close/>
                  <a:moveTo>
                    <a:pt x="195" y="4"/>
                  </a:moveTo>
                  <a:cubicBezTo>
                    <a:pt x="195" y="4"/>
                    <a:pt x="195" y="4"/>
                    <a:pt x="196" y="4"/>
                  </a:cubicBezTo>
                  <a:cubicBezTo>
                    <a:pt x="196" y="4"/>
                    <a:pt x="196" y="4"/>
                    <a:pt x="196" y="4"/>
                  </a:cubicBezTo>
                  <a:cubicBezTo>
                    <a:pt x="196" y="4"/>
                    <a:pt x="196" y="4"/>
                    <a:pt x="195" y="4"/>
                  </a:cubicBezTo>
                  <a:moveTo>
                    <a:pt x="195" y="4"/>
                  </a:moveTo>
                  <a:cubicBezTo>
                    <a:pt x="195" y="4"/>
                    <a:pt x="195" y="4"/>
                    <a:pt x="196" y="4"/>
                  </a:cubicBezTo>
                  <a:cubicBezTo>
                    <a:pt x="196" y="4"/>
                    <a:pt x="196" y="4"/>
                    <a:pt x="196" y="4"/>
                  </a:cubicBezTo>
                  <a:cubicBezTo>
                    <a:pt x="196" y="4"/>
                    <a:pt x="196" y="4"/>
                    <a:pt x="196" y="4"/>
                  </a:cubicBezTo>
                  <a:cubicBezTo>
                    <a:pt x="195" y="4"/>
                    <a:pt x="195" y="4"/>
                    <a:pt x="195" y="4"/>
                  </a:cubicBezTo>
                  <a:moveTo>
                    <a:pt x="217" y="2"/>
                  </a:moveTo>
                  <a:cubicBezTo>
                    <a:pt x="218" y="2"/>
                    <a:pt x="218" y="2"/>
                    <a:pt x="218" y="2"/>
                  </a:cubicBezTo>
                  <a:cubicBezTo>
                    <a:pt x="218" y="2"/>
                    <a:pt x="218" y="2"/>
                    <a:pt x="218" y="2"/>
                  </a:cubicBezTo>
                  <a:cubicBezTo>
                    <a:pt x="218" y="2"/>
                    <a:pt x="218" y="2"/>
                    <a:pt x="218" y="2"/>
                  </a:cubicBezTo>
                  <a:cubicBezTo>
                    <a:pt x="218" y="2"/>
                    <a:pt x="218" y="2"/>
                    <a:pt x="217" y="2"/>
                  </a:cubicBezTo>
                  <a:moveTo>
                    <a:pt x="214" y="3"/>
                  </a:moveTo>
                  <a:cubicBezTo>
                    <a:pt x="215" y="3"/>
                    <a:pt x="215" y="3"/>
                    <a:pt x="215" y="3"/>
                  </a:cubicBezTo>
                  <a:cubicBezTo>
                    <a:pt x="215" y="3"/>
                    <a:pt x="215" y="3"/>
                    <a:pt x="215" y="3"/>
                  </a:cubicBezTo>
                  <a:cubicBezTo>
                    <a:pt x="216" y="3"/>
                    <a:pt x="216" y="3"/>
                    <a:pt x="216" y="3"/>
                  </a:cubicBezTo>
                  <a:cubicBezTo>
                    <a:pt x="217" y="3"/>
                    <a:pt x="217" y="3"/>
                    <a:pt x="217" y="3"/>
                  </a:cubicBezTo>
                  <a:cubicBezTo>
                    <a:pt x="217" y="3"/>
                    <a:pt x="217" y="3"/>
                    <a:pt x="217" y="3"/>
                  </a:cubicBezTo>
                  <a:cubicBezTo>
                    <a:pt x="216" y="3"/>
                    <a:pt x="216" y="3"/>
                    <a:pt x="216" y="3"/>
                  </a:cubicBezTo>
                  <a:cubicBezTo>
                    <a:pt x="216" y="3"/>
                    <a:pt x="216" y="3"/>
                    <a:pt x="216" y="3"/>
                  </a:cubicBezTo>
                  <a:cubicBezTo>
                    <a:pt x="215" y="3"/>
                    <a:pt x="215" y="3"/>
                    <a:pt x="215" y="3"/>
                  </a:cubicBezTo>
                  <a:cubicBezTo>
                    <a:pt x="215" y="3"/>
                    <a:pt x="215" y="3"/>
                    <a:pt x="214" y="3"/>
                  </a:cubicBezTo>
                  <a:moveTo>
                    <a:pt x="235" y="4"/>
                  </a:moveTo>
                  <a:cubicBezTo>
                    <a:pt x="235" y="4"/>
                    <a:pt x="235" y="4"/>
                    <a:pt x="235" y="4"/>
                  </a:cubicBezTo>
                  <a:cubicBezTo>
                    <a:pt x="235" y="4"/>
                    <a:pt x="235" y="4"/>
                    <a:pt x="235" y="4"/>
                  </a:cubicBezTo>
                  <a:cubicBezTo>
                    <a:pt x="236" y="4"/>
                    <a:pt x="236" y="4"/>
                    <a:pt x="236" y="4"/>
                  </a:cubicBezTo>
                  <a:cubicBezTo>
                    <a:pt x="235" y="4"/>
                    <a:pt x="235" y="4"/>
                    <a:pt x="235" y="4"/>
                  </a:cubicBezTo>
                  <a:cubicBezTo>
                    <a:pt x="235" y="3"/>
                    <a:pt x="235" y="3"/>
                    <a:pt x="236" y="3"/>
                  </a:cubicBezTo>
                  <a:cubicBezTo>
                    <a:pt x="236" y="3"/>
                    <a:pt x="236" y="3"/>
                    <a:pt x="236" y="3"/>
                  </a:cubicBezTo>
                  <a:cubicBezTo>
                    <a:pt x="236" y="3"/>
                    <a:pt x="236" y="3"/>
                    <a:pt x="236" y="3"/>
                  </a:cubicBezTo>
                  <a:cubicBezTo>
                    <a:pt x="236" y="3"/>
                    <a:pt x="236" y="3"/>
                    <a:pt x="236" y="3"/>
                  </a:cubicBezTo>
                  <a:cubicBezTo>
                    <a:pt x="235" y="3"/>
                    <a:pt x="235" y="3"/>
                    <a:pt x="235" y="3"/>
                  </a:cubicBezTo>
                  <a:cubicBezTo>
                    <a:pt x="235" y="3"/>
                    <a:pt x="235" y="3"/>
                    <a:pt x="235" y="3"/>
                  </a:cubicBezTo>
                  <a:cubicBezTo>
                    <a:pt x="235" y="3"/>
                    <a:pt x="235" y="3"/>
                    <a:pt x="235" y="3"/>
                  </a:cubicBezTo>
                  <a:cubicBezTo>
                    <a:pt x="235" y="3"/>
                    <a:pt x="235" y="3"/>
                    <a:pt x="235" y="3"/>
                  </a:cubicBezTo>
                  <a:cubicBezTo>
                    <a:pt x="235" y="3"/>
                    <a:pt x="235" y="3"/>
                    <a:pt x="235" y="3"/>
                  </a:cubicBezTo>
                  <a:cubicBezTo>
                    <a:pt x="234" y="3"/>
                    <a:pt x="234" y="3"/>
                    <a:pt x="234" y="3"/>
                  </a:cubicBezTo>
                  <a:cubicBezTo>
                    <a:pt x="234" y="4"/>
                    <a:pt x="234" y="4"/>
                    <a:pt x="234" y="4"/>
                  </a:cubicBezTo>
                  <a:cubicBezTo>
                    <a:pt x="234" y="4"/>
                    <a:pt x="234" y="4"/>
                    <a:pt x="234" y="4"/>
                  </a:cubicBezTo>
                  <a:cubicBezTo>
                    <a:pt x="234" y="4"/>
                    <a:pt x="234" y="4"/>
                    <a:pt x="234" y="4"/>
                  </a:cubicBezTo>
                  <a:cubicBezTo>
                    <a:pt x="235" y="4"/>
                    <a:pt x="235" y="4"/>
                    <a:pt x="235" y="4"/>
                  </a:cubicBezTo>
                  <a:cubicBezTo>
                    <a:pt x="235" y="4"/>
                    <a:pt x="235" y="4"/>
                    <a:pt x="235" y="4"/>
                  </a:cubicBezTo>
                  <a:close/>
                  <a:moveTo>
                    <a:pt x="235" y="4"/>
                  </a:moveTo>
                  <a:cubicBezTo>
                    <a:pt x="235" y="4"/>
                    <a:pt x="235" y="4"/>
                    <a:pt x="235" y="4"/>
                  </a:cubicBezTo>
                  <a:cubicBezTo>
                    <a:pt x="236" y="4"/>
                    <a:pt x="236" y="4"/>
                    <a:pt x="236" y="4"/>
                  </a:cubicBezTo>
                  <a:cubicBezTo>
                    <a:pt x="236" y="4"/>
                    <a:pt x="236" y="4"/>
                    <a:pt x="235" y="4"/>
                  </a:cubicBezTo>
                  <a:cubicBezTo>
                    <a:pt x="235" y="4"/>
                    <a:pt x="235" y="4"/>
                    <a:pt x="235" y="4"/>
                  </a:cubicBezTo>
                  <a:cubicBezTo>
                    <a:pt x="235" y="4"/>
                    <a:pt x="235" y="4"/>
                    <a:pt x="235" y="4"/>
                  </a:cubicBezTo>
                  <a:moveTo>
                    <a:pt x="264" y="2"/>
                  </a:moveTo>
                  <a:cubicBezTo>
                    <a:pt x="264" y="2"/>
                    <a:pt x="264" y="2"/>
                    <a:pt x="264" y="2"/>
                  </a:cubicBezTo>
                  <a:cubicBezTo>
                    <a:pt x="264" y="2"/>
                    <a:pt x="264" y="2"/>
                    <a:pt x="265" y="2"/>
                  </a:cubicBezTo>
                  <a:cubicBezTo>
                    <a:pt x="265" y="2"/>
                    <a:pt x="265" y="2"/>
                    <a:pt x="265" y="2"/>
                  </a:cubicBezTo>
                  <a:cubicBezTo>
                    <a:pt x="265" y="2"/>
                    <a:pt x="265" y="2"/>
                    <a:pt x="264" y="2"/>
                  </a:cubicBezTo>
                  <a:cubicBezTo>
                    <a:pt x="264" y="2"/>
                    <a:pt x="264" y="2"/>
                    <a:pt x="264" y="2"/>
                  </a:cubicBezTo>
                  <a:moveTo>
                    <a:pt x="257" y="1"/>
                  </a:moveTo>
                  <a:cubicBezTo>
                    <a:pt x="257" y="1"/>
                    <a:pt x="257" y="1"/>
                    <a:pt x="257" y="1"/>
                  </a:cubicBezTo>
                  <a:cubicBezTo>
                    <a:pt x="257" y="1"/>
                    <a:pt x="257" y="1"/>
                    <a:pt x="257" y="1"/>
                  </a:cubicBezTo>
                  <a:cubicBezTo>
                    <a:pt x="257" y="1"/>
                    <a:pt x="257" y="1"/>
                    <a:pt x="257" y="1"/>
                  </a:cubicBezTo>
                  <a:close/>
                  <a:moveTo>
                    <a:pt x="256" y="2"/>
                  </a:moveTo>
                  <a:cubicBezTo>
                    <a:pt x="256" y="2"/>
                    <a:pt x="256" y="2"/>
                    <a:pt x="256" y="2"/>
                  </a:cubicBezTo>
                  <a:cubicBezTo>
                    <a:pt x="256" y="2"/>
                    <a:pt x="256" y="2"/>
                    <a:pt x="256" y="2"/>
                  </a:cubicBezTo>
                  <a:cubicBezTo>
                    <a:pt x="256" y="2"/>
                    <a:pt x="256" y="2"/>
                    <a:pt x="256" y="1"/>
                  </a:cubicBezTo>
                  <a:cubicBezTo>
                    <a:pt x="256" y="1"/>
                    <a:pt x="256" y="1"/>
                    <a:pt x="256" y="1"/>
                  </a:cubicBezTo>
                  <a:cubicBezTo>
                    <a:pt x="255" y="1"/>
                    <a:pt x="255" y="1"/>
                    <a:pt x="255" y="1"/>
                  </a:cubicBezTo>
                  <a:cubicBezTo>
                    <a:pt x="255" y="1"/>
                    <a:pt x="255" y="1"/>
                    <a:pt x="255" y="1"/>
                  </a:cubicBezTo>
                  <a:cubicBezTo>
                    <a:pt x="255" y="1"/>
                    <a:pt x="255" y="1"/>
                    <a:pt x="255" y="1"/>
                  </a:cubicBezTo>
                  <a:cubicBezTo>
                    <a:pt x="256" y="1"/>
                    <a:pt x="256" y="1"/>
                    <a:pt x="256" y="1"/>
                  </a:cubicBezTo>
                  <a:cubicBezTo>
                    <a:pt x="256" y="1"/>
                    <a:pt x="256" y="1"/>
                    <a:pt x="256" y="1"/>
                  </a:cubicBezTo>
                  <a:cubicBezTo>
                    <a:pt x="256" y="1"/>
                    <a:pt x="256" y="1"/>
                    <a:pt x="256" y="1"/>
                  </a:cubicBezTo>
                  <a:cubicBezTo>
                    <a:pt x="256" y="1"/>
                    <a:pt x="256" y="1"/>
                    <a:pt x="256" y="1"/>
                  </a:cubicBezTo>
                  <a:cubicBezTo>
                    <a:pt x="256" y="1"/>
                    <a:pt x="256" y="1"/>
                    <a:pt x="256" y="1"/>
                  </a:cubicBezTo>
                  <a:cubicBezTo>
                    <a:pt x="257" y="1"/>
                    <a:pt x="257" y="1"/>
                    <a:pt x="257" y="1"/>
                  </a:cubicBezTo>
                  <a:cubicBezTo>
                    <a:pt x="258" y="2"/>
                    <a:pt x="258" y="2"/>
                    <a:pt x="258" y="2"/>
                  </a:cubicBezTo>
                  <a:cubicBezTo>
                    <a:pt x="258" y="2"/>
                    <a:pt x="258" y="2"/>
                    <a:pt x="257" y="2"/>
                  </a:cubicBezTo>
                  <a:cubicBezTo>
                    <a:pt x="257" y="2"/>
                    <a:pt x="257" y="2"/>
                    <a:pt x="257" y="2"/>
                  </a:cubicBezTo>
                  <a:cubicBezTo>
                    <a:pt x="257" y="2"/>
                    <a:pt x="257" y="2"/>
                    <a:pt x="257" y="2"/>
                  </a:cubicBezTo>
                  <a:cubicBezTo>
                    <a:pt x="256" y="2"/>
                    <a:pt x="256" y="2"/>
                    <a:pt x="256" y="2"/>
                  </a:cubicBezTo>
                  <a:cubicBezTo>
                    <a:pt x="256" y="2"/>
                    <a:pt x="256" y="2"/>
                    <a:pt x="256" y="2"/>
                  </a:cubicBezTo>
                  <a:moveTo>
                    <a:pt x="244" y="3"/>
                  </a:moveTo>
                  <a:cubicBezTo>
                    <a:pt x="244" y="3"/>
                    <a:pt x="244" y="3"/>
                    <a:pt x="244" y="3"/>
                  </a:cubicBezTo>
                  <a:cubicBezTo>
                    <a:pt x="244" y="3"/>
                    <a:pt x="244" y="3"/>
                    <a:pt x="244" y="3"/>
                  </a:cubicBezTo>
                  <a:cubicBezTo>
                    <a:pt x="244" y="3"/>
                    <a:pt x="244" y="3"/>
                    <a:pt x="245" y="3"/>
                  </a:cubicBezTo>
                  <a:cubicBezTo>
                    <a:pt x="245" y="3"/>
                    <a:pt x="245" y="3"/>
                    <a:pt x="245" y="3"/>
                  </a:cubicBezTo>
                  <a:cubicBezTo>
                    <a:pt x="245" y="3"/>
                    <a:pt x="245" y="3"/>
                    <a:pt x="244" y="3"/>
                  </a:cubicBezTo>
                  <a:moveTo>
                    <a:pt x="242" y="3"/>
                  </a:moveTo>
                  <a:cubicBezTo>
                    <a:pt x="242" y="2"/>
                    <a:pt x="242" y="2"/>
                    <a:pt x="242" y="2"/>
                  </a:cubicBezTo>
                  <a:cubicBezTo>
                    <a:pt x="242" y="2"/>
                    <a:pt x="242" y="2"/>
                    <a:pt x="242" y="2"/>
                  </a:cubicBezTo>
                  <a:cubicBezTo>
                    <a:pt x="243" y="2"/>
                    <a:pt x="243" y="2"/>
                    <a:pt x="243" y="2"/>
                  </a:cubicBezTo>
                  <a:cubicBezTo>
                    <a:pt x="243" y="2"/>
                    <a:pt x="243" y="2"/>
                    <a:pt x="243" y="2"/>
                  </a:cubicBezTo>
                  <a:cubicBezTo>
                    <a:pt x="243" y="3"/>
                    <a:pt x="243" y="3"/>
                    <a:pt x="242" y="3"/>
                  </a:cubicBezTo>
                  <a:cubicBezTo>
                    <a:pt x="242" y="3"/>
                    <a:pt x="242" y="3"/>
                    <a:pt x="242" y="3"/>
                  </a:cubicBezTo>
                  <a:close/>
                  <a:moveTo>
                    <a:pt x="243" y="4"/>
                  </a:moveTo>
                  <a:cubicBezTo>
                    <a:pt x="244" y="4"/>
                    <a:pt x="244" y="4"/>
                    <a:pt x="244" y="4"/>
                  </a:cubicBezTo>
                  <a:cubicBezTo>
                    <a:pt x="244" y="4"/>
                    <a:pt x="244" y="4"/>
                    <a:pt x="243" y="4"/>
                  </a:cubicBezTo>
                  <a:cubicBezTo>
                    <a:pt x="243" y="3"/>
                    <a:pt x="243" y="3"/>
                    <a:pt x="243" y="3"/>
                  </a:cubicBezTo>
                  <a:cubicBezTo>
                    <a:pt x="242" y="3"/>
                    <a:pt x="242" y="3"/>
                    <a:pt x="242" y="3"/>
                  </a:cubicBezTo>
                  <a:cubicBezTo>
                    <a:pt x="242" y="3"/>
                    <a:pt x="242" y="3"/>
                    <a:pt x="242" y="3"/>
                  </a:cubicBezTo>
                  <a:cubicBezTo>
                    <a:pt x="241" y="3"/>
                    <a:pt x="241" y="3"/>
                    <a:pt x="241" y="3"/>
                  </a:cubicBezTo>
                  <a:cubicBezTo>
                    <a:pt x="241" y="3"/>
                    <a:pt x="241" y="3"/>
                    <a:pt x="241" y="3"/>
                  </a:cubicBezTo>
                  <a:cubicBezTo>
                    <a:pt x="241" y="3"/>
                    <a:pt x="241" y="3"/>
                    <a:pt x="241" y="4"/>
                  </a:cubicBezTo>
                  <a:cubicBezTo>
                    <a:pt x="241" y="4"/>
                    <a:pt x="241" y="4"/>
                    <a:pt x="242" y="4"/>
                  </a:cubicBezTo>
                  <a:cubicBezTo>
                    <a:pt x="242" y="4"/>
                    <a:pt x="242" y="4"/>
                    <a:pt x="242" y="4"/>
                  </a:cubicBezTo>
                  <a:cubicBezTo>
                    <a:pt x="242" y="4"/>
                    <a:pt x="242" y="4"/>
                    <a:pt x="243" y="4"/>
                  </a:cubicBezTo>
                  <a:cubicBezTo>
                    <a:pt x="243" y="4"/>
                    <a:pt x="243" y="4"/>
                    <a:pt x="243" y="4"/>
                  </a:cubicBezTo>
                  <a:cubicBezTo>
                    <a:pt x="243" y="4"/>
                    <a:pt x="243" y="4"/>
                    <a:pt x="243" y="4"/>
                  </a:cubicBezTo>
                  <a:moveTo>
                    <a:pt x="246" y="4"/>
                  </a:moveTo>
                  <a:cubicBezTo>
                    <a:pt x="246" y="4"/>
                    <a:pt x="246" y="4"/>
                    <a:pt x="246" y="4"/>
                  </a:cubicBezTo>
                  <a:cubicBezTo>
                    <a:pt x="246" y="4"/>
                    <a:pt x="246" y="4"/>
                    <a:pt x="246" y="4"/>
                  </a:cubicBezTo>
                  <a:cubicBezTo>
                    <a:pt x="247" y="4"/>
                    <a:pt x="247" y="4"/>
                    <a:pt x="247" y="4"/>
                  </a:cubicBezTo>
                  <a:cubicBezTo>
                    <a:pt x="248" y="4"/>
                    <a:pt x="248" y="4"/>
                    <a:pt x="248" y="4"/>
                  </a:cubicBezTo>
                  <a:cubicBezTo>
                    <a:pt x="248" y="4"/>
                    <a:pt x="248" y="4"/>
                    <a:pt x="248" y="4"/>
                  </a:cubicBezTo>
                  <a:cubicBezTo>
                    <a:pt x="248" y="4"/>
                    <a:pt x="248" y="4"/>
                    <a:pt x="248" y="4"/>
                  </a:cubicBezTo>
                  <a:cubicBezTo>
                    <a:pt x="248" y="4"/>
                    <a:pt x="248" y="4"/>
                    <a:pt x="249" y="3"/>
                  </a:cubicBezTo>
                  <a:cubicBezTo>
                    <a:pt x="248" y="3"/>
                    <a:pt x="248" y="3"/>
                    <a:pt x="248" y="3"/>
                  </a:cubicBezTo>
                  <a:cubicBezTo>
                    <a:pt x="248" y="3"/>
                    <a:pt x="248" y="3"/>
                    <a:pt x="249" y="3"/>
                  </a:cubicBezTo>
                  <a:cubicBezTo>
                    <a:pt x="249" y="3"/>
                    <a:pt x="249" y="3"/>
                    <a:pt x="249" y="3"/>
                  </a:cubicBezTo>
                  <a:cubicBezTo>
                    <a:pt x="250" y="3"/>
                    <a:pt x="250" y="3"/>
                    <a:pt x="250" y="3"/>
                  </a:cubicBezTo>
                  <a:cubicBezTo>
                    <a:pt x="250" y="3"/>
                    <a:pt x="250" y="3"/>
                    <a:pt x="250" y="3"/>
                  </a:cubicBezTo>
                  <a:cubicBezTo>
                    <a:pt x="251" y="3"/>
                    <a:pt x="251" y="3"/>
                    <a:pt x="251" y="3"/>
                  </a:cubicBezTo>
                  <a:cubicBezTo>
                    <a:pt x="250" y="2"/>
                    <a:pt x="250" y="2"/>
                    <a:pt x="250" y="2"/>
                  </a:cubicBezTo>
                  <a:cubicBezTo>
                    <a:pt x="249" y="2"/>
                    <a:pt x="249" y="2"/>
                    <a:pt x="249" y="2"/>
                  </a:cubicBezTo>
                  <a:cubicBezTo>
                    <a:pt x="249" y="2"/>
                    <a:pt x="249" y="2"/>
                    <a:pt x="250" y="2"/>
                  </a:cubicBezTo>
                  <a:cubicBezTo>
                    <a:pt x="249" y="2"/>
                    <a:pt x="249" y="2"/>
                    <a:pt x="249" y="2"/>
                  </a:cubicBezTo>
                  <a:cubicBezTo>
                    <a:pt x="249" y="2"/>
                    <a:pt x="249" y="2"/>
                    <a:pt x="249" y="2"/>
                  </a:cubicBezTo>
                  <a:cubicBezTo>
                    <a:pt x="249" y="1"/>
                    <a:pt x="249" y="1"/>
                    <a:pt x="248" y="1"/>
                  </a:cubicBezTo>
                  <a:cubicBezTo>
                    <a:pt x="248" y="1"/>
                    <a:pt x="248" y="1"/>
                    <a:pt x="248" y="1"/>
                  </a:cubicBezTo>
                  <a:cubicBezTo>
                    <a:pt x="247" y="1"/>
                    <a:pt x="247" y="1"/>
                    <a:pt x="247" y="1"/>
                  </a:cubicBezTo>
                  <a:cubicBezTo>
                    <a:pt x="247" y="1"/>
                    <a:pt x="247" y="1"/>
                    <a:pt x="247" y="1"/>
                  </a:cubicBezTo>
                  <a:cubicBezTo>
                    <a:pt x="247" y="1"/>
                    <a:pt x="247" y="1"/>
                    <a:pt x="246" y="1"/>
                  </a:cubicBezTo>
                  <a:cubicBezTo>
                    <a:pt x="246" y="1"/>
                    <a:pt x="246" y="1"/>
                    <a:pt x="246" y="1"/>
                  </a:cubicBezTo>
                  <a:cubicBezTo>
                    <a:pt x="246" y="1"/>
                    <a:pt x="246" y="1"/>
                    <a:pt x="246" y="1"/>
                  </a:cubicBezTo>
                  <a:cubicBezTo>
                    <a:pt x="246" y="1"/>
                    <a:pt x="246" y="1"/>
                    <a:pt x="247" y="1"/>
                  </a:cubicBezTo>
                  <a:cubicBezTo>
                    <a:pt x="247" y="1"/>
                    <a:pt x="247" y="1"/>
                    <a:pt x="247" y="1"/>
                  </a:cubicBezTo>
                  <a:cubicBezTo>
                    <a:pt x="247" y="1"/>
                    <a:pt x="247" y="1"/>
                    <a:pt x="247" y="1"/>
                  </a:cubicBezTo>
                  <a:cubicBezTo>
                    <a:pt x="247" y="1"/>
                    <a:pt x="247" y="1"/>
                    <a:pt x="246" y="1"/>
                  </a:cubicBezTo>
                  <a:cubicBezTo>
                    <a:pt x="245" y="1"/>
                    <a:pt x="245" y="1"/>
                    <a:pt x="245" y="0"/>
                  </a:cubicBezTo>
                  <a:cubicBezTo>
                    <a:pt x="244" y="0"/>
                    <a:pt x="244" y="0"/>
                    <a:pt x="244" y="0"/>
                  </a:cubicBezTo>
                  <a:cubicBezTo>
                    <a:pt x="244" y="0"/>
                    <a:pt x="244" y="0"/>
                    <a:pt x="244" y="0"/>
                  </a:cubicBezTo>
                  <a:cubicBezTo>
                    <a:pt x="244" y="0"/>
                    <a:pt x="244" y="0"/>
                    <a:pt x="244" y="0"/>
                  </a:cubicBezTo>
                  <a:cubicBezTo>
                    <a:pt x="243" y="0"/>
                    <a:pt x="243" y="0"/>
                    <a:pt x="243" y="0"/>
                  </a:cubicBezTo>
                  <a:cubicBezTo>
                    <a:pt x="243" y="0"/>
                    <a:pt x="243" y="0"/>
                    <a:pt x="243" y="0"/>
                  </a:cubicBezTo>
                  <a:cubicBezTo>
                    <a:pt x="243" y="0"/>
                    <a:pt x="243" y="0"/>
                    <a:pt x="243" y="0"/>
                  </a:cubicBezTo>
                  <a:cubicBezTo>
                    <a:pt x="243" y="0"/>
                    <a:pt x="243" y="0"/>
                    <a:pt x="242" y="0"/>
                  </a:cubicBezTo>
                  <a:cubicBezTo>
                    <a:pt x="242" y="0"/>
                    <a:pt x="242" y="0"/>
                    <a:pt x="242" y="0"/>
                  </a:cubicBezTo>
                  <a:cubicBezTo>
                    <a:pt x="242" y="0"/>
                    <a:pt x="242" y="0"/>
                    <a:pt x="242" y="1"/>
                  </a:cubicBezTo>
                  <a:cubicBezTo>
                    <a:pt x="242" y="1"/>
                    <a:pt x="242" y="1"/>
                    <a:pt x="242" y="1"/>
                  </a:cubicBezTo>
                  <a:cubicBezTo>
                    <a:pt x="242" y="1"/>
                    <a:pt x="242" y="1"/>
                    <a:pt x="242" y="1"/>
                  </a:cubicBezTo>
                  <a:cubicBezTo>
                    <a:pt x="243" y="1"/>
                    <a:pt x="243" y="1"/>
                    <a:pt x="243" y="1"/>
                  </a:cubicBezTo>
                  <a:cubicBezTo>
                    <a:pt x="243" y="1"/>
                    <a:pt x="243" y="1"/>
                    <a:pt x="243" y="1"/>
                  </a:cubicBezTo>
                  <a:cubicBezTo>
                    <a:pt x="243" y="1"/>
                    <a:pt x="243" y="1"/>
                    <a:pt x="243" y="1"/>
                  </a:cubicBezTo>
                  <a:cubicBezTo>
                    <a:pt x="243" y="1"/>
                    <a:pt x="243" y="1"/>
                    <a:pt x="242" y="1"/>
                  </a:cubicBezTo>
                  <a:cubicBezTo>
                    <a:pt x="242" y="1"/>
                    <a:pt x="242" y="1"/>
                    <a:pt x="242"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1"/>
                    <a:pt x="243" y="1"/>
                  </a:cubicBezTo>
                  <a:cubicBezTo>
                    <a:pt x="244" y="1"/>
                    <a:pt x="244" y="1"/>
                    <a:pt x="244" y="1"/>
                  </a:cubicBezTo>
                  <a:cubicBezTo>
                    <a:pt x="244" y="1"/>
                    <a:pt x="244" y="1"/>
                    <a:pt x="244" y="1"/>
                  </a:cubicBezTo>
                  <a:cubicBezTo>
                    <a:pt x="244" y="1"/>
                    <a:pt x="244" y="1"/>
                    <a:pt x="244" y="1"/>
                  </a:cubicBezTo>
                  <a:cubicBezTo>
                    <a:pt x="244" y="1"/>
                    <a:pt x="244" y="1"/>
                    <a:pt x="244" y="1"/>
                  </a:cubicBezTo>
                  <a:cubicBezTo>
                    <a:pt x="243" y="1"/>
                    <a:pt x="243" y="1"/>
                    <a:pt x="243" y="1"/>
                  </a:cubicBezTo>
                  <a:cubicBezTo>
                    <a:pt x="243" y="1"/>
                    <a:pt x="243" y="1"/>
                    <a:pt x="243" y="1"/>
                  </a:cubicBezTo>
                  <a:cubicBezTo>
                    <a:pt x="243" y="1"/>
                    <a:pt x="243" y="1"/>
                    <a:pt x="243" y="1"/>
                  </a:cubicBezTo>
                  <a:cubicBezTo>
                    <a:pt x="244" y="1"/>
                    <a:pt x="244" y="1"/>
                    <a:pt x="244" y="1"/>
                  </a:cubicBezTo>
                  <a:cubicBezTo>
                    <a:pt x="244" y="1"/>
                    <a:pt x="244" y="1"/>
                    <a:pt x="244" y="1"/>
                  </a:cubicBezTo>
                  <a:cubicBezTo>
                    <a:pt x="244" y="2"/>
                    <a:pt x="244" y="2"/>
                    <a:pt x="244" y="2"/>
                  </a:cubicBezTo>
                  <a:cubicBezTo>
                    <a:pt x="243" y="2"/>
                    <a:pt x="243" y="2"/>
                    <a:pt x="243" y="2"/>
                  </a:cubicBezTo>
                  <a:cubicBezTo>
                    <a:pt x="243" y="2"/>
                    <a:pt x="243" y="2"/>
                    <a:pt x="243" y="2"/>
                  </a:cubicBezTo>
                  <a:cubicBezTo>
                    <a:pt x="242" y="1"/>
                    <a:pt x="242" y="1"/>
                    <a:pt x="242" y="1"/>
                  </a:cubicBezTo>
                  <a:cubicBezTo>
                    <a:pt x="243" y="2"/>
                    <a:pt x="243" y="2"/>
                    <a:pt x="243" y="2"/>
                  </a:cubicBezTo>
                  <a:cubicBezTo>
                    <a:pt x="243" y="2"/>
                    <a:pt x="243" y="2"/>
                    <a:pt x="243" y="2"/>
                  </a:cubicBezTo>
                  <a:cubicBezTo>
                    <a:pt x="243" y="2"/>
                    <a:pt x="243" y="2"/>
                    <a:pt x="243" y="2"/>
                  </a:cubicBezTo>
                  <a:cubicBezTo>
                    <a:pt x="242" y="2"/>
                    <a:pt x="242" y="2"/>
                    <a:pt x="242" y="2"/>
                  </a:cubicBezTo>
                  <a:cubicBezTo>
                    <a:pt x="242" y="2"/>
                    <a:pt x="242" y="2"/>
                    <a:pt x="242" y="2"/>
                  </a:cubicBezTo>
                  <a:cubicBezTo>
                    <a:pt x="242" y="2"/>
                    <a:pt x="242" y="2"/>
                    <a:pt x="242" y="2"/>
                  </a:cubicBezTo>
                  <a:cubicBezTo>
                    <a:pt x="241" y="1"/>
                    <a:pt x="241" y="1"/>
                    <a:pt x="241" y="1"/>
                  </a:cubicBezTo>
                  <a:cubicBezTo>
                    <a:pt x="241" y="1"/>
                    <a:pt x="241" y="1"/>
                    <a:pt x="241" y="1"/>
                  </a:cubicBezTo>
                  <a:cubicBezTo>
                    <a:pt x="241" y="1"/>
                    <a:pt x="241" y="1"/>
                    <a:pt x="240" y="1"/>
                  </a:cubicBezTo>
                  <a:cubicBezTo>
                    <a:pt x="240" y="1"/>
                    <a:pt x="240" y="1"/>
                    <a:pt x="240" y="1"/>
                  </a:cubicBezTo>
                  <a:cubicBezTo>
                    <a:pt x="240" y="1"/>
                    <a:pt x="240" y="1"/>
                    <a:pt x="240" y="2"/>
                  </a:cubicBezTo>
                  <a:cubicBezTo>
                    <a:pt x="240" y="2"/>
                    <a:pt x="240" y="2"/>
                    <a:pt x="240" y="2"/>
                  </a:cubicBezTo>
                  <a:cubicBezTo>
                    <a:pt x="240" y="2"/>
                    <a:pt x="240" y="2"/>
                    <a:pt x="240" y="2"/>
                  </a:cubicBezTo>
                  <a:cubicBezTo>
                    <a:pt x="240" y="2"/>
                    <a:pt x="240" y="2"/>
                    <a:pt x="240" y="2"/>
                  </a:cubicBezTo>
                  <a:cubicBezTo>
                    <a:pt x="240" y="2"/>
                    <a:pt x="240" y="2"/>
                    <a:pt x="240" y="2"/>
                  </a:cubicBezTo>
                  <a:cubicBezTo>
                    <a:pt x="241" y="2"/>
                    <a:pt x="241" y="2"/>
                    <a:pt x="241" y="2"/>
                  </a:cubicBezTo>
                  <a:cubicBezTo>
                    <a:pt x="241" y="2"/>
                    <a:pt x="241" y="2"/>
                    <a:pt x="242" y="2"/>
                  </a:cubicBezTo>
                  <a:cubicBezTo>
                    <a:pt x="242" y="2"/>
                    <a:pt x="242" y="2"/>
                    <a:pt x="242" y="2"/>
                  </a:cubicBezTo>
                  <a:cubicBezTo>
                    <a:pt x="243" y="2"/>
                    <a:pt x="243" y="2"/>
                    <a:pt x="243" y="2"/>
                  </a:cubicBezTo>
                  <a:cubicBezTo>
                    <a:pt x="243" y="2"/>
                    <a:pt x="243" y="2"/>
                    <a:pt x="243" y="2"/>
                  </a:cubicBezTo>
                  <a:cubicBezTo>
                    <a:pt x="243" y="2"/>
                    <a:pt x="243" y="2"/>
                    <a:pt x="243" y="2"/>
                  </a:cubicBezTo>
                  <a:cubicBezTo>
                    <a:pt x="243" y="2"/>
                    <a:pt x="243" y="2"/>
                    <a:pt x="243" y="2"/>
                  </a:cubicBezTo>
                  <a:cubicBezTo>
                    <a:pt x="244" y="2"/>
                    <a:pt x="244" y="2"/>
                    <a:pt x="244" y="2"/>
                  </a:cubicBezTo>
                  <a:cubicBezTo>
                    <a:pt x="244" y="2"/>
                    <a:pt x="244" y="2"/>
                    <a:pt x="244" y="2"/>
                  </a:cubicBezTo>
                  <a:cubicBezTo>
                    <a:pt x="243" y="2"/>
                    <a:pt x="243" y="2"/>
                    <a:pt x="243" y="2"/>
                  </a:cubicBezTo>
                  <a:cubicBezTo>
                    <a:pt x="243" y="2"/>
                    <a:pt x="243" y="2"/>
                    <a:pt x="243" y="3"/>
                  </a:cubicBezTo>
                  <a:cubicBezTo>
                    <a:pt x="243" y="3"/>
                    <a:pt x="243" y="3"/>
                    <a:pt x="243" y="3"/>
                  </a:cubicBezTo>
                  <a:cubicBezTo>
                    <a:pt x="244" y="3"/>
                    <a:pt x="244" y="3"/>
                    <a:pt x="244" y="3"/>
                  </a:cubicBezTo>
                  <a:cubicBezTo>
                    <a:pt x="244" y="3"/>
                    <a:pt x="244" y="3"/>
                    <a:pt x="245" y="3"/>
                  </a:cubicBezTo>
                  <a:cubicBezTo>
                    <a:pt x="245" y="3"/>
                    <a:pt x="245" y="3"/>
                    <a:pt x="245" y="3"/>
                  </a:cubicBezTo>
                  <a:cubicBezTo>
                    <a:pt x="245" y="3"/>
                    <a:pt x="245" y="3"/>
                    <a:pt x="246" y="3"/>
                  </a:cubicBezTo>
                  <a:cubicBezTo>
                    <a:pt x="246" y="3"/>
                    <a:pt x="246" y="3"/>
                    <a:pt x="246" y="3"/>
                  </a:cubicBezTo>
                  <a:cubicBezTo>
                    <a:pt x="246" y="3"/>
                    <a:pt x="246" y="3"/>
                    <a:pt x="246" y="3"/>
                  </a:cubicBezTo>
                  <a:cubicBezTo>
                    <a:pt x="246" y="3"/>
                    <a:pt x="246" y="3"/>
                    <a:pt x="246" y="3"/>
                  </a:cubicBezTo>
                  <a:cubicBezTo>
                    <a:pt x="245" y="4"/>
                    <a:pt x="245" y="4"/>
                    <a:pt x="245" y="4"/>
                  </a:cubicBezTo>
                  <a:cubicBezTo>
                    <a:pt x="245" y="4"/>
                    <a:pt x="245" y="4"/>
                    <a:pt x="245" y="4"/>
                  </a:cubicBezTo>
                  <a:cubicBezTo>
                    <a:pt x="246" y="4"/>
                    <a:pt x="246" y="4"/>
                    <a:pt x="246" y="4"/>
                  </a:cubicBezTo>
                  <a:moveTo>
                    <a:pt x="285" y="13"/>
                  </a:moveTo>
                  <a:cubicBezTo>
                    <a:pt x="285" y="13"/>
                    <a:pt x="285" y="13"/>
                    <a:pt x="285" y="13"/>
                  </a:cubicBezTo>
                  <a:cubicBezTo>
                    <a:pt x="285" y="13"/>
                    <a:pt x="285" y="13"/>
                    <a:pt x="285" y="13"/>
                  </a:cubicBezTo>
                  <a:cubicBezTo>
                    <a:pt x="285" y="13"/>
                    <a:pt x="285" y="13"/>
                    <a:pt x="285" y="13"/>
                  </a:cubicBezTo>
                  <a:cubicBezTo>
                    <a:pt x="285" y="13"/>
                    <a:pt x="285" y="13"/>
                    <a:pt x="285" y="13"/>
                  </a:cubicBezTo>
                  <a:cubicBezTo>
                    <a:pt x="285" y="13"/>
                    <a:pt x="285" y="13"/>
                    <a:pt x="285" y="13"/>
                  </a:cubicBezTo>
                  <a:moveTo>
                    <a:pt x="292" y="13"/>
                  </a:moveTo>
                  <a:cubicBezTo>
                    <a:pt x="292" y="13"/>
                    <a:pt x="292" y="13"/>
                    <a:pt x="292" y="13"/>
                  </a:cubicBezTo>
                  <a:cubicBezTo>
                    <a:pt x="293" y="13"/>
                    <a:pt x="293" y="13"/>
                    <a:pt x="293" y="13"/>
                  </a:cubicBezTo>
                  <a:cubicBezTo>
                    <a:pt x="293" y="13"/>
                    <a:pt x="293" y="13"/>
                    <a:pt x="293" y="13"/>
                  </a:cubicBezTo>
                  <a:cubicBezTo>
                    <a:pt x="293" y="13"/>
                    <a:pt x="293" y="13"/>
                    <a:pt x="292" y="13"/>
                  </a:cubicBezTo>
                  <a:close/>
                  <a:moveTo>
                    <a:pt x="272" y="7"/>
                  </a:moveTo>
                  <a:cubicBezTo>
                    <a:pt x="272" y="7"/>
                    <a:pt x="272" y="7"/>
                    <a:pt x="272" y="7"/>
                  </a:cubicBezTo>
                  <a:cubicBezTo>
                    <a:pt x="273" y="7"/>
                    <a:pt x="273" y="7"/>
                    <a:pt x="273" y="7"/>
                  </a:cubicBezTo>
                  <a:cubicBezTo>
                    <a:pt x="273" y="7"/>
                    <a:pt x="273" y="7"/>
                    <a:pt x="273" y="7"/>
                  </a:cubicBezTo>
                  <a:cubicBezTo>
                    <a:pt x="274" y="7"/>
                    <a:pt x="274" y="7"/>
                    <a:pt x="274" y="7"/>
                  </a:cubicBezTo>
                  <a:cubicBezTo>
                    <a:pt x="274" y="7"/>
                    <a:pt x="274" y="7"/>
                    <a:pt x="274" y="7"/>
                  </a:cubicBezTo>
                  <a:cubicBezTo>
                    <a:pt x="274" y="7"/>
                    <a:pt x="274" y="7"/>
                    <a:pt x="274" y="7"/>
                  </a:cubicBezTo>
                  <a:cubicBezTo>
                    <a:pt x="273" y="7"/>
                    <a:pt x="273" y="7"/>
                    <a:pt x="273" y="7"/>
                  </a:cubicBezTo>
                  <a:cubicBezTo>
                    <a:pt x="273" y="7"/>
                    <a:pt x="273" y="7"/>
                    <a:pt x="273" y="7"/>
                  </a:cubicBezTo>
                  <a:cubicBezTo>
                    <a:pt x="273" y="7"/>
                    <a:pt x="273" y="7"/>
                    <a:pt x="273" y="7"/>
                  </a:cubicBezTo>
                  <a:cubicBezTo>
                    <a:pt x="272" y="7"/>
                    <a:pt x="272" y="7"/>
                    <a:pt x="272" y="7"/>
                  </a:cubicBezTo>
                  <a:moveTo>
                    <a:pt x="264" y="7"/>
                  </a:moveTo>
                  <a:cubicBezTo>
                    <a:pt x="265" y="7"/>
                    <a:pt x="265" y="7"/>
                    <a:pt x="265" y="7"/>
                  </a:cubicBezTo>
                  <a:cubicBezTo>
                    <a:pt x="265" y="7"/>
                    <a:pt x="265" y="7"/>
                    <a:pt x="265" y="7"/>
                  </a:cubicBezTo>
                  <a:cubicBezTo>
                    <a:pt x="265" y="7"/>
                    <a:pt x="265" y="7"/>
                    <a:pt x="265" y="7"/>
                  </a:cubicBezTo>
                  <a:cubicBezTo>
                    <a:pt x="265" y="6"/>
                    <a:pt x="265" y="6"/>
                    <a:pt x="265" y="6"/>
                  </a:cubicBezTo>
                  <a:cubicBezTo>
                    <a:pt x="266" y="6"/>
                    <a:pt x="266" y="6"/>
                    <a:pt x="266" y="6"/>
                  </a:cubicBezTo>
                  <a:cubicBezTo>
                    <a:pt x="266" y="6"/>
                    <a:pt x="266" y="6"/>
                    <a:pt x="266" y="6"/>
                  </a:cubicBezTo>
                  <a:cubicBezTo>
                    <a:pt x="266" y="6"/>
                    <a:pt x="266" y="6"/>
                    <a:pt x="265" y="7"/>
                  </a:cubicBezTo>
                  <a:cubicBezTo>
                    <a:pt x="266" y="7"/>
                    <a:pt x="266" y="7"/>
                    <a:pt x="266" y="7"/>
                  </a:cubicBezTo>
                  <a:cubicBezTo>
                    <a:pt x="266" y="7"/>
                    <a:pt x="266" y="7"/>
                    <a:pt x="266" y="7"/>
                  </a:cubicBezTo>
                  <a:cubicBezTo>
                    <a:pt x="266" y="7"/>
                    <a:pt x="266" y="7"/>
                    <a:pt x="266" y="8"/>
                  </a:cubicBezTo>
                  <a:cubicBezTo>
                    <a:pt x="267" y="7"/>
                    <a:pt x="267" y="7"/>
                    <a:pt x="267" y="7"/>
                  </a:cubicBezTo>
                  <a:cubicBezTo>
                    <a:pt x="267" y="7"/>
                    <a:pt x="267" y="7"/>
                    <a:pt x="267" y="7"/>
                  </a:cubicBezTo>
                  <a:cubicBezTo>
                    <a:pt x="267" y="7"/>
                    <a:pt x="267" y="7"/>
                    <a:pt x="268" y="7"/>
                  </a:cubicBezTo>
                  <a:cubicBezTo>
                    <a:pt x="268" y="7"/>
                    <a:pt x="268" y="7"/>
                    <a:pt x="268" y="7"/>
                  </a:cubicBezTo>
                  <a:cubicBezTo>
                    <a:pt x="268" y="7"/>
                    <a:pt x="268" y="7"/>
                    <a:pt x="268" y="7"/>
                  </a:cubicBezTo>
                  <a:cubicBezTo>
                    <a:pt x="269" y="7"/>
                    <a:pt x="269" y="7"/>
                    <a:pt x="269" y="7"/>
                  </a:cubicBezTo>
                  <a:cubicBezTo>
                    <a:pt x="269" y="7"/>
                    <a:pt x="269" y="7"/>
                    <a:pt x="269" y="7"/>
                  </a:cubicBezTo>
                  <a:cubicBezTo>
                    <a:pt x="269" y="7"/>
                    <a:pt x="269" y="7"/>
                    <a:pt x="268" y="7"/>
                  </a:cubicBezTo>
                  <a:cubicBezTo>
                    <a:pt x="269" y="7"/>
                    <a:pt x="269" y="7"/>
                    <a:pt x="269" y="7"/>
                  </a:cubicBezTo>
                  <a:cubicBezTo>
                    <a:pt x="269" y="7"/>
                    <a:pt x="269" y="7"/>
                    <a:pt x="269" y="7"/>
                  </a:cubicBezTo>
                  <a:cubicBezTo>
                    <a:pt x="269" y="7"/>
                    <a:pt x="269" y="7"/>
                    <a:pt x="268" y="7"/>
                  </a:cubicBezTo>
                  <a:cubicBezTo>
                    <a:pt x="268" y="6"/>
                    <a:pt x="268" y="6"/>
                    <a:pt x="268" y="6"/>
                  </a:cubicBezTo>
                  <a:cubicBezTo>
                    <a:pt x="269" y="6"/>
                    <a:pt x="269" y="6"/>
                    <a:pt x="269" y="6"/>
                  </a:cubicBezTo>
                  <a:cubicBezTo>
                    <a:pt x="269" y="6"/>
                    <a:pt x="269" y="6"/>
                    <a:pt x="269" y="6"/>
                  </a:cubicBezTo>
                  <a:cubicBezTo>
                    <a:pt x="269" y="6"/>
                    <a:pt x="269" y="6"/>
                    <a:pt x="270" y="6"/>
                  </a:cubicBezTo>
                  <a:cubicBezTo>
                    <a:pt x="270" y="6"/>
                    <a:pt x="270" y="6"/>
                    <a:pt x="270" y="6"/>
                  </a:cubicBezTo>
                  <a:cubicBezTo>
                    <a:pt x="270" y="6"/>
                    <a:pt x="270" y="6"/>
                    <a:pt x="269" y="6"/>
                  </a:cubicBezTo>
                  <a:cubicBezTo>
                    <a:pt x="269" y="6"/>
                    <a:pt x="269" y="6"/>
                    <a:pt x="269" y="7"/>
                  </a:cubicBezTo>
                  <a:cubicBezTo>
                    <a:pt x="269" y="7"/>
                    <a:pt x="269" y="7"/>
                    <a:pt x="269" y="7"/>
                  </a:cubicBezTo>
                  <a:cubicBezTo>
                    <a:pt x="269" y="7"/>
                    <a:pt x="269" y="7"/>
                    <a:pt x="269" y="7"/>
                  </a:cubicBezTo>
                  <a:cubicBezTo>
                    <a:pt x="269" y="7"/>
                    <a:pt x="269" y="7"/>
                    <a:pt x="269" y="7"/>
                  </a:cubicBezTo>
                  <a:cubicBezTo>
                    <a:pt x="269" y="7"/>
                    <a:pt x="269" y="7"/>
                    <a:pt x="270" y="7"/>
                  </a:cubicBezTo>
                  <a:cubicBezTo>
                    <a:pt x="270" y="7"/>
                    <a:pt x="270" y="7"/>
                    <a:pt x="270" y="7"/>
                  </a:cubicBezTo>
                  <a:cubicBezTo>
                    <a:pt x="270" y="7"/>
                    <a:pt x="270" y="7"/>
                    <a:pt x="270" y="7"/>
                  </a:cubicBezTo>
                  <a:cubicBezTo>
                    <a:pt x="270" y="7"/>
                    <a:pt x="270" y="7"/>
                    <a:pt x="271" y="7"/>
                  </a:cubicBezTo>
                  <a:cubicBezTo>
                    <a:pt x="271" y="7"/>
                    <a:pt x="271" y="7"/>
                    <a:pt x="271" y="6"/>
                  </a:cubicBezTo>
                  <a:cubicBezTo>
                    <a:pt x="271" y="6"/>
                    <a:pt x="271" y="6"/>
                    <a:pt x="271" y="6"/>
                  </a:cubicBezTo>
                  <a:cubicBezTo>
                    <a:pt x="271" y="6"/>
                    <a:pt x="271" y="6"/>
                    <a:pt x="271" y="7"/>
                  </a:cubicBezTo>
                  <a:cubicBezTo>
                    <a:pt x="272" y="7"/>
                    <a:pt x="272" y="7"/>
                    <a:pt x="272" y="7"/>
                  </a:cubicBezTo>
                  <a:cubicBezTo>
                    <a:pt x="273" y="7"/>
                    <a:pt x="273" y="7"/>
                    <a:pt x="273" y="7"/>
                  </a:cubicBezTo>
                  <a:cubicBezTo>
                    <a:pt x="273" y="7"/>
                    <a:pt x="273" y="7"/>
                    <a:pt x="274" y="7"/>
                  </a:cubicBezTo>
                  <a:cubicBezTo>
                    <a:pt x="275" y="7"/>
                    <a:pt x="275" y="7"/>
                    <a:pt x="276" y="7"/>
                  </a:cubicBezTo>
                  <a:cubicBezTo>
                    <a:pt x="276" y="7"/>
                    <a:pt x="276" y="7"/>
                    <a:pt x="275" y="7"/>
                  </a:cubicBezTo>
                  <a:cubicBezTo>
                    <a:pt x="275" y="7"/>
                    <a:pt x="275" y="7"/>
                    <a:pt x="275" y="7"/>
                  </a:cubicBezTo>
                  <a:cubicBezTo>
                    <a:pt x="275" y="6"/>
                    <a:pt x="275" y="6"/>
                    <a:pt x="275" y="6"/>
                  </a:cubicBezTo>
                  <a:cubicBezTo>
                    <a:pt x="275" y="6"/>
                    <a:pt x="275" y="6"/>
                    <a:pt x="275" y="6"/>
                  </a:cubicBezTo>
                  <a:cubicBezTo>
                    <a:pt x="275" y="6"/>
                    <a:pt x="275" y="6"/>
                    <a:pt x="275" y="6"/>
                  </a:cubicBezTo>
                  <a:cubicBezTo>
                    <a:pt x="275" y="6"/>
                    <a:pt x="275" y="6"/>
                    <a:pt x="275" y="6"/>
                  </a:cubicBezTo>
                  <a:cubicBezTo>
                    <a:pt x="275" y="6"/>
                    <a:pt x="275" y="6"/>
                    <a:pt x="275" y="6"/>
                  </a:cubicBezTo>
                  <a:cubicBezTo>
                    <a:pt x="274" y="6"/>
                    <a:pt x="274" y="6"/>
                    <a:pt x="274" y="6"/>
                  </a:cubicBezTo>
                  <a:cubicBezTo>
                    <a:pt x="274" y="6"/>
                    <a:pt x="274" y="6"/>
                    <a:pt x="274" y="6"/>
                  </a:cubicBezTo>
                  <a:cubicBezTo>
                    <a:pt x="274" y="6"/>
                    <a:pt x="274" y="6"/>
                    <a:pt x="275" y="6"/>
                  </a:cubicBezTo>
                  <a:cubicBezTo>
                    <a:pt x="275" y="6"/>
                    <a:pt x="275" y="6"/>
                    <a:pt x="275" y="6"/>
                  </a:cubicBezTo>
                  <a:cubicBezTo>
                    <a:pt x="274" y="6"/>
                    <a:pt x="274" y="6"/>
                    <a:pt x="274" y="6"/>
                  </a:cubicBezTo>
                  <a:cubicBezTo>
                    <a:pt x="274" y="6"/>
                    <a:pt x="274" y="6"/>
                    <a:pt x="274" y="6"/>
                  </a:cubicBezTo>
                  <a:cubicBezTo>
                    <a:pt x="273" y="6"/>
                    <a:pt x="273" y="6"/>
                    <a:pt x="273" y="6"/>
                  </a:cubicBezTo>
                  <a:cubicBezTo>
                    <a:pt x="273" y="6"/>
                    <a:pt x="273" y="6"/>
                    <a:pt x="273" y="6"/>
                  </a:cubicBezTo>
                  <a:cubicBezTo>
                    <a:pt x="273" y="6"/>
                    <a:pt x="273" y="6"/>
                    <a:pt x="273" y="6"/>
                  </a:cubicBezTo>
                  <a:cubicBezTo>
                    <a:pt x="273" y="6"/>
                    <a:pt x="273" y="6"/>
                    <a:pt x="273" y="6"/>
                  </a:cubicBezTo>
                  <a:cubicBezTo>
                    <a:pt x="272" y="6"/>
                    <a:pt x="272" y="6"/>
                    <a:pt x="272" y="6"/>
                  </a:cubicBezTo>
                  <a:cubicBezTo>
                    <a:pt x="272" y="6"/>
                    <a:pt x="272" y="6"/>
                    <a:pt x="272" y="5"/>
                  </a:cubicBezTo>
                  <a:cubicBezTo>
                    <a:pt x="272" y="5"/>
                    <a:pt x="272" y="5"/>
                    <a:pt x="272" y="5"/>
                  </a:cubicBezTo>
                  <a:cubicBezTo>
                    <a:pt x="272" y="5"/>
                    <a:pt x="272" y="5"/>
                    <a:pt x="273" y="6"/>
                  </a:cubicBezTo>
                  <a:cubicBezTo>
                    <a:pt x="273" y="6"/>
                    <a:pt x="273" y="6"/>
                    <a:pt x="273" y="6"/>
                  </a:cubicBezTo>
                  <a:cubicBezTo>
                    <a:pt x="274" y="6"/>
                    <a:pt x="274" y="6"/>
                    <a:pt x="274" y="5"/>
                  </a:cubicBezTo>
                  <a:cubicBezTo>
                    <a:pt x="274" y="5"/>
                    <a:pt x="274" y="5"/>
                    <a:pt x="274" y="5"/>
                  </a:cubicBezTo>
                  <a:cubicBezTo>
                    <a:pt x="275" y="5"/>
                    <a:pt x="275" y="5"/>
                    <a:pt x="275" y="5"/>
                  </a:cubicBezTo>
                  <a:cubicBezTo>
                    <a:pt x="275" y="5"/>
                    <a:pt x="275" y="5"/>
                    <a:pt x="274" y="5"/>
                  </a:cubicBezTo>
                  <a:cubicBezTo>
                    <a:pt x="274" y="5"/>
                    <a:pt x="274" y="5"/>
                    <a:pt x="274" y="5"/>
                  </a:cubicBezTo>
                  <a:cubicBezTo>
                    <a:pt x="274" y="5"/>
                    <a:pt x="274" y="5"/>
                    <a:pt x="274" y="5"/>
                  </a:cubicBezTo>
                  <a:cubicBezTo>
                    <a:pt x="274" y="5"/>
                    <a:pt x="274" y="5"/>
                    <a:pt x="274" y="5"/>
                  </a:cubicBezTo>
                  <a:cubicBezTo>
                    <a:pt x="274" y="5"/>
                    <a:pt x="274" y="5"/>
                    <a:pt x="274" y="5"/>
                  </a:cubicBezTo>
                  <a:cubicBezTo>
                    <a:pt x="274" y="5"/>
                    <a:pt x="274" y="5"/>
                    <a:pt x="274" y="5"/>
                  </a:cubicBezTo>
                  <a:cubicBezTo>
                    <a:pt x="274" y="5"/>
                    <a:pt x="274" y="5"/>
                    <a:pt x="274" y="5"/>
                  </a:cubicBezTo>
                  <a:cubicBezTo>
                    <a:pt x="274" y="5"/>
                    <a:pt x="274" y="5"/>
                    <a:pt x="275" y="5"/>
                  </a:cubicBezTo>
                  <a:cubicBezTo>
                    <a:pt x="274" y="5"/>
                    <a:pt x="274" y="5"/>
                    <a:pt x="274" y="5"/>
                  </a:cubicBezTo>
                  <a:cubicBezTo>
                    <a:pt x="274" y="5"/>
                    <a:pt x="274" y="5"/>
                    <a:pt x="274" y="5"/>
                  </a:cubicBezTo>
                  <a:cubicBezTo>
                    <a:pt x="273" y="5"/>
                    <a:pt x="273" y="5"/>
                    <a:pt x="273" y="5"/>
                  </a:cubicBezTo>
                  <a:cubicBezTo>
                    <a:pt x="273" y="5"/>
                    <a:pt x="273" y="5"/>
                    <a:pt x="273" y="5"/>
                  </a:cubicBezTo>
                  <a:cubicBezTo>
                    <a:pt x="274" y="5"/>
                    <a:pt x="274" y="5"/>
                    <a:pt x="273" y="5"/>
                  </a:cubicBezTo>
                  <a:cubicBezTo>
                    <a:pt x="273" y="5"/>
                    <a:pt x="273" y="5"/>
                    <a:pt x="273" y="5"/>
                  </a:cubicBezTo>
                  <a:cubicBezTo>
                    <a:pt x="273" y="5"/>
                    <a:pt x="273" y="5"/>
                    <a:pt x="273" y="5"/>
                  </a:cubicBezTo>
                  <a:cubicBezTo>
                    <a:pt x="273" y="5"/>
                    <a:pt x="273" y="5"/>
                    <a:pt x="272" y="5"/>
                  </a:cubicBezTo>
                  <a:cubicBezTo>
                    <a:pt x="273" y="5"/>
                    <a:pt x="273" y="5"/>
                    <a:pt x="273" y="5"/>
                  </a:cubicBezTo>
                  <a:cubicBezTo>
                    <a:pt x="273" y="4"/>
                    <a:pt x="273" y="4"/>
                    <a:pt x="273" y="4"/>
                  </a:cubicBezTo>
                  <a:cubicBezTo>
                    <a:pt x="273" y="4"/>
                    <a:pt x="273" y="4"/>
                    <a:pt x="273" y="4"/>
                  </a:cubicBezTo>
                  <a:cubicBezTo>
                    <a:pt x="273" y="5"/>
                    <a:pt x="273" y="5"/>
                    <a:pt x="273" y="4"/>
                  </a:cubicBezTo>
                  <a:cubicBezTo>
                    <a:pt x="273" y="4"/>
                    <a:pt x="273" y="4"/>
                    <a:pt x="273" y="4"/>
                  </a:cubicBezTo>
                  <a:cubicBezTo>
                    <a:pt x="272" y="4"/>
                    <a:pt x="272" y="4"/>
                    <a:pt x="272" y="4"/>
                  </a:cubicBezTo>
                  <a:cubicBezTo>
                    <a:pt x="272" y="4"/>
                    <a:pt x="272" y="4"/>
                    <a:pt x="272" y="4"/>
                  </a:cubicBezTo>
                  <a:cubicBezTo>
                    <a:pt x="272" y="4"/>
                    <a:pt x="272" y="4"/>
                    <a:pt x="272" y="4"/>
                  </a:cubicBezTo>
                  <a:cubicBezTo>
                    <a:pt x="272" y="4"/>
                    <a:pt x="272" y="4"/>
                    <a:pt x="272" y="4"/>
                  </a:cubicBezTo>
                  <a:cubicBezTo>
                    <a:pt x="271" y="4"/>
                    <a:pt x="271" y="4"/>
                    <a:pt x="271" y="4"/>
                  </a:cubicBezTo>
                  <a:cubicBezTo>
                    <a:pt x="271" y="4"/>
                    <a:pt x="271" y="4"/>
                    <a:pt x="271" y="4"/>
                  </a:cubicBezTo>
                  <a:cubicBezTo>
                    <a:pt x="271" y="4"/>
                    <a:pt x="271" y="4"/>
                    <a:pt x="271" y="4"/>
                  </a:cubicBezTo>
                  <a:cubicBezTo>
                    <a:pt x="271" y="4"/>
                    <a:pt x="271" y="4"/>
                    <a:pt x="271" y="4"/>
                  </a:cubicBezTo>
                  <a:cubicBezTo>
                    <a:pt x="271" y="3"/>
                    <a:pt x="271" y="3"/>
                    <a:pt x="271" y="3"/>
                  </a:cubicBezTo>
                  <a:cubicBezTo>
                    <a:pt x="271" y="3"/>
                    <a:pt x="271" y="3"/>
                    <a:pt x="271" y="3"/>
                  </a:cubicBezTo>
                  <a:cubicBezTo>
                    <a:pt x="271" y="3"/>
                    <a:pt x="271" y="3"/>
                    <a:pt x="270" y="3"/>
                  </a:cubicBezTo>
                  <a:cubicBezTo>
                    <a:pt x="270" y="3"/>
                    <a:pt x="270" y="3"/>
                    <a:pt x="270" y="3"/>
                  </a:cubicBezTo>
                  <a:cubicBezTo>
                    <a:pt x="270" y="3"/>
                    <a:pt x="270" y="3"/>
                    <a:pt x="270" y="3"/>
                  </a:cubicBezTo>
                  <a:cubicBezTo>
                    <a:pt x="270" y="3"/>
                    <a:pt x="270" y="3"/>
                    <a:pt x="270" y="3"/>
                  </a:cubicBezTo>
                  <a:cubicBezTo>
                    <a:pt x="269" y="3"/>
                    <a:pt x="269" y="3"/>
                    <a:pt x="269" y="3"/>
                  </a:cubicBezTo>
                  <a:cubicBezTo>
                    <a:pt x="269" y="3"/>
                    <a:pt x="269" y="3"/>
                    <a:pt x="269" y="3"/>
                  </a:cubicBezTo>
                  <a:cubicBezTo>
                    <a:pt x="268" y="3"/>
                    <a:pt x="268" y="3"/>
                    <a:pt x="268" y="2"/>
                  </a:cubicBezTo>
                  <a:cubicBezTo>
                    <a:pt x="268" y="2"/>
                    <a:pt x="268" y="2"/>
                    <a:pt x="268" y="2"/>
                  </a:cubicBezTo>
                  <a:cubicBezTo>
                    <a:pt x="268" y="2"/>
                    <a:pt x="268" y="2"/>
                    <a:pt x="268" y="2"/>
                  </a:cubicBezTo>
                  <a:cubicBezTo>
                    <a:pt x="268" y="2"/>
                    <a:pt x="268" y="2"/>
                    <a:pt x="268" y="2"/>
                  </a:cubicBezTo>
                  <a:cubicBezTo>
                    <a:pt x="267" y="2"/>
                    <a:pt x="267" y="2"/>
                    <a:pt x="267" y="2"/>
                  </a:cubicBezTo>
                  <a:cubicBezTo>
                    <a:pt x="267" y="2"/>
                    <a:pt x="267" y="2"/>
                    <a:pt x="267" y="2"/>
                  </a:cubicBezTo>
                  <a:cubicBezTo>
                    <a:pt x="267" y="2"/>
                    <a:pt x="267" y="2"/>
                    <a:pt x="267" y="2"/>
                  </a:cubicBezTo>
                  <a:cubicBezTo>
                    <a:pt x="267" y="2"/>
                    <a:pt x="267" y="2"/>
                    <a:pt x="267" y="2"/>
                  </a:cubicBezTo>
                  <a:cubicBezTo>
                    <a:pt x="267" y="2"/>
                    <a:pt x="267" y="2"/>
                    <a:pt x="267" y="2"/>
                  </a:cubicBezTo>
                  <a:cubicBezTo>
                    <a:pt x="267" y="2"/>
                    <a:pt x="267" y="2"/>
                    <a:pt x="268" y="2"/>
                  </a:cubicBezTo>
                  <a:cubicBezTo>
                    <a:pt x="268" y="3"/>
                    <a:pt x="268" y="3"/>
                    <a:pt x="268" y="3"/>
                  </a:cubicBezTo>
                  <a:cubicBezTo>
                    <a:pt x="268" y="3"/>
                    <a:pt x="268" y="3"/>
                    <a:pt x="269" y="3"/>
                  </a:cubicBezTo>
                  <a:cubicBezTo>
                    <a:pt x="269" y="3"/>
                    <a:pt x="269" y="3"/>
                    <a:pt x="269" y="3"/>
                  </a:cubicBezTo>
                  <a:cubicBezTo>
                    <a:pt x="269" y="3"/>
                    <a:pt x="269" y="3"/>
                    <a:pt x="269" y="3"/>
                  </a:cubicBezTo>
                  <a:cubicBezTo>
                    <a:pt x="268" y="3"/>
                    <a:pt x="268" y="3"/>
                    <a:pt x="268" y="3"/>
                  </a:cubicBezTo>
                  <a:cubicBezTo>
                    <a:pt x="268" y="3"/>
                    <a:pt x="268" y="3"/>
                    <a:pt x="268" y="3"/>
                  </a:cubicBezTo>
                  <a:cubicBezTo>
                    <a:pt x="267" y="2"/>
                    <a:pt x="267" y="2"/>
                    <a:pt x="267" y="2"/>
                  </a:cubicBezTo>
                  <a:cubicBezTo>
                    <a:pt x="267" y="2"/>
                    <a:pt x="267" y="2"/>
                    <a:pt x="267" y="3"/>
                  </a:cubicBezTo>
                  <a:cubicBezTo>
                    <a:pt x="267" y="3"/>
                    <a:pt x="267" y="3"/>
                    <a:pt x="267" y="3"/>
                  </a:cubicBezTo>
                  <a:cubicBezTo>
                    <a:pt x="267" y="3"/>
                    <a:pt x="267" y="3"/>
                    <a:pt x="267" y="2"/>
                  </a:cubicBezTo>
                  <a:cubicBezTo>
                    <a:pt x="266" y="2"/>
                    <a:pt x="266" y="2"/>
                    <a:pt x="266" y="2"/>
                  </a:cubicBezTo>
                  <a:cubicBezTo>
                    <a:pt x="266" y="2"/>
                    <a:pt x="266" y="2"/>
                    <a:pt x="265" y="2"/>
                  </a:cubicBezTo>
                  <a:cubicBezTo>
                    <a:pt x="265" y="2"/>
                    <a:pt x="265" y="2"/>
                    <a:pt x="265" y="2"/>
                  </a:cubicBezTo>
                  <a:cubicBezTo>
                    <a:pt x="265" y="2"/>
                    <a:pt x="265" y="2"/>
                    <a:pt x="265" y="2"/>
                  </a:cubicBezTo>
                  <a:cubicBezTo>
                    <a:pt x="265" y="2"/>
                    <a:pt x="265" y="2"/>
                    <a:pt x="265" y="2"/>
                  </a:cubicBezTo>
                  <a:cubicBezTo>
                    <a:pt x="265" y="2"/>
                    <a:pt x="265" y="2"/>
                    <a:pt x="265" y="2"/>
                  </a:cubicBezTo>
                  <a:cubicBezTo>
                    <a:pt x="265" y="2"/>
                    <a:pt x="265" y="2"/>
                    <a:pt x="266" y="2"/>
                  </a:cubicBezTo>
                  <a:cubicBezTo>
                    <a:pt x="266" y="3"/>
                    <a:pt x="266" y="3"/>
                    <a:pt x="266" y="3"/>
                  </a:cubicBezTo>
                  <a:cubicBezTo>
                    <a:pt x="266" y="3"/>
                    <a:pt x="266" y="3"/>
                    <a:pt x="266" y="3"/>
                  </a:cubicBezTo>
                  <a:cubicBezTo>
                    <a:pt x="266" y="3"/>
                    <a:pt x="266" y="3"/>
                    <a:pt x="266" y="3"/>
                  </a:cubicBezTo>
                  <a:cubicBezTo>
                    <a:pt x="266" y="3"/>
                    <a:pt x="266" y="3"/>
                    <a:pt x="266" y="3"/>
                  </a:cubicBezTo>
                  <a:cubicBezTo>
                    <a:pt x="266" y="3"/>
                    <a:pt x="266" y="3"/>
                    <a:pt x="266" y="3"/>
                  </a:cubicBezTo>
                  <a:cubicBezTo>
                    <a:pt x="266" y="3"/>
                    <a:pt x="266" y="3"/>
                    <a:pt x="266" y="3"/>
                  </a:cubicBezTo>
                  <a:cubicBezTo>
                    <a:pt x="266" y="3"/>
                    <a:pt x="266" y="3"/>
                    <a:pt x="265" y="3"/>
                  </a:cubicBezTo>
                  <a:cubicBezTo>
                    <a:pt x="265" y="3"/>
                    <a:pt x="265" y="3"/>
                    <a:pt x="265" y="2"/>
                  </a:cubicBezTo>
                  <a:cubicBezTo>
                    <a:pt x="264" y="2"/>
                    <a:pt x="264" y="2"/>
                    <a:pt x="264" y="2"/>
                  </a:cubicBezTo>
                  <a:cubicBezTo>
                    <a:pt x="264" y="2"/>
                    <a:pt x="264" y="2"/>
                    <a:pt x="264" y="2"/>
                  </a:cubicBezTo>
                  <a:cubicBezTo>
                    <a:pt x="264" y="2"/>
                    <a:pt x="264" y="2"/>
                    <a:pt x="264" y="2"/>
                  </a:cubicBezTo>
                  <a:cubicBezTo>
                    <a:pt x="264" y="2"/>
                    <a:pt x="264" y="2"/>
                    <a:pt x="264" y="2"/>
                  </a:cubicBezTo>
                  <a:cubicBezTo>
                    <a:pt x="264" y="2"/>
                    <a:pt x="264" y="2"/>
                    <a:pt x="264" y="2"/>
                  </a:cubicBezTo>
                  <a:cubicBezTo>
                    <a:pt x="264" y="2"/>
                    <a:pt x="264" y="2"/>
                    <a:pt x="264" y="2"/>
                  </a:cubicBezTo>
                  <a:cubicBezTo>
                    <a:pt x="263" y="2"/>
                    <a:pt x="263" y="2"/>
                    <a:pt x="263" y="2"/>
                  </a:cubicBezTo>
                  <a:cubicBezTo>
                    <a:pt x="263" y="2"/>
                    <a:pt x="263" y="2"/>
                    <a:pt x="262" y="2"/>
                  </a:cubicBezTo>
                  <a:cubicBezTo>
                    <a:pt x="262" y="2"/>
                    <a:pt x="262" y="2"/>
                    <a:pt x="262" y="2"/>
                  </a:cubicBezTo>
                  <a:cubicBezTo>
                    <a:pt x="262" y="2"/>
                    <a:pt x="262" y="2"/>
                    <a:pt x="262" y="2"/>
                  </a:cubicBezTo>
                  <a:cubicBezTo>
                    <a:pt x="262" y="2"/>
                    <a:pt x="262" y="2"/>
                    <a:pt x="262" y="2"/>
                  </a:cubicBezTo>
                  <a:cubicBezTo>
                    <a:pt x="262" y="2"/>
                    <a:pt x="262" y="2"/>
                    <a:pt x="262" y="2"/>
                  </a:cubicBezTo>
                  <a:cubicBezTo>
                    <a:pt x="262" y="2"/>
                    <a:pt x="262" y="2"/>
                    <a:pt x="262" y="2"/>
                  </a:cubicBezTo>
                  <a:cubicBezTo>
                    <a:pt x="262" y="2"/>
                    <a:pt x="262" y="2"/>
                    <a:pt x="263" y="2"/>
                  </a:cubicBezTo>
                  <a:cubicBezTo>
                    <a:pt x="263" y="2"/>
                    <a:pt x="263" y="2"/>
                    <a:pt x="263" y="3"/>
                  </a:cubicBezTo>
                  <a:cubicBezTo>
                    <a:pt x="264" y="3"/>
                    <a:pt x="264" y="3"/>
                    <a:pt x="264" y="3"/>
                  </a:cubicBezTo>
                  <a:cubicBezTo>
                    <a:pt x="263" y="3"/>
                    <a:pt x="263" y="3"/>
                    <a:pt x="263" y="3"/>
                  </a:cubicBezTo>
                  <a:cubicBezTo>
                    <a:pt x="263" y="3"/>
                    <a:pt x="263" y="3"/>
                    <a:pt x="264" y="3"/>
                  </a:cubicBezTo>
                  <a:cubicBezTo>
                    <a:pt x="264" y="3"/>
                    <a:pt x="264" y="3"/>
                    <a:pt x="264" y="3"/>
                  </a:cubicBezTo>
                  <a:cubicBezTo>
                    <a:pt x="265" y="3"/>
                    <a:pt x="265" y="3"/>
                    <a:pt x="265" y="3"/>
                  </a:cubicBezTo>
                  <a:cubicBezTo>
                    <a:pt x="265" y="3"/>
                    <a:pt x="265" y="3"/>
                    <a:pt x="265" y="3"/>
                  </a:cubicBezTo>
                  <a:cubicBezTo>
                    <a:pt x="265" y="3"/>
                    <a:pt x="265" y="3"/>
                    <a:pt x="265" y="3"/>
                  </a:cubicBezTo>
                  <a:cubicBezTo>
                    <a:pt x="265" y="3"/>
                    <a:pt x="265" y="3"/>
                    <a:pt x="265" y="3"/>
                  </a:cubicBezTo>
                  <a:cubicBezTo>
                    <a:pt x="265" y="3"/>
                    <a:pt x="265" y="3"/>
                    <a:pt x="265" y="3"/>
                  </a:cubicBezTo>
                  <a:cubicBezTo>
                    <a:pt x="265" y="3"/>
                    <a:pt x="265" y="3"/>
                    <a:pt x="264" y="3"/>
                  </a:cubicBezTo>
                  <a:cubicBezTo>
                    <a:pt x="263" y="3"/>
                    <a:pt x="263" y="3"/>
                    <a:pt x="263" y="3"/>
                  </a:cubicBezTo>
                  <a:cubicBezTo>
                    <a:pt x="263" y="3"/>
                    <a:pt x="263" y="3"/>
                    <a:pt x="262" y="3"/>
                  </a:cubicBezTo>
                  <a:cubicBezTo>
                    <a:pt x="262" y="3"/>
                    <a:pt x="262" y="3"/>
                    <a:pt x="262" y="3"/>
                  </a:cubicBezTo>
                  <a:cubicBezTo>
                    <a:pt x="261" y="2"/>
                    <a:pt x="261" y="2"/>
                    <a:pt x="261" y="2"/>
                  </a:cubicBezTo>
                  <a:cubicBezTo>
                    <a:pt x="261" y="2"/>
                    <a:pt x="261" y="2"/>
                    <a:pt x="262" y="2"/>
                  </a:cubicBezTo>
                  <a:cubicBezTo>
                    <a:pt x="261" y="2"/>
                    <a:pt x="261" y="2"/>
                    <a:pt x="261" y="2"/>
                  </a:cubicBezTo>
                  <a:cubicBezTo>
                    <a:pt x="262" y="3"/>
                    <a:pt x="262" y="3"/>
                    <a:pt x="262" y="3"/>
                  </a:cubicBezTo>
                  <a:cubicBezTo>
                    <a:pt x="262" y="3"/>
                    <a:pt x="262" y="3"/>
                    <a:pt x="261" y="3"/>
                  </a:cubicBezTo>
                  <a:cubicBezTo>
                    <a:pt x="261" y="3"/>
                    <a:pt x="261" y="3"/>
                    <a:pt x="261" y="3"/>
                  </a:cubicBezTo>
                  <a:cubicBezTo>
                    <a:pt x="261" y="3"/>
                    <a:pt x="261" y="3"/>
                    <a:pt x="261" y="3"/>
                  </a:cubicBezTo>
                  <a:cubicBezTo>
                    <a:pt x="261" y="3"/>
                    <a:pt x="261" y="3"/>
                    <a:pt x="261" y="3"/>
                  </a:cubicBezTo>
                  <a:cubicBezTo>
                    <a:pt x="261" y="3"/>
                    <a:pt x="261" y="3"/>
                    <a:pt x="261" y="3"/>
                  </a:cubicBezTo>
                  <a:cubicBezTo>
                    <a:pt x="261" y="3"/>
                    <a:pt x="261" y="3"/>
                    <a:pt x="261" y="3"/>
                  </a:cubicBezTo>
                  <a:cubicBezTo>
                    <a:pt x="262" y="3"/>
                    <a:pt x="262" y="3"/>
                    <a:pt x="263" y="3"/>
                  </a:cubicBezTo>
                  <a:cubicBezTo>
                    <a:pt x="263" y="3"/>
                    <a:pt x="263" y="3"/>
                    <a:pt x="263" y="3"/>
                  </a:cubicBezTo>
                  <a:cubicBezTo>
                    <a:pt x="263" y="3"/>
                    <a:pt x="263" y="3"/>
                    <a:pt x="263" y="3"/>
                  </a:cubicBezTo>
                  <a:cubicBezTo>
                    <a:pt x="262" y="3"/>
                    <a:pt x="262" y="3"/>
                    <a:pt x="261" y="3"/>
                  </a:cubicBezTo>
                  <a:cubicBezTo>
                    <a:pt x="260" y="3"/>
                    <a:pt x="260" y="3"/>
                    <a:pt x="260" y="3"/>
                  </a:cubicBezTo>
                  <a:cubicBezTo>
                    <a:pt x="260" y="3"/>
                    <a:pt x="260" y="3"/>
                    <a:pt x="261" y="3"/>
                  </a:cubicBezTo>
                  <a:cubicBezTo>
                    <a:pt x="260" y="3"/>
                    <a:pt x="260" y="3"/>
                    <a:pt x="260" y="3"/>
                  </a:cubicBezTo>
                  <a:cubicBezTo>
                    <a:pt x="260" y="3"/>
                    <a:pt x="260" y="3"/>
                    <a:pt x="260" y="4"/>
                  </a:cubicBezTo>
                  <a:cubicBezTo>
                    <a:pt x="261" y="4"/>
                    <a:pt x="261" y="4"/>
                    <a:pt x="261" y="4"/>
                  </a:cubicBezTo>
                  <a:cubicBezTo>
                    <a:pt x="262" y="4"/>
                    <a:pt x="262" y="4"/>
                    <a:pt x="262" y="4"/>
                  </a:cubicBezTo>
                  <a:cubicBezTo>
                    <a:pt x="262" y="4"/>
                    <a:pt x="262" y="4"/>
                    <a:pt x="262" y="4"/>
                  </a:cubicBezTo>
                  <a:cubicBezTo>
                    <a:pt x="262" y="4"/>
                    <a:pt x="262" y="4"/>
                    <a:pt x="262" y="4"/>
                  </a:cubicBezTo>
                  <a:cubicBezTo>
                    <a:pt x="261" y="4"/>
                    <a:pt x="261" y="4"/>
                    <a:pt x="261" y="4"/>
                  </a:cubicBezTo>
                  <a:cubicBezTo>
                    <a:pt x="262" y="4"/>
                    <a:pt x="262" y="4"/>
                    <a:pt x="262" y="4"/>
                  </a:cubicBezTo>
                  <a:cubicBezTo>
                    <a:pt x="262" y="4"/>
                    <a:pt x="262" y="4"/>
                    <a:pt x="262" y="4"/>
                  </a:cubicBezTo>
                  <a:cubicBezTo>
                    <a:pt x="262" y="4"/>
                    <a:pt x="262" y="4"/>
                    <a:pt x="262" y="4"/>
                  </a:cubicBezTo>
                  <a:cubicBezTo>
                    <a:pt x="263" y="4"/>
                    <a:pt x="263" y="4"/>
                    <a:pt x="263" y="4"/>
                  </a:cubicBezTo>
                  <a:cubicBezTo>
                    <a:pt x="263" y="4"/>
                    <a:pt x="263" y="4"/>
                    <a:pt x="263" y="4"/>
                  </a:cubicBezTo>
                  <a:cubicBezTo>
                    <a:pt x="263" y="4"/>
                    <a:pt x="263" y="4"/>
                    <a:pt x="264" y="4"/>
                  </a:cubicBezTo>
                  <a:cubicBezTo>
                    <a:pt x="264" y="4"/>
                    <a:pt x="264" y="4"/>
                    <a:pt x="264" y="4"/>
                  </a:cubicBezTo>
                  <a:cubicBezTo>
                    <a:pt x="264" y="4"/>
                    <a:pt x="264" y="4"/>
                    <a:pt x="264" y="4"/>
                  </a:cubicBezTo>
                  <a:cubicBezTo>
                    <a:pt x="264" y="4"/>
                    <a:pt x="264" y="4"/>
                    <a:pt x="264" y="4"/>
                  </a:cubicBezTo>
                  <a:cubicBezTo>
                    <a:pt x="264" y="4"/>
                    <a:pt x="264" y="4"/>
                    <a:pt x="265" y="5"/>
                  </a:cubicBezTo>
                  <a:cubicBezTo>
                    <a:pt x="265" y="5"/>
                    <a:pt x="265" y="5"/>
                    <a:pt x="265" y="5"/>
                  </a:cubicBezTo>
                  <a:cubicBezTo>
                    <a:pt x="266" y="5"/>
                    <a:pt x="266" y="5"/>
                    <a:pt x="267" y="5"/>
                  </a:cubicBezTo>
                  <a:cubicBezTo>
                    <a:pt x="266" y="5"/>
                    <a:pt x="266" y="5"/>
                    <a:pt x="265" y="5"/>
                  </a:cubicBezTo>
                  <a:cubicBezTo>
                    <a:pt x="265" y="5"/>
                    <a:pt x="265" y="5"/>
                    <a:pt x="265" y="5"/>
                  </a:cubicBezTo>
                  <a:cubicBezTo>
                    <a:pt x="264" y="5"/>
                    <a:pt x="264" y="5"/>
                    <a:pt x="264" y="5"/>
                  </a:cubicBezTo>
                  <a:cubicBezTo>
                    <a:pt x="264" y="5"/>
                    <a:pt x="264" y="5"/>
                    <a:pt x="265" y="5"/>
                  </a:cubicBezTo>
                  <a:cubicBezTo>
                    <a:pt x="266" y="5"/>
                    <a:pt x="266" y="5"/>
                    <a:pt x="267" y="5"/>
                  </a:cubicBezTo>
                  <a:cubicBezTo>
                    <a:pt x="267" y="5"/>
                    <a:pt x="267" y="5"/>
                    <a:pt x="267" y="5"/>
                  </a:cubicBezTo>
                  <a:cubicBezTo>
                    <a:pt x="267" y="5"/>
                    <a:pt x="267" y="5"/>
                    <a:pt x="266" y="5"/>
                  </a:cubicBezTo>
                  <a:cubicBezTo>
                    <a:pt x="265" y="5"/>
                    <a:pt x="265" y="5"/>
                    <a:pt x="264" y="5"/>
                  </a:cubicBezTo>
                  <a:cubicBezTo>
                    <a:pt x="264" y="5"/>
                    <a:pt x="264" y="5"/>
                    <a:pt x="264" y="5"/>
                  </a:cubicBezTo>
                  <a:cubicBezTo>
                    <a:pt x="263" y="5"/>
                    <a:pt x="263" y="5"/>
                    <a:pt x="263" y="5"/>
                  </a:cubicBezTo>
                  <a:cubicBezTo>
                    <a:pt x="263" y="4"/>
                    <a:pt x="263" y="4"/>
                    <a:pt x="262" y="4"/>
                  </a:cubicBezTo>
                  <a:cubicBezTo>
                    <a:pt x="262" y="4"/>
                    <a:pt x="262" y="4"/>
                    <a:pt x="262" y="4"/>
                  </a:cubicBezTo>
                  <a:cubicBezTo>
                    <a:pt x="261" y="4"/>
                    <a:pt x="261" y="4"/>
                    <a:pt x="261" y="4"/>
                  </a:cubicBezTo>
                  <a:cubicBezTo>
                    <a:pt x="261" y="4"/>
                    <a:pt x="261" y="4"/>
                    <a:pt x="260" y="4"/>
                  </a:cubicBezTo>
                  <a:cubicBezTo>
                    <a:pt x="261" y="4"/>
                    <a:pt x="261" y="4"/>
                    <a:pt x="261" y="5"/>
                  </a:cubicBezTo>
                  <a:cubicBezTo>
                    <a:pt x="261" y="5"/>
                    <a:pt x="261" y="5"/>
                    <a:pt x="261" y="5"/>
                  </a:cubicBezTo>
                  <a:cubicBezTo>
                    <a:pt x="261" y="5"/>
                    <a:pt x="261" y="5"/>
                    <a:pt x="261" y="5"/>
                  </a:cubicBezTo>
                  <a:cubicBezTo>
                    <a:pt x="261" y="5"/>
                    <a:pt x="261" y="5"/>
                    <a:pt x="261" y="5"/>
                  </a:cubicBezTo>
                  <a:cubicBezTo>
                    <a:pt x="261" y="5"/>
                    <a:pt x="261" y="5"/>
                    <a:pt x="260" y="5"/>
                  </a:cubicBezTo>
                  <a:cubicBezTo>
                    <a:pt x="260" y="5"/>
                    <a:pt x="260" y="5"/>
                    <a:pt x="260" y="5"/>
                  </a:cubicBezTo>
                  <a:cubicBezTo>
                    <a:pt x="260" y="5"/>
                    <a:pt x="260" y="5"/>
                    <a:pt x="261" y="5"/>
                  </a:cubicBezTo>
                  <a:cubicBezTo>
                    <a:pt x="261" y="5"/>
                    <a:pt x="261" y="5"/>
                    <a:pt x="261" y="5"/>
                  </a:cubicBezTo>
                  <a:cubicBezTo>
                    <a:pt x="261" y="5"/>
                    <a:pt x="261" y="5"/>
                    <a:pt x="261" y="5"/>
                  </a:cubicBezTo>
                  <a:cubicBezTo>
                    <a:pt x="262" y="5"/>
                    <a:pt x="262" y="5"/>
                    <a:pt x="262" y="5"/>
                  </a:cubicBezTo>
                  <a:cubicBezTo>
                    <a:pt x="262" y="5"/>
                    <a:pt x="262" y="5"/>
                    <a:pt x="262" y="6"/>
                  </a:cubicBezTo>
                  <a:cubicBezTo>
                    <a:pt x="262" y="5"/>
                    <a:pt x="262" y="5"/>
                    <a:pt x="262" y="5"/>
                  </a:cubicBezTo>
                  <a:cubicBezTo>
                    <a:pt x="261" y="5"/>
                    <a:pt x="261" y="5"/>
                    <a:pt x="261" y="5"/>
                  </a:cubicBezTo>
                  <a:cubicBezTo>
                    <a:pt x="261" y="5"/>
                    <a:pt x="261" y="5"/>
                    <a:pt x="260" y="5"/>
                  </a:cubicBezTo>
                  <a:cubicBezTo>
                    <a:pt x="260" y="5"/>
                    <a:pt x="260" y="5"/>
                    <a:pt x="260" y="5"/>
                  </a:cubicBezTo>
                  <a:cubicBezTo>
                    <a:pt x="260" y="5"/>
                    <a:pt x="260" y="5"/>
                    <a:pt x="260" y="6"/>
                  </a:cubicBezTo>
                  <a:cubicBezTo>
                    <a:pt x="261" y="6"/>
                    <a:pt x="261" y="6"/>
                    <a:pt x="261" y="6"/>
                  </a:cubicBezTo>
                  <a:cubicBezTo>
                    <a:pt x="261" y="6"/>
                    <a:pt x="261" y="6"/>
                    <a:pt x="261" y="6"/>
                  </a:cubicBezTo>
                  <a:cubicBezTo>
                    <a:pt x="261" y="6"/>
                    <a:pt x="261" y="6"/>
                    <a:pt x="261" y="6"/>
                  </a:cubicBezTo>
                  <a:cubicBezTo>
                    <a:pt x="261" y="6"/>
                    <a:pt x="261" y="6"/>
                    <a:pt x="261" y="6"/>
                  </a:cubicBezTo>
                  <a:cubicBezTo>
                    <a:pt x="261" y="6"/>
                    <a:pt x="261" y="6"/>
                    <a:pt x="261" y="6"/>
                  </a:cubicBezTo>
                  <a:cubicBezTo>
                    <a:pt x="262" y="6"/>
                    <a:pt x="262" y="6"/>
                    <a:pt x="262" y="6"/>
                  </a:cubicBezTo>
                  <a:cubicBezTo>
                    <a:pt x="262" y="6"/>
                    <a:pt x="262" y="6"/>
                    <a:pt x="262" y="6"/>
                  </a:cubicBezTo>
                  <a:cubicBezTo>
                    <a:pt x="262" y="7"/>
                    <a:pt x="262" y="7"/>
                    <a:pt x="263" y="7"/>
                  </a:cubicBezTo>
                  <a:cubicBezTo>
                    <a:pt x="263" y="7"/>
                    <a:pt x="263" y="7"/>
                    <a:pt x="264" y="7"/>
                  </a:cubicBezTo>
                  <a:cubicBezTo>
                    <a:pt x="264" y="7"/>
                    <a:pt x="264" y="7"/>
                    <a:pt x="264" y="7"/>
                  </a:cubicBezTo>
                  <a:cubicBezTo>
                    <a:pt x="264" y="7"/>
                    <a:pt x="264" y="7"/>
                    <a:pt x="264" y="6"/>
                  </a:cubicBezTo>
                  <a:cubicBezTo>
                    <a:pt x="264" y="7"/>
                    <a:pt x="264" y="7"/>
                    <a:pt x="264" y="7"/>
                  </a:cubicBezTo>
                  <a:moveTo>
                    <a:pt x="247" y="7"/>
                  </a:moveTo>
                  <a:cubicBezTo>
                    <a:pt x="247" y="7"/>
                    <a:pt x="247" y="7"/>
                    <a:pt x="247" y="7"/>
                  </a:cubicBezTo>
                  <a:cubicBezTo>
                    <a:pt x="247" y="6"/>
                    <a:pt x="247" y="6"/>
                    <a:pt x="247" y="6"/>
                  </a:cubicBezTo>
                  <a:cubicBezTo>
                    <a:pt x="247" y="6"/>
                    <a:pt x="247" y="6"/>
                    <a:pt x="247" y="6"/>
                  </a:cubicBezTo>
                  <a:cubicBezTo>
                    <a:pt x="247" y="7"/>
                    <a:pt x="247" y="7"/>
                    <a:pt x="247" y="7"/>
                  </a:cubicBezTo>
                  <a:cubicBezTo>
                    <a:pt x="247" y="7"/>
                    <a:pt x="247" y="7"/>
                    <a:pt x="247" y="7"/>
                  </a:cubicBezTo>
                  <a:moveTo>
                    <a:pt x="248" y="7"/>
                  </a:moveTo>
                  <a:cubicBezTo>
                    <a:pt x="248" y="7"/>
                    <a:pt x="248" y="7"/>
                    <a:pt x="248" y="7"/>
                  </a:cubicBezTo>
                  <a:cubicBezTo>
                    <a:pt x="248" y="7"/>
                    <a:pt x="248" y="7"/>
                    <a:pt x="248" y="7"/>
                  </a:cubicBezTo>
                  <a:cubicBezTo>
                    <a:pt x="248" y="7"/>
                    <a:pt x="248" y="7"/>
                    <a:pt x="248" y="7"/>
                  </a:cubicBezTo>
                  <a:cubicBezTo>
                    <a:pt x="248" y="7"/>
                    <a:pt x="248" y="7"/>
                    <a:pt x="248" y="7"/>
                  </a:cubicBezTo>
                  <a:moveTo>
                    <a:pt x="257" y="5"/>
                  </a:moveTo>
                  <a:cubicBezTo>
                    <a:pt x="257" y="5"/>
                    <a:pt x="257" y="5"/>
                    <a:pt x="257" y="5"/>
                  </a:cubicBezTo>
                  <a:cubicBezTo>
                    <a:pt x="257" y="5"/>
                    <a:pt x="257" y="5"/>
                    <a:pt x="257" y="6"/>
                  </a:cubicBezTo>
                  <a:cubicBezTo>
                    <a:pt x="257" y="6"/>
                    <a:pt x="257" y="6"/>
                    <a:pt x="257" y="6"/>
                  </a:cubicBezTo>
                  <a:cubicBezTo>
                    <a:pt x="257" y="5"/>
                    <a:pt x="257" y="5"/>
                    <a:pt x="257" y="5"/>
                  </a:cubicBezTo>
                  <a:cubicBezTo>
                    <a:pt x="257" y="5"/>
                    <a:pt x="257" y="5"/>
                    <a:pt x="257" y="5"/>
                  </a:cubicBezTo>
                  <a:moveTo>
                    <a:pt x="252" y="5"/>
                  </a:moveTo>
                  <a:cubicBezTo>
                    <a:pt x="252" y="5"/>
                    <a:pt x="252" y="5"/>
                    <a:pt x="252" y="5"/>
                  </a:cubicBezTo>
                  <a:cubicBezTo>
                    <a:pt x="251" y="5"/>
                    <a:pt x="251" y="5"/>
                    <a:pt x="251" y="5"/>
                  </a:cubicBezTo>
                  <a:cubicBezTo>
                    <a:pt x="251" y="5"/>
                    <a:pt x="251" y="5"/>
                    <a:pt x="251" y="5"/>
                  </a:cubicBezTo>
                  <a:cubicBezTo>
                    <a:pt x="251" y="5"/>
                    <a:pt x="251" y="5"/>
                    <a:pt x="251" y="5"/>
                  </a:cubicBezTo>
                  <a:cubicBezTo>
                    <a:pt x="251" y="5"/>
                    <a:pt x="251" y="5"/>
                    <a:pt x="251" y="4"/>
                  </a:cubicBezTo>
                  <a:cubicBezTo>
                    <a:pt x="251" y="4"/>
                    <a:pt x="251" y="4"/>
                    <a:pt x="251" y="4"/>
                  </a:cubicBezTo>
                  <a:cubicBezTo>
                    <a:pt x="251" y="4"/>
                    <a:pt x="251" y="4"/>
                    <a:pt x="251" y="4"/>
                  </a:cubicBezTo>
                  <a:cubicBezTo>
                    <a:pt x="251" y="4"/>
                    <a:pt x="251" y="4"/>
                    <a:pt x="251" y="4"/>
                  </a:cubicBezTo>
                  <a:cubicBezTo>
                    <a:pt x="252" y="4"/>
                    <a:pt x="252" y="4"/>
                    <a:pt x="252" y="5"/>
                  </a:cubicBezTo>
                  <a:cubicBezTo>
                    <a:pt x="252" y="4"/>
                    <a:pt x="252" y="4"/>
                    <a:pt x="252" y="4"/>
                  </a:cubicBezTo>
                  <a:cubicBezTo>
                    <a:pt x="252" y="4"/>
                    <a:pt x="252" y="4"/>
                    <a:pt x="251" y="4"/>
                  </a:cubicBezTo>
                  <a:cubicBezTo>
                    <a:pt x="251" y="4"/>
                    <a:pt x="251" y="4"/>
                    <a:pt x="251" y="4"/>
                  </a:cubicBezTo>
                  <a:cubicBezTo>
                    <a:pt x="251" y="4"/>
                    <a:pt x="251" y="4"/>
                    <a:pt x="251" y="4"/>
                  </a:cubicBezTo>
                  <a:cubicBezTo>
                    <a:pt x="251" y="4"/>
                    <a:pt x="251" y="4"/>
                    <a:pt x="252" y="4"/>
                  </a:cubicBezTo>
                  <a:cubicBezTo>
                    <a:pt x="251" y="4"/>
                    <a:pt x="251" y="4"/>
                    <a:pt x="251" y="4"/>
                  </a:cubicBezTo>
                  <a:cubicBezTo>
                    <a:pt x="251" y="4"/>
                    <a:pt x="251" y="4"/>
                    <a:pt x="252" y="4"/>
                  </a:cubicBezTo>
                  <a:cubicBezTo>
                    <a:pt x="252" y="3"/>
                    <a:pt x="252" y="3"/>
                    <a:pt x="251" y="3"/>
                  </a:cubicBezTo>
                  <a:cubicBezTo>
                    <a:pt x="252" y="3"/>
                    <a:pt x="252" y="3"/>
                    <a:pt x="252" y="3"/>
                  </a:cubicBezTo>
                  <a:cubicBezTo>
                    <a:pt x="252" y="3"/>
                    <a:pt x="252" y="3"/>
                    <a:pt x="252" y="3"/>
                  </a:cubicBezTo>
                  <a:cubicBezTo>
                    <a:pt x="252" y="3"/>
                    <a:pt x="252" y="3"/>
                    <a:pt x="252" y="3"/>
                  </a:cubicBezTo>
                  <a:cubicBezTo>
                    <a:pt x="253" y="3"/>
                    <a:pt x="253" y="3"/>
                    <a:pt x="252" y="3"/>
                  </a:cubicBezTo>
                  <a:cubicBezTo>
                    <a:pt x="253" y="3"/>
                    <a:pt x="253" y="3"/>
                    <a:pt x="253" y="3"/>
                  </a:cubicBezTo>
                  <a:cubicBezTo>
                    <a:pt x="253" y="3"/>
                    <a:pt x="253" y="3"/>
                    <a:pt x="254" y="3"/>
                  </a:cubicBezTo>
                  <a:cubicBezTo>
                    <a:pt x="255" y="3"/>
                    <a:pt x="255" y="3"/>
                    <a:pt x="255" y="3"/>
                  </a:cubicBezTo>
                  <a:cubicBezTo>
                    <a:pt x="255" y="3"/>
                    <a:pt x="255" y="3"/>
                    <a:pt x="255" y="3"/>
                  </a:cubicBezTo>
                  <a:cubicBezTo>
                    <a:pt x="255" y="4"/>
                    <a:pt x="255" y="4"/>
                    <a:pt x="255" y="4"/>
                  </a:cubicBezTo>
                  <a:cubicBezTo>
                    <a:pt x="255" y="4"/>
                    <a:pt x="255" y="4"/>
                    <a:pt x="255" y="4"/>
                  </a:cubicBezTo>
                  <a:cubicBezTo>
                    <a:pt x="255" y="4"/>
                    <a:pt x="255" y="4"/>
                    <a:pt x="255" y="4"/>
                  </a:cubicBezTo>
                  <a:cubicBezTo>
                    <a:pt x="255" y="4"/>
                    <a:pt x="255" y="4"/>
                    <a:pt x="256" y="4"/>
                  </a:cubicBezTo>
                  <a:cubicBezTo>
                    <a:pt x="256" y="4"/>
                    <a:pt x="256" y="4"/>
                    <a:pt x="256" y="4"/>
                  </a:cubicBezTo>
                  <a:cubicBezTo>
                    <a:pt x="256" y="4"/>
                    <a:pt x="256" y="4"/>
                    <a:pt x="256" y="4"/>
                  </a:cubicBezTo>
                  <a:cubicBezTo>
                    <a:pt x="256" y="4"/>
                    <a:pt x="256" y="4"/>
                    <a:pt x="256" y="4"/>
                  </a:cubicBezTo>
                  <a:cubicBezTo>
                    <a:pt x="256" y="4"/>
                    <a:pt x="256" y="4"/>
                    <a:pt x="257" y="5"/>
                  </a:cubicBezTo>
                  <a:cubicBezTo>
                    <a:pt x="257" y="5"/>
                    <a:pt x="257" y="5"/>
                    <a:pt x="257" y="5"/>
                  </a:cubicBezTo>
                  <a:cubicBezTo>
                    <a:pt x="257" y="5"/>
                    <a:pt x="257" y="5"/>
                    <a:pt x="256" y="5"/>
                  </a:cubicBezTo>
                  <a:cubicBezTo>
                    <a:pt x="256" y="5"/>
                    <a:pt x="256" y="5"/>
                    <a:pt x="256" y="5"/>
                  </a:cubicBezTo>
                  <a:cubicBezTo>
                    <a:pt x="256" y="5"/>
                    <a:pt x="256" y="5"/>
                    <a:pt x="256" y="5"/>
                  </a:cubicBezTo>
                  <a:cubicBezTo>
                    <a:pt x="256" y="5"/>
                    <a:pt x="256" y="5"/>
                    <a:pt x="256" y="5"/>
                  </a:cubicBezTo>
                  <a:cubicBezTo>
                    <a:pt x="256" y="6"/>
                    <a:pt x="256" y="6"/>
                    <a:pt x="255" y="6"/>
                  </a:cubicBezTo>
                  <a:cubicBezTo>
                    <a:pt x="255" y="5"/>
                    <a:pt x="255" y="5"/>
                    <a:pt x="255" y="5"/>
                  </a:cubicBezTo>
                  <a:cubicBezTo>
                    <a:pt x="254" y="5"/>
                    <a:pt x="254" y="5"/>
                    <a:pt x="254" y="5"/>
                  </a:cubicBezTo>
                  <a:cubicBezTo>
                    <a:pt x="254" y="5"/>
                    <a:pt x="254" y="5"/>
                    <a:pt x="254" y="5"/>
                  </a:cubicBezTo>
                  <a:cubicBezTo>
                    <a:pt x="252" y="5"/>
                    <a:pt x="252" y="5"/>
                    <a:pt x="252" y="5"/>
                  </a:cubicBezTo>
                  <a:cubicBezTo>
                    <a:pt x="252" y="5"/>
                    <a:pt x="252" y="5"/>
                    <a:pt x="252" y="5"/>
                  </a:cubicBezTo>
                  <a:cubicBezTo>
                    <a:pt x="252" y="5"/>
                    <a:pt x="252" y="5"/>
                    <a:pt x="252" y="5"/>
                  </a:cubicBezTo>
                  <a:cubicBezTo>
                    <a:pt x="252" y="5"/>
                    <a:pt x="252" y="5"/>
                    <a:pt x="252" y="5"/>
                  </a:cubicBezTo>
                  <a:moveTo>
                    <a:pt x="256" y="7"/>
                  </a:moveTo>
                  <a:cubicBezTo>
                    <a:pt x="256" y="7"/>
                    <a:pt x="256" y="7"/>
                    <a:pt x="255" y="7"/>
                  </a:cubicBezTo>
                  <a:cubicBezTo>
                    <a:pt x="254" y="7"/>
                    <a:pt x="254" y="7"/>
                    <a:pt x="254" y="7"/>
                  </a:cubicBezTo>
                  <a:cubicBezTo>
                    <a:pt x="254" y="7"/>
                    <a:pt x="254" y="7"/>
                    <a:pt x="254" y="7"/>
                  </a:cubicBezTo>
                  <a:cubicBezTo>
                    <a:pt x="253" y="7"/>
                    <a:pt x="253" y="7"/>
                    <a:pt x="253" y="7"/>
                  </a:cubicBezTo>
                  <a:cubicBezTo>
                    <a:pt x="252" y="6"/>
                    <a:pt x="252" y="6"/>
                    <a:pt x="252" y="6"/>
                  </a:cubicBezTo>
                  <a:cubicBezTo>
                    <a:pt x="252" y="6"/>
                    <a:pt x="252" y="6"/>
                    <a:pt x="251" y="6"/>
                  </a:cubicBezTo>
                  <a:cubicBezTo>
                    <a:pt x="251" y="6"/>
                    <a:pt x="251" y="6"/>
                    <a:pt x="251" y="6"/>
                  </a:cubicBezTo>
                  <a:cubicBezTo>
                    <a:pt x="251" y="6"/>
                    <a:pt x="251" y="6"/>
                    <a:pt x="251" y="6"/>
                  </a:cubicBezTo>
                  <a:cubicBezTo>
                    <a:pt x="252" y="6"/>
                    <a:pt x="252" y="6"/>
                    <a:pt x="253" y="6"/>
                  </a:cubicBezTo>
                  <a:cubicBezTo>
                    <a:pt x="254" y="6"/>
                    <a:pt x="254" y="6"/>
                    <a:pt x="254" y="6"/>
                  </a:cubicBezTo>
                  <a:cubicBezTo>
                    <a:pt x="254" y="6"/>
                    <a:pt x="254" y="6"/>
                    <a:pt x="254" y="6"/>
                  </a:cubicBezTo>
                  <a:cubicBezTo>
                    <a:pt x="255" y="6"/>
                    <a:pt x="255" y="6"/>
                    <a:pt x="256" y="6"/>
                  </a:cubicBezTo>
                  <a:cubicBezTo>
                    <a:pt x="256" y="6"/>
                    <a:pt x="256" y="6"/>
                    <a:pt x="256" y="7"/>
                  </a:cubicBezTo>
                  <a:cubicBezTo>
                    <a:pt x="256" y="7"/>
                    <a:pt x="256" y="7"/>
                    <a:pt x="256" y="7"/>
                  </a:cubicBezTo>
                  <a:cubicBezTo>
                    <a:pt x="257" y="7"/>
                    <a:pt x="257" y="7"/>
                    <a:pt x="257" y="7"/>
                  </a:cubicBezTo>
                  <a:cubicBezTo>
                    <a:pt x="257" y="7"/>
                    <a:pt x="257" y="7"/>
                    <a:pt x="258" y="7"/>
                  </a:cubicBezTo>
                  <a:cubicBezTo>
                    <a:pt x="257" y="7"/>
                    <a:pt x="257" y="7"/>
                    <a:pt x="257" y="7"/>
                  </a:cubicBezTo>
                  <a:cubicBezTo>
                    <a:pt x="256" y="7"/>
                    <a:pt x="256" y="7"/>
                    <a:pt x="256" y="7"/>
                  </a:cubicBezTo>
                  <a:moveTo>
                    <a:pt x="260" y="9"/>
                  </a:moveTo>
                  <a:cubicBezTo>
                    <a:pt x="261" y="9"/>
                    <a:pt x="261" y="9"/>
                    <a:pt x="262" y="9"/>
                  </a:cubicBezTo>
                  <a:cubicBezTo>
                    <a:pt x="262" y="9"/>
                    <a:pt x="262" y="9"/>
                    <a:pt x="262" y="9"/>
                  </a:cubicBezTo>
                  <a:cubicBezTo>
                    <a:pt x="262" y="8"/>
                    <a:pt x="262" y="8"/>
                    <a:pt x="262" y="8"/>
                  </a:cubicBezTo>
                  <a:cubicBezTo>
                    <a:pt x="261" y="8"/>
                    <a:pt x="261" y="8"/>
                    <a:pt x="261" y="8"/>
                  </a:cubicBezTo>
                  <a:cubicBezTo>
                    <a:pt x="261" y="8"/>
                    <a:pt x="261" y="8"/>
                    <a:pt x="261" y="8"/>
                  </a:cubicBezTo>
                  <a:cubicBezTo>
                    <a:pt x="260" y="8"/>
                    <a:pt x="260" y="8"/>
                    <a:pt x="260" y="8"/>
                  </a:cubicBezTo>
                  <a:cubicBezTo>
                    <a:pt x="260" y="8"/>
                    <a:pt x="260" y="8"/>
                    <a:pt x="260" y="8"/>
                  </a:cubicBezTo>
                  <a:cubicBezTo>
                    <a:pt x="260" y="8"/>
                    <a:pt x="260" y="8"/>
                    <a:pt x="260" y="8"/>
                  </a:cubicBezTo>
                  <a:cubicBezTo>
                    <a:pt x="260" y="9"/>
                    <a:pt x="260" y="9"/>
                    <a:pt x="260" y="9"/>
                  </a:cubicBezTo>
                  <a:moveTo>
                    <a:pt x="260" y="9"/>
                  </a:moveTo>
                  <a:cubicBezTo>
                    <a:pt x="260" y="9"/>
                    <a:pt x="260" y="9"/>
                    <a:pt x="259" y="9"/>
                  </a:cubicBezTo>
                  <a:cubicBezTo>
                    <a:pt x="259" y="9"/>
                    <a:pt x="259" y="9"/>
                    <a:pt x="259" y="8"/>
                  </a:cubicBezTo>
                  <a:cubicBezTo>
                    <a:pt x="260" y="9"/>
                    <a:pt x="260" y="9"/>
                    <a:pt x="260" y="9"/>
                  </a:cubicBezTo>
                  <a:cubicBezTo>
                    <a:pt x="260" y="9"/>
                    <a:pt x="260" y="9"/>
                    <a:pt x="260" y="9"/>
                  </a:cubicBezTo>
                  <a:moveTo>
                    <a:pt x="260" y="11"/>
                  </a:moveTo>
                  <a:cubicBezTo>
                    <a:pt x="259" y="11"/>
                    <a:pt x="259" y="11"/>
                    <a:pt x="259" y="11"/>
                  </a:cubicBezTo>
                  <a:cubicBezTo>
                    <a:pt x="259" y="10"/>
                    <a:pt x="259" y="10"/>
                    <a:pt x="259" y="10"/>
                  </a:cubicBezTo>
                  <a:cubicBezTo>
                    <a:pt x="258" y="10"/>
                    <a:pt x="258" y="10"/>
                    <a:pt x="258" y="10"/>
                  </a:cubicBezTo>
                  <a:cubicBezTo>
                    <a:pt x="259" y="10"/>
                    <a:pt x="259" y="10"/>
                    <a:pt x="259" y="10"/>
                  </a:cubicBezTo>
                  <a:cubicBezTo>
                    <a:pt x="260" y="10"/>
                    <a:pt x="260" y="10"/>
                    <a:pt x="260" y="10"/>
                  </a:cubicBezTo>
                  <a:cubicBezTo>
                    <a:pt x="260" y="10"/>
                    <a:pt x="260" y="10"/>
                    <a:pt x="260" y="10"/>
                  </a:cubicBezTo>
                  <a:cubicBezTo>
                    <a:pt x="260" y="10"/>
                    <a:pt x="260" y="10"/>
                    <a:pt x="260" y="11"/>
                  </a:cubicBezTo>
                  <a:cubicBezTo>
                    <a:pt x="260" y="11"/>
                    <a:pt x="260" y="11"/>
                    <a:pt x="260" y="11"/>
                  </a:cubicBezTo>
                  <a:moveTo>
                    <a:pt x="278" y="17"/>
                  </a:moveTo>
                  <a:cubicBezTo>
                    <a:pt x="278" y="17"/>
                    <a:pt x="278" y="17"/>
                    <a:pt x="278" y="17"/>
                  </a:cubicBezTo>
                  <a:cubicBezTo>
                    <a:pt x="278" y="17"/>
                    <a:pt x="278" y="17"/>
                    <a:pt x="278" y="17"/>
                  </a:cubicBezTo>
                  <a:cubicBezTo>
                    <a:pt x="278" y="17"/>
                    <a:pt x="278" y="17"/>
                    <a:pt x="278" y="17"/>
                  </a:cubicBezTo>
                  <a:cubicBezTo>
                    <a:pt x="278" y="17"/>
                    <a:pt x="278" y="17"/>
                    <a:pt x="278" y="17"/>
                  </a:cubicBezTo>
                  <a:cubicBezTo>
                    <a:pt x="279" y="17"/>
                    <a:pt x="279" y="17"/>
                    <a:pt x="279" y="17"/>
                  </a:cubicBezTo>
                  <a:cubicBezTo>
                    <a:pt x="279" y="17"/>
                    <a:pt x="279" y="17"/>
                    <a:pt x="279" y="17"/>
                  </a:cubicBezTo>
                  <a:cubicBezTo>
                    <a:pt x="279" y="17"/>
                    <a:pt x="279" y="17"/>
                    <a:pt x="279" y="17"/>
                  </a:cubicBezTo>
                  <a:cubicBezTo>
                    <a:pt x="279" y="17"/>
                    <a:pt x="279" y="17"/>
                    <a:pt x="280" y="17"/>
                  </a:cubicBezTo>
                  <a:cubicBezTo>
                    <a:pt x="280" y="17"/>
                    <a:pt x="280" y="17"/>
                    <a:pt x="280" y="16"/>
                  </a:cubicBezTo>
                  <a:cubicBezTo>
                    <a:pt x="280" y="16"/>
                    <a:pt x="280" y="16"/>
                    <a:pt x="279" y="16"/>
                  </a:cubicBezTo>
                  <a:cubicBezTo>
                    <a:pt x="278" y="17"/>
                    <a:pt x="278" y="17"/>
                    <a:pt x="278" y="17"/>
                  </a:cubicBezTo>
                  <a:moveTo>
                    <a:pt x="275" y="16"/>
                  </a:moveTo>
                  <a:cubicBezTo>
                    <a:pt x="275" y="15"/>
                    <a:pt x="275" y="15"/>
                    <a:pt x="275" y="15"/>
                  </a:cubicBezTo>
                  <a:cubicBezTo>
                    <a:pt x="275" y="16"/>
                    <a:pt x="275" y="16"/>
                    <a:pt x="275" y="16"/>
                  </a:cubicBezTo>
                  <a:cubicBezTo>
                    <a:pt x="275" y="16"/>
                    <a:pt x="275" y="16"/>
                    <a:pt x="275" y="16"/>
                  </a:cubicBezTo>
                  <a:cubicBezTo>
                    <a:pt x="275" y="16"/>
                    <a:pt x="275" y="16"/>
                    <a:pt x="276" y="16"/>
                  </a:cubicBezTo>
                  <a:cubicBezTo>
                    <a:pt x="275" y="16"/>
                    <a:pt x="275" y="16"/>
                    <a:pt x="275" y="16"/>
                  </a:cubicBezTo>
                  <a:moveTo>
                    <a:pt x="252" y="15"/>
                  </a:moveTo>
                  <a:cubicBezTo>
                    <a:pt x="252" y="15"/>
                    <a:pt x="252" y="15"/>
                    <a:pt x="252" y="15"/>
                  </a:cubicBezTo>
                  <a:cubicBezTo>
                    <a:pt x="252" y="15"/>
                    <a:pt x="252" y="15"/>
                    <a:pt x="252" y="15"/>
                  </a:cubicBezTo>
                  <a:cubicBezTo>
                    <a:pt x="252" y="15"/>
                    <a:pt x="252" y="15"/>
                    <a:pt x="252" y="15"/>
                  </a:cubicBezTo>
                  <a:cubicBezTo>
                    <a:pt x="253" y="15"/>
                    <a:pt x="253" y="15"/>
                    <a:pt x="253" y="15"/>
                  </a:cubicBezTo>
                  <a:cubicBezTo>
                    <a:pt x="253" y="15"/>
                    <a:pt x="253" y="15"/>
                    <a:pt x="253" y="15"/>
                  </a:cubicBezTo>
                  <a:cubicBezTo>
                    <a:pt x="253" y="15"/>
                    <a:pt x="253" y="15"/>
                    <a:pt x="253" y="15"/>
                  </a:cubicBezTo>
                  <a:cubicBezTo>
                    <a:pt x="252" y="15"/>
                    <a:pt x="252" y="15"/>
                    <a:pt x="252" y="15"/>
                  </a:cubicBezTo>
                  <a:cubicBezTo>
                    <a:pt x="253" y="16"/>
                    <a:pt x="253" y="16"/>
                    <a:pt x="253" y="16"/>
                  </a:cubicBezTo>
                  <a:cubicBezTo>
                    <a:pt x="253" y="16"/>
                    <a:pt x="253" y="16"/>
                    <a:pt x="253" y="16"/>
                  </a:cubicBezTo>
                  <a:cubicBezTo>
                    <a:pt x="253" y="16"/>
                    <a:pt x="253" y="16"/>
                    <a:pt x="254" y="16"/>
                  </a:cubicBezTo>
                  <a:cubicBezTo>
                    <a:pt x="254" y="16"/>
                    <a:pt x="254" y="16"/>
                    <a:pt x="254" y="16"/>
                  </a:cubicBezTo>
                  <a:cubicBezTo>
                    <a:pt x="255" y="16"/>
                    <a:pt x="255" y="16"/>
                    <a:pt x="256" y="16"/>
                  </a:cubicBezTo>
                  <a:cubicBezTo>
                    <a:pt x="255" y="16"/>
                    <a:pt x="255" y="16"/>
                    <a:pt x="255" y="16"/>
                  </a:cubicBezTo>
                  <a:cubicBezTo>
                    <a:pt x="256" y="16"/>
                    <a:pt x="256" y="16"/>
                    <a:pt x="256" y="15"/>
                  </a:cubicBezTo>
                  <a:cubicBezTo>
                    <a:pt x="256" y="16"/>
                    <a:pt x="256" y="16"/>
                    <a:pt x="256" y="16"/>
                  </a:cubicBezTo>
                  <a:cubicBezTo>
                    <a:pt x="256" y="16"/>
                    <a:pt x="256" y="16"/>
                    <a:pt x="256" y="16"/>
                  </a:cubicBezTo>
                  <a:cubicBezTo>
                    <a:pt x="256" y="16"/>
                    <a:pt x="256" y="16"/>
                    <a:pt x="256" y="16"/>
                  </a:cubicBezTo>
                  <a:cubicBezTo>
                    <a:pt x="256" y="16"/>
                    <a:pt x="256" y="16"/>
                    <a:pt x="257" y="16"/>
                  </a:cubicBezTo>
                  <a:cubicBezTo>
                    <a:pt x="257" y="16"/>
                    <a:pt x="257" y="16"/>
                    <a:pt x="257" y="16"/>
                  </a:cubicBezTo>
                  <a:cubicBezTo>
                    <a:pt x="257" y="16"/>
                    <a:pt x="257" y="16"/>
                    <a:pt x="257" y="16"/>
                  </a:cubicBezTo>
                  <a:cubicBezTo>
                    <a:pt x="257" y="16"/>
                    <a:pt x="257" y="16"/>
                    <a:pt x="256" y="16"/>
                  </a:cubicBezTo>
                  <a:cubicBezTo>
                    <a:pt x="256" y="17"/>
                    <a:pt x="256" y="17"/>
                    <a:pt x="256" y="17"/>
                  </a:cubicBezTo>
                  <a:cubicBezTo>
                    <a:pt x="257" y="17"/>
                    <a:pt x="257" y="17"/>
                    <a:pt x="257" y="17"/>
                  </a:cubicBezTo>
                  <a:cubicBezTo>
                    <a:pt x="257" y="17"/>
                    <a:pt x="257" y="17"/>
                    <a:pt x="257" y="17"/>
                  </a:cubicBezTo>
                  <a:cubicBezTo>
                    <a:pt x="257" y="17"/>
                    <a:pt x="257" y="17"/>
                    <a:pt x="258" y="17"/>
                  </a:cubicBezTo>
                  <a:cubicBezTo>
                    <a:pt x="258" y="17"/>
                    <a:pt x="258" y="17"/>
                    <a:pt x="258" y="17"/>
                  </a:cubicBezTo>
                  <a:cubicBezTo>
                    <a:pt x="258" y="17"/>
                    <a:pt x="258" y="17"/>
                    <a:pt x="258" y="17"/>
                  </a:cubicBezTo>
                  <a:cubicBezTo>
                    <a:pt x="258" y="17"/>
                    <a:pt x="258" y="17"/>
                    <a:pt x="258" y="17"/>
                  </a:cubicBezTo>
                  <a:cubicBezTo>
                    <a:pt x="259" y="17"/>
                    <a:pt x="259" y="17"/>
                    <a:pt x="259" y="17"/>
                  </a:cubicBezTo>
                  <a:cubicBezTo>
                    <a:pt x="259" y="17"/>
                    <a:pt x="259" y="17"/>
                    <a:pt x="259" y="17"/>
                  </a:cubicBezTo>
                  <a:cubicBezTo>
                    <a:pt x="259" y="17"/>
                    <a:pt x="259" y="17"/>
                    <a:pt x="259" y="18"/>
                  </a:cubicBezTo>
                  <a:cubicBezTo>
                    <a:pt x="260" y="18"/>
                    <a:pt x="260" y="18"/>
                    <a:pt x="260" y="18"/>
                  </a:cubicBezTo>
                  <a:cubicBezTo>
                    <a:pt x="260" y="18"/>
                    <a:pt x="260" y="18"/>
                    <a:pt x="260" y="18"/>
                  </a:cubicBezTo>
                  <a:cubicBezTo>
                    <a:pt x="260" y="18"/>
                    <a:pt x="260" y="18"/>
                    <a:pt x="260" y="17"/>
                  </a:cubicBezTo>
                  <a:cubicBezTo>
                    <a:pt x="260" y="17"/>
                    <a:pt x="260" y="17"/>
                    <a:pt x="260" y="17"/>
                  </a:cubicBezTo>
                  <a:cubicBezTo>
                    <a:pt x="260" y="17"/>
                    <a:pt x="260" y="17"/>
                    <a:pt x="260" y="17"/>
                  </a:cubicBezTo>
                  <a:cubicBezTo>
                    <a:pt x="260" y="17"/>
                    <a:pt x="260" y="17"/>
                    <a:pt x="260" y="17"/>
                  </a:cubicBezTo>
                  <a:cubicBezTo>
                    <a:pt x="260" y="18"/>
                    <a:pt x="260" y="18"/>
                    <a:pt x="261" y="18"/>
                  </a:cubicBezTo>
                  <a:cubicBezTo>
                    <a:pt x="261" y="18"/>
                    <a:pt x="261" y="18"/>
                    <a:pt x="261" y="18"/>
                  </a:cubicBezTo>
                  <a:cubicBezTo>
                    <a:pt x="261" y="18"/>
                    <a:pt x="261" y="18"/>
                    <a:pt x="261" y="18"/>
                  </a:cubicBezTo>
                  <a:cubicBezTo>
                    <a:pt x="261" y="17"/>
                    <a:pt x="261" y="17"/>
                    <a:pt x="261" y="17"/>
                  </a:cubicBezTo>
                  <a:cubicBezTo>
                    <a:pt x="261" y="17"/>
                    <a:pt x="261" y="17"/>
                    <a:pt x="262" y="18"/>
                  </a:cubicBezTo>
                  <a:cubicBezTo>
                    <a:pt x="261" y="18"/>
                    <a:pt x="261" y="18"/>
                    <a:pt x="261" y="18"/>
                  </a:cubicBezTo>
                  <a:cubicBezTo>
                    <a:pt x="261" y="18"/>
                    <a:pt x="261" y="18"/>
                    <a:pt x="262" y="18"/>
                  </a:cubicBezTo>
                  <a:cubicBezTo>
                    <a:pt x="262" y="18"/>
                    <a:pt x="262" y="18"/>
                    <a:pt x="262" y="18"/>
                  </a:cubicBezTo>
                  <a:cubicBezTo>
                    <a:pt x="262" y="18"/>
                    <a:pt x="262" y="18"/>
                    <a:pt x="263" y="18"/>
                  </a:cubicBezTo>
                  <a:cubicBezTo>
                    <a:pt x="262" y="18"/>
                    <a:pt x="262" y="18"/>
                    <a:pt x="263" y="18"/>
                  </a:cubicBezTo>
                  <a:cubicBezTo>
                    <a:pt x="263" y="18"/>
                    <a:pt x="263" y="18"/>
                    <a:pt x="263" y="17"/>
                  </a:cubicBezTo>
                  <a:cubicBezTo>
                    <a:pt x="263" y="18"/>
                    <a:pt x="263" y="18"/>
                    <a:pt x="263" y="18"/>
                  </a:cubicBezTo>
                  <a:cubicBezTo>
                    <a:pt x="263" y="18"/>
                    <a:pt x="263" y="18"/>
                    <a:pt x="263" y="18"/>
                  </a:cubicBezTo>
                  <a:cubicBezTo>
                    <a:pt x="263" y="18"/>
                    <a:pt x="263" y="18"/>
                    <a:pt x="263" y="18"/>
                  </a:cubicBezTo>
                  <a:cubicBezTo>
                    <a:pt x="263" y="18"/>
                    <a:pt x="263" y="18"/>
                    <a:pt x="264" y="18"/>
                  </a:cubicBezTo>
                  <a:cubicBezTo>
                    <a:pt x="264" y="18"/>
                    <a:pt x="264" y="18"/>
                    <a:pt x="264" y="18"/>
                  </a:cubicBezTo>
                  <a:cubicBezTo>
                    <a:pt x="264" y="18"/>
                    <a:pt x="264" y="18"/>
                    <a:pt x="264" y="18"/>
                  </a:cubicBezTo>
                  <a:cubicBezTo>
                    <a:pt x="264" y="18"/>
                    <a:pt x="264" y="18"/>
                    <a:pt x="264" y="18"/>
                  </a:cubicBezTo>
                  <a:cubicBezTo>
                    <a:pt x="264" y="18"/>
                    <a:pt x="264" y="18"/>
                    <a:pt x="264" y="18"/>
                  </a:cubicBezTo>
                  <a:cubicBezTo>
                    <a:pt x="264" y="18"/>
                    <a:pt x="264" y="18"/>
                    <a:pt x="264" y="18"/>
                  </a:cubicBezTo>
                  <a:cubicBezTo>
                    <a:pt x="264" y="18"/>
                    <a:pt x="264" y="18"/>
                    <a:pt x="265" y="19"/>
                  </a:cubicBezTo>
                  <a:cubicBezTo>
                    <a:pt x="265" y="19"/>
                    <a:pt x="265" y="19"/>
                    <a:pt x="265" y="19"/>
                  </a:cubicBezTo>
                  <a:cubicBezTo>
                    <a:pt x="265" y="19"/>
                    <a:pt x="265" y="19"/>
                    <a:pt x="265" y="19"/>
                  </a:cubicBezTo>
                  <a:cubicBezTo>
                    <a:pt x="266" y="19"/>
                    <a:pt x="266" y="19"/>
                    <a:pt x="266" y="19"/>
                  </a:cubicBezTo>
                  <a:cubicBezTo>
                    <a:pt x="266" y="19"/>
                    <a:pt x="266" y="19"/>
                    <a:pt x="266" y="19"/>
                  </a:cubicBezTo>
                  <a:cubicBezTo>
                    <a:pt x="266" y="19"/>
                    <a:pt x="266" y="19"/>
                    <a:pt x="266" y="19"/>
                  </a:cubicBezTo>
                  <a:cubicBezTo>
                    <a:pt x="266" y="19"/>
                    <a:pt x="266" y="19"/>
                    <a:pt x="267" y="19"/>
                  </a:cubicBezTo>
                  <a:cubicBezTo>
                    <a:pt x="267" y="19"/>
                    <a:pt x="267" y="19"/>
                    <a:pt x="267" y="19"/>
                  </a:cubicBezTo>
                  <a:cubicBezTo>
                    <a:pt x="267" y="19"/>
                    <a:pt x="267" y="19"/>
                    <a:pt x="267" y="18"/>
                  </a:cubicBezTo>
                  <a:cubicBezTo>
                    <a:pt x="267" y="18"/>
                    <a:pt x="267" y="18"/>
                    <a:pt x="268" y="18"/>
                  </a:cubicBezTo>
                  <a:cubicBezTo>
                    <a:pt x="267" y="18"/>
                    <a:pt x="267" y="18"/>
                    <a:pt x="267" y="18"/>
                  </a:cubicBezTo>
                  <a:cubicBezTo>
                    <a:pt x="267" y="18"/>
                    <a:pt x="267" y="18"/>
                    <a:pt x="268" y="18"/>
                  </a:cubicBezTo>
                  <a:cubicBezTo>
                    <a:pt x="268" y="18"/>
                    <a:pt x="268" y="18"/>
                    <a:pt x="268" y="18"/>
                  </a:cubicBezTo>
                  <a:cubicBezTo>
                    <a:pt x="268" y="18"/>
                    <a:pt x="268" y="18"/>
                    <a:pt x="268" y="18"/>
                  </a:cubicBezTo>
                  <a:cubicBezTo>
                    <a:pt x="268" y="18"/>
                    <a:pt x="268" y="18"/>
                    <a:pt x="268" y="18"/>
                  </a:cubicBezTo>
                  <a:cubicBezTo>
                    <a:pt x="268" y="18"/>
                    <a:pt x="268" y="18"/>
                    <a:pt x="268" y="18"/>
                  </a:cubicBezTo>
                  <a:cubicBezTo>
                    <a:pt x="268" y="18"/>
                    <a:pt x="268" y="18"/>
                    <a:pt x="268" y="18"/>
                  </a:cubicBezTo>
                  <a:cubicBezTo>
                    <a:pt x="268" y="19"/>
                    <a:pt x="268" y="19"/>
                    <a:pt x="268" y="19"/>
                  </a:cubicBezTo>
                  <a:cubicBezTo>
                    <a:pt x="268" y="19"/>
                    <a:pt x="268" y="19"/>
                    <a:pt x="268" y="19"/>
                  </a:cubicBezTo>
                  <a:cubicBezTo>
                    <a:pt x="269" y="20"/>
                    <a:pt x="269" y="20"/>
                    <a:pt x="269" y="20"/>
                  </a:cubicBezTo>
                  <a:cubicBezTo>
                    <a:pt x="269" y="19"/>
                    <a:pt x="269" y="19"/>
                    <a:pt x="269" y="19"/>
                  </a:cubicBezTo>
                  <a:cubicBezTo>
                    <a:pt x="269" y="20"/>
                    <a:pt x="269" y="20"/>
                    <a:pt x="269" y="20"/>
                  </a:cubicBezTo>
                  <a:cubicBezTo>
                    <a:pt x="269" y="20"/>
                    <a:pt x="269" y="20"/>
                    <a:pt x="269" y="20"/>
                  </a:cubicBezTo>
                  <a:cubicBezTo>
                    <a:pt x="269" y="20"/>
                    <a:pt x="269" y="20"/>
                    <a:pt x="270" y="20"/>
                  </a:cubicBezTo>
                  <a:cubicBezTo>
                    <a:pt x="270" y="20"/>
                    <a:pt x="270" y="20"/>
                    <a:pt x="270" y="20"/>
                  </a:cubicBezTo>
                  <a:cubicBezTo>
                    <a:pt x="271" y="20"/>
                    <a:pt x="271" y="20"/>
                    <a:pt x="271" y="20"/>
                  </a:cubicBezTo>
                  <a:cubicBezTo>
                    <a:pt x="271" y="20"/>
                    <a:pt x="271" y="20"/>
                    <a:pt x="272" y="20"/>
                  </a:cubicBezTo>
                  <a:cubicBezTo>
                    <a:pt x="272" y="20"/>
                    <a:pt x="272" y="20"/>
                    <a:pt x="272" y="20"/>
                  </a:cubicBezTo>
                  <a:cubicBezTo>
                    <a:pt x="273" y="20"/>
                    <a:pt x="273" y="20"/>
                    <a:pt x="273" y="20"/>
                  </a:cubicBezTo>
                  <a:cubicBezTo>
                    <a:pt x="273" y="20"/>
                    <a:pt x="273" y="20"/>
                    <a:pt x="274" y="20"/>
                  </a:cubicBezTo>
                  <a:cubicBezTo>
                    <a:pt x="274" y="20"/>
                    <a:pt x="274" y="20"/>
                    <a:pt x="274" y="20"/>
                  </a:cubicBezTo>
                  <a:cubicBezTo>
                    <a:pt x="274" y="20"/>
                    <a:pt x="274" y="20"/>
                    <a:pt x="274" y="20"/>
                  </a:cubicBezTo>
                  <a:cubicBezTo>
                    <a:pt x="274" y="20"/>
                    <a:pt x="274" y="20"/>
                    <a:pt x="274" y="20"/>
                  </a:cubicBezTo>
                  <a:cubicBezTo>
                    <a:pt x="274" y="20"/>
                    <a:pt x="274" y="20"/>
                    <a:pt x="274" y="20"/>
                  </a:cubicBezTo>
                  <a:cubicBezTo>
                    <a:pt x="274" y="20"/>
                    <a:pt x="274" y="20"/>
                    <a:pt x="274" y="20"/>
                  </a:cubicBezTo>
                  <a:cubicBezTo>
                    <a:pt x="274" y="19"/>
                    <a:pt x="274" y="19"/>
                    <a:pt x="274" y="19"/>
                  </a:cubicBezTo>
                  <a:cubicBezTo>
                    <a:pt x="274" y="19"/>
                    <a:pt x="274" y="19"/>
                    <a:pt x="274" y="19"/>
                  </a:cubicBezTo>
                  <a:cubicBezTo>
                    <a:pt x="274" y="19"/>
                    <a:pt x="274" y="19"/>
                    <a:pt x="274" y="19"/>
                  </a:cubicBezTo>
                  <a:cubicBezTo>
                    <a:pt x="274" y="19"/>
                    <a:pt x="274" y="19"/>
                    <a:pt x="274" y="20"/>
                  </a:cubicBezTo>
                  <a:cubicBezTo>
                    <a:pt x="275" y="20"/>
                    <a:pt x="275" y="20"/>
                    <a:pt x="275" y="20"/>
                  </a:cubicBezTo>
                  <a:cubicBezTo>
                    <a:pt x="275" y="20"/>
                    <a:pt x="275" y="20"/>
                    <a:pt x="275" y="20"/>
                  </a:cubicBezTo>
                  <a:cubicBezTo>
                    <a:pt x="275" y="20"/>
                    <a:pt x="275" y="20"/>
                    <a:pt x="275" y="20"/>
                  </a:cubicBezTo>
                  <a:cubicBezTo>
                    <a:pt x="275" y="20"/>
                    <a:pt x="275" y="20"/>
                    <a:pt x="275" y="20"/>
                  </a:cubicBezTo>
                  <a:cubicBezTo>
                    <a:pt x="275" y="20"/>
                    <a:pt x="275" y="20"/>
                    <a:pt x="275" y="20"/>
                  </a:cubicBezTo>
                  <a:cubicBezTo>
                    <a:pt x="276" y="20"/>
                    <a:pt x="276" y="20"/>
                    <a:pt x="276" y="20"/>
                  </a:cubicBezTo>
                  <a:cubicBezTo>
                    <a:pt x="276" y="20"/>
                    <a:pt x="276" y="20"/>
                    <a:pt x="276" y="20"/>
                  </a:cubicBezTo>
                  <a:cubicBezTo>
                    <a:pt x="276" y="19"/>
                    <a:pt x="276" y="19"/>
                    <a:pt x="276" y="19"/>
                  </a:cubicBezTo>
                  <a:cubicBezTo>
                    <a:pt x="276" y="19"/>
                    <a:pt x="276" y="19"/>
                    <a:pt x="276" y="19"/>
                  </a:cubicBezTo>
                  <a:cubicBezTo>
                    <a:pt x="275" y="19"/>
                    <a:pt x="275" y="19"/>
                    <a:pt x="275" y="19"/>
                  </a:cubicBezTo>
                  <a:cubicBezTo>
                    <a:pt x="275" y="19"/>
                    <a:pt x="275" y="19"/>
                    <a:pt x="275" y="19"/>
                  </a:cubicBezTo>
                  <a:cubicBezTo>
                    <a:pt x="274" y="19"/>
                    <a:pt x="274" y="19"/>
                    <a:pt x="274" y="19"/>
                  </a:cubicBezTo>
                  <a:cubicBezTo>
                    <a:pt x="274" y="19"/>
                    <a:pt x="274" y="19"/>
                    <a:pt x="274" y="19"/>
                  </a:cubicBezTo>
                  <a:cubicBezTo>
                    <a:pt x="274" y="19"/>
                    <a:pt x="274" y="19"/>
                    <a:pt x="275" y="19"/>
                  </a:cubicBezTo>
                  <a:cubicBezTo>
                    <a:pt x="275" y="19"/>
                    <a:pt x="275" y="19"/>
                    <a:pt x="275" y="19"/>
                  </a:cubicBezTo>
                  <a:cubicBezTo>
                    <a:pt x="276" y="19"/>
                    <a:pt x="276" y="19"/>
                    <a:pt x="276" y="19"/>
                  </a:cubicBezTo>
                  <a:cubicBezTo>
                    <a:pt x="276" y="19"/>
                    <a:pt x="276" y="19"/>
                    <a:pt x="276" y="19"/>
                  </a:cubicBezTo>
                  <a:cubicBezTo>
                    <a:pt x="276" y="19"/>
                    <a:pt x="276" y="19"/>
                    <a:pt x="276" y="18"/>
                  </a:cubicBezTo>
                  <a:cubicBezTo>
                    <a:pt x="276" y="18"/>
                    <a:pt x="276" y="18"/>
                    <a:pt x="276" y="18"/>
                  </a:cubicBezTo>
                  <a:cubicBezTo>
                    <a:pt x="276" y="18"/>
                    <a:pt x="276" y="18"/>
                    <a:pt x="276" y="18"/>
                  </a:cubicBezTo>
                  <a:cubicBezTo>
                    <a:pt x="276" y="18"/>
                    <a:pt x="276" y="18"/>
                    <a:pt x="276" y="18"/>
                  </a:cubicBezTo>
                  <a:cubicBezTo>
                    <a:pt x="276" y="18"/>
                    <a:pt x="276" y="18"/>
                    <a:pt x="276" y="18"/>
                  </a:cubicBezTo>
                  <a:cubicBezTo>
                    <a:pt x="276" y="18"/>
                    <a:pt x="276" y="18"/>
                    <a:pt x="275" y="18"/>
                  </a:cubicBezTo>
                  <a:cubicBezTo>
                    <a:pt x="275" y="18"/>
                    <a:pt x="275" y="18"/>
                    <a:pt x="275" y="17"/>
                  </a:cubicBezTo>
                  <a:cubicBezTo>
                    <a:pt x="275" y="17"/>
                    <a:pt x="275" y="17"/>
                    <a:pt x="276" y="18"/>
                  </a:cubicBezTo>
                  <a:cubicBezTo>
                    <a:pt x="276" y="17"/>
                    <a:pt x="276" y="17"/>
                    <a:pt x="276" y="17"/>
                  </a:cubicBezTo>
                  <a:cubicBezTo>
                    <a:pt x="275" y="17"/>
                    <a:pt x="275" y="17"/>
                    <a:pt x="275" y="17"/>
                  </a:cubicBezTo>
                  <a:cubicBezTo>
                    <a:pt x="275" y="17"/>
                    <a:pt x="275" y="17"/>
                    <a:pt x="274" y="17"/>
                  </a:cubicBezTo>
                  <a:cubicBezTo>
                    <a:pt x="274" y="17"/>
                    <a:pt x="274" y="17"/>
                    <a:pt x="274" y="17"/>
                  </a:cubicBezTo>
                  <a:cubicBezTo>
                    <a:pt x="274" y="17"/>
                    <a:pt x="274" y="17"/>
                    <a:pt x="274" y="17"/>
                  </a:cubicBezTo>
                  <a:cubicBezTo>
                    <a:pt x="274" y="17"/>
                    <a:pt x="274" y="17"/>
                    <a:pt x="274" y="17"/>
                  </a:cubicBezTo>
                  <a:cubicBezTo>
                    <a:pt x="274" y="16"/>
                    <a:pt x="274" y="16"/>
                    <a:pt x="274" y="16"/>
                  </a:cubicBezTo>
                  <a:cubicBezTo>
                    <a:pt x="274" y="16"/>
                    <a:pt x="274" y="16"/>
                    <a:pt x="273" y="16"/>
                  </a:cubicBezTo>
                  <a:cubicBezTo>
                    <a:pt x="273" y="16"/>
                    <a:pt x="273" y="16"/>
                    <a:pt x="273" y="16"/>
                  </a:cubicBezTo>
                  <a:cubicBezTo>
                    <a:pt x="272" y="16"/>
                    <a:pt x="272" y="16"/>
                    <a:pt x="272" y="16"/>
                  </a:cubicBezTo>
                  <a:cubicBezTo>
                    <a:pt x="272" y="16"/>
                    <a:pt x="272" y="16"/>
                    <a:pt x="271" y="16"/>
                  </a:cubicBezTo>
                  <a:cubicBezTo>
                    <a:pt x="271" y="16"/>
                    <a:pt x="271" y="16"/>
                    <a:pt x="271" y="16"/>
                  </a:cubicBezTo>
                  <a:cubicBezTo>
                    <a:pt x="271" y="16"/>
                    <a:pt x="271" y="16"/>
                    <a:pt x="270" y="16"/>
                  </a:cubicBezTo>
                  <a:cubicBezTo>
                    <a:pt x="270" y="15"/>
                    <a:pt x="270" y="15"/>
                    <a:pt x="270" y="15"/>
                  </a:cubicBezTo>
                  <a:cubicBezTo>
                    <a:pt x="270" y="15"/>
                    <a:pt x="270" y="15"/>
                    <a:pt x="270" y="15"/>
                  </a:cubicBezTo>
                  <a:cubicBezTo>
                    <a:pt x="269" y="15"/>
                    <a:pt x="269" y="15"/>
                    <a:pt x="269" y="15"/>
                  </a:cubicBezTo>
                  <a:cubicBezTo>
                    <a:pt x="269" y="15"/>
                    <a:pt x="269" y="15"/>
                    <a:pt x="269" y="15"/>
                  </a:cubicBezTo>
                  <a:cubicBezTo>
                    <a:pt x="269" y="15"/>
                    <a:pt x="269" y="15"/>
                    <a:pt x="268" y="15"/>
                  </a:cubicBezTo>
                  <a:cubicBezTo>
                    <a:pt x="268" y="15"/>
                    <a:pt x="268" y="15"/>
                    <a:pt x="268" y="15"/>
                  </a:cubicBezTo>
                  <a:cubicBezTo>
                    <a:pt x="268" y="15"/>
                    <a:pt x="268" y="15"/>
                    <a:pt x="268" y="15"/>
                  </a:cubicBezTo>
                  <a:cubicBezTo>
                    <a:pt x="268" y="15"/>
                    <a:pt x="268" y="15"/>
                    <a:pt x="268" y="15"/>
                  </a:cubicBezTo>
                  <a:cubicBezTo>
                    <a:pt x="268" y="15"/>
                    <a:pt x="268" y="15"/>
                    <a:pt x="267" y="15"/>
                  </a:cubicBezTo>
                  <a:cubicBezTo>
                    <a:pt x="267" y="15"/>
                    <a:pt x="267" y="15"/>
                    <a:pt x="266" y="15"/>
                  </a:cubicBezTo>
                  <a:cubicBezTo>
                    <a:pt x="266" y="15"/>
                    <a:pt x="266" y="15"/>
                    <a:pt x="266" y="15"/>
                  </a:cubicBezTo>
                  <a:cubicBezTo>
                    <a:pt x="266" y="15"/>
                    <a:pt x="266" y="15"/>
                    <a:pt x="266" y="15"/>
                  </a:cubicBezTo>
                  <a:cubicBezTo>
                    <a:pt x="266" y="15"/>
                    <a:pt x="266" y="15"/>
                    <a:pt x="266" y="15"/>
                  </a:cubicBezTo>
                  <a:cubicBezTo>
                    <a:pt x="265" y="15"/>
                    <a:pt x="265" y="15"/>
                    <a:pt x="265" y="15"/>
                  </a:cubicBezTo>
                  <a:cubicBezTo>
                    <a:pt x="265" y="15"/>
                    <a:pt x="265" y="15"/>
                    <a:pt x="265" y="15"/>
                  </a:cubicBezTo>
                  <a:cubicBezTo>
                    <a:pt x="265" y="15"/>
                    <a:pt x="265" y="15"/>
                    <a:pt x="265" y="15"/>
                  </a:cubicBezTo>
                  <a:cubicBezTo>
                    <a:pt x="265" y="15"/>
                    <a:pt x="265" y="15"/>
                    <a:pt x="265" y="15"/>
                  </a:cubicBezTo>
                  <a:cubicBezTo>
                    <a:pt x="264" y="15"/>
                    <a:pt x="264" y="15"/>
                    <a:pt x="263" y="15"/>
                  </a:cubicBezTo>
                  <a:cubicBezTo>
                    <a:pt x="263" y="15"/>
                    <a:pt x="263" y="15"/>
                    <a:pt x="263" y="15"/>
                  </a:cubicBezTo>
                  <a:cubicBezTo>
                    <a:pt x="264" y="15"/>
                    <a:pt x="264" y="15"/>
                    <a:pt x="264" y="15"/>
                  </a:cubicBezTo>
                  <a:cubicBezTo>
                    <a:pt x="264" y="15"/>
                    <a:pt x="264" y="15"/>
                    <a:pt x="264" y="15"/>
                  </a:cubicBezTo>
                  <a:cubicBezTo>
                    <a:pt x="264" y="15"/>
                    <a:pt x="264" y="15"/>
                    <a:pt x="264" y="15"/>
                  </a:cubicBezTo>
                  <a:cubicBezTo>
                    <a:pt x="264" y="15"/>
                    <a:pt x="264" y="15"/>
                    <a:pt x="263" y="15"/>
                  </a:cubicBezTo>
                  <a:cubicBezTo>
                    <a:pt x="263" y="15"/>
                    <a:pt x="263" y="15"/>
                    <a:pt x="263" y="15"/>
                  </a:cubicBezTo>
                  <a:cubicBezTo>
                    <a:pt x="263" y="15"/>
                    <a:pt x="263" y="15"/>
                    <a:pt x="262" y="15"/>
                  </a:cubicBezTo>
                  <a:cubicBezTo>
                    <a:pt x="262" y="15"/>
                    <a:pt x="262" y="15"/>
                    <a:pt x="262" y="15"/>
                  </a:cubicBezTo>
                  <a:cubicBezTo>
                    <a:pt x="262" y="15"/>
                    <a:pt x="262" y="15"/>
                    <a:pt x="262" y="15"/>
                  </a:cubicBezTo>
                  <a:cubicBezTo>
                    <a:pt x="262" y="14"/>
                    <a:pt x="262" y="14"/>
                    <a:pt x="262" y="14"/>
                  </a:cubicBezTo>
                  <a:cubicBezTo>
                    <a:pt x="261" y="14"/>
                    <a:pt x="261" y="14"/>
                    <a:pt x="261" y="14"/>
                  </a:cubicBezTo>
                  <a:cubicBezTo>
                    <a:pt x="261" y="14"/>
                    <a:pt x="261" y="14"/>
                    <a:pt x="261" y="14"/>
                  </a:cubicBezTo>
                  <a:cubicBezTo>
                    <a:pt x="261" y="14"/>
                    <a:pt x="261" y="14"/>
                    <a:pt x="261" y="14"/>
                  </a:cubicBezTo>
                  <a:cubicBezTo>
                    <a:pt x="261" y="14"/>
                    <a:pt x="261" y="14"/>
                    <a:pt x="261" y="14"/>
                  </a:cubicBezTo>
                  <a:cubicBezTo>
                    <a:pt x="261" y="14"/>
                    <a:pt x="261" y="14"/>
                    <a:pt x="261" y="14"/>
                  </a:cubicBezTo>
                  <a:cubicBezTo>
                    <a:pt x="261" y="14"/>
                    <a:pt x="261" y="14"/>
                    <a:pt x="260" y="14"/>
                  </a:cubicBezTo>
                  <a:cubicBezTo>
                    <a:pt x="260" y="14"/>
                    <a:pt x="260" y="14"/>
                    <a:pt x="260" y="14"/>
                  </a:cubicBezTo>
                  <a:cubicBezTo>
                    <a:pt x="260" y="14"/>
                    <a:pt x="260" y="14"/>
                    <a:pt x="260" y="14"/>
                  </a:cubicBezTo>
                  <a:cubicBezTo>
                    <a:pt x="260" y="14"/>
                    <a:pt x="260" y="14"/>
                    <a:pt x="260" y="14"/>
                  </a:cubicBezTo>
                  <a:cubicBezTo>
                    <a:pt x="260" y="14"/>
                    <a:pt x="260" y="14"/>
                    <a:pt x="260" y="14"/>
                  </a:cubicBezTo>
                  <a:cubicBezTo>
                    <a:pt x="260" y="13"/>
                    <a:pt x="260" y="13"/>
                    <a:pt x="259" y="13"/>
                  </a:cubicBezTo>
                  <a:cubicBezTo>
                    <a:pt x="259" y="13"/>
                    <a:pt x="259" y="13"/>
                    <a:pt x="259" y="13"/>
                  </a:cubicBezTo>
                  <a:cubicBezTo>
                    <a:pt x="259" y="13"/>
                    <a:pt x="259" y="13"/>
                    <a:pt x="259" y="13"/>
                  </a:cubicBezTo>
                  <a:cubicBezTo>
                    <a:pt x="258" y="13"/>
                    <a:pt x="258" y="13"/>
                    <a:pt x="258" y="14"/>
                  </a:cubicBezTo>
                  <a:cubicBezTo>
                    <a:pt x="258" y="14"/>
                    <a:pt x="258" y="14"/>
                    <a:pt x="258" y="14"/>
                  </a:cubicBezTo>
                  <a:cubicBezTo>
                    <a:pt x="258" y="14"/>
                    <a:pt x="258" y="14"/>
                    <a:pt x="258" y="14"/>
                  </a:cubicBezTo>
                  <a:cubicBezTo>
                    <a:pt x="258" y="13"/>
                    <a:pt x="258" y="13"/>
                    <a:pt x="258" y="13"/>
                  </a:cubicBezTo>
                  <a:cubicBezTo>
                    <a:pt x="258" y="13"/>
                    <a:pt x="258" y="13"/>
                    <a:pt x="258" y="13"/>
                  </a:cubicBezTo>
                  <a:cubicBezTo>
                    <a:pt x="258" y="13"/>
                    <a:pt x="258" y="13"/>
                    <a:pt x="258" y="13"/>
                  </a:cubicBezTo>
                  <a:cubicBezTo>
                    <a:pt x="257" y="13"/>
                    <a:pt x="257" y="13"/>
                    <a:pt x="257" y="13"/>
                  </a:cubicBezTo>
                  <a:cubicBezTo>
                    <a:pt x="257" y="13"/>
                    <a:pt x="257" y="13"/>
                    <a:pt x="257" y="12"/>
                  </a:cubicBezTo>
                  <a:cubicBezTo>
                    <a:pt x="257" y="12"/>
                    <a:pt x="257" y="12"/>
                    <a:pt x="257" y="12"/>
                  </a:cubicBezTo>
                  <a:cubicBezTo>
                    <a:pt x="257" y="12"/>
                    <a:pt x="257" y="12"/>
                    <a:pt x="257" y="12"/>
                  </a:cubicBezTo>
                  <a:cubicBezTo>
                    <a:pt x="257" y="12"/>
                    <a:pt x="257" y="12"/>
                    <a:pt x="256" y="12"/>
                  </a:cubicBezTo>
                  <a:cubicBezTo>
                    <a:pt x="256" y="12"/>
                    <a:pt x="256" y="12"/>
                    <a:pt x="256" y="12"/>
                  </a:cubicBezTo>
                  <a:cubicBezTo>
                    <a:pt x="256" y="12"/>
                    <a:pt x="256" y="12"/>
                    <a:pt x="256" y="12"/>
                  </a:cubicBezTo>
                  <a:cubicBezTo>
                    <a:pt x="256" y="12"/>
                    <a:pt x="256" y="12"/>
                    <a:pt x="256" y="12"/>
                  </a:cubicBezTo>
                  <a:cubicBezTo>
                    <a:pt x="256" y="12"/>
                    <a:pt x="256" y="12"/>
                    <a:pt x="256" y="12"/>
                  </a:cubicBezTo>
                  <a:cubicBezTo>
                    <a:pt x="256" y="12"/>
                    <a:pt x="256" y="12"/>
                    <a:pt x="256" y="12"/>
                  </a:cubicBezTo>
                  <a:cubicBezTo>
                    <a:pt x="255" y="12"/>
                    <a:pt x="255" y="12"/>
                    <a:pt x="255" y="12"/>
                  </a:cubicBezTo>
                  <a:cubicBezTo>
                    <a:pt x="255" y="12"/>
                    <a:pt x="255" y="12"/>
                    <a:pt x="255" y="12"/>
                  </a:cubicBezTo>
                  <a:cubicBezTo>
                    <a:pt x="255" y="12"/>
                    <a:pt x="255" y="12"/>
                    <a:pt x="255" y="12"/>
                  </a:cubicBezTo>
                  <a:cubicBezTo>
                    <a:pt x="255" y="12"/>
                    <a:pt x="255" y="12"/>
                    <a:pt x="255" y="12"/>
                  </a:cubicBezTo>
                  <a:cubicBezTo>
                    <a:pt x="255" y="11"/>
                    <a:pt x="255" y="11"/>
                    <a:pt x="255" y="11"/>
                  </a:cubicBezTo>
                  <a:cubicBezTo>
                    <a:pt x="256" y="11"/>
                    <a:pt x="256" y="11"/>
                    <a:pt x="256" y="11"/>
                  </a:cubicBezTo>
                  <a:cubicBezTo>
                    <a:pt x="256" y="11"/>
                    <a:pt x="256" y="11"/>
                    <a:pt x="256" y="12"/>
                  </a:cubicBezTo>
                  <a:cubicBezTo>
                    <a:pt x="257" y="12"/>
                    <a:pt x="257" y="12"/>
                    <a:pt x="257" y="12"/>
                  </a:cubicBezTo>
                  <a:cubicBezTo>
                    <a:pt x="257" y="11"/>
                    <a:pt x="257" y="11"/>
                    <a:pt x="257" y="11"/>
                  </a:cubicBezTo>
                  <a:cubicBezTo>
                    <a:pt x="256" y="11"/>
                    <a:pt x="256" y="11"/>
                    <a:pt x="256" y="11"/>
                  </a:cubicBezTo>
                  <a:cubicBezTo>
                    <a:pt x="256" y="11"/>
                    <a:pt x="256" y="11"/>
                    <a:pt x="256" y="11"/>
                  </a:cubicBezTo>
                  <a:cubicBezTo>
                    <a:pt x="256" y="11"/>
                    <a:pt x="256" y="11"/>
                    <a:pt x="255" y="11"/>
                  </a:cubicBezTo>
                  <a:cubicBezTo>
                    <a:pt x="255" y="11"/>
                    <a:pt x="255" y="11"/>
                    <a:pt x="255" y="11"/>
                  </a:cubicBezTo>
                  <a:cubicBezTo>
                    <a:pt x="255" y="10"/>
                    <a:pt x="255" y="10"/>
                    <a:pt x="255" y="10"/>
                  </a:cubicBezTo>
                  <a:cubicBezTo>
                    <a:pt x="255" y="10"/>
                    <a:pt x="255" y="10"/>
                    <a:pt x="256" y="10"/>
                  </a:cubicBezTo>
                  <a:cubicBezTo>
                    <a:pt x="256" y="11"/>
                    <a:pt x="256" y="11"/>
                    <a:pt x="256" y="11"/>
                  </a:cubicBezTo>
                  <a:cubicBezTo>
                    <a:pt x="257" y="11"/>
                    <a:pt x="257" y="11"/>
                    <a:pt x="258" y="11"/>
                  </a:cubicBezTo>
                  <a:cubicBezTo>
                    <a:pt x="258" y="11"/>
                    <a:pt x="258" y="11"/>
                    <a:pt x="258" y="11"/>
                  </a:cubicBezTo>
                  <a:cubicBezTo>
                    <a:pt x="259" y="11"/>
                    <a:pt x="259" y="11"/>
                    <a:pt x="259" y="12"/>
                  </a:cubicBezTo>
                  <a:cubicBezTo>
                    <a:pt x="259" y="12"/>
                    <a:pt x="259" y="12"/>
                    <a:pt x="260" y="12"/>
                  </a:cubicBezTo>
                  <a:cubicBezTo>
                    <a:pt x="260" y="11"/>
                    <a:pt x="260" y="11"/>
                    <a:pt x="260" y="11"/>
                  </a:cubicBezTo>
                  <a:cubicBezTo>
                    <a:pt x="259" y="11"/>
                    <a:pt x="259" y="11"/>
                    <a:pt x="259" y="11"/>
                  </a:cubicBezTo>
                  <a:cubicBezTo>
                    <a:pt x="259" y="11"/>
                    <a:pt x="259" y="11"/>
                    <a:pt x="258" y="11"/>
                  </a:cubicBezTo>
                  <a:cubicBezTo>
                    <a:pt x="258" y="11"/>
                    <a:pt x="258" y="11"/>
                    <a:pt x="257" y="11"/>
                  </a:cubicBezTo>
                  <a:cubicBezTo>
                    <a:pt x="257" y="10"/>
                    <a:pt x="257" y="10"/>
                    <a:pt x="257" y="10"/>
                  </a:cubicBezTo>
                  <a:cubicBezTo>
                    <a:pt x="257" y="10"/>
                    <a:pt x="257" y="10"/>
                    <a:pt x="257" y="10"/>
                  </a:cubicBezTo>
                  <a:cubicBezTo>
                    <a:pt x="257" y="10"/>
                    <a:pt x="257" y="10"/>
                    <a:pt x="256" y="10"/>
                  </a:cubicBezTo>
                  <a:cubicBezTo>
                    <a:pt x="256" y="10"/>
                    <a:pt x="256" y="10"/>
                    <a:pt x="256" y="10"/>
                  </a:cubicBezTo>
                  <a:cubicBezTo>
                    <a:pt x="257" y="10"/>
                    <a:pt x="257" y="10"/>
                    <a:pt x="257" y="10"/>
                  </a:cubicBezTo>
                  <a:cubicBezTo>
                    <a:pt x="257" y="10"/>
                    <a:pt x="257" y="10"/>
                    <a:pt x="257" y="10"/>
                  </a:cubicBezTo>
                  <a:cubicBezTo>
                    <a:pt x="258" y="10"/>
                    <a:pt x="258" y="10"/>
                    <a:pt x="258" y="10"/>
                  </a:cubicBezTo>
                  <a:cubicBezTo>
                    <a:pt x="258" y="10"/>
                    <a:pt x="258" y="10"/>
                    <a:pt x="258" y="10"/>
                  </a:cubicBezTo>
                  <a:cubicBezTo>
                    <a:pt x="258" y="10"/>
                    <a:pt x="258" y="10"/>
                    <a:pt x="258" y="10"/>
                  </a:cubicBezTo>
                  <a:cubicBezTo>
                    <a:pt x="258" y="10"/>
                    <a:pt x="258" y="10"/>
                    <a:pt x="258" y="10"/>
                  </a:cubicBezTo>
                  <a:cubicBezTo>
                    <a:pt x="258" y="10"/>
                    <a:pt x="258" y="10"/>
                    <a:pt x="258" y="10"/>
                  </a:cubicBezTo>
                  <a:cubicBezTo>
                    <a:pt x="258" y="10"/>
                    <a:pt x="258" y="10"/>
                    <a:pt x="258" y="10"/>
                  </a:cubicBezTo>
                  <a:cubicBezTo>
                    <a:pt x="258" y="10"/>
                    <a:pt x="258" y="10"/>
                    <a:pt x="257" y="10"/>
                  </a:cubicBezTo>
                  <a:cubicBezTo>
                    <a:pt x="257" y="10"/>
                    <a:pt x="257" y="10"/>
                    <a:pt x="257" y="9"/>
                  </a:cubicBezTo>
                  <a:cubicBezTo>
                    <a:pt x="257" y="9"/>
                    <a:pt x="257" y="9"/>
                    <a:pt x="257" y="9"/>
                  </a:cubicBezTo>
                  <a:cubicBezTo>
                    <a:pt x="256" y="9"/>
                    <a:pt x="256" y="9"/>
                    <a:pt x="256" y="10"/>
                  </a:cubicBezTo>
                  <a:cubicBezTo>
                    <a:pt x="255" y="9"/>
                    <a:pt x="255" y="9"/>
                    <a:pt x="255" y="9"/>
                  </a:cubicBezTo>
                  <a:cubicBezTo>
                    <a:pt x="254" y="9"/>
                    <a:pt x="254" y="9"/>
                    <a:pt x="254" y="9"/>
                  </a:cubicBezTo>
                  <a:cubicBezTo>
                    <a:pt x="254" y="9"/>
                    <a:pt x="254" y="9"/>
                    <a:pt x="253" y="9"/>
                  </a:cubicBezTo>
                  <a:cubicBezTo>
                    <a:pt x="253" y="9"/>
                    <a:pt x="253" y="9"/>
                    <a:pt x="253" y="9"/>
                  </a:cubicBezTo>
                  <a:cubicBezTo>
                    <a:pt x="253" y="10"/>
                    <a:pt x="253" y="10"/>
                    <a:pt x="252" y="10"/>
                  </a:cubicBezTo>
                  <a:cubicBezTo>
                    <a:pt x="252" y="10"/>
                    <a:pt x="252" y="10"/>
                    <a:pt x="252" y="10"/>
                  </a:cubicBezTo>
                  <a:cubicBezTo>
                    <a:pt x="252" y="9"/>
                    <a:pt x="252" y="9"/>
                    <a:pt x="252" y="9"/>
                  </a:cubicBezTo>
                  <a:cubicBezTo>
                    <a:pt x="253" y="9"/>
                    <a:pt x="253" y="9"/>
                    <a:pt x="253" y="9"/>
                  </a:cubicBezTo>
                  <a:cubicBezTo>
                    <a:pt x="253" y="9"/>
                    <a:pt x="253" y="9"/>
                    <a:pt x="254" y="9"/>
                  </a:cubicBezTo>
                  <a:cubicBezTo>
                    <a:pt x="254" y="9"/>
                    <a:pt x="254" y="9"/>
                    <a:pt x="254" y="8"/>
                  </a:cubicBezTo>
                  <a:cubicBezTo>
                    <a:pt x="254" y="8"/>
                    <a:pt x="254" y="8"/>
                    <a:pt x="254" y="8"/>
                  </a:cubicBezTo>
                  <a:cubicBezTo>
                    <a:pt x="253" y="8"/>
                    <a:pt x="253" y="8"/>
                    <a:pt x="253" y="8"/>
                  </a:cubicBezTo>
                  <a:cubicBezTo>
                    <a:pt x="253" y="8"/>
                    <a:pt x="253" y="8"/>
                    <a:pt x="253" y="8"/>
                  </a:cubicBezTo>
                  <a:cubicBezTo>
                    <a:pt x="253" y="8"/>
                    <a:pt x="253" y="8"/>
                    <a:pt x="253" y="8"/>
                  </a:cubicBezTo>
                  <a:cubicBezTo>
                    <a:pt x="252" y="8"/>
                    <a:pt x="252" y="8"/>
                    <a:pt x="252" y="8"/>
                  </a:cubicBezTo>
                  <a:cubicBezTo>
                    <a:pt x="252" y="8"/>
                    <a:pt x="252" y="8"/>
                    <a:pt x="252" y="8"/>
                  </a:cubicBezTo>
                  <a:cubicBezTo>
                    <a:pt x="252" y="7"/>
                    <a:pt x="252" y="7"/>
                    <a:pt x="251" y="7"/>
                  </a:cubicBezTo>
                  <a:cubicBezTo>
                    <a:pt x="251" y="7"/>
                    <a:pt x="251" y="7"/>
                    <a:pt x="251" y="7"/>
                  </a:cubicBezTo>
                  <a:cubicBezTo>
                    <a:pt x="250" y="7"/>
                    <a:pt x="250" y="7"/>
                    <a:pt x="250" y="7"/>
                  </a:cubicBezTo>
                  <a:cubicBezTo>
                    <a:pt x="250" y="7"/>
                    <a:pt x="250" y="7"/>
                    <a:pt x="249" y="7"/>
                  </a:cubicBezTo>
                  <a:cubicBezTo>
                    <a:pt x="249" y="7"/>
                    <a:pt x="249" y="7"/>
                    <a:pt x="249" y="7"/>
                  </a:cubicBezTo>
                  <a:cubicBezTo>
                    <a:pt x="249" y="7"/>
                    <a:pt x="249" y="7"/>
                    <a:pt x="248" y="7"/>
                  </a:cubicBezTo>
                  <a:cubicBezTo>
                    <a:pt x="248" y="7"/>
                    <a:pt x="248" y="7"/>
                    <a:pt x="248" y="7"/>
                  </a:cubicBezTo>
                  <a:cubicBezTo>
                    <a:pt x="248" y="7"/>
                    <a:pt x="248" y="7"/>
                    <a:pt x="248" y="7"/>
                  </a:cubicBezTo>
                  <a:cubicBezTo>
                    <a:pt x="248" y="7"/>
                    <a:pt x="248" y="7"/>
                    <a:pt x="248" y="7"/>
                  </a:cubicBezTo>
                  <a:cubicBezTo>
                    <a:pt x="248" y="7"/>
                    <a:pt x="248" y="7"/>
                    <a:pt x="249" y="7"/>
                  </a:cubicBezTo>
                  <a:cubicBezTo>
                    <a:pt x="248" y="7"/>
                    <a:pt x="248" y="7"/>
                    <a:pt x="248" y="7"/>
                  </a:cubicBezTo>
                  <a:cubicBezTo>
                    <a:pt x="248" y="7"/>
                    <a:pt x="248" y="7"/>
                    <a:pt x="247" y="7"/>
                  </a:cubicBezTo>
                  <a:cubicBezTo>
                    <a:pt x="247" y="7"/>
                    <a:pt x="247" y="7"/>
                    <a:pt x="248" y="8"/>
                  </a:cubicBezTo>
                  <a:cubicBezTo>
                    <a:pt x="248" y="8"/>
                    <a:pt x="248" y="8"/>
                    <a:pt x="248" y="8"/>
                  </a:cubicBezTo>
                  <a:cubicBezTo>
                    <a:pt x="248" y="8"/>
                    <a:pt x="248" y="8"/>
                    <a:pt x="249" y="8"/>
                  </a:cubicBezTo>
                  <a:cubicBezTo>
                    <a:pt x="249" y="8"/>
                    <a:pt x="249" y="8"/>
                    <a:pt x="249" y="8"/>
                  </a:cubicBezTo>
                  <a:cubicBezTo>
                    <a:pt x="249" y="8"/>
                    <a:pt x="249" y="8"/>
                    <a:pt x="249" y="8"/>
                  </a:cubicBezTo>
                  <a:cubicBezTo>
                    <a:pt x="248" y="8"/>
                    <a:pt x="248" y="8"/>
                    <a:pt x="248" y="8"/>
                  </a:cubicBezTo>
                  <a:cubicBezTo>
                    <a:pt x="249" y="9"/>
                    <a:pt x="249" y="9"/>
                    <a:pt x="249" y="9"/>
                  </a:cubicBezTo>
                  <a:cubicBezTo>
                    <a:pt x="250" y="9"/>
                    <a:pt x="250" y="9"/>
                    <a:pt x="250" y="9"/>
                  </a:cubicBezTo>
                  <a:cubicBezTo>
                    <a:pt x="250" y="9"/>
                    <a:pt x="250" y="9"/>
                    <a:pt x="250" y="9"/>
                  </a:cubicBezTo>
                  <a:cubicBezTo>
                    <a:pt x="250" y="9"/>
                    <a:pt x="250" y="9"/>
                    <a:pt x="250" y="9"/>
                  </a:cubicBezTo>
                  <a:cubicBezTo>
                    <a:pt x="250" y="9"/>
                    <a:pt x="250" y="9"/>
                    <a:pt x="249" y="9"/>
                  </a:cubicBezTo>
                  <a:cubicBezTo>
                    <a:pt x="249" y="9"/>
                    <a:pt x="249" y="9"/>
                    <a:pt x="249" y="9"/>
                  </a:cubicBezTo>
                  <a:cubicBezTo>
                    <a:pt x="249" y="9"/>
                    <a:pt x="249" y="9"/>
                    <a:pt x="249" y="9"/>
                  </a:cubicBezTo>
                  <a:cubicBezTo>
                    <a:pt x="249" y="9"/>
                    <a:pt x="249" y="9"/>
                    <a:pt x="249" y="9"/>
                  </a:cubicBezTo>
                  <a:cubicBezTo>
                    <a:pt x="249" y="9"/>
                    <a:pt x="249" y="9"/>
                    <a:pt x="248" y="9"/>
                  </a:cubicBezTo>
                  <a:cubicBezTo>
                    <a:pt x="249" y="9"/>
                    <a:pt x="249" y="9"/>
                    <a:pt x="249" y="9"/>
                  </a:cubicBezTo>
                  <a:cubicBezTo>
                    <a:pt x="249" y="9"/>
                    <a:pt x="249" y="9"/>
                    <a:pt x="249" y="9"/>
                  </a:cubicBezTo>
                  <a:cubicBezTo>
                    <a:pt x="250" y="9"/>
                    <a:pt x="250" y="9"/>
                    <a:pt x="250" y="9"/>
                  </a:cubicBezTo>
                  <a:cubicBezTo>
                    <a:pt x="250" y="9"/>
                    <a:pt x="250" y="9"/>
                    <a:pt x="250" y="9"/>
                  </a:cubicBezTo>
                  <a:cubicBezTo>
                    <a:pt x="250" y="9"/>
                    <a:pt x="250" y="9"/>
                    <a:pt x="250" y="9"/>
                  </a:cubicBezTo>
                  <a:cubicBezTo>
                    <a:pt x="250" y="9"/>
                    <a:pt x="250" y="9"/>
                    <a:pt x="251" y="9"/>
                  </a:cubicBezTo>
                  <a:cubicBezTo>
                    <a:pt x="251" y="9"/>
                    <a:pt x="251" y="9"/>
                    <a:pt x="251" y="10"/>
                  </a:cubicBezTo>
                  <a:cubicBezTo>
                    <a:pt x="251" y="10"/>
                    <a:pt x="251" y="10"/>
                    <a:pt x="252" y="10"/>
                  </a:cubicBezTo>
                  <a:cubicBezTo>
                    <a:pt x="252" y="10"/>
                    <a:pt x="252" y="10"/>
                    <a:pt x="252" y="10"/>
                  </a:cubicBezTo>
                  <a:cubicBezTo>
                    <a:pt x="252" y="10"/>
                    <a:pt x="252" y="10"/>
                    <a:pt x="252" y="10"/>
                  </a:cubicBezTo>
                  <a:cubicBezTo>
                    <a:pt x="253" y="10"/>
                    <a:pt x="253" y="10"/>
                    <a:pt x="253" y="10"/>
                  </a:cubicBezTo>
                  <a:cubicBezTo>
                    <a:pt x="253" y="10"/>
                    <a:pt x="253" y="10"/>
                    <a:pt x="253" y="10"/>
                  </a:cubicBezTo>
                  <a:cubicBezTo>
                    <a:pt x="253" y="10"/>
                    <a:pt x="253" y="10"/>
                    <a:pt x="253" y="10"/>
                  </a:cubicBezTo>
                  <a:cubicBezTo>
                    <a:pt x="253" y="10"/>
                    <a:pt x="253" y="10"/>
                    <a:pt x="253" y="11"/>
                  </a:cubicBezTo>
                  <a:cubicBezTo>
                    <a:pt x="253" y="11"/>
                    <a:pt x="253" y="11"/>
                    <a:pt x="253" y="11"/>
                  </a:cubicBezTo>
                  <a:cubicBezTo>
                    <a:pt x="253" y="11"/>
                    <a:pt x="253" y="11"/>
                    <a:pt x="254" y="11"/>
                  </a:cubicBezTo>
                  <a:cubicBezTo>
                    <a:pt x="253" y="12"/>
                    <a:pt x="253" y="12"/>
                    <a:pt x="253" y="12"/>
                  </a:cubicBezTo>
                  <a:cubicBezTo>
                    <a:pt x="253" y="12"/>
                    <a:pt x="253" y="12"/>
                    <a:pt x="252" y="12"/>
                  </a:cubicBezTo>
                  <a:cubicBezTo>
                    <a:pt x="251" y="12"/>
                    <a:pt x="251" y="12"/>
                    <a:pt x="251" y="13"/>
                  </a:cubicBezTo>
                  <a:cubicBezTo>
                    <a:pt x="251" y="13"/>
                    <a:pt x="251" y="13"/>
                    <a:pt x="251" y="13"/>
                  </a:cubicBezTo>
                  <a:cubicBezTo>
                    <a:pt x="251" y="13"/>
                    <a:pt x="251" y="13"/>
                    <a:pt x="250" y="13"/>
                  </a:cubicBezTo>
                  <a:cubicBezTo>
                    <a:pt x="251" y="13"/>
                    <a:pt x="251" y="13"/>
                    <a:pt x="251" y="13"/>
                  </a:cubicBezTo>
                  <a:cubicBezTo>
                    <a:pt x="251" y="13"/>
                    <a:pt x="251" y="13"/>
                    <a:pt x="251" y="14"/>
                  </a:cubicBezTo>
                  <a:cubicBezTo>
                    <a:pt x="251" y="14"/>
                    <a:pt x="251" y="14"/>
                    <a:pt x="251" y="14"/>
                  </a:cubicBezTo>
                  <a:cubicBezTo>
                    <a:pt x="251" y="14"/>
                    <a:pt x="251" y="14"/>
                    <a:pt x="251" y="14"/>
                  </a:cubicBezTo>
                  <a:cubicBezTo>
                    <a:pt x="251" y="14"/>
                    <a:pt x="251" y="14"/>
                    <a:pt x="250" y="14"/>
                  </a:cubicBezTo>
                  <a:cubicBezTo>
                    <a:pt x="250" y="14"/>
                    <a:pt x="250" y="14"/>
                    <a:pt x="250" y="15"/>
                  </a:cubicBezTo>
                  <a:cubicBezTo>
                    <a:pt x="251" y="15"/>
                    <a:pt x="251" y="15"/>
                    <a:pt x="251" y="15"/>
                  </a:cubicBezTo>
                  <a:cubicBezTo>
                    <a:pt x="251" y="15"/>
                    <a:pt x="251" y="15"/>
                    <a:pt x="251" y="15"/>
                  </a:cubicBezTo>
                  <a:cubicBezTo>
                    <a:pt x="251" y="15"/>
                    <a:pt x="251" y="15"/>
                    <a:pt x="252" y="15"/>
                  </a:cubicBezTo>
                  <a:moveTo>
                    <a:pt x="251" y="18"/>
                  </a:moveTo>
                  <a:cubicBezTo>
                    <a:pt x="252" y="18"/>
                    <a:pt x="252" y="18"/>
                    <a:pt x="252" y="18"/>
                  </a:cubicBezTo>
                  <a:cubicBezTo>
                    <a:pt x="252" y="18"/>
                    <a:pt x="252" y="18"/>
                    <a:pt x="253" y="18"/>
                  </a:cubicBezTo>
                  <a:cubicBezTo>
                    <a:pt x="252" y="18"/>
                    <a:pt x="252" y="18"/>
                    <a:pt x="252" y="18"/>
                  </a:cubicBezTo>
                  <a:cubicBezTo>
                    <a:pt x="252" y="18"/>
                    <a:pt x="252" y="18"/>
                    <a:pt x="251" y="18"/>
                  </a:cubicBezTo>
                  <a:moveTo>
                    <a:pt x="242" y="13"/>
                  </a:moveTo>
                  <a:cubicBezTo>
                    <a:pt x="242" y="12"/>
                    <a:pt x="242" y="12"/>
                    <a:pt x="242" y="12"/>
                  </a:cubicBezTo>
                  <a:cubicBezTo>
                    <a:pt x="242" y="12"/>
                    <a:pt x="242" y="12"/>
                    <a:pt x="242" y="12"/>
                  </a:cubicBezTo>
                  <a:cubicBezTo>
                    <a:pt x="242" y="12"/>
                    <a:pt x="242" y="12"/>
                    <a:pt x="242" y="12"/>
                  </a:cubicBezTo>
                  <a:cubicBezTo>
                    <a:pt x="243" y="12"/>
                    <a:pt x="243" y="12"/>
                    <a:pt x="243" y="12"/>
                  </a:cubicBezTo>
                  <a:cubicBezTo>
                    <a:pt x="243" y="12"/>
                    <a:pt x="243" y="12"/>
                    <a:pt x="243" y="12"/>
                  </a:cubicBezTo>
                  <a:cubicBezTo>
                    <a:pt x="243" y="12"/>
                    <a:pt x="243" y="12"/>
                    <a:pt x="244" y="12"/>
                  </a:cubicBezTo>
                  <a:cubicBezTo>
                    <a:pt x="243" y="12"/>
                    <a:pt x="243" y="12"/>
                    <a:pt x="243" y="12"/>
                  </a:cubicBezTo>
                  <a:cubicBezTo>
                    <a:pt x="243" y="12"/>
                    <a:pt x="243" y="12"/>
                    <a:pt x="243" y="11"/>
                  </a:cubicBezTo>
                  <a:cubicBezTo>
                    <a:pt x="244" y="11"/>
                    <a:pt x="244" y="11"/>
                    <a:pt x="244" y="11"/>
                  </a:cubicBezTo>
                  <a:cubicBezTo>
                    <a:pt x="244" y="11"/>
                    <a:pt x="244" y="11"/>
                    <a:pt x="244" y="11"/>
                  </a:cubicBezTo>
                  <a:cubicBezTo>
                    <a:pt x="244" y="11"/>
                    <a:pt x="244" y="11"/>
                    <a:pt x="243" y="11"/>
                  </a:cubicBezTo>
                  <a:cubicBezTo>
                    <a:pt x="243" y="11"/>
                    <a:pt x="243" y="11"/>
                    <a:pt x="244" y="11"/>
                  </a:cubicBezTo>
                  <a:cubicBezTo>
                    <a:pt x="244" y="11"/>
                    <a:pt x="244" y="11"/>
                    <a:pt x="244" y="11"/>
                  </a:cubicBezTo>
                  <a:cubicBezTo>
                    <a:pt x="244" y="11"/>
                    <a:pt x="244" y="11"/>
                    <a:pt x="244" y="11"/>
                  </a:cubicBezTo>
                  <a:cubicBezTo>
                    <a:pt x="245" y="11"/>
                    <a:pt x="245" y="11"/>
                    <a:pt x="245" y="11"/>
                  </a:cubicBezTo>
                  <a:cubicBezTo>
                    <a:pt x="245" y="11"/>
                    <a:pt x="245" y="11"/>
                    <a:pt x="244" y="11"/>
                  </a:cubicBezTo>
                  <a:cubicBezTo>
                    <a:pt x="244" y="11"/>
                    <a:pt x="244" y="11"/>
                    <a:pt x="245" y="11"/>
                  </a:cubicBezTo>
                  <a:cubicBezTo>
                    <a:pt x="245" y="11"/>
                    <a:pt x="245" y="11"/>
                    <a:pt x="245" y="11"/>
                  </a:cubicBezTo>
                  <a:cubicBezTo>
                    <a:pt x="246" y="11"/>
                    <a:pt x="246" y="11"/>
                    <a:pt x="246" y="11"/>
                  </a:cubicBezTo>
                  <a:cubicBezTo>
                    <a:pt x="247" y="11"/>
                    <a:pt x="247" y="11"/>
                    <a:pt x="247" y="11"/>
                  </a:cubicBezTo>
                  <a:cubicBezTo>
                    <a:pt x="247" y="11"/>
                    <a:pt x="247" y="11"/>
                    <a:pt x="247" y="12"/>
                  </a:cubicBezTo>
                  <a:cubicBezTo>
                    <a:pt x="248" y="12"/>
                    <a:pt x="248" y="12"/>
                    <a:pt x="248" y="12"/>
                  </a:cubicBezTo>
                  <a:cubicBezTo>
                    <a:pt x="248" y="13"/>
                    <a:pt x="248" y="13"/>
                    <a:pt x="248" y="13"/>
                  </a:cubicBezTo>
                  <a:cubicBezTo>
                    <a:pt x="247" y="13"/>
                    <a:pt x="247" y="13"/>
                    <a:pt x="247" y="13"/>
                  </a:cubicBezTo>
                  <a:cubicBezTo>
                    <a:pt x="247" y="14"/>
                    <a:pt x="247" y="14"/>
                    <a:pt x="247" y="14"/>
                  </a:cubicBezTo>
                  <a:cubicBezTo>
                    <a:pt x="247" y="14"/>
                    <a:pt x="247" y="14"/>
                    <a:pt x="247" y="14"/>
                  </a:cubicBezTo>
                  <a:cubicBezTo>
                    <a:pt x="247" y="14"/>
                    <a:pt x="247" y="14"/>
                    <a:pt x="247" y="14"/>
                  </a:cubicBezTo>
                  <a:cubicBezTo>
                    <a:pt x="247" y="14"/>
                    <a:pt x="247" y="14"/>
                    <a:pt x="247" y="14"/>
                  </a:cubicBezTo>
                  <a:cubicBezTo>
                    <a:pt x="246" y="14"/>
                    <a:pt x="246" y="14"/>
                    <a:pt x="246" y="14"/>
                  </a:cubicBezTo>
                  <a:cubicBezTo>
                    <a:pt x="246" y="14"/>
                    <a:pt x="246" y="14"/>
                    <a:pt x="245" y="14"/>
                  </a:cubicBezTo>
                  <a:cubicBezTo>
                    <a:pt x="245" y="14"/>
                    <a:pt x="245" y="14"/>
                    <a:pt x="245" y="14"/>
                  </a:cubicBezTo>
                  <a:cubicBezTo>
                    <a:pt x="245" y="14"/>
                    <a:pt x="245" y="14"/>
                    <a:pt x="244" y="14"/>
                  </a:cubicBezTo>
                  <a:cubicBezTo>
                    <a:pt x="244" y="14"/>
                    <a:pt x="244" y="14"/>
                    <a:pt x="244" y="14"/>
                  </a:cubicBezTo>
                  <a:cubicBezTo>
                    <a:pt x="244" y="14"/>
                    <a:pt x="244" y="14"/>
                    <a:pt x="244" y="14"/>
                  </a:cubicBezTo>
                  <a:cubicBezTo>
                    <a:pt x="244" y="13"/>
                    <a:pt x="244" y="13"/>
                    <a:pt x="244" y="13"/>
                  </a:cubicBezTo>
                  <a:cubicBezTo>
                    <a:pt x="244" y="13"/>
                    <a:pt x="244" y="13"/>
                    <a:pt x="243" y="13"/>
                  </a:cubicBezTo>
                  <a:cubicBezTo>
                    <a:pt x="243" y="13"/>
                    <a:pt x="243" y="13"/>
                    <a:pt x="243" y="13"/>
                  </a:cubicBezTo>
                  <a:cubicBezTo>
                    <a:pt x="243" y="13"/>
                    <a:pt x="243" y="13"/>
                    <a:pt x="243" y="13"/>
                  </a:cubicBezTo>
                  <a:cubicBezTo>
                    <a:pt x="243" y="13"/>
                    <a:pt x="243" y="13"/>
                    <a:pt x="243" y="13"/>
                  </a:cubicBezTo>
                  <a:cubicBezTo>
                    <a:pt x="243" y="13"/>
                    <a:pt x="243" y="13"/>
                    <a:pt x="243" y="13"/>
                  </a:cubicBezTo>
                  <a:cubicBezTo>
                    <a:pt x="242" y="13"/>
                    <a:pt x="242" y="13"/>
                    <a:pt x="242" y="13"/>
                  </a:cubicBezTo>
                  <a:cubicBezTo>
                    <a:pt x="242" y="13"/>
                    <a:pt x="242" y="13"/>
                    <a:pt x="243" y="13"/>
                  </a:cubicBezTo>
                  <a:cubicBezTo>
                    <a:pt x="242" y="12"/>
                    <a:pt x="242" y="12"/>
                    <a:pt x="242" y="12"/>
                  </a:cubicBezTo>
                  <a:cubicBezTo>
                    <a:pt x="242" y="12"/>
                    <a:pt x="242" y="12"/>
                    <a:pt x="242" y="12"/>
                  </a:cubicBezTo>
                  <a:cubicBezTo>
                    <a:pt x="242" y="13"/>
                    <a:pt x="242" y="13"/>
                    <a:pt x="242" y="13"/>
                  </a:cubicBezTo>
                  <a:cubicBezTo>
                    <a:pt x="242" y="13"/>
                    <a:pt x="242" y="13"/>
                    <a:pt x="242" y="13"/>
                  </a:cubicBezTo>
                  <a:moveTo>
                    <a:pt x="242" y="10"/>
                  </a:moveTo>
                  <a:cubicBezTo>
                    <a:pt x="242" y="10"/>
                    <a:pt x="242" y="10"/>
                    <a:pt x="242" y="10"/>
                  </a:cubicBezTo>
                  <a:cubicBezTo>
                    <a:pt x="243" y="10"/>
                    <a:pt x="243" y="10"/>
                    <a:pt x="243" y="10"/>
                  </a:cubicBezTo>
                  <a:lnTo>
                    <a:pt x="242" y="10"/>
                  </a:lnTo>
                  <a:close/>
                  <a:moveTo>
                    <a:pt x="247" y="10"/>
                  </a:moveTo>
                  <a:cubicBezTo>
                    <a:pt x="247" y="10"/>
                    <a:pt x="247" y="10"/>
                    <a:pt x="248" y="9"/>
                  </a:cubicBezTo>
                  <a:cubicBezTo>
                    <a:pt x="248" y="10"/>
                    <a:pt x="248" y="10"/>
                    <a:pt x="248" y="10"/>
                  </a:cubicBezTo>
                  <a:cubicBezTo>
                    <a:pt x="248" y="10"/>
                    <a:pt x="248" y="10"/>
                    <a:pt x="248" y="10"/>
                  </a:cubicBezTo>
                  <a:cubicBezTo>
                    <a:pt x="247" y="10"/>
                    <a:pt x="247" y="10"/>
                    <a:pt x="247" y="10"/>
                  </a:cubicBezTo>
                  <a:moveTo>
                    <a:pt x="247" y="10"/>
                  </a:moveTo>
                  <a:cubicBezTo>
                    <a:pt x="247" y="10"/>
                    <a:pt x="247" y="10"/>
                    <a:pt x="248" y="10"/>
                  </a:cubicBezTo>
                  <a:cubicBezTo>
                    <a:pt x="248" y="10"/>
                    <a:pt x="248" y="10"/>
                    <a:pt x="248" y="11"/>
                  </a:cubicBezTo>
                  <a:cubicBezTo>
                    <a:pt x="247" y="11"/>
                    <a:pt x="247" y="11"/>
                    <a:pt x="247" y="11"/>
                  </a:cubicBezTo>
                  <a:cubicBezTo>
                    <a:pt x="247" y="11"/>
                    <a:pt x="247" y="11"/>
                    <a:pt x="247" y="11"/>
                  </a:cubicBezTo>
                  <a:cubicBezTo>
                    <a:pt x="247" y="10"/>
                    <a:pt x="247" y="10"/>
                    <a:pt x="247" y="10"/>
                  </a:cubicBezTo>
                  <a:cubicBezTo>
                    <a:pt x="247" y="10"/>
                    <a:pt x="247" y="10"/>
                    <a:pt x="247" y="10"/>
                  </a:cubicBezTo>
                  <a:moveTo>
                    <a:pt x="243" y="10"/>
                  </a:moveTo>
                  <a:cubicBezTo>
                    <a:pt x="243" y="10"/>
                    <a:pt x="243" y="10"/>
                    <a:pt x="244" y="10"/>
                  </a:cubicBezTo>
                  <a:cubicBezTo>
                    <a:pt x="244" y="10"/>
                    <a:pt x="244" y="10"/>
                    <a:pt x="244" y="10"/>
                  </a:cubicBezTo>
                  <a:cubicBezTo>
                    <a:pt x="244" y="10"/>
                    <a:pt x="244" y="10"/>
                    <a:pt x="243" y="10"/>
                  </a:cubicBezTo>
                  <a:cubicBezTo>
                    <a:pt x="243" y="10"/>
                    <a:pt x="243" y="10"/>
                    <a:pt x="243" y="10"/>
                  </a:cubicBezTo>
                  <a:moveTo>
                    <a:pt x="243" y="10"/>
                  </a:moveTo>
                  <a:cubicBezTo>
                    <a:pt x="243" y="11"/>
                    <a:pt x="243" y="11"/>
                    <a:pt x="243" y="11"/>
                  </a:cubicBezTo>
                  <a:cubicBezTo>
                    <a:pt x="243" y="11"/>
                    <a:pt x="243" y="11"/>
                    <a:pt x="243" y="11"/>
                  </a:cubicBezTo>
                  <a:cubicBezTo>
                    <a:pt x="243" y="11"/>
                    <a:pt x="243" y="11"/>
                    <a:pt x="243" y="11"/>
                  </a:cubicBezTo>
                  <a:cubicBezTo>
                    <a:pt x="243" y="11"/>
                    <a:pt x="243" y="11"/>
                    <a:pt x="244" y="11"/>
                  </a:cubicBezTo>
                  <a:cubicBezTo>
                    <a:pt x="244" y="11"/>
                    <a:pt x="244" y="11"/>
                    <a:pt x="244" y="11"/>
                  </a:cubicBezTo>
                  <a:cubicBezTo>
                    <a:pt x="244" y="11"/>
                    <a:pt x="244" y="11"/>
                    <a:pt x="243" y="10"/>
                  </a:cubicBezTo>
                  <a:cubicBezTo>
                    <a:pt x="243" y="10"/>
                    <a:pt x="243" y="10"/>
                    <a:pt x="243" y="10"/>
                  </a:cubicBezTo>
                  <a:cubicBezTo>
                    <a:pt x="243" y="10"/>
                    <a:pt x="243" y="10"/>
                    <a:pt x="243" y="10"/>
                  </a:cubicBezTo>
                  <a:moveTo>
                    <a:pt x="242" y="11"/>
                  </a:moveTo>
                  <a:cubicBezTo>
                    <a:pt x="242" y="11"/>
                    <a:pt x="242" y="11"/>
                    <a:pt x="242" y="11"/>
                  </a:cubicBezTo>
                  <a:cubicBezTo>
                    <a:pt x="242" y="11"/>
                    <a:pt x="242" y="11"/>
                    <a:pt x="242" y="11"/>
                  </a:cubicBezTo>
                  <a:cubicBezTo>
                    <a:pt x="243" y="11"/>
                    <a:pt x="243" y="11"/>
                    <a:pt x="243" y="11"/>
                  </a:cubicBezTo>
                  <a:cubicBezTo>
                    <a:pt x="243" y="11"/>
                    <a:pt x="243" y="11"/>
                    <a:pt x="243" y="11"/>
                  </a:cubicBezTo>
                  <a:cubicBezTo>
                    <a:pt x="243" y="11"/>
                    <a:pt x="243" y="11"/>
                    <a:pt x="243" y="11"/>
                  </a:cubicBezTo>
                  <a:cubicBezTo>
                    <a:pt x="243" y="10"/>
                    <a:pt x="243" y="10"/>
                    <a:pt x="242" y="10"/>
                  </a:cubicBezTo>
                  <a:cubicBezTo>
                    <a:pt x="242" y="10"/>
                    <a:pt x="242" y="10"/>
                    <a:pt x="242" y="11"/>
                  </a:cubicBezTo>
                  <a:close/>
                  <a:moveTo>
                    <a:pt x="242" y="6"/>
                  </a:moveTo>
                  <a:cubicBezTo>
                    <a:pt x="242" y="6"/>
                    <a:pt x="242" y="6"/>
                    <a:pt x="242" y="7"/>
                  </a:cubicBezTo>
                  <a:cubicBezTo>
                    <a:pt x="242" y="7"/>
                    <a:pt x="242" y="7"/>
                    <a:pt x="242" y="7"/>
                  </a:cubicBezTo>
                  <a:cubicBezTo>
                    <a:pt x="242" y="6"/>
                    <a:pt x="242" y="6"/>
                    <a:pt x="242" y="6"/>
                  </a:cubicBezTo>
                  <a:cubicBezTo>
                    <a:pt x="242" y="6"/>
                    <a:pt x="242" y="6"/>
                    <a:pt x="242" y="6"/>
                  </a:cubicBezTo>
                  <a:cubicBezTo>
                    <a:pt x="242" y="6"/>
                    <a:pt x="242" y="6"/>
                    <a:pt x="242" y="6"/>
                  </a:cubicBezTo>
                  <a:moveTo>
                    <a:pt x="238" y="6"/>
                  </a:moveTo>
                  <a:cubicBezTo>
                    <a:pt x="238" y="6"/>
                    <a:pt x="238" y="6"/>
                    <a:pt x="238" y="6"/>
                  </a:cubicBezTo>
                  <a:cubicBezTo>
                    <a:pt x="238" y="6"/>
                    <a:pt x="238" y="6"/>
                    <a:pt x="238" y="6"/>
                  </a:cubicBezTo>
                  <a:cubicBezTo>
                    <a:pt x="239" y="6"/>
                    <a:pt x="239" y="6"/>
                    <a:pt x="239" y="6"/>
                  </a:cubicBezTo>
                  <a:cubicBezTo>
                    <a:pt x="240" y="6"/>
                    <a:pt x="240" y="6"/>
                    <a:pt x="240" y="6"/>
                  </a:cubicBezTo>
                  <a:cubicBezTo>
                    <a:pt x="240" y="6"/>
                    <a:pt x="240" y="6"/>
                    <a:pt x="240" y="6"/>
                  </a:cubicBezTo>
                  <a:cubicBezTo>
                    <a:pt x="241" y="6"/>
                    <a:pt x="241" y="6"/>
                    <a:pt x="241" y="6"/>
                  </a:cubicBezTo>
                  <a:cubicBezTo>
                    <a:pt x="241" y="6"/>
                    <a:pt x="241" y="6"/>
                    <a:pt x="240" y="6"/>
                  </a:cubicBezTo>
                  <a:cubicBezTo>
                    <a:pt x="240" y="6"/>
                    <a:pt x="240" y="6"/>
                    <a:pt x="239" y="6"/>
                  </a:cubicBezTo>
                  <a:cubicBezTo>
                    <a:pt x="239" y="6"/>
                    <a:pt x="239" y="6"/>
                    <a:pt x="239" y="6"/>
                  </a:cubicBezTo>
                  <a:cubicBezTo>
                    <a:pt x="239" y="6"/>
                    <a:pt x="239" y="6"/>
                    <a:pt x="238" y="6"/>
                  </a:cubicBezTo>
                  <a:cubicBezTo>
                    <a:pt x="238" y="6"/>
                    <a:pt x="238" y="6"/>
                    <a:pt x="238" y="6"/>
                  </a:cubicBezTo>
                  <a:close/>
                  <a:moveTo>
                    <a:pt x="234" y="9"/>
                  </a:moveTo>
                  <a:cubicBezTo>
                    <a:pt x="235" y="9"/>
                    <a:pt x="235" y="9"/>
                    <a:pt x="235" y="9"/>
                  </a:cubicBezTo>
                  <a:cubicBezTo>
                    <a:pt x="235" y="9"/>
                    <a:pt x="235" y="9"/>
                    <a:pt x="235" y="9"/>
                  </a:cubicBezTo>
                  <a:cubicBezTo>
                    <a:pt x="236" y="9"/>
                    <a:pt x="236" y="9"/>
                    <a:pt x="236" y="9"/>
                  </a:cubicBezTo>
                  <a:cubicBezTo>
                    <a:pt x="235" y="9"/>
                    <a:pt x="235" y="9"/>
                    <a:pt x="235" y="9"/>
                  </a:cubicBezTo>
                  <a:cubicBezTo>
                    <a:pt x="235" y="9"/>
                    <a:pt x="235" y="9"/>
                    <a:pt x="234" y="9"/>
                  </a:cubicBezTo>
                  <a:cubicBezTo>
                    <a:pt x="234" y="9"/>
                    <a:pt x="234" y="9"/>
                    <a:pt x="234" y="9"/>
                  </a:cubicBezTo>
                  <a:close/>
                  <a:moveTo>
                    <a:pt x="233" y="9"/>
                  </a:moveTo>
                  <a:cubicBezTo>
                    <a:pt x="233" y="9"/>
                    <a:pt x="233" y="9"/>
                    <a:pt x="233" y="9"/>
                  </a:cubicBezTo>
                  <a:cubicBezTo>
                    <a:pt x="233" y="9"/>
                    <a:pt x="233" y="9"/>
                    <a:pt x="234" y="9"/>
                  </a:cubicBezTo>
                  <a:cubicBezTo>
                    <a:pt x="234" y="9"/>
                    <a:pt x="234" y="9"/>
                    <a:pt x="234" y="9"/>
                  </a:cubicBezTo>
                  <a:lnTo>
                    <a:pt x="233" y="9"/>
                  </a:lnTo>
                  <a:close/>
                  <a:moveTo>
                    <a:pt x="232" y="8"/>
                  </a:moveTo>
                  <a:cubicBezTo>
                    <a:pt x="232" y="8"/>
                    <a:pt x="232" y="8"/>
                    <a:pt x="232" y="8"/>
                  </a:cubicBezTo>
                  <a:cubicBezTo>
                    <a:pt x="232" y="9"/>
                    <a:pt x="232" y="9"/>
                    <a:pt x="232" y="9"/>
                  </a:cubicBezTo>
                  <a:cubicBezTo>
                    <a:pt x="232" y="9"/>
                    <a:pt x="232" y="9"/>
                    <a:pt x="232" y="9"/>
                  </a:cubicBezTo>
                  <a:cubicBezTo>
                    <a:pt x="232" y="9"/>
                    <a:pt x="232" y="9"/>
                    <a:pt x="233" y="9"/>
                  </a:cubicBezTo>
                  <a:cubicBezTo>
                    <a:pt x="233" y="9"/>
                    <a:pt x="233" y="9"/>
                    <a:pt x="233" y="9"/>
                  </a:cubicBezTo>
                  <a:cubicBezTo>
                    <a:pt x="234" y="9"/>
                    <a:pt x="234" y="9"/>
                    <a:pt x="234" y="9"/>
                  </a:cubicBezTo>
                  <a:cubicBezTo>
                    <a:pt x="234" y="9"/>
                    <a:pt x="234" y="9"/>
                    <a:pt x="234" y="9"/>
                  </a:cubicBezTo>
                  <a:cubicBezTo>
                    <a:pt x="234" y="9"/>
                    <a:pt x="234" y="9"/>
                    <a:pt x="234" y="9"/>
                  </a:cubicBezTo>
                  <a:cubicBezTo>
                    <a:pt x="235" y="9"/>
                    <a:pt x="235" y="9"/>
                    <a:pt x="236" y="9"/>
                  </a:cubicBezTo>
                  <a:cubicBezTo>
                    <a:pt x="237" y="9"/>
                    <a:pt x="237" y="9"/>
                    <a:pt x="238" y="9"/>
                  </a:cubicBezTo>
                  <a:cubicBezTo>
                    <a:pt x="239" y="9"/>
                    <a:pt x="239" y="9"/>
                    <a:pt x="239" y="9"/>
                  </a:cubicBezTo>
                  <a:cubicBezTo>
                    <a:pt x="239" y="9"/>
                    <a:pt x="239" y="9"/>
                    <a:pt x="238" y="9"/>
                  </a:cubicBezTo>
                  <a:cubicBezTo>
                    <a:pt x="238" y="9"/>
                    <a:pt x="238" y="9"/>
                    <a:pt x="238" y="9"/>
                  </a:cubicBezTo>
                  <a:cubicBezTo>
                    <a:pt x="238" y="9"/>
                    <a:pt x="238" y="9"/>
                    <a:pt x="237" y="9"/>
                  </a:cubicBezTo>
                  <a:cubicBezTo>
                    <a:pt x="237" y="9"/>
                    <a:pt x="237" y="9"/>
                    <a:pt x="237" y="9"/>
                  </a:cubicBezTo>
                  <a:cubicBezTo>
                    <a:pt x="236" y="9"/>
                    <a:pt x="236" y="9"/>
                    <a:pt x="236" y="9"/>
                  </a:cubicBezTo>
                  <a:cubicBezTo>
                    <a:pt x="235" y="9"/>
                    <a:pt x="235" y="9"/>
                    <a:pt x="235" y="9"/>
                  </a:cubicBezTo>
                  <a:cubicBezTo>
                    <a:pt x="236" y="10"/>
                    <a:pt x="236" y="10"/>
                    <a:pt x="236" y="10"/>
                  </a:cubicBezTo>
                  <a:cubicBezTo>
                    <a:pt x="236" y="10"/>
                    <a:pt x="236" y="10"/>
                    <a:pt x="236" y="10"/>
                  </a:cubicBezTo>
                  <a:cubicBezTo>
                    <a:pt x="236" y="10"/>
                    <a:pt x="236" y="10"/>
                    <a:pt x="235" y="10"/>
                  </a:cubicBezTo>
                  <a:cubicBezTo>
                    <a:pt x="235" y="9"/>
                    <a:pt x="235" y="9"/>
                    <a:pt x="235" y="9"/>
                  </a:cubicBezTo>
                  <a:cubicBezTo>
                    <a:pt x="235" y="9"/>
                    <a:pt x="235" y="9"/>
                    <a:pt x="235" y="10"/>
                  </a:cubicBezTo>
                  <a:cubicBezTo>
                    <a:pt x="235" y="10"/>
                    <a:pt x="235" y="10"/>
                    <a:pt x="235" y="10"/>
                  </a:cubicBezTo>
                  <a:cubicBezTo>
                    <a:pt x="234" y="10"/>
                    <a:pt x="234" y="10"/>
                    <a:pt x="234" y="10"/>
                  </a:cubicBezTo>
                  <a:cubicBezTo>
                    <a:pt x="234" y="10"/>
                    <a:pt x="234" y="10"/>
                    <a:pt x="234" y="10"/>
                  </a:cubicBezTo>
                  <a:cubicBezTo>
                    <a:pt x="234" y="10"/>
                    <a:pt x="234" y="10"/>
                    <a:pt x="234" y="10"/>
                  </a:cubicBezTo>
                  <a:cubicBezTo>
                    <a:pt x="235" y="10"/>
                    <a:pt x="235" y="10"/>
                    <a:pt x="235" y="10"/>
                  </a:cubicBezTo>
                  <a:cubicBezTo>
                    <a:pt x="235" y="10"/>
                    <a:pt x="235" y="10"/>
                    <a:pt x="235" y="10"/>
                  </a:cubicBezTo>
                  <a:cubicBezTo>
                    <a:pt x="235" y="10"/>
                    <a:pt x="235" y="10"/>
                    <a:pt x="235" y="10"/>
                  </a:cubicBezTo>
                  <a:cubicBezTo>
                    <a:pt x="235" y="10"/>
                    <a:pt x="235" y="10"/>
                    <a:pt x="234" y="10"/>
                  </a:cubicBezTo>
                  <a:cubicBezTo>
                    <a:pt x="234" y="10"/>
                    <a:pt x="234" y="10"/>
                    <a:pt x="234" y="10"/>
                  </a:cubicBezTo>
                  <a:cubicBezTo>
                    <a:pt x="234" y="10"/>
                    <a:pt x="234" y="10"/>
                    <a:pt x="234" y="10"/>
                  </a:cubicBezTo>
                  <a:cubicBezTo>
                    <a:pt x="234" y="11"/>
                    <a:pt x="234" y="11"/>
                    <a:pt x="234" y="11"/>
                  </a:cubicBezTo>
                  <a:cubicBezTo>
                    <a:pt x="234" y="11"/>
                    <a:pt x="234" y="11"/>
                    <a:pt x="234" y="11"/>
                  </a:cubicBezTo>
                  <a:cubicBezTo>
                    <a:pt x="234" y="11"/>
                    <a:pt x="234" y="11"/>
                    <a:pt x="235" y="11"/>
                  </a:cubicBezTo>
                  <a:cubicBezTo>
                    <a:pt x="235" y="11"/>
                    <a:pt x="235" y="11"/>
                    <a:pt x="235" y="11"/>
                  </a:cubicBezTo>
                  <a:cubicBezTo>
                    <a:pt x="236" y="11"/>
                    <a:pt x="236" y="11"/>
                    <a:pt x="236" y="11"/>
                  </a:cubicBezTo>
                  <a:cubicBezTo>
                    <a:pt x="236" y="11"/>
                    <a:pt x="236" y="11"/>
                    <a:pt x="236" y="11"/>
                  </a:cubicBezTo>
                  <a:cubicBezTo>
                    <a:pt x="236" y="11"/>
                    <a:pt x="236" y="11"/>
                    <a:pt x="236" y="11"/>
                  </a:cubicBezTo>
                  <a:cubicBezTo>
                    <a:pt x="236" y="11"/>
                    <a:pt x="236" y="11"/>
                    <a:pt x="236" y="11"/>
                  </a:cubicBezTo>
                  <a:cubicBezTo>
                    <a:pt x="236" y="11"/>
                    <a:pt x="236" y="11"/>
                    <a:pt x="236" y="11"/>
                  </a:cubicBezTo>
                  <a:cubicBezTo>
                    <a:pt x="236" y="11"/>
                    <a:pt x="236" y="11"/>
                    <a:pt x="237" y="11"/>
                  </a:cubicBezTo>
                  <a:cubicBezTo>
                    <a:pt x="237" y="11"/>
                    <a:pt x="237" y="11"/>
                    <a:pt x="237" y="11"/>
                  </a:cubicBezTo>
                  <a:cubicBezTo>
                    <a:pt x="237" y="11"/>
                    <a:pt x="237" y="11"/>
                    <a:pt x="237" y="11"/>
                  </a:cubicBezTo>
                  <a:cubicBezTo>
                    <a:pt x="237" y="11"/>
                    <a:pt x="237" y="11"/>
                    <a:pt x="237" y="11"/>
                  </a:cubicBezTo>
                  <a:cubicBezTo>
                    <a:pt x="238" y="11"/>
                    <a:pt x="238" y="11"/>
                    <a:pt x="238" y="11"/>
                  </a:cubicBezTo>
                  <a:cubicBezTo>
                    <a:pt x="239" y="11"/>
                    <a:pt x="239" y="11"/>
                    <a:pt x="239" y="11"/>
                  </a:cubicBezTo>
                  <a:cubicBezTo>
                    <a:pt x="239" y="11"/>
                    <a:pt x="239" y="11"/>
                    <a:pt x="239" y="11"/>
                  </a:cubicBezTo>
                  <a:cubicBezTo>
                    <a:pt x="239" y="11"/>
                    <a:pt x="239" y="11"/>
                    <a:pt x="239" y="11"/>
                  </a:cubicBezTo>
                  <a:cubicBezTo>
                    <a:pt x="239" y="11"/>
                    <a:pt x="239" y="11"/>
                    <a:pt x="239" y="11"/>
                  </a:cubicBezTo>
                  <a:cubicBezTo>
                    <a:pt x="239" y="11"/>
                    <a:pt x="239" y="11"/>
                    <a:pt x="239" y="11"/>
                  </a:cubicBezTo>
                  <a:cubicBezTo>
                    <a:pt x="239" y="11"/>
                    <a:pt x="239" y="11"/>
                    <a:pt x="239" y="11"/>
                  </a:cubicBezTo>
                  <a:cubicBezTo>
                    <a:pt x="239" y="11"/>
                    <a:pt x="239" y="11"/>
                    <a:pt x="240" y="11"/>
                  </a:cubicBezTo>
                  <a:cubicBezTo>
                    <a:pt x="240" y="11"/>
                    <a:pt x="240" y="11"/>
                    <a:pt x="240" y="11"/>
                  </a:cubicBezTo>
                  <a:cubicBezTo>
                    <a:pt x="239" y="11"/>
                    <a:pt x="239" y="11"/>
                    <a:pt x="239" y="11"/>
                  </a:cubicBezTo>
                  <a:cubicBezTo>
                    <a:pt x="239" y="11"/>
                    <a:pt x="239" y="11"/>
                    <a:pt x="239" y="10"/>
                  </a:cubicBezTo>
                  <a:cubicBezTo>
                    <a:pt x="240" y="10"/>
                    <a:pt x="240" y="10"/>
                    <a:pt x="240" y="10"/>
                  </a:cubicBezTo>
                  <a:cubicBezTo>
                    <a:pt x="240" y="10"/>
                    <a:pt x="240" y="10"/>
                    <a:pt x="240" y="10"/>
                  </a:cubicBezTo>
                  <a:cubicBezTo>
                    <a:pt x="240" y="10"/>
                    <a:pt x="240" y="10"/>
                    <a:pt x="240" y="10"/>
                  </a:cubicBezTo>
                  <a:cubicBezTo>
                    <a:pt x="240" y="10"/>
                    <a:pt x="240" y="10"/>
                    <a:pt x="240" y="10"/>
                  </a:cubicBezTo>
                  <a:cubicBezTo>
                    <a:pt x="240" y="10"/>
                    <a:pt x="240" y="10"/>
                    <a:pt x="241" y="10"/>
                  </a:cubicBezTo>
                  <a:cubicBezTo>
                    <a:pt x="241" y="10"/>
                    <a:pt x="241" y="10"/>
                    <a:pt x="241" y="10"/>
                  </a:cubicBezTo>
                  <a:cubicBezTo>
                    <a:pt x="242" y="10"/>
                    <a:pt x="242" y="10"/>
                    <a:pt x="242" y="10"/>
                  </a:cubicBezTo>
                  <a:cubicBezTo>
                    <a:pt x="241" y="10"/>
                    <a:pt x="241" y="10"/>
                    <a:pt x="241" y="10"/>
                  </a:cubicBezTo>
                  <a:cubicBezTo>
                    <a:pt x="241" y="10"/>
                    <a:pt x="241" y="10"/>
                    <a:pt x="241" y="10"/>
                  </a:cubicBezTo>
                  <a:cubicBezTo>
                    <a:pt x="242" y="10"/>
                    <a:pt x="242" y="10"/>
                    <a:pt x="242" y="10"/>
                  </a:cubicBezTo>
                  <a:cubicBezTo>
                    <a:pt x="242" y="10"/>
                    <a:pt x="242" y="10"/>
                    <a:pt x="242" y="10"/>
                  </a:cubicBezTo>
                  <a:cubicBezTo>
                    <a:pt x="242" y="9"/>
                    <a:pt x="242" y="9"/>
                    <a:pt x="242" y="9"/>
                  </a:cubicBezTo>
                  <a:cubicBezTo>
                    <a:pt x="243" y="9"/>
                    <a:pt x="243" y="9"/>
                    <a:pt x="243" y="9"/>
                  </a:cubicBezTo>
                  <a:cubicBezTo>
                    <a:pt x="243" y="9"/>
                    <a:pt x="243" y="9"/>
                    <a:pt x="243" y="9"/>
                  </a:cubicBezTo>
                  <a:cubicBezTo>
                    <a:pt x="243" y="9"/>
                    <a:pt x="243" y="9"/>
                    <a:pt x="244" y="9"/>
                  </a:cubicBezTo>
                  <a:cubicBezTo>
                    <a:pt x="244" y="8"/>
                    <a:pt x="244" y="8"/>
                    <a:pt x="244" y="8"/>
                  </a:cubicBezTo>
                  <a:cubicBezTo>
                    <a:pt x="244" y="8"/>
                    <a:pt x="244" y="8"/>
                    <a:pt x="245" y="8"/>
                  </a:cubicBezTo>
                  <a:cubicBezTo>
                    <a:pt x="245" y="8"/>
                    <a:pt x="245" y="8"/>
                    <a:pt x="245" y="8"/>
                  </a:cubicBezTo>
                  <a:cubicBezTo>
                    <a:pt x="244" y="7"/>
                    <a:pt x="244" y="7"/>
                    <a:pt x="244" y="7"/>
                  </a:cubicBezTo>
                  <a:cubicBezTo>
                    <a:pt x="244" y="7"/>
                    <a:pt x="244" y="7"/>
                    <a:pt x="244" y="7"/>
                  </a:cubicBezTo>
                  <a:cubicBezTo>
                    <a:pt x="244" y="7"/>
                    <a:pt x="244" y="7"/>
                    <a:pt x="244" y="7"/>
                  </a:cubicBezTo>
                  <a:cubicBezTo>
                    <a:pt x="244" y="7"/>
                    <a:pt x="244" y="7"/>
                    <a:pt x="244" y="7"/>
                  </a:cubicBezTo>
                  <a:cubicBezTo>
                    <a:pt x="244" y="7"/>
                    <a:pt x="244" y="7"/>
                    <a:pt x="244" y="7"/>
                  </a:cubicBezTo>
                  <a:cubicBezTo>
                    <a:pt x="244" y="7"/>
                    <a:pt x="244" y="7"/>
                    <a:pt x="244" y="7"/>
                  </a:cubicBezTo>
                  <a:cubicBezTo>
                    <a:pt x="243" y="7"/>
                    <a:pt x="243" y="7"/>
                    <a:pt x="243" y="7"/>
                  </a:cubicBezTo>
                  <a:cubicBezTo>
                    <a:pt x="243" y="7"/>
                    <a:pt x="243" y="7"/>
                    <a:pt x="244" y="7"/>
                  </a:cubicBezTo>
                  <a:cubicBezTo>
                    <a:pt x="243" y="7"/>
                    <a:pt x="243" y="7"/>
                    <a:pt x="243" y="7"/>
                  </a:cubicBezTo>
                  <a:cubicBezTo>
                    <a:pt x="243" y="7"/>
                    <a:pt x="243" y="7"/>
                    <a:pt x="243" y="7"/>
                  </a:cubicBezTo>
                  <a:cubicBezTo>
                    <a:pt x="243" y="7"/>
                    <a:pt x="243" y="7"/>
                    <a:pt x="243" y="7"/>
                  </a:cubicBezTo>
                  <a:cubicBezTo>
                    <a:pt x="243" y="7"/>
                    <a:pt x="243" y="7"/>
                    <a:pt x="243" y="7"/>
                  </a:cubicBezTo>
                  <a:cubicBezTo>
                    <a:pt x="243" y="7"/>
                    <a:pt x="243" y="7"/>
                    <a:pt x="243" y="7"/>
                  </a:cubicBezTo>
                  <a:cubicBezTo>
                    <a:pt x="242" y="7"/>
                    <a:pt x="242" y="7"/>
                    <a:pt x="242" y="7"/>
                  </a:cubicBezTo>
                  <a:cubicBezTo>
                    <a:pt x="242" y="7"/>
                    <a:pt x="242" y="7"/>
                    <a:pt x="242" y="7"/>
                  </a:cubicBezTo>
                  <a:cubicBezTo>
                    <a:pt x="242" y="7"/>
                    <a:pt x="242" y="7"/>
                    <a:pt x="241" y="7"/>
                  </a:cubicBezTo>
                  <a:cubicBezTo>
                    <a:pt x="242" y="7"/>
                    <a:pt x="242" y="7"/>
                    <a:pt x="242" y="7"/>
                  </a:cubicBezTo>
                  <a:cubicBezTo>
                    <a:pt x="242" y="7"/>
                    <a:pt x="242" y="7"/>
                    <a:pt x="242" y="7"/>
                  </a:cubicBezTo>
                  <a:cubicBezTo>
                    <a:pt x="242" y="7"/>
                    <a:pt x="242" y="7"/>
                    <a:pt x="241" y="7"/>
                  </a:cubicBezTo>
                  <a:cubicBezTo>
                    <a:pt x="241" y="7"/>
                    <a:pt x="241" y="7"/>
                    <a:pt x="241" y="7"/>
                  </a:cubicBezTo>
                  <a:cubicBezTo>
                    <a:pt x="241" y="7"/>
                    <a:pt x="241" y="7"/>
                    <a:pt x="241" y="7"/>
                  </a:cubicBezTo>
                  <a:cubicBezTo>
                    <a:pt x="241" y="6"/>
                    <a:pt x="241" y="6"/>
                    <a:pt x="241" y="6"/>
                  </a:cubicBezTo>
                  <a:cubicBezTo>
                    <a:pt x="241" y="6"/>
                    <a:pt x="241" y="6"/>
                    <a:pt x="240" y="6"/>
                  </a:cubicBezTo>
                  <a:cubicBezTo>
                    <a:pt x="240" y="6"/>
                    <a:pt x="240" y="6"/>
                    <a:pt x="240" y="6"/>
                  </a:cubicBezTo>
                  <a:cubicBezTo>
                    <a:pt x="239" y="6"/>
                    <a:pt x="239" y="6"/>
                    <a:pt x="239" y="6"/>
                  </a:cubicBezTo>
                  <a:cubicBezTo>
                    <a:pt x="239" y="6"/>
                    <a:pt x="239" y="6"/>
                    <a:pt x="239" y="6"/>
                  </a:cubicBezTo>
                  <a:cubicBezTo>
                    <a:pt x="238" y="6"/>
                    <a:pt x="238" y="6"/>
                    <a:pt x="238" y="6"/>
                  </a:cubicBezTo>
                  <a:cubicBezTo>
                    <a:pt x="238" y="7"/>
                    <a:pt x="238" y="7"/>
                    <a:pt x="238" y="7"/>
                  </a:cubicBezTo>
                  <a:cubicBezTo>
                    <a:pt x="238" y="7"/>
                    <a:pt x="238" y="7"/>
                    <a:pt x="238" y="7"/>
                  </a:cubicBezTo>
                  <a:cubicBezTo>
                    <a:pt x="239" y="7"/>
                    <a:pt x="239" y="7"/>
                    <a:pt x="239" y="7"/>
                  </a:cubicBezTo>
                  <a:cubicBezTo>
                    <a:pt x="239" y="7"/>
                    <a:pt x="239" y="7"/>
                    <a:pt x="239" y="7"/>
                  </a:cubicBezTo>
                  <a:cubicBezTo>
                    <a:pt x="239" y="8"/>
                    <a:pt x="239" y="8"/>
                    <a:pt x="239" y="8"/>
                  </a:cubicBezTo>
                  <a:cubicBezTo>
                    <a:pt x="239" y="8"/>
                    <a:pt x="239" y="8"/>
                    <a:pt x="239" y="8"/>
                  </a:cubicBezTo>
                  <a:cubicBezTo>
                    <a:pt x="238" y="7"/>
                    <a:pt x="238" y="7"/>
                    <a:pt x="238" y="7"/>
                  </a:cubicBezTo>
                  <a:cubicBezTo>
                    <a:pt x="238" y="7"/>
                    <a:pt x="238" y="7"/>
                    <a:pt x="238" y="8"/>
                  </a:cubicBezTo>
                  <a:cubicBezTo>
                    <a:pt x="238" y="8"/>
                    <a:pt x="238" y="8"/>
                    <a:pt x="239" y="8"/>
                  </a:cubicBezTo>
                  <a:cubicBezTo>
                    <a:pt x="239" y="8"/>
                    <a:pt x="239" y="8"/>
                    <a:pt x="239" y="8"/>
                  </a:cubicBezTo>
                  <a:cubicBezTo>
                    <a:pt x="239" y="8"/>
                    <a:pt x="239" y="8"/>
                    <a:pt x="239" y="8"/>
                  </a:cubicBezTo>
                  <a:cubicBezTo>
                    <a:pt x="239" y="8"/>
                    <a:pt x="239" y="8"/>
                    <a:pt x="238" y="8"/>
                  </a:cubicBezTo>
                  <a:cubicBezTo>
                    <a:pt x="238" y="8"/>
                    <a:pt x="238" y="8"/>
                    <a:pt x="239" y="8"/>
                  </a:cubicBezTo>
                  <a:cubicBezTo>
                    <a:pt x="238" y="8"/>
                    <a:pt x="238" y="8"/>
                    <a:pt x="238" y="8"/>
                  </a:cubicBezTo>
                  <a:cubicBezTo>
                    <a:pt x="238" y="8"/>
                    <a:pt x="238" y="8"/>
                    <a:pt x="239" y="8"/>
                  </a:cubicBezTo>
                  <a:cubicBezTo>
                    <a:pt x="238" y="8"/>
                    <a:pt x="238" y="8"/>
                    <a:pt x="238" y="8"/>
                  </a:cubicBezTo>
                  <a:cubicBezTo>
                    <a:pt x="238" y="8"/>
                    <a:pt x="238" y="8"/>
                    <a:pt x="238" y="8"/>
                  </a:cubicBezTo>
                  <a:cubicBezTo>
                    <a:pt x="238" y="8"/>
                    <a:pt x="238" y="8"/>
                    <a:pt x="238" y="8"/>
                  </a:cubicBezTo>
                  <a:cubicBezTo>
                    <a:pt x="238" y="8"/>
                    <a:pt x="238" y="8"/>
                    <a:pt x="238" y="8"/>
                  </a:cubicBezTo>
                  <a:cubicBezTo>
                    <a:pt x="237" y="7"/>
                    <a:pt x="237" y="7"/>
                    <a:pt x="237" y="7"/>
                  </a:cubicBezTo>
                  <a:cubicBezTo>
                    <a:pt x="237" y="7"/>
                    <a:pt x="237" y="7"/>
                    <a:pt x="237" y="7"/>
                  </a:cubicBezTo>
                  <a:cubicBezTo>
                    <a:pt x="237" y="7"/>
                    <a:pt x="237" y="7"/>
                    <a:pt x="237" y="7"/>
                  </a:cubicBezTo>
                  <a:cubicBezTo>
                    <a:pt x="237" y="7"/>
                    <a:pt x="237" y="7"/>
                    <a:pt x="237" y="7"/>
                  </a:cubicBezTo>
                  <a:cubicBezTo>
                    <a:pt x="237" y="7"/>
                    <a:pt x="237" y="7"/>
                    <a:pt x="237" y="7"/>
                  </a:cubicBezTo>
                  <a:cubicBezTo>
                    <a:pt x="237" y="7"/>
                    <a:pt x="237" y="7"/>
                    <a:pt x="236" y="7"/>
                  </a:cubicBezTo>
                  <a:cubicBezTo>
                    <a:pt x="236" y="7"/>
                    <a:pt x="236" y="7"/>
                    <a:pt x="236" y="7"/>
                  </a:cubicBezTo>
                  <a:cubicBezTo>
                    <a:pt x="236" y="7"/>
                    <a:pt x="236" y="7"/>
                    <a:pt x="236" y="7"/>
                  </a:cubicBezTo>
                  <a:cubicBezTo>
                    <a:pt x="236" y="7"/>
                    <a:pt x="236" y="7"/>
                    <a:pt x="235" y="7"/>
                  </a:cubicBezTo>
                  <a:cubicBezTo>
                    <a:pt x="235" y="7"/>
                    <a:pt x="235" y="7"/>
                    <a:pt x="235" y="7"/>
                  </a:cubicBezTo>
                  <a:cubicBezTo>
                    <a:pt x="236" y="7"/>
                    <a:pt x="236" y="7"/>
                    <a:pt x="236" y="7"/>
                  </a:cubicBezTo>
                  <a:cubicBezTo>
                    <a:pt x="236" y="7"/>
                    <a:pt x="236" y="7"/>
                    <a:pt x="236" y="7"/>
                  </a:cubicBezTo>
                  <a:cubicBezTo>
                    <a:pt x="236" y="7"/>
                    <a:pt x="236" y="7"/>
                    <a:pt x="236" y="7"/>
                  </a:cubicBezTo>
                  <a:cubicBezTo>
                    <a:pt x="235" y="7"/>
                    <a:pt x="235" y="7"/>
                    <a:pt x="235" y="7"/>
                  </a:cubicBezTo>
                  <a:cubicBezTo>
                    <a:pt x="235" y="8"/>
                    <a:pt x="235" y="8"/>
                    <a:pt x="235" y="8"/>
                  </a:cubicBezTo>
                  <a:cubicBezTo>
                    <a:pt x="235" y="8"/>
                    <a:pt x="235" y="8"/>
                    <a:pt x="235" y="8"/>
                  </a:cubicBezTo>
                  <a:cubicBezTo>
                    <a:pt x="235" y="8"/>
                    <a:pt x="235" y="8"/>
                    <a:pt x="235" y="8"/>
                  </a:cubicBezTo>
                  <a:cubicBezTo>
                    <a:pt x="235" y="8"/>
                    <a:pt x="235" y="8"/>
                    <a:pt x="235" y="8"/>
                  </a:cubicBezTo>
                  <a:cubicBezTo>
                    <a:pt x="235" y="8"/>
                    <a:pt x="235" y="8"/>
                    <a:pt x="234" y="8"/>
                  </a:cubicBezTo>
                  <a:cubicBezTo>
                    <a:pt x="235" y="8"/>
                    <a:pt x="235" y="8"/>
                    <a:pt x="235" y="8"/>
                  </a:cubicBezTo>
                  <a:cubicBezTo>
                    <a:pt x="235" y="8"/>
                    <a:pt x="235" y="8"/>
                    <a:pt x="235" y="8"/>
                  </a:cubicBezTo>
                  <a:cubicBezTo>
                    <a:pt x="235" y="9"/>
                    <a:pt x="235" y="9"/>
                    <a:pt x="235" y="9"/>
                  </a:cubicBezTo>
                  <a:cubicBezTo>
                    <a:pt x="234" y="8"/>
                    <a:pt x="234" y="8"/>
                    <a:pt x="234" y="8"/>
                  </a:cubicBezTo>
                  <a:cubicBezTo>
                    <a:pt x="234" y="8"/>
                    <a:pt x="234" y="8"/>
                    <a:pt x="234" y="8"/>
                  </a:cubicBezTo>
                  <a:cubicBezTo>
                    <a:pt x="234" y="8"/>
                    <a:pt x="234" y="8"/>
                    <a:pt x="234" y="8"/>
                  </a:cubicBezTo>
                  <a:cubicBezTo>
                    <a:pt x="234" y="8"/>
                    <a:pt x="234" y="8"/>
                    <a:pt x="234" y="8"/>
                  </a:cubicBezTo>
                  <a:cubicBezTo>
                    <a:pt x="233" y="8"/>
                    <a:pt x="233" y="8"/>
                    <a:pt x="233" y="8"/>
                  </a:cubicBezTo>
                  <a:cubicBezTo>
                    <a:pt x="233" y="8"/>
                    <a:pt x="233" y="8"/>
                    <a:pt x="233" y="8"/>
                  </a:cubicBezTo>
                  <a:cubicBezTo>
                    <a:pt x="233" y="8"/>
                    <a:pt x="233" y="8"/>
                    <a:pt x="233" y="8"/>
                  </a:cubicBezTo>
                  <a:cubicBezTo>
                    <a:pt x="233" y="8"/>
                    <a:pt x="233" y="8"/>
                    <a:pt x="233" y="8"/>
                  </a:cubicBezTo>
                  <a:cubicBezTo>
                    <a:pt x="233" y="8"/>
                    <a:pt x="233" y="8"/>
                    <a:pt x="233" y="8"/>
                  </a:cubicBezTo>
                  <a:cubicBezTo>
                    <a:pt x="233" y="8"/>
                    <a:pt x="233" y="8"/>
                    <a:pt x="233" y="8"/>
                  </a:cubicBezTo>
                  <a:cubicBezTo>
                    <a:pt x="232" y="8"/>
                    <a:pt x="232" y="8"/>
                    <a:pt x="232" y="8"/>
                  </a:cubicBezTo>
                  <a:cubicBezTo>
                    <a:pt x="232" y="8"/>
                    <a:pt x="232" y="8"/>
                    <a:pt x="232" y="8"/>
                  </a:cubicBezTo>
                  <a:cubicBezTo>
                    <a:pt x="232" y="8"/>
                    <a:pt x="232" y="8"/>
                    <a:pt x="232" y="8"/>
                  </a:cubicBezTo>
                  <a:moveTo>
                    <a:pt x="231" y="8"/>
                  </a:moveTo>
                  <a:cubicBezTo>
                    <a:pt x="231" y="8"/>
                    <a:pt x="231" y="8"/>
                    <a:pt x="231" y="8"/>
                  </a:cubicBezTo>
                  <a:cubicBezTo>
                    <a:pt x="231" y="8"/>
                    <a:pt x="231" y="8"/>
                    <a:pt x="231" y="8"/>
                  </a:cubicBezTo>
                  <a:cubicBezTo>
                    <a:pt x="232" y="8"/>
                    <a:pt x="232" y="8"/>
                    <a:pt x="232" y="8"/>
                  </a:cubicBezTo>
                  <a:cubicBezTo>
                    <a:pt x="233" y="8"/>
                    <a:pt x="233" y="8"/>
                    <a:pt x="233" y="8"/>
                  </a:cubicBezTo>
                  <a:cubicBezTo>
                    <a:pt x="233" y="8"/>
                    <a:pt x="233" y="8"/>
                    <a:pt x="233" y="8"/>
                  </a:cubicBezTo>
                  <a:cubicBezTo>
                    <a:pt x="234" y="8"/>
                    <a:pt x="234" y="8"/>
                    <a:pt x="234" y="8"/>
                  </a:cubicBezTo>
                  <a:cubicBezTo>
                    <a:pt x="234" y="8"/>
                    <a:pt x="234" y="8"/>
                    <a:pt x="234" y="8"/>
                  </a:cubicBezTo>
                  <a:cubicBezTo>
                    <a:pt x="234" y="8"/>
                    <a:pt x="234" y="8"/>
                    <a:pt x="234" y="8"/>
                  </a:cubicBezTo>
                  <a:cubicBezTo>
                    <a:pt x="234" y="8"/>
                    <a:pt x="234" y="8"/>
                    <a:pt x="233" y="8"/>
                  </a:cubicBezTo>
                  <a:cubicBezTo>
                    <a:pt x="233" y="8"/>
                    <a:pt x="233" y="8"/>
                    <a:pt x="233" y="8"/>
                  </a:cubicBezTo>
                  <a:cubicBezTo>
                    <a:pt x="233" y="8"/>
                    <a:pt x="233" y="8"/>
                    <a:pt x="232" y="8"/>
                  </a:cubicBezTo>
                  <a:cubicBezTo>
                    <a:pt x="232" y="8"/>
                    <a:pt x="232" y="8"/>
                    <a:pt x="231" y="8"/>
                  </a:cubicBezTo>
                  <a:cubicBezTo>
                    <a:pt x="231" y="8"/>
                    <a:pt x="231" y="8"/>
                    <a:pt x="231" y="8"/>
                  </a:cubicBezTo>
                  <a:moveTo>
                    <a:pt x="231" y="7"/>
                  </a:moveTo>
                  <a:cubicBezTo>
                    <a:pt x="231" y="7"/>
                    <a:pt x="231" y="7"/>
                    <a:pt x="231" y="8"/>
                  </a:cubicBezTo>
                  <a:cubicBezTo>
                    <a:pt x="231" y="7"/>
                    <a:pt x="231" y="7"/>
                    <a:pt x="231" y="7"/>
                  </a:cubicBezTo>
                  <a:cubicBezTo>
                    <a:pt x="231" y="7"/>
                    <a:pt x="231" y="7"/>
                    <a:pt x="231" y="7"/>
                  </a:cubicBezTo>
                  <a:cubicBezTo>
                    <a:pt x="231" y="7"/>
                    <a:pt x="231" y="7"/>
                    <a:pt x="231" y="7"/>
                  </a:cubicBezTo>
                  <a:moveTo>
                    <a:pt x="231" y="7"/>
                  </a:moveTo>
                  <a:cubicBezTo>
                    <a:pt x="231" y="7"/>
                    <a:pt x="231" y="7"/>
                    <a:pt x="231" y="7"/>
                  </a:cubicBezTo>
                  <a:cubicBezTo>
                    <a:pt x="231" y="7"/>
                    <a:pt x="231" y="7"/>
                    <a:pt x="232" y="7"/>
                  </a:cubicBezTo>
                  <a:cubicBezTo>
                    <a:pt x="232" y="7"/>
                    <a:pt x="232" y="7"/>
                    <a:pt x="232" y="7"/>
                  </a:cubicBezTo>
                  <a:cubicBezTo>
                    <a:pt x="232" y="7"/>
                    <a:pt x="232" y="7"/>
                    <a:pt x="232" y="7"/>
                  </a:cubicBezTo>
                  <a:cubicBezTo>
                    <a:pt x="232" y="7"/>
                    <a:pt x="232" y="7"/>
                    <a:pt x="233" y="7"/>
                  </a:cubicBezTo>
                  <a:cubicBezTo>
                    <a:pt x="233" y="7"/>
                    <a:pt x="233" y="7"/>
                    <a:pt x="234" y="7"/>
                  </a:cubicBezTo>
                  <a:cubicBezTo>
                    <a:pt x="234" y="7"/>
                    <a:pt x="234" y="7"/>
                    <a:pt x="234" y="7"/>
                  </a:cubicBezTo>
                  <a:cubicBezTo>
                    <a:pt x="234" y="7"/>
                    <a:pt x="234" y="7"/>
                    <a:pt x="234" y="7"/>
                  </a:cubicBezTo>
                  <a:cubicBezTo>
                    <a:pt x="234" y="7"/>
                    <a:pt x="234" y="7"/>
                    <a:pt x="234" y="7"/>
                  </a:cubicBezTo>
                  <a:cubicBezTo>
                    <a:pt x="233" y="7"/>
                    <a:pt x="233" y="7"/>
                    <a:pt x="233" y="7"/>
                  </a:cubicBezTo>
                  <a:cubicBezTo>
                    <a:pt x="233" y="7"/>
                    <a:pt x="233" y="7"/>
                    <a:pt x="233" y="7"/>
                  </a:cubicBezTo>
                  <a:cubicBezTo>
                    <a:pt x="232" y="7"/>
                    <a:pt x="232" y="7"/>
                    <a:pt x="232" y="7"/>
                  </a:cubicBezTo>
                  <a:cubicBezTo>
                    <a:pt x="231" y="7"/>
                    <a:pt x="231" y="7"/>
                    <a:pt x="231" y="7"/>
                  </a:cubicBezTo>
                  <a:moveTo>
                    <a:pt x="231" y="6"/>
                  </a:moveTo>
                  <a:cubicBezTo>
                    <a:pt x="232" y="6"/>
                    <a:pt x="232" y="6"/>
                    <a:pt x="233" y="6"/>
                  </a:cubicBezTo>
                  <a:cubicBezTo>
                    <a:pt x="233" y="6"/>
                    <a:pt x="233" y="6"/>
                    <a:pt x="233" y="6"/>
                  </a:cubicBezTo>
                  <a:cubicBezTo>
                    <a:pt x="233" y="6"/>
                    <a:pt x="233" y="6"/>
                    <a:pt x="233" y="7"/>
                  </a:cubicBezTo>
                  <a:cubicBezTo>
                    <a:pt x="234" y="7"/>
                    <a:pt x="234" y="7"/>
                    <a:pt x="234" y="7"/>
                  </a:cubicBezTo>
                  <a:cubicBezTo>
                    <a:pt x="234" y="7"/>
                    <a:pt x="234" y="7"/>
                    <a:pt x="235" y="7"/>
                  </a:cubicBezTo>
                  <a:cubicBezTo>
                    <a:pt x="234" y="7"/>
                    <a:pt x="234" y="7"/>
                    <a:pt x="234" y="7"/>
                  </a:cubicBezTo>
                  <a:cubicBezTo>
                    <a:pt x="233" y="7"/>
                    <a:pt x="233" y="7"/>
                    <a:pt x="232" y="7"/>
                  </a:cubicBezTo>
                  <a:cubicBezTo>
                    <a:pt x="232" y="7"/>
                    <a:pt x="232" y="7"/>
                    <a:pt x="232" y="7"/>
                  </a:cubicBezTo>
                  <a:cubicBezTo>
                    <a:pt x="231" y="7"/>
                    <a:pt x="231" y="7"/>
                    <a:pt x="231" y="7"/>
                  </a:cubicBezTo>
                  <a:cubicBezTo>
                    <a:pt x="231" y="7"/>
                    <a:pt x="231" y="7"/>
                    <a:pt x="231" y="7"/>
                  </a:cubicBezTo>
                  <a:cubicBezTo>
                    <a:pt x="231" y="7"/>
                    <a:pt x="231" y="7"/>
                    <a:pt x="231" y="7"/>
                  </a:cubicBezTo>
                  <a:cubicBezTo>
                    <a:pt x="231" y="7"/>
                    <a:pt x="231" y="7"/>
                    <a:pt x="231" y="7"/>
                  </a:cubicBezTo>
                  <a:cubicBezTo>
                    <a:pt x="231" y="6"/>
                    <a:pt x="231" y="6"/>
                    <a:pt x="231" y="6"/>
                  </a:cubicBezTo>
                  <a:moveTo>
                    <a:pt x="232" y="6"/>
                  </a:moveTo>
                  <a:cubicBezTo>
                    <a:pt x="232" y="6"/>
                    <a:pt x="232" y="6"/>
                    <a:pt x="232" y="6"/>
                  </a:cubicBezTo>
                  <a:cubicBezTo>
                    <a:pt x="232" y="6"/>
                    <a:pt x="232" y="6"/>
                    <a:pt x="232" y="6"/>
                  </a:cubicBezTo>
                  <a:cubicBezTo>
                    <a:pt x="232" y="6"/>
                    <a:pt x="232" y="6"/>
                    <a:pt x="232" y="6"/>
                  </a:cubicBezTo>
                  <a:cubicBezTo>
                    <a:pt x="232" y="5"/>
                    <a:pt x="232" y="5"/>
                    <a:pt x="232" y="5"/>
                  </a:cubicBezTo>
                  <a:cubicBezTo>
                    <a:pt x="232" y="5"/>
                    <a:pt x="232" y="5"/>
                    <a:pt x="232" y="5"/>
                  </a:cubicBezTo>
                  <a:cubicBezTo>
                    <a:pt x="232" y="5"/>
                    <a:pt x="232" y="5"/>
                    <a:pt x="232" y="5"/>
                  </a:cubicBezTo>
                  <a:cubicBezTo>
                    <a:pt x="233" y="5"/>
                    <a:pt x="233" y="5"/>
                    <a:pt x="234" y="5"/>
                  </a:cubicBezTo>
                  <a:cubicBezTo>
                    <a:pt x="234" y="5"/>
                    <a:pt x="234" y="5"/>
                    <a:pt x="234" y="5"/>
                  </a:cubicBezTo>
                  <a:cubicBezTo>
                    <a:pt x="233" y="5"/>
                    <a:pt x="233" y="5"/>
                    <a:pt x="233" y="5"/>
                  </a:cubicBezTo>
                  <a:cubicBezTo>
                    <a:pt x="234" y="6"/>
                    <a:pt x="234" y="6"/>
                    <a:pt x="234" y="6"/>
                  </a:cubicBezTo>
                  <a:cubicBezTo>
                    <a:pt x="234" y="6"/>
                    <a:pt x="234" y="6"/>
                    <a:pt x="234" y="6"/>
                  </a:cubicBezTo>
                  <a:cubicBezTo>
                    <a:pt x="234" y="6"/>
                    <a:pt x="234" y="6"/>
                    <a:pt x="234" y="6"/>
                  </a:cubicBezTo>
                  <a:cubicBezTo>
                    <a:pt x="234" y="6"/>
                    <a:pt x="234" y="6"/>
                    <a:pt x="234" y="6"/>
                  </a:cubicBezTo>
                  <a:cubicBezTo>
                    <a:pt x="234" y="6"/>
                    <a:pt x="234" y="6"/>
                    <a:pt x="234" y="6"/>
                  </a:cubicBezTo>
                  <a:cubicBezTo>
                    <a:pt x="233" y="6"/>
                    <a:pt x="233" y="6"/>
                    <a:pt x="233" y="6"/>
                  </a:cubicBezTo>
                  <a:cubicBezTo>
                    <a:pt x="233" y="6"/>
                    <a:pt x="233" y="6"/>
                    <a:pt x="233" y="6"/>
                  </a:cubicBezTo>
                  <a:cubicBezTo>
                    <a:pt x="233" y="6"/>
                    <a:pt x="233" y="6"/>
                    <a:pt x="232" y="6"/>
                  </a:cubicBezTo>
                  <a:close/>
                  <a:moveTo>
                    <a:pt x="225" y="9"/>
                  </a:moveTo>
                  <a:cubicBezTo>
                    <a:pt x="226" y="9"/>
                    <a:pt x="226" y="9"/>
                    <a:pt x="226" y="9"/>
                  </a:cubicBezTo>
                  <a:cubicBezTo>
                    <a:pt x="226" y="9"/>
                    <a:pt x="226" y="9"/>
                    <a:pt x="227" y="9"/>
                  </a:cubicBezTo>
                  <a:cubicBezTo>
                    <a:pt x="227" y="9"/>
                    <a:pt x="227" y="9"/>
                    <a:pt x="227" y="8"/>
                  </a:cubicBezTo>
                  <a:cubicBezTo>
                    <a:pt x="228" y="8"/>
                    <a:pt x="228" y="8"/>
                    <a:pt x="228" y="8"/>
                  </a:cubicBezTo>
                  <a:cubicBezTo>
                    <a:pt x="228" y="9"/>
                    <a:pt x="228" y="9"/>
                    <a:pt x="228" y="9"/>
                  </a:cubicBezTo>
                  <a:cubicBezTo>
                    <a:pt x="228" y="9"/>
                    <a:pt x="228" y="9"/>
                    <a:pt x="227" y="9"/>
                  </a:cubicBezTo>
                  <a:cubicBezTo>
                    <a:pt x="227" y="9"/>
                    <a:pt x="227" y="9"/>
                    <a:pt x="227" y="9"/>
                  </a:cubicBezTo>
                  <a:cubicBezTo>
                    <a:pt x="227" y="9"/>
                    <a:pt x="227" y="9"/>
                    <a:pt x="227" y="10"/>
                  </a:cubicBezTo>
                  <a:cubicBezTo>
                    <a:pt x="226" y="9"/>
                    <a:pt x="226" y="9"/>
                    <a:pt x="226" y="9"/>
                  </a:cubicBezTo>
                  <a:cubicBezTo>
                    <a:pt x="226" y="9"/>
                    <a:pt x="226" y="9"/>
                    <a:pt x="225" y="9"/>
                  </a:cubicBezTo>
                  <a:moveTo>
                    <a:pt x="199" y="4"/>
                  </a:moveTo>
                  <a:cubicBezTo>
                    <a:pt x="199" y="4"/>
                    <a:pt x="199" y="4"/>
                    <a:pt x="199" y="4"/>
                  </a:cubicBezTo>
                  <a:cubicBezTo>
                    <a:pt x="200" y="4"/>
                    <a:pt x="200" y="4"/>
                    <a:pt x="200" y="4"/>
                  </a:cubicBezTo>
                  <a:cubicBezTo>
                    <a:pt x="200" y="4"/>
                    <a:pt x="200" y="4"/>
                    <a:pt x="200" y="4"/>
                  </a:cubicBezTo>
                  <a:cubicBezTo>
                    <a:pt x="200" y="4"/>
                    <a:pt x="200" y="4"/>
                    <a:pt x="200" y="4"/>
                  </a:cubicBezTo>
                  <a:cubicBezTo>
                    <a:pt x="200" y="4"/>
                    <a:pt x="200" y="4"/>
                    <a:pt x="200" y="4"/>
                  </a:cubicBezTo>
                  <a:cubicBezTo>
                    <a:pt x="200" y="4"/>
                    <a:pt x="200" y="4"/>
                    <a:pt x="200" y="3"/>
                  </a:cubicBezTo>
                  <a:cubicBezTo>
                    <a:pt x="200" y="4"/>
                    <a:pt x="200" y="4"/>
                    <a:pt x="199" y="4"/>
                  </a:cubicBezTo>
                  <a:cubicBezTo>
                    <a:pt x="199" y="4"/>
                    <a:pt x="199" y="4"/>
                    <a:pt x="199" y="4"/>
                  </a:cubicBezTo>
                  <a:cubicBezTo>
                    <a:pt x="199" y="4"/>
                    <a:pt x="199" y="4"/>
                    <a:pt x="199" y="4"/>
                  </a:cubicBezTo>
                  <a:cubicBezTo>
                    <a:pt x="198" y="4"/>
                    <a:pt x="198" y="4"/>
                    <a:pt x="198" y="4"/>
                  </a:cubicBezTo>
                  <a:cubicBezTo>
                    <a:pt x="198" y="4"/>
                    <a:pt x="198" y="4"/>
                    <a:pt x="198" y="4"/>
                  </a:cubicBezTo>
                  <a:cubicBezTo>
                    <a:pt x="198" y="4"/>
                    <a:pt x="198" y="4"/>
                    <a:pt x="198" y="4"/>
                  </a:cubicBezTo>
                  <a:cubicBezTo>
                    <a:pt x="197" y="4"/>
                    <a:pt x="197" y="4"/>
                    <a:pt x="197" y="4"/>
                  </a:cubicBezTo>
                  <a:cubicBezTo>
                    <a:pt x="197" y="4"/>
                    <a:pt x="197" y="4"/>
                    <a:pt x="197" y="4"/>
                  </a:cubicBezTo>
                  <a:cubicBezTo>
                    <a:pt x="196" y="4"/>
                    <a:pt x="196" y="4"/>
                    <a:pt x="196" y="4"/>
                  </a:cubicBezTo>
                  <a:cubicBezTo>
                    <a:pt x="196" y="4"/>
                    <a:pt x="196" y="4"/>
                    <a:pt x="196" y="4"/>
                  </a:cubicBezTo>
                  <a:cubicBezTo>
                    <a:pt x="196" y="4"/>
                    <a:pt x="196" y="4"/>
                    <a:pt x="197" y="4"/>
                  </a:cubicBezTo>
                  <a:cubicBezTo>
                    <a:pt x="197" y="4"/>
                    <a:pt x="197" y="4"/>
                    <a:pt x="197" y="4"/>
                  </a:cubicBezTo>
                  <a:cubicBezTo>
                    <a:pt x="197" y="4"/>
                    <a:pt x="197" y="4"/>
                    <a:pt x="196" y="4"/>
                  </a:cubicBezTo>
                  <a:cubicBezTo>
                    <a:pt x="196" y="4"/>
                    <a:pt x="196" y="4"/>
                    <a:pt x="197" y="4"/>
                  </a:cubicBezTo>
                  <a:cubicBezTo>
                    <a:pt x="197" y="4"/>
                    <a:pt x="197" y="4"/>
                    <a:pt x="197" y="3"/>
                  </a:cubicBezTo>
                  <a:cubicBezTo>
                    <a:pt x="197" y="3"/>
                    <a:pt x="197" y="3"/>
                    <a:pt x="197" y="3"/>
                  </a:cubicBezTo>
                  <a:cubicBezTo>
                    <a:pt x="197" y="3"/>
                    <a:pt x="197" y="3"/>
                    <a:pt x="196" y="3"/>
                  </a:cubicBezTo>
                  <a:cubicBezTo>
                    <a:pt x="197" y="3"/>
                    <a:pt x="197" y="3"/>
                    <a:pt x="197" y="3"/>
                  </a:cubicBezTo>
                  <a:cubicBezTo>
                    <a:pt x="197" y="3"/>
                    <a:pt x="197" y="3"/>
                    <a:pt x="197" y="3"/>
                  </a:cubicBezTo>
                  <a:cubicBezTo>
                    <a:pt x="198" y="3"/>
                    <a:pt x="198" y="3"/>
                    <a:pt x="198" y="3"/>
                  </a:cubicBezTo>
                  <a:cubicBezTo>
                    <a:pt x="199" y="3"/>
                    <a:pt x="199" y="3"/>
                    <a:pt x="200" y="3"/>
                  </a:cubicBezTo>
                  <a:cubicBezTo>
                    <a:pt x="201" y="3"/>
                    <a:pt x="201" y="3"/>
                    <a:pt x="201" y="3"/>
                  </a:cubicBezTo>
                  <a:cubicBezTo>
                    <a:pt x="201" y="2"/>
                    <a:pt x="201" y="2"/>
                    <a:pt x="202" y="2"/>
                  </a:cubicBezTo>
                  <a:cubicBezTo>
                    <a:pt x="202" y="2"/>
                    <a:pt x="202" y="2"/>
                    <a:pt x="202" y="2"/>
                  </a:cubicBezTo>
                  <a:cubicBezTo>
                    <a:pt x="203" y="2"/>
                    <a:pt x="203" y="2"/>
                    <a:pt x="203" y="2"/>
                  </a:cubicBezTo>
                  <a:cubicBezTo>
                    <a:pt x="203" y="2"/>
                    <a:pt x="203" y="2"/>
                    <a:pt x="203" y="2"/>
                  </a:cubicBezTo>
                  <a:cubicBezTo>
                    <a:pt x="204" y="2"/>
                    <a:pt x="204" y="2"/>
                    <a:pt x="204" y="2"/>
                  </a:cubicBezTo>
                  <a:cubicBezTo>
                    <a:pt x="204" y="2"/>
                    <a:pt x="204" y="2"/>
                    <a:pt x="204" y="2"/>
                  </a:cubicBezTo>
                  <a:cubicBezTo>
                    <a:pt x="205" y="2"/>
                    <a:pt x="205" y="2"/>
                    <a:pt x="205" y="2"/>
                  </a:cubicBezTo>
                  <a:cubicBezTo>
                    <a:pt x="206" y="2"/>
                    <a:pt x="206" y="2"/>
                    <a:pt x="206" y="2"/>
                  </a:cubicBezTo>
                  <a:cubicBezTo>
                    <a:pt x="206" y="2"/>
                    <a:pt x="206" y="2"/>
                    <a:pt x="206" y="2"/>
                  </a:cubicBezTo>
                  <a:cubicBezTo>
                    <a:pt x="206" y="2"/>
                    <a:pt x="206" y="2"/>
                    <a:pt x="206" y="2"/>
                  </a:cubicBezTo>
                  <a:cubicBezTo>
                    <a:pt x="207" y="1"/>
                    <a:pt x="207" y="1"/>
                    <a:pt x="208" y="1"/>
                  </a:cubicBezTo>
                  <a:cubicBezTo>
                    <a:pt x="208" y="1"/>
                    <a:pt x="208" y="1"/>
                    <a:pt x="208" y="1"/>
                  </a:cubicBezTo>
                  <a:cubicBezTo>
                    <a:pt x="209" y="1"/>
                    <a:pt x="209" y="1"/>
                    <a:pt x="209" y="1"/>
                  </a:cubicBezTo>
                  <a:cubicBezTo>
                    <a:pt x="210" y="1"/>
                    <a:pt x="210" y="1"/>
                    <a:pt x="210" y="1"/>
                  </a:cubicBezTo>
                  <a:cubicBezTo>
                    <a:pt x="210" y="1"/>
                    <a:pt x="210" y="1"/>
                    <a:pt x="211" y="1"/>
                  </a:cubicBezTo>
                  <a:cubicBezTo>
                    <a:pt x="211" y="1"/>
                    <a:pt x="211" y="1"/>
                    <a:pt x="211" y="1"/>
                  </a:cubicBezTo>
                  <a:cubicBezTo>
                    <a:pt x="211" y="1"/>
                    <a:pt x="211" y="1"/>
                    <a:pt x="212" y="1"/>
                  </a:cubicBezTo>
                  <a:cubicBezTo>
                    <a:pt x="212" y="1"/>
                    <a:pt x="212" y="1"/>
                    <a:pt x="212" y="1"/>
                  </a:cubicBezTo>
                  <a:cubicBezTo>
                    <a:pt x="212" y="1"/>
                    <a:pt x="212" y="1"/>
                    <a:pt x="213" y="1"/>
                  </a:cubicBezTo>
                  <a:cubicBezTo>
                    <a:pt x="213" y="1"/>
                    <a:pt x="213" y="1"/>
                    <a:pt x="213" y="1"/>
                  </a:cubicBezTo>
                  <a:cubicBezTo>
                    <a:pt x="213" y="1"/>
                    <a:pt x="213" y="1"/>
                    <a:pt x="213" y="1"/>
                  </a:cubicBezTo>
                  <a:cubicBezTo>
                    <a:pt x="213" y="1"/>
                    <a:pt x="213" y="1"/>
                    <a:pt x="213" y="1"/>
                  </a:cubicBezTo>
                  <a:cubicBezTo>
                    <a:pt x="214" y="1"/>
                    <a:pt x="214" y="1"/>
                    <a:pt x="214" y="1"/>
                  </a:cubicBezTo>
                  <a:cubicBezTo>
                    <a:pt x="214" y="1"/>
                    <a:pt x="214" y="1"/>
                    <a:pt x="214" y="1"/>
                  </a:cubicBezTo>
                  <a:cubicBezTo>
                    <a:pt x="214" y="1"/>
                    <a:pt x="214" y="1"/>
                    <a:pt x="214" y="1"/>
                  </a:cubicBezTo>
                  <a:cubicBezTo>
                    <a:pt x="214" y="1"/>
                    <a:pt x="214" y="1"/>
                    <a:pt x="214" y="1"/>
                  </a:cubicBezTo>
                  <a:cubicBezTo>
                    <a:pt x="215" y="1"/>
                    <a:pt x="215" y="1"/>
                    <a:pt x="215" y="1"/>
                  </a:cubicBezTo>
                  <a:cubicBezTo>
                    <a:pt x="216" y="1"/>
                    <a:pt x="216" y="1"/>
                    <a:pt x="216" y="1"/>
                  </a:cubicBezTo>
                  <a:cubicBezTo>
                    <a:pt x="216" y="1"/>
                    <a:pt x="216" y="1"/>
                    <a:pt x="216" y="1"/>
                  </a:cubicBezTo>
                  <a:cubicBezTo>
                    <a:pt x="216" y="1"/>
                    <a:pt x="216" y="1"/>
                    <a:pt x="216" y="1"/>
                  </a:cubicBezTo>
                  <a:cubicBezTo>
                    <a:pt x="215" y="1"/>
                    <a:pt x="215" y="1"/>
                    <a:pt x="215" y="2"/>
                  </a:cubicBezTo>
                  <a:cubicBezTo>
                    <a:pt x="215" y="2"/>
                    <a:pt x="215" y="2"/>
                    <a:pt x="215" y="2"/>
                  </a:cubicBezTo>
                  <a:cubicBezTo>
                    <a:pt x="214" y="2"/>
                    <a:pt x="214" y="2"/>
                    <a:pt x="214" y="2"/>
                  </a:cubicBezTo>
                  <a:cubicBezTo>
                    <a:pt x="214" y="2"/>
                    <a:pt x="214" y="2"/>
                    <a:pt x="213" y="2"/>
                  </a:cubicBezTo>
                  <a:cubicBezTo>
                    <a:pt x="213" y="2"/>
                    <a:pt x="213" y="2"/>
                    <a:pt x="213" y="2"/>
                  </a:cubicBezTo>
                  <a:cubicBezTo>
                    <a:pt x="213" y="2"/>
                    <a:pt x="213" y="2"/>
                    <a:pt x="213" y="2"/>
                  </a:cubicBezTo>
                  <a:cubicBezTo>
                    <a:pt x="213" y="2"/>
                    <a:pt x="213" y="2"/>
                    <a:pt x="213" y="2"/>
                  </a:cubicBezTo>
                  <a:cubicBezTo>
                    <a:pt x="213" y="2"/>
                    <a:pt x="213" y="2"/>
                    <a:pt x="213" y="2"/>
                  </a:cubicBezTo>
                  <a:cubicBezTo>
                    <a:pt x="212" y="2"/>
                    <a:pt x="212" y="2"/>
                    <a:pt x="212" y="2"/>
                  </a:cubicBezTo>
                  <a:cubicBezTo>
                    <a:pt x="212" y="2"/>
                    <a:pt x="212" y="2"/>
                    <a:pt x="212" y="3"/>
                  </a:cubicBezTo>
                  <a:cubicBezTo>
                    <a:pt x="212" y="3"/>
                    <a:pt x="212" y="3"/>
                    <a:pt x="212" y="3"/>
                  </a:cubicBezTo>
                  <a:cubicBezTo>
                    <a:pt x="211" y="3"/>
                    <a:pt x="211" y="3"/>
                    <a:pt x="211" y="3"/>
                  </a:cubicBezTo>
                  <a:cubicBezTo>
                    <a:pt x="211" y="3"/>
                    <a:pt x="211" y="3"/>
                    <a:pt x="211" y="3"/>
                  </a:cubicBezTo>
                  <a:cubicBezTo>
                    <a:pt x="210" y="3"/>
                    <a:pt x="210" y="3"/>
                    <a:pt x="210" y="3"/>
                  </a:cubicBezTo>
                  <a:cubicBezTo>
                    <a:pt x="210" y="3"/>
                    <a:pt x="210" y="3"/>
                    <a:pt x="209" y="3"/>
                  </a:cubicBezTo>
                  <a:cubicBezTo>
                    <a:pt x="209" y="3"/>
                    <a:pt x="209" y="3"/>
                    <a:pt x="209" y="3"/>
                  </a:cubicBezTo>
                  <a:cubicBezTo>
                    <a:pt x="209" y="3"/>
                    <a:pt x="209" y="3"/>
                    <a:pt x="209" y="3"/>
                  </a:cubicBezTo>
                  <a:cubicBezTo>
                    <a:pt x="209" y="3"/>
                    <a:pt x="209" y="3"/>
                    <a:pt x="208" y="3"/>
                  </a:cubicBezTo>
                  <a:cubicBezTo>
                    <a:pt x="208" y="3"/>
                    <a:pt x="208" y="3"/>
                    <a:pt x="208" y="4"/>
                  </a:cubicBezTo>
                  <a:cubicBezTo>
                    <a:pt x="208" y="4"/>
                    <a:pt x="208" y="4"/>
                    <a:pt x="207" y="4"/>
                  </a:cubicBezTo>
                  <a:cubicBezTo>
                    <a:pt x="207" y="4"/>
                    <a:pt x="207" y="4"/>
                    <a:pt x="206" y="4"/>
                  </a:cubicBezTo>
                  <a:cubicBezTo>
                    <a:pt x="206" y="4"/>
                    <a:pt x="206" y="4"/>
                    <a:pt x="207" y="4"/>
                  </a:cubicBezTo>
                  <a:cubicBezTo>
                    <a:pt x="206" y="3"/>
                    <a:pt x="206" y="3"/>
                    <a:pt x="206" y="3"/>
                  </a:cubicBezTo>
                  <a:cubicBezTo>
                    <a:pt x="207" y="3"/>
                    <a:pt x="207" y="3"/>
                    <a:pt x="207" y="3"/>
                  </a:cubicBezTo>
                  <a:cubicBezTo>
                    <a:pt x="208" y="3"/>
                    <a:pt x="208" y="3"/>
                    <a:pt x="208" y="3"/>
                  </a:cubicBezTo>
                  <a:cubicBezTo>
                    <a:pt x="208" y="3"/>
                    <a:pt x="208" y="3"/>
                    <a:pt x="208" y="2"/>
                  </a:cubicBezTo>
                  <a:cubicBezTo>
                    <a:pt x="209" y="2"/>
                    <a:pt x="209" y="2"/>
                    <a:pt x="209" y="2"/>
                  </a:cubicBezTo>
                  <a:cubicBezTo>
                    <a:pt x="208" y="2"/>
                    <a:pt x="208" y="2"/>
                    <a:pt x="208" y="2"/>
                  </a:cubicBezTo>
                  <a:cubicBezTo>
                    <a:pt x="208" y="2"/>
                    <a:pt x="208" y="2"/>
                    <a:pt x="208" y="2"/>
                  </a:cubicBezTo>
                  <a:cubicBezTo>
                    <a:pt x="208" y="2"/>
                    <a:pt x="208" y="2"/>
                    <a:pt x="208" y="2"/>
                  </a:cubicBezTo>
                  <a:cubicBezTo>
                    <a:pt x="207" y="2"/>
                    <a:pt x="207" y="2"/>
                    <a:pt x="207" y="2"/>
                  </a:cubicBezTo>
                  <a:cubicBezTo>
                    <a:pt x="207" y="2"/>
                    <a:pt x="207" y="2"/>
                    <a:pt x="207" y="3"/>
                  </a:cubicBezTo>
                  <a:cubicBezTo>
                    <a:pt x="206" y="3"/>
                    <a:pt x="206" y="3"/>
                    <a:pt x="206" y="3"/>
                  </a:cubicBezTo>
                  <a:cubicBezTo>
                    <a:pt x="205" y="3"/>
                    <a:pt x="205" y="3"/>
                    <a:pt x="205" y="3"/>
                  </a:cubicBezTo>
                  <a:cubicBezTo>
                    <a:pt x="205" y="3"/>
                    <a:pt x="205" y="3"/>
                    <a:pt x="205" y="3"/>
                  </a:cubicBezTo>
                  <a:cubicBezTo>
                    <a:pt x="205" y="3"/>
                    <a:pt x="205" y="3"/>
                    <a:pt x="205" y="3"/>
                  </a:cubicBezTo>
                  <a:cubicBezTo>
                    <a:pt x="205" y="3"/>
                    <a:pt x="205" y="3"/>
                    <a:pt x="204" y="3"/>
                  </a:cubicBezTo>
                  <a:cubicBezTo>
                    <a:pt x="204" y="3"/>
                    <a:pt x="204" y="3"/>
                    <a:pt x="204" y="3"/>
                  </a:cubicBezTo>
                  <a:cubicBezTo>
                    <a:pt x="204" y="4"/>
                    <a:pt x="204" y="4"/>
                    <a:pt x="204" y="4"/>
                  </a:cubicBezTo>
                  <a:cubicBezTo>
                    <a:pt x="204" y="4"/>
                    <a:pt x="204" y="4"/>
                    <a:pt x="203" y="4"/>
                  </a:cubicBezTo>
                  <a:cubicBezTo>
                    <a:pt x="203" y="4"/>
                    <a:pt x="203" y="4"/>
                    <a:pt x="203" y="4"/>
                  </a:cubicBezTo>
                  <a:cubicBezTo>
                    <a:pt x="203" y="4"/>
                    <a:pt x="203" y="4"/>
                    <a:pt x="203" y="4"/>
                  </a:cubicBezTo>
                  <a:cubicBezTo>
                    <a:pt x="203" y="4"/>
                    <a:pt x="203" y="4"/>
                    <a:pt x="203" y="3"/>
                  </a:cubicBezTo>
                  <a:cubicBezTo>
                    <a:pt x="203" y="3"/>
                    <a:pt x="203" y="3"/>
                    <a:pt x="203" y="3"/>
                  </a:cubicBezTo>
                  <a:cubicBezTo>
                    <a:pt x="203" y="3"/>
                    <a:pt x="203" y="3"/>
                    <a:pt x="203" y="3"/>
                  </a:cubicBezTo>
                  <a:cubicBezTo>
                    <a:pt x="203" y="3"/>
                    <a:pt x="203" y="3"/>
                    <a:pt x="203" y="4"/>
                  </a:cubicBezTo>
                  <a:cubicBezTo>
                    <a:pt x="202" y="4"/>
                    <a:pt x="202" y="4"/>
                    <a:pt x="202" y="4"/>
                  </a:cubicBezTo>
                  <a:cubicBezTo>
                    <a:pt x="202" y="4"/>
                    <a:pt x="202" y="4"/>
                    <a:pt x="202" y="4"/>
                  </a:cubicBezTo>
                  <a:cubicBezTo>
                    <a:pt x="202" y="4"/>
                    <a:pt x="202" y="4"/>
                    <a:pt x="202" y="4"/>
                  </a:cubicBezTo>
                  <a:cubicBezTo>
                    <a:pt x="202" y="4"/>
                    <a:pt x="202" y="4"/>
                    <a:pt x="202" y="4"/>
                  </a:cubicBezTo>
                  <a:cubicBezTo>
                    <a:pt x="202" y="4"/>
                    <a:pt x="202" y="4"/>
                    <a:pt x="201" y="4"/>
                  </a:cubicBezTo>
                  <a:cubicBezTo>
                    <a:pt x="201" y="4"/>
                    <a:pt x="201" y="4"/>
                    <a:pt x="200" y="4"/>
                  </a:cubicBezTo>
                  <a:cubicBezTo>
                    <a:pt x="200" y="4"/>
                    <a:pt x="200" y="4"/>
                    <a:pt x="200" y="4"/>
                  </a:cubicBezTo>
                  <a:cubicBezTo>
                    <a:pt x="200" y="4"/>
                    <a:pt x="200" y="4"/>
                    <a:pt x="200" y="4"/>
                  </a:cubicBezTo>
                  <a:cubicBezTo>
                    <a:pt x="200" y="4"/>
                    <a:pt x="200" y="4"/>
                    <a:pt x="199" y="4"/>
                  </a:cubicBezTo>
                  <a:moveTo>
                    <a:pt x="198" y="5"/>
                  </a:moveTo>
                  <a:cubicBezTo>
                    <a:pt x="198" y="5"/>
                    <a:pt x="198" y="5"/>
                    <a:pt x="198" y="5"/>
                  </a:cubicBezTo>
                  <a:cubicBezTo>
                    <a:pt x="198" y="4"/>
                    <a:pt x="198" y="4"/>
                    <a:pt x="198" y="4"/>
                  </a:cubicBezTo>
                  <a:cubicBezTo>
                    <a:pt x="198" y="4"/>
                    <a:pt x="198" y="4"/>
                    <a:pt x="198" y="4"/>
                  </a:cubicBezTo>
                  <a:cubicBezTo>
                    <a:pt x="198" y="4"/>
                    <a:pt x="198" y="4"/>
                    <a:pt x="198" y="5"/>
                  </a:cubicBezTo>
                  <a:moveTo>
                    <a:pt x="201" y="7"/>
                  </a:moveTo>
                  <a:cubicBezTo>
                    <a:pt x="201" y="7"/>
                    <a:pt x="201" y="7"/>
                    <a:pt x="201" y="7"/>
                  </a:cubicBezTo>
                  <a:cubicBezTo>
                    <a:pt x="201" y="7"/>
                    <a:pt x="201" y="7"/>
                    <a:pt x="202" y="7"/>
                  </a:cubicBezTo>
                  <a:cubicBezTo>
                    <a:pt x="202" y="7"/>
                    <a:pt x="202" y="7"/>
                    <a:pt x="202" y="7"/>
                  </a:cubicBezTo>
                  <a:cubicBezTo>
                    <a:pt x="203" y="7"/>
                    <a:pt x="203" y="7"/>
                    <a:pt x="203" y="7"/>
                  </a:cubicBezTo>
                  <a:cubicBezTo>
                    <a:pt x="203" y="7"/>
                    <a:pt x="203" y="7"/>
                    <a:pt x="203" y="7"/>
                  </a:cubicBezTo>
                  <a:cubicBezTo>
                    <a:pt x="203" y="7"/>
                    <a:pt x="203" y="7"/>
                    <a:pt x="203" y="7"/>
                  </a:cubicBezTo>
                  <a:cubicBezTo>
                    <a:pt x="203" y="7"/>
                    <a:pt x="203" y="7"/>
                    <a:pt x="203" y="7"/>
                  </a:cubicBezTo>
                  <a:cubicBezTo>
                    <a:pt x="203" y="8"/>
                    <a:pt x="203" y="8"/>
                    <a:pt x="203" y="8"/>
                  </a:cubicBezTo>
                  <a:cubicBezTo>
                    <a:pt x="204" y="8"/>
                    <a:pt x="204" y="8"/>
                    <a:pt x="204" y="8"/>
                  </a:cubicBezTo>
                  <a:cubicBezTo>
                    <a:pt x="204" y="8"/>
                    <a:pt x="204" y="8"/>
                    <a:pt x="204" y="8"/>
                  </a:cubicBezTo>
                  <a:cubicBezTo>
                    <a:pt x="204" y="8"/>
                    <a:pt x="204" y="8"/>
                    <a:pt x="204" y="7"/>
                  </a:cubicBezTo>
                  <a:cubicBezTo>
                    <a:pt x="205" y="7"/>
                    <a:pt x="205" y="7"/>
                    <a:pt x="205" y="7"/>
                  </a:cubicBezTo>
                  <a:cubicBezTo>
                    <a:pt x="205" y="8"/>
                    <a:pt x="205" y="8"/>
                    <a:pt x="205" y="8"/>
                  </a:cubicBezTo>
                  <a:cubicBezTo>
                    <a:pt x="205" y="8"/>
                    <a:pt x="205" y="8"/>
                    <a:pt x="205" y="8"/>
                  </a:cubicBezTo>
                  <a:cubicBezTo>
                    <a:pt x="205" y="8"/>
                    <a:pt x="205" y="8"/>
                    <a:pt x="205" y="8"/>
                  </a:cubicBezTo>
                  <a:cubicBezTo>
                    <a:pt x="206" y="8"/>
                    <a:pt x="206" y="8"/>
                    <a:pt x="207" y="7"/>
                  </a:cubicBezTo>
                  <a:cubicBezTo>
                    <a:pt x="207" y="7"/>
                    <a:pt x="207" y="7"/>
                    <a:pt x="207" y="7"/>
                  </a:cubicBezTo>
                  <a:cubicBezTo>
                    <a:pt x="207" y="7"/>
                    <a:pt x="207" y="7"/>
                    <a:pt x="207" y="7"/>
                  </a:cubicBezTo>
                  <a:cubicBezTo>
                    <a:pt x="207" y="7"/>
                    <a:pt x="207" y="7"/>
                    <a:pt x="207" y="7"/>
                  </a:cubicBezTo>
                  <a:cubicBezTo>
                    <a:pt x="208" y="7"/>
                    <a:pt x="208" y="7"/>
                    <a:pt x="208" y="7"/>
                  </a:cubicBezTo>
                  <a:cubicBezTo>
                    <a:pt x="208" y="7"/>
                    <a:pt x="208" y="7"/>
                    <a:pt x="208" y="7"/>
                  </a:cubicBezTo>
                  <a:cubicBezTo>
                    <a:pt x="209" y="7"/>
                    <a:pt x="209" y="7"/>
                    <a:pt x="209" y="7"/>
                  </a:cubicBezTo>
                  <a:cubicBezTo>
                    <a:pt x="208" y="7"/>
                    <a:pt x="208" y="7"/>
                    <a:pt x="208" y="7"/>
                  </a:cubicBezTo>
                  <a:cubicBezTo>
                    <a:pt x="208" y="8"/>
                    <a:pt x="208" y="8"/>
                    <a:pt x="207" y="8"/>
                  </a:cubicBezTo>
                  <a:cubicBezTo>
                    <a:pt x="208" y="8"/>
                    <a:pt x="208" y="8"/>
                    <a:pt x="208" y="8"/>
                  </a:cubicBezTo>
                  <a:cubicBezTo>
                    <a:pt x="208" y="8"/>
                    <a:pt x="208" y="8"/>
                    <a:pt x="209" y="8"/>
                  </a:cubicBezTo>
                  <a:cubicBezTo>
                    <a:pt x="209" y="8"/>
                    <a:pt x="209" y="8"/>
                    <a:pt x="209" y="8"/>
                  </a:cubicBezTo>
                  <a:cubicBezTo>
                    <a:pt x="209" y="8"/>
                    <a:pt x="209" y="8"/>
                    <a:pt x="209" y="8"/>
                  </a:cubicBezTo>
                  <a:cubicBezTo>
                    <a:pt x="210" y="8"/>
                    <a:pt x="210" y="8"/>
                    <a:pt x="210" y="7"/>
                  </a:cubicBezTo>
                  <a:cubicBezTo>
                    <a:pt x="210" y="8"/>
                    <a:pt x="210" y="8"/>
                    <a:pt x="211" y="8"/>
                  </a:cubicBezTo>
                  <a:cubicBezTo>
                    <a:pt x="211" y="8"/>
                    <a:pt x="211" y="8"/>
                    <a:pt x="211" y="8"/>
                  </a:cubicBezTo>
                  <a:cubicBezTo>
                    <a:pt x="212" y="8"/>
                    <a:pt x="212" y="8"/>
                    <a:pt x="212" y="8"/>
                  </a:cubicBezTo>
                  <a:cubicBezTo>
                    <a:pt x="212" y="8"/>
                    <a:pt x="212" y="8"/>
                    <a:pt x="212" y="8"/>
                  </a:cubicBezTo>
                  <a:cubicBezTo>
                    <a:pt x="212" y="8"/>
                    <a:pt x="212" y="8"/>
                    <a:pt x="213" y="8"/>
                  </a:cubicBezTo>
                  <a:cubicBezTo>
                    <a:pt x="213" y="8"/>
                    <a:pt x="213" y="8"/>
                    <a:pt x="213" y="7"/>
                  </a:cubicBezTo>
                  <a:cubicBezTo>
                    <a:pt x="213" y="8"/>
                    <a:pt x="213" y="8"/>
                    <a:pt x="213" y="8"/>
                  </a:cubicBezTo>
                  <a:cubicBezTo>
                    <a:pt x="213" y="8"/>
                    <a:pt x="213" y="8"/>
                    <a:pt x="213" y="8"/>
                  </a:cubicBezTo>
                  <a:cubicBezTo>
                    <a:pt x="213" y="8"/>
                    <a:pt x="213" y="8"/>
                    <a:pt x="212" y="8"/>
                  </a:cubicBezTo>
                  <a:cubicBezTo>
                    <a:pt x="211" y="8"/>
                    <a:pt x="211" y="8"/>
                    <a:pt x="211" y="8"/>
                  </a:cubicBezTo>
                  <a:cubicBezTo>
                    <a:pt x="211" y="8"/>
                    <a:pt x="211" y="8"/>
                    <a:pt x="211" y="8"/>
                  </a:cubicBezTo>
                  <a:cubicBezTo>
                    <a:pt x="210" y="8"/>
                    <a:pt x="210" y="8"/>
                    <a:pt x="209" y="8"/>
                  </a:cubicBezTo>
                  <a:cubicBezTo>
                    <a:pt x="208" y="8"/>
                    <a:pt x="208" y="8"/>
                    <a:pt x="207" y="8"/>
                  </a:cubicBezTo>
                  <a:cubicBezTo>
                    <a:pt x="207" y="8"/>
                    <a:pt x="207" y="8"/>
                    <a:pt x="207" y="8"/>
                  </a:cubicBezTo>
                  <a:cubicBezTo>
                    <a:pt x="207" y="8"/>
                    <a:pt x="207" y="8"/>
                    <a:pt x="206" y="8"/>
                  </a:cubicBezTo>
                  <a:cubicBezTo>
                    <a:pt x="205" y="8"/>
                    <a:pt x="205" y="8"/>
                    <a:pt x="205" y="8"/>
                  </a:cubicBezTo>
                  <a:cubicBezTo>
                    <a:pt x="205" y="8"/>
                    <a:pt x="205" y="8"/>
                    <a:pt x="205" y="8"/>
                  </a:cubicBezTo>
                  <a:cubicBezTo>
                    <a:pt x="204" y="9"/>
                    <a:pt x="204" y="9"/>
                    <a:pt x="204" y="9"/>
                  </a:cubicBezTo>
                  <a:cubicBezTo>
                    <a:pt x="205" y="9"/>
                    <a:pt x="205" y="9"/>
                    <a:pt x="205" y="9"/>
                  </a:cubicBezTo>
                  <a:cubicBezTo>
                    <a:pt x="204" y="9"/>
                    <a:pt x="204" y="9"/>
                    <a:pt x="204" y="9"/>
                  </a:cubicBezTo>
                  <a:cubicBezTo>
                    <a:pt x="205" y="9"/>
                    <a:pt x="205" y="9"/>
                    <a:pt x="205" y="9"/>
                  </a:cubicBezTo>
                  <a:cubicBezTo>
                    <a:pt x="205" y="9"/>
                    <a:pt x="205" y="9"/>
                    <a:pt x="205" y="10"/>
                  </a:cubicBezTo>
                  <a:cubicBezTo>
                    <a:pt x="206" y="10"/>
                    <a:pt x="206" y="10"/>
                    <a:pt x="207" y="10"/>
                  </a:cubicBezTo>
                  <a:cubicBezTo>
                    <a:pt x="208" y="10"/>
                    <a:pt x="208" y="10"/>
                    <a:pt x="208" y="10"/>
                  </a:cubicBezTo>
                  <a:cubicBezTo>
                    <a:pt x="209" y="10"/>
                    <a:pt x="209" y="10"/>
                    <a:pt x="209" y="10"/>
                  </a:cubicBezTo>
                  <a:cubicBezTo>
                    <a:pt x="209" y="10"/>
                    <a:pt x="209" y="10"/>
                    <a:pt x="210" y="10"/>
                  </a:cubicBezTo>
                  <a:cubicBezTo>
                    <a:pt x="210" y="10"/>
                    <a:pt x="210" y="10"/>
                    <a:pt x="211" y="10"/>
                  </a:cubicBezTo>
                  <a:cubicBezTo>
                    <a:pt x="211" y="9"/>
                    <a:pt x="211" y="9"/>
                    <a:pt x="211" y="9"/>
                  </a:cubicBezTo>
                  <a:cubicBezTo>
                    <a:pt x="212" y="9"/>
                    <a:pt x="212" y="9"/>
                    <a:pt x="212" y="9"/>
                  </a:cubicBezTo>
                  <a:cubicBezTo>
                    <a:pt x="212" y="9"/>
                    <a:pt x="212" y="9"/>
                    <a:pt x="212" y="9"/>
                  </a:cubicBezTo>
                  <a:cubicBezTo>
                    <a:pt x="212" y="9"/>
                    <a:pt x="212" y="9"/>
                    <a:pt x="212" y="9"/>
                  </a:cubicBezTo>
                  <a:cubicBezTo>
                    <a:pt x="213" y="9"/>
                    <a:pt x="213" y="9"/>
                    <a:pt x="213" y="9"/>
                  </a:cubicBezTo>
                  <a:cubicBezTo>
                    <a:pt x="213" y="9"/>
                    <a:pt x="213" y="9"/>
                    <a:pt x="213" y="9"/>
                  </a:cubicBezTo>
                  <a:cubicBezTo>
                    <a:pt x="214" y="9"/>
                    <a:pt x="214" y="9"/>
                    <a:pt x="215" y="9"/>
                  </a:cubicBezTo>
                  <a:cubicBezTo>
                    <a:pt x="215" y="9"/>
                    <a:pt x="215" y="9"/>
                    <a:pt x="216" y="9"/>
                  </a:cubicBezTo>
                  <a:cubicBezTo>
                    <a:pt x="217" y="9"/>
                    <a:pt x="217" y="9"/>
                    <a:pt x="217" y="9"/>
                  </a:cubicBezTo>
                  <a:cubicBezTo>
                    <a:pt x="217" y="9"/>
                    <a:pt x="217" y="9"/>
                    <a:pt x="217" y="9"/>
                  </a:cubicBezTo>
                  <a:cubicBezTo>
                    <a:pt x="217" y="9"/>
                    <a:pt x="217" y="9"/>
                    <a:pt x="218" y="9"/>
                  </a:cubicBezTo>
                  <a:cubicBezTo>
                    <a:pt x="217" y="9"/>
                    <a:pt x="217" y="9"/>
                    <a:pt x="217" y="9"/>
                  </a:cubicBezTo>
                  <a:cubicBezTo>
                    <a:pt x="217" y="9"/>
                    <a:pt x="217" y="9"/>
                    <a:pt x="217" y="9"/>
                  </a:cubicBezTo>
                  <a:cubicBezTo>
                    <a:pt x="218" y="9"/>
                    <a:pt x="218" y="9"/>
                    <a:pt x="218" y="9"/>
                  </a:cubicBezTo>
                  <a:cubicBezTo>
                    <a:pt x="218" y="9"/>
                    <a:pt x="218" y="9"/>
                    <a:pt x="218" y="9"/>
                  </a:cubicBezTo>
                  <a:cubicBezTo>
                    <a:pt x="219" y="9"/>
                    <a:pt x="219" y="9"/>
                    <a:pt x="219" y="9"/>
                  </a:cubicBezTo>
                  <a:cubicBezTo>
                    <a:pt x="219" y="9"/>
                    <a:pt x="219" y="9"/>
                    <a:pt x="219" y="9"/>
                  </a:cubicBezTo>
                  <a:cubicBezTo>
                    <a:pt x="220" y="9"/>
                    <a:pt x="220" y="9"/>
                    <a:pt x="220" y="9"/>
                  </a:cubicBezTo>
                  <a:cubicBezTo>
                    <a:pt x="221" y="9"/>
                    <a:pt x="221" y="9"/>
                    <a:pt x="221" y="9"/>
                  </a:cubicBezTo>
                  <a:cubicBezTo>
                    <a:pt x="222" y="9"/>
                    <a:pt x="222" y="9"/>
                    <a:pt x="223" y="9"/>
                  </a:cubicBezTo>
                  <a:cubicBezTo>
                    <a:pt x="223" y="9"/>
                    <a:pt x="223" y="9"/>
                    <a:pt x="223" y="9"/>
                  </a:cubicBezTo>
                  <a:cubicBezTo>
                    <a:pt x="223" y="9"/>
                    <a:pt x="223" y="9"/>
                    <a:pt x="223" y="9"/>
                  </a:cubicBezTo>
                  <a:cubicBezTo>
                    <a:pt x="223" y="9"/>
                    <a:pt x="223" y="9"/>
                    <a:pt x="224" y="9"/>
                  </a:cubicBezTo>
                  <a:cubicBezTo>
                    <a:pt x="224" y="9"/>
                    <a:pt x="224" y="9"/>
                    <a:pt x="224" y="9"/>
                  </a:cubicBezTo>
                  <a:cubicBezTo>
                    <a:pt x="224" y="9"/>
                    <a:pt x="224" y="9"/>
                    <a:pt x="225" y="9"/>
                  </a:cubicBezTo>
                  <a:cubicBezTo>
                    <a:pt x="225" y="8"/>
                    <a:pt x="225" y="8"/>
                    <a:pt x="225" y="8"/>
                  </a:cubicBezTo>
                  <a:cubicBezTo>
                    <a:pt x="225" y="8"/>
                    <a:pt x="225" y="8"/>
                    <a:pt x="225" y="8"/>
                  </a:cubicBezTo>
                  <a:cubicBezTo>
                    <a:pt x="226" y="8"/>
                    <a:pt x="226" y="8"/>
                    <a:pt x="226" y="8"/>
                  </a:cubicBezTo>
                  <a:cubicBezTo>
                    <a:pt x="227" y="8"/>
                    <a:pt x="227" y="8"/>
                    <a:pt x="227" y="7"/>
                  </a:cubicBezTo>
                  <a:cubicBezTo>
                    <a:pt x="227" y="7"/>
                    <a:pt x="227" y="7"/>
                    <a:pt x="228" y="7"/>
                  </a:cubicBezTo>
                  <a:cubicBezTo>
                    <a:pt x="227" y="7"/>
                    <a:pt x="227" y="7"/>
                    <a:pt x="227" y="6"/>
                  </a:cubicBezTo>
                  <a:cubicBezTo>
                    <a:pt x="227" y="6"/>
                    <a:pt x="227" y="6"/>
                    <a:pt x="226" y="6"/>
                  </a:cubicBezTo>
                  <a:cubicBezTo>
                    <a:pt x="226" y="6"/>
                    <a:pt x="226" y="6"/>
                    <a:pt x="225" y="6"/>
                  </a:cubicBezTo>
                  <a:cubicBezTo>
                    <a:pt x="225" y="6"/>
                    <a:pt x="225" y="6"/>
                    <a:pt x="225" y="7"/>
                  </a:cubicBezTo>
                  <a:cubicBezTo>
                    <a:pt x="225" y="7"/>
                    <a:pt x="225" y="7"/>
                    <a:pt x="225" y="7"/>
                  </a:cubicBezTo>
                  <a:cubicBezTo>
                    <a:pt x="225" y="7"/>
                    <a:pt x="225" y="7"/>
                    <a:pt x="225" y="7"/>
                  </a:cubicBezTo>
                  <a:cubicBezTo>
                    <a:pt x="225" y="7"/>
                    <a:pt x="225" y="7"/>
                    <a:pt x="225" y="7"/>
                  </a:cubicBezTo>
                  <a:cubicBezTo>
                    <a:pt x="224" y="7"/>
                    <a:pt x="224" y="7"/>
                    <a:pt x="224" y="7"/>
                  </a:cubicBezTo>
                  <a:cubicBezTo>
                    <a:pt x="224" y="7"/>
                    <a:pt x="224" y="7"/>
                    <a:pt x="224" y="7"/>
                  </a:cubicBezTo>
                  <a:cubicBezTo>
                    <a:pt x="224" y="7"/>
                    <a:pt x="224" y="7"/>
                    <a:pt x="224" y="6"/>
                  </a:cubicBezTo>
                  <a:cubicBezTo>
                    <a:pt x="224" y="6"/>
                    <a:pt x="224" y="6"/>
                    <a:pt x="224" y="6"/>
                  </a:cubicBezTo>
                  <a:cubicBezTo>
                    <a:pt x="223" y="6"/>
                    <a:pt x="223" y="6"/>
                    <a:pt x="222" y="7"/>
                  </a:cubicBezTo>
                  <a:cubicBezTo>
                    <a:pt x="222" y="7"/>
                    <a:pt x="222" y="7"/>
                    <a:pt x="222" y="7"/>
                  </a:cubicBezTo>
                  <a:cubicBezTo>
                    <a:pt x="222" y="7"/>
                    <a:pt x="222" y="7"/>
                    <a:pt x="222" y="7"/>
                  </a:cubicBezTo>
                  <a:cubicBezTo>
                    <a:pt x="222" y="6"/>
                    <a:pt x="222" y="6"/>
                    <a:pt x="223" y="6"/>
                  </a:cubicBezTo>
                  <a:cubicBezTo>
                    <a:pt x="224" y="6"/>
                    <a:pt x="224" y="6"/>
                    <a:pt x="224" y="6"/>
                  </a:cubicBezTo>
                  <a:cubicBezTo>
                    <a:pt x="223" y="6"/>
                    <a:pt x="223" y="6"/>
                    <a:pt x="223" y="6"/>
                  </a:cubicBezTo>
                  <a:cubicBezTo>
                    <a:pt x="222" y="6"/>
                    <a:pt x="222" y="6"/>
                    <a:pt x="222" y="6"/>
                  </a:cubicBezTo>
                  <a:cubicBezTo>
                    <a:pt x="222" y="6"/>
                    <a:pt x="222" y="6"/>
                    <a:pt x="222" y="6"/>
                  </a:cubicBezTo>
                  <a:cubicBezTo>
                    <a:pt x="222" y="6"/>
                    <a:pt x="222" y="6"/>
                    <a:pt x="223" y="5"/>
                  </a:cubicBezTo>
                  <a:cubicBezTo>
                    <a:pt x="223" y="5"/>
                    <a:pt x="223" y="5"/>
                    <a:pt x="224" y="5"/>
                  </a:cubicBezTo>
                  <a:cubicBezTo>
                    <a:pt x="224" y="5"/>
                    <a:pt x="224" y="5"/>
                    <a:pt x="224" y="5"/>
                  </a:cubicBezTo>
                  <a:cubicBezTo>
                    <a:pt x="224" y="5"/>
                    <a:pt x="224" y="5"/>
                    <a:pt x="224" y="5"/>
                  </a:cubicBezTo>
                  <a:cubicBezTo>
                    <a:pt x="224" y="5"/>
                    <a:pt x="224" y="5"/>
                    <a:pt x="223" y="5"/>
                  </a:cubicBezTo>
                  <a:cubicBezTo>
                    <a:pt x="224" y="5"/>
                    <a:pt x="224" y="5"/>
                    <a:pt x="224" y="5"/>
                  </a:cubicBezTo>
                  <a:cubicBezTo>
                    <a:pt x="224" y="4"/>
                    <a:pt x="224" y="4"/>
                    <a:pt x="224" y="4"/>
                  </a:cubicBezTo>
                  <a:cubicBezTo>
                    <a:pt x="224" y="4"/>
                    <a:pt x="224" y="4"/>
                    <a:pt x="224" y="4"/>
                  </a:cubicBezTo>
                  <a:cubicBezTo>
                    <a:pt x="224" y="4"/>
                    <a:pt x="224" y="4"/>
                    <a:pt x="224" y="4"/>
                  </a:cubicBezTo>
                  <a:cubicBezTo>
                    <a:pt x="225" y="4"/>
                    <a:pt x="225" y="4"/>
                    <a:pt x="225" y="4"/>
                  </a:cubicBezTo>
                  <a:cubicBezTo>
                    <a:pt x="224" y="4"/>
                    <a:pt x="224" y="4"/>
                    <a:pt x="224" y="4"/>
                  </a:cubicBezTo>
                  <a:cubicBezTo>
                    <a:pt x="224" y="4"/>
                    <a:pt x="224" y="4"/>
                    <a:pt x="225" y="4"/>
                  </a:cubicBezTo>
                  <a:cubicBezTo>
                    <a:pt x="224" y="4"/>
                    <a:pt x="224" y="4"/>
                    <a:pt x="224" y="4"/>
                  </a:cubicBezTo>
                  <a:cubicBezTo>
                    <a:pt x="224" y="4"/>
                    <a:pt x="224" y="4"/>
                    <a:pt x="224" y="4"/>
                  </a:cubicBezTo>
                  <a:cubicBezTo>
                    <a:pt x="224" y="4"/>
                    <a:pt x="224" y="4"/>
                    <a:pt x="223" y="4"/>
                  </a:cubicBezTo>
                  <a:cubicBezTo>
                    <a:pt x="222" y="4"/>
                    <a:pt x="222" y="4"/>
                    <a:pt x="222" y="4"/>
                  </a:cubicBezTo>
                  <a:cubicBezTo>
                    <a:pt x="222" y="4"/>
                    <a:pt x="222" y="4"/>
                    <a:pt x="221" y="4"/>
                  </a:cubicBezTo>
                  <a:cubicBezTo>
                    <a:pt x="221" y="4"/>
                    <a:pt x="221" y="4"/>
                    <a:pt x="221" y="4"/>
                  </a:cubicBezTo>
                  <a:cubicBezTo>
                    <a:pt x="221" y="4"/>
                    <a:pt x="221" y="4"/>
                    <a:pt x="221" y="4"/>
                  </a:cubicBezTo>
                  <a:cubicBezTo>
                    <a:pt x="221" y="4"/>
                    <a:pt x="221" y="4"/>
                    <a:pt x="221" y="4"/>
                  </a:cubicBezTo>
                  <a:cubicBezTo>
                    <a:pt x="221" y="4"/>
                    <a:pt x="221" y="4"/>
                    <a:pt x="221" y="4"/>
                  </a:cubicBezTo>
                  <a:cubicBezTo>
                    <a:pt x="221" y="4"/>
                    <a:pt x="221" y="4"/>
                    <a:pt x="220" y="4"/>
                  </a:cubicBezTo>
                  <a:cubicBezTo>
                    <a:pt x="220" y="4"/>
                    <a:pt x="220" y="4"/>
                    <a:pt x="220" y="5"/>
                  </a:cubicBezTo>
                  <a:cubicBezTo>
                    <a:pt x="220" y="5"/>
                    <a:pt x="220" y="5"/>
                    <a:pt x="220" y="5"/>
                  </a:cubicBezTo>
                  <a:cubicBezTo>
                    <a:pt x="220" y="5"/>
                    <a:pt x="220" y="5"/>
                    <a:pt x="220" y="5"/>
                  </a:cubicBezTo>
                  <a:cubicBezTo>
                    <a:pt x="220" y="5"/>
                    <a:pt x="220" y="5"/>
                    <a:pt x="221" y="5"/>
                  </a:cubicBezTo>
                  <a:cubicBezTo>
                    <a:pt x="220" y="5"/>
                    <a:pt x="220" y="5"/>
                    <a:pt x="220" y="6"/>
                  </a:cubicBezTo>
                  <a:cubicBezTo>
                    <a:pt x="220" y="6"/>
                    <a:pt x="220" y="6"/>
                    <a:pt x="220" y="6"/>
                  </a:cubicBezTo>
                  <a:cubicBezTo>
                    <a:pt x="219" y="6"/>
                    <a:pt x="219" y="6"/>
                    <a:pt x="219" y="6"/>
                  </a:cubicBezTo>
                  <a:cubicBezTo>
                    <a:pt x="219" y="6"/>
                    <a:pt x="219" y="6"/>
                    <a:pt x="218" y="6"/>
                  </a:cubicBezTo>
                  <a:cubicBezTo>
                    <a:pt x="219" y="6"/>
                    <a:pt x="219" y="6"/>
                    <a:pt x="219" y="7"/>
                  </a:cubicBezTo>
                  <a:cubicBezTo>
                    <a:pt x="220" y="7"/>
                    <a:pt x="220" y="7"/>
                    <a:pt x="220" y="7"/>
                  </a:cubicBezTo>
                  <a:cubicBezTo>
                    <a:pt x="219" y="7"/>
                    <a:pt x="219" y="7"/>
                    <a:pt x="219" y="7"/>
                  </a:cubicBezTo>
                  <a:cubicBezTo>
                    <a:pt x="219" y="7"/>
                    <a:pt x="219" y="7"/>
                    <a:pt x="219" y="7"/>
                  </a:cubicBezTo>
                  <a:cubicBezTo>
                    <a:pt x="219" y="7"/>
                    <a:pt x="219" y="7"/>
                    <a:pt x="219" y="7"/>
                  </a:cubicBezTo>
                  <a:cubicBezTo>
                    <a:pt x="218" y="7"/>
                    <a:pt x="218" y="7"/>
                    <a:pt x="218" y="7"/>
                  </a:cubicBezTo>
                  <a:cubicBezTo>
                    <a:pt x="217" y="7"/>
                    <a:pt x="217" y="7"/>
                    <a:pt x="216" y="7"/>
                  </a:cubicBezTo>
                  <a:cubicBezTo>
                    <a:pt x="216" y="7"/>
                    <a:pt x="216" y="7"/>
                    <a:pt x="216" y="7"/>
                  </a:cubicBezTo>
                  <a:cubicBezTo>
                    <a:pt x="216" y="7"/>
                    <a:pt x="216" y="7"/>
                    <a:pt x="215" y="7"/>
                  </a:cubicBezTo>
                  <a:cubicBezTo>
                    <a:pt x="215" y="7"/>
                    <a:pt x="215" y="7"/>
                    <a:pt x="214" y="7"/>
                  </a:cubicBezTo>
                  <a:cubicBezTo>
                    <a:pt x="214" y="7"/>
                    <a:pt x="214" y="7"/>
                    <a:pt x="215" y="6"/>
                  </a:cubicBezTo>
                  <a:cubicBezTo>
                    <a:pt x="215" y="6"/>
                    <a:pt x="215" y="6"/>
                    <a:pt x="215" y="6"/>
                  </a:cubicBezTo>
                  <a:cubicBezTo>
                    <a:pt x="215" y="6"/>
                    <a:pt x="215" y="6"/>
                    <a:pt x="215" y="6"/>
                  </a:cubicBezTo>
                  <a:cubicBezTo>
                    <a:pt x="215" y="6"/>
                    <a:pt x="215" y="6"/>
                    <a:pt x="215" y="6"/>
                  </a:cubicBezTo>
                  <a:cubicBezTo>
                    <a:pt x="214" y="6"/>
                    <a:pt x="214" y="6"/>
                    <a:pt x="214" y="6"/>
                  </a:cubicBezTo>
                  <a:cubicBezTo>
                    <a:pt x="214" y="6"/>
                    <a:pt x="214" y="6"/>
                    <a:pt x="214" y="6"/>
                  </a:cubicBezTo>
                  <a:cubicBezTo>
                    <a:pt x="215" y="6"/>
                    <a:pt x="215" y="6"/>
                    <a:pt x="215" y="6"/>
                  </a:cubicBezTo>
                  <a:cubicBezTo>
                    <a:pt x="215" y="6"/>
                    <a:pt x="215" y="6"/>
                    <a:pt x="215" y="6"/>
                  </a:cubicBezTo>
                  <a:cubicBezTo>
                    <a:pt x="215" y="6"/>
                    <a:pt x="215" y="6"/>
                    <a:pt x="215" y="5"/>
                  </a:cubicBezTo>
                  <a:cubicBezTo>
                    <a:pt x="215" y="5"/>
                    <a:pt x="215" y="5"/>
                    <a:pt x="215" y="5"/>
                  </a:cubicBezTo>
                  <a:cubicBezTo>
                    <a:pt x="214" y="5"/>
                    <a:pt x="214" y="5"/>
                    <a:pt x="214" y="5"/>
                  </a:cubicBezTo>
                  <a:cubicBezTo>
                    <a:pt x="215" y="5"/>
                    <a:pt x="215" y="5"/>
                    <a:pt x="215" y="5"/>
                  </a:cubicBezTo>
                  <a:cubicBezTo>
                    <a:pt x="215" y="5"/>
                    <a:pt x="215" y="5"/>
                    <a:pt x="215" y="5"/>
                  </a:cubicBezTo>
                  <a:cubicBezTo>
                    <a:pt x="215" y="4"/>
                    <a:pt x="215" y="4"/>
                    <a:pt x="215" y="4"/>
                  </a:cubicBezTo>
                  <a:cubicBezTo>
                    <a:pt x="214" y="4"/>
                    <a:pt x="214" y="4"/>
                    <a:pt x="214" y="4"/>
                  </a:cubicBezTo>
                  <a:cubicBezTo>
                    <a:pt x="214" y="4"/>
                    <a:pt x="214" y="4"/>
                    <a:pt x="214" y="4"/>
                  </a:cubicBezTo>
                  <a:cubicBezTo>
                    <a:pt x="213" y="4"/>
                    <a:pt x="213" y="4"/>
                    <a:pt x="212" y="4"/>
                  </a:cubicBezTo>
                  <a:cubicBezTo>
                    <a:pt x="213" y="4"/>
                    <a:pt x="213" y="4"/>
                    <a:pt x="213" y="4"/>
                  </a:cubicBezTo>
                  <a:cubicBezTo>
                    <a:pt x="213" y="4"/>
                    <a:pt x="213" y="4"/>
                    <a:pt x="213" y="4"/>
                  </a:cubicBezTo>
                  <a:cubicBezTo>
                    <a:pt x="213" y="4"/>
                    <a:pt x="213" y="4"/>
                    <a:pt x="213" y="4"/>
                  </a:cubicBezTo>
                  <a:cubicBezTo>
                    <a:pt x="212" y="4"/>
                    <a:pt x="212" y="4"/>
                    <a:pt x="212" y="4"/>
                  </a:cubicBezTo>
                  <a:cubicBezTo>
                    <a:pt x="211" y="4"/>
                    <a:pt x="211" y="4"/>
                    <a:pt x="211" y="3"/>
                  </a:cubicBezTo>
                  <a:cubicBezTo>
                    <a:pt x="210" y="4"/>
                    <a:pt x="210" y="4"/>
                    <a:pt x="210" y="4"/>
                  </a:cubicBezTo>
                  <a:cubicBezTo>
                    <a:pt x="210" y="4"/>
                    <a:pt x="210" y="4"/>
                    <a:pt x="210" y="4"/>
                  </a:cubicBezTo>
                  <a:cubicBezTo>
                    <a:pt x="210" y="4"/>
                    <a:pt x="210" y="4"/>
                    <a:pt x="210" y="4"/>
                  </a:cubicBezTo>
                  <a:cubicBezTo>
                    <a:pt x="210" y="4"/>
                    <a:pt x="210" y="4"/>
                    <a:pt x="211" y="4"/>
                  </a:cubicBezTo>
                  <a:cubicBezTo>
                    <a:pt x="211" y="4"/>
                    <a:pt x="211" y="4"/>
                    <a:pt x="211" y="4"/>
                  </a:cubicBezTo>
                  <a:cubicBezTo>
                    <a:pt x="210" y="4"/>
                    <a:pt x="210" y="4"/>
                    <a:pt x="210" y="4"/>
                  </a:cubicBezTo>
                  <a:cubicBezTo>
                    <a:pt x="209" y="4"/>
                    <a:pt x="209" y="4"/>
                    <a:pt x="209" y="4"/>
                  </a:cubicBezTo>
                  <a:cubicBezTo>
                    <a:pt x="209" y="4"/>
                    <a:pt x="209" y="4"/>
                    <a:pt x="209" y="4"/>
                  </a:cubicBezTo>
                  <a:cubicBezTo>
                    <a:pt x="208" y="4"/>
                    <a:pt x="208" y="4"/>
                    <a:pt x="208" y="4"/>
                  </a:cubicBezTo>
                  <a:cubicBezTo>
                    <a:pt x="208" y="4"/>
                    <a:pt x="208" y="4"/>
                    <a:pt x="207" y="4"/>
                  </a:cubicBezTo>
                  <a:cubicBezTo>
                    <a:pt x="207" y="4"/>
                    <a:pt x="207" y="4"/>
                    <a:pt x="206" y="5"/>
                  </a:cubicBezTo>
                  <a:cubicBezTo>
                    <a:pt x="206" y="5"/>
                    <a:pt x="206" y="5"/>
                    <a:pt x="206" y="5"/>
                  </a:cubicBezTo>
                  <a:cubicBezTo>
                    <a:pt x="207" y="5"/>
                    <a:pt x="207" y="5"/>
                    <a:pt x="208" y="5"/>
                  </a:cubicBezTo>
                  <a:cubicBezTo>
                    <a:pt x="209" y="5"/>
                    <a:pt x="209" y="5"/>
                    <a:pt x="209" y="5"/>
                  </a:cubicBezTo>
                  <a:cubicBezTo>
                    <a:pt x="209" y="5"/>
                    <a:pt x="209" y="5"/>
                    <a:pt x="209" y="5"/>
                  </a:cubicBezTo>
                  <a:cubicBezTo>
                    <a:pt x="209" y="5"/>
                    <a:pt x="209" y="5"/>
                    <a:pt x="210" y="5"/>
                  </a:cubicBezTo>
                  <a:cubicBezTo>
                    <a:pt x="209" y="5"/>
                    <a:pt x="209" y="5"/>
                    <a:pt x="209" y="5"/>
                  </a:cubicBezTo>
                  <a:cubicBezTo>
                    <a:pt x="209" y="5"/>
                    <a:pt x="209" y="5"/>
                    <a:pt x="208" y="5"/>
                  </a:cubicBezTo>
                  <a:cubicBezTo>
                    <a:pt x="208" y="5"/>
                    <a:pt x="208" y="5"/>
                    <a:pt x="207" y="5"/>
                  </a:cubicBezTo>
                  <a:cubicBezTo>
                    <a:pt x="206" y="5"/>
                    <a:pt x="206" y="5"/>
                    <a:pt x="206" y="5"/>
                  </a:cubicBezTo>
                  <a:cubicBezTo>
                    <a:pt x="206" y="5"/>
                    <a:pt x="206" y="5"/>
                    <a:pt x="205" y="5"/>
                  </a:cubicBezTo>
                  <a:cubicBezTo>
                    <a:pt x="205" y="5"/>
                    <a:pt x="205" y="5"/>
                    <a:pt x="204" y="6"/>
                  </a:cubicBezTo>
                  <a:cubicBezTo>
                    <a:pt x="204" y="6"/>
                    <a:pt x="204" y="6"/>
                    <a:pt x="204" y="6"/>
                  </a:cubicBezTo>
                  <a:cubicBezTo>
                    <a:pt x="205" y="6"/>
                    <a:pt x="205" y="6"/>
                    <a:pt x="206" y="6"/>
                  </a:cubicBezTo>
                  <a:cubicBezTo>
                    <a:pt x="206" y="6"/>
                    <a:pt x="206" y="6"/>
                    <a:pt x="206" y="6"/>
                  </a:cubicBezTo>
                  <a:cubicBezTo>
                    <a:pt x="206" y="6"/>
                    <a:pt x="206" y="6"/>
                    <a:pt x="207" y="6"/>
                  </a:cubicBezTo>
                  <a:cubicBezTo>
                    <a:pt x="207" y="6"/>
                    <a:pt x="207" y="6"/>
                    <a:pt x="208" y="6"/>
                  </a:cubicBezTo>
                  <a:cubicBezTo>
                    <a:pt x="207" y="6"/>
                    <a:pt x="207" y="6"/>
                    <a:pt x="207" y="6"/>
                  </a:cubicBezTo>
                  <a:cubicBezTo>
                    <a:pt x="207" y="6"/>
                    <a:pt x="207" y="6"/>
                    <a:pt x="206" y="6"/>
                  </a:cubicBezTo>
                  <a:cubicBezTo>
                    <a:pt x="206" y="6"/>
                    <a:pt x="206" y="6"/>
                    <a:pt x="206" y="6"/>
                  </a:cubicBezTo>
                  <a:cubicBezTo>
                    <a:pt x="205" y="6"/>
                    <a:pt x="205" y="6"/>
                    <a:pt x="205" y="6"/>
                  </a:cubicBezTo>
                  <a:cubicBezTo>
                    <a:pt x="204" y="6"/>
                    <a:pt x="204" y="6"/>
                    <a:pt x="204" y="6"/>
                  </a:cubicBezTo>
                  <a:cubicBezTo>
                    <a:pt x="202" y="6"/>
                    <a:pt x="202" y="6"/>
                    <a:pt x="202" y="6"/>
                  </a:cubicBezTo>
                  <a:cubicBezTo>
                    <a:pt x="202" y="6"/>
                    <a:pt x="202" y="6"/>
                    <a:pt x="201" y="6"/>
                  </a:cubicBezTo>
                  <a:cubicBezTo>
                    <a:pt x="202" y="7"/>
                    <a:pt x="202" y="7"/>
                    <a:pt x="202" y="7"/>
                  </a:cubicBezTo>
                  <a:cubicBezTo>
                    <a:pt x="201" y="7"/>
                    <a:pt x="201" y="7"/>
                    <a:pt x="201" y="7"/>
                  </a:cubicBezTo>
                  <a:moveTo>
                    <a:pt x="200" y="6"/>
                  </a:moveTo>
                  <a:cubicBezTo>
                    <a:pt x="200" y="5"/>
                    <a:pt x="200" y="5"/>
                    <a:pt x="200" y="5"/>
                  </a:cubicBezTo>
                  <a:cubicBezTo>
                    <a:pt x="200" y="6"/>
                    <a:pt x="200" y="6"/>
                    <a:pt x="200" y="6"/>
                  </a:cubicBezTo>
                  <a:cubicBezTo>
                    <a:pt x="201" y="6"/>
                    <a:pt x="201" y="6"/>
                    <a:pt x="202" y="5"/>
                  </a:cubicBezTo>
                  <a:cubicBezTo>
                    <a:pt x="202" y="5"/>
                    <a:pt x="202" y="5"/>
                    <a:pt x="202" y="5"/>
                  </a:cubicBezTo>
                  <a:cubicBezTo>
                    <a:pt x="203" y="5"/>
                    <a:pt x="203" y="5"/>
                    <a:pt x="204" y="5"/>
                  </a:cubicBezTo>
                  <a:cubicBezTo>
                    <a:pt x="204" y="5"/>
                    <a:pt x="204" y="5"/>
                    <a:pt x="205" y="4"/>
                  </a:cubicBezTo>
                  <a:cubicBezTo>
                    <a:pt x="205" y="4"/>
                    <a:pt x="205" y="4"/>
                    <a:pt x="206" y="4"/>
                  </a:cubicBezTo>
                  <a:cubicBezTo>
                    <a:pt x="206" y="4"/>
                    <a:pt x="206" y="4"/>
                    <a:pt x="205" y="4"/>
                  </a:cubicBezTo>
                  <a:cubicBezTo>
                    <a:pt x="205" y="4"/>
                    <a:pt x="205" y="4"/>
                    <a:pt x="205" y="4"/>
                  </a:cubicBezTo>
                  <a:cubicBezTo>
                    <a:pt x="205" y="4"/>
                    <a:pt x="205" y="4"/>
                    <a:pt x="204" y="4"/>
                  </a:cubicBezTo>
                  <a:cubicBezTo>
                    <a:pt x="204" y="4"/>
                    <a:pt x="204" y="4"/>
                    <a:pt x="204" y="4"/>
                  </a:cubicBezTo>
                  <a:cubicBezTo>
                    <a:pt x="203" y="4"/>
                    <a:pt x="203" y="4"/>
                    <a:pt x="203" y="4"/>
                  </a:cubicBezTo>
                  <a:cubicBezTo>
                    <a:pt x="203" y="4"/>
                    <a:pt x="203" y="4"/>
                    <a:pt x="203" y="5"/>
                  </a:cubicBezTo>
                  <a:cubicBezTo>
                    <a:pt x="202" y="5"/>
                    <a:pt x="202" y="5"/>
                    <a:pt x="202" y="5"/>
                  </a:cubicBezTo>
                  <a:cubicBezTo>
                    <a:pt x="202" y="5"/>
                    <a:pt x="202" y="5"/>
                    <a:pt x="201" y="5"/>
                  </a:cubicBezTo>
                  <a:cubicBezTo>
                    <a:pt x="201" y="5"/>
                    <a:pt x="201" y="5"/>
                    <a:pt x="201" y="5"/>
                  </a:cubicBezTo>
                  <a:cubicBezTo>
                    <a:pt x="200" y="5"/>
                    <a:pt x="200" y="5"/>
                    <a:pt x="199" y="5"/>
                  </a:cubicBezTo>
                  <a:cubicBezTo>
                    <a:pt x="199" y="5"/>
                    <a:pt x="199" y="5"/>
                    <a:pt x="200" y="6"/>
                  </a:cubicBezTo>
                  <a:moveTo>
                    <a:pt x="170" y="20"/>
                  </a:moveTo>
                  <a:cubicBezTo>
                    <a:pt x="170" y="20"/>
                    <a:pt x="170" y="20"/>
                    <a:pt x="170" y="20"/>
                  </a:cubicBezTo>
                  <a:cubicBezTo>
                    <a:pt x="170" y="19"/>
                    <a:pt x="170" y="19"/>
                    <a:pt x="171" y="19"/>
                  </a:cubicBezTo>
                  <a:cubicBezTo>
                    <a:pt x="171" y="19"/>
                    <a:pt x="171" y="19"/>
                    <a:pt x="170" y="19"/>
                  </a:cubicBezTo>
                  <a:cubicBezTo>
                    <a:pt x="171" y="18"/>
                    <a:pt x="171" y="18"/>
                    <a:pt x="171" y="18"/>
                  </a:cubicBezTo>
                  <a:cubicBezTo>
                    <a:pt x="171" y="18"/>
                    <a:pt x="171" y="18"/>
                    <a:pt x="171" y="18"/>
                  </a:cubicBezTo>
                  <a:cubicBezTo>
                    <a:pt x="171" y="18"/>
                    <a:pt x="171" y="18"/>
                    <a:pt x="171" y="18"/>
                  </a:cubicBezTo>
                  <a:cubicBezTo>
                    <a:pt x="171" y="18"/>
                    <a:pt x="171" y="18"/>
                    <a:pt x="171" y="17"/>
                  </a:cubicBezTo>
                  <a:cubicBezTo>
                    <a:pt x="170" y="17"/>
                    <a:pt x="170" y="17"/>
                    <a:pt x="170" y="17"/>
                  </a:cubicBezTo>
                  <a:cubicBezTo>
                    <a:pt x="170" y="17"/>
                    <a:pt x="170" y="17"/>
                    <a:pt x="170" y="17"/>
                  </a:cubicBezTo>
                  <a:cubicBezTo>
                    <a:pt x="171" y="17"/>
                    <a:pt x="171" y="17"/>
                    <a:pt x="171" y="17"/>
                  </a:cubicBezTo>
                  <a:cubicBezTo>
                    <a:pt x="171" y="17"/>
                    <a:pt x="171" y="17"/>
                    <a:pt x="171" y="17"/>
                  </a:cubicBezTo>
                  <a:cubicBezTo>
                    <a:pt x="171" y="17"/>
                    <a:pt x="171" y="17"/>
                    <a:pt x="171" y="17"/>
                  </a:cubicBezTo>
                  <a:cubicBezTo>
                    <a:pt x="170" y="17"/>
                    <a:pt x="170" y="17"/>
                    <a:pt x="170" y="17"/>
                  </a:cubicBezTo>
                  <a:cubicBezTo>
                    <a:pt x="170" y="17"/>
                    <a:pt x="170" y="17"/>
                    <a:pt x="170" y="17"/>
                  </a:cubicBezTo>
                  <a:cubicBezTo>
                    <a:pt x="170" y="17"/>
                    <a:pt x="170" y="17"/>
                    <a:pt x="169" y="17"/>
                  </a:cubicBezTo>
                  <a:cubicBezTo>
                    <a:pt x="169" y="17"/>
                    <a:pt x="169" y="17"/>
                    <a:pt x="169" y="17"/>
                  </a:cubicBezTo>
                  <a:cubicBezTo>
                    <a:pt x="170" y="17"/>
                    <a:pt x="170" y="17"/>
                    <a:pt x="170" y="17"/>
                  </a:cubicBezTo>
                  <a:cubicBezTo>
                    <a:pt x="170" y="17"/>
                    <a:pt x="170" y="17"/>
                    <a:pt x="170" y="17"/>
                  </a:cubicBezTo>
                  <a:cubicBezTo>
                    <a:pt x="170" y="16"/>
                    <a:pt x="170" y="16"/>
                    <a:pt x="171" y="16"/>
                  </a:cubicBezTo>
                  <a:cubicBezTo>
                    <a:pt x="171" y="16"/>
                    <a:pt x="171" y="16"/>
                    <a:pt x="171" y="16"/>
                  </a:cubicBezTo>
                  <a:cubicBezTo>
                    <a:pt x="171" y="16"/>
                    <a:pt x="171" y="16"/>
                    <a:pt x="171" y="16"/>
                  </a:cubicBezTo>
                  <a:cubicBezTo>
                    <a:pt x="172" y="16"/>
                    <a:pt x="172" y="16"/>
                    <a:pt x="172" y="16"/>
                  </a:cubicBezTo>
                  <a:cubicBezTo>
                    <a:pt x="172" y="16"/>
                    <a:pt x="172" y="16"/>
                    <a:pt x="172" y="16"/>
                  </a:cubicBezTo>
                  <a:cubicBezTo>
                    <a:pt x="172" y="16"/>
                    <a:pt x="172" y="16"/>
                    <a:pt x="172" y="16"/>
                  </a:cubicBezTo>
                  <a:cubicBezTo>
                    <a:pt x="173" y="15"/>
                    <a:pt x="173" y="15"/>
                    <a:pt x="173" y="15"/>
                  </a:cubicBezTo>
                  <a:cubicBezTo>
                    <a:pt x="173" y="15"/>
                    <a:pt x="173" y="15"/>
                    <a:pt x="173" y="15"/>
                  </a:cubicBezTo>
                  <a:cubicBezTo>
                    <a:pt x="173" y="15"/>
                    <a:pt x="173" y="15"/>
                    <a:pt x="173" y="15"/>
                  </a:cubicBezTo>
                  <a:cubicBezTo>
                    <a:pt x="174" y="15"/>
                    <a:pt x="174" y="15"/>
                    <a:pt x="174" y="15"/>
                  </a:cubicBezTo>
                  <a:cubicBezTo>
                    <a:pt x="174" y="15"/>
                    <a:pt x="174" y="15"/>
                    <a:pt x="174" y="15"/>
                  </a:cubicBezTo>
                  <a:cubicBezTo>
                    <a:pt x="174" y="15"/>
                    <a:pt x="174" y="15"/>
                    <a:pt x="175" y="15"/>
                  </a:cubicBezTo>
                  <a:cubicBezTo>
                    <a:pt x="175" y="14"/>
                    <a:pt x="175" y="14"/>
                    <a:pt x="175" y="14"/>
                  </a:cubicBezTo>
                  <a:cubicBezTo>
                    <a:pt x="175" y="14"/>
                    <a:pt x="175" y="14"/>
                    <a:pt x="175" y="14"/>
                  </a:cubicBezTo>
                  <a:cubicBezTo>
                    <a:pt x="176" y="14"/>
                    <a:pt x="176" y="14"/>
                    <a:pt x="176" y="14"/>
                  </a:cubicBezTo>
                  <a:cubicBezTo>
                    <a:pt x="176" y="14"/>
                    <a:pt x="176" y="14"/>
                    <a:pt x="177" y="14"/>
                  </a:cubicBezTo>
                  <a:cubicBezTo>
                    <a:pt x="177" y="14"/>
                    <a:pt x="177" y="14"/>
                    <a:pt x="177" y="13"/>
                  </a:cubicBezTo>
                  <a:cubicBezTo>
                    <a:pt x="177" y="13"/>
                    <a:pt x="177" y="13"/>
                    <a:pt x="177" y="13"/>
                  </a:cubicBezTo>
                  <a:cubicBezTo>
                    <a:pt x="177" y="13"/>
                    <a:pt x="177" y="13"/>
                    <a:pt x="177" y="13"/>
                  </a:cubicBezTo>
                  <a:cubicBezTo>
                    <a:pt x="177" y="13"/>
                    <a:pt x="177" y="13"/>
                    <a:pt x="177" y="13"/>
                  </a:cubicBezTo>
                  <a:cubicBezTo>
                    <a:pt x="178" y="13"/>
                    <a:pt x="178" y="13"/>
                    <a:pt x="179" y="12"/>
                  </a:cubicBezTo>
                  <a:cubicBezTo>
                    <a:pt x="179" y="12"/>
                    <a:pt x="179" y="12"/>
                    <a:pt x="179" y="12"/>
                  </a:cubicBezTo>
                  <a:cubicBezTo>
                    <a:pt x="181" y="12"/>
                    <a:pt x="181" y="12"/>
                    <a:pt x="181" y="12"/>
                  </a:cubicBezTo>
                  <a:cubicBezTo>
                    <a:pt x="180" y="12"/>
                    <a:pt x="180" y="12"/>
                    <a:pt x="181" y="12"/>
                  </a:cubicBezTo>
                  <a:cubicBezTo>
                    <a:pt x="181" y="11"/>
                    <a:pt x="181" y="11"/>
                    <a:pt x="181" y="11"/>
                  </a:cubicBezTo>
                  <a:cubicBezTo>
                    <a:pt x="182" y="11"/>
                    <a:pt x="182" y="11"/>
                    <a:pt x="182" y="11"/>
                  </a:cubicBezTo>
                  <a:cubicBezTo>
                    <a:pt x="182" y="11"/>
                    <a:pt x="182" y="11"/>
                    <a:pt x="183" y="11"/>
                  </a:cubicBezTo>
                  <a:cubicBezTo>
                    <a:pt x="182" y="11"/>
                    <a:pt x="182" y="11"/>
                    <a:pt x="182" y="11"/>
                  </a:cubicBezTo>
                  <a:cubicBezTo>
                    <a:pt x="182" y="11"/>
                    <a:pt x="182" y="11"/>
                    <a:pt x="182" y="11"/>
                  </a:cubicBezTo>
                  <a:cubicBezTo>
                    <a:pt x="182" y="10"/>
                    <a:pt x="182" y="10"/>
                    <a:pt x="182" y="10"/>
                  </a:cubicBezTo>
                  <a:cubicBezTo>
                    <a:pt x="183" y="10"/>
                    <a:pt x="183" y="10"/>
                    <a:pt x="183" y="10"/>
                  </a:cubicBezTo>
                  <a:cubicBezTo>
                    <a:pt x="183" y="10"/>
                    <a:pt x="183" y="10"/>
                    <a:pt x="182" y="10"/>
                  </a:cubicBezTo>
                  <a:cubicBezTo>
                    <a:pt x="182" y="10"/>
                    <a:pt x="182" y="10"/>
                    <a:pt x="182" y="9"/>
                  </a:cubicBezTo>
                  <a:cubicBezTo>
                    <a:pt x="183" y="9"/>
                    <a:pt x="183" y="9"/>
                    <a:pt x="183" y="9"/>
                  </a:cubicBezTo>
                  <a:cubicBezTo>
                    <a:pt x="183" y="9"/>
                    <a:pt x="183" y="9"/>
                    <a:pt x="184" y="9"/>
                  </a:cubicBezTo>
                  <a:cubicBezTo>
                    <a:pt x="184" y="9"/>
                    <a:pt x="184" y="9"/>
                    <a:pt x="184" y="9"/>
                  </a:cubicBezTo>
                  <a:cubicBezTo>
                    <a:pt x="185" y="9"/>
                    <a:pt x="185" y="9"/>
                    <a:pt x="186" y="9"/>
                  </a:cubicBezTo>
                  <a:cubicBezTo>
                    <a:pt x="186" y="9"/>
                    <a:pt x="186" y="9"/>
                    <a:pt x="186" y="9"/>
                  </a:cubicBezTo>
                  <a:cubicBezTo>
                    <a:pt x="187" y="9"/>
                    <a:pt x="187" y="9"/>
                    <a:pt x="188" y="9"/>
                  </a:cubicBezTo>
                  <a:cubicBezTo>
                    <a:pt x="188" y="9"/>
                    <a:pt x="188" y="9"/>
                    <a:pt x="189" y="9"/>
                  </a:cubicBezTo>
                  <a:cubicBezTo>
                    <a:pt x="189" y="9"/>
                    <a:pt x="189" y="9"/>
                    <a:pt x="189" y="9"/>
                  </a:cubicBezTo>
                  <a:cubicBezTo>
                    <a:pt x="190" y="9"/>
                    <a:pt x="190" y="9"/>
                    <a:pt x="190" y="9"/>
                  </a:cubicBezTo>
                  <a:cubicBezTo>
                    <a:pt x="190" y="9"/>
                    <a:pt x="190" y="9"/>
                    <a:pt x="190" y="9"/>
                  </a:cubicBezTo>
                  <a:cubicBezTo>
                    <a:pt x="191" y="9"/>
                    <a:pt x="191" y="9"/>
                    <a:pt x="190" y="9"/>
                  </a:cubicBezTo>
                  <a:cubicBezTo>
                    <a:pt x="191" y="9"/>
                    <a:pt x="191" y="9"/>
                    <a:pt x="191" y="9"/>
                  </a:cubicBezTo>
                  <a:cubicBezTo>
                    <a:pt x="191" y="9"/>
                    <a:pt x="191" y="9"/>
                    <a:pt x="191" y="9"/>
                  </a:cubicBezTo>
                  <a:cubicBezTo>
                    <a:pt x="191" y="9"/>
                    <a:pt x="191" y="9"/>
                    <a:pt x="192" y="9"/>
                  </a:cubicBezTo>
                  <a:cubicBezTo>
                    <a:pt x="192" y="10"/>
                    <a:pt x="192" y="10"/>
                    <a:pt x="192" y="10"/>
                  </a:cubicBezTo>
                  <a:cubicBezTo>
                    <a:pt x="192" y="10"/>
                    <a:pt x="192" y="10"/>
                    <a:pt x="192" y="10"/>
                  </a:cubicBezTo>
                  <a:cubicBezTo>
                    <a:pt x="193" y="10"/>
                    <a:pt x="193" y="10"/>
                    <a:pt x="193" y="10"/>
                  </a:cubicBezTo>
                  <a:cubicBezTo>
                    <a:pt x="193" y="10"/>
                    <a:pt x="193" y="10"/>
                    <a:pt x="193" y="10"/>
                  </a:cubicBezTo>
                  <a:cubicBezTo>
                    <a:pt x="193" y="10"/>
                    <a:pt x="193" y="10"/>
                    <a:pt x="193" y="10"/>
                  </a:cubicBezTo>
                  <a:cubicBezTo>
                    <a:pt x="193" y="10"/>
                    <a:pt x="193" y="10"/>
                    <a:pt x="192" y="10"/>
                  </a:cubicBezTo>
                  <a:cubicBezTo>
                    <a:pt x="192" y="10"/>
                    <a:pt x="192" y="10"/>
                    <a:pt x="192" y="10"/>
                  </a:cubicBezTo>
                  <a:cubicBezTo>
                    <a:pt x="192" y="10"/>
                    <a:pt x="192" y="10"/>
                    <a:pt x="193" y="10"/>
                  </a:cubicBezTo>
                  <a:cubicBezTo>
                    <a:pt x="193" y="10"/>
                    <a:pt x="193" y="10"/>
                    <a:pt x="193" y="10"/>
                  </a:cubicBezTo>
                  <a:cubicBezTo>
                    <a:pt x="193" y="10"/>
                    <a:pt x="193" y="10"/>
                    <a:pt x="193" y="10"/>
                  </a:cubicBezTo>
                  <a:cubicBezTo>
                    <a:pt x="194" y="10"/>
                    <a:pt x="194" y="10"/>
                    <a:pt x="194" y="10"/>
                  </a:cubicBezTo>
                  <a:cubicBezTo>
                    <a:pt x="194" y="10"/>
                    <a:pt x="194" y="10"/>
                    <a:pt x="195" y="10"/>
                  </a:cubicBezTo>
                  <a:cubicBezTo>
                    <a:pt x="195" y="10"/>
                    <a:pt x="195" y="10"/>
                    <a:pt x="195" y="10"/>
                  </a:cubicBezTo>
                  <a:cubicBezTo>
                    <a:pt x="195" y="9"/>
                    <a:pt x="195" y="9"/>
                    <a:pt x="196" y="9"/>
                  </a:cubicBezTo>
                  <a:cubicBezTo>
                    <a:pt x="196" y="10"/>
                    <a:pt x="196" y="10"/>
                    <a:pt x="196" y="10"/>
                  </a:cubicBezTo>
                  <a:cubicBezTo>
                    <a:pt x="196" y="10"/>
                    <a:pt x="196" y="10"/>
                    <a:pt x="197" y="10"/>
                  </a:cubicBezTo>
                  <a:cubicBezTo>
                    <a:pt x="197" y="10"/>
                    <a:pt x="197" y="10"/>
                    <a:pt x="197" y="11"/>
                  </a:cubicBezTo>
                  <a:cubicBezTo>
                    <a:pt x="196" y="11"/>
                    <a:pt x="196" y="11"/>
                    <a:pt x="196" y="11"/>
                  </a:cubicBezTo>
                  <a:cubicBezTo>
                    <a:pt x="197" y="11"/>
                    <a:pt x="197" y="11"/>
                    <a:pt x="197" y="11"/>
                  </a:cubicBezTo>
                  <a:cubicBezTo>
                    <a:pt x="197" y="11"/>
                    <a:pt x="197" y="11"/>
                    <a:pt x="197" y="11"/>
                  </a:cubicBezTo>
                  <a:cubicBezTo>
                    <a:pt x="197" y="12"/>
                    <a:pt x="197" y="12"/>
                    <a:pt x="196" y="12"/>
                  </a:cubicBezTo>
                  <a:cubicBezTo>
                    <a:pt x="197" y="12"/>
                    <a:pt x="197" y="12"/>
                    <a:pt x="197" y="12"/>
                  </a:cubicBezTo>
                  <a:cubicBezTo>
                    <a:pt x="197" y="12"/>
                    <a:pt x="197" y="12"/>
                    <a:pt x="197" y="12"/>
                  </a:cubicBezTo>
                  <a:cubicBezTo>
                    <a:pt x="197" y="12"/>
                    <a:pt x="197" y="12"/>
                    <a:pt x="197" y="12"/>
                  </a:cubicBezTo>
                  <a:cubicBezTo>
                    <a:pt x="197" y="12"/>
                    <a:pt x="197" y="12"/>
                    <a:pt x="197" y="13"/>
                  </a:cubicBezTo>
                  <a:cubicBezTo>
                    <a:pt x="196" y="13"/>
                    <a:pt x="196" y="13"/>
                    <a:pt x="195" y="13"/>
                  </a:cubicBezTo>
                  <a:cubicBezTo>
                    <a:pt x="194" y="13"/>
                    <a:pt x="194" y="13"/>
                    <a:pt x="193" y="13"/>
                  </a:cubicBezTo>
                  <a:cubicBezTo>
                    <a:pt x="191" y="14"/>
                    <a:pt x="191" y="14"/>
                    <a:pt x="191" y="14"/>
                  </a:cubicBezTo>
                  <a:cubicBezTo>
                    <a:pt x="191" y="14"/>
                    <a:pt x="191" y="14"/>
                    <a:pt x="190" y="14"/>
                  </a:cubicBezTo>
                  <a:cubicBezTo>
                    <a:pt x="190" y="14"/>
                    <a:pt x="190" y="14"/>
                    <a:pt x="189" y="14"/>
                  </a:cubicBezTo>
                  <a:cubicBezTo>
                    <a:pt x="189" y="14"/>
                    <a:pt x="189" y="14"/>
                    <a:pt x="189" y="14"/>
                  </a:cubicBezTo>
                  <a:cubicBezTo>
                    <a:pt x="188" y="14"/>
                    <a:pt x="188" y="14"/>
                    <a:pt x="188" y="14"/>
                  </a:cubicBezTo>
                  <a:cubicBezTo>
                    <a:pt x="187" y="14"/>
                    <a:pt x="187" y="14"/>
                    <a:pt x="187" y="15"/>
                  </a:cubicBezTo>
                  <a:cubicBezTo>
                    <a:pt x="187" y="15"/>
                    <a:pt x="187" y="15"/>
                    <a:pt x="187" y="15"/>
                  </a:cubicBezTo>
                  <a:cubicBezTo>
                    <a:pt x="187" y="15"/>
                    <a:pt x="187" y="15"/>
                    <a:pt x="186" y="15"/>
                  </a:cubicBezTo>
                  <a:cubicBezTo>
                    <a:pt x="186" y="15"/>
                    <a:pt x="186" y="15"/>
                    <a:pt x="185" y="15"/>
                  </a:cubicBezTo>
                  <a:cubicBezTo>
                    <a:pt x="185" y="15"/>
                    <a:pt x="185" y="15"/>
                    <a:pt x="184" y="15"/>
                  </a:cubicBezTo>
                  <a:cubicBezTo>
                    <a:pt x="184" y="15"/>
                    <a:pt x="184" y="15"/>
                    <a:pt x="184" y="16"/>
                  </a:cubicBezTo>
                  <a:cubicBezTo>
                    <a:pt x="183" y="16"/>
                    <a:pt x="183" y="16"/>
                    <a:pt x="183" y="16"/>
                  </a:cubicBezTo>
                  <a:cubicBezTo>
                    <a:pt x="182" y="16"/>
                    <a:pt x="182" y="16"/>
                    <a:pt x="182" y="16"/>
                  </a:cubicBezTo>
                  <a:cubicBezTo>
                    <a:pt x="182" y="16"/>
                    <a:pt x="182" y="16"/>
                    <a:pt x="182" y="16"/>
                  </a:cubicBezTo>
                  <a:cubicBezTo>
                    <a:pt x="182" y="16"/>
                    <a:pt x="182" y="16"/>
                    <a:pt x="182" y="16"/>
                  </a:cubicBezTo>
                  <a:cubicBezTo>
                    <a:pt x="181" y="16"/>
                    <a:pt x="181" y="16"/>
                    <a:pt x="181" y="16"/>
                  </a:cubicBezTo>
                  <a:cubicBezTo>
                    <a:pt x="181" y="16"/>
                    <a:pt x="181" y="16"/>
                    <a:pt x="181" y="16"/>
                  </a:cubicBezTo>
                  <a:cubicBezTo>
                    <a:pt x="181" y="16"/>
                    <a:pt x="181" y="16"/>
                    <a:pt x="181" y="16"/>
                  </a:cubicBezTo>
                  <a:cubicBezTo>
                    <a:pt x="181" y="16"/>
                    <a:pt x="181" y="16"/>
                    <a:pt x="181" y="17"/>
                  </a:cubicBezTo>
                  <a:cubicBezTo>
                    <a:pt x="180" y="17"/>
                    <a:pt x="180" y="17"/>
                    <a:pt x="180" y="17"/>
                  </a:cubicBezTo>
                  <a:cubicBezTo>
                    <a:pt x="180" y="17"/>
                    <a:pt x="180" y="17"/>
                    <a:pt x="179" y="17"/>
                  </a:cubicBezTo>
                  <a:cubicBezTo>
                    <a:pt x="179" y="17"/>
                    <a:pt x="179" y="17"/>
                    <a:pt x="179" y="17"/>
                  </a:cubicBezTo>
                  <a:cubicBezTo>
                    <a:pt x="179" y="18"/>
                    <a:pt x="179" y="18"/>
                    <a:pt x="179" y="18"/>
                  </a:cubicBezTo>
                  <a:cubicBezTo>
                    <a:pt x="178" y="18"/>
                    <a:pt x="178" y="18"/>
                    <a:pt x="178" y="18"/>
                  </a:cubicBezTo>
                  <a:cubicBezTo>
                    <a:pt x="178" y="18"/>
                    <a:pt x="178" y="18"/>
                    <a:pt x="178" y="18"/>
                  </a:cubicBezTo>
                  <a:cubicBezTo>
                    <a:pt x="177" y="19"/>
                    <a:pt x="177" y="19"/>
                    <a:pt x="177" y="19"/>
                  </a:cubicBezTo>
                  <a:cubicBezTo>
                    <a:pt x="176" y="19"/>
                    <a:pt x="176" y="19"/>
                    <a:pt x="176" y="19"/>
                  </a:cubicBezTo>
                  <a:cubicBezTo>
                    <a:pt x="175" y="19"/>
                    <a:pt x="175" y="19"/>
                    <a:pt x="175" y="19"/>
                  </a:cubicBezTo>
                  <a:cubicBezTo>
                    <a:pt x="175" y="19"/>
                    <a:pt x="175" y="19"/>
                    <a:pt x="175" y="20"/>
                  </a:cubicBezTo>
                  <a:cubicBezTo>
                    <a:pt x="175" y="19"/>
                    <a:pt x="175" y="19"/>
                    <a:pt x="174" y="19"/>
                  </a:cubicBezTo>
                  <a:cubicBezTo>
                    <a:pt x="175" y="19"/>
                    <a:pt x="175" y="19"/>
                    <a:pt x="175" y="19"/>
                  </a:cubicBezTo>
                  <a:cubicBezTo>
                    <a:pt x="175" y="19"/>
                    <a:pt x="175" y="19"/>
                    <a:pt x="175" y="19"/>
                  </a:cubicBezTo>
                  <a:cubicBezTo>
                    <a:pt x="174" y="19"/>
                    <a:pt x="174" y="19"/>
                    <a:pt x="174" y="19"/>
                  </a:cubicBezTo>
                  <a:cubicBezTo>
                    <a:pt x="174" y="19"/>
                    <a:pt x="174" y="19"/>
                    <a:pt x="174" y="19"/>
                  </a:cubicBezTo>
                  <a:cubicBezTo>
                    <a:pt x="174" y="19"/>
                    <a:pt x="174" y="19"/>
                    <a:pt x="174" y="19"/>
                  </a:cubicBezTo>
                  <a:cubicBezTo>
                    <a:pt x="173" y="19"/>
                    <a:pt x="173" y="19"/>
                    <a:pt x="173" y="20"/>
                  </a:cubicBezTo>
                  <a:cubicBezTo>
                    <a:pt x="171" y="20"/>
                    <a:pt x="171" y="20"/>
                    <a:pt x="171" y="20"/>
                  </a:cubicBezTo>
                  <a:cubicBezTo>
                    <a:pt x="171" y="20"/>
                    <a:pt x="171" y="20"/>
                    <a:pt x="171" y="20"/>
                  </a:cubicBezTo>
                  <a:cubicBezTo>
                    <a:pt x="170" y="20"/>
                    <a:pt x="170" y="20"/>
                    <a:pt x="170" y="20"/>
                  </a:cubicBezTo>
                  <a:moveTo>
                    <a:pt x="214" y="14"/>
                  </a:moveTo>
                  <a:cubicBezTo>
                    <a:pt x="214" y="14"/>
                    <a:pt x="214" y="14"/>
                    <a:pt x="214" y="14"/>
                  </a:cubicBezTo>
                  <a:cubicBezTo>
                    <a:pt x="214" y="15"/>
                    <a:pt x="214" y="15"/>
                    <a:pt x="214" y="15"/>
                  </a:cubicBezTo>
                  <a:cubicBezTo>
                    <a:pt x="215" y="15"/>
                    <a:pt x="215" y="15"/>
                    <a:pt x="215" y="15"/>
                  </a:cubicBezTo>
                  <a:cubicBezTo>
                    <a:pt x="215" y="15"/>
                    <a:pt x="215" y="15"/>
                    <a:pt x="215" y="15"/>
                  </a:cubicBezTo>
                  <a:cubicBezTo>
                    <a:pt x="215" y="16"/>
                    <a:pt x="215" y="16"/>
                    <a:pt x="215" y="16"/>
                  </a:cubicBezTo>
                  <a:cubicBezTo>
                    <a:pt x="215" y="16"/>
                    <a:pt x="215" y="16"/>
                    <a:pt x="215" y="16"/>
                  </a:cubicBezTo>
                  <a:cubicBezTo>
                    <a:pt x="215" y="17"/>
                    <a:pt x="215" y="17"/>
                    <a:pt x="215" y="17"/>
                  </a:cubicBezTo>
                  <a:cubicBezTo>
                    <a:pt x="216" y="17"/>
                    <a:pt x="216" y="17"/>
                    <a:pt x="216" y="16"/>
                  </a:cubicBezTo>
                  <a:cubicBezTo>
                    <a:pt x="216" y="16"/>
                    <a:pt x="216" y="16"/>
                    <a:pt x="217" y="16"/>
                  </a:cubicBezTo>
                  <a:cubicBezTo>
                    <a:pt x="217" y="16"/>
                    <a:pt x="217" y="16"/>
                    <a:pt x="218" y="15"/>
                  </a:cubicBezTo>
                  <a:cubicBezTo>
                    <a:pt x="219" y="15"/>
                    <a:pt x="219" y="15"/>
                    <a:pt x="220" y="15"/>
                  </a:cubicBezTo>
                  <a:cubicBezTo>
                    <a:pt x="220" y="15"/>
                    <a:pt x="220" y="15"/>
                    <a:pt x="220" y="15"/>
                  </a:cubicBezTo>
                  <a:cubicBezTo>
                    <a:pt x="220" y="15"/>
                    <a:pt x="220" y="15"/>
                    <a:pt x="220" y="14"/>
                  </a:cubicBezTo>
                  <a:cubicBezTo>
                    <a:pt x="220" y="14"/>
                    <a:pt x="220" y="14"/>
                    <a:pt x="220" y="14"/>
                  </a:cubicBezTo>
                  <a:cubicBezTo>
                    <a:pt x="220" y="14"/>
                    <a:pt x="220" y="14"/>
                    <a:pt x="220" y="14"/>
                  </a:cubicBezTo>
                  <a:cubicBezTo>
                    <a:pt x="220" y="14"/>
                    <a:pt x="220" y="14"/>
                    <a:pt x="219" y="13"/>
                  </a:cubicBezTo>
                  <a:cubicBezTo>
                    <a:pt x="219" y="13"/>
                    <a:pt x="219" y="13"/>
                    <a:pt x="218" y="14"/>
                  </a:cubicBezTo>
                  <a:cubicBezTo>
                    <a:pt x="218" y="13"/>
                    <a:pt x="218" y="13"/>
                    <a:pt x="218" y="13"/>
                  </a:cubicBezTo>
                  <a:cubicBezTo>
                    <a:pt x="218" y="13"/>
                    <a:pt x="218" y="13"/>
                    <a:pt x="218" y="13"/>
                  </a:cubicBezTo>
                  <a:cubicBezTo>
                    <a:pt x="217" y="13"/>
                    <a:pt x="217" y="13"/>
                    <a:pt x="217" y="13"/>
                  </a:cubicBezTo>
                  <a:cubicBezTo>
                    <a:pt x="217" y="13"/>
                    <a:pt x="217" y="13"/>
                    <a:pt x="217" y="13"/>
                  </a:cubicBezTo>
                  <a:cubicBezTo>
                    <a:pt x="217" y="13"/>
                    <a:pt x="217" y="13"/>
                    <a:pt x="217" y="13"/>
                  </a:cubicBezTo>
                  <a:cubicBezTo>
                    <a:pt x="216" y="13"/>
                    <a:pt x="216" y="13"/>
                    <a:pt x="215" y="13"/>
                  </a:cubicBezTo>
                  <a:cubicBezTo>
                    <a:pt x="215" y="13"/>
                    <a:pt x="215" y="13"/>
                    <a:pt x="214" y="14"/>
                  </a:cubicBezTo>
                  <a:cubicBezTo>
                    <a:pt x="214" y="14"/>
                    <a:pt x="214" y="14"/>
                    <a:pt x="214" y="14"/>
                  </a:cubicBezTo>
                  <a:moveTo>
                    <a:pt x="212" y="13"/>
                  </a:moveTo>
                  <a:cubicBezTo>
                    <a:pt x="212" y="13"/>
                    <a:pt x="212" y="13"/>
                    <a:pt x="212" y="14"/>
                  </a:cubicBezTo>
                  <a:cubicBezTo>
                    <a:pt x="212" y="13"/>
                    <a:pt x="212" y="13"/>
                    <a:pt x="212" y="13"/>
                  </a:cubicBezTo>
                  <a:cubicBezTo>
                    <a:pt x="212" y="13"/>
                    <a:pt x="212" y="13"/>
                    <a:pt x="213" y="13"/>
                  </a:cubicBezTo>
                  <a:cubicBezTo>
                    <a:pt x="213" y="13"/>
                    <a:pt x="213" y="13"/>
                    <a:pt x="213" y="13"/>
                  </a:cubicBezTo>
                  <a:cubicBezTo>
                    <a:pt x="213" y="13"/>
                    <a:pt x="213" y="13"/>
                    <a:pt x="213" y="13"/>
                  </a:cubicBezTo>
                  <a:cubicBezTo>
                    <a:pt x="212" y="13"/>
                    <a:pt x="212" y="13"/>
                    <a:pt x="212" y="13"/>
                  </a:cubicBezTo>
                  <a:cubicBezTo>
                    <a:pt x="212" y="13"/>
                    <a:pt x="212" y="13"/>
                    <a:pt x="212" y="13"/>
                  </a:cubicBezTo>
                  <a:moveTo>
                    <a:pt x="242" y="14"/>
                  </a:moveTo>
                  <a:cubicBezTo>
                    <a:pt x="242" y="14"/>
                    <a:pt x="242" y="14"/>
                    <a:pt x="242" y="14"/>
                  </a:cubicBezTo>
                  <a:cubicBezTo>
                    <a:pt x="242" y="14"/>
                    <a:pt x="242" y="14"/>
                    <a:pt x="243" y="14"/>
                  </a:cubicBezTo>
                  <a:cubicBezTo>
                    <a:pt x="243" y="14"/>
                    <a:pt x="243" y="14"/>
                    <a:pt x="242" y="13"/>
                  </a:cubicBezTo>
                  <a:cubicBezTo>
                    <a:pt x="242" y="14"/>
                    <a:pt x="242" y="14"/>
                    <a:pt x="242" y="14"/>
                  </a:cubicBezTo>
                  <a:moveTo>
                    <a:pt x="237" y="13"/>
                  </a:moveTo>
                  <a:cubicBezTo>
                    <a:pt x="237" y="13"/>
                    <a:pt x="237" y="13"/>
                    <a:pt x="237" y="13"/>
                  </a:cubicBezTo>
                  <a:cubicBezTo>
                    <a:pt x="238" y="13"/>
                    <a:pt x="238" y="13"/>
                    <a:pt x="238" y="13"/>
                  </a:cubicBezTo>
                  <a:cubicBezTo>
                    <a:pt x="238" y="13"/>
                    <a:pt x="238" y="13"/>
                    <a:pt x="238" y="13"/>
                  </a:cubicBezTo>
                  <a:cubicBezTo>
                    <a:pt x="238" y="13"/>
                    <a:pt x="238" y="13"/>
                    <a:pt x="237" y="13"/>
                  </a:cubicBezTo>
                  <a:cubicBezTo>
                    <a:pt x="237" y="13"/>
                    <a:pt x="237" y="13"/>
                    <a:pt x="237" y="13"/>
                  </a:cubicBezTo>
                  <a:moveTo>
                    <a:pt x="231" y="15"/>
                  </a:moveTo>
                  <a:cubicBezTo>
                    <a:pt x="232" y="15"/>
                    <a:pt x="232" y="15"/>
                    <a:pt x="233" y="15"/>
                  </a:cubicBezTo>
                  <a:cubicBezTo>
                    <a:pt x="233" y="15"/>
                    <a:pt x="233" y="15"/>
                    <a:pt x="233" y="15"/>
                  </a:cubicBezTo>
                  <a:cubicBezTo>
                    <a:pt x="234" y="15"/>
                    <a:pt x="234" y="15"/>
                    <a:pt x="234" y="15"/>
                  </a:cubicBezTo>
                  <a:cubicBezTo>
                    <a:pt x="234" y="15"/>
                    <a:pt x="234" y="15"/>
                    <a:pt x="234" y="15"/>
                  </a:cubicBezTo>
                  <a:cubicBezTo>
                    <a:pt x="234" y="15"/>
                    <a:pt x="234" y="15"/>
                    <a:pt x="235" y="15"/>
                  </a:cubicBezTo>
                  <a:cubicBezTo>
                    <a:pt x="235" y="15"/>
                    <a:pt x="235" y="15"/>
                    <a:pt x="235" y="15"/>
                  </a:cubicBezTo>
                  <a:cubicBezTo>
                    <a:pt x="235" y="15"/>
                    <a:pt x="235" y="15"/>
                    <a:pt x="236" y="15"/>
                  </a:cubicBezTo>
                  <a:cubicBezTo>
                    <a:pt x="236" y="15"/>
                    <a:pt x="236" y="15"/>
                    <a:pt x="236" y="15"/>
                  </a:cubicBezTo>
                  <a:cubicBezTo>
                    <a:pt x="236" y="15"/>
                    <a:pt x="236" y="15"/>
                    <a:pt x="236" y="15"/>
                  </a:cubicBezTo>
                  <a:cubicBezTo>
                    <a:pt x="236" y="14"/>
                    <a:pt x="236" y="14"/>
                    <a:pt x="236" y="14"/>
                  </a:cubicBezTo>
                  <a:cubicBezTo>
                    <a:pt x="236" y="14"/>
                    <a:pt x="236" y="14"/>
                    <a:pt x="235" y="14"/>
                  </a:cubicBezTo>
                  <a:cubicBezTo>
                    <a:pt x="235" y="15"/>
                    <a:pt x="235" y="15"/>
                    <a:pt x="235" y="15"/>
                  </a:cubicBezTo>
                  <a:cubicBezTo>
                    <a:pt x="234" y="15"/>
                    <a:pt x="234" y="15"/>
                    <a:pt x="234" y="14"/>
                  </a:cubicBezTo>
                  <a:cubicBezTo>
                    <a:pt x="234" y="15"/>
                    <a:pt x="234" y="15"/>
                    <a:pt x="234" y="15"/>
                  </a:cubicBezTo>
                  <a:cubicBezTo>
                    <a:pt x="233" y="14"/>
                    <a:pt x="233" y="14"/>
                    <a:pt x="233" y="14"/>
                  </a:cubicBezTo>
                  <a:cubicBezTo>
                    <a:pt x="233" y="14"/>
                    <a:pt x="233" y="14"/>
                    <a:pt x="233" y="14"/>
                  </a:cubicBezTo>
                  <a:cubicBezTo>
                    <a:pt x="233" y="15"/>
                    <a:pt x="233" y="15"/>
                    <a:pt x="232" y="15"/>
                  </a:cubicBezTo>
                  <a:cubicBezTo>
                    <a:pt x="232" y="15"/>
                    <a:pt x="232" y="15"/>
                    <a:pt x="231" y="15"/>
                  </a:cubicBezTo>
                  <a:cubicBezTo>
                    <a:pt x="231" y="15"/>
                    <a:pt x="231" y="15"/>
                    <a:pt x="231" y="15"/>
                  </a:cubicBezTo>
                  <a:moveTo>
                    <a:pt x="234" y="18"/>
                  </a:moveTo>
                  <a:cubicBezTo>
                    <a:pt x="234" y="18"/>
                    <a:pt x="234" y="18"/>
                    <a:pt x="234" y="18"/>
                  </a:cubicBezTo>
                  <a:cubicBezTo>
                    <a:pt x="235" y="18"/>
                    <a:pt x="235" y="18"/>
                    <a:pt x="235" y="18"/>
                  </a:cubicBezTo>
                  <a:cubicBezTo>
                    <a:pt x="235" y="18"/>
                    <a:pt x="235" y="18"/>
                    <a:pt x="235" y="18"/>
                  </a:cubicBezTo>
                  <a:cubicBezTo>
                    <a:pt x="235" y="18"/>
                    <a:pt x="235" y="18"/>
                    <a:pt x="234" y="18"/>
                  </a:cubicBezTo>
                  <a:moveTo>
                    <a:pt x="234" y="19"/>
                  </a:moveTo>
                  <a:cubicBezTo>
                    <a:pt x="234" y="19"/>
                    <a:pt x="234" y="19"/>
                    <a:pt x="234" y="19"/>
                  </a:cubicBezTo>
                  <a:cubicBezTo>
                    <a:pt x="234" y="19"/>
                    <a:pt x="234" y="19"/>
                    <a:pt x="234" y="18"/>
                  </a:cubicBezTo>
                  <a:cubicBezTo>
                    <a:pt x="234" y="18"/>
                    <a:pt x="234" y="18"/>
                    <a:pt x="234" y="18"/>
                  </a:cubicBezTo>
                  <a:cubicBezTo>
                    <a:pt x="235" y="18"/>
                    <a:pt x="235" y="18"/>
                    <a:pt x="235" y="18"/>
                  </a:cubicBezTo>
                  <a:cubicBezTo>
                    <a:pt x="235" y="18"/>
                    <a:pt x="235" y="18"/>
                    <a:pt x="235" y="18"/>
                  </a:cubicBezTo>
                  <a:cubicBezTo>
                    <a:pt x="235" y="18"/>
                    <a:pt x="235" y="18"/>
                    <a:pt x="235" y="19"/>
                  </a:cubicBezTo>
                  <a:cubicBezTo>
                    <a:pt x="235" y="19"/>
                    <a:pt x="235" y="19"/>
                    <a:pt x="234" y="19"/>
                  </a:cubicBezTo>
                  <a:moveTo>
                    <a:pt x="234" y="20"/>
                  </a:moveTo>
                  <a:cubicBezTo>
                    <a:pt x="234" y="19"/>
                    <a:pt x="234" y="19"/>
                    <a:pt x="233" y="19"/>
                  </a:cubicBezTo>
                  <a:cubicBezTo>
                    <a:pt x="234" y="19"/>
                    <a:pt x="234" y="19"/>
                    <a:pt x="234" y="19"/>
                  </a:cubicBezTo>
                  <a:cubicBezTo>
                    <a:pt x="235" y="19"/>
                    <a:pt x="235" y="19"/>
                    <a:pt x="235" y="19"/>
                  </a:cubicBezTo>
                  <a:cubicBezTo>
                    <a:pt x="234" y="19"/>
                    <a:pt x="234" y="19"/>
                    <a:pt x="234" y="19"/>
                  </a:cubicBezTo>
                  <a:cubicBezTo>
                    <a:pt x="234" y="19"/>
                    <a:pt x="234" y="19"/>
                    <a:pt x="234" y="20"/>
                  </a:cubicBezTo>
                  <a:moveTo>
                    <a:pt x="225" y="25"/>
                  </a:moveTo>
                  <a:cubicBezTo>
                    <a:pt x="225" y="25"/>
                    <a:pt x="225" y="25"/>
                    <a:pt x="224" y="25"/>
                  </a:cubicBezTo>
                  <a:cubicBezTo>
                    <a:pt x="224" y="25"/>
                    <a:pt x="224" y="25"/>
                    <a:pt x="224" y="24"/>
                  </a:cubicBezTo>
                  <a:cubicBezTo>
                    <a:pt x="224" y="24"/>
                    <a:pt x="224" y="24"/>
                    <a:pt x="224" y="24"/>
                  </a:cubicBezTo>
                  <a:cubicBezTo>
                    <a:pt x="224" y="24"/>
                    <a:pt x="224" y="24"/>
                    <a:pt x="224" y="24"/>
                  </a:cubicBezTo>
                  <a:cubicBezTo>
                    <a:pt x="224" y="24"/>
                    <a:pt x="224" y="24"/>
                    <a:pt x="223" y="23"/>
                  </a:cubicBezTo>
                  <a:cubicBezTo>
                    <a:pt x="224" y="23"/>
                    <a:pt x="224" y="23"/>
                    <a:pt x="224" y="23"/>
                  </a:cubicBezTo>
                  <a:cubicBezTo>
                    <a:pt x="224" y="23"/>
                    <a:pt x="224" y="23"/>
                    <a:pt x="224" y="22"/>
                  </a:cubicBezTo>
                  <a:cubicBezTo>
                    <a:pt x="224" y="22"/>
                    <a:pt x="224" y="22"/>
                    <a:pt x="223" y="22"/>
                  </a:cubicBezTo>
                  <a:cubicBezTo>
                    <a:pt x="223" y="22"/>
                    <a:pt x="223" y="22"/>
                    <a:pt x="223" y="22"/>
                  </a:cubicBezTo>
                  <a:cubicBezTo>
                    <a:pt x="223" y="21"/>
                    <a:pt x="223" y="21"/>
                    <a:pt x="223" y="21"/>
                  </a:cubicBezTo>
                  <a:cubicBezTo>
                    <a:pt x="223" y="21"/>
                    <a:pt x="223" y="21"/>
                    <a:pt x="222" y="20"/>
                  </a:cubicBezTo>
                  <a:cubicBezTo>
                    <a:pt x="222" y="20"/>
                    <a:pt x="222" y="20"/>
                    <a:pt x="222" y="20"/>
                  </a:cubicBezTo>
                  <a:cubicBezTo>
                    <a:pt x="222" y="20"/>
                    <a:pt x="222" y="20"/>
                    <a:pt x="222" y="20"/>
                  </a:cubicBezTo>
                  <a:cubicBezTo>
                    <a:pt x="221" y="20"/>
                    <a:pt x="221" y="20"/>
                    <a:pt x="221" y="20"/>
                  </a:cubicBezTo>
                  <a:cubicBezTo>
                    <a:pt x="221" y="20"/>
                    <a:pt x="221" y="20"/>
                    <a:pt x="221" y="20"/>
                  </a:cubicBezTo>
                  <a:cubicBezTo>
                    <a:pt x="221" y="20"/>
                    <a:pt x="221" y="20"/>
                    <a:pt x="221" y="20"/>
                  </a:cubicBezTo>
                  <a:cubicBezTo>
                    <a:pt x="220" y="20"/>
                    <a:pt x="220" y="20"/>
                    <a:pt x="220" y="20"/>
                  </a:cubicBezTo>
                  <a:cubicBezTo>
                    <a:pt x="220" y="19"/>
                    <a:pt x="220" y="19"/>
                    <a:pt x="220" y="19"/>
                  </a:cubicBezTo>
                  <a:cubicBezTo>
                    <a:pt x="221" y="19"/>
                    <a:pt x="221" y="19"/>
                    <a:pt x="221" y="19"/>
                  </a:cubicBezTo>
                  <a:cubicBezTo>
                    <a:pt x="221" y="19"/>
                    <a:pt x="221" y="19"/>
                    <a:pt x="221" y="19"/>
                  </a:cubicBezTo>
                  <a:cubicBezTo>
                    <a:pt x="221" y="19"/>
                    <a:pt x="221" y="19"/>
                    <a:pt x="220" y="18"/>
                  </a:cubicBezTo>
                  <a:cubicBezTo>
                    <a:pt x="221" y="18"/>
                    <a:pt x="221" y="18"/>
                    <a:pt x="221" y="18"/>
                  </a:cubicBezTo>
                  <a:cubicBezTo>
                    <a:pt x="221" y="18"/>
                    <a:pt x="221" y="18"/>
                    <a:pt x="221" y="18"/>
                  </a:cubicBezTo>
                  <a:cubicBezTo>
                    <a:pt x="221" y="18"/>
                    <a:pt x="221" y="18"/>
                    <a:pt x="220" y="18"/>
                  </a:cubicBezTo>
                  <a:cubicBezTo>
                    <a:pt x="221" y="17"/>
                    <a:pt x="221" y="17"/>
                    <a:pt x="221" y="17"/>
                  </a:cubicBezTo>
                  <a:cubicBezTo>
                    <a:pt x="222" y="17"/>
                    <a:pt x="222" y="17"/>
                    <a:pt x="222" y="17"/>
                  </a:cubicBezTo>
                  <a:cubicBezTo>
                    <a:pt x="222" y="17"/>
                    <a:pt x="222" y="17"/>
                    <a:pt x="222" y="17"/>
                  </a:cubicBezTo>
                  <a:cubicBezTo>
                    <a:pt x="222" y="17"/>
                    <a:pt x="222" y="17"/>
                    <a:pt x="223" y="17"/>
                  </a:cubicBezTo>
                  <a:cubicBezTo>
                    <a:pt x="223" y="17"/>
                    <a:pt x="223" y="17"/>
                    <a:pt x="223" y="17"/>
                  </a:cubicBezTo>
                  <a:cubicBezTo>
                    <a:pt x="224" y="17"/>
                    <a:pt x="224" y="17"/>
                    <a:pt x="224" y="17"/>
                  </a:cubicBezTo>
                  <a:cubicBezTo>
                    <a:pt x="224" y="17"/>
                    <a:pt x="224" y="17"/>
                    <a:pt x="224" y="17"/>
                  </a:cubicBezTo>
                  <a:cubicBezTo>
                    <a:pt x="224" y="17"/>
                    <a:pt x="224" y="17"/>
                    <a:pt x="224" y="17"/>
                  </a:cubicBezTo>
                  <a:cubicBezTo>
                    <a:pt x="224" y="17"/>
                    <a:pt x="224" y="17"/>
                    <a:pt x="224" y="18"/>
                  </a:cubicBezTo>
                  <a:cubicBezTo>
                    <a:pt x="224" y="18"/>
                    <a:pt x="224" y="18"/>
                    <a:pt x="224" y="18"/>
                  </a:cubicBezTo>
                  <a:cubicBezTo>
                    <a:pt x="224" y="18"/>
                    <a:pt x="224" y="18"/>
                    <a:pt x="225" y="18"/>
                  </a:cubicBezTo>
                  <a:cubicBezTo>
                    <a:pt x="225" y="18"/>
                    <a:pt x="225" y="18"/>
                    <a:pt x="225" y="19"/>
                  </a:cubicBezTo>
                  <a:cubicBezTo>
                    <a:pt x="225" y="19"/>
                    <a:pt x="225" y="19"/>
                    <a:pt x="226" y="19"/>
                  </a:cubicBezTo>
                  <a:cubicBezTo>
                    <a:pt x="226" y="19"/>
                    <a:pt x="226" y="19"/>
                    <a:pt x="226" y="19"/>
                  </a:cubicBezTo>
                  <a:cubicBezTo>
                    <a:pt x="226" y="18"/>
                    <a:pt x="226" y="18"/>
                    <a:pt x="226" y="18"/>
                  </a:cubicBezTo>
                  <a:cubicBezTo>
                    <a:pt x="226" y="18"/>
                    <a:pt x="226" y="18"/>
                    <a:pt x="226" y="18"/>
                  </a:cubicBezTo>
                  <a:cubicBezTo>
                    <a:pt x="226" y="18"/>
                    <a:pt x="226" y="18"/>
                    <a:pt x="226" y="18"/>
                  </a:cubicBezTo>
                  <a:cubicBezTo>
                    <a:pt x="226" y="18"/>
                    <a:pt x="226" y="18"/>
                    <a:pt x="226" y="18"/>
                  </a:cubicBezTo>
                  <a:cubicBezTo>
                    <a:pt x="227" y="18"/>
                    <a:pt x="227" y="18"/>
                    <a:pt x="227" y="18"/>
                  </a:cubicBezTo>
                  <a:cubicBezTo>
                    <a:pt x="227" y="17"/>
                    <a:pt x="227" y="17"/>
                    <a:pt x="227" y="17"/>
                  </a:cubicBezTo>
                  <a:cubicBezTo>
                    <a:pt x="227" y="17"/>
                    <a:pt x="227" y="17"/>
                    <a:pt x="227" y="17"/>
                  </a:cubicBezTo>
                  <a:cubicBezTo>
                    <a:pt x="227" y="17"/>
                    <a:pt x="227" y="17"/>
                    <a:pt x="228" y="17"/>
                  </a:cubicBezTo>
                  <a:cubicBezTo>
                    <a:pt x="228" y="17"/>
                    <a:pt x="228" y="17"/>
                    <a:pt x="228" y="17"/>
                  </a:cubicBezTo>
                  <a:cubicBezTo>
                    <a:pt x="228" y="17"/>
                    <a:pt x="228" y="17"/>
                    <a:pt x="229" y="18"/>
                  </a:cubicBezTo>
                  <a:cubicBezTo>
                    <a:pt x="229" y="17"/>
                    <a:pt x="229" y="17"/>
                    <a:pt x="229" y="17"/>
                  </a:cubicBezTo>
                  <a:cubicBezTo>
                    <a:pt x="228" y="17"/>
                    <a:pt x="228" y="17"/>
                    <a:pt x="228" y="17"/>
                  </a:cubicBezTo>
                  <a:cubicBezTo>
                    <a:pt x="227" y="17"/>
                    <a:pt x="227" y="17"/>
                    <a:pt x="227" y="17"/>
                  </a:cubicBezTo>
                  <a:cubicBezTo>
                    <a:pt x="227" y="17"/>
                    <a:pt x="227" y="17"/>
                    <a:pt x="227" y="17"/>
                  </a:cubicBezTo>
                  <a:cubicBezTo>
                    <a:pt x="227" y="17"/>
                    <a:pt x="227" y="17"/>
                    <a:pt x="226" y="17"/>
                  </a:cubicBezTo>
                  <a:cubicBezTo>
                    <a:pt x="226" y="16"/>
                    <a:pt x="226" y="16"/>
                    <a:pt x="225" y="16"/>
                  </a:cubicBezTo>
                  <a:cubicBezTo>
                    <a:pt x="226" y="16"/>
                    <a:pt x="226" y="16"/>
                    <a:pt x="226" y="16"/>
                  </a:cubicBezTo>
                  <a:cubicBezTo>
                    <a:pt x="226" y="16"/>
                    <a:pt x="226" y="16"/>
                    <a:pt x="227" y="16"/>
                  </a:cubicBezTo>
                  <a:cubicBezTo>
                    <a:pt x="227" y="15"/>
                    <a:pt x="227" y="15"/>
                    <a:pt x="227" y="15"/>
                  </a:cubicBezTo>
                  <a:cubicBezTo>
                    <a:pt x="227" y="15"/>
                    <a:pt x="227" y="15"/>
                    <a:pt x="227" y="16"/>
                  </a:cubicBezTo>
                  <a:cubicBezTo>
                    <a:pt x="227" y="16"/>
                    <a:pt x="227" y="16"/>
                    <a:pt x="228" y="16"/>
                  </a:cubicBezTo>
                  <a:cubicBezTo>
                    <a:pt x="228" y="16"/>
                    <a:pt x="228" y="16"/>
                    <a:pt x="228" y="16"/>
                  </a:cubicBezTo>
                  <a:cubicBezTo>
                    <a:pt x="228" y="16"/>
                    <a:pt x="228" y="16"/>
                    <a:pt x="228" y="16"/>
                  </a:cubicBezTo>
                  <a:cubicBezTo>
                    <a:pt x="228" y="16"/>
                    <a:pt x="228" y="16"/>
                    <a:pt x="228" y="16"/>
                  </a:cubicBezTo>
                  <a:cubicBezTo>
                    <a:pt x="228" y="16"/>
                    <a:pt x="228" y="16"/>
                    <a:pt x="228" y="15"/>
                  </a:cubicBezTo>
                  <a:cubicBezTo>
                    <a:pt x="227" y="15"/>
                    <a:pt x="227" y="15"/>
                    <a:pt x="227" y="15"/>
                  </a:cubicBezTo>
                  <a:cubicBezTo>
                    <a:pt x="228" y="15"/>
                    <a:pt x="228" y="15"/>
                    <a:pt x="228" y="15"/>
                  </a:cubicBezTo>
                  <a:cubicBezTo>
                    <a:pt x="229" y="15"/>
                    <a:pt x="229" y="15"/>
                    <a:pt x="229" y="15"/>
                  </a:cubicBezTo>
                  <a:cubicBezTo>
                    <a:pt x="229" y="15"/>
                    <a:pt x="229" y="15"/>
                    <a:pt x="229" y="15"/>
                  </a:cubicBezTo>
                  <a:cubicBezTo>
                    <a:pt x="230" y="15"/>
                    <a:pt x="230" y="15"/>
                    <a:pt x="230" y="15"/>
                  </a:cubicBezTo>
                  <a:cubicBezTo>
                    <a:pt x="230" y="15"/>
                    <a:pt x="230" y="15"/>
                    <a:pt x="229" y="15"/>
                  </a:cubicBezTo>
                  <a:cubicBezTo>
                    <a:pt x="229" y="15"/>
                    <a:pt x="229" y="15"/>
                    <a:pt x="229" y="14"/>
                  </a:cubicBezTo>
                  <a:cubicBezTo>
                    <a:pt x="230" y="14"/>
                    <a:pt x="230" y="14"/>
                    <a:pt x="230" y="14"/>
                  </a:cubicBezTo>
                  <a:cubicBezTo>
                    <a:pt x="230" y="14"/>
                    <a:pt x="230" y="14"/>
                    <a:pt x="231" y="15"/>
                  </a:cubicBezTo>
                  <a:cubicBezTo>
                    <a:pt x="231" y="15"/>
                    <a:pt x="231" y="15"/>
                    <a:pt x="231" y="15"/>
                  </a:cubicBezTo>
                  <a:cubicBezTo>
                    <a:pt x="231" y="15"/>
                    <a:pt x="231" y="15"/>
                    <a:pt x="231" y="15"/>
                  </a:cubicBezTo>
                  <a:cubicBezTo>
                    <a:pt x="232" y="15"/>
                    <a:pt x="232" y="15"/>
                    <a:pt x="232" y="15"/>
                  </a:cubicBezTo>
                  <a:cubicBezTo>
                    <a:pt x="232" y="15"/>
                    <a:pt x="232" y="15"/>
                    <a:pt x="232" y="15"/>
                  </a:cubicBezTo>
                  <a:cubicBezTo>
                    <a:pt x="232" y="15"/>
                    <a:pt x="232" y="15"/>
                    <a:pt x="233" y="15"/>
                  </a:cubicBezTo>
                  <a:cubicBezTo>
                    <a:pt x="233" y="15"/>
                    <a:pt x="233" y="15"/>
                    <a:pt x="233" y="15"/>
                  </a:cubicBezTo>
                  <a:cubicBezTo>
                    <a:pt x="233" y="15"/>
                    <a:pt x="233" y="15"/>
                    <a:pt x="234" y="15"/>
                  </a:cubicBezTo>
                  <a:cubicBezTo>
                    <a:pt x="234" y="15"/>
                    <a:pt x="234" y="15"/>
                    <a:pt x="234" y="15"/>
                  </a:cubicBezTo>
                  <a:cubicBezTo>
                    <a:pt x="235" y="15"/>
                    <a:pt x="235" y="15"/>
                    <a:pt x="236" y="15"/>
                  </a:cubicBezTo>
                  <a:cubicBezTo>
                    <a:pt x="236" y="16"/>
                    <a:pt x="236" y="16"/>
                    <a:pt x="236" y="16"/>
                  </a:cubicBezTo>
                  <a:cubicBezTo>
                    <a:pt x="236" y="16"/>
                    <a:pt x="236" y="16"/>
                    <a:pt x="236" y="16"/>
                  </a:cubicBezTo>
                  <a:cubicBezTo>
                    <a:pt x="236" y="16"/>
                    <a:pt x="236" y="16"/>
                    <a:pt x="237" y="16"/>
                  </a:cubicBezTo>
                  <a:cubicBezTo>
                    <a:pt x="236" y="16"/>
                    <a:pt x="236" y="16"/>
                    <a:pt x="235" y="17"/>
                  </a:cubicBezTo>
                  <a:cubicBezTo>
                    <a:pt x="235" y="16"/>
                    <a:pt x="235" y="16"/>
                    <a:pt x="235" y="16"/>
                  </a:cubicBezTo>
                  <a:cubicBezTo>
                    <a:pt x="235" y="16"/>
                    <a:pt x="235" y="16"/>
                    <a:pt x="235" y="16"/>
                  </a:cubicBezTo>
                  <a:cubicBezTo>
                    <a:pt x="234" y="16"/>
                    <a:pt x="234" y="16"/>
                    <a:pt x="234" y="16"/>
                  </a:cubicBezTo>
                  <a:cubicBezTo>
                    <a:pt x="234" y="17"/>
                    <a:pt x="234" y="17"/>
                    <a:pt x="235" y="17"/>
                  </a:cubicBezTo>
                  <a:cubicBezTo>
                    <a:pt x="235" y="17"/>
                    <a:pt x="235" y="17"/>
                    <a:pt x="235" y="17"/>
                  </a:cubicBezTo>
                  <a:cubicBezTo>
                    <a:pt x="235" y="17"/>
                    <a:pt x="235" y="17"/>
                    <a:pt x="234" y="17"/>
                  </a:cubicBezTo>
                  <a:cubicBezTo>
                    <a:pt x="234" y="17"/>
                    <a:pt x="234" y="17"/>
                    <a:pt x="234" y="17"/>
                  </a:cubicBezTo>
                  <a:cubicBezTo>
                    <a:pt x="234" y="17"/>
                    <a:pt x="234" y="17"/>
                    <a:pt x="233" y="17"/>
                  </a:cubicBezTo>
                  <a:cubicBezTo>
                    <a:pt x="233" y="18"/>
                    <a:pt x="233" y="18"/>
                    <a:pt x="233" y="18"/>
                  </a:cubicBezTo>
                  <a:cubicBezTo>
                    <a:pt x="232" y="18"/>
                    <a:pt x="232" y="18"/>
                    <a:pt x="232" y="18"/>
                  </a:cubicBezTo>
                  <a:cubicBezTo>
                    <a:pt x="232" y="18"/>
                    <a:pt x="232" y="18"/>
                    <a:pt x="231" y="18"/>
                  </a:cubicBezTo>
                  <a:cubicBezTo>
                    <a:pt x="231" y="18"/>
                    <a:pt x="231" y="18"/>
                    <a:pt x="231" y="18"/>
                  </a:cubicBezTo>
                  <a:cubicBezTo>
                    <a:pt x="230" y="18"/>
                    <a:pt x="230" y="18"/>
                    <a:pt x="230" y="18"/>
                  </a:cubicBezTo>
                  <a:cubicBezTo>
                    <a:pt x="231" y="19"/>
                    <a:pt x="231" y="19"/>
                    <a:pt x="231" y="19"/>
                  </a:cubicBezTo>
                  <a:cubicBezTo>
                    <a:pt x="231" y="18"/>
                    <a:pt x="231" y="18"/>
                    <a:pt x="231" y="18"/>
                  </a:cubicBezTo>
                  <a:cubicBezTo>
                    <a:pt x="231" y="18"/>
                    <a:pt x="231" y="18"/>
                    <a:pt x="232" y="18"/>
                  </a:cubicBezTo>
                  <a:cubicBezTo>
                    <a:pt x="232" y="18"/>
                    <a:pt x="232" y="18"/>
                    <a:pt x="232" y="18"/>
                  </a:cubicBezTo>
                  <a:cubicBezTo>
                    <a:pt x="233" y="18"/>
                    <a:pt x="233" y="18"/>
                    <a:pt x="233" y="18"/>
                  </a:cubicBezTo>
                  <a:cubicBezTo>
                    <a:pt x="233" y="19"/>
                    <a:pt x="233" y="19"/>
                    <a:pt x="233" y="19"/>
                  </a:cubicBezTo>
                  <a:cubicBezTo>
                    <a:pt x="233" y="19"/>
                    <a:pt x="233" y="19"/>
                    <a:pt x="233" y="19"/>
                  </a:cubicBezTo>
                  <a:cubicBezTo>
                    <a:pt x="233" y="19"/>
                    <a:pt x="233" y="19"/>
                    <a:pt x="233" y="19"/>
                  </a:cubicBezTo>
                  <a:cubicBezTo>
                    <a:pt x="233" y="19"/>
                    <a:pt x="233" y="19"/>
                    <a:pt x="233" y="20"/>
                  </a:cubicBezTo>
                  <a:cubicBezTo>
                    <a:pt x="233" y="20"/>
                    <a:pt x="233" y="20"/>
                    <a:pt x="233" y="20"/>
                  </a:cubicBezTo>
                  <a:cubicBezTo>
                    <a:pt x="233" y="20"/>
                    <a:pt x="233" y="20"/>
                    <a:pt x="233" y="20"/>
                  </a:cubicBezTo>
                  <a:cubicBezTo>
                    <a:pt x="234" y="20"/>
                    <a:pt x="234" y="20"/>
                    <a:pt x="234" y="20"/>
                  </a:cubicBezTo>
                  <a:cubicBezTo>
                    <a:pt x="234" y="20"/>
                    <a:pt x="234" y="20"/>
                    <a:pt x="234" y="20"/>
                  </a:cubicBezTo>
                  <a:cubicBezTo>
                    <a:pt x="234" y="21"/>
                    <a:pt x="234" y="21"/>
                    <a:pt x="234" y="21"/>
                  </a:cubicBezTo>
                  <a:cubicBezTo>
                    <a:pt x="233" y="21"/>
                    <a:pt x="233" y="21"/>
                    <a:pt x="232" y="21"/>
                  </a:cubicBezTo>
                  <a:cubicBezTo>
                    <a:pt x="232" y="22"/>
                    <a:pt x="232" y="22"/>
                    <a:pt x="233" y="22"/>
                  </a:cubicBezTo>
                  <a:cubicBezTo>
                    <a:pt x="232" y="22"/>
                    <a:pt x="232" y="22"/>
                    <a:pt x="232" y="22"/>
                  </a:cubicBezTo>
                  <a:cubicBezTo>
                    <a:pt x="232" y="22"/>
                    <a:pt x="232" y="22"/>
                    <a:pt x="232" y="22"/>
                  </a:cubicBezTo>
                  <a:cubicBezTo>
                    <a:pt x="231" y="22"/>
                    <a:pt x="231" y="22"/>
                    <a:pt x="231" y="22"/>
                  </a:cubicBezTo>
                  <a:cubicBezTo>
                    <a:pt x="232" y="22"/>
                    <a:pt x="232" y="22"/>
                    <a:pt x="232" y="22"/>
                  </a:cubicBezTo>
                  <a:cubicBezTo>
                    <a:pt x="232" y="22"/>
                    <a:pt x="232" y="22"/>
                    <a:pt x="232" y="23"/>
                  </a:cubicBezTo>
                  <a:cubicBezTo>
                    <a:pt x="232" y="23"/>
                    <a:pt x="232" y="23"/>
                    <a:pt x="231" y="23"/>
                  </a:cubicBezTo>
                  <a:cubicBezTo>
                    <a:pt x="232" y="23"/>
                    <a:pt x="232" y="23"/>
                    <a:pt x="232" y="23"/>
                  </a:cubicBezTo>
                  <a:cubicBezTo>
                    <a:pt x="232" y="23"/>
                    <a:pt x="232" y="23"/>
                    <a:pt x="231" y="23"/>
                  </a:cubicBezTo>
                  <a:cubicBezTo>
                    <a:pt x="231" y="23"/>
                    <a:pt x="231" y="23"/>
                    <a:pt x="231" y="23"/>
                  </a:cubicBezTo>
                  <a:cubicBezTo>
                    <a:pt x="231" y="23"/>
                    <a:pt x="231" y="23"/>
                    <a:pt x="231" y="23"/>
                  </a:cubicBezTo>
                  <a:cubicBezTo>
                    <a:pt x="230" y="23"/>
                    <a:pt x="230" y="23"/>
                    <a:pt x="230" y="23"/>
                  </a:cubicBezTo>
                  <a:cubicBezTo>
                    <a:pt x="229" y="23"/>
                    <a:pt x="229" y="23"/>
                    <a:pt x="229" y="24"/>
                  </a:cubicBezTo>
                  <a:cubicBezTo>
                    <a:pt x="229" y="24"/>
                    <a:pt x="229" y="24"/>
                    <a:pt x="228" y="24"/>
                  </a:cubicBezTo>
                  <a:cubicBezTo>
                    <a:pt x="228" y="24"/>
                    <a:pt x="228" y="24"/>
                    <a:pt x="228" y="23"/>
                  </a:cubicBezTo>
                  <a:cubicBezTo>
                    <a:pt x="228" y="24"/>
                    <a:pt x="228" y="24"/>
                    <a:pt x="227" y="24"/>
                  </a:cubicBezTo>
                  <a:cubicBezTo>
                    <a:pt x="227" y="23"/>
                    <a:pt x="227" y="23"/>
                    <a:pt x="227" y="23"/>
                  </a:cubicBezTo>
                  <a:cubicBezTo>
                    <a:pt x="227" y="23"/>
                    <a:pt x="227" y="23"/>
                    <a:pt x="227" y="22"/>
                  </a:cubicBezTo>
                  <a:cubicBezTo>
                    <a:pt x="227" y="22"/>
                    <a:pt x="227" y="22"/>
                    <a:pt x="226" y="23"/>
                  </a:cubicBezTo>
                  <a:cubicBezTo>
                    <a:pt x="226" y="23"/>
                    <a:pt x="226" y="23"/>
                    <a:pt x="226" y="23"/>
                  </a:cubicBezTo>
                  <a:cubicBezTo>
                    <a:pt x="227" y="24"/>
                    <a:pt x="227" y="24"/>
                    <a:pt x="227" y="24"/>
                  </a:cubicBezTo>
                  <a:cubicBezTo>
                    <a:pt x="227" y="24"/>
                    <a:pt x="227" y="24"/>
                    <a:pt x="227" y="24"/>
                  </a:cubicBezTo>
                  <a:cubicBezTo>
                    <a:pt x="226" y="25"/>
                    <a:pt x="226" y="25"/>
                    <a:pt x="226" y="25"/>
                  </a:cubicBezTo>
                  <a:cubicBezTo>
                    <a:pt x="226" y="25"/>
                    <a:pt x="226" y="25"/>
                    <a:pt x="226" y="25"/>
                  </a:cubicBezTo>
                  <a:lnTo>
                    <a:pt x="225" y="25"/>
                  </a:lnTo>
                  <a:close/>
                  <a:moveTo>
                    <a:pt x="234" y="23"/>
                  </a:moveTo>
                  <a:cubicBezTo>
                    <a:pt x="234" y="23"/>
                    <a:pt x="234" y="23"/>
                    <a:pt x="235" y="22"/>
                  </a:cubicBezTo>
                  <a:cubicBezTo>
                    <a:pt x="235" y="23"/>
                    <a:pt x="235" y="23"/>
                    <a:pt x="235" y="23"/>
                  </a:cubicBezTo>
                  <a:cubicBezTo>
                    <a:pt x="236" y="22"/>
                    <a:pt x="236" y="22"/>
                    <a:pt x="236" y="22"/>
                  </a:cubicBezTo>
                  <a:cubicBezTo>
                    <a:pt x="235" y="22"/>
                    <a:pt x="235" y="22"/>
                    <a:pt x="235" y="22"/>
                  </a:cubicBezTo>
                  <a:cubicBezTo>
                    <a:pt x="235" y="22"/>
                    <a:pt x="235" y="22"/>
                    <a:pt x="235" y="22"/>
                  </a:cubicBezTo>
                  <a:cubicBezTo>
                    <a:pt x="235" y="22"/>
                    <a:pt x="235" y="22"/>
                    <a:pt x="236" y="21"/>
                  </a:cubicBezTo>
                  <a:cubicBezTo>
                    <a:pt x="236" y="21"/>
                    <a:pt x="236" y="21"/>
                    <a:pt x="236" y="21"/>
                  </a:cubicBezTo>
                  <a:cubicBezTo>
                    <a:pt x="236" y="21"/>
                    <a:pt x="236" y="21"/>
                    <a:pt x="236" y="21"/>
                  </a:cubicBezTo>
                  <a:cubicBezTo>
                    <a:pt x="236" y="20"/>
                    <a:pt x="236" y="20"/>
                    <a:pt x="235" y="20"/>
                  </a:cubicBezTo>
                  <a:cubicBezTo>
                    <a:pt x="236" y="20"/>
                    <a:pt x="236" y="20"/>
                    <a:pt x="236" y="20"/>
                  </a:cubicBezTo>
                  <a:cubicBezTo>
                    <a:pt x="236" y="20"/>
                    <a:pt x="236" y="20"/>
                    <a:pt x="236" y="20"/>
                  </a:cubicBezTo>
                  <a:cubicBezTo>
                    <a:pt x="236" y="19"/>
                    <a:pt x="236" y="19"/>
                    <a:pt x="236" y="19"/>
                  </a:cubicBezTo>
                  <a:cubicBezTo>
                    <a:pt x="236" y="19"/>
                    <a:pt x="236" y="19"/>
                    <a:pt x="237" y="19"/>
                  </a:cubicBezTo>
                  <a:cubicBezTo>
                    <a:pt x="237" y="19"/>
                    <a:pt x="237" y="19"/>
                    <a:pt x="237" y="19"/>
                  </a:cubicBezTo>
                  <a:cubicBezTo>
                    <a:pt x="237" y="19"/>
                    <a:pt x="237" y="19"/>
                    <a:pt x="237" y="19"/>
                  </a:cubicBezTo>
                  <a:cubicBezTo>
                    <a:pt x="237" y="19"/>
                    <a:pt x="237" y="19"/>
                    <a:pt x="237" y="19"/>
                  </a:cubicBezTo>
                  <a:cubicBezTo>
                    <a:pt x="237" y="18"/>
                    <a:pt x="237" y="18"/>
                    <a:pt x="238" y="18"/>
                  </a:cubicBezTo>
                  <a:cubicBezTo>
                    <a:pt x="238" y="18"/>
                    <a:pt x="238" y="18"/>
                    <a:pt x="239" y="17"/>
                  </a:cubicBezTo>
                  <a:cubicBezTo>
                    <a:pt x="239" y="17"/>
                    <a:pt x="239" y="17"/>
                    <a:pt x="238" y="17"/>
                  </a:cubicBezTo>
                  <a:cubicBezTo>
                    <a:pt x="239" y="17"/>
                    <a:pt x="239" y="17"/>
                    <a:pt x="239" y="17"/>
                  </a:cubicBezTo>
                  <a:cubicBezTo>
                    <a:pt x="239" y="17"/>
                    <a:pt x="239" y="17"/>
                    <a:pt x="239" y="17"/>
                  </a:cubicBezTo>
                  <a:cubicBezTo>
                    <a:pt x="239" y="17"/>
                    <a:pt x="239" y="17"/>
                    <a:pt x="239" y="16"/>
                  </a:cubicBezTo>
                  <a:cubicBezTo>
                    <a:pt x="239" y="16"/>
                    <a:pt x="239" y="16"/>
                    <a:pt x="239" y="16"/>
                  </a:cubicBezTo>
                  <a:cubicBezTo>
                    <a:pt x="240" y="17"/>
                    <a:pt x="240" y="17"/>
                    <a:pt x="240" y="17"/>
                  </a:cubicBezTo>
                  <a:cubicBezTo>
                    <a:pt x="240" y="17"/>
                    <a:pt x="240" y="17"/>
                    <a:pt x="241" y="17"/>
                  </a:cubicBezTo>
                  <a:cubicBezTo>
                    <a:pt x="241" y="17"/>
                    <a:pt x="241" y="17"/>
                    <a:pt x="241" y="17"/>
                  </a:cubicBezTo>
                  <a:cubicBezTo>
                    <a:pt x="240" y="17"/>
                    <a:pt x="240" y="17"/>
                    <a:pt x="240" y="16"/>
                  </a:cubicBezTo>
                  <a:cubicBezTo>
                    <a:pt x="241" y="16"/>
                    <a:pt x="241" y="16"/>
                    <a:pt x="241" y="16"/>
                  </a:cubicBezTo>
                  <a:cubicBezTo>
                    <a:pt x="241" y="16"/>
                    <a:pt x="241" y="16"/>
                    <a:pt x="240" y="16"/>
                  </a:cubicBezTo>
                  <a:cubicBezTo>
                    <a:pt x="240" y="16"/>
                    <a:pt x="240" y="16"/>
                    <a:pt x="241" y="16"/>
                  </a:cubicBezTo>
                  <a:cubicBezTo>
                    <a:pt x="241" y="16"/>
                    <a:pt x="241" y="16"/>
                    <a:pt x="242" y="16"/>
                  </a:cubicBezTo>
                  <a:cubicBezTo>
                    <a:pt x="243" y="16"/>
                    <a:pt x="243" y="16"/>
                    <a:pt x="244" y="16"/>
                  </a:cubicBezTo>
                  <a:cubicBezTo>
                    <a:pt x="244" y="16"/>
                    <a:pt x="244" y="16"/>
                    <a:pt x="244" y="16"/>
                  </a:cubicBezTo>
                  <a:cubicBezTo>
                    <a:pt x="244" y="16"/>
                    <a:pt x="244" y="16"/>
                    <a:pt x="244" y="16"/>
                  </a:cubicBezTo>
                  <a:cubicBezTo>
                    <a:pt x="244" y="16"/>
                    <a:pt x="244" y="16"/>
                    <a:pt x="244" y="16"/>
                  </a:cubicBezTo>
                  <a:cubicBezTo>
                    <a:pt x="244" y="16"/>
                    <a:pt x="244" y="16"/>
                    <a:pt x="244" y="16"/>
                  </a:cubicBezTo>
                  <a:cubicBezTo>
                    <a:pt x="245" y="16"/>
                    <a:pt x="245" y="16"/>
                    <a:pt x="245" y="16"/>
                  </a:cubicBezTo>
                  <a:cubicBezTo>
                    <a:pt x="246" y="16"/>
                    <a:pt x="246" y="16"/>
                    <a:pt x="247" y="17"/>
                  </a:cubicBezTo>
                  <a:cubicBezTo>
                    <a:pt x="247" y="17"/>
                    <a:pt x="247" y="17"/>
                    <a:pt x="247" y="17"/>
                  </a:cubicBezTo>
                  <a:cubicBezTo>
                    <a:pt x="247" y="17"/>
                    <a:pt x="247" y="17"/>
                    <a:pt x="247" y="17"/>
                  </a:cubicBezTo>
                  <a:cubicBezTo>
                    <a:pt x="247" y="17"/>
                    <a:pt x="247" y="17"/>
                    <a:pt x="247" y="17"/>
                  </a:cubicBezTo>
                  <a:cubicBezTo>
                    <a:pt x="249" y="17"/>
                    <a:pt x="249" y="17"/>
                    <a:pt x="250" y="17"/>
                  </a:cubicBezTo>
                  <a:cubicBezTo>
                    <a:pt x="250" y="18"/>
                    <a:pt x="250" y="18"/>
                    <a:pt x="250" y="18"/>
                  </a:cubicBezTo>
                  <a:cubicBezTo>
                    <a:pt x="251" y="18"/>
                    <a:pt x="251" y="18"/>
                    <a:pt x="251" y="18"/>
                  </a:cubicBezTo>
                  <a:cubicBezTo>
                    <a:pt x="251" y="18"/>
                    <a:pt x="251" y="18"/>
                    <a:pt x="251" y="18"/>
                  </a:cubicBezTo>
                  <a:cubicBezTo>
                    <a:pt x="251" y="18"/>
                    <a:pt x="251" y="18"/>
                    <a:pt x="251" y="18"/>
                  </a:cubicBezTo>
                  <a:cubicBezTo>
                    <a:pt x="251" y="18"/>
                    <a:pt x="251" y="18"/>
                    <a:pt x="250" y="18"/>
                  </a:cubicBezTo>
                  <a:cubicBezTo>
                    <a:pt x="250" y="18"/>
                    <a:pt x="250" y="18"/>
                    <a:pt x="250" y="18"/>
                  </a:cubicBezTo>
                  <a:cubicBezTo>
                    <a:pt x="250" y="19"/>
                    <a:pt x="250" y="19"/>
                    <a:pt x="249" y="19"/>
                  </a:cubicBezTo>
                  <a:cubicBezTo>
                    <a:pt x="249" y="19"/>
                    <a:pt x="249" y="19"/>
                    <a:pt x="248" y="19"/>
                  </a:cubicBezTo>
                  <a:cubicBezTo>
                    <a:pt x="248" y="19"/>
                    <a:pt x="248" y="19"/>
                    <a:pt x="248" y="19"/>
                  </a:cubicBezTo>
                  <a:cubicBezTo>
                    <a:pt x="248" y="20"/>
                    <a:pt x="248" y="20"/>
                    <a:pt x="247" y="20"/>
                  </a:cubicBezTo>
                  <a:cubicBezTo>
                    <a:pt x="246" y="20"/>
                    <a:pt x="246" y="20"/>
                    <a:pt x="246" y="20"/>
                  </a:cubicBezTo>
                  <a:cubicBezTo>
                    <a:pt x="246" y="20"/>
                    <a:pt x="246" y="20"/>
                    <a:pt x="246" y="20"/>
                  </a:cubicBezTo>
                  <a:cubicBezTo>
                    <a:pt x="246" y="20"/>
                    <a:pt x="246" y="20"/>
                    <a:pt x="246" y="20"/>
                  </a:cubicBezTo>
                  <a:cubicBezTo>
                    <a:pt x="246" y="20"/>
                    <a:pt x="246" y="20"/>
                    <a:pt x="245" y="21"/>
                  </a:cubicBezTo>
                  <a:cubicBezTo>
                    <a:pt x="245" y="21"/>
                    <a:pt x="245" y="21"/>
                    <a:pt x="245" y="21"/>
                  </a:cubicBezTo>
                  <a:cubicBezTo>
                    <a:pt x="244" y="21"/>
                    <a:pt x="244" y="21"/>
                    <a:pt x="243" y="22"/>
                  </a:cubicBezTo>
                  <a:cubicBezTo>
                    <a:pt x="243" y="22"/>
                    <a:pt x="243" y="22"/>
                    <a:pt x="243" y="22"/>
                  </a:cubicBezTo>
                  <a:cubicBezTo>
                    <a:pt x="243" y="21"/>
                    <a:pt x="243" y="21"/>
                    <a:pt x="243" y="21"/>
                  </a:cubicBezTo>
                  <a:cubicBezTo>
                    <a:pt x="242" y="21"/>
                    <a:pt x="242" y="21"/>
                    <a:pt x="242" y="21"/>
                  </a:cubicBezTo>
                  <a:cubicBezTo>
                    <a:pt x="242" y="21"/>
                    <a:pt x="242" y="21"/>
                    <a:pt x="241" y="21"/>
                  </a:cubicBezTo>
                  <a:cubicBezTo>
                    <a:pt x="241" y="21"/>
                    <a:pt x="241" y="21"/>
                    <a:pt x="241" y="21"/>
                  </a:cubicBezTo>
                  <a:cubicBezTo>
                    <a:pt x="241" y="21"/>
                    <a:pt x="241" y="21"/>
                    <a:pt x="241" y="21"/>
                  </a:cubicBezTo>
                  <a:cubicBezTo>
                    <a:pt x="241" y="21"/>
                    <a:pt x="241" y="21"/>
                    <a:pt x="241" y="21"/>
                  </a:cubicBezTo>
                  <a:cubicBezTo>
                    <a:pt x="240" y="21"/>
                    <a:pt x="240" y="21"/>
                    <a:pt x="239" y="21"/>
                  </a:cubicBezTo>
                  <a:cubicBezTo>
                    <a:pt x="239" y="20"/>
                    <a:pt x="239" y="20"/>
                    <a:pt x="239" y="20"/>
                  </a:cubicBezTo>
                  <a:cubicBezTo>
                    <a:pt x="239" y="20"/>
                    <a:pt x="239" y="20"/>
                    <a:pt x="238" y="20"/>
                  </a:cubicBezTo>
                  <a:cubicBezTo>
                    <a:pt x="239" y="21"/>
                    <a:pt x="239" y="21"/>
                    <a:pt x="239" y="21"/>
                  </a:cubicBezTo>
                  <a:cubicBezTo>
                    <a:pt x="239" y="21"/>
                    <a:pt x="239" y="21"/>
                    <a:pt x="240" y="21"/>
                  </a:cubicBezTo>
                  <a:cubicBezTo>
                    <a:pt x="239" y="21"/>
                    <a:pt x="239" y="21"/>
                    <a:pt x="239" y="21"/>
                  </a:cubicBezTo>
                  <a:cubicBezTo>
                    <a:pt x="240" y="21"/>
                    <a:pt x="240" y="21"/>
                    <a:pt x="240" y="22"/>
                  </a:cubicBezTo>
                  <a:cubicBezTo>
                    <a:pt x="240" y="22"/>
                    <a:pt x="240" y="22"/>
                    <a:pt x="240" y="22"/>
                  </a:cubicBezTo>
                  <a:cubicBezTo>
                    <a:pt x="239" y="22"/>
                    <a:pt x="239" y="22"/>
                    <a:pt x="239" y="22"/>
                  </a:cubicBezTo>
                  <a:cubicBezTo>
                    <a:pt x="238" y="22"/>
                    <a:pt x="238" y="22"/>
                    <a:pt x="238" y="22"/>
                  </a:cubicBezTo>
                  <a:cubicBezTo>
                    <a:pt x="238" y="23"/>
                    <a:pt x="238" y="23"/>
                    <a:pt x="237" y="23"/>
                  </a:cubicBezTo>
                  <a:cubicBezTo>
                    <a:pt x="237" y="23"/>
                    <a:pt x="237" y="23"/>
                    <a:pt x="237" y="23"/>
                  </a:cubicBezTo>
                  <a:cubicBezTo>
                    <a:pt x="237" y="23"/>
                    <a:pt x="237" y="23"/>
                    <a:pt x="237" y="23"/>
                  </a:cubicBezTo>
                  <a:cubicBezTo>
                    <a:pt x="237" y="23"/>
                    <a:pt x="237" y="23"/>
                    <a:pt x="237" y="23"/>
                  </a:cubicBezTo>
                  <a:cubicBezTo>
                    <a:pt x="236" y="23"/>
                    <a:pt x="236" y="23"/>
                    <a:pt x="236" y="23"/>
                  </a:cubicBezTo>
                  <a:cubicBezTo>
                    <a:pt x="236" y="23"/>
                    <a:pt x="236" y="23"/>
                    <a:pt x="235" y="23"/>
                  </a:cubicBezTo>
                  <a:cubicBezTo>
                    <a:pt x="235" y="23"/>
                    <a:pt x="235" y="23"/>
                    <a:pt x="234" y="23"/>
                  </a:cubicBezTo>
                  <a:moveTo>
                    <a:pt x="218" y="26"/>
                  </a:moveTo>
                  <a:cubicBezTo>
                    <a:pt x="217" y="26"/>
                    <a:pt x="217" y="26"/>
                    <a:pt x="217" y="26"/>
                  </a:cubicBezTo>
                  <a:cubicBezTo>
                    <a:pt x="217" y="27"/>
                    <a:pt x="217" y="27"/>
                    <a:pt x="217" y="27"/>
                  </a:cubicBezTo>
                  <a:cubicBezTo>
                    <a:pt x="217" y="27"/>
                    <a:pt x="217" y="27"/>
                    <a:pt x="218" y="28"/>
                  </a:cubicBezTo>
                  <a:cubicBezTo>
                    <a:pt x="217" y="28"/>
                    <a:pt x="217" y="28"/>
                    <a:pt x="217" y="28"/>
                  </a:cubicBezTo>
                  <a:cubicBezTo>
                    <a:pt x="217" y="28"/>
                    <a:pt x="217" y="28"/>
                    <a:pt x="218" y="28"/>
                  </a:cubicBezTo>
                  <a:cubicBezTo>
                    <a:pt x="218" y="28"/>
                    <a:pt x="218" y="28"/>
                    <a:pt x="218" y="27"/>
                  </a:cubicBezTo>
                  <a:cubicBezTo>
                    <a:pt x="218" y="27"/>
                    <a:pt x="218" y="27"/>
                    <a:pt x="218" y="27"/>
                  </a:cubicBezTo>
                  <a:cubicBezTo>
                    <a:pt x="218" y="27"/>
                    <a:pt x="218" y="27"/>
                    <a:pt x="218" y="26"/>
                  </a:cubicBezTo>
                  <a:cubicBezTo>
                    <a:pt x="218" y="26"/>
                    <a:pt x="218" y="26"/>
                    <a:pt x="218" y="26"/>
                  </a:cubicBezTo>
                  <a:moveTo>
                    <a:pt x="185" y="33"/>
                  </a:moveTo>
                  <a:cubicBezTo>
                    <a:pt x="185" y="33"/>
                    <a:pt x="185" y="33"/>
                    <a:pt x="185" y="33"/>
                  </a:cubicBezTo>
                  <a:cubicBezTo>
                    <a:pt x="185" y="33"/>
                    <a:pt x="185" y="33"/>
                    <a:pt x="185" y="33"/>
                  </a:cubicBezTo>
                  <a:cubicBezTo>
                    <a:pt x="185" y="33"/>
                    <a:pt x="185" y="33"/>
                    <a:pt x="185" y="33"/>
                  </a:cubicBezTo>
                  <a:cubicBezTo>
                    <a:pt x="185" y="33"/>
                    <a:pt x="185" y="33"/>
                    <a:pt x="185" y="33"/>
                  </a:cubicBezTo>
                  <a:moveTo>
                    <a:pt x="182" y="34"/>
                  </a:moveTo>
                  <a:cubicBezTo>
                    <a:pt x="182" y="34"/>
                    <a:pt x="182" y="34"/>
                    <a:pt x="183" y="34"/>
                  </a:cubicBezTo>
                  <a:cubicBezTo>
                    <a:pt x="183" y="34"/>
                    <a:pt x="183" y="34"/>
                    <a:pt x="183" y="34"/>
                  </a:cubicBezTo>
                  <a:cubicBezTo>
                    <a:pt x="183" y="34"/>
                    <a:pt x="183" y="34"/>
                    <a:pt x="183" y="34"/>
                  </a:cubicBezTo>
                  <a:cubicBezTo>
                    <a:pt x="182" y="34"/>
                    <a:pt x="182" y="34"/>
                    <a:pt x="182" y="34"/>
                  </a:cubicBezTo>
                  <a:moveTo>
                    <a:pt x="183" y="36"/>
                  </a:moveTo>
                  <a:cubicBezTo>
                    <a:pt x="183" y="36"/>
                    <a:pt x="183" y="36"/>
                    <a:pt x="183" y="36"/>
                  </a:cubicBezTo>
                  <a:cubicBezTo>
                    <a:pt x="183" y="36"/>
                    <a:pt x="183" y="36"/>
                    <a:pt x="184" y="35"/>
                  </a:cubicBezTo>
                  <a:cubicBezTo>
                    <a:pt x="184" y="36"/>
                    <a:pt x="184" y="36"/>
                    <a:pt x="184" y="36"/>
                  </a:cubicBezTo>
                  <a:cubicBezTo>
                    <a:pt x="183" y="36"/>
                    <a:pt x="183" y="36"/>
                    <a:pt x="183" y="36"/>
                  </a:cubicBezTo>
                  <a:moveTo>
                    <a:pt x="187" y="35"/>
                  </a:moveTo>
                  <a:cubicBezTo>
                    <a:pt x="187" y="35"/>
                    <a:pt x="187" y="35"/>
                    <a:pt x="187" y="35"/>
                  </a:cubicBezTo>
                  <a:cubicBezTo>
                    <a:pt x="188" y="35"/>
                    <a:pt x="188" y="35"/>
                    <a:pt x="188" y="35"/>
                  </a:cubicBezTo>
                  <a:cubicBezTo>
                    <a:pt x="188" y="35"/>
                    <a:pt x="188" y="35"/>
                    <a:pt x="187" y="35"/>
                  </a:cubicBezTo>
                  <a:cubicBezTo>
                    <a:pt x="187" y="35"/>
                    <a:pt x="187" y="35"/>
                    <a:pt x="187" y="35"/>
                  </a:cubicBezTo>
                  <a:moveTo>
                    <a:pt x="188" y="36"/>
                  </a:moveTo>
                  <a:cubicBezTo>
                    <a:pt x="187" y="36"/>
                    <a:pt x="187" y="36"/>
                    <a:pt x="187" y="35"/>
                  </a:cubicBezTo>
                  <a:cubicBezTo>
                    <a:pt x="187" y="35"/>
                    <a:pt x="187" y="35"/>
                    <a:pt x="187" y="35"/>
                  </a:cubicBezTo>
                  <a:cubicBezTo>
                    <a:pt x="188" y="35"/>
                    <a:pt x="188" y="35"/>
                    <a:pt x="188" y="35"/>
                  </a:cubicBezTo>
                  <a:cubicBezTo>
                    <a:pt x="188" y="35"/>
                    <a:pt x="188" y="35"/>
                    <a:pt x="188" y="36"/>
                  </a:cubicBezTo>
                  <a:cubicBezTo>
                    <a:pt x="188" y="36"/>
                    <a:pt x="188" y="36"/>
                    <a:pt x="188" y="36"/>
                  </a:cubicBezTo>
                  <a:moveTo>
                    <a:pt x="188" y="36"/>
                  </a:moveTo>
                  <a:cubicBezTo>
                    <a:pt x="188" y="36"/>
                    <a:pt x="188" y="36"/>
                    <a:pt x="188" y="36"/>
                  </a:cubicBezTo>
                  <a:cubicBezTo>
                    <a:pt x="188" y="36"/>
                    <a:pt x="188" y="36"/>
                    <a:pt x="188" y="36"/>
                  </a:cubicBezTo>
                  <a:cubicBezTo>
                    <a:pt x="188" y="36"/>
                    <a:pt x="188" y="36"/>
                    <a:pt x="188" y="36"/>
                  </a:cubicBezTo>
                  <a:cubicBezTo>
                    <a:pt x="188" y="36"/>
                    <a:pt x="188" y="36"/>
                    <a:pt x="188" y="36"/>
                  </a:cubicBezTo>
                  <a:moveTo>
                    <a:pt x="190" y="36"/>
                  </a:moveTo>
                  <a:cubicBezTo>
                    <a:pt x="190" y="36"/>
                    <a:pt x="190" y="36"/>
                    <a:pt x="190" y="36"/>
                  </a:cubicBezTo>
                  <a:cubicBezTo>
                    <a:pt x="190" y="36"/>
                    <a:pt x="190" y="36"/>
                    <a:pt x="190" y="36"/>
                  </a:cubicBezTo>
                  <a:cubicBezTo>
                    <a:pt x="190" y="36"/>
                    <a:pt x="190" y="36"/>
                    <a:pt x="190" y="36"/>
                  </a:cubicBezTo>
                  <a:cubicBezTo>
                    <a:pt x="190" y="36"/>
                    <a:pt x="190" y="36"/>
                    <a:pt x="190" y="36"/>
                  </a:cubicBezTo>
                  <a:close/>
                  <a:moveTo>
                    <a:pt x="191" y="36"/>
                  </a:moveTo>
                  <a:cubicBezTo>
                    <a:pt x="191" y="36"/>
                    <a:pt x="191" y="36"/>
                    <a:pt x="191" y="36"/>
                  </a:cubicBezTo>
                  <a:cubicBezTo>
                    <a:pt x="191" y="36"/>
                    <a:pt x="191" y="36"/>
                    <a:pt x="191" y="36"/>
                  </a:cubicBezTo>
                  <a:cubicBezTo>
                    <a:pt x="191" y="36"/>
                    <a:pt x="191" y="36"/>
                    <a:pt x="191" y="36"/>
                  </a:cubicBezTo>
                  <a:moveTo>
                    <a:pt x="200" y="32"/>
                  </a:moveTo>
                  <a:cubicBezTo>
                    <a:pt x="200" y="32"/>
                    <a:pt x="200" y="32"/>
                    <a:pt x="201" y="32"/>
                  </a:cubicBezTo>
                  <a:cubicBezTo>
                    <a:pt x="201" y="32"/>
                    <a:pt x="201" y="32"/>
                    <a:pt x="201" y="32"/>
                  </a:cubicBezTo>
                  <a:cubicBezTo>
                    <a:pt x="201" y="32"/>
                    <a:pt x="201" y="32"/>
                    <a:pt x="201" y="32"/>
                  </a:cubicBezTo>
                  <a:cubicBezTo>
                    <a:pt x="201" y="32"/>
                    <a:pt x="201" y="32"/>
                    <a:pt x="200" y="32"/>
                  </a:cubicBezTo>
                  <a:cubicBezTo>
                    <a:pt x="200" y="32"/>
                    <a:pt x="200" y="32"/>
                    <a:pt x="200" y="31"/>
                  </a:cubicBezTo>
                  <a:cubicBezTo>
                    <a:pt x="199" y="31"/>
                    <a:pt x="199" y="31"/>
                    <a:pt x="199" y="31"/>
                  </a:cubicBezTo>
                  <a:cubicBezTo>
                    <a:pt x="199" y="31"/>
                    <a:pt x="199" y="31"/>
                    <a:pt x="198" y="31"/>
                  </a:cubicBezTo>
                  <a:cubicBezTo>
                    <a:pt x="198" y="31"/>
                    <a:pt x="198" y="31"/>
                    <a:pt x="198" y="31"/>
                  </a:cubicBezTo>
                  <a:cubicBezTo>
                    <a:pt x="198" y="31"/>
                    <a:pt x="198" y="31"/>
                    <a:pt x="198" y="31"/>
                  </a:cubicBezTo>
                  <a:cubicBezTo>
                    <a:pt x="198" y="31"/>
                    <a:pt x="198" y="31"/>
                    <a:pt x="199" y="31"/>
                  </a:cubicBezTo>
                  <a:cubicBezTo>
                    <a:pt x="199" y="31"/>
                    <a:pt x="199" y="31"/>
                    <a:pt x="199" y="30"/>
                  </a:cubicBezTo>
                  <a:cubicBezTo>
                    <a:pt x="199" y="30"/>
                    <a:pt x="199" y="30"/>
                    <a:pt x="199" y="30"/>
                  </a:cubicBezTo>
                  <a:cubicBezTo>
                    <a:pt x="199" y="30"/>
                    <a:pt x="199" y="30"/>
                    <a:pt x="199" y="30"/>
                  </a:cubicBezTo>
                  <a:cubicBezTo>
                    <a:pt x="199" y="30"/>
                    <a:pt x="199" y="30"/>
                    <a:pt x="199" y="30"/>
                  </a:cubicBezTo>
                  <a:cubicBezTo>
                    <a:pt x="199" y="30"/>
                    <a:pt x="199" y="30"/>
                    <a:pt x="198" y="30"/>
                  </a:cubicBezTo>
                  <a:cubicBezTo>
                    <a:pt x="198" y="30"/>
                    <a:pt x="198" y="30"/>
                    <a:pt x="198" y="30"/>
                  </a:cubicBezTo>
                  <a:cubicBezTo>
                    <a:pt x="198" y="30"/>
                    <a:pt x="198" y="30"/>
                    <a:pt x="198" y="30"/>
                  </a:cubicBezTo>
                  <a:cubicBezTo>
                    <a:pt x="198" y="30"/>
                    <a:pt x="198" y="30"/>
                    <a:pt x="198" y="30"/>
                  </a:cubicBezTo>
                  <a:cubicBezTo>
                    <a:pt x="197" y="30"/>
                    <a:pt x="197" y="30"/>
                    <a:pt x="197" y="30"/>
                  </a:cubicBezTo>
                  <a:cubicBezTo>
                    <a:pt x="197" y="30"/>
                    <a:pt x="197" y="30"/>
                    <a:pt x="197" y="30"/>
                  </a:cubicBezTo>
                  <a:cubicBezTo>
                    <a:pt x="197" y="31"/>
                    <a:pt x="197" y="31"/>
                    <a:pt x="197" y="31"/>
                  </a:cubicBezTo>
                  <a:cubicBezTo>
                    <a:pt x="197" y="31"/>
                    <a:pt x="197" y="31"/>
                    <a:pt x="196" y="31"/>
                  </a:cubicBezTo>
                  <a:cubicBezTo>
                    <a:pt x="196" y="31"/>
                    <a:pt x="196" y="31"/>
                    <a:pt x="195" y="32"/>
                  </a:cubicBezTo>
                  <a:cubicBezTo>
                    <a:pt x="193" y="32"/>
                    <a:pt x="193" y="32"/>
                    <a:pt x="192" y="31"/>
                  </a:cubicBezTo>
                  <a:cubicBezTo>
                    <a:pt x="192" y="32"/>
                    <a:pt x="192" y="32"/>
                    <a:pt x="192" y="32"/>
                  </a:cubicBezTo>
                  <a:cubicBezTo>
                    <a:pt x="191" y="32"/>
                    <a:pt x="191" y="32"/>
                    <a:pt x="191" y="32"/>
                  </a:cubicBezTo>
                  <a:cubicBezTo>
                    <a:pt x="190" y="32"/>
                    <a:pt x="190" y="32"/>
                    <a:pt x="190" y="33"/>
                  </a:cubicBezTo>
                  <a:cubicBezTo>
                    <a:pt x="189" y="33"/>
                    <a:pt x="189" y="33"/>
                    <a:pt x="189" y="33"/>
                  </a:cubicBezTo>
                  <a:cubicBezTo>
                    <a:pt x="189" y="33"/>
                    <a:pt x="189" y="33"/>
                    <a:pt x="188" y="33"/>
                  </a:cubicBezTo>
                  <a:cubicBezTo>
                    <a:pt x="188" y="33"/>
                    <a:pt x="188" y="33"/>
                    <a:pt x="188" y="33"/>
                  </a:cubicBezTo>
                  <a:cubicBezTo>
                    <a:pt x="187" y="33"/>
                    <a:pt x="187" y="33"/>
                    <a:pt x="187" y="33"/>
                  </a:cubicBezTo>
                  <a:cubicBezTo>
                    <a:pt x="187" y="33"/>
                    <a:pt x="187" y="33"/>
                    <a:pt x="187" y="33"/>
                  </a:cubicBezTo>
                  <a:cubicBezTo>
                    <a:pt x="187" y="33"/>
                    <a:pt x="187" y="33"/>
                    <a:pt x="186" y="33"/>
                  </a:cubicBezTo>
                  <a:cubicBezTo>
                    <a:pt x="186" y="33"/>
                    <a:pt x="186" y="33"/>
                    <a:pt x="186" y="33"/>
                  </a:cubicBezTo>
                  <a:cubicBezTo>
                    <a:pt x="186" y="33"/>
                    <a:pt x="186" y="33"/>
                    <a:pt x="185" y="33"/>
                  </a:cubicBezTo>
                  <a:cubicBezTo>
                    <a:pt x="185" y="33"/>
                    <a:pt x="185" y="33"/>
                    <a:pt x="185" y="33"/>
                  </a:cubicBezTo>
                  <a:cubicBezTo>
                    <a:pt x="185" y="33"/>
                    <a:pt x="185" y="33"/>
                    <a:pt x="184" y="33"/>
                  </a:cubicBezTo>
                  <a:cubicBezTo>
                    <a:pt x="184" y="33"/>
                    <a:pt x="184" y="33"/>
                    <a:pt x="184" y="33"/>
                  </a:cubicBezTo>
                  <a:cubicBezTo>
                    <a:pt x="183" y="33"/>
                    <a:pt x="183" y="33"/>
                    <a:pt x="183" y="33"/>
                  </a:cubicBezTo>
                  <a:cubicBezTo>
                    <a:pt x="182" y="33"/>
                    <a:pt x="182" y="33"/>
                    <a:pt x="182" y="33"/>
                  </a:cubicBezTo>
                  <a:cubicBezTo>
                    <a:pt x="181" y="33"/>
                    <a:pt x="181" y="33"/>
                    <a:pt x="181" y="33"/>
                  </a:cubicBezTo>
                  <a:cubicBezTo>
                    <a:pt x="181" y="33"/>
                    <a:pt x="181" y="33"/>
                    <a:pt x="181" y="33"/>
                  </a:cubicBezTo>
                  <a:cubicBezTo>
                    <a:pt x="181" y="33"/>
                    <a:pt x="181" y="33"/>
                    <a:pt x="181" y="33"/>
                  </a:cubicBezTo>
                  <a:cubicBezTo>
                    <a:pt x="180" y="33"/>
                    <a:pt x="180" y="33"/>
                    <a:pt x="180" y="33"/>
                  </a:cubicBezTo>
                  <a:cubicBezTo>
                    <a:pt x="180" y="33"/>
                    <a:pt x="180" y="33"/>
                    <a:pt x="179" y="33"/>
                  </a:cubicBezTo>
                  <a:cubicBezTo>
                    <a:pt x="180" y="33"/>
                    <a:pt x="180" y="33"/>
                    <a:pt x="180" y="33"/>
                  </a:cubicBezTo>
                  <a:cubicBezTo>
                    <a:pt x="180" y="32"/>
                    <a:pt x="180" y="32"/>
                    <a:pt x="180" y="32"/>
                  </a:cubicBezTo>
                  <a:cubicBezTo>
                    <a:pt x="180" y="32"/>
                    <a:pt x="180" y="32"/>
                    <a:pt x="179" y="32"/>
                  </a:cubicBezTo>
                  <a:cubicBezTo>
                    <a:pt x="180" y="31"/>
                    <a:pt x="180" y="31"/>
                    <a:pt x="180" y="31"/>
                  </a:cubicBezTo>
                  <a:cubicBezTo>
                    <a:pt x="180" y="31"/>
                    <a:pt x="180" y="31"/>
                    <a:pt x="181" y="31"/>
                  </a:cubicBezTo>
                  <a:cubicBezTo>
                    <a:pt x="181" y="31"/>
                    <a:pt x="181" y="31"/>
                    <a:pt x="181" y="30"/>
                  </a:cubicBezTo>
                  <a:cubicBezTo>
                    <a:pt x="181" y="30"/>
                    <a:pt x="181" y="30"/>
                    <a:pt x="181" y="30"/>
                  </a:cubicBezTo>
                  <a:cubicBezTo>
                    <a:pt x="181" y="30"/>
                    <a:pt x="181" y="30"/>
                    <a:pt x="181" y="30"/>
                  </a:cubicBezTo>
                  <a:cubicBezTo>
                    <a:pt x="181" y="30"/>
                    <a:pt x="181" y="30"/>
                    <a:pt x="182" y="30"/>
                  </a:cubicBezTo>
                  <a:cubicBezTo>
                    <a:pt x="181" y="29"/>
                    <a:pt x="181" y="29"/>
                    <a:pt x="181" y="29"/>
                  </a:cubicBezTo>
                  <a:cubicBezTo>
                    <a:pt x="181" y="29"/>
                    <a:pt x="181" y="29"/>
                    <a:pt x="180" y="29"/>
                  </a:cubicBezTo>
                  <a:cubicBezTo>
                    <a:pt x="180" y="29"/>
                    <a:pt x="180" y="29"/>
                    <a:pt x="180" y="29"/>
                  </a:cubicBezTo>
                  <a:cubicBezTo>
                    <a:pt x="180" y="29"/>
                    <a:pt x="180" y="29"/>
                    <a:pt x="179" y="29"/>
                  </a:cubicBezTo>
                  <a:cubicBezTo>
                    <a:pt x="179" y="29"/>
                    <a:pt x="179" y="29"/>
                    <a:pt x="179" y="29"/>
                  </a:cubicBezTo>
                  <a:cubicBezTo>
                    <a:pt x="179" y="29"/>
                    <a:pt x="179" y="29"/>
                    <a:pt x="179" y="29"/>
                  </a:cubicBezTo>
                  <a:cubicBezTo>
                    <a:pt x="179" y="29"/>
                    <a:pt x="179" y="29"/>
                    <a:pt x="178" y="29"/>
                  </a:cubicBezTo>
                  <a:cubicBezTo>
                    <a:pt x="178" y="29"/>
                    <a:pt x="178" y="29"/>
                    <a:pt x="178" y="29"/>
                  </a:cubicBezTo>
                  <a:cubicBezTo>
                    <a:pt x="177" y="29"/>
                    <a:pt x="177" y="29"/>
                    <a:pt x="177" y="29"/>
                  </a:cubicBezTo>
                  <a:cubicBezTo>
                    <a:pt x="176" y="28"/>
                    <a:pt x="176" y="28"/>
                    <a:pt x="176" y="28"/>
                  </a:cubicBezTo>
                  <a:cubicBezTo>
                    <a:pt x="176" y="28"/>
                    <a:pt x="176" y="28"/>
                    <a:pt x="177" y="28"/>
                  </a:cubicBezTo>
                  <a:cubicBezTo>
                    <a:pt x="177" y="27"/>
                    <a:pt x="177" y="27"/>
                    <a:pt x="177" y="27"/>
                  </a:cubicBezTo>
                  <a:cubicBezTo>
                    <a:pt x="176" y="27"/>
                    <a:pt x="176" y="27"/>
                    <a:pt x="176" y="27"/>
                  </a:cubicBezTo>
                  <a:cubicBezTo>
                    <a:pt x="176" y="27"/>
                    <a:pt x="176" y="27"/>
                    <a:pt x="176" y="27"/>
                  </a:cubicBezTo>
                  <a:cubicBezTo>
                    <a:pt x="176" y="27"/>
                    <a:pt x="176" y="27"/>
                    <a:pt x="176" y="27"/>
                  </a:cubicBezTo>
                  <a:cubicBezTo>
                    <a:pt x="176" y="27"/>
                    <a:pt x="176" y="27"/>
                    <a:pt x="176" y="26"/>
                  </a:cubicBezTo>
                  <a:cubicBezTo>
                    <a:pt x="176" y="26"/>
                    <a:pt x="176" y="26"/>
                    <a:pt x="177" y="26"/>
                  </a:cubicBezTo>
                  <a:cubicBezTo>
                    <a:pt x="177" y="25"/>
                    <a:pt x="177" y="25"/>
                    <a:pt x="177" y="25"/>
                  </a:cubicBezTo>
                  <a:cubicBezTo>
                    <a:pt x="177" y="25"/>
                    <a:pt x="177" y="25"/>
                    <a:pt x="177" y="25"/>
                  </a:cubicBezTo>
                  <a:cubicBezTo>
                    <a:pt x="179" y="25"/>
                    <a:pt x="179" y="25"/>
                    <a:pt x="181" y="25"/>
                  </a:cubicBezTo>
                  <a:cubicBezTo>
                    <a:pt x="182" y="25"/>
                    <a:pt x="182" y="25"/>
                    <a:pt x="184" y="25"/>
                  </a:cubicBezTo>
                  <a:cubicBezTo>
                    <a:pt x="184" y="25"/>
                    <a:pt x="184" y="25"/>
                    <a:pt x="184" y="25"/>
                  </a:cubicBezTo>
                  <a:cubicBezTo>
                    <a:pt x="185" y="25"/>
                    <a:pt x="185" y="25"/>
                    <a:pt x="185" y="25"/>
                  </a:cubicBezTo>
                  <a:cubicBezTo>
                    <a:pt x="185" y="25"/>
                    <a:pt x="185" y="25"/>
                    <a:pt x="185" y="25"/>
                  </a:cubicBezTo>
                  <a:cubicBezTo>
                    <a:pt x="185" y="25"/>
                    <a:pt x="185" y="25"/>
                    <a:pt x="186" y="25"/>
                  </a:cubicBezTo>
                  <a:cubicBezTo>
                    <a:pt x="187" y="25"/>
                    <a:pt x="187" y="25"/>
                    <a:pt x="187" y="25"/>
                  </a:cubicBezTo>
                  <a:cubicBezTo>
                    <a:pt x="187" y="25"/>
                    <a:pt x="187" y="25"/>
                    <a:pt x="187" y="25"/>
                  </a:cubicBezTo>
                  <a:cubicBezTo>
                    <a:pt x="187" y="25"/>
                    <a:pt x="187" y="25"/>
                    <a:pt x="188" y="26"/>
                  </a:cubicBezTo>
                  <a:cubicBezTo>
                    <a:pt x="188" y="25"/>
                    <a:pt x="188" y="25"/>
                    <a:pt x="189" y="25"/>
                  </a:cubicBezTo>
                  <a:cubicBezTo>
                    <a:pt x="190" y="26"/>
                    <a:pt x="190" y="26"/>
                    <a:pt x="191" y="26"/>
                  </a:cubicBezTo>
                  <a:cubicBezTo>
                    <a:pt x="191" y="26"/>
                    <a:pt x="191" y="26"/>
                    <a:pt x="191" y="25"/>
                  </a:cubicBezTo>
                  <a:cubicBezTo>
                    <a:pt x="191" y="25"/>
                    <a:pt x="191" y="25"/>
                    <a:pt x="191" y="25"/>
                  </a:cubicBezTo>
                  <a:cubicBezTo>
                    <a:pt x="191" y="25"/>
                    <a:pt x="191" y="25"/>
                    <a:pt x="191" y="25"/>
                  </a:cubicBezTo>
                  <a:cubicBezTo>
                    <a:pt x="191" y="25"/>
                    <a:pt x="191" y="25"/>
                    <a:pt x="190" y="25"/>
                  </a:cubicBezTo>
                  <a:cubicBezTo>
                    <a:pt x="190" y="24"/>
                    <a:pt x="190" y="24"/>
                    <a:pt x="190" y="24"/>
                  </a:cubicBezTo>
                  <a:cubicBezTo>
                    <a:pt x="190" y="24"/>
                    <a:pt x="190" y="24"/>
                    <a:pt x="189" y="24"/>
                  </a:cubicBezTo>
                  <a:cubicBezTo>
                    <a:pt x="189" y="24"/>
                    <a:pt x="189" y="24"/>
                    <a:pt x="189" y="24"/>
                  </a:cubicBezTo>
                  <a:cubicBezTo>
                    <a:pt x="189" y="24"/>
                    <a:pt x="189" y="24"/>
                    <a:pt x="189" y="24"/>
                  </a:cubicBezTo>
                  <a:cubicBezTo>
                    <a:pt x="189" y="24"/>
                    <a:pt x="189" y="24"/>
                    <a:pt x="189" y="24"/>
                  </a:cubicBezTo>
                  <a:cubicBezTo>
                    <a:pt x="188" y="24"/>
                    <a:pt x="188" y="24"/>
                    <a:pt x="188" y="23"/>
                  </a:cubicBezTo>
                  <a:cubicBezTo>
                    <a:pt x="188" y="23"/>
                    <a:pt x="188" y="23"/>
                    <a:pt x="188" y="23"/>
                  </a:cubicBezTo>
                  <a:cubicBezTo>
                    <a:pt x="188" y="23"/>
                    <a:pt x="188" y="23"/>
                    <a:pt x="187" y="23"/>
                  </a:cubicBezTo>
                  <a:cubicBezTo>
                    <a:pt x="187" y="23"/>
                    <a:pt x="187" y="23"/>
                    <a:pt x="187" y="23"/>
                  </a:cubicBezTo>
                  <a:cubicBezTo>
                    <a:pt x="186" y="23"/>
                    <a:pt x="186" y="23"/>
                    <a:pt x="185" y="23"/>
                  </a:cubicBezTo>
                  <a:cubicBezTo>
                    <a:pt x="185" y="23"/>
                    <a:pt x="185" y="23"/>
                    <a:pt x="185" y="23"/>
                  </a:cubicBezTo>
                  <a:cubicBezTo>
                    <a:pt x="185" y="23"/>
                    <a:pt x="185" y="23"/>
                    <a:pt x="184" y="23"/>
                  </a:cubicBezTo>
                  <a:cubicBezTo>
                    <a:pt x="183" y="23"/>
                    <a:pt x="183" y="23"/>
                    <a:pt x="183" y="23"/>
                  </a:cubicBezTo>
                  <a:cubicBezTo>
                    <a:pt x="183" y="23"/>
                    <a:pt x="183" y="23"/>
                    <a:pt x="183" y="23"/>
                  </a:cubicBezTo>
                  <a:cubicBezTo>
                    <a:pt x="183" y="23"/>
                    <a:pt x="183" y="23"/>
                    <a:pt x="182" y="23"/>
                  </a:cubicBezTo>
                  <a:cubicBezTo>
                    <a:pt x="182" y="23"/>
                    <a:pt x="182" y="23"/>
                    <a:pt x="182" y="23"/>
                  </a:cubicBezTo>
                  <a:cubicBezTo>
                    <a:pt x="181" y="23"/>
                    <a:pt x="181" y="23"/>
                    <a:pt x="181" y="23"/>
                  </a:cubicBezTo>
                  <a:cubicBezTo>
                    <a:pt x="181" y="23"/>
                    <a:pt x="181" y="23"/>
                    <a:pt x="181" y="23"/>
                  </a:cubicBezTo>
                  <a:cubicBezTo>
                    <a:pt x="181" y="23"/>
                    <a:pt x="181" y="23"/>
                    <a:pt x="181" y="23"/>
                  </a:cubicBezTo>
                  <a:cubicBezTo>
                    <a:pt x="181" y="23"/>
                    <a:pt x="181" y="23"/>
                    <a:pt x="180" y="23"/>
                  </a:cubicBezTo>
                  <a:cubicBezTo>
                    <a:pt x="180" y="23"/>
                    <a:pt x="180" y="23"/>
                    <a:pt x="180" y="23"/>
                  </a:cubicBezTo>
                  <a:cubicBezTo>
                    <a:pt x="180" y="23"/>
                    <a:pt x="180" y="23"/>
                    <a:pt x="179" y="23"/>
                  </a:cubicBezTo>
                  <a:cubicBezTo>
                    <a:pt x="179" y="23"/>
                    <a:pt x="179" y="23"/>
                    <a:pt x="179" y="23"/>
                  </a:cubicBezTo>
                  <a:cubicBezTo>
                    <a:pt x="179" y="23"/>
                    <a:pt x="179" y="23"/>
                    <a:pt x="179" y="23"/>
                  </a:cubicBezTo>
                  <a:cubicBezTo>
                    <a:pt x="179" y="23"/>
                    <a:pt x="179" y="23"/>
                    <a:pt x="179" y="23"/>
                  </a:cubicBezTo>
                  <a:cubicBezTo>
                    <a:pt x="179" y="23"/>
                    <a:pt x="179" y="23"/>
                    <a:pt x="179" y="23"/>
                  </a:cubicBezTo>
                  <a:cubicBezTo>
                    <a:pt x="179" y="22"/>
                    <a:pt x="179" y="22"/>
                    <a:pt x="179" y="21"/>
                  </a:cubicBezTo>
                  <a:cubicBezTo>
                    <a:pt x="179" y="21"/>
                    <a:pt x="179" y="21"/>
                    <a:pt x="179" y="21"/>
                  </a:cubicBezTo>
                  <a:cubicBezTo>
                    <a:pt x="180" y="21"/>
                    <a:pt x="180" y="21"/>
                    <a:pt x="181" y="20"/>
                  </a:cubicBezTo>
                  <a:cubicBezTo>
                    <a:pt x="182" y="20"/>
                    <a:pt x="182" y="20"/>
                    <a:pt x="182" y="21"/>
                  </a:cubicBezTo>
                  <a:cubicBezTo>
                    <a:pt x="182" y="20"/>
                    <a:pt x="182" y="20"/>
                    <a:pt x="183" y="20"/>
                  </a:cubicBezTo>
                  <a:cubicBezTo>
                    <a:pt x="183" y="20"/>
                    <a:pt x="183" y="20"/>
                    <a:pt x="183" y="20"/>
                  </a:cubicBezTo>
                  <a:cubicBezTo>
                    <a:pt x="183" y="20"/>
                    <a:pt x="183" y="20"/>
                    <a:pt x="183" y="20"/>
                  </a:cubicBezTo>
                  <a:cubicBezTo>
                    <a:pt x="183" y="20"/>
                    <a:pt x="183" y="20"/>
                    <a:pt x="184" y="20"/>
                  </a:cubicBezTo>
                  <a:cubicBezTo>
                    <a:pt x="184" y="20"/>
                    <a:pt x="184" y="20"/>
                    <a:pt x="184" y="20"/>
                  </a:cubicBezTo>
                  <a:cubicBezTo>
                    <a:pt x="184" y="20"/>
                    <a:pt x="184" y="20"/>
                    <a:pt x="185" y="20"/>
                  </a:cubicBezTo>
                  <a:cubicBezTo>
                    <a:pt x="185" y="20"/>
                    <a:pt x="185" y="20"/>
                    <a:pt x="185" y="20"/>
                  </a:cubicBezTo>
                  <a:cubicBezTo>
                    <a:pt x="186" y="20"/>
                    <a:pt x="186" y="20"/>
                    <a:pt x="186" y="20"/>
                  </a:cubicBezTo>
                  <a:cubicBezTo>
                    <a:pt x="186" y="20"/>
                    <a:pt x="186" y="20"/>
                    <a:pt x="186" y="20"/>
                  </a:cubicBezTo>
                  <a:cubicBezTo>
                    <a:pt x="186" y="20"/>
                    <a:pt x="186" y="20"/>
                    <a:pt x="185" y="20"/>
                  </a:cubicBezTo>
                  <a:cubicBezTo>
                    <a:pt x="186" y="20"/>
                    <a:pt x="186" y="20"/>
                    <a:pt x="186" y="20"/>
                  </a:cubicBezTo>
                  <a:cubicBezTo>
                    <a:pt x="186" y="20"/>
                    <a:pt x="186" y="20"/>
                    <a:pt x="187" y="20"/>
                  </a:cubicBezTo>
                  <a:cubicBezTo>
                    <a:pt x="187" y="20"/>
                    <a:pt x="187" y="20"/>
                    <a:pt x="187" y="20"/>
                  </a:cubicBezTo>
                  <a:cubicBezTo>
                    <a:pt x="188" y="20"/>
                    <a:pt x="188" y="20"/>
                    <a:pt x="188" y="20"/>
                  </a:cubicBezTo>
                  <a:cubicBezTo>
                    <a:pt x="188" y="20"/>
                    <a:pt x="188" y="20"/>
                    <a:pt x="188" y="20"/>
                  </a:cubicBezTo>
                  <a:cubicBezTo>
                    <a:pt x="187" y="20"/>
                    <a:pt x="187" y="20"/>
                    <a:pt x="187" y="20"/>
                  </a:cubicBezTo>
                  <a:cubicBezTo>
                    <a:pt x="187" y="19"/>
                    <a:pt x="187" y="19"/>
                    <a:pt x="187" y="19"/>
                  </a:cubicBezTo>
                  <a:cubicBezTo>
                    <a:pt x="186" y="20"/>
                    <a:pt x="186" y="20"/>
                    <a:pt x="186" y="20"/>
                  </a:cubicBezTo>
                  <a:cubicBezTo>
                    <a:pt x="185" y="19"/>
                    <a:pt x="185" y="19"/>
                    <a:pt x="185" y="19"/>
                  </a:cubicBezTo>
                  <a:cubicBezTo>
                    <a:pt x="185" y="20"/>
                    <a:pt x="185" y="20"/>
                    <a:pt x="184" y="20"/>
                  </a:cubicBezTo>
                  <a:cubicBezTo>
                    <a:pt x="183" y="20"/>
                    <a:pt x="183" y="20"/>
                    <a:pt x="183" y="20"/>
                  </a:cubicBezTo>
                  <a:cubicBezTo>
                    <a:pt x="183" y="20"/>
                    <a:pt x="183" y="20"/>
                    <a:pt x="183" y="19"/>
                  </a:cubicBezTo>
                  <a:cubicBezTo>
                    <a:pt x="183" y="19"/>
                    <a:pt x="183" y="19"/>
                    <a:pt x="183" y="19"/>
                  </a:cubicBezTo>
                  <a:cubicBezTo>
                    <a:pt x="183" y="19"/>
                    <a:pt x="183" y="19"/>
                    <a:pt x="182" y="19"/>
                  </a:cubicBezTo>
                  <a:cubicBezTo>
                    <a:pt x="182" y="20"/>
                    <a:pt x="182" y="20"/>
                    <a:pt x="182" y="20"/>
                  </a:cubicBezTo>
                  <a:cubicBezTo>
                    <a:pt x="182" y="20"/>
                    <a:pt x="182" y="20"/>
                    <a:pt x="182" y="20"/>
                  </a:cubicBezTo>
                  <a:cubicBezTo>
                    <a:pt x="181" y="20"/>
                    <a:pt x="181" y="20"/>
                    <a:pt x="181" y="20"/>
                  </a:cubicBezTo>
                  <a:cubicBezTo>
                    <a:pt x="181" y="19"/>
                    <a:pt x="181" y="19"/>
                    <a:pt x="181" y="19"/>
                  </a:cubicBezTo>
                  <a:cubicBezTo>
                    <a:pt x="181" y="19"/>
                    <a:pt x="181" y="19"/>
                    <a:pt x="181" y="19"/>
                  </a:cubicBezTo>
                  <a:cubicBezTo>
                    <a:pt x="182" y="19"/>
                    <a:pt x="182" y="19"/>
                    <a:pt x="182" y="19"/>
                  </a:cubicBezTo>
                  <a:cubicBezTo>
                    <a:pt x="182" y="19"/>
                    <a:pt x="182" y="19"/>
                    <a:pt x="182" y="19"/>
                  </a:cubicBezTo>
                  <a:cubicBezTo>
                    <a:pt x="182" y="19"/>
                    <a:pt x="182" y="19"/>
                    <a:pt x="183" y="19"/>
                  </a:cubicBezTo>
                  <a:cubicBezTo>
                    <a:pt x="182" y="19"/>
                    <a:pt x="182" y="19"/>
                    <a:pt x="182" y="19"/>
                  </a:cubicBezTo>
                  <a:cubicBezTo>
                    <a:pt x="182" y="19"/>
                    <a:pt x="182" y="19"/>
                    <a:pt x="181" y="19"/>
                  </a:cubicBezTo>
                  <a:cubicBezTo>
                    <a:pt x="181" y="19"/>
                    <a:pt x="181" y="19"/>
                    <a:pt x="181" y="19"/>
                  </a:cubicBezTo>
                  <a:cubicBezTo>
                    <a:pt x="181" y="19"/>
                    <a:pt x="181" y="19"/>
                    <a:pt x="181" y="19"/>
                  </a:cubicBezTo>
                  <a:cubicBezTo>
                    <a:pt x="181" y="19"/>
                    <a:pt x="181" y="19"/>
                    <a:pt x="181" y="19"/>
                  </a:cubicBezTo>
                  <a:cubicBezTo>
                    <a:pt x="180" y="19"/>
                    <a:pt x="180" y="19"/>
                    <a:pt x="180" y="19"/>
                  </a:cubicBezTo>
                  <a:cubicBezTo>
                    <a:pt x="180" y="19"/>
                    <a:pt x="180" y="19"/>
                    <a:pt x="180" y="18"/>
                  </a:cubicBezTo>
                  <a:cubicBezTo>
                    <a:pt x="181" y="18"/>
                    <a:pt x="181" y="18"/>
                    <a:pt x="181" y="18"/>
                  </a:cubicBezTo>
                  <a:cubicBezTo>
                    <a:pt x="181" y="18"/>
                    <a:pt x="181" y="18"/>
                    <a:pt x="182" y="18"/>
                  </a:cubicBezTo>
                  <a:cubicBezTo>
                    <a:pt x="182" y="18"/>
                    <a:pt x="182" y="18"/>
                    <a:pt x="182" y="17"/>
                  </a:cubicBezTo>
                  <a:cubicBezTo>
                    <a:pt x="182" y="17"/>
                    <a:pt x="182" y="17"/>
                    <a:pt x="183" y="17"/>
                  </a:cubicBezTo>
                  <a:cubicBezTo>
                    <a:pt x="183" y="17"/>
                    <a:pt x="183" y="17"/>
                    <a:pt x="184" y="17"/>
                  </a:cubicBezTo>
                  <a:cubicBezTo>
                    <a:pt x="185" y="17"/>
                    <a:pt x="185" y="17"/>
                    <a:pt x="185" y="17"/>
                  </a:cubicBezTo>
                  <a:cubicBezTo>
                    <a:pt x="185" y="17"/>
                    <a:pt x="185" y="17"/>
                    <a:pt x="185" y="17"/>
                  </a:cubicBezTo>
                  <a:cubicBezTo>
                    <a:pt x="185" y="16"/>
                    <a:pt x="185" y="16"/>
                    <a:pt x="185" y="16"/>
                  </a:cubicBezTo>
                  <a:cubicBezTo>
                    <a:pt x="184" y="16"/>
                    <a:pt x="184" y="16"/>
                    <a:pt x="184" y="16"/>
                  </a:cubicBezTo>
                  <a:cubicBezTo>
                    <a:pt x="184" y="16"/>
                    <a:pt x="184" y="16"/>
                    <a:pt x="184" y="16"/>
                  </a:cubicBezTo>
                  <a:cubicBezTo>
                    <a:pt x="185" y="16"/>
                    <a:pt x="185" y="16"/>
                    <a:pt x="185" y="16"/>
                  </a:cubicBezTo>
                  <a:cubicBezTo>
                    <a:pt x="187" y="15"/>
                    <a:pt x="187" y="15"/>
                    <a:pt x="188" y="15"/>
                  </a:cubicBezTo>
                  <a:cubicBezTo>
                    <a:pt x="189" y="15"/>
                    <a:pt x="189" y="15"/>
                    <a:pt x="189" y="15"/>
                  </a:cubicBezTo>
                  <a:cubicBezTo>
                    <a:pt x="189" y="15"/>
                    <a:pt x="189" y="15"/>
                    <a:pt x="190" y="15"/>
                  </a:cubicBezTo>
                  <a:cubicBezTo>
                    <a:pt x="192" y="14"/>
                    <a:pt x="192" y="14"/>
                    <a:pt x="194" y="14"/>
                  </a:cubicBezTo>
                  <a:cubicBezTo>
                    <a:pt x="194" y="14"/>
                    <a:pt x="194" y="14"/>
                    <a:pt x="194" y="14"/>
                  </a:cubicBezTo>
                  <a:cubicBezTo>
                    <a:pt x="196" y="13"/>
                    <a:pt x="196" y="13"/>
                    <a:pt x="197" y="13"/>
                  </a:cubicBezTo>
                  <a:cubicBezTo>
                    <a:pt x="197" y="13"/>
                    <a:pt x="197" y="13"/>
                    <a:pt x="198" y="13"/>
                  </a:cubicBezTo>
                  <a:cubicBezTo>
                    <a:pt x="198" y="13"/>
                    <a:pt x="198" y="13"/>
                    <a:pt x="198" y="13"/>
                  </a:cubicBezTo>
                  <a:cubicBezTo>
                    <a:pt x="198" y="13"/>
                    <a:pt x="198" y="13"/>
                    <a:pt x="197" y="14"/>
                  </a:cubicBezTo>
                  <a:cubicBezTo>
                    <a:pt x="197" y="14"/>
                    <a:pt x="197" y="14"/>
                    <a:pt x="197" y="14"/>
                  </a:cubicBezTo>
                  <a:cubicBezTo>
                    <a:pt x="197" y="14"/>
                    <a:pt x="197" y="14"/>
                    <a:pt x="197" y="14"/>
                  </a:cubicBezTo>
                  <a:cubicBezTo>
                    <a:pt x="197" y="14"/>
                    <a:pt x="197" y="14"/>
                    <a:pt x="196" y="14"/>
                  </a:cubicBezTo>
                  <a:cubicBezTo>
                    <a:pt x="196" y="15"/>
                    <a:pt x="196" y="15"/>
                    <a:pt x="196" y="15"/>
                  </a:cubicBezTo>
                  <a:cubicBezTo>
                    <a:pt x="196" y="15"/>
                    <a:pt x="196" y="15"/>
                    <a:pt x="196" y="15"/>
                  </a:cubicBezTo>
                  <a:cubicBezTo>
                    <a:pt x="195" y="15"/>
                    <a:pt x="195" y="15"/>
                    <a:pt x="195" y="15"/>
                  </a:cubicBezTo>
                  <a:cubicBezTo>
                    <a:pt x="195" y="15"/>
                    <a:pt x="195" y="15"/>
                    <a:pt x="195" y="15"/>
                  </a:cubicBezTo>
                  <a:cubicBezTo>
                    <a:pt x="194" y="15"/>
                    <a:pt x="194" y="15"/>
                    <a:pt x="194" y="16"/>
                  </a:cubicBezTo>
                  <a:cubicBezTo>
                    <a:pt x="194" y="16"/>
                    <a:pt x="194" y="16"/>
                    <a:pt x="194" y="16"/>
                  </a:cubicBezTo>
                  <a:cubicBezTo>
                    <a:pt x="194" y="16"/>
                    <a:pt x="194" y="16"/>
                    <a:pt x="194" y="16"/>
                  </a:cubicBezTo>
                  <a:cubicBezTo>
                    <a:pt x="194" y="16"/>
                    <a:pt x="194" y="16"/>
                    <a:pt x="194" y="16"/>
                  </a:cubicBezTo>
                  <a:cubicBezTo>
                    <a:pt x="195" y="15"/>
                    <a:pt x="195" y="15"/>
                    <a:pt x="195" y="15"/>
                  </a:cubicBezTo>
                  <a:cubicBezTo>
                    <a:pt x="196" y="16"/>
                    <a:pt x="196" y="16"/>
                    <a:pt x="196" y="16"/>
                  </a:cubicBezTo>
                  <a:cubicBezTo>
                    <a:pt x="196" y="16"/>
                    <a:pt x="196" y="16"/>
                    <a:pt x="196" y="15"/>
                  </a:cubicBezTo>
                  <a:cubicBezTo>
                    <a:pt x="196" y="16"/>
                    <a:pt x="196" y="16"/>
                    <a:pt x="196" y="16"/>
                  </a:cubicBezTo>
                  <a:cubicBezTo>
                    <a:pt x="196" y="16"/>
                    <a:pt x="196" y="16"/>
                    <a:pt x="197" y="16"/>
                  </a:cubicBezTo>
                  <a:cubicBezTo>
                    <a:pt x="197" y="16"/>
                    <a:pt x="197" y="16"/>
                    <a:pt x="197" y="15"/>
                  </a:cubicBezTo>
                  <a:cubicBezTo>
                    <a:pt x="197" y="15"/>
                    <a:pt x="197" y="15"/>
                    <a:pt x="197" y="15"/>
                  </a:cubicBezTo>
                  <a:cubicBezTo>
                    <a:pt x="197" y="15"/>
                    <a:pt x="197" y="15"/>
                    <a:pt x="197" y="15"/>
                  </a:cubicBezTo>
                  <a:cubicBezTo>
                    <a:pt x="197" y="15"/>
                    <a:pt x="197" y="15"/>
                    <a:pt x="197" y="15"/>
                  </a:cubicBezTo>
                  <a:cubicBezTo>
                    <a:pt x="197" y="15"/>
                    <a:pt x="197" y="15"/>
                    <a:pt x="198" y="15"/>
                  </a:cubicBezTo>
                  <a:cubicBezTo>
                    <a:pt x="198" y="15"/>
                    <a:pt x="198" y="15"/>
                    <a:pt x="198" y="15"/>
                  </a:cubicBezTo>
                  <a:cubicBezTo>
                    <a:pt x="198" y="15"/>
                    <a:pt x="198" y="15"/>
                    <a:pt x="199" y="14"/>
                  </a:cubicBezTo>
                  <a:cubicBezTo>
                    <a:pt x="199" y="14"/>
                    <a:pt x="199" y="14"/>
                    <a:pt x="199" y="14"/>
                  </a:cubicBezTo>
                  <a:cubicBezTo>
                    <a:pt x="199" y="15"/>
                    <a:pt x="199" y="15"/>
                    <a:pt x="199" y="15"/>
                  </a:cubicBezTo>
                  <a:cubicBezTo>
                    <a:pt x="200" y="15"/>
                    <a:pt x="200" y="15"/>
                    <a:pt x="200" y="15"/>
                  </a:cubicBezTo>
                  <a:cubicBezTo>
                    <a:pt x="200" y="15"/>
                    <a:pt x="200" y="15"/>
                    <a:pt x="200" y="15"/>
                  </a:cubicBezTo>
                  <a:cubicBezTo>
                    <a:pt x="201" y="15"/>
                    <a:pt x="201" y="15"/>
                    <a:pt x="201" y="15"/>
                  </a:cubicBezTo>
                  <a:cubicBezTo>
                    <a:pt x="201" y="15"/>
                    <a:pt x="201" y="15"/>
                    <a:pt x="202" y="16"/>
                  </a:cubicBezTo>
                  <a:cubicBezTo>
                    <a:pt x="202" y="16"/>
                    <a:pt x="202" y="16"/>
                    <a:pt x="202" y="16"/>
                  </a:cubicBezTo>
                  <a:cubicBezTo>
                    <a:pt x="202" y="16"/>
                    <a:pt x="202" y="16"/>
                    <a:pt x="202" y="16"/>
                  </a:cubicBezTo>
                  <a:cubicBezTo>
                    <a:pt x="202" y="16"/>
                    <a:pt x="202" y="16"/>
                    <a:pt x="202" y="16"/>
                  </a:cubicBezTo>
                  <a:cubicBezTo>
                    <a:pt x="201" y="16"/>
                    <a:pt x="201" y="16"/>
                    <a:pt x="201" y="16"/>
                  </a:cubicBezTo>
                  <a:cubicBezTo>
                    <a:pt x="201" y="16"/>
                    <a:pt x="201" y="16"/>
                    <a:pt x="200" y="16"/>
                  </a:cubicBezTo>
                  <a:cubicBezTo>
                    <a:pt x="200" y="17"/>
                    <a:pt x="200" y="17"/>
                    <a:pt x="200" y="17"/>
                  </a:cubicBezTo>
                  <a:cubicBezTo>
                    <a:pt x="198" y="17"/>
                    <a:pt x="198" y="17"/>
                    <a:pt x="198" y="17"/>
                  </a:cubicBezTo>
                  <a:cubicBezTo>
                    <a:pt x="198" y="17"/>
                    <a:pt x="198" y="17"/>
                    <a:pt x="198" y="17"/>
                  </a:cubicBezTo>
                  <a:cubicBezTo>
                    <a:pt x="198" y="17"/>
                    <a:pt x="198" y="17"/>
                    <a:pt x="198" y="17"/>
                  </a:cubicBezTo>
                  <a:cubicBezTo>
                    <a:pt x="199" y="17"/>
                    <a:pt x="199" y="17"/>
                    <a:pt x="199" y="17"/>
                  </a:cubicBezTo>
                  <a:cubicBezTo>
                    <a:pt x="199" y="17"/>
                    <a:pt x="199" y="17"/>
                    <a:pt x="199" y="17"/>
                  </a:cubicBezTo>
                  <a:cubicBezTo>
                    <a:pt x="199" y="17"/>
                    <a:pt x="199" y="17"/>
                    <a:pt x="199" y="17"/>
                  </a:cubicBezTo>
                  <a:cubicBezTo>
                    <a:pt x="199" y="17"/>
                    <a:pt x="199" y="17"/>
                    <a:pt x="200" y="17"/>
                  </a:cubicBezTo>
                  <a:cubicBezTo>
                    <a:pt x="200" y="17"/>
                    <a:pt x="200" y="17"/>
                    <a:pt x="200" y="17"/>
                  </a:cubicBezTo>
                  <a:cubicBezTo>
                    <a:pt x="200" y="17"/>
                    <a:pt x="200" y="17"/>
                    <a:pt x="200" y="17"/>
                  </a:cubicBezTo>
                  <a:cubicBezTo>
                    <a:pt x="200" y="17"/>
                    <a:pt x="200" y="17"/>
                    <a:pt x="201" y="17"/>
                  </a:cubicBezTo>
                  <a:cubicBezTo>
                    <a:pt x="201" y="17"/>
                    <a:pt x="201" y="17"/>
                    <a:pt x="201"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3" y="17"/>
                  </a:cubicBezTo>
                  <a:cubicBezTo>
                    <a:pt x="203" y="17"/>
                    <a:pt x="203" y="17"/>
                    <a:pt x="203" y="17"/>
                  </a:cubicBezTo>
                  <a:cubicBezTo>
                    <a:pt x="203" y="17"/>
                    <a:pt x="203" y="17"/>
                    <a:pt x="203" y="17"/>
                  </a:cubicBezTo>
                  <a:cubicBezTo>
                    <a:pt x="203" y="17"/>
                    <a:pt x="203" y="17"/>
                    <a:pt x="203" y="17"/>
                  </a:cubicBezTo>
                  <a:cubicBezTo>
                    <a:pt x="203" y="17"/>
                    <a:pt x="203" y="17"/>
                    <a:pt x="203" y="17"/>
                  </a:cubicBezTo>
                  <a:cubicBezTo>
                    <a:pt x="204" y="17"/>
                    <a:pt x="204" y="17"/>
                    <a:pt x="204" y="17"/>
                  </a:cubicBezTo>
                  <a:cubicBezTo>
                    <a:pt x="204" y="17"/>
                    <a:pt x="204" y="17"/>
                    <a:pt x="204" y="17"/>
                  </a:cubicBezTo>
                  <a:cubicBezTo>
                    <a:pt x="204" y="17"/>
                    <a:pt x="204" y="17"/>
                    <a:pt x="204" y="17"/>
                  </a:cubicBezTo>
                  <a:cubicBezTo>
                    <a:pt x="203" y="16"/>
                    <a:pt x="203" y="16"/>
                    <a:pt x="203" y="16"/>
                  </a:cubicBezTo>
                  <a:cubicBezTo>
                    <a:pt x="203" y="16"/>
                    <a:pt x="203" y="16"/>
                    <a:pt x="203" y="16"/>
                  </a:cubicBezTo>
                  <a:cubicBezTo>
                    <a:pt x="204" y="16"/>
                    <a:pt x="204" y="16"/>
                    <a:pt x="204" y="16"/>
                  </a:cubicBezTo>
                  <a:cubicBezTo>
                    <a:pt x="204" y="16"/>
                    <a:pt x="204" y="16"/>
                    <a:pt x="204" y="16"/>
                  </a:cubicBezTo>
                  <a:cubicBezTo>
                    <a:pt x="204" y="16"/>
                    <a:pt x="204" y="16"/>
                    <a:pt x="204" y="16"/>
                  </a:cubicBezTo>
                  <a:cubicBezTo>
                    <a:pt x="205" y="16"/>
                    <a:pt x="205" y="16"/>
                    <a:pt x="205" y="16"/>
                  </a:cubicBezTo>
                  <a:cubicBezTo>
                    <a:pt x="204" y="16"/>
                    <a:pt x="204" y="16"/>
                    <a:pt x="204" y="16"/>
                  </a:cubicBezTo>
                  <a:cubicBezTo>
                    <a:pt x="204" y="15"/>
                    <a:pt x="204" y="15"/>
                    <a:pt x="204" y="15"/>
                  </a:cubicBezTo>
                  <a:cubicBezTo>
                    <a:pt x="204" y="15"/>
                    <a:pt x="204" y="15"/>
                    <a:pt x="204" y="15"/>
                  </a:cubicBezTo>
                  <a:cubicBezTo>
                    <a:pt x="205" y="15"/>
                    <a:pt x="205" y="15"/>
                    <a:pt x="205" y="15"/>
                  </a:cubicBezTo>
                  <a:cubicBezTo>
                    <a:pt x="205" y="15"/>
                    <a:pt x="205" y="15"/>
                    <a:pt x="205" y="16"/>
                  </a:cubicBezTo>
                  <a:cubicBezTo>
                    <a:pt x="206" y="15"/>
                    <a:pt x="206" y="15"/>
                    <a:pt x="206" y="15"/>
                  </a:cubicBezTo>
                  <a:cubicBezTo>
                    <a:pt x="206" y="16"/>
                    <a:pt x="206" y="16"/>
                    <a:pt x="206" y="16"/>
                  </a:cubicBezTo>
                  <a:cubicBezTo>
                    <a:pt x="206" y="16"/>
                    <a:pt x="206" y="16"/>
                    <a:pt x="206" y="16"/>
                  </a:cubicBezTo>
                  <a:cubicBezTo>
                    <a:pt x="206" y="17"/>
                    <a:pt x="206" y="17"/>
                    <a:pt x="206" y="17"/>
                  </a:cubicBezTo>
                  <a:cubicBezTo>
                    <a:pt x="206" y="17"/>
                    <a:pt x="206" y="17"/>
                    <a:pt x="205" y="17"/>
                  </a:cubicBezTo>
                  <a:cubicBezTo>
                    <a:pt x="205" y="17"/>
                    <a:pt x="205" y="17"/>
                    <a:pt x="205" y="17"/>
                  </a:cubicBezTo>
                  <a:cubicBezTo>
                    <a:pt x="206" y="17"/>
                    <a:pt x="206" y="17"/>
                    <a:pt x="206" y="17"/>
                  </a:cubicBezTo>
                  <a:cubicBezTo>
                    <a:pt x="206" y="17"/>
                    <a:pt x="206" y="17"/>
                    <a:pt x="206" y="18"/>
                  </a:cubicBezTo>
                  <a:cubicBezTo>
                    <a:pt x="205" y="18"/>
                    <a:pt x="205" y="18"/>
                    <a:pt x="205" y="18"/>
                  </a:cubicBezTo>
                  <a:cubicBezTo>
                    <a:pt x="205" y="18"/>
                    <a:pt x="205" y="18"/>
                    <a:pt x="205" y="19"/>
                  </a:cubicBezTo>
                  <a:cubicBezTo>
                    <a:pt x="205" y="19"/>
                    <a:pt x="205" y="19"/>
                    <a:pt x="204" y="19"/>
                  </a:cubicBezTo>
                  <a:cubicBezTo>
                    <a:pt x="204" y="20"/>
                    <a:pt x="204" y="20"/>
                    <a:pt x="204" y="20"/>
                  </a:cubicBezTo>
                  <a:cubicBezTo>
                    <a:pt x="204" y="20"/>
                    <a:pt x="204" y="20"/>
                    <a:pt x="204" y="20"/>
                  </a:cubicBezTo>
                  <a:cubicBezTo>
                    <a:pt x="204" y="20"/>
                    <a:pt x="204" y="20"/>
                    <a:pt x="204" y="21"/>
                  </a:cubicBezTo>
                  <a:cubicBezTo>
                    <a:pt x="204" y="21"/>
                    <a:pt x="204" y="21"/>
                    <a:pt x="204" y="21"/>
                  </a:cubicBezTo>
                  <a:cubicBezTo>
                    <a:pt x="204" y="21"/>
                    <a:pt x="204" y="21"/>
                    <a:pt x="204" y="21"/>
                  </a:cubicBezTo>
                  <a:cubicBezTo>
                    <a:pt x="204" y="21"/>
                    <a:pt x="204" y="21"/>
                    <a:pt x="204" y="21"/>
                  </a:cubicBezTo>
                  <a:cubicBezTo>
                    <a:pt x="204" y="21"/>
                    <a:pt x="204" y="21"/>
                    <a:pt x="204" y="21"/>
                  </a:cubicBezTo>
                  <a:cubicBezTo>
                    <a:pt x="204" y="22"/>
                    <a:pt x="204" y="22"/>
                    <a:pt x="203" y="22"/>
                  </a:cubicBezTo>
                  <a:cubicBezTo>
                    <a:pt x="203" y="22"/>
                    <a:pt x="203" y="22"/>
                    <a:pt x="203" y="22"/>
                  </a:cubicBezTo>
                  <a:cubicBezTo>
                    <a:pt x="203" y="22"/>
                    <a:pt x="203" y="22"/>
                    <a:pt x="202" y="22"/>
                  </a:cubicBezTo>
                  <a:cubicBezTo>
                    <a:pt x="203" y="22"/>
                    <a:pt x="203" y="22"/>
                    <a:pt x="203" y="22"/>
                  </a:cubicBezTo>
                  <a:cubicBezTo>
                    <a:pt x="203" y="22"/>
                    <a:pt x="203" y="22"/>
                    <a:pt x="204" y="22"/>
                  </a:cubicBezTo>
                  <a:cubicBezTo>
                    <a:pt x="204" y="22"/>
                    <a:pt x="204" y="22"/>
                    <a:pt x="204" y="21"/>
                  </a:cubicBezTo>
                  <a:cubicBezTo>
                    <a:pt x="204" y="21"/>
                    <a:pt x="204" y="21"/>
                    <a:pt x="204" y="21"/>
                  </a:cubicBezTo>
                  <a:cubicBezTo>
                    <a:pt x="205" y="21"/>
                    <a:pt x="205" y="21"/>
                    <a:pt x="205" y="21"/>
                  </a:cubicBezTo>
                  <a:cubicBezTo>
                    <a:pt x="205" y="21"/>
                    <a:pt x="205" y="21"/>
                    <a:pt x="205" y="21"/>
                  </a:cubicBezTo>
                  <a:cubicBezTo>
                    <a:pt x="206" y="21"/>
                    <a:pt x="206" y="21"/>
                    <a:pt x="206" y="21"/>
                  </a:cubicBezTo>
                  <a:cubicBezTo>
                    <a:pt x="206" y="21"/>
                    <a:pt x="206" y="21"/>
                    <a:pt x="206" y="21"/>
                  </a:cubicBezTo>
                  <a:cubicBezTo>
                    <a:pt x="206" y="21"/>
                    <a:pt x="206" y="21"/>
                    <a:pt x="207" y="21"/>
                  </a:cubicBezTo>
                  <a:cubicBezTo>
                    <a:pt x="206" y="21"/>
                    <a:pt x="206" y="21"/>
                    <a:pt x="206" y="20"/>
                  </a:cubicBezTo>
                  <a:cubicBezTo>
                    <a:pt x="206" y="20"/>
                    <a:pt x="206" y="20"/>
                    <a:pt x="206" y="20"/>
                  </a:cubicBezTo>
                  <a:cubicBezTo>
                    <a:pt x="206" y="20"/>
                    <a:pt x="206" y="20"/>
                    <a:pt x="206" y="20"/>
                  </a:cubicBezTo>
                  <a:cubicBezTo>
                    <a:pt x="206" y="20"/>
                    <a:pt x="206" y="20"/>
                    <a:pt x="206" y="20"/>
                  </a:cubicBezTo>
                  <a:cubicBezTo>
                    <a:pt x="206" y="20"/>
                    <a:pt x="206" y="20"/>
                    <a:pt x="206" y="20"/>
                  </a:cubicBezTo>
                  <a:cubicBezTo>
                    <a:pt x="206" y="19"/>
                    <a:pt x="206" y="19"/>
                    <a:pt x="207" y="19"/>
                  </a:cubicBezTo>
                  <a:cubicBezTo>
                    <a:pt x="207" y="19"/>
                    <a:pt x="207" y="19"/>
                    <a:pt x="207" y="19"/>
                  </a:cubicBezTo>
                  <a:cubicBezTo>
                    <a:pt x="207" y="19"/>
                    <a:pt x="207" y="19"/>
                    <a:pt x="207" y="18"/>
                  </a:cubicBezTo>
                  <a:cubicBezTo>
                    <a:pt x="207" y="18"/>
                    <a:pt x="207" y="18"/>
                    <a:pt x="207" y="18"/>
                  </a:cubicBezTo>
                  <a:cubicBezTo>
                    <a:pt x="207" y="18"/>
                    <a:pt x="207" y="18"/>
                    <a:pt x="208" y="18"/>
                  </a:cubicBezTo>
                  <a:cubicBezTo>
                    <a:pt x="208" y="18"/>
                    <a:pt x="208" y="18"/>
                    <a:pt x="208" y="17"/>
                  </a:cubicBezTo>
                  <a:cubicBezTo>
                    <a:pt x="208" y="17"/>
                    <a:pt x="208" y="17"/>
                    <a:pt x="209" y="17"/>
                  </a:cubicBezTo>
                  <a:cubicBezTo>
                    <a:pt x="209" y="17"/>
                    <a:pt x="209" y="17"/>
                    <a:pt x="209" y="17"/>
                  </a:cubicBezTo>
                  <a:cubicBezTo>
                    <a:pt x="209" y="16"/>
                    <a:pt x="209" y="16"/>
                    <a:pt x="209" y="16"/>
                  </a:cubicBezTo>
                  <a:cubicBezTo>
                    <a:pt x="209" y="16"/>
                    <a:pt x="209" y="16"/>
                    <a:pt x="209" y="16"/>
                  </a:cubicBezTo>
                  <a:cubicBezTo>
                    <a:pt x="209" y="16"/>
                    <a:pt x="209" y="16"/>
                    <a:pt x="210" y="15"/>
                  </a:cubicBezTo>
                  <a:cubicBezTo>
                    <a:pt x="210" y="15"/>
                    <a:pt x="210" y="15"/>
                    <a:pt x="210" y="15"/>
                  </a:cubicBezTo>
                  <a:cubicBezTo>
                    <a:pt x="210" y="15"/>
                    <a:pt x="210" y="15"/>
                    <a:pt x="210" y="15"/>
                  </a:cubicBezTo>
                  <a:cubicBezTo>
                    <a:pt x="210" y="15"/>
                    <a:pt x="210" y="15"/>
                    <a:pt x="210" y="15"/>
                  </a:cubicBezTo>
                  <a:cubicBezTo>
                    <a:pt x="210" y="15"/>
                    <a:pt x="210" y="15"/>
                    <a:pt x="211" y="15"/>
                  </a:cubicBezTo>
                  <a:cubicBezTo>
                    <a:pt x="211" y="15"/>
                    <a:pt x="211" y="15"/>
                    <a:pt x="210" y="15"/>
                  </a:cubicBezTo>
                  <a:cubicBezTo>
                    <a:pt x="210" y="14"/>
                    <a:pt x="210" y="14"/>
                    <a:pt x="210" y="14"/>
                  </a:cubicBezTo>
                  <a:cubicBezTo>
                    <a:pt x="211" y="14"/>
                    <a:pt x="211" y="14"/>
                    <a:pt x="211" y="14"/>
                  </a:cubicBezTo>
                  <a:cubicBezTo>
                    <a:pt x="211" y="14"/>
                    <a:pt x="211" y="14"/>
                    <a:pt x="212" y="15"/>
                  </a:cubicBezTo>
                  <a:cubicBezTo>
                    <a:pt x="212" y="15"/>
                    <a:pt x="212" y="15"/>
                    <a:pt x="213" y="15"/>
                  </a:cubicBezTo>
                  <a:cubicBezTo>
                    <a:pt x="213" y="15"/>
                    <a:pt x="213" y="15"/>
                    <a:pt x="213" y="15"/>
                  </a:cubicBezTo>
                  <a:cubicBezTo>
                    <a:pt x="213" y="15"/>
                    <a:pt x="213" y="15"/>
                    <a:pt x="213" y="15"/>
                  </a:cubicBezTo>
                  <a:cubicBezTo>
                    <a:pt x="213" y="15"/>
                    <a:pt x="213" y="15"/>
                    <a:pt x="213" y="15"/>
                  </a:cubicBezTo>
                  <a:cubicBezTo>
                    <a:pt x="213" y="15"/>
                    <a:pt x="213" y="15"/>
                    <a:pt x="213" y="15"/>
                  </a:cubicBezTo>
                  <a:cubicBezTo>
                    <a:pt x="213" y="15"/>
                    <a:pt x="213" y="15"/>
                    <a:pt x="213" y="15"/>
                  </a:cubicBezTo>
                  <a:cubicBezTo>
                    <a:pt x="214" y="15"/>
                    <a:pt x="214" y="15"/>
                    <a:pt x="214" y="15"/>
                  </a:cubicBezTo>
                  <a:cubicBezTo>
                    <a:pt x="214" y="15"/>
                    <a:pt x="214" y="15"/>
                    <a:pt x="214" y="15"/>
                  </a:cubicBezTo>
                  <a:cubicBezTo>
                    <a:pt x="214" y="16"/>
                    <a:pt x="214" y="16"/>
                    <a:pt x="214" y="16"/>
                  </a:cubicBezTo>
                  <a:cubicBezTo>
                    <a:pt x="214" y="16"/>
                    <a:pt x="214" y="16"/>
                    <a:pt x="214" y="16"/>
                  </a:cubicBezTo>
                  <a:cubicBezTo>
                    <a:pt x="214" y="16"/>
                    <a:pt x="214" y="16"/>
                    <a:pt x="214" y="16"/>
                  </a:cubicBezTo>
                  <a:cubicBezTo>
                    <a:pt x="215" y="17"/>
                    <a:pt x="215" y="17"/>
                    <a:pt x="215" y="17"/>
                  </a:cubicBezTo>
                  <a:cubicBezTo>
                    <a:pt x="215" y="17"/>
                    <a:pt x="215" y="17"/>
                    <a:pt x="215" y="17"/>
                  </a:cubicBezTo>
                  <a:cubicBezTo>
                    <a:pt x="214" y="17"/>
                    <a:pt x="214" y="17"/>
                    <a:pt x="214" y="17"/>
                  </a:cubicBezTo>
                  <a:cubicBezTo>
                    <a:pt x="214" y="17"/>
                    <a:pt x="214" y="17"/>
                    <a:pt x="214" y="17"/>
                  </a:cubicBezTo>
                  <a:cubicBezTo>
                    <a:pt x="214" y="17"/>
                    <a:pt x="214" y="17"/>
                    <a:pt x="214" y="18"/>
                  </a:cubicBezTo>
                  <a:cubicBezTo>
                    <a:pt x="214" y="18"/>
                    <a:pt x="214" y="18"/>
                    <a:pt x="214" y="18"/>
                  </a:cubicBezTo>
                  <a:cubicBezTo>
                    <a:pt x="214" y="18"/>
                    <a:pt x="214" y="18"/>
                    <a:pt x="214" y="18"/>
                  </a:cubicBezTo>
                  <a:cubicBezTo>
                    <a:pt x="213" y="18"/>
                    <a:pt x="213" y="18"/>
                    <a:pt x="213" y="18"/>
                  </a:cubicBezTo>
                  <a:cubicBezTo>
                    <a:pt x="213" y="19"/>
                    <a:pt x="213" y="19"/>
                    <a:pt x="213" y="19"/>
                  </a:cubicBezTo>
                  <a:cubicBezTo>
                    <a:pt x="213" y="19"/>
                    <a:pt x="213" y="19"/>
                    <a:pt x="213" y="19"/>
                  </a:cubicBezTo>
                  <a:cubicBezTo>
                    <a:pt x="213" y="19"/>
                    <a:pt x="213" y="19"/>
                    <a:pt x="213" y="19"/>
                  </a:cubicBezTo>
                  <a:cubicBezTo>
                    <a:pt x="212" y="19"/>
                    <a:pt x="212" y="19"/>
                    <a:pt x="212" y="20"/>
                  </a:cubicBezTo>
                  <a:cubicBezTo>
                    <a:pt x="212" y="20"/>
                    <a:pt x="212" y="20"/>
                    <a:pt x="212" y="20"/>
                  </a:cubicBezTo>
                  <a:cubicBezTo>
                    <a:pt x="212" y="20"/>
                    <a:pt x="212" y="20"/>
                    <a:pt x="212" y="20"/>
                  </a:cubicBezTo>
                  <a:cubicBezTo>
                    <a:pt x="212" y="20"/>
                    <a:pt x="212" y="20"/>
                    <a:pt x="212" y="20"/>
                  </a:cubicBezTo>
                  <a:cubicBezTo>
                    <a:pt x="212" y="20"/>
                    <a:pt x="212" y="20"/>
                    <a:pt x="212" y="20"/>
                  </a:cubicBezTo>
                  <a:cubicBezTo>
                    <a:pt x="212" y="21"/>
                    <a:pt x="212" y="21"/>
                    <a:pt x="212" y="21"/>
                  </a:cubicBezTo>
                  <a:cubicBezTo>
                    <a:pt x="212" y="21"/>
                    <a:pt x="212" y="21"/>
                    <a:pt x="212" y="22"/>
                  </a:cubicBezTo>
                  <a:cubicBezTo>
                    <a:pt x="211" y="22"/>
                    <a:pt x="211" y="22"/>
                    <a:pt x="211" y="22"/>
                  </a:cubicBezTo>
                  <a:cubicBezTo>
                    <a:pt x="211" y="23"/>
                    <a:pt x="211" y="23"/>
                    <a:pt x="211" y="23"/>
                  </a:cubicBezTo>
                  <a:cubicBezTo>
                    <a:pt x="211" y="23"/>
                    <a:pt x="211" y="23"/>
                    <a:pt x="211" y="23"/>
                  </a:cubicBezTo>
                  <a:cubicBezTo>
                    <a:pt x="211" y="23"/>
                    <a:pt x="211" y="23"/>
                    <a:pt x="211" y="23"/>
                  </a:cubicBezTo>
                  <a:cubicBezTo>
                    <a:pt x="210" y="23"/>
                    <a:pt x="210" y="23"/>
                    <a:pt x="210" y="23"/>
                  </a:cubicBezTo>
                  <a:cubicBezTo>
                    <a:pt x="210" y="23"/>
                    <a:pt x="210" y="23"/>
                    <a:pt x="210" y="23"/>
                  </a:cubicBezTo>
                  <a:cubicBezTo>
                    <a:pt x="210" y="23"/>
                    <a:pt x="210" y="23"/>
                    <a:pt x="210" y="23"/>
                  </a:cubicBezTo>
                  <a:cubicBezTo>
                    <a:pt x="210" y="23"/>
                    <a:pt x="210" y="23"/>
                    <a:pt x="210" y="23"/>
                  </a:cubicBezTo>
                  <a:cubicBezTo>
                    <a:pt x="210" y="24"/>
                    <a:pt x="210" y="24"/>
                    <a:pt x="210" y="24"/>
                  </a:cubicBezTo>
                  <a:cubicBezTo>
                    <a:pt x="210" y="24"/>
                    <a:pt x="210" y="24"/>
                    <a:pt x="210" y="24"/>
                  </a:cubicBezTo>
                  <a:cubicBezTo>
                    <a:pt x="210" y="24"/>
                    <a:pt x="210" y="24"/>
                    <a:pt x="210" y="25"/>
                  </a:cubicBezTo>
                  <a:cubicBezTo>
                    <a:pt x="210" y="25"/>
                    <a:pt x="210" y="25"/>
                    <a:pt x="211" y="25"/>
                  </a:cubicBezTo>
                  <a:cubicBezTo>
                    <a:pt x="211" y="25"/>
                    <a:pt x="211" y="25"/>
                    <a:pt x="211" y="25"/>
                  </a:cubicBezTo>
                  <a:cubicBezTo>
                    <a:pt x="211" y="25"/>
                    <a:pt x="211" y="25"/>
                    <a:pt x="211" y="25"/>
                  </a:cubicBezTo>
                  <a:cubicBezTo>
                    <a:pt x="211" y="25"/>
                    <a:pt x="211" y="25"/>
                    <a:pt x="211" y="25"/>
                  </a:cubicBezTo>
                  <a:cubicBezTo>
                    <a:pt x="211" y="25"/>
                    <a:pt x="211" y="25"/>
                    <a:pt x="211" y="26"/>
                  </a:cubicBezTo>
                  <a:cubicBezTo>
                    <a:pt x="211" y="26"/>
                    <a:pt x="211" y="26"/>
                    <a:pt x="211" y="26"/>
                  </a:cubicBezTo>
                  <a:cubicBezTo>
                    <a:pt x="212" y="26"/>
                    <a:pt x="212" y="26"/>
                    <a:pt x="212" y="26"/>
                  </a:cubicBezTo>
                  <a:cubicBezTo>
                    <a:pt x="212" y="26"/>
                    <a:pt x="212" y="26"/>
                    <a:pt x="212" y="26"/>
                  </a:cubicBezTo>
                  <a:cubicBezTo>
                    <a:pt x="212" y="26"/>
                    <a:pt x="212" y="26"/>
                    <a:pt x="212" y="26"/>
                  </a:cubicBezTo>
                  <a:cubicBezTo>
                    <a:pt x="212" y="26"/>
                    <a:pt x="212" y="26"/>
                    <a:pt x="212" y="26"/>
                  </a:cubicBezTo>
                  <a:cubicBezTo>
                    <a:pt x="212" y="25"/>
                    <a:pt x="212" y="25"/>
                    <a:pt x="212" y="25"/>
                  </a:cubicBezTo>
                  <a:cubicBezTo>
                    <a:pt x="212" y="25"/>
                    <a:pt x="212" y="25"/>
                    <a:pt x="212" y="25"/>
                  </a:cubicBezTo>
                  <a:cubicBezTo>
                    <a:pt x="212" y="26"/>
                    <a:pt x="212" y="26"/>
                    <a:pt x="213" y="26"/>
                  </a:cubicBezTo>
                  <a:cubicBezTo>
                    <a:pt x="212" y="26"/>
                    <a:pt x="212" y="26"/>
                    <a:pt x="212" y="26"/>
                  </a:cubicBezTo>
                  <a:cubicBezTo>
                    <a:pt x="212" y="26"/>
                    <a:pt x="212" y="26"/>
                    <a:pt x="212" y="26"/>
                  </a:cubicBezTo>
                  <a:cubicBezTo>
                    <a:pt x="212" y="27"/>
                    <a:pt x="212" y="27"/>
                    <a:pt x="213" y="27"/>
                  </a:cubicBezTo>
                  <a:cubicBezTo>
                    <a:pt x="213" y="27"/>
                    <a:pt x="213" y="27"/>
                    <a:pt x="213" y="27"/>
                  </a:cubicBezTo>
                  <a:cubicBezTo>
                    <a:pt x="213" y="28"/>
                    <a:pt x="213" y="28"/>
                    <a:pt x="213" y="28"/>
                  </a:cubicBezTo>
                  <a:cubicBezTo>
                    <a:pt x="213" y="28"/>
                    <a:pt x="213" y="28"/>
                    <a:pt x="214" y="28"/>
                  </a:cubicBezTo>
                  <a:cubicBezTo>
                    <a:pt x="214" y="28"/>
                    <a:pt x="214" y="28"/>
                    <a:pt x="214" y="28"/>
                  </a:cubicBezTo>
                  <a:cubicBezTo>
                    <a:pt x="214" y="28"/>
                    <a:pt x="214" y="28"/>
                    <a:pt x="214" y="28"/>
                  </a:cubicBezTo>
                  <a:cubicBezTo>
                    <a:pt x="214" y="28"/>
                    <a:pt x="214" y="28"/>
                    <a:pt x="214" y="28"/>
                  </a:cubicBezTo>
                  <a:cubicBezTo>
                    <a:pt x="214" y="29"/>
                    <a:pt x="214" y="29"/>
                    <a:pt x="214" y="29"/>
                  </a:cubicBezTo>
                  <a:cubicBezTo>
                    <a:pt x="214" y="28"/>
                    <a:pt x="214" y="28"/>
                    <a:pt x="214" y="28"/>
                  </a:cubicBezTo>
                  <a:cubicBezTo>
                    <a:pt x="214" y="28"/>
                    <a:pt x="214" y="28"/>
                    <a:pt x="214" y="28"/>
                  </a:cubicBezTo>
                  <a:cubicBezTo>
                    <a:pt x="214" y="28"/>
                    <a:pt x="214" y="28"/>
                    <a:pt x="214" y="28"/>
                  </a:cubicBezTo>
                  <a:cubicBezTo>
                    <a:pt x="215" y="28"/>
                    <a:pt x="215" y="28"/>
                    <a:pt x="215" y="29"/>
                  </a:cubicBezTo>
                  <a:cubicBezTo>
                    <a:pt x="215" y="29"/>
                    <a:pt x="215" y="29"/>
                    <a:pt x="215" y="29"/>
                  </a:cubicBezTo>
                  <a:cubicBezTo>
                    <a:pt x="215" y="29"/>
                    <a:pt x="215" y="29"/>
                    <a:pt x="215" y="29"/>
                  </a:cubicBezTo>
                  <a:cubicBezTo>
                    <a:pt x="214" y="29"/>
                    <a:pt x="214" y="29"/>
                    <a:pt x="214" y="30"/>
                  </a:cubicBezTo>
                  <a:cubicBezTo>
                    <a:pt x="214" y="30"/>
                    <a:pt x="214" y="30"/>
                    <a:pt x="214" y="30"/>
                  </a:cubicBezTo>
                  <a:cubicBezTo>
                    <a:pt x="214" y="30"/>
                    <a:pt x="214" y="30"/>
                    <a:pt x="213" y="31"/>
                  </a:cubicBezTo>
                  <a:cubicBezTo>
                    <a:pt x="213" y="31"/>
                    <a:pt x="213" y="31"/>
                    <a:pt x="212" y="31"/>
                  </a:cubicBezTo>
                  <a:cubicBezTo>
                    <a:pt x="212" y="30"/>
                    <a:pt x="212" y="30"/>
                    <a:pt x="212" y="30"/>
                  </a:cubicBezTo>
                  <a:cubicBezTo>
                    <a:pt x="213" y="30"/>
                    <a:pt x="213" y="30"/>
                    <a:pt x="213" y="29"/>
                  </a:cubicBezTo>
                  <a:cubicBezTo>
                    <a:pt x="213" y="29"/>
                    <a:pt x="213" y="29"/>
                    <a:pt x="212" y="29"/>
                  </a:cubicBezTo>
                  <a:cubicBezTo>
                    <a:pt x="212" y="30"/>
                    <a:pt x="212" y="30"/>
                    <a:pt x="212" y="30"/>
                  </a:cubicBezTo>
                  <a:cubicBezTo>
                    <a:pt x="211" y="30"/>
                    <a:pt x="211" y="30"/>
                    <a:pt x="211" y="30"/>
                  </a:cubicBezTo>
                  <a:cubicBezTo>
                    <a:pt x="211" y="30"/>
                    <a:pt x="211" y="30"/>
                    <a:pt x="211" y="30"/>
                  </a:cubicBezTo>
                  <a:cubicBezTo>
                    <a:pt x="211" y="30"/>
                    <a:pt x="211" y="30"/>
                    <a:pt x="211" y="30"/>
                  </a:cubicBezTo>
                  <a:cubicBezTo>
                    <a:pt x="211" y="30"/>
                    <a:pt x="211" y="30"/>
                    <a:pt x="211" y="30"/>
                  </a:cubicBezTo>
                  <a:cubicBezTo>
                    <a:pt x="211" y="30"/>
                    <a:pt x="211" y="30"/>
                    <a:pt x="211" y="30"/>
                  </a:cubicBezTo>
                  <a:cubicBezTo>
                    <a:pt x="211" y="29"/>
                    <a:pt x="211" y="29"/>
                    <a:pt x="211" y="29"/>
                  </a:cubicBezTo>
                  <a:cubicBezTo>
                    <a:pt x="211" y="29"/>
                    <a:pt x="211" y="29"/>
                    <a:pt x="211" y="29"/>
                  </a:cubicBezTo>
                  <a:cubicBezTo>
                    <a:pt x="211" y="29"/>
                    <a:pt x="211" y="29"/>
                    <a:pt x="211" y="29"/>
                  </a:cubicBezTo>
                  <a:cubicBezTo>
                    <a:pt x="211" y="29"/>
                    <a:pt x="211" y="29"/>
                    <a:pt x="210" y="29"/>
                  </a:cubicBezTo>
                  <a:cubicBezTo>
                    <a:pt x="210" y="29"/>
                    <a:pt x="210" y="29"/>
                    <a:pt x="210" y="29"/>
                  </a:cubicBezTo>
                  <a:cubicBezTo>
                    <a:pt x="210" y="29"/>
                    <a:pt x="210" y="29"/>
                    <a:pt x="210" y="30"/>
                  </a:cubicBezTo>
                  <a:cubicBezTo>
                    <a:pt x="210" y="30"/>
                    <a:pt x="210" y="30"/>
                    <a:pt x="210" y="30"/>
                  </a:cubicBezTo>
                  <a:cubicBezTo>
                    <a:pt x="209" y="30"/>
                    <a:pt x="209" y="30"/>
                    <a:pt x="209" y="30"/>
                  </a:cubicBezTo>
                  <a:cubicBezTo>
                    <a:pt x="209" y="30"/>
                    <a:pt x="209" y="30"/>
                    <a:pt x="208" y="30"/>
                  </a:cubicBezTo>
                  <a:cubicBezTo>
                    <a:pt x="209" y="30"/>
                    <a:pt x="209" y="30"/>
                    <a:pt x="209" y="30"/>
                  </a:cubicBezTo>
                  <a:cubicBezTo>
                    <a:pt x="209" y="30"/>
                    <a:pt x="209" y="30"/>
                    <a:pt x="209" y="30"/>
                  </a:cubicBezTo>
                  <a:cubicBezTo>
                    <a:pt x="208" y="30"/>
                    <a:pt x="208" y="30"/>
                    <a:pt x="208" y="30"/>
                  </a:cubicBezTo>
                  <a:cubicBezTo>
                    <a:pt x="208" y="30"/>
                    <a:pt x="208" y="30"/>
                    <a:pt x="207" y="30"/>
                  </a:cubicBezTo>
                  <a:cubicBezTo>
                    <a:pt x="207" y="30"/>
                    <a:pt x="207" y="30"/>
                    <a:pt x="207" y="30"/>
                  </a:cubicBezTo>
                  <a:cubicBezTo>
                    <a:pt x="207" y="29"/>
                    <a:pt x="207" y="29"/>
                    <a:pt x="207" y="29"/>
                  </a:cubicBezTo>
                  <a:cubicBezTo>
                    <a:pt x="207" y="30"/>
                    <a:pt x="207" y="30"/>
                    <a:pt x="207" y="30"/>
                  </a:cubicBezTo>
                  <a:cubicBezTo>
                    <a:pt x="207" y="30"/>
                    <a:pt x="207" y="30"/>
                    <a:pt x="207" y="30"/>
                  </a:cubicBezTo>
                  <a:cubicBezTo>
                    <a:pt x="207" y="30"/>
                    <a:pt x="207" y="30"/>
                    <a:pt x="207" y="30"/>
                  </a:cubicBezTo>
                  <a:cubicBezTo>
                    <a:pt x="207" y="30"/>
                    <a:pt x="207" y="30"/>
                    <a:pt x="206" y="31"/>
                  </a:cubicBezTo>
                  <a:cubicBezTo>
                    <a:pt x="207" y="31"/>
                    <a:pt x="207" y="31"/>
                    <a:pt x="207" y="31"/>
                  </a:cubicBezTo>
                  <a:cubicBezTo>
                    <a:pt x="207" y="31"/>
                    <a:pt x="207" y="31"/>
                    <a:pt x="207" y="31"/>
                  </a:cubicBezTo>
                  <a:cubicBezTo>
                    <a:pt x="207" y="31"/>
                    <a:pt x="207" y="31"/>
                    <a:pt x="207" y="31"/>
                  </a:cubicBezTo>
                  <a:cubicBezTo>
                    <a:pt x="207" y="31"/>
                    <a:pt x="207" y="31"/>
                    <a:pt x="206" y="31"/>
                  </a:cubicBezTo>
                  <a:cubicBezTo>
                    <a:pt x="206" y="32"/>
                    <a:pt x="206" y="32"/>
                    <a:pt x="206" y="32"/>
                  </a:cubicBezTo>
                  <a:cubicBezTo>
                    <a:pt x="206" y="32"/>
                    <a:pt x="206" y="32"/>
                    <a:pt x="206" y="32"/>
                  </a:cubicBezTo>
                  <a:cubicBezTo>
                    <a:pt x="206" y="32"/>
                    <a:pt x="206" y="32"/>
                    <a:pt x="206" y="32"/>
                  </a:cubicBezTo>
                  <a:cubicBezTo>
                    <a:pt x="207" y="31"/>
                    <a:pt x="207" y="31"/>
                    <a:pt x="207" y="31"/>
                  </a:cubicBezTo>
                  <a:cubicBezTo>
                    <a:pt x="208" y="31"/>
                    <a:pt x="208" y="31"/>
                    <a:pt x="208" y="31"/>
                  </a:cubicBezTo>
                  <a:cubicBezTo>
                    <a:pt x="208" y="31"/>
                    <a:pt x="208" y="31"/>
                    <a:pt x="208" y="31"/>
                  </a:cubicBezTo>
                  <a:cubicBezTo>
                    <a:pt x="209" y="31"/>
                    <a:pt x="209" y="31"/>
                    <a:pt x="209" y="31"/>
                  </a:cubicBezTo>
                  <a:cubicBezTo>
                    <a:pt x="209" y="31"/>
                    <a:pt x="209" y="31"/>
                    <a:pt x="209" y="31"/>
                  </a:cubicBezTo>
                  <a:cubicBezTo>
                    <a:pt x="209" y="31"/>
                    <a:pt x="209" y="31"/>
                    <a:pt x="209" y="31"/>
                  </a:cubicBezTo>
                  <a:cubicBezTo>
                    <a:pt x="210" y="31"/>
                    <a:pt x="210" y="31"/>
                    <a:pt x="210" y="31"/>
                  </a:cubicBezTo>
                  <a:cubicBezTo>
                    <a:pt x="210" y="31"/>
                    <a:pt x="210" y="31"/>
                    <a:pt x="210" y="31"/>
                  </a:cubicBezTo>
                  <a:cubicBezTo>
                    <a:pt x="209" y="31"/>
                    <a:pt x="209" y="31"/>
                    <a:pt x="209" y="31"/>
                  </a:cubicBezTo>
                  <a:cubicBezTo>
                    <a:pt x="209" y="32"/>
                    <a:pt x="209" y="32"/>
                    <a:pt x="209" y="32"/>
                  </a:cubicBezTo>
                  <a:cubicBezTo>
                    <a:pt x="209" y="32"/>
                    <a:pt x="209" y="32"/>
                    <a:pt x="210" y="32"/>
                  </a:cubicBezTo>
                  <a:cubicBezTo>
                    <a:pt x="210" y="32"/>
                    <a:pt x="210" y="32"/>
                    <a:pt x="209" y="32"/>
                  </a:cubicBezTo>
                  <a:cubicBezTo>
                    <a:pt x="209" y="32"/>
                    <a:pt x="209" y="32"/>
                    <a:pt x="209" y="33"/>
                  </a:cubicBezTo>
                  <a:cubicBezTo>
                    <a:pt x="209" y="33"/>
                    <a:pt x="209" y="33"/>
                    <a:pt x="209" y="33"/>
                  </a:cubicBezTo>
                  <a:cubicBezTo>
                    <a:pt x="209" y="33"/>
                    <a:pt x="209" y="33"/>
                    <a:pt x="209" y="33"/>
                  </a:cubicBezTo>
                  <a:cubicBezTo>
                    <a:pt x="209" y="33"/>
                    <a:pt x="209" y="33"/>
                    <a:pt x="209" y="33"/>
                  </a:cubicBezTo>
                  <a:cubicBezTo>
                    <a:pt x="208" y="33"/>
                    <a:pt x="208" y="33"/>
                    <a:pt x="208" y="33"/>
                  </a:cubicBezTo>
                  <a:cubicBezTo>
                    <a:pt x="208" y="33"/>
                    <a:pt x="208" y="33"/>
                    <a:pt x="208" y="33"/>
                  </a:cubicBezTo>
                  <a:cubicBezTo>
                    <a:pt x="207" y="33"/>
                    <a:pt x="207" y="33"/>
                    <a:pt x="207" y="33"/>
                  </a:cubicBezTo>
                  <a:cubicBezTo>
                    <a:pt x="207" y="33"/>
                    <a:pt x="207" y="33"/>
                    <a:pt x="207" y="33"/>
                  </a:cubicBezTo>
                  <a:cubicBezTo>
                    <a:pt x="207" y="33"/>
                    <a:pt x="207" y="33"/>
                    <a:pt x="206" y="34"/>
                  </a:cubicBezTo>
                  <a:cubicBezTo>
                    <a:pt x="206" y="34"/>
                    <a:pt x="206" y="34"/>
                    <a:pt x="206" y="34"/>
                  </a:cubicBezTo>
                  <a:cubicBezTo>
                    <a:pt x="206" y="33"/>
                    <a:pt x="206" y="33"/>
                    <a:pt x="206" y="33"/>
                  </a:cubicBezTo>
                  <a:cubicBezTo>
                    <a:pt x="205" y="33"/>
                    <a:pt x="205" y="33"/>
                    <a:pt x="205" y="33"/>
                  </a:cubicBezTo>
                  <a:cubicBezTo>
                    <a:pt x="205" y="33"/>
                    <a:pt x="205" y="33"/>
                    <a:pt x="205" y="33"/>
                  </a:cubicBezTo>
                  <a:cubicBezTo>
                    <a:pt x="205" y="33"/>
                    <a:pt x="205" y="33"/>
                    <a:pt x="205" y="34"/>
                  </a:cubicBezTo>
                  <a:cubicBezTo>
                    <a:pt x="204" y="33"/>
                    <a:pt x="204" y="33"/>
                    <a:pt x="203" y="33"/>
                  </a:cubicBezTo>
                  <a:cubicBezTo>
                    <a:pt x="203" y="33"/>
                    <a:pt x="203" y="33"/>
                    <a:pt x="203" y="33"/>
                  </a:cubicBezTo>
                  <a:cubicBezTo>
                    <a:pt x="203" y="33"/>
                    <a:pt x="203" y="33"/>
                    <a:pt x="202" y="33"/>
                  </a:cubicBezTo>
                  <a:cubicBezTo>
                    <a:pt x="202" y="33"/>
                    <a:pt x="202" y="33"/>
                    <a:pt x="202" y="33"/>
                  </a:cubicBezTo>
                  <a:cubicBezTo>
                    <a:pt x="202" y="33"/>
                    <a:pt x="202" y="33"/>
                    <a:pt x="202" y="33"/>
                  </a:cubicBezTo>
                  <a:cubicBezTo>
                    <a:pt x="202" y="33"/>
                    <a:pt x="202" y="33"/>
                    <a:pt x="201" y="33"/>
                  </a:cubicBezTo>
                  <a:cubicBezTo>
                    <a:pt x="201" y="33"/>
                    <a:pt x="201" y="33"/>
                    <a:pt x="201" y="33"/>
                  </a:cubicBezTo>
                  <a:cubicBezTo>
                    <a:pt x="200" y="33"/>
                    <a:pt x="200" y="33"/>
                    <a:pt x="200" y="33"/>
                  </a:cubicBezTo>
                  <a:cubicBezTo>
                    <a:pt x="200" y="32"/>
                    <a:pt x="200" y="32"/>
                    <a:pt x="200" y="32"/>
                  </a:cubicBezTo>
                  <a:moveTo>
                    <a:pt x="212" y="32"/>
                  </a:moveTo>
                  <a:cubicBezTo>
                    <a:pt x="212" y="32"/>
                    <a:pt x="212" y="32"/>
                    <a:pt x="212" y="32"/>
                  </a:cubicBezTo>
                  <a:cubicBezTo>
                    <a:pt x="213" y="32"/>
                    <a:pt x="213" y="32"/>
                    <a:pt x="213" y="32"/>
                  </a:cubicBezTo>
                  <a:cubicBezTo>
                    <a:pt x="213" y="31"/>
                    <a:pt x="213" y="31"/>
                    <a:pt x="213" y="31"/>
                  </a:cubicBezTo>
                  <a:cubicBezTo>
                    <a:pt x="213" y="31"/>
                    <a:pt x="213" y="31"/>
                    <a:pt x="212" y="31"/>
                  </a:cubicBezTo>
                  <a:cubicBezTo>
                    <a:pt x="212" y="31"/>
                    <a:pt x="212" y="31"/>
                    <a:pt x="212" y="31"/>
                  </a:cubicBezTo>
                  <a:cubicBezTo>
                    <a:pt x="212" y="31"/>
                    <a:pt x="212" y="31"/>
                    <a:pt x="212" y="31"/>
                  </a:cubicBezTo>
                  <a:cubicBezTo>
                    <a:pt x="212" y="31"/>
                    <a:pt x="212" y="31"/>
                    <a:pt x="212" y="31"/>
                  </a:cubicBezTo>
                  <a:cubicBezTo>
                    <a:pt x="212" y="31"/>
                    <a:pt x="212" y="31"/>
                    <a:pt x="212" y="32"/>
                  </a:cubicBezTo>
                  <a:cubicBezTo>
                    <a:pt x="212" y="32"/>
                    <a:pt x="212" y="32"/>
                    <a:pt x="212" y="32"/>
                  </a:cubicBezTo>
                  <a:moveTo>
                    <a:pt x="213" y="34"/>
                  </a:moveTo>
                  <a:cubicBezTo>
                    <a:pt x="214" y="34"/>
                    <a:pt x="214" y="34"/>
                    <a:pt x="214" y="34"/>
                  </a:cubicBezTo>
                  <a:cubicBezTo>
                    <a:pt x="214" y="33"/>
                    <a:pt x="214" y="33"/>
                    <a:pt x="214" y="33"/>
                  </a:cubicBezTo>
                  <a:cubicBezTo>
                    <a:pt x="214" y="33"/>
                    <a:pt x="214" y="33"/>
                    <a:pt x="214" y="33"/>
                  </a:cubicBezTo>
                  <a:cubicBezTo>
                    <a:pt x="214" y="33"/>
                    <a:pt x="214" y="33"/>
                    <a:pt x="214" y="33"/>
                  </a:cubicBezTo>
                  <a:cubicBezTo>
                    <a:pt x="214" y="33"/>
                    <a:pt x="214" y="33"/>
                    <a:pt x="213" y="33"/>
                  </a:cubicBezTo>
                  <a:cubicBezTo>
                    <a:pt x="213" y="34"/>
                    <a:pt x="213" y="34"/>
                    <a:pt x="213" y="34"/>
                  </a:cubicBezTo>
                  <a:moveTo>
                    <a:pt x="212" y="35"/>
                  </a:moveTo>
                  <a:cubicBezTo>
                    <a:pt x="212" y="35"/>
                    <a:pt x="212" y="35"/>
                    <a:pt x="212" y="34"/>
                  </a:cubicBezTo>
                  <a:cubicBezTo>
                    <a:pt x="213" y="34"/>
                    <a:pt x="213" y="34"/>
                    <a:pt x="213" y="34"/>
                  </a:cubicBezTo>
                  <a:cubicBezTo>
                    <a:pt x="213" y="34"/>
                    <a:pt x="213" y="34"/>
                    <a:pt x="213" y="34"/>
                  </a:cubicBezTo>
                  <a:cubicBezTo>
                    <a:pt x="213" y="33"/>
                    <a:pt x="213" y="33"/>
                    <a:pt x="213" y="33"/>
                  </a:cubicBezTo>
                  <a:cubicBezTo>
                    <a:pt x="212" y="33"/>
                    <a:pt x="212" y="33"/>
                    <a:pt x="212" y="33"/>
                  </a:cubicBezTo>
                  <a:cubicBezTo>
                    <a:pt x="212" y="33"/>
                    <a:pt x="212" y="33"/>
                    <a:pt x="212" y="33"/>
                  </a:cubicBezTo>
                  <a:cubicBezTo>
                    <a:pt x="212" y="34"/>
                    <a:pt x="212" y="34"/>
                    <a:pt x="212" y="34"/>
                  </a:cubicBezTo>
                  <a:cubicBezTo>
                    <a:pt x="211" y="34"/>
                    <a:pt x="211" y="34"/>
                    <a:pt x="211" y="34"/>
                  </a:cubicBezTo>
                  <a:cubicBezTo>
                    <a:pt x="211" y="35"/>
                    <a:pt x="211" y="35"/>
                    <a:pt x="212" y="35"/>
                  </a:cubicBezTo>
                  <a:moveTo>
                    <a:pt x="206" y="34"/>
                  </a:moveTo>
                  <a:cubicBezTo>
                    <a:pt x="206" y="34"/>
                    <a:pt x="206" y="34"/>
                    <a:pt x="207" y="34"/>
                  </a:cubicBezTo>
                  <a:cubicBezTo>
                    <a:pt x="207" y="34"/>
                    <a:pt x="207" y="34"/>
                    <a:pt x="207" y="34"/>
                  </a:cubicBezTo>
                  <a:cubicBezTo>
                    <a:pt x="207" y="34"/>
                    <a:pt x="207" y="34"/>
                    <a:pt x="207" y="35"/>
                  </a:cubicBezTo>
                  <a:cubicBezTo>
                    <a:pt x="207" y="35"/>
                    <a:pt x="207" y="35"/>
                    <a:pt x="206" y="35"/>
                  </a:cubicBezTo>
                  <a:cubicBezTo>
                    <a:pt x="206" y="35"/>
                    <a:pt x="206" y="35"/>
                    <a:pt x="206" y="35"/>
                  </a:cubicBezTo>
                  <a:cubicBezTo>
                    <a:pt x="206" y="35"/>
                    <a:pt x="206" y="35"/>
                    <a:pt x="206" y="34"/>
                  </a:cubicBezTo>
                  <a:moveTo>
                    <a:pt x="225" y="34"/>
                  </a:moveTo>
                  <a:cubicBezTo>
                    <a:pt x="225" y="34"/>
                    <a:pt x="225" y="34"/>
                    <a:pt x="225" y="33"/>
                  </a:cubicBezTo>
                  <a:cubicBezTo>
                    <a:pt x="225" y="33"/>
                    <a:pt x="225" y="33"/>
                    <a:pt x="226" y="33"/>
                  </a:cubicBezTo>
                  <a:cubicBezTo>
                    <a:pt x="226" y="33"/>
                    <a:pt x="226" y="33"/>
                    <a:pt x="226" y="33"/>
                  </a:cubicBezTo>
                  <a:cubicBezTo>
                    <a:pt x="226" y="33"/>
                    <a:pt x="226" y="33"/>
                    <a:pt x="226" y="34"/>
                  </a:cubicBezTo>
                  <a:cubicBezTo>
                    <a:pt x="226" y="34"/>
                    <a:pt x="226" y="34"/>
                    <a:pt x="225" y="34"/>
                  </a:cubicBezTo>
                  <a:cubicBezTo>
                    <a:pt x="225" y="34"/>
                    <a:pt x="225" y="34"/>
                    <a:pt x="226" y="34"/>
                  </a:cubicBezTo>
                  <a:cubicBezTo>
                    <a:pt x="226" y="33"/>
                    <a:pt x="226" y="33"/>
                    <a:pt x="225" y="33"/>
                  </a:cubicBezTo>
                  <a:cubicBezTo>
                    <a:pt x="225" y="33"/>
                    <a:pt x="225" y="33"/>
                    <a:pt x="225" y="33"/>
                  </a:cubicBezTo>
                  <a:cubicBezTo>
                    <a:pt x="225" y="34"/>
                    <a:pt x="225" y="34"/>
                    <a:pt x="225" y="34"/>
                  </a:cubicBezTo>
                  <a:cubicBezTo>
                    <a:pt x="225" y="34"/>
                    <a:pt x="225" y="34"/>
                    <a:pt x="225" y="34"/>
                  </a:cubicBezTo>
                  <a:moveTo>
                    <a:pt x="224" y="32"/>
                  </a:moveTo>
                  <a:cubicBezTo>
                    <a:pt x="224" y="33"/>
                    <a:pt x="224" y="33"/>
                    <a:pt x="224" y="33"/>
                  </a:cubicBezTo>
                  <a:cubicBezTo>
                    <a:pt x="224" y="33"/>
                    <a:pt x="224" y="33"/>
                    <a:pt x="224" y="34"/>
                  </a:cubicBezTo>
                  <a:cubicBezTo>
                    <a:pt x="225" y="33"/>
                    <a:pt x="225" y="33"/>
                    <a:pt x="225" y="33"/>
                  </a:cubicBezTo>
                  <a:cubicBezTo>
                    <a:pt x="225" y="33"/>
                    <a:pt x="225" y="33"/>
                    <a:pt x="225" y="33"/>
                  </a:cubicBezTo>
                  <a:cubicBezTo>
                    <a:pt x="224" y="33"/>
                    <a:pt x="224" y="33"/>
                    <a:pt x="224" y="32"/>
                  </a:cubicBezTo>
                  <a:moveTo>
                    <a:pt x="224" y="36"/>
                  </a:moveTo>
                  <a:cubicBezTo>
                    <a:pt x="224" y="36"/>
                    <a:pt x="224" y="36"/>
                    <a:pt x="224" y="36"/>
                  </a:cubicBezTo>
                  <a:cubicBezTo>
                    <a:pt x="224" y="35"/>
                    <a:pt x="224" y="35"/>
                    <a:pt x="225" y="35"/>
                  </a:cubicBezTo>
                  <a:cubicBezTo>
                    <a:pt x="225" y="35"/>
                    <a:pt x="225" y="35"/>
                    <a:pt x="224" y="34"/>
                  </a:cubicBezTo>
                  <a:cubicBezTo>
                    <a:pt x="224" y="34"/>
                    <a:pt x="224" y="34"/>
                    <a:pt x="224" y="35"/>
                  </a:cubicBezTo>
                  <a:cubicBezTo>
                    <a:pt x="224" y="35"/>
                    <a:pt x="224" y="35"/>
                    <a:pt x="224" y="35"/>
                  </a:cubicBezTo>
                  <a:cubicBezTo>
                    <a:pt x="224" y="35"/>
                    <a:pt x="224" y="35"/>
                    <a:pt x="223" y="35"/>
                  </a:cubicBezTo>
                  <a:cubicBezTo>
                    <a:pt x="224" y="34"/>
                    <a:pt x="224" y="34"/>
                    <a:pt x="224" y="34"/>
                  </a:cubicBezTo>
                  <a:cubicBezTo>
                    <a:pt x="224" y="33"/>
                    <a:pt x="224" y="33"/>
                    <a:pt x="223" y="33"/>
                  </a:cubicBezTo>
                  <a:cubicBezTo>
                    <a:pt x="223" y="33"/>
                    <a:pt x="223" y="33"/>
                    <a:pt x="223" y="33"/>
                  </a:cubicBezTo>
                  <a:cubicBezTo>
                    <a:pt x="223" y="32"/>
                    <a:pt x="223" y="32"/>
                    <a:pt x="223" y="32"/>
                  </a:cubicBezTo>
                  <a:cubicBezTo>
                    <a:pt x="223" y="32"/>
                    <a:pt x="223" y="32"/>
                    <a:pt x="223" y="32"/>
                  </a:cubicBezTo>
                  <a:cubicBezTo>
                    <a:pt x="222" y="32"/>
                    <a:pt x="222" y="32"/>
                    <a:pt x="222" y="32"/>
                  </a:cubicBezTo>
                  <a:cubicBezTo>
                    <a:pt x="222" y="32"/>
                    <a:pt x="222" y="32"/>
                    <a:pt x="222" y="32"/>
                  </a:cubicBezTo>
                  <a:cubicBezTo>
                    <a:pt x="222" y="32"/>
                    <a:pt x="222" y="32"/>
                    <a:pt x="223" y="32"/>
                  </a:cubicBezTo>
                  <a:cubicBezTo>
                    <a:pt x="222" y="31"/>
                    <a:pt x="222" y="31"/>
                    <a:pt x="222" y="31"/>
                  </a:cubicBezTo>
                  <a:cubicBezTo>
                    <a:pt x="222" y="31"/>
                    <a:pt x="222" y="31"/>
                    <a:pt x="222" y="31"/>
                  </a:cubicBezTo>
                  <a:cubicBezTo>
                    <a:pt x="222" y="31"/>
                    <a:pt x="222" y="31"/>
                    <a:pt x="222" y="30"/>
                  </a:cubicBezTo>
                  <a:cubicBezTo>
                    <a:pt x="222" y="31"/>
                    <a:pt x="222" y="31"/>
                    <a:pt x="222" y="31"/>
                  </a:cubicBezTo>
                  <a:cubicBezTo>
                    <a:pt x="221" y="31"/>
                    <a:pt x="221" y="31"/>
                    <a:pt x="220" y="31"/>
                  </a:cubicBezTo>
                  <a:cubicBezTo>
                    <a:pt x="220" y="32"/>
                    <a:pt x="220" y="32"/>
                    <a:pt x="220" y="32"/>
                  </a:cubicBezTo>
                  <a:cubicBezTo>
                    <a:pt x="220" y="32"/>
                    <a:pt x="220" y="32"/>
                    <a:pt x="221" y="32"/>
                  </a:cubicBezTo>
                  <a:cubicBezTo>
                    <a:pt x="220" y="32"/>
                    <a:pt x="220" y="32"/>
                    <a:pt x="220" y="32"/>
                  </a:cubicBezTo>
                  <a:cubicBezTo>
                    <a:pt x="220" y="32"/>
                    <a:pt x="220" y="32"/>
                    <a:pt x="220" y="32"/>
                  </a:cubicBezTo>
                  <a:cubicBezTo>
                    <a:pt x="220" y="32"/>
                    <a:pt x="220" y="32"/>
                    <a:pt x="219" y="32"/>
                  </a:cubicBezTo>
                  <a:cubicBezTo>
                    <a:pt x="219" y="32"/>
                    <a:pt x="219" y="32"/>
                    <a:pt x="219" y="32"/>
                  </a:cubicBezTo>
                  <a:cubicBezTo>
                    <a:pt x="219" y="32"/>
                    <a:pt x="219" y="32"/>
                    <a:pt x="220" y="32"/>
                  </a:cubicBezTo>
                  <a:cubicBezTo>
                    <a:pt x="219" y="32"/>
                    <a:pt x="219" y="32"/>
                    <a:pt x="219" y="32"/>
                  </a:cubicBezTo>
                  <a:cubicBezTo>
                    <a:pt x="219" y="33"/>
                    <a:pt x="219" y="33"/>
                    <a:pt x="219" y="33"/>
                  </a:cubicBezTo>
                  <a:cubicBezTo>
                    <a:pt x="219" y="33"/>
                    <a:pt x="219" y="33"/>
                    <a:pt x="218" y="33"/>
                  </a:cubicBezTo>
                  <a:cubicBezTo>
                    <a:pt x="218" y="33"/>
                    <a:pt x="218" y="33"/>
                    <a:pt x="218" y="33"/>
                  </a:cubicBezTo>
                  <a:cubicBezTo>
                    <a:pt x="217" y="33"/>
                    <a:pt x="217" y="33"/>
                    <a:pt x="216" y="33"/>
                  </a:cubicBezTo>
                  <a:cubicBezTo>
                    <a:pt x="216" y="33"/>
                    <a:pt x="216" y="33"/>
                    <a:pt x="216" y="33"/>
                  </a:cubicBezTo>
                  <a:cubicBezTo>
                    <a:pt x="215" y="34"/>
                    <a:pt x="215" y="34"/>
                    <a:pt x="215" y="34"/>
                  </a:cubicBezTo>
                  <a:cubicBezTo>
                    <a:pt x="215" y="34"/>
                    <a:pt x="215" y="34"/>
                    <a:pt x="215" y="35"/>
                  </a:cubicBezTo>
                  <a:cubicBezTo>
                    <a:pt x="216" y="35"/>
                    <a:pt x="216" y="35"/>
                    <a:pt x="216" y="35"/>
                  </a:cubicBezTo>
                  <a:cubicBezTo>
                    <a:pt x="216" y="34"/>
                    <a:pt x="216" y="34"/>
                    <a:pt x="216" y="34"/>
                  </a:cubicBezTo>
                  <a:cubicBezTo>
                    <a:pt x="216" y="34"/>
                    <a:pt x="216" y="34"/>
                    <a:pt x="217" y="34"/>
                  </a:cubicBezTo>
                  <a:cubicBezTo>
                    <a:pt x="217" y="34"/>
                    <a:pt x="217" y="34"/>
                    <a:pt x="217" y="34"/>
                  </a:cubicBezTo>
                  <a:cubicBezTo>
                    <a:pt x="217" y="35"/>
                    <a:pt x="217" y="35"/>
                    <a:pt x="216" y="35"/>
                  </a:cubicBezTo>
                  <a:cubicBezTo>
                    <a:pt x="217" y="35"/>
                    <a:pt x="217" y="35"/>
                    <a:pt x="217" y="35"/>
                  </a:cubicBezTo>
                  <a:cubicBezTo>
                    <a:pt x="217" y="35"/>
                    <a:pt x="217" y="35"/>
                    <a:pt x="217" y="35"/>
                  </a:cubicBezTo>
                  <a:cubicBezTo>
                    <a:pt x="217" y="35"/>
                    <a:pt x="217" y="35"/>
                    <a:pt x="217" y="35"/>
                  </a:cubicBezTo>
                  <a:cubicBezTo>
                    <a:pt x="217" y="35"/>
                    <a:pt x="217" y="35"/>
                    <a:pt x="218" y="35"/>
                  </a:cubicBezTo>
                  <a:cubicBezTo>
                    <a:pt x="218" y="35"/>
                    <a:pt x="218" y="35"/>
                    <a:pt x="218" y="36"/>
                  </a:cubicBezTo>
                  <a:cubicBezTo>
                    <a:pt x="218" y="36"/>
                    <a:pt x="218" y="36"/>
                    <a:pt x="218" y="36"/>
                  </a:cubicBezTo>
                  <a:cubicBezTo>
                    <a:pt x="219" y="36"/>
                    <a:pt x="219" y="36"/>
                    <a:pt x="219" y="36"/>
                  </a:cubicBezTo>
                  <a:cubicBezTo>
                    <a:pt x="219" y="36"/>
                    <a:pt x="219" y="36"/>
                    <a:pt x="219" y="37"/>
                  </a:cubicBezTo>
                  <a:cubicBezTo>
                    <a:pt x="219" y="37"/>
                    <a:pt x="219" y="37"/>
                    <a:pt x="219" y="37"/>
                  </a:cubicBezTo>
                  <a:cubicBezTo>
                    <a:pt x="220" y="37"/>
                    <a:pt x="220" y="37"/>
                    <a:pt x="220" y="36"/>
                  </a:cubicBezTo>
                  <a:cubicBezTo>
                    <a:pt x="220" y="36"/>
                    <a:pt x="220" y="36"/>
                    <a:pt x="220" y="36"/>
                  </a:cubicBezTo>
                  <a:cubicBezTo>
                    <a:pt x="220" y="37"/>
                    <a:pt x="220" y="37"/>
                    <a:pt x="220" y="37"/>
                  </a:cubicBezTo>
                  <a:cubicBezTo>
                    <a:pt x="221" y="37"/>
                    <a:pt x="221" y="37"/>
                    <a:pt x="221" y="37"/>
                  </a:cubicBezTo>
                  <a:cubicBezTo>
                    <a:pt x="222" y="37"/>
                    <a:pt x="222" y="37"/>
                    <a:pt x="222" y="37"/>
                  </a:cubicBezTo>
                  <a:cubicBezTo>
                    <a:pt x="223" y="37"/>
                    <a:pt x="223" y="37"/>
                    <a:pt x="223" y="36"/>
                  </a:cubicBezTo>
                  <a:cubicBezTo>
                    <a:pt x="224" y="37"/>
                    <a:pt x="224" y="37"/>
                    <a:pt x="224" y="37"/>
                  </a:cubicBezTo>
                  <a:cubicBezTo>
                    <a:pt x="225" y="36"/>
                    <a:pt x="225" y="36"/>
                    <a:pt x="225" y="36"/>
                  </a:cubicBezTo>
                  <a:cubicBezTo>
                    <a:pt x="225" y="36"/>
                    <a:pt x="225" y="36"/>
                    <a:pt x="225" y="36"/>
                  </a:cubicBezTo>
                  <a:cubicBezTo>
                    <a:pt x="225" y="36"/>
                    <a:pt x="225" y="36"/>
                    <a:pt x="225" y="36"/>
                  </a:cubicBezTo>
                  <a:cubicBezTo>
                    <a:pt x="224" y="36"/>
                    <a:pt x="224" y="36"/>
                    <a:pt x="224" y="36"/>
                  </a:cubicBezTo>
                  <a:moveTo>
                    <a:pt x="249" y="34"/>
                  </a:moveTo>
                  <a:cubicBezTo>
                    <a:pt x="249" y="34"/>
                    <a:pt x="249" y="34"/>
                    <a:pt x="249" y="34"/>
                  </a:cubicBezTo>
                  <a:cubicBezTo>
                    <a:pt x="248" y="34"/>
                    <a:pt x="248" y="34"/>
                    <a:pt x="248" y="34"/>
                  </a:cubicBezTo>
                  <a:cubicBezTo>
                    <a:pt x="248" y="34"/>
                    <a:pt x="248" y="34"/>
                    <a:pt x="247" y="34"/>
                  </a:cubicBezTo>
                  <a:cubicBezTo>
                    <a:pt x="247" y="34"/>
                    <a:pt x="247" y="34"/>
                    <a:pt x="247" y="34"/>
                  </a:cubicBezTo>
                  <a:cubicBezTo>
                    <a:pt x="247" y="34"/>
                    <a:pt x="247" y="34"/>
                    <a:pt x="247" y="34"/>
                  </a:cubicBezTo>
                  <a:cubicBezTo>
                    <a:pt x="248" y="34"/>
                    <a:pt x="248" y="34"/>
                    <a:pt x="248" y="34"/>
                  </a:cubicBezTo>
                  <a:cubicBezTo>
                    <a:pt x="248" y="34"/>
                    <a:pt x="248" y="34"/>
                    <a:pt x="248" y="34"/>
                  </a:cubicBezTo>
                  <a:cubicBezTo>
                    <a:pt x="249" y="35"/>
                    <a:pt x="249" y="35"/>
                    <a:pt x="249" y="35"/>
                  </a:cubicBezTo>
                  <a:cubicBezTo>
                    <a:pt x="249" y="35"/>
                    <a:pt x="249" y="35"/>
                    <a:pt x="249" y="34"/>
                  </a:cubicBezTo>
                  <a:cubicBezTo>
                    <a:pt x="249" y="34"/>
                    <a:pt x="249" y="34"/>
                    <a:pt x="249" y="34"/>
                  </a:cubicBezTo>
                  <a:moveTo>
                    <a:pt x="255" y="37"/>
                  </a:moveTo>
                  <a:cubicBezTo>
                    <a:pt x="255" y="37"/>
                    <a:pt x="255" y="37"/>
                    <a:pt x="256" y="37"/>
                  </a:cubicBezTo>
                  <a:cubicBezTo>
                    <a:pt x="256" y="37"/>
                    <a:pt x="256" y="37"/>
                    <a:pt x="255" y="36"/>
                  </a:cubicBezTo>
                  <a:cubicBezTo>
                    <a:pt x="255" y="36"/>
                    <a:pt x="255" y="36"/>
                    <a:pt x="255" y="36"/>
                  </a:cubicBezTo>
                  <a:cubicBezTo>
                    <a:pt x="255" y="36"/>
                    <a:pt x="255" y="36"/>
                    <a:pt x="255" y="37"/>
                  </a:cubicBezTo>
                  <a:cubicBezTo>
                    <a:pt x="255" y="37"/>
                    <a:pt x="255" y="37"/>
                    <a:pt x="255" y="37"/>
                  </a:cubicBezTo>
                  <a:moveTo>
                    <a:pt x="256" y="37"/>
                  </a:moveTo>
                  <a:cubicBezTo>
                    <a:pt x="257" y="37"/>
                    <a:pt x="257" y="37"/>
                    <a:pt x="257" y="37"/>
                  </a:cubicBezTo>
                  <a:cubicBezTo>
                    <a:pt x="257" y="37"/>
                    <a:pt x="257" y="37"/>
                    <a:pt x="256" y="37"/>
                  </a:cubicBezTo>
                  <a:cubicBezTo>
                    <a:pt x="256" y="37"/>
                    <a:pt x="256" y="37"/>
                    <a:pt x="256" y="37"/>
                  </a:cubicBezTo>
                  <a:cubicBezTo>
                    <a:pt x="256" y="37"/>
                    <a:pt x="256" y="37"/>
                    <a:pt x="256" y="37"/>
                  </a:cubicBezTo>
                  <a:moveTo>
                    <a:pt x="257" y="37"/>
                  </a:moveTo>
                  <a:cubicBezTo>
                    <a:pt x="258" y="37"/>
                    <a:pt x="258" y="37"/>
                    <a:pt x="258" y="37"/>
                  </a:cubicBezTo>
                  <a:cubicBezTo>
                    <a:pt x="258" y="37"/>
                    <a:pt x="258" y="37"/>
                    <a:pt x="258" y="37"/>
                  </a:cubicBezTo>
                  <a:cubicBezTo>
                    <a:pt x="258" y="37"/>
                    <a:pt x="258" y="37"/>
                    <a:pt x="258" y="37"/>
                  </a:cubicBezTo>
                  <a:cubicBezTo>
                    <a:pt x="258" y="37"/>
                    <a:pt x="258" y="37"/>
                    <a:pt x="257" y="37"/>
                  </a:cubicBezTo>
                  <a:cubicBezTo>
                    <a:pt x="257" y="37"/>
                    <a:pt x="257" y="37"/>
                    <a:pt x="257" y="37"/>
                  </a:cubicBezTo>
                  <a:moveTo>
                    <a:pt x="82" y="47"/>
                  </a:moveTo>
                  <a:cubicBezTo>
                    <a:pt x="82" y="47"/>
                    <a:pt x="82" y="47"/>
                    <a:pt x="82" y="47"/>
                  </a:cubicBezTo>
                  <a:cubicBezTo>
                    <a:pt x="83" y="47"/>
                    <a:pt x="83" y="47"/>
                    <a:pt x="83" y="47"/>
                  </a:cubicBezTo>
                  <a:cubicBezTo>
                    <a:pt x="83" y="46"/>
                    <a:pt x="83" y="46"/>
                    <a:pt x="83" y="46"/>
                  </a:cubicBezTo>
                  <a:cubicBezTo>
                    <a:pt x="83" y="46"/>
                    <a:pt x="83" y="46"/>
                    <a:pt x="83" y="46"/>
                  </a:cubicBezTo>
                  <a:cubicBezTo>
                    <a:pt x="82" y="47"/>
                    <a:pt x="82" y="47"/>
                    <a:pt x="82" y="47"/>
                  </a:cubicBezTo>
                  <a:moveTo>
                    <a:pt x="62" y="64"/>
                  </a:moveTo>
                  <a:cubicBezTo>
                    <a:pt x="62" y="64"/>
                    <a:pt x="62" y="64"/>
                    <a:pt x="62" y="64"/>
                  </a:cubicBezTo>
                  <a:cubicBezTo>
                    <a:pt x="62" y="64"/>
                    <a:pt x="62" y="64"/>
                    <a:pt x="62" y="64"/>
                  </a:cubicBezTo>
                  <a:cubicBezTo>
                    <a:pt x="62" y="64"/>
                    <a:pt x="62" y="64"/>
                    <a:pt x="62" y="64"/>
                  </a:cubicBezTo>
                  <a:cubicBezTo>
                    <a:pt x="62" y="65"/>
                    <a:pt x="62" y="65"/>
                    <a:pt x="62" y="65"/>
                  </a:cubicBezTo>
                  <a:cubicBezTo>
                    <a:pt x="61" y="65"/>
                    <a:pt x="61" y="65"/>
                    <a:pt x="61" y="65"/>
                  </a:cubicBezTo>
                  <a:cubicBezTo>
                    <a:pt x="61" y="65"/>
                    <a:pt x="61" y="65"/>
                    <a:pt x="62" y="65"/>
                  </a:cubicBezTo>
                  <a:cubicBezTo>
                    <a:pt x="62" y="64"/>
                    <a:pt x="62" y="64"/>
                    <a:pt x="63" y="63"/>
                  </a:cubicBezTo>
                  <a:cubicBezTo>
                    <a:pt x="63" y="63"/>
                    <a:pt x="63" y="63"/>
                    <a:pt x="63" y="63"/>
                  </a:cubicBezTo>
                  <a:cubicBezTo>
                    <a:pt x="62" y="64"/>
                    <a:pt x="62" y="64"/>
                    <a:pt x="62" y="64"/>
                  </a:cubicBezTo>
                  <a:close/>
                  <a:moveTo>
                    <a:pt x="59" y="67"/>
                  </a:moveTo>
                  <a:cubicBezTo>
                    <a:pt x="60" y="66"/>
                    <a:pt x="60" y="66"/>
                    <a:pt x="60" y="66"/>
                  </a:cubicBezTo>
                  <a:cubicBezTo>
                    <a:pt x="60" y="65"/>
                    <a:pt x="60" y="65"/>
                    <a:pt x="60" y="65"/>
                  </a:cubicBezTo>
                  <a:cubicBezTo>
                    <a:pt x="61" y="65"/>
                    <a:pt x="61" y="65"/>
                    <a:pt x="61" y="65"/>
                  </a:cubicBezTo>
                  <a:cubicBezTo>
                    <a:pt x="61" y="65"/>
                    <a:pt x="61" y="65"/>
                    <a:pt x="62" y="64"/>
                  </a:cubicBezTo>
                  <a:cubicBezTo>
                    <a:pt x="61" y="65"/>
                    <a:pt x="61" y="65"/>
                    <a:pt x="61" y="65"/>
                  </a:cubicBezTo>
                  <a:cubicBezTo>
                    <a:pt x="61" y="66"/>
                    <a:pt x="61" y="66"/>
                    <a:pt x="60" y="66"/>
                  </a:cubicBezTo>
                  <a:cubicBezTo>
                    <a:pt x="60" y="66"/>
                    <a:pt x="60" y="66"/>
                    <a:pt x="60" y="66"/>
                  </a:cubicBezTo>
                  <a:cubicBezTo>
                    <a:pt x="60" y="66"/>
                    <a:pt x="60" y="66"/>
                    <a:pt x="59" y="66"/>
                  </a:cubicBezTo>
                  <a:cubicBezTo>
                    <a:pt x="59" y="67"/>
                    <a:pt x="59" y="67"/>
                    <a:pt x="59" y="67"/>
                  </a:cubicBezTo>
                  <a:moveTo>
                    <a:pt x="66" y="61"/>
                  </a:moveTo>
                  <a:cubicBezTo>
                    <a:pt x="66" y="61"/>
                    <a:pt x="66" y="61"/>
                    <a:pt x="66" y="61"/>
                  </a:cubicBezTo>
                  <a:cubicBezTo>
                    <a:pt x="66" y="61"/>
                    <a:pt x="66" y="61"/>
                    <a:pt x="66" y="61"/>
                  </a:cubicBezTo>
                  <a:cubicBezTo>
                    <a:pt x="66" y="61"/>
                    <a:pt x="66" y="61"/>
                    <a:pt x="66" y="61"/>
                  </a:cubicBezTo>
                  <a:cubicBezTo>
                    <a:pt x="66" y="61"/>
                    <a:pt x="66" y="61"/>
                    <a:pt x="66" y="61"/>
                  </a:cubicBezTo>
                  <a:cubicBezTo>
                    <a:pt x="66" y="61"/>
                    <a:pt x="66" y="61"/>
                    <a:pt x="66" y="61"/>
                  </a:cubicBezTo>
                  <a:moveTo>
                    <a:pt x="66" y="58"/>
                  </a:moveTo>
                  <a:cubicBezTo>
                    <a:pt x="66" y="58"/>
                    <a:pt x="66" y="58"/>
                    <a:pt x="66" y="58"/>
                  </a:cubicBezTo>
                  <a:cubicBezTo>
                    <a:pt x="66" y="58"/>
                    <a:pt x="66" y="58"/>
                    <a:pt x="66" y="58"/>
                  </a:cubicBezTo>
                  <a:cubicBezTo>
                    <a:pt x="66" y="58"/>
                    <a:pt x="66" y="58"/>
                    <a:pt x="66" y="58"/>
                  </a:cubicBezTo>
                  <a:close/>
                  <a:moveTo>
                    <a:pt x="56" y="68"/>
                  </a:moveTo>
                  <a:cubicBezTo>
                    <a:pt x="56" y="67"/>
                    <a:pt x="56" y="67"/>
                    <a:pt x="56" y="67"/>
                  </a:cubicBezTo>
                  <a:cubicBezTo>
                    <a:pt x="56" y="67"/>
                    <a:pt x="56" y="67"/>
                    <a:pt x="56" y="67"/>
                  </a:cubicBezTo>
                  <a:cubicBezTo>
                    <a:pt x="56" y="67"/>
                    <a:pt x="56" y="67"/>
                    <a:pt x="56" y="67"/>
                  </a:cubicBezTo>
                  <a:cubicBezTo>
                    <a:pt x="56" y="67"/>
                    <a:pt x="56" y="67"/>
                    <a:pt x="56" y="67"/>
                  </a:cubicBezTo>
                  <a:cubicBezTo>
                    <a:pt x="57" y="66"/>
                    <a:pt x="57" y="66"/>
                    <a:pt x="57" y="66"/>
                  </a:cubicBezTo>
                  <a:cubicBezTo>
                    <a:pt x="57" y="66"/>
                    <a:pt x="57" y="66"/>
                    <a:pt x="57" y="66"/>
                  </a:cubicBezTo>
                  <a:cubicBezTo>
                    <a:pt x="57" y="66"/>
                    <a:pt x="57" y="66"/>
                    <a:pt x="57" y="66"/>
                  </a:cubicBezTo>
                  <a:cubicBezTo>
                    <a:pt x="57" y="66"/>
                    <a:pt x="57" y="66"/>
                    <a:pt x="56" y="66"/>
                  </a:cubicBezTo>
                  <a:cubicBezTo>
                    <a:pt x="56" y="66"/>
                    <a:pt x="56" y="66"/>
                    <a:pt x="56" y="67"/>
                  </a:cubicBezTo>
                  <a:cubicBezTo>
                    <a:pt x="56" y="67"/>
                    <a:pt x="56" y="67"/>
                    <a:pt x="56" y="67"/>
                  </a:cubicBezTo>
                  <a:cubicBezTo>
                    <a:pt x="56" y="67"/>
                    <a:pt x="56" y="67"/>
                    <a:pt x="56" y="67"/>
                  </a:cubicBezTo>
                  <a:cubicBezTo>
                    <a:pt x="56" y="66"/>
                    <a:pt x="56" y="66"/>
                    <a:pt x="57" y="65"/>
                  </a:cubicBezTo>
                  <a:cubicBezTo>
                    <a:pt x="58" y="65"/>
                    <a:pt x="58" y="65"/>
                    <a:pt x="58" y="65"/>
                  </a:cubicBezTo>
                  <a:cubicBezTo>
                    <a:pt x="58" y="65"/>
                    <a:pt x="58" y="65"/>
                    <a:pt x="57" y="65"/>
                  </a:cubicBezTo>
                  <a:cubicBezTo>
                    <a:pt x="57" y="65"/>
                    <a:pt x="57" y="65"/>
                    <a:pt x="57" y="65"/>
                  </a:cubicBezTo>
                  <a:cubicBezTo>
                    <a:pt x="57" y="65"/>
                    <a:pt x="57" y="65"/>
                    <a:pt x="57" y="65"/>
                  </a:cubicBezTo>
                  <a:cubicBezTo>
                    <a:pt x="58" y="65"/>
                    <a:pt x="58" y="65"/>
                    <a:pt x="58" y="65"/>
                  </a:cubicBezTo>
                  <a:cubicBezTo>
                    <a:pt x="58" y="65"/>
                    <a:pt x="58" y="65"/>
                    <a:pt x="58" y="65"/>
                  </a:cubicBezTo>
                  <a:cubicBezTo>
                    <a:pt x="58" y="65"/>
                    <a:pt x="58" y="65"/>
                    <a:pt x="58" y="65"/>
                  </a:cubicBezTo>
                  <a:cubicBezTo>
                    <a:pt x="58" y="65"/>
                    <a:pt x="58" y="65"/>
                    <a:pt x="58" y="65"/>
                  </a:cubicBezTo>
                  <a:cubicBezTo>
                    <a:pt x="58" y="65"/>
                    <a:pt x="58" y="65"/>
                    <a:pt x="58" y="66"/>
                  </a:cubicBezTo>
                  <a:cubicBezTo>
                    <a:pt x="58" y="66"/>
                    <a:pt x="58" y="66"/>
                    <a:pt x="58" y="66"/>
                  </a:cubicBezTo>
                  <a:cubicBezTo>
                    <a:pt x="58" y="66"/>
                    <a:pt x="58" y="66"/>
                    <a:pt x="58" y="66"/>
                  </a:cubicBezTo>
                  <a:cubicBezTo>
                    <a:pt x="57" y="66"/>
                    <a:pt x="57" y="66"/>
                    <a:pt x="57" y="66"/>
                  </a:cubicBezTo>
                  <a:cubicBezTo>
                    <a:pt x="57" y="66"/>
                    <a:pt x="57" y="66"/>
                    <a:pt x="57" y="66"/>
                  </a:cubicBezTo>
                  <a:cubicBezTo>
                    <a:pt x="57" y="66"/>
                    <a:pt x="57" y="66"/>
                    <a:pt x="57" y="67"/>
                  </a:cubicBezTo>
                  <a:cubicBezTo>
                    <a:pt x="57" y="67"/>
                    <a:pt x="57" y="67"/>
                    <a:pt x="57" y="67"/>
                  </a:cubicBezTo>
                  <a:cubicBezTo>
                    <a:pt x="56" y="67"/>
                    <a:pt x="56" y="67"/>
                    <a:pt x="56" y="68"/>
                  </a:cubicBezTo>
                  <a:cubicBezTo>
                    <a:pt x="56" y="67"/>
                    <a:pt x="56" y="67"/>
                    <a:pt x="56" y="68"/>
                  </a:cubicBezTo>
                  <a:moveTo>
                    <a:pt x="43" y="81"/>
                  </a:moveTo>
                  <a:cubicBezTo>
                    <a:pt x="43" y="81"/>
                    <a:pt x="43" y="81"/>
                    <a:pt x="44" y="81"/>
                  </a:cubicBezTo>
                  <a:cubicBezTo>
                    <a:pt x="44" y="81"/>
                    <a:pt x="44" y="81"/>
                    <a:pt x="44" y="81"/>
                  </a:cubicBezTo>
                  <a:cubicBezTo>
                    <a:pt x="44" y="81"/>
                    <a:pt x="44" y="81"/>
                    <a:pt x="44" y="80"/>
                  </a:cubicBezTo>
                  <a:cubicBezTo>
                    <a:pt x="43" y="81"/>
                    <a:pt x="43" y="81"/>
                    <a:pt x="43" y="81"/>
                  </a:cubicBezTo>
                  <a:moveTo>
                    <a:pt x="43" y="81"/>
                  </a:moveTo>
                  <a:cubicBezTo>
                    <a:pt x="43" y="81"/>
                    <a:pt x="43" y="81"/>
                    <a:pt x="43" y="81"/>
                  </a:cubicBezTo>
                  <a:cubicBezTo>
                    <a:pt x="43" y="81"/>
                    <a:pt x="43" y="81"/>
                    <a:pt x="43" y="82"/>
                  </a:cubicBezTo>
                  <a:cubicBezTo>
                    <a:pt x="43" y="82"/>
                    <a:pt x="43" y="82"/>
                    <a:pt x="43" y="82"/>
                  </a:cubicBezTo>
                  <a:cubicBezTo>
                    <a:pt x="43" y="82"/>
                    <a:pt x="43" y="82"/>
                    <a:pt x="43" y="81"/>
                  </a:cubicBezTo>
                  <a:close/>
                  <a:moveTo>
                    <a:pt x="48" y="79"/>
                  </a:moveTo>
                  <a:cubicBezTo>
                    <a:pt x="48" y="79"/>
                    <a:pt x="48" y="79"/>
                    <a:pt x="48" y="79"/>
                  </a:cubicBezTo>
                  <a:cubicBezTo>
                    <a:pt x="49" y="78"/>
                    <a:pt x="49" y="78"/>
                    <a:pt x="49" y="78"/>
                  </a:cubicBezTo>
                  <a:cubicBezTo>
                    <a:pt x="49" y="78"/>
                    <a:pt x="49" y="78"/>
                    <a:pt x="49" y="78"/>
                  </a:cubicBezTo>
                  <a:cubicBezTo>
                    <a:pt x="48" y="79"/>
                    <a:pt x="48" y="79"/>
                    <a:pt x="48" y="79"/>
                  </a:cubicBezTo>
                  <a:cubicBezTo>
                    <a:pt x="48" y="79"/>
                    <a:pt x="48" y="79"/>
                    <a:pt x="48" y="80"/>
                  </a:cubicBezTo>
                  <a:cubicBezTo>
                    <a:pt x="48" y="80"/>
                    <a:pt x="48" y="80"/>
                    <a:pt x="48" y="80"/>
                  </a:cubicBezTo>
                  <a:cubicBezTo>
                    <a:pt x="47" y="80"/>
                    <a:pt x="47" y="80"/>
                    <a:pt x="47" y="80"/>
                  </a:cubicBezTo>
                  <a:cubicBezTo>
                    <a:pt x="47" y="80"/>
                    <a:pt x="47" y="80"/>
                    <a:pt x="47" y="80"/>
                  </a:cubicBezTo>
                  <a:cubicBezTo>
                    <a:pt x="47" y="80"/>
                    <a:pt x="47" y="80"/>
                    <a:pt x="47" y="81"/>
                  </a:cubicBezTo>
                  <a:cubicBezTo>
                    <a:pt x="47" y="81"/>
                    <a:pt x="47" y="81"/>
                    <a:pt x="47" y="81"/>
                  </a:cubicBezTo>
                  <a:cubicBezTo>
                    <a:pt x="47" y="80"/>
                    <a:pt x="47" y="80"/>
                    <a:pt x="47" y="81"/>
                  </a:cubicBezTo>
                  <a:cubicBezTo>
                    <a:pt x="47" y="80"/>
                    <a:pt x="47" y="80"/>
                    <a:pt x="47" y="80"/>
                  </a:cubicBezTo>
                  <a:cubicBezTo>
                    <a:pt x="47" y="80"/>
                    <a:pt x="47" y="80"/>
                    <a:pt x="47" y="80"/>
                  </a:cubicBezTo>
                  <a:cubicBezTo>
                    <a:pt x="47" y="80"/>
                    <a:pt x="47" y="80"/>
                    <a:pt x="47" y="79"/>
                  </a:cubicBezTo>
                  <a:cubicBezTo>
                    <a:pt x="47" y="79"/>
                    <a:pt x="47" y="79"/>
                    <a:pt x="48" y="79"/>
                  </a:cubicBezTo>
                  <a:cubicBezTo>
                    <a:pt x="48" y="79"/>
                    <a:pt x="48" y="79"/>
                    <a:pt x="48" y="79"/>
                  </a:cubicBezTo>
                  <a:moveTo>
                    <a:pt x="13" y="128"/>
                  </a:moveTo>
                  <a:cubicBezTo>
                    <a:pt x="13" y="128"/>
                    <a:pt x="13" y="128"/>
                    <a:pt x="12" y="128"/>
                  </a:cubicBezTo>
                  <a:cubicBezTo>
                    <a:pt x="12" y="128"/>
                    <a:pt x="12" y="128"/>
                    <a:pt x="13" y="128"/>
                  </a:cubicBezTo>
                  <a:cubicBezTo>
                    <a:pt x="13" y="128"/>
                    <a:pt x="13" y="128"/>
                    <a:pt x="13" y="128"/>
                  </a:cubicBezTo>
                  <a:moveTo>
                    <a:pt x="13" y="127"/>
                  </a:moveTo>
                  <a:cubicBezTo>
                    <a:pt x="13" y="128"/>
                    <a:pt x="13" y="128"/>
                    <a:pt x="13" y="128"/>
                  </a:cubicBezTo>
                  <a:cubicBezTo>
                    <a:pt x="13" y="128"/>
                    <a:pt x="13" y="128"/>
                    <a:pt x="13" y="127"/>
                  </a:cubicBezTo>
                  <a:cubicBezTo>
                    <a:pt x="13" y="127"/>
                    <a:pt x="13" y="127"/>
                    <a:pt x="13" y="127"/>
                  </a:cubicBezTo>
                  <a:moveTo>
                    <a:pt x="13" y="126"/>
                  </a:moveTo>
                  <a:cubicBezTo>
                    <a:pt x="13" y="127"/>
                    <a:pt x="13" y="127"/>
                    <a:pt x="13" y="127"/>
                  </a:cubicBezTo>
                  <a:cubicBezTo>
                    <a:pt x="13" y="127"/>
                    <a:pt x="13" y="127"/>
                    <a:pt x="13" y="127"/>
                  </a:cubicBezTo>
                  <a:cubicBezTo>
                    <a:pt x="13" y="127"/>
                    <a:pt x="13" y="127"/>
                    <a:pt x="13" y="126"/>
                  </a:cubicBezTo>
                  <a:cubicBezTo>
                    <a:pt x="13" y="126"/>
                    <a:pt x="13" y="126"/>
                    <a:pt x="13" y="126"/>
                  </a:cubicBezTo>
                  <a:cubicBezTo>
                    <a:pt x="13" y="126"/>
                    <a:pt x="13" y="126"/>
                    <a:pt x="13" y="126"/>
                  </a:cubicBezTo>
                  <a:moveTo>
                    <a:pt x="14" y="125"/>
                  </a:moveTo>
                  <a:cubicBezTo>
                    <a:pt x="14" y="125"/>
                    <a:pt x="14" y="125"/>
                    <a:pt x="14" y="125"/>
                  </a:cubicBezTo>
                  <a:cubicBezTo>
                    <a:pt x="14" y="125"/>
                    <a:pt x="14" y="125"/>
                    <a:pt x="14" y="125"/>
                  </a:cubicBezTo>
                  <a:cubicBezTo>
                    <a:pt x="14" y="126"/>
                    <a:pt x="14" y="126"/>
                    <a:pt x="14" y="126"/>
                  </a:cubicBezTo>
                  <a:cubicBezTo>
                    <a:pt x="14" y="125"/>
                    <a:pt x="14" y="125"/>
                    <a:pt x="14" y="125"/>
                  </a:cubicBezTo>
                  <a:cubicBezTo>
                    <a:pt x="14" y="125"/>
                    <a:pt x="14" y="125"/>
                    <a:pt x="14" y="125"/>
                  </a:cubicBezTo>
                  <a:moveTo>
                    <a:pt x="14" y="125"/>
                  </a:moveTo>
                  <a:cubicBezTo>
                    <a:pt x="14" y="125"/>
                    <a:pt x="14" y="125"/>
                    <a:pt x="14" y="125"/>
                  </a:cubicBezTo>
                  <a:cubicBezTo>
                    <a:pt x="14" y="125"/>
                    <a:pt x="14" y="125"/>
                    <a:pt x="14" y="125"/>
                  </a:cubicBezTo>
                  <a:cubicBezTo>
                    <a:pt x="14" y="125"/>
                    <a:pt x="14" y="125"/>
                    <a:pt x="14" y="124"/>
                  </a:cubicBezTo>
                  <a:cubicBezTo>
                    <a:pt x="14" y="124"/>
                    <a:pt x="14" y="124"/>
                    <a:pt x="14" y="124"/>
                  </a:cubicBezTo>
                  <a:cubicBezTo>
                    <a:pt x="14" y="124"/>
                    <a:pt x="14" y="124"/>
                    <a:pt x="14" y="124"/>
                  </a:cubicBezTo>
                  <a:cubicBezTo>
                    <a:pt x="14" y="124"/>
                    <a:pt x="14" y="124"/>
                    <a:pt x="14" y="124"/>
                  </a:cubicBezTo>
                  <a:cubicBezTo>
                    <a:pt x="14" y="124"/>
                    <a:pt x="14" y="124"/>
                    <a:pt x="14" y="124"/>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moveTo>
                    <a:pt x="14" y="125"/>
                  </a:moveTo>
                  <a:cubicBezTo>
                    <a:pt x="14" y="125"/>
                    <a:pt x="14" y="125"/>
                    <a:pt x="15" y="124"/>
                  </a:cubicBezTo>
                  <a:cubicBezTo>
                    <a:pt x="15" y="124"/>
                    <a:pt x="15" y="124"/>
                    <a:pt x="15" y="124"/>
                  </a:cubicBezTo>
                  <a:cubicBezTo>
                    <a:pt x="15" y="124"/>
                    <a:pt x="15" y="124"/>
                    <a:pt x="15" y="124"/>
                  </a:cubicBezTo>
                  <a:cubicBezTo>
                    <a:pt x="15" y="124"/>
                    <a:pt x="15" y="124"/>
                    <a:pt x="15" y="124"/>
                  </a:cubicBezTo>
                  <a:cubicBezTo>
                    <a:pt x="15" y="124"/>
                    <a:pt x="15" y="124"/>
                    <a:pt x="15" y="124"/>
                  </a:cubicBezTo>
                  <a:cubicBezTo>
                    <a:pt x="14" y="125"/>
                    <a:pt x="14" y="125"/>
                    <a:pt x="14" y="125"/>
                  </a:cubicBezTo>
                  <a:cubicBezTo>
                    <a:pt x="14" y="125"/>
                    <a:pt x="14" y="125"/>
                    <a:pt x="14" y="125"/>
                  </a:cubicBezTo>
                  <a:moveTo>
                    <a:pt x="15" y="123"/>
                  </a:moveTo>
                  <a:cubicBezTo>
                    <a:pt x="15" y="123"/>
                    <a:pt x="15" y="123"/>
                    <a:pt x="15" y="124"/>
                  </a:cubicBezTo>
                  <a:cubicBezTo>
                    <a:pt x="15" y="124"/>
                    <a:pt x="15" y="124"/>
                    <a:pt x="15" y="124"/>
                  </a:cubicBezTo>
                  <a:cubicBezTo>
                    <a:pt x="15" y="124"/>
                    <a:pt x="15" y="124"/>
                    <a:pt x="15" y="124"/>
                  </a:cubicBezTo>
                  <a:cubicBezTo>
                    <a:pt x="15" y="125"/>
                    <a:pt x="15" y="125"/>
                    <a:pt x="15" y="125"/>
                  </a:cubicBezTo>
                  <a:cubicBezTo>
                    <a:pt x="15" y="125"/>
                    <a:pt x="15" y="125"/>
                    <a:pt x="14" y="125"/>
                  </a:cubicBezTo>
                  <a:cubicBezTo>
                    <a:pt x="15" y="124"/>
                    <a:pt x="15" y="124"/>
                    <a:pt x="15" y="124"/>
                  </a:cubicBezTo>
                  <a:cubicBezTo>
                    <a:pt x="15" y="124"/>
                    <a:pt x="15" y="124"/>
                    <a:pt x="15" y="124"/>
                  </a:cubicBezTo>
                  <a:cubicBezTo>
                    <a:pt x="15" y="124"/>
                    <a:pt x="15" y="124"/>
                    <a:pt x="15" y="124"/>
                  </a:cubicBezTo>
                  <a:cubicBezTo>
                    <a:pt x="15" y="123"/>
                    <a:pt x="15" y="123"/>
                    <a:pt x="15" y="123"/>
                  </a:cubicBezTo>
                  <a:moveTo>
                    <a:pt x="16" y="123"/>
                  </a:moveTo>
                  <a:cubicBezTo>
                    <a:pt x="16" y="123"/>
                    <a:pt x="16" y="123"/>
                    <a:pt x="16" y="123"/>
                  </a:cubicBezTo>
                  <a:cubicBezTo>
                    <a:pt x="16" y="123"/>
                    <a:pt x="16" y="123"/>
                    <a:pt x="16" y="123"/>
                  </a:cubicBezTo>
                  <a:cubicBezTo>
                    <a:pt x="16" y="123"/>
                    <a:pt x="16" y="123"/>
                    <a:pt x="16" y="123"/>
                  </a:cubicBezTo>
                  <a:cubicBezTo>
                    <a:pt x="16" y="123"/>
                    <a:pt x="16" y="123"/>
                    <a:pt x="16" y="123"/>
                  </a:cubicBezTo>
                  <a:close/>
                  <a:moveTo>
                    <a:pt x="17" y="122"/>
                  </a:moveTo>
                  <a:cubicBezTo>
                    <a:pt x="17" y="122"/>
                    <a:pt x="17" y="122"/>
                    <a:pt x="17" y="121"/>
                  </a:cubicBezTo>
                  <a:cubicBezTo>
                    <a:pt x="17" y="121"/>
                    <a:pt x="17" y="121"/>
                    <a:pt x="17" y="121"/>
                  </a:cubicBezTo>
                  <a:cubicBezTo>
                    <a:pt x="17" y="121"/>
                    <a:pt x="17" y="121"/>
                    <a:pt x="17" y="121"/>
                  </a:cubicBezTo>
                  <a:cubicBezTo>
                    <a:pt x="17" y="121"/>
                    <a:pt x="17" y="121"/>
                    <a:pt x="17" y="121"/>
                  </a:cubicBezTo>
                  <a:cubicBezTo>
                    <a:pt x="17" y="121"/>
                    <a:pt x="17" y="121"/>
                    <a:pt x="17" y="121"/>
                  </a:cubicBezTo>
                  <a:cubicBezTo>
                    <a:pt x="17" y="121"/>
                    <a:pt x="17" y="121"/>
                    <a:pt x="17" y="122"/>
                  </a:cubicBezTo>
                  <a:cubicBezTo>
                    <a:pt x="17" y="122"/>
                    <a:pt x="17" y="122"/>
                    <a:pt x="17" y="122"/>
                  </a:cubicBezTo>
                  <a:cubicBezTo>
                    <a:pt x="17" y="121"/>
                    <a:pt x="17" y="121"/>
                    <a:pt x="17" y="121"/>
                  </a:cubicBezTo>
                  <a:cubicBezTo>
                    <a:pt x="17" y="122"/>
                    <a:pt x="17" y="122"/>
                    <a:pt x="16" y="122"/>
                  </a:cubicBezTo>
                  <a:cubicBezTo>
                    <a:pt x="16" y="122"/>
                    <a:pt x="16" y="122"/>
                    <a:pt x="16" y="122"/>
                  </a:cubicBezTo>
                  <a:cubicBezTo>
                    <a:pt x="16" y="122"/>
                    <a:pt x="16" y="122"/>
                    <a:pt x="16" y="122"/>
                  </a:cubicBezTo>
                  <a:cubicBezTo>
                    <a:pt x="16" y="122"/>
                    <a:pt x="16" y="122"/>
                    <a:pt x="16" y="122"/>
                  </a:cubicBezTo>
                  <a:cubicBezTo>
                    <a:pt x="16" y="123"/>
                    <a:pt x="16" y="123"/>
                    <a:pt x="16" y="123"/>
                  </a:cubicBezTo>
                  <a:cubicBezTo>
                    <a:pt x="16" y="122"/>
                    <a:pt x="16" y="122"/>
                    <a:pt x="16" y="122"/>
                  </a:cubicBezTo>
                  <a:cubicBezTo>
                    <a:pt x="16" y="122"/>
                    <a:pt x="16" y="122"/>
                    <a:pt x="16" y="122"/>
                  </a:cubicBezTo>
                  <a:cubicBezTo>
                    <a:pt x="16" y="122"/>
                    <a:pt x="16" y="122"/>
                    <a:pt x="16" y="122"/>
                  </a:cubicBezTo>
                  <a:cubicBezTo>
                    <a:pt x="16" y="122"/>
                    <a:pt x="16" y="122"/>
                    <a:pt x="16" y="122"/>
                  </a:cubicBezTo>
                  <a:cubicBezTo>
                    <a:pt x="16" y="122"/>
                    <a:pt x="16" y="122"/>
                    <a:pt x="16" y="122"/>
                  </a:cubicBezTo>
                  <a:cubicBezTo>
                    <a:pt x="17" y="122"/>
                    <a:pt x="17" y="122"/>
                    <a:pt x="17" y="122"/>
                  </a:cubicBezTo>
                  <a:cubicBezTo>
                    <a:pt x="17" y="122"/>
                    <a:pt x="17" y="122"/>
                    <a:pt x="17" y="122"/>
                  </a:cubicBezTo>
                  <a:cubicBezTo>
                    <a:pt x="17" y="122"/>
                    <a:pt x="17" y="122"/>
                    <a:pt x="17" y="122"/>
                  </a:cubicBezTo>
                  <a:moveTo>
                    <a:pt x="17" y="122"/>
                  </a:moveTo>
                  <a:cubicBezTo>
                    <a:pt x="17" y="122"/>
                    <a:pt x="17" y="122"/>
                    <a:pt x="17" y="121"/>
                  </a:cubicBezTo>
                  <a:cubicBezTo>
                    <a:pt x="17" y="121"/>
                    <a:pt x="17" y="121"/>
                    <a:pt x="17" y="121"/>
                  </a:cubicBezTo>
                  <a:cubicBezTo>
                    <a:pt x="18" y="121"/>
                    <a:pt x="18" y="121"/>
                    <a:pt x="18" y="121"/>
                  </a:cubicBezTo>
                  <a:cubicBezTo>
                    <a:pt x="18" y="121"/>
                    <a:pt x="18" y="121"/>
                    <a:pt x="18" y="121"/>
                  </a:cubicBezTo>
                  <a:cubicBezTo>
                    <a:pt x="18" y="121"/>
                    <a:pt x="18" y="121"/>
                    <a:pt x="18" y="121"/>
                  </a:cubicBezTo>
                  <a:cubicBezTo>
                    <a:pt x="17" y="122"/>
                    <a:pt x="17" y="122"/>
                    <a:pt x="17" y="122"/>
                  </a:cubicBezTo>
                  <a:cubicBezTo>
                    <a:pt x="17" y="122"/>
                    <a:pt x="17" y="122"/>
                    <a:pt x="17" y="122"/>
                  </a:cubicBezTo>
                  <a:cubicBezTo>
                    <a:pt x="17" y="122"/>
                    <a:pt x="17" y="122"/>
                    <a:pt x="17" y="122"/>
                  </a:cubicBezTo>
                  <a:cubicBezTo>
                    <a:pt x="17" y="122"/>
                    <a:pt x="17" y="122"/>
                    <a:pt x="17" y="122"/>
                  </a:cubicBezTo>
                  <a:moveTo>
                    <a:pt x="18" y="120"/>
                  </a:moveTo>
                  <a:cubicBezTo>
                    <a:pt x="18" y="120"/>
                    <a:pt x="18" y="120"/>
                    <a:pt x="19" y="120"/>
                  </a:cubicBezTo>
                  <a:cubicBezTo>
                    <a:pt x="19" y="120"/>
                    <a:pt x="19" y="120"/>
                    <a:pt x="19" y="119"/>
                  </a:cubicBezTo>
                  <a:cubicBezTo>
                    <a:pt x="19" y="119"/>
                    <a:pt x="19" y="119"/>
                    <a:pt x="19" y="120"/>
                  </a:cubicBezTo>
                  <a:cubicBezTo>
                    <a:pt x="19" y="120"/>
                    <a:pt x="19" y="120"/>
                    <a:pt x="18" y="120"/>
                  </a:cubicBezTo>
                  <a:cubicBezTo>
                    <a:pt x="18" y="120"/>
                    <a:pt x="18" y="120"/>
                    <a:pt x="18" y="120"/>
                  </a:cubicBezTo>
                  <a:moveTo>
                    <a:pt x="20" y="118"/>
                  </a:moveTo>
                  <a:cubicBezTo>
                    <a:pt x="20" y="118"/>
                    <a:pt x="20" y="118"/>
                    <a:pt x="20" y="118"/>
                  </a:cubicBezTo>
                  <a:cubicBezTo>
                    <a:pt x="20" y="118"/>
                    <a:pt x="20" y="118"/>
                    <a:pt x="20" y="119"/>
                  </a:cubicBezTo>
                  <a:cubicBezTo>
                    <a:pt x="20" y="118"/>
                    <a:pt x="20" y="118"/>
                    <a:pt x="20" y="118"/>
                  </a:cubicBezTo>
                  <a:cubicBezTo>
                    <a:pt x="20" y="118"/>
                    <a:pt x="20" y="118"/>
                    <a:pt x="20" y="118"/>
                  </a:cubicBezTo>
                  <a:moveTo>
                    <a:pt x="21" y="117"/>
                  </a:moveTo>
                  <a:cubicBezTo>
                    <a:pt x="21" y="117"/>
                    <a:pt x="21" y="117"/>
                    <a:pt x="21" y="117"/>
                  </a:cubicBezTo>
                  <a:cubicBezTo>
                    <a:pt x="21" y="118"/>
                    <a:pt x="21" y="118"/>
                    <a:pt x="20" y="118"/>
                  </a:cubicBezTo>
                  <a:cubicBezTo>
                    <a:pt x="20" y="118"/>
                    <a:pt x="20" y="118"/>
                    <a:pt x="21" y="118"/>
                  </a:cubicBezTo>
                  <a:cubicBezTo>
                    <a:pt x="21" y="117"/>
                    <a:pt x="21" y="117"/>
                    <a:pt x="21" y="117"/>
                  </a:cubicBezTo>
                  <a:moveTo>
                    <a:pt x="21" y="117"/>
                  </a:moveTo>
                  <a:cubicBezTo>
                    <a:pt x="21" y="117"/>
                    <a:pt x="21" y="117"/>
                    <a:pt x="21" y="117"/>
                  </a:cubicBezTo>
                  <a:cubicBezTo>
                    <a:pt x="21" y="117"/>
                    <a:pt x="21" y="117"/>
                    <a:pt x="21" y="117"/>
                  </a:cubicBezTo>
                  <a:cubicBezTo>
                    <a:pt x="21" y="117"/>
                    <a:pt x="21" y="117"/>
                    <a:pt x="21" y="117"/>
                  </a:cubicBezTo>
                  <a:cubicBezTo>
                    <a:pt x="21" y="117"/>
                    <a:pt x="21" y="117"/>
                    <a:pt x="21" y="117"/>
                  </a:cubicBezTo>
                  <a:moveTo>
                    <a:pt x="22" y="116"/>
                  </a:moveTo>
                  <a:cubicBezTo>
                    <a:pt x="22" y="116"/>
                    <a:pt x="22" y="116"/>
                    <a:pt x="22" y="116"/>
                  </a:cubicBezTo>
                  <a:cubicBezTo>
                    <a:pt x="22" y="116"/>
                    <a:pt x="22" y="116"/>
                    <a:pt x="22" y="116"/>
                  </a:cubicBezTo>
                  <a:cubicBezTo>
                    <a:pt x="22" y="116"/>
                    <a:pt x="22" y="116"/>
                    <a:pt x="22" y="116"/>
                  </a:cubicBezTo>
                  <a:moveTo>
                    <a:pt x="22" y="116"/>
                  </a:move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lose/>
                  <a:moveTo>
                    <a:pt x="25" y="113"/>
                  </a:moveTo>
                  <a:cubicBezTo>
                    <a:pt x="25" y="113"/>
                    <a:pt x="25" y="113"/>
                    <a:pt x="25" y="113"/>
                  </a:cubicBezTo>
                  <a:cubicBezTo>
                    <a:pt x="25" y="113"/>
                    <a:pt x="25" y="113"/>
                    <a:pt x="25" y="114"/>
                  </a:cubicBezTo>
                  <a:cubicBezTo>
                    <a:pt x="24" y="114"/>
                    <a:pt x="24" y="114"/>
                    <a:pt x="24" y="114"/>
                  </a:cubicBezTo>
                  <a:cubicBezTo>
                    <a:pt x="24" y="114"/>
                    <a:pt x="24" y="114"/>
                    <a:pt x="24" y="115"/>
                  </a:cubicBezTo>
                  <a:cubicBezTo>
                    <a:pt x="23" y="115"/>
                    <a:pt x="23" y="115"/>
                    <a:pt x="23" y="115"/>
                  </a:cubicBezTo>
                  <a:cubicBezTo>
                    <a:pt x="23" y="115"/>
                    <a:pt x="23" y="115"/>
                    <a:pt x="23" y="116"/>
                  </a:cubicBezTo>
                  <a:cubicBezTo>
                    <a:pt x="23" y="116"/>
                    <a:pt x="23" y="116"/>
                    <a:pt x="23" y="116"/>
                  </a:cubicBezTo>
                  <a:cubicBezTo>
                    <a:pt x="22" y="116"/>
                    <a:pt x="22" y="116"/>
                    <a:pt x="22" y="116"/>
                  </a:cubicBezTo>
                  <a:cubicBezTo>
                    <a:pt x="23" y="116"/>
                    <a:pt x="23" y="116"/>
                    <a:pt x="23" y="116"/>
                  </a:cubicBezTo>
                  <a:cubicBezTo>
                    <a:pt x="23" y="116"/>
                    <a:pt x="23" y="116"/>
                    <a:pt x="23" y="115"/>
                  </a:cubicBezTo>
                  <a:cubicBezTo>
                    <a:pt x="23" y="114"/>
                    <a:pt x="23" y="114"/>
                    <a:pt x="23" y="114"/>
                  </a:cubicBezTo>
                  <a:cubicBezTo>
                    <a:pt x="24" y="114"/>
                    <a:pt x="24" y="114"/>
                    <a:pt x="24" y="114"/>
                  </a:cubicBezTo>
                  <a:cubicBezTo>
                    <a:pt x="24" y="113"/>
                    <a:pt x="24" y="113"/>
                    <a:pt x="24" y="113"/>
                  </a:cubicBezTo>
                  <a:cubicBezTo>
                    <a:pt x="24" y="113"/>
                    <a:pt x="24" y="113"/>
                    <a:pt x="24" y="113"/>
                  </a:cubicBezTo>
                  <a:cubicBezTo>
                    <a:pt x="25" y="113"/>
                    <a:pt x="25" y="113"/>
                    <a:pt x="25" y="113"/>
                  </a:cubicBezTo>
                  <a:cubicBezTo>
                    <a:pt x="25" y="112"/>
                    <a:pt x="25" y="112"/>
                    <a:pt x="25" y="112"/>
                  </a:cubicBezTo>
                  <a:cubicBezTo>
                    <a:pt x="25" y="112"/>
                    <a:pt x="25" y="112"/>
                    <a:pt x="25" y="112"/>
                  </a:cubicBezTo>
                  <a:cubicBezTo>
                    <a:pt x="25" y="112"/>
                    <a:pt x="25" y="112"/>
                    <a:pt x="25" y="113"/>
                  </a:cubicBezTo>
                  <a:close/>
                  <a:moveTo>
                    <a:pt x="28" y="109"/>
                  </a:moveTo>
                  <a:cubicBezTo>
                    <a:pt x="28" y="109"/>
                    <a:pt x="28" y="109"/>
                    <a:pt x="28" y="109"/>
                  </a:cubicBezTo>
                  <a:cubicBezTo>
                    <a:pt x="28" y="109"/>
                    <a:pt x="28" y="109"/>
                    <a:pt x="28" y="109"/>
                  </a:cubicBezTo>
                  <a:cubicBezTo>
                    <a:pt x="27" y="110"/>
                    <a:pt x="27" y="110"/>
                    <a:pt x="27" y="110"/>
                  </a:cubicBezTo>
                  <a:cubicBezTo>
                    <a:pt x="27" y="110"/>
                    <a:pt x="27" y="110"/>
                    <a:pt x="27" y="110"/>
                  </a:cubicBezTo>
                  <a:cubicBezTo>
                    <a:pt x="27" y="111"/>
                    <a:pt x="27" y="111"/>
                    <a:pt x="27" y="111"/>
                  </a:cubicBezTo>
                  <a:cubicBezTo>
                    <a:pt x="27" y="111"/>
                    <a:pt x="27" y="111"/>
                    <a:pt x="27" y="111"/>
                  </a:cubicBezTo>
                  <a:cubicBezTo>
                    <a:pt x="27" y="111"/>
                    <a:pt x="27" y="111"/>
                    <a:pt x="27" y="111"/>
                  </a:cubicBezTo>
                  <a:cubicBezTo>
                    <a:pt x="27" y="111"/>
                    <a:pt x="27" y="111"/>
                    <a:pt x="26" y="111"/>
                  </a:cubicBezTo>
                  <a:cubicBezTo>
                    <a:pt x="26" y="111"/>
                    <a:pt x="26" y="111"/>
                    <a:pt x="26" y="111"/>
                  </a:cubicBezTo>
                  <a:cubicBezTo>
                    <a:pt x="26" y="111"/>
                    <a:pt x="26" y="111"/>
                    <a:pt x="26" y="112"/>
                  </a:cubicBezTo>
                  <a:cubicBezTo>
                    <a:pt x="26" y="112"/>
                    <a:pt x="26" y="112"/>
                    <a:pt x="26" y="112"/>
                  </a:cubicBezTo>
                  <a:cubicBezTo>
                    <a:pt x="26" y="112"/>
                    <a:pt x="26" y="112"/>
                    <a:pt x="26" y="112"/>
                  </a:cubicBezTo>
                  <a:cubicBezTo>
                    <a:pt x="26" y="112"/>
                    <a:pt x="26" y="112"/>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6" y="112"/>
                    <a:pt x="26" y="112"/>
                    <a:pt x="26" y="112"/>
                  </a:cubicBezTo>
                  <a:cubicBezTo>
                    <a:pt x="26" y="112"/>
                    <a:pt x="26" y="112"/>
                    <a:pt x="26" y="112"/>
                  </a:cubicBezTo>
                  <a:cubicBezTo>
                    <a:pt x="26" y="112"/>
                    <a:pt x="26" y="112"/>
                    <a:pt x="26" y="112"/>
                  </a:cubicBezTo>
                  <a:cubicBezTo>
                    <a:pt x="26" y="112"/>
                    <a:pt x="26" y="112"/>
                    <a:pt x="26" y="112"/>
                  </a:cubicBezTo>
                  <a:cubicBezTo>
                    <a:pt x="26" y="112"/>
                    <a:pt x="26" y="112"/>
                    <a:pt x="27" y="112"/>
                  </a:cubicBezTo>
                  <a:cubicBezTo>
                    <a:pt x="27" y="112"/>
                    <a:pt x="27" y="112"/>
                    <a:pt x="27" y="111"/>
                  </a:cubicBezTo>
                  <a:cubicBezTo>
                    <a:pt x="27" y="111"/>
                    <a:pt x="27" y="111"/>
                    <a:pt x="27" y="111"/>
                  </a:cubicBezTo>
                  <a:cubicBezTo>
                    <a:pt x="27" y="111"/>
                    <a:pt x="27" y="111"/>
                    <a:pt x="27" y="112"/>
                  </a:cubicBezTo>
                  <a:cubicBezTo>
                    <a:pt x="27" y="111"/>
                    <a:pt x="27" y="111"/>
                    <a:pt x="27" y="111"/>
                  </a:cubicBezTo>
                  <a:cubicBezTo>
                    <a:pt x="27" y="111"/>
                    <a:pt x="27" y="111"/>
                    <a:pt x="27" y="111"/>
                  </a:cubicBezTo>
                  <a:cubicBezTo>
                    <a:pt x="27" y="111"/>
                    <a:pt x="27" y="111"/>
                    <a:pt x="28" y="110"/>
                  </a:cubicBezTo>
                  <a:cubicBezTo>
                    <a:pt x="28" y="110"/>
                    <a:pt x="28" y="110"/>
                    <a:pt x="28" y="110"/>
                  </a:cubicBezTo>
                  <a:cubicBezTo>
                    <a:pt x="28" y="110"/>
                    <a:pt x="28" y="110"/>
                    <a:pt x="28" y="110"/>
                  </a:cubicBezTo>
                  <a:cubicBezTo>
                    <a:pt x="28" y="110"/>
                    <a:pt x="28" y="110"/>
                    <a:pt x="28" y="109"/>
                  </a:cubicBezTo>
                  <a:moveTo>
                    <a:pt x="28" y="109"/>
                  </a:moveTo>
                  <a:cubicBezTo>
                    <a:pt x="28" y="109"/>
                    <a:pt x="28" y="109"/>
                    <a:pt x="28" y="109"/>
                  </a:cubicBezTo>
                  <a:cubicBezTo>
                    <a:pt x="28" y="109"/>
                    <a:pt x="28" y="109"/>
                    <a:pt x="28" y="109"/>
                  </a:cubicBezTo>
                  <a:cubicBezTo>
                    <a:pt x="28" y="109"/>
                    <a:pt x="28" y="109"/>
                    <a:pt x="28" y="109"/>
                  </a:cubicBezTo>
                  <a:moveTo>
                    <a:pt x="29" y="109"/>
                  </a:moveTo>
                  <a:cubicBezTo>
                    <a:pt x="29" y="109"/>
                    <a:pt x="29" y="109"/>
                    <a:pt x="29" y="108"/>
                  </a:cubicBezTo>
                  <a:cubicBezTo>
                    <a:pt x="29" y="108"/>
                    <a:pt x="29" y="108"/>
                    <a:pt x="29" y="108"/>
                  </a:cubicBezTo>
                  <a:cubicBezTo>
                    <a:pt x="29" y="108"/>
                    <a:pt x="29" y="108"/>
                    <a:pt x="29" y="108"/>
                  </a:cubicBezTo>
                  <a:cubicBezTo>
                    <a:pt x="29" y="109"/>
                    <a:pt x="29" y="109"/>
                    <a:pt x="29" y="109"/>
                  </a:cubicBezTo>
                  <a:cubicBezTo>
                    <a:pt x="29" y="109"/>
                    <a:pt x="29" y="109"/>
                    <a:pt x="29" y="109"/>
                  </a:cubicBezTo>
                  <a:cubicBezTo>
                    <a:pt x="29" y="109"/>
                    <a:pt x="29" y="109"/>
                    <a:pt x="29" y="109"/>
                  </a:cubicBezTo>
                  <a:moveTo>
                    <a:pt x="30" y="108"/>
                  </a:moveTo>
                  <a:cubicBezTo>
                    <a:pt x="30" y="108"/>
                    <a:pt x="30" y="108"/>
                    <a:pt x="30" y="108"/>
                  </a:cubicBezTo>
                  <a:cubicBezTo>
                    <a:pt x="30" y="108"/>
                    <a:pt x="30" y="108"/>
                    <a:pt x="30" y="108"/>
                  </a:cubicBezTo>
                  <a:cubicBezTo>
                    <a:pt x="30" y="108"/>
                    <a:pt x="30" y="108"/>
                    <a:pt x="30" y="108"/>
                  </a:cubicBezTo>
                  <a:moveTo>
                    <a:pt x="29" y="108"/>
                  </a:moveTo>
                  <a:cubicBezTo>
                    <a:pt x="29" y="108"/>
                    <a:pt x="29" y="108"/>
                    <a:pt x="29" y="109"/>
                  </a:cubicBezTo>
                  <a:cubicBezTo>
                    <a:pt x="29" y="109"/>
                    <a:pt x="29" y="109"/>
                    <a:pt x="30" y="108"/>
                  </a:cubicBezTo>
                  <a:cubicBezTo>
                    <a:pt x="30" y="108"/>
                    <a:pt x="30" y="108"/>
                    <a:pt x="29" y="108"/>
                  </a:cubicBezTo>
                  <a:moveTo>
                    <a:pt x="29" y="108"/>
                  </a:moveTo>
                  <a:cubicBezTo>
                    <a:pt x="29" y="108"/>
                    <a:pt x="29" y="108"/>
                    <a:pt x="29" y="108"/>
                  </a:cubicBezTo>
                  <a:cubicBezTo>
                    <a:pt x="30" y="108"/>
                    <a:pt x="30" y="108"/>
                    <a:pt x="30" y="108"/>
                  </a:cubicBezTo>
                  <a:cubicBezTo>
                    <a:pt x="30" y="108"/>
                    <a:pt x="30" y="108"/>
                    <a:pt x="30" y="108"/>
                  </a:cubicBezTo>
                  <a:cubicBezTo>
                    <a:pt x="30" y="108"/>
                    <a:pt x="30" y="108"/>
                    <a:pt x="30" y="108"/>
                  </a:cubicBezTo>
                  <a:cubicBezTo>
                    <a:pt x="30" y="108"/>
                    <a:pt x="30" y="108"/>
                    <a:pt x="30" y="108"/>
                  </a:cubicBezTo>
                  <a:cubicBezTo>
                    <a:pt x="29" y="108"/>
                    <a:pt x="29" y="108"/>
                    <a:pt x="29" y="108"/>
                  </a:cubicBezTo>
                  <a:moveTo>
                    <a:pt x="34" y="104"/>
                  </a:moveTo>
                  <a:cubicBezTo>
                    <a:pt x="34" y="104"/>
                    <a:pt x="34" y="104"/>
                    <a:pt x="34" y="104"/>
                  </a:cubicBezTo>
                  <a:cubicBezTo>
                    <a:pt x="34" y="104"/>
                    <a:pt x="34" y="104"/>
                    <a:pt x="34" y="104"/>
                  </a:cubicBezTo>
                  <a:cubicBezTo>
                    <a:pt x="34" y="104"/>
                    <a:pt x="34" y="104"/>
                    <a:pt x="34" y="104"/>
                  </a:cubicBezTo>
                  <a:cubicBezTo>
                    <a:pt x="34" y="104"/>
                    <a:pt x="34" y="104"/>
                    <a:pt x="34" y="104"/>
                  </a:cubicBezTo>
                  <a:cubicBezTo>
                    <a:pt x="34" y="103"/>
                    <a:pt x="34" y="103"/>
                    <a:pt x="34" y="103"/>
                  </a:cubicBezTo>
                  <a:cubicBezTo>
                    <a:pt x="34" y="103"/>
                    <a:pt x="34" y="103"/>
                    <a:pt x="33" y="103"/>
                  </a:cubicBezTo>
                  <a:cubicBezTo>
                    <a:pt x="33" y="104"/>
                    <a:pt x="33" y="104"/>
                    <a:pt x="33" y="104"/>
                  </a:cubicBezTo>
                  <a:cubicBezTo>
                    <a:pt x="33" y="104"/>
                    <a:pt x="33" y="104"/>
                    <a:pt x="33" y="104"/>
                  </a:cubicBezTo>
                  <a:cubicBezTo>
                    <a:pt x="33" y="104"/>
                    <a:pt x="33" y="104"/>
                    <a:pt x="33" y="104"/>
                  </a:cubicBezTo>
                  <a:cubicBezTo>
                    <a:pt x="33" y="104"/>
                    <a:pt x="33" y="104"/>
                    <a:pt x="33" y="104"/>
                  </a:cubicBezTo>
                  <a:cubicBezTo>
                    <a:pt x="32" y="104"/>
                    <a:pt x="32" y="104"/>
                    <a:pt x="32" y="104"/>
                  </a:cubicBezTo>
                  <a:cubicBezTo>
                    <a:pt x="32" y="105"/>
                    <a:pt x="32" y="105"/>
                    <a:pt x="32" y="105"/>
                  </a:cubicBezTo>
                  <a:cubicBezTo>
                    <a:pt x="32" y="105"/>
                    <a:pt x="32" y="105"/>
                    <a:pt x="32" y="105"/>
                  </a:cubicBezTo>
                  <a:cubicBezTo>
                    <a:pt x="31" y="106"/>
                    <a:pt x="31" y="106"/>
                    <a:pt x="31" y="106"/>
                  </a:cubicBezTo>
                  <a:cubicBezTo>
                    <a:pt x="31" y="106"/>
                    <a:pt x="31" y="106"/>
                    <a:pt x="31" y="106"/>
                  </a:cubicBezTo>
                  <a:cubicBezTo>
                    <a:pt x="31" y="107"/>
                    <a:pt x="31" y="107"/>
                    <a:pt x="31" y="107"/>
                  </a:cubicBezTo>
                  <a:cubicBezTo>
                    <a:pt x="31" y="106"/>
                    <a:pt x="31" y="106"/>
                    <a:pt x="31" y="106"/>
                  </a:cubicBezTo>
                  <a:cubicBezTo>
                    <a:pt x="31" y="106"/>
                    <a:pt x="31" y="106"/>
                    <a:pt x="32" y="106"/>
                  </a:cubicBezTo>
                  <a:cubicBezTo>
                    <a:pt x="32" y="106"/>
                    <a:pt x="32" y="106"/>
                    <a:pt x="32" y="106"/>
                  </a:cubicBezTo>
                  <a:cubicBezTo>
                    <a:pt x="32" y="105"/>
                    <a:pt x="32" y="105"/>
                    <a:pt x="33" y="105"/>
                  </a:cubicBezTo>
                  <a:cubicBezTo>
                    <a:pt x="33" y="105"/>
                    <a:pt x="33" y="105"/>
                    <a:pt x="33" y="105"/>
                  </a:cubicBezTo>
                  <a:cubicBezTo>
                    <a:pt x="33" y="105"/>
                    <a:pt x="33" y="105"/>
                    <a:pt x="33" y="105"/>
                  </a:cubicBezTo>
                  <a:cubicBezTo>
                    <a:pt x="33" y="105"/>
                    <a:pt x="33" y="105"/>
                    <a:pt x="33" y="105"/>
                  </a:cubicBezTo>
                  <a:cubicBezTo>
                    <a:pt x="34" y="105"/>
                    <a:pt x="34" y="105"/>
                    <a:pt x="34" y="104"/>
                  </a:cubicBezTo>
                  <a:moveTo>
                    <a:pt x="33" y="105"/>
                  </a:moveTo>
                  <a:cubicBezTo>
                    <a:pt x="34" y="105"/>
                    <a:pt x="34" y="105"/>
                    <a:pt x="33" y="106"/>
                  </a:cubicBezTo>
                  <a:cubicBezTo>
                    <a:pt x="34" y="106"/>
                    <a:pt x="34" y="106"/>
                    <a:pt x="33" y="106"/>
                  </a:cubicBezTo>
                  <a:cubicBezTo>
                    <a:pt x="33" y="106"/>
                    <a:pt x="33" y="106"/>
                    <a:pt x="33" y="106"/>
                  </a:cubicBezTo>
                  <a:cubicBezTo>
                    <a:pt x="33" y="106"/>
                    <a:pt x="33" y="106"/>
                    <a:pt x="33" y="105"/>
                  </a:cubicBezTo>
                  <a:cubicBezTo>
                    <a:pt x="33" y="105"/>
                    <a:pt x="33" y="105"/>
                    <a:pt x="33" y="105"/>
                  </a:cubicBezTo>
                  <a:moveTo>
                    <a:pt x="35" y="103"/>
                  </a:moveTo>
                  <a:cubicBezTo>
                    <a:pt x="35" y="104"/>
                    <a:pt x="35" y="104"/>
                    <a:pt x="35" y="104"/>
                  </a:cubicBezTo>
                  <a:cubicBezTo>
                    <a:pt x="35" y="104"/>
                    <a:pt x="35" y="104"/>
                    <a:pt x="35" y="104"/>
                  </a:cubicBezTo>
                  <a:cubicBezTo>
                    <a:pt x="35" y="103"/>
                    <a:pt x="35" y="103"/>
                    <a:pt x="35" y="103"/>
                  </a:cubicBezTo>
                  <a:cubicBezTo>
                    <a:pt x="35" y="103"/>
                    <a:pt x="35" y="103"/>
                    <a:pt x="35" y="103"/>
                  </a:cubicBezTo>
                  <a:cubicBezTo>
                    <a:pt x="35" y="103"/>
                    <a:pt x="35" y="103"/>
                    <a:pt x="35" y="103"/>
                  </a:cubicBezTo>
                  <a:moveTo>
                    <a:pt x="36" y="102"/>
                  </a:moveTo>
                  <a:cubicBezTo>
                    <a:pt x="36" y="102"/>
                    <a:pt x="36" y="102"/>
                    <a:pt x="36" y="102"/>
                  </a:cubicBezTo>
                  <a:cubicBezTo>
                    <a:pt x="36" y="102"/>
                    <a:pt x="36" y="102"/>
                    <a:pt x="36" y="102"/>
                  </a:cubicBezTo>
                  <a:cubicBezTo>
                    <a:pt x="36" y="102"/>
                    <a:pt x="36" y="102"/>
                    <a:pt x="36" y="102"/>
                  </a:cubicBezTo>
                  <a:cubicBezTo>
                    <a:pt x="36" y="102"/>
                    <a:pt x="36" y="102"/>
                    <a:pt x="36" y="102"/>
                  </a:cubicBezTo>
                  <a:moveTo>
                    <a:pt x="39" y="103"/>
                  </a:moveTo>
                  <a:cubicBezTo>
                    <a:pt x="38" y="103"/>
                    <a:pt x="38" y="103"/>
                    <a:pt x="38" y="103"/>
                  </a:cubicBezTo>
                  <a:cubicBezTo>
                    <a:pt x="38" y="103"/>
                    <a:pt x="38" y="103"/>
                    <a:pt x="38" y="103"/>
                  </a:cubicBezTo>
                  <a:lnTo>
                    <a:pt x="39" y="103"/>
                  </a:lnTo>
                  <a:close/>
                  <a:moveTo>
                    <a:pt x="39" y="101"/>
                  </a:moveTo>
                  <a:cubicBezTo>
                    <a:pt x="39" y="102"/>
                    <a:pt x="39" y="102"/>
                    <a:pt x="39" y="102"/>
                  </a:cubicBezTo>
                  <a:cubicBezTo>
                    <a:pt x="39" y="102"/>
                    <a:pt x="39" y="102"/>
                    <a:pt x="39" y="102"/>
                  </a:cubicBezTo>
                  <a:cubicBezTo>
                    <a:pt x="39" y="102"/>
                    <a:pt x="39" y="101"/>
                    <a:pt x="39" y="101"/>
                  </a:cubicBezTo>
                  <a:moveTo>
                    <a:pt x="39" y="102"/>
                  </a:moveTo>
                  <a:cubicBezTo>
                    <a:pt x="39" y="101"/>
                    <a:pt x="39" y="101"/>
                    <a:pt x="39" y="101"/>
                  </a:cubicBezTo>
                  <a:cubicBezTo>
                    <a:pt x="39" y="101"/>
                    <a:pt x="39" y="101"/>
                    <a:pt x="39" y="101"/>
                  </a:cubicBezTo>
                  <a:cubicBezTo>
                    <a:pt x="39" y="101"/>
                    <a:pt x="39" y="101"/>
                    <a:pt x="39" y="102"/>
                  </a:cubicBezTo>
                  <a:cubicBezTo>
                    <a:pt x="39" y="102"/>
                    <a:pt x="39" y="102"/>
                    <a:pt x="39" y="102"/>
                  </a:cubicBezTo>
                  <a:moveTo>
                    <a:pt x="37" y="103"/>
                  </a:moveTo>
                  <a:cubicBezTo>
                    <a:pt x="38" y="103"/>
                    <a:pt x="38" y="103"/>
                    <a:pt x="38" y="102"/>
                  </a:cubicBezTo>
                  <a:cubicBezTo>
                    <a:pt x="38" y="102"/>
                    <a:pt x="38" y="102"/>
                    <a:pt x="39" y="101"/>
                  </a:cubicBezTo>
                  <a:cubicBezTo>
                    <a:pt x="39" y="101"/>
                    <a:pt x="39" y="101"/>
                    <a:pt x="39" y="101"/>
                  </a:cubicBezTo>
                  <a:cubicBezTo>
                    <a:pt x="39" y="101"/>
                    <a:pt x="39" y="101"/>
                    <a:pt x="38" y="101"/>
                  </a:cubicBezTo>
                  <a:cubicBezTo>
                    <a:pt x="39" y="102"/>
                    <a:pt x="39" y="102"/>
                    <a:pt x="38" y="102"/>
                  </a:cubicBezTo>
                  <a:cubicBezTo>
                    <a:pt x="38" y="102"/>
                    <a:pt x="38" y="102"/>
                    <a:pt x="38" y="102"/>
                  </a:cubicBezTo>
                  <a:cubicBezTo>
                    <a:pt x="38" y="102"/>
                    <a:pt x="38" y="102"/>
                    <a:pt x="38" y="102"/>
                  </a:cubicBezTo>
                  <a:cubicBezTo>
                    <a:pt x="38" y="103"/>
                    <a:pt x="38" y="103"/>
                    <a:pt x="37" y="103"/>
                  </a:cubicBezTo>
                  <a:moveTo>
                    <a:pt x="39" y="100"/>
                  </a:moveTo>
                  <a:cubicBezTo>
                    <a:pt x="39" y="100"/>
                    <a:pt x="39" y="100"/>
                    <a:pt x="39" y="100"/>
                  </a:cubicBezTo>
                  <a:cubicBezTo>
                    <a:pt x="39" y="100"/>
                    <a:pt x="39" y="100"/>
                    <a:pt x="39" y="100"/>
                  </a:cubicBezTo>
                  <a:cubicBezTo>
                    <a:pt x="39" y="100"/>
                    <a:pt x="39" y="100"/>
                    <a:pt x="39" y="100"/>
                  </a:cubicBezTo>
                  <a:moveTo>
                    <a:pt x="38" y="101"/>
                  </a:moveTo>
                  <a:cubicBezTo>
                    <a:pt x="38" y="101"/>
                    <a:pt x="38" y="101"/>
                    <a:pt x="38" y="101"/>
                  </a:cubicBezTo>
                  <a:cubicBezTo>
                    <a:pt x="39" y="101"/>
                    <a:pt x="39" y="101"/>
                    <a:pt x="39" y="101"/>
                  </a:cubicBezTo>
                  <a:cubicBezTo>
                    <a:pt x="38" y="101"/>
                    <a:pt x="38" y="101"/>
                    <a:pt x="38" y="101"/>
                  </a:cubicBezTo>
                  <a:moveTo>
                    <a:pt x="38" y="101"/>
                  </a:moveTo>
                  <a:cubicBezTo>
                    <a:pt x="38" y="101"/>
                    <a:pt x="38" y="101"/>
                    <a:pt x="38" y="101"/>
                  </a:cubicBezTo>
                  <a:cubicBezTo>
                    <a:pt x="38" y="101"/>
                    <a:pt x="38" y="101"/>
                    <a:pt x="38" y="102"/>
                  </a:cubicBezTo>
                  <a:cubicBezTo>
                    <a:pt x="38" y="102"/>
                    <a:pt x="38" y="102"/>
                    <a:pt x="38" y="102"/>
                  </a:cubicBezTo>
                  <a:cubicBezTo>
                    <a:pt x="38" y="101"/>
                    <a:pt x="38" y="101"/>
                    <a:pt x="38" y="101"/>
                  </a:cubicBezTo>
                  <a:cubicBezTo>
                    <a:pt x="38" y="101"/>
                    <a:pt x="38" y="101"/>
                    <a:pt x="38" y="101"/>
                  </a:cubicBezTo>
                  <a:moveTo>
                    <a:pt x="47" y="97"/>
                  </a:moveTo>
                  <a:cubicBezTo>
                    <a:pt x="46" y="97"/>
                    <a:pt x="46" y="97"/>
                    <a:pt x="46" y="97"/>
                  </a:cubicBezTo>
                  <a:cubicBezTo>
                    <a:pt x="47" y="97"/>
                    <a:pt x="47" y="97"/>
                    <a:pt x="47" y="96"/>
                  </a:cubicBezTo>
                  <a:cubicBezTo>
                    <a:pt x="47" y="96"/>
                    <a:pt x="47" y="96"/>
                    <a:pt x="47" y="96"/>
                  </a:cubicBezTo>
                  <a:cubicBezTo>
                    <a:pt x="47" y="96"/>
                    <a:pt x="47" y="96"/>
                    <a:pt x="47" y="97"/>
                  </a:cubicBezTo>
                  <a:cubicBezTo>
                    <a:pt x="47" y="97"/>
                    <a:pt x="47" y="97"/>
                    <a:pt x="47" y="97"/>
                  </a:cubicBezTo>
                  <a:moveTo>
                    <a:pt x="47" y="94"/>
                  </a:moveTo>
                  <a:cubicBezTo>
                    <a:pt x="47" y="93"/>
                    <a:pt x="47" y="93"/>
                    <a:pt x="47" y="93"/>
                  </a:cubicBezTo>
                  <a:cubicBezTo>
                    <a:pt x="47" y="93"/>
                    <a:pt x="47" y="93"/>
                    <a:pt x="47" y="94"/>
                  </a:cubicBezTo>
                  <a:cubicBezTo>
                    <a:pt x="47" y="94"/>
                    <a:pt x="47" y="94"/>
                    <a:pt x="47" y="94"/>
                  </a:cubicBezTo>
                  <a:cubicBezTo>
                    <a:pt x="47" y="94"/>
                    <a:pt x="47" y="93"/>
                    <a:pt x="47" y="94"/>
                  </a:cubicBezTo>
                  <a:moveTo>
                    <a:pt x="51" y="93"/>
                  </a:moveTo>
                  <a:cubicBezTo>
                    <a:pt x="51" y="93"/>
                    <a:pt x="51" y="93"/>
                    <a:pt x="51" y="92"/>
                  </a:cubicBezTo>
                  <a:cubicBezTo>
                    <a:pt x="52" y="92"/>
                    <a:pt x="52" y="92"/>
                    <a:pt x="52" y="92"/>
                  </a:cubicBezTo>
                  <a:cubicBezTo>
                    <a:pt x="52" y="92"/>
                    <a:pt x="52" y="92"/>
                    <a:pt x="51" y="93"/>
                  </a:cubicBezTo>
                  <a:cubicBezTo>
                    <a:pt x="51" y="93"/>
                    <a:pt x="51" y="93"/>
                    <a:pt x="51" y="93"/>
                  </a:cubicBezTo>
                  <a:moveTo>
                    <a:pt x="51" y="92"/>
                  </a:moveTo>
                  <a:cubicBezTo>
                    <a:pt x="51" y="92"/>
                    <a:pt x="51" y="92"/>
                    <a:pt x="51" y="93"/>
                  </a:cubicBezTo>
                  <a:cubicBezTo>
                    <a:pt x="51" y="92"/>
                    <a:pt x="51" y="92"/>
                    <a:pt x="51" y="92"/>
                  </a:cubicBezTo>
                  <a:cubicBezTo>
                    <a:pt x="51" y="92"/>
                    <a:pt x="51" y="92"/>
                    <a:pt x="51" y="92"/>
                  </a:cubicBezTo>
                  <a:cubicBezTo>
                    <a:pt x="51" y="92"/>
                    <a:pt x="51" y="92"/>
                    <a:pt x="51" y="92"/>
                  </a:cubicBezTo>
                  <a:moveTo>
                    <a:pt x="50" y="93"/>
                  </a:moveTo>
                  <a:cubicBezTo>
                    <a:pt x="50" y="93"/>
                    <a:pt x="51" y="93"/>
                    <a:pt x="51" y="93"/>
                  </a:cubicBezTo>
                  <a:cubicBezTo>
                    <a:pt x="51" y="92"/>
                    <a:pt x="51" y="92"/>
                    <a:pt x="51" y="92"/>
                  </a:cubicBezTo>
                  <a:cubicBezTo>
                    <a:pt x="51" y="92"/>
                    <a:pt x="51" y="92"/>
                    <a:pt x="50" y="93"/>
                  </a:cubicBezTo>
                  <a:cubicBezTo>
                    <a:pt x="50" y="93"/>
                    <a:pt x="50" y="93"/>
                    <a:pt x="50" y="93"/>
                  </a:cubicBezTo>
                  <a:moveTo>
                    <a:pt x="54" y="89"/>
                  </a:moveTo>
                  <a:cubicBezTo>
                    <a:pt x="54" y="90"/>
                    <a:pt x="54" y="90"/>
                    <a:pt x="54" y="90"/>
                  </a:cubicBezTo>
                  <a:cubicBezTo>
                    <a:pt x="54" y="90"/>
                    <a:pt x="54" y="90"/>
                    <a:pt x="54" y="90"/>
                  </a:cubicBezTo>
                  <a:cubicBezTo>
                    <a:pt x="54" y="90"/>
                    <a:pt x="54" y="90"/>
                    <a:pt x="55" y="89"/>
                  </a:cubicBezTo>
                  <a:cubicBezTo>
                    <a:pt x="55" y="89"/>
                    <a:pt x="55" y="89"/>
                    <a:pt x="55" y="89"/>
                  </a:cubicBezTo>
                  <a:cubicBezTo>
                    <a:pt x="55" y="89"/>
                    <a:pt x="55" y="89"/>
                    <a:pt x="55" y="89"/>
                  </a:cubicBezTo>
                  <a:cubicBezTo>
                    <a:pt x="55" y="89"/>
                    <a:pt x="55" y="89"/>
                    <a:pt x="54" y="89"/>
                  </a:cubicBezTo>
                  <a:moveTo>
                    <a:pt x="58" y="85"/>
                  </a:moveTo>
                  <a:cubicBezTo>
                    <a:pt x="58" y="85"/>
                    <a:pt x="58" y="85"/>
                    <a:pt x="58" y="85"/>
                  </a:cubicBezTo>
                  <a:cubicBezTo>
                    <a:pt x="57" y="86"/>
                    <a:pt x="57" y="86"/>
                    <a:pt x="57" y="86"/>
                  </a:cubicBezTo>
                  <a:cubicBezTo>
                    <a:pt x="57" y="86"/>
                    <a:pt x="57" y="86"/>
                    <a:pt x="57" y="86"/>
                  </a:cubicBezTo>
                  <a:cubicBezTo>
                    <a:pt x="57" y="86"/>
                    <a:pt x="57" y="86"/>
                    <a:pt x="58" y="86"/>
                  </a:cubicBezTo>
                  <a:cubicBezTo>
                    <a:pt x="58" y="85"/>
                    <a:pt x="58" y="85"/>
                    <a:pt x="58" y="85"/>
                  </a:cubicBezTo>
                  <a:cubicBezTo>
                    <a:pt x="58" y="85"/>
                    <a:pt x="58" y="85"/>
                    <a:pt x="58" y="85"/>
                  </a:cubicBezTo>
                  <a:cubicBezTo>
                    <a:pt x="58" y="85"/>
                    <a:pt x="58" y="85"/>
                    <a:pt x="58" y="85"/>
                  </a:cubicBezTo>
                  <a:cubicBezTo>
                    <a:pt x="58" y="85"/>
                    <a:pt x="58" y="85"/>
                    <a:pt x="58" y="86"/>
                  </a:cubicBezTo>
                  <a:cubicBezTo>
                    <a:pt x="58" y="86"/>
                    <a:pt x="58" y="86"/>
                    <a:pt x="58" y="86"/>
                  </a:cubicBezTo>
                  <a:cubicBezTo>
                    <a:pt x="58" y="86"/>
                    <a:pt x="58" y="86"/>
                    <a:pt x="58" y="86"/>
                  </a:cubicBezTo>
                  <a:cubicBezTo>
                    <a:pt x="58" y="86"/>
                    <a:pt x="58" y="86"/>
                    <a:pt x="58" y="86"/>
                  </a:cubicBezTo>
                  <a:cubicBezTo>
                    <a:pt x="58" y="86"/>
                    <a:pt x="58" y="86"/>
                    <a:pt x="58" y="87"/>
                  </a:cubicBezTo>
                  <a:cubicBezTo>
                    <a:pt x="57" y="87"/>
                    <a:pt x="57" y="87"/>
                    <a:pt x="57" y="87"/>
                  </a:cubicBezTo>
                  <a:cubicBezTo>
                    <a:pt x="57" y="87"/>
                    <a:pt x="57" y="87"/>
                    <a:pt x="57" y="87"/>
                  </a:cubicBezTo>
                  <a:cubicBezTo>
                    <a:pt x="57" y="87"/>
                    <a:pt x="57" y="87"/>
                    <a:pt x="57" y="87"/>
                  </a:cubicBezTo>
                  <a:cubicBezTo>
                    <a:pt x="57" y="87"/>
                    <a:pt x="57" y="87"/>
                    <a:pt x="57" y="87"/>
                  </a:cubicBezTo>
                  <a:cubicBezTo>
                    <a:pt x="56" y="87"/>
                    <a:pt x="56" y="87"/>
                    <a:pt x="56" y="87"/>
                  </a:cubicBezTo>
                  <a:cubicBezTo>
                    <a:pt x="56" y="87"/>
                    <a:pt x="56" y="87"/>
                    <a:pt x="56" y="87"/>
                  </a:cubicBezTo>
                  <a:cubicBezTo>
                    <a:pt x="56" y="87"/>
                    <a:pt x="56" y="87"/>
                    <a:pt x="56" y="88"/>
                  </a:cubicBezTo>
                  <a:cubicBezTo>
                    <a:pt x="56" y="88"/>
                    <a:pt x="56" y="88"/>
                    <a:pt x="56" y="88"/>
                  </a:cubicBezTo>
                  <a:cubicBezTo>
                    <a:pt x="56" y="88"/>
                    <a:pt x="56" y="88"/>
                    <a:pt x="56" y="88"/>
                  </a:cubicBezTo>
                  <a:cubicBezTo>
                    <a:pt x="56" y="88"/>
                    <a:pt x="56" y="88"/>
                    <a:pt x="56" y="88"/>
                  </a:cubicBezTo>
                  <a:cubicBezTo>
                    <a:pt x="55" y="88"/>
                    <a:pt x="55" y="88"/>
                    <a:pt x="55" y="88"/>
                  </a:cubicBezTo>
                  <a:cubicBezTo>
                    <a:pt x="55" y="88"/>
                    <a:pt x="55" y="88"/>
                    <a:pt x="55" y="88"/>
                  </a:cubicBezTo>
                  <a:cubicBezTo>
                    <a:pt x="55" y="88"/>
                    <a:pt x="55" y="88"/>
                    <a:pt x="55" y="88"/>
                  </a:cubicBezTo>
                  <a:cubicBezTo>
                    <a:pt x="55" y="88"/>
                    <a:pt x="55" y="88"/>
                    <a:pt x="55" y="89"/>
                  </a:cubicBezTo>
                  <a:cubicBezTo>
                    <a:pt x="55" y="89"/>
                    <a:pt x="55" y="89"/>
                    <a:pt x="55" y="89"/>
                  </a:cubicBezTo>
                  <a:cubicBezTo>
                    <a:pt x="55" y="89"/>
                    <a:pt x="55" y="89"/>
                    <a:pt x="55" y="89"/>
                  </a:cubicBezTo>
                  <a:cubicBezTo>
                    <a:pt x="55" y="89"/>
                    <a:pt x="55" y="89"/>
                    <a:pt x="54" y="89"/>
                  </a:cubicBezTo>
                  <a:cubicBezTo>
                    <a:pt x="54" y="89"/>
                    <a:pt x="54" y="89"/>
                    <a:pt x="54" y="89"/>
                  </a:cubicBezTo>
                  <a:cubicBezTo>
                    <a:pt x="54" y="89"/>
                    <a:pt x="54" y="89"/>
                    <a:pt x="54" y="89"/>
                  </a:cubicBezTo>
                  <a:cubicBezTo>
                    <a:pt x="54" y="90"/>
                    <a:pt x="54" y="90"/>
                    <a:pt x="53" y="90"/>
                  </a:cubicBezTo>
                  <a:cubicBezTo>
                    <a:pt x="54" y="90"/>
                    <a:pt x="54" y="90"/>
                    <a:pt x="53" y="90"/>
                  </a:cubicBezTo>
                  <a:cubicBezTo>
                    <a:pt x="53" y="91"/>
                    <a:pt x="53" y="91"/>
                    <a:pt x="53" y="91"/>
                  </a:cubicBezTo>
                  <a:cubicBezTo>
                    <a:pt x="53" y="91"/>
                    <a:pt x="53" y="91"/>
                    <a:pt x="53" y="91"/>
                  </a:cubicBezTo>
                  <a:cubicBezTo>
                    <a:pt x="52" y="91"/>
                    <a:pt x="52" y="91"/>
                    <a:pt x="52" y="92"/>
                  </a:cubicBezTo>
                  <a:cubicBezTo>
                    <a:pt x="52" y="92"/>
                    <a:pt x="52" y="92"/>
                    <a:pt x="52" y="92"/>
                  </a:cubicBezTo>
                  <a:cubicBezTo>
                    <a:pt x="52" y="92"/>
                    <a:pt x="52" y="92"/>
                    <a:pt x="52" y="92"/>
                  </a:cubicBezTo>
                  <a:cubicBezTo>
                    <a:pt x="52" y="91"/>
                    <a:pt x="52" y="91"/>
                    <a:pt x="53" y="90"/>
                  </a:cubicBezTo>
                  <a:cubicBezTo>
                    <a:pt x="53" y="90"/>
                    <a:pt x="53" y="90"/>
                    <a:pt x="53" y="90"/>
                  </a:cubicBezTo>
                  <a:cubicBezTo>
                    <a:pt x="53" y="90"/>
                    <a:pt x="53" y="90"/>
                    <a:pt x="53" y="90"/>
                  </a:cubicBezTo>
                  <a:cubicBezTo>
                    <a:pt x="53" y="90"/>
                    <a:pt x="53" y="90"/>
                    <a:pt x="53" y="90"/>
                  </a:cubicBezTo>
                  <a:cubicBezTo>
                    <a:pt x="53" y="90"/>
                    <a:pt x="53" y="90"/>
                    <a:pt x="53" y="90"/>
                  </a:cubicBezTo>
                  <a:cubicBezTo>
                    <a:pt x="53" y="90"/>
                    <a:pt x="53" y="90"/>
                    <a:pt x="53" y="90"/>
                  </a:cubicBezTo>
                  <a:cubicBezTo>
                    <a:pt x="53" y="90"/>
                    <a:pt x="53" y="90"/>
                    <a:pt x="53" y="90"/>
                  </a:cubicBezTo>
                  <a:cubicBezTo>
                    <a:pt x="53" y="90"/>
                    <a:pt x="53" y="90"/>
                    <a:pt x="52" y="90"/>
                  </a:cubicBezTo>
                  <a:cubicBezTo>
                    <a:pt x="52" y="90"/>
                    <a:pt x="52" y="90"/>
                    <a:pt x="52" y="90"/>
                  </a:cubicBezTo>
                  <a:cubicBezTo>
                    <a:pt x="52" y="90"/>
                    <a:pt x="52" y="90"/>
                    <a:pt x="52" y="90"/>
                  </a:cubicBezTo>
                  <a:cubicBezTo>
                    <a:pt x="52" y="90"/>
                    <a:pt x="52" y="90"/>
                    <a:pt x="52" y="91"/>
                  </a:cubicBezTo>
                  <a:cubicBezTo>
                    <a:pt x="52" y="91"/>
                    <a:pt x="52" y="91"/>
                    <a:pt x="52" y="91"/>
                  </a:cubicBezTo>
                  <a:cubicBezTo>
                    <a:pt x="52" y="91"/>
                    <a:pt x="52" y="91"/>
                    <a:pt x="52" y="90"/>
                  </a:cubicBezTo>
                  <a:cubicBezTo>
                    <a:pt x="52" y="90"/>
                    <a:pt x="52" y="90"/>
                    <a:pt x="52" y="90"/>
                  </a:cubicBezTo>
                  <a:cubicBezTo>
                    <a:pt x="53" y="89"/>
                    <a:pt x="53" y="89"/>
                    <a:pt x="53" y="89"/>
                  </a:cubicBezTo>
                  <a:cubicBezTo>
                    <a:pt x="53" y="89"/>
                    <a:pt x="53" y="89"/>
                    <a:pt x="53" y="89"/>
                  </a:cubicBezTo>
                  <a:cubicBezTo>
                    <a:pt x="53" y="88"/>
                    <a:pt x="53" y="88"/>
                    <a:pt x="53" y="88"/>
                  </a:cubicBezTo>
                  <a:cubicBezTo>
                    <a:pt x="54" y="87"/>
                    <a:pt x="54" y="87"/>
                    <a:pt x="55" y="87"/>
                  </a:cubicBezTo>
                  <a:cubicBezTo>
                    <a:pt x="55" y="87"/>
                    <a:pt x="55" y="87"/>
                    <a:pt x="55" y="87"/>
                  </a:cubicBezTo>
                  <a:cubicBezTo>
                    <a:pt x="55" y="87"/>
                    <a:pt x="55" y="87"/>
                    <a:pt x="55" y="88"/>
                  </a:cubicBezTo>
                  <a:cubicBezTo>
                    <a:pt x="55" y="88"/>
                    <a:pt x="55" y="88"/>
                    <a:pt x="55" y="87"/>
                  </a:cubicBezTo>
                  <a:cubicBezTo>
                    <a:pt x="55" y="87"/>
                    <a:pt x="55" y="87"/>
                    <a:pt x="55" y="87"/>
                  </a:cubicBezTo>
                  <a:cubicBezTo>
                    <a:pt x="55" y="87"/>
                    <a:pt x="55" y="87"/>
                    <a:pt x="56" y="87"/>
                  </a:cubicBezTo>
                  <a:cubicBezTo>
                    <a:pt x="56" y="86"/>
                    <a:pt x="56" y="86"/>
                    <a:pt x="56" y="86"/>
                  </a:cubicBezTo>
                  <a:cubicBezTo>
                    <a:pt x="56" y="86"/>
                    <a:pt x="56" y="86"/>
                    <a:pt x="56" y="86"/>
                  </a:cubicBezTo>
                  <a:cubicBezTo>
                    <a:pt x="56" y="86"/>
                    <a:pt x="56" y="86"/>
                    <a:pt x="56" y="86"/>
                  </a:cubicBezTo>
                  <a:cubicBezTo>
                    <a:pt x="56" y="85"/>
                    <a:pt x="56" y="85"/>
                    <a:pt x="56" y="86"/>
                  </a:cubicBezTo>
                  <a:cubicBezTo>
                    <a:pt x="56" y="86"/>
                    <a:pt x="56" y="86"/>
                    <a:pt x="56" y="86"/>
                  </a:cubicBezTo>
                  <a:cubicBezTo>
                    <a:pt x="56" y="86"/>
                    <a:pt x="56" y="86"/>
                    <a:pt x="56" y="86"/>
                  </a:cubicBezTo>
                  <a:cubicBezTo>
                    <a:pt x="56" y="86"/>
                    <a:pt x="56" y="86"/>
                    <a:pt x="56" y="87"/>
                  </a:cubicBezTo>
                  <a:cubicBezTo>
                    <a:pt x="56" y="86"/>
                    <a:pt x="56" y="86"/>
                    <a:pt x="57" y="86"/>
                  </a:cubicBezTo>
                  <a:cubicBezTo>
                    <a:pt x="57" y="86"/>
                    <a:pt x="57" y="86"/>
                    <a:pt x="57" y="86"/>
                  </a:cubicBezTo>
                  <a:cubicBezTo>
                    <a:pt x="57" y="86"/>
                    <a:pt x="57" y="86"/>
                    <a:pt x="57" y="86"/>
                  </a:cubicBezTo>
                  <a:cubicBezTo>
                    <a:pt x="57" y="86"/>
                    <a:pt x="57" y="86"/>
                    <a:pt x="57" y="85"/>
                  </a:cubicBezTo>
                  <a:cubicBezTo>
                    <a:pt x="57" y="85"/>
                    <a:pt x="57" y="85"/>
                    <a:pt x="57" y="85"/>
                  </a:cubicBezTo>
                  <a:cubicBezTo>
                    <a:pt x="57" y="85"/>
                    <a:pt x="57" y="85"/>
                    <a:pt x="58" y="85"/>
                  </a:cubicBezTo>
                  <a:moveTo>
                    <a:pt x="58" y="84"/>
                  </a:moveTo>
                  <a:cubicBezTo>
                    <a:pt x="58" y="85"/>
                    <a:pt x="58" y="85"/>
                    <a:pt x="57" y="85"/>
                  </a:cubicBezTo>
                  <a:cubicBezTo>
                    <a:pt x="58" y="85"/>
                    <a:pt x="58" y="85"/>
                    <a:pt x="58" y="85"/>
                  </a:cubicBezTo>
                  <a:cubicBezTo>
                    <a:pt x="58" y="85"/>
                    <a:pt x="58" y="85"/>
                    <a:pt x="58" y="85"/>
                  </a:cubicBezTo>
                  <a:cubicBezTo>
                    <a:pt x="58" y="84"/>
                    <a:pt x="58" y="84"/>
                    <a:pt x="58" y="84"/>
                  </a:cubicBezTo>
                  <a:moveTo>
                    <a:pt x="60" y="83"/>
                  </a:moveTo>
                  <a:cubicBezTo>
                    <a:pt x="60" y="83"/>
                    <a:pt x="60" y="83"/>
                    <a:pt x="60" y="83"/>
                  </a:cubicBezTo>
                  <a:cubicBezTo>
                    <a:pt x="60" y="83"/>
                    <a:pt x="60" y="83"/>
                    <a:pt x="60" y="83"/>
                  </a:cubicBezTo>
                  <a:cubicBezTo>
                    <a:pt x="60" y="83"/>
                    <a:pt x="60" y="83"/>
                    <a:pt x="60" y="83"/>
                  </a:cubicBezTo>
                  <a:cubicBezTo>
                    <a:pt x="60" y="83"/>
                    <a:pt x="60" y="83"/>
                    <a:pt x="60" y="83"/>
                  </a:cubicBezTo>
                  <a:cubicBezTo>
                    <a:pt x="60" y="83"/>
                    <a:pt x="60" y="83"/>
                    <a:pt x="60" y="83"/>
                  </a:cubicBezTo>
                  <a:cubicBezTo>
                    <a:pt x="60" y="83"/>
                    <a:pt x="60" y="83"/>
                    <a:pt x="60" y="83"/>
                  </a:cubicBezTo>
                  <a:cubicBezTo>
                    <a:pt x="60" y="83"/>
                    <a:pt x="60" y="83"/>
                    <a:pt x="60" y="83"/>
                  </a:cubicBezTo>
                  <a:cubicBezTo>
                    <a:pt x="60" y="83"/>
                    <a:pt x="60" y="83"/>
                    <a:pt x="60" y="84"/>
                  </a:cubicBezTo>
                  <a:cubicBezTo>
                    <a:pt x="60" y="84"/>
                    <a:pt x="60" y="84"/>
                    <a:pt x="60" y="84"/>
                  </a:cubicBezTo>
                  <a:cubicBezTo>
                    <a:pt x="60" y="84"/>
                    <a:pt x="60" y="84"/>
                    <a:pt x="60" y="84"/>
                  </a:cubicBezTo>
                  <a:cubicBezTo>
                    <a:pt x="59" y="84"/>
                    <a:pt x="59" y="84"/>
                    <a:pt x="59" y="84"/>
                  </a:cubicBezTo>
                  <a:cubicBezTo>
                    <a:pt x="59" y="84"/>
                    <a:pt x="59" y="84"/>
                    <a:pt x="59" y="84"/>
                  </a:cubicBezTo>
                  <a:cubicBezTo>
                    <a:pt x="59" y="84"/>
                    <a:pt x="59" y="84"/>
                    <a:pt x="59" y="84"/>
                  </a:cubicBezTo>
                  <a:cubicBezTo>
                    <a:pt x="59" y="84"/>
                    <a:pt x="59" y="84"/>
                    <a:pt x="58" y="84"/>
                  </a:cubicBezTo>
                  <a:cubicBezTo>
                    <a:pt x="58" y="85"/>
                    <a:pt x="58" y="85"/>
                    <a:pt x="58" y="85"/>
                  </a:cubicBezTo>
                  <a:cubicBezTo>
                    <a:pt x="58" y="84"/>
                    <a:pt x="58" y="84"/>
                    <a:pt x="58" y="84"/>
                  </a:cubicBezTo>
                  <a:cubicBezTo>
                    <a:pt x="58" y="84"/>
                    <a:pt x="58" y="84"/>
                    <a:pt x="58" y="84"/>
                  </a:cubicBezTo>
                  <a:cubicBezTo>
                    <a:pt x="58" y="84"/>
                    <a:pt x="58" y="84"/>
                    <a:pt x="58" y="84"/>
                  </a:cubicBezTo>
                  <a:cubicBezTo>
                    <a:pt x="58" y="84"/>
                    <a:pt x="58" y="84"/>
                    <a:pt x="59" y="84"/>
                  </a:cubicBezTo>
                  <a:cubicBezTo>
                    <a:pt x="59" y="84"/>
                    <a:pt x="59" y="84"/>
                    <a:pt x="59" y="84"/>
                  </a:cubicBezTo>
                  <a:cubicBezTo>
                    <a:pt x="59" y="83"/>
                    <a:pt x="59" y="83"/>
                    <a:pt x="59" y="83"/>
                  </a:cubicBezTo>
                  <a:cubicBezTo>
                    <a:pt x="59" y="83"/>
                    <a:pt x="59" y="83"/>
                    <a:pt x="59" y="83"/>
                  </a:cubicBezTo>
                  <a:cubicBezTo>
                    <a:pt x="59" y="83"/>
                    <a:pt x="59" y="83"/>
                    <a:pt x="59" y="83"/>
                  </a:cubicBezTo>
                  <a:cubicBezTo>
                    <a:pt x="60" y="83"/>
                    <a:pt x="60" y="83"/>
                    <a:pt x="60" y="83"/>
                  </a:cubicBezTo>
                  <a:cubicBezTo>
                    <a:pt x="60" y="83"/>
                    <a:pt x="60" y="83"/>
                    <a:pt x="60" y="83"/>
                  </a:cubicBezTo>
                  <a:moveTo>
                    <a:pt x="62" y="81"/>
                  </a:moveTo>
                  <a:cubicBezTo>
                    <a:pt x="62" y="81"/>
                    <a:pt x="62" y="81"/>
                    <a:pt x="62" y="81"/>
                  </a:cubicBezTo>
                  <a:cubicBezTo>
                    <a:pt x="62" y="81"/>
                    <a:pt x="62" y="81"/>
                    <a:pt x="62" y="81"/>
                  </a:cubicBezTo>
                  <a:cubicBezTo>
                    <a:pt x="62" y="81"/>
                    <a:pt x="62" y="81"/>
                    <a:pt x="62" y="81"/>
                  </a:cubicBezTo>
                  <a:moveTo>
                    <a:pt x="60" y="82"/>
                  </a:moveTo>
                  <a:cubicBezTo>
                    <a:pt x="60" y="82"/>
                    <a:pt x="60" y="82"/>
                    <a:pt x="60" y="82"/>
                  </a:cubicBezTo>
                  <a:cubicBezTo>
                    <a:pt x="60" y="82"/>
                    <a:pt x="60" y="82"/>
                    <a:pt x="61" y="82"/>
                  </a:cubicBezTo>
                  <a:cubicBezTo>
                    <a:pt x="61" y="82"/>
                    <a:pt x="61" y="82"/>
                    <a:pt x="61" y="82"/>
                  </a:cubicBezTo>
                  <a:cubicBezTo>
                    <a:pt x="61" y="81"/>
                    <a:pt x="61" y="81"/>
                    <a:pt x="60" y="81"/>
                  </a:cubicBezTo>
                  <a:cubicBezTo>
                    <a:pt x="60" y="82"/>
                    <a:pt x="60" y="82"/>
                    <a:pt x="60" y="82"/>
                  </a:cubicBezTo>
                  <a:moveTo>
                    <a:pt x="62" y="78"/>
                  </a:moveTo>
                  <a:cubicBezTo>
                    <a:pt x="62" y="78"/>
                    <a:pt x="62" y="78"/>
                    <a:pt x="62" y="78"/>
                  </a:cubicBezTo>
                  <a:cubicBezTo>
                    <a:pt x="62" y="78"/>
                    <a:pt x="62" y="78"/>
                    <a:pt x="62" y="78"/>
                  </a:cubicBezTo>
                  <a:cubicBezTo>
                    <a:pt x="62" y="78"/>
                    <a:pt x="62" y="78"/>
                    <a:pt x="62" y="78"/>
                  </a:cubicBezTo>
                  <a:cubicBezTo>
                    <a:pt x="62" y="78"/>
                    <a:pt x="62" y="78"/>
                    <a:pt x="62" y="78"/>
                  </a:cubicBezTo>
                  <a:cubicBezTo>
                    <a:pt x="62" y="78"/>
                    <a:pt x="62" y="78"/>
                    <a:pt x="62" y="78"/>
                  </a:cubicBezTo>
                  <a:moveTo>
                    <a:pt x="67" y="74"/>
                  </a:moveTo>
                  <a:cubicBezTo>
                    <a:pt x="67" y="73"/>
                    <a:pt x="67" y="73"/>
                    <a:pt x="68" y="73"/>
                  </a:cubicBezTo>
                  <a:cubicBezTo>
                    <a:pt x="68" y="73"/>
                    <a:pt x="68" y="73"/>
                    <a:pt x="68" y="73"/>
                  </a:cubicBezTo>
                  <a:cubicBezTo>
                    <a:pt x="68" y="73"/>
                    <a:pt x="68" y="73"/>
                    <a:pt x="68" y="73"/>
                  </a:cubicBezTo>
                  <a:cubicBezTo>
                    <a:pt x="67" y="73"/>
                    <a:pt x="67" y="73"/>
                    <a:pt x="67" y="74"/>
                  </a:cubicBezTo>
                  <a:cubicBezTo>
                    <a:pt x="67" y="74"/>
                    <a:pt x="67" y="74"/>
                    <a:pt x="67" y="74"/>
                  </a:cubicBezTo>
                  <a:moveTo>
                    <a:pt x="73" y="77"/>
                  </a:moveTo>
                  <a:cubicBezTo>
                    <a:pt x="73" y="77"/>
                    <a:pt x="73" y="77"/>
                    <a:pt x="74" y="76"/>
                  </a:cubicBezTo>
                  <a:cubicBezTo>
                    <a:pt x="74" y="77"/>
                    <a:pt x="74" y="77"/>
                    <a:pt x="74" y="77"/>
                  </a:cubicBezTo>
                  <a:cubicBezTo>
                    <a:pt x="74" y="77"/>
                    <a:pt x="74" y="77"/>
                    <a:pt x="73" y="77"/>
                  </a:cubicBezTo>
                  <a:cubicBezTo>
                    <a:pt x="73" y="77"/>
                    <a:pt x="73" y="77"/>
                    <a:pt x="73" y="77"/>
                  </a:cubicBezTo>
                  <a:cubicBezTo>
                    <a:pt x="73" y="77"/>
                    <a:pt x="73" y="77"/>
                    <a:pt x="73" y="77"/>
                  </a:cubicBezTo>
                  <a:moveTo>
                    <a:pt x="78" y="71"/>
                  </a:moveTo>
                  <a:cubicBezTo>
                    <a:pt x="77" y="71"/>
                    <a:pt x="77" y="71"/>
                    <a:pt x="77" y="71"/>
                  </a:cubicBezTo>
                  <a:cubicBezTo>
                    <a:pt x="77" y="72"/>
                    <a:pt x="77" y="72"/>
                    <a:pt x="77" y="72"/>
                  </a:cubicBezTo>
                  <a:cubicBezTo>
                    <a:pt x="77" y="72"/>
                    <a:pt x="77" y="72"/>
                    <a:pt x="78" y="71"/>
                  </a:cubicBezTo>
                  <a:cubicBezTo>
                    <a:pt x="77" y="71"/>
                    <a:pt x="77" y="71"/>
                    <a:pt x="78" y="71"/>
                  </a:cubicBezTo>
                  <a:moveTo>
                    <a:pt x="78" y="70"/>
                  </a:moveTo>
                  <a:cubicBezTo>
                    <a:pt x="78" y="70"/>
                    <a:pt x="78" y="70"/>
                    <a:pt x="77" y="70"/>
                  </a:cubicBezTo>
                  <a:cubicBezTo>
                    <a:pt x="77" y="70"/>
                    <a:pt x="77" y="70"/>
                    <a:pt x="78" y="70"/>
                  </a:cubicBezTo>
                  <a:cubicBezTo>
                    <a:pt x="78" y="70"/>
                    <a:pt x="78" y="70"/>
                    <a:pt x="78" y="70"/>
                  </a:cubicBezTo>
                  <a:cubicBezTo>
                    <a:pt x="78" y="70"/>
                    <a:pt x="78" y="70"/>
                    <a:pt x="78" y="70"/>
                  </a:cubicBezTo>
                  <a:moveTo>
                    <a:pt x="76" y="71"/>
                  </a:moveTo>
                  <a:cubicBezTo>
                    <a:pt x="76" y="71"/>
                    <a:pt x="76" y="71"/>
                    <a:pt x="76" y="71"/>
                  </a:cubicBezTo>
                  <a:cubicBezTo>
                    <a:pt x="76" y="71"/>
                    <a:pt x="76" y="71"/>
                    <a:pt x="76" y="71"/>
                  </a:cubicBezTo>
                  <a:cubicBezTo>
                    <a:pt x="77" y="71"/>
                    <a:pt x="77" y="71"/>
                    <a:pt x="77" y="71"/>
                  </a:cubicBezTo>
                  <a:cubicBezTo>
                    <a:pt x="76" y="71"/>
                    <a:pt x="76" y="71"/>
                    <a:pt x="76" y="71"/>
                  </a:cubicBezTo>
                  <a:cubicBezTo>
                    <a:pt x="76" y="71"/>
                    <a:pt x="76" y="71"/>
                    <a:pt x="76" y="71"/>
                  </a:cubicBezTo>
                  <a:moveTo>
                    <a:pt x="76" y="71"/>
                  </a:moveTo>
                  <a:cubicBezTo>
                    <a:pt x="75" y="71"/>
                    <a:pt x="75" y="71"/>
                    <a:pt x="75" y="71"/>
                  </a:cubicBezTo>
                  <a:cubicBezTo>
                    <a:pt x="75" y="70"/>
                    <a:pt x="75" y="70"/>
                    <a:pt x="75" y="70"/>
                  </a:cubicBezTo>
                  <a:cubicBezTo>
                    <a:pt x="76" y="70"/>
                    <a:pt x="76" y="70"/>
                    <a:pt x="76" y="70"/>
                  </a:cubicBezTo>
                  <a:cubicBezTo>
                    <a:pt x="76" y="70"/>
                    <a:pt x="76" y="70"/>
                    <a:pt x="76" y="70"/>
                  </a:cubicBezTo>
                  <a:cubicBezTo>
                    <a:pt x="76" y="71"/>
                    <a:pt x="76" y="71"/>
                    <a:pt x="76" y="71"/>
                  </a:cubicBezTo>
                  <a:moveTo>
                    <a:pt x="73" y="74"/>
                  </a:moveTo>
                  <a:cubicBezTo>
                    <a:pt x="73" y="74"/>
                    <a:pt x="73" y="74"/>
                    <a:pt x="72" y="74"/>
                  </a:cubicBezTo>
                  <a:cubicBezTo>
                    <a:pt x="72" y="75"/>
                    <a:pt x="72" y="75"/>
                    <a:pt x="73" y="75"/>
                  </a:cubicBezTo>
                  <a:cubicBezTo>
                    <a:pt x="73" y="74"/>
                    <a:pt x="73" y="74"/>
                    <a:pt x="73" y="74"/>
                  </a:cubicBezTo>
                  <a:cubicBezTo>
                    <a:pt x="73" y="74"/>
                    <a:pt x="73" y="74"/>
                    <a:pt x="73" y="74"/>
                  </a:cubicBezTo>
                  <a:cubicBezTo>
                    <a:pt x="73" y="74"/>
                    <a:pt x="73" y="74"/>
                    <a:pt x="73" y="74"/>
                  </a:cubicBezTo>
                  <a:moveTo>
                    <a:pt x="74" y="73"/>
                  </a:moveTo>
                  <a:cubicBezTo>
                    <a:pt x="74" y="73"/>
                    <a:pt x="74" y="73"/>
                    <a:pt x="75" y="72"/>
                  </a:cubicBezTo>
                  <a:cubicBezTo>
                    <a:pt x="75" y="72"/>
                    <a:pt x="75" y="72"/>
                    <a:pt x="75" y="72"/>
                  </a:cubicBezTo>
                  <a:cubicBezTo>
                    <a:pt x="75" y="72"/>
                    <a:pt x="75" y="72"/>
                    <a:pt x="75" y="72"/>
                  </a:cubicBezTo>
                  <a:cubicBezTo>
                    <a:pt x="74" y="72"/>
                    <a:pt x="74" y="72"/>
                    <a:pt x="74" y="72"/>
                  </a:cubicBezTo>
                  <a:cubicBezTo>
                    <a:pt x="74" y="72"/>
                    <a:pt x="74" y="72"/>
                    <a:pt x="74" y="72"/>
                  </a:cubicBezTo>
                  <a:cubicBezTo>
                    <a:pt x="74" y="73"/>
                    <a:pt x="74" y="73"/>
                    <a:pt x="74" y="73"/>
                  </a:cubicBezTo>
                  <a:cubicBezTo>
                    <a:pt x="74" y="73"/>
                    <a:pt x="74" y="73"/>
                    <a:pt x="74" y="73"/>
                  </a:cubicBezTo>
                  <a:cubicBezTo>
                    <a:pt x="74" y="73"/>
                    <a:pt x="74" y="73"/>
                    <a:pt x="74" y="73"/>
                  </a:cubicBezTo>
                  <a:moveTo>
                    <a:pt x="76" y="73"/>
                  </a:moveTo>
                  <a:cubicBezTo>
                    <a:pt x="75" y="73"/>
                    <a:pt x="75" y="73"/>
                    <a:pt x="75" y="73"/>
                  </a:cubicBezTo>
                  <a:cubicBezTo>
                    <a:pt x="75" y="73"/>
                    <a:pt x="75" y="73"/>
                    <a:pt x="75" y="73"/>
                  </a:cubicBezTo>
                  <a:cubicBezTo>
                    <a:pt x="74" y="74"/>
                    <a:pt x="74" y="74"/>
                    <a:pt x="73" y="74"/>
                  </a:cubicBezTo>
                  <a:cubicBezTo>
                    <a:pt x="73" y="75"/>
                    <a:pt x="73" y="75"/>
                    <a:pt x="73" y="75"/>
                  </a:cubicBezTo>
                  <a:cubicBezTo>
                    <a:pt x="73" y="75"/>
                    <a:pt x="73" y="75"/>
                    <a:pt x="73" y="75"/>
                  </a:cubicBezTo>
                  <a:cubicBezTo>
                    <a:pt x="73" y="75"/>
                    <a:pt x="73" y="75"/>
                    <a:pt x="72" y="75"/>
                  </a:cubicBezTo>
                  <a:cubicBezTo>
                    <a:pt x="72" y="75"/>
                    <a:pt x="72" y="75"/>
                    <a:pt x="72" y="75"/>
                  </a:cubicBezTo>
                  <a:cubicBezTo>
                    <a:pt x="72" y="75"/>
                    <a:pt x="72" y="75"/>
                    <a:pt x="73" y="75"/>
                  </a:cubicBezTo>
                  <a:cubicBezTo>
                    <a:pt x="73" y="75"/>
                    <a:pt x="73" y="75"/>
                    <a:pt x="73" y="75"/>
                  </a:cubicBezTo>
                  <a:cubicBezTo>
                    <a:pt x="73" y="74"/>
                    <a:pt x="73" y="74"/>
                    <a:pt x="74" y="74"/>
                  </a:cubicBezTo>
                  <a:cubicBezTo>
                    <a:pt x="74" y="74"/>
                    <a:pt x="74" y="74"/>
                    <a:pt x="74" y="74"/>
                  </a:cubicBezTo>
                  <a:cubicBezTo>
                    <a:pt x="75" y="73"/>
                    <a:pt x="75" y="73"/>
                    <a:pt x="75" y="72"/>
                  </a:cubicBezTo>
                  <a:cubicBezTo>
                    <a:pt x="75" y="72"/>
                    <a:pt x="75" y="72"/>
                    <a:pt x="76" y="72"/>
                  </a:cubicBezTo>
                  <a:cubicBezTo>
                    <a:pt x="76" y="72"/>
                    <a:pt x="76" y="72"/>
                    <a:pt x="76" y="72"/>
                  </a:cubicBezTo>
                  <a:cubicBezTo>
                    <a:pt x="75" y="73"/>
                    <a:pt x="75" y="73"/>
                    <a:pt x="75" y="73"/>
                  </a:cubicBezTo>
                  <a:cubicBezTo>
                    <a:pt x="75" y="73"/>
                    <a:pt x="75" y="73"/>
                    <a:pt x="76" y="73"/>
                  </a:cubicBezTo>
                  <a:moveTo>
                    <a:pt x="76" y="72"/>
                  </a:moveTo>
                  <a:cubicBezTo>
                    <a:pt x="76" y="72"/>
                    <a:pt x="76" y="72"/>
                    <a:pt x="76" y="72"/>
                  </a:cubicBezTo>
                  <a:cubicBezTo>
                    <a:pt x="76" y="72"/>
                    <a:pt x="76" y="72"/>
                    <a:pt x="76" y="72"/>
                  </a:cubicBezTo>
                  <a:cubicBezTo>
                    <a:pt x="76" y="72"/>
                    <a:pt x="76" y="72"/>
                    <a:pt x="76" y="72"/>
                  </a:cubicBezTo>
                  <a:cubicBezTo>
                    <a:pt x="77" y="72"/>
                    <a:pt x="77" y="72"/>
                    <a:pt x="77" y="72"/>
                  </a:cubicBezTo>
                  <a:cubicBezTo>
                    <a:pt x="77" y="72"/>
                    <a:pt x="77" y="72"/>
                    <a:pt x="77" y="72"/>
                  </a:cubicBezTo>
                  <a:cubicBezTo>
                    <a:pt x="77" y="72"/>
                    <a:pt x="77" y="72"/>
                    <a:pt x="77" y="72"/>
                  </a:cubicBezTo>
                  <a:cubicBezTo>
                    <a:pt x="77" y="72"/>
                    <a:pt x="77" y="72"/>
                    <a:pt x="77" y="72"/>
                  </a:cubicBezTo>
                  <a:cubicBezTo>
                    <a:pt x="77" y="72"/>
                    <a:pt x="77" y="72"/>
                    <a:pt x="77" y="72"/>
                  </a:cubicBezTo>
                  <a:lnTo>
                    <a:pt x="76" y="72"/>
                  </a:lnTo>
                  <a:close/>
                  <a:moveTo>
                    <a:pt x="78" y="75"/>
                  </a:moveTo>
                  <a:cubicBezTo>
                    <a:pt x="78" y="74"/>
                    <a:pt x="78" y="74"/>
                    <a:pt x="79" y="74"/>
                  </a:cubicBezTo>
                  <a:cubicBezTo>
                    <a:pt x="79" y="74"/>
                    <a:pt x="79" y="74"/>
                    <a:pt x="79" y="74"/>
                  </a:cubicBezTo>
                  <a:cubicBezTo>
                    <a:pt x="79" y="74"/>
                    <a:pt x="79" y="74"/>
                    <a:pt x="79" y="74"/>
                  </a:cubicBezTo>
                  <a:cubicBezTo>
                    <a:pt x="78" y="74"/>
                    <a:pt x="78" y="74"/>
                    <a:pt x="78" y="75"/>
                  </a:cubicBezTo>
                  <a:moveTo>
                    <a:pt x="97" y="128"/>
                  </a:moveTo>
                  <a:cubicBezTo>
                    <a:pt x="97" y="128"/>
                    <a:pt x="97" y="128"/>
                    <a:pt x="97" y="129"/>
                  </a:cubicBezTo>
                  <a:cubicBezTo>
                    <a:pt x="97" y="129"/>
                    <a:pt x="97" y="129"/>
                    <a:pt x="97" y="129"/>
                  </a:cubicBezTo>
                  <a:cubicBezTo>
                    <a:pt x="97" y="129"/>
                    <a:pt x="97" y="129"/>
                    <a:pt x="98" y="129"/>
                  </a:cubicBezTo>
                  <a:cubicBezTo>
                    <a:pt x="97" y="128"/>
                    <a:pt x="97" y="128"/>
                    <a:pt x="97" y="128"/>
                  </a:cubicBezTo>
                  <a:moveTo>
                    <a:pt x="87" y="93"/>
                  </a:moveTo>
                  <a:cubicBezTo>
                    <a:pt x="87" y="93"/>
                    <a:pt x="87" y="93"/>
                    <a:pt x="87" y="93"/>
                  </a:cubicBezTo>
                  <a:cubicBezTo>
                    <a:pt x="87" y="93"/>
                    <a:pt x="87" y="93"/>
                    <a:pt x="87" y="93"/>
                  </a:cubicBezTo>
                  <a:cubicBezTo>
                    <a:pt x="87" y="93"/>
                    <a:pt x="87" y="93"/>
                    <a:pt x="87" y="93"/>
                  </a:cubicBezTo>
                  <a:cubicBezTo>
                    <a:pt x="87" y="93"/>
                    <a:pt x="87" y="93"/>
                    <a:pt x="87" y="93"/>
                  </a:cubicBezTo>
                  <a:moveTo>
                    <a:pt x="88" y="92"/>
                  </a:moveTo>
                  <a:cubicBezTo>
                    <a:pt x="88" y="92"/>
                    <a:pt x="88" y="92"/>
                    <a:pt x="88" y="92"/>
                  </a:cubicBezTo>
                  <a:cubicBezTo>
                    <a:pt x="88" y="92"/>
                    <a:pt x="88" y="92"/>
                    <a:pt x="88" y="92"/>
                  </a:cubicBezTo>
                  <a:cubicBezTo>
                    <a:pt x="88" y="92"/>
                    <a:pt x="88" y="92"/>
                    <a:pt x="88" y="92"/>
                  </a:cubicBezTo>
                  <a:cubicBezTo>
                    <a:pt x="88" y="92"/>
                    <a:pt x="88" y="92"/>
                    <a:pt x="88" y="92"/>
                  </a:cubicBezTo>
                  <a:moveTo>
                    <a:pt x="94" y="83"/>
                  </a:moveTo>
                  <a:cubicBezTo>
                    <a:pt x="94" y="83"/>
                    <a:pt x="94" y="83"/>
                    <a:pt x="94" y="83"/>
                  </a:cubicBezTo>
                  <a:cubicBezTo>
                    <a:pt x="94" y="83"/>
                    <a:pt x="94" y="83"/>
                    <a:pt x="94" y="83"/>
                  </a:cubicBezTo>
                  <a:cubicBezTo>
                    <a:pt x="95" y="83"/>
                    <a:pt x="95" y="83"/>
                    <a:pt x="95" y="83"/>
                  </a:cubicBezTo>
                  <a:cubicBezTo>
                    <a:pt x="95" y="83"/>
                    <a:pt x="95" y="83"/>
                    <a:pt x="95" y="83"/>
                  </a:cubicBezTo>
                  <a:cubicBezTo>
                    <a:pt x="94" y="83"/>
                    <a:pt x="94" y="83"/>
                    <a:pt x="94" y="83"/>
                  </a:cubicBezTo>
                  <a:moveTo>
                    <a:pt x="88" y="83"/>
                  </a:moveTo>
                  <a:cubicBezTo>
                    <a:pt x="88" y="83"/>
                    <a:pt x="88" y="83"/>
                    <a:pt x="88" y="83"/>
                  </a:cubicBezTo>
                  <a:cubicBezTo>
                    <a:pt x="88" y="83"/>
                    <a:pt x="88" y="83"/>
                    <a:pt x="89" y="82"/>
                  </a:cubicBezTo>
                  <a:cubicBezTo>
                    <a:pt x="88" y="83"/>
                    <a:pt x="88" y="83"/>
                    <a:pt x="89" y="83"/>
                  </a:cubicBezTo>
                  <a:lnTo>
                    <a:pt x="88" y="83"/>
                  </a:lnTo>
                  <a:close/>
                  <a:moveTo>
                    <a:pt x="88" y="85"/>
                  </a:moveTo>
                  <a:cubicBezTo>
                    <a:pt x="88" y="86"/>
                    <a:pt x="88" y="86"/>
                    <a:pt x="88" y="86"/>
                  </a:cubicBezTo>
                  <a:cubicBezTo>
                    <a:pt x="88" y="86"/>
                    <a:pt x="88" y="86"/>
                    <a:pt x="89" y="86"/>
                  </a:cubicBezTo>
                  <a:cubicBezTo>
                    <a:pt x="89" y="86"/>
                    <a:pt x="89" y="86"/>
                    <a:pt x="89" y="86"/>
                  </a:cubicBezTo>
                  <a:cubicBezTo>
                    <a:pt x="89" y="85"/>
                    <a:pt x="89" y="85"/>
                    <a:pt x="89" y="85"/>
                  </a:cubicBezTo>
                  <a:cubicBezTo>
                    <a:pt x="89" y="85"/>
                    <a:pt x="89" y="85"/>
                    <a:pt x="89" y="84"/>
                  </a:cubicBezTo>
                  <a:cubicBezTo>
                    <a:pt x="89" y="84"/>
                    <a:pt x="89" y="84"/>
                    <a:pt x="89" y="84"/>
                  </a:cubicBezTo>
                  <a:cubicBezTo>
                    <a:pt x="90" y="84"/>
                    <a:pt x="90" y="84"/>
                    <a:pt x="90" y="85"/>
                  </a:cubicBezTo>
                  <a:cubicBezTo>
                    <a:pt x="90" y="85"/>
                    <a:pt x="90" y="85"/>
                    <a:pt x="90" y="86"/>
                  </a:cubicBezTo>
                  <a:cubicBezTo>
                    <a:pt x="90" y="85"/>
                    <a:pt x="90" y="85"/>
                    <a:pt x="90" y="85"/>
                  </a:cubicBezTo>
                  <a:cubicBezTo>
                    <a:pt x="91" y="85"/>
                    <a:pt x="91" y="85"/>
                    <a:pt x="91" y="84"/>
                  </a:cubicBezTo>
                  <a:cubicBezTo>
                    <a:pt x="90" y="84"/>
                    <a:pt x="90" y="84"/>
                    <a:pt x="90" y="84"/>
                  </a:cubicBezTo>
                  <a:cubicBezTo>
                    <a:pt x="90" y="84"/>
                    <a:pt x="90" y="84"/>
                    <a:pt x="90" y="84"/>
                  </a:cubicBezTo>
                  <a:cubicBezTo>
                    <a:pt x="90" y="83"/>
                    <a:pt x="90" y="83"/>
                    <a:pt x="90" y="83"/>
                  </a:cubicBezTo>
                  <a:cubicBezTo>
                    <a:pt x="90" y="83"/>
                    <a:pt x="90" y="83"/>
                    <a:pt x="90" y="83"/>
                  </a:cubicBezTo>
                  <a:cubicBezTo>
                    <a:pt x="90" y="83"/>
                    <a:pt x="90" y="83"/>
                    <a:pt x="90" y="84"/>
                  </a:cubicBezTo>
                  <a:cubicBezTo>
                    <a:pt x="91" y="84"/>
                    <a:pt x="91" y="84"/>
                    <a:pt x="91" y="84"/>
                  </a:cubicBezTo>
                  <a:cubicBezTo>
                    <a:pt x="91" y="84"/>
                    <a:pt x="91" y="84"/>
                    <a:pt x="91" y="83"/>
                  </a:cubicBezTo>
                  <a:cubicBezTo>
                    <a:pt x="91" y="83"/>
                    <a:pt x="91" y="83"/>
                    <a:pt x="91" y="83"/>
                  </a:cubicBezTo>
                  <a:cubicBezTo>
                    <a:pt x="91" y="83"/>
                    <a:pt x="91" y="83"/>
                    <a:pt x="91" y="83"/>
                  </a:cubicBezTo>
                  <a:cubicBezTo>
                    <a:pt x="92" y="83"/>
                    <a:pt x="92" y="83"/>
                    <a:pt x="92" y="83"/>
                  </a:cubicBezTo>
                  <a:cubicBezTo>
                    <a:pt x="91" y="82"/>
                    <a:pt x="91" y="82"/>
                    <a:pt x="91" y="82"/>
                  </a:cubicBezTo>
                  <a:cubicBezTo>
                    <a:pt x="91" y="82"/>
                    <a:pt x="91" y="82"/>
                    <a:pt x="90" y="83"/>
                  </a:cubicBezTo>
                  <a:cubicBezTo>
                    <a:pt x="91" y="83"/>
                    <a:pt x="91" y="83"/>
                    <a:pt x="90" y="82"/>
                  </a:cubicBezTo>
                  <a:cubicBezTo>
                    <a:pt x="91" y="82"/>
                    <a:pt x="91" y="82"/>
                    <a:pt x="91" y="82"/>
                  </a:cubicBezTo>
                  <a:cubicBezTo>
                    <a:pt x="91" y="82"/>
                    <a:pt x="91" y="82"/>
                    <a:pt x="91" y="82"/>
                  </a:cubicBezTo>
                  <a:cubicBezTo>
                    <a:pt x="91" y="82"/>
                    <a:pt x="91" y="82"/>
                    <a:pt x="91" y="82"/>
                  </a:cubicBezTo>
                  <a:cubicBezTo>
                    <a:pt x="90" y="82"/>
                    <a:pt x="90" y="82"/>
                    <a:pt x="90" y="82"/>
                  </a:cubicBezTo>
                  <a:cubicBezTo>
                    <a:pt x="90" y="82"/>
                    <a:pt x="90" y="82"/>
                    <a:pt x="90" y="82"/>
                  </a:cubicBezTo>
                  <a:cubicBezTo>
                    <a:pt x="90" y="82"/>
                    <a:pt x="90" y="82"/>
                    <a:pt x="89" y="82"/>
                  </a:cubicBezTo>
                  <a:cubicBezTo>
                    <a:pt x="89" y="82"/>
                    <a:pt x="89" y="82"/>
                    <a:pt x="89" y="82"/>
                  </a:cubicBezTo>
                  <a:cubicBezTo>
                    <a:pt x="89" y="82"/>
                    <a:pt x="89" y="82"/>
                    <a:pt x="89" y="82"/>
                  </a:cubicBezTo>
                  <a:cubicBezTo>
                    <a:pt x="89" y="82"/>
                    <a:pt x="89" y="82"/>
                    <a:pt x="89" y="82"/>
                  </a:cubicBezTo>
                  <a:cubicBezTo>
                    <a:pt x="89" y="83"/>
                    <a:pt x="89" y="83"/>
                    <a:pt x="89" y="83"/>
                  </a:cubicBezTo>
                  <a:cubicBezTo>
                    <a:pt x="89" y="83"/>
                    <a:pt x="89" y="83"/>
                    <a:pt x="89" y="83"/>
                  </a:cubicBezTo>
                  <a:cubicBezTo>
                    <a:pt x="89" y="83"/>
                    <a:pt x="89" y="83"/>
                    <a:pt x="89" y="83"/>
                  </a:cubicBezTo>
                  <a:cubicBezTo>
                    <a:pt x="88" y="84"/>
                    <a:pt x="88" y="84"/>
                    <a:pt x="88" y="84"/>
                  </a:cubicBezTo>
                  <a:cubicBezTo>
                    <a:pt x="88" y="84"/>
                    <a:pt x="88" y="84"/>
                    <a:pt x="88" y="84"/>
                  </a:cubicBezTo>
                  <a:cubicBezTo>
                    <a:pt x="88" y="84"/>
                    <a:pt x="88" y="84"/>
                    <a:pt x="88" y="85"/>
                  </a:cubicBezTo>
                  <a:cubicBezTo>
                    <a:pt x="88" y="85"/>
                    <a:pt x="88" y="85"/>
                    <a:pt x="88" y="85"/>
                  </a:cubicBezTo>
                  <a:cubicBezTo>
                    <a:pt x="88" y="85"/>
                    <a:pt x="88" y="85"/>
                    <a:pt x="88" y="85"/>
                  </a:cubicBezTo>
                  <a:cubicBezTo>
                    <a:pt x="88" y="85"/>
                    <a:pt x="88" y="85"/>
                    <a:pt x="88" y="85"/>
                  </a:cubicBezTo>
                  <a:cubicBezTo>
                    <a:pt x="88" y="85"/>
                    <a:pt x="88" y="85"/>
                    <a:pt x="88" y="85"/>
                  </a:cubicBezTo>
                  <a:moveTo>
                    <a:pt x="90" y="87"/>
                  </a:moveTo>
                  <a:cubicBezTo>
                    <a:pt x="90" y="87"/>
                    <a:pt x="90" y="87"/>
                    <a:pt x="91" y="86"/>
                  </a:cubicBezTo>
                  <a:cubicBezTo>
                    <a:pt x="91" y="86"/>
                    <a:pt x="91" y="86"/>
                    <a:pt x="91" y="86"/>
                  </a:cubicBezTo>
                  <a:cubicBezTo>
                    <a:pt x="91" y="86"/>
                    <a:pt x="91" y="86"/>
                    <a:pt x="91" y="85"/>
                  </a:cubicBezTo>
                  <a:cubicBezTo>
                    <a:pt x="91" y="85"/>
                    <a:pt x="91" y="85"/>
                    <a:pt x="91" y="85"/>
                  </a:cubicBezTo>
                  <a:cubicBezTo>
                    <a:pt x="91" y="85"/>
                    <a:pt x="91" y="85"/>
                    <a:pt x="91" y="85"/>
                  </a:cubicBezTo>
                  <a:cubicBezTo>
                    <a:pt x="91" y="85"/>
                    <a:pt x="91" y="85"/>
                    <a:pt x="91" y="85"/>
                  </a:cubicBezTo>
                  <a:cubicBezTo>
                    <a:pt x="91" y="85"/>
                    <a:pt x="91" y="85"/>
                    <a:pt x="91" y="85"/>
                  </a:cubicBezTo>
                  <a:cubicBezTo>
                    <a:pt x="92" y="84"/>
                    <a:pt x="92" y="84"/>
                    <a:pt x="92" y="83"/>
                  </a:cubicBezTo>
                  <a:cubicBezTo>
                    <a:pt x="92" y="83"/>
                    <a:pt x="92" y="83"/>
                    <a:pt x="92" y="82"/>
                  </a:cubicBezTo>
                  <a:cubicBezTo>
                    <a:pt x="92" y="82"/>
                    <a:pt x="92" y="82"/>
                    <a:pt x="92" y="82"/>
                  </a:cubicBezTo>
                  <a:cubicBezTo>
                    <a:pt x="93" y="81"/>
                    <a:pt x="93" y="81"/>
                    <a:pt x="93" y="81"/>
                  </a:cubicBezTo>
                  <a:cubicBezTo>
                    <a:pt x="93" y="81"/>
                    <a:pt x="93" y="81"/>
                    <a:pt x="93" y="81"/>
                  </a:cubicBezTo>
                  <a:cubicBezTo>
                    <a:pt x="93" y="81"/>
                    <a:pt x="93" y="81"/>
                    <a:pt x="93" y="82"/>
                  </a:cubicBezTo>
                  <a:cubicBezTo>
                    <a:pt x="93" y="82"/>
                    <a:pt x="93" y="82"/>
                    <a:pt x="93" y="82"/>
                  </a:cubicBezTo>
                  <a:cubicBezTo>
                    <a:pt x="93" y="82"/>
                    <a:pt x="93" y="82"/>
                    <a:pt x="94" y="82"/>
                  </a:cubicBezTo>
                  <a:cubicBezTo>
                    <a:pt x="94" y="83"/>
                    <a:pt x="94" y="83"/>
                    <a:pt x="94" y="83"/>
                  </a:cubicBezTo>
                  <a:cubicBezTo>
                    <a:pt x="94" y="84"/>
                    <a:pt x="94" y="84"/>
                    <a:pt x="94" y="84"/>
                  </a:cubicBezTo>
                  <a:cubicBezTo>
                    <a:pt x="93" y="84"/>
                    <a:pt x="93" y="84"/>
                    <a:pt x="93" y="85"/>
                  </a:cubicBezTo>
                  <a:cubicBezTo>
                    <a:pt x="93" y="85"/>
                    <a:pt x="93" y="85"/>
                    <a:pt x="93" y="85"/>
                  </a:cubicBezTo>
                  <a:cubicBezTo>
                    <a:pt x="93" y="84"/>
                    <a:pt x="93" y="84"/>
                    <a:pt x="93" y="84"/>
                  </a:cubicBezTo>
                  <a:cubicBezTo>
                    <a:pt x="93" y="83"/>
                    <a:pt x="93" y="83"/>
                    <a:pt x="93" y="83"/>
                  </a:cubicBezTo>
                  <a:cubicBezTo>
                    <a:pt x="93" y="83"/>
                    <a:pt x="93" y="83"/>
                    <a:pt x="93" y="83"/>
                  </a:cubicBezTo>
                  <a:cubicBezTo>
                    <a:pt x="93" y="84"/>
                    <a:pt x="93" y="84"/>
                    <a:pt x="93" y="85"/>
                  </a:cubicBezTo>
                  <a:cubicBezTo>
                    <a:pt x="92" y="85"/>
                    <a:pt x="92" y="85"/>
                    <a:pt x="92" y="85"/>
                  </a:cubicBezTo>
                  <a:cubicBezTo>
                    <a:pt x="92" y="85"/>
                    <a:pt x="92" y="85"/>
                    <a:pt x="92" y="86"/>
                  </a:cubicBezTo>
                  <a:cubicBezTo>
                    <a:pt x="92" y="86"/>
                    <a:pt x="92" y="86"/>
                    <a:pt x="92" y="86"/>
                  </a:cubicBezTo>
                  <a:cubicBezTo>
                    <a:pt x="92" y="86"/>
                    <a:pt x="92" y="86"/>
                    <a:pt x="92" y="86"/>
                  </a:cubicBezTo>
                  <a:cubicBezTo>
                    <a:pt x="91" y="86"/>
                    <a:pt x="91" y="86"/>
                    <a:pt x="91" y="86"/>
                  </a:cubicBezTo>
                  <a:cubicBezTo>
                    <a:pt x="91" y="86"/>
                    <a:pt x="91" y="86"/>
                    <a:pt x="91" y="86"/>
                  </a:cubicBezTo>
                  <a:cubicBezTo>
                    <a:pt x="91" y="87"/>
                    <a:pt x="91" y="87"/>
                    <a:pt x="90" y="88"/>
                  </a:cubicBezTo>
                  <a:cubicBezTo>
                    <a:pt x="90" y="87"/>
                    <a:pt x="90" y="87"/>
                    <a:pt x="90" y="87"/>
                  </a:cubicBezTo>
                  <a:moveTo>
                    <a:pt x="87" y="87"/>
                  </a:moveTo>
                  <a:cubicBezTo>
                    <a:pt x="87" y="87"/>
                    <a:pt x="87" y="87"/>
                    <a:pt x="87" y="87"/>
                  </a:cubicBezTo>
                  <a:cubicBezTo>
                    <a:pt x="87" y="87"/>
                    <a:pt x="87" y="87"/>
                    <a:pt x="87" y="87"/>
                  </a:cubicBezTo>
                  <a:cubicBezTo>
                    <a:pt x="87" y="87"/>
                    <a:pt x="87" y="87"/>
                    <a:pt x="88" y="86"/>
                  </a:cubicBezTo>
                  <a:cubicBezTo>
                    <a:pt x="88" y="86"/>
                    <a:pt x="88" y="86"/>
                    <a:pt x="88" y="86"/>
                  </a:cubicBezTo>
                  <a:cubicBezTo>
                    <a:pt x="88" y="87"/>
                    <a:pt x="88" y="87"/>
                    <a:pt x="88" y="87"/>
                  </a:cubicBezTo>
                  <a:cubicBezTo>
                    <a:pt x="87" y="88"/>
                    <a:pt x="87" y="88"/>
                    <a:pt x="87" y="88"/>
                  </a:cubicBezTo>
                  <a:lnTo>
                    <a:pt x="87" y="87"/>
                  </a:lnTo>
                  <a:close/>
                  <a:moveTo>
                    <a:pt x="87" y="92"/>
                  </a:moveTo>
                  <a:cubicBezTo>
                    <a:pt x="87" y="91"/>
                    <a:pt x="87" y="91"/>
                    <a:pt x="87" y="91"/>
                  </a:cubicBezTo>
                  <a:cubicBezTo>
                    <a:pt x="87" y="91"/>
                    <a:pt x="87" y="91"/>
                    <a:pt x="87" y="91"/>
                  </a:cubicBezTo>
                  <a:cubicBezTo>
                    <a:pt x="87" y="91"/>
                    <a:pt x="87" y="91"/>
                    <a:pt x="87" y="91"/>
                  </a:cubicBezTo>
                  <a:cubicBezTo>
                    <a:pt x="87" y="90"/>
                    <a:pt x="87" y="90"/>
                    <a:pt x="87" y="90"/>
                  </a:cubicBezTo>
                  <a:cubicBezTo>
                    <a:pt x="87" y="90"/>
                    <a:pt x="87" y="90"/>
                    <a:pt x="88" y="89"/>
                  </a:cubicBezTo>
                  <a:cubicBezTo>
                    <a:pt x="88" y="89"/>
                    <a:pt x="88" y="89"/>
                    <a:pt x="88" y="89"/>
                  </a:cubicBezTo>
                  <a:cubicBezTo>
                    <a:pt x="88" y="89"/>
                    <a:pt x="88" y="89"/>
                    <a:pt x="88" y="89"/>
                  </a:cubicBezTo>
                  <a:cubicBezTo>
                    <a:pt x="88" y="89"/>
                    <a:pt x="88" y="89"/>
                    <a:pt x="87" y="89"/>
                  </a:cubicBezTo>
                  <a:cubicBezTo>
                    <a:pt x="87" y="89"/>
                    <a:pt x="87" y="89"/>
                    <a:pt x="87" y="89"/>
                  </a:cubicBezTo>
                  <a:cubicBezTo>
                    <a:pt x="88" y="89"/>
                    <a:pt x="88" y="89"/>
                    <a:pt x="88" y="89"/>
                  </a:cubicBezTo>
                  <a:cubicBezTo>
                    <a:pt x="88" y="89"/>
                    <a:pt x="88" y="89"/>
                    <a:pt x="87" y="89"/>
                  </a:cubicBezTo>
                  <a:cubicBezTo>
                    <a:pt x="87" y="88"/>
                    <a:pt x="87" y="88"/>
                    <a:pt x="87" y="88"/>
                  </a:cubicBezTo>
                  <a:cubicBezTo>
                    <a:pt x="88" y="88"/>
                    <a:pt x="88" y="88"/>
                    <a:pt x="88" y="88"/>
                  </a:cubicBezTo>
                  <a:cubicBezTo>
                    <a:pt x="88" y="88"/>
                    <a:pt x="88" y="88"/>
                    <a:pt x="88" y="88"/>
                  </a:cubicBezTo>
                  <a:cubicBezTo>
                    <a:pt x="88" y="88"/>
                    <a:pt x="88" y="88"/>
                    <a:pt x="88" y="87"/>
                  </a:cubicBezTo>
                  <a:cubicBezTo>
                    <a:pt x="89" y="87"/>
                    <a:pt x="89" y="87"/>
                    <a:pt x="89" y="87"/>
                  </a:cubicBezTo>
                  <a:cubicBezTo>
                    <a:pt x="89" y="87"/>
                    <a:pt x="89" y="87"/>
                    <a:pt x="88" y="87"/>
                  </a:cubicBezTo>
                  <a:cubicBezTo>
                    <a:pt x="88" y="86"/>
                    <a:pt x="88" y="86"/>
                    <a:pt x="88" y="86"/>
                  </a:cubicBezTo>
                  <a:cubicBezTo>
                    <a:pt x="89" y="86"/>
                    <a:pt x="89" y="86"/>
                    <a:pt x="89" y="86"/>
                  </a:cubicBezTo>
                  <a:cubicBezTo>
                    <a:pt x="89" y="86"/>
                    <a:pt x="89" y="86"/>
                    <a:pt x="89" y="86"/>
                  </a:cubicBezTo>
                  <a:cubicBezTo>
                    <a:pt x="89" y="86"/>
                    <a:pt x="89" y="86"/>
                    <a:pt x="89" y="86"/>
                  </a:cubicBezTo>
                  <a:cubicBezTo>
                    <a:pt x="90" y="86"/>
                    <a:pt x="90" y="86"/>
                    <a:pt x="90" y="86"/>
                  </a:cubicBezTo>
                  <a:cubicBezTo>
                    <a:pt x="90" y="86"/>
                    <a:pt x="90" y="86"/>
                    <a:pt x="90" y="86"/>
                  </a:cubicBezTo>
                  <a:cubicBezTo>
                    <a:pt x="90" y="86"/>
                    <a:pt x="90" y="86"/>
                    <a:pt x="90" y="86"/>
                  </a:cubicBezTo>
                  <a:cubicBezTo>
                    <a:pt x="90" y="86"/>
                    <a:pt x="90" y="86"/>
                    <a:pt x="90" y="86"/>
                  </a:cubicBezTo>
                  <a:cubicBezTo>
                    <a:pt x="90" y="86"/>
                    <a:pt x="90" y="86"/>
                    <a:pt x="90" y="86"/>
                  </a:cubicBezTo>
                  <a:cubicBezTo>
                    <a:pt x="90" y="86"/>
                    <a:pt x="90" y="86"/>
                    <a:pt x="90" y="87"/>
                  </a:cubicBezTo>
                  <a:cubicBezTo>
                    <a:pt x="89" y="87"/>
                    <a:pt x="89" y="87"/>
                    <a:pt x="89" y="88"/>
                  </a:cubicBezTo>
                  <a:cubicBezTo>
                    <a:pt x="89" y="88"/>
                    <a:pt x="89" y="88"/>
                    <a:pt x="89" y="88"/>
                  </a:cubicBezTo>
                  <a:cubicBezTo>
                    <a:pt x="89" y="88"/>
                    <a:pt x="89" y="88"/>
                    <a:pt x="89" y="89"/>
                  </a:cubicBezTo>
                  <a:cubicBezTo>
                    <a:pt x="89" y="89"/>
                    <a:pt x="89" y="89"/>
                    <a:pt x="89" y="89"/>
                  </a:cubicBezTo>
                  <a:cubicBezTo>
                    <a:pt x="88" y="90"/>
                    <a:pt x="88" y="90"/>
                    <a:pt x="88" y="90"/>
                  </a:cubicBezTo>
                  <a:cubicBezTo>
                    <a:pt x="88" y="90"/>
                    <a:pt x="88" y="90"/>
                    <a:pt x="88" y="90"/>
                  </a:cubicBezTo>
                  <a:cubicBezTo>
                    <a:pt x="88" y="91"/>
                    <a:pt x="88" y="91"/>
                    <a:pt x="88" y="91"/>
                  </a:cubicBezTo>
                  <a:cubicBezTo>
                    <a:pt x="87" y="91"/>
                    <a:pt x="87" y="91"/>
                    <a:pt x="87" y="92"/>
                  </a:cubicBezTo>
                  <a:moveTo>
                    <a:pt x="92" y="89"/>
                  </a:moveTo>
                  <a:cubicBezTo>
                    <a:pt x="93" y="89"/>
                    <a:pt x="93" y="89"/>
                    <a:pt x="93" y="88"/>
                  </a:cubicBezTo>
                  <a:cubicBezTo>
                    <a:pt x="93" y="88"/>
                    <a:pt x="93" y="88"/>
                    <a:pt x="93" y="88"/>
                  </a:cubicBezTo>
                  <a:cubicBezTo>
                    <a:pt x="93" y="88"/>
                    <a:pt x="93" y="88"/>
                    <a:pt x="93" y="88"/>
                  </a:cubicBezTo>
                  <a:cubicBezTo>
                    <a:pt x="92" y="88"/>
                    <a:pt x="92" y="88"/>
                    <a:pt x="92" y="88"/>
                  </a:cubicBezTo>
                  <a:cubicBezTo>
                    <a:pt x="92" y="88"/>
                    <a:pt x="92" y="88"/>
                    <a:pt x="92" y="87"/>
                  </a:cubicBezTo>
                  <a:cubicBezTo>
                    <a:pt x="92" y="87"/>
                    <a:pt x="92" y="87"/>
                    <a:pt x="91" y="87"/>
                  </a:cubicBezTo>
                  <a:cubicBezTo>
                    <a:pt x="91" y="87"/>
                    <a:pt x="91" y="87"/>
                    <a:pt x="91" y="88"/>
                  </a:cubicBezTo>
                  <a:cubicBezTo>
                    <a:pt x="91" y="88"/>
                    <a:pt x="91" y="88"/>
                    <a:pt x="91" y="88"/>
                  </a:cubicBezTo>
                  <a:cubicBezTo>
                    <a:pt x="91" y="88"/>
                    <a:pt x="91" y="88"/>
                    <a:pt x="91" y="88"/>
                  </a:cubicBezTo>
                  <a:cubicBezTo>
                    <a:pt x="91" y="88"/>
                    <a:pt x="91" y="88"/>
                    <a:pt x="91" y="88"/>
                  </a:cubicBezTo>
                  <a:cubicBezTo>
                    <a:pt x="91" y="89"/>
                    <a:pt x="91" y="89"/>
                    <a:pt x="91" y="89"/>
                  </a:cubicBezTo>
                  <a:cubicBezTo>
                    <a:pt x="91" y="89"/>
                    <a:pt x="91" y="89"/>
                    <a:pt x="91" y="89"/>
                  </a:cubicBezTo>
                  <a:cubicBezTo>
                    <a:pt x="91" y="89"/>
                    <a:pt x="91" y="89"/>
                    <a:pt x="91" y="90"/>
                  </a:cubicBezTo>
                  <a:cubicBezTo>
                    <a:pt x="91" y="90"/>
                    <a:pt x="91" y="90"/>
                    <a:pt x="90" y="90"/>
                  </a:cubicBezTo>
                  <a:cubicBezTo>
                    <a:pt x="90" y="91"/>
                    <a:pt x="90" y="91"/>
                    <a:pt x="90" y="91"/>
                  </a:cubicBezTo>
                  <a:cubicBezTo>
                    <a:pt x="91" y="91"/>
                    <a:pt x="91" y="91"/>
                    <a:pt x="91" y="91"/>
                  </a:cubicBezTo>
                  <a:cubicBezTo>
                    <a:pt x="91" y="90"/>
                    <a:pt x="91" y="90"/>
                    <a:pt x="91" y="90"/>
                  </a:cubicBezTo>
                  <a:cubicBezTo>
                    <a:pt x="91" y="90"/>
                    <a:pt x="91" y="90"/>
                    <a:pt x="91" y="90"/>
                  </a:cubicBezTo>
                  <a:cubicBezTo>
                    <a:pt x="92" y="90"/>
                    <a:pt x="92" y="90"/>
                    <a:pt x="92" y="90"/>
                  </a:cubicBezTo>
                  <a:cubicBezTo>
                    <a:pt x="92" y="90"/>
                    <a:pt x="92" y="90"/>
                    <a:pt x="91" y="90"/>
                  </a:cubicBezTo>
                  <a:cubicBezTo>
                    <a:pt x="92" y="90"/>
                    <a:pt x="92" y="90"/>
                    <a:pt x="92" y="90"/>
                  </a:cubicBezTo>
                  <a:cubicBezTo>
                    <a:pt x="92" y="89"/>
                    <a:pt x="92" y="89"/>
                    <a:pt x="92" y="89"/>
                  </a:cubicBezTo>
                  <a:cubicBezTo>
                    <a:pt x="92" y="89"/>
                    <a:pt x="92" y="89"/>
                    <a:pt x="92" y="89"/>
                  </a:cubicBezTo>
                  <a:cubicBezTo>
                    <a:pt x="92" y="89"/>
                    <a:pt x="92" y="89"/>
                    <a:pt x="92" y="89"/>
                  </a:cubicBezTo>
                  <a:cubicBezTo>
                    <a:pt x="92" y="89"/>
                    <a:pt x="92" y="89"/>
                    <a:pt x="92" y="89"/>
                  </a:cubicBezTo>
                  <a:moveTo>
                    <a:pt x="92" y="90"/>
                  </a:moveTo>
                  <a:cubicBezTo>
                    <a:pt x="92" y="90"/>
                    <a:pt x="92" y="90"/>
                    <a:pt x="93" y="89"/>
                  </a:cubicBezTo>
                  <a:cubicBezTo>
                    <a:pt x="93" y="89"/>
                    <a:pt x="93" y="89"/>
                    <a:pt x="93" y="89"/>
                  </a:cubicBezTo>
                  <a:cubicBezTo>
                    <a:pt x="93" y="89"/>
                    <a:pt x="93" y="89"/>
                    <a:pt x="93" y="89"/>
                  </a:cubicBezTo>
                  <a:cubicBezTo>
                    <a:pt x="93" y="89"/>
                    <a:pt x="93" y="89"/>
                    <a:pt x="93" y="90"/>
                  </a:cubicBezTo>
                  <a:cubicBezTo>
                    <a:pt x="93" y="90"/>
                    <a:pt x="93" y="90"/>
                    <a:pt x="93" y="90"/>
                  </a:cubicBezTo>
                  <a:cubicBezTo>
                    <a:pt x="92" y="90"/>
                    <a:pt x="92" y="90"/>
                    <a:pt x="92" y="90"/>
                  </a:cubicBezTo>
                  <a:cubicBezTo>
                    <a:pt x="92" y="90"/>
                    <a:pt x="92" y="90"/>
                    <a:pt x="92" y="90"/>
                  </a:cubicBezTo>
                  <a:moveTo>
                    <a:pt x="92" y="92"/>
                  </a:moveTo>
                  <a:cubicBezTo>
                    <a:pt x="92" y="92"/>
                    <a:pt x="91" y="91"/>
                    <a:pt x="91" y="91"/>
                  </a:cubicBezTo>
                  <a:cubicBezTo>
                    <a:pt x="91" y="91"/>
                    <a:pt x="91" y="91"/>
                    <a:pt x="92" y="91"/>
                  </a:cubicBezTo>
                  <a:cubicBezTo>
                    <a:pt x="92" y="91"/>
                    <a:pt x="92" y="91"/>
                    <a:pt x="92" y="91"/>
                  </a:cubicBezTo>
                  <a:cubicBezTo>
                    <a:pt x="92" y="91"/>
                    <a:pt x="92" y="91"/>
                    <a:pt x="92" y="91"/>
                  </a:cubicBezTo>
                  <a:cubicBezTo>
                    <a:pt x="92" y="91"/>
                    <a:pt x="92" y="91"/>
                    <a:pt x="92" y="91"/>
                  </a:cubicBezTo>
                  <a:cubicBezTo>
                    <a:pt x="92" y="91"/>
                    <a:pt x="92" y="91"/>
                    <a:pt x="92" y="92"/>
                  </a:cubicBezTo>
                  <a:moveTo>
                    <a:pt x="92" y="92"/>
                  </a:moveTo>
                  <a:cubicBezTo>
                    <a:pt x="93" y="91"/>
                    <a:pt x="93" y="91"/>
                    <a:pt x="93" y="91"/>
                  </a:cubicBezTo>
                  <a:cubicBezTo>
                    <a:pt x="93" y="91"/>
                    <a:pt x="93" y="91"/>
                    <a:pt x="93" y="91"/>
                  </a:cubicBezTo>
                  <a:cubicBezTo>
                    <a:pt x="92" y="92"/>
                    <a:pt x="92" y="92"/>
                    <a:pt x="92" y="92"/>
                  </a:cubicBezTo>
                  <a:cubicBezTo>
                    <a:pt x="92" y="92"/>
                    <a:pt x="92" y="92"/>
                    <a:pt x="92" y="92"/>
                  </a:cubicBezTo>
                  <a:cubicBezTo>
                    <a:pt x="92" y="92"/>
                    <a:pt x="92" y="92"/>
                    <a:pt x="92" y="92"/>
                  </a:cubicBezTo>
                  <a:moveTo>
                    <a:pt x="92" y="92"/>
                  </a:moveTo>
                  <a:cubicBezTo>
                    <a:pt x="93" y="92"/>
                    <a:pt x="93" y="92"/>
                    <a:pt x="93" y="92"/>
                  </a:cubicBezTo>
                  <a:cubicBezTo>
                    <a:pt x="93" y="92"/>
                    <a:pt x="93" y="92"/>
                    <a:pt x="93" y="92"/>
                  </a:cubicBezTo>
                  <a:cubicBezTo>
                    <a:pt x="92" y="92"/>
                    <a:pt x="92" y="92"/>
                    <a:pt x="92" y="93"/>
                  </a:cubicBezTo>
                  <a:cubicBezTo>
                    <a:pt x="92" y="93"/>
                    <a:pt x="92" y="93"/>
                    <a:pt x="92" y="93"/>
                  </a:cubicBezTo>
                  <a:cubicBezTo>
                    <a:pt x="92" y="92"/>
                    <a:pt x="92" y="92"/>
                    <a:pt x="92" y="92"/>
                  </a:cubicBezTo>
                  <a:moveTo>
                    <a:pt x="93" y="92"/>
                  </a:moveTo>
                  <a:cubicBezTo>
                    <a:pt x="93" y="91"/>
                    <a:pt x="93" y="91"/>
                    <a:pt x="93" y="91"/>
                  </a:cubicBezTo>
                  <a:cubicBezTo>
                    <a:pt x="93" y="91"/>
                    <a:pt x="93" y="91"/>
                    <a:pt x="93" y="90"/>
                  </a:cubicBezTo>
                  <a:cubicBezTo>
                    <a:pt x="94" y="91"/>
                    <a:pt x="94" y="91"/>
                    <a:pt x="94" y="91"/>
                  </a:cubicBezTo>
                  <a:cubicBezTo>
                    <a:pt x="93" y="92"/>
                    <a:pt x="93" y="92"/>
                    <a:pt x="93" y="92"/>
                  </a:cubicBezTo>
                  <a:cubicBezTo>
                    <a:pt x="93" y="92"/>
                    <a:pt x="93" y="92"/>
                    <a:pt x="93" y="92"/>
                  </a:cubicBezTo>
                  <a:cubicBezTo>
                    <a:pt x="93" y="92"/>
                    <a:pt x="93" y="92"/>
                    <a:pt x="93" y="92"/>
                  </a:cubicBezTo>
                  <a:moveTo>
                    <a:pt x="91" y="96"/>
                  </a:moveTo>
                  <a:cubicBezTo>
                    <a:pt x="91" y="96"/>
                    <a:pt x="91" y="96"/>
                    <a:pt x="91" y="96"/>
                  </a:cubicBezTo>
                  <a:cubicBezTo>
                    <a:pt x="91" y="96"/>
                    <a:pt x="91" y="96"/>
                    <a:pt x="91" y="96"/>
                  </a:cubicBezTo>
                  <a:cubicBezTo>
                    <a:pt x="91" y="96"/>
                    <a:pt x="91" y="96"/>
                    <a:pt x="91" y="95"/>
                  </a:cubicBezTo>
                  <a:cubicBezTo>
                    <a:pt x="92" y="96"/>
                    <a:pt x="92" y="96"/>
                    <a:pt x="92" y="96"/>
                  </a:cubicBezTo>
                  <a:cubicBezTo>
                    <a:pt x="92" y="96"/>
                    <a:pt x="92" y="96"/>
                    <a:pt x="92" y="96"/>
                  </a:cubicBezTo>
                  <a:cubicBezTo>
                    <a:pt x="92" y="96"/>
                    <a:pt x="91" y="96"/>
                    <a:pt x="91" y="96"/>
                  </a:cubicBezTo>
                  <a:moveTo>
                    <a:pt x="91" y="98"/>
                  </a:moveTo>
                  <a:cubicBezTo>
                    <a:pt x="91" y="98"/>
                    <a:pt x="91" y="98"/>
                    <a:pt x="91" y="98"/>
                  </a:cubicBezTo>
                  <a:cubicBezTo>
                    <a:pt x="92" y="98"/>
                    <a:pt x="92" y="98"/>
                    <a:pt x="92" y="98"/>
                  </a:cubicBezTo>
                  <a:cubicBezTo>
                    <a:pt x="92" y="98"/>
                    <a:pt x="92" y="98"/>
                    <a:pt x="92" y="98"/>
                  </a:cubicBezTo>
                  <a:cubicBezTo>
                    <a:pt x="92" y="98"/>
                    <a:pt x="92" y="98"/>
                    <a:pt x="91" y="98"/>
                  </a:cubicBezTo>
                  <a:cubicBezTo>
                    <a:pt x="91" y="98"/>
                    <a:pt x="91" y="98"/>
                    <a:pt x="91" y="98"/>
                  </a:cubicBezTo>
                  <a:moveTo>
                    <a:pt x="91" y="97"/>
                  </a:moveTo>
                  <a:cubicBezTo>
                    <a:pt x="91" y="97"/>
                    <a:pt x="91" y="97"/>
                    <a:pt x="92" y="97"/>
                  </a:cubicBezTo>
                  <a:cubicBezTo>
                    <a:pt x="92" y="96"/>
                    <a:pt x="92" y="96"/>
                    <a:pt x="92" y="96"/>
                  </a:cubicBezTo>
                  <a:cubicBezTo>
                    <a:pt x="92" y="96"/>
                    <a:pt x="92" y="96"/>
                    <a:pt x="92" y="96"/>
                  </a:cubicBezTo>
                  <a:cubicBezTo>
                    <a:pt x="92" y="97"/>
                    <a:pt x="92" y="97"/>
                    <a:pt x="92" y="97"/>
                  </a:cubicBezTo>
                  <a:cubicBezTo>
                    <a:pt x="91" y="97"/>
                    <a:pt x="91" y="97"/>
                    <a:pt x="91" y="97"/>
                  </a:cubicBezTo>
                  <a:moveTo>
                    <a:pt x="92" y="96"/>
                  </a:moveTo>
                  <a:cubicBezTo>
                    <a:pt x="93" y="95"/>
                    <a:pt x="93" y="95"/>
                    <a:pt x="94" y="95"/>
                  </a:cubicBezTo>
                  <a:cubicBezTo>
                    <a:pt x="94" y="94"/>
                    <a:pt x="94" y="94"/>
                    <a:pt x="94" y="94"/>
                  </a:cubicBezTo>
                  <a:cubicBezTo>
                    <a:pt x="94" y="94"/>
                    <a:pt x="94" y="94"/>
                    <a:pt x="94" y="94"/>
                  </a:cubicBezTo>
                  <a:cubicBezTo>
                    <a:pt x="94" y="94"/>
                    <a:pt x="94" y="94"/>
                    <a:pt x="94" y="93"/>
                  </a:cubicBezTo>
                  <a:cubicBezTo>
                    <a:pt x="94" y="93"/>
                    <a:pt x="94" y="93"/>
                    <a:pt x="94" y="93"/>
                  </a:cubicBezTo>
                  <a:cubicBezTo>
                    <a:pt x="94" y="93"/>
                    <a:pt x="94" y="93"/>
                    <a:pt x="93" y="93"/>
                  </a:cubicBezTo>
                  <a:cubicBezTo>
                    <a:pt x="93" y="93"/>
                    <a:pt x="93" y="93"/>
                    <a:pt x="93" y="94"/>
                  </a:cubicBezTo>
                  <a:cubicBezTo>
                    <a:pt x="93" y="94"/>
                    <a:pt x="93" y="94"/>
                    <a:pt x="92" y="95"/>
                  </a:cubicBezTo>
                  <a:cubicBezTo>
                    <a:pt x="92" y="95"/>
                    <a:pt x="92" y="95"/>
                    <a:pt x="93" y="95"/>
                  </a:cubicBezTo>
                  <a:cubicBezTo>
                    <a:pt x="92" y="95"/>
                    <a:pt x="92" y="95"/>
                    <a:pt x="92" y="95"/>
                  </a:cubicBezTo>
                  <a:cubicBezTo>
                    <a:pt x="92" y="95"/>
                    <a:pt x="92" y="95"/>
                    <a:pt x="92" y="95"/>
                  </a:cubicBezTo>
                  <a:cubicBezTo>
                    <a:pt x="93" y="95"/>
                    <a:pt x="93" y="95"/>
                    <a:pt x="93" y="95"/>
                  </a:cubicBezTo>
                  <a:cubicBezTo>
                    <a:pt x="93" y="95"/>
                    <a:pt x="93" y="95"/>
                    <a:pt x="93" y="96"/>
                  </a:cubicBezTo>
                  <a:cubicBezTo>
                    <a:pt x="92" y="96"/>
                    <a:pt x="92" y="96"/>
                    <a:pt x="92" y="96"/>
                  </a:cubicBezTo>
                  <a:cubicBezTo>
                    <a:pt x="92" y="96"/>
                    <a:pt x="92" y="96"/>
                    <a:pt x="92" y="96"/>
                  </a:cubicBezTo>
                  <a:cubicBezTo>
                    <a:pt x="92" y="97"/>
                    <a:pt x="92" y="97"/>
                    <a:pt x="92" y="96"/>
                  </a:cubicBezTo>
                  <a:moveTo>
                    <a:pt x="88" y="92"/>
                  </a:moveTo>
                  <a:cubicBezTo>
                    <a:pt x="89" y="92"/>
                    <a:pt x="89" y="92"/>
                    <a:pt x="89" y="91"/>
                  </a:cubicBezTo>
                  <a:cubicBezTo>
                    <a:pt x="89" y="91"/>
                    <a:pt x="89" y="91"/>
                    <a:pt x="89" y="91"/>
                  </a:cubicBezTo>
                  <a:cubicBezTo>
                    <a:pt x="90" y="90"/>
                    <a:pt x="90" y="90"/>
                    <a:pt x="90" y="90"/>
                  </a:cubicBezTo>
                  <a:cubicBezTo>
                    <a:pt x="91" y="89"/>
                    <a:pt x="91" y="89"/>
                    <a:pt x="91" y="89"/>
                  </a:cubicBezTo>
                  <a:cubicBezTo>
                    <a:pt x="90" y="89"/>
                    <a:pt x="90" y="89"/>
                    <a:pt x="90" y="89"/>
                  </a:cubicBezTo>
                  <a:cubicBezTo>
                    <a:pt x="90" y="89"/>
                    <a:pt x="90" y="89"/>
                    <a:pt x="90" y="89"/>
                  </a:cubicBezTo>
                  <a:cubicBezTo>
                    <a:pt x="90" y="89"/>
                    <a:pt x="90" y="89"/>
                    <a:pt x="91" y="89"/>
                  </a:cubicBezTo>
                  <a:cubicBezTo>
                    <a:pt x="90" y="88"/>
                    <a:pt x="90" y="88"/>
                    <a:pt x="91" y="88"/>
                  </a:cubicBezTo>
                  <a:cubicBezTo>
                    <a:pt x="90" y="88"/>
                    <a:pt x="90" y="88"/>
                    <a:pt x="90" y="88"/>
                  </a:cubicBezTo>
                  <a:cubicBezTo>
                    <a:pt x="90" y="88"/>
                    <a:pt x="90" y="88"/>
                    <a:pt x="90" y="88"/>
                  </a:cubicBezTo>
                  <a:cubicBezTo>
                    <a:pt x="90" y="89"/>
                    <a:pt x="90" y="89"/>
                    <a:pt x="90" y="89"/>
                  </a:cubicBezTo>
                  <a:cubicBezTo>
                    <a:pt x="90" y="88"/>
                    <a:pt x="90" y="88"/>
                    <a:pt x="90" y="88"/>
                  </a:cubicBezTo>
                  <a:cubicBezTo>
                    <a:pt x="90" y="89"/>
                    <a:pt x="90" y="89"/>
                    <a:pt x="89" y="89"/>
                  </a:cubicBezTo>
                  <a:cubicBezTo>
                    <a:pt x="89" y="89"/>
                    <a:pt x="89" y="89"/>
                    <a:pt x="89" y="89"/>
                  </a:cubicBezTo>
                  <a:cubicBezTo>
                    <a:pt x="89" y="90"/>
                    <a:pt x="89" y="90"/>
                    <a:pt x="89" y="90"/>
                  </a:cubicBezTo>
                  <a:cubicBezTo>
                    <a:pt x="89" y="90"/>
                    <a:pt x="89" y="90"/>
                    <a:pt x="89" y="90"/>
                  </a:cubicBezTo>
                  <a:cubicBezTo>
                    <a:pt x="89" y="90"/>
                    <a:pt x="89" y="90"/>
                    <a:pt x="89" y="90"/>
                  </a:cubicBezTo>
                  <a:cubicBezTo>
                    <a:pt x="89" y="90"/>
                    <a:pt x="89" y="90"/>
                    <a:pt x="89" y="91"/>
                  </a:cubicBezTo>
                  <a:cubicBezTo>
                    <a:pt x="89" y="91"/>
                    <a:pt x="89" y="91"/>
                    <a:pt x="89" y="91"/>
                  </a:cubicBezTo>
                  <a:cubicBezTo>
                    <a:pt x="89" y="91"/>
                    <a:pt x="89" y="91"/>
                    <a:pt x="89" y="91"/>
                  </a:cubicBezTo>
                  <a:cubicBezTo>
                    <a:pt x="88" y="91"/>
                    <a:pt x="88" y="91"/>
                    <a:pt x="88" y="91"/>
                  </a:cubicBezTo>
                  <a:cubicBezTo>
                    <a:pt x="88" y="91"/>
                    <a:pt x="88" y="91"/>
                    <a:pt x="88" y="91"/>
                  </a:cubicBezTo>
                  <a:cubicBezTo>
                    <a:pt x="88" y="91"/>
                    <a:pt x="88" y="91"/>
                    <a:pt x="89" y="91"/>
                  </a:cubicBezTo>
                  <a:cubicBezTo>
                    <a:pt x="88" y="92"/>
                    <a:pt x="88" y="92"/>
                    <a:pt x="88" y="92"/>
                  </a:cubicBezTo>
                  <a:moveTo>
                    <a:pt x="88" y="93"/>
                  </a:moveTo>
                  <a:cubicBezTo>
                    <a:pt x="89" y="93"/>
                    <a:pt x="89" y="93"/>
                    <a:pt x="89" y="92"/>
                  </a:cubicBezTo>
                  <a:cubicBezTo>
                    <a:pt x="90" y="92"/>
                    <a:pt x="90" y="92"/>
                    <a:pt x="90" y="92"/>
                  </a:cubicBezTo>
                  <a:cubicBezTo>
                    <a:pt x="90" y="92"/>
                    <a:pt x="90" y="92"/>
                    <a:pt x="90" y="92"/>
                  </a:cubicBezTo>
                  <a:cubicBezTo>
                    <a:pt x="90" y="93"/>
                    <a:pt x="90" y="93"/>
                    <a:pt x="90" y="93"/>
                  </a:cubicBezTo>
                  <a:cubicBezTo>
                    <a:pt x="89" y="93"/>
                    <a:pt x="89" y="93"/>
                    <a:pt x="89" y="93"/>
                  </a:cubicBezTo>
                  <a:cubicBezTo>
                    <a:pt x="89" y="93"/>
                    <a:pt x="89" y="93"/>
                    <a:pt x="89" y="93"/>
                  </a:cubicBezTo>
                  <a:cubicBezTo>
                    <a:pt x="89" y="93"/>
                    <a:pt x="89" y="93"/>
                    <a:pt x="88" y="93"/>
                  </a:cubicBezTo>
                  <a:moveTo>
                    <a:pt x="88" y="94"/>
                  </a:moveTo>
                  <a:cubicBezTo>
                    <a:pt x="88" y="94"/>
                    <a:pt x="88" y="94"/>
                    <a:pt x="88" y="94"/>
                  </a:cubicBezTo>
                  <a:cubicBezTo>
                    <a:pt x="88" y="94"/>
                    <a:pt x="88" y="94"/>
                    <a:pt x="88" y="94"/>
                  </a:cubicBezTo>
                  <a:cubicBezTo>
                    <a:pt x="89" y="94"/>
                    <a:pt x="89" y="94"/>
                    <a:pt x="89" y="94"/>
                  </a:cubicBezTo>
                  <a:cubicBezTo>
                    <a:pt x="89" y="94"/>
                    <a:pt x="89" y="94"/>
                    <a:pt x="88" y="94"/>
                  </a:cubicBezTo>
                  <a:moveTo>
                    <a:pt x="87" y="96"/>
                  </a:moveTo>
                  <a:cubicBezTo>
                    <a:pt x="87" y="96"/>
                    <a:pt x="87" y="96"/>
                    <a:pt x="87" y="96"/>
                  </a:cubicBezTo>
                  <a:cubicBezTo>
                    <a:pt x="87" y="96"/>
                    <a:pt x="87" y="96"/>
                    <a:pt x="87" y="95"/>
                  </a:cubicBezTo>
                  <a:cubicBezTo>
                    <a:pt x="87" y="96"/>
                    <a:pt x="87" y="96"/>
                    <a:pt x="87" y="96"/>
                  </a:cubicBezTo>
                  <a:cubicBezTo>
                    <a:pt x="87" y="96"/>
                    <a:pt x="87" y="96"/>
                    <a:pt x="87" y="96"/>
                  </a:cubicBezTo>
                  <a:moveTo>
                    <a:pt x="87" y="97"/>
                  </a:moveTo>
                  <a:cubicBezTo>
                    <a:pt x="87" y="97"/>
                    <a:pt x="87" y="97"/>
                    <a:pt x="87" y="96"/>
                  </a:cubicBezTo>
                  <a:cubicBezTo>
                    <a:pt x="88" y="96"/>
                    <a:pt x="88" y="96"/>
                    <a:pt x="87" y="96"/>
                  </a:cubicBezTo>
                  <a:cubicBezTo>
                    <a:pt x="87" y="96"/>
                    <a:pt x="87" y="96"/>
                    <a:pt x="87" y="96"/>
                  </a:cubicBezTo>
                  <a:cubicBezTo>
                    <a:pt x="87" y="96"/>
                    <a:pt x="87" y="97"/>
                    <a:pt x="87" y="97"/>
                  </a:cubicBezTo>
                  <a:moveTo>
                    <a:pt x="87" y="97"/>
                  </a:moveTo>
                  <a:cubicBezTo>
                    <a:pt x="88" y="97"/>
                    <a:pt x="88" y="97"/>
                    <a:pt x="88" y="97"/>
                  </a:cubicBezTo>
                  <a:cubicBezTo>
                    <a:pt x="88" y="97"/>
                    <a:pt x="88" y="97"/>
                    <a:pt x="87" y="97"/>
                  </a:cubicBezTo>
                  <a:cubicBezTo>
                    <a:pt x="87" y="97"/>
                    <a:pt x="87" y="97"/>
                    <a:pt x="87" y="97"/>
                  </a:cubicBezTo>
                  <a:cubicBezTo>
                    <a:pt x="87" y="97"/>
                    <a:pt x="87" y="97"/>
                    <a:pt x="87" y="97"/>
                  </a:cubicBezTo>
                  <a:moveTo>
                    <a:pt x="87" y="99"/>
                  </a:moveTo>
                  <a:cubicBezTo>
                    <a:pt x="87" y="99"/>
                    <a:pt x="87" y="99"/>
                    <a:pt x="88" y="98"/>
                  </a:cubicBezTo>
                  <a:cubicBezTo>
                    <a:pt x="87" y="98"/>
                    <a:pt x="87" y="98"/>
                    <a:pt x="87" y="98"/>
                  </a:cubicBezTo>
                  <a:cubicBezTo>
                    <a:pt x="87" y="98"/>
                    <a:pt x="87" y="98"/>
                    <a:pt x="88" y="98"/>
                  </a:cubicBezTo>
                  <a:cubicBezTo>
                    <a:pt x="87" y="98"/>
                    <a:pt x="87" y="98"/>
                    <a:pt x="87" y="97"/>
                  </a:cubicBezTo>
                  <a:cubicBezTo>
                    <a:pt x="87" y="98"/>
                    <a:pt x="87" y="98"/>
                    <a:pt x="87" y="98"/>
                  </a:cubicBezTo>
                  <a:cubicBezTo>
                    <a:pt x="87" y="98"/>
                    <a:pt x="87" y="98"/>
                    <a:pt x="87" y="99"/>
                  </a:cubicBezTo>
                  <a:cubicBezTo>
                    <a:pt x="87" y="99"/>
                    <a:pt x="87" y="99"/>
                    <a:pt x="87" y="99"/>
                  </a:cubicBezTo>
                  <a:moveTo>
                    <a:pt x="89" y="99"/>
                  </a:moveTo>
                  <a:cubicBezTo>
                    <a:pt x="89" y="99"/>
                    <a:pt x="89" y="99"/>
                    <a:pt x="89" y="99"/>
                  </a:cubicBezTo>
                  <a:cubicBezTo>
                    <a:pt x="89" y="99"/>
                    <a:pt x="89" y="99"/>
                    <a:pt x="89" y="99"/>
                  </a:cubicBezTo>
                  <a:cubicBezTo>
                    <a:pt x="89" y="99"/>
                    <a:pt x="89" y="99"/>
                    <a:pt x="89" y="98"/>
                  </a:cubicBezTo>
                  <a:cubicBezTo>
                    <a:pt x="89" y="98"/>
                    <a:pt x="89" y="98"/>
                    <a:pt x="89" y="98"/>
                  </a:cubicBezTo>
                  <a:cubicBezTo>
                    <a:pt x="89" y="98"/>
                    <a:pt x="89" y="98"/>
                    <a:pt x="89" y="98"/>
                  </a:cubicBezTo>
                  <a:cubicBezTo>
                    <a:pt x="89" y="98"/>
                    <a:pt x="89" y="98"/>
                    <a:pt x="88" y="98"/>
                  </a:cubicBezTo>
                  <a:cubicBezTo>
                    <a:pt x="88" y="98"/>
                    <a:pt x="88" y="98"/>
                    <a:pt x="88" y="98"/>
                  </a:cubicBezTo>
                  <a:cubicBezTo>
                    <a:pt x="89" y="97"/>
                    <a:pt x="89" y="97"/>
                    <a:pt x="89" y="97"/>
                  </a:cubicBezTo>
                  <a:cubicBezTo>
                    <a:pt x="89" y="97"/>
                    <a:pt x="89" y="97"/>
                    <a:pt x="89" y="97"/>
                  </a:cubicBezTo>
                  <a:cubicBezTo>
                    <a:pt x="89" y="97"/>
                    <a:pt x="89" y="97"/>
                    <a:pt x="89" y="97"/>
                  </a:cubicBezTo>
                  <a:cubicBezTo>
                    <a:pt x="89" y="96"/>
                    <a:pt x="89" y="96"/>
                    <a:pt x="89" y="96"/>
                  </a:cubicBezTo>
                  <a:cubicBezTo>
                    <a:pt x="89" y="96"/>
                    <a:pt x="89" y="96"/>
                    <a:pt x="89" y="96"/>
                  </a:cubicBezTo>
                  <a:cubicBezTo>
                    <a:pt x="89" y="96"/>
                    <a:pt x="89" y="96"/>
                    <a:pt x="89" y="96"/>
                  </a:cubicBezTo>
                  <a:cubicBezTo>
                    <a:pt x="89" y="96"/>
                    <a:pt x="89" y="96"/>
                    <a:pt x="88" y="96"/>
                  </a:cubicBezTo>
                  <a:cubicBezTo>
                    <a:pt x="88" y="96"/>
                    <a:pt x="88" y="96"/>
                    <a:pt x="88" y="97"/>
                  </a:cubicBezTo>
                  <a:cubicBezTo>
                    <a:pt x="88" y="96"/>
                    <a:pt x="88" y="96"/>
                    <a:pt x="88" y="96"/>
                  </a:cubicBezTo>
                  <a:cubicBezTo>
                    <a:pt x="88" y="96"/>
                    <a:pt x="88" y="96"/>
                    <a:pt x="88" y="96"/>
                  </a:cubicBezTo>
                  <a:cubicBezTo>
                    <a:pt x="88" y="96"/>
                    <a:pt x="88" y="96"/>
                    <a:pt x="88" y="96"/>
                  </a:cubicBezTo>
                  <a:cubicBezTo>
                    <a:pt x="89" y="96"/>
                    <a:pt x="89" y="96"/>
                    <a:pt x="89" y="96"/>
                  </a:cubicBezTo>
                  <a:cubicBezTo>
                    <a:pt x="89" y="95"/>
                    <a:pt x="89" y="95"/>
                    <a:pt x="89" y="95"/>
                  </a:cubicBezTo>
                  <a:cubicBezTo>
                    <a:pt x="89" y="95"/>
                    <a:pt x="89" y="95"/>
                    <a:pt x="89" y="94"/>
                  </a:cubicBezTo>
                  <a:cubicBezTo>
                    <a:pt x="89" y="95"/>
                    <a:pt x="89" y="95"/>
                    <a:pt x="89" y="95"/>
                  </a:cubicBezTo>
                  <a:cubicBezTo>
                    <a:pt x="88" y="95"/>
                    <a:pt x="88" y="95"/>
                    <a:pt x="88" y="95"/>
                  </a:cubicBezTo>
                  <a:cubicBezTo>
                    <a:pt x="88" y="94"/>
                    <a:pt x="88" y="94"/>
                    <a:pt x="89" y="94"/>
                  </a:cubicBezTo>
                  <a:cubicBezTo>
                    <a:pt x="89" y="94"/>
                    <a:pt x="89" y="94"/>
                    <a:pt x="89" y="94"/>
                  </a:cubicBezTo>
                  <a:cubicBezTo>
                    <a:pt x="89" y="94"/>
                    <a:pt x="89" y="94"/>
                    <a:pt x="89" y="94"/>
                  </a:cubicBezTo>
                  <a:cubicBezTo>
                    <a:pt x="90" y="93"/>
                    <a:pt x="90" y="93"/>
                    <a:pt x="90" y="93"/>
                  </a:cubicBezTo>
                  <a:cubicBezTo>
                    <a:pt x="90" y="93"/>
                    <a:pt x="90" y="93"/>
                    <a:pt x="90" y="92"/>
                  </a:cubicBezTo>
                  <a:cubicBezTo>
                    <a:pt x="90" y="92"/>
                    <a:pt x="90" y="92"/>
                    <a:pt x="90" y="92"/>
                  </a:cubicBezTo>
                  <a:cubicBezTo>
                    <a:pt x="90" y="92"/>
                    <a:pt x="90" y="92"/>
                    <a:pt x="90" y="92"/>
                  </a:cubicBezTo>
                  <a:cubicBezTo>
                    <a:pt x="90" y="91"/>
                    <a:pt x="90" y="91"/>
                    <a:pt x="90" y="91"/>
                  </a:cubicBezTo>
                  <a:cubicBezTo>
                    <a:pt x="90" y="91"/>
                    <a:pt x="90" y="91"/>
                    <a:pt x="91" y="91"/>
                  </a:cubicBezTo>
                  <a:cubicBezTo>
                    <a:pt x="91" y="91"/>
                    <a:pt x="91" y="91"/>
                    <a:pt x="91" y="91"/>
                  </a:cubicBezTo>
                  <a:cubicBezTo>
                    <a:pt x="91" y="92"/>
                    <a:pt x="91" y="92"/>
                    <a:pt x="90" y="92"/>
                  </a:cubicBezTo>
                  <a:cubicBezTo>
                    <a:pt x="90" y="93"/>
                    <a:pt x="90" y="93"/>
                    <a:pt x="90" y="93"/>
                  </a:cubicBezTo>
                  <a:cubicBezTo>
                    <a:pt x="90" y="93"/>
                    <a:pt x="90" y="93"/>
                    <a:pt x="91" y="93"/>
                  </a:cubicBezTo>
                  <a:cubicBezTo>
                    <a:pt x="91" y="93"/>
                    <a:pt x="91" y="93"/>
                    <a:pt x="91" y="93"/>
                  </a:cubicBezTo>
                  <a:cubicBezTo>
                    <a:pt x="91" y="93"/>
                    <a:pt x="91" y="93"/>
                    <a:pt x="91" y="94"/>
                  </a:cubicBezTo>
                  <a:cubicBezTo>
                    <a:pt x="91" y="94"/>
                    <a:pt x="91" y="94"/>
                    <a:pt x="90" y="94"/>
                  </a:cubicBezTo>
                  <a:cubicBezTo>
                    <a:pt x="91" y="94"/>
                    <a:pt x="91" y="94"/>
                    <a:pt x="91" y="94"/>
                  </a:cubicBezTo>
                  <a:cubicBezTo>
                    <a:pt x="91" y="94"/>
                    <a:pt x="91" y="94"/>
                    <a:pt x="91" y="95"/>
                  </a:cubicBezTo>
                  <a:cubicBezTo>
                    <a:pt x="91" y="95"/>
                    <a:pt x="91" y="95"/>
                    <a:pt x="91" y="95"/>
                  </a:cubicBezTo>
                  <a:cubicBezTo>
                    <a:pt x="90" y="95"/>
                    <a:pt x="90" y="95"/>
                    <a:pt x="90" y="94"/>
                  </a:cubicBezTo>
                  <a:cubicBezTo>
                    <a:pt x="90" y="95"/>
                    <a:pt x="90" y="95"/>
                    <a:pt x="90" y="95"/>
                  </a:cubicBezTo>
                  <a:cubicBezTo>
                    <a:pt x="90" y="95"/>
                    <a:pt x="90" y="95"/>
                    <a:pt x="90" y="95"/>
                  </a:cubicBezTo>
                  <a:cubicBezTo>
                    <a:pt x="90" y="95"/>
                    <a:pt x="90" y="95"/>
                    <a:pt x="90" y="95"/>
                  </a:cubicBezTo>
                  <a:cubicBezTo>
                    <a:pt x="91" y="95"/>
                    <a:pt x="91" y="95"/>
                    <a:pt x="91" y="96"/>
                  </a:cubicBezTo>
                  <a:cubicBezTo>
                    <a:pt x="91" y="96"/>
                    <a:pt x="91" y="96"/>
                    <a:pt x="90" y="96"/>
                  </a:cubicBezTo>
                  <a:cubicBezTo>
                    <a:pt x="90" y="96"/>
                    <a:pt x="90" y="96"/>
                    <a:pt x="90" y="96"/>
                  </a:cubicBezTo>
                  <a:cubicBezTo>
                    <a:pt x="90" y="96"/>
                    <a:pt x="90" y="96"/>
                    <a:pt x="90" y="96"/>
                  </a:cubicBezTo>
                  <a:cubicBezTo>
                    <a:pt x="90" y="96"/>
                    <a:pt x="90" y="96"/>
                    <a:pt x="90" y="97"/>
                  </a:cubicBezTo>
                  <a:cubicBezTo>
                    <a:pt x="91" y="96"/>
                    <a:pt x="91" y="96"/>
                    <a:pt x="91" y="96"/>
                  </a:cubicBezTo>
                  <a:cubicBezTo>
                    <a:pt x="91" y="96"/>
                    <a:pt x="91" y="96"/>
                    <a:pt x="91" y="97"/>
                  </a:cubicBezTo>
                  <a:cubicBezTo>
                    <a:pt x="90" y="97"/>
                    <a:pt x="90" y="97"/>
                    <a:pt x="90" y="97"/>
                  </a:cubicBezTo>
                  <a:cubicBezTo>
                    <a:pt x="90" y="97"/>
                    <a:pt x="90" y="97"/>
                    <a:pt x="89" y="97"/>
                  </a:cubicBezTo>
                  <a:cubicBezTo>
                    <a:pt x="89" y="98"/>
                    <a:pt x="89" y="98"/>
                    <a:pt x="89" y="98"/>
                  </a:cubicBezTo>
                  <a:cubicBezTo>
                    <a:pt x="90" y="98"/>
                    <a:pt x="90" y="98"/>
                    <a:pt x="90" y="98"/>
                  </a:cubicBezTo>
                  <a:cubicBezTo>
                    <a:pt x="90" y="98"/>
                    <a:pt x="90" y="98"/>
                    <a:pt x="90" y="98"/>
                  </a:cubicBezTo>
                  <a:cubicBezTo>
                    <a:pt x="90" y="98"/>
                    <a:pt x="90" y="98"/>
                    <a:pt x="90" y="98"/>
                  </a:cubicBezTo>
                  <a:cubicBezTo>
                    <a:pt x="90" y="98"/>
                    <a:pt x="90" y="98"/>
                    <a:pt x="90" y="98"/>
                  </a:cubicBezTo>
                  <a:cubicBezTo>
                    <a:pt x="89" y="99"/>
                    <a:pt x="89" y="99"/>
                    <a:pt x="89" y="99"/>
                  </a:cubicBezTo>
                  <a:moveTo>
                    <a:pt x="84" y="106"/>
                  </a:moveTo>
                  <a:cubicBezTo>
                    <a:pt x="84" y="107"/>
                    <a:pt x="84" y="107"/>
                    <a:pt x="84" y="107"/>
                  </a:cubicBezTo>
                  <a:cubicBezTo>
                    <a:pt x="84" y="107"/>
                    <a:pt x="84" y="107"/>
                    <a:pt x="85" y="107"/>
                  </a:cubicBezTo>
                  <a:cubicBezTo>
                    <a:pt x="85" y="107"/>
                    <a:pt x="85" y="107"/>
                    <a:pt x="84" y="106"/>
                  </a:cubicBezTo>
                  <a:cubicBezTo>
                    <a:pt x="85" y="106"/>
                    <a:pt x="85" y="106"/>
                    <a:pt x="85" y="106"/>
                  </a:cubicBezTo>
                  <a:cubicBezTo>
                    <a:pt x="85" y="106"/>
                    <a:pt x="85" y="106"/>
                    <a:pt x="85" y="106"/>
                  </a:cubicBezTo>
                  <a:cubicBezTo>
                    <a:pt x="86" y="106"/>
                    <a:pt x="86" y="106"/>
                    <a:pt x="86" y="106"/>
                  </a:cubicBezTo>
                  <a:cubicBezTo>
                    <a:pt x="86" y="105"/>
                    <a:pt x="86" y="105"/>
                    <a:pt x="86" y="105"/>
                  </a:cubicBezTo>
                  <a:cubicBezTo>
                    <a:pt x="87" y="104"/>
                    <a:pt x="87" y="104"/>
                    <a:pt x="87" y="104"/>
                  </a:cubicBezTo>
                  <a:cubicBezTo>
                    <a:pt x="87" y="104"/>
                    <a:pt x="87" y="104"/>
                    <a:pt x="87" y="103"/>
                  </a:cubicBezTo>
                  <a:cubicBezTo>
                    <a:pt x="88" y="103"/>
                    <a:pt x="88" y="103"/>
                    <a:pt x="89" y="102"/>
                  </a:cubicBezTo>
                  <a:cubicBezTo>
                    <a:pt x="88" y="102"/>
                    <a:pt x="88" y="102"/>
                    <a:pt x="88" y="102"/>
                  </a:cubicBezTo>
                  <a:cubicBezTo>
                    <a:pt x="88" y="102"/>
                    <a:pt x="88" y="102"/>
                    <a:pt x="87" y="103"/>
                  </a:cubicBezTo>
                  <a:cubicBezTo>
                    <a:pt x="87" y="102"/>
                    <a:pt x="87" y="102"/>
                    <a:pt x="87" y="102"/>
                  </a:cubicBezTo>
                  <a:cubicBezTo>
                    <a:pt x="87" y="102"/>
                    <a:pt x="87" y="102"/>
                    <a:pt x="87" y="102"/>
                  </a:cubicBezTo>
                  <a:cubicBezTo>
                    <a:pt x="87" y="102"/>
                    <a:pt x="87" y="102"/>
                    <a:pt x="86" y="102"/>
                  </a:cubicBezTo>
                  <a:cubicBezTo>
                    <a:pt x="86" y="102"/>
                    <a:pt x="86" y="102"/>
                    <a:pt x="86" y="102"/>
                  </a:cubicBezTo>
                  <a:cubicBezTo>
                    <a:pt x="86" y="102"/>
                    <a:pt x="86" y="102"/>
                    <a:pt x="86" y="102"/>
                  </a:cubicBezTo>
                  <a:cubicBezTo>
                    <a:pt x="86" y="102"/>
                    <a:pt x="86" y="102"/>
                    <a:pt x="86" y="102"/>
                  </a:cubicBezTo>
                  <a:cubicBezTo>
                    <a:pt x="86" y="102"/>
                    <a:pt x="86" y="102"/>
                    <a:pt x="86" y="102"/>
                  </a:cubicBezTo>
                  <a:cubicBezTo>
                    <a:pt x="85" y="102"/>
                    <a:pt x="85" y="102"/>
                    <a:pt x="85" y="101"/>
                  </a:cubicBezTo>
                  <a:cubicBezTo>
                    <a:pt x="85" y="102"/>
                    <a:pt x="85" y="102"/>
                    <a:pt x="85" y="103"/>
                  </a:cubicBezTo>
                  <a:cubicBezTo>
                    <a:pt x="84" y="103"/>
                    <a:pt x="84" y="103"/>
                    <a:pt x="84" y="103"/>
                  </a:cubicBezTo>
                  <a:cubicBezTo>
                    <a:pt x="84" y="104"/>
                    <a:pt x="84" y="104"/>
                    <a:pt x="84" y="104"/>
                  </a:cubicBezTo>
                  <a:cubicBezTo>
                    <a:pt x="84" y="105"/>
                    <a:pt x="84" y="105"/>
                    <a:pt x="84" y="105"/>
                  </a:cubicBezTo>
                  <a:cubicBezTo>
                    <a:pt x="84" y="105"/>
                    <a:pt x="84" y="105"/>
                    <a:pt x="84" y="105"/>
                  </a:cubicBezTo>
                  <a:cubicBezTo>
                    <a:pt x="84" y="105"/>
                    <a:pt x="84" y="105"/>
                    <a:pt x="84" y="105"/>
                  </a:cubicBezTo>
                  <a:cubicBezTo>
                    <a:pt x="84" y="106"/>
                    <a:pt x="84" y="106"/>
                    <a:pt x="84" y="106"/>
                  </a:cubicBezTo>
                  <a:cubicBezTo>
                    <a:pt x="84" y="106"/>
                    <a:pt x="84" y="106"/>
                    <a:pt x="84" y="106"/>
                  </a:cubicBezTo>
                  <a:cubicBezTo>
                    <a:pt x="84" y="106"/>
                    <a:pt x="84" y="106"/>
                    <a:pt x="84" y="106"/>
                  </a:cubicBezTo>
                  <a:moveTo>
                    <a:pt x="85" y="104"/>
                  </a:moveTo>
                  <a:cubicBezTo>
                    <a:pt x="86" y="104"/>
                    <a:pt x="86" y="104"/>
                    <a:pt x="87" y="103"/>
                  </a:cubicBezTo>
                  <a:cubicBezTo>
                    <a:pt x="86" y="104"/>
                    <a:pt x="86" y="104"/>
                    <a:pt x="86" y="104"/>
                  </a:cubicBezTo>
                  <a:cubicBezTo>
                    <a:pt x="86" y="105"/>
                    <a:pt x="86" y="105"/>
                    <a:pt x="85" y="105"/>
                  </a:cubicBezTo>
                  <a:cubicBezTo>
                    <a:pt x="85" y="105"/>
                    <a:pt x="85" y="105"/>
                    <a:pt x="86" y="104"/>
                  </a:cubicBezTo>
                  <a:cubicBezTo>
                    <a:pt x="85" y="104"/>
                    <a:pt x="85" y="104"/>
                    <a:pt x="85" y="104"/>
                  </a:cubicBezTo>
                  <a:moveTo>
                    <a:pt x="85" y="108"/>
                  </a:moveTo>
                  <a:cubicBezTo>
                    <a:pt x="85" y="108"/>
                    <a:pt x="85" y="108"/>
                    <a:pt x="85" y="108"/>
                  </a:cubicBezTo>
                  <a:cubicBezTo>
                    <a:pt x="85" y="108"/>
                    <a:pt x="85" y="108"/>
                    <a:pt x="86" y="108"/>
                  </a:cubicBezTo>
                  <a:cubicBezTo>
                    <a:pt x="86" y="108"/>
                    <a:pt x="86" y="108"/>
                    <a:pt x="86" y="108"/>
                  </a:cubicBezTo>
                  <a:cubicBezTo>
                    <a:pt x="86" y="108"/>
                    <a:pt x="86" y="108"/>
                    <a:pt x="85" y="108"/>
                  </a:cubicBezTo>
                  <a:moveTo>
                    <a:pt x="85" y="109"/>
                  </a:moveTo>
                  <a:cubicBezTo>
                    <a:pt x="85" y="109"/>
                    <a:pt x="85" y="109"/>
                    <a:pt x="85" y="110"/>
                  </a:cubicBezTo>
                  <a:cubicBezTo>
                    <a:pt x="85" y="109"/>
                    <a:pt x="85" y="109"/>
                    <a:pt x="85" y="109"/>
                  </a:cubicBezTo>
                  <a:cubicBezTo>
                    <a:pt x="85" y="109"/>
                    <a:pt x="85" y="109"/>
                    <a:pt x="85" y="109"/>
                  </a:cubicBezTo>
                  <a:cubicBezTo>
                    <a:pt x="85" y="109"/>
                    <a:pt x="85" y="109"/>
                    <a:pt x="85" y="109"/>
                  </a:cubicBezTo>
                  <a:moveTo>
                    <a:pt x="85" y="112"/>
                  </a:moveTo>
                  <a:cubicBezTo>
                    <a:pt x="85" y="112"/>
                    <a:pt x="85" y="112"/>
                    <a:pt x="84" y="112"/>
                  </a:cubicBezTo>
                  <a:cubicBezTo>
                    <a:pt x="84" y="110"/>
                    <a:pt x="84" y="110"/>
                    <a:pt x="84" y="109"/>
                  </a:cubicBezTo>
                  <a:cubicBezTo>
                    <a:pt x="84" y="109"/>
                    <a:pt x="84" y="109"/>
                    <a:pt x="84" y="109"/>
                  </a:cubicBezTo>
                  <a:cubicBezTo>
                    <a:pt x="84" y="109"/>
                    <a:pt x="84" y="109"/>
                    <a:pt x="84" y="109"/>
                  </a:cubicBezTo>
                  <a:cubicBezTo>
                    <a:pt x="84" y="109"/>
                    <a:pt x="84" y="109"/>
                    <a:pt x="83" y="108"/>
                  </a:cubicBezTo>
                  <a:cubicBezTo>
                    <a:pt x="84" y="108"/>
                    <a:pt x="84" y="108"/>
                    <a:pt x="84" y="108"/>
                  </a:cubicBezTo>
                  <a:cubicBezTo>
                    <a:pt x="84" y="108"/>
                    <a:pt x="84" y="108"/>
                    <a:pt x="84" y="108"/>
                  </a:cubicBezTo>
                  <a:cubicBezTo>
                    <a:pt x="84" y="108"/>
                    <a:pt x="84" y="108"/>
                    <a:pt x="84" y="108"/>
                  </a:cubicBezTo>
                  <a:cubicBezTo>
                    <a:pt x="84" y="107"/>
                    <a:pt x="84" y="107"/>
                    <a:pt x="84" y="107"/>
                  </a:cubicBezTo>
                  <a:cubicBezTo>
                    <a:pt x="84" y="107"/>
                    <a:pt x="84" y="107"/>
                    <a:pt x="85" y="107"/>
                  </a:cubicBezTo>
                  <a:cubicBezTo>
                    <a:pt x="85" y="107"/>
                    <a:pt x="85" y="107"/>
                    <a:pt x="85" y="107"/>
                  </a:cubicBezTo>
                  <a:cubicBezTo>
                    <a:pt x="86" y="107"/>
                    <a:pt x="86" y="107"/>
                    <a:pt x="86" y="107"/>
                  </a:cubicBezTo>
                  <a:cubicBezTo>
                    <a:pt x="86" y="107"/>
                    <a:pt x="86" y="107"/>
                    <a:pt x="86" y="107"/>
                  </a:cubicBezTo>
                  <a:cubicBezTo>
                    <a:pt x="86" y="107"/>
                    <a:pt x="86" y="107"/>
                    <a:pt x="85" y="107"/>
                  </a:cubicBezTo>
                  <a:cubicBezTo>
                    <a:pt x="85" y="108"/>
                    <a:pt x="85" y="108"/>
                    <a:pt x="85" y="108"/>
                  </a:cubicBezTo>
                  <a:cubicBezTo>
                    <a:pt x="85" y="108"/>
                    <a:pt x="85" y="108"/>
                    <a:pt x="85" y="109"/>
                  </a:cubicBezTo>
                  <a:cubicBezTo>
                    <a:pt x="85" y="109"/>
                    <a:pt x="85" y="109"/>
                    <a:pt x="84" y="110"/>
                  </a:cubicBezTo>
                  <a:cubicBezTo>
                    <a:pt x="85" y="110"/>
                    <a:pt x="85" y="110"/>
                    <a:pt x="85" y="110"/>
                  </a:cubicBezTo>
                  <a:cubicBezTo>
                    <a:pt x="85" y="111"/>
                    <a:pt x="85" y="111"/>
                    <a:pt x="85" y="111"/>
                  </a:cubicBezTo>
                  <a:cubicBezTo>
                    <a:pt x="85" y="111"/>
                    <a:pt x="85" y="111"/>
                    <a:pt x="85" y="111"/>
                  </a:cubicBezTo>
                  <a:cubicBezTo>
                    <a:pt x="85" y="111"/>
                    <a:pt x="85" y="111"/>
                    <a:pt x="85" y="111"/>
                  </a:cubicBezTo>
                  <a:lnTo>
                    <a:pt x="85" y="112"/>
                  </a:lnTo>
                  <a:close/>
                  <a:moveTo>
                    <a:pt x="85" y="113"/>
                  </a:moveTo>
                  <a:cubicBezTo>
                    <a:pt x="85" y="112"/>
                    <a:pt x="85" y="112"/>
                    <a:pt x="85" y="112"/>
                  </a:cubicBezTo>
                  <a:cubicBezTo>
                    <a:pt x="85" y="112"/>
                    <a:pt x="85" y="112"/>
                    <a:pt x="85" y="112"/>
                  </a:cubicBezTo>
                  <a:cubicBezTo>
                    <a:pt x="85" y="112"/>
                    <a:pt x="85" y="112"/>
                    <a:pt x="85" y="113"/>
                  </a:cubicBezTo>
                  <a:cubicBezTo>
                    <a:pt x="85" y="113"/>
                    <a:pt x="85" y="113"/>
                    <a:pt x="85" y="113"/>
                  </a:cubicBezTo>
                  <a:moveTo>
                    <a:pt x="91" y="100"/>
                  </a:moveTo>
                  <a:cubicBezTo>
                    <a:pt x="91" y="100"/>
                    <a:pt x="91" y="100"/>
                    <a:pt x="91" y="100"/>
                  </a:cubicBezTo>
                  <a:cubicBezTo>
                    <a:pt x="91" y="100"/>
                    <a:pt x="91" y="100"/>
                    <a:pt x="91" y="99"/>
                  </a:cubicBezTo>
                  <a:cubicBezTo>
                    <a:pt x="92" y="99"/>
                    <a:pt x="92" y="99"/>
                    <a:pt x="92" y="99"/>
                  </a:cubicBezTo>
                  <a:cubicBezTo>
                    <a:pt x="91" y="100"/>
                    <a:pt x="91" y="100"/>
                    <a:pt x="91" y="100"/>
                  </a:cubicBezTo>
                  <a:moveTo>
                    <a:pt x="90" y="103"/>
                  </a:moveTo>
                  <a:cubicBezTo>
                    <a:pt x="90" y="102"/>
                    <a:pt x="90" y="102"/>
                    <a:pt x="91" y="102"/>
                  </a:cubicBezTo>
                  <a:cubicBezTo>
                    <a:pt x="91" y="102"/>
                    <a:pt x="91" y="102"/>
                    <a:pt x="91" y="102"/>
                  </a:cubicBezTo>
                  <a:cubicBezTo>
                    <a:pt x="91" y="103"/>
                    <a:pt x="91" y="103"/>
                    <a:pt x="91" y="103"/>
                  </a:cubicBezTo>
                  <a:cubicBezTo>
                    <a:pt x="91" y="103"/>
                    <a:pt x="91" y="103"/>
                    <a:pt x="91" y="103"/>
                  </a:cubicBezTo>
                  <a:cubicBezTo>
                    <a:pt x="91" y="103"/>
                    <a:pt x="91" y="103"/>
                    <a:pt x="90" y="103"/>
                  </a:cubicBezTo>
                  <a:cubicBezTo>
                    <a:pt x="90" y="103"/>
                    <a:pt x="90" y="103"/>
                    <a:pt x="90" y="103"/>
                  </a:cubicBezTo>
                  <a:moveTo>
                    <a:pt x="93" y="105"/>
                  </a:moveTo>
                  <a:cubicBezTo>
                    <a:pt x="93" y="105"/>
                    <a:pt x="93" y="105"/>
                    <a:pt x="93" y="104"/>
                  </a:cubicBezTo>
                  <a:cubicBezTo>
                    <a:pt x="94" y="104"/>
                    <a:pt x="94" y="104"/>
                    <a:pt x="94" y="104"/>
                  </a:cubicBezTo>
                  <a:cubicBezTo>
                    <a:pt x="94" y="104"/>
                    <a:pt x="94" y="104"/>
                    <a:pt x="94" y="105"/>
                  </a:cubicBezTo>
                  <a:cubicBezTo>
                    <a:pt x="93" y="105"/>
                    <a:pt x="93" y="105"/>
                    <a:pt x="93" y="105"/>
                  </a:cubicBezTo>
                  <a:moveTo>
                    <a:pt x="91" y="106"/>
                  </a:moveTo>
                  <a:cubicBezTo>
                    <a:pt x="91" y="106"/>
                    <a:pt x="91" y="106"/>
                    <a:pt x="91" y="106"/>
                  </a:cubicBezTo>
                  <a:cubicBezTo>
                    <a:pt x="91" y="105"/>
                    <a:pt x="91" y="105"/>
                    <a:pt x="91" y="104"/>
                  </a:cubicBezTo>
                  <a:cubicBezTo>
                    <a:pt x="91" y="104"/>
                    <a:pt x="91" y="104"/>
                    <a:pt x="91" y="104"/>
                  </a:cubicBezTo>
                  <a:cubicBezTo>
                    <a:pt x="91" y="103"/>
                    <a:pt x="91" y="103"/>
                    <a:pt x="91" y="103"/>
                  </a:cubicBezTo>
                  <a:cubicBezTo>
                    <a:pt x="91" y="104"/>
                    <a:pt x="91" y="104"/>
                    <a:pt x="91" y="104"/>
                  </a:cubicBezTo>
                  <a:cubicBezTo>
                    <a:pt x="91" y="104"/>
                    <a:pt x="91" y="104"/>
                    <a:pt x="91" y="104"/>
                  </a:cubicBezTo>
                  <a:cubicBezTo>
                    <a:pt x="91" y="104"/>
                    <a:pt x="91" y="104"/>
                    <a:pt x="92" y="105"/>
                  </a:cubicBezTo>
                  <a:cubicBezTo>
                    <a:pt x="92" y="105"/>
                    <a:pt x="92" y="105"/>
                    <a:pt x="91" y="106"/>
                  </a:cubicBezTo>
                  <a:cubicBezTo>
                    <a:pt x="91" y="106"/>
                    <a:pt x="91" y="106"/>
                    <a:pt x="91" y="106"/>
                  </a:cubicBezTo>
                  <a:moveTo>
                    <a:pt x="90" y="106"/>
                  </a:moveTo>
                  <a:cubicBezTo>
                    <a:pt x="90" y="106"/>
                    <a:pt x="90" y="106"/>
                    <a:pt x="91" y="106"/>
                  </a:cubicBezTo>
                  <a:cubicBezTo>
                    <a:pt x="91" y="106"/>
                    <a:pt x="91" y="106"/>
                    <a:pt x="91" y="106"/>
                  </a:cubicBezTo>
                  <a:cubicBezTo>
                    <a:pt x="90" y="106"/>
                    <a:pt x="90" y="106"/>
                    <a:pt x="90" y="105"/>
                  </a:cubicBezTo>
                  <a:cubicBezTo>
                    <a:pt x="90" y="105"/>
                    <a:pt x="90" y="105"/>
                    <a:pt x="90" y="105"/>
                  </a:cubicBezTo>
                  <a:cubicBezTo>
                    <a:pt x="90" y="104"/>
                    <a:pt x="90" y="104"/>
                    <a:pt x="90" y="104"/>
                  </a:cubicBezTo>
                  <a:cubicBezTo>
                    <a:pt x="89" y="104"/>
                    <a:pt x="89" y="104"/>
                    <a:pt x="89" y="105"/>
                  </a:cubicBezTo>
                  <a:cubicBezTo>
                    <a:pt x="90" y="105"/>
                    <a:pt x="90" y="105"/>
                    <a:pt x="90" y="106"/>
                  </a:cubicBezTo>
                  <a:cubicBezTo>
                    <a:pt x="90" y="106"/>
                    <a:pt x="90" y="106"/>
                    <a:pt x="90" y="106"/>
                  </a:cubicBezTo>
                  <a:moveTo>
                    <a:pt x="90" y="107"/>
                  </a:moveTo>
                  <a:cubicBezTo>
                    <a:pt x="90" y="107"/>
                    <a:pt x="90" y="107"/>
                    <a:pt x="90" y="107"/>
                  </a:cubicBezTo>
                  <a:cubicBezTo>
                    <a:pt x="91" y="107"/>
                    <a:pt x="91" y="107"/>
                    <a:pt x="91" y="107"/>
                  </a:cubicBezTo>
                  <a:cubicBezTo>
                    <a:pt x="90" y="107"/>
                    <a:pt x="90" y="107"/>
                    <a:pt x="90" y="107"/>
                  </a:cubicBezTo>
                  <a:moveTo>
                    <a:pt x="91" y="107"/>
                  </a:moveTo>
                  <a:cubicBezTo>
                    <a:pt x="91" y="107"/>
                    <a:pt x="91" y="107"/>
                    <a:pt x="91" y="107"/>
                  </a:cubicBezTo>
                  <a:cubicBezTo>
                    <a:pt x="91" y="107"/>
                    <a:pt x="91" y="107"/>
                    <a:pt x="91" y="107"/>
                  </a:cubicBezTo>
                  <a:cubicBezTo>
                    <a:pt x="91" y="107"/>
                    <a:pt x="91" y="107"/>
                    <a:pt x="91" y="107"/>
                  </a:cubicBezTo>
                  <a:cubicBezTo>
                    <a:pt x="91" y="107"/>
                    <a:pt x="91" y="107"/>
                    <a:pt x="91" y="107"/>
                  </a:cubicBezTo>
                  <a:moveTo>
                    <a:pt x="92" y="106"/>
                  </a:moveTo>
                  <a:cubicBezTo>
                    <a:pt x="92" y="106"/>
                    <a:pt x="92" y="106"/>
                    <a:pt x="92" y="107"/>
                  </a:cubicBezTo>
                  <a:cubicBezTo>
                    <a:pt x="92" y="107"/>
                    <a:pt x="92" y="107"/>
                    <a:pt x="92" y="106"/>
                  </a:cubicBezTo>
                  <a:cubicBezTo>
                    <a:pt x="92" y="106"/>
                    <a:pt x="92" y="106"/>
                    <a:pt x="92" y="106"/>
                  </a:cubicBezTo>
                  <a:close/>
                  <a:moveTo>
                    <a:pt x="92" y="109"/>
                  </a:moveTo>
                  <a:cubicBezTo>
                    <a:pt x="92" y="109"/>
                    <a:pt x="92" y="108"/>
                    <a:pt x="92" y="108"/>
                  </a:cubicBezTo>
                  <a:cubicBezTo>
                    <a:pt x="92" y="108"/>
                    <a:pt x="92" y="108"/>
                    <a:pt x="93" y="108"/>
                  </a:cubicBezTo>
                  <a:cubicBezTo>
                    <a:pt x="92" y="108"/>
                    <a:pt x="92" y="108"/>
                    <a:pt x="92" y="108"/>
                  </a:cubicBezTo>
                  <a:cubicBezTo>
                    <a:pt x="92" y="108"/>
                    <a:pt x="92" y="108"/>
                    <a:pt x="92" y="108"/>
                  </a:cubicBezTo>
                  <a:cubicBezTo>
                    <a:pt x="92" y="108"/>
                    <a:pt x="92" y="108"/>
                    <a:pt x="92" y="108"/>
                  </a:cubicBezTo>
                  <a:cubicBezTo>
                    <a:pt x="92" y="108"/>
                    <a:pt x="92" y="108"/>
                    <a:pt x="91" y="108"/>
                  </a:cubicBezTo>
                  <a:cubicBezTo>
                    <a:pt x="92" y="108"/>
                    <a:pt x="92" y="108"/>
                    <a:pt x="92" y="108"/>
                  </a:cubicBezTo>
                  <a:cubicBezTo>
                    <a:pt x="92" y="108"/>
                    <a:pt x="92" y="108"/>
                    <a:pt x="92" y="107"/>
                  </a:cubicBezTo>
                  <a:cubicBezTo>
                    <a:pt x="92" y="108"/>
                    <a:pt x="92" y="108"/>
                    <a:pt x="91" y="108"/>
                  </a:cubicBezTo>
                  <a:cubicBezTo>
                    <a:pt x="91" y="108"/>
                    <a:pt x="91" y="108"/>
                    <a:pt x="91" y="107"/>
                  </a:cubicBezTo>
                  <a:cubicBezTo>
                    <a:pt x="92" y="107"/>
                    <a:pt x="92" y="107"/>
                    <a:pt x="92" y="107"/>
                  </a:cubicBezTo>
                  <a:cubicBezTo>
                    <a:pt x="92" y="107"/>
                    <a:pt x="92" y="107"/>
                    <a:pt x="92" y="107"/>
                  </a:cubicBezTo>
                  <a:cubicBezTo>
                    <a:pt x="92" y="107"/>
                    <a:pt x="92" y="107"/>
                    <a:pt x="93" y="106"/>
                  </a:cubicBezTo>
                  <a:cubicBezTo>
                    <a:pt x="93" y="107"/>
                    <a:pt x="93" y="107"/>
                    <a:pt x="93" y="107"/>
                  </a:cubicBezTo>
                  <a:cubicBezTo>
                    <a:pt x="93" y="108"/>
                    <a:pt x="93" y="108"/>
                    <a:pt x="93" y="108"/>
                  </a:cubicBezTo>
                  <a:cubicBezTo>
                    <a:pt x="92" y="109"/>
                    <a:pt x="92" y="109"/>
                    <a:pt x="92" y="109"/>
                  </a:cubicBezTo>
                  <a:cubicBezTo>
                    <a:pt x="92" y="109"/>
                    <a:pt x="92" y="109"/>
                    <a:pt x="92" y="109"/>
                  </a:cubicBezTo>
                  <a:moveTo>
                    <a:pt x="91" y="110"/>
                  </a:moveTo>
                  <a:cubicBezTo>
                    <a:pt x="91" y="109"/>
                    <a:pt x="91" y="109"/>
                    <a:pt x="91" y="109"/>
                  </a:cubicBezTo>
                  <a:cubicBezTo>
                    <a:pt x="91" y="109"/>
                    <a:pt x="91" y="109"/>
                    <a:pt x="91" y="109"/>
                  </a:cubicBezTo>
                  <a:cubicBezTo>
                    <a:pt x="91" y="108"/>
                    <a:pt x="91" y="108"/>
                    <a:pt x="91" y="108"/>
                  </a:cubicBezTo>
                  <a:cubicBezTo>
                    <a:pt x="91" y="108"/>
                    <a:pt x="91" y="108"/>
                    <a:pt x="91" y="108"/>
                  </a:cubicBezTo>
                  <a:cubicBezTo>
                    <a:pt x="91" y="109"/>
                    <a:pt x="91" y="109"/>
                    <a:pt x="91" y="109"/>
                  </a:cubicBezTo>
                  <a:cubicBezTo>
                    <a:pt x="91" y="109"/>
                    <a:pt x="91" y="109"/>
                    <a:pt x="91" y="109"/>
                  </a:cubicBezTo>
                  <a:cubicBezTo>
                    <a:pt x="91" y="110"/>
                    <a:pt x="91" y="110"/>
                    <a:pt x="91" y="110"/>
                  </a:cubicBezTo>
                  <a:moveTo>
                    <a:pt x="91" y="110"/>
                  </a:moveTo>
                  <a:cubicBezTo>
                    <a:pt x="92" y="110"/>
                    <a:pt x="92" y="110"/>
                    <a:pt x="92" y="110"/>
                  </a:cubicBezTo>
                  <a:cubicBezTo>
                    <a:pt x="92" y="110"/>
                    <a:pt x="92" y="110"/>
                    <a:pt x="92" y="110"/>
                  </a:cubicBezTo>
                  <a:cubicBezTo>
                    <a:pt x="92" y="110"/>
                    <a:pt x="92" y="110"/>
                    <a:pt x="92" y="109"/>
                  </a:cubicBezTo>
                  <a:cubicBezTo>
                    <a:pt x="92" y="109"/>
                    <a:pt x="92" y="109"/>
                    <a:pt x="92" y="109"/>
                  </a:cubicBezTo>
                  <a:cubicBezTo>
                    <a:pt x="92" y="109"/>
                    <a:pt x="92" y="109"/>
                    <a:pt x="92" y="109"/>
                  </a:cubicBezTo>
                  <a:cubicBezTo>
                    <a:pt x="91" y="110"/>
                    <a:pt x="91" y="110"/>
                    <a:pt x="91" y="110"/>
                  </a:cubicBezTo>
                  <a:moveTo>
                    <a:pt x="91" y="111"/>
                  </a:moveTo>
                  <a:cubicBezTo>
                    <a:pt x="91" y="110"/>
                    <a:pt x="91" y="110"/>
                    <a:pt x="91" y="110"/>
                  </a:cubicBezTo>
                  <a:cubicBezTo>
                    <a:pt x="91" y="110"/>
                    <a:pt x="91" y="110"/>
                    <a:pt x="91" y="110"/>
                  </a:cubicBezTo>
                  <a:cubicBezTo>
                    <a:pt x="91" y="110"/>
                    <a:pt x="91" y="110"/>
                    <a:pt x="92" y="110"/>
                  </a:cubicBezTo>
                  <a:cubicBezTo>
                    <a:pt x="91" y="110"/>
                    <a:pt x="91" y="110"/>
                    <a:pt x="91" y="111"/>
                  </a:cubicBezTo>
                  <a:moveTo>
                    <a:pt x="93" y="111"/>
                  </a:moveTo>
                  <a:cubicBezTo>
                    <a:pt x="93" y="111"/>
                    <a:pt x="93" y="111"/>
                    <a:pt x="93" y="111"/>
                  </a:cubicBezTo>
                  <a:cubicBezTo>
                    <a:pt x="93" y="111"/>
                    <a:pt x="93" y="111"/>
                    <a:pt x="93" y="111"/>
                  </a:cubicBezTo>
                  <a:cubicBezTo>
                    <a:pt x="93" y="111"/>
                    <a:pt x="93" y="111"/>
                    <a:pt x="93" y="111"/>
                  </a:cubicBezTo>
                  <a:moveTo>
                    <a:pt x="92" y="112"/>
                  </a:moveTo>
                  <a:cubicBezTo>
                    <a:pt x="92" y="112"/>
                    <a:pt x="92" y="112"/>
                    <a:pt x="92" y="112"/>
                  </a:cubicBezTo>
                  <a:cubicBezTo>
                    <a:pt x="92" y="112"/>
                    <a:pt x="92" y="112"/>
                    <a:pt x="93" y="112"/>
                  </a:cubicBezTo>
                  <a:cubicBezTo>
                    <a:pt x="92" y="112"/>
                    <a:pt x="92" y="112"/>
                    <a:pt x="92" y="112"/>
                  </a:cubicBezTo>
                  <a:moveTo>
                    <a:pt x="92" y="112"/>
                  </a:moveTo>
                  <a:cubicBezTo>
                    <a:pt x="92" y="112"/>
                    <a:pt x="92" y="112"/>
                    <a:pt x="92" y="112"/>
                  </a:cubicBezTo>
                  <a:cubicBezTo>
                    <a:pt x="92" y="112"/>
                    <a:pt x="92" y="112"/>
                    <a:pt x="92" y="112"/>
                  </a:cubicBezTo>
                  <a:cubicBezTo>
                    <a:pt x="92" y="112"/>
                    <a:pt x="92" y="112"/>
                    <a:pt x="92" y="112"/>
                  </a:cubicBezTo>
                  <a:cubicBezTo>
                    <a:pt x="92" y="112"/>
                    <a:pt x="92" y="112"/>
                    <a:pt x="92" y="112"/>
                  </a:cubicBezTo>
                  <a:moveTo>
                    <a:pt x="93" y="113"/>
                  </a:moveTo>
                  <a:cubicBezTo>
                    <a:pt x="93" y="113"/>
                    <a:pt x="93" y="113"/>
                    <a:pt x="93" y="113"/>
                  </a:cubicBezTo>
                  <a:cubicBezTo>
                    <a:pt x="93" y="112"/>
                    <a:pt x="93" y="112"/>
                    <a:pt x="93" y="112"/>
                  </a:cubicBezTo>
                  <a:cubicBezTo>
                    <a:pt x="94" y="112"/>
                    <a:pt x="94" y="112"/>
                    <a:pt x="94" y="112"/>
                  </a:cubicBezTo>
                  <a:cubicBezTo>
                    <a:pt x="94" y="111"/>
                    <a:pt x="94" y="111"/>
                    <a:pt x="95" y="111"/>
                  </a:cubicBezTo>
                  <a:cubicBezTo>
                    <a:pt x="95" y="111"/>
                    <a:pt x="95" y="111"/>
                    <a:pt x="95" y="111"/>
                  </a:cubicBezTo>
                  <a:cubicBezTo>
                    <a:pt x="95" y="111"/>
                    <a:pt x="95" y="111"/>
                    <a:pt x="94" y="111"/>
                  </a:cubicBezTo>
                  <a:cubicBezTo>
                    <a:pt x="94" y="111"/>
                    <a:pt x="94" y="111"/>
                    <a:pt x="94" y="112"/>
                  </a:cubicBezTo>
                  <a:cubicBezTo>
                    <a:pt x="94" y="112"/>
                    <a:pt x="94" y="112"/>
                    <a:pt x="93" y="112"/>
                  </a:cubicBezTo>
                  <a:cubicBezTo>
                    <a:pt x="93" y="112"/>
                    <a:pt x="93" y="112"/>
                    <a:pt x="93" y="113"/>
                  </a:cubicBezTo>
                  <a:moveTo>
                    <a:pt x="91" y="113"/>
                  </a:moveTo>
                  <a:cubicBezTo>
                    <a:pt x="91" y="113"/>
                    <a:pt x="91" y="113"/>
                    <a:pt x="92" y="113"/>
                  </a:cubicBezTo>
                  <a:cubicBezTo>
                    <a:pt x="92" y="113"/>
                    <a:pt x="92" y="113"/>
                    <a:pt x="92" y="114"/>
                  </a:cubicBezTo>
                  <a:cubicBezTo>
                    <a:pt x="92" y="113"/>
                    <a:pt x="92" y="113"/>
                    <a:pt x="92" y="113"/>
                  </a:cubicBezTo>
                  <a:cubicBezTo>
                    <a:pt x="92" y="113"/>
                    <a:pt x="92" y="113"/>
                    <a:pt x="92" y="112"/>
                  </a:cubicBezTo>
                  <a:cubicBezTo>
                    <a:pt x="92" y="112"/>
                    <a:pt x="92" y="112"/>
                    <a:pt x="92" y="112"/>
                  </a:cubicBezTo>
                  <a:cubicBezTo>
                    <a:pt x="92" y="113"/>
                    <a:pt x="92" y="113"/>
                    <a:pt x="92" y="113"/>
                  </a:cubicBezTo>
                  <a:cubicBezTo>
                    <a:pt x="92" y="113"/>
                    <a:pt x="92" y="113"/>
                    <a:pt x="91" y="113"/>
                  </a:cubicBezTo>
                  <a:cubicBezTo>
                    <a:pt x="91" y="113"/>
                    <a:pt x="91" y="113"/>
                    <a:pt x="91" y="113"/>
                  </a:cubicBezTo>
                  <a:moveTo>
                    <a:pt x="91" y="115"/>
                  </a:moveTo>
                  <a:cubicBezTo>
                    <a:pt x="91" y="115"/>
                    <a:pt x="91" y="115"/>
                    <a:pt x="91" y="115"/>
                  </a:cubicBezTo>
                  <a:cubicBezTo>
                    <a:pt x="91" y="115"/>
                    <a:pt x="91" y="115"/>
                    <a:pt x="91" y="114"/>
                  </a:cubicBezTo>
                  <a:cubicBezTo>
                    <a:pt x="91" y="114"/>
                    <a:pt x="91" y="114"/>
                    <a:pt x="92" y="114"/>
                  </a:cubicBezTo>
                  <a:cubicBezTo>
                    <a:pt x="91" y="114"/>
                    <a:pt x="91" y="114"/>
                    <a:pt x="91" y="114"/>
                  </a:cubicBezTo>
                  <a:cubicBezTo>
                    <a:pt x="91" y="114"/>
                    <a:pt x="91" y="114"/>
                    <a:pt x="91" y="115"/>
                  </a:cubicBezTo>
                  <a:cubicBezTo>
                    <a:pt x="91" y="115"/>
                    <a:pt x="91" y="115"/>
                    <a:pt x="91" y="115"/>
                  </a:cubicBezTo>
                  <a:moveTo>
                    <a:pt x="93" y="119"/>
                  </a:moveTo>
                  <a:cubicBezTo>
                    <a:pt x="93" y="119"/>
                    <a:pt x="93" y="119"/>
                    <a:pt x="93" y="119"/>
                  </a:cubicBezTo>
                  <a:cubicBezTo>
                    <a:pt x="93" y="118"/>
                    <a:pt x="93" y="118"/>
                    <a:pt x="93" y="118"/>
                  </a:cubicBezTo>
                  <a:lnTo>
                    <a:pt x="93" y="119"/>
                  </a:lnTo>
                  <a:close/>
                  <a:moveTo>
                    <a:pt x="93" y="119"/>
                  </a:moveTo>
                  <a:cubicBezTo>
                    <a:pt x="93" y="119"/>
                    <a:pt x="93" y="119"/>
                    <a:pt x="93" y="119"/>
                  </a:cubicBezTo>
                  <a:cubicBezTo>
                    <a:pt x="93" y="119"/>
                    <a:pt x="93" y="119"/>
                    <a:pt x="93" y="119"/>
                  </a:cubicBezTo>
                  <a:cubicBezTo>
                    <a:pt x="94" y="119"/>
                    <a:pt x="94" y="119"/>
                    <a:pt x="94" y="119"/>
                  </a:cubicBezTo>
                  <a:cubicBezTo>
                    <a:pt x="93" y="119"/>
                    <a:pt x="93" y="119"/>
                    <a:pt x="93" y="119"/>
                  </a:cubicBezTo>
                  <a:cubicBezTo>
                    <a:pt x="93" y="119"/>
                    <a:pt x="93" y="119"/>
                    <a:pt x="93" y="119"/>
                  </a:cubicBezTo>
                  <a:moveTo>
                    <a:pt x="92" y="120"/>
                  </a:moveTo>
                  <a:cubicBezTo>
                    <a:pt x="93" y="120"/>
                    <a:pt x="93" y="120"/>
                    <a:pt x="93" y="120"/>
                  </a:cubicBezTo>
                  <a:cubicBezTo>
                    <a:pt x="93" y="120"/>
                    <a:pt x="93" y="120"/>
                    <a:pt x="93" y="120"/>
                  </a:cubicBezTo>
                  <a:cubicBezTo>
                    <a:pt x="93" y="120"/>
                    <a:pt x="93" y="120"/>
                    <a:pt x="93" y="120"/>
                  </a:cubicBezTo>
                  <a:cubicBezTo>
                    <a:pt x="93" y="120"/>
                    <a:pt x="93" y="120"/>
                    <a:pt x="92" y="120"/>
                  </a:cubicBezTo>
                  <a:moveTo>
                    <a:pt x="95" y="121"/>
                  </a:moveTo>
                  <a:cubicBezTo>
                    <a:pt x="95" y="121"/>
                    <a:pt x="95" y="121"/>
                    <a:pt x="95" y="120"/>
                  </a:cubicBezTo>
                  <a:cubicBezTo>
                    <a:pt x="95" y="121"/>
                    <a:pt x="95" y="121"/>
                    <a:pt x="95" y="121"/>
                  </a:cubicBezTo>
                  <a:cubicBezTo>
                    <a:pt x="95" y="121"/>
                    <a:pt x="95" y="121"/>
                    <a:pt x="95" y="121"/>
                  </a:cubicBezTo>
                  <a:moveTo>
                    <a:pt x="96" y="121"/>
                  </a:moveTo>
                  <a:cubicBezTo>
                    <a:pt x="96" y="121"/>
                    <a:pt x="96" y="121"/>
                    <a:pt x="96" y="121"/>
                  </a:cubicBezTo>
                  <a:cubicBezTo>
                    <a:pt x="96" y="121"/>
                    <a:pt x="96" y="121"/>
                    <a:pt x="96" y="121"/>
                  </a:cubicBezTo>
                  <a:cubicBezTo>
                    <a:pt x="96" y="121"/>
                    <a:pt x="96" y="121"/>
                    <a:pt x="96" y="121"/>
                  </a:cubicBezTo>
                  <a:moveTo>
                    <a:pt x="96" y="122"/>
                  </a:moveTo>
                  <a:cubicBezTo>
                    <a:pt x="96" y="122"/>
                    <a:pt x="96" y="122"/>
                    <a:pt x="96" y="122"/>
                  </a:cubicBezTo>
                  <a:cubicBezTo>
                    <a:pt x="96" y="122"/>
                    <a:pt x="96" y="122"/>
                    <a:pt x="96" y="122"/>
                  </a:cubicBezTo>
                  <a:cubicBezTo>
                    <a:pt x="96" y="122"/>
                    <a:pt x="96" y="122"/>
                    <a:pt x="96" y="122"/>
                  </a:cubicBezTo>
                  <a:moveTo>
                    <a:pt x="95" y="122"/>
                  </a:moveTo>
                  <a:cubicBezTo>
                    <a:pt x="95" y="122"/>
                    <a:pt x="95" y="122"/>
                    <a:pt x="95" y="122"/>
                  </a:cubicBezTo>
                  <a:cubicBezTo>
                    <a:pt x="95" y="122"/>
                    <a:pt x="95" y="122"/>
                    <a:pt x="95" y="122"/>
                  </a:cubicBezTo>
                  <a:cubicBezTo>
                    <a:pt x="96" y="122"/>
                    <a:pt x="96" y="122"/>
                    <a:pt x="96" y="122"/>
                  </a:cubicBezTo>
                  <a:cubicBezTo>
                    <a:pt x="96" y="122"/>
                    <a:pt x="95" y="122"/>
                    <a:pt x="95" y="122"/>
                  </a:cubicBezTo>
                  <a:moveTo>
                    <a:pt x="97" y="125"/>
                  </a:moveTo>
                  <a:cubicBezTo>
                    <a:pt x="97" y="125"/>
                    <a:pt x="97" y="125"/>
                    <a:pt x="97" y="125"/>
                  </a:cubicBezTo>
                  <a:cubicBezTo>
                    <a:pt x="97" y="124"/>
                    <a:pt x="97" y="124"/>
                    <a:pt x="96" y="124"/>
                  </a:cubicBezTo>
                  <a:cubicBezTo>
                    <a:pt x="96" y="124"/>
                    <a:pt x="96" y="124"/>
                    <a:pt x="96" y="124"/>
                  </a:cubicBezTo>
                  <a:cubicBezTo>
                    <a:pt x="96" y="125"/>
                    <a:pt x="96" y="125"/>
                    <a:pt x="97" y="125"/>
                  </a:cubicBezTo>
                  <a:moveTo>
                    <a:pt x="98" y="130"/>
                  </a:moveTo>
                  <a:cubicBezTo>
                    <a:pt x="98" y="129"/>
                    <a:pt x="98" y="129"/>
                    <a:pt x="98" y="129"/>
                  </a:cubicBezTo>
                  <a:cubicBezTo>
                    <a:pt x="99" y="129"/>
                    <a:pt x="99" y="129"/>
                    <a:pt x="99" y="129"/>
                  </a:cubicBezTo>
                  <a:cubicBezTo>
                    <a:pt x="99" y="129"/>
                    <a:pt x="99" y="129"/>
                    <a:pt x="99" y="130"/>
                  </a:cubicBezTo>
                  <a:lnTo>
                    <a:pt x="98" y="130"/>
                  </a:lnTo>
                  <a:close/>
                  <a:moveTo>
                    <a:pt x="98" y="131"/>
                  </a:moveTo>
                  <a:cubicBezTo>
                    <a:pt x="98" y="130"/>
                    <a:pt x="98" y="130"/>
                    <a:pt x="98" y="130"/>
                  </a:cubicBezTo>
                  <a:cubicBezTo>
                    <a:pt x="98" y="130"/>
                    <a:pt x="98" y="130"/>
                    <a:pt x="98" y="130"/>
                  </a:cubicBezTo>
                  <a:cubicBezTo>
                    <a:pt x="98" y="130"/>
                    <a:pt x="98" y="130"/>
                    <a:pt x="98" y="131"/>
                  </a:cubicBezTo>
                  <a:cubicBezTo>
                    <a:pt x="98" y="131"/>
                    <a:pt x="98" y="131"/>
                    <a:pt x="98" y="131"/>
                  </a:cubicBezTo>
                  <a:moveTo>
                    <a:pt x="98" y="130"/>
                  </a:moveTo>
                  <a:cubicBezTo>
                    <a:pt x="97" y="130"/>
                    <a:pt x="97" y="130"/>
                    <a:pt x="97" y="130"/>
                  </a:cubicBezTo>
                  <a:cubicBezTo>
                    <a:pt x="98" y="130"/>
                    <a:pt x="98" y="130"/>
                    <a:pt x="98" y="130"/>
                  </a:cubicBezTo>
                  <a:close/>
                  <a:moveTo>
                    <a:pt x="96" y="130"/>
                  </a:moveTo>
                  <a:cubicBezTo>
                    <a:pt x="96" y="131"/>
                    <a:pt x="96" y="131"/>
                    <a:pt x="96" y="131"/>
                  </a:cubicBezTo>
                  <a:cubicBezTo>
                    <a:pt x="95" y="130"/>
                    <a:pt x="95" y="130"/>
                    <a:pt x="94" y="130"/>
                  </a:cubicBezTo>
                  <a:cubicBezTo>
                    <a:pt x="94" y="130"/>
                    <a:pt x="94" y="130"/>
                    <a:pt x="94" y="129"/>
                  </a:cubicBezTo>
                  <a:cubicBezTo>
                    <a:pt x="94" y="129"/>
                    <a:pt x="94" y="129"/>
                    <a:pt x="94" y="129"/>
                  </a:cubicBezTo>
                  <a:cubicBezTo>
                    <a:pt x="93" y="129"/>
                    <a:pt x="93" y="129"/>
                    <a:pt x="93" y="129"/>
                  </a:cubicBezTo>
                  <a:cubicBezTo>
                    <a:pt x="93" y="128"/>
                    <a:pt x="93" y="128"/>
                    <a:pt x="94" y="127"/>
                  </a:cubicBezTo>
                  <a:cubicBezTo>
                    <a:pt x="93" y="127"/>
                    <a:pt x="93" y="127"/>
                    <a:pt x="93" y="128"/>
                  </a:cubicBezTo>
                  <a:cubicBezTo>
                    <a:pt x="93" y="128"/>
                    <a:pt x="93" y="128"/>
                    <a:pt x="93" y="127"/>
                  </a:cubicBezTo>
                  <a:cubicBezTo>
                    <a:pt x="93" y="128"/>
                    <a:pt x="93" y="128"/>
                    <a:pt x="92" y="128"/>
                  </a:cubicBezTo>
                  <a:cubicBezTo>
                    <a:pt x="92" y="127"/>
                    <a:pt x="92" y="127"/>
                    <a:pt x="92" y="127"/>
                  </a:cubicBezTo>
                  <a:cubicBezTo>
                    <a:pt x="92" y="127"/>
                    <a:pt x="92" y="127"/>
                    <a:pt x="92" y="127"/>
                  </a:cubicBezTo>
                  <a:cubicBezTo>
                    <a:pt x="92" y="127"/>
                    <a:pt x="92" y="127"/>
                    <a:pt x="92" y="126"/>
                  </a:cubicBezTo>
                  <a:cubicBezTo>
                    <a:pt x="92" y="126"/>
                    <a:pt x="92" y="126"/>
                    <a:pt x="92" y="126"/>
                  </a:cubicBezTo>
                  <a:cubicBezTo>
                    <a:pt x="92" y="126"/>
                    <a:pt x="92" y="126"/>
                    <a:pt x="92" y="126"/>
                  </a:cubicBezTo>
                  <a:cubicBezTo>
                    <a:pt x="92" y="126"/>
                    <a:pt x="92" y="126"/>
                    <a:pt x="91" y="125"/>
                  </a:cubicBezTo>
                  <a:cubicBezTo>
                    <a:pt x="91" y="126"/>
                    <a:pt x="91" y="126"/>
                    <a:pt x="91" y="126"/>
                  </a:cubicBezTo>
                  <a:cubicBezTo>
                    <a:pt x="91" y="126"/>
                    <a:pt x="91" y="126"/>
                    <a:pt x="91" y="126"/>
                  </a:cubicBezTo>
                  <a:cubicBezTo>
                    <a:pt x="91" y="125"/>
                    <a:pt x="91" y="125"/>
                    <a:pt x="91" y="125"/>
                  </a:cubicBezTo>
                  <a:cubicBezTo>
                    <a:pt x="91" y="125"/>
                    <a:pt x="91" y="125"/>
                    <a:pt x="91" y="125"/>
                  </a:cubicBezTo>
                  <a:cubicBezTo>
                    <a:pt x="91" y="125"/>
                    <a:pt x="91" y="125"/>
                    <a:pt x="91" y="125"/>
                  </a:cubicBezTo>
                  <a:cubicBezTo>
                    <a:pt x="91" y="125"/>
                    <a:pt x="91" y="125"/>
                    <a:pt x="91" y="124"/>
                  </a:cubicBezTo>
                  <a:cubicBezTo>
                    <a:pt x="91" y="124"/>
                    <a:pt x="91" y="124"/>
                    <a:pt x="91" y="124"/>
                  </a:cubicBezTo>
                  <a:cubicBezTo>
                    <a:pt x="91" y="124"/>
                    <a:pt x="91" y="124"/>
                    <a:pt x="91" y="124"/>
                  </a:cubicBezTo>
                  <a:cubicBezTo>
                    <a:pt x="91" y="124"/>
                    <a:pt x="91" y="124"/>
                    <a:pt x="91" y="123"/>
                  </a:cubicBezTo>
                  <a:cubicBezTo>
                    <a:pt x="91" y="124"/>
                    <a:pt x="91" y="124"/>
                    <a:pt x="91" y="124"/>
                  </a:cubicBezTo>
                  <a:cubicBezTo>
                    <a:pt x="91" y="124"/>
                    <a:pt x="91" y="124"/>
                    <a:pt x="90" y="124"/>
                  </a:cubicBezTo>
                  <a:cubicBezTo>
                    <a:pt x="90" y="124"/>
                    <a:pt x="90" y="124"/>
                    <a:pt x="90" y="124"/>
                  </a:cubicBezTo>
                  <a:cubicBezTo>
                    <a:pt x="90" y="124"/>
                    <a:pt x="90" y="124"/>
                    <a:pt x="90" y="124"/>
                  </a:cubicBezTo>
                  <a:cubicBezTo>
                    <a:pt x="90" y="124"/>
                    <a:pt x="90" y="124"/>
                    <a:pt x="90" y="124"/>
                  </a:cubicBezTo>
                  <a:cubicBezTo>
                    <a:pt x="90" y="124"/>
                    <a:pt x="90" y="124"/>
                    <a:pt x="90" y="123"/>
                  </a:cubicBezTo>
                  <a:cubicBezTo>
                    <a:pt x="91" y="123"/>
                    <a:pt x="91" y="123"/>
                    <a:pt x="91" y="123"/>
                  </a:cubicBezTo>
                  <a:cubicBezTo>
                    <a:pt x="90" y="123"/>
                    <a:pt x="90" y="123"/>
                    <a:pt x="90" y="123"/>
                  </a:cubicBezTo>
                  <a:cubicBezTo>
                    <a:pt x="90" y="123"/>
                    <a:pt x="90" y="123"/>
                    <a:pt x="90" y="123"/>
                  </a:cubicBezTo>
                  <a:cubicBezTo>
                    <a:pt x="90" y="123"/>
                    <a:pt x="90" y="123"/>
                    <a:pt x="89" y="123"/>
                  </a:cubicBezTo>
                  <a:cubicBezTo>
                    <a:pt x="89" y="123"/>
                    <a:pt x="89" y="123"/>
                    <a:pt x="89" y="122"/>
                  </a:cubicBezTo>
                  <a:cubicBezTo>
                    <a:pt x="90" y="122"/>
                    <a:pt x="90" y="122"/>
                    <a:pt x="90" y="122"/>
                  </a:cubicBezTo>
                  <a:cubicBezTo>
                    <a:pt x="90" y="122"/>
                    <a:pt x="90" y="122"/>
                    <a:pt x="89" y="122"/>
                  </a:cubicBezTo>
                  <a:cubicBezTo>
                    <a:pt x="89" y="122"/>
                    <a:pt x="89" y="122"/>
                    <a:pt x="89" y="123"/>
                  </a:cubicBezTo>
                  <a:cubicBezTo>
                    <a:pt x="89" y="122"/>
                    <a:pt x="89" y="122"/>
                    <a:pt x="89" y="122"/>
                  </a:cubicBezTo>
                  <a:cubicBezTo>
                    <a:pt x="89" y="122"/>
                    <a:pt x="89" y="122"/>
                    <a:pt x="89" y="122"/>
                  </a:cubicBezTo>
                  <a:cubicBezTo>
                    <a:pt x="88" y="122"/>
                    <a:pt x="88" y="122"/>
                    <a:pt x="88" y="122"/>
                  </a:cubicBezTo>
                  <a:cubicBezTo>
                    <a:pt x="88" y="122"/>
                    <a:pt x="88" y="122"/>
                    <a:pt x="88" y="122"/>
                  </a:cubicBezTo>
                  <a:cubicBezTo>
                    <a:pt x="88" y="122"/>
                    <a:pt x="88" y="122"/>
                    <a:pt x="88" y="122"/>
                  </a:cubicBezTo>
                  <a:cubicBezTo>
                    <a:pt x="89" y="122"/>
                    <a:pt x="89" y="122"/>
                    <a:pt x="89" y="122"/>
                  </a:cubicBezTo>
                  <a:cubicBezTo>
                    <a:pt x="89" y="121"/>
                    <a:pt x="89" y="121"/>
                    <a:pt x="89" y="121"/>
                  </a:cubicBezTo>
                  <a:cubicBezTo>
                    <a:pt x="88" y="121"/>
                    <a:pt x="88" y="121"/>
                    <a:pt x="88" y="121"/>
                  </a:cubicBezTo>
                  <a:cubicBezTo>
                    <a:pt x="89" y="121"/>
                    <a:pt x="89" y="121"/>
                    <a:pt x="89" y="121"/>
                  </a:cubicBezTo>
                  <a:cubicBezTo>
                    <a:pt x="89" y="120"/>
                    <a:pt x="89" y="120"/>
                    <a:pt x="89" y="120"/>
                  </a:cubicBezTo>
                  <a:cubicBezTo>
                    <a:pt x="90" y="120"/>
                    <a:pt x="90" y="120"/>
                    <a:pt x="90" y="120"/>
                  </a:cubicBezTo>
                  <a:cubicBezTo>
                    <a:pt x="90" y="120"/>
                    <a:pt x="90" y="120"/>
                    <a:pt x="90" y="120"/>
                  </a:cubicBezTo>
                  <a:cubicBezTo>
                    <a:pt x="90" y="120"/>
                    <a:pt x="90" y="120"/>
                    <a:pt x="90" y="120"/>
                  </a:cubicBezTo>
                  <a:cubicBezTo>
                    <a:pt x="89" y="120"/>
                    <a:pt x="89" y="120"/>
                    <a:pt x="89" y="120"/>
                  </a:cubicBezTo>
                  <a:cubicBezTo>
                    <a:pt x="89" y="120"/>
                    <a:pt x="89" y="120"/>
                    <a:pt x="89" y="120"/>
                  </a:cubicBezTo>
                  <a:cubicBezTo>
                    <a:pt x="88" y="120"/>
                    <a:pt x="88" y="120"/>
                    <a:pt x="88" y="119"/>
                  </a:cubicBezTo>
                  <a:cubicBezTo>
                    <a:pt x="88" y="119"/>
                    <a:pt x="88" y="119"/>
                    <a:pt x="88" y="119"/>
                  </a:cubicBezTo>
                  <a:cubicBezTo>
                    <a:pt x="88" y="119"/>
                    <a:pt x="88" y="119"/>
                    <a:pt x="88" y="119"/>
                  </a:cubicBezTo>
                  <a:cubicBezTo>
                    <a:pt x="89" y="119"/>
                    <a:pt x="89" y="119"/>
                    <a:pt x="89" y="119"/>
                  </a:cubicBezTo>
                  <a:cubicBezTo>
                    <a:pt x="89" y="118"/>
                    <a:pt x="89" y="118"/>
                    <a:pt x="89" y="118"/>
                  </a:cubicBezTo>
                  <a:cubicBezTo>
                    <a:pt x="89" y="118"/>
                    <a:pt x="89" y="118"/>
                    <a:pt x="89" y="118"/>
                  </a:cubicBezTo>
                  <a:cubicBezTo>
                    <a:pt x="90" y="119"/>
                    <a:pt x="90" y="119"/>
                    <a:pt x="90" y="119"/>
                  </a:cubicBezTo>
                  <a:cubicBezTo>
                    <a:pt x="90" y="119"/>
                    <a:pt x="90" y="119"/>
                    <a:pt x="91" y="119"/>
                  </a:cubicBezTo>
                  <a:cubicBezTo>
                    <a:pt x="91" y="119"/>
                    <a:pt x="91" y="119"/>
                    <a:pt x="91" y="120"/>
                  </a:cubicBezTo>
                  <a:cubicBezTo>
                    <a:pt x="91" y="120"/>
                    <a:pt x="91" y="120"/>
                    <a:pt x="92" y="120"/>
                  </a:cubicBezTo>
                  <a:cubicBezTo>
                    <a:pt x="92" y="120"/>
                    <a:pt x="92" y="120"/>
                    <a:pt x="92" y="120"/>
                  </a:cubicBezTo>
                  <a:cubicBezTo>
                    <a:pt x="93" y="121"/>
                    <a:pt x="93" y="121"/>
                    <a:pt x="93" y="121"/>
                  </a:cubicBezTo>
                  <a:cubicBezTo>
                    <a:pt x="94" y="121"/>
                    <a:pt x="94" y="121"/>
                    <a:pt x="94" y="121"/>
                  </a:cubicBezTo>
                  <a:cubicBezTo>
                    <a:pt x="94" y="121"/>
                    <a:pt x="94" y="121"/>
                    <a:pt x="95" y="121"/>
                  </a:cubicBezTo>
                  <a:cubicBezTo>
                    <a:pt x="95" y="121"/>
                    <a:pt x="95" y="121"/>
                    <a:pt x="95" y="121"/>
                  </a:cubicBezTo>
                  <a:cubicBezTo>
                    <a:pt x="95" y="122"/>
                    <a:pt x="95" y="122"/>
                    <a:pt x="95" y="122"/>
                  </a:cubicBezTo>
                  <a:cubicBezTo>
                    <a:pt x="95" y="123"/>
                    <a:pt x="95" y="123"/>
                    <a:pt x="95" y="124"/>
                  </a:cubicBezTo>
                  <a:cubicBezTo>
                    <a:pt x="95" y="125"/>
                    <a:pt x="95" y="125"/>
                    <a:pt x="95" y="125"/>
                  </a:cubicBezTo>
                  <a:cubicBezTo>
                    <a:pt x="96" y="126"/>
                    <a:pt x="96" y="126"/>
                    <a:pt x="97" y="126"/>
                  </a:cubicBezTo>
                  <a:cubicBezTo>
                    <a:pt x="97" y="126"/>
                    <a:pt x="97" y="126"/>
                    <a:pt x="97" y="127"/>
                  </a:cubicBezTo>
                  <a:cubicBezTo>
                    <a:pt x="97" y="127"/>
                    <a:pt x="97" y="127"/>
                    <a:pt x="97" y="127"/>
                  </a:cubicBezTo>
                  <a:cubicBezTo>
                    <a:pt x="97" y="127"/>
                    <a:pt x="97" y="127"/>
                    <a:pt x="97" y="128"/>
                  </a:cubicBezTo>
                  <a:cubicBezTo>
                    <a:pt x="97" y="128"/>
                    <a:pt x="97" y="128"/>
                    <a:pt x="97" y="128"/>
                  </a:cubicBezTo>
                  <a:cubicBezTo>
                    <a:pt x="97" y="129"/>
                    <a:pt x="97" y="129"/>
                    <a:pt x="97" y="129"/>
                  </a:cubicBezTo>
                  <a:cubicBezTo>
                    <a:pt x="97" y="129"/>
                    <a:pt x="97" y="129"/>
                    <a:pt x="97" y="129"/>
                  </a:cubicBezTo>
                  <a:cubicBezTo>
                    <a:pt x="97" y="130"/>
                    <a:pt x="97" y="130"/>
                    <a:pt x="97" y="130"/>
                  </a:cubicBezTo>
                  <a:cubicBezTo>
                    <a:pt x="97" y="130"/>
                    <a:pt x="97" y="130"/>
                    <a:pt x="97" y="131"/>
                  </a:cubicBezTo>
                  <a:cubicBezTo>
                    <a:pt x="96" y="131"/>
                    <a:pt x="96" y="131"/>
                    <a:pt x="96" y="131"/>
                  </a:cubicBezTo>
                  <a:cubicBezTo>
                    <a:pt x="96" y="131"/>
                    <a:pt x="96" y="131"/>
                    <a:pt x="96" y="130"/>
                  </a:cubicBezTo>
                  <a:moveTo>
                    <a:pt x="99" y="133"/>
                  </a:moveTo>
                  <a:cubicBezTo>
                    <a:pt x="99" y="132"/>
                    <a:pt x="99" y="132"/>
                    <a:pt x="99" y="132"/>
                  </a:cubicBezTo>
                  <a:cubicBezTo>
                    <a:pt x="99" y="132"/>
                    <a:pt x="99" y="132"/>
                    <a:pt x="99" y="132"/>
                  </a:cubicBezTo>
                  <a:cubicBezTo>
                    <a:pt x="99" y="131"/>
                    <a:pt x="99" y="131"/>
                    <a:pt x="99" y="131"/>
                  </a:cubicBezTo>
                  <a:cubicBezTo>
                    <a:pt x="99" y="131"/>
                    <a:pt x="99" y="131"/>
                    <a:pt x="99" y="131"/>
                  </a:cubicBezTo>
                  <a:cubicBezTo>
                    <a:pt x="99" y="131"/>
                    <a:pt x="99" y="131"/>
                    <a:pt x="99" y="131"/>
                  </a:cubicBezTo>
                  <a:cubicBezTo>
                    <a:pt x="98" y="131"/>
                    <a:pt x="98" y="131"/>
                    <a:pt x="98" y="131"/>
                  </a:cubicBezTo>
                  <a:cubicBezTo>
                    <a:pt x="98" y="132"/>
                    <a:pt x="98" y="132"/>
                    <a:pt x="98" y="132"/>
                  </a:cubicBezTo>
                  <a:cubicBezTo>
                    <a:pt x="98" y="132"/>
                    <a:pt x="98" y="132"/>
                    <a:pt x="98" y="132"/>
                  </a:cubicBezTo>
                  <a:cubicBezTo>
                    <a:pt x="98" y="133"/>
                    <a:pt x="98" y="133"/>
                    <a:pt x="99" y="133"/>
                  </a:cubicBezTo>
                  <a:moveTo>
                    <a:pt x="88" y="199"/>
                  </a:moveTo>
                  <a:cubicBezTo>
                    <a:pt x="88" y="199"/>
                    <a:pt x="88" y="199"/>
                    <a:pt x="88" y="199"/>
                  </a:cubicBezTo>
                  <a:cubicBezTo>
                    <a:pt x="88" y="199"/>
                    <a:pt x="88" y="199"/>
                    <a:pt x="89" y="199"/>
                  </a:cubicBezTo>
                  <a:cubicBezTo>
                    <a:pt x="89" y="199"/>
                    <a:pt x="89" y="199"/>
                    <a:pt x="88" y="199"/>
                  </a:cubicBezTo>
                  <a:cubicBezTo>
                    <a:pt x="88" y="199"/>
                    <a:pt x="88" y="199"/>
                    <a:pt x="88" y="199"/>
                  </a:cubicBezTo>
                  <a:moveTo>
                    <a:pt x="86" y="199"/>
                  </a:moveTo>
                  <a:cubicBezTo>
                    <a:pt x="86" y="199"/>
                    <a:pt x="86" y="199"/>
                    <a:pt x="87" y="199"/>
                  </a:cubicBezTo>
                  <a:cubicBezTo>
                    <a:pt x="87" y="200"/>
                    <a:pt x="87" y="200"/>
                    <a:pt x="87" y="200"/>
                  </a:cubicBezTo>
                  <a:cubicBezTo>
                    <a:pt x="87" y="199"/>
                    <a:pt x="87" y="199"/>
                    <a:pt x="87" y="199"/>
                  </a:cubicBezTo>
                  <a:cubicBezTo>
                    <a:pt x="87" y="199"/>
                    <a:pt x="87" y="199"/>
                    <a:pt x="87" y="199"/>
                  </a:cubicBezTo>
                  <a:cubicBezTo>
                    <a:pt x="87" y="199"/>
                    <a:pt x="87" y="199"/>
                    <a:pt x="86" y="199"/>
                  </a:cubicBezTo>
                  <a:moveTo>
                    <a:pt x="88" y="220"/>
                  </a:moveTo>
                  <a:cubicBezTo>
                    <a:pt x="88" y="221"/>
                    <a:pt x="88" y="221"/>
                    <a:pt x="88" y="221"/>
                  </a:cubicBezTo>
                  <a:cubicBezTo>
                    <a:pt x="89" y="221"/>
                    <a:pt x="89" y="221"/>
                    <a:pt x="89" y="221"/>
                  </a:cubicBezTo>
                  <a:cubicBezTo>
                    <a:pt x="89" y="221"/>
                    <a:pt x="89" y="221"/>
                    <a:pt x="88" y="220"/>
                  </a:cubicBezTo>
                  <a:moveTo>
                    <a:pt x="97" y="224"/>
                  </a:moveTo>
                  <a:cubicBezTo>
                    <a:pt x="97" y="225"/>
                    <a:pt x="97" y="225"/>
                    <a:pt x="97" y="225"/>
                  </a:cubicBezTo>
                  <a:cubicBezTo>
                    <a:pt x="98" y="225"/>
                    <a:pt x="98" y="225"/>
                    <a:pt x="98" y="224"/>
                  </a:cubicBezTo>
                  <a:cubicBezTo>
                    <a:pt x="98" y="224"/>
                    <a:pt x="98" y="224"/>
                    <a:pt x="98" y="223"/>
                  </a:cubicBezTo>
                  <a:cubicBezTo>
                    <a:pt x="98" y="223"/>
                    <a:pt x="98" y="223"/>
                    <a:pt x="98" y="223"/>
                  </a:cubicBezTo>
                  <a:cubicBezTo>
                    <a:pt x="98" y="224"/>
                    <a:pt x="98" y="224"/>
                    <a:pt x="98" y="224"/>
                  </a:cubicBezTo>
                  <a:cubicBezTo>
                    <a:pt x="97" y="224"/>
                    <a:pt x="97" y="224"/>
                    <a:pt x="97" y="224"/>
                  </a:cubicBezTo>
                  <a:moveTo>
                    <a:pt x="104" y="221"/>
                  </a:moveTo>
                  <a:cubicBezTo>
                    <a:pt x="104" y="221"/>
                    <a:pt x="104" y="221"/>
                    <a:pt x="104" y="221"/>
                  </a:cubicBezTo>
                  <a:cubicBezTo>
                    <a:pt x="103" y="220"/>
                    <a:pt x="103" y="220"/>
                    <a:pt x="103" y="219"/>
                  </a:cubicBezTo>
                  <a:cubicBezTo>
                    <a:pt x="103" y="219"/>
                    <a:pt x="103" y="219"/>
                    <a:pt x="103" y="219"/>
                  </a:cubicBezTo>
                  <a:cubicBezTo>
                    <a:pt x="104" y="219"/>
                    <a:pt x="104" y="219"/>
                    <a:pt x="104" y="219"/>
                  </a:cubicBezTo>
                  <a:cubicBezTo>
                    <a:pt x="104" y="219"/>
                    <a:pt x="104" y="219"/>
                    <a:pt x="104" y="219"/>
                  </a:cubicBezTo>
                  <a:cubicBezTo>
                    <a:pt x="104" y="220"/>
                    <a:pt x="104" y="220"/>
                    <a:pt x="104" y="220"/>
                  </a:cubicBezTo>
                  <a:cubicBezTo>
                    <a:pt x="104" y="220"/>
                    <a:pt x="104" y="220"/>
                    <a:pt x="104" y="221"/>
                  </a:cubicBezTo>
                  <a:cubicBezTo>
                    <a:pt x="104" y="221"/>
                    <a:pt x="104" y="221"/>
                    <a:pt x="104" y="221"/>
                  </a:cubicBezTo>
                  <a:moveTo>
                    <a:pt x="106" y="222"/>
                  </a:moveTo>
                  <a:cubicBezTo>
                    <a:pt x="106" y="221"/>
                    <a:pt x="106" y="221"/>
                    <a:pt x="107" y="221"/>
                  </a:cubicBezTo>
                  <a:cubicBezTo>
                    <a:pt x="107" y="221"/>
                    <a:pt x="107" y="221"/>
                    <a:pt x="107" y="221"/>
                  </a:cubicBezTo>
                  <a:cubicBezTo>
                    <a:pt x="107" y="221"/>
                    <a:pt x="107" y="221"/>
                    <a:pt x="107" y="221"/>
                  </a:cubicBezTo>
                  <a:cubicBezTo>
                    <a:pt x="107" y="222"/>
                    <a:pt x="107" y="222"/>
                    <a:pt x="107" y="222"/>
                  </a:cubicBezTo>
                  <a:cubicBezTo>
                    <a:pt x="107" y="222"/>
                    <a:pt x="107" y="222"/>
                    <a:pt x="107" y="222"/>
                  </a:cubicBezTo>
                  <a:cubicBezTo>
                    <a:pt x="106" y="222"/>
                    <a:pt x="106" y="222"/>
                    <a:pt x="106" y="222"/>
                  </a:cubicBezTo>
                  <a:moveTo>
                    <a:pt x="280" y="448"/>
                  </a:moveTo>
                  <a:cubicBezTo>
                    <a:pt x="280" y="448"/>
                    <a:pt x="280" y="448"/>
                    <a:pt x="281" y="448"/>
                  </a:cubicBezTo>
                  <a:cubicBezTo>
                    <a:pt x="281" y="448"/>
                    <a:pt x="281" y="448"/>
                    <a:pt x="281" y="448"/>
                  </a:cubicBezTo>
                  <a:cubicBezTo>
                    <a:pt x="281" y="448"/>
                    <a:pt x="281" y="448"/>
                    <a:pt x="281" y="448"/>
                  </a:cubicBezTo>
                  <a:cubicBezTo>
                    <a:pt x="281" y="448"/>
                    <a:pt x="281" y="448"/>
                    <a:pt x="282" y="448"/>
                  </a:cubicBezTo>
                  <a:cubicBezTo>
                    <a:pt x="282" y="448"/>
                    <a:pt x="282" y="448"/>
                    <a:pt x="282" y="448"/>
                  </a:cubicBezTo>
                  <a:cubicBezTo>
                    <a:pt x="282" y="447"/>
                    <a:pt x="282" y="447"/>
                    <a:pt x="283" y="447"/>
                  </a:cubicBezTo>
                  <a:cubicBezTo>
                    <a:pt x="283" y="447"/>
                    <a:pt x="283" y="447"/>
                    <a:pt x="282" y="447"/>
                  </a:cubicBezTo>
                  <a:cubicBezTo>
                    <a:pt x="282" y="447"/>
                    <a:pt x="282" y="447"/>
                    <a:pt x="282" y="447"/>
                  </a:cubicBezTo>
                  <a:cubicBezTo>
                    <a:pt x="282" y="447"/>
                    <a:pt x="282" y="447"/>
                    <a:pt x="283" y="447"/>
                  </a:cubicBezTo>
                  <a:cubicBezTo>
                    <a:pt x="283" y="447"/>
                    <a:pt x="283" y="447"/>
                    <a:pt x="283" y="447"/>
                  </a:cubicBezTo>
                  <a:cubicBezTo>
                    <a:pt x="283" y="447"/>
                    <a:pt x="283" y="447"/>
                    <a:pt x="282" y="447"/>
                  </a:cubicBezTo>
                  <a:cubicBezTo>
                    <a:pt x="282" y="447"/>
                    <a:pt x="282" y="447"/>
                    <a:pt x="282" y="447"/>
                  </a:cubicBezTo>
                  <a:cubicBezTo>
                    <a:pt x="282" y="447"/>
                    <a:pt x="282" y="447"/>
                    <a:pt x="282" y="447"/>
                  </a:cubicBezTo>
                  <a:cubicBezTo>
                    <a:pt x="282" y="447"/>
                    <a:pt x="282" y="447"/>
                    <a:pt x="282" y="447"/>
                  </a:cubicBezTo>
                  <a:cubicBezTo>
                    <a:pt x="282" y="447"/>
                    <a:pt x="282" y="447"/>
                    <a:pt x="282" y="447"/>
                  </a:cubicBezTo>
                  <a:cubicBezTo>
                    <a:pt x="282" y="447"/>
                    <a:pt x="282" y="447"/>
                    <a:pt x="282" y="447"/>
                  </a:cubicBezTo>
                  <a:cubicBezTo>
                    <a:pt x="281" y="447"/>
                    <a:pt x="281" y="447"/>
                    <a:pt x="281" y="447"/>
                  </a:cubicBezTo>
                  <a:cubicBezTo>
                    <a:pt x="281" y="447"/>
                    <a:pt x="281" y="447"/>
                    <a:pt x="281" y="448"/>
                  </a:cubicBezTo>
                  <a:cubicBezTo>
                    <a:pt x="281" y="448"/>
                    <a:pt x="281" y="448"/>
                    <a:pt x="281" y="448"/>
                  </a:cubicBezTo>
                  <a:cubicBezTo>
                    <a:pt x="281" y="448"/>
                    <a:pt x="281" y="448"/>
                    <a:pt x="280" y="448"/>
                  </a:cubicBezTo>
                  <a:cubicBezTo>
                    <a:pt x="280" y="448"/>
                    <a:pt x="280" y="448"/>
                    <a:pt x="280" y="448"/>
                  </a:cubicBezTo>
                  <a:cubicBezTo>
                    <a:pt x="280" y="448"/>
                    <a:pt x="280" y="448"/>
                    <a:pt x="280" y="448"/>
                  </a:cubicBezTo>
                  <a:moveTo>
                    <a:pt x="279" y="449"/>
                  </a:moveTo>
                  <a:cubicBezTo>
                    <a:pt x="279" y="448"/>
                    <a:pt x="279" y="448"/>
                    <a:pt x="280" y="448"/>
                  </a:cubicBezTo>
                  <a:cubicBezTo>
                    <a:pt x="280" y="448"/>
                    <a:pt x="280" y="448"/>
                    <a:pt x="280" y="448"/>
                  </a:cubicBezTo>
                  <a:cubicBezTo>
                    <a:pt x="280" y="448"/>
                    <a:pt x="280" y="448"/>
                    <a:pt x="280" y="448"/>
                  </a:cubicBezTo>
                  <a:cubicBezTo>
                    <a:pt x="280" y="448"/>
                    <a:pt x="280" y="448"/>
                    <a:pt x="281" y="448"/>
                  </a:cubicBezTo>
                  <a:cubicBezTo>
                    <a:pt x="281" y="448"/>
                    <a:pt x="281" y="448"/>
                    <a:pt x="281" y="448"/>
                  </a:cubicBezTo>
                  <a:cubicBezTo>
                    <a:pt x="281" y="448"/>
                    <a:pt x="281" y="448"/>
                    <a:pt x="281" y="448"/>
                  </a:cubicBezTo>
                  <a:cubicBezTo>
                    <a:pt x="281" y="448"/>
                    <a:pt x="281" y="448"/>
                    <a:pt x="281"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79" y="448"/>
                    <a:pt x="279" y="448"/>
                    <a:pt x="279" y="448"/>
                  </a:cubicBezTo>
                  <a:cubicBezTo>
                    <a:pt x="280" y="448"/>
                    <a:pt x="280" y="448"/>
                    <a:pt x="280" y="448"/>
                  </a:cubicBezTo>
                  <a:cubicBezTo>
                    <a:pt x="280" y="448"/>
                    <a:pt x="280" y="448"/>
                    <a:pt x="279" y="449"/>
                  </a:cubicBezTo>
                  <a:cubicBezTo>
                    <a:pt x="279" y="448"/>
                    <a:pt x="279" y="448"/>
                    <a:pt x="279" y="448"/>
                  </a:cubicBezTo>
                  <a:lnTo>
                    <a:pt x="279" y="449"/>
                  </a:lnTo>
                  <a:close/>
                  <a:moveTo>
                    <a:pt x="279" y="448"/>
                  </a:moveTo>
                  <a:cubicBezTo>
                    <a:pt x="279" y="448"/>
                    <a:pt x="279" y="448"/>
                    <a:pt x="279" y="448"/>
                  </a:cubicBezTo>
                  <a:cubicBezTo>
                    <a:pt x="279" y="448"/>
                    <a:pt x="279" y="448"/>
                    <a:pt x="279" y="448"/>
                  </a:cubicBezTo>
                  <a:cubicBezTo>
                    <a:pt x="279" y="448"/>
                    <a:pt x="279" y="448"/>
                    <a:pt x="279" y="448"/>
                  </a:cubicBezTo>
                  <a:moveTo>
                    <a:pt x="278" y="448"/>
                  </a:moveTo>
                  <a:cubicBezTo>
                    <a:pt x="278" y="448"/>
                    <a:pt x="278" y="448"/>
                    <a:pt x="278" y="448"/>
                  </a:cubicBezTo>
                  <a:cubicBezTo>
                    <a:pt x="278" y="448"/>
                    <a:pt x="278" y="448"/>
                    <a:pt x="278" y="448"/>
                  </a:cubicBezTo>
                  <a:cubicBezTo>
                    <a:pt x="278" y="448"/>
                    <a:pt x="278" y="448"/>
                    <a:pt x="278" y="448"/>
                  </a:cubicBezTo>
                  <a:moveTo>
                    <a:pt x="276" y="449"/>
                  </a:moveTo>
                  <a:cubicBezTo>
                    <a:pt x="276" y="449"/>
                    <a:pt x="276" y="449"/>
                    <a:pt x="276" y="449"/>
                  </a:cubicBezTo>
                  <a:cubicBezTo>
                    <a:pt x="276" y="449"/>
                    <a:pt x="276" y="449"/>
                    <a:pt x="276" y="449"/>
                  </a:cubicBezTo>
                  <a:cubicBezTo>
                    <a:pt x="276" y="449"/>
                    <a:pt x="276" y="449"/>
                    <a:pt x="276" y="449"/>
                  </a:cubicBezTo>
                  <a:cubicBezTo>
                    <a:pt x="276" y="449"/>
                    <a:pt x="276" y="449"/>
                    <a:pt x="277" y="449"/>
                  </a:cubicBezTo>
                  <a:cubicBezTo>
                    <a:pt x="276" y="449"/>
                    <a:pt x="276" y="449"/>
                    <a:pt x="276" y="449"/>
                  </a:cubicBezTo>
                  <a:moveTo>
                    <a:pt x="277" y="449"/>
                  </a:moveTo>
                  <a:cubicBezTo>
                    <a:pt x="277" y="449"/>
                    <a:pt x="277" y="449"/>
                    <a:pt x="277" y="449"/>
                  </a:cubicBezTo>
                  <a:cubicBezTo>
                    <a:pt x="277" y="449"/>
                    <a:pt x="277" y="449"/>
                    <a:pt x="277" y="449"/>
                  </a:cubicBezTo>
                  <a:cubicBezTo>
                    <a:pt x="277" y="449"/>
                    <a:pt x="277" y="449"/>
                    <a:pt x="277" y="449"/>
                  </a:cubicBezTo>
                  <a:cubicBezTo>
                    <a:pt x="277" y="449"/>
                    <a:pt x="277" y="449"/>
                    <a:pt x="278" y="449"/>
                  </a:cubicBezTo>
                  <a:cubicBezTo>
                    <a:pt x="277" y="449"/>
                    <a:pt x="277" y="449"/>
                    <a:pt x="277" y="449"/>
                  </a:cubicBezTo>
                  <a:cubicBezTo>
                    <a:pt x="277" y="449"/>
                    <a:pt x="277" y="449"/>
                    <a:pt x="277" y="449"/>
                  </a:cubicBezTo>
                  <a:cubicBezTo>
                    <a:pt x="278" y="449"/>
                    <a:pt x="278" y="449"/>
                    <a:pt x="278" y="449"/>
                  </a:cubicBezTo>
                  <a:cubicBezTo>
                    <a:pt x="279" y="448"/>
                    <a:pt x="279" y="448"/>
                    <a:pt x="279" y="448"/>
                  </a:cubicBezTo>
                  <a:cubicBezTo>
                    <a:pt x="279" y="448"/>
                    <a:pt x="279" y="448"/>
                    <a:pt x="279"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79" y="448"/>
                    <a:pt x="279" y="448"/>
                    <a:pt x="279" y="448"/>
                  </a:cubicBezTo>
                  <a:cubicBezTo>
                    <a:pt x="279" y="448"/>
                    <a:pt x="279" y="448"/>
                    <a:pt x="279" y="448"/>
                  </a:cubicBezTo>
                  <a:cubicBezTo>
                    <a:pt x="279" y="448"/>
                    <a:pt x="279" y="448"/>
                    <a:pt x="279" y="448"/>
                  </a:cubicBezTo>
                  <a:cubicBezTo>
                    <a:pt x="278" y="448"/>
                    <a:pt x="278" y="448"/>
                    <a:pt x="278" y="448"/>
                  </a:cubicBezTo>
                  <a:cubicBezTo>
                    <a:pt x="278" y="448"/>
                    <a:pt x="278" y="448"/>
                    <a:pt x="278" y="448"/>
                  </a:cubicBezTo>
                  <a:cubicBezTo>
                    <a:pt x="278" y="448"/>
                    <a:pt x="278" y="448"/>
                    <a:pt x="278" y="448"/>
                  </a:cubicBezTo>
                  <a:cubicBezTo>
                    <a:pt x="277" y="448"/>
                    <a:pt x="277" y="448"/>
                    <a:pt x="277" y="448"/>
                  </a:cubicBezTo>
                  <a:cubicBezTo>
                    <a:pt x="277" y="448"/>
                    <a:pt x="277" y="448"/>
                    <a:pt x="277" y="448"/>
                  </a:cubicBezTo>
                  <a:cubicBezTo>
                    <a:pt x="277" y="448"/>
                    <a:pt x="277" y="448"/>
                    <a:pt x="277" y="448"/>
                  </a:cubicBezTo>
                  <a:cubicBezTo>
                    <a:pt x="277" y="449"/>
                    <a:pt x="277" y="449"/>
                    <a:pt x="277" y="449"/>
                  </a:cubicBezTo>
                  <a:cubicBezTo>
                    <a:pt x="278" y="449"/>
                    <a:pt x="278" y="449"/>
                    <a:pt x="278" y="448"/>
                  </a:cubicBezTo>
                  <a:cubicBezTo>
                    <a:pt x="278" y="448"/>
                    <a:pt x="278" y="448"/>
                    <a:pt x="278" y="449"/>
                  </a:cubicBezTo>
                  <a:cubicBezTo>
                    <a:pt x="278" y="449"/>
                    <a:pt x="278" y="449"/>
                    <a:pt x="277" y="449"/>
                  </a:cubicBezTo>
                  <a:cubicBezTo>
                    <a:pt x="277" y="449"/>
                    <a:pt x="277" y="449"/>
                    <a:pt x="277" y="449"/>
                  </a:cubicBezTo>
                  <a:cubicBezTo>
                    <a:pt x="277" y="449"/>
                    <a:pt x="277" y="449"/>
                    <a:pt x="277" y="449"/>
                  </a:cubicBezTo>
                  <a:moveTo>
                    <a:pt x="277" y="449"/>
                  </a:moveTo>
                  <a:cubicBezTo>
                    <a:pt x="277" y="449"/>
                    <a:pt x="277" y="449"/>
                    <a:pt x="276" y="449"/>
                  </a:cubicBezTo>
                  <a:cubicBezTo>
                    <a:pt x="276" y="449"/>
                    <a:pt x="276" y="449"/>
                    <a:pt x="276" y="449"/>
                  </a:cubicBezTo>
                  <a:cubicBezTo>
                    <a:pt x="276" y="449"/>
                    <a:pt x="276" y="449"/>
                    <a:pt x="276" y="449"/>
                  </a:cubicBezTo>
                  <a:cubicBezTo>
                    <a:pt x="276" y="449"/>
                    <a:pt x="276" y="449"/>
                    <a:pt x="276" y="449"/>
                  </a:cubicBezTo>
                  <a:cubicBezTo>
                    <a:pt x="277" y="449"/>
                    <a:pt x="277" y="449"/>
                    <a:pt x="277" y="449"/>
                  </a:cubicBezTo>
                  <a:moveTo>
                    <a:pt x="437" y="294"/>
                  </a:moveTo>
                  <a:cubicBezTo>
                    <a:pt x="438" y="294"/>
                    <a:pt x="438" y="294"/>
                    <a:pt x="438" y="293"/>
                  </a:cubicBezTo>
                  <a:cubicBezTo>
                    <a:pt x="438" y="293"/>
                    <a:pt x="438" y="293"/>
                    <a:pt x="438" y="293"/>
                  </a:cubicBezTo>
                  <a:cubicBezTo>
                    <a:pt x="438" y="293"/>
                    <a:pt x="438" y="293"/>
                    <a:pt x="438" y="292"/>
                  </a:cubicBezTo>
                  <a:cubicBezTo>
                    <a:pt x="438" y="293"/>
                    <a:pt x="438" y="293"/>
                    <a:pt x="438" y="293"/>
                  </a:cubicBezTo>
                  <a:cubicBezTo>
                    <a:pt x="438" y="293"/>
                    <a:pt x="438" y="293"/>
                    <a:pt x="438" y="294"/>
                  </a:cubicBezTo>
                  <a:cubicBezTo>
                    <a:pt x="438" y="294"/>
                    <a:pt x="438" y="294"/>
                    <a:pt x="438" y="294"/>
                  </a:cubicBezTo>
                  <a:cubicBezTo>
                    <a:pt x="438" y="294"/>
                    <a:pt x="437" y="294"/>
                    <a:pt x="437" y="294"/>
                  </a:cubicBezTo>
                  <a:moveTo>
                    <a:pt x="393" y="271"/>
                  </a:moveTo>
                  <a:cubicBezTo>
                    <a:pt x="393" y="271"/>
                    <a:pt x="393" y="271"/>
                    <a:pt x="393" y="272"/>
                  </a:cubicBezTo>
                  <a:cubicBezTo>
                    <a:pt x="393" y="272"/>
                    <a:pt x="393" y="272"/>
                    <a:pt x="393" y="272"/>
                  </a:cubicBezTo>
                  <a:cubicBezTo>
                    <a:pt x="393" y="272"/>
                    <a:pt x="393" y="272"/>
                    <a:pt x="393" y="272"/>
                  </a:cubicBezTo>
                  <a:cubicBezTo>
                    <a:pt x="393" y="272"/>
                    <a:pt x="393" y="272"/>
                    <a:pt x="393" y="271"/>
                  </a:cubicBezTo>
                  <a:moveTo>
                    <a:pt x="392" y="271"/>
                  </a:moveTo>
                  <a:cubicBezTo>
                    <a:pt x="392" y="272"/>
                    <a:pt x="392" y="272"/>
                    <a:pt x="392" y="272"/>
                  </a:cubicBezTo>
                  <a:cubicBezTo>
                    <a:pt x="392" y="272"/>
                    <a:pt x="392" y="272"/>
                    <a:pt x="392" y="272"/>
                  </a:cubicBezTo>
                  <a:cubicBezTo>
                    <a:pt x="392" y="273"/>
                    <a:pt x="392" y="273"/>
                    <a:pt x="392" y="273"/>
                  </a:cubicBezTo>
                  <a:cubicBezTo>
                    <a:pt x="393" y="272"/>
                    <a:pt x="393" y="272"/>
                    <a:pt x="393" y="272"/>
                  </a:cubicBezTo>
                  <a:cubicBezTo>
                    <a:pt x="392" y="272"/>
                    <a:pt x="392" y="272"/>
                    <a:pt x="392" y="272"/>
                  </a:cubicBezTo>
                  <a:cubicBezTo>
                    <a:pt x="392" y="272"/>
                    <a:pt x="392" y="272"/>
                    <a:pt x="392" y="271"/>
                  </a:cubicBezTo>
                  <a:moveTo>
                    <a:pt x="394" y="268"/>
                  </a:moveTo>
                  <a:cubicBezTo>
                    <a:pt x="394" y="269"/>
                    <a:pt x="394" y="269"/>
                    <a:pt x="394" y="269"/>
                  </a:cubicBezTo>
                  <a:cubicBezTo>
                    <a:pt x="394" y="269"/>
                    <a:pt x="394" y="269"/>
                    <a:pt x="394" y="269"/>
                  </a:cubicBezTo>
                  <a:cubicBezTo>
                    <a:pt x="394" y="269"/>
                    <a:pt x="394" y="269"/>
                    <a:pt x="394" y="268"/>
                  </a:cubicBezTo>
                  <a:cubicBezTo>
                    <a:pt x="394" y="268"/>
                    <a:pt x="394" y="268"/>
                    <a:pt x="394" y="268"/>
                  </a:cubicBezTo>
                  <a:cubicBezTo>
                    <a:pt x="394" y="268"/>
                    <a:pt x="394" y="268"/>
                    <a:pt x="394" y="268"/>
                  </a:cubicBezTo>
                  <a:moveTo>
                    <a:pt x="394" y="266"/>
                  </a:moveTo>
                  <a:cubicBezTo>
                    <a:pt x="394" y="266"/>
                    <a:pt x="394" y="266"/>
                    <a:pt x="394" y="266"/>
                  </a:cubicBezTo>
                  <a:cubicBezTo>
                    <a:pt x="394" y="267"/>
                    <a:pt x="394" y="267"/>
                    <a:pt x="394" y="267"/>
                  </a:cubicBezTo>
                  <a:cubicBezTo>
                    <a:pt x="394" y="267"/>
                    <a:pt x="394" y="267"/>
                    <a:pt x="394" y="267"/>
                  </a:cubicBezTo>
                  <a:cubicBezTo>
                    <a:pt x="394" y="266"/>
                    <a:pt x="394" y="266"/>
                    <a:pt x="394" y="266"/>
                  </a:cubicBezTo>
                  <a:moveTo>
                    <a:pt x="392" y="267"/>
                  </a:moveTo>
                  <a:cubicBezTo>
                    <a:pt x="392" y="267"/>
                    <a:pt x="392" y="267"/>
                    <a:pt x="392" y="267"/>
                  </a:cubicBezTo>
                  <a:cubicBezTo>
                    <a:pt x="392" y="267"/>
                    <a:pt x="392" y="267"/>
                    <a:pt x="392" y="267"/>
                  </a:cubicBezTo>
                  <a:cubicBezTo>
                    <a:pt x="392" y="267"/>
                    <a:pt x="392" y="267"/>
                    <a:pt x="392" y="267"/>
                  </a:cubicBezTo>
                  <a:cubicBezTo>
                    <a:pt x="392" y="267"/>
                    <a:pt x="392" y="267"/>
                    <a:pt x="392" y="267"/>
                  </a:cubicBezTo>
                  <a:moveTo>
                    <a:pt x="391" y="267"/>
                  </a:moveTo>
                  <a:cubicBezTo>
                    <a:pt x="391" y="267"/>
                    <a:pt x="391" y="267"/>
                    <a:pt x="391" y="267"/>
                  </a:cubicBezTo>
                  <a:cubicBezTo>
                    <a:pt x="391" y="267"/>
                    <a:pt x="391" y="267"/>
                    <a:pt x="391" y="267"/>
                  </a:cubicBezTo>
                  <a:cubicBezTo>
                    <a:pt x="391" y="267"/>
                    <a:pt x="391" y="267"/>
                    <a:pt x="391" y="267"/>
                  </a:cubicBezTo>
                  <a:close/>
                  <a:moveTo>
                    <a:pt x="389" y="266"/>
                  </a:moveTo>
                  <a:cubicBezTo>
                    <a:pt x="389" y="266"/>
                    <a:pt x="389" y="266"/>
                    <a:pt x="390" y="266"/>
                  </a:cubicBezTo>
                  <a:cubicBezTo>
                    <a:pt x="390" y="266"/>
                    <a:pt x="390" y="266"/>
                    <a:pt x="390" y="266"/>
                  </a:cubicBezTo>
                  <a:cubicBezTo>
                    <a:pt x="390" y="267"/>
                    <a:pt x="390" y="267"/>
                    <a:pt x="389" y="267"/>
                  </a:cubicBezTo>
                  <a:cubicBezTo>
                    <a:pt x="389" y="267"/>
                    <a:pt x="389" y="267"/>
                    <a:pt x="389" y="266"/>
                  </a:cubicBezTo>
                  <a:moveTo>
                    <a:pt x="388" y="266"/>
                  </a:moveTo>
                  <a:cubicBezTo>
                    <a:pt x="389" y="266"/>
                    <a:pt x="389" y="266"/>
                    <a:pt x="389" y="266"/>
                  </a:cubicBezTo>
                  <a:cubicBezTo>
                    <a:pt x="389" y="266"/>
                    <a:pt x="389" y="266"/>
                    <a:pt x="389" y="266"/>
                  </a:cubicBezTo>
                  <a:cubicBezTo>
                    <a:pt x="389" y="266"/>
                    <a:pt x="389" y="266"/>
                    <a:pt x="389" y="265"/>
                  </a:cubicBezTo>
                  <a:cubicBezTo>
                    <a:pt x="389" y="265"/>
                    <a:pt x="389" y="265"/>
                    <a:pt x="389" y="266"/>
                  </a:cubicBezTo>
                  <a:cubicBezTo>
                    <a:pt x="389" y="266"/>
                    <a:pt x="389" y="266"/>
                    <a:pt x="389" y="266"/>
                  </a:cubicBezTo>
                  <a:cubicBezTo>
                    <a:pt x="388" y="266"/>
                    <a:pt x="388" y="266"/>
                    <a:pt x="388" y="266"/>
                  </a:cubicBezTo>
                  <a:moveTo>
                    <a:pt x="382" y="190"/>
                  </a:moveTo>
                  <a:cubicBezTo>
                    <a:pt x="382" y="190"/>
                    <a:pt x="382" y="190"/>
                    <a:pt x="382" y="190"/>
                  </a:cubicBezTo>
                  <a:cubicBezTo>
                    <a:pt x="382" y="190"/>
                    <a:pt x="382" y="190"/>
                    <a:pt x="383" y="190"/>
                  </a:cubicBezTo>
                  <a:cubicBezTo>
                    <a:pt x="382" y="190"/>
                    <a:pt x="382" y="190"/>
                    <a:pt x="382" y="190"/>
                  </a:cubicBezTo>
                  <a:moveTo>
                    <a:pt x="384" y="191"/>
                  </a:moveTo>
                  <a:cubicBezTo>
                    <a:pt x="383" y="190"/>
                    <a:pt x="383" y="190"/>
                    <a:pt x="383" y="190"/>
                  </a:cubicBezTo>
                  <a:cubicBezTo>
                    <a:pt x="383" y="190"/>
                    <a:pt x="383" y="190"/>
                    <a:pt x="383" y="190"/>
                  </a:cubicBezTo>
                  <a:cubicBezTo>
                    <a:pt x="383" y="191"/>
                    <a:pt x="383" y="191"/>
                    <a:pt x="383" y="191"/>
                  </a:cubicBezTo>
                  <a:cubicBezTo>
                    <a:pt x="383" y="191"/>
                    <a:pt x="384" y="191"/>
                    <a:pt x="384" y="191"/>
                  </a:cubicBezTo>
                  <a:moveTo>
                    <a:pt x="384" y="190"/>
                  </a:moveTo>
                  <a:cubicBezTo>
                    <a:pt x="384" y="189"/>
                    <a:pt x="384" y="189"/>
                    <a:pt x="384" y="189"/>
                  </a:cubicBezTo>
                  <a:cubicBezTo>
                    <a:pt x="384" y="190"/>
                    <a:pt x="384" y="190"/>
                    <a:pt x="384" y="190"/>
                  </a:cubicBezTo>
                  <a:cubicBezTo>
                    <a:pt x="384" y="190"/>
                    <a:pt x="384" y="190"/>
                    <a:pt x="384" y="190"/>
                  </a:cubicBezTo>
                  <a:moveTo>
                    <a:pt x="386" y="190"/>
                  </a:moveTo>
                  <a:cubicBezTo>
                    <a:pt x="386" y="190"/>
                    <a:pt x="386" y="190"/>
                    <a:pt x="386" y="190"/>
                  </a:cubicBezTo>
                  <a:cubicBezTo>
                    <a:pt x="386" y="190"/>
                    <a:pt x="386" y="190"/>
                    <a:pt x="386" y="190"/>
                  </a:cubicBezTo>
                  <a:cubicBezTo>
                    <a:pt x="386" y="190"/>
                    <a:pt x="386" y="190"/>
                    <a:pt x="386" y="190"/>
                  </a:cubicBezTo>
                  <a:moveTo>
                    <a:pt x="389" y="194"/>
                  </a:moveTo>
                  <a:cubicBezTo>
                    <a:pt x="390" y="194"/>
                    <a:pt x="390" y="194"/>
                    <a:pt x="390" y="194"/>
                  </a:cubicBezTo>
                  <a:cubicBezTo>
                    <a:pt x="390" y="194"/>
                    <a:pt x="390" y="194"/>
                    <a:pt x="391" y="194"/>
                  </a:cubicBezTo>
                  <a:cubicBezTo>
                    <a:pt x="390" y="193"/>
                    <a:pt x="390" y="193"/>
                    <a:pt x="390" y="193"/>
                  </a:cubicBezTo>
                  <a:cubicBezTo>
                    <a:pt x="390" y="193"/>
                    <a:pt x="390" y="193"/>
                    <a:pt x="389" y="194"/>
                  </a:cubicBezTo>
                  <a:cubicBezTo>
                    <a:pt x="389" y="194"/>
                    <a:pt x="389" y="194"/>
                    <a:pt x="389" y="194"/>
                  </a:cubicBezTo>
                  <a:moveTo>
                    <a:pt x="408" y="213"/>
                  </a:moveTo>
                  <a:cubicBezTo>
                    <a:pt x="409" y="213"/>
                    <a:pt x="409" y="213"/>
                    <a:pt x="409" y="213"/>
                  </a:cubicBezTo>
                  <a:cubicBezTo>
                    <a:pt x="409" y="213"/>
                    <a:pt x="409" y="213"/>
                    <a:pt x="409" y="213"/>
                  </a:cubicBezTo>
                  <a:cubicBezTo>
                    <a:pt x="409" y="213"/>
                    <a:pt x="409" y="213"/>
                    <a:pt x="409" y="214"/>
                  </a:cubicBezTo>
                  <a:cubicBezTo>
                    <a:pt x="409" y="214"/>
                    <a:pt x="409" y="214"/>
                    <a:pt x="409" y="214"/>
                  </a:cubicBezTo>
                  <a:cubicBezTo>
                    <a:pt x="409" y="213"/>
                    <a:pt x="409" y="213"/>
                    <a:pt x="408" y="213"/>
                  </a:cubicBezTo>
                  <a:moveTo>
                    <a:pt x="407" y="228"/>
                  </a:moveTo>
                  <a:cubicBezTo>
                    <a:pt x="407" y="227"/>
                    <a:pt x="407" y="227"/>
                    <a:pt x="407" y="227"/>
                  </a:cubicBezTo>
                  <a:cubicBezTo>
                    <a:pt x="407" y="227"/>
                    <a:pt x="407" y="227"/>
                    <a:pt x="407" y="227"/>
                  </a:cubicBezTo>
                  <a:cubicBezTo>
                    <a:pt x="407" y="227"/>
                    <a:pt x="407" y="227"/>
                    <a:pt x="407" y="227"/>
                  </a:cubicBezTo>
                  <a:cubicBezTo>
                    <a:pt x="407" y="227"/>
                    <a:pt x="407" y="227"/>
                    <a:pt x="407" y="227"/>
                  </a:cubicBezTo>
                  <a:cubicBezTo>
                    <a:pt x="407" y="227"/>
                    <a:pt x="407" y="227"/>
                    <a:pt x="407" y="227"/>
                  </a:cubicBezTo>
                  <a:cubicBezTo>
                    <a:pt x="407" y="227"/>
                    <a:pt x="407" y="227"/>
                    <a:pt x="407" y="228"/>
                  </a:cubicBezTo>
                  <a:cubicBezTo>
                    <a:pt x="407" y="228"/>
                    <a:pt x="407" y="228"/>
                    <a:pt x="407" y="228"/>
                  </a:cubicBezTo>
                  <a:moveTo>
                    <a:pt x="407" y="230"/>
                  </a:moveTo>
                  <a:cubicBezTo>
                    <a:pt x="407" y="230"/>
                    <a:pt x="407" y="230"/>
                    <a:pt x="407" y="230"/>
                  </a:cubicBezTo>
                  <a:cubicBezTo>
                    <a:pt x="407" y="230"/>
                    <a:pt x="407" y="230"/>
                    <a:pt x="407" y="231"/>
                  </a:cubicBezTo>
                  <a:cubicBezTo>
                    <a:pt x="407" y="231"/>
                    <a:pt x="407" y="231"/>
                    <a:pt x="407" y="230"/>
                  </a:cubicBezTo>
                  <a:cubicBezTo>
                    <a:pt x="407" y="230"/>
                    <a:pt x="407" y="230"/>
                    <a:pt x="407" y="230"/>
                  </a:cubicBezTo>
                  <a:moveTo>
                    <a:pt x="408" y="229"/>
                  </a:moveTo>
                  <a:cubicBezTo>
                    <a:pt x="408" y="229"/>
                    <a:pt x="408" y="229"/>
                    <a:pt x="408" y="229"/>
                  </a:cubicBezTo>
                  <a:cubicBezTo>
                    <a:pt x="408" y="229"/>
                    <a:pt x="408" y="229"/>
                    <a:pt x="408" y="229"/>
                  </a:cubicBezTo>
                  <a:cubicBezTo>
                    <a:pt x="408" y="229"/>
                    <a:pt x="408" y="229"/>
                    <a:pt x="408" y="229"/>
                  </a:cubicBezTo>
                  <a:moveTo>
                    <a:pt x="409" y="230"/>
                  </a:moveTo>
                  <a:cubicBezTo>
                    <a:pt x="409" y="229"/>
                    <a:pt x="409" y="229"/>
                    <a:pt x="409" y="229"/>
                  </a:cubicBezTo>
                  <a:cubicBezTo>
                    <a:pt x="409" y="228"/>
                    <a:pt x="409" y="228"/>
                    <a:pt x="409" y="228"/>
                  </a:cubicBezTo>
                  <a:cubicBezTo>
                    <a:pt x="409" y="228"/>
                    <a:pt x="409" y="228"/>
                    <a:pt x="410" y="228"/>
                  </a:cubicBezTo>
                  <a:cubicBezTo>
                    <a:pt x="410" y="228"/>
                    <a:pt x="410" y="228"/>
                    <a:pt x="410" y="228"/>
                  </a:cubicBezTo>
                  <a:cubicBezTo>
                    <a:pt x="410" y="228"/>
                    <a:pt x="410" y="228"/>
                    <a:pt x="410" y="228"/>
                  </a:cubicBezTo>
                  <a:cubicBezTo>
                    <a:pt x="410" y="228"/>
                    <a:pt x="410" y="228"/>
                    <a:pt x="410" y="228"/>
                  </a:cubicBezTo>
                  <a:cubicBezTo>
                    <a:pt x="410" y="229"/>
                    <a:pt x="410" y="229"/>
                    <a:pt x="410" y="229"/>
                  </a:cubicBezTo>
                  <a:cubicBezTo>
                    <a:pt x="410" y="229"/>
                    <a:pt x="410" y="229"/>
                    <a:pt x="409" y="230"/>
                  </a:cubicBezTo>
                  <a:moveTo>
                    <a:pt x="412" y="230"/>
                  </a:moveTo>
                  <a:cubicBezTo>
                    <a:pt x="412" y="230"/>
                    <a:pt x="411" y="229"/>
                    <a:pt x="411" y="229"/>
                  </a:cubicBezTo>
                  <a:cubicBezTo>
                    <a:pt x="411" y="229"/>
                    <a:pt x="411" y="229"/>
                    <a:pt x="411" y="229"/>
                  </a:cubicBezTo>
                  <a:cubicBezTo>
                    <a:pt x="411" y="229"/>
                    <a:pt x="411" y="229"/>
                    <a:pt x="412" y="229"/>
                  </a:cubicBezTo>
                  <a:cubicBezTo>
                    <a:pt x="412" y="229"/>
                    <a:pt x="412" y="229"/>
                    <a:pt x="412" y="230"/>
                  </a:cubicBezTo>
                  <a:cubicBezTo>
                    <a:pt x="412" y="230"/>
                    <a:pt x="412" y="230"/>
                    <a:pt x="412" y="230"/>
                  </a:cubicBezTo>
                  <a:moveTo>
                    <a:pt x="415" y="227"/>
                  </a:moveTo>
                  <a:cubicBezTo>
                    <a:pt x="415" y="226"/>
                    <a:pt x="415" y="226"/>
                    <a:pt x="415" y="226"/>
                  </a:cubicBezTo>
                  <a:cubicBezTo>
                    <a:pt x="415" y="226"/>
                    <a:pt x="415" y="226"/>
                    <a:pt x="416" y="226"/>
                  </a:cubicBezTo>
                  <a:cubicBezTo>
                    <a:pt x="416" y="226"/>
                    <a:pt x="416" y="226"/>
                    <a:pt x="416" y="226"/>
                  </a:cubicBezTo>
                  <a:cubicBezTo>
                    <a:pt x="416" y="226"/>
                    <a:pt x="416" y="226"/>
                    <a:pt x="415" y="226"/>
                  </a:cubicBezTo>
                  <a:cubicBezTo>
                    <a:pt x="415" y="226"/>
                    <a:pt x="415" y="226"/>
                    <a:pt x="415" y="227"/>
                  </a:cubicBezTo>
                  <a:moveTo>
                    <a:pt x="414" y="229"/>
                  </a:moveTo>
                  <a:cubicBezTo>
                    <a:pt x="414" y="229"/>
                    <a:pt x="414" y="229"/>
                    <a:pt x="414" y="229"/>
                  </a:cubicBezTo>
                  <a:cubicBezTo>
                    <a:pt x="414" y="228"/>
                    <a:pt x="414" y="228"/>
                    <a:pt x="414" y="228"/>
                  </a:cubicBezTo>
                  <a:cubicBezTo>
                    <a:pt x="414" y="228"/>
                    <a:pt x="414" y="228"/>
                    <a:pt x="415" y="227"/>
                  </a:cubicBezTo>
                  <a:cubicBezTo>
                    <a:pt x="415" y="227"/>
                    <a:pt x="415" y="227"/>
                    <a:pt x="415" y="227"/>
                  </a:cubicBezTo>
                  <a:cubicBezTo>
                    <a:pt x="415" y="228"/>
                    <a:pt x="415" y="228"/>
                    <a:pt x="415" y="228"/>
                  </a:cubicBezTo>
                  <a:cubicBezTo>
                    <a:pt x="414" y="229"/>
                    <a:pt x="414" y="229"/>
                    <a:pt x="414" y="229"/>
                  </a:cubicBezTo>
                  <a:cubicBezTo>
                    <a:pt x="414" y="229"/>
                    <a:pt x="414" y="229"/>
                    <a:pt x="414" y="229"/>
                  </a:cubicBezTo>
                  <a:cubicBezTo>
                    <a:pt x="414" y="229"/>
                    <a:pt x="414" y="229"/>
                    <a:pt x="414" y="229"/>
                  </a:cubicBezTo>
                  <a:moveTo>
                    <a:pt x="447" y="207"/>
                  </a:moveTo>
                  <a:cubicBezTo>
                    <a:pt x="448" y="207"/>
                    <a:pt x="448" y="207"/>
                    <a:pt x="448" y="207"/>
                  </a:cubicBezTo>
                  <a:cubicBezTo>
                    <a:pt x="448" y="208"/>
                    <a:pt x="448" y="208"/>
                    <a:pt x="448" y="208"/>
                  </a:cubicBezTo>
                  <a:lnTo>
                    <a:pt x="447" y="207"/>
                  </a:lnTo>
                  <a:close/>
                  <a:moveTo>
                    <a:pt x="422" y="116"/>
                  </a:moveTo>
                  <a:cubicBezTo>
                    <a:pt x="422" y="116"/>
                    <a:pt x="422" y="116"/>
                    <a:pt x="421" y="116"/>
                  </a:cubicBezTo>
                  <a:cubicBezTo>
                    <a:pt x="422" y="116"/>
                    <a:pt x="422" y="116"/>
                    <a:pt x="422" y="116"/>
                  </a:cubicBezTo>
                  <a:close/>
                  <a:moveTo>
                    <a:pt x="421" y="116"/>
                  </a:moveTo>
                  <a:cubicBezTo>
                    <a:pt x="421" y="116"/>
                    <a:pt x="421" y="116"/>
                    <a:pt x="421" y="116"/>
                  </a:cubicBezTo>
                  <a:cubicBezTo>
                    <a:pt x="422" y="116"/>
                    <a:pt x="422" y="116"/>
                    <a:pt x="422" y="116"/>
                  </a:cubicBezTo>
                  <a:cubicBezTo>
                    <a:pt x="421" y="116"/>
                    <a:pt x="421" y="116"/>
                    <a:pt x="421" y="116"/>
                  </a:cubicBezTo>
                  <a:cubicBezTo>
                    <a:pt x="421" y="116"/>
                    <a:pt x="421" y="116"/>
                    <a:pt x="421" y="116"/>
                  </a:cubicBezTo>
                  <a:moveTo>
                    <a:pt x="422" y="116"/>
                  </a:moveTo>
                  <a:cubicBezTo>
                    <a:pt x="422" y="116"/>
                    <a:pt x="422" y="116"/>
                    <a:pt x="422" y="116"/>
                  </a:cubicBezTo>
                  <a:cubicBezTo>
                    <a:pt x="422" y="116"/>
                    <a:pt x="422" y="116"/>
                    <a:pt x="422" y="116"/>
                  </a:cubicBezTo>
                  <a:cubicBezTo>
                    <a:pt x="422" y="116"/>
                    <a:pt x="422" y="116"/>
                    <a:pt x="422" y="116"/>
                  </a:cubicBezTo>
                  <a:close/>
                  <a:moveTo>
                    <a:pt x="422" y="116"/>
                  </a:moveTo>
                  <a:cubicBezTo>
                    <a:pt x="422" y="116"/>
                    <a:pt x="422" y="116"/>
                    <a:pt x="422" y="116"/>
                  </a:cubicBezTo>
                  <a:cubicBezTo>
                    <a:pt x="422" y="116"/>
                    <a:pt x="422" y="116"/>
                    <a:pt x="422" y="116"/>
                  </a:cubicBezTo>
                  <a:cubicBezTo>
                    <a:pt x="422" y="116"/>
                    <a:pt x="422" y="116"/>
                    <a:pt x="422" y="116"/>
                  </a:cubicBezTo>
                  <a:cubicBezTo>
                    <a:pt x="422" y="116"/>
                    <a:pt x="422" y="116"/>
                    <a:pt x="422" y="116"/>
                  </a:cubicBezTo>
                  <a:cubicBezTo>
                    <a:pt x="422" y="116"/>
                    <a:pt x="422" y="116"/>
                    <a:pt x="422" y="116"/>
                  </a:cubicBezTo>
                  <a:cubicBezTo>
                    <a:pt x="422" y="116"/>
                    <a:pt x="422" y="116"/>
                    <a:pt x="422" y="116"/>
                  </a:cubicBezTo>
                  <a:cubicBezTo>
                    <a:pt x="422" y="116"/>
                    <a:pt x="422" y="116"/>
                    <a:pt x="422" y="116"/>
                  </a:cubicBezTo>
                  <a:cubicBezTo>
                    <a:pt x="422" y="116"/>
                    <a:pt x="422" y="116"/>
                    <a:pt x="422" y="116"/>
                  </a:cubicBezTo>
                  <a:moveTo>
                    <a:pt x="422" y="118"/>
                  </a:moveTo>
                  <a:cubicBezTo>
                    <a:pt x="422" y="118"/>
                    <a:pt x="422" y="118"/>
                    <a:pt x="422" y="118"/>
                  </a:cubicBezTo>
                  <a:cubicBezTo>
                    <a:pt x="422" y="118"/>
                    <a:pt x="422" y="118"/>
                    <a:pt x="422" y="118"/>
                  </a:cubicBezTo>
                  <a:cubicBezTo>
                    <a:pt x="422" y="118"/>
                    <a:pt x="422" y="118"/>
                    <a:pt x="422" y="118"/>
                  </a:cubicBezTo>
                  <a:close/>
                  <a:moveTo>
                    <a:pt x="422" y="118"/>
                  </a:moveTo>
                  <a:cubicBezTo>
                    <a:pt x="423" y="119"/>
                    <a:pt x="423" y="119"/>
                    <a:pt x="423" y="119"/>
                  </a:cubicBezTo>
                  <a:cubicBezTo>
                    <a:pt x="423" y="119"/>
                    <a:pt x="423" y="119"/>
                    <a:pt x="422" y="118"/>
                  </a:cubicBezTo>
                  <a:cubicBezTo>
                    <a:pt x="422" y="118"/>
                    <a:pt x="422" y="118"/>
                    <a:pt x="422" y="118"/>
                  </a:cubicBezTo>
                  <a:moveTo>
                    <a:pt x="422" y="118"/>
                  </a:moveTo>
                  <a:cubicBezTo>
                    <a:pt x="422" y="118"/>
                    <a:pt x="422" y="118"/>
                    <a:pt x="422" y="118"/>
                  </a:cubicBezTo>
                  <a:cubicBezTo>
                    <a:pt x="422" y="118"/>
                    <a:pt x="422" y="118"/>
                    <a:pt x="422" y="118"/>
                  </a:cubicBezTo>
                  <a:cubicBezTo>
                    <a:pt x="422" y="118"/>
                    <a:pt x="422" y="118"/>
                    <a:pt x="422" y="117"/>
                  </a:cubicBezTo>
                  <a:cubicBezTo>
                    <a:pt x="422" y="118"/>
                    <a:pt x="422" y="118"/>
                    <a:pt x="422" y="118"/>
                  </a:cubicBezTo>
                  <a:cubicBezTo>
                    <a:pt x="422" y="118"/>
                    <a:pt x="422" y="118"/>
                    <a:pt x="422" y="118"/>
                  </a:cubicBezTo>
                  <a:cubicBezTo>
                    <a:pt x="422" y="118"/>
                    <a:pt x="422" y="118"/>
                    <a:pt x="422" y="118"/>
                  </a:cubicBezTo>
                  <a:cubicBezTo>
                    <a:pt x="422" y="118"/>
                    <a:pt x="422" y="118"/>
                    <a:pt x="422" y="118"/>
                  </a:cubicBezTo>
                  <a:cubicBezTo>
                    <a:pt x="422" y="118"/>
                    <a:pt x="422" y="118"/>
                    <a:pt x="422" y="118"/>
                  </a:cubicBezTo>
                  <a:close/>
                  <a:moveTo>
                    <a:pt x="422" y="119"/>
                  </a:moveTo>
                  <a:cubicBezTo>
                    <a:pt x="422" y="119"/>
                    <a:pt x="422" y="119"/>
                    <a:pt x="422" y="118"/>
                  </a:cubicBezTo>
                  <a:cubicBezTo>
                    <a:pt x="422" y="118"/>
                    <a:pt x="422" y="118"/>
                    <a:pt x="422" y="118"/>
                  </a:cubicBezTo>
                  <a:cubicBezTo>
                    <a:pt x="422" y="118"/>
                    <a:pt x="422" y="118"/>
                    <a:pt x="422" y="118"/>
                  </a:cubicBezTo>
                  <a:cubicBezTo>
                    <a:pt x="422" y="118"/>
                    <a:pt x="422" y="118"/>
                    <a:pt x="422" y="118"/>
                  </a:cubicBezTo>
                  <a:cubicBezTo>
                    <a:pt x="423" y="119"/>
                    <a:pt x="423" y="119"/>
                    <a:pt x="423" y="119"/>
                  </a:cubicBezTo>
                  <a:cubicBezTo>
                    <a:pt x="423" y="119"/>
                    <a:pt x="423" y="119"/>
                    <a:pt x="423" y="119"/>
                  </a:cubicBezTo>
                  <a:cubicBezTo>
                    <a:pt x="423" y="119"/>
                    <a:pt x="423" y="119"/>
                    <a:pt x="422" y="119"/>
                  </a:cubicBezTo>
                  <a:cubicBezTo>
                    <a:pt x="423" y="119"/>
                    <a:pt x="423" y="119"/>
                    <a:pt x="423" y="119"/>
                  </a:cubicBezTo>
                  <a:cubicBezTo>
                    <a:pt x="423" y="119"/>
                    <a:pt x="422" y="119"/>
                    <a:pt x="422" y="119"/>
                  </a:cubicBezTo>
                  <a:moveTo>
                    <a:pt x="423" y="119"/>
                  </a:moveTo>
                  <a:cubicBezTo>
                    <a:pt x="423" y="119"/>
                    <a:pt x="423" y="119"/>
                    <a:pt x="423" y="119"/>
                  </a:cubicBezTo>
                  <a:cubicBezTo>
                    <a:pt x="423" y="119"/>
                    <a:pt x="423" y="119"/>
                    <a:pt x="423" y="119"/>
                  </a:cubicBezTo>
                  <a:cubicBezTo>
                    <a:pt x="423" y="119"/>
                    <a:pt x="423" y="119"/>
                    <a:pt x="423" y="120"/>
                  </a:cubicBezTo>
                  <a:cubicBezTo>
                    <a:pt x="423" y="119"/>
                    <a:pt x="423" y="119"/>
                    <a:pt x="423" y="119"/>
                  </a:cubicBezTo>
                  <a:close/>
                  <a:moveTo>
                    <a:pt x="422" y="119"/>
                  </a:moveTo>
                  <a:cubicBezTo>
                    <a:pt x="422" y="118"/>
                    <a:pt x="422" y="118"/>
                    <a:pt x="422" y="118"/>
                  </a:cubicBezTo>
                  <a:cubicBezTo>
                    <a:pt x="422" y="118"/>
                    <a:pt x="422" y="118"/>
                    <a:pt x="422" y="118"/>
                  </a:cubicBezTo>
                  <a:cubicBezTo>
                    <a:pt x="422" y="118"/>
                    <a:pt x="422" y="118"/>
                    <a:pt x="422" y="119"/>
                  </a:cubicBezTo>
                  <a:cubicBezTo>
                    <a:pt x="422" y="119"/>
                    <a:pt x="422" y="119"/>
                    <a:pt x="422" y="119"/>
                  </a:cubicBezTo>
                  <a:cubicBezTo>
                    <a:pt x="422" y="119"/>
                    <a:pt x="422" y="119"/>
                    <a:pt x="422" y="119"/>
                  </a:cubicBezTo>
                  <a:moveTo>
                    <a:pt x="423" y="119"/>
                  </a:moveTo>
                  <a:cubicBezTo>
                    <a:pt x="423" y="119"/>
                    <a:pt x="423" y="119"/>
                    <a:pt x="422" y="119"/>
                  </a:cubicBezTo>
                  <a:cubicBezTo>
                    <a:pt x="423" y="119"/>
                    <a:pt x="423" y="119"/>
                    <a:pt x="423" y="119"/>
                  </a:cubicBezTo>
                  <a:cubicBezTo>
                    <a:pt x="423" y="119"/>
                    <a:pt x="423" y="119"/>
                    <a:pt x="423" y="119"/>
                  </a:cubicBezTo>
                  <a:cubicBezTo>
                    <a:pt x="423" y="119"/>
                    <a:pt x="423" y="119"/>
                    <a:pt x="423" y="119"/>
                  </a:cubicBezTo>
                  <a:moveTo>
                    <a:pt x="422" y="119"/>
                  </a:moveTo>
                  <a:cubicBezTo>
                    <a:pt x="422" y="119"/>
                    <a:pt x="422" y="119"/>
                    <a:pt x="422" y="119"/>
                  </a:cubicBezTo>
                  <a:cubicBezTo>
                    <a:pt x="422" y="119"/>
                    <a:pt x="422" y="119"/>
                    <a:pt x="422" y="119"/>
                  </a:cubicBezTo>
                  <a:cubicBezTo>
                    <a:pt x="422" y="119"/>
                    <a:pt x="422" y="119"/>
                    <a:pt x="422" y="119"/>
                  </a:cubicBezTo>
                  <a:cubicBezTo>
                    <a:pt x="422" y="119"/>
                    <a:pt x="422" y="119"/>
                    <a:pt x="422" y="119"/>
                  </a:cubicBezTo>
                  <a:moveTo>
                    <a:pt x="422" y="120"/>
                  </a:moveTo>
                  <a:cubicBezTo>
                    <a:pt x="422" y="119"/>
                    <a:pt x="422" y="119"/>
                    <a:pt x="422" y="119"/>
                  </a:cubicBezTo>
                  <a:cubicBezTo>
                    <a:pt x="422" y="119"/>
                    <a:pt x="422" y="119"/>
                    <a:pt x="422" y="119"/>
                  </a:cubicBezTo>
                  <a:cubicBezTo>
                    <a:pt x="422" y="119"/>
                    <a:pt x="422" y="119"/>
                    <a:pt x="422" y="119"/>
                  </a:cubicBezTo>
                  <a:cubicBezTo>
                    <a:pt x="422" y="119"/>
                    <a:pt x="422" y="119"/>
                    <a:pt x="422" y="120"/>
                  </a:cubicBezTo>
                  <a:cubicBezTo>
                    <a:pt x="422" y="120"/>
                    <a:pt x="422" y="120"/>
                    <a:pt x="422" y="120"/>
                  </a:cubicBezTo>
                  <a:moveTo>
                    <a:pt x="422" y="119"/>
                  </a:moveTo>
                  <a:cubicBezTo>
                    <a:pt x="422" y="119"/>
                    <a:pt x="422" y="119"/>
                    <a:pt x="422" y="119"/>
                  </a:cubicBezTo>
                  <a:cubicBezTo>
                    <a:pt x="422" y="119"/>
                    <a:pt x="422" y="119"/>
                    <a:pt x="422" y="119"/>
                  </a:cubicBezTo>
                  <a:cubicBezTo>
                    <a:pt x="422" y="119"/>
                    <a:pt x="422" y="119"/>
                    <a:pt x="422" y="119"/>
                  </a:cubicBezTo>
                  <a:cubicBezTo>
                    <a:pt x="422" y="119"/>
                    <a:pt x="422" y="119"/>
                    <a:pt x="422" y="119"/>
                  </a:cubicBezTo>
                  <a:moveTo>
                    <a:pt x="422" y="120"/>
                  </a:moveTo>
                  <a:cubicBezTo>
                    <a:pt x="422" y="120"/>
                    <a:pt x="422" y="120"/>
                    <a:pt x="422" y="120"/>
                  </a:cubicBezTo>
                  <a:cubicBezTo>
                    <a:pt x="422" y="120"/>
                    <a:pt x="422" y="120"/>
                    <a:pt x="422" y="120"/>
                  </a:cubicBezTo>
                  <a:cubicBezTo>
                    <a:pt x="422" y="120"/>
                    <a:pt x="422" y="120"/>
                    <a:pt x="422" y="120"/>
                  </a:cubicBezTo>
                  <a:cubicBezTo>
                    <a:pt x="422" y="120"/>
                    <a:pt x="422" y="120"/>
                    <a:pt x="422" y="120"/>
                  </a:cubicBezTo>
                  <a:cubicBezTo>
                    <a:pt x="422" y="120"/>
                    <a:pt x="422" y="120"/>
                    <a:pt x="422" y="120"/>
                  </a:cubicBezTo>
                  <a:moveTo>
                    <a:pt x="422" y="120"/>
                  </a:moveTo>
                  <a:cubicBezTo>
                    <a:pt x="422" y="121"/>
                    <a:pt x="422" y="121"/>
                    <a:pt x="422" y="121"/>
                  </a:cubicBezTo>
                  <a:cubicBezTo>
                    <a:pt x="423" y="121"/>
                    <a:pt x="423" y="121"/>
                    <a:pt x="423" y="121"/>
                  </a:cubicBezTo>
                  <a:cubicBezTo>
                    <a:pt x="423" y="121"/>
                    <a:pt x="423" y="121"/>
                    <a:pt x="423" y="121"/>
                  </a:cubicBezTo>
                  <a:lnTo>
                    <a:pt x="422" y="120"/>
                  </a:lnTo>
                  <a:close/>
                  <a:moveTo>
                    <a:pt x="422" y="120"/>
                  </a:moveTo>
                  <a:cubicBezTo>
                    <a:pt x="422" y="120"/>
                    <a:pt x="422" y="120"/>
                    <a:pt x="422" y="120"/>
                  </a:cubicBezTo>
                  <a:cubicBezTo>
                    <a:pt x="422" y="120"/>
                    <a:pt x="422" y="120"/>
                    <a:pt x="422" y="120"/>
                  </a:cubicBezTo>
                  <a:cubicBezTo>
                    <a:pt x="422" y="120"/>
                    <a:pt x="422" y="120"/>
                    <a:pt x="422" y="121"/>
                  </a:cubicBezTo>
                  <a:cubicBezTo>
                    <a:pt x="422" y="120"/>
                    <a:pt x="422" y="120"/>
                    <a:pt x="422" y="120"/>
                  </a:cubicBezTo>
                  <a:close/>
                  <a:moveTo>
                    <a:pt x="422" y="120"/>
                  </a:moveTo>
                  <a:cubicBezTo>
                    <a:pt x="422" y="120"/>
                    <a:pt x="422" y="120"/>
                    <a:pt x="422" y="120"/>
                  </a:cubicBezTo>
                  <a:cubicBezTo>
                    <a:pt x="422" y="120"/>
                    <a:pt x="422" y="120"/>
                    <a:pt x="422" y="120"/>
                  </a:cubicBezTo>
                  <a:cubicBezTo>
                    <a:pt x="422" y="121"/>
                    <a:pt x="422" y="121"/>
                    <a:pt x="422" y="121"/>
                  </a:cubicBezTo>
                  <a:cubicBezTo>
                    <a:pt x="422" y="121"/>
                    <a:pt x="422" y="121"/>
                    <a:pt x="422" y="120"/>
                  </a:cubicBezTo>
                  <a:cubicBezTo>
                    <a:pt x="422" y="120"/>
                    <a:pt x="422" y="120"/>
                    <a:pt x="422" y="120"/>
                  </a:cubicBezTo>
                  <a:moveTo>
                    <a:pt x="422" y="121"/>
                  </a:moveTo>
                  <a:cubicBezTo>
                    <a:pt x="422" y="121"/>
                    <a:pt x="422" y="121"/>
                    <a:pt x="422" y="121"/>
                  </a:cubicBezTo>
                  <a:cubicBezTo>
                    <a:pt x="422" y="121"/>
                    <a:pt x="422" y="121"/>
                    <a:pt x="422" y="121"/>
                  </a:cubicBezTo>
                  <a:cubicBezTo>
                    <a:pt x="422" y="122"/>
                    <a:pt x="422" y="122"/>
                    <a:pt x="422" y="122"/>
                  </a:cubicBezTo>
                  <a:lnTo>
                    <a:pt x="422" y="121"/>
                  </a:lnTo>
                  <a:close/>
                  <a:moveTo>
                    <a:pt x="423" y="122"/>
                  </a:moveTo>
                  <a:cubicBezTo>
                    <a:pt x="422" y="122"/>
                    <a:pt x="422" y="122"/>
                    <a:pt x="422" y="122"/>
                  </a:cubicBezTo>
                  <a:cubicBezTo>
                    <a:pt x="422" y="122"/>
                    <a:pt x="422" y="122"/>
                    <a:pt x="422" y="122"/>
                  </a:cubicBezTo>
                  <a:cubicBezTo>
                    <a:pt x="422" y="122"/>
                    <a:pt x="422" y="122"/>
                    <a:pt x="423" y="122"/>
                  </a:cubicBezTo>
                  <a:moveTo>
                    <a:pt x="423" y="123"/>
                  </a:moveTo>
                  <a:cubicBezTo>
                    <a:pt x="423" y="122"/>
                    <a:pt x="423" y="122"/>
                    <a:pt x="423" y="122"/>
                  </a:cubicBezTo>
                  <a:cubicBezTo>
                    <a:pt x="423" y="122"/>
                    <a:pt x="423" y="122"/>
                    <a:pt x="423" y="122"/>
                  </a:cubicBezTo>
                  <a:cubicBezTo>
                    <a:pt x="423" y="122"/>
                    <a:pt x="423" y="122"/>
                    <a:pt x="423" y="123"/>
                  </a:cubicBezTo>
                  <a:moveTo>
                    <a:pt x="423" y="123"/>
                  </a:moveTo>
                  <a:cubicBezTo>
                    <a:pt x="423" y="123"/>
                    <a:pt x="423" y="123"/>
                    <a:pt x="423" y="123"/>
                  </a:cubicBezTo>
                  <a:cubicBezTo>
                    <a:pt x="423" y="123"/>
                    <a:pt x="423" y="123"/>
                    <a:pt x="423" y="123"/>
                  </a:cubicBezTo>
                  <a:cubicBezTo>
                    <a:pt x="423" y="123"/>
                    <a:pt x="423" y="123"/>
                    <a:pt x="423" y="123"/>
                  </a:cubicBezTo>
                  <a:cubicBezTo>
                    <a:pt x="423" y="123"/>
                    <a:pt x="423" y="123"/>
                    <a:pt x="423" y="123"/>
                  </a:cubicBezTo>
                  <a:moveTo>
                    <a:pt x="423" y="124"/>
                  </a:moveTo>
                  <a:cubicBezTo>
                    <a:pt x="423" y="123"/>
                    <a:pt x="423" y="123"/>
                    <a:pt x="423" y="123"/>
                  </a:cubicBezTo>
                  <a:cubicBezTo>
                    <a:pt x="423" y="123"/>
                    <a:pt x="423" y="123"/>
                    <a:pt x="423" y="123"/>
                  </a:cubicBezTo>
                  <a:cubicBezTo>
                    <a:pt x="423" y="123"/>
                    <a:pt x="423" y="123"/>
                    <a:pt x="423" y="123"/>
                  </a:cubicBezTo>
                  <a:cubicBezTo>
                    <a:pt x="423" y="123"/>
                    <a:pt x="423" y="123"/>
                    <a:pt x="423" y="124"/>
                  </a:cubicBezTo>
                  <a:moveTo>
                    <a:pt x="423" y="124"/>
                  </a:moveTo>
                  <a:cubicBezTo>
                    <a:pt x="423" y="124"/>
                    <a:pt x="423" y="124"/>
                    <a:pt x="423" y="124"/>
                  </a:cubicBezTo>
                  <a:cubicBezTo>
                    <a:pt x="423" y="124"/>
                    <a:pt x="423" y="124"/>
                    <a:pt x="423" y="124"/>
                  </a:cubicBezTo>
                  <a:cubicBezTo>
                    <a:pt x="423" y="124"/>
                    <a:pt x="423" y="124"/>
                    <a:pt x="423" y="124"/>
                  </a:cubicBezTo>
                  <a:moveTo>
                    <a:pt x="423" y="124"/>
                  </a:moveTo>
                  <a:cubicBezTo>
                    <a:pt x="423" y="124"/>
                    <a:pt x="423" y="124"/>
                    <a:pt x="423" y="124"/>
                  </a:cubicBezTo>
                  <a:cubicBezTo>
                    <a:pt x="423" y="124"/>
                    <a:pt x="423" y="124"/>
                    <a:pt x="423" y="124"/>
                  </a:cubicBezTo>
                  <a:cubicBezTo>
                    <a:pt x="424" y="124"/>
                    <a:pt x="424" y="124"/>
                    <a:pt x="423" y="124"/>
                  </a:cubicBezTo>
                  <a:moveTo>
                    <a:pt x="425" y="127"/>
                  </a:moveTo>
                  <a:cubicBezTo>
                    <a:pt x="425" y="127"/>
                    <a:pt x="425" y="127"/>
                    <a:pt x="424" y="126"/>
                  </a:cubicBezTo>
                  <a:cubicBezTo>
                    <a:pt x="424" y="126"/>
                    <a:pt x="424" y="126"/>
                    <a:pt x="424" y="126"/>
                  </a:cubicBezTo>
                  <a:cubicBezTo>
                    <a:pt x="425" y="126"/>
                    <a:pt x="425" y="126"/>
                    <a:pt x="425" y="127"/>
                  </a:cubicBezTo>
                  <a:cubicBezTo>
                    <a:pt x="425" y="127"/>
                    <a:pt x="425" y="127"/>
                    <a:pt x="425" y="127"/>
                  </a:cubicBezTo>
                  <a:close/>
                  <a:moveTo>
                    <a:pt x="425" y="128"/>
                  </a:moveTo>
                  <a:cubicBezTo>
                    <a:pt x="425" y="128"/>
                    <a:pt x="425" y="128"/>
                    <a:pt x="425" y="128"/>
                  </a:cubicBezTo>
                  <a:cubicBezTo>
                    <a:pt x="425" y="129"/>
                    <a:pt x="425" y="129"/>
                    <a:pt x="425" y="129"/>
                  </a:cubicBezTo>
                  <a:cubicBezTo>
                    <a:pt x="425" y="129"/>
                    <a:pt x="425" y="129"/>
                    <a:pt x="425" y="129"/>
                  </a:cubicBezTo>
                  <a:cubicBezTo>
                    <a:pt x="425" y="129"/>
                    <a:pt x="425" y="129"/>
                    <a:pt x="425" y="128"/>
                  </a:cubicBezTo>
                  <a:cubicBezTo>
                    <a:pt x="425" y="128"/>
                    <a:pt x="425" y="128"/>
                    <a:pt x="425" y="128"/>
                  </a:cubicBezTo>
                  <a:moveTo>
                    <a:pt x="426" y="130"/>
                  </a:moveTo>
                  <a:cubicBezTo>
                    <a:pt x="426" y="130"/>
                    <a:pt x="426" y="130"/>
                    <a:pt x="426" y="130"/>
                  </a:cubicBezTo>
                  <a:cubicBezTo>
                    <a:pt x="426" y="131"/>
                    <a:pt x="426" y="131"/>
                    <a:pt x="426" y="131"/>
                  </a:cubicBezTo>
                  <a:cubicBezTo>
                    <a:pt x="426" y="130"/>
                    <a:pt x="426" y="130"/>
                    <a:pt x="426" y="130"/>
                  </a:cubicBezTo>
                  <a:cubicBezTo>
                    <a:pt x="426" y="130"/>
                    <a:pt x="426" y="130"/>
                    <a:pt x="426" y="130"/>
                  </a:cubicBezTo>
                  <a:moveTo>
                    <a:pt x="298" y="144"/>
                  </a:moveTo>
                  <a:cubicBezTo>
                    <a:pt x="299" y="143"/>
                    <a:pt x="299" y="143"/>
                    <a:pt x="300" y="143"/>
                  </a:cubicBezTo>
                  <a:cubicBezTo>
                    <a:pt x="301" y="142"/>
                    <a:pt x="301" y="142"/>
                    <a:pt x="302" y="141"/>
                  </a:cubicBezTo>
                  <a:cubicBezTo>
                    <a:pt x="301" y="141"/>
                    <a:pt x="301" y="141"/>
                    <a:pt x="300" y="141"/>
                  </a:cubicBezTo>
                  <a:cubicBezTo>
                    <a:pt x="299" y="141"/>
                    <a:pt x="299" y="141"/>
                    <a:pt x="299" y="141"/>
                  </a:cubicBezTo>
                  <a:cubicBezTo>
                    <a:pt x="300" y="140"/>
                    <a:pt x="300" y="140"/>
                    <a:pt x="300" y="140"/>
                  </a:cubicBezTo>
                  <a:cubicBezTo>
                    <a:pt x="301" y="140"/>
                    <a:pt x="301" y="140"/>
                    <a:pt x="301" y="141"/>
                  </a:cubicBezTo>
                  <a:cubicBezTo>
                    <a:pt x="301" y="140"/>
                    <a:pt x="301" y="140"/>
                    <a:pt x="301" y="140"/>
                  </a:cubicBezTo>
                  <a:cubicBezTo>
                    <a:pt x="302" y="140"/>
                    <a:pt x="302" y="140"/>
                    <a:pt x="302" y="139"/>
                  </a:cubicBezTo>
                  <a:cubicBezTo>
                    <a:pt x="303" y="139"/>
                    <a:pt x="303" y="139"/>
                    <a:pt x="303" y="139"/>
                  </a:cubicBezTo>
                  <a:cubicBezTo>
                    <a:pt x="303" y="139"/>
                    <a:pt x="303" y="139"/>
                    <a:pt x="304" y="138"/>
                  </a:cubicBezTo>
                  <a:cubicBezTo>
                    <a:pt x="303" y="138"/>
                    <a:pt x="303" y="138"/>
                    <a:pt x="303" y="138"/>
                  </a:cubicBezTo>
                  <a:cubicBezTo>
                    <a:pt x="303" y="137"/>
                    <a:pt x="303" y="137"/>
                    <a:pt x="304" y="137"/>
                  </a:cubicBezTo>
                  <a:cubicBezTo>
                    <a:pt x="304" y="137"/>
                    <a:pt x="304" y="137"/>
                    <a:pt x="304" y="137"/>
                  </a:cubicBezTo>
                  <a:cubicBezTo>
                    <a:pt x="304" y="137"/>
                    <a:pt x="304" y="137"/>
                    <a:pt x="304" y="136"/>
                  </a:cubicBezTo>
                  <a:cubicBezTo>
                    <a:pt x="304" y="135"/>
                    <a:pt x="304" y="135"/>
                    <a:pt x="305" y="134"/>
                  </a:cubicBezTo>
                  <a:cubicBezTo>
                    <a:pt x="305" y="134"/>
                    <a:pt x="305" y="134"/>
                    <a:pt x="306" y="134"/>
                  </a:cubicBezTo>
                  <a:cubicBezTo>
                    <a:pt x="305" y="134"/>
                    <a:pt x="305" y="134"/>
                    <a:pt x="305" y="134"/>
                  </a:cubicBezTo>
                  <a:cubicBezTo>
                    <a:pt x="305" y="134"/>
                    <a:pt x="305" y="134"/>
                    <a:pt x="305" y="134"/>
                  </a:cubicBezTo>
                  <a:cubicBezTo>
                    <a:pt x="306" y="133"/>
                    <a:pt x="306" y="133"/>
                    <a:pt x="306" y="133"/>
                  </a:cubicBezTo>
                  <a:cubicBezTo>
                    <a:pt x="306" y="133"/>
                    <a:pt x="306" y="133"/>
                    <a:pt x="306" y="133"/>
                  </a:cubicBezTo>
                  <a:cubicBezTo>
                    <a:pt x="306" y="133"/>
                    <a:pt x="306" y="133"/>
                    <a:pt x="306" y="133"/>
                  </a:cubicBezTo>
                  <a:cubicBezTo>
                    <a:pt x="306" y="133"/>
                    <a:pt x="306" y="133"/>
                    <a:pt x="306" y="132"/>
                  </a:cubicBezTo>
                  <a:cubicBezTo>
                    <a:pt x="307" y="132"/>
                    <a:pt x="307" y="132"/>
                    <a:pt x="307" y="132"/>
                  </a:cubicBezTo>
                  <a:cubicBezTo>
                    <a:pt x="307" y="132"/>
                    <a:pt x="307" y="132"/>
                    <a:pt x="307" y="131"/>
                  </a:cubicBezTo>
                  <a:cubicBezTo>
                    <a:pt x="307" y="131"/>
                    <a:pt x="307" y="131"/>
                    <a:pt x="307" y="131"/>
                  </a:cubicBezTo>
                  <a:cubicBezTo>
                    <a:pt x="308" y="131"/>
                    <a:pt x="308" y="131"/>
                    <a:pt x="308" y="131"/>
                  </a:cubicBezTo>
                  <a:cubicBezTo>
                    <a:pt x="308" y="131"/>
                    <a:pt x="308" y="131"/>
                    <a:pt x="308" y="130"/>
                  </a:cubicBezTo>
                  <a:cubicBezTo>
                    <a:pt x="309" y="130"/>
                    <a:pt x="309" y="130"/>
                    <a:pt x="309" y="130"/>
                  </a:cubicBezTo>
                  <a:cubicBezTo>
                    <a:pt x="310" y="129"/>
                    <a:pt x="310" y="129"/>
                    <a:pt x="310" y="129"/>
                  </a:cubicBezTo>
                  <a:cubicBezTo>
                    <a:pt x="310" y="129"/>
                    <a:pt x="310" y="129"/>
                    <a:pt x="310" y="129"/>
                  </a:cubicBezTo>
                  <a:cubicBezTo>
                    <a:pt x="311" y="129"/>
                    <a:pt x="311" y="129"/>
                    <a:pt x="311" y="129"/>
                  </a:cubicBezTo>
                  <a:cubicBezTo>
                    <a:pt x="311" y="129"/>
                    <a:pt x="311" y="129"/>
                    <a:pt x="311" y="129"/>
                  </a:cubicBezTo>
                  <a:cubicBezTo>
                    <a:pt x="311" y="129"/>
                    <a:pt x="311" y="129"/>
                    <a:pt x="312" y="129"/>
                  </a:cubicBezTo>
                  <a:cubicBezTo>
                    <a:pt x="312" y="129"/>
                    <a:pt x="312" y="129"/>
                    <a:pt x="312" y="130"/>
                  </a:cubicBezTo>
                  <a:cubicBezTo>
                    <a:pt x="312" y="130"/>
                    <a:pt x="312" y="130"/>
                    <a:pt x="312" y="130"/>
                  </a:cubicBezTo>
                  <a:cubicBezTo>
                    <a:pt x="311" y="130"/>
                    <a:pt x="311" y="130"/>
                    <a:pt x="311" y="130"/>
                  </a:cubicBezTo>
                  <a:cubicBezTo>
                    <a:pt x="310" y="130"/>
                    <a:pt x="310" y="130"/>
                    <a:pt x="310" y="130"/>
                  </a:cubicBezTo>
                  <a:cubicBezTo>
                    <a:pt x="310" y="130"/>
                    <a:pt x="310" y="130"/>
                    <a:pt x="311" y="131"/>
                  </a:cubicBezTo>
                  <a:cubicBezTo>
                    <a:pt x="311" y="131"/>
                    <a:pt x="311" y="131"/>
                    <a:pt x="311" y="131"/>
                  </a:cubicBezTo>
                  <a:cubicBezTo>
                    <a:pt x="311" y="131"/>
                    <a:pt x="311" y="131"/>
                    <a:pt x="311" y="131"/>
                  </a:cubicBezTo>
                  <a:cubicBezTo>
                    <a:pt x="311" y="132"/>
                    <a:pt x="311" y="132"/>
                    <a:pt x="310" y="132"/>
                  </a:cubicBezTo>
                  <a:cubicBezTo>
                    <a:pt x="310" y="132"/>
                    <a:pt x="310" y="132"/>
                    <a:pt x="310" y="132"/>
                  </a:cubicBezTo>
                  <a:cubicBezTo>
                    <a:pt x="310" y="132"/>
                    <a:pt x="310" y="132"/>
                    <a:pt x="309" y="132"/>
                  </a:cubicBezTo>
                  <a:cubicBezTo>
                    <a:pt x="310" y="132"/>
                    <a:pt x="310" y="132"/>
                    <a:pt x="310" y="133"/>
                  </a:cubicBezTo>
                  <a:cubicBezTo>
                    <a:pt x="309" y="133"/>
                    <a:pt x="309" y="133"/>
                    <a:pt x="308" y="134"/>
                  </a:cubicBezTo>
                  <a:cubicBezTo>
                    <a:pt x="308" y="135"/>
                    <a:pt x="308" y="135"/>
                    <a:pt x="307" y="136"/>
                  </a:cubicBezTo>
                  <a:cubicBezTo>
                    <a:pt x="307" y="136"/>
                    <a:pt x="307" y="136"/>
                    <a:pt x="307" y="137"/>
                  </a:cubicBezTo>
                  <a:cubicBezTo>
                    <a:pt x="308" y="136"/>
                    <a:pt x="308" y="136"/>
                    <a:pt x="310" y="135"/>
                  </a:cubicBezTo>
                  <a:cubicBezTo>
                    <a:pt x="310" y="135"/>
                    <a:pt x="310" y="135"/>
                    <a:pt x="310" y="135"/>
                  </a:cubicBezTo>
                  <a:cubicBezTo>
                    <a:pt x="309" y="135"/>
                    <a:pt x="309" y="135"/>
                    <a:pt x="309" y="136"/>
                  </a:cubicBezTo>
                  <a:cubicBezTo>
                    <a:pt x="310" y="136"/>
                    <a:pt x="310" y="136"/>
                    <a:pt x="310" y="135"/>
                  </a:cubicBezTo>
                  <a:cubicBezTo>
                    <a:pt x="311" y="136"/>
                    <a:pt x="311" y="136"/>
                    <a:pt x="311" y="136"/>
                  </a:cubicBezTo>
                  <a:cubicBezTo>
                    <a:pt x="310" y="136"/>
                    <a:pt x="310" y="136"/>
                    <a:pt x="310" y="137"/>
                  </a:cubicBezTo>
                  <a:cubicBezTo>
                    <a:pt x="309" y="137"/>
                    <a:pt x="309" y="137"/>
                    <a:pt x="309" y="137"/>
                  </a:cubicBezTo>
                  <a:cubicBezTo>
                    <a:pt x="310" y="137"/>
                    <a:pt x="310" y="137"/>
                    <a:pt x="310" y="137"/>
                  </a:cubicBezTo>
                  <a:cubicBezTo>
                    <a:pt x="310" y="137"/>
                    <a:pt x="310" y="137"/>
                    <a:pt x="310" y="138"/>
                  </a:cubicBezTo>
                  <a:cubicBezTo>
                    <a:pt x="309" y="138"/>
                    <a:pt x="309" y="138"/>
                    <a:pt x="309" y="138"/>
                  </a:cubicBezTo>
                  <a:cubicBezTo>
                    <a:pt x="309" y="138"/>
                    <a:pt x="309" y="138"/>
                    <a:pt x="309" y="138"/>
                  </a:cubicBezTo>
                  <a:cubicBezTo>
                    <a:pt x="310" y="138"/>
                    <a:pt x="310" y="138"/>
                    <a:pt x="310" y="138"/>
                  </a:cubicBezTo>
                  <a:cubicBezTo>
                    <a:pt x="310" y="139"/>
                    <a:pt x="310" y="139"/>
                    <a:pt x="310" y="139"/>
                  </a:cubicBezTo>
                  <a:cubicBezTo>
                    <a:pt x="311" y="138"/>
                    <a:pt x="311" y="138"/>
                    <a:pt x="311" y="138"/>
                  </a:cubicBezTo>
                  <a:cubicBezTo>
                    <a:pt x="311" y="138"/>
                    <a:pt x="311" y="138"/>
                    <a:pt x="311" y="138"/>
                  </a:cubicBezTo>
                  <a:cubicBezTo>
                    <a:pt x="311" y="139"/>
                    <a:pt x="311" y="139"/>
                    <a:pt x="311" y="139"/>
                  </a:cubicBezTo>
                  <a:cubicBezTo>
                    <a:pt x="311" y="139"/>
                    <a:pt x="311" y="139"/>
                    <a:pt x="311" y="139"/>
                  </a:cubicBezTo>
                  <a:cubicBezTo>
                    <a:pt x="312" y="139"/>
                    <a:pt x="312" y="139"/>
                    <a:pt x="312" y="138"/>
                  </a:cubicBezTo>
                  <a:cubicBezTo>
                    <a:pt x="312" y="138"/>
                    <a:pt x="312" y="138"/>
                    <a:pt x="312" y="138"/>
                  </a:cubicBezTo>
                  <a:cubicBezTo>
                    <a:pt x="312" y="139"/>
                    <a:pt x="312" y="139"/>
                    <a:pt x="312" y="139"/>
                  </a:cubicBezTo>
                  <a:cubicBezTo>
                    <a:pt x="312" y="139"/>
                    <a:pt x="312" y="139"/>
                    <a:pt x="313" y="139"/>
                  </a:cubicBezTo>
                  <a:cubicBezTo>
                    <a:pt x="313" y="139"/>
                    <a:pt x="313" y="139"/>
                    <a:pt x="313" y="139"/>
                  </a:cubicBezTo>
                  <a:cubicBezTo>
                    <a:pt x="313" y="139"/>
                    <a:pt x="313" y="139"/>
                    <a:pt x="313" y="139"/>
                  </a:cubicBezTo>
                  <a:cubicBezTo>
                    <a:pt x="314" y="139"/>
                    <a:pt x="314" y="139"/>
                    <a:pt x="314" y="139"/>
                  </a:cubicBezTo>
                  <a:cubicBezTo>
                    <a:pt x="314" y="138"/>
                    <a:pt x="314" y="138"/>
                    <a:pt x="314" y="138"/>
                  </a:cubicBezTo>
                  <a:cubicBezTo>
                    <a:pt x="314" y="138"/>
                    <a:pt x="314" y="138"/>
                    <a:pt x="314" y="139"/>
                  </a:cubicBezTo>
                  <a:cubicBezTo>
                    <a:pt x="314" y="139"/>
                    <a:pt x="314" y="139"/>
                    <a:pt x="314" y="140"/>
                  </a:cubicBezTo>
                  <a:cubicBezTo>
                    <a:pt x="314" y="139"/>
                    <a:pt x="314" y="139"/>
                    <a:pt x="315" y="139"/>
                  </a:cubicBezTo>
                  <a:cubicBezTo>
                    <a:pt x="315" y="139"/>
                    <a:pt x="315" y="139"/>
                    <a:pt x="315" y="139"/>
                  </a:cubicBezTo>
                  <a:cubicBezTo>
                    <a:pt x="315" y="139"/>
                    <a:pt x="315" y="139"/>
                    <a:pt x="316" y="138"/>
                  </a:cubicBezTo>
                  <a:cubicBezTo>
                    <a:pt x="316" y="139"/>
                    <a:pt x="316" y="139"/>
                    <a:pt x="317" y="139"/>
                  </a:cubicBezTo>
                  <a:cubicBezTo>
                    <a:pt x="317" y="139"/>
                    <a:pt x="317" y="139"/>
                    <a:pt x="317" y="140"/>
                  </a:cubicBezTo>
                  <a:cubicBezTo>
                    <a:pt x="317" y="140"/>
                    <a:pt x="317" y="140"/>
                    <a:pt x="317" y="140"/>
                  </a:cubicBezTo>
                  <a:cubicBezTo>
                    <a:pt x="316" y="141"/>
                    <a:pt x="316" y="141"/>
                    <a:pt x="315" y="141"/>
                  </a:cubicBezTo>
                  <a:cubicBezTo>
                    <a:pt x="315" y="142"/>
                    <a:pt x="315" y="142"/>
                    <a:pt x="315" y="142"/>
                  </a:cubicBezTo>
                  <a:cubicBezTo>
                    <a:pt x="315" y="142"/>
                    <a:pt x="315" y="142"/>
                    <a:pt x="316" y="142"/>
                  </a:cubicBezTo>
                  <a:cubicBezTo>
                    <a:pt x="316" y="142"/>
                    <a:pt x="316" y="142"/>
                    <a:pt x="315" y="142"/>
                  </a:cubicBezTo>
                  <a:cubicBezTo>
                    <a:pt x="316" y="142"/>
                    <a:pt x="316" y="142"/>
                    <a:pt x="316" y="143"/>
                  </a:cubicBezTo>
                  <a:cubicBezTo>
                    <a:pt x="315" y="143"/>
                    <a:pt x="315" y="143"/>
                    <a:pt x="315" y="143"/>
                  </a:cubicBezTo>
                  <a:cubicBezTo>
                    <a:pt x="315" y="143"/>
                    <a:pt x="315" y="143"/>
                    <a:pt x="315" y="143"/>
                  </a:cubicBezTo>
                  <a:cubicBezTo>
                    <a:pt x="315" y="144"/>
                    <a:pt x="315" y="144"/>
                    <a:pt x="315" y="144"/>
                  </a:cubicBezTo>
                  <a:cubicBezTo>
                    <a:pt x="316" y="143"/>
                    <a:pt x="316" y="143"/>
                    <a:pt x="316" y="143"/>
                  </a:cubicBezTo>
                  <a:cubicBezTo>
                    <a:pt x="316" y="143"/>
                    <a:pt x="316" y="143"/>
                    <a:pt x="316" y="143"/>
                  </a:cubicBezTo>
                  <a:cubicBezTo>
                    <a:pt x="317" y="142"/>
                    <a:pt x="317" y="142"/>
                    <a:pt x="317" y="142"/>
                  </a:cubicBezTo>
                  <a:cubicBezTo>
                    <a:pt x="317" y="142"/>
                    <a:pt x="317" y="142"/>
                    <a:pt x="317" y="142"/>
                  </a:cubicBezTo>
                  <a:cubicBezTo>
                    <a:pt x="318" y="142"/>
                    <a:pt x="318" y="142"/>
                    <a:pt x="318" y="142"/>
                  </a:cubicBezTo>
                  <a:cubicBezTo>
                    <a:pt x="318" y="142"/>
                    <a:pt x="318" y="142"/>
                    <a:pt x="318" y="143"/>
                  </a:cubicBezTo>
                  <a:cubicBezTo>
                    <a:pt x="317" y="143"/>
                    <a:pt x="317" y="143"/>
                    <a:pt x="317" y="143"/>
                  </a:cubicBezTo>
                  <a:cubicBezTo>
                    <a:pt x="317" y="143"/>
                    <a:pt x="317" y="143"/>
                    <a:pt x="317" y="143"/>
                  </a:cubicBezTo>
                  <a:cubicBezTo>
                    <a:pt x="317" y="143"/>
                    <a:pt x="317" y="143"/>
                    <a:pt x="317" y="144"/>
                  </a:cubicBezTo>
                  <a:cubicBezTo>
                    <a:pt x="316" y="144"/>
                    <a:pt x="316" y="144"/>
                    <a:pt x="316" y="144"/>
                  </a:cubicBezTo>
                  <a:cubicBezTo>
                    <a:pt x="315" y="144"/>
                    <a:pt x="315" y="144"/>
                    <a:pt x="315" y="144"/>
                  </a:cubicBezTo>
                  <a:cubicBezTo>
                    <a:pt x="316" y="145"/>
                    <a:pt x="316" y="145"/>
                    <a:pt x="316" y="145"/>
                  </a:cubicBezTo>
                  <a:cubicBezTo>
                    <a:pt x="316" y="145"/>
                    <a:pt x="316" y="145"/>
                    <a:pt x="316" y="145"/>
                  </a:cubicBezTo>
                  <a:cubicBezTo>
                    <a:pt x="315" y="145"/>
                    <a:pt x="315" y="145"/>
                    <a:pt x="315" y="145"/>
                  </a:cubicBezTo>
                  <a:cubicBezTo>
                    <a:pt x="315" y="145"/>
                    <a:pt x="315" y="145"/>
                    <a:pt x="315" y="146"/>
                  </a:cubicBezTo>
                  <a:cubicBezTo>
                    <a:pt x="315" y="146"/>
                    <a:pt x="315" y="146"/>
                    <a:pt x="315" y="146"/>
                  </a:cubicBezTo>
                  <a:cubicBezTo>
                    <a:pt x="316" y="147"/>
                    <a:pt x="316" y="147"/>
                    <a:pt x="316" y="147"/>
                  </a:cubicBezTo>
                  <a:cubicBezTo>
                    <a:pt x="316" y="146"/>
                    <a:pt x="316" y="146"/>
                    <a:pt x="316" y="146"/>
                  </a:cubicBezTo>
                  <a:cubicBezTo>
                    <a:pt x="317" y="146"/>
                    <a:pt x="317" y="146"/>
                    <a:pt x="317" y="145"/>
                  </a:cubicBezTo>
                  <a:cubicBezTo>
                    <a:pt x="319" y="145"/>
                    <a:pt x="319" y="145"/>
                    <a:pt x="319" y="145"/>
                  </a:cubicBezTo>
                  <a:cubicBezTo>
                    <a:pt x="318" y="145"/>
                    <a:pt x="318" y="145"/>
                    <a:pt x="318" y="145"/>
                  </a:cubicBezTo>
                  <a:cubicBezTo>
                    <a:pt x="318" y="146"/>
                    <a:pt x="318" y="146"/>
                    <a:pt x="317" y="146"/>
                  </a:cubicBezTo>
                  <a:cubicBezTo>
                    <a:pt x="317" y="147"/>
                    <a:pt x="317" y="147"/>
                    <a:pt x="317" y="147"/>
                  </a:cubicBezTo>
                  <a:cubicBezTo>
                    <a:pt x="318" y="147"/>
                    <a:pt x="318" y="147"/>
                    <a:pt x="318" y="147"/>
                  </a:cubicBezTo>
                  <a:cubicBezTo>
                    <a:pt x="318" y="146"/>
                    <a:pt x="318" y="146"/>
                    <a:pt x="319" y="146"/>
                  </a:cubicBezTo>
                  <a:cubicBezTo>
                    <a:pt x="319" y="147"/>
                    <a:pt x="319" y="147"/>
                    <a:pt x="319" y="147"/>
                  </a:cubicBezTo>
                  <a:cubicBezTo>
                    <a:pt x="318" y="148"/>
                    <a:pt x="318" y="148"/>
                    <a:pt x="318" y="149"/>
                  </a:cubicBezTo>
                  <a:cubicBezTo>
                    <a:pt x="318" y="150"/>
                    <a:pt x="318" y="150"/>
                    <a:pt x="318" y="150"/>
                  </a:cubicBezTo>
                  <a:cubicBezTo>
                    <a:pt x="318" y="151"/>
                    <a:pt x="318" y="151"/>
                    <a:pt x="317" y="151"/>
                  </a:cubicBezTo>
                  <a:cubicBezTo>
                    <a:pt x="317" y="151"/>
                    <a:pt x="317" y="151"/>
                    <a:pt x="316" y="150"/>
                  </a:cubicBezTo>
                  <a:cubicBezTo>
                    <a:pt x="316" y="151"/>
                    <a:pt x="316" y="151"/>
                    <a:pt x="316" y="151"/>
                  </a:cubicBezTo>
                  <a:cubicBezTo>
                    <a:pt x="316" y="151"/>
                    <a:pt x="316" y="151"/>
                    <a:pt x="315" y="150"/>
                  </a:cubicBezTo>
                  <a:cubicBezTo>
                    <a:pt x="316" y="150"/>
                    <a:pt x="316" y="150"/>
                    <a:pt x="316" y="149"/>
                  </a:cubicBezTo>
                  <a:cubicBezTo>
                    <a:pt x="316" y="149"/>
                    <a:pt x="316" y="149"/>
                    <a:pt x="317" y="149"/>
                  </a:cubicBezTo>
                  <a:cubicBezTo>
                    <a:pt x="316" y="148"/>
                    <a:pt x="316" y="148"/>
                    <a:pt x="316" y="148"/>
                  </a:cubicBezTo>
                  <a:cubicBezTo>
                    <a:pt x="316" y="149"/>
                    <a:pt x="316" y="149"/>
                    <a:pt x="315" y="149"/>
                  </a:cubicBezTo>
                  <a:cubicBezTo>
                    <a:pt x="315" y="149"/>
                    <a:pt x="315" y="149"/>
                    <a:pt x="315" y="149"/>
                  </a:cubicBezTo>
                  <a:cubicBezTo>
                    <a:pt x="315" y="150"/>
                    <a:pt x="315" y="150"/>
                    <a:pt x="314" y="150"/>
                  </a:cubicBezTo>
                  <a:cubicBezTo>
                    <a:pt x="314" y="150"/>
                    <a:pt x="314" y="150"/>
                    <a:pt x="314" y="150"/>
                  </a:cubicBezTo>
                  <a:cubicBezTo>
                    <a:pt x="314" y="150"/>
                    <a:pt x="314" y="150"/>
                    <a:pt x="314" y="150"/>
                  </a:cubicBezTo>
                  <a:cubicBezTo>
                    <a:pt x="314" y="149"/>
                    <a:pt x="314" y="149"/>
                    <a:pt x="314" y="148"/>
                  </a:cubicBezTo>
                  <a:cubicBezTo>
                    <a:pt x="315" y="148"/>
                    <a:pt x="315" y="148"/>
                    <a:pt x="315" y="148"/>
                  </a:cubicBezTo>
                  <a:cubicBezTo>
                    <a:pt x="315" y="147"/>
                    <a:pt x="315" y="147"/>
                    <a:pt x="315" y="146"/>
                  </a:cubicBezTo>
                  <a:cubicBezTo>
                    <a:pt x="314" y="145"/>
                    <a:pt x="314" y="145"/>
                    <a:pt x="314" y="145"/>
                  </a:cubicBezTo>
                  <a:cubicBezTo>
                    <a:pt x="314" y="146"/>
                    <a:pt x="314" y="146"/>
                    <a:pt x="313" y="147"/>
                  </a:cubicBezTo>
                  <a:cubicBezTo>
                    <a:pt x="313" y="147"/>
                    <a:pt x="313" y="147"/>
                    <a:pt x="313" y="147"/>
                  </a:cubicBezTo>
                  <a:cubicBezTo>
                    <a:pt x="313" y="147"/>
                    <a:pt x="313" y="147"/>
                    <a:pt x="312" y="147"/>
                  </a:cubicBezTo>
                  <a:cubicBezTo>
                    <a:pt x="312" y="147"/>
                    <a:pt x="312" y="147"/>
                    <a:pt x="311" y="148"/>
                  </a:cubicBezTo>
                  <a:cubicBezTo>
                    <a:pt x="311" y="148"/>
                    <a:pt x="311" y="148"/>
                    <a:pt x="311" y="148"/>
                  </a:cubicBezTo>
                  <a:cubicBezTo>
                    <a:pt x="311" y="149"/>
                    <a:pt x="311" y="149"/>
                    <a:pt x="310" y="149"/>
                  </a:cubicBezTo>
                  <a:cubicBezTo>
                    <a:pt x="310" y="149"/>
                    <a:pt x="310" y="149"/>
                    <a:pt x="310" y="149"/>
                  </a:cubicBezTo>
                  <a:cubicBezTo>
                    <a:pt x="309" y="149"/>
                    <a:pt x="309" y="149"/>
                    <a:pt x="309" y="149"/>
                  </a:cubicBezTo>
                  <a:cubicBezTo>
                    <a:pt x="309" y="149"/>
                    <a:pt x="309" y="149"/>
                    <a:pt x="308" y="149"/>
                  </a:cubicBezTo>
                  <a:cubicBezTo>
                    <a:pt x="309" y="148"/>
                    <a:pt x="309" y="148"/>
                    <a:pt x="309" y="148"/>
                  </a:cubicBezTo>
                  <a:cubicBezTo>
                    <a:pt x="310" y="148"/>
                    <a:pt x="310" y="148"/>
                    <a:pt x="310" y="148"/>
                  </a:cubicBezTo>
                  <a:cubicBezTo>
                    <a:pt x="310" y="148"/>
                    <a:pt x="310" y="148"/>
                    <a:pt x="310" y="148"/>
                  </a:cubicBezTo>
                  <a:cubicBezTo>
                    <a:pt x="310" y="148"/>
                    <a:pt x="310" y="148"/>
                    <a:pt x="311" y="148"/>
                  </a:cubicBezTo>
                  <a:cubicBezTo>
                    <a:pt x="311" y="147"/>
                    <a:pt x="311" y="147"/>
                    <a:pt x="311" y="147"/>
                  </a:cubicBezTo>
                  <a:cubicBezTo>
                    <a:pt x="311" y="147"/>
                    <a:pt x="311" y="147"/>
                    <a:pt x="312" y="147"/>
                  </a:cubicBezTo>
                  <a:cubicBezTo>
                    <a:pt x="312" y="146"/>
                    <a:pt x="312" y="146"/>
                    <a:pt x="312" y="146"/>
                  </a:cubicBezTo>
                  <a:cubicBezTo>
                    <a:pt x="312" y="146"/>
                    <a:pt x="312" y="146"/>
                    <a:pt x="311" y="146"/>
                  </a:cubicBezTo>
                  <a:cubicBezTo>
                    <a:pt x="311" y="146"/>
                    <a:pt x="311" y="146"/>
                    <a:pt x="310" y="146"/>
                  </a:cubicBezTo>
                  <a:cubicBezTo>
                    <a:pt x="310" y="146"/>
                    <a:pt x="310" y="146"/>
                    <a:pt x="310" y="146"/>
                  </a:cubicBezTo>
                  <a:cubicBezTo>
                    <a:pt x="310" y="147"/>
                    <a:pt x="310" y="147"/>
                    <a:pt x="310" y="147"/>
                  </a:cubicBezTo>
                  <a:cubicBezTo>
                    <a:pt x="309" y="147"/>
                    <a:pt x="309" y="147"/>
                    <a:pt x="309" y="146"/>
                  </a:cubicBezTo>
                  <a:cubicBezTo>
                    <a:pt x="309" y="146"/>
                    <a:pt x="309" y="146"/>
                    <a:pt x="310" y="145"/>
                  </a:cubicBezTo>
                  <a:cubicBezTo>
                    <a:pt x="309" y="145"/>
                    <a:pt x="309" y="145"/>
                    <a:pt x="309" y="145"/>
                  </a:cubicBezTo>
                  <a:cubicBezTo>
                    <a:pt x="309" y="145"/>
                    <a:pt x="309" y="145"/>
                    <a:pt x="309" y="145"/>
                  </a:cubicBezTo>
                  <a:cubicBezTo>
                    <a:pt x="309" y="145"/>
                    <a:pt x="309" y="145"/>
                    <a:pt x="308" y="145"/>
                  </a:cubicBezTo>
                  <a:cubicBezTo>
                    <a:pt x="308" y="145"/>
                    <a:pt x="308" y="145"/>
                    <a:pt x="308" y="145"/>
                  </a:cubicBezTo>
                  <a:cubicBezTo>
                    <a:pt x="308" y="145"/>
                    <a:pt x="308" y="145"/>
                    <a:pt x="308" y="146"/>
                  </a:cubicBezTo>
                  <a:cubicBezTo>
                    <a:pt x="308" y="146"/>
                    <a:pt x="308" y="146"/>
                    <a:pt x="308" y="145"/>
                  </a:cubicBezTo>
                  <a:cubicBezTo>
                    <a:pt x="307" y="146"/>
                    <a:pt x="307" y="146"/>
                    <a:pt x="307" y="146"/>
                  </a:cubicBezTo>
                  <a:cubicBezTo>
                    <a:pt x="307" y="146"/>
                    <a:pt x="307" y="146"/>
                    <a:pt x="306" y="145"/>
                  </a:cubicBezTo>
                  <a:cubicBezTo>
                    <a:pt x="306" y="146"/>
                    <a:pt x="306" y="146"/>
                    <a:pt x="306" y="146"/>
                  </a:cubicBezTo>
                  <a:cubicBezTo>
                    <a:pt x="306" y="146"/>
                    <a:pt x="306" y="146"/>
                    <a:pt x="306" y="146"/>
                  </a:cubicBezTo>
                  <a:cubicBezTo>
                    <a:pt x="306" y="146"/>
                    <a:pt x="306" y="146"/>
                    <a:pt x="306" y="146"/>
                  </a:cubicBezTo>
                  <a:cubicBezTo>
                    <a:pt x="305" y="146"/>
                    <a:pt x="305" y="146"/>
                    <a:pt x="305" y="146"/>
                  </a:cubicBezTo>
                  <a:cubicBezTo>
                    <a:pt x="305" y="146"/>
                    <a:pt x="305" y="146"/>
                    <a:pt x="305" y="146"/>
                  </a:cubicBezTo>
                  <a:cubicBezTo>
                    <a:pt x="305" y="145"/>
                    <a:pt x="305" y="145"/>
                    <a:pt x="304" y="145"/>
                  </a:cubicBezTo>
                  <a:cubicBezTo>
                    <a:pt x="304" y="145"/>
                    <a:pt x="304" y="145"/>
                    <a:pt x="304" y="145"/>
                  </a:cubicBezTo>
                  <a:cubicBezTo>
                    <a:pt x="304" y="145"/>
                    <a:pt x="304" y="145"/>
                    <a:pt x="303" y="145"/>
                  </a:cubicBezTo>
                  <a:cubicBezTo>
                    <a:pt x="303" y="145"/>
                    <a:pt x="303" y="145"/>
                    <a:pt x="303" y="145"/>
                  </a:cubicBezTo>
                  <a:cubicBezTo>
                    <a:pt x="303" y="145"/>
                    <a:pt x="303" y="145"/>
                    <a:pt x="303" y="145"/>
                  </a:cubicBezTo>
                  <a:cubicBezTo>
                    <a:pt x="302" y="145"/>
                    <a:pt x="302" y="145"/>
                    <a:pt x="302" y="145"/>
                  </a:cubicBezTo>
                  <a:cubicBezTo>
                    <a:pt x="302" y="145"/>
                    <a:pt x="302" y="145"/>
                    <a:pt x="302" y="144"/>
                  </a:cubicBezTo>
                  <a:cubicBezTo>
                    <a:pt x="302" y="145"/>
                    <a:pt x="302" y="145"/>
                    <a:pt x="301" y="145"/>
                  </a:cubicBezTo>
                  <a:cubicBezTo>
                    <a:pt x="301" y="145"/>
                    <a:pt x="301" y="145"/>
                    <a:pt x="301" y="145"/>
                  </a:cubicBezTo>
                  <a:cubicBezTo>
                    <a:pt x="300" y="145"/>
                    <a:pt x="300" y="145"/>
                    <a:pt x="300" y="145"/>
                  </a:cubicBezTo>
                  <a:cubicBezTo>
                    <a:pt x="299" y="145"/>
                    <a:pt x="299" y="145"/>
                    <a:pt x="299" y="145"/>
                  </a:cubicBezTo>
                  <a:cubicBezTo>
                    <a:pt x="298" y="144"/>
                    <a:pt x="298" y="144"/>
                    <a:pt x="298" y="144"/>
                  </a:cubicBezTo>
                  <a:moveTo>
                    <a:pt x="292" y="154"/>
                  </a:moveTo>
                  <a:cubicBezTo>
                    <a:pt x="292" y="153"/>
                    <a:pt x="292" y="153"/>
                    <a:pt x="291" y="153"/>
                  </a:cubicBezTo>
                  <a:cubicBezTo>
                    <a:pt x="291" y="152"/>
                    <a:pt x="291" y="152"/>
                    <a:pt x="291" y="151"/>
                  </a:cubicBezTo>
                  <a:cubicBezTo>
                    <a:pt x="291" y="151"/>
                    <a:pt x="291" y="151"/>
                    <a:pt x="292" y="150"/>
                  </a:cubicBezTo>
                  <a:cubicBezTo>
                    <a:pt x="293" y="149"/>
                    <a:pt x="293" y="149"/>
                    <a:pt x="293" y="149"/>
                  </a:cubicBezTo>
                  <a:cubicBezTo>
                    <a:pt x="294" y="148"/>
                    <a:pt x="294" y="148"/>
                    <a:pt x="294" y="148"/>
                  </a:cubicBezTo>
                  <a:cubicBezTo>
                    <a:pt x="294" y="148"/>
                    <a:pt x="294" y="148"/>
                    <a:pt x="294" y="147"/>
                  </a:cubicBezTo>
                  <a:cubicBezTo>
                    <a:pt x="294" y="147"/>
                    <a:pt x="294" y="147"/>
                    <a:pt x="295" y="148"/>
                  </a:cubicBezTo>
                  <a:cubicBezTo>
                    <a:pt x="294" y="148"/>
                    <a:pt x="294" y="148"/>
                    <a:pt x="294" y="148"/>
                  </a:cubicBezTo>
                  <a:cubicBezTo>
                    <a:pt x="294" y="148"/>
                    <a:pt x="294" y="148"/>
                    <a:pt x="295" y="148"/>
                  </a:cubicBezTo>
                  <a:cubicBezTo>
                    <a:pt x="295" y="149"/>
                    <a:pt x="295" y="149"/>
                    <a:pt x="295" y="149"/>
                  </a:cubicBezTo>
                  <a:cubicBezTo>
                    <a:pt x="294" y="150"/>
                    <a:pt x="294" y="150"/>
                    <a:pt x="294" y="150"/>
                  </a:cubicBezTo>
                  <a:cubicBezTo>
                    <a:pt x="294" y="150"/>
                    <a:pt x="294" y="150"/>
                    <a:pt x="295" y="150"/>
                  </a:cubicBezTo>
                  <a:cubicBezTo>
                    <a:pt x="295" y="150"/>
                    <a:pt x="295" y="151"/>
                    <a:pt x="294" y="151"/>
                  </a:cubicBezTo>
                  <a:cubicBezTo>
                    <a:pt x="295" y="151"/>
                    <a:pt x="295" y="152"/>
                    <a:pt x="295" y="152"/>
                  </a:cubicBezTo>
                  <a:cubicBezTo>
                    <a:pt x="295" y="151"/>
                    <a:pt x="295" y="151"/>
                    <a:pt x="295" y="151"/>
                  </a:cubicBezTo>
                  <a:cubicBezTo>
                    <a:pt x="296" y="151"/>
                    <a:pt x="296" y="151"/>
                    <a:pt x="296" y="151"/>
                  </a:cubicBezTo>
                  <a:cubicBezTo>
                    <a:pt x="296" y="152"/>
                    <a:pt x="296" y="152"/>
                    <a:pt x="296" y="152"/>
                  </a:cubicBezTo>
                  <a:cubicBezTo>
                    <a:pt x="296" y="152"/>
                    <a:pt x="296" y="152"/>
                    <a:pt x="296" y="152"/>
                  </a:cubicBezTo>
                  <a:cubicBezTo>
                    <a:pt x="296" y="152"/>
                    <a:pt x="296" y="152"/>
                    <a:pt x="296" y="152"/>
                  </a:cubicBezTo>
                  <a:cubicBezTo>
                    <a:pt x="295" y="153"/>
                    <a:pt x="295" y="153"/>
                    <a:pt x="295" y="153"/>
                  </a:cubicBezTo>
                  <a:cubicBezTo>
                    <a:pt x="295" y="153"/>
                    <a:pt x="295" y="153"/>
                    <a:pt x="295" y="153"/>
                  </a:cubicBezTo>
                  <a:cubicBezTo>
                    <a:pt x="294" y="153"/>
                    <a:pt x="294" y="153"/>
                    <a:pt x="293" y="154"/>
                  </a:cubicBezTo>
                  <a:cubicBezTo>
                    <a:pt x="293" y="153"/>
                    <a:pt x="293" y="153"/>
                    <a:pt x="293" y="153"/>
                  </a:cubicBezTo>
                  <a:cubicBezTo>
                    <a:pt x="293" y="153"/>
                    <a:pt x="293" y="153"/>
                    <a:pt x="294" y="152"/>
                  </a:cubicBezTo>
                  <a:cubicBezTo>
                    <a:pt x="293" y="152"/>
                    <a:pt x="293" y="152"/>
                    <a:pt x="293" y="152"/>
                  </a:cubicBezTo>
                  <a:cubicBezTo>
                    <a:pt x="293" y="152"/>
                    <a:pt x="293" y="152"/>
                    <a:pt x="292" y="152"/>
                  </a:cubicBezTo>
                  <a:cubicBezTo>
                    <a:pt x="292" y="152"/>
                    <a:pt x="292" y="152"/>
                    <a:pt x="292" y="153"/>
                  </a:cubicBezTo>
                  <a:cubicBezTo>
                    <a:pt x="292" y="153"/>
                    <a:pt x="292" y="153"/>
                    <a:pt x="292" y="153"/>
                  </a:cubicBezTo>
                  <a:cubicBezTo>
                    <a:pt x="292" y="154"/>
                    <a:pt x="292" y="154"/>
                    <a:pt x="292" y="154"/>
                  </a:cubicBezTo>
                  <a:cubicBezTo>
                    <a:pt x="292" y="154"/>
                    <a:pt x="292" y="154"/>
                    <a:pt x="292" y="154"/>
                  </a:cubicBezTo>
                  <a:moveTo>
                    <a:pt x="282" y="148"/>
                  </a:moveTo>
                  <a:cubicBezTo>
                    <a:pt x="282" y="148"/>
                    <a:pt x="282" y="148"/>
                    <a:pt x="282" y="147"/>
                  </a:cubicBezTo>
                  <a:cubicBezTo>
                    <a:pt x="283" y="147"/>
                    <a:pt x="283" y="147"/>
                    <a:pt x="284" y="146"/>
                  </a:cubicBezTo>
                  <a:cubicBezTo>
                    <a:pt x="284" y="147"/>
                    <a:pt x="284" y="147"/>
                    <a:pt x="284" y="147"/>
                  </a:cubicBezTo>
                  <a:cubicBezTo>
                    <a:pt x="284" y="147"/>
                    <a:pt x="284" y="147"/>
                    <a:pt x="283" y="147"/>
                  </a:cubicBezTo>
                  <a:cubicBezTo>
                    <a:pt x="283" y="148"/>
                    <a:pt x="283" y="148"/>
                    <a:pt x="284" y="148"/>
                  </a:cubicBezTo>
                  <a:cubicBezTo>
                    <a:pt x="284" y="148"/>
                    <a:pt x="284" y="148"/>
                    <a:pt x="284" y="148"/>
                  </a:cubicBezTo>
                  <a:cubicBezTo>
                    <a:pt x="284" y="149"/>
                    <a:pt x="284" y="149"/>
                    <a:pt x="284" y="149"/>
                  </a:cubicBezTo>
                  <a:cubicBezTo>
                    <a:pt x="284" y="149"/>
                    <a:pt x="284" y="149"/>
                    <a:pt x="284" y="148"/>
                  </a:cubicBezTo>
                  <a:cubicBezTo>
                    <a:pt x="285" y="148"/>
                    <a:pt x="285" y="148"/>
                    <a:pt x="285" y="148"/>
                  </a:cubicBezTo>
                  <a:cubicBezTo>
                    <a:pt x="285" y="149"/>
                    <a:pt x="285" y="149"/>
                    <a:pt x="286" y="149"/>
                  </a:cubicBezTo>
                  <a:cubicBezTo>
                    <a:pt x="287" y="149"/>
                    <a:pt x="287" y="149"/>
                    <a:pt x="287" y="149"/>
                  </a:cubicBezTo>
                  <a:cubicBezTo>
                    <a:pt x="287" y="149"/>
                    <a:pt x="287" y="149"/>
                    <a:pt x="288" y="149"/>
                  </a:cubicBezTo>
                  <a:cubicBezTo>
                    <a:pt x="288" y="149"/>
                    <a:pt x="288" y="149"/>
                    <a:pt x="289" y="150"/>
                  </a:cubicBezTo>
                  <a:cubicBezTo>
                    <a:pt x="289" y="150"/>
                    <a:pt x="289" y="150"/>
                    <a:pt x="288" y="150"/>
                  </a:cubicBezTo>
                  <a:cubicBezTo>
                    <a:pt x="288" y="150"/>
                    <a:pt x="288" y="150"/>
                    <a:pt x="288" y="150"/>
                  </a:cubicBezTo>
                  <a:cubicBezTo>
                    <a:pt x="288" y="151"/>
                    <a:pt x="288" y="151"/>
                    <a:pt x="288" y="151"/>
                  </a:cubicBezTo>
                  <a:cubicBezTo>
                    <a:pt x="288" y="151"/>
                    <a:pt x="288" y="151"/>
                    <a:pt x="288" y="151"/>
                  </a:cubicBezTo>
                  <a:cubicBezTo>
                    <a:pt x="287" y="151"/>
                    <a:pt x="287" y="151"/>
                    <a:pt x="287" y="151"/>
                  </a:cubicBezTo>
                  <a:cubicBezTo>
                    <a:pt x="287" y="151"/>
                    <a:pt x="287" y="151"/>
                    <a:pt x="286" y="151"/>
                  </a:cubicBezTo>
                  <a:cubicBezTo>
                    <a:pt x="286" y="150"/>
                    <a:pt x="286" y="150"/>
                    <a:pt x="286" y="150"/>
                  </a:cubicBezTo>
                  <a:cubicBezTo>
                    <a:pt x="286" y="150"/>
                    <a:pt x="286" y="150"/>
                    <a:pt x="285" y="150"/>
                  </a:cubicBezTo>
                  <a:cubicBezTo>
                    <a:pt x="285" y="150"/>
                    <a:pt x="285" y="150"/>
                    <a:pt x="284" y="150"/>
                  </a:cubicBezTo>
                  <a:cubicBezTo>
                    <a:pt x="284" y="150"/>
                    <a:pt x="284" y="150"/>
                    <a:pt x="284" y="149"/>
                  </a:cubicBezTo>
                  <a:cubicBezTo>
                    <a:pt x="283" y="149"/>
                    <a:pt x="283" y="149"/>
                    <a:pt x="283" y="149"/>
                  </a:cubicBezTo>
                  <a:cubicBezTo>
                    <a:pt x="283" y="148"/>
                    <a:pt x="283" y="148"/>
                    <a:pt x="283" y="148"/>
                  </a:cubicBezTo>
                  <a:cubicBezTo>
                    <a:pt x="283" y="148"/>
                    <a:pt x="283" y="148"/>
                    <a:pt x="282" y="148"/>
                  </a:cubicBezTo>
                  <a:moveTo>
                    <a:pt x="284" y="134"/>
                  </a:moveTo>
                  <a:cubicBezTo>
                    <a:pt x="284" y="134"/>
                    <a:pt x="284" y="134"/>
                    <a:pt x="284" y="133"/>
                  </a:cubicBezTo>
                  <a:cubicBezTo>
                    <a:pt x="284" y="133"/>
                    <a:pt x="284" y="133"/>
                    <a:pt x="285" y="133"/>
                  </a:cubicBezTo>
                  <a:cubicBezTo>
                    <a:pt x="286" y="134"/>
                    <a:pt x="286" y="134"/>
                    <a:pt x="287" y="134"/>
                  </a:cubicBezTo>
                  <a:cubicBezTo>
                    <a:pt x="287" y="134"/>
                    <a:pt x="287" y="134"/>
                    <a:pt x="288" y="134"/>
                  </a:cubicBezTo>
                  <a:cubicBezTo>
                    <a:pt x="289" y="135"/>
                    <a:pt x="289" y="135"/>
                    <a:pt x="290" y="136"/>
                  </a:cubicBezTo>
                  <a:cubicBezTo>
                    <a:pt x="291" y="137"/>
                    <a:pt x="291" y="137"/>
                    <a:pt x="291" y="137"/>
                  </a:cubicBezTo>
                  <a:cubicBezTo>
                    <a:pt x="291" y="137"/>
                    <a:pt x="291" y="137"/>
                    <a:pt x="291" y="137"/>
                  </a:cubicBezTo>
                  <a:cubicBezTo>
                    <a:pt x="292" y="138"/>
                    <a:pt x="292" y="138"/>
                    <a:pt x="292" y="138"/>
                  </a:cubicBezTo>
                  <a:cubicBezTo>
                    <a:pt x="292" y="138"/>
                    <a:pt x="292" y="138"/>
                    <a:pt x="292" y="138"/>
                  </a:cubicBezTo>
                  <a:cubicBezTo>
                    <a:pt x="291" y="138"/>
                    <a:pt x="291" y="138"/>
                    <a:pt x="291" y="138"/>
                  </a:cubicBezTo>
                  <a:cubicBezTo>
                    <a:pt x="290" y="138"/>
                    <a:pt x="290" y="138"/>
                    <a:pt x="290" y="138"/>
                  </a:cubicBezTo>
                  <a:cubicBezTo>
                    <a:pt x="289" y="137"/>
                    <a:pt x="289" y="137"/>
                    <a:pt x="288" y="137"/>
                  </a:cubicBezTo>
                  <a:cubicBezTo>
                    <a:pt x="287" y="137"/>
                    <a:pt x="287" y="137"/>
                    <a:pt x="287" y="136"/>
                  </a:cubicBezTo>
                  <a:cubicBezTo>
                    <a:pt x="287" y="136"/>
                    <a:pt x="287" y="136"/>
                    <a:pt x="286" y="136"/>
                  </a:cubicBezTo>
                  <a:cubicBezTo>
                    <a:pt x="286" y="136"/>
                    <a:pt x="286" y="136"/>
                    <a:pt x="286" y="135"/>
                  </a:cubicBezTo>
                  <a:lnTo>
                    <a:pt x="284" y="134"/>
                  </a:lnTo>
                  <a:close/>
                  <a:moveTo>
                    <a:pt x="271" y="27"/>
                  </a:moveTo>
                  <a:cubicBezTo>
                    <a:pt x="271" y="27"/>
                    <a:pt x="271" y="27"/>
                    <a:pt x="271" y="27"/>
                  </a:cubicBezTo>
                  <a:cubicBezTo>
                    <a:pt x="272" y="27"/>
                    <a:pt x="272" y="27"/>
                    <a:pt x="273" y="27"/>
                  </a:cubicBezTo>
                  <a:cubicBezTo>
                    <a:pt x="273" y="27"/>
                    <a:pt x="273" y="27"/>
                    <a:pt x="273" y="27"/>
                  </a:cubicBezTo>
                  <a:cubicBezTo>
                    <a:pt x="273" y="27"/>
                    <a:pt x="273" y="27"/>
                    <a:pt x="274" y="27"/>
                  </a:cubicBezTo>
                  <a:cubicBezTo>
                    <a:pt x="274" y="27"/>
                    <a:pt x="274" y="27"/>
                    <a:pt x="274" y="27"/>
                  </a:cubicBezTo>
                  <a:cubicBezTo>
                    <a:pt x="274" y="27"/>
                    <a:pt x="274" y="27"/>
                    <a:pt x="275" y="27"/>
                  </a:cubicBezTo>
                  <a:cubicBezTo>
                    <a:pt x="275" y="27"/>
                    <a:pt x="275" y="27"/>
                    <a:pt x="275" y="27"/>
                  </a:cubicBezTo>
                  <a:cubicBezTo>
                    <a:pt x="275" y="28"/>
                    <a:pt x="275" y="28"/>
                    <a:pt x="276" y="28"/>
                  </a:cubicBezTo>
                  <a:cubicBezTo>
                    <a:pt x="276" y="28"/>
                    <a:pt x="276" y="28"/>
                    <a:pt x="276" y="28"/>
                  </a:cubicBezTo>
                  <a:cubicBezTo>
                    <a:pt x="277" y="28"/>
                    <a:pt x="277" y="28"/>
                    <a:pt x="278" y="28"/>
                  </a:cubicBezTo>
                  <a:cubicBezTo>
                    <a:pt x="278" y="28"/>
                    <a:pt x="278" y="28"/>
                    <a:pt x="278" y="28"/>
                  </a:cubicBezTo>
                  <a:cubicBezTo>
                    <a:pt x="278" y="28"/>
                    <a:pt x="278" y="28"/>
                    <a:pt x="279" y="29"/>
                  </a:cubicBezTo>
                  <a:cubicBezTo>
                    <a:pt x="279" y="28"/>
                    <a:pt x="279" y="28"/>
                    <a:pt x="279" y="28"/>
                  </a:cubicBezTo>
                  <a:cubicBezTo>
                    <a:pt x="279" y="28"/>
                    <a:pt x="279" y="28"/>
                    <a:pt x="279" y="28"/>
                  </a:cubicBezTo>
                  <a:cubicBezTo>
                    <a:pt x="279" y="28"/>
                    <a:pt x="279" y="28"/>
                    <a:pt x="279" y="28"/>
                  </a:cubicBezTo>
                  <a:cubicBezTo>
                    <a:pt x="279" y="28"/>
                    <a:pt x="279" y="28"/>
                    <a:pt x="279" y="28"/>
                  </a:cubicBezTo>
                  <a:cubicBezTo>
                    <a:pt x="278" y="28"/>
                    <a:pt x="278" y="28"/>
                    <a:pt x="278" y="28"/>
                  </a:cubicBezTo>
                  <a:cubicBezTo>
                    <a:pt x="279" y="28"/>
                    <a:pt x="279" y="28"/>
                    <a:pt x="279" y="28"/>
                  </a:cubicBezTo>
                  <a:cubicBezTo>
                    <a:pt x="278" y="27"/>
                    <a:pt x="278" y="27"/>
                    <a:pt x="278" y="27"/>
                  </a:cubicBezTo>
                  <a:cubicBezTo>
                    <a:pt x="278" y="27"/>
                    <a:pt x="278" y="27"/>
                    <a:pt x="278" y="27"/>
                  </a:cubicBezTo>
                  <a:cubicBezTo>
                    <a:pt x="278" y="27"/>
                    <a:pt x="278" y="27"/>
                    <a:pt x="278" y="27"/>
                  </a:cubicBezTo>
                  <a:cubicBezTo>
                    <a:pt x="278" y="27"/>
                    <a:pt x="278" y="27"/>
                    <a:pt x="278" y="27"/>
                  </a:cubicBezTo>
                  <a:cubicBezTo>
                    <a:pt x="278" y="26"/>
                    <a:pt x="278" y="26"/>
                    <a:pt x="278" y="26"/>
                  </a:cubicBezTo>
                  <a:cubicBezTo>
                    <a:pt x="278" y="26"/>
                    <a:pt x="278" y="26"/>
                    <a:pt x="278" y="26"/>
                  </a:cubicBezTo>
                  <a:cubicBezTo>
                    <a:pt x="278" y="26"/>
                    <a:pt x="278" y="26"/>
                    <a:pt x="278" y="26"/>
                  </a:cubicBezTo>
                  <a:cubicBezTo>
                    <a:pt x="278" y="26"/>
                    <a:pt x="278" y="26"/>
                    <a:pt x="278" y="25"/>
                  </a:cubicBezTo>
                  <a:cubicBezTo>
                    <a:pt x="277" y="25"/>
                    <a:pt x="277" y="25"/>
                    <a:pt x="277" y="25"/>
                  </a:cubicBezTo>
                  <a:cubicBezTo>
                    <a:pt x="277" y="25"/>
                    <a:pt x="277" y="25"/>
                    <a:pt x="276" y="24"/>
                  </a:cubicBezTo>
                  <a:cubicBezTo>
                    <a:pt x="276" y="24"/>
                    <a:pt x="276" y="24"/>
                    <a:pt x="275" y="24"/>
                  </a:cubicBezTo>
                  <a:cubicBezTo>
                    <a:pt x="275" y="24"/>
                    <a:pt x="275" y="24"/>
                    <a:pt x="274" y="24"/>
                  </a:cubicBezTo>
                  <a:cubicBezTo>
                    <a:pt x="274" y="24"/>
                    <a:pt x="274" y="24"/>
                    <a:pt x="274" y="24"/>
                  </a:cubicBezTo>
                  <a:cubicBezTo>
                    <a:pt x="274" y="24"/>
                    <a:pt x="274" y="24"/>
                    <a:pt x="273" y="24"/>
                  </a:cubicBezTo>
                  <a:cubicBezTo>
                    <a:pt x="273" y="24"/>
                    <a:pt x="273" y="24"/>
                    <a:pt x="273" y="24"/>
                  </a:cubicBezTo>
                  <a:cubicBezTo>
                    <a:pt x="272" y="24"/>
                    <a:pt x="272" y="24"/>
                    <a:pt x="272" y="23"/>
                  </a:cubicBezTo>
                  <a:cubicBezTo>
                    <a:pt x="272" y="23"/>
                    <a:pt x="272" y="23"/>
                    <a:pt x="271" y="23"/>
                  </a:cubicBezTo>
                  <a:cubicBezTo>
                    <a:pt x="271" y="23"/>
                    <a:pt x="271" y="23"/>
                    <a:pt x="271" y="23"/>
                  </a:cubicBezTo>
                  <a:cubicBezTo>
                    <a:pt x="271" y="23"/>
                    <a:pt x="271" y="23"/>
                    <a:pt x="271" y="23"/>
                  </a:cubicBezTo>
                  <a:cubicBezTo>
                    <a:pt x="270" y="23"/>
                    <a:pt x="270" y="23"/>
                    <a:pt x="270" y="23"/>
                  </a:cubicBezTo>
                  <a:cubicBezTo>
                    <a:pt x="271" y="24"/>
                    <a:pt x="271" y="24"/>
                    <a:pt x="270" y="24"/>
                  </a:cubicBezTo>
                  <a:cubicBezTo>
                    <a:pt x="270" y="24"/>
                    <a:pt x="270" y="24"/>
                    <a:pt x="270" y="24"/>
                  </a:cubicBezTo>
                  <a:cubicBezTo>
                    <a:pt x="270" y="24"/>
                    <a:pt x="270" y="24"/>
                    <a:pt x="270" y="24"/>
                  </a:cubicBezTo>
                  <a:cubicBezTo>
                    <a:pt x="270" y="25"/>
                    <a:pt x="270" y="25"/>
                    <a:pt x="270" y="25"/>
                  </a:cubicBezTo>
                  <a:cubicBezTo>
                    <a:pt x="271" y="25"/>
                    <a:pt x="271" y="25"/>
                    <a:pt x="271" y="25"/>
                  </a:cubicBezTo>
                  <a:cubicBezTo>
                    <a:pt x="271" y="25"/>
                    <a:pt x="271" y="25"/>
                    <a:pt x="271" y="25"/>
                  </a:cubicBezTo>
                  <a:cubicBezTo>
                    <a:pt x="271" y="25"/>
                    <a:pt x="271" y="25"/>
                    <a:pt x="271" y="25"/>
                  </a:cubicBezTo>
                  <a:cubicBezTo>
                    <a:pt x="271" y="25"/>
                    <a:pt x="271" y="25"/>
                    <a:pt x="270" y="26"/>
                  </a:cubicBezTo>
                  <a:cubicBezTo>
                    <a:pt x="270" y="26"/>
                    <a:pt x="270" y="26"/>
                    <a:pt x="270" y="26"/>
                  </a:cubicBezTo>
                  <a:cubicBezTo>
                    <a:pt x="270" y="26"/>
                    <a:pt x="270" y="26"/>
                    <a:pt x="270" y="26"/>
                  </a:cubicBezTo>
                  <a:cubicBezTo>
                    <a:pt x="270" y="26"/>
                    <a:pt x="270" y="26"/>
                    <a:pt x="271" y="27"/>
                  </a:cubicBezTo>
                  <a:moveTo>
                    <a:pt x="269" y="27"/>
                  </a:moveTo>
                  <a:cubicBezTo>
                    <a:pt x="269" y="27"/>
                    <a:pt x="269" y="27"/>
                    <a:pt x="270" y="27"/>
                  </a:cubicBezTo>
                  <a:cubicBezTo>
                    <a:pt x="270" y="27"/>
                    <a:pt x="270" y="27"/>
                    <a:pt x="270" y="28"/>
                  </a:cubicBezTo>
                  <a:cubicBezTo>
                    <a:pt x="270" y="28"/>
                    <a:pt x="270" y="28"/>
                    <a:pt x="269" y="28"/>
                  </a:cubicBezTo>
                  <a:cubicBezTo>
                    <a:pt x="269" y="27"/>
                    <a:pt x="269" y="27"/>
                    <a:pt x="269" y="27"/>
                  </a:cubicBezTo>
                  <a:moveTo>
                    <a:pt x="271" y="28"/>
                  </a:moveTo>
                  <a:cubicBezTo>
                    <a:pt x="272" y="28"/>
                    <a:pt x="272" y="28"/>
                    <a:pt x="272" y="28"/>
                  </a:cubicBezTo>
                  <a:cubicBezTo>
                    <a:pt x="272" y="28"/>
                    <a:pt x="272" y="28"/>
                    <a:pt x="271" y="28"/>
                  </a:cubicBezTo>
                  <a:cubicBezTo>
                    <a:pt x="271" y="28"/>
                    <a:pt x="271" y="28"/>
                    <a:pt x="271" y="28"/>
                  </a:cubicBezTo>
                  <a:moveTo>
                    <a:pt x="284" y="35"/>
                  </a:moveTo>
                  <a:cubicBezTo>
                    <a:pt x="284" y="34"/>
                    <a:pt x="284" y="34"/>
                    <a:pt x="284" y="34"/>
                  </a:cubicBezTo>
                  <a:cubicBezTo>
                    <a:pt x="284" y="34"/>
                    <a:pt x="284" y="34"/>
                    <a:pt x="284" y="34"/>
                  </a:cubicBezTo>
                  <a:cubicBezTo>
                    <a:pt x="284" y="34"/>
                    <a:pt x="284" y="34"/>
                    <a:pt x="284" y="34"/>
                  </a:cubicBezTo>
                  <a:cubicBezTo>
                    <a:pt x="284" y="34"/>
                    <a:pt x="284" y="34"/>
                    <a:pt x="284" y="34"/>
                  </a:cubicBezTo>
                  <a:cubicBezTo>
                    <a:pt x="284" y="34"/>
                    <a:pt x="284" y="34"/>
                    <a:pt x="284" y="35"/>
                  </a:cubicBezTo>
                  <a:moveTo>
                    <a:pt x="283" y="35"/>
                  </a:moveTo>
                  <a:cubicBezTo>
                    <a:pt x="283" y="35"/>
                    <a:pt x="283" y="35"/>
                    <a:pt x="283" y="35"/>
                  </a:cubicBezTo>
                  <a:cubicBezTo>
                    <a:pt x="284" y="35"/>
                    <a:pt x="284" y="35"/>
                    <a:pt x="284" y="35"/>
                  </a:cubicBezTo>
                  <a:cubicBezTo>
                    <a:pt x="284" y="35"/>
                    <a:pt x="284" y="35"/>
                    <a:pt x="284" y="35"/>
                  </a:cubicBezTo>
                  <a:cubicBezTo>
                    <a:pt x="284" y="35"/>
                    <a:pt x="284" y="35"/>
                    <a:pt x="283" y="35"/>
                  </a:cubicBezTo>
                  <a:cubicBezTo>
                    <a:pt x="283" y="35"/>
                    <a:pt x="283" y="35"/>
                    <a:pt x="283" y="35"/>
                  </a:cubicBezTo>
                  <a:cubicBezTo>
                    <a:pt x="283" y="35"/>
                    <a:pt x="283" y="35"/>
                    <a:pt x="283" y="34"/>
                  </a:cubicBezTo>
                  <a:cubicBezTo>
                    <a:pt x="283" y="35"/>
                    <a:pt x="283" y="35"/>
                    <a:pt x="283" y="35"/>
                  </a:cubicBezTo>
                  <a:cubicBezTo>
                    <a:pt x="283" y="35"/>
                    <a:pt x="283" y="35"/>
                    <a:pt x="283" y="35"/>
                  </a:cubicBezTo>
                  <a:moveTo>
                    <a:pt x="285" y="38"/>
                  </a:moveTo>
                  <a:cubicBezTo>
                    <a:pt x="285" y="38"/>
                    <a:pt x="285" y="38"/>
                    <a:pt x="285" y="38"/>
                  </a:cubicBezTo>
                  <a:cubicBezTo>
                    <a:pt x="285" y="37"/>
                    <a:pt x="285" y="37"/>
                    <a:pt x="285" y="37"/>
                  </a:cubicBezTo>
                  <a:cubicBezTo>
                    <a:pt x="285" y="37"/>
                    <a:pt x="285" y="37"/>
                    <a:pt x="286" y="37"/>
                  </a:cubicBezTo>
                  <a:cubicBezTo>
                    <a:pt x="286" y="37"/>
                    <a:pt x="286" y="37"/>
                    <a:pt x="286" y="37"/>
                  </a:cubicBezTo>
                  <a:cubicBezTo>
                    <a:pt x="286" y="38"/>
                    <a:pt x="286" y="38"/>
                    <a:pt x="287" y="38"/>
                  </a:cubicBezTo>
                  <a:cubicBezTo>
                    <a:pt x="286" y="38"/>
                    <a:pt x="286" y="38"/>
                    <a:pt x="286" y="38"/>
                  </a:cubicBezTo>
                  <a:cubicBezTo>
                    <a:pt x="286" y="38"/>
                    <a:pt x="286" y="38"/>
                    <a:pt x="286" y="38"/>
                  </a:cubicBezTo>
                  <a:cubicBezTo>
                    <a:pt x="286" y="38"/>
                    <a:pt x="286" y="38"/>
                    <a:pt x="285" y="38"/>
                  </a:cubicBezTo>
                  <a:moveTo>
                    <a:pt x="294" y="45"/>
                  </a:moveTo>
                  <a:cubicBezTo>
                    <a:pt x="294" y="45"/>
                    <a:pt x="294" y="45"/>
                    <a:pt x="294" y="45"/>
                  </a:cubicBezTo>
                  <a:cubicBezTo>
                    <a:pt x="294" y="45"/>
                    <a:pt x="294" y="45"/>
                    <a:pt x="294" y="45"/>
                  </a:cubicBezTo>
                  <a:cubicBezTo>
                    <a:pt x="294" y="45"/>
                    <a:pt x="294" y="45"/>
                    <a:pt x="294" y="45"/>
                  </a:cubicBezTo>
                  <a:cubicBezTo>
                    <a:pt x="294" y="45"/>
                    <a:pt x="294" y="45"/>
                    <a:pt x="294" y="45"/>
                  </a:cubicBezTo>
                  <a:moveTo>
                    <a:pt x="292" y="45"/>
                  </a:moveTo>
                  <a:cubicBezTo>
                    <a:pt x="293" y="45"/>
                    <a:pt x="293" y="45"/>
                    <a:pt x="293" y="45"/>
                  </a:cubicBezTo>
                  <a:cubicBezTo>
                    <a:pt x="293" y="45"/>
                    <a:pt x="293" y="45"/>
                    <a:pt x="293" y="45"/>
                  </a:cubicBezTo>
                  <a:cubicBezTo>
                    <a:pt x="293" y="45"/>
                    <a:pt x="293" y="45"/>
                    <a:pt x="293" y="45"/>
                  </a:cubicBezTo>
                  <a:cubicBezTo>
                    <a:pt x="293" y="45"/>
                    <a:pt x="293" y="45"/>
                    <a:pt x="293" y="45"/>
                  </a:cubicBezTo>
                  <a:cubicBezTo>
                    <a:pt x="292" y="45"/>
                    <a:pt x="292" y="45"/>
                    <a:pt x="292" y="45"/>
                  </a:cubicBezTo>
                  <a:moveTo>
                    <a:pt x="294" y="51"/>
                  </a:moveTo>
                  <a:cubicBezTo>
                    <a:pt x="295" y="51"/>
                    <a:pt x="295" y="51"/>
                    <a:pt x="295" y="51"/>
                  </a:cubicBezTo>
                  <a:cubicBezTo>
                    <a:pt x="295" y="52"/>
                    <a:pt x="295" y="52"/>
                    <a:pt x="295" y="52"/>
                  </a:cubicBezTo>
                  <a:cubicBezTo>
                    <a:pt x="295" y="52"/>
                    <a:pt x="295" y="52"/>
                    <a:pt x="294" y="51"/>
                  </a:cubicBezTo>
                  <a:moveTo>
                    <a:pt x="299" y="55"/>
                  </a:moveTo>
                  <a:cubicBezTo>
                    <a:pt x="299" y="55"/>
                    <a:pt x="299" y="55"/>
                    <a:pt x="300" y="55"/>
                  </a:cubicBezTo>
                  <a:cubicBezTo>
                    <a:pt x="300" y="55"/>
                    <a:pt x="300" y="55"/>
                    <a:pt x="300" y="55"/>
                  </a:cubicBezTo>
                  <a:cubicBezTo>
                    <a:pt x="300" y="55"/>
                    <a:pt x="300" y="55"/>
                    <a:pt x="300" y="55"/>
                  </a:cubicBezTo>
                  <a:cubicBezTo>
                    <a:pt x="299" y="55"/>
                    <a:pt x="299" y="55"/>
                    <a:pt x="299" y="55"/>
                  </a:cubicBezTo>
                  <a:moveTo>
                    <a:pt x="302" y="58"/>
                  </a:moveTo>
                  <a:cubicBezTo>
                    <a:pt x="302" y="58"/>
                    <a:pt x="302" y="58"/>
                    <a:pt x="302" y="57"/>
                  </a:cubicBezTo>
                  <a:cubicBezTo>
                    <a:pt x="302" y="57"/>
                    <a:pt x="302" y="57"/>
                    <a:pt x="302" y="57"/>
                  </a:cubicBezTo>
                  <a:cubicBezTo>
                    <a:pt x="303" y="57"/>
                    <a:pt x="303" y="57"/>
                    <a:pt x="303" y="57"/>
                  </a:cubicBezTo>
                  <a:cubicBezTo>
                    <a:pt x="303" y="57"/>
                    <a:pt x="303" y="57"/>
                    <a:pt x="303" y="58"/>
                  </a:cubicBezTo>
                  <a:cubicBezTo>
                    <a:pt x="303" y="58"/>
                    <a:pt x="303" y="58"/>
                    <a:pt x="302" y="58"/>
                  </a:cubicBezTo>
                  <a:cubicBezTo>
                    <a:pt x="302" y="58"/>
                    <a:pt x="302" y="58"/>
                    <a:pt x="302" y="58"/>
                  </a:cubicBezTo>
                  <a:moveTo>
                    <a:pt x="302" y="64"/>
                  </a:moveTo>
                  <a:cubicBezTo>
                    <a:pt x="302" y="64"/>
                    <a:pt x="302" y="64"/>
                    <a:pt x="302" y="64"/>
                  </a:cubicBezTo>
                  <a:cubicBezTo>
                    <a:pt x="302" y="64"/>
                    <a:pt x="302" y="64"/>
                    <a:pt x="302" y="64"/>
                  </a:cubicBezTo>
                  <a:cubicBezTo>
                    <a:pt x="302" y="64"/>
                    <a:pt x="302" y="64"/>
                    <a:pt x="302" y="64"/>
                  </a:cubicBezTo>
                  <a:close/>
                  <a:moveTo>
                    <a:pt x="294" y="68"/>
                  </a:moveTo>
                  <a:cubicBezTo>
                    <a:pt x="294" y="68"/>
                    <a:pt x="294" y="68"/>
                    <a:pt x="294" y="69"/>
                  </a:cubicBezTo>
                  <a:cubicBezTo>
                    <a:pt x="294" y="69"/>
                    <a:pt x="294" y="69"/>
                    <a:pt x="294" y="69"/>
                  </a:cubicBezTo>
                  <a:cubicBezTo>
                    <a:pt x="294" y="69"/>
                    <a:pt x="294" y="69"/>
                    <a:pt x="294" y="68"/>
                  </a:cubicBezTo>
                  <a:moveTo>
                    <a:pt x="236" y="33"/>
                  </a:moveTo>
                  <a:cubicBezTo>
                    <a:pt x="236" y="33"/>
                    <a:pt x="236" y="33"/>
                    <a:pt x="236" y="33"/>
                  </a:cubicBezTo>
                  <a:cubicBezTo>
                    <a:pt x="236" y="33"/>
                    <a:pt x="236" y="33"/>
                    <a:pt x="236" y="33"/>
                  </a:cubicBezTo>
                  <a:cubicBezTo>
                    <a:pt x="236" y="33"/>
                    <a:pt x="236" y="33"/>
                    <a:pt x="236" y="33"/>
                  </a:cubicBezTo>
                  <a:cubicBezTo>
                    <a:pt x="236" y="33"/>
                    <a:pt x="236" y="33"/>
                    <a:pt x="236" y="33"/>
                  </a:cubicBezTo>
                  <a:cubicBezTo>
                    <a:pt x="236" y="33"/>
                    <a:pt x="236" y="33"/>
                    <a:pt x="236" y="33"/>
                  </a:cubicBezTo>
                  <a:cubicBezTo>
                    <a:pt x="236" y="33"/>
                    <a:pt x="236" y="33"/>
                    <a:pt x="236" y="33"/>
                  </a:cubicBezTo>
                  <a:cubicBezTo>
                    <a:pt x="236" y="33"/>
                    <a:pt x="236" y="33"/>
                    <a:pt x="236" y="33"/>
                  </a:cubicBezTo>
                  <a:moveTo>
                    <a:pt x="238" y="36"/>
                  </a:moveTo>
                  <a:cubicBezTo>
                    <a:pt x="238" y="36"/>
                    <a:pt x="238" y="36"/>
                    <a:pt x="238" y="35"/>
                  </a:cubicBezTo>
                  <a:cubicBezTo>
                    <a:pt x="238" y="35"/>
                    <a:pt x="238" y="35"/>
                    <a:pt x="238" y="35"/>
                  </a:cubicBezTo>
                  <a:cubicBezTo>
                    <a:pt x="238" y="35"/>
                    <a:pt x="238" y="35"/>
                    <a:pt x="238" y="36"/>
                  </a:cubicBezTo>
                  <a:close/>
                  <a:moveTo>
                    <a:pt x="237" y="36"/>
                  </a:moveTo>
                  <a:cubicBezTo>
                    <a:pt x="237" y="36"/>
                    <a:pt x="237" y="36"/>
                    <a:pt x="237" y="36"/>
                  </a:cubicBezTo>
                  <a:cubicBezTo>
                    <a:pt x="237" y="36"/>
                    <a:pt x="237" y="36"/>
                    <a:pt x="237" y="36"/>
                  </a:cubicBezTo>
                  <a:cubicBezTo>
                    <a:pt x="237" y="36"/>
                    <a:pt x="237" y="36"/>
                    <a:pt x="237" y="36"/>
                  </a:cubicBezTo>
                  <a:cubicBezTo>
                    <a:pt x="237" y="36"/>
                    <a:pt x="237" y="36"/>
                    <a:pt x="237" y="36"/>
                  </a:cubicBezTo>
                  <a:moveTo>
                    <a:pt x="243" y="44"/>
                  </a:moveTo>
                  <a:cubicBezTo>
                    <a:pt x="243" y="43"/>
                    <a:pt x="243" y="43"/>
                    <a:pt x="243" y="43"/>
                  </a:cubicBezTo>
                  <a:cubicBezTo>
                    <a:pt x="243" y="43"/>
                    <a:pt x="243" y="43"/>
                    <a:pt x="243" y="43"/>
                  </a:cubicBezTo>
                  <a:cubicBezTo>
                    <a:pt x="243" y="42"/>
                    <a:pt x="243" y="42"/>
                    <a:pt x="243" y="42"/>
                  </a:cubicBezTo>
                  <a:cubicBezTo>
                    <a:pt x="244" y="42"/>
                    <a:pt x="244" y="42"/>
                    <a:pt x="244" y="41"/>
                  </a:cubicBezTo>
                  <a:cubicBezTo>
                    <a:pt x="244" y="42"/>
                    <a:pt x="244" y="42"/>
                    <a:pt x="244" y="43"/>
                  </a:cubicBezTo>
                  <a:cubicBezTo>
                    <a:pt x="244" y="43"/>
                    <a:pt x="244" y="43"/>
                    <a:pt x="244" y="44"/>
                  </a:cubicBezTo>
                  <a:cubicBezTo>
                    <a:pt x="243" y="44"/>
                    <a:pt x="243" y="44"/>
                    <a:pt x="243" y="44"/>
                  </a:cubicBezTo>
                  <a:cubicBezTo>
                    <a:pt x="243" y="44"/>
                    <a:pt x="243" y="44"/>
                    <a:pt x="243" y="44"/>
                  </a:cubicBezTo>
                  <a:moveTo>
                    <a:pt x="293" y="67"/>
                  </a:moveTo>
                  <a:cubicBezTo>
                    <a:pt x="293" y="67"/>
                    <a:pt x="293" y="67"/>
                    <a:pt x="294" y="67"/>
                  </a:cubicBezTo>
                  <a:cubicBezTo>
                    <a:pt x="294" y="67"/>
                    <a:pt x="294" y="67"/>
                    <a:pt x="294" y="67"/>
                  </a:cubicBezTo>
                  <a:cubicBezTo>
                    <a:pt x="294" y="67"/>
                    <a:pt x="294" y="67"/>
                    <a:pt x="294" y="67"/>
                  </a:cubicBezTo>
                  <a:cubicBezTo>
                    <a:pt x="294" y="67"/>
                    <a:pt x="294" y="67"/>
                    <a:pt x="294" y="67"/>
                  </a:cubicBezTo>
                  <a:cubicBezTo>
                    <a:pt x="293" y="67"/>
                    <a:pt x="293" y="67"/>
                    <a:pt x="293" y="67"/>
                  </a:cubicBezTo>
                  <a:cubicBezTo>
                    <a:pt x="293" y="67"/>
                    <a:pt x="293" y="67"/>
                    <a:pt x="293" y="67"/>
                  </a:cubicBezTo>
                  <a:cubicBezTo>
                    <a:pt x="293" y="67"/>
                    <a:pt x="293" y="67"/>
                    <a:pt x="293" y="67"/>
                  </a:cubicBezTo>
                  <a:moveTo>
                    <a:pt x="295" y="71"/>
                  </a:moveTo>
                  <a:cubicBezTo>
                    <a:pt x="294" y="71"/>
                    <a:pt x="294" y="71"/>
                    <a:pt x="294" y="71"/>
                  </a:cubicBezTo>
                  <a:cubicBezTo>
                    <a:pt x="294" y="71"/>
                    <a:pt x="294" y="71"/>
                    <a:pt x="294" y="70"/>
                  </a:cubicBezTo>
                  <a:cubicBezTo>
                    <a:pt x="294" y="70"/>
                    <a:pt x="294" y="70"/>
                    <a:pt x="295" y="70"/>
                  </a:cubicBezTo>
                  <a:cubicBezTo>
                    <a:pt x="295" y="70"/>
                    <a:pt x="295" y="70"/>
                    <a:pt x="295" y="70"/>
                  </a:cubicBezTo>
                  <a:cubicBezTo>
                    <a:pt x="295" y="71"/>
                    <a:pt x="295" y="71"/>
                    <a:pt x="295" y="71"/>
                  </a:cubicBezTo>
                  <a:cubicBezTo>
                    <a:pt x="295" y="71"/>
                    <a:pt x="295" y="71"/>
                    <a:pt x="295" y="71"/>
                  </a:cubicBezTo>
                  <a:moveTo>
                    <a:pt x="295" y="72"/>
                  </a:moveTo>
                  <a:cubicBezTo>
                    <a:pt x="295" y="72"/>
                    <a:pt x="295" y="72"/>
                    <a:pt x="295" y="72"/>
                  </a:cubicBezTo>
                  <a:cubicBezTo>
                    <a:pt x="296" y="72"/>
                    <a:pt x="296" y="72"/>
                    <a:pt x="296" y="72"/>
                  </a:cubicBezTo>
                  <a:cubicBezTo>
                    <a:pt x="296" y="72"/>
                    <a:pt x="296" y="72"/>
                    <a:pt x="295" y="73"/>
                  </a:cubicBezTo>
                  <a:cubicBezTo>
                    <a:pt x="295" y="73"/>
                    <a:pt x="295" y="73"/>
                    <a:pt x="295" y="73"/>
                  </a:cubicBezTo>
                  <a:cubicBezTo>
                    <a:pt x="295" y="73"/>
                    <a:pt x="295" y="73"/>
                    <a:pt x="296" y="73"/>
                  </a:cubicBezTo>
                  <a:cubicBezTo>
                    <a:pt x="295" y="73"/>
                    <a:pt x="295" y="73"/>
                    <a:pt x="295" y="73"/>
                  </a:cubicBezTo>
                  <a:cubicBezTo>
                    <a:pt x="295" y="73"/>
                    <a:pt x="295" y="73"/>
                    <a:pt x="295" y="72"/>
                  </a:cubicBezTo>
                  <a:cubicBezTo>
                    <a:pt x="295" y="72"/>
                    <a:pt x="295" y="72"/>
                    <a:pt x="295" y="72"/>
                  </a:cubicBezTo>
                  <a:moveTo>
                    <a:pt x="293" y="77"/>
                  </a:moveTo>
                  <a:cubicBezTo>
                    <a:pt x="293" y="77"/>
                    <a:pt x="293" y="77"/>
                    <a:pt x="293" y="77"/>
                  </a:cubicBezTo>
                  <a:cubicBezTo>
                    <a:pt x="293" y="77"/>
                    <a:pt x="293" y="77"/>
                    <a:pt x="293" y="77"/>
                  </a:cubicBezTo>
                  <a:cubicBezTo>
                    <a:pt x="294" y="77"/>
                    <a:pt x="294" y="77"/>
                    <a:pt x="294" y="76"/>
                  </a:cubicBezTo>
                  <a:cubicBezTo>
                    <a:pt x="294" y="77"/>
                    <a:pt x="294" y="77"/>
                    <a:pt x="294" y="77"/>
                  </a:cubicBezTo>
                  <a:cubicBezTo>
                    <a:pt x="294" y="77"/>
                    <a:pt x="294" y="77"/>
                    <a:pt x="294" y="77"/>
                  </a:cubicBezTo>
                  <a:cubicBezTo>
                    <a:pt x="294" y="77"/>
                    <a:pt x="294" y="77"/>
                    <a:pt x="294" y="77"/>
                  </a:cubicBezTo>
                  <a:cubicBezTo>
                    <a:pt x="293" y="77"/>
                    <a:pt x="293" y="77"/>
                    <a:pt x="293" y="77"/>
                  </a:cubicBezTo>
                  <a:cubicBezTo>
                    <a:pt x="293" y="77"/>
                    <a:pt x="293" y="77"/>
                    <a:pt x="293" y="77"/>
                  </a:cubicBezTo>
                  <a:moveTo>
                    <a:pt x="273" y="47"/>
                  </a:moveTo>
                  <a:cubicBezTo>
                    <a:pt x="273" y="47"/>
                    <a:pt x="273" y="47"/>
                    <a:pt x="273" y="48"/>
                  </a:cubicBezTo>
                  <a:cubicBezTo>
                    <a:pt x="273" y="48"/>
                    <a:pt x="273" y="48"/>
                    <a:pt x="273" y="49"/>
                  </a:cubicBezTo>
                  <a:cubicBezTo>
                    <a:pt x="272" y="49"/>
                    <a:pt x="272" y="49"/>
                    <a:pt x="272" y="50"/>
                  </a:cubicBezTo>
                  <a:cubicBezTo>
                    <a:pt x="271" y="50"/>
                    <a:pt x="271" y="50"/>
                    <a:pt x="271" y="50"/>
                  </a:cubicBezTo>
                  <a:cubicBezTo>
                    <a:pt x="271" y="50"/>
                    <a:pt x="271" y="50"/>
                    <a:pt x="271" y="50"/>
                  </a:cubicBezTo>
                  <a:cubicBezTo>
                    <a:pt x="270" y="50"/>
                    <a:pt x="270" y="50"/>
                    <a:pt x="270" y="50"/>
                  </a:cubicBezTo>
                  <a:cubicBezTo>
                    <a:pt x="269" y="50"/>
                    <a:pt x="269" y="50"/>
                    <a:pt x="269" y="50"/>
                  </a:cubicBezTo>
                  <a:cubicBezTo>
                    <a:pt x="269" y="50"/>
                    <a:pt x="269" y="50"/>
                    <a:pt x="268" y="50"/>
                  </a:cubicBezTo>
                  <a:cubicBezTo>
                    <a:pt x="268" y="50"/>
                    <a:pt x="268" y="50"/>
                    <a:pt x="267" y="50"/>
                  </a:cubicBezTo>
                  <a:cubicBezTo>
                    <a:pt x="267" y="49"/>
                    <a:pt x="267" y="49"/>
                    <a:pt x="267" y="48"/>
                  </a:cubicBezTo>
                  <a:cubicBezTo>
                    <a:pt x="268" y="47"/>
                    <a:pt x="268" y="47"/>
                    <a:pt x="270" y="46"/>
                  </a:cubicBezTo>
                  <a:cubicBezTo>
                    <a:pt x="270" y="46"/>
                    <a:pt x="270" y="46"/>
                    <a:pt x="270" y="46"/>
                  </a:cubicBezTo>
                  <a:cubicBezTo>
                    <a:pt x="270" y="46"/>
                    <a:pt x="270" y="46"/>
                    <a:pt x="270" y="46"/>
                  </a:cubicBezTo>
                  <a:cubicBezTo>
                    <a:pt x="271" y="46"/>
                    <a:pt x="271" y="46"/>
                    <a:pt x="271" y="46"/>
                  </a:cubicBezTo>
                  <a:cubicBezTo>
                    <a:pt x="271" y="46"/>
                    <a:pt x="271" y="46"/>
                    <a:pt x="271" y="46"/>
                  </a:cubicBezTo>
                  <a:cubicBezTo>
                    <a:pt x="272" y="46"/>
                    <a:pt x="272" y="46"/>
                    <a:pt x="272" y="46"/>
                  </a:cubicBezTo>
                  <a:cubicBezTo>
                    <a:pt x="272" y="46"/>
                    <a:pt x="272" y="46"/>
                    <a:pt x="273" y="46"/>
                  </a:cubicBezTo>
                  <a:cubicBezTo>
                    <a:pt x="273" y="47"/>
                    <a:pt x="273" y="47"/>
                    <a:pt x="273" y="47"/>
                  </a:cubicBezTo>
                  <a:cubicBezTo>
                    <a:pt x="273" y="47"/>
                    <a:pt x="273" y="47"/>
                    <a:pt x="273" y="47"/>
                  </a:cubicBezTo>
                  <a:moveTo>
                    <a:pt x="274" y="48"/>
                  </a:moveTo>
                  <a:cubicBezTo>
                    <a:pt x="274" y="48"/>
                    <a:pt x="274" y="48"/>
                    <a:pt x="275" y="48"/>
                  </a:cubicBezTo>
                  <a:cubicBezTo>
                    <a:pt x="275" y="48"/>
                    <a:pt x="275" y="48"/>
                    <a:pt x="275" y="48"/>
                  </a:cubicBezTo>
                  <a:cubicBezTo>
                    <a:pt x="275" y="48"/>
                    <a:pt x="275" y="48"/>
                    <a:pt x="275" y="48"/>
                  </a:cubicBezTo>
                  <a:cubicBezTo>
                    <a:pt x="276" y="48"/>
                    <a:pt x="276" y="48"/>
                    <a:pt x="276" y="48"/>
                  </a:cubicBezTo>
                  <a:cubicBezTo>
                    <a:pt x="276" y="48"/>
                    <a:pt x="276" y="48"/>
                    <a:pt x="277" y="48"/>
                  </a:cubicBezTo>
                  <a:cubicBezTo>
                    <a:pt x="277" y="49"/>
                    <a:pt x="277" y="49"/>
                    <a:pt x="277" y="48"/>
                  </a:cubicBezTo>
                  <a:cubicBezTo>
                    <a:pt x="277" y="49"/>
                    <a:pt x="277" y="49"/>
                    <a:pt x="277" y="49"/>
                  </a:cubicBezTo>
                  <a:cubicBezTo>
                    <a:pt x="277" y="49"/>
                    <a:pt x="277" y="49"/>
                    <a:pt x="277" y="49"/>
                  </a:cubicBezTo>
                  <a:cubicBezTo>
                    <a:pt x="276" y="49"/>
                    <a:pt x="276" y="49"/>
                    <a:pt x="276" y="49"/>
                  </a:cubicBezTo>
                  <a:cubicBezTo>
                    <a:pt x="276" y="49"/>
                    <a:pt x="276" y="49"/>
                    <a:pt x="275" y="49"/>
                  </a:cubicBezTo>
                  <a:cubicBezTo>
                    <a:pt x="275" y="49"/>
                    <a:pt x="275" y="49"/>
                    <a:pt x="275" y="49"/>
                  </a:cubicBezTo>
                  <a:cubicBezTo>
                    <a:pt x="274" y="48"/>
                    <a:pt x="274" y="48"/>
                    <a:pt x="274" y="48"/>
                  </a:cubicBezTo>
                  <a:cubicBezTo>
                    <a:pt x="274" y="48"/>
                    <a:pt x="274" y="48"/>
                    <a:pt x="274" y="48"/>
                  </a:cubicBezTo>
                  <a:close/>
                  <a:moveTo>
                    <a:pt x="276" y="46"/>
                  </a:moveTo>
                  <a:cubicBezTo>
                    <a:pt x="276" y="47"/>
                    <a:pt x="276" y="47"/>
                    <a:pt x="276" y="47"/>
                  </a:cubicBezTo>
                  <a:cubicBezTo>
                    <a:pt x="276" y="47"/>
                    <a:pt x="276" y="47"/>
                    <a:pt x="276" y="47"/>
                  </a:cubicBezTo>
                  <a:cubicBezTo>
                    <a:pt x="276" y="47"/>
                    <a:pt x="276" y="47"/>
                    <a:pt x="276" y="47"/>
                  </a:cubicBezTo>
                  <a:cubicBezTo>
                    <a:pt x="276" y="47"/>
                    <a:pt x="276" y="47"/>
                    <a:pt x="276" y="47"/>
                  </a:cubicBezTo>
                  <a:cubicBezTo>
                    <a:pt x="276" y="47"/>
                    <a:pt x="276" y="47"/>
                    <a:pt x="276" y="46"/>
                  </a:cubicBezTo>
                  <a:moveTo>
                    <a:pt x="274" y="47"/>
                  </a:moveTo>
                  <a:cubicBezTo>
                    <a:pt x="274" y="46"/>
                    <a:pt x="274" y="46"/>
                    <a:pt x="273" y="46"/>
                  </a:cubicBezTo>
                  <a:cubicBezTo>
                    <a:pt x="274" y="45"/>
                    <a:pt x="274" y="45"/>
                    <a:pt x="274" y="45"/>
                  </a:cubicBezTo>
                  <a:cubicBezTo>
                    <a:pt x="274" y="45"/>
                    <a:pt x="274" y="45"/>
                    <a:pt x="274" y="45"/>
                  </a:cubicBezTo>
                  <a:cubicBezTo>
                    <a:pt x="275" y="46"/>
                    <a:pt x="275" y="46"/>
                    <a:pt x="275" y="46"/>
                  </a:cubicBezTo>
                  <a:cubicBezTo>
                    <a:pt x="275" y="46"/>
                    <a:pt x="275" y="46"/>
                    <a:pt x="275" y="46"/>
                  </a:cubicBezTo>
                  <a:cubicBezTo>
                    <a:pt x="274" y="46"/>
                    <a:pt x="274" y="46"/>
                    <a:pt x="274" y="47"/>
                  </a:cubicBezTo>
                  <a:moveTo>
                    <a:pt x="259" y="39"/>
                  </a:moveTo>
                  <a:cubicBezTo>
                    <a:pt x="259" y="39"/>
                    <a:pt x="259" y="39"/>
                    <a:pt x="260" y="39"/>
                  </a:cubicBezTo>
                  <a:cubicBezTo>
                    <a:pt x="260" y="39"/>
                    <a:pt x="260" y="39"/>
                    <a:pt x="260" y="39"/>
                  </a:cubicBezTo>
                  <a:cubicBezTo>
                    <a:pt x="260" y="39"/>
                    <a:pt x="260" y="39"/>
                    <a:pt x="259" y="39"/>
                  </a:cubicBezTo>
                  <a:cubicBezTo>
                    <a:pt x="259" y="39"/>
                    <a:pt x="259" y="39"/>
                    <a:pt x="259" y="39"/>
                  </a:cubicBezTo>
                  <a:moveTo>
                    <a:pt x="263" y="39"/>
                  </a:moveTo>
                  <a:cubicBezTo>
                    <a:pt x="263" y="39"/>
                    <a:pt x="263" y="39"/>
                    <a:pt x="263" y="38"/>
                  </a:cubicBezTo>
                  <a:cubicBezTo>
                    <a:pt x="263" y="38"/>
                    <a:pt x="263" y="38"/>
                    <a:pt x="263" y="38"/>
                  </a:cubicBezTo>
                  <a:cubicBezTo>
                    <a:pt x="263" y="38"/>
                    <a:pt x="263" y="38"/>
                    <a:pt x="263" y="38"/>
                  </a:cubicBezTo>
                  <a:cubicBezTo>
                    <a:pt x="263" y="38"/>
                    <a:pt x="263" y="38"/>
                    <a:pt x="263" y="38"/>
                  </a:cubicBezTo>
                  <a:cubicBezTo>
                    <a:pt x="264" y="38"/>
                    <a:pt x="264" y="38"/>
                    <a:pt x="265" y="38"/>
                  </a:cubicBezTo>
                  <a:cubicBezTo>
                    <a:pt x="265" y="39"/>
                    <a:pt x="265" y="39"/>
                    <a:pt x="265" y="39"/>
                  </a:cubicBezTo>
                  <a:cubicBezTo>
                    <a:pt x="265" y="39"/>
                    <a:pt x="265" y="39"/>
                    <a:pt x="264" y="39"/>
                  </a:cubicBezTo>
                  <a:cubicBezTo>
                    <a:pt x="264" y="39"/>
                    <a:pt x="264" y="39"/>
                    <a:pt x="264" y="39"/>
                  </a:cubicBezTo>
                  <a:cubicBezTo>
                    <a:pt x="264" y="39"/>
                    <a:pt x="264" y="39"/>
                    <a:pt x="263" y="39"/>
                  </a:cubicBezTo>
                  <a:moveTo>
                    <a:pt x="267" y="40"/>
                  </a:moveTo>
                  <a:cubicBezTo>
                    <a:pt x="268" y="40"/>
                    <a:pt x="268" y="40"/>
                    <a:pt x="268" y="40"/>
                  </a:cubicBezTo>
                  <a:cubicBezTo>
                    <a:pt x="268" y="40"/>
                    <a:pt x="268" y="40"/>
                    <a:pt x="268" y="40"/>
                  </a:cubicBezTo>
                  <a:cubicBezTo>
                    <a:pt x="269" y="39"/>
                    <a:pt x="269" y="39"/>
                    <a:pt x="269" y="39"/>
                  </a:cubicBezTo>
                  <a:cubicBezTo>
                    <a:pt x="269" y="40"/>
                    <a:pt x="269" y="40"/>
                    <a:pt x="269" y="40"/>
                  </a:cubicBezTo>
                  <a:cubicBezTo>
                    <a:pt x="269" y="40"/>
                    <a:pt x="269" y="40"/>
                    <a:pt x="268" y="40"/>
                  </a:cubicBezTo>
                  <a:lnTo>
                    <a:pt x="267" y="40"/>
                  </a:lnTo>
                  <a:close/>
                  <a:moveTo>
                    <a:pt x="264" y="42"/>
                  </a:moveTo>
                  <a:cubicBezTo>
                    <a:pt x="264" y="42"/>
                    <a:pt x="264" y="42"/>
                    <a:pt x="264" y="42"/>
                  </a:cubicBezTo>
                  <a:cubicBezTo>
                    <a:pt x="264" y="42"/>
                    <a:pt x="264" y="42"/>
                    <a:pt x="264" y="42"/>
                  </a:cubicBezTo>
                  <a:cubicBezTo>
                    <a:pt x="265" y="42"/>
                    <a:pt x="265" y="42"/>
                    <a:pt x="265" y="41"/>
                  </a:cubicBezTo>
                  <a:cubicBezTo>
                    <a:pt x="265" y="41"/>
                    <a:pt x="265" y="41"/>
                    <a:pt x="266" y="41"/>
                  </a:cubicBezTo>
                  <a:cubicBezTo>
                    <a:pt x="266" y="41"/>
                    <a:pt x="266" y="41"/>
                    <a:pt x="267" y="41"/>
                  </a:cubicBezTo>
                  <a:cubicBezTo>
                    <a:pt x="267" y="41"/>
                    <a:pt x="267" y="41"/>
                    <a:pt x="267" y="41"/>
                  </a:cubicBezTo>
                  <a:cubicBezTo>
                    <a:pt x="267" y="41"/>
                    <a:pt x="267" y="41"/>
                    <a:pt x="268" y="41"/>
                  </a:cubicBezTo>
                  <a:cubicBezTo>
                    <a:pt x="268" y="41"/>
                    <a:pt x="268" y="41"/>
                    <a:pt x="268" y="41"/>
                  </a:cubicBezTo>
                  <a:cubicBezTo>
                    <a:pt x="267" y="42"/>
                    <a:pt x="267" y="42"/>
                    <a:pt x="265" y="43"/>
                  </a:cubicBezTo>
                  <a:cubicBezTo>
                    <a:pt x="265" y="42"/>
                    <a:pt x="265" y="42"/>
                    <a:pt x="264" y="42"/>
                  </a:cubicBezTo>
                  <a:moveTo>
                    <a:pt x="270" y="43"/>
                  </a:moveTo>
                  <a:cubicBezTo>
                    <a:pt x="270" y="42"/>
                    <a:pt x="270" y="42"/>
                    <a:pt x="270" y="42"/>
                  </a:cubicBezTo>
                  <a:cubicBezTo>
                    <a:pt x="270" y="42"/>
                    <a:pt x="270" y="42"/>
                    <a:pt x="270" y="41"/>
                  </a:cubicBezTo>
                  <a:cubicBezTo>
                    <a:pt x="271" y="41"/>
                    <a:pt x="271" y="41"/>
                    <a:pt x="271" y="42"/>
                  </a:cubicBezTo>
                  <a:cubicBezTo>
                    <a:pt x="272" y="42"/>
                    <a:pt x="272" y="42"/>
                    <a:pt x="272" y="42"/>
                  </a:cubicBezTo>
                  <a:cubicBezTo>
                    <a:pt x="271" y="42"/>
                    <a:pt x="271" y="42"/>
                    <a:pt x="271" y="43"/>
                  </a:cubicBezTo>
                  <a:lnTo>
                    <a:pt x="270" y="43"/>
                  </a:lnTo>
                  <a:close/>
                  <a:moveTo>
                    <a:pt x="265" y="44"/>
                  </a:moveTo>
                  <a:cubicBezTo>
                    <a:pt x="265" y="44"/>
                    <a:pt x="265" y="44"/>
                    <a:pt x="265" y="44"/>
                  </a:cubicBezTo>
                  <a:cubicBezTo>
                    <a:pt x="265" y="44"/>
                    <a:pt x="265" y="44"/>
                    <a:pt x="265" y="43"/>
                  </a:cubicBezTo>
                  <a:cubicBezTo>
                    <a:pt x="265" y="43"/>
                    <a:pt x="265" y="43"/>
                    <a:pt x="265" y="44"/>
                  </a:cubicBezTo>
                  <a:cubicBezTo>
                    <a:pt x="265" y="44"/>
                    <a:pt x="265" y="44"/>
                    <a:pt x="265" y="44"/>
                  </a:cubicBezTo>
                  <a:cubicBezTo>
                    <a:pt x="265" y="44"/>
                    <a:pt x="265" y="44"/>
                    <a:pt x="265" y="44"/>
                  </a:cubicBezTo>
                  <a:moveTo>
                    <a:pt x="264" y="45"/>
                  </a:moveTo>
                  <a:cubicBezTo>
                    <a:pt x="264" y="45"/>
                    <a:pt x="264" y="45"/>
                    <a:pt x="265" y="45"/>
                  </a:cubicBezTo>
                  <a:cubicBezTo>
                    <a:pt x="265" y="45"/>
                    <a:pt x="265" y="45"/>
                    <a:pt x="265" y="45"/>
                  </a:cubicBezTo>
                  <a:cubicBezTo>
                    <a:pt x="265" y="45"/>
                    <a:pt x="265" y="45"/>
                    <a:pt x="265" y="45"/>
                  </a:cubicBezTo>
                  <a:cubicBezTo>
                    <a:pt x="265" y="45"/>
                    <a:pt x="265" y="45"/>
                    <a:pt x="264" y="45"/>
                  </a:cubicBezTo>
                  <a:cubicBezTo>
                    <a:pt x="264" y="45"/>
                    <a:pt x="264" y="45"/>
                    <a:pt x="264" y="45"/>
                  </a:cubicBezTo>
                  <a:moveTo>
                    <a:pt x="289" y="79"/>
                  </a:moveTo>
                  <a:cubicBezTo>
                    <a:pt x="288" y="78"/>
                    <a:pt x="288" y="78"/>
                    <a:pt x="286" y="77"/>
                  </a:cubicBezTo>
                  <a:cubicBezTo>
                    <a:pt x="286" y="77"/>
                    <a:pt x="286" y="77"/>
                    <a:pt x="285" y="76"/>
                  </a:cubicBezTo>
                  <a:cubicBezTo>
                    <a:pt x="284" y="76"/>
                    <a:pt x="284" y="76"/>
                    <a:pt x="283" y="76"/>
                  </a:cubicBezTo>
                  <a:cubicBezTo>
                    <a:pt x="283" y="75"/>
                    <a:pt x="283" y="75"/>
                    <a:pt x="282" y="75"/>
                  </a:cubicBezTo>
                  <a:cubicBezTo>
                    <a:pt x="282" y="75"/>
                    <a:pt x="282" y="75"/>
                    <a:pt x="282" y="75"/>
                  </a:cubicBezTo>
                  <a:cubicBezTo>
                    <a:pt x="281" y="74"/>
                    <a:pt x="281" y="74"/>
                    <a:pt x="280" y="73"/>
                  </a:cubicBezTo>
                  <a:cubicBezTo>
                    <a:pt x="280" y="73"/>
                    <a:pt x="280" y="73"/>
                    <a:pt x="280" y="73"/>
                  </a:cubicBezTo>
                  <a:cubicBezTo>
                    <a:pt x="280" y="73"/>
                    <a:pt x="280" y="73"/>
                    <a:pt x="280" y="73"/>
                  </a:cubicBezTo>
                  <a:cubicBezTo>
                    <a:pt x="278" y="72"/>
                    <a:pt x="278" y="72"/>
                    <a:pt x="277" y="71"/>
                  </a:cubicBezTo>
                  <a:cubicBezTo>
                    <a:pt x="277" y="71"/>
                    <a:pt x="277" y="71"/>
                    <a:pt x="276" y="71"/>
                  </a:cubicBezTo>
                  <a:cubicBezTo>
                    <a:pt x="276" y="71"/>
                    <a:pt x="276" y="71"/>
                    <a:pt x="276" y="71"/>
                  </a:cubicBezTo>
                  <a:cubicBezTo>
                    <a:pt x="275" y="70"/>
                    <a:pt x="275" y="70"/>
                    <a:pt x="275" y="69"/>
                  </a:cubicBezTo>
                  <a:cubicBezTo>
                    <a:pt x="275" y="69"/>
                    <a:pt x="275" y="69"/>
                    <a:pt x="274" y="69"/>
                  </a:cubicBezTo>
                  <a:cubicBezTo>
                    <a:pt x="275" y="69"/>
                    <a:pt x="275" y="69"/>
                    <a:pt x="276" y="69"/>
                  </a:cubicBezTo>
                  <a:cubicBezTo>
                    <a:pt x="276" y="69"/>
                    <a:pt x="276" y="69"/>
                    <a:pt x="277" y="68"/>
                  </a:cubicBezTo>
                  <a:cubicBezTo>
                    <a:pt x="276" y="68"/>
                    <a:pt x="276" y="68"/>
                    <a:pt x="276" y="68"/>
                  </a:cubicBezTo>
                  <a:cubicBezTo>
                    <a:pt x="276" y="68"/>
                    <a:pt x="276" y="68"/>
                    <a:pt x="275" y="68"/>
                  </a:cubicBezTo>
                  <a:cubicBezTo>
                    <a:pt x="275" y="67"/>
                    <a:pt x="275" y="67"/>
                    <a:pt x="275" y="67"/>
                  </a:cubicBezTo>
                  <a:cubicBezTo>
                    <a:pt x="275" y="67"/>
                    <a:pt x="275" y="67"/>
                    <a:pt x="275" y="67"/>
                  </a:cubicBezTo>
                  <a:cubicBezTo>
                    <a:pt x="275" y="68"/>
                    <a:pt x="275" y="68"/>
                    <a:pt x="275" y="68"/>
                  </a:cubicBezTo>
                  <a:cubicBezTo>
                    <a:pt x="275" y="68"/>
                    <a:pt x="275" y="68"/>
                    <a:pt x="274" y="68"/>
                  </a:cubicBezTo>
                  <a:cubicBezTo>
                    <a:pt x="274" y="68"/>
                    <a:pt x="274" y="68"/>
                    <a:pt x="274" y="67"/>
                  </a:cubicBezTo>
                  <a:cubicBezTo>
                    <a:pt x="274" y="67"/>
                    <a:pt x="274" y="67"/>
                    <a:pt x="274" y="67"/>
                  </a:cubicBezTo>
                  <a:cubicBezTo>
                    <a:pt x="274" y="67"/>
                    <a:pt x="274" y="67"/>
                    <a:pt x="274" y="67"/>
                  </a:cubicBezTo>
                  <a:cubicBezTo>
                    <a:pt x="274" y="66"/>
                    <a:pt x="274" y="66"/>
                    <a:pt x="273" y="66"/>
                  </a:cubicBezTo>
                  <a:cubicBezTo>
                    <a:pt x="273" y="65"/>
                    <a:pt x="273" y="65"/>
                    <a:pt x="273" y="65"/>
                  </a:cubicBezTo>
                  <a:cubicBezTo>
                    <a:pt x="273" y="64"/>
                    <a:pt x="273" y="64"/>
                    <a:pt x="272" y="64"/>
                  </a:cubicBezTo>
                  <a:cubicBezTo>
                    <a:pt x="273" y="64"/>
                    <a:pt x="273" y="64"/>
                    <a:pt x="273" y="63"/>
                  </a:cubicBezTo>
                  <a:cubicBezTo>
                    <a:pt x="273" y="63"/>
                    <a:pt x="273" y="63"/>
                    <a:pt x="273" y="63"/>
                  </a:cubicBezTo>
                  <a:cubicBezTo>
                    <a:pt x="272" y="64"/>
                    <a:pt x="272" y="64"/>
                    <a:pt x="272" y="64"/>
                  </a:cubicBezTo>
                  <a:cubicBezTo>
                    <a:pt x="272" y="64"/>
                    <a:pt x="272" y="64"/>
                    <a:pt x="271" y="64"/>
                  </a:cubicBezTo>
                  <a:cubicBezTo>
                    <a:pt x="272" y="64"/>
                    <a:pt x="272" y="64"/>
                    <a:pt x="272" y="63"/>
                  </a:cubicBezTo>
                  <a:cubicBezTo>
                    <a:pt x="272" y="63"/>
                    <a:pt x="272" y="63"/>
                    <a:pt x="271" y="63"/>
                  </a:cubicBezTo>
                  <a:cubicBezTo>
                    <a:pt x="271" y="63"/>
                    <a:pt x="271" y="63"/>
                    <a:pt x="271" y="64"/>
                  </a:cubicBezTo>
                  <a:cubicBezTo>
                    <a:pt x="271" y="64"/>
                    <a:pt x="271" y="64"/>
                    <a:pt x="270" y="64"/>
                  </a:cubicBezTo>
                  <a:cubicBezTo>
                    <a:pt x="270" y="64"/>
                    <a:pt x="270" y="64"/>
                    <a:pt x="270" y="64"/>
                  </a:cubicBezTo>
                  <a:cubicBezTo>
                    <a:pt x="270" y="64"/>
                    <a:pt x="270" y="64"/>
                    <a:pt x="271" y="63"/>
                  </a:cubicBezTo>
                  <a:cubicBezTo>
                    <a:pt x="271" y="63"/>
                    <a:pt x="271" y="63"/>
                    <a:pt x="270" y="62"/>
                  </a:cubicBezTo>
                  <a:cubicBezTo>
                    <a:pt x="270" y="63"/>
                    <a:pt x="270" y="63"/>
                    <a:pt x="270" y="63"/>
                  </a:cubicBezTo>
                  <a:cubicBezTo>
                    <a:pt x="269" y="63"/>
                    <a:pt x="269" y="63"/>
                    <a:pt x="269" y="63"/>
                  </a:cubicBezTo>
                  <a:cubicBezTo>
                    <a:pt x="269" y="63"/>
                    <a:pt x="269" y="63"/>
                    <a:pt x="269" y="62"/>
                  </a:cubicBezTo>
                  <a:cubicBezTo>
                    <a:pt x="269" y="62"/>
                    <a:pt x="269" y="62"/>
                    <a:pt x="270" y="61"/>
                  </a:cubicBezTo>
                  <a:cubicBezTo>
                    <a:pt x="269" y="61"/>
                    <a:pt x="269" y="61"/>
                    <a:pt x="269" y="62"/>
                  </a:cubicBezTo>
                  <a:cubicBezTo>
                    <a:pt x="268" y="61"/>
                    <a:pt x="268" y="61"/>
                    <a:pt x="268" y="61"/>
                  </a:cubicBezTo>
                  <a:cubicBezTo>
                    <a:pt x="268" y="61"/>
                    <a:pt x="268" y="61"/>
                    <a:pt x="268" y="62"/>
                  </a:cubicBezTo>
                  <a:cubicBezTo>
                    <a:pt x="269" y="62"/>
                    <a:pt x="269" y="62"/>
                    <a:pt x="269" y="63"/>
                  </a:cubicBezTo>
                  <a:cubicBezTo>
                    <a:pt x="269" y="63"/>
                    <a:pt x="269" y="63"/>
                    <a:pt x="269" y="64"/>
                  </a:cubicBezTo>
                  <a:cubicBezTo>
                    <a:pt x="268" y="63"/>
                    <a:pt x="268" y="63"/>
                    <a:pt x="268" y="63"/>
                  </a:cubicBezTo>
                  <a:cubicBezTo>
                    <a:pt x="268" y="63"/>
                    <a:pt x="268" y="63"/>
                    <a:pt x="268" y="63"/>
                  </a:cubicBezTo>
                  <a:cubicBezTo>
                    <a:pt x="267" y="63"/>
                    <a:pt x="267" y="63"/>
                    <a:pt x="267" y="63"/>
                  </a:cubicBezTo>
                  <a:cubicBezTo>
                    <a:pt x="267" y="62"/>
                    <a:pt x="267" y="62"/>
                    <a:pt x="266" y="62"/>
                  </a:cubicBezTo>
                  <a:cubicBezTo>
                    <a:pt x="266" y="62"/>
                    <a:pt x="266" y="62"/>
                    <a:pt x="266" y="63"/>
                  </a:cubicBezTo>
                  <a:cubicBezTo>
                    <a:pt x="265" y="63"/>
                    <a:pt x="265" y="63"/>
                    <a:pt x="264" y="63"/>
                  </a:cubicBezTo>
                  <a:cubicBezTo>
                    <a:pt x="264" y="63"/>
                    <a:pt x="264" y="63"/>
                    <a:pt x="264" y="63"/>
                  </a:cubicBezTo>
                  <a:cubicBezTo>
                    <a:pt x="263" y="63"/>
                    <a:pt x="263" y="63"/>
                    <a:pt x="263" y="63"/>
                  </a:cubicBezTo>
                  <a:cubicBezTo>
                    <a:pt x="262" y="63"/>
                    <a:pt x="262" y="63"/>
                    <a:pt x="262" y="63"/>
                  </a:cubicBezTo>
                  <a:cubicBezTo>
                    <a:pt x="262" y="63"/>
                    <a:pt x="262" y="63"/>
                    <a:pt x="262" y="63"/>
                  </a:cubicBezTo>
                  <a:cubicBezTo>
                    <a:pt x="261" y="62"/>
                    <a:pt x="261" y="62"/>
                    <a:pt x="261" y="62"/>
                  </a:cubicBezTo>
                  <a:cubicBezTo>
                    <a:pt x="261" y="62"/>
                    <a:pt x="261" y="62"/>
                    <a:pt x="261" y="62"/>
                  </a:cubicBezTo>
                  <a:cubicBezTo>
                    <a:pt x="260" y="62"/>
                    <a:pt x="260" y="62"/>
                    <a:pt x="260" y="62"/>
                  </a:cubicBezTo>
                  <a:cubicBezTo>
                    <a:pt x="260" y="61"/>
                    <a:pt x="260" y="61"/>
                    <a:pt x="260" y="61"/>
                  </a:cubicBezTo>
                  <a:cubicBezTo>
                    <a:pt x="260" y="60"/>
                    <a:pt x="260" y="60"/>
                    <a:pt x="260" y="60"/>
                  </a:cubicBezTo>
                  <a:cubicBezTo>
                    <a:pt x="260" y="60"/>
                    <a:pt x="260" y="60"/>
                    <a:pt x="260" y="60"/>
                  </a:cubicBezTo>
                  <a:cubicBezTo>
                    <a:pt x="262" y="59"/>
                    <a:pt x="262" y="59"/>
                    <a:pt x="262" y="59"/>
                  </a:cubicBezTo>
                  <a:cubicBezTo>
                    <a:pt x="262" y="59"/>
                    <a:pt x="262" y="59"/>
                    <a:pt x="263" y="59"/>
                  </a:cubicBezTo>
                  <a:cubicBezTo>
                    <a:pt x="263" y="59"/>
                    <a:pt x="263" y="59"/>
                    <a:pt x="263" y="59"/>
                  </a:cubicBezTo>
                  <a:cubicBezTo>
                    <a:pt x="262" y="58"/>
                    <a:pt x="262" y="58"/>
                    <a:pt x="262" y="58"/>
                  </a:cubicBezTo>
                  <a:cubicBezTo>
                    <a:pt x="263" y="58"/>
                    <a:pt x="263" y="58"/>
                    <a:pt x="263" y="58"/>
                  </a:cubicBezTo>
                  <a:cubicBezTo>
                    <a:pt x="263" y="58"/>
                    <a:pt x="263" y="58"/>
                    <a:pt x="263" y="57"/>
                  </a:cubicBezTo>
                  <a:cubicBezTo>
                    <a:pt x="263" y="58"/>
                    <a:pt x="263" y="58"/>
                    <a:pt x="264" y="58"/>
                  </a:cubicBezTo>
                  <a:cubicBezTo>
                    <a:pt x="264" y="58"/>
                    <a:pt x="264" y="58"/>
                    <a:pt x="265" y="58"/>
                  </a:cubicBezTo>
                  <a:cubicBezTo>
                    <a:pt x="266" y="59"/>
                    <a:pt x="266" y="59"/>
                    <a:pt x="266" y="59"/>
                  </a:cubicBezTo>
                  <a:cubicBezTo>
                    <a:pt x="266" y="59"/>
                    <a:pt x="266" y="59"/>
                    <a:pt x="267" y="59"/>
                  </a:cubicBezTo>
                  <a:cubicBezTo>
                    <a:pt x="267" y="59"/>
                    <a:pt x="267" y="59"/>
                    <a:pt x="267" y="59"/>
                  </a:cubicBezTo>
                  <a:cubicBezTo>
                    <a:pt x="268" y="59"/>
                    <a:pt x="268" y="59"/>
                    <a:pt x="268" y="60"/>
                  </a:cubicBezTo>
                  <a:cubicBezTo>
                    <a:pt x="268" y="60"/>
                    <a:pt x="268" y="60"/>
                    <a:pt x="269" y="60"/>
                  </a:cubicBezTo>
                  <a:cubicBezTo>
                    <a:pt x="269" y="59"/>
                    <a:pt x="269" y="59"/>
                    <a:pt x="269" y="59"/>
                  </a:cubicBezTo>
                  <a:cubicBezTo>
                    <a:pt x="270" y="59"/>
                    <a:pt x="270" y="59"/>
                    <a:pt x="270" y="59"/>
                  </a:cubicBezTo>
                  <a:cubicBezTo>
                    <a:pt x="270" y="59"/>
                    <a:pt x="270" y="59"/>
                    <a:pt x="270" y="59"/>
                  </a:cubicBezTo>
                  <a:cubicBezTo>
                    <a:pt x="270" y="60"/>
                    <a:pt x="270" y="60"/>
                    <a:pt x="270" y="60"/>
                  </a:cubicBezTo>
                  <a:cubicBezTo>
                    <a:pt x="271" y="59"/>
                    <a:pt x="271" y="59"/>
                    <a:pt x="271" y="59"/>
                  </a:cubicBezTo>
                  <a:cubicBezTo>
                    <a:pt x="272" y="59"/>
                    <a:pt x="272" y="59"/>
                    <a:pt x="272" y="59"/>
                  </a:cubicBezTo>
                  <a:cubicBezTo>
                    <a:pt x="272" y="59"/>
                    <a:pt x="272" y="59"/>
                    <a:pt x="272" y="60"/>
                  </a:cubicBezTo>
                  <a:cubicBezTo>
                    <a:pt x="272" y="60"/>
                    <a:pt x="272" y="60"/>
                    <a:pt x="272" y="60"/>
                  </a:cubicBezTo>
                  <a:cubicBezTo>
                    <a:pt x="273" y="60"/>
                    <a:pt x="273" y="60"/>
                    <a:pt x="273" y="60"/>
                  </a:cubicBezTo>
                  <a:cubicBezTo>
                    <a:pt x="273" y="59"/>
                    <a:pt x="273" y="59"/>
                    <a:pt x="273" y="58"/>
                  </a:cubicBezTo>
                  <a:cubicBezTo>
                    <a:pt x="272" y="57"/>
                    <a:pt x="272" y="57"/>
                    <a:pt x="272" y="56"/>
                  </a:cubicBezTo>
                  <a:cubicBezTo>
                    <a:pt x="272" y="56"/>
                    <a:pt x="272" y="56"/>
                    <a:pt x="272" y="56"/>
                  </a:cubicBezTo>
                  <a:cubicBezTo>
                    <a:pt x="274" y="55"/>
                    <a:pt x="274" y="55"/>
                    <a:pt x="275" y="55"/>
                  </a:cubicBezTo>
                  <a:cubicBezTo>
                    <a:pt x="275" y="54"/>
                    <a:pt x="275" y="54"/>
                    <a:pt x="276" y="54"/>
                  </a:cubicBezTo>
                  <a:cubicBezTo>
                    <a:pt x="276" y="54"/>
                    <a:pt x="276" y="54"/>
                    <a:pt x="276" y="55"/>
                  </a:cubicBezTo>
                  <a:cubicBezTo>
                    <a:pt x="277" y="55"/>
                    <a:pt x="277" y="55"/>
                    <a:pt x="278" y="55"/>
                  </a:cubicBezTo>
                  <a:cubicBezTo>
                    <a:pt x="279" y="55"/>
                    <a:pt x="279" y="55"/>
                    <a:pt x="279" y="55"/>
                  </a:cubicBezTo>
                  <a:cubicBezTo>
                    <a:pt x="279" y="55"/>
                    <a:pt x="279" y="55"/>
                    <a:pt x="279" y="55"/>
                  </a:cubicBezTo>
                  <a:cubicBezTo>
                    <a:pt x="280" y="56"/>
                    <a:pt x="280" y="56"/>
                    <a:pt x="281" y="56"/>
                  </a:cubicBezTo>
                  <a:cubicBezTo>
                    <a:pt x="281" y="56"/>
                    <a:pt x="281" y="56"/>
                    <a:pt x="281" y="57"/>
                  </a:cubicBezTo>
                  <a:cubicBezTo>
                    <a:pt x="280" y="57"/>
                    <a:pt x="280" y="57"/>
                    <a:pt x="280" y="58"/>
                  </a:cubicBezTo>
                  <a:cubicBezTo>
                    <a:pt x="280" y="58"/>
                    <a:pt x="280" y="58"/>
                    <a:pt x="280" y="58"/>
                  </a:cubicBezTo>
                  <a:cubicBezTo>
                    <a:pt x="280" y="58"/>
                    <a:pt x="280" y="58"/>
                    <a:pt x="279" y="58"/>
                  </a:cubicBezTo>
                  <a:cubicBezTo>
                    <a:pt x="279" y="59"/>
                    <a:pt x="279" y="59"/>
                    <a:pt x="279" y="59"/>
                  </a:cubicBezTo>
                  <a:cubicBezTo>
                    <a:pt x="280" y="59"/>
                    <a:pt x="280" y="59"/>
                    <a:pt x="280" y="58"/>
                  </a:cubicBezTo>
                  <a:cubicBezTo>
                    <a:pt x="280" y="58"/>
                    <a:pt x="280" y="58"/>
                    <a:pt x="280" y="58"/>
                  </a:cubicBezTo>
                  <a:cubicBezTo>
                    <a:pt x="280" y="58"/>
                    <a:pt x="280" y="58"/>
                    <a:pt x="281" y="58"/>
                  </a:cubicBezTo>
                  <a:cubicBezTo>
                    <a:pt x="281" y="58"/>
                    <a:pt x="281" y="58"/>
                    <a:pt x="282" y="57"/>
                  </a:cubicBezTo>
                  <a:cubicBezTo>
                    <a:pt x="282" y="57"/>
                    <a:pt x="282" y="57"/>
                    <a:pt x="282" y="57"/>
                  </a:cubicBezTo>
                  <a:cubicBezTo>
                    <a:pt x="282" y="57"/>
                    <a:pt x="282" y="57"/>
                    <a:pt x="282" y="58"/>
                  </a:cubicBezTo>
                  <a:cubicBezTo>
                    <a:pt x="283" y="58"/>
                    <a:pt x="283" y="58"/>
                    <a:pt x="283" y="58"/>
                  </a:cubicBezTo>
                  <a:cubicBezTo>
                    <a:pt x="283" y="58"/>
                    <a:pt x="283" y="58"/>
                    <a:pt x="283" y="58"/>
                  </a:cubicBezTo>
                  <a:cubicBezTo>
                    <a:pt x="284" y="58"/>
                    <a:pt x="284" y="58"/>
                    <a:pt x="284" y="58"/>
                  </a:cubicBezTo>
                  <a:cubicBezTo>
                    <a:pt x="284" y="58"/>
                    <a:pt x="284" y="58"/>
                    <a:pt x="284" y="58"/>
                  </a:cubicBezTo>
                  <a:cubicBezTo>
                    <a:pt x="284" y="58"/>
                    <a:pt x="284" y="58"/>
                    <a:pt x="284" y="58"/>
                  </a:cubicBezTo>
                  <a:cubicBezTo>
                    <a:pt x="285" y="58"/>
                    <a:pt x="285" y="58"/>
                    <a:pt x="284" y="58"/>
                  </a:cubicBezTo>
                  <a:cubicBezTo>
                    <a:pt x="285" y="58"/>
                    <a:pt x="285" y="58"/>
                    <a:pt x="286" y="57"/>
                  </a:cubicBezTo>
                  <a:cubicBezTo>
                    <a:pt x="285" y="57"/>
                    <a:pt x="285" y="57"/>
                    <a:pt x="285" y="57"/>
                  </a:cubicBezTo>
                  <a:cubicBezTo>
                    <a:pt x="285" y="57"/>
                    <a:pt x="285" y="57"/>
                    <a:pt x="285" y="57"/>
                  </a:cubicBezTo>
                  <a:cubicBezTo>
                    <a:pt x="285" y="56"/>
                    <a:pt x="285" y="56"/>
                    <a:pt x="284" y="56"/>
                  </a:cubicBezTo>
                  <a:cubicBezTo>
                    <a:pt x="284" y="56"/>
                    <a:pt x="284" y="56"/>
                    <a:pt x="284" y="56"/>
                  </a:cubicBezTo>
                  <a:cubicBezTo>
                    <a:pt x="283" y="56"/>
                    <a:pt x="283" y="56"/>
                    <a:pt x="283" y="56"/>
                  </a:cubicBezTo>
                  <a:cubicBezTo>
                    <a:pt x="282" y="55"/>
                    <a:pt x="282" y="55"/>
                    <a:pt x="282" y="55"/>
                  </a:cubicBezTo>
                  <a:cubicBezTo>
                    <a:pt x="282" y="55"/>
                    <a:pt x="282" y="55"/>
                    <a:pt x="282" y="55"/>
                  </a:cubicBezTo>
                  <a:cubicBezTo>
                    <a:pt x="282" y="54"/>
                    <a:pt x="282" y="54"/>
                    <a:pt x="282" y="54"/>
                  </a:cubicBezTo>
                  <a:cubicBezTo>
                    <a:pt x="282" y="54"/>
                    <a:pt x="282" y="54"/>
                    <a:pt x="282" y="54"/>
                  </a:cubicBezTo>
                  <a:cubicBezTo>
                    <a:pt x="282" y="54"/>
                    <a:pt x="282" y="54"/>
                    <a:pt x="282" y="54"/>
                  </a:cubicBezTo>
                  <a:cubicBezTo>
                    <a:pt x="282" y="54"/>
                    <a:pt x="282" y="54"/>
                    <a:pt x="281" y="54"/>
                  </a:cubicBezTo>
                  <a:cubicBezTo>
                    <a:pt x="281" y="54"/>
                    <a:pt x="281" y="54"/>
                    <a:pt x="281" y="54"/>
                  </a:cubicBezTo>
                  <a:cubicBezTo>
                    <a:pt x="281" y="55"/>
                    <a:pt x="281" y="55"/>
                    <a:pt x="280" y="55"/>
                  </a:cubicBezTo>
                  <a:cubicBezTo>
                    <a:pt x="279" y="55"/>
                    <a:pt x="279" y="55"/>
                    <a:pt x="279" y="55"/>
                  </a:cubicBezTo>
                  <a:cubicBezTo>
                    <a:pt x="278" y="55"/>
                    <a:pt x="278" y="55"/>
                    <a:pt x="277" y="55"/>
                  </a:cubicBezTo>
                  <a:cubicBezTo>
                    <a:pt x="277" y="54"/>
                    <a:pt x="277" y="54"/>
                    <a:pt x="276" y="54"/>
                  </a:cubicBezTo>
                  <a:cubicBezTo>
                    <a:pt x="276" y="54"/>
                    <a:pt x="276" y="54"/>
                    <a:pt x="276" y="54"/>
                  </a:cubicBezTo>
                  <a:cubicBezTo>
                    <a:pt x="277" y="53"/>
                    <a:pt x="277" y="53"/>
                    <a:pt x="278" y="53"/>
                  </a:cubicBezTo>
                  <a:cubicBezTo>
                    <a:pt x="278" y="53"/>
                    <a:pt x="278" y="53"/>
                    <a:pt x="279" y="53"/>
                  </a:cubicBezTo>
                  <a:cubicBezTo>
                    <a:pt x="279" y="53"/>
                    <a:pt x="279" y="53"/>
                    <a:pt x="280" y="53"/>
                  </a:cubicBezTo>
                  <a:cubicBezTo>
                    <a:pt x="279" y="52"/>
                    <a:pt x="279" y="52"/>
                    <a:pt x="279" y="52"/>
                  </a:cubicBezTo>
                  <a:cubicBezTo>
                    <a:pt x="279" y="52"/>
                    <a:pt x="279" y="52"/>
                    <a:pt x="279" y="51"/>
                  </a:cubicBezTo>
                  <a:cubicBezTo>
                    <a:pt x="280" y="51"/>
                    <a:pt x="280" y="51"/>
                    <a:pt x="280" y="51"/>
                  </a:cubicBezTo>
                  <a:cubicBezTo>
                    <a:pt x="281" y="52"/>
                    <a:pt x="281" y="52"/>
                    <a:pt x="281" y="52"/>
                  </a:cubicBezTo>
                  <a:cubicBezTo>
                    <a:pt x="282" y="53"/>
                    <a:pt x="282" y="53"/>
                    <a:pt x="282" y="53"/>
                  </a:cubicBezTo>
                  <a:cubicBezTo>
                    <a:pt x="282" y="52"/>
                    <a:pt x="282" y="52"/>
                    <a:pt x="282" y="52"/>
                  </a:cubicBezTo>
                  <a:cubicBezTo>
                    <a:pt x="282" y="51"/>
                    <a:pt x="282" y="51"/>
                    <a:pt x="282" y="51"/>
                  </a:cubicBezTo>
                  <a:cubicBezTo>
                    <a:pt x="281" y="51"/>
                    <a:pt x="281" y="51"/>
                    <a:pt x="281" y="51"/>
                  </a:cubicBezTo>
                  <a:cubicBezTo>
                    <a:pt x="281" y="50"/>
                    <a:pt x="281" y="50"/>
                    <a:pt x="281" y="50"/>
                  </a:cubicBezTo>
                  <a:cubicBezTo>
                    <a:pt x="281" y="50"/>
                    <a:pt x="281" y="50"/>
                    <a:pt x="280" y="50"/>
                  </a:cubicBezTo>
                  <a:cubicBezTo>
                    <a:pt x="280" y="50"/>
                    <a:pt x="280" y="50"/>
                    <a:pt x="280" y="50"/>
                  </a:cubicBezTo>
                  <a:cubicBezTo>
                    <a:pt x="280" y="50"/>
                    <a:pt x="280" y="50"/>
                    <a:pt x="280" y="51"/>
                  </a:cubicBezTo>
                  <a:cubicBezTo>
                    <a:pt x="280" y="51"/>
                    <a:pt x="280" y="51"/>
                    <a:pt x="280" y="51"/>
                  </a:cubicBezTo>
                  <a:cubicBezTo>
                    <a:pt x="279" y="51"/>
                    <a:pt x="279" y="51"/>
                    <a:pt x="279" y="50"/>
                  </a:cubicBezTo>
                  <a:cubicBezTo>
                    <a:pt x="279" y="50"/>
                    <a:pt x="279" y="50"/>
                    <a:pt x="279" y="50"/>
                  </a:cubicBezTo>
                  <a:cubicBezTo>
                    <a:pt x="279" y="49"/>
                    <a:pt x="279" y="49"/>
                    <a:pt x="279" y="49"/>
                  </a:cubicBezTo>
                  <a:cubicBezTo>
                    <a:pt x="279" y="49"/>
                    <a:pt x="279" y="49"/>
                    <a:pt x="279" y="49"/>
                  </a:cubicBezTo>
                  <a:cubicBezTo>
                    <a:pt x="279" y="49"/>
                    <a:pt x="279" y="49"/>
                    <a:pt x="280" y="49"/>
                  </a:cubicBezTo>
                  <a:cubicBezTo>
                    <a:pt x="280" y="48"/>
                    <a:pt x="280" y="48"/>
                    <a:pt x="279" y="48"/>
                  </a:cubicBezTo>
                  <a:cubicBezTo>
                    <a:pt x="279" y="48"/>
                    <a:pt x="279" y="48"/>
                    <a:pt x="280" y="48"/>
                  </a:cubicBezTo>
                  <a:cubicBezTo>
                    <a:pt x="279" y="48"/>
                    <a:pt x="279" y="48"/>
                    <a:pt x="279" y="48"/>
                  </a:cubicBezTo>
                  <a:cubicBezTo>
                    <a:pt x="279" y="49"/>
                    <a:pt x="279" y="49"/>
                    <a:pt x="279" y="49"/>
                  </a:cubicBezTo>
                  <a:cubicBezTo>
                    <a:pt x="279" y="48"/>
                    <a:pt x="279" y="48"/>
                    <a:pt x="279" y="48"/>
                  </a:cubicBezTo>
                  <a:cubicBezTo>
                    <a:pt x="278" y="48"/>
                    <a:pt x="278" y="48"/>
                    <a:pt x="277" y="47"/>
                  </a:cubicBezTo>
                  <a:cubicBezTo>
                    <a:pt x="277" y="47"/>
                    <a:pt x="277" y="47"/>
                    <a:pt x="277" y="47"/>
                  </a:cubicBezTo>
                  <a:cubicBezTo>
                    <a:pt x="277" y="47"/>
                    <a:pt x="277" y="47"/>
                    <a:pt x="278" y="47"/>
                  </a:cubicBezTo>
                  <a:cubicBezTo>
                    <a:pt x="278" y="46"/>
                    <a:pt x="278" y="46"/>
                    <a:pt x="277" y="46"/>
                  </a:cubicBezTo>
                  <a:cubicBezTo>
                    <a:pt x="277" y="46"/>
                    <a:pt x="277" y="46"/>
                    <a:pt x="278" y="46"/>
                  </a:cubicBezTo>
                  <a:cubicBezTo>
                    <a:pt x="277" y="46"/>
                    <a:pt x="277" y="46"/>
                    <a:pt x="277" y="45"/>
                  </a:cubicBezTo>
                  <a:cubicBezTo>
                    <a:pt x="277" y="45"/>
                    <a:pt x="277" y="45"/>
                    <a:pt x="276" y="45"/>
                  </a:cubicBezTo>
                  <a:cubicBezTo>
                    <a:pt x="277" y="46"/>
                    <a:pt x="277" y="46"/>
                    <a:pt x="277" y="46"/>
                  </a:cubicBezTo>
                  <a:cubicBezTo>
                    <a:pt x="277" y="46"/>
                    <a:pt x="277" y="46"/>
                    <a:pt x="277" y="46"/>
                  </a:cubicBezTo>
                  <a:cubicBezTo>
                    <a:pt x="276" y="46"/>
                    <a:pt x="276" y="46"/>
                    <a:pt x="276" y="46"/>
                  </a:cubicBezTo>
                  <a:cubicBezTo>
                    <a:pt x="276" y="46"/>
                    <a:pt x="276" y="46"/>
                    <a:pt x="275" y="45"/>
                  </a:cubicBezTo>
                  <a:cubicBezTo>
                    <a:pt x="275" y="45"/>
                    <a:pt x="275" y="45"/>
                    <a:pt x="275" y="45"/>
                  </a:cubicBezTo>
                  <a:cubicBezTo>
                    <a:pt x="276" y="45"/>
                    <a:pt x="276" y="45"/>
                    <a:pt x="276" y="45"/>
                  </a:cubicBezTo>
                  <a:cubicBezTo>
                    <a:pt x="275" y="45"/>
                    <a:pt x="275" y="45"/>
                    <a:pt x="275" y="45"/>
                  </a:cubicBezTo>
                  <a:cubicBezTo>
                    <a:pt x="275" y="44"/>
                    <a:pt x="275" y="44"/>
                    <a:pt x="275" y="44"/>
                  </a:cubicBezTo>
                  <a:cubicBezTo>
                    <a:pt x="275" y="44"/>
                    <a:pt x="275" y="44"/>
                    <a:pt x="275" y="44"/>
                  </a:cubicBezTo>
                  <a:cubicBezTo>
                    <a:pt x="275" y="44"/>
                    <a:pt x="275" y="44"/>
                    <a:pt x="275" y="44"/>
                  </a:cubicBezTo>
                  <a:cubicBezTo>
                    <a:pt x="276" y="44"/>
                    <a:pt x="276" y="44"/>
                    <a:pt x="276" y="44"/>
                  </a:cubicBezTo>
                  <a:cubicBezTo>
                    <a:pt x="276" y="44"/>
                    <a:pt x="276" y="44"/>
                    <a:pt x="276" y="43"/>
                  </a:cubicBezTo>
                  <a:cubicBezTo>
                    <a:pt x="275" y="44"/>
                    <a:pt x="275" y="44"/>
                    <a:pt x="275" y="44"/>
                  </a:cubicBezTo>
                  <a:cubicBezTo>
                    <a:pt x="275" y="44"/>
                    <a:pt x="275" y="44"/>
                    <a:pt x="274" y="44"/>
                  </a:cubicBezTo>
                  <a:cubicBezTo>
                    <a:pt x="274" y="44"/>
                    <a:pt x="274" y="44"/>
                    <a:pt x="274" y="44"/>
                  </a:cubicBezTo>
                  <a:cubicBezTo>
                    <a:pt x="274" y="44"/>
                    <a:pt x="274" y="44"/>
                    <a:pt x="274" y="44"/>
                  </a:cubicBezTo>
                  <a:cubicBezTo>
                    <a:pt x="273" y="44"/>
                    <a:pt x="273" y="44"/>
                    <a:pt x="273" y="44"/>
                  </a:cubicBezTo>
                  <a:cubicBezTo>
                    <a:pt x="272" y="44"/>
                    <a:pt x="272" y="44"/>
                    <a:pt x="271" y="44"/>
                  </a:cubicBezTo>
                  <a:cubicBezTo>
                    <a:pt x="271" y="44"/>
                    <a:pt x="271" y="44"/>
                    <a:pt x="271" y="44"/>
                  </a:cubicBezTo>
                  <a:cubicBezTo>
                    <a:pt x="271" y="43"/>
                    <a:pt x="271" y="43"/>
                    <a:pt x="271" y="43"/>
                  </a:cubicBezTo>
                  <a:cubicBezTo>
                    <a:pt x="271" y="43"/>
                    <a:pt x="271" y="43"/>
                    <a:pt x="272" y="43"/>
                  </a:cubicBezTo>
                  <a:cubicBezTo>
                    <a:pt x="272" y="43"/>
                    <a:pt x="272" y="43"/>
                    <a:pt x="272" y="43"/>
                  </a:cubicBezTo>
                  <a:cubicBezTo>
                    <a:pt x="273" y="43"/>
                    <a:pt x="273" y="43"/>
                    <a:pt x="273" y="43"/>
                  </a:cubicBezTo>
                  <a:cubicBezTo>
                    <a:pt x="273" y="43"/>
                    <a:pt x="273" y="43"/>
                    <a:pt x="274" y="43"/>
                  </a:cubicBezTo>
                  <a:cubicBezTo>
                    <a:pt x="273" y="43"/>
                    <a:pt x="273" y="43"/>
                    <a:pt x="273" y="42"/>
                  </a:cubicBezTo>
                  <a:cubicBezTo>
                    <a:pt x="273" y="42"/>
                    <a:pt x="273" y="42"/>
                    <a:pt x="273" y="42"/>
                  </a:cubicBezTo>
                  <a:cubicBezTo>
                    <a:pt x="273" y="42"/>
                    <a:pt x="273" y="42"/>
                    <a:pt x="273" y="42"/>
                  </a:cubicBezTo>
                  <a:cubicBezTo>
                    <a:pt x="272" y="42"/>
                    <a:pt x="272" y="42"/>
                    <a:pt x="272" y="42"/>
                  </a:cubicBezTo>
                  <a:cubicBezTo>
                    <a:pt x="272" y="41"/>
                    <a:pt x="272" y="41"/>
                    <a:pt x="272" y="41"/>
                  </a:cubicBezTo>
                  <a:cubicBezTo>
                    <a:pt x="272" y="41"/>
                    <a:pt x="272" y="41"/>
                    <a:pt x="273" y="41"/>
                  </a:cubicBezTo>
                  <a:cubicBezTo>
                    <a:pt x="273" y="41"/>
                    <a:pt x="273" y="41"/>
                    <a:pt x="273" y="41"/>
                  </a:cubicBezTo>
                  <a:cubicBezTo>
                    <a:pt x="272" y="41"/>
                    <a:pt x="272" y="41"/>
                    <a:pt x="272" y="41"/>
                  </a:cubicBezTo>
                  <a:cubicBezTo>
                    <a:pt x="272" y="41"/>
                    <a:pt x="272" y="41"/>
                    <a:pt x="272" y="41"/>
                  </a:cubicBezTo>
                  <a:cubicBezTo>
                    <a:pt x="271" y="41"/>
                    <a:pt x="271" y="41"/>
                    <a:pt x="271" y="40"/>
                  </a:cubicBezTo>
                  <a:cubicBezTo>
                    <a:pt x="271" y="40"/>
                    <a:pt x="271" y="40"/>
                    <a:pt x="271" y="40"/>
                  </a:cubicBezTo>
                  <a:cubicBezTo>
                    <a:pt x="271" y="40"/>
                    <a:pt x="271" y="40"/>
                    <a:pt x="271" y="40"/>
                  </a:cubicBezTo>
                  <a:cubicBezTo>
                    <a:pt x="272" y="40"/>
                    <a:pt x="272" y="40"/>
                    <a:pt x="272" y="40"/>
                  </a:cubicBezTo>
                  <a:cubicBezTo>
                    <a:pt x="272" y="40"/>
                    <a:pt x="272" y="40"/>
                    <a:pt x="271" y="40"/>
                  </a:cubicBezTo>
                  <a:cubicBezTo>
                    <a:pt x="271" y="40"/>
                    <a:pt x="271" y="40"/>
                    <a:pt x="271" y="40"/>
                  </a:cubicBezTo>
                  <a:cubicBezTo>
                    <a:pt x="271" y="39"/>
                    <a:pt x="271" y="39"/>
                    <a:pt x="271" y="39"/>
                  </a:cubicBezTo>
                  <a:cubicBezTo>
                    <a:pt x="271" y="39"/>
                    <a:pt x="271" y="39"/>
                    <a:pt x="271" y="39"/>
                  </a:cubicBezTo>
                  <a:cubicBezTo>
                    <a:pt x="270" y="39"/>
                    <a:pt x="270" y="39"/>
                    <a:pt x="270" y="39"/>
                  </a:cubicBezTo>
                  <a:cubicBezTo>
                    <a:pt x="270" y="39"/>
                    <a:pt x="270" y="39"/>
                    <a:pt x="270" y="40"/>
                  </a:cubicBezTo>
                  <a:cubicBezTo>
                    <a:pt x="270" y="40"/>
                    <a:pt x="270" y="40"/>
                    <a:pt x="270" y="39"/>
                  </a:cubicBezTo>
                  <a:cubicBezTo>
                    <a:pt x="270" y="39"/>
                    <a:pt x="270" y="39"/>
                    <a:pt x="271" y="38"/>
                  </a:cubicBezTo>
                  <a:cubicBezTo>
                    <a:pt x="271" y="37"/>
                    <a:pt x="271" y="37"/>
                    <a:pt x="271" y="37"/>
                  </a:cubicBezTo>
                  <a:cubicBezTo>
                    <a:pt x="270" y="37"/>
                    <a:pt x="270" y="37"/>
                    <a:pt x="270" y="37"/>
                  </a:cubicBezTo>
                  <a:cubicBezTo>
                    <a:pt x="270" y="37"/>
                    <a:pt x="270" y="37"/>
                    <a:pt x="270" y="37"/>
                  </a:cubicBezTo>
                  <a:cubicBezTo>
                    <a:pt x="269" y="37"/>
                    <a:pt x="269" y="37"/>
                    <a:pt x="269" y="37"/>
                  </a:cubicBezTo>
                  <a:cubicBezTo>
                    <a:pt x="268" y="36"/>
                    <a:pt x="268" y="36"/>
                    <a:pt x="268" y="36"/>
                  </a:cubicBezTo>
                  <a:cubicBezTo>
                    <a:pt x="268" y="36"/>
                    <a:pt x="268" y="36"/>
                    <a:pt x="268" y="36"/>
                  </a:cubicBezTo>
                  <a:cubicBezTo>
                    <a:pt x="268" y="36"/>
                    <a:pt x="268" y="36"/>
                    <a:pt x="268" y="36"/>
                  </a:cubicBezTo>
                  <a:cubicBezTo>
                    <a:pt x="268" y="35"/>
                    <a:pt x="268" y="35"/>
                    <a:pt x="268" y="35"/>
                  </a:cubicBezTo>
                  <a:cubicBezTo>
                    <a:pt x="268" y="35"/>
                    <a:pt x="268" y="35"/>
                    <a:pt x="268" y="34"/>
                  </a:cubicBezTo>
                  <a:cubicBezTo>
                    <a:pt x="268" y="34"/>
                    <a:pt x="268" y="34"/>
                    <a:pt x="268" y="35"/>
                  </a:cubicBezTo>
                  <a:cubicBezTo>
                    <a:pt x="268" y="35"/>
                    <a:pt x="268" y="35"/>
                    <a:pt x="268" y="35"/>
                  </a:cubicBezTo>
                  <a:cubicBezTo>
                    <a:pt x="267" y="36"/>
                    <a:pt x="267" y="36"/>
                    <a:pt x="267" y="36"/>
                  </a:cubicBezTo>
                  <a:cubicBezTo>
                    <a:pt x="267" y="35"/>
                    <a:pt x="267" y="35"/>
                    <a:pt x="267" y="35"/>
                  </a:cubicBezTo>
                  <a:cubicBezTo>
                    <a:pt x="267" y="35"/>
                    <a:pt x="267" y="35"/>
                    <a:pt x="267" y="35"/>
                  </a:cubicBezTo>
                  <a:cubicBezTo>
                    <a:pt x="266" y="35"/>
                    <a:pt x="266" y="35"/>
                    <a:pt x="266" y="35"/>
                  </a:cubicBezTo>
                  <a:cubicBezTo>
                    <a:pt x="266" y="35"/>
                    <a:pt x="266" y="35"/>
                    <a:pt x="266" y="35"/>
                  </a:cubicBezTo>
                  <a:cubicBezTo>
                    <a:pt x="266" y="35"/>
                    <a:pt x="266" y="35"/>
                    <a:pt x="266" y="36"/>
                  </a:cubicBezTo>
                  <a:cubicBezTo>
                    <a:pt x="266" y="36"/>
                    <a:pt x="266" y="36"/>
                    <a:pt x="267" y="36"/>
                  </a:cubicBezTo>
                  <a:cubicBezTo>
                    <a:pt x="267" y="36"/>
                    <a:pt x="267" y="36"/>
                    <a:pt x="267" y="36"/>
                  </a:cubicBezTo>
                  <a:cubicBezTo>
                    <a:pt x="268" y="37"/>
                    <a:pt x="268" y="37"/>
                    <a:pt x="268" y="37"/>
                  </a:cubicBezTo>
                  <a:cubicBezTo>
                    <a:pt x="268" y="38"/>
                    <a:pt x="268" y="38"/>
                    <a:pt x="268" y="38"/>
                  </a:cubicBezTo>
                  <a:cubicBezTo>
                    <a:pt x="268" y="38"/>
                    <a:pt x="268" y="38"/>
                    <a:pt x="267" y="38"/>
                  </a:cubicBezTo>
                  <a:cubicBezTo>
                    <a:pt x="266" y="38"/>
                    <a:pt x="266" y="38"/>
                    <a:pt x="265" y="38"/>
                  </a:cubicBezTo>
                  <a:cubicBezTo>
                    <a:pt x="265" y="38"/>
                    <a:pt x="265" y="38"/>
                    <a:pt x="265" y="38"/>
                  </a:cubicBezTo>
                  <a:cubicBezTo>
                    <a:pt x="265" y="38"/>
                    <a:pt x="265" y="38"/>
                    <a:pt x="265" y="37"/>
                  </a:cubicBezTo>
                  <a:cubicBezTo>
                    <a:pt x="263" y="37"/>
                    <a:pt x="263" y="37"/>
                    <a:pt x="262" y="37"/>
                  </a:cubicBezTo>
                  <a:cubicBezTo>
                    <a:pt x="262" y="37"/>
                    <a:pt x="262" y="37"/>
                    <a:pt x="263" y="38"/>
                  </a:cubicBezTo>
                  <a:cubicBezTo>
                    <a:pt x="262" y="38"/>
                    <a:pt x="262" y="38"/>
                    <a:pt x="262" y="38"/>
                  </a:cubicBezTo>
                  <a:cubicBezTo>
                    <a:pt x="262" y="38"/>
                    <a:pt x="262" y="38"/>
                    <a:pt x="261" y="37"/>
                  </a:cubicBezTo>
                  <a:cubicBezTo>
                    <a:pt x="261" y="37"/>
                    <a:pt x="261" y="37"/>
                    <a:pt x="261" y="37"/>
                  </a:cubicBezTo>
                  <a:cubicBezTo>
                    <a:pt x="260" y="36"/>
                    <a:pt x="260" y="36"/>
                    <a:pt x="260" y="36"/>
                  </a:cubicBezTo>
                  <a:cubicBezTo>
                    <a:pt x="260" y="36"/>
                    <a:pt x="260" y="36"/>
                    <a:pt x="260" y="36"/>
                  </a:cubicBezTo>
                  <a:cubicBezTo>
                    <a:pt x="260" y="36"/>
                    <a:pt x="260" y="36"/>
                    <a:pt x="260" y="36"/>
                  </a:cubicBezTo>
                  <a:cubicBezTo>
                    <a:pt x="260" y="36"/>
                    <a:pt x="260" y="36"/>
                    <a:pt x="259" y="36"/>
                  </a:cubicBezTo>
                  <a:cubicBezTo>
                    <a:pt x="259" y="35"/>
                    <a:pt x="259" y="35"/>
                    <a:pt x="258" y="35"/>
                  </a:cubicBezTo>
                  <a:cubicBezTo>
                    <a:pt x="258" y="35"/>
                    <a:pt x="258" y="35"/>
                    <a:pt x="257" y="35"/>
                  </a:cubicBezTo>
                  <a:cubicBezTo>
                    <a:pt x="258" y="35"/>
                    <a:pt x="258" y="35"/>
                    <a:pt x="258" y="35"/>
                  </a:cubicBezTo>
                  <a:cubicBezTo>
                    <a:pt x="259" y="36"/>
                    <a:pt x="259" y="36"/>
                    <a:pt x="260" y="37"/>
                  </a:cubicBezTo>
                  <a:cubicBezTo>
                    <a:pt x="260" y="37"/>
                    <a:pt x="260" y="37"/>
                    <a:pt x="260" y="37"/>
                  </a:cubicBezTo>
                  <a:cubicBezTo>
                    <a:pt x="260" y="37"/>
                    <a:pt x="260" y="37"/>
                    <a:pt x="259" y="37"/>
                  </a:cubicBezTo>
                  <a:cubicBezTo>
                    <a:pt x="259" y="37"/>
                    <a:pt x="259" y="37"/>
                    <a:pt x="259" y="37"/>
                  </a:cubicBezTo>
                  <a:cubicBezTo>
                    <a:pt x="258" y="37"/>
                    <a:pt x="258" y="37"/>
                    <a:pt x="258" y="37"/>
                  </a:cubicBezTo>
                  <a:cubicBezTo>
                    <a:pt x="258" y="37"/>
                    <a:pt x="258" y="37"/>
                    <a:pt x="258" y="36"/>
                  </a:cubicBezTo>
                  <a:cubicBezTo>
                    <a:pt x="258" y="36"/>
                    <a:pt x="258" y="36"/>
                    <a:pt x="257" y="36"/>
                  </a:cubicBezTo>
                  <a:cubicBezTo>
                    <a:pt x="257" y="36"/>
                    <a:pt x="257" y="36"/>
                    <a:pt x="257" y="36"/>
                  </a:cubicBezTo>
                  <a:cubicBezTo>
                    <a:pt x="256" y="36"/>
                    <a:pt x="256" y="36"/>
                    <a:pt x="256" y="36"/>
                  </a:cubicBezTo>
                  <a:cubicBezTo>
                    <a:pt x="256" y="36"/>
                    <a:pt x="256" y="36"/>
                    <a:pt x="255" y="36"/>
                  </a:cubicBezTo>
                  <a:cubicBezTo>
                    <a:pt x="255" y="36"/>
                    <a:pt x="255" y="36"/>
                    <a:pt x="254" y="36"/>
                  </a:cubicBezTo>
                  <a:cubicBezTo>
                    <a:pt x="254" y="35"/>
                    <a:pt x="254" y="35"/>
                    <a:pt x="253" y="35"/>
                  </a:cubicBezTo>
                  <a:cubicBezTo>
                    <a:pt x="253" y="35"/>
                    <a:pt x="253" y="35"/>
                    <a:pt x="253" y="35"/>
                  </a:cubicBezTo>
                  <a:cubicBezTo>
                    <a:pt x="254" y="35"/>
                    <a:pt x="254" y="35"/>
                    <a:pt x="254" y="34"/>
                  </a:cubicBezTo>
                  <a:cubicBezTo>
                    <a:pt x="254" y="34"/>
                    <a:pt x="254" y="34"/>
                    <a:pt x="254" y="34"/>
                  </a:cubicBezTo>
                  <a:cubicBezTo>
                    <a:pt x="254" y="34"/>
                    <a:pt x="254" y="34"/>
                    <a:pt x="254" y="34"/>
                  </a:cubicBezTo>
                  <a:cubicBezTo>
                    <a:pt x="253" y="34"/>
                    <a:pt x="253" y="34"/>
                    <a:pt x="253" y="35"/>
                  </a:cubicBezTo>
                  <a:cubicBezTo>
                    <a:pt x="252" y="35"/>
                    <a:pt x="252" y="35"/>
                    <a:pt x="252" y="34"/>
                  </a:cubicBezTo>
                  <a:cubicBezTo>
                    <a:pt x="251" y="34"/>
                    <a:pt x="251" y="34"/>
                    <a:pt x="251" y="35"/>
                  </a:cubicBezTo>
                  <a:cubicBezTo>
                    <a:pt x="251" y="35"/>
                    <a:pt x="251" y="35"/>
                    <a:pt x="251" y="35"/>
                  </a:cubicBezTo>
                  <a:cubicBezTo>
                    <a:pt x="251" y="35"/>
                    <a:pt x="251" y="35"/>
                    <a:pt x="250" y="34"/>
                  </a:cubicBezTo>
                  <a:cubicBezTo>
                    <a:pt x="250" y="34"/>
                    <a:pt x="250" y="34"/>
                    <a:pt x="250" y="34"/>
                  </a:cubicBezTo>
                  <a:cubicBezTo>
                    <a:pt x="249" y="34"/>
                    <a:pt x="249" y="34"/>
                    <a:pt x="249" y="34"/>
                  </a:cubicBezTo>
                  <a:cubicBezTo>
                    <a:pt x="250" y="33"/>
                    <a:pt x="250" y="33"/>
                    <a:pt x="250" y="33"/>
                  </a:cubicBezTo>
                  <a:cubicBezTo>
                    <a:pt x="250" y="33"/>
                    <a:pt x="250" y="33"/>
                    <a:pt x="250" y="33"/>
                  </a:cubicBezTo>
                  <a:cubicBezTo>
                    <a:pt x="250" y="33"/>
                    <a:pt x="250" y="33"/>
                    <a:pt x="250" y="33"/>
                  </a:cubicBezTo>
                  <a:cubicBezTo>
                    <a:pt x="250" y="33"/>
                    <a:pt x="250" y="33"/>
                    <a:pt x="250" y="33"/>
                  </a:cubicBezTo>
                  <a:cubicBezTo>
                    <a:pt x="249" y="33"/>
                    <a:pt x="249" y="33"/>
                    <a:pt x="249" y="33"/>
                  </a:cubicBezTo>
                  <a:cubicBezTo>
                    <a:pt x="249" y="33"/>
                    <a:pt x="249" y="33"/>
                    <a:pt x="249" y="33"/>
                  </a:cubicBezTo>
                  <a:cubicBezTo>
                    <a:pt x="249" y="33"/>
                    <a:pt x="249" y="33"/>
                    <a:pt x="249" y="33"/>
                  </a:cubicBezTo>
                  <a:cubicBezTo>
                    <a:pt x="249" y="33"/>
                    <a:pt x="249" y="33"/>
                    <a:pt x="249" y="33"/>
                  </a:cubicBezTo>
                  <a:cubicBezTo>
                    <a:pt x="248" y="32"/>
                    <a:pt x="248" y="32"/>
                    <a:pt x="248" y="32"/>
                  </a:cubicBezTo>
                  <a:cubicBezTo>
                    <a:pt x="248" y="32"/>
                    <a:pt x="248" y="32"/>
                    <a:pt x="248" y="33"/>
                  </a:cubicBezTo>
                  <a:cubicBezTo>
                    <a:pt x="248" y="33"/>
                    <a:pt x="248" y="33"/>
                    <a:pt x="248" y="33"/>
                  </a:cubicBezTo>
                  <a:cubicBezTo>
                    <a:pt x="248" y="33"/>
                    <a:pt x="248" y="33"/>
                    <a:pt x="248" y="33"/>
                  </a:cubicBezTo>
                  <a:cubicBezTo>
                    <a:pt x="247" y="33"/>
                    <a:pt x="247" y="33"/>
                    <a:pt x="247" y="33"/>
                  </a:cubicBezTo>
                  <a:cubicBezTo>
                    <a:pt x="247" y="33"/>
                    <a:pt x="247" y="33"/>
                    <a:pt x="246" y="33"/>
                  </a:cubicBezTo>
                  <a:cubicBezTo>
                    <a:pt x="246" y="33"/>
                    <a:pt x="246" y="33"/>
                    <a:pt x="246" y="33"/>
                  </a:cubicBezTo>
                  <a:cubicBezTo>
                    <a:pt x="246" y="33"/>
                    <a:pt x="246" y="33"/>
                    <a:pt x="245" y="32"/>
                  </a:cubicBezTo>
                  <a:cubicBezTo>
                    <a:pt x="246" y="32"/>
                    <a:pt x="246" y="32"/>
                    <a:pt x="246" y="33"/>
                  </a:cubicBezTo>
                  <a:cubicBezTo>
                    <a:pt x="246" y="32"/>
                    <a:pt x="246" y="32"/>
                    <a:pt x="246" y="32"/>
                  </a:cubicBezTo>
                  <a:cubicBezTo>
                    <a:pt x="245" y="32"/>
                    <a:pt x="245" y="32"/>
                    <a:pt x="244" y="32"/>
                  </a:cubicBezTo>
                  <a:cubicBezTo>
                    <a:pt x="244" y="31"/>
                    <a:pt x="244" y="31"/>
                    <a:pt x="244" y="31"/>
                  </a:cubicBezTo>
                  <a:cubicBezTo>
                    <a:pt x="244" y="30"/>
                    <a:pt x="244" y="30"/>
                    <a:pt x="244" y="30"/>
                  </a:cubicBezTo>
                  <a:cubicBezTo>
                    <a:pt x="244" y="30"/>
                    <a:pt x="244" y="30"/>
                    <a:pt x="245" y="30"/>
                  </a:cubicBezTo>
                  <a:cubicBezTo>
                    <a:pt x="244" y="29"/>
                    <a:pt x="244" y="29"/>
                    <a:pt x="244" y="29"/>
                  </a:cubicBezTo>
                  <a:cubicBezTo>
                    <a:pt x="245" y="29"/>
                    <a:pt x="245" y="29"/>
                    <a:pt x="245" y="29"/>
                  </a:cubicBezTo>
                  <a:cubicBezTo>
                    <a:pt x="245" y="29"/>
                    <a:pt x="245" y="29"/>
                    <a:pt x="246" y="29"/>
                  </a:cubicBezTo>
                  <a:cubicBezTo>
                    <a:pt x="247" y="30"/>
                    <a:pt x="247" y="30"/>
                    <a:pt x="247" y="30"/>
                  </a:cubicBezTo>
                  <a:cubicBezTo>
                    <a:pt x="248" y="30"/>
                    <a:pt x="248" y="30"/>
                    <a:pt x="249" y="30"/>
                  </a:cubicBezTo>
                  <a:cubicBezTo>
                    <a:pt x="249" y="30"/>
                    <a:pt x="249" y="30"/>
                    <a:pt x="249" y="30"/>
                  </a:cubicBezTo>
                  <a:cubicBezTo>
                    <a:pt x="250" y="30"/>
                    <a:pt x="250" y="30"/>
                    <a:pt x="250" y="30"/>
                  </a:cubicBezTo>
                  <a:cubicBezTo>
                    <a:pt x="249" y="30"/>
                    <a:pt x="249" y="30"/>
                    <a:pt x="249" y="29"/>
                  </a:cubicBezTo>
                  <a:cubicBezTo>
                    <a:pt x="249" y="29"/>
                    <a:pt x="249" y="29"/>
                    <a:pt x="249" y="29"/>
                  </a:cubicBezTo>
                  <a:cubicBezTo>
                    <a:pt x="248" y="29"/>
                    <a:pt x="248" y="29"/>
                    <a:pt x="248" y="29"/>
                  </a:cubicBezTo>
                  <a:cubicBezTo>
                    <a:pt x="246" y="28"/>
                    <a:pt x="246" y="28"/>
                    <a:pt x="244" y="28"/>
                  </a:cubicBezTo>
                  <a:cubicBezTo>
                    <a:pt x="245" y="27"/>
                    <a:pt x="245" y="27"/>
                    <a:pt x="246" y="26"/>
                  </a:cubicBezTo>
                  <a:cubicBezTo>
                    <a:pt x="245" y="26"/>
                    <a:pt x="245" y="26"/>
                    <a:pt x="245" y="25"/>
                  </a:cubicBezTo>
                  <a:cubicBezTo>
                    <a:pt x="246" y="25"/>
                    <a:pt x="246" y="25"/>
                    <a:pt x="246" y="25"/>
                  </a:cubicBezTo>
                  <a:cubicBezTo>
                    <a:pt x="246" y="25"/>
                    <a:pt x="246" y="25"/>
                    <a:pt x="246" y="25"/>
                  </a:cubicBezTo>
                  <a:cubicBezTo>
                    <a:pt x="247" y="25"/>
                    <a:pt x="247" y="25"/>
                    <a:pt x="248" y="24"/>
                  </a:cubicBezTo>
                  <a:cubicBezTo>
                    <a:pt x="248" y="24"/>
                    <a:pt x="248" y="24"/>
                    <a:pt x="248" y="24"/>
                  </a:cubicBezTo>
                  <a:cubicBezTo>
                    <a:pt x="247" y="24"/>
                    <a:pt x="247" y="24"/>
                    <a:pt x="247" y="24"/>
                  </a:cubicBezTo>
                  <a:cubicBezTo>
                    <a:pt x="248" y="23"/>
                    <a:pt x="248" y="23"/>
                    <a:pt x="249" y="23"/>
                  </a:cubicBezTo>
                  <a:cubicBezTo>
                    <a:pt x="249" y="23"/>
                    <a:pt x="249" y="23"/>
                    <a:pt x="249" y="23"/>
                  </a:cubicBezTo>
                  <a:cubicBezTo>
                    <a:pt x="249" y="23"/>
                    <a:pt x="249" y="23"/>
                    <a:pt x="249" y="22"/>
                  </a:cubicBezTo>
                  <a:cubicBezTo>
                    <a:pt x="249" y="22"/>
                    <a:pt x="249" y="22"/>
                    <a:pt x="250" y="23"/>
                  </a:cubicBezTo>
                  <a:cubicBezTo>
                    <a:pt x="250" y="22"/>
                    <a:pt x="250" y="22"/>
                    <a:pt x="250" y="22"/>
                  </a:cubicBezTo>
                  <a:cubicBezTo>
                    <a:pt x="250" y="22"/>
                    <a:pt x="250" y="22"/>
                    <a:pt x="250" y="22"/>
                  </a:cubicBezTo>
                  <a:cubicBezTo>
                    <a:pt x="251" y="22"/>
                    <a:pt x="251" y="22"/>
                    <a:pt x="251" y="22"/>
                  </a:cubicBezTo>
                  <a:cubicBezTo>
                    <a:pt x="251" y="21"/>
                    <a:pt x="251" y="21"/>
                    <a:pt x="251" y="21"/>
                  </a:cubicBezTo>
                  <a:cubicBezTo>
                    <a:pt x="251" y="21"/>
                    <a:pt x="251" y="21"/>
                    <a:pt x="251" y="21"/>
                  </a:cubicBezTo>
                  <a:cubicBezTo>
                    <a:pt x="252" y="21"/>
                    <a:pt x="252" y="21"/>
                    <a:pt x="252" y="21"/>
                  </a:cubicBezTo>
                  <a:cubicBezTo>
                    <a:pt x="252" y="21"/>
                    <a:pt x="252" y="21"/>
                    <a:pt x="252" y="21"/>
                  </a:cubicBezTo>
                  <a:cubicBezTo>
                    <a:pt x="252" y="21"/>
                    <a:pt x="252" y="21"/>
                    <a:pt x="253" y="21"/>
                  </a:cubicBezTo>
                  <a:cubicBezTo>
                    <a:pt x="253" y="21"/>
                    <a:pt x="253" y="21"/>
                    <a:pt x="253" y="21"/>
                  </a:cubicBezTo>
                  <a:cubicBezTo>
                    <a:pt x="253" y="21"/>
                    <a:pt x="253" y="21"/>
                    <a:pt x="253" y="20"/>
                  </a:cubicBezTo>
                  <a:cubicBezTo>
                    <a:pt x="254" y="20"/>
                    <a:pt x="254" y="20"/>
                    <a:pt x="256" y="20"/>
                  </a:cubicBezTo>
                  <a:cubicBezTo>
                    <a:pt x="257" y="20"/>
                    <a:pt x="257" y="20"/>
                    <a:pt x="259" y="20"/>
                  </a:cubicBezTo>
                  <a:cubicBezTo>
                    <a:pt x="259" y="20"/>
                    <a:pt x="259" y="20"/>
                    <a:pt x="260" y="20"/>
                  </a:cubicBezTo>
                  <a:cubicBezTo>
                    <a:pt x="261" y="20"/>
                    <a:pt x="261" y="20"/>
                    <a:pt x="262" y="21"/>
                  </a:cubicBezTo>
                  <a:cubicBezTo>
                    <a:pt x="262" y="21"/>
                    <a:pt x="262" y="21"/>
                    <a:pt x="262" y="21"/>
                  </a:cubicBezTo>
                  <a:cubicBezTo>
                    <a:pt x="261" y="21"/>
                    <a:pt x="261" y="21"/>
                    <a:pt x="260" y="21"/>
                  </a:cubicBezTo>
                  <a:cubicBezTo>
                    <a:pt x="260" y="21"/>
                    <a:pt x="260" y="21"/>
                    <a:pt x="260" y="21"/>
                  </a:cubicBezTo>
                  <a:cubicBezTo>
                    <a:pt x="259" y="22"/>
                    <a:pt x="259" y="22"/>
                    <a:pt x="259" y="22"/>
                  </a:cubicBezTo>
                  <a:cubicBezTo>
                    <a:pt x="258" y="22"/>
                    <a:pt x="258" y="22"/>
                    <a:pt x="256" y="23"/>
                  </a:cubicBezTo>
                  <a:cubicBezTo>
                    <a:pt x="256" y="24"/>
                    <a:pt x="256" y="24"/>
                    <a:pt x="255" y="24"/>
                  </a:cubicBezTo>
                  <a:cubicBezTo>
                    <a:pt x="255" y="25"/>
                    <a:pt x="255" y="25"/>
                    <a:pt x="256" y="25"/>
                  </a:cubicBezTo>
                  <a:cubicBezTo>
                    <a:pt x="255" y="25"/>
                    <a:pt x="255" y="25"/>
                    <a:pt x="255" y="25"/>
                  </a:cubicBezTo>
                  <a:cubicBezTo>
                    <a:pt x="255" y="26"/>
                    <a:pt x="255" y="26"/>
                    <a:pt x="254" y="27"/>
                  </a:cubicBezTo>
                  <a:cubicBezTo>
                    <a:pt x="254" y="27"/>
                    <a:pt x="254" y="27"/>
                    <a:pt x="254" y="27"/>
                  </a:cubicBezTo>
                  <a:cubicBezTo>
                    <a:pt x="254" y="27"/>
                    <a:pt x="254" y="27"/>
                    <a:pt x="254" y="28"/>
                  </a:cubicBezTo>
                  <a:cubicBezTo>
                    <a:pt x="255" y="29"/>
                    <a:pt x="255" y="29"/>
                    <a:pt x="255" y="29"/>
                  </a:cubicBezTo>
                  <a:cubicBezTo>
                    <a:pt x="255" y="29"/>
                    <a:pt x="255" y="29"/>
                    <a:pt x="256" y="29"/>
                  </a:cubicBezTo>
                  <a:cubicBezTo>
                    <a:pt x="256" y="30"/>
                    <a:pt x="256" y="30"/>
                    <a:pt x="256" y="30"/>
                  </a:cubicBezTo>
                  <a:cubicBezTo>
                    <a:pt x="255" y="30"/>
                    <a:pt x="255" y="30"/>
                    <a:pt x="255" y="30"/>
                  </a:cubicBezTo>
                  <a:cubicBezTo>
                    <a:pt x="255" y="30"/>
                    <a:pt x="255" y="30"/>
                    <a:pt x="255" y="30"/>
                  </a:cubicBezTo>
                  <a:cubicBezTo>
                    <a:pt x="255" y="30"/>
                    <a:pt x="255" y="30"/>
                    <a:pt x="255" y="30"/>
                  </a:cubicBezTo>
                  <a:cubicBezTo>
                    <a:pt x="254" y="30"/>
                    <a:pt x="254" y="30"/>
                    <a:pt x="254" y="30"/>
                  </a:cubicBezTo>
                  <a:cubicBezTo>
                    <a:pt x="253" y="30"/>
                    <a:pt x="253" y="30"/>
                    <a:pt x="253" y="30"/>
                  </a:cubicBezTo>
                  <a:cubicBezTo>
                    <a:pt x="252" y="30"/>
                    <a:pt x="252" y="30"/>
                    <a:pt x="252" y="30"/>
                  </a:cubicBezTo>
                  <a:cubicBezTo>
                    <a:pt x="251" y="30"/>
                    <a:pt x="251" y="30"/>
                    <a:pt x="251" y="30"/>
                  </a:cubicBezTo>
                  <a:cubicBezTo>
                    <a:pt x="251" y="30"/>
                    <a:pt x="251" y="30"/>
                    <a:pt x="252" y="31"/>
                  </a:cubicBezTo>
                  <a:cubicBezTo>
                    <a:pt x="253" y="30"/>
                    <a:pt x="253" y="30"/>
                    <a:pt x="253" y="30"/>
                  </a:cubicBezTo>
                  <a:cubicBezTo>
                    <a:pt x="254" y="30"/>
                    <a:pt x="254" y="30"/>
                    <a:pt x="254" y="30"/>
                  </a:cubicBezTo>
                  <a:cubicBezTo>
                    <a:pt x="254" y="30"/>
                    <a:pt x="254" y="30"/>
                    <a:pt x="254" y="30"/>
                  </a:cubicBezTo>
                  <a:cubicBezTo>
                    <a:pt x="255" y="30"/>
                    <a:pt x="255" y="30"/>
                    <a:pt x="255" y="30"/>
                  </a:cubicBezTo>
                  <a:cubicBezTo>
                    <a:pt x="255" y="30"/>
                    <a:pt x="255" y="30"/>
                    <a:pt x="255" y="30"/>
                  </a:cubicBezTo>
                  <a:cubicBezTo>
                    <a:pt x="255" y="31"/>
                    <a:pt x="255" y="31"/>
                    <a:pt x="255" y="31"/>
                  </a:cubicBezTo>
                  <a:cubicBezTo>
                    <a:pt x="255" y="31"/>
                    <a:pt x="255" y="31"/>
                    <a:pt x="255" y="32"/>
                  </a:cubicBezTo>
                  <a:cubicBezTo>
                    <a:pt x="255" y="31"/>
                    <a:pt x="255" y="31"/>
                    <a:pt x="255" y="31"/>
                  </a:cubicBezTo>
                  <a:cubicBezTo>
                    <a:pt x="255" y="31"/>
                    <a:pt x="255" y="31"/>
                    <a:pt x="255" y="31"/>
                  </a:cubicBezTo>
                  <a:cubicBezTo>
                    <a:pt x="256" y="30"/>
                    <a:pt x="256" y="30"/>
                    <a:pt x="256" y="30"/>
                  </a:cubicBezTo>
                  <a:cubicBezTo>
                    <a:pt x="256" y="30"/>
                    <a:pt x="256" y="30"/>
                    <a:pt x="256" y="30"/>
                  </a:cubicBezTo>
                  <a:cubicBezTo>
                    <a:pt x="257" y="29"/>
                    <a:pt x="257" y="29"/>
                    <a:pt x="257" y="29"/>
                  </a:cubicBezTo>
                  <a:cubicBezTo>
                    <a:pt x="257" y="29"/>
                    <a:pt x="257" y="29"/>
                    <a:pt x="257" y="28"/>
                  </a:cubicBezTo>
                  <a:cubicBezTo>
                    <a:pt x="256" y="28"/>
                    <a:pt x="256" y="28"/>
                    <a:pt x="256" y="28"/>
                  </a:cubicBezTo>
                  <a:cubicBezTo>
                    <a:pt x="256" y="28"/>
                    <a:pt x="256" y="28"/>
                    <a:pt x="256" y="27"/>
                  </a:cubicBezTo>
                  <a:cubicBezTo>
                    <a:pt x="255" y="27"/>
                    <a:pt x="255" y="27"/>
                    <a:pt x="255" y="27"/>
                  </a:cubicBezTo>
                  <a:cubicBezTo>
                    <a:pt x="255" y="26"/>
                    <a:pt x="255" y="26"/>
                    <a:pt x="255" y="26"/>
                  </a:cubicBezTo>
                  <a:cubicBezTo>
                    <a:pt x="255" y="27"/>
                    <a:pt x="255" y="27"/>
                    <a:pt x="256" y="27"/>
                  </a:cubicBezTo>
                  <a:cubicBezTo>
                    <a:pt x="256" y="27"/>
                    <a:pt x="256" y="27"/>
                    <a:pt x="256" y="27"/>
                  </a:cubicBezTo>
                  <a:cubicBezTo>
                    <a:pt x="256" y="27"/>
                    <a:pt x="256" y="27"/>
                    <a:pt x="257" y="27"/>
                  </a:cubicBezTo>
                  <a:cubicBezTo>
                    <a:pt x="257" y="26"/>
                    <a:pt x="257" y="26"/>
                    <a:pt x="257" y="26"/>
                  </a:cubicBezTo>
                  <a:cubicBezTo>
                    <a:pt x="258" y="26"/>
                    <a:pt x="258" y="26"/>
                    <a:pt x="258" y="26"/>
                  </a:cubicBezTo>
                  <a:cubicBezTo>
                    <a:pt x="258" y="27"/>
                    <a:pt x="258" y="27"/>
                    <a:pt x="258" y="27"/>
                  </a:cubicBezTo>
                  <a:cubicBezTo>
                    <a:pt x="258" y="27"/>
                    <a:pt x="258" y="27"/>
                    <a:pt x="258" y="27"/>
                  </a:cubicBezTo>
                  <a:cubicBezTo>
                    <a:pt x="258" y="27"/>
                    <a:pt x="258" y="27"/>
                    <a:pt x="258" y="27"/>
                  </a:cubicBezTo>
                  <a:cubicBezTo>
                    <a:pt x="259" y="27"/>
                    <a:pt x="259" y="27"/>
                    <a:pt x="259" y="28"/>
                  </a:cubicBezTo>
                  <a:cubicBezTo>
                    <a:pt x="259" y="27"/>
                    <a:pt x="259" y="27"/>
                    <a:pt x="259" y="27"/>
                  </a:cubicBezTo>
                  <a:cubicBezTo>
                    <a:pt x="259" y="27"/>
                    <a:pt x="259" y="27"/>
                    <a:pt x="258" y="26"/>
                  </a:cubicBezTo>
                  <a:cubicBezTo>
                    <a:pt x="258" y="26"/>
                    <a:pt x="258" y="26"/>
                    <a:pt x="259" y="26"/>
                  </a:cubicBezTo>
                  <a:cubicBezTo>
                    <a:pt x="259" y="26"/>
                    <a:pt x="259" y="26"/>
                    <a:pt x="259" y="26"/>
                  </a:cubicBezTo>
                  <a:cubicBezTo>
                    <a:pt x="259" y="26"/>
                    <a:pt x="259" y="26"/>
                    <a:pt x="260" y="26"/>
                  </a:cubicBezTo>
                  <a:cubicBezTo>
                    <a:pt x="259" y="25"/>
                    <a:pt x="259" y="25"/>
                    <a:pt x="259" y="25"/>
                  </a:cubicBezTo>
                  <a:cubicBezTo>
                    <a:pt x="259" y="25"/>
                    <a:pt x="259" y="25"/>
                    <a:pt x="258" y="26"/>
                  </a:cubicBezTo>
                  <a:cubicBezTo>
                    <a:pt x="258" y="26"/>
                    <a:pt x="258" y="26"/>
                    <a:pt x="258" y="26"/>
                  </a:cubicBezTo>
                  <a:cubicBezTo>
                    <a:pt x="257" y="25"/>
                    <a:pt x="257" y="25"/>
                    <a:pt x="257" y="25"/>
                  </a:cubicBezTo>
                  <a:cubicBezTo>
                    <a:pt x="257" y="25"/>
                    <a:pt x="257" y="25"/>
                    <a:pt x="258" y="25"/>
                  </a:cubicBezTo>
                  <a:cubicBezTo>
                    <a:pt x="258" y="25"/>
                    <a:pt x="258" y="25"/>
                    <a:pt x="257" y="24"/>
                  </a:cubicBezTo>
                  <a:cubicBezTo>
                    <a:pt x="258" y="24"/>
                    <a:pt x="258" y="24"/>
                    <a:pt x="258" y="23"/>
                  </a:cubicBezTo>
                  <a:cubicBezTo>
                    <a:pt x="259" y="23"/>
                    <a:pt x="259" y="23"/>
                    <a:pt x="259" y="23"/>
                  </a:cubicBezTo>
                  <a:cubicBezTo>
                    <a:pt x="259" y="24"/>
                    <a:pt x="259" y="24"/>
                    <a:pt x="260" y="24"/>
                  </a:cubicBezTo>
                  <a:cubicBezTo>
                    <a:pt x="261" y="24"/>
                    <a:pt x="261" y="24"/>
                    <a:pt x="261" y="25"/>
                  </a:cubicBezTo>
                  <a:cubicBezTo>
                    <a:pt x="261" y="24"/>
                    <a:pt x="261" y="24"/>
                    <a:pt x="261" y="24"/>
                  </a:cubicBezTo>
                  <a:cubicBezTo>
                    <a:pt x="261" y="24"/>
                    <a:pt x="261" y="24"/>
                    <a:pt x="261" y="24"/>
                  </a:cubicBezTo>
                  <a:cubicBezTo>
                    <a:pt x="260" y="24"/>
                    <a:pt x="260" y="24"/>
                    <a:pt x="260" y="24"/>
                  </a:cubicBezTo>
                  <a:cubicBezTo>
                    <a:pt x="260" y="23"/>
                    <a:pt x="260" y="23"/>
                    <a:pt x="260" y="23"/>
                  </a:cubicBezTo>
                  <a:cubicBezTo>
                    <a:pt x="259" y="23"/>
                    <a:pt x="259" y="23"/>
                    <a:pt x="259" y="23"/>
                  </a:cubicBezTo>
                  <a:cubicBezTo>
                    <a:pt x="259" y="23"/>
                    <a:pt x="259" y="23"/>
                    <a:pt x="260" y="23"/>
                  </a:cubicBezTo>
                  <a:cubicBezTo>
                    <a:pt x="260" y="23"/>
                    <a:pt x="260" y="23"/>
                    <a:pt x="260" y="23"/>
                  </a:cubicBezTo>
                  <a:cubicBezTo>
                    <a:pt x="260" y="23"/>
                    <a:pt x="260" y="23"/>
                    <a:pt x="260" y="23"/>
                  </a:cubicBezTo>
                  <a:cubicBezTo>
                    <a:pt x="261" y="23"/>
                    <a:pt x="261" y="23"/>
                    <a:pt x="261" y="24"/>
                  </a:cubicBezTo>
                  <a:cubicBezTo>
                    <a:pt x="261" y="23"/>
                    <a:pt x="261" y="23"/>
                    <a:pt x="260" y="23"/>
                  </a:cubicBezTo>
                  <a:cubicBezTo>
                    <a:pt x="260" y="22"/>
                    <a:pt x="260" y="22"/>
                    <a:pt x="260" y="22"/>
                  </a:cubicBezTo>
                  <a:cubicBezTo>
                    <a:pt x="261" y="22"/>
                    <a:pt x="261" y="22"/>
                    <a:pt x="262" y="22"/>
                  </a:cubicBezTo>
                  <a:cubicBezTo>
                    <a:pt x="261" y="22"/>
                    <a:pt x="261" y="22"/>
                    <a:pt x="261" y="23"/>
                  </a:cubicBezTo>
                  <a:cubicBezTo>
                    <a:pt x="262" y="23"/>
                    <a:pt x="262" y="23"/>
                    <a:pt x="262" y="23"/>
                  </a:cubicBezTo>
                  <a:cubicBezTo>
                    <a:pt x="262" y="23"/>
                    <a:pt x="262" y="23"/>
                    <a:pt x="262" y="23"/>
                  </a:cubicBezTo>
                  <a:cubicBezTo>
                    <a:pt x="262" y="23"/>
                    <a:pt x="262" y="23"/>
                    <a:pt x="262" y="22"/>
                  </a:cubicBezTo>
                  <a:cubicBezTo>
                    <a:pt x="262" y="22"/>
                    <a:pt x="262" y="22"/>
                    <a:pt x="262" y="22"/>
                  </a:cubicBezTo>
                  <a:cubicBezTo>
                    <a:pt x="263" y="23"/>
                    <a:pt x="263" y="23"/>
                    <a:pt x="264" y="23"/>
                  </a:cubicBezTo>
                  <a:cubicBezTo>
                    <a:pt x="264" y="23"/>
                    <a:pt x="264" y="23"/>
                    <a:pt x="263" y="23"/>
                  </a:cubicBezTo>
                  <a:cubicBezTo>
                    <a:pt x="264" y="23"/>
                    <a:pt x="264" y="23"/>
                    <a:pt x="264" y="23"/>
                  </a:cubicBezTo>
                  <a:cubicBezTo>
                    <a:pt x="264" y="23"/>
                    <a:pt x="264" y="23"/>
                    <a:pt x="263" y="22"/>
                  </a:cubicBezTo>
                  <a:cubicBezTo>
                    <a:pt x="265" y="22"/>
                    <a:pt x="265" y="22"/>
                    <a:pt x="266" y="22"/>
                  </a:cubicBezTo>
                  <a:cubicBezTo>
                    <a:pt x="266" y="22"/>
                    <a:pt x="266" y="22"/>
                    <a:pt x="267" y="22"/>
                  </a:cubicBezTo>
                  <a:cubicBezTo>
                    <a:pt x="267" y="22"/>
                    <a:pt x="267" y="22"/>
                    <a:pt x="268" y="22"/>
                  </a:cubicBezTo>
                  <a:cubicBezTo>
                    <a:pt x="268" y="22"/>
                    <a:pt x="268" y="22"/>
                    <a:pt x="269" y="23"/>
                  </a:cubicBezTo>
                  <a:cubicBezTo>
                    <a:pt x="269" y="23"/>
                    <a:pt x="269" y="23"/>
                    <a:pt x="269" y="24"/>
                  </a:cubicBezTo>
                  <a:cubicBezTo>
                    <a:pt x="269" y="24"/>
                    <a:pt x="269" y="24"/>
                    <a:pt x="268" y="24"/>
                  </a:cubicBezTo>
                  <a:cubicBezTo>
                    <a:pt x="269" y="25"/>
                    <a:pt x="269" y="25"/>
                    <a:pt x="270" y="25"/>
                  </a:cubicBezTo>
                  <a:cubicBezTo>
                    <a:pt x="269" y="25"/>
                    <a:pt x="269" y="25"/>
                    <a:pt x="268" y="26"/>
                  </a:cubicBezTo>
                  <a:cubicBezTo>
                    <a:pt x="269" y="26"/>
                    <a:pt x="269" y="26"/>
                    <a:pt x="269" y="26"/>
                  </a:cubicBezTo>
                  <a:cubicBezTo>
                    <a:pt x="269" y="26"/>
                    <a:pt x="269" y="26"/>
                    <a:pt x="269" y="26"/>
                  </a:cubicBezTo>
                  <a:cubicBezTo>
                    <a:pt x="269" y="27"/>
                    <a:pt x="269" y="27"/>
                    <a:pt x="269" y="27"/>
                  </a:cubicBezTo>
                  <a:cubicBezTo>
                    <a:pt x="269" y="27"/>
                    <a:pt x="269" y="27"/>
                    <a:pt x="268" y="27"/>
                  </a:cubicBezTo>
                  <a:cubicBezTo>
                    <a:pt x="268" y="27"/>
                    <a:pt x="268" y="27"/>
                    <a:pt x="267" y="27"/>
                  </a:cubicBezTo>
                  <a:cubicBezTo>
                    <a:pt x="267" y="27"/>
                    <a:pt x="267" y="27"/>
                    <a:pt x="267" y="28"/>
                  </a:cubicBezTo>
                  <a:cubicBezTo>
                    <a:pt x="268" y="27"/>
                    <a:pt x="268" y="27"/>
                    <a:pt x="268" y="27"/>
                  </a:cubicBezTo>
                  <a:cubicBezTo>
                    <a:pt x="269" y="27"/>
                    <a:pt x="269" y="27"/>
                    <a:pt x="269" y="27"/>
                  </a:cubicBezTo>
                  <a:cubicBezTo>
                    <a:pt x="268" y="27"/>
                    <a:pt x="268" y="27"/>
                    <a:pt x="268" y="28"/>
                  </a:cubicBezTo>
                  <a:cubicBezTo>
                    <a:pt x="268" y="28"/>
                    <a:pt x="268" y="28"/>
                    <a:pt x="267" y="28"/>
                  </a:cubicBezTo>
                  <a:cubicBezTo>
                    <a:pt x="267" y="28"/>
                    <a:pt x="267" y="28"/>
                    <a:pt x="267" y="29"/>
                  </a:cubicBezTo>
                  <a:cubicBezTo>
                    <a:pt x="267" y="28"/>
                    <a:pt x="267" y="28"/>
                    <a:pt x="267" y="28"/>
                  </a:cubicBezTo>
                  <a:cubicBezTo>
                    <a:pt x="267" y="28"/>
                    <a:pt x="267" y="28"/>
                    <a:pt x="267" y="28"/>
                  </a:cubicBezTo>
                  <a:cubicBezTo>
                    <a:pt x="267" y="29"/>
                    <a:pt x="267" y="29"/>
                    <a:pt x="267" y="29"/>
                  </a:cubicBezTo>
                  <a:cubicBezTo>
                    <a:pt x="267" y="29"/>
                    <a:pt x="267" y="29"/>
                    <a:pt x="267" y="29"/>
                  </a:cubicBezTo>
                  <a:cubicBezTo>
                    <a:pt x="267" y="29"/>
                    <a:pt x="267" y="29"/>
                    <a:pt x="267" y="29"/>
                  </a:cubicBezTo>
                  <a:cubicBezTo>
                    <a:pt x="267" y="29"/>
                    <a:pt x="267" y="29"/>
                    <a:pt x="266" y="29"/>
                  </a:cubicBezTo>
                  <a:cubicBezTo>
                    <a:pt x="268" y="29"/>
                    <a:pt x="268" y="29"/>
                    <a:pt x="268" y="29"/>
                  </a:cubicBezTo>
                  <a:cubicBezTo>
                    <a:pt x="268" y="29"/>
                    <a:pt x="268" y="29"/>
                    <a:pt x="268" y="29"/>
                  </a:cubicBezTo>
                  <a:cubicBezTo>
                    <a:pt x="268" y="28"/>
                    <a:pt x="268" y="28"/>
                    <a:pt x="269" y="28"/>
                  </a:cubicBezTo>
                  <a:cubicBezTo>
                    <a:pt x="269" y="29"/>
                    <a:pt x="269" y="29"/>
                    <a:pt x="269" y="29"/>
                  </a:cubicBezTo>
                  <a:cubicBezTo>
                    <a:pt x="269" y="29"/>
                    <a:pt x="269" y="29"/>
                    <a:pt x="269" y="29"/>
                  </a:cubicBezTo>
                  <a:cubicBezTo>
                    <a:pt x="269" y="29"/>
                    <a:pt x="269" y="29"/>
                    <a:pt x="269" y="28"/>
                  </a:cubicBezTo>
                  <a:cubicBezTo>
                    <a:pt x="269" y="28"/>
                    <a:pt x="269" y="28"/>
                    <a:pt x="269" y="28"/>
                  </a:cubicBezTo>
                  <a:cubicBezTo>
                    <a:pt x="269" y="28"/>
                    <a:pt x="269" y="28"/>
                    <a:pt x="270" y="28"/>
                  </a:cubicBezTo>
                  <a:cubicBezTo>
                    <a:pt x="270" y="29"/>
                    <a:pt x="270" y="29"/>
                    <a:pt x="270" y="29"/>
                  </a:cubicBezTo>
                  <a:cubicBezTo>
                    <a:pt x="270" y="28"/>
                    <a:pt x="270" y="28"/>
                    <a:pt x="271" y="28"/>
                  </a:cubicBezTo>
                  <a:cubicBezTo>
                    <a:pt x="271" y="28"/>
                    <a:pt x="271" y="28"/>
                    <a:pt x="271" y="29"/>
                  </a:cubicBezTo>
                  <a:cubicBezTo>
                    <a:pt x="271" y="29"/>
                    <a:pt x="271" y="29"/>
                    <a:pt x="271" y="30"/>
                  </a:cubicBezTo>
                  <a:cubicBezTo>
                    <a:pt x="270" y="30"/>
                    <a:pt x="270" y="30"/>
                    <a:pt x="270" y="30"/>
                  </a:cubicBezTo>
                  <a:cubicBezTo>
                    <a:pt x="270" y="30"/>
                    <a:pt x="270" y="30"/>
                    <a:pt x="271" y="30"/>
                  </a:cubicBezTo>
                  <a:cubicBezTo>
                    <a:pt x="271" y="30"/>
                    <a:pt x="271" y="30"/>
                    <a:pt x="272" y="30"/>
                  </a:cubicBezTo>
                  <a:cubicBezTo>
                    <a:pt x="271" y="30"/>
                    <a:pt x="271" y="30"/>
                    <a:pt x="271" y="30"/>
                  </a:cubicBezTo>
                  <a:cubicBezTo>
                    <a:pt x="271" y="29"/>
                    <a:pt x="271" y="29"/>
                    <a:pt x="272" y="29"/>
                  </a:cubicBezTo>
                  <a:cubicBezTo>
                    <a:pt x="272" y="30"/>
                    <a:pt x="272" y="30"/>
                    <a:pt x="272" y="30"/>
                  </a:cubicBezTo>
                  <a:cubicBezTo>
                    <a:pt x="272" y="30"/>
                    <a:pt x="272" y="30"/>
                    <a:pt x="272" y="31"/>
                  </a:cubicBezTo>
                  <a:cubicBezTo>
                    <a:pt x="272" y="31"/>
                    <a:pt x="272" y="31"/>
                    <a:pt x="273" y="31"/>
                  </a:cubicBezTo>
                  <a:cubicBezTo>
                    <a:pt x="273" y="31"/>
                    <a:pt x="273" y="31"/>
                    <a:pt x="273" y="30"/>
                  </a:cubicBezTo>
                  <a:cubicBezTo>
                    <a:pt x="273" y="31"/>
                    <a:pt x="273" y="31"/>
                    <a:pt x="273" y="32"/>
                  </a:cubicBezTo>
                  <a:cubicBezTo>
                    <a:pt x="273" y="31"/>
                    <a:pt x="273" y="31"/>
                    <a:pt x="273" y="31"/>
                  </a:cubicBezTo>
                  <a:cubicBezTo>
                    <a:pt x="273" y="31"/>
                    <a:pt x="273" y="31"/>
                    <a:pt x="273" y="30"/>
                  </a:cubicBezTo>
                  <a:cubicBezTo>
                    <a:pt x="273" y="30"/>
                    <a:pt x="273" y="30"/>
                    <a:pt x="272" y="29"/>
                  </a:cubicBezTo>
                  <a:cubicBezTo>
                    <a:pt x="272" y="29"/>
                    <a:pt x="272" y="29"/>
                    <a:pt x="272" y="29"/>
                  </a:cubicBezTo>
                  <a:cubicBezTo>
                    <a:pt x="272" y="29"/>
                    <a:pt x="272" y="29"/>
                    <a:pt x="272" y="28"/>
                  </a:cubicBezTo>
                  <a:cubicBezTo>
                    <a:pt x="272" y="29"/>
                    <a:pt x="272" y="29"/>
                    <a:pt x="273" y="29"/>
                  </a:cubicBezTo>
                  <a:cubicBezTo>
                    <a:pt x="273" y="29"/>
                    <a:pt x="273" y="29"/>
                    <a:pt x="273" y="29"/>
                  </a:cubicBezTo>
                  <a:cubicBezTo>
                    <a:pt x="273" y="30"/>
                    <a:pt x="273" y="30"/>
                    <a:pt x="274" y="30"/>
                  </a:cubicBezTo>
                  <a:cubicBezTo>
                    <a:pt x="275" y="30"/>
                    <a:pt x="275" y="30"/>
                    <a:pt x="275" y="30"/>
                  </a:cubicBezTo>
                  <a:cubicBezTo>
                    <a:pt x="274" y="29"/>
                    <a:pt x="274" y="29"/>
                    <a:pt x="273" y="29"/>
                  </a:cubicBezTo>
                  <a:cubicBezTo>
                    <a:pt x="273" y="28"/>
                    <a:pt x="273" y="28"/>
                    <a:pt x="273" y="28"/>
                  </a:cubicBezTo>
                  <a:cubicBezTo>
                    <a:pt x="274" y="28"/>
                    <a:pt x="274" y="28"/>
                    <a:pt x="274" y="28"/>
                  </a:cubicBezTo>
                  <a:cubicBezTo>
                    <a:pt x="274" y="28"/>
                    <a:pt x="274" y="28"/>
                    <a:pt x="275" y="28"/>
                  </a:cubicBezTo>
                  <a:cubicBezTo>
                    <a:pt x="276" y="28"/>
                    <a:pt x="276" y="28"/>
                    <a:pt x="277" y="29"/>
                  </a:cubicBezTo>
                  <a:cubicBezTo>
                    <a:pt x="277" y="29"/>
                    <a:pt x="277" y="29"/>
                    <a:pt x="277" y="29"/>
                  </a:cubicBezTo>
                  <a:cubicBezTo>
                    <a:pt x="278" y="29"/>
                    <a:pt x="278" y="29"/>
                    <a:pt x="278" y="29"/>
                  </a:cubicBezTo>
                  <a:cubicBezTo>
                    <a:pt x="278" y="30"/>
                    <a:pt x="278" y="30"/>
                    <a:pt x="278" y="30"/>
                  </a:cubicBezTo>
                  <a:cubicBezTo>
                    <a:pt x="279" y="30"/>
                    <a:pt x="279" y="30"/>
                    <a:pt x="279" y="29"/>
                  </a:cubicBezTo>
                  <a:cubicBezTo>
                    <a:pt x="279" y="29"/>
                    <a:pt x="279" y="29"/>
                    <a:pt x="279" y="30"/>
                  </a:cubicBezTo>
                  <a:cubicBezTo>
                    <a:pt x="279" y="30"/>
                    <a:pt x="279" y="30"/>
                    <a:pt x="280" y="30"/>
                  </a:cubicBezTo>
                  <a:cubicBezTo>
                    <a:pt x="280" y="30"/>
                    <a:pt x="280" y="30"/>
                    <a:pt x="280" y="30"/>
                  </a:cubicBezTo>
                  <a:cubicBezTo>
                    <a:pt x="280" y="31"/>
                    <a:pt x="280" y="31"/>
                    <a:pt x="280" y="31"/>
                  </a:cubicBezTo>
                  <a:cubicBezTo>
                    <a:pt x="280" y="31"/>
                    <a:pt x="280" y="31"/>
                    <a:pt x="280" y="31"/>
                  </a:cubicBezTo>
                  <a:cubicBezTo>
                    <a:pt x="279" y="31"/>
                    <a:pt x="279" y="31"/>
                    <a:pt x="278" y="31"/>
                  </a:cubicBezTo>
                  <a:cubicBezTo>
                    <a:pt x="278" y="31"/>
                    <a:pt x="278" y="31"/>
                    <a:pt x="277" y="32"/>
                  </a:cubicBezTo>
                  <a:cubicBezTo>
                    <a:pt x="277" y="32"/>
                    <a:pt x="277" y="32"/>
                    <a:pt x="278" y="32"/>
                  </a:cubicBezTo>
                  <a:cubicBezTo>
                    <a:pt x="278" y="31"/>
                    <a:pt x="278" y="31"/>
                    <a:pt x="278" y="31"/>
                  </a:cubicBezTo>
                  <a:cubicBezTo>
                    <a:pt x="279" y="31"/>
                    <a:pt x="279" y="31"/>
                    <a:pt x="279" y="31"/>
                  </a:cubicBezTo>
                  <a:cubicBezTo>
                    <a:pt x="279" y="31"/>
                    <a:pt x="279" y="31"/>
                    <a:pt x="279" y="32"/>
                  </a:cubicBezTo>
                  <a:cubicBezTo>
                    <a:pt x="279" y="32"/>
                    <a:pt x="279" y="32"/>
                    <a:pt x="279" y="32"/>
                  </a:cubicBezTo>
                  <a:cubicBezTo>
                    <a:pt x="278" y="32"/>
                    <a:pt x="278" y="32"/>
                    <a:pt x="278" y="33"/>
                  </a:cubicBezTo>
                  <a:cubicBezTo>
                    <a:pt x="277" y="33"/>
                    <a:pt x="277" y="33"/>
                    <a:pt x="277" y="33"/>
                  </a:cubicBezTo>
                  <a:cubicBezTo>
                    <a:pt x="277" y="33"/>
                    <a:pt x="277" y="33"/>
                    <a:pt x="277" y="33"/>
                  </a:cubicBezTo>
                  <a:cubicBezTo>
                    <a:pt x="278" y="33"/>
                    <a:pt x="278" y="33"/>
                    <a:pt x="278" y="33"/>
                  </a:cubicBezTo>
                  <a:cubicBezTo>
                    <a:pt x="279" y="32"/>
                    <a:pt x="279" y="32"/>
                    <a:pt x="279" y="32"/>
                  </a:cubicBezTo>
                  <a:cubicBezTo>
                    <a:pt x="279" y="32"/>
                    <a:pt x="279" y="32"/>
                    <a:pt x="280" y="32"/>
                  </a:cubicBezTo>
                  <a:cubicBezTo>
                    <a:pt x="280" y="32"/>
                    <a:pt x="280" y="32"/>
                    <a:pt x="280" y="32"/>
                  </a:cubicBezTo>
                  <a:cubicBezTo>
                    <a:pt x="281" y="32"/>
                    <a:pt x="281" y="32"/>
                    <a:pt x="281" y="32"/>
                  </a:cubicBezTo>
                  <a:cubicBezTo>
                    <a:pt x="281" y="32"/>
                    <a:pt x="281" y="32"/>
                    <a:pt x="281" y="33"/>
                  </a:cubicBezTo>
                  <a:cubicBezTo>
                    <a:pt x="281" y="33"/>
                    <a:pt x="281" y="33"/>
                    <a:pt x="281" y="33"/>
                  </a:cubicBezTo>
                  <a:cubicBezTo>
                    <a:pt x="280" y="33"/>
                    <a:pt x="280" y="33"/>
                    <a:pt x="280" y="33"/>
                  </a:cubicBezTo>
                  <a:cubicBezTo>
                    <a:pt x="280" y="33"/>
                    <a:pt x="280" y="33"/>
                    <a:pt x="279" y="33"/>
                  </a:cubicBezTo>
                  <a:cubicBezTo>
                    <a:pt x="279" y="33"/>
                    <a:pt x="279" y="33"/>
                    <a:pt x="279" y="33"/>
                  </a:cubicBezTo>
                  <a:cubicBezTo>
                    <a:pt x="279" y="33"/>
                    <a:pt x="279" y="33"/>
                    <a:pt x="280" y="33"/>
                  </a:cubicBezTo>
                  <a:cubicBezTo>
                    <a:pt x="279" y="33"/>
                    <a:pt x="279" y="33"/>
                    <a:pt x="279" y="34"/>
                  </a:cubicBezTo>
                  <a:cubicBezTo>
                    <a:pt x="279" y="34"/>
                    <a:pt x="279" y="34"/>
                    <a:pt x="279" y="34"/>
                  </a:cubicBezTo>
                  <a:cubicBezTo>
                    <a:pt x="279" y="34"/>
                    <a:pt x="279" y="34"/>
                    <a:pt x="279" y="34"/>
                  </a:cubicBezTo>
                  <a:cubicBezTo>
                    <a:pt x="280" y="34"/>
                    <a:pt x="280" y="34"/>
                    <a:pt x="280" y="33"/>
                  </a:cubicBezTo>
                  <a:cubicBezTo>
                    <a:pt x="280" y="34"/>
                    <a:pt x="280" y="34"/>
                    <a:pt x="281" y="34"/>
                  </a:cubicBezTo>
                  <a:cubicBezTo>
                    <a:pt x="280" y="34"/>
                    <a:pt x="280" y="34"/>
                    <a:pt x="280" y="34"/>
                  </a:cubicBezTo>
                  <a:cubicBezTo>
                    <a:pt x="279" y="34"/>
                    <a:pt x="279" y="34"/>
                    <a:pt x="279" y="34"/>
                  </a:cubicBezTo>
                  <a:cubicBezTo>
                    <a:pt x="279" y="34"/>
                    <a:pt x="279" y="34"/>
                    <a:pt x="280" y="34"/>
                  </a:cubicBezTo>
                  <a:cubicBezTo>
                    <a:pt x="280" y="34"/>
                    <a:pt x="280" y="34"/>
                    <a:pt x="279" y="34"/>
                  </a:cubicBezTo>
                  <a:cubicBezTo>
                    <a:pt x="279" y="35"/>
                    <a:pt x="279" y="35"/>
                    <a:pt x="278" y="35"/>
                  </a:cubicBezTo>
                  <a:cubicBezTo>
                    <a:pt x="279" y="35"/>
                    <a:pt x="279" y="35"/>
                    <a:pt x="279" y="35"/>
                  </a:cubicBezTo>
                  <a:cubicBezTo>
                    <a:pt x="280" y="34"/>
                    <a:pt x="280" y="34"/>
                    <a:pt x="280" y="34"/>
                  </a:cubicBezTo>
                  <a:cubicBezTo>
                    <a:pt x="280" y="34"/>
                    <a:pt x="280" y="34"/>
                    <a:pt x="281" y="34"/>
                  </a:cubicBezTo>
                  <a:cubicBezTo>
                    <a:pt x="281" y="34"/>
                    <a:pt x="281" y="34"/>
                    <a:pt x="281" y="34"/>
                  </a:cubicBezTo>
                  <a:cubicBezTo>
                    <a:pt x="282" y="34"/>
                    <a:pt x="282" y="34"/>
                    <a:pt x="282" y="34"/>
                  </a:cubicBezTo>
                  <a:cubicBezTo>
                    <a:pt x="282" y="34"/>
                    <a:pt x="282" y="34"/>
                    <a:pt x="283" y="34"/>
                  </a:cubicBezTo>
                  <a:cubicBezTo>
                    <a:pt x="282" y="34"/>
                    <a:pt x="282" y="34"/>
                    <a:pt x="282" y="34"/>
                  </a:cubicBezTo>
                  <a:cubicBezTo>
                    <a:pt x="281" y="34"/>
                    <a:pt x="281" y="34"/>
                    <a:pt x="280" y="35"/>
                  </a:cubicBezTo>
                  <a:cubicBezTo>
                    <a:pt x="281" y="35"/>
                    <a:pt x="281" y="35"/>
                    <a:pt x="281" y="35"/>
                  </a:cubicBezTo>
                  <a:cubicBezTo>
                    <a:pt x="281" y="35"/>
                    <a:pt x="281" y="35"/>
                    <a:pt x="281" y="35"/>
                  </a:cubicBezTo>
                  <a:cubicBezTo>
                    <a:pt x="281" y="35"/>
                    <a:pt x="281" y="35"/>
                    <a:pt x="281" y="35"/>
                  </a:cubicBezTo>
                  <a:cubicBezTo>
                    <a:pt x="281" y="35"/>
                    <a:pt x="281" y="35"/>
                    <a:pt x="281" y="35"/>
                  </a:cubicBezTo>
                  <a:cubicBezTo>
                    <a:pt x="282" y="34"/>
                    <a:pt x="282" y="34"/>
                    <a:pt x="282" y="34"/>
                  </a:cubicBezTo>
                  <a:cubicBezTo>
                    <a:pt x="282" y="35"/>
                    <a:pt x="282" y="35"/>
                    <a:pt x="283" y="35"/>
                  </a:cubicBezTo>
                  <a:cubicBezTo>
                    <a:pt x="282" y="35"/>
                    <a:pt x="282" y="35"/>
                    <a:pt x="282" y="35"/>
                  </a:cubicBezTo>
                  <a:cubicBezTo>
                    <a:pt x="282" y="36"/>
                    <a:pt x="282" y="36"/>
                    <a:pt x="281" y="36"/>
                  </a:cubicBezTo>
                  <a:cubicBezTo>
                    <a:pt x="281" y="36"/>
                    <a:pt x="281" y="36"/>
                    <a:pt x="282" y="36"/>
                  </a:cubicBezTo>
                  <a:cubicBezTo>
                    <a:pt x="282" y="36"/>
                    <a:pt x="282" y="36"/>
                    <a:pt x="282" y="36"/>
                  </a:cubicBezTo>
                  <a:cubicBezTo>
                    <a:pt x="283" y="36"/>
                    <a:pt x="283" y="36"/>
                    <a:pt x="283" y="35"/>
                  </a:cubicBezTo>
                  <a:cubicBezTo>
                    <a:pt x="283" y="36"/>
                    <a:pt x="283" y="36"/>
                    <a:pt x="283" y="36"/>
                  </a:cubicBezTo>
                  <a:cubicBezTo>
                    <a:pt x="283" y="36"/>
                    <a:pt x="283" y="36"/>
                    <a:pt x="283" y="36"/>
                  </a:cubicBezTo>
                  <a:cubicBezTo>
                    <a:pt x="283" y="37"/>
                    <a:pt x="283" y="37"/>
                    <a:pt x="283" y="37"/>
                  </a:cubicBezTo>
                  <a:cubicBezTo>
                    <a:pt x="283" y="37"/>
                    <a:pt x="283" y="37"/>
                    <a:pt x="283" y="36"/>
                  </a:cubicBezTo>
                  <a:cubicBezTo>
                    <a:pt x="283" y="36"/>
                    <a:pt x="283" y="36"/>
                    <a:pt x="283" y="36"/>
                  </a:cubicBezTo>
                  <a:cubicBezTo>
                    <a:pt x="284" y="36"/>
                    <a:pt x="284" y="36"/>
                    <a:pt x="284" y="35"/>
                  </a:cubicBezTo>
                  <a:cubicBezTo>
                    <a:pt x="284" y="35"/>
                    <a:pt x="284" y="35"/>
                    <a:pt x="284" y="35"/>
                  </a:cubicBezTo>
                  <a:cubicBezTo>
                    <a:pt x="284" y="35"/>
                    <a:pt x="284" y="35"/>
                    <a:pt x="285" y="35"/>
                  </a:cubicBezTo>
                  <a:cubicBezTo>
                    <a:pt x="284" y="35"/>
                    <a:pt x="284" y="35"/>
                    <a:pt x="284" y="35"/>
                  </a:cubicBezTo>
                  <a:cubicBezTo>
                    <a:pt x="284" y="35"/>
                    <a:pt x="284" y="35"/>
                    <a:pt x="285" y="35"/>
                  </a:cubicBezTo>
                  <a:cubicBezTo>
                    <a:pt x="285" y="34"/>
                    <a:pt x="285" y="34"/>
                    <a:pt x="285" y="34"/>
                  </a:cubicBezTo>
                  <a:cubicBezTo>
                    <a:pt x="285" y="35"/>
                    <a:pt x="285" y="35"/>
                    <a:pt x="286" y="35"/>
                  </a:cubicBezTo>
                  <a:cubicBezTo>
                    <a:pt x="286" y="35"/>
                    <a:pt x="286" y="35"/>
                    <a:pt x="286" y="35"/>
                  </a:cubicBezTo>
                  <a:cubicBezTo>
                    <a:pt x="287" y="36"/>
                    <a:pt x="287" y="36"/>
                    <a:pt x="287" y="36"/>
                  </a:cubicBezTo>
                  <a:cubicBezTo>
                    <a:pt x="287" y="36"/>
                    <a:pt x="287" y="36"/>
                    <a:pt x="288" y="37"/>
                  </a:cubicBezTo>
                  <a:cubicBezTo>
                    <a:pt x="287" y="37"/>
                    <a:pt x="287" y="37"/>
                    <a:pt x="287" y="37"/>
                  </a:cubicBezTo>
                  <a:cubicBezTo>
                    <a:pt x="286" y="37"/>
                    <a:pt x="286" y="37"/>
                    <a:pt x="285" y="37"/>
                  </a:cubicBezTo>
                  <a:cubicBezTo>
                    <a:pt x="285" y="37"/>
                    <a:pt x="285" y="37"/>
                    <a:pt x="285" y="37"/>
                  </a:cubicBezTo>
                  <a:cubicBezTo>
                    <a:pt x="285" y="37"/>
                    <a:pt x="285" y="37"/>
                    <a:pt x="285" y="37"/>
                  </a:cubicBezTo>
                  <a:cubicBezTo>
                    <a:pt x="284" y="37"/>
                    <a:pt x="284" y="37"/>
                    <a:pt x="284" y="37"/>
                  </a:cubicBezTo>
                  <a:cubicBezTo>
                    <a:pt x="284" y="37"/>
                    <a:pt x="284" y="37"/>
                    <a:pt x="284" y="38"/>
                  </a:cubicBezTo>
                  <a:cubicBezTo>
                    <a:pt x="284" y="38"/>
                    <a:pt x="284" y="38"/>
                    <a:pt x="284" y="38"/>
                  </a:cubicBezTo>
                  <a:cubicBezTo>
                    <a:pt x="285" y="38"/>
                    <a:pt x="285" y="38"/>
                    <a:pt x="285" y="38"/>
                  </a:cubicBezTo>
                  <a:cubicBezTo>
                    <a:pt x="284" y="38"/>
                    <a:pt x="284" y="38"/>
                    <a:pt x="284" y="38"/>
                  </a:cubicBezTo>
                  <a:cubicBezTo>
                    <a:pt x="284" y="38"/>
                    <a:pt x="284" y="38"/>
                    <a:pt x="284" y="38"/>
                  </a:cubicBezTo>
                  <a:cubicBezTo>
                    <a:pt x="284" y="38"/>
                    <a:pt x="284" y="38"/>
                    <a:pt x="284" y="38"/>
                  </a:cubicBezTo>
                  <a:cubicBezTo>
                    <a:pt x="284" y="38"/>
                    <a:pt x="284" y="38"/>
                    <a:pt x="284" y="38"/>
                  </a:cubicBezTo>
                  <a:cubicBezTo>
                    <a:pt x="285" y="38"/>
                    <a:pt x="285" y="38"/>
                    <a:pt x="286" y="38"/>
                  </a:cubicBezTo>
                  <a:cubicBezTo>
                    <a:pt x="286" y="38"/>
                    <a:pt x="286" y="38"/>
                    <a:pt x="286" y="38"/>
                  </a:cubicBezTo>
                  <a:cubicBezTo>
                    <a:pt x="286" y="38"/>
                    <a:pt x="286" y="38"/>
                    <a:pt x="287" y="38"/>
                  </a:cubicBezTo>
                  <a:cubicBezTo>
                    <a:pt x="287" y="39"/>
                    <a:pt x="287" y="39"/>
                    <a:pt x="287" y="39"/>
                  </a:cubicBezTo>
                  <a:cubicBezTo>
                    <a:pt x="287" y="38"/>
                    <a:pt x="287" y="38"/>
                    <a:pt x="287" y="38"/>
                  </a:cubicBezTo>
                  <a:cubicBezTo>
                    <a:pt x="288" y="38"/>
                    <a:pt x="288" y="38"/>
                    <a:pt x="288" y="38"/>
                  </a:cubicBezTo>
                  <a:cubicBezTo>
                    <a:pt x="288" y="38"/>
                    <a:pt x="288" y="38"/>
                    <a:pt x="289" y="38"/>
                  </a:cubicBezTo>
                  <a:cubicBezTo>
                    <a:pt x="288" y="39"/>
                    <a:pt x="288" y="39"/>
                    <a:pt x="288" y="39"/>
                  </a:cubicBezTo>
                  <a:cubicBezTo>
                    <a:pt x="287" y="39"/>
                    <a:pt x="287" y="39"/>
                    <a:pt x="287" y="39"/>
                  </a:cubicBezTo>
                  <a:cubicBezTo>
                    <a:pt x="287" y="39"/>
                    <a:pt x="287" y="39"/>
                    <a:pt x="287" y="39"/>
                  </a:cubicBezTo>
                  <a:cubicBezTo>
                    <a:pt x="286" y="39"/>
                    <a:pt x="286" y="39"/>
                    <a:pt x="286" y="39"/>
                  </a:cubicBezTo>
                  <a:cubicBezTo>
                    <a:pt x="285" y="39"/>
                    <a:pt x="285" y="39"/>
                    <a:pt x="285" y="40"/>
                  </a:cubicBezTo>
                  <a:cubicBezTo>
                    <a:pt x="285" y="40"/>
                    <a:pt x="285" y="40"/>
                    <a:pt x="285" y="40"/>
                  </a:cubicBezTo>
                  <a:cubicBezTo>
                    <a:pt x="285" y="40"/>
                    <a:pt x="285" y="40"/>
                    <a:pt x="286" y="39"/>
                  </a:cubicBezTo>
                  <a:cubicBezTo>
                    <a:pt x="286" y="40"/>
                    <a:pt x="286" y="40"/>
                    <a:pt x="287" y="40"/>
                  </a:cubicBezTo>
                  <a:cubicBezTo>
                    <a:pt x="286" y="40"/>
                    <a:pt x="286" y="40"/>
                    <a:pt x="286" y="41"/>
                  </a:cubicBezTo>
                  <a:cubicBezTo>
                    <a:pt x="286" y="41"/>
                    <a:pt x="286" y="41"/>
                    <a:pt x="285" y="41"/>
                  </a:cubicBezTo>
                  <a:cubicBezTo>
                    <a:pt x="286" y="41"/>
                    <a:pt x="286" y="41"/>
                    <a:pt x="286" y="41"/>
                  </a:cubicBezTo>
                  <a:cubicBezTo>
                    <a:pt x="286" y="41"/>
                    <a:pt x="286" y="41"/>
                    <a:pt x="287" y="40"/>
                  </a:cubicBezTo>
                  <a:cubicBezTo>
                    <a:pt x="287" y="40"/>
                    <a:pt x="287" y="40"/>
                    <a:pt x="287" y="39"/>
                  </a:cubicBezTo>
                  <a:cubicBezTo>
                    <a:pt x="288" y="39"/>
                    <a:pt x="288" y="39"/>
                    <a:pt x="288" y="39"/>
                  </a:cubicBezTo>
                  <a:cubicBezTo>
                    <a:pt x="289" y="39"/>
                    <a:pt x="289" y="39"/>
                    <a:pt x="289" y="39"/>
                  </a:cubicBezTo>
                  <a:cubicBezTo>
                    <a:pt x="289" y="39"/>
                    <a:pt x="289" y="39"/>
                    <a:pt x="290" y="39"/>
                  </a:cubicBezTo>
                  <a:cubicBezTo>
                    <a:pt x="289" y="39"/>
                    <a:pt x="289" y="39"/>
                    <a:pt x="289" y="39"/>
                  </a:cubicBezTo>
                  <a:cubicBezTo>
                    <a:pt x="289" y="40"/>
                    <a:pt x="289" y="40"/>
                    <a:pt x="288" y="40"/>
                  </a:cubicBezTo>
                  <a:cubicBezTo>
                    <a:pt x="288" y="40"/>
                    <a:pt x="288" y="40"/>
                    <a:pt x="288" y="40"/>
                  </a:cubicBezTo>
                  <a:cubicBezTo>
                    <a:pt x="288" y="40"/>
                    <a:pt x="288" y="40"/>
                    <a:pt x="289" y="40"/>
                  </a:cubicBezTo>
                  <a:cubicBezTo>
                    <a:pt x="289" y="40"/>
                    <a:pt x="289" y="40"/>
                    <a:pt x="290" y="39"/>
                  </a:cubicBezTo>
                  <a:cubicBezTo>
                    <a:pt x="290" y="39"/>
                    <a:pt x="290" y="39"/>
                    <a:pt x="290" y="40"/>
                  </a:cubicBezTo>
                  <a:cubicBezTo>
                    <a:pt x="290" y="39"/>
                    <a:pt x="290" y="39"/>
                    <a:pt x="290" y="39"/>
                  </a:cubicBezTo>
                  <a:cubicBezTo>
                    <a:pt x="291" y="39"/>
                    <a:pt x="291" y="39"/>
                    <a:pt x="291" y="39"/>
                  </a:cubicBezTo>
                  <a:cubicBezTo>
                    <a:pt x="291" y="40"/>
                    <a:pt x="291" y="40"/>
                    <a:pt x="291" y="40"/>
                  </a:cubicBezTo>
                  <a:cubicBezTo>
                    <a:pt x="292" y="40"/>
                    <a:pt x="292" y="40"/>
                    <a:pt x="293" y="41"/>
                  </a:cubicBezTo>
                  <a:cubicBezTo>
                    <a:pt x="293" y="41"/>
                    <a:pt x="293" y="41"/>
                    <a:pt x="293" y="41"/>
                  </a:cubicBezTo>
                  <a:cubicBezTo>
                    <a:pt x="293" y="42"/>
                    <a:pt x="293" y="42"/>
                    <a:pt x="292" y="42"/>
                  </a:cubicBezTo>
                  <a:cubicBezTo>
                    <a:pt x="292" y="41"/>
                    <a:pt x="292" y="41"/>
                    <a:pt x="292" y="41"/>
                  </a:cubicBezTo>
                  <a:cubicBezTo>
                    <a:pt x="291" y="42"/>
                    <a:pt x="291" y="42"/>
                    <a:pt x="291" y="42"/>
                  </a:cubicBezTo>
                  <a:cubicBezTo>
                    <a:pt x="290" y="42"/>
                    <a:pt x="290" y="42"/>
                    <a:pt x="289" y="42"/>
                  </a:cubicBezTo>
                  <a:cubicBezTo>
                    <a:pt x="289" y="42"/>
                    <a:pt x="289" y="42"/>
                    <a:pt x="288" y="42"/>
                  </a:cubicBezTo>
                  <a:cubicBezTo>
                    <a:pt x="288" y="42"/>
                    <a:pt x="288" y="42"/>
                    <a:pt x="288" y="42"/>
                  </a:cubicBezTo>
                  <a:cubicBezTo>
                    <a:pt x="288" y="42"/>
                    <a:pt x="288" y="42"/>
                    <a:pt x="287" y="43"/>
                  </a:cubicBezTo>
                  <a:cubicBezTo>
                    <a:pt x="287" y="43"/>
                    <a:pt x="287" y="43"/>
                    <a:pt x="288" y="43"/>
                  </a:cubicBezTo>
                  <a:cubicBezTo>
                    <a:pt x="288" y="43"/>
                    <a:pt x="288" y="43"/>
                    <a:pt x="289" y="43"/>
                  </a:cubicBezTo>
                  <a:cubicBezTo>
                    <a:pt x="289" y="42"/>
                    <a:pt x="289" y="42"/>
                    <a:pt x="289" y="42"/>
                  </a:cubicBezTo>
                  <a:cubicBezTo>
                    <a:pt x="290" y="42"/>
                    <a:pt x="290" y="42"/>
                    <a:pt x="291" y="42"/>
                  </a:cubicBezTo>
                  <a:cubicBezTo>
                    <a:pt x="291" y="42"/>
                    <a:pt x="291" y="42"/>
                    <a:pt x="291" y="42"/>
                  </a:cubicBezTo>
                  <a:cubicBezTo>
                    <a:pt x="291" y="42"/>
                    <a:pt x="291" y="42"/>
                    <a:pt x="291" y="43"/>
                  </a:cubicBezTo>
                  <a:cubicBezTo>
                    <a:pt x="291" y="43"/>
                    <a:pt x="291" y="43"/>
                    <a:pt x="291" y="43"/>
                  </a:cubicBezTo>
                  <a:cubicBezTo>
                    <a:pt x="290" y="43"/>
                    <a:pt x="290" y="43"/>
                    <a:pt x="290" y="43"/>
                  </a:cubicBezTo>
                  <a:cubicBezTo>
                    <a:pt x="290" y="43"/>
                    <a:pt x="290" y="43"/>
                    <a:pt x="289" y="43"/>
                  </a:cubicBezTo>
                  <a:cubicBezTo>
                    <a:pt x="289" y="43"/>
                    <a:pt x="289" y="43"/>
                    <a:pt x="288" y="43"/>
                  </a:cubicBezTo>
                  <a:cubicBezTo>
                    <a:pt x="288" y="44"/>
                    <a:pt x="288" y="44"/>
                    <a:pt x="288" y="44"/>
                  </a:cubicBezTo>
                  <a:cubicBezTo>
                    <a:pt x="288" y="44"/>
                    <a:pt x="288" y="44"/>
                    <a:pt x="289" y="44"/>
                  </a:cubicBezTo>
                  <a:cubicBezTo>
                    <a:pt x="289" y="44"/>
                    <a:pt x="289" y="44"/>
                    <a:pt x="290" y="44"/>
                  </a:cubicBezTo>
                  <a:cubicBezTo>
                    <a:pt x="290" y="43"/>
                    <a:pt x="290" y="43"/>
                    <a:pt x="290" y="43"/>
                  </a:cubicBezTo>
                  <a:cubicBezTo>
                    <a:pt x="291" y="43"/>
                    <a:pt x="291" y="43"/>
                    <a:pt x="292" y="44"/>
                  </a:cubicBezTo>
                  <a:cubicBezTo>
                    <a:pt x="292" y="43"/>
                    <a:pt x="292" y="43"/>
                    <a:pt x="292" y="43"/>
                  </a:cubicBezTo>
                  <a:cubicBezTo>
                    <a:pt x="292" y="43"/>
                    <a:pt x="292" y="43"/>
                    <a:pt x="293" y="43"/>
                  </a:cubicBezTo>
                  <a:cubicBezTo>
                    <a:pt x="293" y="43"/>
                    <a:pt x="293" y="43"/>
                    <a:pt x="293" y="43"/>
                  </a:cubicBezTo>
                  <a:cubicBezTo>
                    <a:pt x="292" y="43"/>
                    <a:pt x="292" y="43"/>
                    <a:pt x="292" y="43"/>
                  </a:cubicBezTo>
                  <a:cubicBezTo>
                    <a:pt x="292" y="42"/>
                    <a:pt x="292" y="42"/>
                    <a:pt x="293" y="42"/>
                  </a:cubicBezTo>
                  <a:cubicBezTo>
                    <a:pt x="293" y="42"/>
                    <a:pt x="293" y="42"/>
                    <a:pt x="294" y="42"/>
                  </a:cubicBezTo>
                  <a:cubicBezTo>
                    <a:pt x="294" y="43"/>
                    <a:pt x="294" y="43"/>
                    <a:pt x="295" y="44"/>
                  </a:cubicBezTo>
                  <a:cubicBezTo>
                    <a:pt x="295" y="45"/>
                    <a:pt x="295" y="45"/>
                    <a:pt x="295" y="45"/>
                  </a:cubicBezTo>
                  <a:cubicBezTo>
                    <a:pt x="294" y="45"/>
                    <a:pt x="294" y="45"/>
                    <a:pt x="294" y="45"/>
                  </a:cubicBezTo>
                  <a:cubicBezTo>
                    <a:pt x="293" y="45"/>
                    <a:pt x="293" y="45"/>
                    <a:pt x="293" y="44"/>
                  </a:cubicBezTo>
                  <a:cubicBezTo>
                    <a:pt x="293" y="44"/>
                    <a:pt x="293" y="44"/>
                    <a:pt x="292" y="44"/>
                  </a:cubicBezTo>
                  <a:cubicBezTo>
                    <a:pt x="292" y="45"/>
                    <a:pt x="292" y="45"/>
                    <a:pt x="292" y="45"/>
                  </a:cubicBezTo>
                  <a:cubicBezTo>
                    <a:pt x="292" y="44"/>
                    <a:pt x="292" y="44"/>
                    <a:pt x="291" y="44"/>
                  </a:cubicBezTo>
                  <a:cubicBezTo>
                    <a:pt x="291" y="45"/>
                    <a:pt x="291" y="45"/>
                    <a:pt x="290" y="45"/>
                  </a:cubicBezTo>
                  <a:cubicBezTo>
                    <a:pt x="290" y="45"/>
                    <a:pt x="290" y="45"/>
                    <a:pt x="289" y="45"/>
                  </a:cubicBezTo>
                  <a:cubicBezTo>
                    <a:pt x="290" y="45"/>
                    <a:pt x="290" y="45"/>
                    <a:pt x="290" y="45"/>
                  </a:cubicBezTo>
                  <a:cubicBezTo>
                    <a:pt x="291" y="45"/>
                    <a:pt x="291" y="45"/>
                    <a:pt x="291" y="45"/>
                  </a:cubicBezTo>
                  <a:cubicBezTo>
                    <a:pt x="292" y="45"/>
                    <a:pt x="292" y="45"/>
                    <a:pt x="293" y="46"/>
                  </a:cubicBezTo>
                  <a:cubicBezTo>
                    <a:pt x="293" y="46"/>
                    <a:pt x="293" y="46"/>
                    <a:pt x="293" y="46"/>
                  </a:cubicBezTo>
                  <a:cubicBezTo>
                    <a:pt x="294" y="46"/>
                    <a:pt x="294" y="46"/>
                    <a:pt x="295" y="46"/>
                  </a:cubicBezTo>
                  <a:cubicBezTo>
                    <a:pt x="296" y="47"/>
                    <a:pt x="296" y="47"/>
                    <a:pt x="296" y="47"/>
                  </a:cubicBezTo>
                  <a:cubicBezTo>
                    <a:pt x="295" y="47"/>
                    <a:pt x="295" y="47"/>
                    <a:pt x="295" y="48"/>
                  </a:cubicBezTo>
                  <a:cubicBezTo>
                    <a:pt x="295" y="48"/>
                    <a:pt x="295" y="48"/>
                    <a:pt x="295" y="48"/>
                  </a:cubicBezTo>
                  <a:cubicBezTo>
                    <a:pt x="295" y="47"/>
                    <a:pt x="295" y="47"/>
                    <a:pt x="295" y="47"/>
                  </a:cubicBezTo>
                  <a:cubicBezTo>
                    <a:pt x="294" y="47"/>
                    <a:pt x="294" y="47"/>
                    <a:pt x="294" y="47"/>
                  </a:cubicBezTo>
                  <a:cubicBezTo>
                    <a:pt x="294" y="47"/>
                    <a:pt x="294" y="47"/>
                    <a:pt x="294" y="47"/>
                  </a:cubicBezTo>
                  <a:cubicBezTo>
                    <a:pt x="294" y="47"/>
                    <a:pt x="294" y="47"/>
                    <a:pt x="293" y="47"/>
                  </a:cubicBezTo>
                  <a:cubicBezTo>
                    <a:pt x="293" y="47"/>
                    <a:pt x="293" y="47"/>
                    <a:pt x="292" y="46"/>
                  </a:cubicBezTo>
                  <a:cubicBezTo>
                    <a:pt x="292" y="46"/>
                    <a:pt x="292" y="46"/>
                    <a:pt x="291" y="46"/>
                  </a:cubicBezTo>
                  <a:cubicBezTo>
                    <a:pt x="291" y="46"/>
                    <a:pt x="291" y="46"/>
                    <a:pt x="290" y="46"/>
                  </a:cubicBezTo>
                  <a:cubicBezTo>
                    <a:pt x="291" y="46"/>
                    <a:pt x="291" y="46"/>
                    <a:pt x="291" y="46"/>
                  </a:cubicBezTo>
                  <a:cubicBezTo>
                    <a:pt x="292" y="46"/>
                    <a:pt x="292" y="46"/>
                    <a:pt x="292" y="47"/>
                  </a:cubicBezTo>
                  <a:cubicBezTo>
                    <a:pt x="292" y="47"/>
                    <a:pt x="292" y="47"/>
                    <a:pt x="292" y="47"/>
                  </a:cubicBezTo>
                  <a:cubicBezTo>
                    <a:pt x="291" y="47"/>
                    <a:pt x="291" y="47"/>
                    <a:pt x="290" y="47"/>
                  </a:cubicBezTo>
                  <a:cubicBezTo>
                    <a:pt x="290" y="47"/>
                    <a:pt x="290" y="47"/>
                    <a:pt x="290" y="47"/>
                  </a:cubicBezTo>
                  <a:cubicBezTo>
                    <a:pt x="290" y="47"/>
                    <a:pt x="290" y="47"/>
                    <a:pt x="290" y="47"/>
                  </a:cubicBezTo>
                  <a:cubicBezTo>
                    <a:pt x="291" y="47"/>
                    <a:pt x="291" y="47"/>
                    <a:pt x="291" y="47"/>
                  </a:cubicBezTo>
                  <a:cubicBezTo>
                    <a:pt x="291" y="47"/>
                    <a:pt x="291" y="47"/>
                    <a:pt x="292" y="47"/>
                  </a:cubicBezTo>
                  <a:cubicBezTo>
                    <a:pt x="292" y="47"/>
                    <a:pt x="292" y="47"/>
                    <a:pt x="293" y="48"/>
                  </a:cubicBezTo>
                  <a:cubicBezTo>
                    <a:pt x="293" y="48"/>
                    <a:pt x="293" y="48"/>
                    <a:pt x="293" y="48"/>
                  </a:cubicBezTo>
                  <a:cubicBezTo>
                    <a:pt x="292" y="48"/>
                    <a:pt x="292" y="48"/>
                    <a:pt x="292" y="48"/>
                  </a:cubicBezTo>
                  <a:cubicBezTo>
                    <a:pt x="292" y="48"/>
                    <a:pt x="292" y="48"/>
                    <a:pt x="292" y="48"/>
                  </a:cubicBezTo>
                  <a:cubicBezTo>
                    <a:pt x="292" y="48"/>
                    <a:pt x="292" y="48"/>
                    <a:pt x="292" y="48"/>
                  </a:cubicBezTo>
                  <a:cubicBezTo>
                    <a:pt x="292" y="48"/>
                    <a:pt x="292" y="48"/>
                    <a:pt x="291" y="47"/>
                  </a:cubicBezTo>
                  <a:cubicBezTo>
                    <a:pt x="291" y="47"/>
                    <a:pt x="291" y="47"/>
                    <a:pt x="291" y="47"/>
                  </a:cubicBezTo>
                  <a:cubicBezTo>
                    <a:pt x="291" y="48"/>
                    <a:pt x="291" y="48"/>
                    <a:pt x="291" y="48"/>
                  </a:cubicBezTo>
                  <a:cubicBezTo>
                    <a:pt x="292" y="48"/>
                    <a:pt x="292" y="48"/>
                    <a:pt x="292" y="48"/>
                  </a:cubicBezTo>
                  <a:cubicBezTo>
                    <a:pt x="292" y="48"/>
                    <a:pt x="292" y="48"/>
                    <a:pt x="292" y="49"/>
                  </a:cubicBezTo>
                  <a:cubicBezTo>
                    <a:pt x="292" y="48"/>
                    <a:pt x="292" y="48"/>
                    <a:pt x="291" y="48"/>
                  </a:cubicBezTo>
                  <a:cubicBezTo>
                    <a:pt x="291" y="48"/>
                    <a:pt x="291" y="48"/>
                    <a:pt x="290" y="48"/>
                  </a:cubicBezTo>
                  <a:cubicBezTo>
                    <a:pt x="290" y="48"/>
                    <a:pt x="290" y="48"/>
                    <a:pt x="289" y="47"/>
                  </a:cubicBezTo>
                  <a:cubicBezTo>
                    <a:pt x="289" y="47"/>
                    <a:pt x="289" y="47"/>
                    <a:pt x="289" y="48"/>
                  </a:cubicBezTo>
                  <a:cubicBezTo>
                    <a:pt x="289" y="48"/>
                    <a:pt x="289" y="48"/>
                    <a:pt x="289" y="48"/>
                  </a:cubicBezTo>
                  <a:cubicBezTo>
                    <a:pt x="290" y="48"/>
                    <a:pt x="290" y="48"/>
                    <a:pt x="290" y="48"/>
                  </a:cubicBezTo>
                  <a:cubicBezTo>
                    <a:pt x="291" y="49"/>
                    <a:pt x="291" y="49"/>
                    <a:pt x="291" y="49"/>
                  </a:cubicBezTo>
                  <a:cubicBezTo>
                    <a:pt x="291" y="49"/>
                    <a:pt x="291" y="49"/>
                    <a:pt x="291" y="49"/>
                  </a:cubicBezTo>
                  <a:cubicBezTo>
                    <a:pt x="291" y="49"/>
                    <a:pt x="291" y="49"/>
                    <a:pt x="290" y="49"/>
                  </a:cubicBezTo>
                  <a:cubicBezTo>
                    <a:pt x="290" y="49"/>
                    <a:pt x="290" y="49"/>
                    <a:pt x="290" y="49"/>
                  </a:cubicBezTo>
                  <a:cubicBezTo>
                    <a:pt x="290" y="49"/>
                    <a:pt x="290" y="49"/>
                    <a:pt x="290" y="49"/>
                  </a:cubicBezTo>
                  <a:cubicBezTo>
                    <a:pt x="290" y="49"/>
                    <a:pt x="290" y="49"/>
                    <a:pt x="290" y="49"/>
                  </a:cubicBezTo>
                  <a:cubicBezTo>
                    <a:pt x="291" y="49"/>
                    <a:pt x="291" y="49"/>
                    <a:pt x="291" y="49"/>
                  </a:cubicBezTo>
                  <a:cubicBezTo>
                    <a:pt x="291" y="50"/>
                    <a:pt x="291" y="50"/>
                    <a:pt x="291" y="50"/>
                  </a:cubicBezTo>
                  <a:cubicBezTo>
                    <a:pt x="291" y="50"/>
                    <a:pt x="291" y="50"/>
                    <a:pt x="291" y="50"/>
                  </a:cubicBezTo>
                  <a:cubicBezTo>
                    <a:pt x="291" y="50"/>
                    <a:pt x="291" y="50"/>
                    <a:pt x="291" y="50"/>
                  </a:cubicBezTo>
                  <a:cubicBezTo>
                    <a:pt x="292" y="50"/>
                    <a:pt x="292" y="50"/>
                    <a:pt x="292" y="50"/>
                  </a:cubicBezTo>
                  <a:cubicBezTo>
                    <a:pt x="292" y="50"/>
                    <a:pt x="292" y="50"/>
                    <a:pt x="292" y="50"/>
                  </a:cubicBezTo>
                  <a:cubicBezTo>
                    <a:pt x="292" y="50"/>
                    <a:pt x="292" y="50"/>
                    <a:pt x="292" y="50"/>
                  </a:cubicBezTo>
                  <a:cubicBezTo>
                    <a:pt x="292" y="50"/>
                    <a:pt x="292" y="50"/>
                    <a:pt x="293" y="50"/>
                  </a:cubicBezTo>
                  <a:cubicBezTo>
                    <a:pt x="293" y="50"/>
                    <a:pt x="293" y="50"/>
                    <a:pt x="293" y="50"/>
                  </a:cubicBezTo>
                  <a:cubicBezTo>
                    <a:pt x="294" y="50"/>
                    <a:pt x="294" y="50"/>
                    <a:pt x="294" y="50"/>
                  </a:cubicBezTo>
                  <a:cubicBezTo>
                    <a:pt x="294" y="51"/>
                    <a:pt x="294" y="51"/>
                    <a:pt x="294" y="51"/>
                  </a:cubicBezTo>
                  <a:cubicBezTo>
                    <a:pt x="293" y="51"/>
                    <a:pt x="293" y="51"/>
                    <a:pt x="293" y="51"/>
                  </a:cubicBezTo>
                  <a:cubicBezTo>
                    <a:pt x="293" y="51"/>
                    <a:pt x="293" y="51"/>
                    <a:pt x="293" y="50"/>
                  </a:cubicBezTo>
                  <a:cubicBezTo>
                    <a:pt x="293" y="51"/>
                    <a:pt x="293" y="51"/>
                    <a:pt x="292" y="51"/>
                  </a:cubicBezTo>
                  <a:cubicBezTo>
                    <a:pt x="292" y="51"/>
                    <a:pt x="292" y="51"/>
                    <a:pt x="292" y="51"/>
                  </a:cubicBezTo>
                  <a:cubicBezTo>
                    <a:pt x="292" y="51"/>
                    <a:pt x="292" y="51"/>
                    <a:pt x="292" y="51"/>
                  </a:cubicBezTo>
                  <a:cubicBezTo>
                    <a:pt x="292" y="51"/>
                    <a:pt x="292" y="51"/>
                    <a:pt x="293" y="51"/>
                  </a:cubicBezTo>
                  <a:cubicBezTo>
                    <a:pt x="292" y="51"/>
                    <a:pt x="292" y="51"/>
                    <a:pt x="292" y="51"/>
                  </a:cubicBezTo>
                  <a:cubicBezTo>
                    <a:pt x="292" y="52"/>
                    <a:pt x="292" y="52"/>
                    <a:pt x="292" y="52"/>
                  </a:cubicBezTo>
                  <a:cubicBezTo>
                    <a:pt x="293" y="51"/>
                    <a:pt x="293" y="51"/>
                    <a:pt x="293" y="51"/>
                  </a:cubicBezTo>
                  <a:cubicBezTo>
                    <a:pt x="293" y="51"/>
                    <a:pt x="293" y="51"/>
                    <a:pt x="294" y="51"/>
                  </a:cubicBezTo>
                  <a:cubicBezTo>
                    <a:pt x="294" y="51"/>
                    <a:pt x="294" y="51"/>
                    <a:pt x="294" y="52"/>
                  </a:cubicBezTo>
                  <a:cubicBezTo>
                    <a:pt x="293" y="52"/>
                    <a:pt x="293" y="52"/>
                    <a:pt x="293" y="52"/>
                  </a:cubicBezTo>
                  <a:cubicBezTo>
                    <a:pt x="293" y="52"/>
                    <a:pt x="293" y="52"/>
                    <a:pt x="293" y="52"/>
                  </a:cubicBezTo>
                  <a:cubicBezTo>
                    <a:pt x="293" y="52"/>
                    <a:pt x="293" y="52"/>
                    <a:pt x="294" y="52"/>
                  </a:cubicBezTo>
                  <a:cubicBezTo>
                    <a:pt x="294" y="52"/>
                    <a:pt x="294" y="52"/>
                    <a:pt x="294" y="52"/>
                  </a:cubicBezTo>
                  <a:cubicBezTo>
                    <a:pt x="294" y="52"/>
                    <a:pt x="294" y="52"/>
                    <a:pt x="295" y="52"/>
                  </a:cubicBezTo>
                  <a:cubicBezTo>
                    <a:pt x="295" y="52"/>
                    <a:pt x="295" y="52"/>
                    <a:pt x="295" y="52"/>
                  </a:cubicBezTo>
                  <a:cubicBezTo>
                    <a:pt x="294" y="52"/>
                    <a:pt x="294" y="52"/>
                    <a:pt x="294" y="53"/>
                  </a:cubicBezTo>
                  <a:cubicBezTo>
                    <a:pt x="294" y="53"/>
                    <a:pt x="294" y="53"/>
                    <a:pt x="294" y="53"/>
                  </a:cubicBezTo>
                  <a:cubicBezTo>
                    <a:pt x="294" y="53"/>
                    <a:pt x="294" y="53"/>
                    <a:pt x="294" y="53"/>
                  </a:cubicBezTo>
                  <a:cubicBezTo>
                    <a:pt x="295" y="53"/>
                    <a:pt x="295" y="53"/>
                    <a:pt x="295" y="53"/>
                  </a:cubicBezTo>
                  <a:cubicBezTo>
                    <a:pt x="295" y="53"/>
                    <a:pt x="295" y="53"/>
                    <a:pt x="295" y="52"/>
                  </a:cubicBezTo>
                  <a:cubicBezTo>
                    <a:pt x="295" y="52"/>
                    <a:pt x="295" y="52"/>
                    <a:pt x="295" y="52"/>
                  </a:cubicBezTo>
                  <a:cubicBezTo>
                    <a:pt x="295" y="53"/>
                    <a:pt x="295" y="53"/>
                    <a:pt x="295" y="53"/>
                  </a:cubicBezTo>
                  <a:cubicBezTo>
                    <a:pt x="295" y="53"/>
                    <a:pt x="295" y="53"/>
                    <a:pt x="295" y="54"/>
                  </a:cubicBezTo>
                  <a:cubicBezTo>
                    <a:pt x="295" y="54"/>
                    <a:pt x="295" y="54"/>
                    <a:pt x="295" y="54"/>
                  </a:cubicBezTo>
                  <a:cubicBezTo>
                    <a:pt x="295" y="54"/>
                    <a:pt x="295" y="54"/>
                    <a:pt x="295" y="54"/>
                  </a:cubicBezTo>
                  <a:cubicBezTo>
                    <a:pt x="295" y="54"/>
                    <a:pt x="295" y="54"/>
                    <a:pt x="295" y="53"/>
                  </a:cubicBezTo>
                  <a:cubicBezTo>
                    <a:pt x="296" y="53"/>
                    <a:pt x="296" y="53"/>
                    <a:pt x="296" y="53"/>
                  </a:cubicBezTo>
                  <a:cubicBezTo>
                    <a:pt x="296" y="53"/>
                    <a:pt x="296" y="53"/>
                    <a:pt x="297" y="53"/>
                  </a:cubicBezTo>
                  <a:cubicBezTo>
                    <a:pt x="297" y="53"/>
                    <a:pt x="297" y="53"/>
                    <a:pt x="296" y="53"/>
                  </a:cubicBezTo>
                  <a:cubicBezTo>
                    <a:pt x="296" y="53"/>
                    <a:pt x="296" y="53"/>
                    <a:pt x="296" y="53"/>
                  </a:cubicBezTo>
                  <a:cubicBezTo>
                    <a:pt x="296" y="54"/>
                    <a:pt x="296" y="54"/>
                    <a:pt x="296" y="54"/>
                  </a:cubicBezTo>
                  <a:cubicBezTo>
                    <a:pt x="296" y="54"/>
                    <a:pt x="296" y="54"/>
                    <a:pt x="296" y="54"/>
                  </a:cubicBezTo>
                  <a:cubicBezTo>
                    <a:pt x="296" y="54"/>
                    <a:pt x="296" y="54"/>
                    <a:pt x="296" y="54"/>
                  </a:cubicBezTo>
                  <a:cubicBezTo>
                    <a:pt x="297" y="53"/>
                    <a:pt x="297" y="53"/>
                    <a:pt x="298" y="53"/>
                  </a:cubicBezTo>
                  <a:cubicBezTo>
                    <a:pt x="298" y="53"/>
                    <a:pt x="298" y="53"/>
                    <a:pt x="298" y="53"/>
                  </a:cubicBezTo>
                  <a:cubicBezTo>
                    <a:pt x="298" y="53"/>
                    <a:pt x="298" y="53"/>
                    <a:pt x="298" y="54"/>
                  </a:cubicBezTo>
                  <a:cubicBezTo>
                    <a:pt x="297" y="54"/>
                    <a:pt x="297" y="54"/>
                    <a:pt x="297" y="54"/>
                  </a:cubicBezTo>
                  <a:cubicBezTo>
                    <a:pt x="297" y="54"/>
                    <a:pt x="297" y="54"/>
                    <a:pt x="297" y="54"/>
                  </a:cubicBezTo>
                  <a:cubicBezTo>
                    <a:pt x="297" y="54"/>
                    <a:pt x="297" y="54"/>
                    <a:pt x="297" y="54"/>
                  </a:cubicBezTo>
                  <a:cubicBezTo>
                    <a:pt x="298" y="54"/>
                    <a:pt x="298" y="54"/>
                    <a:pt x="298" y="54"/>
                  </a:cubicBezTo>
                  <a:cubicBezTo>
                    <a:pt x="298" y="54"/>
                    <a:pt x="298" y="54"/>
                    <a:pt x="298" y="54"/>
                  </a:cubicBezTo>
                  <a:cubicBezTo>
                    <a:pt x="298" y="54"/>
                    <a:pt x="298" y="54"/>
                    <a:pt x="298" y="54"/>
                  </a:cubicBezTo>
                  <a:cubicBezTo>
                    <a:pt x="299" y="55"/>
                    <a:pt x="299" y="55"/>
                    <a:pt x="299" y="55"/>
                  </a:cubicBezTo>
                  <a:cubicBezTo>
                    <a:pt x="298" y="55"/>
                    <a:pt x="298" y="55"/>
                    <a:pt x="298" y="55"/>
                  </a:cubicBezTo>
                  <a:cubicBezTo>
                    <a:pt x="299" y="56"/>
                    <a:pt x="299" y="56"/>
                    <a:pt x="299" y="56"/>
                  </a:cubicBezTo>
                  <a:cubicBezTo>
                    <a:pt x="299" y="56"/>
                    <a:pt x="299" y="56"/>
                    <a:pt x="299" y="56"/>
                  </a:cubicBezTo>
                  <a:cubicBezTo>
                    <a:pt x="298" y="56"/>
                    <a:pt x="298" y="56"/>
                    <a:pt x="297" y="55"/>
                  </a:cubicBezTo>
                  <a:cubicBezTo>
                    <a:pt x="297" y="55"/>
                    <a:pt x="297" y="55"/>
                    <a:pt x="297" y="55"/>
                  </a:cubicBezTo>
                  <a:cubicBezTo>
                    <a:pt x="297" y="56"/>
                    <a:pt x="297" y="56"/>
                    <a:pt x="297" y="56"/>
                  </a:cubicBezTo>
                  <a:cubicBezTo>
                    <a:pt x="298" y="56"/>
                    <a:pt x="298" y="56"/>
                    <a:pt x="299" y="56"/>
                  </a:cubicBezTo>
                  <a:cubicBezTo>
                    <a:pt x="298" y="56"/>
                    <a:pt x="298" y="56"/>
                    <a:pt x="297" y="56"/>
                  </a:cubicBezTo>
                  <a:cubicBezTo>
                    <a:pt x="297" y="56"/>
                    <a:pt x="297" y="56"/>
                    <a:pt x="297" y="57"/>
                  </a:cubicBezTo>
                  <a:cubicBezTo>
                    <a:pt x="297" y="57"/>
                    <a:pt x="297" y="57"/>
                    <a:pt x="297" y="57"/>
                  </a:cubicBezTo>
                  <a:cubicBezTo>
                    <a:pt x="297" y="57"/>
                    <a:pt x="297" y="57"/>
                    <a:pt x="298" y="57"/>
                  </a:cubicBezTo>
                  <a:cubicBezTo>
                    <a:pt x="298" y="57"/>
                    <a:pt x="298" y="57"/>
                    <a:pt x="299" y="57"/>
                  </a:cubicBezTo>
                  <a:cubicBezTo>
                    <a:pt x="300" y="57"/>
                    <a:pt x="300" y="57"/>
                    <a:pt x="300" y="57"/>
                  </a:cubicBezTo>
                  <a:cubicBezTo>
                    <a:pt x="300" y="57"/>
                    <a:pt x="300" y="57"/>
                    <a:pt x="300" y="57"/>
                  </a:cubicBezTo>
                  <a:cubicBezTo>
                    <a:pt x="300" y="57"/>
                    <a:pt x="300" y="57"/>
                    <a:pt x="300" y="58"/>
                  </a:cubicBezTo>
                  <a:cubicBezTo>
                    <a:pt x="300" y="57"/>
                    <a:pt x="300" y="57"/>
                    <a:pt x="300" y="57"/>
                  </a:cubicBezTo>
                  <a:cubicBezTo>
                    <a:pt x="300" y="57"/>
                    <a:pt x="300" y="57"/>
                    <a:pt x="300" y="57"/>
                  </a:cubicBezTo>
                  <a:cubicBezTo>
                    <a:pt x="301" y="57"/>
                    <a:pt x="301" y="57"/>
                    <a:pt x="301" y="57"/>
                  </a:cubicBezTo>
                  <a:cubicBezTo>
                    <a:pt x="301" y="57"/>
                    <a:pt x="301" y="57"/>
                    <a:pt x="302" y="57"/>
                  </a:cubicBezTo>
                  <a:cubicBezTo>
                    <a:pt x="302" y="57"/>
                    <a:pt x="302" y="57"/>
                    <a:pt x="302" y="57"/>
                  </a:cubicBezTo>
                  <a:cubicBezTo>
                    <a:pt x="301" y="57"/>
                    <a:pt x="301" y="57"/>
                    <a:pt x="301" y="57"/>
                  </a:cubicBezTo>
                  <a:cubicBezTo>
                    <a:pt x="301" y="58"/>
                    <a:pt x="301" y="58"/>
                    <a:pt x="301" y="58"/>
                  </a:cubicBezTo>
                  <a:cubicBezTo>
                    <a:pt x="300" y="58"/>
                    <a:pt x="300" y="58"/>
                    <a:pt x="300" y="58"/>
                  </a:cubicBezTo>
                  <a:cubicBezTo>
                    <a:pt x="300" y="58"/>
                    <a:pt x="300" y="58"/>
                    <a:pt x="300" y="58"/>
                  </a:cubicBezTo>
                  <a:cubicBezTo>
                    <a:pt x="300" y="59"/>
                    <a:pt x="300" y="59"/>
                    <a:pt x="300" y="59"/>
                  </a:cubicBezTo>
                  <a:cubicBezTo>
                    <a:pt x="300" y="59"/>
                    <a:pt x="300" y="59"/>
                    <a:pt x="300" y="59"/>
                  </a:cubicBezTo>
                  <a:cubicBezTo>
                    <a:pt x="301" y="59"/>
                    <a:pt x="301" y="59"/>
                    <a:pt x="301" y="58"/>
                  </a:cubicBezTo>
                  <a:cubicBezTo>
                    <a:pt x="301" y="58"/>
                    <a:pt x="301" y="58"/>
                    <a:pt x="302" y="58"/>
                  </a:cubicBezTo>
                  <a:cubicBezTo>
                    <a:pt x="302" y="58"/>
                    <a:pt x="302" y="58"/>
                    <a:pt x="302" y="58"/>
                  </a:cubicBezTo>
                  <a:cubicBezTo>
                    <a:pt x="302" y="59"/>
                    <a:pt x="302" y="59"/>
                    <a:pt x="301" y="59"/>
                  </a:cubicBezTo>
                  <a:cubicBezTo>
                    <a:pt x="301" y="59"/>
                    <a:pt x="301" y="59"/>
                    <a:pt x="301" y="59"/>
                  </a:cubicBezTo>
                  <a:cubicBezTo>
                    <a:pt x="302" y="59"/>
                    <a:pt x="302" y="59"/>
                    <a:pt x="302" y="59"/>
                  </a:cubicBezTo>
                  <a:cubicBezTo>
                    <a:pt x="302" y="59"/>
                    <a:pt x="302" y="59"/>
                    <a:pt x="302" y="59"/>
                  </a:cubicBezTo>
                  <a:cubicBezTo>
                    <a:pt x="302" y="58"/>
                    <a:pt x="302" y="58"/>
                    <a:pt x="302" y="58"/>
                  </a:cubicBezTo>
                  <a:cubicBezTo>
                    <a:pt x="302" y="58"/>
                    <a:pt x="302" y="58"/>
                    <a:pt x="302" y="59"/>
                  </a:cubicBezTo>
                  <a:cubicBezTo>
                    <a:pt x="303" y="59"/>
                    <a:pt x="303" y="59"/>
                    <a:pt x="303" y="59"/>
                  </a:cubicBezTo>
                  <a:cubicBezTo>
                    <a:pt x="303" y="59"/>
                    <a:pt x="303" y="59"/>
                    <a:pt x="303" y="59"/>
                  </a:cubicBezTo>
                  <a:cubicBezTo>
                    <a:pt x="303" y="59"/>
                    <a:pt x="303" y="59"/>
                    <a:pt x="304" y="58"/>
                  </a:cubicBezTo>
                  <a:cubicBezTo>
                    <a:pt x="304" y="58"/>
                    <a:pt x="304" y="58"/>
                    <a:pt x="304" y="58"/>
                  </a:cubicBezTo>
                  <a:cubicBezTo>
                    <a:pt x="304" y="59"/>
                    <a:pt x="304" y="59"/>
                    <a:pt x="304" y="59"/>
                  </a:cubicBezTo>
                  <a:cubicBezTo>
                    <a:pt x="304" y="59"/>
                    <a:pt x="304" y="59"/>
                    <a:pt x="304" y="59"/>
                  </a:cubicBezTo>
                  <a:cubicBezTo>
                    <a:pt x="304" y="59"/>
                    <a:pt x="304" y="59"/>
                    <a:pt x="305" y="59"/>
                  </a:cubicBezTo>
                  <a:cubicBezTo>
                    <a:pt x="304" y="60"/>
                    <a:pt x="304" y="60"/>
                    <a:pt x="304" y="60"/>
                  </a:cubicBezTo>
                  <a:cubicBezTo>
                    <a:pt x="305" y="60"/>
                    <a:pt x="305" y="60"/>
                    <a:pt x="305" y="60"/>
                  </a:cubicBezTo>
                  <a:cubicBezTo>
                    <a:pt x="305" y="60"/>
                    <a:pt x="305" y="60"/>
                    <a:pt x="306" y="61"/>
                  </a:cubicBezTo>
                  <a:cubicBezTo>
                    <a:pt x="305" y="61"/>
                    <a:pt x="305" y="61"/>
                    <a:pt x="305" y="61"/>
                  </a:cubicBezTo>
                  <a:cubicBezTo>
                    <a:pt x="305" y="61"/>
                    <a:pt x="305" y="61"/>
                    <a:pt x="305" y="61"/>
                  </a:cubicBezTo>
                  <a:cubicBezTo>
                    <a:pt x="305" y="61"/>
                    <a:pt x="305" y="61"/>
                    <a:pt x="305" y="61"/>
                  </a:cubicBezTo>
                  <a:cubicBezTo>
                    <a:pt x="304" y="60"/>
                    <a:pt x="304" y="60"/>
                    <a:pt x="304" y="60"/>
                  </a:cubicBezTo>
                  <a:cubicBezTo>
                    <a:pt x="304" y="60"/>
                    <a:pt x="304" y="60"/>
                    <a:pt x="303" y="60"/>
                  </a:cubicBezTo>
                  <a:cubicBezTo>
                    <a:pt x="304" y="60"/>
                    <a:pt x="304" y="60"/>
                    <a:pt x="304" y="60"/>
                  </a:cubicBezTo>
                  <a:cubicBezTo>
                    <a:pt x="304" y="61"/>
                    <a:pt x="304" y="61"/>
                    <a:pt x="304" y="61"/>
                  </a:cubicBezTo>
                  <a:cubicBezTo>
                    <a:pt x="304" y="61"/>
                    <a:pt x="304" y="61"/>
                    <a:pt x="304" y="61"/>
                  </a:cubicBezTo>
                  <a:cubicBezTo>
                    <a:pt x="304" y="61"/>
                    <a:pt x="304" y="61"/>
                    <a:pt x="304" y="61"/>
                  </a:cubicBezTo>
                  <a:cubicBezTo>
                    <a:pt x="304" y="61"/>
                    <a:pt x="304" y="61"/>
                    <a:pt x="304" y="61"/>
                  </a:cubicBezTo>
                  <a:cubicBezTo>
                    <a:pt x="304" y="61"/>
                    <a:pt x="304" y="61"/>
                    <a:pt x="304" y="61"/>
                  </a:cubicBezTo>
                  <a:cubicBezTo>
                    <a:pt x="305" y="61"/>
                    <a:pt x="305" y="61"/>
                    <a:pt x="305" y="62"/>
                  </a:cubicBezTo>
                  <a:cubicBezTo>
                    <a:pt x="305" y="62"/>
                    <a:pt x="305" y="62"/>
                    <a:pt x="305" y="62"/>
                  </a:cubicBezTo>
                  <a:cubicBezTo>
                    <a:pt x="305" y="62"/>
                    <a:pt x="305" y="62"/>
                    <a:pt x="305" y="62"/>
                  </a:cubicBezTo>
                  <a:cubicBezTo>
                    <a:pt x="304" y="62"/>
                    <a:pt x="304" y="62"/>
                    <a:pt x="303" y="62"/>
                  </a:cubicBezTo>
                  <a:cubicBezTo>
                    <a:pt x="303" y="61"/>
                    <a:pt x="303" y="61"/>
                    <a:pt x="303" y="61"/>
                  </a:cubicBezTo>
                  <a:cubicBezTo>
                    <a:pt x="302" y="61"/>
                    <a:pt x="302" y="61"/>
                    <a:pt x="302" y="61"/>
                  </a:cubicBezTo>
                  <a:cubicBezTo>
                    <a:pt x="302" y="61"/>
                    <a:pt x="302" y="61"/>
                    <a:pt x="302" y="61"/>
                  </a:cubicBezTo>
                  <a:cubicBezTo>
                    <a:pt x="302" y="61"/>
                    <a:pt x="302" y="61"/>
                    <a:pt x="303" y="61"/>
                  </a:cubicBezTo>
                  <a:cubicBezTo>
                    <a:pt x="302" y="61"/>
                    <a:pt x="302" y="61"/>
                    <a:pt x="303" y="62"/>
                  </a:cubicBezTo>
                  <a:cubicBezTo>
                    <a:pt x="302" y="62"/>
                    <a:pt x="302" y="62"/>
                    <a:pt x="302" y="62"/>
                  </a:cubicBezTo>
                  <a:cubicBezTo>
                    <a:pt x="302" y="61"/>
                    <a:pt x="302" y="61"/>
                    <a:pt x="301" y="61"/>
                  </a:cubicBezTo>
                  <a:cubicBezTo>
                    <a:pt x="302" y="61"/>
                    <a:pt x="302" y="61"/>
                    <a:pt x="302" y="62"/>
                  </a:cubicBezTo>
                  <a:cubicBezTo>
                    <a:pt x="302" y="62"/>
                    <a:pt x="302" y="62"/>
                    <a:pt x="303" y="62"/>
                  </a:cubicBezTo>
                  <a:cubicBezTo>
                    <a:pt x="303" y="63"/>
                    <a:pt x="303" y="63"/>
                    <a:pt x="303" y="63"/>
                  </a:cubicBezTo>
                  <a:cubicBezTo>
                    <a:pt x="303" y="63"/>
                    <a:pt x="303" y="63"/>
                    <a:pt x="303" y="63"/>
                  </a:cubicBezTo>
                  <a:cubicBezTo>
                    <a:pt x="302" y="63"/>
                    <a:pt x="302" y="63"/>
                    <a:pt x="302" y="63"/>
                  </a:cubicBezTo>
                  <a:cubicBezTo>
                    <a:pt x="301" y="62"/>
                    <a:pt x="301" y="62"/>
                    <a:pt x="301" y="62"/>
                  </a:cubicBezTo>
                  <a:cubicBezTo>
                    <a:pt x="301" y="62"/>
                    <a:pt x="301" y="62"/>
                    <a:pt x="302" y="63"/>
                  </a:cubicBezTo>
                  <a:cubicBezTo>
                    <a:pt x="302" y="63"/>
                    <a:pt x="302" y="63"/>
                    <a:pt x="302" y="63"/>
                  </a:cubicBezTo>
                  <a:cubicBezTo>
                    <a:pt x="302" y="63"/>
                    <a:pt x="302" y="63"/>
                    <a:pt x="302" y="64"/>
                  </a:cubicBezTo>
                  <a:cubicBezTo>
                    <a:pt x="302" y="63"/>
                    <a:pt x="302" y="63"/>
                    <a:pt x="301" y="63"/>
                  </a:cubicBezTo>
                  <a:cubicBezTo>
                    <a:pt x="301" y="63"/>
                    <a:pt x="301" y="63"/>
                    <a:pt x="301" y="63"/>
                  </a:cubicBezTo>
                  <a:cubicBezTo>
                    <a:pt x="301" y="63"/>
                    <a:pt x="301" y="63"/>
                    <a:pt x="301" y="63"/>
                  </a:cubicBezTo>
                  <a:cubicBezTo>
                    <a:pt x="301" y="64"/>
                    <a:pt x="301" y="64"/>
                    <a:pt x="301" y="64"/>
                  </a:cubicBezTo>
                  <a:cubicBezTo>
                    <a:pt x="301" y="64"/>
                    <a:pt x="301" y="64"/>
                    <a:pt x="301" y="64"/>
                  </a:cubicBezTo>
                  <a:cubicBezTo>
                    <a:pt x="300" y="64"/>
                    <a:pt x="300" y="64"/>
                    <a:pt x="300" y="63"/>
                  </a:cubicBezTo>
                  <a:cubicBezTo>
                    <a:pt x="300" y="64"/>
                    <a:pt x="300" y="64"/>
                    <a:pt x="300" y="64"/>
                  </a:cubicBezTo>
                  <a:cubicBezTo>
                    <a:pt x="300" y="64"/>
                    <a:pt x="300" y="64"/>
                    <a:pt x="300" y="64"/>
                  </a:cubicBezTo>
                  <a:cubicBezTo>
                    <a:pt x="299" y="63"/>
                    <a:pt x="299" y="63"/>
                    <a:pt x="299" y="62"/>
                  </a:cubicBezTo>
                  <a:cubicBezTo>
                    <a:pt x="299" y="63"/>
                    <a:pt x="299" y="63"/>
                    <a:pt x="299" y="63"/>
                  </a:cubicBezTo>
                  <a:cubicBezTo>
                    <a:pt x="299" y="63"/>
                    <a:pt x="299" y="63"/>
                    <a:pt x="298" y="63"/>
                  </a:cubicBezTo>
                  <a:cubicBezTo>
                    <a:pt x="299" y="64"/>
                    <a:pt x="299" y="64"/>
                    <a:pt x="299" y="64"/>
                  </a:cubicBezTo>
                  <a:cubicBezTo>
                    <a:pt x="299" y="64"/>
                    <a:pt x="299" y="64"/>
                    <a:pt x="299" y="64"/>
                  </a:cubicBezTo>
                  <a:cubicBezTo>
                    <a:pt x="299" y="64"/>
                    <a:pt x="299" y="64"/>
                    <a:pt x="298" y="64"/>
                  </a:cubicBezTo>
                  <a:cubicBezTo>
                    <a:pt x="299" y="64"/>
                    <a:pt x="299" y="64"/>
                    <a:pt x="299" y="64"/>
                  </a:cubicBezTo>
                  <a:cubicBezTo>
                    <a:pt x="299" y="64"/>
                    <a:pt x="299" y="64"/>
                    <a:pt x="299" y="64"/>
                  </a:cubicBezTo>
                  <a:cubicBezTo>
                    <a:pt x="299" y="64"/>
                    <a:pt x="299" y="64"/>
                    <a:pt x="299" y="65"/>
                  </a:cubicBezTo>
                  <a:cubicBezTo>
                    <a:pt x="299" y="65"/>
                    <a:pt x="299" y="65"/>
                    <a:pt x="299" y="65"/>
                  </a:cubicBezTo>
                  <a:cubicBezTo>
                    <a:pt x="299" y="65"/>
                    <a:pt x="299" y="65"/>
                    <a:pt x="299" y="65"/>
                  </a:cubicBezTo>
                  <a:cubicBezTo>
                    <a:pt x="299" y="65"/>
                    <a:pt x="299" y="65"/>
                    <a:pt x="299" y="65"/>
                  </a:cubicBezTo>
                  <a:cubicBezTo>
                    <a:pt x="299" y="66"/>
                    <a:pt x="299" y="66"/>
                    <a:pt x="299" y="66"/>
                  </a:cubicBezTo>
                  <a:cubicBezTo>
                    <a:pt x="299" y="66"/>
                    <a:pt x="299" y="66"/>
                    <a:pt x="299" y="66"/>
                  </a:cubicBezTo>
                  <a:cubicBezTo>
                    <a:pt x="299" y="66"/>
                    <a:pt x="299" y="66"/>
                    <a:pt x="299" y="66"/>
                  </a:cubicBezTo>
                  <a:cubicBezTo>
                    <a:pt x="299" y="66"/>
                    <a:pt x="299" y="66"/>
                    <a:pt x="299" y="66"/>
                  </a:cubicBezTo>
                  <a:cubicBezTo>
                    <a:pt x="299" y="66"/>
                    <a:pt x="299" y="66"/>
                    <a:pt x="299" y="66"/>
                  </a:cubicBezTo>
                  <a:cubicBezTo>
                    <a:pt x="299" y="67"/>
                    <a:pt x="299" y="67"/>
                    <a:pt x="298" y="67"/>
                  </a:cubicBezTo>
                  <a:cubicBezTo>
                    <a:pt x="298" y="67"/>
                    <a:pt x="298" y="67"/>
                    <a:pt x="298" y="66"/>
                  </a:cubicBezTo>
                  <a:cubicBezTo>
                    <a:pt x="298" y="66"/>
                    <a:pt x="298" y="66"/>
                    <a:pt x="298" y="66"/>
                  </a:cubicBezTo>
                  <a:cubicBezTo>
                    <a:pt x="298" y="66"/>
                    <a:pt x="298" y="66"/>
                    <a:pt x="297" y="66"/>
                  </a:cubicBezTo>
                  <a:cubicBezTo>
                    <a:pt x="297" y="66"/>
                    <a:pt x="297" y="66"/>
                    <a:pt x="297" y="66"/>
                  </a:cubicBezTo>
                  <a:cubicBezTo>
                    <a:pt x="298" y="66"/>
                    <a:pt x="298" y="66"/>
                    <a:pt x="298" y="65"/>
                  </a:cubicBezTo>
                  <a:cubicBezTo>
                    <a:pt x="297" y="66"/>
                    <a:pt x="297" y="66"/>
                    <a:pt x="297" y="66"/>
                  </a:cubicBezTo>
                  <a:cubicBezTo>
                    <a:pt x="297" y="66"/>
                    <a:pt x="297" y="66"/>
                    <a:pt x="297" y="65"/>
                  </a:cubicBezTo>
                  <a:cubicBezTo>
                    <a:pt x="297" y="65"/>
                    <a:pt x="297" y="65"/>
                    <a:pt x="297" y="65"/>
                  </a:cubicBezTo>
                  <a:cubicBezTo>
                    <a:pt x="296" y="65"/>
                    <a:pt x="296" y="65"/>
                    <a:pt x="296" y="65"/>
                  </a:cubicBezTo>
                  <a:cubicBezTo>
                    <a:pt x="297" y="64"/>
                    <a:pt x="297" y="64"/>
                    <a:pt x="297" y="64"/>
                  </a:cubicBezTo>
                  <a:cubicBezTo>
                    <a:pt x="296" y="65"/>
                    <a:pt x="296" y="65"/>
                    <a:pt x="296" y="65"/>
                  </a:cubicBezTo>
                  <a:cubicBezTo>
                    <a:pt x="295" y="64"/>
                    <a:pt x="295" y="64"/>
                    <a:pt x="295" y="64"/>
                  </a:cubicBezTo>
                  <a:cubicBezTo>
                    <a:pt x="295" y="64"/>
                    <a:pt x="295" y="64"/>
                    <a:pt x="295" y="64"/>
                  </a:cubicBezTo>
                  <a:cubicBezTo>
                    <a:pt x="296" y="64"/>
                    <a:pt x="296" y="64"/>
                    <a:pt x="296" y="64"/>
                  </a:cubicBezTo>
                  <a:cubicBezTo>
                    <a:pt x="296" y="64"/>
                    <a:pt x="296" y="64"/>
                    <a:pt x="296" y="64"/>
                  </a:cubicBezTo>
                  <a:cubicBezTo>
                    <a:pt x="295" y="63"/>
                    <a:pt x="295" y="63"/>
                    <a:pt x="295" y="63"/>
                  </a:cubicBezTo>
                  <a:cubicBezTo>
                    <a:pt x="295" y="63"/>
                    <a:pt x="295" y="63"/>
                    <a:pt x="295" y="63"/>
                  </a:cubicBezTo>
                  <a:cubicBezTo>
                    <a:pt x="295" y="63"/>
                    <a:pt x="295" y="63"/>
                    <a:pt x="295" y="63"/>
                  </a:cubicBezTo>
                  <a:cubicBezTo>
                    <a:pt x="296" y="63"/>
                    <a:pt x="296" y="63"/>
                    <a:pt x="296" y="63"/>
                  </a:cubicBezTo>
                  <a:cubicBezTo>
                    <a:pt x="295" y="63"/>
                    <a:pt x="295" y="63"/>
                    <a:pt x="295" y="63"/>
                  </a:cubicBezTo>
                  <a:cubicBezTo>
                    <a:pt x="295" y="63"/>
                    <a:pt x="295" y="63"/>
                    <a:pt x="295" y="63"/>
                  </a:cubicBezTo>
                  <a:cubicBezTo>
                    <a:pt x="295" y="63"/>
                    <a:pt x="295" y="63"/>
                    <a:pt x="295" y="63"/>
                  </a:cubicBezTo>
                  <a:cubicBezTo>
                    <a:pt x="295" y="63"/>
                    <a:pt x="295" y="63"/>
                    <a:pt x="295" y="62"/>
                  </a:cubicBezTo>
                  <a:cubicBezTo>
                    <a:pt x="295" y="62"/>
                    <a:pt x="295" y="62"/>
                    <a:pt x="296" y="62"/>
                  </a:cubicBezTo>
                  <a:cubicBezTo>
                    <a:pt x="295" y="62"/>
                    <a:pt x="295" y="62"/>
                    <a:pt x="295" y="62"/>
                  </a:cubicBezTo>
                  <a:cubicBezTo>
                    <a:pt x="295" y="62"/>
                    <a:pt x="295" y="62"/>
                    <a:pt x="294" y="62"/>
                  </a:cubicBezTo>
                  <a:cubicBezTo>
                    <a:pt x="294" y="62"/>
                    <a:pt x="294" y="62"/>
                    <a:pt x="295" y="62"/>
                  </a:cubicBezTo>
                  <a:cubicBezTo>
                    <a:pt x="295" y="62"/>
                    <a:pt x="295" y="62"/>
                    <a:pt x="295" y="61"/>
                  </a:cubicBezTo>
                  <a:cubicBezTo>
                    <a:pt x="295" y="61"/>
                    <a:pt x="295" y="61"/>
                    <a:pt x="296" y="61"/>
                  </a:cubicBezTo>
                  <a:cubicBezTo>
                    <a:pt x="296" y="61"/>
                    <a:pt x="296" y="61"/>
                    <a:pt x="297" y="61"/>
                  </a:cubicBezTo>
                  <a:cubicBezTo>
                    <a:pt x="297" y="60"/>
                    <a:pt x="297" y="60"/>
                    <a:pt x="297" y="60"/>
                  </a:cubicBezTo>
                  <a:cubicBezTo>
                    <a:pt x="297" y="60"/>
                    <a:pt x="297" y="60"/>
                    <a:pt x="297" y="60"/>
                  </a:cubicBezTo>
                  <a:cubicBezTo>
                    <a:pt x="297" y="60"/>
                    <a:pt x="297" y="60"/>
                    <a:pt x="296" y="60"/>
                  </a:cubicBezTo>
                  <a:cubicBezTo>
                    <a:pt x="296" y="60"/>
                    <a:pt x="296" y="60"/>
                    <a:pt x="296" y="61"/>
                  </a:cubicBezTo>
                  <a:cubicBezTo>
                    <a:pt x="295" y="61"/>
                    <a:pt x="295" y="61"/>
                    <a:pt x="295" y="61"/>
                  </a:cubicBezTo>
                  <a:cubicBezTo>
                    <a:pt x="295" y="61"/>
                    <a:pt x="295" y="61"/>
                    <a:pt x="294" y="61"/>
                  </a:cubicBezTo>
                  <a:cubicBezTo>
                    <a:pt x="294" y="61"/>
                    <a:pt x="294" y="61"/>
                    <a:pt x="293" y="61"/>
                  </a:cubicBezTo>
                  <a:cubicBezTo>
                    <a:pt x="293" y="61"/>
                    <a:pt x="293" y="61"/>
                    <a:pt x="293" y="61"/>
                  </a:cubicBezTo>
                  <a:cubicBezTo>
                    <a:pt x="294" y="60"/>
                    <a:pt x="294" y="60"/>
                    <a:pt x="295" y="60"/>
                  </a:cubicBezTo>
                  <a:cubicBezTo>
                    <a:pt x="295" y="60"/>
                    <a:pt x="295" y="60"/>
                    <a:pt x="295" y="59"/>
                  </a:cubicBezTo>
                  <a:cubicBezTo>
                    <a:pt x="294" y="59"/>
                    <a:pt x="294" y="59"/>
                    <a:pt x="294" y="60"/>
                  </a:cubicBezTo>
                  <a:cubicBezTo>
                    <a:pt x="294" y="60"/>
                    <a:pt x="294" y="60"/>
                    <a:pt x="293" y="60"/>
                  </a:cubicBezTo>
                  <a:cubicBezTo>
                    <a:pt x="293" y="60"/>
                    <a:pt x="293" y="60"/>
                    <a:pt x="293" y="60"/>
                  </a:cubicBezTo>
                  <a:cubicBezTo>
                    <a:pt x="292" y="60"/>
                    <a:pt x="292" y="60"/>
                    <a:pt x="292" y="59"/>
                  </a:cubicBezTo>
                  <a:cubicBezTo>
                    <a:pt x="292" y="59"/>
                    <a:pt x="292" y="59"/>
                    <a:pt x="292" y="59"/>
                  </a:cubicBezTo>
                  <a:cubicBezTo>
                    <a:pt x="292" y="60"/>
                    <a:pt x="292" y="60"/>
                    <a:pt x="292" y="60"/>
                  </a:cubicBezTo>
                  <a:cubicBezTo>
                    <a:pt x="292" y="59"/>
                    <a:pt x="292" y="59"/>
                    <a:pt x="292" y="59"/>
                  </a:cubicBezTo>
                  <a:cubicBezTo>
                    <a:pt x="292" y="59"/>
                    <a:pt x="292" y="59"/>
                    <a:pt x="292" y="59"/>
                  </a:cubicBezTo>
                  <a:cubicBezTo>
                    <a:pt x="292" y="59"/>
                    <a:pt x="292" y="59"/>
                    <a:pt x="292" y="59"/>
                  </a:cubicBezTo>
                  <a:cubicBezTo>
                    <a:pt x="292" y="59"/>
                    <a:pt x="292" y="59"/>
                    <a:pt x="292" y="59"/>
                  </a:cubicBezTo>
                  <a:cubicBezTo>
                    <a:pt x="292" y="59"/>
                    <a:pt x="292" y="59"/>
                    <a:pt x="291" y="58"/>
                  </a:cubicBezTo>
                  <a:cubicBezTo>
                    <a:pt x="292" y="58"/>
                    <a:pt x="292" y="58"/>
                    <a:pt x="292" y="58"/>
                  </a:cubicBezTo>
                  <a:cubicBezTo>
                    <a:pt x="291" y="58"/>
                    <a:pt x="291" y="58"/>
                    <a:pt x="291" y="57"/>
                  </a:cubicBezTo>
                  <a:cubicBezTo>
                    <a:pt x="291" y="58"/>
                    <a:pt x="291" y="58"/>
                    <a:pt x="291" y="58"/>
                  </a:cubicBezTo>
                  <a:cubicBezTo>
                    <a:pt x="291" y="58"/>
                    <a:pt x="291" y="58"/>
                    <a:pt x="290" y="58"/>
                  </a:cubicBezTo>
                  <a:cubicBezTo>
                    <a:pt x="290" y="58"/>
                    <a:pt x="290" y="58"/>
                    <a:pt x="290" y="58"/>
                  </a:cubicBezTo>
                  <a:cubicBezTo>
                    <a:pt x="290" y="58"/>
                    <a:pt x="290" y="58"/>
                    <a:pt x="291" y="59"/>
                  </a:cubicBezTo>
                  <a:cubicBezTo>
                    <a:pt x="290" y="59"/>
                    <a:pt x="290" y="59"/>
                    <a:pt x="290" y="58"/>
                  </a:cubicBezTo>
                  <a:cubicBezTo>
                    <a:pt x="290" y="59"/>
                    <a:pt x="290" y="59"/>
                    <a:pt x="290" y="59"/>
                  </a:cubicBezTo>
                  <a:cubicBezTo>
                    <a:pt x="290" y="59"/>
                    <a:pt x="290" y="59"/>
                    <a:pt x="289" y="58"/>
                  </a:cubicBezTo>
                  <a:cubicBezTo>
                    <a:pt x="289" y="58"/>
                    <a:pt x="289" y="58"/>
                    <a:pt x="289" y="58"/>
                  </a:cubicBezTo>
                  <a:cubicBezTo>
                    <a:pt x="289" y="58"/>
                    <a:pt x="289" y="58"/>
                    <a:pt x="289" y="58"/>
                  </a:cubicBezTo>
                  <a:cubicBezTo>
                    <a:pt x="289" y="58"/>
                    <a:pt x="289" y="58"/>
                    <a:pt x="289" y="59"/>
                  </a:cubicBezTo>
                  <a:cubicBezTo>
                    <a:pt x="289" y="59"/>
                    <a:pt x="289" y="59"/>
                    <a:pt x="289" y="59"/>
                  </a:cubicBezTo>
                  <a:cubicBezTo>
                    <a:pt x="290" y="59"/>
                    <a:pt x="290" y="59"/>
                    <a:pt x="290" y="59"/>
                  </a:cubicBezTo>
                  <a:cubicBezTo>
                    <a:pt x="290" y="60"/>
                    <a:pt x="290" y="60"/>
                    <a:pt x="290" y="60"/>
                  </a:cubicBezTo>
                  <a:cubicBezTo>
                    <a:pt x="290" y="60"/>
                    <a:pt x="290" y="60"/>
                    <a:pt x="291" y="61"/>
                  </a:cubicBezTo>
                  <a:cubicBezTo>
                    <a:pt x="290" y="61"/>
                    <a:pt x="290" y="61"/>
                    <a:pt x="290" y="60"/>
                  </a:cubicBezTo>
                  <a:cubicBezTo>
                    <a:pt x="289" y="60"/>
                    <a:pt x="289" y="60"/>
                    <a:pt x="289" y="60"/>
                  </a:cubicBezTo>
                  <a:cubicBezTo>
                    <a:pt x="289" y="60"/>
                    <a:pt x="289" y="60"/>
                    <a:pt x="289" y="61"/>
                  </a:cubicBezTo>
                  <a:cubicBezTo>
                    <a:pt x="289" y="60"/>
                    <a:pt x="289" y="60"/>
                    <a:pt x="289" y="60"/>
                  </a:cubicBezTo>
                  <a:cubicBezTo>
                    <a:pt x="289" y="60"/>
                    <a:pt x="289" y="60"/>
                    <a:pt x="288" y="59"/>
                  </a:cubicBezTo>
                  <a:cubicBezTo>
                    <a:pt x="288" y="59"/>
                    <a:pt x="288" y="59"/>
                    <a:pt x="287" y="59"/>
                  </a:cubicBezTo>
                  <a:cubicBezTo>
                    <a:pt x="287" y="58"/>
                    <a:pt x="287" y="58"/>
                    <a:pt x="287" y="58"/>
                  </a:cubicBezTo>
                  <a:cubicBezTo>
                    <a:pt x="287" y="58"/>
                    <a:pt x="287" y="58"/>
                    <a:pt x="287" y="58"/>
                  </a:cubicBezTo>
                  <a:cubicBezTo>
                    <a:pt x="286" y="58"/>
                    <a:pt x="286" y="58"/>
                    <a:pt x="285" y="58"/>
                  </a:cubicBezTo>
                  <a:cubicBezTo>
                    <a:pt x="286" y="59"/>
                    <a:pt x="286" y="59"/>
                    <a:pt x="288" y="59"/>
                  </a:cubicBezTo>
                  <a:cubicBezTo>
                    <a:pt x="288" y="59"/>
                    <a:pt x="288" y="59"/>
                    <a:pt x="288" y="60"/>
                  </a:cubicBezTo>
                  <a:cubicBezTo>
                    <a:pt x="287" y="60"/>
                    <a:pt x="287" y="60"/>
                    <a:pt x="287" y="60"/>
                  </a:cubicBezTo>
                  <a:cubicBezTo>
                    <a:pt x="288" y="60"/>
                    <a:pt x="288" y="60"/>
                    <a:pt x="288" y="60"/>
                  </a:cubicBezTo>
                  <a:cubicBezTo>
                    <a:pt x="288" y="60"/>
                    <a:pt x="288" y="60"/>
                    <a:pt x="288" y="60"/>
                  </a:cubicBezTo>
                  <a:cubicBezTo>
                    <a:pt x="288" y="61"/>
                    <a:pt x="288" y="61"/>
                    <a:pt x="289" y="61"/>
                  </a:cubicBezTo>
                  <a:cubicBezTo>
                    <a:pt x="288" y="61"/>
                    <a:pt x="288" y="61"/>
                    <a:pt x="287" y="62"/>
                  </a:cubicBezTo>
                  <a:cubicBezTo>
                    <a:pt x="288" y="62"/>
                    <a:pt x="288" y="62"/>
                    <a:pt x="288" y="62"/>
                  </a:cubicBezTo>
                  <a:cubicBezTo>
                    <a:pt x="288" y="62"/>
                    <a:pt x="288" y="62"/>
                    <a:pt x="288" y="62"/>
                  </a:cubicBezTo>
                  <a:cubicBezTo>
                    <a:pt x="289" y="62"/>
                    <a:pt x="289" y="62"/>
                    <a:pt x="290" y="62"/>
                  </a:cubicBezTo>
                  <a:cubicBezTo>
                    <a:pt x="290" y="62"/>
                    <a:pt x="290" y="62"/>
                    <a:pt x="290" y="62"/>
                  </a:cubicBezTo>
                  <a:cubicBezTo>
                    <a:pt x="289" y="62"/>
                    <a:pt x="289" y="62"/>
                    <a:pt x="289" y="62"/>
                  </a:cubicBezTo>
                  <a:cubicBezTo>
                    <a:pt x="289" y="63"/>
                    <a:pt x="289" y="63"/>
                    <a:pt x="290" y="63"/>
                  </a:cubicBezTo>
                  <a:cubicBezTo>
                    <a:pt x="290" y="63"/>
                    <a:pt x="290" y="63"/>
                    <a:pt x="290" y="63"/>
                  </a:cubicBezTo>
                  <a:cubicBezTo>
                    <a:pt x="289" y="63"/>
                    <a:pt x="289" y="63"/>
                    <a:pt x="289" y="63"/>
                  </a:cubicBezTo>
                  <a:cubicBezTo>
                    <a:pt x="289" y="63"/>
                    <a:pt x="289" y="63"/>
                    <a:pt x="290" y="64"/>
                  </a:cubicBezTo>
                  <a:cubicBezTo>
                    <a:pt x="290" y="64"/>
                    <a:pt x="290" y="64"/>
                    <a:pt x="290" y="64"/>
                  </a:cubicBezTo>
                  <a:cubicBezTo>
                    <a:pt x="290" y="64"/>
                    <a:pt x="290" y="64"/>
                    <a:pt x="290" y="64"/>
                  </a:cubicBezTo>
                  <a:cubicBezTo>
                    <a:pt x="290" y="64"/>
                    <a:pt x="290" y="64"/>
                    <a:pt x="290" y="64"/>
                  </a:cubicBezTo>
                  <a:cubicBezTo>
                    <a:pt x="290" y="64"/>
                    <a:pt x="290" y="64"/>
                    <a:pt x="290" y="65"/>
                  </a:cubicBezTo>
                  <a:cubicBezTo>
                    <a:pt x="290" y="65"/>
                    <a:pt x="290" y="65"/>
                    <a:pt x="290" y="66"/>
                  </a:cubicBezTo>
                  <a:cubicBezTo>
                    <a:pt x="291" y="65"/>
                    <a:pt x="291" y="65"/>
                    <a:pt x="291" y="65"/>
                  </a:cubicBezTo>
                  <a:cubicBezTo>
                    <a:pt x="291" y="65"/>
                    <a:pt x="291" y="65"/>
                    <a:pt x="292" y="66"/>
                  </a:cubicBezTo>
                  <a:cubicBezTo>
                    <a:pt x="291" y="66"/>
                    <a:pt x="291" y="66"/>
                    <a:pt x="291" y="66"/>
                  </a:cubicBezTo>
                  <a:cubicBezTo>
                    <a:pt x="291" y="66"/>
                    <a:pt x="291" y="66"/>
                    <a:pt x="292" y="66"/>
                  </a:cubicBezTo>
                  <a:cubicBezTo>
                    <a:pt x="292" y="66"/>
                    <a:pt x="292" y="66"/>
                    <a:pt x="292" y="66"/>
                  </a:cubicBezTo>
                  <a:cubicBezTo>
                    <a:pt x="292" y="66"/>
                    <a:pt x="292" y="66"/>
                    <a:pt x="292" y="66"/>
                  </a:cubicBezTo>
                  <a:cubicBezTo>
                    <a:pt x="292" y="66"/>
                    <a:pt x="292" y="66"/>
                    <a:pt x="292" y="66"/>
                  </a:cubicBezTo>
                  <a:cubicBezTo>
                    <a:pt x="293" y="66"/>
                    <a:pt x="293" y="66"/>
                    <a:pt x="293" y="66"/>
                  </a:cubicBezTo>
                  <a:cubicBezTo>
                    <a:pt x="293" y="67"/>
                    <a:pt x="293" y="67"/>
                    <a:pt x="292" y="67"/>
                  </a:cubicBezTo>
                  <a:cubicBezTo>
                    <a:pt x="293" y="68"/>
                    <a:pt x="293" y="68"/>
                    <a:pt x="293" y="68"/>
                  </a:cubicBezTo>
                  <a:cubicBezTo>
                    <a:pt x="293" y="68"/>
                    <a:pt x="293" y="68"/>
                    <a:pt x="294" y="67"/>
                  </a:cubicBezTo>
                  <a:cubicBezTo>
                    <a:pt x="294" y="68"/>
                    <a:pt x="294" y="68"/>
                    <a:pt x="294" y="68"/>
                  </a:cubicBezTo>
                  <a:cubicBezTo>
                    <a:pt x="294" y="68"/>
                    <a:pt x="294" y="68"/>
                    <a:pt x="293" y="68"/>
                  </a:cubicBezTo>
                  <a:cubicBezTo>
                    <a:pt x="293" y="68"/>
                    <a:pt x="293" y="68"/>
                    <a:pt x="293" y="68"/>
                  </a:cubicBezTo>
                  <a:cubicBezTo>
                    <a:pt x="293" y="68"/>
                    <a:pt x="293" y="68"/>
                    <a:pt x="294" y="69"/>
                  </a:cubicBezTo>
                  <a:cubicBezTo>
                    <a:pt x="294" y="69"/>
                    <a:pt x="294" y="69"/>
                    <a:pt x="294" y="69"/>
                  </a:cubicBezTo>
                  <a:cubicBezTo>
                    <a:pt x="294" y="70"/>
                    <a:pt x="294" y="70"/>
                    <a:pt x="295" y="70"/>
                  </a:cubicBezTo>
                  <a:cubicBezTo>
                    <a:pt x="294" y="70"/>
                    <a:pt x="294" y="70"/>
                    <a:pt x="294" y="70"/>
                  </a:cubicBezTo>
                  <a:cubicBezTo>
                    <a:pt x="294" y="70"/>
                    <a:pt x="294" y="70"/>
                    <a:pt x="294" y="70"/>
                  </a:cubicBezTo>
                  <a:cubicBezTo>
                    <a:pt x="294" y="70"/>
                    <a:pt x="294" y="70"/>
                    <a:pt x="294" y="70"/>
                  </a:cubicBezTo>
                  <a:cubicBezTo>
                    <a:pt x="294" y="71"/>
                    <a:pt x="294" y="71"/>
                    <a:pt x="295" y="71"/>
                  </a:cubicBezTo>
                  <a:cubicBezTo>
                    <a:pt x="295" y="72"/>
                    <a:pt x="295" y="72"/>
                    <a:pt x="295" y="73"/>
                  </a:cubicBezTo>
                  <a:cubicBezTo>
                    <a:pt x="294" y="73"/>
                    <a:pt x="294" y="73"/>
                    <a:pt x="294" y="72"/>
                  </a:cubicBezTo>
                  <a:cubicBezTo>
                    <a:pt x="294" y="72"/>
                    <a:pt x="294" y="72"/>
                    <a:pt x="294" y="71"/>
                  </a:cubicBezTo>
                  <a:cubicBezTo>
                    <a:pt x="293" y="71"/>
                    <a:pt x="293" y="71"/>
                    <a:pt x="293" y="71"/>
                  </a:cubicBezTo>
                  <a:cubicBezTo>
                    <a:pt x="293" y="70"/>
                    <a:pt x="293" y="70"/>
                    <a:pt x="293" y="70"/>
                  </a:cubicBezTo>
                  <a:cubicBezTo>
                    <a:pt x="293" y="71"/>
                    <a:pt x="293" y="71"/>
                    <a:pt x="293" y="71"/>
                  </a:cubicBezTo>
                  <a:cubicBezTo>
                    <a:pt x="293" y="71"/>
                    <a:pt x="293" y="71"/>
                    <a:pt x="293" y="72"/>
                  </a:cubicBezTo>
                  <a:cubicBezTo>
                    <a:pt x="293" y="72"/>
                    <a:pt x="293" y="72"/>
                    <a:pt x="293" y="72"/>
                  </a:cubicBezTo>
                  <a:cubicBezTo>
                    <a:pt x="293" y="73"/>
                    <a:pt x="293" y="73"/>
                    <a:pt x="294" y="73"/>
                  </a:cubicBezTo>
                  <a:cubicBezTo>
                    <a:pt x="293" y="73"/>
                    <a:pt x="293" y="73"/>
                    <a:pt x="294" y="74"/>
                  </a:cubicBezTo>
                  <a:cubicBezTo>
                    <a:pt x="294" y="74"/>
                    <a:pt x="294" y="74"/>
                    <a:pt x="294" y="75"/>
                  </a:cubicBezTo>
                  <a:cubicBezTo>
                    <a:pt x="294" y="75"/>
                    <a:pt x="294" y="75"/>
                    <a:pt x="294" y="75"/>
                  </a:cubicBezTo>
                  <a:cubicBezTo>
                    <a:pt x="294" y="75"/>
                    <a:pt x="294" y="75"/>
                    <a:pt x="294" y="75"/>
                  </a:cubicBezTo>
                  <a:cubicBezTo>
                    <a:pt x="293" y="74"/>
                    <a:pt x="293" y="74"/>
                    <a:pt x="293" y="74"/>
                  </a:cubicBezTo>
                  <a:cubicBezTo>
                    <a:pt x="293" y="74"/>
                    <a:pt x="293" y="74"/>
                    <a:pt x="292" y="74"/>
                  </a:cubicBezTo>
                  <a:cubicBezTo>
                    <a:pt x="293" y="75"/>
                    <a:pt x="293" y="75"/>
                    <a:pt x="293" y="76"/>
                  </a:cubicBezTo>
                  <a:cubicBezTo>
                    <a:pt x="293" y="76"/>
                    <a:pt x="293" y="76"/>
                    <a:pt x="293" y="76"/>
                  </a:cubicBezTo>
                  <a:cubicBezTo>
                    <a:pt x="292" y="76"/>
                    <a:pt x="292" y="76"/>
                    <a:pt x="292" y="75"/>
                  </a:cubicBezTo>
                  <a:cubicBezTo>
                    <a:pt x="292" y="75"/>
                    <a:pt x="292" y="75"/>
                    <a:pt x="292" y="75"/>
                  </a:cubicBezTo>
                  <a:cubicBezTo>
                    <a:pt x="292" y="74"/>
                    <a:pt x="292" y="74"/>
                    <a:pt x="292" y="74"/>
                  </a:cubicBezTo>
                  <a:cubicBezTo>
                    <a:pt x="292" y="74"/>
                    <a:pt x="292" y="74"/>
                    <a:pt x="292" y="75"/>
                  </a:cubicBezTo>
                  <a:cubicBezTo>
                    <a:pt x="291" y="74"/>
                    <a:pt x="291" y="74"/>
                    <a:pt x="291" y="73"/>
                  </a:cubicBezTo>
                  <a:cubicBezTo>
                    <a:pt x="291" y="73"/>
                    <a:pt x="291" y="73"/>
                    <a:pt x="291" y="74"/>
                  </a:cubicBezTo>
                  <a:cubicBezTo>
                    <a:pt x="290" y="73"/>
                    <a:pt x="290" y="73"/>
                    <a:pt x="290" y="73"/>
                  </a:cubicBezTo>
                  <a:cubicBezTo>
                    <a:pt x="290" y="73"/>
                    <a:pt x="290" y="73"/>
                    <a:pt x="290" y="73"/>
                  </a:cubicBezTo>
                  <a:cubicBezTo>
                    <a:pt x="290" y="74"/>
                    <a:pt x="290" y="74"/>
                    <a:pt x="290" y="74"/>
                  </a:cubicBezTo>
                  <a:cubicBezTo>
                    <a:pt x="290" y="73"/>
                    <a:pt x="290" y="73"/>
                    <a:pt x="289" y="73"/>
                  </a:cubicBezTo>
                  <a:cubicBezTo>
                    <a:pt x="289" y="73"/>
                    <a:pt x="289" y="73"/>
                    <a:pt x="289" y="72"/>
                  </a:cubicBezTo>
                  <a:cubicBezTo>
                    <a:pt x="289" y="72"/>
                    <a:pt x="289" y="72"/>
                    <a:pt x="288" y="71"/>
                  </a:cubicBezTo>
                  <a:cubicBezTo>
                    <a:pt x="288" y="72"/>
                    <a:pt x="288" y="72"/>
                    <a:pt x="289" y="72"/>
                  </a:cubicBezTo>
                  <a:cubicBezTo>
                    <a:pt x="289" y="72"/>
                    <a:pt x="289" y="72"/>
                    <a:pt x="289" y="73"/>
                  </a:cubicBezTo>
                  <a:cubicBezTo>
                    <a:pt x="289" y="73"/>
                    <a:pt x="289" y="73"/>
                    <a:pt x="289" y="73"/>
                  </a:cubicBezTo>
                  <a:cubicBezTo>
                    <a:pt x="288" y="72"/>
                    <a:pt x="288" y="72"/>
                    <a:pt x="288" y="71"/>
                  </a:cubicBezTo>
                  <a:cubicBezTo>
                    <a:pt x="287" y="71"/>
                    <a:pt x="287" y="71"/>
                    <a:pt x="287" y="71"/>
                  </a:cubicBezTo>
                  <a:cubicBezTo>
                    <a:pt x="287" y="71"/>
                    <a:pt x="287" y="71"/>
                    <a:pt x="286" y="70"/>
                  </a:cubicBezTo>
                  <a:cubicBezTo>
                    <a:pt x="286" y="70"/>
                    <a:pt x="286" y="70"/>
                    <a:pt x="286" y="70"/>
                  </a:cubicBezTo>
                  <a:cubicBezTo>
                    <a:pt x="285" y="70"/>
                    <a:pt x="285" y="70"/>
                    <a:pt x="284" y="70"/>
                  </a:cubicBezTo>
                  <a:cubicBezTo>
                    <a:pt x="284" y="69"/>
                    <a:pt x="284" y="69"/>
                    <a:pt x="284" y="69"/>
                  </a:cubicBezTo>
                  <a:cubicBezTo>
                    <a:pt x="284" y="69"/>
                    <a:pt x="284" y="69"/>
                    <a:pt x="283" y="69"/>
                  </a:cubicBezTo>
                  <a:cubicBezTo>
                    <a:pt x="283" y="69"/>
                    <a:pt x="283" y="69"/>
                    <a:pt x="283" y="69"/>
                  </a:cubicBezTo>
                  <a:cubicBezTo>
                    <a:pt x="283" y="69"/>
                    <a:pt x="283" y="69"/>
                    <a:pt x="283" y="70"/>
                  </a:cubicBezTo>
                  <a:cubicBezTo>
                    <a:pt x="284" y="70"/>
                    <a:pt x="284" y="70"/>
                    <a:pt x="284" y="71"/>
                  </a:cubicBezTo>
                  <a:cubicBezTo>
                    <a:pt x="285" y="71"/>
                    <a:pt x="285" y="71"/>
                    <a:pt x="285" y="72"/>
                  </a:cubicBezTo>
                  <a:cubicBezTo>
                    <a:pt x="285" y="72"/>
                    <a:pt x="285" y="72"/>
                    <a:pt x="285" y="72"/>
                  </a:cubicBezTo>
                  <a:cubicBezTo>
                    <a:pt x="286" y="72"/>
                    <a:pt x="286" y="72"/>
                    <a:pt x="286" y="72"/>
                  </a:cubicBezTo>
                  <a:cubicBezTo>
                    <a:pt x="286" y="73"/>
                    <a:pt x="286" y="73"/>
                    <a:pt x="286" y="73"/>
                  </a:cubicBezTo>
                  <a:cubicBezTo>
                    <a:pt x="286" y="73"/>
                    <a:pt x="286" y="73"/>
                    <a:pt x="286" y="73"/>
                  </a:cubicBezTo>
                  <a:cubicBezTo>
                    <a:pt x="286" y="73"/>
                    <a:pt x="286" y="73"/>
                    <a:pt x="286" y="73"/>
                  </a:cubicBezTo>
                  <a:cubicBezTo>
                    <a:pt x="287" y="73"/>
                    <a:pt x="287" y="73"/>
                    <a:pt x="287" y="73"/>
                  </a:cubicBezTo>
                  <a:cubicBezTo>
                    <a:pt x="287" y="74"/>
                    <a:pt x="287" y="74"/>
                    <a:pt x="287" y="75"/>
                  </a:cubicBezTo>
                  <a:cubicBezTo>
                    <a:pt x="288" y="75"/>
                    <a:pt x="288" y="75"/>
                    <a:pt x="288" y="74"/>
                  </a:cubicBezTo>
                  <a:cubicBezTo>
                    <a:pt x="288" y="75"/>
                    <a:pt x="288" y="75"/>
                    <a:pt x="288" y="75"/>
                  </a:cubicBezTo>
                  <a:cubicBezTo>
                    <a:pt x="288" y="75"/>
                    <a:pt x="288" y="75"/>
                    <a:pt x="288" y="76"/>
                  </a:cubicBezTo>
                  <a:cubicBezTo>
                    <a:pt x="288" y="76"/>
                    <a:pt x="288" y="76"/>
                    <a:pt x="288" y="76"/>
                  </a:cubicBezTo>
                  <a:cubicBezTo>
                    <a:pt x="288" y="76"/>
                    <a:pt x="288" y="76"/>
                    <a:pt x="288" y="76"/>
                  </a:cubicBezTo>
                  <a:cubicBezTo>
                    <a:pt x="289" y="76"/>
                    <a:pt x="289" y="76"/>
                    <a:pt x="289" y="76"/>
                  </a:cubicBezTo>
                  <a:cubicBezTo>
                    <a:pt x="289" y="76"/>
                    <a:pt x="289" y="76"/>
                    <a:pt x="289" y="77"/>
                  </a:cubicBezTo>
                  <a:cubicBezTo>
                    <a:pt x="289" y="77"/>
                    <a:pt x="289" y="77"/>
                    <a:pt x="290" y="77"/>
                  </a:cubicBezTo>
                  <a:cubicBezTo>
                    <a:pt x="290" y="77"/>
                    <a:pt x="290" y="77"/>
                    <a:pt x="290" y="77"/>
                  </a:cubicBezTo>
                  <a:cubicBezTo>
                    <a:pt x="290" y="77"/>
                    <a:pt x="290" y="77"/>
                    <a:pt x="289" y="77"/>
                  </a:cubicBezTo>
                  <a:cubicBezTo>
                    <a:pt x="289" y="77"/>
                    <a:pt x="289" y="77"/>
                    <a:pt x="289" y="77"/>
                  </a:cubicBezTo>
                  <a:cubicBezTo>
                    <a:pt x="289" y="78"/>
                    <a:pt x="289" y="78"/>
                    <a:pt x="289" y="78"/>
                  </a:cubicBezTo>
                  <a:cubicBezTo>
                    <a:pt x="289" y="78"/>
                    <a:pt x="289" y="78"/>
                    <a:pt x="290" y="79"/>
                  </a:cubicBezTo>
                  <a:lnTo>
                    <a:pt x="289" y="79"/>
                  </a:lnTo>
                  <a:close/>
                  <a:moveTo>
                    <a:pt x="278" y="74"/>
                  </a:moveTo>
                  <a:cubicBezTo>
                    <a:pt x="278" y="73"/>
                    <a:pt x="278" y="73"/>
                    <a:pt x="278" y="73"/>
                  </a:cubicBezTo>
                  <a:cubicBezTo>
                    <a:pt x="278" y="73"/>
                    <a:pt x="278" y="73"/>
                    <a:pt x="277" y="72"/>
                  </a:cubicBezTo>
                  <a:cubicBezTo>
                    <a:pt x="277" y="72"/>
                    <a:pt x="277" y="72"/>
                    <a:pt x="276" y="72"/>
                  </a:cubicBezTo>
                  <a:cubicBezTo>
                    <a:pt x="277" y="72"/>
                    <a:pt x="277" y="72"/>
                    <a:pt x="277" y="72"/>
                  </a:cubicBezTo>
                  <a:cubicBezTo>
                    <a:pt x="277" y="73"/>
                    <a:pt x="277" y="73"/>
                    <a:pt x="277" y="73"/>
                  </a:cubicBezTo>
                  <a:lnTo>
                    <a:pt x="278" y="74"/>
                  </a:lnTo>
                  <a:close/>
                  <a:moveTo>
                    <a:pt x="266" y="71"/>
                  </a:moveTo>
                  <a:cubicBezTo>
                    <a:pt x="267" y="71"/>
                    <a:pt x="267" y="71"/>
                    <a:pt x="267" y="72"/>
                  </a:cubicBezTo>
                  <a:cubicBezTo>
                    <a:pt x="268" y="72"/>
                    <a:pt x="268" y="72"/>
                    <a:pt x="268" y="72"/>
                  </a:cubicBezTo>
                  <a:cubicBezTo>
                    <a:pt x="268" y="71"/>
                    <a:pt x="268" y="71"/>
                    <a:pt x="267" y="71"/>
                  </a:cubicBezTo>
                  <a:cubicBezTo>
                    <a:pt x="267" y="71"/>
                    <a:pt x="266" y="71"/>
                    <a:pt x="266" y="71"/>
                  </a:cubicBezTo>
                  <a:moveTo>
                    <a:pt x="246" y="52"/>
                  </a:moveTo>
                  <a:cubicBezTo>
                    <a:pt x="246" y="52"/>
                    <a:pt x="246" y="52"/>
                    <a:pt x="246" y="52"/>
                  </a:cubicBezTo>
                  <a:cubicBezTo>
                    <a:pt x="246" y="52"/>
                    <a:pt x="246" y="52"/>
                    <a:pt x="246" y="53"/>
                  </a:cubicBezTo>
                  <a:cubicBezTo>
                    <a:pt x="246" y="53"/>
                    <a:pt x="246" y="53"/>
                    <a:pt x="246" y="53"/>
                  </a:cubicBezTo>
                  <a:cubicBezTo>
                    <a:pt x="247" y="53"/>
                    <a:pt x="247" y="53"/>
                    <a:pt x="247" y="54"/>
                  </a:cubicBezTo>
                  <a:cubicBezTo>
                    <a:pt x="247" y="54"/>
                    <a:pt x="247" y="54"/>
                    <a:pt x="247" y="54"/>
                  </a:cubicBezTo>
                  <a:cubicBezTo>
                    <a:pt x="248" y="54"/>
                    <a:pt x="248" y="54"/>
                    <a:pt x="248" y="54"/>
                  </a:cubicBezTo>
                  <a:cubicBezTo>
                    <a:pt x="249" y="54"/>
                    <a:pt x="249" y="54"/>
                    <a:pt x="249" y="54"/>
                  </a:cubicBezTo>
                  <a:cubicBezTo>
                    <a:pt x="248" y="54"/>
                    <a:pt x="248" y="54"/>
                    <a:pt x="247" y="53"/>
                  </a:cubicBezTo>
                  <a:cubicBezTo>
                    <a:pt x="247" y="53"/>
                    <a:pt x="247" y="53"/>
                    <a:pt x="247" y="53"/>
                  </a:cubicBezTo>
                  <a:cubicBezTo>
                    <a:pt x="247" y="52"/>
                    <a:pt x="247" y="52"/>
                    <a:pt x="246" y="52"/>
                  </a:cubicBezTo>
                  <a:cubicBezTo>
                    <a:pt x="246" y="52"/>
                    <a:pt x="246" y="52"/>
                    <a:pt x="246" y="52"/>
                  </a:cubicBezTo>
                  <a:moveTo>
                    <a:pt x="243" y="52"/>
                  </a:moveTo>
                  <a:cubicBezTo>
                    <a:pt x="244" y="53"/>
                    <a:pt x="244" y="53"/>
                    <a:pt x="244" y="54"/>
                  </a:cubicBezTo>
                  <a:cubicBezTo>
                    <a:pt x="244" y="54"/>
                    <a:pt x="244" y="54"/>
                    <a:pt x="245" y="53"/>
                  </a:cubicBezTo>
                  <a:cubicBezTo>
                    <a:pt x="244" y="53"/>
                    <a:pt x="244" y="53"/>
                    <a:pt x="244" y="53"/>
                  </a:cubicBezTo>
                  <a:cubicBezTo>
                    <a:pt x="244" y="52"/>
                    <a:pt x="244" y="52"/>
                    <a:pt x="244" y="52"/>
                  </a:cubicBezTo>
                  <a:cubicBezTo>
                    <a:pt x="244" y="52"/>
                    <a:pt x="244" y="52"/>
                    <a:pt x="244" y="52"/>
                  </a:cubicBezTo>
                  <a:cubicBezTo>
                    <a:pt x="244" y="52"/>
                    <a:pt x="244" y="52"/>
                    <a:pt x="243" y="52"/>
                  </a:cubicBezTo>
                  <a:moveTo>
                    <a:pt x="237" y="65"/>
                  </a:moveTo>
                  <a:cubicBezTo>
                    <a:pt x="238" y="65"/>
                    <a:pt x="238" y="65"/>
                    <a:pt x="239" y="65"/>
                  </a:cubicBezTo>
                  <a:cubicBezTo>
                    <a:pt x="240" y="65"/>
                    <a:pt x="240" y="65"/>
                    <a:pt x="240" y="64"/>
                  </a:cubicBezTo>
                  <a:cubicBezTo>
                    <a:pt x="241" y="64"/>
                    <a:pt x="241" y="64"/>
                    <a:pt x="241" y="64"/>
                  </a:cubicBezTo>
                  <a:cubicBezTo>
                    <a:pt x="241" y="63"/>
                    <a:pt x="241" y="63"/>
                    <a:pt x="241" y="63"/>
                  </a:cubicBezTo>
                  <a:cubicBezTo>
                    <a:pt x="242" y="63"/>
                    <a:pt x="242" y="63"/>
                    <a:pt x="242" y="63"/>
                  </a:cubicBezTo>
                  <a:cubicBezTo>
                    <a:pt x="242" y="63"/>
                    <a:pt x="242" y="63"/>
                    <a:pt x="243" y="63"/>
                  </a:cubicBezTo>
                  <a:cubicBezTo>
                    <a:pt x="243" y="63"/>
                    <a:pt x="243" y="63"/>
                    <a:pt x="243" y="63"/>
                  </a:cubicBezTo>
                  <a:cubicBezTo>
                    <a:pt x="243" y="62"/>
                    <a:pt x="243" y="62"/>
                    <a:pt x="244" y="62"/>
                  </a:cubicBezTo>
                  <a:cubicBezTo>
                    <a:pt x="244" y="61"/>
                    <a:pt x="244" y="61"/>
                    <a:pt x="244" y="61"/>
                  </a:cubicBezTo>
                  <a:cubicBezTo>
                    <a:pt x="244" y="61"/>
                    <a:pt x="244" y="61"/>
                    <a:pt x="245" y="61"/>
                  </a:cubicBezTo>
                  <a:cubicBezTo>
                    <a:pt x="245" y="61"/>
                    <a:pt x="245" y="61"/>
                    <a:pt x="245" y="61"/>
                  </a:cubicBezTo>
                  <a:cubicBezTo>
                    <a:pt x="245" y="61"/>
                    <a:pt x="245" y="61"/>
                    <a:pt x="246" y="61"/>
                  </a:cubicBezTo>
                  <a:cubicBezTo>
                    <a:pt x="245" y="62"/>
                    <a:pt x="245" y="62"/>
                    <a:pt x="245" y="62"/>
                  </a:cubicBezTo>
                  <a:cubicBezTo>
                    <a:pt x="245" y="62"/>
                    <a:pt x="245" y="62"/>
                    <a:pt x="245" y="62"/>
                  </a:cubicBezTo>
                  <a:cubicBezTo>
                    <a:pt x="246" y="62"/>
                    <a:pt x="246" y="62"/>
                    <a:pt x="247" y="62"/>
                  </a:cubicBezTo>
                  <a:cubicBezTo>
                    <a:pt x="247" y="63"/>
                    <a:pt x="247" y="63"/>
                    <a:pt x="247" y="63"/>
                  </a:cubicBezTo>
                  <a:cubicBezTo>
                    <a:pt x="247" y="63"/>
                    <a:pt x="247" y="63"/>
                    <a:pt x="246" y="63"/>
                  </a:cubicBezTo>
                  <a:cubicBezTo>
                    <a:pt x="246" y="64"/>
                    <a:pt x="246" y="64"/>
                    <a:pt x="246" y="64"/>
                  </a:cubicBezTo>
                  <a:cubicBezTo>
                    <a:pt x="247" y="64"/>
                    <a:pt x="247" y="64"/>
                    <a:pt x="248" y="64"/>
                  </a:cubicBezTo>
                  <a:cubicBezTo>
                    <a:pt x="249" y="65"/>
                    <a:pt x="249" y="65"/>
                    <a:pt x="251" y="65"/>
                  </a:cubicBezTo>
                  <a:cubicBezTo>
                    <a:pt x="251" y="65"/>
                    <a:pt x="251" y="65"/>
                    <a:pt x="251" y="65"/>
                  </a:cubicBezTo>
                  <a:cubicBezTo>
                    <a:pt x="252" y="64"/>
                    <a:pt x="252" y="64"/>
                    <a:pt x="253" y="64"/>
                  </a:cubicBezTo>
                  <a:cubicBezTo>
                    <a:pt x="252" y="64"/>
                    <a:pt x="252" y="64"/>
                    <a:pt x="252" y="63"/>
                  </a:cubicBezTo>
                  <a:cubicBezTo>
                    <a:pt x="252" y="63"/>
                    <a:pt x="252" y="63"/>
                    <a:pt x="252" y="63"/>
                  </a:cubicBezTo>
                  <a:cubicBezTo>
                    <a:pt x="252" y="63"/>
                    <a:pt x="252" y="63"/>
                    <a:pt x="251" y="62"/>
                  </a:cubicBezTo>
                  <a:cubicBezTo>
                    <a:pt x="251" y="62"/>
                    <a:pt x="251" y="62"/>
                    <a:pt x="251" y="63"/>
                  </a:cubicBezTo>
                  <a:cubicBezTo>
                    <a:pt x="251" y="62"/>
                    <a:pt x="251" y="62"/>
                    <a:pt x="250" y="62"/>
                  </a:cubicBezTo>
                  <a:cubicBezTo>
                    <a:pt x="250" y="62"/>
                    <a:pt x="250" y="62"/>
                    <a:pt x="250" y="62"/>
                  </a:cubicBezTo>
                  <a:cubicBezTo>
                    <a:pt x="249" y="62"/>
                    <a:pt x="249" y="62"/>
                    <a:pt x="248" y="62"/>
                  </a:cubicBezTo>
                  <a:cubicBezTo>
                    <a:pt x="249" y="62"/>
                    <a:pt x="249" y="62"/>
                    <a:pt x="250" y="61"/>
                  </a:cubicBezTo>
                  <a:cubicBezTo>
                    <a:pt x="250" y="61"/>
                    <a:pt x="250" y="61"/>
                    <a:pt x="249" y="61"/>
                  </a:cubicBezTo>
                  <a:cubicBezTo>
                    <a:pt x="249" y="61"/>
                    <a:pt x="249" y="61"/>
                    <a:pt x="250" y="60"/>
                  </a:cubicBezTo>
                  <a:cubicBezTo>
                    <a:pt x="249" y="60"/>
                    <a:pt x="249" y="60"/>
                    <a:pt x="249" y="59"/>
                  </a:cubicBezTo>
                  <a:cubicBezTo>
                    <a:pt x="248" y="59"/>
                    <a:pt x="248" y="59"/>
                    <a:pt x="248" y="58"/>
                  </a:cubicBezTo>
                  <a:cubicBezTo>
                    <a:pt x="247" y="58"/>
                    <a:pt x="247" y="58"/>
                    <a:pt x="247" y="58"/>
                  </a:cubicBezTo>
                  <a:cubicBezTo>
                    <a:pt x="247" y="58"/>
                    <a:pt x="247" y="58"/>
                    <a:pt x="247" y="58"/>
                  </a:cubicBezTo>
                  <a:cubicBezTo>
                    <a:pt x="247" y="57"/>
                    <a:pt x="247" y="57"/>
                    <a:pt x="247" y="57"/>
                  </a:cubicBezTo>
                  <a:cubicBezTo>
                    <a:pt x="246" y="56"/>
                    <a:pt x="246" y="56"/>
                    <a:pt x="245" y="56"/>
                  </a:cubicBezTo>
                  <a:cubicBezTo>
                    <a:pt x="245" y="56"/>
                    <a:pt x="245" y="56"/>
                    <a:pt x="244" y="56"/>
                  </a:cubicBezTo>
                  <a:cubicBezTo>
                    <a:pt x="245" y="55"/>
                    <a:pt x="245" y="55"/>
                    <a:pt x="245" y="55"/>
                  </a:cubicBezTo>
                  <a:cubicBezTo>
                    <a:pt x="244" y="55"/>
                    <a:pt x="244" y="55"/>
                    <a:pt x="244" y="54"/>
                  </a:cubicBezTo>
                  <a:cubicBezTo>
                    <a:pt x="243" y="55"/>
                    <a:pt x="243" y="55"/>
                    <a:pt x="243" y="55"/>
                  </a:cubicBezTo>
                  <a:cubicBezTo>
                    <a:pt x="243" y="55"/>
                    <a:pt x="243" y="55"/>
                    <a:pt x="242" y="54"/>
                  </a:cubicBezTo>
                  <a:cubicBezTo>
                    <a:pt x="243" y="54"/>
                    <a:pt x="243" y="54"/>
                    <a:pt x="243" y="54"/>
                  </a:cubicBezTo>
                  <a:cubicBezTo>
                    <a:pt x="243" y="54"/>
                    <a:pt x="243" y="54"/>
                    <a:pt x="243" y="53"/>
                  </a:cubicBezTo>
                  <a:cubicBezTo>
                    <a:pt x="243" y="53"/>
                    <a:pt x="243" y="53"/>
                    <a:pt x="242" y="53"/>
                  </a:cubicBezTo>
                  <a:cubicBezTo>
                    <a:pt x="243" y="52"/>
                    <a:pt x="243" y="52"/>
                    <a:pt x="243" y="52"/>
                  </a:cubicBezTo>
                  <a:cubicBezTo>
                    <a:pt x="242" y="53"/>
                    <a:pt x="242" y="53"/>
                    <a:pt x="240" y="53"/>
                  </a:cubicBezTo>
                  <a:cubicBezTo>
                    <a:pt x="240" y="54"/>
                    <a:pt x="240" y="54"/>
                    <a:pt x="239" y="54"/>
                  </a:cubicBezTo>
                  <a:cubicBezTo>
                    <a:pt x="239" y="55"/>
                    <a:pt x="239" y="55"/>
                    <a:pt x="239" y="55"/>
                  </a:cubicBezTo>
                  <a:cubicBezTo>
                    <a:pt x="239" y="56"/>
                    <a:pt x="239" y="56"/>
                    <a:pt x="239" y="56"/>
                  </a:cubicBezTo>
                  <a:cubicBezTo>
                    <a:pt x="239" y="56"/>
                    <a:pt x="239" y="56"/>
                    <a:pt x="239" y="56"/>
                  </a:cubicBezTo>
                  <a:cubicBezTo>
                    <a:pt x="239" y="57"/>
                    <a:pt x="239" y="57"/>
                    <a:pt x="238" y="57"/>
                  </a:cubicBezTo>
                  <a:cubicBezTo>
                    <a:pt x="238" y="58"/>
                    <a:pt x="238" y="58"/>
                    <a:pt x="238" y="58"/>
                  </a:cubicBezTo>
                  <a:cubicBezTo>
                    <a:pt x="238" y="58"/>
                    <a:pt x="238" y="58"/>
                    <a:pt x="237" y="58"/>
                  </a:cubicBezTo>
                  <a:cubicBezTo>
                    <a:pt x="237" y="59"/>
                    <a:pt x="237" y="59"/>
                    <a:pt x="237" y="60"/>
                  </a:cubicBezTo>
                  <a:cubicBezTo>
                    <a:pt x="237" y="60"/>
                    <a:pt x="237" y="60"/>
                    <a:pt x="236" y="60"/>
                  </a:cubicBezTo>
                  <a:cubicBezTo>
                    <a:pt x="236" y="61"/>
                    <a:pt x="236" y="61"/>
                    <a:pt x="235" y="61"/>
                  </a:cubicBezTo>
                  <a:cubicBezTo>
                    <a:pt x="235" y="62"/>
                    <a:pt x="235" y="62"/>
                    <a:pt x="235" y="62"/>
                  </a:cubicBezTo>
                  <a:cubicBezTo>
                    <a:pt x="235" y="63"/>
                    <a:pt x="235" y="63"/>
                    <a:pt x="235" y="63"/>
                  </a:cubicBezTo>
                  <a:cubicBezTo>
                    <a:pt x="235" y="63"/>
                    <a:pt x="235" y="63"/>
                    <a:pt x="235" y="63"/>
                  </a:cubicBezTo>
                  <a:cubicBezTo>
                    <a:pt x="235" y="62"/>
                    <a:pt x="235" y="62"/>
                    <a:pt x="235" y="62"/>
                  </a:cubicBezTo>
                  <a:cubicBezTo>
                    <a:pt x="236" y="62"/>
                    <a:pt x="236" y="62"/>
                    <a:pt x="236" y="63"/>
                  </a:cubicBezTo>
                  <a:cubicBezTo>
                    <a:pt x="237" y="62"/>
                    <a:pt x="237" y="62"/>
                    <a:pt x="237" y="62"/>
                  </a:cubicBezTo>
                  <a:cubicBezTo>
                    <a:pt x="237" y="62"/>
                    <a:pt x="237" y="62"/>
                    <a:pt x="238" y="63"/>
                  </a:cubicBezTo>
                  <a:cubicBezTo>
                    <a:pt x="237" y="63"/>
                    <a:pt x="237" y="63"/>
                    <a:pt x="237" y="64"/>
                  </a:cubicBezTo>
                  <a:cubicBezTo>
                    <a:pt x="237" y="65"/>
                    <a:pt x="237" y="65"/>
                    <a:pt x="237" y="65"/>
                  </a:cubicBezTo>
                  <a:moveTo>
                    <a:pt x="292" y="80"/>
                  </a:moveTo>
                  <a:cubicBezTo>
                    <a:pt x="292" y="80"/>
                    <a:pt x="292" y="80"/>
                    <a:pt x="292" y="80"/>
                  </a:cubicBezTo>
                  <a:cubicBezTo>
                    <a:pt x="292" y="80"/>
                    <a:pt x="292" y="80"/>
                    <a:pt x="292" y="79"/>
                  </a:cubicBezTo>
                  <a:cubicBezTo>
                    <a:pt x="292" y="79"/>
                    <a:pt x="292" y="79"/>
                    <a:pt x="291" y="79"/>
                  </a:cubicBezTo>
                  <a:cubicBezTo>
                    <a:pt x="291" y="79"/>
                    <a:pt x="291" y="79"/>
                    <a:pt x="291" y="79"/>
                  </a:cubicBezTo>
                  <a:cubicBezTo>
                    <a:pt x="292" y="80"/>
                    <a:pt x="292" y="80"/>
                    <a:pt x="292" y="80"/>
                  </a:cubicBezTo>
                  <a:moveTo>
                    <a:pt x="292" y="82"/>
                  </a:moveTo>
                  <a:cubicBezTo>
                    <a:pt x="292" y="82"/>
                    <a:pt x="292" y="82"/>
                    <a:pt x="291" y="81"/>
                  </a:cubicBezTo>
                  <a:cubicBezTo>
                    <a:pt x="291" y="81"/>
                    <a:pt x="291" y="81"/>
                    <a:pt x="290" y="81"/>
                  </a:cubicBezTo>
                  <a:cubicBezTo>
                    <a:pt x="290" y="80"/>
                    <a:pt x="290" y="80"/>
                    <a:pt x="290" y="80"/>
                  </a:cubicBezTo>
                  <a:cubicBezTo>
                    <a:pt x="290" y="80"/>
                    <a:pt x="290" y="80"/>
                    <a:pt x="291" y="80"/>
                  </a:cubicBezTo>
                  <a:cubicBezTo>
                    <a:pt x="291" y="80"/>
                    <a:pt x="291" y="80"/>
                    <a:pt x="292" y="81"/>
                  </a:cubicBezTo>
                  <a:cubicBezTo>
                    <a:pt x="292" y="81"/>
                    <a:pt x="292" y="81"/>
                    <a:pt x="293" y="81"/>
                  </a:cubicBezTo>
                  <a:cubicBezTo>
                    <a:pt x="292" y="81"/>
                    <a:pt x="292" y="81"/>
                    <a:pt x="292" y="82"/>
                  </a:cubicBezTo>
                  <a:moveTo>
                    <a:pt x="281" y="85"/>
                  </a:moveTo>
                  <a:cubicBezTo>
                    <a:pt x="281" y="85"/>
                    <a:pt x="281" y="85"/>
                    <a:pt x="281" y="85"/>
                  </a:cubicBezTo>
                  <a:cubicBezTo>
                    <a:pt x="281" y="84"/>
                    <a:pt x="281" y="84"/>
                    <a:pt x="282" y="84"/>
                  </a:cubicBezTo>
                  <a:cubicBezTo>
                    <a:pt x="282" y="84"/>
                    <a:pt x="282" y="84"/>
                    <a:pt x="283" y="83"/>
                  </a:cubicBezTo>
                  <a:cubicBezTo>
                    <a:pt x="283" y="84"/>
                    <a:pt x="283" y="84"/>
                    <a:pt x="283" y="84"/>
                  </a:cubicBezTo>
                  <a:cubicBezTo>
                    <a:pt x="283" y="84"/>
                    <a:pt x="283" y="84"/>
                    <a:pt x="283" y="84"/>
                  </a:cubicBezTo>
                  <a:cubicBezTo>
                    <a:pt x="283" y="84"/>
                    <a:pt x="283" y="84"/>
                    <a:pt x="282" y="85"/>
                  </a:cubicBezTo>
                  <a:cubicBezTo>
                    <a:pt x="282" y="85"/>
                    <a:pt x="282" y="85"/>
                    <a:pt x="282" y="85"/>
                  </a:cubicBezTo>
                  <a:cubicBezTo>
                    <a:pt x="282" y="85"/>
                    <a:pt x="282" y="85"/>
                    <a:pt x="281" y="85"/>
                  </a:cubicBezTo>
                  <a:moveTo>
                    <a:pt x="259" y="64"/>
                  </a:moveTo>
                  <a:cubicBezTo>
                    <a:pt x="260" y="64"/>
                    <a:pt x="260" y="64"/>
                    <a:pt x="260" y="64"/>
                  </a:cubicBezTo>
                  <a:cubicBezTo>
                    <a:pt x="260" y="64"/>
                    <a:pt x="260" y="64"/>
                    <a:pt x="260" y="64"/>
                  </a:cubicBezTo>
                  <a:cubicBezTo>
                    <a:pt x="260" y="64"/>
                    <a:pt x="260" y="64"/>
                    <a:pt x="260" y="64"/>
                  </a:cubicBezTo>
                  <a:cubicBezTo>
                    <a:pt x="260" y="64"/>
                    <a:pt x="260" y="64"/>
                    <a:pt x="259" y="64"/>
                  </a:cubicBezTo>
                  <a:moveTo>
                    <a:pt x="260" y="66"/>
                  </a:moveTo>
                  <a:cubicBezTo>
                    <a:pt x="260" y="66"/>
                    <a:pt x="260" y="66"/>
                    <a:pt x="260" y="66"/>
                  </a:cubicBezTo>
                  <a:cubicBezTo>
                    <a:pt x="260" y="66"/>
                    <a:pt x="260" y="66"/>
                    <a:pt x="261" y="66"/>
                  </a:cubicBezTo>
                  <a:cubicBezTo>
                    <a:pt x="261" y="67"/>
                    <a:pt x="261" y="67"/>
                    <a:pt x="261" y="67"/>
                  </a:cubicBezTo>
                  <a:cubicBezTo>
                    <a:pt x="262" y="67"/>
                    <a:pt x="262" y="67"/>
                    <a:pt x="262" y="67"/>
                  </a:cubicBezTo>
                  <a:cubicBezTo>
                    <a:pt x="262" y="67"/>
                    <a:pt x="262" y="67"/>
                    <a:pt x="262" y="67"/>
                  </a:cubicBezTo>
                  <a:cubicBezTo>
                    <a:pt x="262" y="67"/>
                    <a:pt x="262" y="67"/>
                    <a:pt x="262" y="67"/>
                  </a:cubicBezTo>
                  <a:cubicBezTo>
                    <a:pt x="262" y="66"/>
                    <a:pt x="262" y="66"/>
                    <a:pt x="262" y="66"/>
                  </a:cubicBezTo>
                  <a:cubicBezTo>
                    <a:pt x="262" y="66"/>
                    <a:pt x="262" y="66"/>
                    <a:pt x="261" y="66"/>
                  </a:cubicBezTo>
                  <a:cubicBezTo>
                    <a:pt x="261" y="66"/>
                    <a:pt x="261" y="66"/>
                    <a:pt x="260" y="66"/>
                  </a:cubicBezTo>
                  <a:cubicBezTo>
                    <a:pt x="260" y="66"/>
                    <a:pt x="260" y="66"/>
                    <a:pt x="260" y="66"/>
                  </a:cubicBezTo>
                  <a:moveTo>
                    <a:pt x="256" y="66"/>
                  </a:moveTo>
                  <a:cubicBezTo>
                    <a:pt x="257" y="67"/>
                    <a:pt x="257" y="67"/>
                    <a:pt x="257" y="67"/>
                  </a:cubicBezTo>
                  <a:cubicBezTo>
                    <a:pt x="258" y="68"/>
                    <a:pt x="258" y="68"/>
                    <a:pt x="258" y="68"/>
                  </a:cubicBezTo>
                  <a:cubicBezTo>
                    <a:pt x="258" y="68"/>
                    <a:pt x="258" y="68"/>
                    <a:pt x="258" y="68"/>
                  </a:cubicBezTo>
                  <a:cubicBezTo>
                    <a:pt x="259" y="68"/>
                    <a:pt x="259" y="68"/>
                    <a:pt x="259" y="68"/>
                  </a:cubicBezTo>
                  <a:cubicBezTo>
                    <a:pt x="259" y="67"/>
                    <a:pt x="259" y="67"/>
                    <a:pt x="259" y="67"/>
                  </a:cubicBezTo>
                  <a:cubicBezTo>
                    <a:pt x="258" y="66"/>
                    <a:pt x="258" y="66"/>
                    <a:pt x="258" y="66"/>
                  </a:cubicBezTo>
                  <a:cubicBezTo>
                    <a:pt x="258" y="66"/>
                    <a:pt x="258" y="66"/>
                    <a:pt x="258" y="66"/>
                  </a:cubicBezTo>
                  <a:cubicBezTo>
                    <a:pt x="257" y="66"/>
                    <a:pt x="257" y="66"/>
                    <a:pt x="257" y="66"/>
                  </a:cubicBezTo>
                  <a:cubicBezTo>
                    <a:pt x="257" y="66"/>
                    <a:pt x="257" y="66"/>
                    <a:pt x="256" y="66"/>
                  </a:cubicBezTo>
                  <a:cubicBezTo>
                    <a:pt x="256" y="66"/>
                    <a:pt x="256" y="66"/>
                    <a:pt x="256" y="66"/>
                  </a:cubicBezTo>
                  <a:moveTo>
                    <a:pt x="240" y="71"/>
                  </a:moveTo>
                  <a:cubicBezTo>
                    <a:pt x="241" y="70"/>
                    <a:pt x="241" y="70"/>
                    <a:pt x="242" y="70"/>
                  </a:cubicBezTo>
                  <a:cubicBezTo>
                    <a:pt x="242" y="70"/>
                    <a:pt x="242" y="70"/>
                    <a:pt x="242" y="70"/>
                  </a:cubicBezTo>
                  <a:cubicBezTo>
                    <a:pt x="243" y="70"/>
                    <a:pt x="243" y="70"/>
                    <a:pt x="245" y="69"/>
                  </a:cubicBezTo>
                  <a:cubicBezTo>
                    <a:pt x="245" y="69"/>
                    <a:pt x="245" y="69"/>
                    <a:pt x="245" y="69"/>
                  </a:cubicBezTo>
                  <a:cubicBezTo>
                    <a:pt x="245" y="69"/>
                    <a:pt x="245" y="69"/>
                    <a:pt x="246" y="69"/>
                  </a:cubicBezTo>
                  <a:cubicBezTo>
                    <a:pt x="246" y="68"/>
                    <a:pt x="246" y="68"/>
                    <a:pt x="247" y="67"/>
                  </a:cubicBezTo>
                  <a:cubicBezTo>
                    <a:pt x="246" y="67"/>
                    <a:pt x="246" y="67"/>
                    <a:pt x="245" y="67"/>
                  </a:cubicBezTo>
                  <a:cubicBezTo>
                    <a:pt x="245" y="67"/>
                    <a:pt x="245" y="67"/>
                    <a:pt x="244" y="67"/>
                  </a:cubicBezTo>
                  <a:cubicBezTo>
                    <a:pt x="244" y="67"/>
                    <a:pt x="244" y="67"/>
                    <a:pt x="243" y="68"/>
                  </a:cubicBezTo>
                  <a:cubicBezTo>
                    <a:pt x="243" y="67"/>
                    <a:pt x="243" y="67"/>
                    <a:pt x="243" y="67"/>
                  </a:cubicBezTo>
                  <a:cubicBezTo>
                    <a:pt x="242" y="67"/>
                    <a:pt x="242" y="67"/>
                    <a:pt x="242" y="67"/>
                  </a:cubicBezTo>
                  <a:cubicBezTo>
                    <a:pt x="241" y="68"/>
                    <a:pt x="241" y="68"/>
                    <a:pt x="241" y="68"/>
                  </a:cubicBezTo>
                  <a:cubicBezTo>
                    <a:pt x="241" y="68"/>
                    <a:pt x="241" y="68"/>
                    <a:pt x="240" y="69"/>
                  </a:cubicBezTo>
                  <a:cubicBezTo>
                    <a:pt x="240" y="69"/>
                    <a:pt x="240" y="69"/>
                    <a:pt x="240" y="70"/>
                  </a:cubicBezTo>
                  <a:lnTo>
                    <a:pt x="240" y="71"/>
                  </a:lnTo>
                  <a:close/>
                  <a:moveTo>
                    <a:pt x="249" y="73"/>
                  </a:moveTo>
                  <a:cubicBezTo>
                    <a:pt x="249" y="73"/>
                    <a:pt x="249" y="73"/>
                    <a:pt x="250" y="73"/>
                  </a:cubicBezTo>
                  <a:cubicBezTo>
                    <a:pt x="250" y="74"/>
                    <a:pt x="250" y="74"/>
                    <a:pt x="250" y="74"/>
                  </a:cubicBezTo>
                  <a:cubicBezTo>
                    <a:pt x="251" y="74"/>
                    <a:pt x="251" y="74"/>
                    <a:pt x="251" y="74"/>
                  </a:cubicBezTo>
                  <a:cubicBezTo>
                    <a:pt x="251" y="73"/>
                    <a:pt x="251" y="73"/>
                    <a:pt x="251" y="73"/>
                  </a:cubicBezTo>
                  <a:cubicBezTo>
                    <a:pt x="251" y="73"/>
                    <a:pt x="251" y="73"/>
                    <a:pt x="252" y="72"/>
                  </a:cubicBezTo>
                  <a:cubicBezTo>
                    <a:pt x="252" y="72"/>
                    <a:pt x="252" y="72"/>
                    <a:pt x="252" y="72"/>
                  </a:cubicBezTo>
                  <a:cubicBezTo>
                    <a:pt x="252" y="71"/>
                    <a:pt x="252" y="71"/>
                    <a:pt x="252" y="71"/>
                  </a:cubicBezTo>
                  <a:cubicBezTo>
                    <a:pt x="252" y="71"/>
                    <a:pt x="252" y="71"/>
                    <a:pt x="253" y="71"/>
                  </a:cubicBezTo>
                  <a:cubicBezTo>
                    <a:pt x="253" y="70"/>
                    <a:pt x="253" y="70"/>
                    <a:pt x="253" y="70"/>
                  </a:cubicBezTo>
                  <a:cubicBezTo>
                    <a:pt x="252" y="70"/>
                    <a:pt x="252" y="70"/>
                    <a:pt x="252" y="70"/>
                  </a:cubicBezTo>
                  <a:cubicBezTo>
                    <a:pt x="252" y="70"/>
                    <a:pt x="252" y="70"/>
                    <a:pt x="251" y="70"/>
                  </a:cubicBezTo>
                  <a:cubicBezTo>
                    <a:pt x="250" y="71"/>
                    <a:pt x="250" y="71"/>
                    <a:pt x="250" y="71"/>
                  </a:cubicBezTo>
                  <a:cubicBezTo>
                    <a:pt x="250" y="71"/>
                    <a:pt x="250" y="71"/>
                    <a:pt x="250" y="71"/>
                  </a:cubicBezTo>
                  <a:cubicBezTo>
                    <a:pt x="250" y="71"/>
                    <a:pt x="250" y="71"/>
                    <a:pt x="250" y="72"/>
                  </a:cubicBezTo>
                  <a:cubicBezTo>
                    <a:pt x="250" y="72"/>
                    <a:pt x="250" y="72"/>
                    <a:pt x="249" y="72"/>
                  </a:cubicBezTo>
                  <a:cubicBezTo>
                    <a:pt x="249" y="73"/>
                    <a:pt x="249" y="73"/>
                    <a:pt x="249" y="73"/>
                  </a:cubicBezTo>
                  <a:moveTo>
                    <a:pt x="246" y="83"/>
                  </a:moveTo>
                  <a:cubicBezTo>
                    <a:pt x="247" y="83"/>
                    <a:pt x="247" y="83"/>
                    <a:pt x="247" y="83"/>
                  </a:cubicBezTo>
                  <a:cubicBezTo>
                    <a:pt x="247" y="82"/>
                    <a:pt x="247" y="82"/>
                    <a:pt x="247" y="82"/>
                  </a:cubicBezTo>
                  <a:lnTo>
                    <a:pt x="246" y="83"/>
                  </a:lnTo>
                  <a:close/>
                  <a:moveTo>
                    <a:pt x="241" y="99"/>
                  </a:moveTo>
                  <a:cubicBezTo>
                    <a:pt x="241" y="99"/>
                    <a:pt x="241" y="99"/>
                    <a:pt x="242" y="99"/>
                  </a:cubicBezTo>
                  <a:cubicBezTo>
                    <a:pt x="242" y="99"/>
                    <a:pt x="242" y="99"/>
                    <a:pt x="243" y="99"/>
                  </a:cubicBezTo>
                  <a:cubicBezTo>
                    <a:pt x="242" y="99"/>
                    <a:pt x="242" y="99"/>
                    <a:pt x="242" y="99"/>
                  </a:cubicBezTo>
                  <a:cubicBezTo>
                    <a:pt x="241" y="99"/>
                    <a:pt x="241" y="99"/>
                    <a:pt x="241" y="99"/>
                  </a:cubicBezTo>
                  <a:moveTo>
                    <a:pt x="241" y="101"/>
                  </a:moveTo>
                  <a:cubicBezTo>
                    <a:pt x="242" y="101"/>
                    <a:pt x="242" y="101"/>
                    <a:pt x="242" y="101"/>
                  </a:cubicBezTo>
                  <a:cubicBezTo>
                    <a:pt x="243" y="100"/>
                    <a:pt x="243" y="100"/>
                    <a:pt x="243" y="100"/>
                  </a:cubicBezTo>
                  <a:cubicBezTo>
                    <a:pt x="242" y="101"/>
                    <a:pt x="242" y="101"/>
                    <a:pt x="242" y="101"/>
                  </a:cubicBezTo>
                  <a:cubicBezTo>
                    <a:pt x="243" y="101"/>
                    <a:pt x="243" y="101"/>
                    <a:pt x="244" y="101"/>
                  </a:cubicBezTo>
                  <a:cubicBezTo>
                    <a:pt x="244" y="100"/>
                    <a:pt x="244" y="100"/>
                    <a:pt x="245" y="99"/>
                  </a:cubicBezTo>
                  <a:cubicBezTo>
                    <a:pt x="245" y="100"/>
                    <a:pt x="245" y="100"/>
                    <a:pt x="245" y="100"/>
                  </a:cubicBezTo>
                  <a:cubicBezTo>
                    <a:pt x="245" y="100"/>
                    <a:pt x="245" y="100"/>
                    <a:pt x="245" y="100"/>
                  </a:cubicBezTo>
                  <a:cubicBezTo>
                    <a:pt x="245" y="99"/>
                    <a:pt x="245" y="99"/>
                    <a:pt x="244" y="98"/>
                  </a:cubicBezTo>
                  <a:cubicBezTo>
                    <a:pt x="244" y="99"/>
                    <a:pt x="244" y="99"/>
                    <a:pt x="244" y="99"/>
                  </a:cubicBezTo>
                  <a:cubicBezTo>
                    <a:pt x="243" y="100"/>
                    <a:pt x="243" y="100"/>
                    <a:pt x="243" y="100"/>
                  </a:cubicBezTo>
                  <a:cubicBezTo>
                    <a:pt x="243" y="99"/>
                    <a:pt x="243" y="99"/>
                    <a:pt x="244" y="99"/>
                  </a:cubicBezTo>
                  <a:cubicBezTo>
                    <a:pt x="243" y="99"/>
                    <a:pt x="243" y="99"/>
                    <a:pt x="243" y="99"/>
                  </a:cubicBezTo>
                  <a:cubicBezTo>
                    <a:pt x="243" y="99"/>
                    <a:pt x="243" y="99"/>
                    <a:pt x="243" y="99"/>
                  </a:cubicBezTo>
                  <a:cubicBezTo>
                    <a:pt x="242" y="100"/>
                    <a:pt x="242" y="100"/>
                    <a:pt x="242" y="100"/>
                  </a:cubicBezTo>
                  <a:cubicBezTo>
                    <a:pt x="242" y="100"/>
                    <a:pt x="242" y="100"/>
                    <a:pt x="241" y="101"/>
                  </a:cubicBezTo>
                  <a:moveTo>
                    <a:pt x="238" y="113"/>
                  </a:moveTo>
                  <a:cubicBezTo>
                    <a:pt x="238" y="113"/>
                    <a:pt x="238" y="113"/>
                    <a:pt x="238" y="113"/>
                  </a:cubicBezTo>
                  <a:cubicBezTo>
                    <a:pt x="238" y="113"/>
                    <a:pt x="238" y="113"/>
                    <a:pt x="238" y="113"/>
                  </a:cubicBezTo>
                  <a:cubicBezTo>
                    <a:pt x="238" y="113"/>
                    <a:pt x="238" y="113"/>
                    <a:pt x="238" y="113"/>
                  </a:cubicBezTo>
                  <a:cubicBezTo>
                    <a:pt x="238" y="113"/>
                    <a:pt x="238" y="113"/>
                    <a:pt x="238" y="113"/>
                  </a:cubicBezTo>
                  <a:moveTo>
                    <a:pt x="231" y="115"/>
                  </a:moveTo>
                  <a:cubicBezTo>
                    <a:pt x="232" y="115"/>
                    <a:pt x="232" y="115"/>
                    <a:pt x="232" y="115"/>
                  </a:cubicBezTo>
                  <a:cubicBezTo>
                    <a:pt x="232" y="115"/>
                    <a:pt x="232" y="115"/>
                    <a:pt x="232" y="115"/>
                  </a:cubicBezTo>
                  <a:cubicBezTo>
                    <a:pt x="232" y="115"/>
                    <a:pt x="232" y="115"/>
                    <a:pt x="232" y="115"/>
                  </a:cubicBezTo>
                  <a:cubicBezTo>
                    <a:pt x="233" y="115"/>
                    <a:pt x="233" y="115"/>
                    <a:pt x="233" y="115"/>
                  </a:cubicBezTo>
                  <a:cubicBezTo>
                    <a:pt x="234" y="115"/>
                    <a:pt x="234" y="115"/>
                    <a:pt x="235" y="116"/>
                  </a:cubicBezTo>
                  <a:cubicBezTo>
                    <a:pt x="235" y="115"/>
                    <a:pt x="235" y="115"/>
                    <a:pt x="235" y="115"/>
                  </a:cubicBezTo>
                  <a:cubicBezTo>
                    <a:pt x="235" y="114"/>
                    <a:pt x="235" y="114"/>
                    <a:pt x="234" y="114"/>
                  </a:cubicBezTo>
                  <a:cubicBezTo>
                    <a:pt x="234" y="114"/>
                    <a:pt x="234" y="114"/>
                    <a:pt x="232" y="113"/>
                  </a:cubicBezTo>
                  <a:cubicBezTo>
                    <a:pt x="232" y="114"/>
                    <a:pt x="232" y="114"/>
                    <a:pt x="232" y="114"/>
                  </a:cubicBezTo>
                  <a:cubicBezTo>
                    <a:pt x="232" y="114"/>
                    <a:pt x="232" y="114"/>
                    <a:pt x="232" y="114"/>
                  </a:cubicBezTo>
                  <a:lnTo>
                    <a:pt x="231" y="115"/>
                  </a:lnTo>
                  <a:close/>
                  <a:moveTo>
                    <a:pt x="238" y="120"/>
                  </a:moveTo>
                  <a:cubicBezTo>
                    <a:pt x="238" y="120"/>
                    <a:pt x="238" y="120"/>
                    <a:pt x="238" y="120"/>
                  </a:cubicBezTo>
                  <a:cubicBezTo>
                    <a:pt x="238" y="120"/>
                    <a:pt x="238" y="120"/>
                    <a:pt x="239" y="120"/>
                  </a:cubicBezTo>
                  <a:cubicBezTo>
                    <a:pt x="239" y="119"/>
                    <a:pt x="239" y="119"/>
                    <a:pt x="239" y="119"/>
                  </a:cubicBezTo>
                  <a:cubicBezTo>
                    <a:pt x="238" y="119"/>
                    <a:pt x="238" y="119"/>
                    <a:pt x="238" y="119"/>
                  </a:cubicBezTo>
                  <a:cubicBezTo>
                    <a:pt x="238" y="120"/>
                    <a:pt x="238" y="120"/>
                    <a:pt x="238" y="120"/>
                  </a:cubicBezTo>
                  <a:moveTo>
                    <a:pt x="179" y="335"/>
                  </a:moveTo>
                  <a:cubicBezTo>
                    <a:pt x="179" y="335"/>
                    <a:pt x="179" y="335"/>
                    <a:pt x="179" y="334"/>
                  </a:cubicBezTo>
                  <a:cubicBezTo>
                    <a:pt x="179" y="334"/>
                    <a:pt x="179" y="334"/>
                    <a:pt x="180" y="334"/>
                  </a:cubicBezTo>
                  <a:cubicBezTo>
                    <a:pt x="179" y="334"/>
                    <a:pt x="179" y="334"/>
                    <a:pt x="179" y="335"/>
                  </a:cubicBezTo>
                  <a:cubicBezTo>
                    <a:pt x="179" y="335"/>
                    <a:pt x="179" y="335"/>
                    <a:pt x="179" y="335"/>
                  </a:cubicBezTo>
                  <a:moveTo>
                    <a:pt x="176" y="333"/>
                  </a:moveTo>
                  <a:cubicBezTo>
                    <a:pt x="176" y="333"/>
                    <a:pt x="176" y="333"/>
                    <a:pt x="176" y="333"/>
                  </a:cubicBezTo>
                  <a:cubicBezTo>
                    <a:pt x="177" y="334"/>
                    <a:pt x="177" y="334"/>
                    <a:pt x="177" y="334"/>
                  </a:cubicBezTo>
                  <a:cubicBezTo>
                    <a:pt x="177" y="334"/>
                    <a:pt x="177" y="334"/>
                    <a:pt x="177" y="334"/>
                  </a:cubicBezTo>
                  <a:cubicBezTo>
                    <a:pt x="177" y="333"/>
                    <a:pt x="177" y="333"/>
                    <a:pt x="177" y="333"/>
                  </a:cubicBezTo>
                  <a:cubicBezTo>
                    <a:pt x="177" y="333"/>
                    <a:pt x="177" y="333"/>
                    <a:pt x="176" y="333"/>
                  </a:cubicBezTo>
                  <a:moveTo>
                    <a:pt x="175" y="332"/>
                  </a:moveTo>
                  <a:cubicBezTo>
                    <a:pt x="175" y="332"/>
                    <a:pt x="175" y="332"/>
                    <a:pt x="175" y="332"/>
                  </a:cubicBezTo>
                  <a:cubicBezTo>
                    <a:pt x="175" y="333"/>
                    <a:pt x="175" y="333"/>
                    <a:pt x="175" y="333"/>
                  </a:cubicBezTo>
                  <a:cubicBezTo>
                    <a:pt x="175" y="332"/>
                    <a:pt x="175" y="332"/>
                    <a:pt x="176" y="332"/>
                  </a:cubicBezTo>
                  <a:cubicBezTo>
                    <a:pt x="175" y="332"/>
                    <a:pt x="175" y="332"/>
                    <a:pt x="175" y="332"/>
                  </a:cubicBezTo>
                  <a:moveTo>
                    <a:pt x="173" y="331"/>
                  </a:moveTo>
                  <a:cubicBezTo>
                    <a:pt x="173" y="332"/>
                    <a:pt x="173" y="332"/>
                    <a:pt x="173" y="332"/>
                  </a:cubicBezTo>
                  <a:cubicBezTo>
                    <a:pt x="173" y="332"/>
                    <a:pt x="173" y="332"/>
                    <a:pt x="173" y="332"/>
                  </a:cubicBezTo>
                  <a:cubicBezTo>
                    <a:pt x="174" y="333"/>
                    <a:pt x="174" y="333"/>
                    <a:pt x="174" y="333"/>
                  </a:cubicBezTo>
                  <a:cubicBezTo>
                    <a:pt x="174" y="334"/>
                    <a:pt x="174" y="334"/>
                    <a:pt x="173" y="334"/>
                  </a:cubicBezTo>
                  <a:cubicBezTo>
                    <a:pt x="173" y="334"/>
                    <a:pt x="173" y="334"/>
                    <a:pt x="173" y="335"/>
                  </a:cubicBezTo>
                  <a:cubicBezTo>
                    <a:pt x="174" y="335"/>
                    <a:pt x="174" y="335"/>
                    <a:pt x="174" y="335"/>
                  </a:cubicBezTo>
                  <a:cubicBezTo>
                    <a:pt x="175" y="334"/>
                    <a:pt x="175" y="334"/>
                    <a:pt x="175" y="334"/>
                  </a:cubicBezTo>
                  <a:cubicBezTo>
                    <a:pt x="175" y="333"/>
                    <a:pt x="175" y="333"/>
                    <a:pt x="174" y="333"/>
                  </a:cubicBezTo>
                  <a:cubicBezTo>
                    <a:pt x="174" y="333"/>
                    <a:pt x="174" y="333"/>
                    <a:pt x="174" y="332"/>
                  </a:cubicBezTo>
                  <a:cubicBezTo>
                    <a:pt x="174" y="332"/>
                    <a:pt x="174" y="332"/>
                    <a:pt x="174" y="332"/>
                  </a:cubicBezTo>
                  <a:cubicBezTo>
                    <a:pt x="174" y="331"/>
                    <a:pt x="174" y="331"/>
                    <a:pt x="174" y="331"/>
                  </a:cubicBezTo>
                  <a:cubicBezTo>
                    <a:pt x="173" y="331"/>
                    <a:pt x="173" y="331"/>
                    <a:pt x="173" y="331"/>
                  </a:cubicBezTo>
                  <a:cubicBezTo>
                    <a:pt x="173" y="331"/>
                    <a:pt x="173" y="331"/>
                    <a:pt x="173" y="331"/>
                  </a:cubicBezTo>
                  <a:moveTo>
                    <a:pt x="173" y="332"/>
                  </a:moveTo>
                  <a:cubicBezTo>
                    <a:pt x="173" y="332"/>
                    <a:pt x="173" y="332"/>
                    <a:pt x="173" y="333"/>
                  </a:cubicBezTo>
                  <a:cubicBezTo>
                    <a:pt x="173" y="333"/>
                    <a:pt x="173" y="333"/>
                    <a:pt x="173" y="333"/>
                  </a:cubicBezTo>
                  <a:cubicBezTo>
                    <a:pt x="173" y="333"/>
                    <a:pt x="173" y="333"/>
                    <a:pt x="173" y="333"/>
                  </a:cubicBezTo>
                  <a:cubicBezTo>
                    <a:pt x="173" y="333"/>
                    <a:pt x="173" y="333"/>
                    <a:pt x="172" y="333"/>
                  </a:cubicBezTo>
                  <a:cubicBezTo>
                    <a:pt x="173" y="333"/>
                    <a:pt x="173" y="333"/>
                    <a:pt x="173" y="332"/>
                  </a:cubicBezTo>
                  <a:moveTo>
                    <a:pt x="217" y="303"/>
                  </a:moveTo>
                  <a:cubicBezTo>
                    <a:pt x="217" y="303"/>
                    <a:pt x="217" y="303"/>
                    <a:pt x="217" y="303"/>
                  </a:cubicBezTo>
                  <a:cubicBezTo>
                    <a:pt x="217" y="303"/>
                    <a:pt x="217" y="303"/>
                    <a:pt x="217" y="302"/>
                  </a:cubicBezTo>
                  <a:cubicBezTo>
                    <a:pt x="217" y="302"/>
                    <a:pt x="217" y="302"/>
                    <a:pt x="217" y="302"/>
                  </a:cubicBezTo>
                  <a:cubicBezTo>
                    <a:pt x="217" y="303"/>
                    <a:pt x="217" y="303"/>
                    <a:pt x="217" y="303"/>
                  </a:cubicBezTo>
                  <a:moveTo>
                    <a:pt x="207" y="305"/>
                  </a:moveTo>
                  <a:cubicBezTo>
                    <a:pt x="206" y="306"/>
                    <a:pt x="206" y="306"/>
                    <a:pt x="206" y="306"/>
                  </a:cubicBezTo>
                  <a:cubicBezTo>
                    <a:pt x="207" y="306"/>
                    <a:pt x="207" y="306"/>
                    <a:pt x="207" y="307"/>
                  </a:cubicBezTo>
                  <a:cubicBezTo>
                    <a:pt x="207" y="306"/>
                    <a:pt x="207" y="306"/>
                    <a:pt x="207" y="306"/>
                  </a:cubicBezTo>
                  <a:cubicBezTo>
                    <a:pt x="207" y="306"/>
                    <a:pt x="207" y="306"/>
                    <a:pt x="207" y="306"/>
                  </a:cubicBezTo>
                  <a:lnTo>
                    <a:pt x="207" y="305"/>
                  </a:lnTo>
                  <a:close/>
                  <a:moveTo>
                    <a:pt x="436" y="147"/>
                  </a:moveTo>
                  <a:cubicBezTo>
                    <a:pt x="436" y="147"/>
                    <a:pt x="436" y="147"/>
                    <a:pt x="435" y="146"/>
                  </a:cubicBezTo>
                  <a:cubicBezTo>
                    <a:pt x="435" y="146"/>
                    <a:pt x="435" y="146"/>
                    <a:pt x="435" y="146"/>
                  </a:cubicBezTo>
                  <a:cubicBezTo>
                    <a:pt x="435" y="145"/>
                    <a:pt x="435" y="145"/>
                    <a:pt x="435" y="145"/>
                  </a:cubicBezTo>
                  <a:cubicBezTo>
                    <a:pt x="435" y="145"/>
                    <a:pt x="435" y="145"/>
                    <a:pt x="435" y="145"/>
                  </a:cubicBezTo>
                  <a:cubicBezTo>
                    <a:pt x="435" y="145"/>
                    <a:pt x="435" y="145"/>
                    <a:pt x="435" y="144"/>
                  </a:cubicBezTo>
                  <a:cubicBezTo>
                    <a:pt x="435" y="145"/>
                    <a:pt x="435" y="145"/>
                    <a:pt x="435" y="145"/>
                  </a:cubicBezTo>
                  <a:cubicBezTo>
                    <a:pt x="435" y="145"/>
                    <a:pt x="435" y="145"/>
                    <a:pt x="435" y="145"/>
                  </a:cubicBezTo>
                  <a:cubicBezTo>
                    <a:pt x="435" y="146"/>
                    <a:pt x="435" y="146"/>
                    <a:pt x="436" y="147"/>
                  </a:cubicBezTo>
                  <a:cubicBezTo>
                    <a:pt x="436" y="147"/>
                    <a:pt x="436" y="147"/>
                    <a:pt x="436" y="147"/>
                  </a:cubicBezTo>
                  <a:moveTo>
                    <a:pt x="215" y="261"/>
                  </a:moveTo>
                  <a:cubicBezTo>
                    <a:pt x="215" y="261"/>
                    <a:pt x="215" y="261"/>
                    <a:pt x="216" y="260"/>
                  </a:cubicBezTo>
                  <a:cubicBezTo>
                    <a:pt x="216" y="261"/>
                    <a:pt x="216" y="261"/>
                    <a:pt x="215" y="261"/>
                  </a:cubicBezTo>
                  <a:cubicBezTo>
                    <a:pt x="215" y="261"/>
                    <a:pt x="215" y="261"/>
                    <a:pt x="215" y="261"/>
                  </a:cubicBezTo>
                  <a:moveTo>
                    <a:pt x="214" y="261"/>
                  </a:moveTo>
                  <a:cubicBezTo>
                    <a:pt x="214" y="261"/>
                    <a:pt x="214" y="261"/>
                    <a:pt x="215" y="260"/>
                  </a:cubicBezTo>
                  <a:cubicBezTo>
                    <a:pt x="214" y="261"/>
                    <a:pt x="214" y="261"/>
                    <a:pt x="214" y="261"/>
                  </a:cubicBezTo>
                  <a:cubicBezTo>
                    <a:pt x="214" y="261"/>
                    <a:pt x="214" y="261"/>
                    <a:pt x="214" y="261"/>
                  </a:cubicBezTo>
                  <a:moveTo>
                    <a:pt x="209" y="262"/>
                  </a:moveTo>
                  <a:cubicBezTo>
                    <a:pt x="209" y="263"/>
                    <a:pt x="209" y="263"/>
                    <a:pt x="210" y="263"/>
                  </a:cubicBezTo>
                  <a:cubicBezTo>
                    <a:pt x="210" y="263"/>
                    <a:pt x="210" y="263"/>
                    <a:pt x="210" y="262"/>
                  </a:cubicBezTo>
                  <a:cubicBezTo>
                    <a:pt x="210" y="262"/>
                    <a:pt x="210" y="262"/>
                    <a:pt x="210" y="262"/>
                  </a:cubicBezTo>
                  <a:cubicBezTo>
                    <a:pt x="210" y="262"/>
                    <a:pt x="210" y="262"/>
                    <a:pt x="209" y="262"/>
                  </a:cubicBezTo>
                  <a:moveTo>
                    <a:pt x="215" y="239"/>
                  </a:moveTo>
                  <a:cubicBezTo>
                    <a:pt x="215" y="239"/>
                    <a:pt x="215" y="239"/>
                    <a:pt x="215" y="239"/>
                  </a:cubicBezTo>
                  <a:cubicBezTo>
                    <a:pt x="215" y="239"/>
                    <a:pt x="215" y="239"/>
                    <a:pt x="215" y="239"/>
                  </a:cubicBezTo>
                  <a:cubicBezTo>
                    <a:pt x="215" y="239"/>
                    <a:pt x="215" y="239"/>
                    <a:pt x="215" y="239"/>
                  </a:cubicBezTo>
                  <a:moveTo>
                    <a:pt x="214" y="240"/>
                  </a:moveTo>
                  <a:cubicBezTo>
                    <a:pt x="214" y="240"/>
                    <a:pt x="214" y="240"/>
                    <a:pt x="215" y="239"/>
                  </a:cubicBezTo>
                  <a:cubicBezTo>
                    <a:pt x="215" y="240"/>
                    <a:pt x="215" y="240"/>
                    <a:pt x="215" y="240"/>
                  </a:cubicBezTo>
                  <a:cubicBezTo>
                    <a:pt x="214" y="240"/>
                    <a:pt x="214" y="240"/>
                    <a:pt x="214" y="240"/>
                  </a:cubicBezTo>
                  <a:moveTo>
                    <a:pt x="213" y="240"/>
                  </a:moveTo>
                  <a:cubicBezTo>
                    <a:pt x="213" y="240"/>
                    <a:pt x="213" y="240"/>
                    <a:pt x="213" y="240"/>
                  </a:cubicBezTo>
                  <a:cubicBezTo>
                    <a:pt x="213" y="240"/>
                    <a:pt x="213" y="240"/>
                    <a:pt x="214" y="240"/>
                  </a:cubicBezTo>
                  <a:cubicBezTo>
                    <a:pt x="214" y="240"/>
                    <a:pt x="214" y="240"/>
                    <a:pt x="214" y="240"/>
                  </a:cubicBezTo>
                  <a:cubicBezTo>
                    <a:pt x="214" y="240"/>
                    <a:pt x="214" y="240"/>
                    <a:pt x="214" y="240"/>
                  </a:cubicBezTo>
                  <a:cubicBezTo>
                    <a:pt x="214" y="240"/>
                    <a:pt x="214" y="240"/>
                    <a:pt x="214" y="240"/>
                  </a:cubicBezTo>
                  <a:cubicBezTo>
                    <a:pt x="213" y="240"/>
                    <a:pt x="213" y="240"/>
                    <a:pt x="213" y="240"/>
                  </a:cubicBezTo>
                  <a:moveTo>
                    <a:pt x="212" y="241"/>
                  </a:moveTo>
                  <a:cubicBezTo>
                    <a:pt x="212" y="241"/>
                    <a:pt x="212" y="241"/>
                    <a:pt x="212" y="241"/>
                  </a:cubicBezTo>
                  <a:cubicBezTo>
                    <a:pt x="212" y="241"/>
                    <a:pt x="212" y="241"/>
                    <a:pt x="213" y="241"/>
                  </a:cubicBezTo>
                  <a:cubicBezTo>
                    <a:pt x="213" y="241"/>
                    <a:pt x="212" y="241"/>
                    <a:pt x="212" y="241"/>
                  </a:cubicBezTo>
                  <a:moveTo>
                    <a:pt x="211" y="241"/>
                  </a:moveTo>
                  <a:cubicBezTo>
                    <a:pt x="211" y="241"/>
                    <a:pt x="211" y="241"/>
                    <a:pt x="211" y="241"/>
                  </a:cubicBezTo>
                  <a:cubicBezTo>
                    <a:pt x="211" y="241"/>
                    <a:pt x="211" y="241"/>
                    <a:pt x="212" y="241"/>
                  </a:cubicBezTo>
                  <a:cubicBezTo>
                    <a:pt x="212" y="241"/>
                    <a:pt x="211" y="241"/>
                    <a:pt x="211" y="241"/>
                  </a:cubicBezTo>
                  <a:moveTo>
                    <a:pt x="210" y="242"/>
                  </a:moveTo>
                  <a:cubicBezTo>
                    <a:pt x="210" y="242"/>
                    <a:pt x="210" y="242"/>
                    <a:pt x="210" y="241"/>
                  </a:cubicBezTo>
                  <a:cubicBezTo>
                    <a:pt x="210" y="241"/>
                    <a:pt x="210" y="241"/>
                    <a:pt x="211" y="241"/>
                  </a:cubicBezTo>
                  <a:cubicBezTo>
                    <a:pt x="210" y="242"/>
                    <a:pt x="210" y="242"/>
                    <a:pt x="210" y="242"/>
                  </a:cubicBezTo>
                  <a:moveTo>
                    <a:pt x="209" y="242"/>
                  </a:moveTo>
                  <a:cubicBezTo>
                    <a:pt x="209" y="242"/>
                    <a:pt x="209" y="242"/>
                    <a:pt x="209" y="242"/>
                  </a:cubicBezTo>
                  <a:cubicBezTo>
                    <a:pt x="209" y="242"/>
                    <a:pt x="209" y="242"/>
                    <a:pt x="210" y="242"/>
                  </a:cubicBezTo>
                  <a:cubicBezTo>
                    <a:pt x="209" y="242"/>
                    <a:pt x="209" y="242"/>
                    <a:pt x="209" y="242"/>
                  </a:cubicBezTo>
                  <a:cubicBezTo>
                    <a:pt x="209" y="242"/>
                    <a:pt x="209" y="242"/>
                    <a:pt x="209" y="242"/>
                  </a:cubicBezTo>
                  <a:moveTo>
                    <a:pt x="221" y="232"/>
                  </a:moveTo>
                  <a:cubicBezTo>
                    <a:pt x="221" y="233"/>
                    <a:pt x="221" y="233"/>
                    <a:pt x="222" y="234"/>
                  </a:cubicBezTo>
                  <a:cubicBezTo>
                    <a:pt x="223" y="233"/>
                    <a:pt x="223" y="233"/>
                    <a:pt x="224" y="232"/>
                  </a:cubicBezTo>
                  <a:cubicBezTo>
                    <a:pt x="224" y="233"/>
                    <a:pt x="224" y="233"/>
                    <a:pt x="225" y="233"/>
                  </a:cubicBezTo>
                  <a:cubicBezTo>
                    <a:pt x="225" y="233"/>
                    <a:pt x="225" y="233"/>
                    <a:pt x="225" y="233"/>
                  </a:cubicBezTo>
                  <a:cubicBezTo>
                    <a:pt x="225" y="232"/>
                    <a:pt x="225" y="232"/>
                    <a:pt x="224" y="232"/>
                  </a:cubicBezTo>
                  <a:cubicBezTo>
                    <a:pt x="224" y="232"/>
                    <a:pt x="224" y="232"/>
                    <a:pt x="223" y="232"/>
                  </a:cubicBezTo>
                  <a:cubicBezTo>
                    <a:pt x="223" y="232"/>
                    <a:pt x="223" y="232"/>
                    <a:pt x="222" y="233"/>
                  </a:cubicBezTo>
                  <a:cubicBezTo>
                    <a:pt x="222" y="233"/>
                    <a:pt x="222" y="233"/>
                    <a:pt x="221" y="232"/>
                  </a:cubicBezTo>
                  <a:cubicBezTo>
                    <a:pt x="221" y="232"/>
                    <a:pt x="221" y="233"/>
                    <a:pt x="221" y="232"/>
                  </a:cubicBezTo>
                  <a:moveTo>
                    <a:pt x="227" y="236"/>
                  </a:moveTo>
                  <a:cubicBezTo>
                    <a:pt x="227" y="236"/>
                    <a:pt x="227" y="236"/>
                    <a:pt x="227" y="235"/>
                  </a:cubicBezTo>
                  <a:cubicBezTo>
                    <a:pt x="227" y="235"/>
                    <a:pt x="227" y="235"/>
                    <a:pt x="227" y="235"/>
                  </a:cubicBezTo>
                  <a:cubicBezTo>
                    <a:pt x="227" y="235"/>
                    <a:pt x="227" y="235"/>
                    <a:pt x="227" y="235"/>
                  </a:cubicBezTo>
                  <a:cubicBezTo>
                    <a:pt x="227" y="234"/>
                    <a:pt x="227" y="234"/>
                    <a:pt x="227" y="234"/>
                  </a:cubicBezTo>
                  <a:cubicBezTo>
                    <a:pt x="227" y="233"/>
                    <a:pt x="227" y="233"/>
                    <a:pt x="226" y="233"/>
                  </a:cubicBezTo>
                  <a:cubicBezTo>
                    <a:pt x="226" y="233"/>
                    <a:pt x="226" y="233"/>
                    <a:pt x="226" y="232"/>
                  </a:cubicBezTo>
                  <a:cubicBezTo>
                    <a:pt x="226" y="232"/>
                    <a:pt x="226" y="232"/>
                    <a:pt x="225" y="232"/>
                  </a:cubicBezTo>
                  <a:cubicBezTo>
                    <a:pt x="226" y="232"/>
                    <a:pt x="226" y="232"/>
                    <a:pt x="227" y="232"/>
                  </a:cubicBezTo>
                  <a:cubicBezTo>
                    <a:pt x="227" y="233"/>
                    <a:pt x="227" y="233"/>
                    <a:pt x="228" y="234"/>
                  </a:cubicBezTo>
                  <a:cubicBezTo>
                    <a:pt x="228" y="234"/>
                    <a:pt x="228" y="234"/>
                    <a:pt x="228" y="234"/>
                  </a:cubicBezTo>
                  <a:cubicBezTo>
                    <a:pt x="228" y="234"/>
                    <a:pt x="228" y="234"/>
                    <a:pt x="228" y="235"/>
                  </a:cubicBezTo>
                  <a:cubicBezTo>
                    <a:pt x="228" y="235"/>
                    <a:pt x="228" y="235"/>
                    <a:pt x="227" y="235"/>
                  </a:cubicBezTo>
                  <a:cubicBezTo>
                    <a:pt x="227" y="235"/>
                    <a:pt x="227" y="235"/>
                    <a:pt x="227" y="236"/>
                  </a:cubicBezTo>
                  <a:cubicBezTo>
                    <a:pt x="227" y="236"/>
                    <a:pt x="227" y="236"/>
                    <a:pt x="227" y="236"/>
                  </a:cubicBezTo>
                  <a:cubicBezTo>
                    <a:pt x="227" y="236"/>
                    <a:pt x="227" y="236"/>
                    <a:pt x="227" y="236"/>
                  </a:cubicBezTo>
                  <a:cubicBezTo>
                    <a:pt x="227" y="236"/>
                    <a:pt x="227" y="236"/>
                    <a:pt x="227" y="236"/>
                  </a:cubicBezTo>
                  <a:moveTo>
                    <a:pt x="230" y="241"/>
                  </a:moveTo>
                  <a:cubicBezTo>
                    <a:pt x="230" y="240"/>
                    <a:pt x="230" y="240"/>
                    <a:pt x="230" y="240"/>
                  </a:cubicBezTo>
                  <a:cubicBezTo>
                    <a:pt x="230" y="239"/>
                    <a:pt x="230" y="239"/>
                    <a:pt x="230" y="239"/>
                  </a:cubicBezTo>
                  <a:cubicBezTo>
                    <a:pt x="229" y="239"/>
                    <a:pt x="229" y="239"/>
                    <a:pt x="229" y="238"/>
                  </a:cubicBezTo>
                  <a:cubicBezTo>
                    <a:pt x="229" y="238"/>
                    <a:pt x="229" y="238"/>
                    <a:pt x="229" y="238"/>
                  </a:cubicBezTo>
                  <a:cubicBezTo>
                    <a:pt x="230" y="239"/>
                    <a:pt x="230" y="239"/>
                    <a:pt x="230" y="239"/>
                  </a:cubicBezTo>
                  <a:cubicBezTo>
                    <a:pt x="230" y="240"/>
                    <a:pt x="230" y="240"/>
                    <a:pt x="231" y="240"/>
                  </a:cubicBezTo>
                  <a:cubicBezTo>
                    <a:pt x="230" y="240"/>
                    <a:pt x="230" y="240"/>
                    <a:pt x="230" y="241"/>
                  </a:cubicBezTo>
                  <a:cubicBezTo>
                    <a:pt x="230" y="241"/>
                    <a:pt x="230" y="241"/>
                    <a:pt x="230" y="241"/>
                  </a:cubicBezTo>
                  <a:moveTo>
                    <a:pt x="230" y="245"/>
                  </a:moveTo>
                  <a:cubicBezTo>
                    <a:pt x="230" y="245"/>
                    <a:pt x="230" y="245"/>
                    <a:pt x="230" y="245"/>
                  </a:cubicBezTo>
                  <a:cubicBezTo>
                    <a:pt x="230" y="245"/>
                    <a:pt x="230" y="245"/>
                    <a:pt x="231" y="245"/>
                  </a:cubicBezTo>
                  <a:cubicBezTo>
                    <a:pt x="230" y="245"/>
                    <a:pt x="230" y="245"/>
                    <a:pt x="230" y="245"/>
                  </a:cubicBezTo>
                  <a:moveTo>
                    <a:pt x="233" y="244"/>
                  </a:moveTo>
                  <a:cubicBezTo>
                    <a:pt x="233" y="244"/>
                    <a:pt x="233" y="244"/>
                    <a:pt x="232" y="244"/>
                  </a:cubicBezTo>
                  <a:cubicBezTo>
                    <a:pt x="232" y="243"/>
                    <a:pt x="232" y="243"/>
                    <a:pt x="233" y="243"/>
                  </a:cubicBezTo>
                  <a:cubicBezTo>
                    <a:pt x="232" y="243"/>
                    <a:pt x="232" y="243"/>
                    <a:pt x="232" y="243"/>
                  </a:cubicBezTo>
                  <a:cubicBezTo>
                    <a:pt x="232" y="243"/>
                    <a:pt x="232" y="243"/>
                    <a:pt x="232" y="242"/>
                  </a:cubicBezTo>
                  <a:cubicBezTo>
                    <a:pt x="232" y="242"/>
                    <a:pt x="232" y="242"/>
                    <a:pt x="232" y="242"/>
                  </a:cubicBezTo>
                  <a:cubicBezTo>
                    <a:pt x="232" y="242"/>
                    <a:pt x="232" y="242"/>
                    <a:pt x="232" y="241"/>
                  </a:cubicBezTo>
                  <a:cubicBezTo>
                    <a:pt x="232" y="242"/>
                    <a:pt x="232" y="242"/>
                    <a:pt x="233" y="242"/>
                  </a:cubicBezTo>
                  <a:cubicBezTo>
                    <a:pt x="233" y="242"/>
                    <a:pt x="233" y="242"/>
                    <a:pt x="233" y="243"/>
                  </a:cubicBezTo>
                  <a:cubicBezTo>
                    <a:pt x="233" y="243"/>
                    <a:pt x="233" y="243"/>
                    <a:pt x="233" y="244"/>
                  </a:cubicBezTo>
                  <a:cubicBezTo>
                    <a:pt x="233" y="244"/>
                    <a:pt x="233" y="244"/>
                    <a:pt x="233" y="244"/>
                  </a:cubicBezTo>
                  <a:moveTo>
                    <a:pt x="236" y="244"/>
                  </a:moveTo>
                  <a:cubicBezTo>
                    <a:pt x="236" y="244"/>
                    <a:pt x="236" y="244"/>
                    <a:pt x="236" y="244"/>
                  </a:cubicBezTo>
                  <a:cubicBezTo>
                    <a:pt x="236" y="244"/>
                    <a:pt x="236" y="244"/>
                    <a:pt x="236" y="244"/>
                  </a:cubicBezTo>
                  <a:cubicBezTo>
                    <a:pt x="236" y="244"/>
                    <a:pt x="236" y="244"/>
                    <a:pt x="236" y="244"/>
                  </a:cubicBezTo>
                  <a:cubicBezTo>
                    <a:pt x="236" y="244"/>
                    <a:pt x="236" y="244"/>
                    <a:pt x="236" y="243"/>
                  </a:cubicBezTo>
                  <a:cubicBezTo>
                    <a:pt x="236" y="244"/>
                    <a:pt x="236" y="244"/>
                    <a:pt x="236" y="244"/>
                  </a:cubicBezTo>
                  <a:moveTo>
                    <a:pt x="234" y="245"/>
                  </a:moveTo>
                  <a:cubicBezTo>
                    <a:pt x="235" y="245"/>
                    <a:pt x="235" y="245"/>
                    <a:pt x="235" y="245"/>
                  </a:cubicBezTo>
                  <a:cubicBezTo>
                    <a:pt x="235" y="245"/>
                    <a:pt x="235" y="245"/>
                    <a:pt x="235" y="245"/>
                  </a:cubicBezTo>
                  <a:cubicBezTo>
                    <a:pt x="235" y="245"/>
                    <a:pt x="235" y="245"/>
                    <a:pt x="234" y="245"/>
                  </a:cubicBezTo>
                  <a:cubicBezTo>
                    <a:pt x="234" y="245"/>
                    <a:pt x="234" y="245"/>
                    <a:pt x="234" y="245"/>
                  </a:cubicBezTo>
                  <a:moveTo>
                    <a:pt x="234" y="248"/>
                  </a:moveTo>
                  <a:cubicBezTo>
                    <a:pt x="234" y="247"/>
                    <a:pt x="234" y="247"/>
                    <a:pt x="234" y="247"/>
                  </a:cubicBezTo>
                  <a:cubicBezTo>
                    <a:pt x="233" y="247"/>
                    <a:pt x="233" y="247"/>
                    <a:pt x="233" y="246"/>
                  </a:cubicBezTo>
                  <a:cubicBezTo>
                    <a:pt x="233" y="246"/>
                    <a:pt x="233" y="246"/>
                    <a:pt x="233" y="245"/>
                  </a:cubicBezTo>
                  <a:cubicBezTo>
                    <a:pt x="233" y="245"/>
                    <a:pt x="233" y="245"/>
                    <a:pt x="233" y="246"/>
                  </a:cubicBezTo>
                  <a:cubicBezTo>
                    <a:pt x="233" y="246"/>
                    <a:pt x="233" y="246"/>
                    <a:pt x="233" y="246"/>
                  </a:cubicBezTo>
                  <a:cubicBezTo>
                    <a:pt x="233" y="247"/>
                    <a:pt x="233" y="247"/>
                    <a:pt x="233" y="247"/>
                  </a:cubicBezTo>
                  <a:cubicBezTo>
                    <a:pt x="233" y="248"/>
                    <a:pt x="233" y="248"/>
                    <a:pt x="234" y="248"/>
                  </a:cubicBezTo>
                  <a:cubicBezTo>
                    <a:pt x="234" y="248"/>
                    <a:pt x="234" y="248"/>
                    <a:pt x="234" y="248"/>
                  </a:cubicBezTo>
                  <a:moveTo>
                    <a:pt x="236" y="249"/>
                  </a:moveTo>
                  <a:cubicBezTo>
                    <a:pt x="236" y="249"/>
                    <a:pt x="236" y="249"/>
                    <a:pt x="236" y="248"/>
                  </a:cubicBezTo>
                  <a:cubicBezTo>
                    <a:pt x="236" y="248"/>
                    <a:pt x="236" y="248"/>
                    <a:pt x="236" y="248"/>
                  </a:cubicBezTo>
                  <a:cubicBezTo>
                    <a:pt x="236" y="248"/>
                    <a:pt x="236" y="248"/>
                    <a:pt x="237" y="249"/>
                  </a:cubicBezTo>
                  <a:cubicBezTo>
                    <a:pt x="236" y="249"/>
                    <a:pt x="236" y="249"/>
                    <a:pt x="236" y="249"/>
                  </a:cubicBezTo>
                  <a:moveTo>
                    <a:pt x="236" y="250"/>
                  </a:moveTo>
                  <a:cubicBezTo>
                    <a:pt x="237" y="250"/>
                    <a:pt x="237" y="250"/>
                    <a:pt x="238" y="250"/>
                  </a:cubicBezTo>
                  <a:cubicBezTo>
                    <a:pt x="238" y="249"/>
                    <a:pt x="238" y="249"/>
                    <a:pt x="238" y="249"/>
                  </a:cubicBezTo>
                  <a:cubicBezTo>
                    <a:pt x="238" y="249"/>
                    <a:pt x="238" y="249"/>
                    <a:pt x="237" y="249"/>
                  </a:cubicBezTo>
                  <a:cubicBezTo>
                    <a:pt x="237" y="249"/>
                    <a:pt x="237" y="249"/>
                    <a:pt x="237" y="250"/>
                  </a:cubicBezTo>
                  <a:cubicBezTo>
                    <a:pt x="237" y="250"/>
                    <a:pt x="237" y="250"/>
                    <a:pt x="236" y="250"/>
                  </a:cubicBezTo>
                  <a:moveTo>
                    <a:pt x="240" y="250"/>
                  </a:moveTo>
                  <a:cubicBezTo>
                    <a:pt x="240" y="251"/>
                    <a:pt x="240" y="251"/>
                    <a:pt x="240" y="251"/>
                  </a:cubicBezTo>
                  <a:cubicBezTo>
                    <a:pt x="241" y="251"/>
                    <a:pt x="241" y="251"/>
                    <a:pt x="241" y="250"/>
                  </a:cubicBezTo>
                  <a:cubicBezTo>
                    <a:pt x="241" y="251"/>
                    <a:pt x="241" y="251"/>
                    <a:pt x="241" y="251"/>
                  </a:cubicBezTo>
                  <a:cubicBezTo>
                    <a:pt x="241" y="251"/>
                    <a:pt x="241" y="251"/>
                    <a:pt x="241" y="250"/>
                  </a:cubicBezTo>
                  <a:cubicBezTo>
                    <a:pt x="241" y="250"/>
                    <a:pt x="241" y="250"/>
                    <a:pt x="241" y="250"/>
                  </a:cubicBezTo>
                  <a:cubicBezTo>
                    <a:pt x="240" y="250"/>
                    <a:pt x="240" y="250"/>
                    <a:pt x="240" y="250"/>
                  </a:cubicBezTo>
                  <a:moveTo>
                    <a:pt x="240" y="254"/>
                  </a:moveTo>
                  <a:cubicBezTo>
                    <a:pt x="240" y="253"/>
                    <a:pt x="240" y="253"/>
                    <a:pt x="240" y="253"/>
                  </a:cubicBezTo>
                  <a:cubicBezTo>
                    <a:pt x="240" y="254"/>
                    <a:pt x="240" y="254"/>
                    <a:pt x="240" y="254"/>
                  </a:cubicBezTo>
                  <a:cubicBezTo>
                    <a:pt x="240" y="254"/>
                    <a:pt x="240" y="254"/>
                    <a:pt x="240" y="254"/>
                  </a:cubicBezTo>
                  <a:moveTo>
                    <a:pt x="237" y="256"/>
                  </a:moveTo>
                  <a:cubicBezTo>
                    <a:pt x="238" y="255"/>
                    <a:pt x="238" y="255"/>
                    <a:pt x="238" y="255"/>
                  </a:cubicBezTo>
                  <a:cubicBezTo>
                    <a:pt x="239" y="255"/>
                    <a:pt x="239" y="255"/>
                    <a:pt x="239" y="255"/>
                  </a:cubicBezTo>
                  <a:cubicBezTo>
                    <a:pt x="240" y="255"/>
                    <a:pt x="240" y="255"/>
                    <a:pt x="240" y="254"/>
                  </a:cubicBezTo>
                  <a:cubicBezTo>
                    <a:pt x="240" y="255"/>
                    <a:pt x="240" y="255"/>
                    <a:pt x="240" y="256"/>
                  </a:cubicBezTo>
                  <a:cubicBezTo>
                    <a:pt x="239" y="256"/>
                    <a:pt x="239" y="256"/>
                    <a:pt x="239" y="255"/>
                  </a:cubicBezTo>
                  <a:cubicBezTo>
                    <a:pt x="238" y="256"/>
                    <a:pt x="238" y="256"/>
                    <a:pt x="238" y="256"/>
                  </a:cubicBezTo>
                  <a:cubicBezTo>
                    <a:pt x="238" y="256"/>
                    <a:pt x="238" y="256"/>
                    <a:pt x="237" y="256"/>
                  </a:cubicBezTo>
                  <a:moveTo>
                    <a:pt x="221" y="250"/>
                  </a:moveTo>
                  <a:cubicBezTo>
                    <a:pt x="221" y="251"/>
                    <a:pt x="221" y="251"/>
                    <a:pt x="222" y="251"/>
                  </a:cubicBezTo>
                  <a:cubicBezTo>
                    <a:pt x="223" y="252"/>
                    <a:pt x="223" y="252"/>
                    <a:pt x="223" y="252"/>
                  </a:cubicBezTo>
                  <a:cubicBezTo>
                    <a:pt x="224" y="252"/>
                    <a:pt x="224" y="252"/>
                    <a:pt x="224" y="253"/>
                  </a:cubicBezTo>
                  <a:cubicBezTo>
                    <a:pt x="224" y="252"/>
                    <a:pt x="224" y="252"/>
                    <a:pt x="224" y="252"/>
                  </a:cubicBezTo>
                  <a:cubicBezTo>
                    <a:pt x="224" y="252"/>
                    <a:pt x="224" y="252"/>
                    <a:pt x="224" y="252"/>
                  </a:cubicBezTo>
                  <a:cubicBezTo>
                    <a:pt x="224" y="252"/>
                    <a:pt x="224" y="252"/>
                    <a:pt x="224" y="252"/>
                  </a:cubicBezTo>
                  <a:cubicBezTo>
                    <a:pt x="223" y="252"/>
                    <a:pt x="223" y="252"/>
                    <a:pt x="223" y="252"/>
                  </a:cubicBezTo>
                  <a:cubicBezTo>
                    <a:pt x="223" y="251"/>
                    <a:pt x="223" y="251"/>
                    <a:pt x="222" y="251"/>
                  </a:cubicBezTo>
                  <a:cubicBezTo>
                    <a:pt x="222" y="251"/>
                    <a:pt x="222" y="251"/>
                    <a:pt x="222" y="250"/>
                  </a:cubicBezTo>
                  <a:cubicBezTo>
                    <a:pt x="221" y="250"/>
                    <a:pt x="221" y="250"/>
                    <a:pt x="221" y="250"/>
                  </a:cubicBezTo>
                  <a:cubicBezTo>
                    <a:pt x="221" y="250"/>
                    <a:pt x="221" y="250"/>
                    <a:pt x="221" y="250"/>
                  </a:cubicBezTo>
                  <a:moveTo>
                    <a:pt x="249" y="287"/>
                  </a:moveTo>
                  <a:cubicBezTo>
                    <a:pt x="249" y="287"/>
                    <a:pt x="249" y="287"/>
                    <a:pt x="249" y="288"/>
                  </a:cubicBezTo>
                  <a:cubicBezTo>
                    <a:pt x="249" y="288"/>
                    <a:pt x="249" y="288"/>
                    <a:pt x="250" y="288"/>
                  </a:cubicBezTo>
                  <a:cubicBezTo>
                    <a:pt x="249" y="287"/>
                    <a:pt x="249" y="287"/>
                    <a:pt x="249" y="287"/>
                  </a:cubicBezTo>
                  <a:cubicBezTo>
                    <a:pt x="249" y="287"/>
                    <a:pt x="249" y="287"/>
                    <a:pt x="249" y="287"/>
                  </a:cubicBezTo>
                  <a:moveTo>
                    <a:pt x="255" y="288"/>
                  </a:moveTo>
                  <a:cubicBezTo>
                    <a:pt x="255" y="288"/>
                    <a:pt x="255" y="288"/>
                    <a:pt x="255" y="289"/>
                  </a:cubicBezTo>
                  <a:cubicBezTo>
                    <a:pt x="255" y="289"/>
                    <a:pt x="255" y="289"/>
                    <a:pt x="255" y="289"/>
                  </a:cubicBezTo>
                  <a:cubicBezTo>
                    <a:pt x="256" y="289"/>
                    <a:pt x="256" y="289"/>
                    <a:pt x="256" y="289"/>
                  </a:cubicBezTo>
                  <a:cubicBezTo>
                    <a:pt x="256" y="289"/>
                    <a:pt x="256" y="289"/>
                    <a:pt x="256" y="288"/>
                  </a:cubicBezTo>
                  <a:cubicBezTo>
                    <a:pt x="255" y="288"/>
                    <a:pt x="255" y="288"/>
                    <a:pt x="255" y="288"/>
                  </a:cubicBezTo>
                  <a:cubicBezTo>
                    <a:pt x="255" y="288"/>
                    <a:pt x="255" y="288"/>
                    <a:pt x="255" y="288"/>
                  </a:cubicBezTo>
                  <a:moveTo>
                    <a:pt x="252" y="288"/>
                  </a:moveTo>
                  <a:cubicBezTo>
                    <a:pt x="253" y="289"/>
                    <a:pt x="253" y="289"/>
                    <a:pt x="253" y="289"/>
                  </a:cubicBezTo>
                  <a:cubicBezTo>
                    <a:pt x="253" y="289"/>
                    <a:pt x="253" y="289"/>
                    <a:pt x="253" y="289"/>
                  </a:cubicBezTo>
                  <a:cubicBezTo>
                    <a:pt x="253" y="289"/>
                    <a:pt x="253" y="289"/>
                    <a:pt x="253" y="289"/>
                  </a:cubicBezTo>
                  <a:cubicBezTo>
                    <a:pt x="253" y="289"/>
                    <a:pt x="253" y="289"/>
                    <a:pt x="253" y="289"/>
                  </a:cubicBezTo>
                  <a:cubicBezTo>
                    <a:pt x="252" y="288"/>
                    <a:pt x="252" y="288"/>
                    <a:pt x="252" y="288"/>
                  </a:cubicBezTo>
                  <a:cubicBezTo>
                    <a:pt x="252" y="288"/>
                    <a:pt x="252" y="288"/>
                    <a:pt x="252" y="288"/>
                  </a:cubicBezTo>
                  <a:moveTo>
                    <a:pt x="277" y="296"/>
                  </a:moveTo>
                  <a:cubicBezTo>
                    <a:pt x="278" y="295"/>
                    <a:pt x="278" y="295"/>
                    <a:pt x="279" y="295"/>
                  </a:cubicBezTo>
                  <a:cubicBezTo>
                    <a:pt x="279" y="295"/>
                    <a:pt x="279" y="295"/>
                    <a:pt x="279" y="294"/>
                  </a:cubicBezTo>
                  <a:cubicBezTo>
                    <a:pt x="278" y="294"/>
                    <a:pt x="278" y="294"/>
                    <a:pt x="278" y="294"/>
                  </a:cubicBezTo>
                  <a:cubicBezTo>
                    <a:pt x="278" y="293"/>
                    <a:pt x="278" y="293"/>
                    <a:pt x="278" y="293"/>
                  </a:cubicBezTo>
                  <a:cubicBezTo>
                    <a:pt x="279" y="293"/>
                    <a:pt x="279" y="293"/>
                    <a:pt x="279" y="293"/>
                  </a:cubicBezTo>
                  <a:cubicBezTo>
                    <a:pt x="280" y="293"/>
                    <a:pt x="280" y="293"/>
                    <a:pt x="281" y="293"/>
                  </a:cubicBezTo>
                  <a:cubicBezTo>
                    <a:pt x="281" y="293"/>
                    <a:pt x="281" y="293"/>
                    <a:pt x="280" y="294"/>
                  </a:cubicBezTo>
                  <a:cubicBezTo>
                    <a:pt x="280" y="294"/>
                    <a:pt x="280" y="294"/>
                    <a:pt x="280" y="294"/>
                  </a:cubicBezTo>
                  <a:cubicBezTo>
                    <a:pt x="280" y="295"/>
                    <a:pt x="280" y="295"/>
                    <a:pt x="280" y="295"/>
                  </a:cubicBezTo>
                  <a:cubicBezTo>
                    <a:pt x="280" y="295"/>
                    <a:pt x="280" y="295"/>
                    <a:pt x="279" y="296"/>
                  </a:cubicBezTo>
                  <a:cubicBezTo>
                    <a:pt x="279" y="296"/>
                    <a:pt x="279" y="296"/>
                    <a:pt x="278" y="296"/>
                  </a:cubicBezTo>
                  <a:cubicBezTo>
                    <a:pt x="278" y="296"/>
                    <a:pt x="278" y="296"/>
                    <a:pt x="278" y="296"/>
                  </a:cubicBezTo>
                  <a:cubicBezTo>
                    <a:pt x="278" y="296"/>
                    <a:pt x="278" y="296"/>
                    <a:pt x="277" y="296"/>
                  </a:cubicBezTo>
                  <a:cubicBezTo>
                    <a:pt x="277" y="296"/>
                    <a:pt x="277" y="296"/>
                    <a:pt x="277" y="296"/>
                  </a:cubicBezTo>
                  <a:moveTo>
                    <a:pt x="286" y="284"/>
                  </a:moveTo>
                  <a:cubicBezTo>
                    <a:pt x="286" y="285"/>
                    <a:pt x="286" y="285"/>
                    <a:pt x="286" y="285"/>
                  </a:cubicBezTo>
                  <a:cubicBezTo>
                    <a:pt x="286" y="285"/>
                    <a:pt x="286" y="285"/>
                    <a:pt x="286" y="285"/>
                  </a:cubicBezTo>
                  <a:cubicBezTo>
                    <a:pt x="287" y="285"/>
                    <a:pt x="287" y="285"/>
                    <a:pt x="287" y="284"/>
                  </a:cubicBezTo>
                  <a:cubicBezTo>
                    <a:pt x="287" y="284"/>
                    <a:pt x="287" y="284"/>
                    <a:pt x="286" y="284"/>
                  </a:cubicBezTo>
                  <a:cubicBezTo>
                    <a:pt x="286" y="284"/>
                    <a:pt x="286" y="284"/>
                    <a:pt x="286" y="284"/>
                  </a:cubicBezTo>
                  <a:cubicBezTo>
                    <a:pt x="286" y="284"/>
                    <a:pt x="286" y="284"/>
                    <a:pt x="286" y="284"/>
                  </a:cubicBezTo>
                  <a:close/>
                  <a:moveTo>
                    <a:pt x="278" y="288"/>
                  </a:moveTo>
                  <a:cubicBezTo>
                    <a:pt x="278" y="289"/>
                    <a:pt x="278" y="289"/>
                    <a:pt x="278" y="289"/>
                  </a:cubicBezTo>
                  <a:cubicBezTo>
                    <a:pt x="279" y="289"/>
                    <a:pt x="279" y="289"/>
                    <a:pt x="279" y="288"/>
                  </a:cubicBezTo>
                  <a:cubicBezTo>
                    <a:pt x="279" y="288"/>
                    <a:pt x="279" y="288"/>
                    <a:pt x="279" y="288"/>
                  </a:cubicBezTo>
                  <a:cubicBezTo>
                    <a:pt x="279" y="288"/>
                    <a:pt x="279" y="288"/>
                    <a:pt x="278" y="288"/>
                  </a:cubicBezTo>
                  <a:moveTo>
                    <a:pt x="279" y="287"/>
                  </a:moveTo>
                  <a:cubicBezTo>
                    <a:pt x="280" y="287"/>
                    <a:pt x="280" y="287"/>
                    <a:pt x="280" y="288"/>
                  </a:cubicBezTo>
                  <a:cubicBezTo>
                    <a:pt x="280" y="287"/>
                    <a:pt x="280" y="287"/>
                    <a:pt x="280" y="287"/>
                  </a:cubicBezTo>
                  <a:cubicBezTo>
                    <a:pt x="280" y="287"/>
                    <a:pt x="280" y="287"/>
                    <a:pt x="279" y="287"/>
                  </a:cubicBezTo>
                  <a:moveTo>
                    <a:pt x="280" y="286"/>
                  </a:moveTo>
                  <a:cubicBezTo>
                    <a:pt x="280" y="286"/>
                    <a:pt x="280" y="286"/>
                    <a:pt x="280" y="286"/>
                  </a:cubicBezTo>
                  <a:cubicBezTo>
                    <a:pt x="280" y="285"/>
                    <a:pt x="280" y="285"/>
                    <a:pt x="280" y="285"/>
                  </a:cubicBezTo>
                  <a:cubicBezTo>
                    <a:pt x="280" y="285"/>
                    <a:pt x="280" y="285"/>
                    <a:pt x="280" y="286"/>
                  </a:cubicBezTo>
                  <a:moveTo>
                    <a:pt x="280" y="285"/>
                  </a:moveTo>
                  <a:cubicBezTo>
                    <a:pt x="280" y="284"/>
                    <a:pt x="280" y="284"/>
                    <a:pt x="281" y="284"/>
                  </a:cubicBezTo>
                  <a:cubicBezTo>
                    <a:pt x="280" y="284"/>
                    <a:pt x="280" y="284"/>
                    <a:pt x="281" y="285"/>
                  </a:cubicBezTo>
                  <a:cubicBezTo>
                    <a:pt x="280" y="285"/>
                    <a:pt x="280" y="285"/>
                    <a:pt x="280" y="285"/>
                  </a:cubicBezTo>
                  <a:cubicBezTo>
                    <a:pt x="280" y="285"/>
                    <a:pt x="280" y="285"/>
                    <a:pt x="280" y="285"/>
                  </a:cubicBezTo>
                  <a:moveTo>
                    <a:pt x="280" y="283"/>
                  </a:moveTo>
                  <a:cubicBezTo>
                    <a:pt x="281" y="282"/>
                    <a:pt x="281" y="282"/>
                    <a:pt x="281" y="281"/>
                  </a:cubicBezTo>
                  <a:cubicBezTo>
                    <a:pt x="281" y="281"/>
                    <a:pt x="281" y="281"/>
                    <a:pt x="281" y="282"/>
                  </a:cubicBezTo>
                  <a:cubicBezTo>
                    <a:pt x="281" y="282"/>
                    <a:pt x="281" y="282"/>
                    <a:pt x="281" y="282"/>
                  </a:cubicBezTo>
                  <a:cubicBezTo>
                    <a:pt x="281" y="283"/>
                    <a:pt x="281" y="283"/>
                    <a:pt x="281" y="283"/>
                  </a:cubicBezTo>
                  <a:cubicBezTo>
                    <a:pt x="281" y="283"/>
                    <a:pt x="280" y="283"/>
                    <a:pt x="280" y="283"/>
                  </a:cubicBezTo>
                  <a:moveTo>
                    <a:pt x="280" y="279"/>
                  </a:moveTo>
                  <a:cubicBezTo>
                    <a:pt x="280" y="279"/>
                    <a:pt x="280" y="279"/>
                    <a:pt x="281" y="280"/>
                  </a:cubicBezTo>
                  <a:cubicBezTo>
                    <a:pt x="281" y="280"/>
                    <a:pt x="281" y="280"/>
                    <a:pt x="281" y="280"/>
                  </a:cubicBezTo>
                  <a:cubicBezTo>
                    <a:pt x="281" y="280"/>
                    <a:pt x="281" y="280"/>
                    <a:pt x="281" y="280"/>
                  </a:cubicBezTo>
                  <a:cubicBezTo>
                    <a:pt x="281" y="280"/>
                    <a:pt x="281" y="280"/>
                    <a:pt x="282" y="280"/>
                  </a:cubicBezTo>
                  <a:cubicBezTo>
                    <a:pt x="282" y="280"/>
                    <a:pt x="282" y="280"/>
                    <a:pt x="282" y="280"/>
                  </a:cubicBezTo>
                  <a:cubicBezTo>
                    <a:pt x="282" y="280"/>
                    <a:pt x="282" y="280"/>
                    <a:pt x="281" y="280"/>
                  </a:cubicBezTo>
                  <a:cubicBezTo>
                    <a:pt x="281" y="279"/>
                    <a:pt x="281" y="279"/>
                    <a:pt x="281" y="279"/>
                  </a:cubicBezTo>
                  <a:cubicBezTo>
                    <a:pt x="281" y="278"/>
                    <a:pt x="281" y="278"/>
                    <a:pt x="280" y="278"/>
                  </a:cubicBezTo>
                  <a:cubicBezTo>
                    <a:pt x="280" y="279"/>
                    <a:pt x="280" y="279"/>
                    <a:pt x="280" y="279"/>
                  </a:cubicBezTo>
                  <a:cubicBezTo>
                    <a:pt x="280" y="279"/>
                    <a:pt x="280" y="279"/>
                    <a:pt x="280" y="279"/>
                  </a:cubicBezTo>
                  <a:moveTo>
                    <a:pt x="280" y="276"/>
                  </a:moveTo>
                  <a:cubicBezTo>
                    <a:pt x="280" y="276"/>
                    <a:pt x="280" y="276"/>
                    <a:pt x="280" y="277"/>
                  </a:cubicBezTo>
                  <a:cubicBezTo>
                    <a:pt x="280" y="277"/>
                    <a:pt x="280" y="277"/>
                    <a:pt x="280" y="278"/>
                  </a:cubicBezTo>
                  <a:cubicBezTo>
                    <a:pt x="280" y="277"/>
                    <a:pt x="280" y="277"/>
                    <a:pt x="280" y="277"/>
                  </a:cubicBezTo>
                  <a:cubicBezTo>
                    <a:pt x="280" y="277"/>
                    <a:pt x="280" y="277"/>
                    <a:pt x="281" y="276"/>
                  </a:cubicBezTo>
                  <a:cubicBezTo>
                    <a:pt x="280" y="276"/>
                    <a:pt x="280" y="276"/>
                    <a:pt x="280" y="276"/>
                  </a:cubicBezTo>
                  <a:moveTo>
                    <a:pt x="280" y="272"/>
                  </a:moveTo>
                  <a:cubicBezTo>
                    <a:pt x="280" y="273"/>
                    <a:pt x="280" y="273"/>
                    <a:pt x="280" y="273"/>
                  </a:cubicBezTo>
                  <a:cubicBezTo>
                    <a:pt x="281" y="273"/>
                    <a:pt x="281" y="273"/>
                    <a:pt x="281" y="274"/>
                  </a:cubicBezTo>
                  <a:cubicBezTo>
                    <a:pt x="281" y="273"/>
                    <a:pt x="281" y="273"/>
                    <a:pt x="281" y="273"/>
                  </a:cubicBezTo>
                  <a:cubicBezTo>
                    <a:pt x="281" y="272"/>
                    <a:pt x="281" y="272"/>
                    <a:pt x="280" y="272"/>
                  </a:cubicBezTo>
                  <a:close/>
                  <a:moveTo>
                    <a:pt x="278" y="273"/>
                  </a:moveTo>
                  <a:cubicBezTo>
                    <a:pt x="279" y="274"/>
                    <a:pt x="279" y="274"/>
                    <a:pt x="279" y="275"/>
                  </a:cubicBezTo>
                  <a:cubicBezTo>
                    <a:pt x="280" y="274"/>
                    <a:pt x="280" y="274"/>
                    <a:pt x="280" y="273"/>
                  </a:cubicBezTo>
                  <a:cubicBezTo>
                    <a:pt x="279" y="273"/>
                    <a:pt x="279" y="273"/>
                    <a:pt x="279" y="273"/>
                  </a:cubicBezTo>
                  <a:cubicBezTo>
                    <a:pt x="279" y="273"/>
                    <a:pt x="279" y="273"/>
                    <a:pt x="278" y="273"/>
                  </a:cubicBezTo>
                  <a:moveTo>
                    <a:pt x="278" y="270"/>
                  </a:moveTo>
                  <a:cubicBezTo>
                    <a:pt x="278" y="270"/>
                    <a:pt x="278" y="270"/>
                    <a:pt x="279" y="270"/>
                  </a:cubicBezTo>
                  <a:cubicBezTo>
                    <a:pt x="279" y="270"/>
                    <a:pt x="279" y="270"/>
                    <a:pt x="279" y="270"/>
                  </a:cubicBezTo>
                  <a:cubicBezTo>
                    <a:pt x="279" y="270"/>
                    <a:pt x="279" y="270"/>
                    <a:pt x="279" y="270"/>
                  </a:cubicBezTo>
                  <a:cubicBezTo>
                    <a:pt x="278" y="270"/>
                    <a:pt x="278" y="270"/>
                    <a:pt x="278" y="270"/>
                  </a:cubicBezTo>
                  <a:moveTo>
                    <a:pt x="278" y="268"/>
                  </a:moveTo>
                  <a:cubicBezTo>
                    <a:pt x="279" y="268"/>
                    <a:pt x="279" y="268"/>
                    <a:pt x="279" y="269"/>
                  </a:cubicBezTo>
                  <a:cubicBezTo>
                    <a:pt x="279" y="268"/>
                    <a:pt x="279" y="268"/>
                    <a:pt x="279" y="268"/>
                  </a:cubicBezTo>
                  <a:cubicBezTo>
                    <a:pt x="279" y="268"/>
                    <a:pt x="279" y="268"/>
                    <a:pt x="279" y="268"/>
                  </a:cubicBezTo>
                  <a:cubicBezTo>
                    <a:pt x="278" y="268"/>
                    <a:pt x="278" y="268"/>
                    <a:pt x="278" y="268"/>
                  </a:cubicBezTo>
                  <a:moveTo>
                    <a:pt x="275" y="269"/>
                  </a:moveTo>
                  <a:cubicBezTo>
                    <a:pt x="275" y="269"/>
                    <a:pt x="275" y="269"/>
                    <a:pt x="276" y="270"/>
                  </a:cubicBezTo>
                  <a:cubicBezTo>
                    <a:pt x="276" y="269"/>
                    <a:pt x="276" y="269"/>
                    <a:pt x="275" y="269"/>
                  </a:cubicBezTo>
                  <a:cubicBezTo>
                    <a:pt x="275" y="269"/>
                    <a:pt x="275" y="269"/>
                    <a:pt x="275" y="269"/>
                  </a:cubicBezTo>
                  <a:moveTo>
                    <a:pt x="274" y="266"/>
                  </a:moveTo>
                  <a:cubicBezTo>
                    <a:pt x="274" y="267"/>
                    <a:pt x="274" y="267"/>
                    <a:pt x="274" y="267"/>
                  </a:cubicBezTo>
                  <a:cubicBezTo>
                    <a:pt x="274" y="266"/>
                    <a:pt x="274" y="266"/>
                    <a:pt x="274" y="266"/>
                  </a:cubicBezTo>
                  <a:cubicBezTo>
                    <a:pt x="275" y="266"/>
                    <a:pt x="275" y="266"/>
                    <a:pt x="275" y="266"/>
                  </a:cubicBezTo>
                  <a:cubicBezTo>
                    <a:pt x="275" y="266"/>
                    <a:pt x="275" y="266"/>
                    <a:pt x="274" y="266"/>
                  </a:cubicBezTo>
                  <a:cubicBezTo>
                    <a:pt x="274" y="266"/>
                    <a:pt x="274" y="266"/>
                    <a:pt x="274" y="266"/>
                  </a:cubicBezTo>
                  <a:moveTo>
                    <a:pt x="268" y="268"/>
                  </a:moveTo>
                  <a:cubicBezTo>
                    <a:pt x="269" y="268"/>
                    <a:pt x="269" y="268"/>
                    <a:pt x="269" y="267"/>
                  </a:cubicBezTo>
                  <a:cubicBezTo>
                    <a:pt x="270" y="268"/>
                    <a:pt x="270" y="268"/>
                    <a:pt x="270" y="268"/>
                  </a:cubicBezTo>
                  <a:cubicBezTo>
                    <a:pt x="269" y="268"/>
                    <a:pt x="269" y="268"/>
                    <a:pt x="269" y="268"/>
                  </a:cubicBezTo>
                  <a:cubicBezTo>
                    <a:pt x="268" y="268"/>
                    <a:pt x="268" y="268"/>
                    <a:pt x="268" y="268"/>
                  </a:cubicBezTo>
                  <a:moveTo>
                    <a:pt x="260" y="266"/>
                  </a:moveTo>
                  <a:cubicBezTo>
                    <a:pt x="260" y="267"/>
                    <a:pt x="260" y="267"/>
                    <a:pt x="260" y="267"/>
                  </a:cubicBezTo>
                  <a:cubicBezTo>
                    <a:pt x="261" y="267"/>
                    <a:pt x="261" y="267"/>
                    <a:pt x="262" y="267"/>
                  </a:cubicBezTo>
                  <a:cubicBezTo>
                    <a:pt x="262" y="267"/>
                    <a:pt x="262" y="267"/>
                    <a:pt x="262" y="267"/>
                  </a:cubicBezTo>
                  <a:cubicBezTo>
                    <a:pt x="262" y="267"/>
                    <a:pt x="262" y="267"/>
                    <a:pt x="262" y="267"/>
                  </a:cubicBezTo>
                  <a:cubicBezTo>
                    <a:pt x="263" y="267"/>
                    <a:pt x="263" y="267"/>
                    <a:pt x="263" y="267"/>
                  </a:cubicBezTo>
                  <a:cubicBezTo>
                    <a:pt x="264" y="267"/>
                    <a:pt x="264" y="267"/>
                    <a:pt x="264" y="268"/>
                  </a:cubicBezTo>
                  <a:cubicBezTo>
                    <a:pt x="265" y="267"/>
                    <a:pt x="265" y="267"/>
                    <a:pt x="265" y="267"/>
                  </a:cubicBezTo>
                  <a:cubicBezTo>
                    <a:pt x="265" y="267"/>
                    <a:pt x="265" y="267"/>
                    <a:pt x="265" y="266"/>
                  </a:cubicBezTo>
                  <a:cubicBezTo>
                    <a:pt x="266" y="266"/>
                    <a:pt x="266" y="266"/>
                    <a:pt x="266" y="266"/>
                  </a:cubicBezTo>
                  <a:cubicBezTo>
                    <a:pt x="266" y="266"/>
                    <a:pt x="266" y="266"/>
                    <a:pt x="265" y="265"/>
                  </a:cubicBezTo>
                  <a:cubicBezTo>
                    <a:pt x="263" y="265"/>
                    <a:pt x="263" y="265"/>
                    <a:pt x="261" y="265"/>
                  </a:cubicBezTo>
                  <a:cubicBezTo>
                    <a:pt x="261" y="266"/>
                    <a:pt x="261" y="266"/>
                    <a:pt x="261" y="266"/>
                  </a:cubicBezTo>
                  <a:cubicBezTo>
                    <a:pt x="260" y="266"/>
                    <a:pt x="260" y="266"/>
                    <a:pt x="260" y="266"/>
                  </a:cubicBezTo>
                  <a:moveTo>
                    <a:pt x="239" y="264"/>
                  </a:moveTo>
                  <a:cubicBezTo>
                    <a:pt x="239" y="264"/>
                    <a:pt x="239" y="264"/>
                    <a:pt x="239" y="263"/>
                  </a:cubicBezTo>
                  <a:cubicBezTo>
                    <a:pt x="240" y="264"/>
                    <a:pt x="240" y="264"/>
                    <a:pt x="240" y="264"/>
                  </a:cubicBezTo>
                  <a:cubicBezTo>
                    <a:pt x="240" y="264"/>
                    <a:pt x="240" y="264"/>
                    <a:pt x="240" y="265"/>
                  </a:cubicBezTo>
                  <a:cubicBezTo>
                    <a:pt x="240" y="264"/>
                    <a:pt x="240" y="264"/>
                    <a:pt x="239" y="264"/>
                  </a:cubicBezTo>
                  <a:moveTo>
                    <a:pt x="234" y="265"/>
                  </a:moveTo>
                  <a:cubicBezTo>
                    <a:pt x="234" y="265"/>
                    <a:pt x="234" y="265"/>
                    <a:pt x="234" y="266"/>
                  </a:cubicBezTo>
                  <a:cubicBezTo>
                    <a:pt x="235" y="266"/>
                    <a:pt x="235" y="266"/>
                    <a:pt x="235" y="266"/>
                  </a:cubicBezTo>
                  <a:cubicBezTo>
                    <a:pt x="236" y="267"/>
                    <a:pt x="236" y="267"/>
                    <a:pt x="237" y="267"/>
                  </a:cubicBezTo>
                  <a:cubicBezTo>
                    <a:pt x="237" y="267"/>
                    <a:pt x="237" y="267"/>
                    <a:pt x="237" y="267"/>
                  </a:cubicBezTo>
                  <a:cubicBezTo>
                    <a:pt x="239" y="267"/>
                    <a:pt x="239" y="267"/>
                    <a:pt x="242" y="267"/>
                  </a:cubicBezTo>
                  <a:cubicBezTo>
                    <a:pt x="242" y="267"/>
                    <a:pt x="242" y="267"/>
                    <a:pt x="242" y="267"/>
                  </a:cubicBezTo>
                  <a:cubicBezTo>
                    <a:pt x="243" y="267"/>
                    <a:pt x="243" y="267"/>
                    <a:pt x="243" y="267"/>
                  </a:cubicBezTo>
                  <a:cubicBezTo>
                    <a:pt x="244" y="268"/>
                    <a:pt x="244" y="268"/>
                    <a:pt x="244" y="268"/>
                  </a:cubicBezTo>
                  <a:cubicBezTo>
                    <a:pt x="243" y="268"/>
                    <a:pt x="243" y="268"/>
                    <a:pt x="243" y="268"/>
                  </a:cubicBezTo>
                  <a:cubicBezTo>
                    <a:pt x="244" y="268"/>
                    <a:pt x="244" y="268"/>
                    <a:pt x="244" y="268"/>
                  </a:cubicBezTo>
                  <a:cubicBezTo>
                    <a:pt x="245" y="269"/>
                    <a:pt x="245" y="269"/>
                    <a:pt x="245" y="269"/>
                  </a:cubicBezTo>
                  <a:cubicBezTo>
                    <a:pt x="245" y="268"/>
                    <a:pt x="245" y="268"/>
                    <a:pt x="245" y="268"/>
                  </a:cubicBezTo>
                  <a:cubicBezTo>
                    <a:pt x="246" y="267"/>
                    <a:pt x="246" y="267"/>
                    <a:pt x="246" y="267"/>
                  </a:cubicBezTo>
                  <a:cubicBezTo>
                    <a:pt x="246" y="267"/>
                    <a:pt x="246" y="267"/>
                    <a:pt x="246" y="266"/>
                  </a:cubicBezTo>
                  <a:cubicBezTo>
                    <a:pt x="247" y="266"/>
                    <a:pt x="247" y="266"/>
                    <a:pt x="247" y="266"/>
                  </a:cubicBezTo>
                  <a:cubicBezTo>
                    <a:pt x="247" y="266"/>
                    <a:pt x="247" y="266"/>
                    <a:pt x="248" y="265"/>
                  </a:cubicBezTo>
                  <a:cubicBezTo>
                    <a:pt x="248" y="266"/>
                    <a:pt x="248" y="266"/>
                    <a:pt x="248" y="266"/>
                  </a:cubicBezTo>
                  <a:cubicBezTo>
                    <a:pt x="248" y="267"/>
                    <a:pt x="248" y="267"/>
                    <a:pt x="248" y="267"/>
                  </a:cubicBezTo>
                  <a:cubicBezTo>
                    <a:pt x="249" y="267"/>
                    <a:pt x="249" y="267"/>
                    <a:pt x="250" y="267"/>
                  </a:cubicBezTo>
                  <a:cubicBezTo>
                    <a:pt x="250" y="266"/>
                    <a:pt x="250" y="266"/>
                    <a:pt x="251" y="265"/>
                  </a:cubicBezTo>
                  <a:cubicBezTo>
                    <a:pt x="252" y="265"/>
                    <a:pt x="252" y="265"/>
                    <a:pt x="252" y="265"/>
                  </a:cubicBezTo>
                  <a:cubicBezTo>
                    <a:pt x="253" y="266"/>
                    <a:pt x="253" y="266"/>
                    <a:pt x="253" y="266"/>
                  </a:cubicBezTo>
                  <a:cubicBezTo>
                    <a:pt x="253" y="265"/>
                    <a:pt x="253" y="265"/>
                    <a:pt x="253" y="265"/>
                  </a:cubicBezTo>
                  <a:cubicBezTo>
                    <a:pt x="254" y="265"/>
                    <a:pt x="254" y="265"/>
                    <a:pt x="254" y="266"/>
                  </a:cubicBezTo>
                  <a:cubicBezTo>
                    <a:pt x="254" y="266"/>
                    <a:pt x="254" y="266"/>
                    <a:pt x="255" y="265"/>
                  </a:cubicBezTo>
                  <a:cubicBezTo>
                    <a:pt x="255" y="266"/>
                    <a:pt x="255" y="266"/>
                    <a:pt x="255" y="266"/>
                  </a:cubicBezTo>
                  <a:cubicBezTo>
                    <a:pt x="256" y="266"/>
                    <a:pt x="256" y="266"/>
                    <a:pt x="256" y="265"/>
                  </a:cubicBezTo>
                  <a:cubicBezTo>
                    <a:pt x="256" y="265"/>
                    <a:pt x="256" y="265"/>
                    <a:pt x="257" y="265"/>
                  </a:cubicBezTo>
                  <a:cubicBezTo>
                    <a:pt x="257" y="265"/>
                    <a:pt x="257" y="265"/>
                    <a:pt x="257" y="265"/>
                  </a:cubicBezTo>
                  <a:cubicBezTo>
                    <a:pt x="256" y="264"/>
                    <a:pt x="256" y="264"/>
                    <a:pt x="255" y="263"/>
                  </a:cubicBezTo>
                  <a:cubicBezTo>
                    <a:pt x="255" y="264"/>
                    <a:pt x="255" y="264"/>
                    <a:pt x="254" y="264"/>
                  </a:cubicBezTo>
                  <a:cubicBezTo>
                    <a:pt x="254" y="263"/>
                    <a:pt x="254" y="263"/>
                    <a:pt x="254" y="263"/>
                  </a:cubicBezTo>
                  <a:cubicBezTo>
                    <a:pt x="253" y="263"/>
                    <a:pt x="253" y="263"/>
                    <a:pt x="253" y="263"/>
                  </a:cubicBezTo>
                  <a:cubicBezTo>
                    <a:pt x="252" y="263"/>
                    <a:pt x="252" y="263"/>
                    <a:pt x="252" y="263"/>
                  </a:cubicBezTo>
                  <a:cubicBezTo>
                    <a:pt x="253" y="262"/>
                    <a:pt x="253" y="262"/>
                    <a:pt x="254" y="262"/>
                  </a:cubicBezTo>
                  <a:cubicBezTo>
                    <a:pt x="253" y="262"/>
                    <a:pt x="253" y="262"/>
                    <a:pt x="253" y="262"/>
                  </a:cubicBezTo>
                  <a:cubicBezTo>
                    <a:pt x="252" y="262"/>
                    <a:pt x="252" y="262"/>
                    <a:pt x="252" y="262"/>
                  </a:cubicBezTo>
                  <a:cubicBezTo>
                    <a:pt x="252" y="261"/>
                    <a:pt x="252" y="261"/>
                    <a:pt x="251" y="261"/>
                  </a:cubicBezTo>
                  <a:cubicBezTo>
                    <a:pt x="251" y="261"/>
                    <a:pt x="251" y="261"/>
                    <a:pt x="251" y="261"/>
                  </a:cubicBezTo>
                  <a:cubicBezTo>
                    <a:pt x="250" y="261"/>
                    <a:pt x="250" y="261"/>
                    <a:pt x="250" y="261"/>
                  </a:cubicBezTo>
                  <a:cubicBezTo>
                    <a:pt x="249" y="260"/>
                    <a:pt x="249" y="260"/>
                    <a:pt x="248" y="260"/>
                  </a:cubicBezTo>
                  <a:cubicBezTo>
                    <a:pt x="247" y="260"/>
                    <a:pt x="247" y="260"/>
                    <a:pt x="247" y="260"/>
                  </a:cubicBezTo>
                  <a:cubicBezTo>
                    <a:pt x="247" y="260"/>
                    <a:pt x="247" y="260"/>
                    <a:pt x="246" y="260"/>
                  </a:cubicBezTo>
                  <a:cubicBezTo>
                    <a:pt x="246" y="260"/>
                    <a:pt x="246" y="260"/>
                    <a:pt x="246" y="260"/>
                  </a:cubicBezTo>
                  <a:cubicBezTo>
                    <a:pt x="245" y="260"/>
                    <a:pt x="245" y="260"/>
                    <a:pt x="244" y="260"/>
                  </a:cubicBezTo>
                  <a:cubicBezTo>
                    <a:pt x="244" y="260"/>
                    <a:pt x="244" y="260"/>
                    <a:pt x="244" y="261"/>
                  </a:cubicBezTo>
                  <a:cubicBezTo>
                    <a:pt x="244" y="261"/>
                    <a:pt x="244" y="261"/>
                    <a:pt x="243" y="260"/>
                  </a:cubicBezTo>
                  <a:cubicBezTo>
                    <a:pt x="242" y="260"/>
                    <a:pt x="242" y="260"/>
                    <a:pt x="241" y="260"/>
                  </a:cubicBezTo>
                  <a:cubicBezTo>
                    <a:pt x="241" y="260"/>
                    <a:pt x="241" y="260"/>
                    <a:pt x="241" y="259"/>
                  </a:cubicBezTo>
                  <a:cubicBezTo>
                    <a:pt x="240" y="260"/>
                    <a:pt x="240" y="260"/>
                    <a:pt x="240" y="260"/>
                  </a:cubicBezTo>
                  <a:cubicBezTo>
                    <a:pt x="239" y="260"/>
                    <a:pt x="239" y="260"/>
                    <a:pt x="238" y="260"/>
                  </a:cubicBezTo>
                  <a:cubicBezTo>
                    <a:pt x="239" y="261"/>
                    <a:pt x="239" y="261"/>
                    <a:pt x="241" y="261"/>
                  </a:cubicBezTo>
                  <a:cubicBezTo>
                    <a:pt x="241" y="262"/>
                    <a:pt x="241" y="262"/>
                    <a:pt x="241" y="262"/>
                  </a:cubicBezTo>
                  <a:cubicBezTo>
                    <a:pt x="241" y="262"/>
                    <a:pt x="241" y="262"/>
                    <a:pt x="241" y="262"/>
                  </a:cubicBezTo>
                  <a:cubicBezTo>
                    <a:pt x="241" y="263"/>
                    <a:pt x="241" y="263"/>
                    <a:pt x="241" y="264"/>
                  </a:cubicBezTo>
                  <a:cubicBezTo>
                    <a:pt x="242" y="264"/>
                    <a:pt x="242" y="264"/>
                    <a:pt x="242" y="264"/>
                  </a:cubicBezTo>
                  <a:cubicBezTo>
                    <a:pt x="242" y="265"/>
                    <a:pt x="242" y="265"/>
                    <a:pt x="242" y="265"/>
                  </a:cubicBezTo>
                  <a:cubicBezTo>
                    <a:pt x="242" y="265"/>
                    <a:pt x="242" y="265"/>
                    <a:pt x="241" y="265"/>
                  </a:cubicBezTo>
                  <a:cubicBezTo>
                    <a:pt x="240" y="265"/>
                    <a:pt x="240" y="265"/>
                    <a:pt x="239" y="265"/>
                  </a:cubicBezTo>
                  <a:cubicBezTo>
                    <a:pt x="239" y="265"/>
                    <a:pt x="239" y="265"/>
                    <a:pt x="238" y="265"/>
                  </a:cubicBezTo>
                  <a:cubicBezTo>
                    <a:pt x="238" y="265"/>
                    <a:pt x="238" y="265"/>
                    <a:pt x="237" y="265"/>
                  </a:cubicBezTo>
                  <a:cubicBezTo>
                    <a:pt x="237" y="265"/>
                    <a:pt x="237" y="265"/>
                    <a:pt x="237" y="265"/>
                  </a:cubicBezTo>
                  <a:cubicBezTo>
                    <a:pt x="237" y="265"/>
                    <a:pt x="237" y="265"/>
                    <a:pt x="236" y="265"/>
                  </a:cubicBezTo>
                  <a:cubicBezTo>
                    <a:pt x="236" y="265"/>
                    <a:pt x="236" y="265"/>
                    <a:pt x="235" y="265"/>
                  </a:cubicBezTo>
                  <a:cubicBezTo>
                    <a:pt x="235" y="265"/>
                    <a:pt x="234" y="265"/>
                    <a:pt x="234" y="265"/>
                  </a:cubicBezTo>
                  <a:moveTo>
                    <a:pt x="224" y="242"/>
                  </a:moveTo>
                  <a:cubicBezTo>
                    <a:pt x="224" y="242"/>
                    <a:pt x="224" y="242"/>
                    <a:pt x="224" y="242"/>
                  </a:cubicBezTo>
                  <a:cubicBezTo>
                    <a:pt x="223" y="242"/>
                    <a:pt x="223" y="242"/>
                    <a:pt x="223" y="242"/>
                  </a:cubicBezTo>
                  <a:cubicBezTo>
                    <a:pt x="223" y="241"/>
                    <a:pt x="223" y="241"/>
                    <a:pt x="222" y="241"/>
                  </a:cubicBezTo>
                  <a:cubicBezTo>
                    <a:pt x="223" y="241"/>
                    <a:pt x="223" y="241"/>
                    <a:pt x="223" y="240"/>
                  </a:cubicBezTo>
                  <a:cubicBezTo>
                    <a:pt x="223" y="240"/>
                    <a:pt x="223" y="240"/>
                    <a:pt x="223" y="239"/>
                  </a:cubicBezTo>
                  <a:cubicBezTo>
                    <a:pt x="223" y="239"/>
                    <a:pt x="223" y="239"/>
                    <a:pt x="224" y="239"/>
                  </a:cubicBezTo>
                  <a:cubicBezTo>
                    <a:pt x="224" y="240"/>
                    <a:pt x="224" y="240"/>
                    <a:pt x="224" y="241"/>
                  </a:cubicBezTo>
                  <a:cubicBezTo>
                    <a:pt x="224" y="241"/>
                    <a:pt x="224" y="241"/>
                    <a:pt x="225" y="241"/>
                  </a:cubicBezTo>
                  <a:cubicBezTo>
                    <a:pt x="224" y="242"/>
                    <a:pt x="224" y="242"/>
                    <a:pt x="224" y="242"/>
                  </a:cubicBezTo>
                  <a:moveTo>
                    <a:pt x="224" y="244"/>
                  </a:moveTo>
                  <a:cubicBezTo>
                    <a:pt x="224" y="243"/>
                    <a:pt x="224" y="243"/>
                    <a:pt x="224" y="243"/>
                  </a:cubicBezTo>
                  <a:cubicBezTo>
                    <a:pt x="224" y="243"/>
                    <a:pt x="224" y="243"/>
                    <a:pt x="225" y="243"/>
                  </a:cubicBezTo>
                  <a:cubicBezTo>
                    <a:pt x="224" y="243"/>
                    <a:pt x="224" y="243"/>
                    <a:pt x="224" y="244"/>
                  </a:cubicBezTo>
                  <a:moveTo>
                    <a:pt x="224" y="245"/>
                  </a:moveTo>
                  <a:cubicBezTo>
                    <a:pt x="225" y="245"/>
                    <a:pt x="225" y="245"/>
                    <a:pt x="225" y="245"/>
                  </a:cubicBezTo>
                  <a:cubicBezTo>
                    <a:pt x="225" y="245"/>
                    <a:pt x="225" y="245"/>
                    <a:pt x="225" y="245"/>
                  </a:cubicBezTo>
                  <a:cubicBezTo>
                    <a:pt x="225" y="244"/>
                    <a:pt x="225" y="244"/>
                    <a:pt x="225" y="243"/>
                  </a:cubicBezTo>
                  <a:cubicBezTo>
                    <a:pt x="225" y="243"/>
                    <a:pt x="225" y="243"/>
                    <a:pt x="224" y="244"/>
                  </a:cubicBezTo>
                  <a:cubicBezTo>
                    <a:pt x="224" y="244"/>
                    <a:pt x="224" y="244"/>
                    <a:pt x="224" y="244"/>
                  </a:cubicBezTo>
                  <a:cubicBezTo>
                    <a:pt x="224" y="245"/>
                    <a:pt x="224" y="245"/>
                    <a:pt x="224" y="245"/>
                  </a:cubicBezTo>
                  <a:moveTo>
                    <a:pt x="204" y="253"/>
                  </a:moveTo>
                  <a:cubicBezTo>
                    <a:pt x="204" y="253"/>
                    <a:pt x="204" y="253"/>
                    <a:pt x="205" y="253"/>
                  </a:cubicBezTo>
                  <a:cubicBezTo>
                    <a:pt x="205" y="253"/>
                    <a:pt x="205" y="253"/>
                    <a:pt x="204" y="252"/>
                  </a:cubicBezTo>
                  <a:cubicBezTo>
                    <a:pt x="204" y="252"/>
                    <a:pt x="204" y="252"/>
                    <a:pt x="204" y="252"/>
                  </a:cubicBezTo>
                  <a:cubicBezTo>
                    <a:pt x="205" y="252"/>
                    <a:pt x="205" y="252"/>
                    <a:pt x="205" y="252"/>
                  </a:cubicBezTo>
                  <a:cubicBezTo>
                    <a:pt x="206" y="253"/>
                    <a:pt x="206" y="253"/>
                    <a:pt x="206" y="253"/>
                  </a:cubicBezTo>
                  <a:cubicBezTo>
                    <a:pt x="206" y="253"/>
                    <a:pt x="206" y="253"/>
                    <a:pt x="205" y="254"/>
                  </a:cubicBezTo>
                  <a:cubicBezTo>
                    <a:pt x="205" y="254"/>
                    <a:pt x="205" y="254"/>
                    <a:pt x="204" y="254"/>
                  </a:cubicBezTo>
                  <a:cubicBezTo>
                    <a:pt x="204" y="254"/>
                    <a:pt x="204" y="254"/>
                    <a:pt x="204" y="253"/>
                  </a:cubicBezTo>
                  <a:moveTo>
                    <a:pt x="223" y="260"/>
                  </a:moveTo>
                  <a:cubicBezTo>
                    <a:pt x="223" y="260"/>
                    <a:pt x="225" y="260"/>
                    <a:pt x="225" y="260"/>
                  </a:cubicBezTo>
                  <a:cubicBezTo>
                    <a:pt x="225" y="260"/>
                    <a:pt x="225" y="260"/>
                    <a:pt x="225" y="260"/>
                  </a:cubicBezTo>
                  <a:cubicBezTo>
                    <a:pt x="225" y="260"/>
                    <a:pt x="225" y="260"/>
                    <a:pt x="226" y="260"/>
                  </a:cubicBezTo>
                  <a:cubicBezTo>
                    <a:pt x="227" y="260"/>
                    <a:pt x="227" y="260"/>
                    <a:pt x="229" y="260"/>
                  </a:cubicBezTo>
                  <a:cubicBezTo>
                    <a:pt x="229" y="260"/>
                    <a:pt x="229" y="260"/>
                    <a:pt x="230" y="260"/>
                  </a:cubicBezTo>
                  <a:cubicBezTo>
                    <a:pt x="231" y="260"/>
                    <a:pt x="231" y="260"/>
                    <a:pt x="232" y="260"/>
                  </a:cubicBezTo>
                  <a:cubicBezTo>
                    <a:pt x="232" y="260"/>
                    <a:pt x="232" y="260"/>
                    <a:pt x="232" y="260"/>
                  </a:cubicBezTo>
                  <a:cubicBezTo>
                    <a:pt x="232" y="259"/>
                    <a:pt x="232" y="259"/>
                    <a:pt x="232" y="259"/>
                  </a:cubicBezTo>
                  <a:cubicBezTo>
                    <a:pt x="232" y="259"/>
                    <a:pt x="232" y="259"/>
                    <a:pt x="232" y="260"/>
                  </a:cubicBezTo>
                  <a:cubicBezTo>
                    <a:pt x="232" y="260"/>
                    <a:pt x="232" y="260"/>
                    <a:pt x="232" y="260"/>
                  </a:cubicBezTo>
                  <a:cubicBezTo>
                    <a:pt x="233" y="260"/>
                    <a:pt x="233" y="260"/>
                    <a:pt x="234" y="259"/>
                  </a:cubicBezTo>
                  <a:cubicBezTo>
                    <a:pt x="234" y="259"/>
                    <a:pt x="234" y="259"/>
                    <a:pt x="235" y="259"/>
                  </a:cubicBezTo>
                  <a:cubicBezTo>
                    <a:pt x="235" y="259"/>
                    <a:pt x="235" y="259"/>
                    <a:pt x="236" y="259"/>
                  </a:cubicBezTo>
                  <a:cubicBezTo>
                    <a:pt x="236" y="259"/>
                    <a:pt x="236" y="259"/>
                    <a:pt x="235" y="258"/>
                  </a:cubicBezTo>
                  <a:cubicBezTo>
                    <a:pt x="235" y="258"/>
                    <a:pt x="235" y="258"/>
                    <a:pt x="234" y="258"/>
                  </a:cubicBezTo>
                  <a:cubicBezTo>
                    <a:pt x="234" y="258"/>
                    <a:pt x="234" y="258"/>
                    <a:pt x="234" y="258"/>
                  </a:cubicBezTo>
                  <a:cubicBezTo>
                    <a:pt x="234" y="257"/>
                    <a:pt x="234" y="257"/>
                    <a:pt x="233" y="256"/>
                  </a:cubicBezTo>
                  <a:cubicBezTo>
                    <a:pt x="232" y="256"/>
                    <a:pt x="232" y="256"/>
                    <a:pt x="231" y="257"/>
                  </a:cubicBezTo>
                  <a:cubicBezTo>
                    <a:pt x="231" y="256"/>
                    <a:pt x="231" y="256"/>
                    <a:pt x="231" y="256"/>
                  </a:cubicBezTo>
                  <a:cubicBezTo>
                    <a:pt x="231" y="256"/>
                    <a:pt x="231" y="256"/>
                    <a:pt x="230" y="257"/>
                  </a:cubicBezTo>
                  <a:cubicBezTo>
                    <a:pt x="230" y="256"/>
                    <a:pt x="230" y="256"/>
                    <a:pt x="230" y="256"/>
                  </a:cubicBezTo>
                  <a:cubicBezTo>
                    <a:pt x="231" y="256"/>
                    <a:pt x="231" y="256"/>
                    <a:pt x="231" y="256"/>
                  </a:cubicBezTo>
                  <a:cubicBezTo>
                    <a:pt x="231" y="256"/>
                    <a:pt x="231" y="256"/>
                    <a:pt x="231" y="255"/>
                  </a:cubicBezTo>
                  <a:cubicBezTo>
                    <a:pt x="231" y="255"/>
                    <a:pt x="231" y="255"/>
                    <a:pt x="230" y="255"/>
                  </a:cubicBezTo>
                  <a:cubicBezTo>
                    <a:pt x="229" y="255"/>
                    <a:pt x="229" y="255"/>
                    <a:pt x="229" y="255"/>
                  </a:cubicBezTo>
                  <a:cubicBezTo>
                    <a:pt x="229" y="255"/>
                    <a:pt x="229" y="255"/>
                    <a:pt x="228" y="254"/>
                  </a:cubicBezTo>
                  <a:cubicBezTo>
                    <a:pt x="228" y="254"/>
                    <a:pt x="228" y="254"/>
                    <a:pt x="227" y="254"/>
                  </a:cubicBezTo>
                  <a:cubicBezTo>
                    <a:pt x="227" y="254"/>
                    <a:pt x="227" y="254"/>
                    <a:pt x="227" y="254"/>
                  </a:cubicBezTo>
                  <a:cubicBezTo>
                    <a:pt x="227" y="254"/>
                    <a:pt x="227" y="254"/>
                    <a:pt x="226" y="253"/>
                  </a:cubicBezTo>
                  <a:cubicBezTo>
                    <a:pt x="226" y="254"/>
                    <a:pt x="226" y="254"/>
                    <a:pt x="226" y="254"/>
                  </a:cubicBezTo>
                  <a:cubicBezTo>
                    <a:pt x="225" y="254"/>
                    <a:pt x="225" y="254"/>
                    <a:pt x="225" y="254"/>
                  </a:cubicBezTo>
                  <a:cubicBezTo>
                    <a:pt x="225" y="253"/>
                    <a:pt x="225" y="253"/>
                    <a:pt x="225" y="253"/>
                  </a:cubicBezTo>
                  <a:cubicBezTo>
                    <a:pt x="225" y="253"/>
                    <a:pt x="225" y="253"/>
                    <a:pt x="225" y="253"/>
                  </a:cubicBezTo>
                  <a:cubicBezTo>
                    <a:pt x="225" y="253"/>
                    <a:pt x="225" y="253"/>
                    <a:pt x="224" y="253"/>
                  </a:cubicBezTo>
                  <a:cubicBezTo>
                    <a:pt x="224" y="253"/>
                    <a:pt x="224" y="253"/>
                    <a:pt x="224" y="253"/>
                  </a:cubicBezTo>
                  <a:cubicBezTo>
                    <a:pt x="223" y="253"/>
                    <a:pt x="223" y="253"/>
                    <a:pt x="222" y="252"/>
                  </a:cubicBezTo>
                  <a:cubicBezTo>
                    <a:pt x="221" y="251"/>
                    <a:pt x="221" y="251"/>
                    <a:pt x="220" y="250"/>
                  </a:cubicBezTo>
                  <a:cubicBezTo>
                    <a:pt x="219" y="250"/>
                    <a:pt x="219" y="250"/>
                    <a:pt x="218" y="250"/>
                  </a:cubicBezTo>
                  <a:cubicBezTo>
                    <a:pt x="217" y="250"/>
                    <a:pt x="217" y="250"/>
                    <a:pt x="217" y="249"/>
                  </a:cubicBezTo>
                  <a:cubicBezTo>
                    <a:pt x="216" y="249"/>
                    <a:pt x="216" y="249"/>
                    <a:pt x="216" y="248"/>
                  </a:cubicBezTo>
                  <a:cubicBezTo>
                    <a:pt x="214" y="248"/>
                    <a:pt x="214" y="248"/>
                    <a:pt x="212" y="248"/>
                  </a:cubicBezTo>
                  <a:cubicBezTo>
                    <a:pt x="212" y="248"/>
                    <a:pt x="212" y="248"/>
                    <a:pt x="212" y="248"/>
                  </a:cubicBezTo>
                  <a:cubicBezTo>
                    <a:pt x="211" y="248"/>
                    <a:pt x="211" y="248"/>
                    <a:pt x="210" y="248"/>
                  </a:cubicBezTo>
                  <a:cubicBezTo>
                    <a:pt x="210" y="248"/>
                    <a:pt x="210" y="248"/>
                    <a:pt x="210" y="247"/>
                  </a:cubicBezTo>
                  <a:cubicBezTo>
                    <a:pt x="209" y="247"/>
                    <a:pt x="209" y="247"/>
                    <a:pt x="208" y="247"/>
                  </a:cubicBezTo>
                  <a:cubicBezTo>
                    <a:pt x="205" y="247"/>
                    <a:pt x="205" y="247"/>
                    <a:pt x="202" y="248"/>
                  </a:cubicBezTo>
                  <a:cubicBezTo>
                    <a:pt x="202" y="248"/>
                    <a:pt x="202" y="248"/>
                    <a:pt x="202" y="248"/>
                  </a:cubicBezTo>
                  <a:cubicBezTo>
                    <a:pt x="201" y="249"/>
                    <a:pt x="201" y="249"/>
                    <a:pt x="201" y="249"/>
                  </a:cubicBezTo>
                  <a:cubicBezTo>
                    <a:pt x="200" y="249"/>
                    <a:pt x="200" y="249"/>
                    <a:pt x="200" y="249"/>
                  </a:cubicBezTo>
                  <a:cubicBezTo>
                    <a:pt x="200" y="250"/>
                    <a:pt x="200" y="250"/>
                    <a:pt x="199" y="250"/>
                  </a:cubicBezTo>
                  <a:cubicBezTo>
                    <a:pt x="199" y="250"/>
                    <a:pt x="199" y="250"/>
                    <a:pt x="199" y="251"/>
                  </a:cubicBezTo>
                  <a:cubicBezTo>
                    <a:pt x="200" y="251"/>
                    <a:pt x="200" y="251"/>
                    <a:pt x="200" y="251"/>
                  </a:cubicBezTo>
                  <a:cubicBezTo>
                    <a:pt x="200" y="251"/>
                    <a:pt x="200" y="251"/>
                    <a:pt x="199" y="252"/>
                  </a:cubicBezTo>
                  <a:cubicBezTo>
                    <a:pt x="199" y="251"/>
                    <a:pt x="199" y="251"/>
                    <a:pt x="198" y="251"/>
                  </a:cubicBezTo>
                  <a:cubicBezTo>
                    <a:pt x="198" y="252"/>
                    <a:pt x="198" y="252"/>
                    <a:pt x="197" y="252"/>
                  </a:cubicBezTo>
                  <a:cubicBezTo>
                    <a:pt x="197" y="252"/>
                    <a:pt x="197" y="252"/>
                    <a:pt x="197" y="253"/>
                  </a:cubicBezTo>
                  <a:cubicBezTo>
                    <a:pt x="198" y="252"/>
                    <a:pt x="198" y="252"/>
                    <a:pt x="198" y="252"/>
                  </a:cubicBezTo>
                  <a:cubicBezTo>
                    <a:pt x="199" y="252"/>
                    <a:pt x="199" y="252"/>
                    <a:pt x="199" y="252"/>
                  </a:cubicBezTo>
                  <a:cubicBezTo>
                    <a:pt x="199" y="252"/>
                    <a:pt x="199" y="252"/>
                    <a:pt x="199" y="252"/>
                  </a:cubicBezTo>
                  <a:cubicBezTo>
                    <a:pt x="199" y="252"/>
                    <a:pt x="199" y="252"/>
                    <a:pt x="199" y="252"/>
                  </a:cubicBezTo>
                  <a:cubicBezTo>
                    <a:pt x="200" y="252"/>
                    <a:pt x="200" y="252"/>
                    <a:pt x="200" y="252"/>
                  </a:cubicBezTo>
                  <a:cubicBezTo>
                    <a:pt x="201" y="251"/>
                    <a:pt x="201" y="251"/>
                    <a:pt x="201" y="251"/>
                  </a:cubicBezTo>
                  <a:cubicBezTo>
                    <a:pt x="202" y="251"/>
                    <a:pt x="202" y="251"/>
                    <a:pt x="203" y="251"/>
                  </a:cubicBezTo>
                  <a:cubicBezTo>
                    <a:pt x="204" y="250"/>
                    <a:pt x="204" y="250"/>
                    <a:pt x="205" y="250"/>
                  </a:cubicBezTo>
                  <a:cubicBezTo>
                    <a:pt x="205" y="250"/>
                    <a:pt x="205" y="250"/>
                    <a:pt x="205" y="250"/>
                  </a:cubicBezTo>
                  <a:cubicBezTo>
                    <a:pt x="205" y="249"/>
                    <a:pt x="205" y="249"/>
                    <a:pt x="205" y="249"/>
                  </a:cubicBezTo>
                  <a:cubicBezTo>
                    <a:pt x="207" y="249"/>
                    <a:pt x="207" y="249"/>
                    <a:pt x="209" y="249"/>
                  </a:cubicBezTo>
                  <a:cubicBezTo>
                    <a:pt x="209" y="250"/>
                    <a:pt x="209" y="250"/>
                    <a:pt x="209" y="250"/>
                  </a:cubicBezTo>
                  <a:cubicBezTo>
                    <a:pt x="208" y="250"/>
                    <a:pt x="208" y="250"/>
                    <a:pt x="208" y="250"/>
                  </a:cubicBezTo>
                  <a:cubicBezTo>
                    <a:pt x="208" y="250"/>
                    <a:pt x="208" y="250"/>
                    <a:pt x="207" y="250"/>
                  </a:cubicBezTo>
                  <a:cubicBezTo>
                    <a:pt x="208" y="251"/>
                    <a:pt x="208" y="251"/>
                    <a:pt x="208" y="251"/>
                  </a:cubicBezTo>
                  <a:cubicBezTo>
                    <a:pt x="209" y="251"/>
                    <a:pt x="209" y="251"/>
                    <a:pt x="210" y="251"/>
                  </a:cubicBezTo>
                  <a:cubicBezTo>
                    <a:pt x="210" y="251"/>
                    <a:pt x="210" y="251"/>
                    <a:pt x="211" y="251"/>
                  </a:cubicBezTo>
                  <a:cubicBezTo>
                    <a:pt x="211" y="251"/>
                    <a:pt x="211" y="251"/>
                    <a:pt x="211" y="251"/>
                  </a:cubicBezTo>
                  <a:cubicBezTo>
                    <a:pt x="211" y="251"/>
                    <a:pt x="211" y="251"/>
                    <a:pt x="212" y="251"/>
                  </a:cubicBezTo>
                  <a:cubicBezTo>
                    <a:pt x="212" y="251"/>
                    <a:pt x="212" y="251"/>
                    <a:pt x="213" y="252"/>
                  </a:cubicBezTo>
                  <a:cubicBezTo>
                    <a:pt x="214" y="251"/>
                    <a:pt x="214" y="251"/>
                    <a:pt x="214" y="251"/>
                  </a:cubicBezTo>
                  <a:cubicBezTo>
                    <a:pt x="214" y="251"/>
                    <a:pt x="214" y="251"/>
                    <a:pt x="214" y="252"/>
                  </a:cubicBezTo>
                  <a:cubicBezTo>
                    <a:pt x="215" y="252"/>
                    <a:pt x="215" y="252"/>
                    <a:pt x="216" y="253"/>
                  </a:cubicBezTo>
                  <a:cubicBezTo>
                    <a:pt x="216" y="253"/>
                    <a:pt x="216" y="253"/>
                    <a:pt x="216" y="253"/>
                  </a:cubicBezTo>
                  <a:cubicBezTo>
                    <a:pt x="218" y="253"/>
                    <a:pt x="218" y="253"/>
                    <a:pt x="219" y="253"/>
                  </a:cubicBezTo>
                  <a:cubicBezTo>
                    <a:pt x="219" y="253"/>
                    <a:pt x="219" y="253"/>
                    <a:pt x="220" y="253"/>
                  </a:cubicBezTo>
                  <a:cubicBezTo>
                    <a:pt x="220" y="254"/>
                    <a:pt x="220" y="254"/>
                    <a:pt x="221" y="256"/>
                  </a:cubicBezTo>
                  <a:cubicBezTo>
                    <a:pt x="221" y="256"/>
                    <a:pt x="221" y="256"/>
                    <a:pt x="221" y="256"/>
                  </a:cubicBezTo>
                  <a:cubicBezTo>
                    <a:pt x="222" y="256"/>
                    <a:pt x="222" y="256"/>
                    <a:pt x="222" y="257"/>
                  </a:cubicBezTo>
                  <a:cubicBezTo>
                    <a:pt x="222" y="257"/>
                    <a:pt x="222" y="257"/>
                    <a:pt x="223" y="256"/>
                  </a:cubicBezTo>
                  <a:cubicBezTo>
                    <a:pt x="224" y="257"/>
                    <a:pt x="224" y="257"/>
                    <a:pt x="225" y="257"/>
                  </a:cubicBezTo>
                  <a:cubicBezTo>
                    <a:pt x="225" y="257"/>
                    <a:pt x="225" y="257"/>
                    <a:pt x="226" y="257"/>
                  </a:cubicBezTo>
                  <a:cubicBezTo>
                    <a:pt x="226" y="258"/>
                    <a:pt x="226" y="258"/>
                    <a:pt x="225" y="258"/>
                  </a:cubicBezTo>
                  <a:cubicBezTo>
                    <a:pt x="225" y="258"/>
                    <a:pt x="225" y="258"/>
                    <a:pt x="224" y="258"/>
                  </a:cubicBezTo>
                  <a:cubicBezTo>
                    <a:pt x="224" y="259"/>
                    <a:pt x="224" y="259"/>
                    <a:pt x="223" y="260"/>
                  </a:cubicBezTo>
                  <a:moveTo>
                    <a:pt x="220" y="266"/>
                  </a:moveTo>
                  <a:cubicBezTo>
                    <a:pt x="220" y="266"/>
                    <a:pt x="220" y="266"/>
                    <a:pt x="221" y="265"/>
                  </a:cubicBezTo>
                  <a:cubicBezTo>
                    <a:pt x="221" y="266"/>
                    <a:pt x="221" y="266"/>
                    <a:pt x="222" y="266"/>
                  </a:cubicBezTo>
                  <a:cubicBezTo>
                    <a:pt x="222" y="266"/>
                    <a:pt x="222" y="266"/>
                    <a:pt x="223" y="265"/>
                  </a:cubicBezTo>
                  <a:cubicBezTo>
                    <a:pt x="224" y="265"/>
                    <a:pt x="224" y="265"/>
                    <a:pt x="226" y="266"/>
                  </a:cubicBezTo>
                  <a:cubicBezTo>
                    <a:pt x="226" y="266"/>
                    <a:pt x="226" y="266"/>
                    <a:pt x="226" y="266"/>
                  </a:cubicBezTo>
                  <a:cubicBezTo>
                    <a:pt x="226" y="266"/>
                    <a:pt x="226" y="266"/>
                    <a:pt x="226" y="267"/>
                  </a:cubicBezTo>
                  <a:cubicBezTo>
                    <a:pt x="227" y="267"/>
                    <a:pt x="227" y="267"/>
                    <a:pt x="228" y="267"/>
                  </a:cubicBezTo>
                  <a:cubicBezTo>
                    <a:pt x="228" y="267"/>
                    <a:pt x="228" y="267"/>
                    <a:pt x="228" y="267"/>
                  </a:cubicBezTo>
                  <a:cubicBezTo>
                    <a:pt x="228" y="267"/>
                    <a:pt x="228" y="267"/>
                    <a:pt x="228" y="268"/>
                  </a:cubicBezTo>
                  <a:cubicBezTo>
                    <a:pt x="228" y="268"/>
                    <a:pt x="228" y="268"/>
                    <a:pt x="228" y="268"/>
                  </a:cubicBezTo>
                  <a:cubicBezTo>
                    <a:pt x="227" y="268"/>
                    <a:pt x="227" y="268"/>
                    <a:pt x="226" y="268"/>
                  </a:cubicBezTo>
                  <a:cubicBezTo>
                    <a:pt x="226" y="268"/>
                    <a:pt x="226" y="268"/>
                    <a:pt x="226" y="268"/>
                  </a:cubicBezTo>
                  <a:cubicBezTo>
                    <a:pt x="226" y="268"/>
                    <a:pt x="226" y="268"/>
                    <a:pt x="226" y="268"/>
                  </a:cubicBezTo>
                  <a:cubicBezTo>
                    <a:pt x="225" y="268"/>
                    <a:pt x="225" y="268"/>
                    <a:pt x="224" y="268"/>
                  </a:cubicBezTo>
                  <a:cubicBezTo>
                    <a:pt x="225" y="268"/>
                    <a:pt x="225" y="268"/>
                    <a:pt x="225" y="268"/>
                  </a:cubicBezTo>
                  <a:cubicBezTo>
                    <a:pt x="224" y="268"/>
                    <a:pt x="224" y="268"/>
                    <a:pt x="224" y="268"/>
                  </a:cubicBezTo>
                  <a:cubicBezTo>
                    <a:pt x="224" y="268"/>
                    <a:pt x="224" y="268"/>
                    <a:pt x="224" y="268"/>
                  </a:cubicBezTo>
                  <a:cubicBezTo>
                    <a:pt x="223" y="268"/>
                    <a:pt x="223" y="268"/>
                    <a:pt x="222" y="268"/>
                  </a:cubicBezTo>
                  <a:cubicBezTo>
                    <a:pt x="222" y="268"/>
                    <a:pt x="222" y="268"/>
                    <a:pt x="222" y="267"/>
                  </a:cubicBezTo>
                  <a:cubicBezTo>
                    <a:pt x="222" y="267"/>
                    <a:pt x="222" y="267"/>
                    <a:pt x="222" y="267"/>
                  </a:cubicBezTo>
                  <a:cubicBezTo>
                    <a:pt x="222" y="267"/>
                    <a:pt x="222" y="267"/>
                    <a:pt x="221" y="267"/>
                  </a:cubicBezTo>
                  <a:cubicBezTo>
                    <a:pt x="221" y="267"/>
                    <a:pt x="221" y="267"/>
                    <a:pt x="221" y="267"/>
                  </a:cubicBezTo>
                  <a:cubicBezTo>
                    <a:pt x="221" y="267"/>
                    <a:pt x="220" y="266"/>
                    <a:pt x="220" y="266"/>
                  </a:cubicBezTo>
                  <a:moveTo>
                    <a:pt x="269" y="452"/>
                  </a:moveTo>
                  <a:cubicBezTo>
                    <a:pt x="270" y="452"/>
                    <a:pt x="270" y="452"/>
                    <a:pt x="270" y="452"/>
                  </a:cubicBezTo>
                  <a:cubicBezTo>
                    <a:pt x="270" y="452"/>
                    <a:pt x="270" y="452"/>
                    <a:pt x="270" y="452"/>
                  </a:cubicBezTo>
                  <a:cubicBezTo>
                    <a:pt x="270" y="452"/>
                    <a:pt x="270" y="452"/>
                    <a:pt x="269" y="452"/>
                  </a:cubicBezTo>
                  <a:moveTo>
                    <a:pt x="268" y="452"/>
                  </a:moveTo>
                  <a:cubicBezTo>
                    <a:pt x="268" y="452"/>
                    <a:pt x="268" y="452"/>
                    <a:pt x="269" y="452"/>
                  </a:cubicBezTo>
                  <a:cubicBezTo>
                    <a:pt x="269" y="452"/>
                    <a:pt x="269" y="452"/>
                    <a:pt x="269" y="452"/>
                  </a:cubicBezTo>
                  <a:cubicBezTo>
                    <a:pt x="269" y="452"/>
                    <a:pt x="269" y="452"/>
                    <a:pt x="268" y="452"/>
                  </a:cubicBezTo>
                  <a:moveTo>
                    <a:pt x="262" y="454"/>
                  </a:moveTo>
                  <a:cubicBezTo>
                    <a:pt x="262" y="454"/>
                    <a:pt x="262" y="454"/>
                    <a:pt x="263" y="454"/>
                  </a:cubicBezTo>
                  <a:cubicBezTo>
                    <a:pt x="262" y="454"/>
                    <a:pt x="262" y="454"/>
                    <a:pt x="262" y="454"/>
                  </a:cubicBezTo>
                  <a:cubicBezTo>
                    <a:pt x="263" y="454"/>
                    <a:pt x="263" y="454"/>
                    <a:pt x="263" y="454"/>
                  </a:cubicBezTo>
                  <a:cubicBezTo>
                    <a:pt x="263" y="453"/>
                    <a:pt x="263" y="453"/>
                    <a:pt x="263" y="453"/>
                  </a:cubicBezTo>
                  <a:cubicBezTo>
                    <a:pt x="263" y="453"/>
                    <a:pt x="263" y="453"/>
                    <a:pt x="263" y="454"/>
                  </a:cubicBezTo>
                  <a:cubicBezTo>
                    <a:pt x="263" y="454"/>
                    <a:pt x="263" y="454"/>
                    <a:pt x="263" y="454"/>
                  </a:cubicBezTo>
                  <a:cubicBezTo>
                    <a:pt x="263" y="454"/>
                    <a:pt x="263" y="454"/>
                    <a:pt x="262" y="454"/>
                  </a:cubicBezTo>
                  <a:moveTo>
                    <a:pt x="257" y="454"/>
                  </a:moveTo>
                  <a:cubicBezTo>
                    <a:pt x="257" y="454"/>
                    <a:pt x="257" y="454"/>
                    <a:pt x="257" y="454"/>
                  </a:cubicBezTo>
                  <a:cubicBezTo>
                    <a:pt x="258" y="454"/>
                    <a:pt x="258" y="454"/>
                    <a:pt x="258" y="454"/>
                  </a:cubicBezTo>
                  <a:cubicBezTo>
                    <a:pt x="258" y="454"/>
                    <a:pt x="258" y="454"/>
                    <a:pt x="258" y="454"/>
                  </a:cubicBezTo>
                  <a:cubicBezTo>
                    <a:pt x="259" y="454"/>
                    <a:pt x="259" y="454"/>
                    <a:pt x="259" y="454"/>
                  </a:cubicBezTo>
                  <a:cubicBezTo>
                    <a:pt x="259" y="454"/>
                    <a:pt x="259" y="454"/>
                    <a:pt x="260" y="454"/>
                  </a:cubicBezTo>
                  <a:cubicBezTo>
                    <a:pt x="260" y="454"/>
                    <a:pt x="260" y="454"/>
                    <a:pt x="261" y="454"/>
                  </a:cubicBezTo>
                  <a:cubicBezTo>
                    <a:pt x="261" y="454"/>
                    <a:pt x="261" y="454"/>
                    <a:pt x="261" y="454"/>
                  </a:cubicBezTo>
                  <a:cubicBezTo>
                    <a:pt x="262" y="453"/>
                    <a:pt x="262" y="453"/>
                    <a:pt x="262" y="453"/>
                  </a:cubicBezTo>
                  <a:cubicBezTo>
                    <a:pt x="262" y="453"/>
                    <a:pt x="262" y="453"/>
                    <a:pt x="263" y="453"/>
                  </a:cubicBezTo>
                  <a:cubicBezTo>
                    <a:pt x="263" y="453"/>
                    <a:pt x="263" y="453"/>
                    <a:pt x="263" y="453"/>
                  </a:cubicBezTo>
                  <a:cubicBezTo>
                    <a:pt x="263" y="453"/>
                    <a:pt x="263" y="453"/>
                    <a:pt x="263" y="453"/>
                  </a:cubicBezTo>
                  <a:cubicBezTo>
                    <a:pt x="263" y="453"/>
                    <a:pt x="263" y="453"/>
                    <a:pt x="262" y="453"/>
                  </a:cubicBezTo>
                  <a:cubicBezTo>
                    <a:pt x="262" y="453"/>
                    <a:pt x="262" y="453"/>
                    <a:pt x="262" y="453"/>
                  </a:cubicBezTo>
                  <a:cubicBezTo>
                    <a:pt x="262" y="454"/>
                    <a:pt x="262" y="454"/>
                    <a:pt x="262" y="454"/>
                  </a:cubicBezTo>
                  <a:cubicBezTo>
                    <a:pt x="261" y="454"/>
                    <a:pt x="261" y="454"/>
                    <a:pt x="261" y="454"/>
                  </a:cubicBezTo>
                  <a:cubicBezTo>
                    <a:pt x="261" y="454"/>
                    <a:pt x="261" y="454"/>
                    <a:pt x="261" y="454"/>
                  </a:cubicBezTo>
                  <a:cubicBezTo>
                    <a:pt x="261" y="454"/>
                    <a:pt x="261" y="454"/>
                    <a:pt x="260" y="454"/>
                  </a:cubicBezTo>
                  <a:cubicBezTo>
                    <a:pt x="260" y="454"/>
                    <a:pt x="260" y="454"/>
                    <a:pt x="260" y="454"/>
                  </a:cubicBezTo>
                  <a:cubicBezTo>
                    <a:pt x="260" y="454"/>
                    <a:pt x="260" y="454"/>
                    <a:pt x="259" y="454"/>
                  </a:cubicBezTo>
                  <a:cubicBezTo>
                    <a:pt x="259" y="454"/>
                    <a:pt x="259" y="454"/>
                    <a:pt x="260" y="454"/>
                  </a:cubicBezTo>
                  <a:cubicBezTo>
                    <a:pt x="260" y="454"/>
                    <a:pt x="260" y="454"/>
                    <a:pt x="260" y="454"/>
                  </a:cubicBezTo>
                  <a:cubicBezTo>
                    <a:pt x="260" y="454"/>
                    <a:pt x="260" y="454"/>
                    <a:pt x="260" y="454"/>
                  </a:cubicBezTo>
                  <a:cubicBezTo>
                    <a:pt x="260" y="454"/>
                    <a:pt x="260" y="454"/>
                    <a:pt x="260" y="454"/>
                  </a:cubicBezTo>
                  <a:cubicBezTo>
                    <a:pt x="260" y="454"/>
                    <a:pt x="260" y="454"/>
                    <a:pt x="261" y="454"/>
                  </a:cubicBezTo>
                  <a:cubicBezTo>
                    <a:pt x="261" y="454"/>
                    <a:pt x="261" y="454"/>
                    <a:pt x="261" y="454"/>
                  </a:cubicBezTo>
                  <a:cubicBezTo>
                    <a:pt x="261" y="454"/>
                    <a:pt x="261" y="454"/>
                    <a:pt x="261" y="454"/>
                  </a:cubicBezTo>
                  <a:cubicBezTo>
                    <a:pt x="260" y="454"/>
                    <a:pt x="260" y="454"/>
                    <a:pt x="260" y="454"/>
                  </a:cubicBezTo>
                  <a:cubicBezTo>
                    <a:pt x="260" y="454"/>
                    <a:pt x="260" y="454"/>
                    <a:pt x="260" y="454"/>
                  </a:cubicBezTo>
                  <a:cubicBezTo>
                    <a:pt x="259" y="454"/>
                    <a:pt x="259" y="454"/>
                    <a:pt x="259" y="454"/>
                  </a:cubicBezTo>
                  <a:cubicBezTo>
                    <a:pt x="259" y="454"/>
                    <a:pt x="259" y="454"/>
                    <a:pt x="259" y="454"/>
                  </a:cubicBezTo>
                  <a:cubicBezTo>
                    <a:pt x="259" y="454"/>
                    <a:pt x="259" y="454"/>
                    <a:pt x="259" y="454"/>
                  </a:cubicBezTo>
                  <a:cubicBezTo>
                    <a:pt x="259" y="454"/>
                    <a:pt x="259" y="454"/>
                    <a:pt x="259" y="454"/>
                  </a:cubicBezTo>
                  <a:cubicBezTo>
                    <a:pt x="259" y="454"/>
                    <a:pt x="259" y="454"/>
                    <a:pt x="259" y="454"/>
                  </a:cubicBezTo>
                  <a:cubicBezTo>
                    <a:pt x="258" y="454"/>
                    <a:pt x="258" y="454"/>
                    <a:pt x="258" y="454"/>
                  </a:cubicBezTo>
                  <a:cubicBezTo>
                    <a:pt x="258" y="454"/>
                    <a:pt x="258" y="454"/>
                    <a:pt x="258" y="454"/>
                  </a:cubicBezTo>
                  <a:cubicBezTo>
                    <a:pt x="258" y="454"/>
                    <a:pt x="258" y="454"/>
                    <a:pt x="258" y="454"/>
                  </a:cubicBezTo>
                  <a:cubicBezTo>
                    <a:pt x="258" y="454"/>
                    <a:pt x="258" y="454"/>
                    <a:pt x="258" y="454"/>
                  </a:cubicBezTo>
                  <a:cubicBezTo>
                    <a:pt x="258" y="454"/>
                    <a:pt x="258" y="454"/>
                    <a:pt x="258" y="454"/>
                  </a:cubicBezTo>
                  <a:cubicBezTo>
                    <a:pt x="258" y="454"/>
                    <a:pt x="258" y="454"/>
                    <a:pt x="257" y="454"/>
                  </a:cubicBezTo>
                  <a:cubicBezTo>
                    <a:pt x="257" y="454"/>
                    <a:pt x="257" y="454"/>
                    <a:pt x="257" y="454"/>
                  </a:cubicBezTo>
                  <a:cubicBezTo>
                    <a:pt x="257" y="454"/>
                    <a:pt x="257" y="454"/>
                    <a:pt x="257" y="454"/>
                  </a:cubicBezTo>
                  <a:cubicBezTo>
                    <a:pt x="257" y="454"/>
                    <a:pt x="257" y="454"/>
                    <a:pt x="258" y="454"/>
                  </a:cubicBezTo>
                  <a:cubicBezTo>
                    <a:pt x="258" y="454"/>
                    <a:pt x="258" y="454"/>
                    <a:pt x="258" y="454"/>
                  </a:cubicBezTo>
                  <a:cubicBezTo>
                    <a:pt x="258" y="454"/>
                    <a:pt x="258" y="454"/>
                    <a:pt x="258" y="454"/>
                  </a:cubicBezTo>
                  <a:cubicBezTo>
                    <a:pt x="257" y="454"/>
                    <a:pt x="257" y="454"/>
                    <a:pt x="257" y="454"/>
                  </a:cubicBezTo>
                  <a:cubicBezTo>
                    <a:pt x="257" y="454"/>
                    <a:pt x="257" y="454"/>
                    <a:pt x="257" y="454"/>
                  </a:cubicBezTo>
                  <a:moveTo>
                    <a:pt x="256" y="454"/>
                  </a:moveTo>
                  <a:cubicBezTo>
                    <a:pt x="256" y="454"/>
                    <a:pt x="256" y="454"/>
                    <a:pt x="256" y="454"/>
                  </a:cubicBezTo>
                  <a:cubicBezTo>
                    <a:pt x="257" y="454"/>
                    <a:pt x="257" y="454"/>
                    <a:pt x="257" y="454"/>
                  </a:cubicBezTo>
                  <a:cubicBezTo>
                    <a:pt x="257" y="454"/>
                    <a:pt x="257" y="454"/>
                    <a:pt x="257" y="454"/>
                  </a:cubicBezTo>
                  <a:cubicBezTo>
                    <a:pt x="257" y="454"/>
                    <a:pt x="257" y="454"/>
                    <a:pt x="257" y="454"/>
                  </a:cubicBezTo>
                  <a:cubicBezTo>
                    <a:pt x="256" y="454"/>
                    <a:pt x="256" y="454"/>
                    <a:pt x="256" y="454"/>
                  </a:cubicBezTo>
                  <a:close/>
                  <a:moveTo>
                    <a:pt x="255" y="455"/>
                  </a:moveTo>
                  <a:cubicBezTo>
                    <a:pt x="256" y="455"/>
                    <a:pt x="256" y="455"/>
                    <a:pt x="256" y="455"/>
                  </a:cubicBezTo>
                  <a:cubicBezTo>
                    <a:pt x="256" y="454"/>
                    <a:pt x="256" y="454"/>
                    <a:pt x="256" y="454"/>
                  </a:cubicBezTo>
                  <a:cubicBezTo>
                    <a:pt x="256" y="454"/>
                    <a:pt x="256" y="454"/>
                    <a:pt x="256" y="455"/>
                  </a:cubicBezTo>
                  <a:lnTo>
                    <a:pt x="255" y="455"/>
                  </a:lnTo>
                  <a:close/>
                  <a:moveTo>
                    <a:pt x="254" y="455"/>
                  </a:moveTo>
                  <a:cubicBezTo>
                    <a:pt x="254" y="455"/>
                    <a:pt x="254" y="455"/>
                    <a:pt x="254" y="455"/>
                  </a:cubicBezTo>
                  <a:cubicBezTo>
                    <a:pt x="254" y="455"/>
                    <a:pt x="254" y="455"/>
                    <a:pt x="254" y="455"/>
                  </a:cubicBezTo>
                  <a:cubicBezTo>
                    <a:pt x="254" y="455"/>
                    <a:pt x="254" y="455"/>
                    <a:pt x="254" y="455"/>
                  </a:cubicBezTo>
                  <a:cubicBezTo>
                    <a:pt x="254" y="455"/>
                    <a:pt x="254" y="455"/>
                    <a:pt x="254" y="455"/>
                  </a:cubicBezTo>
                  <a:moveTo>
                    <a:pt x="254" y="455"/>
                  </a:moveTo>
                  <a:cubicBezTo>
                    <a:pt x="254" y="455"/>
                    <a:pt x="254" y="455"/>
                    <a:pt x="254" y="455"/>
                  </a:cubicBezTo>
                  <a:cubicBezTo>
                    <a:pt x="254" y="455"/>
                    <a:pt x="254" y="455"/>
                    <a:pt x="254" y="455"/>
                  </a:cubicBezTo>
                  <a:cubicBezTo>
                    <a:pt x="254" y="455"/>
                    <a:pt x="254" y="455"/>
                    <a:pt x="254" y="455"/>
                  </a:cubicBezTo>
                  <a:cubicBezTo>
                    <a:pt x="254" y="455"/>
                    <a:pt x="254" y="455"/>
                    <a:pt x="254" y="455"/>
                  </a:cubicBezTo>
                  <a:close/>
                  <a:moveTo>
                    <a:pt x="255" y="454"/>
                  </a:moveTo>
                  <a:cubicBezTo>
                    <a:pt x="255" y="454"/>
                    <a:pt x="255" y="454"/>
                    <a:pt x="255" y="454"/>
                  </a:cubicBezTo>
                  <a:cubicBezTo>
                    <a:pt x="255" y="454"/>
                    <a:pt x="255" y="454"/>
                    <a:pt x="255" y="454"/>
                  </a:cubicBezTo>
                  <a:cubicBezTo>
                    <a:pt x="255" y="454"/>
                    <a:pt x="255" y="454"/>
                    <a:pt x="255" y="454"/>
                  </a:cubicBezTo>
                  <a:cubicBezTo>
                    <a:pt x="255" y="454"/>
                    <a:pt x="255" y="454"/>
                    <a:pt x="255" y="454"/>
                  </a:cubicBezTo>
                  <a:cubicBezTo>
                    <a:pt x="255" y="454"/>
                    <a:pt x="255" y="454"/>
                    <a:pt x="256" y="454"/>
                  </a:cubicBezTo>
                  <a:cubicBezTo>
                    <a:pt x="256" y="454"/>
                    <a:pt x="256" y="454"/>
                    <a:pt x="255" y="454"/>
                  </a:cubicBezTo>
                  <a:cubicBezTo>
                    <a:pt x="255" y="454"/>
                    <a:pt x="255" y="454"/>
                    <a:pt x="256" y="454"/>
                  </a:cubicBezTo>
                  <a:cubicBezTo>
                    <a:pt x="256" y="454"/>
                    <a:pt x="256" y="454"/>
                    <a:pt x="256" y="454"/>
                  </a:cubicBezTo>
                  <a:cubicBezTo>
                    <a:pt x="255" y="454"/>
                    <a:pt x="255" y="454"/>
                    <a:pt x="255" y="454"/>
                  </a:cubicBezTo>
                  <a:cubicBezTo>
                    <a:pt x="255" y="454"/>
                    <a:pt x="255" y="454"/>
                    <a:pt x="255" y="454"/>
                  </a:cubicBezTo>
                  <a:cubicBezTo>
                    <a:pt x="255" y="454"/>
                    <a:pt x="255" y="454"/>
                    <a:pt x="255" y="454"/>
                  </a:cubicBezTo>
                  <a:moveTo>
                    <a:pt x="255" y="453"/>
                  </a:moveTo>
                  <a:cubicBezTo>
                    <a:pt x="256" y="453"/>
                    <a:pt x="256" y="453"/>
                    <a:pt x="256" y="453"/>
                  </a:cubicBezTo>
                  <a:cubicBezTo>
                    <a:pt x="256" y="453"/>
                    <a:pt x="256" y="453"/>
                    <a:pt x="256" y="453"/>
                  </a:cubicBezTo>
                  <a:cubicBezTo>
                    <a:pt x="256" y="453"/>
                    <a:pt x="256" y="453"/>
                    <a:pt x="256" y="453"/>
                  </a:cubicBezTo>
                  <a:cubicBezTo>
                    <a:pt x="257" y="453"/>
                    <a:pt x="257" y="453"/>
                    <a:pt x="257" y="453"/>
                  </a:cubicBezTo>
                  <a:cubicBezTo>
                    <a:pt x="257" y="453"/>
                    <a:pt x="257" y="453"/>
                    <a:pt x="257" y="453"/>
                  </a:cubicBezTo>
                  <a:cubicBezTo>
                    <a:pt x="257" y="453"/>
                    <a:pt x="257" y="453"/>
                    <a:pt x="257" y="453"/>
                  </a:cubicBezTo>
                  <a:cubicBezTo>
                    <a:pt x="258" y="453"/>
                    <a:pt x="258" y="453"/>
                    <a:pt x="258" y="453"/>
                  </a:cubicBezTo>
                  <a:cubicBezTo>
                    <a:pt x="258" y="453"/>
                    <a:pt x="258" y="453"/>
                    <a:pt x="259" y="453"/>
                  </a:cubicBezTo>
                  <a:cubicBezTo>
                    <a:pt x="259" y="453"/>
                    <a:pt x="259" y="453"/>
                    <a:pt x="260" y="453"/>
                  </a:cubicBezTo>
                  <a:cubicBezTo>
                    <a:pt x="260" y="453"/>
                    <a:pt x="260" y="453"/>
                    <a:pt x="260" y="453"/>
                  </a:cubicBezTo>
                  <a:cubicBezTo>
                    <a:pt x="260" y="453"/>
                    <a:pt x="260" y="453"/>
                    <a:pt x="259" y="453"/>
                  </a:cubicBezTo>
                  <a:cubicBezTo>
                    <a:pt x="259" y="453"/>
                    <a:pt x="259" y="453"/>
                    <a:pt x="259" y="453"/>
                  </a:cubicBezTo>
                  <a:cubicBezTo>
                    <a:pt x="260" y="453"/>
                    <a:pt x="260" y="453"/>
                    <a:pt x="260" y="453"/>
                  </a:cubicBezTo>
                  <a:cubicBezTo>
                    <a:pt x="261" y="453"/>
                    <a:pt x="261" y="453"/>
                    <a:pt x="261" y="453"/>
                  </a:cubicBezTo>
                  <a:cubicBezTo>
                    <a:pt x="261" y="453"/>
                    <a:pt x="261" y="453"/>
                    <a:pt x="262" y="453"/>
                  </a:cubicBezTo>
                  <a:cubicBezTo>
                    <a:pt x="262" y="453"/>
                    <a:pt x="262" y="453"/>
                    <a:pt x="262" y="453"/>
                  </a:cubicBezTo>
                  <a:cubicBezTo>
                    <a:pt x="263" y="453"/>
                    <a:pt x="263" y="453"/>
                    <a:pt x="264" y="453"/>
                  </a:cubicBezTo>
                  <a:cubicBezTo>
                    <a:pt x="264" y="453"/>
                    <a:pt x="264" y="453"/>
                    <a:pt x="265" y="453"/>
                  </a:cubicBezTo>
                  <a:cubicBezTo>
                    <a:pt x="265" y="453"/>
                    <a:pt x="265" y="453"/>
                    <a:pt x="266" y="453"/>
                  </a:cubicBezTo>
                  <a:cubicBezTo>
                    <a:pt x="266" y="453"/>
                    <a:pt x="266" y="453"/>
                    <a:pt x="266" y="453"/>
                  </a:cubicBezTo>
                  <a:cubicBezTo>
                    <a:pt x="267" y="452"/>
                    <a:pt x="267" y="452"/>
                    <a:pt x="267" y="452"/>
                  </a:cubicBezTo>
                  <a:cubicBezTo>
                    <a:pt x="267" y="452"/>
                    <a:pt x="267" y="452"/>
                    <a:pt x="267" y="452"/>
                  </a:cubicBezTo>
                  <a:cubicBezTo>
                    <a:pt x="266" y="453"/>
                    <a:pt x="266" y="453"/>
                    <a:pt x="266" y="453"/>
                  </a:cubicBezTo>
                  <a:cubicBezTo>
                    <a:pt x="266" y="453"/>
                    <a:pt x="266" y="453"/>
                    <a:pt x="266" y="453"/>
                  </a:cubicBezTo>
                  <a:cubicBezTo>
                    <a:pt x="266" y="453"/>
                    <a:pt x="266" y="453"/>
                    <a:pt x="265" y="453"/>
                  </a:cubicBezTo>
                  <a:cubicBezTo>
                    <a:pt x="265" y="453"/>
                    <a:pt x="265" y="453"/>
                    <a:pt x="266" y="453"/>
                  </a:cubicBezTo>
                  <a:cubicBezTo>
                    <a:pt x="265" y="453"/>
                    <a:pt x="265" y="453"/>
                    <a:pt x="265" y="453"/>
                  </a:cubicBezTo>
                  <a:cubicBezTo>
                    <a:pt x="265" y="453"/>
                    <a:pt x="265" y="453"/>
                    <a:pt x="264" y="453"/>
                  </a:cubicBezTo>
                  <a:cubicBezTo>
                    <a:pt x="264" y="453"/>
                    <a:pt x="264" y="453"/>
                    <a:pt x="263" y="453"/>
                  </a:cubicBezTo>
                  <a:cubicBezTo>
                    <a:pt x="262" y="453"/>
                    <a:pt x="262" y="453"/>
                    <a:pt x="262" y="453"/>
                  </a:cubicBezTo>
                  <a:cubicBezTo>
                    <a:pt x="261" y="454"/>
                    <a:pt x="261" y="454"/>
                    <a:pt x="261" y="454"/>
                  </a:cubicBezTo>
                  <a:cubicBezTo>
                    <a:pt x="260" y="454"/>
                    <a:pt x="260" y="454"/>
                    <a:pt x="260" y="454"/>
                  </a:cubicBezTo>
                  <a:cubicBezTo>
                    <a:pt x="259" y="454"/>
                    <a:pt x="259" y="454"/>
                    <a:pt x="259" y="454"/>
                  </a:cubicBezTo>
                  <a:cubicBezTo>
                    <a:pt x="259" y="454"/>
                    <a:pt x="259" y="454"/>
                    <a:pt x="259" y="454"/>
                  </a:cubicBezTo>
                  <a:cubicBezTo>
                    <a:pt x="258" y="454"/>
                    <a:pt x="258" y="454"/>
                    <a:pt x="257" y="454"/>
                  </a:cubicBezTo>
                  <a:cubicBezTo>
                    <a:pt x="257" y="454"/>
                    <a:pt x="257" y="454"/>
                    <a:pt x="256" y="454"/>
                  </a:cubicBezTo>
                  <a:cubicBezTo>
                    <a:pt x="256" y="454"/>
                    <a:pt x="256" y="454"/>
                    <a:pt x="256" y="454"/>
                  </a:cubicBezTo>
                  <a:cubicBezTo>
                    <a:pt x="256" y="454"/>
                    <a:pt x="256" y="454"/>
                    <a:pt x="256" y="454"/>
                  </a:cubicBezTo>
                  <a:cubicBezTo>
                    <a:pt x="256" y="454"/>
                    <a:pt x="256" y="454"/>
                    <a:pt x="256" y="454"/>
                  </a:cubicBezTo>
                  <a:cubicBezTo>
                    <a:pt x="256" y="454"/>
                    <a:pt x="256" y="454"/>
                    <a:pt x="256" y="454"/>
                  </a:cubicBezTo>
                  <a:cubicBezTo>
                    <a:pt x="255" y="454"/>
                    <a:pt x="255" y="454"/>
                    <a:pt x="255" y="455"/>
                  </a:cubicBezTo>
                  <a:cubicBezTo>
                    <a:pt x="255" y="455"/>
                    <a:pt x="255" y="455"/>
                    <a:pt x="255" y="455"/>
                  </a:cubicBezTo>
                  <a:cubicBezTo>
                    <a:pt x="255" y="455"/>
                    <a:pt x="255" y="455"/>
                    <a:pt x="255" y="455"/>
                  </a:cubicBezTo>
                  <a:cubicBezTo>
                    <a:pt x="255" y="455"/>
                    <a:pt x="255" y="455"/>
                    <a:pt x="255" y="455"/>
                  </a:cubicBezTo>
                  <a:cubicBezTo>
                    <a:pt x="255" y="455"/>
                    <a:pt x="255" y="455"/>
                    <a:pt x="255" y="454"/>
                  </a:cubicBezTo>
                  <a:cubicBezTo>
                    <a:pt x="255" y="454"/>
                    <a:pt x="255" y="454"/>
                    <a:pt x="255" y="454"/>
                  </a:cubicBezTo>
                  <a:cubicBezTo>
                    <a:pt x="255" y="454"/>
                    <a:pt x="255" y="454"/>
                    <a:pt x="255" y="454"/>
                  </a:cubicBezTo>
                  <a:cubicBezTo>
                    <a:pt x="255" y="454"/>
                    <a:pt x="255" y="454"/>
                    <a:pt x="254" y="455"/>
                  </a:cubicBezTo>
                  <a:cubicBezTo>
                    <a:pt x="254" y="455"/>
                    <a:pt x="254" y="455"/>
                    <a:pt x="254" y="455"/>
                  </a:cubicBezTo>
                  <a:cubicBezTo>
                    <a:pt x="254" y="455"/>
                    <a:pt x="254" y="455"/>
                    <a:pt x="254" y="455"/>
                  </a:cubicBezTo>
                  <a:cubicBezTo>
                    <a:pt x="253" y="455"/>
                    <a:pt x="253" y="455"/>
                    <a:pt x="253" y="455"/>
                  </a:cubicBezTo>
                  <a:cubicBezTo>
                    <a:pt x="253" y="455"/>
                    <a:pt x="253" y="455"/>
                    <a:pt x="253" y="455"/>
                  </a:cubicBezTo>
                  <a:cubicBezTo>
                    <a:pt x="253" y="455"/>
                    <a:pt x="253" y="455"/>
                    <a:pt x="253" y="455"/>
                  </a:cubicBezTo>
                  <a:cubicBezTo>
                    <a:pt x="253" y="455"/>
                    <a:pt x="253" y="455"/>
                    <a:pt x="254" y="455"/>
                  </a:cubicBezTo>
                  <a:cubicBezTo>
                    <a:pt x="254" y="455"/>
                    <a:pt x="254" y="455"/>
                    <a:pt x="254" y="455"/>
                  </a:cubicBezTo>
                  <a:cubicBezTo>
                    <a:pt x="254" y="455"/>
                    <a:pt x="254" y="455"/>
                    <a:pt x="253" y="455"/>
                  </a:cubicBezTo>
                  <a:cubicBezTo>
                    <a:pt x="254" y="454"/>
                    <a:pt x="254" y="454"/>
                    <a:pt x="254" y="454"/>
                  </a:cubicBezTo>
                  <a:cubicBezTo>
                    <a:pt x="255" y="454"/>
                    <a:pt x="255" y="454"/>
                    <a:pt x="255" y="454"/>
                  </a:cubicBezTo>
                  <a:cubicBezTo>
                    <a:pt x="255" y="454"/>
                    <a:pt x="255" y="454"/>
                    <a:pt x="255" y="454"/>
                  </a:cubicBezTo>
                  <a:cubicBezTo>
                    <a:pt x="255" y="454"/>
                    <a:pt x="255" y="454"/>
                    <a:pt x="256" y="454"/>
                  </a:cubicBezTo>
                  <a:cubicBezTo>
                    <a:pt x="256" y="454"/>
                    <a:pt x="256" y="454"/>
                    <a:pt x="256" y="454"/>
                  </a:cubicBezTo>
                  <a:cubicBezTo>
                    <a:pt x="256" y="454"/>
                    <a:pt x="256" y="454"/>
                    <a:pt x="256" y="454"/>
                  </a:cubicBezTo>
                  <a:cubicBezTo>
                    <a:pt x="256" y="454"/>
                    <a:pt x="256" y="454"/>
                    <a:pt x="256" y="454"/>
                  </a:cubicBezTo>
                  <a:cubicBezTo>
                    <a:pt x="255" y="454"/>
                    <a:pt x="255" y="454"/>
                    <a:pt x="255" y="454"/>
                  </a:cubicBezTo>
                  <a:cubicBezTo>
                    <a:pt x="255" y="454"/>
                    <a:pt x="255" y="454"/>
                    <a:pt x="254" y="454"/>
                  </a:cubicBezTo>
                  <a:cubicBezTo>
                    <a:pt x="255" y="454"/>
                    <a:pt x="255" y="454"/>
                    <a:pt x="256" y="454"/>
                  </a:cubicBezTo>
                  <a:cubicBezTo>
                    <a:pt x="257" y="454"/>
                    <a:pt x="257" y="454"/>
                    <a:pt x="257" y="454"/>
                  </a:cubicBezTo>
                  <a:cubicBezTo>
                    <a:pt x="256" y="454"/>
                    <a:pt x="256" y="454"/>
                    <a:pt x="256" y="454"/>
                  </a:cubicBezTo>
                  <a:cubicBezTo>
                    <a:pt x="257" y="454"/>
                    <a:pt x="257" y="454"/>
                    <a:pt x="257" y="454"/>
                  </a:cubicBezTo>
                  <a:cubicBezTo>
                    <a:pt x="258" y="454"/>
                    <a:pt x="258" y="454"/>
                    <a:pt x="259" y="454"/>
                  </a:cubicBezTo>
                  <a:cubicBezTo>
                    <a:pt x="259" y="454"/>
                    <a:pt x="259" y="454"/>
                    <a:pt x="259" y="454"/>
                  </a:cubicBezTo>
                  <a:cubicBezTo>
                    <a:pt x="260" y="454"/>
                    <a:pt x="260" y="454"/>
                    <a:pt x="260" y="454"/>
                  </a:cubicBezTo>
                  <a:cubicBezTo>
                    <a:pt x="261" y="453"/>
                    <a:pt x="261" y="453"/>
                    <a:pt x="262" y="453"/>
                  </a:cubicBezTo>
                  <a:cubicBezTo>
                    <a:pt x="262" y="453"/>
                    <a:pt x="262" y="453"/>
                    <a:pt x="261" y="453"/>
                  </a:cubicBezTo>
                  <a:cubicBezTo>
                    <a:pt x="261" y="453"/>
                    <a:pt x="261" y="453"/>
                    <a:pt x="261" y="453"/>
                  </a:cubicBezTo>
                  <a:cubicBezTo>
                    <a:pt x="260" y="454"/>
                    <a:pt x="260" y="454"/>
                    <a:pt x="259" y="454"/>
                  </a:cubicBezTo>
                  <a:cubicBezTo>
                    <a:pt x="259" y="454"/>
                    <a:pt x="259" y="454"/>
                    <a:pt x="258" y="454"/>
                  </a:cubicBezTo>
                  <a:cubicBezTo>
                    <a:pt x="257" y="454"/>
                    <a:pt x="257" y="454"/>
                    <a:pt x="257" y="454"/>
                  </a:cubicBezTo>
                  <a:cubicBezTo>
                    <a:pt x="256" y="454"/>
                    <a:pt x="256" y="454"/>
                    <a:pt x="256" y="454"/>
                  </a:cubicBezTo>
                  <a:cubicBezTo>
                    <a:pt x="256" y="454"/>
                    <a:pt x="256" y="454"/>
                    <a:pt x="256" y="454"/>
                  </a:cubicBezTo>
                  <a:cubicBezTo>
                    <a:pt x="257" y="454"/>
                    <a:pt x="257" y="454"/>
                    <a:pt x="257" y="454"/>
                  </a:cubicBezTo>
                  <a:cubicBezTo>
                    <a:pt x="257" y="454"/>
                    <a:pt x="257" y="454"/>
                    <a:pt x="257" y="454"/>
                  </a:cubicBezTo>
                  <a:cubicBezTo>
                    <a:pt x="258" y="453"/>
                    <a:pt x="258" y="453"/>
                    <a:pt x="258" y="453"/>
                  </a:cubicBezTo>
                  <a:cubicBezTo>
                    <a:pt x="257" y="453"/>
                    <a:pt x="257" y="453"/>
                    <a:pt x="257" y="453"/>
                  </a:cubicBezTo>
                  <a:cubicBezTo>
                    <a:pt x="256" y="454"/>
                    <a:pt x="256" y="454"/>
                    <a:pt x="256" y="454"/>
                  </a:cubicBezTo>
                  <a:cubicBezTo>
                    <a:pt x="256" y="454"/>
                    <a:pt x="256" y="454"/>
                    <a:pt x="256" y="454"/>
                  </a:cubicBezTo>
                  <a:cubicBezTo>
                    <a:pt x="256" y="454"/>
                    <a:pt x="256" y="454"/>
                    <a:pt x="256" y="454"/>
                  </a:cubicBezTo>
                  <a:cubicBezTo>
                    <a:pt x="255" y="454"/>
                    <a:pt x="255" y="454"/>
                    <a:pt x="255" y="454"/>
                  </a:cubicBezTo>
                  <a:cubicBezTo>
                    <a:pt x="256" y="454"/>
                    <a:pt x="256" y="454"/>
                    <a:pt x="256" y="453"/>
                  </a:cubicBezTo>
                  <a:cubicBezTo>
                    <a:pt x="256" y="453"/>
                    <a:pt x="256" y="453"/>
                    <a:pt x="256" y="453"/>
                  </a:cubicBezTo>
                  <a:cubicBezTo>
                    <a:pt x="256" y="453"/>
                    <a:pt x="256" y="453"/>
                    <a:pt x="256" y="453"/>
                  </a:cubicBezTo>
                  <a:cubicBezTo>
                    <a:pt x="255" y="453"/>
                    <a:pt x="255" y="453"/>
                    <a:pt x="255" y="453"/>
                  </a:cubicBezTo>
                  <a:moveTo>
                    <a:pt x="252" y="455"/>
                  </a:moveTo>
                  <a:cubicBezTo>
                    <a:pt x="252" y="455"/>
                    <a:pt x="252" y="455"/>
                    <a:pt x="253" y="455"/>
                  </a:cubicBezTo>
                  <a:cubicBezTo>
                    <a:pt x="253" y="455"/>
                    <a:pt x="253" y="455"/>
                    <a:pt x="253" y="455"/>
                  </a:cubicBezTo>
                  <a:cubicBezTo>
                    <a:pt x="253" y="454"/>
                    <a:pt x="253" y="454"/>
                    <a:pt x="253" y="454"/>
                  </a:cubicBezTo>
                  <a:cubicBezTo>
                    <a:pt x="253" y="454"/>
                    <a:pt x="253" y="454"/>
                    <a:pt x="253" y="454"/>
                  </a:cubicBezTo>
                  <a:cubicBezTo>
                    <a:pt x="253" y="454"/>
                    <a:pt x="253" y="454"/>
                    <a:pt x="253" y="454"/>
                  </a:cubicBezTo>
                  <a:cubicBezTo>
                    <a:pt x="253" y="454"/>
                    <a:pt x="253" y="454"/>
                    <a:pt x="254" y="454"/>
                  </a:cubicBezTo>
                  <a:cubicBezTo>
                    <a:pt x="254" y="454"/>
                    <a:pt x="254" y="454"/>
                    <a:pt x="254" y="454"/>
                  </a:cubicBezTo>
                  <a:cubicBezTo>
                    <a:pt x="254" y="454"/>
                    <a:pt x="254" y="454"/>
                    <a:pt x="254" y="454"/>
                  </a:cubicBezTo>
                  <a:cubicBezTo>
                    <a:pt x="254" y="454"/>
                    <a:pt x="254" y="454"/>
                    <a:pt x="254" y="454"/>
                  </a:cubicBezTo>
                  <a:cubicBezTo>
                    <a:pt x="254" y="454"/>
                    <a:pt x="254" y="454"/>
                    <a:pt x="254" y="454"/>
                  </a:cubicBezTo>
                  <a:cubicBezTo>
                    <a:pt x="254" y="454"/>
                    <a:pt x="254" y="454"/>
                    <a:pt x="254" y="454"/>
                  </a:cubicBezTo>
                  <a:cubicBezTo>
                    <a:pt x="254" y="454"/>
                    <a:pt x="254" y="454"/>
                    <a:pt x="254" y="454"/>
                  </a:cubicBezTo>
                  <a:cubicBezTo>
                    <a:pt x="253" y="454"/>
                    <a:pt x="253" y="454"/>
                    <a:pt x="252" y="455"/>
                  </a:cubicBezTo>
                  <a:cubicBezTo>
                    <a:pt x="252" y="455"/>
                    <a:pt x="252" y="455"/>
                    <a:pt x="252" y="455"/>
                  </a:cubicBezTo>
                  <a:cubicBezTo>
                    <a:pt x="252" y="455"/>
                    <a:pt x="252" y="455"/>
                    <a:pt x="252" y="455"/>
                  </a:cubicBezTo>
                  <a:cubicBezTo>
                    <a:pt x="252" y="455"/>
                    <a:pt x="252" y="455"/>
                    <a:pt x="252" y="455"/>
                  </a:cubicBezTo>
                  <a:moveTo>
                    <a:pt x="251" y="455"/>
                  </a:moveTo>
                  <a:cubicBezTo>
                    <a:pt x="252" y="455"/>
                    <a:pt x="252" y="455"/>
                    <a:pt x="252" y="455"/>
                  </a:cubicBezTo>
                  <a:cubicBezTo>
                    <a:pt x="252" y="455"/>
                    <a:pt x="252" y="455"/>
                    <a:pt x="252" y="455"/>
                  </a:cubicBezTo>
                  <a:cubicBezTo>
                    <a:pt x="252" y="455"/>
                    <a:pt x="252" y="455"/>
                    <a:pt x="252" y="455"/>
                  </a:cubicBezTo>
                  <a:cubicBezTo>
                    <a:pt x="252" y="455"/>
                    <a:pt x="252" y="455"/>
                    <a:pt x="251" y="455"/>
                  </a:cubicBezTo>
                  <a:moveTo>
                    <a:pt x="250" y="455"/>
                  </a:moveTo>
                  <a:cubicBezTo>
                    <a:pt x="250" y="455"/>
                    <a:pt x="250" y="455"/>
                    <a:pt x="250" y="455"/>
                  </a:cubicBezTo>
                  <a:cubicBezTo>
                    <a:pt x="250" y="455"/>
                    <a:pt x="250" y="455"/>
                    <a:pt x="250" y="455"/>
                  </a:cubicBezTo>
                  <a:cubicBezTo>
                    <a:pt x="250" y="455"/>
                    <a:pt x="250" y="455"/>
                    <a:pt x="250" y="455"/>
                  </a:cubicBezTo>
                  <a:moveTo>
                    <a:pt x="248" y="455"/>
                  </a:moveTo>
                  <a:cubicBezTo>
                    <a:pt x="248" y="455"/>
                    <a:pt x="248" y="455"/>
                    <a:pt x="249" y="455"/>
                  </a:cubicBezTo>
                  <a:cubicBezTo>
                    <a:pt x="249" y="455"/>
                    <a:pt x="249" y="455"/>
                    <a:pt x="249" y="455"/>
                  </a:cubicBezTo>
                  <a:cubicBezTo>
                    <a:pt x="249" y="455"/>
                    <a:pt x="249" y="455"/>
                    <a:pt x="249" y="455"/>
                  </a:cubicBezTo>
                  <a:cubicBezTo>
                    <a:pt x="250" y="455"/>
                    <a:pt x="250" y="455"/>
                    <a:pt x="250" y="455"/>
                  </a:cubicBezTo>
                  <a:cubicBezTo>
                    <a:pt x="250" y="455"/>
                    <a:pt x="250" y="455"/>
                    <a:pt x="251" y="455"/>
                  </a:cubicBezTo>
                  <a:cubicBezTo>
                    <a:pt x="251" y="455"/>
                    <a:pt x="251" y="455"/>
                    <a:pt x="250" y="455"/>
                  </a:cubicBezTo>
                  <a:cubicBezTo>
                    <a:pt x="251" y="455"/>
                    <a:pt x="251" y="455"/>
                    <a:pt x="251" y="455"/>
                  </a:cubicBezTo>
                  <a:cubicBezTo>
                    <a:pt x="251" y="455"/>
                    <a:pt x="251" y="455"/>
                    <a:pt x="251" y="455"/>
                  </a:cubicBezTo>
                  <a:cubicBezTo>
                    <a:pt x="251" y="455"/>
                    <a:pt x="251" y="455"/>
                    <a:pt x="251" y="455"/>
                  </a:cubicBezTo>
                  <a:cubicBezTo>
                    <a:pt x="251" y="455"/>
                    <a:pt x="251" y="455"/>
                    <a:pt x="252" y="455"/>
                  </a:cubicBezTo>
                  <a:cubicBezTo>
                    <a:pt x="252" y="455"/>
                    <a:pt x="252" y="455"/>
                    <a:pt x="252" y="455"/>
                  </a:cubicBezTo>
                  <a:cubicBezTo>
                    <a:pt x="252" y="454"/>
                    <a:pt x="252" y="454"/>
                    <a:pt x="252" y="454"/>
                  </a:cubicBezTo>
                  <a:cubicBezTo>
                    <a:pt x="252" y="454"/>
                    <a:pt x="252" y="454"/>
                    <a:pt x="252" y="454"/>
                  </a:cubicBezTo>
                  <a:cubicBezTo>
                    <a:pt x="252" y="454"/>
                    <a:pt x="252" y="454"/>
                    <a:pt x="251" y="454"/>
                  </a:cubicBezTo>
                  <a:cubicBezTo>
                    <a:pt x="251" y="455"/>
                    <a:pt x="251" y="455"/>
                    <a:pt x="251" y="455"/>
                  </a:cubicBezTo>
                  <a:cubicBezTo>
                    <a:pt x="251" y="454"/>
                    <a:pt x="251" y="454"/>
                    <a:pt x="251" y="454"/>
                  </a:cubicBezTo>
                  <a:cubicBezTo>
                    <a:pt x="251" y="455"/>
                    <a:pt x="251" y="455"/>
                    <a:pt x="251" y="455"/>
                  </a:cubicBezTo>
                  <a:cubicBezTo>
                    <a:pt x="250" y="455"/>
                    <a:pt x="250" y="455"/>
                    <a:pt x="250" y="455"/>
                  </a:cubicBezTo>
                  <a:cubicBezTo>
                    <a:pt x="250" y="455"/>
                    <a:pt x="250" y="455"/>
                    <a:pt x="250" y="455"/>
                  </a:cubicBezTo>
                  <a:cubicBezTo>
                    <a:pt x="249" y="455"/>
                    <a:pt x="249" y="455"/>
                    <a:pt x="249" y="455"/>
                  </a:cubicBezTo>
                  <a:cubicBezTo>
                    <a:pt x="249" y="455"/>
                    <a:pt x="249" y="455"/>
                    <a:pt x="249" y="455"/>
                  </a:cubicBezTo>
                  <a:cubicBezTo>
                    <a:pt x="248" y="455"/>
                    <a:pt x="248" y="455"/>
                    <a:pt x="248" y="455"/>
                  </a:cubicBezTo>
                  <a:moveTo>
                    <a:pt x="246" y="455"/>
                  </a:moveTo>
                  <a:cubicBezTo>
                    <a:pt x="247" y="455"/>
                    <a:pt x="247" y="455"/>
                    <a:pt x="247" y="455"/>
                  </a:cubicBezTo>
                  <a:cubicBezTo>
                    <a:pt x="247" y="455"/>
                    <a:pt x="247" y="455"/>
                    <a:pt x="247" y="455"/>
                  </a:cubicBezTo>
                  <a:cubicBezTo>
                    <a:pt x="247" y="455"/>
                    <a:pt x="247" y="455"/>
                    <a:pt x="247" y="455"/>
                  </a:cubicBezTo>
                  <a:cubicBezTo>
                    <a:pt x="247" y="455"/>
                    <a:pt x="247" y="455"/>
                    <a:pt x="246" y="455"/>
                  </a:cubicBezTo>
                  <a:moveTo>
                    <a:pt x="245" y="455"/>
                  </a:moveTo>
                  <a:cubicBezTo>
                    <a:pt x="246" y="455"/>
                    <a:pt x="246" y="455"/>
                    <a:pt x="246" y="455"/>
                  </a:cubicBezTo>
                  <a:cubicBezTo>
                    <a:pt x="246" y="455"/>
                    <a:pt x="246" y="455"/>
                    <a:pt x="246" y="455"/>
                  </a:cubicBezTo>
                  <a:cubicBezTo>
                    <a:pt x="246" y="455"/>
                    <a:pt x="246" y="455"/>
                    <a:pt x="246" y="455"/>
                  </a:cubicBezTo>
                  <a:cubicBezTo>
                    <a:pt x="247" y="455"/>
                    <a:pt x="247" y="455"/>
                    <a:pt x="247" y="455"/>
                  </a:cubicBezTo>
                  <a:cubicBezTo>
                    <a:pt x="247" y="455"/>
                    <a:pt x="247" y="455"/>
                    <a:pt x="248" y="455"/>
                  </a:cubicBezTo>
                  <a:cubicBezTo>
                    <a:pt x="248" y="455"/>
                    <a:pt x="248" y="455"/>
                    <a:pt x="249" y="454"/>
                  </a:cubicBezTo>
                  <a:cubicBezTo>
                    <a:pt x="249" y="455"/>
                    <a:pt x="249" y="455"/>
                    <a:pt x="249" y="455"/>
                  </a:cubicBezTo>
                  <a:cubicBezTo>
                    <a:pt x="249" y="455"/>
                    <a:pt x="249" y="455"/>
                    <a:pt x="249" y="454"/>
                  </a:cubicBezTo>
                  <a:cubicBezTo>
                    <a:pt x="249" y="455"/>
                    <a:pt x="249" y="455"/>
                    <a:pt x="249" y="455"/>
                  </a:cubicBezTo>
                  <a:cubicBezTo>
                    <a:pt x="249" y="455"/>
                    <a:pt x="249" y="455"/>
                    <a:pt x="249" y="455"/>
                  </a:cubicBezTo>
                  <a:cubicBezTo>
                    <a:pt x="248" y="455"/>
                    <a:pt x="248" y="455"/>
                    <a:pt x="248" y="455"/>
                  </a:cubicBezTo>
                  <a:cubicBezTo>
                    <a:pt x="248" y="455"/>
                    <a:pt x="248" y="455"/>
                    <a:pt x="247" y="455"/>
                  </a:cubicBezTo>
                  <a:cubicBezTo>
                    <a:pt x="247" y="455"/>
                    <a:pt x="247" y="455"/>
                    <a:pt x="247" y="455"/>
                  </a:cubicBezTo>
                  <a:cubicBezTo>
                    <a:pt x="246" y="455"/>
                    <a:pt x="246" y="455"/>
                    <a:pt x="246" y="455"/>
                  </a:cubicBezTo>
                  <a:cubicBezTo>
                    <a:pt x="246" y="455"/>
                    <a:pt x="246" y="455"/>
                    <a:pt x="246" y="455"/>
                  </a:cubicBezTo>
                  <a:cubicBezTo>
                    <a:pt x="246" y="455"/>
                    <a:pt x="246" y="455"/>
                    <a:pt x="246" y="455"/>
                  </a:cubicBezTo>
                  <a:lnTo>
                    <a:pt x="245" y="455"/>
                  </a:lnTo>
                  <a:close/>
                  <a:moveTo>
                    <a:pt x="246" y="454"/>
                  </a:moveTo>
                  <a:cubicBezTo>
                    <a:pt x="246" y="454"/>
                    <a:pt x="246" y="454"/>
                    <a:pt x="247" y="454"/>
                  </a:cubicBezTo>
                  <a:cubicBezTo>
                    <a:pt x="247" y="454"/>
                    <a:pt x="247" y="454"/>
                    <a:pt x="247" y="454"/>
                  </a:cubicBezTo>
                  <a:cubicBezTo>
                    <a:pt x="247" y="454"/>
                    <a:pt x="247" y="454"/>
                    <a:pt x="246" y="454"/>
                  </a:cubicBezTo>
                  <a:cubicBezTo>
                    <a:pt x="246" y="454"/>
                    <a:pt x="246" y="454"/>
                    <a:pt x="246" y="454"/>
                  </a:cubicBezTo>
                  <a:close/>
                  <a:moveTo>
                    <a:pt x="246" y="454"/>
                  </a:moveTo>
                  <a:cubicBezTo>
                    <a:pt x="247" y="454"/>
                    <a:pt x="247" y="454"/>
                    <a:pt x="247" y="454"/>
                  </a:cubicBezTo>
                  <a:cubicBezTo>
                    <a:pt x="247" y="454"/>
                    <a:pt x="247" y="454"/>
                    <a:pt x="247" y="454"/>
                  </a:cubicBezTo>
                  <a:cubicBezTo>
                    <a:pt x="247" y="454"/>
                    <a:pt x="247" y="454"/>
                    <a:pt x="246" y="454"/>
                  </a:cubicBezTo>
                  <a:close/>
                  <a:moveTo>
                    <a:pt x="246" y="454"/>
                  </a:moveTo>
                  <a:cubicBezTo>
                    <a:pt x="246" y="454"/>
                    <a:pt x="246" y="454"/>
                    <a:pt x="246" y="454"/>
                  </a:cubicBezTo>
                  <a:cubicBezTo>
                    <a:pt x="246" y="454"/>
                    <a:pt x="246" y="454"/>
                    <a:pt x="246" y="454"/>
                  </a:cubicBezTo>
                  <a:cubicBezTo>
                    <a:pt x="247" y="454"/>
                    <a:pt x="247" y="454"/>
                    <a:pt x="247" y="454"/>
                  </a:cubicBezTo>
                  <a:cubicBezTo>
                    <a:pt x="247" y="454"/>
                    <a:pt x="247" y="454"/>
                    <a:pt x="246" y="454"/>
                  </a:cubicBezTo>
                  <a:cubicBezTo>
                    <a:pt x="246" y="454"/>
                    <a:pt x="246" y="454"/>
                    <a:pt x="247" y="454"/>
                  </a:cubicBezTo>
                  <a:lnTo>
                    <a:pt x="246" y="454"/>
                  </a:lnTo>
                  <a:close/>
                  <a:moveTo>
                    <a:pt x="246" y="454"/>
                  </a:moveTo>
                  <a:cubicBezTo>
                    <a:pt x="246" y="454"/>
                    <a:pt x="246" y="454"/>
                    <a:pt x="245" y="454"/>
                  </a:cubicBezTo>
                  <a:cubicBezTo>
                    <a:pt x="246" y="454"/>
                    <a:pt x="246" y="454"/>
                    <a:pt x="246" y="454"/>
                  </a:cubicBezTo>
                  <a:close/>
                  <a:moveTo>
                    <a:pt x="245" y="454"/>
                  </a:moveTo>
                  <a:cubicBezTo>
                    <a:pt x="245" y="454"/>
                    <a:pt x="245" y="454"/>
                    <a:pt x="245" y="454"/>
                  </a:cubicBezTo>
                  <a:cubicBezTo>
                    <a:pt x="245" y="454"/>
                    <a:pt x="245" y="454"/>
                    <a:pt x="245" y="454"/>
                  </a:cubicBezTo>
                  <a:cubicBezTo>
                    <a:pt x="245" y="454"/>
                    <a:pt x="245" y="454"/>
                    <a:pt x="245" y="454"/>
                  </a:cubicBezTo>
                  <a:cubicBezTo>
                    <a:pt x="245" y="454"/>
                    <a:pt x="245" y="454"/>
                    <a:pt x="245" y="454"/>
                  </a:cubicBezTo>
                  <a:cubicBezTo>
                    <a:pt x="245" y="454"/>
                    <a:pt x="245" y="454"/>
                    <a:pt x="245" y="454"/>
                  </a:cubicBezTo>
                  <a:cubicBezTo>
                    <a:pt x="245" y="454"/>
                    <a:pt x="245" y="454"/>
                    <a:pt x="245" y="454"/>
                  </a:cubicBezTo>
                  <a:cubicBezTo>
                    <a:pt x="245" y="454"/>
                    <a:pt x="245" y="454"/>
                    <a:pt x="245" y="454"/>
                  </a:cubicBezTo>
                  <a:close/>
                  <a:moveTo>
                    <a:pt x="245" y="454"/>
                  </a:moveTo>
                  <a:cubicBezTo>
                    <a:pt x="245" y="454"/>
                    <a:pt x="245" y="454"/>
                    <a:pt x="245" y="454"/>
                  </a:cubicBezTo>
                  <a:cubicBezTo>
                    <a:pt x="245" y="454"/>
                    <a:pt x="245" y="454"/>
                    <a:pt x="245" y="454"/>
                  </a:cubicBezTo>
                  <a:cubicBezTo>
                    <a:pt x="245" y="454"/>
                    <a:pt x="245" y="454"/>
                    <a:pt x="245" y="454"/>
                  </a:cubicBezTo>
                  <a:cubicBezTo>
                    <a:pt x="245" y="454"/>
                    <a:pt x="245" y="454"/>
                    <a:pt x="245" y="454"/>
                  </a:cubicBezTo>
                  <a:cubicBezTo>
                    <a:pt x="245" y="454"/>
                    <a:pt x="245" y="454"/>
                    <a:pt x="245" y="454"/>
                  </a:cubicBezTo>
                  <a:close/>
                  <a:moveTo>
                    <a:pt x="244" y="454"/>
                  </a:moveTo>
                  <a:cubicBezTo>
                    <a:pt x="244" y="454"/>
                    <a:pt x="244" y="454"/>
                    <a:pt x="244" y="454"/>
                  </a:cubicBezTo>
                  <a:cubicBezTo>
                    <a:pt x="244" y="454"/>
                    <a:pt x="244" y="454"/>
                    <a:pt x="244" y="454"/>
                  </a:cubicBezTo>
                  <a:cubicBezTo>
                    <a:pt x="244" y="454"/>
                    <a:pt x="244" y="454"/>
                    <a:pt x="245" y="454"/>
                  </a:cubicBezTo>
                  <a:cubicBezTo>
                    <a:pt x="245" y="454"/>
                    <a:pt x="245" y="454"/>
                    <a:pt x="244" y="454"/>
                  </a:cubicBezTo>
                  <a:cubicBezTo>
                    <a:pt x="245" y="454"/>
                    <a:pt x="245" y="454"/>
                    <a:pt x="245" y="454"/>
                  </a:cubicBezTo>
                  <a:cubicBezTo>
                    <a:pt x="245" y="454"/>
                    <a:pt x="245" y="454"/>
                    <a:pt x="245" y="454"/>
                  </a:cubicBezTo>
                  <a:cubicBezTo>
                    <a:pt x="244" y="454"/>
                    <a:pt x="244" y="454"/>
                    <a:pt x="244" y="454"/>
                  </a:cubicBezTo>
                  <a:moveTo>
                    <a:pt x="245" y="453"/>
                  </a:moveTo>
                  <a:cubicBezTo>
                    <a:pt x="245" y="453"/>
                    <a:pt x="245" y="453"/>
                    <a:pt x="245" y="453"/>
                  </a:cubicBezTo>
                  <a:cubicBezTo>
                    <a:pt x="246" y="453"/>
                    <a:pt x="246" y="453"/>
                    <a:pt x="246" y="453"/>
                  </a:cubicBezTo>
                  <a:cubicBezTo>
                    <a:pt x="246" y="453"/>
                    <a:pt x="246" y="453"/>
                    <a:pt x="246" y="453"/>
                  </a:cubicBezTo>
                  <a:cubicBezTo>
                    <a:pt x="245" y="453"/>
                    <a:pt x="245" y="453"/>
                    <a:pt x="245" y="453"/>
                  </a:cubicBezTo>
                  <a:moveTo>
                    <a:pt x="244" y="453"/>
                  </a:moveTo>
                  <a:cubicBezTo>
                    <a:pt x="244" y="453"/>
                    <a:pt x="244" y="453"/>
                    <a:pt x="244" y="453"/>
                  </a:cubicBezTo>
                  <a:cubicBezTo>
                    <a:pt x="244" y="454"/>
                    <a:pt x="244" y="454"/>
                    <a:pt x="244" y="454"/>
                  </a:cubicBezTo>
                  <a:cubicBezTo>
                    <a:pt x="244" y="454"/>
                    <a:pt x="244" y="454"/>
                    <a:pt x="244" y="454"/>
                  </a:cubicBezTo>
                  <a:cubicBezTo>
                    <a:pt x="245" y="454"/>
                    <a:pt x="245" y="454"/>
                    <a:pt x="245" y="453"/>
                  </a:cubicBezTo>
                  <a:cubicBezTo>
                    <a:pt x="245" y="453"/>
                    <a:pt x="245" y="453"/>
                    <a:pt x="245" y="453"/>
                  </a:cubicBezTo>
                  <a:lnTo>
                    <a:pt x="244" y="453"/>
                  </a:lnTo>
                  <a:close/>
                  <a:moveTo>
                    <a:pt x="244" y="453"/>
                  </a:moveTo>
                  <a:cubicBezTo>
                    <a:pt x="244" y="453"/>
                    <a:pt x="244" y="453"/>
                    <a:pt x="244" y="454"/>
                  </a:cubicBezTo>
                  <a:cubicBezTo>
                    <a:pt x="243" y="454"/>
                    <a:pt x="243" y="454"/>
                    <a:pt x="243" y="454"/>
                  </a:cubicBezTo>
                  <a:cubicBezTo>
                    <a:pt x="244" y="454"/>
                    <a:pt x="244" y="454"/>
                    <a:pt x="244" y="454"/>
                  </a:cubicBezTo>
                  <a:cubicBezTo>
                    <a:pt x="244" y="454"/>
                    <a:pt x="244" y="454"/>
                    <a:pt x="244" y="453"/>
                  </a:cubicBezTo>
                  <a:close/>
                  <a:moveTo>
                    <a:pt x="244" y="453"/>
                  </a:moveTo>
                  <a:cubicBezTo>
                    <a:pt x="244" y="453"/>
                    <a:pt x="244" y="453"/>
                    <a:pt x="244" y="453"/>
                  </a:cubicBezTo>
                  <a:cubicBezTo>
                    <a:pt x="244" y="453"/>
                    <a:pt x="244" y="453"/>
                    <a:pt x="245" y="453"/>
                  </a:cubicBezTo>
                  <a:cubicBezTo>
                    <a:pt x="245" y="453"/>
                    <a:pt x="245" y="453"/>
                    <a:pt x="245" y="453"/>
                  </a:cubicBezTo>
                  <a:cubicBezTo>
                    <a:pt x="245" y="453"/>
                    <a:pt x="245" y="453"/>
                    <a:pt x="244" y="453"/>
                  </a:cubicBezTo>
                  <a:cubicBezTo>
                    <a:pt x="244" y="453"/>
                    <a:pt x="244" y="453"/>
                    <a:pt x="244" y="453"/>
                  </a:cubicBezTo>
                  <a:moveTo>
                    <a:pt x="243" y="453"/>
                  </a:moveTo>
                  <a:cubicBezTo>
                    <a:pt x="244" y="453"/>
                    <a:pt x="244" y="453"/>
                    <a:pt x="244" y="453"/>
                  </a:cubicBezTo>
                  <a:cubicBezTo>
                    <a:pt x="244" y="453"/>
                    <a:pt x="244" y="453"/>
                    <a:pt x="244" y="453"/>
                  </a:cubicBezTo>
                  <a:cubicBezTo>
                    <a:pt x="244" y="453"/>
                    <a:pt x="244" y="453"/>
                    <a:pt x="243" y="453"/>
                  </a:cubicBezTo>
                  <a:moveTo>
                    <a:pt x="244" y="453"/>
                  </a:moveTo>
                  <a:cubicBezTo>
                    <a:pt x="244" y="453"/>
                    <a:pt x="244" y="453"/>
                    <a:pt x="245" y="453"/>
                  </a:cubicBezTo>
                  <a:cubicBezTo>
                    <a:pt x="245" y="453"/>
                    <a:pt x="245" y="453"/>
                    <a:pt x="245" y="453"/>
                  </a:cubicBezTo>
                  <a:cubicBezTo>
                    <a:pt x="245" y="453"/>
                    <a:pt x="245" y="453"/>
                    <a:pt x="245" y="453"/>
                  </a:cubicBezTo>
                  <a:cubicBezTo>
                    <a:pt x="244" y="453"/>
                    <a:pt x="244" y="453"/>
                    <a:pt x="244" y="453"/>
                  </a:cubicBezTo>
                  <a:cubicBezTo>
                    <a:pt x="244" y="453"/>
                    <a:pt x="244" y="453"/>
                    <a:pt x="244" y="453"/>
                  </a:cubicBezTo>
                  <a:cubicBezTo>
                    <a:pt x="244" y="453"/>
                    <a:pt x="244" y="453"/>
                    <a:pt x="244" y="453"/>
                  </a:cubicBezTo>
                  <a:cubicBezTo>
                    <a:pt x="244" y="453"/>
                    <a:pt x="244" y="453"/>
                    <a:pt x="244" y="453"/>
                  </a:cubicBezTo>
                  <a:moveTo>
                    <a:pt x="243" y="453"/>
                  </a:moveTo>
                  <a:cubicBezTo>
                    <a:pt x="243" y="453"/>
                    <a:pt x="243" y="453"/>
                    <a:pt x="243" y="453"/>
                  </a:cubicBezTo>
                  <a:cubicBezTo>
                    <a:pt x="243" y="453"/>
                    <a:pt x="243" y="453"/>
                    <a:pt x="243" y="453"/>
                  </a:cubicBezTo>
                  <a:cubicBezTo>
                    <a:pt x="243" y="453"/>
                    <a:pt x="243" y="453"/>
                    <a:pt x="243" y="453"/>
                  </a:cubicBezTo>
                  <a:moveTo>
                    <a:pt x="243" y="453"/>
                  </a:moveTo>
                  <a:cubicBezTo>
                    <a:pt x="243" y="453"/>
                    <a:pt x="243" y="453"/>
                    <a:pt x="243" y="453"/>
                  </a:cubicBezTo>
                  <a:cubicBezTo>
                    <a:pt x="243" y="453"/>
                    <a:pt x="243" y="453"/>
                    <a:pt x="242" y="453"/>
                  </a:cubicBezTo>
                  <a:cubicBezTo>
                    <a:pt x="243" y="453"/>
                    <a:pt x="243" y="453"/>
                    <a:pt x="243" y="453"/>
                  </a:cubicBezTo>
                  <a:cubicBezTo>
                    <a:pt x="243" y="453"/>
                    <a:pt x="243" y="453"/>
                    <a:pt x="243" y="453"/>
                  </a:cubicBezTo>
                  <a:cubicBezTo>
                    <a:pt x="243" y="453"/>
                    <a:pt x="243" y="453"/>
                    <a:pt x="243" y="453"/>
                  </a:cubicBezTo>
                  <a:cubicBezTo>
                    <a:pt x="243" y="452"/>
                    <a:pt x="243" y="452"/>
                    <a:pt x="243" y="452"/>
                  </a:cubicBezTo>
                  <a:cubicBezTo>
                    <a:pt x="243" y="452"/>
                    <a:pt x="243" y="452"/>
                    <a:pt x="243" y="453"/>
                  </a:cubicBezTo>
                  <a:moveTo>
                    <a:pt x="241" y="452"/>
                  </a:moveTo>
                  <a:cubicBezTo>
                    <a:pt x="242" y="452"/>
                    <a:pt x="242" y="452"/>
                    <a:pt x="242" y="452"/>
                  </a:cubicBezTo>
                  <a:cubicBezTo>
                    <a:pt x="242" y="452"/>
                    <a:pt x="242" y="452"/>
                    <a:pt x="242" y="452"/>
                  </a:cubicBezTo>
                  <a:cubicBezTo>
                    <a:pt x="242" y="452"/>
                    <a:pt x="242" y="452"/>
                    <a:pt x="243" y="452"/>
                  </a:cubicBezTo>
                  <a:cubicBezTo>
                    <a:pt x="242" y="452"/>
                    <a:pt x="242" y="452"/>
                    <a:pt x="242" y="452"/>
                  </a:cubicBezTo>
                  <a:cubicBezTo>
                    <a:pt x="242" y="452"/>
                    <a:pt x="242" y="452"/>
                    <a:pt x="241" y="452"/>
                  </a:cubicBezTo>
                  <a:moveTo>
                    <a:pt x="242" y="451"/>
                  </a:moveTo>
                  <a:cubicBezTo>
                    <a:pt x="243" y="451"/>
                    <a:pt x="243" y="451"/>
                    <a:pt x="243" y="451"/>
                  </a:cubicBezTo>
                  <a:cubicBezTo>
                    <a:pt x="244" y="451"/>
                    <a:pt x="244" y="451"/>
                    <a:pt x="244" y="451"/>
                  </a:cubicBezTo>
                  <a:cubicBezTo>
                    <a:pt x="244" y="451"/>
                    <a:pt x="244" y="451"/>
                    <a:pt x="244" y="451"/>
                  </a:cubicBezTo>
                  <a:cubicBezTo>
                    <a:pt x="244" y="451"/>
                    <a:pt x="244" y="451"/>
                    <a:pt x="244" y="452"/>
                  </a:cubicBezTo>
                  <a:cubicBezTo>
                    <a:pt x="244" y="452"/>
                    <a:pt x="244" y="452"/>
                    <a:pt x="244" y="452"/>
                  </a:cubicBezTo>
                  <a:cubicBezTo>
                    <a:pt x="244" y="452"/>
                    <a:pt x="244" y="452"/>
                    <a:pt x="245" y="452"/>
                  </a:cubicBezTo>
                  <a:cubicBezTo>
                    <a:pt x="245" y="452"/>
                    <a:pt x="245" y="452"/>
                    <a:pt x="244" y="452"/>
                  </a:cubicBezTo>
                  <a:cubicBezTo>
                    <a:pt x="244" y="452"/>
                    <a:pt x="244" y="452"/>
                    <a:pt x="244" y="452"/>
                  </a:cubicBezTo>
                  <a:cubicBezTo>
                    <a:pt x="244" y="452"/>
                    <a:pt x="244" y="452"/>
                    <a:pt x="244" y="452"/>
                  </a:cubicBezTo>
                  <a:cubicBezTo>
                    <a:pt x="244" y="452"/>
                    <a:pt x="244" y="452"/>
                    <a:pt x="244" y="452"/>
                  </a:cubicBezTo>
                  <a:cubicBezTo>
                    <a:pt x="244" y="452"/>
                    <a:pt x="244" y="452"/>
                    <a:pt x="244" y="452"/>
                  </a:cubicBezTo>
                  <a:cubicBezTo>
                    <a:pt x="243" y="452"/>
                    <a:pt x="243" y="452"/>
                    <a:pt x="243" y="452"/>
                  </a:cubicBezTo>
                  <a:cubicBezTo>
                    <a:pt x="243" y="452"/>
                    <a:pt x="243" y="452"/>
                    <a:pt x="243" y="452"/>
                  </a:cubicBezTo>
                  <a:cubicBezTo>
                    <a:pt x="243" y="452"/>
                    <a:pt x="243" y="452"/>
                    <a:pt x="242" y="452"/>
                  </a:cubicBezTo>
                  <a:cubicBezTo>
                    <a:pt x="243" y="452"/>
                    <a:pt x="243" y="452"/>
                    <a:pt x="243" y="452"/>
                  </a:cubicBezTo>
                  <a:cubicBezTo>
                    <a:pt x="243" y="452"/>
                    <a:pt x="243" y="452"/>
                    <a:pt x="243" y="452"/>
                  </a:cubicBezTo>
                  <a:cubicBezTo>
                    <a:pt x="243" y="452"/>
                    <a:pt x="243" y="452"/>
                    <a:pt x="243" y="452"/>
                  </a:cubicBezTo>
                  <a:cubicBezTo>
                    <a:pt x="243" y="452"/>
                    <a:pt x="243" y="452"/>
                    <a:pt x="243" y="452"/>
                  </a:cubicBezTo>
                  <a:cubicBezTo>
                    <a:pt x="243" y="452"/>
                    <a:pt x="243" y="452"/>
                    <a:pt x="243" y="451"/>
                  </a:cubicBezTo>
                  <a:cubicBezTo>
                    <a:pt x="243" y="451"/>
                    <a:pt x="243" y="451"/>
                    <a:pt x="242" y="451"/>
                  </a:cubicBezTo>
                  <a:moveTo>
                    <a:pt x="241" y="451"/>
                  </a:moveTo>
                  <a:cubicBezTo>
                    <a:pt x="242" y="451"/>
                    <a:pt x="242" y="451"/>
                    <a:pt x="242" y="452"/>
                  </a:cubicBezTo>
                  <a:cubicBezTo>
                    <a:pt x="242" y="452"/>
                    <a:pt x="242" y="452"/>
                    <a:pt x="242" y="452"/>
                  </a:cubicBezTo>
                  <a:cubicBezTo>
                    <a:pt x="242" y="452"/>
                    <a:pt x="242" y="452"/>
                    <a:pt x="242" y="451"/>
                  </a:cubicBezTo>
                  <a:cubicBezTo>
                    <a:pt x="242" y="451"/>
                    <a:pt x="242" y="451"/>
                    <a:pt x="242" y="451"/>
                  </a:cubicBezTo>
                  <a:cubicBezTo>
                    <a:pt x="242" y="451"/>
                    <a:pt x="242" y="451"/>
                    <a:pt x="242" y="451"/>
                  </a:cubicBezTo>
                  <a:cubicBezTo>
                    <a:pt x="242" y="451"/>
                    <a:pt x="242" y="451"/>
                    <a:pt x="241" y="451"/>
                  </a:cubicBezTo>
                  <a:moveTo>
                    <a:pt x="241" y="451"/>
                  </a:moveTo>
                  <a:cubicBezTo>
                    <a:pt x="241" y="451"/>
                    <a:pt x="241" y="451"/>
                    <a:pt x="241" y="451"/>
                  </a:cubicBezTo>
                  <a:cubicBezTo>
                    <a:pt x="241" y="451"/>
                    <a:pt x="241" y="451"/>
                    <a:pt x="242" y="451"/>
                  </a:cubicBezTo>
                  <a:cubicBezTo>
                    <a:pt x="242" y="451"/>
                    <a:pt x="242" y="451"/>
                    <a:pt x="241" y="451"/>
                  </a:cubicBezTo>
                  <a:close/>
                  <a:moveTo>
                    <a:pt x="241" y="450"/>
                  </a:moveTo>
                  <a:cubicBezTo>
                    <a:pt x="241" y="451"/>
                    <a:pt x="241" y="451"/>
                    <a:pt x="241" y="451"/>
                  </a:cubicBezTo>
                  <a:cubicBezTo>
                    <a:pt x="241" y="451"/>
                    <a:pt x="241" y="451"/>
                    <a:pt x="241" y="451"/>
                  </a:cubicBezTo>
                  <a:cubicBezTo>
                    <a:pt x="241" y="451"/>
                    <a:pt x="241" y="451"/>
                    <a:pt x="242" y="451"/>
                  </a:cubicBezTo>
                  <a:cubicBezTo>
                    <a:pt x="242" y="451"/>
                    <a:pt x="242" y="451"/>
                    <a:pt x="242" y="451"/>
                  </a:cubicBezTo>
                  <a:cubicBezTo>
                    <a:pt x="242" y="451"/>
                    <a:pt x="242" y="451"/>
                    <a:pt x="242" y="451"/>
                  </a:cubicBezTo>
                  <a:cubicBezTo>
                    <a:pt x="242" y="451"/>
                    <a:pt x="242" y="451"/>
                    <a:pt x="242" y="451"/>
                  </a:cubicBezTo>
                  <a:cubicBezTo>
                    <a:pt x="242" y="451"/>
                    <a:pt x="242" y="451"/>
                    <a:pt x="241" y="450"/>
                  </a:cubicBezTo>
                  <a:moveTo>
                    <a:pt x="242" y="450"/>
                  </a:moveTo>
                  <a:cubicBezTo>
                    <a:pt x="242" y="450"/>
                    <a:pt x="242" y="450"/>
                    <a:pt x="242" y="450"/>
                  </a:cubicBezTo>
                  <a:cubicBezTo>
                    <a:pt x="243" y="450"/>
                    <a:pt x="243" y="450"/>
                    <a:pt x="243" y="450"/>
                  </a:cubicBezTo>
                  <a:cubicBezTo>
                    <a:pt x="243" y="450"/>
                    <a:pt x="243" y="450"/>
                    <a:pt x="243" y="450"/>
                  </a:cubicBezTo>
                  <a:cubicBezTo>
                    <a:pt x="243" y="450"/>
                    <a:pt x="243" y="450"/>
                    <a:pt x="243" y="450"/>
                  </a:cubicBezTo>
                  <a:cubicBezTo>
                    <a:pt x="243" y="450"/>
                    <a:pt x="243" y="450"/>
                    <a:pt x="243" y="451"/>
                  </a:cubicBezTo>
                  <a:cubicBezTo>
                    <a:pt x="243" y="451"/>
                    <a:pt x="243" y="451"/>
                    <a:pt x="244" y="451"/>
                  </a:cubicBezTo>
                  <a:cubicBezTo>
                    <a:pt x="244" y="451"/>
                    <a:pt x="244" y="451"/>
                    <a:pt x="244" y="451"/>
                  </a:cubicBezTo>
                  <a:cubicBezTo>
                    <a:pt x="244" y="451"/>
                    <a:pt x="244" y="451"/>
                    <a:pt x="243" y="451"/>
                  </a:cubicBezTo>
                  <a:cubicBezTo>
                    <a:pt x="243" y="451"/>
                    <a:pt x="243" y="451"/>
                    <a:pt x="243" y="451"/>
                  </a:cubicBezTo>
                  <a:cubicBezTo>
                    <a:pt x="243" y="451"/>
                    <a:pt x="243" y="451"/>
                    <a:pt x="243" y="451"/>
                  </a:cubicBezTo>
                  <a:cubicBezTo>
                    <a:pt x="243" y="451"/>
                    <a:pt x="243" y="451"/>
                    <a:pt x="243" y="451"/>
                  </a:cubicBezTo>
                  <a:cubicBezTo>
                    <a:pt x="243" y="451"/>
                    <a:pt x="243" y="451"/>
                    <a:pt x="243" y="451"/>
                  </a:cubicBezTo>
                  <a:cubicBezTo>
                    <a:pt x="242" y="450"/>
                    <a:pt x="242" y="450"/>
                    <a:pt x="242" y="450"/>
                  </a:cubicBezTo>
                  <a:cubicBezTo>
                    <a:pt x="242" y="450"/>
                    <a:pt x="242" y="450"/>
                    <a:pt x="242" y="450"/>
                  </a:cubicBezTo>
                  <a:moveTo>
                    <a:pt x="241" y="450"/>
                  </a:moveTo>
                  <a:cubicBezTo>
                    <a:pt x="241" y="450"/>
                    <a:pt x="241" y="450"/>
                    <a:pt x="241" y="450"/>
                  </a:cubicBezTo>
                  <a:cubicBezTo>
                    <a:pt x="242" y="450"/>
                    <a:pt x="242" y="450"/>
                    <a:pt x="242" y="450"/>
                  </a:cubicBezTo>
                  <a:cubicBezTo>
                    <a:pt x="242" y="450"/>
                    <a:pt x="242" y="450"/>
                    <a:pt x="242" y="450"/>
                  </a:cubicBezTo>
                  <a:cubicBezTo>
                    <a:pt x="242" y="450"/>
                    <a:pt x="242" y="450"/>
                    <a:pt x="243" y="450"/>
                  </a:cubicBezTo>
                  <a:cubicBezTo>
                    <a:pt x="242" y="450"/>
                    <a:pt x="242" y="450"/>
                    <a:pt x="242" y="450"/>
                  </a:cubicBezTo>
                  <a:cubicBezTo>
                    <a:pt x="241" y="450"/>
                    <a:pt x="241" y="450"/>
                    <a:pt x="241" y="450"/>
                  </a:cubicBezTo>
                  <a:cubicBezTo>
                    <a:pt x="241" y="450"/>
                    <a:pt x="241" y="450"/>
                    <a:pt x="241" y="450"/>
                  </a:cubicBezTo>
                  <a:moveTo>
                    <a:pt x="243" y="449"/>
                  </a:moveTo>
                  <a:cubicBezTo>
                    <a:pt x="243" y="449"/>
                    <a:pt x="243" y="449"/>
                    <a:pt x="243" y="449"/>
                  </a:cubicBezTo>
                  <a:cubicBezTo>
                    <a:pt x="243" y="449"/>
                    <a:pt x="243" y="449"/>
                    <a:pt x="243" y="449"/>
                  </a:cubicBezTo>
                  <a:cubicBezTo>
                    <a:pt x="244" y="449"/>
                    <a:pt x="244" y="449"/>
                    <a:pt x="244" y="449"/>
                  </a:cubicBezTo>
                  <a:cubicBezTo>
                    <a:pt x="243" y="449"/>
                    <a:pt x="243" y="449"/>
                    <a:pt x="243" y="449"/>
                  </a:cubicBezTo>
                  <a:cubicBezTo>
                    <a:pt x="243" y="449"/>
                    <a:pt x="243" y="449"/>
                    <a:pt x="243" y="449"/>
                  </a:cubicBezTo>
                  <a:cubicBezTo>
                    <a:pt x="243" y="449"/>
                    <a:pt x="243" y="449"/>
                    <a:pt x="243" y="449"/>
                  </a:cubicBezTo>
                  <a:moveTo>
                    <a:pt x="244" y="446"/>
                  </a:moveTo>
                  <a:cubicBezTo>
                    <a:pt x="244" y="446"/>
                    <a:pt x="244" y="446"/>
                    <a:pt x="243" y="446"/>
                  </a:cubicBezTo>
                  <a:cubicBezTo>
                    <a:pt x="244" y="446"/>
                    <a:pt x="244" y="446"/>
                    <a:pt x="244" y="446"/>
                  </a:cubicBezTo>
                  <a:cubicBezTo>
                    <a:pt x="244" y="446"/>
                    <a:pt x="244" y="446"/>
                    <a:pt x="244" y="446"/>
                  </a:cubicBezTo>
                  <a:cubicBezTo>
                    <a:pt x="244" y="446"/>
                    <a:pt x="244" y="446"/>
                    <a:pt x="244" y="446"/>
                  </a:cubicBezTo>
                  <a:close/>
                  <a:moveTo>
                    <a:pt x="242" y="445"/>
                  </a:moveTo>
                  <a:cubicBezTo>
                    <a:pt x="242" y="445"/>
                    <a:pt x="242" y="445"/>
                    <a:pt x="242" y="445"/>
                  </a:cubicBezTo>
                  <a:cubicBezTo>
                    <a:pt x="243" y="445"/>
                    <a:pt x="243" y="445"/>
                    <a:pt x="243" y="445"/>
                  </a:cubicBezTo>
                  <a:cubicBezTo>
                    <a:pt x="242" y="445"/>
                    <a:pt x="242" y="445"/>
                    <a:pt x="242" y="445"/>
                  </a:cubicBezTo>
                  <a:cubicBezTo>
                    <a:pt x="242" y="445"/>
                    <a:pt x="242" y="445"/>
                    <a:pt x="242" y="445"/>
                  </a:cubicBezTo>
                  <a:moveTo>
                    <a:pt x="243" y="447"/>
                  </a:moveTo>
                  <a:cubicBezTo>
                    <a:pt x="244" y="447"/>
                    <a:pt x="244" y="447"/>
                    <a:pt x="244" y="447"/>
                  </a:cubicBezTo>
                  <a:cubicBezTo>
                    <a:pt x="244" y="447"/>
                    <a:pt x="244" y="447"/>
                    <a:pt x="244" y="447"/>
                  </a:cubicBezTo>
                  <a:cubicBezTo>
                    <a:pt x="244" y="447"/>
                    <a:pt x="244" y="447"/>
                    <a:pt x="243" y="447"/>
                  </a:cubicBezTo>
                  <a:moveTo>
                    <a:pt x="243" y="447"/>
                  </a:moveTo>
                  <a:cubicBezTo>
                    <a:pt x="243" y="447"/>
                    <a:pt x="243" y="447"/>
                    <a:pt x="243" y="447"/>
                  </a:cubicBezTo>
                  <a:cubicBezTo>
                    <a:pt x="243" y="447"/>
                    <a:pt x="243" y="447"/>
                    <a:pt x="244" y="447"/>
                  </a:cubicBezTo>
                  <a:cubicBezTo>
                    <a:pt x="244" y="447"/>
                    <a:pt x="244" y="447"/>
                    <a:pt x="244" y="447"/>
                  </a:cubicBezTo>
                  <a:cubicBezTo>
                    <a:pt x="243" y="447"/>
                    <a:pt x="243" y="447"/>
                    <a:pt x="243" y="447"/>
                  </a:cubicBezTo>
                  <a:moveTo>
                    <a:pt x="244" y="447"/>
                  </a:moveTo>
                  <a:cubicBezTo>
                    <a:pt x="244" y="447"/>
                    <a:pt x="244" y="447"/>
                    <a:pt x="244" y="447"/>
                  </a:cubicBezTo>
                  <a:cubicBezTo>
                    <a:pt x="244" y="447"/>
                    <a:pt x="244" y="447"/>
                    <a:pt x="244" y="447"/>
                  </a:cubicBezTo>
                  <a:cubicBezTo>
                    <a:pt x="244" y="447"/>
                    <a:pt x="244" y="447"/>
                    <a:pt x="244" y="447"/>
                  </a:cubicBezTo>
                  <a:cubicBezTo>
                    <a:pt x="244" y="447"/>
                    <a:pt x="244" y="447"/>
                    <a:pt x="244" y="447"/>
                  </a:cubicBezTo>
                  <a:moveTo>
                    <a:pt x="243" y="447"/>
                  </a:moveTo>
                  <a:cubicBezTo>
                    <a:pt x="243" y="447"/>
                    <a:pt x="243" y="447"/>
                    <a:pt x="242" y="447"/>
                  </a:cubicBezTo>
                  <a:cubicBezTo>
                    <a:pt x="243" y="447"/>
                    <a:pt x="243" y="447"/>
                    <a:pt x="243" y="447"/>
                  </a:cubicBezTo>
                  <a:cubicBezTo>
                    <a:pt x="243" y="447"/>
                    <a:pt x="243" y="447"/>
                    <a:pt x="243" y="447"/>
                  </a:cubicBezTo>
                  <a:moveTo>
                    <a:pt x="242" y="447"/>
                  </a:moveTo>
                  <a:cubicBezTo>
                    <a:pt x="243" y="447"/>
                    <a:pt x="243" y="447"/>
                    <a:pt x="243" y="447"/>
                  </a:cubicBezTo>
                  <a:cubicBezTo>
                    <a:pt x="243" y="447"/>
                    <a:pt x="243" y="447"/>
                    <a:pt x="243" y="447"/>
                  </a:cubicBezTo>
                  <a:cubicBezTo>
                    <a:pt x="242" y="447"/>
                    <a:pt x="242" y="447"/>
                    <a:pt x="242" y="447"/>
                  </a:cubicBezTo>
                  <a:cubicBezTo>
                    <a:pt x="242" y="447"/>
                    <a:pt x="242" y="447"/>
                    <a:pt x="242" y="447"/>
                  </a:cubicBezTo>
                  <a:cubicBezTo>
                    <a:pt x="242" y="447"/>
                    <a:pt x="242" y="447"/>
                    <a:pt x="242" y="447"/>
                  </a:cubicBezTo>
                  <a:cubicBezTo>
                    <a:pt x="242" y="447"/>
                    <a:pt x="242" y="447"/>
                    <a:pt x="242" y="447"/>
                  </a:cubicBezTo>
                  <a:cubicBezTo>
                    <a:pt x="242" y="447"/>
                    <a:pt x="242" y="447"/>
                    <a:pt x="242" y="447"/>
                  </a:cubicBezTo>
                  <a:close/>
                  <a:moveTo>
                    <a:pt x="242" y="446"/>
                  </a:moveTo>
                  <a:cubicBezTo>
                    <a:pt x="243" y="446"/>
                    <a:pt x="243" y="446"/>
                    <a:pt x="243" y="446"/>
                  </a:cubicBezTo>
                  <a:cubicBezTo>
                    <a:pt x="243" y="446"/>
                    <a:pt x="243" y="446"/>
                    <a:pt x="243" y="446"/>
                  </a:cubicBezTo>
                  <a:cubicBezTo>
                    <a:pt x="243" y="446"/>
                    <a:pt x="243" y="446"/>
                    <a:pt x="243" y="446"/>
                  </a:cubicBezTo>
                  <a:cubicBezTo>
                    <a:pt x="243" y="446"/>
                    <a:pt x="243" y="446"/>
                    <a:pt x="243" y="446"/>
                  </a:cubicBezTo>
                  <a:lnTo>
                    <a:pt x="242" y="446"/>
                  </a:lnTo>
                  <a:close/>
                  <a:moveTo>
                    <a:pt x="243" y="447"/>
                  </a:moveTo>
                  <a:cubicBezTo>
                    <a:pt x="243" y="447"/>
                    <a:pt x="243" y="447"/>
                    <a:pt x="244" y="447"/>
                  </a:cubicBezTo>
                  <a:cubicBezTo>
                    <a:pt x="244" y="447"/>
                    <a:pt x="244" y="447"/>
                    <a:pt x="244" y="447"/>
                  </a:cubicBezTo>
                  <a:cubicBezTo>
                    <a:pt x="244" y="447"/>
                    <a:pt x="244" y="447"/>
                    <a:pt x="244" y="446"/>
                  </a:cubicBezTo>
                  <a:cubicBezTo>
                    <a:pt x="244" y="446"/>
                    <a:pt x="244" y="446"/>
                    <a:pt x="244" y="446"/>
                  </a:cubicBezTo>
                  <a:cubicBezTo>
                    <a:pt x="243" y="446"/>
                    <a:pt x="243" y="446"/>
                    <a:pt x="243" y="446"/>
                  </a:cubicBezTo>
                  <a:cubicBezTo>
                    <a:pt x="243" y="447"/>
                    <a:pt x="243" y="447"/>
                    <a:pt x="243" y="447"/>
                  </a:cubicBezTo>
                  <a:cubicBezTo>
                    <a:pt x="243" y="447"/>
                    <a:pt x="243" y="447"/>
                    <a:pt x="243" y="447"/>
                  </a:cubicBezTo>
                  <a:cubicBezTo>
                    <a:pt x="243" y="447"/>
                    <a:pt x="243" y="447"/>
                    <a:pt x="243" y="447"/>
                  </a:cubicBezTo>
                  <a:moveTo>
                    <a:pt x="240" y="446"/>
                  </a:moveTo>
                  <a:cubicBezTo>
                    <a:pt x="241" y="446"/>
                    <a:pt x="241" y="446"/>
                    <a:pt x="241" y="446"/>
                  </a:cubicBezTo>
                  <a:cubicBezTo>
                    <a:pt x="241" y="446"/>
                    <a:pt x="241" y="446"/>
                    <a:pt x="240" y="446"/>
                  </a:cubicBezTo>
                  <a:cubicBezTo>
                    <a:pt x="240" y="446"/>
                    <a:pt x="240" y="446"/>
                    <a:pt x="240" y="446"/>
                  </a:cubicBezTo>
                  <a:cubicBezTo>
                    <a:pt x="240" y="446"/>
                    <a:pt x="240" y="446"/>
                    <a:pt x="240" y="446"/>
                  </a:cubicBezTo>
                  <a:cubicBezTo>
                    <a:pt x="240" y="446"/>
                    <a:pt x="240" y="446"/>
                    <a:pt x="240" y="446"/>
                  </a:cubicBezTo>
                  <a:cubicBezTo>
                    <a:pt x="240" y="446"/>
                    <a:pt x="240" y="446"/>
                    <a:pt x="240" y="446"/>
                  </a:cubicBezTo>
                  <a:moveTo>
                    <a:pt x="242" y="446"/>
                  </a:moveTo>
                  <a:cubicBezTo>
                    <a:pt x="242" y="446"/>
                    <a:pt x="242" y="446"/>
                    <a:pt x="243" y="446"/>
                  </a:cubicBezTo>
                  <a:cubicBezTo>
                    <a:pt x="242" y="446"/>
                    <a:pt x="242" y="446"/>
                    <a:pt x="242" y="446"/>
                  </a:cubicBezTo>
                  <a:cubicBezTo>
                    <a:pt x="242" y="446"/>
                    <a:pt x="242" y="446"/>
                    <a:pt x="242" y="446"/>
                  </a:cubicBezTo>
                  <a:cubicBezTo>
                    <a:pt x="242" y="446"/>
                    <a:pt x="242" y="446"/>
                    <a:pt x="242" y="446"/>
                  </a:cubicBezTo>
                  <a:cubicBezTo>
                    <a:pt x="242" y="446"/>
                    <a:pt x="242" y="446"/>
                    <a:pt x="242" y="446"/>
                  </a:cubicBezTo>
                  <a:cubicBezTo>
                    <a:pt x="242" y="446"/>
                    <a:pt x="242" y="446"/>
                    <a:pt x="242" y="446"/>
                  </a:cubicBezTo>
                  <a:moveTo>
                    <a:pt x="242" y="446"/>
                  </a:moveTo>
                  <a:cubicBezTo>
                    <a:pt x="242" y="446"/>
                    <a:pt x="242" y="446"/>
                    <a:pt x="242" y="446"/>
                  </a:cubicBezTo>
                  <a:cubicBezTo>
                    <a:pt x="243" y="446"/>
                    <a:pt x="243" y="446"/>
                    <a:pt x="243" y="446"/>
                  </a:cubicBezTo>
                  <a:cubicBezTo>
                    <a:pt x="243" y="446"/>
                    <a:pt x="243" y="446"/>
                    <a:pt x="243" y="446"/>
                  </a:cubicBezTo>
                  <a:cubicBezTo>
                    <a:pt x="243" y="446"/>
                    <a:pt x="243" y="446"/>
                    <a:pt x="243" y="446"/>
                  </a:cubicBezTo>
                  <a:cubicBezTo>
                    <a:pt x="243" y="446"/>
                    <a:pt x="243" y="446"/>
                    <a:pt x="242" y="446"/>
                  </a:cubicBezTo>
                  <a:cubicBezTo>
                    <a:pt x="242" y="446"/>
                    <a:pt x="242" y="446"/>
                    <a:pt x="242" y="446"/>
                  </a:cubicBezTo>
                  <a:moveTo>
                    <a:pt x="244" y="445"/>
                  </a:moveTo>
                  <a:cubicBezTo>
                    <a:pt x="244" y="445"/>
                    <a:pt x="244" y="445"/>
                    <a:pt x="244" y="445"/>
                  </a:cubicBezTo>
                  <a:cubicBezTo>
                    <a:pt x="245" y="445"/>
                    <a:pt x="245" y="445"/>
                    <a:pt x="245" y="445"/>
                  </a:cubicBezTo>
                  <a:cubicBezTo>
                    <a:pt x="245" y="445"/>
                    <a:pt x="245" y="445"/>
                    <a:pt x="245" y="445"/>
                  </a:cubicBezTo>
                  <a:cubicBezTo>
                    <a:pt x="245" y="445"/>
                    <a:pt x="245" y="445"/>
                    <a:pt x="244" y="445"/>
                  </a:cubicBezTo>
                  <a:moveTo>
                    <a:pt x="244" y="446"/>
                  </a:moveTo>
                  <a:cubicBezTo>
                    <a:pt x="244" y="446"/>
                    <a:pt x="244" y="446"/>
                    <a:pt x="245" y="446"/>
                  </a:cubicBezTo>
                  <a:cubicBezTo>
                    <a:pt x="245" y="446"/>
                    <a:pt x="245" y="446"/>
                    <a:pt x="245" y="446"/>
                  </a:cubicBezTo>
                  <a:cubicBezTo>
                    <a:pt x="245" y="446"/>
                    <a:pt x="245" y="446"/>
                    <a:pt x="245" y="446"/>
                  </a:cubicBezTo>
                  <a:cubicBezTo>
                    <a:pt x="245" y="446"/>
                    <a:pt x="245" y="446"/>
                    <a:pt x="245" y="446"/>
                  </a:cubicBezTo>
                  <a:cubicBezTo>
                    <a:pt x="246" y="446"/>
                    <a:pt x="246" y="446"/>
                    <a:pt x="246" y="446"/>
                  </a:cubicBezTo>
                  <a:cubicBezTo>
                    <a:pt x="246" y="446"/>
                    <a:pt x="246" y="446"/>
                    <a:pt x="246" y="445"/>
                  </a:cubicBezTo>
                  <a:cubicBezTo>
                    <a:pt x="246" y="445"/>
                    <a:pt x="246" y="445"/>
                    <a:pt x="246" y="445"/>
                  </a:cubicBezTo>
                  <a:cubicBezTo>
                    <a:pt x="246" y="445"/>
                    <a:pt x="246" y="445"/>
                    <a:pt x="246" y="445"/>
                  </a:cubicBezTo>
                  <a:cubicBezTo>
                    <a:pt x="245" y="445"/>
                    <a:pt x="245" y="445"/>
                    <a:pt x="245" y="445"/>
                  </a:cubicBezTo>
                  <a:cubicBezTo>
                    <a:pt x="245" y="445"/>
                    <a:pt x="245" y="445"/>
                    <a:pt x="245" y="446"/>
                  </a:cubicBezTo>
                  <a:cubicBezTo>
                    <a:pt x="244" y="446"/>
                    <a:pt x="244" y="446"/>
                    <a:pt x="244" y="446"/>
                  </a:cubicBezTo>
                  <a:cubicBezTo>
                    <a:pt x="244" y="446"/>
                    <a:pt x="244" y="446"/>
                    <a:pt x="244" y="446"/>
                  </a:cubicBezTo>
                  <a:moveTo>
                    <a:pt x="243" y="445"/>
                  </a:moveTo>
                  <a:cubicBezTo>
                    <a:pt x="244" y="445"/>
                    <a:pt x="244" y="445"/>
                    <a:pt x="244" y="445"/>
                  </a:cubicBezTo>
                  <a:cubicBezTo>
                    <a:pt x="244" y="445"/>
                    <a:pt x="244" y="445"/>
                    <a:pt x="244" y="445"/>
                  </a:cubicBezTo>
                  <a:cubicBezTo>
                    <a:pt x="244" y="445"/>
                    <a:pt x="244" y="445"/>
                    <a:pt x="244" y="445"/>
                  </a:cubicBezTo>
                  <a:cubicBezTo>
                    <a:pt x="244" y="445"/>
                    <a:pt x="244" y="445"/>
                    <a:pt x="243" y="445"/>
                  </a:cubicBezTo>
                  <a:moveTo>
                    <a:pt x="244" y="445"/>
                  </a:moveTo>
                  <a:cubicBezTo>
                    <a:pt x="244" y="445"/>
                    <a:pt x="244" y="445"/>
                    <a:pt x="244" y="445"/>
                  </a:cubicBezTo>
                  <a:cubicBezTo>
                    <a:pt x="245" y="445"/>
                    <a:pt x="245" y="445"/>
                    <a:pt x="245" y="444"/>
                  </a:cubicBezTo>
                  <a:cubicBezTo>
                    <a:pt x="245" y="444"/>
                    <a:pt x="245" y="444"/>
                    <a:pt x="244" y="445"/>
                  </a:cubicBezTo>
                  <a:moveTo>
                    <a:pt x="242" y="445"/>
                  </a:moveTo>
                  <a:cubicBezTo>
                    <a:pt x="243" y="445"/>
                    <a:pt x="243" y="445"/>
                    <a:pt x="243" y="445"/>
                  </a:cubicBezTo>
                  <a:cubicBezTo>
                    <a:pt x="243" y="445"/>
                    <a:pt x="243" y="445"/>
                    <a:pt x="243" y="445"/>
                  </a:cubicBezTo>
                  <a:lnTo>
                    <a:pt x="242" y="445"/>
                  </a:lnTo>
                  <a:close/>
                  <a:moveTo>
                    <a:pt x="241" y="444"/>
                  </a:moveTo>
                  <a:cubicBezTo>
                    <a:pt x="241" y="445"/>
                    <a:pt x="241" y="445"/>
                    <a:pt x="241" y="445"/>
                  </a:cubicBezTo>
                  <a:cubicBezTo>
                    <a:pt x="241" y="445"/>
                    <a:pt x="241" y="445"/>
                    <a:pt x="242" y="444"/>
                  </a:cubicBezTo>
                  <a:cubicBezTo>
                    <a:pt x="241" y="444"/>
                    <a:pt x="241" y="444"/>
                    <a:pt x="241" y="444"/>
                  </a:cubicBezTo>
                  <a:moveTo>
                    <a:pt x="244" y="442"/>
                  </a:moveTo>
                  <a:cubicBezTo>
                    <a:pt x="244" y="442"/>
                    <a:pt x="244" y="442"/>
                    <a:pt x="245" y="442"/>
                  </a:cubicBezTo>
                  <a:cubicBezTo>
                    <a:pt x="245" y="442"/>
                    <a:pt x="245" y="442"/>
                    <a:pt x="245" y="442"/>
                  </a:cubicBezTo>
                  <a:cubicBezTo>
                    <a:pt x="244" y="442"/>
                    <a:pt x="244" y="442"/>
                    <a:pt x="244" y="442"/>
                  </a:cubicBezTo>
                  <a:cubicBezTo>
                    <a:pt x="244" y="442"/>
                    <a:pt x="244" y="442"/>
                    <a:pt x="244" y="442"/>
                  </a:cubicBezTo>
                  <a:moveTo>
                    <a:pt x="242" y="441"/>
                  </a:moveTo>
                  <a:cubicBezTo>
                    <a:pt x="242" y="442"/>
                    <a:pt x="242" y="442"/>
                    <a:pt x="242" y="442"/>
                  </a:cubicBezTo>
                  <a:cubicBezTo>
                    <a:pt x="242" y="442"/>
                    <a:pt x="242" y="442"/>
                    <a:pt x="241" y="442"/>
                  </a:cubicBezTo>
                  <a:cubicBezTo>
                    <a:pt x="242" y="442"/>
                    <a:pt x="242" y="442"/>
                    <a:pt x="242" y="443"/>
                  </a:cubicBezTo>
                  <a:cubicBezTo>
                    <a:pt x="242" y="443"/>
                    <a:pt x="242" y="443"/>
                    <a:pt x="242" y="444"/>
                  </a:cubicBezTo>
                  <a:cubicBezTo>
                    <a:pt x="241" y="444"/>
                    <a:pt x="241" y="444"/>
                    <a:pt x="241" y="444"/>
                  </a:cubicBezTo>
                  <a:cubicBezTo>
                    <a:pt x="242" y="444"/>
                    <a:pt x="242" y="444"/>
                    <a:pt x="242" y="444"/>
                  </a:cubicBezTo>
                  <a:cubicBezTo>
                    <a:pt x="242" y="444"/>
                    <a:pt x="242" y="444"/>
                    <a:pt x="243" y="444"/>
                  </a:cubicBezTo>
                  <a:cubicBezTo>
                    <a:pt x="243" y="444"/>
                    <a:pt x="243" y="444"/>
                    <a:pt x="243" y="444"/>
                  </a:cubicBezTo>
                  <a:cubicBezTo>
                    <a:pt x="243" y="443"/>
                    <a:pt x="243" y="443"/>
                    <a:pt x="243" y="443"/>
                  </a:cubicBezTo>
                  <a:cubicBezTo>
                    <a:pt x="244" y="443"/>
                    <a:pt x="244" y="443"/>
                    <a:pt x="244" y="443"/>
                  </a:cubicBezTo>
                  <a:cubicBezTo>
                    <a:pt x="244" y="443"/>
                    <a:pt x="244" y="443"/>
                    <a:pt x="243" y="443"/>
                  </a:cubicBezTo>
                  <a:cubicBezTo>
                    <a:pt x="243" y="443"/>
                    <a:pt x="243" y="443"/>
                    <a:pt x="243" y="443"/>
                  </a:cubicBezTo>
                  <a:cubicBezTo>
                    <a:pt x="243" y="443"/>
                    <a:pt x="243" y="443"/>
                    <a:pt x="243" y="443"/>
                  </a:cubicBezTo>
                  <a:cubicBezTo>
                    <a:pt x="243" y="443"/>
                    <a:pt x="243" y="443"/>
                    <a:pt x="243" y="443"/>
                  </a:cubicBezTo>
                  <a:cubicBezTo>
                    <a:pt x="243" y="443"/>
                    <a:pt x="243" y="443"/>
                    <a:pt x="244" y="443"/>
                  </a:cubicBezTo>
                  <a:cubicBezTo>
                    <a:pt x="244" y="443"/>
                    <a:pt x="244" y="443"/>
                    <a:pt x="244" y="443"/>
                  </a:cubicBezTo>
                  <a:cubicBezTo>
                    <a:pt x="244" y="443"/>
                    <a:pt x="244" y="443"/>
                    <a:pt x="243" y="442"/>
                  </a:cubicBezTo>
                  <a:cubicBezTo>
                    <a:pt x="243" y="442"/>
                    <a:pt x="243" y="442"/>
                    <a:pt x="243" y="442"/>
                  </a:cubicBezTo>
                  <a:cubicBezTo>
                    <a:pt x="243" y="442"/>
                    <a:pt x="243" y="442"/>
                    <a:pt x="243" y="442"/>
                  </a:cubicBezTo>
                  <a:cubicBezTo>
                    <a:pt x="243" y="442"/>
                    <a:pt x="243" y="442"/>
                    <a:pt x="243" y="441"/>
                  </a:cubicBezTo>
                  <a:cubicBezTo>
                    <a:pt x="243" y="441"/>
                    <a:pt x="243" y="441"/>
                    <a:pt x="243" y="441"/>
                  </a:cubicBezTo>
                  <a:cubicBezTo>
                    <a:pt x="242" y="441"/>
                    <a:pt x="242" y="441"/>
                    <a:pt x="242" y="441"/>
                  </a:cubicBezTo>
                  <a:cubicBezTo>
                    <a:pt x="242" y="441"/>
                    <a:pt x="242" y="441"/>
                    <a:pt x="242" y="441"/>
                  </a:cubicBezTo>
                  <a:moveTo>
                    <a:pt x="315" y="326"/>
                  </a:moveTo>
                  <a:cubicBezTo>
                    <a:pt x="315" y="326"/>
                    <a:pt x="315" y="326"/>
                    <a:pt x="315" y="326"/>
                  </a:cubicBezTo>
                  <a:cubicBezTo>
                    <a:pt x="315" y="326"/>
                    <a:pt x="315" y="326"/>
                    <a:pt x="316" y="326"/>
                  </a:cubicBezTo>
                  <a:cubicBezTo>
                    <a:pt x="315" y="326"/>
                    <a:pt x="315" y="326"/>
                    <a:pt x="315" y="326"/>
                  </a:cubicBezTo>
                  <a:cubicBezTo>
                    <a:pt x="315" y="326"/>
                    <a:pt x="315" y="326"/>
                    <a:pt x="315" y="326"/>
                  </a:cubicBezTo>
                  <a:moveTo>
                    <a:pt x="314" y="327"/>
                  </a:moveTo>
                  <a:cubicBezTo>
                    <a:pt x="314" y="327"/>
                    <a:pt x="314" y="327"/>
                    <a:pt x="314" y="326"/>
                  </a:cubicBezTo>
                  <a:cubicBezTo>
                    <a:pt x="314" y="326"/>
                    <a:pt x="314" y="326"/>
                    <a:pt x="314" y="327"/>
                  </a:cubicBezTo>
                  <a:cubicBezTo>
                    <a:pt x="314" y="327"/>
                    <a:pt x="314" y="327"/>
                    <a:pt x="314" y="327"/>
                  </a:cubicBezTo>
                  <a:moveTo>
                    <a:pt x="316" y="328"/>
                  </a:moveTo>
                  <a:cubicBezTo>
                    <a:pt x="316" y="328"/>
                    <a:pt x="316" y="328"/>
                    <a:pt x="317" y="327"/>
                  </a:cubicBezTo>
                  <a:cubicBezTo>
                    <a:pt x="317" y="328"/>
                    <a:pt x="317" y="328"/>
                    <a:pt x="318" y="328"/>
                  </a:cubicBezTo>
                  <a:cubicBezTo>
                    <a:pt x="317" y="328"/>
                    <a:pt x="317" y="328"/>
                    <a:pt x="317" y="328"/>
                  </a:cubicBezTo>
                  <a:cubicBezTo>
                    <a:pt x="317" y="328"/>
                    <a:pt x="317" y="328"/>
                    <a:pt x="316" y="328"/>
                  </a:cubicBezTo>
                  <a:cubicBezTo>
                    <a:pt x="316" y="328"/>
                    <a:pt x="316" y="328"/>
                    <a:pt x="316" y="328"/>
                  </a:cubicBezTo>
                  <a:moveTo>
                    <a:pt x="314" y="328"/>
                  </a:moveTo>
                  <a:cubicBezTo>
                    <a:pt x="315" y="328"/>
                    <a:pt x="315" y="328"/>
                    <a:pt x="315" y="328"/>
                  </a:cubicBezTo>
                  <a:cubicBezTo>
                    <a:pt x="315" y="328"/>
                    <a:pt x="315" y="328"/>
                    <a:pt x="316" y="328"/>
                  </a:cubicBezTo>
                  <a:cubicBezTo>
                    <a:pt x="316" y="327"/>
                    <a:pt x="316" y="327"/>
                    <a:pt x="316" y="327"/>
                  </a:cubicBezTo>
                  <a:cubicBezTo>
                    <a:pt x="316" y="327"/>
                    <a:pt x="316" y="327"/>
                    <a:pt x="316" y="327"/>
                  </a:cubicBezTo>
                  <a:lnTo>
                    <a:pt x="314" y="328"/>
                  </a:lnTo>
                  <a:close/>
                  <a:moveTo>
                    <a:pt x="313" y="328"/>
                  </a:moveTo>
                  <a:cubicBezTo>
                    <a:pt x="313" y="328"/>
                    <a:pt x="313" y="328"/>
                    <a:pt x="313" y="327"/>
                  </a:cubicBezTo>
                  <a:cubicBezTo>
                    <a:pt x="314" y="327"/>
                    <a:pt x="314" y="327"/>
                    <a:pt x="314" y="327"/>
                  </a:cubicBezTo>
                  <a:cubicBezTo>
                    <a:pt x="314" y="328"/>
                    <a:pt x="314" y="328"/>
                    <a:pt x="313" y="328"/>
                  </a:cubicBezTo>
                  <a:moveTo>
                    <a:pt x="312" y="330"/>
                  </a:moveTo>
                  <a:cubicBezTo>
                    <a:pt x="312" y="330"/>
                    <a:pt x="312" y="330"/>
                    <a:pt x="313" y="330"/>
                  </a:cubicBezTo>
                  <a:cubicBezTo>
                    <a:pt x="312" y="330"/>
                    <a:pt x="312" y="330"/>
                    <a:pt x="312" y="330"/>
                  </a:cubicBezTo>
                  <a:close/>
                  <a:moveTo>
                    <a:pt x="311" y="330"/>
                  </a:moveTo>
                  <a:cubicBezTo>
                    <a:pt x="311" y="330"/>
                    <a:pt x="311" y="330"/>
                    <a:pt x="311" y="330"/>
                  </a:cubicBezTo>
                  <a:cubicBezTo>
                    <a:pt x="312" y="330"/>
                    <a:pt x="312" y="330"/>
                    <a:pt x="312" y="329"/>
                  </a:cubicBezTo>
                  <a:cubicBezTo>
                    <a:pt x="313" y="329"/>
                    <a:pt x="313" y="329"/>
                    <a:pt x="313" y="328"/>
                  </a:cubicBezTo>
                  <a:cubicBezTo>
                    <a:pt x="313" y="328"/>
                    <a:pt x="313" y="328"/>
                    <a:pt x="313" y="328"/>
                  </a:cubicBezTo>
                  <a:cubicBezTo>
                    <a:pt x="312" y="329"/>
                    <a:pt x="312" y="329"/>
                    <a:pt x="312" y="329"/>
                  </a:cubicBezTo>
                  <a:cubicBezTo>
                    <a:pt x="311" y="330"/>
                    <a:pt x="311" y="330"/>
                    <a:pt x="311" y="330"/>
                  </a:cubicBezTo>
                  <a:moveTo>
                    <a:pt x="246" y="172"/>
                  </a:moveTo>
                  <a:cubicBezTo>
                    <a:pt x="247" y="172"/>
                    <a:pt x="247" y="172"/>
                    <a:pt x="248" y="171"/>
                  </a:cubicBezTo>
                  <a:cubicBezTo>
                    <a:pt x="249" y="172"/>
                    <a:pt x="249" y="172"/>
                    <a:pt x="249" y="172"/>
                  </a:cubicBezTo>
                  <a:cubicBezTo>
                    <a:pt x="249" y="172"/>
                    <a:pt x="249" y="172"/>
                    <a:pt x="249" y="172"/>
                  </a:cubicBezTo>
                  <a:cubicBezTo>
                    <a:pt x="249" y="172"/>
                    <a:pt x="249" y="172"/>
                    <a:pt x="249" y="172"/>
                  </a:cubicBezTo>
                  <a:cubicBezTo>
                    <a:pt x="250" y="172"/>
                    <a:pt x="250" y="172"/>
                    <a:pt x="251" y="172"/>
                  </a:cubicBezTo>
                  <a:cubicBezTo>
                    <a:pt x="252" y="171"/>
                    <a:pt x="252" y="171"/>
                    <a:pt x="253" y="171"/>
                  </a:cubicBezTo>
                  <a:cubicBezTo>
                    <a:pt x="252" y="171"/>
                    <a:pt x="252" y="171"/>
                    <a:pt x="252" y="172"/>
                  </a:cubicBezTo>
                  <a:cubicBezTo>
                    <a:pt x="252" y="172"/>
                    <a:pt x="252" y="172"/>
                    <a:pt x="252" y="172"/>
                  </a:cubicBezTo>
                  <a:cubicBezTo>
                    <a:pt x="252" y="172"/>
                    <a:pt x="252" y="172"/>
                    <a:pt x="253" y="171"/>
                  </a:cubicBezTo>
                  <a:cubicBezTo>
                    <a:pt x="253" y="171"/>
                    <a:pt x="253" y="171"/>
                    <a:pt x="254" y="171"/>
                  </a:cubicBezTo>
                  <a:cubicBezTo>
                    <a:pt x="253" y="172"/>
                    <a:pt x="253" y="172"/>
                    <a:pt x="253" y="172"/>
                  </a:cubicBezTo>
                  <a:cubicBezTo>
                    <a:pt x="252" y="172"/>
                    <a:pt x="252" y="172"/>
                    <a:pt x="251" y="172"/>
                  </a:cubicBezTo>
                  <a:cubicBezTo>
                    <a:pt x="251" y="172"/>
                    <a:pt x="251" y="172"/>
                    <a:pt x="251" y="172"/>
                  </a:cubicBezTo>
                  <a:cubicBezTo>
                    <a:pt x="250" y="172"/>
                    <a:pt x="250" y="172"/>
                    <a:pt x="250" y="173"/>
                  </a:cubicBezTo>
                  <a:cubicBezTo>
                    <a:pt x="249" y="173"/>
                    <a:pt x="249" y="173"/>
                    <a:pt x="248" y="173"/>
                  </a:cubicBezTo>
                  <a:cubicBezTo>
                    <a:pt x="247" y="173"/>
                    <a:pt x="247" y="173"/>
                    <a:pt x="247" y="173"/>
                  </a:cubicBezTo>
                  <a:cubicBezTo>
                    <a:pt x="246" y="173"/>
                    <a:pt x="246" y="173"/>
                    <a:pt x="246" y="173"/>
                  </a:cubicBezTo>
                  <a:cubicBezTo>
                    <a:pt x="246" y="173"/>
                    <a:pt x="246" y="173"/>
                    <a:pt x="246" y="172"/>
                  </a:cubicBezTo>
                  <a:moveTo>
                    <a:pt x="224" y="304"/>
                  </a:moveTo>
                  <a:cubicBezTo>
                    <a:pt x="225" y="304"/>
                    <a:pt x="225" y="304"/>
                    <a:pt x="225" y="304"/>
                  </a:cubicBezTo>
                  <a:cubicBezTo>
                    <a:pt x="225" y="303"/>
                    <a:pt x="225" y="303"/>
                    <a:pt x="225" y="303"/>
                  </a:cubicBezTo>
                  <a:cubicBezTo>
                    <a:pt x="224" y="302"/>
                    <a:pt x="224" y="302"/>
                    <a:pt x="224" y="301"/>
                  </a:cubicBezTo>
                  <a:cubicBezTo>
                    <a:pt x="224" y="301"/>
                    <a:pt x="224" y="301"/>
                    <a:pt x="225" y="301"/>
                  </a:cubicBezTo>
                  <a:cubicBezTo>
                    <a:pt x="226" y="300"/>
                    <a:pt x="226" y="300"/>
                    <a:pt x="227" y="299"/>
                  </a:cubicBezTo>
                  <a:cubicBezTo>
                    <a:pt x="228" y="299"/>
                    <a:pt x="228" y="299"/>
                    <a:pt x="229" y="299"/>
                  </a:cubicBezTo>
                  <a:cubicBezTo>
                    <a:pt x="229" y="298"/>
                    <a:pt x="229" y="298"/>
                    <a:pt x="228" y="297"/>
                  </a:cubicBezTo>
                  <a:cubicBezTo>
                    <a:pt x="229" y="297"/>
                    <a:pt x="229" y="297"/>
                    <a:pt x="229" y="296"/>
                  </a:cubicBezTo>
                  <a:cubicBezTo>
                    <a:pt x="229" y="297"/>
                    <a:pt x="229" y="297"/>
                    <a:pt x="228" y="297"/>
                  </a:cubicBezTo>
                  <a:cubicBezTo>
                    <a:pt x="229" y="296"/>
                    <a:pt x="229" y="296"/>
                    <a:pt x="229" y="295"/>
                  </a:cubicBezTo>
                  <a:cubicBezTo>
                    <a:pt x="230" y="294"/>
                    <a:pt x="230" y="294"/>
                    <a:pt x="230" y="294"/>
                  </a:cubicBezTo>
                  <a:cubicBezTo>
                    <a:pt x="231" y="293"/>
                    <a:pt x="231" y="293"/>
                    <a:pt x="231" y="293"/>
                  </a:cubicBezTo>
                  <a:cubicBezTo>
                    <a:pt x="232" y="293"/>
                    <a:pt x="232" y="293"/>
                    <a:pt x="232" y="292"/>
                  </a:cubicBezTo>
                  <a:cubicBezTo>
                    <a:pt x="233" y="293"/>
                    <a:pt x="233" y="293"/>
                    <a:pt x="233" y="293"/>
                  </a:cubicBezTo>
                  <a:cubicBezTo>
                    <a:pt x="233" y="294"/>
                    <a:pt x="233" y="294"/>
                    <a:pt x="233" y="294"/>
                  </a:cubicBezTo>
                  <a:cubicBezTo>
                    <a:pt x="234" y="294"/>
                    <a:pt x="234" y="294"/>
                    <a:pt x="234" y="294"/>
                  </a:cubicBezTo>
                  <a:cubicBezTo>
                    <a:pt x="234" y="293"/>
                    <a:pt x="234" y="293"/>
                    <a:pt x="234" y="293"/>
                  </a:cubicBezTo>
                  <a:cubicBezTo>
                    <a:pt x="234" y="293"/>
                    <a:pt x="234" y="293"/>
                    <a:pt x="234" y="292"/>
                  </a:cubicBezTo>
                  <a:cubicBezTo>
                    <a:pt x="234" y="292"/>
                    <a:pt x="234" y="292"/>
                    <a:pt x="235" y="292"/>
                  </a:cubicBezTo>
                  <a:cubicBezTo>
                    <a:pt x="236" y="292"/>
                    <a:pt x="236" y="292"/>
                    <a:pt x="238" y="292"/>
                  </a:cubicBezTo>
                  <a:cubicBezTo>
                    <a:pt x="239" y="291"/>
                    <a:pt x="239" y="291"/>
                    <a:pt x="240" y="291"/>
                  </a:cubicBezTo>
                  <a:cubicBezTo>
                    <a:pt x="241" y="290"/>
                    <a:pt x="241" y="290"/>
                    <a:pt x="241" y="290"/>
                  </a:cubicBezTo>
                  <a:cubicBezTo>
                    <a:pt x="241" y="290"/>
                    <a:pt x="241" y="290"/>
                    <a:pt x="241" y="289"/>
                  </a:cubicBezTo>
                  <a:cubicBezTo>
                    <a:pt x="241" y="289"/>
                    <a:pt x="241" y="289"/>
                    <a:pt x="242" y="289"/>
                  </a:cubicBezTo>
                  <a:cubicBezTo>
                    <a:pt x="242" y="289"/>
                    <a:pt x="242" y="289"/>
                    <a:pt x="242" y="288"/>
                  </a:cubicBezTo>
                  <a:cubicBezTo>
                    <a:pt x="243" y="288"/>
                    <a:pt x="243" y="288"/>
                    <a:pt x="243" y="288"/>
                  </a:cubicBezTo>
                  <a:cubicBezTo>
                    <a:pt x="243" y="288"/>
                    <a:pt x="243" y="288"/>
                    <a:pt x="243" y="288"/>
                  </a:cubicBezTo>
                  <a:cubicBezTo>
                    <a:pt x="244" y="288"/>
                    <a:pt x="244" y="288"/>
                    <a:pt x="246" y="289"/>
                  </a:cubicBezTo>
                  <a:cubicBezTo>
                    <a:pt x="245" y="290"/>
                    <a:pt x="245" y="290"/>
                    <a:pt x="244" y="291"/>
                  </a:cubicBezTo>
                  <a:cubicBezTo>
                    <a:pt x="243" y="291"/>
                    <a:pt x="243" y="291"/>
                    <a:pt x="242" y="291"/>
                  </a:cubicBezTo>
                  <a:cubicBezTo>
                    <a:pt x="242" y="291"/>
                    <a:pt x="242" y="291"/>
                    <a:pt x="242" y="292"/>
                  </a:cubicBezTo>
                  <a:cubicBezTo>
                    <a:pt x="243" y="292"/>
                    <a:pt x="243" y="292"/>
                    <a:pt x="243" y="293"/>
                  </a:cubicBezTo>
                  <a:cubicBezTo>
                    <a:pt x="243" y="293"/>
                    <a:pt x="243" y="293"/>
                    <a:pt x="243" y="293"/>
                  </a:cubicBezTo>
                  <a:cubicBezTo>
                    <a:pt x="243" y="294"/>
                    <a:pt x="243" y="294"/>
                    <a:pt x="243" y="294"/>
                  </a:cubicBezTo>
                  <a:cubicBezTo>
                    <a:pt x="243" y="295"/>
                    <a:pt x="243" y="295"/>
                    <a:pt x="243" y="295"/>
                  </a:cubicBezTo>
                  <a:cubicBezTo>
                    <a:pt x="242" y="296"/>
                    <a:pt x="242" y="296"/>
                    <a:pt x="241" y="298"/>
                  </a:cubicBezTo>
                  <a:cubicBezTo>
                    <a:pt x="242" y="298"/>
                    <a:pt x="242" y="298"/>
                    <a:pt x="242" y="299"/>
                  </a:cubicBezTo>
                  <a:cubicBezTo>
                    <a:pt x="242" y="299"/>
                    <a:pt x="242" y="299"/>
                    <a:pt x="242" y="300"/>
                  </a:cubicBezTo>
                  <a:cubicBezTo>
                    <a:pt x="243" y="300"/>
                    <a:pt x="243" y="300"/>
                    <a:pt x="244" y="300"/>
                  </a:cubicBezTo>
                  <a:cubicBezTo>
                    <a:pt x="244" y="299"/>
                    <a:pt x="244" y="299"/>
                    <a:pt x="245" y="298"/>
                  </a:cubicBezTo>
                  <a:cubicBezTo>
                    <a:pt x="244" y="297"/>
                    <a:pt x="244" y="297"/>
                    <a:pt x="244" y="296"/>
                  </a:cubicBezTo>
                  <a:cubicBezTo>
                    <a:pt x="244" y="295"/>
                    <a:pt x="244" y="295"/>
                    <a:pt x="244" y="294"/>
                  </a:cubicBezTo>
                  <a:cubicBezTo>
                    <a:pt x="244" y="293"/>
                    <a:pt x="244" y="293"/>
                    <a:pt x="245" y="293"/>
                  </a:cubicBezTo>
                  <a:cubicBezTo>
                    <a:pt x="246" y="293"/>
                    <a:pt x="246" y="293"/>
                    <a:pt x="247" y="292"/>
                  </a:cubicBezTo>
                  <a:cubicBezTo>
                    <a:pt x="248" y="292"/>
                    <a:pt x="248" y="292"/>
                    <a:pt x="248" y="292"/>
                  </a:cubicBezTo>
                  <a:cubicBezTo>
                    <a:pt x="249" y="292"/>
                    <a:pt x="249" y="292"/>
                    <a:pt x="250" y="292"/>
                  </a:cubicBezTo>
                  <a:cubicBezTo>
                    <a:pt x="250" y="291"/>
                    <a:pt x="250" y="291"/>
                    <a:pt x="249" y="291"/>
                  </a:cubicBezTo>
                  <a:cubicBezTo>
                    <a:pt x="249" y="291"/>
                    <a:pt x="249" y="291"/>
                    <a:pt x="248" y="291"/>
                  </a:cubicBezTo>
                  <a:cubicBezTo>
                    <a:pt x="248" y="291"/>
                    <a:pt x="248" y="291"/>
                    <a:pt x="248" y="290"/>
                  </a:cubicBezTo>
                  <a:cubicBezTo>
                    <a:pt x="249" y="289"/>
                    <a:pt x="249" y="289"/>
                    <a:pt x="250" y="288"/>
                  </a:cubicBezTo>
                  <a:cubicBezTo>
                    <a:pt x="250" y="288"/>
                    <a:pt x="250" y="288"/>
                    <a:pt x="250" y="289"/>
                  </a:cubicBezTo>
                  <a:cubicBezTo>
                    <a:pt x="250" y="290"/>
                    <a:pt x="250" y="290"/>
                    <a:pt x="250" y="290"/>
                  </a:cubicBezTo>
                  <a:cubicBezTo>
                    <a:pt x="251" y="291"/>
                    <a:pt x="251" y="291"/>
                    <a:pt x="251" y="291"/>
                  </a:cubicBezTo>
                  <a:cubicBezTo>
                    <a:pt x="251" y="291"/>
                    <a:pt x="251" y="291"/>
                    <a:pt x="252" y="291"/>
                  </a:cubicBezTo>
                  <a:cubicBezTo>
                    <a:pt x="252" y="291"/>
                    <a:pt x="252" y="291"/>
                    <a:pt x="252" y="292"/>
                  </a:cubicBezTo>
                  <a:cubicBezTo>
                    <a:pt x="254" y="292"/>
                    <a:pt x="254" y="292"/>
                    <a:pt x="255" y="292"/>
                  </a:cubicBezTo>
                  <a:cubicBezTo>
                    <a:pt x="255" y="292"/>
                    <a:pt x="255" y="292"/>
                    <a:pt x="256" y="293"/>
                  </a:cubicBezTo>
                  <a:cubicBezTo>
                    <a:pt x="255" y="294"/>
                    <a:pt x="255" y="294"/>
                    <a:pt x="255" y="294"/>
                  </a:cubicBezTo>
                  <a:cubicBezTo>
                    <a:pt x="256" y="294"/>
                    <a:pt x="256" y="294"/>
                    <a:pt x="256" y="295"/>
                  </a:cubicBezTo>
                  <a:cubicBezTo>
                    <a:pt x="258" y="295"/>
                    <a:pt x="258" y="295"/>
                    <a:pt x="261" y="294"/>
                  </a:cubicBezTo>
                  <a:cubicBezTo>
                    <a:pt x="262" y="294"/>
                    <a:pt x="262" y="294"/>
                    <a:pt x="263" y="294"/>
                  </a:cubicBezTo>
                  <a:cubicBezTo>
                    <a:pt x="263" y="295"/>
                    <a:pt x="263" y="295"/>
                    <a:pt x="263" y="295"/>
                  </a:cubicBezTo>
                  <a:cubicBezTo>
                    <a:pt x="264" y="295"/>
                    <a:pt x="264" y="295"/>
                    <a:pt x="265" y="296"/>
                  </a:cubicBezTo>
                  <a:cubicBezTo>
                    <a:pt x="266" y="296"/>
                    <a:pt x="266" y="296"/>
                    <a:pt x="268" y="296"/>
                  </a:cubicBezTo>
                  <a:cubicBezTo>
                    <a:pt x="268" y="295"/>
                    <a:pt x="268" y="295"/>
                    <a:pt x="268" y="295"/>
                  </a:cubicBezTo>
                  <a:cubicBezTo>
                    <a:pt x="268" y="295"/>
                    <a:pt x="268" y="295"/>
                    <a:pt x="269" y="295"/>
                  </a:cubicBezTo>
                  <a:cubicBezTo>
                    <a:pt x="270" y="294"/>
                    <a:pt x="270" y="294"/>
                    <a:pt x="270" y="294"/>
                  </a:cubicBezTo>
                  <a:cubicBezTo>
                    <a:pt x="271" y="294"/>
                    <a:pt x="271" y="294"/>
                    <a:pt x="271" y="294"/>
                  </a:cubicBezTo>
                  <a:cubicBezTo>
                    <a:pt x="272" y="293"/>
                    <a:pt x="272" y="293"/>
                    <a:pt x="273" y="293"/>
                  </a:cubicBezTo>
                  <a:cubicBezTo>
                    <a:pt x="273" y="293"/>
                    <a:pt x="273" y="293"/>
                    <a:pt x="274" y="293"/>
                  </a:cubicBezTo>
                  <a:cubicBezTo>
                    <a:pt x="274" y="293"/>
                    <a:pt x="274" y="293"/>
                    <a:pt x="275" y="293"/>
                  </a:cubicBezTo>
                  <a:cubicBezTo>
                    <a:pt x="275" y="293"/>
                    <a:pt x="275" y="293"/>
                    <a:pt x="276" y="293"/>
                  </a:cubicBezTo>
                  <a:cubicBezTo>
                    <a:pt x="277" y="293"/>
                    <a:pt x="277" y="293"/>
                    <a:pt x="277" y="293"/>
                  </a:cubicBezTo>
                  <a:cubicBezTo>
                    <a:pt x="276" y="294"/>
                    <a:pt x="276" y="294"/>
                    <a:pt x="275" y="294"/>
                  </a:cubicBezTo>
                  <a:cubicBezTo>
                    <a:pt x="275" y="294"/>
                    <a:pt x="275" y="294"/>
                    <a:pt x="275" y="294"/>
                  </a:cubicBezTo>
                  <a:cubicBezTo>
                    <a:pt x="274" y="294"/>
                    <a:pt x="274" y="294"/>
                    <a:pt x="273" y="295"/>
                  </a:cubicBezTo>
                  <a:cubicBezTo>
                    <a:pt x="274" y="295"/>
                    <a:pt x="274" y="295"/>
                    <a:pt x="275" y="295"/>
                  </a:cubicBezTo>
                  <a:cubicBezTo>
                    <a:pt x="275" y="296"/>
                    <a:pt x="275" y="296"/>
                    <a:pt x="275" y="296"/>
                  </a:cubicBezTo>
                  <a:cubicBezTo>
                    <a:pt x="275" y="296"/>
                    <a:pt x="275" y="296"/>
                    <a:pt x="275" y="296"/>
                  </a:cubicBezTo>
                  <a:cubicBezTo>
                    <a:pt x="276" y="296"/>
                    <a:pt x="276" y="296"/>
                    <a:pt x="276" y="296"/>
                  </a:cubicBezTo>
                  <a:cubicBezTo>
                    <a:pt x="276" y="296"/>
                    <a:pt x="276" y="296"/>
                    <a:pt x="276" y="297"/>
                  </a:cubicBezTo>
                  <a:cubicBezTo>
                    <a:pt x="277" y="297"/>
                    <a:pt x="277" y="297"/>
                    <a:pt x="277" y="297"/>
                  </a:cubicBezTo>
                  <a:cubicBezTo>
                    <a:pt x="279" y="297"/>
                    <a:pt x="279" y="297"/>
                    <a:pt x="280" y="298"/>
                  </a:cubicBezTo>
                  <a:cubicBezTo>
                    <a:pt x="280" y="298"/>
                    <a:pt x="280" y="298"/>
                    <a:pt x="280" y="299"/>
                  </a:cubicBezTo>
                  <a:cubicBezTo>
                    <a:pt x="280" y="299"/>
                    <a:pt x="280" y="299"/>
                    <a:pt x="281" y="299"/>
                  </a:cubicBezTo>
                  <a:cubicBezTo>
                    <a:pt x="280" y="300"/>
                    <a:pt x="280" y="300"/>
                    <a:pt x="280" y="300"/>
                  </a:cubicBezTo>
                  <a:cubicBezTo>
                    <a:pt x="279" y="300"/>
                    <a:pt x="279" y="300"/>
                    <a:pt x="279" y="300"/>
                  </a:cubicBezTo>
                  <a:cubicBezTo>
                    <a:pt x="279" y="301"/>
                    <a:pt x="279" y="301"/>
                    <a:pt x="278" y="301"/>
                  </a:cubicBezTo>
                  <a:cubicBezTo>
                    <a:pt x="279" y="301"/>
                    <a:pt x="279" y="301"/>
                    <a:pt x="280" y="301"/>
                  </a:cubicBezTo>
                  <a:cubicBezTo>
                    <a:pt x="280" y="301"/>
                    <a:pt x="280" y="301"/>
                    <a:pt x="280" y="300"/>
                  </a:cubicBezTo>
                  <a:cubicBezTo>
                    <a:pt x="281" y="301"/>
                    <a:pt x="281" y="301"/>
                    <a:pt x="282" y="301"/>
                  </a:cubicBezTo>
                  <a:cubicBezTo>
                    <a:pt x="282" y="300"/>
                    <a:pt x="282" y="300"/>
                    <a:pt x="283" y="300"/>
                  </a:cubicBezTo>
                  <a:cubicBezTo>
                    <a:pt x="284" y="301"/>
                    <a:pt x="284" y="301"/>
                    <a:pt x="286" y="302"/>
                  </a:cubicBezTo>
                  <a:cubicBezTo>
                    <a:pt x="286" y="302"/>
                    <a:pt x="286" y="302"/>
                    <a:pt x="286" y="302"/>
                  </a:cubicBezTo>
                  <a:cubicBezTo>
                    <a:pt x="287" y="303"/>
                    <a:pt x="287" y="303"/>
                    <a:pt x="288" y="304"/>
                  </a:cubicBezTo>
                  <a:cubicBezTo>
                    <a:pt x="288" y="305"/>
                    <a:pt x="288" y="305"/>
                    <a:pt x="289" y="306"/>
                  </a:cubicBezTo>
                  <a:cubicBezTo>
                    <a:pt x="288" y="306"/>
                    <a:pt x="288" y="306"/>
                    <a:pt x="288" y="307"/>
                  </a:cubicBezTo>
                  <a:cubicBezTo>
                    <a:pt x="288" y="307"/>
                    <a:pt x="288" y="307"/>
                    <a:pt x="288" y="308"/>
                  </a:cubicBezTo>
                  <a:cubicBezTo>
                    <a:pt x="288" y="307"/>
                    <a:pt x="288" y="307"/>
                    <a:pt x="289" y="307"/>
                  </a:cubicBezTo>
                  <a:cubicBezTo>
                    <a:pt x="289" y="307"/>
                    <a:pt x="289" y="307"/>
                    <a:pt x="290" y="306"/>
                  </a:cubicBezTo>
                  <a:cubicBezTo>
                    <a:pt x="291" y="307"/>
                    <a:pt x="291" y="307"/>
                    <a:pt x="292" y="308"/>
                  </a:cubicBezTo>
                  <a:cubicBezTo>
                    <a:pt x="292" y="308"/>
                    <a:pt x="292" y="308"/>
                    <a:pt x="292" y="308"/>
                  </a:cubicBezTo>
                  <a:cubicBezTo>
                    <a:pt x="293" y="308"/>
                    <a:pt x="293" y="308"/>
                    <a:pt x="293" y="308"/>
                  </a:cubicBezTo>
                  <a:cubicBezTo>
                    <a:pt x="293" y="309"/>
                    <a:pt x="293" y="309"/>
                    <a:pt x="293" y="310"/>
                  </a:cubicBezTo>
                  <a:cubicBezTo>
                    <a:pt x="293" y="310"/>
                    <a:pt x="293" y="310"/>
                    <a:pt x="294" y="309"/>
                  </a:cubicBezTo>
                  <a:cubicBezTo>
                    <a:pt x="295" y="309"/>
                    <a:pt x="295" y="309"/>
                    <a:pt x="296" y="309"/>
                  </a:cubicBezTo>
                  <a:cubicBezTo>
                    <a:pt x="296" y="309"/>
                    <a:pt x="296" y="309"/>
                    <a:pt x="297" y="310"/>
                  </a:cubicBezTo>
                  <a:cubicBezTo>
                    <a:pt x="298" y="309"/>
                    <a:pt x="298" y="309"/>
                    <a:pt x="298" y="309"/>
                  </a:cubicBezTo>
                  <a:cubicBezTo>
                    <a:pt x="298" y="309"/>
                    <a:pt x="298" y="309"/>
                    <a:pt x="299" y="309"/>
                  </a:cubicBezTo>
                  <a:cubicBezTo>
                    <a:pt x="300" y="309"/>
                    <a:pt x="300" y="309"/>
                    <a:pt x="300" y="309"/>
                  </a:cubicBezTo>
                  <a:cubicBezTo>
                    <a:pt x="302" y="309"/>
                    <a:pt x="302" y="309"/>
                    <a:pt x="303" y="309"/>
                  </a:cubicBezTo>
                  <a:cubicBezTo>
                    <a:pt x="303" y="309"/>
                    <a:pt x="303" y="309"/>
                    <a:pt x="303" y="310"/>
                  </a:cubicBezTo>
                  <a:cubicBezTo>
                    <a:pt x="303" y="310"/>
                    <a:pt x="303" y="310"/>
                    <a:pt x="303" y="310"/>
                  </a:cubicBezTo>
                  <a:cubicBezTo>
                    <a:pt x="303" y="310"/>
                    <a:pt x="303" y="310"/>
                    <a:pt x="304" y="310"/>
                  </a:cubicBezTo>
                  <a:cubicBezTo>
                    <a:pt x="304" y="310"/>
                    <a:pt x="304" y="310"/>
                    <a:pt x="305" y="310"/>
                  </a:cubicBezTo>
                  <a:cubicBezTo>
                    <a:pt x="305" y="310"/>
                    <a:pt x="305" y="310"/>
                    <a:pt x="306" y="311"/>
                  </a:cubicBezTo>
                  <a:cubicBezTo>
                    <a:pt x="307" y="311"/>
                    <a:pt x="307" y="311"/>
                    <a:pt x="308" y="311"/>
                  </a:cubicBezTo>
                  <a:cubicBezTo>
                    <a:pt x="308" y="311"/>
                    <a:pt x="308" y="311"/>
                    <a:pt x="309" y="312"/>
                  </a:cubicBezTo>
                  <a:cubicBezTo>
                    <a:pt x="309" y="312"/>
                    <a:pt x="309" y="312"/>
                    <a:pt x="309" y="312"/>
                  </a:cubicBezTo>
                  <a:cubicBezTo>
                    <a:pt x="309" y="313"/>
                    <a:pt x="309" y="313"/>
                    <a:pt x="310" y="313"/>
                  </a:cubicBezTo>
                  <a:cubicBezTo>
                    <a:pt x="309" y="313"/>
                    <a:pt x="309" y="313"/>
                    <a:pt x="309" y="313"/>
                  </a:cubicBezTo>
                  <a:cubicBezTo>
                    <a:pt x="310" y="314"/>
                    <a:pt x="310" y="314"/>
                    <a:pt x="310" y="314"/>
                  </a:cubicBezTo>
                  <a:cubicBezTo>
                    <a:pt x="310" y="313"/>
                    <a:pt x="310" y="313"/>
                    <a:pt x="310" y="313"/>
                  </a:cubicBezTo>
                  <a:cubicBezTo>
                    <a:pt x="311" y="313"/>
                    <a:pt x="311" y="313"/>
                    <a:pt x="311" y="314"/>
                  </a:cubicBezTo>
                  <a:cubicBezTo>
                    <a:pt x="311" y="314"/>
                    <a:pt x="311" y="314"/>
                    <a:pt x="311" y="315"/>
                  </a:cubicBezTo>
                  <a:cubicBezTo>
                    <a:pt x="311" y="315"/>
                    <a:pt x="311" y="315"/>
                    <a:pt x="310" y="315"/>
                  </a:cubicBezTo>
                  <a:cubicBezTo>
                    <a:pt x="311" y="315"/>
                    <a:pt x="311" y="315"/>
                    <a:pt x="311" y="315"/>
                  </a:cubicBezTo>
                  <a:cubicBezTo>
                    <a:pt x="311" y="314"/>
                    <a:pt x="311" y="314"/>
                    <a:pt x="311" y="314"/>
                  </a:cubicBezTo>
                  <a:cubicBezTo>
                    <a:pt x="312" y="314"/>
                    <a:pt x="312" y="314"/>
                    <a:pt x="312" y="314"/>
                  </a:cubicBezTo>
                  <a:cubicBezTo>
                    <a:pt x="312" y="315"/>
                    <a:pt x="312" y="315"/>
                    <a:pt x="312" y="315"/>
                  </a:cubicBezTo>
                  <a:cubicBezTo>
                    <a:pt x="312" y="315"/>
                    <a:pt x="312" y="315"/>
                    <a:pt x="312" y="315"/>
                  </a:cubicBezTo>
                  <a:cubicBezTo>
                    <a:pt x="312" y="316"/>
                    <a:pt x="312" y="316"/>
                    <a:pt x="312" y="317"/>
                  </a:cubicBezTo>
                  <a:cubicBezTo>
                    <a:pt x="313" y="318"/>
                    <a:pt x="313" y="318"/>
                    <a:pt x="313" y="319"/>
                  </a:cubicBezTo>
                  <a:cubicBezTo>
                    <a:pt x="314" y="320"/>
                    <a:pt x="314" y="320"/>
                    <a:pt x="315" y="320"/>
                  </a:cubicBezTo>
                  <a:cubicBezTo>
                    <a:pt x="315" y="321"/>
                    <a:pt x="315" y="321"/>
                    <a:pt x="315" y="321"/>
                  </a:cubicBezTo>
                  <a:cubicBezTo>
                    <a:pt x="315" y="321"/>
                    <a:pt x="315" y="321"/>
                    <a:pt x="315" y="322"/>
                  </a:cubicBezTo>
                  <a:cubicBezTo>
                    <a:pt x="314" y="321"/>
                    <a:pt x="314" y="321"/>
                    <a:pt x="314" y="321"/>
                  </a:cubicBezTo>
                  <a:cubicBezTo>
                    <a:pt x="314" y="321"/>
                    <a:pt x="314" y="321"/>
                    <a:pt x="314" y="321"/>
                  </a:cubicBezTo>
                  <a:cubicBezTo>
                    <a:pt x="314" y="322"/>
                    <a:pt x="314" y="322"/>
                    <a:pt x="314" y="322"/>
                  </a:cubicBezTo>
                  <a:cubicBezTo>
                    <a:pt x="315" y="322"/>
                    <a:pt x="315" y="322"/>
                    <a:pt x="316" y="322"/>
                  </a:cubicBezTo>
                  <a:cubicBezTo>
                    <a:pt x="316" y="323"/>
                    <a:pt x="316" y="323"/>
                    <a:pt x="316" y="323"/>
                  </a:cubicBezTo>
                  <a:cubicBezTo>
                    <a:pt x="316" y="323"/>
                    <a:pt x="316" y="323"/>
                    <a:pt x="315" y="323"/>
                  </a:cubicBezTo>
                  <a:cubicBezTo>
                    <a:pt x="316" y="324"/>
                    <a:pt x="316" y="324"/>
                    <a:pt x="316" y="324"/>
                  </a:cubicBezTo>
                  <a:cubicBezTo>
                    <a:pt x="316" y="324"/>
                    <a:pt x="316" y="324"/>
                    <a:pt x="315" y="324"/>
                  </a:cubicBezTo>
                  <a:cubicBezTo>
                    <a:pt x="315" y="324"/>
                    <a:pt x="315" y="324"/>
                    <a:pt x="315" y="325"/>
                  </a:cubicBezTo>
                  <a:cubicBezTo>
                    <a:pt x="314" y="325"/>
                    <a:pt x="314" y="325"/>
                    <a:pt x="314" y="326"/>
                  </a:cubicBezTo>
                  <a:cubicBezTo>
                    <a:pt x="313" y="327"/>
                    <a:pt x="313" y="327"/>
                    <a:pt x="313" y="327"/>
                  </a:cubicBezTo>
                  <a:cubicBezTo>
                    <a:pt x="313" y="327"/>
                    <a:pt x="313" y="327"/>
                    <a:pt x="313" y="327"/>
                  </a:cubicBezTo>
                  <a:cubicBezTo>
                    <a:pt x="312" y="328"/>
                    <a:pt x="312" y="328"/>
                    <a:pt x="311" y="328"/>
                  </a:cubicBezTo>
                  <a:cubicBezTo>
                    <a:pt x="311" y="329"/>
                    <a:pt x="311" y="329"/>
                    <a:pt x="311" y="330"/>
                  </a:cubicBezTo>
                  <a:cubicBezTo>
                    <a:pt x="310" y="330"/>
                    <a:pt x="310" y="330"/>
                    <a:pt x="309" y="331"/>
                  </a:cubicBezTo>
                  <a:cubicBezTo>
                    <a:pt x="309" y="332"/>
                    <a:pt x="309" y="332"/>
                    <a:pt x="309" y="332"/>
                  </a:cubicBezTo>
                  <a:cubicBezTo>
                    <a:pt x="310" y="331"/>
                    <a:pt x="310" y="331"/>
                    <a:pt x="310" y="331"/>
                  </a:cubicBezTo>
                  <a:cubicBezTo>
                    <a:pt x="310" y="331"/>
                    <a:pt x="310" y="331"/>
                    <a:pt x="311" y="330"/>
                  </a:cubicBezTo>
                  <a:cubicBezTo>
                    <a:pt x="311" y="331"/>
                    <a:pt x="311" y="331"/>
                    <a:pt x="311" y="331"/>
                  </a:cubicBezTo>
                  <a:cubicBezTo>
                    <a:pt x="311" y="331"/>
                    <a:pt x="311" y="331"/>
                    <a:pt x="310" y="332"/>
                  </a:cubicBezTo>
                  <a:cubicBezTo>
                    <a:pt x="310" y="332"/>
                    <a:pt x="310" y="332"/>
                    <a:pt x="310" y="333"/>
                  </a:cubicBezTo>
                  <a:cubicBezTo>
                    <a:pt x="310" y="333"/>
                    <a:pt x="310" y="333"/>
                    <a:pt x="310" y="332"/>
                  </a:cubicBezTo>
                  <a:cubicBezTo>
                    <a:pt x="311" y="331"/>
                    <a:pt x="311" y="331"/>
                    <a:pt x="312" y="331"/>
                  </a:cubicBezTo>
                  <a:cubicBezTo>
                    <a:pt x="312" y="331"/>
                    <a:pt x="312" y="331"/>
                    <a:pt x="312" y="330"/>
                  </a:cubicBezTo>
                  <a:cubicBezTo>
                    <a:pt x="312" y="331"/>
                    <a:pt x="312" y="331"/>
                    <a:pt x="313" y="331"/>
                  </a:cubicBezTo>
                  <a:cubicBezTo>
                    <a:pt x="313" y="331"/>
                    <a:pt x="313" y="331"/>
                    <a:pt x="313" y="330"/>
                  </a:cubicBezTo>
                  <a:cubicBezTo>
                    <a:pt x="313" y="330"/>
                    <a:pt x="313" y="330"/>
                    <a:pt x="313" y="330"/>
                  </a:cubicBezTo>
                  <a:cubicBezTo>
                    <a:pt x="313" y="330"/>
                    <a:pt x="313" y="330"/>
                    <a:pt x="313" y="330"/>
                  </a:cubicBezTo>
                  <a:cubicBezTo>
                    <a:pt x="314" y="329"/>
                    <a:pt x="314" y="329"/>
                    <a:pt x="314" y="328"/>
                  </a:cubicBezTo>
                  <a:cubicBezTo>
                    <a:pt x="315" y="329"/>
                    <a:pt x="315" y="329"/>
                    <a:pt x="316" y="329"/>
                  </a:cubicBezTo>
                  <a:cubicBezTo>
                    <a:pt x="316" y="329"/>
                    <a:pt x="316" y="329"/>
                    <a:pt x="317" y="329"/>
                  </a:cubicBezTo>
                  <a:cubicBezTo>
                    <a:pt x="318" y="328"/>
                    <a:pt x="318" y="328"/>
                    <a:pt x="318" y="328"/>
                  </a:cubicBezTo>
                  <a:cubicBezTo>
                    <a:pt x="319" y="328"/>
                    <a:pt x="319" y="328"/>
                    <a:pt x="319" y="329"/>
                  </a:cubicBezTo>
                  <a:cubicBezTo>
                    <a:pt x="319" y="329"/>
                    <a:pt x="319" y="329"/>
                    <a:pt x="320" y="328"/>
                  </a:cubicBezTo>
                  <a:cubicBezTo>
                    <a:pt x="320" y="329"/>
                    <a:pt x="320" y="329"/>
                    <a:pt x="320" y="329"/>
                  </a:cubicBezTo>
                  <a:cubicBezTo>
                    <a:pt x="320" y="329"/>
                    <a:pt x="320" y="329"/>
                    <a:pt x="320" y="330"/>
                  </a:cubicBezTo>
                  <a:cubicBezTo>
                    <a:pt x="320" y="330"/>
                    <a:pt x="320" y="330"/>
                    <a:pt x="320" y="330"/>
                  </a:cubicBezTo>
                  <a:cubicBezTo>
                    <a:pt x="319" y="331"/>
                    <a:pt x="319" y="331"/>
                    <a:pt x="319" y="331"/>
                  </a:cubicBezTo>
                  <a:cubicBezTo>
                    <a:pt x="318" y="331"/>
                    <a:pt x="318" y="331"/>
                    <a:pt x="318" y="331"/>
                  </a:cubicBezTo>
                  <a:cubicBezTo>
                    <a:pt x="318" y="331"/>
                    <a:pt x="318" y="331"/>
                    <a:pt x="319" y="331"/>
                  </a:cubicBezTo>
                  <a:cubicBezTo>
                    <a:pt x="318" y="332"/>
                    <a:pt x="318" y="332"/>
                    <a:pt x="318" y="332"/>
                  </a:cubicBezTo>
                  <a:cubicBezTo>
                    <a:pt x="317" y="333"/>
                    <a:pt x="317" y="333"/>
                    <a:pt x="317" y="333"/>
                  </a:cubicBezTo>
                  <a:cubicBezTo>
                    <a:pt x="316" y="333"/>
                    <a:pt x="316" y="333"/>
                    <a:pt x="316" y="333"/>
                  </a:cubicBezTo>
                  <a:cubicBezTo>
                    <a:pt x="316" y="333"/>
                    <a:pt x="316" y="333"/>
                    <a:pt x="315" y="334"/>
                  </a:cubicBezTo>
                  <a:cubicBezTo>
                    <a:pt x="315" y="334"/>
                    <a:pt x="315" y="334"/>
                    <a:pt x="315" y="334"/>
                  </a:cubicBezTo>
                  <a:cubicBezTo>
                    <a:pt x="314" y="334"/>
                    <a:pt x="314" y="334"/>
                    <a:pt x="313" y="334"/>
                  </a:cubicBezTo>
                  <a:cubicBezTo>
                    <a:pt x="313" y="334"/>
                    <a:pt x="313" y="334"/>
                    <a:pt x="313" y="334"/>
                  </a:cubicBezTo>
                  <a:cubicBezTo>
                    <a:pt x="314" y="334"/>
                    <a:pt x="314" y="334"/>
                    <a:pt x="314" y="334"/>
                  </a:cubicBezTo>
                  <a:cubicBezTo>
                    <a:pt x="315" y="334"/>
                    <a:pt x="315" y="334"/>
                    <a:pt x="315" y="334"/>
                  </a:cubicBezTo>
                  <a:cubicBezTo>
                    <a:pt x="316" y="334"/>
                    <a:pt x="316" y="334"/>
                    <a:pt x="317" y="333"/>
                  </a:cubicBezTo>
                  <a:cubicBezTo>
                    <a:pt x="316" y="335"/>
                    <a:pt x="316" y="335"/>
                    <a:pt x="316" y="336"/>
                  </a:cubicBezTo>
                  <a:cubicBezTo>
                    <a:pt x="315" y="336"/>
                    <a:pt x="315" y="336"/>
                    <a:pt x="315" y="337"/>
                  </a:cubicBezTo>
                  <a:cubicBezTo>
                    <a:pt x="315" y="338"/>
                    <a:pt x="315" y="338"/>
                    <a:pt x="315" y="339"/>
                  </a:cubicBezTo>
                  <a:cubicBezTo>
                    <a:pt x="315" y="338"/>
                    <a:pt x="315" y="338"/>
                    <a:pt x="316" y="336"/>
                  </a:cubicBezTo>
                  <a:cubicBezTo>
                    <a:pt x="316" y="336"/>
                    <a:pt x="316" y="336"/>
                    <a:pt x="316" y="336"/>
                  </a:cubicBezTo>
                  <a:cubicBezTo>
                    <a:pt x="317" y="335"/>
                    <a:pt x="317" y="335"/>
                    <a:pt x="317" y="334"/>
                  </a:cubicBezTo>
                  <a:cubicBezTo>
                    <a:pt x="318" y="333"/>
                    <a:pt x="318" y="333"/>
                    <a:pt x="318" y="333"/>
                  </a:cubicBezTo>
                  <a:cubicBezTo>
                    <a:pt x="319" y="332"/>
                    <a:pt x="319" y="332"/>
                    <a:pt x="319" y="332"/>
                  </a:cubicBezTo>
                  <a:cubicBezTo>
                    <a:pt x="320" y="332"/>
                    <a:pt x="320" y="332"/>
                    <a:pt x="320" y="331"/>
                  </a:cubicBezTo>
                  <a:cubicBezTo>
                    <a:pt x="320" y="331"/>
                    <a:pt x="320" y="331"/>
                    <a:pt x="321" y="331"/>
                  </a:cubicBezTo>
                  <a:cubicBezTo>
                    <a:pt x="320" y="331"/>
                    <a:pt x="320" y="331"/>
                    <a:pt x="320" y="331"/>
                  </a:cubicBezTo>
                  <a:cubicBezTo>
                    <a:pt x="321" y="330"/>
                    <a:pt x="321" y="330"/>
                    <a:pt x="321" y="330"/>
                  </a:cubicBezTo>
                  <a:cubicBezTo>
                    <a:pt x="322" y="329"/>
                    <a:pt x="322" y="329"/>
                    <a:pt x="322" y="329"/>
                  </a:cubicBezTo>
                  <a:cubicBezTo>
                    <a:pt x="322" y="330"/>
                    <a:pt x="322" y="330"/>
                    <a:pt x="322" y="330"/>
                  </a:cubicBezTo>
                  <a:cubicBezTo>
                    <a:pt x="322" y="330"/>
                    <a:pt x="322" y="330"/>
                    <a:pt x="323" y="330"/>
                  </a:cubicBezTo>
                  <a:cubicBezTo>
                    <a:pt x="323" y="330"/>
                    <a:pt x="323" y="330"/>
                    <a:pt x="323" y="329"/>
                  </a:cubicBezTo>
                  <a:cubicBezTo>
                    <a:pt x="324" y="330"/>
                    <a:pt x="324" y="330"/>
                    <a:pt x="324" y="330"/>
                  </a:cubicBezTo>
                  <a:cubicBezTo>
                    <a:pt x="324" y="330"/>
                    <a:pt x="324" y="330"/>
                    <a:pt x="324" y="329"/>
                  </a:cubicBezTo>
                  <a:cubicBezTo>
                    <a:pt x="324" y="330"/>
                    <a:pt x="324" y="330"/>
                    <a:pt x="325" y="330"/>
                  </a:cubicBezTo>
                  <a:cubicBezTo>
                    <a:pt x="325" y="330"/>
                    <a:pt x="325" y="330"/>
                    <a:pt x="326" y="330"/>
                  </a:cubicBezTo>
                  <a:cubicBezTo>
                    <a:pt x="326" y="330"/>
                    <a:pt x="326" y="330"/>
                    <a:pt x="326" y="331"/>
                  </a:cubicBezTo>
                  <a:cubicBezTo>
                    <a:pt x="326" y="330"/>
                    <a:pt x="326" y="330"/>
                    <a:pt x="326" y="330"/>
                  </a:cubicBezTo>
                  <a:cubicBezTo>
                    <a:pt x="326" y="331"/>
                    <a:pt x="326" y="331"/>
                    <a:pt x="327" y="331"/>
                  </a:cubicBezTo>
                  <a:cubicBezTo>
                    <a:pt x="327" y="330"/>
                    <a:pt x="327" y="330"/>
                    <a:pt x="327" y="330"/>
                  </a:cubicBezTo>
                  <a:cubicBezTo>
                    <a:pt x="327" y="330"/>
                    <a:pt x="327" y="330"/>
                    <a:pt x="327" y="331"/>
                  </a:cubicBezTo>
                  <a:cubicBezTo>
                    <a:pt x="328" y="331"/>
                    <a:pt x="328" y="331"/>
                    <a:pt x="328" y="331"/>
                  </a:cubicBezTo>
                  <a:cubicBezTo>
                    <a:pt x="328" y="331"/>
                    <a:pt x="328" y="331"/>
                    <a:pt x="328" y="331"/>
                  </a:cubicBezTo>
                  <a:cubicBezTo>
                    <a:pt x="329" y="331"/>
                    <a:pt x="329" y="331"/>
                    <a:pt x="329" y="331"/>
                  </a:cubicBezTo>
                  <a:cubicBezTo>
                    <a:pt x="329" y="331"/>
                    <a:pt x="329" y="331"/>
                    <a:pt x="329" y="332"/>
                  </a:cubicBezTo>
                  <a:cubicBezTo>
                    <a:pt x="329" y="332"/>
                    <a:pt x="329" y="332"/>
                    <a:pt x="330" y="331"/>
                  </a:cubicBezTo>
                  <a:cubicBezTo>
                    <a:pt x="330" y="331"/>
                    <a:pt x="330" y="331"/>
                    <a:pt x="330" y="332"/>
                  </a:cubicBezTo>
                  <a:cubicBezTo>
                    <a:pt x="331" y="331"/>
                    <a:pt x="331" y="331"/>
                    <a:pt x="331" y="331"/>
                  </a:cubicBezTo>
                  <a:cubicBezTo>
                    <a:pt x="331" y="331"/>
                    <a:pt x="331" y="331"/>
                    <a:pt x="331" y="332"/>
                  </a:cubicBezTo>
                  <a:cubicBezTo>
                    <a:pt x="331" y="332"/>
                    <a:pt x="331" y="332"/>
                    <a:pt x="332" y="331"/>
                  </a:cubicBezTo>
                  <a:cubicBezTo>
                    <a:pt x="331" y="332"/>
                    <a:pt x="331" y="332"/>
                    <a:pt x="331" y="332"/>
                  </a:cubicBezTo>
                  <a:cubicBezTo>
                    <a:pt x="332" y="332"/>
                    <a:pt x="332" y="332"/>
                    <a:pt x="332" y="333"/>
                  </a:cubicBezTo>
                  <a:cubicBezTo>
                    <a:pt x="332" y="333"/>
                    <a:pt x="332" y="333"/>
                    <a:pt x="331" y="333"/>
                  </a:cubicBezTo>
                  <a:cubicBezTo>
                    <a:pt x="331" y="334"/>
                    <a:pt x="331" y="334"/>
                    <a:pt x="332" y="334"/>
                  </a:cubicBezTo>
                  <a:cubicBezTo>
                    <a:pt x="332" y="334"/>
                    <a:pt x="332" y="334"/>
                    <a:pt x="332" y="334"/>
                  </a:cubicBezTo>
                  <a:cubicBezTo>
                    <a:pt x="331" y="334"/>
                    <a:pt x="331" y="334"/>
                    <a:pt x="331" y="335"/>
                  </a:cubicBezTo>
                  <a:cubicBezTo>
                    <a:pt x="331" y="335"/>
                    <a:pt x="331" y="335"/>
                    <a:pt x="331" y="335"/>
                  </a:cubicBezTo>
                  <a:cubicBezTo>
                    <a:pt x="331" y="335"/>
                    <a:pt x="331" y="335"/>
                    <a:pt x="331" y="336"/>
                  </a:cubicBezTo>
                  <a:cubicBezTo>
                    <a:pt x="331" y="336"/>
                    <a:pt x="331" y="336"/>
                    <a:pt x="332" y="335"/>
                  </a:cubicBezTo>
                  <a:cubicBezTo>
                    <a:pt x="331" y="335"/>
                    <a:pt x="331" y="335"/>
                    <a:pt x="331" y="335"/>
                  </a:cubicBezTo>
                  <a:cubicBezTo>
                    <a:pt x="332" y="334"/>
                    <a:pt x="332" y="334"/>
                    <a:pt x="332" y="334"/>
                  </a:cubicBezTo>
                  <a:cubicBezTo>
                    <a:pt x="332" y="335"/>
                    <a:pt x="332" y="335"/>
                    <a:pt x="332" y="335"/>
                  </a:cubicBezTo>
                  <a:cubicBezTo>
                    <a:pt x="333" y="335"/>
                    <a:pt x="333" y="335"/>
                    <a:pt x="333" y="334"/>
                  </a:cubicBezTo>
                  <a:cubicBezTo>
                    <a:pt x="333" y="334"/>
                    <a:pt x="333" y="334"/>
                    <a:pt x="333" y="334"/>
                  </a:cubicBezTo>
                  <a:cubicBezTo>
                    <a:pt x="333" y="334"/>
                    <a:pt x="333" y="334"/>
                    <a:pt x="334" y="334"/>
                  </a:cubicBezTo>
                  <a:cubicBezTo>
                    <a:pt x="334" y="334"/>
                    <a:pt x="334" y="334"/>
                    <a:pt x="334" y="334"/>
                  </a:cubicBezTo>
                  <a:cubicBezTo>
                    <a:pt x="334" y="334"/>
                    <a:pt x="334" y="334"/>
                    <a:pt x="334" y="333"/>
                  </a:cubicBezTo>
                  <a:cubicBezTo>
                    <a:pt x="334" y="333"/>
                    <a:pt x="334" y="333"/>
                    <a:pt x="334" y="333"/>
                  </a:cubicBezTo>
                  <a:cubicBezTo>
                    <a:pt x="336" y="334"/>
                    <a:pt x="336" y="334"/>
                    <a:pt x="337" y="334"/>
                  </a:cubicBezTo>
                  <a:cubicBezTo>
                    <a:pt x="337" y="334"/>
                    <a:pt x="337" y="334"/>
                    <a:pt x="337" y="334"/>
                  </a:cubicBezTo>
                  <a:cubicBezTo>
                    <a:pt x="338" y="334"/>
                    <a:pt x="338" y="334"/>
                    <a:pt x="338" y="334"/>
                  </a:cubicBezTo>
                  <a:cubicBezTo>
                    <a:pt x="338" y="334"/>
                    <a:pt x="338" y="334"/>
                    <a:pt x="338" y="334"/>
                  </a:cubicBezTo>
                  <a:cubicBezTo>
                    <a:pt x="338" y="334"/>
                    <a:pt x="338" y="334"/>
                    <a:pt x="339" y="333"/>
                  </a:cubicBezTo>
                  <a:cubicBezTo>
                    <a:pt x="339" y="334"/>
                    <a:pt x="339" y="334"/>
                    <a:pt x="339" y="334"/>
                  </a:cubicBezTo>
                  <a:cubicBezTo>
                    <a:pt x="339" y="334"/>
                    <a:pt x="339" y="334"/>
                    <a:pt x="339" y="334"/>
                  </a:cubicBezTo>
                  <a:cubicBezTo>
                    <a:pt x="339" y="334"/>
                    <a:pt x="339" y="334"/>
                    <a:pt x="339" y="334"/>
                  </a:cubicBezTo>
                  <a:cubicBezTo>
                    <a:pt x="339" y="334"/>
                    <a:pt x="339" y="334"/>
                    <a:pt x="340" y="333"/>
                  </a:cubicBezTo>
                  <a:cubicBezTo>
                    <a:pt x="340" y="334"/>
                    <a:pt x="340" y="334"/>
                    <a:pt x="341" y="334"/>
                  </a:cubicBezTo>
                  <a:cubicBezTo>
                    <a:pt x="341" y="334"/>
                    <a:pt x="341" y="334"/>
                    <a:pt x="341" y="334"/>
                  </a:cubicBezTo>
                  <a:cubicBezTo>
                    <a:pt x="342" y="334"/>
                    <a:pt x="342" y="334"/>
                    <a:pt x="342" y="334"/>
                  </a:cubicBezTo>
                  <a:cubicBezTo>
                    <a:pt x="343" y="334"/>
                    <a:pt x="343" y="334"/>
                    <a:pt x="344" y="333"/>
                  </a:cubicBezTo>
                  <a:cubicBezTo>
                    <a:pt x="344" y="334"/>
                    <a:pt x="344" y="334"/>
                    <a:pt x="344" y="334"/>
                  </a:cubicBezTo>
                  <a:cubicBezTo>
                    <a:pt x="344" y="334"/>
                    <a:pt x="344" y="334"/>
                    <a:pt x="345" y="334"/>
                  </a:cubicBezTo>
                  <a:cubicBezTo>
                    <a:pt x="345" y="334"/>
                    <a:pt x="345" y="334"/>
                    <a:pt x="346" y="335"/>
                  </a:cubicBezTo>
                  <a:cubicBezTo>
                    <a:pt x="347" y="334"/>
                    <a:pt x="347" y="334"/>
                    <a:pt x="347" y="335"/>
                  </a:cubicBezTo>
                  <a:cubicBezTo>
                    <a:pt x="349" y="336"/>
                    <a:pt x="349" y="336"/>
                    <a:pt x="350" y="338"/>
                  </a:cubicBezTo>
                  <a:cubicBezTo>
                    <a:pt x="351" y="338"/>
                    <a:pt x="351" y="338"/>
                    <a:pt x="351" y="338"/>
                  </a:cubicBezTo>
                  <a:cubicBezTo>
                    <a:pt x="352" y="338"/>
                    <a:pt x="352" y="338"/>
                    <a:pt x="352" y="339"/>
                  </a:cubicBezTo>
                  <a:cubicBezTo>
                    <a:pt x="352" y="339"/>
                    <a:pt x="352" y="339"/>
                    <a:pt x="352" y="339"/>
                  </a:cubicBezTo>
                  <a:cubicBezTo>
                    <a:pt x="353" y="339"/>
                    <a:pt x="353" y="339"/>
                    <a:pt x="353" y="339"/>
                  </a:cubicBezTo>
                  <a:cubicBezTo>
                    <a:pt x="353" y="339"/>
                    <a:pt x="353" y="339"/>
                    <a:pt x="353" y="340"/>
                  </a:cubicBezTo>
                  <a:cubicBezTo>
                    <a:pt x="353" y="339"/>
                    <a:pt x="353" y="339"/>
                    <a:pt x="353" y="339"/>
                  </a:cubicBezTo>
                  <a:cubicBezTo>
                    <a:pt x="353" y="339"/>
                    <a:pt x="353" y="339"/>
                    <a:pt x="354" y="339"/>
                  </a:cubicBezTo>
                  <a:cubicBezTo>
                    <a:pt x="354" y="339"/>
                    <a:pt x="354" y="339"/>
                    <a:pt x="354" y="339"/>
                  </a:cubicBezTo>
                  <a:cubicBezTo>
                    <a:pt x="354" y="339"/>
                    <a:pt x="354" y="339"/>
                    <a:pt x="355" y="339"/>
                  </a:cubicBezTo>
                  <a:cubicBezTo>
                    <a:pt x="355" y="339"/>
                    <a:pt x="355" y="339"/>
                    <a:pt x="355" y="339"/>
                  </a:cubicBezTo>
                  <a:cubicBezTo>
                    <a:pt x="355" y="339"/>
                    <a:pt x="355" y="339"/>
                    <a:pt x="356" y="339"/>
                  </a:cubicBezTo>
                  <a:cubicBezTo>
                    <a:pt x="356" y="339"/>
                    <a:pt x="356" y="339"/>
                    <a:pt x="356" y="340"/>
                  </a:cubicBezTo>
                  <a:cubicBezTo>
                    <a:pt x="356" y="340"/>
                    <a:pt x="356" y="340"/>
                    <a:pt x="356" y="341"/>
                  </a:cubicBezTo>
                  <a:cubicBezTo>
                    <a:pt x="357" y="342"/>
                    <a:pt x="357" y="342"/>
                    <a:pt x="357" y="342"/>
                  </a:cubicBezTo>
                  <a:cubicBezTo>
                    <a:pt x="357" y="343"/>
                    <a:pt x="357" y="343"/>
                    <a:pt x="357" y="344"/>
                  </a:cubicBezTo>
                  <a:cubicBezTo>
                    <a:pt x="357" y="344"/>
                    <a:pt x="357" y="344"/>
                    <a:pt x="357" y="344"/>
                  </a:cubicBezTo>
                  <a:cubicBezTo>
                    <a:pt x="357" y="344"/>
                    <a:pt x="357" y="344"/>
                    <a:pt x="357" y="345"/>
                  </a:cubicBezTo>
                  <a:cubicBezTo>
                    <a:pt x="357" y="345"/>
                    <a:pt x="357" y="345"/>
                    <a:pt x="356" y="346"/>
                  </a:cubicBezTo>
                  <a:cubicBezTo>
                    <a:pt x="357" y="346"/>
                    <a:pt x="357" y="346"/>
                    <a:pt x="357" y="347"/>
                  </a:cubicBezTo>
                  <a:cubicBezTo>
                    <a:pt x="356" y="348"/>
                    <a:pt x="356" y="348"/>
                    <a:pt x="355" y="349"/>
                  </a:cubicBezTo>
                  <a:cubicBezTo>
                    <a:pt x="353" y="352"/>
                    <a:pt x="353" y="352"/>
                    <a:pt x="352" y="354"/>
                  </a:cubicBezTo>
                  <a:cubicBezTo>
                    <a:pt x="351" y="354"/>
                    <a:pt x="351" y="354"/>
                    <a:pt x="351" y="354"/>
                  </a:cubicBezTo>
                  <a:cubicBezTo>
                    <a:pt x="351" y="354"/>
                    <a:pt x="351" y="354"/>
                    <a:pt x="351" y="354"/>
                  </a:cubicBezTo>
                  <a:cubicBezTo>
                    <a:pt x="350" y="355"/>
                    <a:pt x="350" y="355"/>
                    <a:pt x="349" y="356"/>
                  </a:cubicBezTo>
                  <a:cubicBezTo>
                    <a:pt x="349" y="357"/>
                    <a:pt x="349" y="357"/>
                    <a:pt x="348" y="358"/>
                  </a:cubicBezTo>
                  <a:cubicBezTo>
                    <a:pt x="348" y="358"/>
                    <a:pt x="348" y="358"/>
                    <a:pt x="348" y="358"/>
                  </a:cubicBezTo>
                  <a:cubicBezTo>
                    <a:pt x="347" y="359"/>
                    <a:pt x="347" y="359"/>
                    <a:pt x="347" y="360"/>
                  </a:cubicBezTo>
                  <a:cubicBezTo>
                    <a:pt x="346" y="361"/>
                    <a:pt x="346" y="361"/>
                    <a:pt x="346" y="361"/>
                  </a:cubicBezTo>
                  <a:cubicBezTo>
                    <a:pt x="345" y="362"/>
                    <a:pt x="345" y="362"/>
                    <a:pt x="344" y="362"/>
                  </a:cubicBezTo>
                  <a:cubicBezTo>
                    <a:pt x="344" y="362"/>
                    <a:pt x="344" y="362"/>
                    <a:pt x="344" y="362"/>
                  </a:cubicBezTo>
                  <a:cubicBezTo>
                    <a:pt x="345" y="362"/>
                    <a:pt x="345" y="362"/>
                    <a:pt x="345" y="361"/>
                  </a:cubicBezTo>
                  <a:cubicBezTo>
                    <a:pt x="345" y="361"/>
                    <a:pt x="345" y="361"/>
                    <a:pt x="345" y="361"/>
                  </a:cubicBezTo>
                  <a:cubicBezTo>
                    <a:pt x="344" y="361"/>
                    <a:pt x="344" y="361"/>
                    <a:pt x="344" y="361"/>
                  </a:cubicBezTo>
                  <a:cubicBezTo>
                    <a:pt x="344" y="361"/>
                    <a:pt x="344" y="361"/>
                    <a:pt x="344" y="361"/>
                  </a:cubicBezTo>
                  <a:cubicBezTo>
                    <a:pt x="344" y="362"/>
                    <a:pt x="344" y="362"/>
                    <a:pt x="344" y="363"/>
                  </a:cubicBezTo>
                  <a:cubicBezTo>
                    <a:pt x="344" y="363"/>
                    <a:pt x="344" y="363"/>
                    <a:pt x="343" y="363"/>
                  </a:cubicBezTo>
                  <a:cubicBezTo>
                    <a:pt x="343" y="363"/>
                    <a:pt x="343" y="363"/>
                    <a:pt x="343" y="363"/>
                  </a:cubicBezTo>
                  <a:cubicBezTo>
                    <a:pt x="344" y="363"/>
                    <a:pt x="344" y="363"/>
                    <a:pt x="344" y="363"/>
                  </a:cubicBezTo>
                  <a:cubicBezTo>
                    <a:pt x="344" y="363"/>
                    <a:pt x="344" y="363"/>
                    <a:pt x="343" y="364"/>
                  </a:cubicBezTo>
                  <a:cubicBezTo>
                    <a:pt x="343" y="364"/>
                    <a:pt x="343" y="364"/>
                    <a:pt x="343" y="364"/>
                  </a:cubicBezTo>
                  <a:cubicBezTo>
                    <a:pt x="343" y="364"/>
                    <a:pt x="343" y="364"/>
                    <a:pt x="343" y="364"/>
                  </a:cubicBezTo>
                  <a:cubicBezTo>
                    <a:pt x="343" y="365"/>
                    <a:pt x="343" y="365"/>
                    <a:pt x="343" y="365"/>
                  </a:cubicBezTo>
                  <a:cubicBezTo>
                    <a:pt x="343" y="365"/>
                    <a:pt x="343" y="365"/>
                    <a:pt x="344" y="365"/>
                  </a:cubicBezTo>
                  <a:cubicBezTo>
                    <a:pt x="343" y="365"/>
                    <a:pt x="343" y="365"/>
                    <a:pt x="343" y="366"/>
                  </a:cubicBezTo>
                  <a:cubicBezTo>
                    <a:pt x="343" y="367"/>
                    <a:pt x="343" y="367"/>
                    <a:pt x="343" y="369"/>
                  </a:cubicBezTo>
                  <a:cubicBezTo>
                    <a:pt x="342" y="370"/>
                    <a:pt x="342" y="370"/>
                    <a:pt x="342" y="371"/>
                  </a:cubicBezTo>
                  <a:cubicBezTo>
                    <a:pt x="342" y="372"/>
                    <a:pt x="342" y="372"/>
                    <a:pt x="342" y="372"/>
                  </a:cubicBezTo>
                  <a:cubicBezTo>
                    <a:pt x="341" y="373"/>
                    <a:pt x="341" y="373"/>
                    <a:pt x="341" y="373"/>
                  </a:cubicBezTo>
                  <a:cubicBezTo>
                    <a:pt x="341" y="374"/>
                    <a:pt x="341" y="374"/>
                    <a:pt x="341" y="375"/>
                  </a:cubicBezTo>
                  <a:cubicBezTo>
                    <a:pt x="341" y="375"/>
                    <a:pt x="341" y="375"/>
                    <a:pt x="340" y="376"/>
                  </a:cubicBezTo>
                  <a:cubicBezTo>
                    <a:pt x="340" y="376"/>
                    <a:pt x="340" y="376"/>
                    <a:pt x="340" y="376"/>
                  </a:cubicBezTo>
                  <a:cubicBezTo>
                    <a:pt x="340" y="377"/>
                    <a:pt x="340" y="377"/>
                    <a:pt x="339" y="377"/>
                  </a:cubicBezTo>
                  <a:cubicBezTo>
                    <a:pt x="339" y="378"/>
                    <a:pt x="339" y="378"/>
                    <a:pt x="339" y="380"/>
                  </a:cubicBezTo>
                  <a:cubicBezTo>
                    <a:pt x="338" y="380"/>
                    <a:pt x="338" y="380"/>
                    <a:pt x="338" y="381"/>
                  </a:cubicBezTo>
                  <a:cubicBezTo>
                    <a:pt x="337" y="381"/>
                    <a:pt x="337" y="381"/>
                    <a:pt x="337" y="382"/>
                  </a:cubicBezTo>
                  <a:cubicBezTo>
                    <a:pt x="337" y="383"/>
                    <a:pt x="337" y="383"/>
                    <a:pt x="336" y="383"/>
                  </a:cubicBezTo>
                  <a:cubicBezTo>
                    <a:pt x="336" y="383"/>
                    <a:pt x="336" y="383"/>
                    <a:pt x="336" y="383"/>
                  </a:cubicBezTo>
                  <a:cubicBezTo>
                    <a:pt x="336" y="384"/>
                    <a:pt x="336" y="384"/>
                    <a:pt x="336" y="384"/>
                  </a:cubicBezTo>
                  <a:cubicBezTo>
                    <a:pt x="335" y="384"/>
                    <a:pt x="335" y="384"/>
                    <a:pt x="335" y="384"/>
                  </a:cubicBezTo>
                  <a:cubicBezTo>
                    <a:pt x="335" y="385"/>
                    <a:pt x="335" y="385"/>
                    <a:pt x="335" y="385"/>
                  </a:cubicBezTo>
                  <a:cubicBezTo>
                    <a:pt x="335" y="385"/>
                    <a:pt x="335" y="385"/>
                    <a:pt x="335" y="386"/>
                  </a:cubicBezTo>
                  <a:cubicBezTo>
                    <a:pt x="335" y="386"/>
                    <a:pt x="335" y="386"/>
                    <a:pt x="335" y="386"/>
                  </a:cubicBezTo>
                  <a:cubicBezTo>
                    <a:pt x="334" y="387"/>
                    <a:pt x="334" y="387"/>
                    <a:pt x="333" y="387"/>
                  </a:cubicBezTo>
                  <a:cubicBezTo>
                    <a:pt x="333" y="387"/>
                    <a:pt x="333" y="387"/>
                    <a:pt x="332" y="388"/>
                  </a:cubicBezTo>
                  <a:cubicBezTo>
                    <a:pt x="332" y="388"/>
                    <a:pt x="332" y="388"/>
                    <a:pt x="332" y="388"/>
                  </a:cubicBezTo>
                  <a:cubicBezTo>
                    <a:pt x="332" y="388"/>
                    <a:pt x="332" y="388"/>
                    <a:pt x="332" y="388"/>
                  </a:cubicBezTo>
                  <a:cubicBezTo>
                    <a:pt x="331" y="389"/>
                    <a:pt x="331" y="389"/>
                    <a:pt x="331" y="389"/>
                  </a:cubicBezTo>
                  <a:cubicBezTo>
                    <a:pt x="330" y="389"/>
                    <a:pt x="330" y="389"/>
                    <a:pt x="330" y="389"/>
                  </a:cubicBezTo>
                  <a:cubicBezTo>
                    <a:pt x="329" y="389"/>
                    <a:pt x="329" y="389"/>
                    <a:pt x="328" y="390"/>
                  </a:cubicBezTo>
                  <a:cubicBezTo>
                    <a:pt x="328" y="389"/>
                    <a:pt x="328" y="389"/>
                    <a:pt x="328" y="389"/>
                  </a:cubicBezTo>
                  <a:cubicBezTo>
                    <a:pt x="328" y="389"/>
                    <a:pt x="328" y="389"/>
                    <a:pt x="329" y="389"/>
                  </a:cubicBezTo>
                  <a:cubicBezTo>
                    <a:pt x="328" y="389"/>
                    <a:pt x="328" y="389"/>
                    <a:pt x="328" y="389"/>
                  </a:cubicBezTo>
                  <a:cubicBezTo>
                    <a:pt x="328" y="389"/>
                    <a:pt x="328" y="389"/>
                    <a:pt x="327" y="390"/>
                  </a:cubicBezTo>
                  <a:cubicBezTo>
                    <a:pt x="327" y="390"/>
                    <a:pt x="327" y="390"/>
                    <a:pt x="326" y="390"/>
                  </a:cubicBezTo>
                  <a:cubicBezTo>
                    <a:pt x="327" y="390"/>
                    <a:pt x="327" y="390"/>
                    <a:pt x="327" y="389"/>
                  </a:cubicBezTo>
                  <a:cubicBezTo>
                    <a:pt x="326" y="389"/>
                    <a:pt x="326" y="389"/>
                    <a:pt x="326" y="389"/>
                  </a:cubicBezTo>
                  <a:cubicBezTo>
                    <a:pt x="326" y="390"/>
                    <a:pt x="326" y="390"/>
                    <a:pt x="326" y="390"/>
                  </a:cubicBezTo>
                  <a:cubicBezTo>
                    <a:pt x="326" y="390"/>
                    <a:pt x="326" y="390"/>
                    <a:pt x="326" y="390"/>
                  </a:cubicBezTo>
                  <a:cubicBezTo>
                    <a:pt x="325" y="390"/>
                    <a:pt x="325" y="390"/>
                    <a:pt x="325" y="390"/>
                  </a:cubicBezTo>
                  <a:cubicBezTo>
                    <a:pt x="325" y="390"/>
                    <a:pt x="325" y="390"/>
                    <a:pt x="325" y="390"/>
                  </a:cubicBezTo>
                  <a:cubicBezTo>
                    <a:pt x="325" y="390"/>
                    <a:pt x="325" y="390"/>
                    <a:pt x="325" y="390"/>
                  </a:cubicBezTo>
                  <a:cubicBezTo>
                    <a:pt x="325" y="390"/>
                    <a:pt x="325" y="390"/>
                    <a:pt x="324" y="390"/>
                  </a:cubicBezTo>
                  <a:cubicBezTo>
                    <a:pt x="324" y="391"/>
                    <a:pt x="324" y="391"/>
                    <a:pt x="324" y="391"/>
                  </a:cubicBezTo>
                  <a:cubicBezTo>
                    <a:pt x="324" y="391"/>
                    <a:pt x="324" y="391"/>
                    <a:pt x="325" y="391"/>
                  </a:cubicBezTo>
                  <a:cubicBezTo>
                    <a:pt x="325" y="391"/>
                    <a:pt x="325" y="391"/>
                    <a:pt x="325" y="391"/>
                  </a:cubicBezTo>
                  <a:cubicBezTo>
                    <a:pt x="324" y="391"/>
                    <a:pt x="324" y="391"/>
                    <a:pt x="324" y="391"/>
                  </a:cubicBezTo>
                  <a:cubicBezTo>
                    <a:pt x="323" y="392"/>
                    <a:pt x="323" y="392"/>
                    <a:pt x="322" y="392"/>
                  </a:cubicBezTo>
                  <a:cubicBezTo>
                    <a:pt x="322" y="393"/>
                    <a:pt x="322" y="393"/>
                    <a:pt x="322" y="393"/>
                  </a:cubicBezTo>
                  <a:cubicBezTo>
                    <a:pt x="322" y="393"/>
                    <a:pt x="322" y="393"/>
                    <a:pt x="322" y="393"/>
                  </a:cubicBezTo>
                  <a:cubicBezTo>
                    <a:pt x="321" y="393"/>
                    <a:pt x="321" y="393"/>
                    <a:pt x="321" y="393"/>
                  </a:cubicBezTo>
                  <a:cubicBezTo>
                    <a:pt x="320" y="393"/>
                    <a:pt x="320" y="393"/>
                    <a:pt x="320" y="394"/>
                  </a:cubicBezTo>
                  <a:cubicBezTo>
                    <a:pt x="319" y="394"/>
                    <a:pt x="319" y="394"/>
                    <a:pt x="319" y="394"/>
                  </a:cubicBezTo>
                  <a:cubicBezTo>
                    <a:pt x="317" y="395"/>
                    <a:pt x="317" y="395"/>
                    <a:pt x="315" y="397"/>
                  </a:cubicBezTo>
                  <a:cubicBezTo>
                    <a:pt x="315" y="397"/>
                    <a:pt x="315" y="397"/>
                    <a:pt x="315" y="397"/>
                  </a:cubicBezTo>
                  <a:cubicBezTo>
                    <a:pt x="314" y="398"/>
                    <a:pt x="314" y="398"/>
                    <a:pt x="314" y="398"/>
                  </a:cubicBezTo>
                  <a:cubicBezTo>
                    <a:pt x="313" y="398"/>
                    <a:pt x="313" y="398"/>
                    <a:pt x="314" y="398"/>
                  </a:cubicBezTo>
                  <a:cubicBezTo>
                    <a:pt x="313" y="398"/>
                    <a:pt x="313" y="398"/>
                    <a:pt x="313" y="398"/>
                  </a:cubicBezTo>
                  <a:cubicBezTo>
                    <a:pt x="313" y="399"/>
                    <a:pt x="313" y="399"/>
                    <a:pt x="313" y="399"/>
                  </a:cubicBezTo>
                  <a:cubicBezTo>
                    <a:pt x="313" y="399"/>
                    <a:pt x="313" y="399"/>
                    <a:pt x="313" y="399"/>
                  </a:cubicBezTo>
                  <a:cubicBezTo>
                    <a:pt x="313" y="399"/>
                    <a:pt x="313" y="399"/>
                    <a:pt x="312" y="399"/>
                  </a:cubicBezTo>
                  <a:cubicBezTo>
                    <a:pt x="312" y="400"/>
                    <a:pt x="312" y="400"/>
                    <a:pt x="313" y="400"/>
                  </a:cubicBezTo>
                  <a:cubicBezTo>
                    <a:pt x="312" y="400"/>
                    <a:pt x="312" y="400"/>
                    <a:pt x="312" y="400"/>
                  </a:cubicBezTo>
                  <a:cubicBezTo>
                    <a:pt x="312" y="400"/>
                    <a:pt x="312" y="400"/>
                    <a:pt x="312" y="401"/>
                  </a:cubicBezTo>
                  <a:cubicBezTo>
                    <a:pt x="312" y="401"/>
                    <a:pt x="312" y="401"/>
                    <a:pt x="312" y="401"/>
                  </a:cubicBezTo>
                  <a:cubicBezTo>
                    <a:pt x="312" y="401"/>
                    <a:pt x="312" y="401"/>
                    <a:pt x="312" y="400"/>
                  </a:cubicBezTo>
                  <a:cubicBezTo>
                    <a:pt x="312" y="400"/>
                    <a:pt x="312" y="400"/>
                    <a:pt x="312" y="400"/>
                  </a:cubicBezTo>
                  <a:cubicBezTo>
                    <a:pt x="311" y="400"/>
                    <a:pt x="311" y="400"/>
                    <a:pt x="311" y="400"/>
                  </a:cubicBezTo>
                  <a:cubicBezTo>
                    <a:pt x="312" y="401"/>
                    <a:pt x="312" y="401"/>
                    <a:pt x="312" y="401"/>
                  </a:cubicBezTo>
                  <a:cubicBezTo>
                    <a:pt x="312" y="401"/>
                    <a:pt x="312" y="401"/>
                    <a:pt x="312" y="401"/>
                  </a:cubicBezTo>
                  <a:cubicBezTo>
                    <a:pt x="312" y="402"/>
                    <a:pt x="312" y="402"/>
                    <a:pt x="312" y="402"/>
                  </a:cubicBezTo>
                  <a:cubicBezTo>
                    <a:pt x="312" y="402"/>
                    <a:pt x="312" y="402"/>
                    <a:pt x="312" y="402"/>
                  </a:cubicBezTo>
                  <a:cubicBezTo>
                    <a:pt x="312" y="402"/>
                    <a:pt x="312" y="402"/>
                    <a:pt x="312" y="402"/>
                  </a:cubicBezTo>
                  <a:cubicBezTo>
                    <a:pt x="312" y="403"/>
                    <a:pt x="312" y="403"/>
                    <a:pt x="312" y="403"/>
                  </a:cubicBezTo>
                  <a:cubicBezTo>
                    <a:pt x="312" y="403"/>
                    <a:pt x="312" y="403"/>
                    <a:pt x="312" y="403"/>
                  </a:cubicBezTo>
                  <a:cubicBezTo>
                    <a:pt x="312" y="403"/>
                    <a:pt x="312" y="403"/>
                    <a:pt x="312" y="404"/>
                  </a:cubicBezTo>
                  <a:cubicBezTo>
                    <a:pt x="312" y="404"/>
                    <a:pt x="312" y="404"/>
                    <a:pt x="312" y="404"/>
                  </a:cubicBezTo>
                  <a:cubicBezTo>
                    <a:pt x="312" y="404"/>
                    <a:pt x="312" y="404"/>
                    <a:pt x="312" y="404"/>
                  </a:cubicBezTo>
                  <a:cubicBezTo>
                    <a:pt x="312" y="405"/>
                    <a:pt x="312" y="405"/>
                    <a:pt x="312" y="405"/>
                  </a:cubicBezTo>
                  <a:cubicBezTo>
                    <a:pt x="311" y="405"/>
                    <a:pt x="311" y="405"/>
                    <a:pt x="311" y="405"/>
                  </a:cubicBezTo>
                  <a:cubicBezTo>
                    <a:pt x="311" y="405"/>
                    <a:pt x="311" y="405"/>
                    <a:pt x="311" y="405"/>
                  </a:cubicBezTo>
                  <a:cubicBezTo>
                    <a:pt x="311" y="405"/>
                    <a:pt x="311" y="405"/>
                    <a:pt x="311" y="405"/>
                  </a:cubicBezTo>
                  <a:cubicBezTo>
                    <a:pt x="310" y="406"/>
                    <a:pt x="310" y="406"/>
                    <a:pt x="310" y="407"/>
                  </a:cubicBezTo>
                  <a:cubicBezTo>
                    <a:pt x="309" y="407"/>
                    <a:pt x="309" y="407"/>
                    <a:pt x="308" y="408"/>
                  </a:cubicBezTo>
                  <a:cubicBezTo>
                    <a:pt x="308" y="409"/>
                    <a:pt x="308" y="409"/>
                    <a:pt x="307" y="409"/>
                  </a:cubicBezTo>
                  <a:cubicBezTo>
                    <a:pt x="307" y="410"/>
                    <a:pt x="307" y="410"/>
                    <a:pt x="306" y="411"/>
                  </a:cubicBezTo>
                  <a:cubicBezTo>
                    <a:pt x="305" y="412"/>
                    <a:pt x="305" y="412"/>
                    <a:pt x="304" y="413"/>
                  </a:cubicBezTo>
                  <a:cubicBezTo>
                    <a:pt x="303" y="414"/>
                    <a:pt x="303" y="414"/>
                    <a:pt x="302" y="415"/>
                  </a:cubicBezTo>
                  <a:cubicBezTo>
                    <a:pt x="301" y="415"/>
                    <a:pt x="301" y="415"/>
                    <a:pt x="301" y="415"/>
                  </a:cubicBezTo>
                  <a:cubicBezTo>
                    <a:pt x="301" y="415"/>
                    <a:pt x="301" y="415"/>
                    <a:pt x="301" y="414"/>
                  </a:cubicBezTo>
                  <a:cubicBezTo>
                    <a:pt x="301" y="414"/>
                    <a:pt x="301" y="414"/>
                    <a:pt x="302" y="414"/>
                  </a:cubicBezTo>
                  <a:cubicBezTo>
                    <a:pt x="302" y="414"/>
                    <a:pt x="302" y="414"/>
                    <a:pt x="302" y="414"/>
                  </a:cubicBezTo>
                  <a:cubicBezTo>
                    <a:pt x="302" y="414"/>
                    <a:pt x="302" y="414"/>
                    <a:pt x="303" y="413"/>
                  </a:cubicBezTo>
                  <a:cubicBezTo>
                    <a:pt x="303" y="413"/>
                    <a:pt x="303" y="413"/>
                    <a:pt x="303" y="413"/>
                  </a:cubicBezTo>
                  <a:cubicBezTo>
                    <a:pt x="304" y="413"/>
                    <a:pt x="304" y="413"/>
                    <a:pt x="304" y="413"/>
                  </a:cubicBezTo>
                  <a:cubicBezTo>
                    <a:pt x="304" y="413"/>
                    <a:pt x="304" y="413"/>
                    <a:pt x="304" y="413"/>
                  </a:cubicBezTo>
                  <a:cubicBezTo>
                    <a:pt x="304" y="412"/>
                    <a:pt x="304" y="412"/>
                    <a:pt x="305" y="412"/>
                  </a:cubicBezTo>
                  <a:cubicBezTo>
                    <a:pt x="305" y="411"/>
                    <a:pt x="305" y="411"/>
                    <a:pt x="305" y="411"/>
                  </a:cubicBezTo>
                  <a:cubicBezTo>
                    <a:pt x="305" y="411"/>
                    <a:pt x="305" y="411"/>
                    <a:pt x="306" y="411"/>
                  </a:cubicBezTo>
                  <a:cubicBezTo>
                    <a:pt x="306" y="411"/>
                    <a:pt x="306" y="411"/>
                    <a:pt x="306" y="410"/>
                  </a:cubicBezTo>
                  <a:cubicBezTo>
                    <a:pt x="305" y="411"/>
                    <a:pt x="305" y="411"/>
                    <a:pt x="305" y="411"/>
                  </a:cubicBezTo>
                  <a:cubicBezTo>
                    <a:pt x="305" y="411"/>
                    <a:pt x="305" y="411"/>
                    <a:pt x="304" y="410"/>
                  </a:cubicBezTo>
                  <a:cubicBezTo>
                    <a:pt x="304" y="410"/>
                    <a:pt x="304" y="410"/>
                    <a:pt x="304" y="410"/>
                  </a:cubicBezTo>
                  <a:cubicBezTo>
                    <a:pt x="304" y="410"/>
                    <a:pt x="304" y="410"/>
                    <a:pt x="304" y="410"/>
                  </a:cubicBezTo>
                  <a:cubicBezTo>
                    <a:pt x="304" y="411"/>
                    <a:pt x="304" y="411"/>
                    <a:pt x="304" y="411"/>
                  </a:cubicBezTo>
                  <a:cubicBezTo>
                    <a:pt x="304" y="411"/>
                    <a:pt x="304" y="411"/>
                    <a:pt x="304" y="412"/>
                  </a:cubicBezTo>
                  <a:cubicBezTo>
                    <a:pt x="304" y="411"/>
                    <a:pt x="304" y="411"/>
                    <a:pt x="304" y="411"/>
                  </a:cubicBezTo>
                  <a:cubicBezTo>
                    <a:pt x="304" y="412"/>
                    <a:pt x="304" y="412"/>
                    <a:pt x="303" y="412"/>
                  </a:cubicBezTo>
                  <a:cubicBezTo>
                    <a:pt x="303" y="412"/>
                    <a:pt x="303" y="412"/>
                    <a:pt x="303" y="413"/>
                  </a:cubicBezTo>
                  <a:cubicBezTo>
                    <a:pt x="303" y="413"/>
                    <a:pt x="303" y="413"/>
                    <a:pt x="302" y="413"/>
                  </a:cubicBezTo>
                  <a:cubicBezTo>
                    <a:pt x="302" y="413"/>
                    <a:pt x="302" y="413"/>
                    <a:pt x="302" y="413"/>
                  </a:cubicBezTo>
                  <a:cubicBezTo>
                    <a:pt x="302" y="413"/>
                    <a:pt x="302" y="413"/>
                    <a:pt x="301" y="414"/>
                  </a:cubicBezTo>
                  <a:cubicBezTo>
                    <a:pt x="301" y="414"/>
                    <a:pt x="301" y="414"/>
                    <a:pt x="301" y="414"/>
                  </a:cubicBezTo>
                  <a:cubicBezTo>
                    <a:pt x="301" y="414"/>
                    <a:pt x="301" y="414"/>
                    <a:pt x="300" y="414"/>
                  </a:cubicBezTo>
                  <a:cubicBezTo>
                    <a:pt x="301" y="415"/>
                    <a:pt x="301" y="415"/>
                    <a:pt x="301" y="415"/>
                  </a:cubicBezTo>
                  <a:cubicBezTo>
                    <a:pt x="301" y="415"/>
                    <a:pt x="301" y="415"/>
                    <a:pt x="301" y="415"/>
                  </a:cubicBezTo>
                  <a:cubicBezTo>
                    <a:pt x="300" y="417"/>
                    <a:pt x="300" y="417"/>
                    <a:pt x="299" y="418"/>
                  </a:cubicBezTo>
                  <a:cubicBezTo>
                    <a:pt x="298" y="419"/>
                    <a:pt x="298" y="419"/>
                    <a:pt x="297" y="419"/>
                  </a:cubicBezTo>
                  <a:cubicBezTo>
                    <a:pt x="297" y="420"/>
                    <a:pt x="297" y="420"/>
                    <a:pt x="297" y="420"/>
                  </a:cubicBezTo>
                  <a:cubicBezTo>
                    <a:pt x="296" y="420"/>
                    <a:pt x="296" y="420"/>
                    <a:pt x="296" y="421"/>
                  </a:cubicBezTo>
                  <a:cubicBezTo>
                    <a:pt x="296" y="421"/>
                    <a:pt x="296" y="421"/>
                    <a:pt x="296" y="421"/>
                  </a:cubicBezTo>
                  <a:cubicBezTo>
                    <a:pt x="295" y="422"/>
                    <a:pt x="295" y="422"/>
                    <a:pt x="294" y="422"/>
                  </a:cubicBezTo>
                  <a:cubicBezTo>
                    <a:pt x="293" y="422"/>
                    <a:pt x="293" y="422"/>
                    <a:pt x="293" y="422"/>
                  </a:cubicBezTo>
                  <a:cubicBezTo>
                    <a:pt x="293" y="422"/>
                    <a:pt x="293" y="422"/>
                    <a:pt x="293" y="423"/>
                  </a:cubicBezTo>
                  <a:cubicBezTo>
                    <a:pt x="292" y="423"/>
                    <a:pt x="292" y="423"/>
                    <a:pt x="292" y="422"/>
                  </a:cubicBezTo>
                  <a:cubicBezTo>
                    <a:pt x="292" y="422"/>
                    <a:pt x="292" y="422"/>
                    <a:pt x="292" y="423"/>
                  </a:cubicBezTo>
                  <a:cubicBezTo>
                    <a:pt x="291" y="422"/>
                    <a:pt x="291" y="422"/>
                    <a:pt x="291" y="422"/>
                  </a:cubicBezTo>
                  <a:cubicBezTo>
                    <a:pt x="290" y="423"/>
                    <a:pt x="290" y="423"/>
                    <a:pt x="289" y="423"/>
                  </a:cubicBezTo>
                  <a:cubicBezTo>
                    <a:pt x="289" y="423"/>
                    <a:pt x="289" y="423"/>
                    <a:pt x="289" y="423"/>
                  </a:cubicBezTo>
                  <a:cubicBezTo>
                    <a:pt x="289" y="423"/>
                    <a:pt x="289" y="423"/>
                    <a:pt x="288" y="423"/>
                  </a:cubicBezTo>
                  <a:cubicBezTo>
                    <a:pt x="288" y="423"/>
                    <a:pt x="288" y="423"/>
                    <a:pt x="287" y="422"/>
                  </a:cubicBezTo>
                  <a:cubicBezTo>
                    <a:pt x="286" y="423"/>
                    <a:pt x="286" y="423"/>
                    <a:pt x="285" y="423"/>
                  </a:cubicBezTo>
                  <a:cubicBezTo>
                    <a:pt x="284" y="422"/>
                    <a:pt x="284" y="422"/>
                    <a:pt x="284" y="422"/>
                  </a:cubicBezTo>
                  <a:cubicBezTo>
                    <a:pt x="284" y="421"/>
                    <a:pt x="284" y="421"/>
                    <a:pt x="284" y="421"/>
                  </a:cubicBezTo>
                  <a:cubicBezTo>
                    <a:pt x="283" y="420"/>
                    <a:pt x="283" y="420"/>
                    <a:pt x="283" y="420"/>
                  </a:cubicBezTo>
                  <a:cubicBezTo>
                    <a:pt x="283" y="421"/>
                    <a:pt x="283" y="421"/>
                    <a:pt x="283" y="422"/>
                  </a:cubicBezTo>
                  <a:cubicBezTo>
                    <a:pt x="283" y="422"/>
                    <a:pt x="283" y="422"/>
                    <a:pt x="283" y="422"/>
                  </a:cubicBezTo>
                  <a:cubicBezTo>
                    <a:pt x="283" y="423"/>
                    <a:pt x="283" y="423"/>
                    <a:pt x="283" y="423"/>
                  </a:cubicBezTo>
                  <a:cubicBezTo>
                    <a:pt x="284" y="423"/>
                    <a:pt x="284" y="423"/>
                    <a:pt x="286" y="424"/>
                  </a:cubicBezTo>
                  <a:cubicBezTo>
                    <a:pt x="287" y="424"/>
                    <a:pt x="287" y="424"/>
                    <a:pt x="287" y="424"/>
                  </a:cubicBezTo>
                  <a:cubicBezTo>
                    <a:pt x="286" y="425"/>
                    <a:pt x="286" y="425"/>
                    <a:pt x="286" y="425"/>
                  </a:cubicBezTo>
                  <a:cubicBezTo>
                    <a:pt x="286" y="426"/>
                    <a:pt x="286" y="426"/>
                    <a:pt x="286" y="426"/>
                  </a:cubicBezTo>
                  <a:cubicBezTo>
                    <a:pt x="287" y="426"/>
                    <a:pt x="287" y="426"/>
                    <a:pt x="287" y="426"/>
                  </a:cubicBezTo>
                  <a:cubicBezTo>
                    <a:pt x="288" y="426"/>
                    <a:pt x="288" y="426"/>
                    <a:pt x="288" y="426"/>
                  </a:cubicBezTo>
                  <a:cubicBezTo>
                    <a:pt x="288" y="426"/>
                    <a:pt x="288" y="426"/>
                    <a:pt x="288" y="427"/>
                  </a:cubicBezTo>
                  <a:cubicBezTo>
                    <a:pt x="287" y="427"/>
                    <a:pt x="287" y="427"/>
                    <a:pt x="287" y="428"/>
                  </a:cubicBezTo>
                  <a:cubicBezTo>
                    <a:pt x="287" y="428"/>
                    <a:pt x="287" y="428"/>
                    <a:pt x="287" y="428"/>
                  </a:cubicBezTo>
                  <a:cubicBezTo>
                    <a:pt x="286" y="428"/>
                    <a:pt x="286" y="428"/>
                    <a:pt x="286" y="428"/>
                  </a:cubicBezTo>
                  <a:cubicBezTo>
                    <a:pt x="286" y="429"/>
                    <a:pt x="286" y="429"/>
                    <a:pt x="286" y="429"/>
                  </a:cubicBezTo>
                  <a:cubicBezTo>
                    <a:pt x="286" y="429"/>
                    <a:pt x="286" y="429"/>
                    <a:pt x="286" y="430"/>
                  </a:cubicBezTo>
                  <a:cubicBezTo>
                    <a:pt x="284" y="430"/>
                    <a:pt x="284" y="430"/>
                    <a:pt x="283" y="431"/>
                  </a:cubicBezTo>
                  <a:cubicBezTo>
                    <a:pt x="283" y="431"/>
                    <a:pt x="283" y="431"/>
                    <a:pt x="283" y="431"/>
                  </a:cubicBezTo>
                  <a:cubicBezTo>
                    <a:pt x="282" y="431"/>
                    <a:pt x="282" y="431"/>
                    <a:pt x="282" y="431"/>
                  </a:cubicBezTo>
                  <a:cubicBezTo>
                    <a:pt x="281" y="431"/>
                    <a:pt x="281" y="431"/>
                    <a:pt x="279" y="432"/>
                  </a:cubicBezTo>
                  <a:cubicBezTo>
                    <a:pt x="278" y="432"/>
                    <a:pt x="278" y="432"/>
                    <a:pt x="276" y="433"/>
                  </a:cubicBezTo>
                  <a:cubicBezTo>
                    <a:pt x="274" y="432"/>
                    <a:pt x="274" y="432"/>
                    <a:pt x="273" y="432"/>
                  </a:cubicBezTo>
                  <a:cubicBezTo>
                    <a:pt x="273" y="433"/>
                    <a:pt x="273" y="433"/>
                    <a:pt x="273" y="434"/>
                  </a:cubicBezTo>
                  <a:cubicBezTo>
                    <a:pt x="274" y="434"/>
                    <a:pt x="274" y="434"/>
                    <a:pt x="274" y="434"/>
                  </a:cubicBezTo>
                  <a:cubicBezTo>
                    <a:pt x="274" y="434"/>
                    <a:pt x="274" y="434"/>
                    <a:pt x="274" y="434"/>
                  </a:cubicBezTo>
                  <a:cubicBezTo>
                    <a:pt x="273" y="434"/>
                    <a:pt x="273" y="434"/>
                    <a:pt x="272" y="435"/>
                  </a:cubicBezTo>
                  <a:cubicBezTo>
                    <a:pt x="273" y="435"/>
                    <a:pt x="273" y="435"/>
                    <a:pt x="273" y="435"/>
                  </a:cubicBezTo>
                  <a:cubicBezTo>
                    <a:pt x="273" y="435"/>
                    <a:pt x="273" y="435"/>
                    <a:pt x="273" y="435"/>
                  </a:cubicBezTo>
                  <a:cubicBezTo>
                    <a:pt x="273" y="436"/>
                    <a:pt x="273" y="436"/>
                    <a:pt x="273" y="436"/>
                  </a:cubicBezTo>
                  <a:cubicBezTo>
                    <a:pt x="272" y="436"/>
                    <a:pt x="272" y="436"/>
                    <a:pt x="272" y="437"/>
                  </a:cubicBezTo>
                  <a:cubicBezTo>
                    <a:pt x="272" y="437"/>
                    <a:pt x="272" y="437"/>
                    <a:pt x="272" y="437"/>
                  </a:cubicBezTo>
                  <a:cubicBezTo>
                    <a:pt x="271" y="437"/>
                    <a:pt x="271" y="437"/>
                    <a:pt x="271" y="437"/>
                  </a:cubicBezTo>
                  <a:cubicBezTo>
                    <a:pt x="269" y="437"/>
                    <a:pt x="269" y="437"/>
                    <a:pt x="269" y="437"/>
                  </a:cubicBezTo>
                  <a:cubicBezTo>
                    <a:pt x="268" y="437"/>
                    <a:pt x="268" y="437"/>
                    <a:pt x="267" y="437"/>
                  </a:cubicBezTo>
                  <a:cubicBezTo>
                    <a:pt x="267" y="437"/>
                    <a:pt x="267" y="437"/>
                    <a:pt x="266" y="437"/>
                  </a:cubicBezTo>
                  <a:cubicBezTo>
                    <a:pt x="266" y="437"/>
                    <a:pt x="266" y="437"/>
                    <a:pt x="266" y="437"/>
                  </a:cubicBezTo>
                  <a:cubicBezTo>
                    <a:pt x="266" y="437"/>
                    <a:pt x="266" y="437"/>
                    <a:pt x="265" y="437"/>
                  </a:cubicBezTo>
                  <a:cubicBezTo>
                    <a:pt x="265" y="437"/>
                    <a:pt x="265" y="437"/>
                    <a:pt x="265" y="438"/>
                  </a:cubicBezTo>
                  <a:cubicBezTo>
                    <a:pt x="265" y="438"/>
                    <a:pt x="265" y="438"/>
                    <a:pt x="266" y="438"/>
                  </a:cubicBezTo>
                  <a:cubicBezTo>
                    <a:pt x="265" y="439"/>
                    <a:pt x="265" y="439"/>
                    <a:pt x="265" y="439"/>
                  </a:cubicBezTo>
                  <a:cubicBezTo>
                    <a:pt x="266" y="439"/>
                    <a:pt x="266" y="439"/>
                    <a:pt x="266" y="439"/>
                  </a:cubicBezTo>
                  <a:cubicBezTo>
                    <a:pt x="267" y="439"/>
                    <a:pt x="267" y="439"/>
                    <a:pt x="267" y="439"/>
                  </a:cubicBezTo>
                  <a:cubicBezTo>
                    <a:pt x="267" y="439"/>
                    <a:pt x="267" y="439"/>
                    <a:pt x="267" y="440"/>
                  </a:cubicBezTo>
                  <a:cubicBezTo>
                    <a:pt x="267" y="439"/>
                    <a:pt x="267" y="439"/>
                    <a:pt x="268" y="439"/>
                  </a:cubicBezTo>
                  <a:cubicBezTo>
                    <a:pt x="268" y="439"/>
                    <a:pt x="268" y="439"/>
                    <a:pt x="268" y="439"/>
                  </a:cubicBezTo>
                  <a:cubicBezTo>
                    <a:pt x="268" y="439"/>
                    <a:pt x="268" y="439"/>
                    <a:pt x="268" y="439"/>
                  </a:cubicBezTo>
                  <a:cubicBezTo>
                    <a:pt x="269" y="439"/>
                    <a:pt x="269" y="439"/>
                    <a:pt x="269" y="439"/>
                  </a:cubicBezTo>
                  <a:cubicBezTo>
                    <a:pt x="269" y="439"/>
                    <a:pt x="269" y="439"/>
                    <a:pt x="270" y="439"/>
                  </a:cubicBezTo>
                  <a:cubicBezTo>
                    <a:pt x="269" y="439"/>
                    <a:pt x="269" y="439"/>
                    <a:pt x="269" y="439"/>
                  </a:cubicBezTo>
                  <a:cubicBezTo>
                    <a:pt x="269" y="439"/>
                    <a:pt x="269" y="439"/>
                    <a:pt x="270" y="440"/>
                  </a:cubicBezTo>
                  <a:cubicBezTo>
                    <a:pt x="269" y="440"/>
                    <a:pt x="269" y="440"/>
                    <a:pt x="269" y="440"/>
                  </a:cubicBezTo>
                  <a:cubicBezTo>
                    <a:pt x="269" y="440"/>
                    <a:pt x="269" y="440"/>
                    <a:pt x="268" y="440"/>
                  </a:cubicBezTo>
                  <a:cubicBezTo>
                    <a:pt x="268" y="440"/>
                    <a:pt x="268" y="440"/>
                    <a:pt x="268" y="440"/>
                  </a:cubicBezTo>
                  <a:cubicBezTo>
                    <a:pt x="268" y="440"/>
                    <a:pt x="268" y="440"/>
                    <a:pt x="268" y="440"/>
                  </a:cubicBezTo>
                  <a:cubicBezTo>
                    <a:pt x="268" y="440"/>
                    <a:pt x="268" y="440"/>
                    <a:pt x="267" y="440"/>
                  </a:cubicBezTo>
                  <a:cubicBezTo>
                    <a:pt x="267" y="440"/>
                    <a:pt x="267" y="440"/>
                    <a:pt x="266" y="440"/>
                  </a:cubicBezTo>
                  <a:cubicBezTo>
                    <a:pt x="266" y="440"/>
                    <a:pt x="266" y="440"/>
                    <a:pt x="266" y="440"/>
                  </a:cubicBezTo>
                  <a:cubicBezTo>
                    <a:pt x="267" y="441"/>
                    <a:pt x="267" y="441"/>
                    <a:pt x="267" y="441"/>
                  </a:cubicBezTo>
                  <a:cubicBezTo>
                    <a:pt x="267" y="441"/>
                    <a:pt x="267" y="441"/>
                    <a:pt x="267" y="441"/>
                  </a:cubicBezTo>
                  <a:cubicBezTo>
                    <a:pt x="267" y="441"/>
                    <a:pt x="267" y="441"/>
                    <a:pt x="266" y="441"/>
                  </a:cubicBezTo>
                  <a:cubicBezTo>
                    <a:pt x="266" y="441"/>
                    <a:pt x="266" y="441"/>
                    <a:pt x="266" y="442"/>
                  </a:cubicBezTo>
                  <a:cubicBezTo>
                    <a:pt x="265" y="442"/>
                    <a:pt x="265" y="442"/>
                    <a:pt x="265" y="442"/>
                  </a:cubicBezTo>
                  <a:cubicBezTo>
                    <a:pt x="265" y="442"/>
                    <a:pt x="265" y="442"/>
                    <a:pt x="265" y="442"/>
                  </a:cubicBezTo>
                  <a:cubicBezTo>
                    <a:pt x="265" y="443"/>
                    <a:pt x="265" y="443"/>
                    <a:pt x="265" y="443"/>
                  </a:cubicBezTo>
                  <a:cubicBezTo>
                    <a:pt x="265" y="443"/>
                    <a:pt x="265" y="443"/>
                    <a:pt x="266" y="443"/>
                  </a:cubicBezTo>
                  <a:cubicBezTo>
                    <a:pt x="265" y="443"/>
                    <a:pt x="265" y="443"/>
                    <a:pt x="265" y="443"/>
                  </a:cubicBezTo>
                  <a:cubicBezTo>
                    <a:pt x="265" y="443"/>
                    <a:pt x="265" y="443"/>
                    <a:pt x="264" y="443"/>
                  </a:cubicBezTo>
                  <a:cubicBezTo>
                    <a:pt x="264" y="444"/>
                    <a:pt x="264" y="444"/>
                    <a:pt x="264" y="444"/>
                  </a:cubicBezTo>
                  <a:cubicBezTo>
                    <a:pt x="265" y="444"/>
                    <a:pt x="265" y="444"/>
                    <a:pt x="265" y="444"/>
                  </a:cubicBezTo>
                  <a:cubicBezTo>
                    <a:pt x="265" y="444"/>
                    <a:pt x="265" y="444"/>
                    <a:pt x="265" y="444"/>
                  </a:cubicBezTo>
                  <a:cubicBezTo>
                    <a:pt x="264" y="444"/>
                    <a:pt x="264" y="444"/>
                    <a:pt x="263" y="444"/>
                  </a:cubicBezTo>
                  <a:cubicBezTo>
                    <a:pt x="263" y="444"/>
                    <a:pt x="263" y="444"/>
                    <a:pt x="262" y="445"/>
                  </a:cubicBezTo>
                  <a:cubicBezTo>
                    <a:pt x="262" y="445"/>
                    <a:pt x="262" y="445"/>
                    <a:pt x="262" y="445"/>
                  </a:cubicBezTo>
                  <a:cubicBezTo>
                    <a:pt x="261" y="445"/>
                    <a:pt x="261" y="445"/>
                    <a:pt x="260" y="445"/>
                  </a:cubicBezTo>
                  <a:cubicBezTo>
                    <a:pt x="261" y="445"/>
                    <a:pt x="261" y="445"/>
                    <a:pt x="261" y="445"/>
                  </a:cubicBezTo>
                  <a:cubicBezTo>
                    <a:pt x="260" y="446"/>
                    <a:pt x="260" y="446"/>
                    <a:pt x="259" y="446"/>
                  </a:cubicBezTo>
                  <a:cubicBezTo>
                    <a:pt x="260" y="446"/>
                    <a:pt x="260" y="446"/>
                    <a:pt x="260" y="446"/>
                  </a:cubicBezTo>
                  <a:cubicBezTo>
                    <a:pt x="260" y="446"/>
                    <a:pt x="260" y="446"/>
                    <a:pt x="260" y="446"/>
                  </a:cubicBezTo>
                  <a:cubicBezTo>
                    <a:pt x="260" y="446"/>
                    <a:pt x="260" y="446"/>
                    <a:pt x="261" y="447"/>
                  </a:cubicBezTo>
                  <a:cubicBezTo>
                    <a:pt x="261" y="447"/>
                    <a:pt x="261" y="447"/>
                    <a:pt x="261" y="447"/>
                  </a:cubicBezTo>
                  <a:cubicBezTo>
                    <a:pt x="262" y="447"/>
                    <a:pt x="262" y="447"/>
                    <a:pt x="262" y="447"/>
                  </a:cubicBezTo>
                  <a:cubicBezTo>
                    <a:pt x="264" y="447"/>
                    <a:pt x="264" y="447"/>
                    <a:pt x="264" y="447"/>
                  </a:cubicBezTo>
                  <a:cubicBezTo>
                    <a:pt x="265" y="447"/>
                    <a:pt x="265" y="447"/>
                    <a:pt x="265" y="447"/>
                  </a:cubicBezTo>
                  <a:cubicBezTo>
                    <a:pt x="264" y="447"/>
                    <a:pt x="264" y="447"/>
                    <a:pt x="264" y="447"/>
                  </a:cubicBezTo>
                  <a:cubicBezTo>
                    <a:pt x="264" y="447"/>
                    <a:pt x="264" y="447"/>
                    <a:pt x="265" y="447"/>
                  </a:cubicBezTo>
                  <a:cubicBezTo>
                    <a:pt x="265" y="447"/>
                    <a:pt x="265" y="447"/>
                    <a:pt x="265" y="447"/>
                  </a:cubicBezTo>
                  <a:cubicBezTo>
                    <a:pt x="264" y="447"/>
                    <a:pt x="264" y="447"/>
                    <a:pt x="264" y="447"/>
                  </a:cubicBezTo>
                  <a:cubicBezTo>
                    <a:pt x="264" y="447"/>
                    <a:pt x="264" y="447"/>
                    <a:pt x="264" y="447"/>
                  </a:cubicBezTo>
                  <a:cubicBezTo>
                    <a:pt x="264" y="447"/>
                    <a:pt x="264" y="447"/>
                    <a:pt x="265" y="448"/>
                  </a:cubicBezTo>
                  <a:cubicBezTo>
                    <a:pt x="264" y="448"/>
                    <a:pt x="264" y="448"/>
                    <a:pt x="264" y="448"/>
                  </a:cubicBezTo>
                  <a:cubicBezTo>
                    <a:pt x="264" y="448"/>
                    <a:pt x="264" y="448"/>
                    <a:pt x="264" y="448"/>
                  </a:cubicBezTo>
                  <a:cubicBezTo>
                    <a:pt x="264" y="448"/>
                    <a:pt x="264" y="448"/>
                    <a:pt x="264" y="448"/>
                  </a:cubicBezTo>
                  <a:cubicBezTo>
                    <a:pt x="263" y="448"/>
                    <a:pt x="263" y="448"/>
                    <a:pt x="263" y="448"/>
                  </a:cubicBezTo>
                  <a:cubicBezTo>
                    <a:pt x="263" y="448"/>
                    <a:pt x="263" y="448"/>
                    <a:pt x="263" y="448"/>
                  </a:cubicBezTo>
                  <a:cubicBezTo>
                    <a:pt x="263" y="449"/>
                    <a:pt x="263" y="449"/>
                    <a:pt x="262" y="449"/>
                  </a:cubicBezTo>
                  <a:cubicBezTo>
                    <a:pt x="262" y="449"/>
                    <a:pt x="262" y="449"/>
                    <a:pt x="261" y="449"/>
                  </a:cubicBezTo>
                  <a:cubicBezTo>
                    <a:pt x="261" y="449"/>
                    <a:pt x="261" y="449"/>
                    <a:pt x="261" y="450"/>
                  </a:cubicBezTo>
                  <a:cubicBezTo>
                    <a:pt x="260" y="450"/>
                    <a:pt x="260" y="450"/>
                    <a:pt x="260" y="450"/>
                  </a:cubicBezTo>
                  <a:cubicBezTo>
                    <a:pt x="260" y="450"/>
                    <a:pt x="260" y="450"/>
                    <a:pt x="260" y="450"/>
                  </a:cubicBezTo>
                  <a:cubicBezTo>
                    <a:pt x="260" y="450"/>
                    <a:pt x="260" y="450"/>
                    <a:pt x="260" y="450"/>
                  </a:cubicBezTo>
                  <a:cubicBezTo>
                    <a:pt x="261" y="450"/>
                    <a:pt x="261" y="450"/>
                    <a:pt x="261" y="450"/>
                  </a:cubicBezTo>
                  <a:cubicBezTo>
                    <a:pt x="261" y="450"/>
                    <a:pt x="261" y="450"/>
                    <a:pt x="261" y="450"/>
                  </a:cubicBezTo>
                  <a:cubicBezTo>
                    <a:pt x="260" y="450"/>
                    <a:pt x="260" y="450"/>
                    <a:pt x="260" y="450"/>
                  </a:cubicBezTo>
                  <a:cubicBezTo>
                    <a:pt x="260" y="450"/>
                    <a:pt x="260" y="450"/>
                    <a:pt x="259" y="451"/>
                  </a:cubicBezTo>
                  <a:cubicBezTo>
                    <a:pt x="259" y="451"/>
                    <a:pt x="259" y="451"/>
                    <a:pt x="259" y="451"/>
                  </a:cubicBezTo>
                  <a:cubicBezTo>
                    <a:pt x="259" y="451"/>
                    <a:pt x="259" y="451"/>
                    <a:pt x="259" y="451"/>
                  </a:cubicBezTo>
                  <a:cubicBezTo>
                    <a:pt x="258" y="451"/>
                    <a:pt x="258" y="451"/>
                    <a:pt x="258" y="451"/>
                  </a:cubicBezTo>
                  <a:cubicBezTo>
                    <a:pt x="258" y="451"/>
                    <a:pt x="258" y="451"/>
                    <a:pt x="257" y="451"/>
                  </a:cubicBezTo>
                  <a:cubicBezTo>
                    <a:pt x="257" y="451"/>
                    <a:pt x="257" y="451"/>
                    <a:pt x="257" y="451"/>
                  </a:cubicBezTo>
                  <a:cubicBezTo>
                    <a:pt x="258" y="452"/>
                    <a:pt x="258" y="452"/>
                    <a:pt x="258" y="452"/>
                  </a:cubicBezTo>
                  <a:cubicBezTo>
                    <a:pt x="258" y="452"/>
                    <a:pt x="258" y="452"/>
                    <a:pt x="258" y="452"/>
                  </a:cubicBezTo>
                  <a:cubicBezTo>
                    <a:pt x="258" y="452"/>
                    <a:pt x="258" y="452"/>
                    <a:pt x="258" y="452"/>
                  </a:cubicBezTo>
                  <a:cubicBezTo>
                    <a:pt x="258" y="452"/>
                    <a:pt x="258" y="452"/>
                    <a:pt x="258" y="452"/>
                  </a:cubicBezTo>
                  <a:cubicBezTo>
                    <a:pt x="258" y="452"/>
                    <a:pt x="258" y="452"/>
                    <a:pt x="258" y="452"/>
                  </a:cubicBezTo>
                  <a:cubicBezTo>
                    <a:pt x="258" y="452"/>
                    <a:pt x="258" y="452"/>
                    <a:pt x="258" y="452"/>
                  </a:cubicBezTo>
                  <a:cubicBezTo>
                    <a:pt x="259" y="452"/>
                    <a:pt x="259" y="452"/>
                    <a:pt x="260" y="452"/>
                  </a:cubicBezTo>
                  <a:cubicBezTo>
                    <a:pt x="259" y="452"/>
                    <a:pt x="259" y="452"/>
                    <a:pt x="259" y="452"/>
                  </a:cubicBezTo>
                  <a:cubicBezTo>
                    <a:pt x="259" y="452"/>
                    <a:pt x="259" y="452"/>
                    <a:pt x="259" y="453"/>
                  </a:cubicBezTo>
                  <a:cubicBezTo>
                    <a:pt x="258" y="453"/>
                    <a:pt x="258" y="453"/>
                    <a:pt x="258" y="453"/>
                  </a:cubicBezTo>
                  <a:cubicBezTo>
                    <a:pt x="257" y="453"/>
                    <a:pt x="257" y="453"/>
                    <a:pt x="257" y="453"/>
                  </a:cubicBezTo>
                  <a:cubicBezTo>
                    <a:pt x="257" y="453"/>
                    <a:pt x="257" y="453"/>
                    <a:pt x="257" y="453"/>
                  </a:cubicBezTo>
                  <a:cubicBezTo>
                    <a:pt x="257" y="453"/>
                    <a:pt x="257" y="453"/>
                    <a:pt x="256" y="453"/>
                  </a:cubicBezTo>
                  <a:cubicBezTo>
                    <a:pt x="256" y="453"/>
                    <a:pt x="256" y="453"/>
                    <a:pt x="255" y="453"/>
                  </a:cubicBezTo>
                  <a:cubicBezTo>
                    <a:pt x="255" y="453"/>
                    <a:pt x="255" y="453"/>
                    <a:pt x="255" y="453"/>
                  </a:cubicBezTo>
                  <a:cubicBezTo>
                    <a:pt x="254" y="454"/>
                    <a:pt x="254" y="454"/>
                    <a:pt x="254" y="454"/>
                  </a:cubicBezTo>
                  <a:cubicBezTo>
                    <a:pt x="254" y="454"/>
                    <a:pt x="254" y="454"/>
                    <a:pt x="254" y="454"/>
                  </a:cubicBezTo>
                  <a:cubicBezTo>
                    <a:pt x="253" y="454"/>
                    <a:pt x="253" y="454"/>
                    <a:pt x="252" y="454"/>
                  </a:cubicBezTo>
                  <a:cubicBezTo>
                    <a:pt x="252" y="454"/>
                    <a:pt x="252" y="454"/>
                    <a:pt x="251" y="454"/>
                  </a:cubicBezTo>
                  <a:cubicBezTo>
                    <a:pt x="251" y="454"/>
                    <a:pt x="251" y="454"/>
                    <a:pt x="251" y="454"/>
                  </a:cubicBezTo>
                  <a:cubicBezTo>
                    <a:pt x="251" y="454"/>
                    <a:pt x="251" y="454"/>
                    <a:pt x="252" y="454"/>
                  </a:cubicBezTo>
                  <a:cubicBezTo>
                    <a:pt x="252" y="454"/>
                    <a:pt x="252" y="454"/>
                    <a:pt x="252" y="454"/>
                  </a:cubicBezTo>
                  <a:cubicBezTo>
                    <a:pt x="252" y="454"/>
                    <a:pt x="252" y="454"/>
                    <a:pt x="252" y="454"/>
                  </a:cubicBezTo>
                  <a:cubicBezTo>
                    <a:pt x="253" y="454"/>
                    <a:pt x="253" y="454"/>
                    <a:pt x="254" y="454"/>
                  </a:cubicBezTo>
                  <a:cubicBezTo>
                    <a:pt x="253" y="454"/>
                    <a:pt x="253" y="454"/>
                    <a:pt x="253" y="454"/>
                  </a:cubicBezTo>
                  <a:cubicBezTo>
                    <a:pt x="253" y="454"/>
                    <a:pt x="253" y="454"/>
                    <a:pt x="253" y="454"/>
                  </a:cubicBezTo>
                  <a:cubicBezTo>
                    <a:pt x="253" y="454"/>
                    <a:pt x="253" y="454"/>
                    <a:pt x="252" y="454"/>
                  </a:cubicBezTo>
                  <a:cubicBezTo>
                    <a:pt x="252" y="454"/>
                    <a:pt x="252" y="454"/>
                    <a:pt x="251" y="454"/>
                  </a:cubicBezTo>
                  <a:cubicBezTo>
                    <a:pt x="252" y="454"/>
                    <a:pt x="252" y="454"/>
                    <a:pt x="252" y="454"/>
                  </a:cubicBezTo>
                  <a:cubicBezTo>
                    <a:pt x="251" y="454"/>
                    <a:pt x="251" y="454"/>
                    <a:pt x="251" y="454"/>
                  </a:cubicBezTo>
                  <a:cubicBezTo>
                    <a:pt x="251" y="454"/>
                    <a:pt x="251" y="454"/>
                    <a:pt x="251" y="454"/>
                  </a:cubicBezTo>
                  <a:cubicBezTo>
                    <a:pt x="250" y="454"/>
                    <a:pt x="250" y="454"/>
                    <a:pt x="249" y="454"/>
                  </a:cubicBezTo>
                  <a:cubicBezTo>
                    <a:pt x="250" y="454"/>
                    <a:pt x="250" y="454"/>
                    <a:pt x="250" y="454"/>
                  </a:cubicBezTo>
                  <a:cubicBezTo>
                    <a:pt x="250" y="454"/>
                    <a:pt x="250" y="454"/>
                    <a:pt x="249" y="454"/>
                  </a:cubicBezTo>
                  <a:cubicBezTo>
                    <a:pt x="250" y="454"/>
                    <a:pt x="250" y="454"/>
                    <a:pt x="250" y="454"/>
                  </a:cubicBezTo>
                  <a:cubicBezTo>
                    <a:pt x="250" y="454"/>
                    <a:pt x="250" y="454"/>
                    <a:pt x="250" y="454"/>
                  </a:cubicBezTo>
                  <a:cubicBezTo>
                    <a:pt x="250" y="454"/>
                    <a:pt x="250" y="454"/>
                    <a:pt x="251" y="454"/>
                  </a:cubicBezTo>
                  <a:cubicBezTo>
                    <a:pt x="251" y="454"/>
                    <a:pt x="251" y="454"/>
                    <a:pt x="252" y="454"/>
                  </a:cubicBezTo>
                  <a:cubicBezTo>
                    <a:pt x="252" y="454"/>
                    <a:pt x="252" y="454"/>
                    <a:pt x="252" y="454"/>
                  </a:cubicBezTo>
                  <a:cubicBezTo>
                    <a:pt x="253" y="454"/>
                    <a:pt x="253" y="454"/>
                    <a:pt x="253" y="454"/>
                  </a:cubicBezTo>
                  <a:cubicBezTo>
                    <a:pt x="251" y="454"/>
                    <a:pt x="251" y="454"/>
                    <a:pt x="251" y="454"/>
                  </a:cubicBezTo>
                  <a:cubicBezTo>
                    <a:pt x="251" y="454"/>
                    <a:pt x="251" y="454"/>
                    <a:pt x="251" y="454"/>
                  </a:cubicBezTo>
                  <a:cubicBezTo>
                    <a:pt x="251" y="454"/>
                    <a:pt x="251" y="454"/>
                    <a:pt x="251" y="454"/>
                  </a:cubicBezTo>
                  <a:cubicBezTo>
                    <a:pt x="251" y="454"/>
                    <a:pt x="251" y="454"/>
                    <a:pt x="251" y="454"/>
                  </a:cubicBezTo>
                  <a:cubicBezTo>
                    <a:pt x="250" y="454"/>
                    <a:pt x="250" y="454"/>
                    <a:pt x="250" y="454"/>
                  </a:cubicBezTo>
                  <a:cubicBezTo>
                    <a:pt x="249" y="454"/>
                    <a:pt x="249" y="454"/>
                    <a:pt x="249" y="454"/>
                  </a:cubicBezTo>
                  <a:cubicBezTo>
                    <a:pt x="250" y="454"/>
                    <a:pt x="250" y="454"/>
                    <a:pt x="250" y="454"/>
                  </a:cubicBezTo>
                  <a:cubicBezTo>
                    <a:pt x="250" y="454"/>
                    <a:pt x="250" y="454"/>
                    <a:pt x="250" y="454"/>
                  </a:cubicBezTo>
                  <a:cubicBezTo>
                    <a:pt x="250" y="454"/>
                    <a:pt x="250" y="454"/>
                    <a:pt x="250" y="454"/>
                  </a:cubicBezTo>
                  <a:cubicBezTo>
                    <a:pt x="250" y="454"/>
                    <a:pt x="250" y="454"/>
                    <a:pt x="249" y="454"/>
                  </a:cubicBezTo>
                  <a:cubicBezTo>
                    <a:pt x="249" y="454"/>
                    <a:pt x="249" y="454"/>
                    <a:pt x="249" y="454"/>
                  </a:cubicBezTo>
                  <a:cubicBezTo>
                    <a:pt x="248" y="454"/>
                    <a:pt x="248" y="454"/>
                    <a:pt x="248" y="454"/>
                  </a:cubicBezTo>
                  <a:cubicBezTo>
                    <a:pt x="248" y="454"/>
                    <a:pt x="248" y="454"/>
                    <a:pt x="248" y="454"/>
                  </a:cubicBezTo>
                  <a:cubicBezTo>
                    <a:pt x="248" y="454"/>
                    <a:pt x="248" y="454"/>
                    <a:pt x="249" y="454"/>
                  </a:cubicBezTo>
                  <a:cubicBezTo>
                    <a:pt x="248" y="454"/>
                    <a:pt x="248" y="454"/>
                    <a:pt x="248" y="454"/>
                  </a:cubicBezTo>
                  <a:cubicBezTo>
                    <a:pt x="248" y="454"/>
                    <a:pt x="248" y="454"/>
                    <a:pt x="248" y="454"/>
                  </a:cubicBezTo>
                  <a:cubicBezTo>
                    <a:pt x="247" y="454"/>
                    <a:pt x="247" y="454"/>
                    <a:pt x="247" y="454"/>
                  </a:cubicBezTo>
                  <a:cubicBezTo>
                    <a:pt x="246" y="454"/>
                    <a:pt x="246" y="454"/>
                    <a:pt x="246" y="454"/>
                  </a:cubicBezTo>
                  <a:cubicBezTo>
                    <a:pt x="247" y="454"/>
                    <a:pt x="247" y="454"/>
                    <a:pt x="247" y="454"/>
                  </a:cubicBezTo>
                  <a:cubicBezTo>
                    <a:pt x="247" y="454"/>
                    <a:pt x="247" y="454"/>
                    <a:pt x="248" y="454"/>
                  </a:cubicBezTo>
                  <a:cubicBezTo>
                    <a:pt x="248" y="454"/>
                    <a:pt x="248" y="454"/>
                    <a:pt x="248" y="454"/>
                  </a:cubicBezTo>
                  <a:cubicBezTo>
                    <a:pt x="247" y="454"/>
                    <a:pt x="247" y="454"/>
                    <a:pt x="247" y="454"/>
                  </a:cubicBezTo>
                  <a:cubicBezTo>
                    <a:pt x="247" y="454"/>
                    <a:pt x="247" y="454"/>
                    <a:pt x="248" y="454"/>
                  </a:cubicBezTo>
                  <a:cubicBezTo>
                    <a:pt x="248" y="454"/>
                    <a:pt x="248" y="454"/>
                    <a:pt x="249" y="454"/>
                  </a:cubicBezTo>
                  <a:cubicBezTo>
                    <a:pt x="249" y="454"/>
                    <a:pt x="249" y="454"/>
                    <a:pt x="249" y="454"/>
                  </a:cubicBezTo>
                  <a:cubicBezTo>
                    <a:pt x="249" y="454"/>
                    <a:pt x="249" y="454"/>
                    <a:pt x="249" y="454"/>
                  </a:cubicBezTo>
                  <a:cubicBezTo>
                    <a:pt x="249" y="454"/>
                    <a:pt x="249" y="454"/>
                    <a:pt x="249" y="454"/>
                  </a:cubicBezTo>
                  <a:cubicBezTo>
                    <a:pt x="249" y="454"/>
                    <a:pt x="249" y="454"/>
                    <a:pt x="249" y="453"/>
                  </a:cubicBezTo>
                  <a:cubicBezTo>
                    <a:pt x="250" y="453"/>
                    <a:pt x="250" y="453"/>
                    <a:pt x="250" y="453"/>
                  </a:cubicBezTo>
                  <a:cubicBezTo>
                    <a:pt x="250" y="454"/>
                    <a:pt x="250" y="454"/>
                    <a:pt x="250" y="454"/>
                  </a:cubicBezTo>
                  <a:cubicBezTo>
                    <a:pt x="250" y="454"/>
                    <a:pt x="250" y="454"/>
                    <a:pt x="250" y="454"/>
                  </a:cubicBezTo>
                  <a:cubicBezTo>
                    <a:pt x="250" y="454"/>
                    <a:pt x="250" y="454"/>
                    <a:pt x="250" y="453"/>
                  </a:cubicBezTo>
                  <a:cubicBezTo>
                    <a:pt x="250" y="453"/>
                    <a:pt x="250" y="453"/>
                    <a:pt x="250" y="453"/>
                  </a:cubicBezTo>
                  <a:cubicBezTo>
                    <a:pt x="250" y="453"/>
                    <a:pt x="250" y="453"/>
                    <a:pt x="250" y="453"/>
                  </a:cubicBezTo>
                  <a:cubicBezTo>
                    <a:pt x="249" y="453"/>
                    <a:pt x="249" y="453"/>
                    <a:pt x="249" y="453"/>
                  </a:cubicBezTo>
                  <a:cubicBezTo>
                    <a:pt x="249" y="453"/>
                    <a:pt x="249" y="453"/>
                    <a:pt x="248" y="453"/>
                  </a:cubicBezTo>
                  <a:cubicBezTo>
                    <a:pt x="249" y="453"/>
                    <a:pt x="249" y="453"/>
                    <a:pt x="250" y="453"/>
                  </a:cubicBezTo>
                  <a:cubicBezTo>
                    <a:pt x="250" y="453"/>
                    <a:pt x="250" y="453"/>
                    <a:pt x="250" y="453"/>
                  </a:cubicBezTo>
                  <a:cubicBezTo>
                    <a:pt x="249" y="453"/>
                    <a:pt x="249" y="453"/>
                    <a:pt x="248" y="453"/>
                  </a:cubicBezTo>
                  <a:cubicBezTo>
                    <a:pt x="249" y="453"/>
                    <a:pt x="249" y="453"/>
                    <a:pt x="249" y="453"/>
                  </a:cubicBezTo>
                  <a:cubicBezTo>
                    <a:pt x="249" y="453"/>
                    <a:pt x="249" y="453"/>
                    <a:pt x="248" y="454"/>
                  </a:cubicBezTo>
                  <a:cubicBezTo>
                    <a:pt x="248" y="454"/>
                    <a:pt x="248" y="454"/>
                    <a:pt x="248" y="453"/>
                  </a:cubicBezTo>
                  <a:cubicBezTo>
                    <a:pt x="248" y="454"/>
                    <a:pt x="248" y="454"/>
                    <a:pt x="248" y="454"/>
                  </a:cubicBezTo>
                  <a:cubicBezTo>
                    <a:pt x="248" y="454"/>
                    <a:pt x="248" y="454"/>
                    <a:pt x="247" y="454"/>
                  </a:cubicBezTo>
                  <a:cubicBezTo>
                    <a:pt x="247" y="454"/>
                    <a:pt x="247" y="454"/>
                    <a:pt x="247" y="454"/>
                  </a:cubicBezTo>
                  <a:cubicBezTo>
                    <a:pt x="247" y="454"/>
                    <a:pt x="247" y="454"/>
                    <a:pt x="246" y="454"/>
                  </a:cubicBezTo>
                  <a:cubicBezTo>
                    <a:pt x="246" y="453"/>
                    <a:pt x="246" y="453"/>
                    <a:pt x="247" y="453"/>
                  </a:cubicBezTo>
                  <a:cubicBezTo>
                    <a:pt x="247" y="453"/>
                    <a:pt x="247" y="453"/>
                    <a:pt x="247" y="453"/>
                  </a:cubicBezTo>
                  <a:cubicBezTo>
                    <a:pt x="247" y="453"/>
                    <a:pt x="247" y="453"/>
                    <a:pt x="247" y="453"/>
                  </a:cubicBezTo>
                  <a:cubicBezTo>
                    <a:pt x="247" y="453"/>
                    <a:pt x="247" y="453"/>
                    <a:pt x="246" y="453"/>
                  </a:cubicBezTo>
                  <a:cubicBezTo>
                    <a:pt x="246" y="453"/>
                    <a:pt x="246" y="453"/>
                    <a:pt x="247" y="453"/>
                  </a:cubicBezTo>
                  <a:cubicBezTo>
                    <a:pt x="246" y="453"/>
                    <a:pt x="246" y="453"/>
                    <a:pt x="246" y="453"/>
                  </a:cubicBezTo>
                  <a:cubicBezTo>
                    <a:pt x="246" y="453"/>
                    <a:pt x="246" y="453"/>
                    <a:pt x="246" y="453"/>
                  </a:cubicBezTo>
                  <a:cubicBezTo>
                    <a:pt x="246" y="453"/>
                    <a:pt x="246" y="453"/>
                    <a:pt x="247" y="453"/>
                  </a:cubicBezTo>
                  <a:cubicBezTo>
                    <a:pt x="246" y="453"/>
                    <a:pt x="246" y="453"/>
                    <a:pt x="246" y="453"/>
                  </a:cubicBezTo>
                  <a:cubicBezTo>
                    <a:pt x="246" y="453"/>
                    <a:pt x="246" y="453"/>
                    <a:pt x="246" y="453"/>
                  </a:cubicBezTo>
                  <a:cubicBezTo>
                    <a:pt x="246" y="453"/>
                    <a:pt x="246" y="453"/>
                    <a:pt x="246" y="453"/>
                  </a:cubicBezTo>
                  <a:cubicBezTo>
                    <a:pt x="246" y="453"/>
                    <a:pt x="246" y="453"/>
                    <a:pt x="245" y="453"/>
                  </a:cubicBezTo>
                  <a:cubicBezTo>
                    <a:pt x="245" y="453"/>
                    <a:pt x="245" y="453"/>
                    <a:pt x="244" y="453"/>
                  </a:cubicBezTo>
                  <a:cubicBezTo>
                    <a:pt x="244" y="452"/>
                    <a:pt x="244" y="452"/>
                    <a:pt x="244" y="452"/>
                  </a:cubicBezTo>
                  <a:cubicBezTo>
                    <a:pt x="245" y="452"/>
                    <a:pt x="245" y="452"/>
                    <a:pt x="245" y="452"/>
                  </a:cubicBezTo>
                  <a:cubicBezTo>
                    <a:pt x="245" y="452"/>
                    <a:pt x="245" y="452"/>
                    <a:pt x="245" y="452"/>
                  </a:cubicBezTo>
                  <a:cubicBezTo>
                    <a:pt x="245" y="452"/>
                    <a:pt x="245" y="452"/>
                    <a:pt x="245" y="452"/>
                  </a:cubicBezTo>
                  <a:cubicBezTo>
                    <a:pt x="245" y="452"/>
                    <a:pt x="245" y="452"/>
                    <a:pt x="245" y="452"/>
                  </a:cubicBezTo>
                  <a:cubicBezTo>
                    <a:pt x="246" y="452"/>
                    <a:pt x="246" y="452"/>
                    <a:pt x="246" y="452"/>
                  </a:cubicBezTo>
                  <a:cubicBezTo>
                    <a:pt x="246" y="452"/>
                    <a:pt x="246" y="452"/>
                    <a:pt x="245" y="452"/>
                  </a:cubicBezTo>
                  <a:cubicBezTo>
                    <a:pt x="246" y="451"/>
                    <a:pt x="246" y="451"/>
                    <a:pt x="246" y="451"/>
                  </a:cubicBezTo>
                  <a:cubicBezTo>
                    <a:pt x="245" y="451"/>
                    <a:pt x="245" y="451"/>
                    <a:pt x="245" y="452"/>
                  </a:cubicBezTo>
                  <a:cubicBezTo>
                    <a:pt x="245" y="452"/>
                    <a:pt x="245" y="452"/>
                    <a:pt x="244" y="451"/>
                  </a:cubicBezTo>
                  <a:cubicBezTo>
                    <a:pt x="244" y="451"/>
                    <a:pt x="244" y="451"/>
                    <a:pt x="244" y="451"/>
                  </a:cubicBezTo>
                  <a:cubicBezTo>
                    <a:pt x="244" y="451"/>
                    <a:pt x="244" y="451"/>
                    <a:pt x="245" y="451"/>
                  </a:cubicBezTo>
                  <a:cubicBezTo>
                    <a:pt x="244" y="451"/>
                    <a:pt x="244" y="451"/>
                    <a:pt x="244" y="451"/>
                  </a:cubicBezTo>
                  <a:cubicBezTo>
                    <a:pt x="245" y="451"/>
                    <a:pt x="245" y="451"/>
                    <a:pt x="245" y="451"/>
                  </a:cubicBezTo>
                  <a:cubicBezTo>
                    <a:pt x="245" y="451"/>
                    <a:pt x="245" y="451"/>
                    <a:pt x="245" y="451"/>
                  </a:cubicBezTo>
                  <a:cubicBezTo>
                    <a:pt x="245" y="450"/>
                    <a:pt x="245" y="450"/>
                    <a:pt x="245" y="450"/>
                  </a:cubicBezTo>
                  <a:cubicBezTo>
                    <a:pt x="245" y="451"/>
                    <a:pt x="245" y="451"/>
                    <a:pt x="245" y="451"/>
                  </a:cubicBezTo>
                  <a:cubicBezTo>
                    <a:pt x="245" y="451"/>
                    <a:pt x="245" y="451"/>
                    <a:pt x="244" y="451"/>
                  </a:cubicBezTo>
                  <a:cubicBezTo>
                    <a:pt x="244" y="450"/>
                    <a:pt x="244" y="450"/>
                    <a:pt x="244" y="450"/>
                  </a:cubicBezTo>
                  <a:cubicBezTo>
                    <a:pt x="244" y="450"/>
                    <a:pt x="244" y="450"/>
                    <a:pt x="243" y="450"/>
                  </a:cubicBezTo>
                  <a:cubicBezTo>
                    <a:pt x="244" y="450"/>
                    <a:pt x="244" y="450"/>
                    <a:pt x="244" y="450"/>
                  </a:cubicBezTo>
                  <a:cubicBezTo>
                    <a:pt x="244" y="450"/>
                    <a:pt x="244" y="450"/>
                    <a:pt x="245" y="450"/>
                  </a:cubicBezTo>
                  <a:cubicBezTo>
                    <a:pt x="245" y="450"/>
                    <a:pt x="245" y="450"/>
                    <a:pt x="245" y="450"/>
                  </a:cubicBezTo>
                  <a:cubicBezTo>
                    <a:pt x="245" y="450"/>
                    <a:pt x="245" y="450"/>
                    <a:pt x="245" y="450"/>
                  </a:cubicBezTo>
                  <a:cubicBezTo>
                    <a:pt x="245" y="450"/>
                    <a:pt x="245" y="450"/>
                    <a:pt x="246" y="450"/>
                  </a:cubicBezTo>
                  <a:cubicBezTo>
                    <a:pt x="246" y="450"/>
                    <a:pt x="246" y="450"/>
                    <a:pt x="246" y="450"/>
                  </a:cubicBezTo>
                  <a:cubicBezTo>
                    <a:pt x="246" y="450"/>
                    <a:pt x="246" y="450"/>
                    <a:pt x="246" y="450"/>
                  </a:cubicBezTo>
                  <a:cubicBezTo>
                    <a:pt x="245" y="450"/>
                    <a:pt x="245" y="450"/>
                    <a:pt x="245" y="450"/>
                  </a:cubicBezTo>
                  <a:cubicBezTo>
                    <a:pt x="245" y="450"/>
                    <a:pt x="245" y="450"/>
                    <a:pt x="245" y="450"/>
                  </a:cubicBezTo>
                  <a:cubicBezTo>
                    <a:pt x="245" y="450"/>
                    <a:pt x="245" y="450"/>
                    <a:pt x="244" y="450"/>
                  </a:cubicBezTo>
                  <a:cubicBezTo>
                    <a:pt x="243" y="450"/>
                    <a:pt x="243" y="450"/>
                    <a:pt x="243" y="450"/>
                  </a:cubicBezTo>
                  <a:cubicBezTo>
                    <a:pt x="243" y="450"/>
                    <a:pt x="243" y="450"/>
                    <a:pt x="243" y="450"/>
                  </a:cubicBezTo>
                  <a:cubicBezTo>
                    <a:pt x="243" y="450"/>
                    <a:pt x="243" y="450"/>
                    <a:pt x="243" y="450"/>
                  </a:cubicBezTo>
                  <a:cubicBezTo>
                    <a:pt x="243" y="450"/>
                    <a:pt x="243" y="450"/>
                    <a:pt x="243" y="450"/>
                  </a:cubicBezTo>
                  <a:cubicBezTo>
                    <a:pt x="244" y="450"/>
                    <a:pt x="244" y="450"/>
                    <a:pt x="244" y="450"/>
                  </a:cubicBezTo>
                  <a:cubicBezTo>
                    <a:pt x="244" y="450"/>
                    <a:pt x="244" y="450"/>
                    <a:pt x="243" y="449"/>
                  </a:cubicBezTo>
                  <a:cubicBezTo>
                    <a:pt x="244" y="449"/>
                    <a:pt x="244" y="449"/>
                    <a:pt x="244" y="449"/>
                  </a:cubicBezTo>
                  <a:cubicBezTo>
                    <a:pt x="244" y="449"/>
                    <a:pt x="244" y="449"/>
                    <a:pt x="244" y="449"/>
                  </a:cubicBezTo>
                  <a:cubicBezTo>
                    <a:pt x="244" y="449"/>
                    <a:pt x="244" y="449"/>
                    <a:pt x="244" y="449"/>
                  </a:cubicBezTo>
                  <a:cubicBezTo>
                    <a:pt x="244" y="449"/>
                    <a:pt x="244" y="449"/>
                    <a:pt x="244" y="449"/>
                  </a:cubicBezTo>
                  <a:cubicBezTo>
                    <a:pt x="244" y="449"/>
                    <a:pt x="244" y="449"/>
                    <a:pt x="243" y="449"/>
                  </a:cubicBezTo>
                  <a:cubicBezTo>
                    <a:pt x="243" y="449"/>
                    <a:pt x="243" y="449"/>
                    <a:pt x="243" y="449"/>
                  </a:cubicBezTo>
                  <a:cubicBezTo>
                    <a:pt x="242" y="449"/>
                    <a:pt x="242" y="449"/>
                    <a:pt x="242" y="449"/>
                  </a:cubicBezTo>
                  <a:cubicBezTo>
                    <a:pt x="241" y="449"/>
                    <a:pt x="241" y="449"/>
                    <a:pt x="241" y="449"/>
                  </a:cubicBezTo>
                  <a:cubicBezTo>
                    <a:pt x="241" y="449"/>
                    <a:pt x="241" y="449"/>
                    <a:pt x="240" y="449"/>
                  </a:cubicBezTo>
                  <a:cubicBezTo>
                    <a:pt x="240" y="449"/>
                    <a:pt x="240" y="449"/>
                    <a:pt x="240" y="449"/>
                  </a:cubicBezTo>
                  <a:cubicBezTo>
                    <a:pt x="241" y="449"/>
                    <a:pt x="241" y="449"/>
                    <a:pt x="241" y="449"/>
                  </a:cubicBezTo>
                  <a:cubicBezTo>
                    <a:pt x="241" y="449"/>
                    <a:pt x="241" y="449"/>
                    <a:pt x="241" y="449"/>
                  </a:cubicBezTo>
                  <a:cubicBezTo>
                    <a:pt x="241" y="449"/>
                    <a:pt x="241" y="449"/>
                    <a:pt x="240" y="449"/>
                  </a:cubicBezTo>
                  <a:cubicBezTo>
                    <a:pt x="240" y="449"/>
                    <a:pt x="240" y="449"/>
                    <a:pt x="240" y="449"/>
                  </a:cubicBezTo>
                  <a:cubicBezTo>
                    <a:pt x="240" y="449"/>
                    <a:pt x="240" y="449"/>
                    <a:pt x="240" y="449"/>
                  </a:cubicBezTo>
                  <a:cubicBezTo>
                    <a:pt x="240" y="449"/>
                    <a:pt x="240" y="449"/>
                    <a:pt x="240" y="449"/>
                  </a:cubicBezTo>
                  <a:cubicBezTo>
                    <a:pt x="241" y="448"/>
                    <a:pt x="241" y="448"/>
                    <a:pt x="241" y="448"/>
                  </a:cubicBezTo>
                  <a:cubicBezTo>
                    <a:pt x="241" y="448"/>
                    <a:pt x="241" y="448"/>
                    <a:pt x="241" y="448"/>
                  </a:cubicBezTo>
                  <a:cubicBezTo>
                    <a:pt x="241" y="448"/>
                    <a:pt x="241" y="448"/>
                    <a:pt x="241" y="448"/>
                  </a:cubicBezTo>
                  <a:cubicBezTo>
                    <a:pt x="241" y="448"/>
                    <a:pt x="241" y="448"/>
                    <a:pt x="241" y="448"/>
                  </a:cubicBezTo>
                  <a:cubicBezTo>
                    <a:pt x="241" y="448"/>
                    <a:pt x="241" y="448"/>
                    <a:pt x="241" y="448"/>
                  </a:cubicBezTo>
                  <a:cubicBezTo>
                    <a:pt x="241" y="448"/>
                    <a:pt x="241" y="448"/>
                    <a:pt x="241" y="448"/>
                  </a:cubicBezTo>
                  <a:cubicBezTo>
                    <a:pt x="241" y="448"/>
                    <a:pt x="241" y="448"/>
                    <a:pt x="242" y="448"/>
                  </a:cubicBezTo>
                  <a:cubicBezTo>
                    <a:pt x="242" y="447"/>
                    <a:pt x="242" y="447"/>
                    <a:pt x="243" y="447"/>
                  </a:cubicBezTo>
                  <a:cubicBezTo>
                    <a:pt x="243" y="448"/>
                    <a:pt x="243" y="448"/>
                    <a:pt x="243" y="448"/>
                  </a:cubicBezTo>
                  <a:cubicBezTo>
                    <a:pt x="243" y="448"/>
                    <a:pt x="243" y="448"/>
                    <a:pt x="242" y="448"/>
                  </a:cubicBezTo>
                  <a:cubicBezTo>
                    <a:pt x="242" y="448"/>
                    <a:pt x="242" y="448"/>
                    <a:pt x="243" y="448"/>
                  </a:cubicBezTo>
                  <a:cubicBezTo>
                    <a:pt x="243" y="448"/>
                    <a:pt x="243" y="448"/>
                    <a:pt x="244" y="448"/>
                  </a:cubicBezTo>
                  <a:cubicBezTo>
                    <a:pt x="244" y="448"/>
                    <a:pt x="244" y="448"/>
                    <a:pt x="244" y="448"/>
                  </a:cubicBezTo>
                  <a:cubicBezTo>
                    <a:pt x="244" y="448"/>
                    <a:pt x="244" y="448"/>
                    <a:pt x="244" y="448"/>
                  </a:cubicBezTo>
                  <a:cubicBezTo>
                    <a:pt x="244" y="448"/>
                    <a:pt x="244" y="448"/>
                    <a:pt x="244" y="449"/>
                  </a:cubicBezTo>
                  <a:cubicBezTo>
                    <a:pt x="244" y="448"/>
                    <a:pt x="244" y="448"/>
                    <a:pt x="244" y="448"/>
                  </a:cubicBezTo>
                  <a:cubicBezTo>
                    <a:pt x="244" y="448"/>
                    <a:pt x="244" y="448"/>
                    <a:pt x="244" y="448"/>
                  </a:cubicBezTo>
                  <a:cubicBezTo>
                    <a:pt x="244" y="448"/>
                    <a:pt x="244" y="448"/>
                    <a:pt x="244" y="448"/>
                  </a:cubicBezTo>
                  <a:cubicBezTo>
                    <a:pt x="245" y="448"/>
                    <a:pt x="245" y="448"/>
                    <a:pt x="245" y="448"/>
                  </a:cubicBezTo>
                  <a:cubicBezTo>
                    <a:pt x="244" y="448"/>
                    <a:pt x="244" y="448"/>
                    <a:pt x="244" y="448"/>
                  </a:cubicBezTo>
                  <a:cubicBezTo>
                    <a:pt x="244" y="448"/>
                    <a:pt x="244" y="448"/>
                    <a:pt x="244" y="447"/>
                  </a:cubicBezTo>
                  <a:cubicBezTo>
                    <a:pt x="245" y="447"/>
                    <a:pt x="245" y="447"/>
                    <a:pt x="245" y="447"/>
                  </a:cubicBezTo>
                  <a:cubicBezTo>
                    <a:pt x="245" y="447"/>
                    <a:pt x="245" y="447"/>
                    <a:pt x="245" y="447"/>
                  </a:cubicBezTo>
                  <a:cubicBezTo>
                    <a:pt x="245" y="447"/>
                    <a:pt x="245" y="447"/>
                    <a:pt x="245" y="447"/>
                  </a:cubicBezTo>
                  <a:cubicBezTo>
                    <a:pt x="245" y="446"/>
                    <a:pt x="245" y="446"/>
                    <a:pt x="245" y="446"/>
                  </a:cubicBezTo>
                  <a:cubicBezTo>
                    <a:pt x="245" y="446"/>
                    <a:pt x="245" y="446"/>
                    <a:pt x="246" y="446"/>
                  </a:cubicBezTo>
                  <a:cubicBezTo>
                    <a:pt x="246" y="446"/>
                    <a:pt x="246" y="446"/>
                    <a:pt x="247" y="446"/>
                  </a:cubicBezTo>
                  <a:cubicBezTo>
                    <a:pt x="247" y="445"/>
                    <a:pt x="247" y="445"/>
                    <a:pt x="247" y="445"/>
                  </a:cubicBezTo>
                  <a:cubicBezTo>
                    <a:pt x="247" y="445"/>
                    <a:pt x="247" y="445"/>
                    <a:pt x="246" y="445"/>
                  </a:cubicBezTo>
                  <a:cubicBezTo>
                    <a:pt x="246" y="445"/>
                    <a:pt x="246" y="445"/>
                    <a:pt x="246" y="445"/>
                  </a:cubicBezTo>
                  <a:cubicBezTo>
                    <a:pt x="245" y="445"/>
                    <a:pt x="245" y="445"/>
                    <a:pt x="245" y="445"/>
                  </a:cubicBezTo>
                  <a:cubicBezTo>
                    <a:pt x="245" y="445"/>
                    <a:pt x="245" y="445"/>
                    <a:pt x="245" y="444"/>
                  </a:cubicBezTo>
                  <a:cubicBezTo>
                    <a:pt x="245" y="444"/>
                    <a:pt x="245" y="444"/>
                    <a:pt x="245" y="444"/>
                  </a:cubicBezTo>
                  <a:cubicBezTo>
                    <a:pt x="245" y="444"/>
                    <a:pt x="245" y="444"/>
                    <a:pt x="245" y="443"/>
                  </a:cubicBezTo>
                  <a:cubicBezTo>
                    <a:pt x="245" y="443"/>
                    <a:pt x="245" y="443"/>
                    <a:pt x="246" y="443"/>
                  </a:cubicBezTo>
                  <a:cubicBezTo>
                    <a:pt x="246" y="443"/>
                    <a:pt x="246" y="443"/>
                    <a:pt x="246" y="443"/>
                  </a:cubicBezTo>
                  <a:cubicBezTo>
                    <a:pt x="247" y="443"/>
                    <a:pt x="247" y="443"/>
                    <a:pt x="247" y="443"/>
                  </a:cubicBezTo>
                  <a:cubicBezTo>
                    <a:pt x="246" y="443"/>
                    <a:pt x="246" y="443"/>
                    <a:pt x="245" y="443"/>
                  </a:cubicBezTo>
                  <a:cubicBezTo>
                    <a:pt x="245" y="443"/>
                    <a:pt x="245" y="443"/>
                    <a:pt x="245" y="443"/>
                  </a:cubicBezTo>
                  <a:cubicBezTo>
                    <a:pt x="245" y="443"/>
                    <a:pt x="245" y="443"/>
                    <a:pt x="246" y="442"/>
                  </a:cubicBezTo>
                  <a:cubicBezTo>
                    <a:pt x="245" y="442"/>
                    <a:pt x="245" y="442"/>
                    <a:pt x="245" y="442"/>
                  </a:cubicBezTo>
                  <a:cubicBezTo>
                    <a:pt x="245" y="442"/>
                    <a:pt x="245" y="442"/>
                    <a:pt x="246" y="442"/>
                  </a:cubicBezTo>
                  <a:cubicBezTo>
                    <a:pt x="246" y="442"/>
                    <a:pt x="246" y="442"/>
                    <a:pt x="246" y="442"/>
                  </a:cubicBezTo>
                  <a:cubicBezTo>
                    <a:pt x="246" y="442"/>
                    <a:pt x="246" y="442"/>
                    <a:pt x="246" y="441"/>
                  </a:cubicBezTo>
                  <a:cubicBezTo>
                    <a:pt x="246" y="441"/>
                    <a:pt x="246" y="441"/>
                    <a:pt x="246" y="442"/>
                  </a:cubicBezTo>
                  <a:cubicBezTo>
                    <a:pt x="246" y="441"/>
                    <a:pt x="246" y="441"/>
                    <a:pt x="245" y="441"/>
                  </a:cubicBezTo>
                  <a:cubicBezTo>
                    <a:pt x="246" y="441"/>
                    <a:pt x="246" y="441"/>
                    <a:pt x="246" y="441"/>
                  </a:cubicBezTo>
                  <a:cubicBezTo>
                    <a:pt x="245" y="441"/>
                    <a:pt x="245" y="441"/>
                    <a:pt x="245" y="441"/>
                  </a:cubicBezTo>
                  <a:cubicBezTo>
                    <a:pt x="245" y="441"/>
                    <a:pt x="245" y="441"/>
                    <a:pt x="244" y="441"/>
                  </a:cubicBezTo>
                  <a:cubicBezTo>
                    <a:pt x="244" y="441"/>
                    <a:pt x="244" y="441"/>
                    <a:pt x="243" y="441"/>
                  </a:cubicBezTo>
                  <a:cubicBezTo>
                    <a:pt x="242" y="441"/>
                    <a:pt x="242" y="441"/>
                    <a:pt x="242" y="440"/>
                  </a:cubicBezTo>
                  <a:cubicBezTo>
                    <a:pt x="242" y="440"/>
                    <a:pt x="242" y="440"/>
                    <a:pt x="242" y="440"/>
                  </a:cubicBezTo>
                  <a:cubicBezTo>
                    <a:pt x="242" y="440"/>
                    <a:pt x="242" y="440"/>
                    <a:pt x="242" y="440"/>
                  </a:cubicBezTo>
                  <a:cubicBezTo>
                    <a:pt x="242" y="439"/>
                    <a:pt x="242" y="439"/>
                    <a:pt x="242" y="439"/>
                  </a:cubicBezTo>
                  <a:cubicBezTo>
                    <a:pt x="242" y="439"/>
                    <a:pt x="242" y="439"/>
                    <a:pt x="242" y="438"/>
                  </a:cubicBezTo>
                  <a:cubicBezTo>
                    <a:pt x="242" y="438"/>
                    <a:pt x="242" y="438"/>
                    <a:pt x="242" y="438"/>
                  </a:cubicBezTo>
                  <a:cubicBezTo>
                    <a:pt x="242" y="438"/>
                    <a:pt x="242" y="438"/>
                    <a:pt x="243" y="438"/>
                  </a:cubicBezTo>
                  <a:cubicBezTo>
                    <a:pt x="243" y="438"/>
                    <a:pt x="243" y="438"/>
                    <a:pt x="243" y="438"/>
                  </a:cubicBezTo>
                  <a:cubicBezTo>
                    <a:pt x="243" y="438"/>
                    <a:pt x="243" y="438"/>
                    <a:pt x="243" y="438"/>
                  </a:cubicBezTo>
                  <a:cubicBezTo>
                    <a:pt x="243" y="437"/>
                    <a:pt x="243" y="437"/>
                    <a:pt x="243" y="436"/>
                  </a:cubicBezTo>
                  <a:cubicBezTo>
                    <a:pt x="243" y="436"/>
                    <a:pt x="243" y="436"/>
                    <a:pt x="242" y="435"/>
                  </a:cubicBezTo>
                  <a:cubicBezTo>
                    <a:pt x="242" y="435"/>
                    <a:pt x="242" y="435"/>
                    <a:pt x="242" y="435"/>
                  </a:cubicBezTo>
                  <a:cubicBezTo>
                    <a:pt x="242" y="434"/>
                    <a:pt x="242" y="434"/>
                    <a:pt x="241" y="434"/>
                  </a:cubicBezTo>
                  <a:cubicBezTo>
                    <a:pt x="241" y="434"/>
                    <a:pt x="241" y="434"/>
                    <a:pt x="241" y="433"/>
                  </a:cubicBezTo>
                  <a:cubicBezTo>
                    <a:pt x="241" y="433"/>
                    <a:pt x="241" y="433"/>
                    <a:pt x="241" y="433"/>
                  </a:cubicBezTo>
                  <a:cubicBezTo>
                    <a:pt x="242" y="433"/>
                    <a:pt x="242" y="433"/>
                    <a:pt x="242" y="433"/>
                  </a:cubicBezTo>
                  <a:cubicBezTo>
                    <a:pt x="242" y="433"/>
                    <a:pt x="242" y="433"/>
                    <a:pt x="243" y="432"/>
                  </a:cubicBezTo>
                  <a:cubicBezTo>
                    <a:pt x="242" y="432"/>
                    <a:pt x="242" y="432"/>
                    <a:pt x="242" y="432"/>
                  </a:cubicBezTo>
                  <a:cubicBezTo>
                    <a:pt x="243" y="432"/>
                    <a:pt x="243" y="432"/>
                    <a:pt x="243" y="431"/>
                  </a:cubicBezTo>
                  <a:cubicBezTo>
                    <a:pt x="243" y="431"/>
                    <a:pt x="243" y="431"/>
                    <a:pt x="243" y="430"/>
                  </a:cubicBezTo>
                  <a:cubicBezTo>
                    <a:pt x="243" y="430"/>
                    <a:pt x="243" y="430"/>
                    <a:pt x="243" y="430"/>
                  </a:cubicBezTo>
                  <a:cubicBezTo>
                    <a:pt x="243" y="430"/>
                    <a:pt x="243" y="430"/>
                    <a:pt x="244" y="430"/>
                  </a:cubicBezTo>
                  <a:cubicBezTo>
                    <a:pt x="244" y="429"/>
                    <a:pt x="244" y="429"/>
                    <a:pt x="244" y="429"/>
                  </a:cubicBezTo>
                  <a:cubicBezTo>
                    <a:pt x="244" y="429"/>
                    <a:pt x="244" y="429"/>
                    <a:pt x="244" y="429"/>
                  </a:cubicBezTo>
                  <a:cubicBezTo>
                    <a:pt x="244" y="428"/>
                    <a:pt x="244" y="428"/>
                    <a:pt x="244" y="428"/>
                  </a:cubicBezTo>
                  <a:cubicBezTo>
                    <a:pt x="245" y="427"/>
                    <a:pt x="245" y="427"/>
                    <a:pt x="245" y="427"/>
                  </a:cubicBezTo>
                  <a:cubicBezTo>
                    <a:pt x="245" y="427"/>
                    <a:pt x="245" y="427"/>
                    <a:pt x="245" y="427"/>
                  </a:cubicBezTo>
                  <a:cubicBezTo>
                    <a:pt x="245" y="426"/>
                    <a:pt x="245" y="426"/>
                    <a:pt x="246" y="425"/>
                  </a:cubicBezTo>
                  <a:cubicBezTo>
                    <a:pt x="246" y="425"/>
                    <a:pt x="246" y="425"/>
                    <a:pt x="245" y="424"/>
                  </a:cubicBezTo>
                  <a:cubicBezTo>
                    <a:pt x="245" y="423"/>
                    <a:pt x="245" y="423"/>
                    <a:pt x="246" y="422"/>
                  </a:cubicBezTo>
                  <a:cubicBezTo>
                    <a:pt x="245" y="422"/>
                    <a:pt x="245" y="422"/>
                    <a:pt x="245" y="421"/>
                  </a:cubicBezTo>
                  <a:cubicBezTo>
                    <a:pt x="245" y="421"/>
                    <a:pt x="245" y="421"/>
                    <a:pt x="245" y="421"/>
                  </a:cubicBezTo>
                  <a:cubicBezTo>
                    <a:pt x="245" y="419"/>
                    <a:pt x="245" y="419"/>
                    <a:pt x="245" y="418"/>
                  </a:cubicBezTo>
                  <a:cubicBezTo>
                    <a:pt x="245" y="418"/>
                    <a:pt x="245" y="418"/>
                    <a:pt x="245" y="417"/>
                  </a:cubicBezTo>
                  <a:cubicBezTo>
                    <a:pt x="245" y="417"/>
                    <a:pt x="245" y="417"/>
                    <a:pt x="245" y="417"/>
                  </a:cubicBezTo>
                  <a:cubicBezTo>
                    <a:pt x="245" y="417"/>
                    <a:pt x="245" y="417"/>
                    <a:pt x="246" y="416"/>
                  </a:cubicBezTo>
                  <a:cubicBezTo>
                    <a:pt x="246" y="416"/>
                    <a:pt x="246" y="416"/>
                    <a:pt x="245" y="416"/>
                  </a:cubicBezTo>
                  <a:cubicBezTo>
                    <a:pt x="246" y="416"/>
                    <a:pt x="246" y="416"/>
                    <a:pt x="246" y="416"/>
                  </a:cubicBezTo>
                  <a:cubicBezTo>
                    <a:pt x="245" y="415"/>
                    <a:pt x="245" y="415"/>
                    <a:pt x="245" y="415"/>
                  </a:cubicBezTo>
                  <a:cubicBezTo>
                    <a:pt x="245" y="414"/>
                    <a:pt x="245" y="414"/>
                    <a:pt x="245" y="413"/>
                  </a:cubicBezTo>
                  <a:cubicBezTo>
                    <a:pt x="246" y="413"/>
                    <a:pt x="246" y="413"/>
                    <a:pt x="246" y="412"/>
                  </a:cubicBezTo>
                  <a:cubicBezTo>
                    <a:pt x="246" y="411"/>
                    <a:pt x="246" y="411"/>
                    <a:pt x="246" y="411"/>
                  </a:cubicBezTo>
                  <a:cubicBezTo>
                    <a:pt x="246" y="411"/>
                    <a:pt x="246" y="411"/>
                    <a:pt x="246" y="410"/>
                  </a:cubicBezTo>
                  <a:cubicBezTo>
                    <a:pt x="247" y="409"/>
                    <a:pt x="247" y="409"/>
                    <a:pt x="247" y="408"/>
                  </a:cubicBezTo>
                  <a:cubicBezTo>
                    <a:pt x="247" y="408"/>
                    <a:pt x="247" y="408"/>
                    <a:pt x="247" y="407"/>
                  </a:cubicBezTo>
                  <a:cubicBezTo>
                    <a:pt x="247" y="407"/>
                    <a:pt x="247" y="407"/>
                    <a:pt x="247" y="407"/>
                  </a:cubicBezTo>
                  <a:cubicBezTo>
                    <a:pt x="247" y="406"/>
                    <a:pt x="247" y="406"/>
                    <a:pt x="247" y="405"/>
                  </a:cubicBezTo>
                  <a:cubicBezTo>
                    <a:pt x="247" y="405"/>
                    <a:pt x="247" y="405"/>
                    <a:pt x="247" y="404"/>
                  </a:cubicBezTo>
                  <a:cubicBezTo>
                    <a:pt x="247" y="403"/>
                    <a:pt x="247" y="403"/>
                    <a:pt x="247" y="401"/>
                  </a:cubicBezTo>
                  <a:cubicBezTo>
                    <a:pt x="247" y="401"/>
                    <a:pt x="247" y="401"/>
                    <a:pt x="247" y="401"/>
                  </a:cubicBezTo>
                  <a:cubicBezTo>
                    <a:pt x="247" y="401"/>
                    <a:pt x="247" y="401"/>
                    <a:pt x="246" y="401"/>
                  </a:cubicBezTo>
                  <a:cubicBezTo>
                    <a:pt x="246" y="400"/>
                    <a:pt x="246" y="400"/>
                    <a:pt x="246" y="400"/>
                  </a:cubicBezTo>
                  <a:cubicBezTo>
                    <a:pt x="247" y="400"/>
                    <a:pt x="247" y="400"/>
                    <a:pt x="247" y="400"/>
                  </a:cubicBezTo>
                  <a:cubicBezTo>
                    <a:pt x="247" y="399"/>
                    <a:pt x="247" y="399"/>
                    <a:pt x="247" y="397"/>
                  </a:cubicBezTo>
                  <a:cubicBezTo>
                    <a:pt x="248" y="397"/>
                    <a:pt x="248" y="397"/>
                    <a:pt x="248" y="397"/>
                  </a:cubicBezTo>
                  <a:cubicBezTo>
                    <a:pt x="248" y="396"/>
                    <a:pt x="248" y="396"/>
                    <a:pt x="248" y="395"/>
                  </a:cubicBezTo>
                  <a:cubicBezTo>
                    <a:pt x="248" y="395"/>
                    <a:pt x="248" y="395"/>
                    <a:pt x="247" y="395"/>
                  </a:cubicBezTo>
                  <a:cubicBezTo>
                    <a:pt x="247" y="395"/>
                    <a:pt x="247" y="395"/>
                    <a:pt x="247" y="394"/>
                  </a:cubicBezTo>
                  <a:cubicBezTo>
                    <a:pt x="247" y="394"/>
                    <a:pt x="247" y="394"/>
                    <a:pt x="247" y="394"/>
                  </a:cubicBezTo>
                  <a:cubicBezTo>
                    <a:pt x="247" y="393"/>
                    <a:pt x="247" y="393"/>
                    <a:pt x="247" y="393"/>
                  </a:cubicBezTo>
                  <a:cubicBezTo>
                    <a:pt x="247" y="393"/>
                    <a:pt x="247" y="393"/>
                    <a:pt x="247" y="393"/>
                  </a:cubicBezTo>
                  <a:cubicBezTo>
                    <a:pt x="247" y="392"/>
                    <a:pt x="247" y="392"/>
                    <a:pt x="247" y="391"/>
                  </a:cubicBezTo>
                  <a:cubicBezTo>
                    <a:pt x="247" y="390"/>
                    <a:pt x="247" y="390"/>
                    <a:pt x="247" y="389"/>
                  </a:cubicBezTo>
                  <a:cubicBezTo>
                    <a:pt x="247" y="389"/>
                    <a:pt x="247" y="389"/>
                    <a:pt x="247" y="388"/>
                  </a:cubicBezTo>
                  <a:cubicBezTo>
                    <a:pt x="247" y="388"/>
                    <a:pt x="247" y="388"/>
                    <a:pt x="247" y="387"/>
                  </a:cubicBezTo>
                  <a:cubicBezTo>
                    <a:pt x="246" y="387"/>
                    <a:pt x="246" y="387"/>
                    <a:pt x="246" y="387"/>
                  </a:cubicBezTo>
                  <a:cubicBezTo>
                    <a:pt x="245" y="386"/>
                    <a:pt x="245" y="386"/>
                    <a:pt x="244" y="385"/>
                  </a:cubicBezTo>
                  <a:cubicBezTo>
                    <a:pt x="243" y="385"/>
                    <a:pt x="243" y="385"/>
                    <a:pt x="243" y="385"/>
                  </a:cubicBezTo>
                  <a:cubicBezTo>
                    <a:pt x="243" y="385"/>
                    <a:pt x="243" y="385"/>
                    <a:pt x="243" y="385"/>
                  </a:cubicBezTo>
                  <a:cubicBezTo>
                    <a:pt x="242" y="384"/>
                    <a:pt x="242" y="384"/>
                    <a:pt x="241" y="383"/>
                  </a:cubicBezTo>
                  <a:cubicBezTo>
                    <a:pt x="241" y="383"/>
                    <a:pt x="241" y="383"/>
                    <a:pt x="241" y="383"/>
                  </a:cubicBezTo>
                  <a:cubicBezTo>
                    <a:pt x="240" y="383"/>
                    <a:pt x="240" y="383"/>
                    <a:pt x="240" y="383"/>
                  </a:cubicBezTo>
                  <a:cubicBezTo>
                    <a:pt x="239" y="383"/>
                    <a:pt x="239" y="383"/>
                    <a:pt x="239" y="383"/>
                  </a:cubicBezTo>
                  <a:cubicBezTo>
                    <a:pt x="238" y="382"/>
                    <a:pt x="238" y="382"/>
                    <a:pt x="237" y="382"/>
                  </a:cubicBezTo>
                  <a:cubicBezTo>
                    <a:pt x="236" y="382"/>
                    <a:pt x="236" y="382"/>
                    <a:pt x="236" y="382"/>
                  </a:cubicBezTo>
                  <a:cubicBezTo>
                    <a:pt x="235" y="381"/>
                    <a:pt x="235" y="381"/>
                    <a:pt x="235" y="381"/>
                  </a:cubicBezTo>
                  <a:cubicBezTo>
                    <a:pt x="235" y="381"/>
                    <a:pt x="235" y="381"/>
                    <a:pt x="235" y="381"/>
                  </a:cubicBezTo>
                  <a:cubicBezTo>
                    <a:pt x="234" y="380"/>
                    <a:pt x="234" y="380"/>
                    <a:pt x="233" y="379"/>
                  </a:cubicBezTo>
                  <a:cubicBezTo>
                    <a:pt x="232" y="379"/>
                    <a:pt x="232" y="379"/>
                    <a:pt x="231" y="379"/>
                  </a:cubicBezTo>
                  <a:cubicBezTo>
                    <a:pt x="231" y="379"/>
                    <a:pt x="231" y="379"/>
                    <a:pt x="231" y="378"/>
                  </a:cubicBezTo>
                  <a:cubicBezTo>
                    <a:pt x="230" y="378"/>
                    <a:pt x="230" y="378"/>
                    <a:pt x="229" y="378"/>
                  </a:cubicBezTo>
                  <a:cubicBezTo>
                    <a:pt x="229" y="378"/>
                    <a:pt x="229" y="378"/>
                    <a:pt x="229" y="378"/>
                  </a:cubicBezTo>
                  <a:cubicBezTo>
                    <a:pt x="228" y="377"/>
                    <a:pt x="228" y="377"/>
                    <a:pt x="227" y="376"/>
                  </a:cubicBezTo>
                  <a:cubicBezTo>
                    <a:pt x="227" y="376"/>
                    <a:pt x="227" y="376"/>
                    <a:pt x="227" y="376"/>
                  </a:cubicBezTo>
                  <a:cubicBezTo>
                    <a:pt x="227" y="375"/>
                    <a:pt x="227" y="375"/>
                    <a:pt x="227" y="375"/>
                  </a:cubicBezTo>
                  <a:cubicBezTo>
                    <a:pt x="226" y="375"/>
                    <a:pt x="226" y="375"/>
                    <a:pt x="226" y="374"/>
                  </a:cubicBezTo>
                  <a:cubicBezTo>
                    <a:pt x="227" y="374"/>
                    <a:pt x="227" y="374"/>
                    <a:pt x="227" y="374"/>
                  </a:cubicBezTo>
                  <a:cubicBezTo>
                    <a:pt x="227" y="374"/>
                    <a:pt x="227" y="374"/>
                    <a:pt x="226" y="373"/>
                  </a:cubicBezTo>
                  <a:cubicBezTo>
                    <a:pt x="226" y="373"/>
                    <a:pt x="226" y="373"/>
                    <a:pt x="226" y="372"/>
                  </a:cubicBezTo>
                  <a:cubicBezTo>
                    <a:pt x="225" y="371"/>
                    <a:pt x="225" y="371"/>
                    <a:pt x="225" y="371"/>
                  </a:cubicBezTo>
                  <a:cubicBezTo>
                    <a:pt x="225" y="370"/>
                    <a:pt x="225" y="370"/>
                    <a:pt x="225" y="370"/>
                  </a:cubicBezTo>
                  <a:cubicBezTo>
                    <a:pt x="224" y="370"/>
                    <a:pt x="224" y="370"/>
                    <a:pt x="223" y="369"/>
                  </a:cubicBezTo>
                  <a:cubicBezTo>
                    <a:pt x="223" y="369"/>
                    <a:pt x="223" y="369"/>
                    <a:pt x="223" y="368"/>
                  </a:cubicBezTo>
                  <a:cubicBezTo>
                    <a:pt x="223" y="368"/>
                    <a:pt x="223" y="368"/>
                    <a:pt x="222" y="367"/>
                  </a:cubicBezTo>
                  <a:cubicBezTo>
                    <a:pt x="222" y="367"/>
                    <a:pt x="222" y="367"/>
                    <a:pt x="221" y="367"/>
                  </a:cubicBezTo>
                  <a:cubicBezTo>
                    <a:pt x="222" y="366"/>
                    <a:pt x="222" y="366"/>
                    <a:pt x="222" y="366"/>
                  </a:cubicBezTo>
                  <a:cubicBezTo>
                    <a:pt x="220" y="365"/>
                    <a:pt x="220" y="365"/>
                    <a:pt x="219" y="363"/>
                  </a:cubicBezTo>
                  <a:cubicBezTo>
                    <a:pt x="219" y="363"/>
                    <a:pt x="219" y="363"/>
                    <a:pt x="220" y="363"/>
                  </a:cubicBezTo>
                  <a:cubicBezTo>
                    <a:pt x="219" y="362"/>
                    <a:pt x="219" y="362"/>
                    <a:pt x="219" y="361"/>
                  </a:cubicBezTo>
                  <a:cubicBezTo>
                    <a:pt x="219" y="361"/>
                    <a:pt x="219" y="361"/>
                    <a:pt x="218" y="361"/>
                  </a:cubicBezTo>
                  <a:cubicBezTo>
                    <a:pt x="218" y="360"/>
                    <a:pt x="218" y="360"/>
                    <a:pt x="217" y="358"/>
                  </a:cubicBezTo>
                  <a:cubicBezTo>
                    <a:pt x="216" y="357"/>
                    <a:pt x="216" y="357"/>
                    <a:pt x="215" y="356"/>
                  </a:cubicBezTo>
                  <a:cubicBezTo>
                    <a:pt x="215" y="356"/>
                    <a:pt x="215" y="356"/>
                    <a:pt x="215" y="356"/>
                  </a:cubicBezTo>
                  <a:cubicBezTo>
                    <a:pt x="214" y="355"/>
                    <a:pt x="214" y="355"/>
                    <a:pt x="214" y="354"/>
                  </a:cubicBezTo>
                  <a:cubicBezTo>
                    <a:pt x="213" y="353"/>
                    <a:pt x="213" y="353"/>
                    <a:pt x="212" y="353"/>
                  </a:cubicBezTo>
                  <a:cubicBezTo>
                    <a:pt x="211" y="353"/>
                    <a:pt x="211" y="353"/>
                    <a:pt x="211" y="353"/>
                  </a:cubicBezTo>
                  <a:cubicBezTo>
                    <a:pt x="210" y="352"/>
                    <a:pt x="210" y="352"/>
                    <a:pt x="209" y="352"/>
                  </a:cubicBezTo>
                  <a:cubicBezTo>
                    <a:pt x="209" y="352"/>
                    <a:pt x="209" y="352"/>
                    <a:pt x="208" y="351"/>
                  </a:cubicBezTo>
                  <a:cubicBezTo>
                    <a:pt x="208" y="351"/>
                    <a:pt x="208" y="351"/>
                    <a:pt x="209" y="351"/>
                  </a:cubicBezTo>
                  <a:cubicBezTo>
                    <a:pt x="209" y="351"/>
                    <a:pt x="209" y="351"/>
                    <a:pt x="210" y="351"/>
                  </a:cubicBezTo>
                  <a:cubicBezTo>
                    <a:pt x="210" y="350"/>
                    <a:pt x="210" y="350"/>
                    <a:pt x="210" y="349"/>
                  </a:cubicBezTo>
                  <a:cubicBezTo>
                    <a:pt x="209" y="349"/>
                    <a:pt x="209" y="349"/>
                    <a:pt x="208" y="348"/>
                  </a:cubicBezTo>
                  <a:cubicBezTo>
                    <a:pt x="209" y="348"/>
                    <a:pt x="209" y="348"/>
                    <a:pt x="209" y="348"/>
                  </a:cubicBezTo>
                  <a:cubicBezTo>
                    <a:pt x="208" y="347"/>
                    <a:pt x="208" y="347"/>
                    <a:pt x="208" y="347"/>
                  </a:cubicBezTo>
                  <a:cubicBezTo>
                    <a:pt x="208" y="346"/>
                    <a:pt x="208" y="346"/>
                    <a:pt x="209" y="345"/>
                  </a:cubicBezTo>
                  <a:cubicBezTo>
                    <a:pt x="209" y="345"/>
                    <a:pt x="209" y="345"/>
                    <a:pt x="210" y="344"/>
                  </a:cubicBezTo>
                  <a:cubicBezTo>
                    <a:pt x="212" y="343"/>
                    <a:pt x="212" y="343"/>
                    <a:pt x="214" y="343"/>
                  </a:cubicBezTo>
                  <a:cubicBezTo>
                    <a:pt x="214" y="341"/>
                    <a:pt x="214" y="341"/>
                    <a:pt x="214" y="340"/>
                  </a:cubicBezTo>
                  <a:cubicBezTo>
                    <a:pt x="214" y="340"/>
                    <a:pt x="214" y="340"/>
                    <a:pt x="213" y="340"/>
                  </a:cubicBezTo>
                  <a:cubicBezTo>
                    <a:pt x="213" y="339"/>
                    <a:pt x="213" y="339"/>
                    <a:pt x="214" y="338"/>
                  </a:cubicBezTo>
                  <a:cubicBezTo>
                    <a:pt x="213" y="339"/>
                    <a:pt x="213" y="339"/>
                    <a:pt x="212" y="340"/>
                  </a:cubicBezTo>
                  <a:cubicBezTo>
                    <a:pt x="212" y="340"/>
                    <a:pt x="212" y="340"/>
                    <a:pt x="212" y="341"/>
                  </a:cubicBezTo>
                  <a:cubicBezTo>
                    <a:pt x="210" y="340"/>
                    <a:pt x="210" y="340"/>
                    <a:pt x="209" y="339"/>
                  </a:cubicBezTo>
                  <a:cubicBezTo>
                    <a:pt x="209" y="339"/>
                    <a:pt x="209" y="339"/>
                    <a:pt x="210" y="338"/>
                  </a:cubicBezTo>
                  <a:cubicBezTo>
                    <a:pt x="210" y="337"/>
                    <a:pt x="210" y="337"/>
                    <a:pt x="210" y="336"/>
                  </a:cubicBezTo>
                  <a:cubicBezTo>
                    <a:pt x="209" y="336"/>
                    <a:pt x="209" y="336"/>
                    <a:pt x="209" y="336"/>
                  </a:cubicBezTo>
                  <a:cubicBezTo>
                    <a:pt x="209" y="335"/>
                    <a:pt x="209" y="335"/>
                    <a:pt x="210" y="335"/>
                  </a:cubicBezTo>
                  <a:cubicBezTo>
                    <a:pt x="210" y="335"/>
                    <a:pt x="210" y="335"/>
                    <a:pt x="211" y="335"/>
                  </a:cubicBezTo>
                  <a:cubicBezTo>
                    <a:pt x="211" y="334"/>
                    <a:pt x="211" y="334"/>
                    <a:pt x="211" y="334"/>
                  </a:cubicBezTo>
                  <a:cubicBezTo>
                    <a:pt x="211" y="333"/>
                    <a:pt x="211" y="333"/>
                    <a:pt x="211" y="333"/>
                  </a:cubicBezTo>
                  <a:cubicBezTo>
                    <a:pt x="212" y="332"/>
                    <a:pt x="212" y="332"/>
                    <a:pt x="212" y="332"/>
                  </a:cubicBezTo>
                  <a:cubicBezTo>
                    <a:pt x="213" y="331"/>
                    <a:pt x="213" y="331"/>
                    <a:pt x="213" y="331"/>
                  </a:cubicBezTo>
                  <a:cubicBezTo>
                    <a:pt x="212" y="330"/>
                    <a:pt x="212" y="330"/>
                    <a:pt x="212" y="330"/>
                  </a:cubicBezTo>
                  <a:cubicBezTo>
                    <a:pt x="212" y="329"/>
                    <a:pt x="212" y="329"/>
                    <a:pt x="212" y="329"/>
                  </a:cubicBezTo>
                  <a:cubicBezTo>
                    <a:pt x="212" y="329"/>
                    <a:pt x="212" y="329"/>
                    <a:pt x="213" y="329"/>
                  </a:cubicBezTo>
                  <a:cubicBezTo>
                    <a:pt x="214" y="328"/>
                    <a:pt x="214" y="328"/>
                    <a:pt x="215" y="328"/>
                  </a:cubicBezTo>
                  <a:cubicBezTo>
                    <a:pt x="216" y="327"/>
                    <a:pt x="216" y="327"/>
                    <a:pt x="217" y="327"/>
                  </a:cubicBezTo>
                  <a:cubicBezTo>
                    <a:pt x="216" y="327"/>
                    <a:pt x="216" y="327"/>
                    <a:pt x="216" y="326"/>
                  </a:cubicBezTo>
                  <a:cubicBezTo>
                    <a:pt x="217" y="326"/>
                    <a:pt x="217" y="326"/>
                    <a:pt x="218" y="326"/>
                  </a:cubicBezTo>
                  <a:cubicBezTo>
                    <a:pt x="218" y="325"/>
                    <a:pt x="218" y="325"/>
                    <a:pt x="217" y="325"/>
                  </a:cubicBezTo>
                  <a:cubicBezTo>
                    <a:pt x="218" y="325"/>
                    <a:pt x="218" y="325"/>
                    <a:pt x="218" y="325"/>
                  </a:cubicBezTo>
                  <a:cubicBezTo>
                    <a:pt x="218" y="325"/>
                    <a:pt x="218" y="325"/>
                    <a:pt x="218" y="324"/>
                  </a:cubicBezTo>
                  <a:cubicBezTo>
                    <a:pt x="218" y="324"/>
                    <a:pt x="218" y="324"/>
                    <a:pt x="218" y="324"/>
                  </a:cubicBezTo>
                  <a:cubicBezTo>
                    <a:pt x="219" y="323"/>
                    <a:pt x="219" y="323"/>
                    <a:pt x="220" y="323"/>
                  </a:cubicBezTo>
                  <a:cubicBezTo>
                    <a:pt x="221" y="321"/>
                    <a:pt x="221" y="321"/>
                    <a:pt x="222" y="320"/>
                  </a:cubicBezTo>
                  <a:cubicBezTo>
                    <a:pt x="223" y="319"/>
                    <a:pt x="223" y="319"/>
                    <a:pt x="223" y="319"/>
                  </a:cubicBezTo>
                  <a:cubicBezTo>
                    <a:pt x="223" y="318"/>
                    <a:pt x="223" y="318"/>
                    <a:pt x="223" y="318"/>
                  </a:cubicBezTo>
                  <a:cubicBezTo>
                    <a:pt x="223" y="318"/>
                    <a:pt x="223" y="318"/>
                    <a:pt x="223" y="317"/>
                  </a:cubicBezTo>
                  <a:cubicBezTo>
                    <a:pt x="222" y="318"/>
                    <a:pt x="222" y="318"/>
                    <a:pt x="222" y="318"/>
                  </a:cubicBezTo>
                  <a:cubicBezTo>
                    <a:pt x="221" y="317"/>
                    <a:pt x="221" y="317"/>
                    <a:pt x="221" y="317"/>
                  </a:cubicBezTo>
                  <a:cubicBezTo>
                    <a:pt x="222" y="317"/>
                    <a:pt x="222" y="317"/>
                    <a:pt x="222" y="316"/>
                  </a:cubicBezTo>
                  <a:cubicBezTo>
                    <a:pt x="222" y="314"/>
                    <a:pt x="222" y="314"/>
                    <a:pt x="222" y="313"/>
                  </a:cubicBezTo>
                  <a:cubicBezTo>
                    <a:pt x="222" y="313"/>
                    <a:pt x="222" y="313"/>
                    <a:pt x="222" y="312"/>
                  </a:cubicBezTo>
                  <a:cubicBezTo>
                    <a:pt x="222" y="312"/>
                    <a:pt x="222" y="312"/>
                    <a:pt x="222" y="312"/>
                  </a:cubicBezTo>
                  <a:cubicBezTo>
                    <a:pt x="222" y="311"/>
                    <a:pt x="222" y="311"/>
                    <a:pt x="222" y="311"/>
                  </a:cubicBezTo>
                  <a:cubicBezTo>
                    <a:pt x="222" y="311"/>
                    <a:pt x="222" y="311"/>
                    <a:pt x="222" y="310"/>
                  </a:cubicBezTo>
                  <a:cubicBezTo>
                    <a:pt x="222" y="310"/>
                    <a:pt x="222" y="310"/>
                    <a:pt x="222" y="310"/>
                  </a:cubicBezTo>
                  <a:cubicBezTo>
                    <a:pt x="222" y="309"/>
                    <a:pt x="222" y="309"/>
                    <a:pt x="222" y="309"/>
                  </a:cubicBezTo>
                  <a:cubicBezTo>
                    <a:pt x="222" y="309"/>
                    <a:pt x="222" y="309"/>
                    <a:pt x="222" y="309"/>
                  </a:cubicBezTo>
                  <a:cubicBezTo>
                    <a:pt x="221" y="308"/>
                    <a:pt x="221" y="308"/>
                    <a:pt x="221" y="308"/>
                  </a:cubicBezTo>
                  <a:cubicBezTo>
                    <a:pt x="221" y="308"/>
                    <a:pt x="221" y="308"/>
                    <a:pt x="221" y="307"/>
                  </a:cubicBezTo>
                  <a:cubicBezTo>
                    <a:pt x="221" y="307"/>
                    <a:pt x="221" y="307"/>
                    <a:pt x="221" y="306"/>
                  </a:cubicBezTo>
                  <a:cubicBezTo>
                    <a:pt x="220" y="306"/>
                    <a:pt x="220" y="306"/>
                    <a:pt x="220" y="306"/>
                  </a:cubicBezTo>
                  <a:cubicBezTo>
                    <a:pt x="219" y="305"/>
                    <a:pt x="219" y="305"/>
                    <a:pt x="218" y="304"/>
                  </a:cubicBezTo>
                  <a:cubicBezTo>
                    <a:pt x="219" y="303"/>
                    <a:pt x="219" y="303"/>
                    <a:pt x="220" y="303"/>
                  </a:cubicBezTo>
                  <a:cubicBezTo>
                    <a:pt x="220" y="303"/>
                    <a:pt x="220" y="303"/>
                    <a:pt x="221" y="303"/>
                  </a:cubicBezTo>
                  <a:cubicBezTo>
                    <a:pt x="220" y="303"/>
                    <a:pt x="220" y="303"/>
                    <a:pt x="220" y="302"/>
                  </a:cubicBezTo>
                  <a:cubicBezTo>
                    <a:pt x="220" y="302"/>
                    <a:pt x="220" y="302"/>
                    <a:pt x="220" y="302"/>
                  </a:cubicBezTo>
                  <a:cubicBezTo>
                    <a:pt x="219" y="302"/>
                    <a:pt x="219" y="302"/>
                    <a:pt x="219" y="303"/>
                  </a:cubicBezTo>
                  <a:cubicBezTo>
                    <a:pt x="218" y="302"/>
                    <a:pt x="218" y="302"/>
                    <a:pt x="218" y="301"/>
                  </a:cubicBezTo>
                  <a:cubicBezTo>
                    <a:pt x="217" y="300"/>
                    <a:pt x="217" y="300"/>
                    <a:pt x="216" y="300"/>
                  </a:cubicBezTo>
                  <a:cubicBezTo>
                    <a:pt x="215" y="300"/>
                    <a:pt x="215" y="300"/>
                    <a:pt x="214" y="301"/>
                  </a:cubicBezTo>
                  <a:cubicBezTo>
                    <a:pt x="214" y="301"/>
                    <a:pt x="214" y="301"/>
                    <a:pt x="214" y="301"/>
                  </a:cubicBezTo>
                  <a:cubicBezTo>
                    <a:pt x="214" y="301"/>
                    <a:pt x="214" y="301"/>
                    <a:pt x="214" y="301"/>
                  </a:cubicBezTo>
                  <a:cubicBezTo>
                    <a:pt x="214" y="302"/>
                    <a:pt x="214" y="302"/>
                    <a:pt x="213" y="303"/>
                  </a:cubicBezTo>
                  <a:cubicBezTo>
                    <a:pt x="212" y="303"/>
                    <a:pt x="212" y="303"/>
                    <a:pt x="212" y="303"/>
                  </a:cubicBezTo>
                  <a:cubicBezTo>
                    <a:pt x="212" y="303"/>
                    <a:pt x="212" y="303"/>
                    <a:pt x="211" y="303"/>
                  </a:cubicBezTo>
                  <a:cubicBezTo>
                    <a:pt x="212" y="304"/>
                    <a:pt x="212" y="304"/>
                    <a:pt x="213" y="305"/>
                  </a:cubicBezTo>
                  <a:cubicBezTo>
                    <a:pt x="213" y="305"/>
                    <a:pt x="213" y="305"/>
                    <a:pt x="213" y="306"/>
                  </a:cubicBezTo>
                  <a:cubicBezTo>
                    <a:pt x="212" y="306"/>
                    <a:pt x="212" y="306"/>
                    <a:pt x="212" y="306"/>
                  </a:cubicBezTo>
                  <a:cubicBezTo>
                    <a:pt x="211" y="306"/>
                    <a:pt x="211" y="306"/>
                    <a:pt x="210" y="307"/>
                  </a:cubicBezTo>
                  <a:cubicBezTo>
                    <a:pt x="210" y="306"/>
                    <a:pt x="210" y="306"/>
                    <a:pt x="210" y="306"/>
                  </a:cubicBezTo>
                  <a:cubicBezTo>
                    <a:pt x="210" y="306"/>
                    <a:pt x="210" y="306"/>
                    <a:pt x="210" y="306"/>
                  </a:cubicBezTo>
                  <a:cubicBezTo>
                    <a:pt x="210" y="305"/>
                    <a:pt x="210" y="305"/>
                    <a:pt x="210" y="305"/>
                  </a:cubicBezTo>
                  <a:cubicBezTo>
                    <a:pt x="210" y="305"/>
                    <a:pt x="210" y="305"/>
                    <a:pt x="209" y="304"/>
                  </a:cubicBezTo>
                  <a:cubicBezTo>
                    <a:pt x="209" y="304"/>
                    <a:pt x="209" y="304"/>
                    <a:pt x="209" y="304"/>
                  </a:cubicBezTo>
                  <a:cubicBezTo>
                    <a:pt x="209" y="305"/>
                    <a:pt x="209" y="305"/>
                    <a:pt x="209" y="305"/>
                  </a:cubicBezTo>
                  <a:cubicBezTo>
                    <a:pt x="208" y="305"/>
                    <a:pt x="208" y="305"/>
                    <a:pt x="208" y="305"/>
                  </a:cubicBezTo>
                  <a:cubicBezTo>
                    <a:pt x="207" y="304"/>
                    <a:pt x="207" y="304"/>
                    <a:pt x="207" y="303"/>
                  </a:cubicBezTo>
                  <a:cubicBezTo>
                    <a:pt x="205" y="303"/>
                    <a:pt x="205" y="303"/>
                    <a:pt x="205" y="303"/>
                  </a:cubicBezTo>
                  <a:cubicBezTo>
                    <a:pt x="205" y="303"/>
                    <a:pt x="205" y="303"/>
                    <a:pt x="205" y="303"/>
                  </a:cubicBezTo>
                  <a:cubicBezTo>
                    <a:pt x="205" y="303"/>
                    <a:pt x="205" y="303"/>
                    <a:pt x="204" y="303"/>
                  </a:cubicBezTo>
                  <a:cubicBezTo>
                    <a:pt x="204" y="303"/>
                    <a:pt x="204" y="303"/>
                    <a:pt x="203" y="303"/>
                  </a:cubicBezTo>
                  <a:cubicBezTo>
                    <a:pt x="203" y="303"/>
                    <a:pt x="203" y="303"/>
                    <a:pt x="202" y="303"/>
                  </a:cubicBezTo>
                  <a:cubicBezTo>
                    <a:pt x="202" y="302"/>
                    <a:pt x="202" y="302"/>
                    <a:pt x="202" y="302"/>
                  </a:cubicBezTo>
                  <a:cubicBezTo>
                    <a:pt x="201" y="302"/>
                    <a:pt x="201" y="302"/>
                    <a:pt x="200" y="301"/>
                  </a:cubicBezTo>
                  <a:cubicBezTo>
                    <a:pt x="201" y="302"/>
                    <a:pt x="201" y="302"/>
                    <a:pt x="201" y="302"/>
                  </a:cubicBezTo>
                  <a:cubicBezTo>
                    <a:pt x="201" y="303"/>
                    <a:pt x="201" y="303"/>
                    <a:pt x="201" y="303"/>
                  </a:cubicBezTo>
                  <a:cubicBezTo>
                    <a:pt x="200" y="303"/>
                    <a:pt x="200" y="303"/>
                    <a:pt x="199" y="302"/>
                  </a:cubicBezTo>
                  <a:cubicBezTo>
                    <a:pt x="199" y="302"/>
                    <a:pt x="199" y="302"/>
                    <a:pt x="199" y="301"/>
                  </a:cubicBezTo>
                  <a:cubicBezTo>
                    <a:pt x="199" y="301"/>
                    <a:pt x="199" y="301"/>
                    <a:pt x="200" y="301"/>
                  </a:cubicBezTo>
                  <a:cubicBezTo>
                    <a:pt x="199" y="300"/>
                    <a:pt x="199" y="300"/>
                    <a:pt x="199" y="300"/>
                  </a:cubicBezTo>
                  <a:cubicBezTo>
                    <a:pt x="198" y="299"/>
                    <a:pt x="198" y="299"/>
                    <a:pt x="197" y="298"/>
                  </a:cubicBezTo>
                  <a:cubicBezTo>
                    <a:pt x="197" y="298"/>
                    <a:pt x="197" y="298"/>
                    <a:pt x="197" y="298"/>
                  </a:cubicBezTo>
                  <a:cubicBezTo>
                    <a:pt x="196" y="298"/>
                    <a:pt x="196" y="298"/>
                    <a:pt x="196" y="297"/>
                  </a:cubicBezTo>
                  <a:cubicBezTo>
                    <a:pt x="196" y="297"/>
                    <a:pt x="196" y="297"/>
                    <a:pt x="196" y="296"/>
                  </a:cubicBezTo>
                  <a:cubicBezTo>
                    <a:pt x="195" y="296"/>
                    <a:pt x="195" y="296"/>
                    <a:pt x="195" y="296"/>
                  </a:cubicBezTo>
                  <a:cubicBezTo>
                    <a:pt x="195" y="296"/>
                    <a:pt x="195" y="296"/>
                    <a:pt x="195" y="297"/>
                  </a:cubicBezTo>
                  <a:cubicBezTo>
                    <a:pt x="195" y="297"/>
                    <a:pt x="195" y="297"/>
                    <a:pt x="196" y="297"/>
                  </a:cubicBezTo>
                  <a:cubicBezTo>
                    <a:pt x="196" y="297"/>
                    <a:pt x="196" y="297"/>
                    <a:pt x="196" y="298"/>
                  </a:cubicBezTo>
                  <a:cubicBezTo>
                    <a:pt x="196" y="298"/>
                    <a:pt x="196" y="298"/>
                    <a:pt x="195" y="298"/>
                  </a:cubicBezTo>
                  <a:cubicBezTo>
                    <a:pt x="195" y="298"/>
                    <a:pt x="195" y="298"/>
                    <a:pt x="194" y="297"/>
                  </a:cubicBezTo>
                  <a:cubicBezTo>
                    <a:pt x="194" y="297"/>
                    <a:pt x="194" y="297"/>
                    <a:pt x="193" y="297"/>
                  </a:cubicBezTo>
                  <a:cubicBezTo>
                    <a:pt x="192" y="297"/>
                    <a:pt x="192" y="297"/>
                    <a:pt x="192" y="296"/>
                  </a:cubicBezTo>
                  <a:cubicBezTo>
                    <a:pt x="192" y="295"/>
                    <a:pt x="192" y="295"/>
                    <a:pt x="192" y="295"/>
                  </a:cubicBezTo>
                  <a:cubicBezTo>
                    <a:pt x="192" y="295"/>
                    <a:pt x="192" y="295"/>
                    <a:pt x="193" y="295"/>
                  </a:cubicBezTo>
                  <a:cubicBezTo>
                    <a:pt x="193" y="294"/>
                    <a:pt x="193" y="294"/>
                    <a:pt x="193" y="294"/>
                  </a:cubicBezTo>
                  <a:cubicBezTo>
                    <a:pt x="192" y="294"/>
                    <a:pt x="192" y="294"/>
                    <a:pt x="192" y="294"/>
                  </a:cubicBezTo>
                  <a:cubicBezTo>
                    <a:pt x="192" y="293"/>
                    <a:pt x="192" y="293"/>
                    <a:pt x="192" y="293"/>
                  </a:cubicBezTo>
                  <a:cubicBezTo>
                    <a:pt x="192" y="293"/>
                    <a:pt x="192" y="293"/>
                    <a:pt x="192" y="292"/>
                  </a:cubicBezTo>
                  <a:cubicBezTo>
                    <a:pt x="192" y="292"/>
                    <a:pt x="192" y="292"/>
                    <a:pt x="192" y="292"/>
                  </a:cubicBezTo>
                  <a:cubicBezTo>
                    <a:pt x="190" y="291"/>
                    <a:pt x="190" y="291"/>
                    <a:pt x="188" y="289"/>
                  </a:cubicBezTo>
                  <a:cubicBezTo>
                    <a:pt x="188" y="288"/>
                    <a:pt x="188" y="288"/>
                    <a:pt x="188" y="288"/>
                  </a:cubicBezTo>
                  <a:cubicBezTo>
                    <a:pt x="187" y="288"/>
                    <a:pt x="187" y="288"/>
                    <a:pt x="187" y="288"/>
                  </a:cubicBezTo>
                  <a:cubicBezTo>
                    <a:pt x="187" y="287"/>
                    <a:pt x="187" y="287"/>
                    <a:pt x="187" y="287"/>
                  </a:cubicBezTo>
                  <a:cubicBezTo>
                    <a:pt x="186" y="286"/>
                    <a:pt x="186" y="286"/>
                    <a:pt x="186" y="286"/>
                  </a:cubicBezTo>
                  <a:cubicBezTo>
                    <a:pt x="186" y="286"/>
                    <a:pt x="186" y="286"/>
                    <a:pt x="186" y="286"/>
                  </a:cubicBezTo>
                  <a:cubicBezTo>
                    <a:pt x="187" y="286"/>
                    <a:pt x="187" y="286"/>
                    <a:pt x="187" y="286"/>
                  </a:cubicBezTo>
                  <a:cubicBezTo>
                    <a:pt x="187" y="286"/>
                    <a:pt x="187" y="286"/>
                    <a:pt x="187" y="286"/>
                  </a:cubicBezTo>
                  <a:cubicBezTo>
                    <a:pt x="187" y="286"/>
                    <a:pt x="187" y="286"/>
                    <a:pt x="187" y="285"/>
                  </a:cubicBezTo>
                  <a:cubicBezTo>
                    <a:pt x="187" y="285"/>
                    <a:pt x="187" y="285"/>
                    <a:pt x="187" y="285"/>
                  </a:cubicBezTo>
                  <a:cubicBezTo>
                    <a:pt x="187" y="285"/>
                    <a:pt x="187" y="285"/>
                    <a:pt x="186" y="285"/>
                  </a:cubicBezTo>
                  <a:cubicBezTo>
                    <a:pt x="186" y="285"/>
                    <a:pt x="186" y="285"/>
                    <a:pt x="186" y="285"/>
                  </a:cubicBezTo>
                  <a:cubicBezTo>
                    <a:pt x="186" y="285"/>
                    <a:pt x="186" y="285"/>
                    <a:pt x="186" y="286"/>
                  </a:cubicBezTo>
                  <a:cubicBezTo>
                    <a:pt x="184" y="286"/>
                    <a:pt x="184" y="286"/>
                    <a:pt x="183" y="286"/>
                  </a:cubicBezTo>
                  <a:cubicBezTo>
                    <a:pt x="183" y="285"/>
                    <a:pt x="183" y="285"/>
                    <a:pt x="183" y="285"/>
                  </a:cubicBezTo>
                  <a:cubicBezTo>
                    <a:pt x="183" y="285"/>
                    <a:pt x="183" y="285"/>
                    <a:pt x="182" y="285"/>
                  </a:cubicBezTo>
                  <a:cubicBezTo>
                    <a:pt x="182" y="285"/>
                    <a:pt x="182" y="285"/>
                    <a:pt x="182" y="285"/>
                  </a:cubicBezTo>
                  <a:cubicBezTo>
                    <a:pt x="181" y="285"/>
                    <a:pt x="181" y="285"/>
                    <a:pt x="180" y="284"/>
                  </a:cubicBezTo>
                  <a:cubicBezTo>
                    <a:pt x="179" y="284"/>
                    <a:pt x="179" y="284"/>
                    <a:pt x="179" y="284"/>
                  </a:cubicBezTo>
                  <a:cubicBezTo>
                    <a:pt x="178" y="284"/>
                    <a:pt x="178" y="284"/>
                    <a:pt x="178" y="284"/>
                  </a:cubicBezTo>
                  <a:cubicBezTo>
                    <a:pt x="177" y="283"/>
                    <a:pt x="177" y="283"/>
                    <a:pt x="177" y="283"/>
                  </a:cubicBezTo>
                  <a:cubicBezTo>
                    <a:pt x="175" y="283"/>
                    <a:pt x="175" y="283"/>
                    <a:pt x="174" y="283"/>
                  </a:cubicBezTo>
                  <a:cubicBezTo>
                    <a:pt x="173" y="282"/>
                    <a:pt x="173" y="282"/>
                    <a:pt x="172" y="282"/>
                  </a:cubicBezTo>
                  <a:cubicBezTo>
                    <a:pt x="172" y="282"/>
                    <a:pt x="172" y="282"/>
                    <a:pt x="172" y="281"/>
                  </a:cubicBezTo>
                  <a:cubicBezTo>
                    <a:pt x="171" y="281"/>
                    <a:pt x="171" y="281"/>
                    <a:pt x="171" y="282"/>
                  </a:cubicBezTo>
                  <a:cubicBezTo>
                    <a:pt x="170" y="281"/>
                    <a:pt x="170" y="281"/>
                    <a:pt x="170" y="280"/>
                  </a:cubicBezTo>
                  <a:cubicBezTo>
                    <a:pt x="169" y="279"/>
                    <a:pt x="169" y="279"/>
                    <a:pt x="168" y="279"/>
                  </a:cubicBezTo>
                  <a:cubicBezTo>
                    <a:pt x="168" y="278"/>
                    <a:pt x="168" y="278"/>
                    <a:pt x="168" y="278"/>
                  </a:cubicBezTo>
                  <a:cubicBezTo>
                    <a:pt x="168" y="278"/>
                    <a:pt x="168" y="278"/>
                    <a:pt x="168" y="278"/>
                  </a:cubicBezTo>
                  <a:cubicBezTo>
                    <a:pt x="166" y="277"/>
                    <a:pt x="166" y="277"/>
                    <a:pt x="165" y="276"/>
                  </a:cubicBezTo>
                  <a:cubicBezTo>
                    <a:pt x="165" y="275"/>
                    <a:pt x="165" y="275"/>
                    <a:pt x="165" y="275"/>
                  </a:cubicBezTo>
                  <a:cubicBezTo>
                    <a:pt x="164" y="274"/>
                    <a:pt x="164" y="274"/>
                    <a:pt x="163" y="274"/>
                  </a:cubicBezTo>
                  <a:cubicBezTo>
                    <a:pt x="164" y="275"/>
                    <a:pt x="164" y="275"/>
                    <a:pt x="164" y="275"/>
                  </a:cubicBezTo>
                  <a:cubicBezTo>
                    <a:pt x="164" y="275"/>
                    <a:pt x="164" y="275"/>
                    <a:pt x="163" y="274"/>
                  </a:cubicBezTo>
                  <a:cubicBezTo>
                    <a:pt x="162" y="274"/>
                    <a:pt x="162" y="274"/>
                    <a:pt x="162" y="274"/>
                  </a:cubicBezTo>
                  <a:cubicBezTo>
                    <a:pt x="162" y="274"/>
                    <a:pt x="162" y="274"/>
                    <a:pt x="161" y="274"/>
                  </a:cubicBezTo>
                  <a:cubicBezTo>
                    <a:pt x="162" y="274"/>
                    <a:pt x="162" y="274"/>
                    <a:pt x="162" y="273"/>
                  </a:cubicBezTo>
                  <a:cubicBezTo>
                    <a:pt x="161" y="273"/>
                    <a:pt x="161" y="273"/>
                    <a:pt x="161" y="273"/>
                  </a:cubicBezTo>
                  <a:cubicBezTo>
                    <a:pt x="161" y="273"/>
                    <a:pt x="161" y="273"/>
                    <a:pt x="161" y="273"/>
                  </a:cubicBezTo>
                  <a:cubicBezTo>
                    <a:pt x="160" y="273"/>
                    <a:pt x="160" y="273"/>
                    <a:pt x="160" y="274"/>
                  </a:cubicBezTo>
                  <a:cubicBezTo>
                    <a:pt x="160" y="274"/>
                    <a:pt x="160" y="274"/>
                    <a:pt x="161" y="274"/>
                  </a:cubicBezTo>
                  <a:cubicBezTo>
                    <a:pt x="160" y="274"/>
                    <a:pt x="160" y="274"/>
                    <a:pt x="160" y="274"/>
                  </a:cubicBezTo>
                  <a:cubicBezTo>
                    <a:pt x="159" y="274"/>
                    <a:pt x="159" y="274"/>
                    <a:pt x="159" y="275"/>
                  </a:cubicBezTo>
                  <a:cubicBezTo>
                    <a:pt x="158" y="275"/>
                    <a:pt x="158" y="275"/>
                    <a:pt x="158" y="275"/>
                  </a:cubicBezTo>
                  <a:cubicBezTo>
                    <a:pt x="157" y="275"/>
                    <a:pt x="157" y="275"/>
                    <a:pt x="157" y="276"/>
                  </a:cubicBezTo>
                  <a:cubicBezTo>
                    <a:pt x="156" y="276"/>
                    <a:pt x="156" y="276"/>
                    <a:pt x="155" y="276"/>
                  </a:cubicBezTo>
                  <a:cubicBezTo>
                    <a:pt x="153" y="275"/>
                    <a:pt x="153" y="275"/>
                    <a:pt x="152" y="274"/>
                  </a:cubicBezTo>
                  <a:cubicBezTo>
                    <a:pt x="151" y="274"/>
                    <a:pt x="151" y="274"/>
                    <a:pt x="151" y="274"/>
                  </a:cubicBezTo>
                  <a:cubicBezTo>
                    <a:pt x="150" y="274"/>
                    <a:pt x="150" y="274"/>
                    <a:pt x="149" y="273"/>
                  </a:cubicBezTo>
                  <a:cubicBezTo>
                    <a:pt x="149" y="274"/>
                    <a:pt x="149" y="274"/>
                    <a:pt x="148" y="274"/>
                  </a:cubicBezTo>
                  <a:cubicBezTo>
                    <a:pt x="148" y="273"/>
                    <a:pt x="148" y="273"/>
                    <a:pt x="147" y="272"/>
                  </a:cubicBezTo>
                  <a:cubicBezTo>
                    <a:pt x="147" y="272"/>
                    <a:pt x="147" y="272"/>
                    <a:pt x="147" y="272"/>
                  </a:cubicBezTo>
                  <a:cubicBezTo>
                    <a:pt x="146" y="272"/>
                    <a:pt x="146" y="272"/>
                    <a:pt x="146" y="272"/>
                  </a:cubicBezTo>
                  <a:cubicBezTo>
                    <a:pt x="145" y="272"/>
                    <a:pt x="145" y="272"/>
                    <a:pt x="145" y="272"/>
                  </a:cubicBezTo>
                  <a:cubicBezTo>
                    <a:pt x="144" y="271"/>
                    <a:pt x="144" y="271"/>
                    <a:pt x="143" y="271"/>
                  </a:cubicBezTo>
                  <a:cubicBezTo>
                    <a:pt x="142" y="270"/>
                    <a:pt x="142" y="270"/>
                    <a:pt x="141" y="270"/>
                  </a:cubicBezTo>
                  <a:cubicBezTo>
                    <a:pt x="140" y="270"/>
                    <a:pt x="140" y="270"/>
                    <a:pt x="139" y="269"/>
                  </a:cubicBezTo>
                  <a:cubicBezTo>
                    <a:pt x="139" y="269"/>
                    <a:pt x="139" y="269"/>
                    <a:pt x="139" y="269"/>
                  </a:cubicBezTo>
                  <a:cubicBezTo>
                    <a:pt x="138" y="268"/>
                    <a:pt x="138" y="268"/>
                    <a:pt x="137" y="267"/>
                  </a:cubicBezTo>
                  <a:cubicBezTo>
                    <a:pt x="137" y="267"/>
                    <a:pt x="137" y="267"/>
                    <a:pt x="136" y="266"/>
                  </a:cubicBezTo>
                  <a:cubicBezTo>
                    <a:pt x="136" y="267"/>
                    <a:pt x="136" y="267"/>
                    <a:pt x="136" y="267"/>
                  </a:cubicBezTo>
                  <a:cubicBezTo>
                    <a:pt x="135" y="267"/>
                    <a:pt x="135" y="267"/>
                    <a:pt x="134" y="266"/>
                  </a:cubicBezTo>
                  <a:cubicBezTo>
                    <a:pt x="133" y="266"/>
                    <a:pt x="133" y="266"/>
                    <a:pt x="132" y="265"/>
                  </a:cubicBezTo>
                  <a:cubicBezTo>
                    <a:pt x="132" y="265"/>
                    <a:pt x="132" y="265"/>
                    <a:pt x="131" y="264"/>
                  </a:cubicBezTo>
                  <a:cubicBezTo>
                    <a:pt x="130" y="263"/>
                    <a:pt x="130" y="263"/>
                    <a:pt x="130" y="262"/>
                  </a:cubicBezTo>
                  <a:cubicBezTo>
                    <a:pt x="130" y="262"/>
                    <a:pt x="130" y="262"/>
                    <a:pt x="130" y="262"/>
                  </a:cubicBezTo>
                  <a:cubicBezTo>
                    <a:pt x="129" y="262"/>
                    <a:pt x="129" y="262"/>
                    <a:pt x="128" y="262"/>
                  </a:cubicBezTo>
                  <a:cubicBezTo>
                    <a:pt x="128" y="261"/>
                    <a:pt x="128" y="261"/>
                    <a:pt x="128" y="261"/>
                  </a:cubicBezTo>
                  <a:cubicBezTo>
                    <a:pt x="127" y="261"/>
                    <a:pt x="127" y="261"/>
                    <a:pt x="127" y="261"/>
                  </a:cubicBezTo>
                  <a:cubicBezTo>
                    <a:pt x="127" y="261"/>
                    <a:pt x="127" y="261"/>
                    <a:pt x="127" y="260"/>
                  </a:cubicBezTo>
                  <a:cubicBezTo>
                    <a:pt x="126" y="259"/>
                    <a:pt x="126" y="259"/>
                    <a:pt x="125" y="258"/>
                  </a:cubicBezTo>
                  <a:cubicBezTo>
                    <a:pt x="125" y="258"/>
                    <a:pt x="125" y="258"/>
                    <a:pt x="125" y="257"/>
                  </a:cubicBezTo>
                  <a:cubicBezTo>
                    <a:pt x="125" y="257"/>
                    <a:pt x="125" y="257"/>
                    <a:pt x="126" y="257"/>
                  </a:cubicBezTo>
                  <a:cubicBezTo>
                    <a:pt x="126" y="256"/>
                    <a:pt x="126" y="256"/>
                    <a:pt x="126" y="256"/>
                  </a:cubicBezTo>
                  <a:cubicBezTo>
                    <a:pt x="126" y="256"/>
                    <a:pt x="126" y="256"/>
                    <a:pt x="125" y="255"/>
                  </a:cubicBezTo>
                  <a:cubicBezTo>
                    <a:pt x="126" y="255"/>
                    <a:pt x="126" y="255"/>
                    <a:pt x="126" y="255"/>
                  </a:cubicBezTo>
                  <a:cubicBezTo>
                    <a:pt x="127" y="254"/>
                    <a:pt x="127" y="254"/>
                    <a:pt x="127" y="254"/>
                  </a:cubicBezTo>
                  <a:cubicBezTo>
                    <a:pt x="126" y="252"/>
                    <a:pt x="126" y="252"/>
                    <a:pt x="125" y="250"/>
                  </a:cubicBezTo>
                  <a:cubicBezTo>
                    <a:pt x="125" y="249"/>
                    <a:pt x="125" y="249"/>
                    <a:pt x="125" y="249"/>
                  </a:cubicBezTo>
                  <a:cubicBezTo>
                    <a:pt x="125" y="248"/>
                    <a:pt x="125" y="248"/>
                    <a:pt x="124" y="247"/>
                  </a:cubicBezTo>
                  <a:cubicBezTo>
                    <a:pt x="124" y="247"/>
                    <a:pt x="124" y="247"/>
                    <a:pt x="124" y="246"/>
                  </a:cubicBezTo>
                  <a:cubicBezTo>
                    <a:pt x="123" y="244"/>
                    <a:pt x="123" y="244"/>
                    <a:pt x="122" y="243"/>
                  </a:cubicBezTo>
                  <a:cubicBezTo>
                    <a:pt x="121" y="242"/>
                    <a:pt x="121" y="242"/>
                    <a:pt x="120" y="241"/>
                  </a:cubicBezTo>
                  <a:cubicBezTo>
                    <a:pt x="119" y="240"/>
                    <a:pt x="119" y="240"/>
                    <a:pt x="118" y="240"/>
                  </a:cubicBezTo>
                  <a:cubicBezTo>
                    <a:pt x="119" y="240"/>
                    <a:pt x="119" y="240"/>
                    <a:pt x="119" y="240"/>
                  </a:cubicBezTo>
                  <a:cubicBezTo>
                    <a:pt x="119" y="239"/>
                    <a:pt x="119" y="239"/>
                    <a:pt x="119" y="239"/>
                  </a:cubicBezTo>
                  <a:cubicBezTo>
                    <a:pt x="119" y="238"/>
                    <a:pt x="119" y="238"/>
                    <a:pt x="118" y="237"/>
                  </a:cubicBezTo>
                  <a:cubicBezTo>
                    <a:pt x="118" y="237"/>
                    <a:pt x="118" y="237"/>
                    <a:pt x="117" y="237"/>
                  </a:cubicBezTo>
                  <a:cubicBezTo>
                    <a:pt x="117" y="236"/>
                    <a:pt x="117" y="236"/>
                    <a:pt x="116" y="236"/>
                  </a:cubicBezTo>
                  <a:cubicBezTo>
                    <a:pt x="116" y="236"/>
                    <a:pt x="116" y="236"/>
                    <a:pt x="115" y="236"/>
                  </a:cubicBezTo>
                  <a:cubicBezTo>
                    <a:pt x="114" y="235"/>
                    <a:pt x="114" y="235"/>
                    <a:pt x="114" y="235"/>
                  </a:cubicBezTo>
                  <a:cubicBezTo>
                    <a:pt x="115" y="234"/>
                    <a:pt x="115" y="234"/>
                    <a:pt x="115" y="233"/>
                  </a:cubicBezTo>
                  <a:cubicBezTo>
                    <a:pt x="115" y="233"/>
                    <a:pt x="115" y="233"/>
                    <a:pt x="115" y="233"/>
                  </a:cubicBezTo>
                  <a:cubicBezTo>
                    <a:pt x="116" y="233"/>
                    <a:pt x="116" y="233"/>
                    <a:pt x="116" y="233"/>
                  </a:cubicBezTo>
                  <a:cubicBezTo>
                    <a:pt x="116" y="233"/>
                    <a:pt x="116" y="233"/>
                    <a:pt x="116" y="233"/>
                  </a:cubicBezTo>
                  <a:cubicBezTo>
                    <a:pt x="116" y="232"/>
                    <a:pt x="116" y="232"/>
                    <a:pt x="116" y="232"/>
                  </a:cubicBezTo>
                  <a:cubicBezTo>
                    <a:pt x="116" y="232"/>
                    <a:pt x="116" y="232"/>
                    <a:pt x="115" y="232"/>
                  </a:cubicBezTo>
                  <a:cubicBezTo>
                    <a:pt x="115" y="232"/>
                    <a:pt x="115" y="232"/>
                    <a:pt x="115" y="232"/>
                  </a:cubicBezTo>
                  <a:cubicBezTo>
                    <a:pt x="115" y="231"/>
                    <a:pt x="115" y="231"/>
                    <a:pt x="115" y="231"/>
                  </a:cubicBezTo>
                  <a:cubicBezTo>
                    <a:pt x="114" y="231"/>
                    <a:pt x="114" y="231"/>
                    <a:pt x="114" y="231"/>
                  </a:cubicBezTo>
                  <a:cubicBezTo>
                    <a:pt x="114" y="231"/>
                    <a:pt x="114" y="231"/>
                    <a:pt x="113" y="230"/>
                  </a:cubicBezTo>
                  <a:cubicBezTo>
                    <a:pt x="113" y="230"/>
                    <a:pt x="113" y="230"/>
                    <a:pt x="113" y="229"/>
                  </a:cubicBezTo>
                  <a:cubicBezTo>
                    <a:pt x="113" y="229"/>
                    <a:pt x="113" y="229"/>
                    <a:pt x="113" y="229"/>
                  </a:cubicBezTo>
                  <a:cubicBezTo>
                    <a:pt x="112" y="229"/>
                    <a:pt x="112" y="229"/>
                    <a:pt x="112" y="228"/>
                  </a:cubicBezTo>
                  <a:cubicBezTo>
                    <a:pt x="112" y="228"/>
                    <a:pt x="112" y="228"/>
                    <a:pt x="111" y="227"/>
                  </a:cubicBezTo>
                  <a:cubicBezTo>
                    <a:pt x="112" y="226"/>
                    <a:pt x="112" y="226"/>
                    <a:pt x="112" y="226"/>
                  </a:cubicBezTo>
                  <a:cubicBezTo>
                    <a:pt x="111" y="225"/>
                    <a:pt x="111" y="225"/>
                    <a:pt x="110" y="225"/>
                  </a:cubicBezTo>
                  <a:cubicBezTo>
                    <a:pt x="110" y="224"/>
                    <a:pt x="110" y="224"/>
                    <a:pt x="109" y="224"/>
                  </a:cubicBezTo>
                  <a:cubicBezTo>
                    <a:pt x="109" y="224"/>
                    <a:pt x="109" y="224"/>
                    <a:pt x="109" y="223"/>
                  </a:cubicBezTo>
                  <a:cubicBezTo>
                    <a:pt x="109" y="223"/>
                    <a:pt x="109" y="223"/>
                    <a:pt x="108" y="222"/>
                  </a:cubicBezTo>
                  <a:cubicBezTo>
                    <a:pt x="109" y="222"/>
                    <a:pt x="109" y="222"/>
                    <a:pt x="109" y="222"/>
                  </a:cubicBezTo>
                  <a:cubicBezTo>
                    <a:pt x="109" y="222"/>
                    <a:pt x="109" y="222"/>
                    <a:pt x="108" y="222"/>
                  </a:cubicBezTo>
                  <a:cubicBezTo>
                    <a:pt x="108" y="221"/>
                    <a:pt x="108" y="221"/>
                    <a:pt x="108" y="221"/>
                  </a:cubicBezTo>
                  <a:cubicBezTo>
                    <a:pt x="107" y="220"/>
                    <a:pt x="107" y="220"/>
                    <a:pt x="107" y="220"/>
                  </a:cubicBezTo>
                  <a:cubicBezTo>
                    <a:pt x="107" y="219"/>
                    <a:pt x="107" y="219"/>
                    <a:pt x="107" y="219"/>
                  </a:cubicBezTo>
                  <a:cubicBezTo>
                    <a:pt x="107" y="218"/>
                    <a:pt x="107" y="218"/>
                    <a:pt x="106" y="217"/>
                  </a:cubicBezTo>
                  <a:cubicBezTo>
                    <a:pt x="106" y="217"/>
                    <a:pt x="106" y="217"/>
                    <a:pt x="106" y="217"/>
                  </a:cubicBezTo>
                  <a:cubicBezTo>
                    <a:pt x="106" y="215"/>
                    <a:pt x="106" y="215"/>
                    <a:pt x="106" y="214"/>
                  </a:cubicBezTo>
                  <a:cubicBezTo>
                    <a:pt x="106" y="213"/>
                    <a:pt x="106" y="213"/>
                    <a:pt x="105" y="213"/>
                  </a:cubicBezTo>
                  <a:cubicBezTo>
                    <a:pt x="106" y="212"/>
                    <a:pt x="106" y="212"/>
                    <a:pt x="106" y="212"/>
                  </a:cubicBezTo>
                  <a:cubicBezTo>
                    <a:pt x="106" y="212"/>
                    <a:pt x="106" y="212"/>
                    <a:pt x="106" y="212"/>
                  </a:cubicBezTo>
                  <a:cubicBezTo>
                    <a:pt x="105" y="212"/>
                    <a:pt x="105" y="212"/>
                    <a:pt x="105" y="211"/>
                  </a:cubicBezTo>
                  <a:cubicBezTo>
                    <a:pt x="104" y="211"/>
                    <a:pt x="104" y="211"/>
                    <a:pt x="104" y="210"/>
                  </a:cubicBezTo>
                  <a:cubicBezTo>
                    <a:pt x="103" y="211"/>
                    <a:pt x="103" y="211"/>
                    <a:pt x="103" y="211"/>
                  </a:cubicBezTo>
                  <a:cubicBezTo>
                    <a:pt x="102" y="210"/>
                    <a:pt x="102" y="210"/>
                    <a:pt x="102" y="209"/>
                  </a:cubicBezTo>
                  <a:cubicBezTo>
                    <a:pt x="101" y="208"/>
                    <a:pt x="101" y="208"/>
                    <a:pt x="101" y="208"/>
                  </a:cubicBezTo>
                  <a:cubicBezTo>
                    <a:pt x="101" y="208"/>
                    <a:pt x="101" y="208"/>
                    <a:pt x="101" y="209"/>
                  </a:cubicBezTo>
                  <a:cubicBezTo>
                    <a:pt x="101" y="210"/>
                    <a:pt x="101" y="210"/>
                    <a:pt x="101" y="210"/>
                  </a:cubicBezTo>
                  <a:cubicBezTo>
                    <a:pt x="101" y="211"/>
                    <a:pt x="101" y="211"/>
                    <a:pt x="100" y="212"/>
                  </a:cubicBezTo>
                  <a:cubicBezTo>
                    <a:pt x="101" y="212"/>
                    <a:pt x="101" y="212"/>
                    <a:pt x="101" y="212"/>
                  </a:cubicBezTo>
                  <a:cubicBezTo>
                    <a:pt x="101" y="214"/>
                    <a:pt x="101" y="214"/>
                    <a:pt x="101" y="215"/>
                  </a:cubicBezTo>
                  <a:cubicBezTo>
                    <a:pt x="101" y="215"/>
                    <a:pt x="101" y="215"/>
                    <a:pt x="101" y="216"/>
                  </a:cubicBezTo>
                  <a:cubicBezTo>
                    <a:pt x="101" y="216"/>
                    <a:pt x="101" y="216"/>
                    <a:pt x="101" y="217"/>
                  </a:cubicBezTo>
                  <a:cubicBezTo>
                    <a:pt x="101" y="218"/>
                    <a:pt x="101" y="218"/>
                    <a:pt x="101" y="218"/>
                  </a:cubicBezTo>
                  <a:cubicBezTo>
                    <a:pt x="102" y="218"/>
                    <a:pt x="102" y="218"/>
                    <a:pt x="102" y="218"/>
                  </a:cubicBezTo>
                  <a:cubicBezTo>
                    <a:pt x="102" y="219"/>
                    <a:pt x="102" y="219"/>
                    <a:pt x="103" y="219"/>
                  </a:cubicBezTo>
                  <a:cubicBezTo>
                    <a:pt x="103" y="221"/>
                    <a:pt x="103" y="221"/>
                    <a:pt x="103" y="221"/>
                  </a:cubicBezTo>
                  <a:cubicBezTo>
                    <a:pt x="103" y="221"/>
                    <a:pt x="103" y="221"/>
                    <a:pt x="104" y="222"/>
                  </a:cubicBezTo>
                  <a:cubicBezTo>
                    <a:pt x="104" y="222"/>
                    <a:pt x="104" y="222"/>
                    <a:pt x="104" y="223"/>
                  </a:cubicBezTo>
                  <a:cubicBezTo>
                    <a:pt x="104" y="223"/>
                    <a:pt x="104" y="223"/>
                    <a:pt x="104" y="223"/>
                  </a:cubicBezTo>
                  <a:cubicBezTo>
                    <a:pt x="105" y="224"/>
                    <a:pt x="105" y="224"/>
                    <a:pt x="105" y="224"/>
                  </a:cubicBezTo>
                  <a:cubicBezTo>
                    <a:pt x="105" y="224"/>
                    <a:pt x="105" y="224"/>
                    <a:pt x="105" y="225"/>
                  </a:cubicBezTo>
                  <a:cubicBezTo>
                    <a:pt x="105" y="225"/>
                    <a:pt x="105" y="225"/>
                    <a:pt x="105" y="226"/>
                  </a:cubicBezTo>
                  <a:cubicBezTo>
                    <a:pt x="106" y="226"/>
                    <a:pt x="106" y="226"/>
                    <a:pt x="106" y="226"/>
                  </a:cubicBezTo>
                  <a:cubicBezTo>
                    <a:pt x="106" y="228"/>
                    <a:pt x="106" y="228"/>
                    <a:pt x="106" y="228"/>
                  </a:cubicBezTo>
                  <a:cubicBezTo>
                    <a:pt x="107" y="229"/>
                    <a:pt x="107" y="229"/>
                    <a:pt x="107" y="229"/>
                  </a:cubicBezTo>
                  <a:cubicBezTo>
                    <a:pt x="107" y="229"/>
                    <a:pt x="107" y="229"/>
                    <a:pt x="107" y="230"/>
                  </a:cubicBezTo>
                  <a:cubicBezTo>
                    <a:pt x="107" y="230"/>
                    <a:pt x="107" y="230"/>
                    <a:pt x="107" y="231"/>
                  </a:cubicBezTo>
                  <a:cubicBezTo>
                    <a:pt x="108" y="230"/>
                    <a:pt x="108" y="230"/>
                    <a:pt x="108" y="230"/>
                  </a:cubicBezTo>
                  <a:cubicBezTo>
                    <a:pt x="109" y="231"/>
                    <a:pt x="109" y="231"/>
                    <a:pt x="109" y="231"/>
                  </a:cubicBezTo>
                  <a:cubicBezTo>
                    <a:pt x="108" y="234"/>
                    <a:pt x="108" y="234"/>
                    <a:pt x="108" y="234"/>
                  </a:cubicBezTo>
                  <a:cubicBezTo>
                    <a:pt x="109" y="235"/>
                    <a:pt x="109" y="235"/>
                    <a:pt x="110" y="236"/>
                  </a:cubicBezTo>
                  <a:cubicBezTo>
                    <a:pt x="109" y="237"/>
                    <a:pt x="109" y="237"/>
                    <a:pt x="109" y="237"/>
                  </a:cubicBezTo>
                  <a:cubicBezTo>
                    <a:pt x="110" y="238"/>
                    <a:pt x="110" y="238"/>
                    <a:pt x="110" y="238"/>
                  </a:cubicBezTo>
                  <a:cubicBezTo>
                    <a:pt x="110" y="239"/>
                    <a:pt x="110" y="239"/>
                    <a:pt x="110" y="239"/>
                  </a:cubicBezTo>
                  <a:cubicBezTo>
                    <a:pt x="110" y="240"/>
                    <a:pt x="110" y="240"/>
                    <a:pt x="110" y="240"/>
                  </a:cubicBezTo>
                  <a:cubicBezTo>
                    <a:pt x="110" y="241"/>
                    <a:pt x="110" y="241"/>
                    <a:pt x="111" y="241"/>
                  </a:cubicBezTo>
                  <a:cubicBezTo>
                    <a:pt x="111" y="241"/>
                    <a:pt x="111" y="241"/>
                    <a:pt x="111" y="241"/>
                  </a:cubicBezTo>
                  <a:cubicBezTo>
                    <a:pt x="112" y="242"/>
                    <a:pt x="112" y="242"/>
                    <a:pt x="113" y="242"/>
                  </a:cubicBezTo>
                  <a:cubicBezTo>
                    <a:pt x="113" y="243"/>
                    <a:pt x="113" y="243"/>
                    <a:pt x="113" y="243"/>
                  </a:cubicBezTo>
                  <a:cubicBezTo>
                    <a:pt x="113" y="243"/>
                    <a:pt x="113" y="243"/>
                    <a:pt x="113" y="244"/>
                  </a:cubicBezTo>
                  <a:cubicBezTo>
                    <a:pt x="113" y="244"/>
                    <a:pt x="113" y="244"/>
                    <a:pt x="114" y="244"/>
                  </a:cubicBezTo>
                  <a:cubicBezTo>
                    <a:pt x="113" y="245"/>
                    <a:pt x="113" y="245"/>
                    <a:pt x="113" y="246"/>
                  </a:cubicBezTo>
                  <a:cubicBezTo>
                    <a:pt x="112" y="246"/>
                    <a:pt x="112" y="246"/>
                    <a:pt x="112" y="246"/>
                  </a:cubicBezTo>
                  <a:cubicBezTo>
                    <a:pt x="112" y="246"/>
                    <a:pt x="112" y="246"/>
                    <a:pt x="112" y="245"/>
                  </a:cubicBezTo>
                  <a:cubicBezTo>
                    <a:pt x="112" y="245"/>
                    <a:pt x="112" y="245"/>
                    <a:pt x="111" y="245"/>
                  </a:cubicBezTo>
                  <a:cubicBezTo>
                    <a:pt x="111" y="244"/>
                    <a:pt x="111" y="244"/>
                    <a:pt x="111" y="243"/>
                  </a:cubicBezTo>
                  <a:cubicBezTo>
                    <a:pt x="110" y="243"/>
                    <a:pt x="110" y="243"/>
                    <a:pt x="110" y="243"/>
                  </a:cubicBezTo>
                  <a:cubicBezTo>
                    <a:pt x="109" y="242"/>
                    <a:pt x="109" y="242"/>
                    <a:pt x="107" y="240"/>
                  </a:cubicBezTo>
                  <a:cubicBezTo>
                    <a:pt x="107" y="240"/>
                    <a:pt x="107" y="240"/>
                    <a:pt x="107" y="239"/>
                  </a:cubicBezTo>
                  <a:cubicBezTo>
                    <a:pt x="107" y="239"/>
                    <a:pt x="107" y="239"/>
                    <a:pt x="106" y="239"/>
                  </a:cubicBezTo>
                  <a:cubicBezTo>
                    <a:pt x="106" y="239"/>
                    <a:pt x="106" y="239"/>
                    <a:pt x="106" y="239"/>
                  </a:cubicBezTo>
                  <a:cubicBezTo>
                    <a:pt x="106" y="239"/>
                    <a:pt x="106" y="239"/>
                    <a:pt x="106" y="239"/>
                  </a:cubicBezTo>
                  <a:cubicBezTo>
                    <a:pt x="106" y="238"/>
                    <a:pt x="106" y="238"/>
                    <a:pt x="106" y="238"/>
                  </a:cubicBezTo>
                  <a:cubicBezTo>
                    <a:pt x="105" y="238"/>
                    <a:pt x="105" y="238"/>
                    <a:pt x="105" y="238"/>
                  </a:cubicBezTo>
                  <a:cubicBezTo>
                    <a:pt x="106" y="237"/>
                    <a:pt x="106" y="237"/>
                    <a:pt x="106" y="236"/>
                  </a:cubicBezTo>
                  <a:cubicBezTo>
                    <a:pt x="106" y="235"/>
                    <a:pt x="106" y="235"/>
                    <a:pt x="106" y="234"/>
                  </a:cubicBezTo>
                  <a:cubicBezTo>
                    <a:pt x="106" y="234"/>
                    <a:pt x="106" y="234"/>
                    <a:pt x="105" y="233"/>
                  </a:cubicBezTo>
                  <a:cubicBezTo>
                    <a:pt x="105" y="233"/>
                    <a:pt x="105" y="233"/>
                    <a:pt x="105" y="233"/>
                  </a:cubicBezTo>
                  <a:cubicBezTo>
                    <a:pt x="105" y="232"/>
                    <a:pt x="105" y="232"/>
                    <a:pt x="105" y="232"/>
                  </a:cubicBezTo>
                  <a:cubicBezTo>
                    <a:pt x="104" y="232"/>
                    <a:pt x="104" y="232"/>
                    <a:pt x="104" y="231"/>
                  </a:cubicBezTo>
                  <a:cubicBezTo>
                    <a:pt x="103" y="231"/>
                    <a:pt x="103" y="231"/>
                    <a:pt x="103" y="230"/>
                  </a:cubicBezTo>
                  <a:cubicBezTo>
                    <a:pt x="103" y="230"/>
                    <a:pt x="103" y="230"/>
                    <a:pt x="104" y="229"/>
                  </a:cubicBezTo>
                  <a:cubicBezTo>
                    <a:pt x="103" y="230"/>
                    <a:pt x="103" y="230"/>
                    <a:pt x="103" y="230"/>
                  </a:cubicBezTo>
                  <a:cubicBezTo>
                    <a:pt x="103" y="230"/>
                    <a:pt x="103" y="230"/>
                    <a:pt x="103" y="230"/>
                  </a:cubicBezTo>
                  <a:cubicBezTo>
                    <a:pt x="102" y="230"/>
                    <a:pt x="102" y="230"/>
                    <a:pt x="102" y="231"/>
                  </a:cubicBezTo>
                  <a:cubicBezTo>
                    <a:pt x="102" y="230"/>
                    <a:pt x="102" y="230"/>
                    <a:pt x="101" y="230"/>
                  </a:cubicBezTo>
                  <a:cubicBezTo>
                    <a:pt x="102" y="230"/>
                    <a:pt x="102" y="230"/>
                    <a:pt x="102" y="229"/>
                  </a:cubicBezTo>
                  <a:cubicBezTo>
                    <a:pt x="101" y="229"/>
                    <a:pt x="101" y="229"/>
                    <a:pt x="101" y="229"/>
                  </a:cubicBezTo>
                  <a:cubicBezTo>
                    <a:pt x="100" y="229"/>
                    <a:pt x="100" y="229"/>
                    <a:pt x="100" y="229"/>
                  </a:cubicBezTo>
                  <a:cubicBezTo>
                    <a:pt x="99" y="228"/>
                    <a:pt x="99" y="228"/>
                    <a:pt x="99" y="227"/>
                  </a:cubicBezTo>
                  <a:cubicBezTo>
                    <a:pt x="99" y="226"/>
                    <a:pt x="99" y="226"/>
                    <a:pt x="98" y="226"/>
                  </a:cubicBezTo>
                  <a:cubicBezTo>
                    <a:pt x="99" y="226"/>
                    <a:pt x="99" y="226"/>
                    <a:pt x="100" y="226"/>
                  </a:cubicBezTo>
                  <a:cubicBezTo>
                    <a:pt x="100" y="226"/>
                    <a:pt x="100" y="226"/>
                    <a:pt x="100" y="226"/>
                  </a:cubicBezTo>
                  <a:cubicBezTo>
                    <a:pt x="101" y="226"/>
                    <a:pt x="101" y="226"/>
                    <a:pt x="101" y="226"/>
                  </a:cubicBezTo>
                  <a:cubicBezTo>
                    <a:pt x="101" y="225"/>
                    <a:pt x="101" y="225"/>
                    <a:pt x="100" y="225"/>
                  </a:cubicBezTo>
                  <a:cubicBezTo>
                    <a:pt x="101" y="225"/>
                    <a:pt x="101" y="225"/>
                    <a:pt x="101" y="225"/>
                  </a:cubicBezTo>
                  <a:cubicBezTo>
                    <a:pt x="101" y="225"/>
                    <a:pt x="101" y="225"/>
                    <a:pt x="101" y="224"/>
                  </a:cubicBezTo>
                  <a:cubicBezTo>
                    <a:pt x="101" y="224"/>
                    <a:pt x="101" y="224"/>
                    <a:pt x="102" y="223"/>
                  </a:cubicBezTo>
                  <a:cubicBezTo>
                    <a:pt x="101" y="223"/>
                    <a:pt x="101" y="223"/>
                    <a:pt x="101" y="222"/>
                  </a:cubicBezTo>
                  <a:cubicBezTo>
                    <a:pt x="101" y="222"/>
                    <a:pt x="101" y="222"/>
                    <a:pt x="101" y="222"/>
                  </a:cubicBezTo>
                  <a:cubicBezTo>
                    <a:pt x="100" y="221"/>
                    <a:pt x="100" y="221"/>
                    <a:pt x="100" y="221"/>
                  </a:cubicBezTo>
                  <a:cubicBezTo>
                    <a:pt x="100" y="220"/>
                    <a:pt x="100" y="220"/>
                    <a:pt x="100" y="220"/>
                  </a:cubicBezTo>
                  <a:cubicBezTo>
                    <a:pt x="99" y="219"/>
                    <a:pt x="99" y="219"/>
                    <a:pt x="98" y="218"/>
                  </a:cubicBezTo>
                  <a:cubicBezTo>
                    <a:pt x="98" y="218"/>
                    <a:pt x="98" y="218"/>
                    <a:pt x="98" y="218"/>
                  </a:cubicBezTo>
                  <a:cubicBezTo>
                    <a:pt x="97" y="217"/>
                    <a:pt x="97" y="217"/>
                    <a:pt x="97" y="216"/>
                  </a:cubicBezTo>
                  <a:cubicBezTo>
                    <a:pt x="97" y="216"/>
                    <a:pt x="97" y="216"/>
                    <a:pt x="97" y="215"/>
                  </a:cubicBezTo>
                  <a:cubicBezTo>
                    <a:pt x="97" y="215"/>
                    <a:pt x="97" y="215"/>
                    <a:pt x="97" y="215"/>
                  </a:cubicBezTo>
                  <a:cubicBezTo>
                    <a:pt x="97" y="214"/>
                    <a:pt x="97" y="214"/>
                    <a:pt x="97" y="214"/>
                  </a:cubicBezTo>
                  <a:cubicBezTo>
                    <a:pt x="96" y="213"/>
                    <a:pt x="96" y="213"/>
                    <a:pt x="96" y="212"/>
                  </a:cubicBezTo>
                  <a:cubicBezTo>
                    <a:pt x="96" y="212"/>
                    <a:pt x="96" y="212"/>
                    <a:pt x="96" y="212"/>
                  </a:cubicBezTo>
                  <a:cubicBezTo>
                    <a:pt x="96" y="211"/>
                    <a:pt x="96" y="211"/>
                    <a:pt x="95" y="210"/>
                  </a:cubicBezTo>
                  <a:cubicBezTo>
                    <a:pt x="95" y="210"/>
                    <a:pt x="95" y="210"/>
                    <a:pt x="95" y="209"/>
                  </a:cubicBezTo>
                  <a:cubicBezTo>
                    <a:pt x="95" y="209"/>
                    <a:pt x="95" y="209"/>
                    <a:pt x="96" y="209"/>
                  </a:cubicBezTo>
                  <a:cubicBezTo>
                    <a:pt x="95" y="209"/>
                    <a:pt x="95" y="209"/>
                    <a:pt x="95" y="208"/>
                  </a:cubicBezTo>
                  <a:cubicBezTo>
                    <a:pt x="95" y="208"/>
                    <a:pt x="95" y="208"/>
                    <a:pt x="95" y="208"/>
                  </a:cubicBezTo>
                  <a:cubicBezTo>
                    <a:pt x="95" y="206"/>
                    <a:pt x="95" y="206"/>
                    <a:pt x="94" y="204"/>
                  </a:cubicBezTo>
                  <a:cubicBezTo>
                    <a:pt x="94" y="204"/>
                    <a:pt x="94" y="204"/>
                    <a:pt x="95" y="203"/>
                  </a:cubicBezTo>
                  <a:cubicBezTo>
                    <a:pt x="94" y="202"/>
                    <a:pt x="94" y="202"/>
                    <a:pt x="93" y="200"/>
                  </a:cubicBezTo>
                  <a:cubicBezTo>
                    <a:pt x="92" y="200"/>
                    <a:pt x="92" y="200"/>
                    <a:pt x="92" y="200"/>
                  </a:cubicBezTo>
                  <a:cubicBezTo>
                    <a:pt x="92" y="199"/>
                    <a:pt x="92" y="199"/>
                    <a:pt x="92" y="199"/>
                  </a:cubicBezTo>
                  <a:cubicBezTo>
                    <a:pt x="91" y="199"/>
                    <a:pt x="91" y="199"/>
                    <a:pt x="91" y="199"/>
                  </a:cubicBezTo>
                  <a:cubicBezTo>
                    <a:pt x="90" y="199"/>
                    <a:pt x="90" y="199"/>
                    <a:pt x="90" y="198"/>
                  </a:cubicBezTo>
                  <a:cubicBezTo>
                    <a:pt x="90" y="198"/>
                    <a:pt x="90" y="198"/>
                    <a:pt x="89" y="197"/>
                  </a:cubicBezTo>
                  <a:cubicBezTo>
                    <a:pt x="89" y="198"/>
                    <a:pt x="89" y="198"/>
                    <a:pt x="88" y="198"/>
                  </a:cubicBezTo>
                  <a:cubicBezTo>
                    <a:pt x="88" y="197"/>
                    <a:pt x="88" y="197"/>
                    <a:pt x="88" y="197"/>
                  </a:cubicBezTo>
                  <a:cubicBezTo>
                    <a:pt x="87" y="197"/>
                    <a:pt x="87" y="197"/>
                    <a:pt x="86" y="197"/>
                  </a:cubicBezTo>
                  <a:cubicBezTo>
                    <a:pt x="86" y="196"/>
                    <a:pt x="86" y="196"/>
                    <a:pt x="86" y="196"/>
                  </a:cubicBezTo>
                  <a:cubicBezTo>
                    <a:pt x="86" y="195"/>
                    <a:pt x="86" y="195"/>
                    <a:pt x="86" y="194"/>
                  </a:cubicBezTo>
                  <a:cubicBezTo>
                    <a:pt x="86" y="194"/>
                    <a:pt x="86" y="194"/>
                    <a:pt x="85" y="193"/>
                  </a:cubicBezTo>
                  <a:cubicBezTo>
                    <a:pt x="86" y="193"/>
                    <a:pt x="86" y="193"/>
                    <a:pt x="86" y="193"/>
                  </a:cubicBezTo>
                  <a:cubicBezTo>
                    <a:pt x="86" y="193"/>
                    <a:pt x="86" y="193"/>
                    <a:pt x="85" y="193"/>
                  </a:cubicBezTo>
                  <a:cubicBezTo>
                    <a:pt x="85" y="190"/>
                    <a:pt x="85" y="190"/>
                    <a:pt x="84" y="188"/>
                  </a:cubicBezTo>
                  <a:cubicBezTo>
                    <a:pt x="84" y="188"/>
                    <a:pt x="84" y="188"/>
                    <a:pt x="84" y="187"/>
                  </a:cubicBezTo>
                  <a:cubicBezTo>
                    <a:pt x="84" y="187"/>
                    <a:pt x="84" y="187"/>
                    <a:pt x="85" y="186"/>
                  </a:cubicBezTo>
                  <a:cubicBezTo>
                    <a:pt x="84" y="186"/>
                    <a:pt x="84" y="186"/>
                    <a:pt x="84" y="185"/>
                  </a:cubicBezTo>
                  <a:cubicBezTo>
                    <a:pt x="84" y="185"/>
                    <a:pt x="84" y="185"/>
                    <a:pt x="83" y="184"/>
                  </a:cubicBezTo>
                  <a:cubicBezTo>
                    <a:pt x="83" y="183"/>
                    <a:pt x="83" y="183"/>
                    <a:pt x="84" y="182"/>
                  </a:cubicBezTo>
                  <a:cubicBezTo>
                    <a:pt x="84" y="182"/>
                    <a:pt x="84" y="182"/>
                    <a:pt x="84" y="182"/>
                  </a:cubicBezTo>
                  <a:cubicBezTo>
                    <a:pt x="84" y="183"/>
                    <a:pt x="84" y="183"/>
                    <a:pt x="85" y="183"/>
                  </a:cubicBezTo>
                  <a:cubicBezTo>
                    <a:pt x="85" y="182"/>
                    <a:pt x="85" y="182"/>
                    <a:pt x="84" y="181"/>
                  </a:cubicBezTo>
                  <a:cubicBezTo>
                    <a:pt x="85" y="180"/>
                    <a:pt x="85" y="180"/>
                    <a:pt x="85" y="180"/>
                  </a:cubicBezTo>
                  <a:cubicBezTo>
                    <a:pt x="84" y="180"/>
                    <a:pt x="84" y="180"/>
                    <a:pt x="84" y="180"/>
                  </a:cubicBezTo>
                  <a:cubicBezTo>
                    <a:pt x="84" y="181"/>
                    <a:pt x="84" y="181"/>
                    <a:pt x="84" y="182"/>
                  </a:cubicBezTo>
                  <a:cubicBezTo>
                    <a:pt x="84" y="181"/>
                    <a:pt x="84" y="181"/>
                    <a:pt x="83" y="181"/>
                  </a:cubicBezTo>
                  <a:cubicBezTo>
                    <a:pt x="83" y="181"/>
                    <a:pt x="83" y="181"/>
                    <a:pt x="83" y="180"/>
                  </a:cubicBezTo>
                  <a:cubicBezTo>
                    <a:pt x="83" y="180"/>
                    <a:pt x="83" y="180"/>
                    <a:pt x="83" y="179"/>
                  </a:cubicBezTo>
                  <a:cubicBezTo>
                    <a:pt x="82" y="178"/>
                    <a:pt x="82" y="178"/>
                    <a:pt x="81" y="176"/>
                  </a:cubicBezTo>
                  <a:cubicBezTo>
                    <a:pt x="82" y="176"/>
                    <a:pt x="82" y="176"/>
                    <a:pt x="82" y="176"/>
                  </a:cubicBezTo>
                  <a:cubicBezTo>
                    <a:pt x="82" y="175"/>
                    <a:pt x="82" y="175"/>
                    <a:pt x="82" y="174"/>
                  </a:cubicBezTo>
                  <a:cubicBezTo>
                    <a:pt x="82" y="173"/>
                    <a:pt x="82" y="173"/>
                    <a:pt x="82" y="173"/>
                  </a:cubicBezTo>
                  <a:cubicBezTo>
                    <a:pt x="82" y="172"/>
                    <a:pt x="82" y="172"/>
                    <a:pt x="82" y="171"/>
                  </a:cubicBezTo>
                  <a:cubicBezTo>
                    <a:pt x="82" y="170"/>
                    <a:pt x="82" y="170"/>
                    <a:pt x="82" y="170"/>
                  </a:cubicBezTo>
                  <a:cubicBezTo>
                    <a:pt x="82" y="169"/>
                    <a:pt x="82" y="169"/>
                    <a:pt x="82" y="168"/>
                  </a:cubicBezTo>
                  <a:cubicBezTo>
                    <a:pt x="82" y="168"/>
                    <a:pt x="82" y="168"/>
                    <a:pt x="83" y="167"/>
                  </a:cubicBezTo>
                  <a:cubicBezTo>
                    <a:pt x="83" y="167"/>
                    <a:pt x="83" y="167"/>
                    <a:pt x="83" y="166"/>
                  </a:cubicBezTo>
                  <a:cubicBezTo>
                    <a:pt x="83" y="166"/>
                    <a:pt x="83" y="166"/>
                    <a:pt x="83" y="166"/>
                  </a:cubicBezTo>
                  <a:cubicBezTo>
                    <a:pt x="83" y="165"/>
                    <a:pt x="83" y="165"/>
                    <a:pt x="83" y="165"/>
                  </a:cubicBezTo>
                  <a:cubicBezTo>
                    <a:pt x="84" y="164"/>
                    <a:pt x="84" y="164"/>
                    <a:pt x="84" y="164"/>
                  </a:cubicBezTo>
                  <a:cubicBezTo>
                    <a:pt x="84" y="163"/>
                    <a:pt x="84" y="163"/>
                    <a:pt x="84" y="163"/>
                  </a:cubicBezTo>
                  <a:cubicBezTo>
                    <a:pt x="84" y="162"/>
                    <a:pt x="84" y="162"/>
                    <a:pt x="84" y="162"/>
                  </a:cubicBezTo>
                  <a:cubicBezTo>
                    <a:pt x="84" y="162"/>
                    <a:pt x="84" y="162"/>
                    <a:pt x="84" y="162"/>
                  </a:cubicBezTo>
                  <a:cubicBezTo>
                    <a:pt x="84" y="162"/>
                    <a:pt x="84" y="162"/>
                    <a:pt x="84" y="161"/>
                  </a:cubicBezTo>
                  <a:cubicBezTo>
                    <a:pt x="84" y="161"/>
                    <a:pt x="84" y="161"/>
                    <a:pt x="84" y="160"/>
                  </a:cubicBezTo>
                  <a:cubicBezTo>
                    <a:pt x="84" y="159"/>
                    <a:pt x="84" y="159"/>
                    <a:pt x="84" y="159"/>
                  </a:cubicBezTo>
                  <a:cubicBezTo>
                    <a:pt x="84" y="158"/>
                    <a:pt x="84" y="158"/>
                    <a:pt x="84" y="158"/>
                  </a:cubicBezTo>
                  <a:cubicBezTo>
                    <a:pt x="85" y="156"/>
                    <a:pt x="85" y="156"/>
                    <a:pt x="85" y="155"/>
                  </a:cubicBezTo>
                  <a:cubicBezTo>
                    <a:pt x="85" y="155"/>
                    <a:pt x="85" y="155"/>
                    <a:pt x="86" y="155"/>
                  </a:cubicBezTo>
                  <a:cubicBezTo>
                    <a:pt x="86" y="155"/>
                    <a:pt x="86" y="155"/>
                    <a:pt x="86" y="154"/>
                  </a:cubicBezTo>
                  <a:cubicBezTo>
                    <a:pt x="87" y="153"/>
                    <a:pt x="87" y="153"/>
                    <a:pt x="87" y="153"/>
                  </a:cubicBezTo>
                  <a:cubicBezTo>
                    <a:pt x="87" y="152"/>
                    <a:pt x="87" y="152"/>
                    <a:pt x="87" y="151"/>
                  </a:cubicBezTo>
                  <a:cubicBezTo>
                    <a:pt x="88" y="150"/>
                    <a:pt x="88" y="150"/>
                    <a:pt x="88" y="149"/>
                  </a:cubicBezTo>
                  <a:cubicBezTo>
                    <a:pt x="88" y="148"/>
                    <a:pt x="88" y="148"/>
                    <a:pt x="89" y="148"/>
                  </a:cubicBezTo>
                  <a:cubicBezTo>
                    <a:pt x="89" y="146"/>
                    <a:pt x="89" y="146"/>
                    <a:pt x="90" y="145"/>
                  </a:cubicBezTo>
                  <a:cubicBezTo>
                    <a:pt x="90" y="145"/>
                    <a:pt x="90" y="145"/>
                    <a:pt x="91" y="144"/>
                  </a:cubicBezTo>
                  <a:cubicBezTo>
                    <a:pt x="91" y="143"/>
                    <a:pt x="91" y="143"/>
                    <a:pt x="91" y="143"/>
                  </a:cubicBezTo>
                  <a:cubicBezTo>
                    <a:pt x="91" y="143"/>
                    <a:pt x="91" y="143"/>
                    <a:pt x="91" y="142"/>
                  </a:cubicBezTo>
                  <a:cubicBezTo>
                    <a:pt x="91" y="142"/>
                    <a:pt x="91" y="142"/>
                    <a:pt x="91" y="141"/>
                  </a:cubicBezTo>
                  <a:cubicBezTo>
                    <a:pt x="91" y="142"/>
                    <a:pt x="91" y="142"/>
                    <a:pt x="92" y="142"/>
                  </a:cubicBezTo>
                  <a:cubicBezTo>
                    <a:pt x="92" y="142"/>
                    <a:pt x="92" y="142"/>
                    <a:pt x="93" y="142"/>
                  </a:cubicBezTo>
                  <a:cubicBezTo>
                    <a:pt x="93" y="142"/>
                    <a:pt x="93" y="142"/>
                    <a:pt x="93" y="142"/>
                  </a:cubicBezTo>
                  <a:cubicBezTo>
                    <a:pt x="93" y="142"/>
                    <a:pt x="93" y="142"/>
                    <a:pt x="94" y="142"/>
                  </a:cubicBezTo>
                  <a:cubicBezTo>
                    <a:pt x="94" y="142"/>
                    <a:pt x="94" y="142"/>
                    <a:pt x="94" y="143"/>
                  </a:cubicBezTo>
                  <a:cubicBezTo>
                    <a:pt x="94" y="142"/>
                    <a:pt x="94" y="142"/>
                    <a:pt x="94" y="142"/>
                  </a:cubicBezTo>
                  <a:cubicBezTo>
                    <a:pt x="94" y="142"/>
                    <a:pt x="94" y="142"/>
                    <a:pt x="93" y="142"/>
                  </a:cubicBezTo>
                  <a:cubicBezTo>
                    <a:pt x="93" y="141"/>
                    <a:pt x="93" y="141"/>
                    <a:pt x="93" y="141"/>
                  </a:cubicBezTo>
                  <a:cubicBezTo>
                    <a:pt x="92" y="141"/>
                    <a:pt x="92" y="141"/>
                    <a:pt x="92" y="141"/>
                  </a:cubicBezTo>
                  <a:cubicBezTo>
                    <a:pt x="91" y="141"/>
                    <a:pt x="91" y="141"/>
                    <a:pt x="91" y="141"/>
                  </a:cubicBezTo>
                  <a:cubicBezTo>
                    <a:pt x="91" y="140"/>
                    <a:pt x="91" y="140"/>
                    <a:pt x="91" y="140"/>
                  </a:cubicBezTo>
                  <a:cubicBezTo>
                    <a:pt x="92" y="140"/>
                    <a:pt x="92" y="140"/>
                    <a:pt x="92" y="141"/>
                  </a:cubicBezTo>
                  <a:cubicBezTo>
                    <a:pt x="92" y="140"/>
                    <a:pt x="92" y="140"/>
                    <a:pt x="92" y="139"/>
                  </a:cubicBezTo>
                  <a:cubicBezTo>
                    <a:pt x="92" y="139"/>
                    <a:pt x="92" y="139"/>
                    <a:pt x="92" y="139"/>
                  </a:cubicBezTo>
                  <a:cubicBezTo>
                    <a:pt x="92" y="139"/>
                    <a:pt x="92" y="139"/>
                    <a:pt x="92" y="139"/>
                  </a:cubicBezTo>
                  <a:cubicBezTo>
                    <a:pt x="92" y="139"/>
                    <a:pt x="92" y="139"/>
                    <a:pt x="92" y="138"/>
                  </a:cubicBezTo>
                  <a:cubicBezTo>
                    <a:pt x="92" y="138"/>
                    <a:pt x="92" y="138"/>
                    <a:pt x="92" y="138"/>
                  </a:cubicBezTo>
                  <a:cubicBezTo>
                    <a:pt x="92" y="138"/>
                    <a:pt x="92" y="138"/>
                    <a:pt x="92" y="138"/>
                  </a:cubicBezTo>
                  <a:cubicBezTo>
                    <a:pt x="92" y="137"/>
                    <a:pt x="92" y="137"/>
                    <a:pt x="92" y="137"/>
                  </a:cubicBezTo>
                  <a:cubicBezTo>
                    <a:pt x="92" y="137"/>
                    <a:pt x="92" y="137"/>
                    <a:pt x="92" y="137"/>
                  </a:cubicBezTo>
                  <a:cubicBezTo>
                    <a:pt x="92" y="135"/>
                    <a:pt x="92" y="135"/>
                    <a:pt x="93" y="133"/>
                  </a:cubicBezTo>
                  <a:cubicBezTo>
                    <a:pt x="92" y="133"/>
                    <a:pt x="92" y="133"/>
                    <a:pt x="92" y="132"/>
                  </a:cubicBezTo>
                  <a:cubicBezTo>
                    <a:pt x="93" y="132"/>
                    <a:pt x="93" y="132"/>
                    <a:pt x="93" y="131"/>
                  </a:cubicBezTo>
                  <a:cubicBezTo>
                    <a:pt x="93" y="131"/>
                    <a:pt x="93" y="131"/>
                    <a:pt x="93" y="130"/>
                  </a:cubicBezTo>
                  <a:cubicBezTo>
                    <a:pt x="94" y="131"/>
                    <a:pt x="94" y="131"/>
                    <a:pt x="95" y="132"/>
                  </a:cubicBezTo>
                  <a:cubicBezTo>
                    <a:pt x="96" y="132"/>
                    <a:pt x="96" y="132"/>
                    <a:pt x="97" y="132"/>
                  </a:cubicBezTo>
                  <a:cubicBezTo>
                    <a:pt x="97" y="132"/>
                    <a:pt x="97" y="132"/>
                    <a:pt x="97" y="132"/>
                  </a:cubicBezTo>
                  <a:cubicBezTo>
                    <a:pt x="98" y="132"/>
                    <a:pt x="98" y="132"/>
                    <a:pt x="98" y="132"/>
                  </a:cubicBezTo>
                  <a:cubicBezTo>
                    <a:pt x="98" y="132"/>
                    <a:pt x="98" y="132"/>
                    <a:pt x="98" y="133"/>
                  </a:cubicBezTo>
                  <a:cubicBezTo>
                    <a:pt x="97" y="133"/>
                    <a:pt x="97" y="133"/>
                    <a:pt x="97" y="134"/>
                  </a:cubicBezTo>
                  <a:cubicBezTo>
                    <a:pt x="97" y="134"/>
                    <a:pt x="97" y="134"/>
                    <a:pt x="97" y="134"/>
                  </a:cubicBezTo>
                  <a:cubicBezTo>
                    <a:pt x="97" y="134"/>
                    <a:pt x="97" y="134"/>
                    <a:pt x="98" y="133"/>
                  </a:cubicBezTo>
                  <a:cubicBezTo>
                    <a:pt x="98" y="133"/>
                    <a:pt x="98" y="133"/>
                    <a:pt x="98" y="134"/>
                  </a:cubicBezTo>
                  <a:cubicBezTo>
                    <a:pt x="98" y="134"/>
                    <a:pt x="98" y="134"/>
                    <a:pt x="97" y="134"/>
                  </a:cubicBezTo>
                  <a:cubicBezTo>
                    <a:pt x="97" y="135"/>
                    <a:pt x="97" y="135"/>
                    <a:pt x="97" y="135"/>
                  </a:cubicBezTo>
                  <a:cubicBezTo>
                    <a:pt x="98" y="135"/>
                    <a:pt x="98" y="135"/>
                    <a:pt x="98" y="135"/>
                  </a:cubicBezTo>
                  <a:cubicBezTo>
                    <a:pt x="98" y="135"/>
                    <a:pt x="98" y="135"/>
                    <a:pt x="98" y="134"/>
                  </a:cubicBezTo>
                  <a:cubicBezTo>
                    <a:pt x="98" y="134"/>
                    <a:pt x="98" y="134"/>
                    <a:pt x="98" y="134"/>
                  </a:cubicBezTo>
                  <a:cubicBezTo>
                    <a:pt x="98" y="134"/>
                    <a:pt x="98" y="134"/>
                    <a:pt x="98" y="133"/>
                  </a:cubicBezTo>
                  <a:cubicBezTo>
                    <a:pt x="99" y="133"/>
                    <a:pt x="99" y="133"/>
                    <a:pt x="100" y="132"/>
                  </a:cubicBezTo>
                  <a:cubicBezTo>
                    <a:pt x="99" y="132"/>
                    <a:pt x="99" y="132"/>
                    <a:pt x="99" y="132"/>
                  </a:cubicBezTo>
                  <a:cubicBezTo>
                    <a:pt x="99" y="131"/>
                    <a:pt x="99" y="131"/>
                    <a:pt x="99" y="131"/>
                  </a:cubicBezTo>
                  <a:cubicBezTo>
                    <a:pt x="99" y="131"/>
                    <a:pt x="99" y="131"/>
                    <a:pt x="99" y="131"/>
                  </a:cubicBezTo>
                  <a:cubicBezTo>
                    <a:pt x="99" y="131"/>
                    <a:pt x="99" y="131"/>
                    <a:pt x="100" y="130"/>
                  </a:cubicBezTo>
                  <a:cubicBezTo>
                    <a:pt x="99" y="130"/>
                    <a:pt x="99" y="130"/>
                    <a:pt x="99" y="130"/>
                  </a:cubicBezTo>
                  <a:cubicBezTo>
                    <a:pt x="99" y="130"/>
                    <a:pt x="99" y="130"/>
                    <a:pt x="100" y="130"/>
                  </a:cubicBezTo>
                  <a:cubicBezTo>
                    <a:pt x="100" y="129"/>
                    <a:pt x="100" y="129"/>
                    <a:pt x="100" y="129"/>
                  </a:cubicBezTo>
                  <a:cubicBezTo>
                    <a:pt x="99" y="129"/>
                    <a:pt x="99" y="129"/>
                    <a:pt x="99" y="129"/>
                  </a:cubicBezTo>
                  <a:cubicBezTo>
                    <a:pt x="99" y="128"/>
                    <a:pt x="99" y="128"/>
                    <a:pt x="99" y="127"/>
                  </a:cubicBezTo>
                  <a:cubicBezTo>
                    <a:pt x="99" y="127"/>
                    <a:pt x="99" y="127"/>
                    <a:pt x="99" y="127"/>
                  </a:cubicBezTo>
                  <a:cubicBezTo>
                    <a:pt x="99" y="127"/>
                    <a:pt x="99" y="127"/>
                    <a:pt x="99" y="126"/>
                  </a:cubicBezTo>
                  <a:cubicBezTo>
                    <a:pt x="99" y="125"/>
                    <a:pt x="99" y="125"/>
                    <a:pt x="100" y="124"/>
                  </a:cubicBezTo>
                  <a:cubicBezTo>
                    <a:pt x="99" y="125"/>
                    <a:pt x="99" y="125"/>
                    <a:pt x="99" y="125"/>
                  </a:cubicBezTo>
                  <a:cubicBezTo>
                    <a:pt x="98" y="125"/>
                    <a:pt x="98" y="125"/>
                    <a:pt x="98" y="126"/>
                  </a:cubicBezTo>
                  <a:cubicBezTo>
                    <a:pt x="98" y="125"/>
                    <a:pt x="98" y="125"/>
                    <a:pt x="97" y="125"/>
                  </a:cubicBezTo>
                  <a:cubicBezTo>
                    <a:pt x="97" y="125"/>
                    <a:pt x="97" y="125"/>
                    <a:pt x="97" y="124"/>
                  </a:cubicBezTo>
                  <a:cubicBezTo>
                    <a:pt x="97" y="124"/>
                    <a:pt x="97" y="124"/>
                    <a:pt x="98" y="124"/>
                  </a:cubicBezTo>
                  <a:cubicBezTo>
                    <a:pt x="98" y="124"/>
                    <a:pt x="98" y="124"/>
                    <a:pt x="98" y="125"/>
                  </a:cubicBezTo>
                  <a:cubicBezTo>
                    <a:pt x="98" y="125"/>
                    <a:pt x="98" y="125"/>
                    <a:pt x="98" y="124"/>
                  </a:cubicBezTo>
                  <a:cubicBezTo>
                    <a:pt x="98" y="124"/>
                    <a:pt x="98" y="124"/>
                    <a:pt x="98" y="124"/>
                  </a:cubicBezTo>
                  <a:cubicBezTo>
                    <a:pt x="98" y="124"/>
                    <a:pt x="98" y="124"/>
                    <a:pt x="98" y="124"/>
                  </a:cubicBezTo>
                  <a:cubicBezTo>
                    <a:pt x="98" y="124"/>
                    <a:pt x="98" y="124"/>
                    <a:pt x="98" y="123"/>
                  </a:cubicBezTo>
                  <a:cubicBezTo>
                    <a:pt x="97" y="124"/>
                    <a:pt x="97" y="124"/>
                    <a:pt x="97" y="124"/>
                  </a:cubicBezTo>
                  <a:cubicBezTo>
                    <a:pt x="96" y="123"/>
                    <a:pt x="96" y="123"/>
                    <a:pt x="96" y="122"/>
                  </a:cubicBezTo>
                  <a:cubicBezTo>
                    <a:pt x="96" y="122"/>
                    <a:pt x="96" y="122"/>
                    <a:pt x="96" y="122"/>
                  </a:cubicBezTo>
                  <a:cubicBezTo>
                    <a:pt x="97" y="122"/>
                    <a:pt x="97" y="122"/>
                    <a:pt x="97" y="121"/>
                  </a:cubicBezTo>
                  <a:cubicBezTo>
                    <a:pt x="98" y="121"/>
                    <a:pt x="98" y="121"/>
                    <a:pt x="98" y="121"/>
                  </a:cubicBezTo>
                  <a:cubicBezTo>
                    <a:pt x="98" y="121"/>
                    <a:pt x="98" y="121"/>
                    <a:pt x="97" y="121"/>
                  </a:cubicBezTo>
                  <a:cubicBezTo>
                    <a:pt x="97" y="121"/>
                    <a:pt x="97" y="121"/>
                    <a:pt x="96" y="121"/>
                  </a:cubicBezTo>
                  <a:cubicBezTo>
                    <a:pt x="97" y="120"/>
                    <a:pt x="97" y="120"/>
                    <a:pt x="97" y="120"/>
                  </a:cubicBezTo>
                  <a:cubicBezTo>
                    <a:pt x="98" y="119"/>
                    <a:pt x="98" y="119"/>
                    <a:pt x="98" y="118"/>
                  </a:cubicBezTo>
                  <a:cubicBezTo>
                    <a:pt x="98" y="118"/>
                    <a:pt x="98" y="118"/>
                    <a:pt x="97" y="118"/>
                  </a:cubicBezTo>
                  <a:cubicBezTo>
                    <a:pt x="97" y="119"/>
                    <a:pt x="97" y="119"/>
                    <a:pt x="97" y="120"/>
                  </a:cubicBezTo>
                  <a:cubicBezTo>
                    <a:pt x="97" y="120"/>
                    <a:pt x="97" y="120"/>
                    <a:pt x="96" y="121"/>
                  </a:cubicBezTo>
                  <a:cubicBezTo>
                    <a:pt x="96" y="120"/>
                    <a:pt x="96" y="120"/>
                    <a:pt x="95" y="120"/>
                  </a:cubicBezTo>
                  <a:cubicBezTo>
                    <a:pt x="95" y="120"/>
                    <a:pt x="95" y="120"/>
                    <a:pt x="96" y="120"/>
                  </a:cubicBezTo>
                  <a:cubicBezTo>
                    <a:pt x="96" y="120"/>
                    <a:pt x="96" y="120"/>
                    <a:pt x="96" y="119"/>
                  </a:cubicBezTo>
                  <a:cubicBezTo>
                    <a:pt x="95" y="120"/>
                    <a:pt x="95" y="120"/>
                    <a:pt x="95" y="120"/>
                  </a:cubicBezTo>
                  <a:cubicBezTo>
                    <a:pt x="95" y="120"/>
                    <a:pt x="95" y="120"/>
                    <a:pt x="95" y="120"/>
                  </a:cubicBezTo>
                  <a:cubicBezTo>
                    <a:pt x="94" y="120"/>
                    <a:pt x="94" y="120"/>
                    <a:pt x="94" y="120"/>
                  </a:cubicBezTo>
                  <a:cubicBezTo>
                    <a:pt x="94" y="120"/>
                    <a:pt x="94" y="120"/>
                    <a:pt x="94" y="120"/>
                  </a:cubicBezTo>
                  <a:cubicBezTo>
                    <a:pt x="94" y="120"/>
                    <a:pt x="94" y="120"/>
                    <a:pt x="94" y="119"/>
                  </a:cubicBezTo>
                  <a:cubicBezTo>
                    <a:pt x="95" y="119"/>
                    <a:pt x="95" y="119"/>
                    <a:pt x="95" y="119"/>
                  </a:cubicBezTo>
                  <a:cubicBezTo>
                    <a:pt x="96" y="119"/>
                    <a:pt x="96" y="119"/>
                    <a:pt x="96" y="118"/>
                  </a:cubicBezTo>
                  <a:cubicBezTo>
                    <a:pt x="96" y="118"/>
                    <a:pt x="96" y="118"/>
                    <a:pt x="96" y="118"/>
                  </a:cubicBezTo>
                  <a:cubicBezTo>
                    <a:pt x="96" y="118"/>
                    <a:pt x="96" y="118"/>
                    <a:pt x="95" y="119"/>
                  </a:cubicBezTo>
                  <a:cubicBezTo>
                    <a:pt x="95" y="119"/>
                    <a:pt x="95" y="119"/>
                    <a:pt x="94" y="119"/>
                  </a:cubicBezTo>
                  <a:cubicBezTo>
                    <a:pt x="94" y="119"/>
                    <a:pt x="94" y="119"/>
                    <a:pt x="94" y="119"/>
                  </a:cubicBezTo>
                  <a:cubicBezTo>
                    <a:pt x="94" y="119"/>
                    <a:pt x="94" y="119"/>
                    <a:pt x="94" y="119"/>
                  </a:cubicBezTo>
                  <a:cubicBezTo>
                    <a:pt x="94" y="119"/>
                    <a:pt x="94" y="119"/>
                    <a:pt x="94" y="119"/>
                  </a:cubicBezTo>
                  <a:cubicBezTo>
                    <a:pt x="94" y="118"/>
                    <a:pt x="94" y="118"/>
                    <a:pt x="94" y="118"/>
                  </a:cubicBezTo>
                  <a:cubicBezTo>
                    <a:pt x="94" y="118"/>
                    <a:pt x="94" y="118"/>
                    <a:pt x="93" y="118"/>
                  </a:cubicBezTo>
                  <a:cubicBezTo>
                    <a:pt x="93" y="118"/>
                    <a:pt x="93" y="118"/>
                    <a:pt x="93" y="118"/>
                  </a:cubicBezTo>
                  <a:cubicBezTo>
                    <a:pt x="93" y="118"/>
                    <a:pt x="93" y="118"/>
                    <a:pt x="92" y="119"/>
                  </a:cubicBezTo>
                  <a:cubicBezTo>
                    <a:pt x="92" y="118"/>
                    <a:pt x="92" y="118"/>
                    <a:pt x="91" y="117"/>
                  </a:cubicBezTo>
                  <a:cubicBezTo>
                    <a:pt x="92" y="117"/>
                    <a:pt x="92" y="117"/>
                    <a:pt x="93" y="117"/>
                  </a:cubicBezTo>
                  <a:cubicBezTo>
                    <a:pt x="93" y="117"/>
                    <a:pt x="93" y="117"/>
                    <a:pt x="93" y="117"/>
                  </a:cubicBezTo>
                  <a:cubicBezTo>
                    <a:pt x="93" y="117"/>
                    <a:pt x="93" y="117"/>
                    <a:pt x="92" y="117"/>
                  </a:cubicBezTo>
                  <a:cubicBezTo>
                    <a:pt x="93" y="117"/>
                    <a:pt x="93" y="117"/>
                    <a:pt x="94" y="117"/>
                  </a:cubicBezTo>
                  <a:cubicBezTo>
                    <a:pt x="93" y="117"/>
                    <a:pt x="93" y="117"/>
                    <a:pt x="92" y="117"/>
                  </a:cubicBezTo>
                  <a:cubicBezTo>
                    <a:pt x="92" y="117"/>
                    <a:pt x="92" y="117"/>
                    <a:pt x="91" y="117"/>
                  </a:cubicBezTo>
                  <a:cubicBezTo>
                    <a:pt x="91" y="117"/>
                    <a:pt x="91" y="117"/>
                    <a:pt x="91" y="116"/>
                  </a:cubicBezTo>
                  <a:cubicBezTo>
                    <a:pt x="91" y="116"/>
                    <a:pt x="91" y="116"/>
                    <a:pt x="92" y="116"/>
                  </a:cubicBezTo>
                  <a:cubicBezTo>
                    <a:pt x="92" y="116"/>
                    <a:pt x="92" y="116"/>
                    <a:pt x="92" y="116"/>
                  </a:cubicBezTo>
                  <a:cubicBezTo>
                    <a:pt x="93" y="116"/>
                    <a:pt x="93" y="116"/>
                    <a:pt x="93" y="116"/>
                  </a:cubicBezTo>
                  <a:cubicBezTo>
                    <a:pt x="92" y="116"/>
                    <a:pt x="92" y="116"/>
                    <a:pt x="92" y="116"/>
                  </a:cubicBezTo>
                  <a:cubicBezTo>
                    <a:pt x="92" y="115"/>
                    <a:pt x="92" y="115"/>
                    <a:pt x="92" y="115"/>
                  </a:cubicBezTo>
                  <a:cubicBezTo>
                    <a:pt x="93" y="115"/>
                    <a:pt x="93" y="115"/>
                    <a:pt x="93" y="115"/>
                  </a:cubicBezTo>
                  <a:cubicBezTo>
                    <a:pt x="93" y="115"/>
                    <a:pt x="93" y="115"/>
                    <a:pt x="93" y="114"/>
                  </a:cubicBezTo>
                  <a:cubicBezTo>
                    <a:pt x="94" y="114"/>
                    <a:pt x="94" y="114"/>
                    <a:pt x="95" y="114"/>
                  </a:cubicBezTo>
                  <a:cubicBezTo>
                    <a:pt x="93" y="114"/>
                    <a:pt x="93" y="114"/>
                    <a:pt x="93" y="114"/>
                  </a:cubicBezTo>
                  <a:cubicBezTo>
                    <a:pt x="93" y="114"/>
                    <a:pt x="93" y="114"/>
                    <a:pt x="92" y="115"/>
                  </a:cubicBezTo>
                  <a:cubicBezTo>
                    <a:pt x="92" y="114"/>
                    <a:pt x="92" y="114"/>
                    <a:pt x="92" y="114"/>
                  </a:cubicBezTo>
                  <a:cubicBezTo>
                    <a:pt x="93" y="113"/>
                    <a:pt x="93" y="113"/>
                    <a:pt x="95" y="111"/>
                  </a:cubicBezTo>
                  <a:cubicBezTo>
                    <a:pt x="95" y="111"/>
                    <a:pt x="95" y="111"/>
                    <a:pt x="95" y="111"/>
                  </a:cubicBezTo>
                  <a:cubicBezTo>
                    <a:pt x="95" y="112"/>
                    <a:pt x="95" y="112"/>
                    <a:pt x="95" y="112"/>
                  </a:cubicBezTo>
                  <a:cubicBezTo>
                    <a:pt x="96" y="112"/>
                    <a:pt x="96" y="112"/>
                    <a:pt x="96" y="113"/>
                  </a:cubicBezTo>
                  <a:cubicBezTo>
                    <a:pt x="96" y="112"/>
                    <a:pt x="96" y="112"/>
                    <a:pt x="96" y="111"/>
                  </a:cubicBezTo>
                  <a:cubicBezTo>
                    <a:pt x="96" y="111"/>
                    <a:pt x="96" y="111"/>
                    <a:pt x="97" y="110"/>
                  </a:cubicBezTo>
                  <a:cubicBezTo>
                    <a:pt x="96" y="111"/>
                    <a:pt x="96" y="111"/>
                    <a:pt x="95" y="111"/>
                  </a:cubicBezTo>
                  <a:cubicBezTo>
                    <a:pt x="95" y="110"/>
                    <a:pt x="95" y="110"/>
                    <a:pt x="96" y="110"/>
                  </a:cubicBezTo>
                  <a:cubicBezTo>
                    <a:pt x="96" y="110"/>
                    <a:pt x="96" y="110"/>
                    <a:pt x="97" y="109"/>
                  </a:cubicBezTo>
                  <a:cubicBezTo>
                    <a:pt x="97" y="109"/>
                    <a:pt x="97" y="109"/>
                    <a:pt x="97" y="108"/>
                  </a:cubicBezTo>
                  <a:cubicBezTo>
                    <a:pt x="97" y="109"/>
                    <a:pt x="97" y="109"/>
                    <a:pt x="96" y="109"/>
                  </a:cubicBezTo>
                  <a:cubicBezTo>
                    <a:pt x="96" y="109"/>
                    <a:pt x="96" y="109"/>
                    <a:pt x="96" y="109"/>
                  </a:cubicBezTo>
                  <a:cubicBezTo>
                    <a:pt x="94" y="110"/>
                    <a:pt x="94" y="110"/>
                    <a:pt x="93" y="111"/>
                  </a:cubicBezTo>
                  <a:cubicBezTo>
                    <a:pt x="93" y="111"/>
                    <a:pt x="93" y="111"/>
                    <a:pt x="93" y="111"/>
                  </a:cubicBezTo>
                  <a:cubicBezTo>
                    <a:pt x="93" y="110"/>
                    <a:pt x="93" y="110"/>
                    <a:pt x="94" y="110"/>
                  </a:cubicBezTo>
                  <a:cubicBezTo>
                    <a:pt x="93" y="110"/>
                    <a:pt x="93" y="110"/>
                    <a:pt x="93" y="110"/>
                  </a:cubicBezTo>
                  <a:cubicBezTo>
                    <a:pt x="92" y="111"/>
                    <a:pt x="92" y="111"/>
                    <a:pt x="92" y="111"/>
                  </a:cubicBezTo>
                  <a:cubicBezTo>
                    <a:pt x="93" y="110"/>
                    <a:pt x="93" y="110"/>
                    <a:pt x="93" y="109"/>
                  </a:cubicBezTo>
                  <a:cubicBezTo>
                    <a:pt x="94" y="109"/>
                    <a:pt x="94" y="109"/>
                    <a:pt x="94" y="109"/>
                  </a:cubicBezTo>
                  <a:cubicBezTo>
                    <a:pt x="94" y="109"/>
                    <a:pt x="94" y="109"/>
                    <a:pt x="94" y="109"/>
                  </a:cubicBezTo>
                  <a:cubicBezTo>
                    <a:pt x="94" y="108"/>
                    <a:pt x="94" y="108"/>
                    <a:pt x="94" y="108"/>
                  </a:cubicBezTo>
                  <a:cubicBezTo>
                    <a:pt x="94" y="108"/>
                    <a:pt x="94" y="108"/>
                    <a:pt x="93" y="108"/>
                  </a:cubicBezTo>
                  <a:cubicBezTo>
                    <a:pt x="93" y="108"/>
                    <a:pt x="93" y="108"/>
                    <a:pt x="93" y="108"/>
                  </a:cubicBezTo>
                  <a:cubicBezTo>
                    <a:pt x="93" y="107"/>
                    <a:pt x="93" y="107"/>
                    <a:pt x="93" y="107"/>
                  </a:cubicBezTo>
                  <a:cubicBezTo>
                    <a:pt x="93" y="106"/>
                    <a:pt x="93" y="106"/>
                    <a:pt x="93" y="106"/>
                  </a:cubicBezTo>
                  <a:cubicBezTo>
                    <a:pt x="93" y="106"/>
                    <a:pt x="93" y="106"/>
                    <a:pt x="94" y="105"/>
                  </a:cubicBezTo>
                  <a:cubicBezTo>
                    <a:pt x="94" y="105"/>
                    <a:pt x="94" y="105"/>
                    <a:pt x="94" y="106"/>
                  </a:cubicBezTo>
                  <a:cubicBezTo>
                    <a:pt x="95" y="106"/>
                    <a:pt x="95" y="106"/>
                    <a:pt x="95" y="106"/>
                  </a:cubicBezTo>
                  <a:cubicBezTo>
                    <a:pt x="96" y="106"/>
                    <a:pt x="96" y="106"/>
                    <a:pt x="96" y="106"/>
                  </a:cubicBezTo>
                  <a:cubicBezTo>
                    <a:pt x="96" y="105"/>
                    <a:pt x="96" y="105"/>
                    <a:pt x="96" y="105"/>
                  </a:cubicBezTo>
                  <a:cubicBezTo>
                    <a:pt x="95" y="105"/>
                    <a:pt x="95" y="105"/>
                    <a:pt x="95" y="105"/>
                  </a:cubicBezTo>
                  <a:cubicBezTo>
                    <a:pt x="94" y="105"/>
                    <a:pt x="94" y="105"/>
                    <a:pt x="94" y="105"/>
                  </a:cubicBezTo>
                  <a:cubicBezTo>
                    <a:pt x="95" y="104"/>
                    <a:pt x="95" y="104"/>
                    <a:pt x="95" y="104"/>
                  </a:cubicBezTo>
                  <a:cubicBezTo>
                    <a:pt x="95" y="104"/>
                    <a:pt x="95" y="104"/>
                    <a:pt x="95" y="103"/>
                  </a:cubicBezTo>
                  <a:cubicBezTo>
                    <a:pt x="95" y="103"/>
                    <a:pt x="95" y="103"/>
                    <a:pt x="95" y="102"/>
                  </a:cubicBezTo>
                  <a:cubicBezTo>
                    <a:pt x="94" y="104"/>
                    <a:pt x="94" y="104"/>
                    <a:pt x="94" y="104"/>
                  </a:cubicBezTo>
                  <a:cubicBezTo>
                    <a:pt x="94" y="104"/>
                    <a:pt x="94" y="104"/>
                    <a:pt x="93" y="104"/>
                  </a:cubicBezTo>
                  <a:cubicBezTo>
                    <a:pt x="93" y="105"/>
                    <a:pt x="93" y="105"/>
                    <a:pt x="92" y="105"/>
                  </a:cubicBezTo>
                  <a:cubicBezTo>
                    <a:pt x="92" y="104"/>
                    <a:pt x="92" y="104"/>
                    <a:pt x="92" y="103"/>
                  </a:cubicBezTo>
                  <a:cubicBezTo>
                    <a:pt x="92" y="103"/>
                    <a:pt x="92" y="103"/>
                    <a:pt x="92" y="102"/>
                  </a:cubicBezTo>
                  <a:cubicBezTo>
                    <a:pt x="92" y="102"/>
                    <a:pt x="92" y="102"/>
                    <a:pt x="92" y="102"/>
                  </a:cubicBezTo>
                  <a:cubicBezTo>
                    <a:pt x="92" y="101"/>
                    <a:pt x="92" y="101"/>
                    <a:pt x="92" y="101"/>
                  </a:cubicBezTo>
                  <a:cubicBezTo>
                    <a:pt x="92" y="101"/>
                    <a:pt x="92" y="101"/>
                    <a:pt x="92" y="101"/>
                  </a:cubicBezTo>
                  <a:cubicBezTo>
                    <a:pt x="92" y="101"/>
                    <a:pt x="92" y="101"/>
                    <a:pt x="92" y="100"/>
                  </a:cubicBezTo>
                  <a:cubicBezTo>
                    <a:pt x="92" y="100"/>
                    <a:pt x="92" y="100"/>
                    <a:pt x="93" y="99"/>
                  </a:cubicBezTo>
                  <a:cubicBezTo>
                    <a:pt x="93" y="100"/>
                    <a:pt x="93" y="100"/>
                    <a:pt x="93" y="100"/>
                  </a:cubicBezTo>
                  <a:cubicBezTo>
                    <a:pt x="93" y="100"/>
                    <a:pt x="93" y="100"/>
                    <a:pt x="93" y="99"/>
                  </a:cubicBezTo>
                  <a:cubicBezTo>
                    <a:pt x="94" y="99"/>
                    <a:pt x="94" y="99"/>
                    <a:pt x="94" y="98"/>
                  </a:cubicBezTo>
                  <a:cubicBezTo>
                    <a:pt x="95" y="98"/>
                    <a:pt x="95" y="98"/>
                    <a:pt x="95" y="98"/>
                  </a:cubicBezTo>
                  <a:cubicBezTo>
                    <a:pt x="95" y="98"/>
                    <a:pt x="95" y="98"/>
                    <a:pt x="95" y="98"/>
                  </a:cubicBezTo>
                  <a:cubicBezTo>
                    <a:pt x="95" y="97"/>
                    <a:pt x="95" y="97"/>
                    <a:pt x="95" y="97"/>
                  </a:cubicBezTo>
                  <a:cubicBezTo>
                    <a:pt x="96" y="96"/>
                    <a:pt x="96" y="96"/>
                    <a:pt x="96" y="96"/>
                  </a:cubicBezTo>
                  <a:cubicBezTo>
                    <a:pt x="96" y="96"/>
                    <a:pt x="96" y="96"/>
                    <a:pt x="97" y="96"/>
                  </a:cubicBezTo>
                  <a:cubicBezTo>
                    <a:pt x="97" y="95"/>
                    <a:pt x="97" y="95"/>
                    <a:pt x="97" y="95"/>
                  </a:cubicBezTo>
                  <a:cubicBezTo>
                    <a:pt x="97" y="95"/>
                    <a:pt x="97" y="95"/>
                    <a:pt x="97" y="95"/>
                  </a:cubicBezTo>
                  <a:cubicBezTo>
                    <a:pt x="96" y="95"/>
                    <a:pt x="96" y="95"/>
                    <a:pt x="96" y="95"/>
                  </a:cubicBezTo>
                  <a:cubicBezTo>
                    <a:pt x="96" y="96"/>
                    <a:pt x="96" y="96"/>
                    <a:pt x="95" y="96"/>
                  </a:cubicBezTo>
                  <a:cubicBezTo>
                    <a:pt x="95" y="97"/>
                    <a:pt x="95" y="97"/>
                    <a:pt x="94" y="98"/>
                  </a:cubicBezTo>
                  <a:cubicBezTo>
                    <a:pt x="95" y="97"/>
                    <a:pt x="95" y="97"/>
                    <a:pt x="95" y="97"/>
                  </a:cubicBezTo>
                  <a:cubicBezTo>
                    <a:pt x="96" y="95"/>
                    <a:pt x="96" y="95"/>
                    <a:pt x="97" y="93"/>
                  </a:cubicBezTo>
                  <a:cubicBezTo>
                    <a:pt x="96" y="94"/>
                    <a:pt x="96" y="94"/>
                    <a:pt x="96" y="95"/>
                  </a:cubicBezTo>
                  <a:cubicBezTo>
                    <a:pt x="95" y="95"/>
                    <a:pt x="95" y="95"/>
                    <a:pt x="95" y="96"/>
                  </a:cubicBezTo>
                  <a:cubicBezTo>
                    <a:pt x="94" y="97"/>
                    <a:pt x="94" y="97"/>
                    <a:pt x="94" y="98"/>
                  </a:cubicBezTo>
                  <a:cubicBezTo>
                    <a:pt x="93" y="98"/>
                    <a:pt x="93" y="98"/>
                    <a:pt x="93" y="98"/>
                  </a:cubicBezTo>
                  <a:cubicBezTo>
                    <a:pt x="92" y="98"/>
                    <a:pt x="92" y="98"/>
                    <a:pt x="92" y="99"/>
                  </a:cubicBezTo>
                  <a:cubicBezTo>
                    <a:pt x="92" y="98"/>
                    <a:pt x="92" y="98"/>
                    <a:pt x="92" y="98"/>
                  </a:cubicBezTo>
                  <a:cubicBezTo>
                    <a:pt x="92" y="97"/>
                    <a:pt x="92" y="97"/>
                    <a:pt x="93" y="97"/>
                  </a:cubicBezTo>
                  <a:cubicBezTo>
                    <a:pt x="93" y="97"/>
                    <a:pt x="93" y="97"/>
                    <a:pt x="93" y="97"/>
                  </a:cubicBezTo>
                  <a:cubicBezTo>
                    <a:pt x="94" y="97"/>
                    <a:pt x="94" y="97"/>
                    <a:pt x="94" y="96"/>
                  </a:cubicBezTo>
                  <a:cubicBezTo>
                    <a:pt x="93" y="97"/>
                    <a:pt x="93" y="97"/>
                    <a:pt x="93" y="97"/>
                  </a:cubicBezTo>
                  <a:cubicBezTo>
                    <a:pt x="93" y="97"/>
                    <a:pt x="93" y="97"/>
                    <a:pt x="92" y="97"/>
                  </a:cubicBezTo>
                  <a:cubicBezTo>
                    <a:pt x="93" y="96"/>
                    <a:pt x="93" y="96"/>
                    <a:pt x="94" y="96"/>
                  </a:cubicBezTo>
                  <a:cubicBezTo>
                    <a:pt x="94" y="96"/>
                    <a:pt x="94" y="96"/>
                    <a:pt x="94" y="96"/>
                  </a:cubicBezTo>
                  <a:cubicBezTo>
                    <a:pt x="94" y="96"/>
                    <a:pt x="94" y="96"/>
                    <a:pt x="94" y="95"/>
                  </a:cubicBezTo>
                  <a:cubicBezTo>
                    <a:pt x="94" y="95"/>
                    <a:pt x="94" y="95"/>
                    <a:pt x="94" y="95"/>
                  </a:cubicBezTo>
                  <a:cubicBezTo>
                    <a:pt x="94" y="94"/>
                    <a:pt x="94" y="94"/>
                    <a:pt x="95" y="94"/>
                  </a:cubicBezTo>
                  <a:cubicBezTo>
                    <a:pt x="95" y="93"/>
                    <a:pt x="95" y="93"/>
                    <a:pt x="95" y="93"/>
                  </a:cubicBezTo>
                  <a:cubicBezTo>
                    <a:pt x="95" y="93"/>
                    <a:pt x="95" y="93"/>
                    <a:pt x="95" y="93"/>
                  </a:cubicBezTo>
                  <a:cubicBezTo>
                    <a:pt x="95" y="93"/>
                    <a:pt x="95" y="93"/>
                    <a:pt x="95" y="92"/>
                  </a:cubicBezTo>
                  <a:cubicBezTo>
                    <a:pt x="95" y="93"/>
                    <a:pt x="95" y="93"/>
                    <a:pt x="94" y="93"/>
                  </a:cubicBezTo>
                  <a:cubicBezTo>
                    <a:pt x="94" y="93"/>
                    <a:pt x="94" y="93"/>
                    <a:pt x="94" y="92"/>
                  </a:cubicBezTo>
                  <a:cubicBezTo>
                    <a:pt x="93" y="93"/>
                    <a:pt x="93" y="93"/>
                    <a:pt x="93" y="93"/>
                  </a:cubicBezTo>
                  <a:cubicBezTo>
                    <a:pt x="93" y="93"/>
                    <a:pt x="93" y="93"/>
                    <a:pt x="93" y="93"/>
                  </a:cubicBezTo>
                  <a:cubicBezTo>
                    <a:pt x="92" y="94"/>
                    <a:pt x="92" y="94"/>
                    <a:pt x="92" y="94"/>
                  </a:cubicBezTo>
                  <a:cubicBezTo>
                    <a:pt x="92" y="95"/>
                    <a:pt x="92" y="95"/>
                    <a:pt x="91" y="95"/>
                  </a:cubicBezTo>
                  <a:cubicBezTo>
                    <a:pt x="91" y="94"/>
                    <a:pt x="91" y="94"/>
                    <a:pt x="91" y="94"/>
                  </a:cubicBezTo>
                  <a:cubicBezTo>
                    <a:pt x="92" y="94"/>
                    <a:pt x="92" y="94"/>
                    <a:pt x="92" y="93"/>
                  </a:cubicBezTo>
                  <a:cubicBezTo>
                    <a:pt x="93" y="93"/>
                    <a:pt x="93" y="93"/>
                    <a:pt x="93" y="93"/>
                  </a:cubicBezTo>
                  <a:cubicBezTo>
                    <a:pt x="93" y="92"/>
                    <a:pt x="93" y="92"/>
                    <a:pt x="93" y="92"/>
                  </a:cubicBezTo>
                  <a:cubicBezTo>
                    <a:pt x="94" y="92"/>
                    <a:pt x="94" y="92"/>
                    <a:pt x="94" y="92"/>
                  </a:cubicBezTo>
                  <a:cubicBezTo>
                    <a:pt x="95" y="91"/>
                    <a:pt x="95" y="91"/>
                    <a:pt x="95" y="91"/>
                  </a:cubicBezTo>
                  <a:cubicBezTo>
                    <a:pt x="94" y="91"/>
                    <a:pt x="94" y="91"/>
                    <a:pt x="94" y="91"/>
                  </a:cubicBezTo>
                  <a:cubicBezTo>
                    <a:pt x="94" y="91"/>
                    <a:pt x="94" y="91"/>
                    <a:pt x="94" y="90"/>
                  </a:cubicBezTo>
                  <a:cubicBezTo>
                    <a:pt x="94" y="90"/>
                    <a:pt x="94" y="90"/>
                    <a:pt x="94" y="90"/>
                  </a:cubicBezTo>
                  <a:cubicBezTo>
                    <a:pt x="94" y="89"/>
                    <a:pt x="94" y="89"/>
                    <a:pt x="94" y="89"/>
                  </a:cubicBezTo>
                  <a:cubicBezTo>
                    <a:pt x="94" y="88"/>
                    <a:pt x="94" y="88"/>
                    <a:pt x="94" y="88"/>
                  </a:cubicBezTo>
                  <a:cubicBezTo>
                    <a:pt x="94" y="88"/>
                    <a:pt x="94" y="88"/>
                    <a:pt x="94" y="87"/>
                  </a:cubicBezTo>
                  <a:cubicBezTo>
                    <a:pt x="94" y="87"/>
                    <a:pt x="94" y="87"/>
                    <a:pt x="94" y="87"/>
                  </a:cubicBezTo>
                  <a:cubicBezTo>
                    <a:pt x="94" y="87"/>
                    <a:pt x="94" y="87"/>
                    <a:pt x="94" y="87"/>
                  </a:cubicBezTo>
                  <a:cubicBezTo>
                    <a:pt x="94" y="87"/>
                    <a:pt x="94" y="87"/>
                    <a:pt x="93" y="87"/>
                  </a:cubicBezTo>
                  <a:cubicBezTo>
                    <a:pt x="93" y="87"/>
                    <a:pt x="93" y="87"/>
                    <a:pt x="93" y="87"/>
                  </a:cubicBezTo>
                  <a:cubicBezTo>
                    <a:pt x="93" y="87"/>
                    <a:pt x="93" y="87"/>
                    <a:pt x="93" y="87"/>
                  </a:cubicBezTo>
                  <a:cubicBezTo>
                    <a:pt x="93" y="87"/>
                    <a:pt x="93" y="87"/>
                    <a:pt x="93" y="87"/>
                  </a:cubicBezTo>
                  <a:cubicBezTo>
                    <a:pt x="93" y="86"/>
                    <a:pt x="93" y="86"/>
                    <a:pt x="94" y="86"/>
                  </a:cubicBezTo>
                  <a:cubicBezTo>
                    <a:pt x="93" y="86"/>
                    <a:pt x="93" y="86"/>
                    <a:pt x="93" y="86"/>
                  </a:cubicBezTo>
                  <a:cubicBezTo>
                    <a:pt x="93" y="85"/>
                    <a:pt x="93" y="85"/>
                    <a:pt x="94" y="85"/>
                  </a:cubicBezTo>
                  <a:cubicBezTo>
                    <a:pt x="94" y="85"/>
                    <a:pt x="94" y="85"/>
                    <a:pt x="94" y="85"/>
                  </a:cubicBezTo>
                  <a:cubicBezTo>
                    <a:pt x="94" y="85"/>
                    <a:pt x="94" y="84"/>
                    <a:pt x="94" y="84"/>
                  </a:cubicBezTo>
                  <a:cubicBezTo>
                    <a:pt x="94" y="84"/>
                    <a:pt x="95" y="85"/>
                    <a:pt x="95" y="85"/>
                  </a:cubicBezTo>
                  <a:cubicBezTo>
                    <a:pt x="95" y="85"/>
                    <a:pt x="95" y="85"/>
                    <a:pt x="95" y="84"/>
                  </a:cubicBezTo>
                  <a:cubicBezTo>
                    <a:pt x="95" y="84"/>
                    <a:pt x="95" y="84"/>
                    <a:pt x="95" y="84"/>
                  </a:cubicBezTo>
                  <a:cubicBezTo>
                    <a:pt x="95" y="83"/>
                    <a:pt x="95" y="83"/>
                    <a:pt x="95" y="83"/>
                  </a:cubicBezTo>
                  <a:cubicBezTo>
                    <a:pt x="95" y="83"/>
                    <a:pt x="95" y="83"/>
                    <a:pt x="95" y="83"/>
                  </a:cubicBezTo>
                  <a:cubicBezTo>
                    <a:pt x="96" y="82"/>
                    <a:pt x="96" y="82"/>
                    <a:pt x="96" y="82"/>
                  </a:cubicBezTo>
                  <a:cubicBezTo>
                    <a:pt x="95" y="82"/>
                    <a:pt x="95" y="82"/>
                    <a:pt x="95" y="82"/>
                  </a:cubicBezTo>
                  <a:cubicBezTo>
                    <a:pt x="95" y="82"/>
                    <a:pt x="95" y="82"/>
                    <a:pt x="95" y="82"/>
                  </a:cubicBezTo>
                  <a:cubicBezTo>
                    <a:pt x="95" y="82"/>
                    <a:pt x="95" y="82"/>
                    <a:pt x="95" y="82"/>
                  </a:cubicBezTo>
                  <a:cubicBezTo>
                    <a:pt x="94" y="82"/>
                    <a:pt x="94" y="82"/>
                    <a:pt x="94" y="82"/>
                  </a:cubicBezTo>
                  <a:cubicBezTo>
                    <a:pt x="94" y="82"/>
                    <a:pt x="94" y="82"/>
                    <a:pt x="94" y="82"/>
                  </a:cubicBezTo>
                  <a:cubicBezTo>
                    <a:pt x="94" y="82"/>
                    <a:pt x="94" y="82"/>
                    <a:pt x="93" y="81"/>
                  </a:cubicBezTo>
                  <a:cubicBezTo>
                    <a:pt x="93" y="81"/>
                    <a:pt x="93" y="81"/>
                    <a:pt x="94" y="81"/>
                  </a:cubicBezTo>
                  <a:cubicBezTo>
                    <a:pt x="94" y="80"/>
                    <a:pt x="94" y="80"/>
                    <a:pt x="94" y="79"/>
                  </a:cubicBezTo>
                  <a:cubicBezTo>
                    <a:pt x="94" y="79"/>
                    <a:pt x="94" y="79"/>
                    <a:pt x="94" y="79"/>
                  </a:cubicBezTo>
                  <a:cubicBezTo>
                    <a:pt x="94" y="79"/>
                    <a:pt x="94" y="79"/>
                    <a:pt x="94" y="78"/>
                  </a:cubicBezTo>
                  <a:cubicBezTo>
                    <a:pt x="95" y="78"/>
                    <a:pt x="95" y="78"/>
                    <a:pt x="95" y="77"/>
                  </a:cubicBezTo>
                  <a:cubicBezTo>
                    <a:pt x="95" y="77"/>
                    <a:pt x="95" y="77"/>
                    <a:pt x="95" y="77"/>
                  </a:cubicBezTo>
                  <a:cubicBezTo>
                    <a:pt x="95" y="76"/>
                    <a:pt x="95" y="76"/>
                    <a:pt x="96" y="75"/>
                  </a:cubicBezTo>
                  <a:cubicBezTo>
                    <a:pt x="95" y="75"/>
                    <a:pt x="95" y="75"/>
                    <a:pt x="95" y="76"/>
                  </a:cubicBezTo>
                  <a:cubicBezTo>
                    <a:pt x="94" y="76"/>
                    <a:pt x="94" y="76"/>
                    <a:pt x="94" y="75"/>
                  </a:cubicBezTo>
                  <a:cubicBezTo>
                    <a:pt x="94" y="76"/>
                    <a:pt x="94" y="76"/>
                    <a:pt x="94" y="76"/>
                  </a:cubicBezTo>
                  <a:cubicBezTo>
                    <a:pt x="94" y="77"/>
                    <a:pt x="94" y="77"/>
                    <a:pt x="94" y="77"/>
                  </a:cubicBezTo>
                  <a:cubicBezTo>
                    <a:pt x="94" y="78"/>
                    <a:pt x="94" y="78"/>
                    <a:pt x="93" y="78"/>
                  </a:cubicBezTo>
                  <a:cubicBezTo>
                    <a:pt x="93" y="79"/>
                    <a:pt x="93" y="79"/>
                    <a:pt x="93" y="80"/>
                  </a:cubicBezTo>
                  <a:cubicBezTo>
                    <a:pt x="93" y="80"/>
                    <a:pt x="93" y="80"/>
                    <a:pt x="93" y="80"/>
                  </a:cubicBezTo>
                  <a:cubicBezTo>
                    <a:pt x="93" y="80"/>
                    <a:pt x="93" y="80"/>
                    <a:pt x="93" y="81"/>
                  </a:cubicBezTo>
                  <a:cubicBezTo>
                    <a:pt x="92" y="82"/>
                    <a:pt x="92" y="82"/>
                    <a:pt x="92" y="82"/>
                  </a:cubicBezTo>
                  <a:cubicBezTo>
                    <a:pt x="92" y="81"/>
                    <a:pt x="92" y="81"/>
                    <a:pt x="92" y="81"/>
                  </a:cubicBezTo>
                  <a:cubicBezTo>
                    <a:pt x="92" y="81"/>
                    <a:pt x="92" y="81"/>
                    <a:pt x="92" y="81"/>
                  </a:cubicBezTo>
                  <a:cubicBezTo>
                    <a:pt x="92" y="80"/>
                    <a:pt x="92" y="80"/>
                    <a:pt x="92" y="80"/>
                  </a:cubicBezTo>
                  <a:cubicBezTo>
                    <a:pt x="92" y="80"/>
                    <a:pt x="92" y="80"/>
                    <a:pt x="92" y="81"/>
                  </a:cubicBezTo>
                  <a:cubicBezTo>
                    <a:pt x="91" y="81"/>
                    <a:pt x="91" y="81"/>
                    <a:pt x="91" y="81"/>
                  </a:cubicBezTo>
                  <a:cubicBezTo>
                    <a:pt x="91" y="81"/>
                    <a:pt x="91" y="81"/>
                    <a:pt x="91" y="81"/>
                  </a:cubicBezTo>
                  <a:cubicBezTo>
                    <a:pt x="91" y="81"/>
                    <a:pt x="91" y="81"/>
                    <a:pt x="91" y="80"/>
                  </a:cubicBezTo>
                  <a:cubicBezTo>
                    <a:pt x="91" y="80"/>
                    <a:pt x="91" y="80"/>
                    <a:pt x="91" y="79"/>
                  </a:cubicBezTo>
                  <a:cubicBezTo>
                    <a:pt x="92" y="79"/>
                    <a:pt x="92" y="79"/>
                    <a:pt x="92" y="79"/>
                  </a:cubicBezTo>
                  <a:cubicBezTo>
                    <a:pt x="92" y="79"/>
                    <a:pt x="92" y="79"/>
                    <a:pt x="91" y="79"/>
                  </a:cubicBezTo>
                  <a:cubicBezTo>
                    <a:pt x="91" y="79"/>
                    <a:pt x="91" y="79"/>
                    <a:pt x="91" y="79"/>
                  </a:cubicBezTo>
                  <a:cubicBezTo>
                    <a:pt x="91" y="79"/>
                    <a:pt x="91" y="79"/>
                    <a:pt x="91" y="78"/>
                  </a:cubicBezTo>
                  <a:cubicBezTo>
                    <a:pt x="91" y="78"/>
                    <a:pt x="91" y="78"/>
                    <a:pt x="91" y="78"/>
                  </a:cubicBezTo>
                  <a:cubicBezTo>
                    <a:pt x="91" y="78"/>
                    <a:pt x="91" y="78"/>
                    <a:pt x="91" y="78"/>
                  </a:cubicBezTo>
                  <a:cubicBezTo>
                    <a:pt x="91" y="78"/>
                    <a:pt x="91" y="78"/>
                    <a:pt x="90" y="78"/>
                  </a:cubicBezTo>
                  <a:cubicBezTo>
                    <a:pt x="90" y="78"/>
                    <a:pt x="90" y="78"/>
                    <a:pt x="90" y="78"/>
                  </a:cubicBezTo>
                  <a:cubicBezTo>
                    <a:pt x="90" y="78"/>
                    <a:pt x="90" y="78"/>
                    <a:pt x="90" y="79"/>
                  </a:cubicBezTo>
                  <a:cubicBezTo>
                    <a:pt x="90" y="79"/>
                    <a:pt x="90" y="79"/>
                    <a:pt x="90" y="79"/>
                  </a:cubicBezTo>
                  <a:cubicBezTo>
                    <a:pt x="90" y="79"/>
                    <a:pt x="90" y="79"/>
                    <a:pt x="90" y="79"/>
                  </a:cubicBezTo>
                  <a:cubicBezTo>
                    <a:pt x="90" y="80"/>
                    <a:pt x="90" y="80"/>
                    <a:pt x="90" y="80"/>
                  </a:cubicBezTo>
                  <a:cubicBezTo>
                    <a:pt x="90" y="80"/>
                    <a:pt x="90" y="80"/>
                    <a:pt x="90" y="80"/>
                  </a:cubicBezTo>
                  <a:cubicBezTo>
                    <a:pt x="90" y="80"/>
                    <a:pt x="90" y="80"/>
                    <a:pt x="90" y="81"/>
                  </a:cubicBezTo>
                  <a:cubicBezTo>
                    <a:pt x="90" y="81"/>
                    <a:pt x="90" y="81"/>
                    <a:pt x="90" y="81"/>
                  </a:cubicBezTo>
                  <a:cubicBezTo>
                    <a:pt x="90" y="81"/>
                    <a:pt x="90" y="81"/>
                    <a:pt x="90" y="81"/>
                  </a:cubicBezTo>
                  <a:cubicBezTo>
                    <a:pt x="90" y="81"/>
                    <a:pt x="90" y="81"/>
                    <a:pt x="90" y="81"/>
                  </a:cubicBezTo>
                  <a:cubicBezTo>
                    <a:pt x="90" y="81"/>
                    <a:pt x="90" y="81"/>
                    <a:pt x="90" y="81"/>
                  </a:cubicBezTo>
                  <a:cubicBezTo>
                    <a:pt x="89" y="81"/>
                    <a:pt x="89" y="81"/>
                    <a:pt x="89" y="81"/>
                  </a:cubicBezTo>
                  <a:cubicBezTo>
                    <a:pt x="89" y="81"/>
                    <a:pt x="89" y="81"/>
                    <a:pt x="89" y="81"/>
                  </a:cubicBezTo>
                  <a:cubicBezTo>
                    <a:pt x="89" y="81"/>
                    <a:pt x="89" y="81"/>
                    <a:pt x="89" y="81"/>
                  </a:cubicBezTo>
                  <a:cubicBezTo>
                    <a:pt x="89" y="81"/>
                    <a:pt x="89" y="81"/>
                    <a:pt x="89" y="81"/>
                  </a:cubicBezTo>
                  <a:cubicBezTo>
                    <a:pt x="89" y="81"/>
                    <a:pt x="89" y="81"/>
                    <a:pt x="88" y="81"/>
                  </a:cubicBezTo>
                  <a:cubicBezTo>
                    <a:pt x="88" y="80"/>
                    <a:pt x="88" y="80"/>
                    <a:pt x="88" y="80"/>
                  </a:cubicBezTo>
                  <a:cubicBezTo>
                    <a:pt x="88" y="80"/>
                    <a:pt x="88" y="80"/>
                    <a:pt x="88" y="79"/>
                  </a:cubicBezTo>
                  <a:cubicBezTo>
                    <a:pt x="88" y="79"/>
                    <a:pt x="88" y="79"/>
                    <a:pt x="88" y="79"/>
                  </a:cubicBezTo>
                  <a:cubicBezTo>
                    <a:pt x="88" y="79"/>
                    <a:pt x="88" y="79"/>
                    <a:pt x="88" y="78"/>
                  </a:cubicBezTo>
                  <a:cubicBezTo>
                    <a:pt x="88" y="78"/>
                    <a:pt x="88" y="78"/>
                    <a:pt x="88" y="77"/>
                  </a:cubicBezTo>
                  <a:cubicBezTo>
                    <a:pt x="88" y="77"/>
                    <a:pt x="88" y="77"/>
                    <a:pt x="89" y="77"/>
                  </a:cubicBezTo>
                  <a:cubicBezTo>
                    <a:pt x="89" y="76"/>
                    <a:pt x="89" y="76"/>
                    <a:pt x="89" y="75"/>
                  </a:cubicBezTo>
                  <a:cubicBezTo>
                    <a:pt x="89" y="76"/>
                    <a:pt x="89" y="76"/>
                    <a:pt x="88" y="77"/>
                  </a:cubicBezTo>
                  <a:cubicBezTo>
                    <a:pt x="88" y="77"/>
                    <a:pt x="88" y="77"/>
                    <a:pt x="87" y="77"/>
                  </a:cubicBezTo>
                  <a:cubicBezTo>
                    <a:pt x="87" y="77"/>
                    <a:pt x="87" y="77"/>
                    <a:pt x="87" y="77"/>
                  </a:cubicBezTo>
                  <a:cubicBezTo>
                    <a:pt x="87" y="76"/>
                    <a:pt x="87" y="76"/>
                    <a:pt x="87" y="77"/>
                  </a:cubicBezTo>
                  <a:cubicBezTo>
                    <a:pt x="87" y="76"/>
                    <a:pt x="87" y="76"/>
                    <a:pt x="88" y="76"/>
                  </a:cubicBezTo>
                  <a:cubicBezTo>
                    <a:pt x="87" y="76"/>
                    <a:pt x="87" y="76"/>
                    <a:pt x="87" y="76"/>
                  </a:cubicBezTo>
                  <a:cubicBezTo>
                    <a:pt x="86" y="76"/>
                    <a:pt x="86" y="76"/>
                    <a:pt x="86" y="75"/>
                  </a:cubicBezTo>
                  <a:cubicBezTo>
                    <a:pt x="87" y="75"/>
                    <a:pt x="87" y="75"/>
                    <a:pt x="87" y="75"/>
                  </a:cubicBezTo>
                  <a:cubicBezTo>
                    <a:pt x="87" y="75"/>
                    <a:pt x="87" y="75"/>
                    <a:pt x="87" y="75"/>
                  </a:cubicBezTo>
                  <a:cubicBezTo>
                    <a:pt x="88" y="74"/>
                    <a:pt x="88" y="74"/>
                    <a:pt x="88" y="74"/>
                  </a:cubicBezTo>
                  <a:cubicBezTo>
                    <a:pt x="88" y="73"/>
                    <a:pt x="88" y="73"/>
                    <a:pt x="89" y="73"/>
                  </a:cubicBezTo>
                  <a:cubicBezTo>
                    <a:pt x="88" y="73"/>
                    <a:pt x="88" y="73"/>
                    <a:pt x="88" y="73"/>
                  </a:cubicBezTo>
                  <a:cubicBezTo>
                    <a:pt x="88" y="74"/>
                    <a:pt x="88" y="74"/>
                    <a:pt x="87" y="74"/>
                  </a:cubicBezTo>
                  <a:cubicBezTo>
                    <a:pt x="87" y="74"/>
                    <a:pt x="87" y="74"/>
                    <a:pt x="87" y="74"/>
                  </a:cubicBezTo>
                  <a:cubicBezTo>
                    <a:pt x="87" y="74"/>
                    <a:pt x="87" y="74"/>
                    <a:pt x="86" y="74"/>
                  </a:cubicBezTo>
                  <a:cubicBezTo>
                    <a:pt x="86" y="74"/>
                    <a:pt x="86" y="74"/>
                    <a:pt x="85" y="75"/>
                  </a:cubicBezTo>
                  <a:cubicBezTo>
                    <a:pt x="85" y="74"/>
                    <a:pt x="85" y="74"/>
                    <a:pt x="85" y="74"/>
                  </a:cubicBezTo>
                  <a:cubicBezTo>
                    <a:pt x="85" y="74"/>
                    <a:pt x="85" y="74"/>
                    <a:pt x="84" y="74"/>
                  </a:cubicBezTo>
                  <a:cubicBezTo>
                    <a:pt x="85" y="73"/>
                    <a:pt x="85" y="73"/>
                    <a:pt x="85" y="73"/>
                  </a:cubicBezTo>
                  <a:cubicBezTo>
                    <a:pt x="85" y="73"/>
                    <a:pt x="85" y="73"/>
                    <a:pt x="85" y="73"/>
                  </a:cubicBezTo>
                  <a:cubicBezTo>
                    <a:pt x="85" y="73"/>
                    <a:pt x="85" y="73"/>
                    <a:pt x="85" y="73"/>
                  </a:cubicBezTo>
                  <a:cubicBezTo>
                    <a:pt x="85" y="73"/>
                    <a:pt x="85" y="73"/>
                    <a:pt x="85" y="73"/>
                  </a:cubicBezTo>
                  <a:cubicBezTo>
                    <a:pt x="84" y="73"/>
                    <a:pt x="84" y="73"/>
                    <a:pt x="84" y="74"/>
                  </a:cubicBezTo>
                  <a:cubicBezTo>
                    <a:pt x="84" y="73"/>
                    <a:pt x="84" y="73"/>
                    <a:pt x="84" y="73"/>
                  </a:cubicBezTo>
                  <a:cubicBezTo>
                    <a:pt x="83" y="73"/>
                    <a:pt x="83" y="73"/>
                    <a:pt x="83" y="73"/>
                  </a:cubicBezTo>
                  <a:cubicBezTo>
                    <a:pt x="83" y="73"/>
                    <a:pt x="83" y="73"/>
                    <a:pt x="83" y="73"/>
                  </a:cubicBezTo>
                  <a:cubicBezTo>
                    <a:pt x="82" y="73"/>
                    <a:pt x="82" y="73"/>
                    <a:pt x="81" y="73"/>
                  </a:cubicBezTo>
                  <a:cubicBezTo>
                    <a:pt x="81" y="73"/>
                    <a:pt x="81" y="73"/>
                    <a:pt x="81" y="73"/>
                  </a:cubicBezTo>
                  <a:cubicBezTo>
                    <a:pt x="80" y="73"/>
                    <a:pt x="80" y="73"/>
                    <a:pt x="80" y="73"/>
                  </a:cubicBezTo>
                  <a:cubicBezTo>
                    <a:pt x="79" y="73"/>
                    <a:pt x="79" y="73"/>
                    <a:pt x="80" y="73"/>
                  </a:cubicBezTo>
                  <a:cubicBezTo>
                    <a:pt x="80" y="73"/>
                    <a:pt x="80" y="73"/>
                    <a:pt x="80" y="73"/>
                  </a:cubicBezTo>
                  <a:cubicBezTo>
                    <a:pt x="80" y="73"/>
                    <a:pt x="80" y="73"/>
                    <a:pt x="80" y="73"/>
                  </a:cubicBezTo>
                  <a:cubicBezTo>
                    <a:pt x="80" y="73"/>
                    <a:pt x="80" y="73"/>
                    <a:pt x="80" y="73"/>
                  </a:cubicBezTo>
                  <a:cubicBezTo>
                    <a:pt x="81" y="72"/>
                    <a:pt x="81" y="72"/>
                    <a:pt x="81" y="71"/>
                  </a:cubicBezTo>
                  <a:cubicBezTo>
                    <a:pt x="81" y="71"/>
                    <a:pt x="81" y="71"/>
                    <a:pt x="81" y="71"/>
                  </a:cubicBezTo>
                  <a:cubicBezTo>
                    <a:pt x="81" y="72"/>
                    <a:pt x="81" y="72"/>
                    <a:pt x="81" y="72"/>
                  </a:cubicBezTo>
                  <a:cubicBezTo>
                    <a:pt x="80" y="72"/>
                    <a:pt x="80" y="72"/>
                    <a:pt x="80" y="72"/>
                  </a:cubicBezTo>
                  <a:cubicBezTo>
                    <a:pt x="80" y="72"/>
                    <a:pt x="80" y="72"/>
                    <a:pt x="80" y="72"/>
                  </a:cubicBezTo>
                  <a:cubicBezTo>
                    <a:pt x="80" y="72"/>
                    <a:pt x="80" y="72"/>
                    <a:pt x="80" y="72"/>
                  </a:cubicBezTo>
                  <a:cubicBezTo>
                    <a:pt x="80" y="72"/>
                    <a:pt x="80" y="72"/>
                    <a:pt x="79" y="72"/>
                  </a:cubicBezTo>
                  <a:cubicBezTo>
                    <a:pt x="80" y="72"/>
                    <a:pt x="80" y="72"/>
                    <a:pt x="80" y="71"/>
                  </a:cubicBezTo>
                  <a:cubicBezTo>
                    <a:pt x="80" y="71"/>
                    <a:pt x="80" y="71"/>
                    <a:pt x="80" y="71"/>
                  </a:cubicBezTo>
                  <a:cubicBezTo>
                    <a:pt x="79" y="71"/>
                    <a:pt x="79" y="71"/>
                    <a:pt x="79" y="72"/>
                  </a:cubicBezTo>
                  <a:cubicBezTo>
                    <a:pt x="79" y="71"/>
                    <a:pt x="79" y="71"/>
                    <a:pt x="79" y="71"/>
                  </a:cubicBezTo>
                  <a:cubicBezTo>
                    <a:pt x="78" y="72"/>
                    <a:pt x="78" y="72"/>
                    <a:pt x="78" y="72"/>
                  </a:cubicBezTo>
                  <a:cubicBezTo>
                    <a:pt x="78" y="72"/>
                    <a:pt x="78" y="72"/>
                    <a:pt x="78" y="71"/>
                  </a:cubicBezTo>
                  <a:cubicBezTo>
                    <a:pt x="78" y="71"/>
                    <a:pt x="78" y="71"/>
                    <a:pt x="78" y="71"/>
                  </a:cubicBezTo>
                  <a:cubicBezTo>
                    <a:pt x="79" y="71"/>
                    <a:pt x="79" y="71"/>
                    <a:pt x="79" y="71"/>
                  </a:cubicBezTo>
                  <a:cubicBezTo>
                    <a:pt x="78" y="71"/>
                    <a:pt x="78" y="71"/>
                    <a:pt x="78" y="71"/>
                  </a:cubicBezTo>
                  <a:cubicBezTo>
                    <a:pt x="78" y="71"/>
                    <a:pt x="78" y="71"/>
                    <a:pt x="78" y="71"/>
                  </a:cubicBezTo>
                  <a:cubicBezTo>
                    <a:pt x="78" y="71"/>
                    <a:pt x="78" y="71"/>
                    <a:pt x="79" y="70"/>
                  </a:cubicBezTo>
                  <a:cubicBezTo>
                    <a:pt x="79" y="70"/>
                    <a:pt x="79" y="70"/>
                    <a:pt x="79" y="70"/>
                  </a:cubicBezTo>
                  <a:cubicBezTo>
                    <a:pt x="78" y="70"/>
                    <a:pt x="78" y="70"/>
                    <a:pt x="78" y="70"/>
                  </a:cubicBezTo>
                  <a:cubicBezTo>
                    <a:pt x="78" y="70"/>
                    <a:pt x="78" y="70"/>
                    <a:pt x="78" y="70"/>
                  </a:cubicBezTo>
                  <a:cubicBezTo>
                    <a:pt x="78" y="70"/>
                    <a:pt x="78" y="70"/>
                    <a:pt x="78" y="70"/>
                  </a:cubicBezTo>
                  <a:cubicBezTo>
                    <a:pt x="79" y="70"/>
                    <a:pt x="79" y="70"/>
                    <a:pt x="79" y="70"/>
                  </a:cubicBezTo>
                  <a:cubicBezTo>
                    <a:pt x="79" y="70"/>
                    <a:pt x="79" y="70"/>
                    <a:pt x="80" y="70"/>
                  </a:cubicBezTo>
                  <a:cubicBezTo>
                    <a:pt x="79" y="70"/>
                    <a:pt x="79" y="70"/>
                    <a:pt x="79" y="69"/>
                  </a:cubicBezTo>
                  <a:cubicBezTo>
                    <a:pt x="78" y="69"/>
                    <a:pt x="78" y="69"/>
                    <a:pt x="78" y="69"/>
                  </a:cubicBezTo>
                  <a:cubicBezTo>
                    <a:pt x="79" y="69"/>
                    <a:pt x="79" y="69"/>
                    <a:pt x="79" y="69"/>
                  </a:cubicBezTo>
                  <a:cubicBezTo>
                    <a:pt x="79" y="69"/>
                    <a:pt x="79" y="69"/>
                    <a:pt x="79" y="69"/>
                  </a:cubicBezTo>
                  <a:cubicBezTo>
                    <a:pt x="79" y="69"/>
                    <a:pt x="79" y="69"/>
                    <a:pt x="80" y="68"/>
                  </a:cubicBezTo>
                  <a:cubicBezTo>
                    <a:pt x="80" y="68"/>
                    <a:pt x="80" y="68"/>
                    <a:pt x="80" y="68"/>
                  </a:cubicBezTo>
                  <a:cubicBezTo>
                    <a:pt x="80" y="68"/>
                    <a:pt x="80" y="68"/>
                    <a:pt x="80" y="68"/>
                  </a:cubicBezTo>
                  <a:cubicBezTo>
                    <a:pt x="79" y="69"/>
                    <a:pt x="79" y="69"/>
                    <a:pt x="78" y="69"/>
                  </a:cubicBezTo>
                  <a:cubicBezTo>
                    <a:pt x="78" y="69"/>
                    <a:pt x="78" y="69"/>
                    <a:pt x="78" y="69"/>
                  </a:cubicBezTo>
                  <a:cubicBezTo>
                    <a:pt x="77" y="70"/>
                    <a:pt x="77" y="70"/>
                    <a:pt x="77" y="70"/>
                  </a:cubicBezTo>
                  <a:cubicBezTo>
                    <a:pt x="77" y="70"/>
                    <a:pt x="77" y="70"/>
                    <a:pt x="77" y="70"/>
                  </a:cubicBezTo>
                  <a:cubicBezTo>
                    <a:pt x="77" y="69"/>
                    <a:pt x="77" y="69"/>
                    <a:pt x="77" y="69"/>
                  </a:cubicBezTo>
                  <a:cubicBezTo>
                    <a:pt x="77" y="69"/>
                    <a:pt x="77" y="69"/>
                    <a:pt x="77" y="69"/>
                  </a:cubicBezTo>
                  <a:cubicBezTo>
                    <a:pt x="77" y="70"/>
                    <a:pt x="77" y="70"/>
                    <a:pt x="76" y="71"/>
                  </a:cubicBezTo>
                  <a:cubicBezTo>
                    <a:pt x="76" y="71"/>
                    <a:pt x="76" y="71"/>
                    <a:pt x="76" y="71"/>
                  </a:cubicBezTo>
                  <a:cubicBezTo>
                    <a:pt x="76" y="70"/>
                    <a:pt x="76" y="70"/>
                    <a:pt x="76" y="70"/>
                  </a:cubicBezTo>
                  <a:cubicBezTo>
                    <a:pt x="77" y="69"/>
                    <a:pt x="77" y="69"/>
                    <a:pt x="77" y="69"/>
                  </a:cubicBezTo>
                  <a:cubicBezTo>
                    <a:pt x="77" y="68"/>
                    <a:pt x="77" y="68"/>
                    <a:pt x="78" y="68"/>
                  </a:cubicBezTo>
                  <a:cubicBezTo>
                    <a:pt x="77" y="68"/>
                    <a:pt x="77" y="68"/>
                    <a:pt x="77" y="69"/>
                  </a:cubicBezTo>
                  <a:cubicBezTo>
                    <a:pt x="77" y="69"/>
                    <a:pt x="77" y="69"/>
                    <a:pt x="77" y="69"/>
                  </a:cubicBezTo>
                  <a:cubicBezTo>
                    <a:pt x="77" y="69"/>
                    <a:pt x="77" y="69"/>
                    <a:pt x="76" y="69"/>
                  </a:cubicBezTo>
                  <a:cubicBezTo>
                    <a:pt x="76" y="69"/>
                    <a:pt x="76" y="69"/>
                    <a:pt x="76" y="69"/>
                  </a:cubicBezTo>
                  <a:cubicBezTo>
                    <a:pt x="76" y="69"/>
                    <a:pt x="76" y="69"/>
                    <a:pt x="76" y="69"/>
                  </a:cubicBezTo>
                  <a:cubicBezTo>
                    <a:pt x="76" y="69"/>
                    <a:pt x="76" y="69"/>
                    <a:pt x="75" y="69"/>
                  </a:cubicBezTo>
                  <a:cubicBezTo>
                    <a:pt x="75" y="70"/>
                    <a:pt x="75" y="70"/>
                    <a:pt x="75" y="70"/>
                  </a:cubicBezTo>
                  <a:cubicBezTo>
                    <a:pt x="75" y="70"/>
                    <a:pt x="75" y="70"/>
                    <a:pt x="74" y="71"/>
                  </a:cubicBezTo>
                  <a:cubicBezTo>
                    <a:pt x="74" y="71"/>
                    <a:pt x="74" y="71"/>
                    <a:pt x="74" y="71"/>
                  </a:cubicBezTo>
                  <a:cubicBezTo>
                    <a:pt x="74" y="71"/>
                    <a:pt x="74" y="71"/>
                    <a:pt x="74" y="71"/>
                  </a:cubicBezTo>
                  <a:cubicBezTo>
                    <a:pt x="75" y="71"/>
                    <a:pt x="75" y="71"/>
                    <a:pt x="75" y="71"/>
                  </a:cubicBezTo>
                  <a:cubicBezTo>
                    <a:pt x="75" y="71"/>
                    <a:pt x="75" y="71"/>
                    <a:pt x="75" y="71"/>
                  </a:cubicBezTo>
                  <a:cubicBezTo>
                    <a:pt x="75" y="71"/>
                    <a:pt x="75" y="71"/>
                    <a:pt x="74" y="71"/>
                  </a:cubicBezTo>
                  <a:cubicBezTo>
                    <a:pt x="74" y="71"/>
                    <a:pt x="74" y="71"/>
                    <a:pt x="74" y="71"/>
                  </a:cubicBezTo>
                  <a:cubicBezTo>
                    <a:pt x="74" y="72"/>
                    <a:pt x="74" y="72"/>
                    <a:pt x="73" y="72"/>
                  </a:cubicBezTo>
                  <a:cubicBezTo>
                    <a:pt x="74" y="72"/>
                    <a:pt x="74" y="72"/>
                    <a:pt x="74" y="72"/>
                  </a:cubicBezTo>
                  <a:cubicBezTo>
                    <a:pt x="74" y="72"/>
                    <a:pt x="74" y="72"/>
                    <a:pt x="74" y="72"/>
                  </a:cubicBezTo>
                  <a:cubicBezTo>
                    <a:pt x="74" y="71"/>
                    <a:pt x="74" y="71"/>
                    <a:pt x="75" y="71"/>
                  </a:cubicBezTo>
                  <a:cubicBezTo>
                    <a:pt x="75" y="72"/>
                    <a:pt x="75" y="72"/>
                    <a:pt x="74" y="72"/>
                  </a:cubicBezTo>
                  <a:cubicBezTo>
                    <a:pt x="74" y="72"/>
                    <a:pt x="74" y="72"/>
                    <a:pt x="74" y="72"/>
                  </a:cubicBezTo>
                  <a:cubicBezTo>
                    <a:pt x="74" y="73"/>
                    <a:pt x="74" y="73"/>
                    <a:pt x="74" y="73"/>
                  </a:cubicBezTo>
                  <a:cubicBezTo>
                    <a:pt x="74" y="73"/>
                    <a:pt x="74" y="73"/>
                    <a:pt x="73" y="73"/>
                  </a:cubicBezTo>
                  <a:cubicBezTo>
                    <a:pt x="74" y="73"/>
                    <a:pt x="74" y="73"/>
                    <a:pt x="74" y="73"/>
                  </a:cubicBezTo>
                  <a:cubicBezTo>
                    <a:pt x="73" y="73"/>
                    <a:pt x="73" y="73"/>
                    <a:pt x="73" y="73"/>
                  </a:cubicBezTo>
                  <a:cubicBezTo>
                    <a:pt x="73" y="73"/>
                    <a:pt x="73" y="73"/>
                    <a:pt x="73" y="73"/>
                  </a:cubicBezTo>
                  <a:cubicBezTo>
                    <a:pt x="73" y="73"/>
                    <a:pt x="73" y="73"/>
                    <a:pt x="73" y="73"/>
                  </a:cubicBezTo>
                  <a:cubicBezTo>
                    <a:pt x="73" y="74"/>
                    <a:pt x="73" y="74"/>
                    <a:pt x="72" y="74"/>
                  </a:cubicBezTo>
                  <a:cubicBezTo>
                    <a:pt x="72" y="74"/>
                    <a:pt x="72" y="74"/>
                    <a:pt x="72" y="75"/>
                  </a:cubicBezTo>
                  <a:cubicBezTo>
                    <a:pt x="71" y="75"/>
                    <a:pt x="71" y="75"/>
                    <a:pt x="71" y="75"/>
                  </a:cubicBezTo>
                  <a:cubicBezTo>
                    <a:pt x="71" y="75"/>
                    <a:pt x="71" y="75"/>
                    <a:pt x="71" y="74"/>
                  </a:cubicBezTo>
                  <a:cubicBezTo>
                    <a:pt x="70" y="75"/>
                    <a:pt x="70" y="75"/>
                    <a:pt x="70" y="75"/>
                  </a:cubicBezTo>
                  <a:cubicBezTo>
                    <a:pt x="70" y="75"/>
                    <a:pt x="70" y="75"/>
                    <a:pt x="71" y="74"/>
                  </a:cubicBezTo>
                  <a:cubicBezTo>
                    <a:pt x="70" y="75"/>
                    <a:pt x="70" y="75"/>
                    <a:pt x="70" y="75"/>
                  </a:cubicBezTo>
                  <a:cubicBezTo>
                    <a:pt x="69" y="76"/>
                    <a:pt x="69" y="76"/>
                    <a:pt x="69" y="76"/>
                  </a:cubicBezTo>
                  <a:cubicBezTo>
                    <a:pt x="69" y="76"/>
                    <a:pt x="69" y="76"/>
                    <a:pt x="69" y="76"/>
                  </a:cubicBezTo>
                  <a:cubicBezTo>
                    <a:pt x="69" y="75"/>
                    <a:pt x="69" y="75"/>
                    <a:pt x="70" y="75"/>
                  </a:cubicBezTo>
                  <a:cubicBezTo>
                    <a:pt x="69" y="75"/>
                    <a:pt x="69" y="75"/>
                    <a:pt x="69" y="75"/>
                  </a:cubicBezTo>
                  <a:cubicBezTo>
                    <a:pt x="69" y="76"/>
                    <a:pt x="69" y="76"/>
                    <a:pt x="68" y="77"/>
                  </a:cubicBezTo>
                  <a:cubicBezTo>
                    <a:pt x="68" y="76"/>
                    <a:pt x="68" y="76"/>
                    <a:pt x="68" y="76"/>
                  </a:cubicBezTo>
                  <a:cubicBezTo>
                    <a:pt x="68" y="77"/>
                    <a:pt x="68" y="77"/>
                    <a:pt x="67" y="77"/>
                  </a:cubicBezTo>
                  <a:cubicBezTo>
                    <a:pt x="67" y="78"/>
                    <a:pt x="67" y="78"/>
                    <a:pt x="66" y="78"/>
                  </a:cubicBezTo>
                  <a:cubicBezTo>
                    <a:pt x="66" y="78"/>
                    <a:pt x="66" y="78"/>
                    <a:pt x="66" y="77"/>
                  </a:cubicBezTo>
                  <a:cubicBezTo>
                    <a:pt x="67" y="77"/>
                    <a:pt x="67" y="77"/>
                    <a:pt x="67" y="77"/>
                  </a:cubicBezTo>
                  <a:cubicBezTo>
                    <a:pt x="67" y="77"/>
                    <a:pt x="67" y="77"/>
                    <a:pt x="66" y="77"/>
                  </a:cubicBezTo>
                  <a:cubicBezTo>
                    <a:pt x="66" y="78"/>
                    <a:pt x="66" y="78"/>
                    <a:pt x="66" y="78"/>
                  </a:cubicBezTo>
                  <a:cubicBezTo>
                    <a:pt x="65" y="78"/>
                    <a:pt x="65" y="78"/>
                    <a:pt x="65" y="79"/>
                  </a:cubicBezTo>
                  <a:cubicBezTo>
                    <a:pt x="65" y="79"/>
                    <a:pt x="65" y="79"/>
                    <a:pt x="65" y="79"/>
                  </a:cubicBezTo>
                  <a:cubicBezTo>
                    <a:pt x="65" y="79"/>
                    <a:pt x="65" y="79"/>
                    <a:pt x="64" y="79"/>
                  </a:cubicBezTo>
                  <a:cubicBezTo>
                    <a:pt x="64" y="79"/>
                    <a:pt x="64" y="79"/>
                    <a:pt x="64" y="80"/>
                  </a:cubicBezTo>
                  <a:cubicBezTo>
                    <a:pt x="63" y="80"/>
                    <a:pt x="63" y="80"/>
                    <a:pt x="63" y="79"/>
                  </a:cubicBezTo>
                  <a:cubicBezTo>
                    <a:pt x="63" y="79"/>
                    <a:pt x="63" y="79"/>
                    <a:pt x="64" y="79"/>
                  </a:cubicBezTo>
                  <a:cubicBezTo>
                    <a:pt x="64" y="78"/>
                    <a:pt x="64" y="78"/>
                    <a:pt x="64" y="79"/>
                  </a:cubicBezTo>
                  <a:cubicBezTo>
                    <a:pt x="64" y="78"/>
                    <a:pt x="64" y="78"/>
                    <a:pt x="64" y="78"/>
                  </a:cubicBezTo>
                  <a:cubicBezTo>
                    <a:pt x="64" y="78"/>
                    <a:pt x="64" y="78"/>
                    <a:pt x="65" y="78"/>
                  </a:cubicBezTo>
                  <a:cubicBezTo>
                    <a:pt x="65" y="78"/>
                    <a:pt x="65" y="78"/>
                    <a:pt x="65" y="78"/>
                  </a:cubicBezTo>
                  <a:cubicBezTo>
                    <a:pt x="65" y="78"/>
                    <a:pt x="65" y="78"/>
                    <a:pt x="65" y="77"/>
                  </a:cubicBezTo>
                  <a:cubicBezTo>
                    <a:pt x="66" y="77"/>
                    <a:pt x="66" y="77"/>
                    <a:pt x="66" y="77"/>
                  </a:cubicBezTo>
                  <a:cubicBezTo>
                    <a:pt x="66" y="77"/>
                    <a:pt x="66" y="77"/>
                    <a:pt x="67" y="76"/>
                  </a:cubicBezTo>
                  <a:cubicBezTo>
                    <a:pt x="66" y="77"/>
                    <a:pt x="66" y="77"/>
                    <a:pt x="65" y="77"/>
                  </a:cubicBezTo>
                  <a:cubicBezTo>
                    <a:pt x="65" y="77"/>
                    <a:pt x="65" y="77"/>
                    <a:pt x="65" y="76"/>
                  </a:cubicBezTo>
                  <a:cubicBezTo>
                    <a:pt x="67" y="75"/>
                    <a:pt x="67" y="75"/>
                    <a:pt x="68" y="74"/>
                  </a:cubicBezTo>
                  <a:cubicBezTo>
                    <a:pt x="68" y="73"/>
                    <a:pt x="68" y="73"/>
                    <a:pt x="69" y="73"/>
                  </a:cubicBezTo>
                  <a:cubicBezTo>
                    <a:pt x="69" y="73"/>
                    <a:pt x="69" y="73"/>
                    <a:pt x="69" y="73"/>
                  </a:cubicBezTo>
                  <a:cubicBezTo>
                    <a:pt x="69" y="72"/>
                    <a:pt x="69" y="72"/>
                    <a:pt x="69" y="72"/>
                  </a:cubicBezTo>
                  <a:cubicBezTo>
                    <a:pt x="69" y="72"/>
                    <a:pt x="69" y="72"/>
                    <a:pt x="69" y="72"/>
                  </a:cubicBezTo>
                  <a:cubicBezTo>
                    <a:pt x="70" y="71"/>
                    <a:pt x="70" y="71"/>
                    <a:pt x="70" y="71"/>
                  </a:cubicBezTo>
                  <a:cubicBezTo>
                    <a:pt x="71" y="71"/>
                    <a:pt x="71" y="71"/>
                    <a:pt x="71" y="71"/>
                  </a:cubicBezTo>
                  <a:cubicBezTo>
                    <a:pt x="71" y="70"/>
                    <a:pt x="71" y="70"/>
                    <a:pt x="72" y="70"/>
                  </a:cubicBezTo>
                  <a:cubicBezTo>
                    <a:pt x="72" y="70"/>
                    <a:pt x="72" y="70"/>
                    <a:pt x="72" y="70"/>
                  </a:cubicBezTo>
                  <a:cubicBezTo>
                    <a:pt x="72" y="70"/>
                    <a:pt x="72" y="70"/>
                    <a:pt x="73" y="70"/>
                  </a:cubicBezTo>
                  <a:cubicBezTo>
                    <a:pt x="73" y="70"/>
                    <a:pt x="73" y="70"/>
                    <a:pt x="73" y="70"/>
                  </a:cubicBezTo>
                  <a:cubicBezTo>
                    <a:pt x="73" y="70"/>
                    <a:pt x="73" y="70"/>
                    <a:pt x="74" y="70"/>
                  </a:cubicBezTo>
                  <a:cubicBezTo>
                    <a:pt x="73" y="70"/>
                    <a:pt x="73" y="70"/>
                    <a:pt x="73" y="69"/>
                  </a:cubicBezTo>
                  <a:cubicBezTo>
                    <a:pt x="74" y="68"/>
                    <a:pt x="74" y="68"/>
                    <a:pt x="75" y="68"/>
                  </a:cubicBezTo>
                  <a:cubicBezTo>
                    <a:pt x="75" y="68"/>
                    <a:pt x="75" y="68"/>
                    <a:pt x="75" y="68"/>
                  </a:cubicBezTo>
                  <a:cubicBezTo>
                    <a:pt x="76" y="67"/>
                    <a:pt x="76" y="67"/>
                    <a:pt x="76" y="67"/>
                  </a:cubicBezTo>
                  <a:cubicBezTo>
                    <a:pt x="75" y="67"/>
                    <a:pt x="75" y="67"/>
                    <a:pt x="75" y="68"/>
                  </a:cubicBezTo>
                  <a:cubicBezTo>
                    <a:pt x="74" y="68"/>
                    <a:pt x="74" y="68"/>
                    <a:pt x="74" y="68"/>
                  </a:cubicBezTo>
                  <a:cubicBezTo>
                    <a:pt x="74" y="69"/>
                    <a:pt x="74" y="69"/>
                    <a:pt x="73" y="69"/>
                  </a:cubicBezTo>
                  <a:cubicBezTo>
                    <a:pt x="73" y="68"/>
                    <a:pt x="73" y="68"/>
                    <a:pt x="73" y="68"/>
                  </a:cubicBezTo>
                  <a:cubicBezTo>
                    <a:pt x="74" y="68"/>
                    <a:pt x="74" y="68"/>
                    <a:pt x="74" y="68"/>
                  </a:cubicBezTo>
                  <a:cubicBezTo>
                    <a:pt x="73" y="68"/>
                    <a:pt x="73" y="68"/>
                    <a:pt x="73" y="68"/>
                  </a:cubicBezTo>
                  <a:cubicBezTo>
                    <a:pt x="73" y="69"/>
                    <a:pt x="73" y="69"/>
                    <a:pt x="72" y="69"/>
                  </a:cubicBezTo>
                  <a:cubicBezTo>
                    <a:pt x="72" y="69"/>
                    <a:pt x="72" y="69"/>
                    <a:pt x="71" y="70"/>
                  </a:cubicBezTo>
                  <a:cubicBezTo>
                    <a:pt x="71" y="70"/>
                    <a:pt x="71" y="70"/>
                    <a:pt x="71" y="70"/>
                  </a:cubicBezTo>
                  <a:cubicBezTo>
                    <a:pt x="70" y="71"/>
                    <a:pt x="70" y="71"/>
                    <a:pt x="69" y="71"/>
                  </a:cubicBezTo>
                  <a:cubicBezTo>
                    <a:pt x="69" y="71"/>
                    <a:pt x="69" y="71"/>
                    <a:pt x="69" y="72"/>
                  </a:cubicBezTo>
                  <a:cubicBezTo>
                    <a:pt x="69" y="72"/>
                    <a:pt x="69" y="72"/>
                    <a:pt x="69" y="72"/>
                  </a:cubicBezTo>
                  <a:cubicBezTo>
                    <a:pt x="68" y="72"/>
                    <a:pt x="68" y="72"/>
                    <a:pt x="67" y="73"/>
                  </a:cubicBezTo>
                  <a:cubicBezTo>
                    <a:pt x="67" y="73"/>
                    <a:pt x="67" y="73"/>
                    <a:pt x="67" y="73"/>
                  </a:cubicBezTo>
                  <a:cubicBezTo>
                    <a:pt x="66" y="74"/>
                    <a:pt x="66" y="74"/>
                    <a:pt x="66" y="74"/>
                  </a:cubicBezTo>
                  <a:cubicBezTo>
                    <a:pt x="65" y="74"/>
                    <a:pt x="65" y="74"/>
                    <a:pt x="65" y="74"/>
                  </a:cubicBezTo>
                  <a:cubicBezTo>
                    <a:pt x="65" y="74"/>
                    <a:pt x="65" y="74"/>
                    <a:pt x="65" y="75"/>
                  </a:cubicBezTo>
                  <a:cubicBezTo>
                    <a:pt x="65" y="75"/>
                    <a:pt x="65" y="75"/>
                    <a:pt x="65" y="75"/>
                  </a:cubicBezTo>
                  <a:cubicBezTo>
                    <a:pt x="65" y="74"/>
                    <a:pt x="65" y="74"/>
                    <a:pt x="65" y="75"/>
                  </a:cubicBezTo>
                  <a:cubicBezTo>
                    <a:pt x="65" y="75"/>
                    <a:pt x="65" y="75"/>
                    <a:pt x="65" y="75"/>
                  </a:cubicBezTo>
                  <a:cubicBezTo>
                    <a:pt x="65" y="75"/>
                    <a:pt x="65" y="75"/>
                    <a:pt x="65" y="76"/>
                  </a:cubicBezTo>
                  <a:cubicBezTo>
                    <a:pt x="64" y="76"/>
                    <a:pt x="64" y="76"/>
                    <a:pt x="64" y="76"/>
                  </a:cubicBezTo>
                  <a:cubicBezTo>
                    <a:pt x="64" y="76"/>
                    <a:pt x="64" y="76"/>
                    <a:pt x="64" y="76"/>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2" y="77"/>
                  </a:cubicBezTo>
                  <a:cubicBezTo>
                    <a:pt x="62" y="77"/>
                    <a:pt x="62" y="77"/>
                    <a:pt x="62" y="77"/>
                  </a:cubicBezTo>
                  <a:cubicBezTo>
                    <a:pt x="62" y="78"/>
                    <a:pt x="62" y="78"/>
                    <a:pt x="61" y="78"/>
                  </a:cubicBezTo>
                  <a:cubicBezTo>
                    <a:pt x="61" y="78"/>
                    <a:pt x="61" y="78"/>
                    <a:pt x="61" y="78"/>
                  </a:cubicBezTo>
                  <a:cubicBezTo>
                    <a:pt x="61" y="78"/>
                    <a:pt x="61" y="78"/>
                    <a:pt x="60" y="79"/>
                  </a:cubicBezTo>
                  <a:cubicBezTo>
                    <a:pt x="60" y="79"/>
                    <a:pt x="60" y="79"/>
                    <a:pt x="60" y="80"/>
                  </a:cubicBezTo>
                  <a:cubicBezTo>
                    <a:pt x="60" y="80"/>
                    <a:pt x="60" y="80"/>
                    <a:pt x="60" y="79"/>
                  </a:cubicBezTo>
                  <a:cubicBezTo>
                    <a:pt x="60" y="80"/>
                    <a:pt x="60" y="80"/>
                    <a:pt x="60" y="80"/>
                  </a:cubicBezTo>
                  <a:cubicBezTo>
                    <a:pt x="60" y="80"/>
                    <a:pt x="60" y="80"/>
                    <a:pt x="60" y="80"/>
                  </a:cubicBezTo>
                  <a:cubicBezTo>
                    <a:pt x="60" y="80"/>
                    <a:pt x="60" y="80"/>
                    <a:pt x="61" y="80"/>
                  </a:cubicBezTo>
                  <a:cubicBezTo>
                    <a:pt x="60" y="80"/>
                    <a:pt x="60" y="80"/>
                    <a:pt x="60" y="81"/>
                  </a:cubicBezTo>
                  <a:cubicBezTo>
                    <a:pt x="60" y="81"/>
                    <a:pt x="60" y="81"/>
                    <a:pt x="59" y="82"/>
                  </a:cubicBezTo>
                  <a:cubicBezTo>
                    <a:pt x="59" y="82"/>
                    <a:pt x="59" y="82"/>
                    <a:pt x="58" y="82"/>
                  </a:cubicBezTo>
                  <a:cubicBezTo>
                    <a:pt x="58" y="82"/>
                    <a:pt x="58" y="82"/>
                    <a:pt x="58" y="83"/>
                  </a:cubicBezTo>
                  <a:cubicBezTo>
                    <a:pt x="57" y="83"/>
                    <a:pt x="57" y="83"/>
                    <a:pt x="57" y="83"/>
                  </a:cubicBezTo>
                  <a:cubicBezTo>
                    <a:pt x="57" y="83"/>
                    <a:pt x="57" y="83"/>
                    <a:pt x="58" y="83"/>
                  </a:cubicBezTo>
                  <a:cubicBezTo>
                    <a:pt x="57" y="83"/>
                    <a:pt x="57" y="83"/>
                    <a:pt x="57" y="83"/>
                  </a:cubicBezTo>
                  <a:cubicBezTo>
                    <a:pt x="57" y="83"/>
                    <a:pt x="57" y="83"/>
                    <a:pt x="57" y="83"/>
                  </a:cubicBezTo>
                  <a:cubicBezTo>
                    <a:pt x="57" y="84"/>
                    <a:pt x="57" y="84"/>
                    <a:pt x="57" y="84"/>
                  </a:cubicBezTo>
                  <a:cubicBezTo>
                    <a:pt x="57" y="84"/>
                    <a:pt x="57" y="84"/>
                    <a:pt x="56" y="84"/>
                  </a:cubicBezTo>
                  <a:cubicBezTo>
                    <a:pt x="56" y="84"/>
                    <a:pt x="56" y="84"/>
                    <a:pt x="56" y="84"/>
                  </a:cubicBezTo>
                  <a:cubicBezTo>
                    <a:pt x="56" y="84"/>
                    <a:pt x="56" y="84"/>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5" y="85"/>
                  </a:cubicBezTo>
                  <a:cubicBezTo>
                    <a:pt x="55" y="85"/>
                    <a:pt x="55" y="85"/>
                    <a:pt x="55" y="85"/>
                  </a:cubicBezTo>
                  <a:cubicBezTo>
                    <a:pt x="55" y="85"/>
                    <a:pt x="55" y="85"/>
                    <a:pt x="55" y="85"/>
                  </a:cubicBezTo>
                  <a:cubicBezTo>
                    <a:pt x="55" y="86"/>
                    <a:pt x="55" y="86"/>
                    <a:pt x="54" y="86"/>
                  </a:cubicBezTo>
                  <a:cubicBezTo>
                    <a:pt x="54" y="86"/>
                    <a:pt x="54" y="86"/>
                    <a:pt x="54" y="86"/>
                  </a:cubicBezTo>
                  <a:cubicBezTo>
                    <a:pt x="54" y="86"/>
                    <a:pt x="54" y="86"/>
                    <a:pt x="54" y="86"/>
                  </a:cubicBezTo>
                  <a:cubicBezTo>
                    <a:pt x="53" y="87"/>
                    <a:pt x="53" y="87"/>
                    <a:pt x="53" y="87"/>
                  </a:cubicBezTo>
                  <a:cubicBezTo>
                    <a:pt x="53" y="87"/>
                    <a:pt x="53" y="87"/>
                    <a:pt x="53" y="87"/>
                  </a:cubicBezTo>
                  <a:cubicBezTo>
                    <a:pt x="52" y="87"/>
                    <a:pt x="52" y="87"/>
                    <a:pt x="52" y="87"/>
                  </a:cubicBezTo>
                  <a:cubicBezTo>
                    <a:pt x="52" y="87"/>
                    <a:pt x="52" y="87"/>
                    <a:pt x="52" y="88"/>
                  </a:cubicBezTo>
                  <a:cubicBezTo>
                    <a:pt x="52" y="88"/>
                    <a:pt x="52" y="88"/>
                    <a:pt x="52" y="88"/>
                  </a:cubicBezTo>
                  <a:cubicBezTo>
                    <a:pt x="52" y="88"/>
                    <a:pt x="52" y="88"/>
                    <a:pt x="51" y="88"/>
                  </a:cubicBezTo>
                  <a:cubicBezTo>
                    <a:pt x="51" y="88"/>
                    <a:pt x="51" y="88"/>
                    <a:pt x="51" y="88"/>
                  </a:cubicBezTo>
                  <a:cubicBezTo>
                    <a:pt x="51" y="89"/>
                    <a:pt x="51" y="89"/>
                    <a:pt x="51" y="89"/>
                  </a:cubicBezTo>
                  <a:cubicBezTo>
                    <a:pt x="51" y="89"/>
                    <a:pt x="51" y="89"/>
                    <a:pt x="50" y="89"/>
                  </a:cubicBezTo>
                  <a:cubicBezTo>
                    <a:pt x="50" y="90"/>
                    <a:pt x="50" y="90"/>
                    <a:pt x="50" y="90"/>
                  </a:cubicBezTo>
                  <a:cubicBezTo>
                    <a:pt x="50" y="90"/>
                    <a:pt x="50" y="90"/>
                    <a:pt x="50" y="90"/>
                  </a:cubicBezTo>
                  <a:cubicBezTo>
                    <a:pt x="50" y="90"/>
                    <a:pt x="50" y="90"/>
                    <a:pt x="50" y="90"/>
                  </a:cubicBezTo>
                  <a:cubicBezTo>
                    <a:pt x="50" y="90"/>
                    <a:pt x="50" y="90"/>
                    <a:pt x="50" y="90"/>
                  </a:cubicBezTo>
                  <a:cubicBezTo>
                    <a:pt x="50" y="91"/>
                    <a:pt x="50" y="91"/>
                    <a:pt x="49" y="91"/>
                  </a:cubicBezTo>
                  <a:cubicBezTo>
                    <a:pt x="49" y="91"/>
                    <a:pt x="49" y="91"/>
                    <a:pt x="49" y="91"/>
                  </a:cubicBezTo>
                  <a:cubicBezTo>
                    <a:pt x="49" y="91"/>
                    <a:pt x="49" y="91"/>
                    <a:pt x="49" y="91"/>
                  </a:cubicBezTo>
                  <a:cubicBezTo>
                    <a:pt x="48" y="91"/>
                    <a:pt x="48" y="91"/>
                    <a:pt x="48" y="91"/>
                  </a:cubicBezTo>
                  <a:cubicBezTo>
                    <a:pt x="48" y="92"/>
                    <a:pt x="48" y="92"/>
                    <a:pt x="48" y="92"/>
                  </a:cubicBezTo>
                  <a:cubicBezTo>
                    <a:pt x="48" y="92"/>
                    <a:pt x="48" y="92"/>
                    <a:pt x="47" y="92"/>
                  </a:cubicBezTo>
                  <a:cubicBezTo>
                    <a:pt x="48" y="92"/>
                    <a:pt x="48" y="92"/>
                    <a:pt x="48" y="92"/>
                  </a:cubicBezTo>
                  <a:cubicBezTo>
                    <a:pt x="47" y="92"/>
                    <a:pt x="47" y="92"/>
                    <a:pt x="47" y="92"/>
                  </a:cubicBezTo>
                  <a:cubicBezTo>
                    <a:pt x="47" y="92"/>
                    <a:pt x="47" y="92"/>
                    <a:pt x="47" y="92"/>
                  </a:cubicBezTo>
                  <a:cubicBezTo>
                    <a:pt x="47" y="93"/>
                    <a:pt x="47" y="93"/>
                    <a:pt x="47" y="93"/>
                  </a:cubicBezTo>
                  <a:cubicBezTo>
                    <a:pt x="47" y="93"/>
                    <a:pt x="47" y="93"/>
                    <a:pt x="47" y="93"/>
                  </a:cubicBezTo>
                  <a:cubicBezTo>
                    <a:pt x="47" y="93"/>
                    <a:pt x="47" y="93"/>
                    <a:pt x="47" y="93"/>
                  </a:cubicBezTo>
                  <a:cubicBezTo>
                    <a:pt x="46" y="93"/>
                    <a:pt x="46" y="93"/>
                    <a:pt x="46" y="93"/>
                  </a:cubicBezTo>
                  <a:cubicBezTo>
                    <a:pt x="46" y="93"/>
                    <a:pt x="46" y="93"/>
                    <a:pt x="46" y="93"/>
                  </a:cubicBezTo>
                  <a:cubicBezTo>
                    <a:pt x="46" y="93"/>
                    <a:pt x="46" y="93"/>
                    <a:pt x="46" y="93"/>
                  </a:cubicBezTo>
                  <a:cubicBezTo>
                    <a:pt x="46" y="94"/>
                    <a:pt x="46" y="94"/>
                    <a:pt x="45" y="94"/>
                  </a:cubicBezTo>
                  <a:cubicBezTo>
                    <a:pt x="46" y="94"/>
                    <a:pt x="46" y="94"/>
                    <a:pt x="46" y="94"/>
                  </a:cubicBezTo>
                  <a:cubicBezTo>
                    <a:pt x="46" y="94"/>
                    <a:pt x="46" y="94"/>
                    <a:pt x="46" y="94"/>
                  </a:cubicBezTo>
                  <a:cubicBezTo>
                    <a:pt x="45" y="94"/>
                    <a:pt x="45" y="94"/>
                    <a:pt x="45" y="94"/>
                  </a:cubicBezTo>
                  <a:cubicBezTo>
                    <a:pt x="45" y="95"/>
                    <a:pt x="45" y="95"/>
                    <a:pt x="44" y="95"/>
                  </a:cubicBezTo>
                  <a:cubicBezTo>
                    <a:pt x="44" y="95"/>
                    <a:pt x="44" y="95"/>
                    <a:pt x="44" y="95"/>
                  </a:cubicBezTo>
                  <a:cubicBezTo>
                    <a:pt x="44" y="95"/>
                    <a:pt x="44" y="95"/>
                    <a:pt x="43" y="96"/>
                  </a:cubicBezTo>
                  <a:cubicBezTo>
                    <a:pt x="44" y="95"/>
                    <a:pt x="44" y="95"/>
                    <a:pt x="44" y="95"/>
                  </a:cubicBezTo>
                  <a:cubicBezTo>
                    <a:pt x="44" y="96"/>
                    <a:pt x="44" y="96"/>
                    <a:pt x="44" y="96"/>
                  </a:cubicBezTo>
                  <a:cubicBezTo>
                    <a:pt x="44" y="96"/>
                    <a:pt x="44" y="96"/>
                    <a:pt x="44" y="96"/>
                  </a:cubicBezTo>
                  <a:cubicBezTo>
                    <a:pt x="44" y="96"/>
                    <a:pt x="44" y="96"/>
                    <a:pt x="44" y="96"/>
                  </a:cubicBezTo>
                  <a:cubicBezTo>
                    <a:pt x="44" y="96"/>
                    <a:pt x="43" y="97"/>
                    <a:pt x="43" y="97"/>
                  </a:cubicBezTo>
                  <a:cubicBezTo>
                    <a:pt x="43" y="96"/>
                    <a:pt x="43" y="96"/>
                    <a:pt x="43" y="96"/>
                  </a:cubicBezTo>
                  <a:cubicBezTo>
                    <a:pt x="43" y="96"/>
                    <a:pt x="43" y="96"/>
                    <a:pt x="43" y="97"/>
                  </a:cubicBezTo>
                  <a:cubicBezTo>
                    <a:pt x="43" y="97"/>
                    <a:pt x="43" y="97"/>
                    <a:pt x="43" y="97"/>
                  </a:cubicBezTo>
                  <a:cubicBezTo>
                    <a:pt x="42" y="97"/>
                    <a:pt x="42" y="97"/>
                    <a:pt x="42" y="98"/>
                  </a:cubicBezTo>
                  <a:cubicBezTo>
                    <a:pt x="42" y="97"/>
                    <a:pt x="42" y="97"/>
                    <a:pt x="42" y="98"/>
                  </a:cubicBezTo>
                  <a:cubicBezTo>
                    <a:pt x="42" y="98"/>
                    <a:pt x="42" y="98"/>
                    <a:pt x="42" y="98"/>
                  </a:cubicBezTo>
                  <a:cubicBezTo>
                    <a:pt x="41" y="98"/>
                    <a:pt x="41" y="98"/>
                    <a:pt x="41" y="98"/>
                  </a:cubicBezTo>
                  <a:cubicBezTo>
                    <a:pt x="41" y="98"/>
                    <a:pt x="41" y="98"/>
                    <a:pt x="41" y="98"/>
                  </a:cubicBezTo>
                  <a:cubicBezTo>
                    <a:pt x="41" y="99"/>
                    <a:pt x="41" y="99"/>
                    <a:pt x="40" y="99"/>
                  </a:cubicBezTo>
                  <a:cubicBezTo>
                    <a:pt x="40" y="99"/>
                    <a:pt x="40" y="99"/>
                    <a:pt x="40" y="99"/>
                  </a:cubicBezTo>
                  <a:cubicBezTo>
                    <a:pt x="41" y="99"/>
                    <a:pt x="41" y="99"/>
                    <a:pt x="41" y="98"/>
                  </a:cubicBezTo>
                  <a:cubicBezTo>
                    <a:pt x="41" y="98"/>
                    <a:pt x="41" y="98"/>
                    <a:pt x="41" y="98"/>
                  </a:cubicBezTo>
                  <a:cubicBezTo>
                    <a:pt x="41" y="98"/>
                    <a:pt x="41" y="98"/>
                    <a:pt x="40" y="98"/>
                  </a:cubicBezTo>
                  <a:cubicBezTo>
                    <a:pt x="40" y="99"/>
                    <a:pt x="40" y="99"/>
                    <a:pt x="40" y="99"/>
                  </a:cubicBezTo>
                  <a:cubicBezTo>
                    <a:pt x="40" y="99"/>
                    <a:pt x="40" y="99"/>
                    <a:pt x="39" y="99"/>
                  </a:cubicBezTo>
                  <a:cubicBezTo>
                    <a:pt x="39" y="100"/>
                    <a:pt x="39" y="100"/>
                    <a:pt x="39" y="100"/>
                  </a:cubicBezTo>
                  <a:cubicBezTo>
                    <a:pt x="39" y="100"/>
                    <a:pt x="39" y="100"/>
                    <a:pt x="39" y="100"/>
                  </a:cubicBezTo>
                  <a:cubicBezTo>
                    <a:pt x="39" y="100"/>
                    <a:pt x="39" y="100"/>
                    <a:pt x="39" y="100"/>
                  </a:cubicBezTo>
                  <a:cubicBezTo>
                    <a:pt x="39" y="100"/>
                    <a:pt x="39" y="100"/>
                    <a:pt x="39" y="100"/>
                  </a:cubicBezTo>
                  <a:cubicBezTo>
                    <a:pt x="39" y="100"/>
                    <a:pt x="39" y="100"/>
                    <a:pt x="39" y="100"/>
                  </a:cubicBezTo>
                  <a:cubicBezTo>
                    <a:pt x="38" y="100"/>
                    <a:pt x="38" y="100"/>
                    <a:pt x="38" y="100"/>
                  </a:cubicBezTo>
                  <a:cubicBezTo>
                    <a:pt x="38" y="100"/>
                    <a:pt x="38" y="100"/>
                    <a:pt x="38" y="100"/>
                  </a:cubicBezTo>
                  <a:cubicBezTo>
                    <a:pt x="38" y="101"/>
                    <a:pt x="38" y="101"/>
                    <a:pt x="38" y="101"/>
                  </a:cubicBezTo>
                  <a:cubicBezTo>
                    <a:pt x="38" y="101"/>
                    <a:pt x="38" y="101"/>
                    <a:pt x="37" y="101"/>
                  </a:cubicBezTo>
                  <a:cubicBezTo>
                    <a:pt x="38" y="101"/>
                    <a:pt x="38" y="101"/>
                    <a:pt x="38" y="100"/>
                  </a:cubicBezTo>
                  <a:cubicBezTo>
                    <a:pt x="38" y="100"/>
                    <a:pt x="38" y="100"/>
                    <a:pt x="38" y="100"/>
                  </a:cubicBezTo>
                  <a:cubicBezTo>
                    <a:pt x="38" y="100"/>
                    <a:pt x="38" y="100"/>
                    <a:pt x="38" y="100"/>
                  </a:cubicBezTo>
                  <a:cubicBezTo>
                    <a:pt x="38" y="100"/>
                    <a:pt x="38" y="100"/>
                    <a:pt x="38" y="100"/>
                  </a:cubicBezTo>
                  <a:cubicBezTo>
                    <a:pt x="38" y="100"/>
                    <a:pt x="38" y="100"/>
                    <a:pt x="38" y="100"/>
                  </a:cubicBezTo>
                  <a:cubicBezTo>
                    <a:pt x="38" y="100"/>
                    <a:pt x="38" y="100"/>
                    <a:pt x="37" y="100"/>
                  </a:cubicBezTo>
                  <a:cubicBezTo>
                    <a:pt x="37" y="101"/>
                    <a:pt x="37" y="101"/>
                    <a:pt x="37" y="101"/>
                  </a:cubicBezTo>
                  <a:cubicBezTo>
                    <a:pt x="37" y="101"/>
                    <a:pt x="37" y="101"/>
                    <a:pt x="37" y="102"/>
                  </a:cubicBezTo>
                  <a:cubicBezTo>
                    <a:pt x="36" y="102"/>
                    <a:pt x="36" y="102"/>
                    <a:pt x="36" y="102"/>
                  </a:cubicBezTo>
                  <a:cubicBezTo>
                    <a:pt x="36" y="102"/>
                    <a:pt x="36" y="102"/>
                    <a:pt x="36" y="102"/>
                  </a:cubicBezTo>
                  <a:cubicBezTo>
                    <a:pt x="36" y="102"/>
                    <a:pt x="36" y="102"/>
                    <a:pt x="36" y="103"/>
                  </a:cubicBezTo>
                  <a:cubicBezTo>
                    <a:pt x="36" y="102"/>
                    <a:pt x="36" y="102"/>
                    <a:pt x="36" y="102"/>
                  </a:cubicBezTo>
                  <a:cubicBezTo>
                    <a:pt x="36" y="102"/>
                    <a:pt x="36" y="102"/>
                    <a:pt x="35" y="103"/>
                  </a:cubicBezTo>
                  <a:cubicBezTo>
                    <a:pt x="35" y="103"/>
                    <a:pt x="35" y="103"/>
                    <a:pt x="35" y="103"/>
                  </a:cubicBezTo>
                  <a:cubicBezTo>
                    <a:pt x="35" y="103"/>
                    <a:pt x="35" y="103"/>
                    <a:pt x="35" y="102"/>
                  </a:cubicBezTo>
                  <a:cubicBezTo>
                    <a:pt x="35" y="102"/>
                    <a:pt x="35" y="102"/>
                    <a:pt x="36" y="102"/>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4" y="103"/>
                    <a:pt x="34" y="103"/>
                    <a:pt x="34" y="103"/>
                  </a:cubicBezTo>
                  <a:cubicBezTo>
                    <a:pt x="34" y="104"/>
                    <a:pt x="34" y="104"/>
                    <a:pt x="34" y="104"/>
                  </a:cubicBezTo>
                  <a:cubicBezTo>
                    <a:pt x="34" y="104"/>
                    <a:pt x="34" y="104"/>
                    <a:pt x="34" y="103"/>
                  </a:cubicBezTo>
                  <a:cubicBezTo>
                    <a:pt x="34" y="103"/>
                    <a:pt x="34" y="103"/>
                    <a:pt x="35" y="103"/>
                  </a:cubicBezTo>
                  <a:cubicBezTo>
                    <a:pt x="35" y="102"/>
                    <a:pt x="35" y="102"/>
                    <a:pt x="35" y="102"/>
                  </a:cubicBezTo>
                  <a:cubicBezTo>
                    <a:pt x="35" y="102"/>
                    <a:pt x="35" y="102"/>
                    <a:pt x="35" y="102"/>
                  </a:cubicBezTo>
                  <a:cubicBezTo>
                    <a:pt x="35" y="102"/>
                    <a:pt x="35" y="102"/>
                    <a:pt x="36" y="102"/>
                  </a:cubicBezTo>
                  <a:cubicBezTo>
                    <a:pt x="36" y="102"/>
                    <a:pt x="36" y="102"/>
                    <a:pt x="36" y="102"/>
                  </a:cubicBezTo>
                  <a:cubicBezTo>
                    <a:pt x="36" y="101"/>
                    <a:pt x="36" y="101"/>
                    <a:pt x="36" y="101"/>
                  </a:cubicBezTo>
                  <a:cubicBezTo>
                    <a:pt x="36" y="101"/>
                    <a:pt x="36" y="101"/>
                    <a:pt x="36" y="101"/>
                  </a:cubicBezTo>
                  <a:cubicBezTo>
                    <a:pt x="37" y="100"/>
                    <a:pt x="37" y="100"/>
                    <a:pt x="37" y="100"/>
                  </a:cubicBezTo>
                  <a:cubicBezTo>
                    <a:pt x="37" y="99"/>
                    <a:pt x="37" y="99"/>
                    <a:pt x="38" y="99"/>
                  </a:cubicBezTo>
                  <a:cubicBezTo>
                    <a:pt x="38" y="99"/>
                    <a:pt x="38" y="99"/>
                    <a:pt x="38" y="99"/>
                  </a:cubicBezTo>
                  <a:cubicBezTo>
                    <a:pt x="39" y="98"/>
                    <a:pt x="39" y="98"/>
                    <a:pt x="39" y="98"/>
                  </a:cubicBezTo>
                  <a:cubicBezTo>
                    <a:pt x="39" y="98"/>
                    <a:pt x="39" y="98"/>
                    <a:pt x="40" y="98"/>
                  </a:cubicBezTo>
                  <a:cubicBezTo>
                    <a:pt x="40" y="98"/>
                    <a:pt x="40" y="98"/>
                    <a:pt x="40" y="98"/>
                  </a:cubicBezTo>
                  <a:cubicBezTo>
                    <a:pt x="39" y="98"/>
                    <a:pt x="39" y="98"/>
                    <a:pt x="39" y="99"/>
                  </a:cubicBezTo>
                  <a:cubicBezTo>
                    <a:pt x="39" y="99"/>
                    <a:pt x="39" y="99"/>
                    <a:pt x="39" y="99"/>
                  </a:cubicBezTo>
                  <a:cubicBezTo>
                    <a:pt x="40" y="99"/>
                    <a:pt x="40" y="99"/>
                    <a:pt x="40" y="98"/>
                  </a:cubicBezTo>
                  <a:cubicBezTo>
                    <a:pt x="40" y="98"/>
                    <a:pt x="40" y="98"/>
                    <a:pt x="40" y="98"/>
                  </a:cubicBezTo>
                  <a:cubicBezTo>
                    <a:pt x="40" y="98"/>
                    <a:pt x="40" y="98"/>
                    <a:pt x="40" y="98"/>
                  </a:cubicBezTo>
                  <a:cubicBezTo>
                    <a:pt x="40" y="98"/>
                    <a:pt x="40" y="98"/>
                    <a:pt x="40" y="98"/>
                  </a:cubicBezTo>
                  <a:cubicBezTo>
                    <a:pt x="40" y="98"/>
                    <a:pt x="40" y="98"/>
                    <a:pt x="40" y="98"/>
                  </a:cubicBezTo>
                  <a:cubicBezTo>
                    <a:pt x="40" y="97"/>
                    <a:pt x="40" y="97"/>
                    <a:pt x="41" y="97"/>
                  </a:cubicBezTo>
                  <a:cubicBezTo>
                    <a:pt x="41" y="96"/>
                    <a:pt x="41" y="96"/>
                    <a:pt x="42" y="95"/>
                  </a:cubicBezTo>
                  <a:cubicBezTo>
                    <a:pt x="42" y="95"/>
                    <a:pt x="42" y="95"/>
                    <a:pt x="42" y="95"/>
                  </a:cubicBezTo>
                  <a:cubicBezTo>
                    <a:pt x="43" y="95"/>
                    <a:pt x="43" y="95"/>
                    <a:pt x="43" y="94"/>
                  </a:cubicBezTo>
                  <a:cubicBezTo>
                    <a:pt x="43" y="94"/>
                    <a:pt x="43" y="94"/>
                    <a:pt x="44" y="94"/>
                  </a:cubicBezTo>
                  <a:cubicBezTo>
                    <a:pt x="44" y="94"/>
                    <a:pt x="44" y="94"/>
                    <a:pt x="44" y="94"/>
                  </a:cubicBezTo>
                  <a:cubicBezTo>
                    <a:pt x="45" y="93"/>
                    <a:pt x="45" y="93"/>
                    <a:pt x="45" y="92"/>
                  </a:cubicBezTo>
                  <a:cubicBezTo>
                    <a:pt x="45" y="93"/>
                    <a:pt x="45" y="93"/>
                    <a:pt x="45" y="93"/>
                  </a:cubicBezTo>
                  <a:cubicBezTo>
                    <a:pt x="45" y="93"/>
                    <a:pt x="45" y="93"/>
                    <a:pt x="46" y="93"/>
                  </a:cubicBezTo>
                  <a:cubicBezTo>
                    <a:pt x="46" y="92"/>
                    <a:pt x="46" y="92"/>
                    <a:pt x="46" y="92"/>
                  </a:cubicBezTo>
                  <a:cubicBezTo>
                    <a:pt x="46" y="91"/>
                    <a:pt x="46" y="91"/>
                    <a:pt x="47" y="91"/>
                  </a:cubicBezTo>
                  <a:cubicBezTo>
                    <a:pt x="47" y="91"/>
                    <a:pt x="47" y="91"/>
                    <a:pt x="47" y="90"/>
                  </a:cubicBezTo>
                  <a:cubicBezTo>
                    <a:pt x="48" y="90"/>
                    <a:pt x="48" y="90"/>
                    <a:pt x="48" y="90"/>
                  </a:cubicBezTo>
                  <a:cubicBezTo>
                    <a:pt x="48" y="90"/>
                    <a:pt x="48" y="90"/>
                    <a:pt x="48" y="90"/>
                  </a:cubicBezTo>
                  <a:cubicBezTo>
                    <a:pt x="48" y="89"/>
                    <a:pt x="48" y="89"/>
                    <a:pt x="49" y="89"/>
                  </a:cubicBezTo>
                  <a:cubicBezTo>
                    <a:pt x="49" y="89"/>
                    <a:pt x="49" y="89"/>
                    <a:pt x="49" y="89"/>
                  </a:cubicBezTo>
                  <a:cubicBezTo>
                    <a:pt x="49" y="89"/>
                    <a:pt x="49" y="89"/>
                    <a:pt x="49" y="89"/>
                  </a:cubicBezTo>
                  <a:cubicBezTo>
                    <a:pt x="49" y="89"/>
                    <a:pt x="49" y="89"/>
                    <a:pt x="49" y="89"/>
                  </a:cubicBezTo>
                  <a:cubicBezTo>
                    <a:pt x="49" y="89"/>
                    <a:pt x="49" y="89"/>
                    <a:pt x="49" y="89"/>
                  </a:cubicBezTo>
                  <a:cubicBezTo>
                    <a:pt x="49" y="88"/>
                    <a:pt x="49" y="88"/>
                    <a:pt x="49" y="88"/>
                  </a:cubicBezTo>
                  <a:cubicBezTo>
                    <a:pt x="49" y="88"/>
                    <a:pt x="50" y="87"/>
                    <a:pt x="50" y="87"/>
                  </a:cubicBezTo>
                  <a:cubicBezTo>
                    <a:pt x="50" y="87"/>
                    <a:pt x="51" y="86"/>
                    <a:pt x="51" y="86"/>
                  </a:cubicBezTo>
                  <a:cubicBezTo>
                    <a:pt x="51" y="86"/>
                    <a:pt x="51" y="86"/>
                    <a:pt x="51" y="86"/>
                  </a:cubicBezTo>
                  <a:cubicBezTo>
                    <a:pt x="52" y="86"/>
                    <a:pt x="52" y="86"/>
                    <a:pt x="52" y="86"/>
                  </a:cubicBezTo>
                  <a:cubicBezTo>
                    <a:pt x="52" y="85"/>
                    <a:pt x="52" y="85"/>
                    <a:pt x="52" y="85"/>
                  </a:cubicBezTo>
                  <a:cubicBezTo>
                    <a:pt x="52" y="84"/>
                    <a:pt x="52" y="84"/>
                    <a:pt x="53" y="84"/>
                  </a:cubicBezTo>
                  <a:cubicBezTo>
                    <a:pt x="54" y="83"/>
                    <a:pt x="54" y="83"/>
                    <a:pt x="55" y="82"/>
                  </a:cubicBezTo>
                  <a:cubicBezTo>
                    <a:pt x="55" y="82"/>
                    <a:pt x="55" y="82"/>
                    <a:pt x="55" y="82"/>
                  </a:cubicBezTo>
                  <a:cubicBezTo>
                    <a:pt x="55" y="81"/>
                    <a:pt x="55" y="81"/>
                    <a:pt x="56" y="80"/>
                  </a:cubicBezTo>
                  <a:cubicBezTo>
                    <a:pt x="55" y="81"/>
                    <a:pt x="55" y="81"/>
                    <a:pt x="55" y="82"/>
                  </a:cubicBezTo>
                  <a:cubicBezTo>
                    <a:pt x="55" y="82"/>
                    <a:pt x="55" y="82"/>
                    <a:pt x="55" y="82"/>
                  </a:cubicBezTo>
                  <a:cubicBezTo>
                    <a:pt x="54" y="82"/>
                    <a:pt x="54" y="82"/>
                    <a:pt x="54" y="82"/>
                  </a:cubicBezTo>
                  <a:cubicBezTo>
                    <a:pt x="53" y="82"/>
                    <a:pt x="53" y="82"/>
                    <a:pt x="53" y="82"/>
                  </a:cubicBezTo>
                  <a:cubicBezTo>
                    <a:pt x="53" y="83"/>
                    <a:pt x="53" y="83"/>
                    <a:pt x="52" y="83"/>
                  </a:cubicBezTo>
                  <a:cubicBezTo>
                    <a:pt x="52" y="83"/>
                    <a:pt x="52" y="83"/>
                    <a:pt x="52" y="83"/>
                  </a:cubicBezTo>
                  <a:cubicBezTo>
                    <a:pt x="52" y="83"/>
                    <a:pt x="52" y="83"/>
                    <a:pt x="52" y="83"/>
                  </a:cubicBezTo>
                  <a:cubicBezTo>
                    <a:pt x="52" y="82"/>
                    <a:pt x="52" y="82"/>
                    <a:pt x="53" y="82"/>
                  </a:cubicBezTo>
                  <a:cubicBezTo>
                    <a:pt x="53" y="82"/>
                    <a:pt x="53" y="82"/>
                    <a:pt x="53" y="82"/>
                  </a:cubicBezTo>
                  <a:cubicBezTo>
                    <a:pt x="53" y="81"/>
                    <a:pt x="53" y="81"/>
                    <a:pt x="54" y="81"/>
                  </a:cubicBezTo>
                  <a:cubicBezTo>
                    <a:pt x="54" y="81"/>
                    <a:pt x="54" y="81"/>
                    <a:pt x="54" y="81"/>
                  </a:cubicBezTo>
                  <a:cubicBezTo>
                    <a:pt x="54" y="81"/>
                    <a:pt x="54" y="81"/>
                    <a:pt x="54" y="81"/>
                  </a:cubicBezTo>
                  <a:cubicBezTo>
                    <a:pt x="54" y="81"/>
                    <a:pt x="54" y="81"/>
                    <a:pt x="53" y="81"/>
                  </a:cubicBezTo>
                  <a:cubicBezTo>
                    <a:pt x="53" y="82"/>
                    <a:pt x="53" y="82"/>
                    <a:pt x="53" y="82"/>
                  </a:cubicBezTo>
                  <a:cubicBezTo>
                    <a:pt x="52" y="82"/>
                    <a:pt x="52" y="82"/>
                    <a:pt x="52" y="83"/>
                  </a:cubicBezTo>
                  <a:cubicBezTo>
                    <a:pt x="52" y="83"/>
                    <a:pt x="52" y="83"/>
                    <a:pt x="52" y="83"/>
                  </a:cubicBezTo>
                  <a:cubicBezTo>
                    <a:pt x="52" y="83"/>
                    <a:pt x="52" y="83"/>
                    <a:pt x="51" y="83"/>
                  </a:cubicBezTo>
                  <a:cubicBezTo>
                    <a:pt x="51" y="84"/>
                    <a:pt x="51" y="84"/>
                    <a:pt x="51" y="84"/>
                  </a:cubicBezTo>
                  <a:cubicBezTo>
                    <a:pt x="51" y="84"/>
                    <a:pt x="51" y="84"/>
                    <a:pt x="51" y="85"/>
                  </a:cubicBezTo>
                  <a:cubicBezTo>
                    <a:pt x="51" y="85"/>
                    <a:pt x="51" y="85"/>
                    <a:pt x="50" y="85"/>
                  </a:cubicBezTo>
                  <a:cubicBezTo>
                    <a:pt x="51" y="84"/>
                    <a:pt x="51" y="84"/>
                    <a:pt x="51" y="83"/>
                  </a:cubicBezTo>
                  <a:cubicBezTo>
                    <a:pt x="51" y="83"/>
                    <a:pt x="51" y="83"/>
                    <a:pt x="51" y="83"/>
                  </a:cubicBezTo>
                  <a:cubicBezTo>
                    <a:pt x="51" y="83"/>
                    <a:pt x="51" y="83"/>
                    <a:pt x="51" y="83"/>
                  </a:cubicBezTo>
                  <a:cubicBezTo>
                    <a:pt x="51" y="83"/>
                    <a:pt x="51" y="83"/>
                    <a:pt x="51" y="82"/>
                  </a:cubicBezTo>
                  <a:cubicBezTo>
                    <a:pt x="51" y="83"/>
                    <a:pt x="51" y="83"/>
                    <a:pt x="51" y="83"/>
                  </a:cubicBezTo>
                  <a:cubicBezTo>
                    <a:pt x="50" y="83"/>
                    <a:pt x="50" y="83"/>
                    <a:pt x="50" y="83"/>
                  </a:cubicBezTo>
                  <a:cubicBezTo>
                    <a:pt x="50" y="83"/>
                    <a:pt x="50" y="83"/>
                    <a:pt x="51" y="83"/>
                  </a:cubicBezTo>
                  <a:cubicBezTo>
                    <a:pt x="51" y="83"/>
                    <a:pt x="51" y="83"/>
                    <a:pt x="50" y="83"/>
                  </a:cubicBezTo>
                  <a:cubicBezTo>
                    <a:pt x="50" y="83"/>
                    <a:pt x="50" y="83"/>
                    <a:pt x="50" y="83"/>
                  </a:cubicBezTo>
                  <a:cubicBezTo>
                    <a:pt x="50" y="83"/>
                    <a:pt x="50" y="83"/>
                    <a:pt x="50" y="83"/>
                  </a:cubicBezTo>
                  <a:cubicBezTo>
                    <a:pt x="51" y="82"/>
                    <a:pt x="51" y="82"/>
                    <a:pt x="51" y="82"/>
                  </a:cubicBezTo>
                  <a:cubicBezTo>
                    <a:pt x="51" y="82"/>
                    <a:pt x="51" y="82"/>
                    <a:pt x="51" y="82"/>
                  </a:cubicBezTo>
                  <a:cubicBezTo>
                    <a:pt x="50" y="83"/>
                    <a:pt x="50" y="83"/>
                    <a:pt x="50" y="83"/>
                  </a:cubicBezTo>
                  <a:cubicBezTo>
                    <a:pt x="50" y="83"/>
                    <a:pt x="50" y="83"/>
                    <a:pt x="50" y="83"/>
                  </a:cubicBezTo>
                  <a:cubicBezTo>
                    <a:pt x="49" y="83"/>
                    <a:pt x="49" y="83"/>
                    <a:pt x="49" y="84"/>
                  </a:cubicBezTo>
                  <a:cubicBezTo>
                    <a:pt x="48" y="84"/>
                    <a:pt x="48" y="84"/>
                    <a:pt x="48" y="85"/>
                  </a:cubicBezTo>
                  <a:cubicBezTo>
                    <a:pt x="48" y="85"/>
                    <a:pt x="48" y="85"/>
                    <a:pt x="48" y="84"/>
                  </a:cubicBezTo>
                  <a:cubicBezTo>
                    <a:pt x="48" y="84"/>
                    <a:pt x="48" y="84"/>
                    <a:pt x="48" y="84"/>
                  </a:cubicBezTo>
                  <a:cubicBezTo>
                    <a:pt x="48" y="84"/>
                    <a:pt x="48" y="84"/>
                    <a:pt x="48" y="84"/>
                  </a:cubicBezTo>
                  <a:cubicBezTo>
                    <a:pt x="49" y="84"/>
                    <a:pt x="49" y="84"/>
                    <a:pt x="49" y="83"/>
                  </a:cubicBezTo>
                  <a:cubicBezTo>
                    <a:pt x="49" y="83"/>
                    <a:pt x="49" y="83"/>
                    <a:pt x="49" y="83"/>
                  </a:cubicBezTo>
                  <a:cubicBezTo>
                    <a:pt x="49" y="83"/>
                    <a:pt x="49" y="83"/>
                    <a:pt x="49" y="83"/>
                  </a:cubicBezTo>
                  <a:cubicBezTo>
                    <a:pt x="50" y="82"/>
                    <a:pt x="50" y="82"/>
                    <a:pt x="50" y="82"/>
                  </a:cubicBezTo>
                  <a:cubicBezTo>
                    <a:pt x="50" y="82"/>
                    <a:pt x="50" y="82"/>
                    <a:pt x="50" y="82"/>
                  </a:cubicBezTo>
                  <a:cubicBezTo>
                    <a:pt x="50" y="82"/>
                    <a:pt x="50" y="82"/>
                    <a:pt x="50" y="82"/>
                  </a:cubicBezTo>
                  <a:cubicBezTo>
                    <a:pt x="50" y="82"/>
                    <a:pt x="50" y="82"/>
                    <a:pt x="49" y="82"/>
                  </a:cubicBezTo>
                  <a:cubicBezTo>
                    <a:pt x="50" y="82"/>
                    <a:pt x="50" y="82"/>
                    <a:pt x="50" y="82"/>
                  </a:cubicBezTo>
                  <a:cubicBezTo>
                    <a:pt x="50" y="81"/>
                    <a:pt x="50" y="81"/>
                    <a:pt x="50" y="81"/>
                  </a:cubicBezTo>
                  <a:cubicBezTo>
                    <a:pt x="50" y="81"/>
                    <a:pt x="50" y="81"/>
                    <a:pt x="50" y="81"/>
                  </a:cubicBezTo>
                  <a:cubicBezTo>
                    <a:pt x="50" y="82"/>
                    <a:pt x="50" y="82"/>
                    <a:pt x="50" y="82"/>
                  </a:cubicBezTo>
                  <a:cubicBezTo>
                    <a:pt x="50" y="81"/>
                    <a:pt x="50" y="81"/>
                    <a:pt x="50" y="81"/>
                  </a:cubicBezTo>
                  <a:cubicBezTo>
                    <a:pt x="51" y="81"/>
                    <a:pt x="51" y="81"/>
                    <a:pt x="51" y="81"/>
                  </a:cubicBezTo>
                  <a:cubicBezTo>
                    <a:pt x="51" y="80"/>
                    <a:pt x="51" y="80"/>
                    <a:pt x="51" y="79"/>
                  </a:cubicBezTo>
                  <a:cubicBezTo>
                    <a:pt x="52" y="79"/>
                    <a:pt x="52" y="79"/>
                    <a:pt x="52" y="78"/>
                  </a:cubicBezTo>
                  <a:cubicBezTo>
                    <a:pt x="52" y="78"/>
                    <a:pt x="52" y="78"/>
                    <a:pt x="52" y="78"/>
                  </a:cubicBezTo>
                  <a:cubicBezTo>
                    <a:pt x="53" y="78"/>
                    <a:pt x="53" y="78"/>
                    <a:pt x="53" y="77"/>
                  </a:cubicBezTo>
                  <a:cubicBezTo>
                    <a:pt x="53" y="77"/>
                    <a:pt x="53" y="77"/>
                    <a:pt x="53" y="77"/>
                  </a:cubicBezTo>
                  <a:cubicBezTo>
                    <a:pt x="54" y="76"/>
                    <a:pt x="54" y="76"/>
                    <a:pt x="55" y="75"/>
                  </a:cubicBezTo>
                  <a:cubicBezTo>
                    <a:pt x="54" y="75"/>
                    <a:pt x="54" y="75"/>
                    <a:pt x="53" y="76"/>
                  </a:cubicBezTo>
                  <a:cubicBezTo>
                    <a:pt x="53" y="76"/>
                    <a:pt x="53" y="76"/>
                    <a:pt x="53" y="77"/>
                  </a:cubicBezTo>
                  <a:cubicBezTo>
                    <a:pt x="53" y="77"/>
                    <a:pt x="53" y="77"/>
                    <a:pt x="52" y="77"/>
                  </a:cubicBezTo>
                  <a:cubicBezTo>
                    <a:pt x="53" y="77"/>
                    <a:pt x="53" y="77"/>
                    <a:pt x="53" y="77"/>
                  </a:cubicBezTo>
                  <a:cubicBezTo>
                    <a:pt x="52" y="78"/>
                    <a:pt x="52" y="78"/>
                    <a:pt x="52" y="78"/>
                  </a:cubicBezTo>
                  <a:cubicBezTo>
                    <a:pt x="52" y="78"/>
                    <a:pt x="52" y="78"/>
                    <a:pt x="51" y="79"/>
                  </a:cubicBezTo>
                  <a:cubicBezTo>
                    <a:pt x="51" y="78"/>
                    <a:pt x="51" y="78"/>
                    <a:pt x="51" y="78"/>
                  </a:cubicBezTo>
                  <a:cubicBezTo>
                    <a:pt x="51" y="79"/>
                    <a:pt x="51" y="79"/>
                    <a:pt x="50" y="79"/>
                  </a:cubicBezTo>
                  <a:cubicBezTo>
                    <a:pt x="50" y="80"/>
                    <a:pt x="50" y="80"/>
                    <a:pt x="49" y="80"/>
                  </a:cubicBezTo>
                  <a:cubicBezTo>
                    <a:pt x="49" y="80"/>
                    <a:pt x="49" y="80"/>
                    <a:pt x="49" y="79"/>
                  </a:cubicBezTo>
                  <a:cubicBezTo>
                    <a:pt x="50" y="79"/>
                    <a:pt x="50" y="79"/>
                    <a:pt x="50" y="79"/>
                  </a:cubicBezTo>
                  <a:cubicBezTo>
                    <a:pt x="50" y="79"/>
                    <a:pt x="50" y="79"/>
                    <a:pt x="50" y="79"/>
                  </a:cubicBezTo>
                  <a:cubicBezTo>
                    <a:pt x="50" y="78"/>
                    <a:pt x="50" y="78"/>
                    <a:pt x="50" y="78"/>
                  </a:cubicBezTo>
                  <a:cubicBezTo>
                    <a:pt x="50" y="78"/>
                    <a:pt x="50" y="78"/>
                    <a:pt x="50" y="78"/>
                  </a:cubicBezTo>
                  <a:cubicBezTo>
                    <a:pt x="50" y="78"/>
                    <a:pt x="50" y="78"/>
                    <a:pt x="50" y="77"/>
                  </a:cubicBezTo>
                  <a:cubicBezTo>
                    <a:pt x="51" y="77"/>
                    <a:pt x="51" y="77"/>
                    <a:pt x="51" y="77"/>
                  </a:cubicBezTo>
                  <a:cubicBezTo>
                    <a:pt x="51" y="77"/>
                    <a:pt x="51" y="77"/>
                    <a:pt x="51" y="77"/>
                  </a:cubicBezTo>
                  <a:cubicBezTo>
                    <a:pt x="51" y="76"/>
                    <a:pt x="51" y="76"/>
                    <a:pt x="51" y="76"/>
                  </a:cubicBezTo>
                  <a:cubicBezTo>
                    <a:pt x="51" y="76"/>
                    <a:pt x="51" y="76"/>
                    <a:pt x="51" y="76"/>
                  </a:cubicBezTo>
                  <a:cubicBezTo>
                    <a:pt x="51" y="76"/>
                    <a:pt x="51" y="76"/>
                    <a:pt x="51" y="76"/>
                  </a:cubicBezTo>
                  <a:cubicBezTo>
                    <a:pt x="52" y="76"/>
                    <a:pt x="52" y="76"/>
                    <a:pt x="52" y="76"/>
                  </a:cubicBezTo>
                  <a:cubicBezTo>
                    <a:pt x="52" y="76"/>
                    <a:pt x="52" y="76"/>
                    <a:pt x="52" y="76"/>
                  </a:cubicBezTo>
                  <a:cubicBezTo>
                    <a:pt x="52" y="75"/>
                    <a:pt x="52" y="75"/>
                    <a:pt x="52" y="75"/>
                  </a:cubicBezTo>
                  <a:cubicBezTo>
                    <a:pt x="52" y="75"/>
                    <a:pt x="52" y="75"/>
                    <a:pt x="52" y="75"/>
                  </a:cubicBezTo>
                  <a:cubicBezTo>
                    <a:pt x="52" y="75"/>
                    <a:pt x="52" y="75"/>
                    <a:pt x="53" y="75"/>
                  </a:cubicBezTo>
                  <a:cubicBezTo>
                    <a:pt x="53" y="75"/>
                    <a:pt x="53" y="75"/>
                    <a:pt x="52" y="75"/>
                  </a:cubicBezTo>
                  <a:cubicBezTo>
                    <a:pt x="53" y="75"/>
                    <a:pt x="53" y="75"/>
                    <a:pt x="53" y="75"/>
                  </a:cubicBezTo>
                  <a:cubicBezTo>
                    <a:pt x="53" y="75"/>
                    <a:pt x="53" y="75"/>
                    <a:pt x="53" y="76"/>
                  </a:cubicBezTo>
                  <a:cubicBezTo>
                    <a:pt x="53" y="75"/>
                    <a:pt x="53" y="75"/>
                    <a:pt x="53" y="75"/>
                  </a:cubicBezTo>
                  <a:cubicBezTo>
                    <a:pt x="53" y="75"/>
                    <a:pt x="53" y="75"/>
                    <a:pt x="53" y="75"/>
                  </a:cubicBezTo>
                  <a:cubicBezTo>
                    <a:pt x="53" y="75"/>
                    <a:pt x="53" y="75"/>
                    <a:pt x="53" y="75"/>
                  </a:cubicBezTo>
                  <a:cubicBezTo>
                    <a:pt x="53" y="75"/>
                    <a:pt x="53" y="75"/>
                    <a:pt x="53" y="75"/>
                  </a:cubicBezTo>
                  <a:cubicBezTo>
                    <a:pt x="52" y="75"/>
                    <a:pt x="52" y="75"/>
                    <a:pt x="52" y="75"/>
                  </a:cubicBezTo>
                  <a:cubicBezTo>
                    <a:pt x="52" y="75"/>
                    <a:pt x="52" y="75"/>
                    <a:pt x="52" y="75"/>
                  </a:cubicBezTo>
                  <a:cubicBezTo>
                    <a:pt x="52" y="75"/>
                    <a:pt x="52" y="75"/>
                    <a:pt x="52" y="75"/>
                  </a:cubicBezTo>
                  <a:cubicBezTo>
                    <a:pt x="53" y="74"/>
                    <a:pt x="53" y="74"/>
                    <a:pt x="53" y="74"/>
                  </a:cubicBezTo>
                  <a:cubicBezTo>
                    <a:pt x="53" y="74"/>
                    <a:pt x="53" y="74"/>
                    <a:pt x="52" y="75"/>
                  </a:cubicBezTo>
                  <a:cubicBezTo>
                    <a:pt x="52" y="75"/>
                    <a:pt x="52" y="75"/>
                    <a:pt x="52" y="74"/>
                  </a:cubicBezTo>
                  <a:cubicBezTo>
                    <a:pt x="53" y="74"/>
                    <a:pt x="53" y="74"/>
                    <a:pt x="53" y="74"/>
                  </a:cubicBezTo>
                  <a:cubicBezTo>
                    <a:pt x="53" y="73"/>
                    <a:pt x="53" y="73"/>
                    <a:pt x="53" y="73"/>
                  </a:cubicBezTo>
                  <a:cubicBezTo>
                    <a:pt x="54" y="72"/>
                    <a:pt x="54" y="72"/>
                    <a:pt x="54" y="72"/>
                  </a:cubicBezTo>
                  <a:cubicBezTo>
                    <a:pt x="54" y="72"/>
                    <a:pt x="54" y="72"/>
                    <a:pt x="54" y="72"/>
                  </a:cubicBezTo>
                  <a:cubicBezTo>
                    <a:pt x="54" y="71"/>
                    <a:pt x="54" y="71"/>
                    <a:pt x="55" y="71"/>
                  </a:cubicBezTo>
                  <a:cubicBezTo>
                    <a:pt x="55" y="71"/>
                    <a:pt x="55" y="71"/>
                    <a:pt x="55" y="71"/>
                  </a:cubicBezTo>
                  <a:cubicBezTo>
                    <a:pt x="55" y="71"/>
                    <a:pt x="55" y="71"/>
                    <a:pt x="56" y="70"/>
                  </a:cubicBezTo>
                  <a:cubicBezTo>
                    <a:pt x="56" y="70"/>
                    <a:pt x="56" y="70"/>
                    <a:pt x="57" y="69"/>
                  </a:cubicBezTo>
                  <a:cubicBezTo>
                    <a:pt x="57" y="69"/>
                    <a:pt x="57" y="69"/>
                    <a:pt x="57" y="69"/>
                  </a:cubicBezTo>
                  <a:cubicBezTo>
                    <a:pt x="57" y="69"/>
                    <a:pt x="57" y="69"/>
                    <a:pt x="57" y="69"/>
                  </a:cubicBezTo>
                  <a:cubicBezTo>
                    <a:pt x="58" y="68"/>
                    <a:pt x="58" y="68"/>
                    <a:pt x="58" y="67"/>
                  </a:cubicBezTo>
                  <a:cubicBezTo>
                    <a:pt x="59" y="68"/>
                    <a:pt x="59" y="68"/>
                    <a:pt x="59" y="67"/>
                  </a:cubicBezTo>
                  <a:cubicBezTo>
                    <a:pt x="59" y="67"/>
                    <a:pt x="59" y="67"/>
                    <a:pt x="59" y="67"/>
                  </a:cubicBezTo>
                  <a:cubicBezTo>
                    <a:pt x="59" y="67"/>
                    <a:pt x="59" y="67"/>
                    <a:pt x="59" y="67"/>
                  </a:cubicBezTo>
                  <a:cubicBezTo>
                    <a:pt x="60" y="67"/>
                    <a:pt x="60" y="67"/>
                    <a:pt x="60" y="67"/>
                  </a:cubicBezTo>
                  <a:cubicBezTo>
                    <a:pt x="60" y="67"/>
                    <a:pt x="60" y="67"/>
                    <a:pt x="60" y="67"/>
                  </a:cubicBezTo>
                  <a:cubicBezTo>
                    <a:pt x="60" y="67"/>
                    <a:pt x="60" y="67"/>
                    <a:pt x="59" y="67"/>
                  </a:cubicBezTo>
                  <a:cubicBezTo>
                    <a:pt x="60" y="67"/>
                    <a:pt x="60" y="67"/>
                    <a:pt x="60" y="66"/>
                  </a:cubicBezTo>
                  <a:cubicBezTo>
                    <a:pt x="61" y="66"/>
                    <a:pt x="61" y="66"/>
                    <a:pt x="61" y="65"/>
                  </a:cubicBezTo>
                  <a:cubicBezTo>
                    <a:pt x="61" y="65"/>
                    <a:pt x="61" y="65"/>
                    <a:pt x="62" y="65"/>
                  </a:cubicBezTo>
                  <a:cubicBezTo>
                    <a:pt x="62" y="65"/>
                    <a:pt x="62" y="65"/>
                    <a:pt x="62" y="64"/>
                  </a:cubicBezTo>
                  <a:cubicBezTo>
                    <a:pt x="62" y="64"/>
                    <a:pt x="62" y="64"/>
                    <a:pt x="62" y="64"/>
                  </a:cubicBezTo>
                  <a:cubicBezTo>
                    <a:pt x="62" y="64"/>
                    <a:pt x="62" y="64"/>
                    <a:pt x="63" y="64"/>
                  </a:cubicBezTo>
                  <a:cubicBezTo>
                    <a:pt x="63" y="64"/>
                    <a:pt x="63" y="64"/>
                    <a:pt x="63" y="64"/>
                  </a:cubicBezTo>
                  <a:cubicBezTo>
                    <a:pt x="64" y="63"/>
                    <a:pt x="64" y="63"/>
                    <a:pt x="64" y="63"/>
                  </a:cubicBezTo>
                  <a:cubicBezTo>
                    <a:pt x="65" y="63"/>
                    <a:pt x="65" y="63"/>
                    <a:pt x="65" y="62"/>
                  </a:cubicBezTo>
                  <a:cubicBezTo>
                    <a:pt x="65" y="62"/>
                    <a:pt x="65" y="62"/>
                    <a:pt x="66" y="61"/>
                  </a:cubicBezTo>
                  <a:cubicBezTo>
                    <a:pt x="66" y="62"/>
                    <a:pt x="66" y="62"/>
                    <a:pt x="66" y="62"/>
                  </a:cubicBezTo>
                  <a:cubicBezTo>
                    <a:pt x="66" y="61"/>
                    <a:pt x="66" y="61"/>
                    <a:pt x="67" y="61"/>
                  </a:cubicBezTo>
                  <a:cubicBezTo>
                    <a:pt x="67" y="61"/>
                    <a:pt x="67" y="61"/>
                    <a:pt x="67" y="61"/>
                  </a:cubicBezTo>
                  <a:cubicBezTo>
                    <a:pt x="67" y="61"/>
                    <a:pt x="67" y="61"/>
                    <a:pt x="67" y="61"/>
                  </a:cubicBezTo>
                  <a:cubicBezTo>
                    <a:pt x="68" y="61"/>
                    <a:pt x="68" y="61"/>
                    <a:pt x="68" y="60"/>
                  </a:cubicBezTo>
                  <a:cubicBezTo>
                    <a:pt x="68" y="60"/>
                    <a:pt x="68" y="60"/>
                    <a:pt x="68" y="60"/>
                  </a:cubicBezTo>
                  <a:cubicBezTo>
                    <a:pt x="69" y="60"/>
                    <a:pt x="69" y="60"/>
                    <a:pt x="70" y="59"/>
                  </a:cubicBezTo>
                  <a:cubicBezTo>
                    <a:pt x="70" y="59"/>
                    <a:pt x="70" y="59"/>
                    <a:pt x="70" y="58"/>
                  </a:cubicBezTo>
                  <a:cubicBezTo>
                    <a:pt x="70" y="58"/>
                    <a:pt x="70" y="58"/>
                    <a:pt x="70" y="58"/>
                  </a:cubicBezTo>
                  <a:cubicBezTo>
                    <a:pt x="71" y="58"/>
                    <a:pt x="71" y="58"/>
                    <a:pt x="71" y="58"/>
                  </a:cubicBezTo>
                  <a:cubicBezTo>
                    <a:pt x="71" y="57"/>
                    <a:pt x="71" y="57"/>
                    <a:pt x="72" y="57"/>
                  </a:cubicBezTo>
                  <a:cubicBezTo>
                    <a:pt x="72" y="56"/>
                    <a:pt x="72" y="56"/>
                    <a:pt x="72" y="56"/>
                  </a:cubicBezTo>
                  <a:cubicBezTo>
                    <a:pt x="71" y="56"/>
                    <a:pt x="71" y="56"/>
                    <a:pt x="71" y="56"/>
                  </a:cubicBezTo>
                  <a:cubicBezTo>
                    <a:pt x="72" y="56"/>
                    <a:pt x="72" y="56"/>
                    <a:pt x="72" y="56"/>
                  </a:cubicBezTo>
                  <a:cubicBezTo>
                    <a:pt x="72" y="56"/>
                    <a:pt x="72" y="56"/>
                    <a:pt x="73" y="56"/>
                  </a:cubicBezTo>
                  <a:cubicBezTo>
                    <a:pt x="73" y="55"/>
                    <a:pt x="73" y="55"/>
                    <a:pt x="73" y="55"/>
                  </a:cubicBezTo>
                  <a:cubicBezTo>
                    <a:pt x="73" y="55"/>
                    <a:pt x="73" y="55"/>
                    <a:pt x="73" y="55"/>
                  </a:cubicBezTo>
                  <a:cubicBezTo>
                    <a:pt x="74" y="54"/>
                    <a:pt x="74" y="54"/>
                    <a:pt x="74" y="54"/>
                  </a:cubicBezTo>
                  <a:cubicBezTo>
                    <a:pt x="74" y="54"/>
                    <a:pt x="74" y="54"/>
                    <a:pt x="74" y="54"/>
                  </a:cubicBezTo>
                  <a:cubicBezTo>
                    <a:pt x="73" y="55"/>
                    <a:pt x="73" y="55"/>
                    <a:pt x="73" y="55"/>
                  </a:cubicBezTo>
                  <a:cubicBezTo>
                    <a:pt x="73" y="55"/>
                    <a:pt x="73" y="55"/>
                    <a:pt x="73" y="55"/>
                  </a:cubicBezTo>
                  <a:cubicBezTo>
                    <a:pt x="72" y="55"/>
                    <a:pt x="72" y="55"/>
                    <a:pt x="72" y="55"/>
                  </a:cubicBezTo>
                  <a:cubicBezTo>
                    <a:pt x="72" y="56"/>
                    <a:pt x="72" y="56"/>
                    <a:pt x="72" y="56"/>
                  </a:cubicBezTo>
                  <a:cubicBezTo>
                    <a:pt x="71" y="56"/>
                    <a:pt x="71" y="56"/>
                    <a:pt x="71" y="56"/>
                  </a:cubicBezTo>
                  <a:cubicBezTo>
                    <a:pt x="71" y="57"/>
                    <a:pt x="71" y="57"/>
                    <a:pt x="70" y="57"/>
                  </a:cubicBezTo>
                  <a:cubicBezTo>
                    <a:pt x="70" y="57"/>
                    <a:pt x="70" y="57"/>
                    <a:pt x="69" y="58"/>
                  </a:cubicBezTo>
                  <a:cubicBezTo>
                    <a:pt x="69" y="58"/>
                    <a:pt x="69" y="58"/>
                    <a:pt x="69" y="58"/>
                  </a:cubicBezTo>
                  <a:cubicBezTo>
                    <a:pt x="69" y="57"/>
                    <a:pt x="69" y="57"/>
                    <a:pt x="70" y="57"/>
                  </a:cubicBezTo>
                  <a:cubicBezTo>
                    <a:pt x="70" y="57"/>
                    <a:pt x="70" y="57"/>
                    <a:pt x="70" y="57"/>
                  </a:cubicBezTo>
                  <a:cubicBezTo>
                    <a:pt x="69" y="57"/>
                    <a:pt x="69" y="57"/>
                    <a:pt x="69" y="58"/>
                  </a:cubicBezTo>
                  <a:cubicBezTo>
                    <a:pt x="69" y="58"/>
                    <a:pt x="69" y="58"/>
                    <a:pt x="69" y="58"/>
                  </a:cubicBezTo>
                  <a:cubicBezTo>
                    <a:pt x="69" y="58"/>
                    <a:pt x="69" y="58"/>
                    <a:pt x="69" y="57"/>
                  </a:cubicBezTo>
                  <a:cubicBezTo>
                    <a:pt x="69" y="58"/>
                    <a:pt x="69" y="58"/>
                    <a:pt x="68" y="58"/>
                  </a:cubicBezTo>
                  <a:cubicBezTo>
                    <a:pt x="68" y="58"/>
                    <a:pt x="68" y="58"/>
                    <a:pt x="68" y="58"/>
                  </a:cubicBezTo>
                  <a:cubicBezTo>
                    <a:pt x="67" y="58"/>
                    <a:pt x="67" y="58"/>
                    <a:pt x="67" y="59"/>
                  </a:cubicBezTo>
                  <a:cubicBezTo>
                    <a:pt x="66" y="59"/>
                    <a:pt x="66" y="59"/>
                    <a:pt x="66" y="59"/>
                  </a:cubicBezTo>
                  <a:cubicBezTo>
                    <a:pt x="66" y="59"/>
                    <a:pt x="66" y="59"/>
                    <a:pt x="66" y="59"/>
                  </a:cubicBezTo>
                  <a:cubicBezTo>
                    <a:pt x="66" y="58"/>
                    <a:pt x="66" y="58"/>
                    <a:pt x="66" y="58"/>
                  </a:cubicBezTo>
                  <a:cubicBezTo>
                    <a:pt x="67" y="58"/>
                    <a:pt x="67" y="58"/>
                    <a:pt x="67" y="57"/>
                  </a:cubicBezTo>
                  <a:cubicBezTo>
                    <a:pt x="67" y="57"/>
                    <a:pt x="67" y="57"/>
                    <a:pt x="68" y="57"/>
                  </a:cubicBezTo>
                  <a:cubicBezTo>
                    <a:pt x="67" y="57"/>
                    <a:pt x="67" y="57"/>
                    <a:pt x="67" y="57"/>
                  </a:cubicBezTo>
                  <a:cubicBezTo>
                    <a:pt x="68" y="57"/>
                    <a:pt x="68" y="57"/>
                    <a:pt x="68" y="56"/>
                  </a:cubicBezTo>
                  <a:cubicBezTo>
                    <a:pt x="68" y="56"/>
                    <a:pt x="68" y="56"/>
                    <a:pt x="69"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70" y="55"/>
                    <a:pt x="70" y="55"/>
                    <a:pt x="70" y="55"/>
                  </a:cubicBezTo>
                  <a:cubicBezTo>
                    <a:pt x="70" y="55"/>
                    <a:pt x="70"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70" y="54"/>
                    <a:pt x="70" y="54"/>
                    <a:pt x="70" y="54"/>
                  </a:cubicBezTo>
                  <a:cubicBezTo>
                    <a:pt x="70" y="54"/>
                    <a:pt x="70" y="54"/>
                    <a:pt x="69" y="54"/>
                  </a:cubicBezTo>
                  <a:cubicBezTo>
                    <a:pt x="70" y="54"/>
                    <a:pt x="70" y="54"/>
                    <a:pt x="70" y="54"/>
                  </a:cubicBezTo>
                  <a:cubicBezTo>
                    <a:pt x="71" y="53"/>
                    <a:pt x="71" y="53"/>
                    <a:pt x="71" y="53"/>
                  </a:cubicBezTo>
                  <a:cubicBezTo>
                    <a:pt x="71" y="53"/>
                    <a:pt x="71" y="53"/>
                    <a:pt x="71" y="53"/>
                  </a:cubicBezTo>
                  <a:cubicBezTo>
                    <a:pt x="72" y="53"/>
                    <a:pt x="72" y="53"/>
                    <a:pt x="72" y="52"/>
                  </a:cubicBezTo>
                  <a:cubicBezTo>
                    <a:pt x="72" y="52"/>
                    <a:pt x="72" y="52"/>
                    <a:pt x="72" y="52"/>
                  </a:cubicBezTo>
                  <a:cubicBezTo>
                    <a:pt x="72" y="52"/>
                    <a:pt x="72" y="52"/>
                    <a:pt x="72" y="52"/>
                  </a:cubicBezTo>
                  <a:cubicBezTo>
                    <a:pt x="72" y="52"/>
                    <a:pt x="72" y="52"/>
                    <a:pt x="73" y="52"/>
                  </a:cubicBezTo>
                  <a:cubicBezTo>
                    <a:pt x="73" y="52"/>
                    <a:pt x="73" y="52"/>
                    <a:pt x="73" y="52"/>
                  </a:cubicBezTo>
                  <a:cubicBezTo>
                    <a:pt x="73" y="51"/>
                    <a:pt x="73" y="51"/>
                    <a:pt x="74" y="51"/>
                  </a:cubicBezTo>
                  <a:cubicBezTo>
                    <a:pt x="74" y="51"/>
                    <a:pt x="74" y="51"/>
                    <a:pt x="74" y="51"/>
                  </a:cubicBezTo>
                  <a:cubicBezTo>
                    <a:pt x="74" y="51"/>
                    <a:pt x="74" y="51"/>
                    <a:pt x="74" y="51"/>
                  </a:cubicBezTo>
                  <a:cubicBezTo>
                    <a:pt x="74" y="51"/>
                    <a:pt x="74" y="51"/>
                    <a:pt x="75" y="51"/>
                  </a:cubicBezTo>
                  <a:cubicBezTo>
                    <a:pt x="75" y="51"/>
                    <a:pt x="75" y="51"/>
                    <a:pt x="75" y="51"/>
                  </a:cubicBezTo>
                  <a:cubicBezTo>
                    <a:pt x="75" y="50"/>
                    <a:pt x="75" y="50"/>
                    <a:pt x="75" y="50"/>
                  </a:cubicBezTo>
                  <a:cubicBezTo>
                    <a:pt x="75" y="50"/>
                    <a:pt x="75" y="50"/>
                    <a:pt x="76" y="49"/>
                  </a:cubicBezTo>
                  <a:cubicBezTo>
                    <a:pt x="76" y="49"/>
                    <a:pt x="76" y="49"/>
                    <a:pt x="76" y="49"/>
                  </a:cubicBezTo>
                  <a:cubicBezTo>
                    <a:pt x="77" y="49"/>
                    <a:pt x="77" y="49"/>
                    <a:pt x="78" y="48"/>
                  </a:cubicBezTo>
                  <a:cubicBezTo>
                    <a:pt x="78" y="48"/>
                    <a:pt x="78" y="48"/>
                    <a:pt x="78" y="48"/>
                  </a:cubicBezTo>
                  <a:cubicBezTo>
                    <a:pt x="78" y="48"/>
                    <a:pt x="78" y="48"/>
                    <a:pt x="78" y="48"/>
                  </a:cubicBezTo>
                  <a:cubicBezTo>
                    <a:pt x="78" y="48"/>
                    <a:pt x="78" y="48"/>
                    <a:pt x="78" y="49"/>
                  </a:cubicBezTo>
                  <a:cubicBezTo>
                    <a:pt x="78" y="49"/>
                    <a:pt x="78" y="49"/>
                    <a:pt x="77" y="49"/>
                  </a:cubicBezTo>
                  <a:cubicBezTo>
                    <a:pt x="77" y="49"/>
                    <a:pt x="77" y="49"/>
                    <a:pt x="77" y="49"/>
                  </a:cubicBezTo>
                  <a:cubicBezTo>
                    <a:pt x="77" y="50"/>
                    <a:pt x="77" y="50"/>
                    <a:pt x="76" y="50"/>
                  </a:cubicBezTo>
                  <a:cubicBezTo>
                    <a:pt x="76" y="50"/>
                    <a:pt x="76" y="50"/>
                    <a:pt x="76" y="50"/>
                  </a:cubicBezTo>
                  <a:cubicBezTo>
                    <a:pt x="76" y="50"/>
                    <a:pt x="76" y="50"/>
                    <a:pt x="77" y="50"/>
                  </a:cubicBezTo>
                  <a:cubicBezTo>
                    <a:pt x="76" y="50"/>
                    <a:pt x="76" y="50"/>
                    <a:pt x="76" y="50"/>
                  </a:cubicBezTo>
                  <a:cubicBezTo>
                    <a:pt x="77" y="50"/>
                    <a:pt x="77" y="50"/>
                    <a:pt x="77" y="50"/>
                  </a:cubicBezTo>
                  <a:cubicBezTo>
                    <a:pt x="77" y="50"/>
                    <a:pt x="77" y="50"/>
                    <a:pt x="77" y="50"/>
                  </a:cubicBezTo>
                  <a:cubicBezTo>
                    <a:pt x="78" y="50"/>
                    <a:pt x="78" y="50"/>
                    <a:pt x="78" y="50"/>
                  </a:cubicBezTo>
                  <a:cubicBezTo>
                    <a:pt x="78" y="50"/>
                    <a:pt x="78" y="50"/>
                    <a:pt x="78" y="50"/>
                  </a:cubicBezTo>
                  <a:cubicBezTo>
                    <a:pt x="78" y="50"/>
                    <a:pt x="78" y="50"/>
                    <a:pt x="79" y="49"/>
                  </a:cubicBezTo>
                  <a:cubicBezTo>
                    <a:pt x="79" y="49"/>
                    <a:pt x="79" y="49"/>
                    <a:pt x="79" y="49"/>
                  </a:cubicBezTo>
                  <a:cubicBezTo>
                    <a:pt x="80" y="48"/>
                    <a:pt x="80" y="48"/>
                    <a:pt x="80" y="48"/>
                  </a:cubicBezTo>
                  <a:cubicBezTo>
                    <a:pt x="80" y="48"/>
                    <a:pt x="80" y="48"/>
                    <a:pt x="80" y="48"/>
                  </a:cubicBezTo>
                  <a:cubicBezTo>
                    <a:pt x="80" y="49"/>
                    <a:pt x="80" y="49"/>
                    <a:pt x="79" y="49"/>
                  </a:cubicBezTo>
                  <a:cubicBezTo>
                    <a:pt x="80" y="49"/>
                    <a:pt x="80" y="49"/>
                    <a:pt x="80" y="48"/>
                  </a:cubicBezTo>
                  <a:cubicBezTo>
                    <a:pt x="81" y="48"/>
                    <a:pt x="81" y="48"/>
                    <a:pt x="81" y="48"/>
                  </a:cubicBezTo>
                  <a:cubicBezTo>
                    <a:pt x="81" y="48"/>
                    <a:pt x="81" y="48"/>
                    <a:pt x="80" y="48"/>
                  </a:cubicBezTo>
                  <a:cubicBezTo>
                    <a:pt x="80" y="48"/>
                    <a:pt x="80" y="48"/>
                    <a:pt x="80" y="48"/>
                  </a:cubicBezTo>
                  <a:cubicBezTo>
                    <a:pt x="80" y="48"/>
                    <a:pt x="80" y="48"/>
                    <a:pt x="80" y="47"/>
                  </a:cubicBezTo>
                  <a:cubicBezTo>
                    <a:pt x="81" y="47"/>
                    <a:pt x="81" y="47"/>
                    <a:pt x="82" y="46"/>
                  </a:cubicBezTo>
                  <a:cubicBezTo>
                    <a:pt x="82" y="46"/>
                    <a:pt x="82" y="46"/>
                    <a:pt x="82" y="46"/>
                  </a:cubicBezTo>
                  <a:cubicBezTo>
                    <a:pt x="81" y="47"/>
                    <a:pt x="81" y="47"/>
                    <a:pt x="81" y="47"/>
                  </a:cubicBezTo>
                  <a:cubicBezTo>
                    <a:pt x="81" y="47"/>
                    <a:pt x="81" y="47"/>
                    <a:pt x="81" y="47"/>
                  </a:cubicBezTo>
                  <a:cubicBezTo>
                    <a:pt x="81" y="47"/>
                    <a:pt x="81" y="47"/>
                    <a:pt x="81" y="47"/>
                  </a:cubicBezTo>
                  <a:cubicBezTo>
                    <a:pt x="81" y="47"/>
                    <a:pt x="81" y="47"/>
                    <a:pt x="81" y="47"/>
                  </a:cubicBezTo>
                  <a:cubicBezTo>
                    <a:pt x="82" y="47"/>
                    <a:pt x="82" y="47"/>
                    <a:pt x="82" y="47"/>
                  </a:cubicBezTo>
                  <a:cubicBezTo>
                    <a:pt x="82" y="47"/>
                    <a:pt x="82" y="47"/>
                    <a:pt x="82" y="47"/>
                  </a:cubicBezTo>
                  <a:cubicBezTo>
                    <a:pt x="83" y="47"/>
                    <a:pt x="83" y="47"/>
                    <a:pt x="83" y="47"/>
                  </a:cubicBezTo>
                  <a:cubicBezTo>
                    <a:pt x="83" y="47"/>
                    <a:pt x="83" y="47"/>
                    <a:pt x="83" y="46"/>
                  </a:cubicBezTo>
                  <a:cubicBezTo>
                    <a:pt x="84" y="46"/>
                    <a:pt x="84" y="46"/>
                    <a:pt x="84" y="46"/>
                  </a:cubicBezTo>
                  <a:cubicBezTo>
                    <a:pt x="83" y="46"/>
                    <a:pt x="83" y="46"/>
                    <a:pt x="83" y="46"/>
                  </a:cubicBezTo>
                  <a:cubicBezTo>
                    <a:pt x="82" y="46"/>
                    <a:pt x="82" y="46"/>
                    <a:pt x="82" y="46"/>
                  </a:cubicBezTo>
                  <a:cubicBezTo>
                    <a:pt x="82" y="47"/>
                    <a:pt x="82" y="47"/>
                    <a:pt x="81" y="47"/>
                  </a:cubicBezTo>
                  <a:cubicBezTo>
                    <a:pt x="82" y="46"/>
                    <a:pt x="82" y="46"/>
                    <a:pt x="82" y="46"/>
                  </a:cubicBezTo>
                  <a:cubicBezTo>
                    <a:pt x="82" y="46"/>
                    <a:pt x="82" y="46"/>
                    <a:pt x="83" y="45"/>
                  </a:cubicBezTo>
                  <a:cubicBezTo>
                    <a:pt x="83" y="46"/>
                    <a:pt x="83" y="46"/>
                    <a:pt x="82" y="46"/>
                  </a:cubicBezTo>
                  <a:cubicBezTo>
                    <a:pt x="82" y="45"/>
                    <a:pt x="82" y="45"/>
                    <a:pt x="83" y="45"/>
                  </a:cubicBezTo>
                  <a:cubicBezTo>
                    <a:pt x="83" y="45"/>
                    <a:pt x="82" y="45"/>
                    <a:pt x="82" y="45"/>
                  </a:cubicBezTo>
                  <a:cubicBezTo>
                    <a:pt x="82" y="46"/>
                    <a:pt x="82" y="46"/>
                    <a:pt x="82" y="46"/>
                  </a:cubicBezTo>
                  <a:cubicBezTo>
                    <a:pt x="82" y="46"/>
                    <a:pt x="82" y="46"/>
                    <a:pt x="82" y="45"/>
                  </a:cubicBezTo>
                  <a:cubicBezTo>
                    <a:pt x="82" y="45"/>
                    <a:pt x="82" y="45"/>
                    <a:pt x="82" y="45"/>
                  </a:cubicBezTo>
                  <a:cubicBezTo>
                    <a:pt x="83" y="45"/>
                    <a:pt x="83" y="45"/>
                    <a:pt x="83" y="44"/>
                  </a:cubicBezTo>
                  <a:cubicBezTo>
                    <a:pt x="84" y="44"/>
                    <a:pt x="84" y="44"/>
                    <a:pt x="84" y="43"/>
                  </a:cubicBezTo>
                  <a:cubicBezTo>
                    <a:pt x="84" y="43"/>
                    <a:pt x="84" y="43"/>
                    <a:pt x="84" y="43"/>
                  </a:cubicBezTo>
                  <a:cubicBezTo>
                    <a:pt x="85" y="42"/>
                    <a:pt x="85" y="42"/>
                    <a:pt x="85" y="42"/>
                  </a:cubicBezTo>
                  <a:cubicBezTo>
                    <a:pt x="85" y="41"/>
                    <a:pt x="85" y="41"/>
                    <a:pt x="85" y="41"/>
                  </a:cubicBezTo>
                  <a:cubicBezTo>
                    <a:pt x="86" y="41"/>
                    <a:pt x="86" y="41"/>
                    <a:pt x="86" y="41"/>
                  </a:cubicBezTo>
                  <a:cubicBezTo>
                    <a:pt x="86" y="41"/>
                    <a:pt x="86" y="41"/>
                    <a:pt x="86" y="41"/>
                  </a:cubicBezTo>
                  <a:cubicBezTo>
                    <a:pt x="86" y="41"/>
                    <a:pt x="86" y="41"/>
                    <a:pt x="87" y="40"/>
                  </a:cubicBezTo>
                  <a:cubicBezTo>
                    <a:pt x="87" y="40"/>
                    <a:pt x="87" y="40"/>
                    <a:pt x="87" y="40"/>
                  </a:cubicBezTo>
                  <a:cubicBezTo>
                    <a:pt x="87" y="40"/>
                    <a:pt x="87" y="40"/>
                    <a:pt x="88" y="40"/>
                  </a:cubicBezTo>
                  <a:cubicBezTo>
                    <a:pt x="88" y="39"/>
                    <a:pt x="88" y="39"/>
                    <a:pt x="88" y="39"/>
                  </a:cubicBezTo>
                  <a:cubicBezTo>
                    <a:pt x="89" y="39"/>
                    <a:pt x="89" y="39"/>
                    <a:pt x="89" y="39"/>
                  </a:cubicBezTo>
                  <a:cubicBezTo>
                    <a:pt x="89" y="39"/>
                    <a:pt x="89" y="39"/>
                    <a:pt x="90" y="38"/>
                  </a:cubicBezTo>
                  <a:cubicBezTo>
                    <a:pt x="90" y="38"/>
                    <a:pt x="90" y="38"/>
                    <a:pt x="90" y="38"/>
                  </a:cubicBezTo>
                  <a:cubicBezTo>
                    <a:pt x="90" y="38"/>
                    <a:pt x="90" y="38"/>
                    <a:pt x="90" y="38"/>
                  </a:cubicBezTo>
                  <a:cubicBezTo>
                    <a:pt x="90" y="38"/>
                    <a:pt x="90" y="38"/>
                    <a:pt x="91" y="38"/>
                  </a:cubicBezTo>
                  <a:cubicBezTo>
                    <a:pt x="91" y="38"/>
                    <a:pt x="91" y="38"/>
                    <a:pt x="92" y="37"/>
                  </a:cubicBezTo>
                  <a:cubicBezTo>
                    <a:pt x="92" y="37"/>
                    <a:pt x="92" y="37"/>
                    <a:pt x="92" y="37"/>
                  </a:cubicBezTo>
                  <a:cubicBezTo>
                    <a:pt x="92" y="37"/>
                    <a:pt x="92" y="37"/>
                    <a:pt x="93" y="37"/>
                  </a:cubicBezTo>
                  <a:cubicBezTo>
                    <a:pt x="93" y="36"/>
                    <a:pt x="93" y="36"/>
                    <a:pt x="93" y="36"/>
                  </a:cubicBezTo>
                  <a:cubicBezTo>
                    <a:pt x="94" y="36"/>
                    <a:pt x="94" y="36"/>
                    <a:pt x="94" y="35"/>
                  </a:cubicBezTo>
                  <a:cubicBezTo>
                    <a:pt x="96" y="35"/>
                    <a:pt x="96" y="35"/>
                    <a:pt x="97" y="34"/>
                  </a:cubicBezTo>
                  <a:cubicBezTo>
                    <a:pt x="98" y="33"/>
                    <a:pt x="98" y="33"/>
                    <a:pt x="98" y="33"/>
                  </a:cubicBezTo>
                  <a:cubicBezTo>
                    <a:pt x="100" y="32"/>
                    <a:pt x="100" y="32"/>
                    <a:pt x="101" y="31"/>
                  </a:cubicBezTo>
                  <a:cubicBezTo>
                    <a:pt x="101" y="31"/>
                    <a:pt x="101" y="31"/>
                    <a:pt x="102" y="31"/>
                  </a:cubicBezTo>
                  <a:cubicBezTo>
                    <a:pt x="102" y="31"/>
                    <a:pt x="102" y="31"/>
                    <a:pt x="102" y="31"/>
                  </a:cubicBezTo>
                  <a:cubicBezTo>
                    <a:pt x="102" y="31"/>
                    <a:pt x="102" y="31"/>
                    <a:pt x="102" y="31"/>
                  </a:cubicBezTo>
                  <a:cubicBezTo>
                    <a:pt x="102" y="31"/>
                    <a:pt x="102" y="31"/>
                    <a:pt x="102" y="31"/>
                  </a:cubicBezTo>
                  <a:cubicBezTo>
                    <a:pt x="103" y="30"/>
                    <a:pt x="103" y="30"/>
                    <a:pt x="105" y="29"/>
                  </a:cubicBezTo>
                  <a:cubicBezTo>
                    <a:pt x="104" y="30"/>
                    <a:pt x="104" y="30"/>
                    <a:pt x="103" y="30"/>
                  </a:cubicBezTo>
                  <a:cubicBezTo>
                    <a:pt x="103" y="31"/>
                    <a:pt x="103" y="31"/>
                    <a:pt x="103" y="31"/>
                  </a:cubicBezTo>
                  <a:cubicBezTo>
                    <a:pt x="103" y="31"/>
                    <a:pt x="103" y="31"/>
                    <a:pt x="103" y="31"/>
                  </a:cubicBezTo>
                  <a:cubicBezTo>
                    <a:pt x="104" y="30"/>
                    <a:pt x="104" y="30"/>
                    <a:pt x="104" y="30"/>
                  </a:cubicBezTo>
                  <a:cubicBezTo>
                    <a:pt x="105" y="30"/>
                    <a:pt x="105" y="30"/>
                    <a:pt x="105" y="29"/>
                  </a:cubicBezTo>
                  <a:cubicBezTo>
                    <a:pt x="105" y="29"/>
                    <a:pt x="105" y="29"/>
                    <a:pt x="106" y="29"/>
                  </a:cubicBezTo>
                  <a:cubicBezTo>
                    <a:pt x="106" y="29"/>
                    <a:pt x="106" y="29"/>
                    <a:pt x="106" y="29"/>
                  </a:cubicBezTo>
                  <a:cubicBezTo>
                    <a:pt x="106" y="29"/>
                    <a:pt x="106" y="29"/>
                    <a:pt x="106" y="29"/>
                  </a:cubicBezTo>
                  <a:cubicBezTo>
                    <a:pt x="106" y="29"/>
                    <a:pt x="106" y="29"/>
                    <a:pt x="106" y="29"/>
                  </a:cubicBezTo>
                  <a:cubicBezTo>
                    <a:pt x="107" y="28"/>
                    <a:pt x="107" y="28"/>
                    <a:pt x="108" y="28"/>
                  </a:cubicBezTo>
                  <a:cubicBezTo>
                    <a:pt x="108" y="28"/>
                    <a:pt x="108" y="28"/>
                    <a:pt x="108" y="27"/>
                  </a:cubicBezTo>
                  <a:cubicBezTo>
                    <a:pt x="108" y="28"/>
                    <a:pt x="108" y="28"/>
                    <a:pt x="107" y="28"/>
                  </a:cubicBezTo>
                  <a:cubicBezTo>
                    <a:pt x="108" y="28"/>
                    <a:pt x="108" y="28"/>
                    <a:pt x="107" y="28"/>
                  </a:cubicBezTo>
                  <a:cubicBezTo>
                    <a:pt x="108" y="28"/>
                    <a:pt x="108" y="28"/>
                    <a:pt x="108" y="28"/>
                  </a:cubicBezTo>
                  <a:cubicBezTo>
                    <a:pt x="108" y="28"/>
                    <a:pt x="108" y="28"/>
                    <a:pt x="108" y="28"/>
                  </a:cubicBezTo>
                  <a:cubicBezTo>
                    <a:pt x="108" y="27"/>
                    <a:pt x="108" y="27"/>
                    <a:pt x="108" y="27"/>
                  </a:cubicBezTo>
                  <a:cubicBezTo>
                    <a:pt x="109" y="27"/>
                    <a:pt x="109" y="27"/>
                    <a:pt x="109" y="27"/>
                  </a:cubicBezTo>
                  <a:cubicBezTo>
                    <a:pt x="109" y="27"/>
                    <a:pt x="109" y="27"/>
                    <a:pt x="109" y="27"/>
                  </a:cubicBezTo>
                  <a:cubicBezTo>
                    <a:pt x="109" y="27"/>
                    <a:pt x="109" y="27"/>
                    <a:pt x="110" y="27"/>
                  </a:cubicBezTo>
                  <a:cubicBezTo>
                    <a:pt x="110" y="27"/>
                    <a:pt x="110" y="27"/>
                    <a:pt x="111" y="26"/>
                  </a:cubicBezTo>
                  <a:cubicBezTo>
                    <a:pt x="112" y="26"/>
                    <a:pt x="112" y="26"/>
                    <a:pt x="113" y="25"/>
                  </a:cubicBezTo>
                  <a:cubicBezTo>
                    <a:pt x="113" y="25"/>
                    <a:pt x="113" y="25"/>
                    <a:pt x="113" y="25"/>
                  </a:cubicBezTo>
                  <a:cubicBezTo>
                    <a:pt x="114" y="25"/>
                    <a:pt x="114" y="25"/>
                    <a:pt x="114" y="25"/>
                  </a:cubicBezTo>
                  <a:cubicBezTo>
                    <a:pt x="115" y="24"/>
                    <a:pt x="115" y="24"/>
                    <a:pt x="115" y="24"/>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5" y="25"/>
                    <a:pt x="115" y="25"/>
                    <a:pt x="115" y="25"/>
                  </a:cubicBezTo>
                  <a:cubicBezTo>
                    <a:pt x="115" y="25"/>
                    <a:pt x="115" y="25"/>
                    <a:pt x="114" y="25"/>
                  </a:cubicBezTo>
                  <a:cubicBezTo>
                    <a:pt x="114" y="25"/>
                    <a:pt x="114" y="25"/>
                    <a:pt x="113" y="26"/>
                  </a:cubicBezTo>
                  <a:cubicBezTo>
                    <a:pt x="112" y="26"/>
                    <a:pt x="112" y="26"/>
                    <a:pt x="112" y="26"/>
                  </a:cubicBezTo>
                  <a:cubicBezTo>
                    <a:pt x="111" y="27"/>
                    <a:pt x="111" y="27"/>
                    <a:pt x="110" y="27"/>
                  </a:cubicBezTo>
                  <a:cubicBezTo>
                    <a:pt x="111" y="27"/>
                    <a:pt x="111" y="27"/>
                    <a:pt x="112" y="26"/>
                  </a:cubicBezTo>
                  <a:cubicBezTo>
                    <a:pt x="112" y="26"/>
                    <a:pt x="112" y="26"/>
                    <a:pt x="112" y="26"/>
                  </a:cubicBezTo>
                  <a:cubicBezTo>
                    <a:pt x="112" y="27"/>
                    <a:pt x="112" y="27"/>
                    <a:pt x="111" y="27"/>
                  </a:cubicBezTo>
                  <a:cubicBezTo>
                    <a:pt x="112" y="27"/>
                    <a:pt x="112" y="27"/>
                    <a:pt x="112" y="26"/>
                  </a:cubicBezTo>
                  <a:cubicBezTo>
                    <a:pt x="112" y="26"/>
                    <a:pt x="112" y="26"/>
                    <a:pt x="112" y="26"/>
                  </a:cubicBezTo>
                  <a:cubicBezTo>
                    <a:pt x="113" y="26"/>
                    <a:pt x="113" y="26"/>
                    <a:pt x="113" y="26"/>
                  </a:cubicBezTo>
                  <a:cubicBezTo>
                    <a:pt x="113" y="26"/>
                    <a:pt x="113" y="26"/>
                    <a:pt x="113" y="26"/>
                  </a:cubicBezTo>
                  <a:cubicBezTo>
                    <a:pt x="113" y="26"/>
                    <a:pt x="113" y="26"/>
                    <a:pt x="114" y="25"/>
                  </a:cubicBezTo>
                  <a:cubicBezTo>
                    <a:pt x="114" y="25"/>
                    <a:pt x="114" y="25"/>
                    <a:pt x="114" y="25"/>
                  </a:cubicBezTo>
                  <a:cubicBezTo>
                    <a:pt x="114" y="25"/>
                    <a:pt x="114" y="25"/>
                    <a:pt x="114" y="25"/>
                  </a:cubicBezTo>
                  <a:cubicBezTo>
                    <a:pt x="115" y="25"/>
                    <a:pt x="115" y="25"/>
                    <a:pt x="115" y="25"/>
                  </a:cubicBezTo>
                  <a:cubicBezTo>
                    <a:pt x="115" y="25"/>
                    <a:pt x="115" y="25"/>
                    <a:pt x="115" y="25"/>
                  </a:cubicBezTo>
                  <a:cubicBezTo>
                    <a:pt x="115" y="25"/>
                    <a:pt x="115" y="25"/>
                    <a:pt x="114" y="25"/>
                  </a:cubicBezTo>
                  <a:cubicBezTo>
                    <a:pt x="114" y="26"/>
                    <a:pt x="114" y="26"/>
                    <a:pt x="114" y="26"/>
                  </a:cubicBezTo>
                  <a:cubicBezTo>
                    <a:pt x="114" y="26"/>
                    <a:pt x="114" y="26"/>
                    <a:pt x="114" y="26"/>
                  </a:cubicBezTo>
                  <a:cubicBezTo>
                    <a:pt x="114" y="26"/>
                    <a:pt x="114" y="26"/>
                    <a:pt x="114" y="26"/>
                  </a:cubicBezTo>
                  <a:cubicBezTo>
                    <a:pt x="114" y="26"/>
                    <a:pt x="114" y="26"/>
                    <a:pt x="114" y="26"/>
                  </a:cubicBezTo>
                  <a:cubicBezTo>
                    <a:pt x="115" y="26"/>
                    <a:pt x="115" y="26"/>
                    <a:pt x="115" y="25"/>
                  </a:cubicBezTo>
                  <a:cubicBezTo>
                    <a:pt x="115" y="25"/>
                    <a:pt x="115" y="25"/>
                    <a:pt x="115" y="25"/>
                  </a:cubicBezTo>
                  <a:cubicBezTo>
                    <a:pt x="116" y="25"/>
                    <a:pt x="116" y="25"/>
                    <a:pt x="116" y="25"/>
                  </a:cubicBezTo>
                  <a:cubicBezTo>
                    <a:pt x="116" y="25"/>
                    <a:pt x="116" y="25"/>
                    <a:pt x="116" y="25"/>
                  </a:cubicBezTo>
                  <a:cubicBezTo>
                    <a:pt x="117" y="25"/>
                    <a:pt x="117" y="25"/>
                    <a:pt x="117" y="25"/>
                  </a:cubicBezTo>
                  <a:cubicBezTo>
                    <a:pt x="117" y="25"/>
                    <a:pt x="117" y="25"/>
                    <a:pt x="117" y="25"/>
                  </a:cubicBezTo>
                  <a:cubicBezTo>
                    <a:pt x="117" y="25"/>
                    <a:pt x="117" y="25"/>
                    <a:pt x="116" y="25"/>
                  </a:cubicBezTo>
                  <a:cubicBezTo>
                    <a:pt x="116" y="26"/>
                    <a:pt x="116" y="26"/>
                    <a:pt x="116" y="26"/>
                  </a:cubicBezTo>
                  <a:cubicBezTo>
                    <a:pt x="116" y="26"/>
                    <a:pt x="116" y="26"/>
                    <a:pt x="116" y="26"/>
                  </a:cubicBezTo>
                  <a:cubicBezTo>
                    <a:pt x="116" y="26"/>
                    <a:pt x="116" y="26"/>
                    <a:pt x="115" y="26"/>
                  </a:cubicBezTo>
                  <a:cubicBezTo>
                    <a:pt x="116" y="26"/>
                    <a:pt x="116" y="26"/>
                    <a:pt x="116" y="26"/>
                  </a:cubicBezTo>
                  <a:cubicBezTo>
                    <a:pt x="116" y="27"/>
                    <a:pt x="116" y="27"/>
                    <a:pt x="115" y="27"/>
                  </a:cubicBezTo>
                  <a:cubicBezTo>
                    <a:pt x="116" y="27"/>
                    <a:pt x="116" y="27"/>
                    <a:pt x="116" y="27"/>
                  </a:cubicBezTo>
                  <a:cubicBezTo>
                    <a:pt x="117" y="26"/>
                    <a:pt x="117" y="26"/>
                    <a:pt x="117" y="26"/>
                  </a:cubicBezTo>
                  <a:cubicBezTo>
                    <a:pt x="118" y="26"/>
                    <a:pt x="118" y="26"/>
                    <a:pt x="119" y="25"/>
                  </a:cubicBezTo>
                  <a:cubicBezTo>
                    <a:pt x="119" y="25"/>
                    <a:pt x="119" y="25"/>
                    <a:pt x="119" y="25"/>
                  </a:cubicBezTo>
                  <a:cubicBezTo>
                    <a:pt x="119" y="26"/>
                    <a:pt x="119" y="26"/>
                    <a:pt x="119" y="26"/>
                  </a:cubicBezTo>
                  <a:cubicBezTo>
                    <a:pt x="119" y="26"/>
                    <a:pt x="119" y="26"/>
                    <a:pt x="118" y="26"/>
                  </a:cubicBezTo>
                  <a:cubicBezTo>
                    <a:pt x="117" y="27"/>
                    <a:pt x="117" y="27"/>
                    <a:pt x="117" y="27"/>
                  </a:cubicBezTo>
                  <a:cubicBezTo>
                    <a:pt x="117" y="27"/>
                    <a:pt x="117" y="27"/>
                    <a:pt x="118" y="27"/>
                  </a:cubicBezTo>
                  <a:cubicBezTo>
                    <a:pt x="119" y="26"/>
                    <a:pt x="119" y="26"/>
                    <a:pt x="119" y="26"/>
                  </a:cubicBezTo>
                  <a:cubicBezTo>
                    <a:pt x="120" y="26"/>
                    <a:pt x="120" y="26"/>
                    <a:pt x="120" y="26"/>
                  </a:cubicBezTo>
                  <a:cubicBezTo>
                    <a:pt x="120" y="26"/>
                    <a:pt x="120" y="26"/>
                    <a:pt x="120" y="26"/>
                  </a:cubicBezTo>
                  <a:cubicBezTo>
                    <a:pt x="121" y="26"/>
                    <a:pt x="121" y="26"/>
                    <a:pt x="121" y="26"/>
                  </a:cubicBezTo>
                  <a:cubicBezTo>
                    <a:pt x="121" y="26"/>
                    <a:pt x="121" y="26"/>
                    <a:pt x="122" y="26"/>
                  </a:cubicBezTo>
                  <a:cubicBezTo>
                    <a:pt x="122" y="26"/>
                    <a:pt x="122" y="26"/>
                    <a:pt x="122" y="26"/>
                  </a:cubicBezTo>
                  <a:cubicBezTo>
                    <a:pt x="123" y="26"/>
                    <a:pt x="123" y="26"/>
                    <a:pt x="123" y="26"/>
                  </a:cubicBezTo>
                  <a:cubicBezTo>
                    <a:pt x="123" y="26"/>
                    <a:pt x="123" y="26"/>
                    <a:pt x="123" y="26"/>
                  </a:cubicBezTo>
                  <a:cubicBezTo>
                    <a:pt x="123" y="26"/>
                    <a:pt x="123" y="26"/>
                    <a:pt x="123" y="26"/>
                  </a:cubicBezTo>
                  <a:cubicBezTo>
                    <a:pt x="123" y="26"/>
                    <a:pt x="123" y="26"/>
                    <a:pt x="123" y="26"/>
                  </a:cubicBezTo>
                  <a:cubicBezTo>
                    <a:pt x="124" y="26"/>
                    <a:pt x="124" y="26"/>
                    <a:pt x="123" y="26"/>
                  </a:cubicBezTo>
                  <a:cubicBezTo>
                    <a:pt x="123" y="26"/>
                    <a:pt x="123" y="26"/>
                    <a:pt x="123" y="27"/>
                  </a:cubicBezTo>
                  <a:cubicBezTo>
                    <a:pt x="124" y="26"/>
                    <a:pt x="124" y="26"/>
                    <a:pt x="125" y="26"/>
                  </a:cubicBezTo>
                  <a:cubicBezTo>
                    <a:pt x="126" y="26"/>
                    <a:pt x="126" y="26"/>
                    <a:pt x="126" y="26"/>
                  </a:cubicBezTo>
                  <a:cubicBezTo>
                    <a:pt x="126" y="26"/>
                    <a:pt x="126" y="26"/>
                    <a:pt x="127" y="25"/>
                  </a:cubicBezTo>
                  <a:cubicBezTo>
                    <a:pt x="127" y="26"/>
                    <a:pt x="127" y="26"/>
                    <a:pt x="127" y="26"/>
                  </a:cubicBezTo>
                  <a:cubicBezTo>
                    <a:pt x="127" y="26"/>
                    <a:pt x="127" y="26"/>
                    <a:pt x="127" y="26"/>
                  </a:cubicBezTo>
                  <a:cubicBezTo>
                    <a:pt x="127" y="26"/>
                    <a:pt x="127" y="26"/>
                    <a:pt x="127" y="27"/>
                  </a:cubicBezTo>
                  <a:cubicBezTo>
                    <a:pt x="127" y="27"/>
                    <a:pt x="127" y="27"/>
                    <a:pt x="127" y="27"/>
                  </a:cubicBezTo>
                  <a:cubicBezTo>
                    <a:pt x="128" y="27"/>
                    <a:pt x="128" y="27"/>
                    <a:pt x="128" y="27"/>
                  </a:cubicBezTo>
                  <a:cubicBezTo>
                    <a:pt x="128" y="27"/>
                    <a:pt x="128" y="27"/>
                    <a:pt x="128" y="27"/>
                  </a:cubicBezTo>
                  <a:cubicBezTo>
                    <a:pt x="129" y="27"/>
                    <a:pt x="129" y="27"/>
                    <a:pt x="130" y="27"/>
                  </a:cubicBezTo>
                  <a:cubicBezTo>
                    <a:pt x="130" y="27"/>
                    <a:pt x="130" y="27"/>
                    <a:pt x="130" y="27"/>
                  </a:cubicBezTo>
                  <a:cubicBezTo>
                    <a:pt x="131" y="27"/>
                    <a:pt x="131" y="27"/>
                    <a:pt x="131" y="27"/>
                  </a:cubicBezTo>
                  <a:cubicBezTo>
                    <a:pt x="131" y="28"/>
                    <a:pt x="131" y="28"/>
                    <a:pt x="131" y="28"/>
                  </a:cubicBezTo>
                  <a:cubicBezTo>
                    <a:pt x="131" y="29"/>
                    <a:pt x="131" y="29"/>
                    <a:pt x="131" y="29"/>
                  </a:cubicBezTo>
                  <a:cubicBezTo>
                    <a:pt x="131" y="29"/>
                    <a:pt x="131" y="29"/>
                    <a:pt x="132" y="28"/>
                  </a:cubicBezTo>
                  <a:cubicBezTo>
                    <a:pt x="131" y="29"/>
                    <a:pt x="131" y="29"/>
                    <a:pt x="131" y="29"/>
                  </a:cubicBezTo>
                  <a:cubicBezTo>
                    <a:pt x="131" y="29"/>
                    <a:pt x="131" y="29"/>
                    <a:pt x="132" y="30"/>
                  </a:cubicBezTo>
                  <a:cubicBezTo>
                    <a:pt x="133" y="29"/>
                    <a:pt x="133" y="29"/>
                    <a:pt x="133" y="30"/>
                  </a:cubicBezTo>
                  <a:cubicBezTo>
                    <a:pt x="133" y="30"/>
                    <a:pt x="133" y="30"/>
                    <a:pt x="134" y="29"/>
                  </a:cubicBezTo>
                  <a:cubicBezTo>
                    <a:pt x="134" y="30"/>
                    <a:pt x="134" y="30"/>
                    <a:pt x="134" y="30"/>
                  </a:cubicBezTo>
                  <a:cubicBezTo>
                    <a:pt x="134" y="30"/>
                    <a:pt x="134" y="30"/>
                    <a:pt x="135" y="30"/>
                  </a:cubicBezTo>
                  <a:cubicBezTo>
                    <a:pt x="134" y="29"/>
                    <a:pt x="134" y="29"/>
                    <a:pt x="134" y="29"/>
                  </a:cubicBezTo>
                  <a:cubicBezTo>
                    <a:pt x="135" y="29"/>
                    <a:pt x="135" y="29"/>
                    <a:pt x="135" y="29"/>
                  </a:cubicBezTo>
                  <a:cubicBezTo>
                    <a:pt x="136" y="28"/>
                    <a:pt x="136" y="28"/>
                    <a:pt x="136" y="28"/>
                  </a:cubicBezTo>
                  <a:cubicBezTo>
                    <a:pt x="136" y="28"/>
                    <a:pt x="136" y="28"/>
                    <a:pt x="137" y="28"/>
                  </a:cubicBezTo>
                  <a:cubicBezTo>
                    <a:pt x="137" y="28"/>
                    <a:pt x="137" y="28"/>
                    <a:pt x="136" y="28"/>
                  </a:cubicBezTo>
                  <a:cubicBezTo>
                    <a:pt x="138" y="27"/>
                    <a:pt x="138" y="27"/>
                    <a:pt x="138" y="27"/>
                  </a:cubicBezTo>
                  <a:cubicBezTo>
                    <a:pt x="138" y="27"/>
                    <a:pt x="138" y="27"/>
                    <a:pt x="138" y="27"/>
                  </a:cubicBezTo>
                  <a:cubicBezTo>
                    <a:pt x="138" y="27"/>
                    <a:pt x="138" y="27"/>
                    <a:pt x="138" y="27"/>
                  </a:cubicBezTo>
                  <a:cubicBezTo>
                    <a:pt x="139" y="27"/>
                    <a:pt x="139" y="27"/>
                    <a:pt x="139" y="27"/>
                  </a:cubicBezTo>
                  <a:cubicBezTo>
                    <a:pt x="139" y="27"/>
                    <a:pt x="139" y="27"/>
                    <a:pt x="140" y="26"/>
                  </a:cubicBezTo>
                  <a:cubicBezTo>
                    <a:pt x="140" y="26"/>
                    <a:pt x="140" y="26"/>
                    <a:pt x="140" y="27"/>
                  </a:cubicBezTo>
                  <a:cubicBezTo>
                    <a:pt x="140" y="27"/>
                    <a:pt x="140" y="27"/>
                    <a:pt x="141" y="27"/>
                  </a:cubicBezTo>
                  <a:cubicBezTo>
                    <a:pt x="140" y="27"/>
                    <a:pt x="140" y="27"/>
                    <a:pt x="140" y="27"/>
                  </a:cubicBezTo>
                  <a:cubicBezTo>
                    <a:pt x="139" y="28"/>
                    <a:pt x="139" y="28"/>
                    <a:pt x="138" y="29"/>
                  </a:cubicBezTo>
                  <a:cubicBezTo>
                    <a:pt x="137" y="29"/>
                    <a:pt x="137" y="29"/>
                    <a:pt x="136" y="29"/>
                  </a:cubicBezTo>
                  <a:cubicBezTo>
                    <a:pt x="135" y="30"/>
                    <a:pt x="135" y="30"/>
                    <a:pt x="135" y="30"/>
                  </a:cubicBezTo>
                  <a:cubicBezTo>
                    <a:pt x="136" y="30"/>
                    <a:pt x="136" y="30"/>
                    <a:pt x="136" y="30"/>
                  </a:cubicBezTo>
                  <a:cubicBezTo>
                    <a:pt x="136" y="30"/>
                    <a:pt x="136" y="30"/>
                    <a:pt x="136" y="29"/>
                  </a:cubicBezTo>
                  <a:cubicBezTo>
                    <a:pt x="137" y="29"/>
                    <a:pt x="137" y="29"/>
                    <a:pt x="138" y="29"/>
                  </a:cubicBezTo>
                  <a:cubicBezTo>
                    <a:pt x="138" y="28"/>
                    <a:pt x="138" y="28"/>
                    <a:pt x="139" y="28"/>
                  </a:cubicBezTo>
                  <a:cubicBezTo>
                    <a:pt x="139" y="28"/>
                    <a:pt x="139" y="28"/>
                    <a:pt x="139" y="28"/>
                  </a:cubicBezTo>
                  <a:cubicBezTo>
                    <a:pt x="140" y="28"/>
                    <a:pt x="140" y="28"/>
                    <a:pt x="140" y="28"/>
                  </a:cubicBezTo>
                  <a:cubicBezTo>
                    <a:pt x="140" y="28"/>
                    <a:pt x="140" y="28"/>
                    <a:pt x="140" y="28"/>
                  </a:cubicBezTo>
                  <a:cubicBezTo>
                    <a:pt x="141" y="27"/>
                    <a:pt x="141" y="27"/>
                    <a:pt x="141" y="27"/>
                  </a:cubicBezTo>
                  <a:cubicBezTo>
                    <a:pt x="141" y="27"/>
                    <a:pt x="141" y="27"/>
                    <a:pt x="141" y="27"/>
                  </a:cubicBezTo>
                  <a:cubicBezTo>
                    <a:pt x="141" y="27"/>
                    <a:pt x="141" y="27"/>
                    <a:pt x="142" y="27"/>
                  </a:cubicBezTo>
                  <a:cubicBezTo>
                    <a:pt x="142" y="27"/>
                    <a:pt x="142" y="27"/>
                    <a:pt x="142" y="27"/>
                  </a:cubicBezTo>
                  <a:cubicBezTo>
                    <a:pt x="142" y="27"/>
                    <a:pt x="142" y="27"/>
                    <a:pt x="143" y="27"/>
                  </a:cubicBezTo>
                  <a:cubicBezTo>
                    <a:pt x="143" y="27"/>
                    <a:pt x="143" y="27"/>
                    <a:pt x="143" y="26"/>
                  </a:cubicBezTo>
                  <a:cubicBezTo>
                    <a:pt x="144" y="26"/>
                    <a:pt x="144" y="26"/>
                    <a:pt x="144" y="26"/>
                  </a:cubicBezTo>
                  <a:cubicBezTo>
                    <a:pt x="144" y="26"/>
                    <a:pt x="144" y="26"/>
                    <a:pt x="144" y="26"/>
                  </a:cubicBezTo>
                  <a:cubicBezTo>
                    <a:pt x="144" y="26"/>
                    <a:pt x="144" y="26"/>
                    <a:pt x="144" y="26"/>
                  </a:cubicBezTo>
                  <a:cubicBezTo>
                    <a:pt x="144" y="26"/>
                    <a:pt x="144" y="26"/>
                    <a:pt x="144" y="26"/>
                  </a:cubicBezTo>
                  <a:cubicBezTo>
                    <a:pt x="145" y="26"/>
                    <a:pt x="145" y="26"/>
                    <a:pt x="145" y="26"/>
                  </a:cubicBezTo>
                  <a:cubicBezTo>
                    <a:pt x="146" y="26"/>
                    <a:pt x="146" y="26"/>
                    <a:pt x="147" y="25"/>
                  </a:cubicBezTo>
                  <a:cubicBezTo>
                    <a:pt x="148" y="25"/>
                    <a:pt x="148" y="25"/>
                    <a:pt x="148" y="25"/>
                  </a:cubicBezTo>
                  <a:cubicBezTo>
                    <a:pt x="148" y="25"/>
                    <a:pt x="148" y="25"/>
                    <a:pt x="148" y="25"/>
                  </a:cubicBezTo>
                  <a:cubicBezTo>
                    <a:pt x="149" y="25"/>
                    <a:pt x="149" y="25"/>
                    <a:pt x="149" y="25"/>
                  </a:cubicBezTo>
                  <a:cubicBezTo>
                    <a:pt x="150" y="24"/>
                    <a:pt x="150" y="24"/>
                    <a:pt x="151" y="24"/>
                  </a:cubicBezTo>
                  <a:cubicBezTo>
                    <a:pt x="151" y="24"/>
                    <a:pt x="151" y="24"/>
                    <a:pt x="151" y="24"/>
                  </a:cubicBezTo>
                  <a:cubicBezTo>
                    <a:pt x="151" y="24"/>
                    <a:pt x="151" y="24"/>
                    <a:pt x="151" y="24"/>
                  </a:cubicBezTo>
                  <a:cubicBezTo>
                    <a:pt x="152" y="24"/>
                    <a:pt x="152" y="24"/>
                    <a:pt x="152" y="24"/>
                  </a:cubicBezTo>
                  <a:cubicBezTo>
                    <a:pt x="152" y="24"/>
                    <a:pt x="152" y="24"/>
                    <a:pt x="152" y="24"/>
                  </a:cubicBezTo>
                  <a:cubicBezTo>
                    <a:pt x="152" y="24"/>
                    <a:pt x="152" y="24"/>
                    <a:pt x="152" y="24"/>
                  </a:cubicBezTo>
                  <a:cubicBezTo>
                    <a:pt x="152" y="24"/>
                    <a:pt x="152" y="24"/>
                    <a:pt x="152" y="24"/>
                  </a:cubicBezTo>
                  <a:cubicBezTo>
                    <a:pt x="152" y="24"/>
                    <a:pt x="152" y="24"/>
                    <a:pt x="152" y="24"/>
                  </a:cubicBezTo>
                  <a:cubicBezTo>
                    <a:pt x="152" y="25"/>
                    <a:pt x="152" y="25"/>
                    <a:pt x="151" y="25"/>
                  </a:cubicBezTo>
                  <a:cubicBezTo>
                    <a:pt x="150" y="25"/>
                    <a:pt x="150" y="25"/>
                    <a:pt x="149" y="25"/>
                  </a:cubicBezTo>
                  <a:cubicBezTo>
                    <a:pt x="149" y="26"/>
                    <a:pt x="149" y="26"/>
                    <a:pt x="148" y="26"/>
                  </a:cubicBezTo>
                  <a:cubicBezTo>
                    <a:pt x="148" y="26"/>
                    <a:pt x="148" y="26"/>
                    <a:pt x="148" y="26"/>
                  </a:cubicBezTo>
                  <a:cubicBezTo>
                    <a:pt x="147" y="26"/>
                    <a:pt x="147" y="26"/>
                    <a:pt x="147" y="26"/>
                  </a:cubicBezTo>
                  <a:cubicBezTo>
                    <a:pt x="147" y="26"/>
                    <a:pt x="147" y="26"/>
                    <a:pt x="147" y="26"/>
                  </a:cubicBezTo>
                  <a:cubicBezTo>
                    <a:pt x="146" y="27"/>
                    <a:pt x="146" y="27"/>
                    <a:pt x="146" y="27"/>
                  </a:cubicBezTo>
                  <a:cubicBezTo>
                    <a:pt x="146" y="27"/>
                    <a:pt x="146" y="27"/>
                    <a:pt x="145" y="27"/>
                  </a:cubicBezTo>
                  <a:cubicBezTo>
                    <a:pt x="145" y="27"/>
                    <a:pt x="145" y="27"/>
                    <a:pt x="144" y="27"/>
                  </a:cubicBezTo>
                  <a:cubicBezTo>
                    <a:pt x="144" y="27"/>
                    <a:pt x="144" y="27"/>
                    <a:pt x="143" y="28"/>
                  </a:cubicBezTo>
                  <a:cubicBezTo>
                    <a:pt x="142" y="28"/>
                    <a:pt x="142" y="28"/>
                    <a:pt x="142" y="28"/>
                  </a:cubicBezTo>
                  <a:cubicBezTo>
                    <a:pt x="142" y="28"/>
                    <a:pt x="142" y="28"/>
                    <a:pt x="141" y="28"/>
                  </a:cubicBezTo>
                  <a:cubicBezTo>
                    <a:pt x="141" y="28"/>
                    <a:pt x="141" y="28"/>
                    <a:pt x="140" y="29"/>
                  </a:cubicBezTo>
                  <a:cubicBezTo>
                    <a:pt x="140" y="29"/>
                    <a:pt x="140" y="29"/>
                    <a:pt x="140" y="29"/>
                  </a:cubicBezTo>
                  <a:cubicBezTo>
                    <a:pt x="140" y="29"/>
                    <a:pt x="140" y="29"/>
                    <a:pt x="139" y="29"/>
                  </a:cubicBezTo>
                  <a:cubicBezTo>
                    <a:pt x="139" y="29"/>
                    <a:pt x="139" y="29"/>
                    <a:pt x="139" y="29"/>
                  </a:cubicBezTo>
                  <a:cubicBezTo>
                    <a:pt x="138" y="30"/>
                    <a:pt x="138" y="30"/>
                    <a:pt x="138" y="30"/>
                  </a:cubicBezTo>
                  <a:cubicBezTo>
                    <a:pt x="138" y="30"/>
                    <a:pt x="138" y="30"/>
                    <a:pt x="139" y="30"/>
                  </a:cubicBezTo>
                  <a:cubicBezTo>
                    <a:pt x="139" y="30"/>
                    <a:pt x="139" y="30"/>
                    <a:pt x="139" y="30"/>
                  </a:cubicBezTo>
                  <a:cubicBezTo>
                    <a:pt x="140" y="30"/>
                    <a:pt x="140" y="30"/>
                    <a:pt x="140" y="29"/>
                  </a:cubicBezTo>
                  <a:cubicBezTo>
                    <a:pt x="140" y="29"/>
                    <a:pt x="140" y="29"/>
                    <a:pt x="140" y="29"/>
                  </a:cubicBezTo>
                  <a:cubicBezTo>
                    <a:pt x="141" y="29"/>
                    <a:pt x="141" y="29"/>
                    <a:pt x="141" y="29"/>
                  </a:cubicBezTo>
                  <a:cubicBezTo>
                    <a:pt x="141" y="29"/>
                    <a:pt x="141" y="29"/>
                    <a:pt x="142" y="28"/>
                  </a:cubicBezTo>
                  <a:cubicBezTo>
                    <a:pt x="143" y="28"/>
                    <a:pt x="143" y="28"/>
                    <a:pt x="144" y="28"/>
                  </a:cubicBezTo>
                  <a:cubicBezTo>
                    <a:pt x="144" y="27"/>
                    <a:pt x="144" y="27"/>
                    <a:pt x="144" y="27"/>
                  </a:cubicBezTo>
                  <a:cubicBezTo>
                    <a:pt x="144" y="27"/>
                    <a:pt x="144" y="27"/>
                    <a:pt x="145" y="27"/>
                  </a:cubicBezTo>
                  <a:cubicBezTo>
                    <a:pt x="145" y="27"/>
                    <a:pt x="145" y="27"/>
                    <a:pt x="145" y="28"/>
                  </a:cubicBezTo>
                  <a:cubicBezTo>
                    <a:pt x="145" y="27"/>
                    <a:pt x="145" y="27"/>
                    <a:pt x="145" y="27"/>
                  </a:cubicBezTo>
                  <a:cubicBezTo>
                    <a:pt x="145" y="27"/>
                    <a:pt x="145" y="27"/>
                    <a:pt x="146" y="27"/>
                  </a:cubicBezTo>
                  <a:cubicBezTo>
                    <a:pt x="146" y="27"/>
                    <a:pt x="146" y="27"/>
                    <a:pt x="145" y="27"/>
                  </a:cubicBezTo>
                  <a:cubicBezTo>
                    <a:pt x="146" y="27"/>
                    <a:pt x="146" y="27"/>
                    <a:pt x="146" y="27"/>
                  </a:cubicBezTo>
                  <a:cubicBezTo>
                    <a:pt x="146" y="27"/>
                    <a:pt x="146" y="27"/>
                    <a:pt x="147" y="27"/>
                  </a:cubicBezTo>
                  <a:cubicBezTo>
                    <a:pt x="146" y="27"/>
                    <a:pt x="146" y="27"/>
                    <a:pt x="146" y="28"/>
                  </a:cubicBezTo>
                  <a:cubicBezTo>
                    <a:pt x="146" y="28"/>
                    <a:pt x="146" y="28"/>
                    <a:pt x="145" y="28"/>
                  </a:cubicBezTo>
                  <a:cubicBezTo>
                    <a:pt x="146" y="28"/>
                    <a:pt x="146" y="28"/>
                    <a:pt x="146" y="27"/>
                  </a:cubicBezTo>
                  <a:cubicBezTo>
                    <a:pt x="148" y="26"/>
                    <a:pt x="148" y="26"/>
                    <a:pt x="150" y="26"/>
                  </a:cubicBezTo>
                  <a:cubicBezTo>
                    <a:pt x="151" y="25"/>
                    <a:pt x="151" y="25"/>
                    <a:pt x="151" y="25"/>
                  </a:cubicBezTo>
                  <a:cubicBezTo>
                    <a:pt x="152" y="25"/>
                    <a:pt x="152" y="25"/>
                    <a:pt x="152" y="25"/>
                  </a:cubicBezTo>
                  <a:cubicBezTo>
                    <a:pt x="152" y="25"/>
                    <a:pt x="152" y="25"/>
                    <a:pt x="153" y="25"/>
                  </a:cubicBezTo>
                  <a:cubicBezTo>
                    <a:pt x="152" y="25"/>
                    <a:pt x="152" y="25"/>
                    <a:pt x="151" y="26"/>
                  </a:cubicBezTo>
                  <a:cubicBezTo>
                    <a:pt x="152" y="26"/>
                    <a:pt x="152" y="26"/>
                    <a:pt x="152" y="26"/>
                  </a:cubicBezTo>
                  <a:cubicBezTo>
                    <a:pt x="152" y="26"/>
                    <a:pt x="152" y="26"/>
                    <a:pt x="153" y="25"/>
                  </a:cubicBezTo>
                  <a:cubicBezTo>
                    <a:pt x="153" y="25"/>
                    <a:pt x="153" y="25"/>
                    <a:pt x="154" y="25"/>
                  </a:cubicBezTo>
                  <a:cubicBezTo>
                    <a:pt x="154" y="25"/>
                    <a:pt x="154" y="25"/>
                    <a:pt x="154" y="25"/>
                  </a:cubicBezTo>
                  <a:cubicBezTo>
                    <a:pt x="154" y="24"/>
                    <a:pt x="154" y="24"/>
                    <a:pt x="155" y="24"/>
                  </a:cubicBezTo>
                  <a:cubicBezTo>
                    <a:pt x="155" y="24"/>
                    <a:pt x="155" y="24"/>
                    <a:pt x="155" y="24"/>
                  </a:cubicBezTo>
                  <a:cubicBezTo>
                    <a:pt x="155" y="24"/>
                    <a:pt x="155" y="24"/>
                    <a:pt x="155" y="24"/>
                  </a:cubicBezTo>
                  <a:cubicBezTo>
                    <a:pt x="155" y="24"/>
                    <a:pt x="155" y="24"/>
                    <a:pt x="156" y="24"/>
                  </a:cubicBezTo>
                  <a:cubicBezTo>
                    <a:pt x="156" y="24"/>
                    <a:pt x="156" y="24"/>
                    <a:pt x="156" y="24"/>
                  </a:cubicBezTo>
                  <a:cubicBezTo>
                    <a:pt x="156" y="24"/>
                    <a:pt x="156" y="24"/>
                    <a:pt x="157" y="24"/>
                  </a:cubicBezTo>
                  <a:cubicBezTo>
                    <a:pt x="156" y="23"/>
                    <a:pt x="156" y="23"/>
                    <a:pt x="156" y="23"/>
                  </a:cubicBezTo>
                  <a:cubicBezTo>
                    <a:pt x="156" y="23"/>
                    <a:pt x="156" y="23"/>
                    <a:pt x="157" y="23"/>
                  </a:cubicBezTo>
                  <a:cubicBezTo>
                    <a:pt x="157" y="23"/>
                    <a:pt x="157" y="23"/>
                    <a:pt x="156" y="23"/>
                  </a:cubicBezTo>
                  <a:cubicBezTo>
                    <a:pt x="157" y="23"/>
                    <a:pt x="157" y="23"/>
                    <a:pt x="158" y="22"/>
                  </a:cubicBezTo>
                  <a:cubicBezTo>
                    <a:pt x="158" y="23"/>
                    <a:pt x="158" y="23"/>
                    <a:pt x="158" y="24"/>
                  </a:cubicBezTo>
                  <a:cubicBezTo>
                    <a:pt x="158" y="24"/>
                    <a:pt x="158" y="24"/>
                    <a:pt x="157" y="24"/>
                  </a:cubicBezTo>
                  <a:cubicBezTo>
                    <a:pt x="157" y="24"/>
                    <a:pt x="157" y="24"/>
                    <a:pt x="157" y="25"/>
                  </a:cubicBezTo>
                  <a:cubicBezTo>
                    <a:pt x="157" y="25"/>
                    <a:pt x="157" y="25"/>
                    <a:pt x="157" y="25"/>
                  </a:cubicBezTo>
                  <a:cubicBezTo>
                    <a:pt x="156" y="26"/>
                    <a:pt x="156" y="26"/>
                    <a:pt x="156" y="27"/>
                  </a:cubicBezTo>
                  <a:cubicBezTo>
                    <a:pt x="156" y="27"/>
                    <a:pt x="156" y="27"/>
                    <a:pt x="157" y="27"/>
                  </a:cubicBezTo>
                  <a:cubicBezTo>
                    <a:pt x="157" y="28"/>
                    <a:pt x="157" y="28"/>
                    <a:pt x="157" y="28"/>
                  </a:cubicBezTo>
                  <a:cubicBezTo>
                    <a:pt x="157" y="28"/>
                    <a:pt x="157" y="28"/>
                    <a:pt x="158" y="27"/>
                  </a:cubicBezTo>
                  <a:cubicBezTo>
                    <a:pt x="157" y="27"/>
                    <a:pt x="157" y="27"/>
                    <a:pt x="157" y="27"/>
                  </a:cubicBezTo>
                  <a:cubicBezTo>
                    <a:pt x="158" y="27"/>
                    <a:pt x="158" y="27"/>
                    <a:pt x="158" y="27"/>
                  </a:cubicBezTo>
                  <a:cubicBezTo>
                    <a:pt x="158" y="27"/>
                    <a:pt x="158" y="27"/>
                    <a:pt x="158" y="26"/>
                  </a:cubicBezTo>
                  <a:cubicBezTo>
                    <a:pt x="159" y="26"/>
                    <a:pt x="159" y="26"/>
                    <a:pt x="159" y="26"/>
                  </a:cubicBezTo>
                  <a:cubicBezTo>
                    <a:pt x="159" y="26"/>
                    <a:pt x="159" y="26"/>
                    <a:pt x="160" y="26"/>
                  </a:cubicBezTo>
                  <a:cubicBezTo>
                    <a:pt x="160" y="26"/>
                    <a:pt x="160" y="26"/>
                    <a:pt x="160" y="26"/>
                  </a:cubicBezTo>
                  <a:cubicBezTo>
                    <a:pt x="160" y="25"/>
                    <a:pt x="160" y="25"/>
                    <a:pt x="161" y="25"/>
                  </a:cubicBezTo>
                  <a:cubicBezTo>
                    <a:pt x="161" y="25"/>
                    <a:pt x="161" y="25"/>
                    <a:pt x="161" y="25"/>
                  </a:cubicBezTo>
                  <a:cubicBezTo>
                    <a:pt x="161" y="25"/>
                    <a:pt x="161" y="25"/>
                    <a:pt x="162" y="25"/>
                  </a:cubicBezTo>
                  <a:cubicBezTo>
                    <a:pt x="162" y="25"/>
                    <a:pt x="162" y="25"/>
                    <a:pt x="161" y="25"/>
                  </a:cubicBezTo>
                  <a:cubicBezTo>
                    <a:pt x="161" y="25"/>
                    <a:pt x="161" y="25"/>
                    <a:pt x="161" y="26"/>
                  </a:cubicBezTo>
                  <a:cubicBezTo>
                    <a:pt x="161" y="26"/>
                    <a:pt x="161" y="26"/>
                    <a:pt x="160" y="26"/>
                  </a:cubicBezTo>
                  <a:cubicBezTo>
                    <a:pt x="161" y="26"/>
                    <a:pt x="161" y="26"/>
                    <a:pt x="161" y="26"/>
                  </a:cubicBezTo>
                  <a:cubicBezTo>
                    <a:pt x="161" y="26"/>
                    <a:pt x="161" y="26"/>
                    <a:pt x="161" y="26"/>
                  </a:cubicBezTo>
                  <a:cubicBezTo>
                    <a:pt x="161" y="27"/>
                    <a:pt x="161" y="27"/>
                    <a:pt x="160" y="27"/>
                  </a:cubicBezTo>
                  <a:cubicBezTo>
                    <a:pt x="160" y="27"/>
                    <a:pt x="160" y="27"/>
                    <a:pt x="160" y="27"/>
                  </a:cubicBezTo>
                  <a:cubicBezTo>
                    <a:pt x="159" y="27"/>
                    <a:pt x="159" y="27"/>
                    <a:pt x="159" y="28"/>
                  </a:cubicBezTo>
                  <a:cubicBezTo>
                    <a:pt x="159" y="28"/>
                    <a:pt x="159" y="28"/>
                    <a:pt x="159" y="28"/>
                  </a:cubicBezTo>
                  <a:cubicBezTo>
                    <a:pt x="160" y="28"/>
                    <a:pt x="160" y="28"/>
                    <a:pt x="160" y="28"/>
                  </a:cubicBezTo>
                  <a:cubicBezTo>
                    <a:pt x="160" y="28"/>
                    <a:pt x="160" y="28"/>
                    <a:pt x="160" y="28"/>
                  </a:cubicBezTo>
                  <a:cubicBezTo>
                    <a:pt x="161" y="28"/>
                    <a:pt x="161" y="28"/>
                    <a:pt x="161" y="27"/>
                  </a:cubicBezTo>
                  <a:cubicBezTo>
                    <a:pt x="162" y="27"/>
                    <a:pt x="162" y="27"/>
                    <a:pt x="162" y="27"/>
                  </a:cubicBezTo>
                  <a:cubicBezTo>
                    <a:pt x="163" y="27"/>
                    <a:pt x="163" y="27"/>
                    <a:pt x="163" y="26"/>
                  </a:cubicBezTo>
                  <a:cubicBezTo>
                    <a:pt x="163" y="26"/>
                    <a:pt x="163" y="26"/>
                    <a:pt x="164" y="26"/>
                  </a:cubicBezTo>
                  <a:cubicBezTo>
                    <a:pt x="166" y="26"/>
                    <a:pt x="166" y="26"/>
                    <a:pt x="167" y="26"/>
                  </a:cubicBezTo>
                  <a:cubicBezTo>
                    <a:pt x="167" y="27"/>
                    <a:pt x="167" y="27"/>
                    <a:pt x="167" y="27"/>
                  </a:cubicBezTo>
                  <a:cubicBezTo>
                    <a:pt x="167" y="27"/>
                    <a:pt x="167" y="27"/>
                    <a:pt x="167" y="27"/>
                  </a:cubicBezTo>
                  <a:cubicBezTo>
                    <a:pt x="167" y="27"/>
                    <a:pt x="167" y="27"/>
                    <a:pt x="167" y="28"/>
                  </a:cubicBezTo>
                  <a:cubicBezTo>
                    <a:pt x="168" y="28"/>
                    <a:pt x="168" y="28"/>
                    <a:pt x="168" y="28"/>
                  </a:cubicBezTo>
                  <a:cubicBezTo>
                    <a:pt x="169" y="29"/>
                    <a:pt x="169" y="29"/>
                    <a:pt x="170" y="29"/>
                  </a:cubicBezTo>
                  <a:cubicBezTo>
                    <a:pt x="170" y="29"/>
                    <a:pt x="170" y="29"/>
                    <a:pt x="170" y="29"/>
                  </a:cubicBezTo>
                  <a:cubicBezTo>
                    <a:pt x="170" y="29"/>
                    <a:pt x="170" y="29"/>
                    <a:pt x="171" y="29"/>
                  </a:cubicBezTo>
                  <a:cubicBezTo>
                    <a:pt x="171" y="30"/>
                    <a:pt x="171" y="30"/>
                    <a:pt x="172" y="30"/>
                  </a:cubicBezTo>
                  <a:cubicBezTo>
                    <a:pt x="173" y="30"/>
                    <a:pt x="173" y="30"/>
                    <a:pt x="173" y="31"/>
                  </a:cubicBezTo>
                  <a:cubicBezTo>
                    <a:pt x="173" y="30"/>
                    <a:pt x="173" y="30"/>
                    <a:pt x="173" y="30"/>
                  </a:cubicBezTo>
                  <a:cubicBezTo>
                    <a:pt x="173" y="31"/>
                    <a:pt x="173" y="31"/>
                    <a:pt x="174" y="31"/>
                  </a:cubicBezTo>
                  <a:cubicBezTo>
                    <a:pt x="174" y="31"/>
                    <a:pt x="174" y="31"/>
                    <a:pt x="174" y="31"/>
                  </a:cubicBezTo>
                  <a:cubicBezTo>
                    <a:pt x="175" y="31"/>
                    <a:pt x="175" y="31"/>
                    <a:pt x="175" y="31"/>
                  </a:cubicBezTo>
                  <a:cubicBezTo>
                    <a:pt x="175" y="31"/>
                    <a:pt x="175" y="31"/>
                    <a:pt x="175" y="31"/>
                  </a:cubicBezTo>
                  <a:cubicBezTo>
                    <a:pt x="175" y="31"/>
                    <a:pt x="175" y="31"/>
                    <a:pt x="175" y="31"/>
                  </a:cubicBezTo>
                  <a:cubicBezTo>
                    <a:pt x="175" y="31"/>
                    <a:pt x="175" y="31"/>
                    <a:pt x="175" y="31"/>
                  </a:cubicBezTo>
                  <a:cubicBezTo>
                    <a:pt x="175" y="30"/>
                    <a:pt x="175" y="30"/>
                    <a:pt x="175" y="30"/>
                  </a:cubicBezTo>
                  <a:cubicBezTo>
                    <a:pt x="175" y="30"/>
                    <a:pt x="175" y="30"/>
                    <a:pt x="175" y="30"/>
                  </a:cubicBezTo>
                  <a:cubicBezTo>
                    <a:pt x="175" y="30"/>
                    <a:pt x="175" y="30"/>
                    <a:pt x="175" y="30"/>
                  </a:cubicBezTo>
                  <a:cubicBezTo>
                    <a:pt x="176" y="30"/>
                    <a:pt x="176" y="30"/>
                    <a:pt x="176" y="31"/>
                  </a:cubicBezTo>
                  <a:cubicBezTo>
                    <a:pt x="176" y="31"/>
                    <a:pt x="176" y="31"/>
                    <a:pt x="176" y="31"/>
                  </a:cubicBezTo>
                  <a:cubicBezTo>
                    <a:pt x="176" y="30"/>
                    <a:pt x="176" y="30"/>
                    <a:pt x="176" y="30"/>
                  </a:cubicBezTo>
                  <a:cubicBezTo>
                    <a:pt x="176" y="30"/>
                    <a:pt x="176" y="30"/>
                    <a:pt x="176" y="30"/>
                  </a:cubicBezTo>
                  <a:cubicBezTo>
                    <a:pt x="177" y="30"/>
                    <a:pt x="177" y="30"/>
                    <a:pt x="177" y="31"/>
                  </a:cubicBezTo>
                  <a:cubicBezTo>
                    <a:pt x="177" y="31"/>
                    <a:pt x="177" y="31"/>
                    <a:pt x="177" y="31"/>
                  </a:cubicBezTo>
                  <a:cubicBezTo>
                    <a:pt x="177" y="31"/>
                    <a:pt x="177" y="31"/>
                    <a:pt x="178" y="31"/>
                  </a:cubicBezTo>
                  <a:cubicBezTo>
                    <a:pt x="178" y="32"/>
                    <a:pt x="178" y="32"/>
                    <a:pt x="178" y="32"/>
                  </a:cubicBezTo>
                  <a:cubicBezTo>
                    <a:pt x="178" y="33"/>
                    <a:pt x="178" y="33"/>
                    <a:pt x="177" y="34"/>
                  </a:cubicBezTo>
                  <a:cubicBezTo>
                    <a:pt x="177" y="34"/>
                    <a:pt x="177" y="34"/>
                    <a:pt x="176" y="34"/>
                  </a:cubicBezTo>
                  <a:cubicBezTo>
                    <a:pt x="176" y="33"/>
                    <a:pt x="176" y="33"/>
                    <a:pt x="175" y="33"/>
                  </a:cubicBezTo>
                  <a:cubicBezTo>
                    <a:pt x="175" y="34"/>
                    <a:pt x="175" y="34"/>
                    <a:pt x="175" y="34"/>
                  </a:cubicBezTo>
                  <a:cubicBezTo>
                    <a:pt x="174" y="34"/>
                    <a:pt x="174" y="34"/>
                    <a:pt x="174" y="34"/>
                  </a:cubicBezTo>
                  <a:cubicBezTo>
                    <a:pt x="173" y="34"/>
                    <a:pt x="173" y="34"/>
                    <a:pt x="173" y="35"/>
                  </a:cubicBezTo>
                  <a:cubicBezTo>
                    <a:pt x="173" y="35"/>
                    <a:pt x="172" y="35"/>
                    <a:pt x="172" y="35"/>
                  </a:cubicBezTo>
                  <a:cubicBezTo>
                    <a:pt x="172" y="35"/>
                    <a:pt x="173" y="35"/>
                    <a:pt x="173" y="35"/>
                  </a:cubicBezTo>
                  <a:cubicBezTo>
                    <a:pt x="173" y="36"/>
                    <a:pt x="173" y="36"/>
                    <a:pt x="173" y="36"/>
                  </a:cubicBezTo>
                  <a:cubicBezTo>
                    <a:pt x="173" y="36"/>
                    <a:pt x="173" y="36"/>
                    <a:pt x="174" y="36"/>
                  </a:cubicBezTo>
                  <a:cubicBezTo>
                    <a:pt x="174" y="36"/>
                    <a:pt x="174" y="36"/>
                    <a:pt x="174" y="36"/>
                  </a:cubicBezTo>
                  <a:cubicBezTo>
                    <a:pt x="174" y="36"/>
                    <a:pt x="174" y="36"/>
                    <a:pt x="174" y="36"/>
                  </a:cubicBezTo>
                  <a:cubicBezTo>
                    <a:pt x="175" y="36"/>
                    <a:pt x="175" y="36"/>
                    <a:pt x="175" y="36"/>
                  </a:cubicBezTo>
                  <a:cubicBezTo>
                    <a:pt x="176" y="36"/>
                    <a:pt x="176" y="36"/>
                    <a:pt x="176" y="36"/>
                  </a:cubicBezTo>
                  <a:cubicBezTo>
                    <a:pt x="177" y="36"/>
                    <a:pt x="177" y="36"/>
                    <a:pt x="177" y="36"/>
                  </a:cubicBezTo>
                  <a:cubicBezTo>
                    <a:pt x="177" y="36"/>
                    <a:pt x="177" y="36"/>
                    <a:pt x="178" y="37"/>
                  </a:cubicBezTo>
                  <a:cubicBezTo>
                    <a:pt x="178" y="37"/>
                    <a:pt x="178" y="37"/>
                    <a:pt x="179" y="37"/>
                  </a:cubicBezTo>
                  <a:cubicBezTo>
                    <a:pt x="179" y="37"/>
                    <a:pt x="179" y="37"/>
                    <a:pt x="179" y="36"/>
                  </a:cubicBezTo>
                  <a:cubicBezTo>
                    <a:pt x="180" y="37"/>
                    <a:pt x="180" y="37"/>
                    <a:pt x="180" y="37"/>
                  </a:cubicBezTo>
                  <a:cubicBezTo>
                    <a:pt x="180" y="37"/>
                    <a:pt x="180" y="37"/>
                    <a:pt x="181" y="36"/>
                  </a:cubicBezTo>
                  <a:cubicBezTo>
                    <a:pt x="182" y="37"/>
                    <a:pt x="182" y="37"/>
                    <a:pt x="182" y="37"/>
                  </a:cubicBezTo>
                  <a:cubicBezTo>
                    <a:pt x="182" y="36"/>
                    <a:pt x="182" y="36"/>
                    <a:pt x="182" y="36"/>
                  </a:cubicBezTo>
                  <a:cubicBezTo>
                    <a:pt x="182" y="36"/>
                    <a:pt x="182" y="36"/>
                    <a:pt x="182" y="36"/>
                  </a:cubicBezTo>
                  <a:cubicBezTo>
                    <a:pt x="183" y="36"/>
                    <a:pt x="183" y="36"/>
                    <a:pt x="184" y="36"/>
                  </a:cubicBezTo>
                  <a:cubicBezTo>
                    <a:pt x="185" y="36"/>
                    <a:pt x="185" y="36"/>
                    <a:pt x="186" y="36"/>
                  </a:cubicBezTo>
                  <a:cubicBezTo>
                    <a:pt x="185" y="36"/>
                    <a:pt x="185" y="36"/>
                    <a:pt x="185" y="36"/>
                  </a:cubicBezTo>
                  <a:cubicBezTo>
                    <a:pt x="185" y="36"/>
                    <a:pt x="185" y="36"/>
                    <a:pt x="186" y="36"/>
                  </a:cubicBezTo>
                  <a:cubicBezTo>
                    <a:pt x="186" y="37"/>
                    <a:pt x="186" y="37"/>
                    <a:pt x="186" y="37"/>
                  </a:cubicBezTo>
                  <a:cubicBezTo>
                    <a:pt x="186" y="37"/>
                    <a:pt x="186" y="37"/>
                    <a:pt x="186" y="37"/>
                  </a:cubicBezTo>
                  <a:cubicBezTo>
                    <a:pt x="186" y="37"/>
                    <a:pt x="186" y="37"/>
                    <a:pt x="186" y="37"/>
                  </a:cubicBezTo>
                  <a:cubicBezTo>
                    <a:pt x="187" y="37"/>
                    <a:pt x="187" y="37"/>
                    <a:pt x="187" y="37"/>
                  </a:cubicBezTo>
                  <a:cubicBezTo>
                    <a:pt x="186" y="38"/>
                    <a:pt x="186" y="38"/>
                    <a:pt x="186" y="38"/>
                  </a:cubicBezTo>
                  <a:cubicBezTo>
                    <a:pt x="186" y="38"/>
                    <a:pt x="186" y="38"/>
                    <a:pt x="186" y="39"/>
                  </a:cubicBezTo>
                  <a:cubicBezTo>
                    <a:pt x="187" y="38"/>
                    <a:pt x="187" y="38"/>
                    <a:pt x="187" y="37"/>
                  </a:cubicBezTo>
                  <a:cubicBezTo>
                    <a:pt x="187" y="38"/>
                    <a:pt x="187" y="38"/>
                    <a:pt x="187" y="38"/>
                  </a:cubicBezTo>
                  <a:cubicBezTo>
                    <a:pt x="187" y="38"/>
                    <a:pt x="187" y="38"/>
                    <a:pt x="187" y="39"/>
                  </a:cubicBezTo>
                  <a:cubicBezTo>
                    <a:pt x="187" y="39"/>
                    <a:pt x="187" y="39"/>
                    <a:pt x="188" y="38"/>
                  </a:cubicBezTo>
                  <a:cubicBezTo>
                    <a:pt x="188" y="39"/>
                    <a:pt x="188" y="39"/>
                    <a:pt x="188" y="39"/>
                  </a:cubicBezTo>
                  <a:cubicBezTo>
                    <a:pt x="188" y="40"/>
                    <a:pt x="188" y="40"/>
                    <a:pt x="188" y="40"/>
                  </a:cubicBezTo>
                  <a:cubicBezTo>
                    <a:pt x="188" y="40"/>
                    <a:pt x="188" y="40"/>
                    <a:pt x="188" y="40"/>
                  </a:cubicBezTo>
                  <a:cubicBezTo>
                    <a:pt x="188" y="40"/>
                    <a:pt x="188" y="40"/>
                    <a:pt x="188" y="40"/>
                  </a:cubicBezTo>
                  <a:cubicBezTo>
                    <a:pt x="187" y="40"/>
                    <a:pt x="187" y="40"/>
                    <a:pt x="187" y="40"/>
                  </a:cubicBezTo>
                  <a:cubicBezTo>
                    <a:pt x="186" y="40"/>
                    <a:pt x="186" y="40"/>
                    <a:pt x="186" y="39"/>
                  </a:cubicBezTo>
                  <a:cubicBezTo>
                    <a:pt x="186" y="40"/>
                    <a:pt x="186" y="40"/>
                    <a:pt x="186" y="40"/>
                  </a:cubicBezTo>
                  <a:cubicBezTo>
                    <a:pt x="186" y="40"/>
                    <a:pt x="186" y="40"/>
                    <a:pt x="187" y="40"/>
                  </a:cubicBezTo>
                  <a:cubicBezTo>
                    <a:pt x="186" y="41"/>
                    <a:pt x="186" y="41"/>
                    <a:pt x="186" y="42"/>
                  </a:cubicBezTo>
                  <a:cubicBezTo>
                    <a:pt x="186" y="42"/>
                    <a:pt x="186" y="42"/>
                    <a:pt x="187" y="42"/>
                  </a:cubicBezTo>
                  <a:cubicBezTo>
                    <a:pt x="186" y="42"/>
                    <a:pt x="186" y="42"/>
                    <a:pt x="187" y="42"/>
                  </a:cubicBezTo>
                  <a:cubicBezTo>
                    <a:pt x="187" y="43"/>
                    <a:pt x="187" y="43"/>
                    <a:pt x="187" y="44"/>
                  </a:cubicBezTo>
                  <a:cubicBezTo>
                    <a:pt x="187" y="43"/>
                    <a:pt x="187" y="43"/>
                    <a:pt x="187" y="43"/>
                  </a:cubicBezTo>
                  <a:cubicBezTo>
                    <a:pt x="187" y="42"/>
                    <a:pt x="187" y="42"/>
                    <a:pt x="187" y="41"/>
                  </a:cubicBezTo>
                  <a:cubicBezTo>
                    <a:pt x="188" y="41"/>
                    <a:pt x="188" y="41"/>
                    <a:pt x="188" y="40"/>
                  </a:cubicBezTo>
                  <a:cubicBezTo>
                    <a:pt x="188" y="40"/>
                    <a:pt x="188" y="40"/>
                    <a:pt x="188" y="41"/>
                  </a:cubicBezTo>
                  <a:cubicBezTo>
                    <a:pt x="188" y="41"/>
                    <a:pt x="188" y="41"/>
                    <a:pt x="188" y="41"/>
                  </a:cubicBezTo>
                  <a:cubicBezTo>
                    <a:pt x="188" y="41"/>
                    <a:pt x="188" y="41"/>
                    <a:pt x="188" y="42"/>
                  </a:cubicBezTo>
                  <a:cubicBezTo>
                    <a:pt x="189" y="41"/>
                    <a:pt x="189" y="41"/>
                    <a:pt x="189" y="41"/>
                  </a:cubicBezTo>
                  <a:cubicBezTo>
                    <a:pt x="189" y="41"/>
                    <a:pt x="189" y="41"/>
                    <a:pt x="189" y="41"/>
                  </a:cubicBezTo>
                  <a:cubicBezTo>
                    <a:pt x="189" y="41"/>
                    <a:pt x="189" y="41"/>
                    <a:pt x="189" y="41"/>
                  </a:cubicBezTo>
                  <a:cubicBezTo>
                    <a:pt x="189" y="40"/>
                    <a:pt x="189" y="40"/>
                    <a:pt x="189" y="40"/>
                  </a:cubicBezTo>
                  <a:cubicBezTo>
                    <a:pt x="189" y="40"/>
                    <a:pt x="189" y="40"/>
                    <a:pt x="190" y="40"/>
                  </a:cubicBezTo>
                  <a:cubicBezTo>
                    <a:pt x="189" y="40"/>
                    <a:pt x="189" y="40"/>
                    <a:pt x="189" y="40"/>
                  </a:cubicBezTo>
                  <a:cubicBezTo>
                    <a:pt x="189" y="39"/>
                    <a:pt x="189" y="39"/>
                    <a:pt x="189" y="39"/>
                  </a:cubicBezTo>
                  <a:cubicBezTo>
                    <a:pt x="189" y="38"/>
                    <a:pt x="189" y="38"/>
                    <a:pt x="190" y="38"/>
                  </a:cubicBezTo>
                  <a:cubicBezTo>
                    <a:pt x="190" y="37"/>
                    <a:pt x="190" y="37"/>
                    <a:pt x="190" y="37"/>
                  </a:cubicBezTo>
                  <a:cubicBezTo>
                    <a:pt x="190" y="37"/>
                    <a:pt x="190" y="37"/>
                    <a:pt x="190" y="37"/>
                  </a:cubicBezTo>
                  <a:cubicBezTo>
                    <a:pt x="191" y="36"/>
                    <a:pt x="191" y="36"/>
                    <a:pt x="191" y="36"/>
                  </a:cubicBezTo>
                  <a:cubicBezTo>
                    <a:pt x="191" y="36"/>
                    <a:pt x="191" y="36"/>
                    <a:pt x="191" y="36"/>
                  </a:cubicBezTo>
                  <a:cubicBezTo>
                    <a:pt x="192" y="36"/>
                    <a:pt x="192" y="36"/>
                    <a:pt x="192" y="36"/>
                  </a:cubicBezTo>
                  <a:cubicBezTo>
                    <a:pt x="192" y="36"/>
                    <a:pt x="192" y="36"/>
                    <a:pt x="192" y="36"/>
                  </a:cubicBezTo>
                  <a:cubicBezTo>
                    <a:pt x="192" y="36"/>
                    <a:pt x="192" y="36"/>
                    <a:pt x="193" y="36"/>
                  </a:cubicBezTo>
                  <a:cubicBezTo>
                    <a:pt x="193" y="36"/>
                    <a:pt x="193" y="36"/>
                    <a:pt x="193" y="36"/>
                  </a:cubicBezTo>
                  <a:cubicBezTo>
                    <a:pt x="193" y="35"/>
                    <a:pt x="193" y="35"/>
                    <a:pt x="193" y="35"/>
                  </a:cubicBezTo>
                  <a:cubicBezTo>
                    <a:pt x="193" y="36"/>
                    <a:pt x="193" y="36"/>
                    <a:pt x="193" y="36"/>
                  </a:cubicBezTo>
                  <a:cubicBezTo>
                    <a:pt x="194" y="36"/>
                    <a:pt x="194" y="36"/>
                    <a:pt x="194" y="36"/>
                  </a:cubicBezTo>
                  <a:cubicBezTo>
                    <a:pt x="194" y="35"/>
                    <a:pt x="194" y="35"/>
                    <a:pt x="194" y="35"/>
                  </a:cubicBezTo>
                  <a:cubicBezTo>
                    <a:pt x="195" y="35"/>
                    <a:pt x="195" y="35"/>
                    <a:pt x="195" y="35"/>
                  </a:cubicBezTo>
                  <a:cubicBezTo>
                    <a:pt x="195" y="35"/>
                    <a:pt x="195" y="35"/>
                    <a:pt x="195" y="35"/>
                  </a:cubicBezTo>
                  <a:cubicBezTo>
                    <a:pt x="195" y="35"/>
                    <a:pt x="195" y="35"/>
                    <a:pt x="195" y="35"/>
                  </a:cubicBezTo>
                  <a:cubicBezTo>
                    <a:pt x="195" y="36"/>
                    <a:pt x="195" y="36"/>
                    <a:pt x="196" y="36"/>
                  </a:cubicBezTo>
                  <a:cubicBezTo>
                    <a:pt x="195" y="36"/>
                    <a:pt x="195" y="36"/>
                    <a:pt x="195" y="35"/>
                  </a:cubicBezTo>
                  <a:cubicBezTo>
                    <a:pt x="196" y="35"/>
                    <a:pt x="196" y="35"/>
                    <a:pt x="196" y="35"/>
                  </a:cubicBezTo>
                  <a:cubicBezTo>
                    <a:pt x="196" y="35"/>
                    <a:pt x="196" y="35"/>
                    <a:pt x="197" y="34"/>
                  </a:cubicBezTo>
                  <a:cubicBezTo>
                    <a:pt x="197" y="35"/>
                    <a:pt x="197" y="35"/>
                    <a:pt x="197" y="35"/>
                  </a:cubicBezTo>
                  <a:cubicBezTo>
                    <a:pt x="197" y="35"/>
                    <a:pt x="197" y="35"/>
                    <a:pt x="197" y="35"/>
                  </a:cubicBezTo>
                  <a:cubicBezTo>
                    <a:pt x="197" y="35"/>
                    <a:pt x="197" y="35"/>
                    <a:pt x="197" y="34"/>
                  </a:cubicBezTo>
                  <a:cubicBezTo>
                    <a:pt x="198" y="35"/>
                    <a:pt x="198" y="35"/>
                    <a:pt x="198" y="35"/>
                  </a:cubicBezTo>
                  <a:cubicBezTo>
                    <a:pt x="198" y="34"/>
                    <a:pt x="198" y="34"/>
                    <a:pt x="198" y="34"/>
                  </a:cubicBezTo>
                  <a:cubicBezTo>
                    <a:pt x="198" y="34"/>
                    <a:pt x="198" y="34"/>
                    <a:pt x="198" y="34"/>
                  </a:cubicBezTo>
                  <a:cubicBezTo>
                    <a:pt x="198" y="34"/>
                    <a:pt x="198" y="34"/>
                    <a:pt x="199" y="33"/>
                  </a:cubicBezTo>
                  <a:cubicBezTo>
                    <a:pt x="198" y="33"/>
                    <a:pt x="198" y="33"/>
                    <a:pt x="198" y="34"/>
                  </a:cubicBezTo>
                  <a:cubicBezTo>
                    <a:pt x="198" y="33"/>
                    <a:pt x="198" y="33"/>
                    <a:pt x="198" y="33"/>
                  </a:cubicBezTo>
                  <a:cubicBezTo>
                    <a:pt x="197" y="34"/>
                    <a:pt x="197" y="34"/>
                    <a:pt x="196" y="34"/>
                  </a:cubicBezTo>
                  <a:cubicBezTo>
                    <a:pt x="196" y="34"/>
                    <a:pt x="196" y="34"/>
                    <a:pt x="196" y="34"/>
                  </a:cubicBezTo>
                  <a:cubicBezTo>
                    <a:pt x="196" y="34"/>
                    <a:pt x="196" y="34"/>
                    <a:pt x="196" y="34"/>
                  </a:cubicBezTo>
                  <a:cubicBezTo>
                    <a:pt x="195" y="34"/>
                    <a:pt x="195" y="34"/>
                    <a:pt x="195" y="34"/>
                  </a:cubicBezTo>
                  <a:cubicBezTo>
                    <a:pt x="195" y="34"/>
                    <a:pt x="195" y="34"/>
                    <a:pt x="195" y="35"/>
                  </a:cubicBezTo>
                  <a:cubicBezTo>
                    <a:pt x="195" y="34"/>
                    <a:pt x="195" y="34"/>
                    <a:pt x="195" y="34"/>
                  </a:cubicBezTo>
                  <a:cubicBezTo>
                    <a:pt x="195" y="34"/>
                    <a:pt x="195" y="34"/>
                    <a:pt x="195" y="34"/>
                  </a:cubicBezTo>
                  <a:cubicBezTo>
                    <a:pt x="195" y="34"/>
                    <a:pt x="195" y="34"/>
                    <a:pt x="194" y="34"/>
                  </a:cubicBezTo>
                  <a:cubicBezTo>
                    <a:pt x="194" y="34"/>
                    <a:pt x="194" y="34"/>
                    <a:pt x="194" y="34"/>
                  </a:cubicBezTo>
                  <a:cubicBezTo>
                    <a:pt x="194" y="34"/>
                    <a:pt x="194" y="34"/>
                    <a:pt x="194" y="35"/>
                  </a:cubicBezTo>
                  <a:cubicBezTo>
                    <a:pt x="193" y="34"/>
                    <a:pt x="193" y="34"/>
                    <a:pt x="193" y="34"/>
                  </a:cubicBezTo>
                  <a:cubicBezTo>
                    <a:pt x="193" y="34"/>
                    <a:pt x="193" y="34"/>
                    <a:pt x="192" y="34"/>
                  </a:cubicBezTo>
                  <a:cubicBezTo>
                    <a:pt x="192" y="34"/>
                    <a:pt x="192" y="34"/>
                    <a:pt x="192" y="35"/>
                  </a:cubicBezTo>
                  <a:cubicBezTo>
                    <a:pt x="193" y="35"/>
                    <a:pt x="193" y="35"/>
                    <a:pt x="193" y="35"/>
                  </a:cubicBezTo>
                  <a:cubicBezTo>
                    <a:pt x="193" y="35"/>
                    <a:pt x="193" y="35"/>
                    <a:pt x="193" y="35"/>
                  </a:cubicBezTo>
                  <a:cubicBezTo>
                    <a:pt x="192" y="35"/>
                    <a:pt x="192" y="35"/>
                    <a:pt x="192" y="35"/>
                  </a:cubicBezTo>
                  <a:cubicBezTo>
                    <a:pt x="192" y="35"/>
                    <a:pt x="192" y="35"/>
                    <a:pt x="192" y="35"/>
                  </a:cubicBezTo>
                  <a:cubicBezTo>
                    <a:pt x="192" y="35"/>
                    <a:pt x="192" y="35"/>
                    <a:pt x="192" y="35"/>
                  </a:cubicBezTo>
                  <a:cubicBezTo>
                    <a:pt x="191" y="35"/>
                    <a:pt x="191" y="35"/>
                    <a:pt x="191" y="35"/>
                  </a:cubicBezTo>
                  <a:cubicBezTo>
                    <a:pt x="191" y="35"/>
                    <a:pt x="191" y="35"/>
                    <a:pt x="191" y="35"/>
                  </a:cubicBezTo>
                  <a:cubicBezTo>
                    <a:pt x="191" y="34"/>
                    <a:pt x="191" y="34"/>
                    <a:pt x="192" y="34"/>
                  </a:cubicBezTo>
                  <a:cubicBezTo>
                    <a:pt x="191" y="34"/>
                    <a:pt x="191" y="34"/>
                    <a:pt x="191" y="34"/>
                  </a:cubicBezTo>
                  <a:cubicBezTo>
                    <a:pt x="191" y="34"/>
                    <a:pt x="191" y="34"/>
                    <a:pt x="190" y="34"/>
                  </a:cubicBezTo>
                  <a:cubicBezTo>
                    <a:pt x="191" y="34"/>
                    <a:pt x="191" y="34"/>
                    <a:pt x="191" y="34"/>
                  </a:cubicBezTo>
                  <a:cubicBezTo>
                    <a:pt x="192" y="33"/>
                    <a:pt x="192" y="33"/>
                    <a:pt x="193" y="33"/>
                  </a:cubicBezTo>
                  <a:cubicBezTo>
                    <a:pt x="193" y="33"/>
                    <a:pt x="193" y="33"/>
                    <a:pt x="194" y="33"/>
                  </a:cubicBezTo>
                  <a:cubicBezTo>
                    <a:pt x="195" y="33"/>
                    <a:pt x="195" y="33"/>
                    <a:pt x="197" y="32"/>
                  </a:cubicBezTo>
                  <a:cubicBezTo>
                    <a:pt x="197" y="32"/>
                    <a:pt x="197" y="32"/>
                    <a:pt x="198" y="32"/>
                  </a:cubicBezTo>
                  <a:cubicBezTo>
                    <a:pt x="198" y="32"/>
                    <a:pt x="198" y="32"/>
                    <a:pt x="198" y="32"/>
                  </a:cubicBezTo>
                  <a:cubicBezTo>
                    <a:pt x="199" y="32"/>
                    <a:pt x="199" y="32"/>
                    <a:pt x="199" y="33"/>
                  </a:cubicBezTo>
                  <a:cubicBezTo>
                    <a:pt x="199" y="33"/>
                    <a:pt x="199" y="33"/>
                    <a:pt x="199" y="33"/>
                  </a:cubicBezTo>
                  <a:cubicBezTo>
                    <a:pt x="199" y="33"/>
                    <a:pt x="199" y="33"/>
                    <a:pt x="199" y="34"/>
                  </a:cubicBezTo>
                  <a:cubicBezTo>
                    <a:pt x="199" y="34"/>
                    <a:pt x="199" y="34"/>
                    <a:pt x="199" y="34"/>
                  </a:cubicBezTo>
                  <a:cubicBezTo>
                    <a:pt x="199" y="34"/>
                    <a:pt x="199" y="34"/>
                    <a:pt x="199" y="34"/>
                  </a:cubicBezTo>
                  <a:cubicBezTo>
                    <a:pt x="199" y="35"/>
                    <a:pt x="199" y="35"/>
                    <a:pt x="199" y="35"/>
                  </a:cubicBezTo>
                  <a:cubicBezTo>
                    <a:pt x="199" y="35"/>
                    <a:pt x="199" y="35"/>
                    <a:pt x="199" y="35"/>
                  </a:cubicBezTo>
                  <a:cubicBezTo>
                    <a:pt x="199" y="35"/>
                    <a:pt x="199" y="35"/>
                    <a:pt x="199" y="35"/>
                  </a:cubicBezTo>
                  <a:cubicBezTo>
                    <a:pt x="199" y="35"/>
                    <a:pt x="199" y="35"/>
                    <a:pt x="199" y="36"/>
                  </a:cubicBezTo>
                  <a:cubicBezTo>
                    <a:pt x="200" y="36"/>
                    <a:pt x="200" y="36"/>
                    <a:pt x="200" y="36"/>
                  </a:cubicBezTo>
                  <a:cubicBezTo>
                    <a:pt x="200" y="36"/>
                    <a:pt x="200" y="36"/>
                    <a:pt x="200" y="36"/>
                  </a:cubicBezTo>
                  <a:cubicBezTo>
                    <a:pt x="200" y="36"/>
                    <a:pt x="200" y="36"/>
                    <a:pt x="199" y="36"/>
                  </a:cubicBezTo>
                  <a:cubicBezTo>
                    <a:pt x="199" y="36"/>
                    <a:pt x="199" y="36"/>
                    <a:pt x="199" y="36"/>
                  </a:cubicBezTo>
                  <a:cubicBezTo>
                    <a:pt x="199" y="36"/>
                    <a:pt x="199" y="36"/>
                    <a:pt x="199" y="37"/>
                  </a:cubicBezTo>
                  <a:cubicBezTo>
                    <a:pt x="200" y="37"/>
                    <a:pt x="200" y="37"/>
                    <a:pt x="200" y="37"/>
                  </a:cubicBezTo>
                  <a:cubicBezTo>
                    <a:pt x="201" y="37"/>
                    <a:pt x="201" y="37"/>
                    <a:pt x="201" y="37"/>
                  </a:cubicBezTo>
                  <a:cubicBezTo>
                    <a:pt x="201" y="37"/>
                    <a:pt x="201" y="37"/>
                    <a:pt x="202" y="37"/>
                  </a:cubicBezTo>
                  <a:cubicBezTo>
                    <a:pt x="202" y="37"/>
                    <a:pt x="202" y="37"/>
                    <a:pt x="202"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9"/>
                  </a:cubicBezTo>
                  <a:cubicBezTo>
                    <a:pt x="204" y="39"/>
                    <a:pt x="204" y="39"/>
                    <a:pt x="204" y="39"/>
                  </a:cubicBezTo>
                  <a:cubicBezTo>
                    <a:pt x="204" y="40"/>
                    <a:pt x="204" y="40"/>
                    <a:pt x="204" y="40"/>
                  </a:cubicBezTo>
                  <a:cubicBezTo>
                    <a:pt x="204" y="40"/>
                    <a:pt x="204" y="40"/>
                    <a:pt x="204" y="39"/>
                  </a:cubicBezTo>
                  <a:cubicBezTo>
                    <a:pt x="205" y="39"/>
                    <a:pt x="205" y="39"/>
                    <a:pt x="205" y="39"/>
                  </a:cubicBezTo>
                  <a:cubicBezTo>
                    <a:pt x="205" y="39"/>
                    <a:pt x="205" y="39"/>
                    <a:pt x="205" y="39"/>
                  </a:cubicBezTo>
                  <a:cubicBezTo>
                    <a:pt x="205" y="39"/>
                    <a:pt x="205" y="39"/>
                    <a:pt x="205" y="39"/>
                  </a:cubicBezTo>
                  <a:cubicBezTo>
                    <a:pt x="205" y="39"/>
                    <a:pt x="205" y="39"/>
                    <a:pt x="205" y="40"/>
                  </a:cubicBezTo>
                  <a:cubicBezTo>
                    <a:pt x="206" y="40"/>
                    <a:pt x="206" y="40"/>
                    <a:pt x="206" y="40"/>
                  </a:cubicBezTo>
                  <a:cubicBezTo>
                    <a:pt x="206" y="39"/>
                    <a:pt x="206" y="39"/>
                    <a:pt x="206" y="39"/>
                  </a:cubicBezTo>
                  <a:cubicBezTo>
                    <a:pt x="207" y="39"/>
                    <a:pt x="207" y="39"/>
                    <a:pt x="207" y="39"/>
                  </a:cubicBezTo>
                  <a:cubicBezTo>
                    <a:pt x="208" y="39"/>
                    <a:pt x="208" y="39"/>
                    <a:pt x="209" y="39"/>
                  </a:cubicBezTo>
                  <a:cubicBezTo>
                    <a:pt x="209" y="39"/>
                    <a:pt x="209" y="39"/>
                    <a:pt x="209" y="39"/>
                  </a:cubicBezTo>
                  <a:cubicBezTo>
                    <a:pt x="209" y="39"/>
                    <a:pt x="209" y="39"/>
                    <a:pt x="209" y="39"/>
                  </a:cubicBezTo>
                  <a:cubicBezTo>
                    <a:pt x="210" y="39"/>
                    <a:pt x="210" y="39"/>
                    <a:pt x="210" y="39"/>
                  </a:cubicBezTo>
                  <a:cubicBezTo>
                    <a:pt x="211" y="39"/>
                    <a:pt x="211" y="39"/>
                    <a:pt x="212" y="40"/>
                  </a:cubicBezTo>
                  <a:cubicBezTo>
                    <a:pt x="213" y="40"/>
                    <a:pt x="213" y="40"/>
                    <a:pt x="213" y="39"/>
                  </a:cubicBezTo>
                  <a:cubicBezTo>
                    <a:pt x="214" y="40"/>
                    <a:pt x="214" y="40"/>
                    <a:pt x="214" y="40"/>
                  </a:cubicBezTo>
                  <a:cubicBezTo>
                    <a:pt x="214" y="40"/>
                    <a:pt x="214" y="40"/>
                    <a:pt x="214" y="40"/>
                  </a:cubicBezTo>
                  <a:cubicBezTo>
                    <a:pt x="214" y="40"/>
                    <a:pt x="214" y="40"/>
                    <a:pt x="214" y="40"/>
                  </a:cubicBezTo>
                  <a:cubicBezTo>
                    <a:pt x="214" y="40"/>
                    <a:pt x="214" y="40"/>
                    <a:pt x="214" y="40"/>
                  </a:cubicBezTo>
                  <a:cubicBezTo>
                    <a:pt x="214" y="40"/>
                    <a:pt x="214" y="40"/>
                    <a:pt x="214" y="39"/>
                  </a:cubicBezTo>
                  <a:cubicBezTo>
                    <a:pt x="214" y="39"/>
                    <a:pt x="214" y="39"/>
                    <a:pt x="214" y="39"/>
                  </a:cubicBezTo>
                  <a:cubicBezTo>
                    <a:pt x="214" y="39"/>
                    <a:pt x="214" y="39"/>
                    <a:pt x="214" y="38"/>
                  </a:cubicBezTo>
                  <a:cubicBezTo>
                    <a:pt x="214" y="38"/>
                    <a:pt x="214" y="38"/>
                    <a:pt x="214" y="38"/>
                  </a:cubicBezTo>
                  <a:cubicBezTo>
                    <a:pt x="215" y="39"/>
                    <a:pt x="215" y="39"/>
                    <a:pt x="215" y="39"/>
                  </a:cubicBezTo>
                  <a:cubicBezTo>
                    <a:pt x="215" y="39"/>
                    <a:pt x="215" y="39"/>
                    <a:pt x="215" y="39"/>
                  </a:cubicBezTo>
                  <a:cubicBezTo>
                    <a:pt x="215" y="40"/>
                    <a:pt x="215" y="40"/>
                    <a:pt x="215" y="40"/>
                  </a:cubicBezTo>
                  <a:cubicBezTo>
                    <a:pt x="216" y="40"/>
                    <a:pt x="216" y="40"/>
                    <a:pt x="216" y="41"/>
                  </a:cubicBezTo>
                  <a:cubicBezTo>
                    <a:pt x="216" y="40"/>
                    <a:pt x="216" y="40"/>
                    <a:pt x="216" y="40"/>
                  </a:cubicBezTo>
                  <a:cubicBezTo>
                    <a:pt x="216" y="40"/>
                    <a:pt x="216" y="40"/>
                    <a:pt x="216" y="40"/>
                  </a:cubicBezTo>
                  <a:cubicBezTo>
                    <a:pt x="216" y="40"/>
                    <a:pt x="216" y="40"/>
                    <a:pt x="216" y="40"/>
                  </a:cubicBezTo>
                  <a:cubicBezTo>
                    <a:pt x="216" y="40"/>
                    <a:pt x="216" y="40"/>
                    <a:pt x="216" y="40"/>
                  </a:cubicBezTo>
                  <a:cubicBezTo>
                    <a:pt x="216" y="40"/>
                    <a:pt x="216" y="40"/>
                    <a:pt x="216"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7" y="39"/>
                    <a:pt x="217" y="39"/>
                    <a:pt x="217" y="39"/>
                  </a:cubicBezTo>
                  <a:cubicBezTo>
                    <a:pt x="216" y="39"/>
                    <a:pt x="216" y="39"/>
                    <a:pt x="215" y="39"/>
                  </a:cubicBezTo>
                  <a:cubicBezTo>
                    <a:pt x="215" y="39"/>
                    <a:pt x="215" y="39"/>
                    <a:pt x="215" y="39"/>
                  </a:cubicBezTo>
                  <a:cubicBezTo>
                    <a:pt x="215" y="38"/>
                    <a:pt x="215" y="38"/>
                    <a:pt x="215" y="38"/>
                  </a:cubicBezTo>
                  <a:cubicBezTo>
                    <a:pt x="215" y="38"/>
                    <a:pt x="215" y="38"/>
                    <a:pt x="215" y="38"/>
                  </a:cubicBezTo>
                  <a:cubicBezTo>
                    <a:pt x="215" y="38"/>
                    <a:pt x="215" y="38"/>
                    <a:pt x="215" y="38"/>
                  </a:cubicBezTo>
                  <a:cubicBezTo>
                    <a:pt x="215" y="38"/>
                    <a:pt x="215" y="38"/>
                    <a:pt x="215" y="38"/>
                  </a:cubicBezTo>
                  <a:cubicBezTo>
                    <a:pt x="215" y="38"/>
                    <a:pt x="215" y="38"/>
                    <a:pt x="216" y="38"/>
                  </a:cubicBezTo>
                  <a:cubicBezTo>
                    <a:pt x="215" y="38"/>
                    <a:pt x="215" y="38"/>
                    <a:pt x="215" y="37"/>
                  </a:cubicBezTo>
                  <a:cubicBezTo>
                    <a:pt x="215" y="37"/>
                    <a:pt x="215" y="37"/>
                    <a:pt x="215" y="37"/>
                  </a:cubicBezTo>
                  <a:cubicBezTo>
                    <a:pt x="215" y="37"/>
                    <a:pt x="215" y="37"/>
                    <a:pt x="215" y="37"/>
                  </a:cubicBezTo>
                  <a:cubicBezTo>
                    <a:pt x="215" y="37"/>
                    <a:pt x="215" y="37"/>
                    <a:pt x="216" y="37"/>
                  </a:cubicBezTo>
                  <a:cubicBezTo>
                    <a:pt x="216" y="37"/>
                    <a:pt x="216" y="37"/>
                    <a:pt x="216" y="37"/>
                  </a:cubicBezTo>
                  <a:cubicBezTo>
                    <a:pt x="216" y="37"/>
                    <a:pt x="216" y="37"/>
                    <a:pt x="216" y="37"/>
                  </a:cubicBezTo>
                  <a:cubicBezTo>
                    <a:pt x="216" y="38"/>
                    <a:pt x="216" y="38"/>
                    <a:pt x="216" y="38"/>
                  </a:cubicBezTo>
                  <a:cubicBezTo>
                    <a:pt x="217" y="37"/>
                    <a:pt x="217" y="37"/>
                    <a:pt x="217" y="37"/>
                  </a:cubicBezTo>
                  <a:cubicBezTo>
                    <a:pt x="217" y="37"/>
                    <a:pt x="217" y="37"/>
                    <a:pt x="217" y="37"/>
                  </a:cubicBezTo>
                  <a:cubicBezTo>
                    <a:pt x="217" y="37"/>
                    <a:pt x="217" y="37"/>
                    <a:pt x="217" y="37"/>
                  </a:cubicBezTo>
                  <a:cubicBezTo>
                    <a:pt x="218" y="36"/>
                    <a:pt x="218" y="36"/>
                    <a:pt x="218" y="36"/>
                  </a:cubicBezTo>
                  <a:cubicBezTo>
                    <a:pt x="218" y="36"/>
                    <a:pt x="218" y="36"/>
                    <a:pt x="218" y="37"/>
                  </a:cubicBezTo>
                  <a:cubicBezTo>
                    <a:pt x="218" y="37"/>
                    <a:pt x="218" y="37"/>
                    <a:pt x="218" y="37"/>
                  </a:cubicBezTo>
                  <a:cubicBezTo>
                    <a:pt x="218" y="37"/>
                    <a:pt x="218" y="37"/>
                    <a:pt x="218" y="37"/>
                  </a:cubicBezTo>
                  <a:cubicBezTo>
                    <a:pt x="218" y="37"/>
                    <a:pt x="218" y="37"/>
                    <a:pt x="219" y="37"/>
                  </a:cubicBezTo>
                  <a:cubicBezTo>
                    <a:pt x="219" y="38"/>
                    <a:pt x="219" y="38"/>
                    <a:pt x="219" y="38"/>
                  </a:cubicBezTo>
                  <a:cubicBezTo>
                    <a:pt x="219" y="38"/>
                    <a:pt x="219" y="38"/>
                    <a:pt x="219" y="38"/>
                  </a:cubicBezTo>
                  <a:cubicBezTo>
                    <a:pt x="220" y="38"/>
                    <a:pt x="220" y="38"/>
                    <a:pt x="220" y="38"/>
                  </a:cubicBezTo>
                  <a:cubicBezTo>
                    <a:pt x="219" y="39"/>
                    <a:pt x="219" y="39"/>
                    <a:pt x="219" y="39"/>
                  </a:cubicBezTo>
                  <a:cubicBezTo>
                    <a:pt x="220" y="39"/>
                    <a:pt x="220" y="39"/>
                    <a:pt x="220" y="39"/>
                  </a:cubicBezTo>
                  <a:cubicBezTo>
                    <a:pt x="220" y="39"/>
                    <a:pt x="220" y="39"/>
                    <a:pt x="220" y="39"/>
                  </a:cubicBezTo>
                  <a:cubicBezTo>
                    <a:pt x="220" y="38"/>
                    <a:pt x="220" y="38"/>
                    <a:pt x="220" y="38"/>
                  </a:cubicBezTo>
                  <a:cubicBezTo>
                    <a:pt x="221" y="38"/>
                    <a:pt x="221" y="38"/>
                    <a:pt x="222" y="38"/>
                  </a:cubicBezTo>
                  <a:cubicBezTo>
                    <a:pt x="221" y="39"/>
                    <a:pt x="221" y="39"/>
                    <a:pt x="221" y="39"/>
                  </a:cubicBezTo>
                  <a:cubicBezTo>
                    <a:pt x="221" y="39"/>
                    <a:pt x="221" y="39"/>
                    <a:pt x="221" y="39"/>
                  </a:cubicBezTo>
                  <a:cubicBezTo>
                    <a:pt x="220" y="40"/>
                    <a:pt x="220" y="40"/>
                    <a:pt x="219" y="40"/>
                  </a:cubicBezTo>
                  <a:cubicBezTo>
                    <a:pt x="219" y="41"/>
                    <a:pt x="219" y="41"/>
                    <a:pt x="219" y="41"/>
                  </a:cubicBezTo>
                  <a:cubicBezTo>
                    <a:pt x="219" y="41"/>
                    <a:pt x="219" y="41"/>
                    <a:pt x="219" y="41"/>
                  </a:cubicBezTo>
                  <a:cubicBezTo>
                    <a:pt x="218" y="41"/>
                    <a:pt x="218" y="41"/>
                    <a:pt x="218" y="41"/>
                  </a:cubicBezTo>
                  <a:cubicBezTo>
                    <a:pt x="218" y="42"/>
                    <a:pt x="218" y="42"/>
                    <a:pt x="218" y="42"/>
                  </a:cubicBezTo>
                  <a:cubicBezTo>
                    <a:pt x="219" y="42"/>
                    <a:pt x="219" y="42"/>
                    <a:pt x="219" y="42"/>
                  </a:cubicBezTo>
                  <a:cubicBezTo>
                    <a:pt x="219" y="42"/>
                    <a:pt x="219" y="42"/>
                    <a:pt x="218" y="43"/>
                  </a:cubicBezTo>
                  <a:cubicBezTo>
                    <a:pt x="219" y="43"/>
                    <a:pt x="219" y="43"/>
                    <a:pt x="219" y="42"/>
                  </a:cubicBezTo>
                  <a:cubicBezTo>
                    <a:pt x="220" y="42"/>
                    <a:pt x="220" y="42"/>
                    <a:pt x="220" y="42"/>
                  </a:cubicBezTo>
                  <a:cubicBezTo>
                    <a:pt x="220" y="43"/>
                    <a:pt x="220" y="43"/>
                    <a:pt x="219" y="43"/>
                  </a:cubicBezTo>
                  <a:cubicBezTo>
                    <a:pt x="220" y="43"/>
                    <a:pt x="220" y="43"/>
                    <a:pt x="220" y="43"/>
                  </a:cubicBezTo>
                  <a:cubicBezTo>
                    <a:pt x="220" y="44"/>
                    <a:pt x="220" y="44"/>
                    <a:pt x="220" y="44"/>
                  </a:cubicBezTo>
                  <a:cubicBezTo>
                    <a:pt x="219" y="44"/>
                    <a:pt x="219" y="44"/>
                    <a:pt x="218" y="44"/>
                  </a:cubicBezTo>
                  <a:cubicBezTo>
                    <a:pt x="218" y="44"/>
                    <a:pt x="218" y="44"/>
                    <a:pt x="218" y="44"/>
                  </a:cubicBezTo>
                  <a:cubicBezTo>
                    <a:pt x="217" y="43"/>
                    <a:pt x="217" y="43"/>
                    <a:pt x="217" y="43"/>
                  </a:cubicBezTo>
                  <a:cubicBezTo>
                    <a:pt x="217" y="44"/>
                    <a:pt x="217" y="44"/>
                    <a:pt x="217" y="44"/>
                  </a:cubicBezTo>
                  <a:cubicBezTo>
                    <a:pt x="218" y="44"/>
                    <a:pt x="218" y="44"/>
                    <a:pt x="218" y="44"/>
                  </a:cubicBezTo>
                  <a:cubicBezTo>
                    <a:pt x="219" y="44"/>
                    <a:pt x="219" y="44"/>
                    <a:pt x="220" y="44"/>
                  </a:cubicBezTo>
                  <a:cubicBezTo>
                    <a:pt x="220" y="44"/>
                    <a:pt x="220" y="44"/>
                    <a:pt x="220" y="44"/>
                  </a:cubicBezTo>
                  <a:cubicBezTo>
                    <a:pt x="220" y="44"/>
                    <a:pt x="220" y="44"/>
                    <a:pt x="220" y="44"/>
                  </a:cubicBezTo>
                  <a:cubicBezTo>
                    <a:pt x="220" y="44"/>
                    <a:pt x="220" y="44"/>
                    <a:pt x="220" y="44"/>
                  </a:cubicBezTo>
                  <a:cubicBezTo>
                    <a:pt x="220" y="43"/>
                    <a:pt x="220" y="43"/>
                    <a:pt x="221" y="43"/>
                  </a:cubicBezTo>
                  <a:cubicBezTo>
                    <a:pt x="221" y="43"/>
                    <a:pt x="221" y="43"/>
                    <a:pt x="221" y="43"/>
                  </a:cubicBezTo>
                  <a:cubicBezTo>
                    <a:pt x="221" y="42"/>
                    <a:pt x="221" y="42"/>
                    <a:pt x="221" y="42"/>
                  </a:cubicBezTo>
                  <a:cubicBezTo>
                    <a:pt x="221" y="42"/>
                    <a:pt x="221" y="42"/>
                    <a:pt x="221" y="42"/>
                  </a:cubicBezTo>
                  <a:cubicBezTo>
                    <a:pt x="221" y="41"/>
                    <a:pt x="221" y="41"/>
                    <a:pt x="221" y="41"/>
                  </a:cubicBezTo>
                  <a:cubicBezTo>
                    <a:pt x="221" y="41"/>
                    <a:pt x="221" y="41"/>
                    <a:pt x="221" y="41"/>
                  </a:cubicBezTo>
                  <a:cubicBezTo>
                    <a:pt x="221" y="41"/>
                    <a:pt x="221" y="41"/>
                    <a:pt x="222" y="40"/>
                  </a:cubicBezTo>
                  <a:cubicBezTo>
                    <a:pt x="222" y="40"/>
                    <a:pt x="222" y="40"/>
                    <a:pt x="222" y="40"/>
                  </a:cubicBezTo>
                  <a:cubicBezTo>
                    <a:pt x="222" y="39"/>
                    <a:pt x="222" y="39"/>
                    <a:pt x="222" y="39"/>
                  </a:cubicBezTo>
                  <a:cubicBezTo>
                    <a:pt x="222" y="40"/>
                    <a:pt x="222" y="40"/>
                    <a:pt x="222" y="40"/>
                  </a:cubicBezTo>
                  <a:cubicBezTo>
                    <a:pt x="223" y="40"/>
                    <a:pt x="223" y="40"/>
                    <a:pt x="223" y="39"/>
                  </a:cubicBezTo>
                  <a:cubicBezTo>
                    <a:pt x="224" y="40"/>
                    <a:pt x="224" y="40"/>
                    <a:pt x="224" y="40"/>
                  </a:cubicBezTo>
                  <a:cubicBezTo>
                    <a:pt x="224" y="40"/>
                    <a:pt x="224" y="40"/>
                    <a:pt x="224" y="40"/>
                  </a:cubicBezTo>
                  <a:cubicBezTo>
                    <a:pt x="225" y="39"/>
                    <a:pt x="225" y="39"/>
                    <a:pt x="225" y="39"/>
                  </a:cubicBezTo>
                  <a:cubicBezTo>
                    <a:pt x="226" y="39"/>
                    <a:pt x="226" y="39"/>
                    <a:pt x="226" y="39"/>
                  </a:cubicBezTo>
                  <a:cubicBezTo>
                    <a:pt x="226" y="39"/>
                    <a:pt x="226" y="39"/>
                    <a:pt x="226" y="38"/>
                  </a:cubicBezTo>
                  <a:cubicBezTo>
                    <a:pt x="227" y="38"/>
                    <a:pt x="227" y="38"/>
                    <a:pt x="227" y="38"/>
                  </a:cubicBezTo>
                  <a:cubicBezTo>
                    <a:pt x="227" y="38"/>
                    <a:pt x="227" y="38"/>
                    <a:pt x="228" y="38"/>
                  </a:cubicBezTo>
                  <a:cubicBezTo>
                    <a:pt x="228" y="38"/>
                    <a:pt x="228" y="38"/>
                    <a:pt x="229" y="38"/>
                  </a:cubicBezTo>
                  <a:cubicBezTo>
                    <a:pt x="229" y="37"/>
                    <a:pt x="229" y="37"/>
                    <a:pt x="229" y="37"/>
                  </a:cubicBezTo>
                  <a:cubicBezTo>
                    <a:pt x="229" y="36"/>
                    <a:pt x="229" y="36"/>
                    <a:pt x="229" y="36"/>
                  </a:cubicBezTo>
                  <a:cubicBezTo>
                    <a:pt x="229" y="36"/>
                    <a:pt x="229" y="36"/>
                    <a:pt x="229" y="36"/>
                  </a:cubicBezTo>
                  <a:cubicBezTo>
                    <a:pt x="228" y="36"/>
                    <a:pt x="228" y="36"/>
                    <a:pt x="228" y="36"/>
                  </a:cubicBezTo>
                  <a:cubicBezTo>
                    <a:pt x="228" y="36"/>
                    <a:pt x="228" y="36"/>
                    <a:pt x="227" y="36"/>
                  </a:cubicBezTo>
                  <a:cubicBezTo>
                    <a:pt x="227" y="36"/>
                    <a:pt x="227" y="36"/>
                    <a:pt x="226" y="36"/>
                  </a:cubicBezTo>
                  <a:cubicBezTo>
                    <a:pt x="226" y="36"/>
                    <a:pt x="226" y="36"/>
                    <a:pt x="227" y="36"/>
                  </a:cubicBezTo>
                  <a:cubicBezTo>
                    <a:pt x="227" y="36"/>
                    <a:pt x="227" y="36"/>
                    <a:pt x="227" y="35"/>
                  </a:cubicBezTo>
                  <a:cubicBezTo>
                    <a:pt x="228" y="35"/>
                    <a:pt x="228" y="35"/>
                    <a:pt x="228" y="35"/>
                  </a:cubicBezTo>
                  <a:cubicBezTo>
                    <a:pt x="228" y="35"/>
                    <a:pt x="228" y="35"/>
                    <a:pt x="228" y="35"/>
                  </a:cubicBezTo>
                  <a:cubicBezTo>
                    <a:pt x="228" y="35"/>
                    <a:pt x="228" y="35"/>
                    <a:pt x="228" y="35"/>
                  </a:cubicBezTo>
                  <a:cubicBezTo>
                    <a:pt x="229" y="34"/>
                    <a:pt x="229" y="34"/>
                    <a:pt x="229" y="34"/>
                  </a:cubicBezTo>
                  <a:cubicBezTo>
                    <a:pt x="230" y="34"/>
                    <a:pt x="230" y="34"/>
                    <a:pt x="230" y="34"/>
                  </a:cubicBezTo>
                  <a:cubicBezTo>
                    <a:pt x="230" y="35"/>
                    <a:pt x="230" y="35"/>
                    <a:pt x="229" y="35"/>
                  </a:cubicBezTo>
                  <a:cubicBezTo>
                    <a:pt x="229" y="35"/>
                    <a:pt x="229" y="35"/>
                    <a:pt x="229" y="35"/>
                  </a:cubicBezTo>
                  <a:cubicBezTo>
                    <a:pt x="230" y="35"/>
                    <a:pt x="230" y="35"/>
                    <a:pt x="230" y="35"/>
                  </a:cubicBezTo>
                  <a:cubicBezTo>
                    <a:pt x="230" y="34"/>
                    <a:pt x="230" y="34"/>
                    <a:pt x="231" y="34"/>
                  </a:cubicBezTo>
                  <a:cubicBezTo>
                    <a:pt x="231" y="34"/>
                    <a:pt x="231" y="34"/>
                    <a:pt x="230" y="34"/>
                  </a:cubicBezTo>
                  <a:cubicBezTo>
                    <a:pt x="230" y="34"/>
                    <a:pt x="230" y="34"/>
                    <a:pt x="230" y="34"/>
                  </a:cubicBezTo>
                  <a:cubicBezTo>
                    <a:pt x="229" y="34"/>
                    <a:pt x="229" y="34"/>
                    <a:pt x="229" y="33"/>
                  </a:cubicBezTo>
                  <a:cubicBezTo>
                    <a:pt x="228" y="33"/>
                    <a:pt x="228" y="33"/>
                    <a:pt x="228" y="33"/>
                  </a:cubicBezTo>
                  <a:cubicBezTo>
                    <a:pt x="228" y="32"/>
                    <a:pt x="228" y="32"/>
                    <a:pt x="228" y="32"/>
                  </a:cubicBezTo>
                  <a:cubicBezTo>
                    <a:pt x="228" y="33"/>
                    <a:pt x="228" y="33"/>
                    <a:pt x="228" y="33"/>
                  </a:cubicBezTo>
                  <a:cubicBezTo>
                    <a:pt x="227" y="33"/>
                    <a:pt x="227" y="33"/>
                    <a:pt x="227" y="32"/>
                  </a:cubicBezTo>
                  <a:cubicBezTo>
                    <a:pt x="226" y="32"/>
                    <a:pt x="226" y="32"/>
                    <a:pt x="226" y="32"/>
                  </a:cubicBezTo>
                  <a:cubicBezTo>
                    <a:pt x="226" y="32"/>
                    <a:pt x="226" y="32"/>
                    <a:pt x="226" y="32"/>
                  </a:cubicBezTo>
                  <a:cubicBezTo>
                    <a:pt x="225" y="31"/>
                    <a:pt x="225" y="31"/>
                    <a:pt x="225" y="31"/>
                  </a:cubicBezTo>
                  <a:cubicBezTo>
                    <a:pt x="225" y="31"/>
                    <a:pt x="225" y="31"/>
                    <a:pt x="226" y="31"/>
                  </a:cubicBezTo>
                  <a:cubicBezTo>
                    <a:pt x="225" y="31"/>
                    <a:pt x="225" y="31"/>
                    <a:pt x="225" y="31"/>
                  </a:cubicBezTo>
                  <a:cubicBezTo>
                    <a:pt x="225" y="30"/>
                    <a:pt x="225" y="30"/>
                    <a:pt x="225" y="29"/>
                  </a:cubicBezTo>
                  <a:cubicBezTo>
                    <a:pt x="226" y="29"/>
                    <a:pt x="226" y="29"/>
                    <a:pt x="226" y="29"/>
                  </a:cubicBezTo>
                  <a:cubicBezTo>
                    <a:pt x="226" y="29"/>
                    <a:pt x="226" y="29"/>
                    <a:pt x="227" y="29"/>
                  </a:cubicBezTo>
                  <a:cubicBezTo>
                    <a:pt x="227" y="29"/>
                    <a:pt x="227" y="29"/>
                    <a:pt x="227" y="28"/>
                  </a:cubicBezTo>
                  <a:cubicBezTo>
                    <a:pt x="228" y="28"/>
                    <a:pt x="228" y="28"/>
                    <a:pt x="228" y="29"/>
                  </a:cubicBezTo>
                  <a:cubicBezTo>
                    <a:pt x="228" y="28"/>
                    <a:pt x="228" y="28"/>
                    <a:pt x="228" y="28"/>
                  </a:cubicBezTo>
                  <a:cubicBezTo>
                    <a:pt x="228" y="28"/>
                    <a:pt x="228" y="28"/>
                    <a:pt x="229" y="28"/>
                  </a:cubicBezTo>
                  <a:cubicBezTo>
                    <a:pt x="228" y="28"/>
                    <a:pt x="228" y="28"/>
                    <a:pt x="228" y="28"/>
                  </a:cubicBezTo>
                  <a:cubicBezTo>
                    <a:pt x="227" y="28"/>
                    <a:pt x="227" y="28"/>
                    <a:pt x="227" y="27"/>
                  </a:cubicBezTo>
                  <a:cubicBezTo>
                    <a:pt x="228" y="27"/>
                    <a:pt x="228" y="27"/>
                    <a:pt x="228" y="26"/>
                  </a:cubicBezTo>
                  <a:cubicBezTo>
                    <a:pt x="229" y="26"/>
                    <a:pt x="229" y="26"/>
                    <a:pt x="229" y="26"/>
                  </a:cubicBezTo>
                  <a:cubicBezTo>
                    <a:pt x="229" y="25"/>
                    <a:pt x="229" y="25"/>
                    <a:pt x="229" y="25"/>
                  </a:cubicBezTo>
                  <a:cubicBezTo>
                    <a:pt x="230" y="25"/>
                    <a:pt x="230" y="25"/>
                    <a:pt x="230" y="25"/>
                  </a:cubicBezTo>
                  <a:cubicBezTo>
                    <a:pt x="231" y="25"/>
                    <a:pt x="231" y="25"/>
                    <a:pt x="231" y="25"/>
                  </a:cubicBezTo>
                  <a:cubicBezTo>
                    <a:pt x="231" y="25"/>
                    <a:pt x="231" y="25"/>
                    <a:pt x="231" y="25"/>
                  </a:cubicBezTo>
                  <a:cubicBezTo>
                    <a:pt x="231" y="26"/>
                    <a:pt x="231" y="26"/>
                    <a:pt x="231" y="26"/>
                  </a:cubicBezTo>
                  <a:cubicBezTo>
                    <a:pt x="232" y="25"/>
                    <a:pt x="232" y="25"/>
                    <a:pt x="232" y="25"/>
                  </a:cubicBezTo>
                  <a:cubicBezTo>
                    <a:pt x="233" y="25"/>
                    <a:pt x="233" y="25"/>
                    <a:pt x="233" y="25"/>
                  </a:cubicBezTo>
                  <a:cubicBezTo>
                    <a:pt x="232" y="25"/>
                    <a:pt x="232" y="25"/>
                    <a:pt x="232" y="25"/>
                  </a:cubicBezTo>
                  <a:cubicBezTo>
                    <a:pt x="231" y="24"/>
                    <a:pt x="231" y="24"/>
                    <a:pt x="231" y="24"/>
                  </a:cubicBezTo>
                  <a:cubicBezTo>
                    <a:pt x="231" y="24"/>
                    <a:pt x="231" y="24"/>
                    <a:pt x="232" y="24"/>
                  </a:cubicBezTo>
                  <a:cubicBezTo>
                    <a:pt x="232" y="24"/>
                    <a:pt x="232" y="24"/>
                    <a:pt x="232" y="24"/>
                  </a:cubicBezTo>
                  <a:cubicBezTo>
                    <a:pt x="233" y="24"/>
                    <a:pt x="233" y="24"/>
                    <a:pt x="233" y="24"/>
                  </a:cubicBezTo>
                  <a:cubicBezTo>
                    <a:pt x="234" y="24"/>
                    <a:pt x="234" y="24"/>
                    <a:pt x="234" y="24"/>
                  </a:cubicBezTo>
                  <a:cubicBezTo>
                    <a:pt x="234" y="23"/>
                    <a:pt x="234" y="23"/>
                    <a:pt x="234" y="23"/>
                  </a:cubicBezTo>
                  <a:cubicBezTo>
                    <a:pt x="234" y="23"/>
                    <a:pt x="234" y="23"/>
                    <a:pt x="235" y="23"/>
                  </a:cubicBezTo>
                  <a:cubicBezTo>
                    <a:pt x="235" y="23"/>
                    <a:pt x="235" y="23"/>
                    <a:pt x="236" y="23"/>
                  </a:cubicBezTo>
                  <a:cubicBezTo>
                    <a:pt x="236" y="24"/>
                    <a:pt x="236" y="24"/>
                    <a:pt x="235" y="24"/>
                  </a:cubicBezTo>
                  <a:cubicBezTo>
                    <a:pt x="235" y="24"/>
                    <a:pt x="235" y="24"/>
                    <a:pt x="235" y="24"/>
                  </a:cubicBezTo>
                  <a:cubicBezTo>
                    <a:pt x="235" y="24"/>
                    <a:pt x="235" y="24"/>
                    <a:pt x="235" y="24"/>
                  </a:cubicBezTo>
                  <a:cubicBezTo>
                    <a:pt x="235" y="24"/>
                    <a:pt x="235" y="24"/>
                    <a:pt x="235" y="24"/>
                  </a:cubicBezTo>
                  <a:cubicBezTo>
                    <a:pt x="235" y="24"/>
                    <a:pt x="235" y="24"/>
                    <a:pt x="235" y="24"/>
                  </a:cubicBezTo>
                  <a:cubicBezTo>
                    <a:pt x="235" y="24"/>
                    <a:pt x="235" y="24"/>
                    <a:pt x="236" y="24"/>
                  </a:cubicBezTo>
                  <a:cubicBezTo>
                    <a:pt x="236" y="24"/>
                    <a:pt x="236" y="24"/>
                    <a:pt x="236" y="24"/>
                  </a:cubicBezTo>
                  <a:cubicBezTo>
                    <a:pt x="236" y="24"/>
                    <a:pt x="236" y="24"/>
                    <a:pt x="237" y="24"/>
                  </a:cubicBezTo>
                  <a:cubicBezTo>
                    <a:pt x="236" y="25"/>
                    <a:pt x="236" y="25"/>
                    <a:pt x="236" y="25"/>
                  </a:cubicBezTo>
                  <a:cubicBezTo>
                    <a:pt x="236" y="25"/>
                    <a:pt x="236" y="25"/>
                    <a:pt x="236" y="25"/>
                  </a:cubicBezTo>
                  <a:cubicBezTo>
                    <a:pt x="237" y="26"/>
                    <a:pt x="237" y="26"/>
                    <a:pt x="237" y="26"/>
                  </a:cubicBezTo>
                  <a:cubicBezTo>
                    <a:pt x="237" y="26"/>
                    <a:pt x="237" y="26"/>
                    <a:pt x="237" y="27"/>
                  </a:cubicBezTo>
                  <a:cubicBezTo>
                    <a:pt x="237" y="27"/>
                    <a:pt x="237" y="27"/>
                    <a:pt x="237" y="27"/>
                  </a:cubicBezTo>
                  <a:cubicBezTo>
                    <a:pt x="237" y="27"/>
                    <a:pt x="237" y="27"/>
                    <a:pt x="236" y="28"/>
                  </a:cubicBezTo>
                  <a:cubicBezTo>
                    <a:pt x="236" y="28"/>
                    <a:pt x="236" y="28"/>
                    <a:pt x="236" y="28"/>
                  </a:cubicBezTo>
                  <a:cubicBezTo>
                    <a:pt x="236" y="28"/>
                    <a:pt x="236" y="28"/>
                    <a:pt x="236" y="28"/>
                  </a:cubicBezTo>
                  <a:cubicBezTo>
                    <a:pt x="236" y="29"/>
                    <a:pt x="236" y="29"/>
                    <a:pt x="236" y="29"/>
                  </a:cubicBezTo>
                  <a:cubicBezTo>
                    <a:pt x="236" y="29"/>
                    <a:pt x="236" y="29"/>
                    <a:pt x="236" y="29"/>
                  </a:cubicBezTo>
                  <a:cubicBezTo>
                    <a:pt x="236" y="30"/>
                    <a:pt x="236" y="30"/>
                    <a:pt x="237" y="30"/>
                  </a:cubicBezTo>
                  <a:cubicBezTo>
                    <a:pt x="237" y="30"/>
                    <a:pt x="237" y="30"/>
                    <a:pt x="237" y="30"/>
                  </a:cubicBezTo>
                  <a:cubicBezTo>
                    <a:pt x="237" y="30"/>
                    <a:pt x="237" y="30"/>
                    <a:pt x="237" y="30"/>
                  </a:cubicBezTo>
                  <a:cubicBezTo>
                    <a:pt x="237" y="30"/>
                    <a:pt x="237" y="30"/>
                    <a:pt x="237" y="31"/>
                  </a:cubicBezTo>
                  <a:cubicBezTo>
                    <a:pt x="237" y="31"/>
                    <a:pt x="237" y="31"/>
                    <a:pt x="238" y="31"/>
                  </a:cubicBezTo>
                  <a:cubicBezTo>
                    <a:pt x="237" y="32"/>
                    <a:pt x="237" y="32"/>
                    <a:pt x="237" y="32"/>
                  </a:cubicBezTo>
                  <a:cubicBezTo>
                    <a:pt x="237" y="32"/>
                    <a:pt x="237" y="32"/>
                    <a:pt x="237" y="32"/>
                  </a:cubicBezTo>
                  <a:cubicBezTo>
                    <a:pt x="236" y="32"/>
                    <a:pt x="236" y="32"/>
                    <a:pt x="236" y="32"/>
                  </a:cubicBezTo>
                  <a:cubicBezTo>
                    <a:pt x="236" y="31"/>
                    <a:pt x="236" y="31"/>
                    <a:pt x="236" y="31"/>
                  </a:cubicBezTo>
                  <a:cubicBezTo>
                    <a:pt x="235" y="31"/>
                    <a:pt x="235" y="31"/>
                    <a:pt x="235" y="32"/>
                  </a:cubicBezTo>
                  <a:cubicBezTo>
                    <a:pt x="235" y="32"/>
                    <a:pt x="235" y="32"/>
                    <a:pt x="235" y="32"/>
                  </a:cubicBezTo>
                  <a:cubicBezTo>
                    <a:pt x="234" y="32"/>
                    <a:pt x="234" y="32"/>
                    <a:pt x="234" y="32"/>
                  </a:cubicBezTo>
                  <a:cubicBezTo>
                    <a:pt x="235" y="32"/>
                    <a:pt x="235" y="32"/>
                    <a:pt x="235" y="32"/>
                  </a:cubicBezTo>
                  <a:cubicBezTo>
                    <a:pt x="235" y="32"/>
                    <a:pt x="235" y="32"/>
                    <a:pt x="236" y="32"/>
                  </a:cubicBezTo>
                  <a:cubicBezTo>
                    <a:pt x="235" y="33"/>
                    <a:pt x="235" y="33"/>
                    <a:pt x="234" y="33"/>
                  </a:cubicBezTo>
                  <a:cubicBezTo>
                    <a:pt x="234" y="33"/>
                    <a:pt x="234" y="33"/>
                    <a:pt x="234" y="33"/>
                  </a:cubicBezTo>
                  <a:cubicBezTo>
                    <a:pt x="233" y="33"/>
                    <a:pt x="233" y="33"/>
                    <a:pt x="233" y="34"/>
                  </a:cubicBezTo>
                  <a:cubicBezTo>
                    <a:pt x="233" y="34"/>
                    <a:pt x="233" y="34"/>
                    <a:pt x="233" y="34"/>
                  </a:cubicBezTo>
                  <a:cubicBezTo>
                    <a:pt x="234" y="34"/>
                    <a:pt x="234" y="34"/>
                    <a:pt x="234" y="34"/>
                  </a:cubicBezTo>
                  <a:cubicBezTo>
                    <a:pt x="234" y="34"/>
                    <a:pt x="234" y="34"/>
                    <a:pt x="235" y="35"/>
                  </a:cubicBezTo>
                  <a:cubicBezTo>
                    <a:pt x="235" y="35"/>
                    <a:pt x="235" y="35"/>
                    <a:pt x="235" y="35"/>
                  </a:cubicBezTo>
                  <a:cubicBezTo>
                    <a:pt x="236" y="34"/>
                    <a:pt x="236" y="34"/>
                    <a:pt x="236" y="34"/>
                  </a:cubicBezTo>
                  <a:cubicBezTo>
                    <a:pt x="236" y="34"/>
                    <a:pt x="236" y="34"/>
                    <a:pt x="236" y="34"/>
                  </a:cubicBezTo>
                  <a:cubicBezTo>
                    <a:pt x="236" y="34"/>
                    <a:pt x="236" y="34"/>
                    <a:pt x="236" y="35"/>
                  </a:cubicBezTo>
                  <a:cubicBezTo>
                    <a:pt x="236" y="35"/>
                    <a:pt x="236" y="35"/>
                    <a:pt x="237" y="35"/>
                  </a:cubicBezTo>
                  <a:cubicBezTo>
                    <a:pt x="237" y="35"/>
                    <a:pt x="237" y="35"/>
                    <a:pt x="237" y="35"/>
                  </a:cubicBezTo>
                  <a:cubicBezTo>
                    <a:pt x="237" y="35"/>
                    <a:pt x="237" y="35"/>
                    <a:pt x="238" y="35"/>
                  </a:cubicBezTo>
                  <a:cubicBezTo>
                    <a:pt x="238" y="35"/>
                    <a:pt x="238" y="35"/>
                    <a:pt x="238" y="35"/>
                  </a:cubicBezTo>
                  <a:cubicBezTo>
                    <a:pt x="238" y="35"/>
                    <a:pt x="238" y="35"/>
                    <a:pt x="238" y="35"/>
                  </a:cubicBezTo>
                  <a:cubicBezTo>
                    <a:pt x="237" y="35"/>
                    <a:pt x="237" y="35"/>
                    <a:pt x="237" y="36"/>
                  </a:cubicBezTo>
                  <a:cubicBezTo>
                    <a:pt x="236" y="36"/>
                    <a:pt x="236" y="36"/>
                    <a:pt x="236" y="35"/>
                  </a:cubicBezTo>
                  <a:cubicBezTo>
                    <a:pt x="236" y="35"/>
                    <a:pt x="236" y="35"/>
                    <a:pt x="236" y="35"/>
                  </a:cubicBezTo>
                  <a:cubicBezTo>
                    <a:pt x="236" y="35"/>
                    <a:pt x="236" y="35"/>
                    <a:pt x="236" y="35"/>
                  </a:cubicBezTo>
                  <a:cubicBezTo>
                    <a:pt x="236" y="36"/>
                    <a:pt x="236" y="36"/>
                    <a:pt x="236" y="36"/>
                  </a:cubicBezTo>
                  <a:cubicBezTo>
                    <a:pt x="236" y="36"/>
                    <a:pt x="236" y="36"/>
                    <a:pt x="236" y="36"/>
                  </a:cubicBezTo>
                  <a:cubicBezTo>
                    <a:pt x="237" y="37"/>
                    <a:pt x="237" y="37"/>
                    <a:pt x="237" y="38"/>
                  </a:cubicBezTo>
                  <a:cubicBezTo>
                    <a:pt x="236" y="38"/>
                    <a:pt x="236" y="38"/>
                    <a:pt x="236" y="38"/>
                  </a:cubicBezTo>
                  <a:cubicBezTo>
                    <a:pt x="236" y="38"/>
                    <a:pt x="236" y="38"/>
                    <a:pt x="236" y="39"/>
                  </a:cubicBezTo>
                  <a:cubicBezTo>
                    <a:pt x="236" y="39"/>
                    <a:pt x="236" y="39"/>
                    <a:pt x="235" y="39"/>
                  </a:cubicBezTo>
                  <a:cubicBezTo>
                    <a:pt x="236" y="39"/>
                    <a:pt x="236" y="39"/>
                    <a:pt x="236" y="40"/>
                  </a:cubicBezTo>
                  <a:cubicBezTo>
                    <a:pt x="235" y="40"/>
                    <a:pt x="235" y="40"/>
                    <a:pt x="235" y="40"/>
                  </a:cubicBezTo>
                  <a:cubicBezTo>
                    <a:pt x="235" y="40"/>
                    <a:pt x="235" y="40"/>
                    <a:pt x="235" y="40"/>
                  </a:cubicBezTo>
                  <a:cubicBezTo>
                    <a:pt x="236" y="40"/>
                    <a:pt x="236" y="40"/>
                    <a:pt x="236" y="40"/>
                  </a:cubicBezTo>
                  <a:cubicBezTo>
                    <a:pt x="236" y="40"/>
                    <a:pt x="236" y="40"/>
                    <a:pt x="236" y="39"/>
                  </a:cubicBezTo>
                  <a:cubicBezTo>
                    <a:pt x="237" y="39"/>
                    <a:pt x="237" y="39"/>
                    <a:pt x="237" y="39"/>
                  </a:cubicBezTo>
                  <a:cubicBezTo>
                    <a:pt x="237" y="39"/>
                    <a:pt x="237" y="39"/>
                    <a:pt x="237" y="39"/>
                  </a:cubicBezTo>
                  <a:cubicBezTo>
                    <a:pt x="237" y="39"/>
                    <a:pt x="237" y="39"/>
                    <a:pt x="238" y="39"/>
                  </a:cubicBezTo>
                  <a:cubicBezTo>
                    <a:pt x="238" y="39"/>
                    <a:pt x="238" y="39"/>
                    <a:pt x="238" y="39"/>
                  </a:cubicBezTo>
                  <a:cubicBezTo>
                    <a:pt x="238" y="39"/>
                    <a:pt x="238" y="39"/>
                    <a:pt x="238" y="39"/>
                  </a:cubicBezTo>
                  <a:cubicBezTo>
                    <a:pt x="238" y="38"/>
                    <a:pt x="238" y="38"/>
                    <a:pt x="238" y="38"/>
                  </a:cubicBezTo>
                  <a:cubicBezTo>
                    <a:pt x="239" y="37"/>
                    <a:pt x="239" y="37"/>
                    <a:pt x="239" y="37"/>
                  </a:cubicBezTo>
                  <a:cubicBezTo>
                    <a:pt x="240" y="37"/>
                    <a:pt x="240" y="37"/>
                    <a:pt x="240" y="36"/>
                  </a:cubicBezTo>
                  <a:cubicBezTo>
                    <a:pt x="240" y="36"/>
                    <a:pt x="240" y="36"/>
                    <a:pt x="240" y="36"/>
                  </a:cubicBezTo>
                  <a:cubicBezTo>
                    <a:pt x="241" y="36"/>
                    <a:pt x="241" y="36"/>
                    <a:pt x="240" y="37"/>
                  </a:cubicBezTo>
                  <a:cubicBezTo>
                    <a:pt x="241" y="37"/>
                    <a:pt x="241" y="37"/>
                    <a:pt x="241" y="37"/>
                  </a:cubicBezTo>
                  <a:cubicBezTo>
                    <a:pt x="241" y="38"/>
                    <a:pt x="241" y="38"/>
                    <a:pt x="241" y="38"/>
                  </a:cubicBezTo>
                  <a:cubicBezTo>
                    <a:pt x="241" y="38"/>
                    <a:pt x="241" y="38"/>
                    <a:pt x="242" y="39"/>
                  </a:cubicBezTo>
                  <a:cubicBezTo>
                    <a:pt x="242" y="39"/>
                    <a:pt x="242" y="39"/>
                    <a:pt x="242" y="39"/>
                  </a:cubicBezTo>
                  <a:cubicBezTo>
                    <a:pt x="242" y="39"/>
                    <a:pt x="242" y="39"/>
                    <a:pt x="242" y="39"/>
                  </a:cubicBezTo>
                  <a:cubicBezTo>
                    <a:pt x="242" y="40"/>
                    <a:pt x="242" y="40"/>
                    <a:pt x="242" y="40"/>
                  </a:cubicBezTo>
                  <a:cubicBezTo>
                    <a:pt x="241" y="41"/>
                    <a:pt x="241" y="41"/>
                    <a:pt x="241" y="41"/>
                  </a:cubicBezTo>
                  <a:cubicBezTo>
                    <a:pt x="241" y="41"/>
                    <a:pt x="241" y="41"/>
                    <a:pt x="241" y="40"/>
                  </a:cubicBezTo>
                  <a:cubicBezTo>
                    <a:pt x="240" y="41"/>
                    <a:pt x="240" y="41"/>
                    <a:pt x="240" y="41"/>
                  </a:cubicBezTo>
                  <a:cubicBezTo>
                    <a:pt x="240" y="41"/>
                    <a:pt x="240" y="41"/>
                    <a:pt x="240" y="41"/>
                  </a:cubicBezTo>
                  <a:cubicBezTo>
                    <a:pt x="240" y="42"/>
                    <a:pt x="240" y="42"/>
                    <a:pt x="240" y="42"/>
                  </a:cubicBezTo>
                  <a:cubicBezTo>
                    <a:pt x="240" y="43"/>
                    <a:pt x="240" y="43"/>
                    <a:pt x="240" y="44"/>
                  </a:cubicBezTo>
                  <a:cubicBezTo>
                    <a:pt x="240" y="45"/>
                    <a:pt x="240" y="45"/>
                    <a:pt x="241" y="46"/>
                  </a:cubicBezTo>
                  <a:cubicBezTo>
                    <a:pt x="241" y="46"/>
                    <a:pt x="241" y="46"/>
                    <a:pt x="241" y="46"/>
                  </a:cubicBezTo>
                  <a:cubicBezTo>
                    <a:pt x="241" y="46"/>
                    <a:pt x="241" y="46"/>
                    <a:pt x="242" y="46"/>
                  </a:cubicBezTo>
                  <a:cubicBezTo>
                    <a:pt x="242" y="46"/>
                    <a:pt x="242" y="46"/>
                    <a:pt x="242" y="46"/>
                  </a:cubicBezTo>
                  <a:cubicBezTo>
                    <a:pt x="242" y="45"/>
                    <a:pt x="242" y="45"/>
                    <a:pt x="242" y="45"/>
                  </a:cubicBezTo>
                  <a:cubicBezTo>
                    <a:pt x="242" y="45"/>
                    <a:pt x="242" y="45"/>
                    <a:pt x="242" y="45"/>
                  </a:cubicBezTo>
                  <a:cubicBezTo>
                    <a:pt x="242" y="45"/>
                    <a:pt x="242" y="45"/>
                    <a:pt x="243" y="46"/>
                  </a:cubicBezTo>
                  <a:cubicBezTo>
                    <a:pt x="243" y="46"/>
                    <a:pt x="243" y="46"/>
                    <a:pt x="243" y="46"/>
                  </a:cubicBezTo>
                  <a:cubicBezTo>
                    <a:pt x="243" y="45"/>
                    <a:pt x="243" y="45"/>
                    <a:pt x="243" y="45"/>
                  </a:cubicBezTo>
                  <a:cubicBezTo>
                    <a:pt x="243" y="45"/>
                    <a:pt x="243" y="45"/>
                    <a:pt x="244" y="45"/>
                  </a:cubicBezTo>
                  <a:cubicBezTo>
                    <a:pt x="244" y="45"/>
                    <a:pt x="244" y="45"/>
                    <a:pt x="244" y="44"/>
                  </a:cubicBezTo>
                  <a:cubicBezTo>
                    <a:pt x="244" y="44"/>
                    <a:pt x="244" y="44"/>
                    <a:pt x="245" y="43"/>
                  </a:cubicBezTo>
                  <a:cubicBezTo>
                    <a:pt x="245" y="43"/>
                    <a:pt x="245" y="43"/>
                    <a:pt x="245" y="43"/>
                  </a:cubicBezTo>
                  <a:cubicBezTo>
                    <a:pt x="246" y="43"/>
                    <a:pt x="246" y="43"/>
                    <a:pt x="247" y="42"/>
                  </a:cubicBezTo>
                  <a:cubicBezTo>
                    <a:pt x="247" y="42"/>
                    <a:pt x="247" y="42"/>
                    <a:pt x="247" y="42"/>
                  </a:cubicBezTo>
                  <a:cubicBezTo>
                    <a:pt x="247" y="41"/>
                    <a:pt x="247" y="41"/>
                    <a:pt x="248" y="40"/>
                  </a:cubicBezTo>
                  <a:cubicBezTo>
                    <a:pt x="248" y="40"/>
                    <a:pt x="248" y="40"/>
                    <a:pt x="248" y="40"/>
                  </a:cubicBezTo>
                  <a:cubicBezTo>
                    <a:pt x="248" y="40"/>
                    <a:pt x="248" y="40"/>
                    <a:pt x="248" y="40"/>
                  </a:cubicBezTo>
                  <a:cubicBezTo>
                    <a:pt x="248" y="40"/>
                    <a:pt x="248" y="40"/>
                    <a:pt x="249" y="40"/>
                  </a:cubicBezTo>
                  <a:cubicBezTo>
                    <a:pt x="249" y="40"/>
                    <a:pt x="249" y="40"/>
                    <a:pt x="249" y="40"/>
                  </a:cubicBezTo>
                  <a:cubicBezTo>
                    <a:pt x="250" y="40"/>
                    <a:pt x="250" y="40"/>
                    <a:pt x="250" y="40"/>
                  </a:cubicBezTo>
                  <a:cubicBezTo>
                    <a:pt x="250" y="40"/>
                    <a:pt x="250" y="40"/>
                    <a:pt x="250" y="40"/>
                  </a:cubicBezTo>
                  <a:cubicBezTo>
                    <a:pt x="250" y="40"/>
                    <a:pt x="250" y="40"/>
                    <a:pt x="249" y="40"/>
                  </a:cubicBezTo>
                  <a:cubicBezTo>
                    <a:pt x="249" y="40"/>
                    <a:pt x="249" y="40"/>
                    <a:pt x="250" y="39"/>
                  </a:cubicBezTo>
                  <a:cubicBezTo>
                    <a:pt x="250" y="40"/>
                    <a:pt x="250" y="40"/>
                    <a:pt x="250" y="40"/>
                  </a:cubicBezTo>
                  <a:cubicBezTo>
                    <a:pt x="251" y="39"/>
                    <a:pt x="251" y="39"/>
                    <a:pt x="251" y="39"/>
                  </a:cubicBezTo>
                  <a:cubicBezTo>
                    <a:pt x="251" y="39"/>
                    <a:pt x="251" y="39"/>
                    <a:pt x="251" y="39"/>
                  </a:cubicBezTo>
                  <a:cubicBezTo>
                    <a:pt x="251" y="39"/>
                    <a:pt x="251" y="39"/>
                    <a:pt x="251" y="39"/>
                  </a:cubicBezTo>
                  <a:cubicBezTo>
                    <a:pt x="251" y="39"/>
                    <a:pt x="251" y="39"/>
                    <a:pt x="251" y="39"/>
                  </a:cubicBezTo>
                  <a:cubicBezTo>
                    <a:pt x="250" y="39"/>
                    <a:pt x="250" y="39"/>
                    <a:pt x="250" y="39"/>
                  </a:cubicBezTo>
                  <a:cubicBezTo>
                    <a:pt x="250" y="38"/>
                    <a:pt x="250" y="38"/>
                    <a:pt x="250" y="38"/>
                  </a:cubicBezTo>
                  <a:cubicBezTo>
                    <a:pt x="250" y="38"/>
                    <a:pt x="250" y="38"/>
                    <a:pt x="250" y="38"/>
                  </a:cubicBezTo>
                  <a:cubicBezTo>
                    <a:pt x="250" y="38"/>
                    <a:pt x="250" y="38"/>
                    <a:pt x="250" y="37"/>
                  </a:cubicBezTo>
                  <a:cubicBezTo>
                    <a:pt x="250" y="37"/>
                    <a:pt x="250" y="37"/>
                    <a:pt x="251" y="37"/>
                  </a:cubicBezTo>
                  <a:cubicBezTo>
                    <a:pt x="251" y="37"/>
                    <a:pt x="251" y="37"/>
                    <a:pt x="251" y="37"/>
                  </a:cubicBezTo>
                  <a:cubicBezTo>
                    <a:pt x="251" y="37"/>
                    <a:pt x="251" y="37"/>
                    <a:pt x="251" y="37"/>
                  </a:cubicBezTo>
                  <a:cubicBezTo>
                    <a:pt x="251" y="36"/>
                    <a:pt x="251" y="36"/>
                    <a:pt x="251" y="36"/>
                  </a:cubicBezTo>
                  <a:cubicBezTo>
                    <a:pt x="251" y="36"/>
                    <a:pt x="251" y="36"/>
                    <a:pt x="251" y="36"/>
                  </a:cubicBezTo>
                  <a:cubicBezTo>
                    <a:pt x="251" y="36"/>
                    <a:pt x="251" y="36"/>
                    <a:pt x="251" y="36"/>
                  </a:cubicBezTo>
                  <a:cubicBezTo>
                    <a:pt x="251" y="36"/>
                    <a:pt x="251" y="36"/>
                    <a:pt x="251" y="36"/>
                  </a:cubicBezTo>
                  <a:cubicBezTo>
                    <a:pt x="251" y="36"/>
                    <a:pt x="251" y="36"/>
                    <a:pt x="252" y="36"/>
                  </a:cubicBezTo>
                  <a:cubicBezTo>
                    <a:pt x="252" y="36"/>
                    <a:pt x="252" y="36"/>
                    <a:pt x="252" y="36"/>
                  </a:cubicBezTo>
                  <a:cubicBezTo>
                    <a:pt x="252" y="36"/>
                    <a:pt x="252" y="36"/>
                    <a:pt x="252" y="36"/>
                  </a:cubicBezTo>
                  <a:cubicBezTo>
                    <a:pt x="252" y="36"/>
                    <a:pt x="252" y="36"/>
                    <a:pt x="252" y="36"/>
                  </a:cubicBezTo>
                  <a:cubicBezTo>
                    <a:pt x="253" y="36"/>
                    <a:pt x="253" y="36"/>
                    <a:pt x="253" y="36"/>
                  </a:cubicBezTo>
                  <a:cubicBezTo>
                    <a:pt x="254" y="36"/>
                    <a:pt x="254" y="36"/>
                    <a:pt x="255" y="36"/>
                  </a:cubicBezTo>
                  <a:cubicBezTo>
                    <a:pt x="255" y="37"/>
                    <a:pt x="255" y="37"/>
                    <a:pt x="255" y="37"/>
                  </a:cubicBezTo>
                  <a:cubicBezTo>
                    <a:pt x="255" y="37"/>
                    <a:pt x="255" y="37"/>
                    <a:pt x="256" y="37"/>
                  </a:cubicBezTo>
                  <a:cubicBezTo>
                    <a:pt x="256" y="37"/>
                    <a:pt x="256" y="37"/>
                    <a:pt x="256" y="37"/>
                  </a:cubicBezTo>
                  <a:cubicBezTo>
                    <a:pt x="257" y="37"/>
                    <a:pt x="257" y="37"/>
                    <a:pt x="257" y="37"/>
                  </a:cubicBezTo>
                  <a:cubicBezTo>
                    <a:pt x="257" y="38"/>
                    <a:pt x="257" y="38"/>
                    <a:pt x="258" y="38"/>
                  </a:cubicBezTo>
                  <a:cubicBezTo>
                    <a:pt x="258" y="38"/>
                    <a:pt x="258" y="38"/>
                    <a:pt x="258" y="38"/>
                  </a:cubicBezTo>
                  <a:cubicBezTo>
                    <a:pt x="258" y="38"/>
                    <a:pt x="258" y="38"/>
                    <a:pt x="258" y="38"/>
                  </a:cubicBezTo>
                  <a:cubicBezTo>
                    <a:pt x="258" y="38"/>
                    <a:pt x="258" y="38"/>
                    <a:pt x="258" y="38"/>
                  </a:cubicBezTo>
                  <a:cubicBezTo>
                    <a:pt x="258" y="38"/>
                    <a:pt x="258" y="38"/>
                    <a:pt x="257" y="38"/>
                  </a:cubicBezTo>
                  <a:cubicBezTo>
                    <a:pt x="257" y="38"/>
                    <a:pt x="257" y="38"/>
                    <a:pt x="257" y="38"/>
                  </a:cubicBezTo>
                  <a:cubicBezTo>
                    <a:pt x="257" y="38"/>
                    <a:pt x="257" y="38"/>
                    <a:pt x="257" y="38"/>
                  </a:cubicBezTo>
                  <a:cubicBezTo>
                    <a:pt x="257" y="38"/>
                    <a:pt x="257" y="38"/>
                    <a:pt x="258" y="39"/>
                  </a:cubicBezTo>
                  <a:cubicBezTo>
                    <a:pt x="258" y="39"/>
                    <a:pt x="258" y="39"/>
                    <a:pt x="258" y="39"/>
                  </a:cubicBezTo>
                  <a:cubicBezTo>
                    <a:pt x="258" y="39"/>
                    <a:pt x="258" y="39"/>
                    <a:pt x="258" y="39"/>
                  </a:cubicBezTo>
                  <a:cubicBezTo>
                    <a:pt x="258" y="39"/>
                    <a:pt x="258" y="39"/>
                    <a:pt x="258" y="40"/>
                  </a:cubicBezTo>
                  <a:cubicBezTo>
                    <a:pt x="258" y="39"/>
                    <a:pt x="258" y="39"/>
                    <a:pt x="259" y="39"/>
                  </a:cubicBezTo>
                  <a:cubicBezTo>
                    <a:pt x="259" y="40"/>
                    <a:pt x="259" y="40"/>
                    <a:pt x="259" y="40"/>
                  </a:cubicBezTo>
                  <a:cubicBezTo>
                    <a:pt x="260" y="40"/>
                    <a:pt x="260" y="40"/>
                    <a:pt x="260" y="40"/>
                  </a:cubicBezTo>
                  <a:cubicBezTo>
                    <a:pt x="260" y="40"/>
                    <a:pt x="260" y="40"/>
                    <a:pt x="260" y="41"/>
                  </a:cubicBezTo>
                  <a:cubicBezTo>
                    <a:pt x="259" y="41"/>
                    <a:pt x="259" y="41"/>
                    <a:pt x="259" y="41"/>
                  </a:cubicBezTo>
                  <a:cubicBezTo>
                    <a:pt x="259" y="41"/>
                    <a:pt x="259" y="41"/>
                    <a:pt x="259" y="41"/>
                  </a:cubicBezTo>
                  <a:cubicBezTo>
                    <a:pt x="258" y="41"/>
                    <a:pt x="258" y="41"/>
                    <a:pt x="258" y="41"/>
                  </a:cubicBezTo>
                  <a:cubicBezTo>
                    <a:pt x="258" y="41"/>
                    <a:pt x="258" y="41"/>
                    <a:pt x="258" y="41"/>
                  </a:cubicBezTo>
                  <a:cubicBezTo>
                    <a:pt x="259" y="41"/>
                    <a:pt x="259" y="41"/>
                    <a:pt x="259" y="41"/>
                  </a:cubicBezTo>
                  <a:cubicBezTo>
                    <a:pt x="259" y="42"/>
                    <a:pt x="259" y="42"/>
                    <a:pt x="259" y="42"/>
                  </a:cubicBezTo>
                  <a:cubicBezTo>
                    <a:pt x="259" y="42"/>
                    <a:pt x="259" y="42"/>
                    <a:pt x="260" y="42"/>
                  </a:cubicBezTo>
                  <a:cubicBezTo>
                    <a:pt x="260" y="42"/>
                    <a:pt x="260" y="42"/>
                    <a:pt x="259" y="42"/>
                  </a:cubicBezTo>
                  <a:cubicBezTo>
                    <a:pt x="259" y="42"/>
                    <a:pt x="259" y="42"/>
                    <a:pt x="260" y="42"/>
                  </a:cubicBezTo>
                  <a:cubicBezTo>
                    <a:pt x="259" y="43"/>
                    <a:pt x="259" y="43"/>
                    <a:pt x="258" y="43"/>
                  </a:cubicBezTo>
                  <a:cubicBezTo>
                    <a:pt x="258" y="43"/>
                    <a:pt x="258" y="43"/>
                    <a:pt x="258" y="43"/>
                  </a:cubicBezTo>
                  <a:cubicBezTo>
                    <a:pt x="257" y="43"/>
                    <a:pt x="257" y="43"/>
                    <a:pt x="257" y="43"/>
                  </a:cubicBezTo>
                  <a:cubicBezTo>
                    <a:pt x="257" y="43"/>
                    <a:pt x="257" y="43"/>
                    <a:pt x="256" y="43"/>
                  </a:cubicBezTo>
                  <a:cubicBezTo>
                    <a:pt x="256" y="43"/>
                    <a:pt x="256" y="43"/>
                    <a:pt x="256" y="43"/>
                  </a:cubicBezTo>
                  <a:cubicBezTo>
                    <a:pt x="255" y="42"/>
                    <a:pt x="255" y="42"/>
                    <a:pt x="255" y="42"/>
                  </a:cubicBezTo>
                  <a:cubicBezTo>
                    <a:pt x="255" y="42"/>
                    <a:pt x="255" y="42"/>
                    <a:pt x="255" y="42"/>
                  </a:cubicBezTo>
                  <a:cubicBezTo>
                    <a:pt x="255" y="43"/>
                    <a:pt x="255" y="43"/>
                    <a:pt x="255" y="43"/>
                  </a:cubicBezTo>
                  <a:cubicBezTo>
                    <a:pt x="255" y="43"/>
                    <a:pt x="255" y="43"/>
                    <a:pt x="256" y="43"/>
                  </a:cubicBezTo>
                  <a:cubicBezTo>
                    <a:pt x="255" y="43"/>
                    <a:pt x="255" y="43"/>
                    <a:pt x="255" y="43"/>
                  </a:cubicBezTo>
                  <a:cubicBezTo>
                    <a:pt x="256" y="43"/>
                    <a:pt x="256" y="43"/>
                    <a:pt x="256" y="43"/>
                  </a:cubicBezTo>
                  <a:cubicBezTo>
                    <a:pt x="256" y="44"/>
                    <a:pt x="256" y="44"/>
                    <a:pt x="255" y="44"/>
                  </a:cubicBezTo>
                  <a:cubicBezTo>
                    <a:pt x="256" y="44"/>
                    <a:pt x="256" y="44"/>
                    <a:pt x="256" y="44"/>
                  </a:cubicBezTo>
                  <a:cubicBezTo>
                    <a:pt x="256" y="44"/>
                    <a:pt x="256" y="44"/>
                    <a:pt x="256" y="44"/>
                  </a:cubicBezTo>
                  <a:cubicBezTo>
                    <a:pt x="256" y="44"/>
                    <a:pt x="256" y="44"/>
                    <a:pt x="256" y="44"/>
                  </a:cubicBezTo>
                  <a:cubicBezTo>
                    <a:pt x="256" y="44"/>
                    <a:pt x="256" y="44"/>
                    <a:pt x="255" y="45"/>
                  </a:cubicBezTo>
                  <a:cubicBezTo>
                    <a:pt x="255" y="45"/>
                    <a:pt x="255" y="45"/>
                    <a:pt x="255" y="45"/>
                  </a:cubicBezTo>
                  <a:cubicBezTo>
                    <a:pt x="256" y="45"/>
                    <a:pt x="256" y="45"/>
                    <a:pt x="256" y="46"/>
                  </a:cubicBezTo>
                  <a:cubicBezTo>
                    <a:pt x="256" y="46"/>
                    <a:pt x="256" y="46"/>
                    <a:pt x="256" y="46"/>
                  </a:cubicBezTo>
                  <a:cubicBezTo>
                    <a:pt x="256" y="46"/>
                    <a:pt x="256" y="46"/>
                    <a:pt x="257" y="47"/>
                  </a:cubicBezTo>
                  <a:cubicBezTo>
                    <a:pt x="257" y="47"/>
                    <a:pt x="257" y="47"/>
                    <a:pt x="257" y="48"/>
                  </a:cubicBezTo>
                  <a:cubicBezTo>
                    <a:pt x="256" y="48"/>
                    <a:pt x="256" y="48"/>
                    <a:pt x="256" y="48"/>
                  </a:cubicBezTo>
                  <a:cubicBezTo>
                    <a:pt x="256" y="48"/>
                    <a:pt x="256" y="48"/>
                    <a:pt x="256" y="48"/>
                  </a:cubicBezTo>
                  <a:cubicBezTo>
                    <a:pt x="256" y="48"/>
                    <a:pt x="256" y="48"/>
                    <a:pt x="256" y="48"/>
                  </a:cubicBezTo>
                  <a:cubicBezTo>
                    <a:pt x="256" y="49"/>
                    <a:pt x="256" y="49"/>
                    <a:pt x="256" y="49"/>
                  </a:cubicBezTo>
                  <a:cubicBezTo>
                    <a:pt x="255" y="49"/>
                    <a:pt x="255" y="49"/>
                    <a:pt x="255" y="49"/>
                  </a:cubicBezTo>
                  <a:cubicBezTo>
                    <a:pt x="254" y="49"/>
                    <a:pt x="254" y="49"/>
                    <a:pt x="254" y="49"/>
                  </a:cubicBezTo>
                  <a:cubicBezTo>
                    <a:pt x="254" y="49"/>
                    <a:pt x="254" y="49"/>
                    <a:pt x="253" y="50"/>
                  </a:cubicBezTo>
                  <a:cubicBezTo>
                    <a:pt x="253" y="50"/>
                    <a:pt x="253" y="50"/>
                    <a:pt x="253" y="50"/>
                  </a:cubicBezTo>
                  <a:cubicBezTo>
                    <a:pt x="253" y="50"/>
                    <a:pt x="253" y="50"/>
                    <a:pt x="253" y="50"/>
                  </a:cubicBezTo>
                  <a:cubicBezTo>
                    <a:pt x="253" y="50"/>
                    <a:pt x="253" y="50"/>
                    <a:pt x="252" y="50"/>
                  </a:cubicBezTo>
                  <a:cubicBezTo>
                    <a:pt x="252" y="50"/>
                    <a:pt x="252" y="50"/>
                    <a:pt x="252" y="51"/>
                  </a:cubicBezTo>
                  <a:cubicBezTo>
                    <a:pt x="251" y="51"/>
                    <a:pt x="251" y="51"/>
                    <a:pt x="251" y="51"/>
                  </a:cubicBezTo>
                  <a:cubicBezTo>
                    <a:pt x="250" y="51"/>
                    <a:pt x="250" y="51"/>
                    <a:pt x="250" y="51"/>
                  </a:cubicBezTo>
                  <a:cubicBezTo>
                    <a:pt x="249" y="51"/>
                    <a:pt x="249" y="51"/>
                    <a:pt x="248" y="51"/>
                  </a:cubicBezTo>
                  <a:cubicBezTo>
                    <a:pt x="249" y="51"/>
                    <a:pt x="249" y="51"/>
                    <a:pt x="249" y="51"/>
                  </a:cubicBezTo>
                  <a:cubicBezTo>
                    <a:pt x="249" y="51"/>
                    <a:pt x="249" y="51"/>
                    <a:pt x="249" y="50"/>
                  </a:cubicBezTo>
                  <a:cubicBezTo>
                    <a:pt x="248" y="50"/>
                    <a:pt x="248" y="50"/>
                    <a:pt x="248" y="50"/>
                  </a:cubicBezTo>
                  <a:cubicBezTo>
                    <a:pt x="248" y="50"/>
                    <a:pt x="248" y="50"/>
                    <a:pt x="248" y="50"/>
                  </a:cubicBezTo>
                  <a:cubicBezTo>
                    <a:pt x="248" y="50"/>
                    <a:pt x="248" y="50"/>
                    <a:pt x="248" y="50"/>
                  </a:cubicBezTo>
                  <a:cubicBezTo>
                    <a:pt x="249" y="49"/>
                    <a:pt x="249" y="49"/>
                    <a:pt x="249" y="49"/>
                  </a:cubicBezTo>
                  <a:cubicBezTo>
                    <a:pt x="248" y="49"/>
                    <a:pt x="248" y="49"/>
                    <a:pt x="248" y="49"/>
                  </a:cubicBezTo>
                  <a:cubicBezTo>
                    <a:pt x="248" y="48"/>
                    <a:pt x="248" y="48"/>
                    <a:pt x="247" y="48"/>
                  </a:cubicBezTo>
                  <a:cubicBezTo>
                    <a:pt x="247" y="48"/>
                    <a:pt x="247" y="48"/>
                    <a:pt x="247" y="48"/>
                  </a:cubicBezTo>
                  <a:cubicBezTo>
                    <a:pt x="246" y="48"/>
                    <a:pt x="246" y="48"/>
                    <a:pt x="246" y="48"/>
                  </a:cubicBezTo>
                  <a:cubicBezTo>
                    <a:pt x="246" y="48"/>
                    <a:pt x="246" y="48"/>
                    <a:pt x="245" y="48"/>
                  </a:cubicBezTo>
                  <a:cubicBezTo>
                    <a:pt x="246" y="48"/>
                    <a:pt x="246" y="48"/>
                    <a:pt x="246" y="48"/>
                  </a:cubicBezTo>
                  <a:cubicBezTo>
                    <a:pt x="246" y="48"/>
                    <a:pt x="246" y="48"/>
                    <a:pt x="247" y="48"/>
                  </a:cubicBezTo>
                  <a:cubicBezTo>
                    <a:pt x="247" y="48"/>
                    <a:pt x="247" y="48"/>
                    <a:pt x="247" y="48"/>
                  </a:cubicBezTo>
                  <a:cubicBezTo>
                    <a:pt x="247" y="49"/>
                    <a:pt x="247" y="49"/>
                    <a:pt x="248" y="49"/>
                  </a:cubicBezTo>
                  <a:cubicBezTo>
                    <a:pt x="247" y="50"/>
                    <a:pt x="247" y="50"/>
                    <a:pt x="247" y="50"/>
                  </a:cubicBezTo>
                  <a:cubicBezTo>
                    <a:pt x="248" y="50"/>
                    <a:pt x="248" y="50"/>
                    <a:pt x="248" y="50"/>
                  </a:cubicBezTo>
                  <a:cubicBezTo>
                    <a:pt x="248" y="51"/>
                    <a:pt x="248" y="51"/>
                    <a:pt x="248" y="52"/>
                  </a:cubicBezTo>
                  <a:cubicBezTo>
                    <a:pt x="247" y="51"/>
                    <a:pt x="247" y="51"/>
                    <a:pt x="247" y="51"/>
                  </a:cubicBezTo>
                  <a:cubicBezTo>
                    <a:pt x="247" y="51"/>
                    <a:pt x="247" y="51"/>
                    <a:pt x="247" y="51"/>
                  </a:cubicBezTo>
                  <a:cubicBezTo>
                    <a:pt x="246" y="51"/>
                    <a:pt x="246" y="51"/>
                    <a:pt x="246" y="51"/>
                  </a:cubicBezTo>
                  <a:cubicBezTo>
                    <a:pt x="246" y="50"/>
                    <a:pt x="246" y="50"/>
                    <a:pt x="246" y="50"/>
                  </a:cubicBezTo>
                  <a:cubicBezTo>
                    <a:pt x="246" y="50"/>
                    <a:pt x="246" y="50"/>
                    <a:pt x="245" y="50"/>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4" y="51"/>
                  </a:cubicBezTo>
                  <a:cubicBezTo>
                    <a:pt x="244" y="50"/>
                    <a:pt x="244" y="50"/>
                    <a:pt x="244" y="50"/>
                  </a:cubicBezTo>
                  <a:cubicBezTo>
                    <a:pt x="244" y="50"/>
                    <a:pt x="244" y="50"/>
                    <a:pt x="245" y="50"/>
                  </a:cubicBezTo>
                  <a:cubicBezTo>
                    <a:pt x="244" y="50"/>
                    <a:pt x="244" y="50"/>
                    <a:pt x="244" y="50"/>
                  </a:cubicBezTo>
                  <a:cubicBezTo>
                    <a:pt x="244" y="50"/>
                    <a:pt x="244" y="50"/>
                    <a:pt x="244" y="49"/>
                  </a:cubicBezTo>
                  <a:cubicBezTo>
                    <a:pt x="244" y="49"/>
                    <a:pt x="244" y="49"/>
                    <a:pt x="243" y="50"/>
                  </a:cubicBezTo>
                  <a:cubicBezTo>
                    <a:pt x="243" y="49"/>
                    <a:pt x="243" y="49"/>
                    <a:pt x="242" y="49"/>
                  </a:cubicBezTo>
                  <a:cubicBezTo>
                    <a:pt x="242" y="49"/>
                    <a:pt x="242" y="49"/>
                    <a:pt x="241" y="49"/>
                  </a:cubicBezTo>
                  <a:cubicBezTo>
                    <a:pt x="241" y="49"/>
                    <a:pt x="241" y="49"/>
                    <a:pt x="241" y="49"/>
                  </a:cubicBezTo>
                  <a:cubicBezTo>
                    <a:pt x="241" y="49"/>
                    <a:pt x="241" y="49"/>
                    <a:pt x="241" y="50"/>
                  </a:cubicBezTo>
                  <a:cubicBezTo>
                    <a:pt x="241" y="50"/>
                    <a:pt x="241" y="50"/>
                    <a:pt x="241" y="50"/>
                  </a:cubicBezTo>
                  <a:cubicBezTo>
                    <a:pt x="241" y="50"/>
                    <a:pt x="241" y="50"/>
                    <a:pt x="241" y="50"/>
                  </a:cubicBezTo>
                  <a:cubicBezTo>
                    <a:pt x="241" y="50"/>
                    <a:pt x="241" y="50"/>
                    <a:pt x="241" y="51"/>
                  </a:cubicBezTo>
                  <a:cubicBezTo>
                    <a:pt x="242" y="51"/>
                    <a:pt x="242" y="51"/>
                    <a:pt x="242" y="51"/>
                  </a:cubicBezTo>
                  <a:cubicBezTo>
                    <a:pt x="242" y="51"/>
                    <a:pt x="242" y="51"/>
                    <a:pt x="242" y="52"/>
                  </a:cubicBezTo>
                  <a:cubicBezTo>
                    <a:pt x="241" y="52"/>
                    <a:pt x="241" y="52"/>
                    <a:pt x="239" y="53"/>
                  </a:cubicBezTo>
                  <a:cubicBezTo>
                    <a:pt x="239" y="53"/>
                    <a:pt x="239" y="53"/>
                    <a:pt x="239" y="54"/>
                  </a:cubicBezTo>
                  <a:cubicBezTo>
                    <a:pt x="238" y="54"/>
                    <a:pt x="238" y="54"/>
                    <a:pt x="238" y="54"/>
                  </a:cubicBezTo>
                  <a:cubicBezTo>
                    <a:pt x="238" y="54"/>
                    <a:pt x="238" y="54"/>
                    <a:pt x="237" y="54"/>
                  </a:cubicBezTo>
                  <a:cubicBezTo>
                    <a:pt x="237" y="54"/>
                    <a:pt x="237" y="54"/>
                    <a:pt x="237" y="55"/>
                  </a:cubicBezTo>
                  <a:cubicBezTo>
                    <a:pt x="236" y="54"/>
                    <a:pt x="236" y="54"/>
                    <a:pt x="235" y="54"/>
                  </a:cubicBezTo>
                  <a:cubicBezTo>
                    <a:pt x="234" y="54"/>
                    <a:pt x="234" y="54"/>
                    <a:pt x="234" y="53"/>
                  </a:cubicBezTo>
                  <a:cubicBezTo>
                    <a:pt x="234" y="53"/>
                    <a:pt x="234" y="53"/>
                    <a:pt x="233" y="53"/>
                  </a:cubicBezTo>
                  <a:cubicBezTo>
                    <a:pt x="233" y="53"/>
                    <a:pt x="233" y="53"/>
                    <a:pt x="234" y="53"/>
                  </a:cubicBezTo>
                  <a:cubicBezTo>
                    <a:pt x="233" y="52"/>
                    <a:pt x="233" y="52"/>
                    <a:pt x="233" y="52"/>
                  </a:cubicBezTo>
                  <a:cubicBezTo>
                    <a:pt x="232" y="51"/>
                    <a:pt x="232" y="51"/>
                    <a:pt x="231" y="51"/>
                  </a:cubicBezTo>
                  <a:cubicBezTo>
                    <a:pt x="231" y="51"/>
                    <a:pt x="231" y="51"/>
                    <a:pt x="230" y="51"/>
                  </a:cubicBezTo>
                  <a:cubicBezTo>
                    <a:pt x="229" y="50"/>
                    <a:pt x="229" y="50"/>
                    <a:pt x="229" y="50"/>
                  </a:cubicBezTo>
                  <a:cubicBezTo>
                    <a:pt x="228" y="50"/>
                    <a:pt x="228" y="50"/>
                    <a:pt x="228" y="50"/>
                  </a:cubicBezTo>
                  <a:cubicBezTo>
                    <a:pt x="228" y="50"/>
                    <a:pt x="228" y="50"/>
                    <a:pt x="227" y="50"/>
                  </a:cubicBezTo>
                  <a:cubicBezTo>
                    <a:pt x="227" y="50"/>
                    <a:pt x="227" y="50"/>
                    <a:pt x="227" y="50"/>
                  </a:cubicBezTo>
                  <a:cubicBezTo>
                    <a:pt x="227" y="50"/>
                    <a:pt x="227" y="50"/>
                    <a:pt x="227" y="50"/>
                  </a:cubicBezTo>
                  <a:cubicBezTo>
                    <a:pt x="227" y="50"/>
                    <a:pt x="227" y="50"/>
                    <a:pt x="227" y="50"/>
                  </a:cubicBezTo>
                  <a:cubicBezTo>
                    <a:pt x="228" y="50"/>
                    <a:pt x="228" y="50"/>
                    <a:pt x="229" y="51"/>
                  </a:cubicBezTo>
                  <a:cubicBezTo>
                    <a:pt x="230" y="51"/>
                    <a:pt x="230" y="51"/>
                    <a:pt x="231" y="51"/>
                  </a:cubicBezTo>
                  <a:cubicBezTo>
                    <a:pt x="231" y="53"/>
                    <a:pt x="231" y="53"/>
                    <a:pt x="232" y="54"/>
                  </a:cubicBezTo>
                  <a:cubicBezTo>
                    <a:pt x="233" y="54"/>
                    <a:pt x="233" y="54"/>
                    <a:pt x="234" y="54"/>
                  </a:cubicBezTo>
                  <a:cubicBezTo>
                    <a:pt x="234" y="54"/>
                    <a:pt x="234" y="54"/>
                    <a:pt x="234" y="55"/>
                  </a:cubicBezTo>
                  <a:cubicBezTo>
                    <a:pt x="236" y="55"/>
                    <a:pt x="236" y="55"/>
                    <a:pt x="236" y="55"/>
                  </a:cubicBezTo>
                  <a:cubicBezTo>
                    <a:pt x="236" y="55"/>
                    <a:pt x="236" y="55"/>
                    <a:pt x="237" y="55"/>
                  </a:cubicBezTo>
                  <a:cubicBezTo>
                    <a:pt x="237" y="55"/>
                    <a:pt x="237" y="55"/>
                    <a:pt x="237" y="56"/>
                  </a:cubicBezTo>
                  <a:cubicBezTo>
                    <a:pt x="237" y="56"/>
                    <a:pt x="237" y="56"/>
                    <a:pt x="237" y="56"/>
                  </a:cubicBezTo>
                  <a:cubicBezTo>
                    <a:pt x="237" y="56"/>
                    <a:pt x="237" y="56"/>
                    <a:pt x="237" y="56"/>
                  </a:cubicBezTo>
                  <a:cubicBezTo>
                    <a:pt x="236" y="56"/>
                    <a:pt x="236" y="56"/>
                    <a:pt x="236" y="56"/>
                  </a:cubicBezTo>
                  <a:cubicBezTo>
                    <a:pt x="236" y="56"/>
                    <a:pt x="236" y="56"/>
                    <a:pt x="235" y="57"/>
                  </a:cubicBezTo>
                  <a:cubicBezTo>
                    <a:pt x="235" y="57"/>
                    <a:pt x="235" y="57"/>
                    <a:pt x="235" y="57"/>
                  </a:cubicBezTo>
                  <a:cubicBezTo>
                    <a:pt x="234" y="57"/>
                    <a:pt x="234" y="57"/>
                    <a:pt x="234" y="57"/>
                  </a:cubicBezTo>
                  <a:cubicBezTo>
                    <a:pt x="234" y="57"/>
                    <a:pt x="234" y="57"/>
                    <a:pt x="234" y="58"/>
                  </a:cubicBezTo>
                  <a:cubicBezTo>
                    <a:pt x="233" y="59"/>
                    <a:pt x="233" y="59"/>
                    <a:pt x="231" y="60"/>
                  </a:cubicBezTo>
                  <a:cubicBezTo>
                    <a:pt x="231" y="60"/>
                    <a:pt x="231" y="60"/>
                    <a:pt x="231" y="60"/>
                  </a:cubicBezTo>
                  <a:cubicBezTo>
                    <a:pt x="231" y="60"/>
                    <a:pt x="231" y="60"/>
                    <a:pt x="230" y="60"/>
                  </a:cubicBezTo>
                  <a:cubicBezTo>
                    <a:pt x="229" y="60"/>
                    <a:pt x="229" y="60"/>
                    <a:pt x="229" y="60"/>
                  </a:cubicBezTo>
                  <a:cubicBezTo>
                    <a:pt x="229" y="60"/>
                    <a:pt x="229" y="60"/>
                    <a:pt x="230" y="60"/>
                  </a:cubicBezTo>
                  <a:cubicBezTo>
                    <a:pt x="229" y="60"/>
                    <a:pt x="229" y="60"/>
                    <a:pt x="228" y="59"/>
                  </a:cubicBezTo>
                  <a:cubicBezTo>
                    <a:pt x="227" y="59"/>
                    <a:pt x="227" y="59"/>
                    <a:pt x="227" y="58"/>
                  </a:cubicBezTo>
                  <a:cubicBezTo>
                    <a:pt x="227" y="59"/>
                    <a:pt x="227" y="59"/>
                    <a:pt x="227" y="59"/>
                  </a:cubicBezTo>
                  <a:cubicBezTo>
                    <a:pt x="227" y="59"/>
                    <a:pt x="227" y="59"/>
                    <a:pt x="227" y="59"/>
                  </a:cubicBezTo>
                  <a:cubicBezTo>
                    <a:pt x="227" y="60"/>
                    <a:pt x="227" y="60"/>
                    <a:pt x="226" y="60"/>
                  </a:cubicBezTo>
                  <a:cubicBezTo>
                    <a:pt x="226" y="60"/>
                    <a:pt x="226" y="60"/>
                    <a:pt x="226" y="59"/>
                  </a:cubicBezTo>
                  <a:cubicBezTo>
                    <a:pt x="226" y="59"/>
                    <a:pt x="226" y="59"/>
                    <a:pt x="226" y="58"/>
                  </a:cubicBezTo>
                  <a:cubicBezTo>
                    <a:pt x="226" y="59"/>
                    <a:pt x="226" y="59"/>
                    <a:pt x="226" y="59"/>
                  </a:cubicBezTo>
                  <a:cubicBezTo>
                    <a:pt x="226" y="60"/>
                    <a:pt x="226" y="60"/>
                    <a:pt x="226" y="60"/>
                  </a:cubicBezTo>
                  <a:cubicBezTo>
                    <a:pt x="225" y="61"/>
                    <a:pt x="225" y="61"/>
                    <a:pt x="225" y="61"/>
                  </a:cubicBezTo>
                  <a:cubicBezTo>
                    <a:pt x="225" y="61"/>
                    <a:pt x="225" y="61"/>
                    <a:pt x="225" y="61"/>
                  </a:cubicBezTo>
                  <a:cubicBezTo>
                    <a:pt x="225" y="61"/>
                    <a:pt x="225" y="61"/>
                    <a:pt x="224" y="61"/>
                  </a:cubicBezTo>
                  <a:cubicBezTo>
                    <a:pt x="224" y="61"/>
                    <a:pt x="224" y="61"/>
                    <a:pt x="224" y="61"/>
                  </a:cubicBezTo>
                  <a:cubicBezTo>
                    <a:pt x="224" y="61"/>
                    <a:pt x="224" y="61"/>
                    <a:pt x="224" y="61"/>
                  </a:cubicBezTo>
                  <a:cubicBezTo>
                    <a:pt x="224" y="60"/>
                    <a:pt x="224" y="60"/>
                    <a:pt x="224" y="60"/>
                  </a:cubicBezTo>
                  <a:cubicBezTo>
                    <a:pt x="224" y="61"/>
                    <a:pt x="224" y="61"/>
                    <a:pt x="224" y="61"/>
                  </a:cubicBezTo>
                  <a:cubicBezTo>
                    <a:pt x="224" y="62"/>
                    <a:pt x="224" y="62"/>
                    <a:pt x="224" y="62"/>
                  </a:cubicBezTo>
                  <a:cubicBezTo>
                    <a:pt x="223" y="62"/>
                    <a:pt x="223" y="62"/>
                    <a:pt x="223" y="62"/>
                  </a:cubicBezTo>
                  <a:cubicBezTo>
                    <a:pt x="223" y="62"/>
                    <a:pt x="223" y="62"/>
                    <a:pt x="223" y="62"/>
                  </a:cubicBezTo>
                  <a:cubicBezTo>
                    <a:pt x="222" y="61"/>
                    <a:pt x="222" y="61"/>
                    <a:pt x="222" y="61"/>
                  </a:cubicBezTo>
                  <a:cubicBezTo>
                    <a:pt x="222" y="61"/>
                    <a:pt x="222" y="61"/>
                    <a:pt x="222" y="61"/>
                  </a:cubicBezTo>
                  <a:cubicBezTo>
                    <a:pt x="222" y="61"/>
                    <a:pt x="222" y="61"/>
                    <a:pt x="222" y="60"/>
                  </a:cubicBezTo>
                  <a:cubicBezTo>
                    <a:pt x="221" y="60"/>
                    <a:pt x="221" y="60"/>
                    <a:pt x="220" y="60"/>
                  </a:cubicBezTo>
                  <a:cubicBezTo>
                    <a:pt x="220" y="60"/>
                    <a:pt x="220" y="60"/>
                    <a:pt x="219" y="59"/>
                  </a:cubicBezTo>
                  <a:cubicBezTo>
                    <a:pt x="219" y="59"/>
                    <a:pt x="219" y="59"/>
                    <a:pt x="218" y="59"/>
                  </a:cubicBezTo>
                  <a:cubicBezTo>
                    <a:pt x="218" y="59"/>
                    <a:pt x="218" y="59"/>
                    <a:pt x="218" y="59"/>
                  </a:cubicBezTo>
                  <a:cubicBezTo>
                    <a:pt x="217" y="58"/>
                    <a:pt x="217" y="58"/>
                    <a:pt x="217" y="58"/>
                  </a:cubicBezTo>
                  <a:cubicBezTo>
                    <a:pt x="217" y="58"/>
                    <a:pt x="217" y="58"/>
                    <a:pt x="217" y="58"/>
                  </a:cubicBezTo>
                  <a:cubicBezTo>
                    <a:pt x="216" y="58"/>
                    <a:pt x="216" y="58"/>
                    <a:pt x="216" y="58"/>
                  </a:cubicBezTo>
                  <a:cubicBezTo>
                    <a:pt x="216" y="58"/>
                    <a:pt x="216" y="58"/>
                    <a:pt x="216" y="58"/>
                  </a:cubicBezTo>
                  <a:cubicBezTo>
                    <a:pt x="216" y="59"/>
                    <a:pt x="216" y="59"/>
                    <a:pt x="216" y="59"/>
                  </a:cubicBezTo>
                  <a:cubicBezTo>
                    <a:pt x="217" y="59"/>
                    <a:pt x="217" y="59"/>
                    <a:pt x="217" y="59"/>
                  </a:cubicBezTo>
                  <a:cubicBezTo>
                    <a:pt x="217" y="59"/>
                    <a:pt x="217" y="59"/>
                    <a:pt x="217" y="59"/>
                  </a:cubicBezTo>
                  <a:cubicBezTo>
                    <a:pt x="217" y="59"/>
                    <a:pt x="217" y="59"/>
                    <a:pt x="217" y="59"/>
                  </a:cubicBezTo>
                  <a:cubicBezTo>
                    <a:pt x="217" y="59"/>
                    <a:pt x="217" y="59"/>
                    <a:pt x="217" y="59"/>
                  </a:cubicBezTo>
                  <a:cubicBezTo>
                    <a:pt x="218" y="59"/>
                    <a:pt x="218" y="59"/>
                    <a:pt x="218" y="59"/>
                  </a:cubicBezTo>
                  <a:cubicBezTo>
                    <a:pt x="219" y="60"/>
                    <a:pt x="219" y="60"/>
                    <a:pt x="220" y="60"/>
                  </a:cubicBezTo>
                  <a:cubicBezTo>
                    <a:pt x="220" y="60"/>
                    <a:pt x="220" y="60"/>
                    <a:pt x="220" y="61"/>
                  </a:cubicBezTo>
                  <a:cubicBezTo>
                    <a:pt x="219" y="61"/>
                    <a:pt x="219" y="61"/>
                    <a:pt x="219" y="61"/>
                  </a:cubicBezTo>
                  <a:cubicBezTo>
                    <a:pt x="219" y="61"/>
                    <a:pt x="219" y="61"/>
                    <a:pt x="219" y="61"/>
                  </a:cubicBezTo>
                  <a:cubicBezTo>
                    <a:pt x="218" y="61"/>
                    <a:pt x="218" y="61"/>
                    <a:pt x="218" y="61"/>
                  </a:cubicBezTo>
                  <a:cubicBezTo>
                    <a:pt x="218" y="61"/>
                    <a:pt x="218" y="61"/>
                    <a:pt x="218" y="61"/>
                  </a:cubicBezTo>
                  <a:cubicBezTo>
                    <a:pt x="218" y="61"/>
                    <a:pt x="218" y="61"/>
                    <a:pt x="218" y="61"/>
                  </a:cubicBezTo>
                  <a:cubicBezTo>
                    <a:pt x="219" y="61"/>
                    <a:pt x="219" y="61"/>
                    <a:pt x="219" y="61"/>
                  </a:cubicBezTo>
                  <a:cubicBezTo>
                    <a:pt x="219" y="61"/>
                    <a:pt x="219" y="61"/>
                    <a:pt x="220" y="61"/>
                  </a:cubicBezTo>
                  <a:cubicBezTo>
                    <a:pt x="220" y="61"/>
                    <a:pt x="220" y="61"/>
                    <a:pt x="221" y="60"/>
                  </a:cubicBezTo>
                  <a:cubicBezTo>
                    <a:pt x="221" y="60"/>
                    <a:pt x="221" y="60"/>
                    <a:pt x="221" y="60"/>
                  </a:cubicBezTo>
                  <a:cubicBezTo>
                    <a:pt x="221" y="61"/>
                    <a:pt x="221" y="61"/>
                    <a:pt x="221" y="61"/>
                  </a:cubicBezTo>
                  <a:cubicBezTo>
                    <a:pt x="221" y="61"/>
                    <a:pt x="221" y="61"/>
                    <a:pt x="222" y="62"/>
                  </a:cubicBezTo>
                  <a:cubicBezTo>
                    <a:pt x="222" y="62"/>
                    <a:pt x="222" y="62"/>
                    <a:pt x="222" y="62"/>
                  </a:cubicBezTo>
                  <a:cubicBezTo>
                    <a:pt x="222" y="64"/>
                    <a:pt x="222" y="64"/>
                    <a:pt x="222" y="64"/>
                  </a:cubicBezTo>
                  <a:cubicBezTo>
                    <a:pt x="222" y="64"/>
                    <a:pt x="222" y="64"/>
                    <a:pt x="222" y="64"/>
                  </a:cubicBezTo>
                  <a:cubicBezTo>
                    <a:pt x="221" y="64"/>
                    <a:pt x="221" y="64"/>
                    <a:pt x="221" y="64"/>
                  </a:cubicBezTo>
                  <a:cubicBezTo>
                    <a:pt x="221" y="65"/>
                    <a:pt x="221" y="65"/>
                    <a:pt x="220" y="65"/>
                  </a:cubicBezTo>
                  <a:cubicBezTo>
                    <a:pt x="220" y="65"/>
                    <a:pt x="220" y="65"/>
                    <a:pt x="219" y="64"/>
                  </a:cubicBezTo>
                  <a:cubicBezTo>
                    <a:pt x="219" y="64"/>
                    <a:pt x="219" y="64"/>
                    <a:pt x="219" y="64"/>
                  </a:cubicBezTo>
                  <a:cubicBezTo>
                    <a:pt x="218" y="64"/>
                    <a:pt x="218" y="64"/>
                    <a:pt x="218" y="64"/>
                  </a:cubicBezTo>
                  <a:cubicBezTo>
                    <a:pt x="218" y="64"/>
                    <a:pt x="218" y="64"/>
                    <a:pt x="217" y="64"/>
                  </a:cubicBezTo>
                  <a:cubicBezTo>
                    <a:pt x="217" y="64"/>
                    <a:pt x="217" y="64"/>
                    <a:pt x="217" y="63"/>
                  </a:cubicBezTo>
                  <a:cubicBezTo>
                    <a:pt x="218" y="63"/>
                    <a:pt x="218" y="63"/>
                    <a:pt x="218" y="63"/>
                  </a:cubicBezTo>
                  <a:cubicBezTo>
                    <a:pt x="217" y="62"/>
                    <a:pt x="217" y="62"/>
                    <a:pt x="217" y="62"/>
                  </a:cubicBezTo>
                  <a:cubicBezTo>
                    <a:pt x="217" y="62"/>
                    <a:pt x="217" y="62"/>
                    <a:pt x="217" y="61"/>
                  </a:cubicBezTo>
                  <a:cubicBezTo>
                    <a:pt x="216" y="62"/>
                    <a:pt x="216" y="62"/>
                    <a:pt x="216" y="62"/>
                  </a:cubicBezTo>
                  <a:cubicBezTo>
                    <a:pt x="216" y="62"/>
                    <a:pt x="216" y="62"/>
                    <a:pt x="217" y="62"/>
                  </a:cubicBezTo>
                  <a:cubicBezTo>
                    <a:pt x="217" y="63"/>
                    <a:pt x="217" y="63"/>
                    <a:pt x="217" y="63"/>
                  </a:cubicBezTo>
                  <a:cubicBezTo>
                    <a:pt x="217" y="64"/>
                    <a:pt x="217" y="64"/>
                    <a:pt x="217" y="64"/>
                  </a:cubicBezTo>
                  <a:cubicBezTo>
                    <a:pt x="217" y="64"/>
                    <a:pt x="217" y="64"/>
                    <a:pt x="217" y="65"/>
                  </a:cubicBezTo>
                  <a:cubicBezTo>
                    <a:pt x="217" y="65"/>
                    <a:pt x="217" y="65"/>
                    <a:pt x="218" y="65"/>
                  </a:cubicBezTo>
                  <a:cubicBezTo>
                    <a:pt x="218" y="66"/>
                    <a:pt x="218" y="66"/>
                    <a:pt x="217" y="66"/>
                  </a:cubicBezTo>
                  <a:cubicBezTo>
                    <a:pt x="217" y="66"/>
                    <a:pt x="217" y="66"/>
                    <a:pt x="217" y="66"/>
                  </a:cubicBezTo>
                  <a:cubicBezTo>
                    <a:pt x="217" y="66"/>
                    <a:pt x="217" y="66"/>
                    <a:pt x="217" y="66"/>
                  </a:cubicBezTo>
                  <a:cubicBezTo>
                    <a:pt x="217" y="65"/>
                    <a:pt x="217" y="65"/>
                    <a:pt x="217" y="65"/>
                  </a:cubicBezTo>
                  <a:cubicBezTo>
                    <a:pt x="216" y="65"/>
                    <a:pt x="216" y="65"/>
                    <a:pt x="216" y="65"/>
                  </a:cubicBezTo>
                  <a:cubicBezTo>
                    <a:pt x="216" y="65"/>
                    <a:pt x="216" y="65"/>
                    <a:pt x="216" y="66"/>
                  </a:cubicBezTo>
                  <a:cubicBezTo>
                    <a:pt x="216" y="66"/>
                    <a:pt x="216" y="66"/>
                    <a:pt x="217" y="66"/>
                  </a:cubicBezTo>
                  <a:cubicBezTo>
                    <a:pt x="217" y="66"/>
                    <a:pt x="217" y="66"/>
                    <a:pt x="216" y="66"/>
                  </a:cubicBezTo>
                  <a:cubicBezTo>
                    <a:pt x="216" y="66"/>
                    <a:pt x="216" y="66"/>
                    <a:pt x="215" y="66"/>
                  </a:cubicBezTo>
                  <a:cubicBezTo>
                    <a:pt x="215" y="66"/>
                    <a:pt x="215" y="66"/>
                    <a:pt x="215" y="66"/>
                  </a:cubicBezTo>
                  <a:cubicBezTo>
                    <a:pt x="215" y="66"/>
                    <a:pt x="215" y="66"/>
                    <a:pt x="215" y="67"/>
                  </a:cubicBezTo>
                  <a:cubicBezTo>
                    <a:pt x="215" y="67"/>
                    <a:pt x="215" y="67"/>
                    <a:pt x="215" y="68"/>
                  </a:cubicBezTo>
                  <a:cubicBezTo>
                    <a:pt x="215" y="67"/>
                    <a:pt x="215" y="67"/>
                    <a:pt x="215" y="67"/>
                  </a:cubicBezTo>
                  <a:cubicBezTo>
                    <a:pt x="215" y="67"/>
                    <a:pt x="215" y="67"/>
                    <a:pt x="214" y="67"/>
                  </a:cubicBezTo>
                  <a:cubicBezTo>
                    <a:pt x="215" y="67"/>
                    <a:pt x="215" y="67"/>
                    <a:pt x="215" y="67"/>
                  </a:cubicBezTo>
                  <a:cubicBezTo>
                    <a:pt x="214" y="67"/>
                    <a:pt x="214" y="67"/>
                    <a:pt x="214" y="68"/>
                  </a:cubicBezTo>
                  <a:cubicBezTo>
                    <a:pt x="213" y="67"/>
                    <a:pt x="213" y="67"/>
                    <a:pt x="213" y="67"/>
                  </a:cubicBezTo>
                  <a:cubicBezTo>
                    <a:pt x="213" y="68"/>
                    <a:pt x="213" y="68"/>
                    <a:pt x="214" y="68"/>
                  </a:cubicBezTo>
                  <a:cubicBezTo>
                    <a:pt x="213" y="68"/>
                    <a:pt x="213" y="68"/>
                    <a:pt x="212" y="68"/>
                  </a:cubicBezTo>
                  <a:cubicBezTo>
                    <a:pt x="212" y="68"/>
                    <a:pt x="212" y="68"/>
                    <a:pt x="212" y="68"/>
                  </a:cubicBezTo>
                  <a:cubicBezTo>
                    <a:pt x="212" y="68"/>
                    <a:pt x="212" y="68"/>
                    <a:pt x="212" y="68"/>
                  </a:cubicBezTo>
                  <a:cubicBezTo>
                    <a:pt x="212" y="68"/>
                    <a:pt x="212" y="68"/>
                    <a:pt x="212" y="68"/>
                  </a:cubicBezTo>
                  <a:cubicBezTo>
                    <a:pt x="212" y="68"/>
                    <a:pt x="212" y="68"/>
                    <a:pt x="211" y="68"/>
                  </a:cubicBezTo>
                  <a:cubicBezTo>
                    <a:pt x="211" y="68"/>
                    <a:pt x="211" y="68"/>
                    <a:pt x="211" y="68"/>
                  </a:cubicBezTo>
                  <a:cubicBezTo>
                    <a:pt x="211" y="68"/>
                    <a:pt x="211" y="68"/>
                    <a:pt x="211" y="69"/>
                  </a:cubicBezTo>
                  <a:cubicBezTo>
                    <a:pt x="211" y="69"/>
                    <a:pt x="211" y="69"/>
                    <a:pt x="212" y="69"/>
                  </a:cubicBezTo>
                  <a:cubicBezTo>
                    <a:pt x="212" y="69"/>
                    <a:pt x="212" y="69"/>
                    <a:pt x="211" y="69"/>
                  </a:cubicBezTo>
                  <a:cubicBezTo>
                    <a:pt x="212" y="69"/>
                    <a:pt x="212" y="69"/>
                    <a:pt x="212" y="69"/>
                  </a:cubicBezTo>
                  <a:cubicBezTo>
                    <a:pt x="212" y="69"/>
                    <a:pt x="212" y="69"/>
                    <a:pt x="212" y="70"/>
                  </a:cubicBezTo>
                  <a:cubicBezTo>
                    <a:pt x="211" y="70"/>
                    <a:pt x="211" y="70"/>
                    <a:pt x="211" y="70"/>
                  </a:cubicBezTo>
                  <a:cubicBezTo>
                    <a:pt x="211" y="70"/>
                    <a:pt x="211" y="70"/>
                    <a:pt x="210" y="70"/>
                  </a:cubicBezTo>
                  <a:cubicBezTo>
                    <a:pt x="210" y="70"/>
                    <a:pt x="210" y="70"/>
                    <a:pt x="210" y="71"/>
                  </a:cubicBezTo>
                  <a:cubicBezTo>
                    <a:pt x="210" y="71"/>
                    <a:pt x="210" y="71"/>
                    <a:pt x="210" y="71"/>
                  </a:cubicBezTo>
                  <a:cubicBezTo>
                    <a:pt x="209" y="71"/>
                    <a:pt x="209" y="71"/>
                    <a:pt x="209" y="71"/>
                  </a:cubicBezTo>
                  <a:cubicBezTo>
                    <a:pt x="209" y="72"/>
                    <a:pt x="209" y="72"/>
                    <a:pt x="209" y="72"/>
                  </a:cubicBezTo>
                  <a:cubicBezTo>
                    <a:pt x="208" y="72"/>
                    <a:pt x="208" y="72"/>
                    <a:pt x="208" y="72"/>
                  </a:cubicBezTo>
                  <a:cubicBezTo>
                    <a:pt x="208" y="73"/>
                    <a:pt x="208" y="73"/>
                    <a:pt x="208" y="73"/>
                  </a:cubicBezTo>
                  <a:cubicBezTo>
                    <a:pt x="207" y="73"/>
                    <a:pt x="207" y="73"/>
                    <a:pt x="207" y="73"/>
                  </a:cubicBezTo>
                  <a:cubicBezTo>
                    <a:pt x="207" y="74"/>
                    <a:pt x="207" y="74"/>
                    <a:pt x="207" y="74"/>
                  </a:cubicBezTo>
                  <a:cubicBezTo>
                    <a:pt x="206" y="74"/>
                    <a:pt x="206" y="74"/>
                    <a:pt x="206" y="74"/>
                  </a:cubicBezTo>
                  <a:cubicBezTo>
                    <a:pt x="206" y="74"/>
                    <a:pt x="206" y="74"/>
                    <a:pt x="206" y="74"/>
                  </a:cubicBezTo>
                  <a:cubicBezTo>
                    <a:pt x="205" y="74"/>
                    <a:pt x="205" y="74"/>
                    <a:pt x="205" y="74"/>
                  </a:cubicBezTo>
                  <a:cubicBezTo>
                    <a:pt x="205" y="75"/>
                    <a:pt x="205" y="75"/>
                    <a:pt x="206" y="75"/>
                  </a:cubicBezTo>
                  <a:cubicBezTo>
                    <a:pt x="205" y="75"/>
                    <a:pt x="205" y="75"/>
                    <a:pt x="205" y="76"/>
                  </a:cubicBezTo>
                  <a:cubicBezTo>
                    <a:pt x="205" y="76"/>
                    <a:pt x="205" y="76"/>
                    <a:pt x="205" y="76"/>
                  </a:cubicBezTo>
                  <a:cubicBezTo>
                    <a:pt x="205" y="76"/>
                    <a:pt x="204" y="77"/>
                    <a:pt x="204" y="77"/>
                  </a:cubicBezTo>
                  <a:cubicBezTo>
                    <a:pt x="204" y="78"/>
                    <a:pt x="204" y="78"/>
                    <a:pt x="204" y="78"/>
                  </a:cubicBezTo>
                  <a:cubicBezTo>
                    <a:pt x="204" y="78"/>
                    <a:pt x="204" y="78"/>
                    <a:pt x="203" y="79"/>
                  </a:cubicBezTo>
                  <a:cubicBezTo>
                    <a:pt x="203" y="79"/>
                    <a:pt x="203" y="79"/>
                    <a:pt x="203" y="79"/>
                  </a:cubicBezTo>
                  <a:cubicBezTo>
                    <a:pt x="203" y="80"/>
                    <a:pt x="203" y="80"/>
                    <a:pt x="203" y="81"/>
                  </a:cubicBezTo>
                  <a:cubicBezTo>
                    <a:pt x="202" y="81"/>
                    <a:pt x="202" y="81"/>
                    <a:pt x="202" y="81"/>
                  </a:cubicBezTo>
                  <a:cubicBezTo>
                    <a:pt x="202" y="82"/>
                    <a:pt x="202" y="82"/>
                    <a:pt x="202" y="82"/>
                  </a:cubicBezTo>
                  <a:cubicBezTo>
                    <a:pt x="201" y="82"/>
                    <a:pt x="201" y="82"/>
                    <a:pt x="201" y="82"/>
                  </a:cubicBezTo>
                  <a:cubicBezTo>
                    <a:pt x="201" y="82"/>
                    <a:pt x="201" y="82"/>
                    <a:pt x="202" y="82"/>
                  </a:cubicBezTo>
                  <a:cubicBezTo>
                    <a:pt x="202" y="82"/>
                    <a:pt x="202" y="82"/>
                    <a:pt x="203" y="82"/>
                  </a:cubicBezTo>
                  <a:cubicBezTo>
                    <a:pt x="202" y="83"/>
                    <a:pt x="202" y="83"/>
                    <a:pt x="202" y="83"/>
                  </a:cubicBezTo>
                  <a:cubicBezTo>
                    <a:pt x="202" y="83"/>
                    <a:pt x="202" y="83"/>
                    <a:pt x="202" y="83"/>
                  </a:cubicBezTo>
                  <a:cubicBezTo>
                    <a:pt x="202" y="83"/>
                    <a:pt x="202" y="83"/>
                    <a:pt x="202" y="84"/>
                  </a:cubicBezTo>
                  <a:cubicBezTo>
                    <a:pt x="202" y="84"/>
                    <a:pt x="202" y="84"/>
                    <a:pt x="202" y="84"/>
                  </a:cubicBezTo>
                  <a:cubicBezTo>
                    <a:pt x="202" y="85"/>
                    <a:pt x="202" y="85"/>
                    <a:pt x="201" y="86"/>
                  </a:cubicBezTo>
                  <a:cubicBezTo>
                    <a:pt x="201" y="86"/>
                    <a:pt x="201" y="86"/>
                    <a:pt x="201" y="86"/>
                  </a:cubicBezTo>
                  <a:cubicBezTo>
                    <a:pt x="201" y="86"/>
                    <a:pt x="201" y="86"/>
                    <a:pt x="201" y="86"/>
                  </a:cubicBezTo>
                  <a:cubicBezTo>
                    <a:pt x="202" y="85"/>
                    <a:pt x="202" y="85"/>
                    <a:pt x="203" y="84"/>
                  </a:cubicBezTo>
                  <a:cubicBezTo>
                    <a:pt x="203" y="84"/>
                    <a:pt x="203" y="84"/>
                    <a:pt x="203" y="84"/>
                  </a:cubicBezTo>
                  <a:cubicBezTo>
                    <a:pt x="205" y="84"/>
                    <a:pt x="205" y="84"/>
                    <a:pt x="206" y="84"/>
                  </a:cubicBezTo>
                  <a:cubicBezTo>
                    <a:pt x="206" y="84"/>
                    <a:pt x="206" y="84"/>
                    <a:pt x="206" y="84"/>
                  </a:cubicBezTo>
                  <a:cubicBezTo>
                    <a:pt x="206" y="85"/>
                    <a:pt x="206" y="85"/>
                    <a:pt x="206" y="85"/>
                  </a:cubicBezTo>
                  <a:cubicBezTo>
                    <a:pt x="206" y="86"/>
                    <a:pt x="206" y="86"/>
                    <a:pt x="206" y="88"/>
                  </a:cubicBezTo>
                  <a:cubicBezTo>
                    <a:pt x="206" y="88"/>
                    <a:pt x="206" y="88"/>
                    <a:pt x="206" y="89"/>
                  </a:cubicBezTo>
                  <a:cubicBezTo>
                    <a:pt x="206" y="89"/>
                    <a:pt x="206" y="89"/>
                    <a:pt x="206" y="90"/>
                  </a:cubicBezTo>
                  <a:cubicBezTo>
                    <a:pt x="205" y="91"/>
                    <a:pt x="205" y="91"/>
                    <a:pt x="204" y="93"/>
                  </a:cubicBezTo>
                  <a:cubicBezTo>
                    <a:pt x="203" y="93"/>
                    <a:pt x="203" y="93"/>
                    <a:pt x="203" y="93"/>
                  </a:cubicBezTo>
                  <a:cubicBezTo>
                    <a:pt x="203" y="93"/>
                    <a:pt x="203" y="93"/>
                    <a:pt x="204" y="93"/>
                  </a:cubicBezTo>
                  <a:cubicBezTo>
                    <a:pt x="205" y="92"/>
                    <a:pt x="205" y="92"/>
                    <a:pt x="206" y="92"/>
                  </a:cubicBezTo>
                  <a:cubicBezTo>
                    <a:pt x="205" y="92"/>
                    <a:pt x="205" y="92"/>
                    <a:pt x="206" y="93"/>
                  </a:cubicBezTo>
                  <a:cubicBezTo>
                    <a:pt x="207" y="92"/>
                    <a:pt x="207" y="92"/>
                    <a:pt x="208" y="92"/>
                  </a:cubicBezTo>
                  <a:cubicBezTo>
                    <a:pt x="209" y="92"/>
                    <a:pt x="209" y="92"/>
                    <a:pt x="209" y="92"/>
                  </a:cubicBezTo>
                  <a:cubicBezTo>
                    <a:pt x="211" y="92"/>
                    <a:pt x="211" y="92"/>
                    <a:pt x="212" y="93"/>
                  </a:cubicBezTo>
                  <a:cubicBezTo>
                    <a:pt x="213" y="93"/>
                    <a:pt x="213" y="93"/>
                    <a:pt x="214" y="94"/>
                  </a:cubicBezTo>
                  <a:cubicBezTo>
                    <a:pt x="214" y="94"/>
                    <a:pt x="214" y="94"/>
                    <a:pt x="214" y="94"/>
                  </a:cubicBezTo>
                  <a:cubicBezTo>
                    <a:pt x="214" y="94"/>
                    <a:pt x="214" y="94"/>
                    <a:pt x="215" y="94"/>
                  </a:cubicBezTo>
                  <a:cubicBezTo>
                    <a:pt x="216" y="95"/>
                    <a:pt x="216" y="95"/>
                    <a:pt x="217" y="95"/>
                  </a:cubicBezTo>
                  <a:cubicBezTo>
                    <a:pt x="217" y="96"/>
                    <a:pt x="217" y="96"/>
                    <a:pt x="217" y="96"/>
                  </a:cubicBezTo>
                  <a:cubicBezTo>
                    <a:pt x="217" y="96"/>
                    <a:pt x="217" y="96"/>
                    <a:pt x="217" y="96"/>
                  </a:cubicBezTo>
                  <a:cubicBezTo>
                    <a:pt x="218" y="97"/>
                    <a:pt x="218" y="97"/>
                    <a:pt x="218" y="98"/>
                  </a:cubicBezTo>
                  <a:cubicBezTo>
                    <a:pt x="218" y="98"/>
                    <a:pt x="218" y="98"/>
                    <a:pt x="218" y="99"/>
                  </a:cubicBezTo>
                  <a:cubicBezTo>
                    <a:pt x="218" y="99"/>
                    <a:pt x="218" y="99"/>
                    <a:pt x="218" y="99"/>
                  </a:cubicBezTo>
                  <a:cubicBezTo>
                    <a:pt x="219" y="99"/>
                    <a:pt x="219" y="99"/>
                    <a:pt x="219" y="98"/>
                  </a:cubicBezTo>
                  <a:cubicBezTo>
                    <a:pt x="221" y="99"/>
                    <a:pt x="221" y="99"/>
                    <a:pt x="223" y="100"/>
                  </a:cubicBezTo>
                  <a:cubicBezTo>
                    <a:pt x="223" y="101"/>
                    <a:pt x="223" y="101"/>
                    <a:pt x="224" y="101"/>
                  </a:cubicBezTo>
                  <a:cubicBezTo>
                    <a:pt x="224" y="102"/>
                    <a:pt x="224" y="102"/>
                    <a:pt x="224" y="102"/>
                  </a:cubicBezTo>
                  <a:cubicBezTo>
                    <a:pt x="224" y="102"/>
                    <a:pt x="224" y="102"/>
                    <a:pt x="225" y="103"/>
                  </a:cubicBezTo>
                  <a:cubicBezTo>
                    <a:pt x="225" y="103"/>
                    <a:pt x="225" y="103"/>
                    <a:pt x="225" y="103"/>
                  </a:cubicBezTo>
                  <a:cubicBezTo>
                    <a:pt x="224" y="103"/>
                    <a:pt x="224" y="103"/>
                    <a:pt x="224" y="103"/>
                  </a:cubicBezTo>
                  <a:cubicBezTo>
                    <a:pt x="224" y="104"/>
                    <a:pt x="224" y="104"/>
                    <a:pt x="223" y="104"/>
                  </a:cubicBezTo>
                  <a:cubicBezTo>
                    <a:pt x="224" y="104"/>
                    <a:pt x="224" y="104"/>
                    <a:pt x="225" y="103"/>
                  </a:cubicBezTo>
                  <a:cubicBezTo>
                    <a:pt x="226" y="103"/>
                    <a:pt x="226" y="103"/>
                    <a:pt x="226" y="103"/>
                  </a:cubicBezTo>
                  <a:cubicBezTo>
                    <a:pt x="226" y="103"/>
                    <a:pt x="226" y="103"/>
                    <a:pt x="227" y="103"/>
                  </a:cubicBezTo>
                  <a:cubicBezTo>
                    <a:pt x="227" y="103"/>
                    <a:pt x="227" y="103"/>
                    <a:pt x="227" y="103"/>
                  </a:cubicBezTo>
                  <a:cubicBezTo>
                    <a:pt x="228" y="103"/>
                    <a:pt x="228" y="103"/>
                    <a:pt x="228" y="103"/>
                  </a:cubicBezTo>
                  <a:cubicBezTo>
                    <a:pt x="229" y="103"/>
                    <a:pt x="229" y="103"/>
                    <a:pt x="229" y="104"/>
                  </a:cubicBezTo>
                  <a:cubicBezTo>
                    <a:pt x="229" y="103"/>
                    <a:pt x="229" y="103"/>
                    <a:pt x="230" y="103"/>
                  </a:cubicBezTo>
                  <a:cubicBezTo>
                    <a:pt x="230" y="103"/>
                    <a:pt x="230" y="103"/>
                    <a:pt x="231" y="104"/>
                  </a:cubicBezTo>
                  <a:cubicBezTo>
                    <a:pt x="231" y="104"/>
                    <a:pt x="231" y="104"/>
                    <a:pt x="232" y="104"/>
                  </a:cubicBezTo>
                  <a:cubicBezTo>
                    <a:pt x="232" y="104"/>
                    <a:pt x="232" y="104"/>
                    <a:pt x="232" y="104"/>
                  </a:cubicBezTo>
                  <a:cubicBezTo>
                    <a:pt x="233" y="104"/>
                    <a:pt x="233" y="104"/>
                    <a:pt x="234" y="104"/>
                  </a:cubicBezTo>
                  <a:cubicBezTo>
                    <a:pt x="233" y="105"/>
                    <a:pt x="233" y="105"/>
                    <a:pt x="233" y="106"/>
                  </a:cubicBezTo>
                  <a:cubicBezTo>
                    <a:pt x="233" y="106"/>
                    <a:pt x="233" y="106"/>
                    <a:pt x="233" y="106"/>
                  </a:cubicBezTo>
                  <a:cubicBezTo>
                    <a:pt x="233" y="107"/>
                    <a:pt x="233" y="107"/>
                    <a:pt x="233" y="107"/>
                  </a:cubicBezTo>
                  <a:cubicBezTo>
                    <a:pt x="232" y="107"/>
                    <a:pt x="232" y="107"/>
                    <a:pt x="232" y="108"/>
                  </a:cubicBezTo>
                  <a:cubicBezTo>
                    <a:pt x="232" y="108"/>
                    <a:pt x="232" y="108"/>
                    <a:pt x="232" y="109"/>
                  </a:cubicBezTo>
                  <a:cubicBezTo>
                    <a:pt x="232" y="109"/>
                    <a:pt x="232" y="109"/>
                    <a:pt x="232" y="109"/>
                  </a:cubicBezTo>
                  <a:cubicBezTo>
                    <a:pt x="232" y="109"/>
                    <a:pt x="232" y="109"/>
                    <a:pt x="232" y="110"/>
                  </a:cubicBezTo>
                  <a:cubicBezTo>
                    <a:pt x="232" y="111"/>
                    <a:pt x="232" y="111"/>
                    <a:pt x="231" y="112"/>
                  </a:cubicBezTo>
                  <a:cubicBezTo>
                    <a:pt x="231" y="112"/>
                    <a:pt x="231" y="112"/>
                    <a:pt x="231" y="113"/>
                  </a:cubicBezTo>
                  <a:cubicBezTo>
                    <a:pt x="231" y="113"/>
                    <a:pt x="231" y="113"/>
                    <a:pt x="230" y="114"/>
                  </a:cubicBezTo>
                  <a:cubicBezTo>
                    <a:pt x="230" y="114"/>
                    <a:pt x="230" y="114"/>
                    <a:pt x="230" y="115"/>
                  </a:cubicBezTo>
                  <a:cubicBezTo>
                    <a:pt x="230" y="115"/>
                    <a:pt x="230" y="115"/>
                    <a:pt x="231" y="116"/>
                  </a:cubicBezTo>
                  <a:cubicBezTo>
                    <a:pt x="231" y="116"/>
                    <a:pt x="231" y="116"/>
                    <a:pt x="231" y="117"/>
                  </a:cubicBezTo>
                  <a:cubicBezTo>
                    <a:pt x="232" y="117"/>
                    <a:pt x="232" y="117"/>
                    <a:pt x="232" y="117"/>
                  </a:cubicBezTo>
                  <a:cubicBezTo>
                    <a:pt x="232" y="118"/>
                    <a:pt x="232" y="118"/>
                    <a:pt x="232" y="118"/>
                  </a:cubicBezTo>
                  <a:cubicBezTo>
                    <a:pt x="231" y="118"/>
                    <a:pt x="231" y="118"/>
                    <a:pt x="231" y="118"/>
                  </a:cubicBezTo>
                  <a:cubicBezTo>
                    <a:pt x="230" y="119"/>
                    <a:pt x="230" y="119"/>
                    <a:pt x="230" y="119"/>
                  </a:cubicBezTo>
                  <a:cubicBezTo>
                    <a:pt x="231" y="119"/>
                    <a:pt x="231" y="119"/>
                    <a:pt x="232" y="119"/>
                  </a:cubicBezTo>
                  <a:cubicBezTo>
                    <a:pt x="233" y="119"/>
                    <a:pt x="233" y="119"/>
                    <a:pt x="233" y="119"/>
                  </a:cubicBezTo>
                  <a:cubicBezTo>
                    <a:pt x="233" y="119"/>
                    <a:pt x="233" y="119"/>
                    <a:pt x="233" y="119"/>
                  </a:cubicBezTo>
                  <a:cubicBezTo>
                    <a:pt x="234" y="120"/>
                    <a:pt x="234" y="120"/>
                    <a:pt x="234" y="121"/>
                  </a:cubicBezTo>
                  <a:cubicBezTo>
                    <a:pt x="234" y="122"/>
                    <a:pt x="234" y="122"/>
                    <a:pt x="234" y="122"/>
                  </a:cubicBezTo>
                  <a:cubicBezTo>
                    <a:pt x="234" y="123"/>
                    <a:pt x="234" y="123"/>
                    <a:pt x="234" y="123"/>
                  </a:cubicBezTo>
                  <a:cubicBezTo>
                    <a:pt x="233" y="123"/>
                    <a:pt x="233" y="123"/>
                    <a:pt x="233" y="124"/>
                  </a:cubicBezTo>
                  <a:cubicBezTo>
                    <a:pt x="233" y="124"/>
                    <a:pt x="233" y="124"/>
                    <a:pt x="233" y="124"/>
                  </a:cubicBezTo>
                  <a:cubicBezTo>
                    <a:pt x="234" y="123"/>
                    <a:pt x="234" y="123"/>
                    <a:pt x="234" y="123"/>
                  </a:cubicBezTo>
                  <a:cubicBezTo>
                    <a:pt x="235" y="123"/>
                    <a:pt x="235" y="123"/>
                    <a:pt x="235" y="123"/>
                  </a:cubicBezTo>
                  <a:cubicBezTo>
                    <a:pt x="236" y="123"/>
                    <a:pt x="236" y="123"/>
                    <a:pt x="236" y="123"/>
                  </a:cubicBezTo>
                  <a:cubicBezTo>
                    <a:pt x="236" y="124"/>
                    <a:pt x="236" y="124"/>
                    <a:pt x="237" y="125"/>
                  </a:cubicBezTo>
                  <a:cubicBezTo>
                    <a:pt x="237" y="125"/>
                    <a:pt x="237" y="125"/>
                    <a:pt x="237" y="124"/>
                  </a:cubicBezTo>
                  <a:cubicBezTo>
                    <a:pt x="237" y="123"/>
                    <a:pt x="237" y="123"/>
                    <a:pt x="237" y="123"/>
                  </a:cubicBezTo>
                  <a:cubicBezTo>
                    <a:pt x="237" y="122"/>
                    <a:pt x="237" y="122"/>
                    <a:pt x="237" y="122"/>
                  </a:cubicBezTo>
                  <a:cubicBezTo>
                    <a:pt x="237" y="122"/>
                    <a:pt x="237" y="122"/>
                    <a:pt x="238" y="122"/>
                  </a:cubicBezTo>
                  <a:cubicBezTo>
                    <a:pt x="238" y="121"/>
                    <a:pt x="238" y="121"/>
                    <a:pt x="238" y="121"/>
                  </a:cubicBezTo>
                  <a:cubicBezTo>
                    <a:pt x="238" y="122"/>
                    <a:pt x="238" y="122"/>
                    <a:pt x="238" y="122"/>
                  </a:cubicBezTo>
                  <a:cubicBezTo>
                    <a:pt x="239" y="122"/>
                    <a:pt x="239" y="122"/>
                    <a:pt x="239" y="122"/>
                  </a:cubicBezTo>
                  <a:cubicBezTo>
                    <a:pt x="239" y="123"/>
                    <a:pt x="239" y="123"/>
                    <a:pt x="239" y="124"/>
                  </a:cubicBezTo>
                  <a:cubicBezTo>
                    <a:pt x="239" y="124"/>
                    <a:pt x="239" y="124"/>
                    <a:pt x="239" y="125"/>
                  </a:cubicBezTo>
                  <a:cubicBezTo>
                    <a:pt x="240" y="125"/>
                    <a:pt x="240" y="125"/>
                    <a:pt x="241" y="125"/>
                  </a:cubicBezTo>
                  <a:cubicBezTo>
                    <a:pt x="240" y="125"/>
                    <a:pt x="240" y="125"/>
                    <a:pt x="240" y="125"/>
                  </a:cubicBezTo>
                  <a:cubicBezTo>
                    <a:pt x="239" y="124"/>
                    <a:pt x="239" y="124"/>
                    <a:pt x="239" y="123"/>
                  </a:cubicBezTo>
                  <a:cubicBezTo>
                    <a:pt x="239" y="123"/>
                    <a:pt x="239" y="123"/>
                    <a:pt x="239" y="123"/>
                  </a:cubicBezTo>
                  <a:cubicBezTo>
                    <a:pt x="240" y="123"/>
                    <a:pt x="240" y="123"/>
                    <a:pt x="240" y="123"/>
                  </a:cubicBezTo>
                  <a:cubicBezTo>
                    <a:pt x="240" y="123"/>
                    <a:pt x="240" y="123"/>
                    <a:pt x="239" y="122"/>
                  </a:cubicBezTo>
                  <a:cubicBezTo>
                    <a:pt x="240" y="122"/>
                    <a:pt x="240" y="122"/>
                    <a:pt x="240" y="122"/>
                  </a:cubicBezTo>
                  <a:cubicBezTo>
                    <a:pt x="240" y="121"/>
                    <a:pt x="240" y="121"/>
                    <a:pt x="239" y="121"/>
                  </a:cubicBezTo>
                  <a:cubicBezTo>
                    <a:pt x="240" y="121"/>
                    <a:pt x="240" y="121"/>
                    <a:pt x="240" y="121"/>
                  </a:cubicBezTo>
                  <a:cubicBezTo>
                    <a:pt x="240" y="120"/>
                    <a:pt x="240" y="120"/>
                    <a:pt x="241" y="120"/>
                  </a:cubicBezTo>
                  <a:cubicBezTo>
                    <a:pt x="241" y="119"/>
                    <a:pt x="241" y="119"/>
                    <a:pt x="242" y="119"/>
                  </a:cubicBezTo>
                  <a:cubicBezTo>
                    <a:pt x="241" y="119"/>
                    <a:pt x="241" y="119"/>
                    <a:pt x="241" y="119"/>
                  </a:cubicBezTo>
                  <a:cubicBezTo>
                    <a:pt x="241" y="118"/>
                    <a:pt x="241" y="118"/>
                    <a:pt x="241" y="118"/>
                  </a:cubicBezTo>
                  <a:cubicBezTo>
                    <a:pt x="241" y="118"/>
                    <a:pt x="241" y="118"/>
                    <a:pt x="240" y="118"/>
                  </a:cubicBezTo>
                  <a:cubicBezTo>
                    <a:pt x="240" y="117"/>
                    <a:pt x="240" y="117"/>
                    <a:pt x="240" y="117"/>
                  </a:cubicBezTo>
                  <a:cubicBezTo>
                    <a:pt x="241" y="117"/>
                    <a:pt x="241" y="117"/>
                    <a:pt x="241" y="116"/>
                  </a:cubicBezTo>
                  <a:cubicBezTo>
                    <a:pt x="241" y="116"/>
                    <a:pt x="241" y="116"/>
                    <a:pt x="240" y="116"/>
                  </a:cubicBezTo>
                  <a:cubicBezTo>
                    <a:pt x="241" y="116"/>
                    <a:pt x="241" y="116"/>
                    <a:pt x="241" y="116"/>
                  </a:cubicBezTo>
                  <a:cubicBezTo>
                    <a:pt x="240" y="115"/>
                    <a:pt x="240" y="115"/>
                    <a:pt x="240" y="115"/>
                  </a:cubicBezTo>
                  <a:cubicBezTo>
                    <a:pt x="241" y="115"/>
                    <a:pt x="241" y="115"/>
                    <a:pt x="241" y="114"/>
                  </a:cubicBezTo>
                  <a:cubicBezTo>
                    <a:pt x="241" y="114"/>
                    <a:pt x="241" y="114"/>
                    <a:pt x="241" y="114"/>
                  </a:cubicBezTo>
                  <a:cubicBezTo>
                    <a:pt x="241" y="113"/>
                    <a:pt x="241" y="113"/>
                    <a:pt x="241" y="113"/>
                  </a:cubicBezTo>
                  <a:cubicBezTo>
                    <a:pt x="241" y="112"/>
                    <a:pt x="241" y="112"/>
                    <a:pt x="241" y="111"/>
                  </a:cubicBezTo>
                  <a:cubicBezTo>
                    <a:pt x="242" y="112"/>
                    <a:pt x="242" y="112"/>
                    <a:pt x="242" y="112"/>
                  </a:cubicBezTo>
                  <a:cubicBezTo>
                    <a:pt x="242" y="111"/>
                    <a:pt x="242" y="111"/>
                    <a:pt x="241" y="111"/>
                  </a:cubicBezTo>
                  <a:cubicBezTo>
                    <a:pt x="241" y="111"/>
                    <a:pt x="241" y="111"/>
                    <a:pt x="241" y="111"/>
                  </a:cubicBezTo>
                  <a:cubicBezTo>
                    <a:pt x="242" y="111"/>
                    <a:pt x="242" y="111"/>
                    <a:pt x="242" y="110"/>
                  </a:cubicBezTo>
                  <a:cubicBezTo>
                    <a:pt x="241" y="110"/>
                    <a:pt x="241" y="110"/>
                    <a:pt x="241" y="110"/>
                  </a:cubicBezTo>
                  <a:cubicBezTo>
                    <a:pt x="241" y="110"/>
                    <a:pt x="241" y="110"/>
                    <a:pt x="242" y="110"/>
                  </a:cubicBezTo>
                  <a:cubicBezTo>
                    <a:pt x="241" y="110"/>
                    <a:pt x="241" y="110"/>
                    <a:pt x="241" y="109"/>
                  </a:cubicBezTo>
                  <a:cubicBezTo>
                    <a:pt x="241" y="109"/>
                    <a:pt x="241" y="109"/>
                    <a:pt x="241" y="109"/>
                  </a:cubicBezTo>
                  <a:cubicBezTo>
                    <a:pt x="241" y="109"/>
                    <a:pt x="241" y="109"/>
                    <a:pt x="241" y="109"/>
                  </a:cubicBezTo>
                  <a:cubicBezTo>
                    <a:pt x="241" y="108"/>
                    <a:pt x="241" y="108"/>
                    <a:pt x="240" y="107"/>
                  </a:cubicBezTo>
                  <a:cubicBezTo>
                    <a:pt x="240" y="107"/>
                    <a:pt x="240" y="107"/>
                    <a:pt x="241" y="106"/>
                  </a:cubicBezTo>
                  <a:cubicBezTo>
                    <a:pt x="242" y="106"/>
                    <a:pt x="242" y="106"/>
                    <a:pt x="243" y="106"/>
                  </a:cubicBezTo>
                  <a:cubicBezTo>
                    <a:pt x="243" y="106"/>
                    <a:pt x="243" y="106"/>
                    <a:pt x="243" y="106"/>
                  </a:cubicBezTo>
                  <a:cubicBezTo>
                    <a:pt x="244" y="106"/>
                    <a:pt x="244" y="106"/>
                    <a:pt x="244" y="106"/>
                  </a:cubicBezTo>
                  <a:cubicBezTo>
                    <a:pt x="245" y="105"/>
                    <a:pt x="245" y="105"/>
                    <a:pt x="245" y="105"/>
                  </a:cubicBezTo>
                  <a:cubicBezTo>
                    <a:pt x="246" y="105"/>
                    <a:pt x="246" y="105"/>
                    <a:pt x="248" y="104"/>
                  </a:cubicBezTo>
                  <a:cubicBezTo>
                    <a:pt x="248" y="104"/>
                    <a:pt x="248" y="104"/>
                    <a:pt x="248" y="104"/>
                  </a:cubicBezTo>
                  <a:cubicBezTo>
                    <a:pt x="249" y="104"/>
                    <a:pt x="249" y="104"/>
                    <a:pt x="250" y="103"/>
                  </a:cubicBezTo>
                  <a:cubicBezTo>
                    <a:pt x="250" y="103"/>
                    <a:pt x="250" y="103"/>
                    <a:pt x="250" y="103"/>
                  </a:cubicBezTo>
                  <a:cubicBezTo>
                    <a:pt x="250" y="102"/>
                    <a:pt x="250" y="102"/>
                    <a:pt x="251" y="102"/>
                  </a:cubicBezTo>
                  <a:cubicBezTo>
                    <a:pt x="251" y="102"/>
                    <a:pt x="251" y="102"/>
                    <a:pt x="252" y="101"/>
                  </a:cubicBezTo>
                  <a:cubicBezTo>
                    <a:pt x="252" y="101"/>
                    <a:pt x="252" y="101"/>
                    <a:pt x="252" y="101"/>
                  </a:cubicBezTo>
                  <a:cubicBezTo>
                    <a:pt x="253" y="101"/>
                    <a:pt x="253" y="101"/>
                    <a:pt x="254" y="102"/>
                  </a:cubicBezTo>
                  <a:cubicBezTo>
                    <a:pt x="254" y="101"/>
                    <a:pt x="254" y="101"/>
                    <a:pt x="254" y="101"/>
                  </a:cubicBezTo>
                  <a:cubicBezTo>
                    <a:pt x="254" y="101"/>
                    <a:pt x="254" y="101"/>
                    <a:pt x="254" y="101"/>
                  </a:cubicBezTo>
                  <a:cubicBezTo>
                    <a:pt x="254" y="101"/>
                    <a:pt x="254" y="101"/>
                    <a:pt x="253" y="101"/>
                  </a:cubicBezTo>
                  <a:cubicBezTo>
                    <a:pt x="253" y="100"/>
                    <a:pt x="253" y="100"/>
                    <a:pt x="253" y="100"/>
                  </a:cubicBezTo>
                  <a:cubicBezTo>
                    <a:pt x="253" y="100"/>
                    <a:pt x="253" y="100"/>
                    <a:pt x="252" y="100"/>
                  </a:cubicBezTo>
                  <a:cubicBezTo>
                    <a:pt x="252" y="100"/>
                    <a:pt x="252" y="100"/>
                    <a:pt x="252" y="100"/>
                  </a:cubicBezTo>
                  <a:cubicBezTo>
                    <a:pt x="252" y="100"/>
                    <a:pt x="252" y="100"/>
                    <a:pt x="252" y="99"/>
                  </a:cubicBezTo>
                  <a:cubicBezTo>
                    <a:pt x="253" y="99"/>
                    <a:pt x="253" y="99"/>
                    <a:pt x="253" y="98"/>
                  </a:cubicBezTo>
                  <a:cubicBezTo>
                    <a:pt x="253" y="97"/>
                    <a:pt x="253" y="97"/>
                    <a:pt x="253" y="96"/>
                  </a:cubicBezTo>
                  <a:cubicBezTo>
                    <a:pt x="253" y="96"/>
                    <a:pt x="253" y="96"/>
                    <a:pt x="252" y="95"/>
                  </a:cubicBezTo>
                  <a:cubicBezTo>
                    <a:pt x="252" y="94"/>
                    <a:pt x="252" y="94"/>
                    <a:pt x="252" y="92"/>
                  </a:cubicBezTo>
                  <a:cubicBezTo>
                    <a:pt x="251" y="91"/>
                    <a:pt x="251" y="91"/>
                    <a:pt x="250" y="90"/>
                  </a:cubicBezTo>
                  <a:cubicBezTo>
                    <a:pt x="250" y="90"/>
                    <a:pt x="250" y="90"/>
                    <a:pt x="251" y="89"/>
                  </a:cubicBezTo>
                  <a:cubicBezTo>
                    <a:pt x="250" y="89"/>
                    <a:pt x="250" y="89"/>
                    <a:pt x="250" y="89"/>
                  </a:cubicBezTo>
                  <a:cubicBezTo>
                    <a:pt x="250" y="89"/>
                    <a:pt x="250" y="89"/>
                    <a:pt x="249" y="89"/>
                  </a:cubicBezTo>
                  <a:cubicBezTo>
                    <a:pt x="250" y="88"/>
                    <a:pt x="250" y="88"/>
                    <a:pt x="250" y="88"/>
                  </a:cubicBezTo>
                  <a:cubicBezTo>
                    <a:pt x="250" y="88"/>
                    <a:pt x="250" y="88"/>
                    <a:pt x="250" y="88"/>
                  </a:cubicBezTo>
                  <a:cubicBezTo>
                    <a:pt x="251" y="87"/>
                    <a:pt x="251" y="87"/>
                    <a:pt x="252" y="86"/>
                  </a:cubicBezTo>
                  <a:cubicBezTo>
                    <a:pt x="252" y="86"/>
                    <a:pt x="252" y="86"/>
                    <a:pt x="253" y="86"/>
                  </a:cubicBezTo>
                  <a:cubicBezTo>
                    <a:pt x="253" y="85"/>
                    <a:pt x="253" y="85"/>
                    <a:pt x="253" y="85"/>
                  </a:cubicBezTo>
                  <a:cubicBezTo>
                    <a:pt x="253" y="85"/>
                    <a:pt x="253" y="85"/>
                    <a:pt x="252" y="85"/>
                  </a:cubicBezTo>
                  <a:cubicBezTo>
                    <a:pt x="253" y="84"/>
                    <a:pt x="253" y="84"/>
                    <a:pt x="253" y="84"/>
                  </a:cubicBezTo>
                  <a:cubicBezTo>
                    <a:pt x="253" y="84"/>
                    <a:pt x="253" y="84"/>
                    <a:pt x="254" y="84"/>
                  </a:cubicBezTo>
                  <a:cubicBezTo>
                    <a:pt x="254" y="84"/>
                    <a:pt x="254" y="84"/>
                    <a:pt x="254" y="84"/>
                  </a:cubicBezTo>
                  <a:cubicBezTo>
                    <a:pt x="254" y="85"/>
                    <a:pt x="254" y="85"/>
                    <a:pt x="254" y="85"/>
                  </a:cubicBezTo>
                  <a:cubicBezTo>
                    <a:pt x="254" y="84"/>
                    <a:pt x="254" y="84"/>
                    <a:pt x="254" y="84"/>
                  </a:cubicBezTo>
                  <a:cubicBezTo>
                    <a:pt x="255" y="84"/>
                    <a:pt x="255" y="84"/>
                    <a:pt x="255" y="84"/>
                  </a:cubicBezTo>
                  <a:cubicBezTo>
                    <a:pt x="255" y="83"/>
                    <a:pt x="255" y="83"/>
                    <a:pt x="255" y="83"/>
                  </a:cubicBezTo>
                  <a:cubicBezTo>
                    <a:pt x="255" y="83"/>
                    <a:pt x="255" y="83"/>
                    <a:pt x="256" y="82"/>
                  </a:cubicBezTo>
                  <a:cubicBezTo>
                    <a:pt x="255" y="82"/>
                    <a:pt x="255" y="82"/>
                    <a:pt x="255" y="82"/>
                  </a:cubicBezTo>
                  <a:cubicBezTo>
                    <a:pt x="255" y="82"/>
                    <a:pt x="255" y="82"/>
                    <a:pt x="254" y="82"/>
                  </a:cubicBezTo>
                  <a:cubicBezTo>
                    <a:pt x="255" y="82"/>
                    <a:pt x="255" y="82"/>
                    <a:pt x="255" y="81"/>
                  </a:cubicBezTo>
                  <a:cubicBezTo>
                    <a:pt x="255" y="81"/>
                    <a:pt x="255" y="81"/>
                    <a:pt x="255" y="81"/>
                  </a:cubicBezTo>
                  <a:cubicBezTo>
                    <a:pt x="255" y="81"/>
                    <a:pt x="255" y="81"/>
                    <a:pt x="255" y="80"/>
                  </a:cubicBezTo>
                  <a:cubicBezTo>
                    <a:pt x="255" y="80"/>
                    <a:pt x="255" y="80"/>
                    <a:pt x="255" y="80"/>
                  </a:cubicBezTo>
                  <a:cubicBezTo>
                    <a:pt x="256" y="80"/>
                    <a:pt x="256" y="80"/>
                    <a:pt x="256" y="80"/>
                  </a:cubicBezTo>
                  <a:cubicBezTo>
                    <a:pt x="255" y="80"/>
                    <a:pt x="255" y="80"/>
                    <a:pt x="255" y="80"/>
                  </a:cubicBezTo>
                  <a:cubicBezTo>
                    <a:pt x="255" y="80"/>
                    <a:pt x="255" y="80"/>
                    <a:pt x="255" y="80"/>
                  </a:cubicBezTo>
                  <a:cubicBezTo>
                    <a:pt x="255" y="79"/>
                    <a:pt x="255" y="79"/>
                    <a:pt x="255" y="79"/>
                  </a:cubicBezTo>
                  <a:cubicBezTo>
                    <a:pt x="255" y="79"/>
                    <a:pt x="255" y="79"/>
                    <a:pt x="256" y="79"/>
                  </a:cubicBezTo>
                  <a:cubicBezTo>
                    <a:pt x="255" y="79"/>
                    <a:pt x="255" y="79"/>
                    <a:pt x="254" y="79"/>
                  </a:cubicBezTo>
                  <a:cubicBezTo>
                    <a:pt x="254" y="78"/>
                    <a:pt x="254" y="78"/>
                    <a:pt x="254" y="78"/>
                  </a:cubicBezTo>
                  <a:cubicBezTo>
                    <a:pt x="254" y="78"/>
                    <a:pt x="254" y="78"/>
                    <a:pt x="255" y="77"/>
                  </a:cubicBezTo>
                  <a:cubicBezTo>
                    <a:pt x="255" y="77"/>
                    <a:pt x="255" y="77"/>
                    <a:pt x="256" y="76"/>
                  </a:cubicBezTo>
                  <a:cubicBezTo>
                    <a:pt x="256" y="76"/>
                    <a:pt x="256" y="76"/>
                    <a:pt x="256" y="76"/>
                  </a:cubicBezTo>
                  <a:cubicBezTo>
                    <a:pt x="256" y="76"/>
                    <a:pt x="256" y="76"/>
                    <a:pt x="257" y="75"/>
                  </a:cubicBezTo>
                  <a:cubicBezTo>
                    <a:pt x="257" y="75"/>
                    <a:pt x="257" y="75"/>
                    <a:pt x="257" y="75"/>
                  </a:cubicBezTo>
                  <a:cubicBezTo>
                    <a:pt x="257" y="75"/>
                    <a:pt x="257" y="75"/>
                    <a:pt x="257" y="75"/>
                  </a:cubicBezTo>
                  <a:cubicBezTo>
                    <a:pt x="257" y="75"/>
                    <a:pt x="257" y="75"/>
                    <a:pt x="257" y="75"/>
                  </a:cubicBezTo>
                  <a:cubicBezTo>
                    <a:pt x="256" y="75"/>
                    <a:pt x="256" y="75"/>
                    <a:pt x="256" y="75"/>
                  </a:cubicBezTo>
                  <a:cubicBezTo>
                    <a:pt x="256" y="75"/>
                    <a:pt x="256" y="75"/>
                    <a:pt x="256" y="74"/>
                  </a:cubicBezTo>
                  <a:cubicBezTo>
                    <a:pt x="256" y="74"/>
                    <a:pt x="256" y="74"/>
                    <a:pt x="256" y="74"/>
                  </a:cubicBezTo>
                  <a:cubicBezTo>
                    <a:pt x="256" y="74"/>
                    <a:pt x="256" y="74"/>
                    <a:pt x="255" y="73"/>
                  </a:cubicBezTo>
                  <a:cubicBezTo>
                    <a:pt x="256" y="73"/>
                    <a:pt x="256" y="73"/>
                    <a:pt x="256" y="72"/>
                  </a:cubicBezTo>
                  <a:cubicBezTo>
                    <a:pt x="256" y="72"/>
                    <a:pt x="256" y="72"/>
                    <a:pt x="256" y="71"/>
                  </a:cubicBezTo>
                  <a:cubicBezTo>
                    <a:pt x="257" y="71"/>
                    <a:pt x="257" y="71"/>
                    <a:pt x="257" y="71"/>
                  </a:cubicBezTo>
                  <a:cubicBezTo>
                    <a:pt x="257" y="71"/>
                    <a:pt x="257" y="71"/>
                    <a:pt x="257" y="71"/>
                  </a:cubicBezTo>
                  <a:cubicBezTo>
                    <a:pt x="258" y="71"/>
                    <a:pt x="258" y="71"/>
                    <a:pt x="258" y="71"/>
                  </a:cubicBezTo>
                  <a:cubicBezTo>
                    <a:pt x="258" y="71"/>
                    <a:pt x="258" y="71"/>
                    <a:pt x="258" y="70"/>
                  </a:cubicBezTo>
                  <a:cubicBezTo>
                    <a:pt x="258" y="71"/>
                    <a:pt x="258" y="71"/>
                    <a:pt x="259" y="71"/>
                  </a:cubicBezTo>
                  <a:cubicBezTo>
                    <a:pt x="259" y="71"/>
                    <a:pt x="259" y="71"/>
                    <a:pt x="260" y="71"/>
                  </a:cubicBezTo>
                  <a:cubicBezTo>
                    <a:pt x="261" y="72"/>
                    <a:pt x="261" y="72"/>
                    <a:pt x="262" y="72"/>
                  </a:cubicBezTo>
                  <a:cubicBezTo>
                    <a:pt x="262" y="72"/>
                    <a:pt x="262" y="72"/>
                    <a:pt x="263" y="72"/>
                  </a:cubicBezTo>
                  <a:cubicBezTo>
                    <a:pt x="263" y="72"/>
                    <a:pt x="263" y="72"/>
                    <a:pt x="263" y="72"/>
                  </a:cubicBezTo>
                  <a:cubicBezTo>
                    <a:pt x="263" y="73"/>
                    <a:pt x="263" y="73"/>
                    <a:pt x="263" y="73"/>
                  </a:cubicBezTo>
                  <a:cubicBezTo>
                    <a:pt x="263" y="73"/>
                    <a:pt x="263" y="73"/>
                    <a:pt x="262" y="73"/>
                  </a:cubicBezTo>
                  <a:cubicBezTo>
                    <a:pt x="263" y="73"/>
                    <a:pt x="263" y="73"/>
                    <a:pt x="264" y="73"/>
                  </a:cubicBezTo>
                  <a:cubicBezTo>
                    <a:pt x="264" y="72"/>
                    <a:pt x="264" y="72"/>
                    <a:pt x="264" y="72"/>
                  </a:cubicBezTo>
                  <a:cubicBezTo>
                    <a:pt x="265" y="73"/>
                    <a:pt x="265" y="73"/>
                    <a:pt x="266" y="73"/>
                  </a:cubicBezTo>
                  <a:cubicBezTo>
                    <a:pt x="266" y="73"/>
                    <a:pt x="266" y="73"/>
                    <a:pt x="266" y="73"/>
                  </a:cubicBezTo>
                  <a:cubicBezTo>
                    <a:pt x="267" y="73"/>
                    <a:pt x="267" y="73"/>
                    <a:pt x="267" y="73"/>
                  </a:cubicBezTo>
                  <a:cubicBezTo>
                    <a:pt x="267" y="73"/>
                    <a:pt x="267" y="73"/>
                    <a:pt x="267" y="73"/>
                  </a:cubicBezTo>
                  <a:cubicBezTo>
                    <a:pt x="267" y="73"/>
                    <a:pt x="267" y="73"/>
                    <a:pt x="268" y="73"/>
                  </a:cubicBezTo>
                  <a:cubicBezTo>
                    <a:pt x="268" y="73"/>
                    <a:pt x="268" y="73"/>
                    <a:pt x="268" y="72"/>
                  </a:cubicBezTo>
                  <a:cubicBezTo>
                    <a:pt x="269" y="73"/>
                    <a:pt x="269" y="73"/>
                    <a:pt x="270" y="73"/>
                  </a:cubicBezTo>
                  <a:cubicBezTo>
                    <a:pt x="270" y="74"/>
                    <a:pt x="270" y="74"/>
                    <a:pt x="270" y="74"/>
                  </a:cubicBezTo>
                  <a:cubicBezTo>
                    <a:pt x="270" y="74"/>
                    <a:pt x="270" y="74"/>
                    <a:pt x="270" y="74"/>
                  </a:cubicBezTo>
                  <a:cubicBezTo>
                    <a:pt x="271" y="74"/>
                    <a:pt x="271" y="74"/>
                    <a:pt x="271" y="74"/>
                  </a:cubicBezTo>
                  <a:cubicBezTo>
                    <a:pt x="271" y="75"/>
                    <a:pt x="271" y="75"/>
                    <a:pt x="271" y="75"/>
                  </a:cubicBezTo>
                  <a:cubicBezTo>
                    <a:pt x="271" y="75"/>
                    <a:pt x="271" y="75"/>
                    <a:pt x="271" y="76"/>
                  </a:cubicBezTo>
                  <a:cubicBezTo>
                    <a:pt x="271" y="76"/>
                    <a:pt x="271" y="76"/>
                    <a:pt x="270" y="76"/>
                  </a:cubicBezTo>
                  <a:cubicBezTo>
                    <a:pt x="271" y="76"/>
                    <a:pt x="271" y="76"/>
                    <a:pt x="271" y="76"/>
                  </a:cubicBezTo>
                  <a:cubicBezTo>
                    <a:pt x="272" y="76"/>
                    <a:pt x="272" y="76"/>
                    <a:pt x="272" y="76"/>
                  </a:cubicBezTo>
                  <a:cubicBezTo>
                    <a:pt x="272" y="77"/>
                    <a:pt x="272" y="77"/>
                    <a:pt x="272" y="77"/>
                  </a:cubicBezTo>
                  <a:cubicBezTo>
                    <a:pt x="272" y="77"/>
                    <a:pt x="272" y="77"/>
                    <a:pt x="271" y="77"/>
                  </a:cubicBezTo>
                  <a:cubicBezTo>
                    <a:pt x="272" y="77"/>
                    <a:pt x="272" y="77"/>
                    <a:pt x="272" y="78"/>
                  </a:cubicBezTo>
                  <a:cubicBezTo>
                    <a:pt x="272" y="77"/>
                    <a:pt x="272" y="77"/>
                    <a:pt x="273" y="77"/>
                  </a:cubicBezTo>
                  <a:cubicBezTo>
                    <a:pt x="273" y="78"/>
                    <a:pt x="273" y="78"/>
                    <a:pt x="274" y="78"/>
                  </a:cubicBezTo>
                  <a:cubicBezTo>
                    <a:pt x="273" y="78"/>
                    <a:pt x="273" y="78"/>
                    <a:pt x="273" y="78"/>
                  </a:cubicBezTo>
                  <a:cubicBezTo>
                    <a:pt x="272" y="78"/>
                    <a:pt x="272" y="78"/>
                    <a:pt x="272" y="78"/>
                  </a:cubicBezTo>
                  <a:cubicBezTo>
                    <a:pt x="272" y="79"/>
                    <a:pt x="272" y="79"/>
                    <a:pt x="273" y="79"/>
                  </a:cubicBezTo>
                  <a:cubicBezTo>
                    <a:pt x="273" y="79"/>
                    <a:pt x="273" y="79"/>
                    <a:pt x="273" y="79"/>
                  </a:cubicBezTo>
                  <a:cubicBezTo>
                    <a:pt x="273" y="79"/>
                    <a:pt x="273" y="79"/>
                    <a:pt x="273" y="80"/>
                  </a:cubicBezTo>
                  <a:cubicBezTo>
                    <a:pt x="274" y="80"/>
                    <a:pt x="274" y="80"/>
                    <a:pt x="274" y="79"/>
                  </a:cubicBezTo>
                  <a:cubicBezTo>
                    <a:pt x="274" y="80"/>
                    <a:pt x="274" y="80"/>
                    <a:pt x="275" y="80"/>
                  </a:cubicBezTo>
                  <a:cubicBezTo>
                    <a:pt x="275" y="80"/>
                    <a:pt x="275" y="80"/>
                    <a:pt x="275" y="80"/>
                  </a:cubicBezTo>
                  <a:cubicBezTo>
                    <a:pt x="275" y="80"/>
                    <a:pt x="275" y="80"/>
                    <a:pt x="276" y="80"/>
                  </a:cubicBezTo>
                  <a:cubicBezTo>
                    <a:pt x="276" y="80"/>
                    <a:pt x="276" y="80"/>
                    <a:pt x="276" y="80"/>
                  </a:cubicBezTo>
                  <a:cubicBezTo>
                    <a:pt x="277" y="80"/>
                    <a:pt x="277" y="80"/>
                    <a:pt x="277" y="80"/>
                  </a:cubicBezTo>
                  <a:cubicBezTo>
                    <a:pt x="277" y="81"/>
                    <a:pt x="277" y="81"/>
                    <a:pt x="277" y="81"/>
                  </a:cubicBezTo>
                  <a:cubicBezTo>
                    <a:pt x="277" y="81"/>
                    <a:pt x="277" y="81"/>
                    <a:pt x="277" y="81"/>
                  </a:cubicBezTo>
                  <a:cubicBezTo>
                    <a:pt x="277" y="81"/>
                    <a:pt x="277" y="81"/>
                    <a:pt x="277" y="81"/>
                  </a:cubicBezTo>
                  <a:cubicBezTo>
                    <a:pt x="277" y="82"/>
                    <a:pt x="277" y="82"/>
                    <a:pt x="277" y="82"/>
                  </a:cubicBezTo>
                  <a:cubicBezTo>
                    <a:pt x="278" y="82"/>
                    <a:pt x="278" y="82"/>
                    <a:pt x="278" y="81"/>
                  </a:cubicBezTo>
                  <a:cubicBezTo>
                    <a:pt x="278" y="81"/>
                    <a:pt x="278" y="81"/>
                    <a:pt x="278" y="81"/>
                  </a:cubicBezTo>
                  <a:cubicBezTo>
                    <a:pt x="279" y="80"/>
                    <a:pt x="279" y="80"/>
                    <a:pt x="279" y="80"/>
                  </a:cubicBezTo>
                  <a:cubicBezTo>
                    <a:pt x="279" y="81"/>
                    <a:pt x="279" y="81"/>
                    <a:pt x="279" y="81"/>
                  </a:cubicBezTo>
                  <a:cubicBezTo>
                    <a:pt x="279" y="82"/>
                    <a:pt x="279" y="82"/>
                    <a:pt x="278" y="82"/>
                  </a:cubicBezTo>
                  <a:cubicBezTo>
                    <a:pt x="278" y="82"/>
                    <a:pt x="278" y="82"/>
                    <a:pt x="278" y="83"/>
                  </a:cubicBezTo>
                  <a:cubicBezTo>
                    <a:pt x="278" y="83"/>
                    <a:pt x="278" y="83"/>
                    <a:pt x="278" y="83"/>
                  </a:cubicBezTo>
                  <a:cubicBezTo>
                    <a:pt x="277" y="83"/>
                    <a:pt x="277" y="83"/>
                    <a:pt x="277" y="83"/>
                  </a:cubicBezTo>
                  <a:cubicBezTo>
                    <a:pt x="278" y="84"/>
                    <a:pt x="278" y="84"/>
                    <a:pt x="278" y="84"/>
                  </a:cubicBezTo>
                  <a:cubicBezTo>
                    <a:pt x="277" y="84"/>
                    <a:pt x="277" y="84"/>
                    <a:pt x="277" y="85"/>
                  </a:cubicBezTo>
                  <a:cubicBezTo>
                    <a:pt x="277" y="85"/>
                    <a:pt x="277" y="85"/>
                    <a:pt x="277" y="84"/>
                  </a:cubicBezTo>
                  <a:cubicBezTo>
                    <a:pt x="277" y="85"/>
                    <a:pt x="277" y="85"/>
                    <a:pt x="277" y="86"/>
                  </a:cubicBezTo>
                  <a:cubicBezTo>
                    <a:pt x="277" y="86"/>
                    <a:pt x="277" y="86"/>
                    <a:pt x="276" y="86"/>
                  </a:cubicBezTo>
                  <a:cubicBezTo>
                    <a:pt x="275" y="85"/>
                    <a:pt x="275" y="85"/>
                    <a:pt x="274" y="84"/>
                  </a:cubicBezTo>
                  <a:cubicBezTo>
                    <a:pt x="273" y="85"/>
                    <a:pt x="273" y="85"/>
                    <a:pt x="271" y="85"/>
                  </a:cubicBezTo>
                  <a:cubicBezTo>
                    <a:pt x="273" y="85"/>
                    <a:pt x="273" y="85"/>
                    <a:pt x="274" y="85"/>
                  </a:cubicBezTo>
                  <a:cubicBezTo>
                    <a:pt x="276" y="86"/>
                    <a:pt x="276" y="86"/>
                    <a:pt x="277" y="86"/>
                  </a:cubicBezTo>
                  <a:cubicBezTo>
                    <a:pt x="277" y="87"/>
                    <a:pt x="277" y="87"/>
                    <a:pt x="277" y="87"/>
                  </a:cubicBezTo>
                  <a:cubicBezTo>
                    <a:pt x="277" y="88"/>
                    <a:pt x="277" y="88"/>
                    <a:pt x="277" y="88"/>
                  </a:cubicBezTo>
                  <a:cubicBezTo>
                    <a:pt x="277" y="88"/>
                    <a:pt x="277" y="88"/>
                    <a:pt x="277" y="89"/>
                  </a:cubicBezTo>
                  <a:cubicBezTo>
                    <a:pt x="276" y="89"/>
                    <a:pt x="276" y="89"/>
                    <a:pt x="276" y="89"/>
                  </a:cubicBezTo>
                  <a:cubicBezTo>
                    <a:pt x="276" y="89"/>
                    <a:pt x="276" y="89"/>
                    <a:pt x="277" y="89"/>
                  </a:cubicBezTo>
                  <a:cubicBezTo>
                    <a:pt x="277" y="90"/>
                    <a:pt x="277" y="90"/>
                    <a:pt x="277" y="90"/>
                  </a:cubicBezTo>
                  <a:cubicBezTo>
                    <a:pt x="277" y="89"/>
                    <a:pt x="277" y="89"/>
                    <a:pt x="277" y="89"/>
                  </a:cubicBezTo>
                  <a:cubicBezTo>
                    <a:pt x="277" y="90"/>
                    <a:pt x="277" y="90"/>
                    <a:pt x="277" y="90"/>
                  </a:cubicBezTo>
                  <a:cubicBezTo>
                    <a:pt x="277" y="90"/>
                    <a:pt x="277" y="90"/>
                    <a:pt x="278" y="90"/>
                  </a:cubicBezTo>
                  <a:cubicBezTo>
                    <a:pt x="277" y="90"/>
                    <a:pt x="277" y="90"/>
                    <a:pt x="277" y="91"/>
                  </a:cubicBezTo>
                  <a:cubicBezTo>
                    <a:pt x="277" y="91"/>
                    <a:pt x="277" y="91"/>
                    <a:pt x="277" y="90"/>
                  </a:cubicBezTo>
                  <a:cubicBezTo>
                    <a:pt x="276" y="91"/>
                    <a:pt x="276" y="91"/>
                    <a:pt x="276" y="91"/>
                  </a:cubicBezTo>
                  <a:cubicBezTo>
                    <a:pt x="276" y="91"/>
                    <a:pt x="276" y="91"/>
                    <a:pt x="276" y="91"/>
                  </a:cubicBezTo>
                  <a:cubicBezTo>
                    <a:pt x="275" y="90"/>
                    <a:pt x="275" y="90"/>
                    <a:pt x="275" y="90"/>
                  </a:cubicBezTo>
                  <a:cubicBezTo>
                    <a:pt x="275" y="90"/>
                    <a:pt x="275" y="90"/>
                    <a:pt x="275" y="91"/>
                  </a:cubicBezTo>
                  <a:cubicBezTo>
                    <a:pt x="275" y="91"/>
                    <a:pt x="275" y="91"/>
                    <a:pt x="274" y="91"/>
                  </a:cubicBezTo>
                  <a:cubicBezTo>
                    <a:pt x="275" y="91"/>
                    <a:pt x="275" y="91"/>
                    <a:pt x="276" y="91"/>
                  </a:cubicBezTo>
                  <a:cubicBezTo>
                    <a:pt x="275" y="92"/>
                    <a:pt x="275" y="92"/>
                    <a:pt x="275" y="92"/>
                  </a:cubicBezTo>
                  <a:cubicBezTo>
                    <a:pt x="275" y="92"/>
                    <a:pt x="275" y="92"/>
                    <a:pt x="276" y="92"/>
                  </a:cubicBezTo>
                  <a:cubicBezTo>
                    <a:pt x="276" y="92"/>
                    <a:pt x="276" y="92"/>
                    <a:pt x="277" y="91"/>
                  </a:cubicBezTo>
                  <a:cubicBezTo>
                    <a:pt x="278" y="91"/>
                    <a:pt x="278" y="91"/>
                    <a:pt x="278" y="91"/>
                  </a:cubicBezTo>
                  <a:cubicBezTo>
                    <a:pt x="279" y="92"/>
                    <a:pt x="279" y="92"/>
                    <a:pt x="279" y="92"/>
                  </a:cubicBezTo>
                  <a:cubicBezTo>
                    <a:pt x="279" y="93"/>
                    <a:pt x="279" y="93"/>
                    <a:pt x="279" y="93"/>
                  </a:cubicBezTo>
                  <a:cubicBezTo>
                    <a:pt x="279" y="94"/>
                    <a:pt x="279" y="94"/>
                    <a:pt x="279" y="94"/>
                  </a:cubicBezTo>
                  <a:cubicBezTo>
                    <a:pt x="278" y="94"/>
                    <a:pt x="278" y="94"/>
                    <a:pt x="278" y="95"/>
                  </a:cubicBezTo>
                  <a:cubicBezTo>
                    <a:pt x="278" y="95"/>
                    <a:pt x="278" y="95"/>
                    <a:pt x="277" y="96"/>
                  </a:cubicBezTo>
                  <a:cubicBezTo>
                    <a:pt x="277" y="96"/>
                    <a:pt x="277" y="96"/>
                    <a:pt x="278" y="96"/>
                  </a:cubicBezTo>
                  <a:cubicBezTo>
                    <a:pt x="278" y="95"/>
                    <a:pt x="278" y="95"/>
                    <a:pt x="279" y="95"/>
                  </a:cubicBezTo>
                  <a:cubicBezTo>
                    <a:pt x="279" y="94"/>
                    <a:pt x="279" y="94"/>
                    <a:pt x="280" y="93"/>
                  </a:cubicBezTo>
                  <a:cubicBezTo>
                    <a:pt x="280" y="93"/>
                    <a:pt x="280" y="93"/>
                    <a:pt x="281" y="93"/>
                  </a:cubicBezTo>
                  <a:cubicBezTo>
                    <a:pt x="280" y="94"/>
                    <a:pt x="280" y="94"/>
                    <a:pt x="280" y="94"/>
                  </a:cubicBezTo>
                  <a:cubicBezTo>
                    <a:pt x="280" y="94"/>
                    <a:pt x="280" y="94"/>
                    <a:pt x="280" y="94"/>
                  </a:cubicBezTo>
                  <a:cubicBezTo>
                    <a:pt x="280" y="95"/>
                    <a:pt x="280" y="95"/>
                    <a:pt x="279" y="95"/>
                  </a:cubicBezTo>
                  <a:cubicBezTo>
                    <a:pt x="280" y="95"/>
                    <a:pt x="280" y="95"/>
                    <a:pt x="280" y="95"/>
                  </a:cubicBezTo>
                  <a:cubicBezTo>
                    <a:pt x="280" y="94"/>
                    <a:pt x="280" y="94"/>
                    <a:pt x="280" y="94"/>
                  </a:cubicBezTo>
                  <a:cubicBezTo>
                    <a:pt x="281" y="95"/>
                    <a:pt x="281" y="95"/>
                    <a:pt x="281" y="95"/>
                  </a:cubicBezTo>
                  <a:cubicBezTo>
                    <a:pt x="280" y="96"/>
                    <a:pt x="280" y="96"/>
                    <a:pt x="280" y="96"/>
                  </a:cubicBezTo>
                  <a:cubicBezTo>
                    <a:pt x="280" y="97"/>
                    <a:pt x="280" y="97"/>
                    <a:pt x="280" y="97"/>
                  </a:cubicBezTo>
                  <a:cubicBezTo>
                    <a:pt x="280" y="96"/>
                    <a:pt x="280" y="96"/>
                    <a:pt x="280" y="96"/>
                  </a:cubicBezTo>
                  <a:cubicBezTo>
                    <a:pt x="281" y="96"/>
                    <a:pt x="281" y="96"/>
                    <a:pt x="281" y="96"/>
                  </a:cubicBezTo>
                  <a:cubicBezTo>
                    <a:pt x="281" y="95"/>
                    <a:pt x="281" y="95"/>
                    <a:pt x="281" y="95"/>
                  </a:cubicBezTo>
                  <a:cubicBezTo>
                    <a:pt x="281" y="95"/>
                    <a:pt x="281" y="95"/>
                    <a:pt x="281" y="94"/>
                  </a:cubicBezTo>
                  <a:cubicBezTo>
                    <a:pt x="282" y="94"/>
                    <a:pt x="282" y="94"/>
                    <a:pt x="282" y="94"/>
                  </a:cubicBezTo>
                  <a:cubicBezTo>
                    <a:pt x="283" y="94"/>
                    <a:pt x="283" y="94"/>
                    <a:pt x="283" y="94"/>
                  </a:cubicBezTo>
                  <a:cubicBezTo>
                    <a:pt x="283" y="94"/>
                    <a:pt x="283" y="94"/>
                    <a:pt x="283" y="94"/>
                  </a:cubicBezTo>
                  <a:cubicBezTo>
                    <a:pt x="283" y="94"/>
                    <a:pt x="283" y="94"/>
                    <a:pt x="284" y="94"/>
                  </a:cubicBezTo>
                  <a:cubicBezTo>
                    <a:pt x="284" y="94"/>
                    <a:pt x="284" y="94"/>
                    <a:pt x="284" y="94"/>
                  </a:cubicBezTo>
                  <a:cubicBezTo>
                    <a:pt x="284" y="93"/>
                    <a:pt x="284" y="93"/>
                    <a:pt x="284" y="93"/>
                  </a:cubicBezTo>
                  <a:cubicBezTo>
                    <a:pt x="285" y="93"/>
                    <a:pt x="285" y="93"/>
                    <a:pt x="285" y="92"/>
                  </a:cubicBezTo>
                  <a:cubicBezTo>
                    <a:pt x="286" y="93"/>
                    <a:pt x="286" y="93"/>
                    <a:pt x="286" y="93"/>
                  </a:cubicBezTo>
                  <a:cubicBezTo>
                    <a:pt x="286" y="93"/>
                    <a:pt x="286" y="93"/>
                    <a:pt x="286" y="94"/>
                  </a:cubicBezTo>
                  <a:cubicBezTo>
                    <a:pt x="286" y="95"/>
                    <a:pt x="286" y="95"/>
                    <a:pt x="286" y="95"/>
                  </a:cubicBezTo>
                  <a:cubicBezTo>
                    <a:pt x="286" y="94"/>
                    <a:pt x="286" y="94"/>
                    <a:pt x="286" y="94"/>
                  </a:cubicBezTo>
                  <a:cubicBezTo>
                    <a:pt x="286" y="93"/>
                    <a:pt x="286" y="93"/>
                    <a:pt x="286" y="93"/>
                  </a:cubicBezTo>
                  <a:cubicBezTo>
                    <a:pt x="286" y="93"/>
                    <a:pt x="286" y="93"/>
                    <a:pt x="286" y="92"/>
                  </a:cubicBezTo>
                  <a:cubicBezTo>
                    <a:pt x="287" y="93"/>
                    <a:pt x="287" y="93"/>
                    <a:pt x="287" y="93"/>
                  </a:cubicBezTo>
                  <a:cubicBezTo>
                    <a:pt x="287" y="93"/>
                    <a:pt x="287" y="93"/>
                    <a:pt x="287" y="92"/>
                  </a:cubicBezTo>
                  <a:cubicBezTo>
                    <a:pt x="287" y="92"/>
                    <a:pt x="287" y="92"/>
                    <a:pt x="287" y="92"/>
                  </a:cubicBezTo>
                  <a:cubicBezTo>
                    <a:pt x="288" y="92"/>
                    <a:pt x="288" y="92"/>
                    <a:pt x="288" y="92"/>
                  </a:cubicBezTo>
                  <a:cubicBezTo>
                    <a:pt x="288" y="92"/>
                    <a:pt x="288" y="92"/>
                    <a:pt x="288" y="91"/>
                  </a:cubicBezTo>
                  <a:cubicBezTo>
                    <a:pt x="287" y="91"/>
                    <a:pt x="287" y="91"/>
                    <a:pt x="287" y="91"/>
                  </a:cubicBezTo>
                  <a:cubicBezTo>
                    <a:pt x="288" y="90"/>
                    <a:pt x="288" y="90"/>
                    <a:pt x="288" y="90"/>
                  </a:cubicBezTo>
                  <a:cubicBezTo>
                    <a:pt x="288" y="91"/>
                    <a:pt x="288" y="91"/>
                    <a:pt x="288" y="91"/>
                  </a:cubicBezTo>
                  <a:cubicBezTo>
                    <a:pt x="288" y="90"/>
                    <a:pt x="288" y="90"/>
                    <a:pt x="288" y="90"/>
                  </a:cubicBezTo>
                  <a:cubicBezTo>
                    <a:pt x="288" y="90"/>
                    <a:pt x="288" y="90"/>
                    <a:pt x="288" y="91"/>
                  </a:cubicBezTo>
                  <a:cubicBezTo>
                    <a:pt x="288" y="90"/>
                    <a:pt x="288" y="90"/>
                    <a:pt x="288" y="90"/>
                  </a:cubicBezTo>
                  <a:cubicBezTo>
                    <a:pt x="289" y="90"/>
                    <a:pt x="289" y="90"/>
                    <a:pt x="289" y="90"/>
                  </a:cubicBezTo>
                  <a:cubicBezTo>
                    <a:pt x="289" y="90"/>
                    <a:pt x="289" y="90"/>
                    <a:pt x="289" y="90"/>
                  </a:cubicBezTo>
                  <a:cubicBezTo>
                    <a:pt x="289" y="90"/>
                    <a:pt x="289" y="90"/>
                    <a:pt x="289" y="90"/>
                  </a:cubicBezTo>
                  <a:cubicBezTo>
                    <a:pt x="289" y="89"/>
                    <a:pt x="289" y="89"/>
                    <a:pt x="288" y="89"/>
                  </a:cubicBezTo>
                  <a:cubicBezTo>
                    <a:pt x="289" y="89"/>
                    <a:pt x="289" y="89"/>
                    <a:pt x="289" y="88"/>
                  </a:cubicBezTo>
                  <a:cubicBezTo>
                    <a:pt x="289" y="88"/>
                    <a:pt x="289" y="88"/>
                    <a:pt x="289" y="88"/>
                  </a:cubicBezTo>
                  <a:cubicBezTo>
                    <a:pt x="289" y="88"/>
                    <a:pt x="289" y="88"/>
                    <a:pt x="290" y="88"/>
                  </a:cubicBezTo>
                  <a:cubicBezTo>
                    <a:pt x="291" y="87"/>
                    <a:pt x="291" y="87"/>
                    <a:pt x="291" y="87"/>
                  </a:cubicBezTo>
                  <a:cubicBezTo>
                    <a:pt x="291" y="86"/>
                    <a:pt x="291" y="86"/>
                    <a:pt x="291" y="86"/>
                  </a:cubicBezTo>
                  <a:cubicBezTo>
                    <a:pt x="291" y="86"/>
                    <a:pt x="291" y="86"/>
                    <a:pt x="291" y="86"/>
                  </a:cubicBezTo>
                  <a:cubicBezTo>
                    <a:pt x="291" y="85"/>
                    <a:pt x="291" y="85"/>
                    <a:pt x="291" y="85"/>
                  </a:cubicBezTo>
                  <a:cubicBezTo>
                    <a:pt x="291" y="85"/>
                    <a:pt x="291" y="85"/>
                    <a:pt x="292" y="85"/>
                  </a:cubicBezTo>
                  <a:cubicBezTo>
                    <a:pt x="292" y="86"/>
                    <a:pt x="292" y="86"/>
                    <a:pt x="292" y="86"/>
                  </a:cubicBezTo>
                  <a:cubicBezTo>
                    <a:pt x="292" y="86"/>
                    <a:pt x="292" y="86"/>
                    <a:pt x="292" y="86"/>
                  </a:cubicBezTo>
                  <a:cubicBezTo>
                    <a:pt x="292" y="86"/>
                    <a:pt x="292" y="86"/>
                    <a:pt x="292" y="86"/>
                  </a:cubicBezTo>
                  <a:cubicBezTo>
                    <a:pt x="292" y="87"/>
                    <a:pt x="292" y="87"/>
                    <a:pt x="292" y="87"/>
                  </a:cubicBezTo>
                  <a:cubicBezTo>
                    <a:pt x="292" y="87"/>
                    <a:pt x="292" y="87"/>
                    <a:pt x="291" y="87"/>
                  </a:cubicBezTo>
                  <a:cubicBezTo>
                    <a:pt x="292" y="87"/>
                    <a:pt x="292" y="87"/>
                    <a:pt x="292" y="87"/>
                  </a:cubicBezTo>
                  <a:cubicBezTo>
                    <a:pt x="292" y="88"/>
                    <a:pt x="292" y="88"/>
                    <a:pt x="293" y="88"/>
                  </a:cubicBezTo>
                  <a:cubicBezTo>
                    <a:pt x="292" y="88"/>
                    <a:pt x="292" y="88"/>
                    <a:pt x="292" y="88"/>
                  </a:cubicBezTo>
                  <a:cubicBezTo>
                    <a:pt x="292" y="88"/>
                    <a:pt x="292" y="88"/>
                    <a:pt x="293" y="88"/>
                  </a:cubicBezTo>
                  <a:cubicBezTo>
                    <a:pt x="292" y="89"/>
                    <a:pt x="292" y="89"/>
                    <a:pt x="292" y="89"/>
                  </a:cubicBezTo>
                  <a:cubicBezTo>
                    <a:pt x="292" y="90"/>
                    <a:pt x="292" y="90"/>
                    <a:pt x="293" y="90"/>
                  </a:cubicBezTo>
                  <a:cubicBezTo>
                    <a:pt x="293" y="90"/>
                    <a:pt x="293" y="90"/>
                    <a:pt x="293" y="91"/>
                  </a:cubicBezTo>
                  <a:cubicBezTo>
                    <a:pt x="293" y="91"/>
                    <a:pt x="293" y="91"/>
                    <a:pt x="292" y="91"/>
                  </a:cubicBezTo>
                  <a:cubicBezTo>
                    <a:pt x="293" y="91"/>
                    <a:pt x="293" y="91"/>
                    <a:pt x="293" y="92"/>
                  </a:cubicBezTo>
                  <a:cubicBezTo>
                    <a:pt x="293" y="91"/>
                    <a:pt x="293" y="91"/>
                    <a:pt x="293" y="91"/>
                  </a:cubicBezTo>
                  <a:cubicBezTo>
                    <a:pt x="294" y="92"/>
                    <a:pt x="294" y="92"/>
                    <a:pt x="294" y="92"/>
                  </a:cubicBezTo>
                  <a:cubicBezTo>
                    <a:pt x="294" y="93"/>
                    <a:pt x="294" y="93"/>
                    <a:pt x="294" y="93"/>
                  </a:cubicBezTo>
                  <a:cubicBezTo>
                    <a:pt x="293" y="93"/>
                    <a:pt x="293" y="93"/>
                    <a:pt x="292" y="92"/>
                  </a:cubicBezTo>
                  <a:cubicBezTo>
                    <a:pt x="292" y="93"/>
                    <a:pt x="292" y="93"/>
                    <a:pt x="292" y="93"/>
                  </a:cubicBezTo>
                  <a:cubicBezTo>
                    <a:pt x="293" y="93"/>
                    <a:pt x="293" y="93"/>
                    <a:pt x="293" y="93"/>
                  </a:cubicBezTo>
                  <a:cubicBezTo>
                    <a:pt x="294" y="93"/>
                    <a:pt x="294" y="93"/>
                    <a:pt x="294" y="93"/>
                  </a:cubicBezTo>
                  <a:cubicBezTo>
                    <a:pt x="294" y="93"/>
                    <a:pt x="294" y="93"/>
                    <a:pt x="294" y="94"/>
                  </a:cubicBezTo>
                  <a:cubicBezTo>
                    <a:pt x="294" y="94"/>
                    <a:pt x="294" y="94"/>
                    <a:pt x="294" y="94"/>
                  </a:cubicBezTo>
                  <a:cubicBezTo>
                    <a:pt x="294" y="94"/>
                    <a:pt x="294" y="94"/>
                    <a:pt x="295" y="94"/>
                  </a:cubicBezTo>
                  <a:cubicBezTo>
                    <a:pt x="295" y="95"/>
                    <a:pt x="295" y="95"/>
                    <a:pt x="295" y="95"/>
                  </a:cubicBezTo>
                  <a:cubicBezTo>
                    <a:pt x="294" y="95"/>
                    <a:pt x="294" y="95"/>
                    <a:pt x="294" y="95"/>
                  </a:cubicBezTo>
                  <a:cubicBezTo>
                    <a:pt x="293" y="95"/>
                    <a:pt x="293" y="95"/>
                    <a:pt x="293" y="95"/>
                  </a:cubicBezTo>
                  <a:cubicBezTo>
                    <a:pt x="293" y="95"/>
                    <a:pt x="293" y="95"/>
                    <a:pt x="293" y="95"/>
                  </a:cubicBezTo>
                  <a:cubicBezTo>
                    <a:pt x="292" y="96"/>
                    <a:pt x="292" y="96"/>
                    <a:pt x="292" y="96"/>
                  </a:cubicBezTo>
                  <a:cubicBezTo>
                    <a:pt x="293" y="96"/>
                    <a:pt x="293" y="96"/>
                    <a:pt x="293" y="96"/>
                  </a:cubicBezTo>
                  <a:cubicBezTo>
                    <a:pt x="294" y="96"/>
                    <a:pt x="294" y="96"/>
                    <a:pt x="294" y="96"/>
                  </a:cubicBezTo>
                  <a:cubicBezTo>
                    <a:pt x="295" y="96"/>
                    <a:pt x="295" y="96"/>
                    <a:pt x="296" y="96"/>
                  </a:cubicBezTo>
                  <a:cubicBezTo>
                    <a:pt x="295" y="96"/>
                    <a:pt x="295" y="96"/>
                    <a:pt x="295" y="96"/>
                  </a:cubicBezTo>
                  <a:cubicBezTo>
                    <a:pt x="295" y="96"/>
                    <a:pt x="295" y="96"/>
                    <a:pt x="295" y="97"/>
                  </a:cubicBezTo>
                  <a:cubicBezTo>
                    <a:pt x="294" y="97"/>
                    <a:pt x="294" y="97"/>
                    <a:pt x="294" y="97"/>
                  </a:cubicBezTo>
                  <a:cubicBezTo>
                    <a:pt x="294" y="97"/>
                    <a:pt x="294" y="97"/>
                    <a:pt x="293" y="98"/>
                  </a:cubicBezTo>
                  <a:cubicBezTo>
                    <a:pt x="294" y="97"/>
                    <a:pt x="294" y="97"/>
                    <a:pt x="294" y="97"/>
                  </a:cubicBezTo>
                  <a:cubicBezTo>
                    <a:pt x="295" y="97"/>
                    <a:pt x="295" y="97"/>
                    <a:pt x="296" y="97"/>
                  </a:cubicBezTo>
                  <a:cubicBezTo>
                    <a:pt x="296" y="98"/>
                    <a:pt x="296" y="98"/>
                    <a:pt x="296" y="98"/>
                  </a:cubicBezTo>
                  <a:cubicBezTo>
                    <a:pt x="295" y="98"/>
                    <a:pt x="295" y="98"/>
                    <a:pt x="295" y="98"/>
                  </a:cubicBezTo>
                  <a:cubicBezTo>
                    <a:pt x="295" y="98"/>
                    <a:pt x="295" y="98"/>
                    <a:pt x="296" y="99"/>
                  </a:cubicBezTo>
                  <a:cubicBezTo>
                    <a:pt x="296" y="98"/>
                    <a:pt x="296" y="98"/>
                    <a:pt x="296" y="98"/>
                  </a:cubicBezTo>
                  <a:cubicBezTo>
                    <a:pt x="297" y="99"/>
                    <a:pt x="297" y="99"/>
                    <a:pt x="298" y="99"/>
                  </a:cubicBezTo>
                  <a:cubicBezTo>
                    <a:pt x="297" y="99"/>
                    <a:pt x="297" y="99"/>
                    <a:pt x="297" y="99"/>
                  </a:cubicBezTo>
                  <a:cubicBezTo>
                    <a:pt x="297" y="100"/>
                    <a:pt x="297" y="100"/>
                    <a:pt x="297" y="100"/>
                  </a:cubicBezTo>
                  <a:cubicBezTo>
                    <a:pt x="297" y="100"/>
                    <a:pt x="297" y="100"/>
                    <a:pt x="296" y="100"/>
                  </a:cubicBezTo>
                  <a:cubicBezTo>
                    <a:pt x="296" y="100"/>
                    <a:pt x="296" y="100"/>
                    <a:pt x="296" y="100"/>
                  </a:cubicBezTo>
                  <a:cubicBezTo>
                    <a:pt x="296" y="100"/>
                    <a:pt x="296" y="100"/>
                    <a:pt x="296" y="101"/>
                  </a:cubicBezTo>
                  <a:cubicBezTo>
                    <a:pt x="295" y="100"/>
                    <a:pt x="295" y="100"/>
                    <a:pt x="295" y="100"/>
                  </a:cubicBezTo>
                  <a:cubicBezTo>
                    <a:pt x="295" y="101"/>
                    <a:pt x="295" y="101"/>
                    <a:pt x="295" y="101"/>
                  </a:cubicBezTo>
                  <a:cubicBezTo>
                    <a:pt x="296" y="101"/>
                    <a:pt x="296" y="101"/>
                    <a:pt x="296" y="101"/>
                  </a:cubicBezTo>
                  <a:cubicBezTo>
                    <a:pt x="297" y="101"/>
                    <a:pt x="297" y="101"/>
                    <a:pt x="297" y="101"/>
                  </a:cubicBezTo>
                  <a:cubicBezTo>
                    <a:pt x="297" y="102"/>
                    <a:pt x="297" y="102"/>
                    <a:pt x="297" y="102"/>
                  </a:cubicBezTo>
                  <a:cubicBezTo>
                    <a:pt x="297" y="102"/>
                    <a:pt x="297" y="102"/>
                    <a:pt x="298" y="102"/>
                  </a:cubicBezTo>
                  <a:cubicBezTo>
                    <a:pt x="298" y="103"/>
                    <a:pt x="298" y="103"/>
                    <a:pt x="298" y="103"/>
                  </a:cubicBezTo>
                  <a:cubicBezTo>
                    <a:pt x="298" y="103"/>
                    <a:pt x="298" y="103"/>
                    <a:pt x="297" y="104"/>
                  </a:cubicBezTo>
                  <a:cubicBezTo>
                    <a:pt x="297" y="104"/>
                    <a:pt x="297" y="104"/>
                    <a:pt x="296" y="104"/>
                  </a:cubicBezTo>
                  <a:cubicBezTo>
                    <a:pt x="297" y="104"/>
                    <a:pt x="297" y="104"/>
                    <a:pt x="297" y="104"/>
                  </a:cubicBezTo>
                  <a:cubicBezTo>
                    <a:pt x="296" y="104"/>
                    <a:pt x="296" y="104"/>
                    <a:pt x="296" y="105"/>
                  </a:cubicBezTo>
                  <a:cubicBezTo>
                    <a:pt x="296" y="104"/>
                    <a:pt x="296" y="104"/>
                    <a:pt x="296" y="104"/>
                  </a:cubicBezTo>
                  <a:cubicBezTo>
                    <a:pt x="295" y="104"/>
                    <a:pt x="295" y="104"/>
                    <a:pt x="295" y="104"/>
                  </a:cubicBezTo>
                  <a:cubicBezTo>
                    <a:pt x="295" y="104"/>
                    <a:pt x="295" y="104"/>
                    <a:pt x="294" y="104"/>
                  </a:cubicBezTo>
                  <a:cubicBezTo>
                    <a:pt x="295" y="104"/>
                    <a:pt x="295" y="104"/>
                    <a:pt x="295" y="105"/>
                  </a:cubicBezTo>
                  <a:cubicBezTo>
                    <a:pt x="296" y="105"/>
                    <a:pt x="296" y="105"/>
                    <a:pt x="296" y="106"/>
                  </a:cubicBezTo>
                  <a:cubicBezTo>
                    <a:pt x="296" y="106"/>
                    <a:pt x="296" y="106"/>
                    <a:pt x="296" y="106"/>
                  </a:cubicBezTo>
                  <a:cubicBezTo>
                    <a:pt x="296" y="107"/>
                    <a:pt x="296" y="107"/>
                    <a:pt x="296" y="107"/>
                  </a:cubicBezTo>
                  <a:cubicBezTo>
                    <a:pt x="295" y="107"/>
                    <a:pt x="295" y="107"/>
                    <a:pt x="294" y="107"/>
                  </a:cubicBezTo>
                  <a:cubicBezTo>
                    <a:pt x="295" y="107"/>
                    <a:pt x="295" y="107"/>
                    <a:pt x="296" y="107"/>
                  </a:cubicBezTo>
                  <a:cubicBezTo>
                    <a:pt x="296" y="107"/>
                    <a:pt x="296" y="107"/>
                    <a:pt x="296" y="107"/>
                  </a:cubicBezTo>
                  <a:cubicBezTo>
                    <a:pt x="297" y="107"/>
                    <a:pt x="297" y="107"/>
                    <a:pt x="297" y="106"/>
                  </a:cubicBezTo>
                  <a:cubicBezTo>
                    <a:pt x="297" y="107"/>
                    <a:pt x="297" y="107"/>
                    <a:pt x="298" y="107"/>
                  </a:cubicBezTo>
                  <a:cubicBezTo>
                    <a:pt x="298" y="107"/>
                    <a:pt x="298" y="107"/>
                    <a:pt x="297" y="107"/>
                  </a:cubicBezTo>
                  <a:cubicBezTo>
                    <a:pt x="298" y="108"/>
                    <a:pt x="298" y="108"/>
                    <a:pt x="298" y="108"/>
                  </a:cubicBezTo>
                  <a:cubicBezTo>
                    <a:pt x="298" y="108"/>
                    <a:pt x="298" y="108"/>
                    <a:pt x="298" y="109"/>
                  </a:cubicBezTo>
                  <a:cubicBezTo>
                    <a:pt x="298" y="108"/>
                    <a:pt x="298" y="108"/>
                    <a:pt x="299" y="108"/>
                  </a:cubicBezTo>
                  <a:cubicBezTo>
                    <a:pt x="299" y="108"/>
                    <a:pt x="299" y="108"/>
                    <a:pt x="299" y="108"/>
                  </a:cubicBezTo>
                  <a:cubicBezTo>
                    <a:pt x="299" y="109"/>
                    <a:pt x="299" y="109"/>
                    <a:pt x="299" y="109"/>
                  </a:cubicBezTo>
                  <a:cubicBezTo>
                    <a:pt x="299" y="109"/>
                    <a:pt x="299" y="109"/>
                    <a:pt x="299" y="110"/>
                  </a:cubicBezTo>
                  <a:cubicBezTo>
                    <a:pt x="300" y="109"/>
                    <a:pt x="300" y="109"/>
                    <a:pt x="300" y="108"/>
                  </a:cubicBezTo>
                  <a:cubicBezTo>
                    <a:pt x="300" y="109"/>
                    <a:pt x="300" y="109"/>
                    <a:pt x="300" y="110"/>
                  </a:cubicBezTo>
                  <a:cubicBezTo>
                    <a:pt x="300" y="110"/>
                    <a:pt x="300" y="110"/>
                    <a:pt x="300" y="110"/>
                  </a:cubicBezTo>
                  <a:cubicBezTo>
                    <a:pt x="300" y="111"/>
                    <a:pt x="300" y="111"/>
                    <a:pt x="299" y="111"/>
                  </a:cubicBezTo>
                  <a:cubicBezTo>
                    <a:pt x="299" y="112"/>
                    <a:pt x="299" y="112"/>
                    <a:pt x="299" y="112"/>
                  </a:cubicBezTo>
                  <a:cubicBezTo>
                    <a:pt x="299" y="112"/>
                    <a:pt x="299" y="112"/>
                    <a:pt x="300" y="111"/>
                  </a:cubicBezTo>
                  <a:cubicBezTo>
                    <a:pt x="300" y="111"/>
                    <a:pt x="300" y="111"/>
                    <a:pt x="300" y="111"/>
                  </a:cubicBezTo>
                  <a:cubicBezTo>
                    <a:pt x="300" y="112"/>
                    <a:pt x="300" y="112"/>
                    <a:pt x="300" y="112"/>
                  </a:cubicBezTo>
                  <a:cubicBezTo>
                    <a:pt x="300" y="112"/>
                    <a:pt x="300" y="112"/>
                    <a:pt x="300" y="112"/>
                  </a:cubicBezTo>
                  <a:cubicBezTo>
                    <a:pt x="300" y="112"/>
                    <a:pt x="300" y="112"/>
                    <a:pt x="301" y="111"/>
                  </a:cubicBezTo>
                  <a:cubicBezTo>
                    <a:pt x="301" y="111"/>
                    <a:pt x="301" y="111"/>
                    <a:pt x="302" y="111"/>
                  </a:cubicBezTo>
                  <a:cubicBezTo>
                    <a:pt x="302" y="112"/>
                    <a:pt x="302" y="112"/>
                    <a:pt x="302" y="112"/>
                  </a:cubicBezTo>
                  <a:cubicBezTo>
                    <a:pt x="301" y="112"/>
                    <a:pt x="301" y="112"/>
                    <a:pt x="301" y="112"/>
                  </a:cubicBezTo>
                  <a:cubicBezTo>
                    <a:pt x="302" y="112"/>
                    <a:pt x="302" y="112"/>
                    <a:pt x="302" y="112"/>
                  </a:cubicBezTo>
                  <a:cubicBezTo>
                    <a:pt x="302" y="112"/>
                    <a:pt x="302" y="112"/>
                    <a:pt x="302" y="112"/>
                  </a:cubicBezTo>
                  <a:cubicBezTo>
                    <a:pt x="301" y="113"/>
                    <a:pt x="301" y="113"/>
                    <a:pt x="300" y="114"/>
                  </a:cubicBezTo>
                  <a:cubicBezTo>
                    <a:pt x="300" y="114"/>
                    <a:pt x="300" y="114"/>
                    <a:pt x="301" y="114"/>
                  </a:cubicBezTo>
                  <a:cubicBezTo>
                    <a:pt x="302" y="113"/>
                    <a:pt x="302" y="113"/>
                    <a:pt x="303" y="113"/>
                  </a:cubicBezTo>
                  <a:cubicBezTo>
                    <a:pt x="303" y="112"/>
                    <a:pt x="303" y="112"/>
                    <a:pt x="304" y="112"/>
                  </a:cubicBezTo>
                  <a:cubicBezTo>
                    <a:pt x="304" y="113"/>
                    <a:pt x="304" y="113"/>
                    <a:pt x="304" y="113"/>
                  </a:cubicBezTo>
                  <a:cubicBezTo>
                    <a:pt x="304" y="113"/>
                    <a:pt x="304" y="113"/>
                    <a:pt x="304" y="114"/>
                  </a:cubicBezTo>
                  <a:cubicBezTo>
                    <a:pt x="304" y="114"/>
                    <a:pt x="304" y="114"/>
                    <a:pt x="305" y="114"/>
                  </a:cubicBezTo>
                  <a:cubicBezTo>
                    <a:pt x="305" y="114"/>
                    <a:pt x="305" y="114"/>
                    <a:pt x="306" y="114"/>
                  </a:cubicBezTo>
                  <a:cubicBezTo>
                    <a:pt x="306" y="114"/>
                    <a:pt x="306" y="114"/>
                    <a:pt x="306" y="114"/>
                  </a:cubicBezTo>
                  <a:cubicBezTo>
                    <a:pt x="307" y="114"/>
                    <a:pt x="307" y="114"/>
                    <a:pt x="307" y="115"/>
                  </a:cubicBezTo>
                  <a:cubicBezTo>
                    <a:pt x="307" y="115"/>
                    <a:pt x="307" y="115"/>
                    <a:pt x="308" y="115"/>
                  </a:cubicBezTo>
                  <a:cubicBezTo>
                    <a:pt x="308" y="116"/>
                    <a:pt x="308" y="116"/>
                    <a:pt x="308" y="116"/>
                  </a:cubicBezTo>
                  <a:cubicBezTo>
                    <a:pt x="308" y="116"/>
                    <a:pt x="308" y="116"/>
                    <a:pt x="307" y="116"/>
                  </a:cubicBezTo>
                  <a:cubicBezTo>
                    <a:pt x="307" y="116"/>
                    <a:pt x="307" y="116"/>
                    <a:pt x="308" y="116"/>
                  </a:cubicBezTo>
                  <a:cubicBezTo>
                    <a:pt x="307" y="116"/>
                    <a:pt x="307" y="116"/>
                    <a:pt x="306" y="116"/>
                  </a:cubicBezTo>
                  <a:cubicBezTo>
                    <a:pt x="306" y="116"/>
                    <a:pt x="306" y="116"/>
                    <a:pt x="306" y="116"/>
                  </a:cubicBezTo>
                  <a:cubicBezTo>
                    <a:pt x="305" y="116"/>
                    <a:pt x="305" y="116"/>
                    <a:pt x="304" y="116"/>
                  </a:cubicBezTo>
                  <a:cubicBezTo>
                    <a:pt x="303" y="117"/>
                    <a:pt x="303" y="117"/>
                    <a:pt x="302" y="117"/>
                  </a:cubicBezTo>
                  <a:cubicBezTo>
                    <a:pt x="301" y="117"/>
                    <a:pt x="301" y="117"/>
                    <a:pt x="301" y="117"/>
                  </a:cubicBezTo>
                  <a:cubicBezTo>
                    <a:pt x="302" y="117"/>
                    <a:pt x="302" y="117"/>
                    <a:pt x="302" y="117"/>
                  </a:cubicBezTo>
                  <a:cubicBezTo>
                    <a:pt x="302" y="117"/>
                    <a:pt x="302" y="117"/>
                    <a:pt x="302" y="117"/>
                  </a:cubicBezTo>
                  <a:cubicBezTo>
                    <a:pt x="303" y="117"/>
                    <a:pt x="303" y="117"/>
                    <a:pt x="303" y="117"/>
                  </a:cubicBezTo>
                  <a:cubicBezTo>
                    <a:pt x="303" y="117"/>
                    <a:pt x="303" y="117"/>
                    <a:pt x="303" y="117"/>
                  </a:cubicBezTo>
                  <a:cubicBezTo>
                    <a:pt x="303" y="117"/>
                    <a:pt x="303" y="117"/>
                    <a:pt x="303" y="117"/>
                  </a:cubicBezTo>
                  <a:cubicBezTo>
                    <a:pt x="302" y="118"/>
                    <a:pt x="302" y="118"/>
                    <a:pt x="302" y="118"/>
                  </a:cubicBezTo>
                  <a:cubicBezTo>
                    <a:pt x="302" y="118"/>
                    <a:pt x="302" y="118"/>
                    <a:pt x="302" y="118"/>
                  </a:cubicBezTo>
                  <a:cubicBezTo>
                    <a:pt x="301" y="118"/>
                    <a:pt x="301" y="118"/>
                    <a:pt x="301" y="118"/>
                  </a:cubicBezTo>
                  <a:cubicBezTo>
                    <a:pt x="301" y="118"/>
                    <a:pt x="301" y="118"/>
                    <a:pt x="301" y="118"/>
                  </a:cubicBezTo>
                  <a:cubicBezTo>
                    <a:pt x="300" y="118"/>
                    <a:pt x="300" y="118"/>
                    <a:pt x="300" y="118"/>
                  </a:cubicBezTo>
                  <a:cubicBezTo>
                    <a:pt x="300" y="119"/>
                    <a:pt x="300" y="119"/>
                    <a:pt x="299" y="119"/>
                  </a:cubicBezTo>
                  <a:cubicBezTo>
                    <a:pt x="299" y="119"/>
                    <a:pt x="299" y="119"/>
                    <a:pt x="299" y="118"/>
                  </a:cubicBezTo>
                  <a:cubicBezTo>
                    <a:pt x="299" y="119"/>
                    <a:pt x="299" y="119"/>
                    <a:pt x="300" y="119"/>
                  </a:cubicBezTo>
                  <a:cubicBezTo>
                    <a:pt x="299" y="120"/>
                    <a:pt x="299" y="120"/>
                    <a:pt x="298" y="120"/>
                  </a:cubicBezTo>
                  <a:cubicBezTo>
                    <a:pt x="298" y="120"/>
                    <a:pt x="298" y="120"/>
                    <a:pt x="298" y="120"/>
                  </a:cubicBezTo>
                  <a:cubicBezTo>
                    <a:pt x="299" y="120"/>
                    <a:pt x="299" y="120"/>
                    <a:pt x="300" y="120"/>
                  </a:cubicBezTo>
                  <a:cubicBezTo>
                    <a:pt x="300" y="120"/>
                    <a:pt x="300" y="120"/>
                    <a:pt x="300" y="119"/>
                  </a:cubicBezTo>
                  <a:cubicBezTo>
                    <a:pt x="301" y="119"/>
                    <a:pt x="301" y="119"/>
                    <a:pt x="301" y="119"/>
                  </a:cubicBezTo>
                  <a:cubicBezTo>
                    <a:pt x="302" y="119"/>
                    <a:pt x="302" y="119"/>
                    <a:pt x="302" y="119"/>
                  </a:cubicBezTo>
                  <a:cubicBezTo>
                    <a:pt x="302" y="119"/>
                    <a:pt x="302" y="119"/>
                    <a:pt x="302" y="119"/>
                  </a:cubicBezTo>
                  <a:cubicBezTo>
                    <a:pt x="302" y="119"/>
                    <a:pt x="302" y="119"/>
                    <a:pt x="302" y="119"/>
                  </a:cubicBezTo>
                  <a:cubicBezTo>
                    <a:pt x="303" y="118"/>
                    <a:pt x="303" y="118"/>
                    <a:pt x="303" y="118"/>
                  </a:cubicBezTo>
                  <a:cubicBezTo>
                    <a:pt x="304" y="118"/>
                    <a:pt x="304" y="118"/>
                    <a:pt x="305" y="117"/>
                  </a:cubicBezTo>
                  <a:cubicBezTo>
                    <a:pt x="305" y="117"/>
                    <a:pt x="305" y="117"/>
                    <a:pt x="306" y="117"/>
                  </a:cubicBezTo>
                  <a:cubicBezTo>
                    <a:pt x="306" y="117"/>
                    <a:pt x="306" y="117"/>
                    <a:pt x="306" y="117"/>
                  </a:cubicBezTo>
                  <a:cubicBezTo>
                    <a:pt x="306" y="117"/>
                    <a:pt x="306" y="117"/>
                    <a:pt x="305" y="117"/>
                  </a:cubicBezTo>
                  <a:cubicBezTo>
                    <a:pt x="305" y="117"/>
                    <a:pt x="305" y="117"/>
                    <a:pt x="305" y="117"/>
                  </a:cubicBezTo>
                  <a:cubicBezTo>
                    <a:pt x="307" y="117"/>
                    <a:pt x="307" y="117"/>
                    <a:pt x="308" y="117"/>
                  </a:cubicBezTo>
                  <a:cubicBezTo>
                    <a:pt x="308" y="118"/>
                    <a:pt x="308" y="118"/>
                    <a:pt x="308" y="118"/>
                  </a:cubicBezTo>
                  <a:cubicBezTo>
                    <a:pt x="308" y="119"/>
                    <a:pt x="308" y="119"/>
                    <a:pt x="308" y="119"/>
                  </a:cubicBezTo>
                  <a:cubicBezTo>
                    <a:pt x="308" y="119"/>
                    <a:pt x="308" y="119"/>
                    <a:pt x="307" y="119"/>
                  </a:cubicBezTo>
                  <a:cubicBezTo>
                    <a:pt x="307" y="120"/>
                    <a:pt x="307" y="120"/>
                    <a:pt x="307" y="120"/>
                  </a:cubicBezTo>
                  <a:cubicBezTo>
                    <a:pt x="308" y="120"/>
                    <a:pt x="308" y="120"/>
                    <a:pt x="308" y="120"/>
                  </a:cubicBezTo>
                  <a:cubicBezTo>
                    <a:pt x="308" y="120"/>
                    <a:pt x="308" y="120"/>
                    <a:pt x="308" y="120"/>
                  </a:cubicBezTo>
                  <a:cubicBezTo>
                    <a:pt x="308" y="120"/>
                    <a:pt x="308" y="120"/>
                    <a:pt x="308" y="120"/>
                  </a:cubicBezTo>
                  <a:cubicBezTo>
                    <a:pt x="308" y="120"/>
                    <a:pt x="308" y="120"/>
                    <a:pt x="308" y="120"/>
                  </a:cubicBezTo>
                  <a:cubicBezTo>
                    <a:pt x="309" y="120"/>
                    <a:pt x="309" y="120"/>
                    <a:pt x="309" y="119"/>
                  </a:cubicBezTo>
                  <a:cubicBezTo>
                    <a:pt x="310" y="119"/>
                    <a:pt x="310" y="119"/>
                    <a:pt x="310" y="119"/>
                  </a:cubicBezTo>
                  <a:cubicBezTo>
                    <a:pt x="310" y="120"/>
                    <a:pt x="310" y="120"/>
                    <a:pt x="310" y="120"/>
                  </a:cubicBezTo>
                  <a:cubicBezTo>
                    <a:pt x="311" y="120"/>
                    <a:pt x="311" y="120"/>
                    <a:pt x="311" y="120"/>
                  </a:cubicBezTo>
                  <a:cubicBezTo>
                    <a:pt x="311" y="120"/>
                    <a:pt x="311" y="120"/>
                    <a:pt x="311" y="121"/>
                  </a:cubicBezTo>
                  <a:cubicBezTo>
                    <a:pt x="311" y="121"/>
                    <a:pt x="311" y="121"/>
                    <a:pt x="311" y="120"/>
                  </a:cubicBezTo>
                  <a:cubicBezTo>
                    <a:pt x="311" y="120"/>
                    <a:pt x="311" y="120"/>
                    <a:pt x="311" y="120"/>
                  </a:cubicBezTo>
                  <a:cubicBezTo>
                    <a:pt x="311" y="121"/>
                    <a:pt x="311" y="121"/>
                    <a:pt x="311" y="121"/>
                  </a:cubicBezTo>
                  <a:cubicBezTo>
                    <a:pt x="311" y="121"/>
                    <a:pt x="311" y="121"/>
                    <a:pt x="311" y="121"/>
                  </a:cubicBezTo>
                  <a:cubicBezTo>
                    <a:pt x="312" y="122"/>
                    <a:pt x="312" y="122"/>
                    <a:pt x="312" y="122"/>
                  </a:cubicBezTo>
                  <a:cubicBezTo>
                    <a:pt x="312" y="122"/>
                    <a:pt x="312" y="122"/>
                    <a:pt x="311" y="122"/>
                  </a:cubicBezTo>
                  <a:cubicBezTo>
                    <a:pt x="311" y="122"/>
                    <a:pt x="311" y="122"/>
                    <a:pt x="311" y="122"/>
                  </a:cubicBezTo>
                  <a:cubicBezTo>
                    <a:pt x="311" y="123"/>
                    <a:pt x="311" y="123"/>
                    <a:pt x="311" y="123"/>
                  </a:cubicBezTo>
                  <a:cubicBezTo>
                    <a:pt x="311" y="123"/>
                    <a:pt x="311" y="123"/>
                    <a:pt x="311" y="123"/>
                  </a:cubicBezTo>
                  <a:cubicBezTo>
                    <a:pt x="311" y="123"/>
                    <a:pt x="311" y="123"/>
                    <a:pt x="311" y="123"/>
                  </a:cubicBezTo>
                  <a:cubicBezTo>
                    <a:pt x="311" y="123"/>
                    <a:pt x="311" y="123"/>
                    <a:pt x="311" y="123"/>
                  </a:cubicBezTo>
                  <a:cubicBezTo>
                    <a:pt x="311" y="123"/>
                    <a:pt x="311" y="123"/>
                    <a:pt x="311" y="123"/>
                  </a:cubicBezTo>
                  <a:cubicBezTo>
                    <a:pt x="311" y="124"/>
                    <a:pt x="311" y="124"/>
                    <a:pt x="311" y="124"/>
                  </a:cubicBezTo>
                  <a:cubicBezTo>
                    <a:pt x="311" y="124"/>
                    <a:pt x="311" y="124"/>
                    <a:pt x="311" y="124"/>
                  </a:cubicBezTo>
                  <a:cubicBezTo>
                    <a:pt x="310" y="124"/>
                    <a:pt x="310" y="124"/>
                    <a:pt x="310" y="124"/>
                  </a:cubicBezTo>
                  <a:cubicBezTo>
                    <a:pt x="310" y="124"/>
                    <a:pt x="310" y="124"/>
                    <a:pt x="311" y="125"/>
                  </a:cubicBezTo>
                  <a:cubicBezTo>
                    <a:pt x="311" y="125"/>
                    <a:pt x="311" y="125"/>
                    <a:pt x="311" y="125"/>
                  </a:cubicBezTo>
                  <a:cubicBezTo>
                    <a:pt x="312" y="125"/>
                    <a:pt x="312" y="125"/>
                    <a:pt x="312" y="125"/>
                  </a:cubicBezTo>
                  <a:cubicBezTo>
                    <a:pt x="312" y="125"/>
                    <a:pt x="312" y="125"/>
                    <a:pt x="312" y="125"/>
                  </a:cubicBezTo>
                  <a:cubicBezTo>
                    <a:pt x="312" y="125"/>
                    <a:pt x="312" y="125"/>
                    <a:pt x="311" y="125"/>
                  </a:cubicBezTo>
                  <a:cubicBezTo>
                    <a:pt x="311" y="125"/>
                    <a:pt x="311" y="125"/>
                    <a:pt x="310" y="125"/>
                  </a:cubicBezTo>
                  <a:cubicBezTo>
                    <a:pt x="311" y="125"/>
                    <a:pt x="311" y="125"/>
                    <a:pt x="311" y="126"/>
                  </a:cubicBezTo>
                  <a:cubicBezTo>
                    <a:pt x="311" y="126"/>
                    <a:pt x="311" y="126"/>
                    <a:pt x="311" y="126"/>
                  </a:cubicBezTo>
                  <a:cubicBezTo>
                    <a:pt x="312" y="126"/>
                    <a:pt x="312" y="126"/>
                    <a:pt x="312" y="126"/>
                  </a:cubicBezTo>
                  <a:cubicBezTo>
                    <a:pt x="312" y="127"/>
                    <a:pt x="312" y="127"/>
                    <a:pt x="311" y="127"/>
                  </a:cubicBezTo>
                  <a:cubicBezTo>
                    <a:pt x="311" y="127"/>
                    <a:pt x="311" y="127"/>
                    <a:pt x="311" y="127"/>
                  </a:cubicBezTo>
                  <a:cubicBezTo>
                    <a:pt x="311" y="127"/>
                    <a:pt x="311" y="127"/>
                    <a:pt x="311" y="127"/>
                  </a:cubicBezTo>
                  <a:cubicBezTo>
                    <a:pt x="311" y="128"/>
                    <a:pt x="311" y="128"/>
                    <a:pt x="310" y="128"/>
                  </a:cubicBezTo>
                  <a:cubicBezTo>
                    <a:pt x="310" y="128"/>
                    <a:pt x="310" y="128"/>
                    <a:pt x="309" y="128"/>
                  </a:cubicBezTo>
                  <a:cubicBezTo>
                    <a:pt x="308" y="129"/>
                    <a:pt x="308" y="129"/>
                    <a:pt x="307" y="130"/>
                  </a:cubicBezTo>
                  <a:cubicBezTo>
                    <a:pt x="307" y="129"/>
                    <a:pt x="307" y="129"/>
                    <a:pt x="307" y="129"/>
                  </a:cubicBezTo>
                  <a:cubicBezTo>
                    <a:pt x="306" y="129"/>
                    <a:pt x="306" y="129"/>
                    <a:pt x="306" y="129"/>
                  </a:cubicBezTo>
                  <a:cubicBezTo>
                    <a:pt x="306" y="129"/>
                    <a:pt x="306" y="129"/>
                    <a:pt x="306" y="129"/>
                  </a:cubicBezTo>
                  <a:cubicBezTo>
                    <a:pt x="306" y="129"/>
                    <a:pt x="306" y="129"/>
                    <a:pt x="305" y="129"/>
                  </a:cubicBezTo>
                  <a:cubicBezTo>
                    <a:pt x="305" y="129"/>
                    <a:pt x="305" y="129"/>
                    <a:pt x="305" y="129"/>
                  </a:cubicBezTo>
                  <a:cubicBezTo>
                    <a:pt x="304" y="129"/>
                    <a:pt x="304" y="129"/>
                    <a:pt x="304" y="129"/>
                  </a:cubicBezTo>
                  <a:cubicBezTo>
                    <a:pt x="304" y="129"/>
                    <a:pt x="304" y="129"/>
                    <a:pt x="304" y="129"/>
                  </a:cubicBezTo>
                  <a:cubicBezTo>
                    <a:pt x="303" y="129"/>
                    <a:pt x="303" y="129"/>
                    <a:pt x="303" y="129"/>
                  </a:cubicBezTo>
                  <a:cubicBezTo>
                    <a:pt x="303" y="129"/>
                    <a:pt x="303" y="129"/>
                    <a:pt x="303" y="129"/>
                  </a:cubicBezTo>
                  <a:cubicBezTo>
                    <a:pt x="302" y="130"/>
                    <a:pt x="302" y="130"/>
                    <a:pt x="302" y="130"/>
                  </a:cubicBezTo>
                  <a:cubicBezTo>
                    <a:pt x="302" y="130"/>
                    <a:pt x="302" y="130"/>
                    <a:pt x="302" y="130"/>
                  </a:cubicBezTo>
                  <a:cubicBezTo>
                    <a:pt x="301" y="131"/>
                    <a:pt x="301" y="131"/>
                    <a:pt x="301" y="132"/>
                  </a:cubicBezTo>
                  <a:cubicBezTo>
                    <a:pt x="301" y="132"/>
                    <a:pt x="301" y="132"/>
                    <a:pt x="301" y="131"/>
                  </a:cubicBezTo>
                  <a:cubicBezTo>
                    <a:pt x="300" y="132"/>
                    <a:pt x="300" y="132"/>
                    <a:pt x="299" y="133"/>
                  </a:cubicBezTo>
                  <a:cubicBezTo>
                    <a:pt x="299" y="133"/>
                    <a:pt x="299" y="133"/>
                    <a:pt x="298" y="133"/>
                  </a:cubicBezTo>
                  <a:cubicBezTo>
                    <a:pt x="298" y="133"/>
                    <a:pt x="298" y="133"/>
                    <a:pt x="298" y="133"/>
                  </a:cubicBezTo>
                  <a:cubicBezTo>
                    <a:pt x="298" y="133"/>
                    <a:pt x="298" y="133"/>
                    <a:pt x="297" y="133"/>
                  </a:cubicBezTo>
                  <a:cubicBezTo>
                    <a:pt x="297" y="133"/>
                    <a:pt x="297" y="133"/>
                    <a:pt x="297" y="133"/>
                  </a:cubicBezTo>
                  <a:cubicBezTo>
                    <a:pt x="297" y="133"/>
                    <a:pt x="297" y="133"/>
                    <a:pt x="296" y="133"/>
                  </a:cubicBezTo>
                  <a:cubicBezTo>
                    <a:pt x="296" y="133"/>
                    <a:pt x="296" y="133"/>
                    <a:pt x="296" y="133"/>
                  </a:cubicBezTo>
                  <a:cubicBezTo>
                    <a:pt x="296" y="133"/>
                    <a:pt x="296" y="133"/>
                    <a:pt x="295" y="133"/>
                  </a:cubicBezTo>
                  <a:cubicBezTo>
                    <a:pt x="295" y="133"/>
                    <a:pt x="295" y="133"/>
                    <a:pt x="295" y="133"/>
                  </a:cubicBezTo>
                  <a:cubicBezTo>
                    <a:pt x="294" y="133"/>
                    <a:pt x="294" y="133"/>
                    <a:pt x="293" y="134"/>
                  </a:cubicBezTo>
                  <a:cubicBezTo>
                    <a:pt x="293" y="133"/>
                    <a:pt x="293" y="133"/>
                    <a:pt x="292" y="133"/>
                  </a:cubicBezTo>
                  <a:cubicBezTo>
                    <a:pt x="293" y="133"/>
                    <a:pt x="293" y="133"/>
                    <a:pt x="293" y="133"/>
                  </a:cubicBezTo>
                  <a:cubicBezTo>
                    <a:pt x="293" y="133"/>
                    <a:pt x="293" y="133"/>
                    <a:pt x="292" y="133"/>
                  </a:cubicBezTo>
                  <a:cubicBezTo>
                    <a:pt x="292" y="133"/>
                    <a:pt x="292" y="133"/>
                    <a:pt x="291" y="133"/>
                  </a:cubicBezTo>
                  <a:cubicBezTo>
                    <a:pt x="291" y="133"/>
                    <a:pt x="291" y="133"/>
                    <a:pt x="290" y="132"/>
                  </a:cubicBezTo>
                  <a:cubicBezTo>
                    <a:pt x="290" y="133"/>
                    <a:pt x="290" y="133"/>
                    <a:pt x="289" y="133"/>
                  </a:cubicBezTo>
                  <a:cubicBezTo>
                    <a:pt x="289" y="132"/>
                    <a:pt x="289" y="132"/>
                    <a:pt x="289" y="132"/>
                  </a:cubicBezTo>
                  <a:cubicBezTo>
                    <a:pt x="288" y="132"/>
                    <a:pt x="288" y="132"/>
                    <a:pt x="287" y="132"/>
                  </a:cubicBezTo>
                  <a:cubicBezTo>
                    <a:pt x="287" y="132"/>
                    <a:pt x="287" y="132"/>
                    <a:pt x="287" y="132"/>
                  </a:cubicBezTo>
                  <a:cubicBezTo>
                    <a:pt x="285" y="132"/>
                    <a:pt x="285" y="132"/>
                    <a:pt x="285" y="132"/>
                  </a:cubicBezTo>
                  <a:cubicBezTo>
                    <a:pt x="285" y="132"/>
                    <a:pt x="285" y="132"/>
                    <a:pt x="285" y="132"/>
                  </a:cubicBezTo>
                  <a:cubicBezTo>
                    <a:pt x="285" y="132"/>
                    <a:pt x="285" y="132"/>
                    <a:pt x="284" y="131"/>
                  </a:cubicBezTo>
                  <a:cubicBezTo>
                    <a:pt x="284" y="132"/>
                    <a:pt x="284" y="132"/>
                    <a:pt x="284" y="132"/>
                  </a:cubicBezTo>
                  <a:cubicBezTo>
                    <a:pt x="283" y="132"/>
                    <a:pt x="283" y="132"/>
                    <a:pt x="283" y="132"/>
                  </a:cubicBezTo>
                  <a:cubicBezTo>
                    <a:pt x="282" y="131"/>
                    <a:pt x="282" y="131"/>
                    <a:pt x="282" y="131"/>
                  </a:cubicBezTo>
                  <a:cubicBezTo>
                    <a:pt x="281" y="131"/>
                    <a:pt x="281" y="131"/>
                    <a:pt x="280" y="131"/>
                  </a:cubicBezTo>
                  <a:cubicBezTo>
                    <a:pt x="279" y="131"/>
                    <a:pt x="279" y="131"/>
                    <a:pt x="279" y="130"/>
                  </a:cubicBezTo>
                  <a:cubicBezTo>
                    <a:pt x="278" y="131"/>
                    <a:pt x="278" y="131"/>
                    <a:pt x="278" y="131"/>
                  </a:cubicBezTo>
                  <a:cubicBezTo>
                    <a:pt x="278" y="132"/>
                    <a:pt x="278" y="132"/>
                    <a:pt x="278" y="132"/>
                  </a:cubicBezTo>
                  <a:cubicBezTo>
                    <a:pt x="278" y="132"/>
                    <a:pt x="278" y="132"/>
                    <a:pt x="278" y="132"/>
                  </a:cubicBezTo>
                  <a:cubicBezTo>
                    <a:pt x="276" y="132"/>
                    <a:pt x="276" y="132"/>
                    <a:pt x="275" y="133"/>
                  </a:cubicBezTo>
                  <a:cubicBezTo>
                    <a:pt x="275" y="134"/>
                    <a:pt x="275" y="134"/>
                    <a:pt x="275" y="135"/>
                  </a:cubicBezTo>
                  <a:cubicBezTo>
                    <a:pt x="274" y="135"/>
                    <a:pt x="274" y="135"/>
                    <a:pt x="274" y="135"/>
                  </a:cubicBezTo>
                  <a:cubicBezTo>
                    <a:pt x="273" y="136"/>
                    <a:pt x="273" y="136"/>
                    <a:pt x="273" y="136"/>
                  </a:cubicBezTo>
                  <a:cubicBezTo>
                    <a:pt x="273" y="136"/>
                    <a:pt x="273" y="136"/>
                    <a:pt x="272" y="136"/>
                  </a:cubicBezTo>
                  <a:cubicBezTo>
                    <a:pt x="271" y="136"/>
                    <a:pt x="271" y="136"/>
                    <a:pt x="271" y="136"/>
                  </a:cubicBezTo>
                  <a:cubicBezTo>
                    <a:pt x="271" y="136"/>
                    <a:pt x="271" y="136"/>
                    <a:pt x="270" y="136"/>
                  </a:cubicBezTo>
                  <a:cubicBezTo>
                    <a:pt x="270" y="137"/>
                    <a:pt x="270" y="137"/>
                    <a:pt x="270" y="137"/>
                  </a:cubicBezTo>
                  <a:cubicBezTo>
                    <a:pt x="269" y="137"/>
                    <a:pt x="269" y="137"/>
                    <a:pt x="269" y="137"/>
                  </a:cubicBezTo>
                  <a:cubicBezTo>
                    <a:pt x="268" y="138"/>
                    <a:pt x="268" y="138"/>
                    <a:pt x="267" y="139"/>
                  </a:cubicBezTo>
                  <a:cubicBezTo>
                    <a:pt x="267" y="140"/>
                    <a:pt x="267" y="140"/>
                    <a:pt x="266" y="140"/>
                  </a:cubicBezTo>
                  <a:cubicBezTo>
                    <a:pt x="266" y="141"/>
                    <a:pt x="266" y="141"/>
                    <a:pt x="265" y="141"/>
                  </a:cubicBezTo>
                  <a:cubicBezTo>
                    <a:pt x="265" y="141"/>
                    <a:pt x="265" y="141"/>
                    <a:pt x="265" y="141"/>
                  </a:cubicBezTo>
                  <a:cubicBezTo>
                    <a:pt x="264" y="142"/>
                    <a:pt x="264" y="142"/>
                    <a:pt x="264" y="142"/>
                  </a:cubicBezTo>
                  <a:cubicBezTo>
                    <a:pt x="264" y="142"/>
                    <a:pt x="264" y="142"/>
                    <a:pt x="263" y="143"/>
                  </a:cubicBezTo>
                  <a:cubicBezTo>
                    <a:pt x="263" y="143"/>
                    <a:pt x="263" y="143"/>
                    <a:pt x="263" y="144"/>
                  </a:cubicBezTo>
                  <a:cubicBezTo>
                    <a:pt x="262" y="144"/>
                    <a:pt x="262" y="144"/>
                    <a:pt x="261" y="145"/>
                  </a:cubicBezTo>
                  <a:cubicBezTo>
                    <a:pt x="260" y="145"/>
                    <a:pt x="260" y="145"/>
                    <a:pt x="260" y="146"/>
                  </a:cubicBezTo>
                  <a:cubicBezTo>
                    <a:pt x="259" y="146"/>
                    <a:pt x="259" y="146"/>
                    <a:pt x="259" y="146"/>
                  </a:cubicBezTo>
                  <a:cubicBezTo>
                    <a:pt x="259" y="146"/>
                    <a:pt x="259" y="146"/>
                    <a:pt x="260" y="146"/>
                  </a:cubicBezTo>
                  <a:cubicBezTo>
                    <a:pt x="262" y="145"/>
                    <a:pt x="262" y="145"/>
                    <a:pt x="263" y="145"/>
                  </a:cubicBezTo>
                  <a:cubicBezTo>
                    <a:pt x="264" y="144"/>
                    <a:pt x="264" y="144"/>
                    <a:pt x="265" y="143"/>
                  </a:cubicBezTo>
                  <a:cubicBezTo>
                    <a:pt x="265" y="142"/>
                    <a:pt x="265" y="142"/>
                    <a:pt x="265" y="142"/>
                  </a:cubicBezTo>
                  <a:cubicBezTo>
                    <a:pt x="266" y="141"/>
                    <a:pt x="266" y="141"/>
                    <a:pt x="267" y="140"/>
                  </a:cubicBezTo>
                  <a:cubicBezTo>
                    <a:pt x="269" y="139"/>
                    <a:pt x="269" y="139"/>
                    <a:pt x="271" y="138"/>
                  </a:cubicBezTo>
                  <a:cubicBezTo>
                    <a:pt x="274" y="138"/>
                    <a:pt x="274" y="138"/>
                    <a:pt x="276" y="137"/>
                  </a:cubicBezTo>
                  <a:cubicBezTo>
                    <a:pt x="278" y="137"/>
                    <a:pt x="278" y="137"/>
                    <a:pt x="279" y="137"/>
                  </a:cubicBezTo>
                  <a:cubicBezTo>
                    <a:pt x="280" y="137"/>
                    <a:pt x="280" y="137"/>
                    <a:pt x="281" y="137"/>
                  </a:cubicBezTo>
                  <a:cubicBezTo>
                    <a:pt x="282" y="137"/>
                    <a:pt x="282" y="137"/>
                    <a:pt x="282" y="138"/>
                  </a:cubicBezTo>
                  <a:cubicBezTo>
                    <a:pt x="283" y="138"/>
                    <a:pt x="283" y="138"/>
                    <a:pt x="283" y="138"/>
                  </a:cubicBezTo>
                  <a:cubicBezTo>
                    <a:pt x="283" y="138"/>
                    <a:pt x="283" y="138"/>
                    <a:pt x="283" y="139"/>
                  </a:cubicBezTo>
                  <a:cubicBezTo>
                    <a:pt x="283" y="139"/>
                    <a:pt x="283" y="139"/>
                    <a:pt x="283" y="139"/>
                  </a:cubicBezTo>
                  <a:cubicBezTo>
                    <a:pt x="283" y="139"/>
                    <a:pt x="283" y="139"/>
                    <a:pt x="283" y="139"/>
                  </a:cubicBezTo>
                  <a:cubicBezTo>
                    <a:pt x="283" y="139"/>
                    <a:pt x="283" y="139"/>
                    <a:pt x="283" y="140"/>
                  </a:cubicBezTo>
                  <a:cubicBezTo>
                    <a:pt x="283" y="140"/>
                    <a:pt x="283" y="140"/>
                    <a:pt x="283" y="141"/>
                  </a:cubicBezTo>
                  <a:cubicBezTo>
                    <a:pt x="283" y="141"/>
                    <a:pt x="283" y="141"/>
                    <a:pt x="283" y="141"/>
                  </a:cubicBezTo>
                  <a:cubicBezTo>
                    <a:pt x="281" y="141"/>
                    <a:pt x="281" y="141"/>
                    <a:pt x="280" y="142"/>
                  </a:cubicBezTo>
                  <a:cubicBezTo>
                    <a:pt x="280" y="142"/>
                    <a:pt x="280" y="142"/>
                    <a:pt x="280" y="142"/>
                  </a:cubicBezTo>
                  <a:cubicBezTo>
                    <a:pt x="279" y="142"/>
                    <a:pt x="279" y="142"/>
                    <a:pt x="278" y="141"/>
                  </a:cubicBezTo>
                  <a:cubicBezTo>
                    <a:pt x="277" y="141"/>
                    <a:pt x="277" y="141"/>
                    <a:pt x="277" y="142"/>
                  </a:cubicBezTo>
                  <a:cubicBezTo>
                    <a:pt x="277" y="141"/>
                    <a:pt x="277" y="141"/>
                    <a:pt x="276" y="141"/>
                  </a:cubicBezTo>
                  <a:cubicBezTo>
                    <a:pt x="276" y="142"/>
                    <a:pt x="276" y="142"/>
                    <a:pt x="275" y="142"/>
                  </a:cubicBezTo>
                  <a:cubicBezTo>
                    <a:pt x="276" y="142"/>
                    <a:pt x="276" y="142"/>
                    <a:pt x="277" y="142"/>
                  </a:cubicBezTo>
                  <a:cubicBezTo>
                    <a:pt x="278" y="142"/>
                    <a:pt x="278" y="142"/>
                    <a:pt x="278" y="142"/>
                  </a:cubicBezTo>
                  <a:cubicBezTo>
                    <a:pt x="279" y="143"/>
                    <a:pt x="279" y="143"/>
                    <a:pt x="279" y="144"/>
                  </a:cubicBezTo>
                  <a:cubicBezTo>
                    <a:pt x="280" y="143"/>
                    <a:pt x="280" y="143"/>
                    <a:pt x="280" y="143"/>
                  </a:cubicBezTo>
                  <a:cubicBezTo>
                    <a:pt x="281" y="143"/>
                    <a:pt x="281" y="143"/>
                    <a:pt x="281" y="143"/>
                  </a:cubicBezTo>
                  <a:cubicBezTo>
                    <a:pt x="281" y="143"/>
                    <a:pt x="281" y="143"/>
                    <a:pt x="281" y="143"/>
                  </a:cubicBezTo>
                  <a:cubicBezTo>
                    <a:pt x="281" y="143"/>
                    <a:pt x="281" y="143"/>
                    <a:pt x="282" y="143"/>
                  </a:cubicBezTo>
                  <a:cubicBezTo>
                    <a:pt x="281" y="144"/>
                    <a:pt x="281" y="144"/>
                    <a:pt x="281" y="145"/>
                  </a:cubicBezTo>
                  <a:cubicBezTo>
                    <a:pt x="280" y="146"/>
                    <a:pt x="280" y="146"/>
                    <a:pt x="280" y="146"/>
                  </a:cubicBezTo>
                  <a:cubicBezTo>
                    <a:pt x="280" y="146"/>
                    <a:pt x="280" y="146"/>
                    <a:pt x="281" y="146"/>
                  </a:cubicBezTo>
                  <a:cubicBezTo>
                    <a:pt x="281" y="146"/>
                    <a:pt x="281" y="146"/>
                    <a:pt x="281" y="146"/>
                  </a:cubicBezTo>
                  <a:cubicBezTo>
                    <a:pt x="281" y="147"/>
                    <a:pt x="281" y="147"/>
                    <a:pt x="280" y="147"/>
                  </a:cubicBezTo>
                  <a:cubicBezTo>
                    <a:pt x="281" y="147"/>
                    <a:pt x="281" y="147"/>
                    <a:pt x="281" y="147"/>
                  </a:cubicBezTo>
                  <a:cubicBezTo>
                    <a:pt x="281" y="148"/>
                    <a:pt x="281" y="148"/>
                    <a:pt x="281" y="149"/>
                  </a:cubicBezTo>
                  <a:cubicBezTo>
                    <a:pt x="281" y="149"/>
                    <a:pt x="281" y="149"/>
                    <a:pt x="282" y="150"/>
                  </a:cubicBezTo>
                  <a:cubicBezTo>
                    <a:pt x="283" y="150"/>
                    <a:pt x="283" y="150"/>
                    <a:pt x="284" y="150"/>
                  </a:cubicBezTo>
                  <a:cubicBezTo>
                    <a:pt x="284" y="151"/>
                    <a:pt x="284" y="151"/>
                    <a:pt x="284" y="151"/>
                  </a:cubicBezTo>
                  <a:cubicBezTo>
                    <a:pt x="283" y="151"/>
                    <a:pt x="283" y="151"/>
                    <a:pt x="283" y="151"/>
                  </a:cubicBezTo>
                  <a:cubicBezTo>
                    <a:pt x="283" y="152"/>
                    <a:pt x="283" y="152"/>
                    <a:pt x="284" y="152"/>
                  </a:cubicBezTo>
                  <a:cubicBezTo>
                    <a:pt x="284" y="152"/>
                    <a:pt x="284" y="152"/>
                    <a:pt x="285" y="152"/>
                  </a:cubicBezTo>
                  <a:cubicBezTo>
                    <a:pt x="285" y="152"/>
                    <a:pt x="285" y="152"/>
                    <a:pt x="285" y="152"/>
                  </a:cubicBezTo>
                  <a:cubicBezTo>
                    <a:pt x="286" y="152"/>
                    <a:pt x="286" y="152"/>
                    <a:pt x="287" y="152"/>
                  </a:cubicBezTo>
                  <a:cubicBezTo>
                    <a:pt x="287" y="153"/>
                    <a:pt x="287" y="153"/>
                    <a:pt x="287" y="153"/>
                  </a:cubicBezTo>
                  <a:cubicBezTo>
                    <a:pt x="287" y="153"/>
                    <a:pt x="287" y="153"/>
                    <a:pt x="288" y="153"/>
                  </a:cubicBezTo>
                  <a:cubicBezTo>
                    <a:pt x="289" y="152"/>
                    <a:pt x="289" y="152"/>
                    <a:pt x="289" y="152"/>
                  </a:cubicBezTo>
                  <a:cubicBezTo>
                    <a:pt x="289" y="152"/>
                    <a:pt x="289" y="152"/>
                    <a:pt x="289" y="152"/>
                  </a:cubicBezTo>
                  <a:cubicBezTo>
                    <a:pt x="289" y="153"/>
                    <a:pt x="289" y="153"/>
                    <a:pt x="289" y="153"/>
                  </a:cubicBezTo>
                  <a:cubicBezTo>
                    <a:pt x="290" y="153"/>
                    <a:pt x="290" y="153"/>
                    <a:pt x="290" y="153"/>
                  </a:cubicBezTo>
                  <a:cubicBezTo>
                    <a:pt x="291" y="153"/>
                    <a:pt x="291" y="153"/>
                    <a:pt x="291" y="154"/>
                  </a:cubicBezTo>
                  <a:cubicBezTo>
                    <a:pt x="291" y="154"/>
                    <a:pt x="291" y="154"/>
                    <a:pt x="291" y="154"/>
                  </a:cubicBezTo>
                  <a:cubicBezTo>
                    <a:pt x="291" y="154"/>
                    <a:pt x="291" y="154"/>
                    <a:pt x="292" y="155"/>
                  </a:cubicBezTo>
                  <a:cubicBezTo>
                    <a:pt x="292" y="155"/>
                    <a:pt x="292" y="155"/>
                    <a:pt x="292" y="155"/>
                  </a:cubicBezTo>
                  <a:cubicBezTo>
                    <a:pt x="291" y="155"/>
                    <a:pt x="291" y="155"/>
                    <a:pt x="290" y="155"/>
                  </a:cubicBezTo>
                  <a:cubicBezTo>
                    <a:pt x="289" y="155"/>
                    <a:pt x="289" y="155"/>
                    <a:pt x="288" y="156"/>
                  </a:cubicBezTo>
                  <a:cubicBezTo>
                    <a:pt x="287" y="156"/>
                    <a:pt x="287" y="156"/>
                    <a:pt x="285" y="157"/>
                  </a:cubicBezTo>
                  <a:cubicBezTo>
                    <a:pt x="284" y="157"/>
                    <a:pt x="284" y="157"/>
                    <a:pt x="284" y="157"/>
                  </a:cubicBezTo>
                  <a:cubicBezTo>
                    <a:pt x="283" y="157"/>
                    <a:pt x="283" y="157"/>
                    <a:pt x="283" y="157"/>
                  </a:cubicBezTo>
                  <a:cubicBezTo>
                    <a:pt x="283" y="157"/>
                    <a:pt x="283" y="157"/>
                    <a:pt x="283" y="157"/>
                  </a:cubicBezTo>
                  <a:cubicBezTo>
                    <a:pt x="283" y="157"/>
                    <a:pt x="283" y="157"/>
                    <a:pt x="283" y="157"/>
                  </a:cubicBezTo>
                  <a:cubicBezTo>
                    <a:pt x="283" y="157"/>
                    <a:pt x="283" y="157"/>
                    <a:pt x="282" y="156"/>
                  </a:cubicBezTo>
                  <a:cubicBezTo>
                    <a:pt x="282" y="157"/>
                    <a:pt x="282" y="157"/>
                    <a:pt x="281" y="157"/>
                  </a:cubicBezTo>
                  <a:cubicBezTo>
                    <a:pt x="281" y="157"/>
                    <a:pt x="281" y="157"/>
                    <a:pt x="281" y="158"/>
                  </a:cubicBezTo>
                  <a:cubicBezTo>
                    <a:pt x="281" y="158"/>
                    <a:pt x="281" y="158"/>
                    <a:pt x="281" y="158"/>
                  </a:cubicBezTo>
                  <a:cubicBezTo>
                    <a:pt x="280" y="159"/>
                    <a:pt x="280" y="159"/>
                    <a:pt x="279" y="160"/>
                  </a:cubicBezTo>
                  <a:cubicBezTo>
                    <a:pt x="279" y="160"/>
                    <a:pt x="279" y="160"/>
                    <a:pt x="279" y="160"/>
                  </a:cubicBezTo>
                  <a:cubicBezTo>
                    <a:pt x="278" y="160"/>
                    <a:pt x="278" y="160"/>
                    <a:pt x="278" y="161"/>
                  </a:cubicBezTo>
                  <a:cubicBezTo>
                    <a:pt x="278" y="161"/>
                    <a:pt x="278" y="161"/>
                    <a:pt x="277" y="161"/>
                  </a:cubicBezTo>
                  <a:cubicBezTo>
                    <a:pt x="277" y="161"/>
                    <a:pt x="277" y="161"/>
                    <a:pt x="277" y="161"/>
                  </a:cubicBezTo>
                  <a:cubicBezTo>
                    <a:pt x="277" y="161"/>
                    <a:pt x="277" y="161"/>
                    <a:pt x="277" y="162"/>
                  </a:cubicBezTo>
                  <a:cubicBezTo>
                    <a:pt x="277" y="161"/>
                    <a:pt x="277" y="161"/>
                    <a:pt x="277" y="161"/>
                  </a:cubicBezTo>
                  <a:cubicBezTo>
                    <a:pt x="276" y="161"/>
                    <a:pt x="276" y="161"/>
                    <a:pt x="276" y="161"/>
                  </a:cubicBezTo>
                  <a:cubicBezTo>
                    <a:pt x="276" y="161"/>
                    <a:pt x="276" y="161"/>
                    <a:pt x="276" y="161"/>
                  </a:cubicBezTo>
                  <a:cubicBezTo>
                    <a:pt x="276" y="160"/>
                    <a:pt x="276" y="160"/>
                    <a:pt x="276" y="160"/>
                  </a:cubicBezTo>
                  <a:cubicBezTo>
                    <a:pt x="275" y="160"/>
                    <a:pt x="275" y="160"/>
                    <a:pt x="275" y="160"/>
                  </a:cubicBezTo>
                  <a:cubicBezTo>
                    <a:pt x="275" y="160"/>
                    <a:pt x="275" y="160"/>
                    <a:pt x="275" y="160"/>
                  </a:cubicBezTo>
                  <a:cubicBezTo>
                    <a:pt x="275" y="159"/>
                    <a:pt x="275" y="159"/>
                    <a:pt x="275" y="159"/>
                  </a:cubicBezTo>
                  <a:cubicBezTo>
                    <a:pt x="275" y="159"/>
                    <a:pt x="275" y="159"/>
                    <a:pt x="274" y="159"/>
                  </a:cubicBezTo>
                  <a:cubicBezTo>
                    <a:pt x="275" y="158"/>
                    <a:pt x="275" y="158"/>
                    <a:pt x="275" y="157"/>
                  </a:cubicBezTo>
                  <a:cubicBezTo>
                    <a:pt x="275" y="157"/>
                    <a:pt x="275" y="157"/>
                    <a:pt x="276" y="157"/>
                  </a:cubicBezTo>
                  <a:cubicBezTo>
                    <a:pt x="276" y="156"/>
                    <a:pt x="276" y="156"/>
                    <a:pt x="276" y="156"/>
                  </a:cubicBezTo>
                  <a:cubicBezTo>
                    <a:pt x="277" y="156"/>
                    <a:pt x="277" y="156"/>
                    <a:pt x="277" y="155"/>
                  </a:cubicBezTo>
                  <a:cubicBezTo>
                    <a:pt x="278" y="155"/>
                    <a:pt x="278" y="155"/>
                    <a:pt x="278" y="155"/>
                  </a:cubicBezTo>
                  <a:cubicBezTo>
                    <a:pt x="279" y="155"/>
                    <a:pt x="279" y="155"/>
                    <a:pt x="279" y="154"/>
                  </a:cubicBezTo>
                  <a:cubicBezTo>
                    <a:pt x="280" y="154"/>
                    <a:pt x="280" y="154"/>
                    <a:pt x="281" y="154"/>
                  </a:cubicBezTo>
                  <a:cubicBezTo>
                    <a:pt x="281" y="154"/>
                    <a:pt x="281" y="154"/>
                    <a:pt x="282" y="155"/>
                  </a:cubicBezTo>
                  <a:cubicBezTo>
                    <a:pt x="282" y="154"/>
                    <a:pt x="282" y="154"/>
                    <a:pt x="282" y="154"/>
                  </a:cubicBezTo>
                  <a:cubicBezTo>
                    <a:pt x="283" y="154"/>
                    <a:pt x="283" y="154"/>
                    <a:pt x="284" y="154"/>
                  </a:cubicBezTo>
                  <a:cubicBezTo>
                    <a:pt x="284" y="154"/>
                    <a:pt x="284" y="154"/>
                    <a:pt x="284" y="154"/>
                  </a:cubicBezTo>
                  <a:cubicBezTo>
                    <a:pt x="284" y="154"/>
                    <a:pt x="284" y="154"/>
                    <a:pt x="283" y="154"/>
                  </a:cubicBezTo>
                  <a:cubicBezTo>
                    <a:pt x="283" y="154"/>
                    <a:pt x="283" y="154"/>
                    <a:pt x="283" y="154"/>
                  </a:cubicBezTo>
                  <a:cubicBezTo>
                    <a:pt x="283" y="154"/>
                    <a:pt x="283" y="154"/>
                    <a:pt x="283" y="154"/>
                  </a:cubicBezTo>
                  <a:cubicBezTo>
                    <a:pt x="282" y="154"/>
                    <a:pt x="282" y="154"/>
                    <a:pt x="281" y="154"/>
                  </a:cubicBezTo>
                  <a:cubicBezTo>
                    <a:pt x="281" y="153"/>
                    <a:pt x="281" y="153"/>
                    <a:pt x="281" y="153"/>
                  </a:cubicBezTo>
                  <a:cubicBezTo>
                    <a:pt x="281" y="153"/>
                    <a:pt x="281" y="153"/>
                    <a:pt x="280" y="154"/>
                  </a:cubicBezTo>
                  <a:cubicBezTo>
                    <a:pt x="280" y="154"/>
                    <a:pt x="280" y="154"/>
                    <a:pt x="280" y="154"/>
                  </a:cubicBezTo>
                  <a:cubicBezTo>
                    <a:pt x="280" y="153"/>
                    <a:pt x="280" y="153"/>
                    <a:pt x="279" y="153"/>
                  </a:cubicBezTo>
                  <a:cubicBezTo>
                    <a:pt x="280" y="153"/>
                    <a:pt x="280" y="153"/>
                    <a:pt x="280" y="153"/>
                  </a:cubicBezTo>
                  <a:cubicBezTo>
                    <a:pt x="281" y="152"/>
                    <a:pt x="281" y="152"/>
                    <a:pt x="281" y="152"/>
                  </a:cubicBezTo>
                  <a:cubicBezTo>
                    <a:pt x="281" y="151"/>
                    <a:pt x="281" y="151"/>
                    <a:pt x="281" y="151"/>
                  </a:cubicBezTo>
                  <a:cubicBezTo>
                    <a:pt x="281" y="152"/>
                    <a:pt x="281" y="152"/>
                    <a:pt x="281" y="152"/>
                  </a:cubicBezTo>
                  <a:cubicBezTo>
                    <a:pt x="281" y="152"/>
                    <a:pt x="281" y="152"/>
                    <a:pt x="281" y="151"/>
                  </a:cubicBezTo>
                  <a:cubicBezTo>
                    <a:pt x="281" y="152"/>
                    <a:pt x="281" y="152"/>
                    <a:pt x="280" y="152"/>
                  </a:cubicBezTo>
                  <a:cubicBezTo>
                    <a:pt x="280" y="152"/>
                    <a:pt x="279" y="153"/>
                    <a:pt x="279" y="153"/>
                  </a:cubicBezTo>
                  <a:cubicBezTo>
                    <a:pt x="279" y="153"/>
                    <a:pt x="278" y="153"/>
                    <a:pt x="278" y="153"/>
                  </a:cubicBezTo>
                  <a:cubicBezTo>
                    <a:pt x="278" y="153"/>
                    <a:pt x="278" y="153"/>
                    <a:pt x="278" y="154"/>
                  </a:cubicBezTo>
                  <a:cubicBezTo>
                    <a:pt x="277" y="154"/>
                    <a:pt x="277" y="154"/>
                    <a:pt x="277" y="154"/>
                  </a:cubicBezTo>
                  <a:cubicBezTo>
                    <a:pt x="277" y="154"/>
                    <a:pt x="277" y="154"/>
                    <a:pt x="276" y="154"/>
                  </a:cubicBezTo>
                  <a:cubicBezTo>
                    <a:pt x="276" y="154"/>
                    <a:pt x="276" y="154"/>
                    <a:pt x="276" y="154"/>
                  </a:cubicBezTo>
                  <a:cubicBezTo>
                    <a:pt x="276" y="154"/>
                    <a:pt x="276" y="154"/>
                    <a:pt x="276" y="153"/>
                  </a:cubicBezTo>
                  <a:cubicBezTo>
                    <a:pt x="276" y="154"/>
                    <a:pt x="276" y="154"/>
                    <a:pt x="276" y="154"/>
                  </a:cubicBezTo>
                  <a:cubicBezTo>
                    <a:pt x="275" y="154"/>
                    <a:pt x="275" y="154"/>
                    <a:pt x="275" y="154"/>
                  </a:cubicBezTo>
                  <a:cubicBezTo>
                    <a:pt x="274" y="154"/>
                    <a:pt x="274" y="154"/>
                    <a:pt x="274" y="154"/>
                  </a:cubicBezTo>
                  <a:cubicBezTo>
                    <a:pt x="274" y="154"/>
                    <a:pt x="274" y="154"/>
                    <a:pt x="273" y="154"/>
                  </a:cubicBezTo>
                  <a:cubicBezTo>
                    <a:pt x="273" y="154"/>
                    <a:pt x="273" y="154"/>
                    <a:pt x="273" y="154"/>
                  </a:cubicBezTo>
                  <a:cubicBezTo>
                    <a:pt x="273" y="154"/>
                    <a:pt x="273" y="154"/>
                    <a:pt x="272" y="154"/>
                  </a:cubicBezTo>
                  <a:cubicBezTo>
                    <a:pt x="272" y="154"/>
                    <a:pt x="272" y="154"/>
                    <a:pt x="271" y="153"/>
                  </a:cubicBezTo>
                  <a:cubicBezTo>
                    <a:pt x="272" y="154"/>
                    <a:pt x="272" y="154"/>
                    <a:pt x="272" y="154"/>
                  </a:cubicBezTo>
                  <a:cubicBezTo>
                    <a:pt x="272" y="154"/>
                    <a:pt x="272" y="154"/>
                    <a:pt x="273" y="155"/>
                  </a:cubicBezTo>
                  <a:cubicBezTo>
                    <a:pt x="272" y="155"/>
                    <a:pt x="272" y="155"/>
                    <a:pt x="272" y="155"/>
                  </a:cubicBezTo>
                  <a:cubicBezTo>
                    <a:pt x="273" y="155"/>
                    <a:pt x="273" y="155"/>
                    <a:pt x="273" y="155"/>
                  </a:cubicBezTo>
                  <a:cubicBezTo>
                    <a:pt x="273" y="155"/>
                    <a:pt x="273" y="155"/>
                    <a:pt x="273" y="156"/>
                  </a:cubicBezTo>
                  <a:cubicBezTo>
                    <a:pt x="272" y="156"/>
                    <a:pt x="272" y="156"/>
                    <a:pt x="272" y="156"/>
                  </a:cubicBezTo>
                  <a:cubicBezTo>
                    <a:pt x="272" y="156"/>
                    <a:pt x="272" y="156"/>
                    <a:pt x="272" y="156"/>
                  </a:cubicBezTo>
                  <a:cubicBezTo>
                    <a:pt x="271" y="156"/>
                    <a:pt x="271" y="156"/>
                    <a:pt x="271" y="156"/>
                  </a:cubicBezTo>
                  <a:cubicBezTo>
                    <a:pt x="271" y="156"/>
                    <a:pt x="271" y="156"/>
                    <a:pt x="270" y="157"/>
                  </a:cubicBezTo>
                  <a:cubicBezTo>
                    <a:pt x="270" y="157"/>
                    <a:pt x="270" y="157"/>
                    <a:pt x="270" y="157"/>
                  </a:cubicBezTo>
                  <a:cubicBezTo>
                    <a:pt x="269" y="157"/>
                    <a:pt x="269" y="157"/>
                    <a:pt x="269" y="157"/>
                  </a:cubicBezTo>
                  <a:cubicBezTo>
                    <a:pt x="269" y="157"/>
                    <a:pt x="269" y="157"/>
                    <a:pt x="269" y="157"/>
                  </a:cubicBezTo>
                  <a:cubicBezTo>
                    <a:pt x="268" y="157"/>
                    <a:pt x="268" y="157"/>
                    <a:pt x="268" y="156"/>
                  </a:cubicBezTo>
                  <a:cubicBezTo>
                    <a:pt x="267" y="157"/>
                    <a:pt x="267" y="157"/>
                    <a:pt x="267" y="157"/>
                  </a:cubicBezTo>
                  <a:cubicBezTo>
                    <a:pt x="267" y="157"/>
                    <a:pt x="267" y="157"/>
                    <a:pt x="266" y="157"/>
                  </a:cubicBezTo>
                  <a:cubicBezTo>
                    <a:pt x="266" y="156"/>
                    <a:pt x="266" y="156"/>
                    <a:pt x="266" y="156"/>
                  </a:cubicBezTo>
                  <a:cubicBezTo>
                    <a:pt x="265" y="157"/>
                    <a:pt x="265" y="157"/>
                    <a:pt x="265" y="159"/>
                  </a:cubicBezTo>
                  <a:cubicBezTo>
                    <a:pt x="265" y="158"/>
                    <a:pt x="265" y="158"/>
                    <a:pt x="264" y="158"/>
                  </a:cubicBezTo>
                  <a:cubicBezTo>
                    <a:pt x="264" y="159"/>
                    <a:pt x="264" y="159"/>
                    <a:pt x="264" y="159"/>
                  </a:cubicBezTo>
                  <a:cubicBezTo>
                    <a:pt x="264" y="159"/>
                    <a:pt x="264" y="159"/>
                    <a:pt x="264" y="159"/>
                  </a:cubicBezTo>
                  <a:cubicBezTo>
                    <a:pt x="263" y="159"/>
                    <a:pt x="263" y="159"/>
                    <a:pt x="263" y="158"/>
                  </a:cubicBezTo>
                  <a:cubicBezTo>
                    <a:pt x="263" y="159"/>
                    <a:pt x="263" y="159"/>
                    <a:pt x="263" y="159"/>
                  </a:cubicBezTo>
                  <a:cubicBezTo>
                    <a:pt x="262" y="159"/>
                    <a:pt x="262" y="159"/>
                    <a:pt x="261" y="159"/>
                  </a:cubicBezTo>
                  <a:cubicBezTo>
                    <a:pt x="261" y="160"/>
                    <a:pt x="261" y="160"/>
                    <a:pt x="261" y="160"/>
                  </a:cubicBezTo>
                  <a:cubicBezTo>
                    <a:pt x="260" y="161"/>
                    <a:pt x="260" y="161"/>
                    <a:pt x="260" y="161"/>
                  </a:cubicBezTo>
                  <a:cubicBezTo>
                    <a:pt x="259" y="162"/>
                    <a:pt x="259" y="162"/>
                    <a:pt x="259" y="163"/>
                  </a:cubicBezTo>
                  <a:cubicBezTo>
                    <a:pt x="259" y="163"/>
                    <a:pt x="259" y="163"/>
                    <a:pt x="259" y="163"/>
                  </a:cubicBezTo>
                  <a:cubicBezTo>
                    <a:pt x="259" y="164"/>
                    <a:pt x="259" y="164"/>
                    <a:pt x="258" y="164"/>
                  </a:cubicBezTo>
                  <a:cubicBezTo>
                    <a:pt x="259" y="164"/>
                    <a:pt x="259" y="164"/>
                    <a:pt x="259" y="164"/>
                  </a:cubicBezTo>
                  <a:cubicBezTo>
                    <a:pt x="258" y="165"/>
                    <a:pt x="258" y="165"/>
                    <a:pt x="257" y="166"/>
                  </a:cubicBezTo>
                  <a:cubicBezTo>
                    <a:pt x="258" y="166"/>
                    <a:pt x="258" y="166"/>
                    <a:pt x="259" y="167"/>
                  </a:cubicBezTo>
                  <a:cubicBezTo>
                    <a:pt x="259" y="168"/>
                    <a:pt x="259" y="168"/>
                    <a:pt x="259" y="168"/>
                  </a:cubicBezTo>
                  <a:cubicBezTo>
                    <a:pt x="259" y="168"/>
                    <a:pt x="259" y="168"/>
                    <a:pt x="260" y="169"/>
                  </a:cubicBezTo>
                  <a:cubicBezTo>
                    <a:pt x="260" y="168"/>
                    <a:pt x="260" y="168"/>
                    <a:pt x="260" y="168"/>
                  </a:cubicBezTo>
                  <a:cubicBezTo>
                    <a:pt x="260" y="168"/>
                    <a:pt x="260" y="168"/>
                    <a:pt x="260" y="167"/>
                  </a:cubicBezTo>
                  <a:cubicBezTo>
                    <a:pt x="260" y="167"/>
                    <a:pt x="260" y="167"/>
                    <a:pt x="260" y="167"/>
                  </a:cubicBezTo>
                  <a:cubicBezTo>
                    <a:pt x="260" y="167"/>
                    <a:pt x="260" y="167"/>
                    <a:pt x="261" y="167"/>
                  </a:cubicBezTo>
                  <a:cubicBezTo>
                    <a:pt x="261" y="168"/>
                    <a:pt x="261" y="168"/>
                    <a:pt x="261" y="168"/>
                  </a:cubicBezTo>
                  <a:cubicBezTo>
                    <a:pt x="260" y="169"/>
                    <a:pt x="260" y="169"/>
                    <a:pt x="260" y="169"/>
                  </a:cubicBezTo>
                  <a:cubicBezTo>
                    <a:pt x="259" y="169"/>
                    <a:pt x="259" y="169"/>
                    <a:pt x="259" y="169"/>
                  </a:cubicBezTo>
                  <a:cubicBezTo>
                    <a:pt x="259" y="169"/>
                    <a:pt x="259" y="169"/>
                    <a:pt x="259" y="169"/>
                  </a:cubicBezTo>
                  <a:cubicBezTo>
                    <a:pt x="259" y="169"/>
                    <a:pt x="259" y="169"/>
                    <a:pt x="259" y="169"/>
                  </a:cubicBezTo>
                  <a:cubicBezTo>
                    <a:pt x="259" y="169"/>
                    <a:pt x="259" y="169"/>
                    <a:pt x="258" y="169"/>
                  </a:cubicBezTo>
                  <a:cubicBezTo>
                    <a:pt x="258" y="169"/>
                    <a:pt x="258" y="169"/>
                    <a:pt x="258" y="169"/>
                  </a:cubicBezTo>
                  <a:cubicBezTo>
                    <a:pt x="258" y="169"/>
                    <a:pt x="258" y="169"/>
                    <a:pt x="257" y="169"/>
                  </a:cubicBezTo>
                  <a:cubicBezTo>
                    <a:pt x="257" y="170"/>
                    <a:pt x="257" y="170"/>
                    <a:pt x="256" y="170"/>
                  </a:cubicBezTo>
                  <a:cubicBezTo>
                    <a:pt x="256" y="170"/>
                    <a:pt x="256" y="170"/>
                    <a:pt x="256" y="169"/>
                  </a:cubicBezTo>
                  <a:cubicBezTo>
                    <a:pt x="256" y="169"/>
                    <a:pt x="256" y="169"/>
                    <a:pt x="256" y="168"/>
                  </a:cubicBezTo>
                  <a:cubicBezTo>
                    <a:pt x="256" y="169"/>
                    <a:pt x="256" y="169"/>
                    <a:pt x="256" y="169"/>
                  </a:cubicBezTo>
                  <a:cubicBezTo>
                    <a:pt x="255" y="170"/>
                    <a:pt x="255" y="170"/>
                    <a:pt x="255" y="170"/>
                  </a:cubicBezTo>
                  <a:cubicBezTo>
                    <a:pt x="255" y="170"/>
                    <a:pt x="255" y="170"/>
                    <a:pt x="254" y="170"/>
                  </a:cubicBezTo>
                  <a:cubicBezTo>
                    <a:pt x="254" y="170"/>
                    <a:pt x="254" y="170"/>
                    <a:pt x="254" y="170"/>
                  </a:cubicBezTo>
                  <a:cubicBezTo>
                    <a:pt x="253" y="170"/>
                    <a:pt x="253" y="170"/>
                    <a:pt x="252" y="170"/>
                  </a:cubicBezTo>
                  <a:cubicBezTo>
                    <a:pt x="252" y="170"/>
                    <a:pt x="252" y="170"/>
                    <a:pt x="251" y="171"/>
                  </a:cubicBezTo>
                  <a:cubicBezTo>
                    <a:pt x="251" y="170"/>
                    <a:pt x="251" y="170"/>
                    <a:pt x="251" y="170"/>
                  </a:cubicBezTo>
                  <a:cubicBezTo>
                    <a:pt x="250" y="171"/>
                    <a:pt x="250" y="171"/>
                    <a:pt x="249" y="171"/>
                  </a:cubicBezTo>
                  <a:cubicBezTo>
                    <a:pt x="249" y="171"/>
                    <a:pt x="249" y="171"/>
                    <a:pt x="249" y="171"/>
                  </a:cubicBezTo>
                  <a:cubicBezTo>
                    <a:pt x="247" y="172"/>
                    <a:pt x="247" y="172"/>
                    <a:pt x="246" y="172"/>
                  </a:cubicBezTo>
                  <a:cubicBezTo>
                    <a:pt x="246" y="172"/>
                    <a:pt x="246" y="172"/>
                    <a:pt x="246" y="173"/>
                  </a:cubicBezTo>
                  <a:cubicBezTo>
                    <a:pt x="246" y="173"/>
                    <a:pt x="246" y="173"/>
                    <a:pt x="245" y="173"/>
                  </a:cubicBezTo>
                  <a:cubicBezTo>
                    <a:pt x="246" y="174"/>
                    <a:pt x="246" y="174"/>
                    <a:pt x="246" y="174"/>
                  </a:cubicBezTo>
                  <a:cubicBezTo>
                    <a:pt x="246" y="175"/>
                    <a:pt x="246" y="175"/>
                    <a:pt x="246" y="175"/>
                  </a:cubicBezTo>
                  <a:cubicBezTo>
                    <a:pt x="245" y="176"/>
                    <a:pt x="245" y="176"/>
                    <a:pt x="245" y="177"/>
                  </a:cubicBezTo>
                  <a:cubicBezTo>
                    <a:pt x="245" y="177"/>
                    <a:pt x="245" y="177"/>
                    <a:pt x="244" y="178"/>
                  </a:cubicBezTo>
                  <a:cubicBezTo>
                    <a:pt x="244" y="178"/>
                    <a:pt x="244" y="178"/>
                    <a:pt x="244" y="179"/>
                  </a:cubicBezTo>
                  <a:cubicBezTo>
                    <a:pt x="243" y="179"/>
                    <a:pt x="243" y="179"/>
                    <a:pt x="243" y="179"/>
                  </a:cubicBezTo>
                  <a:cubicBezTo>
                    <a:pt x="243" y="180"/>
                    <a:pt x="243" y="180"/>
                    <a:pt x="242" y="181"/>
                  </a:cubicBezTo>
                  <a:cubicBezTo>
                    <a:pt x="242" y="181"/>
                    <a:pt x="242" y="181"/>
                    <a:pt x="242" y="181"/>
                  </a:cubicBezTo>
                  <a:cubicBezTo>
                    <a:pt x="242" y="180"/>
                    <a:pt x="242" y="180"/>
                    <a:pt x="242" y="180"/>
                  </a:cubicBezTo>
                  <a:cubicBezTo>
                    <a:pt x="242" y="180"/>
                    <a:pt x="242" y="180"/>
                    <a:pt x="242" y="180"/>
                  </a:cubicBezTo>
                  <a:cubicBezTo>
                    <a:pt x="242" y="180"/>
                    <a:pt x="242" y="180"/>
                    <a:pt x="242" y="179"/>
                  </a:cubicBezTo>
                  <a:cubicBezTo>
                    <a:pt x="241" y="179"/>
                    <a:pt x="241" y="179"/>
                    <a:pt x="241" y="179"/>
                  </a:cubicBezTo>
                  <a:cubicBezTo>
                    <a:pt x="240" y="179"/>
                    <a:pt x="240" y="179"/>
                    <a:pt x="240" y="178"/>
                  </a:cubicBezTo>
                  <a:cubicBezTo>
                    <a:pt x="240" y="178"/>
                    <a:pt x="240" y="178"/>
                    <a:pt x="241" y="177"/>
                  </a:cubicBezTo>
                  <a:cubicBezTo>
                    <a:pt x="241" y="177"/>
                    <a:pt x="241" y="177"/>
                    <a:pt x="241" y="176"/>
                  </a:cubicBezTo>
                  <a:cubicBezTo>
                    <a:pt x="241" y="177"/>
                    <a:pt x="241" y="177"/>
                    <a:pt x="241" y="177"/>
                  </a:cubicBezTo>
                  <a:cubicBezTo>
                    <a:pt x="240" y="177"/>
                    <a:pt x="240" y="177"/>
                    <a:pt x="239" y="178"/>
                  </a:cubicBezTo>
                  <a:cubicBezTo>
                    <a:pt x="240" y="179"/>
                    <a:pt x="240" y="179"/>
                    <a:pt x="240" y="180"/>
                  </a:cubicBezTo>
                  <a:cubicBezTo>
                    <a:pt x="241" y="181"/>
                    <a:pt x="241" y="181"/>
                    <a:pt x="241" y="182"/>
                  </a:cubicBezTo>
                  <a:cubicBezTo>
                    <a:pt x="241" y="183"/>
                    <a:pt x="241" y="183"/>
                    <a:pt x="241" y="184"/>
                  </a:cubicBezTo>
                  <a:cubicBezTo>
                    <a:pt x="240" y="184"/>
                    <a:pt x="240" y="184"/>
                    <a:pt x="240" y="184"/>
                  </a:cubicBezTo>
                  <a:cubicBezTo>
                    <a:pt x="239" y="185"/>
                    <a:pt x="239" y="185"/>
                    <a:pt x="238" y="187"/>
                  </a:cubicBezTo>
                  <a:cubicBezTo>
                    <a:pt x="238" y="188"/>
                    <a:pt x="238" y="188"/>
                    <a:pt x="237" y="189"/>
                  </a:cubicBezTo>
                  <a:cubicBezTo>
                    <a:pt x="237" y="188"/>
                    <a:pt x="237" y="188"/>
                    <a:pt x="237" y="188"/>
                  </a:cubicBezTo>
                  <a:cubicBezTo>
                    <a:pt x="238" y="186"/>
                    <a:pt x="238" y="186"/>
                    <a:pt x="238" y="185"/>
                  </a:cubicBezTo>
                  <a:cubicBezTo>
                    <a:pt x="238" y="185"/>
                    <a:pt x="238" y="185"/>
                    <a:pt x="238" y="185"/>
                  </a:cubicBezTo>
                  <a:cubicBezTo>
                    <a:pt x="238" y="185"/>
                    <a:pt x="238" y="185"/>
                    <a:pt x="238" y="185"/>
                  </a:cubicBezTo>
                  <a:cubicBezTo>
                    <a:pt x="237" y="184"/>
                    <a:pt x="237" y="184"/>
                    <a:pt x="237" y="184"/>
                  </a:cubicBezTo>
                  <a:cubicBezTo>
                    <a:pt x="237" y="184"/>
                    <a:pt x="237" y="184"/>
                    <a:pt x="237" y="184"/>
                  </a:cubicBezTo>
                  <a:cubicBezTo>
                    <a:pt x="237" y="183"/>
                    <a:pt x="237" y="183"/>
                    <a:pt x="236" y="183"/>
                  </a:cubicBezTo>
                  <a:cubicBezTo>
                    <a:pt x="236" y="182"/>
                    <a:pt x="236" y="182"/>
                    <a:pt x="237" y="182"/>
                  </a:cubicBezTo>
                  <a:cubicBezTo>
                    <a:pt x="237" y="182"/>
                    <a:pt x="237" y="182"/>
                    <a:pt x="237" y="181"/>
                  </a:cubicBezTo>
                  <a:cubicBezTo>
                    <a:pt x="237" y="181"/>
                    <a:pt x="237" y="181"/>
                    <a:pt x="237" y="180"/>
                  </a:cubicBezTo>
                  <a:cubicBezTo>
                    <a:pt x="236" y="180"/>
                    <a:pt x="236" y="180"/>
                    <a:pt x="236" y="180"/>
                  </a:cubicBezTo>
                  <a:cubicBezTo>
                    <a:pt x="237" y="179"/>
                    <a:pt x="237" y="179"/>
                    <a:pt x="238" y="179"/>
                  </a:cubicBezTo>
                  <a:cubicBezTo>
                    <a:pt x="238" y="178"/>
                    <a:pt x="238" y="178"/>
                    <a:pt x="238" y="178"/>
                  </a:cubicBezTo>
                  <a:cubicBezTo>
                    <a:pt x="238" y="178"/>
                    <a:pt x="238" y="178"/>
                    <a:pt x="237" y="178"/>
                  </a:cubicBezTo>
                  <a:cubicBezTo>
                    <a:pt x="237" y="179"/>
                    <a:pt x="237" y="179"/>
                    <a:pt x="236" y="179"/>
                  </a:cubicBezTo>
                  <a:cubicBezTo>
                    <a:pt x="236" y="180"/>
                    <a:pt x="236" y="180"/>
                    <a:pt x="236" y="181"/>
                  </a:cubicBezTo>
                  <a:cubicBezTo>
                    <a:pt x="236" y="181"/>
                    <a:pt x="236" y="181"/>
                    <a:pt x="236" y="182"/>
                  </a:cubicBezTo>
                  <a:cubicBezTo>
                    <a:pt x="236" y="182"/>
                    <a:pt x="236" y="182"/>
                    <a:pt x="236" y="182"/>
                  </a:cubicBezTo>
                  <a:cubicBezTo>
                    <a:pt x="236" y="183"/>
                    <a:pt x="236" y="183"/>
                    <a:pt x="236" y="184"/>
                  </a:cubicBezTo>
                  <a:cubicBezTo>
                    <a:pt x="235" y="184"/>
                    <a:pt x="235" y="184"/>
                    <a:pt x="235" y="183"/>
                  </a:cubicBezTo>
                  <a:cubicBezTo>
                    <a:pt x="234" y="183"/>
                    <a:pt x="234" y="183"/>
                    <a:pt x="234" y="183"/>
                  </a:cubicBezTo>
                  <a:cubicBezTo>
                    <a:pt x="234" y="183"/>
                    <a:pt x="234" y="183"/>
                    <a:pt x="234" y="182"/>
                  </a:cubicBezTo>
                  <a:cubicBezTo>
                    <a:pt x="233" y="182"/>
                    <a:pt x="233" y="182"/>
                    <a:pt x="233" y="183"/>
                  </a:cubicBezTo>
                  <a:cubicBezTo>
                    <a:pt x="233" y="183"/>
                    <a:pt x="233" y="183"/>
                    <a:pt x="233" y="183"/>
                  </a:cubicBezTo>
                  <a:cubicBezTo>
                    <a:pt x="234" y="183"/>
                    <a:pt x="234" y="183"/>
                    <a:pt x="234" y="183"/>
                  </a:cubicBezTo>
                  <a:cubicBezTo>
                    <a:pt x="234" y="184"/>
                    <a:pt x="234" y="184"/>
                    <a:pt x="235" y="184"/>
                  </a:cubicBezTo>
                  <a:cubicBezTo>
                    <a:pt x="235" y="184"/>
                    <a:pt x="235" y="184"/>
                    <a:pt x="236" y="185"/>
                  </a:cubicBezTo>
                  <a:cubicBezTo>
                    <a:pt x="236" y="186"/>
                    <a:pt x="236" y="186"/>
                    <a:pt x="236" y="186"/>
                  </a:cubicBezTo>
                  <a:cubicBezTo>
                    <a:pt x="236" y="186"/>
                    <a:pt x="236" y="186"/>
                    <a:pt x="236" y="186"/>
                  </a:cubicBezTo>
                  <a:cubicBezTo>
                    <a:pt x="235" y="186"/>
                    <a:pt x="235" y="186"/>
                    <a:pt x="235" y="186"/>
                  </a:cubicBezTo>
                  <a:cubicBezTo>
                    <a:pt x="235" y="186"/>
                    <a:pt x="235" y="186"/>
                    <a:pt x="235" y="186"/>
                  </a:cubicBezTo>
                  <a:cubicBezTo>
                    <a:pt x="235" y="187"/>
                    <a:pt x="235" y="187"/>
                    <a:pt x="236" y="187"/>
                  </a:cubicBezTo>
                  <a:cubicBezTo>
                    <a:pt x="236" y="188"/>
                    <a:pt x="236" y="188"/>
                    <a:pt x="236" y="188"/>
                  </a:cubicBezTo>
                  <a:cubicBezTo>
                    <a:pt x="235" y="188"/>
                    <a:pt x="235" y="188"/>
                    <a:pt x="235" y="187"/>
                  </a:cubicBezTo>
                  <a:cubicBezTo>
                    <a:pt x="235" y="188"/>
                    <a:pt x="235" y="188"/>
                    <a:pt x="235" y="188"/>
                  </a:cubicBezTo>
                  <a:cubicBezTo>
                    <a:pt x="235" y="188"/>
                    <a:pt x="235" y="188"/>
                    <a:pt x="234" y="188"/>
                  </a:cubicBezTo>
                  <a:cubicBezTo>
                    <a:pt x="234" y="188"/>
                    <a:pt x="234" y="188"/>
                    <a:pt x="234" y="188"/>
                  </a:cubicBezTo>
                  <a:cubicBezTo>
                    <a:pt x="235" y="189"/>
                    <a:pt x="235" y="189"/>
                    <a:pt x="236" y="189"/>
                  </a:cubicBezTo>
                  <a:cubicBezTo>
                    <a:pt x="236" y="190"/>
                    <a:pt x="236" y="190"/>
                    <a:pt x="236" y="190"/>
                  </a:cubicBezTo>
                  <a:cubicBezTo>
                    <a:pt x="236" y="191"/>
                    <a:pt x="236" y="191"/>
                    <a:pt x="236" y="191"/>
                  </a:cubicBezTo>
                  <a:cubicBezTo>
                    <a:pt x="236" y="192"/>
                    <a:pt x="236" y="192"/>
                    <a:pt x="236" y="193"/>
                  </a:cubicBezTo>
                  <a:cubicBezTo>
                    <a:pt x="236" y="193"/>
                    <a:pt x="236" y="193"/>
                    <a:pt x="236" y="193"/>
                  </a:cubicBezTo>
                  <a:cubicBezTo>
                    <a:pt x="236" y="193"/>
                    <a:pt x="236" y="193"/>
                    <a:pt x="236" y="193"/>
                  </a:cubicBezTo>
                  <a:cubicBezTo>
                    <a:pt x="235" y="193"/>
                    <a:pt x="235" y="193"/>
                    <a:pt x="235" y="193"/>
                  </a:cubicBezTo>
                  <a:cubicBezTo>
                    <a:pt x="235" y="193"/>
                    <a:pt x="235" y="193"/>
                    <a:pt x="234" y="194"/>
                  </a:cubicBezTo>
                  <a:cubicBezTo>
                    <a:pt x="234" y="194"/>
                    <a:pt x="234" y="194"/>
                    <a:pt x="234" y="194"/>
                  </a:cubicBezTo>
                  <a:cubicBezTo>
                    <a:pt x="234" y="193"/>
                    <a:pt x="234" y="193"/>
                    <a:pt x="233" y="193"/>
                  </a:cubicBezTo>
                  <a:cubicBezTo>
                    <a:pt x="233" y="193"/>
                    <a:pt x="233" y="193"/>
                    <a:pt x="233" y="194"/>
                  </a:cubicBezTo>
                  <a:cubicBezTo>
                    <a:pt x="233" y="194"/>
                    <a:pt x="233" y="194"/>
                    <a:pt x="233" y="195"/>
                  </a:cubicBezTo>
                  <a:cubicBezTo>
                    <a:pt x="233" y="194"/>
                    <a:pt x="233" y="194"/>
                    <a:pt x="234" y="194"/>
                  </a:cubicBezTo>
                  <a:cubicBezTo>
                    <a:pt x="235" y="194"/>
                    <a:pt x="235" y="194"/>
                    <a:pt x="236" y="194"/>
                  </a:cubicBezTo>
                  <a:cubicBezTo>
                    <a:pt x="236" y="195"/>
                    <a:pt x="236" y="195"/>
                    <a:pt x="236" y="195"/>
                  </a:cubicBezTo>
                  <a:cubicBezTo>
                    <a:pt x="236" y="195"/>
                    <a:pt x="236" y="195"/>
                    <a:pt x="236" y="195"/>
                  </a:cubicBezTo>
                  <a:cubicBezTo>
                    <a:pt x="236" y="194"/>
                    <a:pt x="236" y="194"/>
                    <a:pt x="236" y="194"/>
                  </a:cubicBezTo>
                  <a:cubicBezTo>
                    <a:pt x="237" y="194"/>
                    <a:pt x="237" y="194"/>
                    <a:pt x="237" y="194"/>
                  </a:cubicBezTo>
                  <a:cubicBezTo>
                    <a:pt x="237" y="195"/>
                    <a:pt x="237" y="195"/>
                    <a:pt x="237" y="195"/>
                  </a:cubicBezTo>
                  <a:cubicBezTo>
                    <a:pt x="236" y="196"/>
                    <a:pt x="236" y="196"/>
                    <a:pt x="235" y="197"/>
                  </a:cubicBezTo>
                  <a:cubicBezTo>
                    <a:pt x="235" y="197"/>
                    <a:pt x="235" y="197"/>
                    <a:pt x="235" y="197"/>
                  </a:cubicBezTo>
                  <a:cubicBezTo>
                    <a:pt x="235" y="196"/>
                    <a:pt x="235" y="196"/>
                    <a:pt x="235" y="196"/>
                  </a:cubicBezTo>
                  <a:cubicBezTo>
                    <a:pt x="235" y="197"/>
                    <a:pt x="235" y="197"/>
                    <a:pt x="234" y="197"/>
                  </a:cubicBezTo>
                  <a:cubicBezTo>
                    <a:pt x="234" y="196"/>
                    <a:pt x="234" y="196"/>
                    <a:pt x="234" y="196"/>
                  </a:cubicBezTo>
                  <a:cubicBezTo>
                    <a:pt x="234" y="196"/>
                    <a:pt x="234" y="196"/>
                    <a:pt x="234" y="196"/>
                  </a:cubicBezTo>
                  <a:cubicBezTo>
                    <a:pt x="233" y="196"/>
                    <a:pt x="233" y="196"/>
                    <a:pt x="232" y="196"/>
                  </a:cubicBezTo>
                  <a:cubicBezTo>
                    <a:pt x="233" y="197"/>
                    <a:pt x="233" y="197"/>
                    <a:pt x="233" y="197"/>
                  </a:cubicBezTo>
                  <a:cubicBezTo>
                    <a:pt x="233" y="197"/>
                    <a:pt x="233" y="197"/>
                    <a:pt x="234" y="197"/>
                  </a:cubicBezTo>
                  <a:cubicBezTo>
                    <a:pt x="234" y="197"/>
                    <a:pt x="234" y="197"/>
                    <a:pt x="234" y="197"/>
                  </a:cubicBezTo>
                  <a:cubicBezTo>
                    <a:pt x="234" y="198"/>
                    <a:pt x="234" y="198"/>
                    <a:pt x="233" y="198"/>
                  </a:cubicBezTo>
                  <a:cubicBezTo>
                    <a:pt x="232" y="198"/>
                    <a:pt x="232" y="198"/>
                    <a:pt x="232" y="198"/>
                  </a:cubicBezTo>
                  <a:cubicBezTo>
                    <a:pt x="232" y="198"/>
                    <a:pt x="232" y="198"/>
                    <a:pt x="232" y="199"/>
                  </a:cubicBezTo>
                  <a:cubicBezTo>
                    <a:pt x="233" y="199"/>
                    <a:pt x="233" y="199"/>
                    <a:pt x="233" y="199"/>
                  </a:cubicBezTo>
                  <a:cubicBezTo>
                    <a:pt x="234" y="198"/>
                    <a:pt x="234" y="198"/>
                    <a:pt x="234" y="198"/>
                  </a:cubicBezTo>
                  <a:cubicBezTo>
                    <a:pt x="235" y="198"/>
                    <a:pt x="235" y="198"/>
                    <a:pt x="235" y="198"/>
                  </a:cubicBezTo>
                  <a:cubicBezTo>
                    <a:pt x="234" y="198"/>
                    <a:pt x="234" y="198"/>
                    <a:pt x="234" y="199"/>
                  </a:cubicBezTo>
                  <a:cubicBezTo>
                    <a:pt x="234" y="199"/>
                    <a:pt x="234" y="199"/>
                    <a:pt x="234" y="199"/>
                  </a:cubicBezTo>
                  <a:cubicBezTo>
                    <a:pt x="233" y="199"/>
                    <a:pt x="233" y="199"/>
                    <a:pt x="233" y="199"/>
                  </a:cubicBezTo>
                  <a:cubicBezTo>
                    <a:pt x="232" y="199"/>
                    <a:pt x="232" y="199"/>
                    <a:pt x="231" y="199"/>
                  </a:cubicBezTo>
                  <a:cubicBezTo>
                    <a:pt x="230" y="200"/>
                    <a:pt x="230" y="200"/>
                    <a:pt x="229" y="201"/>
                  </a:cubicBezTo>
                  <a:cubicBezTo>
                    <a:pt x="228" y="202"/>
                    <a:pt x="228" y="202"/>
                    <a:pt x="227" y="203"/>
                  </a:cubicBezTo>
                  <a:cubicBezTo>
                    <a:pt x="227" y="203"/>
                    <a:pt x="227" y="203"/>
                    <a:pt x="227" y="203"/>
                  </a:cubicBezTo>
                  <a:cubicBezTo>
                    <a:pt x="226" y="203"/>
                    <a:pt x="226" y="203"/>
                    <a:pt x="226" y="203"/>
                  </a:cubicBezTo>
                  <a:cubicBezTo>
                    <a:pt x="225" y="204"/>
                    <a:pt x="225" y="204"/>
                    <a:pt x="224" y="205"/>
                  </a:cubicBezTo>
                  <a:cubicBezTo>
                    <a:pt x="224" y="206"/>
                    <a:pt x="224" y="206"/>
                    <a:pt x="224" y="206"/>
                  </a:cubicBezTo>
                  <a:cubicBezTo>
                    <a:pt x="223" y="206"/>
                    <a:pt x="223" y="206"/>
                    <a:pt x="223" y="206"/>
                  </a:cubicBezTo>
                  <a:cubicBezTo>
                    <a:pt x="223" y="207"/>
                    <a:pt x="223" y="207"/>
                    <a:pt x="222" y="207"/>
                  </a:cubicBezTo>
                  <a:cubicBezTo>
                    <a:pt x="222" y="207"/>
                    <a:pt x="222" y="207"/>
                    <a:pt x="222" y="207"/>
                  </a:cubicBezTo>
                  <a:cubicBezTo>
                    <a:pt x="221" y="207"/>
                    <a:pt x="221" y="207"/>
                    <a:pt x="221" y="208"/>
                  </a:cubicBezTo>
                  <a:cubicBezTo>
                    <a:pt x="221" y="208"/>
                    <a:pt x="221" y="208"/>
                    <a:pt x="220" y="208"/>
                  </a:cubicBezTo>
                  <a:cubicBezTo>
                    <a:pt x="220" y="208"/>
                    <a:pt x="220" y="208"/>
                    <a:pt x="219" y="208"/>
                  </a:cubicBezTo>
                  <a:cubicBezTo>
                    <a:pt x="218" y="209"/>
                    <a:pt x="218" y="209"/>
                    <a:pt x="218" y="209"/>
                  </a:cubicBezTo>
                  <a:cubicBezTo>
                    <a:pt x="218" y="209"/>
                    <a:pt x="218" y="209"/>
                    <a:pt x="218" y="209"/>
                  </a:cubicBezTo>
                  <a:cubicBezTo>
                    <a:pt x="217" y="209"/>
                    <a:pt x="217" y="209"/>
                    <a:pt x="217" y="209"/>
                  </a:cubicBezTo>
                  <a:cubicBezTo>
                    <a:pt x="217" y="210"/>
                    <a:pt x="217" y="210"/>
                    <a:pt x="217" y="210"/>
                  </a:cubicBezTo>
                  <a:cubicBezTo>
                    <a:pt x="217" y="210"/>
                    <a:pt x="217" y="210"/>
                    <a:pt x="216" y="211"/>
                  </a:cubicBezTo>
                  <a:cubicBezTo>
                    <a:pt x="216" y="211"/>
                    <a:pt x="216" y="211"/>
                    <a:pt x="215" y="211"/>
                  </a:cubicBezTo>
                  <a:cubicBezTo>
                    <a:pt x="215" y="212"/>
                    <a:pt x="215" y="212"/>
                    <a:pt x="214" y="213"/>
                  </a:cubicBezTo>
                  <a:cubicBezTo>
                    <a:pt x="214" y="213"/>
                    <a:pt x="214" y="213"/>
                    <a:pt x="214" y="214"/>
                  </a:cubicBezTo>
                  <a:cubicBezTo>
                    <a:pt x="214" y="215"/>
                    <a:pt x="214" y="215"/>
                    <a:pt x="214" y="217"/>
                  </a:cubicBezTo>
                  <a:cubicBezTo>
                    <a:pt x="214" y="217"/>
                    <a:pt x="214" y="217"/>
                    <a:pt x="214" y="217"/>
                  </a:cubicBezTo>
                  <a:cubicBezTo>
                    <a:pt x="214" y="219"/>
                    <a:pt x="214" y="219"/>
                    <a:pt x="214" y="221"/>
                  </a:cubicBezTo>
                  <a:cubicBezTo>
                    <a:pt x="215" y="223"/>
                    <a:pt x="215" y="223"/>
                    <a:pt x="215" y="224"/>
                  </a:cubicBezTo>
                  <a:cubicBezTo>
                    <a:pt x="215" y="225"/>
                    <a:pt x="215" y="225"/>
                    <a:pt x="215" y="225"/>
                  </a:cubicBezTo>
                  <a:cubicBezTo>
                    <a:pt x="216" y="225"/>
                    <a:pt x="216" y="225"/>
                    <a:pt x="216" y="226"/>
                  </a:cubicBezTo>
                  <a:cubicBezTo>
                    <a:pt x="215" y="227"/>
                    <a:pt x="215" y="227"/>
                    <a:pt x="215" y="227"/>
                  </a:cubicBezTo>
                  <a:cubicBezTo>
                    <a:pt x="216" y="230"/>
                    <a:pt x="216" y="230"/>
                    <a:pt x="216" y="230"/>
                  </a:cubicBezTo>
                  <a:cubicBezTo>
                    <a:pt x="216" y="231"/>
                    <a:pt x="216" y="231"/>
                    <a:pt x="217" y="231"/>
                  </a:cubicBezTo>
                  <a:cubicBezTo>
                    <a:pt x="217" y="232"/>
                    <a:pt x="217" y="232"/>
                    <a:pt x="217" y="233"/>
                  </a:cubicBezTo>
                  <a:cubicBezTo>
                    <a:pt x="217" y="234"/>
                    <a:pt x="217" y="234"/>
                    <a:pt x="216" y="234"/>
                  </a:cubicBezTo>
                  <a:cubicBezTo>
                    <a:pt x="216" y="235"/>
                    <a:pt x="216" y="235"/>
                    <a:pt x="216" y="235"/>
                  </a:cubicBezTo>
                  <a:cubicBezTo>
                    <a:pt x="216" y="236"/>
                    <a:pt x="216" y="236"/>
                    <a:pt x="216" y="236"/>
                  </a:cubicBezTo>
                  <a:cubicBezTo>
                    <a:pt x="215" y="237"/>
                    <a:pt x="215" y="237"/>
                    <a:pt x="215" y="237"/>
                  </a:cubicBezTo>
                  <a:cubicBezTo>
                    <a:pt x="215" y="238"/>
                    <a:pt x="215" y="238"/>
                    <a:pt x="215" y="239"/>
                  </a:cubicBezTo>
                  <a:cubicBezTo>
                    <a:pt x="214" y="239"/>
                    <a:pt x="214" y="239"/>
                    <a:pt x="214" y="239"/>
                  </a:cubicBezTo>
                  <a:cubicBezTo>
                    <a:pt x="214" y="239"/>
                    <a:pt x="214" y="239"/>
                    <a:pt x="213" y="239"/>
                  </a:cubicBezTo>
                  <a:cubicBezTo>
                    <a:pt x="213" y="239"/>
                    <a:pt x="213" y="239"/>
                    <a:pt x="212" y="239"/>
                  </a:cubicBezTo>
                  <a:cubicBezTo>
                    <a:pt x="212" y="239"/>
                    <a:pt x="212" y="239"/>
                    <a:pt x="212" y="239"/>
                  </a:cubicBezTo>
                  <a:cubicBezTo>
                    <a:pt x="213" y="239"/>
                    <a:pt x="213" y="239"/>
                    <a:pt x="213" y="239"/>
                  </a:cubicBezTo>
                  <a:cubicBezTo>
                    <a:pt x="213" y="238"/>
                    <a:pt x="213" y="238"/>
                    <a:pt x="213" y="238"/>
                  </a:cubicBezTo>
                  <a:cubicBezTo>
                    <a:pt x="212" y="238"/>
                    <a:pt x="212" y="238"/>
                    <a:pt x="212" y="238"/>
                  </a:cubicBezTo>
                  <a:cubicBezTo>
                    <a:pt x="212" y="238"/>
                    <a:pt x="212" y="238"/>
                    <a:pt x="211" y="237"/>
                  </a:cubicBezTo>
                  <a:cubicBezTo>
                    <a:pt x="211" y="237"/>
                    <a:pt x="211" y="237"/>
                    <a:pt x="211" y="237"/>
                  </a:cubicBezTo>
                  <a:cubicBezTo>
                    <a:pt x="211" y="236"/>
                    <a:pt x="211" y="236"/>
                    <a:pt x="211" y="236"/>
                  </a:cubicBezTo>
                  <a:cubicBezTo>
                    <a:pt x="211" y="236"/>
                    <a:pt x="211" y="236"/>
                    <a:pt x="210" y="236"/>
                  </a:cubicBezTo>
                  <a:cubicBezTo>
                    <a:pt x="210" y="235"/>
                    <a:pt x="210" y="235"/>
                    <a:pt x="210" y="234"/>
                  </a:cubicBezTo>
                  <a:cubicBezTo>
                    <a:pt x="210" y="234"/>
                    <a:pt x="210" y="234"/>
                    <a:pt x="209" y="233"/>
                  </a:cubicBezTo>
                  <a:cubicBezTo>
                    <a:pt x="210" y="233"/>
                    <a:pt x="210" y="233"/>
                    <a:pt x="210" y="232"/>
                  </a:cubicBezTo>
                  <a:cubicBezTo>
                    <a:pt x="210" y="232"/>
                    <a:pt x="210" y="232"/>
                    <a:pt x="210" y="232"/>
                  </a:cubicBezTo>
                  <a:cubicBezTo>
                    <a:pt x="209" y="232"/>
                    <a:pt x="209" y="232"/>
                    <a:pt x="209" y="232"/>
                  </a:cubicBezTo>
                  <a:cubicBezTo>
                    <a:pt x="209" y="232"/>
                    <a:pt x="209" y="232"/>
                    <a:pt x="209" y="232"/>
                  </a:cubicBezTo>
                  <a:cubicBezTo>
                    <a:pt x="209" y="232"/>
                    <a:pt x="209" y="232"/>
                    <a:pt x="208" y="231"/>
                  </a:cubicBezTo>
                  <a:cubicBezTo>
                    <a:pt x="208" y="230"/>
                    <a:pt x="208" y="230"/>
                    <a:pt x="208" y="230"/>
                  </a:cubicBezTo>
                  <a:cubicBezTo>
                    <a:pt x="208" y="229"/>
                    <a:pt x="208" y="229"/>
                    <a:pt x="209" y="228"/>
                  </a:cubicBezTo>
                  <a:cubicBezTo>
                    <a:pt x="209" y="228"/>
                    <a:pt x="209" y="228"/>
                    <a:pt x="209" y="228"/>
                  </a:cubicBezTo>
                  <a:cubicBezTo>
                    <a:pt x="208" y="228"/>
                    <a:pt x="208" y="228"/>
                    <a:pt x="208" y="228"/>
                  </a:cubicBezTo>
                  <a:cubicBezTo>
                    <a:pt x="208" y="228"/>
                    <a:pt x="208" y="228"/>
                    <a:pt x="208" y="228"/>
                  </a:cubicBezTo>
                  <a:cubicBezTo>
                    <a:pt x="207" y="228"/>
                    <a:pt x="207" y="228"/>
                    <a:pt x="207" y="228"/>
                  </a:cubicBezTo>
                  <a:cubicBezTo>
                    <a:pt x="207" y="227"/>
                    <a:pt x="207" y="227"/>
                    <a:pt x="207" y="227"/>
                  </a:cubicBezTo>
                  <a:cubicBezTo>
                    <a:pt x="207" y="226"/>
                    <a:pt x="207" y="226"/>
                    <a:pt x="208" y="226"/>
                  </a:cubicBezTo>
                  <a:cubicBezTo>
                    <a:pt x="208" y="225"/>
                    <a:pt x="208" y="225"/>
                    <a:pt x="208" y="224"/>
                  </a:cubicBezTo>
                  <a:cubicBezTo>
                    <a:pt x="208" y="223"/>
                    <a:pt x="208" y="223"/>
                    <a:pt x="208" y="223"/>
                  </a:cubicBezTo>
                  <a:cubicBezTo>
                    <a:pt x="207" y="223"/>
                    <a:pt x="207" y="223"/>
                    <a:pt x="207" y="223"/>
                  </a:cubicBezTo>
                  <a:cubicBezTo>
                    <a:pt x="207" y="222"/>
                    <a:pt x="207" y="222"/>
                    <a:pt x="207" y="222"/>
                  </a:cubicBezTo>
                  <a:cubicBezTo>
                    <a:pt x="207" y="222"/>
                    <a:pt x="207" y="222"/>
                    <a:pt x="207" y="222"/>
                  </a:cubicBezTo>
                  <a:cubicBezTo>
                    <a:pt x="207" y="222"/>
                    <a:pt x="207" y="222"/>
                    <a:pt x="207" y="222"/>
                  </a:cubicBezTo>
                  <a:cubicBezTo>
                    <a:pt x="206" y="222"/>
                    <a:pt x="206" y="222"/>
                    <a:pt x="206" y="221"/>
                  </a:cubicBezTo>
                  <a:cubicBezTo>
                    <a:pt x="206" y="221"/>
                    <a:pt x="206" y="221"/>
                    <a:pt x="206" y="221"/>
                  </a:cubicBezTo>
                  <a:cubicBezTo>
                    <a:pt x="206" y="221"/>
                    <a:pt x="206" y="221"/>
                    <a:pt x="205" y="220"/>
                  </a:cubicBezTo>
                  <a:cubicBezTo>
                    <a:pt x="205" y="220"/>
                    <a:pt x="205" y="220"/>
                    <a:pt x="205" y="219"/>
                  </a:cubicBezTo>
                  <a:cubicBezTo>
                    <a:pt x="205" y="219"/>
                    <a:pt x="205" y="219"/>
                    <a:pt x="204" y="219"/>
                  </a:cubicBezTo>
                  <a:cubicBezTo>
                    <a:pt x="204" y="218"/>
                    <a:pt x="204" y="218"/>
                    <a:pt x="204" y="218"/>
                  </a:cubicBezTo>
                  <a:cubicBezTo>
                    <a:pt x="203" y="218"/>
                    <a:pt x="203" y="218"/>
                    <a:pt x="203" y="218"/>
                  </a:cubicBezTo>
                  <a:cubicBezTo>
                    <a:pt x="202" y="219"/>
                    <a:pt x="202" y="219"/>
                    <a:pt x="202" y="219"/>
                  </a:cubicBezTo>
                  <a:cubicBezTo>
                    <a:pt x="201" y="220"/>
                    <a:pt x="201" y="220"/>
                    <a:pt x="201" y="220"/>
                  </a:cubicBezTo>
                  <a:cubicBezTo>
                    <a:pt x="201" y="220"/>
                    <a:pt x="201" y="220"/>
                    <a:pt x="200" y="220"/>
                  </a:cubicBezTo>
                  <a:cubicBezTo>
                    <a:pt x="200" y="220"/>
                    <a:pt x="200" y="220"/>
                    <a:pt x="199" y="220"/>
                  </a:cubicBezTo>
                  <a:cubicBezTo>
                    <a:pt x="199" y="220"/>
                    <a:pt x="199" y="220"/>
                    <a:pt x="199" y="219"/>
                  </a:cubicBezTo>
                  <a:cubicBezTo>
                    <a:pt x="199" y="219"/>
                    <a:pt x="199" y="219"/>
                    <a:pt x="199" y="219"/>
                  </a:cubicBezTo>
                  <a:cubicBezTo>
                    <a:pt x="199" y="218"/>
                    <a:pt x="199" y="218"/>
                    <a:pt x="199" y="218"/>
                  </a:cubicBezTo>
                  <a:cubicBezTo>
                    <a:pt x="199" y="218"/>
                    <a:pt x="199" y="218"/>
                    <a:pt x="198" y="218"/>
                  </a:cubicBezTo>
                  <a:cubicBezTo>
                    <a:pt x="198" y="218"/>
                    <a:pt x="198" y="218"/>
                    <a:pt x="198" y="217"/>
                  </a:cubicBezTo>
                  <a:cubicBezTo>
                    <a:pt x="198" y="218"/>
                    <a:pt x="198" y="218"/>
                    <a:pt x="197" y="218"/>
                  </a:cubicBezTo>
                  <a:cubicBezTo>
                    <a:pt x="197" y="218"/>
                    <a:pt x="197" y="218"/>
                    <a:pt x="197" y="217"/>
                  </a:cubicBezTo>
                  <a:cubicBezTo>
                    <a:pt x="197" y="217"/>
                    <a:pt x="197" y="217"/>
                    <a:pt x="196" y="217"/>
                  </a:cubicBezTo>
                  <a:cubicBezTo>
                    <a:pt x="196" y="217"/>
                    <a:pt x="196" y="217"/>
                    <a:pt x="196" y="217"/>
                  </a:cubicBezTo>
                  <a:cubicBezTo>
                    <a:pt x="196" y="217"/>
                    <a:pt x="196" y="217"/>
                    <a:pt x="196" y="217"/>
                  </a:cubicBezTo>
                  <a:cubicBezTo>
                    <a:pt x="196" y="217"/>
                    <a:pt x="196" y="217"/>
                    <a:pt x="196" y="217"/>
                  </a:cubicBezTo>
                  <a:cubicBezTo>
                    <a:pt x="195" y="217"/>
                    <a:pt x="195" y="217"/>
                    <a:pt x="195" y="217"/>
                  </a:cubicBezTo>
                  <a:cubicBezTo>
                    <a:pt x="194" y="217"/>
                    <a:pt x="194" y="217"/>
                    <a:pt x="193" y="217"/>
                  </a:cubicBezTo>
                  <a:cubicBezTo>
                    <a:pt x="193" y="217"/>
                    <a:pt x="193" y="217"/>
                    <a:pt x="193" y="217"/>
                  </a:cubicBezTo>
                  <a:cubicBezTo>
                    <a:pt x="193" y="217"/>
                    <a:pt x="193" y="217"/>
                    <a:pt x="193" y="217"/>
                  </a:cubicBezTo>
                  <a:cubicBezTo>
                    <a:pt x="192" y="217"/>
                    <a:pt x="192" y="217"/>
                    <a:pt x="191" y="217"/>
                  </a:cubicBezTo>
                  <a:cubicBezTo>
                    <a:pt x="191" y="217"/>
                    <a:pt x="191" y="217"/>
                    <a:pt x="191" y="217"/>
                  </a:cubicBezTo>
                  <a:cubicBezTo>
                    <a:pt x="190" y="217"/>
                    <a:pt x="190" y="217"/>
                    <a:pt x="190" y="217"/>
                  </a:cubicBezTo>
                  <a:cubicBezTo>
                    <a:pt x="190" y="216"/>
                    <a:pt x="190" y="216"/>
                    <a:pt x="190" y="215"/>
                  </a:cubicBezTo>
                  <a:cubicBezTo>
                    <a:pt x="190" y="216"/>
                    <a:pt x="190" y="216"/>
                    <a:pt x="189" y="217"/>
                  </a:cubicBezTo>
                  <a:cubicBezTo>
                    <a:pt x="189" y="217"/>
                    <a:pt x="189" y="217"/>
                    <a:pt x="188" y="217"/>
                  </a:cubicBezTo>
                  <a:cubicBezTo>
                    <a:pt x="188" y="217"/>
                    <a:pt x="188" y="217"/>
                    <a:pt x="188" y="217"/>
                  </a:cubicBezTo>
                  <a:cubicBezTo>
                    <a:pt x="187" y="217"/>
                    <a:pt x="187" y="217"/>
                    <a:pt x="185" y="217"/>
                  </a:cubicBezTo>
                  <a:cubicBezTo>
                    <a:pt x="184" y="218"/>
                    <a:pt x="184" y="218"/>
                    <a:pt x="183" y="219"/>
                  </a:cubicBezTo>
                  <a:cubicBezTo>
                    <a:pt x="184" y="219"/>
                    <a:pt x="184" y="219"/>
                    <a:pt x="184" y="219"/>
                  </a:cubicBezTo>
                  <a:cubicBezTo>
                    <a:pt x="184" y="219"/>
                    <a:pt x="184" y="219"/>
                    <a:pt x="184" y="220"/>
                  </a:cubicBezTo>
                  <a:cubicBezTo>
                    <a:pt x="184" y="220"/>
                    <a:pt x="184" y="220"/>
                    <a:pt x="184" y="220"/>
                  </a:cubicBezTo>
                  <a:cubicBezTo>
                    <a:pt x="183" y="220"/>
                    <a:pt x="183" y="220"/>
                    <a:pt x="183" y="220"/>
                  </a:cubicBezTo>
                  <a:cubicBezTo>
                    <a:pt x="183" y="221"/>
                    <a:pt x="183" y="221"/>
                    <a:pt x="184" y="221"/>
                  </a:cubicBezTo>
                  <a:cubicBezTo>
                    <a:pt x="184" y="221"/>
                    <a:pt x="184" y="221"/>
                    <a:pt x="184" y="222"/>
                  </a:cubicBezTo>
                  <a:cubicBezTo>
                    <a:pt x="185" y="222"/>
                    <a:pt x="185" y="222"/>
                    <a:pt x="185" y="222"/>
                  </a:cubicBezTo>
                  <a:cubicBezTo>
                    <a:pt x="185" y="222"/>
                    <a:pt x="185" y="222"/>
                    <a:pt x="185" y="223"/>
                  </a:cubicBezTo>
                  <a:cubicBezTo>
                    <a:pt x="185" y="223"/>
                    <a:pt x="185" y="223"/>
                    <a:pt x="185" y="223"/>
                  </a:cubicBezTo>
                  <a:cubicBezTo>
                    <a:pt x="184" y="223"/>
                    <a:pt x="184" y="223"/>
                    <a:pt x="184" y="223"/>
                  </a:cubicBezTo>
                  <a:cubicBezTo>
                    <a:pt x="184" y="223"/>
                    <a:pt x="184" y="223"/>
                    <a:pt x="184" y="223"/>
                  </a:cubicBezTo>
                  <a:cubicBezTo>
                    <a:pt x="184" y="222"/>
                    <a:pt x="184" y="222"/>
                    <a:pt x="183" y="222"/>
                  </a:cubicBezTo>
                  <a:cubicBezTo>
                    <a:pt x="183" y="221"/>
                    <a:pt x="183" y="221"/>
                    <a:pt x="182" y="221"/>
                  </a:cubicBezTo>
                  <a:cubicBezTo>
                    <a:pt x="182" y="221"/>
                    <a:pt x="182" y="221"/>
                    <a:pt x="182" y="221"/>
                  </a:cubicBezTo>
                  <a:cubicBezTo>
                    <a:pt x="182" y="222"/>
                    <a:pt x="182" y="222"/>
                    <a:pt x="182" y="222"/>
                  </a:cubicBezTo>
                  <a:cubicBezTo>
                    <a:pt x="182" y="222"/>
                    <a:pt x="182" y="222"/>
                    <a:pt x="181" y="223"/>
                  </a:cubicBezTo>
                  <a:cubicBezTo>
                    <a:pt x="181" y="222"/>
                    <a:pt x="181" y="222"/>
                    <a:pt x="181" y="222"/>
                  </a:cubicBezTo>
                  <a:cubicBezTo>
                    <a:pt x="181" y="222"/>
                    <a:pt x="181" y="222"/>
                    <a:pt x="180" y="222"/>
                  </a:cubicBezTo>
                  <a:cubicBezTo>
                    <a:pt x="180" y="222"/>
                    <a:pt x="180" y="222"/>
                    <a:pt x="180" y="223"/>
                  </a:cubicBezTo>
                  <a:cubicBezTo>
                    <a:pt x="179" y="222"/>
                    <a:pt x="179" y="222"/>
                    <a:pt x="178" y="222"/>
                  </a:cubicBezTo>
                  <a:cubicBezTo>
                    <a:pt x="178" y="221"/>
                    <a:pt x="178" y="221"/>
                    <a:pt x="178" y="221"/>
                  </a:cubicBezTo>
                  <a:cubicBezTo>
                    <a:pt x="178" y="221"/>
                    <a:pt x="178" y="221"/>
                    <a:pt x="177" y="221"/>
                  </a:cubicBezTo>
                  <a:cubicBezTo>
                    <a:pt x="177" y="220"/>
                    <a:pt x="177" y="220"/>
                    <a:pt x="176" y="220"/>
                  </a:cubicBezTo>
                  <a:cubicBezTo>
                    <a:pt x="176" y="220"/>
                    <a:pt x="176" y="220"/>
                    <a:pt x="176" y="219"/>
                  </a:cubicBezTo>
                  <a:cubicBezTo>
                    <a:pt x="175" y="220"/>
                    <a:pt x="175" y="220"/>
                    <a:pt x="175" y="220"/>
                  </a:cubicBezTo>
                  <a:cubicBezTo>
                    <a:pt x="175" y="220"/>
                    <a:pt x="175" y="220"/>
                    <a:pt x="175" y="220"/>
                  </a:cubicBezTo>
                  <a:cubicBezTo>
                    <a:pt x="175" y="221"/>
                    <a:pt x="175" y="221"/>
                    <a:pt x="175" y="221"/>
                  </a:cubicBezTo>
                  <a:cubicBezTo>
                    <a:pt x="174" y="220"/>
                    <a:pt x="174" y="220"/>
                    <a:pt x="173" y="220"/>
                  </a:cubicBezTo>
                  <a:cubicBezTo>
                    <a:pt x="171" y="220"/>
                    <a:pt x="171" y="220"/>
                    <a:pt x="170" y="220"/>
                  </a:cubicBezTo>
                  <a:cubicBezTo>
                    <a:pt x="169" y="220"/>
                    <a:pt x="169" y="220"/>
                    <a:pt x="168" y="220"/>
                  </a:cubicBezTo>
                  <a:cubicBezTo>
                    <a:pt x="167" y="220"/>
                    <a:pt x="167" y="220"/>
                    <a:pt x="166" y="221"/>
                  </a:cubicBezTo>
                  <a:cubicBezTo>
                    <a:pt x="166" y="221"/>
                    <a:pt x="166" y="221"/>
                    <a:pt x="166" y="221"/>
                  </a:cubicBezTo>
                  <a:cubicBezTo>
                    <a:pt x="166" y="221"/>
                    <a:pt x="166" y="221"/>
                    <a:pt x="166" y="220"/>
                  </a:cubicBezTo>
                  <a:cubicBezTo>
                    <a:pt x="166" y="220"/>
                    <a:pt x="166" y="220"/>
                    <a:pt x="166" y="220"/>
                  </a:cubicBezTo>
                  <a:cubicBezTo>
                    <a:pt x="166" y="219"/>
                    <a:pt x="166" y="219"/>
                    <a:pt x="166" y="219"/>
                  </a:cubicBezTo>
                  <a:cubicBezTo>
                    <a:pt x="166" y="219"/>
                    <a:pt x="166" y="219"/>
                    <a:pt x="165" y="220"/>
                  </a:cubicBezTo>
                  <a:cubicBezTo>
                    <a:pt x="165" y="220"/>
                    <a:pt x="165" y="220"/>
                    <a:pt x="165" y="219"/>
                  </a:cubicBezTo>
                  <a:cubicBezTo>
                    <a:pt x="165" y="220"/>
                    <a:pt x="165" y="220"/>
                    <a:pt x="165" y="221"/>
                  </a:cubicBezTo>
                  <a:cubicBezTo>
                    <a:pt x="165" y="221"/>
                    <a:pt x="165" y="221"/>
                    <a:pt x="165" y="221"/>
                  </a:cubicBezTo>
                  <a:cubicBezTo>
                    <a:pt x="165" y="222"/>
                    <a:pt x="165" y="222"/>
                    <a:pt x="165" y="222"/>
                  </a:cubicBezTo>
                  <a:cubicBezTo>
                    <a:pt x="164" y="222"/>
                    <a:pt x="164" y="222"/>
                    <a:pt x="164" y="222"/>
                  </a:cubicBezTo>
                  <a:cubicBezTo>
                    <a:pt x="164" y="222"/>
                    <a:pt x="164" y="222"/>
                    <a:pt x="164" y="223"/>
                  </a:cubicBezTo>
                  <a:cubicBezTo>
                    <a:pt x="163" y="223"/>
                    <a:pt x="163" y="223"/>
                    <a:pt x="162" y="224"/>
                  </a:cubicBezTo>
                  <a:cubicBezTo>
                    <a:pt x="161" y="224"/>
                    <a:pt x="161" y="224"/>
                    <a:pt x="161" y="224"/>
                  </a:cubicBezTo>
                  <a:cubicBezTo>
                    <a:pt x="161" y="224"/>
                    <a:pt x="161" y="224"/>
                    <a:pt x="161" y="224"/>
                  </a:cubicBezTo>
                  <a:cubicBezTo>
                    <a:pt x="161" y="224"/>
                    <a:pt x="161" y="224"/>
                    <a:pt x="160" y="224"/>
                  </a:cubicBezTo>
                  <a:cubicBezTo>
                    <a:pt x="160" y="224"/>
                    <a:pt x="160" y="224"/>
                    <a:pt x="159" y="224"/>
                  </a:cubicBezTo>
                  <a:cubicBezTo>
                    <a:pt x="159" y="224"/>
                    <a:pt x="159" y="224"/>
                    <a:pt x="159" y="224"/>
                  </a:cubicBezTo>
                  <a:cubicBezTo>
                    <a:pt x="159" y="224"/>
                    <a:pt x="159" y="224"/>
                    <a:pt x="159" y="224"/>
                  </a:cubicBezTo>
                  <a:cubicBezTo>
                    <a:pt x="158" y="224"/>
                    <a:pt x="158" y="224"/>
                    <a:pt x="158" y="224"/>
                  </a:cubicBezTo>
                  <a:cubicBezTo>
                    <a:pt x="158" y="224"/>
                    <a:pt x="158" y="224"/>
                    <a:pt x="158" y="225"/>
                  </a:cubicBezTo>
                  <a:cubicBezTo>
                    <a:pt x="158" y="225"/>
                    <a:pt x="158" y="225"/>
                    <a:pt x="158" y="226"/>
                  </a:cubicBezTo>
                  <a:cubicBezTo>
                    <a:pt x="158" y="226"/>
                    <a:pt x="158" y="226"/>
                    <a:pt x="157" y="225"/>
                  </a:cubicBezTo>
                  <a:cubicBezTo>
                    <a:pt x="157" y="226"/>
                    <a:pt x="157" y="226"/>
                    <a:pt x="157" y="226"/>
                  </a:cubicBezTo>
                  <a:cubicBezTo>
                    <a:pt x="157" y="226"/>
                    <a:pt x="157" y="226"/>
                    <a:pt x="157" y="226"/>
                  </a:cubicBezTo>
                  <a:cubicBezTo>
                    <a:pt x="157" y="227"/>
                    <a:pt x="157" y="227"/>
                    <a:pt x="157" y="227"/>
                  </a:cubicBezTo>
                  <a:cubicBezTo>
                    <a:pt x="156" y="227"/>
                    <a:pt x="156" y="227"/>
                    <a:pt x="156" y="227"/>
                  </a:cubicBezTo>
                  <a:cubicBezTo>
                    <a:pt x="156" y="227"/>
                    <a:pt x="156" y="227"/>
                    <a:pt x="156" y="228"/>
                  </a:cubicBezTo>
                  <a:cubicBezTo>
                    <a:pt x="156" y="229"/>
                    <a:pt x="156" y="229"/>
                    <a:pt x="155" y="229"/>
                  </a:cubicBezTo>
                  <a:cubicBezTo>
                    <a:pt x="155" y="230"/>
                    <a:pt x="155" y="230"/>
                    <a:pt x="155" y="230"/>
                  </a:cubicBezTo>
                  <a:cubicBezTo>
                    <a:pt x="155" y="230"/>
                    <a:pt x="155" y="230"/>
                    <a:pt x="155" y="230"/>
                  </a:cubicBezTo>
                  <a:cubicBezTo>
                    <a:pt x="155" y="231"/>
                    <a:pt x="155" y="231"/>
                    <a:pt x="155" y="231"/>
                  </a:cubicBezTo>
                  <a:cubicBezTo>
                    <a:pt x="155" y="232"/>
                    <a:pt x="155" y="232"/>
                    <a:pt x="155" y="232"/>
                  </a:cubicBezTo>
                  <a:cubicBezTo>
                    <a:pt x="155" y="233"/>
                    <a:pt x="155" y="233"/>
                    <a:pt x="155" y="233"/>
                  </a:cubicBezTo>
                  <a:cubicBezTo>
                    <a:pt x="155" y="234"/>
                    <a:pt x="155" y="234"/>
                    <a:pt x="155" y="234"/>
                  </a:cubicBezTo>
                  <a:cubicBezTo>
                    <a:pt x="155" y="235"/>
                    <a:pt x="155" y="235"/>
                    <a:pt x="155" y="235"/>
                  </a:cubicBezTo>
                  <a:cubicBezTo>
                    <a:pt x="156" y="235"/>
                    <a:pt x="156" y="235"/>
                    <a:pt x="156" y="236"/>
                  </a:cubicBezTo>
                  <a:cubicBezTo>
                    <a:pt x="155" y="237"/>
                    <a:pt x="155" y="237"/>
                    <a:pt x="155" y="238"/>
                  </a:cubicBezTo>
                  <a:cubicBezTo>
                    <a:pt x="155" y="238"/>
                    <a:pt x="155" y="238"/>
                    <a:pt x="154" y="238"/>
                  </a:cubicBezTo>
                  <a:cubicBezTo>
                    <a:pt x="154" y="237"/>
                    <a:pt x="154" y="237"/>
                    <a:pt x="154" y="237"/>
                  </a:cubicBezTo>
                  <a:cubicBezTo>
                    <a:pt x="154" y="238"/>
                    <a:pt x="154" y="238"/>
                    <a:pt x="153" y="239"/>
                  </a:cubicBezTo>
                  <a:cubicBezTo>
                    <a:pt x="153" y="240"/>
                    <a:pt x="153" y="240"/>
                    <a:pt x="154" y="241"/>
                  </a:cubicBezTo>
                  <a:cubicBezTo>
                    <a:pt x="153" y="241"/>
                    <a:pt x="153" y="241"/>
                    <a:pt x="153" y="241"/>
                  </a:cubicBezTo>
                  <a:cubicBezTo>
                    <a:pt x="153" y="241"/>
                    <a:pt x="153" y="241"/>
                    <a:pt x="153" y="241"/>
                  </a:cubicBezTo>
                  <a:cubicBezTo>
                    <a:pt x="153" y="241"/>
                    <a:pt x="153" y="241"/>
                    <a:pt x="153" y="242"/>
                  </a:cubicBezTo>
                  <a:cubicBezTo>
                    <a:pt x="153" y="242"/>
                    <a:pt x="153" y="242"/>
                    <a:pt x="153" y="242"/>
                  </a:cubicBezTo>
                  <a:cubicBezTo>
                    <a:pt x="153" y="243"/>
                    <a:pt x="153" y="243"/>
                    <a:pt x="153" y="244"/>
                  </a:cubicBezTo>
                  <a:cubicBezTo>
                    <a:pt x="153" y="244"/>
                    <a:pt x="153" y="244"/>
                    <a:pt x="153" y="245"/>
                  </a:cubicBezTo>
                  <a:cubicBezTo>
                    <a:pt x="153" y="246"/>
                    <a:pt x="153" y="246"/>
                    <a:pt x="153" y="248"/>
                  </a:cubicBezTo>
                  <a:cubicBezTo>
                    <a:pt x="152" y="248"/>
                    <a:pt x="152" y="248"/>
                    <a:pt x="152" y="249"/>
                  </a:cubicBezTo>
                  <a:cubicBezTo>
                    <a:pt x="153" y="249"/>
                    <a:pt x="153" y="249"/>
                    <a:pt x="153" y="249"/>
                  </a:cubicBezTo>
                  <a:cubicBezTo>
                    <a:pt x="153" y="250"/>
                    <a:pt x="153" y="250"/>
                    <a:pt x="153" y="251"/>
                  </a:cubicBezTo>
                  <a:cubicBezTo>
                    <a:pt x="153" y="251"/>
                    <a:pt x="153" y="251"/>
                    <a:pt x="153" y="251"/>
                  </a:cubicBezTo>
                  <a:cubicBezTo>
                    <a:pt x="153" y="252"/>
                    <a:pt x="153" y="252"/>
                    <a:pt x="153" y="253"/>
                  </a:cubicBezTo>
                  <a:cubicBezTo>
                    <a:pt x="153" y="253"/>
                    <a:pt x="153" y="253"/>
                    <a:pt x="153" y="254"/>
                  </a:cubicBezTo>
                  <a:cubicBezTo>
                    <a:pt x="153" y="254"/>
                    <a:pt x="153" y="254"/>
                    <a:pt x="153" y="254"/>
                  </a:cubicBezTo>
                  <a:cubicBezTo>
                    <a:pt x="153" y="254"/>
                    <a:pt x="153" y="254"/>
                    <a:pt x="153" y="254"/>
                  </a:cubicBezTo>
                  <a:cubicBezTo>
                    <a:pt x="153" y="253"/>
                    <a:pt x="153" y="253"/>
                    <a:pt x="153" y="252"/>
                  </a:cubicBezTo>
                  <a:cubicBezTo>
                    <a:pt x="153" y="252"/>
                    <a:pt x="153" y="252"/>
                    <a:pt x="152" y="251"/>
                  </a:cubicBezTo>
                  <a:cubicBezTo>
                    <a:pt x="152" y="252"/>
                    <a:pt x="152" y="252"/>
                    <a:pt x="152" y="252"/>
                  </a:cubicBezTo>
                  <a:cubicBezTo>
                    <a:pt x="153" y="253"/>
                    <a:pt x="153" y="253"/>
                    <a:pt x="153" y="253"/>
                  </a:cubicBezTo>
                  <a:cubicBezTo>
                    <a:pt x="153" y="254"/>
                    <a:pt x="153" y="254"/>
                    <a:pt x="153" y="254"/>
                  </a:cubicBezTo>
                  <a:cubicBezTo>
                    <a:pt x="153" y="255"/>
                    <a:pt x="153" y="255"/>
                    <a:pt x="154" y="257"/>
                  </a:cubicBezTo>
                  <a:cubicBezTo>
                    <a:pt x="155" y="258"/>
                    <a:pt x="155" y="258"/>
                    <a:pt x="156" y="259"/>
                  </a:cubicBezTo>
                  <a:cubicBezTo>
                    <a:pt x="156" y="260"/>
                    <a:pt x="156" y="260"/>
                    <a:pt x="156" y="261"/>
                  </a:cubicBezTo>
                  <a:cubicBezTo>
                    <a:pt x="157" y="262"/>
                    <a:pt x="157" y="262"/>
                    <a:pt x="158" y="262"/>
                  </a:cubicBezTo>
                  <a:cubicBezTo>
                    <a:pt x="158" y="263"/>
                    <a:pt x="158" y="263"/>
                    <a:pt x="159" y="264"/>
                  </a:cubicBezTo>
                  <a:cubicBezTo>
                    <a:pt x="159" y="264"/>
                    <a:pt x="159" y="264"/>
                    <a:pt x="160" y="264"/>
                  </a:cubicBezTo>
                  <a:cubicBezTo>
                    <a:pt x="160" y="264"/>
                    <a:pt x="160" y="264"/>
                    <a:pt x="161" y="265"/>
                  </a:cubicBezTo>
                  <a:cubicBezTo>
                    <a:pt x="162" y="266"/>
                    <a:pt x="162" y="266"/>
                    <a:pt x="163" y="267"/>
                  </a:cubicBezTo>
                  <a:cubicBezTo>
                    <a:pt x="164" y="266"/>
                    <a:pt x="164" y="266"/>
                    <a:pt x="164" y="266"/>
                  </a:cubicBezTo>
                  <a:cubicBezTo>
                    <a:pt x="165" y="266"/>
                    <a:pt x="165" y="266"/>
                    <a:pt x="165" y="266"/>
                  </a:cubicBezTo>
                  <a:cubicBezTo>
                    <a:pt x="165" y="266"/>
                    <a:pt x="165" y="266"/>
                    <a:pt x="165" y="266"/>
                  </a:cubicBezTo>
                  <a:cubicBezTo>
                    <a:pt x="166" y="266"/>
                    <a:pt x="166" y="266"/>
                    <a:pt x="167" y="265"/>
                  </a:cubicBezTo>
                  <a:cubicBezTo>
                    <a:pt x="168" y="265"/>
                    <a:pt x="168" y="265"/>
                    <a:pt x="169" y="265"/>
                  </a:cubicBezTo>
                  <a:cubicBezTo>
                    <a:pt x="170" y="265"/>
                    <a:pt x="170" y="265"/>
                    <a:pt x="170" y="265"/>
                  </a:cubicBezTo>
                  <a:cubicBezTo>
                    <a:pt x="170" y="265"/>
                    <a:pt x="170" y="265"/>
                    <a:pt x="171" y="265"/>
                  </a:cubicBezTo>
                  <a:cubicBezTo>
                    <a:pt x="171" y="265"/>
                    <a:pt x="171" y="265"/>
                    <a:pt x="172" y="264"/>
                  </a:cubicBezTo>
                  <a:cubicBezTo>
                    <a:pt x="172" y="265"/>
                    <a:pt x="172" y="265"/>
                    <a:pt x="172" y="265"/>
                  </a:cubicBezTo>
                  <a:cubicBezTo>
                    <a:pt x="172" y="265"/>
                    <a:pt x="172" y="265"/>
                    <a:pt x="172" y="265"/>
                  </a:cubicBezTo>
                  <a:cubicBezTo>
                    <a:pt x="172" y="266"/>
                    <a:pt x="172" y="266"/>
                    <a:pt x="173" y="266"/>
                  </a:cubicBezTo>
                  <a:cubicBezTo>
                    <a:pt x="173" y="266"/>
                    <a:pt x="173" y="266"/>
                    <a:pt x="174" y="265"/>
                  </a:cubicBezTo>
                  <a:cubicBezTo>
                    <a:pt x="174" y="265"/>
                    <a:pt x="174" y="265"/>
                    <a:pt x="174" y="264"/>
                  </a:cubicBezTo>
                  <a:cubicBezTo>
                    <a:pt x="174" y="264"/>
                    <a:pt x="174" y="264"/>
                    <a:pt x="173" y="264"/>
                  </a:cubicBezTo>
                  <a:cubicBezTo>
                    <a:pt x="175" y="263"/>
                    <a:pt x="175" y="263"/>
                    <a:pt x="176" y="262"/>
                  </a:cubicBezTo>
                  <a:cubicBezTo>
                    <a:pt x="176" y="261"/>
                    <a:pt x="176" y="261"/>
                    <a:pt x="176" y="261"/>
                  </a:cubicBezTo>
                  <a:cubicBezTo>
                    <a:pt x="177" y="260"/>
                    <a:pt x="177" y="260"/>
                    <a:pt x="177" y="260"/>
                  </a:cubicBezTo>
                  <a:cubicBezTo>
                    <a:pt x="177" y="258"/>
                    <a:pt x="177" y="258"/>
                    <a:pt x="177" y="257"/>
                  </a:cubicBezTo>
                  <a:cubicBezTo>
                    <a:pt x="178" y="256"/>
                    <a:pt x="178" y="256"/>
                    <a:pt x="178" y="256"/>
                  </a:cubicBezTo>
                  <a:cubicBezTo>
                    <a:pt x="178" y="255"/>
                    <a:pt x="178" y="255"/>
                    <a:pt x="178" y="255"/>
                  </a:cubicBezTo>
                  <a:cubicBezTo>
                    <a:pt x="179" y="255"/>
                    <a:pt x="179" y="255"/>
                    <a:pt x="180" y="254"/>
                  </a:cubicBezTo>
                  <a:cubicBezTo>
                    <a:pt x="182" y="254"/>
                    <a:pt x="182" y="254"/>
                    <a:pt x="183" y="254"/>
                  </a:cubicBezTo>
                  <a:cubicBezTo>
                    <a:pt x="184" y="254"/>
                    <a:pt x="184" y="254"/>
                    <a:pt x="185" y="253"/>
                  </a:cubicBezTo>
                  <a:cubicBezTo>
                    <a:pt x="185" y="253"/>
                    <a:pt x="185" y="253"/>
                    <a:pt x="186" y="253"/>
                  </a:cubicBezTo>
                  <a:cubicBezTo>
                    <a:pt x="186" y="253"/>
                    <a:pt x="186" y="253"/>
                    <a:pt x="186" y="253"/>
                  </a:cubicBezTo>
                  <a:cubicBezTo>
                    <a:pt x="187" y="253"/>
                    <a:pt x="187" y="253"/>
                    <a:pt x="188" y="253"/>
                  </a:cubicBezTo>
                  <a:cubicBezTo>
                    <a:pt x="189" y="253"/>
                    <a:pt x="189" y="253"/>
                    <a:pt x="189" y="253"/>
                  </a:cubicBezTo>
                  <a:cubicBezTo>
                    <a:pt x="189" y="253"/>
                    <a:pt x="189" y="253"/>
                    <a:pt x="189" y="253"/>
                  </a:cubicBezTo>
                  <a:cubicBezTo>
                    <a:pt x="190" y="253"/>
                    <a:pt x="190" y="253"/>
                    <a:pt x="190" y="253"/>
                  </a:cubicBezTo>
                  <a:cubicBezTo>
                    <a:pt x="191" y="253"/>
                    <a:pt x="191" y="253"/>
                    <a:pt x="191" y="254"/>
                  </a:cubicBezTo>
                  <a:cubicBezTo>
                    <a:pt x="191" y="255"/>
                    <a:pt x="191" y="255"/>
                    <a:pt x="190" y="257"/>
                  </a:cubicBezTo>
                  <a:cubicBezTo>
                    <a:pt x="189" y="258"/>
                    <a:pt x="189" y="258"/>
                    <a:pt x="188" y="259"/>
                  </a:cubicBezTo>
                  <a:cubicBezTo>
                    <a:pt x="188" y="259"/>
                    <a:pt x="188" y="259"/>
                    <a:pt x="188" y="260"/>
                  </a:cubicBezTo>
                  <a:cubicBezTo>
                    <a:pt x="187" y="261"/>
                    <a:pt x="187" y="261"/>
                    <a:pt x="187" y="261"/>
                  </a:cubicBezTo>
                  <a:cubicBezTo>
                    <a:pt x="187" y="261"/>
                    <a:pt x="187" y="261"/>
                    <a:pt x="187" y="261"/>
                  </a:cubicBezTo>
                  <a:cubicBezTo>
                    <a:pt x="188" y="261"/>
                    <a:pt x="188" y="261"/>
                    <a:pt x="188" y="261"/>
                  </a:cubicBezTo>
                  <a:cubicBezTo>
                    <a:pt x="188" y="261"/>
                    <a:pt x="188" y="261"/>
                    <a:pt x="188" y="262"/>
                  </a:cubicBezTo>
                  <a:cubicBezTo>
                    <a:pt x="188" y="262"/>
                    <a:pt x="188" y="262"/>
                    <a:pt x="188" y="262"/>
                  </a:cubicBezTo>
                  <a:cubicBezTo>
                    <a:pt x="187" y="262"/>
                    <a:pt x="187" y="262"/>
                    <a:pt x="187" y="263"/>
                  </a:cubicBezTo>
                  <a:cubicBezTo>
                    <a:pt x="187" y="263"/>
                    <a:pt x="187" y="263"/>
                    <a:pt x="187" y="263"/>
                  </a:cubicBezTo>
                  <a:cubicBezTo>
                    <a:pt x="188" y="263"/>
                    <a:pt x="188" y="263"/>
                    <a:pt x="188" y="263"/>
                  </a:cubicBezTo>
                  <a:cubicBezTo>
                    <a:pt x="188" y="263"/>
                    <a:pt x="188" y="263"/>
                    <a:pt x="188" y="262"/>
                  </a:cubicBezTo>
                  <a:cubicBezTo>
                    <a:pt x="188" y="263"/>
                    <a:pt x="188" y="263"/>
                    <a:pt x="188" y="263"/>
                  </a:cubicBezTo>
                  <a:cubicBezTo>
                    <a:pt x="188" y="264"/>
                    <a:pt x="188" y="264"/>
                    <a:pt x="188" y="264"/>
                  </a:cubicBezTo>
                  <a:cubicBezTo>
                    <a:pt x="187" y="265"/>
                    <a:pt x="187" y="265"/>
                    <a:pt x="187" y="266"/>
                  </a:cubicBezTo>
                  <a:cubicBezTo>
                    <a:pt x="186" y="266"/>
                    <a:pt x="186" y="266"/>
                    <a:pt x="186" y="266"/>
                  </a:cubicBezTo>
                  <a:cubicBezTo>
                    <a:pt x="186" y="266"/>
                    <a:pt x="186" y="266"/>
                    <a:pt x="186" y="266"/>
                  </a:cubicBezTo>
                  <a:cubicBezTo>
                    <a:pt x="186" y="266"/>
                    <a:pt x="186" y="266"/>
                    <a:pt x="185" y="265"/>
                  </a:cubicBezTo>
                  <a:cubicBezTo>
                    <a:pt x="185" y="265"/>
                    <a:pt x="185" y="265"/>
                    <a:pt x="186" y="264"/>
                  </a:cubicBezTo>
                  <a:cubicBezTo>
                    <a:pt x="185" y="264"/>
                    <a:pt x="185" y="264"/>
                    <a:pt x="185" y="264"/>
                  </a:cubicBezTo>
                  <a:cubicBezTo>
                    <a:pt x="184" y="265"/>
                    <a:pt x="184" y="265"/>
                    <a:pt x="184" y="266"/>
                  </a:cubicBezTo>
                  <a:cubicBezTo>
                    <a:pt x="184" y="266"/>
                    <a:pt x="184" y="266"/>
                    <a:pt x="184" y="266"/>
                  </a:cubicBezTo>
                  <a:cubicBezTo>
                    <a:pt x="184" y="266"/>
                    <a:pt x="184" y="266"/>
                    <a:pt x="185" y="266"/>
                  </a:cubicBezTo>
                  <a:cubicBezTo>
                    <a:pt x="185" y="266"/>
                    <a:pt x="185" y="266"/>
                    <a:pt x="185" y="266"/>
                  </a:cubicBezTo>
                  <a:cubicBezTo>
                    <a:pt x="185" y="268"/>
                    <a:pt x="185" y="268"/>
                    <a:pt x="184" y="270"/>
                  </a:cubicBezTo>
                  <a:cubicBezTo>
                    <a:pt x="185" y="270"/>
                    <a:pt x="185" y="270"/>
                    <a:pt x="185" y="270"/>
                  </a:cubicBezTo>
                  <a:cubicBezTo>
                    <a:pt x="185" y="271"/>
                    <a:pt x="185" y="271"/>
                    <a:pt x="184" y="272"/>
                  </a:cubicBezTo>
                  <a:cubicBezTo>
                    <a:pt x="183" y="274"/>
                    <a:pt x="183" y="274"/>
                    <a:pt x="183" y="274"/>
                  </a:cubicBezTo>
                  <a:cubicBezTo>
                    <a:pt x="183" y="274"/>
                    <a:pt x="183" y="274"/>
                    <a:pt x="183" y="274"/>
                  </a:cubicBezTo>
                  <a:cubicBezTo>
                    <a:pt x="182" y="274"/>
                    <a:pt x="182" y="274"/>
                    <a:pt x="182" y="275"/>
                  </a:cubicBezTo>
                  <a:cubicBezTo>
                    <a:pt x="182" y="275"/>
                    <a:pt x="182" y="275"/>
                    <a:pt x="182" y="275"/>
                  </a:cubicBezTo>
                  <a:cubicBezTo>
                    <a:pt x="183" y="275"/>
                    <a:pt x="183" y="275"/>
                    <a:pt x="183" y="276"/>
                  </a:cubicBezTo>
                  <a:cubicBezTo>
                    <a:pt x="184" y="275"/>
                    <a:pt x="184" y="275"/>
                    <a:pt x="184" y="275"/>
                  </a:cubicBezTo>
                  <a:cubicBezTo>
                    <a:pt x="184" y="276"/>
                    <a:pt x="184" y="276"/>
                    <a:pt x="185" y="276"/>
                  </a:cubicBezTo>
                  <a:cubicBezTo>
                    <a:pt x="185" y="276"/>
                    <a:pt x="185" y="276"/>
                    <a:pt x="186" y="275"/>
                  </a:cubicBezTo>
                  <a:cubicBezTo>
                    <a:pt x="186" y="275"/>
                    <a:pt x="186" y="275"/>
                    <a:pt x="186" y="275"/>
                  </a:cubicBezTo>
                  <a:cubicBezTo>
                    <a:pt x="187" y="275"/>
                    <a:pt x="187" y="275"/>
                    <a:pt x="187" y="275"/>
                  </a:cubicBezTo>
                  <a:cubicBezTo>
                    <a:pt x="188" y="276"/>
                    <a:pt x="188" y="276"/>
                    <a:pt x="189" y="276"/>
                  </a:cubicBezTo>
                  <a:cubicBezTo>
                    <a:pt x="190" y="275"/>
                    <a:pt x="190" y="275"/>
                    <a:pt x="191" y="275"/>
                  </a:cubicBezTo>
                  <a:cubicBezTo>
                    <a:pt x="191" y="275"/>
                    <a:pt x="191" y="275"/>
                    <a:pt x="191" y="275"/>
                  </a:cubicBezTo>
                  <a:cubicBezTo>
                    <a:pt x="192" y="275"/>
                    <a:pt x="192" y="275"/>
                    <a:pt x="192" y="275"/>
                  </a:cubicBezTo>
                  <a:cubicBezTo>
                    <a:pt x="192" y="275"/>
                    <a:pt x="192" y="275"/>
                    <a:pt x="192" y="275"/>
                  </a:cubicBezTo>
                  <a:cubicBezTo>
                    <a:pt x="192" y="275"/>
                    <a:pt x="192" y="275"/>
                    <a:pt x="192" y="274"/>
                  </a:cubicBezTo>
                  <a:cubicBezTo>
                    <a:pt x="193" y="275"/>
                    <a:pt x="193" y="275"/>
                    <a:pt x="194" y="275"/>
                  </a:cubicBezTo>
                  <a:cubicBezTo>
                    <a:pt x="195" y="275"/>
                    <a:pt x="195" y="275"/>
                    <a:pt x="196" y="275"/>
                  </a:cubicBezTo>
                  <a:cubicBezTo>
                    <a:pt x="197" y="276"/>
                    <a:pt x="197" y="276"/>
                    <a:pt x="197" y="276"/>
                  </a:cubicBezTo>
                  <a:cubicBezTo>
                    <a:pt x="197" y="276"/>
                    <a:pt x="197" y="276"/>
                    <a:pt x="197" y="275"/>
                  </a:cubicBezTo>
                  <a:cubicBezTo>
                    <a:pt x="198" y="276"/>
                    <a:pt x="198" y="276"/>
                    <a:pt x="198" y="276"/>
                  </a:cubicBezTo>
                  <a:cubicBezTo>
                    <a:pt x="198" y="276"/>
                    <a:pt x="198" y="276"/>
                    <a:pt x="198" y="276"/>
                  </a:cubicBezTo>
                  <a:cubicBezTo>
                    <a:pt x="199" y="276"/>
                    <a:pt x="199" y="276"/>
                    <a:pt x="200" y="276"/>
                  </a:cubicBezTo>
                  <a:cubicBezTo>
                    <a:pt x="200" y="276"/>
                    <a:pt x="200" y="276"/>
                    <a:pt x="201" y="277"/>
                  </a:cubicBezTo>
                  <a:cubicBezTo>
                    <a:pt x="200" y="277"/>
                    <a:pt x="200" y="277"/>
                    <a:pt x="200" y="277"/>
                  </a:cubicBezTo>
                  <a:cubicBezTo>
                    <a:pt x="200" y="277"/>
                    <a:pt x="200" y="277"/>
                    <a:pt x="200" y="277"/>
                  </a:cubicBezTo>
                  <a:cubicBezTo>
                    <a:pt x="200" y="277"/>
                    <a:pt x="200" y="277"/>
                    <a:pt x="199" y="276"/>
                  </a:cubicBezTo>
                  <a:cubicBezTo>
                    <a:pt x="199" y="277"/>
                    <a:pt x="199" y="277"/>
                    <a:pt x="199" y="277"/>
                  </a:cubicBezTo>
                  <a:cubicBezTo>
                    <a:pt x="199" y="277"/>
                    <a:pt x="199" y="277"/>
                    <a:pt x="199" y="276"/>
                  </a:cubicBezTo>
                  <a:cubicBezTo>
                    <a:pt x="199" y="277"/>
                    <a:pt x="199" y="277"/>
                    <a:pt x="198" y="277"/>
                  </a:cubicBezTo>
                  <a:cubicBezTo>
                    <a:pt x="198" y="277"/>
                    <a:pt x="198" y="277"/>
                    <a:pt x="198" y="277"/>
                  </a:cubicBezTo>
                  <a:cubicBezTo>
                    <a:pt x="199" y="277"/>
                    <a:pt x="199" y="277"/>
                    <a:pt x="199" y="277"/>
                  </a:cubicBezTo>
                  <a:cubicBezTo>
                    <a:pt x="200" y="278"/>
                    <a:pt x="200" y="278"/>
                    <a:pt x="200" y="278"/>
                  </a:cubicBezTo>
                  <a:cubicBezTo>
                    <a:pt x="201" y="278"/>
                    <a:pt x="201" y="278"/>
                    <a:pt x="201" y="278"/>
                  </a:cubicBezTo>
                  <a:cubicBezTo>
                    <a:pt x="201" y="277"/>
                    <a:pt x="201" y="277"/>
                    <a:pt x="201" y="277"/>
                  </a:cubicBezTo>
                  <a:cubicBezTo>
                    <a:pt x="201" y="277"/>
                    <a:pt x="201" y="277"/>
                    <a:pt x="202" y="277"/>
                  </a:cubicBezTo>
                  <a:cubicBezTo>
                    <a:pt x="202" y="278"/>
                    <a:pt x="202" y="278"/>
                    <a:pt x="203" y="278"/>
                  </a:cubicBezTo>
                  <a:cubicBezTo>
                    <a:pt x="203" y="279"/>
                    <a:pt x="203" y="279"/>
                    <a:pt x="202" y="279"/>
                  </a:cubicBezTo>
                  <a:cubicBezTo>
                    <a:pt x="202" y="279"/>
                    <a:pt x="202" y="279"/>
                    <a:pt x="202" y="280"/>
                  </a:cubicBezTo>
                  <a:cubicBezTo>
                    <a:pt x="202" y="280"/>
                    <a:pt x="202" y="280"/>
                    <a:pt x="202" y="281"/>
                  </a:cubicBezTo>
                  <a:cubicBezTo>
                    <a:pt x="202" y="281"/>
                    <a:pt x="202" y="281"/>
                    <a:pt x="202" y="281"/>
                  </a:cubicBezTo>
                  <a:cubicBezTo>
                    <a:pt x="202" y="281"/>
                    <a:pt x="202" y="281"/>
                    <a:pt x="202" y="282"/>
                  </a:cubicBezTo>
                  <a:cubicBezTo>
                    <a:pt x="202" y="282"/>
                    <a:pt x="202" y="282"/>
                    <a:pt x="202" y="282"/>
                  </a:cubicBezTo>
                  <a:cubicBezTo>
                    <a:pt x="202" y="282"/>
                    <a:pt x="202" y="282"/>
                    <a:pt x="202" y="283"/>
                  </a:cubicBezTo>
                  <a:cubicBezTo>
                    <a:pt x="201" y="284"/>
                    <a:pt x="201" y="284"/>
                    <a:pt x="201" y="284"/>
                  </a:cubicBezTo>
                  <a:cubicBezTo>
                    <a:pt x="201" y="284"/>
                    <a:pt x="201" y="284"/>
                    <a:pt x="201" y="284"/>
                  </a:cubicBezTo>
                  <a:cubicBezTo>
                    <a:pt x="201" y="284"/>
                    <a:pt x="201" y="284"/>
                    <a:pt x="201" y="284"/>
                  </a:cubicBezTo>
                  <a:cubicBezTo>
                    <a:pt x="201" y="285"/>
                    <a:pt x="201" y="285"/>
                    <a:pt x="201" y="285"/>
                  </a:cubicBezTo>
                  <a:cubicBezTo>
                    <a:pt x="201" y="285"/>
                    <a:pt x="201" y="285"/>
                    <a:pt x="201" y="285"/>
                  </a:cubicBezTo>
                  <a:cubicBezTo>
                    <a:pt x="201" y="287"/>
                    <a:pt x="201" y="287"/>
                    <a:pt x="201" y="288"/>
                  </a:cubicBezTo>
                  <a:cubicBezTo>
                    <a:pt x="201" y="289"/>
                    <a:pt x="201" y="289"/>
                    <a:pt x="200" y="289"/>
                  </a:cubicBezTo>
                  <a:cubicBezTo>
                    <a:pt x="200" y="288"/>
                    <a:pt x="200" y="288"/>
                    <a:pt x="200" y="288"/>
                  </a:cubicBezTo>
                  <a:cubicBezTo>
                    <a:pt x="200" y="288"/>
                    <a:pt x="200" y="288"/>
                    <a:pt x="201" y="287"/>
                  </a:cubicBezTo>
                  <a:cubicBezTo>
                    <a:pt x="201" y="287"/>
                    <a:pt x="201" y="287"/>
                    <a:pt x="200" y="287"/>
                  </a:cubicBezTo>
                  <a:cubicBezTo>
                    <a:pt x="200" y="287"/>
                    <a:pt x="200" y="287"/>
                    <a:pt x="200" y="287"/>
                  </a:cubicBezTo>
                  <a:cubicBezTo>
                    <a:pt x="200" y="288"/>
                    <a:pt x="200" y="288"/>
                    <a:pt x="200" y="289"/>
                  </a:cubicBezTo>
                  <a:cubicBezTo>
                    <a:pt x="200" y="289"/>
                    <a:pt x="200" y="289"/>
                    <a:pt x="200" y="289"/>
                  </a:cubicBezTo>
                  <a:cubicBezTo>
                    <a:pt x="200" y="289"/>
                    <a:pt x="200" y="289"/>
                    <a:pt x="199" y="290"/>
                  </a:cubicBezTo>
                  <a:cubicBezTo>
                    <a:pt x="199" y="290"/>
                    <a:pt x="199" y="290"/>
                    <a:pt x="199" y="291"/>
                  </a:cubicBezTo>
                  <a:cubicBezTo>
                    <a:pt x="200" y="291"/>
                    <a:pt x="200" y="291"/>
                    <a:pt x="200" y="291"/>
                  </a:cubicBezTo>
                  <a:cubicBezTo>
                    <a:pt x="200" y="291"/>
                    <a:pt x="200" y="291"/>
                    <a:pt x="200" y="291"/>
                  </a:cubicBezTo>
                  <a:cubicBezTo>
                    <a:pt x="200" y="292"/>
                    <a:pt x="200" y="292"/>
                    <a:pt x="199" y="292"/>
                  </a:cubicBezTo>
                  <a:cubicBezTo>
                    <a:pt x="200" y="293"/>
                    <a:pt x="200" y="293"/>
                    <a:pt x="200" y="293"/>
                  </a:cubicBezTo>
                  <a:cubicBezTo>
                    <a:pt x="200" y="293"/>
                    <a:pt x="200" y="293"/>
                    <a:pt x="200" y="293"/>
                  </a:cubicBezTo>
                  <a:cubicBezTo>
                    <a:pt x="201" y="294"/>
                    <a:pt x="201" y="294"/>
                    <a:pt x="201" y="295"/>
                  </a:cubicBezTo>
                  <a:cubicBezTo>
                    <a:pt x="202" y="297"/>
                    <a:pt x="202" y="297"/>
                    <a:pt x="203" y="298"/>
                  </a:cubicBezTo>
                  <a:cubicBezTo>
                    <a:pt x="204" y="298"/>
                    <a:pt x="204" y="298"/>
                    <a:pt x="204" y="298"/>
                  </a:cubicBezTo>
                  <a:cubicBezTo>
                    <a:pt x="204" y="299"/>
                    <a:pt x="204" y="299"/>
                    <a:pt x="204" y="299"/>
                  </a:cubicBezTo>
                  <a:cubicBezTo>
                    <a:pt x="205" y="300"/>
                    <a:pt x="205" y="300"/>
                    <a:pt x="206" y="300"/>
                  </a:cubicBezTo>
                  <a:cubicBezTo>
                    <a:pt x="206" y="300"/>
                    <a:pt x="206" y="300"/>
                    <a:pt x="206" y="300"/>
                  </a:cubicBezTo>
                  <a:cubicBezTo>
                    <a:pt x="206" y="300"/>
                    <a:pt x="206" y="300"/>
                    <a:pt x="206" y="299"/>
                  </a:cubicBezTo>
                  <a:cubicBezTo>
                    <a:pt x="207" y="300"/>
                    <a:pt x="207" y="300"/>
                    <a:pt x="208" y="301"/>
                  </a:cubicBezTo>
                  <a:cubicBezTo>
                    <a:pt x="209" y="301"/>
                    <a:pt x="209" y="301"/>
                    <a:pt x="210" y="301"/>
                  </a:cubicBezTo>
                  <a:cubicBezTo>
                    <a:pt x="210" y="301"/>
                    <a:pt x="210" y="301"/>
                    <a:pt x="210" y="300"/>
                  </a:cubicBezTo>
                  <a:cubicBezTo>
                    <a:pt x="211" y="300"/>
                    <a:pt x="211" y="300"/>
                    <a:pt x="212" y="299"/>
                  </a:cubicBezTo>
                  <a:cubicBezTo>
                    <a:pt x="213" y="299"/>
                    <a:pt x="213" y="299"/>
                    <a:pt x="213" y="299"/>
                  </a:cubicBezTo>
                  <a:cubicBezTo>
                    <a:pt x="214" y="299"/>
                    <a:pt x="214" y="299"/>
                    <a:pt x="215" y="298"/>
                  </a:cubicBezTo>
                  <a:cubicBezTo>
                    <a:pt x="215" y="298"/>
                    <a:pt x="215" y="298"/>
                    <a:pt x="216" y="298"/>
                  </a:cubicBezTo>
                  <a:cubicBezTo>
                    <a:pt x="216" y="298"/>
                    <a:pt x="216" y="298"/>
                    <a:pt x="216" y="299"/>
                  </a:cubicBezTo>
                  <a:cubicBezTo>
                    <a:pt x="218" y="299"/>
                    <a:pt x="218" y="299"/>
                    <a:pt x="219" y="299"/>
                  </a:cubicBezTo>
                  <a:cubicBezTo>
                    <a:pt x="220" y="299"/>
                    <a:pt x="220" y="299"/>
                    <a:pt x="221" y="300"/>
                  </a:cubicBezTo>
                  <a:cubicBezTo>
                    <a:pt x="221" y="300"/>
                    <a:pt x="221" y="300"/>
                    <a:pt x="221" y="301"/>
                  </a:cubicBezTo>
                  <a:cubicBezTo>
                    <a:pt x="222" y="301"/>
                    <a:pt x="222" y="301"/>
                    <a:pt x="223" y="302"/>
                  </a:cubicBezTo>
                  <a:cubicBezTo>
                    <a:pt x="223" y="303"/>
                    <a:pt x="223" y="303"/>
                    <a:pt x="223" y="303"/>
                  </a:cubicBezTo>
                  <a:cubicBezTo>
                    <a:pt x="223" y="303"/>
                    <a:pt x="223" y="303"/>
                    <a:pt x="224" y="303"/>
                  </a:cubicBezTo>
                  <a:cubicBezTo>
                    <a:pt x="224" y="303"/>
                    <a:pt x="224" y="303"/>
                    <a:pt x="224" y="303"/>
                  </a:cubicBezTo>
                  <a:cubicBezTo>
                    <a:pt x="224" y="304"/>
                    <a:pt x="224" y="304"/>
                    <a:pt x="224" y="304"/>
                  </a:cubicBezTo>
                  <a:moveTo>
                    <a:pt x="394" y="100"/>
                  </a:moveTo>
                  <a:cubicBezTo>
                    <a:pt x="394" y="99"/>
                    <a:pt x="394" y="99"/>
                    <a:pt x="394" y="99"/>
                  </a:cubicBezTo>
                  <a:cubicBezTo>
                    <a:pt x="394" y="100"/>
                    <a:pt x="394" y="100"/>
                    <a:pt x="394" y="100"/>
                  </a:cubicBezTo>
                  <a:cubicBezTo>
                    <a:pt x="394" y="100"/>
                    <a:pt x="394" y="100"/>
                    <a:pt x="395" y="99"/>
                  </a:cubicBezTo>
                  <a:cubicBezTo>
                    <a:pt x="394" y="99"/>
                    <a:pt x="394" y="99"/>
                    <a:pt x="394" y="99"/>
                  </a:cubicBezTo>
                  <a:cubicBezTo>
                    <a:pt x="395" y="99"/>
                    <a:pt x="395" y="99"/>
                    <a:pt x="395" y="99"/>
                  </a:cubicBezTo>
                  <a:cubicBezTo>
                    <a:pt x="395" y="99"/>
                    <a:pt x="395" y="99"/>
                    <a:pt x="395" y="99"/>
                  </a:cubicBezTo>
                  <a:cubicBezTo>
                    <a:pt x="395" y="100"/>
                    <a:pt x="395" y="100"/>
                    <a:pt x="395" y="99"/>
                  </a:cubicBezTo>
                  <a:cubicBezTo>
                    <a:pt x="395" y="99"/>
                    <a:pt x="395" y="99"/>
                    <a:pt x="395" y="99"/>
                  </a:cubicBezTo>
                  <a:cubicBezTo>
                    <a:pt x="396" y="99"/>
                    <a:pt x="396" y="99"/>
                    <a:pt x="396" y="99"/>
                  </a:cubicBezTo>
                  <a:cubicBezTo>
                    <a:pt x="396" y="99"/>
                    <a:pt x="396" y="99"/>
                    <a:pt x="396" y="100"/>
                  </a:cubicBezTo>
                  <a:cubicBezTo>
                    <a:pt x="396" y="100"/>
                    <a:pt x="396" y="100"/>
                    <a:pt x="396" y="100"/>
                  </a:cubicBezTo>
                  <a:cubicBezTo>
                    <a:pt x="396" y="99"/>
                    <a:pt x="396" y="99"/>
                    <a:pt x="396" y="99"/>
                  </a:cubicBezTo>
                  <a:cubicBezTo>
                    <a:pt x="396" y="99"/>
                    <a:pt x="396" y="99"/>
                    <a:pt x="397" y="99"/>
                  </a:cubicBezTo>
                  <a:cubicBezTo>
                    <a:pt x="397" y="99"/>
                    <a:pt x="397" y="99"/>
                    <a:pt x="397" y="99"/>
                  </a:cubicBezTo>
                  <a:cubicBezTo>
                    <a:pt x="397" y="99"/>
                    <a:pt x="397" y="99"/>
                    <a:pt x="398" y="99"/>
                  </a:cubicBezTo>
                  <a:cubicBezTo>
                    <a:pt x="397" y="98"/>
                    <a:pt x="397" y="98"/>
                    <a:pt x="397" y="98"/>
                  </a:cubicBezTo>
                  <a:cubicBezTo>
                    <a:pt x="397" y="98"/>
                    <a:pt x="397" y="98"/>
                    <a:pt x="397" y="98"/>
                  </a:cubicBezTo>
                  <a:cubicBezTo>
                    <a:pt x="397" y="98"/>
                    <a:pt x="397" y="98"/>
                    <a:pt x="398" y="99"/>
                  </a:cubicBezTo>
                  <a:cubicBezTo>
                    <a:pt x="398" y="99"/>
                    <a:pt x="398" y="99"/>
                    <a:pt x="398" y="99"/>
                  </a:cubicBezTo>
                  <a:cubicBezTo>
                    <a:pt x="398" y="99"/>
                    <a:pt x="398" y="99"/>
                    <a:pt x="398" y="98"/>
                  </a:cubicBezTo>
                  <a:cubicBezTo>
                    <a:pt x="398" y="98"/>
                    <a:pt x="398" y="98"/>
                    <a:pt x="398" y="98"/>
                  </a:cubicBezTo>
                  <a:cubicBezTo>
                    <a:pt x="398" y="98"/>
                    <a:pt x="398" y="98"/>
                    <a:pt x="398" y="98"/>
                  </a:cubicBezTo>
                  <a:cubicBezTo>
                    <a:pt x="398" y="98"/>
                    <a:pt x="398" y="98"/>
                    <a:pt x="398" y="97"/>
                  </a:cubicBezTo>
                  <a:cubicBezTo>
                    <a:pt x="398" y="98"/>
                    <a:pt x="398" y="98"/>
                    <a:pt x="398" y="98"/>
                  </a:cubicBezTo>
                  <a:cubicBezTo>
                    <a:pt x="399" y="98"/>
                    <a:pt x="399" y="98"/>
                    <a:pt x="399" y="98"/>
                  </a:cubicBezTo>
                  <a:cubicBezTo>
                    <a:pt x="399" y="98"/>
                    <a:pt x="399" y="98"/>
                    <a:pt x="399" y="98"/>
                  </a:cubicBezTo>
                  <a:cubicBezTo>
                    <a:pt x="398" y="97"/>
                    <a:pt x="398" y="97"/>
                    <a:pt x="398" y="97"/>
                  </a:cubicBezTo>
                  <a:cubicBezTo>
                    <a:pt x="399" y="97"/>
                    <a:pt x="399" y="97"/>
                    <a:pt x="399" y="97"/>
                  </a:cubicBezTo>
                  <a:cubicBezTo>
                    <a:pt x="399" y="97"/>
                    <a:pt x="399" y="97"/>
                    <a:pt x="399" y="97"/>
                  </a:cubicBezTo>
                  <a:cubicBezTo>
                    <a:pt x="399" y="97"/>
                    <a:pt x="399" y="97"/>
                    <a:pt x="398" y="97"/>
                  </a:cubicBezTo>
                  <a:cubicBezTo>
                    <a:pt x="398" y="96"/>
                    <a:pt x="398" y="96"/>
                    <a:pt x="398" y="96"/>
                  </a:cubicBezTo>
                  <a:cubicBezTo>
                    <a:pt x="398" y="96"/>
                    <a:pt x="398" y="96"/>
                    <a:pt x="398" y="96"/>
                  </a:cubicBezTo>
                  <a:cubicBezTo>
                    <a:pt x="398" y="96"/>
                    <a:pt x="398" y="96"/>
                    <a:pt x="399" y="96"/>
                  </a:cubicBezTo>
                  <a:cubicBezTo>
                    <a:pt x="398" y="96"/>
                    <a:pt x="398" y="96"/>
                    <a:pt x="398" y="96"/>
                  </a:cubicBezTo>
                  <a:cubicBezTo>
                    <a:pt x="398" y="96"/>
                    <a:pt x="398" y="96"/>
                    <a:pt x="398" y="96"/>
                  </a:cubicBezTo>
                  <a:cubicBezTo>
                    <a:pt x="398" y="96"/>
                    <a:pt x="398" y="96"/>
                    <a:pt x="398" y="96"/>
                  </a:cubicBezTo>
                  <a:cubicBezTo>
                    <a:pt x="398" y="96"/>
                    <a:pt x="398" y="96"/>
                    <a:pt x="398" y="96"/>
                  </a:cubicBezTo>
                  <a:cubicBezTo>
                    <a:pt x="398" y="96"/>
                    <a:pt x="398" y="96"/>
                    <a:pt x="398" y="96"/>
                  </a:cubicBezTo>
                  <a:cubicBezTo>
                    <a:pt x="398" y="95"/>
                    <a:pt x="398" y="95"/>
                    <a:pt x="398" y="95"/>
                  </a:cubicBezTo>
                  <a:cubicBezTo>
                    <a:pt x="397" y="95"/>
                    <a:pt x="397" y="95"/>
                    <a:pt x="397" y="95"/>
                  </a:cubicBezTo>
                  <a:cubicBezTo>
                    <a:pt x="397" y="95"/>
                    <a:pt x="397" y="95"/>
                    <a:pt x="397" y="94"/>
                  </a:cubicBezTo>
                  <a:cubicBezTo>
                    <a:pt x="397" y="94"/>
                    <a:pt x="397" y="94"/>
                    <a:pt x="396" y="94"/>
                  </a:cubicBezTo>
                  <a:cubicBezTo>
                    <a:pt x="396" y="94"/>
                    <a:pt x="396" y="94"/>
                    <a:pt x="396" y="94"/>
                  </a:cubicBezTo>
                  <a:cubicBezTo>
                    <a:pt x="396" y="94"/>
                    <a:pt x="396" y="94"/>
                    <a:pt x="397" y="94"/>
                  </a:cubicBezTo>
                  <a:cubicBezTo>
                    <a:pt x="396" y="93"/>
                    <a:pt x="396" y="93"/>
                    <a:pt x="396" y="93"/>
                  </a:cubicBezTo>
                  <a:cubicBezTo>
                    <a:pt x="396" y="93"/>
                    <a:pt x="396" y="93"/>
                    <a:pt x="396" y="93"/>
                  </a:cubicBezTo>
                  <a:cubicBezTo>
                    <a:pt x="396" y="93"/>
                    <a:pt x="396" y="93"/>
                    <a:pt x="395" y="92"/>
                  </a:cubicBezTo>
                  <a:cubicBezTo>
                    <a:pt x="395" y="92"/>
                    <a:pt x="395" y="92"/>
                    <a:pt x="396" y="92"/>
                  </a:cubicBezTo>
                  <a:cubicBezTo>
                    <a:pt x="396" y="92"/>
                    <a:pt x="396" y="92"/>
                    <a:pt x="395" y="92"/>
                  </a:cubicBezTo>
                  <a:cubicBezTo>
                    <a:pt x="396" y="92"/>
                    <a:pt x="396" y="92"/>
                    <a:pt x="396" y="92"/>
                  </a:cubicBezTo>
                  <a:cubicBezTo>
                    <a:pt x="396" y="92"/>
                    <a:pt x="396" y="92"/>
                    <a:pt x="395" y="91"/>
                  </a:cubicBezTo>
                  <a:cubicBezTo>
                    <a:pt x="395" y="92"/>
                    <a:pt x="395" y="92"/>
                    <a:pt x="395" y="92"/>
                  </a:cubicBezTo>
                  <a:cubicBezTo>
                    <a:pt x="395" y="92"/>
                    <a:pt x="395" y="92"/>
                    <a:pt x="395" y="92"/>
                  </a:cubicBezTo>
                  <a:cubicBezTo>
                    <a:pt x="395" y="92"/>
                    <a:pt x="395" y="92"/>
                    <a:pt x="395" y="91"/>
                  </a:cubicBezTo>
                  <a:cubicBezTo>
                    <a:pt x="395" y="91"/>
                    <a:pt x="395" y="91"/>
                    <a:pt x="395" y="91"/>
                  </a:cubicBezTo>
                  <a:cubicBezTo>
                    <a:pt x="394" y="91"/>
                    <a:pt x="394" y="91"/>
                    <a:pt x="394" y="91"/>
                  </a:cubicBezTo>
                  <a:cubicBezTo>
                    <a:pt x="394" y="90"/>
                    <a:pt x="394" y="90"/>
                    <a:pt x="394" y="90"/>
                  </a:cubicBezTo>
                  <a:cubicBezTo>
                    <a:pt x="394" y="90"/>
                    <a:pt x="394" y="90"/>
                    <a:pt x="394" y="90"/>
                  </a:cubicBezTo>
                  <a:cubicBezTo>
                    <a:pt x="393" y="90"/>
                    <a:pt x="393" y="90"/>
                    <a:pt x="393" y="90"/>
                  </a:cubicBezTo>
                  <a:cubicBezTo>
                    <a:pt x="393" y="90"/>
                    <a:pt x="393" y="90"/>
                    <a:pt x="393" y="90"/>
                  </a:cubicBezTo>
                  <a:cubicBezTo>
                    <a:pt x="393" y="90"/>
                    <a:pt x="393" y="90"/>
                    <a:pt x="393" y="91"/>
                  </a:cubicBezTo>
                  <a:cubicBezTo>
                    <a:pt x="393" y="91"/>
                    <a:pt x="393" y="91"/>
                    <a:pt x="394" y="91"/>
                  </a:cubicBezTo>
                  <a:cubicBezTo>
                    <a:pt x="393" y="91"/>
                    <a:pt x="393" y="91"/>
                    <a:pt x="393" y="91"/>
                  </a:cubicBezTo>
                  <a:cubicBezTo>
                    <a:pt x="393" y="91"/>
                    <a:pt x="393" y="91"/>
                    <a:pt x="393" y="91"/>
                  </a:cubicBezTo>
                  <a:cubicBezTo>
                    <a:pt x="393" y="91"/>
                    <a:pt x="393" y="91"/>
                    <a:pt x="393" y="90"/>
                  </a:cubicBezTo>
                  <a:cubicBezTo>
                    <a:pt x="393" y="91"/>
                    <a:pt x="393" y="91"/>
                    <a:pt x="392" y="91"/>
                  </a:cubicBezTo>
                  <a:cubicBezTo>
                    <a:pt x="392" y="91"/>
                    <a:pt x="392" y="91"/>
                    <a:pt x="392" y="91"/>
                  </a:cubicBezTo>
                  <a:cubicBezTo>
                    <a:pt x="392" y="91"/>
                    <a:pt x="392" y="91"/>
                    <a:pt x="392" y="90"/>
                  </a:cubicBezTo>
                  <a:cubicBezTo>
                    <a:pt x="392" y="90"/>
                    <a:pt x="392" y="90"/>
                    <a:pt x="391" y="90"/>
                  </a:cubicBezTo>
                  <a:cubicBezTo>
                    <a:pt x="391" y="90"/>
                    <a:pt x="391" y="90"/>
                    <a:pt x="391" y="90"/>
                  </a:cubicBezTo>
                  <a:cubicBezTo>
                    <a:pt x="391" y="90"/>
                    <a:pt x="391" y="90"/>
                    <a:pt x="391" y="90"/>
                  </a:cubicBezTo>
                  <a:cubicBezTo>
                    <a:pt x="392" y="91"/>
                    <a:pt x="392" y="91"/>
                    <a:pt x="392" y="91"/>
                  </a:cubicBezTo>
                  <a:cubicBezTo>
                    <a:pt x="392" y="92"/>
                    <a:pt x="392" y="92"/>
                    <a:pt x="392" y="92"/>
                  </a:cubicBezTo>
                  <a:cubicBezTo>
                    <a:pt x="392" y="92"/>
                    <a:pt x="392" y="92"/>
                    <a:pt x="391" y="91"/>
                  </a:cubicBezTo>
                  <a:cubicBezTo>
                    <a:pt x="391" y="91"/>
                    <a:pt x="391" y="91"/>
                    <a:pt x="391" y="90"/>
                  </a:cubicBezTo>
                  <a:cubicBezTo>
                    <a:pt x="391" y="90"/>
                    <a:pt x="391" y="90"/>
                    <a:pt x="390" y="90"/>
                  </a:cubicBezTo>
                  <a:cubicBezTo>
                    <a:pt x="390" y="89"/>
                    <a:pt x="390" y="89"/>
                    <a:pt x="390" y="89"/>
                  </a:cubicBezTo>
                  <a:cubicBezTo>
                    <a:pt x="389" y="90"/>
                    <a:pt x="389" y="90"/>
                    <a:pt x="389" y="90"/>
                  </a:cubicBezTo>
                  <a:cubicBezTo>
                    <a:pt x="390" y="90"/>
                    <a:pt x="390" y="90"/>
                    <a:pt x="390" y="90"/>
                  </a:cubicBezTo>
                  <a:cubicBezTo>
                    <a:pt x="390" y="91"/>
                    <a:pt x="390" y="91"/>
                    <a:pt x="390" y="91"/>
                  </a:cubicBezTo>
                  <a:cubicBezTo>
                    <a:pt x="389" y="90"/>
                    <a:pt x="389" y="90"/>
                    <a:pt x="389" y="90"/>
                  </a:cubicBezTo>
                  <a:cubicBezTo>
                    <a:pt x="389" y="89"/>
                    <a:pt x="389" y="89"/>
                    <a:pt x="388" y="89"/>
                  </a:cubicBezTo>
                  <a:cubicBezTo>
                    <a:pt x="388" y="89"/>
                    <a:pt x="388" y="89"/>
                    <a:pt x="388" y="89"/>
                  </a:cubicBezTo>
                  <a:cubicBezTo>
                    <a:pt x="388" y="90"/>
                    <a:pt x="388" y="90"/>
                    <a:pt x="389" y="91"/>
                  </a:cubicBezTo>
                  <a:cubicBezTo>
                    <a:pt x="389" y="91"/>
                    <a:pt x="389" y="91"/>
                    <a:pt x="389" y="91"/>
                  </a:cubicBezTo>
                  <a:cubicBezTo>
                    <a:pt x="389" y="91"/>
                    <a:pt x="389" y="91"/>
                    <a:pt x="388" y="91"/>
                  </a:cubicBezTo>
                  <a:cubicBezTo>
                    <a:pt x="388" y="91"/>
                    <a:pt x="388" y="91"/>
                    <a:pt x="388" y="90"/>
                  </a:cubicBezTo>
                  <a:cubicBezTo>
                    <a:pt x="388" y="90"/>
                    <a:pt x="388" y="90"/>
                    <a:pt x="388" y="91"/>
                  </a:cubicBezTo>
                  <a:cubicBezTo>
                    <a:pt x="388" y="91"/>
                    <a:pt x="388" y="91"/>
                    <a:pt x="388" y="91"/>
                  </a:cubicBezTo>
                  <a:cubicBezTo>
                    <a:pt x="388" y="91"/>
                    <a:pt x="388" y="91"/>
                    <a:pt x="388" y="91"/>
                  </a:cubicBezTo>
                  <a:cubicBezTo>
                    <a:pt x="388" y="91"/>
                    <a:pt x="388" y="91"/>
                    <a:pt x="388" y="91"/>
                  </a:cubicBezTo>
                  <a:cubicBezTo>
                    <a:pt x="388" y="91"/>
                    <a:pt x="388" y="91"/>
                    <a:pt x="388" y="91"/>
                  </a:cubicBezTo>
                  <a:cubicBezTo>
                    <a:pt x="387" y="91"/>
                    <a:pt x="387" y="91"/>
                    <a:pt x="387" y="91"/>
                  </a:cubicBezTo>
                  <a:cubicBezTo>
                    <a:pt x="387" y="90"/>
                    <a:pt x="387" y="90"/>
                    <a:pt x="387" y="90"/>
                  </a:cubicBezTo>
                  <a:cubicBezTo>
                    <a:pt x="387" y="90"/>
                    <a:pt x="387" y="90"/>
                    <a:pt x="387" y="90"/>
                  </a:cubicBezTo>
                  <a:cubicBezTo>
                    <a:pt x="387" y="90"/>
                    <a:pt x="387" y="90"/>
                    <a:pt x="387" y="90"/>
                  </a:cubicBezTo>
                  <a:cubicBezTo>
                    <a:pt x="387" y="89"/>
                    <a:pt x="387" y="89"/>
                    <a:pt x="387" y="89"/>
                  </a:cubicBezTo>
                  <a:cubicBezTo>
                    <a:pt x="387" y="89"/>
                    <a:pt x="387" y="89"/>
                    <a:pt x="387" y="89"/>
                  </a:cubicBezTo>
                  <a:cubicBezTo>
                    <a:pt x="387" y="89"/>
                    <a:pt x="387" y="89"/>
                    <a:pt x="387" y="89"/>
                  </a:cubicBezTo>
                  <a:cubicBezTo>
                    <a:pt x="387" y="89"/>
                    <a:pt x="387" y="89"/>
                    <a:pt x="386" y="88"/>
                  </a:cubicBezTo>
                  <a:cubicBezTo>
                    <a:pt x="387" y="88"/>
                    <a:pt x="387" y="88"/>
                    <a:pt x="387" y="88"/>
                  </a:cubicBezTo>
                  <a:cubicBezTo>
                    <a:pt x="387" y="88"/>
                    <a:pt x="387" y="88"/>
                    <a:pt x="386" y="88"/>
                  </a:cubicBezTo>
                  <a:cubicBezTo>
                    <a:pt x="386" y="88"/>
                    <a:pt x="386" y="88"/>
                    <a:pt x="386" y="88"/>
                  </a:cubicBezTo>
                  <a:cubicBezTo>
                    <a:pt x="386" y="88"/>
                    <a:pt x="386" y="88"/>
                    <a:pt x="386" y="87"/>
                  </a:cubicBezTo>
                  <a:cubicBezTo>
                    <a:pt x="385" y="87"/>
                    <a:pt x="385" y="87"/>
                    <a:pt x="385" y="87"/>
                  </a:cubicBezTo>
                  <a:cubicBezTo>
                    <a:pt x="385" y="87"/>
                    <a:pt x="385" y="87"/>
                    <a:pt x="385" y="86"/>
                  </a:cubicBezTo>
                  <a:cubicBezTo>
                    <a:pt x="385" y="86"/>
                    <a:pt x="385" y="86"/>
                    <a:pt x="385" y="86"/>
                  </a:cubicBezTo>
                  <a:cubicBezTo>
                    <a:pt x="384" y="86"/>
                    <a:pt x="384" y="86"/>
                    <a:pt x="384" y="86"/>
                  </a:cubicBezTo>
                  <a:cubicBezTo>
                    <a:pt x="383" y="86"/>
                    <a:pt x="383" y="86"/>
                    <a:pt x="383" y="86"/>
                  </a:cubicBezTo>
                  <a:cubicBezTo>
                    <a:pt x="383" y="86"/>
                    <a:pt x="383" y="86"/>
                    <a:pt x="384" y="86"/>
                  </a:cubicBezTo>
                  <a:cubicBezTo>
                    <a:pt x="384" y="86"/>
                    <a:pt x="384" y="86"/>
                    <a:pt x="384" y="86"/>
                  </a:cubicBezTo>
                  <a:cubicBezTo>
                    <a:pt x="385" y="87"/>
                    <a:pt x="385" y="87"/>
                    <a:pt x="385" y="87"/>
                  </a:cubicBezTo>
                  <a:cubicBezTo>
                    <a:pt x="385" y="87"/>
                    <a:pt x="385" y="87"/>
                    <a:pt x="385" y="87"/>
                  </a:cubicBezTo>
                  <a:cubicBezTo>
                    <a:pt x="384" y="86"/>
                    <a:pt x="384" y="86"/>
                    <a:pt x="384" y="86"/>
                  </a:cubicBezTo>
                  <a:cubicBezTo>
                    <a:pt x="384" y="86"/>
                    <a:pt x="384" y="86"/>
                    <a:pt x="384" y="87"/>
                  </a:cubicBezTo>
                  <a:cubicBezTo>
                    <a:pt x="385" y="88"/>
                    <a:pt x="385" y="88"/>
                    <a:pt x="385" y="88"/>
                  </a:cubicBezTo>
                  <a:cubicBezTo>
                    <a:pt x="385" y="88"/>
                    <a:pt x="385" y="88"/>
                    <a:pt x="385" y="88"/>
                  </a:cubicBezTo>
                  <a:cubicBezTo>
                    <a:pt x="385" y="88"/>
                    <a:pt x="385" y="88"/>
                    <a:pt x="385" y="88"/>
                  </a:cubicBezTo>
                  <a:cubicBezTo>
                    <a:pt x="385" y="87"/>
                    <a:pt x="385" y="87"/>
                    <a:pt x="385" y="87"/>
                  </a:cubicBezTo>
                  <a:cubicBezTo>
                    <a:pt x="384" y="87"/>
                    <a:pt x="384" y="87"/>
                    <a:pt x="384" y="87"/>
                  </a:cubicBezTo>
                  <a:cubicBezTo>
                    <a:pt x="384" y="87"/>
                    <a:pt x="384" y="87"/>
                    <a:pt x="384" y="87"/>
                  </a:cubicBezTo>
                  <a:cubicBezTo>
                    <a:pt x="384" y="86"/>
                    <a:pt x="384" y="86"/>
                    <a:pt x="383" y="86"/>
                  </a:cubicBezTo>
                  <a:cubicBezTo>
                    <a:pt x="383" y="86"/>
                    <a:pt x="383" y="86"/>
                    <a:pt x="383" y="86"/>
                  </a:cubicBezTo>
                  <a:cubicBezTo>
                    <a:pt x="383" y="87"/>
                    <a:pt x="383" y="87"/>
                    <a:pt x="384" y="87"/>
                  </a:cubicBezTo>
                  <a:cubicBezTo>
                    <a:pt x="383" y="87"/>
                    <a:pt x="383" y="87"/>
                    <a:pt x="383" y="86"/>
                  </a:cubicBezTo>
                  <a:cubicBezTo>
                    <a:pt x="383" y="86"/>
                    <a:pt x="383" y="86"/>
                    <a:pt x="383" y="86"/>
                  </a:cubicBezTo>
                  <a:cubicBezTo>
                    <a:pt x="383" y="87"/>
                    <a:pt x="383" y="87"/>
                    <a:pt x="383" y="87"/>
                  </a:cubicBezTo>
                  <a:cubicBezTo>
                    <a:pt x="383" y="87"/>
                    <a:pt x="383" y="87"/>
                    <a:pt x="384" y="87"/>
                  </a:cubicBezTo>
                  <a:cubicBezTo>
                    <a:pt x="383" y="87"/>
                    <a:pt x="383" y="87"/>
                    <a:pt x="383" y="87"/>
                  </a:cubicBezTo>
                  <a:cubicBezTo>
                    <a:pt x="383" y="87"/>
                    <a:pt x="383" y="87"/>
                    <a:pt x="383" y="87"/>
                  </a:cubicBezTo>
                  <a:cubicBezTo>
                    <a:pt x="383" y="87"/>
                    <a:pt x="383" y="87"/>
                    <a:pt x="383" y="87"/>
                  </a:cubicBezTo>
                  <a:cubicBezTo>
                    <a:pt x="383" y="87"/>
                    <a:pt x="383" y="87"/>
                    <a:pt x="383" y="88"/>
                  </a:cubicBezTo>
                  <a:cubicBezTo>
                    <a:pt x="384" y="88"/>
                    <a:pt x="384" y="88"/>
                    <a:pt x="384" y="88"/>
                  </a:cubicBezTo>
                  <a:cubicBezTo>
                    <a:pt x="383" y="88"/>
                    <a:pt x="383" y="88"/>
                    <a:pt x="383" y="88"/>
                  </a:cubicBezTo>
                  <a:cubicBezTo>
                    <a:pt x="383" y="88"/>
                    <a:pt x="383" y="88"/>
                    <a:pt x="383" y="87"/>
                  </a:cubicBezTo>
                  <a:cubicBezTo>
                    <a:pt x="383" y="87"/>
                    <a:pt x="383" y="87"/>
                    <a:pt x="382" y="87"/>
                  </a:cubicBezTo>
                  <a:cubicBezTo>
                    <a:pt x="382" y="87"/>
                    <a:pt x="382" y="87"/>
                    <a:pt x="383" y="87"/>
                  </a:cubicBezTo>
                  <a:cubicBezTo>
                    <a:pt x="383" y="88"/>
                    <a:pt x="383" y="88"/>
                    <a:pt x="383" y="88"/>
                  </a:cubicBezTo>
                  <a:cubicBezTo>
                    <a:pt x="383" y="88"/>
                    <a:pt x="383" y="88"/>
                    <a:pt x="383" y="88"/>
                  </a:cubicBezTo>
                  <a:cubicBezTo>
                    <a:pt x="383" y="88"/>
                    <a:pt x="383" y="88"/>
                    <a:pt x="382" y="88"/>
                  </a:cubicBezTo>
                  <a:cubicBezTo>
                    <a:pt x="382" y="88"/>
                    <a:pt x="382" y="88"/>
                    <a:pt x="382" y="88"/>
                  </a:cubicBezTo>
                  <a:cubicBezTo>
                    <a:pt x="383" y="88"/>
                    <a:pt x="383" y="88"/>
                    <a:pt x="383" y="89"/>
                  </a:cubicBezTo>
                  <a:cubicBezTo>
                    <a:pt x="383" y="89"/>
                    <a:pt x="383" y="89"/>
                    <a:pt x="384" y="89"/>
                  </a:cubicBezTo>
                  <a:cubicBezTo>
                    <a:pt x="384" y="89"/>
                    <a:pt x="384" y="89"/>
                    <a:pt x="384" y="89"/>
                  </a:cubicBezTo>
                  <a:cubicBezTo>
                    <a:pt x="384" y="89"/>
                    <a:pt x="384" y="89"/>
                    <a:pt x="384" y="89"/>
                  </a:cubicBezTo>
                  <a:cubicBezTo>
                    <a:pt x="384" y="89"/>
                    <a:pt x="384" y="89"/>
                    <a:pt x="384" y="88"/>
                  </a:cubicBezTo>
                  <a:cubicBezTo>
                    <a:pt x="384" y="89"/>
                    <a:pt x="384" y="89"/>
                    <a:pt x="384" y="89"/>
                  </a:cubicBezTo>
                  <a:cubicBezTo>
                    <a:pt x="384" y="89"/>
                    <a:pt x="384" y="89"/>
                    <a:pt x="385" y="89"/>
                  </a:cubicBezTo>
                  <a:cubicBezTo>
                    <a:pt x="385" y="89"/>
                    <a:pt x="385" y="89"/>
                    <a:pt x="385" y="89"/>
                  </a:cubicBezTo>
                  <a:cubicBezTo>
                    <a:pt x="385" y="89"/>
                    <a:pt x="385" y="89"/>
                    <a:pt x="385" y="89"/>
                  </a:cubicBezTo>
                  <a:cubicBezTo>
                    <a:pt x="385" y="89"/>
                    <a:pt x="385" y="89"/>
                    <a:pt x="385" y="89"/>
                  </a:cubicBezTo>
                  <a:cubicBezTo>
                    <a:pt x="385" y="89"/>
                    <a:pt x="385" y="89"/>
                    <a:pt x="385" y="89"/>
                  </a:cubicBezTo>
                  <a:cubicBezTo>
                    <a:pt x="385" y="89"/>
                    <a:pt x="385" y="89"/>
                    <a:pt x="386" y="89"/>
                  </a:cubicBezTo>
                  <a:cubicBezTo>
                    <a:pt x="386" y="89"/>
                    <a:pt x="386" y="89"/>
                    <a:pt x="386" y="89"/>
                  </a:cubicBezTo>
                  <a:cubicBezTo>
                    <a:pt x="386" y="90"/>
                    <a:pt x="386" y="90"/>
                    <a:pt x="386" y="90"/>
                  </a:cubicBezTo>
                  <a:cubicBezTo>
                    <a:pt x="386" y="90"/>
                    <a:pt x="386" y="90"/>
                    <a:pt x="386" y="90"/>
                  </a:cubicBezTo>
                  <a:cubicBezTo>
                    <a:pt x="386" y="90"/>
                    <a:pt x="386" y="90"/>
                    <a:pt x="386" y="90"/>
                  </a:cubicBezTo>
                  <a:cubicBezTo>
                    <a:pt x="387" y="90"/>
                    <a:pt x="387" y="90"/>
                    <a:pt x="387" y="90"/>
                  </a:cubicBezTo>
                  <a:cubicBezTo>
                    <a:pt x="386" y="90"/>
                    <a:pt x="386" y="90"/>
                    <a:pt x="385" y="90"/>
                  </a:cubicBezTo>
                  <a:cubicBezTo>
                    <a:pt x="386" y="91"/>
                    <a:pt x="386" y="91"/>
                    <a:pt x="386" y="90"/>
                  </a:cubicBezTo>
                  <a:cubicBezTo>
                    <a:pt x="386" y="91"/>
                    <a:pt x="386" y="91"/>
                    <a:pt x="387" y="91"/>
                  </a:cubicBezTo>
                  <a:cubicBezTo>
                    <a:pt x="387" y="91"/>
                    <a:pt x="387" y="91"/>
                    <a:pt x="387" y="91"/>
                  </a:cubicBezTo>
                  <a:cubicBezTo>
                    <a:pt x="387" y="91"/>
                    <a:pt x="387" y="91"/>
                    <a:pt x="387" y="91"/>
                  </a:cubicBezTo>
                  <a:cubicBezTo>
                    <a:pt x="387" y="91"/>
                    <a:pt x="387" y="91"/>
                    <a:pt x="387" y="91"/>
                  </a:cubicBezTo>
                  <a:cubicBezTo>
                    <a:pt x="386" y="91"/>
                    <a:pt x="386" y="91"/>
                    <a:pt x="386" y="91"/>
                  </a:cubicBezTo>
                  <a:cubicBezTo>
                    <a:pt x="386" y="91"/>
                    <a:pt x="386" y="91"/>
                    <a:pt x="386" y="91"/>
                  </a:cubicBezTo>
                  <a:cubicBezTo>
                    <a:pt x="386" y="91"/>
                    <a:pt x="386" y="91"/>
                    <a:pt x="385" y="91"/>
                  </a:cubicBezTo>
                  <a:cubicBezTo>
                    <a:pt x="385" y="91"/>
                    <a:pt x="385" y="91"/>
                    <a:pt x="385" y="91"/>
                  </a:cubicBezTo>
                  <a:cubicBezTo>
                    <a:pt x="385" y="91"/>
                    <a:pt x="385" y="91"/>
                    <a:pt x="385" y="91"/>
                  </a:cubicBezTo>
                  <a:cubicBezTo>
                    <a:pt x="384" y="91"/>
                    <a:pt x="384" y="91"/>
                    <a:pt x="384" y="91"/>
                  </a:cubicBezTo>
                  <a:cubicBezTo>
                    <a:pt x="384" y="91"/>
                    <a:pt x="384" y="91"/>
                    <a:pt x="384" y="90"/>
                  </a:cubicBezTo>
                  <a:cubicBezTo>
                    <a:pt x="383" y="90"/>
                    <a:pt x="383" y="90"/>
                    <a:pt x="383" y="90"/>
                  </a:cubicBezTo>
                  <a:cubicBezTo>
                    <a:pt x="384" y="91"/>
                    <a:pt x="384" y="91"/>
                    <a:pt x="384" y="91"/>
                  </a:cubicBezTo>
                  <a:cubicBezTo>
                    <a:pt x="384" y="91"/>
                    <a:pt x="384" y="91"/>
                    <a:pt x="384" y="92"/>
                  </a:cubicBezTo>
                  <a:cubicBezTo>
                    <a:pt x="384" y="91"/>
                    <a:pt x="384" y="91"/>
                    <a:pt x="385" y="91"/>
                  </a:cubicBezTo>
                  <a:cubicBezTo>
                    <a:pt x="385" y="91"/>
                    <a:pt x="385" y="91"/>
                    <a:pt x="385" y="92"/>
                  </a:cubicBezTo>
                  <a:cubicBezTo>
                    <a:pt x="386" y="92"/>
                    <a:pt x="386" y="92"/>
                    <a:pt x="386" y="92"/>
                  </a:cubicBezTo>
                  <a:cubicBezTo>
                    <a:pt x="386" y="92"/>
                    <a:pt x="386" y="92"/>
                    <a:pt x="386" y="92"/>
                  </a:cubicBezTo>
                  <a:cubicBezTo>
                    <a:pt x="386" y="93"/>
                    <a:pt x="386" y="93"/>
                    <a:pt x="386" y="93"/>
                  </a:cubicBezTo>
                  <a:cubicBezTo>
                    <a:pt x="386" y="93"/>
                    <a:pt x="386" y="93"/>
                    <a:pt x="387" y="93"/>
                  </a:cubicBezTo>
                  <a:cubicBezTo>
                    <a:pt x="387" y="93"/>
                    <a:pt x="387" y="93"/>
                    <a:pt x="387" y="93"/>
                  </a:cubicBezTo>
                  <a:cubicBezTo>
                    <a:pt x="387" y="93"/>
                    <a:pt x="387" y="93"/>
                    <a:pt x="388" y="94"/>
                  </a:cubicBezTo>
                  <a:cubicBezTo>
                    <a:pt x="387" y="94"/>
                    <a:pt x="387" y="94"/>
                    <a:pt x="387" y="94"/>
                  </a:cubicBezTo>
                  <a:cubicBezTo>
                    <a:pt x="387" y="94"/>
                    <a:pt x="387" y="94"/>
                    <a:pt x="387" y="94"/>
                  </a:cubicBezTo>
                  <a:cubicBezTo>
                    <a:pt x="387" y="94"/>
                    <a:pt x="387" y="94"/>
                    <a:pt x="388" y="94"/>
                  </a:cubicBezTo>
                  <a:cubicBezTo>
                    <a:pt x="388" y="94"/>
                    <a:pt x="388" y="94"/>
                    <a:pt x="388" y="94"/>
                  </a:cubicBezTo>
                  <a:cubicBezTo>
                    <a:pt x="388" y="94"/>
                    <a:pt x="388" y="94"/>
                    <a:pt x="388" y="94"/>
                  </a:cubicBezTo>
                  <a:cubicBezTo>
                    <a:pt x="388" y="94"/>
                    <a:pt x="388" y="94"/>
                    <a:pt x="388" y="95"/>
                  </a:cubicBezTo>
                  <a:cubicBezTo>
                    <a:pt x="388" y="95"/>
                    <a:pt x="388" y="95"/>
                    <a:pt x="387" y="94"/>
                  </a:cubicBezTo>
                  <a:cubicBezTo>
                    <a:pt x="387" y="95"/>
                    <a:pt x="387" y="95"/>
                    <a:pt x="387" y="95"/>
                  </a:cubicBezTo>
                  <a:cubicBezTo>
                    <a:pt x="387" y="95"/>
                    <a:pt x="387" y="95"/>
                    <a:pt x="387" y="95"/>
                  </a:cubicBezTo>
                  <a:cubicBezTo>
                    <a:pt x="387" y="95"/>
                    <a:pt x="387" y="95"/>
                    <a:pt x="387" y="95"/>
                  </a:cubicBezTo>
                  <a:cubicBezTo>
                    <a:pt x="387" y="95"/>
                    <a:pt x="387" y="95"/>
                    <a:pt x="387" y="95"/>
                  </a:cubicBezTo>
                  <a:cubicBezTo>
                    <a:pt x="386" y="94"/>
                    <a:pt x="386" y="94"/>
                    <a:pt x="386" y="94"/>
                  </a:cubicBezTo>
                  <a:cubicBezTo>
                    <a:pt x="386" y="94"/>
                    <a:pt x="386" y="94"/>
                    <a:pt x="386" y="95"/>
                  </a:cubicBezTo>
                  <a:cubicBezTo>
                    <a:pt x="386" y="95"/>
                    <a:pt x="386" y="95"/>
                    <a:pt x="386" y="95"/>
                  </a:cubicBezTo>
                  <a:cubicBezTo>
                    <a:pt x="386" y="95"/>
                    <a:pt x="386" y="95"/>
                    <a:pt x="387" y="96"/>
                  </a:cubicBezTo>
                  <a:cubicBezTo>
                    <a:pt x="387" y="96"/>
                    <a:pt x="387" y="96"/>
                    <a:pt x="387" y="96"/>
                  </a:cubicBezTo>
                  <a:cubicBezTo>
                    <a:pt x="387" y="96"/>
                    <a:pt x="387" y="96"/>
                    <a:pt x="387" y="96"/>
                  </a:cubicBezTo>
                  <a:cubicBezTo>
                    <a:pt x="387" y="96"/>
                    <a:pt x="387" y="96"/>
                    <a:pt x="388" y="96"/>
                  </a:cubicBezTo>
                  <a:cubicBezTo>
                    <a:pt x="388" y="96"/>
                    <a:pt x="388" y="96"/>
                    <a:pt x="388" y="96"/>
                  </a:cubicBezTo>
                  <a:cubicBezTo>
                    <a:pt x="388" y="96"/>
                    <a:pt x="388" y="96"/>
                    <a:pt x="388" y="96"/>
                  </a:cubicBezTo>
                  <a:cubicBezTo>
                    <a:pt x="388" y="96"/>
                    <a:pt x="388" y="96"/>
                    <a:pt x="389" y="96"/>
                  </a:cubicBezTo>
                  <a:cubicBezTo>
                    <a:pt x="389" y="97"/>
                    <a:pt x="389" y="97"/>
                    <a:pt x="389" y="97"/>
                  </a:cubicBezTo>
                  <a:cubicBezTo>
                    <a:pt x="389" y="96"/>
                    <a:pt x="389" y="96"/>
                    <a:pt x="389" y="96"/>
                  </a:cubicBezTo>
                  <a:cubicBezTo>
                    <a:pt x="389" y="97"/>
                    <a:pt x="389" y="97"/>
                    <a:pt x="389" y="97"/>
                  </a:cubicBezTo>
                  <a:cubicBezTo>
                    <a:pt x="390" y="97"/>
                    <a:pt x="390" y="97"/>
                    <a:pt x="390" y="97"/>
                  </a:cubicBezTo>
                  <a:cubicBezTo>
                    <a:pt x="390" y="97"/>
                    <a:pt x="390" y="97"/>
                    <a:pt x="390" y="97"/>
                  </a:cubicBezTo>
                  <a:cubicBezTo>
                    <a:pt x="390" y="97"/>
                    <a:pt x="390" y="97"/>
                    <a:pt x="390" y="97"/>
                  </a:cubicBezTo>
                  <a:cubicBezTo>
                    <a:pt x="390" y="98"/>
                    <a:pt x="390" y="98"/>
                    <a:pt x="391" y="98"/>
                  </a:cubicBezTo>
                  <a:cubicBezTo>
                    <a:pt x="391" y="98"/>
                    <a:pt x="391" y="98"/>
                    <a:pt x="391" y="98"/>
                  </a:cubicBezTo>
                  <a:cubicBezTo>
                    <a:pt x="391" y="98"/>
                    <a:pt x="391" y="98"/>
                    <a:pt x="392" y="98"/>
                  </a:cubicBezTo>
                  <a:cubicBezTo>
                    <a:pt x="392" y="99"/>
                    <a:pt x="392" y="99"/>
                    <a:pt x="392" y="99"/>
                  </a:cubicBezTo>
                  <a:cubicBezTo>
                    <a:pt x="394" y="100"/>
                    <a:pt x="394" y="100"/>
                    <a:pt x="394" y="100"/>
                  </a:cubicBezTo>
                  <a:cubicBezTo>
                    <a:pt x="394" y="100"/>
                    <a:pt x="394" y="100"/>
                    <a:pt x="394" y="100"/>
                  </a:cubicBezTo>
                  <a:moveTo>
                    <a:pt x="410" y="112"/>
                  </a:moveTo>
                  <a:cubicBezTo>
                    <a:pt x="410" y="112"/>
                    <a:pt x="410" y="112"/>
                    <a:pt x="410" y="112"/>
                  </a:cubicBezTo>
                  <a:cubicBezTo>
                    <a:pt x="410" y="112"/>
                    <a:pt x="410" y="112"/>
                    <a:pt x="410" y="112"/>
                  </a:cubicBezTo>
                  <a:cubicBezTo>
                    <a:pt x="410" y="112"/>
                    <a:pt x="410" y="112"/>
                    <a:pt x="410" y="112"/>
                  </a:cubicBezTo>
                  <a:moveTo>
                    <a:pt x="411" y="112"/>
                  </a:moveTo>
                  <a:cubicBezTo>
                    <a:pt x="411" y="112"/>
                    <a:pt x="411" y="112"/>
                    <a:pt x="410" y="112"/>
                  </a:cubicBezTo>
                  <a:cubicBezTo>
                    <a:pt x="410" y="112"/>
                    <a:pt x="410" y="112"/>
                    <a:pt x="410" y="111"/>
                  </a:cubicBezTo>
                  <a:cubicBezTo>
                    <a:pt x="411" y="112"/>
                    <a:pt x="411" y="112"/>
                    <a:pt x="411" y="112"/>
                  </a:cubicBezTo>
                  <a:cubicBezTo>
                    <a:pt x="411" y="112"/>
                    <a:pt x="411" y="112"/>
                    <a:pt x="411" y="112"/>
                  </a:cubicBezTo>
                  <a:cubicBezTo>
                    <a:pt x="411" y="112"/>
                    <a:pt x="411" y="112"/>
                    <a:pt x="411" y="112"/>
                  </a:cubicBezTo>
                  <a:moveTo>
                    <a:pt x="411" y="113"/>
                  </a:moveTo>
                  <a:cubicBezTo>
                    <a:pt x="411" y="113"/>
                    <a:pt x="411" y="113"/>
                    <a:pt x="410" y="112"/>
                  </a:cubicBezTo>
                  <a:cubicBezTo>
                    <a:pt x="410" y="112"/>
                    <a:pt x="410" y="112"/>
                    <a:pt x="410" y="111"/>
                  </a:cubicBezTo>
                  <a:cubicBezTo>
                    <a:pt x="411" y="113"/>
                    <a:pt x="411" y="113"/>
                    <a:pt x="411" y="113"/>
                  </a:cubicBezTo>
                  <a:cubicBezTo>
                    <a:pt x="411" y="113"/>
                    <a:pt x="411" y="113"/>
                    <a:pt x="411" y="113"/>
                  </a:cubicBezTo>
                  <a:cubicBezTo>
                    <a:pt x="411" y="113"/>
                    <a:pt x="411" y="113"/>
                    <a:pt x="411" y="113"/>
                  </a:cubicBezTo>
                  <a:moveTo>
                    <a:pt x="411" y="114"/>
                  </a:moveTo>
                  <a:cubicBezTo>
                    <a:pt x="411" y="114"/>
                    <a:pt x="411" y="114"/>
                    <a:pt x="411" y="113"/>
                  </a:cubicBezTo>
                  <a:cubicBezTo>
                    <a:pt x="411" y="113"/>
                    <a:pt x="411" y="113"/>
                    <a:pt x="411" y="113"/>
                  </a:cubicBezTo>
                  <a:cubicBezTo>
                    <a:pt x="411" y="113"/>
                    <a:pt x="411" y="113"/>
                    <a:pt x="411" y="114"/>
                  </a:cubicBezTo>
                  <a:cubicBezTo>
                    <a:pt x="411" y="114"/>
                    <a:pt x="411" y="114"/>
                    <a:pt x="411" y="114"/>
                  </a:cubicBezTo>
                  <a:moveTo>
                    <a:pt x="411" y="114"/>
                  </a:moveTo>
                  <a:cubicBezTo>
                    <a:pt x="412" y="115"/>
                    <a:pt x="412" y="115"/>
                    <a:pt x="412" y="115"/>
                  </a:cubicBezTo>
                  <a:cubicBezTo>
                    <a:pt x="412" y="115"/>
                    <a:pt x="412" y="115"/>
                    <a:pt x="412" y="115"/>
                  </a:cubicBezTo>
                  <a:cubicBezTo>
                    <a:pt x="412" y="115"/>
                    <a:pt x="412" y="115"/>
                    <a:pt x="411" y="114"/>
                  </a:cubicBezTo>
                  <a:moveTo>
                    <a:pt x="419" y="122"/>
                  </a:moveTo>
                  <a:cubicBezTo>
                    <a:pt x="419" y="121"/>
                    <a:pt x="419" y="121"/>
                    <a:pt x="419" y="121"/>
                  </a:cubicBezTo>
                  <a:cubicBezTo>
                    <a:pt x="419" y="121"/>
                    <a:pt x="419" y="121"/>
                    <a:pt x="419" y="121"/>
                  </a:cubicBezTo>
                  <a:cubicBezTo>
                    <a:pt x="419" y="121"/>
                    <a:pt x="419" y="121"/>
                    <a:pt x="419" y="122"/>
                  </a:cubicBezTo>
                  <a:cubicBezTo>
                    <a:pt x="419" y="122"/>
                    <a:pt x="419" y="122"/>
                    <a:pt x="419" y="122"/>
                  </a:cubicBezTo>
                  <a:cubicBezTo>
                    <a:pt x="419" y="122"/>
                    <a:pt x="419" y="122"/>
                    <a:pt x="419" y="122"/>
                  </a:cubicBezTo>
                  <a:moveTo>
                    <a:pt x="419" y="122"/>
                  </a:moveTo>
                  <a:cubicBezTo>
                    <a:pt x="419" y="122"/>
                    <a:pt x="419" y="122"/>
                    <a:pt x="419" y="122"/>
                  </a:cubicBezTo>
                  <a:cubicBezTo>
                    <a:pt x="419" y="122"/>
                    <a:pt x="419" y="122"/>
                    <a:pt x="419" y="121"/>
                  </a:cubicBezTo>
                  <a:cubicBezTo>
                    <a:pt x="419" y="121"/>
                    <a:pt x="419" y="121"/>
                    <a:pt x="418" y="121"/>
                  </a:cubicBezTo>
                  <a:cubicBezTo>
                    <a:pt x="419" y="122"/>
                    <a:pt x="419" y="122"/>
                    <a:pt x="419" y="122"/>
                  </a:cubicBezTo>
                  <a:moveTo>
                    <a:pt x="419" y="123"/>
                  </a:moveTo>
                  <a:cubicBezTo>
                    <a:pt x="419" y="123"/>
                    <a:pt x="419" y="123"/>
                    <a:pt x="419" y="123"/>
                  </a:cubicBezTo>
                  <a:cubicBezTo>
                    <a:pt x="419" y="122"/>
                    <a:pt x="419" y="122"/>
                    <a:pt x="419" y="122"/>
                  </a:cubicBezTo>
                  <a:cubicBezTo>
                    <a:pt x="419" y="122"/>
                    <a:pt x="419" y="122"/>
                    <a:pt x="419" y="122"/>
                  </a:cubicBezTo>
                  <a:cubicBezTo>
                    <a:pt x="419" y="122"/>
                    <a:pt x="419" y="122"/>
                    <a:pt x="419" y="122"/>
                  </a:cubicBezTo>
                  <a:cubicBezTo>
                    <a:pt x="419" y="122"/>
                    <a:pt x="419" y="122"/>
                    <a:pt x="419" y="122"/>
                  </a:cubicBezTo>
                  <a:cubicBezTo>
                    <a:pt x="419" y="122"/>
                    <a:pt x="419" y="122"/>
                    <a:pt x="419" y="122"/>
                  </a:cubicBezTo>
                  <a:cubicBezTo>
                    <a:pt x="419" y="123"/>
                    <a:pt x="419" y="123"/>
                    <a:pt x="419" y="123"/>
                  </a:cubicBezTo>
                  <a:moveTo>
                    <a:pt x="421" y="148"/>
                  </a:moveTo>
                  <a:cubicBezTo>
                    <a:pt x="421" y="147"/>
                    <a:pt x="421" y="147"/>
                    <a:pt x="420" y="147"/>
                  </a:cubicBezTo>
                  <a:cubicBezTo>
                    <a:pt x="420" y="147"/>
                    <a:pt x="420" y="147"/>
                    <a:pt x="421" y="147"/>
                  </a:cubicBezTo>
                  <a:cubicBezTo>
                    <a:pt x="421" y="146"/>
                    <a:pt x="421" y="146"/>
                    <a:pt x="420" y="146"/>
                  </a:cubicBezTo>
                  <a:cubicBezTo>
                    <a:pt x="420" y="146"/>
                    <a:pt x="420" y="146"/>
                    <a:pt x="421" y="145"/>
                  </a:cubicBezTo>
                  <a:cubicBezTo>
                    <a:pt x="420" y="144"/>
                    <a:pt x="420" y="144"/>
                    <a:pt x="420" y="144"/>
                  </a:cubicBezTo>
                  <a:cubicBezTo>
                    <a:pt x="420" y="143"/>
                    <a:pt x="420" y="143"/>
                    <a:pt x="420" y="143"/>
                  </a:cubicBezTo>
                  <a:cubicBezTo>
                    <a:pt x="420" y="143"/>
                    <a:pt x="420" y="143"/>
                    <a:pt x="420" y="142"/>
                  </a:cubicBezTo>
                  <a:cubicBezTo>
                    <a:pt x="420" y="142"/>
                    <a:pt x="420" y="142"/>
                    <a:pt x="419" y="142"/>
                  </a:cubicBezTo>
                  <a:cubicBezTo>
                    <a:pt x="419" y="141"/>
                    <a:pt x="419" y="141"/>
                    <a:pt x="420" y="142"/>
                  </a:cubicBezTo>
                  <a:cubicBezTo>
                    <a:pt x="420" y="141"/>
                    <a:pt x="420" y="141"/>
                    <a:pt x="420" y="141"/>
                  </a:cubicBezTo>
                  <a:cubicBezTo>
                    <a:pt x="420" y="141"/>
                    <a:pt x="420" y="141"/>
                    <a:pt x="420" y="141"/>
                  </a:cubicBezTo>
                  <a:cubicBezTo>
                    <a:pt x="420" y="141"/>
                    <a:pt x="420" y="141"/>
                    <a:pt x="420" y="141"/>
                  </a:cubicBezTo>
                  <a:cubicBezTo>
                    <a:pt x="420" y="141"/>
                    <a:pt x="420" y="141"/>
                    <a:pt x="420" y="141"/>
                  </a:cubicBezTo>
                  <a:cubicBezTo>
                    <a:pt x="420" y="141"/>
                    <a:pt x="420" y="141"/>
                    <a:pt x="420" y="141"/>
                  </a:cubicBezTo>
                  <a:cubicBezTo>
                    <a:pt x="420" y="140"/>
                    <a:pt x="420" y="140"/>
                    <a:pt x="420" y="140"/>
                  </a:cubicBezTo>
                  <a:cubicBezTo>
                    <a:pt x="420" y="140"/>
                    <a:pt x="420" y="140"/>
                    <a:pt x="420" y="140"/>
                  </a:cubicBezTo>
                  <a:cubicBezTo>
                    <a:pt x="420" y="140"/>
                    <a:pt x="420" y="140"/>
                    <a:pt x="420" y="140"/>
                  </a:cubicBezTo>
                  <a:cubicBezTo>
                    <a:pt x="420" y="140"/>
                    <a:pt x="420" y="140"/>
                    <a:pt x="420" y="139"/>
                  </a:cubicBezTo>
                  <a:cubicBezTo>
                    <a:pt x="420" y="139"/>
                    <a:pt x="420" y="139"/>
                    <a:pt x="419" y="139"/>
                  </a:cubicBezTo>
                  <a:cubicBezTo>
                    <a:pt x="419" y="138"/>
                    <a:pt x="419" y="138"/>
                    <a:pt x="419" y="138"/>
                  </a:cubicBezTo>
                  <a:cubicBezTo>
                    <a:pt x="419" y="137"/>
                    <a:pt x="419" y="137"/>
                    <a:pt x="419" y="137"/>
                  </a:cubicBezTo>
                  <a:cubicBezTo>
                    <a:pt x="419" y="137"/>
                    <a:pt x="419" y="137"/>
                    <a:pt x="418" y="137"/>
                  </a:cubicBezTo>
                  <a:cubicBezTo>
                    <a:pt x="418" y="137"/>
                    <a:pt x="418" y="137"/>
                    <a:pt x="418" y="137"/>
                  </a:cubicBezTo>
                  <a:cubicBezTo>
                    <a:pt x="418" y="137"/>
                    <a:pt x="418" y="137"/>
                    <a:pt x="418" y="138"/>
                  </a:cubicBezTo>
                  <a:cubicBezTo>
                    <a:pt x="418" y="137"/>
                    <a:pt x="418" y="137"/>
                    <a:pt x="417" y="137"/>
                  </a:cubicBezTo>
                  <a:cubicBezTo>
                    <a:pt x="418" y="137"/>
                    <a:pt x="418" y="137"/>
                    <a:pt x="418" y="137"/>
                  </a:cubicBezTo>
                  <a:cubicBezTo>
                    <a:pt x="417" y="137"/>
                    <a:pt x="417" y="137"/>
                    <a:pt x="417" y="136"/>
                  </a:cubicBezTo>
                  <a:cubicBezTo>
                    <a:pt x="417" y="136"/>
                    <a:pt x="417" y="136"/>
                    <a:pt x="417" y="137"/>
                  </a:cubicBezTo>
                  <a:cubicBezTo>
                    <a:pt x="417" y="137"/>
                    <a:pt x="417" y="137"/>
                    <a:pt x="417" y="137"/>
                  </a:cubicBezTo>
                  <a:cubicBezTo>
                    <a:pt x="417" y="137"/>
                    <a:pt x="417" y="137"/>
                    <a:pt x="417" y="137"/>
                  </a:cubicBezTo>
                  <a:cubicBezTo>
                    <a:pt x="417" y="137"/>
                    <a:pt x="417" y="137"/>
                    <a:pt x="417" y="137"/>
                  </a:cubicBezTo>
                  <a:cubicBezTo>
                    <a:pt x="417" y="137"/>
                    <a:pt x="417" y="137"/>
                    <a:pt x="417" y="136"/>
                  </a:cubicBezTo>
                  <a:cubicBezTo>
                    <a:pt x="417" y="137"/>
                    <a:pt x="417" y="137"/>
                    <a:pt x="417" y="137"/>
                  </a:cubicBezTo>
                  <a:cubicBezTo>
                    <a:pt x="416" y="137"/>
                    <a:pt x="416" y="137"/>
                    <a:pt x="416" y="137"/>
                  </a:cubicBezTo>
                  <a:cubicBezTo>
                    <a:pt x="416" y="137"/>
                    <a:pt x="416" y="137"/>
                    <a:pt x="416" y="137"/>
                  </a:cubicBezTo>
                  <a:cubicBezTo>
                    <a:pt x="416" y="137"/>
                    <a:pt x="416" y="137"/>
                    <a:pt x="416" y="137"/>
                  </a:cubicBezTo>
                  <a:cubicBezTo>
                    <a:pt x="416" y="137"/>
                    <a:pt x="416" y="137"/>
                    <a:pt x="416" y="137"/>
                  </a:cubicBezTo>
                  <a:cubicBezTo>
                    <a:pt x="416" y="137"/>
                    <a:pt x="416" y="137"/>
                    <a:pt x="415" y="137"/>
                  </a:cubicBezTo>
                  <a:cubicBezTo>
                    <a:pt x="416" y="138"/>
                    <a:pt x="416" y="138"/>
                    <a:pt x="416" y="138"/>
                  </a:cubicBezTo>
                  <a:cubicBezTo>
                    <a:pt x="416" y="138"/>
                    <a:pt x="416" y="138"/>
                    <a:pt x="417" y="138"/>
                  </a:cubicBezTo>
                  <a:cubicBezTo>
                    <a:pt x="417" y="138"/>
                    <a:pt x="417" y="138"/>
                    <a:pt x="417" y="138"/>
                  </a:cubicBezTo>
                  <a:cubicBezTo>
                    <a:pt x="417" y="139"/>
                    <a:pt x="417" y="139"/>
                    <a:pt x="417" y="139"/>
                  </a:cubicBezTo>
                  <a:cubicBezTo>
                    <a:pt x="416" y="139"/>
                    <a:pt x="416" y="139"/>
                    <a:pt x="416" y="139"/>
                  </a:cubicBezTo>
                  <a:cubicBezTo>
                    <a:pt x="416" y="139"/>
                    <a:pt x="416" y="139"/>
                    <a:pt x="416" y="139"/>
                  </a:cubicBezTo>
                  <a:cubicBezTo>
                    <a:pt x="416" y="139"/>
                    <a:pt x="416" y="139"/>
                    <a:pt x="416" y="139"/>
                  </a:cubicBezTo>
                  <a:cubicBezTo>
                    <a:pt x="416" y="139"/>
                    <a:pt x="416" y="139"/>
                    <a:pt x="416" y="139"/>
                  </a:cubicBezTo>
                  <a:cubicBezTo>
                    <a:pt x="416" y="139"/>
                    <a:pt x="416" y="139"/>
                    <a:pt x="416" y="139"/>
                  </a:cubicBezTo>
                  <a:cubicBezTo>
                    <a:pt x="415" y="139"/>
                    <a:pt x="415" y="139"/>
                    <a:pt x="415" y="139"/>
                  </a:cubicBezTo>
                  <a:cubicBezTo>
                    <a:pt x="415" y="139"/>
                    <a:pt x="415" y="139"/>
                    <a:pt x="415" y="138"/>
                  </a:cubicBezTo>
                  <a:cubicBezTo>
                    <a:pt x="415" y="138"/>
                    <a:pt x="415" y="138"/>
                    <a:pt x="415" y="139"/>
                  </a:cubicBezTo>
                  <a:cubicBezTo>
                    <a:pt x="414" y="138"/>
                    <a:pt x="414" y="138"/>
                    <a:pt x="414" y="138"/>
                  </a:cubicBezTo>
                  <a:cubicBezTo>
                    <a:pt x="414" y="138"/>
                    <a:pt x="414" y="138"/>
                    <a:pt x="414" y="138"/>
                  </a:cubicBezTo>
                  <a:cubicBezTo>
                    <a:pt x="414" y="139"/>
                    <a:pt x="414" y="139"/>
                    <a:pt x="414" y="139"/>
                  </a:cubicBezTo>
                  <a:cubicBezTo>
                    <a:pt x="414" y="139"/>
                    <a:pt x="414" y="139"/>
                    <a:pt x="414" y="139"/>
                  </a:cubicBezTo>
                  <a:cubicBezTo>
                    <a:pt x="415" y="140"/>
                    <a:pt x="415" y="140"/>
                    <a:pt x="415" y="140"/>
                  </a:cubicBezTo>
                  <a:cubicBezTo>
                    <a:pt x="415" y="140"/>
                    <a:pt x="415" y="140"/>
                    <a:pt x="415" y="140"/>
                  </a:cubicBezTo>
                  <a:cubicBezTo>
                    <a:pt x="415" y="140"/>
                    <a:pt x="415" y="140"/>
                    <a:pt x="415" y="140"/>
                  </a:cubicBezTo>
                  <a:cubicBezTo>
                    <a:pt x="415" y="141"/>
                    <a:pt x="415" y="141"/>
                    <a:pt x="415" y="141"/>
                  </a:cubicBezTo>
                  <a:cubicBezTo>
                    <a:pt x="415" y="141"/>
                    <a:pt x="415" y="141"/>
                    <a:pt x="415" y="141"/>
                  </a:cubicBezTo>
                  <a:cubicBezTo>
                    <a:pt x="415" y="141"/>
                    <a:pt x="415" y="141"/>
                    <a:pt x="415" y="141"/>
                  </a:cubicBezTo>
                  <a:cubicBezTo>
                    <a:pt x="415" y="142"/>
                    <a:pt x="415" y="142"/>
                    <a:pt x="415" y="142"/>
                  </a:cubicBezTo>
                  <a:cubicBezTo>
                    <a:pt x="415" y="142"/>
                    <a:pt x="415" y="142"/>
                    <a:pt x="415" y="142"/>
                  </a:cubicBezTo>
                  <a:cubicBezTo>
                    <a:pt x="415" y="142"/>
                    <a:pt x="415" y="142"/>
                    <a:pt x="415" y="142"/>
                  </a:cubicBezTo>
                  <a:cubicBezTo>
                    <a:pt x="415" y="142"/>
                    <a:pt x="415" y="142"/>
                    <a:pt x="415" y="142"/>
                  </a:cubicBezTo>
                  <a:cubicBezTo>
                    <a:pt x="416" y="142"/>
                    <a:pt x="416" y="142"/>
                    <a:pt x="416" y="143"/>
                  </a:cubicBezTo>
                  <a:cubicBezTo>
                    <a:pt x="416" y="143"/>
                    <a:pt x="416" y="143"/>
                    <a:pt x="416" y="143"/>
                  </a:cubicBezTo>
                  <a:cubicBezTo>
                    <a:pt x="416" y="143"/>
                    <a:pt x="416" y="143"/>
                    <a:pt x="416" y="143"/>
                  </a:cubicBezTo>
                  <a:cubicBezTo>
                    <a:pt x="416" y="143"/>
                    <a:pt x="416" y="143"/>
                    <a:pt x="416" y="143"/>
                  </a:cubicBezTo>
                  <a:cubicBezTo>
                    <a:pt x="416" y="143"/>
                    <a:pt x="416" y="143"/>
                    <a:pt x="416" y="144"/>
                  </a:cubicBezTo>
                  <a:cubicBezTo>
                    <a:pt x="416" y="144"/>
                    <a:pt x="416" y="144"/>
                    <a:pt x="416" y="144"/>
                  </a:cubicBezTo>
                  <a:cubicBezTo>
                    <a:pt x="416" y="144"/>
                    <a:pt x="416" y="144"/>
                    <a:pt x="416" y="145"/>
                  </a:cubicBezTo>
                  <a:cubicBezTo>
                    <a:pt x="416" y="144"/>
                    <a:pt x="416" y="144"/>
                    <a:pt x="416" y="145"/>
                  </a:cubicBezTo>
                  <a:cubicBezTo>
                    <a:pt x="416" y="145"/>
                    <a:pt x="416" y="145"/>
                    <a:pt x="416" y="145"/>
                  </a:cubicBezTo>
                  <a:cubicBezTo>
                    <a:pt x="416" y="145"/>
                    <a:pt x="416" y="145"/>
                    <a:pt x="417" y="145"/>
                  </a:cubicBezTo>
                  <a:cubicBezTo>
                    <a:pt x="417" y="145"/>
                    <a:pt x="417" y="145"/>
                    <a:pt x="417" y="145"/>
                  </a:cubicBezTo>
                  <a:cubicBezTo>
                    <a:pt x="417" y="145"/>
                    <a:pt x="417" y="145"/>
                    <a:pt x="417" y="145"/>
                  </a:cubicBezTo>
                  <a:cubicBezTo>
                    <a:pt x="416" y="145"/>
                    <a:pt x="416" y="145"/>
                    <a:pt x="416" y="145"/>
                  </a:cubicBezTo>
                  <a:cubicBezTo>
                    <a:pt x="416" y="145"/>
                    <a:pt x="416" y="145"/>
                    <a:pt x="416" y="145"/>
                  </a:cubicBezTo>
                  <a:cubicBezTo>
                    <a:pt x="416" y="145"/>
                    <a:pt x="416" y="145"/>
                    <a:pt x="416" y="145"/>
                  </a:cubicBezTo>
                  <a:cubicBezTo>
                    <a:pt x="416" y="145"/>
                    <a:pt x="416" y="145"/>
                    <a:pt x="416" y="146"/>
                  </a:cubicBezTo>
                  <a:cubicBezTo>
                    <a:pt x="415" y="146"/>
                    <a:pt x="415" y="146"/>
                    <a:pt x="415" y="146"/>
                  </a:cubicBezTo>
                  <a:cubicBezTo>
                    <a:pt x="415" y="146"/>
                    <a:pt x="415" y="146"/>
                    <a:pt x="415" y="146"/>
                  </a:cubicBezTo>
                  <a:cubicBezTo>
                    <a:pt x="415" y="146"/>
                    <a:pt x="415" y="146"/>
                    <a:pt x="415" y="146"/>
                  </a:cubicBezTo>
                  <a:cubicBezTo>
                    <a:pt x="416" y="146"/>
                    <a:pt x="416" y="146"/>
                    <a:pt x="416" y="146"/>
                  </a:cubicBezTo>
                  <a:cubicBezTo>
                    <a:pt x="416" y="146"/>
                    <a:pt x="416" y="146"/>
                    <a:pt x="416" y="147"/>
                  </a:cubicBezTo>
                  <a:cubicBezTo>
                    <a:pt x="416" y="147"/>
                    <a:pt x="416" y="147"/>
                    <a:pt x="415" y="147"/>
                  </a:cubicBezTo>
                  <a:cubicBezTo>
                    <a:pt x="415" y="147"/>
                    <a:pt x="415" y="147"/>
                    <a:pt x="416" y="147"/>
                  </a:cubicBezTo>
                  <a:cubicBezTo>
                    <a:pt x="416" y="147"/>
                    <a:pt x="416" y="147"/>
                    <a:pt x="416" y="147"/>
                  </a:cubicBezTo>
                  <a:cubicBezTo>
                    <a:pt x="416" y="147"/>
                    <a:pt x="416" y="147"/>
                    <a:pt x="416" y="147"/>
                  </a:cubicBezTo>
                  <a:cubicBezTo>
                    <a:pt x="416" y="148"/>
                    <a:pt x="416" y="148"/>
                    <a:pt x="416" y="148"/>
                  </a:cubicBezTo>
                  <a:cubicBezTo>
                    <a:pt x="416" y="148"/>
                    <a:pt x="416" y="148"/>
                    <a:pt x="416" y="148"/>
                  </a:cubicBezTo>
                  <a:cubicBezTo>
                    <a:pt x="416" y="148"/>
                    <a:pt x="416" y="148"/>
                    <a:pt x="417" y="148"/>
                  </a:cubicBezTo>
                  <a:cubicBezTo>
                    <a:pt x="417" y="148"/>
                    <a:pt x="417" y="148"/>
                    <a:pt x="416" y="148"/>
                  </a:cubicBezTo>
                  <a:cubicBezTo>
                    <a:pt x="416" y="148"/>
                    <a:pt x="416" y="148"/>
                    <a:pt x="416" y="148"/>
                  </a:cubicBezTo>
                  <a:cubicBezTo>
                    <a:pt x="416" y="149"/>
                    <a:pt x="416" y="149"/>
                    <a:pt x="416" y="149"/>
                  </a:cubicBezTo>
                  <a:cubicBezTo>
                    <a:pt x="417" y="149"/>
                    <a:pt x="417" y="149"/>
                    <a:pt x="417" y="149"/>
                  </a:cubicBezTo>
                  <a:cubicBezTo>
                    <a:pt x="417" y="149"/>
                    <a:pt x="417" y="149"/>
                    <a:pt x="417" y="149"/>
                  </a:cubicBezTo>
                  <a:cubicBezTo>
                    <a:pt x="417" y="149"/>
                    <a:pt x="417" y="149"/>
                    <a:pt x="418" y="149"/>
                  </a:cubicBezTo>
                  <a:cubicBezTo>
                    <a:pt x="418" y="149"/>
                    <a:pt x="418" y="149"/>
                    <a:pt x="418" y="148"/>
                  </a:cubicBezTo>
                  <a:cubicBezTo>
                    <a:pt x="418" y="148"/>
                    <a:pt x="418" y="148"/>
                    <a:pt x="418" y="148"/>
                  </a:cubicBezTo>
                  <a:cubicBezTo>
                    <a:pt x="418" y="148"/>
                    <a:pt x="418" y="148"/>
                    <a:pt x="419" y="148"/>
                  </a:cubicBezTo>
                  <a:cubicBezTo>
                    <a:pt x="419" y="148"/>
                    <a:pt x="419" y="148"/>
                    <a:pt x="419" y="148"/>
                  </a:cubicBezTo>
                  <a:cubicBezTo>
                    <a:pt x="419" y="148"/>
                    <a:pt x="419" y="148"/>
                    <a:pt x="419" y="148"/>
                  </a:cubicBezTo>
                  <a:cubicBezTo>
                    <a:pt x="419" y="148"/>
                    <a:pt x="419" y="148"/>
                    <a:pt x="419" y="148"/>
                  </a:cubicBezTo>
                  <a:cubicBezTo>
                    <a:pt x="419" y="148"/>
                    <a:pt x="419" y="148"/>
                    <a:pt x="420" y="148"/>
                  </a:cubicBezTo>
                  <a:cubicBezTo>
                    <a:pt x="420" y="147"/>
                    <a:pt x="420" y="147"/>
                    <a:pt x="420" y="147"/>
                  </a:cubicBezTo>
                  <a:cubicBezTo>
                    <a:pt x="420" y="148"/>
                    <a:pt x="420" y="148"/>
                    <a:pt x="420" y="148"/>
                  </a:cubicBezTo>
                  <a:cubicBezTo>
                    <a:pt x="420" y="148"/>
                    <a:pt x="420" y="148"/>
                    <a:pt x="420" y="148"/>
                  </a:cubicBezTo>
                  <a:cubicBezTo>
                    <a:pt x="420" y="148"/>
                    <a:pt x="420" y="148"/>
                    <a:pt x="420" y="148"/>
                  </a:cubicBezTo>
                  <a:cubicBezTo>
                    <a:pt x="421" y="148"/>
                    <a:pt x="421" y="148"/>
                    <a:pt x="421" y="148"/>
                  </a:cubicBezTo>
                  <a:moveTo>
                    <a:pt x="436" y="149"/>
                  </a:moveTo>
                  <a:cubicBezTo>
                    <a:pt x="436" y="149"/>
                    <a:pt x="436" y="149"/>
                    <a:pt x="436" y="149"/>
                  </a:cubicBezTo>
                  <a:cubicBezTo>
                    <a:pt x="436" y="150"/>
                    <a:pt x="436" y="150"/>
                    <a:pt x="437" y="150"/>
                  </a:cubicBezTo>
                  <a:cubicBezTo>
                    <a:pt x="436" y="150"/>
                    <a:pt x="436" y="150"/>
                    <a:pt x="436" y="150"/>
                  </a:cubicBezTo>
                  <a:cubicBezTo>
                    <a:pt x="436" y="150"/>
                    <a:pt x="436" y="150"/>
                    <a:pt x="436" y="149"/>
                  </a:cubicBezTo>
                  <a:cubicBezTo>
                    <a:pt x="436" y="149"/>
                    <a:pt x="436" y="149"/>
                    <a:pt x="436" y="149"/>
                  </a:cubicBezTo>
                  <a:close/>
                  <a:moveTo>
                    <a:pt x="435" y="148"/>
                  </a:moveTo>
                  <a:cubicBezTo>
                    <a:pt x="435" y="148"/>
                    <a:pt x="435" y="148"/>
                    <a:pt x="435" y="148"/>
                  </a:cubicBezTo>
                  <a:cubicBezTo>
                    <a:pt x="435" y="148"/>
                    <a:pt x="435" y="148"/>
                    <a:pt x="435" y="148"/>
                  </a:cubicBezTo>
                  <a:cubicBezTo>
                    <a:pt x="435" y="147"/>
                    <a:pt x="435" y="147"/>
                    <a:pt x="434" y="147"/>
                  </a:cubicBezTo>
                  <a:cubicBezTo>
                    <a:pt x="434" y="147"/>
                    <a:pt x="434" y="147"/>
                    <a:pt x="434" y="147"/>
                  </a:cubicBezTo>
                  <a:cubicBezTo>
                    <a:pt x="434" y="146"/>
                    <a:pt x="434" y="146"/>
                    <a:pt x="434" y="146"/>
                  </a:cubicBezTo>
                  <a:cubicBezTo>
                    <a:pt x="434" y="146"/>
                    <a:pt x="434" y="146"/>
                    <a:pt x="434" y="145"/>
                  </a:cubicBezTo>
                  <a:cubicBezTo>
                    <a:pt x="434" y="146"/>
                    <a:pt x="434" y="146"/>
                    <a:pt x="434" y="146"/>
                  </a:cubicBezTo>
                  <a:cubicBezTo>
                    <a:pt x="434" y="145"/>
                    <a:pt x="434" y="145"/>
                    <a:pt x="434" y="145"/>
                  </a:cubicBezTo>
                  <a:cubicBezTo>
                    <a:pt x="434" y="146"/>
                    <a:pt x="434" y="146"/>
                    <a:pt x="434" y="146"/>
                  </a:cubicBezTo>
                  <a:cubicBezTo>
                    <a:pt x="434" y="146"/>
                    <a:pt x="434" y="146"/>
                    <a:pt x="434" y="146"/>
                  </a:cubicBezTo>
                  <a:cubicBezTo>
                    <a:pt x="434" y="146"/>
                    <a:pt x="434" y="146"/>
                    <a:pt x="434" y="146"/>
                  </a:cubicBezTo>
                  <a:cubicBezTo>
                    <a:pt x="434" y="146"/>
                    <a:pt x="434" y="146"/>
                    <a:pt x="435" y="146"/>
                  </a:cubicBezTo>
                  <a:cubicBezTo>
                    <a:pt x="434" y="146"/>
                    <a:pt x="434" y="146"/>
                    <a:pt x="434" y="146"/>
                  </a:cubicBezTo>
                  <a:cubicBezTo>
                    <a:pt x="434" y="146"/>
                    <a:pt x="434" y="146"/>
                    <a:pt x="434" y="145"/>
                  </a:cubicBezTo>
                  <a:cubicBezTo>
                    <a:pt x="434" y="145"/>
                    <a:pt x="434" y="145"/>
                    <a:pt x="434" y="145"/>
                  </a:cubicBezTo>
                  <a:cubicBezTo>
                    <a:pt x="434" y="145"/>
                    <a:pt x="434" y="145"/>
                    <a:pt x="434" y="145"/>
                  </a:cubicBezTo>
                  <a:cubicBezTo>
                    <a:pt x="434" y="145"/>
                    <a:pt x="434" y="145"/>
                    <a:pt x="434" y="146"/>
                  </a:cubicBezTo>
                  <a:cubicBezTo>
                    <a:pt x="435" y="146"/>
                    <a:pt x="435" y="146"/>
                    <a:pt x="435" y="146"/>
                  </a:cubicBezTo>
                  <a:cubicBezTo>
                    <a:pt x="435" y="147"/>
                    <a:pt x="435" y="147"/>
                    <a:pt x="435" y="147"/>
                  </a:cubicBezTo>
                  <a:cubicBezTo>
                    <a:pt x="435" y="147"/>
                    <a:pt x="435" y="147"/>
                    <a:pt x="435" y="147"/>
                  </a:cubicBezTo>
                  <a:cubicBezTo>
                    <a:pt x="435" y="147"/>
                    <a:pt x="435" y="147"/>
                    <a:pt x="435" y="147"/>
                  </a:cubicBezTo>
                  <a:cubicBezTo>
                    <a:pt x="435" y="147"/>
                    <a:pt x="435" y="147"/>
                    <a:pt x="435" y="147"/>
                  </a:cubicBezTo>
                  <a:cubicBezTo>
                    <a:pt x="435" y="147"/>
                    <a:pt x="435" y="147"/>
                    <a:pt x="435" y="148"/>
                  </a:cubicBezTo>
                  <a:cubicBezTo>
                    <a:pt x="435" y="148"/>
                    <a:pt x="435" y="148"/>
                    <a:pt x="435" y="148"/>
                  </a:cubicBezTo>
                  <a:cubicBezTo>
                    <a:pt x="435" y="148"/>
                    <a:pt x="435" y="148"/>
                    <a:pt x="435" y="148"/>
                  </a:cubicBezTo>
                  <a:cubicBezTo>
                    <a:pt x="435" y="148"/>
                    <a:pt x="435" y="148"/>
                    <a:pt x="435" y="148"/>
                  </a:cubicBezTo>
                  <a:cubicBezTo>
                    <a:pt x="435" y="148"/>
                    <a:pt x="435" y="148"/>
                    <a:pt x="435" y="148"/>
                  </a:cubicBezTo>
                  <a:moveTo>
                    <a:pt x="435" y="148"/>
                  </a:moveTo>
                  <a:cubicBezTo>
                    <a:pt x="435" y="149"/>
                    <a:pt x="435" y="149"/>
                    <a:pt x="435" y="149"/>
                  </a:cubicBezTo>
                  <a:cubicBezTo>
                    <a:pt x="435" y="149"/>
                    <a:pt x="435" y="149"/>
                    <a:pt x="435" y="149"/>
                  </a:cubicBezTo>
                  <a:cubicBezTo>
                    <a:pt x="435" y="148"/>
                    <a:pt x="435" y="148"/>
                    <a:pt x="435" y="148"/>
                  </a:cubicBezTo>
                  <a:cubicBezTo>
                    <a:pt x="435" y="148"/>
                    <a:pt x="435" y="148"/>
                    <a:pt x="435" y="148"/>
                  </a:cubicBezTo>
                  <a:moveTo>
                    <a:pt x="435" y="148"/>
                  </a:moveTo>
                  <a:cubicBezTo>
                    <a:pt x="435" y="148"/>
                    <a:pt x="435" y="148"/>
                    <a:pt x="435" y="148"/>
                  </a:cubicBezTo>
                  <a:cubicBezTo>
                    <a:pt x="435" y="148"/>
                    <a:pt x="435" y="148"/>
                    <a:pt x="435" y="149"/>
                  </a:cubicBezTo>
                  <a:cubicBezTo>
                    <a:pt x="435" y="149"/>
                    <a:pt x="435" y="149"/>
                    <a:pt x="435" y="149"/>
                  </a:cubicBezTo>
                  <a:cubicBezTo>
                    <a:pt x="435" y="149"/>
                    <a:pt x="435" y="149"/>
                    <a:pt x="435" y="149"/>
                  </a:cubicBezTo>
                  <a:cubicBezTo>
                    <a:pt x="435" y="149"/>
                    <a:pt x="435" y="149"/>
                    <a:pt x="435" y="149"/>
                  </a:cubicBezTo>
                  <a:cubicBezTo>
                    <a:pt x="435" y="149"/>
                    <a:pt x="435" y="149"/>
                    <a:pt x="435" y="149"/>
                  </a:cubicBezTo>
                  <a:cubicBezTo>
                    <a:pt x="435" y="149"/>
                    <a:pt x="435" y="149"/>
                    <a:pt x="435" y="149"/>
                  </a:cubicBezTo>
                  <a:cubicBezTo>
                    <a:pt x="435" y="149"/>
                    <a:pt x="435" y="149"/>
                    <a:pt x="435" y="149"/>
                  </a:cubicBezTo>
                  <a:cubicBezTo>
                    <a:pt x="435" y="149"/>
                    <a:pt x="435" y="149"/>
                    <a:pt x="435" y="149"/>
                  </a:cubicBezTo>
                  <a:cubicBezTo>
                    <a:pt x="435" y="148"/>
                    <a:pt x="435" y="148"/>
                    <a:pt x="435" y="148"/>
                  </a:cubicBezTo>
                  <a:moveTo>
                    <a:pt x="434" y="148"/>
                  </a:moveTo>
                  <a:cubicBezTo>
                    <a:pt x="434" y="148"/>
                    <a:pt x="434" y="148"/>
                    <a:pt x="434" y="148"/>
                  </a:cubicBezTo>
                  <a:cubicBezTo>
                    <a:pt x="434" y="148"/>
                    <a:pt x="434" y="148"/>
                    <a:pt x="434" y="148"/>
                  </a:cubicBezTo>
                  <a:cubicBezTo>
                    <a:pt x="434" y="148"/>
                    <a:pt x="434" y="148"/>
                    <a:pt x="434" y="148"/>
                  </a:cubicBezTo>
                  <a:cubicBezTo>
                    <a:pt x="434" y="148"/>
                    <a:pt x="434" y="148"/>
                    <a:pt x="434" y="148"/>
                  </a:cubicBezTo>
                  <a:moveTo>
                    <a:pt x="433" y="146"/>
                  </a:moveTo>
                  <a:cubicBezTo>
                    <a:pt x="433" y="146"/>
                    <a:pt x="433" y="146"/>
                    <a:pt x="433" y="146"/>
                  </a:cubicBezTo>
                  <a:cubicBezTo>
                    <a:pt x="434" y="146"/>
                    <a:pt x="434" y="146"/>
                    <a:pt x="434" y="146"/>
                  </a:cubicBezTo>
                  <a:cubicBezTo>
                    <a:pt x="434" y="146"/>
                    <a:pt x="434" y="146"/>
                    <a:pt x="434" y="146"/>
                  </a:cubicBezTo>
                  <a:cubicBezTo>
                    <a:pt x="434" y="146"/>
                    <a:pt x="434" y="146"/>
                    <a:pt x="434" y="146"/>
                  </a:cubicBezTo>
                  <a:cubicBezTo>
                    <a:pt x="434" y="147"/>
                    <a:pt x="434" y="147"/>
                    <a:pt x="434" y="147"/>
                  </a:cubicBezTo>
                  <a:cubicBezTo>
                    <a:pt x="435" y="148"/>
                    <a:pt x="435" y="148"/>
                    <a:pt x="435" y="148"/>
                  </a:cubicBezTo>
                  <a:cubicBezTo>
                    <a:pt x="435" y="148"/>
                    <a:pt x="435" y="148"/>
                    <a:pt x="435" y="148"/>
                  </a:cubicBezTo>
                  <a:cubicBezTo>
                    <a:pt x="434" y="148"/>
                    <a:pt x="434" y="148"/>
                    <a:pt x="434" y="148"/>
                  </a:cubicBezTo>
                  <a:cubicBezTo>
                    <a:pt x="434" y="147"/>
                    <a:pt x="434" y="147"/>
                    <a:pt x="434" y="147"/>
                  </a:cubicBezTo>
                  <a:cubicBezTo>
                    <a:pt x="434" y="147"/>
                    <a:pt x="434" y="147"/>
                    <a:pt x="434" y="147"/>
                  </a:cubicBezTo>
                  <a:cubicBezTo>
                    <a:pt x="434" y="147"/>
                    <a:pt x="434" y="147"/>
                    <a:pt x="434" y="148"/>
                  </a:cubicBezTo>
                  <a:cubicBezTo>
                    <a:pt x="434" y="147"/>
                    <a:pt x="434" y="147"/>
                    <a:pt x="434" y="147"/>
                  </a:cubicBezTo>
                  <a:cubicBezTo>
                    <a:pt x="434" y="147"/>
                    <a:pt x="434" y="147"/>
                    <a:pt x="434" y="146"/>
                  </a:cubicBezTo>
                  <a:cubicBezTo>
                    <a:pt x="433" y="146"/>
                    <a:pt x="433" y="146"/>
                    <a:pt x="433" y="146"/>
                  </a:cubicBezTo>
                  <a:moveTo>
                    <a:pt x="419" y="126"/>
                  </a:moveTo>
                  <a:cubicBezTo>
                    <a:pt x="419" y="126"/>
                    <a:pt x="419" y="126"/>
                    <a:pt x="419" y="126"/>
                  </a:cubicBezTo>
                  <a:cubicBezTo>
                    <a:pt x="418" y="126"/>
                    <a:pt x="418" y="126"/>
                    <a:pt x="419" y="126"/>
                  </a:cubicBezTo>
                  <a:cubicBezTo>
                    <a:pt x="419" y="126"/>
                    <a:pt x="419" y="126"/>
                    <a:pt x="419" y="126"/>
                  </a:cubicBezTo>
                  <a:cubicBezTo>
                    <a:pt x="419" y="126"/>
                    <a:pt x="419" y="126"/>
                    <a:pt x="419" y="126"/>
                  </a:cubicBezTo>
                  <a:cubicBezTo>
                    <a:pt x="419" y="126"/>
                    <a:pt x="419" y="126"/>
                    <a:pt x="419" y="126"/>
                  </a:cubicBezTo>
                  <a:moveTo>
                    <a:pt x="419" y="127"/>
                  </a:moveTo>
                  <a:cubicBezTo>
                    <a:pt x="419" y="127"/>
                    <a:pt x="419" y="127"/>
                    <a:pt x="419" y="126"/>
                  </a:cubicBezTo>
                  <a:cubicBezTo>
                    <a:pt x="419" y="126"/>
                    <a:pt x="419" y="126"/>
                    <a:pt x="419" y="126"/>
                  </a:cubicBezTo>
                  <a:cubicBezTo>
                    <a:pt x="419" y="126"/>
                    <a:pt x="419" y="126"/>
                    <a:pt x="419" y="126"/>
                  </a:cubicBezTo>
                  <a:cubicBezTo>
                    <a:pt x="419" y="126"/>
                    <a:pt x="419" y="126"/>
                    <a:pt x="419" y="127"/>
                  </a:cubicBezTo>
                  <a:moveTo>
                    <a:pt x="415" y="128"/>
                  </a:moveTo>
                  <a:cubicBezTo>
                    <a:pt x="415" y="128"/>
                    <a:pt x="415" y="128"/>
                    <a:pt x="415" y="127"/>
                  </a:cubicBezTo>
                  <a:cubicBezTo>
                    <a:pt x="415" y="127"/>
                    <a:pt x="415" y="127"/>
                    <a:pt x="415" y="126"/>
                  </a:cubicBezTo>
                  <a:cubicBezTo>
                    <a:pt x="415" y="126"/>
                    <a:pt x="415" y="126"/>
                    <a:pt x="415" y="126"/>
                  </a:cubicBezTo>
                  <a:cubicBezTo>
                    <a:pt x="415" y="126"/>
                    <a:pt x="415" y="126"/>
                    <a:pt x="415" y="127"/>
                  </a:cubicBezTo>
                  <a:cubicBezTo>
                    <a:pt x="415" y="126"/>
                    <a:pt x="415" y="126"/>
                    <a:pt x="415" y="126"/>
                  </a:cubicBezTo>
                  <a:cubicBezTo>
                    <a:pt x="415" y="126"/>
                    <a:pt x="415" y="126"/>
                    <a:pt x="415" y="126"/>
                  </a:cubicBezTo>
                  <a:cubicBezTo>
                    <a:pt x="416" y="126"/>
                    <a:pt x="416" y="126"/>
                    <a:pt x="416" y="126"/>
                  </a:cubicBezTo>
                  <a:cubicBezTo>
                    <a:pt x="416" y="126"/>
                    <a:pt x="416" y="126"/>
                    <a:pt x="416" y="126"/>
                  </a:cubicBezTo>
                  <a:cubicBezTo>
                    <a:pt x="416" y="127"/>
                    <a:pt x="416" y="127"/>
                    <a:pt x="416" y="127"/>
                  </a:cubicBezTo>
                  <a:cubicBezTo>
                    <a:pt x="416" y="127"/>
                    <a:pt x="416" y="127"/>
                    <a:pt x="416" y="127"/>
                  </a:cubicBezTo>
                  <a:cubicBezTo>
                    <a:pt x="416" y="127"/>
                    <a:pt x="416" y="127"/>
                    <a:pt x="416" y="127"/>
                  </a:cubicBezTo>
                  <a:cubicBezTo>
                    <a:pt x="416" y="127"/>
                    <a:pt x="416" y="127"/>
                    <a:pt x="416" y="128"/>
                  </a:cubicBezTo>
                  <a:cubicBezTo>
                    <a:pt x="416" y="128"/>
                    <a:pt x="416" y="128"/>
                    <a:pt x="416" y="127"/>
                  </a:cubicBezTo>
                  <a:cubicBezTo>
                    <a:pt x="416" y="128"/>
                    <a:pt x="416" y="128"/>
                    <a:pt x="415" y="128"/>
                  </a:cubicBezTo>
                  <a:cubicBezTo>
                    <a:pt x="415" y="128"/>
                    <a:pt x="415" y="128"/>
                    <a:pt x="415" y="128"/>
                  </a:cubicBezTo>
                  <a:moveTo>
                    <a:pt x="415" y="128"/>
                  </a:moveTo>
                  <a:cubicBezTo>
                    <a:pt x="415" y="128"/>
                    <a:pt x="415" y="128"/>
                    <a:pt x="415" y="128"/>
                  </a:cubicBezTo>
                  <a:cubicBezTo>
                    <a:pt x="415" y="128"/>
                    <a:pt x="415" y="128"/>
                    <a:pt x="415" y="128"/>
                  </a:cubicBezTo>
                  <a:cubicBezTo>
                    <a:pt x="415" y="128"/>
                    <a:pt x="415" y="128"/>
                    <a:pt x="415" y="128"/>
                  </a:cubicBezTo>
                  <a:cubicBezTo>
                    <a:pt x="415" y="128"/>
                    <a:pt x="415" y="128"/>
                    <a:pt x="415" y="128"/>
                  </a:cubicBezTo>
                  <a:cubicBezTo>
                    <a:pt x="415" y="128"/>
                    <a:pt x="415" y="128"/>
                    <a:pt x="415" y="128"/>
                  </a:cubicBezTo>
                  <a:moveTo>
                    <a:pt x="416" y="130"/>
                  </a:moveTo>
                  <a:cubicBezTo>
                    <a:pt x="415" y="130"/>
                    <a:pt x="415" y="130"/>
                    <a:pt x="415" y="129"/>
                  </a:cubicBezTo>
                  <a:cubicBezTo>
                    <a:pt x="415" y="129"/>
                    <a:pt x="415" y="129"/>
                    <a:pt x="415" y="129"/>
                  </a:cubicBezTo>
                  <a:cubicBezTo>
                    <a:pt x="416" y="129"/>
                    <a:pt x="416" y="129"/>
                    <a:pt x="416" y="129"/>
                  </a:cubicBezTo>
                  <a:cubicBezTo>
                    <a:pt x="416" y="129"/>
                    <a:pt x="416" y="129"/>
                    <a:pt x="416" y="130"/>
                  </a:cubicBezTo>
                  <a:cubicBezTo>
                    <a:pt x="416" y="130"/>
                    <a:pt x="416" y="130"/>
                    <a:pt x="416" y="130"/>
                  </a:cubicBezTo>
                  <a:cubicBezTo>
                    <a:pt x="416" y="130"/>
                    <a:pt x="416" y="130"/>
                    <a:pt x="416" y="130"/>
                  </a:cubicBezTo>
                  <a:moveTo>
                    <a:pt x="417" y="131"/>
                  </a:moveTo>
                  <a:cubicBezTo>
                    <a:pt x="417" y="131"/>
                    <a:pt x="417" y="131"/>
                    <a:pt x="417" y="131"/>
                  </a:cubicBezTo>
                  <a:cubicBezTo>
                    <a:pt x="417" y="130"/>
                    <a:pt x="417" y="130"/>
                    <a:pt x="417" y="130"/>
                  </a:cubicBezTo>
                  <a:cubicBezTo>
                    <a:pt x="417" y="130"/>
                    <a:pt x="417" y="130"/>
                    <a:pt x="417" y="130"/>
                  </a:cubicBezTo>
                  <a:cubicBezTo>
                    <a:pt x="417" y="130"/>
                    <a:pt x="417" y="130"/>
                    <a:pt x="416" y="129"/>
                  </a:cubicBezTo>
                  <a:cubicBezTo>
                    <a:pt x="416" y="129"/>
                    <a:pt x="416" y="129"/>
                    <a:pt x="416" y="129"/>
                  </a:cubicBezTo>
                  <a:cubicBezTo>
                    <a:pt x="416" y="129"/>
                    <a:pt x="416" y="129"/>
                    <a:pt x="416" y="129"/>
                  </a:cubicBezTo>
                  <a:cubicBezTo>
                    <a:pt x="416" y="129"/>
                    <a:pt x="416" y="129"/>
                    <a:pt x="416" y="129"/>
                  </a:cubicBezTo>
                  <a:cubicBezTo>
                    <a:pt x="416" y="129"/>
                    <a:pt x="416" y="129"/>
                    <a:pt x="417" y="129"/>
                  </a:cubicBezTo>
                  <a:cubicBezTo>
                    <a:pt x="417" y="129"/>
                    <a:pt x="417" y="129"/>
                    <a:pt x="417" y="129"/>
                  </a:cubicBezTo>
                  <a:cubicBezTo>
                    <a:pt x="417" y="129"/>
                    <a:pt x="417" y="129"/>
                    <a:pt x="416" y="129"/>
                  </a:cubicBezTo>
                  <a:cubicBezTo>
                    <a:pt x="416" y="129"/>
                    <a:pt x="416" y="129"/>
                    <a:pt x="416" y="129"/>
                  </a:cubicBezTo>
                  <a:cubicBezTo>
                    <a:pt x="417" y="129"/>
                    <a:pt x="417" y="129"/>
                    <a:pt x="417" y="129"/>
                  </a:cubicBezTo>
                  <a:cubicBezTo>
                    <a:pt x="417" y="130"/>
                    <a:pt x="417" y="130"/>
                    <a:pt x="417" y="130"/>
                  </a:cubicBezTo>
                  <a:cubicBezTo>
                    <a:pt x="417" y="130"/>
                    <a:pt x="417" y="130"/>
                    <a:pt x="417" y="131"/>
                  </a:cubicBezTo>
                  <a:cubicBezTo>
                    <a:pt x="417" y="131"/>
                    <a:pt x="417" y="131"/>
                    <a:pt x="418" y="131"/>
                  </a:cubicBezTo>
                  <a:cubicBezTo>
                    <a:pt x="417" y="131"/>
                    <a:pt x="417" y="131"/>
                    <a:pt x="417" y="131"/>
                  </a:cubicBezTo>
                  <a:close/>
                  <a:moveTo>
                    <a:pt x="417" y="131"/>
                  </a:moveTo>
                  <a:cubicBezTo>
                    <a:pt x="417" y="131"/>
                    <a:pt x="417" y="131"/>
                    <a:pt x="417" y="131"/>
                  </a:cubicBezTo>
                  <a:cubicBezTo>
                    <a:pt x="417" y="131"/>
                    <a:pt x="417" y="131"/>
                    <a:pt x="417" y="131"/>
                  </a:cubicBezTo>
                  <a:cubicBezTo>
                    <a:pt x="417" y="131"/>
                    <a:pt x="417" y="131"/>
                    <a:pt x="417" y="131"/>
                  </a:cubicBezTo>
                  <a:cubicBezTo>
                    <a:pt x="417" y="131"/>
                    <a:pt x="417" y="131"/>
                    <a:pt x="417" y="131"/>
                  </a:cubicBezTo>
                  <a:moveTo>
                    <a:pt x="418" y="133"/>
                  </a:moveTo>
                  <a:cubicBezTo>
                    <a:pt x="418" y="133"/>
                    <a:pt x="418" y="133"/>
                    <a:pt x="417" y="133"/>
                  </a:cubicBezTo>
                  <a:cubicBezTo>
                    <a:pt x="417" y="133"/>
                    <a:pt x="417" y="133"/>
                    <a:pt x="418" y="133"/>
                  </a:cubicBezTo>
                  <a:cubicBezTo>
                    <a:pt x="418" y="133"/>
                    <a:pt x="418" y="133"/>
                    <a:pt x="418" y="133"/>
                  </a:cubicBezTo>
                  <a:close/>
                  <a:moveTo>
                    <a:pt x="418" y="133"/>
                  </a:moveTo>
                  <a:cubicBezTo>
                    <a:pt x="418" y="133"/>
                    <a:pt x="418" y="133"/>
                    <a:pt x="418" y="133"/>
                  </a:cubicBezTo>
                  <a:cubicBezTo>
                    <a:pt x="418" y="133"/>
                    <a:pt x="418" y="133"/>
                    <a:pt x="418" y="134"/>
                  </a:cubicBezTo>
                  <a:cubicBezTo>
                    <a:pt x="418" y="134"/>
                    <a:pt x="418" y="134"/>
                    <a:pt x="418" y="134"/>
                  </a:cubicBezTo>
                  <a:cubicBezTo>
                    <a:pt x="418" y="133"/>
                    <a:pt x="418" y="133"/>
                    <a:pt x="418" y="133"/>
                  </a:cubicBezTo>
                  <a:moveTo>
                    <a:pt x="418" y="135"/>
                  </a:moveTo>
                  <a:cubicBezTo>
                    <a:pt x="418" y="135"/>
                    <a:pt x="418" y="135"/>
                    <a:pt x="418" y="135"/>
                  </a:cubicBezTo>
                  <a:cubicBezTo>
                    <a:pt x="418" y="135"/>
                    <a:pt x="418" y="135"/>
                    <a:pt x="419" y="135"/>
                  </a:cubicBezTo>
                  <a:cubicBezTo>
                    <a:pt x="419" y="135"/>
                    <a:pt x="419" y="135"/>
                    <a:pt x="419" y="135"/>
                  </a:cubicBezTo>
                  <a:cubicBezTo>
                    <a:pt x="418" y="135"/>
                    <a:pt x="418" y="135"/>
                    <a:pt x="418" y="135"/>
                  </a:cubicBezTo>
                  <a:moveTo>
                    <a:pt x="419" y="136"/>
                  </a:moveTo>
                  <a:cubicBezTo>
                    <a:pt x="418" y="136"/>
                    <a:pt x="418" y="136"/>
                    <a:pt x="418" y="136"/>
                  </a:cubicBezTo>
                  <a:cubicBezTo>
                    <a:pt x="418" y="135"/>
                    <a:pt x="418" y="135"/>
                    <a:pt x="418" y="135"/>
                  </a:cubicBezTo>
                  <a:cubicBezTo>
                    <a:pt x="418" y="135"/>
                    <a:pt x="418" y="135"/>
                    <a:pt x="418" y="135"/>
                  </a:cubicBezTo>
                  <a:cubicBezTo>
                    <a:pt x="418" y="135"/>
                    <a:pt x="418" y="135"/>
                    <a:pt x="418" y="135"/>
                  </a:cubicBezTo>
                  <a:cubicBezTo>
                    <a:pt x="418" y="135"/>
                    <a:pt x="418" y="135"/>
                    <a:pt x="418" y="136"/>
                  </a:cubicBezTo>
                  <a:cubicBezTo>
                    <a:pt x="418" y="136"/>
                    <a:pt x="418" y="136"/>
                    <a:pt x="418" y="136"/>
                  </a:cubicBezTo>
                  <a:cubicBezTo>
                    <a:pt x="418" y="136"/>
                    <a:pt x="418" y="136"/>
                    <a:pt x="419" y="136"/>
                  </a:cubicBezTo>
                  <a:moveTo>
                    <a:pt x="419" y="137"/>
                  </a:moveTo>
                  <a:cubicBezTo>
                    <a:pt x="419" y="138"/>
                    <a:pt x="419" y="138"/>
                    <a:pt x="419" y="137"/>
                  </a:cubicBezTo>
                  <a:cubicBezTo>
                    <a:pt x="419" y="137"/>
                    <a:pt x="419" y="137"/>
                    <a:pt x="419" y="137"/>
                  </a:cubicBezTo>
                  <a:cubicBezTo>
                    <a:pt x="419" y="137"/>
                    <a:pt x="419" y="137"/>
                    <a:pt x="419" y="137"/>
                  </a:cubicBezTo>
                  <a:cubicBezTo>
                    <a:pt x="419" y="136"/>
                    <a:pt x="419" y="136"/>
                    <a:pt x="419" y="136"/>
                  </a:cubicBezTo>
                  <a:cubicBezTo>
                    <a:pt x="419" y="136"/>
                    <a:pt x="419" y="136"/>
                    <a:pt x="419" y="136"/>
                  </a:cubicBezTo>
                  <a:cubicBezTo>
                    <a:pt x="419" y="137"/>
                    <a:pt x="419" y="137"/>
                    <a:pt x="419" y="137"/>
                  </a:cubicBezTo>
                  <a:cubicBezTo>
                    <a:pt x="419" y="137"/>
                    <a:pt x="419" y="137"/>
                    <a:pt x="419" y="137"/>
                  </a:cubicBezTo>
                  <a:moveTo>
                    <a:pt x="420" y="137"/>
                  </a:moveTo>
                  <a:cubicBezTo>
                    <a:pt x="420" y="137"/>
                    <a:pt x="420" y="137"/>
                    <a:pt x="420" y="137"/>
                  </a:cubicBezTo>
                  <a:cubicBezTo>
                    <a:pt x="419" y="137"/>
                    <a:pt x="419" y="137"/>
                    <a:pt x="419" y="136"/>
                  </a:cubicBezTo>
                  <a:cubicBezTo>
                    <a:pt x="420" y="137"/>
                    <a:pt x="420" y="137"/>
                    <a:pt x="420" y="137"/>
                  </a:cubicBezTo>
                  <a:cubicBezTo>
                    <a:pt x="420" y="137"/>
                    <a:pt x="420" y="137"/>
                    <a:pt x="420" y="137"/>
                  </a:cubicBezTo>
                  <a:cubicBezTo>
                    <a:pt x="420" y="137"/>
                    <a:pt x="420" y="137"/>
                    <a:pt x="420" y="137"/>
                  </a:cubicBezTo>
                  <a:moveTo>
                    <a:pt x="421" y="142"/>
                  </a:moveTo>
                  <a:cubicBezTo>
                    <a:pt x="421" y="142"/>
                    <a:pt x="421" y="142"/>
                    <a:pt x="421" y="141"/>
                  </a:cubicBezTo>
                  <a:cubicBezTo>
                    <a:pt x="421" y="141"/>
                    <a:pt x="421" y="141"/>
                    <a:pt x="421" y="141"/>
                  </a:cubicBezTo>
                  <a:cubicBezTo>
                    <a:pt x="422" y="142"/>
                    <a:pt x="422" y="142"/>
                    <a:pt x="422" y="142"/>
                  </a:cubicBezTo>
                  <a:cubicBezTo>
                    <a:pt x="422" y="142"/>
                    <a:pt x="422" y="142"/>
                    <a:pt x="422" y="142"/>
                  </a:cubicBezTo>
                  <a:cubicBezTo>
                    <a:pt x="421" y="142"/>
                    <a:pt x="421" y="142"/>
                    <a:pt x="421" y="142"/>
                  </a:cubicBezTo>
                  <a:cubicBezTo>
                    <a:pt x="421" y="142"/>
                    <a:pt x="421" y="142"/>
                    <a:pt x="421" y="142"/>
                  </a:cubicBezTo>
                  <a:moveTo>
                    <a:pt x="423" y="145"/>
                  </a:moveTo>
                  <a:cubicBezTo>
                    <a:pt x="422" y="145"/>
                    <a:pt x="422" y="145"/>
                    <a:pt x="422" y="145"/>
                  </a:cubicBezTo>
                  <a:cubicBezTo>
                    <a:pt x="422" y="145"/>
                    <a:pt x="422" y="145"/>
                    <a:pt x="422" y="145"/>
                  </a:cubicBezTo>
                  <a:cubicBezTo>
                    <a:pt x="422" y="145"/>
                    <a:pt x="422" y="145"/>
                    <a:pt x="422" y="144"/>
                  </a:cubicBezTo>
                  <a:cubicBezTo>
                    <a:pt x="423" y="145"/>
                    <a:pt x="423" y="145"/>
                    <a:pt x="423" y="145"/>
                  </a:cubicBezTo>
                  <a:cubicBezTo>
                    <a:pt x="423" y="145"/>
                    <a:pt x="423" y="145"/>
                    <a:pt x="423" y="145"/>
                  </a:cubicBezTo>
                  <a:moveTo>
                    <a:pt x="423" y="156"/>
                  </a:moveTo>
                  <a:cubicBezTo>
                    <a:pt x="423" y="155"/>
                    <a:pt x="423" y="155"/>
                    <a:pt x="423" y="155"/>
                  </a:cubicBezTo>
                  <a:cubicBezTo>
                    <a:pt x="423" y="155"/>
                    <a:pt x="423" y="155"/>
                    <a:pt x="423" y="155"/>
                  </a:cubicBezTo>
                  <a:cubicBezTo>
                    <a:pt x="424" y="155"/>
                    <a:pt x="424" y="155"/>
                    <a:pt x="424" y="154"/>
                  </a:cubicBezTo>
                  <a:cubicBezTo>
                    <a:pt x="424" y="154"/>
                    <a:pt x="424" y="154"/>
                    <a:pt x="424" y="154"/>
                  </a:cubicBezTo>
                  <a:cubicBezTo>
                    <a:pt x="424" y="154"/>
                    <a:pt x="424" y="154"/>
                    <a:pt x="424" y="153"/>
                  </a:cubicBezTo>
                  <a:cubicBezTo>
                    <a:pt x="424" y="153"/>
                    <a:pt x="424" y="153"/>
                    <a:pt x="424" y="153"/>
                  </a:cubicBezTo>
                  <a:cubicBezTo>
                    <a:pt x="424" y="153"/>
                    <a:pt x="424" y="153"/>
                    <a:pt x="424" y="152"/>
                  </a:cubicBezTo>
                  <a:cubicBezTo>
                    <a:pt x="424" y="152"/>
                    <a:pt x="424" y="152"/>
                    <a:pt x="424" y="152"/>
                  </a:cubicBezTo>
                  <a:cubicBezTo>
                    <a:pt x="425" y="153"/>
                    <a:pt x="425" y="153"/>
                    <a:pt x="425" y="153"/>
                  </a:cubicBezTo>
                  <a:cubicBezTo>
                    <a:pt x="425" y="152"/>
                    <a:pt x="425" y="152"/>
                    <a:pt x="425" y="153"/>
                  </a:cubicBezTo>
                  <a:cubicBezTo>
                    <a:pt x="425" y="153"/>
                    <a:pt x="425" y="153"/>
                    <a:pt x="425" y="153"/>
                  </a:cubicBezTo>
                  <a:cubicBezTo>
                    <a:pt x="425" y="153"/>
                    <a:pt x="425" y="153"/>
                    <a:pt x="425" y="153"/>
                  </a:cubicBezTo>
                  <a:cubicBezTo>
                    <a:pt x="426" y="152"/>
                    <a:pt x="426" y="152"/>
                    <a:pt x="426" y="152"/>
                  </a:cubicBezTo>
                  <a:cubicBezTo>
                    <a:pt x="426" y="152"/>
                    <a:pt x="426" y="152"/>
                    <a:pt x="426" y="152"/>
                  </a:cubicBezTo>
                  <a:cubicBezTo>
                    <a:pt x="426" y="152"/>
                    <a:pt x="426" y="152"/>
                    <a:pt x="425" y="152"/>
                  </a:cubicBezTo>
                  <a:cubicBezTo>
                    <a:pt x="425" y="152"/>
                    <a:pt x="425" y="152"/>
                    <a:pt x="425" y="152"/>
                  </a:cubicBezTo>
                  <a:cubicBezTo>
                    <a:pt x="425" y="152"/>
                    <a:pt x="425" y="152"/>
                    <a:pt x="425" y="152"/>
                  </a:cubicBezTo>
                  <a:cubicBezTo>
                    <a:pt x="424" y="151"/>
                    <a:pt x="424" y="151"/>
                    <a:pt x="424" y="151"/>
                  </a:cubicBezTo>
                  <a:cubicBezTo>
                    <a:pt x="424" y="151"/>
                    <a:pt x="424" y="151"/>
                    <a:pt x="424" y="151"/>
                  </a:cubicBezTo>
                  <a:cubicBezTo>
                    <a:pt x="424" y="151"/>
                    <a:pt x="424" y="151"/>
                    <a:pt x="424" y="150"/>
                  </a:cubicBezTo>
                  <a:cubicBezTo>
                    <a:pt x="424" y="150"/>
                    <a:pt x="424" y="150"/>
                    <a:pt x="423" y="150"/>
                  </a:cubicBezTo>
                  <a:cubicBezTo>
                    <a:pt x="423" y="150"/>
                    <a:pt x="423" y="150"/>
                    <a:pt x="423" y="151"/>
                  </a:cubicBezTo>
                  <a:cubicBezTo>
                    <a:pt x="423" y="150"/>
                    <a:pt x="423" y="150"/>
                    <a:pt x="423" y="150"/>
                  </a:cubicBezTo>
                  <a:cubicBezTo>
                    <a:pt x="422" y="150"/>
                    <a:pt x="422" y="150"/>
                    <a:pt x="423" y="150"/>
                  </a:cubicBezTo>
                  <a:cubicBezTo>
                    <a:pt x="422" y="149"/>
                    <a:pt x="422" y="149"/>
                    <a:pt x="422" y="149"/>
                  </a:cubicBezTo>
                  <a:cubicBezTo>
                    <a:pt x="422" y="149"/>
                    <a:pt x="422" y="149"/>
                    <a:pt x="422" y="149"/>
                  </a:cubicBezTo>
                  <a:cubicBezTo>
                    <a:pt x="423" y="149"/>
                    <a:pt x="423" y="149"/>
                    <a:pt x="423" y="149"/>
                  </a:cubicBezTo>
                  <a:cubicBezTo>
                    <a:pt x="423" y="149"/>
                    <a:pt x="423" y="149"/>
                    <a:pt x="423" y="148"/>
                  </a:cubicBezTo>
                  <a:cubicBezTo>
                    <a:pt x="423" y="147"/>
                    <a:pt x="423" y="147"/>
                    <a:pt x="423" y="147"/>
                  </a:cubicBezTo>
                  <a:cubicBezTo>
                    <a:pt x="423" y="147"/>
                    <a:pt x="423" y="147"/>
                    <a:pt x="423" y="146"/>
                  </a:cubicBezTo>
                  <a:cubicBezTo>
                    <a:pt x="423" y="146"/>
                    <a:pt x="423" y="146"/>
                    <a:pt x="423" y="147"/>
                  </a:cubicBezTo>
                  <a:cubicBezTo>
                    <a:pt x="423" y="147"/>
                    <a:pt x="423" y="147"/>
                    <a:pt x="422" y="147"/>
                  </a:cubicBezTo>
                  <a:cubicBezTo>
                    <a:pt x="423" y="146"/>
                    <a:pt x="423" y="146"/>
                    <a:pt x="423" y="145"/>
                  </a:cubicBezTo>
                  <a:cubicBezTo>
                    <a:pt x="423" y="145"/>
                    <a:pt x="423" y="145"/>
                    <a:pt x="423" y="145"/>
                  </a:cubicBezTo>
                  <a:cubicBezTo>
                    <a:pt x="423" y="146"/>
                    <a:pt x="423" y="146"/>
                    <a:pt x="424" y="146"/>
                  </a:cubicBezTo>
                  <a:cubicBezTo>
                    <a:pt x="424" y="146"/>
                    <a:pt x="424" y="146"/>
                    <a:pt x="424" y="146"/>
                  </a:cubicBezTo>
                  <a:cubicBezTo>
                    <a:pt x="424" y="145"/>
                    <a:pt x="424" y="145"/>
                    <a:pt x="424" y="145"/>
                  </a:cubicBezTo>
                  <a:cubicBezTo>
                    <a:pt x="424" y="145"/>
                    <a:pt x="424" y="145"/>
                    <a:pt x="424" y="145"/>
                  </a:cubicBezTo>
                  <a:cubicBezTo>
                    <a:pt x="424" y="144"/>
                    <a:pt x="424" y="144"/>
                    <a:pt x="424" y="144"/>
                  </a:cubicBezTo>
                  <a:cubicBezTo>
                    <a:pt x="424" y="144"/>
                    <a:pt x="424" y="144"/>
                    <a:pt x="424" y="144"/>
                  </a:cubicBezTo>
                  <a:cubicBezTo>
                    <a:pt x="424" y="144"/>
                    <a:pt x="424" y="144"/>
                    <a:pt x="424" y="143"/>
                  </a:cubicBezTo>
                  <a:cubicBezTo>
                    <a:pt x="424" y="143"/>
                    <a:pt x="424" y="143"/>
                    <a:pt x="424" y="143"/>
                  </a:cubicBezTo>
                  <a:cubicBezTo>
                    <a:pt x="423" y="143"/>
                    <a:pt x="423" y="143"/>
                    <a:pt x="423" y="143"/>
                  </a:cubicBezTo>
                  <a:cubicBezTo>
                    <a:pt x="423" y="143"/>
                    <a:pt x="423" y="143"/>
                    <a:pt x="423" y="143"/>
                  </a:cubicBezTo>
                  <a:cubicBezTo>
                    <a:pt x="423" y="142"/>
                    <a:pt x="423" y="142"/>
                    <a:pt x="423" y="142"/>
                  </a:cubicBezTo>
                  <a:cubicBezTo>
                    <a:pt x="423" y="142"/>
                    <a:pt x="423" y="142"/>
                    <a:pt x="423" y="142"/>
                  </a:cubicBezTo>
                  <a:cubicBezTo>
                    <a:pt x="422" y="141"/>
                    <a:pt x="422" y="141"/>
                    <a:pt x="422" y="141"/>
                  </a:cubicBezTo>
                  <a:cubicBezTo>
                    <a:pt x="422" y="141"/>
                    <a:pt x="422" y="141"/>
                    <a:pt x="422" y="140"/>
                  </a:cubicBezTo>
                  <a:cubicBezTo>
                    <a:pt x="422" y="140"/>
                    <a:pt x="422" y="140"/>
                    <a:pt x="423" y="140"/>
                  </a:cubicBezTo>
                  <a:cubicBezTo>
                    <a:pt x="423" y="140"/>
                    <a:pt x="423" y="140"/>
                    <a:pt x="422" y="140"/>
                  </a:cubicBezTo>
                  <a:cubicBezTo>
                    <a:pt x="422" y="140"/>
                    <a:pt x="422" y="140"/>
                    <a:pt x="422" y="140"/>
                  </a:cubicBezTo>
                  <a:cubicBezTo>
                    <a:pt x="422" y="140"/>
                    <a:pt x="422" y="140"/>
                    <a:pt x="422" y="140"/>
                  </a:cubicBezTo>
                  <a:cubicBezTo>
                    <a:pt x="422" y="140"/>
                    <a:pt x="422" y="140"/>
                    <a:pt x="421" y="140"/>
                  </a:cubicBezTo>
                  <a:cubicBezTo>
                    <a:pt x="421" y="140"/>
                    <a:pt x="421" y="140"/>
                    <a:pt x="421" y="140"/>
                  </a:cubicBezTo>
                  <a:cubicBezTo>
                    <a:pt x="421" y="140"/>
                    <a:pt x="421" y="140"/>
                    <a:pt x="421" y="140"/>
                  </a:cubicBezTo>
                  <a:cubicBezTo>
                    <a:pt x="421" y="140"/>
                    <a:pt x="421" y="140"/>
                    <a:pt x="421" y="139"/>
                  </a:cubicBezTo>
                  <a:cubicBezTo>
                    <a:pt x="421" y="140"/>
                    <a:pt x="421" y="140"/>
                    <a:pt x="421" y="140"/>
                  </a:cubicBezTo>
                  <a:cubicBezTo>
                    <a:pt x="420" y="139"/>
                    <a:pt x="420" y="139"/>
                    <a:pt x="420" y="139"/>
                  </a:cubicBezTo>
                  <a:cubicBezTo>
                    <a:pt x="420" y="139"/>
                    <a:pt x="420" y="139"/>
                    <a:pt x="420" y="138"/>
                  </a:cubicBezTo>
                  <a:cubicBezTo>
                    <a:pt x="420" y="138"/>
                    <a:pt x="420" y="138"/>
                    <a:pt x="420" y="138"/>
                  </a:cubicBezTo>
                  <a:cubicBezTo>
                    <a:pt x="420" y="138"/>
                    <a:pt x="420" y="138"/>
                    <a:pt x="420" y="137"/>
                  </a:cubicBezTo>
                  <a:cubicBezTo>
                    <a:pt x="420" y="137"/>
                    <a:pt x="420" y="137"/>
                    <a:pt x="420" y="137"/>
                  </a:cubicBezTo>
                  <a:cubicBezTo>
                    <a:pt x="420" y="136"/>
                    <a:pt x="420" y="136"/>
                    <a:pt x="420" y="136"/>
                  </a:cubicBezTo>
                  <a:cubicBezTo>
                    <a:pt x="420" y="136"/>
                    <a:pt x="420" y="136"/>
                    <a:pt x="420" y="136"/>
                  </a:cubicBezTo>
                  <a:cubicBezTo>
                    <a:pt x="420" y="136"/>
                    <a:pt x="420" y="136"/>
                    <a:pt x="420" y="136"/>
                  </a:cubicBezTo>
                  <a:cubicBezTo>
                    <a:pt x="420" y="136"/>
                    <a:pt x="420" y="136"/>
                    <a:pt x="420" y="136"/>
                  </a:cubicBezTo>
                  <a:cubicBezTo>
                    <a:pt x="420" y="136"/>
                    <a:pt x="420" y="136"/>
                    <a:pt x="419" y="136"/>
                  </a:cubicBezTo>
                  <a:cubicBezTo>
                    <a:pt x="420" y="136"/>
                    <a:pt x="420" y="136"/>
                    <a:pt x="420" y="136"/>
                  </a:cubicBezTo>
                  <a:cubicBezTo>
                    <a:pt x="420" y="136"/>
                    <a:pt x="420" y="136"/>
                    <a:pt x="420" y="137"/>
                  </a:cubicBezTo>
                  <a:cubicBezTo>
                    <a:pt x="419" y="136"/>
                    <a:pt x="419" y="136"/>
                    <a:pt x="419" y="135"/>
                  </a:cubicBezTo>
                  <a:cubicBezTo>
                    <a:pt x="419" y="135"/>
                    <a:pt x="419" y="135"/>
                    <a:pt x="419" y="135"/>
                  </a:cubicBezTo>
                  <a:cubicBezTo>
                    <a:pt x="419" y="135"/>
                    <a:pt x="419" y="135"/>
                    <a:pt x="419" y="135"/>
                  </a:cubicBezTo>
                  <a:cubicBezTo>
                    <a:pt x="419" y="135"/>
                    <a:pt x="419" y="135"/>
                    <a:pt x="419" y="135"/>
                  </a:cubicBezTo>
                  <a:cubicBezTo>
                    <a:pt x="419" y="136"/>
                    <a:pt x="419" y="136"/>
                    <a:pt x="419" y="136"/>
                  </a:cubicBezTo>
                  <a:cubicBezTo>
                    <a:pt x="419" y="136"/>
                    <a:pt x="419" y="136"/>
                    <a:pt x="419" y="136"/>
                  </a:cubicBezTo>
                  <a:cubicBezTo>
                    <a:pt x="419" y="136"/>
                    <a:pt x="419" y="136"/>
                    <a:pt x="419" y="136"/>
                  </a:cubicBezTo>
                  <a:cubicBezTo>
                    <a:pt x="419" y="135"/>
                    <a:pt x="419" y="135"/>
                    <a:pt x="419" y="135"/>
                  </a:cubicBezTo>
                  <a:cubicBezTo>
                    <a:pt x="419" y="134"/>
                    <a:pt x="419" y="134"/>
                    <a:pt x="419" y="134"/>
                  </a:cubicBezTo>
                  <a:cubicBezTo>
                    <a:pt x="419" y="134"/>
                    <a:pt x="419" y="134"/>
                    <a:pt x="419" y="134"/>
                  </a:cubicBezTo>
                  <a:cubicBezTo>
                    <a:pt x="419" y="134"/>
                    <a:pt x="419" y="134"/>
                    <a:pt x="419" y="133"/>
                  </a:cubicBezTo>
                  <a:cubicBezTo>
                    <a:pt x="419" y="133"/>
                    <a:pt x="419" y="133"/>
                    <a:pt x="419" y="133"/>
                  </a:cubicBezTo>
                  <a:cubicBezTo>
                    <a:pt x="419" y="133"/>
                    <a:pt x="419" y="133"/>
                    <a:pt x="419" y="133"/>
                  </a:cubicBezTo>
                  <a:cubicBezTo>
                    <a:pt x="419" y="133"/>
                    <a:pt x="419" y="133"/>
                    <a:pt x="419" y="133"/>
                  </a:cubicBezTo>
                  <a:cubicBezTo>
                    <a:pt x="419" y="132"/>
                    <a:pt x="419" y="132"/>
                    <a:pt x="419" y="132"/>
                  </a:cubicBezTo>
                  <a:cubicBezTo>
                    <a:pt x="419" y="132"/>
                    <a:pt x="419" y="132"/>
                    <a:pt x="419" y="133"/>
                  </a:cubicBezTo>
                  <a:cubicBezTo>
                    <a:pt x="419" y="133"/>
                    <a:pt x="419" y="133"/>
                    <a:pt x="419" y="133"/>
                  </a:cubicBezTo>
                  <a:cubicBezTo>
                    <a:pt x="418" y="133"/>
                    <a:pt x="418" y="133"/>
                    <a:pt x="418" y="133"/>
                  </a:cubicBezTo>
                  <a:cubicBezTo>
                    <a:pt x="418" y="133"/>
                    <a:pt x="418" y="133"/>
                    <a:pt x="418" y="133"/>
                  </a:cubicBezTo>
                  <a:cubicBezTo>
                    <a:pt x="418" y="133"/>
                    <a:pt x="418" y="133"/>
                    <a:pt x="418" y="132"/>
                  </a:cubicBezTo>
                  <a:cubicBezTo>
                    <a:pt x="418" y="132"/>
                    <a:pt x="418" y="132"/>
                    <a:pt x="417" y="132"/>
                  </a:cubicBezTo>
                  <a:cubicBezTo>
                    <a:pt x="418" y="132"/>
                    <a:pt x="418" y="132"/>
                    <a:pt x="418" y="132"/>
                  </a:cubicBezTo>
                  <a:cubicBezTo>
                    <a:pt x="418" y="132"/>
                    <a:pt x="418" y="132"/>
                    <a:pt x="418" y="132"/>
                  </a:cubicBezTo>
                  <a:cubicBezTo>
                    <a:pt x="418" y="132"/>
                    <a:pt x="418" y="132"/>
                    <a:pt x="418" y="132"/>
                  </a:cubicBezTo>
                  <a:cubicBezTo>
                    <a:pt x="418" y="132"/>
                    <a:pt x="418" y="132"/>
                    <a:pt x="418" y="132"/>
                  </a:cubicBezTo>
                  <a:cubicBezTo>
                    <a:pt x="418" y="132"/>
                    <a:pt x="418" y="132"/>
                    <a:pt x="418" y="131"/>
                  </a:cubicBezTo>
                  <a:cubicBezTo>
                    <a:pt x="418" y="131"/>
                    <a:pt x="418" y="131"/>
                    <a:pt x="418" y="131"/>
                  </a:cubicBezTo>
                  <a:cubicBezTo>
                    <a:pt x="418" y="131"/>
                    <a:pt x="418" y="131"/>
                    <a:pt x="418" y="131"/>
                  </a:cubicBezTo>
                  <a:cubicBezTo>
                    <a:pt x="418" y="131"/>
                    <a:pt x="418" y="131"/>
                    <a:pt x="418" y="131"/>
                  </a:cubicBezTo>
                  <a:cubicBezTo>
                    <a:pt x="418" y="131"/>
                    <a:pt x="418" y="131"/>
                    <a:pt x="418" y="131"/>
                  </a:cubicBezTo>
                  <a:cubicBezTo>
                    <a:pt x="418" y="131"/>
                    <a:pt x="418" y="131"/>
                    <a:pt x="418" y="130"/>
                  </a:cubicBezTo>
                  <a:cubicBezTo>
                    <a:pt x="417" y="130"/>
                    <a:pt x="417" y="130"/>
                    <a:pt x="417" y="130"/>
                  </a:cubicBezTo>
                  <a:cubicBezTo>
                    <a:pt x="417" y="130"/>
                    <a:pt x="417" y="130"/>
                    <a:pt x="417" y="130"/>
                  </a:cubicBezTo>
                  <a:cubicBezTo>
                    <a:pt x="417" y="130"/>
                    <a:pt x="417" y="130"/>
                    <a:pt x="418" y="130"/>
                  </a:cubicBezTo>
                  <a:cubicBezTo>
                    <a:pt x="417" y="129"/>
                    <a:pt x="417" y="129"/>
                    <a:pt x="417" y="129"/>
                  </a:cubicBezTo>
                  <a:cubicBezTo>
                    <a:pt x="417" y="129"/>
                    <a:pt x="417" y="129"/>
                    <a:pt x="417" y="129"/>
                  </a:cubicBezTo>
                  <a:cubicBezTo>
                    <a:pt x="417" y="129"/>
                    <a:pt x="417" y="129"/>
                    <a:pt x="417" y="129"/>
                  </a:cubicBezTo>
                  <a:cubicBezTo>
                    <a:pt x="417" y="129"/>
                    <a:pt x="417" y="129"/>
                    <a:pt x="417" y="129"/>
                  </a:cubicBezTo>
                  <a:cubicBezTo>
                    <a:pt x="417" y="129"/>
                    <a:pt x="417" y="129"/>
                    <a:pt x="417" y="129"/>
                  </a:cubicBezTo>
                  <a:cubicBezTo>
                    <a:pt x="417" y="129"/>
                    <a:pt x="417" y="129"/>
                    <a:pt x="418" y="129"/>
                  </a:cubicBezTo>
                  <a:cubicBezTo>
                    <a:pt x="417" y="128"/>
                    <a:pt x="417" y="128"/>
                    <a:pt x="417" y="128"/>
                  </a:cubicBezTo>
                  <a:cubicBezTo>
                    <a:pt x="417" y="128"/>
                    <a:pt x="417" y="128"/>
                    <a:pt x="417" y="128"/>
                  </a:cubicBezTo>
                  <a:cubicBezTo>
                    <a:pt x="417" y="128"/>
                    <a:pt x="417" y="128"/>
                    <a:pt x="417" y="128"/>
                  </a:cubicBezTo>
                  <a:cubicBezTo>
                    <a:pt x="417" y="128"/>
                    <a:pt x="417" y="128"/>
                    <a:pt x="417" y="127"/>
                  </a:cubicBezTo>
                  <a:cubicBezTo>
                    <a:pt x="417" y="127"/>
                    <a:pt x="417" y="127"/>
                    <a:pt x="417" y="127"/>
                  </a:cubicBezTo>
                  <a:cubicBezTo>
                    <a:pt x="417" y="127"/>
                    <a:pt x="417" y="127"/>
                    <a:pt x="417" y="127"/>
                  </a:cubicBezTo>
                  <a:cubicBezTo>
                    <a:pt x="417" y="127"/>
                    <a:pt x="417" y="127"/>
                    <a:pt x="417" y="127"/>
                  </a:cubicBezTo>
                  <a:cubicBezTo>
                    <a:pt x="417" y="126"/>
                    <a:pt x="417" y="126"/>
                    <a:pt x="417" y="126"/>
                  </a:cubicBezTo>
                  <a:cubicBezTo>
                    <a:pt x="417" y="126"/>
                    <a:pt x="417" y="126"/>
                    <a:pt x="418" y="127"/>
                  </a:cubicBezTo>
                  <a:cubicBezTo>
                    <a:pt x="418" y="127"/>
                    <a:pt x="418" y="127"/>
                    <a:pt x="418" y="127"/>
                  </a:cubicBezTo>
                  <a:cubicBezTo>
                    <a:pt x="418" y="127"/>
                    <a:pt x="418" y="127"/>
                    <a:pt x="418" y="127"/>
                  </a:cubicBezTo>
                  <a:cubicBezTo>
                    <a:pt x="419" y="127"/>
                    <a:pt x="419" y="127"/>
                    <a:pt x="419" y="127"/>
                  </a:cubicBezTo>
                  <a:cubicBezTo>
                    <a:pt x="419" y="127"/>
                    <a:pt x="419" y="127"/>
                    <a:pt x="419" y="127"/>
                  </a:cubicBezTo>
                  <a:cubicBezTo>
                    <a:pt x="419" y="128"/>
                    <a:pt x="419" y="128"/>
                    <a:pt x="419" y="128"/>
                  </a:cubicBezTo>
                  <a:cubicBezTo>
                    <a:pt x="419" y="128"/>
                    <a:pt x="419" y="128"/>
                    <a:pt x="419" y="128"/>
                  </a:cubicBezTo>
                  <a:cubicBezTo>
                    <a:pt x="419" y="129"/>
                    <a:pt x="419" y="129"/>
                    <a:pt x="419" y="129"/>
                  </a:cubicBezTo>
                  <a:cubicBezTo>
                    <a:pt x="419" y="129"/>
                    <a:pt x="419" y="129"/>
                    <a:pt x="419" y="129"/>
                  </a:cubicBezTo>
                  <a:cubicBezTo>
                    <a:pt x="419" y="130"/>
                    <a:pt x="419" y="130"/>
                    <a:pt x="419" y="130"/>
                  </a:cubicBezTo>
                  <a:cubicBezTo>
                    <a:pt x="419" y="130"/>
                    <a:pt x="419" y="130"/>
                    <a:pt x="419" y="130"/>
                  </a:cubicBezTo>
                  <a:cubicBezTo>
                    <a:pt x="419" y="130"/>
                    <a:pt x="419" y="130"/>
                    <a:pt x="419" y="130"/>
                  </a:cubicBezTo>
                  <a:cubicBezTo>
                    <a:pt x="419" y="130"/>
                    <a:pt x="419" y="130"/>
                    <a:pt x="419" y="130"/>
                  </a:cubicBezTo>
                  <a:cubicBezTo>
                    <a:pt x="419" y="130"/>
                    <a:pt x="419" y="130"/>
                    <a:pt x="419" y="130"/>
                  </a:cubicBezTo>
                  <a:cubicBezTo>
                    <a:pt x="419" y="130"/>
                    <a:pt x="419" y="130"/>
                    <a:pt x="420" y="131"/>
                  </a:cubicBezTo>
                  <a:cubicBezTo>
                    <a:pt x="420" y="130"/>
                    <a:pt x="420" y="130"/>
                    <a:pt x="420" y="130"/>
                  </a:cubicBezTo>
                  <a:cubicBezTo>
                    <a:pt x="420" y="130"/>
                    <a:pt x="420" y="130"/>
                    <a:pt x="420" y="131"/>
                  </a:cubicBezTo>
                  <a:cubicBezTo>
                    <a:pt x="420" y="131"/>
                    <a:pt x="420" y="131"/>
                    <a:pt x="421" y="131"/>
                  </a:cubicBezTo>
                  <a:cubicBezTo>
                    <a:pt x="421" y="131"/>
                    <a:pt x="421" y="131"/>
                    <a:pt x="421" y="131"/>
                  </a:cubicBezTo>
                  <a:cubicBezTo>
                    <a:pt x="421" y="131"/>
                    <a:pt x="421" y="131"/>
                    <a:pt x="421" y="131"/>
                  </a:cubicBezTo>
                  <a:cubicBezTo>
                    <a:pt x="421" y="131"/>
                    <a:pt x="421" y="131"/>
                    <a:pt x="421" y="131"/>
                  </a:cubicBezTo>
                  <a:cubicBezTo>
                    <a:pt x="422" y="132"/>
                    <a:pt x="422" y="132"/>
                    <a:pt x="422" y="132"/>
                  </a:cubicBezTo>
                  <a:cubicBezTo>
                    <a:pt x="422" y="133"/>
                    <a:pt x="422" y="133"/>
                    <a:pt x="422" y="133"/>
                  </a:cubicBezTo>
                  <a:cubicBezTo>
                    <a:pt x="422" y="133"/>
                    <a:pt x="422" y="133"/>
                    <a:pt x="422" y="134"/>
                  </a:cubicBezTo>
                  <a:cubicBezTo>
                    <a:pt x="422" y="134"/>
                    <a:pt x="422" y="134"/>
                    <a:pt x="422" y="134"/>
                  </a:cubicBezTo>
                  <a:cubicBezTo>
                    <a:pt x="422" y="135"/>
                    <a:pt x="422" y="135"/>
                    <a:pt x="422" y="135"/>
                  </a:cubicBezTo>
                  <a:cubicBezTo>
                    <a:pt x="421" y="135"/>
                    <a:pt x="421" y="135"/>
                    <a:pt x="421" y="135"/>
                  </a:cubicBezTo>
                  <a:cubicBezTo>
                    <a:pt x="422" y="135"/>
                    <a:pt x="422" y="135"/>
                    <a:pt x="422" y="135"/>
                  </a:cubicBezTo>
                  <a:cubicBezTo>
                    <a:pt x="422" y="136"/>
                    <a:pt x="422" y="136"/>
                    <a:pt x="422" y="136"/>
                  </a:cubicBezTo>
                  <a:cubicBezTo>
                    <a:pt x="422" y="136"/>
                    <a:pt x="422" y="136"/>
                    <a:pt x="422" y="136"/>
                  </a:cubicBezTo>
                  <a:cubicBezTo>
                    <a:pt x="422" y="136"/>
                    <a:pt x="422" y="136"/>
                    <a:pt x="422" y="136"/>
                  </a:cubicBezTo>
                  <a:cubicBezTo>
                    <a:pt x="422" y="136"/>
                    <a:pt x="422" y="136"/>
                    <a:pt x="422" y="136"/>
                  </a:cubicBezTo>
                  <a:cubicBezTo>
                    <a:pt x="421" y="136"/>
                    <a:pt x="421" y="136"/>
                    <a:pt x="421" y="136"/>
                  </a:cubicBezTo>
                  <a:cubicBezTo>
                    <a:pt x="421" y="136"/>
                    <a:pt x="421" y="136"/>
                    <a:pt x="421" y="136"/>
                  </a:cubicBezTo>
                  <a:cubicBezTo>
                    <a:pt x="421" y="136"/>
                    <a:pt x="421" y="136"/>
                    <a:pt x="421" y="136"/>
                  </a:cubicBezTo>
                  <a:cubicBezTo>
                    <a:pt x="421" y="136"/>
                    <a:pt x="421" y="136"/>
                    <a:pt x="421" y="136"/>
                  </a:cubicBezTo>
                  <a:cubicBezTo>
                    <a:pt x="422" y="137"/>
                    <a:pt x="422" y="137"/>
                    <a:pt x="422" y="137"/>
                  </a:cubicBezTo>
                  <a:cubicBezTo>
                    <a:pt x="422" y="137"/>
                    <a:pt x="422" y="137"/>
                    <a:pt x="422" y="137"/>
                  </a:cubicBezTo>
                  <a:cubicBezTo>
                    <a:pt x="422" y="137"/>
                    <a:pt x="422" y="137"/>
                    <a:pt x="423" y="137"/>
                  </a:cubicBezTo>
                  <a:cubicBezTo>
                    <a:pt x="423" y="138"/>
                    <a:pt x="423" y="138"/>
                    <a:pt x="423" y="138"/>
                  </a:cubicBezTo>
                  <a:cubicBezTo>
                    <a:pt x="424" y="139"/>
                    <a:pt x="424" y="139"/>
                    <a:pt x="424" y="140"/>
                  </a:cubicBezTo>
                  <a:cubicBezTo>
                    <a:pt x="424" y="140"/>
                    <a:pt x="424" y="140"/>
                    <a:pt x="424" y="141"/>
                  </a:cubicBezTo>
                  <a:cubicBezTo>
                    <a:pt x="425" y="141"/>
                    <a:pt x="425" y="141"/>
                    <a:pt x="425" y="141"/>
                  </a:cubicBezTo>
                  <a:cubicBezTo>
                    <a:pt x="425" y="142"/>
                    <a:pt x="425" y="142"/>
                    <a:pt x="425" y="142"/>
                  </a:cubicBezTo>
                  <a:cubicBezTo>
                    <a:pt x="425" y="142"/>
                    <a:pt x="425" y="142"/>
                    <a:pt x="425" y="142"/>
                  </a:cubicBezTo>
                  <a:cubicBezTo>
                    <a:pt x="426" y="143"/>
                    <a:pt x="426" y="143"/>
                    <a:pt x="426" y="143"/>
                  </a:cubicBezTo>
                  <a:cubicBezTo>
                    <a:pt x="426" y="144"/>
                    <a:pt x="426" y="144"/>
                    <a:pt x="426" y="144"/>
                  </a:cubicBezTo>
                  <a:cubicBezTo>
                    <a:pt x="426" y="144"/>
                    <a:pt x="426" y="144"/>
                    <a:pt x="427" y="145"/>
                  </a:cubicBezTo>
                  <a:cubicBezTo>
                    <a:pt x="427" y="145"/>
                    <a:pt x="427" y="145"/>
                    <a:pt x="427" y="145"/>
                  </a:cubicBezTo>
                  <a:cubicBezTo>
                    <a:pt x="427" y="146"/>
                    <a:pt x="427" y="146"/>
                    <a:pt x="427" y="146"/>
                  </a:cubicBezTo>
                  <a:cubicBezTo>
                    <a:pt x="427" y="146"/>
                    <a:pt x="427" y="146"/>
                    <a:pt x="427" y="146"/>
                  </a:cubicBezTo>
                  <a:cubicBezTo>
                    <a:pt x="427" y="146"/>
                    <a:pt x="427" y="146"/>
                    <a:pt x="427" y="146"/>
                  </a:cubicBezTo>
                  <a:cubicBezTo>
                    <a:pt x="427" y="146"/>
                    <a:pt x="427" y="146"/>
                    <a:pt x="427" y="146"/>
                  </a:cubicBezTo>
                  <a:cubicBezTo>
                    <a:pt x="427" y="147"/>
                    <a:pt x="427" y="147"/>
                    <a:pt x="428" y="147"/>
                  </a:cubicBezTo>
                  <a:cubicBezTo>
                    <a:pt x="428" y="147"/>
                    <a:pt x="428" y="147"/>
                    <a:pt x="428" y="148"/>
                  </a:cubicBezTo>
                  <a:cubicBezTo>
                    <a:pt x="428" y="149"/>
                    <a:pt x="428" y="149"/>
                    <a:pt x="428" y="149"/>
                  </a:cubicBezTo>
                  <a:cubicBezTo>
                    <a:pt x="428" y="149"/>
                    <a:pt x="428" y="149"/>
                    <a:pt x="428" y="149"/>
                  </a:cubicBezTo>
                  <a:cubicBezTo>
                    <a:pt x="428" y="149"/>
                    <a:pt x="428" y="149"/>
                    <a:pt x="428" y="149"/>
                  </a:cubicBezTo>
                  <a:cubicBezTo>
                    <a:pt x="429" y="149"/>
                    <a:pt x="429" y="149"/>
                    <a:pt x="429" y="149"/>
                  </a:cubicBezTo>
                  <a:cubicBezTo>
                    <a:pt x="430" y="150"/>
                    <a:pt x="430" y="150"/>
                    <a:pt x="430" y="151"/>
                  </a:cubicBezTo>
                  <a:cubicBezTo>
                    <a:pt x="430" y="152"/>
                    <a:pt x="430" y="152"/>
                    <a:pt x="430" y="152"/>
                  </a:cubicBezTo>
                  <a:cubicBezTo>
                    <a:pt x="430" y="153"/>
                    <a:pt x="430" y="153"/>
                    <a:pt x="430" y="153"/>
                  </a:cubicBezTo>
                  <a:cubicBezTo>
                    <a:pt x="430" y="153"/>
                    <a:pt x="430" y="153"/>
                    <a:pt x="430" y="153"/>
                  </a:cubicBezTo>
                  <a:cubicBezTo>
                    <a:pt x="430" y="153"/>
                    <a:pt x="430" y="153"/>
                    <a:pt x="429" y="153"/>
                  </a:cubicBezTo>
                  <a:cubicBezTo>
                    <a:pt x="430" y="154"/>
                    <a:pt x="430" y="154"/>
                    <a:pt x="430" y="154"/>
                  </a:cubicBezTo>
                  <a:cubicBezTo>
                    <a:pt x="430" y="154"/>
                    <a:pt x="430" y="154"/>
                    <a:pt x="430" y="154"/>
                  </a:cubicBezTo>
                  <a:cubicBezTo>
                    <a:pt x="430" y="154"/>
                    <a:pt x="430" y="154"/>
                    <a:pt x="430" y="154"/>
                  </a:cubicBezTo>
                  <a:cubicBezTo>
                    <a:pt x="430" y="154"/>
                    <a:pt x="430" y="154"/>
                    <a:pt x="430" y="154"/>
                  </a:cubicBezTo>
                  <a:cubicBezTo>
                    <a:pt x="430" y="155"/>
                    <a:pt x="430" y="155"/>
                    <a:pt x="430" y="155"/>
                  </a:cubicBezTo>
                  <a:cubicBezTo>
                    <a:pt x="431" y="156"/>
                    <a:pt x="431" y="156"/>
                    <a:pt x="431" y="156"/>
                  </a:cubicBezTo>
                  <a:cubicBezTo>
                    <a:pt x="430" y="155"/>
                    <a:pt x="430" y="155"/>
                    <a:pt x="430" y="155"/>
                  </a:cubicBezTo>
                  <a:cubicBezTo>
                    <a:pt x="430" y="156"/>
                    <a:pt x="430" y="156"/>
                    <a:pt x="430" y="156"/>
                  </a:cubicBezTo>
                  <a:cubicBezTo>
                    <a:pt x="430" y="156"/>
                    <a:pt x="430" y="156"/>
                    <a:pt x="430" y="156"/>
                  </a:cubicBezTo>
                  <a:cubicBezTo>
                    <a:pt x="430" y="156"/>
                    <a:pt x="430" y="156"/>
                    <a:pt x="429" y="156"/>
                  </a:cubicBezTo>
                  <a:cubicBezTo>
                    <a:pt x="429" y="156"/>
                    <a:pt x="429" y="156"/>
                    <a:pt x="429" y="155"/>
                  </a:cubicBezTo>
                  <a:cubicBezTo>
                    <a:pt x="429" y="155"/>
                    <a:pt x="429" y="155"/>
                    <a:pt x="429" y="155"/>
                  </a:cubicBezTo>
                  <a:cubicBezTo>
                    <a:pt x="428" y="155"/>
                    <a:pt x="428" y="155"/>
                    <a:pt x="428" y="155"/>
                  </a:cubicBezTo>
                  <a:cubicBezTo>
                    <a:pt x="428" y="155"/>
                    <a:pt x="428" y="155"/>
                    <a:pt x="428" y="155"/>
                  </a:cubicBezTo>
                  <a:cubicBezTo>
                    <a:pt x="428" y="155"/>
                    <a:pt x="428" y="155"/>
                    <a:pt x="428" y="155"/>
                  </a:cubicBezTo>
                  <a:cubicBezTo>
                    <a:pt x="427" y="155"/>
                    <a:pt x="427" y="155"/>
                    <a:pt x="427" y="155"/>
                  </a:cubicBezTo>
                  <a:cubicBezTo>
                    <a:pt x="427" y="155"/>
                    <a:pt x="427" y="155"/>
                    <a:pt x="427" y="155"/>
                  </a:cubicBezTo>
                  <a:cubicBezTo>
                    <a:pt x="427" y="155"/>
                    <a:pt x="427" y="155"/>
                    <a:pt x="427" y="155"/>
                  </a:cubicBezTo>
                  <a:cubicBezTo>
                    <a:pt x="427" y="155"/>
                    <a:pt x="427" y="155"/>
                    <a:pt x="427" y="155"/>
                  </a:cubicBezTo>
                  <a:cubicBezTo>
                    <a:pt x="427" y="155"/>
                    <a:pt x="427" y="155"/>
                    <a:pt x="427" y="155"/>
                  </a:cubicBezTo>
                  <a:cubicBezTo>
                    <a:pt x="426" y="155"/>
                    <a:pt x="426" y="155"/>
                    <a:pt x="426" y="155"/>
                  </a:cubicBezTo>
                  <a:cubicBezTo>
                    <a:pt x="426" y="154"/>
                    <a:pt x="426" y="154"/>
                    <a:pt x="425" y="155"/>
                  </a:cubicBezTo>
                  <a:cubicBezTo>
                    <a:pt x="425" y="155"/>
                    <a:pt x="425" y="155"/>
                    <a:pt x="425" y="155"/>
                  </a:cubicBezTo>
                  <a:cubicBezTo>
                    <a:pt x="425" y="156"/>
                    <a:pt x="425" y="156"/>
                    <a:pt x="425" y="156"/>
                  </a:cubicBezTo>
                  <a:cubicBezTo>
                    <a:pt x="425" y="155"/>
                    <a:pt x="425" y="155"/>
                    <a:pt x="425" y="155"/>
                  </a:cubicBezTo>
                  <a:cubicBezTo>
                    <a:pt x="424" y="155"/>
                    <a:pt x="424" y="155"/>
                    <a:pt x="424" y="155"/>
                  </a:cubicBezTo>
                  <a:cubicBezTo>
                    <a:pt x="424" y="155"/>
                    <a:pt x="424" y="155"/>
                    <a:pt x="424" y="155"/>
                  </a:cubicBezTo>
                  <a:cubicBezTo>
                    <a:pt x="424" y="156"/>
                    <a:pt x="424" y="156"/>
                    <a:pt x="424" y="156"/>
                  </a:cubicBezTo>
                  <a:cubicBezTo>
                    <a:pt x="424" y="156"/>
                    <a:pt x="424" y="156"/>
                    <a:pt x="424" y="156"/>
                  </a:cubicBezTo>
                  <a:cubicBezTo>
                    <a:pt x="424" y="156"/>
                    <a:pt x="424" y="156"/>
                    <a:pt x="424" y="156"/>
                  </a:cubicBezTo>
                  <a:cubicBezTo>
                    <a:pt x="423" y="156"/>
                    <a:pt x="423" y="156"/>
                    <a:pt x="423" y="156"/>
                  </a:cubicBezTo>
                  <a:cubicBezTo>
                    <a:pt x="423" y="156"/>
                    <a:pt x="423" y="156"/>
                    <a:pt x="423" y="156"/>
                  </a:cubicBezTo>
                  <a:cubicBezTo>
                    <a:pt x="423" y="156"/>
                    <a:pt x="423" y="156"/>
                    <a:pt x="423" y="156"/>
                  </a:cubicBezTo>
                  <a:cubicBezTo>
                    <a:pt x="423" y="156"/>
                    <a:pt x="423" y="156"/>
                    <a:pt x="423" y="156"/>
                  </a:cubicBezTo>
                  <a:moveTo>
                    <a:pt x="445" y="183"/>
                  </a:moveTo>
                  <a:cubicBezTo>
                    <a:pt x="445" y="183"/>
                    <a:pt x="445" y="183"/>
                    <a:pt x="445" y="183"/>
                  </a:cubicBezTo>
                  <a:cubicBezTo>
                    <a:pt x="445" y="184"/>
                    <a:pt x="445" y="184"/>
                    <a:pt x="445" y="184"/>
                  </a:cubicBezTo>
                  <a:cubicBezTo>
                    <a:pt x="445" y="184"/>
                    <a:pt x="445" y="184"/>
                    <a:pt x="445" y="184"/>
                  </a:cubicBezTo>
                  <a:cubicBezTo>
                    <a:pt x="445" y="183"/>
                    <a:pt x="445" y="183"/>
                    <a:pt x="445" y="183"/>
                  </a:cubicBezTo>
                  <a:moveTo>
                    <a:pt x="444" y="182"/>
                  </a:moveTo>
                  <a:cubicBezTo>
                    <a:pt x="444" y="182"/>
                    <a:pt x="444" y="182"/>
                    <a:pt x="445" y="183"/>
                  </a:cubicBezTo>
                  <a:cubicBezTo>
                    <a:pt x="445" y="182"/>
                    <a:pt x="445" y="182"/>
                    <a:pt x="444" y="182"/>
                  </a:cubicBezTo>
                  <a:cubicBezTo>
                    <a:pt x="444" y="182"/>
                    <a:pt x="444" y="182"/>
                    <a:pt x="444" y="182"/>
                  </a:cubicBezTo>
                  <a:moveTo>
                    <a:pt x="444" y="180"/>
                  </a:moveTo>
                  <a:cubicBezTo>
                    <a:pt x="444" y="180"/>
                    <a:pt x="444" y="180"/>
                    <a:pt x="444" y="180"/>
                  </a:cubicBezTo>
                  <a:cubicBezTo>
                    <a:pt x="444" y="181"/>
                    <a:pt x="444" y="181"/>
                    <a:pt x="444" y="182"/>
                  </a:cubicBezTo>
                  <a:cubicBezTo>
                    <a:pt x="444" y="182"/>
                    <a:pt x="444" y="182"/>
                    <a:pt x="444" y="182"/>
                  </a:cubicBezTo>
                  <a:cubicBezTo>
                    <a:pt x="444" y="181"/>
                    <a:pt x="444" y="181"/>
                    <a:pt x="444" y="181"/>
                  </a:cubicBezTo>
                  <a:cubicBezTo>
                    <a:pt x="444" y="180"/>
                    <a:pt x="444" y="180"/>
                    <a:pt x="444" y="180"/>
                  </a:cubicBezTo>
                  <a:cubicBezTo>
                    <a:pt x="444" y="180"/>
                    <a:pt x="444" y="180"/>
                    <a:pt x="444" y="180"/>
                  </a:cubicBezTo>
                  <a:moveTo>
                    <a:pt x="449" y="203"/>
                  </a:moveTo>
                  <a:cubicBezTo>
                    <a:pt x="449" y="203"/>
                    <a:pt x="449" y="203"/>
                    <a:pt x="449" y="203"/>
                  </a:cubicBezTo>
                  <a:cubicBezTo>
                    <a:pt x="449" y="204"/>
                    <a:pt x="449" y="204"/>
                    <a:pt x="449" y="204"/>
                  </a:cubicBezTo>
                  <a:cubicBezTo>
                    <a:pt x="449" y="204"/>
                    <a:pt x="449" y="204"/>
                    <a:pt x="449" y="203"/>
                  </a:cubicBezTo>
                  <a:cubicBezTo>
                    <a:pt x="449" y="203"/>
                    <a:pt x="449" y="203"/>
                    <a:pt x="449" y="203"/>
                  </a:cubicBezTo>
                  <a:moveTo>
                    <a:pt x="449" y="201"/>
                  </a:moveTo>
                  <a:cubicBezTo>
                    <a:pt x="449" y="202"/>
                    <a:pt x="449" y="202"/>
                    <a:pt x="449" y="202"/>
                  </a:cubicBezTo>
                  <a:cubicBezTo>
                    <a:pt x="449" y="202"/>
                    <a:pt x="449" y="202"/>
                    <a:pt x="449" y="202"/>
                  </a:cubicBezTo>
                  <a:cubicBezTo>
                    <a:pt x="449" y="202"/>
                    <a:pt x="449" y="202"/>
                    <a:pt x="449" y="202"/>
                  </a:cubicBezTo>
                  <a:cubicBezTo>
                    <a:pt x="449" y="202"/>
                    <a:pt x="449" y="202"/>
                    <a:pt x="449" y="203"/>
                  </a:cubicBezTo>
                  <a:cubicBezTo>
                    <a:pt x="449" y="202"/>
                    <a:pt x="449" y="202"/>
                    <a:pt x="449" y="202"/>
                  </a:cubicBezTo>
                  <a:cubicBezTo>
                    <a:pt x="449" y="201"/>
                    <a:pt x="449" y="201"/>
                    <a:pt x="449" y="201"/>
                  </a:cubicBezTo>
                  <a:cubicBezTo>
                    <a:pt x="449" y="202"/>
                    <a:pt x="449" y="202"/>
                    <a:pt x="449" y="201"/>
                  </a:cubicBezTo>
                  <a:moveTo>
                    <a:pt x="449" y="201"/>
                  </a:moveTo>
                  <a:cubicBezTo>
                    <a:pt x="449" y="201"/>
                    <a:pt x="449" y="201"/>
                    <a:pt x="449" y="201"/>
                  </a:cubicBezTo>
                  <a:cubicBezTo>
                    <a:pt x="449" y="201"/>
                    <a:pt x="449" y="201"/>
                    <a:pt x="449" y="201"/>
                  </a:cubicBezTo>
                  <a:cubicBezTo>
                    <a:pt x="449" y="201"/>
                    <a:pt x="449" y="201"/>
                    <a:pt x="449" y="201"/>
                  </a:cubicBezTo>
                  <a:cubicBezTo>
                    <a:pt x="449" y="201"/>
                    <a:pt x="449" y="201"/>
                    <a:pt x="449" y="201"/>
                  </a:cubicBezTo>
                  <a:moveTo>
                    <a:pt x="448" y="197"/>
                  </a:moveTo>
                  <a:cubicBezTo>
                    <a:pt x="448" y="197"/>
                    <a:pt x="448" y="197"/>
                    <a:pt x="448" y="197"/>
                  </a:cubicBezTo>
                  <a:cubicBezTo>
                    <a:pt x="448" y="197"/>
                    <a:pt x="448" y="197"/>
                    <a:pt x="448" y="197"/>
                  </a:cubicBezTo>
                  <a:cubicBezTo>
                    <a:pt x="448" y="198"/>
                    <a:pt x="448" y="198"/>
                    <a:pt x="448" y="198"/>
                  </a:cubicBezTo>
                  <a:cubicBezTo>
                    <a:pt x="448" y="198"/>
                    <a:pt x="448" y="198"/>
                    <a:pt x="448" y="199"/>
                  </a:cubicBezTo>
                  <a:cubicBezTo>
                    <a:pt x="448" y="199"/>
                    <a:pt x="448" y="199"/>
                    <a:pt x="448" y="199"/>
                  </a:cubicBezTo>
                  <a:cubicBezTo>
                    <a:pt x="448" y="198"/>
                    <a:pt x="448" y="198"/>
                    <a:pt x="448" y="198"/>
                  </a:cubicBezTo>
                  <a:cubicBezTo>
                    <a:pt x="448" y="198"/>
                    <a:pt x="448" y="198"/>
                    <a:pt x="448" y="197"/>
                  </a:cubicBezTo>
                  <a:moveTo>
                    <a:pt x="447" y="201"/>
                  </a:moveTo>
                  <a:cubicBezTo>
                    <a:pt x="447" y="201"/>
                    <a:pt x="447" y="201"/>
                    <a:pt x="447" y="201"/>
                  </a:cubicBezTo>
                  <a:cubicBezTo>
                    <a:pt x="447" y="201"/>
                    <a:pt x="447" y="201"/>
                    <a:pt x="447" y="201"/>
                  </a:cubicBezTo>
                  <a:cubicBezTo>
                    <a:pt x="447" y="201"/>
                    <a:pt x="447" y="201"/>
                    <a:pt x="447" y="201"/>
                  </a:cubicBezTo>
                  <a:cubicBezTo>
                    <a:pt x="447" y="201"/>
                    <a:pt x="447" y="201"/>
                    <a:pt x="447" y="201"/>
                  </a:cubicBezTo>
                  <a:cubicBezTo>
                    <a:pt x="447" y="201"/>
                    <a:pt x="447" y="201"/>
                    <a:pt x="447" y="201"/>
                  </a:cubicBezTo>
                  <a:cubicBezTo>
                    <a:pt x="447" y="201"/>
                    <a:pt x="447" y="201"/>
                    <a:pt x="446" y="201"/>
                  </a:cubicBezTo>
                  <a:cubicBezTo>
                    <a:pt x="446" y="201"/>
                    <a:pt x="446" y="201"/>
                    <a:pt x="446" y="201"/>
                  </a:cubicBezTo>
                  <a:cubicBezTo>
                    <a:pt x="446" y="201"/>
                    <a:pt x="446" y="201"/>
                    <a:pt x="446" y="201"/>
                  </a:cubicBezTo>
                  <a:cubicBezTo>
                    <a:pt x="446" y="201"/>
                    <a:pt x="446" y="201"/>
                    <a:pt x="446" y="201"/>
                  </a:cubicBezTo>
                  <a:cubicBezTo>
                    <a:pt x="446" y="201"/>
                    <a:pt x="446" y="201"/>
                    <a:pt x="446" y="200"/>
                  </a:cubicBezTo>
                  <a:cubicBezTo>
                    <a:pt x="446" y="201"/>
                    <a:pt x="446" y="201"/>
                    <a:pt x="446" y="201"/>
                  </a:cubicBezTo>
                  <a:cubicBezTo>
                    <a:pt x="446" y="202"/>
                    <a:pt x="446" y="202"/>
                    <a:pt x="446" y="202"/>
                  </a:cubicBezTo>
                  <a:cubicBezTo>
                    <a:pt x="446" y="202"/>
                    <a:pt x="446" y="202"/>
                    <a:pt x="446" y="202"/>
                  </a:cubicBezTo>
                  <a:cubicBezTo>
                    <a:pt x="446" y="202"/>
                    <a:pt x="446" y="202"/>
                    <a:pt x="446" y="202"/>
                  </a:cubicBezTo>
                  <a:cubicBezTo>
                    <a:pt x="446" y="203"/>
                    <a:pt x="446" y="203"/>
                    <a:pt x="447" y="203"/>
                  </a:cubicBezTo>
                  <a:cubicBezTo>
                    <a:pt x="447" y="204"/>
                    <a:pt x="447" y="204"/>
                    <a:pt x="447" y="204"/>
                  </a:cubicBezTo>
                  <a:cubicBezTo>
                    <a:pt x="447" y="204"/>
                    <a:pt x="447" y="204"/>
                    <a:pt x="447" y="204"/>
                  </a:cubicBezTo>
                  <a:cubicBezTo>
                    <a:pt x="447" y="204"/>
                    <a:pt x="447" y="204"/>
                    <a:pt x="447" y="205"/>
                  </a:cubicBezTo>
                  <a:cubicBezTo>
                    <a:pt x="447" y="205"/>
                    <a:pt x="447" y="205"/>
                    <a:pt x="448" y="205"/>
                  </a:cubicBezTo>
                  <a:cubicBezTo>
                    <a:pt x="448" y="205"/>
                    <a:pt x="448" y="205"/>
                    <a:pt x="448" y="205"/>
                  </a:cubicBezTo>
                  <a:cubicBezTo>
                    <a:pt x="448" y="205"/>
                    <a:pt x="448" y="205"/>
                    <a:pt x="448" y="204"/>
                  </a:cubicBezTo>
                  <a:cubicBezTo>
                    <a:pt x="448" y="204"/>
                    <a:pt x="448" y="204"/>
                    <a:pt x="448" y="204"/>
                  </a:cubicBezTo>
                  <a:cubicBezTo>
                    <a:pt x="448" y="204"/>
                    <a:pt x="448" y="204"/>
                    <a:pt x="447" y="203"/>
                  </a:cubicBezTo>
                  <a:cubicBezTo>
                    <a:pt x="447" y="203"/>
                    <a:pt x="447" y="203"/>
                    <a:pt x="447" y="203"/>
                  </a:cubicBezTo>
                  <a:cubicBezTo>
                    <a:pt x="447" y="202"/>
                    <a:pt x="447" y="202"/>
                    <a:pt x="447" y="202"/>
                  </a:cubicBezTo>
                  <a:cubicBezTo>
                    <a:pt x="447" y="201"/>
                    <a:pt x="447" y="201"/>
                    <a:pt x="447" y="201"/>
                  </a:cubicBezTo>
                  <a:moveTo>
                    <a:pt x="443" y="185"/>
                  </a:moveTo>
                  <a:cubicBezTo>
                    <a:pt x="443" y="185"/>
                    <a:pt x="443" y="185"/>
                    <a:pt x="443" y="185"/>
                  </a:cubicBezTo>
                  <a:cubicBezTo>
                    <a:pt x="443" y="185"/>
                    <a:pt x="443" y="185"/>
                    <a:pt x="443" y="185"/>
                  </a:cubicBezTo>
                  <a:cubicBezTo>
                    <a:pt x="443" y="185"/>
                    <a:pt x="443" y="185"/>
                    <a:pt x="443" y="185"/>
                  </a:cubicBezTo>
                  <a:cubicBezTo>
                    <a:pt x="443" y="185"/>
                    <a:pt x="443" y="185"/>
                    <a:pt x="443" y="185"/>
                  </a:cubicBezTo>
                  <a:moveTo>
                    <a:pt x="442" y="189"/>
                  </a:moveTo>
                  <a:cubicBezTo>
                    <a:pt x="442" y="189"/>
                    <a:pt x="442" y="189"/>
                    <a:pt x="443" y="189"/>
                  </a:cubicBezTo>
                  <a:cubicBezTo>
                    <a:pt x="443" y="189"/>
                    <a:pt x="443" y="189"/>
                    <a:pt x="443" y="189"/>
                  </a:cubicBezTo>
                  <a:cubicBezTo>
                    <a:pt x="443" y="188"/>
                    <a:pt x="443" y="188"/>
                    <a:pt x="442" y="187"/>
                  </a:cubicBezTo>
                  <a:cubicBezTo>
                    <a:pt x="442" y="186"/>
                    <a:pt x="442" y="186"/>
                    <a:pt x="442" y="186"/>
                  </a:cubicBezTo>
                  <a:cubicBezTo>
                    <a:pt x="442" y="185"/>
                    <a:pt x="442" y="185"/>
                    <a:pt x="442" y="185"/>
                  </a:cubicBezTo>
                  <a:cubicBezTo>
                    <a:pt x="442" y="185"/>
                    <a:pt x="442" y="185"/>
                    <a:pt x="442" y="184"/>
                  </a:cubicBezTo>
                  <a:cubicBezTo>
                    <a:pt x="442" y="184"/>
                    <a:pt x="442" y="184"/>
                    <a:pt x="442" y="185"/>
                  </a:cubicBezTo>
                  <a:cubicBezTo>
                    <a:pt x="442" y="185"/>
                    <a:pt x="442" y="185"/>
                    <a:pt x="442" y="185"/>
                  </a:cubicBezTo>
                  <a:cubicBezTo>
                    <a:pt x="442" y="185"/>
                    <a:pt x="442" y="185"/>
                    <a:pt x="442" y="185"/>
                  </a:cubicBezTo>
                  <a:cubicBezTo>
                    <a:pt x="442" y="185"/>
                    <a:pt x="442" y="185"/>
                    <a:pt x="442" y="186"/>
                  </a:cubicBezTo>
                  <a:cubicBezTo>
                    <a:pt x="442" y="186"/>
                    <a:pt x="442" y="186"/>
                    <a:pt x="442" y="186"/>
                  </a:cubicBezTo>
                  <a:cubicBezTo>
                    <a:pt x="442" y="187"/>
                    <a:pt x="442" y="187"/>
                    <a:pt x="442" y="187"/>
                  </a:cubicBezTo>
                  <a:cubicBezTo>
                    <a:pt x="442" y="187"/>
                    <a:pt x="442" y="187"/>
                    <a:pt x="442" y="187"/>
                  </a:cubicBezTo>
                  <a:cubicBezTo>
                    <a:pt x="442" y="187"/>
                    <a:pt x="442" y="187"/>
                    <a:pt x="442" y="188"/>
                  </a:cubicBezTo>
                  <a:cubicBezTo>
                    <a:pt x="442" y="188"/>
                    <a:pt x="442" y="188"/>
                    <a:pt x="442" y="188"/>
                  </a:cubicBezTo>
                  <a:cubicBezTo>
                    <a:pt x="442" y="188"/>
                    <a:pt x="442" y="188"/>
                    <a:pt x="442" y="188"/>
                  </a:cubicBezTo>
                  <a:cubicBezTo>
                    <a:pt x="442" y="188"/>
                    <a:pt x="442" y="188"/>
                    <a:pt x="442" y="188"/>
                  </a:cubicBezTo>
                  <a:cubicBezTo>
                    <a:pt x="442" y="188"/>
                    <a:pt x="442" y="188"/>
                    <a:pt x="442" y="189"/>
                  </a:cubicBezTo>
                  <a:cubicBezTo>
                    <a:pt x="442" y="189"/>
                    <a:pt x="442" y="189"/>
                    <a:pt x="442" y="189"/>
                  </a:cubicBezTo>
                  <a:moveTo>
                    <a:pt x="443" y="197"/>
                  </a:moveTo>
                  <a:cubicBezTo>
                    <a:pt x="443" y="197"/>
                    <a:pt x="443" y="197"/>
                    <a:pt x="443" y="197"/>
                  </a:cubicBezTo>
                  <a:cubicBezTo>
                    <a:pt x="443" y="197"/>
                    <a:pt x="443" y="197"/>
                    <a:pt x="443" y="196"/>
                  </a:cubicBezTo>
                  <a:cubicBezTo>
                    <a:pt x="443" y="196"/>
                    <a:pt x="443" y="196"/>
                    <a:pt x="444" y="197"/>
                  </a:cubicBezTo>
                  <a:cubicBezTo>
                    <a:pt x="444" y="197"/>
                    <a:pt x="444" y="197"/>
                    <a:pt x="444" y="196"/>
                  </a:cubicBezTo>
                  <a:cubicBezTo>
                    <a:pt x="444" y="195"/>
                    <a:pt x="444" y="195"/>
                    <a:pt x="443" y="193"/>
                  </a:cubicBezTo>
                  <a:cubicBezTo>
                    <a:pt x="443" y="193"/>
                    <a:pt x="443" y="193"/>
                    <a:pt x="443" y="192"/>
                  </a:cubicBezTo>
                  <a:cubicBezTo>
                    <a:pt x="443" y="192"/>
                    <a:pt x="443" y="192"/>
                    <a:pt x="443" y="192"/>
                  </a:cubicBezTo>
                  <a:cubicBezTo>
                    <a:pt x="443" y="191"/>
                    <a:pt x="443" y="191"/>
                    <a:pt x="443" y="190"/>
                  </a:cubicBezTo>
                  <a:cubicBezTo>
                    <a:pt x="443" y="190"/>
                    <a:pt x="443" y="190"/>
                    <a:pt x="443" y="190"/>
                  </a:cubicBezTo>
                  <a:cubicBezTo>
                    <a:pt x="442" y="190"/>
                    <a:pt x="442" y="190"/>
                    <a:pt x="442" y="191"/>
                  </a:cubicBezTo>
                  <a:cubicBezTo>
                    <a:pt x="442" y="190"/>
                    <a:pt x="442" y="190"/>
                    <a:pt x="442" y="190"/>
                  </a:cubicBezTo>
                  <a:cubicBezTo>
                    <a:pt x="442" y="191"/>
                    <a:pt x="442" y="191"/>
                    <a:pt x="442" y="191"/>
                  </a:cubicBezTo>
                  <a:cubicBezTo>
                    <a:pt x="442" y="192"/>
                    <a:pt x="442" y="192"/>
                    <a:pt x="442" y="192"/>
                  </a:cubicBezTo>
                  <a:cubicBezTo>
                    <a:pt x="442" y="193"/>
                    <a:pt x="442" y="193"/>
                    <a:pt x="443" y="193"/>
                  </a:cubicBezTo>
                  <a:cubicBezTo>
                    <a:pt x="442" y="193"/>
                    <a:pt x="442" y="193"/>
                    <a:pt x="442" y="193"/>
                  </a:cubicBezTo>
                  <a:cubicBezTo>
                    <a:pt x="443" y="194"/>
                    <a:pt x="443" y="194"/>
                    <a:pt x="443" y="194"/>
                  </a:cubicBezTo>
                  <a:cubicBezTo>
                    <a:pt x="443" y="194"/>
                    <a:pt x="443" y="194"/>
                    <a:pt x="443" y="195"/>
                  </a:cubicBezTo>
                  <a:cubicBezTo>
                    <a:pt x="443" y="196"/>
                    <a:pt x="443" y="196"/>
                    <a:pt x="443" y="197"/>
                  </a:cubicBezTo>
                  <a:moveTo>
                    <a:pt x="438" y="193"/>
                  </a:moveTo>
                  <a:cubicBezTo>
                    <a:pt x="439" y="193"/>
                    <a:pt x="439" y="193"/>
                    <a:pt x="439" y="193"/>
                  </a:cubicBezTo>
                  <a:cubicBezTo>
                    <a:pt x="439" y="193"/>
                    <a:pt x="439" y="193"/>
                    <a:pt x="439" y="193"/>
                  </a:cubicBezTo>
                  <a:cubicBezTo>
                    <a:pt x="439" y="193"/>
                    <a:pt x="439" y="193"/>
                    <a:pt x="439" y="193"/>
                  </a:cubicBezTo>
                  <a:cubicBezTo>
                    <a:pt x="439" y="193"/>
                    <a:pt x="439" y="193"/>
                    <a:pt x="439" y="193"/>
                  </a:cubicBezTo>
                  <a:cubicBezTo>
                    <a:pt x="439" y="192"/>
                    <a:pt x="439" y="192"/>
                    <a:pt x="439" y="192"/>
                  </a:cubicBezTo>
                  <a:cubicBezTo>
                    <a:pt x="439" y="192"/>
                    <a:pt x="438" y="193"/>
                    <a:pt x="438" y="193"/>
                  </a:cubicBezTo>
                  <a:moveTo>
                    <a:pt x="438" y="193"/>
                  </a:moveTo>
                  <a:cubicBezTo>
                    <a:pt x="438" y="193"/>
                    <a:pt x="438" y="194"/>
                    <a:pt x="438" y="194"/>
                  </a:cubicBezTo>
                  <a:cubicBezTo>
                    <a:pt x="438" y="194"/>
                    <a:pt x="438" y="194"/>
                    <a:pt x="438" y="195"/>
                  </a:cubicBezTo>
                  <a:cubicBezTo>
                    <a:pt x="438" y="194"/>
                    <a:pt x="438" y="194"/>
                    <a:pt x="438" y="194"/>
                  </a:cubicBezTo>
                  <a:cubicBezTo>
                    <a:pt x="438" y="193"/>
                    <a:pt x="438" y="193"/>
                    <a:pt x="438" y="193"/>
                  </a:cubicBezTo>
                  <a:cubicBezTo>
                    <a:pt x="438" y="193"/>
                    <a:pt x="438" y="193"/>
                    <a:pt x="438" y="193"/>
                  </a:cubicBezTo>
                  <a:cubicBezTo>
                    <a:pt x="438" y="193"/>
                    <a:pt x="438" y="193"/>
                    <a:pt x="438" y="193"/>
                  </a:cubicBezTo>
                  <a:moveTo>
                    <a:pt x="437" y="195"/>
                  </a:moveTo>
                  <a:cubicBezTo>
                    <a:pt x="437" y="196"/>
                    <a:pt x="437" y="196"/>
                    <a:pt x="437" y="196"/>
                  </a:cubicBezTo>
                  <a:cubicBezTo>
                    <a:pt x="437" y="196"/>
                    <a:pt x="437" y="196"/>
                    <a:pt x="437" y="196"/>
                  </a:cubicBezTo>
                  <a:cubicBezTo>
                    <a:pt x="437" y="195"/>
                    <a:pt x="437" y="195"/>
                    <a:pt x="437" y="195"/>
                  </a:cubicBezTo>
                  <a:cubicBezTo>
                    <a:pt x="437" y="195"/>
                    <a:pt x="437" y="195"/>
                    <a:pt x="437" y="195"/>
                  </a:cubicBezTo>
                  <a:cubicBezTo>
                    <a:pt x="437" y="195"/>
                    <a:pt x="437" y="195"/>
                    <a:pt x="437" y="195"/>
                  </a:cubicBezTo>
                  <a:cubicBezTo>
                    <a:pt x="437" y="195"/>
                    <a:pt x="437" y="195"/>
                    <a:pt x="437" y="195"/>
                  </a:cubicBezTo>
                  <a:moveTo>
                    <a:pt x="431" y="141"/>
                  </a:moveTo>
                  <a:cubicBezTo>
                    <a:pt x="431" y="141"/>
                    <a:pt x="431" y="141"/>
                    <a:pt x="431" y="141"/>
                  </a:cubicBezTo>
                  <a:cubicBezTo>
                    <a:pt x="431" y="141"/>
                    <a:pt x="431" y="141"/>
                    <a:pt x="431" y="141"/>
                  </a:cubicBezTo>
                  <a:cubicBezTo>
                    <a:pt x="432" y="141"/>
                    <a:pt x="432" y="141"/>
                    <a:pt x="432" y="141"/>
                  </a:cubicBezTo>
                  <a:cubicBezTo>
                    <a:pt x="431" y="141"/>
                    <a:pt x="431" y="141"/>
                    <a:pt x="431" y="14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29" name="Freeform 14">
              <a:extLst>
                <a:ext uri="{FF2B5EF4-FFF2-40B4-BE49-F238E27FC236}">
                  <a16:creationId xmlns:a16="http://schemas.microsoft.com/office/drawing/2014/main" id="{1FE2C823-C861-4AC6-9C5A-7A784936B81C}"/>
                </a:ext>
              </a:extLst>
            </p:cNvPr>
            <p:cNvSpPr>
              <a:spLocks noEditPoints="1"/>
            </p:cNvSpPr>
            <p:nvPr/>
          </p:nvSpPr>
          <p:spPr bwMode="auto">
            <a:xfrm>
              <a:off x="5541143" y="3285411"/>
              <a:ext cx="1084314" cy="1086349"/>
            </a:xfrm>
            <a:custGeom>
              <a:avLst/>
              <a:gdLst>
                <a:gd name="T0" fmla="*/ 254 w 507"/>
                <a:gd name="T1" fmla="*/ 23 h 507"/>
                <a:gd name="T2" fmla="*/ 484 w 507"/>
                <a:gd name="T3" fmla="*/ 253 h 507"/>
                <a:gd name="T4" fmla="*/ 254 w 507"/>
                <a:gd name="T5" fmla="*/ 483 h 507"/>
                <a:gd name="T6" fmla="*/ 24 w 507"/>
                <a:gd name="T7" fmla="*/ 253 h 507"/>
                <a:gd name="T8" fmla="*/ 254 w 507"/>
                <a:gd name="T9" fmla="*/ 23 h 507"/>
                <a:gd name="T10" fmla="*/ 254 w 507"/>
                <a:gd name="T11" fmla="*/ 0 h 507"/>
                <a:gd name="T12" fmla="*/ 0 w 507"/>
                <a:gd name="T13" fmla="*/ 253 h 507"/>
                <a:gd name="T14" fmla="*/ 254 w 507"/>
                <a:gd name="T15" fmla="*/ 507 h 507"/>
                <a:gd name="T16" fmla="*/ 507 w 507"/>
                <a:gd name="T17" fmla="*/ 253 h 507"/>
                <a:gd name="T18" fmla="*/ 254 w 507"/>
                <a:gd name="T19"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 h="507">
                  <a:moveTo>
                    <a:pt x="254" y="23"/>
                  </a:moveTo>
                  <a:cubicBezTo>
                    <a:pt x="381" y="23"/>
                    <a:pt x="484" y="126"/>
                    <a:pt x="484" y="253"/>
                  </a:cubicBezTo>
                  <a:cubicBezTo>
                    <a:pt x="484" y="380"/>
                    <a:pt x="381" y="483"/>
                    <a:pt x="254" y="483"/>
                  </a:cubicBezTo>
                  <a:cubicBezTo>
                    <a:pt x="127" y="483"/>
                    <a:pt x="24" y="380"/>
                    <a:pt x="24" y="253"/>
                  </a:cubicBezTo>
                  <a:cubicBezTo>
                    <a:pt x="24" y="126"/>
                    <a:pt x="127" y="23"/>
                    <a:pt x="254" y="23"/>
                  </a:cubicBezTo>
                  <a:moveTo>
                    <a:pt x="254" y="0"/>
                  </a:moveTo>
                  <a:cubicBezTo>
                    <a:pt x="114" y="0"/>
                    <a:pt x="0" y="113"/>
                    <a:pt x="0" y="253"/>
                  </a:cubicBezTo>
                  <a:cubicBezTo>
                    <a:pt x="0" y="393"/>
                    <a:pt x="114" y="507"/>
                    <a:pt x="254" y="507"/>
                  </a:cubicBezTo>
                  <a:cubicBezTo>
                    <a:pt x="394" y="507"/>
                    <a:pt x="507" y="393"/>
                    <a:pt x="507" y="253"/>
                  </a:cubicBezTo>
                  <a:cubicBezTo>
                    <a:pt x="507" y="113"/>
                    <a:pt x="394" y="0"/>
                    <a:pt x="25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cxnSp>
        <p:nvCxnSpPr>
          <p:cNvPr id="30" name="1">
            <a:extLst>
              <a:ext uri="{FF2B5EF4-FFF2-40B4-BE49-F238E27FC236}">
                <a16:creationId xmlns:a16="http://schemas.microsoft.com/office/drawing/2014/main" id="{D678C2AA-A092-47F1-AF59-02A658E8810F}"/>
              </a:ext>
            </a:extLst>
          </p:cNvPr>
          <p:cNvCxnSpPr>
            <a:cxnSpLocks/>
          </p:cNvCxnSpPr>
          <p:nvPr userDrawn="1"/>
        </p:nvCxnSpPr>
        <p:spPr>
          <a:xfrm>
            <a:off x="2346342" y="3909449"/>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2">
            <a:extLst>
              <a:ext uri="{FF2B5EF4-FFF2-40B4-BE49-F238E27FC236}">
                <a16:creationId xmlns:a16="http://schemas.microsoft.com/office/drawing/2014/main" id="{2F80CA19-8F9B-413E-8BD1-A3A2EFCD7FDD}"/>
              </a:ext>
            </a:extLst>
          </p:cNvPr>
          <p:cNvCxnSpPr>
            <a:cxnSpLocks/>
          </p:cNvCxnSpPr>
          <p:nvPr userDrawn="1"/>
        </p:nvCxnSpPr>
        <p:spPr>
          <a:xfrm>
            <a:off x="5933189" y="3909449"/>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3">
            <a:extLst>
              <a:ext uri="{FF2B5EF4-FFF2-40B4-BE49-F238E27FC236}">
                <a16:creationId xmlns:a16="http://schemas.microsoft.com/office/drawing/2014/main" id="{C9B4BD90-EC0B-4D1D-8C9A-D2E72BE9B101}"/>
              </a:ext>
            </a:extLst>
          </p:cNvPr>
          <p:cNvCxnSpPr>
            <a:cxnSpLocks/>
          </p:cNvCxnSpPr>
          <p:nvPr userDrawn="1"/>
        </p:nvCxnSpPr>
        <p:spPr>
          <a:xfrm>
            <a:off x="9153694" y="3909449"/>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3 - Circel">
            <a:extLst>
              <a:ext uri="{FF2B5EF4-FFF2-40B4-BE49-F238E27FC236}">
                <a16:creationId xmlns:a16="http://schemas.microsoft.com/office/drawing/2014/main" id="{65F63A0D-FA85-4B37-B216-E1C5F7D634DB}"/>
              </a:ext>
            </a:extLst>
          </p:cNvPr>
          <p:cNvSpPr txBox="1">
            <a:spLocks/>
          </p:cNvSpPr>
          <p:nvPr userDrawn="1"/>
        </p:nvSpPr>
        <p:spPr>
          <a:xfrm>
            <a:off x="8457389" y="1538085"/>
            <a:ext cx="1690160" cy="1690160"/>
          </a:xfrm>
          <a:prstGeom prst="ellipse">
            <a:avLst/>
          </a:prstGeom>
          <a:noFill/>
          <a:ln w="22225">
            <a:solidFill>
              <a:schemeClr val="bg1"/>
            </a:solid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sp>
        <p:nvSpPr>
          <p:cNvPr id="16" name="#3 - Rond">
            <a:extLst>
              <a:ext uri="{FF2B5EF4-FFF2-40B4-BE49-F238E27FC236}">
                <a16:creationId xmlns:a16="http://schemas.microsoft.com/office/drawing/2014/main" id="{129C5BB9-45B4-440C-8A44-FFFA32657C8C}"/>
              </a:ext>
            </a:extLst>
          </p:cNvPr>
          <p:cNvSpPr txBox="1">
            <a:spLocks/>
          </p:cNvSpPr>
          <p:nvPr userDrawn="1"/>
        </p:nvSpPr>
        <p:spPr>
          <a:xfrm>
            <a:off x="8595108" y="1692731"/>
            <a:ext cx="1414721" cy="1414721"/>
          </a:xfrm>
          <a:prstGeom prst="ellipse">
            <a:avLst/>
          </a:prstGeom>
          <a:solidFill>
            <a:schemeClr val="accent1"/>
          </a:solidFill>
          <a:ln w="22225">
            <a:no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 </a:t>
            </a:r>
          </a:p>
        </p:txBody>
      </p:sp>
      <p:pic>
        <p:nvPicPr>
          <p:cNvPr id="34" name="Graphic 33">
            <a:extLst>
              <a:ext uri="{FF2B5EF4-FFF2-40B4-BE49-F238E27FC236}">
                <a16:creationId xmlns:a16="http://schemas.microsoft.com/office/drawing/2014/main" id="{FAED1BCB-9291-4DD8-8F0A-A4835E372B1B}"/>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8960488" y="1963624"/>
            <a:ext cx="684612" cy="890354"/>
          </a:xfrm>
          <a:prstGeom prst="rect">
            <a:avLst/>
          </a:prstGeom>
        </p:spPr>
      </p:pic>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Corporate Social Responsibility</a:t>
            </a:r>
          </a:p>
        </p:txBody>
      </p:sp>
      <p:sp>
        <p:nvSpPr>
          <p:cNvPr id="36" name="Tijdelijke aanduiding voor voettekst 9">
            <a:extLst>
              <a:ext uri="{FF2B5EF4-FFF2-40B4-BE49-F238E27FC236}">
                <a16:creationId xmlns:a16="http://schemas.microsoft.com/office/drawing/2014/main" id="{F9A2C7A1-F0BD-462D-A612-BA66DB794EE9}"/>
              </a:ext>
            </a:extLst>
          </p:cNvPr>
          <p:cNvSpPr>
            <a:spLocks noGrp="1"/>
          </p:cNvSpPr>
          <p:nvPr userDrawn="1">
            <p:ph type="ftr" sz="quarter" idx="10"/>
          </p:nvPr>
        </p:nvSpPr>
        <p:spPr>
          <a:xfrm>
            <a:off x="930241" y="6361490"/>
            <a:ext cx="1974670" cy="212470"/>
          </a:xfrm>
          <a:prstGeom prst="rect">
            <a:avLst/>
          </a:prstGeom>
        </p:spPr>
        <p:txBody>
          <a:bodyPr/>
          <a:lstStyle>
            <a:lvl1pPr>
              <a:defRPr>
                <a:solidFill>
                  <a:schemeClr val="bg1"/>
                </a:solidFill>
              </a:defRPr>
            </a:lvl1pPr>
          </a:lstStyle>
          <a:p>
            <a:r>
              <a:rPr lang="en-GB" noProof="0"/>
              <a:t>AKD Corporate presentation</a:t>
            </a:r>
          </a:p>
        </p:txBody>
      </p:sp>
      <p:sp>
        <p:nvSpPr>
          <p:cNvPr id="37" name="Tijdelijke aanduiding voor dianummer 10">
            <a:extLst>
              <a:ext uri="{FF2B5EF4-FFF2-40B4-BE49-F238E27FC236}">
                <a16:creationId xmlns:a16="http://schemas.microsoft.com/office/drawing/2014/main" id="{76FD895D-0D8A-44E0-8819-C26DBC259ADA}"/>
              </a:ext>
            </a:extLst>
          </p:cNvPr>
          <p:cNvSpPr>
            <a:spLocks noGrp="1"/>
          </p:cNvSpPr>
          <p:nvPr userDrawn="1">
            <p:ph type="sldNum" sz="quarter" idx="11"/>
          </p:nvPr>
        </p:nvSpPr>
        <p:spPr>
          <a:xfrm>
            <a:off x="540000" y="6361490"/>
            <a:ext cx="212470" cy="212470"/>
          </a:xfrm>
          <a:prstGeom prst="rect">
            <a:avLst/>
          </a:prstGeom>
        </p:spPr>
        <p:txBody>
          <a:bodyPr/>
          <a:lstStyle>
            <a:lvl1pPr>
              <a:defRPr>
                <a:solidFill>
                  <a:schemeClr val="bg1"/>
                </a:solidFill>
              </a:defRPr>
            </a:lvl1pPr>
          </a:lstStyle>
          <a:p>
            <a:fld id="{23D2BB9B-B463-4028-B950-91DDC3FACFD9}" type="slidenum">
              <a:rPr lang="en-GB" noProof="0" smtClean="0"/>
              <a:pPr/>
              <a:t>‹#›</a:t>
            </a:fld>
            <a:endParaRPr lang="en-GB" noProof="0"/>
          </a:p>
        </p:txBody>
      </p:sp>
      <p:cxnSp>
        <p:nvCxnSpPr>
          <p:cNvPr id="38" name="Rechte verbindingslijn 37">
            <a:extLst>
              <a:ext uri="{FF2B5EF4-FFF2-40B4-BE49-F238E27FC236}">
                <a16:creationId xmlns:a16="http://schemas.microsoft.com/office/drawing/2014/main" id="{C1F7F347-51A5-4956-9502-3D516AA22D6A}"/>
              </a:ext>
            </a:extLst>
          </p:cNvPr>
          <p:cNvCxnSpPr>
            <a:cxnSpLocks/>
          </p:cNvCxnSpPr>
          <p:nvPr userDrawn="1"/>
        </p:nvCxnSpPr>
        <p:spPr>
          <a:xfrm rot="5400000">
            <a:off x="727975" y="6467725"/>
            <a:ext cx="150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Rechte verbindingslijn 38">
            <a:extLst>
              <a:ext uri="{FF2B5EF4-FFF2-40B4-BE49-F238E27FC236}">
                <a16:creationId xmlns:a16="http://schemas.microsoft.com/office/drawing/2014/main" id="{4989C66D-E799-4AFB-9C5D-6614DF7ECC39}"/>
              </a:ext>
            </a:extLst>
          </p:cNvPr>
          <p:cNvCxnSpPr>
            <a:cxnSpLocks/>
          </p:cNvCxnSpPr>
          <p:nvPr userDrawn="1"/>
        </p:nvCxnSpPr>
        <p:spPr>
          <a:xfrm>
            <a:off x="538170" y="1149475"/>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1" name="Deze laag uitzetten indien nodig">
            <a:hlinkClick r:id="" action="ppaction://hlinkshowjump?jump=nextslide"/>
            <a:extLst>
              <a:ext uri="{FF2B5EF4-FFF2-40B4-BE49-F238E27FC236}">
                <a16:creationId xmlns:a16="http://schemas.microsoft.com/office/drawing/2014/main" id="{D1BC0FAF-D71F-4F34-BED6-EF0850DEF274}"/>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Tree>
    <p:extLst>
      <p:ext uri="{BB962C8B-B14F-4D97-AF65-F5344CB8AC3E}">
        <p14:creationId xmlns:p14="http://schemas.microsoft.com/office/powerpoint/2010/main" val="88128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6" presetClass="emph" presetSubtype="0" autoRev="1" fill="hold" grpId="1" nodeType="withEffect">
                                  <p:stCondLst>
                                    <p:cond delay="250"/>
                                  </p:stCondLst>
                                  <p:childTnLst>
                                    <p:animScale>
                                      <p:cBhvr>
                                        <p:cTn id="12" dur="400" fill="hold"/>
                                        <p:tgtEl>
                                          <p:spTgt spid="11"/>
                                        </p:tgtEl>
                                      </p:cBhvr>
                                      <p:by x="105000" y="105000"/>
                                    </p:animScale>
                                  </p:childTnLst>
                                </p:cTn>
                              </p:par>
                              <p:par>
                                <p:cTn id="13" presetID="10" presetClass="entr" presetSubtype="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8">
                                            <p:txEl>
                                              <p:pRg st="0" end="0"/>
                                            </p:txEl>
                                          </p:spTgt>
                                        </p:tgtEl>
                                        <p:attrNameLst>
                                          <p:attrName>style.visibility</p:attrName>
                                        </p:attrNameLst>
                                      </p:cBhvr>
                                      <p:to>
                                        <p:strVal val="visible"/>
                                      </p:to>
                                    </p:set>
                                    <p:animEffect transition="in" filter="fade">
                                      <p:cBhvr>
                                        <p:cTn id="18" dur="500"/>
                                        <p:tgtEl>
                                          <p:spTgt spid="8">
                                            <p:txEl>
                                              <p:pRg st="0" end="0"/>
                                            </p:txEl>
                                          </p:spTgt>
                                        </p:tgtEl>
                                      </p:cBhvr>
                                    </p:animEffect>
                                  </p:childTnLst>
                                </p:cTn>
                              </p:par>
                              <p:par>
                                <p:cTn id="19" presetID="16" presetClass="entr" presetSubtype="37" fill="hold" nodeType="withEffect">
                                  <p:stCondLst>
                                    <p:cond delay="500"/>
                                  </p:stCondLst>
                                  <p:childTnLst>
                                    <p:set>
                                      <p:cBhvr>
                                        <p:cTn id="20" dur="1" fill="hold">
                                          <p:stCondLst>
                                            <p:cond delay="0"/>
                                          </p:stCondLst>
                                        </p:cTn>
                                        <p:tgtEl>
                                          <p:spTgt spid="30"/>
                                        </p:tgtEl>
                                        <p:attrNameLst>
                                          <p:attrName>style.visibility</p:attrName>
                                        </p:attrNameLst>
                                      </p:cBhvr>
                                      <p:to>
                                        <p:strVal val="visible"/>
                                      </p:to>
                                    </p:set>
                                    <p:animEffect transition="in" filter="barn(outVertical)">
                                      <p:cBhvr>
                                        <p:cTn id="21" dur="500"/>
                                        <p:tgtEl>
                                          <p:spTgt spid="30"/>
                                        </p:tgtEl>
                                      </p:cBhvr>
                                    </p:animEffect>
                                  </p:childTnLst>
                                </p:cTn>
                              </p:par>
                            </p:childTnLst>
                          </p:cTn>
                        </p:par>
                        <p:par>
                          <p:cTn id="22" fill="hold">
                            <p:stCondLst>
                              <p:cond delay="1050"/>
                            </p:stCondLst>
                            <p:childTnLst>
                              <p:par>
                                <p:cTn id="23" presetID="10" presetClass="entr" presetSubtype="0" fill="hold" grpId="0" nodeType="after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par>
                                <p:cTn id="29" presetID="6" presetClass="emph" presetSubtype="0" autoRev="1" fill="hold" grpId="1" nodeType="withEffect">
                                  <p:stCondLst>
                                    <p:cond delay="250"/>
                                  </p:stCondLst>
                                  <p:childTnLst>
                                    <p:animScale>
                                      <p:cBhvr>
                                        <p:cTn id="30" dur="400" fill="hold"/>
                                        <p:tgtEl>
                                          <p:spTgt spid="12"/>
                                        </p:tgtEl>
                                      </p:cBhvr>
                                      <p:by x="105000" y="105000"/>
                                    </p:animScale>
                                  </p:childTnLst>
                                </p:cTn>
                              </p:par>
                              <p:par>
                                <p:cTn id="31" presetID="10" presetClass="entr" presetSubtype="0" fill="hold" nodeType="withEffect">
                                  <p:stCondLst>
                                    <p:cond delay="500"/>
                                  </p:stCondLst>
                                  <p:childTnLst>
                                    <p:set>
                                      <p:cBhvr>
                                        <p:cTn id="32" dur="1" fill="hold">
                                          <p:stCondLst>
                                            <p:cond delay="0"/>
                                          </p:stCondLst>
                                        </p:cTn>
                                        <p:tgtEl>
                                          <p:spTgt spid="26"/>
                                        </p:tgtEl>
                                        <p:attrNameLst>
                                          <p:attrName>style.visibility</p:attrName>
                                        </p:attrNameLst>
                                      </p:cBhvr>
                                      <p:to>
                                        <p:strVal val="visible"/>
                                      </p:to>
                                    </p:set>
                                    <p:animEffect transition="in" filter="fade">
                                      <p:cBhvr>
                                        <p:cTn id="33" dur="500"/>
                                        <p:tgtEl>
                                          <p:spTgt spid="26"/>
                                        </p:tgtEl>
                                      </p:cBhvr>
                                    </p:animEffect>
                                  </p:childTnLst>
                                </p:cTn>
                              </p:par>
                              <p:par>
                                <p:cTn id="34" presetID="10" presetClass="entr" presetSubtype="0" fill="hold" grpId="0" nodeType="withEffect">
                                  <p:stCondLst>
                                    <p:cond delay="500"/>
                                  </p:stCondLst>
                                  <p:childTnLst>
                                    <p:set>
                                      <p:cBhvr>
                                        <p:cTn id="35" dur="1" fill="hold">
                                          <p:stCondLst>
                                            <p:cond delay="0"/>
                                          </p:stCondLst>
                                        </p:cTn>
                                        <p:tgtEl>
                                          <p:spTgt spid="9">
                                            <p:txEl>
                                              <p:pRg st="0" end="0"/>
                                            </p:txEl>
                                          </p:spTgt>
                                        </p:tgtEl>
                                        <p:attrNameLst>
                                          <p:attrName>style.visibility</p:attrName>
                                        </p:attrNameLst>
                                      </p:cBhvr>
                                      <p:to>
                                        <p:strVal val="visible"/>
                                      </p:to>
                                    </p:set>
                                    <p:animEffect transition="in" filter="fade">
                                      <p:cBhvr>
                                        <p:cTn id="36" dur="500"/>
                                        <p:tgtEl>
                                          <p:spTgt spid="9">
                                            <p:txEl>
                                              <p:pRg st="0" end="0"/>
                                            </p:txEl>
                                          </p:spTgt>
                                        </p:tgtEl>
                                      </p:cBhvr>
                                    </p:animEffect>
                                  </p:childTnLst>
                                </p:cTn>
                              </p:par>
                              <p:par>
                                <p:cTn id="37" presetID="10" presetClass="entr" presetSubtype="0" fill="hold" grpId="0" nodeType="withEffect">
                                  <p:stCondLst>
                                    <p:cond delay="500"/>
                                  </p:stCondLst>
                                  <p:childTnLst>
                                    <p:set>
                                      <p:cBhvr>
                                        <p:cTn id="38" dur="1" fill="hold">
                                          <p:stCondLst>
                                            <p:cond delay="0"/>
                                          </p:stCondLst>
                                        </p:cTn>
                                        <p:tgtEl>
                                          <p:spTgt spid="9">
                                            <p:txEl>
                                              <p:pRg st="1" end="1"/>
                                            </p:txEl>
                                          </p:spTgt>
                                        </p:tgtEl>
                                        <p:attrNameLst>
                                          <p:attrName>style.visibility</p:attrName>
                                        </p:attrNameLst>
                                      </p:cBhvr>
                                      <p:to>
                                        <p:strVal val="visible"/>
                                      </p:to>
                                    </p:set>
                                    <p:animEffect transition="in" filter="fade">
                                      <p:cBhvr>
                                        <p:cTn id="39" dur="500"/>
                                        <p:tgtEl>
                                          <p:spTgt spid="9">
                                            <p:txEl>
                                              <p:pRg st="1" end="1"/>
                                            </p:txEl>
                                          </p:spTgt>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9">
                                            <p:txEl>
                                              <p:pRg st="2" end="2"/>
                                            </p:txEl>
                                          </p:spTgt>
                                        </p:tgtEl>
                                        <p:attrNameLst>
                                          <p:attrName>style.visibility</p:attrName>
                                        </p:attrNameLst>
                                      </p:cBhvr>
                                      <p:to>
                                        <p:strVal val="visible"/>
                                      </p:to>
                                    </p:set>
                                    <p:animEffect transition="in" filter="fade">
                                      <p:cBhvr>
                                        <p:cTn id="42" dur="500"/>
                                        <p:tgtEl>
                                          <p:spTgt spid="9">
                                            <p:txEl>
                                              <p:pRg st="2" end="2"/>
                                            </p:txEl>
                                          </p:spTgt>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9">
                                            <p:txEl>
                                              <p:pRg st="3" end="3"/>
                                            </p:txEl>
                                          </p:spTgt>
                                        </p:tgtEl>
                                        <p:attrNameLst>
                                          <p:attrName>style.visibility</p:attrName>
                                        </p:attrNameLst>
                                      </p:cBhvr>
                                      <p:to>
                                        <p:strVal val="visible"/>
                                      </p:to>
                                    </p:set>
                                    <p:animEffect transition="in" filter="fade">
                                      <p:cBhvr>
                                        <p:cTn id="45" dur="500"/>
                                        <p:tgtEl>
                                          <p:spTgt spid="9">
                                            <p:txEl>
                                              <p:pRg st="3" end="3"/>
                                            </p:txEl>
                                          </p:spTgt>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9">
                                            <p:txEl>
                                              <p:pRg st="4" end="4"/>
                                            </p:txEl>
                                          </p:spTgt>
                                        </p:tgtEl>
                                        <p:attrNameLst>
                                          <p:attrName>style.visibility</p:attrName>
                                        </p:attrNameLst>
                                      </p:cBhvr>
                                      <p:to>
                                        <p:strVal val="visible"/>
                                      </p:to>
                                    </p:set>
                                    <p:animEffect transition="in" filter="fade">
                                      <p:cBhvr>
                                        <p:cTn id="48" dur="500"/>
                                        <p:tgtEl>
                                          <p:spTgt spid="9">
                                            <p:txEl>
                                              <p:pRg st="4" end="4"/>
                                            </p:txEl>
                                          </p:spTgt>
                                        </p:tgtEl>
                                      </p:cBhvr>
                                    </p:animEffect>
                                  </p:childTnLst>
                                </p:cTn>
                              </p:par>
                              <p:par>
                                <p:cTn id="49" presetID="16" presetClass="entr" presetSubtype="37" fill="hold" nodeType="withEffect">
                                  <p:stCondLst>
                                    <p:cond delay="500"/>
                                  </p:stCondLst>
                                  <p:childTnLst>
                                    <p:set>
                                      <p:cBhvr>
                                        <p:cTn id="50" dur="1" fill="hold">
                                          <p:stCondLst>
                                            <p:cond delay="0"/>
                                          </p:stCondLst>
                                        </p:cTn>
                                        <p:tgtEl>
                                          <p:spTgt spid="31"/>
                                        </p:tgtEl>
                                        <p:attrNameLst>
                                          <p:attrName>style.visibility</p:attrName>
                                        </p:attrNameLst>
                                      </p:cBhvr>
                                      <p:to>
                                        <p:strVal val="visible"/>
                                      </p:to>
                                    </p:set>
                                    <p:animEffect transition="in" filter="barn(outVertical)">
                                      <p:cBhvr>
                                        <p:cTn id="51" dur="500"/>
                                        <p:tgtEl>
                                          <p:spTgt spid="31"/>
                                        </p:tgtEl>
                                      </p:cBhvr>
                                    </p:animEffect>
                                  </p:childTnLst>
                                </p:cTn>
                              </p:par>
                            </p:childTnLst>
                          </p:cTn>
                        </p:par>
                        <p:par>
                          <p:cTn id="52" fill="hold">
                            <p:stCondLst>
                              <p:cond delay="2100"/>
                            </p:stCondLst>
                            <p:childTnLst>
                              <p:par>
                                <p:cTn id="53" presetID="10" presetClass="entr" presetSubtype="0" fill="hold" grpId="0" nodeType="after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500"/>
                                        <p:tgtEl>
                                          <p:spTgt spid="16"/>
                                        </p:tgtEl>
                                      </p:cBhvr>
                                    </p:animEffect>
                                  </p:childTnLst>
                                </p:cTn>
                              </p:par>
                              <p:par>
                                <p:cTn id="56" presetID="10" presetClass="entr" presetSubtype="0" fill="hold" grpId="0" nodeType="withEffect">
                                  <p:stCondLst>
                                    <p:cond delay="25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500"/>
                                        <p:tgtEl>
                                          <p:spTgt spid="13"/>
                                        </p:tgtEl>
                                      </p:cBhvr>
                                    </p:animEffect>
                                  </p:childTnLst>
                                </p:cTn>
                              </p:par>
                              <p:par>
                                <p:cTn id="59" presetID="6" presetClass="emph" presetSubtype="0" autoRev="1" fill="hold" grpId="1" nodeType="withEffect">
                                  <p:stCondLst>
                                    <p:cond delay="250"/>
                                  </p:stCondLst>
                                  <p:childTnLst>
                                    <p:animScale>
                                      <p:cBhvr>
                                        <p:cTn id="60" dur="400" fill="hold"/>
                                        <p:tgtEl>
                                          <p:spTgt spid="13"/>
                                        </p:tgtEl>
                                      </p:cBhvr>
                                      <p:by x="105000" y="105000"/>
                                    </p:animScale>
                                  </p:childTnLst>
                                </p:cTn>
                              </p:par>
                              <p:par>
                                <p:cTn id="61" presetID="10" presetClass="entr" presetSubtype="0" fill="hold" grpId="0" nodeType="withEffect">
                                  <p:stCondLst>
                                    <p:cond delay="500"/>
                                  </p:stCondLst>
                                  <p:childTnLst>
                                    <p:set>
                                      <p:cBhvr>
                                        <p:cTn id="62" dur="1" fill="hold">
                                          <p:stCondLst>
                                            <p:cond delay="0"/>
                                          </p:stCondLst>
                                        </p:cTn>
                                        <p:tgtEl>
                                          <p:spTgt spid="10">
                                            <p:txEl>
                                              <p:pRg st="0" end="0"/>
                                            </p:txEl>
                                          </p:spTgt>
                                        </p:tgtEl>
                                        <p:attrNameLst>
                                          <p:attrName>style.visibility</p:attrName>
                                        </p:attrNameLst>
                                      </p:cBhvr>
                                      <p:to>
                                        <p:strVal val="visible"/>
                                      </p:to>
                                    </p:set>
                                    <p:animEffect transition="in" filter="fade">
                                      <p:cBhvr>
                                        <p:cTn id="63" dur="500"/>
                                        <p:tgtEl>
                                          <p:spTgt spid="10">
                                            <p:txEl>
                                              <p:pRg st="0" end="0"/>
                                            </p:txEl>
                                          </p:spTgt>
                                        </p:tgtEl>
                                      </p:cBhvr>
                                    </p:animEffect>
                                  </p:childTnLst>
                                </p:cTn>
                              </p:par>
                              <p:par>
                                <p:cTn id="64" presetID="10" presetClass="entr" presetSubtype="0" fill="hold" grpId="0" nodeType="withEffect">
                                  <p:stCondLst>
                                    <p:cond delay="500"/>
                                  </p:stCondLst>
                                  <p:childTnLst>
                                    <p:set>
                                      <p:cBhvr>
                                        <p:cTn id="65" dur="1" fill="hold">
                                          <p:stCondLst>
                                            <p:cond delay="0"/>
                                          </p:stCondLst>
                                        </p:cTn>
                                        <p:tgtEl>
                                          <p:spTgt spid="10">
                                            <p:txEl>
                                              <p:pRg st="1" end="1"/>
                                            </p:txEl>
                                          </p:spTgt>
                                        </p:tgtEl>
                                        <p:attrNameLst>
                                          <p:attrName>style.visibility</p:attrName>
                                        </p:attrNameLst>
                                      </p:cBhvr>
                                      <p:to>
                                        <p:strVal val="visible"/>
                                      </p:to>
                                    </p:set>
                                    <p:animEffect transition="in" filter="fade">
                                      <p:cBhvr>
                                        <p:cTn id="66" dur="500"/>
                                        <p:tgtEl>
                                          <p:spTgt spid="10">
                                            <p:txEl>
                                              <p:pRg st="1" end="1"/>
                                            </p:txEl>
                                          </p:spTgt>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10">
                                            <p:txEl>
                                              <p:pRg st="2" end="2"/>
                                            </p:txEl>
                                          </p:spTgt>
                                        </p:tgtEl>
                                        <p:attrNameLst>
                                          <p:attrName>style.visibility</p:attrName>
                                        </p:attrNameLst>
                                      </p:cBhvr>
                                      <p:to>
                                        <p:strVal val="visible"/>
                                      </p:to>
                                    </p:set>
                                    <p:animEffect transition="in" filter="fade">
                                      <p:cBhvr>
                                        <p:cTn id="69" dur="500"/>
                                        <p:tgtEl>
                                          <p:spTgt spid="10">
                                            <p:txEl>
                                              <p:pRg st="2" end="2"/>
                                            </p:txEl>
                                          </p:spTgt>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10">
                                            <p:txEl>
                                              <p:pRg st="5" end="5"/>
                                            </p:txEl>
                                          </p:spTgt>
                                        </p:tgtEl>
                                        <p:attrNameLst>
                                          <p:attrName>style.visibility</p:attrName>
                                        </p:attrNameLst>
                                      </p:cBhvr>
                                      <p:to>
                                        <p:strVal val="visible"/>
                                      </p:to>
                                    </p:set>
                                    <p:animEffect transition="in" filter="fade">
                                      <p:cBhvr>
                                        <p:cTn id="72" dur="500"/>
                                        <p:tgtEl>
                                          <p:spTgt spid="10">
                                            <p:txEl>
                                              <p:pRg st="5" end="5"/>
                                            </p:txEl>
                                          </p:spTgt>
                                        </p:tgtEl>
                                      </p:cBhvr>
                                    </p:animEffect>
                                  </p:childTnLst>
                                </p:cTn>
                              </p:par>
                              <p:par>
                                <p:cTn id="73" presetID="10" presetClass="entr" presetSubtype="0" fill="hold" grpId="0" nodeType="withEffect">
                                  <p:stCondLst>
                                    <p:cond delay="500"/>
                                  </p:stCondLst>
                                  <p:childTnLst>
                                    <p:set>
                                      <p:cBhvr>
                                        <p:cTn id="74" dur="1" fill="hold">
                                          <p:stCondLst>
                                            <p:cond delay="0"/>
                                          </p:stCondLst>
                                        </p:cTn>
                                        <p:tgtEl>
                                          <p:spTgt spid="10">
                                            <p:txEl>
                                              <p:pRg st="6" end="6"/>
                                            </p:txEl>
                                          </p:spTgt>
                                        </p:tgtEl>
                                        <p:attrNameLst>
                                          <p:attrName>style.visibility</p:attrName>
                                        </p:attrNameLst>
                                      </p:cBhvr>
                                      <p:to>
                                        <p:strVal val="visible"/>
                                      </p:to>
                                    </p:set>
                                    <p:animEffect transition="in" filter="fade">
                                      <p:cBhvr>
                                        <p:cTn id="75" dur="500"/>
                                        <p:tgtEl>
                                          <p:spTgt spid="10">
                                            <p:txEl>
                                              <p:pRg st="6" end="6"/>
                                            </p:txEl>
                                          </p:spTgt>
                                        </p:tgtEl>
                                      </p:cBhvr>
                                    </p:animEffect>
                                  </p:childTnLst>
                                </p:cTn>
                              </p:par>
                              <p:par>
                                <p:cTn id="76" presetID="16" presetClass="entr" presetSubtype="37" fill="hold" nodeType="withEffect">
                                  <p:stCondLst>
                                    <p:cond delay="500"/>
                                  </p:stCondLst>
                                  <p:childTnLst>
                                    <p:set>
                                      <p:cBhvr>
                                        <p:cTn id="77" dur="1" fill="hold">
                                          <p:stCondLst>
                                            <p:cond delay="0"/>
                                          </p:stCondLst>
                                        </p:cTn>
                                        <p:tgtEl>
                                          <p:spTgt spid="32"/>
                                        </p:tgtEl>
                                        <p:attrNameLst>
                                          <p:attrName>style.visibility</p:attrName>
                                        </p:attrNameLst>
                                      </p:cBhvr>
                                      <p:to>
                                        <p:strVal val="visible"/>
                                      </p:to>
                                    </p:set>
                                    <p:animEffect transition="in" filter="barn(outVertical)">
                                      <p:cBhvr>
                                        <p:cTn id="78" dur="500"/>
                                        <p:tgtEl>
                                          <p:spTgt spid="32"/>
                                        </p:tgtEl>
                                      </p:cBhvr>
                                    </p:animEffect>
                                  </p:childTnLst>
                                </p:cTn>
                              </p:par>
                              <p:par>
                                <p:cTn id="79" presetID="10" presetClass="entr" presetSubtype="0" fill="hold" nodeType="withEffect">
                                  <p:stCondLst>
                                    <p:cond delay="500"/>
                                  </p:stCondLst>
                                  <p:childTnLst>
                                    <p:set>
                                      <p:cBhvr>
                                        <p:cTn id="80" dur="1" fill="hold">
                                          <p:stCondLst>
                                            <p:cond delay="0"/>
                                          </p:stCondLst>
                                        </p:cTn>
                                        <p:tgtEl>
                                          <p:spTgt spid="34"/>
                                        </p:tgtEl>
                                        <p:attrNameLst>
                                          <p:attrName>style.visibility</p:attrName>
                                        </p:attrNameLst>
                                      </p:cBhvr>
                                      <p:to>
                                        <p:strVal val="visible"/>
                                      </p:to>
                                    </p:set>
                                    <p:animEffect transition="in" filter="fade">
                                      <p:cBhvr>
                                        <p:cTn id="8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9" grpId="0" build="p"/>
      <p:bldP spid="10" grpId="0" build="p"/>
      <p:bldP spid="11" grpId="0" animBg="1"/>
      <p:bldP spid="11" grpId="1" animBg="1"/>
      <p:bldP spid="14" grpId="0" animBg="1"/>
      <p:bldP spid="12" grpId="0" animBg="1"/>
      <p:bldP spid="12" grpId="1" animBg="1"/>
      <p:bldP spid="15" grpId="0" animBg="1"/>
      <p:bldP spid="13" grpId="0" animBg="1"/>
      <p:bldP spid="13" grpId="1" animBg="1"/>
      <p:bldP spid="16"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only (blue)">
    <p:spTree>
      <p:nvGrpSpPr>
        <p:cNvPr id="1" name=""/>
        <p:cNvGrpSpPr/>
        <p:nvPr/>
      </p:nvGrpSpPr>
      <p:grpSpPr>
        <a:xfrm>
          <a:off x="0" y="0"/>
          <a:ext cx="0" cy="0"/>
          <a:chOff x="0" y="0"/>
          <a:chExt cx="0" cy="0"/>
        </a:xfrm>
      </p:grpSpPr>
      <p:pic>
        <p:nvPicPr>
          <p:cNvPr id="6" name="BACKGROUND">
            <a:extLst>
              <a:ext uri="{FF2B5EF4-FFF2-40B4-BE49-F238E27FC236}">
                <a16:creationId xmlns:a16="http://schemas.microsoft.com/office/drawing/2014/main" id="{5108787F-66B4-45E6-B380-E9D11AF40874}"/>
              </a:ext>
            </a:extLst>
          </p:cNvPr>
          <p:cNvPicPr>
            <a:picLocks noChangeAspect="1"/>
          </p:cNvPicPr>
          <p:nvPr userDrawn="1"/>
        </p:nvPicPr>
        <p:blipFill>
          <a:blip r:embed="rId2"/>
          <a:stretch>
            <a:fillRect/>
          </a:stretch>
        </p:blipFill>
        <p:spPr>
          <a:xfrm>
            <a:off x="0" y="-1"/>
            <a:ext cx="12192000" cy="6858001"/>
          </a:xfrm>
          <a:prstGeom prst="rect">
            <a:avLst/>
          </a:prstGeom>
        </p:spPr>
      </p:pic>
      <p:sp>
        <p:nvSpPr>
          <p:cNvPr id="2" name="Titel 1">
            <a:extLst>
              <a:ext uri="{FF2B5EF4-FFF2-40B4-BE49-F238E27FC236}">
                <a16:creationId xmlns:a16="http://schemas.microsoft.com/office/drawing/2014/main" id="{D39DC602-6830-41B8-8637-BDD9F7EF9BEA}"/>
              </a:ext>
            </a:extLst>
          </p:cNvPr>
          <p:cNvSpPr>
            <a:spLocks noGrp="1"/>
          </p:cNvSpPr>
          <p:nvPr>
            <p:ph type="title" hasCustomPrompt="1"/>
          </p:nvPr>
        </p:nvSpPr>
        <p:spPr/>
        <p:txBody>
          <a:bodyPr/>
          <a:lstStyle>
            <a:lvl1pPr>
              <a:defRPr>
                <a:solidFill>
                  <a:schemeClr val="bg1"/>
                </a:solidFill>
              </a:defRPr>
            </a:lvl1pPr>
          </a:lstStyle>
          <a:p>
            <a:r>
              <a:rPr lang="en-GB" noProof="0"/>
              <a:t>Heading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Title only (blue)</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p:txBody>
          <a:bodyPr/>
          <a:lstStyle>
            <a:lvl1pPr>
              <a:defRPr>
                <a:solidFill>
                  <a:schemeClr val="bg1"/>
                </a:solidFill>
              </a:defRPr>
            </a:lvl1p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p:txBody>
          <a:bodyPr/>
          <a:lstStyle>
            <a:lvl1pPr>
              <a:defRPr>
                <a:solidFill>
                  <a:schemeClr val="bg1"/>
                </a:solidFill>
              </a:defRPr>
            </a:lvl1pPr>
          </a:lstStyle>
          <a:p>
            <a:fld id="{23D2BB9B-B463-4028-B950-91DDC3FACFD9}" type="slidenum">
              <a:rPr lang="en-GB" noProof="0" smtClean="0"/>
              <a:pPr/>
              <a:t>‹#›</a:t>
            </a:fld>
            <a:endParaRPr lang="en-GB" noProof="0"/>
          </a:p>
        </p:txBody>
      </p:sp>
      <p:cxnSp>
        <p:nvCxnSpPr>
          <p:cNvPr id="8" name="Rechte verbindingslijn 7">
            <a:extLst>
              <a:ext uri="{FF2B5EF4-FFF2-40B4-BE49-F238E27FC236}">
                <a16:creationId xmlns:a16="http://schemas.microsoft.com/office/drawing/2014/main" id="{73DD68DB-8409-4F2A-81A6-54B3C43D7A46}"/>
              </a:ext>
            </a:extLst>
          </p:cNvPr>
          <p:cNvCxnSpPr>
            <a:cxnSpLocks/>
          </p:cNvCxnSpPr>
          <p:nvPr userDrawn="1"/>
        </p:nvCxnSpPr>
        <p:spPr>
          <a:xfrm>
            <a:off x="540000" y="1149475"/>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Rechte verbindingslijn 8">
            <a:extLst>
              <a:ext uri="{FF2B5EF4-FFF2-40B4-BE49-F238E27FC236}">
                <a16:creationId xmlns:a16="http://schemas.microsoft.com/office/drawing/2014/main" id="{84A65FC3-4A43-4290-B5C6-0090E5346DAC}"/>
              </a:ext>
            </a:extLst>
          </p:cNvPr>
          <p:cNvCxnSpPr>
            <a:cxnSpLocks/>
          </p:cNvCxnSpPr>
          <p:nvPr userDrawn="1"/>
        </p:nvCxnSpPr>
        <p:spPr>
          <a:xfrm rot="5400000">
            <a:off x="727975" y="6467725"/>
            <a:ext cx="150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ijdelijke aanduiding voor verticale tekst 2">
            <a:extLst>
              <a:ext uri="{FF2B5EF4-FFF2-40B4-BE49-F238E27FC236}">
                <a16:creationId xmlns:a16="http://schemas.microsoft.com/office/drawing/2014/main" id="{D7A2CFA4-A4BB-4876-83CB-876C9598DD33}"/>
              </a:ext>
            </a:extLst>
          </p:cNvPr>
          <p:cNvSpPr>
            <a:spLocks noGrp="1"/>
          </p:cNvSpPr>
          <p:nvPr>
            <p:ph type="body" orient="vert" idx="13" hasCustomPrompt="1"/>
          </p:nvPr>
        </p:nvSpPr>
        <p:spPr>
          <a:xfrm>
            <a:off x="11222501" y="466271"/>
            <a:ext cx="450000" cy="453600"/>
          </a:xfrm>
          <a:blipFill>
            <a:blip r:embed="rId3"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Tree>
    <p:extLst>
      <p:ext uri="{BB962C8B-B14F-4D97-AF65-F5344CB8AC3E}">
        <p14:creationId xmlns:p14="http://schemas.microsoft.com/office/powerpoint/2010/main" val="3995006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ransition slide #2">
    <p:spTree>
      <p:nvGrpSpPr>
        <p:cNvPr id="1" name=""/>
        <p:cNvGrpSpPr/>
        <p:nvPr/>
      </p:nvGrpSpPr>
      <p:grpSpPr>
        <a:xfrm>
          <a:off x="0" y="0"/>
          <a:ext cx="0" cy="0"/>
          <a:chOff x="0" y="0"/>
          <a:chExt cx="0" cy="0"/>
        </a:xfrm>
      </p:grpSpPr>
      <p:sp>
        <p:nvSpPr>
          <p:cNvPr id="22" name="Rechthoek 21">
            <a:extLst>
              <a:ext uri="{FF2B5EF4-FFF2-40B4-BE49-F238E27FC236}">
                <a16:creationId xmlns:a16="http://schemas.microsoft.com/office/drawing/2014/main" id="{1BFBDDE1-8F5D-4ABE-B546-C3A9625F8087}"/>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42" name="#1">
            <a:extLst>
              <a:ext uri="{FF2B5EF4-FFF2-40B4-BE49-F238E27FC236}">
                <a16:creationId xmlns:a16="http://schemas.microsoft.com/office/drawing/2014/main" id="{8A339C41-FF20-4969-B6CE-4FEF6843D4EB}"/>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43" name="#2">
            <a:extLst>
              <a:ext uri="{FF2B5EF4-FFF2-40B4-BE49-F238E27FC236}">
                <a16:creationId xmlns:a16="http://schemas.microsoft.com/office/drawing/2014/main" id="{F0A1CCD8-AFFB-4EB5-8222-639B8BF78226}"/>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44" name="#3">
            <a:extLst>
              <a:ext uri="{FF2B5EF4-FFF2-40B4-BE49-F238E27FC236}">
                <a16:creationId xmlns:a16="http://schemas.microsoft.com/office/drawing/2014/main" id="{CA9FD5B5-61BB-48D7-8646-321B378BCF6C}"/>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45" name="INFO">
            <a:extLst>
              <a:ext uri="{FF2B5EF4-FFF2-40B4-BE49-F238E27FC236}">
                <a16:creationId xmlns:a16="http://schemas.microsoft.com/office/drawing/2014/main" id="{33E8C6B0-17A6-4308-A62A-4A71203D6C3C}"/>
              </a:ext>
            </a:extLst>
          </p:cNvPr>
          <p:cNvSpPr/>
          <p:nvPr userDrawn="1"/>
        </p:nvSpPr>
        <p:spPr>
          <a:xfrm>
            <a:off x="3140496" y="1"/>
            <a:ext cx="5911008" cy="2616200"/>
          </a:xfrm>
          <a:custGeom>
            <a:avLst/>
            <a:gdLst>
              <a:gd name="connsiteX0" fmla="*/ 0 w 5911008"/>
              <a:gd name="connsiteY0" fmla="*/ 0 h 2614607"/>
              <a:gd name="connsiteX1" fmla="*/ 5911008 w 5911008"/>
              <a:gd name="connsiteY1" fmla="*/ 0 h 2614607"/>
              <a:gd name="connsiteX2" fmla="*/ 5911008 w 5911008"/>
              <a:gd name="connsiteY2" fmla="*/ 2614607 h 2614607"/>
              <a:gd name="connsiteX3" fmla="*/ 0 w 5911008"/>
              <a:gd name="connsiteY3" fmla="*/ 2614607 h 2614607"/>
              <a:gd name="connsiteX4" fmla="*/ 0 w 5911008"/>
              <a:gd name="connsiteY4" fmla="*/ 0 h 2614607"/>
              <a:gd name="connsiteX0" fmla="*/ 0 w 5911008"/>
              <a:gd name="connsiteY0" fmla="*/ 0 h 2616200"/>
              <a:gd name="connsiteX1" fmla="*/ 5911008 w 5911008"/>
              <a:gd name="connsiteY1" fmla="*/ 0 h 2616200"/>
              <a:gd name="connsiteX2" fmla="*/ 5911008 w 5911008"/>
              <a:gd name="connsiteY2" fmla="*/ 2614607 h 2616200"/>
              <a:gd name="connsiteX3" fmla="*/ 2964608 w 5911008"/>
              <a:gd name="connsiteY3" fmla="*/ 2616200 h 2616200"/>
              <a:gd name="connsiteX4" fmla="*/ 0 w 5911008"/>
              <a:gd name="connsiteY4" fmla="*/ 2614607 h 2616200"/>
              <a:gd name="connsiteX5" fmla="*/ 0 w 5911008"/>
              <a:gd name="connsiteY5" fmla="*/ 0 h 2616200"/>
              <a:gd name="connsiteX0" fmla="*/ 0 w 5911008"/>
              <a:gd name="connsiteY0" fmla="*/ 0 h 2616200"/>
              <a:gd name="connsiteX1" fmla="*/ 5911008 w 5911008"/>
              <a:gd name="connsiteY1" fmla="*/ 0 h 2616200"/>
              <a:gd name="connsiteX2" fmla="*/ 5911008 w 5911008"/>
              <a:gd name="connsiteY2" fmla="*/ 2614607 h 2616200"/>
              <a:gd name="connsiteX3" fmla="*/ 2964608 w 5911008"/>
              <a:gd name="connsiteY3" fmla="*/ 2616200 h 2616200"/>
              <a:gd name="connsiteX4" fmla="*/ 0 w 5911008"/>
              <a:gd name="connsiteY4" fmla="*/ 0 h 2616200"/>
              <a:gd name="connsiteX0" fmla="*/ 0 w 5911008"/>
              <a:gd name="connsiteY0" fmla="*/ 0 h 2616200"/>
              <a:gd name="connsiteX1" fmla="*/ 5911008 w 5911008"/>
              <a:gd name="connsiteY1" fmla="*/ 0 h 2616200"/>
              <a:gd name="connsiteX2" fmla="*/ 5911008 w 5911008"/>
              <a:gd name="connsiteY2" fmla="*/ 2614607 h 2616200"/>
              <a:gd name="connsiteX3" fmla="*/ 5784008 w 5911008"/>
              <a:gd name="connsiteY3" fmla="*/ 2603499 h 2616200"/>
              <a:gd name="connsiteX4" fmla="*/ 2964608 w 5911008"/>
              <a:gd name="connsiteY4" fmla="*/ 2616200 h 2616200"/>
              <a:gd name="connsiteX5" fmla="*/ 0 w 5911008"/>
              <a:gd name="connsiteY5" fmla="*/ 0 h 2616200"/>
              <a:gd name="connsiteX0" fmla="*/ 0 w 5911008"/>
              <a:gd name="connsiteY0" fmla="*/ 0 h 2616200"/>
              <a:gd name="connsiteX1" fmla="*/ 5911008 w 5911008"/>
              <a:gd name="connsiteY1" fmla="*/ 0 h 2616200"/>
              <a:gd name="connsiteX2" fmla="*/ 5784008 w 5911008"/>
              <a:gd name="connsiteY2" fmla="*/ 2603499 h 2616200"/>
              <a:gd name="connsiteX3" fmla="*/ 2964608 w 5911008"/>
              <a:gd name="connsiteY3" fmla="*/ 2616200 h 2616200"/>
              <a:gd name="connsiteX4" fmla="*/ 0 w 5911008"/>
              <a:gd name="connsiteY4" fmla="*/ 0 h 2616200"/>
              <a:gd name="connsiteX0" fmla="*/ 0 w 5911008"/>
              <a:gd name="connsiteY0" fmla="*/ 0 h 2616200"/>
              <a:gd name="connsiteX1" fmla="*/ 5911008 w 5911008"/>
              <a:gd name="connsiteY1" fmla="*/ 0 h 2616200"/>
              <a:gd name="connsiteX2" fmla="*/ 2964608 w 5911008"/>
              <a:gd name="connsiteY2" fmla="*/ 2616200 h 2616200"/>
              <a:gd name="connsiteX3" fmla="*/ 0 w 5911008"/>
              <a:gd name="connsiteY3" fmla="*/ 0 h 2616200"/>
            </a:gdLst>
            <a:ahLst/>
            <a:cxnLst>
              <a:cxn ang="0">
                <a:pos x="connsiteX0" y="connsiteY0"/>
              </a:cxn>
              <a:cxn ang="0">
                <a:pos x="connsiteX1" y="connsiteY1"/>
              </a:cxn>
              <a:cxn ang="0">
                <a:pos x="connsiteX2" y="connsiteY2"/>
              </a:cxn>
              <a:cxn ang="0">
                <a:pos x="connsiteX3" y="connsiteY3"/>
              </a:cxn>
            </a:cxnLst>
            <a:rect l="l" t="t" r="r" b="b"/>
            <a:pathLst>
              <a:path w="5911008" h="2616200">
                <a:moveTo>
                  <a:pt x="0" y="0"/>
                </a:moveTo>
                <a:lnTo>
                  <a:pt x="5911008" y="0"/>
                </a:lnTo>
                <a:lnTo>
                  <a:pt x="2964608" y="2616200"/>
                </a:lnTo>
                <a:lnTo>
                  <a:pt x="0" y="0"/>
                </a:lnTo>
                <a:close/>
              </a:path>
            </a:pathLst>
          </a:cu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864000" numCol="1" spcCol="0" rtlCol="0" fromWordArt="0" anchor="ctr" anchorCtr="0" forceAA="0" compatLnSpc="1">
            <a:prstTxWarp prst="textNoShape">
              <a:avLst/>
            </a:prstTxWarp>
            <a:noAutofit/>
          </a:bodyPr>
          <a:lstStyle/>
          <a:p>
            <a:pPr algn="ctr">
              <a:lnSpc>
                <a:spcPct val="150000"/>
              </a:lnSpc>
            </a:pPr>
            <a:r>
              <a:rPr lang="en-GB" sz="1400" noProof="0"/>
              <a:t>Transition</a:t>
            </a:r>
            <a:r>
              <a:rPr lang="en-GB" sz="1400" baseline="0" noProof="0"/>
              <a:t> slide</a:t>
            </a:r>
            <a:endParaRPr lang="en-GB" sz="1400" noProof="0"/>
          </a:p>
          <a:p>
            <a:pPr algn="ctr">
              <a:lnSpc>
                <a:spcPct val="150000"/>
              </a:lnSpc>
            </a:pPr>
            <a:r>
              <a:rPr lang="en-GB" sz="1100" noProof="0"/>
              <a:t>Do not delete this slide</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Transition slide</a:t>
            </a:r>
          </a:p>
        </p:txBody>
      </p:sp>
      <p:sp>
        <p:nvSpPr>
          <p:cNvPr id="46" name="Tijdelijke aanduiding voor voettekst 9">
            <a:extLst>
              <a:ext uri="{FF2B5EF4-FFF2-40B4-BE49-F238E27FC236}">
                <a16:creationId xmlns:a16="http://schemas.microsoft.com/office/drawing/2014/main" id="{37497F94-B458-40E4-A790-7B7AB2C91A92}"/>
              </a:ext>
            </a:extLst>
          </p:cNvPr>
          <p:cNvSpPr>
            <a:spLocks noGrp="1"/>
          </p:cNvSpPr>
          <p:nvPr>
            <p:ph type="ftr" sz="quarter" idx="10"/>
          </p:nvPr>
        </p:nvSpPr>
        <p:spPr>
          <a:xfrm>
            <a:off x="930241" y="7152322"/>
            <a:ext cx="1974670" cy="212470"/>
          </a:xfrm>
          <a:prstGeom prst="rect">
            <a:avLst/>
          </a:prstGeom>
        </p:spPr>
        <p:txBody>
          <a:bodyPr/>
          <a:lstStyle/>
          <a:p>
            <a:r>
              <a:rPr lang="en-GB" noProof="0"/>
              <a:t>AKD Corporate presentatie</a:t>
            </a:r>
          </a:p>
        </p:txBody>
      </p:sp>
      <p:sp>
        <p:nvSpPr>
          <p:cNvPr id="47" name="Tijdelijke aanduiding voor dianummer 10">
            <a:extLst>
              <a:ext uri="{FF2B5EF4-FFF2-40B4-BE49-F238E27FC236}">
                <a16:creationId xmlns:a16="http://schemas.microsoft.com/office/drawing/2014/main" id="{DFED3F60-2814-4211-82B5-DC1CCC461207}"/>
              </a:ext>
            </a:extLst>
          </p:cNvPr>
          <p:cNvSpPr>
            <a:spLocks noGrp="1"/>
          </p:cNvSpPr>
          <p:nvPr>
            <p:ph type="sldNum" sz="quarter" idx="11"/>
          </p:nvPr>
        </p:nvSpPr>
        <p:spPr>
          <a:xfrm>
            <a:off x="540000" y="7152322"/>
            <a:ext cx="212470" cy="212470"/>
          </a:xfrm>
          <a:prstGeom prst="rect">
            <a:avLst/>
          </a:prstGeom>
        </p:spPr>
        <p:txBody>
          <a:bodyPr/>
          <a:lstStyle/>
          <a:p>
            <a:fld id="{23D2BB9B-B463-4028-B950-91DDC3FACFD9}" type="slidenum">
              <a:rPr lang="en-GB" noProof="0" smtClean="0"/>
              <a:pPr/>
              <a:t>‹#›</a:t>
            </a:fld>
            <a:endParaRPr lang="en-GB" noProof="0"/>
          </a:p>
        </p:txBody>
      </p:sp>
      <p:sp>
        <p:nvSpPr>
          <p:cNvPr id="11" name="Deze laag uitzetten indien nodig">
            <a:hlinkClick r:id="" action="ppaction://hlinkshowjump?jump=nextslide"/>
            <a:extLst>
              <a:ext uri="{FF2B5EF4-FFF2-40B4-BE49-F238E27FC236}">
                <a16:creationId xmlns:a16="http://schemas.microsoft.com/office/drawing/2014/main" id="{6A78895F-8D8A-4B69-94AB-2DDB33807E4F}"/>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Tree>
    <p:extLst>
      <p:ext uri="{BB962C8B-B14F-4D97-AF65-F5344CB8AC3E}">
        <p14:creationId xmlns:p14="http://schemas.microsoft.com/office/powerpoint/2010/main" val="68703088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ppt_x"/>
                                          </p:val>
                                        </p:tav>
                                        <p:tav tm="100000">
                                          <p:val>
                                            <p:strVal val="#ppt_x"/>
                                          </p:val>
                                        </p:tav>
                                      </p:tavLst>
                                    </p:anim>
                                    <p:anim calcmode="lin" valueType="num">
                                      <p:cBhvr additive="base">
                                        <p:cTn id="8" dur="500" fill="hold"/>
                                        <p:tgtEl>
                                          <p:spTgt spid="42"/>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40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1+#ppt_w/2"/>
                                          </p:val>
                                        </p:tav>
                                        <p:tav tm="100000">
                                          <p:val>
                                            <p:strVal val="#ppt_x"/>
                                          </p:val>
                                        </p:tav>
                                      </p:tavLst>
                                    </p:anim>
                                    <p:anim calcmode="lin" valueType="num">
                                      <p:cBhvr additive="base">
                                        <p:cTn id="12" dur="500" fill="hold"/>
                                        <p:tgtEl>
                                          <p:spTgt spid="43"/>
                                        </p:tgtEl>
                                        <p:attrNameLst>
                                          <p:attrName>ppt_y</p:attrName>
                                        </p:attrNameLst>
                                      </p:cBhvr>
                                      <p:tavLst>
                                        <p:tav tm="0">
                                          <p:val>
                                            <p:strVal val="#ppt_y"/>
                                          </p:val>
                                        </p:tav>
                                        <p:tav tm="100000">
                                          <p:val>
                                            <p:strVal val="#ppt_y"/>
                                          </p:val>
                                        </p:tav>
                                      </p:tavLst>
                                    </p:anim>
                                  </p:childTnLst>
                                </p:cTn>
                              </p:par>
                              <p:par>
                                <p:cTn id="13" presetID="2" presetClass="entr" presetSubtype="1" decel="100000" fill="hold" grpId="0" nodeType="withEffect">
                                  <p:stCondLst>
                                    <p:cond delay="80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0-#ppt_h/2"/>
                                          </p:val>
                                        </p:tav>
                                        <p:tav tm="100000">
                                          <p:val>
                                            <p:strVal val="#ppt_y"/>
                                          </p:val>
                                        </p:tav>
                                      </p:tavLst>
                                    </p:anim>
                                  </p:childTnLst>
                                </p:cTn>
                              </p:par>
                              <p:par>
                                <p:cTn id="17" presetID="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par>
                                <p:cTn id="19" presetID="1" presetClass="exit" presetSubtype="0" fill="hold" grpId="1" nodeType="withEffect">
                                  <p:stCondLst>
                                    <p:cond delay="0"/>
                                  </p:stCondLst>
                                  <p:childTnLst>
                                    <p:set>
                                      <p:cBhvr>
                                        <p:cTn id="20"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44" grpId="0" animBg="1"/>
      <p:bldP spid="45" grpId="0" animBg="1"/>
      <p:bldP spid="45" grpId="1"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losure">
    <p:spTree>
      <p:nvGrpSpPr>
        <p:cNvPr id="1" name=""/>
        <p:cNvGrpSpPr/>
        <p:nvPr/>
      </p:nvGrpSpPr>
      <p:grpSpPr>
        <a:xfrm>
          <a:off x="0" y="0"/>
          <a:ext cx="0" cy="0"/>
          <a:chOff x="0" y="0"/>
          <a:chExt cx="0" cy="0"/>
        </a:xfrm>
      </p:grpSpPr>
      <p:pic>
        <p:nvPicPr>
          <p:cNvPr id="5" name="Tijdelijke aanduiding voor afbeelding 31" descr="Afbeelding met tafel, koffie, persoon, kop&#10;&#10;Beschrijving is gegenereerd met zeer hoge betrouwbaarheid">
            <a:extLst>
              <a:ext uri="{FF2B5EF4-FFF2-40B4-BE49-F238E27FC236}">
                <a16:creationId xmlns:a16="http://schemas.microsoft.com/office/drawing/2014/main" id="{3C63A1A2-CB5E-4C6A-8153-CE51378969C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500"/>
            <a:ext cx="12192000" cy="6857499"/>
          </a:xfrm>
          <a:prstGeom prst="rect">
            <a:avLst/>
          </a:prstGeom>
          <a:solidFill>
            <a:schemeClr val="bg1">
              <a:lumMod val="95000"/>
            </a:schemeClr>
          </a:solidFill>
        </p:spPr>
      </p:pic>
      <p:sp>
        <p:nvSpPr>
          <p:cNvPr id="6" name="Tijdelijke aanduiding voor verticale tekst 28">
            <a:extLst>
              <a:ext uri="{FF2B5EF4-FFF2-40B4-BE49-F238E27FC236}">
                <a16:creationId xmlns:a16="http://schemas.microsoft.com/office/drawing/2014/main" id="{9D253362-3EB3-4474-84D4-888B9BC91A4A}"/>
              </a:ext>
            </a:extLst>
          </p:cNvPr>
          <p:cNvSpPr txBox="1">
            <a:spLocks/>
          </p:cNvSpPr>
          <p:nvPr userDrawn="1"/>
        </p:nvSpPr>
        <p:spPr>
          <a:xfrm>
            <a:off x="0" y="-12404"/>
            <a:ext cx="12192000" cy="6883306"/>
          </a:xfrm>
          <a:prstGeom prst="rect">
            <a:avLst/>
          </a:prstGeom>
          <a:blipFill>
            <a:blip r:embed="rId3">
              <a:alphaModFix amt="65000"/>
            </a:blip>
            <a:stretch>
              <a:fillRect/>
            </a:stretch>
          </a:blip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noProof="0"/>
          </a:p>
        </p:txBody>
      </p:sp>
      <p:sp>
        <p:nvSpPr>
          <p:cNvPr id="8" name="Tijdelijke aanduiding voor verticale tekst 27">
            <a:extLst>
              <a:ext uri="{FF2B5EF4-FFF2-40B4-BE49-F238E27FC236}">
                <a16:creationId xmlns:a16="http://schemas.microsoft.com/office/drawing/2014/main" id="{44F68C28-2EE2-4134-8E73-AF5A408C20FC}"/>
              </a:ext>
            </a:extLst>
          </p:cNvPr>
          <p:cNvSpPr txBox="1">
            <a:spLocks/>
          </p:cNvSpPr>
          <p:nvPr userDrawn="1"/>
        </p:nvSpPr>
        <p:spPr>
          <a:xfrm>
            <a:off x="5473700" y="713492"/>
            <a:ext cx="1244600" cy="1254558"/>
          </a:xfrm>
          <a:prstGeom prst="rect">
            <a:avLst/>
          </a:prstGeom>
          <a:blipFill>
            <a:blip r:embed="rId4" cstate="screen">
              <a:extLst>
                <a:ext uri="{28A0092B-C50C-407E-A947-70E740481C1C}">
                  <a14:useLocalDpi xmlns:a14="http://schemas.microsoft.com/office/drawing/2010/main"/>
                </a:ext>
              </a:extLst>
            </a:blip>
            <a:stretch>
              <a:fillRect/>
            </a:stretch>
          </a:blip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noProof="0"/>
          </a:p>
        </p:txBody>
      </p:sp>
      <p:sp>
        <p:nvSpPr>
          <p:cNvPr id="9" name="Titel 6">
            <a:extLst>
              <a:ext uri="{FF2B5EF4-FFF2-40B4-BE49-F238E27FC236}">
                <a16:creationId xmlns:a16="http://schemas.microsoft.com/office/drawing/2014/main" id="{95C33E0D-7435-44CA-A6E8-CAED6247830E}"/>
              </a:ext>
            </a:extLst>
          </p:cNvPr>
          <p:cNvSpPr txBox="1">
            <a:spLocks/>
          </p:cNvSpPr>
          <p:nvPr userDrawn="1"/>
        </p:nvSpPr>
        <p:spPr>
          <a:xfrm>
            <a:off x="1034251" y="2346450"/>
            <a:ext cx="10123499" cy="412500"/>
          </a:xfrm>
          <a:prstGeom prst="rect">
            <a:avLst/>
          </a:prstGeom>
        </p:spPr>
        <p:txBody>
          <a:bodyPr vert="horz" lIns="0" tIns="0" rIns="0" bIns="0" rtlCol="0" anchor="t">
            <a:noAutofit/>
          </a:bodyPr>
          <a:lstStyle>
            <a:lvl1pPr algn="ctr"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GB" noProof="0"/>
              <a:t>Thank you</a:t>
            </a:r>
          </a:p>
        </p:txBody>
      </p:sp>
      <p:sp>
        <p:nvSpPr>
          <p:cNvPr id="10" name="Tijdelijke aanduiding voor verticale tekst 7">
            <a:extLst>
              <a:ext uri="{FF2B5EF4-FFF2-40B4-BE49-F238E27FC236}">
                <a16:creationId xmlns:a16="http://schemas.microsoft.com/office/drawing/2014/main" id="{47AF5D53-892F-4C10-8701-CF3D1B5418EC}"/>
              </a:ext>
            </a:extLst>
          </p:cNvPr>
          <p:cNvSpPr txBox="1">
            <a:spLocks/>
          </p:cNvSpPr>
          <p:nvPr userDrawn="1"/>
        </p:nvSpPr>
        <p:spPr>
          <a:xfrm>
            <a:off x="10121101" y="6229476"/>
            <a:ext cx="1861349" cy="412500"/>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akd.eu</a:t>
            </a:r>
          </a:p>
        </p:txBody>
      </p:sp>
      <p:sp>
        <p:nvSpPr>
          <p:cNvPr id="11" name="Tijdelijke aanduiding voor verticale tekst 29">
            <a:extLst>
              <a:ext uri="{FF2B5EF4-FFF2-40B4-BE49-F238E27FC236}">
                <a16:creationId xmlns:a16="http://schemas.microsoft.com/office/drawing/2014/main" id="{204E179C-AA69-42C4-AF58-752E25AB5A9E}"/>
              </a:ext>
            </a:extLst>
          </p:cNvPr>
          <p:cNvSpPr txBox="1">
            <a:spLocks/>
          </p:cNvSpPr>
          <p:nvPr userDrawn="1"/>
        </p:nvSpPr>
        <p:spPr>
          <a:xfrm>
            <a:off x="5946600" y="3121394"/>
            <a:ext cx="298800" cy="7200"/>
          </a:xfrm>
          <a:prstGeom prst="rect">
            <a:avLst/>
          </a:prstGeom>
          <a:solidFill>
            <a:schemeClr val="bg1"/>
          </a:solid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noProof="0"/>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Closure</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7236399"/>
            <a:ext cx="1974670" cy="212470"/>
          </a:xfrm>
          <a:prstGeom prst="rect">
            <a:avLst/>
          </a:prstGeom>
        </p:spPr>
        <p:txBody>
          <a:bodyPr/>
          <a:lstStyle/>
          <a:p>
            <a:r>
              <a:rPr lang="en-GB" noProof="0"/>
              <a:t>AKD Corporate presentatie</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7236399"/>
            <a:ext cx="212470" cy="212470"/>
          </a:xfrm>
          <a:prstGeom prst="rect">
            <a:avLst/>
          </a:prstGeom>
        </p:spPr>
        <p:txBody>
          <a:bodyPr/>
          <a:lstStyle/>
          <a:p>
            <a:fld id="{23D2BB9B-B463-4028-B950-91DDC3FACFD9}" type="slidenum">
              <a:rPr lang="en-GB" noProof="0" smtClean="0"/>
              <a:pPr/>
              <a:t>‹#›</a:t>
            </a:fld>
            <a:endParaRPr lang="en-GB" noProof="0"/>
          </a:p>
        </p:txBody>
      </p:sp>
      <p:sp>
        <p:nvSpPr>
          <p:cNvPr id="12" name="Tijdelijke aanduiding voor verticale tekst 7">
            <a:extLst>
              <a:ext uri="{FF2B5EF4-FFF2-40B4-BE49-F238E27FC236}">
                <a16:creationId xmlns:a16="http://schemas.microsoft.com/office/drawing/2014/main" id="{9DE7231B-BD4C-4D9F-838A-91FD93644C41}"/>
              </a:ext>
            </a:extLst>
          </p:cNvPr>
          <p:cNvSpPr txBox="1">
            <a:spLocks/>
          </p:cNvSpPr>
          <p:nvPr userDrawn="1"/>
        </p:nvSpPr>
        <p:spPr>
          <a:xfrm>
            <a:off x="1034251" y="3438651"/>
            <a:ext cx="10123499" cy="412500"/>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noProof="0" dirty="0"/>
          </a:p>
        </p:txBody>
      </p:sp>
      <p:sp>
        <p:nvSpPr>
          <p:cNvPr id="13" name="Tijdelijke aanduiding voor verticale tekst 11" hidden="1">
            <a:extLst>
              <a:ext uri="{FF2B5EF4-FFF2-40B4-BE49-F238E27FC236}">
                <a16:creationId xmlns:a16="http://schemas.microsoft.com/office/drawing/2014/main" id="{AEF7E905-0AA4-4277-B063-8560F4507962}"/>
              </a:ext>
            </a:extLst>
          </p:cNvPr>
          <p:cNvSpPr txBox="1">
            <a:spLocks/>
          </p:cNvSpPr>
          <p:nvPr userDrawn="1"/>
        </p:nvSpPr>
        <p:spPr>
          <a:xfrm>
            <a:off x="5270500" y="5626100"/>
            <a:ext cx="1651002" cy="457202"/>
          </a:xfrm>
          <a:prstGeom prst="roundRect">
            <a:avLst>
              <a:gd name="adj" fmla="val 50000"/>
            </a:avLst>
          </a:prstGeom>
          <a:solidFill>
            <a:schemeClr val="bg1"/>
          </a:solidFill>
        </p:spPr>
        <p:txBody>
          <a:bodyPr vert="horz" lIns="0" tIns="0" rIns="0" bIns="0" rtlCol="0" anchor="ctr">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accent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a:t>End</a:t>
            </a:r>
          </a:p>
        </p:txBody>
      </p:sp>
      <p:sp>
        <p:nvSpPr>
          <p:cNvPr id="14" name="Deze laag uitzetten indien nodig" hidden="1">
            <a:hlinkClick r:id="" action="ppaction://hlinkshowjump?jump=nextslide"/>
            <a:extLst>
              <a:ext uri="{FF2B5EF4-FFF2-40B4-BE49-F238E27FC236}">
                <a16:creationId xmlns:a16="http://schemas.microsoft.com/office/drawing/2014/main" id="{DEF375A6-A7E1-43B7-BB95-454625DC392A}"/>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Tree>
    <p:extLst>
      <p:ext uri="{BB962C8B-B14F-4D97-AF65-F5344CB8AC3E}">
        <p14:creationId xmlns:p14="http://schemas.microsoft.com/office/powerpoint/2010/main" val="3010713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10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par>
                                <p:cTn id="12" presetID="16" presetClass="entr" presetSubtype="37" fill="hold" grpId="0" nodeType="withEffect">
                                  <p:stCondLst>
                                    <p:cond delay="1500"/>
                                  </p:stCondLst>
                                  <p:childTnLst>
                                    <p:set>
                                      <p:cBhvr>
                                        <p:cTn id="13" dur="1" fill="hold">
                                          <p:stCondLst>
                                            <p:cond delay="0"/>
                                          </p:stCondLst>
                                        </p:cTn>
                                        <p:tgtEl>
                                          <p:spTgt spid="11"/>
                                        </p:tgtEl>
                                        <p:attrNameLst>
                                          <p:attrName>style.visibility</p:attrName>
                                        </p:attrNameLst>
                                      </p:cBhvr>
                                      <p:to>
                                        <p:strVal val="visible"/>
                                      </p:to>
                                    </p:set>
                                    <p:animEffect transition="in" filter="barn(outVertical)">
                                      <p:cBhvr>
                                        <p:cTn id="14" dur="500"/>
                                        <p:tgtEl>
                                          <p:spTgt spid="11"/>
                                        </p:tgtEl>
                                      </p:cBhvr>
                                    </p:animEffect>
                                  </p:childTnLst>
                                </p:cTn>
                              </p:par>
                              <p:par>
                                <p:cTn id="15" presetID="10" presetClass="entr" presetSubtype="0" fill="hold" grpId="0" nodeType="withEffect" nodePh="1">
                                  <p:stCondLst>
                                    <p:cond delay="2000"/>
                                  </p:stCondLst>
                                  <p:endCondLst>
                                    <p:cond evt="begin" delay="0">
                                      <p:tn val="15"/>
                                    </p:cond>
                                  </p:end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250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500"/>
                                        <p:tgtEl>
                                          <p:spTgt spid="13"/>
                                        </p:tgtEl>
                                      </p:cBhvr>
                                    </p:animEffect>
                                  </p:childTnLst>
                                </p:cTn>
                              </p:par>
                              <p:par>
                                <p:cTn id="21" presetID="6" presetClass="emph" presetSubtype="0" autoRev="1" fill="hold" grpId="1" nodeType="withEffect">
                                  <p:stCondLst>
                                    <p:cond delay="2500"/>
                                  </p:stCondLst>
                                  <p:childTnLst>
                                    <p:animScale>
                                      <p:cBhvr>
                                        <p:cTn id="22" dur="400" fill="hold"/>
                                        <p:tgtEl>
                                          <p:spTgt spid="13"/>
                                        </p:tgtEl>
                                      </p:cBhvr>
                                      <p:by x="105000" y="105000"/>
                                    </p:animScale>
                                  </p:childTnLst>
                                </p:cTn>
                              </p:par>
                              <p:par>
                                <p:cTn id="23" presetID="6" presetClass="emph" presetSubtype="0" fill="hold" nodeType="withEffect">
                                  <p:stCondLst>
                                    <p:cond delay="0"/>
                                  </p:stCondLst>
                                  <p:childTnLst>
                                    <p:animScale>
                                      <p:cBhvr>
                                        <p:cTn id="24" dur="5000" fill="hold"/>
                                        <p:tgtEl>
                                          <p:spTgt spid="5"/>
                                        </p:tgtEl>
                                      </p:cBhvr>
                                      <p:by x="103000" y="103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1" grpId="0" animBg="1"/>
      <p:bldP spid="12" grpId="0"/>
      <p:bldP spid="13" grpId="0" animBg="1"/>
      <p:bldP spid="13" grpId="1"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ogo animatie">
    <p:spTree>
      <p:nvGrpSpPr>
        <p:cNvPr id="1" name=""/>
        <p:cNvGrpSpPr/>
        <p:nvPr/>
      </p:nvGrpSpPr>
      <p:grpSpPr>
        <a:xfrm>
          <a:off x="0" y="0"/>
          <a:ext cx="0" cy="0"/>
          <a:chOff x="0" y="0"/>
          <a:chExt cx="0" cy="0"/>
        </a:xfrm>
      </p:grpSpPr>
      <p:sp>
        <p:nvSpPr>
          <p:cNvPr id="7" name="LOGO ANIMATIE">
            <a:extLst>
              <a:ext uri="{FF2B5EF4-FFF2-40B4-BE49-F238E27FC236}">
                <a16:creationId xmlns:a16="http://schemas.microsoft.com/office/drawing/2014/main" id="{ABDED6DE-F52D-4AD2-9D42-C99EC22D250C}"/>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Logo animatie</a:t>
            </a:r>
          </a:p>
        </p:txBody>
      </p:sp>
      <p:sp>
        <p:nvSpPr>
          <p:cNvPr id="8" name="COVER">
            <a:extLst>
              <a:ext uri="{FF2B5EF4-FFF2-40B4-BE49-F238E27FC236}">
                <a16:creationId xmlns:a16="http://schemas.microsoft.com/office/drawing/2014/main" id="{0916DE50-927F-40AA-88DC-21BC7D959D52}"/>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4" name="AKD">
            <a:extLst>
              <a:ext uri="{FF2B5EF4-FFF2-40B4-BE49-F238E27FC236}">
                <a16:creationId xmlns:a16="http://schemas.microsoft.com/office/drawing/2014/main" id="{26DE2229-4FB4-4FA3-9DAB-253CF5266379}"/>
              </a:ext>
            </a:extLst>
          </p:cNvPr>
          <p:cNvSpPr>
            <a:spLocks noEditPoints="1"/>
          </p:cNvSpPr>
          <p:nvPr userDrawn="1"/>
        </p:nvSpPr>
        <p:spPr bwMode="auto">
          <a:xfrm>
            <a:off x="5737543" y="2602031"/>
            <a:ext cx="2836223" cy="1430690"/>
          </a:xfrm>
          <a:custGeom>
            <a:avLst/>
            <a:gdLst>
              <a:gd name="T0" fmla="*/ 399 w 433"/>
              <a:gd name="T1" fmla="*/ 0 h 217"/>
              <a:gd name="T2" fmla="*/ 399 w 433"/>
              <a:gd name="T3" fmla="*/ 53 h 217"/>
              <a:gd name="T4" fmla="*/ 376 w 433"/>
              <a:gd name="T5" fmla="*/ 50 h 217"/>
              <a:gd name="T6" fmla="*/ 303 w 433"/>
              <a:gd name="T7" fmla="*/ 125 h 217"/>
              <a:gd name="T8" fmla="*/ 306 w 433"/>
              <a:gd name="T9" fmla="*/ 153 h 217"/>
              <a:gd name="T10" fmla="*/ 298 w 433"/>
              <a:gd name="T11" fmla="*/ 161 h 217"/>
              <a:gd name="T12" fmla="*/ 270 w 433"/>
              <a:gd name="T13" fmla="*/ 161 h 217"/>
              <a:gd name="T14" fmla="*/ 257 w 433"/>
              <a:gd name="T15" fmla="*/ 148 h 217"/>
              <a:gd name="T16" fmla="*/ 257 w 433"/>
              <a:gd name="T17" fmla="*/ 148 h 217"/>
              <a:gd name="T18" fmla="*/ 234 w 433"/>
              <a:gd name="T19" fmla="*/ 121 h 217"/>
              <a:gd name="T20" fmla="*/ 290 w 433"/>
              <a:gd name="T21" fmla="*/ 55 h 217"/>
              <a:gd name="T22" fmla="*/ 252 w 433"/>
              <a:gd name="T23" fmla="*/ 55 h 217"/>
              <a:gd name="T24" fmla="*/ 202 w 433"/>
              <a:gd name="T25" fmla="*/ 116 h 217"/>
              <a:gd name="T26" fmla="*/ 202 w 433"/>
              <a:gd name="T27" fmla="*/ 0 h 217"/>
              <a:gd name="T28" fmla="*/ 168 w 433"/>
              <a:gd name="T29" fmla="*/ 0 h 217"/>
              <a:gd name="T30" fmla="*/ 168 w 433"/>
              <a:gd name="T31" fmla="*/ 172 h 217"/>
              <a:gd name="T32" fmla="*/ 133 w 433"/>
              <a:gd name="T33" fmla="*/ 172 h 217"/>
              <a:gd name="T34" fmla="*/ 120 w 433"/>
              <a:gd name="T35" fmla="*/ 163 h 217"/>
              <a:gd name="T36" fmla="*/ 120 w 433"/>
              <a:gd name="T37" fmla="*/ 92 h 217"/>
              <a:gd name="T38" fmla="*/ 63 w 433"/>
              <a:gd name="T39" fmla="*/ 51 h 217"/>
              <a:gd name="T40" fmla="*/ 10 w 433"/>
              <a:gd name="T41" fmla="*/ 61 h 217"/>
              <a:gd name="T42" fmla="*/ 17 w 433"/>
              <a:gd name="T43" fmla="*/ 87 h 217"/>
              <a:gd name="T44" fmla="*/ 57 w 433"/>
              <a:gd name="T45" fmla="*/ 80 h 217"/>
              <a:gd name="T46" fmla="*/ 87 w 433"/>
              <a:gd name="T47" fmla="*/ 100 h 217"/>
              <a:gd name="T48" fmla="*/ 87 w 433"/>
              <a:gd name="T49" fmla="*/ 115 h 217"/>
              <a:gd name="T50" fmla="*/ 58 w 433"/>
              <a:gd name="T51" fmla="*/ 115 h 217"/>
              <a:gd name="T52" fmla="*/ 0 w 433"/>
              <a:gd name="T53" fmla="*/ 158 h 217"/>
              <a:gd name="T54" fmla="*/ 45 w 433"/>
              <a:gd name="T55" fmla="*/ 199 h 217"/>
              <a:gd name="T56" fmla="*/ 89 w 433"/>
              <a:gd name="T57" fmla="*/ 182 h 217"/>
              <a:gd name="T58" fmla="*/ 130 w 433"/>
              <a:gd name="T59" fmla="*/ 198 h 217"/>
              <a:gd name="T60" fmla="*/ 169 w 433"/>
              <a:gd name="T61" fmla="*/ 197 h 217"/>
              <a:gd name="T62" fmla="*/ 202 w 433"/>
              <a:gd name="T63" fmla="*/ 197 h 217"/>
              <a:gd name="T64" fmla="*/ 202 w 433"/>
              <a:gd name="T65" fmla="*/ 129 h 217"/>
              <a:gd name="T66" fmla="*/ 235 w 433"/>
              <a:gd name="T67" fmla="*/ 171 h 217"/>
              <a:gd name="T68" fmla="*/ 235 w 433"/>
              <a:gd name="T69" fmla="*/ 171 h 217"/>
              <a:gd name="T70" fmla="*/ 244 w 433"/>
              <a:gd name="T71" fmla="*/ 182 h 217"/>
              <a:gd name="T72" fmla="*/ 315 w 433"/>
              <a:gd name="T73" fmla="*/ 181 h 217"/>
              <a:gd name="T74" fmla="*/ 317 w 433"/>
              <a:gd name="T75" fmla="*/ 179 h 217"/>
              <a:gd name="T76" fmla="*/ 365 w 433"/>
              <a:gd name="T77" fmla="*/ 199 h 217"/>
              <a:gd name="T78" fmla="*/ 399 w 433"/>
              <a:gd name="T79" fmla="*/ 186 h 217"/>
              <a:gd name="T80" fmla="*/ 399 w 433"/>
              <a:gd name="T81" fmla="*/ 197 h 217"/>
              <a:gd name="T82" fmla="*/ 433 w 433"/>
              <a:gd name="T83" fmla="*/ 197 h 217"/>
              <a:gd name="T84" fmla="*/ 433 w 433"/>
              <a:gd name="T85" fmla="*/ 0 h 217"/>
              <a:gd name="T86" fmla="*/ 399 w 433"/>
              <a:gd name="T87" fmla="*/ 0 h 217"/>
              <a:gd name="T88" fmla="*/ 87 w 433"/>
              <a:gd name="T89" fmla="*/ 162 h 217"/>
              <a:gd name="T90" fmla="*/ 50 w 433"/>
              <a:gd name="T91" fmla="*/ 172 h 217"/>
              <a:gd name="T92" fmla="*/ 33 w 433"/>
              <a:gd name="T93" fmla="*/ 156 h 217"/>
              <a:gd name="T94" fmla="*/ 60 w 433"/>
              <a:gd name="T95" fmla="*/ 138 h 217"/>
              <a:gd name="T96" fmla="*/ 87 w 433"/>
              <a:gd name="T97" fmla="*/ 137 h 217"/>
              <a:gd name="T98" fmla="*/ 87 w 433"/>
              <a:gd name="T99" fmla="*/ 162 h 217"/>
              <a:gd name="T100" fmla="*/ 399 w 433"/>
              <a:gd name="T101" fmla="*/ 161 h 217"/>
              <a:gd name="T102" fmla="*/ 371 w 433"/>
              <a:gd name="T103" fmla="*/ 170 h 217"/>
              <a:gd name="T104" fmla="*/ 337 w 433"/>
              <a:gd name="T105" fmla="*/ 125 h 217"/>
              <a:gd name="T106" fmla="*/ 376 w 433"/>
              <a:gd name="T107" fmla="*/ 78 h 217"/>
              <a:gd name="T108" fmla="*/ 399 w 433"/>
              <a:gd name="T109" fmla="*/ 80 h 217"/>
              <a:gd name="T110" fmla="*/ 399 w 433"/>
              <a:gd name="T111" fmla="*/ 16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3" h="217">
                <a:moveTo>
                  <a:pt x="399" y="0"/>
                </a:moveTo>
                <a:cubicBezTo>
                  <a:pt x="399" y="53"/>
                  <a:pt x="399" y="53"/>
                  <a:pt x="399" y="53"/>
                </a:cubicBezTo>
                <a:cubicBezTo>
                  <a:pt x="392" y="51"/>
                  <a:pt x="387" y="50"/>
                  <a:pt x="376" y="50"/>
                </a:cubicBezTo>
                <a:cubicBezTo>
                  <a:pt x="335" y="50"/>
                  <a:pt x="303" y="76"/>
                  <a:pt x="303" y="125"/>
                </a:cubicBezTo>
                <a:cubicBezTo>
                  <a:pt x="303" y="136"/>
                  <a:pt x="304" y="145"/>
                  <a:pt x="306" y="153"/>
                </a:cubicBezTo>
                <a:cubicBezTo>
                  <a:pt x="303" y="156"/>
                  <a:pt x="300" y="159"/>
                  <a:pt x="298" y="161"/>
                </a:cubicBezTo>
                <a:cubicBezTo>
                  <a:pt x="286" y="171"/>
                  <a:pt x="279" y="173"/>
                  <a:pt x="270" y="161"/>
                </a:cubicBezTo>
                <a:cubicBezTo>
                  <a:pt x="257" y="148"/>
                  <a:pt x="257" y="148"/>
                  <a:pt x="257" y="148"/>
                </a:cubicBezTo>
                <a:cubicBezTo>
                  <a:pt x="257" y="148"/>
                  <a:pt x="257" y="148"/>
                  <a:pt x="257" y="148"/>
                </a:cubicBezTo>
                <a:cubicBezTo>
                  <a:pt x="234" y="121"/>
                  <a:pt x="234" y="121"/>
                  <a:pt x="234" y="121"/>
                </a:cubicBezTo>
                <a:cubicBezTo>
                  <a:pt x="290" y="55"/>
                  <a:pt x="290" y="55"/>
                  <a:pt x="290" y="55"/>
                </a:cubicBezTo>
                <a:cubicBezTo>
                  <a:pt x="252" y="55"/>
                  <a:pt x="252" y="55"/>
                  <a:pt x="252" y="55"/>
                </a:cubicBezTo>
                <a:cubicBezTo>
                  <a:pt x="202" y="116"/>
                  <a:pt x="202" y="116"/>
                  <a:pt x="202" y="116"/>
                </a:cubicBezTo>
                <a:cubicBezTo>
                  <a:pt x="202" y="0"/>
                  <a:pt x="202" y="0"/>
                  <a:pt x="202" y="0"/>
                </a:cubicBezTo>
                <a:cubicBezTo>
                  <a:pt x="168" y="0"/>
                  <a:pt x="168" y="0"/>
                  <a:pt x="168" y="0"/>
                </a:cubicBezTo>
                <a:cubicBezTo>
                  <a:pt x="168" y="172"/>
                  <a:pt x="168" y="172"/>
                  <a:pt x="168" y="172"/>
                </a:cubicBezTo>
                <a:cubicBezTo>
                  <a:pt x="133" y="172"/>
                  <a:pt x="133" y="172"/>
                  <a:pt x="133" y="172"/>
                </a:cubicBezTo>
                <a:cubicBezTo>
                  <a:pt x="125" y="172"/>
                  <a:pt x="120" y="170"/>
                  <a:pt x="120" y="163"/>
                </a:cubicBezTo>
                <a:cubicBezTo>
                  <a:pt x="120" y="92"/>
                  <a:pt x="120" y="92"/>
                  <a:pt x="120" y="92"/>
                </a:cubicBezTo>
                <a:cubicBezTo>
                  <a:pt x="120" y="56"/>
                  <a:pt x="92" y="51"/>
                  <a:pt x="63" y="51"/>
                </a:cubicBezTo>
                <a:cubicBezTo>
                  <a:pt x="41" y="51"/>
                  <a:pt x="23" y="57"/>
                  <a:pt x="10" y="61"/>
                </a:cubicBezTo>
                <a:cubicBezTo>
                  <a:pt x="17" y="87"/>
                  <a:pt x="17" y="87"/>
                  <a:pt x="17" y="87"/>
                </a:cubicBezTo>
                <a:cubicBezTo>
                  <a:pt x="27" y="84"/>
                  <a:pt x="43" y="80"/>
                  <a:pt x="57" y="80"/>
                </a:cubicBezTo>
                <a:cubicBezTo>
                  <a:pt x="77" y="80"/>
                  <a:pt x="87" y="83"/>
                  <a:pt x="87" y="100"/>
                </a:cubicBezTo>
                <a:cubicBezTo>
                  <a:pt x="87" y="115"/>
                  <a:pt x="87" y="115"/>
                  <a:pt x="87" y="115"/>
                </a:cubicBezTo>
                <a:cubicBezTo>
                  <a:pt x="82" y="115"/>
                  <a:pt x="58" y="115"/>
                  <a:pt x="58" y="115"/>
                </a:cubicBezTo>
                <a:cubicBezTo>
                  <a:pt x="32" y="116"/>
                  <a:pt x="0" y="122"/>
                  <a:pt x="0" y="158"/>
                </a:cubicBezTo>
                <a:cubicBezTo>
                  <a:pt x="0" y="185"/>
                  <a:pt x="16" y="199"/>
                  <a:pt x="45" y="199"/>
                </a:cubicBezTo>
                <a:cubicBezTo>
                  <a:pt x="66" y="199"/>
                  <a:pt x="80" y="189"/>
                  <a:pt x="89" y="182"/>
                </a:cubicBezTo>
                <a:cubicBezTo>
                  <a:pt x="92" y="198"/>
                  <a:pt x="115" y="199"/>
                  <a:pt x="130" y="198"/>
                </a:cubicBezTo>
                <a:cubicBezTo>
                  <a:pt x="169" y="197"/>
                  <a:pt x="169" y="197"/>
                  <a:pt x="169" y="197"/>
                </a:cubicBezTo>
                <a:cubicBezTo>
                  <a:pt x="202" y="197"/>
                  <a:pt x="202" y="197"/>
                  <a:pt x="202" y="197"/>
                </a:cubicBezTo>
                <a:cubicBezTo>
                  <a:pt x="202" y="129"/>
                  <a:pt x="202" y="129"/>
                  <a:pt x="202" y="129"/>
                </a:cubicBezTo>
                <a:cubicBezTo>
                  <a:pt x="235" y="171"/>
                  <a:pt x="235" y="171"/>
                  <a:pt x="235" y="171"/>
                </a:cubicBezTo>
                <a:cubicBezTo>
                  <a:pt x="235" y="171"/>
                  <a:pt x="235" y="171"/>
                  <a:pt x="235" y="171"/>
                </a:cubicBezTo>
                <a:cubicBezTo>
                  <a:pt x="244" y="182"/>
                  <a:pt x="244" y="182"/>
                  <a:pt x="244" y="182"/>
                </a:cubicBezTo>
                <a:cubicBezTo>
                  <a:pt x="274" y="217"/>
                  <a:pt x="294" y="198"/>
                  <a:pt x="315" y="181"/>
                </a:cubicBezTo>
                <a:cubicBezTo>
                  <a:pt x="316" y="180"/>
                  <a:pt x="317" y="179"/>
                  <a:pt x="317" y="179"/>
                </a:cubicBezTo>
                <a:cubicBezTo>
                  <a:pt x="330" y="195"/>
                  <a:pt x="349" y="199"/>
                  <a:pt x="365" y="199"/>
                </a:cubicBezTo>
                <a:cubicBezTo>
                  <a:pt x="382" y="199"/>
                  <a:pt x="391" y="192"/>
                  <a:pt x="399" y="186"/>
                </a:cubicBezTo>
                <a:cubicBezTo>
                  <a:pt x="399" y="197"/>
                  <a:pt x="399" y="197"/>
                  <a:pt x="399" y="197"/>
                </a:cubicBezTo>
                <a:cubicBezTo>
                  <a:pt x="433" y="197"/>
                  <a:pt x="433" y="197"/>
                  <a:pt x="433" y="197"/>
                </a:cubicBezTo>
                <a:cubicBezTo>
                  <a:pt x="433" y="0"/>
                  <a:pt x="433" y="0"/>
                  <a:pt x="433" y="0"/>
                </a:cubicBezTo>
                <a:lnTo>
                  <a:pt x="399" y="0"/>
                </a:lnTo>
                <a:close/>
                <a:moveTo>
                  <a:pt x="87" y="162"/>
                </a:moveTo>
                <a:cubicBezTo>
                  <a:pt x="81" y="163"/>
                  <a:pt x="61" y="172"/>
                  <a:pt x="50" y="172"/>
                </a:cubicBezTo>
                <a:cubicBezTo>
                  <a:pt x="40" y="172"/>
                  <a:pt x="33" y="167"/>
                  <a:pt x="33" y="156"/>
                </a:cubicBezTo>
                <a:cubicBezTo>
                  <a:pt x="33" y="146"/>
                  <a:pt x="37" y="139"/>
                  <a:pt x="60" y="138"/>
                </a:cubicBezTo>
                <a:cubicBezTo>
                  <a:pt x="87" y="137"/>
                  <a:pt x="87" y="137"/>
                  <a:pt x="87" y="137"/>
                </a:cubicBezTo>
                <a:lnTo>
                  <a:pt x="87" y="162"/>
                </a:lnTo>
                <a:close/>
                <a:moveTo>
                  <a:pt x="399" y="161"/>
                </a:moveTo>
                <a:cubicBezTo>
                  <a:pt x="392" y="164"/>
                  <a:pt x="381" y="170"/>
                  <a:pt x="371" y="170"/>
                </a:cubicBezTo>
                <a:cubicBezTo>
                  <a:pt x="352" y="170"/>
                  <a:pt x="337" y="159"/>
                  <a:pt x="337" y="125"/>
                </a:cubicBezTo>
                <a:cubicBezTo>
                  <a:pt x="337" y="98"/>
                  <a:pt x="348" y="78"/>
                  <a:pt x="376" y="78"/>
                </a:cubicBezTo>
                <a:cubicBezTo>
                  <a:pt x="386" y="78"/>
                  <a:pt x="393" y="79"/>
                  <a:pt x="399" y="80"/>
                </a:cubicBezTo>
                <a:lnTo>
                  <a:pt x="399" y="161"/>
                </a:lnTo>
                <a:close/>
              </a:path>
            </a:pathLst>
          </a:custGeom>
          <a:solidFill>
            <a:srgbClr val="4C3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sp>
        <p:nvSpPr>
          <p:cNvPr id="5" name="C1">
            <a:extLst>
              <a:ext uri="{FF2B5EF4-FFF2-40B4-BE49-F238E27FC236}">
                <a16:creationId xmlns:a16="http://schemas.microsoft.com/office/drawing/2014/main" id="{6AC4A693-CF69-4A10-8A7F-E74DBA8EBC1D}"/>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6" name="C2">
            <a:extLst>
              <a:ext uri="{FF2B5EF4-FFF2-40B4-BE49-F238E27FC236}">
                <a16:creationId xmlns:a16="http://schemas.microsoft.com/office/drawing/2014/main" id="{17A7F2AB-6802-4A4A-8561-648E45169721}"/>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9" name="C3">
            <a:extLst>
              <a:ext uri="{FF2B5EF4-FFF2-40B4-BE49-F238E27FC236}">
                <a16:creationId xmlns:a16="http://schemas.microsoft.com/office/drawing/2014/main" id="{6729D679-7B0F-4A5C-88A9-B95640C3A6E4}"/>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0" name="C4">
            <a:extLst>
              <a:ext uri="{FF2B5EF4-FFF2-40B4-BE49-F238E27FC236}">
                <a16:creationId xmlns:a16="http://schemas.microsoft.com/office/drawing/2014/main" id="{71719169-8B22-4319-8705-B524D1E8F26C}"/>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1" name="C5">
            <a:extLst>
              <a:ext uri="{FF2B5EF4-FFF2-40B4-BE49-F238E27FC236}">
                <a16:creationId xmlns:a16="http://schemas.microsoft.com/office/drawing/2014/main" id="{9D1B3A61-C406-4534-A680-96614E7D24A3}"/>
              </a:ext>
            </a:extLst>
          </p:cNvPr>
          <p:cNvSpPr/>
          <p:nvPr userDrawn="1"/>
        </p:nvSpPr>
        <p:spPr>
          <a:xfrm>
            <a:off x="5617369" y="2948957"/>
            <a:ext cx="957262" cy="960086"/>
          </a:xfrm>
          <a:prstGeom prst="roundRect">
            <a:avLst>
              <a:gd name="adj" fmla="val 48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grpSp>
        <p:nvGrpSpPr>
          <p:cNvPr id="12" name="LOGO">
            <a:extLst>
              <a:ext uri="{FF2B5EF4-FFF2-40B4-BE49-F238E27FC236}">
                <a16:creationId xmlns:a16="http://schemas.microsoft.com/office/drawing/2014/main" id="{E47E286B-7D5C-42BF-AC98-F9B5DFEF1592}"/>
              </a:ext>
            </a:extLst>
          </p:cNvPr>
          <p:cNvGrpSpPr/>
          <p:nvPr userDrawn="1"/>
        </p:nvGrpSpPr>
        <p:grpSpPr>
          <a:xfrm>
            <a:off x="5127534" y="2451100"/>
            <a:ext cx="1936932" cy="1955800"/>
            <a:chOff x="3770636" y="2603500"/>
            <a:chExt cx="1936932" cy="1955800"/>
          </a:xfrm>
        </p:grpSpPr>
        <p:sp>
          <p:nvSpPr>
            <p:cNvPr id="13" name="BEELDMERK">
              <a:extLst>
                <a:ext uri="{FF2B5EF4-FFF2-40B4-BE49-F238E27FC236}">
                  <a16:creationId xmlns:a16="http://schemas.microsoft.com/office/drawing/2014/main" id="{C87287CC-0ABD-4E19-87E2-80922C37FB80}"/>
                </a:ext>
              </a:extLst>
            </p:cNvPr>
            <p:cNvSpPr>
              <a:spLocks/>
            </p:cNvSpPr>
            <p:nvPr/>
          </p:nvSpPr>
          <p:spPr bwMode="auto">
            <a:xfrm>
              <a:off x="3770636" y="2603500"/>
              <a:ext cx="1936932" cy="1955800"/>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sp>
          <p:nvSpPr>
            <p:cNvPr id="14" name="BEELDMERK">
              <a:extLst>
                <a:ext uri="{FF2B5EF4-FFF2-40B4-BE49-F238E27FC236}">
                  <a16:creationId xmlns:a16="http://schemas.microsoft.com/office/drawing/2014/main" id="{AF1BEBC5-A8C8-4822-8623-8E2BA6E751FB}"/>
                </a:ext>
              </a:extLst>
            </p:cNvPr>
            <p:cNvSpPr>
              <a:spLocks noEditPoints="1"/>
            </p:cNvSpPr>
            <p:nvPr/>
          </p:nvSpPr>
          <p:spPr bwMode="auto">
            <a:xfrm>
              <a:off x="3953009" y="2767007"/>
              <a:ext cx="1572185" cy="1628785"/>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grpSp>
      <p:sp>
        <p:nvSpPr>
          <p:cNvPr id="3" name="Deze laag uitzetten indien nodig">
            <a:hlinkClick r:id="" action="ppaction://hlinkshowjump?jump=nextslide"/>
            <a:extLst>
              <a:ext uri="{FF2B5EF4-FFF2-40B4-BE49-F238E27FC236}">
                <a16:creationId xmlns:a16="http://schemas.microsoft.com/office/drawing/2014/main" id="{07E5F9B4-4961-40B7-B260-D284FD850B16}"/>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598202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2" presetClass="entr" presetSubtype="4" decel="100000" fill="hold" grpId="1" nodeType="withEffect">
                                  <p:stCondLst>
                                    <p:cond delay="0"/>
                                  </p:stCondLst>
                                  <p:childTnLst>
                                    <p:set>
                                      <p:cBhvr>
                                        <p:cTn id="9" dur="1" fill="hold">
                                          <p:stCondLst>
                                            <p:cond delay="0"/>
                                          </p:stCondLst>
                                        </p:cTn>
                                        <p:tgtEl>
                                          <p:spTgt spid="11"/>
                                        </p:tgtEl>
                                        <p:attrNameLst>
                                          <p:attrName>style.visibility</p:attrName>
                                        </p:attrNameLst>
                                      </p:cBhvr>
                                      <p:to>
                                        <p:strVal val="visible"/>
                                      </p:to>
                                    </p:set>
                                    <p:anim calcmode="lin" valueType="num">
                                      <p:cBhvr additive="base">
                                        <p:cTn id="10" dur="750" fill="hold"/>
                                        <p:tgtEl>
                                          <p:spTgt spid="11"/>
                                        </p:tgtEl>
                                        <p:attrNameLst>
                                          <p:attrName>ppt_x</p:attrName>
                                        </p:attrNameLst>
                                      </p:cBhvr>
                                      <p:tavLst>
                                        <p:tav tm="0">
                                          <p:val>
                                            <p:strVal val="#ppt_x"/>
                                          </p:val>
                                        </p:tav>
                                        <p:tav tm="100000">
                                          <p:val>
                                            <p:strVal val="#ppt_x"/>
                                          </p:val>
                                        </p:tav>
                                      </p:tavLst>
                                    </p:anim>
                                    <p:anim calcmode="lin" valueType="num">
                                      <p:cBhvr additive="base">
                                        <p:cTn id="11" dur="750" fill="hold"/>
                                        <p:tgtEl>
                                          <p:spTgt spid="11"/>
                                        </p:tgtEl>
                                        <p:attrNameLst>
                                          <p:attrName>ppt_y</p:attrName>
                                        </p:attrNameLst>
                                      </p:cBhvr>
                                      <p:tavLst>
                                        <p:tav tm="0">
                                          <p:val>
                                            <p:strVal val="1+#ppt_h/2"/>
                                          </p:val>
                                        </p:tav>
                                        <p:tav tm="100000">
                                          <p:val>
                                            <p:strVal val="#ppt_y"/>
                                          </p:val>
                                        </p:tav>
                                      </p:tavLst>
                                    </p:anim>
                                  </p:childTnLst>
                                </p:cTn>
                              </p:par>
                              <p:par>
                                <p:cTn id="12" presetID="1" presetClass="entr" presetSubtype="0" fill="hold" grpId="0" nodeType="withEffect">
                                  <p:stCondLst>
                                    <p:cond delay="750"/>
                                  </p:stCondLst>
                                  <p:childTnLst>
                                    <p:set>
                                      <p:cBhvr>
                                        <p:cTn id="13" dur="1" fill="hold">
                                          <p:stCondLst>
                                            <p:cond delay="0"/>
                                          </p:stCondLst>
                                        </p:cTn>
                                        <p:tgtEl>
                                          <p:spTgt spid="6"/>
                                        </p:tgtEl>
                                        <p:attrNameLst>
                                          <p:attrName>style.visibility</p:attrName>
                                        </p:attrNameLst>
                                      </p:cBhvr>
                                      <p:to>
                                        <p:strVal val="visible"/>
                                      </p:to>
                                    </p:set>
                                  </p:childTnLst>
                                </p:cTn>
                              </p:par>
                              <p:par>
                                <p:cTn id="14" presetID="1" presetClass="entr" presetSubtype="0" fill="hold" grpId="0" nodeType="withEffect">
                                  <p:stCondLst>
                                    <p:cond delay="750"/>
                                  </p:stCondLst>
                                  <p:childTnLst>
                                    <p:set>
                                      <p:cBhvr>
                                        <p:cTn id="15" dur="1" fill="hold">
                                          <p:stCondLst>
                                            <p:cond delay="0"/>
                                          </p:stCondLst>
                                        </p:cTn>
                                        <p:tgtEl>
                                          <p:spTgt spid="9"/>
                                        </p:tgtEl>
                                        <p:attrNameLst>
                                          <p:attrName>style.visibility</p:attrName>
                                        </p:attrNameLst>
                                      </p:cBhvr>
                                      <p:to>
                                        <p:strVal val="visible"/>
                                      </p:to>
                                    </p:set>
                                  </p:childTnLst>
                                </p:cTn>
                              </p:par>
                              <p:par>
                                <p:cTn id="16" presetID="1" presetClass="entr" presetSubtype="0" fill="hold" grpId="0" nodeType="withEffect">
                                  <p:stCondLst>
                                    <p:cond delay="75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1" nodeType="withEffect">
                                  <p:stCondLst>
                                    <p:cond delay="750"/>
                                  </p:stCondLst>
                                  <p:childTnLst>
                                    <p:set>
                                      <p:cBhvr>
                                        <p:cTn id="19" dur="1" fill="hold">
                                          <p:stCondLst>
                                            <p:cond delay="0"/>
                                          </p:stCondLst>
                                        </p:cTn>
                                        <p:tgtEl>
                                          <p:spTgt spid="5"/>
                                        </p:tgtEl>
                                        <p:attrNameLst>
                                          <p:attrName>style.visibility</p:attrName>
                                        </p:attrNameLst>
                                      </p:cBhvr>
                                      <p:to>
                                        <p:strVal val="visible"/>
                                      </p:to>
                                    </p:set>
                                  </p:childTnLst>
                                </p:cTn>
                              </p:par>
                              <p:par>
                                <p:cTn id="20" presetID="35" presetClass="path" presetSubtype="0" accel="50000" decel="50000" fill="hold" grpId="0" nodeType="withEffect">
                                  <p:stCondLst>
                                    <p:cond delay="750"/>
                                  </p:stCondLst>
                                  <p:childTnLst>
                                    <p:animMotion origin="layout" path="M 0 0 L -0.04062 0 " pathEditMode="relative" rAng="0" ptsTypes="AA">
                                      <p:cBhvr>
                                        <p:cTn id="21" dur="500" fill="hold"/>
                                        <p:tgtEl>
                                          <p:spTgt spid="5"/>
                                        </p:tgtEl>
                                        <p:attrNameLst>
                                          <p:attrName>ppt_x</p:attrName>
                                          <p:attrName>ppt_y</p:attrName>
                                        </p:attrNameLst>
                                      </p:cBhvr>
                                      <p:rCtr x="-2031" y="0"/>
                                    </p:animMotion>
                                  </p:childTnLst>
                                </p:cTn>
                              </p:par>
                              <p:par>
                                <p:cTn id="22" presetID="35" presetClass="path" presetSubtype="0" accel="50000" decel="50000" fill="hold" grpId="1" nodeType="withEffect">
                                  <p:stCondLst>
                                    <p:cond delay="750"/>
                                  </p:stCondLst>
                                  <p:childTnLst>
                                    <p:animMotion origin="layout" path="M 0 0 L 0 -0.07315 " pathEditMode="relative" rAng="0" ptsTypes="AA">
                                      <p:cBhvr>
                                        <p:cTn id="23" dur="500" fill="hold"/>
                                        <p:tgtEl>
                                          <p:spTgt spid="6"/>
                                        </p:tgtEl>
                                        <p:attrNameLst>
                                          <p:attrName>ppt_x</p:attrName>
                                          <p:attrName>ppt_y</p:attrName>
                                        </p:attrNameLst>
                                      </p:cBhvr>
                                      <p:rCtr x="0" y="-3657"/>
                                    </p:animMotion>
                                  </p:childTnLst>
                                </p:cTn>
                              </p:par>
                              <p:par>
                                <p:cTn id="24" presetID="35" presetClass="path" presetSubtype="0" accel="50000" decel="50000" fill="hold" grpId="1" nodeType="withEffect">
                                  <p:stCondLst>
                                    <p:cond delay="750"/>
                                  </p:stCondLst>
                                  <p:childTnLst>
                                    <p:animMotion origin="layout" path="M 0 0 L 0.04036 0 " pathEditMode="relative" rAng="0" ptsTypes="AA">
                                      <p:cBhvr>
                                        <p:cTn id="25" dur="500" fill="hold"/>
                                        <p:tgtEl>
                                          <p:spTgt spid="9"/>
                                        </p:tgtEl>
                                        <p:attrNameLst>
                                          <p:attrName>ppt_x</p:attrName>
                                          <p:attrName>ppt_y</p:attrName>
                                        </p:attrNameLst>
                                      </p:cBhvr>
                                      <p:rCtr x="2018" y="0"/>
                                    </p:animMotion>
                                  </p:childTnLst>
                                </p:cTn>
                              </p:par>
                              <p:par>
                                <p:cTn id="26" presetID="35" presetClass="path" presetSubtype="0" accel="50000" decel="50000" fill="hold" grpId="1" nodeType="withEffect">
                                  <p:stCondLst>
                                    <p:cond delay="750"/>
                                  </p:stCondLst>
                                  <p:childTnLst>
                                    <p:animMotion origin="layout" path="M 0 0 L 0 0.07269 " pathEditMode="relative" rAng="0" ptsTypes="AA">
                                      <p:cBhvr>
                                        <p:cTn id="27" dur="500" fill="hold"/>
                                        <p:tgtEl>
                                          <p:spTgt spid="10"/>
                                        </p:tgtEl>
                                        <p:attrNameLst>
                                          <p:attrName>ppt_x</p:attrName>
                                          <p:attrName>ppt_y</p:attrName>
                                        </p:attrNameLst>
                                      </p:cBhvr>
                                      <p:rCtr x="0" y="3634"/>
                                    </p:animMotion>
                                  </p:childTnLst>
                                </p:cTn>
                              </p:par>
                            </p:childTnLst>
                          </p:cTn>
                        </p:par>
                        <p:par>
                          <p:cTn id="28" fill="hold">
                            <p:stCondLst>
                              <p:cond delay="1250"/>
                            </p:stCondLst>
                            <p:childTnLst>
                              <p:par>
                                <p:cTn id="29" presetID="10" presetClass="entr" presetSubtype="0"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1750"/>
                            </p:stCondLst>
                            <p:childTnLst>
                              <p:par>
                                <p:cTn id="33" presetID="10" presetClass="exit" presetSubtype="0" fill="hold" grpId="2" nodeType="afterEffect">
                                  <p:stCondLst>
                                    <p:cond delay="0"/>
                                  </p:stCondLst>
                                  <p:childTnLst>
                                    <p:animEffect transition="out" filter="fade">
                                      <p:cBhvr>
                                        <p:cTn id="34" dur="100"/>
                                        <p:tgtEl>
                                          <p:spTgt spid="11"/>
                                        </p:tgtEl>
                                      </p:cBhvr>
                                    </p:animEffect>
                                    <p:set>
                                      <p:cBhvr>
                                        <p:cTn id="35" dur="1" fill="hold">
                                          <p:stCondLst>
                                            <p:cond delay="99"/>
                                          </p:stCondLst>
                                        </p:cTn>
                                        <p:tgtEl>
                                          <p:spTgt spid="11"/>
                                        </p:tgtEl>
                                        <p:attrNameLst>
                                          <p:attrName>style.visibility</p:attrName>
                                        </p:attrNameLst>
                                      </p:cBhvr>
                                      <p:to>
                                        <p:strVal val="hidden"/>
                                      </p:to>
                                    </p:set>
                                  </p:childTnLst>
                                </p:cTn>
                              </p:par>
                              <p:par>
                                <p:cTn id="36" presetID="10" presetClass="exit" presetSubtype="0" fill="hold" grpId="2" nodeType="withEffect">
                                  <p:stCondLst>
                                    <p:cond delay="0"/>
                                  </p:stCondLst>
                                  <p:childTnLst>
                                    <p:animEffect transition="out" filter="fade">
                                      <p:cBhvr>
                                        <p:cTn id="37" dur="100"/>
                                        <p:tgtEl>
                                          <p:spTgt spid="6"/>
                                        </p:tgtEl>
                                      </p:cBhvr>
                                    </p:animEffect>
                                    <p:set>
                                      <p:cBhvr>
                                        <p:cTn id="38" dur="1" fill="hold">
                                          <p:stCondLst>
                                            <p:cond delay="99"/>
                                          </p:stCondLst>
                                        </p:cTn>
                                        <p:tgtEl>
                                          <p:spTgt spid="6"/>
                                        </p:tgtEl>
                                        <p:attrNameLst>
                                          <p:attrName>style.visibility</p:attrName>
                                        </p:attrNameLst>
                                      </p:cBhvr>
                                      <p:to>
                                        <p:strVal val="hidden"/>
                                      </p:to>
                                    </p:set>
                                  </p:childTnLst>
                                </p:cTn>
                              </p:par>
                              <p:par>
                                <p:cTn id="39" presetID="10" presetClass="exit" presetSubtype="0" fill="hold" grpId="2" nodeType="withEffect">
                                  <p:stCondLst>
                                    <p:cond delay="0"/>
                                  </p:stCondLst>
                                  <p:childTnLst>
                                    <p:animEffect transition="out" filter="fade">
                                      <p:cBhvr>
                                        <p:cTn id="40" dur="100"/>
                                        <p:tgtEl>
                                          <p:spTgt spid="9"/>
                                        </p:tgtEl>
                                      </p:cBhvr>
                                    </p:animEffect>
                                    <p:set>
                                      <p:cBhvr>
                                        <p:cTn id="41" dur="1" fill="hold">
                                          <p:stCondLst>
                                            <p:cond delay="99"/>
                                          </p:stCondLst>
                                        </p:cTn>
                                        <p:tgtEl>
                                          <p:spTgt spid="9"/>
                                        </p:tgtEl>
                                        <p:attrNameLst>
                                          <p:attrName>style.visibility</p:attrName>
                                        </p:attrNameLst>
                                      </p:cBhvr>
                                      <p:to>
                                        <p:strVal val="hidden"/>
                                      </p:to>
                                    </p:set>
                                  </p:childTnLst>
                                </p:cTn>
                              </p:par>
                              <p:par>
                                <p:cTn id="42" presetID="10" presetClass="exit" presetSubtype="0" fill="hold" grpId="2" nodeType="withEffect">
                                  <p:stCondLst>
                                    <p:cond delay="0"/>
                                  </p:stCondLst>
                                  <p:childTnLst>
                                    <p:animEffect transition="out" filter="fade">
                                      <p:cBhvr>
                                        <p:cTn id="43" dur="100"/>
                                        <p:tgtEl>
                                          <p:spTgt spid="10"/>
                                        </p:tgtEl>
                                      </p:cBhvr>
                                    </p:animEffect>
                                    <p:set>
                                      <p:cBhvr>
                                        <p:cTn id="44" dur="1" fill="hold">
                                          <p:stCondLst>
                                            <p:cond delay="99"/>
                                          </p:stCondLst>
                                        </p:cTn>
                                        <p:tgtEl>
                                          <p:spTgt spid="10"/>
                                        </p:tgtEl>
                                        <p:attrNameLst>
                                          <p:attrName>style.visibility</p:attrName>
                                        </p:attrNameLst>
                                      </p:cBhvr>
                                      <p:to>
                                        <p:strVal val="hidden"/>
                                      </p:to>
                                    </p:set>
                                  </p:childTnLst>
                                </p:cTn>
                              </p:par>
                              <p:par>
                                <p:cTn id="45" presetID="10" presetClass="exit" presetSubtype="0" fill="hold" grpId="2" nodeType="withEffect">
                                  <p:stCondLst>
                                    <p:cond delay="0"/>
                                  </p:stCondLst>
                                  <p:childTnLst>
                                    <p:animEffect transition="out" filter="fade">
                                      <p:cBhvr>
                                        <p:cTn id="46" dur="100"/>
                                        <p:tgtEl>
                                          <p:spTgt spid="5"/>
                                        </p:tgtEl>
                                      </p:cBhvr>
                                    </p:animEffect>
                                    <p:set>
                                      <p:cBhvr>
                                        <p:cTn id="47" dur="1" fill="hold">
                                          <p:stCondLst>
                                            <p:cond delay="99"/>
                                          </p:stCondLst>
                                        </p:cTn>
                                        <p:tgtEl>
                                          <p:spTgt spid="5"/>
                                        </p:tgtEl>
                                        <p:attrNameLst>
                                          <p:attrName>style.visibility</p:attrName>
                                        </p:attrNameLst>
                                      </p:cBhvr>
                                      <p:to>
                                        <p:strVal val="hidden"/>
                                      </p:to>
                                    </p:set>
                                  </p:childTnLst>
                                </p:cTn>
                              </p:par>
                            </p:childTnLst>
                          </p:cTn>
                        </p:par>
                        <p:par>
                          <p:cTn id="48" fill="hold">
                            <p:stCondLst>
                              <p:cond delay="1850"/>
                            </p:stCondLst>
                            <p:childTnLst>
                              <p:par>
                                <p:cTn id="49" presetID="35" presetClass="path" presetSubtype="0" accel="46000" decel="54000" fill="hold" nodeType="afterEffect">
                                  <p:stCondLst>
                                    <p:cond delay="0"/>
                                  </p:stCondLst>
                                  <p:childTnLst>
                                    <p:animMotion origin="layout" path="M 0 0 L -0.12344 0 " pathEditMode="relative" rAng="0" ptsTypes="AA">
                                      <p:cBhvr>
                                        <p:cTn id="50" dur="750" fill="hold"/>
                                        <p:tgtEl>
                                          <p:spTgt spid="12"/>
                                        </p:tgtEl>
                                        <p:attrNameLst>
                                          <p:attrName>ppt_x</p:attrName>
                                          <p:attrName>ppt_y</p:attrName>
                                        </p:attrNameLst>
                                      </p:cBhvr>
                                      <p:rCtr x="-6172" y="0"/>
                                    </p:animMotion>
                                  </p:childTnLst>
                                </p:cTn>
                              </p:par>
                            </p:childTnLst>
                          </p:cTn>
                        </p:par>
                        <p:par>
                          <p:cTn id="51" fill="hold">
                            <p:stCondLst>
                              <p:cond delay="2600"/>
                            </p:stCondLst>
                            <p:childTnLst>
                              <p:par>
                                <p:cTn id="52" presetID="10" presetClass="entr" presetSubtype="0" fill="hold" grpId="0" nodeType="after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P spid="5" grpId="2" animBg="1"/>
      <p:bldP spid="6" grpId="0" animBg="1"/>
      <p:bldP spid="6" grpId="1" animBg="1"/>
      <p:bldP spid="6" grpId="2" animBg="1"/>
      <p:bldP spid="9" grpId="0" animBg="1"/>
      <p:bldP spid="9" grpId="1" animBg="1"/>
      <p:bldP spid="9" grpId="2" animBg="1"/>
      <p:bldP spid="10" grpId="0" animBg="1"/>
      <p:bldP spid="10" grpId="1" animBg="1"/>
      <p:bldP spid="10" grpId="2" animBg="1"/>
      <p:bldP spid="11" grpId="0" animBg="1"/>
      <p:bldP spid="11" grpId="1" animBg="1"/>
      <p:bldP spid="11" grpId="2" animBg="1"/>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ia overgang #1">
    <p:spTree>
      <p:nvGrpSpPr>
        <p:cNvPr id="1" name=""/>
        <p:cNvGrpSpPr/>
        <p:nvPr/>
      </p:nvGrpSpPr>
      <p:grpSpPr>
        <a:xfrm>
          <a:off x="0" y="0"/>
          <a:ext cx="0" cy="0"/>
          <a:chOff x="0" y="0"/>
          <a:chExt cx="0" cy="0"/>
        </a:xfrm>
      </p:grpSpPr>
      <p:sp>
        <p:nvSpPr>
          <p:cNvPr id="217" name="COVER">
            <a:extLst>
              <a:ext uri="{FF2B5EF4-FFF2-40B4-BE49-F238E27FC236}">
                <a16:creationId xmlns:a16="http://schemas.microsoft.com/office/drawing/2014/main" id="{4229B38D-2557-42AE-A453-3BBFB6C14F31}"/>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218" name="BEELDMERK">
            <a:extLst>
              <a:ext uri="{FF2B5EF4-FFF2-40B4-BE49-F238E27FC236}">
                <a16:creationId xmlns:a16="http://schemas.microsoft.com/office/drawing/2014/main" id="{21B83F8E-A7E3-40EC-B39F-37C9F6E12A53}"/>
              </a:ext>
            </a:extLst>
          </p:cNvPr>
          <p:cNvSpPr>
            <a:spLocks/>
          </p:cNvSpPr>
          <p:nvPr userDrawn="1"/>
        </p:nvSpPr>
        <p:spPr bwMode="auto">
          <a:xfrm>
            <a:off x="3622119" y="2451100"/>
            <a:ext cx="1936932" cy="1955800"/>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sp>
        <p:nvSpPr>
          <p:cNvPr id="219" name="AKD">
            <a:extLst>
              <a:ext uri="{FF2B5EF4-FFF2-40B4-BE49-F238E27FC236}">
                <a16:creationId xmlns:a16="http://schemas.microsoft.com/office/drawing/2014/main" id="{F18D9C55-A15C-42DC-BDB4-9A2FAEBFC2BB}"/>
              </a:ext>
            </a:extLst>
          </p:cNvPr>
          <p:cNvSpPr>
            <a:spLocks noEditPoints="1"/>
          </p:cNvSpPr>
          <p:nvPr userDrawn="1"/>
        </p:nvSpPr>
        <p:spPr bwMode="auto">
          <a:xfrm>
            <a:off x="5737543" y="2602031"/>
            <a:ext cx="2836223" cy="1430690"/>
          </a:xfrm>
          <a:custGeom>
            <a:avLst/>
            <a:gdLst>
              <a:gd name="T0" fmla="*/ 399 w 433"/>
              <a:gd name="T1" fmla="*/ 0 h 217"/>
              <a:gd name="T2" fmla="*/ 399 w 433"/>
              <a:gd name="T3" fmla="*/ 53 h 217"/>
              <a:gd name="T4" fmla="*/ 376 w 433"/>
              <a:gd name="T5" fmla="*/ 50 h 217"/>
              <a:gd name="T6" fmla="*/ 303 w 433"/>
              <a:gd name="T7" fmla="*/ 125 h 217"/>
              <a:gd name="T8" fmla="*/ 306 w 433"/>
              <a:gd name="T9" fmla="*/ 153 h 217"/>
              <a:gd name="T10" fmla="*/ 298 w 433"/>
              <a:gd name="T11" fmla="*/ 161 h 217"/>
              <a:gd name="T12" fmla="*/ 270 w 433"/>
              <a:gd name="T13" fmla="*/ 161 h 217"/>
              <a:gd name="T14" fmla="*/ 257 w 433"/>
              <a:gd name="T15" fmla="*/ 148 h 217"/>
              <a:gd name="T16" fmla="*/ 257 w 433"/>
              <a:gd name="T17" fmla="*/ 148 h 217"/>
              <a:gd name="T18" fmla="*/ 234 w 433"/>
              <a:gd name="T19" fmla="*/ 121 h 217"/>
              <a:gd name="T20" fmla="*/ 290 w 433"/>
              <a:gd name="T21" fmla="*/ 55 h 217"/>
              <a:gd name="T22" fmla="*/ 252 w 433"/>
              <a:gd name="T23" fmla="*/ 55 h 217"/>
              <a:gd name="T24" fmla="*/ 202 w 433"/>
              <a:gd name="T25" fmla="*/ 116 h 217"/>
              <a:gd name="T26" fmla="*/ 202 w 433"/>
              <a:gd name="T27" fmla="*/ 0 h 217"/>
              <a:gd name="T28" fmla="*/ 168 w 433"/>
              <a:gd name="T29" fmla="*/ 0 h 217"/>
              <a:gd name="T30" fmla="*/ 168 w 433"/>
              <a:gd name="T31" fmla="*/ 172 h 217"/>
              <a:gd name="T32" fmla="*/ 133 w 433"/>
              <a:gd name="T33" fmla="*/ 172 h 217"/>
              <a:gd name="T34" fmla="*/ 120 w 433"/>
              <a:gd name="T35" fmla="*/ 163 h 217"/>
              <a:gd name="T36" fmla="*/ 120 w 433"/>
              <a:gd name="T37" fmla="*/ 92 h 217"/>
              <a:gd name="T38" fmla="*/ 63 w 433"/>
              <a:gd name="T39" fmla="*/ 51 h 217"/>
              <a:gd name="T40" fmla="*/ 10 w 433"/>
              <a:gd name="T41" fmla="*/ 61 h 217"/>
              <a:gd name="T42" fmla="*/ 17 w 433"/>
              <a:gd name="T43" fmla="*/ 87 h 217"/>
              <a:gd name="T44" fmla="*/ 57 w 433"/>
              <a:gd name="T45" fmla="*/ 80 h 217"/>
              <a:gd name="T46" fmla="*/ 87 w 433"/>
              <a:gd name="T47" fmla="*/ 100 h 217"/>
              <a:gd name="T48" fmla="*/ 87 w 433"/>
              <a:gd name="T49" fmla="*/ 115 h 217"/>
              <a:gd name="T50" fmla="*/ 58 w 433"/>
              <a:gd name="T51" fmla="*/ 115 h 217"/>
              <a:gd name="T52" fmla="*/ 0 w 433"/>
              <a:gd name="T53" fmla="*/ 158 h 217"/>
              <a:gd name="T54" fmla="*/ 45 w 433"/>
              <a:gd name="T55" fmla="*/ 199 h 217"/>
              <a:gd name="T56" fmla="*/ 89 w 433"/>
              <a:gd name="T57" fmla="*/ 182 h 217"/>
              <a:gd name="T58" fmla="*/ 130 w 433"/>
              <a:gd name="T59" fmla="*/ 198 h 217"/>
              <a:gd name="T60" fmla="*/ 169 w 433"/>
              <a:gd name="T61" fmla="*/ 197 h 217"/>
              <a:gd name="T62" fmla="*/ 202 w 433"/>
              <a:gd name="T63" fmla="*/ 197 h 217"/>
              <a:gd name="T64" fmla="*/ 202 w 433"/>
              <a:gd name="T65" fmla="*/ 129 h 217"/>
              <a:gd name="T66" fmla="*/ 235 w 433"/>
              <a:gd name="T67" fmla="*/ 171 h 217"/>
              <a:gd name="T68" fmla="*/ 235 w 433"/>
              <a:gd name="T69" fmla="*/ 171 h 217"/>
              <a:gd name="T70" fmla="*/ 244 w 433"/>
              <a:gd name="T71" fmla="*/ 182 h 217"/>
              <a:gd name="T72" fmla="*/ 315 w 433"/>
              <a:gd name="T73" fmla="*/ 181 h 217"/>
              <a:gd name="T74" fmla="*/ 317 w 433"/>
              <a:gd name="T75" fmla="*/ 179 h 217"/>
              <a:gd name="T76" fmla="*/ 365 w 433"/>
              <a:gd name="T77" fmla="*/ 199 h 217"/>
              <a:gd name="T78" fmla="*/ 399 w 433"/>
              <a:gd name="T79" fmla="*/ 186 h 217"/>
              <a:gd name="T80" fmla="*/ 399 w 433"/>
              <a:gd name="T81" fmla="*/ 197 h 217"/>
              <a:gd name="T82" fmla="*/ 433 w 433"/>
              <a:gd name="T83" fmla="*/ 197 h 217"/>
              <a:gd name="T84" fmla="*/ 433 w 433"/>
              <a:gd name="T85" fmla="*/ 0 h 217"/>
              <a:gd name="T86" fmla="*/ 399 w 433"/>
              <a:gd name="T87" fmla="*/ 0 h 217"/>
              <a:gd name="T88" fmla="*/ 87 w 433"/>
              <a:gd name="T89" fmla="*/ 162 h 217"/>
              <a:gd name="T90" fmla="*/ 50 w 433"/>
              <a:gd name="T91" fmla="*/ 172 h 217"/>
              <a:gd name="T92" fmla="*/ 33 w 433"/>
              <a:gd name="T93" fmla="*/ 156 h 217"/>
              <a:gd name="T94" fmla="*/ 60 w 433"/>
              <a:gd name="T95" fmla="*/ 138 h 217"/>
              <a:gd name="T96" fmla="*/ 87 w 433"/>
              <a:gd name="T97" fmla="*/ 137 h 217"/>
              <a:gd name="T98" fmla="*/ 87 w 433"/>
              <a:gd name="T99" fmla="*/ 162 h 217"/>
              <a:gd name="T100" fmla="*/ 399 w 433"/>
              <a:gd name="T101" fmla="*/ 161 h 217"/>
              <a:gd name="T102" fmla="*/ 371 w 433"/>
              <a:gd name="T103" fmla="*/ 170 h 217"/>
              <a:gd name="T104" fmla="*/ 337 w 433"/>
              <a:gd name="T105" fmla="*/ 125 h 217"/>
              <a:gd name="T106" fmla="*/ 376 w 433"/>
              <a:gd name="T107" fmla="*/ 78 h 217"/>
              <a:gd name="T108" fmla="*/ 399 w 433"/>
              <a:gd name="T109" fmla="*/ 80 h 217"/>
              <a:gd name="T110" fmla="*/ 399 w 433"/>
              <a:gd name="T111" fmla="*/ 16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3" h="217">
                <a:moveTo>
                  <a:pt x="399" y="0"/>
                </a:moveTo>
                <a:cubicBezTo>
                  <a:pt x="399" y="53"/>
                  <a:pt x="399" y="53"/>
                  <a:pt x="399" y="53"/>
                </a:cubicBezTo>
                <a:cubicBezTo>
                  <a:pt x="392" y="51"/>
                  <a:pt x="387" y="50"/>
                  <a:pt x="376" y="50"/>
                </a:cubicBezTo>
                <a:cubicBezTo>
                  <a:pt x="335" y="50"/>
                  <a:pt x="303" y="76"/>
                  <a:pt x="303" y="125"/>
                </a:cubicBezTo>
                <a:cubicBezTo>
                  <a:pt x="303" y="136"/>
                  <a:pt x="304" y="145"/>
                  <a:pt x="306" y="153"/>
                </a:cubicBezTo>
                <a:cubicBezTo>
                  <a:pt x="303" y="156"/>
                  <a:pt x="300" y="159"/>
                  <a:pt x="298" y="161"/>
                </a:cubicBezTo>
                <a:cubicBezTo>
                  <a:pt x="286" y="171"/>
                  <a:pt x="279" y="173"/>
                  <a:pt x="270" y="161"/>
                </a:cubicBezTo>
                <a:cubicBezTo>
                  <a:pt x="257" y="148"/>
                  <a:pt x="257" y="148"/>
                  <a:pt x="257" y="148"/>
                </a:cubicBezTo>
                <a:cubicBezTo>
                  <a:pt x="257" y="148"/>
                  <a:pt x="257" y="148"/>
                  <a:pt x="257" y="148"/>
                </a:cubicBezTo>
                <a:cubicBezTo>
                  <a:pt x="234" y="121"/>
                  <a:pt x="234" y="121"/>
                  <a:pt x="234" y="121"/>
                </a:cubicBezTo>
                <a:cubicBezTo>
                  <a:pt x="290" y="55"/>
                  <a:pt x="290" y="55"/>
                  <a:pt x="290" y="55"/>
                </a:cubicBezTo>
                <a:cubicBezTo>
                  <a:pt x="252" y="55"/>
                  <a:pt x="252" y="55"/>
                  <a:pt x="252" y="55"/>
                </a:cubicBezTo>
                <a:cubicBezTo>
                  <a:pt x="202" y="116"/>
                  <a:pt x="202" y="116"/>
                  <a:pt x="202" y="116"/>
                </a:cubicBezTo>
                <a:cubicBezTo>
                  <a:pt x="202" y="0"/>
                  <a:pt x="202" y="0"/>
                  <a:pt x="202" y="0"/>
                </a:cubicBezTo>
                <a:cubicBezTo>
                  <a:pt x="168" y="0"/>
                  <a:pt x="168" y="0"/>
                  <a:pt x="168" y="0"/>
                </a:cubicBezTo>
                <a:cubicBezTo>
                  <a:pt x="168" y="172"/>
                  <a:pt x="168" y="172"/>
                  <a:pt x="168" y="172"/>
                </a:cubicBezTo>
                <a:cubicBezTo>
                  <a:pt x="133" y="172"/>
                  <a:pt x="133" y="172"/>
                  <a:pt x="133" y="172"/>
                </a:cubicBezTo>
                <a:cubicBezTo>
                  <a:pt x="125" y="172"/>
                  <a:pt x="120" y="170"/>
                  <a:pt x="120" y="163"/>
                </a:cubicBezTo>
                <a:cubicBezTo>
                  <a:pt x="120" y="92"/>
                  <a:pt x="120" y="92"/>
                  <a:pt x="120" y="92"/>
                </a:cubicBezTo>
                <a:cubicBezTo>
                  <a:pt x="120" y="56"/>
                  <a:pt x="92" y="51"/>
                  <a:pt x="63" y="51"/>
                </a:cubicBezTo>
                <a:cubicBezTo>
                  <a:pt x="41" y="51"/>
                  <a:pt x="23" y="57"/>
                  <a:pt x="10" y="61"/>
                </a:cubicBezTo>
                <a:cubicBezTo>
                  <a:pt x="17" y="87"/>
                  <a:pt x="17" y="87"/>
                  <a:pt x="17" y="87"/>
                </a:cubicBezTo>
                <a:cubicBezTo>
                  <a:pt x="27" y="84"/>
                  <a:pt x="43" y="80"/>
                  <a:pt x="57" y="80"/>
                </a:cubicBezTo>
                <a:cubicBezTo>
                  <a:pt x="77" y="80"/>
                  <a:pt x="87" y="83"/>
                  <a:pt x="87" y="100"/>
                </a:cubicBezTo>
                <a:cubicBezTo>
                  <a:pt x="87" y="115"/>
                  <a:pt x="87" y="115"/>
                  <a:pt x="87" y="115"/>
                </a:cubicBezTo>
                <a:cubicBezTo>
                  <a:pt x="82" y="115"/>
                  <a:pt x="58" y="115"/>
                  <a:pt x="58" y="115"/>
                </a:cubicBezTo>
                <a:cubicBezTo>
                  <a:pt x="32" y="116"/>
                  <a:pt x="0" y="122"/>
                  <a:pt x="0" y="158"/>
                </a:cubicBezTo>
                <a:cubicBezTo>
                  <a:pt x="0" y="185"/>
                  <a:pt x="16" y="199"/>
                  <a:pt x="45" y="199"/>
                </a:cubicBezTo>
                <a:cubicBezTo>
                  <a:pt x="66" y="199"/>
                  <a:pt x="80" y="189"/>
                  <a:pt x="89" y="182"/>
                </a:cubicBezTo>
                <a:cubicBezTo>
                  <a:pt x="92" y="198"/>
                  <a:pt x="115" y="199"/>
                  <a:pt x="130" y="198"/>
                </a:cubicBezTo>
                <a:cubicBezTo>
                  <a:pt x="169" y="197"/>
                  <a:pt x="169" y="197"/>
                  <a:pt x="169" y="197"/>
                </a:cubicBezTo>
                <a:cubicBezTo>
                  <a:pt x="202" y="197"/>
                  <a:pt x="202" y="197"/>
                  <a:pt x="202" y="197"/>
                </a:cubicBezTo>
                <a:cubicBezTo>
                  <a:pt x="202" y="129"/>
                  <a:pt x="202" y="129"/>
                  <a:pt x="202" y="129"/>
                </a:cubicBezTo>
                <a:cubicBezTo>
                  <a:pt x="235" y="171"/>
                  <a:pt x="235" y="171"/>
                  <a:pt x="235" y="171"/>
                </a:cubicBezTo>
                <a:cubicBezTo>
                  <a:pt x="235" y="171"/>
                  <a:pt x="235" y="171"/>
                  <a:pt x="235" y="171"/>
                </a:cubicBezTo>
                <a:cubicBezTo>
                  <a:pt x="244" y="182"/>
                  <a:pt x="244" y="182"/>
                  <a:pt x="244" y="182"/>
                </a:cubicBezTo>
                <a:cubicBezTo>
                  <a:pt x="274" y="217"/>
                  <a:pt x="294" y="198"/>
                  <a:pt x="315" y="181"/>
                </a:cubicBezTo>
                <a:cubicBezTo>
                  <a:pt x="316" y="180"/>
                  <a:pt x="317" y="179"/>
                  <a:pt x="317" y="179"/>
                </a:cubicBezTo>
                <a:cubicBezTo>
                  <a:pt x="330" y="195"/>
                  <a:pt x="349" y="199"/>
                  <a:pt x="365" y="199"/>
                </a:cubicBezTo>
                <a:cubicBezTo>
                  <a:pt x="382" y="199"/>
                  <a:pt x="391" y="192"/>
                  <a:pt x="399" y="186"/>
                </a:cubicBezTo>
                <a:cubicBezTo>
                  <a:pt x="399" y="197"/>
                  <a:pt x="399" y="197"/>
                  <a:pt x="399" y="197"/>
                </a:cubicBezTo>
                <a:cubicBezTo>
                  <a:pt x="433" y="197"/>
                  <a:pt x="433" y="197"/>
                  <a:pt x="433" y="197"/>
                </a:cubicBezTo>
                <a:cubicBezTo>
                  <a:pt x="433" y="0"/>
                  <a:pt x="433" y="0"/>
                  <a:pt x="433" y="0"/>
                </a:cubicBezTo>
                <a:lnTo>
                  <a:pt x="399" y="0"/>
                </a:lnTo>
                <a:close/>
                <a:moveTo>
                  <a:pt x="87" y="162"/>
                </a:moveTo>
                <a:cubicBezTo>
                  <a:pt x="81" y="163"/>
                  <a:pt x="61" y="172"/>
                  <a:pt x="50" y="172"/>
                </a:cubicBezTo>
                <a:cubicBezTo>
                  <a:pt x="40" y="172"/>
                  <a:pt x="33" y="167"/>
                  <a:pt x="33" y="156"/>
                </a:cubicBezTo>
                <a:cubicBezTo>
                  <a:pt x="33" y="146"/>
                  <a:pt x="37" y="139"/>
                  <a:pt x="60" y="138"/>
                </a:cubicBezTo>
                <a:cubicBezTo>
                  <a:pt x="87" y="137"/>
                  <a:pt x="87" y="137"/>
                  <a:pt x="87" y="137"/>
                </a:cubicBezTo>
                <a:lnTo>
                  <a:pt x="87" y="162"/>
                </a:lnTo>
                <a:close/>
                <a:moveTo>
                  <a:pt x="399" y="161"/>
                </a:moveTo>
                <a:cubicBezTo>
                  <a:pt x="392" y="164"/>
                  <a:pt x="381" y="170"/>
                  <a:pt x="371" y="170"/>
                </a:cubicBezTo>
                <a:cubicBezTo>
                  <a:pt x="352" y="170"/>
                  <a:pt x="337" y="159"/>
                  <a:pt x="337" y="125"/>
                </a:cubicBezTo>
                <a:cubicBezTo>
                  <a:pt x="337" y="98"/>
                  <a:pt x="348" y="78"/>
                  <a:pt x="376" y="78"/>
                </a:cubicBezTo>
                <a:cubicBezTo>
                  <a:pt x="386" y="78"/>
                  <a:pt x="393" y="79"/>
                  <a:pt x="399" y="80"/>
                </a:cubicBezTo>
                <a:lnTo>
                  <a:pt x="399" y="161"/>
                </a:lnTo>
                <a:close/>
              </a:path>
            </a:pathLst>
          </a:custGeom>
          <a:solidFill>
            <a:srgbClr val="4C3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sp>
        <p:nvSpPr>
          <p:cNvPr id="220" name="BEELDMERK">
            <a:extLst>
              <a:ext uri="{FF2B5EF4-FFF2-40B4-BE49-F238E27FC236}">
                <a16:creationId xmlns:a16="http://schemas.microsoft.com/office/drawing/2014/main" id="{A9FEC7DD-347E-471F-8AFD-6B42CA206E95}"/>
              </a:ext>
            </a:extLst>
          </p:cNvPr>
          <p:cNvSpPr>
            <a:spLocks noEditPoints="1"/>
          </p:cNvSpPr>
          <p:nvPr userDrawn="1"/>
        </p:nvSpPr>
        <p:spPr bwMode="auto">
          <a:xfrm>
            <a:off x="3804492" y="2614607"/>
            <a:ext cx="1572185" cy="1628785"/>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sp>
        <p:nvSpPr>
          <p:cNvPr id="221" name="#1">
            <a:extLst>
              <a:ext uri="{FF2B5EF4-FFF2-40B4-BE49-F238E27FC236}">
                <a16:creationId xmlns:a16="http://schemas.microsoft.com/office/drawing/2014/main" id="{1CB7F076-CD06-4561-AC9D-C45E46E4AC89}"/>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dirty="0"/>
          </a:p>
        </p:txBody>
      </p:sp>
      <p:sp>
        <p:nvSpPr>
          <p:cNvPr id="222" name="#2">
            <a:extLst>
              <a:ext uri="{FF2B5EF4-FFF2-40B4-BE49-F238E27FC236}">
                <a16:creationId xmlns:a16="http://schemas.microsoft.com/office/drawing/2014/main" id="{60997A55-4576-484B-842E-4118B508EB3D}"/>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223" name="#3">
            <a:extLst>
              <a:ext uri="{FF2B5EF4-FFF2-40B4-BE49-F238E27FC236}">
                <a16:creationId xmlns:a16="http://schemas.microsoft.com/office/drawing/2014/main" id="{3430307F-86DA-45EE-98CC-88AC1D67F118}"/>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224" name="INFO">
            <a:extLst>
              <a:ext uri="{FF2B5EF4-FFF2-40B4-BE49-F238E27FC236}">
                <a16:creationId xmlns:a16="http://schemas.microsoft.com/office/drawing/2014/main" id="{19459BCD-F341-4464-B66E-3D80C5428370}"/>
              </a:ext>
            </a:extLst>
          </p:cNvPr>
          <p:cNvSpPr/>
          <p:nvPr userDrawn="1"/>
        </p:nvSpPr>
        <p:spPr>
          <a:xfrm>
            <a:off x="3140496" y="1"/>
            <a:ext cx="5911008" cy="2616200"/>
          </a:xfrm>
          <a:custGeom>
            <a:avLst/>
            <a:gdLst>
              <a:gd name="connsiteX0" fmla="*/ 0 w 5911008"/>
              <a:gd name="connsiteY0" fmla="*/ 0 h 2614607"/>
              <a:gd name="connsiteX1" fmla="*/ 5911008 w 5911008"/>
              <a:gd name="connsiteY1" fmla="*/ 0 h 2614607"/>
              <a:gd name="connsiteX2" fmla="*/ 5911008 w 5911008"/>
              <a:gd name="connsiteY2" fmla="*/ 2614607 h 2614607"/>
              <a:gd name="connsiteX3" fmla="*/ 0 w 5911008"/>
              <a:gd name="connsiteY3" fmla="*/ 2614607 h 2614607"/>
              <a:gd name="connsiteX4" fmla="*/ 0 w 5911008"/>
              <a:gd name="connsiteY4" fmla="*/ 0 h 2614607"/>
              <a:gd name="connsiteX0" fmla="*/ 0 w 5911008"/>
              <a:gd name="connsiteY0" fmla="*/ 0 h 2616200"/>
              <a:gd name="connsiteX1" fmla="*/ 5911008 w 5911008"/>
              <a:gd name="connsiteY1" fmla="*/ 0 h 2616200"/>
              <a:gd name="connsiteX2" fmla="*/ 5911008 w 5911008"/>
              <a:gd name="connsiteY2" fmla="*/ 2614607 h 2616200"/>
              <a:gd name="connsiteX3" fmla="*/ 2964608 w 5911008"/>
              <a:gd name="connsiteY3" fmla="*/ 2616200 h 2616200"/>
              <a:gd name="connsiteX4" fmla="*/ 0 w 5911008"/>
              <a:gd name="connsiteY4" fmla="*/ 2614607 h 2616200"/>
              <a:gd name="connsiteX5" fmla="*/ 0 w 5911008"/>
              <a:gd name="connsiteY5" fmla="*/ 0 h 2616200"/>
              <a:gd name="connsiteX0" fmla="*/ 0 w 5911008"/>
              <a:gd name="connsiteY0" fmla="*/ 0 h 2616200"/>
              <a:gd name="connsiteX1" fmla="*/ 5911008 w 5911008"/>
              <a:gd name="connsiteY1" fmla="*/ 0 h 2616200"/>
              <a:gd name="connsiteX2" fmla="*/ 5911008 w 5911008"/>
              <a:gd name="connsiteY2" fmla="*/ 2614607 h 2616200"/>
              <a:gd name="connsiteX3" fmla="*/ 2964608 w 5911008"/>
              <a:gd name="connsiteY3" fmla="*/ 2616200 h 2616200"/>
              <a:gd name="connsiteX4" fmla="*/ 0 w 5911008"/>
              <a:gd name="connsiteY4" fmla="*/ 0 h 2616200"/>
              <a:gd name="connsiteX0" fmla="*/ 0 w 5911008"/>
              <a:gd name="connsiteY0" fmla="*/ 0 h 2616200"/>
              <a:gd name="connsiteX1" fmla="*/ 5911008 w 5911008"/>
              <a:gd name="connsiteY1" fmla="*/ 0 h 2616200"/>
              <a:gd name="connsiteX2" fmla="*/ 5911008 w 5911008"/>
              <a:gd name="connsiteY2" fmla="*/ 2614607 h 2616200"/>
              <a:gd name="connsiteX3" fmla="*/ 5784008 w 5911008"/>
              <a:gd name="connsiteY3" fmla="*/ 2603499 h 2616200"/>
              <a:gd name="connsiteX4" fmla="*/ 2964608 w 5911008"/>
              <a:gd name="connsiteY4" fmla="*/ 2616200 h 2616200"/>
              <a:gd name="connsiteX5" fmla="*/ 0 w 5911008"/>
              <a:gd name="connsiteY5" fmla="*/ 0 h 2616200"/>
              <a:gd name="connsiteX0" fmla="*/ 0 w 5911008"/>
              <a:gd name="connsiteY0" fmla="*/ 0 h 2616200"/>
              <a:gd name="connsiteX1" fmla="*/ 5911008 w 5911008"/>
              <a:gd name="connsiteY1" fmla="*/ 0 h 2616200"/>
              <a:gd name="connsiteX2" fmla="*/ 5784008 w 5911008"/>
              <a:gd name="connsiteY2" fmla="*/ 2603499 h 2616200"/>
              <a:gd name="connsiteX3" fmla="*/ 2964608 w 5911008"/>
              <a:gd name="connsiteY3" fmla="*/ 2616200 h 2616200"/>
              <a:gd name="connsiteX4" fmla="*/ 0 w 5911008"/>
              <a:gd name="connsiteY4" fmla="*/ 0 h 2616200"/>
              <a:gd name="connsiteX0" fmla="*/ 0 w 5911008"/>
              <a:gd name="connsiteY0" fmla="*/ 0 h 2616200"/>
              <a:gd name="connsiteX1" fmla="*/ 5911008 w 5911008"/>
              <a:gd name="connsiteY1" fmla="*/ 0 h 2616200"/>
              <a:gd name="connsiteX2" fmla="*/ 2964608 w 5911008"/>
              <a:gd name="connsiteY2" fmla="*/ 2616200 h 2616200"/>
              <a:gd name="connsiteX3" fmla="*/ 0 w 5911008"/>
              <a:gd name="connsiteY3" fmla="*/ 0 h 2616200"/>
            </a:gdLst>
            <a:ahLst/>
            <a:cxnLst>
              <a:cxn ang="0">
                <a:pos x="connsiteX0" y="connsiteY0"/>
              </a:cxn>
              <a:cxn ang="0">
                <a:pos x="connsiteX1" y="connsiteY1"/>
              </a:cxn>
              <a:cxn ang="0">
                <a:pos x="connsiteX2" y="connsiteY2"/>
              </a:cxn>
              <a:cxn ang="0">
                <a:pos x="connsiteX3" y="connsiteY3"/>
              </a:cxn>
            </a:cxnLst>
            <a:rect l="l" t="t" r="r" b="b"/>
            <a:pathLst>
              <a:path w="5911008" h="2616200">
                <a:moveTo>
                  <a:pt x="0" y="0"/>
                </a:moveTo>
                <a:lnTo>
                  <a:pt x="5911008" y="0"/>
                </a:lnTo>
                <a:lnTo>
                  <a:pt x="2964608" y="2616200"/>
                </a:lnTo>
                <a:lnTo>
                  <a:pt x="0" y="0"/>
                </a:lnTo>
                <a:close/>
              </a:path>
            </a:pathLst>
          </a:cu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864000" numCol="1" spcCol="0" rtlCol="0" fromWordArt="0" anchor="ctr" anchorCtr="0" forceAA="0" compatLnSpc="1">
            <a:prstTxWarp prst="textNoShape">
              <a:avLst/>
            </a:prstTxWarp>
            <a:noAutofit/>
          </a:bodyPr>
          <a:lstStyle/>
          <a:p>
            <a:pPr algn="ctr">
              <a:lnSpc>
                <a:spcPct val="150000"/>
              </a:lnSpc>
            </a:pPr>
            <a:r>
              <a:rPr lang="nl-NL" sz="1400" dirty="0"/>
              <a:t>Dia overgang</a:t>
            </a:r>
          </a:p>
          <a:p>
            <a:pPr algn="ctr">
              <a:lnSpc>
                <a:spcPct val="150000"/>
              </a:lnSpc>
            </a:pPr>
            <a:r>
              <a:rPr lang="nl-NL" sz="1100" dirty="0"/>
              <a:t>Deze dia niet verwijderen</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Dia overgang #1</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959779"/>
            <a:ext cx="1974670" cy="212470"/>
          </a:xfrm>
          <a:prstGeom prst="rect">
            <a:avLst/>
          </a:prstGeom>
        </p:spPr>
        <p:txBody>
          <a:bodyPr/>
          <a:lstStyle/>
          <a:p>
            <a:r>
              <a:rPr lang="nl-NL"/>
              <a:t>AKD Corporate presentatie</a:t>
            </a:r>
            <a:endParaRPr lang="nl-NL" dirty="0"/>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959779"/>
            <a:ext cx="212470" cy="212470"/>
          </a:xfrm>
          <a:prstGeom prst="rect">
            <a:avLst/>
          </a:prstGeom>
        </p:spPr>
        <p:txBody>
          <a:bodyPr/>
          <a:lstStyle/>
          <a:p>
            <a:fld id="{23D2BB9B-B463-4028-B950-91DDC3FACFD9}" type="slidenum">
              <a:rPr lang="nl-NL" smtClean="0"/>
              <a:pPr/>
              <a:t>‹#›</a:t>
            </a:fld>
            <a:endParaRPr lang="nl-NL" dirty="0"/>
          </a:p>
        </p:txBody>
      </p:sp>
      <p:sp>
        <p:nvSpPr>
          <p:cNvPr id="14" name="Deze laag uitzetten indien nodig">
            <a:hlinkClick r:id="" action="ppaction://hlinkshowjump?jump=nextslide"/>
            <a:extLst>
              <a:ext uri="{FF2B5EF4-FFF2-40B4-BE49-F238E27FC236}">
                <a16:creationId xmlns:a16="http://schemas.microsoft.com/office/drawing/2014/main" id="{16162F73-94F9-4189-962F-C4CE788638BD}"/>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207108374"/>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additive="base">
                                        <p:cTn id="7" dur="500" fill="hold"/>
                                        <p:tgtEl>
                                          <p:spTgt spid="221"/>
                                        </p:tgtEl>
                                        <p:attrNameLst>
                                          <p:attrName>ppt_x</p:attrName>
                                        </p:attrNameLst>
                                      </p:cBhvr>
                                      <p:tavLst>
                                        <p:tav tm="0">
                                          <p:val>
                                            <p:strVal val="#ppt_x"/>
                                          </p:val>
                                        </p:tav>
                                        <p:tav tm="100000">
                                          <p:val>
                                            <p:strVal val="#ppt_x"/>
                                          </p:val>
                                        </p:tav>
                                      </p:tavLst>
                                    </p:anim>
                                    <p:anim calcmode="lin" valueType="num">
                                      <p:cBhvr additive="base">
                                        <p:cTn id="8" dur="500" fill="hold"/>
                                        <p:tgtEl>
                                          <p:spTgt spid="221"/>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400"/>
                                  </p:stCondLst>
                                  <p:childTnLst>
                                    <p:set>
                                      <p:cBhvr>
                                        <p:cTn id="10" dur="1" fill="hold">
                                          <p:stCondLst>
                                            <p:cond delay="0"/>
                                          </p:stCondLst>
                                        </p:cTn>
                                        <p:tgtEl>
                                          <p:spTgt spid="222"/>
                                        </p:tgtEl>
                                        <p:attrNameLst>
                                          <p:attrName>style.visibility</p:attrName>
                                        </p:attrNameLst>
                                      </p:cBhvr>
                                      <p:to>
                                        <p:strVal val="visible"/>
                                      </p:to>
                                    </p:set>
                                    <p:anim calcmode="lin" valueType="num">
                                      <p:cBhvr additive="base">
                                        <p:cTn id="11" dur="500" fill="hold"/>
                                        <p:tgtEl>
                                          <p:spTgt spid="222"/>
                                        </p:tgtEl>
                                        <p:attrNameLst>
                                          <p:attrName>ppt_x</p:attrName>
                                        </p:attrNameLst>
                                      </p:cBhvr>
                                      <p:tavLst>
                                        <p:tav tm="0">
                                          <p:val>
                                            <p:strVal val="1+#ppt_w/2"/>
                                          </p:val>
                                        </p:tav>
                                        <p:tav tm="100000">
                                          <p:val>
                                            <p:strVal val="#ppt_x"/>
                                          </p:val>
                                        </p:tav>
                                      </p:tavLst>
                                    </p:anim>
                                    <p:anim calcmode="lin" valueType="num">
                                      <p:cBhvr additive="base">
                                        <p:cTn id="12" dur="500" fill="hold"/>
                                        <p:tgtEl>
                                          <p:spTgt spid="222"/>
                                        </p:tgtEl>
                                        <p:attrNameLst>
                                          <p:attrName>ppt_y</p:attrName>
                                        </p:attrNameLst>
                                      </p:cBhvr>
                                      <p:tavLst>
                                        <p:tav tm="0">
                                          <p:val>
                                            <p:strVal val="#ppt_y"/>
                                          </p:val>
                                        </p:tav>
                                        <p:tav tm="100000">
                                          <p:val>
                                            <p:strVal val="#ppt_y"/>
                                          </p:val>
                                        </p:tav>
                                      </p:tavLst>
                                    </p:anim>
                                  </p:childTnLst>
                                </p:cTn>
                              </p:par>
                              <p:par>
                                <p:cTn id="13" presetID="2" presetClass="entr" presetSubtype="1" decel="100000" fill="hold" grpId="0" nodeType="withEffect">
                                  <p:stCondLst>
                                    <p:cond delay="800"/>
                                  </p:stCondLst>
                                  <p:childTnLst>
                                    <p:set>
                                      <p:cBhvr>
                                        <p:cTn id="14" dur="1" fill="hold">
                                          <p:stCondLst>
                                            <p:cond delay="0"/>
                                          </p:stCondLst>
                                        </p:cTn>
                                        <p:tgtEl>
                                          <p:spTgt spid="223"/>
                                        </p:tgtEl>
                                        <p:attrNameLst>
                                          <p:attrName>style.visibility</p:attrName>
                                        </p:attrNameLst>
                                      </p:cBhvr>
                                      <p:to>
                                        <p:strVal val="visible"/>
                                      </p:to>
                                    </p:set>
                                    <p:anim calcmode="lin" valueType="num">
                                      <p:cBhvr additive="base">
                                        <p:cTn id="15" dur="500" fill="hold"/>
                                        <p:tgtEl>
                                          <p:spTgt spid="223"/>
                                        </p:tgtEl>
                                        <p:attrNameLst>
                                          <p:attrName>ppt_x</p:attrName>
                                        </p:attrNameLst>
                                      </p:cBhvr>
                                      <p:tavLst>
                                        <p:tav tm="0">
                                          <p:val>
                                            <p:strVal val="#ppt_x"/>
                                          </p:val>
                                        </p:tav>
                                        <p:tav tm="100000">
                                          <p:val>
                                            <p:strVal val="#ppt_x"/>
                                          </p:val>
                                        </p:tav>
                                      </p:tavLst>
                                    </p:anim>
                                    <p:anim calcmode="lin" valueType="num">
                                      <p:cBhvr additive="base">
                                        <p:cTn id="16" dur="500" fill="hold"/>
                                        <p:tgtEl>
                                          <p:spTgt spid="223"/>
                                        </p:tgtEl>
                                        <p:attrNameLst>
                                          <p:attrName>ppt_y</p:attrName>
                                        </p:attrNameLst>
                                      </p:cBhvr>
                                      <p:tavLst>
                                        <p:tav tm="0">
                                          <p:val>
                                            <p:strVal val="0-#ppt_h/2"/>
                                          </p:val>
                                        </p:tav>
                                        <p:tav tm="100000">
                                          <p:val>
                                            <p:strVal val="#ppt_y"/>
                                          </p:val>
                                        </p:tav>
                                      </p:tavLst>
                                    </p:anim>
                                  </p:childTnLst>
                                </p:cTn>
                              </p:par>
                              <p:par>
                                <p:cTn id="17" presetID="1" presetClass="entr" presetSubtype="0" fill="hold" grpId="0" nodeType="withEffect">
                                  <p:stCondLst>
                                    <p:cond delay="0"/>
                                  </p:stCondLst>
                                  <p:childTnLst>
                                    <p:set>
                                      <p:cBhvr>
                                        <p:cTn id="18" dur="1" fill="hold">
                                          <p:stCondLst>
                                            <p:cond delay="0"/>
                                          </p:stCondLst>
                                        </p:cTn>
                                        <p:tgtEl>
                                          <p:spTgt spid="224"/>
                                        </p:tgtEl>
                                        <p:attrNameLst>
                                          <p:attrName>style.visibility</p:attrName>
                                        </p:attrNameLst>
                                      </p:cBhvr>
                                      <p:to>
                                        <p:strVal val="visible"/>
                                      </p:to>
                                    </p:set>
                                  </p:childTnLst>
                                </p:cTn>
                              </p:par>
                              <p:par>
                                <p:cTn id="19" presetID="1" presetClass="exit" presetSubtype="0" fill="hold" grpId="1" nodeType="withEffect">
                                  <p:stCondLst>
                                    <p:cond delay="0"/>
                                  </p:stCondLst>
                                  <p:childTnLst>
                                    <p:set>
                                      <p:cBhvr>
                                        <p:cTn id="20" dur="1" fill="hold">
                                          <p:stCondLst>
                                            <p:cond delay="0"/>
                                          </p:stCondLst>
                                        </p:cTn>
                                        <p:tgtEl>
                                          <p:spTgt spid="2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2" grpId="0" animBg="1"/>
      <p:bldP spid="223" grpId="0" animBg="1"/>
      <p:bldP spid="224" grpId="0" animBg="1"/>
      <p:bldP spid="224" grpId="1"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elslide">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Titelslide</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a:prstGeom prst="rect">
            <a:avLst/>
          </a:prstGeom>
        </p:spPr>
        <p:txBody>
          <a:bodyPr/>
          <a:lstStyle/>
          <a:p>
            <a:r>
              <a:rPr lang="nl-NL"/>
              <a:t>AKD Corporate presentatie</a:t>
            </a:r>
            <a:endParaRPr lang="nl-NL" dirty="0"/>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pic>
        <p:nvPicPr>
          <p:cNvPr id="231" name="Afbeelding">
            <a:extLst>
              <a:ext uri="{FF2B5EF4-FFF2-40B4-BE49-F238E27FC236}">
                <a16:creationId xmlns:a16="http://schemas.microsoft.com/office/drawing/2014/main" id="{A4EBDAE6-19D9-452D-947A-FF22E3BB37C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500"/>
            <a:ext cx="12192001" cy="6857499"/>
          </a:xfrm>
          <a:prstGeom prst="rect">
            <a:avLst/>
          </a:prstGeom>
        </p:spPr>
      </p:pic>
      <p:pic>
        <p:nvPicPr>
          <p:cNvPr id="2" name="Afbeelding 1">
            <a:extLst>
              <a:ext uri="{FF2B5EF4-FFF2-40B4-BE49-F238E27FC236}">
                <a16:creationId xmlns:a16="http://schemas.microsoft.com/office/drawing/2014/main" id="{5ED7E108-5846-4490-B06D-9D81F584472D}"/>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l="1004" t="664"/>
          <a:stretch/>
        </p:blipFill>
        <p:spPr>
          <a:xfrm>
            <a:off x="0" y="0"/>
            <a:ext cx="12192000" cy="6859223"/>
          </a:xfrm>
          <a:prstGeom prst="rect">
            <a:avLst/>
          </a:prstGeom>
        </p:spPr>
      </p:pic>
      <p:pic>
        <p:nvPicPr>
          <p:cNvPr id="235" name="Afbeelding 234">
            <a:extLst>
              <a:ext uri="{FF2B5EF4-FFF2-40B4-BE49-F238E27FC236}">
                <a16:creationId xmlns:a16="http://schemas.microsoft.com/office/drawing/2014/main" id="{5D212633-3283-4DDA-AABE-3879DD151090}"/>
              </a:ext>
            </a:extLst>
          </p:cNvPr>
          <p:cNvPicPr>
            <a:picLocks noChangeAspect="1"/>
          </p:cNvPicPr>
          <p:nvPr userDrawn="1"/>
        </p:nvPicPr>
        <p:blipFill>
          <a:blip r:embed="rId4"/>
          <a:stretch>
            <a:fillRect/>
          </a:stretch>
        </p:blipFill>
        <p:spPr>
          <a:xfrm>
            <a:off x="5474608" y="715058"/>
            <a:ext cx="1243692" cy="1255885"/>
          </a:xfrm>
          <a:prstGeom prst="rect">
            <a:avLst/>
          </a:prstGeom>
        </p:spPr>
      </p:pic>
      <p:sp>
        <p:nvSpPr>
          <p:cNvPr id="236" name="Titel">
            <a:extLst>
              <a:ext uri="{FF2B5EF4-FFF2-40B4-BE49-F238E27FC236}">
                <a16:creationId xmlns:a16="http://schemas.microsoft.com/office/drawing/2014/main" id="{403E5425-110D-4F68-9E3A-57E18E710B27}"/>
              </a:ext>
            </a:extLst>
          </p:cNvPr>
          <p:cNvSpPr txBox="1">
            <a:spLocks/>
          </p:cNvSpPr>
          <p:nvPr userDrawn="1"/>
        </p:nvSpPr>
        <p:spPr>
          <a:xfrm>
            <a:off x="1034250" y="2356620"/>
            <a:ext cx="10123499" cy="412500"/>
          </a:xfrm>
          <a:prstGeom prst="rect">
            <a:avLst/>
          </a:prstGeom>
        </p:spPr>
        <p:txBody>
          <a:bodyPr vert="horz" lIns="0" tIns="0" rIns="0" bIns="0" rtlCol="0" anchor="t">
            <a:noAutofit/>
          </a:bodyPr>
          <a:lstStyle>
            <a:lvl1pPr algn="ctr"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nl-NL" dirty="0"/>
              <a:t>AKD</a:t>
            </a:r>
          </a:p>
        </p:txBody>
      </p:sp>
      <p:sp>
        <p:nvSpPr>
          <p:cNvPr id="238" name="Streep">
            <a:extLst>
              <a:ext uri="{FF2B5EF4-FFF2-40B4-BE49-F238E27FC236}">
                <a16:creationId xmlns:a16="http://schemas.microsoft.com/office/drawing/2014/main" id="{1ACE8529-6C0E-411D-AA04-84206EC13091}"/>
              </a:ext>
            </a:extLst>
          </p:cNvPr>
          <p:cNvSpPr txBox="1">
            <a:spLocks/>
          </p:cNvSpPr>
          <p:nvPr userDrawn="1"/>
        </p:nvSpPr>
        <p:spPr>
          <a:xfrm>
            <a:off x="5946600" y="3117793"/>
            <a:ext cx="298800" cy="7200"/>
          </a:xfrm>
          <a:prstGeom prst="rect">
            <a:avLst/>
          </a:prstGeom>
          <a:solidFill>
            <a:schemeClr val="bg1"/>
          </a:solid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239" name="Start - button" hidden="1">
            <a:extLst>
              <a:ext uri="{FF2B5EF4-FFF2-40B4-BE49-F238E27FC236}">
                <a16:creationId xmlns:a16="http://schemas.microsoft.com/office/drawing/2014/main" id="{2052BAA3-0565-4B3F-8867-09559B43D53C}"/>
              </a:ext>
            </a:extLst>
          </p:cNvPr>
          <p:cNvSpPr txBox="1">
            <a:spLocks/>
          </p:cNvSpPr>
          <p:nvPr userDrawn="1"/>
        </p:nvSpPr>
        <p:spPr>
          <a:xfrm>
            <a:off x="5270500" y="5620740"/>
            <a:ext cx="1651002" cy="457202"/>
          </a:xfrm>
          <a:prstGeom prst="roundRect">
            <a:avLst>
              <a:gd name="adj" fmla="val 50000"/>
            </a:avLst>
          </a:prstGeom>
          <a:solidFill>
            <a:schemeClr val="bg1"/>
          </a:solidFill>
        </p:spPr>
        <p:txBody>
          <a:bodyPr vert="horz" lIns="0" tIns="0" rIns="0" bIns="0" rtlCol="0" anchor="ctr">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accent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Start</a:t>
            </a:r>
            <a:endParaRPr lang="en-GB" dirty="0"/>
          </a:p>
        </p:txBody>
      </p:sp>
      <p:sp>
        <p:nvSpPr>
          <p:cNvPr id="13" name="Deze laag uitzetten indien nodig" hidden="1">
            <a:hlinkClick r:id="" action="ppaction://hlinkshowjump?jump=nextslide"/>
            <a:extLst>
              <a:ext uri="{FF2B5EF4-FFF2-40B4-BE49-F238E27FC236}">
                <a16:creationId xmlns:a16="http://schemas.microsoft.com/office/drawing/2014/main" id="{9706D466-D739-40C8-BD51-65260AF1E559}"/>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ijdelijke aanduiding voor tekst 3">
            <a:extLst>
              <a:ext uri="{FF2B5EF4-FFF2-40B4-BE49-F238E27FC236}">
                <a16:creationId xmlns:a16="http://schemas.microsoft.com/office/drawing/2014/main" id="{57D2C99F-4B09-497C-9C1B-641E2ABD2FD2}"/>
              </a:ext>
            </a:extLst>
          </p:cNvPr>
          <p:cNvSpPr>
            <a:spLocks noGrp="1"/>
          </p:cNvSpPr>
          <p:nvPr>
            <p:ph type="body" sz="quarter" idx="12" hasCustomPrompt="1"/>
          </p:nvPr>
        </p:nvSpPr>
        <p:spPr>
          <a:xfrm>
            <a:off x="1033463" y="3434242"/>
            <a:ext cx="10125075" cy="420688"/>
          </a:xfrm>
        </p:spPr>
        <p:txBody>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lang="nl-NL" sz="1600" kern="1200" dirty="0">
                <a:solidFill>
                  <a:schemeClr val="bg1"/>
                </a:solidFill>
                <a:latin typeface="+mn-lt"/>
                <a:ea typeface="+mn-ea"/>
                <a:cs typeface="+mn-cs"/>
              </a:defRPr>
            </a:lvl1pPr>
          </a:lstStyle>
          <a:p>
            <a:r>
              <a:rPr lang="nl-NL" dirty="0"/>
              <a:t>Naam | Datum</a:t>
            </a:r>
          </a:p>
        </p:txBody>
      </p:sp>
    </p:spTree>
    <p:extLst>
      <p:ext uri="{BB962C8B-B14F-4D97-AF65-F5344CB8AC3E}">
        <p14:creationId xmlns:p14="http://schemas.microsoft.com/office/powerpoint/2010/main" val="734463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35"/>
                                        </p:tgtEl>
                                        <p:attrNameLst>
                                          <p:attrName>style.visibility</p:attrName>
                                        </p:attrNameLst>
                                      </p:cBhvr>
                                      <p:to>
                                        <p:strVal val="visible"/>
                                      </p:to>
                                    </p:set>
                                    <p:anim calcmode="lin" valueType="num">
                                      <p:cBhvr additive="base">
                                        <p:cTn id="7" dur="1000" fill="hold"/>
                                        <p:tgtEl>
                                          <p:spTgt spid="235"/>
                                        </p:tgtEl>
                                        <p:attrNameLst>
                                          <p:attrName>ppt_x</p:attrName>
                                        </p:attrNameLst>
                                      </p:cBhvr>
                                      <p:tavLst>
                                        <p:tav tm="0">
                                          <p:val>
                                            <p:strVal val="#ppt_x"/>
                                          </p:val>
                                        </p:tav>
                                        <p:tav tm="100000">
                                          <p:val>
                                            <p:strVal val="#ppt_x"/>
                                          </p:val>
                                        </p:tav>
                                      </p:tavLst>
                                    </p:anim>
                                    <p:anim calcmode="lin" valueType="num">
                                      <p:cBhvr additive="base">
                                        <p:cTn id="8" dur="1000" fill="hold"/>
                                        <p:tgtEl>
                                          <p:spTgt spid="2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1000"/>
                                  </p:stCondLst>
                                  <p:childTnLst>
                                    <p:set>
                                      <p:cBhvr>
                                        <p:cTn id="10" dur="1" fill="hold">
                                          <p:stCondLst>
                                            <p:cond delay="0"/>
                                          </p:stCondLst>
                                        </p:cTn>
                                        <p:tgtEl>
                                          <p:spTgt spid="236"/>
                                        </p:tgtEl>
                                        <p:attrNameLst>
                                          <p:attrName>style.visibility</p:attrName>
                                        </p:attrNameLst>
                                      </p:cBhvr>
                                      <p:to>
                                        <p:strVal val="visible"/>
                                      </p:to>
                                    </p:set>
                                    <p:animEffect transition="in" filter="fade">
                                      <p:cBhvr>
                                        <p:cTn id="11" dur="500"/>
                                        <p:tgtEl>
                                          <p:spTgt spid="236"/>
                                        </p:tgtEl>
                                      </p:cBhvr>
                                    </p:animEffect>
                                  </p:childTnLst>
                                </p:cTn>
                              </p:par>
                              <p:par>
                                <p:cTn id="12" presetID="16" presetClass="entr" presetSubtype="37" fill="hold" grpId="0" nodeType="withEffect">
                                  <p:stCondLst>
                                    <p:cond delay="1500"/>
                                  </p:stCondLst>
                                  <p:childTnLst>
                                    <p:set>
                                      <p:cBhvr>
                                        <p:cTn id="13" dur="1" fill="hold">
                                          <p:stCondLst>
                                            <p:cond delay="0"/>
                                          </p:stCondLst>
                                        </p:cTn>
                                        <p:tgtEl>
                                          <p:spTgt spid="238"/>
                                        </p:tgtEl>
                                        <p:attrNameLst>
                                          <p:attrName>style.visibility</p:attrName>
                                        </p:attrNameLst>
                                      </p:cBhvr>
                                      <p:to>
                                        <p:strVal val="visible"/>
                                      </p:to>
                                    </p:set>
                                    <p:animEffect transition="in" filter="barn(outVertical)">
                                      <p:cBhvr>
                                        <p:cTn id="14" dur="500"/>
                                        <p:tgtEl>
                                          <p:spTgt spid="238"/>
                                        </p:tgtEl>
                                      </p:cBhvr>
                                    </p:animEffect>
                                  </p:childTnLst>
                                </p:cTn>
                              </p:par>
                              <p:par>
                                <p:cTn id="15" presetID="10" presetClass="entr" presetSubtype="0" fill="hold" grpId="0" nodeType="withEffect">
                                  <p:stCondLst>
                                    <p:cond delay="200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2500"/>
                                  </p:stCondLst>
                                  <p:childTnLst>
                                    <p:set>
                                      <p:cBhvr>
                                        <p:cTn id="19" dur="1" fill="hold">
                                          <p:stCondLst>
                                            <p:cond delay="0"/>
                                          </p:stCondLst>
                                        </p:cTn>
                                        <p:tgtEl>
                                          <p:spTgt spid="239"/>
                                        </p:tgtEl>
                                        <p:attrNameLst>
                                          <p:attrName>style.visibility</p:attrName>
                                        </p:attrNameLst>
                                      </p:cBhvr>
                                      <p:to>
                                        <p:strVal val="visible"/>
                                      </p:to>
                                    </p:set>
                                    <p:animEffect transition="in" filter="fade">
                                      <p:cBhvr>
                                        <p:cTn id="20" dur="500"/>
                                        <p:tgtEl>
                                          <p:spTgt spid="239"/>
                                        </p:tgtEl>
                                      </p:cBhvr>
                                    </p:animEffect>
                                  </p:childTnLst>
                                </p:cTn>
                              </p:par>
                              <p:par>
                                <p:cTn id="21" presetID="6" presetClass="emph" presetSubtype="0" autoRev="1" fill="hold" grpId="1" nodeType="withEffect">
                                  <p:stCondLst>
                                    <p:cond delay="2500"/>
                                  </p:stCondLst>
                                  <p:childTnLst>
                                    <p:animScale>
                                      <p:cBhvr>
                                        <p:cTn id="22" dur="400" fill="hold"/>
                                        <p:tgtEl>
                                          <p:spTgt spid="23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 grpId="0"/>
      <p:bldP spid="238" grpId="0" animBg="1"/>
      <p:bldP spid="239" grpId="0" animBg="1"/>
      <p:bldP spid="239" grpId="1" animBg="1"/>
      <p:bldP spid="4" grpId="0">
        <p:tmplLst>
          <p:tmpl>
            <p:tnLst>
              <p:par>
                <p:cTn presetID="10" presetClass="entr" presetSubtype="0" fill="hold" nodeType="withEffect">
                  <p:stCondLst>
                    <p:cond delay="200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Menu">
    <p:spTree>
      <p:nvGrpSpPr>
        <p:cNvPr id="1" name=""/>
        <p:cNvGrpSpPr/>
        <p:nvPr/>
      </p:nvGrpSpPr>
      <p:grpSpPr>
        <a:xfrm>
          <a:off x="0" y="0"/>
          <a:ext cx="0" cy="0"/>
          <a:chOff x="0" y="0"/>
          <a:chExt cx="0" cy="0"/>
        </a:xfrm>
      </p:grpSpPr>
      <p:pic>
        <p:nvPicPr>
          <p:cNvPr id="131" name="BACKGROUND">
            <a:extLst>
              <a:ext uri="{FF2B5EF4-FFF2-40B4-BE49-F238E27FC236}">
                <a16:creationId xmlns:a16="http://schemas.microsoft.com/office/drawing/2014/main" id="{09F191A3-726B-4C2D-B1FE-9DF9AB6EDE55}"/>
              </a:ext>
            </a:extLst>
          </p:cNvPr>
          <p:cNvPicPr>
            <a:picLocks noChangeAspect="1"/>
          </p:cNvPicPr>
          <p:nvPr userDrawn="1"/>
        </p:nvPicPr>
        <p:blipFill>
          <a:blip r:embed="rId2"/>
          <a:stretch>
            <a:fillRect/>
          </a:stretch>
        </p:blipFill>
        <p:spPr>
          <a:xfrm>
            <a:off x="0" y="-1"/>
            <a:ext cx="12192000" cy="6858001"/>
          </a:xfrm>
          <a:prstGeom prst="rect">
            <a:avLst/>
          </a:prstGeom>
        </p:spPr>
      </p:pic>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Menu</a:t>
            </a:r>
          </a:p>
        </p:txBody>
      </p:sp>
      <p:sp>
        <p:nvSpPr>
          <p:cNvPr id="72" name="Titel">
            <a:extLst>
              <a:ext uri="{FF2B5EF4-FFF2-40B4-BE49-F238E27FC236}">
                <a16:creationId xmlns:a16="http://schemas.microsoft.com/office/drawing/2014/main" id="{8815CBED-AA83-48EC-928A-344BFC7E4C32}"/>
              </a:ext>
            </a:extLst>
          </p:cNvPr>
          <p:cNvSpPr txBox="1">
            <a:spLocks/>
          </p:cNvSpPr>
          <p:nvPr userDrawn="1"/>
        </p:nvSpPr>
        <p:spPr>
          <a:xfrm>
            <a:off x="514210" y="540000"/>
            <a:ext cx="11173029" cy="412500"/>
          </a:xfrm>
          <a:prstGeom prst="rect">
            <a:avLst/>
          </a:prstGeom>
        </p:spPr>
        <p:txBody>
          <a:bodyPr vert="horz" lIns="0" tIns="0" rIns="0" bIns="0" rtlCol="0" anchor="t">
            <a:noAutofit/>
          </a:bodyPr>
          <a:lstStyle>
            <a:lvl1pPr algn="ctr" defTabSz="914400" rtl="0" eaLnBrk="1" latinLnBrk="0" hangingPunct="1">
              <a:lnSpc>
                <a:spcPct val="90000"/>
              </a:lnSpc>
              <a:spcBef>
                <a:spcPct val="0"/>
              </a:spcBef>
              <a:buNone/>
              <a:defRPr sz="2800" kern="1200">
                <a:solidFill>
                  <a:schemeClr val="bg1"/>
                </a:solidFill>
                <a:latin typeface="+mj-lt"/>
                <a:ea typeface="+mj-ea"/>
                <a:cs typeface="+mj-cs"/>
              </a:defRPr>
            </a:lvl1pPr>
          </a:lstStyle>
          <a:p>
            <a:endParaRPr lang="nl-NL" dirty="0"/>
          </a:p>
        </p:txBody>
      </p:sp>
      <p:sp>
        <p:nvSpPr>
          <p:cNvPr id="82" name="t1">
            <a:extLst>
              <a:ext uri="{FF2B5EF4-FFF2-40B4-BE49-F238E27FC236}">
                <a16:creationId xmlns:a16="http://schemas.microsoft.com/office/drawing/2014/main" id="{24ACA525-DA4C-435D-BE89-B7180F1E76D0}"/>
              </a:ext>
            </a:extLst>
          </p:cNvPr>
          <p:cNvSpPr txBox="1">
            <a:spLocks/>
          </p:cNvSpPr>
          <p:nvPr userDrawn="1"/>
        </p:nvSpPr>
        <p:spPr>
          <a:xfrm>
            <a:off x="6655872" y="3171738"/>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Onze</a:t>
            </a:r>
            <a:r>
              <a:rPr lang="nl-NL" baseline="0" dirty="0"/>
              <a:t> kantoren</a:t>
            </a:r>
            <a:endParaRPr lang="nl-NL" dirty="0"/>
          </a:p>
        </p:txBody>
      </p:sp>
      <p:sp>
        <p:nvSpPr>
          <p:cNvPr id="83" name="t2">
            <a:extLst>
              <a:ext uri="{FF2B5EF4-FFF2-40B4-BE49-F238E27FC236}">
                <a16:creationId xmlns:a16="http://schemas.microsoft.com/office/drawing/2014/main" id="{344CE887-216B-46B1-A917-966C403DF023}"/>
              </a:ext>
            </a:extLst>
          </p:cNvPr>
          <p:cNvSpPr txBox="1">
            <a:spLocks/>
          </p:cNvSpPr>
          <p:nvPr userDrawn="1"/>
        </p:nvSpPr>
        <p:spPr>
          <a:xfrm>
            <a:off x="1038622" y="3136934"/>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AKD</a:t>
            </a:r>
            <a:r>
              <a:rPr lang="nl-NL" baseline="0" dirty="0"/>
              <a:t> in het kort</a:t>
            </a:r>
            <a:endParaRPr lang="nl-NL" dirty="0"/>
          </a:p>
        </p:txBody>
      </p:sp>
      <p:sp>
        <p:nvSpPr>
          <p:cNvPr id="84" name="t3">
            <a:extLst>
              <a:ext uri="{FF2B5EF4-FFF2-40B4-BE49-F238E27FC236}">
                <a16:creationId xmlns:a16="http://schemas.microsoft.com/office/drawing/2014/main" id="{27AD6E5D-CB1F-4498-B7C1-5C234AE11C34}"/>
              </a:ext>
            </a:extLst>
          </p:cNvPr>
          <p:cNvSpPr txBox="1">
            <a:spLocks/>
          </p:cNvSpPr>
          <p:nvPr userDrawn="1"/>
        </p:nvSpPr>
        <p:spPr>
          <a:xfrm>
            <a:off x="3828166" y="3137984"/>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Feiten &amp; cijfers</a:t>
            </a:r>
          </a:p>
        </p:txBody>
      </p:sp>
      <p:sp>
        <p:nvSpPr>
          <p:cNvPr id="85" name="t4">
            <a:extLst>
              <a:ext uri="{FF2B5EF4-FFF2-40B4-BE49-F238E27FC236}">
                <a16:creationId xmlns:a16="http://schemas.microsoft.com/office/drawing/2014/main" id="{259DD4AD-599D-412A-9F54-D660808C0B7B}"/>
              </a:ext>
            </a:extLst>
          </p:cNvPr>
          <p:cNvSpPr txBox="1">
            <a:spLocks/>
          </p:cNvSpPr>
          <p:nvPr userDrawn="1"/>
        </p:nvSpPr>
        <p:spPr>
          <a:xfrm>
            <a:off x="9407254" y="3180991"/>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Expertises</a:t>
            </a:r>
          </a:p>
        </p:txBody>
      </p:sp>
      <p:sp>
        <p:nvSpPr>
          <p:cNvPr id="87" name="t5">
            <a:extLst>
              <a:ext uri="{FF2B5EF4-FFF2-40B4-BE49-F238E27FC236}">
                <a16:creationId xmlns:a16="http://schemas.microsoft.com/office/drawing/2014/main" id="{2BE235E0-4585-4E7A-932E-E0D63A77618D}"/>
              </a:ext>
            </a:extLst>
          </p:cNvPr>
          <p:cNvSpPr txBox="1">
            <a:spLocks/>
          </p:cNvSpPr>
          <p:nvPr userDrawn="1"/>
        </p:nvSpPr>
        <p:spPr>
          <a:xfrm>
            <a:off x="876549" y="5532981"/>
            <a:ext cx="2088356"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smtClean="0"/>
              <a:t>Landendesks</a:t>
            </a:r>
            <a:endParaRPr lang="nl-NL" dirty="0"/>
          </a:p>
        </p:txBody>
      </p:sp>
      <p:sp>
        <p:nvSpPr>
          <p:cNvPr id="89" name="t8">
            <a:extLst>
              <a:ext uri="{FF2B5EF4-FFF2-40B4-BE49-F238E27FC236}">
                <a16:creationId xmlns:a16="http://schemas.microsoft.com/office/drawing/2014/main" id="{F6454FF2-FAA8-4ADB-BC8B-2888122BCE05}"/>
              </a:ext>
            </a:extLst>
          </p:cNvPr>
          <p:cNvSpPr txBox="1">
            <a:spLocks/>
          </p:cNvSpPr>
          <p:nvPr userDrawn="1"/>
        </p:nvSpPr>
        <p:spPr>
          <a:xfrm>
            <a:off x="3828166" y="5463774"/>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Wereldwijde oplossingen</a:t>
            </a:r>
          </a:p>
        </p:txBody>
      </p:sp>
      <p:sp>
        <p:nvSpPr>
          <p:cNvPr id="90" name="t9">
            <a:extLst>
              <a:ext uri="{FF2B5EF4-FFF2-40B4-BE49-F238E27FC236}">
                <a16:creationId xmlns:a16="http://schemas.microsoft.com/office/drawing/2014/main" id="{7246BC07-2F9F-4334-B4F0-B03D753E5C3B}"/>
              </a:ext>
            </a:extLst>
          </p:cNvPr>
          <p:cNvSpPr txBox="1">
            <a:spLocks/>
          </p:cNvSpPr>
          <p:nvPr userDrawn="1"/>
        </p:nvSpPr>
        <p:spPr>
          <a:xfrm>
            <a:off x="6617710" y="5529943"/>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Onafhankelijke waardering</a:t>
            </a:r>
          </a:p>
        </p:txBody>
      </p:sp>
      <p:sp>
        <p:nvSpPr>
          <p:cNvPr id="91" name="t10">
            <a:extLst>
              <a:ext uri="{FF2B5EF4-FFF2-40B4-BE49-F238E27FC236}">
                <a16:creationId xmlns:a16="http://schemas.microsoft.com/office/drawing/2014/main" id="{4EF20A44-0958-4E79-B2AE-0FF35BA9DA13}"/>
              </a:ext>
            </a:extLst>
          </p:cNvPr>
          <p:cNvSpPr txBox="1">
            <a:spLocks/>
          </p:cNvSpPr>
          <p:nvPr userDrawn="1"/>
        </p:nvSpPr>
        <p:spPr>
          <a:xfrm>
            <a:off x="9407254" y="5532981"/>
            <a:ext cx="1790400" cy="450173"/>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Maatschappelijke</a:t>
            </a:r>
            <a:r>
              <a:rPr lang="nl-NL" baseline="0" dirty="0"/>
              <a:t> impact</a:t>
            </a:r>
            <a:endParaRPr lang="nl-NL" dirty="0"/>
          </a:p>
        </p:txBody>
      </p:sp>
      <p:sp>
        <p:nvSpPr>
          <p:cNvPr id="77" name="#1">
            <a:extLst>
              <a:ext uri="{FF2B5EF4-FFF2-40B4-BE49-F238E27FC236}">
                <a16:creationId xmlns:a16="http://schemas.microsoft.com/office/drawing/2014/main" id="{DE8A0BF6-0815-4512-BC92-9A8503F3A7AE}"/>
              </a:ext>
            </a:extLst>
          </p:cNvPr>
          <p:cNvSpPr txBox="1">
            <a:spLocks/>
          </p:cNvSpPr>
          <p:nvPr userDrawn="1"/>
        </p:nvSpPr>
        <p:spPr>
          <a:xfrm>
            <a:off x="1198295" y="1542635"/>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92" name="i1">
            <a:extLst>
              <a:ext uri="{FF2B5EF4-FFF2-40B4-BE49-F238E27FC236}">
                <a16:creationId xmlns:a16="http://schemas.microsoft.com/office/drawing/2014/main" id="{16BA4DC8-C81A-45E1-825A-E4E808F60C8C}"/>
              </a:ext>
            </a:extLst>
          </p:cNvPr>
          <p:cNvSpPr txBox="1">
            <a:spLocks/>
          </p:cNvSpPr>
          <p:nvPr userDrawn="1"/>
        </p:nvSpPr>
        <p:spPr>
          <a:xfrm>
            <a:off x="1582157" y="1931669"/>
            <a:ext cx="680055" cy="685496"/>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78" name="#2">
            <a:extLst>
              <a:ext uri="{FF2B5EF4-FFF2-40B4-BE49-F238E27FC236}">
                <a16:creationId xmlns:a16="http://schemas.microsoft.com/office/drawing/2014/main" id="{A41179CB-B6A9-4B72-8405-4CD79448D667}"/>
              </a:ext>
            </a:extLst>
          </p:cNvPr>
          <p:cNvSpPr txBox="1">
            <a:spLocks/>
          </p:cNvSpPr>
          <p:nvPr userDrawn="1"/>
        </p:nvSpPr>
        <p:spPr>
          <a:xfrm>
            <a:off x="4000775" y="1542635"/>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grpSp>
        <p:nvGrpSpPr>
          <p:cNvPr id="93" name="i2">
            <a:extLst>
              <a:ext uri="{FF2B5EF4-FFF2-40B4-BE49-F238E27FC236}">
                <a16:creationId xmlns:a16="http://schemas.microsoft.com/office/drawing/2014/main" id="{A6362A5E-3A99-43D4-A6A2-8270A60238D7}"/>
              </a:ext>
            </a:extLst>
          </p:cNvPr>
          <p:cNvGrpSpPr>
            <a:grpSpLocks noChangeAspect="1"/>
          </p:cNvGrpSpPr>
          <p:nvPr userDrawn="1"/>
        </p:nvGrpSpPr>
        <p:grpSpPr bwMode="auto">
          <a:xfrm>
            <a:off x="4424707" y="1899602"/>
            <a:ext cx="663575" cy="665162"/>
            <a:chOff x="2184" y="1187"/>
            <a:chExt cx="418" cy="419"/>
          </a:xfrm>
        </p:grpSpPr>
        <p:sp>
          <p:nvSpPr>
            <p:cNvPr id="94" name="AutoShape 3">
              <a:extLst>
                <a:ext uri="{FF2B5EF4-FFF2-40B4-BE49-F238E27FC236}">
                  <a16:creationId xmlns:a16="http://schemas.microsoft.com/office/drawing/2014/main" id="{14861192-158C-4B7B-9757-07C0DF58D27A}"/>
                </a:ext>
              </a:extLst>
            </p:cNvPr>
            <p:cNvSpPr>
              <a:spLocks noChangeAspect="1" noChangeArrowheads="1" noTextEdit="1"/>
            </p:cNvSpPr>
            <p:nvPr/>
          </p:nvSpPr>
          <p:spPr bwMode="auto">
            <a:xfrm>
              <a:off x="2184" y="1187"/>
              <a:ext cx="418" cy="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
              <a:extLst>
                <a:ext uri="{FF2B5EF4-FFF2-40B4-BE49-F238E27FC236}">
                  <a16:creationId xmlns:a16="http://schemas.microsoft.com/office/drawing/2014/main" id="{CB2ACDD6-19EE-4D2E-B563-E1FAF65252D7}"/>
                </a:ext>
              </a:extLst>
            </p:cNvPr>
            <p:cNvSpPr>
              <a:spLocks noEditPoints="1"/>
            </p:cNvSpPr>
            <p:nvPr/>
          </p:nvSpPr>
          <p:spPr bwMode="auto">
            <a:xfrm>
              <a:off x="2571" y="1351"/>
              <a:ext cx="30" cy="28"/>
            </a:xfrm>
            <a:custGeom>
              <a:avLst/>
              <a:gdLst>
                <a:gd name="T0" fmla="*/ 0 w 52"/>
                <a:gd name="T1" fmla="*/ 48 h 48"/>
                <a:gd name="T2" fmla="*/ 50 w 52"/>
                <a:gd name="T3" fmla="*/ 48 h 48"/>
                <a:gd name="T4" fmla="*/ 52 w 52"/>
                <a:gd name="T5" fmla="*/ 47 h 48"/>
                <a:gd name="T6" fmla="*/ 48 w 52"/>
                <a:gd name="T7" fmla="*/ 0 h 48"/>
                <a:gd name="T8" fmla="*/ 0 w 52"/>
                <a:gd name="T9" fmla="*/ 48 h 48"/>
                <a:gd name="T10" fmla="*/ 0 w 52"/>
                <a:gd name="T11" fmla="*/ 48 h 48"/>
                <a:gd name="T12" fmla="*/ 0 w 52"/>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2" h="48">
                  <a:moveTo>
                    <a:pt x="0" y="48"/>
                  </a:moveTo>
                  <a:cubicBezTo>
                    <a:pt x="50" y="48"/>
                    <a:pt x="50" y="48"/>
                    <a:pt x="50" y="48"/>
                  </a:cubicBezTo>
                  <a:cubicBezTo>
                    <a:pt x="52" y="47"/>
                    <a:pt x="52" y="47"/>
                    <a:pt x="52" y="47"/>
                  </a:cubicBezTo>
                  <a:cubicBezTo>
                    <a:pt x="52" y="31"/>
                    <a:pt x="51" y="16"/>
                    <a:pt x="48" y="0"/>
                  </a:cubicBezTo>
                  <a:lnTo>
                    <a:pt x="0" y="48"/>
                  </a:lnTo>
                  <a:close/>
                  <a:moveTo>
                    <a:pt x="0" y="48"/>
                  </a:moveTo>
                  <a:cubicBezTo>
                    <a:pt x="0" y="48"/>
                    <a:pt x="0" y="48"/>
                    <a:pt x="0" y="4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6">
              <a:extLst>
                <a:ext uri="{FF2B5EF4-FFF2-40B4-BE49-F238E27FC236}">
                  <a16:creationId xmlns:a16="http://schemas.microsoft.com/office/drawing/2014/main" id="{EBEF8A33-5DC8-4650-8E8D-5304038FE523}"/>
                </a:ext>
              </a:extLst>
            </p:cNvPr>
            <p:cNvSpPr>
              <a:spLocks noEditPoints="1"/>
            </p:cNvSpPr>
            <p:nvPr/>
          </p:nvSpPr>
          <p:spPr bwMode="auto">
            <a:xfrm>
              <a:off x="2410" y="1212"/>
              <a:ext cx="111" cy="123"/>
            </a:xfrm>
            <a:custGeom>
              <a:avLst/>
              <a:gdLst>
                <a:gd name="T0" fmla="*/ 159 w 189"/>
                <a:gd name="T1" fmla="*/ 0 h 208"/>
                <a:gd name="T2" fmla="*/ 0 w 189"/>
                <a:gd name="T3" fmla="*/ 158 h 208"/>
                <a:gd name="T4" fmla="*/ 0 w 189"/>
                <a:gd name="T5" fmla="*/ 208 h 208"/>
                <a:gd name="T6" fmla="*/ 189 w 189"/>
                <a:gd name="T7" fmla="*/ 19 h 208"/>
                <a:gd name="T8" fmla="*/ 159 w 189"/>
                <a:gd name="T9" fmla="*/ 0 h 208"/>
                <a:gd name="T10" fmla="*/ 159 w 189"/>
                <a:gd name="T11" fmla="*/ 0 h 208"/>
                <a:gd name="T12" fmla="*/ 159 w 189"/>
                <a:gd name="T13" fmla="*/ 0 h 208"/>
              </a:gdLst>
              <a:ahLst/>
              <a:cxnLst>
                <a:cxn ang="0">
                  <a:pos x="T0" y="T1"/>
                </a:cxn>
                <a:cxn ang="0">
                  <a:pos x="T2" y="T3"/>
                </a:cxn>
                <a:cxn ang="0">
                  <a:pos x="T4" y="T5"/>
                </a:cxn>
                <a:cxn ang="0">
                  <a:pos x="T6" y="T7"/>
                </a:cxn>
                <a:cxn ang="0">
                  <a:pos x="T8" y="T9"/>
                </a:cxn>
                <a:cxn ang="0">
                  <a:pos x="T10" y="T11"/>
                </a:cxn>
                <a:cxn ang="0">
                  <a:pos x="T12" y="T13"/>
                </a:cxn>
              </a:cxnLst>
              <a:rect l="0" t="0" r="r" b="b"/>
              <a:pathLst>
                <a:path w="189" h="208">
                  <a:moveTo>
                    <a:pt x="159" y="0"/>
                  </a:moveTo>
                  <a:cubicBezTo>
                    <a:pt x="0" y="158"/>
                    <a:pt x="0" y="158"/>
                    <a:pt x="0" y="158"/>
                  </a:cubicBezTo>
                  <a:cubicBezTo>
                    <a:pt x="0" y="208"/>
                    <a:pt x="0" y="208"/>
                    <a:pt x="0" y="208"/>
                  </a:cubicBezTo>
                  <a:cubicBezTo>
                    <a:pt x="189" y="19"/>
                    <a:pt x="189" y="19"/>
                    <a:pt x="189" y="19"/>
                  </a:cubicBezTo>
                  <a:cubicBezTo>
                    <a:pt x="179" y="12"/>
                    <a:pt x="169" y="6"/>
                    <a:pt x="159" y="0"/>
                  </a:cubicBezTo>
                  <a:close/>
                  <a:moveTo>
                    <a:pt x="159" y="0"/>
                  </a:moveTo>
                  <a:cubicBezTo>
                    <a:pt x="159" y="0"/>
                    <a:pt x="159" y="0"/>
                    <a:pt x="15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7">
              <a:extLst>
                <a:ext uri="{FF2B5EF4-FFF2-40B4-BE49-F238E27FC236}">
                  <a16:creationId xmlns:a16="http://schemas.microsoft.com/office/drawing/2014/main" id="{093710B7-D919-410A-A185-5EB30C87DAFC}"/>
                </a:ext>
              </a:extLst>
            </p:cNvPr>
            <p:cNvSpPr>
              <a:spLocks noEditPoints="1"/>
            </p:cNvSpPr>
            <p:nvPr/>
          </p:nvSpPr>
          <p:spPr bwMode="auto">
            <a:xfrm>
              <a:off x="2410" y="1195"/>
              <a:ext cx="73" cy="81"/>
            </a:xfrm>
            <a:custGeom>
              <a:avLst/>
              <a:gdLst>
                <a:gd name="T0" fmla="*/ 88 w 125"/>
                <a:gd name="T1" fmla="*/ 0 h 138"/>
                <a:gd name="T2" fmla="*/ 0 w 125"/>
                <a:gd name="T3" fmla="*/ 88 h 138"/>
                <a:gd name="T4" fmla="*/ 0 w 125"/>
                <a:gd name="T5" fmla="*/ 138 h 138"/>
                <a:gd name="T6" fmla="*/ 125 w 125"/>
                <a:gd name="T7" fmla="*/ 13 h 138"/>
                <a:gd name="T8" fmla="*/ 88 w 125"/>
                <a:gd name="T9" fmla="*/ 0 h 138"/>
                <a:gd name="T10" fmla="*/ 88 w 125"/>
                <a:gd name="T11" fmla="*/ 0 h 138"/>
                <a:gd name="T12" fmla="*/ 88 w 125"/>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125" h="138">
                  <a:moveTo>
                    <a:pt x="88" y="0"/>
                  </a:moveTo>
                  <a:cubicBezTo>
                    <a:pt x="0" y="88"/>
                    <a:pt x="0" y="88"/>
                    <a:pt x="0" y="88"/>
                  </a:cubicBezTo>
                  <a:cubicBezTo>
                    <a:pt x="0" y="138"/>
                    <a:pt x="0" y="138"/>
                    <a:pt x="0" y="138"/>
                  </a:cubicBezTo>
                  <a:cubicBezTo>
                    <a:pt x="125" y="13"/>
                    <a:pt x="125" y="13"/>
                    <a:pt x="125" y="13"/>
                  </a:cubicBezTo>
                  <a:cubicBezTo>
                    <a:pt x="113" y="7"/>
                    <a:pt x="101" y="3"/>
                    <a:pt x="88" y="0"/>
                  </a:cubicBezTo>
                  <a:close/>
                  <a:moveTo>
                    <a:pt x="88" y="0"/>
                  </a:moveTo>
                  <a:cubicBezTo>
                    <a:pt x="88" y="0"/>
                    <a:pt x="88" y="0"/>
                    <a:pt x="88"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8">
              <a:extLst>
                <a:ext uri="{FF2B5EF4-FFF2-40B4-BE49-F238E27FC236}">
                  <a16:creationId xmlns:a16="http://schemas.microsoft.com/office/drawing/2014/main" id="{3595A0BB-E85C-4A0E-B87A-39ABB5FDBA07}"/>
                </a:ext>
              </a:extLst>
            </p:cNvPr>
            <p:cNvSpPr>
              <a:spLocks noEditPoints="1"/>
            </p:cNvSpPr>
            <p:nvPr/>
          </p:nvSpPr>
          <p:spPr bwMode="auto">
            <a:xfrm>
              <a:off x="2410" y="1188"/>
              <a:ext cx="28" cy="29"/>
            </a:xfrm>
            <a:custGeom>
              <a:avLst/>
              <a:gdLst>
                <a:gd name="T0" fmla="*/ 48 w 48"/>
                <a:gd name="T1" fmla="*/ 3 h 50"/>
                <a:gd name="T2" fmla="*/ 1 w 48"/>
                <a:gd name="T3" fmla="*/ 0 h 50"/>
                <a:gd name="T4" fmla="*/ 0 w 48"/>
                <a:gd name="T5" fmla="*/ 0 h 50"/>
                <a:gd name="T6" fmla="*/ 0 w 48"/>
                <a:gd name="T7" fmla="*/ 50 h 50"/>
                <a:gd name="T8" fmla="*/ 48 w 48"/>
                <a:gd name="T9" fmla="*/ 3 h 50"/>
                <a:gd name="T10" fmla="*/ 48 w 48"/>
                <a:gd name="T11" fmla="*/ 3 h 50"/>
                <a:gd name="T12" fmla="*/ 48 w 48"/>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48" h="50">
                  <a:moveTo>
                    <a:pt x="48" y="3"/>
                  </a:moveTo>
                  <a:cubicBezTo>
                    <a:pt x="32" y="1"/>
                    <a:pt x="17" y="0"/>
                    <a:pt x="1" y="0"/>
                  </a:cubicBezTo>
                  <a:cubicBezTo>
                    <a:pt x="0" y="0"/>
                    <a:pt x="0" y="0"/>
                    <a:pt x="0" y="0"/>
                  </a:cubicBezTo>
                  <a:cubicBezTo>
                    <a:pt x="0" y="50"/>
                    <a:pt x="0" y="50"/>
                    <a:pt x="0" y="50"/>
                  </a:cubicBezTo>
                  <a:lnTo>
                    <a:pt x="48" y="3"/>
                  </a:lnTo>
                  <a:close/>
                  <a:moveTo>
                    <a:pt x="48" y="3"/>
                  </a:moveTo>
                  <a:cubicBezTo>
                    <a:pt x="48" y="3"/>
                    <a:pt x="48" y="3"/>
                    <a:pt x="48" y="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9">
              <a:extLst>
                <a:ext uri="{FF2B5EF4-FFF2-40B4-BE49-F238E27FC236}">
                  <a16:creationId xmlns:a16="http://schemas.microsoft.com/office/drawing/2014/main" id="{9428E0D2-9296-46A1-92D3-8E724BD6DC28}"/>
                </a:ext>
              </a:extLst>
            </p:cNvPr>
            <p:cNvSpPr>
              <a:spLocks noEditPoints="1"/>
            </p:cNvSpPr>
            <p:nvPr/>
          </p:nvSpPr>
          <p:spPr bwMode="auto">
            <a:xfrm>
              <a:off x="2453" y="1268"/>
              <a:ext cx="124" cy="111"/>
            </a:xfrm>
            <a:custGeom>
              <a:avLst/>
              <a:gdLst>
                <a:gd name="T0" fmla="*/ 50 w 209"/>
                <a:gd name="T1" fmla="*/ 189 h 189"/>
                <a:gd name="T2" fmla="*/ 209 w 209"/>
                <a:gd name="T3" fmla="*/ 30 h 189"/>
                <a:gd name="T4" fmla="*/ 190 w 209"/>
                <a:gd name="T5" fmla="*/ 0 h 189"/>
                <a:gd name="T6" fmla="*/ 0 w 209"/>
                <a:gd name="T7" fmla="*/ 189 h 189"/>
                <a:gd name="T8" fmla="*/ 50 w 209"/>
                <a:gd name="T9" fmla="*/ 189 h 189"/>
                <a:gd name="T10" fmla="*/ 50 w 209"/>
                <a:gd name="T11" fmla="*/ 189 h 189"/>
                <a:gd name="T12" fmla="*/ 50 w 209"/>
                <a:gd name="T13" fmla="*/ 189 h 189"/>
              </a:gdLst>
              <a:ahLst/>
              <a:cxnLst>
                <a:cxn ang="0">
                  <a:pos x="T0" y="T1"/>
                </a:cxn>
                <a:cxn ang="0">
                  <a:pos x="T2" y="T3"/>
                </a:cxn>
                <a:cxn ang="0">
                  <a:pos x="T4" y="T5"/>
                </a:cxn>
                <a:cxn ang="0">
                  <a:pos x="T6" y="T7"/>
                </a:cxn>
                <a:cxn ang="0">
                  <a:pos x="T8" y="T9"/>
                </a:cxn>
                <a:cxn ang="0">
                  <a:pos x="T10" y="T11"/>
                </a:cxn>
                <a:cxn ang="0">
                  <a:pos x="T12" y="T13"/>
                </a:cxn>
              </a:cxnLst>
              <a:rect l="0" t="0" r="r" b="b"/>
              <a:pathLst>
                <a:path w="209" h="189">
                  <a:moveTo>
                    <a:pt x="50" y="189"/>
                  </a:moveTo>
                  <a:cubicBezTo>
                    <a:pt x="209" y="30"/>
                    <a:pt x="209" y="30"/>
                    <a:pt x="209" y="30"/>
                  </a:cubicBezTo>
                  <a:cubicBezTo>
                    <a:pt x="204" y="20"/>
                    <a:pt x="197" y="10"/>
                    <a:pt x="190" y="0"/>
                  </a:cubicBezTo>
                  <a:cubicBezTo>
                    <a:pt x="0" y="189"/>
                    <a:pt x="0" y="189"/>
                    <a:pt x="0" y="189"/>
                  </a:cubicBezTo>
                  <a:lnTo>
                    <a:pt x="50" y="189"/>
                  </a:lnTo>
                  <a:close/>
                  <a:moveTo>
                    <a:pt x="50" y="189"/>
                  </a:moveTo>
                  <a:cubicBezTo>
                    <a:pt x="50" y="189"/>
                    <a:pt x="50" y="189"/>
                    <a:pt x="50" y="18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10">
              <a:extLst>
                <a:ext uri="{FF2B5EF4-FFF2-40B4-BE49-F238E27FC236}">
                  <a16:creationId xmlns:a16="http://schemas.microsoft.com/office/drawing/2014/main" id="{9DB96E21-A981-4465-94D1-8A3264956DCA}"/>
                </a:ext>
              </a:extLst>
            </p:cNvPr>
            <p:cNvSpPr>
              <a:spLocks noEditPoints="1"/>
            </p:cNvSpPr>
            <p:nvPr/>
          </p:nvSpPr>
          <p:spPr bwMode="auto">
            <a:xfrm>
              <a:off x="2410" y="1236"/>
              <a:ext cx="142" cy="143"/>
            </a:xfrm>
            <a:custGeom>
              <a:avLst/>
              <a:gdLst>
                <a:gd name="T0" fmla="*/ 242 w 242"/>
                <a:gd name="T1" fmla="*/ 25 h 242"/>
                <a:gd name="T2" fmla="*/ 230 w 242"/>
                <a:gd name="T3" fmla="*/ 13 h 242"/>
                <a:gd name="T4" fmla="*/ 217 w 242"/>
                <a:gd name="T5" fmla="*/ 0 h 242"/>
                <a:gd name="T6" fmla="*/ 0 w 242"/>
                <a:gd name="T7" fmla="*/ 217 h 242"/>
                <a:gd name="T8" fmla="*/ 0 w 242"/>
                <a:gd name="T9" fmla="*/ 242 h 242"/>
                <a:gd name="T10" fmla="*/ 25 w 242"/>
                <a:gd name="T11" fmla="*/ 242 h 242"/>
                <a:gd name="T12" fmla="*/ 242 w 242"/>
                <a:gd name="T13" fmla="*/ 25 h 242"/>
                <a:gd name="T14" fmla="*/ 242 w 242"/>
                <a:gd name="T15" fmla="*/ 25 h 242"/>
                <a:gd name="T16" fmla="*/ 242 w 242"/>
                <a:gd name="T17" fmla="*/ 2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242">
                  <a:moveTo>
                    <a:pt x="242" y="25"/>
                  </a:moveTo>
                  <a:cubicBezTo>
                    <a:pt x="238" y="21"/>
                    <a:pt x="234" y="17"/>
                    <a:pt x="230" y="13"/>
                  </a:cubicBezTo>
                  <a:cubicBezTo>
                    <a:pt x="226" y="8"/>
                    <a:pt x="221" y="4"/>
                    <a:pt x="217" y="0"/>
                  </a:cubicBezTo>
                  <a:cubicBezTo>
                    <a:pt x="0" y="217"/>
                    <a:pt x="0" y="217"/>
                    <a:pt x="0" y="217"/>
                  </a:cubicBezTo>
                  <a:cubicBezTo>
                    <a:pt x="0" y="242"/>
                    <a:pt x="0" y="242"/>
                    <a:pt x="0" y="242"/>
                  </a:cubicBezTo>
                  <a:cubicBezTo>
                    <a:pt x="25" y="242"/>
                    <a:pt x="25" y="242"/>
                    <a:pt x="25" y="242"/>
                  </a:cubicBezTo>
                  <a:lnTo>
                    <a:pt x="242" y="25"/>
                  </a:lnTo>
                  <a:close/>
                  <a:moveTo>
                    <a:pt x="242" y="25"/>
                  </a:moveTo>
                  <a:cubicBezTo>
                    <a:pt x="242" y="25"/>
                    <a:pt x="242" y="25"/>
                    <a:pt x="242" y="2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01" name="Freeform 11">
              <a:extLst>
                <a:ext uri="{FF2B5EF4-FFF2-40B4-BE49-F238E27FC236}">
                  <a16:creationId xmlns:a16="http://schemas.microsoft.com/office/drawing/2014/main" id="{76C5FB98-5172-44E1-A35F-AF1D256DFF8A}"/>
                </a:ext>
              </a:extLst>
            </p:cNvPr>
            <p:cNvSpPr>
              <a:spLocks noEditPoints="1"/>
            </p:cNvSpPr>
            <p:nvPr/>
          </p:nvSpPr>
          <p:spPr bwMode="auto">
            <a:xfrm>
              <a:off x="2512" y="1305"/>
              <a:ext cx="82" cy="74"/>
            </a:xfrm>
            <a:custGeom>
              <a:avLst/>
              <a:gdLst>
                <a:gd name="T0" fmla="*/ 50 w 139"/>
                <a:gd name="T1" fmla="*/ 125 h 125"/>
                <a:gd name="T2" fmla="*/ 139 w 139"/>
                <a:gd name="T3" fmla="*/ 36 h 125"/>
                <a:gd name="T4" fmla="*/ 126 w 139"/>
                <a:gd name="T5" fmla="*/ 0 h 125"/>
                <a:gd name="T6" fmla="*/ 0 w 139"/>
                <a:gd name="T7" fmla="*/ 125 h 125"/>
                <a:gd name="T8" fmla="*/ 50 w 139"/>
                <a:gd name="T9" fmla="*/ 125 h 125"/>
                <a:gd name="T10" fmla="*/ 50 w 139"/>
                <a:gd name="T11" fmla="*/ 125 h 125"/>
                <a:gd name="T12" fmla="*/ 50 w 13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39" h="125">
                  <a:moveTo>
                    <a:pt x="50" y="125"/>
                  </a:moveTo>
                  <a:cubicBezTo>
                    <a:pt x="139" y="36"/>
                    <a:pt x="139" y="36"/>
                    <a:pt x="139" y="36"/>
                  </a:cubicBezTo>
                  <a:cubicBezTo>
                    <a:pt x="135" y="24"/>
                    <a:pt x="131" y="12"/>
                    <a:pt x="126" y="0"/>
                  </a:cubicBezTo>
                  <a:cubicBezTo>
                    <a:pt x="0" y="125"/>
                    <a:pt x="0" y="125"/>
                    <a:pt x="0" y="125"/>
                  </a:cubicBezTo>
                  <a:lnTo>
                    <a:pt x="50" y="125"/>
                  </a:lnTo>
                  <a:close/>
                  <a:moveTo>
                    <a:pt x="50" y="125"/>
                  </a:moveTo>
                  <a:cubicBezTo>
                    <a:pt x="50" y="125"/>
                    <a:pt x="50" y="125"/>
                    <a:pt x="50" y="12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12">
              <a:extLst>
                <a:ext uri="{FF2B5EF4-FFF2-40B4-BE49-F238E27FC236}">
                  <a16:creationId xmlns:a16="http://schemas.microsoft.com/office/drawing/2014/main" id="{CC7A24E0-6353-4C80-AACC-78170C7D3EE1}"/>
                </a:ext>
              </a:extLst>
            </p:cNvPr>
            <p:cNvSpPr>
              <a:spLocks noEditPoints="1"/>
            </p:cNvSpPr>
            <p:nvPr/>
          </p:nvSpPr>
          <p:spPr bwMode="auto">
            <a:xfrm>
              <a:off x="2184" y="1221"/>
              <a:ext cx="385" cy="385"/>
            </a:xfrm>
            <a:custGeom>
              <a:avLst/>
              <a:gdLst>
                <a:gd name="T0" fmla="*/ 326 w 652"/>
                <a:gd name="T1" fmla="*/ 0 h 651"/>
                <a:gd name="T2" fmla="*/ 0 w 652"/>
                <a:gd name="T3" fmla="*/ 325 h 651"/>
                <a:gd name="T4" fmla="*/ 326 w 652"/>
                <a:gd name="T5" fmla="*/ 651 h 651"/>
                <a:gd name="T6" fmla="*/ 652 w 652"/>
                <a:gd name="T7" fmla="*/ 325 h 651"/>
                <a:gd name="T8" fmla="*/ 326 w 652"/>
                <a:gd name="T9" fmla="*/ 325 h 651"/>
                <a:gd name="T10" fmla="*/ 326 w 652"/>
                <a:gd name="T11" fmla="*/ 0 h 651"/>
                <a:gd name="T12" fmla="*/ 326 w 652"/>
                <a:gd name="T13" fmla="*/ 0 h 651"/>
                <a:gd name="T14" fmla="*/ 326 w 652"/>
                <a:gd name="T15" fmla="*/ 0 h 6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2" h="651">
                  <a:moveTo>
                    <a:pt x="326" y="0"/>
                  </a:moveTo>
                  <a:cubicBezTo>
                    <a:pt x="146" y="0"/>
                    <a:pt x="0" y="145"/>
                    <a:pt x="0" y="325"/>
                  </a:cubicBezTo>
                  <a:cubicBezTo>
                    <a:pt x="0" y="505"/>
                    <a:pt x="146" y="651"/>
                    <a:pt x="326" y="651"/>
                  </a:cubicBezTo>
                  <a:cubicBezTo>
                    <a:pt x="506" y="651"/>
                    <a:pt x="652" y="505"/>
                    <a:pt x="652" y="325"/>
                  </a:cubicBezTo>
                  <a:cubicBezTo>
                    <a:pt x="326" y="325"/>
                    <a:pt x="326" y="325"/>
                    <a:pt x="326" y="325"/>
                  </a:cubicBezTo>
                  <a:lnTo>
                    <a:pt x="326" y="0"/>
                  </a:lnTo>
                  <a:close/>
                  <a:moveTo>
                    <a:pt x="326" y="0"/>
                  </a:moveTo>
                  <a:cubicBezTo>
                    <a:pt x="326" y="0"/>
                    <a:pt x="326" y="0"/>
                    <a:pt x="32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sp>
        <p:nvSpPr>
          <p:cNvPr id="79" name="#3">
            <a:extLst>
              <a:ext uri="{FF2B5EF4-FFF2-40B4-BE49-F238E27FC236}">
                <a16:creationId xmlns:a16="http://schemas.microsoft.com/office/drawing/2014/main" id="{3A9B7A6A-78B5-4D07-ADF4-069BE1BF1D29}"/>
              </a:ext>
            </a:extLst>
          </p:cNvPr>
          <p:cNvSpPr txBox="1">
            <a:spLocks/>
          </p:cNvSpPr>
          <p:nvPr userDrawn="1"/>
        </p:nvSpPr>
        <p:spPr>
          <a:xfrm>
            <a:off x="6843240" y="1542635"/>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grpSp>
        <p:nvGrpSpPr>
          <p:cNvPr id="103" name="i3">
            <a:extLst>
              <a:ext uri="{FF2B5EF4-FFF2-40B4-BE49-F238E27FC236}">
                <a16:creationId xmlns:a16="http://schemas.microsoft.com/office/drawing/2014/main" id="{006FA22E-3AE1-48A7-A0EA-88EF37D62412}"/>
              </a:ext>
            </a:extLst>
          </p:cNvPr>
          <p:cNvGrpSpPr>
            <a:grpSpLocks noChangeAspect="1"/>
          </p:cNvGrpSpPr>
          <p:nvPr userDrawn="1"/>
        </p:nvGrpSpPr>
        <p:grpSpPr bwMode="auto">
          <a:xfrm>
            <a:off x="7348185" y="1996439"/>
            <a:ext cx="434975" cy="541338"/>
            <a:chOff x="3703" y="1248"/>
            <a:chExt cx="274" cy="341"/>
          </a:xfrm>
        </p:grpSpPr>
        <p:sp>
          <p:nvSpPr>
            <p:cNvPr id="104" name="AutoShape 14">
              <a:extLst>
                <a:ext uri="{FF2B5EF4-FFF2-40B4-BE49-F238E27FC236}">
                  <a16:creationId xmlns:a16="http://schemas.microsoft.com/office/drawing/2014/main" id="{FB69EF13-3BE5-419B-AEF2-C8B10FD2F405}"/>
                </a:ext>
              </a:extLst>
            </p:cNvPr>
            <p:cNvSpPr>
              <a:spLocks noChangeAspect="1" noChangeArrowheads="1" noTextEdit="1"/>
            </p:cNvSpPr>
            <p:nvPr/>
          </p:nvSpPr>
          <p:spPr bwMode="auto">
            <a:xfrm>
              <a:off x="3703" y="1248"/>
              <a:ext cx="274" cy="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16">
              <a:extLst>
                <a:ext uri="{FF2B5EF4-FFF2-40B4-BE49-F238E27FC236}">
                  <a16:creationId xmlns:a16="http://schemas.microsoft.com/office/drawing/2014/main" id="{E08453B5-002E-43F9-B9CF-4E93EC65B357}"/>
                </a:ext>
              </a:extLst>
            </p:cNvPr>
            <p:cNvSpPr>
              <a:spLocks noEditPoints="1"/>
            </p:cNvSpPr>
            <p:nvPr/>
          </p:nvSpPr>
          <p:spPr bwMode="auto">
            <a:xfrm>
              <a:off x="3703" y="1248"/>
              <a:ext cx="274" cy="341"/>
            </a:xfrm>
            <a:custGeom>
              <a:avLst/>
              <a:gdLst>
                <a:gd name="T0" fmla="*/ 223 w 274"/>
                <a:gd name="T1" fmla="*/ 34 h 341"/>
                <a:gd name="T2" fmla="*/ 223 w 274"/>
                <a:gd name="T3" fmla="*/ 0 h 341"/>
                <a:gd name="T4" fmla="*/ 51 w 274"/>
                <a:gd name="T5" fmla="*/ 0 h 341"/>
                <a:gd name="T6" fmla="*/ 51 w 274"/>
                <a:gd name="T7" fmla="*/ 34 h 341"/>
                <a:gd name="T8" fmla="*/ 0 w 274"/>
                <a:gd name="T9" fmla="*/ 34 h 341"/>
                <a:gd name="T10" fmla="*/ 0 w 274"/>
                <a:gd name="T11" fmla="*/ 341 h 341"/>
                <a:gd name="T12" fmla="*/ 103 w 274"/>
                <a:gd name="T13" fmla="*/ 341 h 341"/>
                <a:gd name="T14" fmla="*/ 103 w 274"/>
                <a:gd name="T15" fmla="*/ 307 h 341"/>
                <a:gd name="T16" fmla="*/ 171 w 274"/>
                <a:gd name="T17" fmla="*/ 307 h 341"/>
                <a:gd name="T18" fmla="*/ 171 w 274"/>
                <a:gd name="T19" fmla="*/ 341 h 341"/>
                <a:gd name="T20" fmla="*/ 274 w 274"/>
                <a:gd name="T21" fmla="*/ 341 h 341"/>
                <a:gd name="T22" fmla="*/ 274 w 274"/>
                <a:gd name="T23" fmla="*/ 34 h 341"/>
                <a:gd name="T24" fmla="*/ 223 w 274"/>
                <a:gd name="T25" fmla="*/ 34 h 341"/>
                <a:gd name="T26" fmla="*/ 120 w 274"/>
                <a:gd name="T27" fmla="*/ 256 h 341"/>
                <a:gd name="T28" fmla="*/ 85 w 274"/>
                <a:gd name="T29" fmla="*/ 256 h 341"/>
                <a:gd name="T30" fmla="*/ 85 w 274"/>
                <a:gd name="T31" fmla="*/ 222 h 341"/>
                <a:gd name="T32" fmla="*/ 120 w 274"/>
                <a:gd name="T33" fmla="*/ 222 h 341"/>
                <a:gd name="T34" fmla="*/ 120 w 274"/>
                <a:gd name="T35" fmla="*/ 256 h 341"/>
                <a:gd name="T36" fmla="*/ 120 w 274"/>
                <a:gd name="T37" fmla="*/ 188 h 341"/>
                <a:gd name="T38" fmla="*/ 85 w 274"/>
                <a:gd name="T39" fmla="*/ 188 h 341"/>
                <a:gd name="T40" fmla="*/ 85 w 274"/>
                <a:gd name="T41" fmla="*/ 153 h 341"/>
                <a:gd name="T42" fmla="*/ 120 w 274"/>
                <a:gd name="T43" fmla="*/ 153 h 341"/>
                <a:gd name="T44" fmla="*/ 120 w 274"/>
                <a:gd name="T45" fmla="*/ 188 h 341"/>
                <a:gd name="T46" fmla="*/ 120 w 274"/>
                <a:gd name="T47" fmla="*/ 119 h 341"/>
                <a:gd name="T48" fmla="*/ 85 w 274"/>
                <a:gd name="T49" fmla="*/ 119 h 341"/>
                <a:gd name="T50" fmla="*/ 85 w 274"/>
                <a:gd name="T51" fmla="*/ 85 h 341"/>
                <a:gd name="T52" fmla="*/ 120 w 274"/>
                <a:gd name="T53" fmla="*/ 85 h 341"/>
                <a:gd name="T54" fmla="*/ 120 w 274"/>
                <a:gd name="T55" fmla="*/ 119 h 341"/>
                <a:gd name="T56" fmla="*/ 188 w 274"/>
                <a:gd name="T57" fmla="*/ 256 h 341"/>
                <a:gd name="T58" fmla="*/ 154 w 274"/>
                <a:gd name="T59" fmla="*/ 256 h 341"/>
                <a:gd name="T60" fmla="*/ 154 w 274"/>
                <a:gd name="T61" fmla="*/ 222 h 341"/>
                <a:gd name="T62" fmla="*/ 188 w 274"/>
                <a:gd name="T63" fmla="*/ 222 h 341"/>
                <a:gd name="T64" fmla="*/ 188 w 274"/>
                <a:gd name="T65" fmla="*/ 256 h 341"/>
                <a:gd name="T66" fmla="*/ 188 w 274"/>
                <a:gd name="T67" fmla="*/ 188 h 341"/>
                <a:gd name="T68" fmla="*/ 154 w 274"/>
                <a:gd name="T69" fmla="*/ 188 h 341"/>
                <a:gd name="T70" fmla="*/ 154 w 274"/>
                <a:gd name="T71" fmla="*/ 153 h 341"/>
                <a:gd name="T72" fmla="*/ 188 w 274"/>
                <a:gd name="T73" fmla="*/ 153 h 341"/>
                <a:gd name="T74" fmla="*/ 188 w 274"/>
                <a:gd name="T75" fmla="*/ 188 h 341"/>
                <a:gd name="T76" fmla="*/ 188 w 274"/>
                <a:gd name="T77" fmla="*/ 119 h 341"/>
                <a:gd name="T78" fmla="*/ 154 w 274"/>
                <a:gd name="T79" fmla="*/ 119 h 341"/>
                <a:gd name="T80" fmla="*/ 154 w 274"/>
                <a:gd name="T81" fmla="*/ 85 h 341"/>
                <a:gd name="T82" fmla="*/ 188 w 274"/>
                <a:gd name="T83" fmla="*/ 85 h 341"/>
                <a:gd name="T84" fmla="*/ 188 w 274"/>
                <a:gd name="T85" fmla="*/ 119 h 341"/>
                <a:gd name="T86" fmla="*/ 188 w 274"/>
                <a:gd name="T87" fmla="*/ 119 h 341"/>
                <a:gd name="T88" fmla="*/ 188 w 274"/>
                <a:gd name="T89" fmla="*/ 11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4" h="341">
                  <a:moveTo>
                    <a:pt x="223" y="34"/>
                  </a:moveTo>
                  <a:lnTo>
                    <a:pt x="223" y="0"/>
                  </a:lnTo>
                  <a:lnTo>
                    <a:pt x="51" y="0"/>
                  </a:lnTo>
                  <a:lnTo>
                    <a:pt x="51" y="34"/>
                  </a:lnTo>
                  <a:lnTo>
                    <a:pt x="0" y="34"/>
                  </a:lnTo>
                  <a:lnTo>
                    <a:pt x="0" y="341"/>
                  </a:lnTo>
                  <a:lnTo>
                    <a:pt x="103" y="341"/>
                  </a:lnTo>
                  <a:lnTo>
                    <a:pt x="103" y="307"/>
                  </a:lnTo>
                  <a:lnTo>
                    <a:pt x="171" y="307"/>
                  </a:lnTo>
                  <a:lnTo>
                    <a:pt x="171" y="341"/>
                  </a:lnTo>
                  <a:lnTo>
                    <a:pt x="274" y="341"/>
                  </a:lnTo>
                  <a:lnTo>
                    <a:pt x="274" y="34"/>
                  </a:lnTo>
                  <a:lnTo>
                    <a:pt x="223" y="34"/>
                  </a:lnTo>
                  <a:close/>
                  <a:moveTo>
                    <a:pt x="120" y="256"/>
                  </a:moveTo>
                  <a:lnTo>
                    <a:pt x="85" y="256"/>
                  </a:lnTo>
                  <a:lnTo>
                    <a:pt x="85" y="222"/>
                  </a:lnTo>
                  <a:lnTo>
                    <a:pt x="120" y="222"/>
                  </a:lnTo>
                  <a:lnTo>
                    <a:pt x="120" y="256"/>
                  </a:lnTo>
                  <a:close/>
                  <a:moveTo>
                    <a:pt x="120" y="188"/>
                  </a:moveTo>
                  <a:lnTo>
                    <a:pt x="85" y="188"/>
                  </a:lnTo>
                  <a:lnTo>
                    <a:pt x="85" y="153"/>
                  </a:lnTo>
                  <a:lnTo>
                    <a:pt x="120" y="153"/>
                  </a:lnTo>
                  <a:lnTo>
                    <a:pt x="120" y="188"/>
                  </a:lnTo>
                  <a:close/>
                  <a:moveTo>
                    <a:pt x="120" y="119"/>
                  </a:moveTo>
                  <a:lnTo>
                    <a:pt x="85" y="119"/>
                  </a:lnTo>
                  <a:lnTo>
                    <a:pt x="85" y="85"/>
                  </a:lnTo>
                  <a:lnTo>
                    <a:pt x="120" y="85"/>
                  </a:lnTo>
                  <a:lnTo>
                    <a:pt x="120" y="119"/>
                  </a:lnTo>
                  <a:close/>
                  <a:moveTo>
                    <a:pt x="188" y="256"/>
                  </a:moveTo>
                  <a:lnTo>
                    <a:pt x="154" y="256"/>
                  </a:lnTo>
                  <a:lnTo>
                    <a:pt x="154" y="222"/>
                  </a:lnTo>
                  <a:lnTo>
                    <a:pt x="188" y="222"/>
                  </a:lnTo>
                  <a:lnTo>
                    <a:pt x="188" y="256"/>
                  </a:lnTo>
                  <a:close/>
                  <a:moveTo>
                    <a:pt x="188" y="188"/>
                  </a:moveTo>
                  <a:lnTo>
                    <a:pt x="154" y="188"/>
                  </a:lnTo>
                  <a:lnTo>
                    <a:pt x="154" y="153"/>
                  </a:lnTo>
                  <a:lnTo>
                    <a:pt x="188" y="153"/>
                  </a:lnTo>
                  <a:lnTo>
                    <a:pt x="188" y="188"/>
                  </a:lnTo>
                  <a:close/>
                  <a:moveTo>
                    <a:pt x="188" y="119"/>
                  </a:moveTo>
                  <a:lnTo>
                    <a:pt x="154" y="119"/>
                  </a:lnTo>
                  <a:lnTo>
                    <a:pt x="154" y="85"/>
                  </a:lnTo>
                  <a:lnTo>
                    <a:pt x="188" y="85"/>
                  </a:lnTo>
                  <a:lnTo>
                    <a:pt x="188" y="119"/>
                  </a:lnTo>
                  <a:close/>
                  <a:moveTo>
                    <a:pt x="188" y="119"/>
                  </a:moveTo>
                  <a:lnTo>
                    <a:pt x="188"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17">
              <a:extLst>
                <a:ext uri="{FF2B5EF4-FFF2-40B4-BE49-F238E27FC236}">
                  <a16:creationId xmlns:a16="http://schemas.microsoft.com/office/drawing/2014/main" id="{4BCAF7B8-3F1A-4255-A90F-6F258E96AB7E}"/>
                </a:ext>
              </a:extLst>
            </p:cNvPr>
            <p:cNvSpPr>
              <a:spLocks noEditPoints="1"/>
            </p:cNvSpPr>
            <p:nvPr/>
          </p:nvSpPr>
          <p:spPr bwMode="auto">
            <a:xfrm>
              <a:off x="3703" y="1248"/>
              <a:ext cx="274" cy="341"/>
            </a:xfrm>
            <a:custGeom>
              <a:avLst/>
              <a:gdLst>
                <a:gd name="T0" fmla="*/ 223 w 274"/>
                <a:gd name="T1" fmla="*/ 34 h 341"/>
                <a:gd name="T2" fmla="*/ 223 w 274"/>
                <a:gd name="T3" fmla="*/ 0 h 341"/>
                <a:gd name="T4" fmla="*/ 51 w 274"/>
                <a:gd name="T5" fmla="*/ 0 h 341"/>
                <a:gd name="T6" fmla="*/ 51 w 274"/>
                <a:gd name="T7" fmla="*/ 34 h 341"/>
                <a:gd name="T8" fmla="*/ 0 w 274"/>
                <a:gd name="T9" fmla="*/ 34 h 341"/>
                <a:gd name="T10" fmla="*/ 0 w 274"/>
                <a:gd name="T11" fmla="*/ 341 h 341"/>
                <a:gd name="T12" fmla="*/ 103 w 274"/>
                <a:gd name="T13" fmla="*/ 341 h 341"/>
                <a:gd name="T14" fmla="*/ 103 w 274"/>
                <a:gd name="T15" fmla="*/ 307 h 341"/>
                <a:gd name="T16" fmla="*/ 171 w 274"/>
                <a:gd name="T17" fmla="*/ 307 h 341"/>
                <a:gd name="T18" fmla="*/ 171 w 274"/>
                <a:gd name="T19" fmla="*/ 341 h 341"/>
                <a:gd name="T20" fmla="*/ 274 w 274"/>
                <a:gd name="T21" fmla="*/ 341 h 341"/>
                <a:gd name="T22" fmla="*/ 274 w 274"/>
                <a:gd name="T23" fmla="*/ 34 h 341"/>
                <a:gd name="T24" fmla="*/ 223 w 274"/>
                <a:gd name="T25" fmla="*/ 34 h 341"/>
                <a:gd name="T26" fmla="*/ 120 w 274"/>
                <a:gd name="T27" fmla="*/ 256 h 341"/>
                <a:gd name="T28" fmla="*/ 85 w 274"/>
                <a:gd name="T29" fmla="*/ 256 h 341"/>
                <a:gd name="T30" fmla="*/ 85 w 274"/>
                <a:gd name="T31" fmla="*/ 222 h 341"/>
                <a:gd name="T32" fmla="*/ 120 w 274"/>
                <a:gd name="T33" fmla="*/ 222 h 341"/>
                <a:gd name="T34" fmla="*/ 120 w 274"/>
                <a:gd name="T35" fmla="*/ 256 h 341"/>
                <a:gd name="T36" fmla="*/ 120 w 274"/>
                <a:gd name="T37" fmla="*/ 188 h 341"/>
                <a:gd name="T38" fmla="*/ 85 w 274"/>
                <a:gd name="T39" fmla="*/ 188 h 341"/>
                <a:gd name="T40" fmla="*/ 85 w 274"/>
                <a:gd name="T41" fmla="*/ 153 h 341"/>
                <a:gd name="T42" fmla="*/ 120 w 274"/>
                <a:gd name="T43" fmla="*/ 153 h 341"/>
                <a:gd name="T44" fmla="*/ 120 w 274"/>
                <a:gd name="T45" fmla="*/ 188 h 341"/>
                <a:gd name="T46" fmla="*/ 120 w 274"/>
                <a:gd name="T47" fmla="*/ 119 h 341"/>
                <a:gd name="T48" fmla="*/ 85 w 274"/>
                <a:gd name="T49" fmla="*/ 119 h 341"/>
                <a:gd name="T50" fmla="*/ 85 w 274"/>
                <a:gd name="T51" fmla="*/ 85 h 341"/>
                <a:gd name="T52" fmla="*/ 120 w 274"/>
                <a:gd name="T53" fmla="*/ 85 h 341"/>
                <a:gd name="T54" fmla="*/ 120 w 274"/>
                <a:gd name="T55" fmla="*/ 119 h 341"/>
                <a:gd name="T56" fmla="*/ 188 w 274"/>
                <a:gd name="T57" fmla="*/ 256 h 341"/>
                <a:gd name="T58" fmla="*/ 154 w 274"/>
                <a:gd name="T59" fmla="*/ 256 h 341"/>
                <a:gd name="T60" fmla="*/ 154 w 274"/>
                <a:gd name="T61" fmla="*/ 222 h 341"/>
                <a:gd name="T62" fmla="*/ 188 w 274"/>
                <a:gd name="T63" fmla="*/ 222 h 341"/>
                <a:gd name="T64" fmla="*/ 188 w 274"/>
                <a:gd name="T65" fmla="*/ 256 h 341"/>
                <a:gd name="T66" fmla="*/ 188 w 274"/>
                <a:gd name="T67" fmla="*/ 188 h 341"/>
                <a:gd name="T68" fmla="*/ 154 w 274"/>
                <a:gd name="T69" fmla="*/ 188 h 341"/>
                <a:gd name="T70" fmla="*/ 154 w 274"/>
                <a:gd name="T71" fmla="*/ 153 h 341"/>
                <a:gd name="T72" fmla="*/ 188 w 274"/>
                <a:gd name="T73" fmla="*/ 153 h 341"/>
                <a:gd name="T74" fmla="*/ 188 w 274"/>
                <a:gd name="T75" fmla="*/ 188 h 341"/>
                <a:gd name="T76" fmla="*/ 188 w 274"/>
                <a:gd name="T77" fmla="*/ 119 h 341"/>
                <a:gd name="T78" fmla="*/ 154 w 274"/>
                <a:gd name="T79" fmla="*/ 119 h 341"/>
                <a:gd name="T80" fmla="*/ 154 w 274"/>
                <a:gd name="T81" fmla="*/ 85 h 341"/>
                <a:gd name="T82" fmla="*/ 188 w 274"/>
                <a:gd name="T83" fmla="*/ 85 h 341"/>
                <a:gd name="T84" fmla="*/ 188 w 274"/>
                <a:gd name="T85" fmla="*/ 119 h 341"/>
                <a:gd name="T86" fmla="*/ 188 w 274"/>
                <a:gd name="T87" fmla="*/ 119 h 341"/>
                <a:gd name="T88" fmla="*/ 188 w 274"/>
                <a:gd name="T89" fmla="*/ 11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4" h="341">
                  <a:moveTo>
                    <a:pt x="223" y="34"/>
                  </a:moveTo>
                  <a:lnTo>
                    <a:pt x="223" y="0"/>
                  </a:lnTo>
                  <a:lnTo>
                    <a:pt x="51" y="0"/>
                  </a:lnTo>
                  <a:lnTo>
                    <a:pt x="51" y="34"/>
                  </a:lnTo>
                  <a:lnTo>
                    <a:pt x="0" y="34"/>
                  </a:lnTo>
                  <a:lnTo>
                    <a:pt x="0" y="341"/>
                  </a:lnTo>
                  <a:lnTo>
                    <a:pt x="103" y="341"/>
                  </a:lnTo>
                  <a:lnTo>
                    <a:pt x="103" y="307"/>
                  </a:lnTo>
                  <a:lnTo>
                    <a:pt x="171" y="307"/>
                  </a:lnTo>
                  <a:lnTo>
                    <a:pt x="171" y="341"/>
                  </a:lnTo>
                  <a:lnTo>
                    <a:pt x="274" y="341"/>
                  </a:lnTo>
                  <a:lnTo>
                    <a:pt x="274" y="34"/>
                  </a:lnTo>
                  <a:lnTo>
                    <a:pt x="223" y="34"/>
                  </a:lnTo>
                  <a:moveTo>
                    <a:pt x="120" y="256"/>
                  </a:moveTo>
                  <a:lnTo>
                    <a:pt x="85" y="256"/>
                  </a:lnTo>
                  <a:lnTo>
                    <a:pt x="85" y="222"/>
                  </a:lnTo>
                  <a:lnTo>
                    <a:pt x="120" y="222"/>
                  </a:lnTo>
                  <a:lnTo>
                    <a:pt x="120" y="256"/>
                  </a:lnTo>
                  <a:moveTo>
                    <a:pt x="120" y="188"/>
                  </a:moveTo>
                  <a:lnTo>
                    <a:pt x="85" y="188"/>
                  </a:lnTo>
                  <a:lnTo>
                    <a:pt x="85" y="153"/>
                  </a:lnTo>
                  <a:lnTo>
                    <a:pt x="120" y="153"/>
                  </a:lnTo>
                  <a:lnTo>
                    <a:pt x="120" y="188"/>
                  </a:lnTo>
                  <a:moveTo>
                    <a:pt x="120" y="119"/>
                  </a:moveTo>
                  <a:lnTo>
                    <a:pt x="85" y="119"/>
                  </a:lnTo>
                  <a:lnTo>
                    <a:pt x="85" y="85"/>
                  </a:lnTo>
                  <a:lnTo>
                    <a:pt x="120" y="85"/>
                  </a:lnTo>
                  <a:lnTo>
                    <a:pt x="120" y="119"/>
                  </a:lnTo>
                  <a:moveTo>
                    <a:pt x="188" y="256"/>
                  </a:moveTo>
                  <a:lnTo>
                    <a:pt x="154" y="256"/>
                  </a:lnTo>
                  <a:lnTo>
                    <a:pt x="154" y="222"/>
                  </a:lnTo>
                  <a:lnTo>
                    <a:pt x="188" y="222"/>
                  </a:lnTo>
                  <a:lnTo>
                    <a:pt x="188" y="256"/>
                  </a:lnTo>
                  <a:moveTo>
                    <a:pt x="188" y="188"/>
                  </a:moveTo>
                  <a:lnTo>
                    <a:pt x="154" y="188"/>
                  </a:lnTo>
                  <a:lnTo>
                    <a:pt x="154" y="153"/>
                  </a:lnTo>
                  <a:lnTo>
                    <a:pt x="188" y="153"/>
                  </a:lnTo>
                  <a:lnTo>
                    <a:pt x="188" y="188"/>
                  </a:lnTo>
                  <a:moveTo>
                    <a:pt x="188" y="119"/>
                  </a:moveTo>
                  <a:lnTo>
                    <a:pt x="154" y="119"/>
                  </a:lnTo>
                  <a:lnTo>
                    <a:pt x="154" y="85"/>
                  </a:lnTo>
                  <a:lnTo>
                    <a:pt x="188" y="85"/>
                  </a:lnTo>
                  <a:lnTo>
                    <a:pt x="188" y="119"/>
                  </a:lnTo>
                  <a:moveTo>
                    <a:pt x="188" y="119"/>
                  </a:moveTo>
                  <a:lnTo>
                    <a:pt x="188" y="1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0" name="#4">
            <a:extLst>
              <a:ext uri="{FF2B5EF4-FFF2-40B4-BE49-F238E27FC236}">
                <a16:creationId xmlns:a16="http://schemas.microsoft.com/office/drawing/2014/main" id="{425EA887-38C4-401F-A1F2-A4CC8E43D605}"/>
              </a:ext>
            </a:extLst>
          </p:cNvPr>
          <p:cNvSpPr txBox="1">
            <a:spLocks/>
          </p:cNvSpPr>
          <p:nvPr userDrawn="1"/>
        </p:nvSpPr>
        <p:spPr>
          <a:xfrm>
            <a:off x="9580022" y="1542635"/>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107" name="i4">
            <a:extLst>
              <a:ext uri="{FF2B5EF4-FFF2-40B4-BE49-F238E27FC236}">
                <a16:creationId xmlns:a16="http://schemas.microsoft.com/office/drawing/2014/main" id="{7EBE222A-B5FD-4B48-8E42-EC720BA91346}"/>
              </a:ext>
            </a:extLst>
          </p:cNvPr>
          <p:cNvSpPr>
            <a:spLocks noEditPoints="1"/>
          </p:cNvSpPr>
          <p:nvPr userDrawn="1"/>
        </p:nvSpPr>
        <p:spPr bwMode="auto">
          <a:xfrm>
            <a:off x="10013529" y="1958744"/>
            <a:ext cx="577850" cy="615419"/>
          </a:xfrm>
          <a:custGeom>
            <a:avLst/>
            <a:gdLst>
              <a:gd name="T0" fmla="*/ 148 w 154"/>
              <a:gd name="T1" fmla="*/ 128 h 164"/>
              <a:gd name="T2" fmla="*/ 123 w 154"/>
              <a:gd name="T3" fmla="*/ 99 h 164"/>
              <a:gd name="T4" fmla="*/ 132 w 154"/>
              <a:gd name="T5" fmla="*/ 71 h 164"/>
              <a:gd name="T6" fmla="*/ 117 w 154"/>
              <a:gd name="T7" fmla="*/ 23 h 164"/>
              <a:gd name="T8" fmla="*/ 73 w 154"/>
              <a:gd name="T9" fmla="*/ 0 h 164"/>
              <a:gd name="T10" fmla="*/ 67 w 154"/>
              <a:gd name="T11" fmla="*/ 0 h 164"/>
              <a:gd name="T12" fmla="*/ 2 w 154"/>
              <a:gd name="T13" fmla="*/ 60 h 164"/>
              <a:gd name="T14" fmla="*/ 17 w 154"/>
              <a:gd name="T15" fmla="*/ 108 h 164"/>
              <a:gd name="T16" fmla="*/ 61 w 154"/>
              <a:gd name="T17" fmla="*/ 131 h 164"/>
              <a:gd name="T18" fmla="*/ 67 w 154"/>
              <a:gd name="T19" fmla="*/ 131 h 164"/>
              <a:gd name="T20" fmla="*/ 67 w 154"/>
              <a:gd name="T21" fmla="*/ 131 h 164"/>
              <a:gd name="T22" fmla="*/ 67 w 154"/>
              <a:gd name="T23" fmla="*/ 131 h 164"/>
              <a:gd name="T24" fmla="*/ 89 w 154"/>
              <a:gd name="T25" fmla="*/ 127 h 164"/>
              <a:gd name="T26" fmla="*/ 114 w 154"/>
              <a:gd name="T27" fmla="*/ 156 h 164"/>
              <a:gd name="T28" fmla="*/ 129 w 154"/>
              <a:gd name="T29" fmla="*/ 164 h 164"/>
              <a:gd name="T30" fmla="*/ 131 w 154"/>
              <a:gd name="T31" fmla="*/ 164 h 164"/>
              <a:gd name="T32" fmla="*/ 131 w 154"/>
              <a:gd name="T33" fmla="*/ 164 h 164"/>
              <a:gd name="T34" fmla="*/ 131 w 154"/>
              <a:gd name="T35" fmla="*/ 164 h 164"/>
              <a:gd name="T36" fmla="*/ 145 w 154"/>
              <a:gd name="T37" fmla="*/ 159 h 164"/>
              <a:gd name="T38" fmla="*/ 153 w 154"/>
              <a:gd name="T39" fmla="*/ 144 h 164"/>
              <a:gd name="T40" fmla="*/ 148 w 154"/>
              <a:gd name="T41" fmla="*/ 128 h 164"/>
              <a:gd name="T42" fmla="*/ 108 w 154"/>
              <a:gd name="T43" fmla="*/ 69 h 164"/>
              <a:gd name="T44" fmla="*/ 67 w 154"/>
              <a:gd name="T45" fmla="*/ 107 h 164"/>
              <a:gd name="T46" fmla="*/ 63 w 154"/>
              <a:gd name="T47" fmla="*/ 107 h 164"/>
              <a:gd name="T48" fmla="*/ 26 w 154"/>
              <a:gd name="T49" fmla="*/ 62 h 164"/>
              <a:gd name="T50" fmla="*/ 67 w 154"/>
              <a:gd name="T51" fmla="*/ 24 h 164"/>
              <a:gd name="T52" fmla="*/ 71 w 154"/>
              <a:gd name="T53" fmla="*/ 24 h 164"/>
              <a:gd name="T54" fmla="*/ 108 w 154"/>
              <a:gd name="T55" fmla="*/ 6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4" h="164">
                <a:moveTo>
                  <a:pt x="148" y="128"/>
                </a:moveTo>
                <a:cubicBezTo>
                  <a:pt x="123" y="99"/>
                  <a:pt x="123" y="99"/>
                  <a:pt x="123" y="99"/>
                </a:cubicBezTo>
                <a:cubicBezTo>
                  <a:pt x="128" y="91"/>
                  <a:pt x="131" y="81"/>
                  <a:pt x="132" y="71"/>
                </a:cubicBezTo>
                <a:cubicBezTo>
                  <a:pt x="134" y="54"/>
                  <a:pt x="128" y="37"/>
                  <a:pt x="117" y="23"/>
                </a:cubicBezTo>
                <a:cubicBezTo>
                  <a:pt x="106" y="10"/>
                  <a:pt x="90" y="2"/>
                  <a:pt x="73" y="0"/>
                </a:cubicBezTo>
                <a:cubicBezTo>
                  <a:pt x="71" y="0"/>
                  <a:pt x="69" y="0"/>
                  <a:pt x="67" y="0"/>
                </a:cubicBezTo>
                <a:cubicBezTo>
                  <a:pt x="33" y="0"/>
                  <a:pt x="5" y="26"/>
                  <a:pt x="2" y="60"/>
                </a:cubicBezTo>
                <a:cubicBezTo>
                  <a:pt x="0" y="77"/>
                  <a:pt x="5" y="94"/>
                  <a:pt x="17" y="108"/>
                </a:cubicBezTo>
                <a:cubicBezTo>
                  <a:pt x="28" y="121"/>
                  <a:pt x="44" y="129"/>
                  <a:pt x="61" y="131"/>
                </a:cubicBezTo>
                <a:cubicBezTo>
                  <a:pt x="63" y="131"/>
                  <a:pt x="65" y="131"/>
                  <a:pt x="67" y="131"/>
                </a:cubicBezTo>
                <a:cubicBezTo>
                  <a:pt x="67" y="131"/>
                  <a:pt x="67" y="131"/>
                  <a:pt x="67" y="131"/>
                </a:cubicBezTo>
                <a:cubicBezTo>
                  <a:pt x="67" y="131"/>
                  <a:pt x="67" y="131"/>
                  <a:pt x="67" y="131"/>
                </a:cubicBezTo>
                <a:cubicBezTo>
                  <a:pt x="74" y="131"/>
                  <a:pt x="82" y="130"/>
                  <a:pt x="89" y="127"/>
                </a:cubicBezTo>
                <a:cubicBezTo>
                  <a:pt x="114" y="156"/>
                  <a:pt x="114" y="156"/>
                  <a:pt x="114" y="156"/>
                </a:cubicBezTo>
                <a:cubicBezTo>
                  <a:pt x="118" y="161"/>
                  <a:pt x="123" y="164"/>
                  <a:pt x="129" y="164"/>
                </a:cubicBezTo>
                <a:cubicBezTo>
                  <a:pt x="130" y="164"/>
                  <a:pt x="130" y="164"/>
                  <a:pt x="131" y="164"/>
                </a:cubicBezTo>
                <a:cubicBezTo>
                  <a:pt x="131" y="164"/>
                  <a:pt x="131" y="164"/>
                  <a:pt x="131" y="164"/>
                </a:cubicBezTo>
                <a:cubicBezTo>
                  <a:pt x="131" y="164"/>
                  <a:pt x="131" y="164"/>
                  <a:pt x="131" y="164"/>
                </a:cubicBezTo>
                <a:cubicBezTo>
                  <a:pt x="136" y="164"/>
                  <a:pt x="141" y="162"/>
                  <a:pt x="145" y="159"/>
                </a:cubicBezTo>
                <a:cubicBezTo>
                  <a:pt x="150" y="155"/>
                  <a:pt x="153" y="150"/>
                  <a:pt x="153" y="144"/>
                </a:cubicBezTo>
                <a:cubicBezTo>
                  <a:pt x="154" y="138"/>
                  <a:pt x="152" y="132"/>
                  <a:pt x="148" y="128"/>
                </a:cubicBezTo>
                <a:close/>
                <a:moveTo>
                  <a:pt x="108" y="69"/>
                </a:moveTo>
                <a:cubicBezTo>
                  <a:pt x="107" y="90"/>
                  <a:pt x="88" y="107"/>
                  <a:pt x="67" y="107"/>
                </a:cubicBezTo>
                <a:cubicBezTo>
                  <a:pt x="66" y="107"/>
                  <a:pt x="65" y="107"/>
                  <a:pt x="63" y="107"/>
                </a:cubicBezTo>
                <a:cubicBezTo>
                  <a:pt x="40" y="105"/>
                  <a:pt x="24" y="85"/>
                  <a:pt x="26" y="62"/>
                </a:cubicBezTo>
                <a:cubicBezTo>
                  <a:pt x="27" y="41"/>
                  <a:pt x="46" y="24"/>
                  <a:pt x="67" y="24"/>
                </a:cubicBezTo>
                <a:cubicBezTo>
                  <a:pt x="68" y="24"/>
                  <a:pt x="69" y="24"/>
                  <a:pt x="71" y="24"/>
                </a:cubicBezTo>
                <a:cubicBezTo>
                  <a:pt x="93" y="26"/>
                  <a:pt x="110" y="46"/>
                  <a:pt x="108" y="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5">
            <a:extLst>
              <a:ext uri="{FF2B5EF4-FFF2-40B4-BE49-F238E27FC236}">
                <a16:creationId xmlns:a16="http://schemas.microsoft.com/office/drawing/2014/main" id="{165695BD-2A2F-47C4-9A00-401BE57996E8}"/>
              </a:ext>
            </a:extLst>
          </p:cNvPr>
          <p:cNvSpPr txBox="1">
            <a:spLocks/>
          </p:cNvSpPr>
          <p:nvPr userDrawn="1"/>
        </p:nvSpPr>
        <p:spPr>
          <a:xfrm>
            <a:off x="1211390" y="3909700"/>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grpSp>
        <p:nvGrpSpPr>
          <p:cNvPr id="108" name="i6">
            <a:extLst>
              <a:ext uri="{FF2B5EF4-FFF2-40B4-BE49-F238E27FC236}">
                <a16:creationId xmlns:a16="http://schemas.microsoft.com/office/drawing/2014/main" id="{9248B324-5485-476C-A9AE-92D2177E23DB}"/>
              </a:ext>
            </a:extLst>
          </p:cNvPr>
          <p:cNvGrpSpPr>
            <a:grpSpLocks noChangeAspect="1"/>
          </p:cNvGrpSpPr>
          <p:nvPr userDrawn="1"/>
        </p:nvGrpSpPr>
        <p:grpSpPr bwMode="auto">
          <a:xfrm>
            <a:off x="1600052" y="4325744"/>
            <a:ext cx="641350" cy="612775"/>
            <a:chOff x="702" y="2704"/>
            <a:chExt cx="404" cy="386"/>
          </a:xfrm>
        </p:grpSpPr>
        <p:sp>
          <p:nvSpPr>
            <p:cNvPr id="109" name="AutoShape 23">
              <a:extLst>
                <a:ext uri="{FF2B5EF4-FFF2-40B4-BE49-F238E27FC236}">
                  <a16:creationId xmlns:a16="http://schemas.microsoft.com/office/drawing/2014/main" id="{D0F6BCFB-6095-4453-9854-501A77E82BB9}"/>
                </a:ext>
              </a:extLst>
            </p:cNvPr>
            <p:cNvSpPr>
              <a:spLocks noChangeAspect="1" noChangeArrowheads="1" noTextEdit="1"/>
            </p:cNvSpPr>
            <p:nvPr/>
          </p:nvSpPr>
          <p:spPr bwMode="auto">
            <a:xfrm>
              <a:off x="702" y="2704"/>
              <a:ext cx="404" cy="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25">
              <a:extLst>
                <a:ext uri="{FF2B5EF4-FFF2-40B4-BE49-F238E27FC236}">
                  <a16:creationId xmlns:a16="http://schemas.microsoft.com/office/drawing/2014/main" id="{FCA8DA5B-A342-4A26-BA95-F32CE982BDA2}"/>
                </a:ext>
              </a:extLst>
            </p:cNvPr>
            <p:cNvSpPr>
              <a:spLocks noEditPoints="1"/>
            </p:cNvSpPr>
            <p:nvPr/>
          </p:nvSpPr>
          <p:spPr bwMode="auto">
            <a:xfrm>
              <a:off x="702" y="2704"/>
              <a:ext cx="404" cy="386"/>
            </a:xfrm>
            <a:custGeom>
              <a:avLst/>
              <a:gdLst>
                <a:gd name="T0" fmla="*/ 904 w 1005"/>
                <a:gd name="T1" fmla="*/ 712 h 1005"/>
                <a:gd name="T2" fmla="*/ 904 w 1005"/>
                <a:gd name="T3" fmla="*/ 553 h 1005"/>
                <a:gd name="T4" fmla="*/ 804 w 1005"/>
                <a:gd name="T5" fmla="*/ 452 h 1005"/>
                <a:gd name="T6" fmla="*/ 553 w 1005"/>
                <a:gd name="T7" fmla="*/ 452 h 1005"/>
                <a:gd name="T8" fmla="*/ 553 w 1005"/>
                <a:gd name="T9" fmla="*/ 293 h 1005"/>
                <a:gd name="T10" fmla="*/ 653 w 1005"/>
                <a:gd name="T11" fmla="*/ 151 h 1005"/>
                <a:gd name="T12" fmla="*/ 502 w 1005"/>
                <a:gd name="T13" fmla="*/ 0 h 1005"/>
                <a:gd name="T14" fmla="*/ 352 w 1005"/>
                <a:gd name="T15" fmla="*/ 151 h 1005"/>
                <a:gd name="T16" fmla="*/ 452 w 1005"/>
                <a:gd name="T17" fmla="*/ 293 h 1005"/>
                <a:gd name="T18" fmla="*/ 452 w 1005"/>
                <a:gd name="T19" fmla="*/ 452 h 1005"/>
                <a:gd name="T20" fmla="*/ 201 w 1005"/>
                <a:gd name="T21" fmla="*/ 452 h 1005"/>
                <a:gd name="T22" fmla="*/ 100 w 1005"/>
                <a:gd name="T23" fmla="*/ 553 h 1005"/>
                <a:gd name="T24" fmla="*/ 100 w 1005"/>
                <a:gd name="T25" fmla="*/ 712 h 1005"/>
                <a:gd name="T26" fmla="*/ 0 w 1005"/>
                <a:gd name="T27" fmla="*/ 854 h 1005"/>
                <a:gd name="T28" fmla="*/ 151 w 1005"/>
                <a:gd name="T29" fmla="*/ 1005 h 1005"/>
                <a:gd name="T30" fmla="*/ 301 w 1005"/>
                <a:gd name="T31" fmla="*/ 854 h 1005"/>
                <a:gd name="T32" fmla="*/ 201 w 1005"/>
                <a:gd name="T33" fmla="*/ 712 h 1005"/>
                <a:gd name="T34" fmla="*/ 201 w 1005"/>
                <a:gd name="T35" fmla="*/ 553 h 1005"/>
                <a:gd name="T36" fmla="*/ 452 w 1005"/>
                <a:gd name="T37" fmla="*/ 553 h 1005"/>
                <a:gd name="T38" fmla="*/ 452 w 1005"/>
                <a:gd name="T39" fmla="*/ 712 h 1005"/>
                <a:gd name="T40" fmla="*/ 352 w 1005"/>
                <a:gd name="T41" fmla="*/ 854 h 1005"/>
                <a:gd name="T42" fmla="*/ 502 w 1005"/>
                <a:gd name="T43" fmla="*/ 1005 h 1005"/>
                <a:gd name="T44" fmla="*/ 653 w 1005"/>
                <a:gd name="T45" fmla="*/ 854 h 1005"/>
                <a:gd name="T46" fmla="*/ 553 w 1005"/>
                <a:gd name="T47" fmla="*/ 712 h 1005"/>
                <a:gd name="T48" fmla="*/ 553 w 1005"/>
                <a:gd name="T49" fmla="*/ 553 h 1005"/>
                <a:gd name="T50" fmla="*/ 804 w 1005"/>
                <a:gd name="T51" fmla="*/ 553 h 1005"/>
                <a:gd name="T52" fmla="*/ 804 w 1005"/>
                <a:gd name="T53" fmla="*/ 712 h 1005"/>
                <a:gd name="T54" fmla="*/ 703 w 1005"/>
                <a:gd name="T55" fmla="*/ 854 h 1005"/>
                <a:gd name="T56" fmla="*/ 854 w 1005"/>
                <a:gd name="T57" fmla="*/ 1005 h 1005"/>
                <a:gd name="T58" fmla="*/ 1005 w 1005"/>
                <a:gd name="T59" fmla="*/ 854 h 1005"/>
                <a:gd name="T60" fmla="*/ 904 w 1005"/>
                <a:gd name="T61" fmla="*/ 712 h 1005"/>
                <a:gd name="T62" fmla="*/ 151 w 1005"/>
                <a:gd name="T63" fmla="*/ 904 h 1005"/>
                <a:gd name="T64" fmla="*/ 100 w 1005"/>
                <a:gd name="T65" fmla="*/ 854 h 1005"/>
                <a:gd name="T66" fmla="*/ 151 w 1005"/>
                <a:gd name="T67" fmla="*/ 804 h 1005"/>
                <a:gd name="T68" fmla="*/ 201 w 1005"/>
                <a:gd name="T69" fmla="*/ 854 h 1005"/>
                <a:gd name="T70" fmla="*/ 151 w 1005"/>
                <a:gd name="T71" fmla="*/ 904 h 1005"/>
                <a:gd name="T72" fmla="*/ 502 w 1005"/>
                <a:gd name="T73" fmla="*/ 904 h 1005"/>
                <a:gd name="T74" fmla="*/ 452 w 1005"/>
                <a:gd name="T75" fmla="*/ 854 h 1005"/>
                <a:gd name="T76" fmla="*/ 502 w 1005"/>
                <a:gd name="T77" fmla="*/ 804 h 1005"/>
                <a:gd name="T78" fmla="*/ 553 w 1005"/>
                <a:gd name="T79" fmla="*/ 854 h 1005"/>
                <a:gd name="T80" fmla="*/ 502 w 1005"/>
                <a:gd name="T81" fmla="*/ 904 h 1005"/>
                <a:gd name="T82" fmla="*/ 502 w 1005"/>
                <a:gd name="T83" fmla="*/ 201 h 1005"/>
                <a:gd name="T84" fmla="*/ 452 w 1005"/>
                <a:gd name="T85" fmla="*/ 151 h 1005"/>
                <a:gd name="T86" fmla="*/ 502 w 1005"/>
                <a:gd name="T87" fmla="*/ 100 h 1005"/>
                <a:gd name="T88" fmla="*/ 553 w 1005"/>
                <a:gd name="T89" fmla="*/ 151 h 1005"/>
                <a:gd name="T90" fmla="*/ 502 w 1005"/>
                <a:gd name="T91" fmla="*/ 201 h 1005"/>
                <a:gd name="T92" fmla="*/ 854 w 1005"/>
                <a:gd name="T93" fmla="*/ 904 h 1005"/>
                <a:gd name="T94" fmla="*/ 804 w 1005"/>
                <a:gd name="T95" fmla="*/ 854 h 1005"/>
                <a:gd name="T96" fmla="*/ 854 w 1005"/>
                <a:gd name="T97" fmla="*/ 804 h 1005"/>
                <a:gd name="T98" fmla="*/ 904 w 1005"/>
                <a:gd name="T99" fmla="*/ 854 h 1005"/>
                <a:gd name="T100" fmla="*/ 854 w 1005"/>
                <a:gd name="T101" fmla="*/ 904 h 1005"/>
                <a:gd name="T102" fmla="*/ 854 w 1005"/>
                <a:gd name="T103" fmla="*/ 904 h 1005"/>
                <a:gd name="T104" fmla="*/ 854 w 1005"/>
                <a:gd name="T105" fmla="*/ 904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5" h="1005">
                  <a:moveTo>
                    <a:pt x="904" y="712"/>
                  </a:moveTo>
                  <a:cubicBezTo>
                    <a:pt x="904" y="553"/>
                    <a:pt x="904" y="553"/>
                    <a:pt x="904" y="553"/>
                  </a:cubicBezTo>
                  <a:cubicBezTo>
                    <a:pt x="904" y="497"/>
                    <a:pt x="859" y="452"/>
                    <a:pt x="804" y="452"/>
                  </a:cubicBezTo>
                  <a:cubicBezTo>
                    <a:pt x="553" y="452"/>
                    <a:pt x="553" y="452"/>
                    <a:pt x="553" y="452"/>
                  </a:cubicBezTo>
                  <a:cubicBezTo>
                    <a:pt x="553" y="293"/>
                    <a:pt x="553" y="293"/>
                    <a:pt x="553" y="293"/>
                  </a:cubicBezTo>
                  <a:cubicBezTo>
                    <a:pt x="611" y="272"/>
                    <a:pt x="653" y="216"/>
                    <a:pt x="653" y="151"/>
                  </a:cubicBezTo>
                  <a:cubicBezTo>
                    <a:pt x="653" y="67"/>
                    <a:pt x="586" y="0"/>
                    <a:pt x="502" y="0"/>
                  </a:cubicBezTo>
                  <a:cubicBezTo>
                    <a:pt x="419" y="0"/>
                    <a:pt x="352" y="67"/>
                    <a:pt x="352" y="151"/>
                  </a:cubicBezTo>
                  <a:cubicBezTo>
                    <a:pt x="352" y="216"/>
                    <a:pt x="394" y="272"/>
                    <a:pt x="452" y="293"/>
                  </a:cubicBezTo>
                  <a:cubicBezTo>
                    <a:pt x="452" y="452"/>
                    <a:pt x="452" y="452"/>
                    <a:pt x="452" y="452"/>
                  </a:cubicBezTo>
                  <a:cubicBezTo>
                    <a:pt x="201" y="452"/>
                    <a:pt x="201" y="452"/>
                    <a:pt x="201" y="452"/>
                  </a:cubicBezTo>
                  <a:cubicBezTo>
                    <a:pt x="145" y="452"/>
                    <a:pt x="100" y="497"/>
                    <a:pt x="100" y="553"/>
                  </a:cubicBezTo>
                  <a:cubicBezTo>
                    <a:pt x="100" y="712"/>
                    <a:pt x="100" y="712"/>
                    <a:pt x="100" y="712"/>
                  </a:cubicBezTo>
                  <a:cubicBezTo>
                    <a:pt x="42" y="733"/>
                    <a:pt x="0" y="789"/>
                    <a:pt x="0" y="854"/>
                  </a:cubicBezTo>
                  <a:cubicBezTo>
                    <a:pt x="0" y="937"/>
                    <a:pt x="68" y="1005"/>
                    <a:pt x="151" y="1005"/>
                  </a:cubicBezTo>
                  <a:cubicBezTo>
                    <a:pt x="234" y="1005"/>
                    <a:pt x="301" y="937"/>
                    <a:pt x="301" y="854"/>
                  </a:cubicBezTo>
                  <a:cubicBezTo>
                    <a:pt x="301" y="789"/>
                    <a:pt x="259" y="733"/>
                    <a:pt x="201" y="712"/>
                  </a:cubicBezTo>
                  <a:cubicBezTo>
                    <a:pt x="201" y="553"/>
                    <a:pt x="201" y="553"/>
                    <a:pt x="201" y="553"/>
                  </a:cubicBezTo>
                  <a:cubicBezTo>
                    <a:pt x="452" y="553"/>
                    <a:pt x="452" y="553"/>
                    <a:pt x="452" y="553"/>
                  </a:cubicBezTo>
                  <a:cubicBezTo>
                    <a:pt x="452" y="712"/>
                    <a:pt x="452" y="712"/>
                    <a:pt x="452" y="712"/>
                  </a:cubicBezTo>
                  <a:cubicBezTo>
                    <a:pt x="394" y="733"/>
                    <a:pt x="352" y="789"/>
                    <a:pt x="352" y="854"/>
                  </a:cubicBezTo>
                  <a:cubicBezTo>
                    <a:pt x="352" y="937"/>
                    <a:pt x="419" y="1005"/>
                    <a:pt x="502" y="1005"/>
                  </a:cubicBezTo>
                  <a:cubicBezTo>
                    <a:pt x="586" y="1005"/>
                    <a:pt x="653" y="937"/>
                    <a:pt x="653" y="854"/>
                  </a:cubicBezTo>
                  <a:cubicBezTo>
                    <a:pt x="653" y="789"/>
                    <a:pt x="611" y="733"/>
                    <a:pt x="553" y="712"/>
                  </a:cubicBezTo>
                  <a:cubicBezTo>
                    <a:pt x="553" y="553"/>
                    <a:pt x="553" y="553"/>
                    <a:pt x="553" y="553"/>
                  </a:cubicBezTo>
                  <a:cubicBezTo>
                    <a:pt x="804" y="553"/>
                    <a:pt x="804" y="553"/>
                    <a:pt x="804" y="553"/>
                  </a:cubicBezTo>
                  <a:cubicBezTo>
                    <a:pt x="804" y="712"/>
                    <a:pt x="804" y="712"/>
                    <a:pt x="804" y="712"/>
                  </a:cubicBezTo>
                  <a:cubicBezTo>
                    <a:pt x="745" y="733"/>
                    <a:pt x="703" y="789"/>
                    <a:pt x="703" y="854"/>
                  </a:cubicBezTo>
                  <a:cubicBezTo>
                    <a:pt x="703" y="937"/>
                    <a:pt x="771" y="1005"/>
                    <a:pt x="854" y="1005"/>
                  </a:cubicBezTo>
                  <a:cubicBezTo>
                    <a:pt x="937" y="1005"/>
                    <a:pt x="1005" y="937"/>
                    <a:pt x="1005" y="854"/>
                  </a:cubicBezTo>
                  <a:cubicBezTo>
                    <a:pt x="1005" y="789"/>
                    <a:pt x="963" y="733"/>
                    <a:pt x="904" y="712"/>
                  </a:cubicBezTo>
                  <a:close/>
                  <a:moveTo>
                    <a:pt x="151" y="904"/>
                  </a:moveTo>
                  <a:cubicBezTo>
                    <a:pt x="123" y="904"/>
                    <a:pt x="100" y="882"/>
                    <a:pt x="100" y="854"/>
                  </a:cubicBezTo>
                  <a:cubicBezTo>
                    <a:pt x="100" y="826"/>
                    <a:pt x="123" y="804"/>
                    <a:pt x="151" y="804"/>
                  </a:cubicBezTo>
                  <a:cubicBezTo>
                    <a:pt x="178" y="804"/>
                    <a:pt x="201" y="826"/>
                    <a:pt x="201" y="854"/>
                  </a:cubicBezTo>
                  <a:cubicBezTo>
                    <a:pt x="201" y="882"/>
                    <a:pt x="178" y="904"/>
                    <a:pt x="151" y="904"/>
                  </a:cubicBezTo>
                  <a:close/>
                  <a:moveTo>
                    <a:pt x="502" y="904"/>
                  </a:moveTo>
                  <a:cubicBezTo>
                    <a:pt x="475" y="904"/>
                    <a:pt x="452" y="882"/>
                    <a:pt x="452" y="854"/>
                  </a:cubicBezTo>
                  <a:cubicBezTo>
                    <a:pt x="452" y="826"/>
                    <a:pt x="475" y="804"/>
                    <a:pt x="502" y="804"/>
                  </a:cubicBezTo>
                  <a:cubicBezTo>
                    <a:pt x="530" y="804"/>
                    <a:pt x="553" y="826"/>
                    <a:pt x="553" y="854"/>
                  </a:cubicBezTo>
                  <a:cubicBezTo>
                    <a:pt x="553" y="882"/>
                    <a:pt x="530" y="904"/>
                    <a:pt x="502" y="904"/>
                  </a:cubicBezTo>
                  <a:close/>
                  <a:moveTo>
                    <a:pt x="502" y="201"/>
                  </a:moveTo>
                  <a:cubicBezTo>
                    <a:pt x="475" y="201"/>
                    <a:pt x="452" y="178"/>
                    <a:pt x="452" y="151"/>
                  </a:cubicBezTo>
                  <a:cubicBezTo>
                    <a:pt x="452" y="123"/>
                    <a:pt x="475" y="100"/>
                    <a:pt x="502" y="100"/>
                  </a:cubicBezTo>
                  <a:cubicBezTo>
                    <a:pt x="530" y="100"/>
                    <a:pt x="553" y="123"/>
                    <a:pt x="553" y="151"/>
                  </a:cubicBezTo>
                  <a:cubicBezTo>
                    <a:pt x="553" y="178"/>
                    <a:pt x="530" y="201"/>
                    <a:pt x="502" y="201"/>
                  </a:cubicBezTo>
                  <a:close/>
                  <a:moveTo>
                    <a:pt x="854" y="904"/>
                  </a:moveTo>
                  <a:cubicBezTo>
                    <a:pt x="826" y="904"/>
                    <a:pt x="804" y="882"/>
                    <a:pt x="804" y="854"/>
                  </a:cubicBezTo>
                  <a:cubicBezTo>
                    <a:pt x="804" y="826"/>
                    <a:pt x="826" y="804"/>
                    <a:pt x="854" y="804"/>
                  </a:cubicBezTo>
                  <a:cubicBezTo>
                    <a:pt x="882" y="804"/>
                    <a:pt x="904" y="826"/>
                    <a:pt x="904" y="854"/>
                  </a:cubicBezTo>
                  <a:cubicBezTo>
                    <a:pt x="904" y="882"/>
                    <a:pt x="882" y="904"/>
                    <a:pt x="854" y="904"/>
                  </a:cubicBezTo>
                  <a:close/>
                  <a:moveTo>
                    <a:pt x="854" y="904"/>
                  </a:moveTo>
                  <a:cubicBezTo>
                    <a:pt x="854" y="904"/>
                    <a:pt x="854" y="904"/>
                    <a:pt x="854" y="90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4" name="#8">
            <a:extLst>
              <a:ext uri="{FF2B5EF4-FFF2-40B4-BE49-F238E27FC236}">
                <a16:creationId xmlns:a16="http://schemas.microsoft.com/office/drawing/2014/main" id="{A1762932-2517-49C4-ADED-32B2164956E1}"/>
              </a:ext>
            </a:extLst>
          </p:cNvPr>
          <p:cNvSpPr txBox="1">
            <a:spLocks/>
          </p:cNvSpPr>
          <p:nvPr userDrawn="1"/>
        </p:nvSpPr>
        <p:spPr>
          <a:xfrm>
            <a:off x="4000934" y="3909700"/>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114" name="i8">
            <a:extLst>
              <a:ext uri="{FF2B5EF4-FFF2-40B4-BE49-F238E27FC236}">
                <a16:creationId xmlns:a16="http://schemas.microsoft.com/office/drawing/2014/main" id="{30F9EE58-281C-45B4-B7DE-2982933EF4C7}"/>
              </a:ext>
            </a:extLst>
          </p:cNvPr>
          <p:cNvSpPr>
            <a:spLocks noEditPoints="1"/>
          </p:cNvSpPr>
          <p:nvPr userDrawn="1"/>
        </p:nvSpPr>
        <p:spPr bwMode="auto">
          <a:xfrm>
            <a:off x="4378359" y="4292460"/>
            <a:ext cx="689696" cy="687806"/>
          </a:xfrm>
          <a:custGeom>
            <a:avLst/>
            <a:gdLst>
              <a:gd name="T0" fmla="*/ 87 w 174"/>
              <a:gd name="T1" fmla="*/ 0 h 174"/>
              <a:gd name="T2" fmla="*/ 0 w 174"/>
              <a:gd name="T3" fmla="*/ 87 h 174"/>
              <a:gd name="T4" fmla="*/ 87 w 174"/>
              <a:gd name="T5" fmla="*/ 174 h 174"/>
              <a:gd name="T6" fmla="*/ 174 w 174"/>
              <a:gd name="T7" fmla="*/ 87 h 174"/>
              <a:gd name="T8" fmla="*/ 87 w 174"/>
              <a:gd name="T9" fmla="*/ 0 h 174"/>
              <a:gd name="T10" fmla="*/ 87 w 174"/>
              <a:gd name="T11" fmla="*/ 157 h 174"/>
              <a:gd name="T12" fmla="*/ 68 w 174"/>
              <a:gd name="T13" fmla="*/ 128 h 174"/>
              <a:gd name="T14" fmla="*/ 105 w 174"/>
              <a:gd name="T15" fmla="*/ 128 h 174"/>
              <a:gd name="T16" fmla="*/ 87 w 174"/>
              <a:gd name="T17" fmla="*/ 157 h 174"/>
              <a:gd name="T18" fmla="*/ 65 w 174"/>
              <a:gd name="T19" fmla="*/ 115 h 174"/>
              <a:gd name="T20" fmla="*/ 63 w 174"/>
              <a:gd name="T21" fmla="*/ 93 h 174"/>
              <a:gd name="T22" fmla="*/ 110 w 174"/>
              <a:gd name="T23" fmla="*/ 93 h 174"/>
              <a:gd name="T24" fmla="*/ 108 w 174"/>
              <a:gd name="T25" fmla="*/ 115 h 174"/>
              <a:gd name="T26" fmla="*/ 65 w 174"/>
              <a:gd name="T27" fmla="*/ 115 h 174"/>
              <a:gd name="T28" fmla="*/ 87 w 174"/>
              <a:gd name="T29" fmla="*/ 18 h 174"/>
              <a:gd name="T30" fmla="*/ 87 w 174"/>
              <a:gd name="T31" fmla="*/ 18 h 174"/>
              <a:gd name="T32" fmla="*/ 106 w 174"/>
              <a:gd name="T33" fmla="*/ 47 h 174"/>
              <a:gd name="T34" fmla="*/ 68 w 174"/>
              <a:gd name="T35" fmla="*/ 47 h 174"/>
              <a:gd name="T36" fmla="*/ 87 w 174"/>
              <a:gd name="T37" fmla="*/ 18 h 174"/>
              <a:gd name="T38" fmla="*/ 108 w 174"/>
              <a:gd name="T39" fmla="*/ 60 h 174"/>
              <a:gd name="T40" fmla="*/ 110 w 174"/>
              <a:gd name="T41" fmla="*/ 81 h 174"/>
              <a:gd name="T42" fmla="*/ 63 w 174"/>
              <a:gd name="T43" fmla="*/ 81 h 174"/>
              <a:gd name="T44" fmla="*/ 65 w 174"/>
              <a:gd name="T45" fmla="*/ 60 h 174"/>
              <a:gd name="T46" fmla="*/ 108 w 174"/>
              <a:gd name="T47" fmla="*/ 60 h 174"/>
              <a:gd name="T48" fmla="*/ 52 w 174"/>
              <a:gd name="T49" fmla="*/ 81 h 174"/>
              <a:gd name="T50" fmla="*/ 18 w 174"/>
              <a:gd name="T51" fmla="*/ 81 h 174"/>
              <a:gd name="T52" fmla="*/ 28 w 174"/>
              <a:gd name="T53" fmla="*/ 51 h 174"/>
              <a:gd name="T54" fmla="*/ 54 w 174"/>
              <a:gd name="T55" fmla="*/ 58 h 174"/>
              <a:gd name="T56" fmla="*/ 52 w 174"/>
              <a:gd name="T57" fmla="*/ 81 h 174"/>
              <a:gd name="T58" fmla="*/ 52 w 174"/>
              <a:gd name="T59" fmla="*/ 93 h 174"/>
              <a:gd name="T60" fmla="*/ 54 w 174"/>
              <a:gd name="T61" fmla="*/ 117 h 174"/>
              <a:gd name="T62" fmla="*/ 28 w 174"/>
              <a:gd name="T63" fmla="*/ 124 h 174"/>
              <a:gd name="T64" fmla="*/ 18 w 174"/>
              <a:gd name="T65" fmla="*/ 93 h 174"/>
              <a:gd name="T66" fmla="*/ 52 w 174"/>
              <a:gd name="T67" fmla="*/ 93 h 174"/>
              <a:gd name="T68" fmla="*/ 121 w 174"/>
              <a:gd name="T69" fmla="*/ 93 h 174"/>
              <a:gd name="T70" fmla="*/ 156 w 174"/>
              <a:gd name="T71" fmla="*/ 93 h 174"/>
              <a:gd name="T72" fmla="*/ 146 w 174"/>
              <a:gd name="T73" fmla="*/ 124 h 174"/>
              <a:gd name="T74" fmla="*/ 119 w 174"/>
              <a:gd name="T75" fmla="*/ 117 h 174"/>
              <a:gd name="T76" fmla="*/ 121 w 174"/>
              <a:gd name="T77" fmla="*/ 93 h 174"/>
              <a:gd name="T78" fmla="*/ 121 w 174"/>
              <a:gd name="T79" fmla="*/ 81 h 174"/>
              <a:gd name="T80" fmla="*/ 120 w 174"/>
              <a:gd name="T81" fmla="*/ 58 h 174"/>
              <a:gd name="T82" fmla="*/ 146 w 174"/>
              <a:gd name="T83" fmla="*/ 50 h 174"/>
              <a:gd name="T84" fmla="*/ 156 w 174"/>
              <a:gd name="T85" fmla="*/ 81 h 174"/>
              <a:gd name="T86" fmla="*/ 121 w 174"/>
              <a:gd name="T87" fmla="*/ 81 h 174"/>
              <a:gd name="T88" fmla="*/ 138 w 174"/>
              <a:gd name="T89" fmla="*/ 40 h 174"/>
              <a:gd name="T90" fmla="*/ 117 w 174"/>
              <a:gd name="T91" fmla="*/ 45 h 174"/>
              <a:gd name="T92" fmla="*/ 108 w 174"/>
              <a:gd name="T93" fmla="*/ 21 h 174"/>
              <a:gd name="T94" fmla="*/ 138 w 174"/>
              <a:gd name="T95" fmla="*/ 40 h 174"/>
              <a:gd name="T96" fmla="*/ 65 w 174"/>
              <a:gd name="T97" fmla="*/ 21 h 174"/>
              <a:gd name="T98" fmla="*/ 56 w 174"/>
              <a:gd name="T99" fmla="*/ 45 h 174"/>
              <a:gd name="T100" fmla="*/ 36 w 174"/>
              <a:gd name="T101" fmla="*/ 40 h 174"/>
              <a:gd name="T102" fmla="*/ 65 w 174"/>
              <a:gd name="T103" fmla="*/ 21 h 174"/>
              <a:gd name="T104" fmla="*/ 36 w 174"/>
              <a:gd name="T105" fmla="*/ 134 h 174"/>
              <a:gd name="T106" fmla="*/ 56 w 174"/>
              <a:gd name="T107" fmla="*/ 130 h 174"/>
              <a:gd name="T108" fmla="*/ 65 w 174"/>
              <a:gd name="T109" fmla="*/ 153 h 174"/>
              <a:gd name="T110" fmla="*/ 36 w 174"/>
              <a:gd name="T111" fmla="*/ 134 h 174"/>
              <a:gd name="T112" fmla="*/ 108 w 174"/>
              <a:gd name="T113" fmla="*/ 153 h 174"/>
              <a:gd name="T114" fmla="*/ 117 w 174"/>
              <a:gd name="T115" fmla="*/ 130 h 174"/>
              <a:gd name="T116" fmla="*/ 138 w 174"/>
              <a:gd name="T117" fmla="*/ 135 h 174"/>
              <a:gd name="T118" fmla="*/ 108 w 174"/>
              <a:gd name="T119" fmla="*/ 15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74">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87" y="157"/>
                </a:moveTo>
                <a:cubicBezTo>
                  <a:pt x="79" y="157"/>
                  <a:pt x="72" y="145"/>
                  <a:pt x="68" y="128"/>
                </a:cubicBezTo>
                <a:cubicBezTo>
                  <a:pt x="81" y="127"/>
                  <a:pt x="93" y="127"/>
                  <a:pt x="105" y="128"/>
                </a:cubicBezTo>
                <a:cubicBezTo>
                  <a:pt x="101" y="145"/>
                  <a:pt x="95" y="157"/>
                  <a:pt x="87" y="157"/>
                </a:cubicBezTo>
                <a:close/>
                <a:moveTo>
                  <a:pt x="65" y="115"/>
                </a:moveTo>
                <a:cubicBezTo>
                  <a:pt x="64" y="108"/>
                  <a:pt x="64" y="101"/>
                  <a:pt x="63" y="93"/>
                </a:cubicBezTo>
                <a:cubicBezTo>
                  <a:pt x="110" y="93"/>
                  <a:pt x="110" y="93"/>
                  <a:pt x="110" y="93"/>
                </a:cubicBezTo>
                <a:cubicBezTo>
                  <a:pt x="110" y="101"/>
                  <a:pt x="109" y="108"/>
                  <a:pt x="108" y="115"/>
                </a:cubicBezTo>
                <a:cubicBezTo>
                  <a:pt x="94" y="113"/>
                  <a:pt x="79" y="113"/>
                  <a:pt x="65" y="115"/>
                </a:cubicBezTo>
                <a:close/>
                <a:moveTo>
                  <a:pt x="87" y="18"/>
                </a:moveTo>
                <a:cubicBezTo>
                  <a:pt x="87" y="18"/>
                  <a:pt x="87" y="18"/>
                  <a:pt x="87" y="18"/>
                </a:cubicBezTo>
                <a:cubicBezTo>
                  <a:pt x="95" y="18"/>
                  <a:pt x="101" y="29"/>
                  <a:pt x="106" y="47"/>
                </a:cubicBezTo>
                <a:cubicBezTo>
                  <a:pt x="93" y="48"/>
                  <a:pt x="81" y="48"/>
                  <a:pt x="68" y="47"/>
                </a:cubicBezTo>
                <a:cubicBezTo>
                  <a:pt x="72" y="29"/>
                  <a:pt x="79" y="18"/>
                  <a:pt x="87" y="18"/>
                </a:cubicBezTo>
                <a:close/>
                <a:moveTo>
                  <a:pt x="108" y="60"/>
                </a:moveTo>
                <a:cubicBezTo>
                  <a:pt x="109" y="67"/>
                  <a:pt x="110" y="74"/>
                  <a:pt x="110" y="81"/>
                </a:cubicBezTo>
                <a:cubicBezTo>
                  <a:pt x="63" y="81"/>
                  <a:pt x="63" y="81"/>
                  <a:pt x="63" y="81"/>
                </a:cubicBezTo>
                <a:cubicBezTo>
                  <a:pt x="64" y="74"/>
                  <a:pt x="64" y="67"/>
                  <a:pt x="65" y="60"/>
                </a:cubicBezTo>
                <a:cubicBezTo>
                  <a:pt x="79" y="62"/>
                  <a:pt x="94" y="62"/>
                  <a:pt x="108" y="60"/>
                </a:cubicBezTo>
                <a:close/>
                <a:moveTo>
                  <a:pt x="52" y="81"/>
                </a:moveTo>
                <a:cubicBezTo>
                  <a:pt x="18" y="81"/>
                  <a:pt x="18" y="81"/>
                  <a:pt x="18" y="81"/>
                </a:cubicBezTo>
                <a:cubicBezTo>
                  <a:pt x="19" y="70"/>
                  <a:pt x="22" y="60"/>
                  <a:pt x="28" y="51"/>
                </a:cubicBezTo>
                <a:cubicBezTo>
                  <a:pt x="36" y="54"/>
                  <a:pt x="45" y="56"/>
                  <a:pt x="54" y="58"/>
                </a:cubicBezTo>
                <a:cubicBezTo>
                  <a:pt x="53" y="66"/>
                  <a:pt x="52" y="73"/>
                  <a:pt x="52" y="81"/>
                </a:cubicBezTo>
                <a:close/>
                <a:moveTo>
                  <a:pt x="52" y="93"/>
                </a:moveTo>
                <a:cubicBezTo>
                  <a:pt x="52" y="101"/>
                  <a:pt x="53" y="109"/>
                  <a:pt x="54" y="117"/>
                </a:cubicBezTo>
                <a:cubicBezTo>
                  <a:pt x="45" y="118"/>
                  <a:pt x="36" y="121"/>
                  <a:pt x="28" y="124"/>
                </a:cubicBezTo>
                <a:cubicBezTo>
                  <a:pt x="22" y="115"/>
                  <a:pt x="19" y="104"/>
                  <a:pt x="18" y="93"/>
                </a:cubicBezTo>
                <a:lnTo>
                  <a:pt x="52" y="93"/>
                </a:lnTo>
                <a:close/>
                <a:moveTo>
                  <a:pt x="121" y="93"/>
                </a:moveTo>
                <a:cubicBezTo>
                  <a:pt x="156" y="93"/>
                  <a:pt x="156" y="93"/>
                  <a:pt x="156" y="93"/>
                </a:cubicBezTo>
                <a:cubicBezTo>
                  <a:pt x="155" y="104"/>
                  <a:pt x="151" y="115"/>
                  <a:pt x="146" y="124"/>
                </a:cubicBezTo>
                <a:cubicBezTo>
                  <a:pt x="137" y="121"/>
                  <a:pt x="128" y="118"/>
                  <a:pt x="119" y="117"/>
                </a:cubicBezTo>
                <a:cubicBezTo>
                  <a:pt x="121" y="109"/>
                  <a:pt x="121" y="101"/>
                  <a:pt x="121" y="93"/>
                </a:cubicBezTo>
                <a:close/>
                <a:moveTo>
                  <a:pt x="121" y="81"/>
                </a:moveTo>
                <a:cubicBezTo>
                  <a:pt x="121" y="73"/>
                  <a:pt x="121" y="66"/>
                  <a:pt x="120" y="58"/>
                </a:cubicBezTo>
                <a:cubicBezTo>
                  <a:pt x="128" y="56"/>
                  <a:pt x="137" y="54"/>
                  <a:pt x="146" y="50"/>
                </a:cubicBezTo>
                <a:cubicBezTo>
                  <a:pt x="152" y="60"/>
                  <a:pt x="155" y="70"/>
                  <a:pt x="156" y="81"/>
                </a:cubicBezTo>
                <a:lnTo>
                  <a:pt x="121" y="81"/>
                </a:lnTo>
                <a:close/>
                <a:moveTo>
                  <a:pt x="138" y="40"/>
                </a:moveTo>
                <a:cubicBezTo>
                  <a:pt x="131" y="42"/>
                  <a:pt x="124" y="44"/>
                  <a:pt x="117" y="45"/>
                </a:cubicBezTo>
                <a:cubicBezTo>
                  <a:pt x="115" y="36"/>
                  <a:pt x="112" y="27"/>
                  <a:pt x="108" y="21"/>
                </a:cubicBezTo>
                <a:cubicBezTo>
                  <a:pt x="120" y="25"/>
                  <a:pt x="130" y="31"/>
                  <a:pt x="138" y="40"/>
                </a:cubicBezTo>
                <a:close/>
                <a:moveTo>
                  <a:pt x="65" y="21"/>
                </a:moveTo>
                <a:cubicBezTo>
                  <a:pt x="61" y="28"/>
                  <a:pt x="58" y="36"/>
                  <a:pt x="56" y="45"/>
                </a:cubicBezTo>
                <a:cubicBezTo>
                  <a:pt x="50" y="44"/>
                  <a:pt x="43" y="42"/>
                  <a:pt x="36" y="40"/>
                </a:cubicBezTo>
                <a:cubicBezTo>
                  <a:pt x="44" y="32"/>
                  <a:pt x="54" y="25"/>
                  <a:pt x="65" y="21"/>
                </a:cubicBezTo>
                <a:close/>
                <a:moveTo>
                  <a:pt x="36" y="134"/>
                </a:moveTo>
                <a:cubicBezTo>
                  <a:pt x="43" y="133"/>
                  <a:pt x="50" y="131"/>
                  <a:pt x="56" y="130"/>
                </a:cubicBezTo>
                <a:cubicBezTo>
                  <a:pt x="58" y="139"/>
                  <a:pt x="61" y="147"/>
                  <a:pt x="65" y="153"/>
                </a:cubicBezTo>
                <a:cubicBezTo>
                  <a:pt x="54" y="149"/>
                  <a:pt x="44" y="143"/>
                  <a:pt x="36" y="134"/>
                </a:cubicBezTo>
                <a:close/>
                <a:moveTo>
                  <a:pt x="108" y="153"/>
                </a:moveTo>
                <a:cubicBezTo>
                  <a:pt x="112" y="147"/>
                  <a:pt x="115" y="139"/>
                  <a:pt x="117" y="130"/>
                </a:cubicBezTo>
                <a:cubicBezTo>
                  <a:pt x="123" y="131"/>
                  <a:pt x="130" y="133"/>
                  <a:pt x="138" y="135"/>
                </a:cubicBezTo>
                <a:cubicBezTo>
                  <a:pt x="130" y="143"/>
                  <a:pt x="120" y="150"/>
                  <a:pt x="108" y="1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9">
            <a:extLst>
              <a:ext uri="{FF2B5EF4-FFF2-40B4-BE49-F238E27FC236}">
                <a16:creationId xmlns:a16="http://schemas.microsoft.com/office/drawing/2014/main" id="{D5717F62-DF3D-41E7-8015-CF36A283C027}"/>
              </a:ext>
            </a:extLst>
          </p:cNvPr>
          <p:cNvSpPr txBox="1">
            <a:spLocks/>
          </p:cNvSpPr>
          <p:nvPr userDrawn="1"/>
        </p:nvSpPr>
        <p:spPr>
          <a:xfrm>
            <a:off x="6790478" y="3909700"/>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115" name="i9">
            <a:extLst>
              <a:ext uri="{FF2B5EF4-FFF2-40B4-BE49-F238E27FC236}">
                <a16:creationId xmlns:a16="http://schemas.microsoft.com/office/drawing/2014/main" id="{D17E6A7D-D493-49E2-8B68-5610FFF5BB88}"/>
              </a:ext>
            </a:extLst>
          </p:cNvPr>
          <p:cNvSpPr>
            <a:spLocks noEditPoints="1"/>
          </p:cNvSpPr>
          <p:nvPr userDrawn="1"/>
        </p:nvSpPr>
        <p:spPr bwMode="auto">
          <a:xfrm>
            <a:off x="7257322" y="4311457"/>
            <a:ext cx="544513" cy="609600"/>
          </a:xfrm>
          <a:custGeom>
            <a:avLst/>
            <a:gdLst>
              <a:gd name="T0" fmla="*/ 160 w 164"/>
              <a:gd name="T1" fmla="*/ 76 h 183"/>
              <a:gd name="T2" fmla="*/ 137 w 164"/>
              <a:gd name="T3" fmla="*/ 65 h 183"/>
              <a:gd name="T4" fmla="*/ 99 w 164"/>
              <a:gd name="T5" fmla="*/ 65 h 183"/>
              <a:gd name="T6" fmla="*/ 99 w 164"/>
              <a:gd name="T7" fmla="*/ 25 h 183"/>
              <a:gd name="T8" fmla="*/ 77 w 164"/>
              <a:gd name="T9" fmla="*/ 0 h 183"/>
              <a:gd name="T10" fmla="*/ 55 w 164"/>
              <a:gd name="T11" fmla="*/ 13 h 183"/>
              <a:gd name="T12" fmla="*/ 30 w 164"/>
              <a:gd name="T13" fmla="*/ 65 h 183"/>
              <a:gd name="T14" fmla="*/ 4 w 164"/>
              <a:gd name="T15" fmla="*/ 65 h 183"/>
              <a:gd name="T16" fmla="*/ 0 w 164"/>
              <a:gd name="T17" fmla="*/ 69 h 183"/>
              <a:gd name="T18" fmla="*/ 0 w 164"/>
              <a:gd name="T19" fmla="*/ 179 h 183"/>
              <a:gd name="T20" fmla="*/ 4 w 164"/>
              <a:gd name="T21" fmla="*/ 183 h 183"/>
              <a:gd name="T22" fmla="*/ 36 w 164"/>
              <a:gd name="T23" fmla="*/ 183 h 183"/>
              <a:gd name="T24" fmla="*/ 40 w 164"/>
              <a:gd name="T25" fmla="*/ 179 h 183"/>
              <a:gd name="T26" fmla="*/ 40 w 164"/>
              <a:gd name="T27" fmla="*/ 170 h 183"/>
              <a:gd name="T28" fmla="*/ 108 w 164"/>
              <a:gd name="T29" fmla="*/ 170 h 183"/>
              <a:gd name="T30" fmla="*/ 122 w 164"/>
              <a:gd name="T31" fmla="*/ 163 h 183"/>
              <a:gd name="T32" fmla="*/ 156 w 164"/>
              <a:gd name="T33" fmla="*/ 105 h 183"/>
              <a:gd name="T34" fmla="*/ 160 w 164"/>
              <a:gd name="T35" fmla="*/ 76 h 183"/>
              <a:gd name="T36" fmla="*/ 143 w 164"/>
              <a:gd name="T37" fmla="*/ 96 h 183"/>
              <a:gd name="T38" fmla="*/ 108 w 164"/>
              <a:gd name="T39" fmla="*/ 154 h 183"/>
              <a:gd name="T40" fmla="*/ 40 w 164"/>
              <a:gd name="T41" fmla="*/ 154 h 183"/>
              <a:gd name="T42" fmla="*/ 40 w 164"/>
              <a:gd name="T43" fmla="*/ 82 h 183"/>
              <a:gd name="T44" fmla="*/ 69 w 164"/>
              <a:gd name="T45" fmla="*/ 20 h 183"/>
              <a:gd name="T46" fmla="*/ 77 w 164"/>
              <a:gd name="T47" fmla="*/ 15 h 183"/>
              <a:gd name="T48" fmla="*/ 84 w 164"/>
              <a:gd name="T49" fmla="*/ 25 h 183"/>
              <a:gd name="T50" fmla="*/ 84 w 164"/>
              <a:gd name="T51" fmla="*/ 72 h 183"/>
              <a:gd name="T52" fmla="*/ 92 w 164"/>
              <a:gd name="T53" fmla="*/ 80 h 183"/>
              <a:gd name="T54" fmla="*/ 138 w 164"/>
              <a:gd name="T55" fmla="*/ 80 h 183"/>
              <a:gd name="T56" fmla="*/ 146 w 164"/>
              <a:gd name="T57" fmla="*/ 83 h 183"/>
              <a:gd name="T58" fmla="*/ 143 w 164"/>
              <a:gd name="T59" fmla="*/ 9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183">
                <a:moveTo>
                  <a:pt x="160" y="76"/>
                </a:moveTo>
                <a:cubicBezTo>
                  <a:pt x="156" y="69"/>
                  <a:pt x="148" y="65"/>
                  <a:pt x="137" y="65"/>
                </a:cubicBezTo>
                <a:cubicBezTo>
                  <a:pt x="99" y="65"/>
                  <a:pt x="99" y="65"/>
                  <a:pt x="99" y="65"/>
                </a:cubicBezTo>
                <a:cubicBezTo>
                  <a:pt x="99" y="25"/>
                  <a:pt x="99" y="25"/>
                  <a:pt x="99" y="25"/>
                </a:cubicBezTo>
                <a:cubicBezTo>
                  <a:pt x="99" y="8"/>
                  <a:pt x="88" y="0"/>
                  <a:pt x="77" y="0"/>
                </a:cubicBezTo>
                <a:cubicBezTo>
                  <a:pt x="67" y="0"/>
                  <a:pt x="60" y="4"/>
                  <a:pt x="55" y="13"/>
                </a:cubicBezTo>
                <a:cubicBezTo>
                  <a:pt x="49" y="26"/>
                  <a:pt x="30" y="65"/>
                  <a:pt x="30" y="65"/>
                </a:cubicBezTo>
                <a:cubicBezTo>
                  <a:pt x="4" y="65"/>
                  <a:pt x="4" y="65"/>
                  <a:pt x="4" y="65"/>
                </a:cubicBezTo>
                <a:cubicBezTo>
                  <a:pt x="2" y="65"/>
                  <a:pt x="0" y="66"/>
                  <a:pt x="0" y="69"/>
                </a:cubicBezTo>
                <a:cubicBezTo>
                  <a:pt x="0" y="179"/>
                  <a:pt x="0" y="179"/>
                  <a:pt x="0" y="179"/>
                </a:cubicBezTo>
                <a:cubicBezTo>
                  <a:pt x="0" y="181"/>
                  <a:pt x="2" y="183"/>
                  <a:pt x="4" y="183"/>
                </a:cubicBezTo>
                <a:cubicBezTo>
                  <a:pt x="36" y="183"/>
                  <a:pt x="36" y="183"/>
                  <a:pt x="36" y="183"/>
                </a:cubicBezTo>
                <a:cubicBezTo>
                  <a:pt x="39" y="183"/>
                  <a:pt x="40" y="181"/>
                  <a:pt x="40" y="179"/>
                </a:cubicBezTo>
                <a:cubicBezTo>
                  <a:pt x="40" y="170"/>
                  <a:pt x="40" y="170"/>
                  <a:pt x="40" y="170"/>
                </a:cubicBezTo>
                <a:cubicBezTo>
                  <a:pt x="108" y="170"/>
                  <a:pt x="108" y="170"/>
                  <a:pt x="108" y="170"/>
                </a:cubicBezTo>
                <a:cubicBezTo>
                  <a:pt x="115" y="170"/>
                  <a:pt x="119" y="166"/>
                  <a:pt x="122" y="163"/>
                </a:cubicBezTo>
                <a:cubicBezTo>
                  <a:pt x="122" y="163"/>
                  <a:pt x="143" y="126"/>
                  <a:pt x="156" y="105"/>
                </a:cubicBezTo>
                <a:cubicBezTo>
                  <a:pt x="163" y="93"/>
                  <a:pt x="164" y="83"/>
                  <a:pt x="160" y="76"/>
                </a:cubicBezTo>
                <a:close/>
                <a:moveTo>
                  <a:pt x="143" y="96"/>
                </a:moveTo>
                <a:cubicBezTo>
                  <a:pt x="130" y="118"/>
                  <a:pt x="108" y="154"/>
                  <a:pt x="108" y="154"/>
                </a:cubicBezTo>
                <a:cubicBezTo>
                  <a:pt x="108" y="154"/>
                  <a:pt x="40" y="154"/>
                  <a:pt x="40" y="154"/>
                </a:cubicBezTo>
                <a:cubicBezTo>
                  <a:pt x="40" y="82"/>
                  <a:pt x="40" y="82"/>
                  <a:pt x="40" y="82"/>
                </a:cubicBezTo>
                <a:cubicBezTo>
                  <a:pt x="40" y="82"/>
                  <a:pt x="63" y="33"/>
                  <a:pt x="69" y="20"/>
                </a:cubicBezTo>
                <a:cubicBezTo>
                  <a:pt x="71" y="16"/>
                  <a:pt x="73" y="15"/>
                  <a:pt x="77" y="15"/>
                </a:cubicBezTo>
                <a:cubicBezTo>
                  <a:pt x="81" y="15"/>
                  <a:pt x="84" y="19"/>
                  <a:pt x="84" y="25"/>
                </a:cubicBezTo>
                <a:cubicBezTo>
                  <a:pt x="84" y="72"/>
                  <a:pt x="84" y="72"/>
                  <a:pt x="84" y="72"/>
                </a:cubicBezTo>
                <a:cubicBezTo>
                  <a:pt x="84" y="77"/>
                  <a:pt x="87" y="80"/>
                  <a:pt x="92" y="80"/>
                </a:cubicBezTo>
                <a:cubicBezTo>
                  <a:pt x="138" y="80"/>
                  <a:pt x="138" y="80"/>
                  <a:pt x="138" y="80"/>
                </a:cubicBezTo>
                <a:cubicBezTo>
                  <a:pt x="143" y="80"/>
                  <a:pt x="145" y="81"/>
                  <a:pt x="146" y="83"/>
                </a:cubicBezTo>
                <a:cubicBezTo>
                  <a:pt x="147" y="85"/>
                  <a:pt x="148" y="88"/>
                  <a:pt x="143" y="9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6" name="#10">
            <a:extLst>
              <a:ext uri="{FF2B5EF4-FFF2-40B4-BE49-F238E27FC236}">
                <a16:creationId xmlns:a16="http://schemas.microsoft.com/office/drawing/2014/main" id="{BD6D0036-2D29-495A-BCBB-095B5091A760}"/>
              </a:ext>
            </a:extLst>
          </p:cNvPr>
          <p:cNvSpPr txBox="1">
            <a:spLocks/>
          </p:cNvSpPr>
          <p:nvPr userDrawn="1"/>
        </p:nvSpPr>
        <p:spPr>
          <a:xfrm>
            <a:off x="9580022" y="3909700"/>
            <a:ext cx="1444864" cy="1444864"/>
          </a:xfrm>
          <a:prstGeom prst="ellipse">
            <a:avLst/>
          </a:prstGeom>
          <a:noFill/>
          <a:ln w="22225">
            <a:solidFill>
              <a:schemeClr val="bg1"/>
            </a:solidFill>
          </a:ln>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grpSp>
        <p:nvGrpSpPr>
          <p:cNvPr id="117" name="i10">
            <a:extLst>
              <a:ext uri="{FF2B5EF4-FFF2-40B4-BE49-F238E27FC236}">
                <a16:creationId xmlns:a16="http://schemas.microsoft.com/office/drawing/2014/main" id="{C3578B8D-36F0-4536-B94E-CF2B49FCA52E}"/>
              </a:ext>
            </a:extLst>
          </p:cNvPr>
          <p:cNvGrpSpPr>
            <a:grpSpLocks noChangeAspect="1"/>
          </p:cNvGrpSpPr>
          <p:nvPr userDrawn="1"/>
        </p:nvGrpSpPr>
        <p:grpSpPr bwMode="auto">
          <a:xfrm>
            <a:off x="9928679" y="4409296"/>
            <a:ext cx="747713" cy="554038"/>
            <a:chOff x="6538" y="2778"/>
            <a:chExt cx="471" cy="349"/>
          </a:xfrm>
        </p:grpSpPr>
        <p:sp>
          <p:nvSpPr>
            <p:cNvPr id="118" name="AutoShape 27">
              <a:extLst>
                <a:ext uri="{FF2B5EF4-FFF2-40B4-BE49-F238E27FC236}">
                  <a16:creationId xmlns:a16="http://schemas.microsoft.com/office/drawing/2014/main" id="{06478575-3840-43FA-A3AD-444D7E3CFBFD}"/>
                </a:ext>
              </a:extLst>
            </p:cNvPr>
            <p:cNvSpPr>
              <a:spLocks noChangeAspect="1" noChangeArrowheads="1" noTextEdit="1"/>
            </p:cNvSpPr>
            <p:nvPr/>
          </p:nvSpPr>
          <p:spPr bwMode="auto">
            <a:xfrm>
              <a:off x="6538" y="2778"/>
              <a:ext cx="471"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29">
              <a:extLst>
                <a:ext uri="{FF2B5EF4-FFF2-40B4-BE49-F238E27FC236}">
                  <a16:creationId xmlns:a16="http://schemas.microsoft.com/office/drawing/2014/main" id="{1BDCC240-A1A3-45DB-83E8-368167E5A046}"/>
                </a:ext>
              </a:extLst>
            </p:cNvPr>
            <p:cNvSpPr>
              <a:spLocks noEditPoints="1"/>
            </p:cNvSpPr>
            <p:nvPr/>
          </p:nvSpPr>
          <p:spPr bwMode="auto">
            <a:xfrm>
              <a:off x="6538" y="2758"/>
              <a:ext cx="471" cy="368"/>
            </a:xfrm>
            <a:custGeom>
              <a:avLst/>
              <a:gdLst>
                <a:gd name="T0" fmla="*/ 1018 w 1850"/>
                <a:gd name="T1" fmla="*/ 356 h 1443"/>
                <a:gd name="T2" fmla="*/ 853 w 1850"/>
                <a:gd name="T3" fmla="*/ 884 h 1443"/>
                <a:gd name="T4" fmla="*/ 757 w 1850"/>
                <a:gd name="T5" fmla="*/ 1091 h 1443"/>
                <a:gd name="T6" fmla="*/ 661 w 1850"/>
                <a:gd name="T7" fmla="*/ 578 h 1443"/>
                <a:gd name="T8" fmla="*/ 571 w 1850"/>
                <a:gd name="T9" fmla="*/ 214 h 1443"/>
                <a:gd name="T10" fmla="*/ 0 w 1850"/>
                <a:gd name="T11" fmla="*/ 108 h 1443"/>
                <a:gd name="T12" fmla="*/ 265 w 1850"/>
                <a:gd name="T13" fmla="*/ 631 h 1443"/>
                <a:gd name="T14" fmla="*/ 531 w 1850"/>
                <a:gd name="T15" fmla="*/ 680 h 1443"/>
                <a:gd name="T16" fmla="*/ 389 w 1850"/>
                <a:gd name="T17" fmla="*/ 303 h 1443"/>
                <a:gd name="T18" fmla="*/ 582 w 1850"/>
                <a:gd name="T19" fmla="*/ 547 h 1443"/>
                <a:gd name="T20" fmla="*/ 696 w 1850"/>
                <a:gd name="T21" fmla="*/ 1307 h 1443"/>
                <a:gd name="T22" fmla="*/ 697 w 1850"/>
                <a:gd name="T23" fmla="*/ 1417 h 1443"/>
                <a:gd name="T24" fmla="*/ 727 w 1850"/>
                <a:gd name="T25" fmla="*/ 1443 h 1443"/>
                <a:gd name="T26" fmla="*/ 729 w 1850"/>
                <a:gd name="T27" fmla="*/ 1443 h 1443"/>
                <a:gd name="T28" fmla="*/ 758 w 1850"/>
                <a:gd name="T29" fmla="*/ 1414 h 1443"/>
                <a:gd name="T30" fmla="*/ 761 w 1850"/>
                <a:gd name="T31" fmla="*/ 1310 h 1443"/>
                <a:gd name="T32" fmla="*/ 892 w 1850"/>
                <a:gd name="T33" fmla="*/ 941 h 1443"/>
                <a:gd name="T34" fmla="*/ 892 w 1850"/>
                <a:gd name="T35" fmla="*/ 942 h 1443"/>
                <a:gd name="T36" fmla="*/ 1269 w 1850"/>
                <a:gd name="T37" fmla="*/ 506 h 1443"/>
                <a:gd name="T38" fmla="*/ 1018 w 1850"/>
                <a:gd name="T39" fmla="*/ 1028 h 1443"/>
                <a:gd name="T40" fmla="*/ 1405 w 1850"/>
                <a:gd name="T41" fmla="*/ 991 h 1443"/>
                <a:gd name="T42" fmla="*/ 1850 w 1850"/>
                <a:gd name="T43" fmla="*/ 274 h 1443"/>
                <a:gd name="T44" fmla="*/ 1018 w 1850"/>
                <a:gd name="T45" fmla="*/ 356 h 1443"/>
                <a:gd name="T46" fmla="*/ 1018 w 1850"/>
                <a:gd name="T47" fmla="*/ 356 h 1443"/>
                <a:gd name="T48" fmla="*/ 1018 w 1850"/>
                <a:gd name="T49" fmla="*/ 356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50" h="1443">
                  <a:moveTo>
                    <a:pt x="1018" y="356"/>
                  </a:moveTo>
                  <a:cubicBezTo>
                    <a:pt x="739" y="575"/>
                    <a:pt x="802" y="788"/>
                    <a:pt x="853" y="884"/>
                  </a:cubicBezTo>
                  <a:cubicBezTo>
                    <a:pt x="811" y="961"/>
                    <a:pt x="780" y="1030"/>
                    <a:pt x="757" y="1091"/>
                  </a:cubicBezTo>
                  <a:cubicBezTo>
                    <a:pt x="743" y="856"/>
                    <a:pt x="701" y="689"/>
                    <a:pt x="661" y="578"/>
                  </a:cubicBezTo>
                  <a:cubicBezTo>
                    <a:pt x="701" y="510"/>
                    <a:pt x="741" y="373"/>
                    <a:pt x="571" y="214"/>
                  </a:cubicBezTo>
                  <a:cubicBezTo>
                    <a:pt x="342" y="0"/>
                    <a:pt x="0" y="108"/>
                    <a:pt x="0" y="108"/>
                  </a:cubicBezTo>
                  <a:cubicBezTo>
                    <a:pt x="276" y="276"/>
                    <a:pt x="107" y="482"/>
                    <a:pt x="265" y="631"/>
                  </a:cubicBezTo>
                  <a:cubicBezTo>
                    <a:pt x="357" y="717"/>
                    <a:pt x="458" y="707"/>
                    <a:pt x="531" y="680"/>
                  </a:cubicBezTo>
                  <a:cubicBezTo>
                    <a:pt x="510" y="575"/>
                    <a:pt x="465" y="388"/>
                    <a:pt x="389" y="303"/>
                  </a:cubicBezTo>
                  <a:cubicBezTo>
                    <a:pt x="389" y="303"/>
                    <a:pt x="503" y="411"/>
                    <a:pt x="582" y="547"/>
                  </a:cubicBezTo>
                  <a:cubicBezTo>
                    <a:pt x="636" y="674"/>
                    <a:pt x="702" y="916"/>
                    <a:pt x="696" y="1307"/>
                  </a:cubicBezTo>
                  <a:cubicBezTo>
                    <a:pt x="697" y="1379"/>
                    <a:pt x="697" y="1413"/>
                    <a:pt x="697" y="1417"/>
                  </a:cubicBezTo>
                  <a:cubicBezTo>
                    <a:pt x="700" y="1432"/>
                    <a:pt x="713" y="1443"/>
                    <a:pt x="727" y="1443"/>
                  </a:cubicBezTo>
                  <a:cubicBezTo>
                    <a:pt x="728" y="1443"/>
                    <a:pt x="729" y="1443"/>
                    <a:pt x="729" y="1443"/>
                  </a:cubicBezTo>
                  <a:cubicBezTo>
                    <a:pt x="745" y="1442"/>
                    <a:pt x="757" y="1429"/>
                    <a:pt x="758" y="1414"/>
                  </a:cubicBezTo>
                  <a:cubicBezTo>
                    <a:pt x="760" y="1378"/>
                    <a:pt x="761" y="1344"/>
                    <a:pt x="761" y="1310"/>
                  </a:cubicBezTo>
                  <a:cubicBezTo>
                    <a:pt x="772" y="1232"/>
                    <a:pt x="804" y="1108"/>
                    <a:pt x="892" y="941"/>
                  </a:cubicBezTo>
                  <a:cubicBezTo>
                    <a:pt x="892" y="941"/>
                    <a:pt x="892" y="941"/>
                    <a:pt x="892" y="942"/>
                  </a:cubicBezTo>
                  <a:cubicBezTo>
                    <a:pt x="1017" y="704"/>
                    <a:pt x="1269" y="506"/>
                    <a:pt x="1269" y="506"/>
                  </a:cubicBezTo>
                  <a:cubicBezTo>
                    <a:pt x="1148" y="618"/>
                    <a:pt x="1060" y="881"/>
                    <a:pt x="1018" y="1028"/>
                  </a:cubicBezTo>
                  <a:cubicBezTo>
                    <a:pt x="1119" y="1076"/>
                    <a:pt x="1262" y="1103"/>
                    <a:pt x="1405" y="991"/>
                  </a:cubicBezTo>
                  <a:cubicBezTo>
                    <a:pt x="1651" y="797"/>
                    <a:pt x="1434" y="481"/>
                    <a:pt x="1850" y="274"/>
                  </a:cubicBezTo>
                  <a:cubicBezTo>
                    <a:pt x="1850" y="274"/>
                    <a:pt x="1373" y="77"/>
                    <a:pt x="1018" y="356"/>
                  </a:cubicBezTo>
                  <a:close/>
                  <a:moveTo>
                    <a:pt x="1018" y="356"/>
                  </a:moveTo>
                  <a:cubicBezTo>
                    <a:pt x="1018" y="356"/>
                    <a:pt x="1018" y="356"/>
                    <a:pt x="1018" y="35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cxnSp>
        <p:nvCxnSpPr>
          <p:cNvPr id="132" name="Lijn">
            <a:extLst>
              <a:ext uri="{FF2B5EF4-FFF2-40B4-BE49-F238E27FC236}">
                <a16:creationId xmlns:a16="http://schemas.microsoft.com/office/drawing/2014/main" id="{4C9F05CD-CA07-4C36-818A-E808DCA7F35E}"/>
              </a:ext>
            </a:extLst>
          </p:cNvPr>
          <p:cNvCxnSpPr>
            <a:cxnSpLocks/>
          </p:cNvCxnSpPr>
          <p:nvPr userDrawn="1"/>
        </p:nvCxnSpPr>
        <p:spPr>
          <a:xfrm>
            <a:off x="5946900" y="1149475"/>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5" name="Deze laag uitzetten indien nodig">
            <a:hlinkClick r:id="" action="ppaction://hlinkshowjump?jump=nextslide"/>
            <a:extLst>
              <a:ext uri="{FF2B5EF4-FFF2-40B4-BE49-F238E27FC236}">
                <a16:creationId xmlns:a16="http://schemas.microsoft.com/office/drawing/2014/main" id="{3677FAF8-DB36-4362-B5A8-703F1CDF230A}"/>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392179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childTnLst>
                                </p:cTn>
                              </p:par>
                              <p:par>
                                <p:cTn id="8" presetID="10" presetClass="entr" presetSubtype="0" fill="hold" grpId="0" nodeType="withEffect">
                                  <p:stCondLst>
                                    <p:cond delay="750"/>
                                  </p:stCondLst>
                                  <p:childTnLst>
                                    <p:set>
                                      <p:cBhvr>
                                        <p:cTn id="9" dur="1" fill="hold">
                                          <p:stCondLst>
                                            <p:cond delay="0"/>
                                          </p:stCondLst>
                                        </p:cTn>
                                        <p:tgtEl>
                                          <p:spTgt spid="84"/>
                                        </p:tgtEl>
                                        <p:attrNameLst>
                                          <p:attrName>style.visibility</p:attrName>
                                        </p:attrNameLst>
                                      </p:cBhvr>
                                      <p:to>
                                        <p:strVal val="visible"/>
                                      </p:to>
                                    </p:set>
                                    <p:animEffect transition="in" filter="fade">
                                      <p:cBhvr>
                                        <p:cTn id="10" dur="500"/>
                                        <p:tgtEl>
                                          <p:spTgt spid="84"/>
                                        </p:tgtEl>
                                      </p:cBhvr>
                                    </p:animEffect>
                                  </p:childTnLst>
                                </p:cTn>
                              </p:par>
                              <p:par>
                                <p:cTn id="11" presetID="10" presetClass="entr" presetSubtype="0" fill="hold" grpId="0" nodeType="withEffect">
                                  <p:stCondLst>
                                    <p:cond delay="1250"/>
                                  </p:stCondLst>
                                  <p:childTnLst>
                                    <p:set>
                                      <p:cBhvr>
                                        <p:cTn id="12" dur="1" fill="hold">
                                          <p:stCondLst>
                                            <p:cond delay="0"/>
                                          </p:stCondLst>
                                        </p:cTn>
                                        <p:tgtEl>
                                          <p:spTgt spid="82">
                                            <p:txEl>
                                              <p:pRg st="0" end="0"/>
                                            </p:txEl>
                                          </p:spTgt>
                                        </p:tgtEl>
                                        <p:attrNameLst>
                                          <p:attrName>style.visibility</p:attrName>
                                        </p:attrNameLst>
                                      </p:cBhvr>
                                      <p:to>
                                        <p:strVal val="visible"/>
                                      </p:to>
                                    </p:set>
                                    <p:animEffect transition="in" filter="fade">
                                      <p:cBhvr>
                                        <p:cTn id="13" dur="500"/>
                                        <p:tgtEl>
                                          <p:spTgt spid="82">
                                            <p:txEl>
                                              <p:pRg st="0" end="0"/>
                                            </p:txEl>
                                          </p:spTgt>
                                        </p:tgtEl>
                                      </p:cBhvr>
                                    </p:animEffect>
                                  </p:childTnLst>
                                </p:cTn>
                              </p:par>
                              <p:par>
                                <p:cTn id="14" presetID="10" presetClass="entr" presetSubtype="0" fill="hold" grpId="0" nodeType="withEffect">
                                  <p:stCondLst>
                                    <p:cond delay="175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10" presetClass="entr" presetSubtype="0" fill="hold" grpId="0" nodeType="withEffect">
                                  <p:stCondLst>
                                    <p:cond delay="2250"/>
                                  </p:stCondLst>
                                  <p:childTnLst>
                                    <p:set>
                                      <p:cBhvr>
                                        <p:cTn id="18" dur="1" fill="hold">
                                          <p:stCondLst>
                                            <p:cond delay="0"/>
                                          </p:stCondLst>
                                        </p:cTn>
                                        <p:tgtEl>
                                          <p:spTgt spid="87"/>
                                        </p:tgtEl>
                                        <p:attrNameLst>
                                          <p:attrName>style.visibility</p:attrName>
                                        </p:attrNameLst>
                                      </p:cBhvr>
                                      <p:to>
                                        <p:strVal val="visible"/>
                                      </p:to>
                                    </p:set>
                                    <p:animEffect transition="in" filter="fade">
                                      <p:cBhvr>
                                        <p:cTn id="19" dur="500"/>
                                        <p:tgtEl>
                                          <p:spTgt spid="87"/>
                                        </p:tgtEl>
                                      </p:cBhvr>
                                    </p:animEffect>
                                  </p:childTnLst>
                                </p:cTn>
                              </p:par>
                              <p:par>
                                <p:cTn id="20" presetID="10" presetClass="entr" presetSubtype="0" fill="hold" grpId="0" nodeType="withEffect">
                                  <p:stCondLst>
                                    <p:cond delay="2750"/>
                                  </p:stCondLst>
                                  <p:childTnLst>
                                    <p:set>
                                      <p:cBhvr>
                                        <p:cTn id="21" dur="1" fill="hold">
                                          <p:stCondLst>
                                            <p:cond delay="0"/>
                                          </p:stCondLst>
                                        </p:cTn>
                                        <p:tgtEl>
                                          <p:spTgt spid="89"/>
                                        </p:tgtEl>
                                        <p:attrNameLst>
                                          <p:attrName>style.visibility</p:attrName>
                                        </p:attrNameLst>
                                      </p:cBhvr>
                                      <p:to>
                                        <p:strVal val="visible"/>
                                      </p:to>
                                    </p:set>
                                    <p:animEffect transition="in" filter="fade">
                                      <p:cBhvr>
                                        <p:cTn id="22" dur="500"/>
                                        <p:tgtEl>
                                          <p:spTgt spid="89"/>
                                        </p:tgtEl>
                                      </p:cBhvr>
                                    </p:animEffect>
                                  </p:childTnLst>
                                </p:cTn>
                              </p:par>
                              <p:par>
                                <p:cTn id="23" presetID="10" presetClass="entr" presetSubtype="0" fill="hold" grpId="0" nodeType="withEffect">
                                  <p:stCondLst>
                                    <p:cond delay="3250"/>
                                  </p:stCondLst>
                                  <p:childTnLst>
                                    <p:set>
                                      <p:cBhvr>
                                        <p:cTn id="24" dur="1" fill="hold">
                                          <p:stCondLst>
                                            <p:cond delay="0"/>
                                          </p:stCondLst>
                                        </p:cTn>
                                        <p:tgtEl>
                                          <p:spTgt spid="90"/>
                                        </p:tgtEl>
                                        <p:attrNameLst>
                                          <p:attrName>style.visibility</p:attrName>
                                        </p:attrNameLst>
                                      </p:cBhvr>
                                      <p:to>
                                        <p:strVal val="visible"/>
                                      </p:to>
                                    </p:set>
                                    <p:animEffect transition="in" filter="fade">
                                      <p:cBhvr>
                                        <p:cTn id="25" dur="500"/>
                                        <p:tgtEl>
                                          <p:spTgt spid="90"/>
                                        </p:tgtEl>
                                      </p:cBhvr>
                                    </p:animEffect>
                                  </p:childTnLst>
                                </p:cTn>
                              </p:par>
                              <p:par>
                                <p:cTn id="26" presetID="10" presetClass="entr" presetSubtype="0" fill="hold" grpId="0" nodeType="withEffect">
                                  <p:stCondLst>
                                    <p:cond delay="3750"/>
                                  </p:stCondLst>
                                  <p:childTnLst>
                                    <p:set>
                                      <p:cBhvr>
                                        <p:cTn id="27" dur="1" fill="hold">
                                          <p:stCondLst>
                                            <p:cond delay="0"/>
                                          </p:stCondLst>
                                        </p:cTn>
                                        <p:tgtEl>
                                          <p:spTgt spid="91"/>
                                        </p:tgtEl>
                                        <p:attrNameLst>
                                          <p:attrName>style.visibility</p:attrName>
                                        </p:attrNameLst>
                                      </p:cBhvr>
                                      <p:to>
                                        <p:strVal val="visible"/>
                                      </p:to>
                                    </p:set>
                                    <p:animEffect transition="in" filter="fade">
                                      <p:cBhvr>
                                        <p:cTn id="28" dur="500"/>
                                        <p:tgtEl>
                                          <p:spTgt spid="91"/>
                                        </p:tgtEl>
                                      </p:cBhvr>
                                    </p:animEffect>
                                  </p:childTnLst>
                                </p:cTn>
                              </p:par>
                              <p:par>
                                <p:cTn id="29" presetID="10" presetClass="entr" presetSubtype="0" fill="hold" grpId="0" nodeType="withEffect">
                                  <p:stCondLst>
                                    <p:cond delay="25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par>
                                <p:cTn id="32" presetID="6" presetClass="emph" presetSubtype="0" autoRev="1" fill="hold" grpId="1" nodeType="withEffect">
                                  <p:stCondLst>
                                    <p:cond delay="250"/>
                                  </p:stCondLst>
                                  <p:childTnLst>
                                    <p:animScale>
                                      <p:cBhvr>
                                        <p:cTn id="33" dur="400" fill="hold"/>
                                        <p:tgtEl>
                                          <p:spTgt spid="77"/>
                                        </p:tgtEl>
                                      </p:cBhvr>
                                      <p:by x="105000" y="105000"/>
                                    </p:animScale>
                                  </p:childTnLst>
                                </p:cTn>
                              </p:par>
                              <p:par>
                                <p:cTn id="34" presetID="10" presetClass="entr" presetSubtype="0" fill="hold" grpId="0" nodeType="withEffect">
                                  <p:stCondLst>
                                    <p:cond delay="500"/>
                                  </p:stCondLst>
                                  <p:childTnLst>
                                    <p:set>
                                      <p:cBhvr>
                                        <p:cTn id="35" dur="1" fill="hold">
                                          <p:stCondLst>
                                            <p:cond delay="0"/>
                                          </p:stCondLst>
                                        </p:cTn>
                                        <p:tgtEl>
                                          <p:spTgt spid="92"/>
                                        </p:tgtEl>
                                        <p:attrNameLst>
                                          <p:attrName>style.visibility</p:attrName>
                                        </p:attrNameLst>
                                      </p:cBhvr>
                                      <p:to>
                                        <p:strVal val="visible"/>
                                      </p:to>
                                    </p:set>
                                    <p:animEffect transition="in" filter="fade">
                                      <p:cBhvr>
                                        <p:cTn id="36" dur="500"/>
                                        <p:tgtEl>
                                          <p:spTgt spid="92"/>
                                        </p:tgtEl>
                                      </p:cBhvr>
                                    </p:animEffect>
                                  </p:childTnLst>
                                </p:cTn>
                              </p:par>
                              <p:par>
                                <p:cTn id="37" presetID="10" presetClass="entr" presetSubtype="0" fill="hold" grpId="0" nodeType="withEffect">
                                  <p:stCondLst>
                                    <p:cond delay="750"/>
                                  </p:stCondLst>
                                  <p:childTnLst>
                                    <p:set>
                                      <p:cBhvr>
                                        <p:cTn id="38" dur="1" fill="hold">
                                          <p:stCondLst>
                                            <p:cond delay="0"/>
                                          </p:stCondLst>
                                        </p:cTn>
                                        <p:tgtEl>
                                          <p:spTgt spid="78"/>
                                        </p:tgtEl>
                                        <p:attrNameLst>
                                          <p:attrName>style.visibility</p:attrName>
                                        </p:attrNameLst>
                                      </p:cBhvr>
                                      <p:to>
                                        <p:strVal val="visible"/>
                                      </p:to>
                                    </p:set>
                                    <p:animEffect transition="in" filter="fade">
                                      <p:cBhvr>
                                        <p:cTn id="39" dur="500"/>
                                        <p:tgtEl>
                                          <p:spTgt spid="78"/>
                                        </p:tgtEl>
                                      </p:cBhvr>
                                    </p:animEffect>
                                  </p:childTnLst>
                                </p:cTn>
                              </p:par>
                              <p:par>
                                <p:cTn id="40" presetID="6" presetClass="emph" presetSubtype="0" autoRev="1" fill="hold" grpId="1" nodeType="withEffect">
                                  <p:stCondLst>
                                    <p:cond delay="750"/>
                                  </p:stCondLst>
                                  <p:childTnLst>
                                    <p:animScale>
                                      <p:cBhvr>
                                        <p:cTn id="41" dur="400" fill="hold"/>
                                        <p:tgtEl>
                                          <p:spTgt spid="78"/>
                                        </p:tgtEl>
                                      </p:cBhvr>
                                      <p:by x="105000" y="105000"/>
                                    </p:animScale>
                                  </p:childTnLst>
                                </p:cTn>
                              </p:par>
                              <p:par>
                                <p:cTn id="42" presetID="10" presetClass="entr" presetSubtype="0" fill="hold" nodeType="withEffect">
                                  <p:stCondLst>
                                    <p:cond delay="1000"/>
                                  </p:stCondLst>
                                  <p:childTnLst>
                                    <p:set>
                                      <p:cBhvr>
                                        <p:cTn id="43" dur="1" fill="hold">
                                          <p:stCondLst>
                                            <p:cond delay="0"/>
                                          </p:stCondLst>
                                        </p:cTn>
                                        <p:tgtEl>
                                          <p:spTgt spid="93"/>
                                        </p:tgtEl>
                                        <p:attrNameLst>
                                          <p:attrName>style.visibility</p:attrName>
                                        </p:attrNameLst>
                                      </p:cBhvr>
                                      <p:to>
                                        <p:strVal val="visible"/>
                                      </p:to>
                                    </p:set>
                                    <p:animEffect transition="in" filter="fade">
                                      <p:cBhvr>
                                        <p:cTn id="44" dur="500"/>
                                        <p:tgtEl>
                                          <p:spTgt spid="93"/>
                                        </p:tgtEl>
                                      </p:cBhvr>
                                    </p:animEffect>
                                  </p:childTnLst>
                                </p:cTn>
                              </p:par>
                              <p:par>
                                <p:cTn id="45" presetID="10" presetClass="entr" presetSubtype="0" fill="hold" grpId="0" nodeType="withEffect">
                                  <p:stCondLst>
                                    <p:cond delay="1250"/>
                                  </p:stCondLst>
                                  <p:childTnLst>
                                    <p:set>
                                      <p:cBhvr>
                                        <p:cTn id="46" dur="1" fill="hold">
                                          <p:stCondLst>
                                            <p:cond delay="0"/>
                                          </p:stCondLst>
                                        </p:cTn>
                                        <p:tgtEl>
                                          <p:spTgt spid="79"/>
                                        </p:tgtEl>
                                        <p:attrNameLst>
                                          <p:attrName>style.visibility</p:attrName>
                                        </p:attrNameLst>
                                      </p:cBhvr>
                                      <p:to>
                                        <p:strVal val="visible"/>
                                      </p:to>
                                    </p:set>
                                    <p:animEffect transition="in" filter="fade">
                                      <p:cBhvr>
                                        <p:cTn id="47" dur="500"/>
                                        <p:tgtEl>
                                          <p:spTgt spid="79"/>
                                        </p:tgtEl>
                                      </p:cBhvr>
                                    </p:animEffect>
                                  </p:childTnLst>
                                </p:cTn>
                              </p:par>
                              <p:par>
                                <p:cTn id="48" presetID="6" presetClass="emph" presetSubtype="0" autoRev="1" fill="hold" grpId="1" nodeType="withEffect">
                                  <p:stCondLst>
                                    <p:cond delay="1250"/>
                                  </p:stCondLst>
                                  <p:childTnLst>
                                    <p:animScale>
                                      <p:cBhvr>
                                        <p:cTn id="49" dur="400" fill="hold"/>
                                        <p:tgtEl>
                                          <p:spTgt spid="79"/>
                                        </p:tgtEl>
                                      </p:cBhvr>
                                      <p:by x="105000" y="105000"/>
                                    </p:animScale>
                                  </p:childTnLst>
                                </p:cTn>
                              </p:par>
                              <p:par>
                                <p:cTn id="50" presetID="10" presetClass="entr" presetSubtype="0" fill="hold" nodeType="withEffect">
                                  <p:stCondLst>
                                    <p:cond delay="1500"/>
                                  </p:stCondLst>
                                  <p:childTnLst>
                                    <p:set>
                                      <p:cBhvr>
                                        <p:cTn id="51" dur="1" fill="hold">
                                          <p:stCondLst>
                                            <p:cond delay="0"/>
                                          </p:stCondLst>
                                        </p:cTn>
                                        <p:tgtEl>
                                          <p:spTgt spid="103"/>
                                        </p:tgtEl>
                                        <p:attrNameLst>
                                          <p:attrName>style.visibility</p:attrName>
                                        </p:attrNameLst>
                                      </p:cBhvr>
                                      <p:to>
                                        <p:strVal val="visible"/>
                                      </p:to>
                                    </p:set>
                                    <p:animEffect transition="in" filter="fade">
                                      <p:cBhvr>
                                        <p:cTn id="52" dur="500"/>
                                        <p:tgtEl>
                                          <p:spTgt spid="103"/>
                                        </p:tgtEl>
                                      </p:cBhvr>
                                    </p:animEffect>
                                  </p:childTnLst>
                                </p:cTn>
                              </p:par>
                              <p:par>
                                <p:cTn id="53" presetID="10" presetClass="entr" presetSubtype="0" fill="hold" grpId="0" nodeType="withEffect">
                                  <p:stCondLst>
                                    <p:cond delay="1750"/>
                                  </p:stCondLst>
                                  <p:childTnLst>
                                    <p:set>
                                      <p:cBhvr>
                                        <p:cTn id="54" dur="1" fill="hold">
                                          <p:stCondLst>
                                            <p:cond delay="0"/>
                                          </p:stCondLst>
                                        </p:cTn>
                                        <p:tgtEl>
                                          <p:spTgt spid="80"/>
                                        </p:tgtEl>
                                        <p:attrNameLst>
                                          <p:attrName>style.visibility</p:attrName>
                                        </p:attrNameLst>
                                      </p:cBhvr>
                                      <p:to>
                                        <p:strVal val="visible"/>
                                      </p:to>
                                    </p:set>
                                    <p:animEffect transition="in" filter="fade">
                                      <p:cBhvr>
                                        <p:cTn id="55" dur="500"/>
                                        <p:tgtEl>
                                          <p:spTgt spid="80"/>
                                        </p:tgtEl>
                                      </p:cBhvr>
                                    </p:animEffect>
                                  </p:childTnLst>
                                </p:cTn>
                              </p:par>
                              <p:par>
                                <p:cTn id="56" presetID="6" presetClass="emph" presetSubtype="0" autoRev="1" fill="hold" grpId="1" nodeType="withEffect">
                                  <p:stCondLst>
                                    <p:cond delay="1750"/>
                                  </p:stCondLst>
                                  <p:childTnLst>
                                    <p:animScale>
                                      <p:cBhvr>
                                        <p:cTn id="57" dur="400" fill="hold"/>
                                        <p:tgtEl>
                                          <p:spTgt spid="80"/>
                                        </p:tgtEl>
                                      </p:cBhvr>
                                      <p:by x="105000" y="105000"/>
                                    </p:animScale>
                                  </p:childTnLst>
                                </p:cTn>
                              </p:par>
                              <p:par>
                                <p:cTn id="58" presetID="10" presetClass="entr" presetSubtype="0" fill="hold" grpId="0" nodeType="withEffect">
                                  <p:stCondLst>
                                    <p:cond delay="2000"/>
                                  </p:stCondLst>
                                  <p:childTnLst>
                                    <p:set>
                                      <p:cBhvr>
                                        <p:cTn id="59" dur="1" fill="hold">
                                          <p:stCondLst>
                                            <p:cond delay="0"/>
                                          </p:stCondLst>
                                        </p:cTn>
                                        <p:tgtEl>
                                          <p:spTgt spid="107"/>
                                        </p:tgtEl>
                                        <p:attrNameLst>
                                          <p:attrName>style.visibility</p:attrName>
                                        </p:attrNameLst>
                                      </p:cBhvr>
                                      <p:to>
                                        <p:strVal val="visible"/>
                                      </p:to>
                                    </p:set>
                                    <p:animEffect transition="in" filter="fade">
                                      <p:cBhvr>
                                        <p:cTn id="60" dur="500"/>
                                        <p:tgtEl>
                                          <p:spTgt spid="107"/>
                                        </p:tgtEl>
                                      </p:cBhvr>
                                    </p:animEffect>
                                  </p:childTnLst>
                                </p:cTn>
                              </p:par>
                              <p:par>
                                <p:cTn id="61" presetID="10" presetClass="entr" presetSubtype="0" fill="hold" grpId="0" nodeType="withEffect">
                                  <p:stCondLst>
                                    <p:cond delay="2250"/>
                                  </p:stCondLst>
                                  <p:childTnLst>
                                    <p:set>
                                      <p:cBhvr>
                                        <p:cTn id="62" dur="1" fill="hold">
                                          <p:stCondLst>
                                            <p:cond delay="0"/>
                                          </p:stCondLst>
                                        </p:cTn>
                                        <p:tgtEl>
                                          <p:spTgt spid="81"/>
                                        </p:tgtEl>
                                        <p:attrNameLst>
                                          <p:attrName>style.visibility</p:attrName>
                                        </p:attrNameLst>
                                      </p:cBhvr>
                                      <p:to>
                                        <p:strVal val="visible"/>
                                      </p:to>
                                    </p:set>
                                    <p:animEffect transition="in" filter="fade">
                                      <p:cBhvr>
                                        <p:cTn id="63" dur="500"/>
                                        <p:tgtEl>
                                          <p:spTgt spid="81"/>
                                        </p:tgtEl>
                                      </p:cBhvr>
                                    </p:animEffect>
                                  </p:childTnLst>
                                </p:cTn>
                              </p:par>
                              <p:par>
                                <p:cTn id="64" presetID="6" presetClass="emph" presetSubtype="0" autoRev="1" fill="hold" grpId="1" nodeType="withEffect">
                                  <p:stCondLst>
                                    <p:cond delay="2250"/>
                                  </p:stCondLst>
                                  <p:childTnLst>
                                    <p:animScale>
                                      <p:cBhvr>
                                        <p:cTn id="65" dur="400" fill="hold"/>
                                        <p:tgtEl>
                                          <p:spTgt spid="81"/>
                                        </p:tgtEl>
                                      </p:cBhvr>
                                      <p:by x="105000" y="105000"/>
                                    </p:animScale>
                                  </p:childTnLst>
                                </p:cTn>
                              </p:par>
                              <p:par>
                                <p:cTn id="66" presetID="10" presetClass="entr" presetSubtype="0" fill="hold" nodeType="withEffect">
                                  <p:stCondLst>
                                    <p:cond delay="2500"/>
                                  </p:stCondLst>
                                  <p:childTnLst>
                                    <p:set>
                                      <p:cBhvr>
                                        <p:cTn id="67" dur="1" fill="hold">
                                          <p:stCondLst>
                                            <p:cond delay="0"/>
                                          </p:stCondLst>
                                        </p:cTn>
                                        <p:tgtEl>
                                          <p:spTgt spid="108"/>
                                        </p:tgtEl>
                                        <p:attrNameLst>
                                          <p:attrName>style.visibility</p:attrName>
                                        </p:attrNameLst>
                                      </p:cBhvr>
                                      <p:to>
                                        <p:strVal val="visible"/>
                                      </p:to>
                                    </p:set>
                                    <p:animEffect transition="in" filter="fade">
                                      <p:cBhvr>
                                        <p:cTn id="68" dur="500"/>
                                        <p:tgtEl>
                                          <p:spTgt spid="108"/>
                                        </p:tgtEl>
                                      </p:cBhvr>
                                    </p:animEffect>
                                  </p:childTnLst>
                                </p:cTn>
                              </p:par>
                              <p:par>
                                <p:cTn id="69" presetID="10" presetClass="entr" presetSubtype="0" fill="hold" grpId="0" nodeType="withEffect">
                                  <p:stCondLst>
                                    <p:cond delay="2750"/>
                                  </p:stCondLst>
                                  <p:childTnLst>
                                    <p:set>
                                      <p:cBhvr>
                                        <p:cTn id="70" dur="1" fill="hold">
                                          <p:stCondLst>
                                            <p:cond delay="0"/>
                                          </p:stCondLst>
                                        </p:cTn>
                                        <p:tgtEl>
                                          <p:spTgt spid="74"/>
                                        </p:tgtEl>
                                        <p:attrNameLst>
                                          <p:attrName>style.visibility</p:attrName>
                                        </p:attrNameLst>
                                      </p:cBhvr>
                                      <p:to>
                                        <p:strVal val="visible"/>
                                      </p:to>
                                    </p:set>
                                    <p:animEffect transition="in" filter="fade">
                                      <p:cBhvr>
                                        <p:cTn id="71" dur="500"/>
                                        <p:tgtEl>
                                          <p:spTgt spid="74"/>
                                        </p:tgtEl>
                                      </p:cBhvr>
                                    </p:animEffect>
                                  </p:childTnLst>
                                </p:cTn>
                              </p:par>
                              <p:par>
                                <p:cTn id="72" presetID="6" presetClass="emph" presetSubtype="0" autoRev="1" fill="hold" grpId="1" nodeType="withEffect">
                                  <p:stCondLst>
                                    <p:cond delay="2750"/>
                                  </p:stCondLst>
                                  <p:childTnLst>
                                    <p:animScale>
                                      <p:cBhvr>
                                        <p:cTn id="73" dur="400" fill="hold"/>
                                        <p:tgtEl>
                                          <p:spTgt spid="74"/>
                                        </p:tgtEl>
                                      </p:cBhvr>
                                      <p:by x="105000" y="105000"/>
                                    </p:animScale>
                                  </p:childTnLst>
                                </p:cTn>
                              </p:par>
                              <p:par>
                                <p:cTn id="74" presetID="10" presetClass="entr" presetSubtype="0" fill="hold" grpId="0" nodeType="withEffect">
                                  <p:stCondLst>
                                    <p:cond delay="3000"/>
                                  </p:stCondLst>
                                  <p:childTnLst>
                                    <p:set>
                                      <p:cBhvr>
                                        <p:cTn id="75" dur="1" fill="hold">
                                          <p:stCondLst>
                                            <p:cond delay="0"/>
                                          </p:stCondLst>
                                        </p:cTn>
                                        <p:tgtEl>
                                          <p:spTgt spid="114"/>
                                        </p:tgtEl>
                                        <p:attrNameLst>
                                          <p:attrName>style.visibility</p:attrName>
                                        </p:attrNameLst>
                                      </p:cBhvr>
                                      <p:to>
                                        <p:strVal val="visible"/>
                                      </p:to>
                                    </p:set>
                                    <p:animEffect transition="in" filter="fade">
                                      <p:cBhvr>
                                        <p:cTn id="76" dur="500"/>
                                        <p:tgtEl>
                                          <p:spTgt spid="114"/>
                                        </p:tgtEl>
                                      </p:cBhvr>
                                    </p:animEffect>
                                  </p:childTnLst>
                                </p:cTn>
                              </p:par>
                              <p:par>
                                <p:cTn id="77" presetID="10" presetClass="entr" presetSubtype="0" fill="hold" grpId="0" nodeType="withEffect">
                                  <p:stCondLst>
                                    <p:cond delay="325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500"/>
                                        <p:tgtEl>
                                          <p:spTgt spid="75"/>
                                        </p:tgtEl>
                                      </p:cBhvr>
                                    </p:animEffect>
                                  </p:childTnLst>
                                </p:cTn>
                              </p:par>
                              <p:par>
                                <p:cTn id="80" presetID="6" presetClass="emph" presetSubtype="0" autoRev="1" fill="hold" grpId="1" nodeType="withEffect">
                                  <p:stCondLst>
                                    <p:cond delay="3250"/>
                                  </p:stCondLst>
                                  <p:childTnLst>
                                    <p:animScale>
                                      <p:cBhvr>
                                        <p:cTn id="81" dur="400" fill="hold"/>
                                        <p:tgtEl>
                                          <p:spTgt spid="75"/>
                                        </p:tgtEl>
                                      </p:cBhvr>
                                      <p:by x="105000" y="105000"/>
                                    </p:animScale>
                                  </p:childTnLst>
                                </p:cTn>
                              </p:par>
                              <p:par>
                                <p:cTn id="82" presetID="10" presetClass="entr" presetSubtype="0" fill="hold" grpId="0" nodeType="withEffect">
                                  <p:stCondLst>
                                    <p:cond delay="3500"/>
                                  </p:stCondLst>
                                  <p:childTnLst>
                                    <p:set>
                                      <p:cBhvr>
                                        <p:cTn id="83" dur="1" fill="hold">
                                          <p:stCondLst>
                                            <p:cond delay="0"/>
                                          </p:stCondLst>
                                        </p:cTn>
                                        <p:tgtEl>
                                          <p:spTgt spid="115"/>
                                        </p:tgtEl>
                                        <p:attrNameLst>
                                          <p:attrName>style.visibility</p:attrName>
                                        </p:attrNameLst>
                                      </p:cBhvr>
                                      <p:to>
                                        <p:strVal val="visible"/>
                                      </p:to>
                                    </p:set>
                                    <p:animEffect transition="in" filter="fade">
                                      <p:cBhvr>
                                        <p:cTn id="84" dur="500"/>
                                        <p:tgtEl>
                                          <p:spTgt spid="115"/>
                                        </p:tgtEl>
                                      </p:cBhvr>
                                    </p:animEffect>
                                  </p:childTnLst>
                                </p:cTn>
                              </p:par>
                              <p:par>
                                <p:cTn id="85" presetID="10" presetClass="entr" presetSubtype="0" fill="hold" grpId="0" nodeType="withEffect">
                                  <p:stCondLst>
                                    <p:cond delay="3750"/>
                                  </p:stCondLst>
                                  <p:childTnLst>
                                    <p:set>
                                      <p:cBhvr>
                                        <p:cTn id="86" dur="1" fill="hold">
                                          <p:stCondLst>
                                            <p:cond delay="0"/>
                                          </p:stCondLst>
                                        </p:cTn>
                                        <p:tgtEl>
                                          <p:spTgt spid="76"/>
                                        </p:tgtEl>
                                        <p:attrNameLst>
                                          <p:attrName>style.visibility</p:attrName>
                                        </p:attrNameLst>
                                      </p:cBhvr>
                                      <p:to>
                                        <p:strVal val="visible"/>
                                      </p:to>
                                    </p:set>
                                    <p:animEffect transition="in" filter="fade">
                                      <p:cBhvr>
                                        <p:cTn id="87" dur="500"/>
                                        <p:tgtEl>
                                          <p:spTgt spid="76"/>
                                        </p:tgtEl>
                                      </p:cBhvr>
                                    </p:animEffect>
                                  </p:childTnLst>
                                </p:cTn>
                              </p:par>
                              <p:par>
                                <p:cTn id="88" presetID="6" presetClass="emph" presetSubtype="0" autoRev="1" fill="hold" grpId="1" nodeType="withEffect">
                                  <p:stCondLst>
                                    <p:cond delay="3750"/>
                                  </p:stCondLst>
                                  <p:childTnLst>
                                    <p:animScale>
                                      <p:cBhvr>
                                        <p:cTn id="89" dur="400" fill="hold"/>
                                        <p:tgtEl>
                                          <p:spTgt spid="76"/>
                                        </p:tgtEl>
                                      </p:cBhvr>
                                      <p:by x="105000" y="105000"/>
                                    </p:animScale>
                                  </p:childTnLst>
                                </p:cTn>
                              </p:par>
                              <p:par>
                                <p:cTn id="90" presetID="10" presetClass="entr" presetSubtype="0" fill="hold" nodeType="withEffect">
                                  <p:stCondLst>
                                    <p:cond delay="4000"/>
                                  </p:stCondLst>
                                  <p:childTnLst>
                                    <p:set>
                                      <p:cBhvr>
                                        <p:cTn id="91" dur="1" fill="hold">
                                          <p:stCondLst>
                                            <p:cond delay="0"/>
                                          </p:stCondLst>
                                        </p:cTn>
                                        <p:tgtEl>
                                          <p:spTgt spid="117"/>
                                        </p:tgtEl>
                                        <p:attrNameLst>
                                          <p:attrName>style.visibility</p:attrName>
                                        </p:attrNameLst>
                                      </p:cBhvr>
                                      <p:to>
                                        <p:strVal val="visible"/>
                                      </p:to>
                                    </p:set>
                                    <p:animEffect transition="in" filter="fade">
                                      <p:cBhvr>
                                        <p:cTn id="92"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build="p"/>
      <p:bldP spid="83" grpId="0"/>
      <p:bldP spid="84" grpId="0"/>
      <p:bldP spid="85" grpId="0"/>
      <p:bldP spid="87" grpId="0"/>
      <p:bldP spid="89" grpId="0"/>
      <p:bldP spid="90" grpId="0"/>
      <p:bldP spid="91" grpId="0"/>
      <p:bldP spid="77" grpId="0" animBg="1"/>
      <p:bldP spid="77" grpId="1" animBg="1"/>
      <p:bldP spid="92" grpId="0" animBg="1"/>
      <p:bldP spid="78" grpId="0" animBg="1"/>
      <p:bldP spid="78" grpId="1" animBg="1"/>
      <p:bldP spid="79" grpId="0" animBg="1"/>
      <p:bldP spid="79" grpId="1" animBg="1"/>
      <p:bldP spid="80" grpId="0" animBg="1"/>
      <p:bldP spid="80" grpId="1" animBg="1"/>
      <p:bldP spid="107" grpId="0" animBg="1"/>
      <p:bldP spid="81" grpId="0" animBg="1"/>
      <p:bldP spid="81" grpId="1" animBg="1"/>
      <p:bldP spid="74" grpId="0" animBg="1"/>
      <p:bldP spid="74" grpId="1" animBg="1"/>
      <p:bldP spid="114" grpId="0" animBg="1"/>
      <p:bldP spid="75" grpId="0" animBg="1"/>
      <p:bldP spid="75" grpId="1" animBg="1"/>
      <p:bldP spid="115" grpId="0" animBg="1"/>
      <p:bldP spid="76" grpId="0" animBg="1"/>
      <p:bldP spid="76" grpId="1"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AKD in het kort">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a:solidFill>
                  <a:schemeClr val="tx2"/>
                </a:solidFill>
                <a:latin typeface="Fedra Sans Std Book" panose="020B0403040000020004" pitchFamily="34" charset="0"/>
                <a:ea typeface="Fedra Sans Std Book" panose="020B0403040000020004" pitchFamily="34" charset="0"/>
              </a:rPr>
              <a:t>AKD in het kort</a:t>
            </a:r>
            <a:endParaRPr lang="nl-NL" sz="1100" dirty="0">
              <a:solidFill>
                <a:schemeClr val="tx2"/>
              </a:solidFill>
              <a:latin typeface="Fedra Sans Std Book" panose="020B0403040000020004" pitchFamily="34" charset="0"/>
              <a:ea typeface="Fedra Sans Std Book" panose="020B0403040000020004" pitchFamily="34" charset="0"/>
            </a:endParaRPr>
          </a:p>
        </p:txBody>
      </p:sp>
      <p:sp>
        <p:nvSpPr>
          <p:cNvPr id="65" name="B3">
            <a:extLst>
              <a:ext uri="{FF2B5EF4-FFF2-40B4-BE49-F238E27FC236}">
                <a16:creationId xmlns:a16="http://schemas.microsoft.com/office/drawing/2014/main" id="{0B29E5A8-7C12-4F88-B00F-660194AC9530}"/>
              </a:ext>
            </a:extLst>
          </p:cNvPr>
          <p:cNvSpPr txBox="1">
            <a:spLocks/>
          </p:cNvSpPr>
          <p:nvPr userDrawn="1"/>
        </p:nvSpPr>
        <p:spPr>
          <a:xfrm>
            <a:off x="4325685" y="1474587"/>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66" name="B1">
            <a:extLst>
              <a:ext uri="{FF2B5EF4-FFF2-40B4-BE49-F238E27FC236}">
                <a16:creationId xmlns:a16="http://schemas.microsoft.com/office/drawing/2014/main" id="{60C1BD9E-ED64-430C-9962-50BACAC5BB6B}"/>
              </a:ext>
            </a:extLst>
          </p:cNvPr>
          <p:cNvSpPr txBox="1">
            <a:spLocks/>
          </p:cNvSpPr>
          <p:nvPr userDrawn="1"/>
        </p:nvSpPr>
        <p:spPr>
          <a:xfrm>
            <a:off x="534831" y="1472808"/>
            <a:ext cx="3517656"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67" name="B1 - Tekst">
            <a:extLst>
              <a:ext uri="{FF2B5EF4-FFF2-40B4-BE49-F238E27FC236}">
                <a16:creationId xmlns:a16="http://schemas.microsoft.com/office/drawing/2014/main" id="{5F4B2C72-9596-49CF-B1CD-EB02C2B425EB}"/>
              </a:ext>
            </a:extLst>
          </p:cNvPr>
          <p:cNvSpPr txBox="1"/>
          <p:nvPr userDrawn="1"/>
        </p:nvSpPr>
        <p:spPr>
          <a:xfrm>
            <a:off x="2242491" y="1750789"/>
            <a:ext cx="1554149" cy="269298"/>
          </a:xfrm>
          <a:prstGeom prst="rect">
            <a:avLst/>
          </a:prstGeom>
          <a:noFill/>
        </p:spPr>
        <p:txBody>
          <a:bodyPr wrap="square" lIns="0" tIns="0" rIns="0" bIns="0" rtlCol="0">
            <a:noAutofit/>
          </a:bodyPr>
          <a:lstStyle/>
          <a:p>
            <a:pPr algn="l"/>
            <a:r>
              <a:rPr lang="nl-NL" sz="1200" dirty="0"/>
              <a:t>Advocaten</a:t>
            </a:r>
            <a:endParaRPr lang="en-GB" sz="1200" dirty="0" err="1"/>
          </a:p>
        </p:txBody>
      </p:sp>
      <p:sp>
        <p:nvSpPr>
          <p:cNvPr id="68" name="B1 - Tekst">
            <a:extLst>
              <a:ext uri="{FF2B5EF4-FFF2-40B4-BE49-F238E27FC236}">
                <a16:creationId xmlns:a16="http://schemas.microsoft.com/office/drawing/2014/main" id="{7BF26326-CB27-45A3-A9C3-95F6254DF9D7}"/>
              </a:ext>
            </a:extLst>
          </p:cNvPr>
          <p:cNvSpPr txBox="1"/>
          <p:nvPr userDrawn="1"/>
        </p:nvSpPr>
        <p:spPr>
          <a:xfrm>
            <a:off x="2242491" y="1970001"/>
            <a:ext cx="1554149" cy="269298"/>
          </a:xfrm>
          <a:prstGeom prst="rect">
            <a:avLst/>
          </a:prstGeom>
          <a:noFill/>
        </p:spPr>
        <p:txBody>
          <a:bodyPr wrap="square" lIns="0" tIns="0" rIns="0" bIns="0" rtlCol="0">
            <a:noAutofit/>
          </a:bodyPr>
          <a:lstStyle/>
          <a:p>
            <a:pPr algn="l"/>
            <a:r>
              <a:rPr lang="nl-NL" sz="1200" dirty="0"/>
              <a:t>Notarissen</a:t>
            </a:r>
            <a:endParaRPr lang="en-GB" sz="1200" dirty="0" err="1"/>
          </a:p>
        </p:txBody>
      </p:sp>
      <p:sp>
        <p:nvSpPr>
          <p:cNvPr id="69" name="B1 - Tekst">
            <a:extLst>
              <a:ext uri="{FF2B5EF4-FFF2-40B4-BE49-F238E27FC236}">
                <a16:creationId xmlns:a16="http://schemas.microsoft.com/office/drawing/2014/main" id="{2958D735-B7CC-4395-81E5-832D66DDE622}"/>
              </a:ext>
            </a:extLst>
          </p:cNvPr>
          <p:cNvSpPr txBox="1"/>
          <p:nvPr userDrawn="1"/>
        </p:nvSpPr>
        <p:spPr>
          <a:xfrm>
            <a:off x="2242491" y="2182857"/>
            <a:ext cx="1554150" cy="261140"/>
          </a:xfrm>
          <a:prstGeom prst="rect">
            <a:avLst/>
          </a:prstGeom>
          <a:noFill/>
        </p:spPr>
        <p:txBody>
          <a:bodyPr wrap="square" lIns="0" tIns="0" rIns="0" bIns="0" rtlCol="0">
            <a:noAutofit/>
          </a:bodyPr>
          <a:lstStyle/>
          <a:p>
            <a:pPr algn="l"/>
            <a:r>
              <a:rPr lang="nl-NL" sz="1200" dirty="0"/>
              <a:t>Belastingadviseurs</a:t>
            </a:r>
            <a:endParaRPr lang="en-GB" sz="1200" dirty="0" err="1"/>
          </a:p>
        </p:txBody>
      </p:sp>
      <p:grpSp>
        <p:nvGrpSpPr>
          <p:cNvPr id="133" name="B1 - Icon">
            <a:extLst>
              <a:ext uri="{FF2B5EF4-FFF2-40B4-BE49-F238E27FC236}">
                <a16:creationId xmlns:a16="http://schemas.microsoft.com/office/drawing/2014/main" id="{E48FD319-6358-4BC2-A671-A22F2E176622}"/>
              </a:ext>
            </a:extLst>
          </p:cNvPr>
          <p:cNvGrpSpPr/>
          <p:nvPr userDrawn="1"/>
        </p:nvGrpSpPr>
        <p:grpSpPr>
          <a:xfrm>
            <a:off x="3341346" y="2599945"/>
            <a:ext cx="404384" cy="602179"/>
            <a:chOff x="3193482" y="2713019"/>
            <a:chExt cx="398321" cy="593151"/>
          </a:xfrm>
        </p:grpSpPr>
        <p:sp>
          <p:nvSpPr>
            <p:cNvPr id="134" name="Freeform 43">
              <a:extLst>
                <a:ext uri="{FF2B5EF4-FFF2-40B4-BE49-F238E27FC236}">
                  <a16:creationId xmlns:a16="http://schemas.microsoft.com/office/drawing/2014/main" id="{3708A1B6-93AD-4D29-B6E7-BF85AAB8E5E7}"/>
                </a:ext>
              </a:extLst>
            </p:cNvPr>
            <p:cNvSpPr>
              <a:spLocks/>
            </p:cNvSpPr>
            <p:nvPr/>
          </p:nvSpPr>
          <p:spPr bwMode="auto">
            <a:xfrm>
              <a:off x="3193482" y="2824144"/>
              <a:ext cx="398321" cy="482026"/>
            </a:xfrm>
            <a:custGeom>
              <a:avLst/>
              <a:gdLst>
                <a:gd name="T0" fmla="*/ 155 w 175"/>
                <a:gd name="T1" fmla="*/ 0 h 212"/>
                <a:gd name="T2" fmla="*/ 152 w 175"/>
                <a:gd name="T3" fmla="*/ 0 h 212"/>
                <a:gd name="T4" fmla="*/ 152 w 175"/>
                <a:gd name="T5" fmla="*/ 14 h 212"/>
                <a:gd name="T6" fmla="*/ 155 w 175"/>
                <a:gd name="T7" fmla="*/ 14 h 212"/>
                <a:gd name="T8" fmla="*/ 161 w 175"/>
                <a:gd name="T9" fmla="*/ 20 h 212"/>
                <a:gd name="T10" fmla="*/ 161 w 175"/>
                <a:gd name="T11" fmla="*/ 192 h 212"/>
                <a:gd name="T12" fmla="*/ 155 w 175"/>
                <a:gd name="T13" fmla="*/ 198 h 212"/>
                <a:gd name="T14" fmla="*/ 20 w 175"/>
                <a:gd name="T15" fmla="*/ 198 h 212"/>
                <a:gd name="T16" fmla="*/ 14 w 175"/>
                <a:gd name="T17" fmla="*/ 192 h 212"/>
                <a:gd name="T18" fmla="*/ 14 w 175"/>
                <a:gd name="T19" fmla="*/ 20 h 212"/>
                <a:gd name="T20" fmla="*/ 20 w 175"/>
                <a:gd name="T21" fmla="*/ 14 h 212"/>
                <a:gd name="T22" fmla="*/ 23 w 175"/>
                <a:gd name="T23" fmla="*/ 14 h 212"/>
                <a:gd name="T24" fmla="*/ 23 w 175"/>
                <a:gd name="T25" fmla="*/ 0 h 212"/>
                <a:gd name="T26" fmla="*/ 20 w 175"/>
                <a:gd name="T27" fmla="*/ 0 h 212"/>
                <a:gd name="T28" fmla="*/ 0 w 175"/>
                <a:gd name="T29" fmla="*/ 20 h 212"/>
                <a:gd name="T30" fmla="*/ 0 w 175"/>
                <a:gd name="T31" fmla="*/ 192 h 212"/>
                <a:gd name="T32" fmla="*/ 20 w 175"/>
                <a:gd name="T33" fmla="*/ 212 h 212"/>
                <a:gd name="T34" fmla="*/ 155 w 175"/>
                <a:gd name="T35" fmla="*/ 212 h 212"/>
                <a:gd name="T36" fmla="*/ 175 w 175"/>
                <a:gd name="T37" fmla="*/ 192 h 212"/>
                <a:gd name="T38" fmla="*/ 175 w 175"/>
                <a:gd name="T39" fmla="*/ 20 h 212"/>
                <a:gd name="T40" fmla="*/ 155 w 175"/>
                <a:gd name="T4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212">
                  <a:moveTo>
                    <a:pt x="155" y="0"/>
                  </a:moveTo>
                  <a:cubicBezTo>
                    <a:pt x="152" y="0"/>
                    <a:pt x="152" y="0"/>
                    <a:pt x="152" y="0"/>
                  </a:cubicBezTo>
                  <a:cubicBezTo>
                    <a:pt x="152" y="14"/>
                    <a:pt x="152" y="14"/>
                    <a:pt x="152" y="14"/>
                  </a:cubicBezTo>
                  <a:cubicBezTo>
                    <a:pt x="155" y="14"/>
                    <a:pt x="155" y="14"/>
                    <a:pt x="155" y="14"/>
                  </a:cubicBezTo>
                  <a:cubicBezTo>
                    <a:pt x="158" y="14"/>
                    <a:pt x="161" y="17"/>
                    <a:pt x="161" y="20"/>
                  </a:cubicBezTo>
                  <a:cubicBezTo>
                    <a:pt x="161" y="192"/>
                    <a:pt x="161" y="192"/>
                    <a:pt x="161" y="192"/>
                  </a:cubicBezTo>
                  <a:cubicBezTo>
                    <a:pt x="161" y="195"/>
                    <a:pt x="158" y="198"/>
                    <a:pt x="155" y="198"/>
                  </a:cubicBezTo>
                  <a:cubicBezTo>
                    <a:pt x="20" y="198"/>
                    <a:pt x="20" y="198"/>
                    <a:pt x="20" y="198"/>
                  </a:cubicBezTo>
                  <a:cubicBezTo>
                    <a:pt x="17" y="198"/>
                    <a:pt x="14" y="195"/>
                    <a:pt x="14" y="192"/>
                  </a:cubicBezTo>
                  <a:cubicBezTo>
                    <a:pt x="14" y="20"/>
                    <a:pt x="14" y="20"/>
                    <a:pt x="14" y="20"/>
                  </a:cubicBezTo>
                  <a:cubicBezTo>
                    <a:pt x="14" y="17"/>
                    <a:pt x="17" y="14"/>
                    <a:pt x="20" y="14"/>
                  </a:cubicBezTo>
                  <a:cubicBezTo>
                    <a:pt x="23" y="14"/>
                    <a:pt x="23" y="14"/>
                    <a:pt x="23" y="14"/>
                  </a:cubicBezTo>
                  <a:cubicBezTo>
                    <a:pt x="23" y="0"/>
                    <a:pt x="23" y="0"/>
                    <a:pt x="23" y="0"/>
                  </a:cubicBezTo>
                  <a:cubicBezTo>
                    <a:pt x="20" y="0"/>
                    <a:pt x="20" y="0"/>
                    <a:pt x="20" y="0"/>
                  </a:cubicBezTo>
                  <a:cubicBezTo>
                    <a:pt x="9" y="0"/>
                    <a:pt x="0" y="9"/>
                    <a:pt x="0" y="20"/>
                  </a:cubicBezTo>
                  <a:cubicBezTo>
                    <a:pt x="0" y="192"/>
                    <a:pt x="0" y="192"/>
                    <a:pt x="0" y="192"/>
                  </a:cubicBezTo>
                  <a:cubicBezTo>
                    <a:pt x="0" y="203"/>
                    <a:pt x="9" y="212"/>
                    <a:pt x="20" y="212"/>
                  </a:cubicBezTo>
                  <a:cubicBezTo>
                    <a:pt x="155" y="212"/>
                    <a:pt x="155" y="212"/>
                    <a:pt x="155" y="212"/>
                  </a:cubicBezTo>
                  <a:cubicBezTo>
                    <a:pt x="166" y="212"/>
                    <a:pt x="175" y="203"/>
                    <a:pt x="175" y="192"/>
                  </a:cubicBezTo>
                  <a:cubicBezTo>
                    <a:pt x="175" y="20"/>
                    <a:pt x="175" y="20"/>
                    <a:pt x="175" y="20"/>
                  </a:cubicBezTo>
                  <a:cubicBezTo>
                    <a:pt x="175" y="9"/>
                    <a:pt x="166" y="0"/>
                    <a:pt x="155" y="0"/>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35" name="Rectangle 44">
              <a:extLst>
                <a:ext uri="{FF2B5EF4-FFF2-40B4-BE49-F238E27FC236}">
                  <a16:creationId xmlns:a16="http://schemas.microsoft.com/office/drawing/2014/main" id="{E24379ED-26FD-4D84-B716-769CE78BD54B}"/>
                </a:ext>
              </a:extLst>
            </p:cNvPr>
            <p:cNvSpPr>
              <a:spLocks noChangeArrowheads="1"/>
            </p:cNvSpPr>
            <p:nvPr/>
          </p:nvSpPr>
          <p:spPr bwMode="auto">
            <a:xfrm>
              <a:off x="3274301" y="3082476"/>
              <a:ext cx="53399"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136" name="Rectangle 45">
              <a:extLst>
                <a:ext uri="{FF2B5EF4-FFF2-40B4-BE49-F238E27FC236}">
                  <a16:creationId xmlns:a16="http://schemas.microsoft.com/office/drawing/2014/main" id="{6E421282-0CA5-49FF-BE68-3CBBA16583C4}"/>
                </a:ext>
              </a:extLst>
            </p:cNvPr>
            <p:cNvSpPr>
              <a:spLocks noChangeArrowheads="1"/>
            </p:cNvSpPr>
            <p:nvPr/>
          </p:nvSpPr>
          <p:spPr bwMode="auto">
            <a:xfrm>
              <a:off x="3363779" y="3082476"/>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137" name="Rectangle 46">
              <a:extLst>
                <a:ext uri="{FF2B5EF4-FFF2-40B4-BE49-F238E27FC236}">
                  <a16:creationId xmlns:a16="http://schemas.microsoft.com/office/drawing/2014/main" id="{F4F40654-2728-4F1E-BCCF-FB86A619CED1}"/>
                </a:ext>
              </a:extLst>
            </p:cNvPr>
            <p:cNvSpPr>
              <a:spLocks noChangeArrowheads="1"/>
            </p:cNvSpPr>
            <p:nvPr/>
          </p:nvSpPr>
          <p:spPr bwMode="auto">
            <a:xfrm>
              <a:off x="3454700" y="3082476"/>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138" name="Rectangle 47">
              <a:extLst>
                <a:ext uri="{FF2B5EF4-FFF2-40B4-BE49-F238E27FC236}">
                  <a16:creationId xmlns:a16="http://schemas.microsoft.com/office/drawing/2014/main" id="{5BCC1154-3FB1-4ECE-9565-C14E4C18EC6B}"/>
                </a:ext>
              </a:extLst>
            </p:cNvPr>
            <p:cNvSpPr>
              <a:spLocks noChangeArrowheads="1"/>
            </p:cNvSpPr>
            <p:nvPr/>
          </p:nvSpPr>
          <p:spPr bwMode="auto">
            <a:xfrm>
              <a:off x="3274301" y="3145976"/>
              <a:ext cx="53399"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139" name="Rectangle 48">
              <a:extLst>
                <a:ext uri="{FF2B5EF4-FFF2-40B4-BE49-F238E27FC236}">
                  <a16:creationId xmlns:a16="http://schemas.microsoft.com/office/drawing/2014/main" id="{2FE91DE0-C376-40BB-AD2C-238B752D4E40}"/>
                </a:ext>
              </a:extLst>
            </p:cNvPr>
            <p:cNvSpPr>
              <a:spLocks noChangeArrowheads="1"/>
            </p:cNvSpPr>
            <p:nvPr/>
          </p:nvSpPr>
          <p:spPr bwMode="auto">
            <a:xfrm>
              <a:off x="3363779" y="3145976"/>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0" name="Rectangle 49">
              <a:extLst>
                <a:ext uri="{FF2B5EF4-FFF2-40B4-BE49-F238E27FC236}">
                  <a16:creationId xmlns:a16="http://schemas.microsoft.com/office/drawing/2014/main" id="{B572E96B-702F-495D-ACEE-2D53530E5B14}"/>
                </a:ext>
              </a:extLst>
            </p:cNvPr>
            <p:cNvSpPr>
              <a:spLocks noChangeArrowheads="1"/>
            </p:cNvSpPr>
            <p:nvPr/>
          </p:nvSpPr>
          <p:spPr bwMode="auto">
            <a:xfrm>
              <a:off x="3454700" y="3145976"/>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1" name="Rectangle 50">
              <a:extLst>
                <a:ext uri="{FF2B5EF4-FFF2-40B4-BE49-F238E27FC236}">
                  <a16:creationId xmlns:a16="http://schemas.microsoft.com/office/drawing/2014/main" id="{55FAC1E9-7122-4D37-A123-DEF7A6B0E9CF}"/>
                </a:ext>
              </a:extLst>
            </p:cNvPr>
            <p:cNvSpPr>
              <a:spLocks noChangeArrowheads="1"/>
            </p:cNvSpPr>
            <p:nvPr/>
          </p:nvSpPr>
          <p:spPr bwMode="auto">
            <a:xfrm>
              <a:off x="3274301" y="3210919"/>
              <a:ext cx="53399"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2" name="Rectangle 51">
              <a:extLst>
                <a:ext uri="{FF2B5EF4-FFF2-40B4-BE49-F238E27FC236}">
                  <a16:creationId xmlns:a16="http://schemas.microsoft.com/office/drawing/2014/main" id="{9780C8FA-D5D2-4FE1-91E3-E4884057166C}"/>
                </a:ext>
              </a:extLst>
            </p:cNvPr>
            <p:cNvSpPr>
              <a:spLocks noChangeArrowheads="1"/>
            </p:cNvSpPr>
            <p:nvPr/>
          </p:nvSpPr>
          <p:spPr bwMode="auto">
            <a:xfrm>
              <a:off x="3363779" y="3210919"/>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3" name="Rectangle 52">
              <a:extLst>
                <a:ext uri="{FF2B5EF4-FFF2-40B4-BE49-F238E27FC236}">
                  <a16:creationId xmlns:a16="http://schemas.microsoft.com/office/drawing/2014/main" id="{B7C30F15-6EFE-499A-9AC8-DBCCE8E87FEF}"/>
                </a:ext>
              </a:extLst>
            </p:cNvPr>
            <p:cNvSpPr>
              <a:spLocks noChangeArrowheads="1"/>
            </p:cNvSpPr>
            <p:nvPr/>
          </p:nvSpPr>
          <p:spPr bwMode="auto">
            <a:xfrm>
              <a:off x="3454700" y="3210919"/>
              <a:ext cx="54841" cy="31750"/>
            </a:xfrm>
            <a:prstGeom prst="rect">
              <a:avLst/>
            </a:prstGeom>
            <a:solidFill>
              <a:schemeClr val="accent2"/>
            </a:solidFill>
            <a:ln w="1270">
              <a:solidFill>
                <a:schemeClr val="accent2"/>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4" name="Freeform 53">
              <a:extLst>
                <a:ext uri="{FF2B5EF4-FFF2-40B4-BE49-F238E27FC236}">
                  <a16:creationId xmlns:a16="http://schemas.microsoft.com/office/drawing/2014/main" id="{4D225F9F-C115-4EE5-A96E-37E69FFDDB4F}"/>
                </a:ext>
              </a:extLst>
            </p:cNvPr>
            <p:cNvSpPr>
              <a:spLocks noEditPoints="1"/>
            </p:cNvSpPr>
            <p:nvPr/>
          </p:nvSpPr>
          <p:spPr bwMode="auto">
            <a:xfrm>
              <a:off x="3274301" y="2951145"/>
              <a:ext cx="235241" cy="88035"/>
            </a:xfrm>
            <a:custGeom>
              <a:avLst/>
              <a:gdLst>
                <a:gd name="T0" fmla="*/ 0 w 163"/>
                <a:gd name="T1" fmla="*/ 0 h 61"/>
                <a:gd name="T2" fmla="*/ 0 w 163"/>
                <a:gd name="T3" fmla="*/ 61 h 61"/>
                <a:gd name="T4" fmla="*/ 163 w 163"/>
                <a:gd name="T5" fmla="*/ 61 h 61"/>
                <a:gd name="T6" fmla="*/ 163 w 163"/>
                <a:gd name="T7" fmla="*/ 0 h 61"/>
                <a:gd name="T8" fmla="*/ 0 w 163"/>
                <a:gd name="T9" fmla="*/ 0 h 61"/>
                <a:gd name="T10" fmla="*/ 141 w 163"/>
                <a:gd name="T11" fmla="*/ 39 h 61"/>
                <a:gd name="T12" fmla="*/ 22 w 163"/>
                <a:gd name="T13" fmla="*/ 39 h 61"/>
                <a:gd name="T14" fmla="*/ 22 w 163"/>
                <a:gd name="T15" fmla="*/ 22 h 61"/>
                <a:gd name="T16" fmla="*/ 141 w 163"/>
                <a:gd name="T17" fmla="*/ 22 h 61"/>
                <a:gd name="T18" fmla="*/ 141 w 163"/>
                <a:gd name="T19"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61">
                  <a:moveTo>
                    <a:pt x="0" y="0"/>
                  </a:moveTo>
                  <a:lnTo>
                    <a:pt x="0" y="61"/>
                  </a:lnTo>
                  <a:lnTo>
                    <a:pt x="163" y="61"/>
                  </a:lnTo>
                  <a:lnTo>
                    <a:pt x="163" y="0"/>
                  </a:lnTo>
                  <a:lnTo>
                    <a:pt x="0" y="0"/>
                  </a:lnTo>
                  <a:close/>
                  <a:moveTo>
                    <a:pt x="141" y="39"/>
                  </a:moveTo>
                  <a:lnTo>
                    <a:pt x="22" y="39"/>
                  </a:lnTo>
                  <a:lnTo>
                    <a:pt x="22" y="22"/>
                  </a:lnTo>
                  <a:lnTo>
                    <a:pt x="141" y="22"/>
                  </a:lnTo>
                  <a:lnTo>
                    <a:pt x="141" y="39"/>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5" name="Freeform 54">
              <a:extLst>
                <a:ext uri="{FF2B5EF4-FFF2-40B4-BE49-F238E27FC236}">
                  <a16:creationId xmlns:a16="http://schemas.microsoft.com/office/drawing/2014/main" id="{10BB4949-4A98-4D9C-8DEE-A09C125BA075}"/>
                </a:ext>
              </a:extLst>
            </p:cNvPr>
            <p:cNvSpPr>
              <a:spLocks noEditPoints="1"/>
            </p:cNvSpPr>
            <p:nvPr/>
          </p:nvSpPr>
          <p:spPr bwMode="auto">
            <a:xfrm>
              <a:off x="3251210" y="2713019"/>
              <a:ext cx="281423" cy="203490"/>
            </a:xfrm>
            <a:custGeom>
              <a:avLst/>
              <a:gdLst>
                <a:gd name="T0" fmla="*/ 117 w 124"/>
                <a:gd name="T1" fmla="*/ 76 h 90"/>
                <a:gd name="T2" fmla="*/ 115 w 124"/>
                <a:gd name="T3" fmla="*/ 76 h 90"/>
                <a:gd name="T4" fmla="*/ 115 w 124"/>
                <a:gd name="T5" fmla="*/ 0 h 90"/>
                <a:gd name="T6" fmla="*/ 43 w 124"/>
                <a:gd name="T7" fmla="*/ 0 h 90"/>
                <a:gd name="T8" fmla="*/ 43 w 124"/>
                <a:gd name="T9" fmla="*/ 0 h 90"/>
                <a:gd name="T10" fmla="*/ 43 w 124"/>
                <a:gd name="T11" fmla="*/ 0 h 90"/>
                <a:gd name="T12" fmla="*/ 42 w 124"/>
                <a:gd name="T13" fmla="*/ 0 h 90"/>
                <a:gd name="T14" fmla="*/ 34 w 124"/>
                <a:gd name="T15" fmla="*/ 7 h 90"/>
                <a:gd name="T16" fmla="*/ 10 w 124"/>
                <a:gd name="T17" fmla="*/ 28 h 90"/>
                <a:gd name="T18" fmla="*/ 10 w 124"/>
                <a:gd name="T19" fmla="*/ 28 h 90"/>
                <a:gd name="T20" fmla="*/ 10 w 124"/>
                <a:gd name="T21" fmla="*/ 29 h 90"/>
                <a:gd name="T22" fmla="*/ 10 w 124"/>
                <a:gd name="T23" fmla="*/ 76 h 90"/>
                <a:gd name="T24" fmla="*/ 7 w 124"/>
                <a:gd name="T25" fmla="*/ 76 h 90"/>
                <a:gd name="T26" fmla="*/ 0 w 124"/>
                <a:gd name="T27" fmla="*/ 83 h 90"/>
                <a:gd name="T28" fmla="*/ 7 w 124"/>
                <a:gd name="T29" fmla="*/ 90 h 90"/>
                <a:gd name="T30" fmla="*/ 117 w 124"/>
                <a:gd name="T31" fmla="*/ 90 h 90"/>
                <a:gd name="T32" fmla="*/ 124 w 124"/>
                <a:gd name="T33" fmla="*/ 83 h 90"/>
                <a:gd name="T34" fmla="*/ 117 w 124"/>
                <a:gd name="T35" fmla="*/ 76 h 90"/>
                <a:gd name="T36" fmla="*/ 45 w 124"/>
                <a:gd name="T37" fmla="*/ 16 h 90"/>
                <a:gd name="T38" fmla="*/ 45 w 124"/>
                <a:gd name="T39" fmla="*/ 34 h 90"/>
                <a:gd name="T40" fmla="*/ 25 w 124"/>
                <a:gd name="T41" fmla="*/ 34 h 90"/>
                <a:gd name="T42" fmla="*/ 45 w 124"/>
                <a:gd name="T43" fmla="*/ 16 h 90"/>
                <a:gd name="T44" fmla="*/ 24 w 124"/>
                <a:gd name="T45" fmla="*/ 48 h 90"/>
                <a:gd name="T46" fmla="*/ 59 w 124"/>
                <a:gd name="T47" fmla="*/ 48 h 90"/>
                <a:gd name="T48" fmla="*/ 59 w 124"/>
                <a:gd name="T49" fmla="*/ 14 h 90"/>
                <a:gd name="T50" fmla="*/ 101 w 124"/>
                <a:gd name="T51" fmla="*/ 14 h 90"/>
                <a:gd name="T52" fmla="*/ 101 w 124"/>
                <a:gd name="T53" fmla="*/ 76 h 90"/>
                <a:gd name="T54" fmla="*/ 24 w 124"/>
                <a:gd name="T55" fmla="*/ 76 h 90"/>
                <a:gd name="T56" fmla="*/ 24 w 124"/>
                <a:gd name="T57" fmla="*/ 4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90">
                  <a:moveTo>
                    <a:pt x="117" y="76"/>
                  </a:moveTo>
                  <a:cubicBezTo>
                    <a:pt x="115" y="76"/>
                    <a:pt x="115" y="76"/>
                    <a:pt x="115" y="76"/>
                  </a:cubicBezTo>
                  <a:cubicBezTo>
                    <a:pt x="115" y="0"/>
                    <a:pt x="115" y="0"/>
                    <a:pt x="115" y="0"/>
                  </a:cubicBezTo>
                  <a:cubicBezTo>
                    <a:pt x="43" y="0"/>
                    <a:pt x="43" y="0"/>
                    <a:pt x="43" y="0"/>
                  </a:cubicBezTo>
                  <a:cubicBezTo>
                    <a:pt x="43" y="0"/>
                    <a:pt x="43" y="0"/>
                    <a:pt x="43" y="0"/>
                  </a:cubicBezTo>
                  <a:cubicBezTo>
                    <a:pt x="43" y="0"/>
                    <a:pt x="43" y="0"/>
                    <a:pt x="43" y="0"/>
                  </a:cubicBezTo>
                  <a:cubicBezTo>
                    <a:pt x="42" y="0"/>
                    <a:pt x="42" y="0"/>
                    <a:pt x="42" y="0"/>
                  </a:cubicBezTo>
                  <a:cubicBezTo>
                    <a:pt x="34" y="7"/>
                    <a:pt x="34" y="7"/>
                    <a:pt x="34" y="7"/>
                  </a:cubicBezTo>
                  <a:cubicBezTo>
                    <a:pt x="10" y="28"/>
                    <a:pt x="10" y="28"/>
                    <a:pt x="10" y="28"/>
                  </a:cubicBezTo>
                  <a:cubicBezTo>
                    <a:pt x="10" y="28"/>
                    <a:pt x="10" y="28"/>
                    <a:pt x="10" y="28"/>
                  </a:cubicBezTo>
                  <a:cubicBezTo>
                    <a:pt x="10" y="29"/>
                    <a:pt x="10" y="29"/>
                    <a:pt x="10" y="29"/>
                  </a:cubicBezTo>
                  <a:cubicBezTo>
                    <a:pt x="10" y="76"/>
                    <a:pt x="10" y="76"/>
                    <a:pt x="10" y="76"/>
                  </a:cubicBezTo>
                  <a:cubicBezTo>
                    <a:pt x="7" y="76"/>
                    <a:pt x="7" y="76"/>
                    <a:pt x="7" y="76"/>
                  </a:cubicBezTo>
                  <a:cubicBezTo>
                    <a:pt x="3" y="76"/>
                    <a:pt x="0" y="80"/>
                    <a:pt x="0" y="83"/>
                  </a:cubicBezTo>
                  <a:cubicBezTo>
                    <a:pt x="0" y="87"/>
                    <a:pt x="3" y="90"/>
                    <a:pt x="7" y="90"/>
                  </a:cubicBezTo>
                  <a:cubicBezTo>
                    <a:pt x="117" y="90"/>
                    <a:pt x="117" y="90"/>
                    <a:pt x="117" y="90"/>
                  </a:cubicBezTo>
                  <a:cubicBezTo>
                    <a:pt x="121" y="90"/>
                    <a:pt x="124" y="87"/>
                    <a:pt x="124" y="83"/>
                  </a:cubicBezTo>
                  <a:cubicBezTo>
                    <a:pt x="124" y="80"/>
                    <a:pt x="121" y="76"/>
                    <a:pt x="117" y="76"/>
                  </a:cubicBezTo>
                  <a:close/>
                  <a:moveTo>
                    <a:pt x="45" y="16"/>
                  </a:moveTo>
                  <a:cubicBezTo>
                    <a:pt x="45" y="34"/>
                    <a:pt x="45" y="34"/>
                    <a:pt x="45" y="34"/>
                  </a:cubicBezTo>
                  <a:cubicBezTo>
                    <a:pt x="25" y="34"/>
                    <a:pt x="25" y="34"/>
                    <a:pt x="25" y="34"/>
                  </a:cubicBezTo>
                  <a:lnTo>
                    <a:pt x="45" y="16"/>
                  </a:lnTo>
                  <a:close/>
                  <a:moveTo>
                    <a:pt x="24" y="48"/>
                  </a:moveTo>
                  <a:cubicBezTo>
                    <a:pt x="59" y="48"/>
                    <a:pt x="59" y="48"/>
                    <a:pt x="59" y="48"/>
                  </a:cubicBezTo>
                  <a:cubicBezTo>
                    <a:pt x="59" y="14"/>
                    <a:pt x="59" y="14"/>
                    <a:pt x="59" y="14"/>
                  </a:cubicBezTo>
                  <a:cubicBezTo>
                    <a:pt x="101" y="14"/>
                    <a:pt x="101" y="14"/>
                    <a:pt x="101" y="14"/>
                  </a:cubicBezTo>
                  <a:cubicBezTo>
                    <a:pt x="101" y="76"/>
                    <a:pt x="101" y="76"/>
                    <a:pt x="101" y="76"/>
                  </a:cubicBezTo>
                  <a:cubicBezTo>
                    <a:pt x="24" y="76"/>
                    <a:pt x="24" y="76"/>
                    <a:pt x="24" y="76"/>
                  </a:cubicBezTo>
                  <a:lnTo>
                    <a:pt x="24" y="48"/>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146" name="B1 - Icon">
            <a:extLst>
              <a:ext uri="{FF2B5EF4-FFF2-40B4-BE49-F238E27FC236}">
                <a16:creationId xmlns:a16="http://schemas.microsoft.com/office/drawing/2014/main" id="{E8F84FCE-14E0-4082-AC4B-E3C42F08585B}"/>
              </a:ext>
            </a:extLst>
          </p:cNvPr>
          <p:cNvGrpSpPr>
            <a:grpSpLocks noChangeAspect="1"/>
          </p:cNvGrpSpPr>
          <p:nvPr userDrawn="1"/>
        </p:nvGrpSpPr>
        <p:grpSpPr bwMode="auto">
          <a:xfrm>
            <a:off x="1855446" y="2602326"/>
            <a:ext cx="860397" cy="601143"/>
            <a:chOff x="1146" y="1717"/>
            <a:chExt cx="531" cy="371"/>
          </a:xfrm>
        </p:grpSpPr>
        <p:sp>
          <p:nvSpPr>
            <p:cNvPr id="147" name="AutoShape 13">
              <a:extLst>
                <a:ext uri="{FF2B5EF4-FFF2-40B4-BE49-F238E27FC236}">
                  <a16:creationId xmlns:a16="http://schemas.microsoft.com/office/drawing/2014/main" id="{E36FEEC4-E65D-4198-9B7B-4C1C98D2B2FD}"/>
                </a:ext>
              </a:extLst>
            </p:cNvPr>
            <p:cNvSpPr>
              <a:spLocks noChangeAspect="1" noChangeArrowheads="1" noTextEdit="1"/>
            </p:cNvSpPr>
            <p:nvPr/>
          </p:nvSpPr>
          <p:spPr bwMode="auto">
            <a:xfrm>
              <a:off x="1146" y="1717"/>
              <a:ext cx="531"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8" name="Freeform 15">
              <a:extLst>
                <a:ext uri="{FF2B5EF4-FFF2-40B4-BE49-F238E27FC236}">
                  <a16:creationId xmlns:a16="http://schemas.microsoft.com/office/drawing/2014/main" id="{63EA3B9D-F2A4-46DC-B394-9CF8D50AEF15}"/>
                </a:ext>
              </a:extLst>
            </p:cNvPr>
            <p:cNvSpPr>
              <a:spLocks noEditPoints="1"/>
            </p:cNvSpPr>
            <p:nvPr/>
          </p:nvSpPr>
          <p:spPr bwMode="auto">
            <a:xfrm>
              <a:off x="1350" y="1717"/>
              <a:ext cx="328" cy="328"/>
            </a:xfrm>
            <a:custGeom>
              <a:avLst/>
              <a:gdLst>
                <a:gd name="T0" fmla="*/ 8 w 471"/>
                <a:gd name="T1" fmla="*/ 159 h 469"/>
                <a:gd name="T2" fmla="*/ 66 w 471"/>
                <a:gd name="T3" fmla="*/ 208 h 469"/>
                <a:gd name="T4" fmla="*/ 128 w 471"/>
                <a:gd name="T5" fmla="*/ 361 h 469"/>
                <a:gd name="T6" fmla="*/ 142 w 471"/>
                <a:gd name="T7" fmla="*/ 374 h 469"/>
                <a:gd name="T8" fmla="*/ 441 w 471"/>
                <a:gd name="T9" fmla="*/ 468 h 469"/>
                <a:gd name="T10" fmla="*/ 448 w 471"/>
                <a:gd name="T11" fmla="*/ 469 h 469"/>
                <a:gd name="T12" fmla="*/ 463 w 471"/>
                <a:gd name="T13" fmla="*/ 463 h 469"/>
                <a:gd name="T14" fmla="*/ 469 w 471"/>
                <a:gd name="T15" fmla="*/ 440 h 469"/>
                <a:gd name="T16" fmla="*/ 374 w 471"/>
                <a:gd name="T17" fmla="*/ 141 h 469"/>
                <a:gd name="T18" fmla="*/ 361 w 471"/>
                <a:gd name="T19" fmla="*/ 127 h 469"/>
                <a:gd name="T20" fmla="*/ 209 w 471"/>
                <a:gd name="T21" fmla="*/ 66 h 469"/>
                <a:gd name="T22" fmla="*/ 159 w 471"/>
                <a:gd name="T23" fmla="*/ 8 h 469"/>
                <a:gd name="T24" fmla="*/ 143 w 471"/>
                <a:gd name="T25" fmla="*/ 0 h 469"/>
                <a:gd name="T26" fmla="*/ 126 w 471"/>
                <a:gd name="T27" fmla="*/ 7 h 469"/>
                <a:gd name="T28" fmla="*/ 7 w 471"/>
                <a:gd name="T29" fmla="*/ 126 h 469"/>
                <a:gd name="T30" fmla="*/ 1 w 471"/>
                <a:gd name="T31" fmla="*/ 142 h 469"/>
                <a:gd name="T32" fmla="*/ 8 w 471"/>
                <a:gd name="T33" fmla="*/ 159 h 469"/>
                <a:gd name="T34" fmla="*/ 399 w 471"/>
                <a:gd name="T35" fmla="*/ 366 h 469"/>
                <a:gd name="T36" fmla="*/ 248 w 471"/>
                <a:gd name="T37" fmla="*/ 216 h 469"/>
                <a:gd name="T38" fmla="*/ 216 w 471"/>
                <a:gd name="T39" fmla="*/ 216 h 469"/>
                <a:gd name="T40" fmla="*/ 216 w 471"/>
                <a:gd name="T41" fmla="*/ 248 h 469"/>
                <a:gd name="T42" fmla="*/ 367 w 471"/>
                <a:gd name="T43" fmla="*/ 398 h 469"/>
                <a:gd name="T44" fmla="*/ 165 w 471"/>
                <a:gd name="T45" fmla="*/ 334 h 469"/>
                <a:gd name="T46" fmla="*/ 111 w 471"/>
                <a:gd name="T47" fmla="*/ 200 h 469"/>
                <a:gd name="T48" fmla="*/ 201 w 471"/>
                <a:gd name="T49" fmla="*/ 111 h 469"/>
                <a:gd name="T50" fmla="*/ 335 w 471"/>
                <a:gd name="T51" fmla="*/ 165 h 469"/>
                <a:gd name="T52" fmla="*/ 399 w 471"/>
                <a:gd name="T53" fmla="*/ 366 h 469"/>
                <a:gd name="T54" fmla="*/ 141 w 471"/>
                <a:gd name="T55" fmla="*/ 55 h 469"/>
                <a:gd name="T56" fmla="*/ 165 w 471"/>
                <a:gd name="T57" fmla="*/ 83 h 469"/>
                <a:gd name="T58" fmla="*/ 84 w 471"/>
                <a:gd name="T59" fmla="*/ 164 h 469"/>
                <a:gd name="T60" fmla="*/ 56 w 471"/>
                <a:gd name="T61" fmla="*/ 140 h 469"/>
                <a:gd name="T62" fmla="*/ 141 w 471"/>
                <a:gd name="T63" fmla="*/ 55 h 469"/>
                <a:gd name="T64" fmla="*/ 141 w 471"/>
                <a:gd name="T65" fmla="*/ 55 h 469"/>
                <a:gd name="T66" fmla="*/ 141 w 471"/>
                <a:gd name="T67" fmla="*/ 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1" h="469">
                  <a:moveTo>
                    <a:pt x="8" y="159"/>
                  </a:moveTo>
                  <a:cubicBezTo>
                    <a:pt x="66" y="208"/>
                    <a:pt x="66" y="208"/>
                    <a:pt x="66" y="208"/>
                  </a:cubicBezTo>
                  <a:cubicBezTo>
                    <a:pt x="128" y="361"/>
                    <a:pt x="128" y="361"/>
                    <a:pt x="128" y="361"/>
                  </a:cubicBezTo>
                  <a:cubicBezTo>
                    <a:pt x="130" y="367"/>
                    <a:pt x="135" y="372"/>
                    <a:pt x="142" y="374"/>
                  </a:cubicBezTo>
                  <a:cubicBezTo>
                    <a:pt x="441" y="468"/>
                    <a:pt x="441" y="468"/>
                    <a:pt x="441" y="468"/>
                  </a:cubicBezTo>
                  <a:cubicBezTo>
                    <a:pt x="443" y="469"/>
                    <a:pt x="445" y="469"/>
                    <a:pt x="448" y="469"/>
                  </a:cubicBezTo>
                  <a:cubicBezTo>
                    <a:pt x="453" y="469"/>
                    <a:pt x="459" y="467"/>
                    <a:pt x="463" y="463"/>
                  </a:cubicBezTo>
                  <a:cubicBezTo>
                    <a:pt x="469" y="457"/>
                    <a:pt x="471" y="448"/>
                    <a:pt x="469" y="440"/>
                  </a:cubicBezTo>
                  <a:cubicBezTo>
                    <a:pt x="374" y="141"/>
                    <a:pt x="374" y="141"/>
                    <a:pt x="374" y="141"/>
                  </a:cubicBezTo>
                  <a:cubicBezTo>
                    <a:pt x="372" y="135"/>
                    <a:pt x="368" y="130"/>
                    <a:pt x="361" y="127"/>
                  </a:cubicBezTo>
                  <a:cubicBezTo>
                    <a:pt x="209" y="66"/>
                    <a:pt x="209" y="66"/>
                    <a:pt x="209" y="66"/>
                  </a:cubicBezTo>
                  <a:cubicBezTo>
                    <a:pt x="159" y="8"/>
                    <a:pt x="159" y="8"/>
                    <a:pt x="159" y="8"/>
                  </a:cubicBezTo>
                  <a:cubicBezTo>
                    <a:pt x="155" y="3"/>
                    <a:pt x="149" y="0"/>
                    <a:pt x="143" y="0"/>
                  </a:cubicBezTo>
                  <a:cubicBezTo>
                    <a:pt x="137" y="0"/>
                    <a:pt x="131" y="2"/>
                    <a:pt x="126" y="7"/>
                  </a:cubicBezTo>
                  <a:cubicBezTo>
                    <a:pt x="7" y="126"/>
                    <a:pt x="7" y="126"/>
                    <a:pt x="7" y="126"/>
                  </a:cubicBezTo>
                  <a:cubicBezTo>
                    <a:pt x="3" y="130"/>
                    <a:pt x="0" y="136"/>
                    <a:pt x="1" y="142"/>
                  </a:cubicBezTo>
                  <a:cubicBezTo>
                    <a:pt x="1" y="149"/>
                    <a:pt x="4" y="155"/>
                    <a:pt x="8" y="159"/>
                  </a:cubicBezTo>
                  <a:close/>
                  <a:moveTo>
                    <a:pt x="399" y="366"/>
                  </a:moveTo>
                  <a:cubicBezTo>
                    <a:pt x="248" y="216"/>
                    <a:pt x="248" y="216"/>
                    <a:pt x="248" y="216"/>
                  </a:cubicBezTo>
                  <a:cubicBezTo>
                    <a:pt x="239" y="207"/>
                    <a:pt x="225" y="207"/>
                    <a:pt x="216" y="216"/>
                  </a:cubicBezTo>
                  <a:cubicBezTo>
                    <a:pt x="208" y="225"/>
                    <a:pt x="208" y="239"/>
                    <a:pt x="216" y="248"/>
                  </a:cubicBezTo>
                  <a:cubicBezTo>
                    <a:pt x="367" y="398"/>
                    <a:pt x="367" y="398"/>
                    <a:pt x="367" y="398"/>
                  </a:cubicBezTo>
                  <a:cubicBezTo>
                    <a:pt x="165" y="334"/>
                    <a:pt x="165" y="334"/>
                    <a:pt x="165" y="334"/>
                  </a:cubicBezTo>
                  <a:cubicBezTo>
                    <a:pt x="111" y="200"/>
                    <a:pt x="111" y="200"/>
                    <a:pt x="111" y="200"/>
                  </a:cubicBezTo>
                  <a:cubicBezTo>
                    <a:pt x="201" y="111"/>
                    <a:pt x="201" y="111"/>
                    <a:pt x="201" y="111"/>
                  </a:cubicBezTo>
                  <a:cubicBezTo>
                    <a:pt x="335" y="165"/>
                    <a:pt x="335" y="165"/>
                    <a:pt x="335" y="165"/>
                  </a:cubicBezTo>
                  <a:lnTo>
                    <a:pt x="399" y="366"/>
                  </a:lnTo>
                  <a:close/>
                  <a:moveTo>
                    <a:pt x="141" y="55"/>
                  </a:moveTo>
                  <a:cubicBezTo>
                    <a:pt x="165" y="83"/>
                    <a:pt x="165" y="83"/>
                    <a:pt x="165" y="83"/>
                  </a:cubicBezTo>
                  <a:cubicBezTo>
                    <a:pt x="84" y="164"/>
                    <a:pt x="84" y="164"/>
                    <a:pt x="84" y="164"/>
                  </a:cubicBezTo>
                  <a:cubicBezTo>
                    <a:pt x="56" y="140"/>
                    <a:pt x="56" y="140"/>
                    <a:pt x="56" y="140"/>
                  </a:cubicBezTo>
                  <a:lnTo>
                    <a:pt x="141" y="55"/>
                  </a:lnTo>
                  <a:close/>
                  <a:moveTo>
                    <a:pt x="141" y="55"/>
                  </a:moveTo>
                  <a:cubicBezTo>
                    <a:pt x="141" y="55"/>
                    <a:pt x="141" y="55"/>
                    <a:pt x="141" y="55"/>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49" name="Freeform 16">
              <a:extLst>
                <a:ext uri="{FF2B5EF4-FFF2-40B4-BE49-F238E27FC236}">
                  <a16:creationId xmlns:a16="http://schemas.microsoft.com/office/drawing/2014/main" id="{D2EC69D6-37FB-403B-B273-AE310279B06F}"/>
                </a:ext>
              </a:extLst>
            </p:cNvPr>
            <p:cNvSpPr>
              <a:spLocks noEditPoints="1"/>
            </p:cNvSpPr>
            <p:nvPr/>
          </p:nvSpPr>
          <p:spPr bwMode="auto">
            <a:xfrm>
              <a:off x="1147" y="2057"/>
              <a:ext cx="531" cy="31"/>
            </a:xfrm>
            <a:custGeom>
              <a:avLst/>
              <a:gdLst>
                <a:gd name="T0" fmla="*/ 740 w 762"/>
                <a:gd name="T1" fmla="*/ 0 h 45"/>
                <a:gd name="T2" fmla="*/ 22 w 762"/>
                <a:gd name="T3" fmla="*/ 0 h 45"/>
                <a:gd name="T4" fmla="*/ 0 w 762"/>
                <a:gd name="T5" fmla="*/ 23 h 45"/>
                <a:gd name="T6" fmla="*/ 22 w 762"/>
                <a:gd name="T7" fmla="*/ 45 h 45"/>
                <a:gd name="T8" fmla="*/ 740 w 762"/>
                <a:gd name="T9" fmla="*/ 45 h 45"/>
                <a:gd name="T10" fmla="*/ 762 w 762"/>
                <a:gd name="T11" fmla="*/ 23 h 45"/>
                <a:gd name="T12" fmla="*/ 740 w 762"/>
                <a:gd name="T13" fmla="*/ 0 h 45"/>
                <a:gd name="T14" fmla="*/ 740 w 762"/>
                <a:gd name="T15" fmla="*/ 0 h 45"/>
                <a:gd name="T16" fmla="*/ 740 w 762"/>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2" h="45">
                  <a:moveTo>
                    <a:pt x="740" y="0"/>
                  </a:moveTo>
                  <a:cubicBezTo>
                    <a:pt x="22" y="0"/>
                    <a:pt x="22" y="0"/>
                    <a:pt x="22" y="0"/>
                  </a:cubicBezTo>
                  <a:cubicBezTo>
                    <a:pt x="10" y="0"/>
                    <a:pt x="0" y="10"/>
                    <a:pt x="0" y="23"/>
                  </a:cubicBezTo>
                  <a:cubicBezTo>
                    <a:pt x="0" y="35"/>
                    <a:pt x="10" y="45"/>
                    <a:pt x="22" y="45"/>
                  </a:cubicBezTo>
                  <a:cubicBezTo>
                    <a:pt x="740" y="45"/>
                    <a:pt x="740" y="45"/>
                    <a:pt x="740" y="45"/>
                  </a:cubicBezTo>
                  <a:cubicBezTo>
                    <a:pt x="752" y="45"/>
                    <a:pt x="762" y="35"/>
                    <a:pt x="762" y="23"/>
                  </a:cubicBezTo>
                  <a:cubicBezTo>
                    <a:pt x="762" y="10"/>
                    <a:pt x="752" y="0"/>
                    <a:pt x="740" y="0"/>
                  </a:cubicBezTo>
                  <a:close/>
                  <a:moveTo>
                    <a:pt x="740" y="0"/>
                  </a:moveTo>
                  <a:cubicBezTo>
                    <a:pt x="740" y="0"/>
                    <a:pt x="740" y="0"/>
                    <a:pt x="740"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150" name="B1 - Icon" descr="Weegschaal">
            <a:extLst>
              <a:ext uri="{FF2B5EF4-FFF2-40B4-BE49-F238E27FC236}">
                <a16:creationId xmlns:a16="http://schemas.microsoft.com/office/drawing/2014/main" id="{9E2F3D17-8D56-413B-934F-C35C87F68EB8}"/>
              </a:ext>
            </a:extLst>
          </p:cNvPr>
          <p:cNvPicPr>
            <a:picLocks noChangeAspect="1"/>
          </p:cNvPicPr>
          <p:nvPr userDrawn="1"/>
        </p:nvPicPr>
        <p:blipFill>
          <a:blip r:embed="rId2" cstate="print">
            <a:extLst>
              <a:ext uri="{28A0092B-C50C-407E-A947-70E740481C1C}">
                <a14:useLocalDpi xmlns:a14="http://schemas.microsoft.com/office/drawing/2010/main"/>
              </a:ext>
              <a:ext uri="{96DAC541-7B7A-43D3-8B79-37D633B846F1}">
                <asvg:svgBlip xmlns="" xmlns:asvg="http://schemas.microsoft.com/office/drawing/2016/SVG/main" r:embed="rId3"/>
              </a:ext>
            </a:extLst>
          </a:blip>
          <a:stretch>
            <a:fillRect/>
          </a:stretch>
        </p:blipFill>
        <p:spPr>
          <a:xfrm>
            <a:off x="771771" y="2533954"/>
            <a:ext cx="730564" cy="730564"/>
          </a:xfrm>
          <a:prstGeom prst="rect">
            <a:avLst/>
          </a:prstGeom>
        </p:spPr>
      </p:pic>
      <p:sp>
        <p:nvSpPr>
          <p:cNvPr id="151" name="B2 - Tekst">
            <a:extLst>
              <a:ext uri="{FF2B5EF4-FFF2-40B4-BE49-F238E27FC236}">
                <a16:creationId xmlns:a16="http://schemas.microsoft.com/office/drawing/2014/main" id="{F3BC1B86-F39B-460B-BB90-202F04450480}"/>
              </a:ext>
            </a:extLst>
          </p:cNvPr>
          <p:cNvSpPr txBox="1"/>
          <p:nvPr userDrawn="1"/>
        </p:nvSpPr>
        <p:spPr>
          <a:xfrm>
            <a:off x="4533351" y="1624117"/>
            <a:ext cx="1635891" cy="1871147"/>
          </a:xfrm>
          <a:prstGeom prst="rect">
            <a:avLst/>
          </a:prstGeom>
          <a:noFill/>
        </p:spPr>
        <p:txBody>
          <a:bodyPr wrap="square" lIns="0" tIns="0" rIns="0" bIns="0" rtlCol="0">
            <a:noAutofit/>
          </a:bodyPr>
          <a:lstStyle/>
          <a:p>
            <a:pPr algn="l"/>
            <a:r>
              <a:rPr lang="nl-NL" sz="11000" b="1" dirty="0"/>
              <a:t>6</a:t>
            </a:r>
            <a:endParaRPr lang="en-GB" sz="11000" dirty="0" err="1"/>
          </a:p>
        </p:txBody>
      </p:sp>
      <p:sp>
        <p:nvSpPr>
          <p:cNvPr id="152" name="B3">
            <a:extLst>
              <a:ext uri="{FF2B5EF4-FFF2-40B4-BE49-F238E27FC236}">
                <a16:creationId xmlns:a16="http://schemas.microsoft.com/office/drawing/2014/main" id="{AA577FE3-C710-4167-A6FF-92F652CD5FAC}"/>
              </a:ext>
            </a:extLst>
          </p:cNvPr>
          <p:cNvSpPr txBox="1">
            <a:spLocks/>
          </p:cNvSpPr>
          <p:nvPr userDrawn="1"/>
        </p:nvSpPr>
        <p:spPr>
          <a:xfrm>
            <a:off x="8112582" y="1477024"/>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153" name="B3 - Tekst">
            <a:extLst>
              <a:ext uri="{FF2B5EF4-FFF2-40B4-BE49-F238E27FC236}">
                <a16:creationId xmlns:a16="http://schemas.microsoft.com/office/drawing/2014/main" id="{A9168862-DF7D-421F-A3E8-374CF0A8D4B1}"/>
              </a:ext>
            </a:extLst>
          </p:cNvPr>
          <p:cNvSpPr txBox="1"/>
          <p:nvPr userDrawn="1"/>
        </p:nvSpPr>
        <p:spPr>
          <a:xfrm>
            <a:off x="8409873" y="2827531"/>
            <a:ext cx="845863" cy="282417"/>
          </a:xfrm>
          <a:prstGeom prst="rect">
            <a:avLst/>
          </a:prstGeom>
          <a:noFill/>
        </p:spPr>
        <p:txBody>
          <a:bodyPr wrap="square" lIns="0" tIns="0" rIns="0" bIns="0" rtlCol="0">
            <a:noAutofit/>
          </a:bodyPr>
          <a:lstStyle/>
          <a:p>
            <a:pPr algn="ctr"/>
            <a:r>
              <a:rPr lang="nl-NL" sz="1200" dirty="0"/>
              <a:t>Adviseren</a:t>
            </a:r>
            <a:endParaRPr lang="en-GB" sz="1200" dirty="0" err="1"/>
          </a:p>
        </p:txBody>
      </p:sp>
      <p:sp>
        <p:nvSpPr>
          <p:cNvPr id="154" name="B3 - Tekst">
            <a:extLst>
              <a:ext uri="{FF2B5EF4-FFF2-40B4-BE49-F238E27FC236}">
                <a16:creationId xmlns:a16="http://schemas.microsoft.com/office/drawing/2014/main" id="{59F1D356-2B1C-4C3F-898D-0557E4619F9E}"/>
              </a:ext>
            </a:extLst>
          </p:cNvPr>
          <p:cNvSpPr txBox="1"/>
          <p:nvPr userDrawn="1"/>
        </p:nvSpPr>
        <p:spPr>
          <a:xfrm>
            <a:off x="9346667" y="2827531"/>
            <a:ext cx="956195" cy="243881"/>
          </a:xfrm>
          <a:prstGeom prst="rect">
            <a:avLst/>
          </a:prstGeom>
          <a:noFill/>
        </p:spPr>
        <p:txBody>
          <a:bodyPr wrap="square" lIns="0" tIns="0" rIns="0" bIns="0" rtlCol="0">
            <a:noAutofit/>
          </a:bodyPr>
          <a:lstStyle/>
          <a:p>
            <a:pPr algn="ctr"/>
            <a:r>
              <a:rPr lang="nl-NL" sz="1200" dirty="0"/>
              <a:t>Realiseren</a:t>
            </a:r>
            <a:endParaRPr lang="en-GB" sz="1200" dirty="0" err="1"/>
          </a:p>
        </p:txBody>
      </p:sp>
      <p:sp>
        <p:nvSpPr>
          <p:cNvPr id="155" name="B3 - Tekst">
            <a:extLst>
              <a:ext uri="{FF2B5EF4-FFF2-40B4-BE49-F238E27FC236}">
                <a16:creationId xmlns:a16="http://schemas.microsoft.com/office/drawing/2014/main" id="{8A8E27FE-499C-469E-BF20-BC85B9FE3E3C}"/>
              </a:ext>
            </a:extLst>
          </p:cNvPr>
          <p:cNvSpPr txBox="1"/>
          <p:nvPr userDrawn="1"/>
        </p:nvSpPr>
        <p:spPr>
          <a:xfrm>
            <a:off x="10403953" y="2827531"/>
            <a:ext cx="981418" cy="289323"/>
          </a:xfrm>
          <a:prstGeom prst="rect">
            <a:avLst/>
          </a:prstGeom>
          <a:noFill/>
        </p:spPr>
        <p:txBody>
          <a:bodyPr wrap="square" lIns="0" tIns="0" rIns="0" bIns="0" rtlCol="0">
            <a:noAutofit/>
          </a:bodyPr>
          <a:lstStyle/>
          <a:p>
            <a:pPr algn="ctr"/>
            <a:r>
              <a:rPr lang="nl-NL" sz="1200" dirty="0"/>
              <a:t>Procederen</a:t>
            </a:r>
            <a:endParaRPr lang="en-GB" sz="1200" dirty="0" err="1"/>
          </a:p>
        </p:txBody>
      </p:sp>
      <p:grpSp>
        <p:nvGrpSpPr>
          <p:cNvPr id="156" name="B3 - Icon">
            <a:extLst>
              <a:ext uri="{FF2B5EF4-FFF2-40B4-BE49-F238E27FC236}">
                <a16:creationId xmlns:a16="http://schemas.microsoft.com/office/drawing/2014/main" id="{F0CE1FED-775F-4772-A3EE-605805ABAC9F}"/>
              </a:ext>
            </a:extLst>
          </p:cNvPr>
          <p:cNvGrpSpPr/>
          <p:nvPr userDrawn="1"/>
        </p:nvGrpSpPr>
        <p:grpSpPr>
          <a:xfrm>
            <a:off x="8430585" y="2026977"/>
            <a:ext cx="796687" cy="641012"/>
            <a:chOff x="8497062" y="2243179"/>
            <a:chExt cx="690563" cy="555625"/>
          </a:xfrm>
        </p:grpSpPr>
        <p:sp>
          <p:nvSpPr>
            <p:cNvPr id="157" name="Oval 47">
              <a:extLst>
                <a:ext uri="{FF2B5EF4-FFF2-40B4-BE49-F238E27FC236}">
                  <a16:creationId xmlns:a16="http://schemas.microsoft.com/office/drawing/2014/main" id="{345C0967-A2E7-4F2A-A6CC-87B1D95216E6}"/>
                </a:ext>
              </a:extLst>
            </p:cNvPr>
            <p:cNvSpPr>
              <a:spLocks noChangeArrowheads="1"/>
            </p:cNvSpPr>
            <p:nvPr/>
          </p:nvSpPr>
          <p:spPr bwMode="auto">
            <a:xfrm>
              <a:off x="8552625" y="2452729"/>
              <a:ext cx="42863" cy="41275"/>
            </a:xfrm>
            <a:prstGeom prst="ellipse">
              <a:avLst/>
            </a:pr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58" name="Freeform 48">
              <a:extLst>
                <a:ext uri="{FF2B5EF4-FFF2-40B4-BE49-F238E27FC236}">
                  <a16:creationId xmlns:a16="http://schemas.microsoft.com/office/drawing/2014/main" id="{FDB6FAA5-E664-42DE-B861-812F20FF90B8}"/>
                </a:ext>
              </a:extLst>
            </p:cNvPr>
            <p:cNvSpPr>
              <a:spLocks noEditPoints="1"/>
            </p:cNvSpPr>
            <p:nvPr/>
          </p:nvSpPr>
          <p:spPr bwMode="auto">
            <a:xfrm>
              <a:off x="8497062" y="2243179"/>
              <a:ext cx="615950" cy="460375"/>
            </a:xfrm>
            <a:custGeom>
              <a:avLst/>
              <a:gdLst>
                <a:gd name="T0" fmla="*/ 62 w 246"/>
                <a:gd name="T1" fmla="*/ 170 h 184"/>
                <a:gd name="T2" fmla="*/ 62 w 246"/>
                <a:gd name="T3" fmla="*/ 14 h 184"/>
                <a:gd name="T4" fmla="*/ 226 w 246"/>
                <a:gd name="T5" fmla="*/ 14 h 184"/>
                <a:gd name="T6" fmla="*/ 232 w 246"/>
                <a:gd name="T7" fmla="*/ 20 h 184"/>
                <a:gd name="T8" fmla="*/ 232 w 246"/>
                <a:gd name="T9" fmla="*/ 114 h 184"/>
                <a:gd name="T10" fmla="*/ 246 w 246"/>
                <a:gd name="T11" fmla="*/ 116 h 184"/>
                <a:gd name="T12" fmla="*/ 246 w 246"/>
                <a:gd name="T13" fmla="*/ 20 h 184"/>
                <a:gd name="T14" fmla="*/ 226 w 246"/>
                <a:gd name="T15" fmla="*/ 0 h 184"/>
                <a:gd name="T16" fmla="*/ 20 w 246"/>
                <a:gd name="T17" fmla="*/ 0 h 184"/>
                <a:gd name="T18" fmla="*/ 0 w 246"/>
                <a:gd name="T19" fmla="*/ 20 h 184"/>
                <a:gd name="T20" fmla="*/ 0 w 246"/>
                <a:gd name="T21" fmla="*/ 164 h 184"/>
                <a:gd name="T22" fmla="*/ 20 w 246"/>
                <a:gd name="T23" fmla="*/ 184 h 184"/>
                <a:gd name="T24" fmla="*/ 135 w 246"/>
                <a:gd name="T25" fmla="*/ 184 h 184"/>
                <a:gd name="T26" fmla="*/ 124 w 246"/>
                <a:gd name="T27" fmla="*/ 170 h 184"/>
                <a:gd name="T28" fmla="*/ 62 w 246"/>
                <a:gd name="T29" fmla="*/ 170 h 184"/>
                <a:gd name="T30" fmla="*/ 14 w 246"/>
                <a:gd name="T31" fmla="*/ 164 h 184"/>
                <a:gd name="T32" fmla="*/ 14 w 246"/>
                <a:gd name="T33" fmla="*/ 20 h 184"/>
                <a:gd name="T34" fmla="*/ 20 w 246"/>
                <a:gd name="T35" fmla="*/ 14 h 184"/>
                <a:gd name="T36" fmla="*/ 48 w 246"/>
                <a:gd name="T37" fmla="*/ 14 h 184"/>
                <a:gd name="T38" fmla="*/ 48 w 246"/>
                <a:gd name="T39" fmla="*/ 170 h 184"/>
                <a:gd name="T40" fmla="*/ 20 w 246"/>
                <a:gd name="T41" fmla="*/ 170 h 184"/>
                <a:gd name="T42" fmla="*/ 14 w 246"/>
                <a:gd name="T43" fmla="*/ 16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6" h="184">
                  <a:moveTo>
                    <a:pt x="62" y="170"/>
                  </a:moveTo>
                  <a:cubicBezTo>
                    <a:pt x="62" y="14"/>
                    <a:pt x="62" y="14"/>
                    <a:pt x="62" y="14"/>
                  </a:cubicBezTo>
                  <a:cubicBezTo>
                    <a:pt x="226" y="14"/>
                    <a:pt x="226" y="14"/>
                    <a:pt x="226" y="14"/>
                  </a:cubicBezTo>
                  <a:cubicBezTo>
                    <a:pt x="229" y="14"/>
                    <a:pt x="232" y="17"/>
                    <a:pt x="232" y="20"/>
                  </a:cubicBezTo>
                  <a:cubicBezTo>
                    <a:pt x="232" y="114"/>
                    <a:pt x="232" y="114"/>
                    <a:pt x="232" y="114"/>
                  </a:cubicBezTo>
                  <a:cubicBezTo>
                    <a:pt x="246" y="116"/>
                    <a:pt x="246" y="116"/>
                    <a:pt x="246" y="116"/>
                  </a:cubicBezTo>
                  <a:cubicBezTo>
                    <a:pt x="246" y="20"/>
                    <a:pt x="246" y="20"/>
                    <a:pt x="246" y="20"/>
                  </a:cubicBezTo>
                  <a:cubicBezTo>
                    <a:pt x="246" y="9"/>
                    <a:pt x="237" y="0"/>
                    <a:pt x="226" y="0"/>
                  </a:cubicBezTo>
                  <a:cubicBezTo>
                    <a:pt x="20" y="0"/>
                    <a:pt x="20" y="0"/>
                    <a:pt x="20" y="0"/>
                  </a:cubicBezTo>
                  <a:cubicBezTo>
                    <a:pt x="9" y="0"/>
                    <a:pt x="0" y="9"/>
                    <a:pt x="0" y="20"/>
                  </a:cubicBezTo>
                  <a:cubicBezTo>
                    <a:pt x="0" y="164"/>
                    <a:pt x="0" y="164"/>
                    <a:pt x="0" y="164"/>
                  </a:cubicBezTo>
                  <a:cubicBezTo>
                    <a:pt x="0" y="175"/>
                    <a:pt x="9" y="184"/>
                    <a:pt x="20" y="184"/>
                  </a:cubicBezTo>
                  <a:cubicBezTo>
                    <a:pt x="135" y="184"/>
                    <a:pt x="135" y="184"/>
                    <a:pt x="135" y="184"/>
                  </a:cubicBezTo>
                  <a:cubicBezTo>
                    <a:pt x="124" y="170"/>
                    <a:pt x="124" y="170"/>
                    <a:pt x="124" y="170"/>
                  </a:cubicBezTo>
                  <a:lnTo>
                    <a:pt x="62" y="170"/>
                  </a:lnTo>
                  <a:close/>
                  <a:moveTo>
                    <a:pt x="14" y="164"/>
                  </a:moveTo>
                  <a:cubicBezTo>
                    <a:pt x="14" y="20"/>
                    <a:pt x="14" y="20"/>
                    <a:pt x="14" y="20"/>
                  </a:cubicBezTo>
                  <a:cubicBezTo>
                    <a:pt x="14" y="17"/>
                    <a:pt x="17" y="14"/>
                    <a:pt x="20" y="14"/>
                  </a:cubicBezTo>
                  <a:cubicBezTo>
                    <a:pt x="48" y="14"/>
                    <a:pt x="48" y="14"/>
                    <a:pt x="48" y="14"/>
                  </a:cubicBezTo>
                  <a:cubicBezTo>
                    <a:pt x="48" y="170"/>
                    <a:pt x="48" y="170"/>
                    <a:pt x="48" y="170"/>
                  </a:cubicBezTo>
                  <a:cubicBezTo>
                    <a:pt x="20" y="170"/>
                    <a:pt x="20" y="170"/>
                    <a:pt x="20" y="170"/>
                  </a:cubicBezTo>
                  <a:cubicBezTo>
                    <a:pt x="17" y="170"/>
                    <a:pt x="14" y="167"/>
                    <a:pt x="14" y="164"/>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59" name="Freeform 49">
              <a:extLst>
                <a:ext uri="{FF2B5EF4-FFF2-40B4-BE49-F238E27FC236}">
                  <a16:creationId xmlns:a16="http://schemas.microsoft.com/office/drawing/2014/main" id="{0FD0256E-072A-4E01-8D08-D44DF991E396}"/>
                </a:ext>
              </a:extLst>
            </p:cNvPr>
            <p:cNvSpPr>
              <a:spLocks/>
            </p:cNvSpPr>
            <p:nvPr/>
          </p:nvSpPr>
          <p:spPr bwMode="auto">
            <a:xfrm>
              <a:off x="8822500" y="2403516"/>
              <a:ext cx="365125" cy="395288"/>
            </a:xfrm>
            <a:custGeom>
              <a:avLst/>
              <a:gdLst>
                <a:gd name="T0" fmla="*/ 125 w 146"/>
                <a:gd name="T1" fmla="*/ 65 h 158"/>
                <a:gd name="T2" fmla="*/ 85 w 146"/>
                <a:gd name="T3" fmla="*/ 58 h 158"/>
                <a:gd name="T4" fmla="*/ 85 w 146"/>
                <a:gd name="T5" fmla="*/ 19 h 158"/>
                <a:gd name="T6" fmla="*/ 66 w 146"/>
                <a:gd name="T7" fmla="*/ 0 h 158"/>
                <a:gd name="T8" fmla="*/ 65 w 146"/>
                <a:gd name="T9" fmla="*/ 0 h 158"/>
                <a:gd name="T10" fmla="*/ 46 w 146"/>
                <a:gd name="T11" fmla="*/ 19 h 158"/>
                <a:gd name="T12" fmla="*/ 46 w 146"/>
                <a:gd name="T13" fmla="*/ 90 h 158"/>
                <a:gd name="T14" fmla="*/ 36 w 146"/>
                <a:gd name="T15" fmla="*/ 80 h 158"/>
                <a:gd name="T16" fmla="*/ 23 w 146"/>
                <a:gd name="T17" fmla="*/ 74 h 158"/>
                <a:gd name="T18" fmla="*/ 9 w 146"/>
                <a:gd name="T19" fmla="*/ 79 h 158"/>
                <a:gd name="T20" fmla="*/ 8 w 146"/>
                <a:gd name="T21" fmla="*/ 81 h 158"/>
                <a:gd name="T22" fmla="*/ 8 w 146"/>
                <a:gd name="T23" fmla="*/ 108 h 158"/>
                <a:gd name="T24" fmla="*/ 56 w 146"/>
                <a:gd name="T25" fmla="*/ 156 h 158"/>
                <a:gd name="T26" fmla="*/ 61 w 146"/>
                <a:gd name="T27" fmla="*/ 158 h 158"/>
                <a:gd name="T28" fmla="*/ 66 w 146"/>
                <a:gd name="T29" fmla="*/ 156 h 158"/>
                <a:gd name="T30" fmla="*/ 66 w 146"/>
                <a:gd name="T31" fmla="*/ 146 h 158"/>
                <a:gd name="T32" fmla="*/ 18 w 146"/>
                <a:gd name="T33" fmla="*/ 98 h 158"/>
                <a:gd name="T34" fmla="*/ 18 w 146"/>
                <a:gd name="T35" fmla="*/ 91 h 158"/>
                <a:gd name="T36" fmla="*/ 19 w 146"/>
                <a:gd name="T37" fmla="*/ 89 h 158"/>
                <a:gd name="T38" fmla="*/ 23 w 146"/>
                <a:gd name="T39" fmla="*/ 88 h 158"/>
                <a:gd name="T40" fmla="*/ 26 w 146"/>
                <a:gd name="T41" fmla="*/ 89 h 158"/>
                <a:gd name="T42" fmla="*/ 43 w 146"/>
                <a:gd name="T43" fmla="*/ 106 h 158"/>
                <a:gd name="T44" fmla="*/ 46 w 146"/>
                <a:gd name="T45" fmla="*/ 108 h 158"/>
                <a:gd name="T46" fmla="*/ 52 w 146"/>
                <a:gd name="T47" fmla="*/ 108 h 158"/>
                <a:gd name="T48" fmla="*/ 59 w 146"/>
                <a:gd name="T49" fmla="*/ 102 h 158"/>
                <a:gd name="T50" fmla="*/ 60 w 146"/>
                <a:gd name="T51" fmla="*/ 96 h 158"/>
                <a:gd name="T52" fmla="*/ 60 w 146"/>
                <a:gd name="T53" fmla="*/ 94 h 158"/>
                <a:gd name="T54" fmla="*/ 60 w 146"/>
                <a:gd name="T55" fmla="*/ 94 h 158"/>
                <a:gd name="T56" fmla="*/ 60 w 146"/>
                <a:gd name="T57" fmla="*/ 94 h 158"/>
                <a:gd name="T58" fmla="*/ 60 w 146"/>
                <a:gd name="T59" fmla="*/ 19 h 158"/>
                <a:gd name="T60" fmla="*/ 65 w 146"/>
                <a:gd name="T61" fmla="*/ 14 h 158"/>
                <a:gd name="T62" fmla="*/ 66 w 146"/>
                <a:gd name="T63" fmla="*/ 14 h 158"/>
                <a:gd name="T64" fmla="*/ 71 w 146"/>
                <a:gd name="T65" fmla="*/ 19 h 158"/>
                <a:gd name="T66" fmla="*/ 71 w 146"/>
                <a:gd name="T67" fmla="*/ 70 h 158"/>
                <a:gd name="T68" fmla="*/ 123 w 146"/>
                <a:gd name="T69" fmla="*/ 78 h 158"/>
                <a:gd name="T70" fmla="*/ 132 w 146"/>
                <a:gd name="T71" fmla="*/ 94 h 158"/>
                <a:gd name="T72" fmla="*/ 128 w 146"/>
                <a:gd name="T73" fmla="*/ 149 h 158"/>
                <a:gd name="T74" fmla="*/ 134 w 146"/>
                <a:gd name="T75" fmla="*/ 156 h 158"/>
                <a:gd name="T76" fmla="*/ 135 w 146"/>
                <a:gd name="T77" fmla="*/ 156 h 158"/>
                <a:gd name="T78" fmla="*/ 142 w 146"/>
                <a:gd name="T79" fmla="*/ 150 h 158"/>
                <a:gd name="T80" fmla="*/ 146 w 146"/>
                <a:gd name="T81" fmla="*/ 95 h 158"/>
                <a:gd name="T82" fmla="*/ 146 w 146"/>
                <a:gd name="T83" fmla="*/ 94 h 158"/>
                <a:gd name="T84" fmla="*/ 125 w 146"/>
                <a:gd name="T85" fmla="*/ 6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158">
                  <a:moveTo>
                    <a:pt x="125" y="65"/>
                  </a:moveTo>
                  <a:cubicBezTo>
                    <a:pt x="85" y="58"/>
                    <a:pt x="85" y="58"/>
                    <a:pt x="85" y="58"/>
                  </a:cubicBezTo>
                  <a:cubicBezTo>
                    <a:pt x="85" y="19"/>
                    <a:pt x="85" y="19"/>
                    <a:pt x="85" y="19"/>
                  </a:cubicBezTo>
                  <a:cubicBezTo>
                    <a:pt x="85" y="8"/>
                    <a:pt x="77" y="0"/>
                    <a:pt x="66" y="0"/>
                  </a:cubicBezTo>
                  <a:cubicBezTo>
                    <a:pt x="65" y="0"/>
                    <a:pt x="65" y="0"/>
                    <a:pt x="65" y="0"/>
                  </a:cubicBezTo>
                  <a:cubicBezTo>
                    <a:pt x="55" y="0"/>
                    <a:pt x="46" y="8"/>
                    <a:pt x="46" y="19"/>
                  </a:cubicBezTo>
                  <a:cubicBezTo>
                    <a:pt x="46" y="90"/>
                    <a:pt x="46" y="90"/>
                    <a:pt x="46" y="90"/>
                  </a:cubicBezTo>
                  <a:cubicBezTo>
                    <a:pt x="36" y="80"/>
                    <a:pt x="36" y="80"/>
                    <a:pt x="36" y="80"/>
                  </a:cubicBezTo>
                  <a:cubicBezTo>
                    <a:pt x="33" y="76"/>
                    <a:pt x="28" y="74"/>
                    <a:pt x="23" y="74"/>
                  </a:cubicBezTo>
                  <a:cubicBezTo>
                    <a:pt x="18" y="74"/>
                    <a:pt x="13" y="76"/>
                    <a:pt x="9" y="79"/>
                  </a:cubicBezTo>
                  <a:cubicBezTo>
                    <a:pt x="8" y="81"/>
                    <a:pt x="8" y="81"/>
                    <a:pt x="8" y="81"/>
                  </a:cubicBezTo>
                  <a:cubicBezTo>
                    <a:pt x="0" y="88"/>
                    <a:pt x="0" y="100"/>
                    <a:pt x="8" y="108"/>
                  </a:cubicBezTo>
                  <a:cubicBezTo>
                    <a:pt x="56" y="156"/>
                    <a:pt x="56" y="156"/>
                    <a:pt x="56" y="156"/>
                  </a:cubicBezTo>
                  <a:cubicBezTo>
                    <a:pt x="57" y="157"/>
                    <a:pt x="59" y="158"/>
                    <a:pt x="61" y="158"/>
                  </a:cubicBezTo>
                  <a:cubicBezTo>
                    <a:pt x="63" y="158"/>
                    <a:pt x="65" y="157"/>
                    <a:pt x="66" y="156"/>
                  </a:cubicBezTo>
                  <a:cubicBezTo>
                    <a:pt x="69" y="153"/>
                    <a:pt x="69" y="149"/>
                    <a:pt x="66" y="146"/>
                  </a:cubicBezTo>
                  <a:cubicBezTo>
                    <a:pt x="18" y="98"/>
                    <a:pt x="18" y="98"/>
                    <a:pt x="18" y="98"/>
                  </a:cubicBezTo>
                  <a:cubicBezTo>
                    <a:pt x="16" y="96"/>
                    <a:pt x="16" y="93"/>
                    <a:pt x="18" y="91"/>
                  </a:cubicBezTo>
                  <a:cubicBezTo>
                    <a:pt x="19" y="89"/>
                    <a:pt x="19" y="89"/>
                    <a:pt x="19" y="89"/>
                  </a:cubicBezTo>
                  <a:cubicBezTo>
                    <a:pt x="20" y="88"/>
                    <a:pt x="21" y="88"/>
                    <a:pt x="23" y="88"/>
                  </a:cubicBezTo>
                  <a:cubicBezTo>
                    <a:pt x="24" y="88"/>
                    <a:pt x="25" y="88"/>
                    <a:pt x="26" y="89"/>
                  </a:cubicBezTo>
                  <a:cubicBezTo>
                    <a:pt x="43" y="106"/>
                    <a:pt x="43" y="106"/>
                    <a:pt x="43" y="106"/>
                  </a:cubicBezTo>
                  <a:cubicBezTo>
                    <a:pt x="44" y="107"/>
                    <a:pt x="45" y="108"/>
                    <a:pt x="46" y="108"/>
                  </a:cubicBezTo>
                  <a:cubicBezTo>
                    <a:pt x="49" y="109"/>
                    <a:pt x="52" y="108"/>
                    <a:pt x="52" y="108"/>
                  </a:cubicBezTo>
                  <a:cubicBezTo>
                    <a:pt x="56" y="108"/>
                    <a:pt x="57" y="105"/>
                    <a:pt x="59" y="102"/>
                  </a:cubicBezTo>
                  <a:cubicBezTo>
                    <a:pt x="59" y="100"/>
                    <a:pt x="60" y="98"/>
                    <a:pt x="60" y="96"/>
                  </a:cubicBezTo>
                  <a:cubicBezTo>
                    <a:pt x="60" y="95"/>
                    <a:pt x="60" y="94"/>
                    <a:pt x="60" y="94"/>
                  </a:cubicBezTo>
                  <a:cubicBezTo>
                    <a:pt x="60" y="94"/>
                    <a:pt x="60" y="94"/>
                    <a:pt x="60" y="94"/>
                  </a:cubicBezTo>
                  <a:cubicBezTo>
                    <a:pt x="60" y="94"/>
                    <a:pt x="60" y="94"/>
                    <a:pt x="60" y="94"/>
                  </a:cubicBezTo>
                  <a:cubicBezTo>
                    <a:pt x="60" y="19"/>
                    <a:pt x="60" y="19"/>
                    <a:pt x="60" y="19"/>
                  </a:cubicBezTo>
                  <a:cubicBezTo>
                    <a:pt x="60" y="16"/>
                    <a:pt x="62" y="14"/>
                    <a:pt x="65" y="14"/>
                  </a:cubicBezTo>
                  <a:cubicBezTo>
                    <a:pt x="66" y="14"/>
                    <a:pt x="66" y="14"/>
                    <a:pt x="66" y="14"/>
                  </a:cubicBezTo>
                  <a:cubicBezTo>
                    <a:pt x="69" y="14"/>
                    <a:pt x="71" y="16"/>
                    <a:pt x="71" y="19"/>
                  </a:cubicBezTo>
                  <a:cubicBezTo>
                    <a:pt x="71" y="70"/>
                    <a:pt x="71" y="70"/>
                    <a:pt x="71" y="70"/>
                  </a:cubicBezTo>
                  <a:cubicBezTo>
                    <a:pt x="123" y="78"/>
                    <a:pt x="123" y="78"/>
                    <a:pt x="123" y="78"/>
                  </a:cubicBezTo>
                  <a:cubicBezTo>
                    <a:pt x="123" y="78"/>
                    <a:pt x="132" y="80"/>
                    <a:pt x="132" y="94"/>
                  </a:cubicBezTo>
                  <a:cubicBezTo>
                    <a:pt x="128" y="149"/>
                    <a:pt x="128" y="149"/>
                    <a:pt x="128" y="149"/>
                  </a:cubicBezTo>
                  <a:cubicBezTo>
                    <a:pt x="127" y="152"/>
                    <a:pt x="130" y="156"/>
                    <a:pt x="134" y="156"/>
                  </a:cubicBezTo>
                  <a:cubicBezTo>
                    <a:pt x="134" y="156"/>
                    <a:pt x="134" y="156"/>
                    <a:pt x="135" y="156"/>
                  </a:cubicBezTo>
                  <a:cubicBezTo>
                    <a:pt x="138" y="156"/>
                    <a:pt x="141" y="153"/>
                    <a:pt x="142" y="150"/>
                  </a:cubicBezTo>
                  <a:cubicBezTo>
                    <a:pt x="146" y="95"/>
                    <a:pt x="146" y="95"/>
                    <a:pt x="146" y="95"/>
                  </a:cubicBezTo>
                  <a:cubicBezTo>
                    <a:pt x="146" y="94"/>
                    <a:pt x="146" y="94"/>
                    <a:pt x="146" y="94"/>
                  </a:cubicBezTo>
                  <a:cubicBezTo>
                    <a:pt x="146" y="74"/>
                    <a:pt x="133" y="66"/>
                    <a:pt x="125" y="65"/>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0" name="Freeform 50">
              <a:extLst>
                <a:ext uri="{FF2B5EF4-FFF2-40B4-BE49-F238E27FC236}">
                  <a16:creationId xmlns:a16="http://schemas.microsoft.com/office/drawing/2014/main" id="{6915BEFF-5AE5-4DD9-9F83-E813EB3EAD63}"/>
                </a:ext>
              </a:extLst>
            </p:cNvPr>
            <p:cNvSpPr>
              <a:spLocks/>
            </p:cNvSpPr>
            <p:nvPr/>
          </p:nvSpPr>
          <p:spPr bwMode="auto">
            <a:xfrm>
              <a:off x="8697087" y="2324141"/>
              <a:ext cx="330200" cy="28575"/>
            </a:xfrm>
            <a:custGeom>
              <a:avLst/>
              <a:gdLst>
                <a:gd name="T0" fmla="*/ 132 w 132"/>
                <a:gd name="T1" fmla="*/ 6 h 12"/>
                <a:gd name="T2" fmla="*/ 126 w 132"/>
                <a:gd name="T3" fmla="*/ 0 h 12"/>
                <a:gd name="T4" fmla="*/ 6 w 132"/>
                <a:gd name="T5" fmla="*/ 0 h 12"/>
                <a:gd name="T6" fmla="*/ 0 w 132"/>
                <a:gd name="T7" fmla="*/ 6 h 12"/>
                <a:gd name="T8" fmla="*/ 6 w 132"/>
                <a:gd name="T9" fmla="*/ 12 h 12"/>
                <a:gd name="T10" fmla="*/ 126 w 132"/>
                <a:gd name="T11" fmla="*/ 12 h 12"/>
                <a:gd name="T12" fmla="*/ 132 w 132"/>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32" h="12">
                  <a:moveTo>
                    <a:pt x="132" y="6"/>
                  </a:moveTo>
                  <a:cubicBezTo>
                    <a:pt x="132" y="3"/>
                    <a:pt x="129" y="0"/>
                    <a:pt x="126" y="0"/>
                  </a:cubicBezTo>
                  <a:cubicBezTo>
                    <a:pt x="6" y="0"/>
                    <a:pt x="6" y="0"/>
                    <a:pt x="6" y="0"/>
                  </a:cubicBezTo>
                  <a:cubicBezTo>
                    <a:pt x="2" y="0"/>
                    <a:pt x="0" y="3"/>
                    <a:pt x="0" y="6"/>
                  </a:cubicBezTo>
                  <a:cubicBezTo>
                    <a:pt x="0" y="9"/>
                    <a:pt x="2" y="12"/>
                    <a:pt x="6" y="12"/>
                  </a:cubicBezTo>
                  <a:cubicBezTo>
                    <a:pt x="126" y="12"/>
                    <a:pt x="126" y="12"/>
                    <a:pt x="126" y="12"/>
                  </a:cubicBezTo>
                  <a:cubicBezTo>
                    <a:pt x="129" y="12"/>
                    <a:pt x="132" y="9"/>
                    <a:pt x="132" y="6"/>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1" name="Freeform 51">
              <a:extLst>
                <a:ext uri="{FF2B5EF4-FFF2-40B4-BE49-F238E27FC236}">
                  <a16:creationId xmlns:a16="http://schemas.microsoft.com/office/drawing/2014/main" id="{26FDFF36-8D78-4678-8CF2-D24A03A84E55}"/>
                </a:ext>
              </a:extLst>
            </p:cNvPr>
            <p:cNvSpPr>
              <a:spLocks/>
            </p:cNvSpPr>
            <p:nvPr/>
          </p:nvSpPr>
          <p:spPr bwMode="auto">
            <a:xfrm>
              <a:off x="8697087" y="2390816"/>
              <a:ext cx="238125" cy="30163"/>
            </a:xfrm>
            <a:custGeom>
              <a:avLst/>
              <a:gdLst>
                <a:gd name="T0" fmla="*/ 95 w 95"/>
                <a:gd name="T1" fmla="*/ 0 h 12"/>
                <a:gd name="T2" fmla="*/ 94 w 95"/>
                <a:gd name="T3" fmla="*/ 0 h 12"/>
                <a:gd name="T4" fmla="*/ 6 w 95"/>
                <a:gd name="T5" fmla="*/ 0 h 12"/>
                <a:gd name="T6" fmla="*/ 0 w 95"/>
                <a:gd name="T7" fmla="*/ 6 h 12"/>
                <a:gd name="T8" fmla="*/ 6 w 95"/>
                <a:gd name="T9" fmla="*/ 12 h 12"/>
                <a:gd name="T10" fmla="*/ 86 w 95"/>
                <a:gd name="T11" fmla="*/ 12 h 12"/>
                <a:gd name="T12" fmla="*/ 95 w 9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5" h="12">
                  <a:moveTo>
                    <a:pt x="95" y="0"/>
                  </a:moveTo>
                  <a:cubicBezTo>
                    <a:pt x="95" y="0"/>
                    <a:pt x="95" y="0"/>
                    <a:pt x="94" y="0"/>
                  </a:cubicBezTo>
                  <a:cubicBezTo>
                    <a:pt x="6" y="0"/>
                    <a:pt x="6" y="0"/>
                    <a:pt x="6" y="0"/>
                  </a:cubicBezTo>
                  <a:cubicBezTo>
                    <a:pt x="2" y="0"/>
                    <a:pt x="0" y="3"/>
                    <a:pt x="0" y="6"/>
                  </a:cubicBezTo>
                  <a:cubicBezTo>
                    <a:pt x="0" y="9"/>
                    <a:pt x="2" y="12"/>
                    <a:pt x="6" y="12"/>
                  </a:cubicBezTo>
                  <a:cubicBezTo>
                    <a:pt x="86" y="12"/>
                    <a:pt x="86" y="12"/>
                    <a:pt x="86" y="12"/>
                  </a:cubicBezTo>
                  <a:cubicBezTo>
                    <a:pt x="88" y="7"/>
                    <a:pt x="92" y="3"/>
                    <a:pt x="95" y="0"/>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2" name="Freeform 52">
              <a:extLst>
                <a:ext uri="{FF2B5EF4-FFF2-40B4-BE49-F238E27FC236}">
                  <a16:creationId xmlns:a16="http://schemas.microsoft.com/office/drawing/2014/main" id="{7B8D0D99-8BD1-48E3-BF53-AFE6B334B822}"/>
                </a:ext>
              </a:extLst>
            </p:cNvPr>
            <p:cNvSpPr>
              <a:spLocks/>
            </p:cNvSpPr>
            <p:nvPr/>
          </p:nvSpPr>
          <p:spPr bwMode="auto">
            <a:xfrm>
              <a:off x="8697087" y="2594016"/>
              <a:ext cx="117475" cy="30163"/>
            </a:xfrm>
            <a:custGeom>
              <a:avLst/>
              <a:gdLst>
                <a:gd name="T0" fmla="*/ 0 w 47"/>
                <a:gd name="T1" fmla="*/ 6 h 12"/>
                <a:gd name="T2" fmla="*/ 6 w 47"/>
                <a:gd name="T3" fmla="*/ 12 h 12"/>
                <a:gd name="T4" fmla="*/ 41 w 47"/>
                <a:gd name="T5" fmla="*/ 12 h 12"/>
                <a:gd name="T6" fmla="*/ 47 w 47"/>
                <a:gd name="T7" fmla="*/ 0 h 12"/>
                <a:gd name="T8" fmla="*/ 6 w 47"/>
                <a:gd name="T9" fmla="*/ 0 h 12"/>
                <a:gd name="T10" fmla="*/ 0 w 47"/>
                <a:gd name="T11" fmla="*/ 6 h 12"/>
              </a:gdLst>
              <a:ahLst/>
              <a:cxnLst>
                <a:cxn ang="0">
                  <a:pos x="T0" y="T1"/>
                </a:cxn>
                <a:cxn ang="0">
                  <a:pos x="T2" y="T3"/>
                </a:cxn>
                <a:cxn ang="0">
                  <a:pos x="T4" y="T5"/>
                </a:cxn>
                <a:cxn ang="0">
                  <a:pos x="T6" y="T7"/>
                </a:cxn>
                <a:cxn ang="0">
                  <a:pos x="T8" y="T9"/>
                </a:cxn>
                <a:cxn ang="0">
                  <a:pos x="T10" y="T11"/>
                </a:cxn>
              </a:cxnLst>
              <a:rect l="0" t="0" r="r" b="b"/>
              <a:pathLst>
                <a:path w="47" h="12">
                  <a:moveTo>
                    <a:pt x="0" y="6"/>
                  </a:moveTo>
                  <a:cubicBezTo>
                    <a:pt x="0" y="10"/>
                    <a:pt x="2" y="12"/>
                    <a:pt x="6" y="12"/>
                  </a:cubicBezTo>
                  <a:cubicBezTo>
                    <a:pt x="41" y="12"/>
                    <a:pt x="41" y="12"/>
                    <a:pt x="41" y="12"/>
                  </a:cubicBezTo>
                  <a:cubicBezTo>
                    <a:pt x="42" y="8"/>
                    <a:pt x="44" y="4"/>
                    <a:pt x="47" y="0"/>
                  </a:cubicBezTo>
                  <a:cubicBezTo>
                    <a:pt x="6" y="0"/>
                    <a:pt x="6" y="0"/>
                    <a:pt x="6" y="0"/>
                  </a:cubicBezTo>
                  <a:cubicBezTo>
                    <a:pt x="2" y="0"/>
                    <a:pt x="0" y="3"/>
                    <a:pt x="0" y="6"/>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3" name="Freeform 53">
              <a:extLst>
                <a:ext uri="{FF2B5EF4-FFF2-40B4-BE49-F238E27FC236}">
                  <a16:creationId xmlns:a16="http://schemas.microsoft.com/office/drawing/2014/main" id="{48DB7B67-5698-4F2D-9DDE-13589212231C}"/>
                </a:ext>
              </a:extLst>
            </p:cNvPr>
            <p:cNvSpPr>
              <a:spLocks/>
            </p:cNvSpPr>
            <p:nvPr/>
          </p:nvSpPr>
          <p:spPr bwMode="auto">
            <a:xfrm>
              <a:off x="8697087" y="2459079"/>
              <a:ext cx="207963" cy="28575"/>
            </a:xfrm>
            <a:custGeom>
              <a:avLst/>
              <a:gdLst>
                <a:gd name="T0" fmla="*/ 83 w 83"/>
                <a:gd name="T1" fmla="*/ 0 h 12"/>
                <a:gd name="T2" fmla="*/ 6 w 83"/>
                <a:gd name="T3" fmla="*/ 0 h 12"/>
                <a:gd name="T4" fmla="*/ 0 w 83"/>
                <a:gd name="T5" fmla="*/ 6 h 12"/>
                <a:gd name="T6" fmla="*/ 6 w 83"/>
                <a:gd name="T7" fmla="*/ 12 h 12"/>
                <a:gd name="T8" fmla="*/ 83 w 83"/>
                <a:gd name="T9" fmla="*/ 12 h 12"/>
                <a:gd name="T10" fmla="*/ 83 w 83"/>
                <a:gd name="T11" fmla="*/ 0 h 12"/>
              </a:gdLst>
              <a:ahLst/>
              <a:cxnLst>
                <a:cxn ang="0">
                  <a:pos x="T0" y="T1"/>
                </a:cxn>
                <a:cxn ang="0">
                  <a:pos x="T2" y="T3"/>
                </a:cxn>
                <a:cxn ang="0">
                  <a:pos x="T4" y="T5"/>
                </a:cxn>
                <a:cxn ang="0">
                  <a:pos x="T6" y="T7"/>
                </a:cxn>
                <a:cxn ang="0">
                  <a:pos x="T8" y="T9"/>
                </a:cxn>
                <a:cxn ang="0">
                  <a:pos x="T10" y="T11"/>
                </a:cxn>
              </a:cxnLst>
              <a:rect l="0" t="0" r="r" b="b"/>
              <a:pathLst>
                <a:path w="83" h="12">
                  <a:moveTo>
                    <a:pt x="83" y="0"/>
                  </a:moveTo>
                  <a:cubicBezTo>
                    <a:pt x="6" y="0"/>
                    <a:pt x="6" y="0"/>
                    <a:pt x="6" y="0"/>
                  </a:cubicBezTo>
                  <a:cubicBezTo>
                    <a:pt x="2" y="0"/>
                    <a:pt x="0" y="3"/>
                    <a:pt x="0" y="6"/>
                  </a:cubicBezTo>
                  <a:cubicBezTo>
                    <a:pt x="0" y="9"/>
                    <a:pt x="2" y="12"/>
                    <a:pt x="6" y="12"/>
                  </a:cubicBezTo>
                  <a:cubicBezTo>
                    <a:pt x="83" y="12"/>
                    <a:pt x="83" y="12"/>
                    <a:pt x="83" y="12"/>
                  </a:cubicBezTo>
                  <a:lnTo>
                    <a:pt x="83" y="0"/>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4" name="Freeform 54">
              <a:extLst>
                <a:ext uri="{FF2B5EF4-FFF2-40B4-BE49-F238E27FC236}">
                  <a16:creationId xmlns:a16="http://schemas.microsoft.com/office/drawing/2014/main" id="{9208A48E-7B04-41B6-B37C-4DC49CC8C3E0}"/>
                </a:ext>
              </a:extLst>
            </p:cNvPr>
            <p:cNvSpPr>
              <a:spLocks/>
            </p:cNvSpPr>
            <p:nvPr/>
          </p:nvSpPr>
          <p:spPr bwMode="auto">
            <a:xfrm>
              <a:off x="8697087" y="2525754"/>
              <a:ext cx="207963" cy="30163"/>
            </a:xfrm>
            <a:custGeom>
              <a:avLst/>
              <a:gdLst>
                <a:gd name="T0" fmla="*/ 83 w 83"/>
                <a:gd name="T1" fmla="*/ 0 h 12"/>
                <a:gd name="T2" fmla="*/ 6 w 83"/>
                <a:gd name="T3" fmla="*/ 0 h 12"/>
                <a:gd name="T4" fmla="*/ 0 w 83"/>
                <a:gd name="T5" fmla="*/ 6 h 12"/>
                <a:gd name="T6" fmla="*/ 6 w 83"/>
                <a:gd name="T7" fmla="*/ 12 h 12"/>
                <a:gd name="T8" fmla="*/ 83 w 83"/>
                <a:gd name="T9" fmla="*/ 12 h 12"/>
                <a:gd name="T10" fmla="*/ 83 w 83"/>
                <a:gd name="T11" fmla="*/ 0 h 12"/>
              </a:gdLst>
              <a:ahLst/>
              <a:cxnLst>
                <a:cxn ang="0">
                  <a:pos x="T0" y="T1"/>
                </a:cxn>
                <a:cxn ang="0">
                  <a:pos x="T2" y="T3"/>
                </a:cxn>
                <a:cxn ang="0">
                  <a:pos x="T4" y="T5"/>
                </a:cxn>
                <a:cxn ang="0">
                  <a:pos x="T6" y="T7"/>
                </a:cxn>
                <a:cxn ang="0">
                  <a:pos x="T8" y="T9"/>
                </a:cxn>
                <a:cxn ang="0">
                  <a:pos x="T10" y="T11"/>
                </a:cxn>
              </a:cxnLst>
              <a:rect l="0" t="0" r="r" b="b"/>
              <a:pathLst>
                <a:path w="83" h="12">
                  <a:moveTo>
                    <a:pt x="83" y="0"/>
                  </a:moveTo>
                  <a:cubicBezTo>
                    <a:pt x="6" y="0"/>
                    <a:pt x="6" y="0"/>
                    <a:pt x="6" y="0"/>
                  </a:cubicBezTo>
                  <a:cubicBezTo>
                    <a:pt x="2" y="0"/>
                    <a:pt x="0" y="3"/>
                    <a:pt x="0" y="6"/>
                  </a:cubicBezTo>
                  <a:cubicBezTo>
                    <a:pt x="0" y="10"/>
                    <a:pt x="2" y="12"/>
                    <a:pt x="6" y="12"/>
                  </a:cubicBezTo>
                  <a:cubicBezTo>
                    <a:pt x="83" y="12"/>
                    <a:pt x="83" y="12"/>
                    <a:pt x="83" y="12"/>
                  </a:cubicBezTo>
                  <a:lnTo>
                    <a:pt x="83" y="0"/>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165" name="B3 - Icon">
            <a:extLst>
              <a:ext uri="{FF2B5EF4-FFF2-40B4-BE49-F238E27FC236}">
                <a16:creationId xmlns:a16="http://schemas.microsoft.com/office/drawing/2014/main" id="{951B3DF0-3EF9-4777-8804-BD25C04EBE87}"/>
              </a:ext>
            </a:extLst>
          </p:cNvPr>
          <p:cNvGrpSpPr/>
          <p:nvPr userDrawn="1"/>
        </p:nvGrpSpPr>
        <p:grpSpPr>
          <a:xfrm>
            <a:off x="10550829" y="1999102"/>
            <a:ext cx="687666" cy="667600"/>
            <a:chOff x="10707598" y="2153048"/>
            <a:chExt cx="598488" cy="581025"/>
          </a:xfrm>
        </p:grpSpPr>
        <p:sp>
          <p:nvSpPr>
            <p:cNvPr id="166" name="Freeform 37">
              <a:extLst>
                <a:ext uri="{FF2B5EF4-FFF2-40B4-BE49-F238E27FC236}">
                  <a16:creationId xmlns:a16="http://schemas.microsoft.com/office/drawing/2014/main" id="{0F50D2D9-EA33-4044-94F2-2EF42F39309F}"/>
                </a:ext>
              </a:extLst>
            </p:cNvPr>
            <p:cNvSpPr>
              <a:spLocks/>
            </p:cNvSpPr>
            <p:nvPr/>
          </p:nvSpPr>
          <p:spPr bwMode="auto">
            <a:xfrm>
              <a:off x="10728236" y="2599135"/>
              <a:ext cx="225425" cy="34925"/>
            </a:xfrm>
            <a:custGeom>
              <a:avLst/>
              <a:gdLst>
                <a:gd name="T0" fmla="*/ 83 w 90"/>
                <a:gd name="T1" fmla="*/ 14 h 14"/>
                <a:gd name="T2" fmla="*/ 7 w 90"/>
                <a:gd name="T3" fmla="*/ 14 h 14"/>
                <a:gd name="T4" fmla="*/ 0 w 90"/>
                <a:gd name="T5" fmla="*/ 7 h 14"/>
                <a:gd name="T6" fmla="*/ 7 w 90"/>
                <a:gd name="T7" fmla="*/ 0 h 14"/>
                <a:gd name="T8" fmla="*/ 83 w 90"/>
                <a:gd name="T9" fmla="*/ 0 h 14"/>
                <a:gd name="T10" fmla="*/ 90 w 90"/>
                <a:gd name="T11" fmla="*/ 7 h 14"/>
                <a:gd name="T12" fmla="*/ 83 w 90"/>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90" h="14">
                  <a:moveTo>
                    <a:pt x="83" y="14"/>
                  </a:moveTo>
                  <a:cubicBezTo>
                    <a:pt x="7" y="14"/>
                    <a:pt x="7" y="14"/>
                    <a:pt x="7" y="14"/>
                  </a:cubicBezTo>
                  <a:cubicBezTo>
                    <a:pt x="3" y="14"/>
                    <a:pt x="0" y="11"/>
                    <a:pt x="0" y="7"/>
                  </a:cubicBezTo>
                  <a:cubicBezTo>
                    <a:pt x="0" y="3"/>
                    <a:pt x="3" y="0"/>
                    <a:pt x="7" y="0"/>
                  </a:cubicBezTo>
                  <a:cubicBezTo>
                    <a:pt x="83" y="0"/>
                    <a:pt x="83" y="0"/>
                    <a:pt x="83" y="0"/>
                  </a:cubicBezTo>
                  <a:cubicBezTo>
                    <a:pt x="87" y="0"/>
                    <a:pt x="90" y="3"/>
                    <a:pt x="90" y="7"/>
                  </a:cubicBezTo>
                  <a:cubicBezTo>
                    <a:pt x="90" y="11"/>
                    <a:pt x="87" y="14"/>
                    <a:pt x="83" y="14"/>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7" name="Freeform 38">
              <a:extLst>
                <a:ext uri="{FF2B5EF4-FFF2-40B4-BE49-F238E27FC236}">
                  <a16:creationId xmlns:a16="http://schemas.microsoft.com/office/drawing/2014/main" id="{FE06B5E2-2B2E-4AD7-BDF5-FE152B118CF2}"/>
                </a:ext>
              </a:extLst>
            </p:cNvPr>
            <p:cNvSpPr>
              <a:spLocks noEditPoints="1"/>
            </p:cNvSpPr>
            <p:nvPr/>
          </p:nvSpPr>
          <p:spPr bwMode="auto">
            <a:xfrm>
              <a:off x="10753636" y="2153048"/>
              <a:ext cx="401638" cy="401638"/>
            </a:xfrm>
            <a:custGeom>
              <a:avLst/>
              <a:gdLst>
                <a:gd name="T0" fmla="*/ 159 w 161"/>
                <a:gd name="T1" fmla="*/ 52 h 161"/>
                <a:gd name="T2" fmla="*/ 109 w 161"/>
                <a:gd name="T3" fmla="*/ 3 h 161"/>
                <a:gd name="T4" fmla="*/ 99 w 161"/>
                <a:gd name="T5" fmla="*/ 3 h 161"/>
                <a:gd name="T6" fmla="*/ 85 w 161"/>
                <a:gd name="T7" fmla="*/ 17 h 161"/>
                <a:gd name="T8" fmla="*/ 83 w 161"/>
                <a:gd name="T9" fmla="*/ 21 h 161"/>
                <a:gd name="T10" fmla="*/ 81 w 161"/>
                <a:gd name="T11" fmla="*/ 33 h 161"/>
                <a:gd name="T12" fmla="*/ 33 w 161"/>
                <a:gd name="T13" fmla="*/ 82 h 161"/>
                <a:gd name="T14" fmla="*/ 21 w 161"/>
                <a:gd name="T15" fmla="*/ 84 h 161"/>
                <a:gd name="T16" fmla="*/ 17 w 161"/>
                <a:gd name="T17" fmla="*/ 86 h 161"/>
                <a:gd name="T18" fmla="*/ 2 w 161"/>
                <a:gd name="T19" fmla="*/ 100 h 161"/>
                <a:gd name="T20" fmla="*/ 2 w 161"/>
                <a:gd name="T21" fmla="*/ 110 h 161"/>
                <a:gd name="T22" fmla="*/ 52 w 161"/>
                <a:gd name="T23" fmla="*/ 159 h 161"/>
                <a:gd name="T24" fmla="*/ 57 w 161"/>
                <a:gd name="T25" fmla="*/ 161 h 161"/>
                <a:gd name="T26" fmla="*/ 62 w 161"/>
                <a:gd name="T27" fmla="*/ 159 h 161"/>
                <a:gd name="T28" fmla="*/ 76 w 161"/>
                <a:gd name="T29" fmla="*/ 145 h 161"/>
                <a:gd name="T30" fmla="*/ 78 w 161"/>
                <a:gd name="T31" fmla="*/ 141 h 161"/>
                <a:gd name="T32" fmla="*/ 79 w 161"/>
                <a:gd name="T33" fmla="*/ 129 h 161"/>
                <a:gd name="T34" fmla="*/ 129 w 161"/>
                <a:gd name="T35" fmla="*/ 80 h 161"/>
                <a:gd name="T36" fmla="*/ 140 w 161"/>
                <a:gd name="T37" fmla="*/ 78 h 161"/>
                <a:gd name="T38" fmla="*/ 144 w 161"/>
                <a:gd name="T39" fmla="*/ 76 h 161"/>
                <a:gd name="T40" fmla="*/ 159 w 161"/>
                <a:gd name="T41" fmla="*/ 62 h 161"/>
                <a:gd name="T42" fmla="*/ 159 w 161"/>
                <a:gd name="T43" fmla="*/ 52 h 161"/>
                <a:gd name="T44" fmla="*/ 64 w 161"/>
                <a:gd name="T45" fmla="*/ 137 h 161"/>
                <a:gd name="T46" fmla="*/ 57 w 161"/>
                <a:gd name="T47" fmla="*/ 144 h 161"/>
                <a:gd name="T48" fmla="*/ 17 w 161"/>
                <a:gd name="T49" fmla="*/ 105 h 161"/>
                <a:gd name="T50" fmla="*/ 25 w 161"/>
                <a:gd name="T51" fmla="*/ 97 h 161"/>
                <a:gd name="T52" fmla="*/ 34 w 161"/>
                <a:gd name="T53" fmla="*/ 96 h 161"/>
                <a:gd name="T54" fmla="*/ 66 w 161"/>
                <a:gd name="T55" fmla="*/ 127 h 161"/>
                <a:gd name="T56" fmla="*/ 64 w 161"/>
                <a:gd name="T57" fmla="*/ 137 h 161"/>
                <a:gd name="T58" fmla="*/ 74 w 161"/>
                <a:gd name="T59" fmla="*/ 115 h 161"/>
                <a:gd name="T60" fmla="*/ 46 w 161"/>
                <a:gd name="T61" fmla="*/ 88 h 161"/>
                <a:gd name="T62" fmla="*/ 88 w 161"/>
                <a:gd name="T63" fmla="*/ 47 h 161"/>
                <a:gd name="T64" fmla="*/ 115 w 161"/>
                <a:gd name="T65" fmla="*/ 74 h 161"/>
                <a:gd name="T66" fmla="*/ 74 w 161"/>
                <a:gd name="T67" fmla="*/ 115 h 161"/>
                <a:gd name="T68" fmla="*/ 136 w 161"/>
                <a:gd name="T69" fmla="*/ 65 h 161"/>
                <a:gd name="T70" fmla="*/ 127 w 161"/>
                <a:gd name="T71" fmla="*/ 66 h 161"/>
                <a:gd name="T72" fmla="*/ 95 w 161"/>
                <a:gd name="T73" fmla="*/ 35 h 161"/>
                <a:gd name="T74" fmla="*/ 97 w 161"/>
                <a:gd name="T75" fmla="*/ 25 h 161"/>
                <a:gd name="T76" fmla="*/ 104 w 161"/>
                <a:gd name="T77" fmla="*/ 18 h 161"/>
                <a:gd name="T78" fmla="*/ 144 w 161"/>
                <a:gd name="T79" fmla="*/ 57 h 161"/>
                <a:gd name="T80" fmla="*/ 136 w 161"/>
                <a:gd name="T81" fmla="*/ 6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1" h="161">
                  <a:moveTo>
                    <a:pt x="159" y="52"/>
                  </a:moveTo>
                  <a:cubicBezTo>
                    <a:pt x="109" y="3"/>
                    <a:pt x="109" y="3"/>
                    <a:pt x="109" y="3"/>
                  </a:cubicBezTo>
                  <a:cubicBezTo>
                    <a:pt x="107" y="0"/>
                    <a:pt x="102" y="0"/>
                    <a:pt x="99" y="3"/>
                  </a:cubicBezTo>
                  <a:cubicBezTo>
                    <a:pt x="85" y="17"/>
                    <a:pt x="85" y="17"/>
                    <a:pt x="85" y="17"/>
                  </a:cubicBezTo>
                  <a:cubicBezTo>
                    <a:pt x="84" y="18"/>
                    <a:pt x="83" y="19"/>
                    <a:pt x="83" y="21"/>
                  </a:cubicBezTo>
                  <a:cubicBezTo>
                    <a:pt x="81" y="33"/>
                    <a:pt x="81" y="33"/>
                    <a:pt x="81" y="33"/>
                  </a:cubicBezTo>
                  <a:cubicBezTo>
                    <a:pt x="33" y="82"/>
                    <a:pt x="33" y="82"/>
                    <a:pt x="33" y="82"/>
                  </a:cubicBezTo>
                  <a:cubicBezTo>
                    <a:pt x="21" y="84"/>
                    <a:pt x="21" y="84"/>
                    <a:pt x="21" y="84"/>
                  </a:cubicBezTo>
                  <a:cubicBezTo>
                    <a:pt x="19" y="84"/>
                    <a:pt x="18" y="85"/>
                    <a:pt x="17" y="86"/>
                  </a:cubicBezTo>
                  <a:cubicBezTo>
                    <a:pt x="2" y="100"/>
                    <a:pt x="2" y="100"/>
                    <a:pt x="2" y="100"/>
                  </a:cubicBezTo>
                  <a:cubicBezTo>
                    <a:pt x="0" y="103"/>
                    <a:pt x="0" y="107"/>
                    <a:pt x="2" y="110"/>
                  </a:cubicBezTo>
                  <a:cubicBezTo>
                    <a:pt x="52" y="159"/>
                    <a:pt x="52" y="159"/>
                    <a:pt x="52" y="159"/>
                  </a:cubicBezTo>
                  <a:cubicBezTo>
                    <a:pt x="53" y="160"/>
                    <a:pt x="55" y="161"/>
                    <a:pt x="57" y="161"/>
                  </a:cubicBezTo>
                  <a:cubicBezTo>
                    <a:pt x="58" y="161"/>
                    <a:pt x="60" y="160"/>
                    <a:pt x="62" y="159"/>
                  </a:cubicBezTo>
                  <a:cubicBezTo>
                    <a:pt x="76" y="145"/>
                    <a:pt x="76" y="145"/>
                    <a:pt x="76" y="145"/>
                  </a:cubicBezTo>
                  <a:cubicBezTo>
                    <a:pt x="77" y="144"/>
                    <a:pt x="78" y="142"/>
                    <a:pt x="78" y="141"/>
                  </a:cubicBezTo>
                  <a:cubicBezTo>
                    <a:pt x="79" y="129"/>
                    <a:pt x="79" y="129"/>
                    <a:pt x="79" y="129"/>
                  </a:cubicBezTo>
                  <a:cubicBezTo>
                    <a:pt x="129" y="80"/>
                    <a:pt x="129" y="80"/>
                    <a:pt x="129" y="80"/>
                  </a:cubicBezTo>
                  <a:cubicBezTo>
                    <a:pt x="140" y="78"/>
                    <a:pt x="140" y="78"/>
                    <a:pt x="140" y="78"/>
                  </a:cubicBezTo>
                  <a:cubicBezTo>
                    <a:pt x="142" y="78"/>
                    <a:pt x="143" y="77"/>
                    <a:pt x="144" y="76"/>
                  </a:cubicBezTo>
                  <a:cubicBezTo>
                    <a:pt x="159" y="62"/>
                    <a:pt x="159" y="62"/>
                    <a:pt x="159" y="62"/>
                  </a:cubicBezTo>
                  <a:cubicBezTo>
                    <a:pt x="161" y="59"/>
                    <a:pt x="161" y="55"/>
                    <a:pt x="159" y="52"/>
                  </a:cubicBezTo>
                  <a:close/>
                  <a:moveTo>
                    <a:pt x="64" y="137"/>
                  </a:moveTo>
                  <a:cubicBezTo>
                    <a:pt x="57" y="144"/>
                    <a:pt x="57" y="144"/>
                    <a:pt x="57" y="144"/>
                  </a:cubicBezTo>
                  <a:cubicBezTo>
                    <a:pt x="17" y="105"/>
                    <a:pt x="17" y="105"/>
                    <a:pt x="17" y="105"/>
                  </a:cubicBezTo>
                  <a:cubicBezTo>
                    <a:pt x="25" y="97"/>
                    <a:pt x="25" y="97"/>
                    <a:pt x="25" y="97"/>
                  </a:cubicBezTo>
                  <a:cubicBezTo>
                    <a:pt x="34" y="96"/>
                    <a:pt x="34" y="96"/>
                    <a:pt x="34" y="96"/>
                  </a:cubicBezTo>
                  <a:cubicBezTo>
                    <a:pt x="66" y="127"/>
                    <a:pt x="66" y="127"/>
                    <a:pt x="66" y="127"/>
                  </a:cubicBezTo>
                  <a:lnTo>
                    <a:pt x="64" y="137"/>
                  </a:lnTo>
                  <a:close/>
                  <a:moveTo>
                    <a:pt x="74" y="115"/>
                  </a:moveTo>
                  <a:cubicBezTo>
                    <a:pt x="46" y="88"/>
                    <a:pt x="46" y="88"/>
                    <a:pt x="46" y="88"/>
                  </a:cubicBezTo>
                  <a:cubicBezTo>
                    <a:pt x="88" y="47"/>
                    <a:pt x="88" y="47"/>
                    <a:pt x="88" y="47"/>
                  </a:cubicBezTo>
                  <a:cubicBezTo>
                    <a:pt x="115" y="74"/>
                    <a:pt x="115" y="74"/>
                    <a:pt x="115" y="74"/>
                  </a:cubicBezTo>
                  <a:lnTo>
                    <a:pt x="74" y="115"/>
                  </a:lnTo>
                  <a:close/>
                  <a:moveTo>
                    <a:pt x="136" y="65"/>
                  </a:moveTo>
                  <a:cubicBezTo>
                    <a:pt x="127" y="66"/>
                    <a:pt x="127" y="66"/>
                    <a:pt x="127" y="66"/>
                  </a:cubicBezTo>
                  <a:cubicBezTo>
                    <a:pt x="95" y="35"/>
                    <a:pt x="95" y="35"/>
                    <a:pt x="95" y="35"/>
                  </a:cubicBezTo>
                  <a:cubicBezTo>
                    <a:pt x="97" y="25"/>
                    <a:pt x="97" y="25"/>
                    <a:pt x="97" y="25"/>
                  </a:cubicBezTo>
                  <a:cubicBezTo>
                    <a:pt x="104" y="18"/>
                    <a:pt x="104" y="18"/>
                    <a:pt x="104" y="18"/>
                  </a:cubicBezTo>
                  <a:cubicBezTo>
                    <a:pt x="144" y="57"/>
                    <a:pt x="144" y="57"/>
                    <a:pt x="144" y="57"/>
                  </a:cubicBezTo>
                  <a:lnTo>
                    <a:pt x="136" y="65"/>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8" name="Freeform 39">
              <a:extLst>
                <a:ext uri="{FF2B5EF4-FFF2-40B4-BE49-F238E27FC236}">
                  <a16:creationId xmlns:a16="http://schemas.microsoft.com/office/drawing/2014/main" id="{551152A4-7664-4A86-A65E-5C6CB3CA388E}"/>
                </a:ext>
              </a:extLst>
            </p:cNvPr>
            <p:cNvSpPr>
              <a:spLocks/>
            </p:cNvSpPr>
            <p:nvPr/>
          </p:nvSpPr>
          <p:spPr bwMode="auto">
            <a:xfrm>
              <a:off x="11001286" y="2397523"/>
              <a:ext cx="304800" cy="301625"/>
            </a:xfrm>
            <a:custGeom>
              <a:avLst/>
              <a:gdLst>
                <a:gd name="T0" fmla="*/ 113 w 122"/>
                <a:gd name="T1" fmla="*/ 74 h 121"/>
                <a:gd name="T2" fmla="*/ 29 w 122"/>
                <a:gd name="T3" fmla="*/ 0 h 121"/>
                <a:gd name="T4" fmla="*/ 19 w 122"/>
                <a:gd name="T5" fmla="*/ 10 h 121"/>
                <a:gd name="T6" fmla="*/ 103 w 122"/>
                <a:gd name="T7" fmla="*/ 84 h 121"/>
                <a:gd name="T8" fmla="*/ 108 w 122"/>
                <a:gd name="T9" fmla="*/ 93 h 121"/>
                <a:gd name="T10" fmla="*/ 104 w 122"/>
                <a:gd name="T11" fmla="*/ 102 h 121"/>
                <a:gd name="T12" fmla="*/ 102 w 122"/>
                <a:gd name="T13" fmla="*/ 104 h 121"/>
                <a:gd name="T14" fmla="*/ 84 w 122"/>
                <a:gd name="T15" fmla="*/ 103 h 121"/>
                <a:gd name="T16" fmla="*/ 10 w 122"/>
                <a:gd name="T17" fmla="*/ 19 h 121"/>
                <a:gd name="T18" fmla="*/ 0 w 122"/>
                <a:gd name="T19" fmla="*/ 29 h 121"/>
                <a:gd name="T20" fmla="*/ 74 w 122"/>
                <a:gd name="T21" fmla="*/ 113 h 121"/>
                <a:gd name="T22" fmla="*/ 93 w 122"/>
                <a:gd name="T23" fmla="*/ 121 h 121"/>
                <a:gd name="T24" fmla="*/ 112 w 122"/>
                <a:gd name="T25" fmla="*/ 114 h 121"/>
                <a:gd name="T26" fmla="*/ 114 w 122"/>
                <a:gd name="T27" fmla="*/ 111 h 121"/>
                <a:gd name="T28" fmla="*/ 122 w 122"/>
                <a:gd name="T29" fmla="*/ 92 h 121"/>
                <a:gd name="T30" fmla="*/ 113 w 122"/>
                <a:gd name="T31" fmla="*/ 7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21">
                  <a:moveTo>
                    <a:pt x="113" y="74"/>
                  </a:moveTo>
                  <a:cubicBezTo>
                    <a:pt x="29" y="0"/>
                    <a:pt x="29" y="0"/>
                    <a:pt x="29" y="0"/>
                  </a:cubicBezTo>
                  <a:cubicBezTo>
                    <a:pt x="19" y="10"/>
                    <a:pt x="19" y="10"/>
                    <a:pt x="19" y="10"/>
                  </a:cubicBezTo>
                  <a:cubicBezTo>
                    <a:pt x="103" y="84"/>
                    <a:pt x="103" y="84"/>
                    <a:pt x="103" y="84"/>
                  </a:cubicBezTo>
                  <a:cubicBezTo>
                    <a:pt x="106" y="87"/>
                    <a:pt x="107" y="90"/>
                    <a:pt x="108" y="93"/>
                  </a:cubicBezTo>
                  <a:cubicBezTo>
                    <a:pt x="108" y="96"/>
                    <a:pt x="106" y="99"/>
                    <a:pt x="104" y="102"/>
                  </a:cubicBezTo>
                  <a:cubicBezTo>
                    <a:pt x="102" y="104"/>
                    <a:pt x="102" y="104"/>
                    <a:pt x="102" y="104"/>
                  </a:cubicBezTo>
                  <a:cubicBezTo>
                    <a:pt x="97" y="109"/>
                    <a:pt x="89" y="108"/>
                    <a:pt x="84" y="103"/>
                  </a:cubicBezTo>
                  <a:cubicBezTo>
                    <a:pt x="10" y="19"/>
                    <a:pt x="10" y="19"/>
                    <a:pt x="10" y="19"/>
                  </a:cubicBezTo>
                  <a:cubicBezTo>
                    <a:pt x="0" y="29"/>
                    <a:pt x="0" y="29"/>
                    <a:pt x="0" y="29"/>
                  </a:cubicBezTo>
                  <a:cubicBezTo>
                    <a:pt x="74" y="113"/>
                    <a:pt x="74" y="113"/>
                    <a:pt x="74" y="113"/>
                  </a:cubicBezTo>
                  <a:cubicBezTo>
                    <a:pt x="79" y="118"/>
                    <a:pt x="86" y="121"/>
                    <a:pt x="93" y="121"/>
                  </a:cubicBezTo>
                  <a:cubicBezTo>
                    <a:pt x="100" y="121"/>
                    <a:pt x="107" y="119"/>
                    <a:pt x="112" y="114"/>
                  </a:cubicBezTo>
                  <a:cubicBezTo>
                    <a:pt x="114" y="111"/>
                    <a:pt x="114" y="111"/>
                    <a:pt x="114" y="111"/>
                  </a:cubicBezTo>
                  <a:cubicBezTo>
                    <a:pt x="119" y="106"/>
                    <a:pt x="122" y="100"/>
                    <a:pt x="122" y="92"/>
                  </a:cubicBezTo>
                  <a:cubicBezTo>
                    <a:pt x="121" y="85"/>
                    <a:pt x="118" y="79"/>
                    <a:pt x="113" y="74"/>
                  </a:cubicBez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9" name="Freeform 40">
              <a:extLst>
                <a:ext uri="{FF2B5EF4-FFF2-40B4-BE49-F238E27FC236}">
                  <a16:creationId xmlns:a16="http://schemas.microsoft.com/office/drawing/2014/main" id="{F1030B8D-3604-4413-A7CA-A6DAA0868109}"/>
                </a:ext>
              </a:extLst>
            </p:cNvPr>
            <p:cNvSpPr>
              <a:spLocks/>
            </p:cNvSpPr>
            <p:nvPr/>
          </p:nvSpPr>
          <p:spPr bwMode="auto">
            <a:xfrm>
              <a:off x="10707598" y="2664223"/>
              <a:ext cx="265113" cy="69850"/>
            </a:xfrm>
            <a:custGeom>
              <a:avLst/>
              <a:gdLst>
                <a:gd name="T0" fmla="*/ 14 w 106"/>
                <a:gd name="T1" fmla="*/ 14 h 28"/>
                <a:gd name="T2" fmla="*/ 92 w 106"/>
                <a:gd name="T3" fmla="*/ 14 h 28"/>
                <a:gd name="T4" fmla="*/ 92 w 106"/>
                <a:gd name="T5" fmla="*/ 28 h 28"/>
                <a:gd name="T6" fmla="*/ 106 w 106"/>
                <a:gd name="T7" fmla="*/ 28 h 28"/>
                <a:gd name="T8" fmla="*/ 106 w 106"/>
                <a:gd name="T9" fmla="*/ 7 h 28"/>
                <a:gd name="T10" fmla="*/ 99 w 106"/>
                <a:gd name="T11" fmla="*/ 0 h 28"/>
                <a:gd name="T12" fmla="*/ 7 w 106"/>
                <a:gd name="T13" fmla="*/ 0 h 28"/>
                <a:gd name="T14" fmla="*/ 0 w 106"/>
                <a:gd name="T15" fmla="*/ 7 h 28"/>
                <a:gd name="T16" fmla="*/ 0 w 106"/>
                <a:gd name="T17" fmla="*/ 28 h 28"/>
                <a:gd name="T18" fmla="*/ 14 w 106"/>
                <a:gd name="T19" fmla="*/ 28 h 28"/>
                <a:gd name="T20" fmla="*/ 14 w 106"/>
                <a:gd name="T2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28">
                  <a:moveTo>
                    <a:pt x="14" y="14"/>
                  </a:moveTo>
                  <a:cubicBezTo>
                    <a:pt x="92" y="14"/>
                    <a:pt x="92" y="14"/>
                    <a:pt x="92" y="14"/>
                  </a:cubicBezTo>
                  <a:cubicBezTo>
                    <a:pt x="92" y="28"/>
                    <a:pt x="92" y="28"/>
                    <a:pt x="92" y="28"/>
                  </a:cubicBezTo>
                  <a:cubicBezTo>
                    <a:pt x="106" y="28"/>
                    <a:pt x="106" y="28"/>
                    <a:pt x="106" y="28"/>
                  </a:cubicBezTo>
                  <a:cubicBezTo>
                    <a:pt x="106" y="7"/>
                    <a:pt x="106" y="7"/>
                    <a:pt x="106" y="7"/>
                  </a:cubicBezTo>
                  <a:cubicBezTo>
                    <a:pt x="106" y="3"/>
                    <a:pt x="103" y="0"/>
                    <a:pt x="99" y="0"/>
                  </a:cubicBezTo>
                  <a:cubicBezTo>
                    <a:pt x="7" y="0"/>
                    <a:pt x="7" y="0"/>
                    <a:pt x="7" y="0"/>
                  </a:cubicBezTo>
                  <a:cubicBezTo>
                    <a:pt x="3" y="0"/>
                    <a:pt x="0" y="3"/>
                    <a:pt x="0" y="7"/>
                  </a:cubicBezTo>
                  <a:cubicBezTo>
                    <a:pt x="0" y="28"/>
                    <a:pt x="0" y="28"/>
                    <a:pt x="0" y="28"/>
                  </a:cubicBezTo>
                  <a:cubicBezTo>
                    <a:pt x="14" y="28"/>
                    <a:pt x="14" y="28"/>
                    <a:pt x="14" y="28"/>
                  </a:cubicBezTo>
                  <a:lnTo>
                    <a:pt x="14" y="14"/>
                  </a:lnTo>
                  <a:close/>
                </a:path>
              </a:pathLst>
            </a:custGeom>
            <a:solidFill>
              <a:schemeClr val="accent2"/>
            </a:solidFill>
            <a:ln w="127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170" name="B3 - Icon">
            <a:extLst>
              <a:ext uri="{FF2B5EF4-FFF2-40B4-BE49-F238E27FC236}">
                <a16:creationId xmlns:a16="http://schemas.microsoft.com/office/drawing/2014/main" id="{BA1E3205-388C-4D41-B56C-A93DD881D32D}"/>
              </a:ext>
            </a:extLst>
          </p:cNvPr>
          <p:cNvGrpSpPr/>
          <p:nvPr userDrawn="1"/>
        </p:nvGrpSpPr>
        <p:grpSpPr>
          <a:xfrm>
            <a:off x="9499696" y="2025714"/>
            <a:ext cx="692047" cy="652604"/>
            <a:chOff x="9599597" y="2198688"/>
            <a:chExt cx="612775" cy="577850"/>
          </a:xfrm>
        </p:grpSpPr>
        <p:sp>
          <p:nvSpPr>
            <p:cNvPr id="171" name="AutoShape 3">
              <a:extLst>
                <a:ext uri="{FF2B5EF4-FFF2-40B4-BE49-F238E27FC236}">
                  <a16:creationId xmlns:a16="http://schemas.microsoft.com/office/drawing/2014/main" id="{34B731FB-FB84-428D-BE6F-308E74A48D03}"/>
                </a:ext>
              </a:extLst>
            </p:cNvPr>
            <p:cNvSpPr>
              <a:spLocks noChangeAspect="1" noChangeArrowheads="1" noTextEdit="1"/>
            </p:cNvSpPr>
            <p:nvPr/>
          </p:nvSpPr>
          <p:spPr bwMode="auto">
            <a:xfrm>
              <a:off x="9605947" y="2198688"/>
              <a:ext cx="593725"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2" name="Freeform 5">
              <a:extLst>
                <a:ext uri="{FF2B5EF4-FFF2-40B4-BE49-F238E27FC236}">
                  <a16:creationId xmlns:a16="http://schemas.microsoft.com/office/drawing/2014/main" id="{05399E9A-D383-444E-8663-AE8839AF5063}"/>
                </a:ext>
              </a:extLst>
            </p:cNvPr>
            <p:cNvSpPr>
              <a:spLocks noEditPoints="1"/>
            </p:cNvSpPr>
            <p:nvPr/>
          </p:nvSpPr>
          <p:spPr bwMode="auto">
            <a:xfrm>
              <a:off x="9599597" y="2198688"/>
              <a:ext cx="455613" cy="530225"/>
            </a:xfrm>
            <a:custGeom>
              <a:avLst/>
              <a:gdLst>
                <a:gd name="T0" fmla="*/ 34 w 76"/>
                <a:gd name="T1" fmla="*/ 80 h 88"/>
                <a:gd name="T2" fmla="*/ 15 w 76"/>
                <a:gd name="T3" fmla="*/ 80 h 88"/>
                <a:gd name="T4" fmla="*/ 8 w 76"/>
                <a:gd name="T5" fmla="*/ 73 h 88"/>
                <a:gd name="T6" fmla="*/ 8 w 76"/>
                <a:gd name="T7" fmla="*/ 15 h 88"/>
                <a:gd name="T8" fmla="*/ 15 w 76"/>
                <a:gd name="T9" fmla="*/ 8 h 88"/>
                <a:gd name="T10" fmla="*/ 61 w 76"/>
                <a:gd name="T11" fmla="*/ 8 h 88"/>
                <a:gd name="T12" fmla="*/ 67 w 76"/>
                <a:gd name="T13" fmla="*/ 15 h 88"/>
                <a:gd name="T14" fmla="*/ 67 w 76"/>
                <a:gd name="T15" fmla="*/ 64 h 88"/>
                <a:gd name="T16" fmla="*/ 76 w 76"/>
                <a:gd name="T17" fmla="*/ 54 h 88"/>
                <a:gd name="T18" fmla="*/ 76 w 76"/>
                <a:gd name="T19" fmla="*/ 9 h 88"/>
                <a:gd name="T20" fmla="*/ 67 w 76"/>
                <a:gd name="T21" fmla="*/ 0 h 88"/>
                <a:gd name="T22" fmla="*/ 8 w 76"/>
                <a:gd name="T23" fmla="*/ 0 h 88"/>
                <a:gd name="T24" fmla="*/ 0 w 76"/>
                <a:gd name="T25" fmla="*/ 8 h 88"/>
                <a:gd name="T26" fmla="*/ 0 w 76"/>
                <a:gd name="T27" fmla="*/ 80 h 88"/>
                <a:gd name="T28" fmla="*/ 9 w 76"/>
                <a:gd name="T29" fmla="*/ 88 h 88"/>
                <a:gd name="T30" fmla="*/ 42 w 76"/>
                <a:gd name="T31" fmla="*/ 88 h 88"/>
                <a:gd name="T32" fmla="*/ 38 w 76"/>
                <a:gd name="T33" fmla="*/ 85 h 88"/>
                <a:gd name="T34" fmla="*/ 34 w 76"/>
                <a:gd name="T35" fmla="*/ 80 h 88"/>
                <a:gd name="T36" fmla="*/ 34 w 76"/>
                <a:gd name="T37" fmla="*/ 80 h 88"/>
                <a:gd name="T38" fmla="*/ 34 w 76"/>
                <a:gd name="T39"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88">
                  <a:moveTo>
                    <a:pt x="34" y="80"/>
                  </a:moveTo>
                  <a:cubicBezTo>
                    <a:pt x="15" y="80"/>
                    <a:pt x="15" y="80"/>
                    <a:pt x="15" y="80"/>
                  </a:cubicBezTo>
                  <a:cubicBezTo>
                    <a:pt x="11" y="80"/>
                    <a:pt x="8" y="77"/>
                    <a:pt x="8" y="73"/>
                  </a:cubicBezTo>
                  <a:cubicBezTo>
                    <a:pt x="8" y="15"/>
                    <a:pt x="8" y="15"/>
                    <a:pt x="8" y="15"/>
                  </a:cubicBezTo>
                  <a:cubicBezTo>
                    <a:pt x="8" y="11"/>
                    <a:pt x="11" y="8"/>
                    <a:pt x="15" y="8"/>
                  </a:cubicBezTo>
                  <a:cubicBezTo>
                    <a:pt x="61" y="8"/>
                    <a:pt x="61" y="8"/>
                    <a:pt x="61" y="8"/>
                  </a:cubicBezTo>
                  <a:cubicBezTo>
                    <a:pt x="64" y="8"/>
                    <a:pt x="67" y="11"/>
                    <a:pt x="67" y="15"/>
                  </a:cubicBezTo>
                  <a:cubicBezTo>
                    <a:pt x="67" y="64"/>
                    <a:pt x="67" y="64"/>
                    <a:pt x="67" y="64"/>
                  </a:cubicBezTo>
                  <a:cubicBezTo>
                    <a:pt x="76" y="54"/>
                    <a:pt x="76" y="54"/>
                    <a:pt x="76" y="54"/>
                  </a:cubicBezTo>
                  <a:cubicBezTo>
                    <a:pt x="76" y="9"/>
                    <a:pt x="76" y="9"/>
                    <a:pt x="76" y="9"/>
                  </a:cubicBezTo>
                  <a:cubicBezTo>
                    <a:pt x="76" y="4"/>
                    <a:pt x="72" y="0"/>
                    <a:pt x="67" y="0"/>
                  </a:cubicBezTo>
                  <a:cubicBezTo>
                    <a:pt x="8" y="0"/>
                    <a:pt x="8" y="0"/>
                    <a:pt x="8" y="0"/>
                  </a:cubicBezTo>
                  <a:cubicBezTo>
                    <a:pt x="4" y="0"/>
                    <a:pt x="0" y="4"/>
                    <a:pt x="0" y="8"/>
                  </a:cubicBezTo>
                  <a:cubicBezTo>
                    <a:pt x="0" y="80"/>
                    <a:pt x="0" y="80"/>
                    <a:pt x="0" y="80"/>
                  </a:cubicBezTo>
                  <a:cubicBezTo>
                    <a:pt x="0" y="85"/>
                    <a:pt x="4" y="88"/>
                    <a:pt x="9" y="88"/>
                  </a:cubicBezTo>
                  <a:cubicBezTo>
                    <a:pt x="42" y="88"/>
                    <a:pt x="42" y="88"/>
                    <a:pt x="42" y="88"/>
                  </a:cubicBezTo>
                  <a:cubicBezTo>
                    <a:pt x="38" y="85"/>
                    <a:pt x="38" y="85"/>
                    <a:pt x="38" y="85"/>
                  </a:cubicBezTo>
                  <a:cubicBezTo>
                    <a:pt x="36" y="84"/>
                    <a:pt x="35" y="82"/>
                    <a:pt x="34" y="80"/>
                  </a:cubicBezTo>
                  <a:close/>
                  <a:moveTo>
                    <a:pt x="34" y="80"/>
                  </a:moveTo>
                  <a:cubicBezTo>
                    <a:pt x="34" y="80"/>
                    <a:pt x="34" y="80"/>
                    <a:pt x="34" y="8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73" name="Freeform 6">
              <a:extLst>
                <a:ext uri="{FF2B5EF4-FFF2-40B4-BE49-F238E27FC236}">
                  <a16:creationId xmlns:a16="http://schemas.microsoft.com/office/drawing/2014/main" id="{C457AF53-631D-4BA3-8BD5-6CC3F64E1E17}"/>
                </a:ext>
              </a:extLst>
            </p:cNvPr>
            <p:cNvSpPr>
              <a:spLocks noEditPoints="1"/>
            </p:cNvSpPr>
            <p:nvPr/>
          </p:nvSpPr>
          <p:spPr bwMode="auto">
            <a:xfrm>
              <a:off x="9690085" y="2312988"/>
              <a:ext cx="276225" cy="53975"/>
            </a:xfrm>
            <a:custGeom>
              <a:avLst/>
              <a:gdLst>
                <a:gd name="T0" fmla="*/ 42 w 46"/>
                <a:gd name="T1" fmla="*/ 0 h 9"/>
                <a:gd name="T2" fmla="*/ 4 w 46"/>
                <a:gd name="T3" fmla="*/ 0 h 9"/>
                <a:gd name="T4" fmla="*/ 0 w 46"/>
                <a:gd name="T5" fmla="*/ 4 h 9"/>
                <a:gd name="T6" fmla="*/ 4 w 46"/>
                <a:gd name="T7" fmla="*/ 9 h 9"/>
                <a:gd name="T8" fmla="*/ 42 w 46"/>
                <a:gd name="T9" fmla="*/ 9 h 9"/>
                <a:gd name="T10" fmla="*/ 46 w 46"/>
                <a:gd name="T11" fmla="*/ 4 h 9"/>
                <a:gd name="T12" fmla="*/ 42 w 46"/>
                <a:gd name="T13" fmla="*/ 0 h 9"/>
                <a:gd name="T14" fmla="*/ 42 w 46"/>
                <a:gd name="T15" fmla="*/ 0 h 9"/>
                <a:gd name="T16" fmla="*/ 42 w 4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
                  <a:moveTo>
                    <a:pt x="42" y="0"/>
                  </a:moveTo>
                  <a:cubicBezTo>
                    <a:pt x="4" y="0"/>
                    <a:pt x="4" y="0"/>
                    <a:pt x="4" y="0"/>
                  </a:cubicBezTo>
                  <a:cubicBezTo>
                    <a:pt x="2" y="0"/>
                    <a:pt x="0" y="2"/>
                    <a:pt x="0" y="4"/>
                  </a:cubicBezTo>
                  <a:cubicBezTo>
                    <a:pt x="0" y="7"/>
                    <a:pt x="2" y="9"/>
                    <a:pt x="4" y="9"/>
                  </a:cubicBezTo>
                  <a:cubicBezTo>
                    <a:pt x="42" y="9"/>
                    <a:pt x="42" y="9"/>
                    <a:pt x="42" y="9"/>
                  </a:cubicBezTo>
                  <a:cubicBezTo>
                    <a:pt x="45" y="9"/>
                    <a:pt x="46" y="7"/>
                    <a:pt x="46" y="4"/>
                  </a:cubicBezTo>
                  <a:cubicBezTo>
                    <a:pt x="46" y="2"/>
                    <a:pt x="45" y="0"/>
                    <a:pt x="42" y="0"/>
                  </a:cubicBezTo>
                  <a:close/>
                  <a:moveTo>
                    <a:pt x="42" y="0"/>
                  </a:moveTo>
                  <a:cubicBezTo>
                    <a:pt x="42" y="0"/>
                    <a:pt x="42" y="0"/>
                    <a:pt x="42"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74" name="Freeform 7">
              <a:extLst>
                <a:ext uri="{FF2B5EF4-FFF2-40B4-BE49-F238E27FC236}">
                  <a16:creationId xmlns:a16="http://schemas.microsoft.com/office/drawing/2014/main" id="{8CFF8210-A709-4678-BAC0-357ACB39F360}"/>
                </a:ext>
              </a:extLst>
            </p:cNvPr>
            <p:cNvSpPr>
              <a:spLocks noEditPoints="1"/>
            </p:cNvSpPr>
            <p:nvPr/>
          </p:nvSpPr>
          <p:spPr bwMode="auto">
            <a:xfrm>
              <a:off x="9690085" y="2397126"/>
              <a:ext cx="276225" cy="53975"/>
            </a:xfrm>
            <a:custGeom>
              <a:avLst/>
              <a:gdLst>
                <a:gd name="T0" fmla="*/ 42 w 46"/>
                <a:gd name="T1" fmla="*/ 0 h 9"/>
                <a:gd name="T2" fmla="*/ 4 w 46"/>
                <a:gd name="T3" fmla="*/ 0 h 9"/>
                <a:gd name="T4" fmla="*/ 0 w 46"/>
                <a:gd name="T5" fmla="*/ 5 h 9"/>
                <a:gd name="T6" fmla="*/ 4 w 46"/>
                <a:gd name="T7" fmla="*/ 9 h 9"/>
                <a:gd name="T8" fmla="*/ 42 w 46"/>
                <a:gd name="T9" fmla="*/ 9 h 9"/>
                <a:gd name="T10" fmla="*/ 46 w 46"/>
                <a:gd name="T11" fmla="*/ 5 h 9"/>
                <a:gd name="T12" fmla="*/ 42 w 46"/>
                <a:gd name="T13" fmla="*/ 0 h 9"/>
                <a:gd name="T14" fmla="*/ 42 w 46"/>
                <a:gd name="T15" fmla="*/ 0 h 9"/>
                <a:gd name="T16" fmla="*/ 42 w 4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
                  <a:moveTo>
                    <a:pt x="42" y="0"/>
                  </a:moveTo>
                  <a:cubicBezTo>
                    <a:pt x="4" y="0"/>
                    <a:pt x="4" y="0"/>
                    <a:pt x="4" y="0"/>
                  </a:cubicBezTo>
                  <a:cubicBezTo>
                    <a:pt x="2" y="0"/>
                    <a:pt x="0" y="2"/>
                    <a:pt x="0" y="5"/>
                  </a:cubicBezTo>
                  <a:cubicBezTo>
                    <a:pt x="0" y="7"/>
                    <a:pt x="2" y="9"/>
                    <a:pt x="4" y="9"/>
                  </a:cubicBezTo>
                  <a:cubicBezTo>
                    <a:pt x="42" y="9"/>
                    <a:pt x="42" y="9"/>
                    <a:pt x="42" y="9"/>
                  </a:cubicBezTo>
                  <a:cubicBezTo>
                    <a:pt x="45" y="9"/>
                    <a:pt x="46" y="7"/>
                    <a:pt x="46" y="5"/>
                  </a:cubicBezTo>
                  <a:cubicBezTo>
                    <a:pt x="46" y="2"/>
                    <a:pt x="45" y="0"/>
                    <a:pt x="42" y="0"/>
                  </a:cubicBezTo>
                  <a:close/>
                  <a:moveTo>
                    <a:pt x="42" y="0"/>
                  </a:moveTo>
                  <a:cubicBezTo>
                    <a:pt x="42" y="0"/>
                    <a:pt x="42" y="0"/>
                    <a:pt x="42"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75" name="Freeform 8">
              <a:extLst>
                <a:ext uri="{FF2B5EF4-FFF2-40B4-BE49-F238E27FC236}">
                  <a16:creationId xmlns:a16="http://schemas.microsoft.com/office/drawing/2014/main" id="{7C5EE214-4C4C-4BD2-8103-6A271E0C6215}"/>
                </a:ext>
              </a:extLst>
            </p:cNvPr>
            <p:cNvSpPr>
              <a:spLocks noEditPoints="1"/>
            </p:cNvSpPr>
            <p:nvPr/>
          </p:nvSpPr>
          <p:spPr bwMode="auto">
            <a:xfrm>
              <a:off x="9690085" y="2481263"/>
              <a:ext cx="276225" cy="53975"/>
            </a:xfrm>
            <a:custGeom>
              <a:avLst/>
              <a:gdLst>
                <a:gd name="T0" fmla="*/ 42 w 46"/>
                <a:gd name="T1" fmla="*/ 0 h 9"/>
                <a:gd name="T2" fmla="*/ 4 w 46"/>
                <a:gd name="T3" fmla="*/ 0 h 9"/>
                <a:gd name="T4" fmla="*/ 0 w 46"/>
                <a:gd name="T5" fmla="*/ 4 h 9"/>
                <a:gd name="T6" fmla="*/ 4 w 46"/>
                <a:gd name="T7" fmla="*/ 9 h 9"/>
                <a:gd name="T8" fmla="*/ 42 w 46"/>
                <a:gd name="T9" fmla="*/ 9 h 9"/>
                <a:gd name="T10" fmla="*/ 46 w 46"/>
                <a:gd name="T11" fmla="*/ 4 h 9"/>
                <a:gd name="T12" fmla="*/ 42 w 46"/>
                <a:gd name="T13" fmla="*/ 0 h 9"/>
                <a:gd name="T14" fmla="*/ 42 w 46"/>
                <a:gd name="T15" fmla="*/ 0 h 9"/>
                <a:gd name="T16" fmla="*/ 42 w 4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
                  <a:moveTo>
                    <a:pt x="42" y="0"/>
                  </a:moveTo>
                  <a:cubicBezTo>
                    <a:pt x="4" y="0"/>
                    <a:pt x="4" y="0"/>
                    <a:pt x="4" y="0"/>
                  </a:cubicBezTo>
                  <a:cubicBezTo>
                    <a:pt x="2" y="0"/>
                    <a:pt x="0" y="2"/>
                    <a:pt x="0" y="4"/>
                  </a:cubicBezTo>
                  <a:cubicBezTo>
                    <a:pt x="0" y="7"/>
                    <a:pt x="2" y="9"/>
                    <a:pt x="4" y="9"/>
                  </a:cubicBezTo>
                  <a:cubicBezTo>
                    <a:pt x="42" y="9"/>
                    <a:pt x="42" y="9"/>
                    <a:pt x="42" y="9"/>
                  </a:cubicBezTo>
                  <a:cubicBezTo>
                    <a:pt x="45" y="9"/>
                    <a:pt x="46" y="7"/>
                    <a:pt x="46" y="4"/>
                  </a:cubicBezTo>
                  <a:cubicBezTo>
                    <a:pt x="46" y="2"/>
                    <a:pt x="45" y="0"/>
                    <a:pt x="42" y="0"/>
                  </a:cubicBezTo>
                  <a:close/>
                  <a:moveTo>
                    <a:pt x="42" y="0"/>
                  </a:moveTo>
                  <a:cubicBezTo>
                    <a:pt x="42" y="0"/>
                    <a:pt x="42" y="0"/>
                    <a:pt x="42"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76" name="Freeform 9">
              <a:extLst>
                <a:ext uri="{FF2B5EF4-FFF2-40B4-BE49-F238E27FC236}">
                  <a16:creationId xmlns:a16="http://schemas.microsoft.com/office/drawing/2014/main" id="{FF99177F-6B3C-46E2-A87D-A810DB520D1F}"/>
                </a:ext>
              </a:extLst>
            </p:cNvPr>
            <p:cNvSpPr>
              <a:spLocks noEditPoints="1"/>
            </p:cNvSpPr>
            <p:nvPr/>
          </p:nvSpPr>
          <p:spPr bwMode="auto">
            <a:xfrm>
              <a:off x="9690085" y="2565401"/>
              <a:ext cx="155575" cy="49213"/>
            </a:xfrm>
            <a:custGeom>
              <a:avLst/>
              <a:gdLst>
                <a:gd name="T0" fmla="*/ 0 w 26"/>
                <a:gd name="T1" fmla="*/ 4 h 8"/>
                <a:gd name="T2" fmla="*/ 4 w 26"/>
                <a:gd name="T3" fmla="*/ 8 h 8"/>
                <a:gd name="T4" fmla="*/ 18 w 26"/>
                <a:gd name="T5" fmla="*/ 8 h 8"/>
                <a:gd name="T6" fmla="*/ 21 w 26"/>
                <a:gd name="T7" fmla="*/ 3 h 8"/>
                <a:gd name="T8" fmla="*/ 26 w 26"/>
                <a:gd name="T9" fmla="*/ 0 h 8"/>
                <a:gd name="T10" fmla="*/ 4 w 26"/>
                <a:gd name="T11" fmla="*/ 0 h 8"/>
                <a:gd name="T12" fmla="*/ 0 w 26"/>
                <a:gd name="T13" fmla="*/ 4 h 8"/>
                <a:gd name="T14" fmla="*/ 0 w 26"/>
                <a:gd name="T15" fmla="*/ 4 h 8"/>
                <a:gd name="T16" fmla="*/ 0 w 2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8">
                  <a:moveTo>
                    <a:pt x="0" y="4"/>
                  </a:moveTo>
                  <a:cubicBezTo>
                    <a:pt x="0" y="6"/>
                    <a:pt x="2" y="8"/>
                    <a:pt x="4" y="8"/>
                  </a:cubicBezTo>
                  <a:cubicBezTo>
                    <a:pt x="18" y="8"/>
                    <a:pt x="18" y="8"/>
                    <a:pt x="18" y="8"/>
                  </a:cubicBezTo>
                  <a:cubicBezTo>
                    <a:pt x="19" y="6"/>
                    <a:pt x="20" y="5"/>
                    <a:pt x="21" y="3"/>
                  </a:cubicBezTo>
                  <a:cubicBezTo>
                    <a:pt x="22" y="2"/>
                    <a:pt x="24" y="1"/>
                    <a:pt x="26" y="0"/>
                  </a:cubicBezTo>
                  <a:cubicBezTo>
                    <a:pt x="4" y="0"/>
                    <a:pt x="4" y="0"/>
                    <a:pt x="4" y="0"/>
                  </a:cubicBezTo>
                  <a:cubicBezTo>
                    <a:pt x="2" y="0"/>
                    <a:pt x="0" y="2"/>
                    <a:pt x="0" y="4"/>
                  </a:cubicBezTo>
                  <a:close/>
                  <a:moveTo>
                    <a:pt x="0" y="4"/>
                  </a:moveTo>
                  <a:cubicBezTo>
                    <a:pt x="0" y="4"/>
                    <a:pt x="0" y="4"/>
                    <a:pt x="0" y="4"/>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77" name="Freeform 10">
              <a:extLst>
                <a:ext uri="{FF2B5EF4-FFF2-40B4-BE49-F238E27FC236}">
                  <a16:creationId xmlns:a16="http://schemas.microsoft.com/office/drawing/2014/main" id="{8F7D2635-A930-4C72-AA86-E87D0B9F5C7B}"/>
                </a:ext>
              </a:extLst>
            </p:cNvPr>
            <p:cNvSpPr>
              <a:spLocks noEditPoints="1"/>
            </p:cNvSpPr>
            <p:nvPr/>
          </p:nvSpPr>
          <p:spPr bwMode="auto">
            <a:xfrm>
              <a:off x="9923447" y="2565401"/>
              <a:ext cx="42863" cy="30163"/>
            </a:xfrm>
            <a:custGeom>
              <a:avLst/>
              <a:gdLst>
                <a:gd name="T0" fmla="*/ 3 w 7"/>
                <a:gd name="T1" fmla="*/ 0 h 5"/>
                <a:gd name="T2" fmla="*/ 0 w 7"/>
                <a:gd name="T3" fmla="*/ 0 h 5"/>
                <a:gd name="T4" fmla="*/ 3 w 7"/>
                <a:gd name="T5" fmla="*/ 2 h 5"/>
                <a:gd name="T6" fmla="*/ 7 w 7"/>
                <a:gd name="T7" fmla="*/ 5 h 5"/>
                <a:gd name="T8" fmla="*/ 7 w 7"/>
                <a:gd name="T9" fmla="*/ 4 h 5"/>
                <a:gd name="T10" fmla="*/ 3 w 7"/>
                <a:gd name="T11" fmla="*/ 0 h 5"/>
                <a:gd name="T12" fmla="*/ 3 w 7"/>
                <a:gd name="T13" fmla="*/ 0 h 5"/>
                <a:gd name="T14" fmla="*/ 3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3" y="0"/>
                  </a:moveTo>
                  <a:cubicBezTo>
                    <a:pt x="0" y="0"/>
                    <a:pt x="0" y="0"/>
                    <a:pt x="0" y="0"/>
                  </a:cubicBezTo>
                  <a:cubicBezTo>
                    <a:pt x="1" y="0"/>
                    <a:pt x="2" y="1"/>
                    <a:pt x="3" y="2"/>
                  </a:cubicBezTo>
                  <a:cubicBezTo>
                    <a:pt x="7" y="5"/>
                    <a:pt x="7" y="5"/>
                    <a:pt x="7" y="5"/>
                  </a:cubicBezTo>
                  <a:cubicBezTo>
                    <a:pt x="7" y="5"/>
                    <a:pt x="7" y="4"/>
                    <a:pt x="7" y="4"/>
                  </a:cubicBezTo>
                  <a:cubicBezTo>
                    <a:pt x="7" y="2"/>
                    <a:pt x="6" y="0"/>
                    <a:pt x="3" y="0"/>
                  </a:cubicBezTo>
                  <a:close/>
                  <a:moveTo>
                    <a:pt x="3" y="0"/>
                  </a:moveTo>
                  <a:cubicBezTo>
                    <a:pt x="3" y="0"/>
                    <a:pt x="3" y="0"/>
                    <a:pt x="3"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sp>
          <p:nvSpPr>
            <p:cNvPr id="178" name="Freeform 11">
              <a:extLst>
                <a:ext uri="{FF2B5EF4-FFF2-40B4-BE49-F238E27FC236}">
                  <a16:creationId xmlns:a16="http://schemas.microsoft.com/office/drawing/2014/main" id="{207B052E-EE8D-4ACC-ABE0-D60DF84BABDB}"/>
                </a:ext>
              </a:extLst>
            </p:cNvPr>
            <p:cNvSpPr>
              <a:spLocks noEditPoints="1"/>
            </p:cNvSpPr>
            <p:nvPr/>
          </p:nvSpPr>
          <p:spPr bwMode="auto">
            <a:xfrm>
              <a:off x="9834547" y="2481263"/>
              <a:ext cx="377825" cy="295275"/>
            </a:xfrm>
            <a:custGeom>
              <a:avLst/>
              <a:gdLst>
                <a:gd name="T0" fmla="*/ 60 w 63"/>
                <a:gd name="T1" fmla="*/ 3 h 49"/>
                <a:gd name="T2" fmla="*/ 49 w 63"/>
                <a:gd name="T3" fmla="*/ 3 h 49"/>
                <a:gd name="T4" fmla="*/ 25 w 63"/>
                <a:gd name="T5" fmla="*/ 32 h 49"/>
                <a:gd name="T6" fmla="*/ 13 w 63"/>
                <a:gd name="T7" fmla="*/ 21 h 49"/>
                <a:gd name="T8" fmla="*/ 3 w 63"/>
                <a:gd name="T9" fmla="*/ 22 h 49"/>
                <a:gd name="T10" fmla="*/ 4 w 63"/>
                <a:gd name="T11" fmla="*/ 32 h 49"/>
                <a:gd name="T12" fmla="*/ 21 w 63"/>
                <a:gd name="T13" fmla="*/ 48 h 49"/>
                <a:gd name="T14" fmla="*/ 26 w 63"/>
                <a:gd name="T15" fmla="*/ 49 h 49"/>
                <a:gd name="T16" fmla="*/ 27 w 63"/>
                <a:gd name="T17" fmla="*/ 49 h 49"/>
                <a:gd name="T18" fmla="*/ 32 w 63"/>
                <a:gd name="T19" fmla="*/ 47 h 49"/>
                <a:gd name="T20" fmla="*/ 61 w 63"/>
                <a:gd name="T21" fmla="*/ 13 h 49"/>
                <a:gd name="T22" fmla="*/ 60 w 63"/>
                <a:gd name="T23" fmla="*/ 3 h 49"/>
                <a:gd name="T24" fmla="*/ 60 w 63"/>
                <a:gd name="T25" fmla="*/ 3 h 49"/>
                <a:gd name="T26" fmla="*/ 60 w 63"/>
                <a:gd name="T2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49">
                  <a:moveTo>
                    <a:pt x="60" y="3"/>
                  </a:moveTo>
                  <a:cubicBezTo>
                    <a:pt x="57" y="0"/>
                    <a:pt x="52" y="0"/>
                    <a:pt x="49" y="3"/>
                  </a:cubicBezTo>
                  <a:cubicBezTo>
                    <a:pt x="25" y="32"/>
                    <a:pt x="25" y="32"/>
                    <a:pt x="25" y="32"/>
                  </a:cubicBezTo>
                  <a:cubicBezTo>
                    <a:pt x="13" y="21"/>
                    <a:pt x="13" y="21"/>
                    <a:pt x="13" y="21"/>
                  </a:cubicBezTo>
                  <a:cubicBezTo>
                    <a:pt x="10" y="19"/>
                    <a:pt x="5" y="19"/>
                    <a:pt x="3" y="22"/>
                  </a:cubicBezTo>
                  <a:cubicBezTo>
                    <a:pt x="0" y="25"/>
                    <a:pt x="1" y="30"/>
                    <a:pt x="4" y="32"/>
                  </a:cubicBezTo>
                  <a:cubicBezTo>
                    <a:pt x="21" y="48"/>
                    <a:pt x="21" y="48"/>
                    <a:pt x="21" y="48"/>
                  </a:cubicBezTo>
                  <a:cubicBezTo>
                    <a:pt x="23" y="49"/>
                    <a:pt x="24" y="49"/>
                    <a:pt x="26" y="49"/>
                  </a:cubicBezTo>
                  <a:cubicBezTo>
                    <a:pt x="26" y="49"/>
                    <a:pt x="26" y="49"/>
                    <a:pt x="27" y="49"/>
                  </a:cubicBezTo>
                  <a:cubicBezTo>
                    <a:pt x="29" y="49"/>
                    <a:pt x="30" y="48"/>
                    <a:pt x="32" y="47"/>
                  </a:cubicBezTo>
                  <a:cubicBezTo>
                    <a:pt x="61" y="13"/>
                    <a:pt x="61" y="13"/>
                    <a:pt x="61" y="13"/>
                  </a:cubicBezTo>
                  <a:cubicBezTo>
                    <a:pt x="63" y="10"/>
                    <a:pt x="63" y="5"/>
                    <a:pt x="60" y="3"/>
                  </a:cubicBezTo>
                  <a:close/>
                  <a:moveTo>
                    <a:pt x="60" y="3"/>
                  </a:moveTo>
                  <a:cubicBezTo>
                    <a:pt x="60" y="3"/>
                    <a:pt x="60" y="3"/>
                    <a:pt x="60" y="3"/>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179" name="B4">
            <a:extLst>
              <a:ext uri="{FF2B5EF4-FFF2-40B4-BE49-F238E27FC236}">
                <a16:creationId xmlns:a16="http://schemas.microsoft.com/office/drawing/2014/main" id="{3C6EB2DB-B659-4245-8667-B9A4AC671B6B}"/>
              </a:ext>
            </a:extLst>
          </p:cNvPr>
          <p:cNvSpPr txBox="1">
            <a:spLocks/>
          </p:cNvSpPr>
          <p:nvPr userDrawn="1"/>
        </p:nvSpPr>
        <p:spPr>
          <a:xfrm>
            <a:off x="542641" y="4042144"/>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180" name="B4 - Tekst">
            <a:extLst>
              <a:ext uri="{FF2B5EF4-FFF2-40B4-BE49-F238E27FC236}">
                <a16:creationId xmlns:a16="http://schemas.microsoft.com/office/drawing/2014/main" id="{5ACAC05E-B365-413C-8D73-90048FFC9E4E}"/>
              </a:ext>
            </a:extLst>
          </p:cNvPr>
          <p:cNvSpPr txBox="1"/>
          <p:nvPr userDrawn="1"/>
        </p:nvSpPr>
        <p:spPr>
          <a:xfrm>
            <a:off x="1986897" y="4249694"/>
            <a:ext cx="1968439" cy="520214"/>
          </a:xfrm>
          <a:prstGeom prst="rect">
            <a:avLst/>
          </a:prstGeom>
          <a:noFill/>
        </p:spPr>
        <p:txBody>
          <a:bodyPr wrap="square" lIns="0" tIns="0" rIns="0" bIns="0" rtlCol="0">
            <a:noAutofit/>
          </a:bodyPr>
          <a:lstStyle/>
          <a:p>
            <a:pPr algn="l"/>
            <a:r>
              <a:rPr lang="nl-NL" sz="3600" dirty="0"/>
              <a:t>Thuis</a:t>
            </a:r>
            <a:endParaRPr lang="en-GB" sz="3600" dirty="0" err="1"/>
          </a:p>
        </p:txBody>
      </p:sp>
      <p:sp>
        <p:nvSpPr>
          <p:cNvPr id="181" name="B4 - Icon">
            <a:extLst>
              <a:ext uri="{FF2B5EF4-FFF2-40B4-BE49-F238E27FC236}">
                <a16:creationId xmlns:a16="http://schemas.microsoft.com/office/drawing/2014/main" id="{9000964B-E7E5-4870-B7D8-306F0CDEAC32}"/>
              </a:ext>
            </a:extLst>
          </p:cNvPr>
          <p:cNvSpPr txBox="1"/>
          <p:nvPr userDrawn="1"/>
        </p:nvSpPr>
        <p:spPr>
          <a:xfrm>
            <a:off x="2078317" y="4732778"/>
            <a:ext cx="1739464" cy="463240"/>
          </a:xfrm>
          <a:prstGeom prst="rect">
            <a:avLst/>
          </a:prstGeom>
          <a:noFill/>
        </p:spPr>
        <p:txBody>
          <a:bodyPr wrap="square" lIns="0" tIns="0" rIns="0" bIns="0" rtlCol="0">
            <a:noAutofit/>
          </a:bodyPr>
          <a:lstStyle/>
          <a:p>
            <a:pPr algn="l"/>
            <a:r>
              <a:rPr lang="nl-NL" sz="3200" dirty="0"/>
              <a:t>in alle</a:t>
            </a:r>
            <a:endParaRPr lang="en-GB" sz="3200" dirty="0" err="1"/>
          </a:p>
        </p:txBody>
      </p:sp>
      <p:sp>
        <p:nvSpPr>
          <p:cNvPr id="182" name="B4 - Icon">
            <a:extLst>
              <a:ext uri="{FF2B5EF4-FFF2-40B4-BE49-F238E27FC236}">
                <a16:creationId xmlns:a16="http://schemas.microsoft.com/office/drawing/2014/main" id="{5DAD49C7-B53D-4DB6-8A47-7EF0C679B971}"/>
              </a:ext>
            </a:extLst>
          </p:cNvPr>
          <p:cNvSpPr txBox="1"/>
          <p:nvPr userDrawn="1"/>
        </p:nvSpPr>
        <p:spPr>
          <a:xfrm>
            <a:off x="2101792" y="5571094"/>
            <a:ext cx="1875680" cy="359156"/>
          </a:xfrm>
          <a:prstGeom prst="rect">
            <a:avLst/>
          </a:prstGeom>
          <a:noFill/>
        </p:spPr>
        <p:txBody>
          <a:bodyPr wrap="square" lIns="0" tIns="0" rIns="0" bIns="0" rtlCol="0">
            <a:noAutofit/>
          </a:bodyPr>
          <a:lstStyle/>
          <a:p>
            <a:pPr algn="l"/>
            <a:r>
              <a:rPr lang="nl-NL" sz="1600" b="1" dirty="0"/>
              <a:t>rechtsgebieden</a:t>
            </a:r>
            <a:endParaRPr lang="en-GB" sz="1600" b="1" dirty="0" err="1"/>
          </a:p>
        </p:txBody>
      </p:sp>
      <p:grpSp>
        <p:nvGrpSpPr>
          <p:cNvPr id="183" name="B4 - Icon">
            <a:extLst>
              <a:ext uri="{FF2B5EF4-FFF2-40B4-BE49-F238E27FC236}">
                <a16:creationId xmlns:a16="http://schemas.microsoft.com/office/drawing/2014/main" id="{DF0F4953-9CF1-4F33-B475-380BE3803C6B}"/>
              </a:ext>
            </a:extLst>
          </p:cNvPr>
          <p:cNvGrpSpPr>
            <a:grpSpLocks noChangeAspect="1"/>
          </p:cNvGrpSpPr>
          <p:nvPr userDrawn="1"/>
        </p:nvGrpSpPr>
        <p:grpSpPr bwMode="auto">
          <a:xfrm>
            <a:off x="834657" y="4362945"/>
            <a:ext cx="1016453" cy="1410925"/>
            <a:chOff x="505" y="2708"/>
            <a:chExt cx="554" cy="769"/>
          </a:xfrm>
        </p:grpSpPr>
        <p:sp>
          <p:nvSpPr>
            <p:cNvPr id="184" name="AutoShape 18">
              <a:extLst>
                <a:ext uri="{FF2B5EF4-FFF2-40B4-BE49-F238E27FC236}">
                  <a16:creationId xmlns:a16="http://schemas.microsoft.com/office/drawing/2014/main" id="{4B6F5BFC-0BBA-48D6-ADD9-3B4E4888FBFB}"/>
                </a:ext>
              </a:extLst>
            </p:cNvPr>
            <p:cNvSpPr>
              <a:spLocks noChangeAspect="1" noChangeArrowheads="1" noTextEdit="1"/>
            </p:cNvSpPr>
            <p:nvPr/>
          </p:nvSpPr>
          <p:spPr bwMode="auto">
            <a:xfrm>
              <a:off x="505" y="2708"/>
              <a:ext cx="554" cy="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5" name="Freeform 20">
              <a:extLst>
                <a:ext uri="{FF2B5EF4-FFF2-40B4-BE49-F238E27FC236}">
                  <a16:creationId xmlns:a16="http://schemas.microsoft.com/office/drawing/2014/main" id="{3853670B-80EC-43FA-BD22-5C9A1D223C40}"/>
                </a:ext>
              </a:extLst>
            </p:cNvPr>
            <p:cNvSpPr>
              <a:spLocks noEditPoints="1"/>
            </p:cNvSpPr>
            <p:nvPr/>
          </p:nvSpPr>
          <p:spPr bwMode="auto">
            <a:xfrm>
              <a:off x="505" y="3371"/>
              <a:ext cx="517" cy="106"/>
            </a:xfrm>
            <a:custGeom>
              <a:avLst/>
              <a:gdLst>
                <a:gd name="T0" fmla="*/ 959 w 1036"/>
                <a:gd name="T1" fmla="*/ 59 h 211"/>
                <a:gd name="T2" fmla="*/ 939 w 1036"/>
                <a:gd name="T3" fmla="*/ 59 h 211"/>
                <a:gd name="T4" fmla="*/ 930 w 1036"/>
                <a:gd name="T5" fmla="*/ 0 h 211"/>
                <a:gd name="T6" fmla="*/ 82 w 1036"/>
                <a:gd name="T7" fmla="*/ 0 h 211"/>
                <a:gd name="T8" fmla="*/ 78 w 1036"/>
                <a:gd name="T9" fmla="*/ 59 h 211"/>
                <a:gd name="T10" fmla="*/ 76 w 1036"/>
                <a:gd name="T11" fmla="*/ 59 h 211"/>
                <a:gd name="T12" fmla="*/ 0 w 1036"/>
                <a:gd name="T13" fmla="*/ 135 h 211"/>
                <a:gd name="T14" fmla="*/ 76 w 1036"/>
                <a:gd name="T15" fmla="*/ 211 h 211"/>
                <a:gd name="T16" fmla="*/ 959 w 1036"/>
                <a:gd name="T17" fmla="*/ 211 h 211"/>
                <a:gd name="T18" fmla="*/ 1036 w 1036"/>
                <a:gd name="T19" fmla="*/ 135 h 211"/>
                <a:gd name="T20" fmla="*/ 959 w 1036"/>
                <a:gd name="T21" fmla="*/ 59 h 211"/>
                <a:gd name="T22" fmla="*/ 959 w 1036"/>
                <a:gd name="T23" fmla="*/ 59 h 211"/>
                <a:gd name="T24" fmla="*/ 959 w 1036"/>
                <a:gd name="T25" fmla="*/ 5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6" h="211">
                  <a:moveTo>
                    <a:pt x="959" y="59"/>
                  </a:moveTo>
                  <a:cubicBezTo>
                    <a:pt x="939" y="59"/>
                    <a:pt x="939" y="59"/>
                    <a:pt x="939" y="59"/>
                  </a:cubicBezTo>
                  <a:cubicBezTo>
                    <a:pt x="936" y="42"/>
                    <a:pt x="932" y="21"/>
                    <a:pt x="930" y="0"/>
                  </a:cubicBezTo>
                  <a:cubicBezTo>
                    <a:pt x="82" y="0"/>
                    <a:pt x="82" y="0"/>
                    <a:pt x="82" y="0"/>
                  </a:cubicBezTo>
                  <a:cubicBezTo>
                    <a:pt x="80" y="19"/>
                    <a:pt x="79" y="38"/>
                    <a:pt x="78" y="59"/>
                  </a:cubicBezTo>
                  <a:cubicBezTo>
                    <a:pt x="76" y="59"/>
                    <a:pt x="76" y="59"/>
                    <a:pt x="76" y="59"/>
                  </a:cubicBezTo>
                  <a:cubicBezTo>
                    <a:pt x="34" y="59"/>
                    <a:pt x="0" y="93"/>
                    <a:pt x="0" y="135"/>
                  </a:cubicBezTo>
                  <a:cubicBezTo>
                    <a:pt x="0" y="177"/>
                    <a:pt x="34" y="211"/>
                    <a:pt x="76" y="211"/>
                  </a:cubicBezTo>
                  <a:cubicBezTo>
                    <a:pt x="959" y="211"/>
                    <a:pt x="959" y="211"/>
                    <a:pt x="959" y="211"/>
                  </a:cubicBezTo>
                  <a:cubicBezTo>
                    <a:pt x="1002" y="211"/>
                    <a:pt x="1036" y="177"/>
                    <a:pt x="1036" y="135"/>
                  </a:cubicBezTo>
                  <a:cubicBezTo>
                    <a:pt x="1036" y="93"/>
                    <a:pt x="1002" y="59"/>
                    <a:pt x="959" y="59"/>
                  </a:cubicBezTo>
                  <a:close/>
                  <a:moveTo>
                    <a:pt x="959" y="59"/>
                  </a:moveTo>
                  <a:cubicBezTo>
                    <a:pt x="959" y="59"/>
                    <a:pt x="959" y="59"/>
                    <a:pt x="959" y="59"/>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6" name="Freeform 21">
              <a:extLst>
                <a:ext uri="{FF2B5EF4-FFF2-40B4-BE49-F238E27FC236}">
                  <a16:creationId xmlns:a16="http://schemas.microsoft.com/office/drawing/2014/main" id="{28CA2C32-4B5A-48C6-A8E1-C8851D78C87D}"/>
                </a:ext>
              </a:extLst>
            </p:cNvPr>
            <p:cNvSpPr>
              <a:spLocks noEditPoints="1"/>
            </p:cNvSpPr>
            <p:nvPr/>
          </p:nvSpPr>
          <p:spPr bwMode="auto">
            <a:xfrm>
              <a:off x="545" y="2688"/>
              <a:ext cx="560" cy="582"/>
            </a:xfrm>
            <a:custGeom>
              <a:avLst/>
              <a:gdLst>
                <a:gd name="T0" fmla="*/ 59 w 1122"/>
                <a:gd name="T1" fmla="*/ 686 h 1166"/>
                <a:gd name="T2" fmla="*/ 84 w 1122"/>
                <a:gd name="T3" fmla="*/ 702 h 1166"/>
                <a:gd name="T4" fmla="*/ 113 w 1122"/>
                <a:gd name="T5" fmla="*/ 695 h 1166"/>
                <a:gd name="T6" fmla="*/ 252 w 1122"/>
                <a:gd name="T7" fmla="*/ 597 h 1166"/>
                <a:gd name="T8" fmla="*/ 308 w 1122"/>
                <a:gd name="T9" fmla="*/ 601 h 1166"/>
                <a:gd name="T10" fmla="*/ 448 w 1122"/>
                <a:gd name="T11" fmla="*/ 635 h 1166"/>
                <a:gd name="T12" fmla="*/ 537 w 1122"/>
                <a:gd name="T13" fmla="*/ 566 h 1166"/>
                <a:gd name="T14" fmla="*/ 350 w 1122"/>
                <a:gd name="T15" fmla="*/ 818 h 1166"/>
                <a:gd name="T16" fmla="*/ 44 w 1122"/>
                <a:gd name="T17" fmla="*/ 1166 h 1166"/>
                <a:gd name="T18" fmla="*/ 848 w 1122"/>
                <a:gd name="T19" fmla="*/ 1166 h 1166"/>
                <a:gd name="T20" fmla="*/ 923 w 1122"/>
                <a:gd name="T21" fmla="*/ 899 h 1166"/>
                <a:gd name="T22" fmla="*/ 876 w 1122"/>
                <a:gd name="T23" fmla="*/ 214 h 1166"/>
                <a:gd name="T24" fmla="*/ 386 w 1122"/>
                <a:gd name="T25" fmla="*/ 69 h 1166"/>
                <a:gd name="T26" fmla="*/ 332 w 1122"/>
                <a:gd name="T27" fmla="*/ 197 h 1166"/>
                <a:gd name="T28" fmla="*/ 217 w 1122"/>
                <a:gd name="T29" fmla="*/ 91 h 1166"/>
                <a:gd name="T30" fmla="*/ 193 w 1122"/>
                <a:gd name="T31" fmla="*/ 88 h 1166"/>
                <a:gd name="T32" fmla="*/ 184 w 1122"/>
                <a:gd name="T33" fmla="*/ 110 h 1166"/>
                <a:gd name="T34" fmla="*/ 222 w 1122"/>
                <a:gd name="T35" fmla="*/ 254 h 1166"/>
                <a:gd name="T36" fmla="*/ 186 w 1122"/>
                <a:gd name="T37" fmla="*/ 294 h 1166"/>
                <a:gd name="T38" fmla="*/ 8 w 1122"/>
                <a:gd name="T39" fmla="*/ 572 h 1166"/>
                <a:gd name="T40" fmla="*/ 9 w 1122"/>
                <a:gd name="T41" fmla="*/ 616 h 1166"/>
                <a:gd name="T42" fmla="*/ 59 w 1122"/>
                <a:gd name="T43" fmla="*/ 686 h 1166"/>
                <a:gd name="T44" fmla="*/ 59 w 1122"/>
                <a:gd name="T45" fmla="*/ 686 h 1166"/>
                <a:gd name="T46" fmla="*/ 59 w 1122"/>
                <a:gd name="T47" fmla="*/ 686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2" h="1166">
                  <a:moveTo>
                    <a:pt x="59" y="686"/>
                  </a:moveTo>
                  <a:cubicBezTo>
                    <a:pt x="65" y="694"/>
                    <a:pt x="74" y="700"/>
                    <a:pt x="84" y="702"/>
                  </a:cubicBezTo>
                  <a:cubicBezTo>
                    <a:pt x="94" y="703"/>
                    <a:pt x="104" y="701"/>
                    <a:pt x="113" y="695"/>
                  </a:cubicBezTo>
                  <a:cubicBezTo>
                    <a:pt x="252" y="597"/>
                    <a:pt x="252" y="597"/>
                    <a:pt x="252" y="597"/>
                  </a:cubicBezTo>
                  <a:cubicBezTo>
                    <a:pt x="269" y="585"/>
                    <a:pt x="292" y="586"/>
                    <a:pt x="308" y="601"/>
                  </a:cubicBezTo>
                  <a:cubicBezTo>
                    <a:pt x="345" y="636"/>
                    <a:pt x="398" y="649"/>
                    <a:pt x="448" y="635"/>
                  </a:cubicBezTo>
                  <a:cubicBezTo>
                    <a:pt x="486" y="624"/>
                    <a:pt x="518" y="599"/>
                    <a:pt x="537" y="566"/>
                  </a:cubicBezTo>
                  <a:cubicBezTo>
                    <a:pt x="545" y="622"/>
                    <a:pt x="517" y="709"/>
                    <a:pt x="350" y="818"/>
                  </a:cubicBezTo>
                  <a:cubicBezTo>
                    <a:pt x="195" y="919"/>
                    <a:pt x="97" y="1024"/>
                    <a:pt x="44" y="1166"/>
                  </a:cubicBezTo>
                  <a:cubicBezTo>
                    <a:pt x="848" y="1166"/>
                    <a:pt x="848" y="1166"/>
                    <a:pt x="848" y="1166"/>
                  </a:cubicBezTo>
                  <a:cubicBezTo>
                    <a:pt x="857" y="1084"/>
                    <a:pt x="879" y="994"/>
                    <a:pt x="923" y="899"/>
                  </a:cubicBezTo>
                  <a:cubicBezTo>
                    <a:pt x="1017" y="747"/>
                    <a:pt x="1122" y="470"/>
                    <a:pt x="876" y="214"/>
                  </a:cubicBezTo>
                  <a:cubicBezTo>
                    <a:pt x="671" y="0"/>
                    <a:pt x="489" y="25"/>
                    <a:pt x="386" y="69"/>
                  </a:cubicBezTo>
                  <a:cubicBezTo>
                    <a:pt x="337" y="90"/>
                    <a:pt x="313" y="147"/>
                    <a:pt x="332" y="197"/>
                  </a:cubicBezTo>
                  <a:cubicBezTo>
                    <a:pt x="217" y="91"/>
                    <a:pt x="217" y="91"/>
                    <a:pt x="217" y="91"/>
                  </a:cubicBezTo>
                  <a:cubicBezTo>
                    <a:pt x="210" y="85"/>
                    <a:pt x="201" y="84"/>
                    <a:pt x="193" y="88"/>
                  </a:cubicBezTo>
                  <a:cubicBezTo>
                    <a:pt x="186" y="93"/>
                    <a:pt x="182" y="102"/>
                    <a:pt x="184" y="110"/>
                  </a:cubicBezTo>
                  <a:cubicBezTo>
                    <a:pt x="222" y="254"/>
                    <a:pt x="222" y="254"/>
                    <a:pt x="222" y="254"/>
                  </a:cubicBezTo>
                  <a:cubicBezTo>
                    <a:pt x="208" y="266"/>
                    <a:pt x="196" y="278"/>
                    <a:pt x="186" y="294"/>
                  </a:cubicBezTo>
                  <a:cubicBezTo>
                    <a:pt x="8" y="572"/>
                    <a:pt x="8" y="572"/>
                    <a:pt x="8" y="572"/>
                  </a:cubicBezTo>
                  <a:cubicBezTo>
                    <a:pt x="0" y="586"/>
                    <a:pt x="0" y="603"/>
                    <a:pt x="9" y="616"/>
                  </a:cubicBezTo>
                  <a:lnTo>
                    <a:pt x="59" y="686"/>
                  </a:lnTo>
                  <a:close/>
                  <a:moveTo>
                    <a:pt x="59" y="686"/>
                  </a:moveTo>
                  <a:cubicBezTo>
                    <a:pt x="59" y="686"/>
                    <a:pt x="59" y="686"/>
                    <a:pt x="59" y="68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7" name="Freeform 22">
              <a:extLst>
                <a:ext uri="{FF2B5EF4-FFF2-40B4-BE49-F238E27FC236}">
                  <a16:creationId xmlns:a16="http://schemas.microsoft.com/office/drawing/2014/main" id="{F48B061B-3F79-4D4B-8F02-08781075C39C}"/>
                </a:ext>
              </a:extLst>
            </p:cNvPr>
            <p:cNvSpPr>
              <a:spLocks noEditPoints="1"/>
            </p:cNvSpPr>
            <p:nvPr/>
          </p:nvSpPr>
          <p:spPr bwMode="auto">
            <a:xfrm>
              <a:off x="510" y="3295"/>
              <a:ext cx="499" cy="51"/>
            </a:xfrm>
            <a:custGeom>
              <a:avLst/>
              <a:gdLst>
                <a:gd name="T0" fmla="*/ 51 w 999"/>
                <a:gd name="T1" fmla="*/ 102 h 102"/>
                <a:gd name="T2" fmla="*/ 948 w 999"/>
                <a:gd name="T3" fmla="*/ 102 h 102"/>
                <a:gd name="T4" fmla="*/ 999 w 999"/>
                <a:gd name="T5" fmla="*/ 51 h 102"/>
                <a:gd name="T6" fmla="*/ 948 w 999"/>
                <a:gd name="T7" fmla="*/ 0 h 102"/>
                <a:gd name="T8" fmla="*/ 51 w 999"/>
                <a:gd name="T9" fmla="*/ 0 h 102"/>
                <a:gd name="T10" fmla="*/ 0 w 999"/>
                <a:gd name="T11" fmla="*/ 51 h 102"/>
                <a:gd name="T12" fmla="*/ 51 w 999"/>
                <a:gd name="T13" fmla="*/ 102 h 102"/>
                <a:gd name="T14" fmla="*/ 51 w 999"/>
                <a:gd name="T15" fmla="*/ 102 h 102"/>
                <a:gd name="T16" fmla="*/ 51 w 999"/>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9" h="102">
                  <a:moveTo>
                    <a:pt x="51" y="102"/>
                  </a:moveTo>
                  <a:cubicBezTo>
                    <a:pt x="948" y="102"/>
                    <a:pt x="948" y="102"/>
                    <a:pt x="948" y="102"/>
                  </a:cubicBezTo>
                  <a:cubicBezTo>
                    <a:pt x="977" y="102"/>
                    <a:pt x="999" y="79"/>
                    <a:pt x="999" y="51"/>
                  </a:cubicBezTo>
                  <a:cubicBezTo>
                    <a:pt x="999" y="23"/>
                    <a:pt x="977" y="0"/>
                    <a:pt x="948" y="0"/>
                  </a:cubicBezTo>
                  <a:cubicBezTo>
                    <a:pt x="51" y="0"/>
                    <a:pt x="51" y="0"/>
                    <a:pt x="51" y="0"/>
                  </a:cubicBezTo>
                  <a:cubicBezTo>
                    <a:pt x="23" y="0"/>
                    <a:pt x="0" y="23"/>
                    <a:pt x="0" y="51"/>
                  </a:cubicBezTo>
                  <a:cubicBezTo>
                    <a:pt x="0" y="79"/>
                    <a:pt x="23" y="102"/>
                    <a:pt x="51" y="102"/>
                  </a:cubicBezTo>
                  <a:close/>
                  <a:moveTo>
                    <a:pt x="51" y="102"/>
                  </a:moveTo>
                  <a:cubicBezTo>
                    <a:pt x="51" y="102"/>
                    <a:pt x="51" y="102"/>
                    <a:pt x="51" y="10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88" name="B5">
            <a:extLst>
              <a:ext uri="{FF2B5EF4-FFF2-40B4-BE49-F238E27FC236}">
                <a16:creationId xmlns:a16="http://schemas.microsoft.com/office/drawing/2014/main" id="{DFC59685-3C00-4CBB-AD51-B9AFFF79D7B8}"/>
              </a:ext>
            </a:extLst>
          </p:cNvPr>
          <p:cNvSpPr txBox="1">
            <a:spLocks/>
          </p:cNvSpPr>
          <p:nvPr userDrawn="1"/>
        </p:nvSpPr>
        <p:spPr>
          <a:xfrm>
            <a:off x="4325600" y="4048243"/>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189" name="B5 - Tekst">
            <a:extLst>
              <a:ext uri="{FF2B5EF4-FFF2-40B4-BE49-F238E27FC236}">
                <a16:creationId xmlns:a16="http://schemas.microsoft.com/office/drawing/2014/main" id="{2D0203EF-E9D1-4F85-AC6D-52D2AB6378A7}"/>
              </a:ext>
            </a:extLst>
          </p:cNvPr>
          <p:cNvSpPr txBox="1"/>
          <p:nvPr userDrawn="1"/>
        </p:nvSpPr>
        <p:spPr>
          <a:xfrm>
            <a:off x="6059291" y="5612160"/>
            <a:ext cx="1466206" cy="282651"/>
          </a:xfrm>
          <a:prstGeom prst="rect">
            <a:avLst/>
          </a:prstGeom>
          <a:noFill/>
        </p:spPr>
        <p:txBody>
          <a:bodyPr wrap="square" lIns="0" tIns="0" rIns="0" bIns="0" rtlCol="0">
            <a:noAutofit/>
          </a:bodyPr>
          <a:lstStyle/>
          <a:p>
            <a:pPr algn="r"/>
            <a:r>
              <a:rPr lang="nl-NL" sz="1200" dirty="0"/>
              <a:t>Efficiënte aanpak </a:t>
            </a:r>
            <a:endParaRPr lang="en-GB" sz="1200" dirty="0" err="1"/>
          </a:p>
        </p:txBody>
      </p:sp>
      <p:sp>
        <p:nvSpPr>
          <p:cNvPr id="190" name="B5 - Tekst">
            <a:extLst>
              <a:ext uri="{FF2B5EF4-FFF2-40B4-BE49-F238E27FC236}">
                <a16:creationId xmlns:a16="http://schemas.microsoft.com/office/drawing/2014/main" id="{76468034-7940-4D95-9A61-AECF54F1B3E3}"/>
              </a:ext>
            </a:extLst>
          </p:cNvPr>
          <p:cNvSpPr txBox="1"/>
          <p:nvPr userDrawn="1"/>
        </p:nvSpPr>
        <p:spPr>
          <a:xfrm>
            <a:off x="4552936" y="5617769"/>
            <a:ext cx="1166445" cy="282652"/>
          </a:xfrm>
          <a:prstGeom prst="rect">
            <a:avLst/>
          </a:prstGeom>
          <a:noFill/>
        </p:spPr>
        <p:txBody>
          <a:bodyPr wrap="square" lIns="0" tIns="0" rIns="0" bIns="0" rtlCol="0">
            <a:noAutofit/>
          </a:bodyPr>
          <a:lstStyle/>
          <a:p>
            <a:pPr algn="ctr"/>
            <a:r>
              <a:rPr lang="nl-NL" sz="1200" dirty="0"/>
              <a:t>Heldere taal </a:t>
            </a:r>
            <a:endParaRPr lang="en-GB" sz="1200" dirty="0" err="1"/>
          </a:p>
        </p:txBody>
      </p:sp>
      <p:sp>
        <p:nvSpPr>
          <p:cNvPr id="191" name="B5 - Tekst">
            <a:extLst>
              <a:ext uri="{FF2B5EF4-FFF2-40B4-BE49-F238E27FC236}">
                <a16:creationId xmlns:a16="http://schemas.microsoft.com/office/drawing/2014/main" id="{BB1C8BB4-32D3-45AD-BEDC-83B21921CBB8}"/>
              </a:ext>
            </a:extLst>
          </p:cNvPr>
          <p:cNvSpPr txBox="1"/>
          <p:nvPr userDrawn="1"/>
        </p:nvSpPr>
        <p:spPr>
          <a:xfrm>
            <a:off x="5854332" y="4720992"/>
            <a:ext cx="316485" cy="658889"/>
          </a:xfrm>
          <a:prstGeom prst="rect">
            <a:avLst/>
          </a:prstGeom>
          <a:noFill/>
        </p:spPr>
        <p:txBody>
          <a:bodyPr wrap="square" lIns="0" tIns="0" rIns="0" bIns="0" rtlCol="0">
            <a:noAutofit/>
          </a:bodyPr>
          <a:lstStyle/>
          <a:p>
            <a:pPr algn="ctr"/>
            <a:r>
              <a:rPr lang="nl-NL" sz="4000" b="1" dirty="0"/>
              <a:t>+</a:t>
            </a:r>
            <a:endParaRPr lang="en-GB" sz="4000" b="1" dirty="0" err="1"/>
          </a:p>
        </p:txBody>
      </p:sp>
      <p:sp>
        <p:nvSpPr>
          <p:cNvPr id="192" name="B5  - Icon">
            <a:extLst>
              <a:ext uri="{FF2B5EF4-FFF2-40B4-BE49-F238E27FC236}">
                <a16:creationId xmlns:a16="http://schemas.microsoft.com/office/drawing/2014/main" id="{830075C0-8302-4518-B70B-4B6B53153D60}"/>
              </a:ext>
            </a:extLst>
          </p:cNvPr>
          <p:cNvSpPr>
            <a:spLocks noEditPoints="1"/>
          </p:cNvSpPr>
          <p:nvPr userDrawn="1"/>
        </p:nvSpPr>
        <p:spPr bwMode="auto">
          <a:xfrm>
            <a:off x="4650371" y="4356094"/>
            <a:ext cx="1126352" cy="1126352"/>
          </a:xfrm>
          <a:custGeom>
            <a:avLst/>
            <a:gdLst>
              <a:gd name="T0" fmla="*/ 166 w 198"/>
              <a:gd name="T1" fmla="*/ 183 h 198"/>
              <a:gd name="T2" fmla="*/ 163 w 198"/>
              <a:gd name="T3" fmla="*/ 198 h 198"/>
              <a:gd name="T4" fmla="*/ 5 w 198"/>
              <a:gd name="T5" fmla="*/ 198 h 198"/>
              <a:gd name="T6" fmla="*/ 1 w 198"/>
              <a:gd name="T7" fmla="*/ 183 h 198"/>
              <a:gd name="T8" fmla="*/ 20 w 198"/>
              <a:gd name="T9" fmla="*/ 159 h 198"/>
              <a:gd name="T10" fmla="*/ 62 w 198"/>
              <a:gd name="T11" fmla="*/ 140 h 198"/>
              <a:gd name="T12" fmla="*/ 62 w 198"/>
              <a:gd name="T13" fmla="*/ 130 h 198"/>
              <a:gd name="T14" fmla="*/ 53 w 198"/>
              <a:gd name="T15" fmla="*/ 108 h 198"/>
              <a:gd name="T16" fmla="*/ 49 w 198"/>
              <a:gd name="T17" fmla="*/ 103 h 198"/>
              <a:gd name="T18" fmla="*/ 47 w 198"/>
              <a:gd name="T19" fmla="*/ 87 h 198"/>
              <a:gd name="T20" fmla="*/ 50 w 198"/>
              <a:gd name="T21" fmla="*/ 81 h 198"/>
              <a:gd name="T22" fmla="*/ 50 w 198"/>
              <a:gd name="T23" fmla="*/ 75 h 198"/>
              <a:gd name="T24" fmla="*/ 50 w 198"/>
              <a:gd name="T25" fmla="*/ 73 h 198"/>
              <a:gd name="T26" fmla="*/ 84 w 198"/>
              <a:gd name="T27" fmla="*/ 42 h 198"/>
              <a:gd name="T28" fmla="*/ 119 w 198"/>
              <a:gd name="T29" fmla="*/ 73 h 198"/>
              <a:gd name="T30" fmla="*/ 119 w 198"/>
              <a:gd name="T31" fmla="*/ 75 h 198"/>
              <a:gd name="T32" fmla="*/ 119 w 198"/>
              <a:gd name="T33" fmla="*/ 81 h 198"/>
              <a:gd name="T34" fmla="*/ 122 w 198"/>
              <a:gd name="T35" fmla="*/ 89 h 198"/>
              <a:gd name="T36" fmla="*/ 120 w 198"/>
              <a:gd name="T37" fmla="*/ 103 h 198"/>
              <a:gd name="T38" fmla="*/ 116 w 198"/>
              <a:gd name="T39" fmla="*/ 108 h 198"/>
              <a:gd name="T40" fmla="*/ 107 w 198"/>
              <a:gd name="T41" fmla="*/ 130 h 198"/>
              <a:gd name="T42" fmla="*/ 107 w 198"/>
              <a:gd name="T43" fmla="*/ 140 h 198"/>
              <a:gd name="T44" fmla="*/ 147 w 198"/>
              <a:gd name="T45" fmla="*/ 159 h 198"/>
              <a:gd name="T46" fmla="*/ 166 w 198"/>
              <a:gd name="T47" fmla="*/ 183 h 198"/>
              <a:gd name="T48" fmla="*/ 184 w 198"/>
              <a:gd name="T49" fmla="*/ 0 h 198"/>
              <a:gd name="T50" fmla="*/ 94 w 198"/>
              <a:gd name="T51" fmla="*/ 0 h 198"/>
              <a:gd name="T52" fmla="*/ 79 w 198"/>
              <a:gd name="T53" fmla="*/ 15 h 198"/>
              <a:gd name="T54" fmla="*/ 79 w 198"/>
              <a:gd name="T55" fmla="*/ 33 h 198"/>
              <a:gd name="T56" fmla="*/ 84 w 198"/>
              <a:gd name="T57" fmla="*/ 33 h 198"/>
              <a:gd name="T58" fmla="*/ 128 w 198"/>
              <a:gd name="T59" fmla="*/ 74 h 198"/>
              <a:gd name="T60" fmla="*/ 128 w 198"/>
              <a:gd name="T61" fmla="*/ 79 h 198"/>
              <a:gd name="T62" fmla="*/ 147 w 198"/>
              <a:gd name="T63" fmla="*/ 79 h 198"/>
              <a:gd name="T64" fmla="*/ 147 w 198"/>
              <a:gd name="T65" fmla="*/ 114 h 198"/>
              <a:gd name="T66" fmla="*/ 177 w 198"/>
              <a:gd name="T67" fmla="*/ 79 h 198"/>
              <a:gd name="T68" fmla="*/ 185 w 198"/>
              <a:gd name="T69" fmla="*/ 79 h 198"/>
              <a:gd name="T70" fmla="*/ 198 w 198"/>
              <a:gd name="T71" fmla="*/ 66 h 198"/>
              <a:gd name="T72" fmla="*/ 198 w 198"/>
              <a:gd name="T73" fmla="*/ 15 h 198"/>
              <a:gd name="T74" fmla="*/ 184 w 198"/>
              <a:gd name="T7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98">
                <a:moveTo>
                  <a:pt x="166" y="183"/>
                </a:moveTo>
                <a:cubicBezTo>
                  <a:pt x="165" y="190"/>
                  <a:pt x="163" y="198"/>
                  <a:pt x="163" y="198"/>
                </a:cubicBezTo>
                <a:cubicBezTo>
                  <a:pt x="5" y="198"/>
                  <a:pt x="5" y="198"/>
                  <a:pt x="5" y="198"/>
                </a:cubicBezTo>
                <a:cubicBezTo>
                  <a:pt x="5" y="198"/>
                  <a:pt x="2" y="190"/>
                  <a:pt x="1" y="183"/>
                </a:cubicBezTo>
                <a:cubicBezTo>
                  <a:pt x="0" y="170"/>
                  <a:pt x="9" y="164"/>
                  <a:pt x="20" y="159"/>
                </a:cubicBezTo>
                <a:cubicBezTo>
                  <a:pt x="34" y="154"/>
                  <a:pt x="53" y="144"/>
                  <a:pt x="62" y="140"/>
                </a:cubicBezTo>
                <a:cubicBezTo>
                  <a:pt x="62" y="130"/>
                  <a:pt x="62" y="130"/>
                  <a:pt x="62" y="130"/>
                </a:cubicBezTo>
                <a:cubicBezTo>
                  <a:pt x="57" y="124"/>
                  <a:pt x="55" y="117"/>
                  <a:pt x="53" y="108"/>
                </a:cubicBezTo>
                <a:cubicBezTo>
                  <a:pt x="51" y="107"/>
                  <a:pt x="49" y="105"/>
                  <a:pt x="49" y="103"/>
                </a:cubicBezTo>
                <a:cubicBezTo>
                  <a:pt x="47" y="87"/>
                  <a:pt x="47" y="87"/>
                  <a:pt x="47" y="87"/>
                </a:cubicBezTo>
                <a:cubicBezTo>
                  <a:pt x="47" y="84"/>
                  <a:pt x="48" y="82"/>
                  <a:pt x="50" y="81"/>
                </a:cubicBezTo>
                <a:cubicBezTo>
                  <a:pt x="50" y="76"/>
                  <a:pt x="50" y="79"/>
                  <a:pt x="50" y="75"/>
                </a:cubicBezTo>
                <a:cubicBezTo>
                  <a:pt x="50" y="75"/>
                  <a:pt x="50" y="73"/>
                  <a:pt x="50" y="73"/>
                </a:cubicBezTo>
                <a:cubicBezTo>
                  <a:pt x="50" y="55"/>
                  <a:pt x="65" y="42"/>
                  <a:pt x="84" y="42"/>
                </a:cubicBezTo>
                <a:cubicBezTo>
                  <a:pt x="103" y="42"/>
                  <a:pt x="119" y="55"/>
                  <a:pt x="119" y="73"/>
                </a:cubicBezTo>
                <a:cubicBezTo>
                  <a:pt x="119" y="73"/>
                  <a:pt x="119" y="75"/>
                  <a:pt x="119" y="75"/>
                </a:cubicBezTo>
                <a:cubicBezTo>
                  <a:pt x="119" y="79"/>
                  <a:pt x="119" y="76"/>
                  <a:pt x="119" y="81"/>
                </a:cubicBezTo>
                <a:cubicBezTo>
                  <a:pt x="121" y="82"/>
                  <a:pt x="123" y="85"/>
                  <a:pt x="122" y="89"/>
                </a:cubicBezTo>
                <a:cubicBezTo>
                  <a:pt x="122" y="93"/>
                  <a:pt x="120" y="103"/>
                  <a:pt x="120" y="103"/>
                </a:cubicBezTo>
                <a:cubicBezTo>
                  <a:pt x="120" y="105"/>
                  <a:pt x="118" y="107"/>
                  <a:pt x="116" y="108"/>
                </a:cubicBezTo>
                <a:cubicBezTo>
                  <a:pt x="114" y="118"/>
                  <a:pt x="113" y="124"/>
                  <a:pt x="107" y="130"/>
                </a:cubicBezTo>
                <a:cubicBezTo>
                  <a:pt x="107" y="140"/>
                  <a:pt x="107" y="140"/>
                  <a:pt x="107" y="140"/>
                </a:cubicBezTo>
                <a:cubicBezTo>
                  <a:pt x="115" y="144"/>
                  <a:pt x="133" y="154"/>
                  <a:pt x="147" y="159"/>
                </a:cubicBezTo>
                <a:cubicBezTo>
                  <a:pt x="159" y="164"/>
                  <a:pt x="167" y="170"/>
                  <a:pt x="166" y="183"/>
                </a:cubicBezTo>
                <a:close/>
                <a:moveTo>
                  <a:pt x="184" y="0"/>
                </a:moveTo>
                <a:cubicBezTo>
                  <a:pt x="94" y="0"/>
                  <a:pt x="94" y="0"/>
                  <a:pt x="94" y="0"/>
                </a:cubicBezTo>
                <a:cubicBezTo>
                  <a:pt x="84" y="0"/>
                  <a:pt x="79" y="5"/>
                  <a:pt x="79" y="15"/>
                </a:cubicBezTo>
                <a:cubicBezTo>
                  <a:pt x="79" y="33"/>
                  <a:pt x="79" y="33"/>
                  <a:pt x="79" y="33"/>
                </a:cubicBezTo>
                <a:cubicBezTo>
                  <a:pt x="80" y="33"/>
                  <a:pt x="82" y="33"/>
                  <a:pt x="84" y="33"/>
                </a:cubicBezTo>
                <a:cubicBezTo>
                  <a:pt x="109" y="33"/>
                  <a:pt x="128" y="50"/>
                  <a:pt x="128" y="74"/>
                </a:cubicBezTo>
                <a:cubicBezTo>
                  <a:pt x="128" y="79"/>
                  <a:pt x="128" y="79"/>
                  <a:pt x="128" y="79"/>
                </a:cubicBezTo>
                <a:cubicBezTo>
                  <a:pt x="147" y="79"/>
                  <a:pt x="147" y="79"/>
                  <a:pt x="147" y="79"/>
                </a:cubicBezTo>
                <a:cubicBezTo>
                  <a:pt x="147" y="114"/>
                  <a:pt x="147" y="114"/>
                  <a:pt x="147" y="114"/>
                </a:cubicBezTo>
                <a:cubicBezTo>
                  <a:pt x="177" y="79"/>
                  <a:pt x="177" y="79"/>
                  <a:pt x="177" y="79"/>
                </a:cubicBezTo>
                <a:cubicBezTo>
                  <a:pt x="177" y="79"/>
                  <a:pt x="185" y="79"/>
                  <a:pt x="185" y="79"/>
                </a:cubicBezTo>
                <a:cubicBezTo>
                  <a:pt x="195" y="79"/>
                  <a:pt x="198" y="75"/>
                  <a:pt x="198" y="66"/>
                </a:cubicBezTo>
                <a:cubicBezTo>
                  <a:pt x="198" y="15"/>
                  <a:pt x="198" y="15"/>
                  <a:pt x="198" y="15"/>
                </a:cubicBezTo>
                <a:cubicBezTo>
                  <a:pt x="198" y="5"/>
                  <a:pt x="195" y="0"/>
                  <a:pt x="184"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93" name="B5 - Icon">
            <a:extLst>
              <a:ext uri="{FF2B5EF4-FFF2-40B4-BE49-F238E27FC236}">
                <a16:creationId xmlns:a16="http://schemas.microsoft.com/office/drawing/2014/main" id="{631B11D9-5F52-4842-AD9D-05B19B2B3BD8}"/>
              </a:ext>
            </a:extLst>
          </p:cNvPr>
          <p:cNvSpPr>
            <a:spLocks noEditPoints="1"/>
          </p:cNvSpPr>
          <p:nvPr userDrawn="1"/>
        </p:nvSpPr>
        <p:spPr bwMode="auto">
          <a:xfrm>
            <a:off x="6332865" y="4351249"/>
            <a:ext cx="1055585" cy="1126351"/>
          </a:xfrm>
          <a:custGeom>
            <a:avLst/>
            <a:gdLst>
              <a:gd name="T0" fmla="*/ 171 w 171"/>
              <a:gd name="T1" fmla="*/ 82 h 182"/>
              <a:gd name="T2" fmla="*/ 133 w 171"/>
              <a:gd name="T3" fmla="*/ 132 h 182"/>
              <a:gd name="T4" fmla="*/ 150 w 171"/>
              <a:gd name="T5" fmla="*/ 103 h 182"/>
              <a:gd name="T6" fmla="*/ 121 w 171"/>
              <a:gd name="T7" fmla="*/ 69 h 182"/>
              <a:gd name="T8" fmla="*/ 121 w 171"/>
              <a:gd name="T9" fmla="*/ 100 h 182"/>
              <a:gd name="T10" fmla="*/ 64 w 171"/>
              <a:gd name="T11" fmla="*/ 50 h 182"/>
              <a:gd name="T12" fmla="*/ 121 w 171"/>
              <a:gd name="T13" fmla="*/ 0 h 182"/>
              <a:gd name="T14" fmla="*/ 121 w 171"/>
              <a:gd name="T15" fmla="*/ 29 h 182"/>
              <a:gd name="T16" fmla="*/ 171 w 171"/>
              <a:gd name="T17" fmla="*/ 82 h 182"/>
              <a:gd name="T18" fmla="*/ 51 w 171"/>
              <a:gd name="T19" fmla="*/ 153 h 182"/>
              <a:gd name="T20" fmla="*/ 51 w 171"/>
              <a:gd name="T21" fmla="*/ 182 h 182"/>
              <a:gd name="T22" fmla="*/ 108 w 171"/>
              <a:gd name="T23" fmla="*/ 132 h 182"/>
              <a:gd name="T24" fmla="*/ 51 w 171"/>
              <a:gd name="T25" fmla="*/ 83 h 182"/>
              <a:gd name="T26" fmla="*/ 51 w 171"/>
              <a:gd name="T27" fmla="*/ 113 h 182"/>
              <a:gd name="T28" fmla="*/ 22 w 171"/>
              <a:gd name="T29" fmla="*/ 79 h 182"/>
              <a:gd name="T30" fmla="*/ 39 w 171"/>
              <a:gd name="T31" fmla="*/ 50 h 182"/>
              <a:gd name="T32" fmla="*/ 0 w 171"/>
              <a:gd name="T33" fmla="*/ 100 h 182"/>
              <a:gd name="T34" fmla="*/ 51 w 171"/>
              <a:gd name="T35" fmla="*/ 15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82">
                <a:moveTo>
                  <a:pt x="171" y="82"/>
                </a:moveTo>
                <a:cubicBezTo>
                  <a:pt x="171" y="106"/>
                  <a:pt x="155" y="126"/>
                  <a:pt x="133" y="132"/>
                </a:cubicBezTo>
                <a:cubicBezTo>
                  <a:pt x="143" y="126"/>
                  <a:pt x="150" y="116"/>
                  <a:pt x="150" y="103"/>
                </a:cubicBezTo>
                <a:cubicBezTo>
                  <a:pt x="150" y="86"/>
                  <a:pt x="137" y="72"/>
                  <a:pt x="121" y="69"/>
                </a:cubicBezTo>
                <a:cubicBezTo>
                  <a:pt x="121" y="100"/>
                  <a:pt x="121" y="100"/>
                  <a:pt x="121" y="100"/>
                </a:cubicBezTo>
                <a:cubicBezTo>
                  <a:pt x="64" y="50"/>
                  <a:pt x="64" y="50"/>
                  <a:pt x="64" y="50"/>
                </a:cubicBezTo>
                <a:cubicBezTo>
                  <a:pt x="121" y="0"/>
                  <a:pt x="121" y="0"/>
                  <a:pt x="121" y="0"/>
                </a:cubicBezTo>
                <a:cubicBezTo>
                  <a:pt x="121" y="29"/>
                  <a:pt x="121" y="29"/>
                  <a:pt x="121" y="29"/>
                </a:cubicBezTo>
                <a:cubicBezTo>
                  <a:pt x="149" y="30"/>
                  <a:pt x="171" y="53"/>
                  <a:pt x="171" y="82"/>
                </a:cubicBezTo>
                <a:close/>
                <a:moveTo>
                  <a:pt x="51" y="153"/>
                </a:moveTo>
                <a:cubicBezTo>
                  <a:pt x="51" y="182"/>
                  <a:pt x="51" y="182"/>
                  <a:pt x="51" y="182"/>
                </a:cubicBezTo>
                <a:cubicBezTo>
                  <a:pt x="108" y="132"/>
                  <a:pt x="108" y="132"/>
                  <a:pt x="108" y="132"/>
                </a:cubicBezTo>
                <a:cubicBezTo>
                  <a:pt x="51" y="83"/>
                  <a:pt x="51" y="83"/>
                  <a:pt x="51" y="83"/>
                </a:cubicBezTo>
                <a:cubicBezTo>
                  <a:pt x="51" y="113"/>
                  <a:pt x="51" y="113"/>
                  <a:pt x="51" y="113"/>
                </a:cubicBezTo>
                <a:cubicBezTo>
                  <a:pt x="34" y="110"/>
                  <a:pt x="22" y="96"/>
                  <a:pt x="22" y="79"/>
                </a:cubicBezTo>
                <a:cubicBezTo>
                  <a:pt x="22" y="66"/>
                  <a:pt x="29" y="56"/>
                  <a:pt x="39" y="50"/>
                </a:cubicBezTo>
                <a:cubicBezTo>
                  <a:pt x="17" y="56"/>
                  <a:pt x="0" y="76"/>
                  <a:pt x="0" y="100"/>
                </a:cubicBezTo>
                <a:cubicBezTo>
                  <a:pt x="0" y="129"/>
                  <a:pt x="23" y="152"/>
                  <a:pt x="51" y="15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B6">
            <a:extLst>
              <a:ext uri="{FF2B5EF4-FFF2-40B4-BE49-F238E27FC236}">
                <a16:creationId xmlns:a16="http://schemas.microsoft.com/office/drawing/2014/main" id="{68294CAB-1AAD-4015-ADF4-41351DD4572E}"/>
              </a:ext>
            </a:extLst>
          </p:cNvPr>
          <p:cNvSpPr txBox="1">
            <a:spLocks/>
          </p:cNvSpPr>
          <p:nvPr userDrawn="1"/>
        </p:nvSpPr>
        <p:spPr>
          <a:xfrm>
            <a:off x="8116725" y="4049229"/>
            <a:ext cx="3517200" cy="2034000"/>
          </a:xfrm>
          <a:prstGeom prst="rect">
            <a:avLst/>
          </a:prstGeom>
          <a:solidFill>
            <a:schemeClr val="bg1">
              <a:lumMod val="95000"/>
            </a:schemeClr>
          </a:solidFill>
        </p:spPr>
        <p:txBody>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195" name="Gasverbruik tekst">
            <a:extLst>
              <a:ext uri="{FF2B5EF4-FFF2-40B4-BE49-F238E27FC236}">
                <a16:creationId xmlns:a16="http://schemas.microsoft.com/office/drawing/2014/main" id="{0C8984D7-CC7E-479B-9B37-A95E8DDB8F41}"/>
              </a:ext>
            </a:extLst>
          </p:cNvPr>
          <p:cNvSpPr txBox="1"/>
          <p:nvPr userDrawn="1"/>
        </p:nvSpPr>
        <p:spPr>
          <a:xfrm>
            <a:off x="698832" y="1616940"/>
            <a:ext cx="1487161" cy="707886"/>
          </a:xfrm>
          <a:prstGeom prst="rect">
            <a:avLst/>
          </a:prstGeom>
          <a:noFill/>
        </p:spPr>
        <p:txBody>
          <a:bodyPr wrap="square" rtlCol="0">
            <a:spAutoFit/>
          </a:bodyPr>
          <a:lstStyle/>
          <a:p>
            <a:r>
              <a:rPr lang="en-GB" sz="4000" b="1" dirty="0" smtClean="0">
                <a:ea typeface="Segoe UI Black" panose="020B0A02040204020203" pitchFamily="34" charset="0"/>
                <a:cs typeface="Segoe UI Black" panose="020B0A02040204020203" pitchFamily="34" charset="0"/>
              </a:rPr>
              <a:t>280</a:t>
            </a:r>
            <a:endParaRPr lang="en-GB" sz="4000" b="1" dirty="0">
              <a:ea typeface="Segoe UI Black" panose="020B0A02040204020203" pitchFamily="34" charset="0"/>
              <a:cs typeface="Segoe UI Black" panose="020B0A02040204020203" pitchFamily="34" charset="0"/>
            </a:endParaRPr>
          </a:p>
        </p:txBody>
      </p:sp>
      <p:sp>
        <p:nvSpPr>
          <p:cNvPr id="196" name="B2 - Tekst">
            <a:extLst>
              <a:ext uri="{FF2B5EF4-FFF2-40B4-BE49-F238E27FC236}">
                <a16:creationId xmlns:a16="http://schemas.microsoft.com/office/drawing/2014/main" id="{0D551740-D898-4D0D-A25D-223E17815ABE}"/>
              </a:ext>
            </a:extLst>
          </p:cNvPr>
          <p:cNvSpPr txBox="1"/>
          <p:nvPr userDrawn="1"/>
        </p:nvSpPr>
        <p:spPr>
          <a:xfrm>
            <a:off x="5782240" y="2591583"/>
            <a:ext cx="1826462" cy="349495"/>
          </a:xfrm>
          <a:prstGeom prst="rect">
            <a:avLst/>
          </a:prstGeom>
          <a:noFill/>
        </p:spPr>
        <p:txBody>
          <a:bodyPr wrap="square" lIns="0" tIns="0" rIns="0" bIns="0" rtlCol="0">
            <a:noAutofit/>
          </a:bodyPr>
          <a:lstStyle/>
          <a:p>
            <a:pPr algn="l"/>
            <a:r>
              <a:rPr lang="nl-NL" sz="2000" dirty="0"/>
              <a:t>vestigingen in</a:t>
            </a:r>
            <a:endParaRPr lang="en-GB" sz="2000" dirty="0" err="1"/>
          </a:p>
        </p:txBody>
      </p:sp>
      <p:sp>
        <p:nvSpPr>
          <p:cNvPr id="197" name="B2 - Tekst">
            <a:extLst>
              <a:ext uri="{FF2B5EF4-FFF2-40B4-BE49-F238E27FC236}">
                <a16:creationId xmlns:a16="http://schemas.microsoft.com/office/drawing/2014/main" id="{D2ECA9A9-1467-4277-8B37-BAC225841BFC}"/>
              </a:ext>
            </a:extLst>
          </p:cNvPr>
          <p:cNvSpPr txBox="1"/>
          <p:nvPr userDrawn="1"/>
        </p:nvSpPr>
        <p:spPr>
          <a:xfrm>
            <a:off x="5771038" y="2906461"/>
            <a:ext cx="1964932" cy="364865"/>
          </a:xfrm>
          <a:prstGeom prst="rect">
            <a:avLst/>
          </a:prstGeom>
          <a:noFill/>
        </p:spPr>
        <p:txBody>
          <a:bodyPr wrap="square" lIns="0" tIns="0" rIns="0" bIns="0" rtlCol="0">
            <a:noAutofit/>
          </a:bodyPr>
          <a:lstStyle/>
          <a:p>
            <a:pPr algn="l"/>
            <a:r>
              <a:rPr lang="nl-NL" sz="2250" b="1" dirty="0"/>
              <a:t>de Benelux</a:t>
            </a:r>
            <a:endParaRPr lang="en-GB" sz="2250" dirty="0" err="1"/>
          </a:p>
        </p:txBody>
      </p:sp>
      <p:pic>
        <p:nvPicPr>
          <p:cNvPr id="198" name="Afbeelding 289" descr="Gebouw">
            <a:extLst>
              <a:ext uri="{FF2B5EF4-FFF2-40B4-BE49-F238E27FC236}">
                <a16:creationId xmlns:a16="http://schemas.microsoft.com/office/drawing/2014/main" id="{D31EB701-8B23-4528-BE68-A111A4FBF1F9}"/>
              </a:ext>
            </a:extLst>
          </p:cNvPr>
          <p:cNvPicPr>
            <a:picLocks noChangeAspect="1"/>
          </p:cNvPicPr>
          <p:nvPr userDrawn="1"/>
        </p:nvPicPr>
        <p:blipFill>
          <a:blip r:embed="rId4"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5669682" y="1817542"/>
            <a:ext cx="587932" cy="729286"/>
          </a:xfrm>
          <a:prstGeom prst="rect">
            <a:avLst/>
          </a:prstGeom>
        </p:spPr>
      </p:pic>
      <p:pic>
        <p:nvPicPr>
          <p:cNvPr id="199" name="Afbeelding 290" descr="Gebouw">
            <a:extLst>
              <a:ext uri="{FF2B5EF4-FFF2-40B4-BE49-F238E27FC236}">
                <a16:creationId xmlns:a16="http://schemas.microsoft.com/office/drawing/2014/main" id="{7E24F29E-76D8-4467-8D5B-89657E355764}"/>
              </a:ext>
            </a:extLst>
          </p:cNvPr>
          <p:cNvPicPr>
            <a:picLocks noChangeAspect="1"/>
          </p:cNvPicPr>
          <p:nvPr userDrawn="1"/>
        </p:nvPicPr>
        <p:blipFill>
          <a:blip r:embed="rId4"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5985755" y="1887019"/>
            <a:ext cx="527350" cy="654139"/>
          </a:xfrm>
          <a:prstGeom prst="rect">
            <a:avLst/>
          </a:prstGeom>
        </p:spPr>
      </p:pic>
      <p:pic>
        <p:nvPicPr>
          <p:cNvPr id="200" name="Afbeelding 291" descr="Gebouw">
            <a:extLst>
              <a:ext uri="{FF2B5EF4-FFF2-40B4-BE49-F238E27FC236}">
                <a16:creationId xmlns:a16="http://schemas.microsoft.com/office/drawing/2014/main" id="{0D9ADE9E-5889-43AD-8FBE-0501713C7619}"/>
              </a:ext>
            </a:extLst>
          </p:cNvPr>
          <p:cNvPicPr>
            <a:picLocks noChangeAspect="1"/>
          </p:cNvPicPr>
          <p:nvPr userDrawn="1"/>
        </p:nvPicPr>
        <p:blipFill>
          <a:blip r:embed="rId4"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6252540" y="1859330"/>
            <a:ext cx="551627" cy="684252"/>
          </a:xfrm>
          <a:prstGeom prst="rect">
            <a:avLst/>
          </a:prstGeom>
        </p:spPr>
      </p:pic>
      <p:pic>
        <p:nvPicPr>
          <p:cNvPr id="201" name="Afbeelding 292" descr="Gebouw">
            <a:extLst>
              <a:ext uri="{FF2B5EF4-FFF2-40B4-BE49-F238E27FC236}">
                <a16:creationId xmlns:a16="http://schemas.microsoft.com/office/drawing/2014/main" id="{E34EED17-15DE-4930-BCDE-84CE672207AC}"/>
              </a:ext>
            </a:extLst>
          </p:cNvPr>
          <p:cNvPicPr>
            <a:picLocks noChangeAspect="1"/>
          </p:cNvPicPr>
          <p:nvPr userDrawn="1"/>
        </p:nvPicPr>
        <p:blipFill>
          <a:blip r:embed="rId4"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6522007" y="1770819"/>
            <a:ext cx="627726" cy="778647"/>
          </a:xfrm>
          <a:prstGeom prst="rect">
            <a:avLst/>
          </a:prstGeom>
        </p:spPr>
      </p:pic>
      <p:pic>
        <p:nvPicPr>
          <p:cNvPr id="202" name="Afbeelding 293" descr="Gebouw">
            <a:extLst>
              <a:ext uri="{FF2B5EF4-FFF2-40B4-BE49-F238E27FC236}">
                <a16:creationId xmlns:a16="http://schemas.microsoft.com/office/drawing/2014/main" id="{98B8F76F-1F9B-40C9-8C1A-2079D272BD87}"/>
              </a:ext>
            </a:extLst>
          </p:cNvPr>
          <p:cNvPicPr>
            <a:picLocks noChangeAspect="1"/>
          </p:cNvPicPr>
          <p:nvPr userDrawn="1"/>
        </p:nvPicPr>
        <p:blipFill>
          <a:blip r:embed="rId4"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6878390" y="1921792"/>
            <a:ext cx="497372" cy="616953"/>
          </a:xfrm>
          <a:prstGeom prst="rect">
            <a:avLst/>
          </a:prstGeom>
        </p:spPr>
      </p:pic>
      <p:pic>
        <p:nvPicPr>
          <p:cNvPr id="203" name="Afbeelding 294" descr="Gebouw">
            <a:extLst>
              <a:ext uri="{FF2B5EF4-FFF2-40B4-BE49-F238E27FC236}">
                <a16:creationId xmlns:a16="http://schemas.microsoft.com/office/drawing/2014/main" id="{D7820160-0683-4A47-BFE6-F8A4A360EF68}"/>
              </a:ext>
            </a:extLst>
          </p:cNvPr>
          <p:cNvPicPr>
            <a:picLocks noChangeAspect="1"/>
          </p:cNvPicPr>
          <p:nvPr userDrawn="1"/>
        </p:nvPicPr>
        <p:blipFill>
          <a:blip r:embed="rId4" cstate="print">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7133871" y="1890194"/>
            <a:ext cx="526745" cy="653388"/>
          </a:xfrm>
          <a:prstGeom prst="rect">
            <a:avLst/>
          </a:prstGeom>
        </p:spPr>
      </p:pic>
      <p:grpSp>
        <p:nvGrpSpPr>
          <p:cNvPr id="204" name="Groep 203">
            <a:extLst>
              <a:ext uri="{FF2B5EF4-FFF2-40B4-BE49-F238E27FC236}">
                <a16:creationId xmlns:a16="http://schemas.microsoft.com/office/drawing/2014/main" id="{8586DC44-8E2B-4526-A6F4-D26AE5AF7BB6}"/>
              </a:ext>
            </a:extLst>
          </p:cNvPr>
          <p:cNvGrpSpPr/>
          <p:nvPr userDrawn="1"/>
        </p:nvGrpSpPr>
        <p:grpSpPr>
          <a:xfrm>
            <a:off x="8432990" y="4202761"/>
            <a:ext cx="1137290" cy="1649046"/>
            <a:chOff x="3257711" y="-2323183"/>
            <a:chExt cx="4045617" cy="5866054"/>
          </a:xfrm>
          <a:solidFill>
            <a:schemeClr val="tx2"/>
          </a:solidFill>
        </p:grpSpPr>
        <p:grpSp>
          <p:nvGrpSpPr>
            <p:cNvPr id="205" name="Nederland">
              <a:extLst>
                <a:ext uri="{FF2B5EF4-FFF2-40B4-BE49-F238E27FC236}">
                  <a16:creationId xmlns:a16="http://schemas.microsoft.com/office/drawing/2014/main" id="{4C8F8D13-F35F-4FBE-B30C-D1DFC7DBEACD}"/>
                </a:ext>
              </a:extLst>
            </p:cNvPr>
            <p:cNvGrpSpPr/>
            <p:nvPr/>
          </p:nvGrpSpPr>
          <p:grpSpPr>
            <a:xfrm>
              <a:off x="3868519" y="-2323183"/>
              <a:ext cx="3434809" cy="4093377"/>
              <a:chOff x="7526063" y="545326"/>
              <a:chExt cx="3508375" cy="4181047"/>
            </a:xfrm>
            <a:grpFill/>
          </p:grpSpPr>
          <p:sp>
            <p:nvSpPr>
              <p:cNvPr id="208" name="Freeform 5">
                <a:extLst>
                  <a:ext uri="{FF2B5EF4-FFF2-40B4-BE49-F238E27FC236}">
                    <a16:creationId xmlns:a16="http://schemas.microsoft.com/office/drawing/2014/main" id="{A2FA8504-E287-4A3F-8137-28A57B7A26A0}"/>
                  </a:ext>
                </a:extLst>
              </p:cNvPr>
              <p:cNvSpPr>
                <a:spLocks/>
              </p:cNvSpPr>
              <p:nvPr/>
            </p:nvSpPr>
            <p:spPr bwMode="auto">
              <a:xfrm rot="21377483">
                <a:off x="8807796" y="1105117"/>
                <a:ext cx="363538" cy="504825"/>
              </a:xfrm>
              <a:custGeom>
                <a:avLst/>
                <a:gdLst>
                  <a:gd name="T0" fmla="*/ 62 w 184"/>
                  <a:gd name="T1" fmla="*/ 188 h 256"/>
                  <a:gd name="T2" fmla="*/ 50 w 184"/>
                  <a:gd name="T3" fmla="*/ 201 h 256"/>
                  <a:gd name="T4" fmla="*/ 41 w 184"/>
                  <a:gd name="T5" fmla="*/ 231 h 256"/>
                  <a:gd name="T6" fmla="*/ 32 w 184"/>
                  <a:gd name="T7" fmla="*/ 253 h 256"/>
                  <a:gd name="T8" fmla="*/ 10 w 184"/>
                  <a:gd name="T9" fmla="*/ 253 h 256"/>
                  <a:gd name="T10" fmla="*/ 5 w 184"/>
                  <a:gd name="T11" fmla="*/ 237 h 256"/>
                  <a:gd name="T12" fmla="*/ 0 w 184"/>
                  <a:gd name="T13" fmla="*/ 201 h 256"/>
                  <a:gd name="T14" fmla="*/ 12 w 184"/>
                  <a:gd name="T15" fmla="*/ 151 h 256"/>
                  <a:gd name="T16" fmla="*/ 31 w 184"/>
                  <a:gd name="T17" fmla="*/ 108 h 256"/>
                  <a:gd name="T18" fmla="*/ 58 w 184"/>
                  <a:gd name="T19" fmla="*/ 68 h 256"/>
                  <a:gd name="T20" fmla="*/ 88 w 184"/>
                  <a:gd name="T21" fmla="*/ 47 h 256"/>
                  <a:gd name="T22" fmla="*/ 128 w 184"/>
                  <a:gd name="T23" fmla="*/ 15 h 256"/>
                  <a:gd name="T24" fmla="*/ 156 w 184"/>
                  <a:gd name="T25" fmla="*/ 2 h 256"/>
                  <a:gd name="T26" fmla="*/ 173 w 184"/>
                  <a:gd name="T27" fmla="*/ 2 h 256"/>
                  <a:gd name="T28" fmla="*/ 183 w 184"/>
                  <a:gd name="T29" fmla="*/ 25 h 256"/>
                  <a:gd name="T30" fmla="*/ 160 w 184"/>
                  <a:gd name="T31" fmla="*/ 47 h 256"/>
                  <a:gd name="T32" fmla="*/ 128 w 184"/>
                  <a:gd name="T33" fmla="*/ 60 h 256"/>
                  <a:gd name="T34" fmla="*/ 110 w 184"/>
                  <a:gd name="T35" fmla="*/ 78 h 256"/>
                  <a:gd name="T36" fmla="*/ 87 w 184"/>
                  <a:gd name="T37" fmla="*/ 91 h 256"/>
                  <a:gd name="T38" fmla="*/ 85 w 184"/>
                  <a:gd name="T39" fmla="*/ 115 h 256"/>
                  <a:gd name="T40" fmla="*/ 92 w 184"/>
                  <a:gd name="T41" fmla="*/ 135 h 256"/>
                  <a:gd name="T42" fmla="*/ 92 w 184"/>
                  <a:gd name="T43" fmla="*/ 173 h 256"/>
                  <a:gd name="T44" fmla="*/ 78 w 184"/>
                  <a:gd name="T45" fmla="*/ 185 h 256"/>
                  <a:gd name="T46" fmla="*/ 62 w 184"/>
                  <a:gd name="T47" fmla="*/ 1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256">
                    <a:moveTo>
                      <a:pt x="62" y="188"/>
                    </a:moveTo>
                    <a:cubicBezTo>
                      <a:pt x="58" y="190"/>
                      <a:pt x="52" y="197"/>
                      <a:pt x="50" y="201"/>
                    </a:cubicBezTo>
                    <a:cubicBezTo>
                      <a:pt x="46" y="208"/>
                      <a:pt x="44" y="224"/>
                      <a:pt x="41" y="231"/>
                    </a:cubicBezTo>
                    <a:cubicBezTo>
                      <a:pt x="39" y="237"/>
                      <a:pt x="37" y="250"/>
                      <a:pt x="32" y="253"/>
                    </a:cubicBezTo>
                    <a:cubicBezTo>
                      <a:pt x="27" y="256"/>
                      <a:pt x="15" y="256"/>
                      <a:pt x="10" y="253"/>
                    </a:cubicBezTo>
                    <a:cubicBezTo>
                      <a:pt x="7" y="251"/>
                      <a:pt x="6" y="241"/>
                      <a:pt x="5" y="237"/>
                    </a:cubicBezTo>
                    <a:cubicBezTo>
                      <a:pt x="3" y="228"/>
                      <a:pt x="0" y="210"/>
                      <a:pt x="0" y="201"/>
                    </a:cubicBezTo>
                    <a:cubicBezTo>
                      <a:pt x="1" y="188"/>
                      <a:pt x="8" y="163"/>
                      <a:pt x="12" y="151"/>
                    </a:cubicBezTo>
                    <a:cubicBezTo>
                      <a:pt x="15" y="140"/>
                      <a:pt x="25" y="118"/>
                      <a:pt x="31" y="108"/>
                    </a:cubicBezTo>
                    <a:cubicBezTo>
                      <a:pt x="37" y="97"/>
                      <a:pt x="50" y="77"/>
                      <a:pt x="58" y="68"/>
                    </a:cubicBezTo>
                    <a:cubicBezTo>
                      <a:pt x="65" y="61"/>
                      <a:pt x="80" y="52"/>
                      <a:pt x="88" y="47"/>
                    </a:cubicBezTo>
                    <a:cubicBezTo>
                      <a:pt x="98" y="39"/>
                      <a:pt x="117" y="21"/>
                      <a:pt x="128" y="15"/>
                    </a:cubicBezTo>
                    <a:cubicBezTo>
                      <a:pt x="135" y="11"/>
                      <a:pt x="149" y="4"/>
                      <a:pt x="156" y="2"/>
                    </a:cubicBezTo>
                    <a:cubicBezTo>
                      <a:pt x="160" y="1"/>
                      <a:pt x="170" y="0"/>
                      <a:pt x="173" y="2"/>
                    </a:cubicBezTo>
                    <a:cubicBezTo>
                      <a:pt x="178" y="5"/>
                      <a:pt x="184" y="19"/>
                      <a:pt x="183" y="25"/>
                    </a:cubicBezTo>
                    <a:cubicBezTo>
                      <a:pt x="181" y="32"/>
                      <a:pt x="167" y="42"/>
                      <a:pt x="160" y="47"/>
                    </a:cubicBezTo>
                    <a:cubicBezTo>
                      <a:pt x="153" y="51"/>
                      <a:pt x="135" y="55"/>
                      <a:pt x="128" y="60"/>
                    </a:cubicBezTo>
                    <a:cubicBezTo>
                      <a:pt x="123" y="64"/>
                      <a:pt x="117" y="75"/>
                      <a:pt x="110" y="78"/>
                    </a:cubicBezTo>
                    <a:cubicBezTo>
                      <a:pt x="102" y="81"/>
                      <a:pt x="90" y="86"/>
                      <a:pt x="87" y="91"/>
                    </a:cubicBezTo>
                    <a:cubicBezTo>
                      <a:pt x="84" y="96"/>
                      <a:pt x="84" y="109"/>
                      <a:pt x="85" y="115"/>
                    </a:cubicBezTo>
                    <a:cubicBezTo>
                      <a:pt x="86" y="120"/>
                      <a:pt x="91" y="129"/>
                      <a:pt x="92" y="135"/>
                    </a:cubicBezTo>
                    <a:cubicBezTo>
                      <a:pt x="93" y="144"/>
                      <a:pt x="96" y="164"/>
                      <a:pt x="92" y="173"/>
                    </a:cubicBezTo>
                    <a:cubicBezTo>
                      <a:pt x="90" y="177"/>
                      <a:pt x="82" y="183"/>
                      <a:pt x="78" y="185"/>
                    </a:cubicBezTo>
                    <a:cubicBezTo>
                      <a:pt x="74" y="187"/>
                      <a:pt x="65" y="186"/>
                      <a:pt x="62" y="188"/>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09" name="Freeform 6">
                <a:extLst>
                  <a:ext uri="{FF2B5EF4-FFF2-40B4-BE49-F238E27FC236}">
                    <a16:creationId xmlns:a16="http://schemas.microsoft.com/office/drawing/2014/main" id="{46AC1662-A84E-4A46-ABAA-B2A298DF43E0}"/>
                  </a:ext>
                </a:extLst>
              </p:cNvPr>
              <p:cNvSpPr>
                <a:spLocks/>
              </p:cNvSpPr>
              <p:nvPr/>
            </p:nvSpPr>
            <p:spPr bwMode="auto">
              <a:xfrm rot="21377483">
                <a:off x="9179438" y="844835"/>
                <a:ext cx="720725" cy="209550"/>
              </a:xfrm>
              <a:custGeom>
                <a:avLst/>
                <a:gdLst>
                  <a:gd name="T0" fmla="*/ 199 w 365"/>
                  <a:gd name="T1" fmla="*/ 56 h 106"/>
                  <a:gd name="T2" fmla="*/ 161 w 365"/>
                  <a:gd name="T3" fmla="*/ 50 h 106"/>
                  <a:gd name="T4" fmla="*/ 129 w 365"/>
                  <a:gd name="T5" fmla="*/ 61 h 106"/>
                  <a:gd name="T6" fmla="*/ 88 w 365"/>
                  <a:gd name="T7" fmla="*/ 89 h 106"/>
                  <a:gd name="T8" fmla="*/ 57 w 365"/>
                  <a:gd name="T9" fmla="*/ 95 h 106"/>
                  <a:gd name="T10" fmla="*/ 18 w 365"/>
                  <a:gd name="T11" fmla="*/ 104 h 106"/>
                  <a:gd name="T12" fmla="*/ 3 w 365"/>
                  <a:gd name="T13" fmla="*/ 91 h 106"/>
                  <a:gd name="T14" fmla="*/ 11 w 365"/>
                  <a:gd name="T15" fmla="*/ 56 h 106"/>
                  <a:gd name="T16" fmla="*/ 57 w 365"/>
                  <a:gd name="T17" fmla="*/ 39 h 106"/>
                  <a:gd name="T18" fmla="*/ 112 w 365"/>
                  <a:gd name="T19" fmla="*/ 21 h 106"/>
                  <a:gd name="T20" fmla="*/ 158 w 365"/>
                  <a:gd name="T21" fmla="*/ 6 h 106"/>
                  <a:gd name="T22" fmla="*/ 217 w 365"/>
                  <a:gd name="T23" fmla="*/ 6 h 106"/>
                  <a:gd name="T24" fmla="*/ 275 w 365"/>
                  <a:gd name="T25" fmla="*/ 0 h 106"/>
                  <a:gd name="T26" fmla="*/ 326 w 365"/>
                  <a:gd name="T27" fmla="*/ 5 h 106"/>
                  <a:gd name="T28" fmla="*/ 361 w 365"/>
                  <a:gd name="T29" fmla="*/ 14 h 106"/>
                  <a:gd name="T30" fmla="*/ 343 w 365"/>
                  <a:gd name="T31" fmla="*/ 52 h 106"/>
                  <a:gd name="T32" fmla="*/ 314 w 365"/>
                  <a:gd name="T33" fmla="*/ 39 h 106"/>
                  <a:gd name="T34" fmla="*/ 272 w 365"/>
                  <a:gd name="T35" fmla="*/ 38 h 106"/>
                  <a:gd name="T36" fmla="*/ 246 w 365"/>
                  <a:gd name="T37" fmla="*/ 47 h 106"/>
                  <a:gd name="T38" fmla="*/ 217 w 365"/>
                  <a:gd name="T39" fmla="*/ 62 h 106"/>
                  <a:gd name="T40" fmla="*/ 199 w 365"/>
                  <a:gd name="T41" fmla="*/ 5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5" h="106">
                    <a:moveTo>
                      <a:pt x="199" y="56"/>
                    </a:moveTo>
                    <a:cubicBezTo>
                      <a:pt x="190" y="54"/>
                      <a:pt x="171" y="49"/>
                      <a:pt x="161" y="50"/>
                    </a:cubicBezTo>
                    <a:cubicBezTo>
                      <a:pt x="153" y="51"/>
                      <a:pt x="137" y="57"/>
                      <a:pt x="129" y="61"/>
                    </a:cubicBezTo>
                    <a:cubicBezTo>
                      <a:pt x="118" y="67"/>
                      <a:pt x="99" y="84"/>
                      <a:pt x="88" y="89"/>
                    </a:cubicBezTo>
                    <a:cubicBezTo>
                      <a:pt x="81" y="92"/>
                      <a:pt x="65" y="93"/>
                      <a:pt x="57" y="95"/>
                    </a:cubicBezTo>
                    <a:cubicBezTo>
                      <a:pt x="47" y="97"/>
                      <a:pt x="28" y="106"/>
                      <a:pt x="18" y="104"/>
                    </a:cubicBezTo>
                    <a:cubicBezTo>
                      <a:pt x="13" y="103"/>
                      <a:pt x="5" y="96"/>
                      <a:pt x="3" y="91"/>
                    </a:cubicBezTo>
                    <a:cubicBezTo>
                      <a:pt x="0" y="82"/>
                      <a:pt x="5" y="63"/>
                      <a:pt x="11" y="56"/>
                    </a:cubicBezTo>
                    <a:cubicBezTo>
                      <a:pt x="19" y="47"/>
                      <a:pt x="45" y="43"/>
                      <a:pt x="57" y="39"/>
                    </a:cubicBezTo>
                    <a:cubicBezTo>
                      <a:pt x="71" y="34"/>
                      <a:pt x="98" y="25"/>
                      <a:pt x="112" y="21"/>
                    </a:cubicBezTo>
                    <a:cubicBezTo>
                      <a:pt x="123" y="17"/>
                      <a:pt x="146" y="8"/>
                      <a:pt x="158" y="6"/>
                    </a:cubicBezTo>
                    <a:cubicBezTo>
                      <a:pt x="173" y="4"/>
                      <a:pt x="202" y="7"/>
                      <a:pt x="217" y="6"/>
                    </a:cubicBezTo>
                    <a:cubicBezTo>
                      <a:pt x="232" y="5"/>
                      <a:pt x="260" y="0"/>
                      <a:pt x="275" y="0"/>
                    </a:cubicBezTo>
                    <a:cubicBezTo>
                      <a:pt x="288" y="0"/>
                      <a:pt x="313" y="3"/>
                      <a:pt x="326" y="5"/>
                    </a:cubicBezTo>
                    <a:cubicBezTo>
                      <a:pt x="335" y="7"/>
                      <a:pt x="357" y="6"/>
                      <a:pt x="361" y="14"/>
                    </a:cubicBezTo>
                    <a:cubicBezTo>
                      <a:pt x="365" y="24"/>
                      <a:pt x="353" y="48"/>
                      <a:pt x="343" y="52"/>
                    </a:cubicBezTo>
                    <a:cubicBezTo>
                      <a:pt x="336" y="55"/>
                      <a:pt x="322" y="41"/>
                      <a:pt x="314" y="39"/>
                    </a:cubicBezTo>
                    <a:cubicBezTo>
                      <a:pt x="304" y="37"/>
                      <a:pt x="282" y="36"/>
                      <a:pt x="272" y="38"/>
                    </a:cubicBezTo>
                    <a:cubicBezTo>
                      <a:pt x="265" y="39"/>
                      <a:pt x="252" y="44"/>
                      <a:pt x="246" y="47"/>
                    </a:cubicBezTo>
                    <a:cubicBezTo>
                      <a:pt x="238" y="50"/>
                      <a:pt x="225" y="61"/>
                      <a:pt x="217" y="62"/>
                    </a:cubicBezTo>
                    <a:cubicBezTo>
                      <a:pt x="212" y="62"/>
                      <a:pt x="204" y="57"/>
                      <a:pt x="199" y="56"/>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0" name="Freeform 7">
                <a:extLst>
                  <a:ext uri="{FF2B5EF4-FFF2-40B4-BE49-F238E27FC236}">
                    <a16:creationId xmlns:a16="http://schemas.microsoft.com/office/drawing/2014/main" id="{81C9B4AB-A3D0-476E-89A0-87B93F37214B}"/>
                  </a:ext>
                </a:extLst>
              </p:cNvPr>
              <p:cNvSpPr>
                <a:spLocks/>
              </p:cNvSpPr>
              <p:nvPr/>
            </p:nvSpPr>
            <p:spPr bwMode="auto">
              <a:xfrm rot="21377483">
                <a:off x="9940807" y="784609"/>
                <a:ext cx="268288" cy="128588"/>
              </a:xfrm>
              <a:custGeom>
                <a:avLst/>
                <a:gdLst>
                  <a:gd name="T0" fmla="*/ 82 w 136"/>
                  <a:gd name="T1" fmla="*/ 51 h 65"/>
                  <a:gd name="T2" fmla="*/ 120 w 136"/>
                  <a:gd name="T3" fmla="*/ 45 h 65"/>
                  <a:gd name="T4" fmla="*/ 134 w 136"/>
                  <a:gd name="T5" fmla="*/ 22 h 65"/>
                  <a:gd name="T6" fmla="*/ 108 w 136"/>
                  <a:gd name="T7" fmla="*/ 6 h 65"/>
                  <a:gd name="T8" fmla="*/ 56 w 136"/>
                  <a:gd name="T9" fmla="*/ 6 h 65"/>
                  <a:gd name="T10" fmla="*/ 42 w 136"/>
                  <a:gd name="T11" fmla="*/ 28 h 65"/>
                  <a:gd name="T12" fmla="*/ 12 w 136"/>
                  <a:gd name="T13" fmla="*/ 37 h 65"/>
                  <a:gd name="T14" fmla="*/ 1 w 136"/>
                  <a:gd name="T15" fmla="*/ 51 h 65"/>
                  <a:gd name="T16" fmla="*/ 46 w 136"/>
                  <a:gd name="T17" fmla="*/ 65 h 65"/>
                  <a:gd name="T18" fmla="*/ 82 w 136"/>
                  <a:gd name="T19"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65">
                    <a:moveTo>
                      <a:pt x="82" y="51"/>
                    </a:moveTo>
                    <a:cubicBezTo>
                      <a:pt x="91" y="48"/>
                      <a:pt x="112" y="50"/>
                      <a:pt x="120" y="45"/>
                    </a:cubicBezTo>
                    <a:cubicBezTo>
                      <a:pt x="126" y="41"/>
                      <a:pt x="136" y="29"/>
                      <a:pt x="134" y="22"/>
                    </a:cubicBezTo>
                    <a:cubicBezTo>
                      <a:pt x="132" y="15"/>
                      <a:pt x="115" y="8"/>
                      <a:pt x="108" y="6"/>
                    </a:cubicBezTo>
                    <a:cubicBezTo>
                      <a:pt x="95" y="2"/>
                      <a:pt x="67" y="0"/>
                      <a:pt x="56" y="6"/>
                    </a:cubicBezTo>
                    <a:cubicBezTo>
                      <a:pt x="50" y="9"/>
                      <a:pt x="47" y="25"/>
                      <a:pt x="42" y="28"/>
                    </a:cubicBezTo>
                    <a:cubicBezTo>
                      <a:pt x="36" y="33"/>
                      <a:pt x="18" y="33"/>
                      <a:pt x="12" y="37"/>
                    </a:cubicBezTo>
                    <a:cubicBezTo>
                      <a:pt x="8" y="39"/>
                      <a:pt x="0" y="47"/>
                      <a:pt x="1" y="51"/>
                    </a:cubicBezTo>
                    <a:cubicBezTo>
                      <a:pt x="5" y="62"/>
                      <a:pt x="34" y="65"/>
                      <a:pt x="46" y="65"/>
                    </a:cubicBezTo>
                    <a:cubicBezTo>
                      <a:pt x="56" y="65"/>
                      <a:pt x="73" y="54"/>
                      <a:pt x="82" y="51"/>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1" name="Freeform 8">
                <a:extLst>
                  <a:ext uri="{FF2B5EF4-FFF2-40B4-BE49-F238E27FC236}">
                    <a16:creationId xmlns:a16="http://schemas.microsoft.com/office/drawing/2014/main" id="{AC572077-6501-4EA5-9FB1-99A0834C525F}"/>
                  </a:ext>
                </a:extLst>
              </p:cNvPr>
              <p:cNvSpPr>
                <a:spLocks/>
              </p:cNvSpPr>
              <p:nvPr/>
            </p:nvSpPr>
            <p:spPr bwMode="auto">
              <a:xfrm rot="21377483">
                <a:off x="10596001" y="545326"/>
                <a:ext cx="206375" cy="160338"/>
              </a:xfrm>
              <a:custGeom>
                <a:avLst/>
                <a:gdLst>
                  <a:gd name="T0" fmla="*/ 39 w 104"/>
                  <a:gd name="T1" fmla="*/ 60 h 81"/>
                  <a:gd name="T2" fmla="*/ 46 w 104"/>
                  <a:gd name="T3" fmla="*/ 36 h 81"/>
                  <a:gd name="T4" fmla="*/ 95 w 104"/>
                  <a:gd name="T5" fmla="*/ 36 h 81"/>
                  <a:gd name="T6" fmla="*/ 100 w 104"/>
                  <a:gd name="T7" fmla="*/ 10 h 81"/>
                  <a:gd name="T8" fmla="*/ 52 w 104"/>
                  <a:gd name="T9" fmla="*/ 5 h 81"/>
                  <a:gd name="T10" fmla="*/ 20 w 104"/>
                  <a:gd name="T11" fmla="*/ 5 h 81"/>
                  <a:gd name="T12" fmla="*/ 8 w 104"/>
                  <a:gd name="T13" fmla="*/ 27 h 81"/>
                  <a:gd name="T14" fmla="*/ 3 w 104"/>
                  <a:gd name="T15" fmla="*/ 45 h 81"/>
                  <a:gd name="T16" fmla="*/ 3 w 104"/>
                  <a:gd name="T17" fmla="*/ 67 h 81"/>
                  <a:gd name="T18" fmla="*/ 22 w 104"/>
                  <a:gd name="T19" fmla="*/ 81 h 81"/>
                  <a:gd name="T20" fmla="*/ 42 w 104"/>
                  <a:gd name="T21" fmla="*/ 74 h 81"/>
                  <a:gd name="T22" fmla="*/ 39 w 104"/>
                  <a:gd name="T23" fmla="*/ 6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81">
                    <a:moveTo>
                      <a:pt x="39" y="60"/>
                    </a:moveTo>
                    <a:cubicBezTo>
                      <a:pt x="39" y="54"/>
                      <a:pt x="41" y="40"/>
                      <a:pt x="46" y="36"/>
                    </a:cubicBezTo>
                    <a:cubicBezTo>
                      <a:pt x="56" y="29"/>
                      <a:pt x="86" y="44"/>
                      <a:pt x="95" y="36"/>
                    </a:cubicBezTo>
                    <a:cubicBezTo>
                      <a:pt x="100" y="32"/>
                      <a:pt x="104" y="15"/>
                      <a:pt x="100" y="10"/>
                    </a:cubicBezTo>
                    <a:cubicBezTo>
                      <a:pt x="93" y="0"/>
                      <a:pt x="64" y="5"/>
                      <a:pt x="52" y="5"/>
                    </a:cubicBezTo>
                    <a:cubicBezTo>
                      <a:pt x="44" y="4"/>
                      <a:pt x="27" y="0"/>
                      <a:pt x="20" y="5"/>
                    </a:cubicBezTo>
                    <a:cubicBezTo>
                      <a:pt x="14" y="8"/>
                      <a:pt x="10" y="21"/>
                      <a:pt x="8" y="27"/>
                    </a:cubicBezTo>
                    <a:cubicBezTo>
                      <a:pt x="6" y="32"/>
                      <a:pt x="4" y="40"/>
                      <a:pt x="3" y="45"/>
                    </a:cubicBezTo>
                    <a:cubicBezTo>
                      <a:pt x="2" y="50"/>
                      <a:pt x="0" y="62"/>
                      <a:pt x="3" y="67"/>
                    </a:cubicBezTo>
                    <a:cubicBezTo>
                      <a:pt x="6" y="72"/>
                      <a:pt x="16" y="80"/>
                      <a:pt x="22" y="81"/>
                    </a:cubicBezTo>
                    <a:cubicBezTo>
                      <a:pt x="27" y="81"/>
                      <a:pt x="39" y="79"/>
                      <a:pt x="42" y="74"/>
                    </a:cubicBezTo>
                    <a:cubicBezTo>
                      <a:pt x="43" y="71"/>
                      <a:pt x="39" y="64"/>
                      <a:pt x="39" y="60"/>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2" name="Freeform 9">
                <a:extLst>
                  <a:ext uri="{FF2B5EF4-FFF2-40B4-BE49-F238E27FC236}">
                    <a16:creationId xmlns:a16="http://schemas.microsoft.com/office/drawing/2014/main" id="{7CAEFDEF-F8FF-4435-9FCE-4B72418229D1}"/>
                  </a:ext>
                </a:extLst>
              </p:cNvPr>
              <p:cNvSpPr>
                <a:spLocks/>
              </p:cNvSpPr>
              <p:nvPr/>
            </p:nvSpPr>
            <p:spPr bwMode="auto">
              <a:xfrm rot="21377483">
                <a:off x="10431475" y="621451"/>
                <a:ext cx="149225" cy="136525"/>
              </a:xfrm>
              <a:custGeom>
                <a:avLst/>
                <a:gdLst>
                  <a:gd name="T0" fmla="*/ 73 w 75"/>
                  <a:gd name="T1" fmla="*/ 27 h 69"/>
                  <a:gd name="T2" fmla="*/ 73 w 75"/>
                  <a:gd name="T3" fmla="*/ 49 h 69"/>
                  <a:gd name="T4" fmla="*/ 44 w 75"/>
                  <a:gd name="T5" fmla="*/ 69 h 69"/>
                  <a:gd name="T6" fmla="*/ 19 w 75"/>
                  <a:gd name="T7" fmla="*/ 57 h 69"/>
                  <a:gd name="T8" fmla="*/ 4 w 75"/>
                  <a:gd name="T9" fmla="*/ 53 h 69"/>
                  <a:gd name="T10" fmla="*/ 4 w 75"/>
                  <a:gd name="T11" fmla="*/ 27 h 69"/>
                  <a:gd name="T12" fmla="*/ 13 w 75"/>
                  <a:gd name="T13" fmla="*/ 7 h 69"/>
                  <a:gd name="T14" fmla="*/ 43 w 75"/>
                  <a:gd name="T15" fmla="*/ 7 h 69"/>
                  <a:gd name="T16" fmla="*/ 64 w 75"/>
                  <a:gd name="T17" fmla="*/ 3 h 69"/>
                  <a:gd name="T18" fmla="*/ 73 w 75"/>
                  <a:gd name="T19"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69">
                    <a:moveTo>
                      <a:pt x="73" y="27"/>
                    </a:moveTo>
                    <a:cubicBezTo>
                      <a:pt x="74" y="32"/>
                      <a:pt x="75" y="44"/>
                      <a:pt x="73" y="49"/>
                    </a:cubicBezTo>
                    <a:cubicBezTo>
                      <a:pt x="69" y="56"/>
                      <a:pt x="53" y="68"/>
                      <a:pt x="44" y="69"/>
                    </a:cubicBezTo>
                    <a:cubicBezTo>
                      <a:pt x="37" y="69"/>
                      <a:pt x="26" y="60"/>
                      <a:pt x="19" y="57"/>
                    </a:cubicBezTo>
                    <a:cubicBezTo>
                      <a:pt x="16" y="56"/>
                      <a:pt x="6" y="56"/>
                      <a:pt x="4" y="53"/>
                    </a:cubicBezTo>
                    <a:cubicBezTo>
                      <a:pt x="0" y="48"/>
                      <a:pt x="3" y="33"/>
                      <a:pt x="4" y="27"/>
                    </a:cubicBezTo>
                    <a:cubicBezTo>
                      <a:pt x="5" y="21"/>
                      <a:pt x="8" y="10"/>
                      <a:pt x="13" y="7"/>
                    </a:cubicBezTo>
                    <a:cubicBezTo>
                      <a:pt x="19" y="2"/>
                      <a:pt x="36" y="7"/>
                      <a:pt x="43" y="7"/>
                    </a:cubicBezTo>
                    <a:cubicBezTo>
                      <a:pt x="49" y="6"/>
                      <a:pt x="59" y="0"/>
                      <a:pt x="64" y="3"/>
                    </a:cubicBezTo>
                    <a:cubicBezTo>
                      <a:pt x="70" y="6"/>
                      <a:pt x="72" y="20"/>
                      <a:pt x="73" y="27"/>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3" name="Freeform 10">
                <a:extLst>
                  <a:ext uri="{FF2B5EF4-FFF2-40B4-BE49-F238E27FC236}">
                    <a16:creationId xmlns:a16="http://schemas.microsoft.com/office/drawing/2014/main" id="{F7178266-A8E0-4238-AD5A-E41AF935C9E5}"/>
                  </a:ext>
                </a:extLst>
              </p:cNvPr>
              <p:cNvSpPr>
                <a:spLocks/>
              </p:cNvSpPr>
              <p:nvPr/>
            </p:nvSpPr>
            <p:spPr bwMode="auto">
              <a:xfrm rot="21377483">
                <a:off x="10371800" y="733041"/>
                <a:ext cx="63500" cy="87313"/>
              </a:xfrm>
              <a:custGeom>
                <a:avLst/>
                <a:gdLst>
                  <a:gd name="T0" fmla="*/ 32 w 32"/>
                  <a:gd name="T1" fmla="*/ 21 h 44"/>
                  <a:gd name="T2" fmla="*/ 16 w 32"/>
                  <a:gd name="T3" fmla="*/ 43 h 44"/>
                  <a:gd name="T4" fmla="*/ 8 w 32"/>
                  <a:gd name="T5" fmla="*/ 21 h 44"/>
                  <a:gd name="T6" fmla="*/ 2 w 32"/>
                  <a:gd name="T7" fmla="*/ 5 h 44"/>
                  <a:gd name="T8" fmla="*/ 17 w 32"/>
                  <a:gd name="T9" fmla="*/ 2 h 44"/>
                  <a:gd name="T10" fmla="*/ 32 w 32"/>
                  <a:gd name="T11" fmla="*/ 21 h 44"/>
                </a:gdLst>
                <a:ahLst/>
                <a:cxnLst>
                  <a:cxn ang="0">
                    <a:pos x="T0" y="T1"/>
                  </a:cxn>
                  <a:cxn ang="0">
                    <a:pos x="T2" y="T3"/>
                  </a:cxn>
                  <a:cxn ang="0">
                    <a:pos x="T4" y="T5"/>
                  </a:cxn>
                  <a:cxn ang="0">
                    <a:pos x="T6" y="T7"/>
                  </a:cxn>
                  <a:cxn ang="0">
                    <a:pos x="T8" y="T9"/>
                  </a:cxn>
                  <a:cxn ang="0">
                    <a:pos x="T10" y="T11"/>
                  </a:cxn>
                </a:cxnLst>
                <a:rect l="0" t="0" r="r" b="b"/>
                <a:pathLst>
                  <a:path w="32" h="44">
                    <a:moveTo>
                      <a:pt x="32" y="21"/>
                    </a:moveTo>
                    <a:cubicBezTo>
                      <a:pt x="32" y="28"/>
                      <a:pt x="23" y="44"/>
                      <a:pt x="16" y="43"/>
                    </a:cubicBezTo>
                    <a:cubicBezTo>
                      <a:pt x="10" y="42"/>
                      <a:pt x="10" y="27"/>
                      <a:pt x="8" y="21"/>
                    </a:cubicBezTo>
                    <a:cubicBezTo>
                      <a:pt x="6" y="17"/>
                      <a:pt x="0" y="9"/>
                      <a:pt x="2" y="5"/>
                    </a:cubicBezTo>
                    <a:cubicBezTo>
                      <a:pt x="3" y="2"/>
                      <a:pt x="13" y="0"/>
                      <a:pt x="17" y="2"/>
                    </a:cubicBezTo>
                    <a:cubicBezTo>
                      <a:pt x="22" y="4"/>
                      <a:pt x="32" y="15"/>
                      <a:pt x="32" y="21"/>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4" name="Freeform 11">
                <a:extLst>
                  <a:ext uri="{FF2B5EF4-FFF2-40B4-BE49-F238E27FC236}">
                    <a16:creationId xmlns:a16="http://schemas.microsoft.com/office/drawing/2014/main" id="{FDA3937A-2779-45AB-9753-AE59F6C481B4}"/>
                  </a:ext>
                </a:extLst>
              </p:cNvPr>
              <p:cNvSpPr>
                <a:spLocks/>
              </p:cNvSpPr>
              <p:nvPr/>
            </p:nvSpPr>
            <p:spPr bwMode="auto">
              <a:xfrm rot="21377483">
                <a:off x="10233625" y="739062"/>
                <a:ext cx="104775" cy="80963"/>
              </a:xfrm>
              <a:custGeom>
                <a:avLst/>
                <a:gdLst>
                  <a:gd name="T0" fmla="*/ 50 w 53"/>
                  <a:gd name="T1" fmla="*/ 29 h 41"/>
                  <a:gd name="T2" fmla="*/ 26 w 53"/>
                  <a:gd name="T3" fmla="*/ 37 h 41"/>
                  <a:gd name="T4" fmla="*/ 5 w 53"/>
                  <a:gd name="T5" fmla="*/ 37 h 41"/>
                  <a:gd name="T6" fmla="*/ 2 w 53"/>
                  <a:gd name="T7" fmla="*/ 17 h 41"/>
                  <a:gd name="T8" fmla="*/ 12 w 53"/>
                  <a:gd name="T9" fmla="*/ 3 h 41"/>
                  <a:gd name="T10" fmla="*/ 38 w 53"/>
                  <a:gd name="T11" fmla="*/ 3 h 41"/>
                  <a:gd name="T12" fmla="*/ 50 w 53"/>
                  <a:gd name="T13" fmla="*/ 8 h 41"/>
                  <a:gd name="T14" fmla="*/ 50 w 53"/>
                  <a:gd name="T15" fmla="*/ 2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1">
                    <a:moveTo>
                      <a:pt x="50" y="29"/>
                    </a:moveTo>
                    <a:cubicBezTo>
                      <a:pt x="47" y="34"/>
                      <a:pt x="33" y="36"/>
                      <a:pt x="26" y="37"/>
                    </a:cubicBezTo>
                    <a:cubicBezTo>
                      <a:pt x="21" y="38"/>
                      <a:pt x="9" y="41"/>
                      <a:pt x="5" y="37"/>
                    </a:cubicBezTo>
                    <a:cubicBezTo>
                      <a:pt x="1" y="34"/>
                      <a:pt x="0" y="22"/>
                      <a:pt x="2" y="17"/>
                    </a:cubicBezTo>
                    <a:cubicBezTo>
                      <a:pt x="3" y="12"/>
                      <a:pt x="8" y="5"/>
                      <a:pt x="12" y="3"/>
                    </a:cubicBezTo>
                    <a:cubicBezTo>
                      <a:pt x="18" y="0"/>
                      <a:pt x="32" y="1"/>
                      <a:pt x="38" y="3"/>
                    </a:cubicBezTo>
                    <a:cubicBezTo>
                      <a:pt x="42" y="3"/>
                      <a:pt x="49" y="5"/>
                      <a:pt x="50" y="8"/>
                    </a:cubicBezTo>
                    <a:cubicBezTo>
                      <a:pt x="53" y="12"/>
                      <a:pt x="53" y="25"/>
                      <a:pt x="50" y="29"/>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5" name="Freeform 12">
                <a:extLst>
                  <a:ext uri="{FF2B5EF4-FFF2-40B4-BE49-F238E27FC236}">
                    <a16:creationId xmlns:a16="http://schemas.microsoft.com/office/drawing/2014/main" id="{4AE756CA-A119-4F9E-ACBE-BE0E8E5CD8EB}"/>
                  </a:ext>
                </a:extLst>
              </p:cNvPr>
              <p:cNvSpPr>
                <a:spLocks/>
              </p:cNvSpPr>
              <p:nvPr/>
            </p:nvSpPr>
            <p:spPr bwMode="auto">
              <a:xfrm rot="21377483">
                <a:off x="7699011" y="3487774"/>
                <a:ext cx="525463" cy="300038"/>
              </a:xfrm>
              <a:custGeom>
                <a:avLst/>
                <a:gdLst>
                  <a:gd name="T0" fmla="*/ 170 w 266"/>
                  <a:gd name="T1" fmla="*/ 18 h 152"/>
                  <a:gd name="T2" fmla="*/ 125 w 266"/>
                  <a:gd name="T3" fmla="*/ 2 h 152"/>
                  <a:gd name="T4" fmla="*/ 75 w 266"/>
                  <a:gd name="T5" fmla="*/ 2 h 152"/>
                  <a:gd name="T6" fmla="*/ 31 w 266"/>
                  <a:gd name="T7" fmla="*/ 18 h 152"/>
                  <a:gd name="T8" fmla="*/ 5 w 266"/>
                  <a:gd name="T9" fmla="*/ 27 h 152"/>
                  <a:gd name="T10" fmla="*/ 5 w 266"/>
                  <a:gd name="T11" fmla="*/ 62 h 152"/>
                  <a:gd name="T12" fmla="*/ 27 w 266"/>
                  <a:gd name="T13" fmla="*/ 85 h 152"/>
                  <a:gd name="T14" fmla="*/ 35 w 266"/>
                  <a:gd name="T15" fmla="*/ 115 h 152"/>
                  <a:gd name="T16" fmla="*/ 66 w 266"/>
                  <a:gd name="T17" fmla="*/ 122 h 152"/>
                  <a:gd name="T18" fmla="*/ 118 w 266"/>
                  <a:gd name="T19" fmla="*/ 122 h 152"/>
                  <a:gd name="T20" fmla="*/ 150 w 266"/>
                  <a:gd name="T21" fmla="*/ 133 h 152"/>
                  <a:gd name="T22" fmla="*/ 170 w 266"/>
                  <a:gd name="T23" fmla="*/ 149 h 152"/>
                  <a:gd name="T24" fmla="*/ 209 w 266"/>
                  <a:gd name="T25" fmla="*/ 149 h 152"/>
                  <a:gd name="T26" fmla="*/ 230 w 266"/>
                  <a:gd name="T27" fmla="*/ 133 h 152"/>
                  <a:gd name="T28" fmla="*/ 262 w 266"/>
                  <a:gd name="T29" fmla="*/ 119 h 152"/>
                  <a:gd name="T30" fmla="*/ 262 w 266"/>
                  <a:gd name="T31" fmla="*/ 87 h 152"/>
                  <a:gd name="T32" fmla="*/ 243 w 266"/>
                  <a:gd name="T33" fmla="*/ 61 h 152"/>
                  <a:gd name="T34" fmla="*/ 193 w 266"/>
                  <a:gd name="T35" fmla="*/ 65 h 152"/>
                  <a:gd name="T36" fmla="*/ 185 w 266"/>
                  <a:gd name="T37" fmla="*/ 43 h 152"/>
                  <a:gd name="T38" fmla="*/ 170 w 266"/>
                  <a:gd name="T39"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152">
                    <a:moveTo>
                      <a:pt x="170" y="18"/>
                    </a:moveTo>
                    <a:cubicBezTo>
                      <a:pt x="161" y="10"/>
                      <a:pt x="137" y="4"/>
                      <a:pt x="125" y="2"/>
                    </a:cubicBezTo>
                    <a:cubicBezTo>
                      <a:pt x="113" y="0"/>
                      <a:pt x="87" y="0"/>
                      <a:pt x="75" y="2"/>
                    </a:cubicBezTo>
                    <a:cubicBezTo>
                      <a:pt x="64" y="4"/>
                      <a:pt x="42" y="14"/>
                      <a:pt x="31" y="18"/>
                    </a:cubicBezTo>
                    <a:cubicBezTo>
                      <a:pt x="25" y="20"/>
                      <a:pt x="9" y="22"/>
                      <a:pt x="5" y="27"/>
                    </a:cubicBezTo>
                    <a:cubicBezTo>
                      <a:pt x="0" y="34"/>
                      <a:pt x="1" y="54"/>
                      <a:pt x="5" y="62"/>
                    </a:cubicBezTo>
                    <a:cubicBezTo>
                      <a:pt x="8" y="69"/>
                      <a:pt x="23" y="78"/>
                      <a:pt x="27" y="85"/>
                    </a:cubicBezTo>
                    <a:cubicBezTo>
                      <a:pt x="31" y="92"/>
                      <a:pt x="30" y="110"/>
                      <a:pt x="35" y="115"/>
                    </a:cubicBezTo>
                    <a:cubicBezTo>
                      <a:pt x="41" y="121"/>
                      <a:pt x="58" y="121"/>
                      <a:pt x="66" y="122"/>
                    </a:cubicBezTo>
                    <a:cubicBezTo>
                      <a:pt x="79" y="123"/>
                      <a:pt x="105" y="120"/>
                      <a:pt x="118" y="122"/>
                    </a:cubicBezTo>
                    <a:cubicBezTo>
                      <a:pt x="126" y="123"/>
                      <a:pt x="143" y="129"/>
                      <a:pt x="150" y="133"/>
                    </a:cubicBezTo>
                    <a:cubicBezTo>
                      <a:pt x="156" y="136"/>
                      <a:pt x="164" y="147"/>
                      <a:pt x="170" y="149"/>
                    </a:cubicBezTo>
                    <a:cubicBezTo>
                      <a:pt x="179" y="152"/>
                      <a:pt x="199" y="152"/>
                      <a:pt x="209" y="149"/>
                    </a:cubicBezTo>
                    <a:cubicBezTo>
                      <a:pt x="215" y="147"/>
                      <a:pt x="224" y="136"/>
                      <a:pt x="230" y="133"/>
                    </a:cubicBezTo>
                    <a:cubicBezTo>
                      <a:pt x="238" y="128"/>
                      <a:pt x="257" y="127"/>
                      <a:pt x="262" y="119"/>
                    </a:cubicBezTo>
                    <a:cubicBezTo>
                      <a:pt x="266" y="113"/>
                      <a:pt x="264" y="95"/>
                      <a:pt x="262" y="87"/>
                    </a:cubicBezTo>
                    <a:cubicBezTo>
                      <a:pt x="260" y="80"/>
                      <a:pt x="251" y="64"/>
                      <a:pt x="243" y="61"/>
                    </a:cubicBezTo>
                    <a:cubicBezTo>
                      <a:pt x="232" y="55"/>
                      <a:pt x="203" y="71"/>
                      <a:pt x="193" y="65"/>
                    </a:cubicBezTo>
                    <a:cubicBezTo>
                      <a:pt x="188" y="62"/>
                      <a:pt x="187" y="48"/>
                      <a:pt x="185" y="43"/>
                    </a:cubicBezTo>
                    <a:cubicBezTo>
                      <a:pt x="182" y="37"/>
                      <a:pt x="176" y="23"/>
                      <a:pt x="170" y="18"/>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6" name="Freeform 13">
                <a:extLst>
                  <a:ext uri="{FF2B5EF4-FFF2-40B4-BE49-F238E27FC236}">
                    <a16:creationId xmlns:a16="http://schemas.microsoft.com/office/drawing/2014/main" id="{C7F254DC-D720-4097-BABD-96DF81C8B3EB}"/>
                  </a:ext>
                </a:extLst>
              </p:cNvPr>
              <p:cNvSpPr>
                <a:spLocks/>
              </p:cNvSpPr>
              <p:nvPr/>
            </p:nvSpPr>
            <p:spPr bwMode="auto">
              <a:xfrm rot="21377483">
                <a:off x="7916984" y="3255498"/>
                <a:ext cx="284163" cy="233363"/>
              </a:xfrm>
              <a:custGeom>
                <a:avLst/>
                <a:gdLst>
                  <a:gd name="T0" fmla="*/ 116 w 144"/>
                  <a:gd name="T1" fmla="*/ 116 h 118"/>
                  <a:gd name="T2" fmla="*/ 100 w 144"/>
                  <a:gd name="T3" fmla="*/ 83 h 118"/>
                  <a:gd name="T4" fmla="*/ 75 w 144"/>
                  <a:gd name="T5" fmla="*/ 73 h 118"/>
                  <a:gd name="T6" fmla="*/ 46 w 144"/>
                  <a:gd name="T7" fmla="*/ 73 h 118"/>
                  <a:gd name="T8" fmla="*/ 28 w 144"/>
                  <a:gd name="T9" fmla="*/ 95 h 118"/>
                  <a:gd name="T10" fmla="*/ 14 w 144"/>
                  <a:gd name="T11" fmla="*/ 95 h 118"/>
                  <a:gd name="T12" fmla="*/ 0 w 144"/>
                  <a:gd name="T13" fmla="*/ 73 h 118"/>
                  <a:gd name="T14" fmla="*/ 6 w 144"/>
                  <a:gd name="T15" fmla="*/ 59 h 118"/>
                  <a:gd name="T16" fmla="*/ 14 w 144"/>
                  <a:gd name="T17" fmla="*/ 29 h 118"/>
                  <a:gd name="T18" fmla="*/ 44 w 144"/>
                  <a:gd name="T19" fmla="*/ 29 h 118"/>
                  <a:gd name="T20" fmla="*/ 68 w 144"/>
                  <a:gd name="T21" fmla="*/ 1 h 118"/>
                  <a:gd name="T22" fmla="*/ 94 w 144"/>
                  <a:gd name="T23" fmla="*/ 15 h 118"/>
                  <a:gd name="T24" fmla="*/ 107 w 144"/>
                  <a:gd name="T25" fmla="*/ 44 h 118"/>
                  <a:gd name="T26" fmla="*/ 124 w 144"/>
                  <a:gd name="T27" fmla="*/ 59 h 118"/>
                  <a:gd name="T28" fmla="*/ 143 w 144"/>
                  <a:gd name="T29" fmla="*/ 91 h 118"/>
                  <a:gd name="T30" fmla="*/ 116 w 144"/>
                  <a:gd name="T31" fmla="*/ 11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18">
                    <a:moveTo>
                      <a:pt x="116" y="116"/>
                    </a:moveTo>
                    <a:cubicBezTo>
                      <a:pt x="107" y="114"/>
                      <a:pt x="107" y="89"/>
                      <a:pt x="100" y="83"/>
                    </a:cubicBezTo>
                    <a:cubicBezTo>
                      <a:pt x="95" y="78"/>
                      <a:pt x="82" y="75"/>
                      <a:pt x="75" y="73"/>
                    </a:cubicBezTo>
                    <a:cubicBezTo>
                      <a:pt x="68" y="72"/>
                      <a:pt x="52" y="70"/>
                      <a:pt x="46" y="73"/>
                    </a:cubicBezTo>
                    <a:cubicBezTo>
                      <a:pt x="39" y="76"/>
                      <a:pt x="35" y="92"/>
                      <a:pt x="28" y="95"/>
                    </a:cubicBezTo>
                    <a:cubicBezTo>
                      <a:pt x="25" y="96"/>
                      <a:pt x="17" y="96"/>
                      <a:pt x="14" y="95"/>
                    </a:cubicBezTo>
                    <a:cubicBezTo>
                      <a:pt x="9" y="92"/>
                      <a:pt x="1" y="80"/>
                      <a:pt x="0" y="73"/>
                    </a:cubicBezTo>
                    <a:cubicBezTo>
                      <a:pt x="0" y="69"/>
                      <a:pt x="4" y="62"/>
                      <a:pt x="6" y="59"/>
                    </a:cubicBezTo>
                    <a:cubicBezTo>
                      <a:pt x="8" y="51"/>
                      <a:pt x="8" y="34"/>
                      <a:pt x="14" y="29"/>
                    </a:cubicBezTo>
                    <a:cubicBezTo>
                      <a:pt x="20" y="25"/>
                      <a:pt x="38" y="32"/>
                      <a:pt x="44" y="29"/>
                    </a:cubicBezTo>
                    <a:cubicBezTo>
                      <a:pt x="53" y="25"/>
                      <a:pt x="59" y="3"/>
                      <a:pt x="68" y="1"/>
                    </a:cubicBezTo>
                    <a:cubicBezTo>
                      <a:pt x="75" y="0"/>
                      <a:pt x="89" y="9"/>
                      <a:pt x="94" y="15"/>
                    </a:cubicBezTo>
                    <a:cubicBezTo>
                      <a:pt x="99" y="21"/>
                      <a:pt x="102" y="38"/>
                      <a:pt x="107" y="44"/>
                    </a:cubicBezTo>
                    <a:cubicBezTo>
                      <a:pt x="110" y="49"/>
                      <a:pt x="121" y="54"/>
                      <a:pt x="124" y="59"/>
                    </a:cubicBezTo>
                    <a:cubicBezTo>
                      <a:pt x="130" y="66"/>
                      <a:pt x="144" y="81"/>
                      <a:pt x="143" y="91"/>
                    </a:cubicBezTo>
                    <a:cubicBezTo>
                      <a:pt x="142" y="100"/>
                      <a:pt x="125" y="118"/>
                      <a:pt x="116" y="116"/>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7" name="Freeform 14">
                <a:extLst>
                  <a:ext uri="{FF2B5EF4-FFF2-40B4-BE49-F238E27FC236}">
                    <a16:creationId xmlns:a16="http://schemas.microsoft.com/office/drawing/2014/main" id="{F5D63A04-FA00-44C1-89E5-16648BDDC958}"/>
                  </a:ext>
                </a:extLst>
              </p:cNvPr>
              <p:cNvSpPr>
                <a:spLocks/>
              </p:cNvSpPr>
              <p:nvPr/>
            </p:nvSpPr>
            <p:spPr bwMode="auto">
              <a:xfrm rot="21377483">
                <a:off x="8071567" y="3147425"/>
                <a:ext cx="415925" cy="306388"/>
              </a:xfrm>
              <a:custGeom>
                <a:avLst/>
                <a:gdLst>
                  <a:gd name="T0" fmla="*/ 208 w 211"/>
                  <a:gd name="T1" fmla="*/ 106 h 155"/>
                  <a:gd name="T2" fmla="*/ 167 w 211"/>
                  <a:gd name="T3" fmla="*/ 92 h 155"/>
                  <a:gd name="T4" fmla="*/ 131 w 211"/>
                  <a:gd name="T5" fmla="*/ 58 h 155"/>
                  <a:gd name="T6" fmla="*/ 108 w 211"/>
                  <a:gd name="T7" fmla="*/ 40 h 155"/>
                  <a:gd name="T8" fmla="*/ 80 w 211"/>
                  <a:gd name="T9" fmla="*/ 12 h 155"/>
                  <a:gd name="T10" fmla="*/ 38 w 211"/>
                  <a:gd name="T11" fmla="*/ 0 h 155"/>
                  <a:gd name="T12" fmla="*/ 3 w 211"/>
                  <a:gd name="T13" fmla="*/ 15 h 155"/>
                  <a:gd name="T14" fmla="*/ 3 w 211"/>
                  <a:gd name="T15" fmla="*/ 39 h 155"/>
                  <a:gd name="T16" fmla="*/ 27 w 211"/>
                  <a:gd name="T17" fmla="*/ 53 h 155"/>
                  <a:gd name="T18" fmla="*/ 54 w 211"/>
                  <a:gd name="T19" fmla="*/ 68 h 155"/>
                  <a:gd name="T20" fmla="*/ 78 w 211"/>
                  <a:gd name="T21" fmla="*/ 106 h 155"/>
                  <a:gd name="T22" fmla="*/ 96 w 211"/>
                  <a:gd name="T23" fmla="*/ 135 h 155"/>
                  <a:gd name="T24" fmla="*/ 98 w 211"/>
                  <a:gd name="T25" fmla="*/ 150 h 155"/>
                  <a:gd name="T26" fmla="*/ 131 w 211"/>
                  <a:gd name="T27" fmla="*/ 150 h 155"/>
                  <a:gd name="T28" fmla="*/ 167 w 211"/>
                  <a:gd name="T29" fmla="*/ 143 h 155"/>
                  <a:gd name="T30" fmla="*/ 188 w 211"/>
                  <a:gd name="T31" fmla="*/ 132 h 155"/>
                  <a:gd name="T32" fmla="*/ 208 w 211"/>
                  <a:gd name="T33" fmla="*/ 10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55">
                    <a:moveTo>
                      <a:pt x="208" y="106"/>
                    </a:moveTo>
                    <a:cubicBezTo>
                      <a:pt x="205" y="95"/>
                      <a:pt x="176" y="98"/>
                      <a:pt x="167" y="92"/>
                    </a:cubicBezTo>
                    <a:cubicBezTo>
                      <a:pt x="156" y="86"/>
                      <a:pt x="140" y="66"/>
                      <a:pt x="131" y="58"/>
                    </a:cubicBezTo>
                    <a:cubicBezTo>
                      <a:pt x="126" y="53"/>
                      <a:pt x="114" y="45"/>
                      <a:pt x="108" y="40"/>
                    </a:cubicBezTo>
                    <a:cubicBezTo>
                      <a:pt x="101" y="34"/>
                      <a:pt x="89" y="17"/>
                      <a:pt x="80" y="12"/>
                    </a:cubicBezTo>
                    <a:cubicBezTo>
                      <a:pt x="71" y="7"/>
                      <a:pt x="49" y="0"/>
                      <a:pt x="38" y="0"/>
                    </a:cubicBezTo>
                    <a:cubicBezTo>
                      <a:pt x="28" y="1"/>
                      <a:pt x="8" y="7"/>
                      <a:pt x="3" y="15"/>
                    </a:cubicBezTo>
                    <a:cubicBezTo>
                      <a:pt x="0" y="20"/>
                      <a:pt x="0" y="34"/>
                      <a:pt x="3" y="39"/>
                    </a:cubicBezTo>
                    <a:cubicBezTo>
                      <a:pt x="6" y="45"/>
                      <a:pt x="21" y="50"/>
                      <a:pt x="27" y="53"/>
                    </a:cubicBezTo>
                    <a:cubicBezTo>
                      <a:pt x="34" y="57"/>
                      <a:pt x="48" y="63"/>
                      <a:pt x="54" y="68"/>
                    </a:cubicBezTo>
                    <a:cubicBezTo>
                      <a:pt x="62" y="76"/>
                      <a:pt x="72" y="96"/>
                      <a:pt x="78" y="106"/>
                    </a:cubicBezTo>
                    <a:cubicBezTo>
                      <a:pt x="82" y="113"/>
                      <a:pt x="94" y="127"/>
                      <a:pt x="96" y="135"/>
                    </a:cubicBezTo>
                    <a:cubicBezTo>
                      <a:pt x="98" y="138"/>
                      <a:pt x="95" y="147"/>
                      <a:pt x="98" y="150"/>
                    </a:cubicBezTo>
                    <a:cubicBezTo>
                      <a:pt x="104" y="155"/>
                      <a:pt x="123" y="150"/>
                      <a:pt x="131" y="150"/>
                    </a:cubicBezTo>
                    <a:cubicBezTo>
                      <a:pt x="140" y="149"/>
                      <a:pt x="158" y="146"/>
                      <a:pt x="167" y="143"/>
                    </a:cubicBezTo>
                    <a:cubicBezTo>
                      <a:pt x="173" y="141"/>
                      <a:pt x="184" y="136"/>
                      <a:pt x="188" y="132"/>
                    </a:cubicBezTo>
                    <a:cubicBezTo>
                      <a:pt x="195" y="127"/>
                      <a:pt x="211" y="114"/>
                      <a:pt x="208" y="106"/>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8" name="Freeform 15">
                <a:extLst>
                  <a:ext uri="{FF2B5EF4-FFF2-40B4-BE49-F238E27FC236}">
                    <a16:creationId xmlns:a16="http://schemas.microsoft.com/office/drawing/2014/main" id="{C8E0D4C0-E053-4B58-A76A-73DC1FB2774B}"/>
                  </a:ext>
                </a:extLst>
              </p:cNvPr>
              <p:cNvSpPr>
                <a:spLocks/>
              </p:cNvSpPr>
              <p:nvPr/>
            </p:nvSpPr>
            <p:spPr bwMode="auto">
              <a:xfrm rot="21377483">
                <a:off x="7526063" y="944948"/>
                <a:ext cx="3508375" cy="3781425"/>
              </a:xfrm>
              <a:custGeom>
                <a:avLst/>
                <a:gdLst>
                  <a:gd name="T0" fmla="*/ 1065 w 1777"/>
                  <a:gd name="T1" fmla="*/ 1893 h 1914"/>
                  <a:gd name="T2" fmla="*/ 1033 w 1777"/>
                  <a:gd name="T3" fmla="*/ 1803 h 1914"/>
                  <a:gd name="T4" fmla="*/ 1096 w 1777"/>
                  <a:gd name="T5" fmla="*/ 1679 h 1914"/>
                  <a:gd name="T6" fmla="*/ 1028 w 1777"/>
                  <a:gd name="T7" fmla="*/ 1611 h 1914"/>
                  <a:gd name="T8" fmla="*/ 912 w 1777"/>
                  <a:gd name="T9" fmla="*/ 1538 h 1914"/>
                  <a:gd name="T10" fmla="*/ 790 w 1777"/>
                  <a:gd name="T11" fmla="*/ 1476 h 1914"/>
                  <a:gd name="T12" fmla="*/ 705 w 1777"/>
                  <a:gd name="T13" fmla="*/ 1426 h 1914"/>
                  <a:gd name="T14" fmla="*/ 651 w 1777"/>
                  <a:gd name="T15" fmla="*/ 1361 h 1914"/>
                  <a:gd name="T16" fmla="*/ 539 w 1777"/>
                  <a:gd name="T17" fmla="*/ 1415 h 1914"/>
                  <a:gd name="T18" fmla="*/ 484 w 1777"/>
                  <a:gd name="T19" fmla="*/ 1418 h 1914"/>
                  <a:gd name="T20" fmla="*/ 399 w 1777"/>
                  <a:gd name="T21" fmla="*/ 1438 h 1914"/>
                  <a:gd name="T22" fmla="*/ 249 w 1777"/>
                  <a:gd name="T23" fmla="*/ 1534 h 1914"/>
                  <a:gd name="T24" fmla="*/ 76 w 1777"/>
                  <a:gd name="T25" fmla="*/ 1461 h 1914"/>
                  <a:gd name="T26" fmla="*/ 12 w 1777"/>
                  <a:gd name="T27" fmla="*/ 1384 h 1914"/>
                  <a:gd name="T28" fmla="*/ 160 w 1777"/>
                  <a:gd name="T29" fmla="*/ 1401 h 1914"/>
                  <a:gd name="T30" fmla="*/ 262 w 1777"/>
                  <a:gd name="T31" fmla="*/ 1429 h 1914"/>
                  <a:gd name="T32" fmla="*/ 356 w 1777"/>
                  <a:gd name="T33" fmla="*/ 1369 h 1914"/>
                  <a:gd name="T34" fmla="*/ 427 w 1777"/>
                  <a:gd name="T35" fmla="*/ 1332 h 1914"/>
                  <a:gd name="T36" fmla="*/ 341 w 1777"/>
                  <a:gd name="T37" fmla="*/ 1301 h 1914"/>
                  <a:gd name="T38" fmla="*/ 381 w 1777"/>
                  <a:gd name="T39" fmla="*/ 1254 h 1914"/>
                  <a:gd name="T40" fmla="*/ 478 w 1777"/>
                  <a:gd name="T41" fmla="*/ 1237 h 1914"/>
                  <a:gd name="T42" fmla="*/ 601 w 1777"/>
                  <a:gd name="T43" fmla="*/ 1201 h 1914"/>
                  <a:gd name="T44" fmla="*/ 473 w 1777"/>
                  <a:gd name="T45" fmla="*/ 1162 h 1914"/>
                  <a:gd name="T46" fmla="*/ 355 w 1777"/>
                  <a:gd name="T47" fmla="*/ 1024 h 1914"/>
                  <a:gd name="T48" fmla="*/ 534 w 1777"/>
                  <a:gd name="T49" fmla="*/ 834 h 1914"/>
                  <a:gd name="T50" fmla="*/ 626 w 1777"/>
                  <a:gd name="T51" fmla="*/ 528 h 1914"/>
                  <a:gd name="T52" fmla="*/ 682 w 1777"/>
                  <a:gd name="T53" fmla="*/ 362 h 1914"/>
                  <a:gd name="T54" fmla="*/ 800 w 1777"/>
                  <a:gd name="T55" fmla="*/ 354 h 1914"/>
                  <a:gd name="T56" fmla="*/ 874 w 1777"/>
                  <a:gd name="T57" fmla="*/ 384 h 1914"/>
                  <a:gd name="T58" fmla="*/ 830 w 1777"/>
                  <a:gd name="T59" fmla="*/ 468 h 1914"/>
                  <a:gd name="T60" fmla="*/ 920 w 1777"/>
                  <a:gd name="T61" fmla="*/ 547 h 1914"/>
                  <a:gd name="T62" fmla="*/ 822 w 1777"/>
                  <a:gd name="T63" fmla="*/ 548 h 1914"/>
                  <a:gd name="T64" fmla="*/ 845 w 1777"/>
                  <a:gd name="T65" fmla="*/ 691 h 1914"/>
                  <a:gd name="T66" fmla="*/ 1009 w 1777"/>
                  <a:gd name="T67" fmla="*/ 627 h 1914"/>
                  <a:gd name="T68" fmla="*/ 1097 w 1777"/>
                  <a:gd name="T69" fmla="*/ 466 h 1914"/>
                  <a:gd name="T70" fmla="*/ 1000 w 1777"/>
                  <a:gd name="T71" fmla="*/ 333 h 1914"/>
                  <a:gd name="T72" fmla="*/ 1037 w 1777"/>
                  <a:gd name="T73" fmla="*/ 124 h 1914"/>
                  <a:gd name="T74" fmla="*/ 1311 w 1777"/>
                  <a:gd name="T75" fmla="*/ 29 h 1914"/>
                  <a:gd name="T76" fmla="*/ 1536 w 1777"/>
                  <a:gd name="T77" fmla="*/ 11 h 1914"/>
                  <a:gd name="T78" fmla="*/ 1634 w 1777"/>
                  <a:gd name="T79" fmla="*/ 78 h 1914"/>
                  <a:gd name="T80" fmla="*/ 1718 w 1777"/>
                  <a:gd name="T81" fmla="*/ 147 h 1914"/>
                  <a:gd name="T82" fmla="*/ 1773 w 1777"/>
                  <a:gd name="T83" fmla="*/ 199 h 1914"/>
                  <a:gd name="T84" fmla="*/ 1738 w 1777"/>
                  <a:gd name="T85" fmla="*/ 431 h 1914"/>
                  <a:gd name="T86" fmla="*/ 1691 w 1777"/>
                  <a:gd name="T87" fmla="*/ 598 h 1914"/>
                  <a:gd name="T88" fmla="*/ 1545 w 1777"/>
                  <a:gd name="T89" fmla="*/ 615 h 1914"/>
                  <a:gd name="T90" fmla="*/ 1581 w 1777"/>
                  <a:gd name="T91" fmla="*/ 739 h 1914"/>
                  <a:gd name="T92" fmla="*/ 1696 w 1777"/>
                  <a:gd name="T93" fmla="*/ 782 h 1914"/>
                  <a:gd name="T94" fmla="*/ 1565 w 1777"/>
                  <a:gd name="T95" fmla="*/ 964 h 1914"/>
                  <a:gd name="T96" fmla="*/ 1556 w 1777"/>
                  <a:gd name="T97" fmla="*/ 1083 h 1914"/>
                  <a:gd name="T98" fmla="*/ 1426 w 1777"/>
                  <a:gd name="T99" fmla="*/ 1125 h 1914"/>
                  <a:gd name="T100" fmla="*/ 1272 w 1777"/>
                  <a:gd name="T101" fmla="*/ 1095 h 1914"/>
                  <a:gd name="T102" fmla="*/ 1180 w 1777"/>
                  <a:gd name="T103" fmla="*/ 1177 h 1914"/>
                  <a:gd name="T104" fmla="*/ 1263 w 1777"/>
                  <a:gd name="T105" fmla="*/ 1370 h 1914"/>
                  <a:gd name="T106" fmla="*/ 1227 w 1777"/>
                  <a:gd name="T107" fmla="*/ 1562 h 1914"/>
                  <a:gd name="T108" fmla="*/ 1180 w 1777"/>
                  <a:gd name="T109" fmla="*/ 1668 h 1914"/>
                  <a:gd name="T110" fmla="*/ 1146 w 1777"/>
                  <a:gd name="T111" fmla="*/ 1764 h 1914"/>
                  <a:gd name="T112" fmla="*/ 1181 w 1777"/>
                  <a:gd name="T113" fmla="*/ 1896 h 1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77" h="1914">
                    <a:moveTo>
                      <a:pt x="1178" y="1897"/>
                    </a:moveTo>
                    <a:cubicBezTo>
                      <a:pt x="1166" y="1902"/>
                      <a:pt x="1141" y="1894"/>
                      <a:pt x="1129" y="1897"/>
                    </a:cubicBezTo>
                    <a:cubicBezTo>
                      <a:pt x="1120" y="1899"/>
                      <a:pt x="1106" y="1914"/>
                      <a:pt x="1097" y="1914"/>
                    </a:cubicBezTo>
                    <a:cubicBezTo>
                      <a:pt x="1087" y="1914"/>
                      <a:pt x="1073" y="1898"/>
                      <a:pt x="1065" y="1893"/>
                    </a:cubicBezTo>
                    <a:cubicBezTo>
                      <a:pt x="1057" y="1888"/>
                      <a:pt x="1040" y="1877"/>
                      <a:pt x="1031" y="1875"/>
                    </a:cubicBezTo>
                    <a:cubicBezTo>
                      <a:pt x="1024" y="1873"/>
                      <a:pt x="1008" y="1880"/>
                      <a:pt x="1003" y="1875"/>
                    </a:cubicBezTo>
                    <a:cubicBezTo>
                      <a:pt x="994" y="1866"/>
                      <a:pt x="996" y="1836"/>
                      <a:pt x="1002" y="1825"/>
                    </a:cubicBezTo>
                    <a:cubicBezTo>
                      <a:pt x="1006" y="1817"/>
                      <a:pt x="1026" y="1810"/>
                      <a:pt x="1033" y="1803"/>
                    </a:cubicBezTo>
                    <a:cubicBezTo>
                      <a:pt x="1039" y="1797"/>
                      <a:pt x="1050" y="1782"/>
                      <a:pt x="1052" y="1774"/>
                    </a:cubicBezTo>
                    <a:cubicBezTo>
                      <a:pt x="1054" y="1766"/>
                      <a:pt x="1049" y="1749"/>
                      <a:pt x="1052" y="1741"/>
                    </a:cubicBezTo>
                    <a:cubicBezTo>
                      <a:pt x="1055" y="1733"/>
                      <a:pt x="1071" y="1725"/>
                      <a:pt x="1076" y="1718"/>
                    </a:cubicBezTo>
                    <a:cubicBezTo>
                      <a:pt x="1083" y="1709"/>
                      <a:pt x="1091" y="1689"/>
                      <a:pt x="1096" y="1679"/>
                    </a:cubicBezTo>
                    <a:cubicBezTo>
                      <a:pt x="1098" y="1675"/>
                      <a:pt x="1105" y="1667"/>
                      <a:pt x="1106" y="1662"/>
                    </a:cubicBezTo>
                    <a:cubicBezTo>
                      <a:pt x="1107" y="1653"/>
                      <a:pt x="1103" y="1636"/>
                      <a:pt x="1099" y="1628"/>
                    </a:cubicBezTo>
                    <a:cubicBezTo>
                      <a:pt x="1096" y="1623"/>
                      <a:pt x="1087" y="1613"/>
                      <a:pt x="1081" y="1611"/>
                    </a:cubicBezTo>
                    <a:cubicBezTo>
                      <a:pt x="1069" y="1606"/>
                      <a:pt x="1041" y="1614"/>
                      <a:pt x="1028" y="1611"/>
                    </a:cubicBezTo>
                    <a:cubicBezTo>
                      <a:pt x="1016" y="1608"/>
                      <a:pt x="992" y="1599"/>
                      <a:pt x="984" y="1590"/>
                    </a:cubicBezTo>
                    <a:cubicBezTo>
                      <a:pt x="978" y="1583"/>
                      <a:pt x="976" y="1565"/>
                      <a:pt x="972" y="1557"/>
                    </a:cubicBezTo>
                    <a:cubicBezTo>
                      <a:pt x="969" y="1551"/>
                      <a:pt x="963" y="1536"/>
                      <a:pt x="956" y="1533"/>
                    </a:cubicBezTo>
                    <a:cubicBezTo>
                      <a:pt x="946" y="1528"/>
                      <a:pt x="923" y="1536"/>
                      <a:pt x="912" y="1538"/>
                    </a:cubicBezTo>
                    <a:cubicBezTo>
                      <a:pt x="902" y="1540"/>
                      <a:pt x="882" y="1550"/>
                      <a:pt x="871" y="1549"/>
                    </a:cubicBezTo>
                    <a:cubicBezTo>
                      <a:pt x="861" y="1548"/>
                      <a:pt x="837" y="1543"/>
                      <a:pt x="832" y="1534"/>
                    </a:cubicBezTo>
                    <a:cubicBezTo>
                      <a:pt x="827" y="1526"/>
                      <a:pt x="842" y="1504"/>
                      <a:pt x="837" y="1496"/>
                    </a:cubicBezTo>
                    <a:cubicBezTo>
                      <a:pt x="831" y="1485"/>
                      <a:pt x="799" y="1485"/>
                      <a:pt x="790" y="1476"/>
                    </a:cubicBezTo>
                    <a:cubicBezTo>
                      <a:pt x="782" y="1468"/>
                      <a:pt x="773" y="1447"/>
                      <a:pt x="773" y="1436"/>
                    </a:cubicBezTo>
                    <a:cubicBezTo>
                      <a:pt x="773" y="1425"/>
                      <a:pt x="794" y="1404"/>
                      <a:pt x="790" y="1394"/>
                    </a:cubicBezTo>
                    <a:cubicBezTo>
                      <a:pt x="787" y="1386"/>
                      <a:pt x="767" y="1381"/>
                      <a:pt x="759" y="1382"/>
                    </a:cubicBezTo>
                    <a:cubicBezTo>
                      <a:pt x="742" y="1385"/>
                      <a:pt x="721" y="1419"/>
                      <a:pt x="705" y="1426"/>
                    </a:cubicBezTo>
                    <a:cubicBezTo>
                      <a:pt x="698" y="1429"/>
                      <a:pt x="683" y="1431"/>
                      <a:pt x="675" y="1431"/>
                    </a:cubicBezTo>
                    <a:cubicBezTo>
                      <a:pt x="667" y="1431"/>
                      <a:pt x="649" y="1429"/>
                      <a:pt x="645" y="1422"/>
                    </a:cubicBezTo>
                    <a:cubicBezTo>
                      <a:pt x="641" y="1416"/>
                      <a:pt x="650" y="1401"/>
                      <a:pt x="651" y="1394"/>
                    </a:cubicBezTo>
                    <a:cubicBezTo>
                      <a:pt x="652" y="1386"/>
                      <a:pt x="655" y="1368"/>
                      <a:pt x="651" y="1361"/>
                    </a:cubicBezTo>
                    <a:cubicBezTo>
                      <a:pt x="648" y="1356"/>
                      <a:pt x="638" y="1349"/>
                      <a:pt x="633" y="1350"/>
                    </a:cubicBezTo>
                    <a:cubicBezTo>
                      <a:pt x="624" y="1352"/>
                      <a:pt x="618" y="1374"/>
                      <a:pt x="611" y="1381"/>
                    </a:cubicBezTo>
                    <a:cubicBezTo>
                      <a:pt x="604" y="1388"/>
                      <a:pt x="589" y="1402"/>
                      <a:pt x="580" y="1406"/>
                    </a:cubicBezTo>
                    <a:cubicBezTo>
                      <a:pt x="571" y="1411"/>
                      <a:pt x="548" y="1419"/>
                      <a:pt x="539" y="1415"/>
                    </a:cubicBezTo>
                    <a:cubicBezTo>
                      <a:pt x="530" y="1411"/>
                      <a:pt x="529" y="1385"/>
                      <a:pt x="521" y="1380"/>
                    </a:cubicBezTo>
                    <a:cubicBezTo>
                      <a:pt x="514" y="1376"/>
                      <a:pt x="497" y="1377"/>
                      <a:pt x="490" y="1380"/>
                    </a:cubicBezTo>
                    <a:cubicBezTo>
                      <a:pt x="482" y="1383"/>
                      <a:pt x="463" y="1394"/>
                      <a:pt x="463" y="1403"/>
                    </a:cubicBezTo>
                    <a:cubicBezTo>
                      <a:pt x="463" y="1409"/>
                      <a:pt x="481" y="1412"/>
                      <a:pt x="484" y="1418"/>
                    </a:cubicBezTo>
                    <a:cubicBezTo>
                      <a:pt x="486" y="1422"/>
                      <a:pt x="487" y="1434"/>
                      <a:pt x="484" y="1438"/>
                    </a:cubicBezTo>
                    <a:cubicBezTo>
                      <a:pt x="479" y="1444"/>
                      <a:pt x="462" y="1445"/>
                      <a:pt x="455" y="1445"/>
                    </a:cubicBezTo>
                    <a:cubicBezTo>
                      <a:pt x="447" y="1445"/>
                      <a:pt x="433" y="1437"/>
                      <a:pt x="425" y="1436"/>
                    </a:cubicBezTo>
                    <a:cubicBezTo>
                      <a:pt x="419" y="1435"/>
                      <a:pt x="404" y="1434"/>
                      <a:pt x="399" y="1438"/>
                    </a:cubicBezTo>
                    <a:cubicBezTo>
                      <a:pt x="391" y="1443"/>
                      <a:pt x="390" y="1465"/>
                      <a:pt x="383" y="1472"/>
                    </a:cubicBezTo>
                    <a:cubicBezTo>
                      <a:pt x="376" y="1480"/>
                      <a:pt x="355" y="1488"/>
                      <a:pt x="345" y="1491"/>
                    </a:cubicBezTo>
                    <a:cubicBezTo>
                      <a:pt x="336" y="1494"/>
                      <a:pt x="316" y="1495"/>
                      <a:pt x="307" y="1498"/>
                    </a:cubicBezTo>
                    <a:cubicBezTo>
                      <a:pt x="291" y="1504"/>
                      <a:pt x="266" y="1531"/>
                      <a:pt x="249" y="1534"/>
                    </a:cubicBezTo>
                    <a:cubicBezTo>
                      <a:pt x="232" y="1537"/>
                      <a:pt x="195" y="1535"/>
                      <a:pt x="182" y="1524"/>
                    </a:cubicBezTo>
                    <a:cubicBezTo>
                      <a:pt x="172" y="1516"/>
                      <a:pt x="174" y="1484"/>
                      <a:pt x="165" y="1475"/>
                    </a:cubicBezTo>
                    <a:cubicBezTo>
                      <a:pt x="157" y="1468"/>
                      <a:pt x="135" y="1463"/>
                      <a:pt x="125" y="1461"/>
                    </a:cubicBezTo>
                    <a:cubicBezTo>
                      <a:pt x="113" y="1459"/>
                      <a:pt x="88" y="1458"/>
                      <a:pt x="76" y="1461"/>
                    </a:cubicBezTo>
                    <a:cubicBezTo>
                      <a:pt x="66" y="1464"/>
                      <a:pt x="50" y="1482"/>
                      <a:pt x="40" y="1481"/>
                    </a:cubicBezTo>
                    <a:cubicBezTo>
                      <a:pt x="33" y="1481"/>
                      <a:pt x="22" y="1470"/>
                      <a:pt x="18" y="1465"/>
                    </a:cubicBezTo>
                    <a:cubicBezTo>
                      <a:pt x="10" y="1454"/>
                      <a:pt x="0" y="1428"/>
                      <a:pt x="0" y="1415"/>
                    </a:cubicBezTo>
                    <a:cubicBezTo>
                      <a:pt x="0" y="1408"/>
                      <a:pt x="7" y="1394"/>
                      <a:pt x="12" y="1384"/>
                    </a:cubicBezTo>
                    <a:cubicBezTo>
                      <a:pt x="26" y="1384"/>
                      <a:pt x="45" y="1384"/>
                      <a:pt x="56" y="1384"/>
                    </a:cubicBezTo>
                    <a:cubicBezTo>
                      <a:pt x="66" y="1384"/>
                      <a:pt x="89" y="1379"/>
                      <a:pt x="98" y="1384"/>
                    </a:cubicBezTo>
                    <a:cubicBezTo>
                      <a:pt x="103" y="1386"/>
                      <a:pt x="108" y="1399"/>
                      <a:pt x="113" y="1401"/>
                    </a:cubicBezTo>
                    <a:cubicBezTo>
                      <a:pt x="124" y="1406"/>
                      <a:pt x="148" y="1402"/>
                      <a:pt x="160" y="1401"/>
                    </a:cubicBezTo>
                    <a:cubicBezTo>
                      <a:pt x="168" y="1400"/>
                      <a:pt x="184" y="1390"/>
                      <a:pt x="192" y="1393"/>
                    </a:cubicBezTo>
                    <a:cubicBezTo>
                      <a:pt x="198" y="1396"/>
                      <a:pt x="200" y="1414"/>
                      <a:pt x="205" y="1420"/>
                    </a:cubicBezTo>
                    <a:cubicBezTo>
                      <a:pt x="207" y="1423"/>
                      <a:pt x="213" y="1428"/>
                      <a:pt x="217" y="1429"/>
                    </a:cubicBezTo>
                    <a:cubicBezTo>
                      <a:pt x="228" y="1433"/>
                      <a:pt x="252" y="1434"/>
                      <a:pt x="262" y="1429"/>
                    </a:cubicBezTo>
                    <a:cubicBezTo>
                      <a:pt x="267" y="1427"/>
                      <a:pt x="272" y="1417"/>
                      <a:pt x="276" y="1414"/>
                    </a:cubicBezTo>
                    <a:cubicBezTo>
                      <a:pt x="284" y="1409"/>
                      <a:pt x="305" y="1405"/>
                      <a:pt x="313" y="1400"/>
                    </a:cubicBezTo>
                    <a:cubicBezTo>
                      <a:pt x="320" y="1395"/>
                      <a:pt x="329" y="1383"/>
                      <a:pt x="336" y="1378"/>
                    </a:cubicBezTo>
                    <a:cubicBezTo>
                      <a:pt x="340" y="1375"/>
                      <a:pt x="351" y="1372"/>
                      <a:pt x="356" y="1369"/>
                    </a:cubicBezTo>
                    <a:cubicBezTo>
                      <a:pt x="361" y="1366"/>
                      <a:pt x="371" y="1355"/>
                      <a:pt x="377" y="1353"/>
                    </a:cubicBezTo>
                    <a:cubicBezTo>
                      <a:pt x="383" y="1351"/>
                      <a:pt x="397" y="1354"/>
                      <a:pt x="404" y="1353"/>
                    </a:cubicBezTo>
                    <a:cubicBezTo>
                      <a:pt x="407" y="1352"/>
                      <a:pt x="415" y="1350"/>
                      <a:pt x="418" y="1347"/>
                    </a:cubicBezTo>
                    <a:cubicBezTo>
                      <a:pt x="421" y="1344"/>
                      <a:pt x="426" y="1336"/>
                      <a:pt x="427" y="1332"/>
                    </a:cubicBezTo>
                    <a:cubicBezTo>
                      <a:pt x="428" y="1329"/>
                      <a:pt x="428" y="1323"/>
                      <a:pt x="427" y="1320"/>
                    </a:cubicBezTo>
                    <a:cubicBezTo>
                      <a:pt x="425" y="1316"/>
                      <a:pt x="416" y="1310"/>
                      <a:pt x="411" y="1309"/>
                    </a:cubicBezTo>
                    <a:cubicBezTo>
                      <a:pt x="402" y="1306"/>
                      <a:pt x="382" y="1310"/>
                      <a:pt x="372" y="1309"/>
                    </a:cubicBezTo>
                    <a:cubicBezTo>
                      <a:pt x="364" y="1308"/>
                      <a:pt x="347" y="1306"/>
                      <a:pt x="341" y="1301"/>
                    </a:cubicBezTo>
                    <a:cubicBezTo>
                      <a:pt x="335" y="1296"/>
                      <a:pt x="330" y="1281"/>
                      <a:pt x="328" y="1273"/>
                    </a:cubicBezTo>
                    <a:cubicBezTo>
                      <a:pt x="327" y="1268"/>
                      <a:pt x="325" y="1258"/>
                      <a:pt x="328" y="1254"/>
                    </a:cubicBezTo>
                    <a:cubicBezTo>
                      <a:pt x="332" y="1248"/>
                      <a:pt x="348" y="1247"/>
                      <a:pt x="355" y="1247"/>
                    </a:cubicBezTo>
                    <a:cubicBezTo>
                      <a:pt x="362" y="1247"/>
                      <a:pt x="374" y="1254"/>
                      <a:pt x="381" y="1254"/>
                    </a:cubicBezTo>
                    <a:cubicBezTo>
                      <a:pt x="390" y="1254"/>
                      <a:pt x="406" y="1244"/>
                      <a:pt x="414" y="1245"/>
                    </a:cubicBezTo>
                    <a:cubicBezTo>
                      <a:pt x="418" y="1246"/>
                      <a:pt x="425" y="1253"/>
                      <a:pt x="429" y="1254"/>
                    </a:cubicBezTo>
                    <a:cubicBezTo>
                      <a:pt x="436" y="1256"/>
                      <a:pt x="453" y="1257"/>
                      <a:pt x="460" y="1254"/>
                    </a:cubicBezTo>
                    <a:cubicBezTo>
                      <a:pt x="466" y="1252"/>
                      <a:pt x="474" y="1242"/>
                      <a:pt x="478" y="1237"/>
                    </a:cubicBezTo>
                    <a:cubicBezTo>
                      <a:pt x="482" y="1232"/>
                      <a:pt x="485" y="1219"/>
                      <a:pt x="490" y="1216"/>
                    </a:cubicBezTo>
                    <a:cubicBezTo>
                      <a:pt x="499" y="1211"/>
                      <a:pt x="522" y="1215"/>
                      <a:pt x="533" y="1216"/>
                    </a:cubicBezTo>
                    <a:cubicBezTo>
                      <a:pt x="542" y="1217"/>
                      <a:pt x="558" y="1225"/>
                      <a:pt x="567" y="1223"/>
                    </a:cubicBezTo>
                    <a:cubicBezTo>
                      <a:pt x="577" y="1221"/>
                      <a:pt x="598" y="1211"/>
                      <a:pt x="601" y="1201"/>
                    </a:cubicBezTo>
                    <a:cubicBezTo>
                      <a:pt x="602" y="1196"/>
                      <a:pt x="596" y="1185"/>
                      <a:pt x="591" y="1182"/>
                    </a:cubicBezTo>
                    <a:cubicBezTo>
                      <a:pt x="579" y="1175"/>
                      <a:pt x="550" y="1184"/>
                      <a:pt x="537" y="1182"/>
                    </a:cubicBezTo>
                    <a:cubicBezTo>
                      <a:pt x="528" y="1181"/>
                      <a:pt x="511" y="1177"/>
                      <a:pt x="502" y="1174"/>
                    </a:cubicBezTo>
                    <a:cubicBezTo>
                      <a:pt x="495" y="1172"/>
                      <a:pt x="480" y="1166"/>
                      <a:pt x="473" y="1162"/>
                    </a:cubicBezTo>
                    <a:cubicBezTo>
                      <a:pt x="458" y="1154"/>
                      <a:pt x="431" y="1136"/>
                      <a:pt x="418" y="1126"/>
                    </a:cubicBezTo>
                    <a:cubicBezTo>
                      <a:pt x="408" y="1118"/>
                      <a:pt x="390" y="1098"/>
                      <a:pt x="381" y="1089"/>
                    </a:cubicBezTo>
                    <a:cubicBezTo>
                      <a:pt x="374" y="1082"/>
                      <a:pt x="358" y="1070"/>
                      <a:pt x="355" y="1061"/>
                    </a:cubicBezTo>
                    <a:cubicBezTo>
                      <a:pt x="352" y="1052"/>
                      <a:pt x="354" y="1033"/>
                      <a:pt x="355" y="1024"/>
                    </a:cubicBezTo>
                    <a:cubicBezTo>
                      <a:pt x="356" y="1018"/>
                      <a:pt x="360" y="1005"/>
                      <a:pt x="363" y="1000"/>
                    </a:cubicBezTo>
                    <a:cubicBezTo>
                      <a:pt x="371" y="988"/>
                      <a:pt x="395" y="969"/>
                      <a:pt x="405" y="959"/>
                    </a:cubicBezTo>
                    <a:cubicBezTo>
                      <a:pt x="421" y="943"/>
                      <a:pt x="451" y="911"/>
                      <a:pt x="467" y="896"/>
                    </a:cubicBezTo>
                    <a:cubicBezTo>
                      <a:pt x="483" y="880"/>
                      <a:pt x="520" y="852"/>
                      <a:pt x="534" y="834"/>
                    </a:cubicBezTo>
                    <a:cubicBezTo>
                      <a:pt x="549" y="815"/>
                      <a:pt x="570" y="770"/>
                      <a:pt x="582" y="748"/>
                    </a:cubicBezTo>
                    <a:cubicBezTo>
                      <a:pt x="592" y="729"/>
                      <a:pt x="615" y="693"/>
                      <a:pt x="621" y="673"/>
                    </a:cubicBezTo>
                    <a:cubicBezTo>
                      <a:pt x="627" y="652"/>
                      <a:pt x="625" y="607"/>
                      <a:pt x="626" y="585"/>
                    </a:cubicBezTo>
                    <a:cubicBezTo>
                      <a:pt x="626" y="571"/>
                      <a:pt x="626" y="542"/>
                      <a:pt x="626" y="528"/>
                    </a:cubicBezTo>
                    <a:cubicBezTo>
                      <a:pt x="626" y="516"/>
                      <a:pt x="622" y="491"/>
                      <a:pt x="626" y="480"/>
                    </a:cubicBezTo>
                    <a:cubicBezTo>
                      <a:pt x="628" y="474"/>
                      <a:pt x="640" y="467"/>
                      <a:pt x="643" y="462"/>
                    </a:cubicBezTo>
                    <a:cubicBezTo>
                      <a:pt x="651" y="449"/>
                      <a:pt x="655" y="418"/>
                      <a:pt x="661" y="404"/>
                    </a:cubicBezTo>
                    <a:cubicBezTo>
                      <a:pt x="665" y="393"/>
                      <a:pt x="673" y="369"/>
                      <a:pt x="682" y="362"/>
                    </a:cubicBezTo>
                    <a:cubicBezTo>
                      <a:pt x="692" y="355"/>
                      <a:pt x="726" y="354"/>
                      <a:pt x="729" y="354"/>
                    </a:cubicBezTo>
                    <a:cubicBezTo>
                      <a:pt x="732" y="354"/>
                      <a:pt x="737" y="381"/>
                      <a:pt x="745" y="383"/>
                    </a:cubicBezTo>
                    <a:cubicBezTo>
                      <a:pt x="751" y="385"/>
                      <a:pt x="761" y="372"/>
                      <a:pt x="767" y="369"/>
                    </a:cubicBezTo>
                    <a:cubicBezTo>
                      <a:pt x="775" y="365"/>
                      <a:pt x="793" y="360"/>
                      <a:pt x="800" y="354"/>
                    </a:cubicBezTo>
                    <a:cubicBezTo>
                      <a:pt x="805" y="349"/>
                      <a:pt x="809" y="333"/>
                      <a:pt x="815" y="330"/>
                    </a:cubicBezTo>
                    <a:cubicBezTo>
                      <a:pt x="821" y="327"/>
                      <a:pt x="835" y="327"/>
                      <a:pt x="841" y="330"/>
                    </a:cubicBezTo>
                    <a:cubicBezTo>
                      <a:pt x="848" y="333"/>
                      <a:pt x="857" y="346"/>
                      <a:pt x="861" y="352"/>
                    </a:cubicBezTo>
                    <a:cubicBezTo>
                      <a:pt x="866" y="359"/>
                      <a:pt x="874" y="375"/>
                      <a:pt x="874" y="384"/>
                    </a:cubicBezTo>
                    <a:cubicBezTo>
                      <a:pt x="874" y="394"/>
                      <a:pt x="869" y="417"/>
                      <a:pt x="861" y="423"/>
                    </a:cubicBezTo>
                    <a:cubicBezTo>
                      <a:pt x="855" y="428"/>
                      <a:pt x="836" y="420"/>
                      <a:pt x="831" y="425"/>
                    </a:cubicBezTo>
                    <a:cubicBezTo>
                      <a:pt x="827" y="429"/>
                      <a:pt x="828" y="442"/>
                      <a:pt x="828" y="448"/>
                    </a:cubicBezTo>
                    <a:cubicBezTo>
                      <a:pt x="828" y="453"/>
                      <a:pt x="826" y="464"/>
                      <a:pt x="830" y="468"/>
                    </a:cubicBezTo>
                    <a:cubicBezTo>
                      <a:pt x="840" y="479"/>
                      <a:pt x="875" y="471"/>
                      <a:pt x="889" y="475"/>
                    </a:cubicBezTo>
                    <a:cubicBezTo>
                      <a:pt x="897" y="477"/>
                      <a:pt x="912" y="484"/>
                      <a:pt x="918" y="490"/>
                    </a:cubicBezTo>
                    <a:cubicBezTo>
                      <a:pt x="923" y="495"/>
                      <a:pt x="931" y="507"/>
                      <a:pt x="932" y="514"/>
                    </a:cubicBezTo>
                    <a:cubicBezTo>
                      <a:pt x="933" y="523"/>
                      <a:pt x="926" y="540"/>
                      <a:pt x="920" y="547"/>
                    </a:cubicBezTo>
                    <a:cubicBezTo>
                      <a:pt x="915" y="554"/>
                      <a:pt x="899" y="562"/>
                      <a:pt x="891" y="565"/>
                    </a:cubicBezTo>
                    <a:cubicBezTo>
                      <a:pt x="884" y="568"/>
                      <a:pt x="868" y="574"/>
                      <a:pt x="860" y="572"/>
                    </a:cubicBezTo>
                    <a:cubicBezTo>
                      <a:pt x="852" y="570"/>
                      <a:pt x="845" y="551"/>
                      <a:pt x="838" y="548"/>
                    </a:cubicBezTo>
                    <a:cubicBezTo>
                      <a:pt x="834" y="546"/>
                      <a:pt x="825" y="545"/>
                      <a:pt x="822" y="548"/>
                    </a:cubicBezTo>
                    <a:cubicBezTo>
                      <a:pt x="815" y="553"/>
                      <a:pt x="815" y="573"/>
                      <a:pt x="815" y="582"/>
                    </a:cubicBezTo>
                    <a:cubicBezTo>
                      <a:pt x="815" y="592"/>
                      <a:pt x="818" y="612"/>
                      <a:pt x="821" y="621"/>
                    </a:cubicBezTo>
                    <a:cubicBezTo>
                      <a:pt x="824" y="630"/>
                      <a:pt x="835" y="646"/>
                      <a:pt x="838" y="655"/>
                    </a:cubicBezTo>
                    <a:cubicBezTo>
                      <a:pt x="841" y="664"/>
                      <a:pt x="839" y="684"/>
                      <a:pt x="845" y="691"/>
                    </a:cubicBezTo>
                    <a:cubicBezTo>
                      <a:pt x="853" y="701"/>
                      <a:pt x="880" y="710"/>
                      <a:pt x="893" y="711"/>
                    </a:cubicBezTo>
                    <a:cubicBezTo>
                      <a:pt x="905" y="712"/>
                      <a:pt x="929" y="708"/>
                      <a:pt x="939" y="702"/>
                    </a:cubicBezTo>
                    <a:cubicBezTo>
                      <a:pt x="951" y="695"/>
                      <a:pt x="965" y="668"/>
                      <a:pt x="975" y="658"/>
                    </a:cubicBezTo>
                    <a:cubicBezTo>
                      <a:pt x="983" y="650"/>
                      <a:pt x="1000" y="634"/>
                      <a:pt x="1009" y="627"/>
                    </a:cubicBezTo>
                    <a:cubicBezTo>
                      <a:pt x="1019" y="619"/>
                      <a:pt x="1044" y="609"/>
                      <a:pt x="1052" y="599"/>
                    </a:cubicBezTo>
                    <a:cubicBezTo>
                      <a:pt x="1062" y="585"/>
                      <a:pt x="1067" y="550"/>
                      <a:pt x="1072" y="533"/>
                    </a:cubicBezTo>
                    <a:cubicBezTo>
                      <a:pt x="1075" y="524"/>
                      <a:pt x="1078" y="504"/>
                      <a:pt x="1082" y="495"/>
                    </a:cubicBezTo>
                    <a:cubicBezTo>
                      <a:pt x="1085" y="487"/>
                      <a:pt x="1096" y="474"/>
                      <a:pt x="1097" y="466"/>
                    </a:cubicBezTo>
                    <a:cubicBezTo>
                      <a:pt x="1099" y="454"/>
                      <a:pt x="1094" y="428"/>
                      <a:pt x="1087" y="417"/>
                    </a:cubicBezTo>
                    <a:cubicBezTo>
                      <a:pt x="1084" y="412"/>
                      <a:pt x="1074" y="405"/>
                      <a:pt x="1069" y="403"/>
                    </a:cubicBezTo>
                    <a:cubicBezTo>
                      <a:pt x="1055" y="398"/>
                      <a:pt x="1022" y="412"/>
                      <a:pt x="1011" y="403"/>
                    </a:cubicBezTo>
                    <a:cubicBezTo>
                      <a:pt x="998" y="391"/>
                      <a:pt x="1002" y="351"/>
                      <a:pt x="1000" y="333"/>
                    </a:cubicBezTo>
                    <a:cubicBezTo>
                      <a:pt x="998" y="316"/>
                      <a:pt x="993" y="283"/>
                      <a:pt x="992" y="266"/>
                    </a:cubicBezTo>
                    <a:cubicBezTo>
                      <a:pt x="991" y="256"/>
                      <a:pt x="991" y="235"/>
                      <a:pt x="992" y="225"/>
                    </a:cubicBezTo>
                    <a:cubicBezTo>
                      <a:pt x="994" y="211"/>
                      <a:pt x="1002" y="185"/>
                      <a:pt x="1008" y="172"/>
                    </a:cubicBezTo>
                    <a:cubicBezTo>
                      <a:pt x="1014" y="159"/>
                      <a:pt x="1027" y="134"/>
                      <a:pt x="1037" y="124"/>
                    </a:cubicBezTo>
                    <a:cubicBezTo>
                      <a:pt x="1056" y="107"/>
                      <a:pt x="1105" y="89"/>
                      <a:pt x="1128" y="78"/>
                    </a:cubicBezTo>
                    <a:cubicBezTo>
                      <a:pt x="1144" y="70"/>
                      <a:pt x="1177" y="55"/>
                      <a:pt x="1194" y="49"/>
                    </a:cubicBezTo>
                    <a:cubicBezTo>
                      <a:pt x="1208" y="44"/>
                      <a:pt x="1236" y="35"/>
                      <a:pt x="1250" y="32"/>
                    </a:cubicBezTo>
                    <a:cubicBezTo>
                      <a:pt x="1265" y="29"/>
                      <a:pt x="1296" y="29"/>
                      <a:pt x="1311" y="29"/>
                    </a:cubicBezTo>
                    <a:cubicBezTo>
                      <a:pt x="1330" y="29"/>
                      <a:pt x="1367" y="30"/>
                      <a:pt x="1386" y="31"/>
                    </a:cubicBezTo>
                    <a:cubicBezTo>
                      <a:pt x="1399" y="31"/>
                      <a:pt x="1424" y="33"/>
                      <a:pt x="1437" y="33"/>
                    </a:cubicBezTo>
                    <a:cubicBezTo>
                      <a:pt x="1448" y="33"/>
                      <a:pt x="1470" y="35"/>
                      <a:pt x="1481" y="33"/>
                    </a:cubicBezTo>
                    <a:cubicBezTo>
                      <a:pt x="1496" y="30"/>
                      <a:pt x="1522" y="15"/>
                      <a:pt x="1536" y="11"/>
                    </a:cubicBezTo>
                    <a:cubicBezTo>
                      <a:pt x="1550" y="7"/>
                      <a:pt x="1580" y="0"/>
                      <a:pt x="1595" y="1"/>
                    </a:cubicBezTo>
                    <a:cubicBezTo>
                      <a:pt x="1602" y="2"/>
                      <a:pt x="1618" y="6"/>
                      <a:pt x="1623" y="11"/>
                    </a:cubicBezTo>
                    <a:cubicBezTo>
                      <a:pt x="1629" y="17"/>
                      <a:pt x="1633" y="36"/>
                      <a:pt x="1634" y="45"/>
                    </a:cubicBezTo>
                    <a:cubicBezTo>
                      <a:pt x="1635" y="53"/>
                      <a:pt x="1631" y="70"/>
                      <a:pt x="1634" y="78"/>
                    </a:cubicBezTo>
                    <a:cubicBezTo>
                      <a:pt x="1638" y="90"/>
                      <a:pt x="1656" y="107"/>
                      <a:pt x="1665" y="116"/>
                    </a:cubicBezTo>
                    <a:cubicBezTo>
                      <a:pt x="1668" y="119"/>
                      <a:pt x="1675" y="124"/>
                      <a:pt x="1678" y="126"/>
                    </a:cubicBezTo>
                    <a:cubicBezTo>
                      <a:pt x="1683" y="129"/>
                      <a:pt x="1693" y="136"/>
                      <a:pt x="1698" y="139"/>
                    </a:cubicBezTo>
                    <a:cubicBezTo>
                      <a:pt x="1703" y="141"/>
                      <a:pt x="1714" y="144"/>
                      <a:pt x="1718" y="147"/>
                    </a:cubicBezTo>
                    <a:cubicBezTo>
                      <a:pt x="1724" y="152"/>
                      <a:pt x="1728" y="168"/>
                      <a:pt x="1735" y="172"/>
                    </a:cubicBezTo>
                    <a:cubicBezTo>
                      <a:pt x="1742" y="176"/>
                      <a:pt x="1759" y="174"/>
                      <a:pt x="1766" y="172"/>
                    </a:cubicBezTo>
                    <a:cubicBezTo>
                      <a:pt x="1768" y="171"/>
                      <a:pt x="1771" y="170"/>
                      <a:pt x="1773" y="168"/>
                    </a:cubicBezTo>
                    <a:cubicBezTo>
                      <a:pt x="1774" y="180"/>
                      <a:pt x="1774" y="193"/>
                      <a:pt x="1773" y="199"/>
                    </a:cubicBezTo>
                    <a:cubicBezTo>
                      <a:pt x="1772" y="210"/>
                      <a:pt x="1766" y="232"/>
                      <a:pt x="1766" y="243"/>
                    </a:cubicBezTo>
                    <a:cubicBezTo>
                      <a:pt x="1765" y="264"/>
                      <a:pt x="1777" y="307"/>
                      <a:pt x="1773" y="328"/>
                    </a:cubicBezTo>
                    <a:cubicBezTo>
                      <a:pt x="1771" y="341"/>
                      <a:pt x="1754" y="363"/>
                      <a:pt x="1750" y="375"/>
                    </a:cubicBezTo>
                    <a:cubicBezTo>
                      <a:pt x="1745" y="389"/>
                      <a:pt x="1747" y="420"/>
                      <a:pt x="1738" y="431"/>
                    </a:cubicBezTo>
                    <a:cubicBezTo>
                      <a:pt x="1734" y="437"/>
                      <a:pt x="1717" y="439"/>
                      <a:pt x="1712" y="445"/>
                    </a:cubicBezTo>
                    <a:cubicBezTo>
                      <a:pt x="1703" y="455"/>
                      <a:pt x="1695" y="483"/>
                      <a:pt x="1695" y="497"/>
                    </a:cubicBezTo>
                    <a:cubicBezTo>
                      <a:pt x="1695" y="509"/>
                      <a:pt x="1707" y="533"/>
                      <a:pt x="1707" y="545"/>
                    </a:cubicBezTo>
                    <a:cubicBezTo>
                      <a:pt x="1707" y="559"/>
                      <a:pt x="1697" y="585"/>
                      <a:pt x="1691" y="598"/>
                    </a:cubicBezTo>
                    <a:cubicBezTo>
                      <a:pt x="1688" y="604"/>
                      <a:pt x="1684" y="620"/>
                      <a:pt x="1677" y="621"/>
                    </a:cubicBezTo>
                    <a:cubicBezTo>
                      <a:pt x="1666" y="623"/>
                      <a:pt x="1655" y="595"/>
                      <a:pt x="1644" y="591"/>
                    </a:cubicBezTo>
                    <a:cubicBezTo>
                      <a:pt x="1625" y="584"/>
                      <a:pt x="1582" y="588"/>
                      <a:pt x="1564" y="596"/>
                    </a:cubicBezTo>
                    <a:cubicBezTo>
                      <a:pt x="1558" y="599"/>
                      <a:pt x="1547" y="609"/>
                      <a:pt x="1545" y="615"/>
                    </a:cubicBezTo>
                    <a:cubicBezTo>
                      <a:pt x="1542" y="624"/>
                      <a:pt x="1551" y="646"/>
                      <a:pt x="1548" y="655"/>
                    </a:cubicBezTo>
                    <a:cubicBezTo>
                      <a:pt x="1546" y="660"/>
                      <a:pt x="1536" y="665"/>
                      <a:pt x="1534" y="669"/>
                    </a:cubicBezTo>
                    <a:cubicBezTo>
                      <a:pt x="1530" y="678"/>
                      <a:pt x="1525" y="701"/>
                      <a:pt x="1530" y="710"/>
                    </a:cubicBezTo>
                    <a:cubicBezTo>
                      <a:pt x="1537" y="723"/>
                      <a:pt x="1567" y="735"/>
                      <a:pt x="1581" y="739"/>
                    </a:cubicBezTo>
                    <a:cubicBezTo>
                      <a:pt x="1592" y="742"/>
                      <a:pt x="1615" y="742"/>
                      <a:pt x="1626" y="739"/>
                    </a:cubicBezTo>
                    <a:cubicBezTo>
                      <a:pt x="1631" y="737"/>
                      <a:pt x="1639" y="727"/>
                      <a:pt x="1645" y="726"/>
                    </a:cubicBezTo>
                    <a:cubicBezTo>
                      <a:pt x="1654" y="725"/>
                      <a:pt x="1673" y="733"/>
                      <a:pt x="1679" y="739"/>
                    </a:cubicBezTo>
                    <a:cubicBezTo>
                      <a:pt x="1687" y="747"/>
                      <a:pt x="1696" y="770"/>
                      <a:pt x="1696" y="782"/>
                    </a:cubicBezTo>
                    <a:cubicBezTo>
                      <a:pt x="1696" y="795"/>
                      <a:pt x="1683" y="818"/>
                      <a:pt x="1678" y="830"/>
                    </a:cubicBezTo>
                    <a:cubicBezTo>
                      <a:pt x="1671" y="847"/>
                      <a:pt x="1658" y="881"/>
                      <a:pt x="1647" y="895"/>
                    </a:cubicBezTo>
                    <a:cubicBezTo>
                      <a:pt x="1638" y="906"/>
                      <a:pt x="1614" y="920"/>
                      <a:pt x="1604" y="929"/>
                    </a:cubicBezTo>
                    <a:cubicBezTo>
                      <a:pt x="1594" y="937"/>
                      <a:pt x="1577" y="958"/>
                      <a:pt x="1565" y="964"/>
                    </a:cubicBezTo>
                    <a:cubicBezTo>
                      <a:pt x="1558" y="968"/>
                      <a:pt x="1540" y="966"/>
                      <a:pt x="1534" y="972"/>
                    </a:cubicBezTo>
                    <a:cubicBezTo>
                      <a:pt x="1528" y="978"/>
                      <a:pt x="1523" y="998"/>
                      <a:pt x="1525" y="1007"/>
                    </a:cubicBezTo>
                    <a:cubicBezTo>
                      <a:pt x="1528" y="1018"/>
                      <a:pt x="1552" y="1029"/>
                      <a:pt x="1556" y="1039"/>
                    </a:cubicBezTo>
                    <a:cubicBezTo>
                      <a:pt x="1560" y="1049"/>
                      <a:pt x="1558" y="1072"/>
                      <a:pt x="1556" y="1083"/>
                    </a:cubicBezTo>
                    <a:cubicBezTo>
                      <a:pt x="1554" y="1092"/>
                      <a:pt x="1551" y="1116"/>
                      <a:pt x="1542" y="1119"/>
                    </a:cubicBezTo>
                    <a:cubicBezTo>
                      <a:pt x="1536" y="1121"/>
                      <a:pt x="1525" y="1108"/>
                      <a:pt x="1518" y="1107"/>
                    </a:cubicBezTo>
                    <a:cubicBezTo>
                      <a:pt x="1506" y="1106"/>
                      <a:pt x="1482" y="1118"/>
                      <a:pt x="1470" y="1120"/>
                    </a:cubicBezTo>
                    <a:cubicBezTo>
                      <a:pt x="1459" y="1122"/>
                      <a:pt x="1436" y="1120"/>
                      <a:pt x="1426" y="1125"/>
                    </a:cubicBezTo>
                    <a:cubicBezTo>
                      <a:pt x="1412" y="1132"/>
                      <a:pt x="1397" y="1167"/>
                      <a:pt x="1382" y="1168"/>
                    </a:cubicBezTo>
                    <a:cubicBezTo>
                      <a:pt x="1368" y="1169"/>
                      <a:pt x="1350" y="1140"/>
                      <a:pt x="1337" y="1135"/>
                    </a:cubicBezTo>
                    <a:cubicBezTo>
                      <a:pt x="1323" y="1130"/>
                      <a:pt x="1288" y="1141"/>
                      <a:pt x="1277" y="1131"/>
                    </a:cubicBezTo>
                    <a:cubicBezTo>
                      <a:pt x="1270" y="1125"/>
                      <a:pt x="1279" y="1101"/>
                      <a:pt x="1272" y="1095"/>
                    </a:cubicBezTo>
                    <a:cubicBezTo>
                      <a:pt x="1268" y="1092"/>
                      <a:pt x="1256" y="1092"/>
                      <a:pt x="1252" y="1095"/>
                    </a:cubicBezTo>
                    <a:cubicBezTo>
                      <a:pt x="1242" y="1101"/>
                      <a:pt x="1241" y="1129"/>
                      <a:pt x="1233" y="1137"/>
                    </a:cubicBezTo>
                    <a:cubicBezTo>
                      <a:pt x="1227" y="1143"/>
                      <a:pt x="1207" y="1146"/>
                      <a:pt x="1200" y="1152"/>
                    </a:cubicBezTo>
                    <a:cubicBezTo>
                      <a:pt x="1194" y="1157"/>
                      <a:pt x="1181" y="1169"/>
                      <a:pt x="1180" y="1177"/>
                    </a:cubicBezTo>
                    <a:cubicBezTo>
                      <a:pt x="1178" y="1190"/>
                      <a:pt x="1194" y="1214"/>
                      <a:pt x="1198" y="1227"/>
                    </a:cubicBezTo>
                    <a:cubicBezTo>
                      <a:pt x="1201" y="1236"/>
                      <a:pt x="1203" y="1254"/>
                      <a:pt x="1208" y="1262"/>
                    </a:cubicBezTo>
                    <a:cubicBezTo>
                      <a:pt x="1215" y="1274"/>
                      <a:pt x="1239" y="1289"/>
                      <a:pt x="1246" y="1301"/>
                    </a:cubicBezTo>
                    <a:cubicBezTo>
                      <a:pt x="1255" y="1317"/>
                      <a:pt x="1256" y="1354"/>
                      <a:pt x="1263" y="1370"/>
                    </a:cubicBezTo>
                    <a:cubicBezTo>
                      <a:pt x="1267" y="1380"/>
                      <a:pt x="1282" y="1395"/>
                      <a:pt x="1285" y="1405"/>
                    </a:cubicBezTo>
                    <a:cubicBezTo>
                      <a:pt x="1290" y="1421"/>
                      <a:pt x="1289" y="1456"/>
                      <a:pt x="1285" y="1472"/>
                    </a:cubicBezTo>
                    <a:cubicBezTo>
                      <a:pt x="1282" y="1485"/>
                      <a:pt x="1266" y="1506"/>
                      <a:pt x="1259" y="1517"/>
                    </a:cubicBezTo>
                    <a:cubicBezTo>
                      <a:pt x="1252" y="1529"/>
                      <a:pt x="1231" y="1549"/>
                      <a:pt x="1227" y="1562"/>
                    </a:cubicBezTo>
                    <a:cubicBezTo>
                      <a:pt x="1223" y="1574"/>
                      <a:pt x="1225" y="1599"/>
                      <a:pt x="1226" y="1611"/>
                    </a:cubicBezTo>
                    <a:cubicBezTo>
                      <a:pt x="1227" y="1618"/>
                      <a:pt x="1234" y="1631"/>
                      <a:pt x="1232" y="1638"/>
                    </a:cubicBezTo>
                    <a:cubicBezTo>
                      <a:pt x="1229" y="1647"/>
                      <a:pt x="1213" y="1660"/>
                      <a:pt x="1205" y="1664"/>
                    </a:cubicBezTo>
                    <a:cubicBezTo>
                      <a:pt x="1199" y="1667"/>
                      <a:pt x="1185" y="1664"/>
                      <a:pt x="1180" y="1668"/>
                    </a:cubicBezTo>
                    <a:cubicBezTo>
                      <a:pt x="1173" y="1674"/>
                      <a:pt x="1175" y="1698"/>
                      <a:pt x="1167" y="1704"/>
                    </a:cubicBezTo>
                    <a:cubicBezTo>
                      <a:pt x="1162" y="1708"/>
                      <a:pt x="1147" y="1702"/>
                      <a:pt x="1142" y="1706"/>
                    </a:cubicBezTo>
                    <a:cubicBezTo>
                      <a:pt x="1136" y="1711"/>
                      <a:pt x="1134" y="1728"/>
                      <a:pt x="1135" y="1736"/>
                    </a:cubicBezTo>
                    <a:cubicBezTo>
                      <a:pt x="1136" y="1744"/>
                      <a:pt x="1140" y="1759"/>
                      <a:pt x="1146" y="1764"/>
                    </a:cubicBezTo>
                    <a:cubicBezTo>
                      <a:pt x="1153" y="1770"/>
                      <a:pt x="1174" y="1766"/>
                      <a:pt x="1181" y="1771"/>
                    </a:cubicBezTo>
                    <a:cubicBezTo>
                      <a:pt x="1188" y="1776"/>
                      <a:pt x="1195" y="1792"/>
                      <a:pt x="1197" y="1800"/>
                    </a:cubicBezTo>
                    <a:cubicBezTo>
                      <a:pt x="1200" y="1813"/>
                      <a:pt x="1199" y="1839"/>
                      <a:pt x="1197" y="1852"/>
                    </a:cubicBezTo>
                    <a:cubicBezTo>
                      <a:pt x="1195" y="1864"/>
                      <a:pt x="1191" y="1889"/>
                      <a:pt x="1181" y="1896"/>
                    </a:cubicBezTo>
                    <a:cubicBezTo>
                      <a:pt x="1180" y="1897"/>
                      <a:pt x="1179" y="1897"/>
                      <a:pt x="1178" y="1897"/>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06" name="Luxemburg">
              <a:extLst>
                <a:ext uri="{FF2B5EF4-FFF2-40B4-BE49-F238E27FC236}">
                  <a16:creationId xmlns:a16="http://schemas.microsoft.com/office/drawing/2014/main" id="{9AF44D8E-7DAD-49C8-BCE0-5223BB290247}"/>
                </a:ext>
              </a:extLst>
            </p:cNvPr>
            <p:cNvSpPr>
              <a:spLocks/>
            </p:cNvSpPr>
            <p:nvPr/>
          </p:nvSpPr>
          <p:spPr bwMode="auto">
            <a:xfrm rot="21377483">
              <a:off x="6021663" y="2509319"/>
              <a:ext cx="696287" cy="1033552"/>
            </a:xfrm>
            <a:custGeom>
              <a:avLst/>
              <a:gdLst>
                <a:gd name="T0" fmla="*/ 37 w 360"/>
                <a:gd name="T1" fmla="*/ 450 h 534"/>
                <a:gd name="T2" fmla="*/ 39 w 360"/>
                <a:gd name="T3" fmla="*/ 411 h 534"/>
                <a:gd name="T4" fmla="*/ 56 w 360"/>
                <a:gd name="T5" fmla="*/ 366 h 534"/>
                <a:gd name="T6" fmla="*/ 48 w 360"/>
                <a:gd name="T7" fmla="*/ 310 h 534"/>
                <a:gd name="T8" fmla="*/ 4 w 360"/>
                <a:gd name="T9" fmla="*/ 258 h 534"/>
                <a:gd name="T10" fmla="*/ 4 w 360"/>
                <a:gd name="T11" fmla="*/ 207 h 534"/>
                <a:gd name="T12" fmla="*/ 24 w 360"/>
                <a:gd name="T13" fmla="*/ 162 h 534"/>
                <a:gd name="T14" fmla="*/ 51 w 360"/>
                <a:gd name="T15" fmla="*/ 134 h 534"/>
                <a:gd name="T16" fmla="*/ 75 w 360"/>
                <a:gd name="T17" fmla="*/ 98 h 534"/>
                <a:gd name="T18" fmla="*/ 87 w 360"/>
                <a:gd name="T19" fmla="*/ 62 h 534"/>
                <a:gd name="T20" fmla="*/ 117 w 360"/>
                <a:gd name="T21" fmla="*/ 58 h 534"/>
                <a:gd name="T22" fmla="*/ 123 w 360"/>
                <a:gd name="T23" fmla="*/ 14 h 534"/>
                <a:gd name="T24" fmla="*/ 163 w 360"/>
                <a:gd name="T25" fmla="*/ 5 h 534"/>
                <a:gd name="T26" fmla="*/ 197 w 360"/>
                <a:gd name="T27" fmla="*/ 5 h 534"/>
                <a:gd name="T28" fmla="*/ 199 w 360"/>
                <a:gd name="T29" fmla="*/ 6 h 534"/>
                <a:gd name="T30" fmla="*/ 207 w 360"/>
                <a:gd name="T31" fmla="*/ 39 h 534"/>
                <a:gd name="T32" fmla="*/ 197 w 360"/>
                <a:gd name="T33" fmla="*/ 105 h 534"/>
                <a:gd name="T34" fmla="*/ 197 w 360"/>
                <a:gd name="T35" fmla="*/ 161 h 534"/>
                <a:gd name="T36" fmla="*/ 232 w 360"/>
                <a:gd name="T37" fmla="*/ 199 h 534"/>
                <a:gd name="T38" fmla="*/ 256 w 360"/>
                <a:gd name="T39" fmla="*/ 229 h 534"/>
                <a:gd name="T40" fmla="*/ 293 w 360"/>
                <a:gd name="T41" fmla="*/ 251 h 534"/>
                <a:gd name="T42" fmla="*/ 317 w 360"/>
                <a:gd name="T43" fmla="*/ 281 h 534"/>
                <a:gd name="T44" fmla="*/ 348 w 360"/>
                <a:gd name="T45" fmla="*/ 281 h 534"/>
                <a:gd name="T46" fmla="*/ 359 w 360"/>
                <a:gd name="T47" fmla="*/ 315 h 534"/>
                <a:gd name="T48" fmla="*/ 352 w 360"/>
                <a:gd name="T49" fmla="*/ 355 h 534"/>
                <a:gd name="T50" fmla="*/ 320 w 360"/>
                <a:gd name="T51" fmla="*/ 378 h 534"/>
                <a:gd name="T52" fmla="*/ 277 w 360"/>
                <a:gd name="T53" fmla="*/ 423 h 534"/>
                <a:gd name="T54" fmla="*/ 268 w 360"/>
                <a:gd name="T55" fmla="*/ 482 h 534"/>
                <a:gd name="T56" fmla="*/ 239 w 360"/>
                <a:gd name="T57" fmla="*/ 491 h 534"/>
                <a:gd name="T58" fmla="*/ 203 w 360"/>
                <a:gd name="T59" fmla="*/ 495 h 534"/>
                <a:gd name="T60" fmla="*/ 165 w 360"/>
                <a:gd name="T61" fmla="*/ 518 h 534"/>
                <a:gd name="T62" fmla="*/ 117 w 360"/>
                <a:gd name="T63" fmla="*/ 531 h 534"/>
                <a:gd name="T64" fmla="*/ 76 w 360"/>
                <a:gd name="T65" fmla="*/ 494 h 534"/>
                <a:gd name="T66" fmla="*/ 43 w 360"/>
                <a:gd name="T67" fmla="*/ 474 h 534"/>
                <a:gd name="T68" fmla="*/ 37 w 360"/>
                <a:gd name="T69" fmla="*/ 45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0" h="534">
                  <a:moveTo>
                    <a:pt x="37" y="450"/>
                  </a:moveTo>
                  <a:cubicBezTo>
                    <a:pt x="36" y="436"/>
                    <a:pt x="37" y="420"/>
                    <a:pt x="39" y="411"/>
                  </a:cubicBezTo>
                  <a:cubicBezTo>
                    <a:pt x="40" y="399"/>
                    <a:pt x="55" y="378"/>
                    <a:pt x="56" y="366"/>
                  </a:cubicBezTo>
                  <a:cubicBezTo>
                    <a:pt x="58" y="352"/>
                    <a:pt x="54" y="323"/>
                    <a:pt x="48" y="310"/>
                  </a:cubicBezTo>
                  <a:cubicBezTo>
                    <a:pt x="41" y="294"/>
                    <a:pt x="10" y="274"/>
                    <a:pt x="4" y="258"/>
                  </a:cubicBezTo>
                  <a:cubicBezTo>
                    <a:pt x="0" y="246"/>
                    <a:pt x="1" y="220"/>
                    <a:pt x="4" y="207"/>
                  </a:cubicBezTo>
                  <a:cubicBezTo>
                    <a:pt x="7" y="195"/>
                    <a:pt x="17" y="172"/>
                    <a:pt x="24" y="162"/>
                  </a:cubicBezTo>
                  <a:cubicBezTo>
                    <a:pt x="29" y="154"/>
                    <a:pt x="44" y="141"/>
                    <a:pt x="51" y="134"/>
                  </a:cubicBezTo>
                  <a:cubicBezTo>
                    <a:pt x="58" y="126"/>
                    <a:pt x="70" y="108"/>
                    <a:pt x="75" y="98"/>
                  </a:cubicBezTo>
                  <a:cubicBezTo>
                    <a:pt x="79" y="89"/>
                    <a:pt x="79" y="68"/>
                    <a:pt x="87" y="62"/>
                  </a:cubicBezTo>
                  <a:cubicBezTo>
                    <a:pt x="93" y="57"/>
                    <a:pt x="112" y="63"/>
                    <a:pt x="117" y="58"/>
                  </a:cubicBezTo>
                  <a:cubicBezTo>
                    <a:pt x="125" y="50"/>
                    <a:pt x="115" y="22"/>
                    <a:pt x="123" y="14"/>
                  </a:cubicBezTo>
                  <a:cubicBezTo>
                    <a:pt x="130" y="6"/>
                    <a:pt x="152" y="6"/>
                    <a:pt x="163" y="5"/>
                  </a:cubicBezTo>
                  <a:cubicBezTo>
                    <a:pt x="171" y="4"/>
                    <a:pt x="190" y="0"/>
                    <a:pt x="197" y="5"/>
                  </a:cubicBezTo>
                  <a:cubicBezTo>
                    <a:pt x="198" y="5"/>
                    <a:pt x="198" y="5"/>
                    <a:pt x="199" y="6"/>
                  </a:cubicBezTo>
                  <a:cubicBezTo>
                    <a:pt x="206" y="13"/>
                    <a:pt x="207" y="30"/>
                    <a:pt x="207" y="39"/>
                  </a:cubicBezTo>
                  <a:cubicBezTo>
                    <a:pt x="209" y="56"/>
                    <a:pt x="200" y="89"/>
                    <a:pt x="197" y="105"/>
                  </a:cubicBezTo>
                  <a:cubicBezTo>
                    <a:pt x="195" y="119"/>
                    <a:pt x="192" y="148"/>
                    <a:pt x="197" y="161"/>
                  </a:cubicBezTo>
                  <a:cubicBezTo>
                    <a:pt x="202" y="173"/>
                    <a:pt x="224" y="189"/>
                    <a:pt x="232" y="199"/>
                  </a:cubicBezTo>
                  <a:cubicBezTo>
                    <a:pt x="238" y="207"/>
                    <a:pt x="249" y="222"/>
                    <a:pt x="256" y="229"/>
                  </a:cubicBezTo>
                  <a:cubicBezTo>
                    <a:pt x="264" y="236"/>
                    <a:pt x="285" y="244"/>
                    <a:pt x="293" y="251"/>
                  </a:cubicBezTo>
                  <a:cubicBezTo>
                    <a:pt x="300" y="258"/>
                    <a:pt x="309" y="277"/>
                    <a:pt x="317" y="281"/>
                  </a:cubicBezTo>
                  <a:cubicBezTo>
                    <a:pt x="324" y="284"/>
                    <a:pt x="342" y="276"/>
                    <a:pt x="348" y="281"/>
                  </a:cubicBezTo>
                  <a:cubicBezTo>
                    <a:pt x="355" y="286"/>
                    <a:pt x="358" y="306"/>
                    <a:pt x="359" y="315"/>
                  </a:cubicBezTo>
                  <a:cubicBezTo>
                    <a:pt x="360" y="325"/>
                    <a:pt x="358" y="346"/>
                    <a:pt x="352" y="355"/>
                  </a:cubicBezTo>
                  <a:cubicBezTo>
                    <a:pt x="347" y="363"/>
                    <a:pt x="328" y="371"/>
                    <a:pt x="320" y="378"/>
                  </a:cubicBezTo>
                  <a:cubicBezTo>
                    <a:pt x="308" y="388"/>
                    <a:pt x="284" y="409"/>
                    <a:pt x="277" y="423"/>
                  </a:cubicBezTo>
                  <a:cubicBezTo>
                    <a:pt x="271" y="437"/>
                    <a:pt x="278" y="471"/>
                    <a:pt x="268" y="482"/>
                  </a:cubicBezTo>
                  <a:cubicBezTo>
                    <a:pt x="263" y="488"/>
                    <a:pt x="251" y="490"/>
                    <a:pt x="239" y="491"/>
                  </a:cubicBezTo>
                  <a:cubicBezTo>
                    <a:pt x="226" y="492"/>
                    <a:pt x="211" y="492"/>
                    <a:pt x="203" y="495"/>
                  </a:cubicBezTo>
                  <a:cubicBezTo>
                    <a:pt x="192" y="499"/>
                    <a:pt x="175" y="514"/>
                    <a:pt x="165" y="518"/>
                  </a:cubicBezTo>
                  <a:cubicBezTo>
                    <a:pt x="154" y="523"/>
                    <a:pt x="129" y="534"/>
                    <a:pt x="117" y="531"/>
                  </a:cubicBezTo>
                  <a:cubicBezTo>
                    <a:pt x="104" y="528"/>
                    <a:pt x="87" y="502"/>
                    <a:pt x="76" y="494"/>
                  </a:cubicBezTo>
                  <a:cubicBezTo>
                    <a:pt x="68" y="488"/>
                    <a:pt x="48" y="482"/>
                    <a:pt x="43" y="474"/>
                  </a:cubicBezTo>
                  <a:cubicBezTo>
                    <a:pt x="39" y="468"/>
                    <a:pt x="38" y="459"/>
                    <a:pt x="37" y="450"/>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07" name="Belgie">
              <a:extLst>
                <a:ext uri="{FF2B5EF4-FFF2-40B4-BE49-F238E27FC236}">
                  <a16:creationId xmlns:a16="http://schemas.microsoft.com/office/drawing/2014/main" id="{0CCE39D6-94A9-46D4-B0A5-07FB6DE99E02}"/>
                </a:ext>
              </a:extLst>
            </p:cNvPr>
            <p:cNvSpPr>
              <a:spLocks/>
            </p:cNvSpPr>
            <p:nvPr/>
          </p:nvSpPr>
          <p:spPr bwMode="auto">
            <a:xfrm rot="21377483">
              <a:off x="3257711" y="725384"/>
              <a:ext cx="3321352" cy="2803799"/>
            </a:xfrm>
            <a:custGeom>
              <a:avLst/>
              <a:gdLst>
                <a:gd name="T0" fmla="*/ 1706 w 1718"/>
                <a:gd name="T1" fmla="*/ 891 h 1450"/>
                <a:gd name="T2" fmla="*/ 1617 w 1718"/>
                <a:gd name="T3" fmla="*/ 941 h 1450"/>
                <a:gd name="T4" fmla="*/ 1595 w 1718"/>
                <a:gd name="T5" fmla="*/ 975 h 1450"/>
                <a:gd name="T6" fmla="*/ 1515 w 1718"/>
                <a:gd name="T7" fmla="*/ 1028 h 1450"/>
                <a:gd name="T8" fmla="*/ 1449 w 1718"/>
                <a:gd name="T9" fmla="*/ 1104 h 1450"/>
                <a:gd name="T10" fmla="*/ 1402 w 1718"/>
                <a:gd name="T11" fmla="*/ 1228 h 1450"/>
                <a:gd name="T12" fmla="*/ 1437 w 1718"/>
                <a:gd name="T13" fmla="*/ 1381 h 1450"/>
                <a:gd name="T14" fmla="*/ 1352 w 1718"/>
                <a:gd name="T15" fmla="*/ 1408 h 1450"/>
                <a:gd name="T16" fmla="*/ 1245 w 1718"/>
                <a:gd name="T17" fmla="*/ 1395 h 1450"/>
                <a:gd name="T18" fmla="*/ 1159 w 1718"/>
                <a:gd name="T19" fmla="*/ 1296 h 1450"/>
                <a:gd name="T20" fmla="*/ 1069 w 1718"/>
                <a:gd name="T21" fmla="*/ 1228 h 1450"/>
                <a:gd name="T22" fmla="*/ 973 w 1718"/>
                <a:gd name="T23" fmla="*/ 1110 h 1450"/>
                <a:gd name="T24" fmla="*/ 1035 w 1718"/>
                <a:gd name="T25" fmla="*/ 1001 h 1450"/>
                <a:gd name="T26" fmla="*/ 937 w 1718"/>
                <a:gd name="T27" fmla="*/ 985 h 1450"/>
                <a:gd name="T28" fmla="*/ 864 w 1718"/>
                <a:gd name="T29" fmla="*/ 1091 h 1450"/>
                <a:gd name="T30" fmla="*/ 695 w 1718"/>
                <a:gd name="T31" fmla="*/ 1103 h 1450"/>
                <a:gd name="T32" fmla="*/ 685 w 1718"/>
                <a:gd name="T33" fmla="*/ 956 h 1450"/>
                <a:gd name="T34" fmla="*/ 665 w 1718"/>
                <a:gd name="T35" fmla="*/ 800 h 1450"/>
                <a:gd name="T36" fmla="*/ 523 w 1718"/>
                <a:gd name="T37" fmla="*/ 816 h 1450"/>
                <a:gd name="T38" fmla="*/ 466 w 1718"/>
                <a:gd name="T39" fmla="*/ 695 h 1450"/>
                <a:gd name="T40" fmla="*/ 357 w 1718"/>
                <a:gd name="T41" fmla="*/ 666 h 1450"/>
                <a:gd name="T42" fmla="*/ 303 w 1718"/>
                <a:gd name="T43" fmla="*/ 546 h 1450"/>
                <a:gd name="T44" fmla="*/ 239 w 1718"/>
                <a:gd name="T45" fmla="*/ 464 h 1450"/>
                <a:gd name="T46" fmla="*/ 109 w 1718"/>
                <a:gd name="T47" fmla="*/ 467 h 1450"/>
                <a:gd name="T48" fmla="*/ 46 w 1718"/>
                <a:gd name="T49" fmla="*/ 323 h 1450"/>
                <a:gd name="T50" fmla="*/ 58 w 1718"/>
                <a:gd name="T51" fmla="*/ 196 h 1450"/>
                <a:gd name="T52" fmla="*/ 194 w 1718"/>
                <a:gd name="T53" fmla="*/ 129 h 1450"/>
                <a:gd name="T54" fmla="*/ 347 w 1718"/>
                <a:gd name="T55" fmla="*/ 32 h 1450"/>
                <a:gd name="T56" fmla="*/ 389 w 1718"/>
                <a:gd name="T57" fmla="*/ 66 h 1450"/>
                <a:gd name="T58" fmla="*/ 465 w 1718"/>
                <a:gd name="T59" fmla="*/ 112 h 1450"/>
                <a:gd name="T60" fmla="*/ 571 w 1718"/>
                <a:gd name="T61" fmla="*/ 175 h 1450"/>
                <a:gd name="T62" fmla="*/ 734 w 1718"/>
                <a:gd name="T63" fmla="*/ 142 h 1450"/>
                <a:gd name="T64" fmla="*/ 814 w 1718"/>
                <a:gd name="T65" fmla="*/ 87 h 1450"/>
                <a:gd name="T66" fmla="*/ 873 w 1718"/>
                <a:gd name="T67" fmla="*/ 69 h 1450"/>
                <a:gd name="T68" fmla="*/ 910 w 1718"/>
                <a:gd name="T69" fmla="*/ 31 h 1450"/>
                <a:gd name="T70" fmla="*/ 1000 w 1718"/>
                <a:gd name="T71" fmla="*/ 32 h 1450"/>
                <a:gd name="T72" fmla="*/ 1040 w 1718"/>
                <a:gd name="T73" fmla="*/ 45 h 1450"/>
                <a:gd name="T74" fmla="*/ 1094 w 1718"/>
                <a:gd name="T75" fmla="*/ 77 h 1450"/>
                <a:gd name="T76" fmla="*/ 1162 w 1718"/>
                <a:gd name="T77" fmla="*/ 87 h 1450"/>
                <a:gd name="T78" fmla="*/ 1221 w 1718"/>
                <a:gd name="T79" fmla="*/ 185 h 1450"/>
                <a:gd name="T80" fmla="*/ 1345 w 1718"/>
                <a:gd name="T81" fmla="*/ 184 h 1450"/>
                <a:gd name="T82" fmla="*/ 1417 w 1718"/>
                <a:gd name="T83" fmla="*/ 262 h 1450"/>
                <a:gd name="T84" fmla="*/ 1495 w 1718"/>
                <a:gd name="T85" fmla="*/ 313 h 1450"/>
                <a:gd name="T86" fmla="*/ 1441 w 1718"/>
                <a:gd name="T87" fmla="*/ 392 h 1450"/>
                <a:gd name="T88" fmla="*/ 1391 w 1718"/>
                <a:gd name="T89" fmla="*/ 476 h 1450"/>
                <a:gd name="T90" fmla="*/ 1454 w 1718"/>
                <a:gd name="T91" fmla="*/ 544 h 1450"/>
                <a:gd name="T92" fmla="*/ 1567 w 1718"/>
                <a:gd name="T93" fmla="*/ 548 h 1450"/>
                <a:gd name="T94" fmla="*/ 1610 w 1718"/>
                <a:gd name="T95" fmla="*/ 639 h 1450"/>
                <a:gd name="T96" fmla="*/ 1638 w 1718"/>
                <a:gd name="T97" fmla="*/ 713 h 1450"/>
                <a:gd name="T98" fmla="*/ 1711 w 1718"/>
                <a:gd name="T99" fmla="*/ 783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18" h="1450">
                  <a:moveTo>
                    <a:pt x="1711" y="783"/>
                  </a:moveTo>
                  <a:cubicBezTo>
                    <a:pt x="1718" y="796"/>
                    <a:pt x="1712" y="826"/>
                    <a:pt x="1711" y="840"/>
                  </a:cubicBezTo>
                  <a:cubicBezTo>
                    <a:pt x="1711" y="853"/>
                    <a:pt x="1715" y="882"/>
                    <a:pt x="1706" y="891"/>
                  </a:cubicBezTo>
                  <a:cubicBezTo>
                    <a:pt x="1701" y="895"/>
                    <a:pt x="1684" y="887"/>
                    <a:pt x="1678" y="891"/>
                  </a:cubicBezTo>
                  <a:cubicBezTo>
                    <a:pt x="1670" y="896"/>
                    <a:pt x="1668" y="918"/>
                    <a:pt x="1661" y="924"/>
                  </a:cubicBezTo>
                  <a:cubicBezTo>
                    <a:pt x="1652" y="932"/>
                    <a:pt x="1625" y="933"/>
                    <a:pt x="1617" y="941"/>
                  </a:cubicBezTo>
                  <a:cubicBezTo>
                    <a:pt x="1606" y="953"/>
                    <a:pt x="1597" y="976"/>
                    <a:pt x="1597" y="976"/>
                  </a:cubicBezTo>
                  <a:cubicBezTo>
                    <a:pt x="1597" y="976"/>
                    <a:pt x="1597" y="976"/>
                    <a:pt x="1597" y="976"/>
                  </a:cubicBezTo>
                  <a:cubicBezTo>
                    <a:pt x="1596" y="975"/>
                    <a:pt x="1596" y="975"/>
                    <a:pt x="1595" y="975"/>
                  </a:cubicBezTo>
                  <a:cubicBezTo>
                    <a:pt x="1588" y="970"/>
                    <a:pt x="1569" y="974"/>
                    <a:pt x="1561" y="975"/>
                  </a:cubicBezTo>
                  <a:cubicBezTo>
                    <a:pt x="1550" y="976"/>
                    <a:pt x="1528" y="976"/>
                    <a:pt x="1521" y="984"/>
                  </a:cubicBezTo>
                  <a:cubicBezTo>
                    <a:pt x="1513" y="992"/>
                    <a:pt x="1523" y="1020"/>
                    <a:pt x="1515" y="1028"/>
                  </a:cubicBezTo>
                  <a:cubicBezTo>
                    <a:pt x="1510" y="1033"/>
                    <a:pt x="1491" y="1027"/>
                    <a:pt x="1485" y="1032"/>
                  </a:cubicBezTo>
                  <a:cubicBezTo>
                    <a:pt x="1477" y="1038"/>
                    <a:pt x="1477" y="1059"/>
                    <a:pt x="1473" y="1068"/>
                  </a:cubicBezTo>
                  <a:cubicBezTo>
                    <a:pt x="1468" y="1078"/>
                    <a:pt x="1456" y="1096"/>
                    <a:pt x="1449" y="1104"/>
                  </a:cubicBezTo>
                  <a:cubicBezTo>
                    <a:pt x="1442" y="1111"/>
                    <a:pt x="1427" y="1124"/>
                    <a:pt x="1422" y="1132"/>
                  </a:cubicBezTo>
                  <a:cubicBezTo>
                    <a:pt x="1415" y="1142"/>
                    <a:pt x="1405" y="1165"/>
                    <a:pt x="1402" y="1177"/>
                  </a:cubicBezTo>
                  <a:cubicBezTo>
                    <a:pt x="1399" y="1190"/>
                    <a:pt x="1398" y="1216"/>
                    <a:pt x="1402" y="1228"/>
                  </a:cubicBezTo>
                  <a:cubicBezTo>
                    <a:pt x="1408" y="1244"/>
                    <a:pt x="1439" y="1264"/>
                    <a:pt x="1446" y="1280"/>
                  </a:cubicBezTo>
                  <a:cubicBezTo>
                    <a:pt x="1452" y="1293"/>
                    <a:pt x="1456" y="1322"/>
                    <a:pt x="1454" y="1336"/>
                  </a:cubicBezTo>
                  <a:cubicBezTo>
                    <a:pt x="1453" y="1348"/>
                    <a:pt x="1438" y="1369"/>
                    <a:pt x="1437" y="1381"/>
                  </a:cubicBezTo>
                  <a:cubicBezTo>
                    <a:pt x="1435" y="1390"/>
                    <a:pt x="1434" y="1406"/>
                    <a:pt x="1435" y="1420"/>
                  </a:cubicBezTo>
                  <a:cubicBezTo>
                    <a:pt x="1427" y="1423"/>
                    <a:pt x="1415" y="1428"/>
                    <a:pt x="1409" y="1428"/>
                  </a:cubicBezTo>
                  <a:cubicBezTo>
                    <a:pt x="1394" y="1428"/>
                    <a:pt x="1367" y="1404"/>
                    <a:pt x="1352" y="1408"/>
                  </a:cubicBezTo>
                  <a:cubicBezTo>
                    <a:pt x="1341" y="1411"/>
                    <a:pt x="1333" y="1439"/>
                    <a:pt x="1322" y="1444"/>
                  </a:cubicBezTo>
                  <a:cubicBezTo>
                    <a:pt x="1310" y="1450"/>
                    <a:pt x="1270" y="1446"/>
                    <a:pt x="1270" y="1444"/>
                  </a:cubicBezTo>
                  <a:cubicBezTo>
                    <a:pt x="1270" y="1442"/>
                    <a:pt x="1250" y="1408"/>
                    <a:pt x="1245" y="1395"/>
                  </a:cubicBezTo>
                  <a:cubicBezTo>
                    <a:pt x="1242" y="1388"/>
                    <a:pt x="1242" y="1370"/>
                    <a:pt x="1237" y="1364"/>
                  </a:cubicBezTo>
                  <a:cubicBezTo>
                    <a:pt x="1230" y="1356"/>
                    <a:pt x="1208" y="1355"/>
                    <a:pt x="1200" y="1349"/>
                  </a:cubicBezTo>
                  <a:cubicBezTo>
                    <a:pt x="1187" y="1339"/>
                    <a:pt x="1173" y="1306"/>
                    <a:pt x="1159" y="1296"/>
                  </a:cubicBezTo>
                  <a:cubicBezTo>
                    <a:pt x="1148" y="1288"/>
                    <a:pt x="1118" y="1288"/>
                    <a:pt x="1108" y="1278"/>
                  </a:cubicBezTo>
                  <a:cubicBezTo>
                    <a:pt x="1099" y="1269"/>
                    <a:pt x="1102" y="1236"/>
                    <a:pt x="1091" y="1228"/>
                  </a:cubicBezTo>
                  <a:cubicBezTo>
                    <a:pt x="1087" y="1225"/>
                    <a:pt x="1074" y="1229"/>
                    <a:pt x="1069" y="1228"/>
                  </a:cubicBezTo>
                  <a:cubicBezTo>
                    <a:pt x="1055" y="1226"/>
                    <a:pt x="1024" y="1227"/>
                    <a:pt x="1015" y="1216"/>
                  </a:cubicBezTo>
                  <a:cubicBezTo>
                    <a:pt x="1006" y="1205"/>
                    <a:pt x="1020" y="1172"/>
                    <a:pt x="1015" y="1158"/>
                  </a:cubicBezTo>
                  <a:cubicBezTo>
                    <a:pt x="1009" y="1143"/>
                    <a:pt x="979" y="1125"/>
                    <a:pt x="973" y="1110"/>
                  </a:cubicBezTo>
                  <a:cubicBezTo>
                    <a:pt x="969" y="1099"/>
                    <a:pt x="966" y="1071"/>
                    <a:pt x="973" y="1061"/>
                  </a:cubicBezTo>
                  <a:cubicBezTo>
                    <a:pt x="980" y="1050"/>
                    <a:pt x="1014" y="1049"/>
                    <a:pt x="1023" y="1039"/>
                  </a:cubicBezTo>
                  <a:cubicBezTo>
                    <a:pt x="1030" y="1032"/>
                    <a:pt x="1035" y="1011"/>
                    <a:pt x="1035" y="1001"/>
                  </a:cubicBezTo>
                  <a:cubicBezTo>
                    <a:pt x="1035" y="992"/>
                    <a:pt x="1032" y="971"/>
                    <a:pt x="1025" y="965"/>
                  </a:cubicBezTo>
                  <a:cubicBezTo>
                    <a:pt x="1017" y="958"/>
                    <a:pt x="994" y="954"/>
                    <a:pt x="983" y="956"/>
                  </a:cubicBezTo>
                  <a:cubicBezTo>
                    <a:pt x="970" y="958"/>
                    <a:pt x="945" y="974"/>
                    <a:pt x="937" y="985"/>
                  </a:cubicBezTo>
                  <a:cubicBezTo>
                    <a:pt x="927" y="999"/>
                    <a:pt x="930" y="1035"/>
                    <a:pt x="923" y="1051"/>
                  </a:cubicBezTo>
                  <a:cubicBezTo>
                    <a:pt x="920" y="1058"/>
                    <a:pt x="911" y="1073"/>
                    <a:pt x="905" y="1078"/>
                  </a:cubicBezTo>
                  <a:cubicBezTo>
                    <a:pt x="896" y="1084"/>
                    <a:pt x="875" y="1090"/>
                    <a:pt x="864" y="1091"/>
                  </a:cubicBezTo>
                  <a:cubicBezTo>
                    <a:pt x="850" y="1092"/>
                    <a:pt x="821" y="1079"/>
                    <a:pt x="807" y="1080"/>
                  </a:cubicBezTo>
                  <a:cubicBezTo>
                    <a:pt x="800" y="1081"/>
                    <a:pt x="786" y="1089"/>
                    <a:pt x="779" y="1091"/>
                  </a:cubicBezTo>
                  <a:cubicBezTo>
                    <a:pt x="758" y="1096"/>
                    <a:pt x="714" y="1113"/>
                    <a:pt x="695" y="1103"/>
                  </a:cubicBezTo>
                  <a:cubicBezTo>
                    <a:pt x="683" y="1097"/>
                    <a:pt x="670" y="1069"/>
                    <a:pt x="670" y="1056"/>
                  </a:cubicBezTo>
                  <a:cubicBezTo>
                    <a:pt x="670" y="1043"/>
                    <a:pt x="690" y="1022"/>
                    <a:pt x="692" y="1009"/>
                  </a:cubicBezTo>
                  <a:cubicBezTo>
                    <a:pt x="694" y="996"/>
                    <a:pt x="683" y="969"/>
                    <a:pt x="685" y="956"/>
                  </a:cubicBezTo>
                  <a:cubicBezTo>
                    <a:pt x="687" y="938"/>
                    <a:pt x="712" y="907"/>
                    <a:pt x="710" y="889"/>
                  </a:cubicBezTo>
                  <a:cubicBezTo>
                    <a:pt x="709" y="877"/>
                    <a:pt x="691" y="859"/>
                    <a:pt x="686" y="848"/>
                  </a:cubicBezTo>
                  <a:cubicBezTo>
                    <a:pt x="680" y="836"/>
                    <a:pt x="676" y="807"/>
                    <a:pt x="665" y="800"/>
                  </a:cubicBezTo>
                  <a:cubicBezTo>
                    <a:pt x="654" y="793"/>
                    <a:pt x="626" y="807"/>
                    <a:pt x="613" y="806"/>
                  </a:cubicBezTo>
                  <a:cubicBezTo>
                    <a:pt x="599" y="804"/>
                    <a:pt x="573" y="785"/>
                    <a:pt x="559" y="787"/>
                  </a:cubicBezTo>
                  <a:cubicBezTo>
                    <a:pt x="548" y="789"/>
                    <a:pt x="534" y="814"/>
                    <a:pt x="523" y="816"/>
                  </a:cubicBezTo>
                  <a:cubicBezTo>
                    <a:pt x="514" y="818"/>
                    <a:pt x="495" y="810"/>
                    <a:pt x="489" y="804"/>
                  </a:cubicBezTo>
                  <a:cubicBezTo>
                    <a:pt x="480" y="795"/>
                    <a:pt x="475" y="768"/>
                    <a:pt x="472" y="755"/>
                  </a:cubicBezTo>
                  <a:cubicBezTo>
                    <a:pt x="469" y="740"/>
                    <a:pt x="475" y="707"/>
                    <a:pt x="466" y="695"/>
                  </a:cubicBezTo>
                  <a:cubicBezTo>
                    <a:pt x="456" y="682"/>
                    <a:pt x="416" y="683"/>
                    <a:pt x="404" y="671"/>
                  </a:cubicBezTo>
                  <a:cubicBezTo>
                    <a:pt x="399" y="666"/>
                    <a:pt x="400" y="645"/>
                    <a:pt x="393" y="643"/>
                  </a:cubicBezTo>
                  <a:cubicBezTo>
                    <a:pt x="383" y="640"/>
                    <a:pt x="368" y="665"/>
                    <a:pt x="357" y="666"/>
                  </a:cubicBezTo>
                  <a:cubicBezTo>
                    <a:pt x="344" y="667"/>
                    <a:pt x="320" y="653"/>
                    <a:pt x="312" y="643"/>
                  </a:cubicBezTo>
                  <a:cubicBezTo>
                    <a:pt x="306" y="635"/>
                    <a:pt x="304" y="615"/>
                    <a:pt x="303" y="605"/>
                  </a:cubicBezTo>
                  <a:cubicBezTo>
                    <a:pt x="301" y="590"/>
                    <a:pt x="308" y="560"/>
                    <a:pt x="303" y="546"/>
                  </a:cubicBezTo>
                  <a:cubicBezTo>
                    <a:pt x="299" y="535"/>
                    <a:pt x="283" y="519"/>
                    <a:pt x="275" y="511"/>
                  </a:cubicBezTo>
                  <a:cubicBezTo>
                    <a:pt x="271" y="506"/>
                    <a:pt x="259" y="498"/>
                    <a:pt x="255" y="493"/>
                  </a:cubicBezTo>
                  <a:cubicBezTo>
                    <a:pt x="250" y="487"/>
                    <a:pt x="246" y="469"/>
                    <a:pt x="239" y="464"/>
                  </a:cubicBezTo>
                  <a:cubicBezTo>
                    <a:pt x="232" y="459"/>
                    <a:pt x="213" y="457"/>
                    <a:pt x="205" y="457"/>
                  </a:cubicBezTo>
                  <a:cubicBezTo>
                    <a:pt x="198" y="457"/>
                    <a:pt x="186" y="464"/>
                    <a:pt x="179" y="465"/>
                  </a:cubicBezTo>
                  <a:cubicBezTo>
                    <a:pt x="162" y="468"/>
                    <a:pt x="125" y="474"/>
                    <a:pt x="109" y="467"/>
                  </a:cubicBezTo>
                  <a:cubicBezTo>
                    <a:pt x="97" y="462"/>
                    <a:pt x="82" y="439"/>
                    <a:pt x="74" y="429"/>
                  </a:cubicBezTo>
                  <a:cubicBezTo>
                    <a:pt x="66" y="419"/>
                    <a:pt x="50" y="397"/>
                    <a:pt x="46" y="384"/>
                  </a:cubicBezTo>
                  <a:cubicBezTo>
                    <a:pt x="42" y="369"/>
                    <a:pt x="50" y="337"/>
                    <a:pt x="46" y="323"/>
                  </a:cubicBezTo>
                  <a:cubicBezTo>
                    <a:pt x="41" y="307"/>
                    <a:pt x="16" y="283"/>
                    <a:pt x="10" y="268"/>
                  </a:cubicBezTo>
                  <a:cubicBezTo>
                    <a:pt x="6" y="258"/>
                    <a:pt x="3" y="239"/>
                    <a:pt x="0" y="221"/>
                  </a:cubicBezTo>
                  <a:cubicBezTo>
                    <a:pt x="22" y="213"/>
                    <a:pt x="45" y="204"/>
                    <a:pt x="58" y="196"/>
                  </a:cubicBezTo>
                  <a:cubicBezTo>
                    <a:pt x="71" y="189"/>
                    <a:pt x="91" y="167"/>
                    <a:pt x="103" y="159"/>
                  </a:cubicBezTo>
                  <a:cubicBezTo>
                    <a:pt x="111" y="154"/>
                    <a:pt x="126" y="144"/>
                    <a:pt x="134" y="141"/>
                  </a:cubicBezTo>
                  <a:cubicBezTo>
                    <a:pt x="148" y="136"/>
                    <a:pt x="180" y="136"/>
                    <a:pt x="194" y="129"/>
                  </a:cubicBezTo>
                  <a:cubicBezTo>
                    <a:pt x="210" y="121"/>
                    <a:pt x="232" y="90"/>
                    <a:pt x="247" y="80"/>
                  </a:cubicBezTo>
                  <a:cubicBezTo>
                    <a:pt x="260" y="71"/>
                    <a:pt x="290" y="60"/>
                    <a:pt x="305" y="53"/>
                  </a:cubicBezTo>
                  <a:cubicBezTo>
                    <a:pt x="315" y="48"/>
                    <a:pt x="336" y="34"/>
                    <a:pt x="347" y="32"/>
                  </a:cubicBezTo>
                  <a:cubicBezTo>
                    <a:pt x="358" y="30"/>
                    <a:pt x="380" y="34"/>
                    <a:pt x="391" y="35"/>
                  </a:cubicBezTo>
                  <a:cubicBezTo>
                    <a:pt x="394" y="35"/>
                    <a:pt x="397" y="35"/>
                    <a:pt x="401" y="35"/>
                  </a:cubicBezTo>
                  <a:cubicBezTo>
                    <a:pt x="396" y="45"/>
                    <a:pt x="389" y="59"/>
                    <a:pt x="389" y="66"/>
                  </a:cubicBezTo>
                  <a:cubicBezTo>
                    <a:pt x="389" y="79"/>
                    <a:pt x="399" y="105"/>
                    <a:pt x="407" y="116"/>
                  </a:cubicBezTo>
                  <a:cubicBezTo>
                    <a:pt x="411" y="121"/>
                    <a:pt x="422" y="132"/>
                    <a:pt x="429" y="132"/>
                  </a:cubicBezTo>
                  <a:cubicBezTo>
                    <a:pt x="439" y="133"/>
                    <a:pt x="455" y="115"/>
                    <a:pt x="465" y="112"/>
                  </a:cubicBezTo>
                  <a:cubicBezTo>
                    <a:pt x="477" y="109"/>
                    <a:pt x="502" y="110"/>
                    <a:pt x="514" y="112"/>
                  </a:cubicBezTo>
                  <a:cubicBezTo>
                    <a:pt x="524" y="114"/>
                    <a:pt x="546" y="119"/>
                    <a:pt x="554" y="126"/>
                  </a:cubicBezTo>
                  <a:cubicBezTo>
                    <a:pt x="563" y="135"/>
                    <a:pt x="561" y="167"/>
                    <a:pt x="571" y="175"/>
                  </a:cubicBezTo>
                  <a:cubicBezTo>
                    <a:pt x="584" y="186"/>
                    <a:pt x="621" y="188"/>
                    <a:pt x="638" y="185"/>
                  </a:cubicBezTo>
                  <a:cubicBezTo>
                    <a:pt x="655" y="182"/>
                    <a:pt x="680" y="155"/>
                    <a:pt x="696" y="149"/>
                  </a:cubicBezTo>
                  <a:cubicBezTo>
                    <a:pt x="705" y="146"/>
                    <a:pt x="725" y="145"/>
                    <a:pt x="734" y="142"/>
                  </a:cubicBezTo>
                  <a:cubicBezTo>
                    <a:pt x="744" y="139"/>
                    <a:pt x="765" y="131"/>
                    <a:pt x="772" y="123"/>
                  </a:cubicBezTo>
                  <a:cubicBezTo>
                    <a:pt x="779" y="116"/>
                    <a:pt x="780" y="94"/>
                    <a:pt x="788" y="89"/>
                  </a:cubicBezTo>
                  <a:cubicBezTo>
                    <a:pt x="793" y="85"/>
                    <a:pt x="808" y="86"/>
                    <a:pt x="814" y="87"/>
                  </a:cubicBezTo>
                  <a:cubicBezTo>
                    <a:pt x="822" y="88"/>
                    <a:pt x="836" y="96"/>
                    <a:pt x="844" y="96"/>
                  </a:cubicBezTo>
                  <a:cubicBezTo>
                    <a:pt x="851" y="96"/>
                    <a:pt x="868" y="95"/>
                    <a:pt x="873" y="89"/>
                  </a:cubicBezTo>
                  <a:cubicBezTo>
                    <a:pt x="876" y="85"/>
                    <a:pt x="875" y="73"/>
                    <a:pt x="873" y="69"/>
                  </a:cubicBezTo>
                  <a:cubicBezTo>
                    <a:pt x="870" y="63"/>
                    <a:pt x="852" y="60"/>
                    <a:pt x="852" y="54"/>
                  </a:cubicBezTo>
                  <a:cubicBezTo>
                    <a:pt x="852" y="45"/>
                    <a:pt x="871" y="34"/>
                    <a:pt x="879" y="31"/>
                  </a:cubicBezTo>
                  <a:cubicBezTo>
                    <a:pt x="886" y="28"/>
                    <a:pt x="903" y="27"/>
                    <a:pt x="910" y="31"/>
                  </a:cubicBezTo>
                  <a:cubicBezTo>
                    <a:pt x="918" y="36"/>
                    <a:pt x="919" y="62"/>
                    <a:pt x="928" y="66"/>
                  </a:cubicBezTo>
                  <a:cubicBezTo>
                    <a:pt x="937" y="70"/>
                    <a:pt x="960" y="62"/>
                    <a:pt x="969" y="57"/>
                  </a:cubicBezTo>
                  <a:cubicBezTo>
                    <a:pt x="978" y="53"/>
                    <a:pt x="993" y="39"/>
                    <a:pt x="1000" y="32"/>
                  </a:cubicBezTo>
                  <a:cubicBezTo>
                    <a:pt x="1007" y="25"/>
                    <a:pt x="1013" y="3"/>
                    <a:pt x="1022" y="1"/>
                  </a:cubicBezTo>
                  <a:cubicBezTo>
                    <a:pt x="1027" y="0"/>
                    <a:pt x="1037" y="7"/>
                    <a:pt x="1040" y="12"/>
                  </a:cubicBezTo>
                  <a:cubicBezTo>
                    <a:pt x="1044" y="19"/>
                    <a:pt x="1041" y="37"/>
                    <a:pt x="1040" y="45"/>
                  </a:cubicBezTo>
                  <a:cubicBezTo>
                    <a:pt x="1039" y="52"/>
                    <a:pt x="1030" y="67"/>
                    <a:pt x="1034" y="73"/>
                  </a:cubicBezTo>
                  <a:cubicBezTo>
                    <a:pt x="1038" y="80"/>
                    <a:pt x="1056" y="82"/>
                    <a:pt x="1064" y="82"/>
                  </a:cubicBezTo>
                  <a:cubicBezTo>
                    <a:pt x="1072" y="82"/>
                    <a:pt x="1087" y="80"/>
                    <a:pt x="1094" y="77"/>
                  </a:cubicBezTo>
                  <a:cubicBezTo>
                    <a:pt x="1110" y="70"/>
                    <a:pt x="1131" y="36"/>
                    <a:pt x="1148" y="33"/>
                  </a:cubicBezTo>
                  <a:cubicBezTo>
                    <a:pt x="1156" y="32"/>
                    <a:pt x="1176" y="37"/>
                    <a:pt x="1179" y="45"/>
                  </a:cubicBezTo>
                  <a:cubicBezTo>
                    <a:pt x="1183" y="55"/>
                    <a:pt x="1162" y="76"/>
                    <a:pt x="1162" y="87"/>
                  </a:cubicBezTo>
                  <a:cubicBezTo>
                    <a:pt x="1162" y="98"/>
                    <a:pt x="1171" y="119"/>
                    <a:pt x="1179" y="127"/>
                  </a:cubicBezTo>
                  <a:cubicBezTo>
                    <a:pt x="1188" y="136"/>
                    <a:pt x="1220" y="136"/>
                    <a:pt x="1226" y="147"/>
                  </a:cubicBezTo>
                  <a:cubicBezTo>
                    <a:pt x="1231" y="155"/>
                    <a:pt x="1216" y="177"/>
                    <a:pt x="1221" y="185"/>
                  </a:cubicBezTo>
                  <a:cubicBezTo>
                    <a:pt x="1226" y="194"/>
                    <a:pt x="1250" y="199"/>
                    <a:pt x="1260" y="200"/>
                  </a:cubicBezTo>
                  <a:cubicBezTo>
                    <a:pt x="1271" y="201"/>
                    <a:pt x="1291" y="191"/>
                    <a:pt x="1301" y="189"/>
                  </a:cubicBezTo>
                  <a:cubicBezTo>
                    <a:pt x="1312" y="187"/>
                    <a:pt x="1335" y="179"/>
                    <a:pt x="1345" y="184"/>
                  </a:cubicBezTo>
                  <a:cubicBezTo>
                    <a:pt x="1352" y="187"/>
                    <a:pt x="1358" y="202"/>
                    <a:pt x="1361" y="208"/>
                  </a:cubicBezTo>
                  <a:cubicBezTo>
                    <a:pt x="1365" y="216"/>
                    <a:pt x="1367" y="234"/>
                    <a:pt x="1373" y="241"/>
                  </a:cubicBezTo>
                  <a:cubicBezTo>
                    <a:pt x="1381" y="250"/>
                    <a:pt x="1405" y="259"/>
                    <a:pt x="1417" y="262"/>
                  </a:cubicBezTo>
                  <a:cubicBezTo>
                    <a:pt x="1430" y="265"/>
                    <a:pt x="1458" y="257"/>
                    <a:pt x="1470" y="262"/>
                  </a:cubicBezTo>
                  <a:cubicBezTo>
                    <a:pt x="1476" y="264"/>
                    <a:pt x="1485" y="274"/>
                    <a:pt x="1488" y="279"/>
                  </a:cubicBezTo>
                  <a:cubicBezTo>
                    <a:pt x="1492" y="287"/>
                    <a:pt x="1496" y="304"/>
                    <a:pt x="1495" y="313"/>
                  </a:cubicBezTo>
                  <a:cubicBezTo>
                    <a:pt x="1494" y="318"/>
                    <a:pt x="1487" y="326"/>
                    <a:pt x="1485" y="330"/>
                  </a:cubicBezTo>
                  <a:cubicBezTo>
                    <a:pt x="1480" y="340"/>
                    <a:pt x="1472" y="360"/>
                    <a:pt x="1465" y="369"/>
                  </a:cubicBezTo>
                  <a:cubicBezTo>
                    <a:pt x="1460" y="376"/>
                    <a:pt x="1444" y="384"/>
                    <a:pt x="1441" y="392"/>
                  </a:cubicBezTo>
                  <a:cubicBezTo>
                    <a:pt x="1438" y="400"/>
                    <a:pt x="1443" y="417"/>
                    <a:pt x="1441" y="425"/>
                  </a:cubicBezTo>
                  <a:cubicBezTo>
                    <a:pt x="1439" y="433"/>
                    <a:pt x="1428" y="448"/>
                    <a:pt x="1422" y="454"/>
                  </a:cubicBezTo>
                  <a:cubicBezTo>
                    <a:pt x="1415" y="461"/>
                    <a:pt x="1395" y="468"/>
                    <a:pt x="1391" y="476"/>
                  </a:cubicBezTo>
                  <a:cubicBezTo>
                    <a:pt x="1385" y="487"/>
                    <a:pt x="1383" y="517"/>
                    <a:pt x="1392" y="526"/>
                  </a:cubicBezTo>
                  <a:cubicBezTo>
                    <a:pt x="1397" y="531"/>
                    <a:pt x="1413" y="524"/>
                    <a:pt x="1420" y="526"/>
                  </a:cubicBezTo>
                  <a:cubicBezTo>
                    <a:pt x="1429" y="528"/>
                    <a:pt x="1446" y="539"/>
                    <a:pt x="1454" y="544"/>
                  </a:cubicBezTo>
                  <a:cubicBezTo>
                    <a:pt x="1462" y="549"/>
                    <a:pt x="1476" y="565"/>
                    <a:pt x="1486" y="565"/>
                  </a:cubicBezTo>
                  <a:cubicBezTo>
                    <a:pt x="1495" y="565"/>
                    <a:pt x="1509" y="550"/>
                    <a:pt x="1518" y="548"/>
                  </a:cubicBezTo>
                  <a:cubicBezTo>
                    <a:pt x="1530" y="545"/>
                    <a:pt x="1555" y="553"/>
                    <a:pt x="1567" y="548"/>
                  </a:cubicBezTo>
                  <a:cubicBezTo>
                    <a:pt x="1570" y="561"/>
                    <a:pt x="1574" y="575"/>
                    <a:pt x="1578" y="581"/>
                  </a:cubicBezTo>
                  <a:cubicBezTo>
                    <a:pt x="1582" y="587"/>
                    <a:pt x="1593" y="593"/>
                    <a:pt x="1597" y="599"/>
                  </a:cubicBezTo>
                  <a:cubicBezTo>
                    <a:pt x="1602" y="608"/>
                    <a:pt x="1602" y="632"/>
                    <a:pt x="1610" y="639"/>
                  </a:cubicBezTo>
                  <a:cubicBezTo>
                    <a:pt x="1617" y="645"/>
                    <a:pt x="1641" y="639"/>
                    <a:pt x="1649" y="645"/>
                  </a:cubicBezTo>
                  <a:cubicBezTo>
                    <a:pt x="1656" y="651"/>
                    <a:pt x="1663" y="671"/>
                    <a:pt x="1662" y="680"/>
                  </a:cubicBezTo>
                  <a:cubicBezTo>
                    <a:pt x="1661" y="690"/>
                    <a:pt x="1640" y="703"/>
                    <a:pt x="1638" y="713"/>
                  </a:cubicBezTo>
                  <a:cubicBezTo>
                    <a:pt x="1636" y="723"/>
                    <a:pt x="1639" y="745"/>
                    <a:pt x="1646" y="751"/>
                  </a:cubicBezTo>
                  <a:cubicBezTo>
                    <a:pt x="1651" y="754"/>
                    <a:pt x="1664" y="749"/>
                    <a:pt x="1670" y="751"/>
                  </a:cubicBezTo>
                  <a:cubicBezTo>
                    <a:pt x="1682" y="755"/>
                    <a:pt x="1706" y="771"/>
                    <a:pt x="1711" y="783"/>
                  </a:cubicBezTo>
                  <a:close/>
                </a:path>
              </a:pathLst>
            </a:custGeom>
            <a:grpFill/>
            <a:ln w="158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sp>
        <p:nvSpPr>
          <p:cNvPr id="219" name="B2 - Tekst">
            <a:extLst>
              <a:ext uri="{FF2B5EF4-FFF2-40B4-BE49-F238E27FC236}">
                <a16:creationId xmlns:a16="http://schemas.microsoft.com/office/drawing/2014/main" id="{96D03C2E-F92C-47C1-B894-58AFB062435C}"/>
              </a:ext>
            </a:extLst>
          </p:cNvPr>
          <p:cNvSpPr txBox="1"/>
          <p:nvPr userDrawn="1"/>
        </p:nvSpPr>
        <p:spPr>
          <a:xfrm>
            <a:off x="9846791" y="4276145"/>
            <a:ext cx="1756671" cy="346526"/>
          </a:xfrm>
          <a:prstGeom prst="rect">
            <a:avLst/>
          </a:prstGeom>
          <a:noFill/>
        </p:spPr>
        <p:txBody>
          <a:bodyPr wrap="square" lIns="0" tIns="0" rIns="0" bIns="0" rtlCol="0">
            <a:noAutofit/>
          </a:bodyPr>
          <a:lstStyle/>
          <a:p>
            <a:pPr algn="l"/>
            <a:r>
              <a:rPr lang="nl-NL" sz="2400" dirty="0"/>
              <a:t>Full</a:t>
            </a:r>
            <a:endParaRPr lang="en-GB" sz="2400" dirty="0" err="1"/>
          </a:p>
        </p:txBody>
      </p:sp>
      <p:sp>
        <p:nvSpPr>
          <p:cNvPr id="220" name="B2 - Tekst">
            <a:extLst>
              <a:ext uri="{FF2B5EF4-FFF2-40B4-BE49-F238E27FC236}">
                <a16:creationId xmlns:a16="http://schemas.microsoft.com/office/drawing/2014/main" id="{4946A037-47CE-4CB3-BDBA-DBE5EEBDEA75}"/>
              </a:ext>
            </a:extLst>
          </p:cNvPr>
          <p:cNvSpPr txBox="1"/>
          <p:nvPr userDrawn="1"/>
        </p:nvSpPr>
        <p:spPr>
          <a:xfrm>
            <a:off x="9838780" y="5007158"/>
            <a:ext cx="1964932" cy="364865"/>
          </a:xfrm>
          <a:prstGeom prst="rect">
            <a:avLst/>
          </a:prstGeom>
          <a:noFill/>
        </p:spPr>
        <p:txBody>
          <a:bodyPr wrap="square" lIns="0" tIns="0" rIns="0" bIns="0" rtlCol="0">
            <a:noAutofit/>
          </a:bodyPr>
          <a:lstStyle/>
          <a:p>
            <a:pPr algn="l"/>
            <a:r>
              <a:rPr lang="nl-NL" sz="2700" b="1" dirty="0"/>
              <a:t>Benelux</a:t>
            </a:r>
            <a:endParaRPr lang="en-GB" sz="2700" dirty="0" err="1"/>
          </a:p>
        </p:txBody>
      </p:sp>
      <p:sp>
        <p:nvSpPr>
          <p:cNvPr id="221" name="B2 - Tekst">
            <a:extLst>
              <a:ext uri="{FF2B5EF4-FFF2-40B4-BE49-F238E27FC236}">
                <a16:creationId xmlns:a16="http://schemas.microsoft.com/office/drawing/2014/main" id="{8BC67875-A0BF-48F2-B281-C15502BA9EA9}"/>
              </a:ext>
            </a:extLst>
          </p:cNvPr>
          <p:cNvSpPr txBox="1"/>
          <p:nvPr userDrawn="1"/>
        </p:nvSpPr>
        <p:spPr>
          <a:xfrm>
            <a:off x="9838780" y="5399409"/>
            <a:ext cx="1964932" cy="364865"/>
          </a:xfrm>
          <a:prstGeom prst="rect">
            <a:avLst/>
          </a:prstGeom>
          <a:noFill/>
        </p:spPr>
        <p:txBody>
          <a:bodyPr wrap="square" lIns="0" tIns="0" rIns="0" bIns="0" rtlCol="0">
            <a:noAutofit/>
          </a:bodyPr>
          <a:lstStyle/>
          <a:p>
            <a:pPr algn="l"/>
            <a:r>
              <a:rPr lang="nl-NL" sz="2800" b="1" dirty="0"/>
              <a:t>kantoor</a:t>
            </a:r>
            <a:endParaRPr lang="en-GB" sz="2800" dirty="0" err="1"/>
          </a:p>
        </p:txBody>
      </p:sp>
      <p:sp>
        <p:nvSpPr>
          <p:cNvPr id="222" name="B2 - Tekst">
            <a:extLst>
              <a:ext uri="{FF2B5EF4-FFF2-40B4-BE49-F238E27FC236}">
                <a16:creationId xmlns:a16="http://schemas.microsoft.com/office/drawing/2014/main" id="{B8C95674-B6DD-498C-9B3B-9B20AD4E3D84}"/>
              </a:ext>
            </a:extLst>
          </p:cNvPr>
          <p:cNvSpPr txBox="1"/>
          <p:nvPr userDrawn="1"/>
        </p:nvSpPr>
        <p:spPr>
          <a:xfrm>
            <a:off x="9865783" y="4645853"/>
            <a:ext cx="1756671" cy="346526"/>
          </a:xfrm>
          <a:prstGeom prst="rect">
            <a:avLst/>
          </a:prstGeom>
          <a:noFill/>
        </p:spPr>
        <p:txBody>
          <a:bodyPr wrap="square" lIns="0" tIns="0" rIns="0" bIns="0" rtlCol="0">
            <a:noAutofit/>
          </a:bodyPr>
          <a:lstStyle/>
          <a:p>
            <a:pPr algn="l"/>
            <a:r>
              <a:rPr lang="nl-NL" sz="2400" dirty="0"/>
              <a:t>Service</a:t>
            </a:r>
            <a:endParaRPr lang="en-GB" sz="2400" dirty="0" err="1"/>
          </a:p>
        </p:txBody>
      </p:sp>
      <p:sp>
        <p:nvSpPr>
          <p:cNvPr id="223" name="B4 - Icon">
            <a:extLst>
              <a:ext uri="{FF2B5EF4-FFF2-40B4-BE49-F238E27FC236}">
                <a16:creationId xmlns:a16="http://schemas.microsoft.com/office/drawing/2014/main" id="{AE710049-717A-498C-AB7E-9DEFBEA48591}"/>
              </a:ext>
            </a:extLst>
          </p:cNvPr>
          <p:cNvSpPr txBox="1"/>
          <p:nvPr userDrawn="1"/>
        </p:nvSpPr>
        <p:spPr>
          <a:xfrm>
            <a:off x="2087608" y="5188719"/>
            <a:ext cx="1739464" cy="386071"/>
          </a:xfrm>
          <a:prstGeom prst="rect">
            <a:avLst/>
          </a:prstGeom>
          <a:noFill/>
        </p:spPr>
        <p:txBody>
          <a:bodyPr wrap="square" lIns="0" tIns="0" rIns="0" bIns="0" rtlCol="0">
            <a:noAutofit/>
          </a:bodyPr>
          <a:lstStyle/>
          <a:p>
            <a:pPr algn="l"/>
            <a:r>
              <a:rPr lang="nl-NL" sz="2400" dirty="0"/>
              <a:t>belangrijke</a:t>
            </a:r>
            <a:endParaRPr lang="en-GB" sz="2400" dirty="0" err="1"/>
          </a:p>
        </p:txBody>
      </p:sp>
      <p:sp>
        <p:nvSpPr>
          <p:cNvPr id="224" name="Titel">
            <a:extLst>
              <a:ext uri="{FF2B5EF4-FFF2-40B4-BE49-F238E27FC236}">
                <a16:creationId xmlns:a16="http://schemas.microsoft.com/office/drawing/2014/main" id="{270F189B-2A89-41AE-B9AD-B47FA7EACC66}"/>
              </a:ext>
            </a:extLst>
          </p:cNvPr>
          <p:cNvSpPr txBox="1">
            <a:spLocks/>
          </p:cNvSpPr>
          <p:nvPr userDrawn="1"/>
        </p:nvSpPr>
        <p:spPr>
          <a:xfrm>
            <a:off x="535580" y="534963"/>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AKD in het kort</a:t>
            </a:r>
            <a:endParaRPr lang="en-GB" dirty="0"/>
          </a:p>
        </p:txBody>
      </p:sp>
      <p:sp>
        <p:nvSpPr>
          <p:cNvPr id="225" name="Tijdelijke aanduiding voor voettekst 9">
            <a:extLst>
              <a:ext uri="{FF2B5EF4-FFF2-40B4-BE49-F238E27FC236}">
                <a16:creationId xmlns:a16="http://schemas.microsoft.com/office/drawing/2014/main" id="{E9A05E0E-0F81-4F3C-AF91-D17CB5EDB02E}"/>
              </a:ext>
            </a:extLst>
          </p:cNvPr>
          <p:cNvSpPr>
            <a:spLocks noGrp="1"/>
          </p:cNvSpPr>
          <p:nvPr>
            <p:ph type="ftr" sz="quarter" idx="10"/>
          </p:nvPr>
        </p:nvSpPr>
        <p:spPr>
          <a:xfrm>
            <a:off x="930241" y="6361490"/>
            <a:ext cx="1974670" cy="212470"/>
          </a:xfrm>
          <a:prstGeom prst="rect">
            <a:avLst/>
          </a:prstGeom>
        </p:spPr>
        <p:txBody>
          <a:bodyPr/>
          <a:lstStyle/>
          <a:p>
            <a:r>
              <a:rPr lang="nl-NL" dirty="0"/>
              <a:t>AKD</a:t>
            </a:r>
          </a:p>
        </p:txBody>
      </p:sp>
      <p:sp>
        <p:nvSpPr>
          <p:cNvPr id="226" name="Tijdelijke aanduiding voor dianummer 10">
            <a:extLst>
              <a:ext uri="{FF2B5EF4-FFF2-40B4-BE49-F238E27FC236}">
                <a16:creationId xmlns:a16="http://schemas.microsoft.com/office/drawing/2014/main" id="{B1BE5B76-2A4F-406B-B88E-B456BDDB6E4E}"/>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sp>
        <p:nvSpPr>
          <p:cNvPr id="104" name="Deze laag uitzetten indien nodig">
            <a:hlinkClick r:id="" action="ppaction://hlinkshowjump?jump=nextslide"/>
            <a:extLst>
              <a:ext uri="{FF2B5EF4-FFF2-40B4-BE49-F238E27FC236}">
                <a16:creationId xmlns:a16="http://schemas.microsoft.com/office/drawing/2014/main" id="{B276EB39-3301-42BD-B722-002AA6B72A8B}"/>
              </a:ext>
            </a:extLst>
          </p:cNvPr>
          <p:cNvSpPr/>
          <p:nvPr userDrawn="1"/>
        </p:nvSpPr>
        <p:spPr>
          <a:xfrm>
            <a:off x="-534783" y="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833974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500"/>
                                        <p:tgtEl>
                                          <p:spTgt spid="66"/>
                                        </p:tgtEl>
                                      </p:cBhvr>
                                    </p:animEffect>
                                  </p:childTnLst>
                                </p:cTn>
                              </p:par>
                            </p:childTnLst>
                          </p:cTn>
                        </p:par>
                        <p:par>
                          <p:cTn id="8" fill="hold">
                            <p:stCondLst>
                              <p:cond delay="500"/>
                            </p:stCondLst>
                            <p:childTnLst>
                              <p:par>
                                <p:cTn id="9" presetID="45" presetClass="entr" presetSubtype="0" fill="hold" grpId="0" nodeType="afterEffect">
                                  <p:stCondLst>
                                    <p:cond delay="0"/>
                                  </p:stCondLst>
                                  <p:iterate type="lt">
                                    <p:tmPct val="10000"/>
                                  </p:iterate>
                                  <p:childTnLst>
                                    <p:set>
                                      <p:cBhvr>
                                        <p:cTn id="10" dur="1" fill="hold">
                                          <p:stCondLst>
                                            <p:cond delay="0"/>
                                          </p:stCondLst>
                                        </p:cTn>
                                        <p:tgtEl>
                                          <p:spTgt spid="195">
                                            <p:txEl>
                                              <p:pRg st="0" end="0"/>
                                            </p:txEl>
                                          </p:spTgt>
                                        </p:tgtEl>
                                        <p:attrNameLst>
                                          <p:attrName>style.visibility</p:attrName>
                                        </p:attrNameLst>
                                      </p:cBhvr>
                                      <p:to>
                                        <p:strVal val="visible"/>
                                      </p:to>
                                    </p:set>
                                    <p:animEffect transition="in" filter="fade">
                                      <p:cBhvr>
                                        <p:cTn id="11" dur="250"/>
                                        <p:tgtEl>
                                          <p:spTgt spid="195">
                                            <p:txEl>
                                              <p:pRg st="0" end="0"/>
                                            </p:txEl>
                                          </p:spTgt>
                                        </p:tgtEl>
                                      </p:cBhvr>
                                    </p:animEffect>
                                    <p:anim calcmode="lin" valueType="num">
                                      <p:cBhvr>
                                        <p:cTn id="12" dur="250" fill="hold"/>
                                        <p:tgtEl>
                                          <p:spTgt spid="195">
                                            <p:txEl>
                                              <p:pRg st="0" end="0"/>
                                            </p:txEl>
                                          </p:spTgt>
                                        </p:tgtEl>
                                        <p:attrNameLst>
                                          <p:attrName>ppt_w</p:attrName>
                                        </p:attrNameLst>
                                      </p:cBhvr>
                                      <p:tavLst>
                                        <p:tav tm="0" fmla="#ppt_w*sin(2.5*pi*$)">
                                          <p:val>
                                            <p:fltVal val="0"/>
                                          </p:val>
                                        </p:tav>
                                        <p:tav tm="100000">
                                          <p:val>
                                            <p:fltVal val="1"/>
                                          </p:val>
                                        </p:tav>
                                      </p:tavLst>
                                    </p:anim>
                                    <p:anim calcmode="lin" valueType="num">
                                      <p:cBhvr>
                                        <p:cTn id="13" dur="250" fill="hold"/>
                                        <p:tgtEl>
                                          <p:spTgt spid="195">
                                            <p:txEl>
                                              <p:pRg st="0" end="0"/>
                                            </p:txEl>
                                          </p:spTgt>
                                        </p:tgtEl>
                                        <p:attrNameLst>
                                          <p:attrName>ppt_h</p:attrName>
                                        </p:attrNameLst>
                                      </p:cBhvr>
                                      <p:tavLst>
                                        <p:tav tm="0">
                                          <p:val>
                                            <p:strVal val="#ppt_h"/>
                                          </p:val>
                                        </p:tav>
                                        <p:tav tm="100000">
                                          <p:val>
                                            <p:strVal val="#ppt_h"/>
                                          </p:val>
                                        </p:tav>
                                      </p:tavLst>
                                    </p:anim>
                                  </p:childTnLst>
                                </p:cTn>
                              </p:par>
                              <p:par>
                                <p:cTn id="14" presetID="10" presetClass="entr" presetSubtype="0" fill="hold" grpId="0" nodeType="withEffect">
                                  <p:stCondLst>
                                    <p:cond delay="250"/>
                                  </p:stCondLst>
                                  <p:childTnLst>
                                    <p:set>
                                      <p:cBhvr>
                                        <p:cTn id="15" dur="1" fill="hold">
                                          <p:stCondLst>
                                            <p:cond delay="0"/>
                                          </p:stCondLst>
                                        </p:cTn>
                                        <p:tgtEl>
                                          <p:spTgt spid="67"/>
                                        </p:tgtEl>
                                        <p:attrNameLst>
                                          <p:attrName>style.visibility</p:attrName>
                                        </p:attrNameLst>
                                      </p:cBhvr>
                                      <p:to>
                                        <p:strVal val="visible"/>
                                      </p:to>
                                    </p:set>
                                    <p:animEffect transition="in" filter="fade">
                                      <p:cBhvr>
                                        <p:cTn id="16" dur="500"/>
                                        <p:tgtEl>
                                          <p:spTgt spid="67"/>
                                        </p:tgtEl>
                                      </p:cBhvr>
                                    </p:animEffect>
                                  </p:childTnLst>
                                </p:cTn>
                              </p:par>
                              <p:par>
                                <p:cTn id="17" presetID="10" presetClass="entr" presetSubtype="0" fill="hold" nodeType="withEffect">
                                  <p:stCondLst>
                                    <p:cond delay="250"/>
                                  </p:stCondLst>
                                  <p:childTnLst>
                                    <p:set>
                                      <p:cBhvr>
                                        <p:cTn id="18" dur="1" fill="hold">
                                          <p:stCondLst>
                                            <p:cond delay="0"/>
                                          </p:stCondLst>
                                        </p:cTn>
                                        <p:tgtEl>
                                          <p:spTgt spid="150"/>
                                        </p:tgtEl>
                                        <p:attrNameLst>
                                          <p:attrName>style.visibility</p:attrName>
                                        </p:attrNameLst>
                                      </p:cBhvr>
                                      <p:to>
                                        <p:strVal val="visible"/>
                                      </p:to>
                                    </p:set>
                                    <p:animEffect transition="in" filter="fade">
                                      <p:cBhvr>
                                        <p:cTn id="19" dur="500"/>
                                        <p:tgtEl>
                                          <p:spTgt spid="15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par>
                                <p:cTn id="23" presetID="10" presetClass="entr" presetSubtype="0" fill="hold" nodeType="withEffect">
                                  <p:stCondLst>
                                    <p:cond delay="500"/>
                                  </p:stCondLst>
                                  <p:childTnLst>
                                    <p:set>
                                      <p:cBhvr>
                                        <p:cTn id="24" dur="1" fill="hold">
                                          <p:stCondLst>
                                            <p:cond delay="0"/>
                                          </p:stCondLst>
                                        </p:cTn>
                                        <p:tgtEl>
                                          <p:spTgt spid="146"/>
                                        </p:tgtEl>
                                        <p:attrNameLst>
                                          <p:attrName>style.visibility</p:attrName>
                                        </p:attrNameLst>
                                      </p:cBhvr>
                                      <p:to>
                                        <p:strVal val="visible"/>
                                      </p:to>
                                    </p:set>
                                    <p:animEffect transition="in" filter="fade">
                                      <p:cBhvr>
                                        <p:cTn id="25" dur="500"/>
                                        <p:tgtEl>
                                          <p:spTgt spid="146"/>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500"/>
                                        <p:tgtEl>
                                          <p:spTgt spid="69"/>
                                        </p:tgtEl>
                                      </p:cBhvr>
                                    </p:animEffect>
                                  </p:childTnLst>
                                </p:cTn>
                              </p:par>
                              <p:par>
                                <p:cTn id="29" presetID="10" presetClass="entr" presetSubtype="0" fill="hold" nodeType="withEffect">
                                  <p:stCondLst>
                                    <p:cond delay="750"/>
                                  </p:stCondLst>
                                  <p:childTnLst>
                                    <p:set>
                                      <p:cBhvr>
                                        <p:cTn id="30" dur="1" fill="hold">
                                          <p:stCondLst>
                                            <p:cond delay="0"/>
                                          </p:stCondLst>
                                        </p:cTn>
                                        <p:tgtEl>
                                          <p:spTgt spid="133"/>
                                        </p:tgtEl>
                                        <p:attrNameLst>
                                          <p:attrName>style.visibility</p:attrName>
                                        </p:attrNameLst>
                                      </p:cBhvr>
                                      <p:to>
                                        <p:strVal val="visible"/>
                                      </p:to>
                                    </p:set>
                                    <p:animEffect transition="in" filter="fade">
                                      <p:cBhvr>
                                        <p:cTn id="31" dur="500"/>
                                        <p:tgtEl>
                                          <p:spTgt spid="133"/>
                                        </p:tgtEl>
                                      </p:cBhvr>
                                    </p:animEffect>
                                  </p:childTnLst>
                                </p:cTn>
                              </p:par>
                            </p:childTnLst>
                          </p:cTn>
                        </p:par>
                        <p:par>
                          <p:cTn id="32" fill="hold">
                            <p:stCondLst>
                              <p:cond delay="1750"/>
                            </p:stCondLst>
                            <p:childTnLst>
                              <p:par>
                                <p:cTn id="33" presetID="10" presetClass="entr" presetSubtype="0" fill="hold" grpId="0" nodeType="afterEffect">
                                  <p:stCondLst>
                                    <p:cond delay="0"/>
                                  </p:stCondLst>
                                  <p:childTnLst>
                                    <p:set>
                                      <p:cBhvr>
                                        <p:cTn id="34" dur="1" fill="hold">
                                          <p:stCondLst>
                                            <p:cond delay="0"/>
                                          </p:stCondLst>
                                        </p:cTn>
                                        <p:tgtEl>
                                          <p:spTgt spid="65"/>
                                        </p:tgtEl>
                                        <p:attrNameLst>
                                          <p:attrName>style.visibility</p:attrName>
                                        </p:attrNameLst>
                                      </p:cBhvr>
                                      <p:to>
                                        <p:strVal val="visible"/>
                                      </p:to>
                                    </p:set>
                                    <p:animEffect transition="in" filter="fade">
                                      <p:cBhvr>
                                        <p:cTn id="35" dur="500"/>
                                        <p:tgtEl>
                                          <p:spTgt spid="65"/>
                                        </p:tgtEl>
                                      </p:cBhvr>
                                    </p:animEffect>
                                  </p:childTnLst>
                                </p:cTn>
                              </p:par>
                            </p:childTnLst>
                          </p:cTn>
                        </p:par>
                        <p:par>
                          <p:cTn id="36" fill="hold">
                            <p:stCondLst>
                              <p:cond delay="2250"/>
                            </p:stCondLst>
                            <p:childTnLst>
                              <p:par>
                                <p:cTn id="37" presetID="10" presetClass="entr" presetSubtype="0" fill="hold" grpId="0" nodeType="afterEffect">
                                  <p:stCondLst>
                                    <p:cond delay="0"/>
                                  </p:stCondLst>
                                  <p:childTnLst>
                                    <p:set>
                                      <p:cBhvr>
                                        <p:cTn id="38" dur="1" fill="hold">
                                          <p:stCondLst>
                                            <p:cond delay="0"/>
                                          </p:stCondLst>
                                        </p:cTn>
                                        <p:tgtEl>
                                          <p:spTgt spid="151"/>
                                        </p:tgtEl>
                                        <p:attrNameLst>
                                          <p:attrName>style.visibility</p:attrName>
                                        </p:attrNameLst>
                                      </p:cBhvr>
                                      <p:to>
                                        <p:strVal val="visible"/>
                                      </p:to>
                                    </p:set>
                                    <p:animEffect transition="in" filter="fade">
                                      <p:cBhvr>
                                        <p:cTn id="39" dur="500"/>
                                        <p:tgtEl>
                                          <p:spTgt spid="151"/>
                                        </p:tgtEl>
                                      </p:cBhvr>
                                    </p:animEffect>
                                  </p:childTnLst>
                                </p:cTn>
                              </p:par>
                              <p:par>
                                <p:cTn id="40" presetID="12" presetClass="entr" presetSubtype="4" fill="hold" nodeType="withEffect">
                                  <p:stCondLst>
                                    <p:cond delay="0"/>
                                  </p:stCondLst>
                                  <p:childTnLst>
                                    <p:set>
                                      <p:cBhvr>
                                        <p:cTn id="41" dur="1" fill="hold">
                                          <p:stCondLst>
                                            <p:cond delay="0"/>
                                          </p:stCondLst>
                                        </p:cTn>
                                        <p:tgtEl>
                                          <p:spTgt spid="198"/>
                                        </p:tgtEl>
                                        <p:attrNameLst>
                                          <p:attrName>style.visibility</p:attrName>
                                        </p:attrNameLst>
                                      </p:cBhvr>
                                      <p:to>
                                        <p:strVal val="visible"/>
                                      </p:to>
                                    </p:set>
                                    <p:anim calcmode="lin" valueType="num">
                                      <p:cBhvr additive="base">
                                        <p:cTn id="42" dur="500"/>
                                        <p:tgtEl>
                                          <p:spTgt spid="198"/>
                                        </p:tgtEl>
                                        <p:attrNameLst>
                                          <p:attrName>ppt_y</p:attrName>
                                        </p:attrNameLst>
                                      </p:cBhvr>
                                      <p:tavLst>
                                        <p:tav tm="0">
                                          <p:val>
                                            <p:strVal val="#ppt_y+#ppt_h*1.125000"/>
                                          </p:val>
                                        </p:tav>
                                        <p:tav tm="100000">
                                          <p:val>
                                            <p:strVal val="#ppt_y"/>
                                          </p:val>
                                        </p:tav>
                                      </p:tavLst>
                                    </p:anim>
                                    <p:animEffect transition="in" filter="wipe(up)">
                                      <p:cBhvr>
                                        <p:cTn id="43" dur="500"/>
                                        <p:tgtEl>
                                          <p:spTgt spid="198"/>
                                        </p:tgtEl>
                                      </p:cBhvr>
                                    </p:animEffect>
                                  </p:childTnLst>
                                </p:cTn>
                              </p:par>
                              <p:par>
                                <p:cTn id="44" presetID="12" presetClass="entr" presetSubtype="4" fill="hold" nodeType="withEffect">
                                  <p:stCondLst>
                                    <p:cond delay="0"/>
                                  </p:stCondLst>
                                  <p:childTnLst>
                                    <p:set>
                                      <p:cBhvr>
                                        <p:cTn id="45" dur="1" fill="hold">
                                          <p:stCondLst>
                                            <p:cond delay="0"/>
                                          </p:stCondLst>
                                        </p:cTn>
                                        <p:tgtEl>
                                          <p:spTgt spid="199"/>
                                        </p:tgtEl>
                                        <p:attrNameLst>
                                          <p:attrName>style.visibility</p:attrName>
                                        </p:attrNameLst>
                                      </p:cBhvr>
                                      <p:to>
                                        <p:strVal val="visible"/>
                                      </p:to>
                                    </p:set>
                                    <p:anim calcmode="lin" valueType="num">
                                      <p:cBhvr additive="base">
                                        <p:cTn id="46" dur="500"/>
                                        <p:tgtEl>
                                          <p:spTgt spid="199"/>
                                        </p:tgtEl>
                                        <p:attrNameLst>
                                          <p:attrName>ppt_y</p:attrName>
                                        </p:attrNameLst>
                                      </p:cBhvr>
                                      <p:tavLst>
                                        <p:tav tm="0">
                                          <p:val>
                                            <p:strVal val="#ppt_y+#ppt_h*1.125000"/>
                                          </p:val>
                                        </p:tav>
                                        <p:tav tm="100000">
                                          <p:val>
                                            <p:strVal val="#ppt_y"/>
                                          </p:val>
                                        </p:tav>
                                      </p:tavLst>
                                    </p:anim>
                                    <p:animEffect transition="in" filter="wipe(up)">
                                      <p:cBhvr>
                                        <p:cTn id="47" dur="500"/>
                                        <p:tgtEl>
                                          <p:spTgt spid="199"/>
                                        </p:tgtEl>
                                      </p:cBhvr>
                                    </p:animEffect>
                                  </p:childTnLst>
                                </p:cTn>
                              </p:par>
                              <p:par>
                                <p:cTn id="48" presetID="12" presetClass="entr" presetSubtype="4" fill="hold" nodeType="withEffect">
                                  <p:stCondLst>
                                    <p:cond delay="0"/>
                                  </p:stCondLst>
                                  <p:childTnLst>
                                    <p:set>
                                      <p:cBhvr>
                                        <p:cTn id="49" dur="1" fill="hold">
                                          <p:stCondLst>
                                            <p:cond delay="0"/>
                                          </p:stCondLst>
                                        </p:cTn>
                                        <p:tgtEl>
                                          <p:spTgt spid="201"/>
                                        </p:tgtEl>
                                        <p:attrNameLst>
                                          <p:attrName>style.visibility</p:attrName>
                                        </p:attrNameLst>
                                      </p:cBhvr>
                                      <p:to>
                                        <p:strVal val="visible"/>
                                      </p:to>
                                    </p:set>
                                    <p:anim calcmode="lin" valueType="num">
                                      <p:cBhvr additive="base">
                                        <p:cTn id="50" dur="500"/>
                                        <p:tgtEl>
                                          <p:spTgt spid="201"/>
                                        </p:tgtEl>
                                        <p:attrNameLst>
                                          <p:attrName>ppt_y</p:attrName>
                                        </p:attrNameLst>
                                      </p:cBhvr>
                                      <p:tavLst>
                                        <p:tav tm="0">
                                          <p:val>
                                            <p:strVal val="#ppt_y+#ppt_h*1.125000"/>
                                          </p:val>
                                        </p:tav>
                                        <p:tav tm="100000">
                                          <p:val>
                                            <p:strVal val="#ppt_y"/>
                                          </p:val>
                                        </p:tav>
                                      </p:tavLst>
                                    </p:anim>
                                    <p:animEffect transition="in" filter="wipe(up)">
                                      <p:cBhvr>
                                        <p:cTn id="51" dur="500"/>
                                        <p:tgtEl>
                                          <p:spTgt spid="201"/>
                                        </p:tgtEl>
                                      </p:cBhvr>
                                    </p:animEffect>
                                  </p:childTnLst>
                                </p:cTn>
                              </p:par>
                              <p:par>
                                <p:cTn id="52" presetID="12" presetClass="entr" presetSubtype="4" fill="hold" nodeType="withEffect">
                                  <p:stCondLst>
                                    <p:cond delay="0"/>
                                  </p:stCondLst>
                                  <p:childTnLst>
                                    <p:set>
                                      <p:cBhvr>
                                        <p:cTn id="53" dur="1" fill="hold">
                                          <p:stCondLst>
                                            <p:cond delay="0"/>
                                          </p:stCondLst>
                                        </p:cTn>
                                        <p:tgtEl>
                                          <p:spTgt spid="200"/>
                                        </p:tgtEl>
                                        <p:attrNameLst>
                                          <p:attrName>style.visibility</p:attrName>
                                        </p:attrNameLst>
                                      </p:cBhvr>
                                      <p:to>
                                        <p:strVal val="visible"/>
                                      </p:to>
                                    </p:set>
                                    <p:anim calcmode="lin" valueType="num">
                                      <p:cBhvr additive="base">
                                        <p:cTn id="54" dur="500"/>
                                        <p:tgtEl>
                                          <p:spTgt spid="200"/>
                                        </p:tgtEl>
                                        <p:attrNameLst>
                                          <p:attrName>ppt_y</p:attrName>
                                        </p:attrNameLst>
                                      </p:cBhvr>
                                      <p:tavLst>
                                        <p:tav tm="0">
                                          <p:val>
                                            <p:strVal val="#ppt_y+#ppt_h*1.125000"/>
                                          </p:val>
                                        </p:tav>
                                        <p:tav tm="100000">
                                          <p:val>
                                            <p:strVal val="#ppt_y"/>
                                          </p:val>
                                        </p:tav>
                                      </p:tavLst>
                                    </p:anim>
                                    <p:animEffect transition="in" filter="wipe(up)">
                                      <p:cBhvr>
                                        <p:cTn id="55" dur="500"/>
                                        <p:tgtEl>
                                          <p:spTgt spid="200"/>
                                        </p:tgtEl>
                                      </p:cBhvr>
                                    </p:animEffect>
                                  </p:childTnLst>
                                </p:cTn>
                              </p:par>
                              <p:par>
                                <p:cTn id="56" presetID="12" presetClass="entr" presetSubtype="4" fill="hold" nodeType="withEffect">
                                  <p:stCondLst>
                                    <p:cond delay="0"/>
                                  </p:stCondLst>
                                  <p:childTnLst>
                                    <p:set>
                                      <p:cBhvr>
                                        <p:cTn id="57" dur="1" fill="hold">
                                          <p:stCondLst>
                                            <p:cond delay="0"/>
                                          </p:stCondLst>
                                        </p:cTn>
                                        <p:tgtEl>
                                          <p:spTgt spid="202"/>
                                        </p:tgtEl>
                                        <p:attrNameLst>
                                          <p:attrName>style.visibility</p:attrName>
                                        </p:attrNameLst>
                                      </p:cBhvr>
                                      <p:to>
                                        <p:strVal val="visible"/>
                                      </p:to>
                                    </p:set>
                                    <p:anim calcmode="lin" valueType="num">
                                      <p:cBhvr additive="base">
                                        <p:cTn id="58" dur="500"/>
                                        <p:tgtEl>
                                          <p:spTgt spid="202"/>
                                        </p:tgtEl>
                                        <p:attrNameLst>
                                          <p:attrName>ppt_y</p:attrName>
                                        </p:attrNameLst>
                                      </p:cBhvr>
                                      <p:tavLst>
                                        <p:tav tm="0">
                                          <p:val>
                                            <p:strVal val="#ppt_y+#ppt_h*1.125000"/>
                                          </p:val>
                                        </p:tav>
                                        <p:tav tm="100000">
                                          <p:val>
                                            <p:strVal val="#ppt_y"/>
                                          </p:val>
                                        </p:tav>
                                      </p:tavLst>
                                    </p:anim>
                                    <p:animEffect transition="in" filter="wipe(up)">
                                      <p:cBhvr>
                                        <p:cTn id="59" dur="500"/>
                                        <p:tgtEl>
                                          <p:spTgt spid="202"/>
                                        </p:tgtEl>
                                      </p:cBhvr>
                                    </p:animEffect>
                                  </p:childTnLst>
                                </p:cTn>
                              </p:par>
                              <p:par>
                                <p:cTn id="60" presetID="12" presetClass="entr" presetSubtype="4" fill="hold" nodeType="withEffect">
                                  <p:stCondLst>
                                    <p:cond delay="0"/>
                                  </p:stCondLst>
                                  <p:childTnLst>
                                    <p:set>
                                      <p:cBhvr>
                                        <p:cTn id="61" dur="1" fill="hold">
                                          <p:stCondLst>
                                            <p:cond delay="0"/>
                                          </p:stCondLst>
                                        </p:cTn>
                                        <p:tgtEl>
                                          <p:spTgt spid="203"/>
                                        </p:tgtEl>
                                        <p:attrNameLst>
                                          <p:attrName>style.visibility</p:attrName>
                                        </p:attrNameLst>
                                      </p:cBhvr>
                                      <p:to>
                                        <p:strVal val="visible"/>
                                      </p:to>
                                    </p:set>
                                    <p:anim calcmode="lin" valueType="num">
                                      <p:cBhvr additive="base">
                                        <p:cTn id="62" dur="500"/>
                                        <p:tgtEl>
                                          <p:spTgt spid="203"/>
                                        </p:tgtEl>
                                        <p:attrNameLst>
                                          <p:attrName>ppt_y</p:attrName>
                                        </p:attrNameLst>
                                      </p:cBhvr>
                                      <p:tavLst>
                                        <p:tav tm="0">
                                          <p:val>
                                            <p:strVal val="#ppt_y+#ppt_h*1.125000"/>
                                          </p:val>
                                        </p:tav>
                                        <p:tav tm="100000">
                                          <p:val>
                                            <p:strVal val="#ppt_y"/>
                                          </p:val>
                                        </p:tav>
                                      </p:tavLst>
                                    </p:anim>
                                    <p:animEffect transition="in" filter="wipe(up)">
                                      <p:cBhvr>
                                        <p:cTn id="63" dur="500"/>
                                        <p:tgtEl>
                                          <p:spTgt spid="203"/>
                                        </p:tgtEl>
                                      </p:cBhvr>
                                    </p:animEffect>
                                  </p:childTnLst>
                                </p:cTn>
                              </p:par>
                              <p:par>
                                <p:cTn id="64" presetID="10" presetClass="entr" presetSubtype="0" fill="hold" grpId="0" nodeType="withEffect">
                                  <p:stCondLst>
                                    <p:cond delay="250"/>
                                  </p:stCondLst>
                                  <p:childTnLst>
                                    <p:set>
                                      <p:cBhvr>
                                        <p:cTn id="65" dur="1" fill="hold">
                                          <p:stCondLst>
                                            <p:cond delay="0"/>
                                          </p:stCondLst>
                                        </p:cTn>
                                        <p:tgtEl>
                                          <p:spTgt spid="196"/>
                                        </p:tgtEl>
                                        <p:attrNameLst>
                                          <p:attrName>style.visibility</p:attrName>
                                        </p:attrNameLst>
                                      </p:cBhvr>
                                      <p:to>
                                        <p:strVal val="visible"/>
                                      </p:to>
                                    </p:set>
                                    <p:animEffect transition="in" filter="fade">
                                      <p:cBhvr>
                                        <p:cTn id="66" dur="500"/>
                                        <p:tgtEl>
                                          <p:spTgt spid="196"/>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197"/>
                                        </p:tgtEl>
                                        <p:attrNameLst>
                                          <p:attrName>style.visibility</p:attrName>
                                        </p:attrNameLst>
                                      </p:cBhvr>
                                      <p:to>
                                        <p:strVal val="visible"/>
                                      </p:to>
                                    </p:set>
                                    <p:animEffect transition="in" filter="fade">
                                      <p:cBhvr>
                                        <p:cTn id="69" dur="500"/>
                                        <p:tgtEl>
                                          <p:spTgt spid="197"/>
                                        </p:tgtEl>
                                      </p:cBhvr>
                                    </p:animEffect>
                                  </p:childTnLst>
                                </p:cTn>
                              </p:par>
                            </p:childTnLst>
                          </p:cTn>
                        </p:par>
                        <p:par>
                          <p:cTn id="70" fill="hold">
                            <p:stCondLst>
                              <p:cond delay="3250"/>
                            </p:stCondLst>
                            <p:childTnLst>
                              <p:par>
                                <p:cTn id="71" presetID="10" presetClass="entr" presetSubtype="0" fill="hold" grpId="0" nodeType="afterEffect">
                                  <p:stCondLst>
                                    <p:cond delay="0"/>
                                  </p:stCondLst>
                                  <p:childTnLst>
                                    <p:set>
                                      <p:cBhvr>
                                        <p:cTn id="72" dur="1" fill="hold">
                                          <p:stCondLst>
                                            <p:cond delay="0"/>
                                          </p:stCondLst>
                                        </p:cTn>
                                        <p:tgtEl>
                                          <p:spTgt spid="152"/>
                                        </p:tgtEl>
                                        <p:attrNameLst>
                                          <p:attrName>style.visibility</p:attrName>
                                        </p:attrNameLst>
                                      </p:cBhvr>
                                      <p:to>
                                        <p:strVal val="visible"/>
                                      </p:to>
                                    </p:set>
                                    <p:animEffect transition="in" filter="fade">
                                      <p:cBhvr>
                                        <p:cTn id="73" dur="500"/>
                                        <p:tgtEl>
                                          <p:spTgt spid="152"/>
                                        </p:tgtEl>
                                      </p:cBhvr>
                                    </p:animEffect>
                                  </p:childTnLst>
                                </p:cTn>
                              </p:par>
                              <p:par>
                                <p:cTn id="74" presetID="10" presetClass="entr" presetSubtype="0" fill="hold" nodeType="withEffect">
                                  <p:stCondLst>
                                    <p:cond delay="250"/>
                                  </p:stCondLst>
                                  <p:childTnLst>
                                    <p:set>
                                      <p:cBhvr>
                                        <p:cTn id="75" dur="1" fill="hold">
                                          <p:stCondLst>
                                            <p:cond delay="0"/>
                                          </p:stCondLst>
                                        </p:cTn>
                                        <p:tgtEl>
                                          <p:spTgt spid="156"/>
                                        </p:tgtEl>
                                        <p:attrNameLst>
                                          <p:attrName>style.visibility</p:attrName>
                                        </p:attrNameLst>
                                      </p:cBhvr>
                                      <p:to>
                                        <p:strVal val="visible"/>
                                      </p:to>
                                    </p:set>
                                    <p:animEffect transition="in" filter="fade">
                                      <p:cBhvr>
                                        <p:cTn id="76" dur="500"/>
                                        <p:tgtEl>
                                          <p:spTgt spid="156"/>
                                        </p:tgtEl>
                                      </p:cBhvr>
                                    </p:animEffect>
                                  </p:childTnLst>
                                </p:cTn>
                              </p:par>
                              <p:par>
                                <p:cTn id="77" presetID="10" presetClass="entr" presetSubtype="0" fill="hold" grpId="0" nodeType="withEffect">
                                  <p:stCondLst>
                                    <p:cond delay="250"/>
                                  </p:stCondLst>
                                  <p:childTnLst>
                                    <p:set>
                                      <p:cBhvr>
                                        <p:cTn id="78" dur="1" fill="hold">
                                          <p:stCondLst>
                                            <p:cond delay="0"/>
                                          </p:stCondLst>
                                        </p:cTn>
                                        <p:tgtEl>
                                          <p:spTgt spid="153"/>
                                        </p:tgtEl>
                                        <p:attrNameLst>
                                          <p:attrName>style.visibility</p:attrName>
                                        </p:attrNameLst>
                                      </p:cBhvr>
                                      <p:to>
                                        <p:strVal val="visible"/>
                                      </p:to>
                                    </p:set>
                                    <p:animEffect transition="in" filter="fade">
                                      <p:cBhvr>
                                        <p:cTn id="79" dur="500"/>
                                        <p:tgtEl>
                                          <p:spTgt spid="153"/>
                                        </p:tgtEl>
                                      </p:cBhvr>
                                    </p:animEffect>
                                  </p:childTnLst>
                                </p:cTn>
                              </p:par>
                              <p:par>
                                <p:cTn id="80" presetID="10" presetClass="entr" presetSubtype="0" fill="hold" nodeType="withEffect">
                                  <p:stCondLst>
                                    <p:cond delay="500"/>
                                  </p:stCondLst>
                                  <p:childTnLst>
                                    <p:set>
                                      <p:cBhvr>
                                        <p:cTn id="81" dur="1" fill="hold">
                                          <p:stCondLst>
                                            <p:cond delay="0"/>
                                          </p:stCondLst>
                                        </p:cTn>
                                        <p:tgtEl>
                                          <p:spTgt spid="170"/>
                                        </p:tgtEl>
                                        <p:attrNameLst>
                                          <p:attrName>style.visibility</p:attrName>
                                        </p:attrNameLst>
                                      </p:cBhvr>
                                      <p:to>
                                        <p:strVal val="visible"/>
                                      </p:to>
                                    </p:set>
                                    <p:animEffect transition="in" filter="fade">
                                      <p:cBhvr>
                                        <p:cTn id="82" dur="500"/>
                                        <p:tgtEl>
                                          <p:spTgt spid="170"/>
                                        </p:tgtEl>
                                      </p:cBhvr>
                                    </p:animEffect>
                                  </p:childTnLst>
                                </p:cTn>
                              </p:par>
                              <p:par>
                                <p:cTn id="83" presetID="10" presetClass="entr" presetSubtype="0" fill="hold" grpId="0" nodeType="withEffect">
                                  <p:stCondLst>
                                    <p:cond delay="500"/>
                                  </p:stCondLst>
                                  <p:childTnLst>
                                    <p:set>
                                      <p:cBhvr>
                                        <p:cTn id="84" dur="1" fill="hold">
                                          <p:stCondLst>
                                            <p:cond delay="0"/>
                                          </p:stCondLst>
                                        </p:cTn>
                                        <p:tgtEl>
                                          <p:spTgt spid="154"/>
                                        </p:tgtEl>
                                        <p:attrNameLst>
                                          <p:attrName>style.visibility</p:attrName>
                                        </p:attrNameLst>
                                      </p:cBhvr>
                                      <p:to>
                                        <p:strVal val="visible"/>
                                      </p:to>
                                    </p:set>
                                    <p:animEffect transition="in" filter="fade">
                                      <p:cBhvr>
                                        <p:cTn id="85" dur="500"/>
                                        <p:tgtEl>
                                          <p:spTgt spid="154"/>
                                        </p:tgtEl>
                                      </p:cBhvr>
                                    </p:animEffect>
                                  </p:childTnLst>
                                </p:cTn>
                              </p:par>
                              <p:par>
                                <p:cTn id="86" presetID="10" presetClass="entr" presetSubtype="0" fill="hold" nodeType="withEffect">
                                  <p:stCondLst>
                                    <p:cond delay="750"/>
                                  </p:stCondLst>
                                  <p:childTnLst>
                                    <p:set>
                                      <p:cBhvr>
                                        <p:cTn id="87" dur="1" fill="hold">
                                          <p:stCondLst>
                                            <p:cond delay="0"/>
                                          </p:stCondLst>
                                        </p:cTn>
                                        <p:tgtEl>
                                          <p:spTgt spid="165"/>
                                        </p:tgtEl>
                                        <p:attrNameLst>
                                          <p:attrName>style.visibility</p:attrName>
                                        </p:attrNameLst>
                                      </p:cBhvr>
                                      <p:to>
                                        <p:strVal val="visible"/>
                                      </p:to>
                                    </p:set>
                                    <p:animEffect transition="in" filter="fade">
                                      <p:cBhvr>
                                        <p:cTn id="88" dur="500"/>
                                        <p:tgtEl>
                                          <p:spTgt spid="165"/>
                                        </p:tgtEl>
                                      </p:cBhvr>
                                    </p:animEffect>
                                  </p:childTnLst>
                                </p:cTn>
                              </p:par>
                              <p:par>
                                <p:cTn id="89" presetID="10" presetClass="entr" presetSubtype="0" fill="hold" grpId="0" nodeType="withEffect">
                                  <p:stCondLst>
                                    <p:cond delay="750"/>
                                  </p:stCondLst>
                                  <p:childTnLst>
                                    <p:set>
                                      <p:cBhvr>
                                        <p:cTn id="90" dur="1" fill="hold">
                                          <p:stCondLst>
                                            <p:cond delay="0"/>
                                          </p:stCondLst>
                                        </p:cTn>
                                        <p:tgtEl>
                                          <p:spTgt spid="155"/>
                                        </p:tgtEl>
                                        <p:attrNameLst>
                                          <p:attrName>style.visibility</p:attrName>
                                        </p:attrNameLst>
                                      </p:cBhvr>
                                      <p:to>
                                        <p:strVal val="visible"/>
                                      </p:to>
                                    </p:set>
                                    <p:animEffect transition="in" filter="fade">
                                      <p:cBhvr>
                                        <p:cTn id="91" dur="500"/>
                                        <p:tgtEl>
                                          <p:spTgt spid="155"/>
                                        </p:tgtEl>
                                      </p:cBhvr>
                                    </p:animEffect>
                                  </p:childTnLst>
                                </p:cTn>
                              </p:par>
                            </p:childTnLst>
                          </p:cTn>
                        </p:par>
                        <p:par>
                          <p:cTn id="92" fill="hold">
                            <p:stCondLst>
                              <p:cond delay="4500"/>
                            </p:stCondLst>
                            <p:childTnLst>
                              <p:par>
                                <p:cTn id="93" presetID="10" presetClass="entr" presetSubtype="0" fill="hold" grpId="0" nodeType="afterEffect">
                                  <p:stCondLst>
                                    <p:cond delay="0"/>
                                  </p:stCondLst>
                                  <p:childTnLst>
                                    <p:set>
                                      <p:cBhvr>
                                        <p:cTn id="94" dur="1" fill="hold">
                                          <p:stCondLst>
                                            <p:cond delay="0"/>
                                          </p:stCondLst>
                                        </p:cTn>
                                        <p:tgtEl>
                                          <p:spTgt spid="179"/>
                                        </p:tgtEl>
                                        <p:attrNameLst>
                                          <p:attrName>style.visibility</p:attrName>
                                        </p:attrNameLst>
                                      </p:cBhvr>
                                      <p:to>
                                        <p:strVal val="visible"/>
                                      </p:to>
                                    </p:set>
                                    <p:animEffect transition="in" filter="fade">
                                      <p:cBhvr>
                                        <p:cTn id="95" dur="500"/>
                                        <p:tgtEl>
                                          <p:spTgt spid="179"/>
                                        </p:tgtEl>
                                      </p:cBhvr>
                                    </p:animEffect>
                                  </p:childTnLst>
                                </p:cTn>
                              </p:par>
                              <p:par>
                                <p:cTn id="96" presetID="10" presetClass="entr" presetSubtype="0" fill="hold" nodeType="withEffect">
                                  <p:stCondLst>
                                    <p:cond delay="250"/>
                                  </p:stCondLst>
                                  <p:childTnLst>
                                    <p:set>
                                      <p:cBhvr>
                                        <p:cTn id="97" dur="1" fill="hold">
                                          <p:stCondLst>
                                            <p:cond delay="0"/>
                                          </p:stCondLst>
                                        </p:cTn>
                                        <p:tgtEl>
                                          <p:spTgt spid="183"/>
                                        </p:tgtEl>
                                        <p:attrNameLst>
                                          <p:attrName>style.visibility</p:attrName>
                                        </p:attrNameLst>
                                      </p:cBhvr>
                                      <p:to>
                                        <p:strVal val="visible"/>
                                      </p:to>
                                    </p:set>
                                    <p:animEffect transition="in" filter="fade">
                                      <p:cBhvr>
                                        <p:cTn id="98" dur="500"/>
                                        <p:tgtEl>
                                          <p:spTgt spid="183"/>
                                        </p:tgtEl>
                                      </p:cBhvr>
                                    </p:animEffect>
                                  </p:childTnLst>
                                </p:cTn>
                              </p:par>
                              <p:par>
                                <p:cTn id="99" presetID="10" presetClass="entr" presetSubtype="0" fill="hold" grpId="0" nodeType="withEffect">
                                  <p:stCondLst>
                                    <p:cond delay="500"/>
                                  </p:stCondLst>
                                  <p:childTnLst>
                                    <p:set>
                                      <p:cBhvr>
                                        <p:cTn id="100" dur="1" fill="hold">
                                          <p:stCondLst>
                                            <p:cond delay="0"/>
                                          </p:stCondLst>
                                        </p:cTn>
                                        <p:tgtEl>
                                          <p:spTgt spid="180"/>
                                        </p:tgtEl>
                                        <p:attrNameLst>
                                          <p:attrName>style.visibility</p:attrName>
                                        </p:attrNameLst>
                                      </p:cBhvr>
                                      <p:to>
                                        <p:strVal val="visible"/>
                                      </p:to>
                                    </p:set>
                                    <p:animEffect transition="in" filter="fade">
                                      <p:cBhvr>
                                        <p:cTn id="101" dur="500"/>
                                        <p:tgtEl>
                                          <p:spTgt spid="180"/>
                                        </p:tgtEl>
                                      </p:cBhvr>
                                    </p:animEffect>
                                  </p:childTnLst>
                                </p:cTn>
                              </p:par>
                              <p:par>
                                <p:cTn id="102" presetID="10" presetClass="entr" presetSubtype="0" fill="hold" grpId="0" nodeType="withEffect">
                                  <p:stCondLst>
                                    <p:cond delay="750"/>
                                  </p:stCondLst>
                                  <p:childTnLst>
                                    <p:set>
                                      <p:cBhvr>
                                        <p:cTn id="103" dur="1" fill="hold">
                                          <p:stCondLst>
                                            <p:cond delay="0"/>
                                          </p:stCondLst>
                                        </p:cTn>
                                        <p:tgtEl>
                                          <p:spTgt spid="181"/>
                                        </p:tgtEl>
                                        <p:attrNameLst>
                                          <p:attrName>style.visibility</p:attrName>
                                        </p:attrNameLst>
                                      </p:cBhvr>
                                      <p:to>
                                        <p:strVal val="visible"/>
                                      </p:to>
                                    </p:set>
                                    <p:animEffect transition="in" filter="fade">
                                      <p:cBhvr>
                                        <p:cTn id="104" dur="500"/>
                                        <p:tgtEl>
                                          <p:spTgt spid="181"/>
                                        </p:tgtEl>
                                      </p:cBhvr>
                                    </p:animEffect>
                                  </p:childTnLst>
                                </p:cTn>
                              </p:par>
                              <p:par>
                                <p:cTn id="105" presetID="10" presetClass="entr" presetSubtype="0" fill="hold" grpId="0" nodeType="withEffect">
                                  <p:stCondLst>
                                    <p:cond delay="1000"/>
                                  </p:stCondLst>
                                  <p:childTnLst>
                                    <p:set>
                                      <p:cBhvr>
                                        <p:cTn id="106" dur="1" fill="hold">
                                          <p:stCondLst>
                                            <p:cond delay="0"/>
                                          </p:stCondLst>
                                        </p:cTn>
                                        <p:tgtEl>
                                          <p:spTgt spid="223"/>
                                        </p:tgtEl>
                                        <p:attrNameLst>
                                          <p:attrName>style.visibility</p:attrName>
                                        </p:attrNameLst>
                                      </p:cBhvr>
                                      <p:to>
                                        <p:strVal val="visible"/>
                                      </p:to>
                                    </p:set>
                                    <p:animEffect transition="in" filter="fade">
                                      <p:cBhvr>
                                        <p:cTn id="107" dur="500"/>
                                        <p:tgtEl>
                                          <p:spTgt spid="223"/>
                                        </p:tgtEl>
                                      </p:cBhvr>
                                    </p:animEffect>
                                  </p:childTnLst>
                                </p:cTn>
                              </p:par>
                              <p:par>
                                <p:cTn id="108" presetID="10" presetClass="entr" presetSubtype="0" fill="hold" grpId="0" nodeType="withEffect">
                                  <p:stCondLst>
                                    <p:cond delay="1250"/>
                                  </p:stCondLst>
                                  <p:childTnLst>
                                    <p:set>
                                      <p:cBhvr>
                                        <p:cTn id="109" dur="1" fill="hold">
                                          <p:stCondLst>
                                            <p:cond delay="0"/>
                                          </p:stCondLst>
                                        </p:cTn>
                                        <p:tgtEl>
                                          <p:spTgt spid="182"/>
                                        </p:tgtEl>
                                        <p:attrNameLst>
                                          <p:attrName>style.visibility</p:attrName>
                                        </p:attrNameLst>
                                      </p:cBhvr>
                                      <p:to>
                                        <p:strVal val="visible"/>
                                      </p:to>
                                    </p:set>
                                    <p:animEffect transition="in" filter="fade">
                                      <p:cBhvr>
                                        <p:cTn id="110" dur="500"/>
                                        <p:tgtEl>
                                          <p:spTgt spid="182"/>
                                        </p:tgtEl>
                                      </p:cBhvr>
                                    </p:animEffect>
                                  </p:childTnLst>
                                </p:cTn>
                              </p:par>
                            </p:childTnLst>
                          </p:cTn>
                        </p:par>
                        <p:par>
                          <p:cTn id="111" fill="hold">
                            <p:stCondLst>
                              <p:cond delay="6250"/>
                            </p:stCondLst>
                            <p:childTnLst>
                              <p:par>
                                <p:cTn id="112" presetID="10" presetClass="entr" presetSubtype="0"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Effect transition="in" filter="fade">
                                      <p:cBhvr>
                                        <p:cTn id="114" dur="500"/>
                                        <p:tgtEl>
                                          <p:spTgt spid="188"/>
                                        </p:tgtEl>
                                      </p:cBhvr>
                                    </p:animEffect>
                                  </p:childTnLst>
                                </p:cTn>
                              </p:par>
                              <p:par>
                                <p:cTn id="115" presetID="10" presetClass="entr" presetSubtype="0" fill="hold" grpId="0" nodeType="withEffect">
                                  <p:stCondLst>
                                    <p:cond delay="250"/>
                                  </p:stCondLst>
                                  <p:childTnLst>
                                    <p:set>
                                      <p:cBhvr>
                                        <p:cTn id="116" dur="1" fill="hold">
                                          <p:stCondLst>
                                            <p:cond delay="0"/>
                                          </p:stCondLst>
                                        </p:cTn>
                                        <p:tgtEl>
                                          <p:spTgt spid="192"/>
                                        </p:tgtEl>
                                        <p:attrNameLst>
                                          <p:attrName>style.visibility</p:attrName>
                                        </p:attrNameLst>
                                      </p:cBhvr>
                                      <p:to>
                                        <p:strVal val="visible"/>
                                      </p:to>
                                    </p:set>
                                    <p:animEffect transition="in" filter="fade">
                                      <p:cBhvr>
                                        <p:cTn id="117" dur="500"/>
                                        <p:tgtEl>
                                          <p:spTgt spid="192"/>
                                        </p:tgtEl>
                                      </p:cBhvr>
                                    </p:animEffect>
                                  </p:childTnLst>
                                </p:cTn>
                              </p:par>
                              <p:par>
                                <p:cTn id="118" presetID="10" presetClass="entr" presetSubtype="0" fill="hold" grpId="0" nodeType="withEffect">
                                  <p:stCondLst>
                                    <p:cond delay="250"/>
                                  </p:stCondLst>
                                  <p:childTnLst>
                                    <p:set>
                                      <p:cBhvr>
                                        <p:cTn id="119" dur="1" fill="hold">
                                          <p:stCondLst>
                                            <p:cond delay="0"/>
                                          </p:stCondLst>
                                        </p:cTn>
                                        <p:tgtEl>
                                          <p:spTgt spid="190"/>
                                        </p:tgtEl>
                                        <p:attrNameLst>
                                          <p:attrName>style.visibility</p:attrName>
                                        </p:attrNameLst>
                                      </p:cBhvr>
                                      <p:to>
                                        <p:strVal val="visible"/>
                                      </p:to>
                                    </p:set>
                                    <p:animEffect transition="in" filter="fade">
                                      <p:cBhvr>
                                        <p:cTn id="120" dur="500"/>
                                        <p:tgtEl>
                                          <p:spTgt spid="190"/>
                                        </p:tgtEl>
                                      </p:cBhvr>
                                    </p:animEffect>
                                  </p:childTnLst>
                                </p:cTn>
                              </p:par>
                              <p:par>
                                <p:cTn id="121" presetID="10" presetClass="entr" presetSubtype="0" fill="hold" grpId="0" nodeType="withEffect">
                                  <p:stCondLst>
                                    <p:cond delay="500"/>
                                  </p:stCondLst>
                                  <p:childTnLst>
                                    <p:set>
                                      <p:cBhvr>
                                        <p:cTn id="122" dur="1" fill="hold">
                                          <p:stCondLst>
                                            <p:cond delay="0"/>
                                          </p:stCondLst>
                                        </p:cTn>
                                        <p:tgtEl>
                                          <p:spTgt spid="191"/>
                                        </p:tgtEl>
                                        <p:attrNameLst>
                                          <p:attrName>style.visibility</p:attrName>
                                        </p:attrNameLst>
                                      </p:cBhvr>
                                      <p:to>
                                        <p:strVal val="visible"/>
                                      </p:to>
                                    </p:set>
                                    <p:animEffect transition="in" filter="fade">
                                      <p:cBhvr>
                                        <p:cTn id="123" dur="500"/>
                                        <p:tgtEl>
                                          <p:spTgt spid="191"/>
                                        </p:tgtEl>
                                      </p:cBhvr>
                                    </p:animEffect>
                                  </p:childTnLst>
                                </p:cTn>
                              </p:par>
                              <p:par>
                                <p:cTn id="124" presetID="10" presetClass="entr" presetSubtype="0" fill="hold" grpId="0" nodeType="withEffect">
                                  <p:stCondLst>
                                    <p:cond delay="750"/>
                                  </p:stCondLst>
                                  <p:childTnLst>
                                    <p:set>
                                      <p:cBhvr>
                                        <p:cTn id="125" dur="1" fill="hold">
                                          <p:stCondLst>
                                            <p:cond delay="0"/>
                                          </p:stCondLst>
                                        </p:cTn>
                                        <p:tgtEl>
                                          <p:spTgt spid="193"/>
                                        </p:tgtEl>
                                        <p:attrNameLst>
                                          <p:attrName>style.visibility</p:attrName>
                                        </p:attrNameLst>
                                      </p:cBhvr>
                                      <p:to>
                                        <p:strVal val="visible"/>
                                      </p:to>
                                    </p:set>
                                    <p:animEffect transition="in" filter="fade">
                                      <p:cBhvr>
                                        <p:cTn id="126" dur="500"/>
                                        <p:tgtEl>
                                          <p:spTgt spid="193"/>
                                        </p:tgtEl>
                                      </p:cBhvr>
                                    </p:animEffect>
                                  </p:childTnLst>
                                </p:cTn>
                              </p:par>
                              <p:par>
                                <p:cTn id="127" presetID="10" presetClass="entr" presetSubtype="0" fill="hold" grpId="0" nodeType="withEffect">
                                  <p:stCondLst>
                                    <p:cond delay="750"/>
                                  </p:stCondLst>
                                  <p:childTnLst>
                                    <p:set>
                                      <p:cBhvr>
                                        <p:cTn id="128" dur="1" fill="hold">
                                          <p:stCondLst>
                                            <p:cond delay="0"/>
                                          </p:stCondLst>
                                        </p:cTn>
                                        <p:tgtEl>
                                          <p:spTgt spid="189"/>
                                        </p:tgtEl>
                                        <p:attrNameLst>
                                          <p:attrName>style.visibility</p:attrName>
                                        </p:attrNameLst>
                                      </p:cBhvr>
                                      <p:to>
                                        <p:strVal val="visible"/>
                                      </p:to>
                                    </p:set>
                                    <p:animEffect transition="in" filter="fade">
                                      <p:cBhvr>
                                        <p:cTn id="129" dur="500"/>
                                        <p:tgtEl>
                                          <p:spTgt spid="189"/>
                                        </p:tgtEl>
                                      </p:cBhvr>
                                    </p:animEffect>
                                  </p:childTnLst>
                                </p:cTn>
                              </p:par>
                            </p:childTnLst>
                          </p:cTn>
                        </p:par>
                        <p:par>
                          <p:cTn id="130" fill="hold">
                            <p:stCondLst>
                              <p:cond delay="7500"/>
                            </p:stCondLst>
                            <p:childTnLst>
                              <p:par>
                                <p:cTn id="131" presetID="10" presetClass="entr" presetSubtype="0" fill="hold" grpId="0" nodeType="afterEffect">
                                  <p:stCondLst>
                                    <p:cond delay="0"/>
                                  </p:stCondLst>
                                  <p:childTnLst>
                                    <p:set>
                                      <p:cBhvr>
                                        <p:cTn id="132" dur="1" fill="hold">
                                          <p:stCondLst>
                                            <p:cond delay="0"/>
                                          </p:stCondLst>
                                        </p:cTn>
                                        <p:tgtEl>
                                          <p:spTgt spid="194"/>
                                        </p:tgtEl>
                                        <p:attrNameLst>
                                          <p:attrName>style.visibility</p:attrName>
                                        </p:attrNameLst>
                                      </p:cBhvr>
                                      <p:to>
                                        <p:strVal val="visible"/>
                                      </p:to>
                                    </p:set>
                                    <p:animEffect transition="in" filter="fade">
                                      <p:cBhvr>
                                        <p:cTn id="133" dur="500"/>
                                        <p:tgtEl>
                                          <p:spTgt spid="194"/>
                                        </p:tgtEl>
                                      </p:cBhvr>
                                    </p:animEffect>
                                  </p:childTnLst>
                                </p:cTn>
                              </p:par>
                              <p:par>
                                <p:cTn id="134" presetID="10" presetClass="entr" presetSubtype="0" fill="hold" nodeType="withEffect">
                                  <p:stCondLst>
                                    <p:cond delay="250"/>
                                  </p:stCondLst>
                                  <p:childTnLst>
                                    <p:set>
                                      <p:cBhvr>
                                        <p:cTn id="135" dur="1" fill="hold">
                                          <p:stCondLst>
                                            <p:cond delay="0"/>
                                          </p:stCondLst>
                                        </p:cTn>
                                        <p:tgtEl>
                                          <p:spTgt spid="204"/>
                                        </p:tgtEl>
                                        <p:attrNameLst>
                                          <p:attrName>style.visibility</p:attrName>
                                        </p:attrNameLst>
                                      </p:cBhvr>
                                      <p:to>
                                        <p:strVal val="visible"/>
                                      </p:to>
                                    </p:set>
                                    <p:animEffect transition="in" filter="fade">
                                      <p:cBhvr>
                                        <p:cTn id="136" dur="500"/>
                                        <p:tgtEl>
                                          <p:spTgt spid="204"/>
                                        </p:tgtEl>
                                      </p:cBhvr>
                                    </p:animEffect>
                                  </p:childTnLst>
                                </p:cTn>
                              </p:par>
                              <p:par>
                                <p:cTn id="137" presetID="10" presetClass="entr" presetSubtype="0" fill="hold" grpId="0" nodeType="withEffect">
                                  <p:stCondLst>
                                    <p:cond delay="500"/>
                                  </p:stCondLst>
                                  <p:childTnLst>
                                    <p:set>
                                      <p:cBhvr>
                                        <p:cTn id="138" dur="1" fill="hold">
                                          <p:stCondLst>
                                            <p:cond delay="0"/>
                                          </p:stCondLst>
                                        </p:cTn>
                                        <p:tgtEl>
                                          <p:spTgt spid="219"/>
                                        </p:tgtEl>
                                        <p:attrNameLst>
                                          <p:attrName>style.visibility</p:attrName>
                                        </p:attrNameLst>
                                      </p:cBhvr>
                                      <p:to>
                                        <p:strVal val="visible"/>
                                      </p:to>
                                    </p:set>
                                    <p:animEffect transition="in" filter="fade">
                                      <p:cBhvr>
                                        <p:cTn id="139" dur="500"/>
                                        <p:tgtEl>
                                          <p:spTgt spid="219"/>
                                        </p:tgtEl>
                                      </p:cBhvr>
                                    </p:animEffect>
                                  </p:childTnLst>
                                </p:cTn>
                              </p:par>
                              <p:par>
                                <p:cTn id="140" presetID="10" presetClass="entr" presetSubtype="0" fill="hold" grpId="0" nodeType="withEffect">
                                  <p:stCondLst>
                                    <p:cond delay="500"/>
                                  </p:stCondLst>
                                  <p:childTnLst>
                                    <p:set>
                                      <p:cBhvr>
                                        <p:cTn id="141" dur="1" fill="hold">
                                          <p:stCondLst>
                                            <p:cond delay="0"/>
                                          </p:stCondLst>
                                        </p:cTn>
                                        <p:tgtEl>
                                          <p:spTgt spid="222"/>
                                        </p:tgtEl>
                                        <p:attrNameLst>
                                          <p:attrName>style.visibility</p:attrName>
                                        </p:attrNameLst>
                                      </p:cBhvr>
                                      <p:to>
                                        <p:strVal val="visible"/>
                                      </p:to>
                                    </p:set>
                                    <p:animEffect transition="in" filter="fade">
                                      <p:cBhvr>
                                        <p:cTn id="142" dur="500"/>
                                        <p:tgtEl>
                                          <p:spTgt spid="222"/>
                                        </p:tgtEl>
                                      </p:cBhvr>
                                    </p:animEffect>
                                  </p:childTnLst>
                                </p:cTn>
                              </p:par>
                              <p:par>
                                <p:cTn id="143" presetID="10" presetClass="entr" presetSubtype="0" fill="hold" grpId="0" nodeType="withEffect">
                                  <p:stCondLst>
                                    <p:cond delay="750"/>
                                  </p:stCondLst>
                                  <p:childTnLst>
                                    <p:set>
                                      <p:cBhvr>
                                        <p:cTn id="144" dur="1" fill="hold">
                                          <p:stCondLst>
                                            <p:cond delay="0"/>
                                          </p:stCondLst>
                                        </p:cTn>
                                        <p:tgtEl>
                                          <p:spTgt spid="220"/>
                                        </p:tgtEl>
                                        <p:attrNameLst>
                                          <p:attrName>style.visibility</p:attrName>
                                        </p:attrNameLst>
                                      </p:cBhvr>
                                      <p:to>
                                        <p:strVal val="visible"/>
                                      </p:to>
                                    </p:set>
                                    <p:animEffect transition="in" filter="fade">
                                      <p:cBhvr>
                                        <p:cTn id="145" dur="500"/>
                                        <p:tgtEl>
                                          <p:spTgt spid="220"/>
                                        </p:tgtEl>
                                      </p:cBhvr>
                                    </p:animEffect>
                                  </p:childTnLst>
                                </p:cTn>
                              </p:par>
                              <p:par>
                                <p:cTn id="146" presetID="10" presetClass="entr" presetSubtype="0" fill="hold" grpId="0" nodeType="withEffect">
                                  <p:stCondLst>
                                    <p:cond delay="750"/>
                                  </p:stCondLst>
                                  <p:childTnLst>
                                    <p:set>
                                      <p:cBhvr>
                                        <p:cTn id="147" dur="1" fill="hold">
                                          <p:stCondLst>
                                            <p:cond delay="0"/>
                                          </p:stCondLst>
                                        </p:cTn>
                                        <p:tgtEl>
                                          <p:spTgt spid="221"/>
                                        </p:tgtEl>
                                        <p:attrNameLst>
                                          <p:attrName>style.visibility</p:attrName>
                                        </p:attrNameLst>
                                      </p:cBhvr>
                                      <p:to>
                                        <p:strVal val="visible"/>
                                      </p:to>
                                    </p:set>
                                    <p:animEffect transition="in" filter="fade">
                                      <p:cBhvr>
                                        <p:cTn id="148"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p:bldP spid="68" grpId="0"/>
      <p:bldP spid="69" grpId="0"/>
      <p:bldP spid="151" grpId="0"/>
      <p:bldP spid="152" grpId="0" animBg="1"/>
      <p:bldP spid="153" grpId="0"/>
      <p:bldP spid="154" grpId="0"/>
      <p:bldP spid="155" grpId="0"/>
      <p:bldP spid="179" grpId="0" animBg="1"/>
      <p:bldP spid="180" grpId="0"/>
      <p:bldP spid="181" grpId="0"/>
      <p:bldP spid="182" grpId="0"/>
      <p:bldP spid="188" grpId="0" animBg="1"/>
      <p:bldP spid="189" grpId="0"/>
      <p:bldP spid="190" grpId="0"/>
      <p:bldP spid="191" grpId="0"/>
      <p:bldP spid="192" grpId="0" animBg="1"/>
      <p:bldP spid="193" grpId="0" animBg="1"/>
      <p:bldP spid="194" grpId="0" animBg="1"/>
      <p:bldP spid="195" grpId="0" uiExpand="1" build="p" bldLvl="5"/>
      <p:bldP spid="196" grpId="0"/>
      <p:bldP spid="197" grpId="0"/>
      <p:bldP spid="219" grpId="0"/>
      <p:bldP spid="220" grpId="0"/>
      <p:bldP spid="221" grpId="0"/>
      <p:bldP spid="222" grpId="0"/>
      <p:bldP spid="223"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AKD in het kort #2">
    <p:spTree>
      <p:nvGrpSpPr>
        <p:cNvPr id="1" name=""/>
        <p:cNvGrpSpPr/>
        <p:nvPr/>
      </p:nvGrpSpPr>
      <p:grpSpPr>
        <a:xfrm>
          <a:off x="0" y="0"/>
          <a:ext cx="0" cy="0"/>
          <a:chOff x="0" y="0"/>
          <a:chExt cx="0" cy="0"/>
        </a:xfrm>
      </p:grpSpPr>
      <p:pic>
        <p:nvPicPr>
          <p:cNvPr id="104" name="Afbeelding">
            <a:extLst>
              <a:ext uri="{FF2B5EF4-FFF2-40B4-BE49-F238E27FC236}">
                <a16:creationId xmlns:a16="http://schemas.microsoft.com/office/drawing/2014/main" id="{E236B56E-904A-47AF-BE9C-415678A948D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6374664" y="0"/>
            <a:ext cx="5826000" cy="6858000"/>
          </a:xfrm>
          <a:prstGeom prst="rect">
            <a:avLst/>
          </a:prstGeom>
          <a:noFill/>
        </p:spPr>
      </p:pic>
      <p:sp>
        <p:nvSpPr>
          <p:cNvPr id="105" name="#1">
            <a:extLst>
              <a:ext uri="{FF2B5EF4-FFF2-40B4-BE49-F238E27FC236}">
                <a16:creationId xmlns:a16="http://schemas.microsoft.com/office/drawing/2014/main" id="{BA61C46C-91DC-47E2-8D55-0A678433D644}"/>
              </a:ext>
            </a:extLst>
          </p:cNvPr>
          <p:cNvSpPr/>
          <p:nvPr userDrawn="1"/>
        </p:nvSpPr>
        <p:spPr>
          <a:xfrm>
            <a:off x="550972" y="1484913"/>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06" name="#1">
            <a:extLst>
              <a:ext uri="{FF2B5EF4-FFF2-40B4-BE49-F238E27FC236}">
                <a16:creationId xmlns:a16="http://schemas.microsoft.com/office/drawing/2014/main" id="{0C27CB05-A7B1-4A6E-9AAB-A74C77455A44}"/>
              </a:ext>
            </a:extLst>
          </p:cNvPr>
          <p:cNvSpPr/>
          <p:nvPr userDrawn="1"/>
        </p:nvSpPr>
        <p:spPr>
          <a:xfrm>
            <a:off x="608876" y="1542818"/>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nl-NL" dirty="0"/>
          </a:p>
        </p:txBody>
      </p:sp>
      <p:sp>
        <p:nvSpPr>
          <p:cNvPr id="107" name="#2">
            <a:extLst>
              <a:ext uri="{FF2B5EF4-FFF2-40B4-BE49-F238E27FC236}">
                <a16:creationId xmlns:a16="http://schemas.microsoft.com/office/drawing/2014/main" id="{93037032-684A-42AD-88D5-588A6E8EBEF1}"/>
              </a:ext>
            </a:extLst>
          </p:cNvPr>
          <p:cNvSpPr/>
          <p:nvPr userDrawn="1"/>
        </p:nvSpPr>
        <p:spPr>
          <a:xfrm>
            <a:off x="550972" y="2160130"/>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08" name="#2">
            <a:extLst>
              <a:ext uri="{FF2B5EF4-FFF2-40B4-BE49-F238E27FC236}">
                <a16:creationId xmlns:a16="http://schemas.microsoft.com/office/drawing/2014/main" id="{4816E5B8-443C-4A64-AE84-95A2614EC973}"/>
              </a:ext>
            </a:extLst>
          </p:cNvPr>
          <p:cNvSpPr/>
          <p:nvPr userDrawn="1"/>
        </p:nvSpPr>
        <p:spPr>
          <a:xfrm>
            <a:off x="608876" y="2218840"/>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36000" numCol="1" spcCol="0" rtlCol="0" fromWordArt="0" anchor="ctr" anchorCtr="0" forceAA="0" compatLnSpc="1">
            <a:prstTxWarp prst="textNoShape">
              <a:avLst/>
            </a:prstTxWarp>
            <a:noAutofit/>
          </a:bodyPr>
          <a:lstStyle/>
          <a:p>
            <a:pPr algn="ctr"/>
            <a:endParaRPr lang="nl-NL" dirty="0"/>
          </a:p>
        </p:txBody>
      </p:sp>
      <p:sp>
        <p:nvSpPr>
          <p:cNvPr id="109" name="#3">
            <a:extLst>
              <a:ext uri="{FF2B5EF4-FFF2-40B4-BE49-F238E27FC236}">
                <a16:creationId xmlns:a16="http://schemas.microsoft.com/office/drawing/2014/main" id="{09A1E24E-4A38-403B-8D14-BF026CD73A83}"/>
              </a:ext>
            </a:extLst>
          </p:cNvPr>
          <p:cNvSpPr/>
          <p:nvPr userDrawn="1"/>
        </p:nvSpPr>
        <p:spPr>
          <a:xfrm>
            <a:off x="550972" y="2835347"/>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dirty="0"/>
          </a:p>
        </p:txBody>
      </p:sp>
      <p:sp>
        <p:nvSpPr>
          <p:cNvPr id="110" name="#3">
            <a:extLst>
              <a:ext uri="{FF2B5EF4-FFF2-40B4-BE49-F238E27FC236}">
                <a16:creationId xmlns:a16="http://schemas.microsoft.com/office/drawing/2014/main" id="{2E0C97BD-6594-4F3F-BDA7-FC81AB562B5E}"/>
              </a:ext>
            </a:extLst>
          </p:cNvPr>
          <p:cNvSpPr/>
          <p:nvPr userDrawn="1"/>
        </p:nvSpPr>
        <p:spPr>
          <a:xfrm>
            <a:off x="608876" y="2896029"/>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72000" numCol="1" spcCol="0" rtlCol="0" fromWordArt="0" anchor="ctr" anchorCtr="0" forceAA="0" compatLnSpc="1">
            <a:prstTxWarp prst="textNoShape">
              <a:avLst/>
            </a:prstTxWarp>
            <a:noAutofit/>
          </a:bodyPr>
          <a:lstStyle/>
          <a:p>
            <a:pPr algn="ctr"/>
            <a:endParaRPr lang="nl-NL" dirty="0"/>
          </a:p>
        </p:txBody>
      </p:sp>
      <p:sp>
        <p:nvSpPr>
          <p:cNvPr id="111" name="#4">
            <a:extLst>
              <a:ext uri="{FF2B5EF4-FFF2-40B4-BE49-F238E27FC236}">
                <a16:creationId xmlns:a16="http://schemas.microsoft.com/office/drawing/2014/main" id="{3F773433-BD82-476C-8CE5-05B7F5C40224}"/>
              </a:ext>
            </a:extLst>
          </p:cNvPr>
          <p:cNvSpPr/>
          <p:nvPr userDrawn="1"/>
        </p:nvSpPr>
        <p:spPr>
          <a:xfrm>
            <a:off x="550972" y="3510564"/>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12" name="#4">
            <a:extLst>
              <a:ext uri="{FF2B5EF4-FFF2-40B4-BE49-F238E27FC236}">
                <a16:creationId xmlns:a16="http://schemas.microsoft.com/office/drawing/2014/main" id="{09A4E74C-4A8D-4E01-96A6-073D140D9E14}"/>
              </a:ext>
            </a:extLst>
          </p:cNvPr>
          <p:cNvSpPr/>
          <p:nvPr userDrawn="1"/>
        </p:nvSpPr>
        <p:spPr>
          <a:xfrm>
            <a:off x="608876" y="3568470"/>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72000" numCol="1" spcCol="0" rtlCol="0" fromWordArt="0" anchor="ctr" anchorCtr="0" forceAA="0" compatLnSpc="1">
            <a:prstTxWarp prst="textNoShape">
              <a:avLst/>
            </a:prstTxWarp>
            <a:noAutofit/>
          </a:bodyPr>
          <a:lstStyle/>
          <a:p>
            <a:pPr algn="ctr"/>
            <a:endParaRPr lang="nl-NL" dirty="0"/>
          </a:p>
        </p:txBody>
      </p:sp>
      <p:sp>
        <p:nvSpPr>
          <p:cNvPr id="113" name="#7">
            <a:extLst>
              <a:ext uri="{FF2B5EF4-FFF2-40B4-BE49-F238E27FC236}">
                <a16:creationId xmlns:a16="http://schemas.microsoft.com/office/drawing/2014/main" id="{5FCF6668-D37B-4804-BAC1-7FB0F4C198A7}"/>
              </a:ext>
            </a:extLst>
          </p:cNvPr>
          <p:cNvSpPr/>
          <p:nvPr userDrawn="1"/>
        </p:nvSpPr>
        <p:spPr>
          <a:xfrm>
            <a:off x="550972" y="4173616"/>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14" name="#7">
            <a:extLst>
              <a:ext uri="{FF2B5EF4-FFF2-40B4-BE49-F238E27FC236}">
                <a16:creationId xmlns:a16="http://schemas.microsoft.com/office/drawing/2014/main" id="{D46BE5E7-D0CB-4432-8911-7CB27886E7EC}"/>
              </a:ext>
            </a:extLst>
          </p:cNvPr>
          <p:cNvSpPr/>
          <p:nvPr userDrawn="1"/>
        </p:nvSpPr>
        <p:spPr>
          <a:xfrm>
            <a:off x="608876" y="4231521"/>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nl-NL" dirty="0"/>
          </a:p>
        </p:txBody>
      </p:sp>
      <p:sp>
        <p:nvSpPr>
          <p:cNvPr id="115" name="t1">
            <a:extLst>
              <a:ext uri="{FF2B5EF4-FFF2-40B4-BE49-F238E27FC236}">
                <a16:creationId xmlns:a16="http://schemas.microsoft.com/office/drawing/2014/main" id="{BB406065-2035-4A9C-8F1C-1F354711BB1C}"/>
              </a:ext>
            </a:extLst>
          </p:cNvPr>
          <p:cNvSpPr txBox="1"/>
          <p:nvPr userDrawn="1"/>
        </p:nvSpPr>
        <p:spPr>
          <a:xfrm>
            <a:off x="1304064" y="1464502"/>
            <a:ext cx="4241799" cy="539912"/>
          </a:xfrm>
          <a:prstGeom prst="rect">
            <a:avLst/>
          </a:prstGeom>
          <a:noFill/>
        </p:spPr>
        <p:txBody>
          <a:bodyPr wrap="square" lIns="0" tIns="0" rIns="0" bIns="0" rtlCol="0" anchor="ctr">
            <a:noAutofit/>
          </a:bodyPr>
          <a:lstStyle/>
          <a:p>
            <a:pPr marL="285750" indent="-285750"/>
            <a:r>
              <a:rPr lang="nl-NL" sz="1600" dirty="0"/>
              <a:t>Persoonlijke samenwerking</a:t>
            </a:r>
          </a:p>
        </p:txBody>
      </p:sp>
      <p:sp>
        <p:nvSpPr>
          <p:cNvPr id="116" name="t2">
            <a:extLst>
              <a:ext uri="{FF2B5EF4-FFF2-40B4-BE49-F238E27FC236}">
                <a16:creationId xmlns:a16="http://schemas.microsoft.com/office/drawing/2014/main" id="{71B64CA1-AC7A-42C8-9363-864BE2F8F15A}"/>
              </a:ext>
            </a:extLst>
          </p:cNvPr>
          <p:cNvSpPr txBox="1"/>
          <p:nvPr userDrawn="1"/>
        </p:nvSpPr>
        <p:spPr>
          <a:xfrm>
            <a:off x="1304064" y="2145804"/>
            <a:ext cx="4241799" cy="539912"/>
          </a:xfrm>
          <a:prstGeom prst="rect">
            <a:avLst/>
          </a:prstGeom>
          <a:noFill/>
        </p:spPr>
        <p:txBody>
          <a:bodyPr wrap="square" lIns="0" tIns="0" rIns="0" bIns="0" rtlCol="0" anchor="ctr">
            <a:noAutofit/>
          </a:bodyPr>
          <a:lstStyle/>
          <a:p>
            <a:pPr marL="285750" indent="-285750"/>
            <a:r>
              <a:rPr lang="nl-NL" sz="1600" dirty="0"/>
              <a:t>Internationale juridische dienstverlening</a:t>
            </a:r>
          </a:p>
        </p:txBody>
      </p:sp>
      <p:sp>
        <p:nvSpPr>
          <p:cNvPr id="117" name="t3">
            <a:extLst>
              <a:ext uri="{FF2B5EF4-FFF2-40B4-BE49-F238E27FC236}">
                <a16:creationId xmlns:a16="http://schemas.microsoft.com/office/drawing/2014/main" id="{8F7060E3-B225-498E-95BA-1DEF534F9F4D}"/>
              </a:ext>
            </a:extLst>
          </p:cNvPr>
          <p:cNvSpPr txBox="1"/>
          <p:nvPr userDrawn="1"/>
        </p:nvSpPr>
        <p:spPr>
          <a:xfrm>
            <a:off x="1304064" y="2814938"/>
            <a:ext cx="4241799" cy="539912"/>
          </a:xfrm>
          <a:prstGeom prst="rect">
            <a:avLst/>
          </a:prstGeom>
          <a:noFill/>
        </p:spPr>
        <p:txBody>
          <a:bodyPr wrap="square" lIns="0" tIns="0" rIns="0" bIns="0" rtlCol="0" anchor="ctr">
            <a:noAutofit/>
          </a:bodyPr>
          <a:lstStyle/>
          <a:p>
            <a:pPr marL="285750" indent="-285750"/>
            <a:r>
              <a:rPr lang="en-GB" sz="1600" dirty="0" err="1"/>
              <a:t>Alle</a:t>
            </a:r>
            <a:r>
              <a:rPr lang="en-GB" sz="1600" dirty="0"/>
              <a:t> </a:t>
            </a:r>
            <a:r>
              <a:rPr lang="en-GB" sz="1600" dirty="0" err="1"/>
              <a:t>rechtsgebieden</a:t>
            </a:r>
            <a:r>
              <a:rPr lang="en-GB" sz="1600" dirty="0"/>
              <a:t> </a:t>
            </a:r>
            <a:r>
              <a:rPr lang="en-GB" sz="1600" dirty="0" err="1"/>
              <a:t>onder</a:t>
            </a:r>
            <a:r>
              <a:rPr lang="en-GB" sz="1600" dirty="0"/>
              <a:t> </a:t>
            </a:r>
            <a:r>
              <a:rPr lang="en-GB" sz="1600" dirty="0" err="1"/>
              <a:t>één</a:t>
            </a:r>
            <a:r>
              <a:rPr lang="en-GB" sz="1600" dirty="0"/>
              <a:t> </a:t>
            </a:r>
            <a:r>
              <a:rPr lang="en-GB" sz="1600" dirty="0" err="1"/>
              <a:t>dak</a:t>
            </a:r>
            <a:r>
              <a:rPr lang="en-GB" sz="1600" dirty="0"/>
              <a:t> </a:t>
            </a:r>
            <a:endParaRPr lang="nl-NL" sz="1400" dirty="0"/>
          </a:p>
        </p:txBody>
      </p:sp>
      <p:sp>
        <p:nvSpPr>
          <p:cNvPr id="118" name="t4">
            <a:extLst>
              <a:ext uri="{FF2B5EF4-FFF2-40B4-BE49-F238E27FC236}">
                <a16:creationId xmlns:a16="http://schemas.microsoft.com/office/drawing/2014/main" id="{B1C094E6-696E-4ACE-A664-1C26BD997753}"/>
              </a:ext>
            </a:extLst>
          </p:cNvPr>
          <p:cNvSpPr txBox="1"/>
          <p:nvPr userDrawn="1"/>
        </p:nvSpPr>
        <p:spPr>
          <a:xfrm>
            <a:off x="1304064" y="3484072"/>
            <a:ext cx="4241799" cy="539912"/>
          </a:xfrm>
          <a:prstGeom prst="rect">
            <a:avLst/>
          </a:prstGeom>
          <a:noFill/>
        </p:spPr>
        <p:txBody>
          <a:bodyPr wrap="square" lIns="0" tIns="0" rIns="0" bIns="0" rtlCol="0" anchor="ctr">
            <a:noAutofit/>
          </a:bodyPr>
          <a:lstStyle/>
          <a:p>
            <a:r>
              <a:rPr lang="nl-NL" sz="1600" dirty="0"/>
              <a:t>Korte lijnen, heldere taal </a:t>
            </a:r>
            <a:br>
              <a:rPr lang="nl-NL" sz="1600" dirty="0"/>
            </a:br>
            <a:r>
              <a:rPr lang="nl-NL" sz="1600" dirty="0"/>
              <a:t>en een efficiënte aanpak</a:t>
            </a:r>
          </a:p>
        </p:txBody>
      </p:sp>
      <p:sp>
        <p:nvSpPr>
          <p:cNvPr id="119" name="t7">
            <a:extLst>
              <a:ext uri="{FF2B5EF4-FFF2-40B4-BE49-F238E27FC236}">
                <a16:creationId xmlns:a16="http://schemas.microsoft.com/office/drawing/2014/main" id="{FA7EFAB6-9D35-4174-8148-F740DA016C6E}"/>
              </a:ext>
            </a:extLst>
          </p:cNvPr>
          <p:cNvSpPr txBox="1"/>
          <p:nvPr userDrawn="1"/>
        </p:nvSpPr>
        <p:spPr>
          <a:xfrm>
            <a:off x="1304064" y="4153206"/>
            <a:ext cx="4241799" cy="539912"/>
          </a:xfrm>
          <a:prstGeom prst="rect">
            <a:avLst/>
          </a:prstGeom>
          <a:noFill/>
        </p:spPr>
        <p:txBody>
          <a:bodyPr wrap="square" lIns="0" tIns="0" rIns="0" bIns="0" rtlCol="0" anchor="ctr">
            <a:noAutofit/>
          </a:bodyPr>
          <a:lstStyle/>
          <a:p>
            <a:pPr marL="285750" indent="-285750"/>
            <a:r>
              <a:rPr lang="nl-NL" sz="1600" dirty="0"/>
              <a:t>Full service kantoor voor de Benelux</a:t>
            </a:r>
          </a:p>
        </p:txBody>
      </p:sp>
      <p:grpSp>
        <p:nvGrpSpPr>
          <p:cNvPr id="120" name="i1">
            <a:extLst>
              <a:ext uri="{FF2B5EF4-FFF2-40B4-BE49-F238E27FC236}">
                <a16:creationId xmlns:a16="http://schemas.microsoft.com/office/drawing/2014/main" id="{6BA9B6D2-B20E-4D33-A4ED-A0572E4BA744}"/>
              </a:ext>
            </a:extLst>
          </p:cNvPr>
          <p:cNvGrpSpPr>
            <a:grpSpLocks noChangeAspect="1"/>
          </p:cNvGrpSpPr>
          <p:nvPr userDrawn="1"/>
        </p:nvGrpSpPr>
        <p:grpSpPr bwMode="auto">
          <a:xfrm>
            <a:off x="686934" y="1650923"/>
            <a:ext cx="229195" cy="167070"/>
            <a:chOff x="2577" y="889"/>
            <a:chExt cx="3324" cy="2423"/>
          </a:xfrm>
        </p:grpSpPr>
        <p:sp>
          <p:nvSpPr>
            <p:cNvPr id="121" name="AutoShape 3">
              <a:extLst>
                <a:ext uri="{FF2B5EF4-FFF2-40B4-BE49-F238E27FC236}">
                  <a16:creationId xmlns:a16="http://schemas.microsoft.com/office/drawing/2014/main" id="{A27B6D97-D8D5-4D2E-9254-03F3F574B590}"/>
                </a:ext>
              </a:extLst>
            </p:cNvPr>
            <p:cNvSpPr>
              <a:spLocks noChangeAspect="1" noChangeArrowheads="1" noTextEdit="1"/>
            </p:cNvSpPr>
            <p:nvPr/>
          </p:nvSpPr>
          <p:spPr bwMode="auto">
            <a:xfrm>
              <a:off x="2577" y="889"/>
              <a:ext cx="3324" cy="2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5">
              <a:extLst>
                <a:ext uri="{FF2B5EF4-FFF2-40B4-BE49-F238E27FC236}">
                  <a16:creationId xmlns:a16="http://schemas.microsoft.com/office/drawing/2014/main" id="{6EB87490-EFD3-471C-935C-2F4A2A783FFD}"/>
                </a:ext>
              </a:extLst>
            </p:cNvPr>
            <p:cNvSpPr>
              <a:spLocks noEditPoints="1"/>
            </p:cNvSpPr>
            <p:nvPr/>
          </p:nvSpPr>
          <p:spPr bwMode="auto">
            <a:xfrm>
              <a:off x="2575" y="879"/>
              <a:ext cx="3322" cy="2465"/>
            </a:xfrm>
            <a:custGeom>
              <a:avLst/>
              <a:gdLst>
                <a:gd name="T0" fmla="*/ 1586 w 1586"/>
                <a:gd name="T1" fmla="*/ 633 h 1175"/>
                <a:gd name="T2" fmla="*/ 1327 w 1586"/>
                <a:gd name="T3" fmla="*/ 634 h 1175"/>
                <a:gd name="T4" fmla="*/ 871 w 1586"/>
                <a:gd name="T5" fmla="*/ 295 h 1175"/>
                <a:gd name="T6" fmla="*/ 520 w 1586"/>
                <a:gd name="T7" fmla="*/ 327 h 1175"/>
                <a:gd name="T8" fmla="*/ 956 w 1586"/>
                <a:gd name="T9" fmla="*/ 29 h 1175"/>
                <a:gd name="T10" fmla="*/ 1273 w 1586"/>
                <a:gd name="T11" fmla="*/ 195 h 1175"/>
                <a:gd name="T12" fmla="*/ 1586 w 1586"/>
                <a:gd name="T13" fmla="*/ 153 h 1175"/>
                <a:gd name="T14" fmla="*/ 522 w 1586"/>
                <a:gd name="T15" fmla="*/ 872 h 1175"/>
                <a:gd name="T16" fmla="*/ 419 w 1586"/>
                <a:gd name="T17" fmla="*/ 765 h 1175"/>
                <a:gd name="T18" fmla="*/ 316 w 1586"/>
                <a:gd name="T19" fmla="*/ 658 h 1175"/>
                <a:gd name="T20" fmla="*/ 153 w 1586"/>
                <a:gd name="T21" fmla="*/ 807 h 1175"/>
                <a:gd name="T22" fmla="*/ 256 w 1586"/>
                <a:gd name="T23" fmla="*/ 914 h 1175"/>
                <a:gd name="T24" fmla="*/ 359 w 1586"/>
                <a:gd name="T25" fmla="*/ 1021 h 1175"/>
                <a:gd name="T26" fmla="*/ 467 w 1586"/>
                <a:gd name="T27" fmla="*/ 1135 h 1175"/>
                <a:gd name="T28" fmla="*/ 630 w 1586"/>
                <a:gd name="T29" fmla="*/ 986 h 1175"/>
                <a:gd name="T30" fmla="*/ 1256 w 1586"/>
                <a:gd name="T31" fmla="*/ 717 h 1175"/>
                <a:gd name="T32" fmla="*/ 845 w 1586"/>
                <a:gd name="T33" fmla="*/ 393 h 1175"/>
                <a:gd name="T34" fmla="*/ 614 w 1586"/>
                <a:gd name="T35" fmla="*/ 488 h 1175"/>
                <a:gd name="T36" fmla="*/ 530 w 1586"/>
                <a:gd name="T37" fmla="*/ 195 h 1175"/>
                <a:gd name="T38" fmla="*/ 597 w 1586"/>
                <a:gd name="T39" fmla="*/ 18 h 1175"/>
                <a:gd name="T40" fmla="*/ 158 w 1586"/>
                <a:gd name="T41" fmla="*/ 154 h 1175"/>
                <a:gd name="T42" fmla="*/ 0 w 1586"/>
                <a:gd name="T43" fmla="*/ 649 h 1175"/>
                <a:gd name="T44" fmla="*/ 130 w 1586"/>
                <a:gd name="T45" fmla="*/ 608 h 1175"/>
                <a:gd name="T46" fmla="*/ 408 w 1586"/>
                <a:gd name="T47" fmla="*/ 674 h 1175"/>
                <a:gd name="T48" fmla="*/ 511 w 1586"/>
                <a:gd name="T49" fmla="*/ 781 h 1175"/>
                <a:gd name="T50" fmla="*/ 616 w 1586"/>
                <a:gd name="T51" fmla="*/ 894 h 1175"/>
                <a:gd name="T52" fmla="*/ 726 w 1586"/>
                <a:gd name="T53" fmla="*/ 1073 h 1175"/>
                <a:gd name="T54" fmla="*/ 762 w 1586"/>
                <a:gd name="T55" fmla="*/ 1112 h 1175"/>
                <a:gd name="T56" fmla="*/ 861 w 1586"/>
                <a:gd name="T57" fmla="*/ 1014 h 1175"/>
                <a:gd name="T58" fmla="*/ 904 w 1586"/>
                <a:gd name="T59" fmla="*/ 1027 h 1175"/>
                <a:gd name="T60" fmla="*/ 1003 w 1586"/>
                <a:gd name="T61" fmla="*/ 928 h 1175"/>
                <a:gd name="T62" fmla="*/ 881 w 1586"/>
                <a:gd name="T63" fmla="*/ 801 h 1175"/>
                <a:gd name="T64" fmla="*/ 1138 w 1586"/>
                <a:gd name="T65" fmla="*/ 932 h 1175"/>
                <a:gd name="T66" fmla="*/ 1035 w 1586"/>
                <a:gd name="T67" fmla="*/ 707 h 1175"/>
                <a:gd name="T68" fmla="*/ 1257 w 1586"/>
                <a:gd name="T69" fmla="*/ 816 h 1175"/>
                <a:gd name="T70" fmla="*/ 1256 w 1586"/>
                <a:gd name="T71" fmla="*/ 717 h 1175"/>
                <a:gd name="T72" fmla="*/ 1256 w 1586"/>
                <a:gd name="T73" fmla="*/ 717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86" h="1175">
                  <a:moveTo>
                    <a:pt x="1586" y="153"/>
                  </a:moveTo>
                  <a:cubicBezTo>
                    <a:pt x="1586" y="633"/>
                    <a:pt x="1586" y="633"/>
                    <a:pt x="1586" y="633"/>
                  </a:cubicBezTo>
                  <a:cubicBezTo>
                    <a:pt x="1586" y="633"/>
                    <a:pt x="1483" y="653"/>
                    <a:pt x="1462" y="656"/>
                  </a:cubicBezTo>
                  <a:cubicBezTo>
                    <a:pt x="1441" y="659"/>
                    <a:pt x="1375" y="680"/>
                    <a:pt x="1327" y="634"/>
                  </a:cubicBezTo>
                  <a:cubicBezTo>
                    <a:pt x="1252" y="563"/>
                    <a:pt x="989" y="301"/>
                    <a:pt x="989" y="301"/>
                  </a:cubicBezTo>
                  <a:cubicBezTo>
                    <a:pt x="989" y="301"/>
                    <a:pt x="944" y="256"/>
                    <a:pt x="871" y="295"/>
                  </a:cubicBezTo>
                  <a:cubicBezTo>
                    <a:pt x="804" y="330"/>
                    <a:pt x="705" y="382"/>
                    <a:pt x="663" y="402"/>
                  </a:cubicBezTo>
                  <a:cubicBezTo>
                    <a:pt x="585" y="444"/>
                    <a:pt x="520" y="377"/>
                    <a:pt x="520" y="327"/>
                  </a:cubicBezTo>
                  <a:cubicBezTo>
                    <a:pt x="520" y="288"/>
                    <a:pt x="544" y="261"/>
                    <a:pt x="579" y="242"/>
                  </a:cubicBezTo>
                  <a:cubicBezTo>
                    <a:pt x="674" y="185"/>
                    <a:pt x="873" y="73"/>
                    <a:pt x="956" y="29"/>
                  </a:cubicBezTo>
                  <a:cubicBezTo>
                    <a:pt x="1006" y="2"/>
                    <a:pt x="1043" y="0"/>
                    <a:pt x="1112" y="58"/>
                  </a:cubicBezTo>
                  <a:cubicBezTo>
                    <a:pt x="1197" y="130"/>
                    <a:pt x="1273" y="195"/>
                    <a:pt x="1273" y="195"/>
                  </a:cubicBezTo>
                  <a:cubicBezTo>
                    <a:pt x="1273" y="195"/>
                    <a:pt x="1298" y="216"/>
                    <a:pt x="1337" y="207"/>
                  </a:cubicBezTo>
                  <a:cubicBezTo>
                    <a:pt x="1434" y="187"/>
                    <a:pt x="1586" y="153"/>
                    <a:pt x="1586" y="153"/>
                  </a:cubicBezTo>
                  <a:close/>
                  <a:moveTo>
                    <a:pt x="538" y="966"/>
                  </a:moveTo>
                  <a:cubicBezTo>
                    <a:pt x="551" y="934"/>
                    <a:pt x="546" y="897"/>
                    <a:pt x="522" y="872"/>
                  </a:cubicBezTo>
                  <a:cubicBezTo>
                    <a:pt x="500" y="849"/>
                    <a:pt x="468" y="843"/>
                    <a:pt x="437" y="850"/>
                  </a:cubicBezTo>
                  <a:cubicBezTo>
                    <a:pt x="446" y="820"/>
                    <a:pt x="441" y="788"/>
                    <a:pt x="419" y="765"/>
                  </a:cubicBezTo>
                  <a:cubicBezTo>
                    <a:pt x="397" y="743"/>
                    <a:pt x="365" y="737"/>
                    <a:pt x="334" y="744"/>
                  </a:cubicBezTo>
                  <a:cubicBezTo>
                    <a:pt x="343" y="713"/>
                    <a:pt x="338" y="681"/>
                    <a:pt x="316" y="658"/>
                  </a:cubicBezTo>
                  <a:cubicBezTo>
                    <a:pt x="282" y="623"/>
                    <a:pt x="222" y="624"/>
                    <a:pt x="182" y="662"/>
                  </a:cubicBezTo>
                  <a:cubicBezTo>
                    <a:pt x="143" y="699"/>
                    <a:pt x="118" y="767"/>
                    <a:pt x="153" y="807"/>
                  </a:cubicBezTo>
                  <a:cubicBezTo>
                    <a:pt x="188" y="847"/>
                    <a:pt x="228" y="823"/>
                    <a:pt x="259" y="816"/>
                  </a:cubicBezTo>
                  <a:cubicBezTo>
                    <a:pt x="250" y="846"/>
                    <a:pt x="225" y="874"/>
                    <a:pt x="256" y="914"/>
                  </a:cubicBezTo>
                  <a:cubicBezTo>
                    <a:pt x="287" y="954"/>
                    <a:pt x="331" y="930"/>
                    <a:pt x="361" y="923"/>
                  </a:cubicBezTo>
                  <a:cubicBezTo>
                    <a:pt x="353" y="953"/>
                    <a:pt x="329" y="984"/>
                    <a:pt x="359" y="1021"/>
                  </a:cubicBezTo>
                  <a:cubicBezTo>
                    <a:pt x="389" y="1058"/>
                    <a:pt x="439" y="1038"/>
                    <a:pt x="472" y="1028"/>
                  </a:cubicBezTo>
                  <a:cubicBezTo>
                    <a:pt x="459" y="1060"/>
                    <a:pt x="432" y="1096"/>
                    <a:pt x="467" y="1135"/>
                  </a:cubicBezTo>
                  <a:cubicBezTo>
                    <a:pt x="502" y="1175"/>
                    <a:pt x="582" y="1156"/>
                    <a:pt x="622" y="1119"/>
                  </a:cubicBezTo>
                  <a:cubicBezTo>
                    <a:pt x="661" y="1081"/>
                    <a:pt x="665" y="1022"/>
                    <a:pt x="630" y="986"/>
                  </a:cubicBezTo>
                  <a:cubicBezTo>
                    <a:pt x="606" y="962"/>
                    <a:pt x="571" y="956"/>
                    <a:pt x="538" y="966"/>
                  </a:cubicBezTo>
                  <a:close/>
                  <a:moveTo>
                    <a:pt x="1256" y="717"/>
                  </a:moveTo>
                  <a:cubicBezTo>
                    <a:pt x="971" y="432"/>
                    <a:pt x="1105" y="566"/>
                    <a:pt x="952" y="413"/>
                  </a:cubicBezTo>
                  <a:cubicBezTo>
                    <a:pt x="952" y="413"/>
                    <a:pt x="906" y="367"/>
                    <a:pt x="845" y="393"/>
                  </a:cubicBezTo>
                  <a:cubicBezTo>
                    <a:pt x="803" y="412"/>
                    <a:pt x="748" y="437"/>
                    <a:pt x="707" y="457"/>
                  </a:cubicBezTo>
                  <a:cubicBezTo>
                    <a:pt x="662" y="481"/>
                    <a:pt x="629" y="488"/>
                    <a:pt x="614" y="488"/>
                  </a:cubicBezTo>
                  <a:cubicBezTo>
                    <a:pt x="526" y="487"/>
                    <a:pt x="455" y="417"/>
                    <a:pt x="455" y="329"/>
                  </a:cubicBezTo>
                  <a:cubicBezTo>
                    <a:pt x="455" y="273"/>
                    <a:pt x="485" y="223"/>
                    <a:pt x="530" y="195"/>
                  </a:cubicBezTo>
                  <a:cubicBezTo>
                    <a:pt x="593" y="151"/>
                    <a:pt x="739" y="74"/>
                    <a:pt x="739" y="74"/>
                  </a:cubicBezTo>
                  <a:cubicBezTo>
                    <a:pt x="739" y="74"/>
                    <a:pt x="694" y="18"/>
                    <a:pt x="597" y="18"/>
                  </a:cubicBezTo>
                  <a:cubicBezTo>
                    <a:pt x="500" y="18"/>
                    <a:pt x="298" y="151"/>
                    <a:pt x="298" y="151"/>
                  </a:cubicBezTo>
                  <a:cubicBezTo>
                    <a:pt x="298" y="151"/>
                    <a:pt x="240" y="188"/>
                    <a:pt x="158" y="154"/>
                  </a:cubicBezTo>
                  <a:cubicBezTo>
                    <a:pt x="0" y="99"/>
                    <a:pt x="0" y="99"/>
                    <a:pt x="0" y="99"/>
                  </a:cubicBezTo>
                  <a:cubicBezTo>
                    <a:pt x="0" y="649"/>
                    <a:pt x="0" y="649"/>
                    <a:pt x="0" y="649"/>
                  </a:cubicBezTo>
                  <a:cubicBezTo>
                    <a:pt x="0" y="649"/>
                    <a:pt x="45" y="662"/>
                    <a:pt x="86" y="678"/>
                  </a:cubicBezTo>
                  <a:cubicBezTo>
                    <a:pt x="95" y="652"/>
                    <a:pt x="110" y="628"/>
                    <a:pt x="130" y="608"/>
                  </a:cubicBezTo>
                  <a:cubicBezTo>
                    <a:pt x="197" y="544"/>
                    <a:pt x="309" y="543"/>
                    <a:pt x="370" y="607"/>
                  </a:cubicBezTo>
                  <a:cubicBezTo>
                    <a:pt x="389" y="626"/>
                    <a:pt x="401" y="649"/>
                    <a:pt x="408" y="674"/>
                  </a:cubicBezTo>
                  <a:cubicBezTo>
                    <a:pt x="433" y="681"/>
                    <a:pt x="455" y="695"/>
                    <a:pt x="473" y="713"/>
                  </a:cubicBezTo>
                  <a:cubicBezTo>
                    <a:pt x="491" y="732"/>
                    <a:pt x="504" y="755"/>
                    <a:pt x="511" y="781"/>
                  </a:cubicBezTo>
                  <a:cubicBezTo>
                    <a:pt x="536" y="788"/>
                    <a:pt x="558" y="802"/>
                    <a:pt x="576" y="820"/>
                  </a:cubicBezTo>
                  <a:cubicBezTo>
                    <a:pt x="596" y="841"/>
                    <a:pt x="610" y="866"/>
                    <a:pt x="616" y="894"/>
                  </a:cubicBezTo>
                  <a:cubicBezTo>
                    <a:pt x="642" y="901"/>
                    <a:pt x="665" y="915"/>
                    <a:pt x="684" y="934"/>
                  </a:cubicBezTo>
                  <a:cubicBezTo>
                    <a:pt x="720" y="972"/>
                    <a:pt x="734" y="1023"/>
                    <a:pt x="726" y="1073"/>
                  </a:cubicBezTo>
                  <a:cubicBezTo>
                    <a:pt x="726" y="1073"/>
                    <a:pt x="726" y="1073"/>
                    <a:pt x="726" y="1073"/>
                  </a:cubicBezTo>
                  <a:cubicBezTo>
                    <a:pt x="726" y="1074"/>
                    <a:pt x="749" y="1099"/>
                    <a:pt x="762" y="1112"/>
                  </a:cubicBezTo>
                  <a:cubicBezTo>
                    <a:pt x="790" y="1140"/>
                    <a:pt x="834" y="1140"/>
                    <a:pt x="861" y="1112"/>
                  </a:cubicBezTo>
                  <a:cubicBezTo>
                    <a:pt x="888" y="1085"/>
                    <a:pt x="888" y="1041"/>
                    <a:pt x="861" y="1014"/>
                  </a:cubicBezTo>
                  <a:cubicBezTo>
                    <a:pt x="860" y="1013"/>
                    <a:pt x="763" y="912"/>
                    <a:pt x="771" y="904"/>
                  </a:cubicBezTo>
                  <a:cubicBezTo>
                    <a:pt x="779" y="896"/>
                    <a:pt x="902" y="1024"/>
                    <a:pt x="904" y="1027"/>
                  </a:cubicBezTo>
                  <a:cubicBezTo>
                    <a:pt x="932" y="1054"/>
                    <a:pt x="976" y="1054"/>
                    <a:pt x="1003" y="1027"/>
                  </a:cubicBezTo>
                  <a:cubicBezTo>
                    <a:pt x="1030" y="1000"/>
                    <a:pt x="1030" y="955"/>
                    <a:pt x="1003" y="928"/>
                  </a:cubicBezTo>
                  <a:cubicBezTo>
                    <a:pt x="1002" y="927"/>
                    <a:pt x="996" y="922"/>
                    <a:pt x="994" y="919"/>
                  </a:cubicBezTo>
                  <a:cubicBezTo>
                    <a:pt x="994" y="919"/>
                    <a:pt x="872" y="810"/>
                    <a:pt x="881" y="801"/>
                  </a:cubicBezTo>
                  <a:cubicBezTo>
                    <a:pt x="890" y="792"/>
                    <a:pt x="1042" y="934"/>
                    <a:pt x="1043" y="934"/>
                  </a:cubicBezTo>
                  <a:cubicBezTo>
                    <a:pt x="1070" y="958"/>
                    <a:pt x="1112" y="958"/>
                    <a:pt x="1138" y="932"/>
                  </a:cubicBezTo>
                  <a:cubicBezTo>
                    <a:pt x="1164" y="906"/>
                    <a:pt x="1164" y="866"/>
                    <a:pt x="1142" y="838"/>
                  </a:cubicBezTo>
                  <a:cubicBezTo>
                    <a:pt x="1141" y="837"/>
                    <a:pt x="1026" y="716"/>
                    <a:pt x="1035" y="707"/>
                  </a:cubicBezTo>
                  <a:cubicBezTo>
                    <a:pt x="1044" y="698"/>
                    <a:pt x="1158" y="816"/>
                    <a:pt x="1159" y="816"/>
                  </a:cubicBezTo>
                  <a:cubicBezTo>
                    <a:pt x="1186" y="843"/>
                    <a:pt x="1230" y="843"/>
                    <a:pt x="1257" y="816"/>
                  </a:cubicBezTo>
                  <a:cubicBezTo>
                    <a:pt x="1284" y="789"/>
                    <a:pt x="1284" y="745"/>
                    <a:pt x="1257" y="717"/>
                  </a:cubicBezTo>
                  <a:cubicBezTo>
                    <a:pt x="1257" y="717"/>
                    <a:pt x="1256" y="717"/>
                    <a:pt x="1256" y="717"/>
                  </a:cubicBezTo>
                  <a:close/>
                  <a:moveTo>
                    <a:pt x="1256" y="717"/>
                  </a:moveTo>
                  <a:cubicBezTo>
                    <a:pt x="1256" y="717"/>
                    <a:pt x="1256" y="717"/>
                    <a:pt x="1256" y="7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23" name="i4">
            <a:extLst>
              <a:ext uri="{FF2B5EF4-FFF2-40B4-BE49-F238E27FC236}">
                <a16:creationId xmlns:a16="http://schemas.microsoft.com/office/drawing/2014/main" id="{B31E778E-C190-4947-BCCA-AB72843739D4}"/>
              </a:ext>
            </a:extLst>
          </p:cNvPr>
          <p:cNvGrpSpPr>
            <a:grpSpLocks noChangeAspect="1"/>
          </p:cNvGrpSpPr>
          <p:nvPr userDrawn="1"/>
        </p:nvGrpSpPr>
        <p:grpSpPr bwMode="auto">
          <a:xfrm>
            <a:off x="563813" y="3699619"/>
            <a:ext cx="365206" cy="120984"/>
            <a:chOff x="1984" y="1544"/>
            <a:chExt cx="3725" cy="1234"/>
          </a:xfrm>
        </p:grpSpPr>
        <p:sp>
          <p:nvSpPr>
            <p:cNvPr id="124" name="AutoShape 12">
              <a:extLst>
                <a:ext uri="{FF2B5EF4-FFF2-40B4-BE49-F238E27FC236}">
                  <a16:creationId xmlns:a16="http://schemas.microsoft.com/office/drawing/2014/main" id="{B3C2CDD0-CAD0-4325-95C5-E4CF9E102B9D}"/>
                </a:ext>
              </a:extLst>
            </p:cNvPr>
            <p:cNvSpPr>
              <a:spLocks noChangeAspect="1" noChangeArrowheads="1" noTextEdit="1"/>
            </p:cNvSpPr>
            <p:nvPr/>
          </p:nvSpPr>
          <p:spPr bwMode="auto">
            <a:xfrm>
              <a:off x="1984" y="1557"/>
              <a:ext cx="3712" cy="1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14">
              <a:extLst>
                <a:ext uri="{FF2B5EF4-FFF2-40B4-BE49-F238E27FC236}">
                  <a16:creationId xmlns:a16="http://schemas.microsoft.com/office/drawing/2014/main" id="{F329679D-7973-45CE-8D5C-50DE8741E1CE}"/>
                </a:ext>
              </a:extLst>
            </p:cNvPr>
            <p:cNvSpPr>
              <a:spLocks noEditPoints="1"/>
            </p:cNvSpPr>
            <p:nvPr/>
          </p:nvSpPr>
          <p:spPr bwMode="auto">
            <a:xfrm>
              <a:off x="4637" y="1544"/>
              <a:ext cx="1072" cy="1234"/>
            </a:xfrm>
            <a:custGeom>
              <a:avLst/>
              <a:gdLst>
                <a:gd name="T0" fmla="*/ 479 w 512"/>
                <a:gd name="T1" fmla="*/ 258 h 586"/>
                <a:gd name="T2" fmla="*/ 60 w 512"/>
                <a:gd name="T3" fmla="*/ 19 h 586"/>
                <a:gd name="T4" fmla="*/ 0 w 512"/>
                <a:gd name="T5" fmla="*/ 55 h 586"/>
                <a:gd name="T6" fmla="*/ 0 w 512"/>
                <a:gd name="T7" fmla="*/ 531 h 586"/>
                <a:gd name="T8" fmla="*/ 60 w 512"/>
                <a:gd name="T9" fmla="*/ 566 h 586"/>
                <a:gd name="T10" fmla="*/ 479 w 512"/>
                <a:gd name="T11" fmla="*/ 327 h 586"/>
                <a:gd name="T12" fmla="*/ 479 w 512"/>
                <a:gd name="T13" fmla="*/ 258 h 586"/>
                <a:gd name="T14" fmla="*/ 479 w 512"/>
                <a:gd name="T15" fmla="*/ 258 h 586"/>
                <a:gd name="T16" fmla="*/ 479 w 512"/>
                <a:gd name="T17" fmla="*/ 25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2" h="586">
                  <a:moveTo>
                    <a:pt x="479" y="258"/>
                  </a:moveTo>
                  <a:cubicBezTo>
                    <a:pt x="60" y="19"/>
                    <a:pt x="60" y="19"/>
                    <a:pt x="60" y="19"/>
                  </a:cubicBezTo>
                  <a:cubicBezTo>
                    <a:pt x="27" y="0"/>
                    <a:pt x="0" y="16"/>
                    <a:pt x="0" y="55"/>
                  </a:cubicBezTo>
                  <a:cubicBezTo>
                    <a:pt x="0" y="531"/>
                    <a:pt x="0" y="531"/>
                    <a:pt x="0" y="531"/>
                  </a:cubicBezTo>
                  <a:cubicBezTo>
                    <a:pt x="0" y="570"/>
                    <a:pt x="27" y="586"/>
                    <a:pt x="60" y="566"/>
                  </a:cubicBezTo>
                  <a:cubicBezTo>
                    <a:pt x="479" y="327"/>
                    <a:pt x="479" y="327"/>
                    <a:pt x="479" y="327"/>
                  </a:cubicBezTo>
                  <a:cubicBezTo>
                    <a:pt x="512" y="308"/>
                    <a:pt x="512" y="277"/>
                    <a:pt x="479" y="258"/>
                  </a:cubicBezTo>
                  <a:close/>
                  <a:moveTo>
                    <a:pt x="479" y="258"/>
                  </a:moveTo>
                  <a:cubicBezTo>
                    <a:pt x="479" y="258"/>
                    <a:pt x="479" y="258"/>
                    <a:pt x="479" y="25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26" name="Freeform 15">
              <a:extLst>
                <a:ext uri="{FF2B5EF4-FFF2-40B4-BE49-F238E27FC236}">
                  <a16:creationId xmlns:a16="http://schemas.microsoft.com/office/drawing/2014/main" id="{947C2A26-9340-4432-9B3C-5127A7E5BE4B}"/>
                </a:ext>
              </a:extLst>
            </p:cNvPr>
            <p:cNvSpPr>
              <a:spLocks noEditPoints="1"/>
            </p:cNvSpPr>
            <p:nvPr/>
          </p:nvSpPr>
          <p:spPr bwMode="auto">
            <a:xfrm>
              <a:off x="3035" y="1544"/>
              <a:ext cx="1074" cy="1234"/>
            </a:xfrm>
            <a:custGeom>
              <a:avLst/>
              <a:gdLst>
                <a:gd name="T0" fmla="*/ 452 w 513"/>
                <a:gd name="T1" fmla="*/ 19 h 586"/>
                <a:gd name="T2" fmla="*/ 33 w 513"/>
                <a:gd name="T3" fmla="*/ 258 h 586"/>
                <a:gd name="T4" fmla="*/ 33 w 513"/>
                <a:gd name="T5" fmla="*/ 327 h 586"/>
                <a:gd name="T6" fmla="*/ 452 w 513"/>
                <a:gd name="T7" fmla="*/ 567 h 586"/>
                <a:gd name="T8" fmla="*/ 513 w 513"/>
                <a:gd name="T9" fmla="*/ 531 h 586"/>
                <a:gd name="T10" fmla="*/ 513 w 513"/>
                <a:gd name="T11" fmla="*/ 55 h 586"/>
                <a:gd name="T12" fmla="*/ 452 w 513"/>
                <a:gd name="T13" fmla="*/ 19 h 586"/>
                <a:gd name="T14" fmla="*/ 452 w 513"/>
                <a:gd name="T15" fmla="*/ 19 h 586"/>
                <a:gd name="T16" fmla="*/ 452 w 513"/>
                <a:gd name="T17" fmla="*/ 19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3" h="586">
                  <a:moveTo>
                    <a:pt x="452" y="19"/>
                  </a:moveTo>
                  <a:cubicBezTo>
                    <a:pt x="33" y="258"/>
                    <a:pt x="33" y="258"/>
                    <a:pt x="33" y="258"/>
                  </a:cubicBezTo>
                  <a:cubicBezTo>
                    <a:pt x="0" y="277"/>
                    <a:pt x="0" y="308"/>
                    <a:pt x="33" y="327"/>
                  </a:cubicBezTo>
                  <a:cubicBezTo>
                    <a:pt x="452" y="567"/>
                    <a:pt x="452" y="567"/>
                    <a:pt x="452" y="567"/>
                  </a:cubicBezTo>
                  <a:cubicBezTo>
                    <a:pt x="485" y="586"/>
                    <a:pt x="513" y="570"/>
                    <a:pt x="513" y="531"/>
                  </a:cubicBezTo>
                  <a:cubicBezTo>
                    <a:pt x="513" y="55"/>
                    <a:pt x="513" y="55"/>
                    <a:pt x="513" y="55"/>
                  </a:cubicBezTo>
                  <a:cubicBezTo>
                    <a:pt x="512" y="16"/>
                    <a:pt x="485" y="0"/>
                    <a:pt x="452" y="19"/>
                  </a:cubicBezTo>
                  <a:close/>
                  <a:moveTo>
                    <a:pt x="452" y="19"/>
                  </a:moveTo>
                  <a:cubicBezTo>
                    <a:pt x="452" y="19"/>
                    <a:pt x="452" y="19"/>
                    <a:pt x="452" y="1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127" name="LOGO">
            <a:extLst>
              <a:ext uri="{FF2B5EF4-FFF2-40B4-BE49-F238E27FC236}">
                <a16:creationId xmlns:a16="http://schemas.microsoft.com/office/drawing/2014/main" id="{4DC047CE-35D7-490A-902F-E38EDC7D7514}"/>
              </a:ext>
            </a:extLst>
          </p:cNvPr>
          <p:cNvGrpSpPr>
            <a:grpSpLocks noChangeAspect="1"/>
          </p:cNvGrpSpPr>
          <p:nvPr userDrawn="1"/>
        </p:nvGrpSpPr>
        <p:grpSpPr bwMode="auto">
          <a:xfrm>
            <a:off x="11220138" y="466272"/>
            <a:ext cx="448501" cy="452869"/>
            <a:chOff x="3051" y="1849"/>
            <a:chExt cx="616" cy="622"/>
          </a:xfrm>
        </p:grpSpPr>
        <p:sp>
          <p:nvSpPr>
            <p:cNvPr id="128" name="BEELDMERK">
              <a:extLst>
                <a:ext uri="{FF2B5EF4-FFF2-40B4-BE49-F238E27FC236}">
                  <a16:creationId xmlns:a16="http://schemas.microsoft.com/office/drawing/2014/main" id="{CA5F0F71-C90C-448A-A071-A844049CC556}"/>
                </a:ext>
              </a:extLst>
            </p:cNvPr>
            <p:cNvSpPr>
              <a:spLocks/>
            </p:cNvSpPr>
            <p:nvPr userDrawn="1"/>
          </p:nvSpPr>
          <p:spPr bwMode="auto">
            <a:xfrm>
              <a:off x="3051" y="1849"/>
              <a:ext cx="616" cy="622"/>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sp>
          <p:nvSpPr>
            <p:cNvPr id="129" name="BEELDMERK">
              <a:extLst>
                <a:ext uri="{FF2B5EF4-FFF2-40B4-BE49-F238E27FC236}">
                  <a16:creationId xmlns:a16="http://schemas.microsoft.com/office/drawing/2014/main" id="{B01E892F-4B1D-43CC-B45C-3D7939F20C2E}"/>
                </a:ext>
              </a:extLst>
            </p:cNvPr>
            <p:cNvSpPr>
              <a:spLocks noEditPoints="1"/>
            </p:cNvSpPr>
            <p:nvPr userDrawn="1"/>
          </p:nvSpPr>
          <p:spPr bwMode="auto">
            <a:xfrm>
              <a:off x="3109" y="1901"/>
              <a:ext cx="500" cy="518"/>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grpSp>
      <p:pic>
        <p:nvPicPr>
          <p:cNvPr id="130" name="Afbeelding 13" descr="Aardbol Europa-Afrika">
            <a:extLst>
              <a:ext uri="{FF2B5EF4-FFF2-40B4-BE49-F238E27FC236}">
                <a16:creationId xmlns:a16="http://schemas.microsoft.com/office/drawing/2014/main" id="{B8DF67F3-528B-479F-A15A-301BEC324ABC}"/>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 xmlns:asvg="http://schemas.microsoft.com/office/drawing/2016/SVG/main" r:embed="rId4"/>
              </a:ext>
            </a:extLst>
          </a:blip>
          <a:stretch>
            <a:fillRect/>
          </a:stretch>
        </p:blipFill>
        <p:spPr>
          <a:xfrm>
            <a:off x="648012" y="2255829"/>
            <a:ext cx="304577" cy="304577"/>
          </a:xfrm>
          <a:prstGeom prst="rect">
            <a:avLst/>
          </a:prstGeom>
        </p:spPr>
      </p:pic>
      <p:sp>
        <p:nvSpPr>
          <p:cNvPr id="131" name="Freeform 12">
            <a:extLst>
              <a:ext uri="{FF2B5EF4-FFF2-40B4-BE49-F238E27FC236}">
                <a16:creationId xmlns:a16="http://schemas.microsoft.com/office/drawing/2014/main" id="{6275825B-6DB5-4365-8AFE-36DF1D2D2F97}"/>
              </a:ext>
            </a:extLst>
          </p:cNvPr>
          <p:cNvSpPr>
            <a:spLocks noEditPoints="1"/>
          </p:cNvSpPr>
          <p:nvPr userDrawn="1"/>
        </p:nvSpPr>
        <p:spPr bwMode="auto">
          <a:xfrm>
            <a:off x="684279" y="2976765"/>
            <a:ext cx="227240" cy="199542"/>
          </a:xfrm>
          <a:custGeom>
            <a:avLst/>
            <a:gdLst>
              <a:gd name="T0" fmla="*/ 100 w 192"/>
              <a:gd name="T1" fmla="*/ 43 h 168"/>
              <a:gd name="T2" fmla="*/ 93 w 192"/>
              <a:gd name="T3" fmla="*/ 43 h 168"/>
              <a:gd name="T4" fmla="*/ 34 w 192"/>
              <a:gd name="T5" fmla="*/ 93 h 168"/>
              <a:gd name="T6" fmla="*/ 28 w 192"/>
              <a:gd name="T7" fmla="*/ 103 h 168"/>
              <a:gd name="T8" fmla="*/ 28 w 192"/>
              <a:gd name="T9" fmla="*/ 162 h 168"/>
              <a:gd name="T10" fmla="*/ 34 w 192"/>
              <a:gd name="T11" fmla="*/ 168 h 168"/>
              <a:gd name="T12" fmla="*/ 67 w 192"/>
              <a:gd name="T13" fmla="*/ 168 h 168"/>
              <a:gd name="T14" fmla="*/ 72 w 192"/>
              <a:gd name="T15" fmla="*/ 162 h 168"/>
              <a:gd name="T16" fmla="*/ 72 w 192"/>
              <a:gd name="T17" fmla="*/ 111 h 168"/>
              <a:gd name="T18" fmla="*/ 78 w 192"/>
              <a:gd name="T19" fmla="*/ 106 h 168"/>
              <a:gd name="T20" fmla="*/ 115 w 192"/>
              <a:gd name="T21" fmla="*/ 106 h 168"/>
              <a:gd name="T22" fmla="*/ 121 w 192"/>
              <a:gd name="T23" fmla="*/ 111 h 168"/>
              <a:gd name="T24" fmla="*/ 121 w 192"/>
              <a:gd name="T25" fmla="*/ 162 h 168"/>
              <a:gd name="T26" fmla="*/ 126 w 192"/>
              <a:gd name="T27" fmla="*/ 168 h 168"/>
              <a:gd name="T28" fmla="*/ 158 w 192"/>
              <a:gd name="T29" fmla="*/ 168 h 168"/>
              <a:gd name="T30" fmla="*/ 164 w 192"/>
              <a:gd name="T31" fmla="*/ 162 h 168"/>
              <a:gd name="T32" fmla="*/ 164 w 192"/>
              <a:gd name="T33" fmla="*/ 103 h 168"/>
              <a:gd name="T34" fmla="*/ 159 w 192"/>
              <a:gd name="T35" fmla="*/ 93 h 168"/>
              <a:gd name="T36" fmla="*/ 100 w 192"/>
              <a:gd name="T37" fmla="*/ 43 h 168"/>
              <a:gd name="T38" fmla="*/ 187 w 192"/>
              <a:gd name="T39" fmla="*/ 75 h 168"/>
              <a:gd name="T40" fmla="*/ 164 w 192"/>
              <a:gd name="T41" fmla="*/ 55 h 168"/>
              <a:gd name="T42" fmla="*/ 164 w 192"/>
              <a:gd name="T43" fmla="*/ 18 h 168"/>
              <a:gd name="T44" fmla="*/ 158 w 192"/>
              <a:gd name="T45" fmla="*/ 12 h 168"/>
              <a:gd name="T46" fmla="*/ 144 w 192"/>
              <a:gd name="T47" fmla="*/ 12 h 168"/>
              <a:gd name="T48" fmla="*/ 138 w 192"/>
              <a:gd name="T49" fmla="*/ 18 h 168"/>
              <a:gd name="T50" fmla="*/ 138 w 192"/>
              <a:gd name="T51" fmla="*/ 33 h 168"/>
              <a:gd name="T52" fmla="*/ 104 w 192"/>
              <a:gd name="T53" fmla="*/ 4 h 168"/>
              <a:gd name="T54" fmla="*/ 88 w 192"/>
              <a:gd name="T55" fmla="*/ 4 h 168"/>
              <a:gd name="T56" fmla="*/ 5 w 192"/>
              <a:gd name="T57" fmla="*/ 75 h 168"/>
              <a:gd name="T58" fmla="*/ 4 w 192"/>
              <a:gd name="T59" fmla="*/ 91 h 168"/>
              <a:gd name="T60" fmla="*/ 20 w 192"/>
              <a:gd name="T61" fmla="*/ 92 h 168"/>
              <a:gd name="T62" fmla="*/ 96 w 192"/>
              <a:gd name="T63" fmla="*/ 28 h 168"/>
              <a:gd name="T64" fmla="*/ 172 w 192"/>
              <a:gd name="T65" fmla="*/ 92 h 168"/>
              <a:gd name="T66" fmla="*/ 188 w 192"/>
              <a:gd name="T67" fmla="*/ 91 h 168"/>
              <a:gd name="T68" fmla="*/ 187 w 192"/>
              <a:gd name="T69" fmla="*/ 7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68">
                <a:moveTo>
                  <a:pt x="100" y="43"/>
                </a:moveTo>
                <a:cubicBezTo>
                  <a:pt x="98" y="41"/>
                  <a:pt x="94" y="41"/>
                  <a:pt x="93" y="43"/>
                </a:cubicBezTo>
                <a:cubicBezTo>
                  <a:pt x="34" y="93"/>
                  <a:pt x="34" y="93"/>
                  <a:pt x="34" y="93"/>
                </a:cubicBezTo>
                <a:cubicBezTo>
                  <a:pt x="30" y="95"/>
                  <a:pt x="28" y="100"/>
                  <a:pt x="28" y="103"/>
                </a:cubicBezTo>
                <a:cubicBezTo>
                  <a:pt x="28" y="162"/>
                  <a:pt x="28" y="162"/>
                  <a:pt x="28" y="162"/>
                </a:cubicBezTo>
                <a:cubicBezTo>
                  <a:pt x="28" y="165"/>
                  <a:pt x="31" y="168"/>
                  <a:pt x="34" y="168"/>
                </a:cubicBezTo>
                <a:cubicBezTo>
                  <a:pt x="67" y="168"/>
                  <a:pt x="67" y="168"/>
                  <a:pt x="67" y="168"/>
                </a:cubicBezTo>
                <a:cubicBezTo>
                  <a:pt x="70" y="168"/>
                  <a:pt x="72" y="165"/>
                  <a:pt x="72" y="162"/>
                </a:cubicBezTo>
                <a:cubicBezTo>
                  <a:pt x="72" y="111"/>
                  <a:pt x="72" y="111"/>
                  <a:pt x="72" y="111"/>
                </a:cubicBezTo>
                <a:cubicBezTo>
                  <a:pt x="72" y="108"/>
                  <a:pt x="75" y="106"/>
                  <a:pt x="78" y="106"/>
                </a:cubicBezTo>
                <a:cubicBezTo>
                  <a:pt x="115" y="106"/>
                  <a:pt x="115" y="106"/>
                  <a:pt x="115" y="106"/>
                </a:cubicBezTo>
                <a:cubicBezTo>
                  <a:pt x="118" y="106"/>
                  <a:pt x="121" y="108"/>
                  <a:pt x="121" y="111"/>
                </a:cubicBezTo>
                <a:cubicBezTo>
                  <a:pt x="121" y="162"/>
                  <a:pt x="121" y="162"/>
                  <a:pt x="121" y="162"/>
                </a:cubicBezTo>
                <a:cubicBezTo>
                  <a:pt x="121" y="165"/>
                  <a:pt x="123" y="168"/>
                  <a:pt x="126" y="168"/>
                </a:cubicBezTo>
                <a:cubicBezTo>
                  <a:pt x="158" y="168"/>
                  <a:pt x="158" y="168"/>
                  <a:pt x="158" y="168"/>
                </a:cubicBezTo>
                <a:cubicBezTo>
                  <a:pt x="161" y="168"/>
                  <a:pt x="164" y="165"/>
                  <a:pt x="164" y="162"/>
                </a:cubicBezTo>
                <a:cubicBezTo>
                  <a:pt x="164" y="103"/>
                  <a:pt x="164" y="103"/>
                  <a:pt x="164" y="103"/>
                </a:cubicBezTo>
                <a:cubicBezTo>
                  <a:pt x="164" y="100"/>
                  <a:pt x="162" y="95"/>
                  <a:pt x="159" y="93"/>
                </a:cubicBezTo>
                <a:lnTo>
                  <a:pt x="100" y="43"/>
                </a:lnTo>
                <a:close/>
                <a:moveTo>
                  <a:pt x="187" y="75"/>
                </a:moveTo>
                <a:cubicBezTo>
                  <a:pt x="164" y="55"/>
                  <a:pt x="164" y="55"/>
                  <a:pt x="164" y="55"/>
                </a:cubicBezTo>
                <a:cubicBezTo>
                  <a:pt x="164" y="18"/>
                  <a:pt x="164" y="18"/>
                  <a:pt x="164" y="18"/>
                </a:cubicBezTo>
                <a:cubicBezTo>
                  <a:pt x="164" y="15"/>
                  <a:pt x="162" y="12"/>
                  <a:pt x="158" y="12"/>
                </a:cubicBezTo>
                <a:cubicBezTo>
                  <a:pt x="144" y="12"/>
                  <a:pt x="144" y="12"/>
                  <a:pt x="144" y="12"/>
                </a:cubicBezTo>
                <a:cubicBezTo>
                  <a:pt x="141" y="12"/>
                  <a:pt x="138" y="15"/>
                  <a:pt x="138" y="18"/>
                </a:cubicBezTo>
                <a:cubicBezTo>
                  <a:pt x="138" y="33"/>
                  <a:pt x="138" y="33"/>
                  <a:pt x="138" y="33"/>
                </a:cubicBezTo>
                <a:cubicBezTo>
                  <a:pt x="104" y="4"/>
                  <a:pt x="104" y="4"/>
                  <a:pt x="104" y="4"/>
                </a:cubicBezTo>
                <a:cubicBezTo>
                  <a:pt x="99" y="0"/>
                  <a:pt x="93" y="0"/>
                  <a:pt x="88" y="4"/>
                </a:cubicBezTo>
                <a:cubicBezTo>
                  <a:pt x="5" y="75"/>
                  <a:pt x="5" y="75"/>
                  <a:pt x="5" y="75"/>
                </a:cubicBezTo>
                <a:cubicBezTo>
                  <a:pt x="0" y="79"/>
                  <a:pt x="0" y="86"/>
                  <a:pt x="4" y="91"/>
                </a:cubicBezTo>
                <a:cubicBezTo>
                  <a:pt x="6" y="94"/>
                  <a:pt x="15" y="97"/>
                  <a:pt x="20" y="92"/>
                </a:cubicBezTo>
                <a:cubicBezTo>
                  <a:pt x="96" y="28"/>
                  <a:pt x="96" y="28"/>
                  <a:pt x="96" y="28"/>
                </a:cubicBezTo>
                <a:cubicBezTo>
                  <a:pt x="172" y="92"/>
                  <a:pt x="172" y="92"/>
                  <a:pt x="172" y="92"/>
                </a:cubicBezTo>
                <a:cubicBezTo>
                  <a:pt x="176" y="96"/>
                  <a:pt x="184" y="96"/>
                  <a:pt x="188" y="91"/>
                </a:cubicBezTo>
                <a:cubicBezTo>
                  <a:pt x="192" y="86"/>
                  <a:pt x="192" y="79"/>
                  <a:pt x="187" y="7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32" name="Freeform 17">
            <a:extLst>
              <a:ext uri="{FF2B5EF4-FFF2-40B4-BE49-F238E27FC236}">
                <a16:creationId xmlns:a16="http://schemas.microsoft.com/office/drawing/2014/main" id="{C2A55DA1-3155-438B-B51A-85350C812088}"/>
              </a:ext>
            </a:extLst>
          </p:cNvPr>
          <p:cNvSpPr>
            <a:spLocks noEditPoints="1"/>
          </p:cNvSpPr>
          <p:nvPr userDrawn="1"/>
        </p:nvSpPr>
        <p:spPr bwMode="auto">
          <a:xfrm>
            <a:off x="718850" y="4329162"/>
            <a:ext cx="175453" cy="175453"/>
          </a:xfrm>
          <a:custGeom>
            <a:avLst/>
            <a:gdLst>
              <a:gd name="T0" fmla="*/ 0 w 306"/>
              <a:gd name="T1" fmla="*/ 306 h 306"/>
              <a:gd name="T2" fmla="*/ 0 w 306"/>
              <a:gd name="T3" fmla="*/ 0 h 306"/>
              <a:gd name="T4" fmla="*/ 306 w 306"/>
              <a:gd name="T5" fmla="*/ 0 h 306"/>
              <a:gd name="T6" fmla="*/ 306 w 306"/>
              <a:gd name="T7" fmla="*/ 306 h 306"/>
              <a:gd name="T8" fmla="*/ 0 w 306"/>
              <a:gd name="T9" fmla="*/ 306 h 306"/>
              <a:gd name="T10" fmla="*/ 42 w 306"/>
              <a:gd name="T11" fmla="*/ 262 h 306"/>
              <a:gd name="T12" fmla="*/ 264 w 306"/>
              <a:gd name="T13" fmla="*/ 262 h 306"/>
              <a:gd name="T14" fmla="*/ 264 w 306"/>
              <a:gd name="T15" fmla="*/ 42 h 306"/>
              <a:gd name="T16" fmla="*/ 42 w 306"/>
              <a:gd name="T17" fmla="*/ 42 h 306"/>
              <a:gd name="T18" fmla="*/ 42 w 306"/>
              <a:gd name="T19" fmla="*/ 262 h 306"/>
              <a:gd name="T20" fmla="*/ 149 w 306"/>
              <a:gd name="T21" fmla="*/ 232 h 306"/>
              <a:gd name="T22" fmla="*/ 237 w 306"/>
              <a:gd name="T23" fmla="*/ 96 h 306"/>
              <a:gd name="T24" fmla="*/ 197 w 306"/>
              <a:gd name="T25" fmla="*/ 71 h 306"/>
              <a:gd name="T26" fmla="*/ 136 w 306"/>
              <a:gd name="T27" fmla="*/ 165 h 306"/>
              <a:gd name="T28" fmla="*/ 105 w 306"/>
              <a:gd name="T29" fmla="*/ 138 h 306"/>
              <a:gd name="T30" fmla="*/ 75 w 306"/>
              <a:gd name="T31" fmla="*/ 174 h 306"/>
              <a:gd name="T32" fmla="*/ 149 w 306"/>
              <a:gd name="T33" fmla="*/ 23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6">
                <a:moveTo>
                  <a:pt x="0" y="306"/>
                </a:moveTo>
                <a:lnTo>
                  <a:pt x="0" y="0"/>
                </a:lnTo>
                <a:lnTo>
                  <a:pt x="306" y="0"/>
                </a:lnTo>
                <a:lnTo>
                  <a:pt x="306" y="306"/>
                </a:lnTo>
                <a:lnTo>
                  <a:pt x="0" y="306"/>
                </a:lnTo>
                <a:close/>
                <a:moveTo>
                  <a:pt x="42" y="262"/>
                </a:moveTo>
                <a:lnTo>
                  <a:pt x="264" y="262"/>
                </a:lnTo>
                <a:lnTo>
                  <a:pt x="264" y="42"/>
                </a:lnTo>
                <a:lnTo>
                  <a:pt x="42" y="42"/>
                </a:lnTo>
                <a:lnTo>
                  <a:pt x="42" y="262"/>
                </a:lnTo>
                <a:close/>
                <a:moveTo>
                  <a:pt x="149" y="232"/>
                </a:moveTo>
                <a:lnTo>
                  <a:pt x="237" y="96"/>
                </a:lnTo>
                <a:lnTo>
                  <a:pt x="197" y="71"/>
                </a:lnTo>
                <a:lnTo>
                  <a:pt x="136" y="165"/>
                </a:lnTo>
                <a:lnTo>
                  <a:pt x="105" y="138"/>
                </a:lnTo>
                <a:lnTo>
                  <a:pt x="75" y="174"/>
                </a:lnTo>
                <a:lnTo>
                  <a:pt x="149" y="23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AKD in het kort</a:t>
            </a:r>
          </a:p>
        </p:txBody>
      </p:sp>
      <p:sp>
        <p:nvSpPr>
          <p:cNvPr id="225" name="Tijdelijke aanduiding voor voettekst 9">
            <a:extLst>
              <a:ext uri="{FF2B5EF4-FFF2-40B4-BE49-F238E27FC236}">
                <a16:creationId xmlns:a16="http://schemas.microsoft.com/office/drawing/2014/main" id="{E9A05E0E-0F81-4F3C-AF91-D17CB5EDB02E}"/>
              </a:ext>
            </a:extLst>
          </p:cNvPr>
          <p:cNvSpPr>
            <a:spLocks noGrp="1"/>
          </p:cNvSpPr>
          <p:nvPr>
            <p:ph type="ftr" sz="quarter" idx="10"/>
          </p:nvPr>
        </p:nvSpPr>
        <p:spPr>
          <a:xfrm>
            <a:off x="930241" y="6361490"/>
            <a:ext cx="1974670" cy="212470"/>
          </a:xfrm>
          <a:prstGeom prst="rect">
            <a:avLst/>
          </a:prstGeom>
        </p:spPr>
        <p:txBody>
          <a:bodyPr/>
          <a:lstStyle/>
          <a:p>
            <a:r>
              <a:rPr lang="nl-NL" dirty="0"/>
              <a:t>AKD</a:t>
            </a:r>
          </a:p>
        </p:txBody>
      </p:sp>
      <p:sp>
        <p:nvSpPr>
          <p:cNvPr id="226" name="Tijdelijke aanduiding voor dianummer 10">
            <a:extLst>
              <a:ext uri="{FF2B5EF4-FFF2-40B4-BE49-F238E27FC236}">
                <a16:creationId xmlns:a16="http://schemas.microsoft.com/office/drawing/2014/main" id="{B1BE5B76-2A4F-406B-B88E-B456BDDB6E4E}"/>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sp>
        <p:nvSpPr>
          <p:cNvPr id="228" name="Titel">
            <a:extLst>
              <a:ext uri="{FF2B5EF4-FFF2-40B4-BE49-F238E27FC236}">
                <a16:creationId xmlns:a16="http://schemas.microsoft.com/office/drawing/2014/main" id="{92A73300-7055-4515-8C36-58EEAA7754E1}"/>
              </a:ext>
            </a:extLst>
          </p:cNvPr>
          <p:cNvSpPr txBox="1">
            <a:spLocks/>
          </p:cNvSpPr>
          <p:nvPr userDrawn="1"/>
        </p:nvSpPr>
        <p:spPr>
          <a:xfrm>
            <a:off x="535581" y="534963"/>
            <a:ext cx="5370950"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AKD in het kort</a:t>
            </a:r>
            <a:endParaRPr lang="en-GB" dirty="0"/>
          </a:p>
        </p:txBody>
      </p:sp>
      <p:sp>
        <p:nvSpPr>
          <p:cNvPr id="36" name="Deze laag uitzetten indien nodig">
            <a:hlinkClick r:id="" action="ppaction://hlinkshowjump?jump=nextslide"/>
            <a:extLst>
              <a:ext uri="{FF2B5EF4-FFF2-40B4-BE49-F238E27FC236}">
                <a16:creationId xmlns:a16="http://schemas.microsoft.com/office/drawing/2014/main" id="{4528D4BD-038D-488C-A655-E4285325A1DC}"/>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033642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1250" fill="hold"/>
                                        <p:tgtEl>
                                          <p:spTgt spid="104"/>
                                        </p:tgtEl>
                                        <p:attrNameLst>
                                          <p:attrName>ppt_x</p:attrName>
                                        </p:attrNameLst>
                                      </p:cBhvr>
                                      <p:tavLst>
                                        <p:tav tm="0">
                                          <p:val>
                                            <p:strVal val="1+#ppt_w/2"/>
                                          </p:val>
                                        </p:tav>
                                        <p:tav tm="100000">
                                          <p:val>
                                            <p:strVal val="#ppt_x"/>
                                          </p:val>
                                        </p:tav>
                                      </p:tavLst>
                                    </p:anim>
                                    <p:anim calcmode="lin" valueType="num">
                                      <p:cBhvr additive="base">
                                        <p:cTn id="8" dur="1250" fill="hold"/>
                                        <p:tgtEl>
                                          <p:spTgt spid="104"/>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10" presetClass="entr" presetSubtype="0" fill="hold" grpId="0" nodeType="after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fade">
                                      <p:cBhvr>
                                        <p:cTn id="12" dur="500"/>
                                        <p:tgtEl>
                                          <p:spTgt spid="10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fade">
                                      <p:cBhvr>
                                        <p:cTn id="15" dur="500"/>
                                        <p:tgtEl>
                                          <p:spTgt spid="105"/>
                                        </p:tgtEl>
                                      </p:cBhvr>
                                    </p:animEffect>
                                  </p:childTnLst>
                                </p:cTn>
                              </p:par>
                              <p:par>
                                <p:cTn id="16" presetID="6" presetClass="emph" presetSubtype="0" autoRev="1" fill="hold" grpId="1" nodeType="withEffect">
                                  <p:stCondLst>
                                    <p:cond delay="0"/>
                                  </p:stCondLst>
                                  <p:childTnLst>
                                    <p:animScale>
                                      <p:cBhvr>
                                        <p:cTn id="17" dur="400" fill="hold"/>
                                        <p:tgtEl>
                                          <p:spTgt spid="105"/>
                                        </p:tgtEl>
                                      </p:cBhvr>
                                      <p:by x="105000" y="105000"/>
                                    </p:animScale>
                                  </p:childTnLst>
                                </p:cTn>
                              </p:par>
                              <p:par>
                                <p:cTn id="18" presetID="10" presetClass="entr" presetSubtype="0" fill="hold" nodeType="withEffect">
                                  <p:stCondLst>
                                    <p:cond delay="250"/>
                                  </p:stCondLst>
                                  <p:childTnLst>
                                    <p:set>
                                      <p:cBhvr>
                                        <p:cTn id="19" dur="1" fill="hold">
                                          <p:stCondLst>
                                            <p:cond delay="0"/>
                                          </p:stCondLst>
                                        </p:cTn>
                                        <p:tgtEl>
                                          <p:spTgt spid="120"/>
                                        </p:tgtEl>
                                        <p:attrNameLst>
                                          <p:attrName>style.visibility</p:attrName>
                                        </p:attrNameLst>
                                      </p:cBhvr>
                                      <p:to>
                                        <p:strVal val="visible"/>
                                      </p:to>
                                    </p:set>
                                    <p:animEffect transition="in" filter="fade">
                                      <p:cBhvr>
                                        <p:cTn id="20" dur="500"/>
                                        <p:tgtEl>
                                          <p:spTgt spid="120"/>
                                        </p:tgtEl>
                                      </p:cBhvr>
                                    </p:animEffect>
                                  </p:childTnLst>
                                </p:cTn>
                              </p:par>
                              <p:par>
                                <p:cTn id="21" presetID="10" presetClass="entr" presetSubtype="0" fill="hold" grpId="0" nodeType="withEffect">
                                  <p:stCondLst>
                                    <p:cond delay="250"/>
                                  </p:stCondLst>
                                  <p:childTnLst>
                                    <p:set>
                                      <p:cBhvr>
                                        <p:cTn id="22" dur="1" fill="hold">
                                          <p:stCondLst>
                                            <p:cond delay="0"/>
                                          </p:stCondLst>
                                        </p:cTn>
                                        <p:tgtEl>
                                          <p:spTgt spid="115"/>
                                        </p:tgtEl>
                                        <p:attrNameLst>
                                          <p:attrName>style.visibility</p:attrName>
                                        </p:attrNameLst>
                                      </p:cBhvr>
                                      <p:to>
                                        <p:strVal val="visible"/>
                                      </p:to>
                                    </p:set>
                                    <p:animEffect transition="in" filter="fade">
                                      <p:cBhvr>
                                        <p:cTn id="23" dur="500"/>
                                        <p:tgtEl>
                                          <p:spTgt spid="115"/>
                                        </p:tgtEl>
                                      </p:cBhvr>
                                    </p:animEffect>
                                  </p:childTnLst>
                                </p:cTn>
                              </p:par>
                            </p:childTnLst>
                          </p:cTn>
                        </p:par>
                        <p:par>
                          <p:cTn id="24" fill="hold">
                            <p:stCondLst>
                              <p:cond delay="2050"/>
                            </p:stCondLst>
                            <p:childTnLst>
                              <p:par>
                                <p:cTn id="25" presetID="10" presetClass="entr" presetSubtype="0" fill="hold" grpId="0" nodeType="afterEffect">
                                  <p:stCondLst>
                                    <p:cond delay="0"/>
                                  </p:stCondLst>
                                  <p:childTnLst>
                                    <p:set>
                                      <p:cBhvr>
                                        <p:cTn id="26" dur="1" fill="hold">
                                          <p:stCondLst>
                                            <p:cond delay="0"/>
                                          </p:stCondLst>
                                        </p:cTn>
                                        <p:tgtEl>
                                          <p:spTgt spid="107"/>
                                        </p:tgtEl>
                                        <p:attrNameLst>
                                          <p:attrName>style.visibility</p:attrName>
                                        </p:attrNameLst>
                                      </p:cBhvr>
                                      <p:to>
                                        <p:strVal val="visible"/>
                                      </p:to>
                                    </p:set>
                                    <p:animEffect transition="in" filter="fade">
                                      <p:cBhvr>
                                        <p:cTn id="27" dur="500"/>
                                        <p:tgtEl>
                                          <p:spTgt spid="10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8"/>
                                        </p:tgtEl>
                                        <p:attrNameLst>
                                          <p:attrName>style.visibility</p:attrName>
                                        </p:attrNameLst>
                                      </p:cBhvr>
                                      <p:to>
                                        <p:strVal val="visible"/>
                                      </p:to>
                                    </p:set>
                                    <p:animEffect transition="in" filter="fade">
                                      <p:cBhvr>
                                        <p:cTn id="30" dur="500"/>
                                        <p:tgtEl>
                                          <p:spTgt spid="108"/>
                                        </p:tgtEl>
                                      </p:cBhvr>
                                    </p:animEffect>
                                  </p:childTnLst>
                                </p:cTn>
                              </p:par>
                              <p:par>
                                <p:cTn id="31" presetID="6" presetClass="emph" presetSubtype="0" autoRev="1" fill="hold" grpId="1" nodeType="withEffect">
                                  <p:stCondLst>
                                    <p:cond delay="0"/>
                                  </p:stCondLst>
                                  <p:childTnLst>
                                    <p:animScale>
                                      <p:cBhvr>
                                        <p:cTn id="32" dur="400" fill="hold"/>
                                        <p:tgtEl>
                                          <p:spTgt spid="107"/>
                                        </p:tgtEl>
                                      </p:cBhvr>
                                      <p:by x="105000" y="105000"/>
                                    </p:animScale>
                                  </p:childTnLst>
                                </p:cTn>
                              </p:par>
                              <p:par>
                                <p:cTn id="33" presetID="10" presetClass="entr" presetSubtype="0" fill="hold" grpId="0" nodeType="withEffect">
                                  <p:stCondLst>
                                    <p:cond delay="250"/>
                                  </p:stCondLst>
                                  <p:childTnLst>
                                    <p:set>
                                      <p:cBhvr>
                                        <p:cTn id="34" dur="1" fill="hold">
                                          <p:stCondLst>
                                            <p:cond delay="0"/>
                                          </p:stCondLst>
                                        </p:cTn>
                                        <p:tgtEl>
                                          <p:spTgt spid="116"/>
                                        </p:tgtEl>
                                        <p:attrNameLst>
                                          <p:attrName>style.visibility</p:attrName>
                                        </p:attrNameLst>
                                      </p:cBhvr>
                                      <p:to>
                                        <p:strVal val="visible"/>
                                      </p:to>
                                    </p:set>
                                    <p:animEffect transition="in" filter="fade">
                                      <p:cBhvr>
                                        <p:cTn id="35" dur="500"/>
                                        <p:tgtEl>
                                          <p:spTgt spid="116"/>
                                        </p:tgtEl>
                                      </p:cBhvr>
                                    </p:animEffect>
                                  </p:childTnLst>
                                </p:cTn>
                              </p:par>
                              <p:par>
                                <p:cTn id="36" presetID="10" presetClass="entr" presetSubtype="0" fill="hold" nodeType="withEffect">
                                  <p:stCondLst>
                                    <p:cond delay="250"/>
                                  </p:stCondLst>
                                  <p:childTnLst>
                                    <p:set>
                                      <p:cBhvr>
                                        <p:cTn id="37" dur="1" fill="hold">
                                          <p:stCondLst>
                                            <p:cond delay="0"/>
                                          </p:stCondLst>
                                        </p:cTn>
                                        <p:tgtEl>
                                          <p:spTgt spid="130"/>
                                        </p:tgtEl>
                                        <p:attrNameLst>
                                          <p:attrName>style.visibility</p:attrName>
                                        </p:attrNameLst>
                                      </p:cBhvr>
                                      <p:to>
                                        <p:strVal val="visible"/>
                                      </p:to>
                                    </p:set>
                                    <p:animEffect transition="in" filter="fade">
                                      <p:cBhvr>
                                        <p:cTn id="38" dur="500"/>
                                        <p:tgtEl>
                                          <p:spTgt spid="130"/>
                                        </p:tgtEl>
                                      </p:cBhvr>
                                    </p:animEffect>
                                  </p:childTnLst>
                                </p:cTn>
                              </p:par>
                            </p:childTnLst>
                          </p:cTn>
                        </p:par>
                        <p:par>
                          <p:cTn id="39" fill="hold">
                            <p:stCondLst>
                              <p:cond delay="2850"/>
                            </p:stCondLst>
                            <p:childTnLst>
                              <p:par>
                                <p:cTn id="40" presetID="10" presetClass="entr" presetSubtype="0" fill="hold" grpId="0" nodeType="afterEffect">
                                  <p:stCondLst>
                                    <p:cond delay="0"/>
                                  </p:stCondLst>
                                  <p:childTnLst>
                                    <p:set>
                                      <p:cBhvr>
                                        <p:cTn id="41" dur="1" fill="hold">
                                          <p:stCondLst>
                                            <p:cond delay="0"/>
                                          </p:stCondLst>
                                        </p:cTn>
                                        <p:tgtEl>
                                          <p:spTgt spid="109"/>
                                        </p:tgtEl>
                                        <p:attrNameLst>
                                          <p:attrName>style.visibility</p:attrName>
                                        </p:attrNameLst>
                                      </p:cBhvr>
                                      <p:to>
                                        <p:strVal val="visible"/>
                                      </p:to>
                                    </p:set>
                                    <p:animEffect transition="in" filter="fade">
                                      <p:cBhvr>
                                        <p:cTn id="42" dur="500"/>
                                        <p:tgtEl>
                                          <p:spTgt spid="109"/>
                                        </p:tgtEl>
                                      </p:cBhvr>
                                    </p:animEffect>
                                  </p:childTnLst>
                                </p:cTn>
                              </p:par>
                              <p:par>
                                <p:cTn id="43" presetID="6" presetClass="emph" presetSubtype="0" autoRev="1" fill="hold" grpId="1" nodeType="withEffect">
                                  <p:stCondLst>
                                    <p:cond delay="0"/>
                                  </p:stCondLst>
                                  <p:childTnLst>
                                    <p:animScale>
                                      <p:cBhvr>
                                        <p:cTn id="44" dur="400" fill="hold"/>
                                        <p:tgtEl>
                                          <p:spTgt spid="109"/>
                                        </p:tgtEl>
                                      </p:cBhvr>
                                      <p:by x="105000" y="105000"/>
                                    </p:animScale>
                                  </p:childTnLst>
                                </p:cTn>
                              </p:par>
                              <p:par>
                                <p:cTn id="45" presetID="10" presetClass="entr" presetSubtype="0" fill="hold" grpId="0" nodeType="withEffect">
                                  <p:stCondLst>
                                    <p:cond delay="0"/>
                                  </p:stCondLst>
                                  <p:childTnLst>
                                    <p:set>
                                      <p:cBhvr>
                                        <p:cTn id="46" dur="1" fill="hold">
                                          <p:stCondLst>
                                            <p:cond delay="0"/>
                                          </p:stCondLst>
                                        </p:cTn>
                                        <p:tgtEl>
                                          <p:spTgt spid="110"/>
                                        </p:tgtEl>
                                        <p:attrNameLst>
                                          <p:attrName>style.visibility</p:attrName>
                                        </p:attrNameLst>
                                      </p:cBhvr>
                                      <p:to>
                                        <p:strVal val="visible"/>
                                      </p:to>
                                    </p:set>
                                    <p:animEffect transition="in" filter="fade">
                                      <p:cBhvr>
                                        <p:cTn id="47" dur="500"/>
                                        <p:tgtEl>
                                          <p:spTgt spid="110"/>
                                        </p:tgtEl>
                                      </p:cBhvr>
                                    </p:animEffect>
                                  </p:childTnLst>
                                </p:cTn>
                              </p:par>
                              <p:par>
                                <p:cTn id="48" presetID="10" presetClass="entr" presetSubtype="0" fill="hold" grpId="0" nodeType="withEffect">
                                  <p:stCondLst>
                                    <p:cond delay="250"/>
                                  </p:stCondLst>
                                  <p:childTnLst>
                                    <p:set>
                                      <p:cBhvr>
                                        <p:cTn id="49" dur="1" fill="hold">
                                          <p:stCondLst>
                                            <p:cond delay="0"/>
                                          </p:stCondLst>
                                        </p:cTn>
                                        <p:tgtEl>
                                          <p:spTgt spid="117"/>
                                        </p:tgtEl>
                                        <p:attrNameLst>
                                          <p:attrName>style.visibility</p:attrName>
                                        </p:attrNameLst>
                                      </p:cBhvr>
                                      <p:to>
                                        <p:strVal val="visible"/>
                                      </p:to>
                                    </p:set>
                                    <p:animEffect transition="in" filter="fade">
                                      <p:cBhvr>
                                        <p:cTn id="50" dur="500"/>
                                        <p:tgtEl>
                                          <p:spTgt spid="117"/>
                                        </p:tgtEl>
                                      </p:cBhvr>
                                    </p:animEffect>
                                  </p:childTnLst>
                                </p:cTn>
                              </p:par>
                              <p:par>
                                <p:cTn id="51" presetID="10" presetClass="entr" presetSubtype="0" fill="hold" grpId="0" nodeType="withEffect">
                                  <p:stCondLst>
                                    <p:cond delay="250"/>
                                  </p:stCondLst>
                                  <p:childTnLst>
                                    <p:set>
                                      <p:cBhvr>
                                        <p:cTn id="52" dur="1" fill="hold">
                                          <p:stCondLst>
                                            <p:cond delay="0"/>
                                          </p:stCondLst>
                                        </p:cTn>
                                        <p:tgtEl>
                                          <p:spTgt spid="131"/>
                                        </p:tgtEl>
                                        <p:attrNameLst>
                                          <p:attrName>style.visibility</p:attrName>
                                        </p:attrNameLst>
                                      </p:cBhvr>
                                      <p:to>
                                        <p:strVal val="visible"/>
                                      </p:to>
                                    </p:set>
                                    <p:animEffect transition="in" filter="fade">
                                      <p:cBhvr>
                                        <p:cTn id="53" dur="500"/>
                                        <p:tgtEl>
                                          <p:spTgt spid="131"/>
                                        </p:tgtEl>
                                      </p:cBhvr>
                                    </p:animEffect>
                                  </p:childTnLst>
                                </p:cTn>
                              </p:par>
                            </p:childTnLst>
                          </p:cTn>
                        </p:par>
                        <p:par>
                          <p:cTn id="54" fill="hold">
                            <p:stCondLst>
                              <p:cond delay="3650"/>
                            </p:stCondLst>
                            <p:childTnLst>
                              <p:par>
                                <p:cTn id="55" presetID="10" presetClass="entr" presetSubtype="0" fill="hold" grpId="0" nodeType="afterEffect">
                                  <p:stCondLst>
                                    <p:cond delay="0"/>
                                  </p:stCondLst>
                                  <p:childTnLst>
                                    <p:set>
                                      <p:cBhvr>
                                        <p:cTn id="56" dur="1" fill="hold">
                                          <p:stCondLst>
                                            <p:cond delay="0"/>
                                          </p:stCondLst>
                                        </p:cTn>
                                        <p:tgtEl>
                                          <p:spTgt spid="111"/>
                                        </p:tgtEl>
                                        <p:attrNameLst>
                                          <p:attrName>style.visibility</p:attrName>
                                        </p:attrNameLst>
                                      </p:cBhvr>
                                      <p:to>
                                        <p:strVal val="visible"/>
                                      </p:to>
                                    </p:set>
                                    <p:animEffect transition="in" filter="fade">
                                      <p:cBhvr>
                                        <p:cTn id="57" dur="500"/>
                                        <p:tgtEl>
                                          <p:spTgt spid="111"/>
                                        </p:tgtEl>
                                      </p:cBhvr>
                                    </p:animEffect>
                                  </p:childTnLst>
                                </p:cTn>
                              </p:par>
                              <p:par>
                                <p:cTn id="58" presetID="6" presetClass="emph" presetSubtype="0" autoRev="1" fill="hold" grpId="1" nodeType="withEffect">
                                  <p:stCondLst>
                                    <p:cond delay="0"/>
                                  </p:stCondLst>
                                  <p:childTnLst>
                                    <p:animScale>
                                      <p:cBhvr>
                                        <p:cTn id="59" dur="400" fill="hold"/>
                                        <p:tgtEl>
                                          <p:spTgt spid="111"/>
                                        </p:tgtEl>
                                      </p:cBhvr>
                                      <p:by x="105000" y="105000"/>
                                    </p:animScale>
                                  </p:childTnLst>
                                </p:cTn>
                              </p:par>
                              <p:par>
                                <p:cTn id="60" presetID="10" presetClass="entr" presetSubtype="0" fill="hold" grpId="0" nodeType="withEffect">
                                  <p:stCondLst>
                                    <p:cond delay="0"/>
                                  </p:stCondLst>
                                  <p:childTnLst>
                                    <p:set>
                                      <p:cBhvr>
                                        <p:cTn id="61" dur="1" fill="hold">
                                          <p:stCondLst>
                                            <p:cond delay="0"/>
                                          </p:stCondLst>
                                        </p:cTn>
                                        <p:tgtEl>
                                          <p:spTgt spid="112"/>
                                        </p:tgtEl>
                                        <p:attrNameLst>
                                          <p:attrName>style.visibility</p:attrName>
                                        </p:attrNameLst>
                                      </p:cBhvr>
                                      <p:to>
                                        <p:strVal val="visible"/>
                                      </p:to>
                                    </p:set>
                                    <p:animEffect transition="in" filter="fade">
                                      <p:cBhvr>
                                        <p:cTn id="62" dur="500"/>
                                        <p:tgtEl>
                                          <p:spTgt spid="112"/>
                                        </p:tgtEl>
                                      </p:cBhvr>
                                    </p:animEffect>
                                  </p:childTnLst>
                                </p:cTn>
                              </p:par>
                              <p:par>
                                <p:cTn id="63" presetID="10" presetClass="entr" presetSubtype="0" fill="hold" grpId="0" nodeType="withEffect">
                                  <p:stCondLst>
                                    <p:cond delay="250"/>
                                  </p:stCondLst>
                                  <p:childTnLst>
                                    <p:set>
                                      <p:cBhvr>
                                        <p:cTn id="64" dur="1" fill="hold">
                                          <p:stCondLst>
                                            <p:cond delay="0"/>
                                          </p:stCondLst>
                                        </p:cTn>
                                        <p:tgtEl>
                                          <p:spTgt spid="118"/>
                                        </p:tgtEl>
                                        <p:attrNameLst>
                                          <p:attrName>style.visibility</p:attrName>
                                        </p:attrNameLst>
                                      </p:cBhvr>
                                      <p:to>
                                        <p:strVal val="visible"/>
                                      </p:to>
                                    </p:set>
                                    <p:animEffect transition="in" filter="fade">
                                      <p:cBhvr>
                                        <p:cTn id="65" dur="500"/>
                                        <p:tgtEl>
                                          <p:spTgt spid="118"/>
                                        </p:tgtEl>
                                      </p:cBhvr>
                                    </p:animEffect>
                                  </p:childTnLst>
                                </p:cTn>
                              </p:par>
                              <p:par>
                                <p:cTn id="66" presetID="10" presetClass="entr" presetSubtype="0" fill="hold" nodeType="withEffect">
                                  <p:stCondLst>
                                    <p:cond delay="250"/>
                                  </p:stCondLst>
                                  <p:childTnLst>
                                    <p:set>
                                      <p:cBhvr>
                                        <p:cTn id="67" dur="1" fill="hold">
                                          <p:stCondLst>
                                            <p:cond delay="0"/>
                                          </p:stCondLst>
                                        </p:cTn>
                                        <p:tgtEl>
                                          <p:spTgt spid="123"/>
                                        </p:tgtEl>
                                        <p:attrNameLst>
                                          <p:attrName>style.visibility</p:attrName>
                                        </p:attrNameLst>
                                      </p:cBhvr>
                                      <p:to>
                                        <p:strVal val="visible"/>
                                      </p:to>
                                    </p:set>
                                    <p:animEffect transition="in" filter="fade">
                                      <p:cBhvr>
                                        <p:cTn id="68" dur="500"/>
                                        <p:tgtEl>
                                          <p:spTgt spid="123"/>
                                        </p:tgtEl>
                                      </p:cBhvr>
                                    </p:animEffect>
                                  </p:childTnLst>
                                </p:cTn>
                              </p:par>
                            </p:childTnLst>
                          </p:cTn>
                        </p:par>
                        <p:par>
                          <p:cTn id="69" fill="hold">
                            <p:stCondLst>
                              <p:cond delay="4450"/>
                            </p:stCondLst>
                            <p:childTnLst>
                              <p:par>
                                <p:cTn id="70" presetID="10" presetClass="entr" presetSubtype="0" fill="hold" grpId="0" nodeType="afterEffect">
                                  <p:stCondLst>
                                    <p:cond delay="0"/>
                                  </p:stCondLst>
                                  <p:childTnLst>
                                    <p:set>
                                      <p:cBhvr>
                                        <p:cTn id="71" dur="1" fill="hold">
                                          <p:stCondLst>
                                            <p:cond delay="0"/>
                                          </p:stCondLst>
                                        </p:cTn>
                                        <p:tgtEl>
                                          <p:spTgt spid="113"/>
                                        </p:tgtEl>
                                        <p:attrNameLst>
                                          <p:attrName>style.visibility</p:attrName>
                                        </p:attrNameLst>
                                      </p:cBhvr>
                                      <p:to>
                                        <p:strVal val="visible"/>
                                      </p:to>
                                    </p:set>
                                    <p:animEffect transition="in" filter="fade">
                                      <p:cBhvr>
                                        <p:cTn id="72" dur="500"/>
                                        <p:tgtEl>
                                          <p:spTgt spid="113"/>
                                        </p:tgtEl>
                                      </p:cBhvr>
                                    </p:animEffect>
                                  </p:childTnLst>
                                </p:cTn>
                              </p:par>
                              <p:par>
                                <p:cTn id="73" presetID="6" presetClass="emph" presetSubtype="0" autoRev="1" fill="hold" grpId="1" nodeType="withEffect">
                                  <p:stCondLst>
                                    <p:cond delay="0"/>
                                  </p:stCondLst>
                                  <p:childTnLst>
                                    <p:animScale>
                                      <p:cBhvr>
                                        <p:cTn id="74" dur="400" fill="hold"/>
                                        <p:tgtEl>
                                          <p:spTgt spid="113"/>
                                        </p:tgtEl>
                                      </p:cBhvr>
                                      <p:by x="105000" y="105000"/>
                                    </p:animScale>
                                  </p:childTnLst>
                                </p:cTn>
                              </p:par>
                              <p:par>
                                <p:cTn id="75" presetID="10" presetClass="entr" presetSubtype="0" fill="hold" grpId="0" nodeType="withEffect">
                                  <p:stCondLst>
                                    <p:cond delay="0"/>
                                  </p:stCondLst>
                                  <p:childTnLst>
                                    <p:set>
                                      <p:cBhvr>
                                        <p:cTn id="76" dur="1" fill="hold">
                                          <p:stCondLst>
                                            <p:cond delay="0"/>
                                          </p:stCondLst>
                                        </p:cTn>
                                        <p:tgtEl>
                                          <p:spTgt spid="114"/>
                                        </p:tgtEl>
                                        <p:attrNameLst>
                                          <p:attrName>style.visibility</p:attrName>
                                        </p:attrNameLst>
                                      </p:cBhvr>
                                      <p:to>
                                        <p:strVal val="visible"/>
                                      </p:to>
                                    </p:set>
                                    <p:animEffect transition="in" filter="fade">
                                      <p:cBhvr>
                                        <p:cTn id="77" dur="500"/>
                                        <p:tgtEl>
                                          <p:spTgt spid="114"/>
                                        </p:tgtEl>
                                      </p:cBhvr>
                                    </p:animEffect>
                                  </p:childTnLst>
                                </p:cTn>
                              </p:par>
                              <p:par>
                                <p:cTn id="78" presetID="10" presetClass="entr" presetSubtype="0" fill="hold" grpId="0" nodeType="withEffect">
                                  <p:stCondLst>
                                    <p:cond delay="250"/>
                                  </p:stCondLst>
                                  <p:childTnLst>
                                    <p:set>
                                      <p:cBhvr>
                                        <p:cTn id="79" dur="1" fill="hold">
                                          <p:stCondLst>
                                            <p:cond delay="0"/>
                                          </p:stCondLst>
                                        </p:cTn>
                                        <p:tgtEl>
                                          <p:spTgt spid="119"/>
                                        </p:tgtEl>
                                        <p:attrNameLst>
                                          <p:attrName>style.visibility</p:attrName>
                                        </p:attrNameLst>
                                      </p:cBhvr>
                                      <p:to>
                                        <p:strVal val="visible"/>
                                      </p:to>
                                    </p:set>
                                    <p:animEffect transition="in" filter="fade">
                                      <p:cBhvr>
                                        <p:cTn id="80" dur="500"/>
                                        <p:tgtEl>
                                          <p:spTgt spid="119"/>
                                        </p:tgtEl>
                                      </p:cBhvr>
                                    </p:animEffect>
                                  </p:childTnLst>
                                </p:cTn>
                              </p:par>
                              <p:par>
                                <p:cTn id="81" presetID="10" presetClass="entr" presetSubtype="0" fill="hold" grpId="0" nodeType="withEffect">
                                  <p:stCondLst>
                                    <p:cond delay="250"/>
                                  </p:stCondLst>
                                  <p:childTnLst>
                                    <p:set>
                                      <p:cBhvr>
                                        <p:cTn id="82" dur="1" fill="hold">
                                          <p:stCondLst>
                                            <p:cond delay="0"/>
                                          </p:stCondLst>
                                        </p:cTn>
                                        <p:tgtEl>
                                          <p:spTgt spid="132"/>
                                        </p:tgtEl>
                                        <p:attrNameLst>
                                          <p:attrName>style.visibility</p:attrName>
                                        </p:attrNameLst>
                                      </p:cBhvr>
                                      <p:to>
                                        <p:strVal val="visible"/>
                                      </p:to>
                                    </p:set>
                                    <p:animEffect transition="in" filter="fade">
                                      <p:cBhvr>
                                        <p:cTn id="83"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5" grpId="1" animBg="1"/>
      <p:bldP spid="106" grpId="0" animBg="1"/>
      <p:bldP spid="107" grpId="0" animBg="1"/>
      <p:bldP spid="107" grpId="1" animBg="1"/>
      <p:bldP spid="108" grpId="0" animBg="1"/>
      <p:bldP spid="109" grpId="0" animBg="1"/>
      <p:bldP spid="109" grpId="1" animBg="1"/>
      <p:bldP spid="110" grpId="0" animBg="1"/>
      <p:bldP spid="111" grpId="0" animBg="1"/>
      <p:bldP spid="111" grpId="1" animBg="1"/>
      <p:bldP spid="112" grpId="0" animBg="1"/>
      <p:bldP spid="113" grpId="0" animBg="1"/>
      <p:bldP spid="113" grpId="1" animBg="1"/>
      <p:bldP spid="114" grpId="0" animBg="1"/>
      <p:bldP spid="115" grpId="0"/>
      <p:bldP spid="116" grpId="0"/>
      <p:bldP spid="117" grpId="0"/>
      <p:bldP spid="118" grpId="0"/>
      <p:bldP spid="119" grpId="0"/>
      <p:bldP spid="131" grpId="0" animBg="1"/>
      <p:bldP spid="132"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Feiten en cijfers">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Feiten en cijfers</a:t>
            </a:r>
          </a:p>
        </p:txBody>
      </p:sp>
      <p:sp>
        <p:nvSpPr>
          <p:cNvPr id="225" name="Tijdelijke aanduiding voor voettekst 9">
            <a:extLst>
              <a:ext uri="{FF2B5EF4-FFF2-40B4-BE49-F238E27FC236}">
                <a16:creationId xmlns:a16="http://schemas.microsoft.com/office/drawing/2014/main" id="{E9A05E0E-0F81-4F3C-AF91-D17CB5EDB02E}"/>
              </a:ext>
            </a:extLst>
          </p:cNvPr>
          <p:cNvSpPr>
            <a:spLocks noGrp="1"/>
          </p:cNvSpPr>
          <p:nvPr>
            <p:ph type="ftr" sz="quarter" idx="10"/>
          </p:nvPr>
        </p:nvSpPr>
        <p:spPr>
          <a:xfrm>
            <a:off x="930241" y="6361490"/>
            <a:ext cx="1974670" cy="212470"/>
          </a:xfrm>
          <a:prstGeom prst="rect">
            <a:avLst/>
          </a:prstGeom>
        </p:spPr>
        <p:txBody>
          <a:bodyPr/>
          <a:lstStyle/>
          <a:p>
            <a:r>
              <a:rPr lang="nl-NL" dirty="0"/>
              <a:t>AKD</a:t>
            </a:r>
          </a:p>
        </p:txBody>
      </p:sp>
      <p:sp>
        <p:nvSpPr>
          <p:cNvPr id="226" name="Tijdelijke aanduiding voor dianummer 10">
            <a:extLst>
              <a:ext uri="{FF2B5EF4-FFF2-40B4-BE49-F238E27FC236}">
                <a16:creationId xmlns:a16="http://schemas.microsoft.com/office/drawing/2014/main" id="{B1BE5B76-2A4F-406B-B88E-B456BDDB6E4E}"/>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sp>
        <p:nvSpPr>
          <p:cNvPr id="36" name="Titel">
            <a:extLst>
              <a:ext uri="{FF2B5EF4-FFF2-40B4-BE49-F238E27FC236}">
                <a16:creationId xmlns:a16="http://schemas.microsoft.com/office/drawing/2014/main" id="{FA1CC1CC-AF3B-4538-8E86-7B8B06D08A88}"/>
              </a:ext>
            </a:extLst>
          </p:cNvPr>
          <p:cNvSpPr txBox="1">
            <a:spLocks/>
          </p:cNvSpPr>
          <p:nvPr userDrawn="1"/>
        </p:nvSpPr>
        <p:spPr>
          <a:xfrm>
            <a:off x="535006" y="54000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Feiten en cijfers</a:t>
            </a:r>
            <a:endParaRPr lang="en-GB" dirty="0"/>
          </a:p>
        </p:txBody>
      </p:sp>
      <p:sp>
        <p:nvSpPr>
          <p:cNvPr id="37" name="B1">
            <a:extLst>
              <a:ext uri="{FF2B5EF4-FFF2-40B4-BE49-F238E27FC236}">
                <a16:creationId xmlns:a16="http://schemas.microsoft.com/office/drawing/2014/main" id="{4439C90C-067A-4DE0-9238-3CEAA780D18C}"/>
              </a:ext>
            </a:extLst>
          </p:cNvPr>
          <p:cNvSpPr/>
          <p:nvPr userDrawn="1"/>
        </p:nvSpPr>
        <p:spPr>
          <a:xfrm rot="17570176">
            <a:off x="5193463" y="2636754"/>
            <a:ext cx="1841502" cy="1841502"/>
          </a:xfrm>
          <a:prstGeom prst="arc">
            <a:avLst>
              <a:gd name="adj1" fmla="val 20230264"/>
              <a:gd name="adj2" fmla="val 18734348"/>
            </a:avLst>
          </a:prstGeom>
          <a:noFill/>
          <a:ln w="2540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8" name="B1 - Lijn">
            <a:extLst>
              <a:ext uri="{FF2B5EF4-FFF2-40B4-BE49-F238E27FC236}">
                <a16:creationId xmlns:a16="http://schemas.microsoft.com/office/drawing/2014/main" id="{0E432B1A-D427-4F1A-81A8-39B69EEE2AEE}"/>
              </a:ext>
            </a:extLst>
          </p:cNvPr>
          <p:cNvCxnSpPr>
            <a:cxnSpLocks/>
          </p:cNvCxnSpPr>
          <p:nvPr userDrawn="1"/>
        </p:nvCxnSpPr>
        <p:spPr>
          <a:xfrm flipV="1">
            <a:off x="5680143" y="1852414"/>
            <a:ext cx="0" cy="679295"/>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39" name="B6 - Tekst">
            <a:extLst>
              <a:ext uri="{FF2B5EF4-FFF2-40B4-BE49-F238E27FC236}">
                <a16:creationId xmlns:a16="http://schemas.microsoft.com/office/drawing/2014/main" id="{1647B954-A932-462E-B108-8DDE1EFC54BB}"/>
              </a:ext>
            </a:extLst>
          </p:cNvPr>
          <p:cNvSpPr txBox="1">
            <a:spLocks/>
          </p:cNvSpPr>
          <p:nvPr userDrawn="1"/>
        </p:nvSpPr>
        <p:spPr>
          <a:xfrm>
            <a:off x="3746635" y="1736610"/>
            <a:ext cx="1807408" cy="679293"/>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nl-NL" b="1" dirty="0">
                <a:solidFill>
                  <a:schemeClr val="tx1"/>
                </a:solidFill>
              </a:rPr>
              <a:t>AKD</a:t>
            </a:r>
            <a:r>
              <a:rPr lang="nl-NL" dirty="0">
                <a:solidFill>
                  <a:schemeClr val="tx1"/>
                </a:solidFill>
              </a:rPr>
              <a:t> </a:t>
            </a:r>
            <a:br>
              <a:rPr lang="nl-NL" dirty="0">
                <a:solidFill>
                  <a:schemeClr val="tx1"/>
                </a:solidFill>
              </a:rPr>
            </a:br>
            <a:r>
              <a:rPr lang="nl-NL" dirty="0">
                <a:solidFill>
                  <a:schemeClr val="tx1"/>
                </a:solidFill>
              </a:rPr>
              <a:t>ontstaan in 1917</a:t>
            </a:r>
            <a:endParaRPr lang="en-GB" sz="2400" b="1" dirty="0">
              <a:solidFill>
                <a:schemeClr val="tx1"/>
              </a:solidFill>
            </a:endParaRPr>
          </a:p>
        </p:txBody>
      </p:sp>
      <p:sp>
        <p:nvSpPr>
          <p:cNvPr id="40" name="B3">
            <a:extLst>
              <a:ext uri="{FF2B5EF4-FFF2-40B4-BE49-F238E27FC236}">
                <a16:creationId xmlns:a16="http://schemas.microsoft.com/office/drawing/2014/main" id="{54801378-7782-4B9C-8CED-7C07053B3497}"/>
              </a:ext>
            </a:extLst>
          </p:cNvPr>
          <p:cNvSpPr/>
          <p:nvPr userDrawn="1"/>
        </p:nvSpPr>
        <p:spPr>
          <a:xfrm rot="17570176">
            <a:off x="4828015" y="2270930"/>
            <a:ext cx="2573604" cy="2573604"/>
          </a:xfrm>
          <a:prstGeom prst="arc">
            <a:avLst>
              <a:gd name="adj1" fmla="val 20229505"/>
              <a:gd name="adj2" fmla="val 12526169"/>
            </a:avLst>
          </a:prstGeom>
          <a:noFill/>
          <a:ln w="254000">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B3 - Tekst">
            <a:extLst>
              <a:ext uri="{FF2B5EF4-FFF2-40B4-BE49-F238E27FC236}">
                <a16:creationId xmlns:a16="http://schemas.microsoft.com/office/drawing/2014/main" id="{6B7DE037-3C39-4E16-A849-ECA60C870723}"/>
              </a:ext>
            </a:extLst>
          </p:cNvPr>
          <p:cNvSpPr txBox="1">
            <a:spLocks/>
          </p:cNvSpPr>
          <p:nvPr userDrawn="1"/>
        </p:nvSpPr>
        <p:spPr>
          <a:xfrm>
            <a:off x="2134367" y="4359227"/>
            <a:ext cx="1863009" cy="509909"/>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None/>
            </a:pPr>
            <a:r>
              <a:rPr lang="nl-NL" dirty="0">
                <a:solidFill>
                  <a:schemeClr val="tx1"/>
                </a:solidFill>
              </a:rPr>
              <a:t>Omzet (EUR) </a:t>
            </a:r>
            <a:br>
              <a:rPr lang="nl-NL" dirty="0">
                <a:solidFill>
                  <a:schemeClr val="tx1"/>
                </a:solidFill>
              </a:rPr>
            </a:br>
            <a:r>
              <a:rPr lang="nl-NL" sz="2400" b="1" dirty="0">
                <a:solidFill>
                  <a:schemeClr val="tx1"/>
                </a:solidFill>
              </a:rPr>
              <a:t>78</a:t>
            </a:r>
            <a:r>
              <a:rPr lang="nl-NL" sz="2400" b="1" baseline="0" dirty="0">
                <a:solidFill>
                  <a:schemeClr val="tx1"/>
                </a:solidFill>
              </a:rPr>
              <a:t> </a:t>
            </a:r>
            <a:r>
              <a:rPr lang="nl-NL" sz="2400" b="1" dirty="0">
                <a:solidFill>
                  <a:schemeClr val="tx1"/>
                </a:solidFill>
              </a:rPr>
              <a:t>M</a:t>
            </a:r>
            <a:endParaRPr lang="en-GB" sz="2400" b="1" dirty="0">
              <a:solidFill>
                <a:schemeClr val="tx1"/>
              </a:solidFill>
            </a:endParaRPr>
          </a:p>
        </p:txBody>
      </p:sp>
      <p:cxnSp>
        <p:nvCxnSpPr>
          <p:cNvPr id="42" name="B3 - Lijn">
            <a:extLst>
              <a:ext uri="{FF2B5EF4-FFF2-40B4-BE49-F238E27FC236}">
                <a16:creationId xmlns:a16="http://schemas.microsoft.com/office/drawing/2014/main" id="{F43C6295-312E-41D0-8B1C-20205468E1A3}"/>
              </a:ext>
            </a:extLst>
          </p:cNvPr>
          <p:cNvCxnSpPr>
            <a:cxnSpLocks/>
          </p:cNvCxnSpPr>
          <p:nvPr userDrawn="1"/>
        </p:nvCxnSpPr>
        <p:spPr>
          <a:xfrm flipH="1">
            <a:off x="3617326" y="4442098"/>
            <a:ext cx="1152206" cy="0"/>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43" name="B4">
            <a:extLst>
              <a:ext uri="{FF2B5EF4-FFF2-40B4-BE49-F238E27FC236}">
                <a16:creationId xmlns:a16="http://schemas.microsoft.com/office/drawing/2014/main" id="{892E107E-EC31-42E3-98BA-772E0EDB10AF}"/>
              </a:ext>
            </a:extLst>
          </p:cNvPr>
          <p:cNvSpPr/>
          <p:nvPr userDrawn="1"/>
        </p:nvSpPr>
        <p:spPr>
          <a:xfrm rot="17570176">
            <a:off x="4491756" y="1920533"/>
            <a:ext cx="3282202" cy="3282202"/>
          </a:xfrm>
          <a:prstGeom prst="arc">
            <a:avLst>
              <a:gd name="adj1" fmla="val 20227496"/>
              <a:gd name="adj2" fmla="val 9434171"/>
            </a:avLst>
          </a:prstGeom>
          <a:noFill/>
          <a:ln w="2540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B4 - Tekst">
            <a:extLst>
              <a:ext uri="{FF2B5EF4-FFF2-40B4-BE49-F238E27FC236}">
                <a16:creationId xmlns:a16="http://schemas.microsoft.com/office/drawing/2014/main" id="{AA55F46A-A85D-4032-AA31-542B9989D11D}"/>
              </a:ext>
            </a:extLst>
          </p:cNvPr>
          <p:cNvSpPr txBox="1">
            <a:spLocks/>
          </p:cNvSpPr>
          <p:nvPr userDrawn="1"/>
        </p:nvSpPr>
        <p:spPr>
          <a:xfrm>
            <a:off x="9137928" y="1364717"/>
            <a:ext cx="1606166" cy="883790"/>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nl-NL" sz="2400" b="1" dirty="0" smtClean="0">
                <a:solidFill>
                  <a:schemeClr val="tx1"/>
                </a:solidFill>
              </a:rPr>
              <a:t>87</a:t>
            </a:r>
            <a:r>
              <a:rPr lang="nl-NL" dirty="0">
                <a:solidFill>
                  <a:schemeClr val="tx1"/>
                </a:solidFill>
              </a:rPr>
              <a:t/>
            </a:r>
            <a:br>
              <a:rPr lang="nl-NL" dirty="0">
                <a:solidFill>
                  <a:schemeClr val="tx1"/>
                </a:solidFill>
              </a:rPr>
            </a:br>
            <a:r>
              <a:rPr lang="nl-NL" dirty="0">
                <a:solidFill>
                  <a:schemeClr val="tx1"/>
                </a:solidFill>
              </a:rPr>
              <a:t>Aantal </a:t>
            </a:r>
            <a:br>
              <a:rPr lang="nl-NL" dirty="0">
                <a:solidFill>
                  <a:schemeClr val="tx1"/>
                </a:solidFill>
              </a:rPr>
            </a:br>
            <a:r>
              <a:rPr lang="nl-NL" dirty="0">
                <a:solidFill>
                  <a:schemeClr val="tx1"/>
                </a:solidFill>
              </a:rPr>
              <a:t>Partners</a:t>
            </a:r>
            <a:endParaRPr lang="en-GB" b="1" dirty="0">
              <a:solidFill>
                <a:schemeClr val="tx1"/>
              </a:solidFill>
            </a:endParaRPr>
          </a:p>
        </p:txBody>
      </p:sp>
      <p:cxnSp>
        <p:nvCxnSpPr>
          <p:cNvPr id="45" name="B4 - Lijn">
            <a:extLst>
              <a:ext uri="{FF2B5EF4-FFF2-40B4-BE49-F238E27FC236}">
                <a16:creationId xmlns:a16="http://schemas.microsoft.com/office/drawing/2014/main" id="{070F41D8-A53A-490E-BD91-EBF302825A71}"/>
              </a:ext>
            </a:extLst>
          </p:cNvPr>
          <p:cNvCxnSpPr>
            <a:cxnSpLocks/>
          </p:cNvCxnSpPr>
          <p:nvPr userDrawn="1"/>
        </p:nvCxnSpPr>
        <p:spPr>
          <a:xfrm flipH="1" flipV="1">
            <a:off x="8197545" y="2222502"/>
            <a:ext cx="788427" cy="1"/>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46" name="B5">
            <a:extLst>
              <a:ext uri="{FF2B5EF4-FFF2-40B4-BE49-F238E27FC236}">
                <a16:creationId xmlns:a16="http://schemas.microsoft.com/office/drawing/2014/main" id="{B11FAB6C-5857-4F86-A517-E6AE845945D7}"/>
              </a:ext>
            </a:extLst>
          </p:cNvPr>
          <p:cNvSpPr/>
          <p:nvPr userDrawn="1"/>
        </p:nvSpPr>
        <p:spPr>
          <a:xfrm rot="17570176">
            <a:off x="4134940" y="1556682"/>
            <a:ext cx="3987129" cy="3987129"/>
          </a:xfrm>
          <a:prstGeom prst="arc">
            <a:avLst>
              <a:gd name="adj1" fmla="val 20227617"/>
              <a:gd name="adj2" fmla="val 4469195"/>
            </a:avLst>
          </a:prstGeom>
          <a:noFill/>
          <a:ln w="2540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 name="B5 - Tekst">
            <a:extLst>
              <a:ext uri="{FF2B5EF4-FFF2-40B4-BE49-F238E27FC236}">
                <a16:creationId xmlns:a16="http://schemas.microsoft.com/office/drawing/2014/main" id="{60B28585-0892-42C9-9C02-1E93421790FE}"/>
              </a:ext>
            </a:extLst>
          </p:cNvPr>
          <p:cNvSpPr txBox="1">
            <a:spLocks/>
          </p:cNvSpPr>
          <p:nvPr userDrawn="1"/>
        </p:nvSpPr>
        <p:spPr>
          <a:xfrm>
            <a:off x="9248306" y="2668839"/>
            <a:ext cx="2293315" cy="1013208"/>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None/>
            </a:pPr>
            <a:r>
              <a:rPr lang="nl-NL" sz="2400" b="1" dirty="0" smtClean="0">
                <a:solidFill>
                  <a:schemeClr val="tx1"/>
                </a:solidFill>
              </a:rPr>
              <a:t>280</a:t>
            </a:r>
            <a:r>
              <a:rPr lang="nl-NL" dirty="0">
                <a:solidFill>
                  <a:schemeClr val="tx1"/>
                </a:solidFill>
              </a:rPr>
              <a:t/>
            </a:r>
            <a:br>
              <a:rPr lang="nl-NL" dirty="0">
                <a:solidFill>
                  <a:schemeClr val="tx1"/>
                </a:solidFill>
              </a:rPr>
            </a:br>
            <a:r>
              <a:rPr lang="nl-NL" dirty="0">
                <a:solidFill>
                  <a:schemeClr val="tx1"/>
                </a:solidFill>
              </a:rPr>
              <a:t>Aantal advocaten, </a:t>
            </a:r>
            <a:br>
              <a:rPr lang="nl-NL" dirty="0">
                <a:solidFill>
                  <a:schemeClr val="tx1"/>
                </a:solidFill>
              </a:rPr>
            </a:br>
            <a:r>
              <a:rPr lang="nl-NL" dirty="0">
                <a:solidFill>
                  <a:schemeClr val="tx1"/>
                </a:solidFill>
              </a:rPr>
              <a:t>notarissen &amp; belastingadviseurs</a:t>
            </a:r>
            <a:endParaRPr lang="en-GB" b="1" dirty="0">
              <a:solidFill>
                <a:schemeClr val="tx1"/>
              </a:solidFill>
            </a:endParaRPr>
          </a:p>
        </p:txBody>
      </p:sp>
      <p:cxnSp>
        <p:nvCxnSpPr>
          <p:cNvPr id="48" name="B5 - Lijn">
            <a:extLst>
              <a:ext uri="{FF2B5EF4-FFF2-40B4-BE49-F238E27FC236}">
                <a16:creationId xmlns:a16="http://schemas.microsoft.com/office/drawing/2014/main" id="{9388D746-C692-46D5-8843-F5A43FCEDF9C}"/>
              </a:ext>
            </a:extLst>
          </p:cNvPr>
          <p:cNvCxnSpPr>
            <a:cxnSpLocks/>
          </p:cNvCxnSpPr>
          <p:nvPr userDrawn="1"/>
        </p:nvCxnSpPr>
        <p:spPr>
          <a:xfrm flipH="1">
            <a:off x="8342291" y="3805225"/>
            <a:ext cx="795637" cy="0"/>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49" name="B6">
            <a:extLst>
              <a:ext uri="{FF2B5EF4-FFF2-40B4-BE49-F238E27FC236}">
                <a16:creationId xmlns:a16="http://schemas.microsoft.com/office/drawing/2014/main" id="{41B1DCA1-8925-4F6E-86B6-ADCDB8B53DE1}"/>
              </a:ext>
            </a:extLst>
          </p:cNvPr>
          <p:cNvSpPr/>
          <p:nvPr userDrawn="1"/>
        </p:nvSpPr>
        <p:spPr>
          <a:xfrm rot="17570176">
            <a:off x="3810531" y="1203279"/>
            <a:ext cx="4617355" cy="4617355"/>
          </a:xfrm>
          <a:prstGeom prst="arc">
            <a:avLst>
              <a:gd name="adj1" fmla="val 20229495"/>
              <a:gd name="adj2" fmla="val 2037461"/>
            </a:avLst>
          </a:prstGeom>
          <a:noFill/>
          <a:ln w="2540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0" name="B6 - Lijn">
            <a:extLst>
              <a:ext uri="{FF2B5EF4-FFF2-40B4-BE49-F238E27FC236}">
                <a16:creationId xmlns:a16="http://schemas.microsoft.com/office/drawing/2014/main" id="{5ED4316F-8AB9-4D3A-8E81-736CFB8027B8}"/>
              </a:ext>
            </a:extLst>
          </p:cNvPr>
          <p:cNvCxnSpPr>
            <a:cxnSpLocks/>
          </p:cNvCxnSpPr>
          <p:nvPr userDrawn="1"/>
        </p:nvCxnSpPr>
        <p:spPr>
          <a:xfrm flipV="1">
            <a:off x="6114214" y="5425768"/>
            <a:ext cx="0" cy="648000"/>
          </a:xfrm>
          <a:prstGeom prst="line">
            <a:avLst/>
          </a:prstGeom>
          <a:ln w="2540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51" name="B6 - Tekst">
            <a:extLst>
              <a:ext uri="{FF2B5EF4-FFF2-40B4-BE49-F238E27FC236}">
                <a16:creationId xmlns:a16="http://schemas.microsoft.com/office/drawing/2014/main" id="{F3A355A5-E7AC-4CDA-A4A5-471735BA4A00}"/>
              </a:ext>
            </a:extLst>
          </p:cNvPr>
          <p:cNvSpPr txBox="1">
            <a:spLocks/>
          </p:cNvSpPr>
          <p:nvPr userDrawn="1"/>
        </p:nvSpPr>
        <p:spPr>
          <a:xfrm>
            <a:off x="6323103" y="5456926"/>
            <a:ext cx="2284181" cy="554599"/>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None/>
            </a:pPr>
            <a:r>
              <a:rPr lang="nl-NL" sz="2400" b="1" dirty="0" smtClean="0">
                <a:solidFill>
                  <a:schemeClr val="tx1"/>
                </a:solidFill>
              </a:rPr>
              <a:t>460</a:t>
            </a:r>
            <a:r>
              <a:rPr lang="nl-NL" dirty="0">
                <a:solidFill>
                  <a:schemeClr val="tx1"/>
                </a:solidFill>
              </a:rPr>
              <a:t/>
            </a:r>
            <a:br>
              <a:rPr lang="nl-NL" dirty="0">
                <a:solidFill>
                  <a:schemeClr val="tx1"/>
                </a:solidFill>
              </a:rPr>
            </a:br>
            <a:r>
              <a:rPr lang="nl-NL" dirty="0">
                <a:solidFill>
                  <a:schemeClr val="tx1"/>
                </a:solidFill>
              </a:rPr>
              <a:t>Personeel (totaal)</a:t>
            </a:r>
            <a:endParaRPr lang="en-GB" b="1" dirty="0">
              <a:solidFill>
                <a:schemeClr val="tx1"/>
              </a:solidFill>
            </a:endParaRPr>
          </a:p>
        </p:txBody>
      </p:sp>
      <p:sp>
        <p:nvSpPr>
          <p:cNvPr id="52" name="2016+2017">
            <a:extLst>
              <a:ext uri="{FF2B5EF4-FFF2-40B4-BE49-F238E27FC236}">
                <a16:creationId xmlns:a16="http://schemas.microsoft.com/office/drawing/2014/main" id="{8B827C7C-FD4A-4F56-B150-4745DB43C768}"/>
              </a:ext>
            </a:extLst>
          </p:cNvPr>
          <p:cNvSpPr txBox="1">
            <a:spLocks/>
          </p:cNvSpPr>
          <p:nvPr userDrawn="1"/>
        </p:nvSpPr>
        <p:spPr>
          <a:xfrm>
            <a:off x="5297078" y="3172310"/>
            <a:ext cx="1587856" cy="679295"/>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lgn="ctr">
              <a:lnSpc>
                <a:spcPct val="100000"/>
              </a:lnSpc>
              <a:buNone/>
            </a:pPr>
            <a:r>
              <a:rPr lang="nl-NL" sz="2800" b="1" dirty="0">
                <a:solidFill>
                  <a:schemeClr val="tx1"/>
                </a:solidFill>
              </a:rPr>
              <a:t>2017</a:t>
            </a:r>
            <a:br>
              <a:rPr lang="nl-NL" sz="2800" b="1" dirty="0">
                <a:solidFill>
                  <a:schemeClr val="tx1"/>
                </a:solidFill>
              </a:rPr>
            </a:br>
            <a:r>
              <a:rPr lang="nl-NL" sz="2800" b="1" dirty="0">
                <a:solidFill>
                  <a:schemeClr val="tx1"/>
                </a:solidFill>
              </a:rPr>
              <a:t>2018</a:t>
            </a:r>
            <a:endParaRPr lang="en-GB" sz="2800" b="1" dirty="0">
              <a:solidFill>
                <a:schemeClr val="tx1"/>
              </a:solidFill>
            </a:endParaRPr>
          </a:p>
        </p:txBody>
      </p:sp>
      <p:sp>
        <p:nvSpPr>
          <p:cNvPr id="23" name="Deze laag uitzetten indien nodig">
            <a:hlinkClick r:id="" action="ppaction://hlinkshowjump?jump=nextslide"/>
            <a:extLst>
              <a:ext uri="{FF2B5EF4-FFF2-40B4-BE49-F238E27FC236}">
                <a16:creationId xmlns:a16="http://schemas.microsoft.com/office/drawing/2014/main" id="{0D6C05FC-64D8-4F77-A628-B2A896CDACF8}"/>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590695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iterate type="lt">
                                    <p:tmPct val="10000"/>
                                  </p:iterate>
                                  <p:childTnLst>
                                    <p:set>
                                      <p:cBhvr>
                                        <p:cTn id="6" dur="1" fill="hold">
                                          <p:stCondLst>
                                            <p:cond delay="0"/>
                                          </p:stCondLst>
                                        </p:cTn>
                                        <p:tgtEl>
                                          <p:spTgt spid="52">
                                            <p:txEl>
                                              <p:pRg st="0" end="0"/>
                                            </p:txEl>
                                          </p:spTgt>
                                        </p:tgtEl>
                                        <p:attrNameLst>
                                          <p:attrName>style.visibility</p:attrName>
                                        </p:attrNameLst>
                                      </p:cBhvr>
                                      <p:to>
                                        <p:strVal val="visible"/>
                                      </p:to>
                                    </p:set>
                                    <p:animEffect transition="in" filter="fade">
                                      <p:cBhvr>
                                        <p:cTn id="7" dur="250"/>
                                        <p:tgtEl>
                                          <p:spTgt spid="52">
                                            <p:txEl>
                                              <p:pRg st="0" end="0"/>
                                            </p:txEl>
                                          </p:spTgt>
                                        </p:tgtEl>
                                      </p:cBhvr>
                                    </p:animEffect>
                                    <p:anim calcmode="lin" valueType="num">
                                      <p:cBhvr>
                                        <p:cTn id="8" dur="250" fill="hold"/>
                                        <p:tgtEl>
                                          <p:spTgt spid="52">
                                            <p:txEl>
                                              <p:pRg st="0" end="0"/>
                                            </p:txEl>
                                          </p:spTgt>
                                        </p:tgtEl>
                                        <p:attrNameLst>
                                          <p:attrName>ppt_w</p:attrName>
                                        </p:attrNameLst>
                                      </p:cBhvr>
                                      <p:tavLst>
                                        <p:tav tm="0" fmla="#ppt_w*sin(2.5*pi*$)">
                                          <p:val>
                                            <p:fltVal val="0"/>
                                          </p:val>
                                        </p:tav>
                                        <p:tav tm="100000">
                                          <p:val>
                                            <p:fltVal val="1"/>
                                          </p:val>
                                        </p:tav>
                                      </p:tavLst>
                                    </p:anim>
                                    <p:anim calcmode="lin" valueType="num">
                                      <p:cBhvr>
                                        <p:cTn id="9" dur="250" fill="hold"/>
                                        <p:tgtEl>
                                          <p:spTgt spid="52">
                                            <p:txEl>
                                              <p:pRg st="0" end="0"/>
                                            </p:txEl>
                                          </p:spTgt>
                                        </p:tgtEl>
                                        <p:attrNameLst>
                                          <p:attrName>ppt_h</p:attrName>
                                        </p:attrNameLst>
                                      </p:cBhvr>
                                      <p:tavLst>
                                        <p:tav tm="0">
                                          <p:val>
                                            <p:strVal val="#ppt_h"/>
                                          </p:val>
                                        </p:tav>
                                        <p:tav tm="100000">
                                          <p:val>
                                            <p:strVal val="#ppt_h"/>
                                          </p:val>
                                        </p:tav>
                                      </p:tavLst>
                                    </p:anim>
                                  </p:childTnLst>
                                </p:cTn>
                              </p:par>
                              <p:par>
                                <p:cTn id="10" presetID="21" presetClass="entr" presetSubtype="1" fill="hold" grpId="0" nodeType="withEffect">
                                  <p:stCondLst>
                                    <p:cond delay="250"/>
                                  </p:stCondLst>
                                  <p:childTnLst>
                                    <p:set>
                                      <p:cBhvr>
                                        <p:cTn id="11" dur="1" fill="hold">
                                          <p:stCondLst>
                                            <p:cond delay="0"/>
                                          </p:stCondLst>
                                        </p:cTn>
                                        <p:tgtEl>
                                          <p:spTgt spid="37"/>
                                        </p:tgtEl>
                                        <p:attrNameLst>
                                          <p:attrName>style.visibility</p:attrName>
                                        </p:attrNameLst>
                                      </p:cBhvr>
                                      <p:to>
                                        <p:strVal val="visible"/>
                                      </p:to>
                                    </p:set>
                                    <p:animEffect transition="in" filter="wheel(1)">
                                      <p:cBhvr>
                                        <p:cTn id="12" dur="750"/>
                                        <p:tgtEl>
                                          <p:spTgt spid="37"/>
                                        </p:tgtEl>
                                      </p:cBhvr>
                                    </p:animEffect>
                                  </p:childTnLst>
                                </p:cTn>
                              </p:par>
                              <p:par>
                                <p:cTn id="13" presetID="22" presetClass="entr" presetSubtype="4" fill="hold" nodeType="withEffect">
                                  <p:stCondLst>
                                    <p:cond delay="750"/>
                                  </p:stCondLst>
                                  <p:childTnLst>
                                    <p:set>
                                      <p:cBhvr>
                                        <p:cTn id="14" dur="1" fill="hold">
                                          <p:stCondLst>
                                            <p:cond delay="0"/>
                                          </p:stCondLst>
                                        </p:cTn>
                                        <p:tgtEl>
                                          <p:spTgt spid="38"/>
                                        </p:tgtEl>
                                        <p:attrNameLst>
                                          <p:attrName>style.visibility</p:attrName>
                                        </p:attrNameLst>
                                      </p:cBhvr>
                                      <p:to>
                                        <p:strVal val="visible"/>
                                      </p:to>
                                    </p:set>
                                    <p:animEffect transition="in" filter="wipe(down)">
                                      <p:cBhvr>
                                        <p:cTn id="15" dur="500"/>
                                        <p:tgtEl>
                                          <p:spTgt spid="38"/>
                                        </p:tgtEl>
                                      </p:cBhvr>
                                    </p:animEffect>
                                  </p:childTnLst>
                                </p:cTn>
                              </p:par>
                              <p:par>
                                <p:cTn id="16" presetID="10" presetClass="entr" presetSubtype="0" fill="hold" grpId="0" nodeType="withEffect">
                                  <p:stCondLst>
                                    <p:cond delay="100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500"/>
                                        <p:tgtEl>
                                          <p:spTgt spid="39"/>
                                        </p:tgtEl>
                                      </p:cBhvr>
                                    </p:animEffect>
                                  </p:childTnLst>
                                </p:cTn>
                              </p:par>
                              <p:par>
                                <p:cTn id="19" presetID="21" presetClass="entr" presetSubtype="1" fill="hold" grpId="0" nodeType="withEffect">
                                  <p:stCondLst>
                                    <p:cond delay="1250"/>
                                  </p:stCondLst>
                                  <p:childTnLst>
                                    <p:set>
                                      <p:cBhvr>
                                        <p:cTn id="20" dur="1" fill="hold">
                                          <p:stCondLst>
                                            <p:cond delay="0"/>
                                          </p:stCondLst>
                                        </p:cTn>
                                        <p:tgtEl>
                                          <p:spTgt spid="40"/>
                                        </p:tgtEl>
                                        <p:attrNameLst>
                                          <p:attrName>style.visibility</p:attrName>
                                        </p:attrNameLst>
                                      </p:cBhvr>
                                      <p:to>
                                        <p:strVal val="visible"/>
                                      </p:to>
                                    </p:set>
                                    <p:animEffect transition="in" filter="wheel(1)">
                                      <p:cBhvr>
                                        <p:cTn id="21" dur="750"/>
                                        <p:tgtEl>
                                          <p:spTgt spid="40"/>
                                        </p:tgtEl>
                                      </p:cBhvr>
                                    </p:animEffect>
                                  </p:childTnLst>
                                </p:cTn>
                              </p:par>
                              <p:par>
                                <p:cTn id="22" presetID="22" presetClass="entr" presetSubtype="2" fill="hold" nodeType="withEffect">
                                  <p:stCondLst>
                                    <p:cond delay="1750"/>
                                  </p:stCondLst>
                                  <p:childTnLst>
                                    <p:set>
                                      <p:cBhvr>
                                        <p:cTn id="23" dur="1" fill="hold">
                                          <p:stCondLst>
                                            <p:cond delay="0"/>
                                          </p:stCondLst>
                                        </p:cTn>
                                        <p:tgtEl>
                                          <p:spTgt spid="42"/>
                                        </p:tgtEl>
                                        <p:attrNameLst>
                                          <p:attrName>style.visibility</p:attrName>
                                        </p:attrNameLst>
                                      </p:cBhvr>
                                      <p:to>
                                        <p:strVal val="visible"/>
                                      </p:to>
                                    </p:set>
                                    <p:animEffect transition="in" filter="wipe(right)">
                                      <p:cBhvr>
                                        <p:cTn id="24" dur="500"/>
                                        <p:tgtEl>
                                          <p:spTgt spid="42"/>
                                        </p:tgtEl>
                                      </p:cBhvr>
                                    </p:animEffect>
                                  </p:childTnLst>
                                </p:cTn>
                              </p:par>
                              <p:par>
                                <p:cTn id="25" presetID="10" presetClass="entr" presetSubtype="0" fill="hold" grpId="0" nodeType="withEffect">
                                  <p:stCondLst>
                                    <p:cond delay="200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par>
                                <p:cTn id="28" presetID="22" presetClass="entr" presetSubtype="1" fill="hold" grpId="0" nodeType="withEffect">
                                  <p:stCondLst>
                                    <p:cond delay="2250"/>
                                  </p:stCondLst>
                                  <p:childTnLst>
                                    <p:set>
                                      <p:cBhvr>
                                        <p:cTn id="29" dur="1" fill="hold">
                                          <p:stCondLst>
                                            <p:cond delay="0"/>
                                          </p:stCondLst>
                                        </p:cTn>
                                        <p:tgtEl>
                                          <p:spTgt spid="43"/>
                                        </p:tgtEl>
                                        <p:attrNameLst>
                                          <p:attrName>style.visibility</p:attrName>
                                        </p:attrNameLst>
                                      </p:cBhvr>
                                      <p:to>
                                        <p:strVal val="visible"/>
                                      </p:to>
                                    </p:set>
                                    <p:animEffect transition="in" filter="wipe(up)">
                                      <p:cBhvr>
                                        <p:cTn id="30" dur="750"/>
                                        <p:tgtEl>
                                          <p:spTgt spid="43"/>
                                        </p:tgtEl>
                                      </p:cBhvr>
                                    </p:animEffect>
                                  </p:childTnLst>
                                </p:cTn>
                              </p:par>
                              <p:par>
                                <p:cTn id="31" presetID="22" presetClass="entr" presetSubtype="8" fill="hold" nodeType="withEffect">
                                  <p:stCondLst>
                                    <p:cond delay="2750"/>
                                  </p:stCondLst>
                                  <p:childTnLst>
                                    <p:set>
                                      <p:cBhvr>
                                        <p:cTn id="32" dur="1" fill="hold">
                                          <p:stCondLst>
                                            <p:cond delay="0"/>
                                          </p:stCondLst>
                                        </p:cTn>
                                        <p:tgtEl>
                                          <p:spTgt spid="50"/>
                                        </p:tgtEl>
                                        <p:attrNameLst>
                                          <p:attrName>style.visibility</p:attrName>
                                        </p:attrNameLst>
                                      </p:cBhvr>
                                      <p:to>
                                        <p:strVal val="visible"/>
                                      </p:to>
                                    </p:set>
                                    <p:animEffect transition="in" filter="wipe(left)">
                                      <p:cBhvr>
                                        <p:cTn id="33" dur="500"/>
                                        <p:tgtEl>
                                          <p:spTgt spid="50"/>
                                        </p:tgtEl>
                                      </p:cBhvr>
                                    </p:animEffect>
                                  </p:childTnLst>
                                </p:cTn>
                              </p:par>
                              <p:par>
                                <p:cTn id="34" presetID="10" presetClass="entr" presetSubtype="0" fill="hold" grpId="0" nodeType="withEffect">
                                  <p:stCondLst>
                                    <p:cond delay="300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500"/>
                                        <p:tgtEl>
                                          <p:spTgt spid="51"/>
                                        </p:tgtEl>
                                      </p:cBhvr>
                                    </p:animEffect>
                                  </p:childTnLst>
                                </p:cTn>
                              </p:par>
                              <p:par>
                                <p:cTn id="37" presetID="22" presetClass="entr" presetSubtype="1" fill="hold" grpId="0" nodeType="withEffect">
                                  <p:stCondLst>
                                    <p:cond delay="3250"/>
                                  </p:stCondLst>
                                  <p:childTnLst>
                                    <p:set>
                                      <p:cBhvr>
                                        <p:cTn id="38" dur="1" fill="hold">
                                          <p:stCondLst>
                                            <p:cond delay="0"/>
                                          </p:stCondLst>
                                        </p:cTn>
                                        <p:tgtEl>
                                          <p:spTgt spid="46"/>
                                        </p:tgtEl>
                                        <p:attrNameLst>
                                          <p:attrName>style.visibility</p:attrName>
                                        </p:attrNameLst>
                                      </p:cBhvr>
                                      <p:to>
                                        <p:strVal val="visible"/>
                                      </p:to>
                                    </p:set>
                                    <p:animEffect transition="in" filter="wipe(up)">
                                      <p:cBhvr>
                                        <p:cTn id="39" dur="750"/>
                                        <p:tgtEl>
                                          <p:spTgt spid="46"/>
                                        </p:tgtEl>
                                      </p:cBhvr>
                                    </p:animEffect>
                                  </p:childTnLst>
                                </p:cTn>
                              </p:par>
                              <p:par>
                                <p:cTn id="40" presetID="22" presetClass="entr" presetSubtype="8" fill="hold" nodeType="withEffect">
                                  <p:stCondLst>
                                    <p:cond delay="375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10" presetClass="entr" presetSubtype="0" fill="hold" grpId="0" nodeType="withEffect">
                                  <p:stCondLst>
                                    <p:cond delay="400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500"/>
                                        <p:tgtEl>
                                          <p:spTgt spid="47"/>
                                        </p:tgtEl>
                                      </p:cBhvr>
                                    </p:animEffect>
                                  </p:childTnLst>
                                </p:cTn>
                              </p:par>
                              <p:par>
                                <p:cTn id="46" presetID="22" presetClass="entr" presetSubtype="1" fill="hold" grpId="0" nodeType="withEffect">
                                  <p:stCondLst>
                                    <p:cond delay="4250"/>
                                  </p:stCondLst>
                                  <p:childTnLst>
                                    <p:set>
                                      <p:cBhvr>
                                        <p:cTn id="47" dur="1" fill="hold">
                                          <p:stCondLst>
                                            <p:cond delay="0"/>
                                          </p:stCondLst>
                                        </p:cTn>
                                        <p:tgtEl>
                                          <p:spTgt spid="49"/>
                                        </p:tgtEl>
                                        <p:attrNameLst>
                                          <p:attrName>style.visibility</p:attrName>
                                        </p:attrNameLst>
                                      </p:cBhvr>
                                      <p:to>
                                        <p:strVal val="visible"/>
                                      </p:to>
                                    </p:set>
                                    <p:animEffect transition="in" filter="wipe(up)">
                                      <p:cBhvr>
                                        <p:cTn id="48" dur="750"/>
                                        <p:tgtEl>
                                          <p:spTgt spid="49"/>
                                        </p:tgtEl>
                                      </p:cBhvr>
                                    </p:animEffect>
                                  </p:childTnLst>
                                </p:cTn>
                              </p:par>
                              <p:par>
                                <p:cTn id="49" presetID="22" presetClass="entr" presetSubtype="1" fill="hold" nodeType="withEffect">
                                  <p:stCondLst>
                                    <p:cond delay="4750"/>
                                  </p:stCondLst>
                                  <p:childTnLst>
                                    <p:set>
                                      <p:cBhvr>
                                        <p:cTn id="50" dur="1" fill="hold">
                                          <p:stCondLst>
                                            <p:cond delay="0"/>
                                          </p:stCondLst>
                                        </p:cTn>
                                        <p:tgtEl>
                                          <p:spTgt spid="45"/>
                                        </p:tgtEl>
                                        <p:attrNameLst>
                                          <p:attrName>style.visibility</p:attrName>
                                        </p:attrNameLst>
                                      </p:cBhvr>
                                      <p:to>
                                        <p:strVal val="visible"/>
                                      </p:to>
                                    </p:set>
                                    <p:animEffect transition="in" filter="wipe(up)">
                                      <p:cBhvr>
                                        <p:cTn id="51" dur="500"/>
                                        <p:tgtEl>
                                          <p:spTgt spid="45"/>
                                        </p:tgtEl>
                                      </p:cBhvr>
                                    </p:animEffect>
                                  </p:childTnLst>
                                </p:cTn>
                              </p:par>
                              <p:par>
                                <p:cTn id="52" presetID="10" presetClass="entr" presetSubtype="0" fill="hold" grpId="0" nodeType="withEffect">
                                  <p:stCondLst>
                                    <p:cond delay="500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9" grpId="0"/>
      <p:bldP spid="40" grpId="0" animBg="1"/>
      <p:bldP spid="41" grpId="0"/>
      <p:bldP spid="43" grpId="0" animBg="1"/>
      <p:bldP spid="44" grpId="0"/>
      <p:bldP spid="46" grpId="0" animBg="1"/>
      <p:bldP spid="47" grpId="0"/>
      <p:bldP spid="49" grpId="0" animBg="1"/>
      <p:bldP spid="51" grpId="0"/>
      <p:bldP spid="52" grpId="0" build="p" bldLvl="5"/>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Onze kantoren">
    <p:spTree>
      <p:nvGrpSpPr>
        <p:cNvPr id="1" name=""/>
        <p:cNvGrpSpPr/>
        <p:nvPr/>
      </p:nvGrpSpPr>
      <p:grpSpPr>
        <a:xfrm>
          <a:off x="0" y="0"/>
          <a:ext cx="0" cy="0"/>
          <a:chOff x="0" y="0"/>
          <a:chExt cx="0" cy="0"/>
        </a:xfrm>
      </p:grpSpPr>
      <p:sp>
        <p:nvSpPr>
          <p:cNvPr id="25" name="BLUE">
            <a:extLst>
              <a:ext uri="{FF2B5EF4-FFF2-40B4-BE49-F238E27FC236}">
                <a16:creationId xmlns:a16="http://schemas.microsoft.com/office/drawing/2014/main" id="{982409DC-1A77-495D-8044-660F2A39D73A}"/>
              </a:ext>
            </a:extLst>
          </p:cNvPr>
          <p:cNvSpPr/>
          <p:nvPr userDrawn="1"/>
        </p:nvSpPr>
        <p:spPr>
          <a:xfrm>
            <a:off x="6136800" y="0"/>
            <a:ext cx="60552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26" name="Title">
            <a:extLst>
              <a:ext uri="{FF2B5EF4-FFF2-40B4-BE49-F238E27FC236}">
                <a16:creationId xmlns:a16="http://schemas.microsoft.com/office/drawing/2014/main" id="{B70ECA71-11EE-4BDA-AE61-AB88FB0D982D}"/>
              </a:ext>
            </a:extLst>
          </p:cNvPr>
          <p:cNvSpPr txBox="1">
            <a:spLocks/>
          </p:cNvSpPr>
          <p:nvPr userDrawn="1"/>
        </p:nvSpPr>
        <p:spPr>
          <a:xfrm>
            <a:off x="540000" y="54000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Onze kantoren</a:t>
            </a:r>
            <a:endParaRPr lang="en-GB" dirty="0"/>
          </a:p>
        </p:txBody>
      </p:sp>
      <p:grpSp>
        <p:nvGrpSpPr>
          <p:cNvPr id="27" name="Nederland">
            <a:extLst>
              <a:ext uri="{FF2B5EF4-FFF2-40B4-BE49-F238E27FC236}">
                <a16:creationId xmlns:a16="http://schemas.microsoft.com/office/drawing/2014/main" id="{0F506105-9177-4859-887C-2BFC5486661B}"/>
              </a:ext>
            </a:extLst>
          </p:cNvPr>
          <p:cNvGrpSpPr/>
          <p:nvPr userDrawn="1"/>
        </p:nvGrpSpPr>
        <p:grpSpPr>
          <a:xfrm>
            <a:off x="7499616" y="495436"/>
            <a:ext cx="3434809" cy="4093377"/>
            <a:chOff x="7526063" y="545326"/>
            <a:chExt cx="3508375" cy="4181047"/>
          </a:xfrm>
        </p:grpSpPr>
        <p:sp>
          <p:nvSpPr>
            <p:cNvPr id="28" name="Freeform 5">
              <a:extLst>
                <a:ext uri="{FF2B5EF4-FFF2-40B4-BE49-F238E27FC236}">
                  <a16:creationId xmlns:a16="http://schemas.microsoft.com/office/drawing/2014/main" id="{14DA207F-659E-408B-B086-31E9120FFB46}"/>
                </a:ext>
              </a:extLst>
            </p:cNvPr>
            <p:cNvSpPr>
              <a:spLocks/>
            </p:cNvSpPr>
            <p:nvPr/>
          </p:nvSpPr>
          <p:spPr bwMode="auto">
            <a:xfrm rot="21377483">
              <a:off x="8807796" y="1105117"/>
              <a:ext cx="363538" cy="504825"/>
            </a:xfrm>
            <a:custGeom>
              <a:avLst/>
              <a:gdLst>
                <a:gd name="T0" fmla="*/ 62 w 184"/>
                <a:gd name="T1" fmla="*/ 188 h 256"/>
                <a:gd name="T2" fmla="*/ 50 w 184"/>
                <a:gd name="T3" fmla="*/ 201 h 256"/>
                <a:gd name="T4" fmla="*/ 41 w 184"/>
                <a:gd name="T5" fmla="*/ 231 h 256"/>
                <a:gd name="T6" fmla="*/ 32 w 184"/>
                <a:gd name="T7" fmla="*/ 253 h 256"/>
                <a:gd name="T8" fmla="*/ 10 w 184"/>
                <a:gd name="T9" fmla="*/ 253 h 256"/>
                <a:gd name="T10" fmla="*/ 5 w 184"/>
                <a:gd name="T11" fmla="*/ 237 h 256"/>
                <a:gd name="T12" fmla="*/ 0 w 184"/>
                <a:gd name="T13" fmla="*/ 201 h 256"/>
                <a:gd name="T14" fmla="*/ 12 w 184"/>
                <a:gd name="T15" fmla="*/ 151 h 256"/>
                <a:gd name="T16" fmla="*/ 31 w 184"/>
                <a:gd name="T17" fmla="*/ 108 h 256"/>
                <a:gd name="T18" fmla="*/ 58 w 184"/>
                <a:gd name="T19" fmla="*/ 68 h 256"/>
                <a:gd name="T20" fmla="*/ 88 w 184"/>
                <a:gd name="T21" fmla="*/ 47 h 256"/>
                <a:gd name="T22" fmla="*/ 128 w 184"/>
                <a:gd name="T23" fmla="*/ 15 h 256"/>
                <a:gd name="T24" fmla="*/ 156 w 184"/>
                <a:gd name="T25" fmla="*/ 2 h 256"/>
                <a:gd name="T26" fmla="*/ 173 w 184"/>
                <a:gd name="T27" fmla="*/ 2 h 256"/>
                <a:gd name="T28" fmla="*/ 183 w 184"/>
                <a:gd name="T29" fmla="*/ 25 h 256"/>
                <a:gd name="T30" fmla="*/ 160 w 184"/>
                <a:gd name="T31" fmla="*/ 47 h 256"/>
                <a:gd name="T32" fmla="*/ 128 w 184"/>
                <a:gd name="T33" fmla="*/ 60 h 256"/>
                <a:gd name="T34" fmla="*/ 110 w 184"/>
                <a:gd name="T35" fmla="*/ 78 h 256"/>
                <a:gd name="T36" fmla="*/ 87 w 184"/>
                <a:gd name="T37" fmla="*/ 91 h 256"/>
                <a:gd name="T38" fmla="*/ 85 w 184"/>
                <a:gd name="T39" fmla="*/ 115 h 256"/>
                <a:gd name="T40" fmla="*/ 92 w 184"/>
                <a:gd name="T41" fmla="*/ 135 h 256"/>
                <a:gd name="T42" fmla="*/ 92 w 184"/>
                <a:gd name="T43" fmla="*/ 173 h 256"/>
                <a:gd name="T44" fmla="*/ 78 w 184"/>
                <a:gd name="T45" fmla="*/ 185 h 256"/>
                <a:gd name="T46" fmla="*/ 62 w 184"/>
                <a:gd name="T47" fmla="*/ 18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256">
                  <a:moveTo>
                    <a:pt x="62" y="188"/>
                  </a:moveTo>
                  <a:cubicBezTo>
                    <a:pt x="58" y="190"/>
                    <a:pt x="52" y="197"/>
                    <a:pt x="50" y="201"/>
                  </a:cubicBezTo>
                  <a:cubicBezTo>
                    <a:pt x="46" y="208"/>
                    <a:pt x="44" y="224"/>
                    <a:pt x="41" y="231"/>
                  </a:cubicBezTo>
                  <a:cubicBezTo>
                    <a:pt x="39" y="237"/>
                    <a:pt x="37" y="250"/>
                    <a:pt x="32" y="253"/>
                  </a:cubicBezTo>
                  <a:cubicBezTo>
                    <a:pt x="27" y="256"/>
                    <a:pt x="15" y="256"/>
                    <a:pt x="10" y="253"/>
                  </a:cubicBezTo>
                  <a:cubicBezTo>
                    <a:pt x="7" y="251"/>
                    <a:pt x="6" y="241"/>
                    <a:pt x="5" y="237"/>
                  </a:cubicBezTo>
                  <a:cubicBezTo>
                    <a:pt x="3" y="228"/>
                    <a:pt x="0" y="210"/>
                    <a:pt x="0" y="201"/>
                  </a:cubicBezTo>
                  <a:cubicBezTo>
                    <a:pt x="1" y="188"/>
                    <a:pt x="8" y="163"/>
                    <a:pt x="12" y="151"/>
                  </a:cubicBezTo>
                  <a:cubicBezTo>
                    <a:pt x="15" y="140"/>
                    <a:pt x="25" y="118"/>
                    <a:pt x="31" y="108"/>
                  </a:cubicBezTo>
                  <a:cubicBezTo>
                    <a:pt x="37" y="97"/>
                    <a:pt x="50" y="77"/>
                    <a:pt x="58" y="68"/>
                  </a:cubicBezTo>
                  <a:cubicBezTo>
                    <a:pt x="65" y="61"/>
                    <a:pt x="80" y="52"/>
                    <a:pt x="88" y="47"/>
                  </a:cubicBezTo>
                  <a:cubicBezTo>
                    <a:pt x="98" y="39"/>
                    <a:pt x="117" y="21"/>
                    <a:pt x="128" y="15"/>
                  </a:cubicBezTo>
                  <a:cubicBezTo>
                    <a:pt x="135" y="11"/>
                    <a:pt x="149" y="4"/>
                    <a:pt x="156" y="2"/>
                  </a:cubicBezTo>
                  <a:cubicBezTo>
                    <a:pt x="160" y="1"/>
                    <a:pt x="170" y="0"/>
                    <a:pt x="173" y="2"/>
                  </a:cubicBezTo>
                  <a:cubicBezTo>
                    <a:pt x="178" y="5"/>
                    <a:pt x="184" y="19"/>
                    <a:pt x="183" y="25"/>
                  </a:cubicBezTo>
                  <a:cubicBezTo>
                    <a:pt x="181" y="32"/>
                    <a:pt x="167" y="42"/>
                    <a:pt x="160" y="47"/>
                  </a:cubicBezTo>
                  <a:cubicBezTo>
                    <a:pt x="153" y="51"/>
                    <a:pt x="135" y="55"/>
                    <a:pt x="128" y="60"/>
                  </a:cubicBezTo>
                  <a:cubicBezTo>
                    <a:pt x="123" y="64"/>
                    <a:pt x="117" y="75"/>
                    <a:pt x="110" y="78"/>
                  </a:cubicBezTo>
                  <a:cubicBezTo>
                    <a:pt x="102" y="81"/>
                    <a:pt x="90" y="86"/>
                    <a:pt x="87" y="91"/>
                  </a:cubicBezTo>
                  <a:cubicBezTo>
                    <a:pt x="84" y="96"/>
                    <a:pt x="84" y="109"/>
                    <a:pt x="85" y="115"/>
                  </a:cubicBezTo>
                  <a:cubicBezTo>
                    <a:pt x="86" y="120"/>
                    <a:pt x="91" y="129"/>
                    <a:pt x="92" y="135"/>
                  </a:cubicBezTo>
                  <a:cubicBezTo>
                    <a:pt x="93" y="144"/>
                    <a:pt x="96" y="164"/>
                    <a:pt x="92" y="173"/>
                  </a:cubicBezTo>
                  <a:cubicBezTo>
                    <a:pt x="90" y="177"/>
                    <a:pt x="82" y="183"/>
                    <a:pt x="78" y="185"/>
                  </a:cubicBezTo>
                  <a:cubicBezTo>
                    <a:pt x="74" y="187"/>
                    <a:pt x="65" y="186"/>
                    <a:pt x="62" y="188"/>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6">
              <a:extLst>
                <a:ext uri="{FF2B5EF4-FFF2-40B4-BE49-F238E27FC236}">
                  <a16:creationId xmlns:a16="http://schemas.microsoft.com/office/drawing/2014/main" id="{EBDC9C26-14DF-4B4E-9393-B9D222414A60}"/>
                </a:ext>
              </a:extLst>
            </p:cNvPr>
            <p:cNvSpPr>
              <a:spLocks/>
            </p:cNvSpPr>
            <p:nvPr/>
          </p:nvSpPr>
          <p:spPr bwMode="auto">
            <a:xfrm rot="21377483">
              <a:off x="9179438" y="844835"/>
              <a:ext cx="720725" cy="209550"/>
            </a:xfrm>
            <a:custGeom>
              <a:avLst/>
              <a:gdLst>
                <a:gd name="T0" fmla="*/ 199 w 365"/>
                <a:gd name="T1" fmla="*/ 56 h 106"/>
                <a:gd name="T2" fmla="*/ 161 w 365"/>
                <a:gd name="T3" fmla="*/ 50 h 106"/>
                <a:gd name="T4" fmla="*/ 129 w 365"/>
                <a:gd name="T5" fmla="*/ 61 h 106"/>
                <a:gd name="T6" fmla="*/ 88 w 365"/>
                <a:gd name="T7" fmla="*/ 89 h 106"/>
                <a:gd name="T8" fmla="*/ 57 w 365"/>
                <a:gd name="T9" fmla="*/ 95 h 106"/>
                <a:gd name="T10" fmla="*/ 18 w 365"/>
                <a:gd name="T11" fmla="*/ 104 h 106"/>
                <a:gd name="T12" fmla="*/ 3 w 365"/>
                <a:gd name="T13" fmla="*/ 91 h 106"/>
                <a:gd name="T14" fmla="*/ 11 w 365"/>
                <a:gd name="T15" fmla="*/ 56 h 106"/>
                <a:gd name="T16" fmla="*/ 57 w 365"/>
                <a:gd name="T17" fmla="*/ 39 h 106"/>
                <a:gd name="T18" fmla="*/ 112 w 365"/>
                <a:gd name="T19" fmla="*/ 21 h 106"/>
                <a:gd name="T20" fmla="*/ 158 w 365"/>
                <a:gd name="T21" fmla="*/ 6 h 106"/>
                <a:gd name="T22" fmla="*/ 217 w 365"/>
                <a:gd name="T23" fmla="*/ 6 h 106"/>
                <a:gd name="T24" fmla="*/ 275 w 365"/>
                <a:gd name="T25" fmla="*/ 0 h 106"/>
                <a:gd name="T26" fmla="*/ 326 w 365"/>
                <a:gd name="T27" fmla="*/ 5 h 106"/>
                <a:gd name="T28" fmla="*/ 361 w 365"/>
                <a:gd name="T29" fmla="*/ 14 h 106"/>
                <a:gd name="T30" fmla="*/ 343 w 365"/>
                <a:gd name="T31" fmla="*/ 52 h 106"/>
                <a:gd name="T32" fmla="*/ 314 w 365"/>
                <a:gd name="T33" fmla="*/ 39 h 106"/>
                <a:gd name="T34" fmla="*/ 272 w 365"/>
                <a:gd name="T35" fmla="*/ 38 h 106"/>
                <a:gd name="T36" fmla="*/ 246 w 365"/>
                <a:gd name="T37" fmla="*/ 47 h 106"/>
                <a:gd name="T38" fmla="*/ 217 w 365"/>
                <a:gd name="T39" fmla="*/ 62 h 106"/>
                <a:gd name="T40" fmla="*/ 199 w 365"/>
                <a:gd name="T41" fmla="*/ 5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5" h="106">
                  <a:moveTo>
                    <a:pt x="199" y="56"/>
                  </a:moveTo>
                  <a:cubicBezTo>
                    <a:pt x="190" y="54"/>
                    <a:pt x="171" y="49"/>
                    <a:pt x="161" y="50"/>
                  </a:cubicBezTo>
                  <a:cubicBezTo>
                    <a:pt x="153" y="51"/>
                    <a:pt x="137" y="57"/>
                    <a:pt x="129" y="61"/>
                  </a:cubicBezTo>
                  <a:cubicBezTo>
                    <a:pt x="118" y="67"/>
                    <a:pt x="99" y="84"/>
                    <a:pt x="88" y="89"/>
                  </a:cubicBezTo>
                  <a:cubicBezTo>
                    <a:pt x="81" y="92"/>
                    <a:pt x="65" y="93"/>
                    <a:pt x="57" y="95"/>
                  </a:cubicBezTo>
                  <a:cubicBezTo>
                    <a:pt x="47" y="97"/>
                    <a:pt x="28" y="106"/>
                    <a:pt x="18" y="104"/>
                  </a:cubicBezTo>
                  <a:cubicBezTo>
                    <a:pt x="13" y="103"/>
                    <a:pt x="5" y="96"/>
                    <a:pt x="3" y="91"/>
                  </a:cubicBezTo>
                  <a:cubicBezTo>
                    <a:pt x="0" y="82"/>
                    <a:pt x="5" y="63"/>
                    <a:pt x="11" y="56"/>
                  </a:cubicBezTo>
                  <a:cubicBezTo>
                    <a:pt x="19" y="47"/>
                    <a:pt x="45" y="43"/>
                    <a:pt x="57" y="39"/>
                  </a:cubicBezTo>
                  <a:cubicBezTo>
                    <a:pt x="71" y="34"/>
                    <a:pt x="98" y="25"/>
                    <a:pt x="112" y="21"/>
                  </a:cubicBezTo>
                  <a:cubicBezTo>
                    <a:pt x="123" y="17"/>
                    <a:pt x="146" y="8"/>
                    <a:pt x="158" y="6"/>
                  </a:cubicBezTo>
                  <a:cubicBezTo>
                    <a:pt x="173" y="4"/>
                    <a:pt x="202" y="7"/>
                    <a:pt x="217" y="6"/>
                  </a:cubicBezTo>
                  <a:cubicBezTo>
                    <a:pt x="232" y="5"/>
                    <a:pt x="260" y="0"/>
                    <a:pt x="275" y="0"/>
                  </a:cubicBezTo>
                  <a:cubicBezTo>
                    <a:pt x="288" y="0"/>
                    <a:pt x="313" y="3"/>
                    <a:pt x="326" y="5"/>
                  </a:cubicBezTo>
                  <a:cubicBezTo>
                    <a:pt x="335" y="7"/>
                    <a:pt x="357" y="6"/>
                    <a:pt x="361" y="14"/>
                  </a:cubicBezTo>
                  <a:cubicBezTo>
                    <a:pt x="365" y="24"/>
                    <a:pt x="353" y="48"/>
                    <a:pt x="343" y="52"/>
                  </a:cubicBezTo>
                  <a:cubicBezTo>
                    <a:pt x="336" y="55"/>
                    <a:pt x="322" y="41"/>
                    <a:pt x="314" y="39"/>
                  </a:cubicBezTo>
                  <a:cubicBezTo>
                    <a:pt x="304" y="37"/>
                    <a:pt x="282" y="36"/>
                    <a:pt x="272" y="38"/>
                  </a:cubicBezTo>
                  <a:cubicBezTo>
                    <a:pt x="265" y="39"/>
                    <a:pt x="252" y="44"/>
                    <a:pt x="246" y="47"/>
                  </a:cubicBezTo>
                  <a:cubicBezTo>
                    <a:pt x="238" y="50"/>
                    <a:pt x="225" y="61"/>
                    <a:pt x="217" y="62"/>
                  </a:cubicBezTo>
                  <a:cubicBezTo>
                    <a:pt x="212" y="62"/>
                    <a:pt x="204" y="57"/>
                    <a:pt x="199" y="56"/>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7">
              <a:extLst>
                <a:ext uri="{FF2B5EF4-FFF2-40B4-BE49-F238E27FC236}">
                  <a16:creationId xmlns:a16="http://schemas.microsoft.com/office/drawing/2014/main" id="{BB6DE6A6-7C43-4093-83DE-E626579B2843}"/>
                </a:ext>
              </a:extLst>
            </p:cNvPr>
            <p:cNvSpPr>
              <a:spLocks/>
            </p:cNvSpPr>
            <p:nvPr/>
          </p:nvSpPr>
          <p:spPr bwMode="auto">
            <a:xfrm rot="21377483">
              <a:off x="9940807" y="784609"/>
              <a:ext cx="268288" cy="128588"/>
            </a:xfrm>
            <a:custGeom>
              <a:avLst/>
              <a:gdLst>
                <a:gd name="T0" fmla="*/ 82 w 136"/>
                <a:gd name="T1" fmla="*/ 51 h 65"/>
                <a:gd name="T2" fmla="*/ 120 w 136"/>
                <a:gd name="T3" fmla="*/ 45 h 65"/>
                <a:gd name="T4" fmla="*/ 134 w 136"/>
                <a:gd name="T5" fmla="*/ 22 h 65"/>
                <a:gd name="T6" fmla="*/ 108 w 136"/>
                <a:gd name="T7" fmla="*/ 6 h 65"/>
                <a:gd name="T8" fmla="*/ 56 w 136"/>
                <a:gd name="T9" fmla="*/ 6 h 65"/>
                <a:gd name="T10" fmla="*/ 42 w 136"/>
                <a:gd name="T11" fmla="*/ 28 h 65"/>
                <a:gd name="T12" fmla="*/ 12 w 136"/>
                <a:gd name="T13" fmla="*/ 37 h 65"/>
                <a:gd name="T14" fmla="*/ 1 w 136"/>
                <a:gd name="T15" fmla="*/ 51 h 65"/>
                <a:gd name="T16" fmla="*/ 46 w 136"/>
                <a:gd name="T17" fmla="*/ 65 h 65"/>
                <a:gd name="T18" fmla="*/ 82 w 136"/>
                <a:gd name="T19"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65">
                  <a:moveTo>
                    <a:pt x="82" y="51"/>
                  </a:moveTo>
                  <a:cubicBezTo>
                    <a:pt x="91" y="48"/>
                    <a:pt x="112" y="50"/>
                    <a:pt x="120" y="45"/>
                  </a:cubicBezTo>
                  <a:cubicBezTo>
                    <a:pt x="126" y="41"/>
                    <a:pt x="136" y="29"/>
                    <a:pt x="134" y="22"/>
                  </a:cubicBezTo>
                  <a:cubicBezTo>
                    <a:pt x="132" y="15"/>
                    <a:pt x="115" y="8"/>
                    <a:pt x="108" y="6"/>
                  </a:cubicBezTo>
                  <a:cubicBezTo>
                    <a:pt x="95" y="2"/>
                    <a:pt x="67" y="0"/>
                    <a:pt x="56" y="6"/>
                  </a:cubicBezTo>
                  <a:cubicBezTo>
                    <a:pt x="50" y="9"/>
                    <a:pt x="47" y="25"/>
                    <a:pt x="42" y="28"/>
                  </a:cubicBezTo>
                  <a:cubicBezTo>
                    <a:pt x="36" y="33"/>
                    <a:pt x="18" y="33"/>
                    <a:pt x="12" y="37"/>
                  </a:cubicBezTo>
                  <a:cubicBezTo>
                    <a:pt x="8" y="39"/>
                    <a:pt x="0" y="47"/>
                    <a:pt x="1" y="51"/>
                  </a:cubicBezTo>
                  <a:cubicBezTo>
                    <a:pt x="5" y="62"/>
                    <a:pt x="34" y="65"/>
                    <a:pt x="46" y="65"/>
                  </a:cubicBezTo>
                  <a:cubicBezTo>
                    <a:pt x="56" y="65"/>
                    <a:pt x="73" y="54"/>
                    <a:pt x="82" y="51"/>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8">
              <a:extLst>
                <a:ext uri="{FF2B5EF4-FFF2-40B4-BE49-F238E27FC236}">
                  <a16:creationId xmlns:a16="http://schemas.microsoft.com/office/drawing/2014/main" id="{E495703E-7806-4ED2-A3DF-93EB3CE1E72D}"/>
                </a:ext>
              </a:extLst>
            </p:cNvPr>
            <p:cNvSpPr>
              <a:spLocks/>
            </p:cNvSpPr>
            <p:nvPr/>
          </p:nvSpPr>
          <p:spPr bwMode="auto">
            <a:xfrm rot="21377483">
              <a:off x="10596001" y="545326"/>
              <a:ext cx="206375" cy="160338"/>
            </a:xfrm>
            <a:custGeom>
              <a:avLst/>
              <a:gdLst>
                <a:gd name="T0" fmla="*/ 39 w 104"/>
                <a:gd name="T1" fmla="*/ 60 h 81"/>
                <a:gd name="T2" fmla="*/ 46 w 104"/>
                <a:gd name="T3" fmla="*/ 36 h 81"/>
                <a:gd name="T4" fmla="*/ 95 w 104"/>
                <a:gd name="T5" fmla="*/ 36 h 81"/>
                <a:gd name="T6" fmla="*/ 100 w 104"/>
                <a:gd name="T7" fmla="*/ 10 h 81"/>
                <a:gd name="T8" fmla="*/ 52 w 104"/>
                <a:gd name="T9" fmla="*/ 5 h 81"/>
                <a:gd name="T10" fmla="*/ 20 w 104"/>
                <a:gd name="T11" fmla="*/ 5 h 81"/>
                <a:gd name="T12" fmla="*/ 8 w 104"/>
                <a:gd name="T13" fmla="*/ 27 h 81"/>
                <a:gd name="T14" fmla="*/ 3 w 104"/>
                <a:gd name="T15" fmla="*/ 45 h 81"/>
                <a:gd name="T16" fmla="*/ 3 w 104"/>
                <a:gd name="T17" fmla="*/ 67 h 81"/>
                <a:gd name="T18" fmla="*/ 22 w 104"/>
                <a:gd name="T19" fmla="*/ 81 h 81"/>
                <a:gd name="T20" fmla="*/ 42 w 104"/>
                <a:gd name="T21" fmla="*/ 74 h 81"/>
                <a:gd name="T22" fmla="*/ 39 w 104"/>
                <a:gd name="T23" fmla="*/ 6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81">
                  <a:moveTo>
                    <a:pt x="39" y="60"/>
                  </a:moveTo>
                  <a:cubicBezTo>
                    <a:pt x="39" y="54"/>
                    <a:pt x="41" y="40"/>
                    <a:pt x="46" y="36"/>
                  </a:cubicBezTo>
                  <a:cubicBezTo>
                    <a:pt x="56" y="29"/>
                    <a:pt x="86" y="44"/>
                    <a:pt x="95" y="36"/>
                  </a:cubicBezTo>
                  <a:cubicBezTo>
                    <a:pt x="100" y="32"/>
                    <a:pt x="104" y="15"/>
                    <a:pt x="100" y="10"/>
                  </a:cubicBezTo>
                  <a:cubicBezTo>
                    <a:pt x="93" y="0"/>
                    <a:pt x="64" y="5"/>
                    <a:pt x="52" y="5"/>
                  </a:cubicBezTo>
                  <a:cubicBezTo>
                    <a:pt x="44" y="4"/>
                    <a:pt x="27" y="0"/>
                    <a:pt x="20" y="5"/>
                  </a:cubicBezTo>
                  <a:cubicBezTo>
                    <a:pt x="14" y="8"/>
                    <a:pt x="10" y="21"/>
                    <a:pt x="8" y="27"/>
                  </a:cubicBezTo>
                  <a:cubicBezTo>
                    <a:pt x="6" y="32"/>
                    <a:pt x="4" y="40"/>
                    <a:pt x="3" y="45"/>
                  </a:cubicBezTo>
                  <a:cubicBezTo>
                    <a:pt x="2" y="50"/>
                    <a:pt x="0" y="62"/>
                    <a:pt x="3" y="67"/>
                  </a:cubicBezTo>
                  <a:cubicBezTo>
                    <a:pt x="6" y="72"/>
                    <a:pt x="16" y="80"/>
                    <a:pt x="22" y="81"/>
                  </a:cubicBezTo>
                  <a:cubicBezTo>
                    <a:pt x="27" y="81"/>
                    <a:pt x="39" y="79"/>
                    <a:pt x="42" y="74"/>
                  </a:cubicBezTo>
                  <a:cubicBezTo>
                    <a:pt x="43" y="71"/>
                    <a:pt x="39" y="64"/>
                    <a:pt x="39" y="60"/>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9">
              <a:extLst>
                <a:ext uri="{FF2B5EF4-FFF2-40B4-BE49-F238E27FC236}">
                  <a16:creationId xmlns:a16="http://schemas.microsoft.com/office/drawing/2014/main" id="{BB96E15D-5EBF-4A51-9CE1-6C01493FA599}"/>
                </a:ext>
              </a:extLst>
            </p:cNvPr>
            <p:cNvSpPr>
              <a:spLocks/>
            </p:cNvSpPr>
            <p:nvPr/>
          </p:nvSpPr>
          <p:spPr bwMode="auto">
            <a:xfrm rot="21377483">
              <a:off x="10431475" y="621451"/>
              <a:ext cx="149225" cy="136525"/>
            </a:xfrm>
            <a:custGeom>
              <a:avLst/>
              <a:gdLst>
                <a:gd name="T0" fmla="*/ 73 w 75"/>
                <a:gd name="T1" fmla="*/ 27 h 69"/>
                <a:gd name="T2" fmla="*/ 73 w 75"/>
                <a:gd name="T3" fmla="*/ 49 h 69"/>
                <a:gd name="T4" fmla="*/ 44 w 75"/>
                <a:gd name="T5" fmla="*/ 69 h 69"/>
                <a:gd name="T6" fmla="*/ 19 w 75"/>
                <a:gd name="T7" fmla="*/ 57 h 69"/>
                <a:gd name="T8" fmla="*/ 4 w 75"/>
                <a:gd name="T9" fmla="*/ 53 h 69"/>
                <a:gd name="T10" fmla="*/ 4 w 75"/>
                <a:gd name="T11" fmla="*/ 27 h 69"/>
                <a:gd name="T12" fmla="*/ 13 w 75"/>
                <a:gd name="T13" fmla="*/ 7 h 69"/>
                <a:gd name="T14" fmla="*/ 43 w 75"/>
                <a:gd name="T15" fmla="*/ 7 h 69"/>
                <a:gd name="T16" fmla="*/ 64 w 75"/>
                <a:gd name="T17" fmla="*/ 3 h 69"/>
                <a:gd name="T18" fmla="*/ 73 w 75"/>
                <a:gd name="T19"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69">
                  <a:moveTo>
                    <a:pt x="73" y="27"/>
                  </a:moveTo>
                  <a:cubicBezTo>
                    <a:pt x="74" y="32"/>
                    <a:pt x="75" y="44"/>
                    <a:pt x="73" y="49"/>
                  </a:cubicBezTo>
                  <a:cubicBezTo>
                    <a:pt x="69" y="56"/>
                    <a:pt x="53" y="68"/>
                    <a:pt x="44" y="69"/>
                  </a:cubicBezTo>
                  <a:cubicBezTo>
                    <a:pt x="37" y="69"/>
                    <a:pt x="26" y="60"/>
                    <a:pt x="19" y="57"/>
                  </a:cubicBezTo>
                  <a:cubicBezTo>
                    <a:pt x="16" y="56"/>
                    <a:pt x="6" y="56"/>
                    <a:pt x="4" y="53"/>
                  </a:cubicBezTo>
                  <a:cubicBezTo>
                    <a:pt x="0" y="48"/>
                    <a:pt x="3" y="33"/>
                    <a:pt x="4" y="27"/>
                  </a:cubicBezTo>
                  <a:cubicBezTo>
                    <a:pt x="5" y="21"/>
                    <a:pt x="8" y="10"/>
                    <a:pt x="13" y="7"/>
                  </a:cubicBezTo>
                  <a:cubicBezTo>
                    <a:pt x="19" y="2"/>
                    <a:pt x="36" y="7"/>
                    <a:pt x="43" y="7"/>
                  </a:cubicBezTo>
                  <a:cubicBezTo>
                    <a:pt x="49" y="6"/>
                    <a:pt x="59" y="0"/>
                    <a:pt x="64" y="3"/>
                  </a:cubicBezTo>
                  <a:cubicBezTo>
                    <a:pt x="70" y="6"/>
                    <a:pt x="72" y="20"/>
                    <a:pt x="73" y="27"/>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0">
              <a:extLst>
                <a:ext uri="{FF2B5EF4-FFF2-40B4-BE49-F238E27FC236}">
                  <a16:creationId xmlns:a16="http://schemas.microsoft.com/office/drawing/2014/main" id="{707C12CA-A59C-4D1C-9D14-0A27497D9AF3}"/>
                </a:ext>
              </a:extLst>
            </p:cNvPr>
            <p:cNvSpPr>
              <a:spLocks/>
            </p:cNvSpPr>
            <p:nvPr/>
          </p:nvSpPr>
          <p:spPr bwMode="auto">
            <a:xfrm rot="21377483">
              <a:off x="10371800" y="733041"/>
              <a:ext cx="63500" cy="87313"/>
            </a:xfrm>
            <a:custGeom>
              <a:avLst/>
              <a:gdLst>
                <a:gd name="T0" fmla="*/ 32 w 32"/>
                <a:gd name="T1" fmla="*/ 21 h 44"/>
                <a:gd name="T2" fmla="*/ 16 w 32"/>
                <a:gd name="T3" fmla="*/ 43 h 44"/>
                <a:gd name="T4" fmla="*/ 8 w 32"/>
                <a:gd name="T5" fmla="*/ 21 h 44"/>
                <a:gd name="T6" fmla="*/ 2 w 32"/>
                <a:gd name="T7" fmla="*/ 5 h 44"/>
                <a:gd name="T8" fmla="*/ 17 w 32"/>
                <a:gd name="T9" fmla="*/ 2 h 44"/>
                <a:gd name="T10" fmla="*/ 32 w 32"/>
                <a:gd name="T11" fmla="*/ 21 h 44"/>
              </a:gdLst>
              <a:ahLst/>
              <a:cxnLst>
                <a:cxn ang="0">
                  <a:pos x="T0" y="T1"/>
                </a:cxn>
                <a:cxn ang="0">
                  <a:pos x="T2" y="T3"/>
                </a:cxn>
                <a:cxn ang="0">
                  <a:pos x="T4" y="T5"/>
                </a:cxn>
                <a:cxn ang="0">
                  <a:pos x="T6" y="T7"/>
                </a:cxn>
                <a:cxn ang="0">
                  <a:pos x="T8" y="T9"/>
                </a:cxn>
                <a:cxn ang="0">
                  <a:pos x="T10" y="T11"/>
                </a:cxn>
              </a:cxnLst>
              <a:rect l="0" t="0" r="r" b="b"/>
              <a:pathLst>
                <a:path w="32" h="44">
                  <a:moveTo>
                    <a:pt x="32" y="21"/>
                  </a:moveTo>
                  <a:cubicBezTo>
                    <a:pt x="32" y="28"/>
                    <a:pt x="23" y="44"/>
                    <a:pt x="16" y="43"/>
                  </a:cubicBezTo>
                  <a:cubicBezTo>
                    <a:pt x="10" y="42"/>
                    <a:pt x="10" y="27"/>
                    <a:pt x="8" y="21"/>
                  </a:cubicBezTo>
                  <a:cubicBezTo>
                    <a:pt x="6" y="17"/>
                    <a:pt x="0" y="9"/>
                    <a:pt x="2" y="5"/>
                  </a:cubicBezTo>
                  <a:cubicBezTo>
                    <a:pt x="3" y="2"/>
                    <a:pt x="13" y="0"/>
                    <a:pt x="17" y="2"/>
                  </a:cubicBezTo>
                  <a:cubicBezTo>
                    <a:pt x="22" y="4"/>
                    <a:pt x="32" y="15"/>
                    <a:pt x="32" y="21"/>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
              <a:extLst>
                <a:ext uri="{FF2B5EF4-FFF2-40B4-BE49-F238E27FC236}">
                  <a16:creationId xmlns:a16="http://schemas.microsoft.com/office/drawing/2014/main" id="{292CE65E-1A9B-47F3-87E4-483A52EE2F53}"/>
                </a:ext>
              </a:extLst>
            </p:cNvPr>
            <p:cNvSpPr>
              <a:spLocks/>
            </p:cNvSpPr>
            <p:nvPr/>
          </p:nvSpPr>
          <p:spPr bwMode="auto">
            <a:xfrm rot="21377483">
              <a:off x="10233625" y="739062"/>
              <a:ext cx="104775" cy="80963"/>
            </a:xfrm>
            <a:custGeom>
              <a:avLst/>
              <a:gdLst>
                <a:gd name="T0" fmla="*/ 50 w 53"/>
                <a:gd name="T1" fmla="*/ 29 h 41"/>
                <a:gd name="T2" fmla="*/ 26 w 53"/>
                <a:gd name="T3" fmla="*/ 37 h 41"/>
                <a:gd name="T4" fmla="*/ 5 w 53"/>
                <a:gd name="T5" fmla="*/ 37 h 41"/>
                <a:gd name="T6" fmla="*/ 2 w 53"/>
                <a:gd name="T7" fmla="*/ 17 h 41"/>
                <a:gd name="T8" fmla="*/ 12 w 53"/>
                <a:gd name="T9" fmla="*/ 3 h 41"/>
                <a:gd name="T10" fmla="*/ 38 w 53"/>
                <a:gd name="T11" fmla="*/ 3 h 41"/>
                <a:gd name="T12" fmla="*/ 50 w 53"/>
                <a:gd name="T13" fmla="*/ 8 h 41"/>
                <a:gd name="T14" fmla="*/ 50 w 53"/>
                <a:gd name="T15" fmla="*/ 2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1">
                  <a:moveTo>
                    <a:pt x="50" y="29"/>
                  </a:moveTo>
                  <a:cubicBezTo>
                    <a:pt x="47" y="34"/>
                    <a:pt x="33" y="36"/>
                    <a:pt x="26" y="37"/>
                  </a:cubicBezTo>
                  <a:cubicBezTo>
                    <a:pt x="21" y="38"/>
                    <a:pt x="9" y="41"/>
                    <a:pt x="5" y="37"/>
                  </a:cubicBezTo>
                  <a:cubicBezTo>
                    <a:pt x="1" y="34"/>
                    <a:pt x="0" y="22"/>
                    <a:pt x="2" y="17"/>
                  </a:cubicBezTo>
                  <a:cubicBezTo>
                    <a:pt x="3" y="12"/>
                    <a:pt x="8" y="5"/>
                    <a:pt x="12" y="3"/>
                  </a:cubicBezTo>
                  <a:cubicBezTo>
                    <a:pt x="18" y="0"/>
                    <a:pt x="32" y="1"/>
                    <a:pt x="38" y="3"/>
                  </a:cubicBezTo>
                  <a:cubicBezTo>
                    <a:pt x="42" y="3"/>
                    <a:pt x="49" y="5"/>
                    <a:pt x="50" y="8"/>
                  </a:cubicBezTo>
                  <a:cubicBezTo>
                    <a:pt x="53" y="12"/>
                    <a:pt x="53" y="25"/>
                    <a:pt x="50" y="29"/>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
              <a:extLst>
                <a:ext uri="{FF2B5EF4-FFF2-40B4-BE49-F238E27FC236}">
                  <a16:creationId xmlns:a16="http://schemas.microsoft.com/office/drawing/2014/main" id="{F7DD8749-28ED-473C-8480-F14E2918CEBD}"/>
                </a:ext>
              </a:extLst>
            </p:cNvPr>
            <p:cNvSpPr>
              <a:spLocks/>
            </p:cNvSpPr>
            <p:nvPr/>
          </p:nvSpPr>
          <p:spPr bwMode="auto">
            <a:xfrm rot="21377483">
              <a:off x="7699011" y="3487774"/>
              <a:ext cx="525463" cy="300038"/>
            </a:xfrm>
            <a:custGeom>
              <a:avLst/>
              <a:gdLst>
                <a:gd name="T0" fmla="*/ 170 w 266"/>
                <a:gd name="T1" fmla="*/ 18 h 152"/>
                <a:gd name="T2" fmla="*/ 125 w 266"/>
                <a:gd name="T3" fmla="*/ 2 h 152"/>
                <a:gd name="T4" fmla="*/ 75 w 266"/>
                <a:gd name="T5" fmla="*/ 2 h 152"/>
                <a:gd name="T6" fmla="*/ 31 w 266"/>
                <a:gd name="T7" fmla="*/ 18 h 152"/>
                <a:gd name="T8" fmla="*/ 5 w 266"/>
                <a:gd name="T9" fmla="*/ 27 h 152"/>
                <a:gd name="T10" fmla="*/ 5 w 266"/>
                <a:gd name="T11" fmla="*/ 62 h 152"/>
                <a:gd name="T12" fmla="*/ 27 w 266"/>
                <a:gd name="T13" fmla="*/ 85 h 152"/>
                <a:gd name="T14" fmla="*/ 35 w 266"/>
                <a:gd name="T15" fmla="*/ 115 h 152"/>
                <a:gd name="T16" fmla="*/ 66 w 266"/>
                <a:gd name="T17" fmla="*/ 122 h 152"/>
                <a:gd name="T18" fmla="*/ 118 w 266"/>
                <a:gd name="T19" fmla="*/ 122 h 152"/>
                <a:gd name="T20" fmla="*/ 150 w 266"/>
                <a:gd name="T21" fmla="*/ 133 h 152"/>
                <a:gd name="T22" fmla="*/ 170 w 266"/>
                <a:gd name="T23" fmla="*/ 149 h 152"/>
                <a:gd name="T24" fmla="*/ 209 w 266"/>
                <a:gd name="T25" fmla="*/ 149 h 152"/>
                <a:gd name="T26" fmla="*/ 230 w 266"/>
                <a:gd name="T27" fmla="*/ 133 h 152"/>
                <a:gd name="T28" fmla="*/ 262 w 266"/>
                <a:gd name="T29" fmla="*/ 119 h 152"/>
                <a:gd name="T30" fmla="*/ 262 w 266"/>
                <a:gd name="T31" fmla="*/ 87 h 152"/>
                <a:gd name="T32" fmla="*/ 243 w 266"/>
                <a:gd name="T33" fmla="*/ 61 h 152"/>
                <a:gd name="T34" fmla="*/ 193 w 266"/>
                <a:gd name="T35" fmla="*/ 65 h 152"/>
                <a:gd name="T36" fmla="*/ 185 w 266"/>
                <a:gd name="T37" fmla="*/ 43 h 152"/>
                <a:gd name="T38" fmla="*/ 170 w 266"/>
                <a:gd name="T39"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152">
                  <a:moveTo>
                    <a:pt x="170" y="18"/>
                  </a:moveTo>
                  <a:cubicBezTo>
                    <a:pt x="161" y="10"/>
                    <a:pt x="137" y="4"/>
                    <a:pt x="125" y="2"/>
                  </a:cubicBezTo>
                  <a:cubicBezTo>
                    <a:pt x="113" y="0"/>
                    <a:pt x="87" y="0"/>
                    <a:pt x="75" y="2"/>
                  </a:cubicBezTo>
                  <a:cubicBezTo>
                    <a:pt x="64" y="4"/>
                    <a:pt x="42" y="14"/>
                    <a:pt x="31" y="18"/>
                  </a:cubicBezTo>
                  <a:cubicBezTo>
                    <a:pt x="25" y="20"/>
                    <a:pt x="9" y="22"/>
                    <a:pt x="5" y="27"/>
                  </a:cubicBezTo>
                  <a:cubicBezTo>
                    <a:pt x="0" y="34"/>
                    <a:pt x="1" y="54"/>
                    <a:pt x="5" y="62"/>
                  </a:cubicBezTo>
                  <a:cubicBezTo>
                    <a:pt x="8" y="69"/>
                    <a:pt x="23" y="78"/>
                    <a:pt x="27" y="85"/>
                  </a:cubicBezTo>
                  <a:cubicBezTo>
                    <a:pt x="31" y="92"/>
                    <a:pt x="30" y="110"/>
                    <a:pt x="35" y="115"/>
                  </a:cubicBezTo>
                  <a:cubicBezTo>
                    <a:pt x="41" y="121"/>
                    <a:pt x="58" y="121"/>
                    <a:pt x="66" y="122"/>
                  </a:cubicBezTo>
                  <a:cubicBezTo>
                    <a:pt x="79" y="123"/>
                    <a:pt x="105" y="120"/>
                    <a:pt x="118" y="122"/>
                  </a:cubicBezTo>
                  <a:cubicBezTo>
                    <a:pt x="126" y="123"/>
                    <a:pt x="143" y="129"/>
                    <a:pt x="150" y="133"/>
                  </a:cubicBezTo>
                  <a:cubicBezTo>
                    <a:pt x="156" y="136"/>
                    <a:pt x="164" y="147"/>
                    <a:pt x="170" y="149"/>
                  </a:cubicBezTo>
                  <a:cubicBezTo>
                    <a:pt x="179" y="152"/>
                    <a:pt x="199" y="152"/>
                    <a:pt x="209" y="149"/>
                  </a:cubicBezTo>
                  <a:cubicBezTo>
                    <a:pt x="215" y="147"/>
                    <a:pt x="224" y="136"/>
                    <a:pt x="230" y="133"/>
                  </a:cubicBezTo>
                  <a:cubicBezTo>
                    <a:pt x="238" y="128"/>
                    <a:pt x="257" y="127"/>
                    <a:pt x="262" y="119"/>
                  </a:cubicBezTo>
                  <a:cubicBezTo>
                    <a:pt x="266" y="113"/>
                    <a:pt x="264" y="95"/>
                    <a:pt x="262" y="87"/>
                  </a:cubicBezTo>
                  <a:cubicBezTo>
                    <a:pt x="260" y="80"/>
                    <a:pt x="251" y="64"/>
                    <a:pt x="243" y="61"/>
                  </a:cubicBezTo>
                  <a:cubicBezTo>
                    <a:pt x="232" y="55"/>
                    <a:pt x="203" y="71"/>
                    <a:pt x="193" y="65"/>
                  </a:cubicBezTo>
                  <a:cubicBezTo>
                    <a:pt x="188" y="62"/>
                    <a:pt x="187" y="48"/>
                    <a:pt x="185" y="43"/>
                  </a:cubicBezTo>
                  <a:cubicBezTo>
                    <a:pt x="182" y="37"/>
                    <a:pt x="176" y="23"/>
                    <a:pt x="170" y="18"/>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4" name="Freeform 13">
              <a:extLst>
                <a:ext uri="{FF2B5EF4-FFF2-40B4-BE49-F238E27FC236}">
                  <a16:creationId xmlns:a16="http://schemas.microsoft.com/office/drawing/2014/main" id="{7E1B52D4-6EDF-4497-987E-8BCAD8060543}"/>
                </a:ext>
              </a:extLst>
            </p:cNvPr>
            <p:cNvSpPr>
              <a:spLocks/>
            </p:cNvSpPr>
            <p:nvPr/>
          </p:nvSpPr>
          <p:spPr bwMode="auto">
            <a:xfrm rot="21377483">
              <a:off x="7916984" y="3255498"/>
              <a:ext cx="284163" cy="233363"/>
            </a:xfrm>
            <a:custGeom>
              <a:avLst/>
              <a:gdLst>
                <a:gd name="T0" fmla="*/ 116 w 144"/>
                <a:gd name="T1" fmla="*/ 116 h 118"/>
                <a:gd name="T2" fmla="*/ 100 w 144"/>
                <a:gd name="T3" fmla="*/ 83 h 118"/>
                <a:gd name="T4" fmla="*/ 75 w 144"/>
                <a:gd name="T5" fmla="*/ 73 h 118"/>
                <a:gd name="T6" fmla="*/ 46 w 144"/>
                <a:gd name="T7" fmla="*/ 73 h 118"/>
                <a:gd name="T8" fmla="*/ 28 w 144"/>
                <a:gd name="T9" fmla="*/ 95 h 118"/>
                <a:gd name="T10" fmla="*/ 14 w 144"/>
                <a:gd name="T11" fmla="*/ 95 h 118"/>
                <a:gd name="T12" fmla="*/ 0 w 144"/>
                <a:gd name="T13" fmla="*/ 73 h 118"/>
                <a:gd name="T14" fmla="*/ 6 w 144"/>
                <a:gd name="T15" fmla="*/ 59 h 118"/>
                <a:gd name="T16" fmla="*/ 14 w 144"/>
                <a:gd name="T17" fmla="*/ 29 h 118"/>
                <a:gd name="T18" fmla="*/ 44 w 144"/>
                <a:gd name="T19" fmla="*/ 29 h 118"/>
                <a:gd name="T20" fmla="*/ 68 w 144"/>
                <a:gd name="T21" fmla="*/ 1 h 118"/>
                <a:gd name="T22" fmla="*/ 94 w 144"/>
                <a:gd name="T23" fmla="*/ 15 h 118"/>
                <a:gd name="T24" fmla="*/ 107 w 144"/>
                <a:gd name="T25" fmla="*/ 44 h 118"/>
                <a:gd name="T26" fmla="*/ 124 w 144"/>
                <a:gd name="T27" fmla="*/ 59 h 118"/>
                <a:gd name="T28" fmla="*/ 143 w 144"/>
                <a:gd name="T29" fmla="*/ 91 h 118"/>
                <a:gd name="T30" fmla="*/ 116 w 144"/>
                <a:gd name="T31" fmla="*/ 11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18">
                  <a:moveTo>
                    <a:pt x="116" y="116"/>
                  </a:moveTo>
                  <a:cubicBezTo>
                    <a:pt x="107" y="114"/>
                    <a:pt x="107" y="89"/>
                    <a:pt x="100" y="83"/>
                  </a:cubicBezTo>
                  <a:cubicBezTo>
                    <a:pt x="95" y="78"/>
                    <a:pt x="82" y="75"/>
                    <a:pt x="75" y="73"/>
                  </a:cubicBezTo>
                  <a:cubicBezTo>
                    <a:pt x="68" y="72"/>
                    <a:pt x="52" y="70"/>
                    <a:pt x="46" y="73"/>
                  </a:cubicBezTo>
                  <a:cubicBezTo>
                    <a:pt x="39" y="76"/>
                    <a:pt x="35" y="92"/>
                    <a:pt x="28" y="95"/>
                  </a:cubicBezTo>
                  <a:cubicBezTo>
                    <a:pt x="25" y="96"/>
                    <a:pt x="17" y="96"/>
                    <a:pt x="14" y="95"/>
                  </a:cubicBezTo>
                  <a:cubicBezTo>
                    <a:pt x="9" y="92"/>
                    <a:pt x="1" y="80"/>
                    <a:pt x="0" y="73"/>
                  </a:cubicBezTo>
                  <a:cubicBezTo>
                    <a:pt x="0" y="69"/>
                    <a:pt x="4" y="62"/>
                    <a:pt x="6" y="59"/>
                  </a:cubicBezTo>
                  <a:cubicBezTo>
                    <a:pt x="8" y="51"/>
                    <a:pt x="8" y="34"/>
                    <a:pt x="14" y="29"/>
                  </a:cubicBezTo>
                  <a:cubicBezTo>
                    <a:pt x="20" y="25"/>
                    <a:pt x="38" y="32"/>
                    <a:pt x="44" y="29"/>
                  </a:cubicBezTo>
                  <a:cubicBezTo>
                    <a:pt x="53" y="25"/>
                    <a:pt x="59" y="3"/>
                    <a:pt x="68" y="1"/>
                  </a:cubicBezTo>
                  <a:cubicBezTo>
                    <a:pt x="75" y="0"/>
                    <a:pt x="89" y="9"/>
                    <a:pt x="94" y="15"/>
                  </a:cubicBezTo>
                  <a:cubicBezTo>
                    <a:pt x="99" y="21"/>
                    <a:pt x="102" y="38"/>
                    <a:pt x="107" y="44"/>
                  </a:cubicBezTo>
                  <a:cubicBezTo>
                    <a:pt x="110" y="49"/>
                    <a:pt x="121" y="54"/>
                    <a:pt x="124" y="59"/>
                  </a:cubicBezTo>
                  <a:cubicBezTo>
                    <a:pt x="130" y="66"/>
                    <a:pt x="144" y="81"/>
                    <a:pt x="143" y="91"/>
                  </a:cubicBezTo>
                  <a:cubicBezTo>
                    <a:pt x="142" y="100"/>
                    <a:pt x="125" y="118"/>
                    <a:pt x="116" y="116"/>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14">
              <a:extLst>
                <a:ext uri="{FF2B5EF4-FFF2-40B4-BE49-F238E27FC236}">
                  <a16:creationId xmlns:a16="http://schemas.microsoft.com/office/drawing/2014/main" id="{3188E456-8913-4837-9A13-D93086407F0B}"/>
                </a:ext>
              </a:extLst>
            </p:cNvPr>
            <p:cNvSpPr>
              <a:spLocks/>
            </p:cNvSpPr>
            <p:nvPr/>
          </p:nvSpPr>
          <p:spPr bwMode="auto">
            <a:xfrm rot="21377483">
              <a:off x="8071567" y="3147425"/>
              <a:ext cx="415925" cy="306388"/>
            </a:xfrm>
            <a:custGeom>
              <a:avLst/>
              <a:gdLst>
                <a:gd name="T0" fmla="*/ 208 w 211"/>
                <a:gd name="T1" fmla="*/ 106 h 155"/>
                <a:gd name="T2" fmla="*/ 167 w 211"/>
                <a:gd name="T3" fmla="*/ 92 h 155"/>
                <a:gd name="T4" fmla="*/ 131 w 211"/>
                <a:gd name="T5" fmla="*/ 58 h 155"/>
                <a:gd name="T6" fmla="*/ 108 w 211"/>
                <a:gd name="T7" fmla="*/ 40 h 155"/>
                <a:gd name="T8" fmla="*/ 80 w 211"/>
                <a:gd name="T9" fmla="*/ 12 h 155"/>
                <a:gd name="T10" fmla="*/ 38 w 211"/>
                <a:gd name="T11" fmla="*/ 0 h 155"/>
                <a:gd name="T12" fmla="*/ 3 w 211"/>
                <a:gd name="T13" fmla="*/ 15 h 155"/>
                <a:gd name="T14" fmla="*/ 3 w 211"/>
                <a:gd name="T15" fmla="*/ 39 h 155"/>
                <a:gd name="T16" fmla="*/ 27 w 211"/>
                <a:gd name="T17" fmla="*/ 53 h 155"/>
                <a:gd name="T18" fmla="*/ 54 w 211"/>
                <a:gd name="T19" fmla="*/ 68 h 155"/>
                <a:gd name="T20" fmla="*/ 78 w 211"/>
                <a:gd name="T21" fmla="*/ 106 h 155"/>
                <a:gd name="T22" fmla="*/ 96 w 211"/>
                <a:gd name="T23" fmla="*/ 135 h 155"/>
                <a:gd name="T24" fmla="*/ 98 w 211"/>
                <a:gd name="T25" fmla="*/ 150 h 155"/>
                <a:gd name="T26" fmla="*/ 131 w 211"/>
                <a:gd name="T27" fmla="*/ 150 h 155"/>
                <a:gd name="T28" fmla="*/ 167 w 211"/>
                <a:gd name="T29" fmla="*/ 143 h 155"/>
                <a:gd name="T30" fmla="*/ 188 w 211"/>
                <a:gd name="T31" fmla="*/ 132 h 155"/>
                <a:gd name="T32" fmla="*/ 208 w 211"/>
                <a:gd name="T33" fmla="*/ 10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55">
                  <a:moveTo>
                    <a:pt x="208" y="106"/>
                  </a:moveTo>
                  <a:cubicBezTo>
                    <a:pt x="205" y="95"/>
                    <a:pt x="176" y="98"/>
                    <a:pt x="167" y="92"/>
                  </a:cubicBezTo>
                  <a:cubicBezTo>
                    <a:pt x="156" y="86"/>
                    <a:pt x="140" y="66"/>
                    <a:pt x="131" y="58"/>
                  </a:cubicBezTo>
                  <a:cubicBezTo>
                    <a:pt x="126" y="53"/>
                    <a:pt x="114" y="45"/>
                    <a:pt x="108" y="40"/>
                  </a:cubicBezTo>
                  <a:cubicBezTo>
                    <a:pt x="101" y="34"/>
                    <a:pt x="89" y="17"/>
                    <a:pt x="80" y="12"/>
                  </a:cubicBezTo>
                  <a:cubicBezTo>
                    <a:pt x="71" y="7"/>
                    <a:pt x="49" y="0"/>
                    <a:pt x="38" y="0"/>
                  </a:cubicBezTo>
                  <a:cubicBezTo>
                    <a:pt x="28" y="1"/>
                    <a:pt x="8" y="7"/>
                    <a:pt x="3" y="15"/>
                  </a:cubicBezTo>
                  <a:cubicBezTo>
                    <a:pt x="0" y="20"/>
                    <a:pt x="0" y="34"/>
                    <a:pt x="3" y="39"/>
                  </a:cubicBezTo>
                  <a:cubicBezTo>
                    <a:pt x="6" y="45"/>
                    <a:pt x="21" y="50"/>
                    <a:pt x="27" y="53"/>
                  </a:cubicBezTo>
                  <a:cubicBezTo>
                    <a:pt x="34" y="57"/>
                    <a:pt x="48" y="63"/>
                    <a:pt x="54" y="68"/>
                  </a:cubicBezTo>
                  <a:cubicBezTo>
                    <a:pt x="62" y="76"/>
                    <a:pt x="72" y="96"/>
                    <a:pt x="78" y="106"/>
                  </a:cubicBezTo>
                  <a:cubicBezTo>
                    <a:pt x="82" y="113"/>
                    <a:pt x="94" y="127"/>
                    <a:pt x="96" y="135"/>
                  </a:cubicBezTo>
                  <a:cubicBezTo>
                    <a:pt x="98" y="138"/>
                    <a:pt x="95" y="147"/>
                    <a:pt x="98" y="150"/>
                  </a:cubicBezTo>
                  <a:cubicBezTo>
                    <a:pt x="104" y="155"/>
                    <a:pt x="123" y="150"/>
                    <a:pt x="131" y="150"/>
                  </a:cubicBezTo>
                  <a:cubicBezTo>
                    <a:pt x="140" y="149"/>
                    <a:pt x="158" y="146"/>
                    <a:pt x="167" y="143"/>
                  </a:cubicBezTo>
                  <a:cubicBezTo>
                    <a:pt x="173" y="141"/>
                    <a:pt x="184" y="136"/>
                    <a:pt x="188" y="132"/>
                  </a:cubicBezTo>
                  <a:cubicBezTo>
                    <a:pt x="195" y="127"/>
                    <a:pt x="211" y="114"/>
                    <a:pt x="208" y="106"/>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6" name="Freeform 15">
              <a:extLst>
                <a:ext uri="{FF2B5EF4-FFF2-40B4-BE49-F238E27FC236}">
                  <a16:creationId xmlns:a16="http://schemas.microsoft.com/office/drawing/2014/main" id="{2A4AF75A-46F2-4EB8-A609-F3591E704DFC}"/>
                </a:ext>
              </a:extLst>
            </p:cNvPr>
            <p:cNvSpPr>
              <a:spLocks/>
            </p:cNvSpPr>
            <p:nvPr/>
          </p:nvSpPr>
          <p:spPr bwMode="auto">
            <a:xfrm rot="21377483">
              <a:off x="7526063" y="944948"/>
              <a:ext cx="3508375" cy="3781425"/>
            </a:xfrm>
            <a:custGeom>
              <a:avLst/>
              <a:gdLst>
                <a:gd name="T0" fmla="*/ 1065 w 1777"/>
                <a:gd name="T1" fmla="*/ 1893 h 1914"/>
                <a:gd name="T2" fmla="*/ 1033 w 1777"/>
                <a:gd name="T3" fmla="*/ 1803 h 1914"/>
                <a:gd name="T4" fmla="*/ 1096 w 1777"/>
                <a:gd name="T5" fmla="*/ 1679 h 1914"/>
                <a:gd name="T6" fmla="*/ 1028 w 1777"/>
                <a:gd name="T7" fmla="*/ 1611 h 1914"/>
                <a:gd name="T8" fmla="*/ 912 w 1777"/>
                <a:gd name="T9" fmla="*/ 1538 h 1914"/>
                <a:gd name="T10" fmla="*/ 790 w 1777"/>
                <a:gd name="T11" fmla="*/ 1476 h 1914"/>
                <a:gd name="T12" fmla="*/ 705 w 1777"/>
                <a:gd name="T13" fmla="*/ 1426 h 1914"/>
                <a:gd name="T14" fmla="*/ 651 w 1777"/>
                <a:gd name="T15" fmla="*/ 1361 h 1914"/>
                <a:gd name="T16" fmla="*/ 539 w 1777"/>
                <a:gd name="T17" fmla="*/ 1415 h 1914"/>
                <a:gd name="T18" fmla="*/ 484 w 1777"/>
                <a:gd name="T19" fmla="*/ 1418 h 1914"/>
                <a:gd name="T20" fmla="*/ 399 w 1777"/>
                <a:gd name="T21" fmla="*/ 1438 h 1914"/>
                <a:gd name="T22" fmla="*/ 249 w 1777"/>
                <a:gd name="T23" fmla="*/ 1534 h 1914"/>
                <a:gd name="T24" fmla="*/ 76 w 1777"/>
                <a:gd name="T25" fmla="*/ 1461 h 1914"/>
                <a:gd name="T26" fmla="*/ 12 w 1777"/>
                <a:gd name="T27" fmla="*/ 1384 h 1914"/>
                <a:gd name="T28" fmla="*/ 160 w 1777"/>
                <a:gd name="T29" fmla="*/ 1401 h 1914"/>
                <a:gd name="T30" fmla="*/ 262 w 1777"/>
                <a:gd name="T31" fmla="*/ 1429 h 1914"/>
                <a:gd name="T32" fmla="*/ 356 w 1777"/>
                <a:gd name="T33" fmla="*/ 1369 h 1914"/>
                <a:gd name="T34" fmla="*/ 427 w 1777"/>
                <a:gd name="T35" fmla="*/ 1332 h 1914"/>
                <a:gd name="T36" fmla="*/ 341 w 1777"/>
                <a:gd name="T37" fmla="*/ 1301 h 1914"/>
                <a:gd name="T38" fmla="*/ 381 w 1777"/>
                <a:gd name="T39" fmla="*/ 1254 h 1914"/>
                <a:gd name="T40" fmla="*/ 478 w 1777"/>
                <a:gd name="T41" fmla="*/ 1237 h 1914"/>
                <a:gd name="T42" fmla="*/ 601 w 1777"/>
                <a:gd name="T43" fmla="*/ 1201 h 1914"/>
                <a:gd name="T44" fmla="*/ 473 w 1777"/>
                <a:gd name="T45" fmla="*/ 1162 h 1914"/>
                <a:gd name="T46" fmla="*/ 355 w 1777"/>
                <a:gd name="T47" fmla="*/ 1024 h 1914"/>
                <a:gd name="T48" fmla="*/ 534 w 1777"/>
                <a:gd name="T49" fmla="*/ 834 h 1914"/>
                <a:gd name="T50" fmla="*/ 626 w 1777"/>
                <a:gd name="T51" fmla="*/ 528 h 1914"/>
                <a:gd name="T52" fmla="*/ 682 w 1777"/>
                <a:gd name="T53" fmla="*/ 362 h 1914"/>
                <a:gd name="T54" fmla="*/ 800 w 1777"/>
                <a:gd name="T55" fmla="*/ 354 h 1914"/>
                <a:gd name="T56" fmla="*/ 874 w 1777"/>
                <a:gd name="T57" fmla="*/ 384 h 1914"/>
                <a:gd name="T58" fmla="*/ 830 w 1777"/>
                <a:gd name="T59" fmla="*/ 468 h 1914"/>
                <a:gd name="T60" fmla="*/ 920 w 1777"/>
                <a:gd name="T61" fmla="*/ 547 h 1914"/>
                <a:gd name="T62" fmla="*/ 822 w 1777"/>
                <a:gd name="T63" fmla="*/ 548 h 1914"/>
                <a:gd name="T64" fmla="*/ 845 w 1777"/>
                <a:gd name="T65" fmla="*/ 691 h 1914"/>
                <a:gd name="T66" fmla="*/ 1009 w 1777"/>
                <a:gd name="T67" fmla="*/ 627 h 1914"/>
                <a:gd name="T68" fmla="*/ 1097 w 1777"/>
                <a:gd name="T69" fmla="*/ 466 h 1914"/>
                <a:gd name="T70" fmla="*/ 1000 w 1777"/>
                <a:gd name="T71" fmla="*/ 333 h 1914"/>
                <a:gd name="T72" fmla="*/ 1037 w 1777"/>
                <a:gd name="T73" fmla="*/ 124 h 1914"/>
                <a:gd name="T74" fmla="*/ 1311 w 1777"/>
                <a:gd name="T75" fmla="*/ 29 h 1914"/>
                <a:gd name="T76" fmla="*/ 1536 w 1777"/>
                <a:gd name="T77" fmla="*/ 11 h 1914"/>
                <a:gd name="T78" fmla="*/ 1634 w 1777"/>
                <a:gd name="T79" fmla="*/ 78 h 1914"/>
                <a:gd name="T80" fmla="*/ 1718 w 1777"/>
                <a:gd name="T81" fmla="*/ 147 h 1914"/>
                <a:gd name="T82" fmla="*/ 1773 w 1777"/>
                <a:gd name="T83" fmla="*/ 199 h 1914"/>
                <a:gd name="T84" fmla="*/ 1738 w 1777"/>
                <a:gd name="T85" fmla="*/ 431 h 1914"/>
                <a:gd name="T86" fmla="*/ 1691 w 1777"/>
                <a:gd name="T87" fmla="*/ 598 h 1914"/>
                <a:gd name="T88" fmla="*/ 1545 w 1777"/>
                <a:gd name="T89" fmla="*/ 615 h 1914"/>
                <a:gd name="T90" fmla="*/ 1581 w 1777"/>
                <a:gd name="T91" fmla="*/ 739 h 1914"/>
                <a:gd name="T92" fmla="*/ 1696 w 1777"/>
                <a:gd name="T93" fmla="*/ 782 h 1914"/>
                <a:gd name="T94" fmla="*/ 1565 w 1777"/>
                <a:gd name="T95" fmla="*/ 964 h 1914"/>
                <a:gd name="T96" fmla="*/ 1556 w 1777"/>
                <a:gd name="T97" fmla="*/ 1083 h 1914"/>
                <a:gd name="T98" fmla="*/ 1426 w 1777"/>
                <a:gd name="T99" fmla="*/ 1125 h 1914"/>
                <a:gd name="T100" fmla="*/ 1272 w 1777"/>
                <a:gd name="T101" fmla="*/ 1095 h 1914"/>
                <a:gd name="T102" fmla="*/ 1180 w 1777"/>
                <a:gd name="T103" fmla="*/ 1177 h 1914"/>
                <a:gd name="T104" fmla="*/ 1263 w 1777"/>
                <a:gd name="T105" fmla="*/ 1370 h 1914"/>
                <a:gd name="T106" fmla="*/ 1227 w 1777"/>
                <a:gd name="T107" fmla="*/ 1562 h 1914"/>
                <a:gd name="T108" fmla="*/ 1180 w 1777"/>
                <a:gd name="T109" fmla="*/ 1668 h 1914"/>
                <a:gd name="T110" fmla="*/ 1146 w 1777"/>
                <a:gd name="T111" fmla="*/ 1764 h 1914"/>
                <a:gd name="T112" fmla="*/ 1181 w 1777"/>
                <a:gd name="T113" fmla="*/ 1896 h 1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77" h="1914">
                  <a:moveTo>
                    <a:pt x="1178" y="1897"/>
                  </a:moveTo>
                  <a:cubicBezTo>
                    <a:pt x="1166" y="1902"/>
                    <a:pt x="1141" y="1894"/>
                    <a:pt x="1129" y="1897"/>
                  </a:cubicBezTo>
                  <a:cubicBezTo>
                    <a:pt x="1120" y="1899"/>
                    <a:pt x="1106" y="1914"/>
                    <a:pt x="1097" y="1914"/>
                  </a:cubicBezTo>
                  <a:cubicBezTo>
                    <a:pt x="1087" y="1914"/>
                    <a:pt x="1073" y="1898"/>
                    <a:pt x="1065" y="1893"/>
                  </a:cubicBezTo>
                  <a:cubicBezTo>
                    <a:pt x="1057" y="1888"/>
                    <a:pt x="1040" y="1877"/>
                    <a:pt x="1031" y="1875"/>
                  </a:cubicBezTo>
                  <a:cubicBezTo>
                    <a:pt x="1024" y="1873"/>
                    <a:pt x="1008" y="1880"/>
                    <a:pt x="1003" y="1875"/>
                  </a:cubicBezTo>
                  <a:cubicBezTo>
                    <a:pt x="994" y="1866"/>
                    <a:pt x="996" y="1836"/>
                    <a:pt x="1002" y="1825"/>
                  </a:cubicBezTo>
                  <a:cubicBezTo>
                    <a:pt x="1006" y="1817"/>
                    <a:pt x="1026" y="1810"/>
                    <a:pt x="1033" y="1803"/>
                  </a:cubicBezTo>
                  <a:cubicBezTo>
                    <a:pt x="1039" y="1797"/>
                    <a:pt x="1050" y="1782"/>
                    <a:pt x="1052" y="1774"/>
                  </a:cubicBezTo>
                  <a:cubicBezTo>
                    <a:pt x="1054" y="1766"/>
                    <a:pt x="1049" y="1749"/>
                    <a:pt x="1052" y="1741"/>
                  </a:cubicBezTo>
                  <a:cubicBezTo>
                    <a:pt x="1055" y="1733"/>
                    <a:pt x="1071" y="1725"/>
                    <a:pt x="1076" y="1718"/>
                  </a:cubicBezTo>
                  <a:cubicBezTo>
                    <a:pt x="1083" y="1709"/>
                    <a:pt x="1091" y="1689"/>
                    <a:pt x="1096" y="1679"/>
                  </a:cubicBezTo>
                  <a:cubicBezTo>
                    <a:pt x="1098" y="1675"/>
                    <a:pt x="1105" y="1667"/>
                    <a:pt x="1106" y="1662"/>
                  </a:cubicBezTo>
                  <a:cubicBezTo>
                    <a:pt x="1107" y="1653"/>
                    <a:pt x="1103" y="1636"/>
                    <a:pt x="1099" y="1628"/>
                  </a:cubicBezTo>
                  <a:cubicBezTo>
                    <a:pt x="1096" y="1623"/>
                    <a:pt x="1087" y="1613"/>
                    <a:pt x="1081" y="1611"/>
                  </a:cubicBezTo>
                  <a:cubicBezTo>
                    <a:pt x="1069" y="1606"/>
                    <a:pt x="1041" y="1614"/>
                    <a:pt x="1028" y="1611"/>
                  </a:cubicBezTo>
                  <a:cubicBezTo>
                    <a:pt x="1016" y="1608"/>
                    <a:pt x="992" y="1599"/>
                    <a:pt x="984" y="1590"/>
                  </a:cubicBezTo>
                  <a:cubicBezTo>
                    <a:pt x="978" y="1583"/>
                    <a:pt x="976" y="1565"/>
                    <a:pt x="972" y="1557"/>
                  </a:cubicBezTo>
                  <a:cubicBezTo>
                    <a:pt x="969" y="1551"/>
                    <a:pt x="963" y="1536"/>
                    <a:pt x="956" y="1533"/>
                  </a:cubicBezTo>
                  <a:cubicBezTo>
                    <a:pt x="946" y="1528"/>
                    <a:pt x="923" y="1536"/>
                    <a:pt x="912" y="1538"/>
                  </a:cubicBezTo>
                  <a:cubicBezTo>
                    <a:pt x="902" y="1540"/>
                    <a:pt x="882" y="1550"/>
                    <a:pt x="871" y="1549"/>
                  </a:cubicBezTo>
                  <a:cubicBezTo>
                    <a:pt x="861" y="1548"/>
                    <a:pt x="837" y="1543"/>
                    <a:pt x="832" y="1534"/>
                  </a:cubicBezTo>
                  <a:cubicBezTo>
                    <a:pt x="827" y="1526"/>
                    <a:pt x="842" y="1504"/>
                    <a:pt x="837" y="1496"/>
                  </a:cubicBezTo>
                  <a:cubicBezTo>
                    <a:pt x="831" y="1485"/>
                    <a:pt x="799" y="1485"/>
                    <a:pt x="790" y="1476"/>
                  </a:cubicBezTo>
                  <a:cubicBezTo>
                    <a:pt x="782" y="1468"/>
                    <a:pt x="773" y="1447"/>
                    <a:pt x="773" y="1436"/>
                  </a:cubicBezTo>
                  <a:cubicBezTo>
                    <a:pt x="773" y="1425"/>
                    <a:pt x="794" y="1404"/>
                    <a:pt x="790" y="1394"/>
                  </a:cubicBezTo>
                  <a:cubicBezTo>
                    <a:pt x="787" y="1386"/>
                    <a:pt x="767" y="1381"/>
                    <a:pt x="759" y="1382"/>
                  </a:cubicBezTo>
                  <a:cubicBezTo>
                    <a:pt x="742" y="1385"/>
                    <a:pt x="721" y="1419"/>
                    <a:pt x="705" y="1426"/>
                  </a:cubicBezTo>
                  <a:cubicBezTo>
                    <a:pt x="698" y="1429"/>
                    <a:pt x="683" y="1431"/>
                    <a:pt x="675" y="1431"/>
                  </a:cubicBezTo>
                  <a:cubicBezTo>
                    <a:pt x="667" y="1431"/>
                    <a:pt x="649" y="1429"/>
                    <a:pt x="645" y="1422"/>
                  </a:cubicBezTo>
                  <a:cubicBezTo>
                    <a:pt x="641" y="1416"/>
                    <a:pt x="650" y="1401"/>
                    <a:pt x="651" y="1394"/>
                  </a:cubicBezTo>
                  <a:cubicBezTo>
                    <a:pt x="652" y="1386"/>
                    <a:pt x="655" y="1368"/>
                    <a:pt x="651" y="1361"/>
                  </a:cubicBezTo>
                  <a:cubicBezTo>
                    <a:pt x="648" y="1356"/>
                    <a:pt x="638" y="1349"/>
                    <a:pt x="633" y="1350"/>
                  </a:cubicBezTo>
                  <a:cubicBezTo>
                    <a:pt x="624" y="1352"/>
                    <a:pt x="618" y="1374"/>
                    <a:pt x="611" y="1381"/>
                  </a:cubicBezTo>
                  <a:cubicBezTo>
                    <a:pt x="604" y="1388"/>
                    <a:pt x="589" y="1402"/>
                    <a:pt x="580" y="1406"/>
                  </a:cubicBezTo>
                  <a:cubicBezTo>
                    <a:pt x="571" y="1411"/>
                    <a:pt x="548" y="1419"/>
                    <a:pt x="539" y="1415"/>
                  </a:cubicBezTo>
                  <a:cubicBezTo>
                    <a:pt x="530" y="1411"/>
                    <a:pt x="529" y="1385"/>
                    <a:pt x="521" y="1380"/>
                  </a:cubicBezTo>
                  <a:cubicBezTo>
                    <a:pt x="514" y="1376"/>
                    <a:pt x="497" y="1377"/>
                    <a:pt x="490" y="1380"/>
                  </a:cubicBezTo>
                  <a:cubicBezTo>
                    <a:pt x="482" y="1383"/>
                    <a:pt x="463" y="1394"/>
                    <a:pt x="463" y="1403"/>
                  </a:cubicBezTo>
                  <a:cubicBezTo>
                    <a:pt x="463" y="1409"/>
                    <a:pt x="481" y="1412"/>
                    <a:pt x="484" y="1418"/>
                  </a:cubicBezTo>
                  <a:cubicBezTo>
                    <a:pt x="486" y="1422"/>
                    <a:pt x="487" y="1434"/>
                    <a:pt x="484" y="1438"/>
                  </a:cubicBezTo>
                  <a:cubicBezTo>
                    <a:pt x="479" y="1444"/>
                    <a:pt x="462" y="1445"/>
                    <a:pt x="455" y="1445"/>
                  </a:cubicBezTo>
                  <a:cubicBezTo>
                    <a:pt x="447" y="1445"/>
                    <a:pt x="433" y="1437"/>
                    <a:pt x="425" y="1436"/>
                  </a:cubicBezTo>
                  <a:cubicBezTo>
                    <a:pt x="419" y="1435"/>
                    <a:pt x="404" y="1434"/>
                    <a:pt x="399" y="1438"/>
                  </a:cubicBezTo>
                  <a:cubicBezTo>
                    <a:pt x="391" y="1443"/>
                    <a:pt x="390" y="1465"/>
                    <a:pt x="383" y="1472"/>
                  </a:cubicBezTo>
                  <a:cubicBezTo>
                    <a:pt x="376" y="1480"/>
                    <a:pt x="355" y="1488"/>
                    <a:pt x="345" y="1491"/>
                  </a:cubicBezTo>
                  <a:cubicBezTo>
                    <a:pt x="336" y="1494"/>
                    <a:pt x="316" y="1495"/>
                    <a:pt x="307" y="1498"/>
                  </a:cubicBezTo>
                  <a:cubicBezTo>
                    <a:pt x="291" y="1504"/>
                    <a:pt x="266" y="1531"/>
                    <a:pt x="249" y="1534"/>
                  </a:cubicBezTo>
                  <a:cubicBezTo>
                    <a:pt x="232" y="1537"/>
                    <a:pt x="195" y="1535"/>
                    <a:pt x="182" y="1524"/>
                  </a:cubicBezTo>
                  <a:cubicBezTo>
                    <a:pt x="172" y="1516"/>
                    <a:pt x="174" y="1484"/>
                    <a:pt x="165" y="1475"/>
                  </a:cubicBezTo>
                  <a:cubicBezTo>
                    <a:pt x="157" y="1468"/>
                    <a:pt x="135" y="1463"/>
                    <a:pt x="125" y="1461"/>
                  </a:cubicBezTo>
                  <a:cubicBezTo>
                    <a:pt x="113" y="1459"/>
                    <a:pt x="88" y="1458"/>
                    <a:pt x="76" y="1461"/>
                  </a:cubicBezTo>
                  <a:cubicBezTo>
                    <a:pt x="66" y="1464"/>
                    <a:pt x="50" y="1482"/>
                    <a:pt x="40" y="1481"/>
                  </a:cubicBezTo>
                  <a:cubicBezTo>
                    <a:pt x="33" y="1481"/>
                    <a:pt x="22" y="1470"/>
                    <a:pt x="18" y="1465"/>
                  </a:cubicBezTo>
                  <a:cubicBezTo>
                    <a:pt x="10" y="1454"/>
                    <a:pt x="0" y="1428"/>
                    <a:pt x="0" y="1415"/>
                  </a:cubicBezTo>
                  <a:cubicBezTo>
                    <a:pt x="0" y="1408"/>
                    <a:pt x="7" y="1394"/>
                    <a:pt x="12" y="1384"/>
                  </a:cubicBezTo>
                  <a:cubicBezTo>
                    <a:pt x="26" y="1384"/>
                    <a:pt x="45" y="1384"/>
                    <a:pt x="56" y="1384"/>
                  </a:cubicBezTo>
                  <a:cubicBezTo>
                    <a:pt x="66" y="1384"/>
                    <a:pt x="89" y="1379"/>
                    <a:pt x="98" y="1384"/>
                  </a:cubicBezTo>
                  <a:cubicBezTo>
                    <a:pt x="103" y="1386"/>
                    <a:pt x="108" y="1399"/>
                    <a:pt x="113" y="1401"/>
                  </a:cubicBezTo>
                  <a:cubicBezTo>
                    <a:pt x="124" y="1406"/>
                    <a:pt x="148" y="1402"/>
                    <a:pt x="160" y="1401"/>
                  </a:cubicBezTo>
                  <a:cubicBezTo>
                    <a:pt x="168" y="1400"/>
                    <a:pt x="184" y="1390"/>
                    <a:pt x="192" y="1393"/>
                  </a:cubicBezTo>
                  <a:cubicBezTo>
                    <a:pt x="198" y="1396"/>
                    <a:pt x="200" y="1414"/>
                    <a:pt x="205" y="1420"/>
                  </a:cubicBezTo>
                  <a:cubicBezTo>
                    <a:pt x="207" y="1423"/>
                    <a:pt x="213" y="1428"/>
                    <a:pt x="217" y="1429"/>
                  </a:cubicBezTo>
                  <a:cubicBezTo>
                    <a:pt x="228" y="1433"/>
                    <a:pt x="252" y="1434"/>
                    <a:pt x="262" y="1429"/>
                  </a:cubicBezTo>
                  <a:cubicBezTo>
                    <a:pt x="267" y="1427"/>
                    <a:pt x="272" y="1417"/>
                    <a:pt x="276" y="1414"/>
                  </a:cubicBezTo>
                  <a:cubicBezTo>
                    <a:pt x="284" y="1409"/>
                    <a:pt x="305" y="1405"/>
                    <a:pt x="313" y="1400"/>
                  </a:cubicBezTo>
                  <a:cubicBezTo>
                    <a:pt x="320" y="1395"/>
                    <a:pt x="329" y="1383"/>
                    <a:pt x="336" y="1378"/>
                  </a:cubicBezTo>
                  <a:cubicBezTo>
                    <a:pt x="340" y="1375"/>
                    <a:pt x="351" y="1372"/>
                    <a:pt x="356" y="1369"/>
                  </a:cubicBezTo>
                  <a:cubicBezTo>
                    <a:pt x="361" y="1366"/>
                    <a:pt x="371" y="1355"/>
                    <a:pt x="377" y="1353"/>
                  </a:cubicBezTo>
                  <a:cubicBezTo>
                    <a:pt x="383" y="1351"/>
                    <a:pt x="397" y="1354"/>
                    <a:pt x="404" y="1353"/>
                  </a:cubicBezTo>
                  <a:cubicBezTo>
                    <a:pt x="407" y="1352"/>
                    <a:pt x="415" y="1350"/>
                    <a:pt x="418" y="1347"/>
                  </a:cubicBezTo>
                  <a:cubicBezTo>
                    <a:pt x="421" y="1344"/>
                    <a:pt x="426" y="1336"/>
                    <a:pt x="427" y="1332"/>
                  </a:cubicBezTo>
                  <a:cubicBezTo>
                    <a:pt x="428" y="1329"/>
                    <a:pt x="428" y="1323"/>
                    <a:pt x="427" y="1320"/>
                  </a:cubicBezTo>
                  <a:cubicBezTo>
                    <a:pt x="425" y="1316"/>
                    <a:pt x="416" y="1310"/>
                    <a:pt x="411" y="1309"/>
                  </a:cubicBezTo>
                  <a:cubicBezTo>
                    <a:pt x="402" y="1306"/>
                    <a:pt x="382" y="1310"/>
                    <a:pt x="372" y="1309"/>
                  </a:cubicBezTo>
                  <a:cubicBezTo>
                    <a:pt x="364" y="1308"/>
                    <a:pt x="347" y="1306"/>
                    <a:pt x="341" y="1301"/>
                  </a:cubicBezTo>
                  <a:cubicBezTo>
                    <a:pt x="335" y="1296"/>
                    <a:pt x="330" y="1281"/>
                    <a:pt x="328" y="1273"/>
                  </a:cubicBezTo>
                  <a:cubicBezTo>
                    <a:pt x="327" y="1268"/>
                    <a:pt x="325" y="1258"/>
                    <a:pt x="328" y="1254"/>
                  </a:cubicBezTo>
                  <a:cubicBezTo>
                    <a:pt x="332" y="1248"/>
                    <a:pt x="348" y="1247"/>
                    <a:pt x="355" y="1247"/>
                  </a:cubicBezTo>
                  <a:cubicBezTo>
                    <a:pt x="362" y="1247"/>
                    <a:pt x="374" y="1254"/>
                    <a:pt x="381" y="1254"/>
                  </a:cubicBezTo>
                  <a:cubicBezTo>
                    <a:pt x="390" y="1254"/>
                    <a:pt x="406" y="1244"/>
                    <a:pt x="414" y="1245"/>
                  </a:cubicBezTo>
                  <a:cubicBezTo>
                    <a:pt x="418" y="1246"/>
                    <a:pt x="425" y="1253"/>
                    <a:pt x="429" y="1254"/>
                  </a:cubicBezTo>
                  <a:cubicBezTo>
                    <a:pt x="436" y="1256"/>
                    <a:pt x="453" y="1257"/>
                    <a:pt x="460" y="1254"/>
                  </a:cubicBezTo>
                  <a:cubicBezTo>
                    <a:pt x="466" y="1252"/>
                    <a:pt x="474" y="1242"/>
                    <a:pt x="478" y="1237"/>
                  </a:cubicBezTo>
                  <a:cubicBezTo>
                    <a:pt x="482" y="1232"/>
                    <a:pt x="485" y="1219"/>
                    <a:pt x="490" y="1216"/>
                  </a:cubicBezTo>
                  <a:cubicBezTo>
                    <a:pt x="499" y="1211"/>
                    <a:pt x="522" y="1215"/>
                    <a:pt x="533" y="1216"/>
                  </a:cubicBezTo>
                  <a:cubicBezTo>
                    <a:pt x="542" y="1217"/>
                    <a:pt x="558" y="1225"/>
                    <a:pt x="567" y="1223"/>
                  </a:cubicBezTo>
                  <a:cubicBezTo>
                    <a:pt x="577" y="1221"/>
                    <a:pt x="598" y="1211"/>
                    <a:pt x="601" y="1201"/>
                  </a:cubicBezTo>
                  <a:cubicBezTo>
                    <a:pt x="602" y="1196"/>
                    <a:pt x="596" y="1185"/>
                    <a:pt x="591" y="1182"/>
                  </a:cubicBezTo>
                  <a:cubicBezTo>
                    <a:pt x="579" y="1175"/>
                    <a:pt x="550" y="1184"/>
                    <a:pt x="537" y="1182"/>
                  </a:cubicBezTo>
                  <a:cubicBezTo>
                    <a:pt x="528" y="1181"/>
                    <a:pt x="511" y="1177"/>
                    <a:pt x="502" y="1174"/>
                  </a:cubicBezTo>
                  <a:cubicBezTo>
                    <a:pt x="495" y="1172"/>
                    <a:pt x="480" y="1166"/>
                    <a:pt x="473" y="1162"/>
                  </a:cubicBezTo>
                  <a:cubicBezTo>
                    <a:pt x="458" y="1154"/>
                    <a:pt x="431" y="1136"/>
                    <a:pt x="418" y="1126"/>
                  </a:cubicBezTo>
                  <a:cubicBezTo>
                    <a:pt x="408" y="1118"/>
                    <a:pt x="390" y="1098"/>
                    <a:pt x="381" y="1089"/>
                  </a:cubicBezTo>
                  <a:cubicBezTo>
                    <a:pt x="374" y="1082"/>
                    <a:pt x="358" y="1070"/>
                    <a:pt x="355" y="1061"/>
                  </a:cubicBezTo>
                  <a:cubicBezTo>
                    <a:pt x="352" y="1052"/>
                    <a:pt x="354" y="1033"/>
                    <a:pt x="355" y="1024"/>
                  </a:cubicBezTo>
                  <a:cubicBezTo>
                    <a:pt x="356" y="1018"/>
                    <a:pt x="360" y="1005"/>
                    <a:pt x="363" y="1000"/>
                  </a:cubicBezTo>
                  <a:cubicBezTo>
                    <a:pt x="371" y="988"/>
                    <a:pt x="395" y="969"/>
                    <a:pt x="405" y="959"/>
                  </a:cubicBezTo>
                  <a:cubicBezTo>
                    <a:pt x="421" y="943"/>
                    <a:pt x="451" y="911"/>
                    <a:pt x="467" y="896"/>
                  </a:cubicBezTo>
                  <a:cubicBezTo>
                    <a:pt x="483" y="880"/>
                    <a:pt x="520" y="852"/>
                    <a:pt x="534" y="834"/>
                  </a:cubicBezTo>
                  <a:cubicBezTo>
                    <a:pt x="549" y="815"/>
                    <a:pt x="570" y="770"/>
                    <a:pt x="582" y="748"/>
                  </a:cubicBezTo>
                  <a:cubicBezTo>
                    <a:pt x="592" y="729"/>
                    <a:pt x="615" y="693"/>
                    <a:pt x="621" y="673"/>
                  </a:cubicBezTo>
                  <a:cubicBezTo>
                    <a:pt x="627" y="652"/>
                    <a:pt x="625" y="607"/>
                    <a:pt x="626" y="585"/>
                  </a:cubicBezTo>
                  <a:cubicBezTo>
                    <a:pt x="626" y="571"/>
                    <a:pt x="626" y="542"/>
                    <a:pt x="626" y="528"/>
                  </a:cubicBezTo>
                  <a:cubicBezTo>
                    <a:pt x="626" y="516"/>
                    <a:pt x="622" y="491"/>
                    <a:pt x="626" y="480"/>
                  </a:cubicBezTo>
                  <a:cubicBezTo>
                    <a:pt x="628" y="474"/>
                    <a:pt x="640" y="467"/>
                    <a:pt x="643" y="462"/>
                  </a:cubicBezTo>
                  <a:cubicBezTo>
                    <a:pt x="651" y="449"/>
                    <a:pt x="655" y="418"/>
                    <a:pt x="661" y="404"/>
                  </a:cubicBezTo>
                  <a:cubicBezTo>
                    <a:pt x="665" y="393"/>
                    <a:pt x="673" y="369"/>
                    <a:pt x="682" y="362"/>
                  </a:cubicBezTo>
                  <a:cubicBezTo>
                    <a:pt x="692" y="355"/>
                    <a:pt x="726" y="354"/>
                    <a:pt x="729" y="354"/>
                  </a:cubicBezTo>
                  <a:cubicBezTo>
                    <a:pt x="732" y="354"/>
                    <a:pt x="737" y="381"/>
                    <a:pt x="745" y="383"/>
                  </a:cubicBezTo>
                  <a:cubicBezTo>
                    <a:pt x="751" y="385"/>
                    <a:pt x="761" y="372"/>
                    <a:pt x="767" y="369"/>
                  </a:cubicBezTo>
                  <a:cubicBezTo>
                    <a:pt x="775" y="365"/>
                    <a:pt x="793" y="360"/>
                    <a:pt x="800" y="354"/>
                  </a:cubicBezTo>
                  <a:cubicBezTo>
                    <a:pt x="805" y="349"/>
                    <a:pt x="809" y="333"/>
                    <a:pt x="815" y="330"/>
                  </a:cubicBezTo>
                  <a:cubicBezTo>
                    <a:pt x="821" y="327"/>
                    <a:pt x="835" y="327"/>
                    <a:pt x="841" y="330"/>
                  </a:cubicBezTo>
                  <a:cubicBezTo>
                    <a:pt x="848" y="333"/>
                    <a:pt x="857" y="346"/>
                    <a:pt x="861" y="352"/>
                  </a:cubicBezTo>
                  <a:cubicBezTo>
                    <a:pt x="866" y="359"/>
                    <a:pt x="874" y="375"/>
                    <a:pt x="874" y="384"/>
                  </a:cubicBezTo>
                  <a:cubicBezTo>
                    <a:pt x="874" y="394"/>
                    <a:pt x="869" y="417"/>
                    <a:pt x="861" y="423"/>
                  </a:cubicBezTo>
                  <a:cubicBezTo>
                    <a:pt x="855" y="428"/>
                    <a:pt x="836" y="420"/>
                    <a:pt x="831" y="425"/>
                  </a:cubicBezTo>
                  <a:cubicBezTo>
                    <a:pt x="827" y="429"/>
                    <a:pt x="828" y="442"/>
                    <a:pt x="828" y="448"/>
                  </a:cubicBezTo>
                  <a:cubicBezTo>
                    <a:pt x="828" y="453"/>
                    <a:pt x="826" y="464"/>
                    <a:pt x="830" y="468"/>
                  </a:cubicBezTo>
                  <a:cubicBezTo>
                    <a:pt x="840" y="479"/>
                    <a:pt x="875" y="471"/>
                    <a:pt x="889" y="475"/>
                  </a:cubicBezTo>
                  <a:cubicBezTo>
                    <a:pt x="897" y="477"/>
                    <a:pt x="912" y="484"/>
                    <a:pt x="918" y="490"/>
                  </a:cubicBezTo>
                  <a:cubicBezTo>
                    <a:pt x="923" y="495"/>
                    <a:pt x="931" y="507"/>
                    <a:pt x="932" y="514"/>
                  </a:cubicBezTo>
                  <a:cubicBezTo>
                    <a:pt x="933" y="523"/>
                    <a:pt x="926" y="540"/>
                    <a:pt x="920" y="547"/>
                  </a:cubicBezTo>
                  <a:cubicBezTo>
                    <a:pt x="915" y="554"/>
                    <a:pt x="899" y="562"/>
                    <a:pt x="891" y="565"/>
                  </a:cubicBezTo>
                  <a:cubicBezTo>
                    <a:pt x="884" y="568"/>
                    <a:pt x="868" y="574"/>
                    <a:pt x="860" y="572"/>
                  </a:cubicBezTo>
                  <a:cubicBezTo>
                    <a:pt x="852" y="570"/>
                    <a:pt x="845" y="551"/>
                    <a:pt x="838" y="548"/>
                  </a:cubicBezTo>
                  <a:cubicBezTo>
                    <a:pt x="834" y="546"/>
                    <a:pt x="825" y="545"/>
                    <a:pt x="822" y="548"/>
                  </a:cubicBezTo>
                  <a:cubicBezTo>
                    <a:pt x="815" y="553"/>
                    <a:pt x="815" y="573"/>
                    <a:pt x="815" y="582"/>
                  </a:cubicBezTo>
                  <a:cubicBezTo>
                    <a:pt x="815" y="592"/>
                    <a:pt x="818" y="612"/>
                    <a:pt x="821" y="621"/>
                  </a:cubicBezTo>
                  <a:cubicBezTo>
                    <a:pt x="824" y="630"/>
                    <a:pt x="835" y="646"/>
                    <a:pt x="838" y="655"/>
                  </a:cubicBezTo>
                  <a:cubicBezTo>
                    <a:pt x="841" y="664"/>
                    <a:pt x="839" y="684"/>
                    <a:pt x="845" y="691"/>
                  </a:cubicBezTo>
                  <a:cubicBezTo>
                    <a:pt x="853" y="701"/>
                    <a:pt x="880" y="710"/>
                    <a:pt x="893" y="711"/>
                  </a:cubicBezTo>
                  <a:cubicBezTo>
                    <a:pt x="905" y="712"/>
                    <a:pt x="929" y="708"/>
                    <a:pt x="939" y="702"/>
                  </a:cubicBezTo>
                  <a:cubicBezTo>
                    <a:pt x="951" y="695"/>
                    <a:pt x="965" y="668"/>
                    <a:pt x="975" y="658"/>
                  </a:cubicBezTo>
                  <a:cubicBezTo>
                    <a:pt x="983" y="650"/>
                    <a:pt x="1000" y="634"/>
                    <a:pt x="1009" y="627"/>
                  </a:cubicBezTo>
                  <a:cubicBezTo>
                    <a:pt x="1019" y="619"/>
                    <a:pt x="1044" y="609"/>
                    <a:pt x="1052" y="599"/>
                  </a:cubicBezTo>
                  <a:cubicBezTo>
                    <a:pt x="1062" y="585"/>
                    <a:pt x="1067" y="550"/>
                    <a:pt x="1072" y="533"/>
                  </a:cubicBezTo>
                  <a:cubicBezTo>
                    <a:pt x="1075" y="524"/>
                    <a:pt x="1078" y="504"/>
                    <a:pt x="1082" y="495"/>
                  </a:cubicBezTo>
                  <a:cubicBezTo>
                    <a:pt x="1085" y="487"/>
                    <a:pt x="1096" y="474"/>
                    <a:pt x="1097" y="466"/>
                  </a:cubicBezTo>
                  <a:cubicBezTo>
                    <a:pt x="1099" y="454"/>
                    <a:pt x="1094" y="428"/>
                    <a:pt x="1087" y="417"/>
                  </a:cubicBezTo>
                  <a:cubicBezTo>
                    <a:pt x="1084" y="412"/>
                    <a:pt x="1074" y="405"/>
                    <a:pt x="1069" y="403"/>
                  </a:cubicBezTo>
                  <a:cubicBezTo>
                    <a:pt x="1055" y="398"/>
                    <a:pt x="1022" y="412"/>
                    <a:pt x="1011" y="403"/>
                  </a:cubicBezTo>
                  <a:cubicBezTo>
                    <a:pt x="998" y="391"/>
                    <a:pt x="1002" y="351"/>
                    <a:pt x="1000" y="333"/>
                  </a:cubicBezTo>
                  <a:cubicBezTo>
                    <a:pt x="998" y="316"/>
                    <a:pt x="993" y="283"/>
                    <a:pt x="992" y="266"/>
                  </a:cubicBezTo>
                  <a:cubicBezTo>
                    <a:pt x="991" y="256"/>
                    <a:pt x="991" y="235"/>
                    <a:pt x="992" y="225"/>
                  </a:cubicBezTo>
                  <a:cubicBezTo>
                    <a:pt x="994" y="211"/>
                    <a:pt x="1002" y="185"/>
                    <a:pt x="1008" y="172"/>
                  </a:cubicBezTo>
                  <a:cubicBezTo>
                    <a:pt x="1014" y="159"/>
                    <a:pt x="1027" y="134"/>
                    <a:pt x="1037" y="124"/>
                  </a:cubicBezTo>
                  <a:cubicBezTo>
                    <a:pt x="1056" y="107"/>
                    <a:pt x="1105" y="89"/>
                    <a:pt x="1128" y="78"/>
                  </a:cubicBezTo>
                  <a:cubicBezTo>
                    <a:pt x="1144" y="70"/>
                    <a:pt x="1177" y="55"/>
                    <a:pt x="1194" y="49"/>
                  </a:cubicBezTo>
                  <a:cubicBezTo>
                    <a:pt x="1208" y="44"/>
                    <a:pt x="1236" y="35"/>
                    <a:pt x="1250" y="32"/>
                  </a:cubicBezTo>
                  <a:cubicBezTo>
                    <a:pt x="1265" y="29"/>
                    <a:pt x="1296" y="29"/>
                    <a:pt x="1311" y="29"/>
                  </a:cubicBezTo>
                  <a:cubicBezTo>
                    <a:pt x="1330" y="29"/>
                    <a:pt x="1367" y="30"/>
                    <a:pt x="1386" y="31"/>
                  </a:cubicBezTo>
                  <a:cubicBezTo>
                    <a:pt x="1399" y="31"/>
                    <a:pt x="1424" y="33"/>
                    <a:pt x="1437" y="33"/>
                  </a:cubicBezTo>
                  <a:cubicBezTo>
                    <a:pt x="1448" y="33"/>
                    <a:pt x="1470" y="35"/>
                    <a:pt x="1481" y="33"/>
                  </a:cubicBezTo>
                  <a:cubicBezTo>
                    <a:pt x="1496" y="30"/>
                    <a:pt x="1522" y="15"/>
                    <a:pt x="1536" y="11"/>
                  </a:cubicBezTo>
                  <a:cubicBezTo>
                    <a:pt x="1550" y="7"/>
                    <a:pt x="1580" y="0"/>
                    <a:pt x="1595" y="1"/>
                  </a:cubicBezTo>
                  <a:cubicBezTo>
                    <a:pt x="1602" y="2"/>
                    <a:pt x="1618" y="6"/>
                    <a:pt x="1623" y="11"/>
                  </a:cubicBezTo>
                  <a:cubicBezTo>
                    <a:pt x="1629" y="17"/>
                    <a:pt x="1633" y="36"/>
                    <a:pt x="1634" y="45"/>
                  </a:cubicBezTo>
                  <a:cubicBezTo>
                    <a:pt x="1635" y="53"/>
                    <a:pt x="1631" y="70"/>
                    <a:pt x="1634" y="78"/>
                  </a:cubicBezTo>
                  <a:cubicBezTo>
                    <a:pt x="1638" y="90"/>
                    <a:pt x="1656" y="107"/>
                    <a:pt x="1665" y="116"/>
                  </a:cubicBezTo>
                  <a:cubicBezTo>
                    <a:pt x="1668" y="119"/>
                    <a:pt x="1675" y="124"/>
                    <a:pt x="1678" y="126"/>
                  </a:cubicBezTo>
                  <a:cubicBezTo>
                    <a:pt x="1683" y="129"/>
                    <a:pt x="1693" y="136"/>
                    <a:pt x="1698" y="139"/>
                  </a:cubicBezTo>
                  <a:cubicBezTo>
                    <a:pt x="1703" y="141"/>
                    <a:pt x="1714" y="144"/>
                    <a:pt x="1718" y="147"/>
                  </a:cubicBezTo>
                  <a:cubicBezTo>
                    <a:pt x="1724" y="152"/>
                    <a:pt x="1728" y="168"/>
                    <a:pt x="1735" y="172"/>
                  </a:cubicBezTo>
                  <a:cubicBezTo>
                    <a:pt x="1742" y="176"/>
                    <a:pt x="1759" y="174"/>
                    <a:pt x="1766" y="172"/>
                  </a:cubicBezTo>
                  <a:cubicBezTo>
                    <a:pt x="1768" y="171"/>
                    <a:pt x="1771" y="170"/>
                    <a:pt x="1773" y="168"/>
                  </a:cubicBezTo>
                  <a:cubicBezTo>
                    <a:pt x="1774" y="180"/>
                    <a:pt x="1774" y="193"/>
                    <a:pt x="1773" y="199"/>
                  </a:cubicBezTo>
                  <a:cubicBezTo>
                    <a:pt x="1772" y="210"/>
                    <a:pt x="1766" y="232"/>
                    <a:pt x="1766" y="243"/>
                  </a:cubicBezTo>
                  <a:cubicBezTo>
                    <a:pt x="1765" y="264"/>
                    <a:pt x="1777" y="307"/>
                    <a:pt x="1773" y="328"/>
                  </a:cubicBezTo>
                  <a:cubicBezTo>
                    <a:pt x="1771" y="341"/>
                    <a:pt x="1754" y="363"/>
                    <a:pt x="1750" y="375"/>
                  </a:cubicBezTo>
                  <a:cubicBezTo>
                    <a:pt x="1745" y="389"/>
                    <a:pt x="1747" y="420"/>
                    <a:pt x="1738" y="431"/>
                  </a:cubicBezTo>
                  <a:cubicBezTo>
                    <a:pt x="1734" y="437"/>
                    <a:pt x="1717" y="439"/>
                    <a:pt x="1712" y="445"/>
                  </a:cubicBezTo>
                  <a:cubicBezTo>
                    <a:pt x="1703" y="455"/>
                    <a:pt x="1695" y="483"/>
                    <a:pt x="1695" y="497"/>
                  </a:cubicBezTo>
                  <a:cubicBezTo>
                    <a:pt x="1695" y="509"/>
                    <a:pt x="1707" y="533"/>
                    <a:pt x="1707" y="545"/>
                  </a:cubicBezTo>
                  <a:cubicBezTo>
                    <a:pt x="1707" y="559"/>
                    <a:pt x="1697" y="585"/>
                    <a:pt x="1691" y="598"/>
                  </a:cubicBezTo>
                  <a:cubicBezTo>
                    <a:pt x="1688" y="604"/>
                    <a:pt x="1684" y="620"/>
                    <a:pt x="1677" y="621"/>
                  </a:cubicBezTo>
                  <a:cubicBezTo>
                    <a:pt x="1666" y="623"/>
                    <a:pt x="1655" y="595"/>
                    <a:pt x="1644" y="591"/>
                  </a:cubicBezTo>
                  <a:cubicBezTo>
                    <a:pt x="1625" y="584"/>
                    <a:pt x="1582" y="588"/>
                    <a:pt x="1564" y="596"/>
                  </a:cubicBezTo>
                  <a:cubicBezTo>
                    <a:pt x="1558" y="599"/>
                    <a:pt x="1547" y="609"/>
                    <a:pt x="1545" y="615"/>
                  </a:cubicBezTo>
                  <a:cubicBezTo>
                    <a:pt x="1542" y="624"/>
                    <a:pt x="1551" y="646"/>
                    <a:pt x="1548" y="655"/>
                  </a:cubicBezTo>
                  <a:cubicBezTo>
                    <a:pt x="1546" y="660"/>
                    <a:pt x="1536" y="665"/>
                    <a:pt x="1534" y="669"/>
                  </a:cubicBezTo>
                  <a:cubicBezTo>
                    <a:pt x="1530" y="678"/>
                    <a:pt x="1525" y="701"/>
                    <a:pt x="1530" y="710"/>
                  </a:cubicBezTo>
                  <a:cubicBezTo>
                    <a:pt x="1537" y="723"/>
                    <a:pt x="1567" y="735"/>
                    <a:pt x="1581" y="739"/>
                  </a:cubicBezTo>
                  <a:cubicBezTo>
                    <a:pt x="1592" y="742"/>
                    <a:pt x="1615" y="742"/>
                    <a:pt x="1626" y="739"/>
                  </a:cubicBezTo>
                  <a:cubicBezTo>
                    <a:pt x="1631" y="737"/>
                    <a:pt x="1639" y="727"/>
                    <a:pt x="1645" y="726"/>
                  </a:cubicBezTo>
                  <a:cubicBezTo>
                    <a:pt x="1654" y="725"/>
                    <a:pt x="1673" y="733"/>
                    <a:pt x="1679" y="739"/>
                  </a:cubicBezTo>
                  <a:cubicBezTo>
                    <a:pt x="1687" y="747"/>
                    <a:pt x="1696" y="770"/>
                    <a:pt x="1696" y="782"/>
                  </a:cubicBezTo>
                  <a:cubicBezTo>
                    <a:pt x="1696" y="795"/>
                    <a:pt x="1683" y="818"/>
                    <a:pt x="1678" y="830"/>
                  </a:cubicBezTo>
                  <a:cubicBezTo>
                    <a:pt x="1671" y="847"/>
                    <a:pt x="1658" y="881"/>
                    <a:pt x="1647" y="895"/>
                  </a:cubicBezTo>
                  <a:cubicBezTo>
                    <a:pt x="1638" y="906"/>
                    <a:pt x="1614" y="920"/>
                    <a:pt x="1604" y="929"/>
                  </a:cubicBezTo>
                  <a:cubicBezTo>
                    <a:pt x="1594" y="937"/>
                    <a:pt x="1577" y="958"/>
                    <a:pt x="1565" y="964"/>
                  </a:cubicBezTo>
                  <a:cubicBezTo>
                    <a:pt x="1558" y="968"/>
                    <a:pt x="1540" y="966"/>
                    <a:pt x="1534" y="972"/>
                  </a:cubicBezTo>
                  <a:cubicBezTo>
                    <a:pt x="1528" y="978"/>
                    <a:pt x="1523" y="998"/>
                    <a:pt x="1525" y="1007"/>
                  </a:cubicBezTo>
                  <a:cubicBezTo>
                    <a:pt x="1528" y="1018"/>
                    <a:pt x="1552" y="1029"/>
                    <a:pt x="1556" y="1039"/>
                  </a:cubicBezTo>
                  <a:cubicBezTo>
                    <a:pt x="1560" y="1049"/>
                    <a:pt x="1558" y="1072"/>
                    <a:pt x="1556" y="1083"/>
                  </a:cubicBezTo>
                  <a:cubicBezTo>
                    <a:pt x="1554" y="1092"/>
                    <a:pt x="1551" y="1116"/>
                    <a:pt x="1542" y="1119"/>
                  </a:cubicBezTo>
                  <a:cubicBezTo>
                    <a:pt x="1536" y="1121"/>
                    <a:pt x="1525" y="1108"/>
                    <a:pt x="1518" y="1107"/>
                  </a:cubicBezTo>
                  <a:cubicBezTo>
                    <a:pt x="1506" y="1106"/>
                    <a:pt x="1482" y="1118"/>
                    <a:pt x="1470" y="1120"/>
                  </a:cubicBezTo>
                  <a:cubicBezTo>
                    <a:pt x="1459" y="1122"/>
                    <a:pt x="1436" y="1120"/>
                    <a:pt x="1426" y="1125"/>
                  </a:cubicBezTo>
                  <a:cubicBezTo>
                    <a:pt x="1412" y="1132"/>
                    <a:pt x="1397" y="1167"/>
                    <a:pt x="1382" y="1168"/>
                  </a:cubicBezTo>
                  <a:cubicBezTo>
                    <a:pt x="1368" y="1169"/>
                    <a:pt x="1350" y="1140"/>
                    <a:pt x="1337" y="1135"/>
                  </a:cubicBezTo>
                  <a:cubicBezTo>
                    <a:pt x="1323" y="1130"/>
                    <a:pt x="1288" y="1141"/>
                    <a:pt x="1277" y="1131"/>
                  </a:cubicBezTo>
                  <a:cubicBezTo>
                    <a:pt x="1270" y="1125"/>
                    <a:pt x="1279" y="1101"/>
                    <a:pt x="1272" y="1095"/>
                  </a:cubicBezTo>
                  <a:cubicBezTo>
                    <a:pt x="1268" y="1092"/>
                    <a:pt x="1256" y="1092"/>
                    <a:pt x="1252" y="1095"/>
                  </a:cubicBezTo>
                  <a:cubicBezTo>
                    <a:pt x="1242" y="1101"/>
                    <a:pt x="1241" y="1129"/>
                    <a:pt x="1233" y="1137"/>
                  </a:cubicBezTo>
                  <a:cubicBezTo>
                    <a:pt x="1227" y="1143"/>
                    <a:pt x="1207" y="1146"/>
                    <a:pt x="1200" y="1152"/>
                  </a:cubicBezTo>
                  <a:cubicBezTo>
                    <a:pt x="1194" y="1157"/>
                    <a:pt x="1181" y="1169"/>
                    <a:pt x="1180" y="1177"/>
                  </a:cubicBezTo>
                  <a:cubicBezTo>
                    <a:pt x="1178" y="1190"/>
                    <a:pt x="1194" y="1214"/>
                    <a:pt x="1198" y="1227"/>
                  </a:cubicBezTo>
                  <a:cubicBezTo>
                    <a:pt x="1201" y="1236"/>
                    <a:pt x="1203" y="1254"/>
                    <a:pt x="1208" y="1262"/>
                  </a:cubicBezTo>
                  <a:cubicBezTo>
                    <a:pt x="1215" y="1274"/>
                    <a:pt x="1239" y="1289"/>
                    <a:pt x="1246" y="1301"/>
                  </a:cubicBezTo>
                  <a:cubicBezTo>
                    <a:pt x="1255" y="1317"/>
                    <a:pt x="1256" y="1354"/>
                    <a:pt x="1263" y="1370"/>
                  </a:cubicBezTo>
                  <a:cubicBezTo>
                    <a:pt x="1267" y="1380"/>
                    <a:pt x="1282" y="1395"/>
                    <a:pt x="1285" y="1405"/>
                  </a:cubicBezTo>
                  <a:cubicBezTo>
                    <a:pt x="1290" y="1421"/>
                    <a:pt x="1289" y="1456"/>
                    <a:pt x="1285" y="1472"/>
                  </a:cubicBezTo>
                  <a:cubicBezTo>
                    <a:pt x="1282" y="1485"/>
                    <a:pt x="1266" y="1506"/>
                    <a:pt x="1259" y="1517"/>
                  </a:cubicBezTo>
                  <a:cubicBezTo>
                    <a:pt x="1252" y="1529"/>
                    <a:pt x="1231" y="1549"/>
                    <a:pt x="1227" y="1562"/>
                  </a:cubicBezTo>
                  <a:cubicBezTo>
                    <a:pt x="1223" y="1574"/>
                    <a:pt x="1225" y="1599"/>
                    <a:pt x="1226" y="1611"/>
                  </a:cubicBezTo>
                  <a:cubicBezTo>
                    <a:pt x="1227" y="1618"/>
                    <a:pt x="1234" y="1631"/>
                    <a:pt x="1232" y="1638"/>
                  </a:cubicBezTo>
                  <a:cubicBezTo>
                    <a:pt x="1229" y="1647"/>
                    <a:pt x="1213" y="1660"/>
                    <a:pt x="1205" y="1664"/>
                  </a:cubicBezTo>
                  <a:cubicBezTo>
                    <a:pt x="1199" y="1667"/>
                    <a:pt x="1185" y="1664"/>
                    <a:pt x="1180" y="1668"/>
                  </a:cubicBezTo>
                  <a:cubicBezTo>
                    <a:pt x="1173" y="1674"/>
                    <a:pt x="1175" y="1698"/>
                    <a:pt x="1167" y="1704"/>
                  </a:cubicBezTo>
                  <a:cubicBezTo>
                    <a:pt x="1162" y="1708"/>
                    <a:pt x="1147" y="1702"/>
                    <a:pt x="1142" y="1706"/>
                  </a:cubicBezTo>
                  <a:cubicBezTo>
                    <a:pt x="1136" y="1711"/>
                    <a:pt x="1134" y="1728"/>
                    <a:pt x="1135" y="1736"/>
                  </a:cubicBezTo>
                  <a:cubicBezTo>
                    <a:pt x="1136" y="1744"/>
                    <a:pt x="1140" y="1759"/>
                    <a:pt x="1146" y="1764"/>
                  </a:cubicBezTo>
                  <a:cubicBezTo>
                    <a:pt x="1153" y="1770"/>
                    <a:pt x="1174" y="1766"/>
                    <a:pt x="1181" y="1771"/>
                  </a:cubicBezTo>
                  <a:cubicBezTo>
                    <a:pt x="1188" y="1776"/>
                    <a:pt x="1195" y="1792"/>
                    <a:pt x="1197" y="1800"/>
                  </a:cubicBezTo>
                  <a:cubicBezTo>
                    <a:pt x="1200" y="1813"/>
                    <a:pt x="1199" y="1839"/>
                    <a:pt x="1197" y="1852"/>
                  </a:cubicBezTo>
                  <a:cubicBezTo>
                    <a:pt x="1195" y="1864"/>
                    <a:pt x="1191" y="1889"/>
                    <a:pt x="1181" y="1896"/>
                  </a:cubicBezTo>
                  <a:cubicBezTo>
                    <a:pt x="1180" y="1897"/>
                    <a:pt x="1179" y="1897"/>
                    <a:pt x="1178" y="1897"/>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57" name="Luxemburg">
            <a:extLst>
              <a:ext uri="{FF2B5EF4-FFF2-40B4-BE49-F238E27FC236}">
                <a16:creationId xmlns:a16="http://schemas.microsoft.com/office/drawing/2014/main" id="{CDD0474C-82DF-4704-8A06-CEFF64BDB573}"/>
              </a:ext>
            </a:extLst>
          </p:cNvPr>
          <p:cNvSpPr>
            <a:spLocks/>
          </p:cNvSpPr>
          <p:nvPr userDrawn="1"/>
        </p:nvSpPr>
        <p:spPr bwMode="auto">
          <a:xfrm rot="21377483">
            <a:off x="9652760" y="5327938"/>
            <a:ext cx="696287" cy="1033552"/>
          </a:xfrm>
          <a:custGeom>
            <a:avLst/>
            <a:gdLst>
              <a:gd name="T0" fmla="*/ 37 w 360"/>
              <a:gd name="T1" fmla="*/ 450 h 534"/>
              <a:gd name="T2" fmla="*/ 39 w 360"/>
              <a:gd name="T3" fmla="*/ 411 h 534"/>
              <a:gd name="T4" fmla="*/ 56 w 360"/>
              <a:gd name="T5" fmla="*/ 366 h 534"/>
              <a:gd name="T6" fmla="*/ 48 w 360"/>
              <a:gd name="T7" fmla="*/ 310 h 534"/>
              <a:gd name="T8" fmla="*/ 4 w 360"/>
              <a:gd name="T9" fmla="*/ 258 h 534"/>
              <a:gd name="T10" fmla="*/ 4 w 360"/>
              <a:gd name="T11" fmla="*/ 207 h 534"/>
              <a:gd name="T12" fmla="*/ 24 w 360"/>
              <a:gd name="T13" fmla="*/ 162 h 534"/>
              <a:gd name="T14" fmla="*/ 51 w 360"/>
              <a:gd name="T15" fmla="*/ 134 h 534"/>
              <a:gd name="T16" fmla="*/ 75 w 360"/>
              <a:gd name="T17" fmla="*/ 98 h 534"/>
              <a:gd name="T18" fmla="*/ 87 w 360"/>
              <a:gd name="T19" fmla="*/ 62 h 534"/>
              <a:gd name="T20" fmla="*/ 117 w 360"/>
              <a:gd name="T21" fmla="*/ 58 h 534"/>
              <a:gd name="T22" fmla="*/ 123 w 360"/>
              <a:gd name="T23" fmla="*/ 14 h 534"/>
              <a:gd name="T24" fmla="*/ 163 w 360"/>
              <a:gd name="T25" fmla="*/ 5 h 534"/>
              <a:gd name="T26" fmla="*/ 197 w 360"/>
              <a:gd name="T27" fmla="*/ 5 h 534"/>
              <a:gd name="T28" fmla="*/ 199 w 360"/>
              <a:gd name="T29" fmla="*/ 6 h 534"/>
              <a:gd name="T30" fmla="*/ 207 w 360"/>
              <a:gd name="T31" fmla="*/ 39 h 534"/>
              <a:gd name="T32" fmla="*/ 197 w 360"/>
              <a:gd name="T33" fmla="*/ 105 h 534"/>
              <a:gd name="T34" fmla="*/ 197 w 360"/>
              <a:gd name="T35" fmla="*/ 161 h 534"/>
              <a:gd name="T36" fmla="*/ 232 w 360"/>
              <a:gd name="T37" fmla="*/ 199 h 534"/>
              <a:gd name="T38" fmla="*/ 256 w 360"/>
              <a:gd name="T39" fmla="*/ 229 h 534"/>
              <a:gd name="T40" fmla="*/ 293 w 360"/>
              <a:gd name="T41" fmla="*/ 251 h 534"/>
              <a:gd name="T42" fmla="*/ 317 w 360"/>
              <a:gd name="T43" fmla="*/ 281 h 534"/>
              <a:gd name="T44" fmla="*/ 348 w 360"/>
              <a:gd name="T45" fmla="*/ 281 h 534"/>
              <a:gd name="T46" fmla="*/ 359 w 360"/>
              <a:gd name="T47" fmla="*/ 315 h 534"/>
              <a:gd name="T48" fmla="*/ 352 w 360"/>
              <a:gd name="T49" fmla="*/ 355 h 534"/>
              <a:gd name="T50" fmla="*/ 320 w 360"/>
              <a:gd name="T51" fmla="*/ 378 h 534"/>
              <a:gd name="T52" fmla="*/ 277 w 360"/>
              <a:gd name="T53" fmla="*/ 423 h 534"/>
              <a:gd name="T54" fmla="*/ 268 w 360"/>
              <a:gd name="T55" fmla="*/ 482 h 534"/>
              <a:gd name="T56" fmla="*/ 239 w 360"/>
              <a:gd name="T57" fmla="*/ 491 h 534"/>
              <a:gd name="T58" fmla="*/ 203 w 360"/>
              <a:gd name="T59" fmla="*/ 495 h 534"/>
              <a:gd name="T60" fmla="*/ 165 w 360"/>
              <a:gd name="T61" fmla="*/ 518 h 534"/>
              <a:gd name="T62" fmla="*/ 117 w 360"/>
              <a:gd name="T63" fmla="*/ 531 h 534"/>
              <a:gd name="T64" fmla="*/ 76 w 360"/>
              <a:gd name="T65" fmla="*/ 494 h 534"/>
              <a:gd name="T66" fmla="*/ 43 w 360"/>
              <a:gd name="T67" fmla="*/ 474 h 534"/>
              <a:gd name="T68" fmla="*/ 37 w 360"/>
              <a:gd name="T69" fmla="*/ 45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0" h="534">
                <a:moveTo>
                  <a:pt x="37" y="450"/>
                </a:moveTo>
                <a:cubicBezTo>
                  <a:pt x="36" y="436"/>
                  <a:pt x="37" y="420"/>
                  <a:pt x="39" y="411"/>
                </a:cubicBezTo>
                <a:cubicBezTo>
                  <a:pt x="40" y="399"/>
                  <a:pt x="55" y="378"/>
                  <a:pt x="56" y="366"/>
                </a:cubicBezTo>
                <a:cubicBezTo>
                  <a:pt x="58" y="352"/>
                  <a:pt x="54" y="323"/>
                  <a:pt x="48" y="310"/>
                </a:cubicBezTo>
                <a:cubicBezTo>
                  <a:pt x="41" y="294"/>
                  <a:pt x="10" y="274"/>
                  <a:pt x="4" y="258"/>
                </a:cubicBezTo>
                <a:cubicBezTo>
                  <a:pt x="0" y="246"/>
                  <a:pt x="1" y="220"/>
                  <a:pt x="4" y="207"/>
                </a:cubicBezTo>
                <a:cubicBezTo>
                  <a:pt x="7" y="195"/>
                  <a:pt x="17" y="172"/>
                  <a:pt x="24" y="162"/>
                </a:cubicBezTo>
                <a:cubicBezTo>
                  <a:pt x="29" y="154"/>
                  <a:pt x="44" y="141"/>
                  <a:pt x="51" y="134"/>
                </a:cubicBezTo>
                <a:cubicBezTo>
                  <a:pt x="58" y="126"/>
                  <a:pt x="70" y="108"/>
                  <a:pt x="75" y="98"/>
                </a:cubicBezTo>
                <a:cubicBezTo>
                  <a:pt x="79" y="89"/>
                  <a:pt x="79" y="68"/>
                  <a:pt x="87" y="62"/>
                </a:cubicBezTo>
                <a:cubicBezTo>
                  <a:pt x="93" y="57"/>
                  <a:pt x="112" y="63"/>
                  <a:pt x="117" y="58"/>
                </a:cubicBezTo>
                <a:cubicBezTo>
                  <a:pt x="125" y="50"/>
                  <a:pt x="115" y="22"/>
                  <a:pt x="123" y="14"/>
                </a:cubicBezTo>
                <a:cubicBezTo>
                  <a:pt x="130" y="6"/>
                  <a:pt x="152" y="6"/>
                  <a:pt x="163" y="5"/>
                </a:cubicBezTo>
                <a:cubicBezTo>
                  <a:pt x="171" y="4"/>
                  <a:pt x="190" y="0"/>
                  <a:pt x="197" y="5"/>
                </a:cubicBezTo>
                <a:cubicBezTo>
                  <a:pt x="198" y="5"/>
                  <a:pt x="198" y="5"/>
                  <a:pt x="199" y="6"/>
                </a:cubicBezTo>
                <a:cubicBezTo>
                  <a:pt x="206" y="13"/>
                  <a:pt x="207" y="30"/>
                  <a:pt x="207" y="39"/>
                </a:cubicBezTo>
                <a:cubicBezTo>
                  <a:pt x="209" y="56"/>
                  <a:pt x="200" y="89"/>
                  <a:pt x="197" y="105"/>
                </a:cubicBezTo>
                <a:cubicBezTo>
                  <a:pt x="195" y="119"/>
                  <a:pt x="192" y="148"/>
                  <a:pt x="197" y="161"/>
                </a:cubicBezTo>
                <a:cubicBezTo>
                  <a:pt x="202" y="173"/>
                  <a:pt x="224" y="189"/>
                  <a:pt x="232" y="199"/>
                </a:cubicBezTo>
                <a:cubicBezTo>
                  <a:pt x="238" y="207"/>
                  <a:pt x="249" y="222"/>
                  <a:pt x="256" y="229"/>
                </a:cubicBezTo>
                <a:cubicBezTo>
                  <a:pt x="264" y="236"/>
                  <a:pt x="285" y="244"/>
                  <a:pt x="293" y="251"/>
                </a:cubicBezTo>
                <a:cubicBezTo>
                  <a:pt x="300" y="258"/>
                  <a:pt x="309" y="277"/>
                  <a:pt x="317" y="281"/>
                </a:cubicBezTo>
                <a:cubicBezTo>
                  <a:pt x="324" y="284"/>
                  <a:pt x="342" y="276"/>
                  <a:pt x="348" y="281"/>
                </a:cubicBezTo>
                <a:cubicBezTo>
                  <a:pt x="355" y="286"/>
                  <a:pt x="358" y="306"/>
                  <a:pt x="359" y="315"/>
                </a:cubicBezTo>
                <a:cubicBezTo>
                  <a:pt x="360" y="325"/>
                  <a:pt x="358" y="346"/>
                  <a:pt x="352" y="355"/>
                </a:cubicBezTo>
                <a:cubicBezTo>
                  <a:pt x="347" y="363"/>
                  <a:pt x="328" y="371"/>
                  <a:pt x="320" y="378"/>
                </a:cubicBezTo>
                <a:cubicBezTo>
                  <a:pt x="308" y="388"/>
                  <a:pt x="284" y="409"/>
                  <a:pt x="277" y="423"/>
                </a:cubicBezTo>
                <a:cubicBezTo>
                  <a:pt x="271" y="437"/>
                  <a:pt x="278" y="471"/>
                  <a:pt x="268" y="482"/>
                </a:cubicBezTo>
                <a:cubicBezTo>
                  <a:pt x="263" y="488"/>
                  <a:pt x="251" y="490"/>
                  <a:pt x="239" y="491"/>
                </a:cubicBezTo>
                <a:cubicBezTo>
                  <a:pt x="226" y="492"/>
                  <a:pt x="211" y="492"/>
                  <a:pt x="203" y="495"/>
                </a:cubicBezTo>
                <a:cubicBezTo>
                  <a:pt x="192" y="499"/>
                  <a:pt x="175" y="514"/>
                  <a:pt x="165" y="518"/>
                </a:cubicBezTo>
                <a:cubicBezTo>
                  <a:pt x="154" y="523"/>
                  <a:pt x="129" y="534"/>
                  <a:pt x="117" y="531"/>
                </a:cubicBezTo>
                <a:cubicBezTo>
                  <a:pt x="104" y="528"/>
                  <a:pt x="87" y="502"/>
                  <a:pt x="76" y="494"/>
                </a:cubicBezTo>
                <a:cubicBezTo>
                  <a:pt x="68" y="488"/>
                  <a:pt x="48" y="482"/>
                  <a:pt x="43" y="474"/>
                </a:cubicBezTo>
                <a:cubicBezTo>
                  <a:pt x="39" y="468"/>
                  <a:pt x="38" y="459"/>
                  <a:pt x="37" y="450"/>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8" name="Belgie">
            <a:extLst>
              <a:ext uri="{FF2B5EF4-FFF2-40B4-BE49-F238E27FC236}">
                <a16:creationId xmlns:a16="http://schemas.microsoft.com/office/drawing/2014/main" id="{B8B71F9E-3F4B-4589-87A4-490D7EDC6D7B}"/>
              </a:ext>
            </a:extLst>
          </p:cNvPr>
          <p:cNvSpPr>
            <a:spLocks/>
          </p:cNvSpPr>
          <p:nvPr userDrawn="1"/>
        </p:nvSpPr>
        <p:spPr bwMode="auto">
          <a:xfrm rot="21377483">
            <a:off x="6888808" y="3544003"/>
            <a:ext cx="3321352" cy="2803799"/>
          </a:xfrm>
          <a:custGeom>
            <a:avLst/>
            <a:gdLst>
              <a:gd name="T0" fmla="*/ 1706 w 1718"/>
              <a:gd name="T1" fmla="*/ 891 h 1450"/>
              <a:gd name="T2" fmla="*/ 1617 w 1718"/>
              <a:gd name="T3" fmla="*/ 941 h 1450"/>
              <a:gd name="T4" fmla="*/ 1595 w 1718"/>
              <a:gd name="T5" fmla="*/ 975 h 1450"/>
              <a:gd name="T6" fmla="*/ 1515 w 1718"/>
              <a:gd name="T7" fmla="*/ 1028 h 1450"/>
              <a:gd name="T8" fmla="*/ 1449 w 1718"/>
              <a:gd name="T9" fmla="*/ 1104 h 1450"/>
              <a:gd name="T10" fmla="*/ 1402 w 1718"/>
              <a:gd name="T11" fmla="*/ 1228 h 1450"/>
              <a:gd name="T12" fmla="*/ 1437 w 1718"/>
              <a:gd name="T13" fmla="*/ 1381 h 1450"/>
              <a:gd name="T14" fmla="*/ 1352 w 1718"/>
              <a:gd name="T15" fmla="*/ 1408 h 1450"/>
              <a:gd name="T16" fmla="*/ 1245 w 1718"/>
              <a:gd name="T17" fmla="*/ 1395 h 1450"/>
              <a:gd name="T18" fmla="*/ 1159 w 1718"/>
              <a:gd name="T19" fmla="*/ 1296 h 1450"/>
              <a:gd name="T20" fmla="*/ 1069 w 1718"/>
              <a:gd name="T21" fmla="*/ 1228 h 1450"/>
              <a:gd name="T22" fmla="*/ 973 w 1718"/>
              <a:gd name="T23" fmla="*/ 1110 h 1450"/>
              <a:gd name="T24" fmla="*/ 1035 w 1718"/>
              <a:gd name="T25" fmla="*/ 1001 h 1450"/>
              <a:gd name="T26" fmla="*/ 937 w 1718"/>
              <a:gd name="T27" fmla="*/ 985 h 1450"/>
              <a:gd name="T28" fmla="*/ 864 w 1718"/>
              <a:gd name="T29" fmla="*/ 1091 h 1450"/>
              <a:gd name="T30" fmla="*/ 695 w 1718"/>
              <a:gd name="T31" fmla="*/ 1103 h 1450"/>
              <a:gd name="T32" fmla="*/ 685 w 1718"/>
              <a:gd name="T33" fmla="*/ 956 h 1450"/>
              <a:gd name="T34" fmla="*/ 665 w 1718"/>
              <a:gd name="T35" fmla="*/ 800 h 1450"/>
              <a:gd name="T36" fmla="*/ 523 w 1718"/>
              <a:gd name="T37" fmla="*/ 816 h 1450"/>
              <a:gd name="T38" fmla="*/ 466 w 1718"/>
              <a:gd name="T39" fmla="*/ 695 h 1450"/>
              <a:gd name="T40" fmla="*/ 357 w 1718"/>
              <a:gd name="T41" fmla="*/ 666 h 1450"/>
              <a:gd name="T42" fmla="*/ 303 w 1718"/>
              <a:gd name="T43" fmla="*/ 546 h 1450"/>
              <a:gd name="T44" fmla="*/ 239 w 1718"/>
              <a:gd name="T45" fmla="*/ 464 h 1450"/>
              <a:gd name="T46" fmla="*/ 109 w 1718"/>
              <a:gd name="T47" fmla="*/ 467 h 1450"/>
              <a:gd name="T48" fmla="*/ 46 w 1718"/>
              <a:gd name="T49" fmla="*/ 323 h 1450"/>
              <a:gd name="T50" fmla="*/ 58 w 1718"/>
              <a:gd name="T51" fmla="*/ 196 h 1450"/>
              <a:gd name="T52" fmla="*/ 194 w 1718"/>
              <a:gd name="T53" fmla="*/ 129 h 1450"/>
              <a:gd name="T54" fmla="*/ 347 w 1718"/>
              <a:gd name="T55" fmla="*/ 32 h 1450"/>
              <a:gd name="T56" fmla="*/ 389 w 1718"/>
              <a:gd name="T57" fmla="*/ 66 h 1450"/>
              <a:gd name="T58" fmla="*/ 465 w 1718"/>
              <a:gd name="T59" fmla="*/ 112 h 1450"/>
              <a:gd name="T60" fmla="*/ 571 w 1718"/>
              <a:gd name="T61" fmla="*/ 175 h 1450"/>
              <a:gd name="T62" fmla="*/ 734 w 1718"/>
              <a:gd name="T63" fmla="*/ 142 h 1450"/>
              <a:gd name="T64" fmla="*/ 814 w 1718"/>
              <a:gd name="T65" fmla="*/ 87 h 1450"/>
              <a:gd name="T66" fmla="*/ 873 w 1718"/>
              <a:gd name="T67" fmla="*/ 69 h 1450"/>
              <a:gd name="T68" fmla="*/ 910 w 1718"/>
              <a:gd name="T69" fmla="*/ 31 h 1450"/>
              <a:gd name="T70" fmla="*/ 1000 w 1718"/>
              <a:gd name="T71" fmla="*/ 32 h 1450"/>
              <a:gd name="T72" fmla="*/ 1040 w 1718"/>
              <a:gd name="T73" fmla="*/ 45 h 1450"/>
              <a:gd name="T74" fmla="*/ 1094 w 1718"/>
              <a:gd name="T75" fmla="*/ 77 h 1450"/>
              <a:gd name="T76" fmla="*/ 1162 w 1718"/>
              <a:gd name="T77" fmla="*/ 87 h 1450"/>
              <a:gd name="T78" fmla="*/ 1221 w 1718"/>
              <a:gd name="T79" fmla="*/ 185 h 1450"/>
              <a:gd name="T80" fmla="*/ 1345 w 1718"/>
              <a:gd name="T81" fmla="*/ 184 h 1450"/>
              <a:gd name="T82" fmla="*/ 1417 w 1718"/>
              <a:gd name="T83" fmla="*/ 262 h 1450"/>
              <a:gd name="T84" fmla="*/ 1495 w 1718"/>
              <a:gd name="T85" fmla="*/ 313 h 1450"/>
              <a:gd name="T86" fmla="*/ 1441 w 1718"/>
              <a:gd name="T87" fmla="*/ 392 h 1450"/>
              <a:gd name="T88" fmla="*/ 1391 w 1718"/>
              <a:gd name="T89" fmla="*/ 476 h 1450"/>
              <a:gd name="T90" fmla="*/ 1454 w 1718"/>
              <a:gd name="T91" fmla="*/ 544 h 1450"/>
              <a:gd name="T92" fmla="*/ 1567 w 1718"/>
              <a:gd name="T93" fmla="*/ 548 h 1450"/>
              <a:gd name="T94" fmla="*/ 1610 w 1718"/>
              <a:gd name="T95" fmla="*/ 639 h 1450"/>
              <a:gd name="T96" fmla="*/ 1638 w 1718"/>
              <a:gd name="T97" fmla="*/ 713 h 1450"/>
              <a:gd name="T98" fmla="*/ 1711 w 1718"/>
              <a:gd name="T99" fmla="*/ 783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18" h="1450">
                <a:moveTo>
                  <a:pt x="1711" y="783"/>
                </a:moveTo>
                <a:cubicBezTo>
                  <a:pt x="1718" y="796"/>
                  <a:pt x="1712" y="826"/>
                  <a:pt x="1711" y="840"/>
                </a:cubicBezTo>
                <a:cubicBezTo>
                  <a:pt x="1711" y="853"/>
                  <a:pt x="1715" y="882"/>
                  <a:pt x="1706" y="891"/>
                </a:cubicBezTo>
                <a:cubicBezTo>
                  <a:pt x="1701" y="895"/>
                  <a:pt x="1684" y="887"/>
                  <a:pt x="1678" y="891"/>
                </a:cubicBezTo>
                <a:cubicBezTo>
                  <a:pt x="1670" y="896"/>
                  <a:pt x="1668" y="918"/>
                  <a:pt x="1661" y="924"/>
                </a:cubicBezTo>
                <a:cubicBezTo>
                  <a:pt x="1652" y="932"/>
                  <a:pt x="1625" y="933"/>
                  <a:pt x="1617" y="941"/>
                </a:cubicBezTo>
                <a:cubicBezTo>
                  <a:pt x="1606" y="953"/>
                  <a:pt x="1597" y="976"/>
                  <a:pt x="1597" y="976"/>
                </a:cubicBezTo>
                <a:cubicBezTo>
                  <a:pt x="1597" y="976"/>
                  <a:pt x="1597" y="976"/>
                  <a:pt x="1597" y="976"/>
                </a:cubicBezTo>
                <a:cubicBezTo>
                  <a:pt x="1596" y="975"/>
                  <a:pt x="1596" y="975"/>
                  <a:pt x="1595" y="975"/>
                </a:cubicBezTo>
                <a:cubicBezTo>
                  <a:pt x="1588" y="970"/>
                  <a:pt x="1569" y="974"/>
                  <a:pt x="1561" y="975"/>
                </a:cubicBezTo>
                <a:cubicBezTo>
                  <a:pt x="1550" y="976"/>
                  <a:pt x="1528" y="976"/>
                  <a:pt x="1521" y="984"/>
                </a:cubicBezTo>
                <a:cubicBezTo>
                  <a:pt x="1513" y="992"/>
                  <a:pt x="1523" y="1020"/>
                  <a:pt x="1515" y="1028"/>
                </a:cubicBezTo>
                <a:cubicBezTo>
                  <a:pt x="1510" y="1033"/>
                  <a:pt x="1491" y="1027"/>
                  <a:pt x="1485" y="1032"/>
                </a:cubicBezTo>
                <a:cubicBezTo>
                  <a:pt x="1477" y="1038"/>
                  <a:pt x="1477" y="1059"/>
                  <a:pt x="1473" y="1068"/>
                </a:cubicBezTo>
                <a:cubicBezTo>
                  <a:pt x="1468" y="1078"/>
                  <a:pt x="1456" y="1096"/>
                  <a:pt x="1449" y="1104"/>
                </a:cubicBezTo>
                <a:cubicBezTo>
                  <a:pt x="1442" y="1111"/>
                  <a:pt x="1427" y="1124"/>
                  <a:pt x="1422" y="1132"/>
                </a:cubicBezTo>
                <a:cubicBezTo>
                  <a:pt x="1415" y="1142"/>
                  <a:pt x="1405" y="1165"/>
                  <a:pt x="1402" y="1177"/>
                </a:cubicBezTo>
                <a:cubicBezTo>
                  <a:pt x="1399" y="1190"/>
                  <a:pt x="1398" y="1216"/>
                  <a:pt x="1402" y="1228"/>
                </a:cubicBezTo>
                <a:cubicBezTo>
                  <a:pt x="1408" y="1244"/>
                  <a:pt x="1439" y="1264"/>
                  <a:pt x="1446" y="1280"/>
                </a:cubicBezTo>
                <a:cubicBezTo>
                  <a:pt x="1452" y="1293"/>
                  <a:pt x="1456" y="1322"/>
                  <a:pt x="1454" y="1336"/>
                </a:cubicBezTo>
                <a:cubicBezTo>
                  <a:pt x="1453" y="1348"/>
                  <a:pt x="1438" y="1369"/>
                  <a:pt x="1437" y="1381"/>
                </a:cubicBezTo>
                <a:cubicBezTo>
                  <a:pt x="1435" y="1390"/>
                  <a:pt x="1434" y="1406"/>
                  <a:pt x="1435" y="1420"/>
                </a:cubicBezTo>
                <a:cubicBezTo>
                  <a:pt x="1427" y="1423"/>
                  <a:pt x="1415" y="1428"/>
                  <a:pt x="1409" y="1428"/>
                </a:cubicBezTo>
                <a:cubicBezTo>
                  <a:pt x="1394" y="1428"/>
                  <a:pt x="1367" y="1404"/>
                  <a:pt x="1352" y="1408"/>
                </a:cubicBezTo>
                <a:cubicBezTo>
                  <a:pt x="1341" y="1411"/>
                  <a:pt x="1333" y="1439"/>
                  <a:pt x="1322" y="1444"/>
                </a:cubicBezTo>
                <a:cubicBezTo>
                  <a:pt x="1310" y="1450"/>
                  <a:pt x="1270" y="1446"/>
                  <a:pt x="1270" y="1444"/>
                </a:cubicBezTo>
                <a:cubicBezTo>
                  <a:pt x="1270" y="1442"/>
                  <a:pt x="1250" y="1408"/>
                  <a:pt x="1245" y="1395"/>
                </a:cubicBezTo>
                <a:cubicBezTo>
                  <a:pt x="1242" y="1388"/>
                  <a:pt x="1242" y="1370"/>
                  <a:pt x="1237" y="1364"/>
                </a:cubicBezTo>
                <a:cubicBezTo>
                  <a:pt x="1230" y="1356"/>
                  <a:pt x="1208" y="1355"/>
                  <a:pt x="1200" y="1349"/>
                </a:cubicBezTo>
                <a:cubicBezTo>
                  <a:pt x="1187" y="1339"/>
                  <a:pt x="1173" y="1306"/>
                  <a:pt x="1159" y="1296"/>
                </a:cubicBezTo>
                <a:cubicBezTo>
                  <a:pt x="1148" y="1288"/>
                  <a:pt x="1118" y="1288"/>
                  <a:pt x="1108" y="1278"/>
                </a:cubicBezTo>
                <a:cubicBezTo>
                  <a:pt x="1099" y="1269"/>
                  <a:pt x="1102" y="1236"/>
                  <a:pt x="1091" y="1228"/>
                </a:cubicBezTo>
                <a:cubicBezTo>
                  <a:pt x="1087" y="1225"/>
                  <a:pt x="1074" y="1229"/>
                  <a:pt x="1069" y="1228"/>
                </a:cubicBezTo>
                <a:cubicBezTo>
                  <a:pt x="1055" y="1226"/>
                  <a:pt x="1024" y="1227"/>
                  <a:pt x="1015" y="1216"/>
                </a:cubicBezTo>
                <a:cubicBezTo>
                  <a:pt x="1006" y="1205"/>
                  <a:pt x="1020" y="1172"/>
                  <a:pt x="1015" y="1158"/>
                </a:cubicBezTo>
                <a:cubicBezTo>
                  <a:pt x="1009" y="1143"/>
                  <a:pt x="979" y="1125"/>
                  <a:pt x="973" y="1110"/>
                </a:cubicBezTo>
                <a:cubicBezTo>
                  <a:pt x="969" y="1099"/>
                  <a:pt x="966" y="1071"/>
                  <a:pt x="973" y="1061"/>
                </a:cubicBezTo>
                <a:cubicBezTo>
                  <a:pt x="980" y="1050"/>
                  <a:pt x="1014" y="1049"/>
                  <a:pt x="1023" y="1039"/>
                </a:cubicBezTo>
                <a:cubicBezTo>
                  <a:pt x="1030" y="1032"/>
                  <a:pt x="1035" y="1011"/>
                  <a:pt x="1035" y="1001"/>
                </a:cubicBezTo>
                <a:cubicBezTo>
                  <a:pt x="1035" y="992"/>
                  <a:pt x="1032" y="971"/>
                  <a:pt x="1025" y="965"/>
                </a:cubicBezTo>
                <a:cubicBezTo>
                  <a:pt x="1017" y="958"/>
                  <a:pt x="994" y="954"/>
                  <a:pt x="983" y="956"/>
                </a:cubicBezTo>
                <a:cubicBezTo>
                  <a:pt x="970" y="958"/>
                  <a:pt x="945" y="974"/>
                  <a:pt x="937" y="985"/>
                </a:cubicBezTo>
                <a:cubicBezTo>
                  <a:pt x="927" y="999"/>
                  <a:pt x="930" y="1035"/>
                  <a:pt x="923" y="1051"/>
                </a:cubicBezTo>
                <a:cubicBezTo>
                  <a:pt x="920" y="1058"/>
                  <a:pt x="911" y="1073"/>
                  <a:pt x="905" y="1078"/>
                </a:cubicBezTo>
                <a:cubicBezTo>
                  <a:pt x="896" y="1084"/>
                  <a:pt x="875" y="1090"/>
                  <a:pt x="864" y="1091"/>
                </a:cubicBezTo>
                <a:cubicBezTo>
                  <a:pt x="850" y="1092"/>
                  <a:pt x="821" y="1079"/>
                  <a:pt x="807" y="1080"/>
                </a:cubicBezTo>
                <a:cubicBezTo>
                  <a:pt x="800" y="1081"/>
                  <a:pt x="786" y="1089"/>
                  <a:pt x="779" y="1091"/>
                </a:cubicBezTo>
                <a:cubicBezTo>
                  <a:pt x="758" y="1096"/>
                  <a:pt x="714" y="1113"/>
                  <a:pt x="695" y="1103"/>
                </a:cubicBezTo>
                <a:cubicBezTo>
                  <a:pt x="683" y="1097"/>
                  <a:pt x="670" y="1069"/>
                  <a:pt x="670" y="1056"/>
                </a:cubicBezTo>
                <a:cubicBezTo>
                  <a:pt x="670" y="1043"/>
                  <a:pt x="690" y="1022"/>
                  <a:pt x="692" y="1009"/>
                </a:cubicBezTo>
                <a:cubicBezTo>
                  <a:pt x="694" y="996"/>
                  <a:pt x="683" y="969"/>
                  <a:pt x="685" y="956"/>
                </a:cubicBezTo>
                <a:cubicBezTo>
                  <a:pt x="687" y="938"/>
                  <a:pt x="712" y="907"/>
                  <a:pt x="710" y="889"/>
                </a:cubicBezTo>
                <a:cubicBezTo>
                  <a:pt x="709" y="877"/>
                  <a:pt x="691" y="859"/>
                  <a:pt x="686" y="848"/>
                </a:cubicBezTo>
                <a:cubicBezTo>
                  <a:pt x="680" y="836"/>
                  <a:pt x="676" y="807"/>
                  <a:pt x="665" y="800"/>
                </a:cubicBezTo>
                <a:cubicBezTo>
                  <a:pt x="654" y="793"/>
                  <a:pt x="626" y="807"/>
                  <a:pt x="613" y="806"/>
                </a:cubicBezTo>
                <a:cubicBezTo>
                  <a:pt x="599" y="804"/>
                  <a:pt x="573" y="785"/>
                  <a:pt x="559" y="787"/>
                </a:cubicBezTo>
                <a:cubicBezTo>
                  <a:pt x="548" y="789"/>
                  <a:pt x="534" y="814"/>
                  <a:pt x="523" y="816"/>
                </a:cubicBezTo>
                <a:cubicBezTo>
                  <a:pt x="514" y="818"/>
                  <a:pt x="495" y="810"/>
                  <a:pt x="489" y="804"/>
                </a:cubicBezTo>
                <a:cubicBezTo>
                  <a:pt x="480" y="795"/>
                  <a:pt x="475" y="768"/>
                  <a:pt x="472" y="755"/>
                </a:cubicBezTo>
                <a:cubicBezTo>
                  <a:pt x="469" y="740"/>
                  <a:pt x="475" y="707"/>
                  <a:pt x="466" y="695"/>
                </a:cubicBezTo>
                <a:cubicBezTo>
                  <a:pt x="456" y="682"/>
                  <a:pt x="416" y="683"/>
                  <a:pt x="404" y="671"/>
                </a:cubicBezTo>
                <a:cubicBezTo>
                  <a:pt x="399" y="666"/>
                  <a:pt x="400" y="645"/>
                  <a:pt x="393" y="643"/>
                </a:cubicBezTo>
                <a:cubicBezTo>
                  <a:pt x="383" y="640"/>
                  <a:pt x="368" y="665"/>
                  <a:pt x="357" y="666"/>
                </a:cubicBezTo>
                <a:cubicBezTo>
                  <a:pt x="344" y="667"/>
                  <a:pt x="320" y="653"/>
                  <a:pt x="312" y="643"/>
                </a:cubicBezTo>
                <a:cubicBezTo>
                  <a:pt x="306" y="635"/>
                  <a:pt x="304" y="615"/>
                  <a:pt x="303" y="605"/>
                </a:cubicBezTo>
                <a:cubicBezTo>
                  <a:pt x="301" y="590"/>
                  <a:pt x="308" y="560"/>
                  <a:pt x="303" y="546"/>
                </a:cubicBezTo>
                <a:cubicBezTo>
                  <a:pt x="299" y="535"/>
                  <a:pt x="283" y="519"/>
                  <a:pt x="275" y="511"/>
                </a:cubicBezTo>
                <a:cubicBezTo>
                  <a:pt x="271" y="506"/>
                  <a:pt x="259" y="498"/>
                  <a:pt x="255" y="493"/>
                </a:cubicBezTo>
                <a:cubicBezTo>
                  <a:pt x="250" y="487"/>
                  <a:pt x="246" y="469"/>
                  <a:pt x="239" y="464"/>
                </a:cubicBezTo>
                <a:cubicBezTo>
                  <a:pt x="232" y="459"/>
                  <a:pt x="213" y="457"/>
                  <a:pt x="205" y="457"/>
                </a:cubicBezTo>
                <a:cubicBezTo>
                  <a:pt x="198" y="457"/>
                  <a:pt x="186" y="464"/>
                  <a:pt x="179" y="465"/>
                </a:cubicBezTo>
                <a:cubicBezTo>
                  <a:pt x="162" y="468"/>
                  <a:pt x="125" y="474"/>
                  <a:pt x="109" y="467"/>
                </a:cubicBezTo>
                <a:cubicBezTo>
                  <a:pt x="97" y="462"/>
                  <a:pt x="82" y="439"/>
                  <a:pt x="74" y="429"/>
                </a:cubicBezTo>
                <a:cubicBezTo>
                  <a:pt x="66" y="419"/>
                  <a:pt x="50" y="397"/>
                  <a:pt x="46" y="384"/>
                </a:cubicBezTo>
                <a:cubicBezTo>
                  <a:pt x="42" y="369"/>
                  <a:pt x="50" y="337"/>
                  <a:pt x="46" y="323"/>
                </a:cubicBezTo>
                <a:cubicBezTo>
                  <a:pt x="41" y="307"/>
                  <a:pt x="16" y="283"/>
                  <a:pt x="10" y="268"/>
                </a:cubicBezTo>
                <a:cubicBezTo>
                  <a:pt x="6" y="258"/>
                  <a:pt x="3" y="239"/>
                  <a:pt x="0" y="221"/>
                </a:cubicBezTo>
                <a:cubicBezTo>
                  <a:pt x="22" y="213"/>
                  <a:pt x="45" y="204"/>
                  <a:pt x="58" y="196"/>
                </a:cubicBezTo>
                <a:cubicBezTo>
                  <a:pt x="71" y="189"/>
                  <a:pt x="91" y="167"/>
                  <a:pt x="103" y="159"/>
                </a:cubicBezTo>
                <a:cubicBezTo>
                  <a:pt x="111" y="154"/>
                  <a:pt x="126" y="144"/>
                  <a:pt x="134" y="141"/>
                </a:cubicBezTo>
                <a:cubicBezTo>
                  <a:pt x="148" y="136"/>
                  <a:pt x="180" y="136"/>
                  <a:pt x="194" y="129"/>
                </a:cubicBezTo>
                <a:cubicBezTo>
                  <a:pt x="210" y="121"/>
                  <a:pt x="232" y="90"/>
                  <a:pt x="247" y="80"/>
                </a:cubicBezTo>
                <a:cubicBezTo>
                  <a:pt x="260" y="71"/>
                  <a:pt x="290" y="60"/>
                  <a:pt x="305" y="53"/>
                </a:cubicBezTo>
                <a:cubicBezTo>
                  <a:pt x="315" y="48"/>
                  <a:pt x="336" y="34"/>
                  <a:pt x="347" y="32"/>
                </a:cubicBezTo>
                <a:cubicBezTo>
                  <a:pt x="358" y="30"/>
                  <a:pt x="380" y="34"/>
                  <a:pt x="391" y="35"/>
                </a:cubicBezTo>
                <a:cubicBezTo>
                  <a:pt x="394" y="35"/>
                  <a:pt x="397" y="35"/>
                  <a:pt x="401" y="35"/>
                </a:cubicBezTo>
                <a:cubicBezTo>
                  <a:pt x="396" y="45"/>
                  <a:pt x="389" y="59"/>
                  <a:pt x="389" y="66"/>
                </a:cubicBezTo>
                <a:cubicBezTo>
                  <a:pt x="389" y="79"/>
                  <a:pt x="399" y="105"/>
                  <a:pt x="407" y="116"/>
                </a:cubicBezTo>
                <a:cubicBezTo>
                  <a:pt x="411" y="121"/>
                  <a:pt x="422" y="132"/>
                  <a:pt x="429" y="132"/>
                </a:cubicBezTo>
                <a:cubicBezTo>
                  <a:pt x="439" y="133"/>
                  <a:pt x="455" y="115"/>
                  <a:pt x="465" y="112"/>
                </a:cubicBezTo>
                <a:cubicBezTo>
                  <a:pt x="477" y="109"/>
                  <a:pt x="502" y="110"/>
                  <a:pt x="514" y="112"/>
                </a:cubicBezTo>
                <a:cubicBezTo>
                  <a:pt x="524" y="114"/>
                  <a:pt x="546" y="119"/>
                  <a:pt x="554" y="126"/>
                </a:cubicBezTo>
                <a:cubicBezTo>
                  <a:pt x="563" y="135"/>
                  <a:pt x="561" y="167"/>
                  <a:pt x="571" y="175"/>
                </a:cubicBezTo>
                <a:cubicBezTo>
                  <a:pt x="584" y="186"/>
                  <a:pt x="621" y="188"/>
                  <a:pt x="638" y="185"/>
                </a:cubicBezTo>
                <a:cubicBezTo>
                  <a:pt x="655" y="182"/>
                  <a:pt x="680" y="155"/>
                  <a:pt x="696" y="149"/>
                </a:cubicBezTo>
                <a:cubicBezTo>
                  <a:pt x="705" y="146"/>
                  <a:pt x="725" y="145"/>
                  <a:pt x="734" y="142"/>
                </a:cubicBezTo>
                <a:cubicBezTo>
                  <a:pt x="744" y="139"/>
                  <a:pt x="765" y="131"/>
                  <a:pt x="772" y="123"/>
                </a:cubicBezTo>
                <a:cubicBezTo>
                  <a:pt x="779" y="116"/>
                  <a:pt x="780" y="94"/>
                  <a:pt x="788" y="89"/>
                </a:cubicBezTo>
                <a:cubicBezTo>
                  <a:pt x="793" y="85"/>
                  <a:pt x="808" y="86"/>
                  <a:pt x="814" y="87"/>
                </a:cubicBezTo>
                <a:cubicBezTo>
                  <a:pt x="822" y="88"/>
                  <a:pt x="836" y="96"/>
                  <a:pt x="844" y="96"/>
                </a:cubicBezTo>
                <a:cubicBezTo>
                  <a:pt x="851" y="96"/>
                  <a:pt x="868" y="95"/>
                  <a:pt x="873" y="89"/>
                </a:cubicBezTo>
                <a:cubicBezTo>
                  <a:pt x="876" y="85"/>
                  <a:pt x="875" y="73"/>
                  <a:pt x="873" y="69"/>
                </a:cubicBezTo>
                <a:cubicBezTo>
                  <a:pt x="870" y="63"/>
                  <a:pt x="852" y="60"/>
                  <a:pt x="852" y="54"/>
                </a:cubicBezTo>
                <a:cubicBezTo>
                  <a:pt x="852" y="45"/>
                  <a:pt x="871" y="34"/>
                  <a:pt x="879" y="31"/>
                </a:cubicBezTo>
                <a:cubicBezTo>
                  <a:pt x="886" y="28"/>
                  <a:pt x="903" y="27"/>
                  <a:pt x="910" y="31"/>
                </a:cubicBezTo>
                <a:cubicBezTo>
                  <a:pt x="918" y="36"/>
                  <a:pt x="919" y="62"/>
                  <a:pt x="928" y="66"/>
                </a:cubicBezTo>
                <a:cubicBezTo>
                  <a:pt x="937" y="70"/>
                  <a:pt x="960" y="62"/>
                  <a:pt x="969" y="57"/>
                </a:cubicBezTo>
                <a:cubicBezTo>
                  <a:pt x="978" y="53"/>
                  <a:pt x="993" y="39"/>
                  <a:pt x="1000" y="32"/>
                </a:cubicBezTo>
                <a:cubicBezTo>
                  <a:pt x="1007" y="25"/>
                  <a:pt x="1013" y="3"/>
                  <a:pt x="1022" y="1"/>
                </a:cubicBezTo>
                <a:cubicBezTo>
                  <a:pt x="1027" y="0"/>
                  <a:pt x="1037" y="7"/>
                  <a:pt x="1040" y="12"/>
                </a:cubicBezTo>
                <a:cubicBezTo>
                  <a:pt x="1044" y="19"/>
                  <a:pt x="1041" y="37"/>
                  <a:pt x="1040" y="45"/>
                </a:cubicBezTo>
                <a:cubicBezTo>
                  <a:pt x="1039" y="52"/>
                  <a:pt x="1030" y="67"/>
                  <a:pt x="1034" y="73"/>
                </a:cubicBezTo>
                <a:cubicBezTo>
                  <a:pt x="1038" y="80"/>
                  <a:pt x="1056" y="82"/>
                  <a:pt x="1064" y="82"/>
                </a:cubicBezTo>
                <a:cubicBezTo>
                  <a:pt x="1072" y="82"/>
                  <a:pt x="1087" y="80"/>
                  <a:pt x="1094" y="77"/>
                </a:cubicBezTo>
                <a:cubicBezTo>
                  <a:pt x="1110" y="70"/>
                  <a:pt x="1131" y="36"/>
                  <a:pt x="1148" y="33"/>
                </a:cubicBezTo>
                <a:cubicBezTo>
                  <a:pt x="1156" y="32"/>
                  <a:pt x="1176" y="37"/>
                  <a:pt x="1179" y="45"/>
                </a:cubicBezTo>
                <a:cubicBezTo>
                  <a:pt x="1183" y="55"/>
                  <a:pt x="1162" y="76"/>
                  <a:pt x="1162" y="87"/>
                </a:cubicBezTo>
                <a:cubicBezTo>
                  <a:pt x="1162" y="98"/>
                  <a:pt x="1171" y="119"/>
                  <a:pt x="1179" y="127"/>
                </a:cubicBezTo>
                <a:cubicBezTo>
                  <a:pt x="1188" y="136"/>
                  <a:pt x="1220" y="136"/>
                  <a:pt x="1226" y="147"/>
                </a:cubicBezTo>
                <a:cubicBezTo>
                  <a:pt x="1231" y="155"/>
                  <a:pt x="1216" y="177"/>
                  <a:pt x="1221" y="185"/>
                </a:cubicBezTo>
                <a:cubicBezTo>
                  <a:pt x="1226" y="194"/>
                  <a:pt x="1250" y="199"/>
                  <a:pt x="1260" y="200"/>
                </a:cubicBezTo>
                <a:cubicBezTo>
                  <a:pt x="1271" y="201"/>
                  <a:pt x="1291" y="191"/>
                  <a:pt x="1301" y="189"/>
                </a:cubicBezTo>
                <a:cubicBezTo>
                  <a:pt x="1312" y="187"/>
                  <a:pt x="1335" y="179"/>
                  <a:pt x="1345" y="184"/>
                </a:cubicBezTo>
                <a:cubicBezTo>
                  <a:pt x="1352" y="187"/>
                  <a:pt x="1358" y="202"/>
                  <a:pt x="1361" y="208"/>
                </a:cubicBezTo>
                <a:cubicBezTo>
                  <a:pt x="1365" y="216"/>
                  <a:pt x="1367" y="234"/>
                  <a:pt x="1373" y="241"/>
                </a:cubicBezTo>
                <a:cubicBezTo>
                  <a:pt x="1381" y="250"/>
                  <a:pt x="1405" y="259"/>
                  <a:pt x="1417" y="262"/>
                </a:cubicBezTo>
                <a:cubicBezTo>
                  <a:pt x="1430" y="265"/>
                  <a:pt x="1458" y="257"/>
                  <a:pt x="1470" y="262"/>
                </a:cubicBezTo>
                <a:cubicBezTo>
                  <a:pt x="1476" y="264"/>
                  <a:pt x="1485" y="274"/>
                  <a:pt x="1488" y="279"/>
                </a:cubicBezTo>
                <a:cubicBezTo>
                  <a:pt x="1492" y="287"/>
                  <a:pt x="1496" y="304"/>
                  <a:pt x="1495" y="313"/>
                </a:cubicBezTo>
                <a:cubicBezTo>
                  <a:pt x="1494" y="318"/>
                  <a:pt x="1487" y="326"/>
                  <a:pt x="1485" y="330"/>
                </a:cubicBezTo>
                <a:cubicBezTo>
                  <a:pt x="1480" y="340"/>
                  <a:pt x="1472" y="360"/>
                  <a:pt x="1465" y="369"/>
                </a:cubicBezTo>
                <a:cubicBezTo>
                  <a:pt x="1460" y="376"/>
                  <a:pt x="1444" y="384"/>
                  <a:pt x="1441" y="392"/>
                </a:cubicBezTo>
                <a:cubicBezTo>
                  <a:pt x="1438" y="400"/>
                  <a:pt x="1443" y="417"/>
                  <a:pt x="1441" y="425"/>
                </a:cubicBezTo>
                <a:cubicBezTo>
                  <a:pt x="1439" y="433"/>
                  <a:pt x="1428" y="448"/>
                  <a:pt x="1422" y="454"/>
                </a:cubicBezTo>
                <a:cubicBezTo>
                  <a:pt x="1415" y="461"/>
                  <a:pt x="1395" y="468"/>
                  <a:pt x="1391" y="476"/>
                </a:cubicBezTo>
                <a:cubicBezTo>
                  <a:pt x="1385" y="487"/>
                  <a:pt x="1383" y="517"/>
                  <a:pt x="1392" y="526"/>
                </a:cubicBezTo>
                <a:cubicBezTo>
                  <a:pt x="1397" y="531"/>
                  <a:pt x="1413" y="524"/>
                  <a:pt x="1420" y="526"/>
                </a:cubicBezTo>
                <a:cubicBezTo>
                  <a:pt x="1429" y="528"/>
                  <a:pt x="1446" y="539"/>
                  <a:pt x="1454" y="544"/>
                </a:cubicBezTo>
                <a:cubicBezTo>
                  <a:pt x="1462" y="549"/>
                  <a:pt x="1476" y="565"/>
                  <a:pt x="1486" y="565"/>
                </a:cubicBezTo>
                <a:cubicBezTo>
                  <a:pt x="1495" y="565"/>
                  <a:pt x="1509" y="550"/>
                  <a:pt x="1518" y="548"/>
                </a:cubicBezTo>
                <a:cubicBezTo>
                  <a:pt x="1530" y="545"/>
                  <a:pt x="1555" y="553"/>
                  <a:pt x="1567" y="548"/>
                </a:cubicBezTo>
                <a:cubicBezTo>
                  <a:pt x="1570" y="561"/>
                  <a:pt x="1574" y="575"/>
                  <a:pt x="1578" y="581"/>
                </a:cubicBezTo>
                <a:cubicBezTo>
                  <a:pt x="1582" y="587"/>
                  <a:pt x="1593" y="593"/>
                  <a:pt x="1597" y="599"/>
                </a:cubicBezTo>
                <a:cubicBezTo>
                  <a:pt x="1602" y="608"/>
                  <a:pt x="1602" y="632"/>
                  <a:pt x="1610" y="639"/>
                </a:cubicBezTo>
                <a:cubicBezTo>
                  <a:pt x="1617" y="645"/>
                  <a:pt x="1641" y="639"/>
                  <a:pt x="1649" y="645"/>
                </a:cubicBezTo>
                <a:cubicBezTo>
                  <a:pt x="1656" y="651"/>
                  <a:pt x="1663" y="671"/>
                  <a:pt x="1662" y="680"/>
                </a:cubicBezTo>
                <a:cubicBezTo>
                  <a:pt x="1661" y="690"/>
                  <a:pt x="1640" y="703"/>
                  <a:pt x="1638" y="713"/>
                </a:cubicBezTo>
                <a:cubicBezTo>
                  <a:pt x="1636" y="723"/>
                  <a:pt x="1639" y="745"/>
                  <a:pt x="1646" y="751"/>
                </a:cubicBezTo>
                <a:cubicBezTo>
                  <a:pt x="1651" y="754"/>
                  <a:pt x="1664" y="749"/>
                  <a:pt x="1670" y="751"/>
                </a:cubicBezTo>
                <a:cubicBezTo>
                  <a:pt x="1682" y="755"/>
                  <a:pt x="1706" y="771"/>
                  <a:pt x="1711" y="783"/>
                </a:cubicBezTo>
                <a:close/>
              </a:path>
            </a:pathLst>
          </a:custGeom>
          <a:solidFill>
            <a:srgbClr val="ECEDED"/>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9" name="#1 Amsterdam">
            <a:extLst>
              <a:ext uri="{FF2B5EF4-FFF2-40B4-BE49-F238E27FC236}">
                <a16:creationId xmlns:a16="http://schemas.microsoft.com/office/drawing/2014/main" id="{CB37AFF8-79BE-4044-A407-1FA583B2F433}"/>
              </a:ext>
            </a:extLst>
          </p:cNvPr>
          <p:cNvSpPr/>
          <p:nvPr userDrawn="1"/>
        </p:nvSpPr>
        <p:spPr>
          <a:xfrm>
            <a:off x="8747732" y="2133172"/>
            <a:ext cx="231868" cy="327446"/>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nl-NL" sz="1100" dirty="0">
                <a:solidFill>
                  <a:schemeClr val="bg1"/>
                </a:solidFill>
              </a:rPr>
              <a:t>1</a:t>
            </a:r>
          </a:p>
        </p:txBody>
      </p:sp>
      <p:sp>
        <p:nvSpPr>
          <p:cNvPr id="60" name="#2 Rotterdam">
            <a:extLst>
              <a:ext uri="{FF2B5EF4-FFF2-40B4-BE49-F238E27FC236}">
                <a16:creationId xmlns:a16="http://schemas.microsoft.com/office/drawing/2014/main" id="{D3E7E99D-246D-4953-9391-F03B31CCD91B}"/>
              </a:ext>
            </a:extLst>
          </p:cNvPr>
          <p:cNvSpPr/>
          <p:nvPr userDrawn="1"/>
        </p:nvSpPr>
        <p:spPr>
          <a:xfrm>
            <a:off x="8512581" y="2771441"/>
            <a:ext cx="231868" cy="327446"/>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nl-NL" sz="1100" dirty="0">
                <a:solidFill>
                  <a:schemeClr val="bg1"/>
                </a:solidFill>
              </a:rPr>
              <a:t>2</a:t>
            </a:r>
          </a:p>
        </p:txBody>
      </p:sp>
      <p:sp>
        <p:nvSpPr>
          <p:cNvPr id="61" name="#3 Breda">
            <a:extLst>
              <a:ext uri="{FF2B5EF4-FFF2-40B4-BE49-F238E27FC236}">
                <a16:creationId xmlns:a16="http://schemas.microsoft.com/office/drawing/2014/main" id="{1382993A-F53B-4423-83AF-9CEC55F0CABF}"/>
              </a:ext>
            </a:extLst>
          </p:cNvPr>
          <p:cNvSpPr/>
          <p:nvPr userDrawn="1"/>
        </p:nvSpPr>
        <p:spPr>
          <a:xfrm>
            <a:off x="8814919" y="3152163"/>
            <a:ext cx="231868" cy="327446"/>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297605 w 329324"/>
              <a:gd name="connsiteY0" fmla="*/ 169089 h 465074"/>
              <a:gd name="connsiteX1" fmla="*/ 35609 w 329324"/>
              <a:gd name="connsiteY1" fmla="*/ 169089 h 465074"/>
              <a:gd name="connsiteX2" fmla="*/ 166607 w 329324"/>
              <a:gd name="connsiteY2" fmla="*/ 300087 h 465074"/>
              <a:gd name="connsiteX3" fmla="*/ 297605 w 329324"/>
              <a:gd name="connsiteY3" fmla="*/ 169089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nl-NL" sz="1100" dirty="0">
                <a:solidFill>
                  <a:schemeClr val="bg1"/>
                </a:solidFill>
              </a:rPr>
              <a:t>3</a:t>
            </a:r>
          </a:p>
        </p:txBody>
      </p:sp>
      <p:sp>
        <p:nvSpPr>
          <p:cNvPr id="62" name="#4 Eindhoven">
            <a:extLst>
              <a:ext uri="{FF2B5EF4-FFF2-40B4-BE49-F238E27FC236}">
                <a16:creationId xmlns:a16="http://schemas.microsoft.com/office/drawing/2014/main" id="{EE9551EE-8601-45E6-B17C-1D48B815FE45}"/>
              </a:ext>
            </a:extLst>
          </p:cNvPr>
          <p:cNvSpPr/>
          <p:nvPr userDrawn="1"/>
        </p:nvSpPr>
        <p:spPr>
          <a:xfrm>
            <a:off x="9408397" y="3488094"/>
            <a:ext cx="231868" cy="327446"/>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nl-NL" sz="1100" dirty="0">
                <a:solidFill>
                  <a:schemeClr val="bg1"/>
                </a:solidFill>
              </a:rPr>
              <a:t>4</a:t>
            </a:r>
          </a:p>
        </p:txBody>
      </p:sp>
      <p:sp>
        <p:nvSpPr>
          <p:cNvPr id="63" name="#5 Brussel">
            <a:extLst>
              <a:ext uri="{FF2B5EF4-FFF2-40B4-BE49-F238E27FC236}">
                <a16:creationId xmlns:a16="http://schemas.microsoft.com/office/drawing/2014/main" id="{5F20F6CC-38A4-4516-B3B9-B4AC6EA4A98E}"/>
              </a:ext>
            </a:extLst>
          </p:cNvPr>
          <p:cNvSpPr/>
          <p:nvPr userDrawn="1"/>
        </p:nvSpPr>
        <p:spPr>
          <a:xfrm>
            <a:off x="8289506" y="4257698"/>
            <a:ext cx="230400" cy="327600"/>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lIns="0" tIns="0" rIns="0" bIns="90000" rtlCol="0" anchor="ctr"/>
          <a:lstStyle/>
          <a:p>
            <a:pPr algn="ctr"/>
            <a:r>
              <a:rPr lang="nl-NL" sz="1100" dirty="0">
                <a:solidFill>
                  <a:schemeClr val="bg1"/>
                </a:solidFill>
              </a:rPr>
              <a:t>5</a:t>
            </a:r>
          </a:p>
        </p:txBody>
      </p:sp>
      <p:sp>
        <p:nvSpPr>
          <p:cNvPr id="64" name="#6 Luxemburg">
            <a:extLst>
              <a:ext uri="{FF2B5EF4-FFF2-40B4-BE49-F238E27FC236}">
                <a16:creationId xmlns:a16="http://schemas.microsoft.com/office/drawing/2014/main" id="{74A93230-823F-4C24-B582-9E8E39EDBBCF}"/>
              </a:ext>
            </a:extLst>
          </p:cNvPr>
          <p:cNvSpPr/>
          <p:nvPr userDrawn="1"/>
        </p:nvSpPr>
        <p:spPr>
          <a:xfrm>
            <a:off x="9898797" y="5817364"/>
            <a:ext cx="230400" cy="327600"/>
          </a:xfrm>
          <a:custGeom>
            <a:avLst/>
            <a:gdLst>
              <a:gd name="connsiteX0" fmla="*/ 166607 w 329324"/>
              <a:gd name="connsiteY0" fmla="*/ 38091 h 465074"/>
              <a:gd name="connsiteX1" fmla="*/ 35609 w 329324"/>
              <a:gd name="connsiteY1" fmla="*/ 169089 h 465074"/>
              <a:gd name="connsiteX2" fmla="*/ 166607 w 329324"/>
              <a:gd name="connsiteY2" fmla="*/ 300087 h 465074"/>
              <a:gd name="connsiteX3" fmla="*/ 297605 w 329324"/>
              <a:gd name="connsiteY3" fmla="*/ 169089 h 465074"/>
              <a:gd name="connsiteX4" fmla="*/ 166607 w 329324"/>
              <a:gd name="connsiteY4" fmla="*/ 38091 h 465074"/>
              <a:gd name="connsiteX5" fmla="*/ 164237 w 329324"/>
              <a:gd name="connsiteY5" fmla="*/ 0 h 465074"/>
              <a:gd name="connsiteX6" fmla="*/ 281077 w 329324"/>
              <a:gd name="connsiteY6" fmla="*/ 47821 h 465074"/>
              <a:gd name="connsiteX7" fmla="*/ 295842 w 329324"/>
              <a:gd name="connsiteY7" fmla="*/ 277142 h 465074"/>
              <a:gd name="connsiteX8" fmla="*/ 164095 w 329324"/>
              <a:gd name="connsiteY8" fmla="*/ 465074 h 465074"/>
              <a:gd name="connsiteX9" fmla="*/ 33483 w 329324"/>
              <a:gd name="connsiteY9" fmla="*/ 277142 h 465074"/>
              <a:gd name="connsiteX10" fmla="*/ 48248 w 329324"/>
              <a:gd name="connsiteY10" fmla="*/ 47821 h 465074"/>
              <a:gd name="connsiteX11" fmla="*/ 164237 w 329324"/>
              <a:gd name="connsiteY11" fmla="*/ 0 h 465074"/>
              <a:gd name="connsiteX0" fmla="*/ 166607 w 329324"/>
              <a:gd name="connsiteY0" fmla="*/ 38091 h 465074"/>
              <a:gd name="connsiteX1" fmla="*/ 35609 w 329324"/>
              <a:gd name="connsiteY1" fmla="*/ 169089 h 465074"/>
              <a:gd name="connsiteX2" fmla="*/ 297605 w 329324"/>
              <a:gd name="connsiteY2" fmla="*/ 169089 h 465074"/>
              <a:gd name="connsiteX3" fmla="*/ 166607 w 329324"/>
              <a:gd name="connsiteY3" fmla="*/ 38091 h 465074"/>
              <a:gd name="connsiteX4" fmla="*/ 164237 w 329324"/>
              <a:gd name="connsiteY4" fmla="*/ 0 h 465074"/>
              <a:gd name="connsiteX5" fmla="*/ 281077 w 329324"/>
              <a:gd name="connsiteY5" fmla="*/ 47821 h 465074"/>
              <a:gd name="connsiteX6" fmla="*/ 295842 w 329324"/>
              <a:gd name="connsiteY6" fmla="*/ 277142 h 465074"/>
              <a:gd name="connsiteX7" fmla="*/ 164095 w 329324"/>
              <a:gd name="connsiteY7" fmla="*/ 465074 h 465074"/>
              <a:gd name="connsiteX8" fmla="*/ 33483 w 329324"/>
              <a:gd name="connsiteY8" fmla="*/ 277142 h 465074"/>
              <a:gd name="connsiteX9" fmla="*/ 48248 w 329324"/>
              <a:gd name="connsiteY9" fmla="*/ 47821 h 465074"/>
              <a:gd name="connsiteX10" fmla="*/ 164237 w 329324"/>
              <a:gd name="connsiteY10" fmla="*/ 0 h 465074"/>
              <a:gd name="connsiteX0" fmla="*/ 297605 w 329324"/>
              <a:gd name="connsiteY0" fmla="*/ 169089 h 465074"/>
              <a:gd name="connsiteX1" fmla="*/ 35609 w 329324"/>
              <a:gd name="connsiteY1" fmla="*/ 169089 h 465074"/>
              <a:gd name="connsiteX2" fmla="*/ 297605 w 329324"/>
              <a:gd name="connsiteY2" fmla="*/ 169089 h 465074"/>
              <a:gd name="connsiteX3" fmla="*/ 164237 w 329324"/>
              <a:gd name="connsiteY3" fmla="*/ 0 h 465074"/>
              <a:gd name="connsiteX4" fmla="*/ 281077 w 329324"/>
              <a:gd name="connsiteY4" fmla="*/ 47821 h 465074"/>
              <a:gd name="connsiteX5" fmla="*/ 295842 w 329324"/>
              <a:gd name="connsiteY5" fmla="*/ 277142 h 465074"/>
              <a:gd name="connsiteX6" fmla="*/ 164095 w 329324"/>
              <a:gd name="connsiteY6" fmla="*/ 465074 h 465074"/>
              <a:gd name="connsiteX7" fmla="*/ 33483 w 329324"/>
              <a:gd name="connsiteY7" fmla="*/ 277142 h 465074"/>
              <a:gd name="connsiteX8" fmla="*/ 48248 w 329324"/>
              <a:gd name="connsiteY8" fmla="*/ 47821 h 465074"/>
              <a:gd name="connsiteX9" fmla="*/ 164237 w 329324"/>
              <a:gd name="connsiteY9" fmla="*/ 0 h 465074"/>
              <a:gd name="connsiteX0" fmla="*/ 164237 w 329324"/>
              <a:gd name="connsiteY0" fmla="*/ 0 h 465074"/>
              <a:gd name="connsiteX1" fmla="*/ 281077 w 329324"/>
              <a:gd name="connsiteY1" fmla="*/ 47821 h 465074"/>
              <a:gd name="connsiteX2" fmla="*/ 295842 w 329324"/>
              <a:gd name="connsiteY2" fmla="*/ 277142 h 465074"/>
              <a:gd name="connsiteX3" fmla="*/ 164095 w 329324"/>
              <a:gd name="connsiteY3" fmla="*/ 465074 h 465074"/>
              <a:gd name="connsiteX4" fmla="*/ 33483 w 329324"/>
              <a:gd name="connsiteY4" fmla="*/ 277142 h 465074"/>
              <a:gd name="connsiteX5" fmla="*/ 48248 w 329324"/>
              <a:gd name="connsiteY5" fmla="*/ 47821 h 465074"/>
              <a:gd name="connsiteX6" fmla="*/ 164237 w 329324"/>
              <a:gd name="connsiteY6" fmla="*/ 0 h 46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324" h="465074">
                <a:moveTo>
                  <a:pt x="164237" y="0"/>
                </a:moveTo>
                <a:cubicBezTo>
                  <a:pt x="206401" y="0"/>
                  <a:pt x="248708" y="15940"/>
                  <a:pt x="281077" y="47821"/>
                </a:cubicBezTo>
                <a:cubicBezTo>
                  <a:pt x="339001" y="104872"/>
                  <a:pt x="345815" y="212261"/>
                  <a:pt x="295842" y="277142"/>
                </a:cubicBezTo>
                <a:lnTo>
                  <a:pt x="164095" y="465074"/>
                </a:lnTo>
                <a:lnTo>
                  <a:pt x="33483" y="277142"/>
                </a:lnTo>
                <a:cubicBezTo>
                  <a:pt x="-16490" y="213380"/>
                  <a:pt x="-9676" y="104872"/>
                  <a:pt x="48248" y="47821"/>
                </a:cubicBezTo>
                <a:cubicBezTo>
                  <a:pt x="80049" y="15940"/>
                  <a:pt x="122072" y="0"/>
                  <a:pt x="164237" y="0"/>
                </a:cubicBezTo>
                <a:close/>
              </a:path>
            </a:pathLst>
          </a:custGeom>
          <a:solidFill>
            <a:schemeClr val="accent2"/>
          </a:solidFill>
          <a:ln w="9525" cap="flat">
            <a:noFill/>
            <a:prstDash val="solid"/>
            <a:miter/>
          </a:ln>
        </p:spPr>
        <p:txBody>
          <a:bodyPr rot="0" spcFirstLastPara="0" vertOverflow="overflow" horzOverflow="overflow" vert="horz" wrap="square" lIns="0" tIns="0" rIns="0" bIns="90000" numCol="1" spcCol="0" rtlCol="0" fromWordArt="0" anchor="ctr" anchorCtr="0" forceAA="0" compatLnSpc="1">
            <a:prstTxWarp prst="textNoShape">
              <a:avLst/>
            </a:prstTxWarp>
            <a:noAutofit/>
          </a:bodyPr>
          <a:lstStyle/>
          <a:p>
            <a:pPr algn="ctr"/>
            <a:r>
              <a:rPr lang="nl-NL" sz="1100" dirty="0">
                <a:solidFill>
                  <a:schemeClr val="bg1"/>
                </a:solidFill>
              </a:rPr>
              <a:t>6</a:t>
            </a:r>
          </a:p>
        </p:txBody>
      </p:sp>
      <p:sp>
        <p:nvSpPr>
          <p:cNvPr id="65" name="t1">
            <a:extLst>
              <a:ext uri="{FF2B5EF4-FFF2-40B4-BE49-F238E27FC236}">
                <a16:creationId xmlns:a16="http://schemas.microsoft.com/office/drawing/2014/main" id="{7304450B-D9EB-49F3-8B34-26FFE052F8C7}"/>
              </a:ext>
            </a:extLst>
          </p:cNvPr>
          <p:cNvSpPr txBox="1"/>
          <p:nvPr userDrawn="1"/>
        </p:nvSpPr>
        <p:spPr>
          <a:xfrm>
            <a:off x="1295400" y="1464501"/>
            <a:ext cx="4241799" cy="539912"/>
          </a:xfrm>
          <a:prstGeom prst="rect">
            <a:avLst/>
          </a:prstGeom>
          <a:noFill/>
        </p:spPr>
        <p:txBody>
          <a:bodyPr wrap="square" lIns="0" tIns="0" rIns="0" bIns="0" rtlCol="0" anchor="ctr">
            <a:noAutofit/>
          </a:bodyPr>
          <a:lstStyle/>
          <a:p>
            <a:pPr algn="l"/>
            <a:r>
              <a:rPr lang="nl-NL" sz="1600" dirty="0">
                <a:solidFill>
                  <a:schemeClr val="tx2"/>
                </a:solidFill>
              </a:rPr>
              <a:t>Amsterdam</a:t>
            </a:r>
          </a:p>
        </p:txBody>
      </p:sp>
      <p:sp>
        <p:nvSpPr>
          <p:cNvPr id="66" name="#1">
            <a:extLst>
              <a:ext uri="{FF2B5EF4-FFF2-40B4-BE49-F238E27FC236}">
                <a16:creationId xmlns:a16="http://schemas.microsoft.com/office/drawing/2014/main" id="{FE372C86-4398-4928-9E85-C4E156992C01}"/>
              </a:ext>
            </a:extLst>
          </p:cNvPr>
          <p:cNvSpPr/>
          <p:nvPr userDrawn="1"/>
        </p:nvSpPr>
        <p:spPr>
          <a:xfrm>
            <a:off x="542308" y="14849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67" name="#1">
            <a:extLst>
              <a:ext uri="{FF2B5EF4-FFF2-40B4-BE49-F238E27FC236}">
                <a16:creationId xmlns:a16="http://schemas.microsoft.com/office/drawing/2014/main" id="{E88541D7-D6DE-4FC0-8D1D-9AD0011BAAEB}"/>
              </a:ext>
            </a:extLst>
          </p:cNvPr>
          <p:cNvSpPr/>
          <p:nvPr userDrawn="1"/>
        </p:nvSpPr>
        <p:spPr>
          <a:xfrm>
            <a:off x="600212" y="15428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nl-NL" dirty="0"/>
              <a:t>1</a:t>
            </a:r>
          </a:p>
        </p:txBody>
      </p:sp>
      <p:sp>
        <p:nvSpPr>
          <p:cNvPr id="68" name="t2">
            <a:extLst>
              <a:ext uri="{FF2B5EF4-FFF2-40B4-BE49-F238E27FC236}">
                <a16:creationId xmlns:a16="http://schemas.microsoft.com/office/drawing/2014/main" id="{34A32496-A76E-4BFB-9E45-5277132AEB53}"/>
              </a:ext>
            </a:extLst>
          </p:cNvPr>
          <p:cNvSpPr txBox="1"/>
          <p:nvPr userDrawn="1"/>
        </p:nvSpPr>
        <p:spPr>
          <a:xfrm>
            <a:off x="1295400" y="2290001"/>
            <a:ext cx="4241799" cy="539912"/>
          </a:xfrm>
          <a:prstGeom prst="rect">
            <a:avLst/>
          </a:prstGeom>
          <a:noFill/>
        </p:spPr>
        <p:txBody>
          <a:bodyPr wrap="square" lIns="0" tIns="0" rIns="0" bIns="0" rtlCol="0" anchor="ctr">
            <a:noAutofit/>
          </a:bodyPr>
          <a:lstStyle/>
          <a:p>
            <a:pPr algn="l"/>
            <a:r>
              <a:rPr lang="nl-NL" sz="1600" dirty="0">
                <a:solidFill>
                  <a:schemeClr val="tx2"/>
                </a:solidFill>
              </a:rPr>
              <a:t>Rotterdam</a:t>
            </a:r>
          </a:p>
        </p:txBody>
      </p:sp>
      <p:sp>
        <p:nvSpPr>
          <p:cNvPr id="69" name="#2">
            <a:extLst>
              <a:ext uri="{FF2B5EF4-FFF2-40B4-BE49-F238E27FC236}">
                <a16:creationId xmlns:a16="http://schemas.microsoft.com/office/drawing/2014/main" id="{0C48197E-2588-4D86-92D4-2D6FE402E308}"/>
              </a:ext>
            </a:extLst>
          </p:cNvPr>
          <p:cNvSpPr/>
          <p:nvPr userDrawn="1"/>
        </p:nvSpPr>
        <p:spPr>
          <a:xfrm>
            <a:off x="542308" y="23104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70" name="#2">
            <a:extLst>
              <a:ext uri="{FF2B5EF4-FFF2-40B4-BE49-F238E27FC236}">
                <a16:creationId xmlns:a16="http://schemas.microsoft.com/office/drawing/2014/main" id="{D2A568A3-0B18-435A-84AD-0625DE72B29E}"/>
              </a:ext>
            </a:extLst>
          </p:cNvPr>
          <p:cNvSpPr/>
          <p:nvPr userDrawn="1"/>
        </p:nvSpPr>
        <p:spPr>
          <a:xfrm>
            <a:off x="600212" y="23683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36000" numCol="1" spcCol="0" rtlCol="0" fromWordArt="0" anchor="ctr" anchorCtr="0" forceAA="0" compatLnSpc="1">
            <a:prstTxWarp prst="textNoShape">
              <a:avLst/>
            </a:prstTxWarp>
            <a:noAutofit/>
          </a:bodyPr>
          <a:lstStyle/>
          <a:p>
            <a:pPr algn="ctr"/>
            <a:r>
              <a:rPr lang="nl-NL" dirty="0"/>
              <a:t>2</a:t>
            </a:r>
          </a:p>
        </p:txBody>
      </p:sp>
      <p:sp>
        <p:nvSpPr>
          <p:cNvPr id="71" name="t3">
            <a:extLst>
              <a:ext uri="{FF2B5EF4-FFF2-40B4-BE49-F238E27FC236}">
                <a16:creationId xmlns:a16="http://schemas.microsoft.com/office/drawing/2014/main" id="{40078A8F-0B8B-488D-BB3D-3A6EAB7423AC}"/>
              </a:ext>
            </a:extLst>
          </p:cNvPr>
          <p:cNvSpPr txBox="1"/>
          <p:nvPr userDrawn="1"/>
        </p:nvSpPr>
        <p:spPr>
          <a:xfrm>
            <a:off x="1295400" y="3090101"/>
            <a:ext cx="4241799" cy="539912"/>
          </a:xfrm>
          <a:prstGeom prst="rect">
            <a:avLst/>
          </a:prstGeom>
          <a:noFill/>
        </p:spPr>
        <p:txBody>
          <a:bodyPr wrap="square" lIns="0" tIns="0" rIns="0" bIns="0" rtlCol="0" anchor="ctr">
            <a:noAutofit/>
          </a:bodyPr>
          <a:lstStyle/>
          <a:p>
            <a:pPr algn="l"/>
            <a:r>
              <a:rPr lang="nl-NL" sz="1600" dirty="0">
                <a:solidFill>
                  <a:schemeClr val="tx2"/>
                </a:solidFill>
              </a:rPr>
              <a:t>Breda</a:t>
            </a:r>
          </a:p>
        </p:txBody>
      </p:sp>
      <p:sp>
        <p:nvSpPr>
          <p:cNvPr id="72" name="#3">
            <a:extLst>
              <a:ext uri="{FF2B5EF4-FFF2-40B4-BE49-F238E27FC236}">
                <a16:creationId xmlns:a16="http://schemas.microsoft.com/office/drawing/2014/main" id="{1C5F9BEF-EFBA-47D0-8AB3-8C1FCC90C47E}"/>
              </a:ext>
            </a:extLst>
          </p:cNvPr>
          <p:cNvSpPr/>
          <p:nvPr userDrawn="1"/>
        </p:nvSpPr>
        <p:spPr>
          <a:xfrm>
            <a:off x="542308" y="31105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73" name="#3">
            <a:extLst>
              <a:ext uri="{FF2B5EF4-FFF2-40B4-BE49-F238E27FC236}">
                <a16:creationId xmlns:a16="http://schemas.microsoft.com/office/drawing/2014/main" id="{6F28DF79-7E63-4C0E-A8F5-E6BD3A2EC84B}"/>
              </a:ext>
            </a:extLst>
          </p:cNvPr>
          <p:cNvSpPr/>
          <p:nvPr userDrawn="1"/>
        </p:nvSpPr>
        <p:spPr>
          <a:xfrm>
            <a:off x="600212" y="31684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nl-NL" dirty="0"/>
              <a:t>3</a:t>
            </a:r>
          </a:p>
        </p:txBody>
      </p:sp>
      <p:sp>
        <p:nvSpPr>
          <p:cNvPr id="74" name="t4">
            <a:extLst>
              <a:ext uri="{FF2B5EF4-FFF2-40B4-BE49-F238E27FC236}">
                <a16:creationId xmlns:a16="http://schemas.microsoft.com/office/drawing/2014/main" id="{7480C17F-FF41-40E1-B5D8-0FB89D6791A5}"/>
              </a:ext>
            </a:extLst>
          </p:cNvPr>
          <p:cNvSpPr txBox="1"/>
          <p:nvPr userDrawn="1"/>
        </p:nvSpPr>
        <p:spPr>
          <a:xfrm>
            <a:off x="1295400" y="3890201"/>
            <a:ext cx="4241799" cy="539912"/>
          </a:xfrm>
          <a:prstGeom prst="rect">
            <a:avLst/>
          </a:prstGeom>
          <a:noFill/>
        </p:spPr>
        <p:txBody>
          <a:bodyPr wrap="square" lIns="0" tIns="0" rIns="0" bIns="0" rtlCol="0" anchor="ctr">
            <a:noAutofit/>
          </a:bodyPr>
          <a:lstStyle/>
          <a:p>
            <a:pPr algn="l"/>
            <a:r>
              <a:rPr lang="nl-NL" sz="1600" dirty="0">
                <a:solidFill>
                  <a:schemeClr val="tx2"/>
                </a:solidFill>
              </a:rPr>
              <a:t>Eindhoven</a:t>
            </a:r>
          </a:p>
        </p:txBody>
      </p:sp>
      <p:sp>
        <p:nvSpPr>
          <p:cNvPr id="75" name="#4">
            <a:extLst>
              <a:ext uri="{FF2B5EF4-FFF2-40B4-BE49-F238E27FC236}">
                <a16:creationId xmlns:a16="http://schemas.microsoft.com/office/drawing/2014/main" id="{4FBD8E88-3E9D-4158-A1A1-3B1C6A5E4676}"/>
              </a:ext>
            </a:extLst>
          </p:cNvPr>
          <p:cNvSpPr/>
          <p:nvPr userDrawn="1"/>
        </p:nvSpPr>
        <p:spPr>
          <a:xfrm>
            <a:off x="542308" y="39106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76" name="#4">
            <a:extLst>
              <a:ext uri="{FF2B5EF4-FFF2-40B4-BE49-F238E27FC236}">
                <a16:creationId xmlns:a16="http://schemas.microsoft.com/office/drawing/2014/main" id="{9F3DB423-3D3A-4E0B-A369-43649A51F7B4}"/>
              </a:ext>
            </a:extLst>
          </p:cNvPr>
          <p:cNvSpPr/>
          <p:nvPr userDrawn="1"/>
        </p:nvSpPr>
        <p:spPr>
          <a:xfrm>
            <a:off x="600212" y="39685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nl-NL" dirty="0"/>
              <a:t>4</a:t>
            </a:r>
          </a:p>
        </p:txBody>
      </p:sp>
      <p:sp>
        <p:nvSpPr>
          <p:cNvPr id="77" name="t5">
            <a:extLst>
              <a:ext uri="{FF2B5EF4-FFF2-40B4-BE49-F238E27FC236}">
                <a16:creationId xmlns:a16="http://schemas.microsoft.com/office/drawing/2014/main" id="{21AE77DC-FF85-48DB-BE37-AA4980E47B53}"/>
              </a:ext>
            </a:extLst>
          </p:cNvPr>
          <p:cNvSpPr txBox="1"/>
          <p:nvPr userDrawn="1"/>
        </p:nvSpPr>
        <p:spPr>
          <a:xfrm>
            <a:off x="1295400" y="4715701"/>
            <a:ext cx="4241799" cy="539912"/>
          </a:xfrm>
          <a:prstGeom prst="rect">
            <a:avLst/>
          </a:prstGeom>
          <a:noFill/>
        </p:spPr>
        <p:txBody>
          <a:bodyPr wrap="square" lIns="0" tIns="0" rIns="0" bIns="0" rtlCol="0" anchor="ctr">
            <a:noAutofit/>
          </a:bodyPr>
          <a:lstStyle/>
          <a:p>
            <a:pPr algn="l"/>
            <a:r>
              <a:rPr lang="nl-NL" sz="1600" dirty="0">
                <a:solidFill>
                  <a:schemeClr val="tx2"/>
                </a:solidFill>
              </a:rPr>
              <a:t>Brussel</a:t>
            </a:r>
          </a:p>
        </p:txBody>
      </p:sp>
      <p:sp>
        <p:nvSpPr>
          <p:cNvPr id="78" name="#5">
            <a:extLst>
              <a:ext uri="{FF2B5EF4-FFF2-40B4-BE49-F238E27FC236}">
                <a16:creationId xmlns:a16="http://schemas.microsoft.com/office/drawing/2014/main" id="{437BE394-2120-48B0-9CD7-82887C552D99}"/>
              </a:ext>
            </a:extLst>
          </p:cNvPr>
          <p:cNvSpPr/>
          <p:nvPr userDrawn="1"/>
        </p:nvSpPr>
        <p:spPr>
          <a:xfrm>
            <a:off x="542308" y="47361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79" name="#5">
            <a:extLst>
              <a:ext uri="{FF2B5EF4-FFF2-40B4-BE49-F238E27FC236}">
                <a16:creationId xmlns:a16="http://schemas.microsoft.com/office/drawing/2014/main" id="{5F4448A2-F92E-4679-B4EB-FBCDD07D7177}"/>
              </a:ext>
            </a:extLst>
          </p:cNvPr>
          <p:cNvSpPr/>
          <p:nvPr userDrawn="1"/>
        </p:nvSpPr>
        <p:spPr>
          <a:xfrm>
            <a:off x="600212" y="47940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nl-NL" dirty="0"/>
              <a:t>5</a:t>
            </a:r>
          </a:p>
        </p:txBody>
      </p:sp>
      <p:sp>
        <p:nvSpPr>
          <p:cNvPr id="80" name="t6">
            <a:extLst>
              <a:ext uri="{FF2B5EF4-FFF2-40B4-BE49-F238E27FC236}">
                <a16:creationId xmlns:a16="http://schemas.microsoft.com/office/drawing/2014/main" id="{E5F37DAE-0FEE-4144-A9BF-D1363484629F}"/>
              </a:ext>
            </a:extLst>
          </p:cNvPr>
          <p:cNvSpPr txBox="1"/>
          <p:nvPr userDrawn="1"/>
        </p:nvSpPr>
        <p:spPr>
          <a:xfrm>
            <a:off x="1295400" y="5515801"/>
            <a:ext cx="4241799" cy="539912"/>
          </a:xfrm>
          <a:prstGeom prst="rect">
            <a:avLst/>
          </a:prstGeom>
          <a:noFill/>
        </p:spPr>
        <p:txBody>
          <a:bodyPr wrap="square" lIns="0" tIns="0" rIns="0" bIns="0" rtlCol="0" anchor="ctr">
            <a:noAutofit/>
          </a:bodyPr>
          <a:lstStyle/>
          <a:p>
            <a:pPr algn="l"/>
            <a:r>
              <a:rPr lang="nl-NL" sz="1600" dirty="0">
                <a:solidFill>
                  <a:schemeClr val="tx2"/>
                </a:solidFill>
              </a:rPr>
              <a:t>Luxemburg</a:t>
            </a:r>
          </a:p>
        </p:txBody>
      </p:sp>
      <p:sp>
        <p:nvSpPr>
          <p:cNvPr id="81" name="#6">
            <a:extLst>
              <a:ext uri="{FF2B5EF4-FFF2-40B4-BE49-F238E27FC236}">
                <a16:creationId xmlns:a16="http://schemas.microsoft.com/office/drawing/2014/main" id="{8D4C8A6E-3829-478E-B021-0D8670F7F734}"/>
              </a:ext>
            </a:extLst>
          </p:cNvPr>
          <p:cNvSpPr/>
          <p:nvPr userDrawn="1"/>
        </p:nvSpPr>
        <p:spPr>
          <a:xfrm>
            <a:off x="542308" y="553621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82" name="#6">
            <a:extLst>
              <a:ext uri="{FF2B5EF4-FFF2-40B4-BE49-F238E27FC236}">
                <a16:creationId xmlns:a16="http://schemas.microsoft.com/office/drawing/2014/main" id="{43C94535-8FC3-45C6-8EC6-3ED80B55412D}"/>
              </a:ext>
            </a:extLst>
          </p:cNvPr>
          <p:cNvSpPr/>
          <p:nvPr userDrawn="1"/>
        </p:nvSpPr>
        <p:spPr>
          <a:xfrm>
            <a:off x="600212" y="559411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nl-NL" dirty="0"/>
              <a:t>6</a:t>
            </a:r>
          </a:p>
        </p:txBody>
      </p:sp>
      <p:sp>
        <p:nvSpPr>
          <p:cNvPr id="83" name="Tijdelijke aanduiding voor verticale tekst 2">
            <a:extLst>
              <a:ext uri="{FF2B5EF4-FFF2-40B4-BE49-F238E27FC236}">
                <a16:creationId xmlns:a16="http://schemas.microsoft.com/office/drawing/2014/main" id="{70890017-4C81-4B7E-AB4E-B118834D730D}"/>
              </a:ext>
            </a:extLst>
          </p:cNvPr>
          <p:cNvSpPr txBox="1">
            <a:spLocks/>
          </p:cNvSpPr>
          <p:nvPr userDrawn="1"/>
        </p:nvSpPr>
        <p:spPr>
          <a:xfrm>
            <a:off x="11222501" y="466271"/>
            <a:ext cx="450000" cy="453600"/>
          </a:xfrm>
          <a:prstGeom prst="rect">
            <a:avLst/>
          </a:prstGeo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Onze kantoren</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nl-NL" dirty="0"/>
              <a:t>AKD</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sp>
        <p:nvSpPr>
          <p:cNvPr id="47" name="Deze laag uitzetten indien nodig">
            <a:hlinkClick r:id="" action="ppaction://hlinkshowjump?jump=nextslide"/>
            <a:extLst>
              <a:ext uri="{FF2B5EF4-FFF2-40B4-BE49-F238E27FC236}">
                <a16:creationId xmlns:a16="http://schemas.microsoft.com/office/drawing/2014/main" id="{8D5C6BFD-49E8-4105-B685-FF6C3C5E2F9D}"/>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32004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1+#ppt_w/2"/>
                                          </p:val>
                                        </p:tav>
                                        <p:tav tm="100000">
                                          <p:val>
                                            <p:strVal val="#ppt_x"/>
                                          </p:val>
                                        </p:tav>
                                      </p:tavLst>
                                    </p:anim>
                                    <p:anim calcmode="lin" valueType="num">
                                      <p:cBhvr additive="base">
                                        <p:cTn id="8" dur="1000" fill="hold"/>
                                        <p:tgtEl>
                                          <p:spTgt spid="2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8"/>
                                        </p:tgtEl>
                                        <p:attrNameLst>
                                          <p:attrName>style.visibility</p:attrName>
                                        </p:attrNameLst>
                                      </p:cBhvr>
                                      <p:to>
                                        <p:strVal val="visible"/>
                                      </p:to>
                                    </p:set>
                                    <p:animEffect transition="in" filter="fade">
                                      <p:cBhvr>
                                        <p:cTn id="18" dur="500"/>
                                        <p:tgtEl>
                                          <p:spTgt spid="5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fade">
                                      <p:cBhvr>
                                        <p:cTn id="21" dur="500"/>
                                        <p:tgtEl>
                                          <p:spTgt spid="57"/>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par>
                                <p:cTn id="26" presetID="6" presetClass="emph" presetSubtype="0" autoRev="1" fill="hold" grpId="1" nodeType="withEffect">
                                  <p:stCondLst>
                                    <p:cond delay="0"/>
                                  </p:stCondLst>
                                  <p:childTnLst>
                                    <p:animScale>
                                      <p:cBhvr>
                                        <p:cTn id="27" dur="400" fill="hold"/>
                                        <p:tgtEl>
                                          <p:spTgt spid="66"/>
                                        </p:tgtEl>
                                      </p:cBhvr>
                                      <p:by x="105000" y="105000"/>
                                    </p:animScale>
                                  </p:childTnLst>
                                </p:cTn>
                              </p:par>
                              <p:par>
                                <p:cTn id="28" presetID="10" presetClass="entr" presetSubtype="0" fill="hold" grpId="0" nodeType="withEffect">
                                  <p:stCondLst>
                                    <p:cond delay="0"/>
                                  </p:stCondLst>
                                  <p:childTnLst>
                                    <p:set>
                                      <p:cBhvr>
                                        <p:cTn id="29" dur="1" fill="hold">
                                          <p:stCondLst>
                                            <p:cond delay="0"/>
                                          </p:stCondLst>
                                        </p:cTn>
                                        <p:tgtEl>
                                          <p:spTgt spid="67"/>
                                        </p:tgtEl>
                                        <p:attrNameLst>
                                          <p:attrName>style.visibility</p:attrName>
                                        </p:attrNameLst>
                                      </p:cBhvr>
                                      <p:to>
                                        <p:strVal val="visible"/>
                                      </p:to>
                                    </p:set>
                                    <p:animEffect transition="in" filter="fade">
                                      <p:cBhvr>
                                        <p:cTn id="30" dur="500"/>
                                        <p:tgtEl>
                                          <p:spTgt spid="67"/>
                                        </p:tgtEl>
                                      </p:cBhvr>
                                    </p:animEffect>
                                  </p:childTnLst>
                                </p:cTn>
                              </p:par>
                              <p:par>
                                <p:cTn id="31" presetID="10" presetClass="entr" presetSubtype="0" fill="hold" grpId="0" nodeType="withEffect">
                                  <p:stCondLst>
                                    <p:cond delay="250"/>
                                  </p:stCondLst>
                                  <p:childTnLst>
                                    <p:set>
                                      <p:cBhvr>
                                        <p:cTn id="32" dur="1" fill="hold">
                                          <p:stCondLst>
                                            <p:cond delay="0"/>
                                          </p:stCondLst>
                                        </p:cTn>
                                        <p:tgtEl>
                                          <p:spTgt spid="65"/>
                                        </p:tgtEl>
                                        <p:attrNameLst>
                                          <p:attrName>style.visibility</p:attrName>
                                        </p:attrNameLst>
                                      </p:cBhvr>
                                      <p:to>
                                        <p:strVal val="visible"/>
                                      </p:to>
                                    </p:set>
                                    <p:animEffect transition="in" filter="fade">
                                      <p:cBhvr>
                                        <p:cTn id="33" dur="500"/>
                                        <p:tgtEl>
                                          <p:spTgt spid="65"/>
                                        </p:tgtEl>
                                      </p:cBhvr>
                                    </p:animEffect>
                                  </p:childTnLst>
                                </p:cTn>
                              </p:par>
                              <p:par>
                                <p:cTn id="34" presetID="2" presetClass="entr" presetSubtype="1" decel="100000" fill="hold" grpId="0" nodeType="withEffect">
                                  <p:stCondLst>
                                    <p:cond delay="250"/>
                                  </p:stCondLst>
                                  <p:childTnLst>
                                    <p:set>
                                      <p:cBhvr>
                                        <p:cTn id="35" dur="1" fill="hold">
                                          <p:stCondLst>
                                            <p:cond delay="0"/>
                                          </p:stCondLst>
                                        </p:cTn>
                                        <p:tgtEl>
                                          <p:spTgt spid="59"/>
                                        </p:tgtEl>
                                        <p:attrNameLst>
                                          <p:attrName>style.visibility</p:attrName>
                                        </p:attrNameLst>
                                      </p:cBhvr>
                                      <p:to>
                                        <p:strVal val="visible"/>
                                      </p:to>
                                    </p:set>
                                    <p:anim calcmode="lin" valueType="num">
                                      <p:cBhvr additive="base">
                                        <p:cTn id="36" dur="500" fill="hold"/>
                                        <p:tgtEl>
                                          <p:spTgt spid="59"/>
                                        </p:tgtEl>
                                        <p:attrNameLst>
                                          <p:attrName>ppt_x</p:attrName>
                                        </p:attrNameLst>
                                      </p:cBhvr>
                                      <p:tavLst>
                                        <p:tav tm="0">
                                          <p:val>
                                            <p:strVal val="#ppt_x"/>
                                          </p:val>
                                        </p:tav>
                                        <p:tav tm="100000">
                                          <p:val>
                                            <p:strVal val="#ppt_x"/>
                                          </p:val>
                                        </p:tav>
                                      </p:tavLst>
                                    </p:anim>
                                    <p:anim calcmode="lin" valueType="num">
                                      <p:cBhvr additive="base">
                                        <p:cTn id="37" dur="500" fill="hold"/>
                                        <p:tgtEl>
                                          <p:spTgt spid="59"/>
                                        </p:tgtEl>
                                        <p:attrNameLst>
                                          <p:attrName>ppt_y</p:attrName>
                                        </p:attrNameLst>
                                      </p:cBhvr>
                                      <p:tavLst>
                                        <p:tav tm="0">
                                          <p:val>
                                            <p:strVal val="0-#ppt_h/2"/>
                                          </p:val>
                                        </p:tav>
                                        <p:tav tm="100000">
                                          <p:val>
                                            <p:strVal val="#ppt_y"/>
                                          </p:val>
                                        </p:tav>
                                      </p:tavLst>
                                    </p:anim>
                                  </p:childTnLst>
                                </p:cTn>
                              </p:par>
                            </p:childTnLst>
                          </p:cTn>
                        </p:par>
                        <p:par>
                          <p:cTn id="38" fill="hold">
                            <p:stCondLst>
                              <p:cond delay="2300"/>
                            </p:stCondLst>
                            <p:childTnLst>
                              <p:par>
                                <p:cTn id="39" presetID="10" presetClass="entr" presetSubtype="0" fill="hold" grpId="0" nodeType="afterEffect">
                                  <p:stCondLst>
                                    <p:cond delay="0"/>
                                  </p:stCondLst>
                                  <p:childTnLst>
                                    <p:set>
                                      <p:cBhvr>
                                        <p:cTn id="40" dur="1" fill="hold">
                                          <p:stCondLst>
                                            <p:cond delay="0"/>
                                          </p:stCondLst>
                                        </p:cTn>
                                        <p:tgtEl>
                                          <p:spTgt spid="69"/>
                                        </p:tgtEl>
                                        <p:attrNameLst>
                                          <p:attrName>style.visibility</p:attrName>
                                        </p:attrNameLst>
                                      </p:cBhvr>
                                      <p:to>
                                        <p:strVal val="visible"/>
                                      </p:to>
                                    </p:set>
                                    <p:animEffect transition="in" filter="fade">
                                      <p:cBhvr>
                                        <p:cTn id="41" dur="500"/>
                                        <p:tgtEl>
                                          <p:spTgt spid="69"/>
                                        </p:tgtEl>
                                      </p:cBhvr>
                                    </p:animEffect>
                                  </p:childTnLst>
                                </p:cTn>
                              </p:par>
                              <p:par>
                                <p:cTn id="42" presetID="6" presetClass="emph" presetSubtype="0" autoRev="1" fill="hold" grpId="1" nodeType="withEffect">
                                  <p:stCondLst>
                                    <p:cond delay="0"/>
                                  </p:stCondLst>
                                  <p:childTnLst>
                                    <p:animScale>
                                      <p:cBhvr>
                                        <p:cTn id="43" dur="400" fill="hold"/>
                                        <p:tgtEl>
                                          <p:spTgt spid="69"/>
                                        </p:tgtEl>
                                      </p:cBhvr>
                                      <p:by x="105000" y="105000"/>
                                    </p:animScale>
                                  </p:childTnLst>
                                </p:cTn>
                              </p:par>
                              <p:par>
                                <p:cTn id="44" presetID="10" presetClass="entr" presetSubtype="0" fill="hold" grpId="0" nodeType="withEffect">
                                  <p:stCondLst>
                                    <p:cond delay="0"/>
                                  </p:stCondLst>
                                  <p:childTnLst>
                                    <p:set>
                                      <p:cBhvr>
                                        <p:cTn id="45" dur="1" fill="hold">
                                          <p:stCondLst>
                                            <p:cond delay="0"/>
                                          </p:stCondLst>
                                        </p:cTn>
                                        <p:tgtEl>
                                          <p:spTgt spid="70"/>
                                        </p:tgtEl>
                                        <p:attrNameLst>
                                          <p:attrName>style.visibility</p:attrName>
                                        </p:attrNameLst>
                                      </p:cBhvr>
                                      <p:to>
                                        <p:strVal val="visible"/>
                                      </p:to>
                                    </p:set>
                                    <p:animEffect transition="in" filter="fade">
                                      <p:cBhvr>
                                        <p:cTn id="46" dur="500"/>
                                        <p:tgtEl>
                                          <p:spTgt spid="70"/>
                                        </p:tgtEl>
                                      </p:cBhvr>
                                    </p:animEffect>
                                  </p:childTnLst>
                                </p:cTn>
                              </p:par>
                              <p:par>
                                <p:cTn id="47" presetID="10" presetClass="entr" presetSubtype="0" fill="hold" grpId="0" nodeType="withEffect">
                                  <p:stCondLst>
                                    <p:cond delay="250"/>
                                  </p:stCondLst>
                                  <p:childTnLst>
                                    <p:set>
                                      <p:cBhvr>
                                        <p:cTn id="48" dur="1" fill="hold">
                                          <p:stCondLst>
                                            <p:cond delay="0"/>
                                          </p:stCondLst>
                                        </p:cTn>
                                        <p:tgtEl>
                                          <p:spTgt spid="68"/>
                                        </p:tgtEl>
                                        <p:attrNameLst>
                                          <p:attrName>style.visibility</p:attrName>
                                        </p:attrNameLst>
                                      </p:cBhvr>
                                      <p:to>
                                        <p:strVal val="visible"/>
                                      </p:to>
                                    </p:set>
                                    <p:animEffect transition="in" filter="fade">
                                      <p:cBhvr>
                                        <p:cTn id="49" dur="500"/>
                                        <p:tgtEl>
                                          <p:spTgt spid="68"/>
                                        </p:tgtEl>
                                      </p:cBhvr>
                                    </p:animEffect>
                                  </p:childTnLst>
                                </p:cTn>
                              </p:par>
                              <p:par>
                                <p:cTn id="50" presetID="2" presetClass="entr" presetSubtype="1" decel="100000" fill="hold" grpId="0" nodeType="withEffect">
                                  <p:stCondLst>
                                    <p:cond delay="250"/>
                                  </p:stCondLst>
                                  <p:childTnLst>
                                    <p:set>
                                      <p:cBhvr>
                                        <p:cTn id="51" dur="1" fill="hold">
                                          <p:stCondLst>
                                            <p:cond delay="0"/>
                                          </p:stCondLst>
                                        </p:cTn>
                                        <p:tgtEl>
                                          <p:spTgt spid="60"/>
                                        </p:tgtEl>
                                        <p:attrNameLst>
                                          <p:attrName>style.visibility</p:attrName>
                                        </p:attrNameLst>
                                      </p:cBhvr>
                                      <p:to>
                                        <p:strVal val="visible"/>
                                      </p:to>
                                    </p:set>
                                    <p:anim calcmode="lin" valueType="num">
                                      <p:cBhvr additive="base">
                                        <p:cTn id="52" dur="500" fill="hold"/>
                                        <p:tgtEl>
                                          <p:spTgt spid="60"/>
                                        </p:tgtEl>
                                        <p:attrNameLst>
                                          <p:attrName>ppt_x</p:attrName>
                                        </p:attrNameLst>
                                      </p:cBhvr>
                                      <p:tavLst>
                                        <p:tav tm="0">
                                          <p:val>
                                            <p:strVal val="#ppt_x"/>
                                          </p:val>
                                        </p:tav>
                                        <p:tav tm="100000">
                                          <p:val>
                                            <p:strVal val="#ppt_x"/>
                                          </p:val>
                                        </p:tav>
                                      </p:tavLst>
                                    </p:anim>
                                    <p:anim calcmode="lin" valueType="num">
                                      <p:cBhvr additive="base">
                                        <p:cTn id="53" dur="500" fill="hold"/>
                                        <p:tgtEl>
                                          <p:spTgt spid="60"/>
                                        </p:tgtEl>
                                        <p:attrNameLst>
                                          <p:attrName>ppt_y</p:attrName>
                                        </p:attrNameLst>
                                      </p:cBhvr>
                                      <p:tavLst>
                                        <p:tav tm="0">
                                          <p:val>
                                            <p:strVal val="0-#ppt_h/2"/>
                                          </p:val>
                                        </p:tav>
                                        <p:tav tm="100000">
                                          <p:val>
                                            <p:strVal val="#ppt_y"/>
                                          </p:val>
                                        </p:tav>
                                      </p:tavLst>
                                    </p:anim>
                                  </p:childTnLst>
                                </p:cTn>
                              </p:par>
                            </p:childTnLst>
                          </p:cTn>
                        </p:par>
                        <p:par>
                          <p:cTn id="54" fill="hold">
                            <p:stCondLst>
                              <p:cond delay="3100"/>
                            </p:stCondLst>
                            <p:childTnLst>
                              <p:par>
                                <p:cTn id="55" presetID="10" presetClass="entr" presetSubtype="0"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fade">
                                      <p:cBhvr>
                                        <p:cTn id="57" dur="500"/>
                                        <p:tgtEl>
                                          <p:spTgt spid="72"/>
                                        </p:tgtEl>
                                      </p:cBhvr>
                                    </p:animEffect>
                                  </p:childTnLst>
                                </p:cTn>
                              </p:par>
                              <p:par>
                                <p:cTn id="58" presetID="6" presetClass="emph" presetSubtype="0" autoRev="1" fill="hold" grpId="1" nodeType="withEffect">
                                  <p:stCondLst>
                                    <p:cond delay="0"/>
                                  </p:stCondLst>
                                  <p:childTnLst>
                                    <p:animScale>
                                      <p:cBhvr>
                                        <p:cTn id="59" dur="400" fill="hold"/>
                                        <p:tgtEl>
                                          <p:spTgt spid="72"/>
                                        </p:tgtEl>
                                      </p:cBhvr>
                                      <p:by x="105000" y="105000"/>
                                    </p:animScale>
                                  </p:childTnLst>
                                </p:cTn>
                              </p:par>
                              <p:par>
                                <p:cTn id="60" presetID="10" presetClass="entr" presetSubtype="0" fill="hold" grpId="0" nodeType="withEffect">
                                  <p:stCondLst>
                                    <p:cond delay="0"/>
                                  </p:stCondLst>
                                  <p:childTnLst>
                                    <p:set>
                                      <p:cBhvr>
                                        <p:cTn id="61" dur="1" fill="hold">
                                          <p:stCondLst>
                                            <p:cond delay="0"/>
                                          </p:stCondLst>
                                        </p:cTn>
                                        <p:tgtEl>
                                          <p:spTgt spid="73"/>
                                        </p:tgtEl>
                                        <p:attrNameLst>
                                          <p:attrName>style.visibility</p:attrName>
                                        </p:attrNameLst>
                                      </p:cBhvr>
                                      <p:to>
                                        <p:strVal val="visible"/>
                                      </p:to>
                                    </p:set>
                                    <p:animEffect transition="in" filter="fade">
                                      <p:cBhvr>
                                        <p:cTn id="62" dur="500"/>
                                        <p:tgtEl>
                                          <p:spTgt spid="73"/>
                                        </p:tgtEl>
                                      </p:cBhvr>
                                    </p:animEffect>
                                  </p:childTnLst>
                                </p:cTn>
                              </p:par>
                              <p:par>
                                <p:cTn id="63" presetID="10" presetClass="entr" presetSubtype="0" fill="hold" grpId="0" nodeType="withEffect">
                                  <p:stCondLst>
                                    <p:cond delay="250"/>
                                  </p:stCondLst>
                                  <p:childTnLst>
                                    <p:set>
                                      <p:cBhvr>
                                        <p:cTn id="64" dur="1" fill="hold">
                                          <p:stCondLst>
                                            <p:cond delay="0"/>
                                          </p:stCondLst>
                                        </p:cTn>
                                        <p:tgtEl>
                                          <p:spTgt spid="71"/>
                                        </p:tgtEl>
                                        <p:attrNameLst>
                                          <p:attrName>style.visibility</p:attrName>
                                        </p:attrNameLst>
                                      </p:cBhvr>
                                      <p:to>
                                        <p:strVal val="visible"/>
                                      </p:to>
                                    </p:set>
                                    <p:animEffect transition="in" filter="fade">
                                      <p:cBhvr>
                                        <p:cTn id="65" dur="500"/>
                                        <p:tgtEl>
                                          <p:spTgt spid="71"/>
                                        </p:tgtEl>
                                      </p:cBhvr>
                                    </p:animEffect>
                                  </p:childTnLst>
                                </p:cTn>
                              </p:par>
                              <p:par>
                                <p:cTn id="66" presetID="2" presetClass="entr" presetSubtype="1" decel="100000" fill="hold" grpId="0" nodeType="withEffect">
                                  <p:stCondLst>
                                    <p:cond delay="250"/>
                                  </p:stCondLst>
                                  <p:childTnLst>
                                    <p:set>
                                      <p:cBhvr>
                                        <p:cTn id="67" dur="1" fill="hold">
                                          <p:stCondLst>
                                            <p:cond delay="0"/>
                                          </p:stCondLst>
                                        </p:cTn>
                                        <p:tgtEl>
                                          <p:spTgt spid="61"/>
                                        </p:tgtEl>
                                        <p:attrNameLst>
                                          <p:attrName>style.visibility</p:attrName>
                                        </p:attrNameLst>
                                      </p:cBhvr>
                                      <p:to>
                                        <p:strVal val="visible"/>
                                      </p:to>
                                    </p:set>
                                    <p:anim calcmode="lin" valueType="num">
                                      <p:cBhvr additive="base">
                                        <p:cTn id="68" dur="500" fill="hold"/>
                                        <p:tgtEl>
                                          <p:spTgt spid="61"/>
                                        </p:tgtEl>
                                        <p:attrNameLst>
                                          <p:attrName>ppt_x</p:attrName>
                                        </p:attrNameLst>
                                      </p:cBhvr>
                                      <p:tavLst>
                                        <p:tav tm="0">
                                          <p:val>
                                            <p:strVal val="#ppt_x"/>
                                          </p:val>
                                        </p:tav>
                                        <p:tav tm="100000">
                                          <p:val>
                                            <p:strVal val="#ppt_x"/>
                                          </p:val>
                                        </p:tav>
                                      </p:tavLst>
                                    </p:anim>
                                    <p:anim calcmode="lin" valueType="num">
                                      <p:cBhvr additive="base">
                                        <p:cTn id="69" dur="500" fill="hold"/>
                                        <p:tgtEl>
                                          <p:spTgt spid="61"/>
                                        </p:tgtEl>
                                        <p:attrNameLst>
                                          <p:attrName>ppt_y</p:attrName>
                                        </p:attrNameLst>
                                      </p:cBhvr>
                                      <p:tavLst>
                                        <p:tav tm="0">
                                          <p:val>
                                            <p:strVal val="0-#ppt_h/2"/>
                                          </p:val>
                                        </p:tav>
                                        <p:tav tm="100000">
                                          <p:val>
                                            <p:strVal val="#ppt_y"/>
                                          </p:val>
                                        </p:tav>
                                      </p:tavLst>
                                    </p:anim>
                                  </p:childTnLst>
                                </p:cTn>
                              </p:par>
                            </p:childTnLst>
                          </p:cTn>
                        </p:par>
                        <p:par>
                          <p:cTn id="70" fill="hold">
                            <p:stCondLst>
                              <p:cond delay="3900"/>
                            </p:stCondLst>
                            <p:childTnLst>
                              <p:par>
                                <p:cTn id="71" presetID="10" presetClass="entr" presetSubtype="0" fill="hold" grpId="0" nodeType="afterEffect">
                                  <p:stCondLst>
                                    <p:cond delay="0"/>
                                  </p:stCondLst>
                                  <p:childTnLst>
                                    <p:set>
                                      <p:cBhvr>
                                        <p:cTn id="72" dur="1" fill="hold">
                                          <p:stCondLst>
                                            <p:cond delay="0"/>
                                          </p:stCondLst>
                                        </p:cTn>
                                        <p:tgtEl>
                                          <p:spTgt spid="75"/>
                                        </p:tgtEl>
                                        <p:attrNameLst>
                                          <p:attrName>style.visibility</p:attrName>
                                        </p:attrNameLst>
                                      </p:cBhvr>
                                      <p:to>
                                        <p:strVal val="visible"/>
                                      </p:to>
                                    </p:set>
                                    <p:animEffect transition="in" filter="fade">
                                      <p:cBhvr>
                                        <p:cTn id="73" dur="500"/>
                                        <p:tgtEl>
                                          <p:spTgt spid="75"/>
                                        </p:tgtEl>
                                      </p:cBhvr>
                                    </p:animEffect>
                                  </p:childTnLst>
                                </p:cTn>
                              </p:par>
                              <p:par>
                                <p:cTn id="74" presetID="6" presetClass="emph" presetSubtype="0" autoRev="1" fill="hold" grpId="1" nodeType="withEffect">
                                  <p:stCondLst>
                                    <p:cond delay="0"/>
                                  </p:stCondLst>
                                  <p:childTnLst>
                                    <p:animScale>
                                      <p:cBhvr>
                                        <p:cTn id="75" dur="400" fill="hold"/>
                                        <p:tgtEl>
                                          <p:spTgt spid="75"/>
                                        </p:tgtEl>
                                      </p:cBhvr>
                                      <p:by x="105000" y="105000"/>
                                    </p:animScale>
                                  </p:childTnLst>
                                </p:cTn>
                              </p:par>
                              <p:par>
                                <p:cTn id="76" presetID="10" presetClass="entr" presetSubtype="0" fill="hold" grpId="0" nodeType="withEffect">
                                  <p:stCondLst>
                                    <p:cond delay="0"/>
                                  </p:stCondLst>
                                  <p:childTnLst>
                                    <p:set>
                                      <p:cBhvr>
                                        <p:cTn id="77" dur="1" fill="hold">
                                          <p:stCondLst>
                                            <p:cond delay="0"/>
                                          </p:stCondLst>
                                        </p:cTn>
                                        <p:tgtEl>
                                          <p:spTgt spid="76"/>
                                        </p:tgtEl>
                                        <p:attrNameLst>
                                          <p:attrName>style.visibility</p:attrName>
                                        </p:attrNameLst>
                                      </p:cBhvr>
                                      <p:to>
                                        <p:strVal val="visible"/>
                                      </p:to>
                                    </p:set>
                                    <p:animEffect transition="in" filter="fade">
                                      <p:cBhvr>
                                        <p:cTn id="78" dur="500"/>
                                        <p:tgtEl>
                                          <p:spTgt spid="76"/>
                                        </p:tgtEl>
                                      </p:cBhvr>
                                    </p:animEffect>
                                  </p:childTnLst>
                                </p:cTn>
                              </p:par>
                              <p:par>
                                <p:cTn id="79" presetID="10" presetClass="entr" presetSubtype="0" fill="hold" grpId="0" nodeType="withEffect">
                                  <p:stCondLst>
                                    <p:cond delay="250"/>
                                  </p:stCondLst>
                                  <p:childTnLst>
                                    <p:set>
                                      <p:cBhvr>
                                        <p:cTn id="80" dur="1" fill="hold">
                                          <p:stCondLst>
                                            <p:cond delay="0"/>
                                          </p:stCondLst>
                                        </p:cTn>
                                        <p:tgtEl>
                                          <p:spTgt spid="74"/>
                                        </p:tgtEl>
                                        <p:attrNameLst>
                                          <p:attrName>style.visibility</p:attrName>
                                        </p:attrNameLst>
                                      </p:cBhvr>
                                      <p:to>
                                        <p:strVal val="visible"/>
                                      </p:to>
                                    </p:set>
                                    <p:animEffect transition="in" filter="fade">
                                      <p:cBhvr>
                                        <p:cTn id="81" dur="500"/>
                                        <p:tgtEl>
                                          <p:spTgt spid="74"/>
                                        </p:tgtEl>
                                      </p:cBhvr>
                                    </p:animEffect>
                                  </p:childTnLst>
                                </p:cTn>
                              </p:par>
                              <p:par>
                                <p:cTn id="82" presetID="2" presetClass="entr" presetSubtype="1" decel="100000" fill="hold" grpId="0" nodeType="withEffect">
                                  <p:stCondLst>
                                    <p:cond delay="250"/>
                                  </p:stCondLst>
                                  <p:childTnLst>
                                    <p:set>
                                      <p:cBhvr>
                                        <p:cTn id="83" dur="1" fill="hold">
                                          <p:stCondLst>
                                            <p:cond delay="0"/>
                                          </p:stCondLst>
                                        </p:cTn>
                                        <p:tgtEl>
                                          <p:spTgt spid="62"/>
                                        </p:tgtEl>
                                        <p:attrNameLst>
                                          <p:attrName>style.visibility</p:attrName>
                                        </p:attrNameLst>
                                      </p:cBhvr>
                                      <p:to>
                                        <p:strVal val="visible"/>
                                      </p:to>
                                    </p:set>
                                    <p:anim calcmode="lin" valueType="num">
                                      <p:cBhvr additive="base">
                                        <p:cTn id="84" dur="500" fill="hold"/>
                                        <p:tgtEl>
                                          <p:spTgt spid="62"/>
                                        </p:tgtEl>
                                        <p:attrNameLst>
                                          <p:attrName>ppt_x</p:attrName>
                                        </p:attrNameLst>
                                      </p:cBhvr>
                                      <p:tavLst>
                                        <p:tav tm="0">
                                          <p:val>
                                            <p:strVal val="#ppt_x"/>
                                          </p:val>
                                        </p:tav>
                                        <p:tav tm="100000">
                                          <p:val>
                                            <p:strVal val="#ppt_x"/>
                                          </p:val>
                                        </p:tav>
                                      </p:tavLst>
                                    </p:anim>
                                    <p:anim calcmode="lin" valueType="num">
                                      <p:cBhvr additive="base">
                                        <p:cTn id="85" dur="500" fill="hold"/>
                                        <p:tgtEl>
                                          <p:spTgt spid="62"/>
                                        </p:tgtEl>
                                        <p:attrNameLst>
                                          <p:attrName>ppt_y</p:attrName>
                                        </p:attrNameLst>
                                      </p:cBhvr>
                                      <p:tavLst>
                                        <p:tav tm="0">
                                          <p:val>
                                            <p:strVal val="0-#ppt_h/2"/>
                                          </p:val>
                                        </p:tav>
                                        <p:tav tm="100000">
                                          <p:val>
                                            <p:strVal val="#ppt_y"/>
                                          </p:val>
                                        </p:tav>
                                      </p:tavLst>
                                    </p:anim>
                                  </p:childTnLst>
                                </p:cTn>
                              </p:par>
                            </p:childTnLst>
                          </p:cTn>
                        </p:par>
                        <p:par>
                          <p:cTn id="86" fill="hold">
                            <p:stCondLst>
                              <p:cond delay="4700"/>
                            </p:stCondLst>
                            <p:childTnLst>
                              <p:par>
                                <p:cTn id="87" presetID="10" presetClass="entr" presetSubtype="0" fill="hold" grpId="0" nodeType="afterEffect">
                                  <p:stCondLst>
                                    <p:cond delay="0"/>
                                  </p:stCondLst>
                                  <p:childTnLst>
                                    <p:set>
                                      <p:cBhvr>
                                        <p:cTn id="88" dur="1" fill="hold">
                                          <p:stCondLst>
                                            <p:cond delay="0"/>
                                          </p:stCondLst>
                                        </p:cTn>
                                        <p:tgtEl>
                                          <p:spTgt spid="78"/>
                                        </p:tgtEl>
                                        <p:attrNameLst>
                                          <p:attrName>style.visibility</p:attrName>
                                        </p:attrNameLst>
                                      </p:cBhvr>
                                      <p:to>
                                        <p:strVal val="visible"/>
                                      </p:to>
                                    </p:set>
                                    <p:animEffect transition="in" filter="fade">
                                      <p:cBhvr>
                                        <p:cTn id="89" dur="500"/>
                                        <p:tgtEl>
                                          <p:spTgt spid="78"/>
                                        </p:tgtEl>
                                      </p:cBhvr>
                                    </p:animEffect>
                                  </p:childTnLst>
                                </p:cTn>
                              </p:par>
                              <p:par>
                                <p:cTn id="90" presetID="6" presetClass="emph" presetSubtype="0" autoRev="1" fill="hold" grpId="1" nodeType="withEffect">
                                  <p:stCondLst>
                                    <p:cond delay="0"/>
                                  </p:stCondLst>
                                  <p:childTnLst>
                                    <p:animScale>
                                      <p:cBhvr>
                                        <p:cTn id="91" dur="400" fill="hold"/>
                                        <p:tgtEl>
                                          <p:spTgt spid="78"/>
                                        </p:tgtEl>
                                      </p:cBhvr>
                                      <p:by x="105000" y="105000"/>
                                    </p:animScale>
                                  </p:childTnLst>
                                </p:cTn>
                              </p:par>
                              <p:par>
                                <p:cTn id="92" presetID="10" presetClass="entr" presetSubtype="0" fill="hold" grpId="0" nodeType="withEffect">
                                  <p:stCondLst>
                                    <p:cond delay="0"/>
                                  </p:stCondLst>
                                  <p:childTnLst>
                                    <p:set>
                                      <p:cBhvr>
                                        <p:cTn id="93" dur="1" fill="hold">
                                          <p:stCondLst>
                                            <p:cond delay="0"/>
                                          </p:stCondLst>
                                        </p:cTn>
                                        <p:tgtEl>
                                          <p:spTgt spid="79"/>
                                        </p:tgtEl>
                                        <p:attrNameLst>
                                          <p:attrName>style.visibility</p:attrName>
                                        </p:attrNameLst>
                                      </p:cBhvr>
                                      <p:to>
                                        <p:strVal val="visible"/>
                                      </p:to>
                                    </p:set>
                                    <p:animEffect transition="in" filter="fade">
                                      <p:cBhvr>
                                        <p:cTn id="94" dur="500"/>
                                        <p:tgtEl>
                                          <p:spTgt spid="79"/>
                                        </p:tgtEl>
                                      </p:cBhvr>
                                    </p:animEffect>
                                  </p:childTnLst>
                                </p:cTn>
                              </p:par>
                              <p:par>
                                <p:cTn id="95" presetID="10" presetClass="entr" presetSubtype="0" fill="hold" grpId="0" nodeType="withEffect">
                                  <p:stCondLst>
                                    <p:cond delay="250"/>
                                  </p:stCondLst>
                                  <p:childTnLst>
                                    <p:set>
                                      <p:cBhvr>
                                        <p:cTn id="96" dur="1" fill="hold">
                                          <p:stCondLst>
                                            <p:cond delay="0"/>
                                          </p:stCondLst>
                                        </p:cTn>
                                        <p:tgtEl>
                                          <p:spTgt spid="77"/>
                                        </p:tgtEl>
                                        <p:attrNameLst>
                                          <p:attrName>style.visibility</p:attrName>
                                        </p:attrNameLst>
                                      </p:cBhvr>
                                      <p:to>
                                        <p:strVal val="visible"/>
                                      </p:to>
                                    </p:set>
                                    <p:animEffect transition="in" filter="fade">
                                      <p:cBhvr>
                                        <p:cTn id="97" dur="500"/>
                                        <p:tgtEl>
                                          <p:spTgt spid="77"/>
                                        </p:tgtEl>
                                      </p:cBhvr>
                                    </p:animEffect>
                                  </p:childTnLst>
                                </p:cTn>
                              </p:par>
                              <p:par>
                                <p:cTn id="98" presetID="2" presetClass="entr" presetSubtype="1" decel="100000" fill="hold" grpId="0" nodeType="withEffect">
                                  <p:stCondLst>
                                    <p:cond delay="250"/>
                                  </p:stCondLst>
                                  <p:childTnLst>
                                    <p:set>
                                      <p:cBhvr>
                                        <p:cTn id="99" dur="1" fill="hold">
                                          <p:stCondLst>
                                            <p:cond delay="0"/>
                                          </p:stCondLst>
                                        </p:cTn>
                                        <p:tgtEl>
                                          <p:spTgt spid="63"/>
                                        </p:tgtEl>
                                        <p:attrNameLst>
                                          <p:attrName>style.visibility</p:attrName>
                                        </p:attrNameLst>
                                      </p:cBhvr>
                                      <p:to>
                                        <p:strVal val="visible"/>
                                      </p:to>
                                    </p:set>
                                    <p:anim calcmode="lin" valueType="num">
                                      <p:cBhvr additive="base">
                                        <p:cTn id="100" dur="500" fill="hold"/>
                                        <p:tgtEl>
                                          <p:spTgt spid="63"/>
                                        </p:tgtEl>
                                        <p:attrNameLst>
                                          <p:attrName>ppt_x</p:attrName>
                                        </p:attrNameLst>
                                      </p:cBhvr>
                                      <p:tavLst>
                                        <p:tav tm="0">
                                          <p:val>
                                            <p:strVal val="#ppt_x"/>
                                          </p:val>
                                        </p:tav>
                                        <p:tav tm="100000">
                                          <p:val>
                                            <p:strVal val="#ppt_x"/>
                                          </p:val>
                                        </p:tav>
                                      </p:tavLst>
                                    </p:anim>
                                    <p:anim calcmode="lin" valueType="num">
                                      <p:cBhvr additive="base">
                                        <p:cTn id="101" dur="500" fill="hold"/>
                                        <p:tgtEl>
                                          <p:spTgt spid="63"/>
                                        </p:tgtEl>
                                        <p:attrNameLst>
                                          <p:attrName>ppt_y</p:attrName>
                                        </p:attrNameLst>
                                      </p:cBhvr>
                                      <p:tavLst>
                                        <p:tav tm="0">
                                          <p:val>
                                            <p:strVal val="0-#ppt_h/2"/>
                                          </p:val>
                                        </p:tav>
                                        <p:tav tm="100000">
                                          <p:val>
                                            <p:strVal val="#ppt_y"/>
                                          </p:val>
                                        </p:tav>
                                      </p:tavLst>
                                    </p:anim>
                                  </p:childTnLst>
                                </p:cTn>
                              </p:par>
                            </p:childTnLst>
                          </p:cTn>
                        </p:par>
                        <p:par>
                          <p:cTn id="102" fill="hold">
                            <p:stCondLst>
                              <p:cond delay="5500"/>
                            </p:stCondLst>
                            <p:childTnLst>
                              <p:par>
                                <p:cTn id="103" presetID="10" presetClass="entr" presetSubtype="0" fill="hold" grpId="0" nodeType="afterEffect">
                                  <p:stCondLst>
                                    <p:cond delay="0"/>
                                  </p:stCondLst>
                                  <p:childTnLst>
                                    <p:set>
                                      <p:cBhvr>
                                        <p:cTn id="104" dur="1" fill="hold">
                                          <p:stCondLst>
                                            <p:cond delay="0"/>
                                          </p:stCondLst>
                                        </p:cTn>
                                        <p:tgtEl>
                                          <p:spTgt spid="81"/>
                                        </p:tgtEl>
                                        <p:attrNameLst>
                                          <p:attrName>style.visibility</p:attrName>
                                        </p:attrNameLst>
                                      </p:cBhvr>
                                      <p:to>
                                        <p:strVal val="visible"/>
                                      </p:to>
                                    </p:set>
                                    <p:animEffect transition="in" filter="fade">
                                      <p:cBhvr>
                                        <p:cTn id="105" dur="500"/>
                                        <p:tgtEl>
                                          <p:spTgt spid="81"/>
                                        </p:tgtEl>
                                      </p:cBhvr>
                                    </p:animEffect>
                                  </p:childTnLst>
                                </p:cTn>
                              </p:par>
                              <p:par>
                                <p:cTn id="106" presetID="6" presetClass="emph" presetSubtype="0" autoRev="1" fill="hold" grpId="1" nodeType="withEffect">
                                  <p:stCondLst>
                                    <p:cond delay="0"/>
                                  </p:stCondLst>
                                  <p:childTnLst>
                                    <p:animScale>
                                      <p:cBhvr>
                                        <p:cTn id="107" dur="400" fill="hold"/>
                                        <p:tgtEl>
                                          <p:spTgt spid="81"/>
                                        </p:tgtEl>
                                      </p:cBhvr>
                                      <p:by x="105000" y="105000"/>
                                    </p:animScale>
                                  </p:childTnLst>
                                </p:cTn>
                              </p:par>
                              <p:par>
                                <p:cTn id="108" presetID="10" presetClass="entr" presetSubtype="0" fill="hold" grpId="0" nodeType="withEffect">
                                  <p:stCondLst>
                                    <p:cond delay="0"/>
                                  </p:stCondLst>
                                  <p:childTnLst>
                                    <p:set>
                                      <p:cBhvr>
                                        <p:cTn id="109" dur="1" fill="hold">
                                          <p:stCondLst>
                                            <p:cond delay="0"/>
                                          </p:stCondLst>
                                        </p:cTn>
                                        <p:tgtEl>
                                          <p:spTgt spid="82"/>
                                        </p:tgtEl>
                                        <p:attrNameLst>
                                          <p:attrName>style.visibility</p:attrName>
                                        </p:attrNameLst>
                                      </p:cBhvr>
                                      <p:to>
                                        <p:strVal val="visible"/>
                                      </p:to>
                                    </p:set>
                                    <p:animEffect transition="in" filter="fade">
                                      <p:cBhvr>
                                        <p:cTn id="110" dur="500"/>
                                        <p:tgtEl>
                                          <p:spTgt spid="82"/>
                                        </p:tgtEl>
                                      </p:cBhvr>
                                    </p:animEffect>
                                  </p:childTnLst>
                                </p:cTn>
                              </p:par>
                              <p:par>
                                <p:cTn id="111" presetID="2" presetClass="entr" presetSubtype="1" decel="100000" fill="hold" grpId="0" nodeType="withEffect">
                                  <p:stCondLst>
                                    <p:cond delay="250"/>
                                  </p:stCondLst>
                                  <p:childTnLst>
                                    <p:set>
                                      <p:cBhvr>
                                        <p:cTn id="112" dur="1" fill="hold">
                                          <p:stCondLst>
                                            <p:cond delay="0"/>
                                          </p:stCondLst>
                                        </p:cTn>
                                        <p:tgtEl>
                                          <p:spTgt spid="64"/>
                                        </p:tgtEl>
                                        <p:attrNameLst>
                                          <p:attrName>style.visibility</p:attrName>
                                        </p:attrNameLst>
                                      </p:cBhvr>
                                      <p:to>
                                        <p:strVal val="visible"/>
                                      </p:to>
                                    </p:set>
                                    <p:anim calcmode="lin" valueType="num">
                                      <p:cBhvr additive="base">
                                        <p:cTn id="113" dur="500" fill="hold"/>
                                        <p:tgtEl>
                                          <p:spTgt spid="64"/>
                                        </p:tgtEl>
                                        <p:attrNameLst>
                                          <p:attrName>ppt_x</p:attrName>
                                        </p:attrNameLst>
                                      </p:cBhvr>
                                      <p:tavLst>
                                        <p:tav tm="0">
                                          <p:val>
                                            <p:strVal val="#ppt_x"/>
                                          </p:val>
                                        </p:tav>
                                        <p:tav tm="100000">
                                          <p:val>
                                            <p:strVal val="#ppt_x"/>
                                          </p:val>
                                        </p:tav>
                                      </p:tavLst>
                                    </p:anim>
                                    <p:anim calcmode="lin" valueType="num">
                                      <p:cBhvr additive="base">
                                        <p:cTn id="114" dur="500" fill="hold"/>
                                        <p:tgtEl>
                                          <p:spTgt spid="64"/>
                                        </p:tgtEl>
                                        <p:attrNameLst>
                                          <p:attrName>ppt_y</p:attrName>
                                        </p:attrNameLst>
                                      </p:cBhvr>
                                      <p:tavLst>
                                        <p:tav tm="0">
                                          <p:val>
                                            <p:strVal val="0-#ppt_h/2"/>
                                          </p:val>
                                        </p:tav>
                                        <p:tav tm="100000">
                                          <p:val>
                                            <p:strVal val="#ppt_y"/>
                                          </p:val>
                                        </p:tav>
                                      </p:tavLst>
                                    </p:anim>
                                  </p:childTnLst>
                                </p:cTn>
                              </p:par>
                              <p:par>
                                <p:cTn id="115" presetID="10" presetClass="entr" presetSubtype="0" fill="hold" grpId="0" nodeType="withEffect">
                                  <p:stCondLst>
                                    <p:cond delay="250"/>
                                  </p:stCondLst>
                                  <p:childTnLst>
                                    <p:set>
                                      <p:cBhvr>
                                        <p:cTn id="116" dur="1" fill="hold">
                                          <p:stCondLst>
                                            <p:cond delay="0"/>
                                          </p:stCondLst>
                                        </p:cTn>
                                        <p:tgtEl>
                                          <p:spTgt spid="80"/>
                                        </p:tgtEl>
                                        <p:attrNameLst>
                                          <p:attrName>style.visibility</p:attrName>
                                        </p:attrNameLst>
                                      </p:cBhvr>
                                      <p:to>
                                        <p:strVal val="visible"/>
                                      </p:to>
                                    </p:set>
                                    <p:animEffect transition="in" filter="fade">
                                      <p:cBhvr>
                                        <p:cTn id="1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57" grpId="0" animBg="1"/>
      <p:bldP spid="58" grpId="0" animBg="1"/>
      <p:bldP spid="59" grpId="0" animBg="1"/>
      <p:bldP spid="60" grpId="0" animBg="1"/>
      <p:bldP spid="61" grpId="0" animBg="1"/>
      <p:bldP spid="62" grpId="0" animBg="1"/>
      <p:bldP spid="63" grpId="0" animBg="1"/>
      <p:bldP spid="64" grpId="0" animBg="1"/>
      <p:bldP spid="65" grpId="0"/>
      <p:bldP spid="66" grpId="0" animBg="1"/>
      <p:bldP spid="66" grpId="1" animBg="1"/>
      <p:bldP spid="67" grpId="0" animBg="1"/>
      <p:bldP spid="68" grpId="0"/>
      <p:bldP spid="69" grpId="0" animBg="1"/>
      <p:bldP spid="69" grpId="1" animBg="1"/>
      <p:bldP spid="70" grpId="0" animBg="1"/>
      <p:bldP spid="71" grpId="0"/>
      <p:bldP spid="72" grpId="0" animBg="1"/>
      <p:bldP spid="72" grpId="1" animBg="1"/>
      <p:bldP spid="73" grpId="0" animBg="1"/>
      <p:bldP spid="74" grpId="0"/>
      <p:bldP spid="75" grpId="0" animBg="1"/>
      <p:bldP spid="75" grpId="1" animBg="1"/>
      <p:bldP spid="76" grpId="0" animBg="1"/>
      <p:bldP spid="77" grpId="0"/>
      <p:bldP spid="78" grpId="0" animBg="1"/>
      <p:bldP spid="78" grpId="1" animBg="1"/>
      <p:bldP spid="79" grpId="0" animBg="1"/>
      <p:bldP spid="80" grpId="0"/>
      <p:bldP spid="81" grpId="0" animBg="1"/>
      <p:bldP spid="81" grpId="1" animBg="1"/>
      <p:bldP spid="82" grpId="0" animBg="1"/>
      <p:bldP spid="83"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100%">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39DC602-6830-41B8-8637-BDD9F7EF9BEA}"/>
              </a:ext>
            </a:extLst>
          </p:cNvPr>
          <p:cNvSpPr>
            <a:spLocks noGrp="1"/>
          </p:cNvSpPr>
          <p:nvPr>
            <p:ph type="title" hasCustomPrompt="1"/>
          </p:nvPr>
        </p:nvSpPr>
        <p:spPr/>
        <p:txBody>
          <a:bodyPr/>
          <a:lstStyle>
            <a:lvl1pPr>
              <a:defRPr/>
            </a:lvl1pPr>
          </a:lstStyle>
          <a:p>
            <a:r>
              <a:rPr lang="en-GB" noProof="0"/>
              <a:t>Heading</a:t>
            </a:r>
          </a:p>
        </p:txBody>
      </p:sp>
      <p:sp>
        <p:nvSpPr>
          <p:cNvPr id="3" name="Tijdelijke aanduiding voor verticale tekst 2">
            <a:extLst>
              <a:ext uri="{FF2B5EF4-FFF2-40B4-BE49-F238E27FC236}">
                <a16:creationId xmlns:a16="http://schemas.microsoft.com/office/drawing/2014/main" id="{DA1F9FEE-C161-4DE9-8F17-A64692053D4A}"/>
              </a:ext>
            </a:extLst>
          </p:cNvPr>
          <p:cNvSpPr>
            <a:spLocks noGrp="1"/>
          </p:cNvSpPr>
          <p:nvPr>
            <p:ph type="body" orient="vert" idx="1" hasCustomPrompt="1"/>
          </p:nvPr>
        </p:nvSpPr>
        <p:spPr/>
        <p:txBody>
          <a:bodyPr vert="horz"/>
          <a:lstStyle>
            <a:lvl1pPr>
              <a:defRPr/>
            </a:lvl1pPr>
            <a:lvl2pPr>
              <a:defRPr baseline="0"/>
            </a:lvl2pPr>
            <a:lvl3pPr>
              <a:defRPr/>
            </a:lvl3pPr>
            <a:lvl4pPr>
              <a:defRPr/>
            </a:lvl4pPr>
            <a:lvl5pPr>
              <a:defRPr/>
            </a:lvl5pPr>
          </a:lstStyle>
          <a:p>
            <a:pPr lvl="0"/>
            <a:r>
              <a:rPr lang="en-GB" noProof="0"/>
              <a:t>Bullet</a:t>
            </a:r>
          </a:p>
          <a:p>
            <a:pPr lvl="1"/>
            <a:r>
              <a:rPr lang="en-GB" noProof="0"/>
              <a:t>Sub bullet</a:t>
            </a:r>
          </a:p>
          <a:p>
            <a:pPr lvl="2"/>
            <a:r>
              <a:rPr lang="en-GB" noProof="0"/>
              <a:t>Plain text</a:t>
            </a:r>
          </a:p>
          <a:p>
            <a:pPr lvl="3"/>
            <a:r>
              <a:rPr lang="en-GB" noProof="0"/>
              <a:t>Header</a:t>
            </a:r>
          </a:p>
          <a:p>
            <a:pPr lvl="4"/>
            <a:r>
              <a:rPr lang="en-GB" noProof="0"/>
              <a:t>Numbering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Text 100%</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p:txBody>
          <a:bodyPr/>
          <a:lstStyle/>
          <a:p>
            <a:fld id="{23D2BB9B-B463-4028-B950-91DDC3FACFD9}" type="slidenum">
              <a:rPr lang="en-GB" noProof="0" smtClean="0"/>
              <a:pPr/>
              <a:t>‹#›</a:t>
            </a:fld>
            <a:endParaRPr lang="en-GB" noProof="0"/>
          </a:p>
        </p:txBody>
      </p:sp>
      <p:grpSp>
        <p:nvGrpSpPr>
          <p:cNvPr id="88" name="INSTRUCTIE - LZ">
            <a:extLst>
              <a:ext uri="{FF2B5EF4-FFF2-40B4-BE49-F238E27FC236}">
                <a16:creationId xmlns:a16="http://schemas.microsoft.com/office/drawing/2014/main" id="{D7BB7156-FDB1-4F3B-BC7F-465E570CC56E}"/>
              </a:ext>
            </a:extLst>
          </p:cNvPr>
          <p:cNvGrpSpPr/>
          <p:nvPr userDrawn="1"/>
        </p:nvGrpSpPr>
        <p:grpSpPr>
          <a:xfrm>
            <a:off x="-3437547" y="-10471"/>
            <a:ext cx="3201327" cy="6109909"/>
            <a:chOff x="-3437547" y="-10471"/>
            <a:chExt cx="3201327" cy="6109909"/>
          </a:xfrm>
        </p:grpSpPr>
        <p:cxnSp>
          <p:nvCxnSpPr>
            <p:cNvPr id="89" name="Rechte verbindingslijn 11">
              <a:extLst>
                <a:ext uri="{FF2B5EF4-FFF2-40B4-BE49-F238E27FC236}">
                  <a16:creationId xmlns:a16="http://schemas.microsoft.com/office/drawing/2014/main" id="{EF81826E-88DF-464A-A348-B85F5500D3BF}"/>
                </a:ext>
              </a:extLst>
            </p:cNvPr>
            <p:cNvCxnSpPr>
              <a:cxnSpLocks/>
            </p:cNvCxnSpPr>
            <p:nvPr userDrawn="1"/>
          </p:nvCxnSpPr>
          <p:spPr>
            <a:xfrm>
              <a:off x="-3419346" y="5180569"/>
              <a:ext cx="3176013" cy="0"/>
            </a:xfrm>
            <a:prstGeom prst="line">
              <a:avLst/>
            </a:prstGeom>
            <a:noFill/>
            <a:ln w="3175" cap="flat" cmpd="sng" algn="ctr">
              <a:solidFill>
                <a:schemeClr val="accent1"/>
              </a:solidFill>
              <a:prstDash val="solid"/>
            </a:ln>
            <a:effectLst/>
          </p:spPr>
        </p:cxnSp>
        <p:sp>
          <p:nvSpPr>
            <p:cNvPr id="90" name="Rechthoek 13">
              <a:extLst>
                <a:ext uri="{FF2B5EF4-FFF2-40B4-BE49-F238E27FC236}">
                  <a16:creationId xmlns:a16="http://schemas.microsoft.com/office/drawing/2014/main" id="{3E6FFA01-614D-4CD6-970C-6DC8F4153042}"/>
                </a:ext>
              </a:extLst>
            </p:cNvPr>
            <p:cNvSpPr/>
            <p:nvPr userDrawn="1"/>
          </p:nvSpPr>
          <p:spPr>
            <a:xfrm>
              <a:off x="-3068560" y="3214066"/>
              <a:ext cx="2823104" cy="255963"/>
            </a:xfrm>
            <a:prstGeom prst="rect">
              <a:avLst/>
            </a:prstGeom>
            <a:noFill/>
            <a:ln w="25400" cap="flat" cmpd="sng" algn="ctr">
              <a:noFill/>
              <a:prstDash val="solid"/>
            </a:ln>
            <a:effectLst/>
          </p:spPr>
          <p:txBody>
            <a:bodyPr lIns="0" tIns="0" rIns="0" bIns="0" rtlCol="0" anchor="ctr"/>
            <a:lstStyle/>
            <a:p>
              <a:pPr marL="180975" marR="0" lvl="0" indent="-180975" defTabSz="914400" eaLnBrk="1" fontAlgn="auto" latinLnBrk="0" hangingPunct="1">
                <a:lnSpc>
                  <a:spcPct val="90000"/>
                </a:lnSpc>
                <a:spcBef>
                  <a:spcPts val="600"/>
                </a:spcBef>
                <a:spcAft>
                  <a:spcPts val="600"/>
                </a:spcAft>
                <a:buClr>
                  <a:schemeClr val="accent1"/>
                </a:buClr>
                <a:buSzTx/>
                <a:buFont typeface="+mj-lt"/>
                <a:buAutoNum type="arabicPeriod"/>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Numerical bullet</a:t>
              </a:r>
            </a:p>
          </p:txBody>
        </p:sp>
        <p:grpSp>
          <p:nvGrpSpPr>
            <p:cNvPr id="172" name="Meer informatie">
              <a:extLst>
                <a:ext uri="{FF2B5EF4-FFF2-40B4-BE49-F238E27FC236}">
                  <a16:creationId xmlns:a16="http://schemas.microsoft.com/office/drawing/2014/main" id="{B4A3342A-DA60-4100-A180-9724018EF269}"/>
                </a:ext>
              </a:extLst>
            </p:cNvPr>
            <p:cNvGrpSpPr/>
            <p:nvPr userDrawn="1"/>
          </p:nvGrpSpPr>
          <p:grpSpPr>
            <a:xfrm>
              <a:off x="-3421298" y="5303776"/>
              <a:ext cx="3178515" cy="795662"/>
              <a:chOff x="-3741486" y="1935764"/>
              <a:chExt cx="3178515" cy="795662"/>
            </a:xfrm>
          </p:grpSpPr>
          <p:sp>
            <p:nvSpPr>
              <p:cNvPr id="247" name="Freeform 101">
                <a:extLst>
                  <a:ext uri="{FF2B5EF4-FFF2-40B4-BE49-F238E27FC236}">
                    <a16:creationId xmlns:a16="http://schemas.microsoft.com/office/drawing/2014/main" id="{BD917513-078F-490D-A81D-083E514DF122}"/>
                  </a:ext>
                </a:extLst>
              </p:cNvPr>
              <p:cNvSpPr>
                <a:spLocks noEditPoints="1"/>
              </p:cNvSpPr>
              <p:nvPr/>
            </p:nvSpPr>
            <p:spPr bwMode="auto">
              <a:xfrm>
                <a:off x="-3741486" y="193576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248" name="Rechthoek 91">
                <a:extLst>
                  <a:ext uri="{FF2B5EF4-FFF2-40B4-BE49-F238E27FC236}">
                    <a16:creationId xmlns:a16="http://schemas.microsoft.com/office/drawing/2014/main" id="{D4F5D0E7-B5D9-46A0-9395-573EC672BA38}"/>
                  </a:ext>
                </a:extLst>
              </p:cNvPr>
              <p:cNvSpPr/>
              <p:nvPr userDrawn="1"/>
            </p:nvSpPr>
            <p:spPr>
              <a:xfrm>
                <a:off x="-3380966" y="200779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de slide show and click on the video link.</a:t>
                </a:r>
              </a:p>
            </p:txBody>
          </p:sp>
          <p:cxnSp>
            <p:nvCxnSpPr>
              <p:cNvPr id="249" name="Rechte verbindingslijn 92">
                <a:extLst>
                  <a:ext uri="{FF2B5EF4-FFF2-40B4-BE49-F238E27FC236}">
                    <a16:creationId xmlns:a16="http://schemas.microsoft.com/office/drawing/2014/main" id="{17E78D23-8CC5-4805-ABFE-BD30715189B5}"/>
                  </a:ext>
                </a:extLst>
              </p:cNvPr>
              <p:cNvCxnSpPr>
                <a:cxnSpLocks/>
              </p:cNvCxnSpPr>
              <p:nvPr userDrawn="1"/>
            </p:nvCxnSpPr>
            <p:spPr>
              <a:xfrm>
                <a:off x="-3740987" y="2731426"/>
                <a:ext cx="3178016" cy="0"/>
              </a:xfrm>
              <a:prstGeom prst="line">
                <a:avLst/>
              </a:prstGeom>
              <a:noFill/>
              <a:ln w="3175" cap="flat" cmpd="sng" algn="ctr">
                <a:solidFill>
                  <a:schemeClr val="accent1"/>
                </a:solidFill>
                <a:prstDash val="solid"/>
              </a:ln>
              <a:effectLst/>
            </p:spPr>
          </p:cxnSp>
        </p:grpSp>
        <p:sp>
          <p:nvSpPr>
            <p:cNvPr id="173" name="Rechthoek 15">
              <a:extLst>
                <a:ext uri="{FF2B5EF4-FFF2-40B4-BE49-F238E27FC236}">
                  <a16:creationId xmlns:a16="http://schemas.microsoft.com/office/drawing/2014/main" id="{4717DE58-FB61-4BF6-8DDD-3D0707E3CCD0}"/>
                </a:ext>
              </a:extLst>
            </p:cNvPr>
            <p:cNvSpPr/>
            <p:nvPr userDrawn="1"/>
          </p:nvSpPr>
          <p:spPr>
            <a:xfrm>
              <a:off x="-3419345" y="-10471"/>
              <a:ext cx="3176012"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HoW do Text levels work?</a:t>
              </a:r>
            </a:p>
          </p:txBody>
        </p:sp>
        <p:sp>
          <p:nvSpPr>
            <p:cNvPr id="174" name="Ovaal 16">
              <a:extLst>
                <a:ext uri="{FF2B5EF4-FFF2-40B4-BE49-F238E27FC236}">
                  <a16:creationId xmlns:a16="http://schemas.microsoft.com/office/drawing/2014/main" id="{E199C56C-FCC9-4B1D-9A0B-F53732C88F6E}"/>
                </a:ext>
              </a:extLst>
            </p:cNvPr>
            <p:cNvSpPr/>
            <p:nvPr userDrawn="1"/>
          </p:nvSpPr>
          <p:spPr>
            <a:xfrm>
              <a:off x="-3425006" y="170723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5" name="Rechte verbindingslijn 17">
              <a:extLst>
                <a:ext uri="{FF2B5EF4-FFF2-40B4-BE49-F238E27FC236}">
                  <a16:creationId xmlns:a16="http://schemas.microsoft.com/office/drawing/2014/main" id="{3A38A19B-D935-4055-A8C9-B0DE96D2965D}"/>
                </a:ext>
              </a:extLst>
            </p:cNvPr>
            <p:cNvCxnSpPr>
              <a:cxnSpLocks/>
            </p:cNvCxnSpPr>
            <p:nvPr userDrawn="1"/>
          </p:nvCxnSpPr>
          <p:spPr>
            <a:xfrm>
              <a:off x="-3419346" y="231164"/>
              <a:ext cx="3176013" cy="0"/>
            </a:xfrm>
            <a:prstGeom prst="line">
              <a:avLst/>
            </a:prstGeom>
            <a:noFill/>
            <a:ln w="3175" cap="flat" cmpd="sng" algn="ctr">
              <a:solidFill>
                <a:schemeClr val="accent1"/>
              </a:solidFill>
              <a:prstDash val="solid"/>
            </a:ln>
            <a:effectLst/>
          </p:spPr>
        </p:cxnSp>
        <p:grpSp>
          <p:nvGrpSpPr>
            <p:cNvPr id="176" name="Groep 18">
              <a:extLst>
                <a:ext uri="{FF2B5EF4-FFF2-40B4-BE49-F238E27FC236}">
                  <a16:creationId xmlns:a16="http://schemas.microsoft.com/office/drawing/2014/main" id="{66349938-09BD-442C-B615-F9A374F69B3E}"/>
                </a:ext>
              </a:extLst>
            </p:cNvPr>
            <p:cNvGrpSpPr/>
            <p:nvPr userDrawn="1"/>
          </p:nvGrpSpPr>
          <p:grpSpPr>
            <a:xfrm>
              <a:off x="-3437547" y="337508"/>
              <a:ext cx="2933825" cy="558875"/>
              <a:chOff x="-3419346" y="368233"/>
              <a:chExt cx="3904920" cy="743862"/>
            </a:xfrm>
          </p:grpSpPr>
          <p:sp>
            <p:nvSpPr>
              <p:cNvPr id="195" name="Rechthoek 38">
                <a:extLst>
                  <a:ext uri="{FF2B5EF4-FFF2-40B4-BE49-F238E27FC236}">
                    <a16:creationId xmlns:a16="http://schemas.microsoft.com/office/drawing/2014/main" id="{78058C23-120C-40B6-81D4-61902B8EF77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en-GB" sz="800" b="0" noProof="0">
                    <a:solidFill>
                      <a:srgbClr val="C00000"/>
                    </a:solidFill>
                    <a:latin typeface="Arial" panose="020B0604020202020204" pitchFamily="34" charset="0"/>
                    <a:cs typeface="Arial" panose="020B0604020202020204" pitchFamily="34" charset="0"/>
                  </a:rPr>
                  <a:t>Start</a:t>
                </a:r>
              </a:p>
            </p:txBody>
          </p:sp>
          <p:cxnSp>
            <p:nvCxnSpPr>
              <p:cNvPr id="196" name="Rechte verbindingslijn 39">
                <a:extLst>
                  <a:ext uri="{FF2B5EF4-FFF2-40B4-BE49-F238E27FC236}">
                    <a16:creationId xmlns:a16="http://schemas.microsoft.com/office/drawing/2014/main" id="{A03B5B99-2A9C-480D-908C-4A1FCB210B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40">
                <a:extLst>
                  <a:ext uri="{FF2B5EF4-FFF2-40B4-BE49-F238E27FC236}">
                    <a16:creationId xmlns:a16="http://schemas.microsoft.com/office/drawing/2014/main" id="{96C75FAD-217E-4F46-97AF-DABEC7FEF26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8" name="Rechthoek 41">
                <a:extLst>
                  <a:ext uri="{FF2B5EF4-FFF2-40B4-BE49-F238E27FC236}">
                    <a16:creationId xmlns:a16="http://schemas.microsoft.com/office/drawing/2014/main" id="{E6620F74-5ABA-4E79-B2CD-EC4F6A538D3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199" name="Groep 42">
                <a:extLst>
                  <a:ext uri="{FF2B5EF4-FFF2-40B4-BE49-F238E27FC236}">
                    <a16:creationId xmlns:a16="http://schemas.microsoft.com/office/drawing/2014/main" id="{8DB2A11B-C715-45A9-8430-2308F3F8B77D}"/>
                  </a:ext>
                </a:extLst>
              </p:cNvPr>
              <p:cNvGrpSpPr/>
              <p:nvPr userDrawn="1"/>
            </p:nvGrpSpPr>
            <p:grpSpPr>
              <a:xfrm>
                <a:off x="-3002834" y="720303"/>
                <a:ext cx="182598" cy="143759"/>
                <a:chOff x="-3310843" y="700986"/>
                <a:chExt cx="182598" cy="143759"/>
              </a:xfrm>
            </p:grpSpPr>
            <p:grpSp>
              <p:nvGrpSpPr>
                <p:cNvPr id="238" name="Groep 81">
                  <a:extLst>
                    <a:ext uri="{FF2B5EF4-FFF2-40B4-BE49-F238E27FC236}">
                      <a16:creationId xmlns:a16="http://schemas.microsoft.com/office/drawing/2014/main" id="{D5D28895-BC5F-4F08-B639-03A2A60C6D13}"/>
                    </a:ext>
                  </a:extLst>
                </p:cNvPr>
                <p:cNvGrpSpPr/>
                <p:nvPr userDrawn="1"/>
              </p:nvGrpSpPr>
              <p:grpSpPr>
                <a:xfrm>
                  <a:off x="-3310843" y="700986"/>
                  <a:ext cx="182598" cy="143759"/>
                  <a:chOff x="-3310843" y="700986"/>
                  <a:chExt cx="182598" cy="143759"/>
                </a:xfrm>
              </p:grpSpPr>
              <p:cxnSp>
                <p:nvCxnSpPr>
                  <p:cNvPr id="242" name="Rechte verbindingslijn 85">
                    <a:extLst>
                      <a:ext uri="{FF2B5EF4-FFF2-40B4-BE49-F238E27FC236}">
                        <a16:creationId xmlns:a16="http://schemas.microsoft.com/office/drawing/2014/main" id="{80D5E1F8-FAC0-4927-A3EF-C07B5CA4113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43" name="Rechte verbindingslijn 86">
                    <a:extLst>
                      <a:ext uri="{FF2B5EF4-FFF2-40B4-BE49-F238E27FC236}">
                        <a16:creationId xmlns:a16="http://schemas.microsoft.com/office/drawing/2014/main" id="{FC9529AC-3FC6-495E-B7EC-EC0DF1138DE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4" name="Rechte verbindingslijn 87">
                    <a:extLst>
                      <a:ext uri="{FF2B5EF4-FFF2-40B4-BE49-F238E27FC236}">
                        <a16:creationId xmlns:a16="http://schemas.microsoft.com/office/drawing/2014/main" id="{371FCA05-DE6A-4389-85CA-FFEB582508B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5" name="Rechte verbindingslijn 88">
                    <a:extLst>
                      <a:ext uri="{FF2B5EF4-FFF2-40B4-BE49-F238E27FC236}">
                        <a16:creationId xmlns:a16="http://schemas.microsoft.com/office/drawing/2014/main" id="{1299E258-B7EC-48ED-AA6B-05BDB50193B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46" name="Rechte verbindingslijn 89">
                    <a:extLst>
                      <a:ext uri="{FF2B5EF4-FFF2-40B4-BE49-F238E27FC236}">
                        <a16:creationId xmlns:a16="http://schemas.microsoft.com/office/drawing/2014/main" id="{15CC0D9D-426F-4695-BD52-8BAED976D09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39" name="Groep 82">
                  <a:extLst>
                    <a:ext uri="{FF2B5EF4-FFF2-40B4-BE49-F238E27FC236}">
                      <a16:creationId xmlns:a16="http://schemas.microsoft.com/office/drawing/2014/main" id="{7978B3F9-5D25-4FD5-8C4D-98A2BD854837}"/>
                    </a:ext>
                  </a:extLst>
                </p:cNvPr>
                <p:cNvGrpSpPr/>
                <p:nvPr userDrawn="1"/>
              </p:nvGrpSpPr>
              <p:grpSpPr>
                <a:xfrm flipH="1">
                  <a:off x="-3310774" y="735854"/>
                  <a:ext cx="88801" cy="72568"/>
                  <a:chOff x="-2091059" y="1395403"/>
                  <a:chExt cx="157316" cy="128558"/>
                </a:xfrm>
              </p:grpSpPr>
              <p:sp>
                <p:nvSpPr>
                  <p:cNvPr id="240" name="Rechthoek 83">
                    <a:extLst>
                      <a:ext uri="{FF2B5EF4-FFF2-40B4-BE49-F238E27FC236}">
                        <a16:creationId xmlns:a16="http://schemas.microsoft.com/office/drawing/2014/main" id="{70ED0BFE-9EB5-41F2-B743-323F51E1AF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41" name="Pijl: punthaak 84">
                    <a:extLst>
                      <a:ext uri="{FF2B5EF4-FFF2-40B4-BE49-F238E27FC236}">
                        <a16:creationId xmlns:a16="http://schemas.microsoft.com/office/drawing/2014/main" id="{AC096C2E-7783-4992-8565-4215C1BA6C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nvGrpSpPr>
              <p:cNvPr id="200" name="Groep 43">
                <a:extLst>
                  <a:ext uri="{FF2B5EF4-FFF2-40B4-BE49-F238E27FC236}">
                    <a16:creationId xmlns:a16="http://schemas.microsoft.com/office/drawing/2014/main" id="{1ABE9E40-8FAC-4E09-BA75-BE57982ABF67}"/>
                  </a:ext>
                </a:extLst>
              </p:cNvPr>
              <p:cNvGrpSpPr/>
              <p:nvPr userDrawn="1"/>
            </p:nvGrpSpPr>
            <p:grpSpPr>
              <a:xfrm>
                <a:off x="-3326107" y="720303"/>
                <a:ext cx="182598" cy="143759"/>
                <a:chOff x="-3634116" y="700986"/>
                <a:chExt cx="182598" cy="143759"/>
              </a:xfrm>
            </p:grpSpPr>
            <p:grpSp>
              <p:nvGrpSpPr>
                <p:cNvPr id="229" name="Groep 72">
                  <a:extLst>
                    <a:ext uri="{FF2B5EF4-FFF2-40B4-BE49-F238E27FC236}">
                      <a16:creationId xmlns:a16="http://schemas.microsoft.com/office/drawing/2014/main" id="{D3892849-E929-43DF-A9CB-55476443372A}"/>
                    </a:ext>
                  </a:extLst>
                </p:cNvPr>
                <p:cNvGrpSpPr/>
                <p:nvPr userDrawn="1"/>
              </p:nvGrpSpPr>
              <p:grpSpPr>
                <a:xfrm>
                  <a:off x="-3634116" y="700986"/>
                  <a:ext cx="182598" cy="143759"/>
                  <a:chOff x="-3634116" y="700986"/>
                  <a:chExt cx="182598" cy="143759"/>
                </a:xfrm>
              </p:grpSpPr>
              <p:cxnSp>
                <p:nvCxnSpPr>
                  <p:cNvPr id="233" name="Rechte verbindingslijn 76">
                    <a:extLst>
                      <a:ext uri="{FF2B5EF4-FFF2-40B4-BE49-F238E27FC236}">
                        <a16:creationId xmlns:a16="http://schemas.microsoft.com/office/drawing/2014/main" id="{B22BED89-42A3-4A58-965D-5EB11BA4EAF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4" name="Rechte verbindingslijn 77">
                    <a:extLst>
                      <a:ext uri="{FF2B5EF4-FFF2-40B4-BE49-F238E27FC236}">
                        <a16:creationId xmlns:a16="http://schemas.microsoft.com/office/drawing/2014/main" id="{C354C291-6996-44D0-87C6-725AE4B519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5" name="Rechte verbindingslijn 78">
                    <a:extLst>
                      <a:ext uri="{FF2B5EF4-FFF2-40B4-BE49-F238E27FC236}">
                        <a16:creationId xmlns:a16="http://schemas.microsoft.com/office/drawing/2014/main" id="{0D2629FF-72E1-47D3-8DF9-8D664226B34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36" name="Rechte verbindingslijn 79">
                    <a:extLst>
                      <a:ext uri="{FF2B5EF4-FFF2-40B4-BE49-F238E27FC236}">
                        <a16:creationId xmlns:a16="http://schemas.microsoft.com/office/drawing/2014/main" id="{9DF4CC7C-4667-4F13-97C7-C931F3561A1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37" name="Rechte verbindingslijn 80">
                    <a:extLst>
                      <a:ext uri="{FF2B5EF4-FFF2-40B4-BE49-F238E27FC236}">
                        <a16:creationId xmlns:a16="http://schemas.microsoft.com/office/drawing/2014/main" id="{BB401DC0-1553-434C-A4F9-24F2BD0C5A0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0" name="Groep 73">
                  <a:extLst>
                    <a:ext uri="{FF2B5EF4-FFF2-40B4-BE49-F238E27FC236}">
                      <a16:creationId xmlns:a16="http://schemas.microsoft.com/office/drawing/2014/main" id="{5AFA8A34-92E8-40E3-88EC-53788E433C5A}"/>
                    </a:ext>
                  </a:extLst>
                </p:cNvPr>
                <p:cNvGrpSpPr/>
                <p:nvPr userDrawn="1"/>
              </p:nvGrpSpPr>
              <p:grpSpPr>
                <a:xfrm>
                  <a:off x="-3634047" y="735854"/>
                  <a:ext cx="88801" cy="72568"/>
                  <a:chOff x="-2091059" y="1395403"/>
                  <a:chExt cx="157316" cy="128558"/>
                </a:xfrm>
              </p:grpSpPr>
              <p:sp>
                <p:nvSpPr>
                  <p:cNvPr id="231" name="Rechthoek 74">
                    <a:extLst>
                      <a:ext uri="{FF2B5EF4-FFF2-40B4-BE49-F238E27FC236}">
                        <a16:creationId xmlns:a16="http://schemas.microsoft.com/office/drawing/2014/main" id="{8FCBB438-5617-44FC-ABE1-035293CA7A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32" name="Pijl: punthaak 75">
                    <a:extLst>
                      <a:ext uri="{FF2B5EF4-FFF2-40B4-BE49-F238E27FC236}">
                        <a16:creationId xmlns:a16="http://schemas.microsoft.com/office/drawing/2014/main" id="{0E8FD2B0-5FA2-4E4D-941E-5BF2E95ED9D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cxnSp>
            <p:nvCxnSpPr>
              <p:cNvPr id="201" name="Rechte verbindingslijn 44">
                <a:extLst>
                  <a:ext uri="{FF2B5EF4-FFF2-40B4-BE49-F238E27FC236}">
                    <a16:creationId xmlns:a16="http://schemas.microsoft.com/office/drawing/2014/main" id="{821683E8-70BA-4DF7-AFEB-5655271B5A50}"/>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02" name="Rechte verbindingslijn 45">
                <a:extLst>
                  <a:ext uri="{FF2B5EF4-FFF2-40B4-BE49-F238E27FC236}">
                    <a16:creationId xmlns:a16="http://schemas.microsoft.com/office/drawing/2014/main" id="{34E3B310-E134-4270-964A-42D451E50D3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03" name="Groep 46">
                <a:extLst>
                  <a:ext uri="{FF2B5EF4-FFF2-40B4-BE49-F238E27FC236}">
                    <a16:creationId xmlns:a16="http://schemas.microsoft.com/office/drawing/2014/main" id="{0188D373-148D-4BE3-B39B-FFED8E2D16E5}"/>
                  </a:ext>
                </a:extLst>
              </p:cNvPr>
              <p:cNvGrpSpPr/>
              <p:nvPr userDrawn="1"/>
            </p:nvGrpSpPr>
            <p:grpSpPr>
              <a:xfrm>
                <a:off x="-2425037" y="370226"/>
                <a:ext cx="357690" cy="330595"/>
                <a:chOff x="-2721817" y="347336"/>
                <a:chExt cx="432805" cy="400021"/>
              </a:xfrm>
            </p:grpSpPr>
            <p:sp>
              <p:nvSpPr>
                <p:cNvPr id="218" name="Rechthoek 61">
                  <a:extLst>
                    <a:ext uri="{FF2B5EF4-FFF2-40B4-BE49-F238E27FC236}">
                      <a16:creationId xmlns:a16="http://schemas.microsoft.com/office/drawing/2014/main" id="{F6DF1808-8008-404E-8C4E-F32D0C0CD6E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19" name="Groep 62">
                  <a:extLst>
                    <a:ext uri="{FF2B5EF4-FFF2-40B4-BE49-F238E27FC236}">
                      <a16:creationId xmlns:a16="http://schemas.microsoft.com/office/drawing/2014/main" id="{CF1B57C4-A92C-4800-B5C8-242FF7F1F6FB}"/>
                    </a:ext>
                  </a:extLst>
                </p:cNvPr>
                <p:cNvGrpSpPr/>
                <p:nvPr userDrawn="1"/>
              </p:nvGrpSpPr>
              <p:grpSpPr>
                <a:xfrm>
                  <a:off x="-2652453" y="431583"/>
                  <a:ext cx="294076" cy="231526"/>
                  <a:chOff x="-3634116" y="700986"/>
                  <a:chExt cx="182598" cy="143759"/>
                </a:xfrm>
              </p:grpSpPr>
              <p:grpSp>
                <p:nvGrpSpPr>
                  <p:cNvPr id="220" name="Groep 63">
                    <a:extLst>
                      <a:ext uri="{FF2B5EF4-FFF2-40B4-BE49-F238E27FC236}">
                        <a16:creationId xmlns:a16="http://schemas.microsoft.com/office/drawing/2014/main" id="{EBCBD268-651D-4932-A8EA-3D6B9C489EB8}"/>
                      </a:ext>
                    </a:extLst>
                  </p:cNvPr>
                  <p:cNvGrpSpPr/>
                  <p:nvPr userDrawn="1"/>
                </p:nvGrpSpPr>
                <p:grpSpPr>
                  <a:xfrm>
                    <a:off x="-3634116" y="700986"/>
                    <a:ext cx="182598" cy="143759"/>
                    <a:chOff x="-3634116" y="700986"/>
                    <a:chExt cx="182598" cy="143759"/>
                  </a:xfrm>
                </p:grpSpPr>
                <p:cxnSp>
                  <p:nvCxnSpPr>
                    <p:cNvPr id="224" name="Rechte verbindingslijn 67">
                      <a:extLst>
                        <a:ext uri="{FF2B5EF4-FFF2-40B4-BE49-F238E27FC236}">
                          <a16:creationId xmlns:a16="http://schemas.microsoft.com/office/drawing/2014/main" id="{FD53A2EB-611E-4BA2-9A69-4618665E59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5" name="Rechte verbindingslijn 68">
                      <a:extLst>
                        <a:ext uri="{FF2B5EF4-FFF2-40B4-BE49-F238E27FC236}">
                          <a16:creationId xmlns:a16="http://schemas.microsoft.com/office/drawing/2014/main" id="{C4EE680A-A2C7-4140-8606-6AAA3567A02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26" name="Rechte verbindingslijn 69">
                      <a:extLst>
                        <a:ext uri="{FF2B5EF4-FFF2-40B4-BE49-F238E27FC236}">
                          <a16:creationId xmlns:a16="http://schemas.microsoft.com/office/drawing/2014/main" id="{7FD9DA62-AF8D-429E-BF26-9C1B2F1B8569}"/>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27" name="Rechte verbindingslijn 70">
                      <a:extLst>
                        <a:ext uri="{FF2B5EF4-FFF2-40B4-BE49-F238E27FC236}">
                          <a16:creationId xmlns:a16="http://schemas.microsoft.com/office/drawing/2014/main" id="{52A37CE6-4346-493F-A3B3-0C0C05C8FA2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28" name="Rechte verbindingslijn 71">
                      <a:extLst>
                        <a:ext uri="{FF2B5EF4-FFF2-40B4-BE49-F238E27FC236}">
                          <a16:creationId xmlns:a16="http://schemas.microsoft.com/office/drawing/2014/main" id="{EAAEE9B8-7DC9-44B5-A665-D635D09E28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1" name="Groep 64">
                    <a:extLst>
                      <a:ext uri="{FF2B5EF4-FFF2-40B4-BE49-F238E27FC236}">
                        <a16:creationId xmlns:a16="http://schemas.microsoft.com/office/drawing/2014/main" id="{7A973573-1519-407A-83B1-559EE91938F4}"/>
                      </a:ext>
                    </a:extLst>
                  </p:cNvPr>
                  <p:cNvGrpSpPr/>
                  <p:nvPr userDrawn="1"/>
                </p:nvGrpSpPr>
                <p:grpSpPr>
                  <a:xfrm>
                    <a:off x="-3634047" y="735854"/>
                    <a:ext cx="88801" cy="72568"/>
                    <a:chOff x="-2091059" y="1395403"/>
                    <a:chExt cx="157316" cy="128558"/>
                  </a:xfrm>
                </p:grpSpPr>
                <p:sp>
                  <p:nvSpPr>
                    <p:cNvPr id="222" name="Rechthoek 65">
                      <a:extLst>
                        <a:ext uri="{FF2B5EF4-FFF2-40B4-BE49-F238E27FC236}">
                          <a16:creationId xmlns:a16="http://schemas.microsoft.com/office/drawing/2014/main" id="{BCCDC6E4-5452-497F-A3FE-00AED3E29A0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23" name="Pijl: punthaak 66">
                      <a:extLst>
                        <a:ext uri="{FF2B5EF4-FFF2-40B4-BE49-F238E27FC236}">
                          <a16:creationId xmlns:a16="http://schemas.microsoft.com/office/drawing/2014/main" id="{F19878DD-EF61-4141-AD4C-5270B27103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grpSp>
            <p:nvGrpSpPr>
              <p:cNvPr id="204" name="Groep 47">
                <a:extLst>
                  <a:ext uri="{FF2B5EF4-FFF2-40B4-BE49-F238E27FC236}">
                    <a16:creationId xmlns:a16="http://schemas.microsoft.com/office/drawing/2014/main" id="{C5FD87A0-D3E7-424B-9D09-396B74E237F3}"/>
                  </a:ext>
                </a:extLst>
              </p:cNvPr>
              <p:cNvGrpSpPr/>
              <p:nvPr userDrawn="1"/>
            </p:nvGrpSpPr>
            <p:grpSpPr>
              <a:xfrm>
                <a:off x="-2425037" y="781500"/>
                <a:ext cx="357690" cy="330595"/>
                <a:chOff x="-2721817" y="782525"/>
                <a:chExt cx="432805" cy="400021"/>
              </a:xfrm>
            </p:grpSpPr>
            <p:sp>
              <p:nvSpPr>
                <p:cNvPr id="207" name="Rechthoek 50">
                  <a:extLst>
                    <a:ext uri="{FF2B5EF4-FFF2-40B4-BE49-F238E27FC236}">
                      <a16:creationId xmlns:a16="http://schemas.microsoft.com/office/drawing/2014/main" id="{DBB8F93F-6DCD-4516-A557-C2DBC0F3086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08" name="Groep 51">
                  <a:extLst>
                    <a:ext uri="{FF2B5EF4-FFF2-40B4-BE49-F238E27FC236}">
                      <a16:creationId xmlns:a16="http://schemas.microsoft.com/office/drawing/2014/main" id="{F5783741-3CAF-4519-94C6-7995365A01AC}"/>
                    </a:ext>
                  </a:extLst>
                </p:cNvPr>
                <p:cNvGrpSpPr/>
                <p:nvPr userDrawn="1"/>
              </p:nvGrpSpPr>
              <p:grpSpPr>
                <a:xfrm>
                  <a:off x="-2652453" y="866772"/>
                  <a:ext cx="294076" cy="231526"/>
                  <a:chOff x="-3310843" y="700986"/>
                  <a:chExt cx="182598" cy="143759"/>
                </a:xfrm>
              </p:grpSpPr>
              <p:grpSp>
                <p:nvGrpSpPr>
                  <p:cNvPr id="209" name="Groep 52">
                    <a:extLst>
                      <a:ext uri="{FF2B5EF4-FFF2-40B4-BE49-F238E27FC236}">
                        <a16:creationId xmlns:a16="http://schemas.microsoft.com/office/drawing/2014/main" id="{884738CD-C1EE-42AD-8F35-673E7D3B6BD5}"/>
                      </a:ext>
                    </a:extLst>
                  </p:cNvPr>
                  <p:cNvGrpSpPr/>
                  <p:nvPr userDrawn="1"/>
                </p:nvGrpSpPr>
                <p:grpSpPr>
                  <a:xfrm>
                    <a:off x="-3310843" y="700986"/>
                    <a:ext cx="182598" cy="143759"/>
                    <a:chOff x="-3310843" y="700986"/>
                    <a:chExt cx="182598" cy="143759"/>
                  </a:xfrm>
                </p:grpSpPr>
                <p:cxnSp>
                  <p:nvCxnSpPr>
                    <p:cNvPr id="213" name="Rechte verbindingslijn 56">
                      <a:extLst>
                        <a:ext uri="{FF2B5EF4-FFF2-40B4-BE49-F238E27FC236}">
                          <a16:creationId xmlns:a16="http://schemas.microsoft.com/office/drawing/2014/main" id="{31EF24E7-FAE1-4EF4-AA8B-25C523B5474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4" name="Rechte verbindingslijn 57">
                      <a:extLst>
                        <a:ext uri="{FF2B5EF4-FFF2-40B4-BE49-F238E27FC236}">
                          <a16:creationId xmlns:a16="http://schemas.microsoft.com/office/drawing/2014/main" id="{6EA06602-EA32-479D-B41F-40C26C744CE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5" name="Rechte verbindingslijn 58">
                      <a:extLst>
                        <a:ext uri="{FF2B5EF4-FFF2-40B4-BE49-F238E27FC236}">
                          <a16:creationId xmlns:a16="http://schemas.microsoft.com/office/drawing/2014/main" id="{865FE8B2-EF8A-4985-A85C-AAECB39CFC7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16" name="Rechte verbindingslijn 59">
                      <a:extLst>
                        <a:ext uri="{FF2B5EF4-FFF2-40B4-BE49-F238E27FC236}">
                          <a16:creationId xmlns:a16="http://schemas.microsoft.com/office/drawing/2014/main" id="{F052985A-6557-43BE-BB60-8EEE467CE10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17" name="Rechte verbindingslijn 60">
                      <a:extLst>
                        <a:ext uri="{FF2B5EF4-FFF2-40B4-BE49-F238E27FC236}">
                          <a16:creationId xmlns:a16="http://schemas.microsoft.com/office/drawing/2014/main" id="{1C92EC0B-D651-4485-8974-DA25AAB7E0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0" name="Groep 53">
                    <a:extLst>
                      <a:ext uri="{FF2B5EF4-FFF2-40B4-BE49-F238E27FC236}">
                        <a16:creationId xmlns:a16="http://schemas.microsoft.com/office/drawing/2014/main" id="{14BC92B3-396C-47C5-8CD6-9D2B519AA15B}"/>
                      </a:ext>
                    </a:extLst>
                  </p:cNvPr>
                  <p:cNvGrpSpPr/>
                  <p:nvPr userDrawn="1"/>
                </p:nvGrpSpPr>
                <p:grpSpPr>
                  <a:xfrm flipH="1">
                    <a:off x="-3310774" y="735854"/>
                    <a:ext cx="88801" cy="72568"/>
                    <a:chOff x="-2091059" y="1395403"/>
                    <a:chExt cx="157316" cy="128558"/>
                  </a:xfrm>
                </p:grpSpPr>
                <p:sp>
                  <p:nvSpPr>
                    <p:cNvPr id="211" name="Rechthoek 54">
                      <a:extLst>
                        <a:ext uri="{FF2B5EF4-FFF2-40B4-BE49-F238E27FC236}">
                          <a16:creationId xmlns:a16="http://schemas.microsoft.com/office/drawing/2014/main" id="{F8DE37E5-9804-4525-B4DB-597C8F03390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12" name="Pijl: punthaak 55">
                      <a:extLst>
                        <a:ext uri="{FF2B5EF4-FFF2-40B4-BE49-F238E27FC236}">
                          <a16:creationId xmlns:a16="http://schemas.microsoft.com/office/drawing/2014/main" id="{16D13CD2-4777-4FC6-B543-7F9F6B3E4B9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sp>
            <p:nvSpPr>
              <p:cNvPr id="205" name="Rechthoek 48">
                <a:extLst>
                  <a:ext uri="{FF2B5EF4-FFF2-40B4-BE49-F238E27FC236}">
                    <a16:creationId xmlns:a16="http://schemas.microsoft.com/office/drawing/2014/main" id="{A9876B40-4AFE-45C6-A6D6-AD04DDD34FF1}"/>
                  </a:ext>
                </a:extLst>
              </p:cNvPr>
              <p:cNvSpPr/>
              <p:nvPr userDrawn="1"/>
            </p:nvSpPr>
            <p:spPr>
              <a:xfrm>
                <a:off x="-1950057" y="439449"/>
                <a:ext cx="2435631" cy="198066"/>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up</a:t>
                </a:r>
              </a:p>
            </p:txBody>
          </p:sp>
          <p:sp>
            <p:nvSpPr>
              <p:cNvPr id="206" name="Rechthoek 49">
                <a:extLst>
                  <a:ext uri="{FF2B5EF4-FFF2-40B4-BE49-F238E27FC236}">
                    <a16:creationId xmlns:a16="http://schemas.microsoft.com/office/drawing/2014/main" id="{ED54C073-1F9C-4D15-B6ED-B19567495121}"/>
                  </a:ext>
                </a:extLst>
              </p:cNvPr>
              <p:cNvSpPr/>
              <p:nvPr userDrawn="1"/>
            </p:nvSpPr>
            <p:spPr>
              <a:xfrm>
                <a:off x="-1950057" y="848575"/>
                <a:ext cx="2213551" cy="186424"/>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down</a:t>
                </a:r>
              </a:p>
            </p:txBody>
          </p:sp>
        </p:grpSp>
        <p:cxnSp>
          <p:nvCxnSpPr>
            <p:cNvPr id="177" name="Rechte verbindingslijn 19">
              <a:extLst>
                <a:ext uri="{FF2B5EF4-FFF2-40B4-BE49-F238E27FC236}">
                  <a16:creationId xmlns:a16="http://schemas.microsoft.com/office/drawing/2014/main" id="{245F4894-603D-4052-A615-2E21F5C9BDCF}"/>
                </a:ext>
              </a:extLst>
            </p:cNvPr>
            <p:cNvCxnSpPr>
              <a:cxnSpLocks/>
            </p:cNvCxnSpPr>
            <p:nvPr userDrawn="1"/>
          </p:nvCxnSpPr>
          <p:spPr>
            <a:xfrm>
              <a:off x="-3419346" y="1009026"/>
              <a:ext cx="3176013" cy="0"/>
            </a:xfrm>
            <a:prstGeom prst="line">
              <a:avLst/>
            </a:prstGeom>
            <a:noFill/>
            <a:ln w="3175" cap="flat" cmpd="sng" algn="ctr">
              <a:solidFill>
                <a:schemeClr val="accent1"/>
              </a:solidFill>
              <a:prstDash val="solid"/>
            </a:ln>
            <a:effectLst/>
          </p:spPr>
        </p:cxnSp>
        <p:sp>
          <p:nvSpPr>
            <p:cNvPr id="178" name="Rechthoek 20">
              <a:extLst>
                <a:ext uri="{FF2B5EF4-FFF2-40B4-BE49-F238E27FC236}">
                  <a16:creationId xmlns:a16="http://schemas.microsoft.com/office/drawing/2014/main" id="{CE8CEF28-6B33-4925-A914-26D1A051AB8C}"/>
                </a:ext>
              </a:extLst>
            </p:cNvPr>
            <p:cNvSpPr/>
            <p:nvPr userDrawn="1"/>
          </p:nvSpPr>
          <p:spPr>
            <a:xfrm>
              <a:off x="-3059324" y="1707238"/>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179" name="Ovaal 21">
              <a:extLst>
                <a:ext uri="{FF2B5EF4-FFF2-40B4-BE49-F238E27FC236}">
                  <a16:creationId xmlns:a16="http://schemas.microsoft.com/office/drawing/2014/main" id="{B4872CDB-BD50-43FC-B989-CAEF62F27571}"/>
                </a:ext>
              </a:extLst>
            </p:cNvPr>
            <p:cNvSpPr/>
            <p:nvPr userDrawn="1"/>
          </p:nvSpPr>
          <p:spPr>
            <a:xfrm>
              <a:off x="-3425006" y="207916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0" name="Rechthoek 22">
              <a:extLst>
                <a:ext uri="{FF2B5EF4-FFF2-40B4-BE49-F238E27FC236}">
                  <a16:creationId xmlns:a16="http://schemas.microsoft.com/office/drawing/2014/main" id="{FBE38008-C631-493D-BFE1-2886F67FCC68}"/>
                </a:ext>
              </a:extLst>
            </p:cNvPr>
            <p:cNvSpPr/>
            <p:nvPr userDrawn="1"/>
          </p:nvSpPr>
          <p:spPr>
            <a:xfrm>
              <a:off x="-3059324" y="2079159"/>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181" name="Ovaal 23">
              <a:extLst>
                <a:ext uri="{FF2B5EF4-FFF2-40B4-BE49-F238E27FC236}">
                  <a16:creationId xmlns:a16="http://schemas.microsoft.com/office/drawing/2014/main" id="{018DA4D2-A689-4A41-A731-D3C0DE6BDC88}"/>
                </a:ext>
              </a:extLst>
            </p:cNvPr>
            <p:cNvSpPr/>
            <p:nvPr userDrawn="1"/>
          </p:nvSpPr>
          <p:spPr>
            <a:xfrm>
              <a:off x="-3425006" y="245333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2" name="Rechthoek 24">
              <a:extLst>
                <a:ext uri="{FF2B5EF4-FFF2-40B4-BE49-F238E27FC236}">
                  <a16:creationId xmlns:a16="http://schemas.microsoft.com/office/drawing/2014/main" id="{24D9427A-4304-41A6-B772-4F30FD69AB79}"/>
                </a:ext>
              </a:extLst>
            </p:cNvPr>
            <p:cNvSpPr/>
            <p:nvPr userDrawn="1"/>
          </p:nvSpPr>
          <p:spPr>
            <a:xfrm>
              <a:off x="-3059324" y="2453335"/>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183" name="Ovaal 25">
              <a:extLst>
                <a:ext uri="{FF2B5EF4-FFF2-40B4-BE49-F238E27FC236}">
                  <a16:creationId xmlns:a16="http://schemas.microsoft.com/office/drawing/2014/main" id="{AD28ADA2-3DAB-44D4-A97B-36D55EAA52F0}"/>
                </a:ext>
              </a:extLst>
            </p:cNvPr>
            <p:cNvSpPr/>
            <p:nvPr userDrawn="1"/>
          </p:nvSpPr>
          <p:spPr>
            <a:xfrm>
              <a:off x="-3425006" y="28259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4" name="Rechthoek 27">
              <a:extLst>
                <a:ext uri="{FF2B5EF4-FFF2-40B4-BE49-F238E27FC236}">
                  <a16:creationId xmlns:a16="http://schemas.microsoft.com/office/drawing/2014/main" id="{F670D116-14D2-4779-80AE-5EE85807D59F}"/>
                </a:ext>
              </a:extLst>
            </p:cNvPr>
            <p:cNvSpPr/>
            <p:nvPr userDrawn="1"/>
          </p:nvSpPr>
          <p:spPr>
            <a:xfrm>
              <a:off x="-3059324" y="2825980"/>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sp>
          <p:nvSpPr>
            <p:cNvPr id="185" name="Ovaal 28">
              <a:extLst>
                <a:ext uri="{FF2B5EF4-FFF2-40B4-BE49-F238E27FC236}">
                  <a16:creationId xmlns:a16="http://schemas.microsoft.com/office/drawing/2014/main" id="{52CCAAE4-FB54-4ED0-BBF0-23A6247A27D3}"/>
                </a:ext>
              </a:extLst>
            </p:cNvPr>
            <p:cNvSpPr/>
            <p:nvPr userDrawn="1"/>
          </p:nvSpPr>
          <p:spPr>
            <a:xfrm>
              <a:off x="-3425006" y="320958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86" name="Rechthoek 29">
              <a:extLst>
                <a:ext uri="{FF2B5EF4-FFF2-40B4-BE49-F238E27FC236}">
                  <a16:creationId xmlns:a16="http://schemas.microsoft.com/office/drawing/2014/main" id="{9906B7CD-D2DE-4714-A366-A82D80AECEF1}"/>
                </a:ext>
              </a:extLst>
            </p:cNvPr>
            <p:cNvSpPr/>
            <p:nvPr userDrawn="1"/>
          </p:nvSpPr>
          <p:spPr>
            <a:xfrm>
              <a:off x="-3420798" y="1127754"/>
              <a:ext cx="3178016" cy="46701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use the text level buttons above to select a text level. Select:</a:t>
              </a:r>
            </a:p>
          </p:txBody>
        </p:sp>
        <p:sp>
          <p:nvSpPr>
            <p:cNvPr id="187" name="Ovaal 30">
              <a:extLst>
                <a:ext uri="{FF2B5EF4-FFF2-40B4-BE49-F238E27FC236}">
                  <a16:creationId xmlns:a16="http://schemas.microsoft.com/office/drawing/2014/main" id="{F092382D-2602-4404-91BF-487EC9B8E564}"/>
                </a:ext>
              </a:extLst>
            </p:cNvPr>
            <p:cNvSpPr/>
            <p:nvPr userDrawn="1"/>
          </p:nvSpPr>
          <p:spPr>
            <a:xfrm>
              <a:off x="-3425006" y="362510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88" name="Rechthoek 31">
              <a:extLst>
                <a:ext uri="{FF2B5EF4-FFF2-40B4-BE49-F238E27FC236}">
                  <a16:creationId xmlns:a16="http://schemas.microsoft.com/office/drawing/2014/main" id="{4E3ABE60-58CC-4628-AF44-8A9539B5E8D2}"/>
                </a:ext>
              </a:extLst>
            </p:cNvPr>
            <p:cNvSpPr/>
            <p:nvPr userDrawn="1"/>
          </p:nvSpPr>
          <p:spPr>
            <a:xfrm>
              <a:off x="-3059324" y="3625101"/>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189" name="Ovaal 32">
              <a:extLst>
                <a:ext uri="{FF2B5EF4-FFF2-40B4-BE49-F238E27FC236}">
                  <a16:creationId xmlns:a16="http://schemas.microsoft.com/office/drawing/2014/main" id="{BC667A91-D314-48F3-8901-C799E2D0A295}"/>
                </a:ext>
              </a:extLst>
            </p:cNvPr>
            <p:cNvSpPr/>
            <p:nvPr userDrawn="1"/>
          </p:nvSpPr>
          <p:spPr>
            <a:xfrm>
              <a:off x="-3425006" y="3997023"/>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90" name="Rechthoek 33">
              <a:extLst>
                <a:ext uri="{FF2B5EF4-FFF2-40B4-BE49-F238E27FC236}">
                  <a16:creationId xmlns:a16="http://schemas.microsoft.com/office/drawing/2014/main" id="{1C97ACB8-1DB7-4C90-B2AC-A0C8A9AC8058}"/>
                </a:ext>
              </a:extLst>
            </p:cNvPr>
            <p:cNvSpPr/>
            <p:nvPr userDrawn="1"/>
          </p:nvSpPr>
          <p:spPr>
            <a:xfrm>
              <a:off x="-3059324" y="3997022"/>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191" name="Ovaal 34">
              <a:extLst>
                <a:ext uri="{FF2B5EF4-FFF2-40B4-BE49-F238E27FC236}">
                  <a16:creationId xmlns:a16="http://schemas.microsoft.com/office/drawing/2014/main" id="{7193C3E2-633A-4AD5-B666-61DE944B6B74}"/>
                </a:ext>
              </a:extLst>
            </p:cNvPr>
            <p:cNvSpPr/>
            <p:nvPr userDrawn="1"/>
          </p:nvSpPr>
          <p:spPr>
            <a:xfrm>
              <a:off x="-3425006" y="437119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92" name="Rechthoek 35">
              <a:extLst>
                <a:ext uri="{FF2B5EF4-FFF2-40B4-BE49-F238E27FC236}">
                  <a16:creationId xmlns:a16="http://schemas.microsoft.com/office/drawing/2014/main" id="{A5EF1E8F-E4CA-43F9-910D-57EEC6C241EE}"/>
                </a:ext>
              </a:extLst>
            </p:cNvPr>
            <p:cNvSpPr/>
            <p:nvPr userDrawn="1"/>
          </p:nvSpPr>
          <p:spPr>
            <a:xfrm>
              <a:off x="-3059324" y="4371198"/>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193" name="Ovaal 36">
              <a:extLst>
                <a:ext uri="{FF2B5EF4-FFF2-40B4-BE49-F238E27FC236}">
                  <a16:creationId xmlns:a16="http://schemas.microsoft.com/office/drawing/2014/main" id="{8A42F09B-4934-47AB-B2CD-BCBCA7F80A10}"/>
                </a:ext>
              </a:extLst>
            </p:cNvPr>
            <p:cNvSpPr/>
            <p:nvPr userDrawn="1"/>
          </p:nvSpPr>
          <p:spPr>
            <a:xfrm>
              <a:off x="-3425006" y="474384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94" name="Rechthoek 37">
              <a:extLst>
                <a:ext uri="{FF2B5EF4-FFF2-40B4-BE49-F238E27FC236}">
                  <a16:creationId xmlns:a16="http://schemas.microsoft.com/office/drawing/2014/main" id="{77C8BDFF-3D30-47CB-919A-30DDC4695C06}"/>
                </a:ext>
              </a:extLst>
            </p:cNvPr>
            <p:cNvSpPr/>
            <p:nvPr userDrawn="1"/>
          </p:nvSpPr>
          <p:spPr>
            <a:xfrm>
              <a:off x="-3059324" y="4743843"/>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grpSp>
    </p:spTree>
    <p:extLst>
      <p:ext uri="{BB962C8B-B14F-4D97-AF65-F5344CB8AC3E}">
        <p14:creationId xmlns:p14="http://schemas.microsoft.com/office/powerpoint/2010/main" val="561083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Onze expertises">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Onze expertises</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nl-NL" dirty="0"/>
              <a:t>AKD</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sp>
        <p:nvSpPr>
          <p:cNvPr id="18" name="Titel">
            <a:extLst>
              <a:ext uri="{FF2B5EF4-FFF2-40B4-BE49-F238E27FC236}">
                <a16:creationId xmlns:a16="http://schemas.microsoft.com/office/drawing/2014/main" id="{C1AA55AE-F9F8-4BE9-BD6A-B791A17BEFB2}"/>
              </a:ext>
            </a:extLst>
          </p:cNvPr>
          <p:cNvSpPr txBox="1">
            <a:spLocks/>
          </p:cNvSpPr>
          <p:nvPr userDrawn="1"/>
        </p:nvSpPr>
        <p:spPr>
          <a:xfrm>
            <a:off x="546596" y="54000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Onze expertises</a:t>
            </a:r>
            <a:endParaRPr lang="en-GB" dirty="0"/>
          </a:p>
        </p:txBody>
      </p:sp>
      <p:grpSp>
        <p:nvGrpSpPr>
          <p:cNvPr id="8" name="Group 7"/>
          <p:cNvGrpSpPr/>
          <p:nvPr userDrawn="1"/>
        </p:nvGrpSpPr>
        <p:grpSpPr>
          <a:xfrm>
            <a:off x="8179840" y="2043794"/>
            <a:ext cx="3765990" cy="448734"/>
            <a:chOff x="8184223" y="1425500"/>
            <a:chExt cx="3765990" cy="448734"/>
          </a:xfrm>
        </p:grpSpPr>
        <p:grpSp>
          <p:nvGrpSpPr>
            <p:cNvPr id="122" name="i - Bedrijfsfraude">
              <a:extLst>
                <a:ext uri="{FF2B5EF4-FFF2-40B4-BE49-F238E27FC236}">
                  <a16:creationId xmlns:a16="http://schemas.microsoft.com/office/drawing/2014/main" id="{DFCD7A4C-A329-4168-AE56-6E3C2E8B8CAA}"/>
                </a:ext>
              </a:extLst>
            </p:cNvPr>
            <p:cNvGrpSpPr/>
            <p:nvPr userDrawn="1"/>
          </p:nvGrpSpPr>
          <p:grpSpPr>
            <a:xfrm>
              <a:off x="8184223" y="1425500"/>
              <a:ext cx="412751" cy="412751"/>
              <a:chOff x="546100" y="3000375"/>
              <a:chExt cx="412751" cy="412751"/>
            </a:xfrm>
            <a:solidFill>
              <a:schemeClr val="accent1"/>
            </a:solidFill>
          </p:grpSpPr>
          <p:sp>
            <p:nvSpPr>
              <p:cNvPr id="123" name="Freeform 42">
                <a:extLst>
                  <a:ext uri="{FF2B5EF4-FFF2-40B4-BE49-F238E27FC236}">
                    <a16:creationId xmlns:a16="http://schemas.microsoft.com/office/drawing/2014/main" id="{0B2FABAF-5F1A-4426-975A-C93A01E7EADC}"/>
                  </a:ext>
                </a:extLst>
              </p:cNvPr>
              <p:cNvSpPr>
                <a:spLocks noEditPoints="1"/>
              </p:cNvSpPr>
              <p:nvPr/>
            </p:nvSpPr>
            <p:spPr bwMode="auto">
              <a:xfrm>
                <a:off x="715963" y="3059113"/>
                <a:ext cx="242888" cy="354013"/>
              </a:xfrm>
              <a:custGeom>
                <a:avLst/>
                <a:gdLst>
                  <a:gd name="T0" fmla="*/ 712 w 965"/>
                  <a:gd name="T1" fmla="*/ 348 h 1404"/>
                  <a:gd name="T2" fmla="*/ 612 w 965"/>
                  <a:gd name="T3" fmla="*/ 249 h 1404"/>
                  <a:gd name="T4" fmla="*/ 612 w 965"/>
                  <a:gd name="T5" fmla="*/ 0 h 1404"/>
                  <a:gd name="T6" fmla="*/ 263 w 965"/>
                  <a:gd name="T7" fmla="*/ 0 h 1404"/>
                  <a:gd name="T8" fmla="*/ 263 w 965"/>
                  <a:gd name="T9" fmla="*/ 234 h 1404"/>
                  <a:gd name="T10" fmla="*/ 205 w 965"/>
                  <a:gd name="T11" fmla="*/ 293 h 1404"/>
                  <a:gd name="T12" fmla="*/ 29 w 965"/>
                  <a:gd name="T13" fmla="*/ 293 h 1404"/>
                  <a:gd name="T14" fmla="*/ 0 w 965"/>
                  <a:gd name="T15" fmla="*/ 322 h 1404"/>
                  <a:gd name="T16" fmla="*/ 0 w 965"/>
                  <a:gd name="T17" fmla="*/ 468 h 1404"/>
                  <a:gd name="T18" fmla="*/ 29 w 965"/>
                  <a:gd name="T19" fmla="*/ 497 h 1404"/>
                  <a:gd name="T20" fmla="*/ 205 w 965"/>
                  <a:gd name="T21" fmla="*/ 497 h 1404"/>
                  <a:gd name="T22" fmla="*/ 263 w 965"/>
                  <a:gd name="T23" fmla="*/ 556 h 1404"/>
                  <a:gd name="T24" fmla="*/ 263 w 965"/>
                  <a:gd name="T25" fmla="*/ 761 h 1404"/>
                  <a:gd name="T26" fmla="*/ 205 w 965"/>
                  <a:gd name="T27" fmla="*/ 819 h 1404"/>
                  <a:gd name="T28" fmla="*/ 29 w 965"/>
                  <a:gd name="T29" fmla="*/ 819 h 1404"/>
                  <a:gd name="T30" fmla="*/ 0 w 965"/>
                  <a:gd name="T31" fmla="*/ 849 h 1404"/>
                  <a:gd name="T32" fmla="*/ 0 w 965"/>
                  <a:gd name="T33" fmla="*/ 1364 h 1404"/>
                  <a:gd name="T34" fmla="*/ 40 w 965"/>
                  <a:gd name="T35" fmla="*/ 1404 h 1404"/>
                  <a:gd name="T36" fmla="*/ 925 w 965"/>
                  <a:gd name="T37" fmla="*/ 1404 h 1404"/>
                  <a:gd name="T38" fmla="*/ 965 w 965"/>
                  <a:gd name="T39" fmla="*/ 1364 h 1404"/>
                  <a:gd name="T40" fmla="*/ 965 w 965"/>
                  <a:gd name="T41" fmla="*/ 348 h 1404"/>
                  <a:gd name="T42" fmla="*/ 712 w 965"/>
                  <a:gd name="T43" fmla="*/ 348 h 1404"/>
                  <a:gd name="T44" fmla="*/ 712 w 965"/>
                  <a:gd name="T45" fmla="*/ 348 h 1404"/>
                  <a:gd name="T46" fmla="*/ 712 w 965"/>
                  <a:gd name="T47" fmla="*/ 348 h 1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5" h="1404">
                    <a:moveTo>
                      <a:pt x="712" y="348"/>
                    </a:moveTo>
                    <a:cubicBezTo>
                      <a:pt x="657" y="349"/>
                      <a:pt x="613" y="304"/>
                      <a:pt x="612" y="249"/>
                    </a:cubicBezTo>
                    <a:cubicBezTo>
                      <a:pt x="612" y="0"/>
                      <a:pt x="612" y="0"/>
                      <a:pt x="612" y="0"/>
                    </a:cubicBezTo>
                    <a:cubicBezTo>
                      <a:pt x="263" y="0"/>
                      <a:pt x="263" y="0"/>
                      <a:pt x="263" y="0"/>
                    </a:cubicBezTo>
                    <a:cubicBezTo>
                      <a:pt x="263" y="234"/>
                      <a:pt x="263" y="234"/>
                      <a:pt x="263" y="234"/>
                    </a:cubicBezTo>
                    <a:cubicBezTo>
                      <a:pt x="263" y="266"/>
                      <a:pt x="237" y="293"/>
                      <a:pt x="205" y="293"/>
                    </a:cubicBezTo>
                    <a:cubicBezTo>
                      <a:pt x="29" y="293"/>
                      <a:pt x="29" y="293"/>
                      <a:pt x="29" y="293"/>
                    </a:cubicBezTo>
                    <a:cubicBezTo>
                      <a:pt x="13" y="293"/>
                      <a:pt x="0" y="306"/>
                      <a:pt x="0" y="322"/>
                    </a:cubicBezTo>
                    <a:cubicBezTo>
                      <a:pt x="0" y="468"/>
                      <a:pt x="0" y="468"/>
                      <a:pt x="0" y="468"/>
                    </a:cubicBezTo>
                    <a:cubicBezTo>
                      <a:pt x="0" y="484"/>
                      <a:pt x="13" y="497"/>
                      <a:pt x="29" y="497"/>
                    </a:cubicBezTo>
                    <a:cubicBezTo>
                      <a:pt x="205" y="497"/>
                      <a:pt x="205" y="497"/>
                      <a:pt x="205" y="497"/>
                    </a:cubicBezTo>
                    <a:cubicBezTo>
                      <a:pt x="237" y="497"/>
                      <a:pt x="263" y="524"/>
                      <a:pt x="263" y="556"/>
                    </a:cubicBezTo>
                    <a:cubicBezTo>
                      <a:pt x="263" y="761"/>
                      <a:pt x="263" y="761"/>
                      <a:pt x="263" y="761"/>
                    </a:cubicBezTo>
                    <a:cubicBezTo>
                      <a:pt x="263" y="793"/>
                      <a:pt x="237" y="819"/>
                      <a:pt x="205" y="819"/>
                    </a:cubicBezTo>
                    <a:cubicBezTo>
                      <a:pt x="29" y="819"/>
                      <a:pt x="29" y="819"/>
                      <a:pt x="29" y="819"/>
                    </a:cubicBezTo>
                    <a:cubicBezTo>
                      <a:pt x="13" y="819"/>
                      <a:pt x="0" y="832"/>
                      <a:pt x="0" y="849"/>
                    </a:cubicBezTo>
                    <a:cubicBezTo>
                      <a:pt x="0" y="1364"/>
                      <a:pt x="0" y="1364"/>
                      <a:pt x="0" y="1364"/>
                    </a:cubicBezTo>
                    <a:cubicBezTo>
                      <a:pt x="0" y="1386"/>
                      <a:pt x="18" y="1404"/>
                      <a:pt x="40" y="1404"/>
                    </a:cubicBezTo>
                    <a:cubicBezTo>
                      <a:pt x="925" y="1404"/>
                      <a:pt x="925" y="1404"/>
                      <a:pt x="925" y="1404"/>
                    </a:cubicBezTo>
                    <a:cubicBezTo>
                      <a:pt x="947" y="1404"/>
                      <a:pt x="965" y="1386"/>
                      <a:pt x="965" y="1364"/>
                    </a:cubicBezTo>
                    <a:cubicBezTo>
                      <a:pt x="965" y="348"/>
                      <a:pt x="965" y="348"/>
                      <a:pt x="965" y="348"/>
                    </a:cubicBezTo>
                    <a:lnTo>
                      <a:pt x="712" y="348"/>
                    </a:lnTo>
                    <a:close/>
                    <a:moveTo>
                      <a:pt x="712" y="348"/>
                    </a:moveTo>
                    <a:cubicBezTo>
                      <a:pt x="712" y="348"/>
                      <a:pt x="712" y="348"/>
                      <a:pt x="712" y="3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24" name="Freeform 43">
                <a:extLst>
                  <a:ext uri="{FF2B5EF4-FFF2-40B4-BE49-F238E27FC236}">
                    <a16:creationId xmlns:a16="http://schemas.microsoft.com/office/drawing/2014/main" id="{738B8E98-0B4D-406F-9475-219D1CEC06A4}"/>
                  </a:ext>
                </a:extLst>
              </p:cNvPr>
              <p:cNvSpPr>
                <a:spLocks noEditPoints="1"/>
              </p:cNvSpPr>
              <p:nvPr/>
            </p:nvSpPr>
            <p:spPr bwMode="auto">
              <a:xfrm>
                <a:off x="884238" y="3070225"/>
                <a:ext cx="63500" cy="61913"/>
              </a:xfrm>
              <a:custGeom>
                <a:avLst/>
                <a:gdLst>
                  <a:gd name="T0" fmla="*/ 41 w 252"/>
                  <a:gd name="T1" fmla="*/ 249 h 249"/>
                  <a:gd name="T2" fmla="*/ 252 w 252"/>
                  <a:gd name="T3" fmla="*/ 249 h 249"/>
                  <a:gd name="T4" fmla="*/ 21 w 252"/>
                  <a:gd name="T5" fmla="*/ 21 h 249"/>
                  <a:gd name="T6" fmla="*/ 0 w 252"/>
                  <a:gd name="T7" fmla="*/ 0 h 249"/>
                  <a:gd name="T8" fmla="*/ 0 w 252"/>
                  <a:gd name="T9" fmla="*/ 208 h 249"/>
                  <a:gd name="T10" fmla="*/ 41 w 252"/>
                  <a:gd name="T11" fmla="*/ 249 h 249"/>
                  <a:gd name="T12" fmla="*/ 41 w 252"/>
                  <a:gd name="T13" fmla="*/ 249 h 249"/>
                  <a:gd name="T14" fmla="*/ 41 w 252"/>
                  <a:gd name="T15" fmla="*/ 249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249">
                    <a:moveTo>
                      <a:pt x="41" y="249"/>
                    </a:moveTo>
                    <a:cubicBezTo>
                      <a:pt x="252" y="249"/>
                      <a:pt x="252" y="249"/>
                      <a:pt x="252" y="249"/>
                    </a:cubicBezTo>
                    <a:cubicBezTo>
                      <a:pt x="21" y="21"/>
                      <a:pt x="21" y="21"/>
                      <a:pt x="21" y="21"/>
                    </a:cubicBezTo>
                    <a:cubicBezTo>
                      <a:pt x="0" y="0"/>
                      <a:pt x="0" y="0"/>
                      <a:pt x="0" y="0"/>
                    </a:cubicBezTo>
                    <a:cubicBezTo>
                      <a:pt x="0" y="208"/>
                      <a:pt x="0" y="208"/>
                      <a:pt x="0" y="208"/>
                    </a:cubicBezTo>
                    <a:cubicBezTo>
                      <a:pt x="0" y="231"/>
                      <a:pt x="19" y="249"/>
                      <a:pt x="41" y="249"/>
                    </a:cubicBezTo>
                    <a:close/>
                    <a:moveTo>
                      <a:pt x="41" y="249"/>
                    </a:moveTo>
                    <a:cubicBezTo>
                      <a:pt x="41" y="249"/>
                      <a:pt x="41" y="249"/>
                      <a:pt x="41" y="2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44">
                <a:extLst>
                  <a:ext uri="{FF2B5EF4-FFF2-40B4-BE49-F238E27FC236}">
                    <a16:creationId xmlns:a16="http://schemas.microsoft.com/office/drawing/2014/main" id="{4BDBC2C0-ECB0-4535-9AB9-6B2AB767A0D3}"/>
                  </a:ext>
                </a:extLst>
              </p:cNvPr>
              <p:cNvSpPr>
                <a:spLocks noEditPoints="1"/>
              </p:cNvSpPr>
              <p:nvPr/>
            </p:nvSpPr>
            <p:spPr bwMode="auto">
              <a:xfrm>
                <a:off x="685800" y="3036888"/>
                <a:ext cx="52388" cy="52388"/>
              </a:xfrm>
              <a:custGeom>
                <a:avLst/>
                <a:gdLst>
                  <a:gd name="T0" fmla="*/ 196 w 205"/>
                  <a:gd name="T1" fmla="*/ 197 h 205"/>
                  <a:gd name="T2" fmla="*/ 205 w 205"/>
                  <a:gd name="T3" fmla="*/ 176 h 205"/>
                  <a:gd name="T4" fmla="*/ 205 w 205"/>
                  <a:gd name="T5" fmla="*/ 30 h 205"/>
                  <a:gd name="T6" fmla="*/ 175 w 205"/>
                  <a:gd name="T7" fmla="*/ 0 h 205"/>
                  <a:gd name="T8" fmla="*/ 29 w 205"/>
                  <a:gd name="T9" fmla="*/ 0 h 205"/>
                  <a:gd name="T10" fmla="*/ 0 w 205"/>
                  <a:gd name="T11" fmla="*/ 30 h 205"/>
                  <a:gd name="T12" fmla="*/ 0 w 205"/>
                  <a:gd name="T13" fmla="*/ 176 h 205"/>
                  <a:gd name="T14" fmla="*/ 29 w 205"/>
                  <a:gd name="T15" fmla="*/ 205 h 205"/>
                  <a:gd name="T16" fmla="*/ 175 w 205"/>
                  <a:gd name="T17" fmla="*/ 205 h 205"/>
                  <a:gd name="T18" fmla="*/ 196 w 205"/>
                  <a:gd name="T19" fmla="*/ 197 h 205"/>
                  <a:gd name="T20" fmla="*/ 196 w 205"/>
                  <a:gd name="T21" fmla="*/ 197 h 205"/>
                  <a:gd name="T22" fmla="*/ 196 w 205"/>
                  <a:gd name="T23" fmla="*/ 19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96" y="197"/>
                    </a:moveTo>
                    <a:cubicBezTo>
                      <a:pt x="202" y="191"/>
                      <a:pt x="205" y="184"/>
                      <a:pt x="205" y="176"/>
                    </a:cubicBezTo>
                    <a:cubicBezTo>
                      <a:pt x="205" y="30"/>
                      <a:pt x="205" y="30"/>
                      <a:pt x="205" y="30"/>
                    </a:cubicBezTo>
                    <a:cubicBezTo>
                      <a:pt x="205" y="13"/>
                      <a:pt x="192" y="0"/>
                      <a:pt x="175" y="0"/>
                    </a:cubicBezTo>
                    <a:cubicBezTo>
                      <a:pt x="29" y="0"/>
                      <a:pt x="29" y="0"/>
                      <a:pt x="29" y="0"/>
                    </a:cubicBezTo>
                    <a:cubicBezTo>
                      <a:pt x="13" y="0"/>
                      <a:pt x="0" y="13"/>
                      <a:pt x="0" y="30"/>
                    </a:cubicBezTo>
                    <a:cubicBezTo>
                      <a:pt x="0" y="176"/>
                      <a:pt x="0" y="176"/>
                      <a:pt x="0" y="176"/>
                    </a:cubicBezTo>
                    <a:cubicBezTo>
                      <a:pt x="0" y="192"/>
                      <a:pt x="13" y="205"/>
                      <a:pt x="29" y="205"/>
                    </a:cubicBezTo>
                    <a:cubicBezTo>
                      <a:pt x="175" y="205"/>
                      <a:pt x="175" y="205"/>
                      <a:pt x="175" y="205"/>
                    </a:cubicBezTo>
                    <a:cubicBezTo>
                      <a:pt x="183" y="205"/>
                      <a:pt x="191" y="202"/>
                      <a:pt x="196" y="197"/>
                    </a:cubicBezTo>
                    <a:close/>
                    <a:moveTo>
                      <a:pt x="196" y="197"/>
                    </a:moveTo>
                    <a:cubicBezTo>
                      <a:pt x="196" y="197"/>
                      <a:pt x="196" y="197"/>
                      <a:pt x="196"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45">
                <a:extLst>
                  <a:ext uri="{FF2B5EF4-FFF2-40B4-BE49-F238E27FC236}">
                    <a16:creationId xmlns:a16="http://schemas.microsoft.com/office/drawing/2014/main" id="{E857E773-E596-4AD7-B5ED-6204D22E9059}"/>
                  </a:ext>
                </a:extLst>
              </p:cNvPr>
              <p:cNvSpPr>
                <a:spLocks noEditPoints="1"/>
              </p:cNvSpPr>
              <p:nvPr/>
            </p:nvSpPr>
            <p:spPr bwMode="auto">
              <a:xfrm>
                <a:off x="619125" y="3133725"/>
                <a:ext cx="52388" cy="50800"/>
              </a:xfrm>
              <a:custGeom>
                <a:avLst/>
                <a:gdLst>
                  <a:gd name="T0" fmla="*/ 175 w 204"/>
                  <a:gd name="T1" fmla="*/ 0 h 204"/>
                  <a:gd name="T2" fmla="*/ 29 w 204"/>
                  <a:gd name="T3" fmla="*/ 0 h 204"/>
                  <a:gd name="T4" fmla="*/ 0 w 204"/>
                  <a:gd name="T5" fmla="*/ 29 h 204"/>
                  <a:gd name="T6" fmla="*/ 0 w 204"/>
                  <a:gd name="T7" fmla="*/ 175 h 204"/>
                  <a:gd name="T8" fmla="*/ 29 w 204"/>
                  <a:gd name="T9" fmla="*/ 204 h 204"/>
                  <a:gd name="T10" fmla="*/ 175 w 204"/>
                  <a:gd name="T11" fmla="*/ 204 h 204"/>
                  <a:gd name="T12" fmla="*/ 196 w 204"/>
                  <a:gd name="T13" fmla="*/ 196 h 204"/>
                  <a:gd name="T14" fmla="*/ 204 w 204"/>
                  <a:gd name="T15" fmla="*/ 175 h 204"/>
                  <a:gd name="T16" fmla="*/ 204 w 204"/>
                  <a:gd name="T17" fmla="*/ 29 h 204"/>
                  <a:gd name="T18" fmla="*/ 175 w 204"/>
                  <a:gd name="T19" fmla="*/ 0 h 204"/>
                  <a:gd name="T20" fmla="*/ 175 w 204"/>
                  <a:gd name="T21" fmla="*/ 0 h 204"/>
                  <a:gd name="T22" fmla="*/ 175 w 204"/>
                  <a:gd name="T2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4">
                    <a:moveTo>
                      <a:pt x="175" y="0"/>
                    </a:moveTo>
                    <a:cubicBezTo>
                      <a:pt x="29" y="0"/>
                      <a:pt x="29" y="0"/>
                      <a:pt x="29" y="0"/>
                    </a:cubicBezTo>
                    <a:cubicBezTo>
                      <a:pt x="13" y="0"/>
                      <a:pt x="0" y="13"/>
                      <a:pt x="0" y="29"/>
                    </a:cubicBezTo>
                    <a:cubicBezTo>
                      <a:pt x="0" y="175"/>
                      <a:pt x="0" y="175"/>
                      <a:pt x="0" y="175"/>
                    </a:cubicBezTo>
                    <a:cubicBezTo>
                      <a:pt x="0" y="191"/>
                      <a:pt x="13" y="204"/>
                      <a:pt x="29" y="204"/>
                    </a:cubicBezTo>
                    <a:cubicBezTo>
                      <a:pt x="175" y="204"/>
                      <a:pt x="175" y="204"/>
                      <a:pt x="175" y="204"/>
                    </a:cubicBezTo>
                    <a:cubicBezTo>
                      <a:pt x="183" y="204"/>
                      <a:pt x="190" y="201"/>
                      <a:pt x="196" y="196"/>
                    </a:cubicBezTo>
                    <a:cubicBezTo>
                      <a:pt x="201" y="190"/>
                      <a:pt x="204" y="183"/>
                      <a:pt x="204" y="175"/>
                    </a:cubicBezTo>
                    <a:cubicBezTo>
                      <a:pt x="204" y="29"/>
                      <a:pt x="204" y="29"/>
                      <a:pt x="204" y="29"/>
                    </a:cubicBezTo>
                    <a:cubicBezTo>
                      <a:pt x="204" y="13"/>
                      <a:pt x="191" y="0"/>
                      <a:pt x="175" y="0"/>
                    </a:cubicBezTo>
                    <a:close/>
                    <a:moveTo>
                      <a:pt x="175" y="0"/>
                    </a:moveTo>
                    <a:cubicBezTo>
                      <a:pt x="175" y="0"/>
                      <a:pt x="175" y="0"/>
                      <a:pt x="1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46">
                <a:extLst>
                  <a:ext uri="{FF2B5EF4-FFF2-40B4-BE49-F238E27FC236}">
                    <a16:creationId xmlns:a16="http://schemas.microsoft.com/office/drawing/2014/main" id="{4D1ACE25-C0AF-45A8-9AC6-2A13DF0AE334}"/>
                  </a:ext>
                </a:extLst>
              </p:cNvPr>
              <p:cNvSpPr>
                <a:spLocks noEditPoints="1"/>
              </p:cNvSpPr>
              <p:nvPr/>
            </p:nvSpPr>
            <p:spPr bwMode="auto">
              <a:xfrm>
                <a:off x="546100" y="3228975"/>
                <a:ext cx="50800" cy="50800"/>
              </a:xfrm>
              <a:custGeom>
                <a:avLst/>
                <a:gdLst>
                  <a:gd name="T0" fmla="*/ 176 w 205"/>
                  <a:gd name="T1" fmla="*/ 0 h 205"/>
                  <a:gd name="T2" fmla="*/ 29 w 205"/>
                  <a:gd name="T3" fmla="*/ 0 h 205"/>
                  <a:gd name="T4" fmla="*/ 0 w 205"/>
                  <a:gd name="T5" fmla="*/ 29 h 205"/>
                  <a:gd name="T6" fmla="*/ 0 w 205"/>
                  <a:gd name="T7" fmla="*/ 176 h 205"/>
                  <a:gd name="T8" fmla="*/ 29 w 205"/>
                  <a:gd name="T9" fmla="*/ 205 h 205"/>
                  <a:gd name="T10" fmla="*/ 176 w 205"/>
                  <a:gd name="T11" fmla="*/ 205 h 205"/>
                  <a:gd name="T12" fmla="*/ 196 w 205"/>
                  <a:gd name="T13" fmla="*/ 196 h 205"/>
                  <a:gd name="T14" fmla="*/ 205 w 205"/>
                  <a:gd name="T15" fmla="*/ 176 h 205"/>
                  <a:gd name="T16" fmla="*/ 205 w 205"/>
                  <a:gd name="T17" fmla="*/ 29 h 205"/>
                  <a:gd name="T18" fmla="*/ 176 w 205"/>
                  <a:gd name="T19" fmla="*/ 0 h 205"/>
                  <a:gd name="T20" fmla="*/ 176 w 205"/>
                  <a:gd name="T21" fmla="*/ 0 h 205"/>
                  <a:gd name="T22" fmla="*/ 176 w 205"/>
                  <a:gd name="T23"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205">
                    <a:moveTo>
                      <a:pt x="176" y="0"/>
                    </a:moveTo>
                    <a:cubicBezTo>
                      <a:pt x="29" y="0"/>
                      <a:pt x="29" y="0"/>
                      <a:pt x="29" y="0"/>
                    </a:cubicBezTo>
                    <a:cubicBezTo>
                      <a:pt x="13" y="0"/>
                      <a:pt x="0" y="13"/>
                      <a:pt x="0" y="29"/>
                    </a:cubicBezTo>
                    <a:cubicBezTo>
                      <a:pt x="0" y="176"/>
                      <a:pt x="0" y="176"/>
                      <a:pt x="0" y="176"/>
                    </a:cubicBezTo>
                    <a:cubicBezTo>
                      <a:pt x="0" y="192"/>
                      <a:pt x="13" y="205"/>
                      <a:pt x="29" y="205"/>
                    </a:cubicBezTo>
                    <a:cubicBezTo>
                      <a:pt x="176" y="205"/>
                      <a:pt x="176" y="205"/>
                      <a:pt x="176" y="205"/>
                    </a:cubicBezTo>
                    <a:cubicBezTo>
                      <a:pt x="183" y="205"/>
                      <a:pt x="191" y="202"/>
                      <a:pt x="196" y="196"/>
                    </a:cubicBezTo>
                    <a:cubicBezTo>
                      <a:pt x="202" y="191"/>
                      <a:pt x="205" y="183"/>
                      <a:pt x="205" y="176"/>
                    </a:cubicBezTo>
                    <a:cubicBezTo>
                      <a:pt x="205" y="29"/>
                      <a:pt x="205" y="29"/>
                      <a:pt x="205" y="29"/>
                    </a:cubicBezTo>
                    <a:cubicBezTo>
                      <a:pt x="205" y="13"/>
                      <a:pt x="192" y="0"/>
                      <a:pt x="176" y="0"/>
                    </a:cubicBezTo>
                    <a:close/>
                    <a:moveTo>
                      <a:pt x="176" y="0"/>
                    </a:moveTo>
                    <a:cubicBezTo>
                      <a:pt x="176" y="0"/>
                      <a:pt x="176" y="0"/>
                      <a:pt x="1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47">
                <a:extLst>
                  <a:ext uri="{FF2B5EF4-FFF2-40B4-BE49-F238E27FC236}">
                    <a16:creationId xmlns:a16="http://schemas.microsoft.com/office/drawing/2014/main" id="{5AFD2116-A4FE-45D5-A3CB-C65B6D0CE4B6}"/>
                  </a:ext>
                </a:extLst>
              </p:cNvPr>
              <p:cNvSpPr>
                <a:spLocks noEditPoints="1"/>
              </p:cNvSpPr>
              <p:nvPr/>
            </p:nvSpPr>
            <p:spPr bwMode="auto">
              <a:xfrm>
                <a:off x="590550" y="3000375"/>
                <a:ext cx="50800" cy="50800"/>
              </a:xfrm>
              <a:custGeom>
                <a:avLst/>
                <a:gdLst>
                  <a:gd name="T0" fmla="*/ 29 w 204"/>
                  <a:gd name="T1" fmla="*/ 205 h 205"/>
                  <a:gd name="T2" fmla="*/ 175 w 204"/>
                  <a:gd name="T3" fmla="*/ 205 h 205"/>
                  <a:gd name="T4" fmla="*/ 196 w 204"/>
                  <a:gd name="T5" fmla="*/ 196 h 205"/>
                  <a:gd name="T6" fmla="*/ 204 w 204"/>
                  <a:gd name="T7" fmla="*/ 176 h 205"/>
                  <a:gd name="T8" fmla="*/ 204 w 204"/>
                  <a:gd name="T9" fmla="*/ 29 h 205"/>
                  <a:gd name="T10" fmla="*/ 175 w 204"/>
                  <a:gd name="T11" fmla="*/ 0 h 205"/>
                  <a:gd name="T12" fmla="*/ 29 w 204"/>
                  <a:gd name="T13" fmla="*/ 0 h 205"/>
                  <a:gd name="T14" fmla="*/ 0 w 204"/>
                  <a:gd name="T15" fmla="*/ 29 h 205"/>
                  <a:gd name="T16" fmla="*/ 0 w 204"/>
                  <a:gd name="T17" fmla="*/ 176 h 205"/>
                  <a:gd name="T18" fmla="*/ 29 w 204"/>
                  <a:gd name="T19" fmla="*/ 205 h 205"/>
                  <a:gd name="T20" fmla="*/ 29 w 204"/>
                  <a:gd name="T21" fmla="*/ 205 h 205"/>
                  <a:gd name="T22" fmla="*/ 29 w 204"/>
                  <a:gd name="T23"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5">
                    <a:moveTo>
                      <a:pt x="29" y="205"/>
                    </a:moveTo>
                    <a:cubicBezTo>
                      <a:pt x="175" y="205"/>
                      <a:pt x="175" y="205"/>
                      <a:pt x="175" y="205"/>
                    </a:cubicBezTo>
                    <a:cubicBezTo>
                      <a:pt x="183" y="205"/>
                      <a:pt x="190" y="202"/>
                      <a:pt x="196" y="196"/>
                    </a:cubicBezTo>
                    <a:cubicBezTo>
                      <a:pt x="201" y="191"/>
                      <a:pt x="204" y="183"/>
                      <a:pt x="204" y="176"/>
                    </a:cubicBezTo>
                    <a:cubicBezTo>
                      <a:pt x="204" y="29"/>
                      <a:pt x="204" y="29"/>
                      <a:pt x="204" y="29"/>
                    </a:cubicBezTo>
                    <a:cubicBezTo>
                      <a:pt x="204" y="13"/>
                      <a:pt x="191" y="0"/>
                      <a:pt x="175" y="0"/>
                    </a:cubicBezTo>
                    <a:cubicBezTo>
                      <a:pt x="29" y="0"/>
                      <a:pt x="29" y="0"/>
                      <a:pt x="29" y="0"/>
                    </a:cubicBezTo>
                    <a:cubicBezTo>
                      <a:pt x="13" y="0"/>
                      <a:pt x="0" y="13"/>
                      <a:pt x="0" y="29"/>
                    </a:cubicBezTo>
                    <a:cubicBezTo>
                      <a:pt x="0" y="176"/>
                      <a:pt x="0" y="176"/>
                      <a:pt x="0" y="176"/>
                    </a:cubicBezTo>
                    <a:cubicBezTo>
                      <a:pt x="0" y="192"/>
                      <a:pt x="13" y="205"/>
                      <a:pt x="29" y="205"/>
                    </a:cubicBezTo>
                    <a:close/>
                    <a:moveTo>
                      <a:pt x="29" y="205"/>
                    </a:moveTo>
                    <a:cubicBezTo>
                      <a:pt x="29" y="205"/>
                      <a:pt x="29" y="205"/>
                      <a:pt x="29" y="20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37" name="t - Banking">
              <a:extLst>
                <a:ext uri="{FF2B5EF4-FFF2-40B4-BE49-F238E27FC236}">
                  <a16:creationId xmlns:a16="http://schemas.microsoft.com/office/drawing/2014/main" id="{D6DC6DB5-95EC-40BA-92E3-D9BECFF8A88B}"/>
                </a:ext>
              </a:extLst>
            </p:cNvPr>
            <p:cNvSpPr txBox="1">
              <a:spLocks/>
            </p:cNvSpPr>
            <p:nvPr userDrawn="1"/>
          </p:nvSpPr>
          <p:spPr>
            <a:xfrm>
              <a:off x="8895728" y="146173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err="1"/>
                <a:t>Ondernemingsstrafrecht</a:t>
              </a:r>
              <a:r>
                <a:rPr lang="en-GB" dirty="0"/>
                <a:t> </a:t>
              </a:r>
              <a:br>
                <a:rPr lang="en-GB" dirty="0"/>
              </a:br>
              <a:r>
                <a:rPr lang="en-GB" dirty="0"/>
                <a:t>&amp; Interne </a:t>
              </a:r>
              <a:r>
                <a:rPr lang="en-GB" dirty="0" err="1"/>
                <a:t>Onderzoeken</a:t>
              </a:r>
              <a:endParaRPr lang="en-GB" dirty="0"/>
            </a:p>
          </p:txBody>
        </p:sp>
      </p:grpSp>
      <p:grpSp>
        <p:nvGrpSpPr>
          <p:cNvPr id="15" name="Group 14"/>
          <p:cNvGrpSpPr/>
          <p:nvPr userDrawn="1"/>
        </p:nvGrpSpPr>
        <p:grpSpPr>
          <a:xfrm>
            <a:off x="546660" y="3248723"/>
            <a:ext cx="3758794" cy="447145"/>
            <a:chOff x="546660" y="3255052"/>
            <a:chExt cx="3758794" cy="447145"/>
          </a:xfrm>
        </p:grpSpPr>
        <p:grpSp>
          <p:nvGrpSpPr>
            <p:cNvPr id="129" name="i - Belasting" descr="Open enveloppe">
              <a:extLst>
                <a:ext uri="{FF2B5EF4-FFF2-40B4-BE49-F238E27FC236}">
                  <a16:creationId xmlns:a16="http://schemas.microsoft.com/office/drawing/2014/main" id="{7BBBD87C-BC67-4597-B949-27FE9837DA40}"/>
                </a:ext>
              </a:extLst>
            </p:cNvPr>
            <p:cNvGrpSpPr/>
            <p:nvPr userDrawn="1"/>
          </p:nvGrpSpPr>
          <p:grpSpPr>
            <a:xfrm>
              <a:off x="546660" y="3255052"/>
              <a:ext cx="437282" cy="437282"/>
              <a:chOff x="412750" y="5572009"/>
              <a:chExt cx="4600572" cy="4600575"/>
            </a:xfrm>
          </p:grpSpPr>
          <p:sp>
            <p:nvSpPr>
              <p:cNvPr id="130" name="Vrije vorm: vorm 129">
                <a:extLst>
                  <a:ext uri="{FF2B5EF4-FFF2-40B4-BE49-F238E27FC236}">
                    <a16:creationId xmlns:a16="http://schemas.microsoft.com/office/drawing/2014/main" id="{F4BDF970-66CC-49B8-A7DA-3C82E42A5EB4}"/>
                  </a:ext>
                </a:extLst>
              </p:cNvPr>
              <p:cNvSpPr/>
              <p:nvPr/>
            </p:nvSpPr>
            <p:spPr>
              <a:xfrm>
                <a:off x="1648705" y="6381453"/>
                <a:ext cx="2108596" cy="1054298"/>
              </a:xfrm>
              <a:custGeom>
                <a:avLst/>
                <a:gdLst>
                  <a:gd name="connsiteX0" fmla="*/ 436545 w 2108595"/>
                  <a:gd name="connsiteY0" fmla="*/ 436545 h 1054298"/>
                  <a:gd name="connsiteX1" fmla="*/ 1682534 w 2108595"/>
                  <a:gd name="connsiteY1" fmla="*/ 436545 h 1054298"/>
                  <a:gd name="connsiteX2" fmla="*/ 1682534 w 2108595"/>
                  <a:gd name="connsiteY2" fmla="*/ 628236 h 1054298"/>
                  <a:gd name="connsiteX3" fmla="*/ 436545 w 2108595"/>
                  <a:gd name="connsiteY3" fmla="*/ 628236 h 1054298"/>
                </a:gdLst>
                <a:ahLst/>
                <a:cxnLst>
                  <a:cxn ang="0">
                    <a:pos x="connsiteX0" y="connsiteY0"/>
                  </a:cxn>
                  <a:cxn ang="0">
                    <a:pos x="connsiteX1" y="connsiteY1"/>
                  </a:cxn>
                  <a:cxn ang="0">
                    <a:pos x="connsiteX2" y="connsiteY2"/>
                  </a:cxn>
                  <a:cxn ang="0">
                    <a:pos x="connsiteX3" y="connsiteY3"/>
                  </a:cxn>
                </a:cxnLst>
                <a:rect l="l" t="t" r="r" b="b"/>
                <a:pathLst>
                  <a:path w="2108595" h="1054298">
                    <a:moveTo>
                      <a:pt x="436545" y="436545"/>
                    </a:moveTo>
                    <a:lnTo>
                      <a:pt x="1682534" y="436545"/>
                    </a:lnTo>
                    <a:lnTo>
                      <a:pt x="1682534" y="628236"/>
                    </a:lnTo>
                    <a:lnTo>
                      <a:pt x="436545" y="628236"/>
                    </a:lnTo>
                    <a:close/>
                  </a:path>
                </a:pathLst>
              </a:custGeom>
              <a:solidFill>
                <a:schemeClr val="accent1"/>
              </a:solidFill>
              <a:ln w="115689" cap="flat">
                <a:noFill/>
                <a:prstDash val="solid"/>
                <a:miter/>
              </a:ln>
            </p:spPr>
            <p:txBody>
              <a:bodyPr rtlCol="0" anchor="ctr"/>
              <a:lstStyle/>
              <a:p>
                <a:endParaRPr lang="en-GB"/>
              </a:p>
            </p:txBody>
          </p:sp>
          <p:sp>
            <p:nvSpPr>
              <p:cNvPr id="131" name="Vrije vorm: vorm 130">
                <a:extLst>
                  <a:ext uri="{FF2B5EF4-FFF2-40B4-BE49-F238E27FC236}">
                    <a16:creationId xmlns:a16="http://schemas.microsoft.com/office/drawing/2014/main" id="{C47C694C-3EDC-489A-B9F3-139179E596BA}"/>
                  </a:ext>
                </a:extLst>
              </p:cNvPr>
              <p:cNvSpPr/>
              <p:nvPr/>
            </p:nvSpPr>
            <p:spPr>
              <a:xfrm>
                <a:off x="1648705" y="6764834"/>
                <a:ext cx="2108596" cy="1054298"/>
              </a:xfrm>
              <a:custGeom>
                <a:avLst/>
                <a:gdLst>
                  <a:gd name="connsiteX0" fmla="*/ 436545 w 2108595"/>
                  <a:gd name="connsiteY0" fmla="*/ 436545 h 1054298"/>
                  <a:gd name="connsiteX1" fmla="*/ 1682534 w 2108595"/>
                  <a:gd name="connsiteY1" fmla="*/ 436545 h 1054298"/>
                  <a:gd name="connsiteX2" fmla="*/ 1682534 w 2108595"/>
                  <a:gd name="connsiteY2" fmla="*/ 628236 h 1054298"/>
                  <a:gd name="connsiteX3" fmla="*/ 436545 w 2108595"/>
                  <a:gd name="connsiteY3" fmla="*/ 628236 h 1054298"/>
                </a:gdLst>
                <a:ahLst/>
                <a:cxnLst>
                  <a:cxn ang="0">
                    <a:pos x="connsiteX0" y="connsiteY0"/>
                  </a:cxn>
                  <a:cxn ang="0">
                    <a:pos x="connsiteX1" y="connsiteY1"/>
                  </a:cxn>
                  <a:cxn ang="0">
                    <a:pos x="connsiteX2" y="connsiteY2"/>
                  </a:cxn>
                  <a:cxn ang="0">
                    <a:pos x="connsiteX3" y="connsiteY3"/>
                  </a:cxn>
                </a:cxnLst>
                <a:rect l="l" t="t" r="r" b="b"/>
                <a:pathLst>
                  <a:path w="2108595" h="1054298">
                    <a:moveTo>
                      <a:pt x="436545" y="436545"/>
                    </a:moveTo>
                    <a:lnTo>
                      <a:pt x="1682534" y="436545"/>
                    </a:lnTo>
                    <a:lnTo>
                      <a:pt x="1682534" y="628236"/>
                    </a:lnTo>
                    <a:lnTo>
                      <a:pt x="436545" y="628236"/>
                    </a:lnTo>
                    <a:close/>
                  </a:path>
                </a:pathLst>
              </a:custGeom>
              <a:solidFill>
                <a:schemeClr val="accent1"/>
              </a:solidFill>
              <a:ln w="115689" cap="flat">
                <a:noFill/>
                <a:prstDash val="solid"/>
                <a:miter/>
              </a:ln>
            </p:spPr>
            <p:txBody>
              <a:bodyPr rtlCol="0" anchor="ctr"/>
              <a:lstStyle/>
              <a:p>
                <a:endParaRPr lang="en-GB"/>
              </a:p>
            </p:txBody>
          </p:sp>
          <p:sp>
            <p:nvSpPr>
              <p:cNvPr id="132" name="Vrije vorm: vorm 131">
                <a:extLst>
                  <a:ext uri="{FF2B5EF4-FFF2-40B4-BE49-F238E27FC236}">
                    <a16:creationId xmlns:a16="http://schemas.microsoft.com/office/drawing/2014/main" id="{0810324B-C5A4-42AB-859B-A476058C6DA9}"/>
                  </a:ext>
                </a:extLst>
              </p:cNvPr>
              <p:cNvSpPr/>
              <p:nvPr/>
            </p:nvSpPr>
            <p:spPr>
              <a:xfrm>
                <a:off x="1648705" y="7148215"/>
                <a:ext cx="2108596" cy="1054298"/>
              </a:xfrm>
              <a:custGeom>
                <a:avLst/>
                <a:gdLst>
                  <a:gd name="connsiteX0" fmla="*/ 436545 w 2108595"/>
                  <a:gd name="connsiteY0" fmla="*/ 436545 h 1054298"/>
                  <a:gd name="connsiteX1" fmla="*/ 1682534 w 2108595"/>
                  <a:gd name="connsiteY1" fmla="*/ 436545 h 1054298"/>
                  <a:gd name="connsiteX2" fmla="*/ 1682534 w 2108595"/>
                  <a:gd name="connsiteY2" fmla="*/ 628236 h 1054298"/>
                  <a:gd name="connsiteX3" fmla="*/ 436545 w 2108595"/>
                  <a:gd name="connsiteY3" fmla="*/ 628236 h 1054298"/>
                </a:gdLst>
                <a:ahLst/>
                <a:cxnLst>
                  <a:cxn ang="0">
                    <a:pos x="connsiteX0" y="connsiteY0"/>
                  </a:cxn>
                  <a:cxn ang="0">
                    <a:pos x="connsiteX1" y="connsiteY1"/>
                  </a:cxn>
                  <a:cxn ang="0">
                    <a:pos x="connsiteX2" y="connsiteY2"/>
                  </a:cxn>
                  <a:cxn ang="0">
                    <a:pos x="connsiteX3" y="connsiteY3"/>
                  </a:cxn>
                </a:cxnLst>
                <a:rect l="l" t="t" r="r" b="b"/>
                <a:pathLst>
                  <a:path w="2108595" h="1054298">
                    <a:moveTo>
                      <a:pt x="436545" y="436545"/>
                    </a:moveTo>
                    <a:lnTo>
                      <a:pt x="1682534" y="436545"/>
                    </a:lnTo>
                    <a:lnTo>
                      <a:pt x="1682534" y="628236"/>
                    </a:lnTo>
                    <a:lnTo>
                      <a:pt x="436545" y="628236"/>
                    </a:lnTo>
                    <a:close/>
                  </a:path>
                </a:pathLst>
              </a:custGeom>
              <a:solidFill>
                <a:schemeClr val="accent1"/>
              </a:solidFill>
              <a:ln w="115689" cap="flat">
                <a:noFill/>
                <a:prstDash val="solid"/>
                <a:miter/>
              </a:ln>
            </p:spPr>
            <p:txBody>
              <a:bodyPr rtlCol="0" anchor="ctr"/>
              <a:lstStyle/>
              <a:p>
                <a:endParaRPr lang="en-GB"/>
              </a:p>
            </p:txBody>
          </p:sp>
          <p:sp>
            <p:nvSpPr>
              <p:cNvPr id="133" name="Vrije vorm: vorm 132">
                <a:extLst>
                  <a:ext uri="{FF2B5EF4-FFF2-40B4-BE49-F238E27FC236}">
                    <a16:creationId xmlns:a16="http://schemas.microsoft.com/office/drawing/2014/main" id="{7A3A7386-6827-4088-A34D-5E47DE30846B}"/>
                  </a:ext>
                </a:extLst>
              </p:cNvPr>
              <p:cNvSpPr/>
              <p:nvPr/>
            </p:nvSpPr>
            <p:spPr>
              <a:xfrm>
                <a:off x="407508" y="5327154"/>
                <a:ext cx="4696418" cy="5079802"/>
              </a:xfrm>
              <a:custGeom>
                <a:avLst/>
                <a:gdLst>
                  <a:gd name="connsiteX0" fmla="*/ 3982820 w 4696418"/>
                  <a:gd name="connsiteY0" fmla="*/ 4251189 h 5079801"/>
                  <a:gd name="connsiteX1" fmla="*/ 3024368 w 4696418"/>
                  <a:gd name="connsiteY1" fmla="*/ 3340658 h 5079801"/>
                  <a:gd name="connsiteX2" fmla="*/ 3982820 w 4696418"/>
                  <a:gd name="connsiteY2" fmla="*/ 2430128 h 5079801"/>
                  <a:gd name="connsiteX3" fmla="*/ 3982820 w 4696418"/>
                  <a:gd name="connsiteY3" fmla="*/ 4251189 h 5079801"/>
                  <a:gd name="connsiteX4" fmla="*/ 877434 w 4696418"/>
                  <a:gd name="connsiteY4" fmla="*/ 4366204 h 5079801"/>
                  <a:gd name="connsiteX5" fmla="*/ 1826302 w 4696418"/>
                  <a:gd name="connsiteY5" fmla="*/ 3470050 h 5079801"/>
                  <a:gd name="connsiteX6" fmla="*/ 1893393 w 4696418"/>
                  <a:gd name="connsiteY6" fmla="*/ 3407750 h 5079801"/>
                  <a:gd name="connsiteX7" fmla="*/ 2818300 w 4696418"/>
                  <a:gd name="connsiteY7" fmla="*/ 3407750 h 5079801"/>
                  <a:gd name="connsiteX8" fmla="*/ 2885392 w 4696418"/>
                  <a:gd name="connsiteY8" fmla="*/ 3470050 h 5079801"/>
                  <a:gd name="connsiteX9" fmla="*/ 3829468 w 4696418"/>
                  <a:gd name="connsiteY9" fmla="*/ 4366204 h 5079801"/>
                  <a:gd name="connsiteX10" fmla="*/ 877434 w 4696418"/>
                  <a:gd name="connsiteY10" fmla="*/ 4366204 h 5079801"/>
                  <a:gd name="connsiteX11" fmla="*/ 724081 w 4696418"/>
                  <a:gd name="connsiteY11" fmla="*/ 2425336 h 5079801"/>
                  <a:gd name="connsiteX12" fmla="*/ 1682534 w 4696418"/>
                  <a:gd name="connsiteY12" fmla="*/ 3335866 h 5079801"/>
                  <a:gd name="connsiteX13" fmla="*/ 724081 w 4696418"/>
                  <a:gd name="connsiteY13" fmla="*/ 4246397 h 5079801"/>
                  <a:gd name="connsiteX14" fmla="*/ 724081 w 4696418"/>
                  <a:gd name="connsiteY14" fmla="*/ 2425336 h 5079801"/>
                  <a:gd name="connsiteX15" fmla="*/ 1394998 w 4696418"/>
                  <a:gd name="connsiteY15" fmla="*/ 1203308 h 5079801"/>
                  <a:gd name="connsiteX16" fmla="*/ 3311903 w 4696418"/>
                  <a:gd name="connsiteY16" fmla="*/ 1203308 h 5079801"/>
                  <a:gd name="connsiteX17" fmla="*/ 3311903 w 4696418"/>
                  <a:gd name="connsiteY17" fmla="*/ 2799132 h 5079801"/>
                  <a:gd name="connsiteX18" fmla="*/ 2880600 w 4696418"/>
                  <a:gd name="connsiteY18" fmla="*/ 3211267 h 5079801"/>
                  <a:gd name="connsiteX19" fmla="*/ 1826302 w 4696418"/>
                  <a:gd name="connsiteY19" fmla="*/ 3211267 h 5079801"/>
                  <a:gd name="connsiteX20" fmla="*/ 1394998 w 4696418"/>
                  <a:gd name="connsiteY20" fmla="*/ 2799132 h 5079801"/>
                  <a:gd name="connsiteX21" fmla="*/ 1394998 w 4696418"/>
                  <a:gd name="connsiteY21" fmla="*/ 1203308 h 5079801"/>
                  <a:gd name="connsiteX22" fmla="*/ 3599439 w 4696418"/>
                  <a:gd name="connsiteY22" fmla="*/ 1332699 h 5079801"/>
                  <a:gd name="connsiteX23" fmla="*/ 3599439 w 4696418"/>
                  <a:gd name="connsiteY23" fmla="*/ 915772 h 5079801"/>
                  <a:gd name="connsiteX24" fmla="*/ 2928522 w 4696418"/>
                  <a:gd name="connsiteY24" fmla="*/ 915772 h 5079801"/>
                  <a:gd name="connsiteX25" fmla="*/ 2353451 w 4696418"/>
                  <a:gd name="connsiteY25" fmla="*/ 436545 h 5079801"/>
                  <a:gd name="connsiteX26" fmla="*/ 1778379 w 4696418"/>
                  <a:gd name="connsiteY26" fmla="*/ 915772 h 5079801"/>
                  <a:gd name="connsiteX27" fmla="*/ 1107462 w 4696418"/>
                  <a:gd name="connsiteY27" fmla="*/ 915772 h 5079801"/>
                  <a:gd name="connsiteX28" fmla="*/ 1107462 w 4696418"/>
                  <a:gd name="connsiteY28" fmla="*/ 1337491 h 5079801"/>
                  <a:gd name="connsiteX29" fmla="*/ 436545 w 4696418"/>
                  <a:gd name="connsiteY29" fmla="*/ 1974863 h 5079801"/>
                  <a:gd name="connsiteX30" fmla="*/ 436545 w 4696418"/>
                  <a:gd name="connsiteY30" fmla="*/ 4653739 h 5079801"/>
                  <a:gd name="connsiteX31" fmla="*/ 4270356 w 4696418"/>
                  <a:gd name="connsiteY31" fmla="*/ 4653739 h 5079801"/>
                  <a:gd name="connsiteX32" fmla="*/ 4270356 w 4696418"/>
                  <a:gd name="connsiteY32" fmla="*/ 1974863 h 5079801"/>
                  <a:gd name="connsiteX33" fmla="*/ 3599439 w 4696418"/>
                  <a:gd name="connsiteY33" fmla="*/ 1332699 h 507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696418" h="5079801">
                    <a:moveTo>
                      <a:pt x="3982820" y="4251189"/>
                    </a:moveTo>
                    <a:lnTo>
                      <a:pt x="3024368" y="3340658"/>
                    </a:lnTo>
                    <a:lnTo>
                      <a:pt x="3982820" y="2430128"/>
                    </a:lnTo>
                    <a:lnTo>
                      <a:pt x="3982820" y="4251189"/>
                    </a:lnTo>
                    <a:close/>
                    <a:moveTo>
                      <a:pt x="877434" y="4366204"/>
                    </a:moveTo>
                    <a:lnTo>
                      <a:pt x="1826302" y="3470050"/>
                    </a:lnTo>
                    <a:lnTo>
                      <a:pt x="1893393" y="3407750"/>
                    </a:lnTo>
                    <a:cubicBezTo>
                      <a:pt x="2152176" y="3163345"/>
                      <a:pt x="2559518" y="3163345"/>
                      <a:pt x="2818300" y="3407750"/>
                    </a:cubicBezTo>
                    <a:lnTo>
                      <a:pt x="2885392" y="3470050"/>
                    </a:lnTo>
                    <a:lnTo>
                      <a:pt x="3829468" y="4366204"/>
                    </a:lnTo>
                    <a:lnTo>
                      <a:pt x="877434" y="4366204"/>
                    </a:lnTo>
                    <a:close/>
                    <a:moveTo>
                      <a:pt x="724081" y="2425336"/>
                    </a:moveTo>
                    <a:lnTo>
                      <a:pt x="1682534" y="3335866"/>
                    </a:lnTo>
                    <a:lnTo>
                      <a:pt x="724081" y="4246397"/>
                    </a:lnTo>
                    <a:lnTo>
                      <a:pt x="724081" y="2425336"/>
                    </a:lnTo>
                    <a:close/>
                    <a:moveTo>
                      <a:pt x="1394998" y="1203308"/>
                    </a:moveTo>
                    <a:lnTo>
                      <a:pt x="3311903" y="1203308"/>
                    </a:lnTo>
                    <a:lnTo>
                      <a:pt x="3311903" y="2799132"/>
                    </a:lnTo>
                    <a:lnTo>
                      <a:pt x="2880600" y="3211267"/>
                    </a:lnTo>
                    <a:cubicBezTo>
                      <a:pt x="2569103" y="2971654"/>
                      <a:pt x="2137799" y="2971654"/>
                      <a:pt x="1826302" y="3211267"/>
                    </a:cubicBezTo>
                    <a:lnTo>
                      <a:pt x="1394998" y="2799132"/>
                    </a:lnTo>
                    <a:lnTo>
                      <a:pt x="1394998" y="1203308"/>
                    </a:lnTo>
                    <a:close/>
                    <a:moveTo>
                      <a:pt x="3599439" y="1332699"/>
                    </a:moveTo>
                    <a:lnTo>
                      <a:pt x="3599439" y="915772"/>
                    </a:lnTo>
                    <a:lnTo>
                      <a:pt x="2928522" y="915772"/>
                    </a:lnTo>
                    <a:lnTo>
                      <a:pt x="2353451" y="436545"/>
                    </a:lnTo>
                    <a:lnTo>
                      <a:pt x="1778379" y="915772"/>
                    </a:lnTo>
                    <a:lnTo>
                      <a:pt x="1107462" y="915772"/>
                    </a:lnTo>
                    <a:lnTo>
                      <a:pt x="1107462" y="1337491"/>
                    </a:lnTo>
                    <a:lnTo>
                      <a:pt x="436545" y="1974863"/>
                    </a:lnTo>
                    <a:lnTo>
                      <a:pt x="436545" y="4653739"/>
                    </a:lnTo>
                    <a:lnTo>
                      <a:pt x="4270356" y="4653739"/>
                    </a:lnTo>
                    <a:lnTo>
                      <a:pt x="4270356" y="1974863"/>
                    </a:lnTo>
                    <a:lnTo>
                      <a:pt x="3599439" y="1332699"/>
                    </a:lnTo>
                    <a:close/>
                  </a:path>
                </a:pathLst>
              </a:custGeom>
              <a:solidFill>
                <a:schemeClr val="accent1"/>
              </a:solidFill>
              <a:ln w="115689" cap="flat">
                <a:noFill/>
                <a:prstDash val="solid"/>
                <a:miter/>
              </a:ln>
            </p:spPr>
            <p:txBody>
              <a:bodyPr rtlCol="0" anchor="ctr"/>
              <a:lstStyle/>
              <a:p>
                <a:endParaRPr lang="en-GB"/>
              </a:p>
            </p:txBody>
          </p:sp>
        </p:grpSp>
        <p:sp>
          <p:nvSpPr>
            <p:cNvPr id="140" name="t -Bedrijfsfraude">
              <a:extLst>
                <a:ext uri="{FF2B5EF4-FFF2-40B4-BE49-F238E27FC236}">
                  <a16:creationId xmlns:a16="http://schemas.microsoft.com/office/drawing/2014/main" id="{59C931F1-6AED-4AAF-8027-3D543102B106}"/>
                </a:ext>
              </a:extLst>
            </p:cNvPr>
            <p:cNvSpPr txBox="1">
              <a:spLocks/>
            </p:cNvSpPr>
            <p:nvPr userDrawn="1"/>
          </p:nvSpPr>
          <p:spPr>
            <a:xfrm>
              <a:off x="1250969" y="3289696"/>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err="1"/>
                <a:t>Belastingen</a:t>
              </a:r>
              <a:endParaRPr lang="en-GB" dirty="0"/>
            </a:p>
          </p:txBody>
        </p:sp>
      </p:grpSp>
      <p:grpSp>
        <p:nvGrpSpPr>
          <p:cNvPr id="20" name="Group 19"/>
          <p:cNvGrpSpPr/>
          <p:nvPr userDrawn="1"/>
        </p:nvGrpSpPr>
        <p:grpSpPr>
          <a:xfrm>
            <a:off x="532026" y="3727257"/>
            <a:ext cx="3772486" cy="474662"/>
            <a:chOff x="532026" y="3786087"/>
            <a:chExt cx="3772486" cy="474662"/>
          </a:xfrm>
        </p:grpSpPr>
        <p:sp>
          <p:nvSpPr>
            <p:cNvPr id="143" name="t - Belasting">
              <a:extLst>
                <a:ext uri="{FF2B5EF4-FFF2-40B4-BE49-F238E27FC236}">
                  <a16:creationId xmlns:a16="http://schemas.microsoft.com/office/drawing/2014/main" id="{80AB3096-99D9-405A-BD45-7B6503453607}"/>
                </a:ext>
              </a:extLst>
            </p:cNvPr>
            <p:cNvSpPr txBox="1">
              <a:spLocks/>
            </p:cNvSpPr>
            <p:nvPr userDrawn="1"/>
          </p:nvSpPr>
          <p:spPr>
            <a:xfrm>
              <a:off x="1250027" y="381411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err="1"/>
                <a:t>Bestuursrecht</a:t>
              </a:r>
              <a:endParaRPr lang="en-GB" dirty="0"/>
            </a:p>
          </p:txBody>
        </p:sp>
        <p:pic>
          <p:nvPicPr>
            <p:cNvPr id="153" name="i - Bestuursrecht" descr="Weegschaal">
              <a:extLst>
                <a:ext uri="{FF2B5EF4-FFF2-40B4-BE49-F238E27FC236}">
                  <a16:creationId xmlns:a16="http://schemas.microsoft.com/office/drawing/2014/main" id="{0A13B048-43B1-4AFE-8E5F-FEA7FA30A3D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 xmlns:asvg="http://schemas.microsoft.com/office/drawing/2016/SVG/main" r:embed="rId3"/>
                </a:ext>
              </a:extLst>
            </a:blip>
            <a:srcRect/>
            <a:stretch>
              <a:fillRect/>
            </a:stretch>
          </p:blipFill>
          <p:spPr>
            <a:xfrm>
              <a:off x="532026" y="3786087"/>
              <a:ext cx="474663" cy="474662"/>
            </a:xfrm>
            <a:prstGeom prst="rect">
              <a:avLst/>
            </a:prstGeom>
          </p:spPr>
        </p:pic>
      </p:grpSp>
      <p:grpSp>
        <p:nvGrpSpPr>
          <p:cNvPr id="26" name="Group 25"/>
          <p:cNvGrpSpPr/>
          <p:nvPr userDrawn="1"/>
        </p:nvGrpSpPr>
        <p:grpSpPr>
          <a:xfrm>
            <a:off x="409108" y="5401965"/>
            <a:ext cx="3887000" cy="412501"/>
            <a:chOff x="409108" y="5440238"/>
            <a:chExt cx="3887000" cy="412501"/>
          </a:xfrm>
        </p:grpSpPr>
        <p:sp>
          <p:nvSpPr>
            <p:cNvPr id="148" name="Tijdelijke aanduiding voor verticale tekst 493">
              <a:extLst>
                <a:ext uri="{FF2B5EF4-FFF2-40B4-BE49-F238E27FC236}">
                  <a16:creationId xmlns:a16="http://schemas.microsoft.com/office/drawing/2014/main" id="{202CA33C-969C-484B-9E6C-C4026EF86A3E}"/>
                </a:ext>
              </a:extLst>
            </p:cNvPr>
            <p:cNvSpPr txBox="1">
              <a:spLocks/>
            </p:cNvSpPr>
            <p:nvPr userDrawn="1"/>
          </p:nvSpPr>
          <p:spPr>
            <a:xfrm>
              <a:off x="1241623" y="5440238"/>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a:t>Corporate / M&amp;A</a:t>
              </a:r>
            </a:p>
          </p:txBody>
        </p:sp>
        <p:pic>
          <p:nvPicPr>
            <p:cNvPr id="154" name="i - Corporate">
              <a:extLst>
                <a:ext uri="{FF2B5EF4-FFF2-40B4-BE49-F238E27FC236}">
                  <a16:creationId xmlns:a16="http://schemas.microsoft.com/office/drawing/2014/main" id="{585F3FCC-F89A-4BAA-A074-ADF1B207F64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l="-38081" r="-38081"/>
            <a:stretch/>
          </p:blipFill>
          <p:spPr>
            <a:xfrm>
              <a:off x="409108" y="5534654"/>
              <a:ext cx="715963" cy="296863"/>
            </a:xfrm>
            <a:prstGeom prst="rect">
              <a:avLst/>
            </a:prstGeom>
          </p:spPr>
        </p:pic>
      </p:grpSp>
      <p:grpSp>
        <p:nvGrpSpPr>
          <p:cNvPr id="9" name="Group 8"/>
          <p:cNvGrpSpPr/>
          <p:nvPr userDrawn="1"/>
        </p:nvGrpSpPr>
        <p:grpSpPr>
          <a:xfrm>
            <a:off x="586824" y="2043794"/>
            <a:ext cx="3717971" cy="424213"/>
            <a:chOff x="586824" y="2065895"/>
            <a:chExt cx="3717971" cy="424213"/>
          </a:xfrm>
        </p:grpSpPr>
        <p:sp>
          <p:nvSpPr>
            <p:cNvPr id="150" name="t - Arbeid">
              <a:extLst>
                <a:ext uri="{FF2B5EF4-FFF2-40B4-BE49-F238E27FC236}">
                  <a16:creationId xmlns:a16="http://schemas.microsoft.com/office/drawing/2014/main" id="{A7AE159A-3805-48AE-8397-DD7C95F0B099}"/>
                </a:ext>
              </a:extLst>
            </p:cNvPr>
            <p:cNvSpPr txBox="1">
              <a:spLocks/>
            </p:cNvSpPr>
            <p:nvPr userDrawn="1"/>
          </p:nvSpPr>
          <p:spPr>
            <a:xfrm>
              <a:off x="1250310" y="207760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Arbeid &amp; Pensioenen</a:t>
              </a:r>
              <a:endParaRPr lang="en-GB" dirty="0"/>
            </a:p>
          </p:txBody>
        </p:sp>
        <p:grpSp>
          <p:nvGrpSpPr>
            <p:cNvPr id="155" name="i - Arbeid+Pensioen">
              <a:extLst>
                <a:ext uri="{FF2B5EF4-FFF2-40B4-BE49-F238E27FC236}">
                  <a16:creationId xmlns:a16="http://schemas.microsoft.com/office/drawing/2014/main" id="{274CC3B7-8AF1-426D-9A30-3A59244B9E96}"/>
                </a:ext>
              </a:extLst>
            </p:cNvPr>
            <p:cNvGrpSpPr/>
            <p:nvPr userDrawn="1"/>
          </p:nvGrpSpPr>
          <p:grpSpPr>
            <a:xfrm>
              <a:off x="586824" y="2065895"/>
              <a:ext cx="377825" cy="412751"/>
              <a:chOff x="563563" y="1685925"/>
              <a:chExt cx="377825" cy="412751"/>
            </a:xfrm>
            <a:solidFill>
              <a:schemeClr val="accent1"/>
            </a:solidFill>
          </p:grpSpPr>
          <p:sp>
            <p:nvSpPr>
              <p:cNvPr id="156" name="Freeform 5">
                <a:extLst>
                  <a:ext uri="{FF2B5EF4-FFF2-40B4-BE49-F238E27FC236}">
                    <a16:creationId xmlns:a16="http://schemas.microsoft.com/office/drawing/2014/main" id="{D6FD348E-3220-4610-95F1-3E0381B7512A}"/>
                  </a:ext>
                </a:extLst>
              </p:cNvPr>
              <p:cNvSpPr>
                <a:spLocks noEditPoints="1"/>
              </p:cNvSpPr>
              <p:nvPr/>
            </p:nvSpPr>
            <p:spPr bwMode="auto">
              <a:xfrm>
                <a:off x="812800" y="1970088"/>
                <a:ext cx="128588" cy="128588"/>
              </a:xfrm>
              <a:custGeom>
                <a:avLst/>
                <a:gdLst>
                  <a:gd name="T0" fmla="*/ 244 w 488"/>
                  <a:gd name="T1" fmla="*/ 0 h 489"/>
                  <a:gd name="T2" fmla="*/ 0 w 488"/>
                  <a:gd name="T3" fmla="*/ 245 h 489"/>
                  <a:gd name="T4" fmla="*/ 244 w 488"/>
                  <a:gd name="T5" fmla="*/ 489 h 489"/>
                  <a:gd name="T6" fmla="*/ 488 w 488"/>
                  <a:gd name="T7" fmla="*/ 245 h 489"/>
                  <a:gd name="T8" fmla="*/ 244 w 488"/>
                  <a:gd name="T9" fmla="*/ 0 h 489"/>
                  <a:gd name="T10" fmla="*/ 363 w 488"/>
                  <a:gd name="T11" fmla="*/ 277 h 489"/>
                  <a:gd name="T12" fmla="*/ 277 w 488"/>
                  <a:gd name="T13" fmla="*/ 277 h 489"/>
                  <a:gd name="T14" fmla="*/ 277 w 488"/>
                  <a:gd name="T15" fmla="*/ 364 h 489"/>
                  <a:gd name="T16" fmla="*/ 211 w 488"/>
                  <a:gd name="T17" fmla="*/ 364 h 489"/>
                  <a:gd name="T18" fmla="*/ 211 w 488"/>
                  <a:gd name="T19" fmla="*/ 277 h 489"/>
                  <a:gd name="T20" fmla="*/ 125 w 488"/>
                  <a:gd name="T21" fmla="*/ 277 h 489"/>
                  <a:gd name="T22" fmla="*/ 125 w 488"/>
                  <a:gd name="T23" fmla="*/ 211 h 489"/>
                  <a:gd name="T24" fmla="*/ 211 w 488"/>
                  <a:gd name="T25" fmla="*/ 211 h 489"/>
                  <a:gd name="T26" fmla="*/ 211 w 488"/>
                  <a:gd name="T27" fmla="*/ 125 h 489"/>
                  <a:gd name="T28" fmla="*/ 277 w 488"/>
                  <a:gd name="T29" fmla="*/ 125 h 489"/>
                  <a:gd name="T30" fmla="*/ 277 w 488"/>
                  <a:gd name="T31" fmla="*/ 211 h 489"/>
                  <a:gd name="T32" fmla="*/ 363 w 488"/>
                  <a:gd name="T33" fmla="*/ 211 h 489"/>
                  <a:gd name="T34" fmla="*/ 363 w 488"/>
                  <a:gd name="T35" fmla="*/ 277 h 489"/>
                  <a:gd name="T36" fmla="*/ 363 w 488"/>
                  <a:gd name="T37" fmla="*/ 277 h 489"/>
                  <a:gd name="T38" fmla="*/ 363 w 488"/>
                  <a:gd name="T39" fmla="*/ 2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8" h="489">
                    <a:moveTo>
                      <a:pt x="244" y="0"/>
                    </a:moveTo>
                    <a:cubicBezTo>
                      <a:pt x="109" y="0"/>
                      <a:pt x="0" y="109"/>
                      <a:pt x="0" y="245"/>
                    </a:cubicBezTo>
                    <a:cubicBezTo>
                      <a:pt x="0" y="380"/>
                      <a:pt x="109" y="489"/>
                      <a:pt x="244" y="489"/>
                    </a:cubicBezTo>
                    <a:cubicBezTo>
                      <a:pt x="379" y="489"/>
                      <a:pt x="488" y="379"/>
                      <a:pt x="488" y="245"/>
                    </a:cubicBezTo>
                    <a:cubicBezTo>
                      <a:pt x="488" y="109"/>
                      <a:pt x="379" y="0"/>
                      <a:pt x="244" y="0"/>
                    </a:cubicBezTo>
                    <a:close/>
                    <a:moveTo>
                      <a:pt x="363" y="277"/>
                    </a:moveTo>
                    <a:cubicBezTo>
                      <a:pt x="277" y="277"/>
                      <a:pt x="277" y="277"/>
                      <a:pt x="277" y="277"/>
                    </a:cubicBezTo>
                    <a:cubicBezTo>
                      <a:pt x="277" y="364"/>
                      <a:pt x="277" y="364"/>
                      <a:pt x="277" y="364"/>
                    </a:cubicBezTo>
                    <a:cubicBezTo>
                      <a:pt x="211" y="364"/>
                      <a:pt x="211" y="364"/>
                      <a:pt x="211" y="364"/>
                    </a:cubicBezTo>
                    <a:cubicBezTo>
                      <a:pt x="211" y="277"/>
                      <a:pt x="211" y="277"/>
                      <a:pt x="211" y="277"/>
                    </a:cubicBezTo>
                    <a:cubicBezTo>
                      <a:pt x="125" y="277"/>
                      <a:pt x="125" y="277"/>
                      <a:pt x="125" y="277"/>
                    </a:cubicBezTo>
                    <a:cubicBezTo>
                      <a:pt x="125" y="211"/>
                      <a:pt x="125" y="211"/>
                      <a:pt x="125" y="211"/>
                    </a:cubicBezTo>
                    <a:cubicBezTo>
                      <a:pt x="211" y="211"/>
                      <a:pt x="211" y="211"/>
                      <a:pt x="211" y="211"/>
                    </a:cubicBezTo>
                    <a:cubicBezTo>
                      <a:pt x="211" y="125"/>
                      <a:pt x="211" y="125"/>
                      <a:pt x="211" y="125"/>
                    </a:cubicBezTo>
                    <a:cubicBezTo>
                      <a:pt x="277" y="125"/>
                      <a:pt x="277" y="125"/>
                      <a:pt x="277" y="125"/>
                    </a:cubicBezTo>
                    <a:cubicBezTo>
                      <a:pt x="277" y="211"/>
                      <a:pt x="277" y="211"/>
                      <a:pt x="277" y="211"/>
                    </a:cubicBezTo>
                    <a:cubicBezTo>
                      <a:pt x="363" y="211"/>
                      <a:pt x="363" y="211"/>
                      <a:pt x="363" y="211"/>
                    </a:cubicBezTo>
                    <a:lnTo>
                      <a:pt x="363" y="277"/>
                    </a:lnTo>
                    <a:close/>
                    <a:moveTo>
                      <a:pt x="363" y="277"/>
                    </a:moveTo>
                    <a:cubicBezTo>
                      <a:pt x="363" y="277"/>
                      <a:pt x="363" y="277"/>
                      <a:pt x="363"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7" name="Freeform 6">
                <a:extLst>
                  <a:ext uri="{FF2B5EF4-FFF2-40B4-BE49-F238E27FC236}">
                    <a16:creationId xmlns:a16="http://schemas.microsoft.com/office/drawing/2014/main" id="{39A19C77-5DCF-43F2-BF1A-25E5072A6B09}"/>
                  </a:ext>
                </a:extLst>
              </p:cNvPr>
              <p:cNvSpPr>
                <a:spLocks noEditPoints="1"/>
              </p:cNvSpPr>
              <p:nvPr/>
            </p:nvSpPr>
            <p:spPr bwMode="auto">
              <a:xfrm>
                <a:off x="635000" y="1685925"/>
                <a:ext cx="177800" cy="225425"/>
              </a:xfrm>
              <a:custGeom>
                <a:avLst/>
                <a:gdLst>
                  <a:gd name="T0" fmla="*/ 617 w 672"/>
                  <a:gd name="T1" fmla="*/ 411 h 860"/>
                  <a:gd name="T2" fmla="*/ 628 w 672"/>
                  <a:gd name="T3" fmla="*/ 370 h 860"/>
                  <a:gd name="T4" fmla="*/ 546 w 672"/>
                  <a:gd name="T5" fmla="*/ 108 h 860"/>
                  <a:gd name="T6" fmla="*/ 471 w 672"/>
                  <a:gd name="T7" fmla="*/ 38 h 860"/>
                  <a:gd name="T8" fmla="*/ 316 w 672"/>
                  <a:gd name="T9" fmla="*/ 6 h 860"/>
                  <a:gd name="T10" fmla="*/ 255 w 672"/>
                  <a:gd name="T11" fmla="*/ 18 h 860"/>
                  <a:gd name="T12" fmla="*/ 187 w 672"/>
                  <a:gd name="T13" fmla="*/ 52 h 860"/>
                  <a:gd name="T14" fmla="*/ 118 w 672"/>
                  <a:gd name="T15" fmla="*/ 110 h 860"/>
                  <a:gd name="T16" fmla="*/ 43 w 672"/>
                  <a:gd name="T17" fmla="*/ 242 h 860"/>
                  <a:gd name="T18" fmla="*/ 43 w 672"/>
                  <a:gd name="T19" fmla="*/ 370 h 860"/>
                  <a:gd name="T20" fmla="*/ 54 w 672"/>
                  <a:gd name="T21" fmla="*/ 411 h 860"/>
                  <a:gd name="T22" fmla="*/ 28 w 672"/>
                  <a:gd name="T23" fmla="*/ 520 h 860"/>
                  <a:gd name="T24" fmla="*/ 80 w 672"/>
                  <a:gd name="T25" fmla="*/ 613 h 860"/>
                  <a:gd name="T26" fmla="*/ 267 w 672"/>
                  <a:gd name="T27" fmla="*/ 844 h 860"/>
                  <a:gd name="T28" fmla="*/ 404 w 672"/>
                  <a:gd name="T29" fmla="*/ 844 h 860"/>
                  <a:gd name="T30" fmla="*/ 591 w 672"/>
                  <a:gd name="T31" fmla="*/ 613 h 860"/>
                  <a:gd name="T32" fmla="*/ 644 w 672"/>
                  <a:gd name="T33" fmla="*/ 520 h 860"/>
                  <a:gd name="T34" fmla="*/ 617 w 672"/>
                  <a:gd name="T35" fmla="*/ 411 h 860"/>
                  <a:gd name="T36" fmla="*/ 617 w 672"/>
                  <a:gd name="T37" fmla="*/ 411 h 860"/>
                  <a:gd name="T38" fmla="*/ 617 w 672"/>
                  <a:gd name="T39" fmla="*/ 411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2" h="860">
                    <a:moveTo>
                      <a:pt x="617" y="411"/>
                    </a:moveTo>
                    <a:cubicBezTo>
                      <a:pt x="622" y="397"/>
                      <a:pt x="626" y="384"/>
                      <a:pt x="628" y="370"/>
                    </a:cubicBezTo>
                    <a:cubicBezTo>
                      <a:pt x="671" y="117"/>
                      <a:pt x="546" y="108"/>
                      <a:pt x="546" y="108"/>
                    </a:cubicBezTo>
                    <a:cubicBezTo>
                      <a:pt x="546" y="108"/>
                      <a:pt x="525" y="69"/>
                      <a:pt x="471" y="38"/>
                    </a:cubicBezTo>
                    <a:cubicBezTo>
                      <a:pt x="434" y="17"/>
                      <a:pt x="383" y="0"/>
                      <a:pt x="316" y="6"/>
                    </a:cubicBezTo>
                    <a:cubicBezTo>
                      <a:pt x="295" y="7"/>
                      <a:pt x="274" y="11"/>
                      <a:pt x="255" y="18"/>
                    </a:cubicBezTo>
                    <a:cubicBezTo>
                      <a:pt x="230" y="26"/>
                      <a:pt x="208" y="38"/>
                      <a:pt x="187" y="52"/>
                    </a:cubicBezTo>
                    <a:cubicBezTo>
                      <a:pt x="162" y="68"/>
                      <a:pt x="139" y="87"/>
                      <a:pt x="118" y="110"/>
                    </a:cubicBezTo>
                    <a:cubicBezTo>
                      <a:pt x="85" y="143"/>
                      <a:pt x="56" y="187"/>
                      <a:pt x="43" y="242"/>
                    </a:cubicBezTo>
                    <a:cubicBezTo>
                      <a:pt x="32" y="282"/>
                      <a:pt x="34" y="325"/>
                      <a:pt x="43" y="370"/>
                    </a:cubicBezTo>
                    <a:cubicBezTo>
                      <a:pt x="46" y="384"/>
                      <a:pt x="49" y="397"/>
                      <a:pt x="54" y="411"/>
                    </a:cubicBezTo>
                    <a:cubicBezTo>
                      <a:pt x="29" y="408"/>
                      <a:pt x="0" y="423"/>
                      <a:pt x="28" y="520"/>
                    </a:cubicBezTo>
                    <a:cubicBezTo>
                      <a:pt x="47" y="592"/>
                      <a:pt x="66" y="612"/>
                      <a:pt x="80" y="613"/>
                    </a:cubicBezTo>
                    <a:cubicBezTo>
                      <a:pt x="94" y="698"/>
                      <a:pt x="159" y="806"/>
                      <a:pt x="267" y="844"/>
                    </a:cubicBezTo>
                    <a:cubicBezTo>
                      <a:pt x="311" y="860"/>
                      <a:pt x="360" y="860"/>
                      <a:pt x="404" y="844"/>
                    </a:cubicBezTo>
                    <a:cubicBezTo>
                      <a:pt x="510" y="806"/>
                      <a:pt x="577" y="698"/>
                      <a:pt x="591" y="613"/>
                    </a:cubicBezTo>
                    <a:cubicBezTo>
                      <a:pt x="605" y="612"/>
                      <a:pt x="624" y="592"/>
                      <a:pt x="644" y="520"/>
                    </a:cubicBezTo>
                    <a:cubicBezTo>
                      <a:pt x="672" y="422"/>
                      <a:pt x="642" y="408"/>
                      <a:pt x="617" y="411"/>
                    </a:cubicBezTo>
                    <a:close/>
                    <a:moveTo>
                      <a:pt x="617" y="411"/>
                    </a:moveTo>
                    <a:cubicBezTo>
                      <a:pt x="617" y="411"/>
                      <a:pt x="617" y="411"/>
                      <a:pt x="617" y="4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8" name="Freeform 7">
                <a:extLst>
                  <a:ext uri="{FF2B5EF4-FFF2-40B4-BE49-F238E27FC236}">
                    <a16:creationId xmlns:a16="http://schemas.microsoft.com/office/drawing/2014/main" id="{E34F19BC-93DB-4751-B380-24DB7DFA9E9F}"/>
                  </a:ext>
                </a:extLst>
              </p:cNvPr>
              <p:cNvSpPr>
                <a:spLocks noEditPoints="1"/>
              </p:cNvSpPr>
              <p:nvPr/>
            </p:nvSpPr>
            <p:spPr bwMode="auto">
              <a:xfrm>
                <a:off x="563563" y="1901825"/>
                <a:ext cx="309563" cy="161925"/>
              </a:xfrm>
              <a:custGeom>
                <a:avLst/>
                <a:gdLst>
                  <a:gd name="T0" fmla="*/ 1175 w 1175"/>
                  <a:gd name="T1" fmla="*/ 175 h 619"/>
                  <a:gd name="T2" fmla="*/ 1099 w 1175"/>
                  <a:gd name="T3" fmla="*/ 126 h 619"/>
                  <a:gd name="T4" fmla="*/ 824 w 1175"/>
                  <a:gd name="T5" fmla="*/ 0 h 619"/>
                  <a:gd name="T6" fmla="*/ 728 w 1175"/>
                  <a:gd name="T7" fmla="*/ 305 h 619"/>
                  <a:gd name="T8" fmla="*/ 709 w 1175"/>
                  <a:gd name="T9" fmla="*/ 362 h 619"/>
                  <a:gd name="T10" fmla="*/ 709 w 1175"/>
                  <a:gd name="T11" fmla="*/ 361 h 619"/>
                  <a:gd name="T12" fmla="*/ 693 w 1175"/>
                  <a:gd name="T13" fmla="*/ 410 h 619"/>
                  <a:gd name="T14" fmla="*/ 643 w 1175"/>
                  <a:gd name="T15" fmla="*/ 266 h 619"/>
                  <a:gd name="T16" fmla="*/ 609 w 1175"/>
                  <a:gd name="T17" fmla="*/ 94 h 619"/>
                  <a:gd name="T18" fmla="*/ 576 w 1175"/>
                  <a:gd name="T19" fmla="*/ 266 h 619"/>
                  <a:gd name="T20" fmla="*/ 525 w 1175"/>
                  <a:gd name="T21" fmla="*/ 410 h 619"/>
                  <a:gd name="T22" fmla="*/ 509 w 1175"/>
                  <a:gd name="T23" fmla="*/ 361 h 619"/>
                  <a:gd name="T24" fmla="*/ 509 w 1175"/>
                  <a:gd name="T25" fmla="*/ 362 h 619"/>
                  <a:gd name="T26" fmla="*/ 490 w 1175"/>
                  <a:gd name="T27" fmla="*/ 305 h 619"/>
                  <a:gd name="T28" fmla="*/ 394 w 1175"/>
                  <a:gd name="T29" fmla="*/ 0 h 619"/>
                  <a:gd name="T30" fmla="*/ 119 w 1175"/>
                  <a:gd name="T31" fmla="*/ 126 h 619"/>
                  <a:gd name="T32" fmla="*/ 5 w 1175"/>
                  <a:gd name="T33" fmla="*/ 350 h 619"/>
                  <a:gd name="T34" fmla="*/ 19 w 1175"/>
                  <a:gd name="T35" fmla="*/ 476 h 619"/>
                  <a:gd name="T36" fmla="*/ 610 w 1175"/>
                  <a:gd name="T37" fmla="*/ 619 h 619"/>
                  <a:gd name="T38" fmla="*/ 873 w 1175"/>
                  <a:gd name="T39" fmla="*/ 594 h 619"/>
                  <a:gd name="T40" fmla="*/ 860 w 1175"/>
                  <a:gd name="T41" fmla="*/ 506 h 619"/>
                  <a:gd name="T42" fmla="*/ 1175 w 1175"/>
                  <a:gd name="T43" fmla="*/ 175 h 619"/>
                  <a:gd name="T44" fmla="*/ 1175 w 1175"/>
                  <a:gd name="T45" fmla="*/ 175 h 619"/>
                  <a:gd name="T46" fmla="*/ 1175 w 1175"/>
                  <a:gd name="T47" fmla="*/ 17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5" h="619">
                    <a:moveTo>
                      <a:pt x="1175" y="175"/>
                    </a:moveTo>
                    <a:cubicBezTo>
                      <a:pt x="1158" y="153"/>
                      <a:pt x="1133" y="134"/>
                      <a:pt x="1099" y="126"/>
                    </a:cubicBezTo>
                    <a:cubicBezTo>
                      <a:pt x="947" y="87"/>
                      <a:pt x="824" y="0"/>
                      <a:pt x="824" y="0"/>
                    </a:cubicBezTo>
                    <a:cubicBezTo>
                      <a:pt x="728" y="305"/>
                      <a:pt x="728" y="305"/>
                      <a:pt x="728" y="305"/>
                    </a:cubicBezTo>
                    <a:cubicBezTo>
                      <a:pt x="709" y="362"/>
                      <a:pt x="709" y="362"/>
                      <a:pt x="709" y="362"/>
                    </a:cubicBezTo>
                    <a:cubicBezTo>
                      <a:pt x="709" y="361"/>
                      <a:pt x="709" y="361"/>
                      <a:pt x="709" y="361"/>
                    </a:cubicBezTo>
                    <a:cubicBezTo>
                      <a:pt x="693" y="410"/>
                      <a:pt x="693" y="410"/>
                      <a:pt x="693" y="410"/>
                    </a:cubicBezTo>
                    <a:cubicBezTo>
                      <a:pt x="643" y="266"/>
                      <a:pt x="643" y="266"/>
                      <a:pt x="643" y="266"/>
                    </a:cubicBezTo>
                    <a:cubicBezTo>
                      <a:pt x="768" y="92"/>
                      <a:pt x="618" y="94"/>
                      <a:pt x="609" y="94"/>
                    </a:cubicBezTo>
                    <a:cubicBezTo>
                      <a:pt x="601" y="93"/>
                      <a:pt x="451" y="92"/>
                      <a:pt x="576" y="266"/>
                    </a:cubicBezTo>
                    <a:cubicBezTo>
                      <a:pt x="525" y="410"/>
                      <a:pt x="525" y="410"/>
                      <a:pt x="525" y="410"/>
                    </a:cubicBezTo>
                    <a:cubicBezTo>
                      <a:pt x="509" y="361"/>
                      <a:pt x="509" y="361"/>
                      <a:pt x="509" y="361"/>
                    </a:cubicBezTo>
                    <a:cubicBezTo>
                      <a:pt x="509" y="362"/>
                      <a:pt x="509" y="362"/>
                      <a:pt x="509" y="362"/>
                    </a:cubicBezTo>
                    <a:cubicBezTo>
                      <a:pt x="490" y="305"/>
                      <a:pt x="490" y="305"/>
                      <a:pt x="490" y="305"/>
                    </a:cubicBezTo>
                    <a:cubicBezTo>
                      <a:pt x="394" y="0"/>
                      <a:pt x="394" y="0"/>
                      <a:pt x="394" y="0"/>
                    </a:cubicBezTo>
                    <a:cubicBezTo>
                      <a:pt x="394" y="0"/>
                      <a:pt x="271" y="87"/>
                      <a:pt x="119" y="126"/>
                    </a:cubicBezTo>
                    <a:cubicBezTo>
                      <a:pt x="6" y="154"/>
                      <a:pt x="0" y="285"/>
                      <a:pt x="5" y="350"/>
                    </a:cubicBezTo>
                    <a:cubicBezTo>
                      <a:pt x="6" y="350"/>
                      <a:pt x="12" y="437"/>
                      <a:pt x="19" y="476"/>
                    </a:cubicBezTo>
                    <a:cubicBezTo>
                      <a:pt x="19" y="476"/>
                      <a:pt x="240" y="619"/>
                      <a:pt x="610" y="619"/>
                    </a:cubicBezTo>
                    <a:cubicBezTo>
                      <a:pt x="708" y="619"/>
                      <a:pt x="796" y="609"/>
                      <a:pt x="873" y="594"/>
                    </a:cubicBezTo>
                    <a:cubicBezTo>
                      <a:pt x="865" y="566"/>
                      <a:pt x="860" y="536"/>
                      <a:pt x="860" y="506"/>
                    </a:cubicBezTo>
                    <a:cubicBezTo>
                      <a:pt x="860" y="329"/>
                      <a:pt x="1000" y="184"/>
                      <a:pt x="1175" y="175"/>
                    </a:cubicBezTo>
                    <a:close/>
                    <a:moveTo>
                      <a:pt x="1175" y="175"/>
                    </a:moveTo>
                    <a:cubicBezTo>
                      <a:pt x="1175" y="175"/>
                      <a:pt x="1175" y="175"/>
                      <a:pt x="1175" y="17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25" name="Group 24"/>
          <p:cNvGrpSpPr/>
          <p:nvPr userDrawn="1"/>
        </p:nvGrpSpPr>
        <p:grpSpPr>
          <a:xfrm>
            <a:off x="586118" y="4868478"/>
            <a:ext cx="3713845" cy="412501"/>
            <a:chOff x="586118" y="4868478"/>
            <a:chExt cx="3713845" cy="412501"/>
          </a:xfrm>
        </p:grpSpPr>
        <p:sp>
          <p:nvSpPr>
            <p:cNvPr id="146" name="t - Bestuursrecht">
              <a:extLst>
                <a:ext uri="{FF2B5EF4-FFF2-40B4-BE49-F238E27FC236}">
                  <a16:creationId xmlns:a16="http://schemas.microsoft.com/office/drawing/2014/main" id="{DEE81B1C-7F83-4B11-94DF-0B7310D3A872}"/>
                </a:ext>
              </a:extLst>
            </p:cNvPr>
            <p:cNvSpPr txBox="1">
              <a:spLocks/>
            </p:cNvSpPr>
            <p:nvPr userDrawn="1"/>
          </p:nvSpPr>
          <p:spPr>
            <a:xfrm>
              <a:off x="1245478" y="4868478"/>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a:t>Commercial Contracting</a:t>
              </a:r>
            </a:p>
          </p:txBody>
        </p:sp>
        <p:grpSp>
          <p:nvGrpSpPr>
            <p:cNvPr id="159" name="i - CommercialContracting">
              <a:extLst>
                <a:ext uri="{FF2B5EF4-FFF2-40B4-BE49-F238E27FC236}">
                  <a16:creationId xmlns:a16="http://schemas.microsoft.com/office/drawing/2014/main" id="{7C60D38C-323F-44D4-A84A-F6FE110B8135}"/>
                </a:ext>
              </a:extLst>
            </p:cNvPr>
            <p:cNvGrpSpPr>
              <a:grpSpLocks noChangeAspect="1"/>
            </p:cNvGrpSpPr>
            <p:nvPr userDrawn="1"/>
          </p:nvGrpSpPr>
          <p:grpSpPr bwMode="auto">
            <a:xfrm>
              <a:off x="586118" y="4894492"/>
              <a:ext cx="385695" cy="384223"/>
              <a:chOff x="344" y="3547"/>
              <a:chExt cx="262" cy="261"/>
            </a:xfrm>
            <a:solidFill>
              <a:schemeClr val="accent1"/>
            </a:solidFill>
          </p:grpSpPr>
          <p:sp>
            <p:nvSpPr>
              <p:cNvPr id="160" name="Freeform 58">
                <a:extLst>
                  <a:ext uri="{FF2B5EF4-FFF2-40B4-BE49-F238E27FC236}">
                    <a16:creationId xmlns:a16="http://schemas.microsoft.com/office/drawing/2014/main" id="{3656A499-4C1B-42AA-B1D1-53D88BDEF4C1}"/>
                  </a:ext>
                </a:extLst>
              </p:cNvPr>
              <p:cNvSpPr>
                <a:spLocks noEditPoints="1"/>
              </p:cNvSpPr>
              <p:nvPr/>
            </p:nvSpPr>
            <p:spPr bwMode="auto">
              <a:xfrm>
                <a:off x="344" y="3547"/>
                <a:ext cx="262" cy="261"/>
              </a:xfrm>
              <a:custGeom>
                <a:avLst/>
                <a:gdLst>
                  <a:gd name="T0" fmla="*/ 1596 w 1652"/>
                  <a:gd name="T1" fmla="*/ 516 h 1639"/>
                  <a:gd name="T2" fmla="*/ 1392 w 1652"/>
                  <a:gd name="T3" fmla="*/ 516 h 1639"/>
                  <a:gd name="T4" fmla="*/ 1248 w 1652"/>
                  <a:gd name="T5" fmla="*/ 660 h 1639"/>
                  <a:gd name="T6" fmla="*/ 1248 w 1652"/>
                  <a:gd name="T7" fmla="*/ 280 h 1639"/>
                  <a:gd name="T8" fmla="*/ 1206 w 1652"/>
                  <a:gd name="T9" fmla="*/ 178 h 1639"/>
                  <a:gd name="T10" fmla="*/ 1070 w 1652"/>
                  <a:gd name="T11" fmla="*/ 42 h 1639"/>
                  <a:gd name="T12" fmla="*/ 968 w 1652"/>
                  <a:gd name="T13" fmla="*/ 0 h 1639"/>
                  <a:gd name="T14" fmla="*/ 144 w 1652"/>
                  <a:gd name="T15" fmla="*/ 0 h 1639"/>
                  <a:gd name="T16" fmla="*/ 0 w 1652"/>
                  <a:gd name="T17" fmla="*/ 144 h 1639"/>
                  <a:gd name="T18" fmla="*/ 0 w 1652"/>
                  <a:gd name="T19" fmla="*/ 1495 h 1639"/>
                  <a:gd name="T20" fmla="*/ 144 w 1652"/>
                  <a:gd name="T21" fmla="*/ 1639 h 1639"/>
                  <a:gd name="T22" fmla="*/ 1104 w 1652"/>
                  <a:gd name="T23" fmla="*/ 1639 h 1639"/>
                  <a:gd name="T24" fmla="*/ 1248 w 1652"/>
                  <a:gd name="T25" fmla="*/ 1495 h 1639"/>
                  <a:gd name="T26" fmla="*/ 1248 w 1652"/>
                  <a:gd name="T27" fmla="*/ 1068 h 1639"/>
                  <a:gd name="T28" fmla="*/ 1596 w 1652"/>
                  <a:gd name="T29" fmla="*/ 720 h 1639"/>
                  <a:gd name="T30" fmla="*/ 1596 w 1652"/>
                  <a:gd name="T31" fmla="*/ 516 h 1639"/>
                  <a:gd name="T32" fmla="*/ 960 w 1652"/>
                  <a:gd name="T33" fmla="*/ 96 h 1639"/>
                  <a:gd name="T34" fmla="*/ 1002 w 1652"/>
                  <a:gd name="T35" fmla="*/ 110 h 1639"/>
                  <a:gd name="T36" fmla="*/ 1138 w 1652"/>
                  <a:gd name="T37" fmla="*/ 246 h 1639"/>
                  <a:gd name="T38" fmla="*/ 1152 w 1652"/>
                  <a:gd name="T39" fmla="*/ 288 h 1639"/>
                  <a:gd name="T40" fmla="*/ 960 w 1652"/>
                  <a:gd name="T41" fmla="*/ 288 h 1639"/>
                  <a:gd name="T42" fmla="*/ 960 w 1652"/>
                  <a:gd name="T43" fmla="*/ 96 h 1639"/>
                  <a:gd name="T44" fmla="*/ 1152 w 1652"/>
                  <a:gd name="T45" fmla="*/ 1495 h 1639"/>
                  <a:gd name="T46" fmla="*/ 1104 w 1652"/>
                  <a:gd name="T47" fmla="*/ 1543 h 1639"/>
                  <a:gd name="T48" fmla="*/ 144 w 1652"/>
                  <a:gd name="T49" fmla="*/ 1543 h 1639"/>
                  <a:gd name="T50" fmla="*/ 96 w 1652"/>
                  <a:gd name="T51" fmla="*/ 1495 h 1639"/>
                  <a:gd name="T52" fmla="*/ 96 w 1652"/>
                  <a:gd name="T53" fmla="*/ 144 h 1639"/>
                  <a:gd name="T54" fmla="*/ 144 w 1652"/>
                  <a:gd name="T55" fmla="*/ 96 h 1639"/>
                  <a:gd name="T56" fmla="*/ 864 w 1652"/>
                  <a:gd name="T57" fmla="*/ 96 h 1639"/>
                  <a:gd name="T58" fmla="*/ 864 w 1652"/>
                  <a:gd name="T59" fmla="*/ 336 h 1639"/>
                  <a:gd name="T60" fmla="*/ 912 w 1652"/>
                  <a:gd name="T61" fmla="*/ 384 h 1639"/>
                  <a:gd name="T62" fmla="*/ 1152 w 1652"/>
                  <a:gd name="T63" fmla="*/ 384 h 1639"/>
                  <a:gd name="T64" fmla="*/ 1152 w 1652"/>
                  <a:gd name="T65" fmla="*/ 757 h 1639"/>
                  <a:gd name="T66" fmla="*/ 1010 w 1652"/>
                  <a:gd name="T67" fmla="*/ 898 h 1639"/>
                  <a:gd name="T68" fmla="*/ 943 w 1652"/>
                  <a:gd name="T69" fmla="*/ 966 h 1639"/>
                  <a:gd name="T70" fmla="*/ 931 w 1652"/>
                  <a:gd name="T71" fmla="*/ 985 h 1639"/>
                  <a:gd name="T72" fmla="*/ 863 w 1652"/>
                  <a:gd name="T73" fmla="*/ 1189 h 1639"/>
                  <a:gd name="T74" fmla="*/ 875 w 1652"/>
                  <a:gd name="T75" fmla="*/ 1238 h 1639"/>
                  <a:gd name="T76" fmla="*/ 924 w 1652"/>
                  <a:gd name="T77" fmla="*/ 1249 h 1639"/>
                  <a:gd name="T78" fmla="*/ 1127 w 1652"/>
                  <a:gd name="T79" fmla="*/ 1181 h 1639"/>
                  <a:gd name="T80" fmla="*/ 1146 w 1652"/>
                  <a:gd name="T81" fmla="*/ 1170 h 1639"/>
                  <a:gd name="T82" fmla="*/ 1152 w 1652"/>
                  <a:gd name="T83" fmla="*/ 1164 h 1639"/>
                  <a:gd name="T84" fmla="*/ 1152 w 1652"/>
                  <a:gd name="T85" fmla="*/ 1495 h 1639"/>
                  <a:gd name="T86" fmla="*/ 1044 w 1652"/>
                  <a:gd name="T87" fmla="*/ 1000 h 1639"/>
                  <a:gd name="T88" fmla="*/ 1112 w 1652"/>
                  <a:gd name="T89" fmla="*/ 1068 h 1639"/>
                  <a:gd name="T90" fmla="*/ 1086 w 1652"/>
                  <a:gd name="T91" fmla="*/ 1094 h 1639"/>
                  <a:gd name="T92" fmla="*/ 985 w 1652"/>
                  <a:gd name="T93" fmla="*/ 1128 h 1639"/>
                  <a:gd name="T94" fmla="*/ 1018 w 1652"/>
                  <a:gd name="T95" fmla="*/ 1026 h 1639"/>
                  <a:gd name="T96" fmla="*/ 1044 w 1652"/>
                  <a:gd name="T97" fmla="*/ 1000 h 1639"/>
                  <a:gd name="T98" fmla="*/ 1180 w 1652"/>
                  <a:gd name="T99" fmla="*/ 1000 h 1639"/>
                  <a:gd name="T100" fmla="*/ 1112 w 1652"/>
                  <a:gd name="T101" fmla="*/ 932 h 1639"/>
                  <a:gd name="T102" fmla="*/ 1343 w 1652"/>
                  <a:gd name="T103" fmla="*/ 701 h 1639"/>
                  <a:gd name="T104" fmla="*/ 1411 w 1652"/>
                  <a:gd name="T105" fmla="*/ 769 h 1639"/>
                  <a:gd name="T106" fmla="*/ 1180 w 1652"/>
                  <a:gd name="T107" fmla="*/ 1000 h 1639"/>
                  <a:gd name="T108" fmla="*/ 1528 w 1652"/>
                  <a:gd name="T109" fmla="*/ 652 h 1639"/>
                  <a:gd name="T110" fmla="*/ 1479 w 1652"/>
                  <a:gd name="T111" fmla="*/ 701 h 1639"/>
                  <a:gd name="T112" fmla="*/ 1411 w 1652"/>
                  <a:gd name="T113" fmla="*/ 633 h 1639"/>
                  <a:gd name="T114" fmla="*/ 1460 w 1652"/>
                  <a:gd name="T115" fmla="*/ 584 h 1639"/>
                  <a:gd name="T116" fmla="*/ 1528 w 1652"/>
                  <a:gd name="T117" fmla="*/ 584 h 1639"/>
                  <a:gd name="T118" fmla="*/ 1528 w 1652"/>
                  <a:gd name="T119" fmla="*/ 652 h 1639"/>
                  <a:gd name="T120" fmla="*/ 1528 w 1652"/>
                  <a:gd name="T121" fmla="*/ 652 h 1639"/>
                  <a:gd name="T122" fmla="*/ 1528 w 1652"/>
                  <a:gd name="T123" fmla="*/ 652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2" h="1639">
                    <a:moveTo>
                      <a:pt x="1596" y="516"/>
                    </a:moveTo>
                    <a:cubicBezTo>
                      <a:pt x="1540" y="460"/>
                      <a:pt x="1449" y="460"/>
                      <a:pt x="1392" y="516"/>
                    </a:cubicBezTo>
                    <a:cubicBezTo>
                      <a:pt x="1375" y="533"/>
                      <a:pt x="1265" y="644"/>
                      <a:pt x="1248" y="660"/>
                    </a:cubicBezTo>
                    <a:cubicBezTo>
                      <a:pt x="1248" y="280"/>
                      <a:pt x="1248" y="280"/>
                      <a:pt x="1248" y="280"/>
                    </a:cubicBezTo>
                    <a:cubicBezTo>
                      <a:pt x="1248" y="242"/>
                      <a:pt x="1233" y="205"/>
                      <a:pt x="1206" y="178"/>
                    </a:cubicBezTo>
                    <a:cubicBezTo>
                      <a:pt x="1070" y="42"/>
                      <a:pt x="1070" y="42"/>
                      <a:pt x="1070" y="42"/>
                    </a:cubicBezTo>
                    <a:cubicBezTo>
                      <a:pt x="1043" y="15"/>
                      <a:pt x="1007" y="0"/>
                      <a:pt x="968" y="0"/>
                    </a:cubicBezTo>
                    <a:cubicBezTo>
                      <a:pt x="144" y="0"/>
                      <a:pt x="144" y="0"/>
                      <a:pt x="144" y="0"/>
                    </a:cubicBezTo>
                    <a:cubicBezTo>
                      <a:pt x="65" y="0"/>
                      <a:pt x="0" y="65"/>
                      <a:pt x="0" y="144"/>
                    </a:cubicBezTo>
                    <a:cubicBezTo>
                      <a:pt x="0" y="1495"/>
                      <a:pt x="0" y="1495"/>
                      <a:pt x="0" y="1495"/>
                    </a:cubicBezTo>
                    <a:cubicBezTo>
                      <a:pt x="0" y="1574"/>
                      <a:pt x="65" y="1639"/>
                      <a:pt x="144" y="1639"/>
                    </a:cubicBezTo>
                    <a:cubicBezTo>
                      <a:pt x="1104" y="1639"/>
                      <a:pt x="1104" y="1639"/>
                      <a:pt x="1104" y="1639"/>
                    </a:cubicBezTo>
                    <a:cubicBezTo>
                      <a:pt x="1183" y="1639"/>
                      <a:pt x="1248" y="1574"/>
                      <a:pt x="1248" y="1495"/>
                    </a:cubicBezTo>
                    <a:cubicBezTo>
                      <a:pt x="1248" y="1068"/>
                      <a:pt x="1248" y="1068"/>
                      <a:pt x="1248" y="1068"/>
                    </a:cubicBezTo>
                    <a:cubicBezTo>
                      <a:pt x="1596" y="720"/>
                      <a:pt x="1596" y="720"/>
                      <a:pt x="1596" y="720"/>
                    </a:cubicBezTo>
                    <a:cubicBezTo>
                      <a:pt x="1652" y="663"/>
                      <a:pt x="1652" y="572"/>
                      <a:pt x="1596" y="516"/>
                    </a:cubicBezTo>
                    <a:close/>
                    <a:moveTo>
                      <a:pt x="960" y="96"/>
                    </a:moveTo>
                    <a:cubicBezTo>
                      <a:pt x="969" y="96"/>
                      <a:pt x="987" y="95"/>
                      <a:pt x="1002" y="110"/>
                    </a:cubicBezTo>
                    <a:cubicBezTo>
                      <a:pt x="1138" y="246"/>
                      <a:pt x="1138" y="246"/>
                      <a:pt x="1138" y="246"/>
                    </a:cubicBezTo>
                    <a:cubicBezTo>
                      <a:pt x="1153" y="261"/>
                      <a:pt x="1152" y="278"/>
                      <a:pt x="1152" y="288"/>
                    </a:cubicBezTo>
                    <a:cubicBezTo>
                      <a:pt x="960" y="288"/>
                      <a:pt x="960" y="288"/>
                      <a:pt x="960" y="288"/>
                    </a:cubicBezTo>
                    <a:lnTo>
                      <a:pt x="960" y="96"/>
                    </a:lnTo>
                    <a:close/>
                    <a:moveTo>
                      <a:pt x="1152" y="1495"/>
                    </a:moveTo>
                    <a:cubicBezTo>
                      <a:pt x="1152" y="1521"/>
                      <a:pt x="1131" y="1543"/>
                      <a:pt x="1104" y="1543"/>
                    </a:cubicBezTo>
                    <a:cubicBezTo>
                      <a:pt x="144" y="1543"/>
                      <a:pt x="144" y="1543"/>
                      <a:pt x="144" y="1543"/>
                    </a:cubicBezTo>
                    <a:cubicBezTo>
                      <a:pt x="118" y="1543"/>
                      <a:pt x="96" y="1521"/>
                      <a:pt x="96" y="1495"/>
                    </a:cubicBezTo>
                    <a:cubicBezTo>
                      <a:pt x="96" y="144"/>
                      <a:pt x="96" y="144"/>
                      <a:pt x="96" y="144"/>
                    </a:cubicBezTo>
                    <a:cubicBezTo>
                      <a:pt x="96" y="118"/>
                      <a:pt x="118" y="96"/>
                      <a:pt x="144" y="96"/>
                    </a:cubicBezTo>
                    <a:cubicBezTo>
                      <a:pt x="864" y="96"/>
                      <a:pt x="864" y="96"/>
                      <a:pt x="864" y="96"/>
                    </a:cubicBezTo>
                    <a:cubicBezTo>
                      <a:pt x="864" y="336"/>
                      <a:pt x="864" y="336"/>
                      <a:pt x="864" y="336"/>
                    </a:cubicBezTo>
                    <a:cubicBezTo>
                      <a:pt x="864" y="363"/>
                      <a:pt x="886" y="384"/>
                      <a:pt x="912" y="384"/>
                    </a:cubicBezTo>
                    <a:cubicBezTo>
                      <a:pt x="1152" y="384"/>
                      <a:pt x="1152" y="384"/>
                      <a:pt x="1152" y="384"/>
                    </a:cubicBezTo>
                    <a:cubicBezTo>
                      <a:pt x="1152" y="757"/>
                      <a:pt x="1152" y="757"/>
                      <a:pt x="1152" y="757"/>
                    </a:cubicBezTo>
                    <a:cubicBezTo>
                      <a:pt x="1010" y="898"/>
                      <a:pt x="1010" y="898"/>
                      <a:pt x="1010" y="898"/>
                    </a:cubicBezTo>
                    <a:cubicBezTo>
                      <a:pt x="943" y="966"/>
                      <a:pt x="943" y="966"/>
                      <a:pt x="943" y="966"/>
                    </a:cubicBezTo>
                    <a:cubicBezTo>
                      <a:pt x="937" y="971"/>
                      <a:pt x="933" y="978"/>
                      <a:pt x="931" y="985"/>
                    </a:cubicBezTo>
                    <a:cubicBezTo>
                      <a:pt x="863" y="1189"/>
                      <a:pt x="863" y="1189"/>
                      <a:pt x="863" y="1189"/>
                    </a:cubicBezTo>
                    <a:cubicBezTo>
                      <a:pt x="857" y="1206"/>
                      <a:pt x="862" y="1225"/>
                      <a:pt x="875" y="1238"/>
                    </a:cubicBezTo>
                    <a:cubicBezTo>
                      <a:pt x="888" y="1251"/>
                      <a:pt x="907" y="1255"/>
                      <a:pt x="924" y="1249"/>
                    </a:cubicBezTo>
                    <a:cubicBezTo>
                      <a:pt x="1127" y="1181"/>
                      <a:pt x="1127" y="1181"/>
                      <a:pt x="1127" y="1181"/>
                    </a:cubicBezTo>
                    <a:cubicBezTo>
                      <a:pt x="1135" y="1179"/>
                      <a:pt x="1141" y="1175"/>
                      <a:pt x="1146" y="1170"/>
                    </a:cubicBezTo>
                    <a:cubicBezTo>
                      <a:pt x="1152" y="1164"/>
                      <a:pt x="1152" y="1164"/>
                      <a:pt x="1152" y="1164"/>
                    </a:cubicBezTo>
                    <a:lnTo>
                      <a:pt x="1152" y="1495"/>
                    </a:lnTo>
                    <a:close/>
                    <a:moveTo>
                      <a:pt x="1044" y="1000"/>
                    </a:moveTo>
                    <a:cubicBezTo>
                      <a:pt x="1112" y="1068"/>
                      <a:pt x="1112" y="1068"/>
                      <a:pt x="1112" y="1068"/>
                    </a:cubicBezTo>
                    <a:cubicBezTo>
                      <a:pt x="1086" y="1094"/>
                      <a:pt x="1086" y="1094"/>
                      <a:pt x="1086" y="1094"/>
                    </a:cubicBezTo>
                    <a:cubicBezTo>
                      <a:pt x="985" y="1128"/>
                      <a:pt x="985" y="1128"/>
                      <a:pt x="985" y="1128"/>
                    </a:cubicBezTo>
                    <a:cubicBezTo>
                      <a:pt x="1018" y="1026"/>
                      <a:pt x="1018" y="1026"/>
                      <a:pt x="1018" y="1026"/>
                    </a:cubicBezTo>
                    <a:lnTo>
                      <a:pt x="1044" y="1000"/>
                    </a:lnTo>
                    <a:close/>
                    <a:moveTo>
                      <a:pt x="1180" y="1000"/>
                    </a:moveTo>
                    <a:cubicBezTo>
                      <a:pt x="1112" y="932"/>
                      <a:pt x="1112" y="932"/>
                      <a:pt x="1112" y="932"/>
                    </a:cubicBezTo>
                    <a:cubicBezTo>
                      <a:pt x="1148" y="896"/>
                      <a:pt x="1309" y="735"/>
                      <a:pt x="1343" y="701"/>
                    </a:cubicBezTo>
                    <a:cubicBezTo>
                      <a:pt x="1411" y="769"/>
                      <a:pt x="1411" y="769"/>
                      <a:pt x="1411" y="769"/>
                    </a:cubicBezTo>
                    <a:lnTo>
                      <a:pt x="1180" y="1000"/>
                    </a:lnTo>
                    <a:close/>
                    <a:moveTo>
                      <a:pt x="1528" y="652"/>
                    </a:moveTo>
                    <a:cubicBezTo>
                      <a:pt x="1479" y="701"/>
                      <a:pt x="1479" y="701"/>
                      <a:pt x="1479" y="701"/>
                    </a:cubicBezTo>
                    <a:cubicBezTo>
                      <a:pt x="1411" y="633"/>
                      <a:pt x="1411" y="633"/>
                      <a:pt x="1411" y="633"/>
                    </a:cubicBezTo>
                    <a:cubicBezTo>
                      <a:pt x="1460" y="584"/>
                      <a:pt x="1460" y="584"/>
                      <a:pt x="1460" y="584"/>
                    </a:cubicBezTo>
                    <a:cubicBezTo>
                      <a:pt x="1479" y="565"/>
                      <a:pt x="1510" y="565"/>
                      <a:pt x="1528" y="584"/>
                    </a:cubicBezTo>
                    <a:cubicBezTo>
                      <a:pt x="1547" y="602"/>
                      <a:pt x="1547" y="633"/>
                      <a:pt x="1528" y="652"/>
                    </a:cubicBezTo>
                    <a:close/>
                    <a:moveTo>
                      <a:pt x="1528" y="652"/>
                    </a:moveTo>
                    <a:cubicBezTo>
                      <a:pt x="1528" y="652"/>
                      <a:pt x="1528" y="652"/>
                      <a:pt x="1528" y="6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Freeform 59">
                <a:extLst>
                  <a:ext uri="{FF2B5EF4-FFF2-40B4-BE49-F238E27FC236}">
                    <a16:creationId xmlns:a16="http://schemas.microsoft.com/office/drawing/2014/main" id="{2A0D658B-1784-4A2C-837A-C8AD415B06CB}"/>
                  </a:ext>
                </a:extLst>
              </p:cNvPr>
              <p:cNvSpPr>
                <a:spLocks noEditPoints="1"/>
              </p:cNvSpPr>
              <p:nvPr/>
            </p:nvSpPr>
            <p:spPr bwMode="auto">
              <a:xfrm>
                <a:off x="374" y="3624"/>
                <a:ext cx="122" cy="15"/>
              </a:xfrm>
              <a:custGeom>
                <a:avLst/>
                <a:gdLst>
                  <a:gd name="T0" fmla="*/ 720 w 768"/>
                  <a:gd name="T1" fmla="*/ 0 h 96"/>
                  <a:gd name="T2" fmla="*/ 48 w 768"/>
                  <a:gd name="T3" fmla="*/ 0 h 96"/>
                  <a:gd name="T4" fmla="*/ 0 w 768"/>
                  <a:gd name="T5" fmla="*/ 48 h 96"/>
                  <a:gd name="T6" fmla="*/ 48 w 768"/>
                  <a:gd name="T7" fmla="*/ 96 h 96"/>
                  <a:gd name="T8" fmla="*/ 720 w 768"/>
                  <a:gd name="T9" fmla="*/ 96 h 96"/>
                  <a:gd name="T10" fmla="*/ 768 w 768"/>
                  <a:gd name="T11" fmla="*/ 48 h 96"/>
                  <a:gd name="T12" fmla="*/ 720 w 768"/>
                  <a:gd name="T13" fmla="*/ 0 h 96"/>
                  <a:gd name="T14" fmla="*/ 720 w 768"/>
                  <a:gd name="T15" fmla="*/ 0 h 96"/>
                  <a:gd name="T16" fmla="*/ 720 w 76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8" h="96">
                    <a:moveTo>
                      <a:pt x="720" y="0"/>
                    </a:moveTo>
                    <a:cubicBezTo>
                      <a:pt x="48" y="0"/>
                      <a:pt x="48" y="0"/>
                      <a:pt x="48" y="0"/>
                    </a:cubicBezTo>
                    <a:cubicBezTo>
                      <a:pt x="22" y="0"/>
                      <a:pt x="0" y="22"/>
                      <a:pt x="0" y="48"/>
                    </a:cubicBezTo>
                    <a:cubicBezTo>
                      <a:pt x="0" y="75"/>
                      <a:pt x="22" y="96"/>
                      <a:pt x="48" y="96"/>
                    </a:cubicBezTo>
                    <a:cubicBezTo>
                      <a:pt x="720" y="96"/>
                      <a:pt x="720" y="96"/>
                      <a:pt x="720" y="96"/>
                    </a:cubicBezTo>
                    <a:cubicBezTo>
                      <a:pt x="747" y="96"/>
                      <a:pt x="768" y="75"/>
                      <a:pt x="768" y="48"/>
                    </a:cubicBezTo>
                    <a:cubicBezTo>
                      <a:pt x="768" y="22"/>
                      <a:pt x="747" y="0"/>
                      <a:pt x="720" y="0"/>
                    </a:cubicBezTo>
                    <a:close/>
                    <a:moveTo>
                      <a:pt x="720" y="0"/>
                    </a:moveTo>
                    <a:cubicBezTo>
                      <a:pt x="720" y="0"/>
                      <a:pt x="720" y="0"/>
                      <a:pt x="7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62" name="Freeform 60">
                <a:extLst>
                  <a:ext uri="{FF2B5EF4-FFF2-40B4-BE49-F238E27FC236}">
                    <a16:creationId xmlns:a16="http://schemas.microsoft.com/office/drawing/2014/main" id="{21B9502F-6E0F-40D8-8257-709F6D2CCDF2}"/>
                  </a:ext>
                </a:extLst>
              </p:cNvPr>
              <p:cNvSpPr>
                <a:spLocks noEditPoints="1"/>
              </p:cNvSpPr>
              <p:nvPr/>
            </p:nvSpPr>
            <p:spPr bwMode="auto">
              <a:xfrm>
                <a:off x="374" y="3654"/>
                <a:ext cx="92" cy="15"/>
              </a:xfrm>
              <a:custGeom>
                <a:avLst/>
                <a:gdLst>
                  <a:gd name="T0" fmla="*/ 528 w 576"/>
                  <a:gd name="T1" fmla="*/ 0 h 96"/>
                  <a:gd name="T2" fmla="*/ 48 w 576"/>
                  <a:gd name="T3" fmla="*/ 0 h 96"/>
                  <a:gd name="T4" fmla="*/ 0 w 576"/>
                  <a:gd name="T5" fmla="*/ 48 h 96"/>
                  <a:gd name="T6" fmla="*/ 48 w 576"/>
                  <a:gd name="T7" fmla="*/ 96 h 96"/>
                  <a:gd name="T8" fmla="*/ 528 w 576"/>
                  <a:gd name="T9" fmla="*/ 96 h 96"/>
                  <a:gd name="T10" fmla="*/ 576 w 576"/>
                  <a:gd name="T11" fmla="*/ 48 h 96"/>
                  <a:gd name="T12" fmla="*/ 528 w 576"/>
                  <a:gd name="T13" fmla="*/ 0 h 96"/>
                  <a:gd name="T14" fmla="*/ 528 w 576"/>
                  <a:gd name="T15" fmla="*/ 0 h 96"/>
                  <a:gd name="T16" fmla="*/ 528 w 576"/>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96">
                    <a:moveTo>
                      <a:pt x="528" y="0"/>
                    </a:moveTo>
                    <a:cubicBezTo>
                      <a:pt x="48" y="0"/>
                      <a:pt x="48" y="0"/>
                      <a:pt x="48" y="0"/>
                    </a:cubicBezTo>
                    <a:cubicBezTo>
                      <a:pt x="22" y="0"/>
                      <a:pt x="0" y="22"/>
                      <a:pt x="0" y="48"/>
                    </a:cubicBezTo>
                    <a:cubicBezTo>
                      <a:pt x="0" y="75"/>
                      <a:pt x="22" y="96"/>
                      <a:pt x="48" y="96"/>
                    </a:cubicBezTo>
                    <a:cubicBezTo>
                      <a:pt x="528" y="96"/>
                      <a:pt x="528" y="96"/>
                      <a:pt x="528" y="96"/>
                    </a:cubicBezTo>
                    <a:cubicBezTo>
                      <a:pt x="555" y="96"/>
                      <a:pt x="576" y="75"/>
                      <a:pt x="576" y="48"/>
                    </a:cubicBezTo>
                    <a:cubicBezTo>
                      <a:pt x="576" y="22"/>
                      <a:pt x="555" y="0"/>
                      <a:pt x="528" y="0"/>
                    </a:cubicBezTo>
                    <a:close/>
                    <a:moveTo>
                      <a:pt x="528" y="0"/>
                    </a:moveTo>
                    <a:cubicBezTo>
                      <a:pt x="528" y="0"/>
                      <a:pt x="528" y="0"/>
                      <a:pt x="5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3" name="Freeform 61">
                <a:extLst>
                  <a:ext uri="{FF2B5EF4-FFF2-40B4-BE49-F238E27FC236}">
                    <a16:creationId xmlns:a16="http://schemas.microsoft.com/office/drawing/2014/main" id="{8F7CF218-C6C4-4B4B-A734-601205265D0D}"/>
                  </a:ext>
                </a:extLst>
              </p:cNvPr>
              <p:cNvSpPr>
                <a:spLocks noEditPoints="1"/>
              </p:cNvSpPr>
              <p:nvPr/>
            </p:nvSpPr>
            <p:spPr bwMode="auto">
              <a:xfrm>
                <a:off x="374" y="3684"/>
                <a:ext cx="92" cy="16"/>
              </a:xfrm>
              <a:custGeom>
                <a:avLst/>
                <a:gdLst>
                  <a:gd name="T0" fmla="*/ 528 w 576"/>
                  <a:gd name="T1" fmla="*/ 0 h 96"/>
                  <a:gd name="T2" fmla="*/ 48 w 576"/>
                  <a:gd name="T3" fmla="*/ 0 h 96"/>
                  <a:gd name="T4" fmla="*/ 0 w 576"/>
                  <a:gd name="T5" fmla="*/ 48 h 96"/>
                  <a:gd name="T6" fmla="*/ 48 w 576"/>
                  <a:gd name="T7" fmla="*/ 96 h 96"/>
                  <a:gd name="T8" fmla="*/ 528 w 576"/>
                  <a:gd name="T9" fmla="*/ 96 h 96"/>
                  <a:gd name="T10" fmla="*/ 576 w 576"/>
                  <a:gd name="T11" fmla="*/ 48 h 96"/>
                  <a:gd name="T12" fmla="*/ 528 w 576"/>
                  <a:gd name="T13" fmla="*/ 0 h 96"/>
                  <a:gd name="T14" fmla="*/ 528 w 576"/>
                  <a:gd name="T15" fmla="*/ 0 h 96"/>
                  <a:gd name="T16" fmla="*/ 528 w 576"/>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96">
                    <a:moveTo>
                      <a:pt x="528" y="0"/>
                    </a:moveTo>
                    <a:cubicBezTo>
                      <a:pt x="48" y="0"/>
                      <a:pt x="48" y="0"/>
                      <a:pt x="48" y="0"/>
                    </a:cubicBezTo>
                    <a:cubicBezTo>
                      <a:pt x="22" y="0"/>
                      <a:pt x="0" y="22"/>
                      <a:pt x="0" y="48"/>
                    </a:cubicBezTo>
                    <a:cubicBezTo>
                      <a:pt x="0" y="75"/>
                      <a:pt x="22" y="96"/>
                      <a:pt x="48" y="96"/>
                    </a:cubicBezTo>
                    <a:cubicBezTo>
                      <a:pt x="528" y="96"/>
                      <a:pt x="528" y="96"/>
                      <a:pt x="528" y="96"/>
                    </a:cubicBezTo>
                    <a:cubicBezTo>
                      <a:pt x="555" y="96"/>
                      <a:pt x="576" y="75"/>
                      <a:pt x="576" y="48"/>
                    </a:cubicBezTo>
                    <a:cubicBezTo>
                      <a:pt x="576" y="22"/>
                      <a:pt x="555" y="0"/>
                      <a:pt x="528" y="0"/>
                    </a:cubicBezTo>
                    <a:close/>
                    <a:moveTo>
                      <a:pt x="528" y="0"/>
                    </a:moveTo>
                    <a:cubicBezTo>
                      <a:pt x="528" y="0"/>
                      <a:pt x="528" y="0"/>
                      <a:pt x="5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4" name="Freeform 62">
                <a:extLst>
                  <a:ext uri="{FF2B5EF4-FFF2-40B4-BE49-F238E27FC236}">
                    <a16:creationId xmlns:a16="http://schemas.microsoft.com/office/drawing/2014/main" id="{9C05B2E0-C01B-4EA5-ABEA-B41E2A077408}"/>
                  </a:ext>
                </a:extLst>
              </p:cNvPr>
              <p:cNvSpPr>
                <a:spLocks noEditPoints="1"/>
              </p:cNvSpPr>
              <p:nvPr/>
            </p:nvSpPr>
            <p:spPr bwMode="auto">
              <a:xfrm>
                <a:off x="374" y="3715"/>
                <a:ext cx="92" cy="15"/>
              </a:xfrm>
              <a:custGeom>
                <a:avLst/>
                <a:gdLst>
                  <a:gd name="T0" fmla="*/ 528 w 576"/>
                  <a:gd name="T1" fmla="*/ 0 h 96"/>
                  <a:gd name="T2" fmla="*/ 48 w 576"/>
                  <a:gd name="T3" fmla="*/ 0 h 96"/>
                  <a:gd name="T4" fmla="*/ 0 w 576"/>
                  <a:gd name="T5" fmla="*/ 48 h 96"/>
                  <a:gd name="T6" fmla="*/ 48 w 576"/>
                  <a:gd name="T7" fmla="*/ 96 h 96"/>
                  <a:gd name="T8" fmla="*/ 528 w 576"/>
                  <a:gd name="T9" fmla="*/ 96 h 96"/>
                  <a:gd name="T10" fmla="*/ 576 w 576"/>
                  <a:gd name="T11" fmla="*/ 48 h 96"/>
                  <a:gd name="T12" fmla="*/ 528 w 576"/>
                  <a:gd name="T13" fmla="*/ 0 h 96"/>
                  <a:gd name="T14" fmla="*/ 528 w 576"/>
                  <a:gd name="T15" fmla="*/ 0 h 96"/>
                  <a:gd name="T16" fmla="*/ 528 w 576"/>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96">
                    <a:moveTo>
                      <a:pt x="528" y="0"/>
                    </a:moveTo>
                    <a:cubicBezTo>
                      <a:pt x="48" y="0"/>
                      <a:pt x="48" y="0"/>
                      <a:pt x="48" y="0"/>
                    </a:cubicBezTo>
                    <a:cubicBezTo>
                      <a:pt x="22" y="0"/>
                      <a:pt x="0" y="22"/>
                      <a:pt x="0" y="48"/>
                    </a:cubicBezTo>
                    <a:cubicBezTo>
                      <a:pt x="0" y="75"/>
                      <a:pt x="22" y="96"/>
                      <a:pt x="48" y="96"/>
                    </a:cubicBezTo>
                    <a:cubicBezTo>
                      <a:pt x="528" y="96"/>
                      <a:pt x="528" y="96"/>
                      <a:pt x="528" y="96"/>
                    </a:cubicBezTo>
                    <a:cubicBezTo>
                      <a:pt x="555" y="96"/>
                      <a:pt x="576" y="75"/>
                      <a:pt x="576" y="48"/>
                    </a:cubicBezTo>
                    <a:cubicBezTo>
                      <a:pt x="576" y="22"/>
                      <a:pt x="555" y="0"/>
                      <a:pt x="528" y="0"/>
                    </a:cubicBezTo>
                    <a:close/>
                    <a:moveTo>
                      <a:pt x="528" y="0"/>
                    </a:moveTo>
                    <a:cubicBezTo>
                      <a:pt x="528" y="0"/>
                      <a:pt x="528" y="0"/>
                      <a:pt x="5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Freeform 63">
                <a:extLst>
                  <a:ext uri="{FF2B5EF4-FFF2-40B4-BE49-F238E27FC236}">
                    <a16:creationId xmlns:a16="http://schemas.microsoft.com/office/drawing/2014/main" id="{1D58A0F9-66B3-4E5E-8139-5AE1E07CE850}"/>
                  </a:ext>
                </a:extLst>
              </p:cNvPr>
              <p:cNvSpPr>
                <a:spLocks noEditPoints="1"/>
              </p:cNvSpPr>
              <p:nvPr/>
            </p:nvSpPr>
            <p:spPr bwMode="auto">
              <a:xfrm>
                <a:off x="435" y="3762"/>
                <a:ext cx="61" cy="15"/>
              </a:xfrm>
              <a:custGeom>
                <a:avLst/>
                <a:gdLst>
                  <a:gd name="T0" fmla="*/ 336 w 384"/>
                  <a:gd name="T1" fmla="*/ 0 h 96"/>
                  <a:gd name="T2" fmla="*/ 48 w 384"/>
                  <a:gd name="T3" fmla="*/ 0 h 96"/>
                  <a:gd name="T4" fmla="*/ 0 w 384"/>
                  <a:gd name="T5" fmla="*/ 48 h 96"/>
                  <a:gd name="T6" fmla="*/ 48 w 384"/>
                  <a:gd name="T7" fmla="*/ 96 h 96"/>
                  <a:gd name="T8" fmla="*/ 336 w 384"/>
                  <a:gd name="T9" fmla="*/ 96 h 96"/>
                  <a:gd name="T10" fmla="*/ 384 w 384"/>
                  <a:gd name="T11" fmla="*/ 48 h 96"/>
                  <a:gd name="T12" fmla="*/ 336 w 384"/>
                  <a:gd name="T13" fmla="*/ 0 h 96"/>
                  <a:gd name="T14" fmla="*/ 336 w 384"/>
                  <a:gd name="T15" fmla="*/ 0 h 96"/>
                  <a:gd name="T16" fmla="*/ 336 w 384"/>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4" h="96">
                    <a:moveTo>
                      <a:pt x="336" y="0"/>
                    </a:moveTo>
                    <a:cubicBezTo>
                      <a:pt x="48" y="0"/>
                      <a:pt x="48" y="0"/>
                      <a:pt x="48" y="0"/>
                    </a:cubicBezTo>
                    <a:cubicBezTo>
                      <a:pt x="22" y="0"/>
                      <a:pt x="0" y="21"/>
                      <a:pt x="0" y="48"/>
                    </a:cubicBezTo>
                    <a:cubicBezTo>
                      <a:pt x="0" y="74"/>
                      <a:pt x="22" y="96"/>
                      <a:pt x="48" y="96"/>
                    </a:cubicBezTo>
                    <a:cubicBezTo>
                      <a:pt x="336" y="96"/>
                      <a:pt x="336" y="96"/>
                      <a:pt x="336" y="96"/>
                    </a:cubicBezTo>
                    <a:cubicBezTo>
                      <a:pt x="363" y="96"/>
                      <a:pt x="384" y="74"/>
                      <a:pt x="384" y="48"/>
                    </a:cubicBezTo>
                    <a:cubicBezTo>
                      <a:pt x="384" y="21"/>
                      <a:pt x="363" y="0"/>
                      <a:pt x="336" y="0"/>
                    </a:cubicBezTo>
                    <a:close/>
                    <a:moveTo>
                      <a:pt x="336" y="0"/>
                    </a:moveTo>
                    <a:cubicBezTo>
                      <a:pt x="336" y="0"/>
                      <a:pt x="336" y="0"/>
                      <a:pt x="3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6" name="Group 5"/>
          <p:cNvGrpSpPr/>
          <p:nvPr userDrawn="1"/>
        </p:nvGrpSpPr>
        <p:grpSpPr>
          <a:xfrm>
            <a:off x="4115815" y="1416161"/>
            <a:ext cx="3773362" cy="412501"/>
            <a:chOff x="4115815" y="1416161"/>
            <a:chExt cx="3773362" cy="412501"/>
          </a:xfrm>
        </p:grpSpPr>
        <p:sp>
          <p:nvSpPr>
            <p:cNvPr id="135" name="t - Corprate">
              <a:extLst>
                <a:ext uri="{FF2B5EF4-FFF2-40B4-BE49-F238E27FC236}">
                  <a16:creationId xmlns:a16="http://schemas.microsoft.com/office/drawing/2014/main" id="{753C2680-952E-4ADC-AF54-F24BA236FEFA}"/>
                </a:ext>
              </a:extLst>
            </p:cNvPr>
            <p:cNvSpPr txBox="1">
              <a:spLocks/>
            </p:cNvSpPr>
            <p:nvPr userDrawn="1"/>
          </p:nvSpPr>
          <p:spPr>
            <a:xfrm>
              <a:off x="4834692" y="1416161"/>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a:t>Corporate / Structuring</a:t>
              </a:r>
            </a:p>
          </p:txBody>
        </p:sp>
        <p:grpSp>
          <p:nvGrpSpPr>
            <p:cNvPr id="166" name="i - Corporate">
              <a:extLst>
                <a:ext uri="{FF2B5EF4-FFF2-40B4-BE49-F238E27FC236}">
                  <a16:creationId xmlns:a16="http://schemas.microsoft.com/office/drawing/2014/main" id="{12B7AEB0-A0B6-4375-90B9-3147A8309B77}"/>
                </a:ext>
              </a:extLst>
            </p:cNvPr>
            <p:cNvGrpSpPr>
              <a:grpSpLocks noChangeAspect="1"/>
            </p:cNvGrpSpPr>
            <p:nvPr userDrawn="1"/>
          </p:nvGrpSpPr>
          <p:grpSpPr bwMode="auto">
            <a:xfrm>
              <a:off x="4115815" y="1425500"/>
              <a:ext cx="412750" cy="400050"/>
              <a:chOff x="2826" y="1045"/>
              <a:chExt cx="260" cy="252"/>
            </a:xfrm>
          </p:grpSpPr>
          <p:sp>
            <p:nvSpPr>
              <p:cNvPr id="167" name="Freeform 89">
                <a:extLst>
                  <a:ext uri="{FF2B5EF4-FFF2-40B4-BE49-F238E27FC236}">
                    <a16:creationId xmlns:a16="http://schemas.microsoft.com/office/drawing/2014/main" id="{31D8C6A7-F33A-466F-BC04-098232DBAAF5}"/>
                  </a:ext>
                </a:extLst>
              </p:cNvPr>
              <p:cNvSpPr>
                <a:spLocks noEditPoints="1"/>
              </p:cNvSpPr>
              <p:nvPr/>
            </p:nvSpPr>
            <p:spPr bwMode="auto">
              <a:xfrm>
                <a:off x="2864" y="1078"/>
                <a:ext cx="59" cy="59"/>
              </a:xfrm>
              <a:custGeom>
                <a:avLst/>
                <a:gdLst>
                  <a:gd name="T0" fmla="*/ 34 w 34"/>
                  <a:gd name="T1" fmla="*/ 29 h 34"/>
                  <a:gd name="T2" fmla="*/ 25 w 34"/>
                  <a:gd name="T3" fmla="*/ 20 h 34"/>
                  <a:gd name="T4" fmla="*/ 27 w 34"/>
                  <a:gd name="T5" fmla="*/ 14 h 34"/>
                  <a:gd name="T6" fmla="*/ 13 w 34"/>
                  <a:gd name="T7" fmla="*/ 0 h 34"/>
                  <a:gd name="T8" fmla="*/ 0 w 34"/>
                  <a:gd name="T9" fmla="*/ 14 h 34"/>
                  <a:gd name="T10" fmla="*/ 13 w 34"/>
                  <a:gd name="T11" fmla="*/ 28 h 34"/>
                  <a:gd name="T12" fmla="*/ 20 w 34"/>
                  <a:gd name="T13" fmla="*/ 25 h 34"/>
                  <a:gd name="T14" fmla="*/ 30 w 34"/>
                  <a:gd name="T15" fmla="*/ 34 h 34"/>
                  <a:gd name="T16" fmla="*/ 34 w 34"/>
                  <a:gd name="T17" fmla="*/ 29 h 34"/>
                  <a:gd name="T18" fmla="*/ 34 w 34"/>
                  <a:gd name="T19" fmla="*/ 29 h 34"/>
                  <a:gd name="T20" fmla="*/ 34 w 34"/>
                  <a:gd name="T2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34" y="29"/>
                    </a:moveTo>
                    <a:cubicBezTo>
                      <a:pt x="25" y="20"/>
                      <a:pt x="25" y="20"/>
                      <a:pt x="25" y="20"/>
                    </a:cubicBezTo>
                    <a:cubicBezTo>
                      <a:pt x="26" y="18"/>
                      <a:pt x="27" y="16"/>
                      <a:pt x="27" y="14"/>
                    </a:cubicBezTo>
                    <a:cubicBezTo>
                      <a:pt x="27" y="6"/>
                      <a:pt x="21" y="0"/>
                      <a:pt x="13" y="0"/>
                    </a:cubicBezTo>
                    <a:cubicBezTo>
                      <a:pt x="6" y="0"/>
                      <a:pt x="0" y="6"/>
                      <a:pt x="0" y="14"/>
                    </a:cubicBezTo>
                    <a:cubicBezTo>
                      <a:pt x="0" y="21"/>
                      <a:pt x="6" y="28"/>
                      <a:pt x="13" y="28"/>
                    </a:cubicBezTo>
                    <a:cubicBezTo>
                      <a:pt x="16" y="28"/>
                      <a:pt x="18" y="27"/>
                      <a:pt x="20" y="25"/>
                    </a:cubicBezTo>
                    <a:cubicBezTo>
                      <a:pt x="30" y="34"/>
                      <a:pt x="30" y="34"/>
                      <a:pt x="30" y="34"/>
                    </a:cubicBezTo>
                    <a:cubicBezTo>
                      <a:pt x="31" y="32"/>
                      <a:pt x="32" y="31"/>
                      <a:pt x="34" y="29"/>
                    </a:cubicBezTo>
                    <a:close/>
                    <a:moveTo>
                      <a:pt x="34" y="29"/>
                    </a:moveTo>
                    <a:cubicBezTo>
                      <a:pt x="34" y="29"/>
                      <a:pt x="34" y="29"/>
                      <a:pt x="34" y="29"/>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8" name="Freeform 90">
                <a:extLst>
                  <a:ext uri="{FF2B5EF4-FFF2-40B4-BE49-F238E27FC236}">
                    <a16:creationId xmlns:a16="http://schemas.microsoft.com/office/drawing/2014/main" id="{33255B17-B07C-40FE-A304-0FA4DF0D31D2}"/>
                  </a:ext>
                </a:extLst>
              </p:cNvPr>
              <p:cNvSpPr>
                <a:spLocks noEditPoints="1"/>
              </p:cNvSpPr>
              <p:nvPr/>
            </p:nvSpPr>
            <p:spPr bwMode="auto">
              <a:xfrm>
                <a:off x="2981" y="1045"/>
                <a:ext cx="60" cy="82"/>
              </a:xfrm>
              <a:custGeom>
                <a:avLst/>
                <a:gdLst>
                  <a:gd name="T0" fmla="*/ 6 w 35"/>
                  <a:gd name="T1" fmla="*/ 47 h 47"/>
                  <a:gd name="T2" fmla="*/ 18 w 35"/>
                  <a:gd name="T3" fmla="*/ 27 h 47"/>
                  <a:gd name="T4" fmla="*/ 22 w 35"/>
                  <a:gd name="T5" fmla="*/ 27 h 47"/>
                  <a:gd name="T6" fmla="*/ 35 w 35"/>
                  <a:gd name="T7" fmla="*/ 14 h 47"/>
                  <a:gd name="T8" fmla="*/ 22 w 35"/>
                  <a:gd name="T9" fmla="*/ 0 h 47"/>
                  <a:gd name="T10" fmla="*/ 8 w 35"/>
                  <a:gd name="T11" fmla="*/ 14 h 47"/>
                  <a:gd name="T12" fmla="*/ 12 w 35"/>
                  <a:gd name="T13" fmla="*/ 23 h 47"/>
                  <a:gd name="T14" fmla="*/ 0 w 35"/>
                  <a:gd name="T15" fmla="*/ 43 h 47"/>
                  <a:gd name="T16" fmla="*/ 6 w 35"/>
                  <a:gd name="T17" fmla="*/ 47 h 47"/>
                  <a:gd name="T18" fmla="*/ 6 w 35"/>
                  <a:gd name="T19" fmla="*/ 47 h 47"/>
                  <a:gd name="T20" fmla="*/ 6 w 35"/>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7">
                    <a:moveTo>
                      <a:pt x="6" y="47"/>
                    </a:moveTo>
                    <a:cubicBezTo>
                      <a:pt x="18" y="27"/>
                      <a:pt x="18" y="27"/>
                      <a:pt x="18" y="27"/>
                    </a:cubicBezTo>
                    <a:cubicBezTo>
                      <a:pt x="19" y="27"/>
                      <a:pt x="21" y="27"/>
                      <a:pt x="22" y="27"/>
                    </a:cubicBezTo>
                    <a:cubicBezTo>
                      <a:pt x="29" y="27"/>
                      <a:pt x="35" y="21"/>
                      <a:pt x="35" y="14"/>
                    </a:cubicBezTo>
                    <a:cubicBezTo>
                      <a:pt x="35" y="6"/>
                      <a:pt x="29" y="0"/>
                      <a:pt x="22" y="0"/>
                    </a:cubicBezTo>
                    <a:cubicBezTo>
                      <a:pt x="14" y="0"/>
                      <a:pt x="8" y="6"/>
                      <a:pt x="8" y="14"/>
                    </a:cubicBezTo>
                    <a:cubicBezTo>
                      <a:pt x="8" y="17"/>
                      <a:pt x="10" y="21"/>
                      <a:pt x="12" y="23"/>
                    </a:cubicBezTo>
                    <a:cubicBezTo>
                      <a:pt x="0" y="43"/>
                      <a:pt x="0" y="43"/>
                      <a:pt x="0" y="43"/>
                    </a:cubicBezTo>
                    <a:cubicBezTo>
                      <a:pt x="2" y="44"/>
                      <a:pt x="4" y="46"/>
                      <a:pt x="6" y="47"/>
                    </a:cubicBezTo>
                    <a:close/>
                    <a:moveTo>
                      <a:pt x="6" y="47"/>
                    </a:moveTo>
                    <a:cubicBezTo>
                      <a:pt x="6" y="47"/>
                      <a:pt x="6" y="47"/>
                      <a:pt x="6" y="47"/>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9" name="Freeform 91">
                <a:extLst>
                  <a:ext uri="{FF2B5EF4-FFF2-40B4-BE49-F238E27FC236}">
                    <a16:creationId xmlns:a16="http://schemas.microsoft.com/office/drawing/2014/main" id="{B9773FB0-0A85-4F79-AB15-BA5DCFBA9B99}"/>
                  </a:ext>
                </a:extLst>
              </p:cNvPr>
              <p:cNvSpPr>
                <a:spLocks noEditPoints="1"/>
              </p:cNvSpPr>
              <p:nvPr/>
            </p:nvSpPr>
            <p:spPr bwMode="auto">
              <a:xfrm>
                <a:off x="3012" y="1156"/>
                <a:ext cx="74" cy="47"/>
              </a:xfrm>
              <a:custGeom>
                <a:avLst/>
                <a:gdLst>
                  <a:gd name="T0" fmla="*/ 30 w 43"/>
                  <a:gd name="T1" fmla="*/ 0 h 27"/>
                  <a:gd name="T2" fmla="*/ 17 w 43"/>
                  <a:gd name="T3" fmla="*/ 9 h 27"/>
                  <a:gd name="T4" fmla="*/ 0 w 43"/>
                  <a:gd name="T5" fmla="*/ 7 h 27"/>
                  <a:gd name="T6" fmla="*/ 0 w 43"/>
                  <a:gd name="T7" fmla="*/ 8 h 27"/>
                  <a:gd name="T8" fmla="*/ 0 w 43"/>
                  <a:gd name="T9" fmla="*/ 14 h 27"/>
                  <a:gd name="T10" fmla="*/ 16 w 43"/>
                  <a:gd name="T11" fmla="*/ 16 h 27"/>
                  <a:gd name="T12" fmla="*/ 30 w 43"/>
                  <a:gd name="T13" fmla="*/ 27 h 27"/>
                  <a:gd name="T14" fmla="*/ 43 w 43"/>
                  <a:gd name="T15" fmla="*/ 14 h 27"/>
                  <a:gd name="T16" fmla="*/ 30 w 43"/>
                  <a:gd name="T17" fmla="*/ 0 h 27"/>
                  <a:gd name="T18" fmla="*/ 30 w 43"/>
                  <a:gd name="T19" fmla="*/ 0 h 27"/>
                  <a:gd name="T20" fmla="*/ 30 w 43"/>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7">
                    <a:moveTo>
                      <a:pt x="30" y="0"/>
                    </a:moveTo>
                    <a:cubicBezTo>
                      <a:pt x="24" y="0"/>
                      <a:pt x="19" y="4"/>
                      <a:pt x="17" y="9"/>
                    </a:cubicBezTo>
                    <a:cubicBezTo>
                      <a:pt x="0" y="7"/>
                      <a:pt x="0" y="7"/>
                      <a:pt x="0" y="7"/>
                    </a:cubicBezTo>
                    <a:cubicBezTo>
                      <a:pt x="0" y="7"/>
                      <a:pt x="0" y="8"/>
                      <a:pt x="0" y="8"/>
                    </a:cubicBezTo>
                    <a:cubicBezTo>
                      <a:pt x="0" y="10"/>
                      <a:pt x="0" y="12"/>
                      <a:pt x="0" y="14"/>
                    </a:cubicBezTo>
                    <a:cubicBezTo>
                      <a:pt x="16" y="16"/>
                      <a:pt x="16" y="16"/>
                      <a:pt x="16" y="16"/>
                    </a:cubicBezTo>
                    <a:cubicBezTo>
                      <a:pt x="18" y="22"/>
                      <a:pt x="23" y="27"/>
                      <a:pt x="30" y="27"/>
                    </a:cubicBezTo>
                    <a:cubicBezTo>
                      <a:pt x="37" y="27"/>
                      <a:pt x="43" y="21"/>
                      <a:pt x="43" y="14"/>
                    </a:cubicBezTo>
                    <a:cubicBezTo>
                      <a:pt x="43" y="6"/>
                      <a:pt x="37" y="0"/>
                      <a:pt x="30" y="0"/>
                    </a:cubicBezTo>
                    <a:close/>
                    <a:moveTo>
                      <a:pt x="30" y="0"/>
                    </a:moveTo>
                    <a:cubicBezTo>
                      <a:pt x="30" y="0"/>
                      <a:pt x="30" y="0"/>
                      <a:pt x="30"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0" name="Freeform 92">
                <a:extLst>
                  <a:ext uri="{FF2B5EF4-FFF2-40B4-BE49-F238E27FC236}">
                    <a16:creationId xmlns:a16="http://schemas.microsoft.com/office/drawing/2014/main" id="{10AA6364-F88D-435C-B496-12D4CE3EE19B}"/>
                  </a:ext>
                </a:extLst>
              </p:cNvPr>
              <p:cNvSpPr>
                <a:spLocks noEditPoints="1"/>
              </p:cNvSpPr>
              <p:nvPr/>
            </p:nvSpPr>
            <p:spPr bwMode="auto">
              <a:xfrm>
                <a:off x="2958" y="1220"/>
                <a:ext cx="47" cy="77"/>
              </a:xfrm>
              <a:custGeom>
                <a:avLst/>
                <a:gdLst>
                  <a:gd name="T0" fmla="*/ 14 w 27"/>
                  <a:gd name="T1" fmla="*/ 16 h 44"/>
                  <a:gd name="T2" fmla="*/ 10 w 27"/>
                  <a:gd name="T3" fmla="*/ 0 h 44"/>
                  <a:gd name="T4" fmla="*/ 4 w 27"/>
                  <a:gd name="T5" fmla="*/ 2 h 44"/>
                  <a:gd name="T6" fmla="*/ 8 w 27"/>
                  <a:gd name="T7" fmla="*/ 18 h 44"/>
                  <a:gd name="T8" fmla="*/ 0 w 27"/>
                  <a:gd name="T9" fmla="*/ 30 h 44"/>
                  <a:gd name="T10" fmla="*/ 14 w 27"/>
                  <a:gd name="T11" fmla="*/ 44 h 44"/>
                  <a:gd name="T12" fmla="*/ 27 w 27"/>
                  <a:gd name="T13" fmla="*/ 30 h 44"/>
                  <a:gd name="T14" fmla="*/ 14 w 27"/>
                  <a:gd name="T15" fmla="*/ 16 h 44"/>
                  <a:gd name="T16" fmla="*/ 14 w 27"/>
                  <a:gd name="T17" fmla="*/ 16 h 44"/>
                  <a:gd name="T18" fmla="*/ 14 w 27"/>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4">
                    <a:moveTo>
                      <a:pt x="14" y="16"/>
                    </a:moveTo>
                    <a:cubicBezTo>
                      <a:pt x="10" y="0"/>
                      <a:pt x="10" y="0"/>
                      <a:pt x="10" y="0"/>
                    </a:cubicBezTo>
                    <a:cubicBezTo>
                      <a:pt x="8" y="1"/>
                      <a:pt x="6" y="1"/>
                      <a:pt x="4" y="2"/>
                    </a:cubicBezTo>
                    <a:cubicBezTo>
                      <a:pt x="8" y="18"/>
                      <a:pt x="8" y="18"/>
                      <a:pt x="8" y="18"/>
                    </a:cubicBezTo>
                    <a:cubicBezTo>
                      <a:pt x="3" y="20"/>
                      <a:pt x="0" y="25"/>
                      <a:pt x="0" y="30"/>
                    </a:cubicBezTo>
                    <a:cubicBezTo>
                      <a:pt x="0" y="37"/>
                      <a:pt x="6" y="44"/>
                      <a:pt x="14" y="44"/>
                    </a:cubicBezTo>
                    <a:cubicBezTo>
                      <a:pt x="21" y="44"/>
                      <a:pt x="27" y="37"/>
                      <a:pt x="27" y="30"/>
                    </a:cubicBezTo>
                    <a:cubicBezTo>
                      <a:pt x="27" y="23"/>
                      <a:pt x="22" y="17"/>
                      <a:pt x="14" y="16"/>
                    </a:cubicBezTo>
                    <a:close/>
                    <a:moveTo>
                      <a:pt x="14" y="16"/>
                    </a:moveTo>
                    <a:cubicBezTo>
                      <a:pt x="14" y="16"/>
                      <a:pt x="14" y="16"/>
                      <a:pt x="14" y="16"/>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1" name="Freeform 93">
                <a:extLst>
                  <a:ext uri="{FF2B5EF4-FFF2-40B4-BE49-F238E27FC236}">
                    <a16:creationId xmlns:a16="http://schemas.microsoft.com/office/drawing/2014/main" id="{63565C06-0CEC-425F-8E19-CCB042A1B789}"/>
                  </a:ext>
                </a:extLst>
              </p:cNvPr>
              <p:cNvSpPr>
                <a:spLocks noEditPoints="1"/>
              </p:cNvSpPr>
              <p:nvPr/>
            </p:nvSpPr>
            <p:spPr bwMode="auto">
              <a:xfrm>
                <a:off x="2826" y="1180"/>
                <a:ext cx="83" cy="49"/>
              </a:xfrm>
              <a:custGeom>
                <a:avLst/>
                <a:gdLst>
                  <a:gd name="T0" fmla="*/ 46 w 48"/>
                  <a:gd name="T1" fmla="*/ 0 h 28"/>
                  <a:gd name="T2" fmla="*/ 25 w 48"/>
                  <a:gd name="T3" fmla="*/ 7 h 28"/>
                  <a:gd name="T4" fmla="*/ 14 w 48"/>
                  <a:gd name="T5" fmla="*/ 1 h 28"/>
                  <a:gd name="T6" fmla="*/ 0 w 48"/>
                  <a:gd name="T7" fmla="*/ 15 h 28"/>
                  <a:gd name="T8" fmla="*/ 14 w 48"/>
                  <a:gd name="T9" fmla="*/ 28 h 28"/>
                  <a:gd name="T10" fmla="*/ 27 w 48"/>
                  <a:gd name="T11" fmla="*/ 15 h 28"/>
                  <a:gd name="T12" fmla="*/ 27 w 48"/>
                  <a:gd name="T13" fmla="*/ 14 h 28"/>
                  <a:gd name="T14" fmla="*/ 48 w 48"/>
                  <a:gd name="T15" fmla="*/ 7 h 28"/>
                  <a:gd name="T16" fmla="*/ 46 w 48"/>
                  <a:gd name="T17" fmla="*/ 0 h 28"/>
                  <a:gd name="T18" fmla="*/ 46 w 48"/>
                  <a:gd name="T19" fmla="*/ 0 h 28"/>
                  <a:gd name="T20" fmla="*/ 46 w 48"/>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8">
                    <a:moveTo>
                      <a:pt x="46" y="0"/>
                    </a:moveTo>
                    <a:cubicBezTo>
                      <a:pt x="25" y="7"/>
                      <a:pt x="25" y="7"/>
                      <a:pt x="25" y="7"/>
                    </a:cubicBezTo>
                    <a:cubicBezTo>
                      <a:pt x="23" y="4"/>
                      <a:pt x="18" y="1"/>
                      <a:pt x="14" y="1"/>
                    </a:cubicBezTo>
                    <a:cubicBezTo>
                      <a:pt x="6" y="1"/>
                      <a:pt x="0" y="7"/>
                      <a:pt x="0" y="15"/>
                    </a:cubicBezTo>
                    <a:cubicBezTo>
                      <a:pt x="0" y="22"/>
                      <a:pt x="6" y="28"/>
                      <a:pt x="14" y="28"/>
                    </a:cubicBezTo>
                    <a:cubicBezTo>
                      <a:pt x="21" y="28"/>
                      <a:pt x="27" y="22"/>
                      <a:pt x="27" y="15"/>
                    </a:cubicBezTo>
                    <a:cubicBezTo>
                      <a:pt x="27" y="14"/>
                      <a:pt x="27" y="14"/>
                      <a:pt x="27" y="14"/>
                    </a:cubicBezTo>
                    <a:cubicBezTo>
                      <a:pt x="48" y="7"/>
                      <a:pt x="48" y="7"/>
                      <a:pt x="48" y="7"/>
                    </a:cubicBezTo>
                    <a:cubicBezTo>
                      <a:pt x="47" y="5"/>
                      <a:pt x="46" y="3"/>
                      <a:pt x="46" y="0"/>
                    </a:cubicBezTo>
                    <a:close/>
                    <a:moveTo>
                      <a:pt x="46" y="0"/>
                    </a:moveTo>
                    <a:cubicBezTo>
                      <a:pt x="46" y="0"/>
                      <a:pt x="46" y="0"/>
                      <a:pt x="46"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2" name="Freeform 94">
                <a:extLst>
                  <a:ext uri="{FF2B5EF4-FFF2-40B4-BE49-F238E27FC236}">
                    <a16:creationId xmlns:a16="http://schemas.microsoft.com/office/drawing/2014/main" id="{BAFF3608-6C12-4E68-B742-8D45E4CD091F}"/>
                  </a:ext>
                </a:extLst>
              </p:cNvPr>
              <p:cNvSpPr>
                <a:spLocks noEditPoints="1"/>
              </p:cNvSpPr>
              <p:nvPr/>
            </p:nvSpPr>
            <p:spPr bwMode="auto">
              <a:xfrm>
                <a:off x="2918" y="1128"/>
                <a:ext cx="82" cy="82"/>
              </a:xfrm>
              <a:custGeom>
                <a:avLst/>
                <a:gdLst>
                  <a:gd name="T0" fmla="*/ 47 w 47"/>
                  <a:gd name="T1" fmla="*/ 24 h 47"/>
                  <a:gd name="T2" fmla="*/ 23 w 47"/>
                  <a:gd name="T3" fmla="*/ 47 h 47"/>
                  <a:gd name="T4" fmla="*/ 0 w 47"/>
                  <a:gd name="T5" fmla="*/ 24 h 47"/>
                  <a:gd name="T6" fmla="*/ 23 w 47"/>
                  <a:gd name="T7" fmla="*/ 0 h 47"/>
                  <a:gd name="T8" fmla="*/ 47 w 47"/>
                  <a:gd name="T9" fmla="*/ 24 h 47"/>
                  <a:gd name="T10" fmla="*/ 47 w 47"/>
                  <a:gd name="T11" fmla="*/ 24 h 47"/>
                  <a:gd name="T12" fmla="*/ 47 w 47"/>
                  <a:gd name="T13" fmla="*/ 24 h 47"/>
                </a:gdLst>
                <a:ahLst/>
                <a:cxnLst>
                  <a:cxn ang="0">
                    <a:pos x="T0" y="T1"/>
                  </a:cxn>
                  <a:cxn ang="0">
                    <a:pos x="T2" y="T3"/>
                  </a:cxn>
                  <a:cxn ang="0">
                    <a:pos x="T4" y="T5"/>
                  </a:cxn>
                  <a:cxn ang="0">
                    <a:pos x="T6" y="T7"/>
                  </a:cxn>
                  <a:cxn ang="0">
                    <a:pos x="T8" y="T9"/>
                  </a:cxn>
                  <a:cxn ang="0">
                    <a:pos x="T10" y="T11"/>
                  </a:cxn>
                  <a:cxn ang="0">
                    <a:pos x="T12" y="T13"/>
                  </a:cxn>
                </a:cxnLst>
                <a:rect l="0" t="0" r="r" b="b"/>
                <a:pathLst>
                  <a:path w="47" h="47">
                    <a:moveTo>
                      <a:pt x="47" y="24"/>
                    </a:moveTo>
                    <a:cubicBezTo>
                      <a:pt x="47" y="37"/>
                      <a:pt x="36" y="47"/>
                      <a:pt x="23" y="47"/>
                    </a:cubicBezTo>
                    <a:cubicBezTo>
                      <a:pt x="10" y="47"/>
                      <a:pt x="0" y="37"/>
                      <a:pt x="0" y="24"/>
                    </a:cubicBezTo>
                    <a:cubicBezTo>
                      <a:pt x="0" y="11"/>
                      <a:pt x="10" y="0"/>
                      <a:pt x="23" y="0"/>
                    </a:cubicBezTo>
                    <a:cubicBezTo>
                      <a:pt x="36" y="0"/>
                      <a:pt x="47" y="11"/>
                      <a:pt x="47" y="24"/>
                    </a:cubicBezTo>
                    <a:close/>
                    <a:moveTo>
                      <a:pt x="47" y="24"/>
                    </a:moveTo>
                    <a:cubicBezTo>
                      <a:pt x="47" y="24"/>
                      <a:pt x="47" y="24"/>
                      <a:pt x="47" y="24"/>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27" name="Group 26"/>
          <p:cNvGrpSpPr/>
          <p:nvPr userDrawn="1"/>
        </p:nvGrpSpPr>
        <p:grpSpPr>
          <a:xfrm>
            <a:off x="8242177" y="1416161"/>
            <a:ext cx="3674886" cy="415919"/>
            <a:chOff x="4141247" y="5473541"/>
            <a:chExt cx="3674886" cy="415919"/>
          </a:xfrm>
        </p:grpSpPr>
        <p:sp>
          <p:nvSpPr>
            <p:cNvPr id="152" name="t - Overheids">
              <a:extLst>
                <a:ext uri="{FF2B5EF4-FFF2-40B4-BE49-F238E27FC236}">
                  <a16:creationId xmlns:a16="http://schemas.microsoft.com/office/drawing/2014/main" id="{E5A4CC45-76F7-4CD7-9998-A4E967ED6B9A}"/>
                </a:ext>
              </a:extLst>
            </p:cNvPr>
            <p:cNvSpPr txBox="1">
              <a:spLocks/>
            </p:cNvSpPr>
            <p:nvPr userDrawn="1"/>
          </p:nvSpPr>
          <p:spPr>
            <a:xfrm>
              <a:off x="4828610" y="5473541"/>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err="1"/>
                <a:t>Omgevingsrecht</a:t>
              </a:r>
              <a:endParaRPr lang="en-GB" dirty="0"/>
            </a:p>
          </p:txBody>
        </p:sp>
        <p:grpSp>
          <p:nvGrpSpPr>
            <p:cNvPr id="173" name="i - Omgeveingsrecht">
              <a:extLst>
                <a:ext uri="{FF2B5EF4-FFF2-40B4-BE49-F238E27FC236}">
                  <a16:creationId xmlns:a16="http://schemas.microsoft.com/office/drawing/2014/main" id="{D260D378-51C6-4605-BDDA-C218A54DE116}"/>
                </a:ext>
              </a:extLst>
            </p:cNvPr>
            <p:cNvGrpSpPr>
              <a:grpSpLocks noChangeAspect="1"/>
            </p:cNvGrpSpPr>
            <p:nvPr userDrawn="1"/>
          </p:nvGrpSpPr>
          <p:grpSpPr bwMode="auto">
            <a:xfrm>
              <a:off x="4141247" y="5476710"/>
              <a:ext cx="390525" cy="412750"/>
              <a:chOff x="5319" y="1062"/>
              <a:chExt cx="246" cy="260"/>
            </a:xfrm>
          </p:grpSpPr>
          <p:sp>
            <p:nvSpPr>
              <p:cNvPr id="174" name="Freeform 292">
                <a:extLst>
                  <a:ext uri="{FF2B5EF4-FFF2-40B4-BE49-F238E27FC236}">
                    <a16:creationId xmlns:a16="http://schemas.microsoft.com/office/drawing/2014/main" id="{522CC42E-E786-46AE-95E2-00162D806B3B}"/>
                  </a:ext>
                </a:extLst>
              </p:cNvPr>
              <p:cNvSpPr>
                <a:spLocks noEditPoints="1"/>
              </p:cNvSpPr>
              <p:nvPr/>
            </p:nvSpPr>
            <p:spPr bwMode="auto">
              <a:xfrm>
                <a:off x="5410" y="1205"/>
                <a:ext cx="65" cy="117"/>
              </a:xfrm>
              <a:custGeom>
                <a:avLst/>
                <a:gdLst>
                  <a:gd name="T0" fmla="*/ 107 w 238"/>
                  <a:gd name="T1" fmla="*/ 0 h 430"/>
                  <a:gd name="T2" fmla="*/ 107 w 238"/>
                  <a:gd name="T3" fmla="*/ 39 h 430"/>
                  <a:gd name="T4" fmla="*/ 89 w 238"/>
                  <a:gd name="T5" fmla="*/ 70 h 430"/>
                  <a:gd name="T6" fmla="*/ 49 w 238"/>
                  <a:gd name="T7" fmla="*/ 64 h 430"/>
                  <a:gd name="T8" fmla="*/ 23 w 238"/>
                  <a:gd name="T9" fmla="*/ 39 h 430"/>
                  <a:gd name="T10" fmla="*/ 0 w 238"/>
                  <a:gd name="T11" fmla="*/ 63 h 430"/>
                  <a:gd name="T12" fmla="*/ 58 w 238"/>
                  <a:gd name="T13" fmla="*/ 121 h 430"/>
                  <a:gd name="T14" fmla="*/ 68 w 238"/>
                  <a:gd name="T15" fmla="*/ 145 h 430"/>
                  <a:gd name="T16" fmla="*/ 68 w 238"/>
                  <a:gd name="T17" fmla="*/ 400 h 430"/>
                  <a:gd name="T18" fmla="*/ 99 w 238"/>
                  <a:gd name="T19" fmla="*/ 430 h 430"/>
                  <a:gd name="T20" fmla="*/ 149 w 238"/>
                  <a:gd name="T21" fmla="*/ 430 h 430"/>
                  <a:gd name="T22" fmla="*/ 179 w 238"/>
                  <a:gd name="T23" fmla="*/ 400 h 430"/>
                  <a:gd name="T24" fmla="*/ 179 w 238"/>
                  <a:gd name="T25" fmla="*/ 184 h 430"/>
                  <a:gd name="T26" fmla="*/ 190 w 238"/>
                  <a:gd name="T27" fmla="*/ 159 h 430"/>
                  <a:gd name="T28" fmla="*/ 238 w 238"/>
                  <a:gd name="T29" fmla="*/ 111 h 430"/>
                  <a:gd name="T30" fmla="*/ 214 w 238"/>
                  <a:gd name="T31" fmla="*/ 87 h 430"/>
                  <a:gd name="T32" fmla="*/ 199 w 238"/>
                  <a:gd name="T33" fmla="*/ 102 h 430"/>
                  <a:gd name="T34" fmla="*/ 159 w 238"/>
                  <a:gd name="T35" fmla="*/ 109 h 430"/>
                  <a:gd name="T36" fmla="*/ 141 w 238"/>
                  <a:gd name="T37" fmla="*/ 77 h 430"/>
                  <a:gd name="T38" fmla="*/ 141 w 238"/>
                  <a:gd name="T39" fmla="*/ 0 h 430"/>
                  <a:gd name="T40" fmla="*/ 107 w 238"/>
                  <a:gd name="T41" fmla="*/ 0 h 430"/>
                  <a:gd name="T42" fmla="*/ 107 w 238"/>
                  <a:gd name="T43" fmla="*/ 0 h 430"/>
                  <a:gd name="T44" fmla="*/ 107 w 238"/>
                  <a:gd name="T45"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430">
                    <a:moveTo>
                      <a:pt x="107" y="0"/>
                    </a:moveTo>
                    <a:cubicBezTo>
                      <a:pt x="107" y="39"/>
                      <a:pt x="107" y="39"/>
                      <a:pt x="107" y="39"/>
                    </a:cubicBezTo>
                    <a:cubicBezTo>
                      <a:pt x="107" y="52"/>
                      <a:pt x="100" y="64"/>
                      <a:pt x="89" y="70"/>
                    </a:cubicBezTo>
                    <a:cubicBezTo>
                      <a:pt x="75" y="77"/>
                      <a:pt x="59" y="75"/>
                      <a:pt x="49" y="64"/>
                    </a:cubicBezTo>
                    <a:cubicBezTo>
                      <a:pt x="23" y="39"/>
                      <a:pt x="23" y="39"/>
                      <a:pt x="23" y="39"/>
                    </a:cubicBezTo>
                    <a:cubicBezTo>
                      <a:pt x="0" y="63"/>
                      <a:pt x="0" y="63"/>
                      <a:pt x="0" y="63"/>
                    </a:cubicBezTo>
                    <a:cubicBezTo>
                      <a:pt x="58" y="121"/>
                      <a:pt x="58" y="121"/>
                      <a:pt x="58" y="121"/>
                    </a:cubicBezTo>
                    <a:cubicBezTo>
                      <a:pt x="65" y="128"/>
                      <a:pt x="68" y="136"/>
                      <a:pt x="68" y="145"/>
                    </a:cubicBezTo>
                    <a:cubicBezTo>
                      <a:pt x="68" y="400"/>
                      <a:pt x="68" y="400"/>
                      <a:pt x="68" y="400"/>
                    </a:cubicBezTo>
                    <a:cubicBezTo>
                      <a:pt x="68" y="417"/>
                      <a:pt x="82" y="430"/>
                      <a:pt x="99" y="430"/>
                    </a:cubicBezTo>
                    <a:cubicBezTo>
                      <a:pt x="149" y="430"/>
                      <a:pt x="149" y="430"/>
                      <a:pt x="149" y="430"/>
                    </a:cubicBezTo>
                    <a:cubicBezTo>
                      <a:pt x="166" y="430"/>
                      <a:pt x="179" y="417"/>
                      <a:pt x="179" y="400"/>
                    </a:cubicBezTo>
                    <a:cubicBezTo>
                      <a:pt x="179" y="184"/>
                      <a:pt x="179" y="184"/>
                      <a:pt x="179" y="184"/>
                    </a:cubicBezTo>
                    <a:cubicBezTo>
                      <a:pt x="179" y="174"/>
                      <a:pt x="183" y="166"/>
                      <a:pt x="190" y="159"/>
                    </a:cubicBezTo>
                    <a:cubicBezTo>
                      <a:pt x="238" y="111"/>
                      <a:pt x="238" y="111"/>
                      <a:pt x="238" y="111"/>
                    </a:cubicBezTo>
                    <a:cubicBezTo>
                      <a:pt x="214" y="87"/>
                      <a:pt x="214" y="87"/>
                      <a:pt x="214" y="87"/>
                    </a:cubicBezTo>
                    <a:cubicBezTo>
                      <a:pt x="199" y="102"/>
                      <a:pt x="199" y="102"/>
                      <a:pt x="199" y="102"/>
                    </a:cubicBezTo>
                    <a:cubicBezTo>
                      <a:pt x="189" y="113"/>
                      <a:pt x="173" y="116"/>
                      <a:pt x="159" y="109"/>
                    </a:cubicBezTo>
                    <a:cubicBezTo>
                      <a:pt x="148" y="103"/>
                      <a:pt x="141" y="90"/>
                      <a:pt x="141" y="77"/>
                    </a:cubicBezTo>
                    <a:cubicBezTo>
                      <a:pt x="141" y="0"/>
                      <a:pt x="141" y="0"/>
                      <a:pt x="141" y="0"/>
                    </a:cubicBezTo>
                    <a:lnTo>
                      <a:pt x="107" y="0"/>
                    </a:lnTo>
                    <a:close/>
                    <a:moveTo>
                      <a:pt x="107" y="0"/>
                    </a:moveTo>
                    <a:cubicBezTo>
                      <a:pt x="107" y="0"/>
                      <a:pt x="107" y="0"/>
                      <a:pt x="107"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5" name="Freeform 293">
                <a:extLst>
                  <a:ext uri="{FF2B5EF4-FFF2-40B4-BE49-F238E27FC236}">
                    <a16:creationId xmlns:a16="http://schemas.microsoft.com/office/drawing/2014/main" id="{CBE81EA2-B089-4B4C-993C-EDAE1660EEB7}"/>
                  </a:ext>
                </a:extLst>
              </p:cNvPr>
              <p:cNvSpPr>
                <a:spLocks noEditPoints="1"/>
              </p:cNvSpPr>
              <p:nvPr/>
            </p:nvSpPr>
            <p:spPr bwMode="auto">
              <a:xfrm>
                <a:off x="5319" y="1062"/>
                <a:ext cx="246" cy="207"/>
              </a:xfrm>
              <a:custGeom>
                <a:avLst/>
                <a:gdLst>
                  <a:gd name="T0" fmla="*/ 902 w 902"/>
                  <a:gd name="T1" fmla="*/ 391 h 757"/>
                  <a:gd name="T2" fmla="*/ 707 w 902"/>
                  <a:gd name="T3" fmla="*/ 180 h 757"/>
                  <a:gd name="T4" fmla="*/ 451 w 902"/>
                  <a:gd name="T5" fmla="*/ 0 h 757"/>
                  <a:gd name="T6" fmla="*/ 195 w 902"/>
                  <a:gd name="T7" fmla="*/ 180 h 757"/>
                  <a:gd name="T8" fmla="*/ 0 w 902"/>
                  <a:gd name="T9" fmla="*/ 391 h 757"/>
                  <a:gd name="T10" fmla="*/ 62 w 902"/>
                  <a:gd name="T11" fmla="*/ 541 h 757"/>
                  <a:gd name="T12" fmla="*/ 60 w 902"/>
                  <a:gd name="T13" fmla="*/ 571 h 757"/>
                  <a:gd name="T14" fmla="*/ 246 w 902"/>
                  <a:gd name="T15" fmla="*/ 757 h 757"/>
                  <a:gd name="T16" fmla="*/ 356 w 902"/>
                  <a:gd name="T17" fmla="*/ 757 h 757"/>
                  <a:gd name="T18" fmla="*/ 356 w 902"/>
                  <a:gd name="T19" fmla="*/ 670 h 757"/>
                  <a:gd name="T20" fmla="*/ 293 w 902"/>
                  <a:gd name="T21" fmla="*/ 607 h 757"/>
                  <a:gd name="T22" fmla="*/ 283 w 902"/>
                  <a:gd name="T23" fmla="*/ 583 h 757"/>
                  <a:gd name="T24" fmla="*/ 293 w 902"/>
                  <a:gd name="T25" fmla="*/ 558 h 757"/>
                  <a:gd name="T26" fmla="*/ 331 w 902"/>
                  <a:gd name="T27" fmla="*/ 521 h 757"/>
                  <a:gd name="T28" fmla="*/ 380 w 902"/>
                  <a:gd name="T29" fmla="*/ 521 h 757"/>
                  <a:gd name="T30" fmla="*/ 395 w 902"/>
                  <a:gd name="T31" fmla="*/ 536 h 757"/>
                  <a:gd name="T32" fmla="*/ 395 w 902"/>
                  <a:gd name="T33" fmla="*/ 510 h 757"/>
                  <a:gd name="T34" fmla="*/ 429 w 902"/>
                  <a:gd name="T35" fmla="*/ 476 h 757"/>
                  <a:gd name="T36" fmla="*/ 483 w 902"/>
                  <a:gd name="T37" fmla="*/ 476 h 757"/>
                  <a:gd name="T38" fmla="*/ 517 w 902"/>
                  <a:gd name="T39" fmla="*/ 510 h 757"/>
                  <a:gd name="T40" fmla="*/ 517 w 902"/>
                  <a:gd name="T41" fmla="*/ 574 h 757"/>
                  <a:gd name="T42" fmla="*/ 522 w 902"/>
                  <a:gd name="T43" fmla="*/ 569 h 757"/>
                  <a:gd name="T44" fmla="*/ 546 w 902"/>
                  <a:gd name="T45" fmla="*/ 559 h 757"/>
                  <a:gd name="T46" fmla="*/ 571 w 902"/>
                  <a:gd name="T47" fmla="*/ 569 h 757"/>
                  <a:gd name="T48" fmla="*/ 609 w 902"/>
                  <a:gd name="T49" fmla="*/ 607 h 757"/>
                  <a:gd name="T50" fmla="*/ 609 w 902"/>
                  <a:gd name="T51" fmla="*/ 655 h 757"/>
                  <a:gd name="T52" fmla="*/ 556 w 902"/>
                  <a:gd name="T53" fmla="*/ 708 h 757"/>
                  <a:gd name="T54" fmla="*/ 556 w 902"/>
                  <a:gd name="T55" fmla="*/ 757 h 757"/>
                  <a:gd name="T56" fmla="*/ 656 w 902"/>
                  <a:gd name="T57" fmla="*/ 757 h 757"/>
                  <a:gd name="T58" fmla="*/ 842 w 902"/>
                  <a:gd name="T59" fmla="*/ 571 h 757"/>
                  <a:gd name="T60" fmla="*/ 840 w 902"/>
                  <a:gd name="T61" fmla="*/ 541 h 757"/>
                  <a:gd name="T62" fmla="*/ 902 w 902"/>
                  <a:gd name="T63" fmla="*/ 391 h 757"/>
                  <a:gd name="T64" fmla="*/ 902 w 902"/>
                  <a:gd name="T65" fmla="*/ 391 h 757"/>
                  <a:gd name="T66" fmla="*/ 902 w 902"/>
                  <a:gd name="T67" fmla="*/ 39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2" h="757">
                    <a:moveTo>
                      <a:pt x="902" y="391"/>
                    </a:moveTo>
                    <a:cubicBezTo>
                      <a:pt x="902" y="280"/>
                      <a:pt x="816" y="189"/>
                      <a:pt x="707" y="180"/>
                    </a:cubicBezTo>
                    <a:cubicBezTo>
                      <a:pt x="669" y="73"/>
                      <a:pt x="567" y="0"/>
                      <a:pt x="451" y="0"/>
                    </a:cubicBezTo>
                    <a:cubicBezTo>
                      <a:pt x="335" y="0"/>
                      <a:pt x="233" y="73"/>
                      <a:pt x="195" y="180"/>
                    </a:cubicBezTo>
                    <a:cubicBezTo>
                      <a:pt x="86" y="189"/>
                      <a:pt x="0" y="280"/>
                      <a:pt x="0" y="391"/>
                    </a:cubicBezTo>
                    <a:cubicBezTo>
                      <a:pt x="0" y="448"/>
                      <a:pt x="22" y="501"/>
                      <a:pt x="62" y="541"/>
                    </a:cubicBezTo>
                    <a:cubicBezTo>
                      <a:pt x="61" y="551"/>
                      <a:pt x="60" y="561"/>
                      <a:pt x="60" y="571"/>
                    </a:cubicBezTo>
                    <a:cubicBezTo>
                      <a:pt x="60" y="673"/>
                      <a:pt x="143" y="757"/>
                      <a:pt x="246" y="757"/>
                    </a:cubicBezTo>
                    <a:cubicBezTo>
                      <a:pt x="356" y="757"/>
                      <a:pt x="356" y="757"/>
                      <a:pt x="356" y="757"/>
                    </a:cubicBezTo>
                    <a:cubicBezTo>
                      <a:pt x="356" y="670"/>
                      <a:pt x="356" y="670"/>
                      <a:pt x="356" y="670"/>
                    </a:cubicBezTo>
                    <a:cubicBezTo>
                      <a:pt x="293" y="607"/>
                      <a:pt x="293" y="607"/>
                      <a:pt x="293" y="607"/>
                    </a:cubicBezTo>
                    <a:cubicBezTo>
                      <a:pt x="287" y="600"/>
                      <a:pt x="283" y="592"/>
                      <a:pt x="283" y="583"/>
                    </a:cubicBezTo>
                    <a:cubicBezTo>
                      <a:pt x="283" y="573"/>
                      <a:pt x="287" y="565"/>
                      <a:pt x="293" y="558"/>
                    </a:cubicBezTo>
                    <a:cubicBezTo>
                      <a:pt x="331" y="521"/>
                      <a:pt x="331" y="521"/>
                      <a:pt x="331" y="521"/>
                    </a:cubicBezTo>
                    <a:cubicBezTo>
                      <a:pt x="345" y="507"/>
                      <a:pt x="366" y="507"/>
                      <a:pt x="380" y="521"/>
                    </a:cubicBezTo>
                    <a:cubicBezTo>
                      <a:pt x="395" y="536"/>
                      <a:pt x="395" y="536"/>
                      <a:pt x="395" y="536"/>
                    </a:cubicBezTo>
                    <a:cubicBezTo>
                      <a:pt x="395" y="510"/>
                      <a:pt x="395" y="510"/>
                      <a:pt x="395" y="510"/>
                    </a:cubicBezTo>
                    <a:cubicBezTo>
                      <a:pt x="395" y="491"/>
                      <a:pt x="410" y="476"/>
                      <a:pt x="429" y="476"/>
                    </a:cubicBezTo>
                    <a:cubicBezTo>
                      <a:pt x="483" y="476"/>
                      <a:pt x="483" y="476"/>
                      <a:pt x="483" y="476"/>
                    </a:cubicBezTo>
                    <a:cubicBezTo>
                      <a:pt x="502" y="476"/>
                      <a:pt x="517" y="491"/>
                      <a:pt x="517" y="510"/>
                    </a:cubicBezTo>
                    <a:cubicBezTo>
                      <a:pt x="517" y="574"/>
                      <a:pt x="517" y="574"/>
                      <a:pt x="517" y="574"/>
                    </a:cubicBezTo>
                    <a:cubicBezTo>
                      <a:pt x="522" y="569"/>
                      <a:pt x="522" y="569"/>
                      <a:pt x="522" y="569"/>
                    </a:cubicBezTo>
                    <a:cubicBezTo>
                      <a:pt x="529" y="562"/>
                      <a:pt x="537" y="559"/>
                      <a:pt x="546" y="559"/>
                    </a:cubicBezTo>
                    <a:cubicBezTo>
                      <a:pt x="556" y="559"/>
                      <a:pt x="564" y="562"/>
                      <a:pt x="571" y="569"/>
                    </a:cubicBezTo>
                    <a:cubicBezTo>
                      <a:pt x="609" y="607"/>
                      <a:pt x="609" y="607"/>
                      <a:pt x="609" y="607"/>
                    </a:cubicBezTo>
                    <a:cubicBezTo>
                      <a:pt x="622" y="620"/>
                      <a:pt x="622" y="642"/>
                      <a:pt x="609" y="655"/>
                    </a:cubicBezTo>
                    <a:cubicBezTo>
                      <a:pt x="556" y="708"/>
                      <a:pt x="556" y="708"/>
                      <a:pt x="556" y="708"/>
                    </a:cubicBezTo>
                    <a:cubicBezTo>
                      <a:pt x="556" y="757"/>
                      <a:pt x="556" y="757"/>
                      <a:pt x="556" y="757"/>
                    </a:cubicBezTo>
                    <a:cubicBezTo>
                      <a:pt x="656" y="757"/>
                      <a:pt x="656" y="757"/>
                      <a:pt x="656" y="757"/>
                    </a:cubicBezTo>
                    <a:cubicBezTo>
                      <a:pt x="759" y="757"/>
                      <a:pt x="842" y="673"/>
                      <a:pt x="842" y="571"/>
                    </a:cubicBezTo>
                    <a:cubicBezTo>
                      <a:pt x="842" y="561"/>
                      <a:pt x="841" y="551"/>
                      <a:pt x="840" y="541"/>
                    </a:cubicBezTo>
                    <a:cubicBezTo>
                      <a:pt x="879" y="501"/>
                      <a:pt x="902" y="448"/>
                      <a:pt x="902" y="391"/>
                    </a:cubicBezTo>
                    <a:close/>
                    <a:moveTo>
                      <a:pt x="902" y="391"/>
                    </a:moveTo>
                    <a:cubicBezTo>
                      <a:pt x="902" y="391"/>
                      <a:pt x="902" y="391"/>
                      <a:pt x="902" y="391"/>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19" name="Group 18"/>
          <p:cNvGrpSpPr/>
          <p:nvPr userDrawn="1"/>
        </p:nvGrpSpPr>
        <p:grpSpPr>
          <a:xfrm>
            <a:off x="4231503" y="3727257"/>
            <a:ext cx="3653387" cy="460196"/>
            <a:chOff x="4231503" y="3727257"/>
            <a:chExt cx="3653387" cy="460196"/>
          </a:xfrm>
        </p:grpSpPr>
        <p:sp>
          <p:nvSpPr>
            <p:cNvPr id="147" name="t - herstructurering">
              <a:extLst>
                <a:ext uri="{FF2B5EF4-FFF2-40B4-BE49-F238E27FC236}">
                  <a16:creationId xmlns:a16="http://schemas.microsoft.com/office/drawing/2014/main" id="{61C597D9-408D-4526-B381-E7A6E74B1D1F}"/>
                </a:ext>
              </a:extLst>
            </p:cNvPr>
            <p:cNvSpPr txBox="1">
              <a:spLocks/>
            </p:cNvSpPr>
            <p:nvPr userDrawn="1"/>
          </p:nvSpPr>
          <p:spPr>
            <a:xfrm>
              <a:off x="4830405" y="3743330"/>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Herstructurering </a:t>
              </a:r>
              <a:br>
                <a:rPr lang="nl-NL" dirty="0"/>
              </a:br>
              <a:r>
                <a:rPr lang="nl-NL" dirty="0"/>
                <a:t>&amp; Insolventie</a:t>
              </a:r>
            </a:p>
          </p:txBody>
        </p:sp>
        <p:grpSp>
          <p:nvGrpSpPr>
            <p:cNvPr id="176" name="i - Intellectueel">
              <a:extLst>
                <a:ext uri="{FF2B5EF4-FFF2-40B4-BE49-F238E27FC236}">
                  <a16:creationId xmlns:a16="http://schemas.microsoft.com/office/drawing/2014/main" id="{8A9AE5D0-5A8A-4305-AA58-0E006122DA6A}"/>
                </a:ext>
              </a:extLst>
            </p:cNvPr>
            <p:cNvGrpSpPr>
              <a:grpSpLocks noChangeAspect="1"/>
            </p:cNvGrpSpPr>
            <p:nvPr userDrawn="1"/>
          </p:nvGrpSpPr>
          <p:grpSpPr bwMode="auto">
            <a:xfrm>
              <a:off x="4231503" y="3727257"/>
              <a:ext cx="307978" cy="460196"/>
              <a:chOff x="2872" y="3133"/>
              <a:chExt cx="174" cy="260"/>
            </a:xfrm>
          </p:grpSpPr>
          <p:sp>
            <p:nvSpPr>
              <p:cNvPr id="177" name="Freeform 113">
                <a:extLst>
                  <a:ext uri="{FF2B5EF4-FFF2-40B4-BE49-F238E27FC236}">
                    <a16:creationId xmlns:a16="http://schemas.microsoft.com/office/drawing/2014/main" id="{DF88DA09-21DB-4E59-9BA8-2D666EC1A2BC}"/>
                  </a:ext>
                </a:extLst>
              </p:cNvPr>
              <p:cNvSpPr>
                <a:spLocks noEditPoints="1"/>
              </p:cNvSpPr>
              <p:nvPr/>
            </p:nvSpPr>
            <p:spPr bwMode="auto">
              <a:xfrm>
                <a:off x="2902" y="3133"/>
                <a:ext cx="114" cy="89"/>
              </a:xfrm>
              <a:custGeom>
                <a:avLst/>
                <a:gdLst>
                  <a:gd name="T0" fmla="*/ 96 w 656"/>
                  <a:gd name="T1" fmla="*/ 328 h 512"/>
                  <a:gd name="T2" fmla="*/ 328 w 656"/>
                  <a:gd name="T3" fmla="*/ 96 h 512"/>
                  <a:gd name="T4" fmla="*/ 560 w 656"/>
                  <a:gd name="T5" fmla="*/ 328 h 512"/>
                  <a:gd name="T6" fmla="*/ 560 w 656"/>
                  <a:gd name="T7" fmla="*/ 512 h 512"/>
                  <a:gd name="T8" fmla="*/ 656 w 656"/>
                  <a:gd name="T9" fmla="*/ 512 h 512"/>
                  <a:gd name="T10" fmla="*/ 656 w 656"/>
                  <a:gd name="T11" fmla="*/ 328 h 512"/>
                  <a:gd name="T12" fmla="*/ 328 w 656"/>
                  <a:gd name="T13" fmla="*/ 0 h 512"/>
                  <a:gd name="T14" fmla="*/ 0 w 656"/>
                  <a:gd name="T15" fmla="*/ 328 h 512"/>
                  <a:gd name="T16" fmla="*/ 0 w 656"/>
                  <a:gd name="T17" fmla="*/ 512 h 512"/>
                  <a:gd name="T18" fmla="*/ 96 w 656"/>
                  <a:gd name="T19" fmla="*/ 512 h 512"/>
                  <a:gd name="T20" fmla="*/ 96 w 656"/>
                  <a:gd name="T21" fmla="*/ 328 h 512"/>
                  <a:gd name="T22" fmla="*/ 96 w 656"/>
                  <a:gd name="T23" fmla="*/ 328 h 512"/>
                  <a:gd name="T24" fmla="*/ 96 w 656"/>
                  <a:gd name="T25" fmla="*/ 328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6" h="512">
                    <a:moveTo>
                      <a:pt x="96" y="328"/>
                    </a:moveTo>
                    <a:cubicBezTo>
                      <a:pt x="96" y="200"/>
                      <a:pt x="200" y="96"/>
                      <a:pt x="328" y="96"/>
                    </a:cubicBezTo>
                    <a:cubicBezTo>
                      <a:pt x="456" y="96"/>
                      <a:pt x="560" y="200"/>
                      <a:pt x="560" y="328"/>
                    </a:cubicBezTo>
                    <a:cubicBezTo>
                      <a:pt x="560" y="512"/>
                      <a:pt x="560" y="512"/>
                      <a:pt x="560" y="512"/>
                    </a:cubicBezTo>
                    <a:cubicBezTo>
                      <a:pt x="656" y="512"/>
                      <a:pt x="656" y="512"/>
                      <a:pt x="656" y="512"/>
                    </a:cubicBezTo>
                    <a:cubicBezTo>
                      <a:pt x="656" y="328"/>
                      <a:pt x="656" y="328"/>
                      <a:pt x="656" y="328"/>
                    </a:cubicBezTo>
                    <a:cubicBezTo>
                      <a:pt x="656" y="147"/>
                      <a:pt x="509" y="0"/>
                      <a:pt x="328" y="0"/>
                    </a:cubicBezTo>
                    <a:cubicBezTo>
                      <a:pt x="147" y="0"/>
                      <a:pt x="0" y="147"/>
                      <a:pt x="0" y="328"/>
                    </a:cubicBezTo>
                    <a:cubicBezTo>
                      <a:pt x="0" y="512"/>
                      <a:pt x="0" y="512"/>
                      <a:pt x="0" y="512"/>
                    </a:cubicBezTo>
                    <a:cubicBezTo>
                      <a:pt x="96" y="512"/>
                      <a:pt x="96" y="512"/>
                      <a:pt x="96" y="512"/>
                    </a:cubicBezTo>
                    <a:lnTo>
                      <a:pt x="96" y="328"/>
                    </a:lnTo>
                    <a:close/>
                    <a:moveTo>
                      <a:pt x="96" y="328"/>
                    </a:moveTo>
                    <a:cubicBezTo>
                      <a:pt x="96" y="328"/>
                      <a:pt x="96" y="328"/>
                      <a:pt x="96" y="32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8" name="Freeform 114">
                <a:extLst>
                  <a:ext uri="{FF2B5EF4-FFF2-40B4-BE49-F238E27FC236}">
                    <a16:creationId xmlns:a16="http://schemas.microsoft.com/office/drawing/2014/main" id="{B72B046A-C211-42B5-8D0D-35A067122EB3}"/>
                  </a:ext>
                </a:extLst>
              </p:cNvPr>
              <p:cNvSpPr>
                <a:spLocks noEditPoints="1"/>
              </p:cNvSpPr>
              <p:nvPr/>
            </p:nvSpPr>
            <p:spPr bwMode="auto">
              <a:xfrm>
                <a:off x="2872" y="3238"/>
                <a:ext cx="174" cy="155"/>
              </a:xfrm>
              <a:custGeom>
                <a:avLst/>
                <a:gdLst>
                  <a:gd name="T0" fmla="*/ 0 w 174"/>
                  <a:gd name="T1" fmla="*/ 0 h 155"/>
                  <a:gd name="T2" fmla="*/ 0 w 174"/>
                  <a:gd name="T3" fmla="*/ 155 h 155"/>
                  <a:gd name="T4" fmla="*/ 174 w 174"/>
                  <a:gd name="T5" fmla="*/ 155 h 155"/>
                  <a:gd name="T6" fmla="*/ 174 w 174"/>
                  <a:gd name="T7" fmla="*/ 0 h 155"/>
                  <a:gd name="T8" fmla="*/ 0 w 174"/>
                  <a:gd name="T9" fmla="*/ 0 h 155"/>
                  <a:gd name="T10" fmla="*/ 80 w 174"/>
                  <a:gd name="T11" fmla="*/ 108 h 155"/>
                  <a:gd name="T12" fmla="*/ 48 w 174"/>
                  <a:gd name="T13" fmla="*/ 75 h 155"/>
                  <a:gd name="T14" fmla="*/ 59 w 174"/>
                  <a:gd name="T15" fmla="*/ 63 h 155"/>
                  <a:gd name="T16" fmla="*/ 80 w 174"/>
                  <a:gd name="T17" fmla="*/ 84 h 155"/>
                  <a:gd name="T18" fmla="*/ 111 w 174"/>
                  <a:gd name="T19" fmla="*/ 53 h 155"/>
                  <a:gd name="T20" fmla="*/ 123 w 174"/>
                  <a:gd name="T21" fmla="*/ 65 h 155"/>
                  <a:gd name="T22" fmla="*/ 80 w 174"/>
                  <a:gd name="T23" fmla="*/ 108 h 155"/>
                  <a:gd name="T24" fmla="*/ 80 w 174"/>
                  <a:gd name="T25" fmla="*/ 108 h 155"/>
                  <a:gd name="T26" fmla="*/ 80 w 174"/>
                  <a:gd name="T27" fmla="*/ 10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55">
                    <a:moveTo>
                      <a:pt x="0" y="0"/>
                    </a:moveTo>
                    <a:lnTo>
                      <a:pt x="0" y="155"/>
                    </a:lnTo>
                    <a:lnTo>
                      <a:pt x="174" y="155"/>
                    </a:lnTo>
                    <a:lnTo>
                      <a:pt x="174" y="0"/>
                    </a:lnTo>
                    <a:lnTo>
                      <a:pt x="0" y="0"/>
                    </a:lnTo>
                    <a:close/>
                    <a:moveTo>
                      <a:pt x="80" y="108"/>
                    </a:moveTo>
                    <a:lnTo>
                      <a:pt x="48" y="75"/>
                    </a:lnTo>
                    <a:lnTo>
                      <a:pt x="59" y="63"/>
                    </a:lnTo>
                    <a:lnTo>
                      <a:pt x="80" y="84"/>
                    </a:lnTo>
                    <a:lnTo>
                      <a:pt x="111" y="53"/>
                    </a:lnTo>
                    <a:lnTo>
                      <a:pt x="123" y="65"/>
                    </a:lnTo>
                    <a:lnTo>
                      <a:pt x="80" y="108"/>
                    </a:lnTo>
                    <a:close/>
                    <a:moveTo>
                      <a:pt x="80" y="108"/>
                    </a:moveTo>
                    <a:lnTo>
                      <a:pt x="80" y="10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9" name="Freeform 115">
                <a:extLst>
                  <a:ext uri="{FF2B5EF4-FFF2-40B4-BE49-F238E27FC236}">
                    <a16:creationId xmlns:a16="http://schemas.microsoft.com/office/drawing/2014/main" id="{FB3E3A2B-E7B2-4ABB-8769-3EBA1EFEC91B}"/>
                  </a:ext>
                </a:extLst>
              </p:cNvPr>
              <p:cNvSpPr>
                <a:spLocks noEditPoints="1"/>
              </p:cNvSpPr>
              <p:nvPr/>
            </p:nvSpPr>
            <p:spPr bwMode="auto">
              <a:xfrm>
                <a:off x="2872" y="3238"/>
                <a:ext cx="174" cy="155"/>
              </a:xfrm>
              <a:custGeom>
                <a:avLst/>
                <a:gdLst>
                  <a:gd name="T0" fmla="*/ 0 w 174"/>
                  <a:gd name="T1" fmla="*/ 0 h 155"/>
                  <a:gd name="T2" fmla="*/ 0 w 174"/>
                  <a:gd name="T3" fmla="*/ 155 h 155"/>
                  <a:gd name="T4" fmla="*/ 174 w 174"/>
                  <a:gd name="T5" fmla="*/ 155 h 155"/>
                  <a:gd name="T6" fmla="*/ 174 w 174"/>
                  <a:gd name="T7" fmla="*/ 0 h 155"/>
                  <a:gd name="T8" fmla="*/ 0 w 174"/>
                  <a:gd name="T9" fmla="*/ 0 h 155"/>
                  <a:gd name="T10" fmla="*/ 80 w 174"/>
                  <a:gd name="T11" fmla="*/ 108 h 155"/>
                  <a:gd name="T12" fmla="*/ 48 w 174"/>
                  <a:gd name="T13" fmla="*/ 75 h 155"/>
                  <a:gd name="T14" fmla="*/ 59 w 174"/>
                  <a:gd name="T15" fmla="*/ 63 h 155"/>
                  <a:gd name="T16" fmla="*/ 80 w 174"/>
                  <a:gd name="T17" fmla="*/ 84 h 155"/>
                  <a:gd name="T18" fmla="*/ 111 w 174"/>
                  <a:gd name="T19" fmla="*/ 53 h 155"/>
                  <a:gd name="T20" fmla="*/ 123 w 174"/>
                  <a:gd name="T21" fmla="*/ 65 h 155"/>
                  <a:gd name="T22" fmla="*/ 80 w 174"/>
                  <a:gd name="T23" fmla="*/ 108 h 155"/>
                  <a:gd name="T24" fmla="*/ 80 w 174"/>
                  <a:gd name="T25" fmla="*/ 108 h 155"/>
                  <a:gd name="T26" fmla="*/ 80 w 174"/>
                  <a:gd name="T27" fmla="*/ 10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55">
                    <a:moveTo>
                      <a:pt x="0" y="0"/>
                    </a:moveTo>
                    <a:lnTo>
                      <a:pt x="0" y="155"/>
                    </a:lnTo>
                    <a:lnTo>
                      <a:pt x="174" y="155"/>
                    </a:lnTo>
                    <a:lnTo>
                      <a:pt x="174" y="0"/>
                    </a:lnTo>
                    <a:lnTo>
                      <a:pt x="0" y="0"/>
                    </a:lnTo>
                    <a:moveTo>
                      <a:pt x="80" y="108"/>
                    </a:moveTo>
                    <a:lnTo>
                      <a:pt x="48" y="75"/>
                    </a:lnTo>
                    <a:lnTo>
                      <a:pt x="59" y="63"/>
                    </a:lnTo>
                    <a:lnTo>
                      <a:pt x="80" y="84"/>
                    </a:lnTo>
                    <a:lnTo>
                      <a:pt x="111" y="53"/>
                    </a:lnTo>
                    <a:lnTo>
                      <a:pt x="123" y="65"/>
                    </a:lnTo>
                    <a:lnTo>
                      <a:pt x="80" y="108"/>
                    </a:lnTo>
                    <a:moveTo>
                      <a:pt x="80" y="108"/>
                    </a:moveTo>
                    <a:lnTo>
                      <a:pt x="80"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12" name="Group 11"/>
          <p:cNvGrpSpPr/>
          <p:nvPr userDrawn="1"/>
        </p:nvGrpSpPr>
        <p:grpSpPr>
          <a:xfrm>
            <a:off x="573611" y="2654483"/>
            <a:ext cx="3731184" cy="412501"/>
            <a:chOff x="573611" y="2686556"/>
            <a:chExt cx="3731184" cy="412501"/>
          </a:xfrm>
        </p:grpSpPr>
        <p:sp>
          <p:nvSpPr>
            <p:cNvPr id="151" name="t - Corporate">
              <a:extLst>
                <a:ext uri="{FF2B5EF4-FFF2-40B4-BE49-F238E27FC236}">
                  <a16:creationId xmlns:a16="http://schemas.microsoft.com/office/drawing/2014/main" id="{E5A3DF5A-D9AE-450C-992E-CBC1FE9623A5}"/>
                </a:ext>
              </a:extLst>
            </p:cNvPr>
            <p:cNvSpPr txBox="1">
              <a:spLocks/>
            </p:cNvSpPr>
            <p:nvPr userDrawn="1"/>
          </p:nvSpPr>
          <p:spPr>
            <a:xfrm>
              <a:off x="1250310" y="2686556"/>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smtClean="0"/>
                <a:t>Banking &amp; Finance</a:t>
              </a:r>
              <a:endParaRPr lang="en-GB" dirty="0"/>
            </a:p>
          </p:txBody>
        </p:sp>
        <p:sp>
          <p:nvSpPr>
            <p:cNvPr id="180" name="i - Europees">
              <a:extLst>
                <a:ext uri="{FF2B5EF4-FFF2-40B4-BE49-F238E27FC236}">
                  <a16:creationId xmlns:a16="http://schemas.microsoft.com/office/drawing/2014/main" id="{AD0C787B-BE37-401F-B207-A9B35CD3272E}"/>
                </a:ext>
              </a:extLst>
            </p:cNvPr>
            <p:cNvSpPr>
              <a:spLocks noEditPoints="1"/>
            </p:cNvSpPr>
            <p:nvPr userDrawn="1"/>
          </p:nvSpPr>
          <p:spPr bwMode="auto">
            <a:xfrm>
              <a:off x="573611" y="2713596"/>
              <a:ext cx="360161" cy="385461"/>
            </a:xfrm>
            <a:custGeom>
              <a:avLst/>
              <a:gdLst>
                <a:gd name="T0" fmla="*/ 556 w 930"/>
                <a:gd name="T1" fmla="*/ 850 h 994"/>
                <a:gd name="T2" fmla="*/ 312 w 930"/>
                <a:gd name="T3" fmla="*/ 676 h 994"/>
                <a:gd name="T4" fmla="*/ 638 w 930"/>
                <a:gd name="T5" fmla="*/ 676 h 994"/>
                <a:gd name="T6" fmla="*/ 638 w 930"/>
                <a:gd name="T7" fmla="*/ 532 h 994"/>
                <a:gd name="T8" fmla="*/ 274 w 930"/>
                <a:gd name="T9" fmla="*/ 532 h 994"/>
                <a:gd name="T10" fmla="*/ 272 w 930"/>
                <a:gd name="T11" fmla="*/ 497 h 994"/>
                <a:gd name="T12" fmla="*/ 274 w 930"/>
                <a:gd name="T13" fmla="*/ 462 h 994"/>
                <a:gd name="T14" fmla="*/ 638 w 930"/>
                <a:gd name="T15" fmla="*/ 462 h 994"/>
                <a:gd name="T16" fmla="*/ 638 w 930"/>
                <a:gd name="T17" fmla="*/ 318 h 994"/>
                <a:gd name="T18" fmla="*/ 312 w 930"/>
                <a:gd name="T19" fmla="*/ 318 h 994"/>
                <a:gd name="T20" fmla="*/ 556 w 930"/>
                <a:gd name="T21" fmla="*/ 144 h 994"/>
                <a:gd name="T22" fmla="*/ 800 w 930"/>
                <a:gd name="T23" fmla="*/ 317 h 994"/>
                <a:gd name="T24" fmla="*/ 930 w 930"/>
                <a:gd name="T25" fmla="*/ 255 h 994"/>
                <a:gd name="T26" fmla="*/ 556 w 930"/>
                <a:gd name="T27" fmla="*/ 0 h 994"/>
                <a:gd name="T28" fmla="*/ 249 w 930"/>
                <a:gd name="T29" fmla="*/ 150 h 994"/>
                <a:gd name="T30" fmla="*/ 157 w 930"/>
                <a:gd name="T31" fmla="*/ 318 h 994"/>
                <a:gd name="T32" fmla="*/ 0 w 930"/>
                <a:gd name="T33" fmla="*/ 318 h 994"/>
                <a:gd name="T34" fmla="*/ 0 w 930"/>
                <a:gd name="T35" fmla="*/ 462 h 994"/>
                <a:gd name="T36" fmla="*/ 129 w 930"/>
                <a:gd name="T37" fmla="*/ 462 h 994"/>
                <a:gd name="T38" fmla="*/ 128 w 930"/>
                <a:gd name="T39" fmla="*/ 497 h 994"/>
                <a:gd name="T40" fmla="*/ 129 w 930"/>
                <a:gd name="T41" fmla="*/ 532 h 994"/>
                <a:gd name="T42" fmla="*/ 0 w 930"/>
                <a:gd name="T43" fmla="*/ 532 h 994"/>
                <a:gd name="T44" fmla="*/ 0 w 930"/>
                <a:gd name="T45" fmla="*/ 676 h 994"/>
                <a:gd name="T46" fmla="*/ 157 w 930"/>
                <a:gd name="T47" fmla="*/ 676 h 994"/>
                <a:gd name="T48" fmla="*/ 249 w 930"/>
                <a:gd name="T49" fmla="*/ 844 h 994"/>
                <a:gd name="T50" fmla="*/ 556 w 930"/>
                <a:gd name="T51" fmla="*/ 994 h 994"/>
                <a:gd name="T52" fmla="*/ 930 w 930"/>
                <a:gd name="T53" fmla="*/ 739 h 994"/>
                <a:gd name="T54" fmla="*/ 800 w 930"/>
                <a:gd name="T55" fmla="*/ 677 h 994"/>
                <a:gd name="T56" fmla="*/ 556 w 930"/>
                <a:gd name="T57" fmla="*/ 850 h 994"/>
                <a:gd name="T58" fmla="*/ 556 w 930"/>
                <a:gd name="T59" fmla="*/ 850 h 994"/>
                <a:gd name="T60" fmla="*/ 556 w 930"/>
                <a:gd name="T61" fmla="*/ 85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0" h="994">
                  <a:moveTo>
                    <a:pt x="556" y="850"/>
                  </a:moveTo>
                  <a:cubicBezTo>
                    <a:pt x="452" y="850"/>
                    <a:pt x="361" y="780"/>
                    <a:pt x="312" y="676"/>
                  </a:cubicBezTo>
                  <a:cubicBezTo>
                    <a:pt x="638" y="676"/>
                    <a:pt x="638" y="676"/>
                    <a:pt x="638" y="676"/>
                  </a:cubicBezTo>
                  <a:cubicBezTo>
                    <a:pt x="638" y="532"/>
                    <a:pt x="638" y="532"/>
                    <a:pt x="638" y="532"/>
                  </a:cubicBezTo>
                  <a:cubicBezTo>
                    <a:pt x="274" y="532"/>
                    <a:pt x="274" y="532"/>
                    <a:pt x="274" y="532"/>
                  </a:cubicBezTo>
                  <a:cubicBezTo>
                    <a:pt x="273" y="521"/>
                    <a:pt x="272" y="509"/>
                    <a:pt x="272" y="497"/>
                  </a:cubicBezTo>
                  <a:cubicBezTo>
                    <a:pt x="272" y="485"/>
                    <a:pt x="273" y="474"/>
                    <a:pt x="274" y="462"/>
                  </a:cubicBezTo>
                  <a:cubicBezTo>
                    <a:pt x="638" y="462"/>
                    <a:pt x="638" y="462"/>
                    <a:pt x="638" y="462"/>
                  </a:cubicBezTo>
                  <a:cubicBezTo>
                    <a:pt x="638" y="318"/>
                    <a:pt x="638" y="318"/>
                    <a:pt x="638" y="318"/>
                  </a:cubicBezTo>
                  <a:cubicBezTo>
                    <a:pt x="312" y="318"/>
                    <a:pt x="312" y="318"/>
                    <a:pt x="312" y="318"/>
                  </a:cubicBezTo>
                  <a:cubicBezTo>
                    <a:pt x="361" y="214"/>
                    <a:pt x="452" y="144"/>
                    <a:pt x="556" y="144"/>
                  </a:cubicBezTo>
                  <a:cubicBezTo>
                    <a:pt x="655" y="144"/>
                    <a:pt x="749" y="211"/>
                    <a:pt x="800" y="317"/>
                  </a:cubicBezTo>
                  <a:cubicBezTo>
                    <a:pt x="930" y="255"/>
                    <a:pt x="930" y="255"/>
                    <a:pt x="930" y="255"/>
                  </a:cubicBezTo>
                  <a:cubicBezTo>
                    <a:pt x="854" y="98"/>
                    <a:pt x="711" y="0"/>
                    <a:pt x="556" y="0"/>
                  </a:cubicBezTo>
                  <a:cubicBezTo>
                    <a:pt x="439" y="0"/>
                    <a:pt x="330" y="53"/>
                    <a:pt x="249" y="150"/>
                  </a:cubicBezTo>
                  <a:cubicBezTo>
                    <a:pt x="208" y="199"/>
                    <a:pt x="177" y="256"/>
                    <a:pt x="157" y="318"/>
                  </a:cubicBezTo>
                  <a:cubicBezTo>
                    <a:pt x="0" y="318"/>
                    <a:pt x="0" y="318"/>
                    <a:pt x="0" y="318"/>
                  </a:cubicBezTo>
                  <a:cubicBezTo>
                    <a:pt x="0" y="462"/>
                    <a:pt x="0" y="462"/>
                    <a:pt x="0" y="462"/>
                  </a:cubicBezTo>
                  <a:cubicBezTo>
                    <a:pt x="129" y="462"/>
                    <a:pt x="129" y="462"/>
                    <a:pt x="129" y="462"/>
                  </a:cubicBezTo>
                  <a:cubicBezTo>
                    <a:pt x="129" y="474"/>
                    <a:pt x="128" y="485"/>
                    <a:pt x="128" y="497"/>
                  </a:cubicBezTo>
                  <a:cubicBezTo>
                    <a:pt x="128" y="509"/>
                    <a:pt x="129" y="521"/>
                    <a:pt x="129" y="532"/>
                  </a:cubicBezTo>
                  <a:cubicBezTo>
                    <a:pt x="0" y="532"/>
                    <a:pt x="0" y="532"/>
                    <a:pt x="0" y="532"/>
                  </a:cubicBezTo>
                  <a:cubicBezTo>
                    <a:pt x="0" y="676"/>
                    <a:pt x="0" y="676"/>
                    <a:pt x="0" y="676"/>
                  </a:cubicBezTo>
                  <a:cubicBezTo>
                    <a:pt x="157" y="676"/>
                    <a:pt x="157" y="676"/>
                    <a:pt x="157" y="676"/>
                  </a:cubicBezTo>
                  <a:cubicBezTo>
                    <a:pt x="177" y="738"/>
                    <a:pt x="208" y="795"/>
                    <a:pt x="249" y="844"/>
                  </a:cubicBezTo>
                  <a:cubicBezTo>
                    <a:pt x="330" y="941"/>
                    <a:pt x="439" y="994"/>
                    <a:pt x="556" y="994"/>
                  </a:cubicBezTo>
                  <a:cubicBezTo>
                    <a:pt x="711" y="994"/>
                    <a:pt x="854" y="897"/>
                    <a:pt x="930" y="739"/>
                  </a:cubicBezTo>
                  <a:cubicBezTo>
                    <a:pt x="800" y="677"/>
                    <a:pt x="800" y="677"/>
                    <a:pt x="800" y="677"/>
                  </a:cubicBezTo>
                  <a:cubicBezTo>
                    <a:pt x="749" y="784"/>
                    <a:pt x="655" y="850"/>
                    <a:pt x="556" y="850"/>
                  </a:cubicBezTo>
                  <a:close/>
                  <a:moveTo>
                    <a:pt x="556" y="850"/>
                  </a:moveTo>
                  <a:cubicBezTo>
                    <a:pt x="556" y="850"/>
                    <a:pt x="556" y="850"/>
                    <a:pt x="556" y="85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0" name="Group 9"/>
          <p:cNvGrpSpPr/>
          <p:nvPr userDrawn="1"/>
        </p:nvGrpSpPr>
        <p:grpSpPr>
          <a:xfrm>
            <a:off x="4140898" y="2043794"/>
            <a:ext cx="3742426" cy="412501"/>
            <a:chOff x="4140898" y="2043794"/>
            <a:chExt cx="3742426" cy="412501"/>
          </a:xfrm>
        </p:grpSpPr>
        <p:sp>
          <p:nvSpPr>
            <p:cNvPr id="138" name="t - Corporate">
              <a:extLst>
                <a:ext uri="{FF2B5EF4-FFF2-40B4-BE49-F238E27FC236}">
                  <a16:creationId xmlns:a16="http://schemas.microsoft.com/office/drawing/2014/main" id="{FFC1D2E3-088C-48DD-947B-EE470B6B0FA2}"/>
                </a:ext>
              </a:extLst>
            </p:cNvPr>
            <p:cNvSpPr txBox="1">
              <a:spLocks/>
            </p:cNvSpPr>
            <p:nvPr userDrawn="1"/>
          </p:nvSpPr>
          <p:spPr>
            <a:xfrm>
              <a:off x="4828839" y="2043794"/>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err="1"/>
                <a:t>Europees</a:t>
              </a:r>
              <a:r>
                <a:rPr lang="en-GB" dirty="0"/>
                <a:t> </a:t>
              </a:r>
              <a:r>
                <a:rPr lang="en-GB" dirty="0" err="1"/>
                <a:t>recht</a:t>
              </a:r>
              <a:r>
                <a:rPr lang="en-GB" dirty="0"/>
                <a:t>, </a:t>
              </a:r>
              <a:br>
                <a:rPr lang="en-GB" dirty="0"/>
              </a:br>
              <a:r>
                <a:rPr lang="en-GB" dirty="0" err="1"/>
                <a:t>Aanbesteding</a:t>
              </a:r>
              <a:r>
                <a:rPr lang="en-GB" dirty="0"/>
                <a:t> &amp; </a:t>
              </a:r>
              <a:r>
                <a:rPr lang="en-GB" dirty="0" err="1"/>
                <a:t>Mededinging</a:t>
              </a:r>
              <a:endParaRPr lang="en-GB" dirty="0"/>
            </a:p>
          </p:txBody>
        </p:sp>
        <p:sp>
          <p:nvSpPr>
            <p:cNvPr id="181" name="i - Geschillenbeslechting">
              <a:extLst>
                <a:ext uri="{FF2B5EF4-FFF2-40B4-BE49-F238E27FC236}">
                  <a16:creationId xmlns:a16="http://schemas.microsoft.com/office/drawing/2014/main" id="{40554A4B-FC09-4992-842E-85AAC92F4B5D}"/>
                </a:ext>
              </a:extLst>
            </p:cNvPr>
            <p:cNvSpPr>
              <a:spLocks noEditPoints="1"/>
            </p:cNvSpPr>
            <p:nvPr userDrawn="1"/>
          </p:nvSpPr>
          <p:spPr bwMode="auto">
            <a:xfrm>
              <a:off x="4140898" y="2096009"/>
              <a:ext cx="396322" cy="351946"/>
            </a:xfrm>
            <a:custGeom>
              <a:avLst/>
              <a:gdLst>
                <a:gd name="T0" fmla="*/ 25 w 50"/>
                <a:gd name="T1" fmla="*/ 0 h 44"/>
                <a:gd name="T2" fmla="*/ 0 w 50"/>
                <a:gd name="T3" fmla="*/ 18 h 44"/>
                <a:gd name="T4" fmla="*/ 14 w 50"/>
                <a:gd name="T5" fmla="*/ 34 h 44"/>
                <a:gd name="T6" fmla="*/ 8 w 50"/>
                <a:gd name="T7" fmla="*/ 43 h 44"/>
                <a:gd name="T8" fmla="*/ 8 w 50"/>
                <a:gd name="T9" fmla="*/ 44 h 44"/>
                <a:gd name="T10" fmla="*/ 8 w 50"/>
                <a:gd name="T11" fmla="*/ 44 h 44"/>
                <a:gd name="T12" fmla="*/ 9 w 50"/>
                <a:gd name="T13" fmla="*/ 44 h 44"/>
                <a:gd name="T14" fmla="*/ 27 w 50"/>
                <a:gd name="T15" fmla="*/ 36 h 44"/>
                <a:gd name="T16" fmla="*/ 50 w 50"/>
                <a:gd name="T17" fmla="*/ 18 h 44"/>
                <a:gd name="T18" fmla="*/ 25 w 50"/>
                <a:gd name="T19" fmla="*/ 0 h 44"/>
                <a:gd name="T20" fmla="*/ 34 w 50"/>
                <a:gd name="T21" fmla="*/ 27 h 44"/>
                <a:gd name="T22" fmla="*/ 31 w 50"/>
                <a:gd name="T23" fmla="*/ 28 h 44"/>
                <a:gd name="T24" fmla="*/ 29 w 50"/>
                <a:gd name="T25" fmla="*/ 27 h 44"/>
                <a:gd name="T26" fmla="*/ 25 w 50"/>
                <a:gd name="T27" fmla="*/ 23 h 44"/>
                <a:gd name="T28" fmla="*/ 22 w 50"/>
                <a:gd name="T29" fmla="*/ 27 h 44"/>
                <a:gd name="T30" fmla="*/ 19 w 50"/>
                <a:gd name="T31" fmla="*/ 28 h 44"/>
                <a:gd name="T32" fmla="*/ 17 w 50"/>
                <a:gd name="T33" fmla="*/ 27 h 44"/>
                <a:gd name="T34" fmla="*/ 17 w 50"/>
                <a:gd name="T35" fmla="*/ 22 h 44"/>
                <a:gd name="T36" fmla="*/ 21 w 50"/>
                <a:gd name="T37" fmla="*/ 18 h 44"/>
                <a:gd name="T38" fmla="*/ 17 w 50"/>
                <a:gd name="T39" fmla="*/ 15 h 44"/>
                <a:gd name="T40" fmla="*/ 17 w 50"/>
                <a:gd name="T41" fmla="*/ 10 h 44"/>
                <a:gd name="T42" fmla="*/ 22 w 50"/>
                <a:gd name="T43" fmla="*/ 10 h 44"/>
                <a:gd name="T44" fmla="*/ 25 w 50"/>
                <a:gd name="T45" fmla="*/ 14 h 44"/>
                <a:gd name="T46" fmla="*/ 29 w 50"/>
                <a:gd name="T47" fmla="*/ 10 h 44"/>
                <a:gd name="T48" fmla="*/ 34 w 50"/>
                <a:gd name="T49" fmla="*/ 10 h 44"/>
                <a:gd name="T50" fmla="*/ 34 w 50"/>
                <a:gd name="T51" fmla="*/ 15 h 44"/>
                <a:gd name="T52" fmla="*/ 30 w 50"/>
                <a:gd name="T53" fmla="*/ 18 h 44"/>
                <a:gd name="T54" fmla="*/ 34 w 50"/>
                <a:gd name="T55" fmla="*/ 22 h 44"/>
                <a:gd name="T56" fmla="*/ 34 w 50"/>
                <a:gd name="T57" fmla="*/ 27 h 44"/>
                <a:gd name="T58" fmla="*/ 34 w 50"/>
                <a:gd name="T59" fmla="*/ 27 h 44"/>
                <a:gd name="T60" fmla="*/ 34 w 50"/>
                <a:gd name="T6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44">
                  <a:moveTo>
                    <a:pt x="25" y="0"/>
                  </a:moveTo>
                  <a:cubicBezTo>
                    <a:pt x="11" y="0"/>
                    <a:pt x="0" y="8"/>
                    <a:pt x="0" y="18"/>
                  </a:cubicBezTo>
                  <a:cubicBezTo>
                    <a:pt x="0" y="25"/>
                    <a:pt x="5" y="31"/>
                    <a:pt x="14" y="34"/>
                  </a:cubicBezTo>
                  <a:cubicBezTo>
                    <a:pt x="14" y="36"/>
                    <a:pt x="13" y="39"/>
                    <a:pt x="8" y="43"/>
                  </a:cubicBezTo>
                  <a:cubicBezTo>
                    <a:pt x="8" y="44"/>
                    <a:pt x="8" y="44"/>
                    <a:pt x="8" y="44"/>
                  </a:cubicBezTo>
                  <a:cubicBezTo>
                    <a:pt x="8" y="44"/>
                    <a:pt x="8" y="44"/>
                    <a:pt x="8" y="44"/>
                  </a:cubicBezTo>
                  <a:cubicBezTo>
                    <a:pt x="8" y="44"/>
                    <a:pt x="9" y="44"/>
                    <a:pt x="9" y="44"/>
                  </a:cubicBezTo>
                  <a:cubicBezTo>
                    <a:pt x="9" y="44"/>
                    <a:pt x="20" y="41"/>
                    <a:pt x="27" y="36"/>
                  </a:cubicBezTo>
                  <a:cubicBezTo>
                    <a:pt x="40" y="35"/>
                    <a:pt x="50" y="27"/>
                    <a:pt x="50" y="18"/>
                  </a:cubicBezTo>
                  <a:cubicBezTo>
                    <a:pt x="50" y="8"/>
                    <a:pt x="39" y="0"/>
                    <a:pt x="25" y="0"/>
                  </a:cubicBezTo>
                  <a:close/>
                  <a:moveTo>
                    <a:pt x="34" y="27"/>
                  </a:moveTo>
                  <a:cubicBezTo>
                    <a:pt x="33" y="27"/>
                    <a:pt x="32" y="28"/>
                    <a:pt x="31" y="28"/>
                  </a:cubicBezTo>
                  <a:cubicBezTo>
                    <a:pt x="30" y="28"/>
                    <a:pt x="30" y="27"/>
                    <a:pt x="29" y="27"/>
                  </a:cubicBezTo>
                  <a:cubicBezTo>
                    <a:pt x="25" y="23"/>
                    <a:pt x="25" y="23"/>
                    <a:pt x="25" y="23"/>
                  </a:cubicBezTo>
                  <a:cubicBezTo>
                    <a:pt x="22" y="27"/>
                    <a:pt x="22" y="27"/>
                    <a:pt x="22" y="27"/>
                  </a:cubicBezTo>
                  <a:cubicBezTo>
                    <a:pt x="21" y="27"/>
                    <a:pt x="20" y="28"/>
                    <a:pt x="19" y="28"/>
                  </a:cubicBezTo>
                  <a:cubicBezTo>
                    <a:pt x="18" y="28"/>
                    <a:pt x="18" y="27"/>
                    <a:pt x="17" y="27"/>
                  </a:cubicBezTo>
                  <a:cubicBezTo>
                    <a:pt x="16" y="26"/>
                    <a:pt x="16" y="23"/>
                    <a:pt x="17" y="22"/>
                  </a:cubicBezTo>
                  <a:cubicBezTo>
                    <a:pt x="21" y="18"/>
                    <a:pt x="21" y="18"/>
                    <a:pt x="21" y="18"/>
                  </a:cubicBezTo>
                  <a:cubicBezTo>
                    <a:pt x="17" y="15"/>
                    <a:pt x="17" y="15"/>
                    <a:pt x="17" y="15"/>
                  </a:cubicBezTo>
                  <a:cubicBezTo>
                    <a:pt x="16" y="13"/>
                    <a:pt x="16" y="11"/>
                    <a:pt x="17" y="10"/>
                  </a:cubicBezTo>
                  <a:cubicBezTo>
                    <a:pt x="18" y="9"/>
                    <a:pt x="20" y="9"/>
                    <a:pt x="22" y="10"/>
                  </a:cubicBezTo>
                  <a:cubicBezTo>
                    <a:pt x="25" y="14"/>
                    <a:pt x="25" y="14"/>
                    <a:pt x="25" y="14"/>
                  </a:cubicBezTo>
                  <a:cubicBezTo>
                    <a:pt x="29" y="10"/>
                    <a:pt x="29" y="10"/>
                    <a:pt x="29" y="10"/>
                  </a:cubicBezTo>
                  <a:cubicBezTo>
                    <a:pt x="30" y="9"/>
                    <a:pt x="32" y="9"/>
                    <a:pt x="34" y="10"/>
                  </a:cubicBezTo>
                  <a:cubicBezTo>
                    <a:pt x="35" y="11"/>
                    <a:pt x="35" y="13"/>
                    <a:pt x="34" y="15"/>
                  </a:cubicBezTo>
                  <a:cubicBezTo>
                    <a:pt x="30" y="18"/>
                    <a:pt x="30" y="18"/>
                    <a:pt x="30" y="18"/>
                  </a:cubicBezTo>
                  <a:cubicBezTo>
                    <a:pt x="34" y="22"/>
                    <a:pt x="34" y="22"/>
                    <a:pt x="34" y="22"/>
                  </a:cubicBezTo>
                  <a:cubicBezTo>
                    <a:pt x="35" y="23"/>
                    <a:pt x="35" y="25"/>
                    <a:pt x="34" y="27"/>
                  </a:cubicBezTo>
                  <a:close/>
                  <a:moveTo>
                    <a:pt x="34" y="27"/>
                  </a:moveTo>
                  <a:cubicBezTo>
                    <a:pt x="34" y="27"/>
                    <a:pt x="34" y="27"/>
                    <a:pt x="34" y="27"/>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13" name="Group 12"/>
          <p:cNvGrpSpPr/>
          <p:nvPr userDrawn="1"/>
        </p:nvGrpSpPr>
        <p:grpSpPr>
          <a:xfrm>
            <a:off x="4143072" y="2582763"/>
            <a:ext cx="4518993" cy="412501"/>
            <a:chOff x="4143072" y="2678009"/>
            <a:chExt cx="4518993" cy="412501"/>
          </a:xfrm>
        </p:grpSpPr>
        <p:sp>
          <p:nvSpPr>
            <p:cNvPr id="141" name="t - Europees">
              <a:extLst>
                <a:ext uri="{FF2B5EF4-FFF2-40B4-BE49-F238E27FC236}">
                  <a16:creationId xmlns:a16="http://schemas.microsoft.com/office/drawing/2014/main" id="{EDA3D67F-D7CA-46D4-8CB9-47DF6B903385}"/>
                </a:ext>
              </a:extLst>
            </p:cNvPr>
            <p:cNvSpPr txBox="1">
              <a:spLocks/>
            </p:cNvSpPr>
            <p:nvPr userDrawn="1"/>
          </p:nvSpPr>
          <p:spPr>
            <a:xfrm>
              <a:off x="4828173" y="2678009"/>
              <a:ext cx="3833892"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err="1"/>
                <a:t>Gebiedsontwikkeling</a:t>
              </a:r>
              <a:r>
                <a:rPr lang="en-GB" dirty="0"/>
                <a:t> </a:t>
              </a:r>
              <a:r>
                <a:rPr lang="en-GB" dirty="0" smtClean="0"/>
                <a:t>&amp; </a:t>
              </a:r>
              <a:r>
                <a:rPr lang="en-GB" dirty="0" err="1"/>
                <a:t>Onteigening</a:t>
              </a:r>
              <a:endParaRPr lang="en-GB" dirty="0"/>
            </a:p>
          </p:txBody>
        </p:sp>
        <p:sp>
          <p:nvSpPr>
            <p:cNvPr id="186" name="i - Gebiedsontwikkeling">
              <a:extLst>
                <a:ext uri="{FF2B5EF4-FFF2-40B4-BE49-F238E27FC236}">
                  <a16:creationId xmlns:a16="http://schemas.microsoft.com/office/drawing/2014/main" id="{DDDDD1DD-0B04-4A23-9F10-A4D7AF58A2C6}"/>
                </a:ext>
              </a:extLst>
            </p:cNvPr>
            <p:cNvSpPr>
              <a:spLocks noEditPoints="1"/>
            </p:cNvSpPr>
            <p:nvPr userDrawn="1"/>
          </p:nvSpPr>
          <p:spPr bwMode="auto">
            <a:xfrm>
              <a:off x="4143072" y="2689884"/>
              <a:ext cx="401637" cy="342900"/>
            </a:xfrm>
            <a:custGeom>
              <a:avLst/>
              <a:gdLst>
                <a:gd name="T0" fmla="*/ 1005 w 1755"/>
                <a:gd name="T1" fmla="*/ 473 h 1493"/>
                <a:gd name="T2" fmla="*/ 1069 w 1755"/>
                <a:gd name="T3" fmla="*/ 438 h 1493"/>
                <a:gd name="T4" fmla="*/ 1158 w 1755"/>
                <a:gd name="T5" fmla="*/ 396 h 1493"/>
                <a:gd name="T6" fmla="*/ 1191 w 1755"/>
                <a:gd name="T7" fmla="*/ 384 h 1493"/>
                <a:gd name="T8" fmla="*/ 1255 w 1755"/>
                <a:gd name="T9" fmla="*/ 364 h 1493"/>
                <a:gd name="T10" fmla="*/ 1431 w 1755"/>
                <a:gd name="T11" fmla="*/ 327 h 1493"/>
                <a:gd name="T12" fmla="*/ 1515 w 1755"/>
                <a:gd name="T13" fmla="*/ 327 h 1493"/>
                <a:gd name="T14" fmla="*/ 1388 w 1755"/>
                <a:gd name="T15" fmla="*/ 376 h 1493"/>
                <a:gd name="T16" fmla="*/ 1272 w 1755"/>
                <a:gd name="T17" fmla="*/ 417 h 1493"/>
                <a:gd name="T18" fmla="*/ 1151 w 1755"/>
                <a:gd name="T19" fmla="*/ 464 h 1493"/>
                <a:gd name="T20" fmla="*/ 1027 w 1755"/>
                <a:gd name="T21" fmla="*/ 516 h 1493"/>
                <a:gd name="T22" fmla="*/ 582 w 1755"/>
                <a:gd name="T23" fmla="*/ 508 h 1493"/>
                <a:gd name="T24" fmla="*/ 531 w 1755"/>
                <a:gd name="T25" fmla="*/ 458 h 1493"/>
                <a:gd name="T26" fmla="*/ 441 w 1755"/>
                <a:gd name="T27" fmla="*/ 367 h 1493"/>
                <a:gd name="T28" fmla="*/ 346 w 1755"/>
                <a:gd name="T29" fmla="*/ 280 h 1493"/>
                <a:gd name="T30" fmla="*/ 262 w 1755"/>
                <a:gd name="T31" fmla="*/ 204 h 1493"/>
                <a:gd name="T32" fmla="*/ 182 w 1755"/>
                <a:gd name="T33" fmla="*/ 125 h 1493"/>
                <a:gd name="T34" fmla="*/ 377 w 1755"/>
                <a:gd name="T35" fmla="*/ 242 h 1493"/>
                <a:gd name="T36" fmla="*/ 456 w 1755"/>
                <a:gd name="T37" fmla="*/ 301 h 1493"/>
                <a:gd name="T38" fmla="*/ 494 w 1755"/>
                <a:gd name="T39" fmla="*/ 335 h 1493"/>
                <a:gd name="T40" fmla="*/ 530 w 1755"/>
                <a:gd name="T41" fmla="*/ 371 h 1493"/>
                <a:gd name="T42" fmla="*/ 611 w 1755"/>
                <a:gd name="T43" fmla="*/ 467 h 1493"/>
                <a:gd name="T44" fmla="*/ 501 w 1755"/>
                <a:gd name="T45" fmla="*/ 127 h 1493"/>
                <a:gd name="T46" fmla="*/ 247 w 1755"/>
                <a:gd name="T47" fmla="*/ 429 h 1493"/>
                <a:gd name="T48" fmla="*/ 697 w 1755"/>
                <a:gd name="T49" fmla="*/ 1075 h 1493"/>
                <a:gd name="T50" fmla="*/ 524 w 1755"/>
                <a:gd name="T51" fmla="*/ 1132 h 1493"/>
                <a:gd name="T52" fmla="*/ 169 w 1755"/>
                <a:gd name="T53" fmla="*/ 1381 h 1493"/>
                <a:gd name="T54" fmla="*/ 1209 w 1755"/>
                <a:gd name="T55" fmla="*/ 1493 h 1493"/>
                <a:gd name="T56" fmla="*/ 1198 w 1755"/>
                <a:gd name="T57" fmla="*/ 1270 h 1493"/>
                <a:gd name="T58" fmla="*/ 999 w 1755"/>
                <a:gd name="T59" fmla="*/ 1156 h 1493"/>
                <a:gd name="T60" fmla="*/ 770 w 1755"/>
                <a:gd name="T61" fmla="*/ 1089 h 1493"/>
                <a:gd name="T62" fmla="*/ 1063 w 1755"/>
                <a:gd name="T63" fmla="*/ 552 h 1493"/>
                <a:gd name="T64" fmla="*/ 1755 w 1755"/>
                <a:gd name="T65" fmla="*/ 278 h 1493"/>
                <a:gd name="T66" fmla="*/ 738 w 1755"/>
                <a:gd name="T67" fmla="*/ 1124 h 1493"/>
                <a:gd name="T68" fmla="*/ 739 w 1755"/>
                <a:gd name="T69" fmla="*/ 1126 h 1493"/>
                <a:gd name="T70" fmla="*/ 738 w 1755"/>
                <a:gd name="T71" fmla="*/ 1124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5" h="1493">
                  <a:moveTo>
                    <a:pt x="1247" y="195"/>
                  </a:moveTo>
                  <a:cubicBezTo>
                    <a:pt x="1060" y="245"/>
                    <a:pt x="994" y="406"/>
                    <a:pt x="1005" y="473"/>
                  </a:cubicBezTo>
                  <a:cubicBezTo>
                    <a:pt x="1009" y="471"/>
                    <a:pt x="1012" y="469"/>
                    <a:pt x="1016" y="467"/>
                  </a:cubicBezTo>
                  <a:cubicBezTo>
                    <a:pt x="1032" y="457"/>
                    <a:pt x="1050" y="448"/>
                    <a:pt x="1069" y="438"/>
                  </a:cubicBezTo>
                  <a:cubicBezTo>
                    <a:pt x="1087" y="428"/>
                    <a:pt x="1107" y="419"/>
                    <a:pt x="1127" y="409"/>
                  </a:cubicBezTo>
                  <a:cubicBezTo>
                    <a:pt x="1137" y="404"/>
                    <a:pt x="1148" y="400"/>
                    <a:pt x="1158" y="396"/>
                  </a:cubicBezTo>
                  <a:cubicBezTo>
                    <a:pt x="1174" y="390"/>
                    <a:pt x="1174" y="390"/>
                    <a:pt x="1174" y="390"/>
                  </a:cubicBezTo>
                  <a:cubicBezTo>
                    <a:pt x="1181" y="387"/>
                    <a:pt x="1185" y="386"/>
                    <a:pt x="1191" y="384"/>
                  </a:cubicBezTo>
                  <a:cubicBezTo>
                    <a:pt x="1222" y="373"/>
                    <a:pt x="1222" y="373"/>
                    <a:pt x="1222" y="373"/>
                  </a:cubicBezTo>
                  <a:cubicBezTo>
                    <a:pt x="1233" y="370"/>
                    <a:pt x="1244" y="367"/>
                    <a:pt x="1255" y="364"/>
                  </a:cubicBezTo>
                  <a:cubicBezTo>
                    <a:pt x="1277" y="358"/>
                    <a:pt x="1298" y="353"/>
                    <a:pt x="1318" y="349"/>
                  </a:cubicBezTo>
                  <a:cubicBezTo>
                    <a:pt x="1359" y="339"/>
                    <a:pt x="1398" y="332"/>
                    <a:pt x="1431" y="327"/>
                  </a:cubicBezTo>
                  <a:cubicBezTo>
                    <a:pt x="1498" y="317"/>
                    <a:pt x="1543" y="315"/>
                    <a:pt x="1543" y="315"/>
                  </a:cubicBezTo>
                  <a:cubicBezTo>
                    <a:pt x="1543" y="315"/>
                    <a:pt x="1533" y="320"/>
                    <a:pt x="1515" y="327"/>
                  </a:cubicBezTo>
                  <a:cubicBezTo>
                    <a:pt x="1496" y="335"/>
                    <a:pt x="1470" y="345"/>
                    <a:pt x="1439" y="357"/>
                  </a:cubicBezTo>
                  <a:cubicBezTo>
                    <a:pt x="1423" y="363"/>
                    <a:pt x="1406" y="369"/>
                    <a:pt x="1388" y="376"/>
                  </a:cubicBezTo>
                  <a:cubicBezTo>
                    <a:pt x="1370" y="382"/>
                    <a:pt x="1351" y="389"/>
                    <a:pt x="1332" y="396"/>
                  </a:cubicBezTo>
                  <a:cubicBezTo>
                    <a:pt x="1312" y="402"/>
                    <a:pt x="1293" y="410"/>
                    <a:pt x="1272" y="417"/>
                  </a:cubicBezTo>
                  <a:cubicBezTo>
                    <a:pt x="1252" y="424"/>
                    <a:pt x="1231" y="432"/>
                    <a:pt x="1211" y="440"/>
                  </a:cubicBezTo>
                  <a:cubicBezTo>
                    <a:pt x="1191" y="447"/>
                    <a:pt x="1171" y="456"/>
                    <a:pt x="1151" y="464"/>
                  </a:cubicBezTo>
                  <a:cubicBezTo>
                    <a:pt x="1132" y="473"/>
                    <a:pt x="1098" y="485"/>
                    <a:pt x="1079" y="493"/>
                  </a:cubicBezTo>
                  <a:cubicBezTo>
                    <a:pt x="1056" y="503"/>
                    <a:pt x="1041" y="508"/>
                    <a:pt x="1027" y="516"/>
                  </a:cubicBezTo>
                  <a:cubicBezTo>
                    <a:pt x="863" y="611"/>
                    <a:pt x="791" y="780"/>
                    <a:pt x="746" y="959"/>
                  </a:cubicBezTo>
                  <a:cubicBezTo>
                    <a:pt x="739" y="791"/>
                    <a:pt x="703" y="628"/>
                    <a:pt x="582" y="508"/>
                  </a:cubicBezTo>
                  <a:cubicBezTo>
                    <a:pt x="582" y="508"/>
                    <a:pt x="582" y="508"/>
                    <a:pt x="582" y="508"/>
                  </a:cubicBezTo>
                  <a:cubicBezTo>
                    <a:pt x="566" y="492"/>
                    <a:pt x="549" y="476"/>
                    <a:pt x="531" y="458"/>
                  </a:cubicBezTo>
                  <a:cubicBezTo>
                    <a:pt x="517" y="443"/>
                    <a:pt x="502" y="428"/>
                    <a:pt x="487" y="413"/>
                  </a:cubicBezTo>
                  <a:cubicBezTo>
                    <a:pt x="472" y="398"/>
                    <a:pt x="457" y="381"/>
                    <a:pt x="441" y="367"/>
                  </a:cubicBezTo>
                  <a:cubicBezTo>
                    <a:pt x="425" y="352"/>
                    <a:pt x="409" y="336"/>
                    <a:pt x="393" y="323"/>
                  </a:cubicBezTo>
                  <a:cubicBezTo>
                    <a:pt x="377" y="308"/>
                    <a:pt x="362" y="294"/>
                    <a:pt x="346" y="280"/>
                  </a:cubicBezTo>
                  <a:cubicBezTo>
                    <a:pt x="331" y="266"/>
                    <a:pt x="316" y="253"/>
                    <a:pt x="302" y="240"/>
                  </a:cubicBezTo>
                  <a:cubicBezTo>
                    <a:pt x="288" y="227"/>
                    <a:pt x="274" y="215"/>
                    <a:pt x="262" y="204"/>
                  </a:cubicBezTo>
                  <a:cubicBezTo>
                    <a:pt x="238" y="181"/>
                    <a:pt x="217" y="161"/>
                    <a:pt x="203" y="147"/>
                  </a:cubicBezTo>
                  <a:cubicBezTo>
                    <a:pt x="190" y="133"/>
                    <a:pt x="182" y="125"/>
                    <a:pt x="182" y="125"/>
                  </a:cubicBezTo>
                  <a:cubicBezTo>
                    <a:pt x="182" y="125"/>
                    <a:pt x="223" y="144"/>
                    <a:pt x="281" y="179"/>
                  </a:cubicBezTo>
                  <a:cubicBezTo>
                    <a:pt x="309" y="196"/>
                    <a:pt x="342" y="217"/>
                    <a:pt x="377" y="242"/>
                  </a:cubicBezTo>
                  <a:cubicBezTo>
                    <a:pt x="394" y="254"/>
                    <a:pt x="412" y="267"/>
                    <a:pt x="429" y="280"/>
                  </a:cubicBezTo>
                  <a:cubicBezTo>
                    <a:pt x="438" y="287"/>
                    <a:pt x="447" y="294"/>
                    <a:pt x="456" y="301"/>
                  </a:cubicBezTo>
                  <a:cubicBezTo>
                    <a:pt x="481" y="323"/>
                    <a:pt x="481" y="323"/>
                    <a:pt x="481" y="323"/>
                  </a:cubicBezTo>
                  <a:cubicBezTo>
                    <a:pt x="486" y="327"/>
                    <a:pt x="489" y="330"/>
                    <a:pt x="494" y="335"/>
                  </a:cubicBezTo>
                  <a:cubicBezTo>
                    <a:pt x="507" y="347"/>
                    <a:pt x="507" y="347"/>
                    <a:pt x="507" y="347"/>
                  </a:cubicBezTo>
                  <a:cubicBezTo>
                    <a:pt x="515" y="355"/>
                    <a:pt x="523" y="363"/>
                    <a:pt x="530" y="371"/>
                  </a:cubicBezTo>
                  <a:cubicBezTo>
                    <a:pt x="546" y="387"/>
                    <a:pt x="560" y="403"/>
                    <a:pt x="574" y="419"/>
                  </a:cubicBezTo>
                  <a:cubicBezTo>
                    <a:pt x="587" y="436"/>
                    <a:pt x="600" y="451"/>
                    <a:pt x="611" y="467"/>
                  </a:cubicBezTo>
                  <a:cubicBezTo>
                    <a:pt x="614" y="470"/>
                    <a:pt x="616" y="473"/>
                    <a:pt x="618" y="477"/>
                  </a:cubicBezTo>
                  <a:cubicBezTo>
                    <a:pt x="654" y="418"/>
                    <a:pt x="656" y="244"/>
                    <a:pt x="501" y="127"/>
                  </a:cubicBezTo>
                  <a:cubicBezTo>
                    <a:pt x="333" y="0"/>
                    <a:pt x="98" y="57"/>
                    <a:pt x="0" y="10"/>
                  </a:cubicBezTo>
                  <a:cubicBezTo>
                    <a:pt x="99" y="162"/>
                    <a:pt x="80" y="263"/>
                    <a:pt x="247" y="429"/>
                  </a:cubicBezTo>
                  <a:cubicBezTo>
                    <a:pt x="358" y="541"/>
                    <a:pt x="462" y="548"/>
                    <a:pt x="532" y="528"/>
                  </a:cubicBezTo>
                  <a:cubicBezTo>
                    <a:pt x="675" y="665"/>
                    <a:pt x="697" y="874"/>
                    <a:pt x="697" y="1075"/>
                  </a:cubicBezTo>
                  <a:cubicBezTo>
                    <a:pt x="682" y="1063"/>
                    <a:pt x="665" y="1053"/>
                    <a:pt x="644" y="1053"/>
                  </a:cubicBezTo>
                  <a:cubicBezTo>
                    <a:pt x="586" y="1053"/>
                    <a:pt x="544" y="1086"/>
                    <a:pt x="524" y="1132"/>
                  </a:cubicBezTo>
                  <a:cubicBezTo>
                    <a:pt x="397" y="1089"/>
                    <a:pt x="313" y="1189"/>
                    <a:pt x="306" y="1274"/>
                  </a:cubicBezTo>
                  <a:cubicBezTo>
                    <a:pt x="245" y="1251"/>
                    <a:pt x="169" y="1321"/>
                    <a:pt x="169" y="1381"/>
                  </a:cubicBezTo>
                  <a:cubicBezTo>
                    <a:pt x="169" y="1441"/>
                    <a:pt x="216" y="1489"/>
                    <a:pt x="275" y="1492"/>
                  </a:cubicBezTo>
                  <a:cubicBezTo>
                    <a:pt x="1209" y="1493"/>
                    <a:pt x="1209" y="1493"/>
                    <a:pt x="1209" y="1493"/>
                  </a:cubicBezTo>
                  <a:cubicBezTo>
                    <a:pt x="1209" y="1493"/>
                    <a:pt x="1309" y="1440"/>
                    <a:pt x="1309" y="1381"/>
                  </a:cubicBezTo>
                  <a:cubicBezTo>
                    <a:pt x="1309" y="1320"/>
                    <a:pt x="1259" y="1270"/>
                    <a:pt x="1198" y="1270"/>
                  </a:cubicBezTo>
                  <a:cubicBezTo>
                    <a:pt x="1189" y="1270"/>
                    <a:pt x="1181" y="1272"/>
                    <a:pt x="1174" y="1273"/>
                  </a:cubicBezTo>
                  <a:cubicBezTo>
                    <a:pt x="1174" y="1269"/>
                    <a:pt x="1163" y="1081"/>
                    <a:pt x="999" y="1156"/>
                  </a:cubicBezTo>
                  <a:cubicBezTo>
                    <a:pt x="987" y="1098"/>
                    <a:pt x="970" y="1053"/>
                    <a:pt x="872" y="1053"/>
                  </a:cubicBezTo>
                  <a:cubicBezTo>
                    <a:pt x="823" y="1053"/>
                    <a:pt x="791" y="1071"/>
                    <a:pt x="770" y="1089"/>
                  </a:cubicBezTo>
                  <a:cubicBezTo>
                    <a:pt x="811" y="881"/>
                    <a:pt x="874" y="663"/>
                    <a:pt x="1058" y="556"/>
                  </a:cubicBezTo>
                  <a:cubicBezTo>
                    <a:pt x="1060" y="555"/>
                    <a:pt x="1061" y="553"/>
                    <a:pt x="1063" y="552"/>
                  </a:cubicBezTo>
                  <a:cubicBezTo>
                    <a:pt x="1120" y="598"/>
                    <a:pt x="1219" y="633"/>
                    <a:pt x="1367" y="571"/>
                  </a:cubicBezTo>
                  <a:cubicBezTo>
                    <a:pt x="1584" y="481"/>
                    <a:pt x="1605" y="380"/>
                    <a:pt x="1755" y="278"/>
                  </a:cubicBezTo>
                  <a:cubicBezTo>
                    <a:pt x="1646" y="284"/>
                    <a:pt x="1451" y="142"/>
                    <a:pt x="1247" y="195"/>
                  </a:cubicBezTo>
                  <a:close/>
                  <a:moveTo>
                    <a:pt x="738" y="1124"/>
                  </a:moveTo>
                  <a:cubicBezTo>
                    <a:pt x="744" y="1118"/>
                    <a:pt x="744" y="1118"/>
                    <a:pt x="744" y="1118"/>
                  </a:cubicBezTo>
                  <a:cubicBezTo>
                    <a:pt x="741" y="1123"/>
                    <a:pt x="739" y="1126"/>
                    <a:pt x="739" y="1126"/>
                  </a:cubicBezTo>
                  <a:cubicBezTo>
                    <a:pt x="739" y="1126"/>
                    <a:pt x="738" y="1125"/>
                    <a:pt x="738" y="1124"/>
                  </a:cubicBezTo>
                  <a:close/>
                  <a:moveTo>
                    <a:pt x="738" y="1124"/>
                  </a:moveTo>
                  <a:cubicBezTo>
                    <a:pt x="738" y="1124"/>
                    <a:pt x="738" y="1124"/>
                    <a:pt x="738" y="1124"/>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1" name="Group 10"/>
          <p:cNvGrpSpPr/>
          <p:nvPr userDrawn="1"/>
        </p:nvGrpSpPr>
        <p:grpSpPr>
          <a:xfrm>
            <a:off x="8257248" y="2582763"/>
            <a:ext cx="3635319" cy="426495"/>
            <a:chOff x="8247932" y="2054531"/>
            <a:chExt cx="3635319" cy="426495"/>
          </a:xfrm>
        </p:grpSpPr>
        <p:sp>
          <p:nvSpPr>
            <p:cNvPr id="139" name="t - Gebiedsontwikkeling">
              <a:extLst>
                <a:ext uri="{FF2B5EF4-FFF2-40B4-BE49-F238E27FC236}">
                  <a16:creationId xmlns:a16="http://schemas.microsoft.com/office/drawing/2014/main" id="{85CA362E-12DD-4A68-8B12-9220FBCA4592}"/>
                </a:ext>
              </a:extLst>
            </p:cNvPr>
            <p:cNvSpPr txBox="1">
              <a:spLocks/>
            </p:cNvSpPr>
            <p:nvPr userDrawn="1"/>
          </p:nvSpPr>
          <p:spPr>
            <a:xfrm>
              <a:off x="8895728" y="2054531"/>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Overheidsaansprakelijkheid</a:t>
              </a:r>
            </a:p>
          </p:txBody>
        </p:sp>
        <p:sp>
          <p:nvSpPr>
            <p:cNvPr id="187" name="i - Overheidsaansprakelijkheid">
              <a:extLst>
                <a:ext uri="{FF2B5EF4-FFF2-40B4-BE49-F238E27FC236}">
                  <a16:creationId xmlns:a16="http://schemas.microsoft.com/office/drawing/2014/main" id="{24F762CF-5572-48BD-B68B-16BB620BD64B}"/>
                </a:ext>
              </a:extLst>
            </p:cNvPr>
            <p:cNvSpPr>
              <a:spLocks noEditPoints="1"/>
            </p:cNvSpPr>
            <p:nvPr userDrawn="1"/>
          </p:nvSpPr>
          <p:spPr bwMode="auto">
            <a:xfrm>
              <a:off x="8247932" y="2082564"/>
              <a:ext cx="349250" cy="398462"/>
            </a:xfrm>
            <a:custGeom>
              <a:avLst/>
              <a:gdLst>
                <a:gd name="T0" fmla="*/ 1363 w 1363"/>
                <a:gd name="T1" fmla="*/ 336 h 1559"/>
                <a:gd name="T2" fmla="*/ 1260 w 1363"/>
                <a:gd name="T3" fmla="*/ 222 h 1559"/>
                <a:gd name="T4" fmla="*/ 1233 w 1363"/>
                <a:gd name="T5" fmla="*/ 219 h 1559"/>
                <a:gd name="T6" fmla="*/ 1128 w 1363"/>
                <a:gd name="T7" fmla="*/ 203 h 1559"/>
                <a:gd name="T8" fmla="*/ 759 w 1363"/>
                <a:gd name="T9" fmla="*/ 30 h 1559"/>
                <a:gd name="T10" fmla="*/ 683 w 1363"/>
                <a:gd name="T11" fmla="*/ 0 h 1559"/>
                <a:gd name="T12" fmla="*/ 606 w 1363"/>
                <a:gd name="T13" fmla="*/ 30 h 1559"/>
                <a:gd name="T14" fmla="*/ 114 w 1363"/>
                <a:gd name="T15" fmla="*/ 220 h 1559"/>
                <a:gd name="T16" fmla="*/ 1 w 1363"/>
                <a:gd name="T17" fmla="*/ 340 h 1559"/>
                <a:gd name="T18" fmla="*/ 0 w 1363"/>
                <a:gd name="T19" fmla="*/ 502 h 1559"/>
                <a:gd name="T20" fmla="*/ 1 w 1363"/>
                <a:gd name="T21" fmla="*/ 829 h 1559"/>
                <a:gd name="T22" fmla="*/ 17 w 1363"/>
                <a:gd name="T23" fmla="*/ 970 h 1559"/>
                <a:gd name="T24" fmla="*/ 194 w 1363"/>
                <a:gd name="T25" fmla="*/ 1275 h 1559"/>
                <a:gd name="T26" fmla="*/ 642 w 1363"/>
                <a:gd name="T27" fmla="*/ 1553 h 1559"/>
                <a:gd name="T28" fmla="*/ 681 w 1363"/>
                <a:gd name="T29" fmla="*/ 1559 h 1559"/>
                <a:gd name="T30" fmla="*/ 731 w 1363"/>
                <a:gd name="T31" fmla="*/ 1548 h 1559"/>
                <a:gd name="T32" fmla="*/ 778 w 1363"/>
                <a:gd name="T33" fmla="*/ 1527 h 1559"/>
                <a:gd name="T34" fmla="*/ 896 w 1363"/>
                <a:gd name="T35" fmla="*/ 1474 h 1559"/>
                <a:gd name="T36" fmla="*/ 1240 w 1363"/>
                <a:gd name="T37" fmla="*/ 1190 h 1559"/>
                <a:gd name="T38" fmla="*/ 1360 w 1363"/>
                <a:gd name="T39" fmla="*/ 877 h 1559"/>
                <a:gd name="T40" fmla="*/ 1363 w 1363"/>
                <a:gd name="T41" fmla="*/ 659 h 1559"/>
                <a:gd name="T42" fmla="*/ 1363 w 1363"/>
                <a:gd name="T43" fmla="*/ 336 h 1559"/>
                <a:gd name="T44" fmla="*/ 1196 w 1363"/>
                <a:gd name="T45" fmla="*/ 870 h 1559"/>
                <a:gd name="T46" fmla="*/ 1109 w 1363"/>
                <a:gd name="T47" fmla="*/ 1092 h 1559"/>
                <a:gd name="T48" fmla="*/ 821 w 1363"/>
                <a:gd name="T49" fmla="*/ 1329 h 1559"/>
                <a:gd name="T50" fmla="*/ 713 w 1363"/>
                <a:gd name="T51" fmla="*/ 1378 h 1559"/>
                <a:gd name="T52" fmla="*/ 681 w 1363"/>
                <a:gd name="T53" fmla="*/ 1392 h 1559"/>
                <a:gd name="T54" fmla="*/ 681 w 1363"/>
                <a:gd name="T55" fmla="*/ 794 h 1559"/>
                <a:gd name="T56" fmla="*/ 164 w 1363"/>
                <a:gd name="T57" fmla="*/ 794 h 1559"/>
                <a:gd name="T58" fmla="*/ 164 w 1363"/>
                <a:gd name="T59" fmla="*/ 503 h 1559"/>
                <a:gd name="T60" fmla="*/ 164 w 1363"/>
                <a:gd name="T61" fmla="*/ 380 h 1559"/>
                <a:gd name="T62" fmla="*/ 681 w 1363"/>
                <a:gd name="T63" fmla="*/ 177 h 1559"/>
                <a:gd name="T64" fmla="*/ 681 w 1363"/>
                <a:gd name="T65" fmla="*/ 794 h 1559"/>
                <a:gd name="T66" fmla="*/ 1198 w 1363"/>
                <a:gd name="T67" fmla="*/ 794 h 1559"/>
                <a:gd name="T68" fmla="*/ 1196 w 1363"/>
                <a:gd name="T69" fmla="*/ 870 h 1559"/>
                <a:gd name="T70" fmla="*/ 1196 w 1363"/>
                <a:gd name="T71" fmla="*/ 870 h 1559"/>
                <a:gd name="T72" fmla="*/ 1196 w 1363"/>
                <a:gd name="T73" fmla="*/ 870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3" h="1559">
                  <a:moveTo>
                    <a:pt x="1363" y="336"/>
                  </a:moveTo>
                  <a:cubicBezTo>
                    <a:pt x="1363" y="274"/>
                    <a:pt x="1325" y="231"/>
                    <a:pt x="1260" y="222"/>
                  </a:cubicBezTo>
                  <a:cubicBezTo>
                    <a:pt x="1233" y="219"/>
                    <a:pt x="1233" y="219"/>
                    <a:pt x="1233" y="219"/>
                  </a:cubicBezTo>
                  <a:cubicBezTo>
                    <a:pt x="1196" y="215"/>
                    <a:pt x="1161" y="211"/>
                    <a:pt x="1128" y="203"/>
                  </a:cubicBezTo>
                  <a:cubicBezTo>
                    <a:pt x="1006" y="176"/>
                    <a:pt x="889" y="121"/>
                    <a:pt x="759" y="30"/>
                  </a:cubicBezTo>
                  <a:cubicBezTo>
                    <a:pt x="739" y="16"/>
                    <a:pt x="716" y="0"/>
                    <a:pt x="683" y="0"/>
                  </a:cubicBezTo>
                  <a:cubicBezTo>
                    <a:pt x="649" y="0"/>
                    <a:pt x="626" y="16"/>
                    <a:pt x="606" y="30"/>
                  </a:cubicBezTo>
                  <a:cubicBezTo>
                    <a:pt x="432" y="150"/>
                    <a:pt x="276" y="211"/>
                    <a:pt x="114" y="220"/>
                  </a:cubicBezTo>
                  <a:cubicBezTo>
                    <a:pt x="72" y="222"/>
                    <a:pt x="1" y="240"/>
                    <a:pt x="1" y="340"/>
                  </a:cubicBezTo>
                  <a:cubicBezTo>
                    <a:pt x="0" y="502"/>
                    <a:pt x="0" y="502"/>
                    <a:pt x="0" y="502"/>
                  </a:cubicBezTo>
                  <a:cubicBezTo>
                    <a:pt x="0" y="611"/>
                    <a:pt x="0" y="721"/>
                    <a:pt x="1" y="829"/>
                  </a:cubicBezTo>
                  <a:cubicBezTo>
                    <a:pt x="1" y="873"/>
                    <a:pt x="6" y="919"/>
                    <a:pt x="17" y="970"/>
                  </a:cubicBezTo>
                  <a:cubicBezTo>
                    <a:pt x="42" y="1079"/>
                    <a:pt x="100" y="1179"/>
                    <a:pt x="194" y="1275"/>
                  </a:cubicBezTo>
                  <a:cubicBezTo>
                    <a:pt x="309" y="1392"/>
                    <a:pt x="455" y="1482"/>
                    <a:pt x="642" y="1553"/>
                  </a:cubicBezTo>
                  <a:cubicBezTo>
                    <a:pt x="654" y="1557"/>
                    <a:pt x="668" y="1559"/>
                    <a:pt x="681" y="1559"/>
                  </a:cubicBezTo>
                  <a:cubicBezTo>
                    <a:pt x="700" y="1559"/>
                    <a:pt x="718" y="1555"/>
                    <a:pt x="731" y="1548"/>
                  </a:cubicBezTo>
                  <a:cubicBezTo>
                    <a:pt x="778" y="1527"/>
                    <a:pt x="778" y="1527"/>
                    <a:pt x="778" y="1527"/>
                  </a:cubicBezTo>
                  <a:cubicBezTo>
                    <a:pt x="817" y="1510"/>
                    <a:pt x="856" y="1493"/>
                    <a:pt x="896" y="1474"/>
                  </a:cubicBezTo>
                  <a:cubicBezTo>
                    <a:pt x="1043" y="1396"/>
                    <a:pt x="1156" y="1303"/>
                    <a:pt x="1240" y="1190"/>
                  </a:cubicBezTo>
                  <a:cubicBezTo>
                    <a:pt x="1315" y="1092"/>
                    <a:pt x="1355" y="986"/>
                    <a:pt x="1360" y="877"/>
                  </a:cubicBezTo>
                  <a:cubicBezTo>
                    <a:pt x="1363" y="804"/>
                    <a:pt x="1363" y="731"/>
                    <a:pt x="1363" y="659"/>
                  </a:cubicBezTo>
                  <a:lnTo>
                    <a:pt x="1363" y="336"/>
                  </a:lnTo>
                  <a:close/>
                  <a:moveTo>
                    <a:pt x="1196" y="870"/>
                  </a:moveTo>
                  <a:cubicBezTo>
                    <a:pt x="1193" y="947"/>
                    <a:pt x="1164" y="1019"/>
                    <a:pt x="1109" y="1092"/>
                  </a:cubicBezTo>
                  <a:cubicBezTo>
                    <a:pt x="1039" y="1186"/>
                    <a:pt x="945" y="1264"/>
                    <a:pt x="821" y="1329"/>
                  </a:cubicBezTo>
                  <a:cubicBezTo>
                    <a:pt x="785" y="1347"/>
                    <a:pt x="749" y="1362"/>
                    <a:pt x="713" y="1378"/>
                  </a:cubicBezTo>
                  <a:cubicBezTo>
                    <a:pt x="702" y="1382"/>
                    <a:pt x="692" y="1387"/>
                    <a:pt x="681" y="1392"/>
                  </a:cubicBezTo>
                  <a:cubicBezTo>
                    <a:pt x="681" y="794"/>
                    <a:pt x="681" y="794"/>
                    <a:pt x="681" y="794"/>
                  </a:cubicBezTo>
                  <a:cubicBezTo>
                    <a:pt x="164" y="794"/>
                    <a:pt x="164" y="794"/>
                    <a:pt x="164" y="794"/>
                  </a:cubicBezTo>
                  <a:cubicBezTo>
                    <a:pt x="164" y="697"/>
                    <a:pt x="164" y="600"/>
                    <a:pt x="164" y="503"/>
                  </a:cubicBezTo>
                  <a:cubicBezTo>
                    <a:pt x="164" y="380"/>
                    <a:pt x="164" y="380"/>
                    <a:pt x="164" y="380"/>
                  </a:cubicBezTo>
                  <a:cubicBezTo>
                    <a:pt x="337" y="362"/>
                    <a:pt x="503" y="297"/>
                    <a:pt x="681" y="177"/>
                  </a:cubicBezTo>
                  <a:cubicBezTo>
                    <a:pt x="681" y="794"/>
                    <a:pt x="681" y="794"/>
                    <a:pt x="681" y="794"/>
                  </a:cubicBezTo>
                  <a:cubicBezTo>
                    <a:pt x="1198" y="794"/>
                    <a:pt x="1198" y="794"/>
                    <a:pt x="1198" y="794"/>
                  </a:cubicBezTo>
                  <a:cubicBezTo>
                    <a:pt x="1198" y="820"/>
                    <a:pt x="1197" y="845"/>
                    <a:pt x="1196" y="870"/>
                  </a:cubicBezTo>
                  <a:close/>
                  <a:moveTo>
                    <a:pt x="1196" y="870"/>
                  </a:moveTo>
                  <a:cubicBezTo>
                    <a:pt x="1196" y="870"/>
                    <a:pt x="1196" y="870"/>
                    <a:pt x="1196" y="87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4" name="Group 13"/>
          <p:cNvGrpSpPr/>
          <p:nvPr userDrawn="1"/>
        </p:nvGrpSpPr>
        <p:grpSpPr>
          <a:xfrm>
            <a:off x="8213677" y="3192289"/>
            <a:ext cx="3653132" cy="412501"/>
            <a:chOff x="8225831" y="2654483"/>
            <a:chExt cx="3653132" cy="412501"/>
          </a:xfrm>
        </p:grpSpPr>
        <p:sp>
          <p:nvSpPr>
            <p:cNvPr id="142" name="t - Overheids">
              <a:extLst>
                <a:ext uri="{FF2B5EF4-FFF2-40B4-BE49-F238E27FC236}">
                  <a16:creationId xmlns:a16="http://schemas.microsoft.com/office/drawing/2014/main" id="{6FFCCC73-929E-4D81-AA2D-3E3D275A690A}"/>
                </a:ext>
              </a:extLst>
            </p:cNvPr>
            <p:cNvSpPr txBox="1">
              <a:spLocks/>
            </p:cNvSpPr>
            <p:nvPr userDrawn="1"/>
          </p:nvSpPr>
          <p:spPr>
            <a:xfrm>
              <a:off x="8891440" y="2654483"/>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a:t>Private Equity</a:t>
              </a:r>
            </a:p>
          </p:txBody>
        </p:sp>
        <p:grpSp>
          <p:nvGrpSpPr>
            <p:cNvPr id="188" name="i - Private">
              <a:extLst>
                <a:ext uri="{FF2B5EF4-FFF2-40B4-BE49-F238E27FC236}">
                  <a16:creationId xmlns:a16="http://schemas.microsoft.com/office/drawing/2014/main" id="{4931D6F8-70BD-46D9-ACC4-690E11A76D57}"/>
                </a:ext>
              </a:extLst>
            </p:cNvPr>
            <p:cNvGrpSpPr>
              <a:grpSpLocks noChangeAspect="1"/>
            </p:cNvGrpSpPr>
            <p:nvPr userDrawn="1"/>
          </p:nvGrpSpPr>
          <p:grpSpPr bwMode="auto">
            <a:xfrm>
              <a:off x="8225831" y="2718197"/>
              <a:ext cx="371772" cy="320342"/>
              <a:chOff x="5319" y="2342"/>
              <a:chExt cx="253" cy="218"/>
            </a:xfrm>
            <a:solidFill>
              <a:schemeClr val="accent1"/>
            </a:solidFill>
          </p:grpSpPr>
          <p:sp>
            <p:nvSpPr>
              <p:cNvPr id="189" name="Freeform 421">
                <a:extLst>
                  <a:ext uri="{FF2B5EF4-FFF2-40B4-BE49-F238E27FC236}">
                    <a16:creationId xmlns:a16="http://schemas.microsoft.com/office/drawing/2014/main" id="{FF8CEE5D-6C15-41F6-A6C4-7B24CCAFB321}"/>
                  </a:ext>
                </a:extLst>
              </p:cNvPr>
              <p:cNvSpPr>
                <a:spLocks noEditPoints="1"/>
              </p:cNvSpPr>
              <p:nvPr/>
            </p:nvSpPr>
            <p:spPr bwMode="auto">
              <a:xfrm>
                <a:off x="5391" y="2394"/>
                <a:ext cx="181" cy="138"/>
              </a:xfrm>
              <a:custGeom>
                <a:avLst/>
                <a:gdLst>
                  <a:gd name="T0" fmla="*/ 1081 w 1095"/>
                  <a:gd name="T1" fmla="*/ 314 h 838"/>
                  <a:gd name="T2" fmla="*/ 750 w 1095"/>
                  <a:gd name="T3" fmla="*/ 0 h 838"/>
                  <a:gd name="T4" fmla="*/ 554 w 1095"/>
                  <a:gd name="T5" fmla="*/ 196 h 838"/>
                  <a:gd name="T6" fmla="*/ 478 w 1095"/>
                  <a:gd name="T7" fmla="*/ 574 h 838"/>
                  <a:gd name="T8" fmla="*/ 176 w 1095"/>
                  <a:gd name="T9" fmla="*/ 574 h 838"/>
                  <a:gd name="T10" fmla="*/ 0 w 1095"/>
                  <a:gd name="T11" fmla="*/ 751 h 838"/>
                  <a:gd name="T12" fmla="*/ 327 w 1095"/>
                  <a:gd name="T13" fmla="*/ 838 h 838"/>
                  <a:gd name="T14" fmla="*/ 1081 w 1095"/>
                  <a:gd name="T15" fmla="*/ 379 h 838"/>
                  <a:gd name="T16" fmla="*/ 1081 w 1095"/>
                  <a:gd name="T17" fmla="*/ 314 h 838"/>
                  <a:gd name="T18" fmla="*/ 1081 w 1095"/>
                  <a:gd name="T19" fmla="*/ 314 h 838"/>
                  <a:gd name="T20" fmla="*/ 1081 w 1095"/>
                  <a:gd name="T21" fmla="*/ 31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5" h="838">
                    <a:moveTo>
                      <a:pt x="1081" y="314"/>
                    </a:moveTo>
                    <a:cubicBezTo>
                      <a:pt x="988" y="193"/>
                      <a:pt x="876" y="87"/>
                      <a:pt x="750" y="0"/>
                    </a:cubicBezTo>
                    <a:cubicBezTo>
                      <a:pt x="554" y="196"/>
                      <a:pt x="554" y="196"/>
                      <a:pt x="554" y="196"/>
                    </a:cubicBezTo>
                    <a:cubicBezTo>
                      <a:pt x="637" y="322"/>
                      <a:pt x="603" y="491"/>
                      <a:pt x="478" y="574"/>
                    </a:cubicBezTo>
                    <a:cubicBezTo>
                      <a:pt x="386" y="635"/>
                      <a:pt x="268" y="635"/>
                      <a:pt x="176" y="574"/>
                    </a:cubicBezTo>
                    <a:cubicBezTo>
                      <a:pt x="0" y="751"/>
                      <a:pt x="0" y="751"/>
                      <a:pt x="0" y="751"/>
                    </a:cubicBezTo>
                    <a:cubicBezTo>
                      <a:pt x="100" y="806"/>
                      <a:pt x="212" y="836"/>
                      <a:pt x="327" y="838"/>
                    </a:cubicBezTo>
                    <a:cubicBezTo>
                      <a:pt x="742" y="838"/>
                      <a:pt x="1067" y="397"/>
                      <a:pt x="1081" y="379"/>
                    </a:cubicBezTo>
                    <a:cubicBezTo>
                      <a:pt x="1095" y="359"/>
                      <a:pt x="1095" y="333"/>
                      <a:pt x="1081" y="314"/>
                    </a:cubicBezTo>
                    <a:close/>
                    <a:moveTo>
                      <a:pt x="1081" y="314"/>
                    </a:moveTo>
                    <a:cubicBezTo>
                      <a:pt x="1081" y="314"/>
                      <a:pt x="1081" y="314"/>
                      <a:pt x="1081" y="3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0" name="Freeform 422">
                <a:extLst>
                  <a:ext uri="{FF2B5EF4-FFF2-40B4-BE49-F238E27FC236}">
                    <a16:creationId xmlns:a16="http://schemas.microsoft.com/office/drawing/2014/main" id="{5CA7BBFA-5AB6-4F14-B63F-AA866CCD74B1}"/>
                  </a:ext>
                </a:extLst>
              </p:cNvPr>
              <p:cNvSpPr>
                <a:spLocks noEditPoints="1"/>
              </p:cNvSpPr>
              <p:nvPr/>
            </p:nvSpPr>
            <p:spPr bwMode="auto">
              <a:xfrm>
                <a:off x="5319" y="2370"/>
                <a:ext cx="180" cy="138"/>
              </a:xfrm>
              <a:custGeom>
                <a:avLst/>
                <a:gdLst>
                  <a:gd name="T0" fmla="*/ 768 w 1094"/>
                  <a:gd name="T1" fmla="*/ 0 h 838"/>
                  <a:gd name="T2" fmla="*/ 13 w 1094"/>
                  <a:gd name="T3" fmla="*/ 459 h 838"/>
                  <a:gd name="T4" fmla="*/ 13 w 1094"/>
                  <a:gd name="T5" fmla="*/ 524 h 838"/>
                  <a:gd name="T6" fmla="*/ 344 w 1094"/>
                  <a:gd name="T7" fmla="*/ 838 h 838"/>
                  <a:gd name="T8" fmla="*/ 540 w 1094"/>
                  <a:gd name="T9" fmla="*/ 642 h 838"/>
                  <a:gd name="T10" fmla="*/ 495 w 1094"/>
                  <a:gd name="T11" fmla="*/ 491 h 838"/>
                  <a:gd name="T12" fmla="*/ 767 w 1094"/>
                  <a:gd name="T13" fmla="*/ 218 h 838"/>
                  <a:gd name="T14" fmla="*/ 918 w 1094"/>
                  <a:gd name="T15" fmla="*/ 264 h 838"/>
                  <a:gd name="T16" fmla="*/ 1094 w 1094"/>
                  <a:gd name="T17" fmla="*/ 87 h 838"/>
                  <a:gd name="T18" fmla="*/ 768 w 1094"/>
                  <a:gd name="T19" fmla="*/ 0 h 838"/>
                  <a:gd name="T20" fmla="*/ 768 w 1094"/>
                  <a:gd name="T21" fmla="*/ 0 h 838"/>
                  <a:gd name="T22" fmla="*/ 768 w 1094"/>
                  <a:gd name="T23"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4" h="838">
                    <a:moveTo>
                      <a:pt x="768" y="0"/>
                    </a:moveTo>
                    <a:cubicBezTo>
                      <a:pt x="353" y="0"/>
                      <a:pt x="27" y="441"/>
                      <a:pt x="13" y="459"/>
                    </a:cubicBezTo>
                    <a:cubicBezTo>
                      <a:pt x="0" y="478"/>
                      <a:pt x="0" y="504"/>
                      <a:pt x="13" y="524"/>
                    </a:cubicBezTo>
                    <a:cubicBezTo>
                      <a:pt x="106" y="645"/>
                      <a:pt x="218" y="751"/>
                      <a:pt x="344" y="838"/>
                    </a:cubicBezTo>
                    <a:cubicBezTo>
                      <a:pt x="540" y="642"/>
                      <a:pt x="540" y="642"/>
                      <a:pt x="540" y="642"/>
                    </a:cubicBezTo>
                    <a:cubicBezTo>
                      <a:pt x="510" y="597"/>
                      <a:pt x="495" y="545"/>
                      <a:pt x="495" y="491"/>
                    </a:cubicBezTo>
                    <a:cubicBezTo>
                      <a:pt x="494" y="341"/>
                      <a:pt x="616" y="219"/>
                      <a:pt x="767" y="218"/>
                    </a:cubicBezTo>
                    <a:cubicBezTo>
                      <a:pt x="820" y="218"/>
                      <a:pt x="873" y="234"/>
                      <a:pt x="918" y="264"/>
                    </a:cubicBezTo>
                    <a:cubicBezTo>
                      <a:pt x="1094" y="87"/>
                      <a:pt x="1094" y="87"/>
                      <a:pt x="1094" y="87"/>
                    </a:cubicBezTo>
                    <a:cubicBezTo>
                      <a:pt x="994" y="32"/>
                      <a:pt x="882" y="2"/>
                      <a:pt x="768" y="0"/>
                    </a:cubicBezTo>
                    <a:close/>
                    <a:moveTo>
                      <a:pt x="768" y="0"/>
                    </a:moveTo>
                    <a:cubicBezTo>
                      <a:pt x="768" y="0"/>
                      <a:pt x="768" y="0"/>
                      <a:pt x="7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1" name="Freeform 423">
                <a:extLst>
                  <a:ext uri="{FF2B5EF4-FFF2-40B4-BE49-F238E27FC236}">
                    <a16:creationId xmlns:a16="http://schemas.microsoft.com/office/drawing/2014/main" id="{B09AA24E-0EF0-425B-91DD-DF21F230E560}"/>
                  </a:ext>
                </a:extLst>
              </p:cNvPr>
              <p:cNvSpPr>
                <a:spLocks noEditPoints="1"/>
              </p:cNvSpPr>
              <p:nvPr/>
            </p:nvSpPr>
            <p:spPr bwMode="auto">
              <a:xfrm>
                <a:off x="5336" y="2508"/>
                <a:ext cx="55" cy="52"/>
              </a:xfrm>
              <a:custGeom>
                <a:avLst/>
                <a:gdLst>
                  <a:gd name="T0" fmla="*/ 237 w 334"/>
                  <a:gd name="T1" fmla="*/ 0 h 314"/>
                  <a:gd name="T2" fmla="*/ 21 w 334"/>
                  <a:gd name="T3" fmla="*/ 216 h 314"/>
                  <a:gd name="T4" fmla="*/ 21 w 334"/>
                  <a:gd name="T5" fmla="*/ 293 h 314"/>
                  <a:gd name="T6" fmla="*/ 98 w 334"/>
                  <a:gd name="T7" fmla="*/ 293 h 314"/>
                  <a:gd name="T8" fmla="*/ 334 w 334"/>
                  <a:gd name="T9" fmla="*/ 58 h 314"/>
                  <a:gd name="T10" fmla="*/ 237 w 334"/>
                  <a:gd name="T11" fmla="*/ 0 h 314"/>
                  <a:gd name="T12" fmla="*/ 237 w 334"/>
                  <a:gd name="T13" fmla="*/ 0 h 314"/>
                  <a:gd name="T14" fmla="*/ 237 w 334"/>
                  <a:gd name="T15" fmla="*/ 0 h 3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314">
                    <a:moveTo>
                      <a:pt x="237" y="0"/>
                    </a:moveTo>
                    <a:cubicBezTo>
                      <a:pt x="21" y="216"/>
                      <a:pt x="21" y="216"/>
                      <a:pt x="21" y="216"/>
                    </a:cubicBezTo>
                    <a:cubicBezTo>
                      <a:pt x="0" y="237"/>
                      <a:pt x="0" y="271"/>
                      <a:pt x="21" y="293"/>
                    </a:cubicBezTo>
                    <a:cubicBezTo>
                      <a:pt x="43" y="314"/>
                      <a:pt x="77" y="314"/>
                      <a:pt x="98" y="293"/>
                    </a:cubicBezTo>
                    <a:cubicBezTo>
                      <a:pt x="334" y="58"/>
                      <a:pt x="334" y="58"/>
                      <a:pt x="334" y="58"/>
                    </a:cubicBezTo>
                    <a:cubicBezTo>
                      <a:pt x="300" y="40"/>
                      <a:pt x="268" y="21"/>
                      <a:pt x="237" y="0"/>
                    </a:cubicBezTo>
                    <a:close/>
                    <a:moveTo>
                      <a:pt x="237" y="0"/>
                    </a:moveTo>
                    <a:cubicBezTo>
                      <a:pt x="237" y="0"/>
                      <a:pt x="237" y="0"/>
                      <a:pt x="2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2" name="Freeform 424">
                <a:extLst>
                  <a:ext uri="{FF2B5EF4-FFF2-40B4-BE49-F238E27FC236}">
                    <a16:creationId xmlns:a16="http://schemas.microsoft.com/office/drawing/2014/main" id="{280E790D-B7A4-49C8-B044-97EC3106D21F}"/>
                  </a:ext>
                </a:extLst>
              </p:cNvPr>
              <p:cNvSpPr>
                <a:spLocks noEditPoints="1"/>
              </p:cNvSpPr>
              <p:nvPr/>
            </p:nvSpPr>
            <p:spPr bwMode="auto">
              <a:xfrm>
                <a:off x="5499" y="2342"/>
                <a:ext cx="55" cy="52"/>
              </a:xfrm>
              <a:custGeom>
                <a:avLst/>
                <a:gdLst>
                  <a:gd name="T0" fmla="*/ 313 w 334"/>
                  <a:gd name="T1" fmla="*/ 21 h 314"/>
                  <a:gd name="T2" fmla="*/ 236 w 334"/>
                  <a:gd name="T3" fmla="*/ 21 h 314"/>
                  <a:gd name="T4" fmla="*/ 0 w 334"/>
                  <a:gd name="T5" fmla="*/ 256 h 314"/>
                  <a:gd name="T6" fmla="*/ 97 w 334"/>
                  <a:gd name="T7" fmla="*/ 314 h 314"/>
                  <a:gd name="T8" fmla="*/ 313 w 334"/>
                  <a:gd name="T9" fmla="*/ 98 h 314"/>
                  <a:gd name="T10" fmla="*/ 313 w 334"/>
                  <a:gd name="T11" fmla="*/ 21 h 314"/>
                  <a:gd name="T12" fmla="*/ 313 w 334"/>
                  <a:gd name="T13" fmla="*/ 21 h 314"/>
                  <a:gd name="T14" fmla="*/ 313 w 334"/>
                  <a:gd name="T15" fmla="*/ 21 h 3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314">
                    <a:moveTo>
                      <a:pt x="313" y="21"/>
                    </a:moveTo>
                    <a:cubicBezTo>
                      <a:pt x="292" y="0"/>
                      <a:pt x="257" y="0"/>
                      <a:pt x="236" y="21"/>
                    </a:cubicBezTo>
                    <a:cubicBezTo>
                      <a:pt x="0" y="256"/>
                      <a:pt x="0" y="256"/>
                      <a:pt x="0" y="256"/>
                    </a:cubicBezTo>
                    <a:cubicBezTo>
                      <a:pt x="34" y="274"/>
                      <a:pt x="66" y="293"/>
                      <a:pt x="97" y="314"/>
                    </a:cubicBezTo>
                    <a:cubicBezTo>
                      <a:pt x="313" y="98"/>
                      <a:pt x="313" y="98"/>
                      <a:pt x="313" y="98"/>
                    </a:cubicBezTo>
                    <a:cubicBezTo>
                      <a:pt x="334" y="77"/>
                      <a:pt x="334" y="42"/>
                      <a:pt x="313" y="21"/>
                    </a:cubicBezTo>
                    <a:close/>
                    <a:moveTo>
                      <a:pt x="313" y="21"/>
                    </a:moveTo>
                    <a:cubicBezTo>
                      <a:pt x="313" y="21"/>
                      <a:pt x="313" y="21"/>
                      <a:pt x="31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3" name="Freeform 425">
                <a:extLst>
                  <a:ext uri="{FF2B5EF4-FFF2-40B4-BE49-F238E27FC236}">
                    <a16:creationId xmlns:a16="http://schemas.microsoft.com/office/drawing/2014/main" id="{2067769D-789A-46A9-9DD4-77277ED8EA47}"/>
                  </a:ext>
                </a:extLst>
              </p:cNvPr>
              <p:cNvSpPr>
                <a:spLocks noEditPoints="1"/>
              </p:cNvSpPr>
              <p:nvPr/>
            </p:nvSpPr>
            <p:spPr bwMode="auto">
              <a:xfrm>
                <a:off x="5408" y="2413"/>
                <a:ext cx="75" cy="75"/>
              </a:xfrm>
              <a:custGeom>
                <a:avLst/>
                <a:gdLst>
                  <a:gd name="T0" fmla="*/ 378 w 455"/>
                  <a:gd name="T1" fmla="*/ 0 h 455"/>
                  <a:gd name="T2" fmla="*/ 0 w 455"/>
                  <a:gd name="T3" fmla="*/ 378 h 455"/>
                  <a:gd name="T4" fmla="*/ 77 w 455"/>
                  <a:gd name="T5" fmla="*/ 455 h 455"/>
                  <a:gd name="T6" fmla="*/ 455 w 455"/>
                  <a:gd name="T7" fmla="*/ 77 h 455"/>
                  <a:gd name="T8" fmla="*/ 378 w 455"/>
                  <a:gd name="T9" fmla="*/ 0 h 455"/>
                  <a:gd name="T10" fmla="*/ 378 w 455"/>
                  <a:gd name="T11" fmla="*/ 0 h 455"/>
                  <a:gd name="T12" fmla="*/ 378 w 455"/>
                  <a:gd name="T13" fmla="*/ 0 h 455"/>
                </a:gdLst>
                <a:ahLst/>
                <a:cxnLst>
                  <a:cxn ang="0">
                    <a:pos x="T0" y="T1"/>
                  </a:cxn>
                  <a:cxn ang="0">
                    <a:pos x="T2" y="T3"/>
                  </a:cxn>
                  <a:cxn ang="0">
                    <a:pos x="T4" y="T5"/>
                  </a:cxn>
                  <a:cxn ang="0">
                    <a:pos x="T6" y="T7"/>
                  </a:cxn>
                  <a:cxn ang="0">
                    <a:pos x="T8" y="T9"/>
                  </a:cxn>
                  <a:cxn ang="0">
                    <a:pos x="T10" y="T11"/>
                  </a:cxn>
                  <a:cxn ang="0">
                    <a:pos x="T12" y="T13"/>
                  </a:cxn>
                </a:cxnLst>
                <a:rect l="0" t="0" r="r" b="b"/>
                <a:pathLst>
                  <a:path w="455" h="455">
                    <a:moveTo>
                      <a:pt x="378" y="0"/>
                    </a:moveTo>
                    <a:cubicBezTo>
                      <a:pt x="0" y="378"/>
                      <a:pt x="0" y="378"/>
                      <a:pt x="0" y="378"/>
                    </a:cubicBezTo>
                    <a:cubicBezTo>
                      <a:pt x="20" y="408"/>
                      <a:pt x="47" y="435"/>
                      <a:pt x="77" y="455"/>
                    </a:cubicBezTo>
                    <a:cubicBezTo>
                      <a:pt x="455" y="77"/>
                      <a:pt x="455" y="77"/>
                      <a:pt x="455" y="77"/>
                    </a:cubicBezTo>
                    <a:cubicBezTo>
                      <a:pt x="435" y="46"/>
                      <a:pt x="409" y="20"/>
                      <a:pt x="378" y="0"/>
                    </a:cubicBezTo>
                    <a:close/>
                    <a:moveTo>
                      <a:pt x="378" y="0"/>
                    </a:moveTo>
                    <a:cubicBezTo>
                      <a:pt x="378" y="0"/>
                      <a:pt x="378" y="0"/>
                      <a:pt x="3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17" name="Group 16"/>
          <p:cNvGrpSpPr/>
          <p:nvPr userDrawn="1"/>
        </p:nvGrpSpPr>
        <p:grpSpPr>
          <a:xfrm>
            <a:off x="8229976" y="3727257"/>
            <a:ext cx="3672883" cy="412501"/>
            <a:chOff x="8208223" y="3287981"/>
            <a:chExt cx="3672883" cy="412501"/>
          </a:xfrm>
        </p:grpSpPr>
        <p:sp>
          <p:nvSpPr>
            <p:cNvPr id="145" name="Tijdelijke aanduiding voor verticale tekst 491">
              <a:extLst>
                <a:ext uri="{FF2B5EF4-FFF2-40B4-BE49-F238E27FC236}">
                  <a16:creationId xmlns:a16="http://schemas.microsoft.com/office/drawing/2014/main" id="{E9BE0E87-7C7A-496F-BA7D-120C97D44415}"/>
                </a:ext>
              </a:extLst>
            </p:cNvPr>
            <p:cNvSpPr txBox="1">
              <a:spLocks/>
            </p:cNvSpPr>
            <p:nvPr userDrawn="1"/>
          </p:nvSpPr>
          <p:spPr>
            <a:xfrm>
              <a:off x="8893583" y="3287981"/>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Registratie van merken </a:t>
              </a:r>
              <a:br>
                <a:rPr lang="nl-NL" dirty="0"/>
              </a:br>
              <a:r>
                <a:rPr lang="nl-NL" dirty="0"/>
                <a:t>&amp; modellen</a:t>
              </a:r>
            </a:p>
          </p:txBody>
        </p:sp>
        <p:grpSp>
          <p:nvGrpSpPr>
            <p:cNvPr id="194" name="i - Registratie">
              <a:extLst>
                <a:ext uri="{FF2B5EF4-FFF2-40B4-BE49-F238E27FC236}">
                  <a16:creationId xmlns:a16="http://schemas.microsoft.com/office/drawing/2014/main" id="{BED2A204-C908-49D2-B089-0004C4A850D6}"/>
                </a:ext>
              </a:extLst>
            </p:cNvPr>
            <p:cNvGrpSpPr>
              <a:grpSpLocks noChangeAspect="1"/>
            </p:cNvGrpSpPr>
            <p:nvPr userDrawn="1"/>
          </p:nvGrpSpPr>
          <p:grpSpPr bwMode="auto">
            <a:xfrm>
              <a:off x="8208223" y="3313919"/>
              <a:ext cx="383273" cy="308093"/>
              <a:chOff x="5408" y="3669"/>
              <a:chExt cx="260" cy="209"/>
            </a:xfrm>
            <a:solidFill>
              <a:schemeClr val="accent1"/>
            </a:solidFill>
          </p:grpSpPr>
          <p:sp>
            <p:nvSpPr>
              <p:cNvPr id="195" name="Freeform 442">
                <a:extLst>
                  <a:ext uri="{FF2B5EF4-FFF2-40B4-BE49-F238E27FC236}">
                    <a16:creationId xmlns:a16="http://schemas.microsoft.com/office/drawing/2014/main" id="{863A9A63-D28B-427A-B42A-390EA4478DE5}"/>
                  </a:ext>
                </a:extLst>
              </p:cNvPr>
              <p:cNvSpPr>
                <a:spLocks noEditPoints="1"/>
              </p:cNvSpPr>
              <p:nvPr/>
            </p:nvSpPr>
            <p:spPr bwMode="auto">
              <a:xfrm>
                <a:off x="5408" y="3669"/>
                <a:ext cx="52" cy="52"/>
              </a:xfrm>
              <a:custGeom>
                <a:avLst/>
                <a:gdLst>
                  <a:gd name="T0" fmla="*/ 280 w 335"/>
                  <a:gd name="T1" fmla="*/ 0 h 336"/>
                  <a:gd name="T2" fmla="*/ 55 w 335"/>
                  <a:gd name="T3" fmla="*/ 0 h 336"/>
                  <a:gd name="T4" fmla="*/ 0 w 335"/>
                  <a:gd name="T5" fmla="*/ 56 h 336"/>
                  <a:gd name="T6" fmla="*/ 0 w 335"/>
                  <a:gd name="T7" fmla="*/ 280 h 336"/>
                  <a:gd name="T8" fmla="*/ 55 w 335"/>
                  <a:gd name="T9" fmla="*/ 336 h 336"/>
                  <a:gd name="T10" fmla="*/ 111 w 335"/>
                  <a:gd name="T11" fmla="*/ 280 h 336"/>
                  <a:gd name="T12" fmla="*/ 111 w 335"/>
                  <a:gd name="T13" fmla="*/ 112 h 336"/>
                  <a:gd name="T14" fmla="*/ 280 w 335"/>
                  <a:gd name="T15" fmla="*/ 112 h 336"/>
                  <a:gd name="T16" fmla="*/ 335 w 335"/>
                  <a:gd name="T17" fmla="*/ 56 h 336"/>
                  <a:gd name="T18" fmla="*/ 280 w 335"/>
                  <a:gd name="T19" fmla="*/ 0 h 336"/>
                  <a:gd name="T20" fmla="*/ 280 w 335"/>
                  <a:gd name="T21" fmla="*/ 0 h 336"/>
                  <a:gd name="T22" fmla="*/ 280 w 335"/>
                  <a:gd name="T23"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36">
                    <a:moveTo>
                      <a:pt x="280" y="0"/>
                    </a:moveTo>
                    <a:cubicBezTo>
                      <a:pt x="55" y="0"/>
                      <a:pt x="55" y="0"/>
                      <a:pt x="55" y="0"/>
                    </a:cubicBezTo>
                    <a:cubicBezTo>
                      <a:pt x="25" y="0"/>
                      <a:pt x="0" y="25"/>
                      <a:pt x="0" y="56"/>
                    </a:cubicBezTo>
                    <a:cubicBezTo>
                      <a:pt x="0" y="280"/>
                      <a:pt x="0" y="280"/>
                      <a:pt x="0" y="280"/>
                    </a:cubicBezTo>
                    <a:cubicBezTo>
                      <a:pt x="0" y="311"/>
                      <a:pt x="25" y="336"/>
                      <a:pt x="55" y="336"/>
                    </a:cubicBezTo>
                    <a:cubicBezTo>
                      <a:pt x="86" y="336"/>
                      <a:pt x="111" y="311"/>
                      <a:pt x="111" y="280"/>
                    </a:cubicBezTo>
                    <a:cubicBezTo>
                      <a:pt x="111" y="112"/>
                      <a:pt x="111" y="112"/>
                      <a:pt x="111" y="112"/>
                    </a:cubicBezTo>
                    <a:cubicBezTo>
                      <a:pt x="280" y="112"/>
                      <a:pt x="280" y="112"/>
                      <a:pt x="280" y="112"/>
                    </a:cubicBezTo>
                    <a:cubicBezTo>
                      <a:pt x="310" y="112"/>
                      <a:pt x="335" y="87"/>
                      <a:pt x="335" y="56"/>
                    </a:cubicBezTo>
                    <a:cubicBezTo>
                      <a:pt x="335" y="25"/>
                      <a:pt x="310" y="0"/>
                      <a:pt x="280" y="0"/>
                    </a:cubicBezTo>
                    <a:close/>
                    <a:moveTo>
                      <a:pt x="280" y="0"/>
                    </a:moveTo>
                    <a:cubicBezTo>
                      <a:pt x="280" y="0"/>
                      <a:pt x="280"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6" name="Freeform 443">
                <a:extLst>
                  <a:ext uri="{FF2B5EF4-FFF2-40B4-BE49-F238E27FC236}">
                    <a16:creationId xmlns:a16="http://schemas.microsoft.com/office/drawing/2014/main" id="{285BF175-3090-4960-AE24-E7A00B8F15A4}"/>
                  </a:ext>
                </a:extLst>
              </p:cNvPr>
              <p:cNvSpPr>
                <a:spLocks noEditPoints="1"/>
              </p:cNvSpPr>
              <p:nvPr/>
            </p:nvSpPr>
            <p:spPr bwMode="auto">
              <a:xfrm>
                <a:off x="5616" y="3825"/>
                <a:ext cx="52" cy="53"/>
              </a:xfrm>
              <a:custGeom>
                <a:avLst/>
                <a:gdLst>
                  <a:gd name="T0" fmla="*/ 280 w 336"/>
                  <a:gd name="T1" fmla="*/ 0 h 339"/>
                  <a:gd name="T2" fmla="*/ 224 w 336"/>
                  <a:gd name="T3" fmla="*/ 56 h 339"/>
                  <a:gd name="T4" fmla="*/ 224 w 336"/>
                  <a:gd name="T5" fmla="*/ 225 h 339"/>
                  <a:gd name="T6" fmla="*/ 56 w 336"/>
                  <a:gd name="T7" fmla="*/ 225 h 339"/>
                  <a:gd name="T8" fmla="*/ 0 w 336"/>
                  <a:gd name="T9" fmla="*/ 283 h 339"/>
                  <a:gd name="T10" fmla="*/ 56 w 336"/>
                  <a:gd name="T11" fmla="*/ 339 h 339"/>
                  <a:gd name="T12" fmla="*/ 280 w 336"/>
                  <a:gd name="T13" fmla="*/ 339 h 339"/>
                  <a:gd name="T14" fmla="*/ 336 w 336"/>
                  <a:gd name="T15" fmla="*/ 283 h 339"/>
                  <a:gd name="T16" fmla="*/ 336 w 336"/>
                  <a:gd name="T17" fmla="*/ 56 h 339"/>
                  <a:gd name="T18" fmla="*/ 280 w 336"/>
                  <a:gd name="T19" fmla="*/ 0 h 339"/>
                  <a:gd name="T20" fmla="*/ 280 w 336"/>
                  <a:gd name="T21" fmla="*/ 0 h 339"/>
                  <a:gd name="T22" fmla="*/ 280 w 336"/>
                  <a:gd name="T23"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339">
                    <a:moveTo>
                      <a:pt x="280" y="0"/>
                    </a:moveTo>
                    <a:cubicBezTo>
                      <a:pt x="249" y="0"/>
                      <a:pt x="224" y="25"/>
                      <a:pt x="224" y="56"/>
                    </a:cubicBezTo>
                    <a:cubicBezTo>
                      <a:pt x="224" y="225"/>
                      <a:pt x="224" y="225"/>
                      <a:pt x="224" y="225"/>
                    </a:cubicBezTo>
                    <a:cubicBezTo>
                      <a:pt x="56" y="225"/>
                      <a:pt x="56" y="225"/>
                      <a:pt x="56" y="225"/>
                    </a:cubicBezTo>
                    <a:cubicBezTo>
                      <a:pt x="25" y="225"/>
                      <a:pt x="0" y="251"/>
                      <a:pt x="0" y="283"/>
                    </a:cubicBezTo>
                    <a:cubicBezTo>
                      <a:pt x="0" y="314"/>
                      <a:pt x="25" y="339"/>
                      <a:pt x="56" y="339"/>
                    </a:cubicBezTo>
                    <a:cubicBezTo>
                      <a:pt x="280" y="339"/>
                      <a:pt x="280" y="339"/>
                      <a:pt x="280" y="339"/>
                    </a:cubicBezTo>
                    <a:cubicBezTo>
                      <a:pt x="310" y="339"/>
                      <a:pt x="336" y="314"/>
                      <a:pt x="336" y="283"/>
                    </a:cubicBezTo>
                    <a:cubicBezTo>
                      <a:pt x="336" y="56"/>
                      <a:pt x="336" y="56"/>
                      <a:pt x="336" y="56"/>
                    </a:cubicBezTo>
                    <a:cubicBezTo>
                      <a:pt x="336" y="25"/>
                      <a:pt x="310" y="0"/>
                      <a:pt x="280" y="0"/>
                    </a:cubicBezTo>
                    <a:close/>
                    <a:moveTo>
                      <a:pt x="280" y="0"/>
                    </a:moveTo>
                    <a:cubicBezTo>
                      <a:pt x="280" y="0"/>
                      <a:pt x="280"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7" name="Freeform 444">
                <a:extLst>
                  <a:ext uri="{FF2B5EF4-FFF2-40B4-BE49-F238E27FC236}">
                    <a16:creationId xmlns:a16="http://schemas.microsoft.com/office/drawing/2014/main" id="{438CA9CB-F7B4-41FD-9A37-F16F885B6A21}"/>
                  </a:ext>
                </a:extLst>
              </p:cNvPr>
              <p:cNvSpPr>
                <a:spLocks noEditPoints="1"/>
              </p:cNvSpPr>
              <p:nvPr/>
            </p:nvSpPr>
            <p:spPr bwMode="auto">
              <a:xfrm>
                <a:off x="5616" y="3669"/>
                <a:ext cx="52" cy="52"/>
              </a:xfrm>
              <a:custGeom>
                <a:avLst/>
                <a:gdLst>
                  <a:gd name="T0" fmla="*/ 280 w 336"/>
                  <a:gd name="T1" fmla="*/ 0 h 336"/>
                  <a:gd name="T2" fmla="*/ 56 w 336"/>
                  <a:gd name="T3" fmla="*/ 0 h 336"/>
                  <a:gd name="T4" fmla="*/ 0 w 336"/>
                  <a:gd name="T5" fmla="*/ 56 h 336"/>
                  <a:gd name="T6" fmla="*/ 56 w 336"/>
                  <a:gd name="T7" fmla="*/ 112 h 336"/>
                  <a:gd name="T8" fmla="*/ 224 w 336"/>
                  <a:gd name="T9" fmla="*/ 112 h 336"/>
                  <a:gd name="T10" fmla="*/ 224 w 336"/>
                  <a:gd name="T11" fmla="*/ 280 h 336"/>
                  <a:gd name="T12" fmla="*/ 280 w 336"/>
                  <a:gd name="T13" fmla="*/ 336 h 336"/>
                  <a:gd name="T14" fmla="*/ 336 w 336"/>
                  <a:gd name="T15" fmla="*/ 280 h 336"/>
                  <a:gd name="T16" fmla="*/ 336 w 336"/>
                  <a:gd name="T17" fmla="*/ 56 h 336"/>
                  <a:gd name="T18" fmla="*/ 280 w 336"/>
                  <a:gd name="T19" fmla="*/ 0 h 336"/>
                  <a:gd name="T20" fmla="*/ 280 w 336"/>
                  <a:gd name="T21" fmla="*/ 0 h 336"/>
                  <a:gd name="T22" fmla="*/ 280 w 336"/>
                  <a:gd name="T23"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336">
                    <a:moveTo>
                      <a:pt x="280" y="0"/>
                    </a:moveTo>
                    <a:cubicBezTo>
                      <a:pt x="56" y="0"/>
                      <a:pt x="56" y="0"/>
                      <a:pt x="56" y="0"/>
                    </a:cubicBezTo>
                    <a:cubicBezTo>
                      <a:pt x="25" y="0"/>
                      <a:pt x="0" y="25"/>
                      <a:pt x="0" y="56"/>
                    </a:cubicBezTo>
                    <a:cubicBezTo>
                      <a:pt x="0" y="87"/>
                      <a:pt x="25" y="112"/>
                      <a:pt x="56" y="112"/>
                    </a:cubicBezTo>
                    <a:cubicBezTo>
                      <a:pt x="224" y="112"/>
                      <a:pt x="224" y="112"/>
                      <a:pt x="224" y="112"/>
                    </a:cubicBezTo>
                    <a:cubicBezTo>
                      <a:pt x="224" y="280"/>
                      <a:pt x="224" y="280"/>
                      <a:pt x="224" y="280"/>
                    </a:cubicBezTo>
                    <a:cubicBezTo>
                      <a:pt x="224" y="311"/>
                      <a:pt x="249" y="336"/>
                      <a:pt x="280" y="336"/>
                    </a:cubicBezTo>
                    <a:cubicBezTo>
                      <a:pt x="310" y="336"/>
                      <a:pt x="336" y="311"/>
                      <a:pt x="336" y="280"/>
                    </a:cubicBezTo>
                    <a:cubicBezTo>
                      <a:pt x="336" y="56"/>
                      <a:pt x="336" y="56"/>
                      <a:pt x="336" y="56"/>
                    </a:cubicBezTo>
                    <a:cubicBezTo>
                      <a:pt x="336" y="25"/>
                      <a:pt x="310" y="0"/>
                      <a:pt x="280" y="0"/>
                    </a:cubicBezTo>
                    <a:close/>
                    <a:moveTo>
                      <a:pt x="280" y="0"/>
                    </a:moveTo>
                    <a:cubicBezTo>
                      <a:pt x="280" y="0"/>
                      <a:pt x="280"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8" name="Freeform 445">
                <a:extLst>
                  <a:ext uri="{FF2B5EF4-FFF2-40B4-BE49-F238E27FC236}">
                    <a16:creationId xmlns:a16="http://schemas.microsoft.com/office/drawing/2014/main" id="{BFFDB05F-821C-4E9A-88F3-ECD097910CA6}"/>
                  </a:ext>
                </a:extLst>
              </p:cNvPr>
              <p:cNvSpPr>
                <a:spLocks noEditPoints="1"/>
              </p:cNvSpPr>
              <p:nvPr/>
            </p:nvSpPr>
            <p:spPr bwMode="auto">
              <a:xfrm>
                <a:off x="5408" y="3825"/>
                <a:ext cx="52" cy="53"/>
              </a:xfrm>
              <a:custGeom>
                <a:avLst/>
                <a:gdLst>
                  <a:gd name="T0" fmla="*/ 280 w 335"/>
                  <a:gd name="T1" fmla="*/ 225 h 339"/>
                  <a:gd name="T2" fmla="*/ 111 w 335"/>
                  <a:gd name="T3" fmla="*/ 225 h 339"/>
                  <a:gd name="T4" fmla="*/ 111 w 335"/>
                  <a:gd name="T5" fmla="*/ 56 h 339"/>
                  <a:gd name="T6" fmla="*/ 55 w 335"/>
                  <a:gd name="T7" fmla="*/ 0 h 339"/>
                  <a:gd name="T8" fmla="*/ 0 w 335"/>
                  <a:gd name="T9" fmla="*/ 56 h 339"/>
                  <a:gd name="T10" fmla="*/ 0 w 335"/>
                  <a:gd name="T11" fmla="*/ 283 h 339"/>
                  <a:gd name="T12" fmla="*/ 55 w 335"/>
                  <a:gd name="T13" fmla="*/ 339 h 339"/>
                  <a:gd name="T14" fmla="*/ 280 w 335"/>
                  <a:gd name="T15" fmla="*/ 339 h 339"/>
                  <a:gd name="T16" fmla="*/ 335 w 335"/>
                  <a:gd name="T17" fmla="*/ 283 h 339"/>
                  <a:gd name="T18" fmla="*/ 280 w 335"/>
                  <a:gd name="T19" fmla="*/ 225 h 339"/>
                  <a:gd name="T20" fmla="*/ 280 w 335"/>
                  <a:gd name="T21" fmla="*/ 225 h 339"/>
                  <a:gd name="T22" fmla="*/ 280 w 335"/>
                  <a:gd name="T23" fmla="*/ 2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39">
                    <a:moveTo>
                      <a:pt x="280" y="225"/>
                    </a:moveTo>
                    <a:cubicBezTo>
                      <a:pt x="111" y="225"/>
                      <a:pt x="111" y="225"/>
                      <a:pt x="111" y="225"/>
                    </a:cubicBezTo>
                    <a:cubicBezTo>
                      <a:pt x="111" y="56"/>
                      <a:pt x="111" y="56"/>
                      <a:pt x="111" y="56"/>
                    </a:cubicBezTo>
                    <a:cubicBezTo>
                      <a:pt x="111" y="25"/>
                      <a:pt x="86" y="0"/>
                      <a:pt x="55" y="0"/>
                    </a:cubicBezTo>
                    <a:cubicBezTo>
                      <a:pt x="25" y="0"/>
                      <a:pt x="0" y="25"/>
                      <a:pt x="0" y="56"/>
                    </a:cubicBezTo>
                    <a:cubicBezTo>
                      <a:pt x="0" y="283"/>
                      <a:pt x="0" y="283"/>
                      <a:pt x="0" y="283"/>
                    </a:cubicBezTo>
                    <a:cubicBezTo>
                      <a:pt x="0" y="314"/>
                      <a:pt x="25" y="339"/>
                      <a:pt x="55" y="339"/>
                    </a:cubicBezTo>
                    <a:cubicBezTo>
                      <a:pt x="280" y="339"/>
                      <a:pt x="280" y="339"/>
                      <a:pt x="280" y="339"/>
                    </a:cubicBezTo>
                    <a:cubicBezTo>
                      <a:pt x="310" y="339"/>
                      <a:pt x="335" y="314"/>
                      <a:pt x="335" y="283"/>
                    </a:cubicBezTo>
                    <a:cubicBezTo>
                      <a:pt x="335" y="251"/>
                      <a:pt x="310" y="225"/>
                      <a:pt x="280" y="225"/>
                    </a:cubicBezTo>
                    <a:close/>
                    <a:moveTo>
                      <a:pt x="280" y="225"/>
                    </a:moveTo>
                    <a:cubicBezTo>
                      <a:pt x="280" y="225"/>
                      <a:pt x="280" y="225"/>
                      <a:pt x="280" y="2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9" name="Freeform 446">
                <a:extLst>
                  <a:ext uri="{FF2B5EF4-FFF2-40B4-BE49-F238E27FC236}">
                    <a16:creationId xmlns:a16="http://schemas.microsoft.com/office/drawing/2014/main" id="{FCFED796-6CDC-4DBA-A8BB-03E144D052E9}"/>
                  </a:ext>
                </a:extLst>
              </p:cNvPr>
              <p:cNvSpPr>
                <a:spLocks/>
              </p:cNvSpPr>
              <p:nvPr/>
            </p:nvSpPr>
            <p:spPr bwMode="auto">
              <a:xfrm>
                <a:off x="5443" y="3704"/>
                <a:ext cx="17" cy="139"/>
              </a:xfrm>
              <a:custGeom>
                <a:avLst/>
                <a:gdLst>
                  <a:gd name="T0" fmla="*/ 0 w 17"/>
                  <a:gd name="T1" fmla="*/ 0 h 139"/>
                  <a:gd name="T2" fmla="*/ 17 w 17"/>
                  <a:gd name="T3" fmla="*/ 0 h 139"/>
                  <a:gd name="T4" fmla="*/ 17 w 17"/>
                  <a:gd name="T5" fmla="*/ 139 h 139"/>
                  <a:gd name="T6" fmla="*/ 0 w 17"/>
                  <a:gd name="T7" fmla="*/ 139 h 139"/>
                  <a:gd name="T8" fmla="*/ 0 w 17"/>
                  <a:gd name="T9" fmla="*/ 0 h 139"/>
                  <a:gd name="T10" fmla="*/ 0 w 17"/>
                  <a:gd name="T11" fmla="*/ 0 h 139"/>
                </a:gdLst>
                <a:ahLst/>
                <a:cxnLst>
                  <a:cxn ang="0">
                    <a:pos x="T0" y="T1"/>
                  </a:cxn>
                  <a:cxn ang="0">
                    <a:pos x="T2" y="T3"/>
                  </a:cxn>
                  <a:cxn ang="0">
                    <a:pos x="T4" y="T5"/>
                  </a:cxn>
                  <a:cxn ang="0">
                    <a:pos x="T6" y="T7"/>
                  </a:cxn>
                  <a:cxn ang="0">
                    <a:pos x="T8" y="T9"/>
                  </a:cxn>
                  <a:cxn ang="0">
                    <a:pos x="T10" y="T11"/>
                  </a:cxn>
                </a:cxnLst>
                <a:rect l="0" t="0" r="r" b="b"/>
                <a:pathLst>
                  <a:path w="17" h="139">
                    <a:moveTo>
                      <a:pt x="0" y="0"/>
                    </a:moveTo>
                    <a:lnTo>
                      <a:pt x="17" y="0"/>
                    </a:lnTo>
                    <a:lnTo>
                      <a:pt x="17" y="139"/>
                    </a:lnTo>
                    <a:lnTo>
                      <a:pt x="0" y="1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0" name="Freeform 447">
                <a:extLst>
                  <a:ext uri="{FF2B5EF4-FFF2-40B4-BE49-F238E27FC236}">
                    <a16:creationId xmlns:a16="http://schemas.microsoft.com/office/drawing/2014/main" id="{10D385E9-7313-47EC-8759-BD20D54D87D4}"/>
                  </a:ext>
                </a:extLst>
              </p:cNvPr>
              <p:cNvSpPr>
                <a:spLocks/>
              </p:cNvSpPr>
              <p:nvPr/>
            </p:nvSpPr>
            <p:spPr bwMode="auto">
              <a:xfrm>
                <a:off x="5477" y="3704"/>
                <a:ext cx="18" cy="104"/>
              </a:xfrm>
              <a:custGeom>
                <a:avLst/>
                <a:gdLst>
                  <a:gd name="T0" fmla="*/ 0 w 18"/>
                  <a:gd name="T1" fmla="*/ 0 h 104"/>
                  <a:gd name="T2" fmla="*/ 18 w 18"/>
                  <a:gd name="T3" fmla="*/ 0 h 104"/>
                  <a:gd name="T4" fmla="*/ 18 w 18"/>
                  <a:gd name="T5" fmla="*/ 104 h 104"/>
                  <a:gd name="T6" fmla="*/ 0 w 18"/>
                  <a:gd name="T7" fmla="*/ 104 h 104"/>
                  <a:gd name="T8" fmla="*/ 0 w 18"/>
                  <a:gd name="T9" fmla="*/ 0 h 104"/>
                  <a:gd name="T10" fmla="*/ 0 w 18"/>
                  <a:gd name="T11" fmla="*/ 0 h 104"/>
                </a:gdLst>
                <a:ahLst/>
                <a:cxnLst>
                  <a:cxn ang="0">
                    <a:pos x="T0" y="T1"/>
                  </a:cxn>
                  <a:cxn ang="0">
                    <a:pos x="T2" y="T3"/>
                  </a:cxn>
                  <a:cxn ang="0">
                    <a:pos x="T4" y="T5"/>
                  </a:cxn>
                  <a:cxn ang="0">
                    <a:pos x="T6" y="T7"/>
                  </a:cxn>
                  <a:cxn ang="0">
                    <a:pos x="T8" y="T9"/>
                  </a:cxn>
                  <a:cxn ang="0">
                    <a:pos x="T10" y="T11"/>
                  </a:cxn>
                </a:cxnLst>
                <a:rect l="0" t="0" r="r" b="b"/>
                <a:pathLst>
                  <a:path w="18" h="104">
                    <a:moveTo>
                      <a:pt x="0" y="0"/>
                    </a:moveTo>
                    <a:lnTo>
                      <a:pt x="18" y="0"/>
                    </a:lnTo>
                    <a:lnTo>
                      <a:pt x="18" y="104"/>
                    </a:lnTo>
                    <a:lnTo>
                      <a:pt x="0" y="10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1" name="Freeform 448">
                <a:extLst>
                  <a:ext uri="{FF2B5EF4-FFF2-40B4-BE49-F238E27FC236}">
                    <a16:creationId xmlns:a16="http://schemas.microsoft.com/office/drawing/2014/main" id="{2384892C-6B26-467D-AD42-FE9897E631E0}"/>
                  </a:ext>
                </a:extLst>
              </p:cNvPr>
              <p:cNvSpPr>
                <a:spLocks/>
              </p:cNvSpPr>
              <p:nvPr/>
            </p:nvSpPr>
            <p:spPr bwMode="auto">
              <a:xfrm>
                <a:off x="5512" y="3704"/>
                <a:ext cx="18" cy="104"/>
              </a:xfrm>
              <a:custGeom>
                <a:avLst/>
                <a:gdLst>
                  <a:gd name="T0" fmla="*/ 0 w 18"/>
                  <a:gd name="T1" fmla="*/ 0 h 104"/>
                  <a:gd name="T2" fmla="*/ 18 w 18"/>
                  <a:gd name="T3" fmla="*/ 0 h 104"/>
                  <a:gd name="T4" fmla="*/ 18 w 18"/>
                  <a:gd name="T5" fmla="*/ 104 h 104"/>
                  <a:gd name="T6" fmla="*/ 0 w 18"/>
                  <a:gd name="T7" fmla="*/ 104 h 104"/>
                  <a:gd name="T8" fmla="*/ 0 w 18"/>
                  <a:gd name="T9" fmla="*/ 0 h 104"/>
                  <a:gd name="T10" fmla="*/ 0 w 18"/>
                  <a:gd name="T11" fmla="*/ 0 h 104"/>
                </a:gdLst>
                <a:ahLst/>
                <a:cxnLst>
                  <a:cxn ang="0">
                    <a:pos x="T0" y="T1"/>
                  </a:cxn>
                  <a:cxn ang="0">
                    <a:pos x="T2" y="T3"/>
                  </a:cxn>
                  <a:cxn ang="0">
                    <a:pos x="T4" y="T5"/>
                  </a:cxn>
                  <a:cxn ang="0">
                    <a:pos x="T6" y="T7"/>
                  </a:cxn>
                  <a:cxn ang="0">
                    <a:pos x="T8" y="T9"/>
                  </a:cxn>
                  <a:cxn ang="0">
                    <a:pos x="T10" y="T11"/>
                  </a:cxn>
                </a:cxnLst>
                <a:rect l="0" t="0" r="r" b="b"/>
                <a:pathLst>
                  <a:path w="18" h="104">
                    <a:moveTo>
                      <a:pt x="0" y="0"/>
                    </a:moveTo>
                    <a:lnTo>
                      <a:pt x="18" y="0"/>
                    </a:lnTo>
                    <a:lnTo>
                      <a:pt x="18" y="104"/>
                    </a:lnTo>
                    <a:lnTo>
                      <a:pt x="0" y="10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2" name="Freeform 449">
                <a:extLst>
                  <a:ext uri="{FF2B5EF4-FFF2-40B4-BE49-F238E27FC236}">
                    <a16:creationId xmlns:a16="http://schemas.microsoft.com/office/drawing/2014/main" id="{98E930C8-1177-4C0A-8F2F-5C21A3004335}"/>
                  </a:ext>
                </a:extLst>
              </p:cNvPr>
              <p:cNvSpPr>
                <a:spLocks/>
              </p:cNvSpPr>
              <p:nvPr/>
            </p:nvSpPr>
            <p:spPr bwMode="auto">
              <a:xfrm>
                <a:off x="5547" y="3704"/>
                <a:ext cx="17" cy="139"/>
              </a:xfrm>
              <a:custGeom>
                <a:avLst/>
                <a:gdLst>
                  <a:gd name="T0" fmla="*/ 0 w 17"/>
                  <a:gd name="T1" fmla="*/ 0 h 139"/>
                  <a:gd name="T2" fmla="*/ 17 w 17"/>
                  <a:gd name="T3" fmla="*/ 0 h 139"/>
                  <a:gd name="T4" fmla="*/ 17 w 17"/>
                  <a:gd name="T5" fmla="*/ 139 h 139"/>
                  <a:gd name="T6" fmla="*/ 0 w 17"/>
                  <a:gd name="T7" fmla="*/ 139 h 139"/>
                  <a:gd name="T8" fmla="*/ 0 w 17"/>
                  <a:gd name="T9" fmla="*/ 0 h 139"/>
                  <a:gd name="T10" fmla="*/ 0 w 17"/>
                  <a:gd name="T11" fmla="*/ 0 h 139"/>
                </a:gdLst>
                <a:ahLst/>
                <a:cxnLst>
                  <a:cxn ang="0">
                    <a:pos x="T0" y="T1"/>
                  </a:cxn>
                  <a:cxn ang="0">
                    <a:pos x="T2" y="T3"/>
                  </a:cxn>
                  <a:cxn ang="0">
                    <a:pos x="T4" y="T5"/>
                  </a:cxn>
                  <a:cxn ang="0">
                    <a:pos x="T6" y="T7"/>
                  </a:cxn>
                  <a:cxn ang="0">
                    <a:pos x="T8" y="T9"/>
                  </a:cxn>
                  <a:cxn ang="0">
                    <a:pos x="T10" y="T11"/>
                  </a:cxn>
                </a:cxnLst>
                <a:rect l="0" t="0" r="r" b="b"/>
                <a:pathLst>
                  <a:path w="17" h="139">
                    <a:moveTo>
                      <a:pt x="0" y="0"/>
                    </a:moveTo>
                    <a:lnTo>
                      <a:pt x="17" y="0"/>
                    </a:lnTo>
                    <a:lnTo>
                      <a:pt x="17" y="139"/>
                    </a:lnTo>
                    <a:lnTo>
                      <a:pt x="0" y="1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3" name="Freeform 450">
                <a:extLst>
                  <a:ext uri="{FF2B5EF4-FFF2-40B4-BE49-F238E27FC236}">
                    <a16:creationId xmlns:a16="http://schemas.microsoft.com/office/drawing/2014/main" id="{8F6D896B-A8F7-4A43-855C-A6FEB008DAA3}"/>
                  </a:ext>
                </a:extLst>
              </p:cNvPr>
              <p:cNvSpPr>
                <a:spLocks/>
              </p:cNvSpPr>
              <p:nvPr/>
            </p:nvSpPr>
            <p:spPr bwMode="auto">
              <a:xfrm>
                <a:off x="5582" y="3704"/>
                <a:ext cx="17" cy="104"/>
              </a:xfrm>
              <a:custGeom>
                <a:avLst/>
                <a:gdLst>
                  <a:gd name="T0" fmla="*/ 0 w 17"/>
                  <a:gd name="T1" fmla="*/ 0 h 104"/>
                  <a:gd name="T2" fmla="*/ 17 w 17"/>
                  <a:gd name="T3" fmla="*/ 0 h 104"/>
                  <a:gd name="T4" fmla="*/ 17 w 17"/>
                  <a:gd name="T5" fmla="*/ 104 h 104"/>
                  <a:gd name="T6" fmla="*/ 0 w 17"/>
                  <a:gd name="T7" fmla="*/ 104 h 104"/>
                  <a:gd name="T8" fmla="*/ 0 w 17"/>
                  <a:gd name="T9" fmla="*/ 0 h 104"/>
                  <a:gd name="T10" fmla="*/ 0 w 17"/>
                  <a:gd name="T11" fmla="*/ 0 h 104"/>
                </a:gdLst>
                <a:ahLst/>
                <a:cxnLst>
                  <a:cxn ang="0">
                    <a:pos x="T0" y="T1"/>
                  </a:cxn>
                  <a:cxn ang="0">
                    <a:pos x="T2" y="T3"/>
                  </a:cxn>
                  <a:cxn ang="0">
                    <a:pos x="T4" y="T5"/>
                  </a:cxn>
                  <a:cxn ang="0">
                    <a:pos x="T6" y="T7"/>
                  </a:cxn>
                  <a:cxn ang="0">
                    <a:pos x="T8" y="T9"/>
                  </a:cxn>
                  <a:cxn ang="0">
                    <a:pos x="T10" y="T11"/>
                  </a:cxn>
                </a:cxnLst>
                <a:rect l="0" t="0" r="r" b="b"/>
                <a:pathLst>
                  <a:path w="17" h="104">
                    <a:moveTo>
                      <a:pt x="0" y="0"/>
                    </a:moveTo>
                    <a:lnTo>
                      <a:pt x="17" y="0"/>
                    </a:lnTo>
                    <a:lnTo>
                      <a:pt x="17" y="104"/>
                    </a:lnTo>
                    <a:lnTo>
                      <a:pt x="0" y="10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4" name="Freeform 451">
                <a:extLst>
                  <a:ext uri="{FF2B5EF4-FFF2-40B4-BE49-F238E27FC236}">
                    <a16:creationId xmlns:a16="http://schemas.microsoft.com/office/drawing/2014/main" id="{F78D5C72-5104-4977-A29B-B626633B2E1E}"/>
                  </a:ext>
                </a:extLst>
              </p:cNvPr>
              <p:cNvSpPr>
                <a:spLocks/>
              </p:cNvSpPr>
              <p:nvPr/>
            </p:nvSpPr>
            <p:spPr bwMode="auto">
              <a:xfrm>
                <a:off x="5616" y="3704"/>
                <a:ext cx="18" cy="139"/>
              </a:xfrm>
              <a:custGeom>
                <a:avLst/>
                <a:gdLst>
                  <a:gd name="T0" fmla="*/ 0 w 18"/>
                  <a:gd name="T1" fmla="*/ 0 h 139"/>
                  <a:gd name="T2" fmla="*/ 18 w 18"/>
                  <a:gd name="T3" fmla="*/ 0 h 139"/>
                  <a:gd name="T4" fmla="*/ 18 w 18"/>
                  <a:gd name="T5" fmla="*/ 139 h 139"/>
                  <a:gd name="T6" fmla="*/ 0 w 18"/>
                  <a:gd name="T7" fmla="*/ 139 h 139"/>
                  <a:gd name="T8" fmla="*/ 0 w 18"/>
                  <a:gd name="T9" fmla="*/ 0 h 139"/>
                  <a:gd name="T10" fmla="*/ 0 w 18"/>
                  <a:gd name="T11" fmla="*/ 0 h 139"/>
                </a:gdLst>
                <a:ahLst/>
                <a:cxnLst>
                  <a:cxn ang="0">
                    <a:pos x="T0" y="T1"/>
                  </a:cxn>
                  <a:cxn ang="0">
                    <a:pos x="T2" y="T3"/>
                  </a:cxn>
                  <a:cxn ang="0">
                    <a:pos x="T4" y="T5"/>
                  </a:cxn>
                  <a:cxn ang="0">
                    <a:pos x="T6" y="T7"/>
                  </a:cxn>
                  <a:cxn ang="0">
                    <a:pos x="T8" y="T9"/>
                  </a:cxn>
                  <a:cxn ang="0">
                    <a:pos x="T10" y="T11"/>
                  </a:cxn>
                </a:cxnLst>
                <a:rect l="0" t="0" r="r" b="b"/>
                <a:pathLst>
                  <a:path w="18" h="139">
                    <a:moveTo>
                      <a:pt x="0" y="0"/>
                    </a:moveTo>
                    <a:lnTo>
                      <a:pt x="18" y="0"/>
                    </a:lnTo>
                    <a:lnTo>
                      <a:pt x="18" y="139"/>
                    </a:lnTo>
                    <a:lnTo>
                      <a:pt x="0" y="1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5" name="Freeform 452">
                <a:extLst>
                  <a:ext uri="{FF2B5EF4-FFF2-40B4-BE49-F238E27FC236}">
                    <a16:creationId xmlns:a16="http://schemas.microsoft.com/office/drawing/2014/main" id="{BFEB4935-90F2-4DBA-A207-24D98EC20482}"/>
                  </a:ext>
                </a:extLst>
              </p:cNvPr>
              <p:cNvSpPr>
                <a:spLocks/>
              </p:cNvSpPr>
              <p:nvPr/>
            </p:nvSpPr>
            <p:spPr bwMode="auto">
              <a:xfrm>
                <a:off x="5477" y="3825"/>
                <a:ext cx="18" cy="18"/>
              </a:xfrm>
              <a:custGeom>
                <a:avLst/>
                <a:gdLst>
                  <a:gd name="T0" fmla="*/ 0 w 18"/>
                  <a:gd name="T1" fmla="*/ 0 h 18"/>
                  <a:gd name="T2" fmla="*/ 18 w 18"/>
                  <a:gd name="T3" fmla="*/ 0 h 18"/>
                  <a:gd name="T4" fmla="*/ 18 w 18"/>
                  <a:gd name="T5" fmla="*/ 18 h 18"/>
                  <a:gd name="T6" fmla="*/ 0 w 18"/>
                  <a:gd name="T7" fmla="*/ 18 h 18"/>
                  <a:gd name="T8" fmla="*/ 0 w 18"/>
                  <a:gd name="T9" fmla="*/ 0 h 18"/>
                  <a:gd name="T10" fmla="*/ 0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0" y="0"/>
                    </a:moveTo>
                    <a:lnTo>
                      <a:pt x="18" y="0"/>
                    </a:lnTo>
                    <a:lnTo>
                      <a:pt x="18" y="18"/>
                    </a:lnTo>
                    <a:lnTo>
                      <a:pt x="0" y="1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6" name="Freeform 453">
                <a:extLst>
                  <a:ext uri="{FF2B5EF4-FFF2-40B4-BE49-F238E27FC236}">
                    <a16:creationId xmlns:a16="http://schemas.microsoft.com/office/drawing/2014/main" id="{3947F9A2-4E2B-4106-B0B2-31AFC8970C04}"/>
                  </a:ext>
                </a:extLst>
              </p:cNvPr>
              <p:cNvSpPr>
                <a:spLocks/>
              </p:cNvSpPr>
              <p:nvPr/>
            </p:nvSpPr>
            <p:spPr bwMode="auto">
              <a:xfrm>
                <a:off x="5512" y="3825"/>
                <a:ext cx="18" cy="18"/>
              </a:xfrm>
              <a:custGeom>
                <a:avLst/>
                <a:gdLst>
                  <a:gd name="T0" fmla="*/ 0 w 18"/>
                  <a:gd name="T1" fmla="*/ 0 h 18"/>
                  <a:gd name="T2" fmla="*/ 18 w 18"/>
                  <a:gd name="T3" fmla="*/ 0 h 18"/>
                  <a:gd name="T4" fmla="*/ 18 w 18"/>
                  <a:gd name="T5" fmla="*/ 18 h 18"/>
                  <a:gd name="T6" fmla="*/ 0 w 18"/>
                  <a:gd name="T7" fmla="*/ 18 h 18"/>
                  <a:gd name="T8" fmla="*/ 0 w 18"/>
                  <a:gd name="T9" fmla="*/ 0 h 18"/>
                  <a:gd name="T10" fmla="*/ 0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0" y="0"/>
                    </a:moveTo>
                    <a:lnTo>
                      <a:pt x="18" y="0"/>
                    </a:lnTo>
                    <a:lnTo>
                      <a:pt x="18" y="18"/>
                    </a:lnTo>
                    <a:lnTo>
                      <a:pt x="0" y="1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7" name="Freeform 454">
                <a:extLst>
                  <a:ext uri="{FF2B5EF4-FFF2-40B4-BE49-F238E27FC236}">
                    <a16:creationId xmlns:a16="http://schemas.microsoft.com/office/drawing/2014/main" id="{83D983D9-7A83-480F-AC43-893489AFE7DF}"/>
                  </a:ext>
                </a:extLst>
              </p:cNvPr>
              <p:cNvSpPr>
                <a:spLocks/>
              </p:cNvSpPr>
              <p:nvPr/>
            </p:nvSpPr>
            <p:spPr bwMode="auto">
              <a:xfrm>
                <a:off x="5582" y="3825"/>
                <a:ext cx="17" cy="18"/>
              </a:xfrm>
              <a:custGeom>
                <a:avLst/>
                <a:gdLst>
                  <a:gd name="T0" fmla="*/ 0 w 17"/>
                  <a:gd name="T1" fmla="*/ 0 h 18"/>
                  <a:gd name="T2" fmla="*/ 17 w 17"/>
                  <a:gd name="T3" fmla="*/ 0 h 18"/>
                  <a:gd name="T4" fmla="*/ 17 w 17"/>
                  <a:gd name="T5" fmla="*/ 18 h 18"/>
                  <a:gd name="T6" fmla="*/ 0 w 17"/>
                  <a:gd name="T7" fmla="*/ 18 h 18"/>
                  <a:gd name="T8" fmla="*/ 0 w 17"/>
                  <a:gd name="T9" fmla="*/ 0 h 18"/>
                  <a:gd name="T10" fmla="*/ 0 w 17"/>
                  <a:gd name="T11" fmla="*/ 0 h 18"/>
                </a:gdLst>
                <a:ahLst/>
                <a:cxnLst>
                  <a:cxn ang="0">
                    <a:pos x="T0" y="T1"/>
                  </a:cxn>
                  <a:cxn ang="0">
                    <a:pos x="T2" y="T3"/>
                  </a:cxn>
                  <a:cxn ang="0">
                    <a:pos x="T4" y="T5"/>
                  </a:cxn>
                  <a:cxn ang="0">
                    <a:pos x="T6" y="T7"/>
                  </a:cxn>
                  <a:cxn ang="0">
                    <a:pos x="T8" y="T9"/>
                  </a:cxn>
                  <a:cxn ang="0">
                    <a:pos x="T10" y="T11"/>
                  </a:cxn>
                </a:cxnLst>
                <a:rect l="0" t="0" r="r" b="b"/>
                <a:pathLst>
                  <a:path w="17" h="18">
                    <a:moveTo>
                      <a:pt x="0" y="0"/>
                    </a:moveTo>
                    <a:lnTo>
                      <a:pt x="17" y="0"/>
                    </a:lnTo>
                    <a:lnTo>
                      <a:pt x="17" y="18"/>
                    </a:lnTo>
                    <a:lnTo>
                      <a:pt x="0" y="18"/>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21" name="Group 20"/>
          <p:cNvGrpSpPr/>
          <p:nvPr userDrawn="1"/>
        </p:nvGrpSpPr>
        <p:grpSpPr>
          <a:xfrm>
            <a:off x="4152055" y="4280672"/>
            <a:ext cx="3732834" cy="434975"/>
            <a:chOff x="4152055" y="4343535"/>
            <a:chExt cx="3732834" cy="434975"/>
          </a:xfrm>
        </p:grpSpPr>
        <p:sp>
          <p:nvSpPr>
            <p:cNvPr id="149" name="t - Intellectueel">
              <a:extLst>
                <a:ext uri="{FF2B5EF4-FFF2-40B4-BE49-F238E27FC236}">
                  <a16:creationId xmlns:a16="http://schemas.microsoft.com/office/drawing/2014/main" id="{42A22A4B-33CC-453C-8702-FE6E6DDDD7D7}"/>
                </a:ext>
              </a:extLst>
            </p:cNvPr>
            <p:cNvSpPr txBox="1">
              <a:spLocks/>
            </p:cNvSpPr>
            <p:nvPr userDrawn="1"/>
          </p:nvSpPr>
          <p:spPr>
            <a:xfrm>
              <a:off x="4830404" y="4357622"/>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err="1"/>
                <a:t>Intellectueel</a:t>
              </a:r>
              <a:r>
                <a:rPr lang="en-GB" dirty="0"/>
                <a:t> </a:t>
              </a:r>
              <a:r>
                <a:rPr lang="en-GB" dirty="0" err="1"/>
                <a:t>Eigendom</a:t>
              </a:r>
              <a:r>
                <a:rPr lang="en-GB" dirty="0"/>
                <a:t>, </a:t>
              </a:r>
              <a:br>
                <a:rPr lang="en-GB" dirty="0"/>
              </a:br>
              <a:r>
                <a:rPr lang="en-GB" dirty="0"/>
                <a:t>ICT &amp; Privacy</a:t>
              </a:r>
            </a:p>
          </p:txBody>
        </p:sp>
        <p:grpSp>
          <p:nvGrpSpPr>
            <p:cNvPr id="208" name="i - Notariaat" descr="Open map">
              <a:extLst>
                <a:ext uri="{FF2B5EF4-FFF2-40B4-BE49-F238E27FC236}">
                  <a16:creationId xmlns:a16="http://schemas.microsoft.com/office/drawing/2014/main" id="{04800B28-78F2-4FF2-B495-099D3F3232A1}"/>
                </a:ext>
              </a:extLst>
            </p:cNvPr>
            <p:cNvGrpSpPr/>
            <p:nvPr userDrawn="1"/>
          </p:nvGrpSpPr>
          <p:grpSpPr>
            <a:xfrm>
              <a:off x="4152055" y="4343535"/>
              <a:ext cx="434975" cy="434975"/>
              <a:chOff x="3356714" y="5621884"/>
              <a:chExt cx="503732" cy="503732"/>
            </a:xfrm>
          </p:grpSpPr>
          <p:sp>
            <p:nvSpPr>
              <p:cNvPr id="209" name="Vrije vorm: vorm 208">
                <a:extLst>
                  <a:ext uri="{FF2B5EF4-FFF2-40B4-BE49-F238E27FC236}">
                    <a16:creationId xmlns:a16="http://schemas.microsoft.com/office/drawing/2014/main" id="{292CB093-03E8-4DC9-9818-AB7F73BDA460}"/>
                  </a:ext>
                </a:extLst>
              </p:cNvPr>
              <p:cNvSpPr/>
              <p:nvPr/>
            </p:nvSpPr>
            <p:spPr>
              <a:xfrm>
                <a:off x="3398733" y="5721622"/>
                <a:ext cx="372552" cy="283349"/>
              </a:xfrm>
              <a:custGeom>
                <a:avLst/>
                <a:gdLst>
                  <a:gd name="connsiteX0" fmla="*/ 109626 w 372551"/>
                  <a:gd name="connsiteY0" fmla="*/ 94409 h 283349"/>
                  <a:gd name="connsiteX1" fmla="*/ 372511 w 372551"/>
                  <a:gd name="connsiteY1" fmla="*/ 94409 h 283349"/>
                  <a:gd name="connsiteX2" fmla="*/ 372511 w 372551"/>
                  <a:gd name="connsiteY2" fmla="*/ 68173 h 283349"/>
                  <a:gd name="connsiteX3" fmla="*/ 351522 w 372551"/>
                  <a:gd name="connsiteY3" fmla="*/ 47184 h 283349"/>
                  <a:gd name="connsiteX4" fmla="*/ 194106 w 372551"/>
                  <a:gd name="connsiteY4" fmla="*/ 47184 h 283349"/>
                  <a:gd name="connsiteX5" fmla="*/ 136386 w 372551"/>
                  <a:gd name="connsiteY5" fmla="*/ 8879 h 283349"/>
                  <a:gd name="connsiteX6" fmla="*/ 124843 w 372551"/>
                  <a:gd name="connsiteY6" fmla="*/ 5206 h 283349"/>
                  <a:gd name="connsiteX7" fmla="*/ 26195 w 372551"/>
                  <a:gd name="connsiteY7" fmla="*/ 5206 h 283349"/>
                  <a:gd name="connsiteX8" fmla="*/ 5206 w 372551"/>
                  <a:gd name="connsiteY8" fmla="*/ 26195 h 283349"/>
                  <a:gd name="connsiteX9" fmla="*/ 5206 w 372551"/>
                  <a:gd name="connsiteY9" fmla="*/ 283308 h 283349"/>
                  <a:gd name="connsiteX10" fmla="*/ 72895 w 372551"/>
                  <a:gd name="connsiteY10" fmla="*/ 119071 h 283349"/>
                  <a:gd name="connsiteX11" fmla="*/ 109626 w 372551"/>
                  <a:gd name="connsiteY11" fmla="*/ 94409 h 28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51" h="283349">
                    <a:moveTo>
                      <a:pt x="109626" y="94409"/>
                    </a:moveTo>
                    <a:lnTo>
                      <a:pt x="372511" y="94409"/>
                    </a:lnTo>
                    <a:lnTo>
                      <a:pt x="372511" y="68173"/>
                    </a:lnTo>
                    <a:cubicBezTo>
                      <a:pt x="372511" y="56629"/>
                      <a:pt x="363066" y="47184"/>
                      <a:pt x="351522" y="47184"/>
                    </a:cubicBezTo>
                    <a:lnTo>
                      <a:pt x="194106" y="47184"/>
                    </a:lnTo>
                    <a:lnTo>
                      <a:pt x="136386" y="8879"/>
                    </a:lnTo>
                    <a:cubicBezTo>
                      <a:pt x="132713" y="6780"/>
                      <a:pt x="129040" y="5206"/>
                      <a:pt x="124843" y="5206"/>
                    </a:cubicBezTo>
                    <a:lnTo>
                      <a:pt x="26195" y="5206"/>
                    </a:lnTo>
                    <a:cubicBezTo>
                      <a:pt x="14651" y="5206"/>
                      <a:pt x="5206" y="14651"/>
                      <a:pt x="5206" y="26195"/>
                    </a:cubicBezTo>
                    <a:lnTo>
                      <a:pt x="5206" y="283308"/>
                    </a:lnTo>
                    <a:cubicBezTo>
                      <a:pt x="5206" y="284358"/>
                      <a:pt x="72895" y="119071"/>
                      <a:pt x="72895" y="119071"/>
                    </a:cubicBezTo>
                    <a:cubicBezTo>
                      <a:pt x="79192" y="104378"/>
                      <a:pt x="93359" y="94409"/>
                      <a:pt x="109626" y="94409"/>
                    </a:cubicBezTo>
                    <a:close/>
                  </a:path>
                </a:pathLst>
              </a:custGeom>
              <a:solidFill>
                <a:schemeClr val="accent1"/>
              </a:solidFill>
              <a:ln w="12601" cap="flat">
                <a:noFill/>
                <a:prstDash val="solid"/>
                <a:miter/>
              </a:ln>
            </p:spPr>
            <p:txBody>
              <a:bodyPr rtlCol="0" anchor="ctr"/>
              <a:lstStyle/>
              <a:p>
                <a:endParaRPr lang="en-GB"/>
              </a:p>
            </p:txBody>
          </p:sp>
          <p:sp>
            <p:nvSpPr>
              <p:cNvPr id="210" name="Vrije vorm: vorm 209">
                <a:extLst>
                  <a:ext uri="{FF2B5EF4-FFF2-40B4-BE49-F238E27FC236}">
                    <a16:creationId xmlns:a16="http://schemas.microsoft.com/office/drawing/2014/main" id="{C28B6230-FA90-49FE-9A0D-5A76B9CDEC0E}"/>
                  </a:ext>
                </a:extLst>
              </p:cNvPr>
              <p:cNvSpPr/>
              <p:nvPr/>
            </p:nvSpPr>
            <p:spPr>
              <a:xfrm>
                <a:off x="3414474" y="5831813"/>
                <a:ext cx="398788" cy="188900"/>
              </a:xfrm>
              <a:custGeom>
                <a:avLst/>
                <a:gdLst>
                  <a:gd name="connsiteX0" fmla="*/ 398747 w 398787"/>
                  <a:gd name="connsiteY0" fmla="*/ 26195 h 188899"/>
                  <a:gd name="connsiteX1" fmla="*/ 379857 w 398787"/>
                  <a:gd name="connsiteY1" fmla="*/ 5206 h 188899"/>
                  <a:gd name="connsiteX2" fmla="*/ 93884 w 398787"/>
                  <a:gd name="connsiteY2" fmla="*/ 5206 h 188899"/>
                  <a:gd name="connsiteX3" fmla="*/ 76044 w 398787"/>
                  <a:gd name="connsiteY3" fmla="*/ 16750 h 188899"/>
                  <a:gd name="connsiteX4" fmla="*/ 5206 w 398787"/>
                  <a:gd name="connsiteY4" fmla="*/ 188859 h 188899"/>
                  <a:gd name="connsiteX5" fmla="*/ 325286 w 398787"/>
                  <a:gd name="connsiteY5" fmla="*/ 188859 h 188899"/>
                  <a:gd name="connsiteX6" fmla="*/ 396648 w 398787"/>
                  <a:gd name="connsiteY6" fmla="*/ 35640 h 188899"/>
                  <a:gd name="connsiteX7" fmla="*/ 398747 w 398787"/>
                  <a:gd name="connsiteY7" fmla="*/ 26195 h 188899"/>
                  <a:gd name="connsiteX8" fmla="*/ 398747 w 398787"/>
                  <a:gd name="connsiteY8" fmla="*/ 26195 h 18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787" h="188899">
                    <a:moveTo>
                      <a:pt x="398747" y="26195"/>
                    </a:moveTo>
                    <a:cubicBezTo>
                      <a:pt x="398747" y="15176"/>
                      <a:pt x="390876" y="6256"/>
                      <a:pt x="379857" y="5206"/>
                    </a:cubicBezTo>
                    <a:lnTo>
                      <a:pt x="93884" y="5206"/>
                    </a:lnTo>
                    <a:cubicBezTo>
                      <a:pt x="86013" y="5206"/>
                      <a:pt x="79192" y="9929"/>
                      <a:pt x="76044" y="16750"/>
                    </a:cubicBezTo>
                    <a:lnTo>
                      <a:pt x="5206" y="188859"/>
                    </a:lnTo>
                    <a:lnTo>
                      <a:pt x="325286" y="188859"/>
                    </a:lnTo>
                    <a:lnTo>
                      <a:pt x="396648" y="35640"/>
                    </a:lnTo>
                    <a:cubicBezTo>
                      <a:pt x="398222" y="32492"/>
                      <a:pt x="398747" y="29343"/>
                      <a:pt x="398747" y="26195"/>
                    </a:cubicBezTo>
                    <a:lnTo>
                      <a:pt x="398747" y="26195"/>
                    </a:lnTo>
                    <a:close/>
                  </a:path>
                </a:pathLst>
              </a:custGeom>
              <a:solidFill>
                <a:schemeClr val="accent1"/>
              </a:solidFill>
              <a:ln w="12601" cap="flat">
                <a:noFill/>
                <a:prstDash val="solid"/>
                <a:miter/>
              </a:ln>
            </p:spPr>
            <p:txBody>
              <a:bodyPr rtlCol="0" anchor="ctr"/>
              <a:lstStyle/>
              <a:p>
                <a:endParaRPr lang="en-GB"/>
              </a:p>
            </p:txBody>
          </p:sp>
        </p:grpSp>
      </p:grpSp>
      <p:grpSp>
        <p:nvGrpSpPr>
          <p:cNvPr id="5" name="Group 4"/>
          <p:cNvGrpSpPr/>
          <p:nvPr userDrawn="1"/>
        </p:nvGrpSpPr>
        <p:grpSpPr>
          <a:xfrm>
            <a:off x="559649" y="1416161"/>
            <a:ext cx="3745146" cy="412501"/>
            <a:chOff x="559649" y="1471385"/>
            <a:chExt cx="3745146" cy="412501"/>
          </a:xfrm>
        </p:grpSpPr>
        <p:sp>
          <p:nvSpPr>
            <p:cNvPr id="134" name="t - Agrofood">
              <a:extLst>
                <a:ext uri="{FF2B5EF4-FFF2-40B4-BE49-F238E27FC236}">
                  <a16:creationId xmlns:a16="http://schemas.microsoft.com/office/drawing/2014/main" id="{6004B3BF-E2A6-4D7E-B3A0-1F637E80562A}"/>
                </a:ext>
              </a:extLst>
            </p:cNvPr>
            <p:cNvSpPr txBox="1">
              <a:spLocks/>
            </p:cNvSpPr>
            <p:nvPr userDrawn="1"/>
          </p:nvSpPr>
          <p:spPr>
            <a:xfrm>
              <a:off x="1250310" y="1471385"/>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a:t>Agrofood &amp; Health</a:t>
              </a:r>
            </a:p>
          </p:txBody>
        </p:sp>
        <p:grpSp>
          <p:nvGrpSpPr>
            <p:cNvPr id="211" name="i - Agrofood">
              <a:extLst>
                <a:ext uri="{FF2B5EF4-FFF2-40B4-BE49-F238E27FC236}">
                  <a16:creationId xmlns:a16="http://schemas.microsoft.com/office/drawing/2014/main" id="{565642F3-ED89-434E-90B5-A270BFDE3D0D}"/>
                </a:ext>
              </a:extLst>
            </p:cNvPr>
            <p:cNvGrpSpPr>
              <a:grpSpLocks noChangeAspect="1"/>
            </p:cNvGrpSpPr>
            <p:nvPr userDrawn="1"/>
          </p:nvGrpSpPr>
          <p:grpSpPr bwMode="auto">
            <a:xfrm>
              <a:off x="559649" y="1518850"/>
              <a:ext cx="384674" cy="335472"/>
              <a:chOff x="2125" y="663"/>
              <a:chExt cx="430" cy="375"/>
            </a:xfrm>
          </p:grpSpPr>
          <p:sp>
            <p:nvSpPr>
              <p:cNvPr id="212" name="Freeform 15">
                <a:extLst>
                  <a:ext uri="{FF2B5EF4-FFF2-40B4-BE49-F238E27FC236}">
                    <a16:creationId xmlns:a16="http://schemas.microsoft.com/office/drawing/2014/main" id="{A816358E-9470-4015-BBB7-5EBA22563FD3}"/>
                  </a:ext>
                </a:extLst>
              </p:cNvPr>
              <p:cNvSpPr>
                <a:spLocks noEditPoints="1"/>
              </p:cNvSpPr>
              <p:nvPr/>
            </p:nvSpPr>
            <p:spPr bwMode="auto">
              <a:xfrm>
                <a:off x="2125" y="663"/>
                <a:ext cx="430" cy="208"/>
              </a:xfrm>
              <a:custGeom>
                <a:avLst/>
                <a:gdLst>
                  <a:gd name="T0" fmla="*/ 1203 w 1638"/>
                  <a:gd name="T1" fmla="*/ 0 h 792"/>
                  <a:gd name="T2" fmla="*/ 819 w 1638"/>
                  <a:gd name="T3" fmla="*/ 256 h 792"/>
                  <a:gd name="T4" fmla="*/ 435 w 1638"/>
                  <a:gd name="T5" fmla="*/ 0 h 792"/>
                  <a:gd name="T6" fmla="*/ 0 w 1638"/>
                  <a:gd name="T7" fmla="*/ 465 h 792"/>
                  <a:gd name="T8" fmla="*/ 39 w 1638"/>
                  <a:gd name="T9" fmla="*/ 659 h 792"/>
                  <a:gd name="T10" fmla="*/ 406 w 1638"/>
                  <a:gd name="T11" fmla="*/ 659 h 792"/>
                  <a:gd name="T12" fmla="*/ 488 w 1638"/>
                  <a:gd name="T13" fmla="*/ 494 h 792"/>
                  <a:gd name="T14" fmla="*/ 574 w 1638"/>
                  <a:gd name="T15" fmla="*/ 494 h 792"/>
                  <a:gd name="T16" fmla="*/ 723 w 1638"/>
                  <a:gd name="T17" fmla="*/ 792 h 792"/>
                  <a:gd name="T18" fmla="*/ 776 w 1638"/>
                  <a:gd name="T19" fmla="*/ 686 h 792"/>
                  <a:gd name="T20" fmla="*/ 862 w 1638"/>
                  <a:gd name="T21" fmla="*/ 686 h 792"/>
                  <a:gd name="T22" fmla="*/ 915 w 1638"/>
                  <a:gd name="T23" fmla="*/ 792 h 792"/>
                  <a:gd name="T24" fmla="*/ 1064 w 1638"/>
                  <a:gd name="T25" fmla="*/ 494 h 792"/>
                  <a:gd name="T26" fmla="*/ 1150 w 1638"/>
                  <a:gd name="T27" fmla="*/ 494 h 792"/>
                  <a:gd name="T28" fmla="*/ 1233 w 1638"/>
                  <a:gd name="T29" fmla="*/ 659 h 792"/>
                  <a:gd name="T30" fmla="*/ 1599 w 1638"/>
                  <a:gd name="T31" fmla="*/ 659 h 792"/>
                  <a:gd name="T32" fmla="*/ 1638 w 1638"/>
                  <a:gd name="T33" fmla="*/ 465 h 792"/>
                  <a:gd name="T34" fmla="*/ 1203 w 1638"/>
                  <a:gd name="T35" fmla="*/ 0 h 792"/>
                  <a:gd name="T36" fmla="*/ 1203 w 1638"/>
                  <a:gd name="T37" fmla="*/ 0 h 792"/>
                  <a:gd name="T38" fmla="*/ 1203 w 1638"/>
                  <a:gd name="T39" fmla="*/ 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38" h="792">
                    <a:moveTo>
                      <a:pt x="1203" y="0"/>
                    </a:moveTo>
                    <a:cubicBezTo>
                      <a:pt x="1009" y="0"/>
                      <a:pt x="885" y="134"/>
                      <a:pt x="819" y="256"/>
                    </a:cubicBezTo>
                    <a:cubicBezTo>
                      <a:pt x="754" y="134"/>
                      <a:pt x="629" y="0"/>
                      <a:pt x="435" y="0"/>
                    </a:cubicBezTo>
                    <a:cubicBezTo>
                      <a:pt x="189" y="0"/>
                      <a:pt x="0" y="200"/>
                      <a:pt x="0" y="465"/>
                    </a:cubicBezTo>
                    <a:cubicBezTo>
                      <a:pt x="0" y="534"/>
                      <a:pt x="14" y="598"/>
                      <a:pt x="39" y="659"/>
                    </a:cubicBezTo>
                    <a:cubicBezTo>
                      <a:pt x="406" y="659"/>
                      <a:pt x="406" y="659"/>
                      <a:pt x="406" y="659"/>
                    </a:cubicBezTo>
                    <a:cubicBezTo>
                      <a:pt x="488" y="494"/>
                      <a:pt x="488" y="494"/>
                      <a:pt x="488" y="494"/>
                    </a:cubicBezTo>
                    <a:cubicBezTo>
                      <a:pt x="505" y="461"/>
                      <a:pt x="558" y="461"/>
                      <a:pt x="574" y="494"/>
                    </a:cubicBezTo>
                    <a:cubicBezTo>
                      <a:pt x="723" y="792"/>
                      <a:pt x="723" y="792"/>
                      <a:pt x="723" y="792"/>
                    </a:cubicBezTo>
                    <a:cubicBezTo>
                      <a:pt x="776" y="686"/>
                      <a:pt x="776" y="686"/>
                      <a:pt x="776" y="686"/>
                    </a:cubicBezTo>
                    <a:cubicBezTo>
                      <a:pt x="793" y="653"/>
                      <a:pt x="846" y="653"/>
                      <a:pt x="862" y="686"/>
                    </a:cubicBezTo>
                    <a:cubicBezTo>
                      <a:pt x="915" y="792"/>
                      <a:pt x="915" y="792"/>
                      <a:pt x="915" y="792"/>
                    </a:cubicBezTo>
                    <a:cubicBezTo>
                      <a:pt x="1064" y="494"/>
                      <a:pt x="1064" y="494"/>
                      <a:pt x="1064" y="494"/>
                    </a:cubicBezTo>
                    <a:cubicBezTo>
                      <a:pt x="1081" y="461"/>
                      <a:pt x="1134" y="461"/>
                      <a:pt x="1150" y="494"/>
                    </a:cubicBezTo>
                    <a:cubicBezTo>
                      <a:pt x="1233" y="659"/>
                      <a:pt x="1233" y="659"/>
                      <a:pt x="1233" y="659"/>
                    </a:cubicBezTo>
                    <a:cubicBezTo>
                      <a:pt x="1599" y="659"/>
                      <a:pt x="1599" y="659"/>
                      <a:pt x="1599" y="659"/>
                    </a:cubicBezTo>
                    <a:cubicBezTo>
                      <a:pt x="1625" y="598"/>
                      <a:pt x="1638" y="534"/>
                      <a:pt x="1638" y="465"/>
                    </a:cubicBezTo>
                    <a:cubicBezTo>
                      <a:pt x="1638" y="200"/>
                      <a:pt x="1449" y="0"/>
                      <a:pt x="1203" y="0"/>
                    </a:cubicBezTo>
                    <a:close/>
                    <a:moveTo>
                      <a:pt x="1203" y="0"/>
                    </a:moveTo>
                    <a:cubicBezTo>
                      <a:pt x="1203" y="0"/>
                      <a:pt x="1203" y="0"/>
                      <a:pt x="1203"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3" name="Freeform 16">
                <a:extLst>
                  <a:ext uri="{FF2B5EF4-FFF2-40B4-BE49-F238E27FC236}">
                    <a16:creationId xmlns:a16="http://schemas.microsoft.com/office/drawing/2014/main" id="{85F5C93B-A9F5-4D35-9538-363313C7F18A}"/>
                  </a:ext>
                </a:extLst>
              </p:cNvPr>
              <p:cNvSpPr>
                <a:spLocks noEditPoints="1"/>
              </p:cNvSpPr>
              <p:nvPr/>
            </p:nvSpPr>
            <p:spPr bwMode="auto">
              <a:xfrm>
                <a:off x="2148" y="827"/>
                <a:ext cx="383" cy="211"/>
              </a:xfrm>
              <a:custGeom>
                <a:avLst/>
                <a:gdLst>
                  <a:gd name="T0" fmla="*/ 1113 w 1459"/>
                  <a:gd name="T1" fmla="*/ 132 h 804"/>
                  <a:gd name="T2" fmla="*/ 1070 w 1459"/>
                  <a:gd name="T3" fmla="*/ 106 h 804"/>
                  <a:gd name="T4" fmla="*/ 1017 w 1459"/>
                  <a:gd name="T5" fmla="*/ 0 h 804"/>
                  <a:gd name="T6" fmla="*/ 868 w 1459"/>
                  <a:gd name="T7" fmla="*/ 298 h 804"/>
                  <a:gd name="T8" fmla="*/ 825 w 1459"/>
                  <a:gd name="T9" fmla="*/ 324 h 804"/>
                  <a:gd name="T10" fmla="*/ 782 w 1459"/>
                  <a:gd name="T11" fmla="*/ 298 h 804"/>
                  <a:gd name="T12" fmla="*/ 729 w 1459"/>
                  <a:gd name="T13" fmla="*/ 192 h 804"/>
                  <a:gd name="T14" fmla="*/ 676 w 1459"/>
                  <a:gd name="T15" fmla="*/ 298 h 804"/>
                  <a:gd name="T16" fmla="*/ 590 w 1459"/>
                  <a:gd name="T17" fmla="*/ 298 h 804"/>
                  <a:gd name="T18" fmla="*/ 441 w 1459"/>
                  <a:gd name="T19" fmla="*/ 0 h 804"/>
                  <a:gd name="T20" fmla="*/ 388 w 1459"/>
                  <a:gd name="T21" fmla="*/ 106 h 804"/>
                  <a:gd name="T22" fmla="*/ 345 w 1459"/>
                  <a:gd name="T23" fmla="*/ 132 h 804"/>
                  <a:gd name="T24" fmla="*/ 0 w 1459"/>
                  <a:gd name="T25" fmla="*/ 132 h 804"/>
                  <a:gd name="T26" fmla="*/ 499 w 1459"/>
                  <a:gd name="T27" fmla="*/ 623 h 804"/>
                  <a:gd name="T28" fmla="*/ 698 w 1459"/>
                  <a:gd name="T29" fmla="*/ 792 h 804"/>
                  <a:gd name="T30" fmla="*/ 729 w 1459"/>
                  <a:gd name="T31" fmla="*/ 804 h 804"/>
                  <a:gd name="T32" fmla="*/ 761 w 1459"/>
                  <a:gd name="T33" fmla="*/ 792 h 804"/>
                  <a:gd name="T34" fmla="*/ 959 w 1459"/>
                  <a:gd name="T35" fmla="*/ 623 h 804"/>
                  <a:gd name="T36" fmla="*/ 1459 w 1459"/>
                  <a:gd name="T37" fmla="*/ 132 h 804"/>
                  <a:gd name="T38" fmla="*/ 1113 w 1459"/>
                  <a:gd name="T39" fmla="*/ 132 h 804"/>
                  <a:gd name="T40" fmla="*/ 1113 w 1459"/>
                  <a:gd name="T41" fmla="*/ 132 h 804"/>
                  <a:gd name="T42" fmla="*/ 1113 w 1459"/>
                  <a:gd name="T43" fmla="*/ 13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9" h="804">
                    <a:moveTo>
                      <a:pt x="1113" y="132"/>
                    </a:moveTo>
                    <a:cubicBezTo>
                      <a:pt x="1095" y="132"/>
                      <a:pt x="1078" y="122"/>
                      <a:pt x="1070" y="106"/>
                    </a:cubicBezTo>
                    <a:cubicBezTo>
                      <a:pt x="1017" y="0"/>
                      <a:pt x="1017" y="0"/>
                      <a:pt x="1017" y="0"/>
                    </a:cubicBezTo>
                    <a:cubicBezTo>
                      <a:pt x="868" y="298"/>
                      <a:pt x="868" y="298"/>
                      <a:pt x="868" y="298"/>
                    </a:cubicBezTo>
                    <a:cubicBezTo>
                      <a:pt x="860" y="314"/>
                      <a:pt x="843" y="324"/>
                      <a:pt x="825" y="324"/>
                    </a:cubicBezTo>
                    <a:cubicBezTo>
                      <a:pt x="807" y="324"/>
                      <a:pt x="790" y="314"/>
                      <a:pt x="782" y="298"/>
                    </a:cubicBezTo>
                    <a:cubicBezTo>
                      <a:pt x="729" y="192"/>
                      <a:pt x="729" y="192"/>
                      <a:pt x="729" y="192"/>
                    </a:cubicBezTo>
                    <a:cubicBezTo>
                      <a:pt x="676" y="298"/>
                      <a:pt x="676" y="298"/>
                      <a:pt x="676" y="298"/>
                    </a:cubicBezTo>
                    <a:cubicBezTo>
                      <a:pt x="660" y="330"/>
                      <a:pt x="607" y="330"/>
                      <a:pt x="590" y="298"/>
                    </a:cubicBezTo>
                    <a:cubicBezTo>
                      <a:pt x="441" y="0"/>
                      <a:pt x="441" y="0"/>
                      <a:pt x="441" y="0"/>
                    </a:cubicBezTo>
                    <a:cubicBezTo>
                      <a:pt x="388" y="106"/>
                      <a:pt x="388" y="106"/>
                      <a:pt x="388" y="106"/>
                    </a:cubicBezTo>
                    <a:cubicBezTo>
                      <a:pt x="380" y="122"/>
                      <a:pt x="363" y="132"/>
                      <a:pt x="345" y="132"/>
                    </a:cubicBezTo>
                    <a:cubicBezTo>
                      <a:pt x="0" y="132"/>
                      <a:pt x="0" y="132"/>
                      <a:pt x="0" y="132"/>
                    </a:cubicBezTo>
                    <a:cubicBezTo>
                      <a:pt x="99" y="288"/>
                      <a:pt x="276" y="435"/>
                      <a:pt x="499" y="623"/>
                    </a:cubicBezTo>
                    <a:cubicBezTo>
                      <a:pt x="561" y="676"/>
                      <a:pt x="628" y="732"/>
                      <a:pt x="698" y="792"/>
                    </a:cubicBezTo>
                    <a:cubicBezTo>
                      <a:pt x="707" y="800"/>
                      <a:pt x="718" y="804"/>
                      <a:pt x="729" y="804"/>
                    </a:cubicBezTo>
                    <a:cubicBezTo>
                      <a:pt x="740" y="804"/>
                      <a:pt x="752" y="800"/>
                      <a:pt x="761" y="792"/>
                    </a:cubicBezTo>
                    <a:cubicBezTo>
                      <a:pt x="830" y="732"/>
                      <a:pt x="897" y="676"/>
                      <a:pt x="959" y="623"/>
                    </a:cubicBezTo>
                    <a:cubicBezTo>
                      <a:pt x="1182" y="435"/>
                      <a:pt x="1360" y="288"/>
                      <a:pt x="1459" y="132"/>
                    </a:cubicBezTo>
                    <a:lnTo>
                      <a:pt x="1113" y="132"/>
                    </a:lnTo>
                    <a:close/>
                    <a:moveTo>
                      <a:pt x="1113" y="132"/>
                    </a:moveTo>
                    <a:cubicBezTo>
                      <a:pt x="1113" y="132"/>
                      <a:pt x="1113" y="132"/>
                      <a:pt x="1113" y="132"/>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22" name="Group 21"/>
          <p:cNvGrpSpPr/>
          <p:nvPr userDrawn="1"/>
        </p:nvGrpSpPr>
        <p:grpSpPr>
          <a:xfrm>
            <a:off x="4167041" y="4864341"/>
            <a:ext cx="3649320" cy="431468"/>
            <a:chOff x="4167041" y="4909027"/>
            <a:chExt cx="3649320" cy="431468"/>
          </a:xfrm>
        </p:grpSpPr>
        <p:sp>
          <p:nvSpPr>
            <p:cNvPr id="136" name="t - Omgevingsrecht">
              <a:extLst>
                <a:ext uri="{FF2B5EF4-FFF2-40B4-BE49-F238E27FC236}">
                  <a16:creationId xmlns:a16="http://schemas.microsoft.com/office/drawing/2014/main" id="{580E507D-CC9C-4D7A-8AA6-221609A53555}"/>
                </a:ext>
              </a:extLst>
            </p:cNvPr>
            <p:cNvSpPr txBox="1">
              <a:spLocks/>
            </p:cNvSpPr>
            <p:nvPr userDrawn="1"/>
          </p:nvSpPr>
          <p:spPr>
            <a:xfrm>
              <a:off x="4828838" y="4927994"/>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International </a:t>
              </a:r>
              <a:r>
                <a:rPr lang="nl-NL" dirty="0" err="1"/>
                <a:t>Litigation</a:t>
              </a:r>
              <a:endParaRPr lang="nl-NL" dirty="0"/>
            </a:p>
          </p:txBody>
        </p:sp>
        <p:sp>
          <p:nvSpPr>
            <p:cNvPr id="214" name="i8">
              <a:extLst>
                <a:ext uri="{FF2B5EF4-FFF2-40B4-BE49-F238E27FC236}">
                  <a16:creationId xmlns:a16="http://schemas.microsoft.com/office/drawing/2014/main" id="{63E9BF02-1470-4C50-A98F-180653F78E5B}"/>
                </a:ext>
              </a:extLst>
            </p:cNvPr>
            <p:cNvSpPr>
              <a:spLocks noEditPoints="1"/>
            </p:cNvSpPr>
            <p:nvPr userDrawn="1"/>
          </p:nvSpPr>
          <p:spPr bwMode="auto">
            <a:xfrm>
              <a:off x="4167041" y="4909027"/>
              <a:ext cx="380340" cy="379296"/>
            </a:xfrm>
            <a:custGeom>
              <a:avLst/>
              <a:gdLst>
                <a:gd name="T0" fmla="*/ 87 w 174"/>
                <a:gd name="T1" fmla="*/ 0 h 174"/>
                <a:gd name="T2" fmla="*/ 0 w 174"/>
                <a:gd name="T3" fmla="*/ 87 h 174"/>
                <a:gd name="T4" fmla="*/ 87 w 174"/>
                <a:gd name="T5" fmla="*/ 174 h 174"/>
                <a:gd name="T6" fmla="*/ 174 w 174"/>
                <a:gd name="T7" fmla="*/ 87 h 174"/>
                <a:gd name="T8" fmla="*/ 87 w 174"/>
                <a:gd name="T9" fmla="*/ 0 h 174"/>
                <a:gd name="T10" fmla="*/ 87 w 174"/>
                <a:gd name="T11" fmla="*/ 157 h 174"/>
                <a:gd name="T12" fmla="*/ 68 w 174"/>
                <a:gd name="T13" fmla="*/ 128 h 174"/>
                <a:gd name="T14" fmla="*/ 105 w 174"/>
                <a:gd name="T15" fmla="*/ 128 h 174"/>
                <a:gd name="T16" fmla="*/ 87 w 174"/>
                <a:gd name="T17" fmla="*/ 157 h 174"/>
                <a:gd name="T18" fmla="*/ 65 w 174"/>
                <a:gd name="T19" fmla="*/ 115 h 174"/>
                <a:gd name="T20" fmla="*/ 63 w 174"/>
                <a:gd name="T21" fmla="*/ 93 h 174"/>
                <a:gd name="T22" fmla="*/ 110 w 174"/>
                <a:gd name="T23" fmla="*/ 93 h 174"/>
                <a:gd name="T24" fmla="*/ 108 w 174"/>
                <a:gd name="T25" fmla="*/ 115 h 174"/>
                <a:gd name="T26" fmla="*/ 65 w 174"/>
                <a:gd name="T27" fmla="*/ 115 h 174"/>
                <a:gd name="T28" fmla="*/ 87 w 174"/>
                <a:gd name="T29" fmla="*/ 18 h 174"/>
                <a:gd name="T30" fmla="*/ 87 w 174"/>
                <a:gd name="T31" fmla="*/ 18 h 174"/>
                <a:gd name="T32" fmla="*/ 106 w 174"/>
                <a:gd name="T33" fmla="*/ 47 h 174"/>
                <a:gd name="T34" fmla="*/ 68 w 174"/>
                <a:gd name="T35" fmla="*/ 47 h 174"/>
                <a:gd name="T36" fmla="*/ 87 w 174"/>
                <a:gd name="T37" fmla="*/ 18 h 174"/>
                <a:gd name="T38" fmla="*/ 108 w 174"/>
                <a:gd name="T39" fmla="*/ 60 h 174"/>
                <a:gd name="T40" fmla="*/ 110 w 174"/>
                <a:gd name="T41" fmla="*/ 81 h 174"/>
                <a:gd name="T42" fmla="*/ 63 w 174"/>
                <a:gd name="T43" fmla="*/ 81 h 174"/>
                <a:gd name="T44" fmla="*/ 65 w 174"/>
                <a:gd name="T45" fmla="*/ 60 h 174"/>
                <a:gd name="T46" fmla="*/ 108 w 174"/>
                <a:gd name="T47" fmla="*/ 60 h 174"/>
                <a:gd name="T48" fmla="*/ 52 w 174"/>
                <a:gd name="T49" fmla="*/ 81 h 174"/>
                <a:gd name="T50" fmla="*/ 18 w 174"/>
                <a:gd name="T51" fmla="*/ 81 h 174"/>
                <a:gd name="T52" fmla="*/ 28 w 174"/>
                <a:gd name="T53" fmla="*/ 51 h 174"/>
                <a:gd name="T54" fmla="*/ 54 w 174"/>
                <a:gd name="T55" fmla="*/ 58 h 174"/>
                <a:gd name="T56" fmla="*/ 52 w 174"/>
                <a:gd name="T57" fmla="*/ 81 h 174"/>
                <a:gd name="T58" fmla="*/ 52 w 174"/>
                <a:gd name="T59" fmla="*/ 93 h 174"/>
                <a:gd name="T60" fmla="*/ 54 w 174"/>
                <a:gd name="T61" fmla="*/ 117 h 174"/>
                <a:gd name="T62" fmla="*/ 28 w 174"/>
                <a:gd name="T63" fmla="*/ 124 h 174"/>
                <a:gd name="T64" fmla="*/ 18 w 174"/>
                <a:gd name="T65" fmla="*/ 93 h 174"/>
                <a:gd name="T66" fmla="*/ 52 w 174"/>
                <a:gd name="T67" fmla="*/ 93 h 174"/>
                <a:gd name="T68" fmla="*/ 121 w 174"/>
                <a:gd name="T69" fmla="*/ 93 h 174"/>
                <a:gd name="T70" fmla="*/ 156 w 174"/>
                <a:gd name="T71" fmla="*/ 93 h 174"/>
                <a:gd name="T72" fmla="*/ 146 w 174"/>
                <a:gd name="T73" fmla="*/ 124 h 174"/>
                <a:gd name="T74" fmla="*/ 119 w 174"/>
                <a:gd name="T75" fmla="*/ 117 h 174"/>
                <a:gd name="T76" fmla="*/ 121 w 174"/>
                <a:gd name="T77" fmla="*/ 93 h 174"/>
                <a:gd name="T78" fmla="*/ 121 w 174"/>
                <a:gd name="T79" fmla="*/ 81 h 174"/>
                <a:gd name="T80" fmla="*/ 120 w 174"/>
                <a:gd name="T81" fmla="*/ 58 h 174"/>
                <a:gd name="T82" fmla="*/ 146 w 174"/>
                <a:gd name="T83" fmla="*/ 50 h 174"/>
                <a:gd name="T84" fmla="*/ 156 w 174"/>
                <a:gd name="T85" fmla="*/ 81 h 174"/>
                <a:gd name="T86" fmla="*/ 121 w 174"/>
                <a:gd name="T87" fmla="*/ 81 h 174"/>
                <a:gd name="T88" fmla="*/ 138 w 174"/>
                <a:gd name="T89" fmla="*/ 40 h 174"/>
                <a:gd name="T90" fmla="*/ 117 w 174"/>
                <a:gd name="T91" fmla="*/ 45 h 174"/>
                <a:gd name="T92" fmla="*/ 108 w 174"/>
                <a:gd name="T93" fmla="*/ 21 h 174"/>
                <a:gd name="T94" fmla="*/ 138 w 174"/>
                <a:gd name="T95" fmla="*/ 40 h 174"/>
                <a:gd name="T96" fmla="*/ 65 w 174"/>
                <a:gd name="T97" fmla="*/ 21 h 174"/>
                <a:gd name="T98" fmla="*/ 56 w 174"/>
                <a:gd name="T99" fmla="*/ 45 h 174"/>
                <a:gd name="T100" fmla="*/ 36 w 174"/>
                <a:gd name="T101" fmla="*/ 40 h 174"/>
                <a:gd name="T102" fmla="*/ 65 w 174"/>
                <a:gd name="T103" fmla="*/ 21 h 174"/>
                <a:gd name="T104" fmla="*/ 36 w 174"/>
                <a:gd name="T105" fmla="*/ 134 h 174"/>
                <a:gd name="T106" fmla="*/ 56 w 174"/>
                <a:gd name="T107" fmla="*/ 130 h 174"/>
                <a:gd name="T108" fmla="*/ 65 w 174"/>
                <a:gd name="T109" fmla="*/ 153 h 174"/>
                <a:gd name="T110" fmla="*/ 36 w 174"/>
                <a:gd name="T111" fmla="*/ 134 h 174"/>
                <a:gd name="T112" fmla="*/ 108 w 174"/>
                <a:gd name="T113" fmla="*/ 153 h 174"/>
                <a:gd name="T114" fmla="*/ 117 w 174"/>
                <a:gd name="T115" fmla="*/ 130 h 174"/>
                <a:gd name="T116" fmla="*/ 138 w 174"/>
                <a:gd name="T117" fmla="*/ 135 h 174"/>
                <a:gd name="T118" fmla="*/ 108 w 174"/>
                <a:gd name="T119" fmla="*/ 15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74">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87" y="157"/>
                  </a:moveTo>
                  <a:cubicBezTo>
                    <a:pt x="79" y="157"/>
                    <a:pt x="72" y="145"/>
                    <a:pt x="68" y="128"/>
                  </a:cubicBezTo>
                  <a:cubicBezTo>
                    <a:pt x="81" y="127"/>
                    <a:pt x="93" y="127"/>
                    <a:pt x="105" y="128"/>
                  </a:cubicBezTo>
                  <a:cubicBezTo>
                    <a:pt x="101" y="145"/>
                    <a:pt x="95" y="157"/>
                    <a:pt x="87" y="157"/>
                  </a:cubicBezTo>
                  <a:close/>
                  <a:moveTo>
                    <a:pt x="65" y="115"/>
                  </a:moveTo>
                  <a:cubicBezTo>
                    <a:pt x="64" y="108"/>
                    <a:pt x="64" y="101"/>
                    <a:pt x="63" y="93"/>
                  </a:cubicBezTo>
                  <a:cubicBezTo>
                    <a:pt x="110" y="93"/>
                    <a:pt x="110" y="93"/>
                    <a:pt x="110" y="93"/>
                  </a:cubicBezTo>
                  <a:cubicBezTo>
                    <a:pt x="110" y="101"/>
                    <a:pt x="109" y="108"/>
                    <a:pt x="108" y="115"/>
                  </a:cubicBezTo>
                  <a:cubicBezTo>
                    <a:pt x="94" y="113"/>
                    <a:pt x="79" y="113"/>
                    <a:pt x="65" y="115"/>
                  </a:cubicBezTo>
                  <a:close/>
                  <a:moveTo>
                    <a:pt x="87" y="18"/>
                  </a:moveTo>
                  <a:cubicBezTo>
                    <a:pt x="87" y="18"/>
                    <a:pt x="87" y="18"/>
                    <a:pt x="87" y="18"/>
                  </a:cubicBezTo>
                  <a:cubicBezTo>
                    <a:pt x="95" y="18"/>
                    <a:pt x="101" y="29"/>
                    <a:pt x="106" y="47"/>
                  </a:cubicBezTo>
                  <a:cubicBezTo>
                    <a:pt x="93" y="48"/>
                    <a:pt x="81" y="48"/>
                    <a:pt x="68" y="47"/>
                  </a:cubicBezTo>
                  <a:cubicBezTo>
                    <a:pt x="72" y="29"/>
                    <a:pt x="79" y="18"/>
                    <a:pt x="87" y="18"/>
                  </a:cubicBezTo>
                  <a:close/>
                  <a:moveTo>
                    <a:pt x="108" y="60"/>
                  </a:moveTo>
                  <a:cubicBezTo>
                    <a:pt x="109" y="67"/>
                    <a:pt x="110" y="74"/>
                    <a:pt x="110" y="81"/>
                  </a:cubicBezTo>
                  <a:cubicBezTo>
                    <a:pt x="63" y="81"/>
                    <a:pt x="63" y="81"/>
                    <a:pt x="63" y="81"/>
                  </a:cubicBezTo>
                  <a:cubicBezTo>
                    <a:pt x="64" y="74"/>
                    <a:pt x="64" y="67"/>
                    <a:pt x="65" y="60"/>
                  </a:cubicBezTo>
                  <a:cubicBezTo>
                    <a:pt x="79" y="62"/>
                    <a:pt x="94" y="62"/>
                    <a:pt x="108" y="60"/>
                  </a:cubicBezTo>
                  <a:close/>
                  <a:moveTo>
                    <a:pt x="52" y="81"/>
                  </a:moveTo>
                  <a:cubicBezTo>
                    <a:pt x="18" y="81"/>
                    <a:pt x="18" y="81"/>
                    <a:pt x="18" y="81"/>
                  </a:cubicBezTo>
                  <a:cubicBezTo>
                    <a:pt x="19" y="70"/>
                    <a:pt x="22" y="60"/>
                    <a:pt x="28" y="51"/>
                  </a:cubicBezTo>
                  <a:cubicBezTo>
                    <a:pt x="36" y="54"/>
                    <a:pt x="45" y="56"/>
                    <a:pt x="54" y="58"/>
                  </a:cubicBezTo>
                  <a:cubicBezTo>
                    <a:pt x="53" y="66"/>
                    <a:pt x="52" y="73"/>
                    <a:pt x="52" y="81"/>
                  </a:cubicBezTo>
                  <a:close/>
                  <a:moveTo>
                    <a:pt x="52" y="93"/>
                  </a:moveTo>
                  <a:cubicBezTo>
                    <a:pt x="52" y="101"/>
                    <a:pt x="53" y="109"/>
                    <a:pt x="54" y="117"/>
                  </a:cubicBezTo>
                  <a:cubicBezTo>
                    <a:pt x="45" y="118"/>
                    <a:pt x="36" y="121"/>
                    <a:pt x="28" y="124"/>
                  </a:cubicBezTo>
                  <a:cubicBezTo>
                    <a:pt x="22" y="115"/>
                    <a:pt x="19" y="104"/>
                    <a:pt x="18" y="93"/>
                  </a:cubicBezTo>
                  <a:lnTo>
                    <a:pt x="52" y="93"/>
                  </a:lnTo>
                  <a:close/>
                  <a:moveTo>
                    <a:pt x="121" y="93"/>
                  </a:moveTo>
                  <a:cubicBezTo>
                    <a:pt x="156" y="93"/>
                    <a:pt x="156" y="93"/>
                    <a:pt x="156" y="93"/>
                  </a:cubicBezTo>
                  <a:cubicBezTo>
                    <a:pt x="155" y="104"/>
                    <a:pt x="151" y="115"/>
                    <a:pt x="146" y="124"/>
                  </a:cubicBezTo>
                  <a:cubicBezTo>
                    <a:pt x="137" y="121"/>
                    <a:pt x="128" y="118"/>
                    <a:pt x="119" y="117"/>
                  </a:cubicBezTo>
                  <a:cubicBezTo>
                    <a:pt x="121" y="109"/>
                    <a:pt x="121" y="101"/>
                    <a:pt x="121" y="93"/>
                  </a:cubicBezTo>
                  <a:close/>
                  <a:moveTo>
                    <a:pt x="121" y="81"/>
                  </a:moveTo>
                  <a:cubicBezTo>
                    <a:pt x="121" y="73"/>
                    <a:pt x="121" y="66"/>
                    <a:pt x="120" y="58"/>
                  </a:cubicBezTo>
                  <a:cubicBezTo>
                    <a:pt x="128" y="56"/>
                    <a:pt x="137" y="54"/>
                    <a:pt x="146" y="50"/>
                  </a:cubicBezTo>
                  <a:cubicBezTo>
                    <a:pt x="152" y="60"/>
                    <a:pt x="155" y="70"/>
                    <a:pt x="156" y="81"/>
                  </a:cubicBezTo>
                  <a:lnTo>
                    <a:pt x="121" y="81"/>
                  </a:lnTo>
                  <a:close/>
                  <a:moveTo>
                    <a:pt x="138" y="40"/>
                  </a:moveTo>
                  <a:cubicBezTo>
                    <a:pt x="131" y="42"/>
                    <a:pt x="124" y="44"/>
                    <a:pt x="117" y="45"/>
                  </a:cubicBezTo>
                  <a:cubicBezTo>
                    <a:pt x="115" y="36"/>
                    <a:pt x="112" y="27"/>
                    <a:pt x="108" y="21"/>
                  </a:cubicBezTo>
                  <a:cubicBezTo>
                    <a:pt x="120" y="25"/>
                    <a:pt x="130" y="31"/>
                    <a:pt x="138" y="40"/>
                  </a:cubicBezTo>
                  <a:close/>
                  <a:moveTo>
                    <a:pt x="65" y="21"/>
                  </a:moveTo>
                  <a:cubicBezTo>
                    <a:pt x="61" y="28"/>
                    <a:pt x="58" y="36"/>
                    <a:pt x="56" y="45"/>
                  </a:cubicBezTo>
                  <a:cubicBezTo>
                    <a:pt x="50" y="44"/>
                    <a:pt x="43" y="42"/>
                    <a:pt x="36" y="40"/>
                  </a:cubicBezTo>
                  <a:cubicBezTo>
                    <a:pt x="44" y="32"/>
                    <a:pt x="54" y="25"/>
                    <a:pt x="65" y="21"/>
                  </a:cubicBezTo>
                  <a:close/>
                  <a:moveTo>
                    <a:pt x="36" y="134"/>
                  </a:moveTo>
                  <a:cubicBezTo>
                    <a:pt x="43" y="133"/>
                    <a:pt x="50" y="131"/>
                    <a:pt x="56" y="130"/>
                  </a:cubicBezTo>
                  <a:cubicBezTo>
                    <a:pt x="58" y="139"/>
                    <a:pt x="61" y="147"/>
                    <a:pt x="65" y="153"/>
                  </a:cubicBezTo>
                  <a:cubicBezTo>
                    <a:pt x="54" y="149"/>
                    <a:pt x="44" y="143"/>
                    <a:pt x="36" y="134"/>
                  </a:cubicBezTo>
                  <a:close/>
                  <a:moveTo>
                    <a:pt x="108" y="153"/>
                  </a:moveTo>
                  <a:cubicBezTo>
                    <a:pt x="112" y="147"/>
                    <a:pt x="115" y="139"/>
                    <a:pt x="117" y="130"/>
                  </a:cubicBezTo>
                  <a:cubicBezTo>
                    <a:pt x="123" y="131"/>
                    <a:pt x="130" y="133"/>
                    <a:pt x="138" y="135"/>
                  </a:cubicBezTo>
                  <a:cubicBezTo>
                    <a:pt x="130" y="143"/>
                    <a:pt x="120" y="150"/>
                    <a:pt x="108" y="15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01" name="Deze laag uitzetten indien nodig" hidden="1">
            <a:hlinkClick r:id="" action="ppaction://hlinkshowjump?jump=nextslide"/>
            <a:extLst>
              <a:ext uri="{FF2B5EF4-FFF2-40B4-BE49-F238E27FC236}">
                <a16:creationId xmlns:a16="http://schemas.microsoft.com/office/drawing/2014/main" id="{338AAC63-1492-4893-A6EA-7BCB3EB45B3A}"/>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0" name="Group 99"/>
          <p:cNvGrpSpPr/>
          <p:nvPr userDrawn="1"/>
        </p:nvGrpSpPr>
        <p:grpSpPr>
          <a:xfrm>
            <a:off x="553283" y="4340126"/>
            <a:ext cx="3744302" cy="423737"/>
            <a:chOff x="560483" y="1784431"/>
            <a:chExt cx="3744302" cy="423737"/>
          </a:xfrm>
        </p:grpSpPr>
        <p:sp>
          <p:nvSpPr>
            <p:cNvPr id="102" name="t - Arbeid">
              <a:extLst>
                <a:ext uri="{FF2B5EF4-FFF2-40B4-BE49-F238E27FC236}">
                  <a16:creationId xmlns:a16="http://schemas.microsoft.com/office/drawing/2014/main" id="{C25F1FFE-6B3E-4630-980F-5C456F6A68E1}"/>
                </a:ext>
              </a:extLst>
            </p:cNvPr>
            <p:cNvSpPr txBox="1">
              <a:spLocks/>
            </p:cNvSpPr>
            <p:nvPr userDrawn="1"/>
          </p:nvSpPr>
          <p:spPr>
            <a:xfrm>
              <a:off x="1250300" y="179566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Bouw &amp; Vastgoed</a:t>
              </a:r>
            </a:p>
          </p:txBody>
        </p:sp>
        <p:grpSp>
          <p:nvGrpSpPr>
            <p:cNvPr id="103" name="i - Bouw+Vastgoed">
              <a:extLst>
                <a:ext uri="{FF2B5EF4-FFF2-40B4-BE49-F238E27FC236}">
                  <a16:creationId xmlns:a16="http://schemas.microsoft.com/office/drawing/2014/main" id="{062E2CD2-A73F-4D38-934E-F485D7B5AF85}"/>
                </a:ext>
              </a:extLst>
            </p:cNvPr>
            <p:cNvGrpSpPr>
              <a:grpSpLocks noChangeAspect="1"/>
            </p:cNvGrpSpPr>
            <p:nvPr userDrawn="1"/>
          </p:nvGrpSpPr>
          <p:grpSpPr bwMode="auto">
            <a:xfrm>
              <a:off x="560483" y="1784431"/>
              <a:ext cx="412750" cy="346075"/>
              <a:chOff x="344" y="3154"/>
              <a:chExt cx="260" cy="218"/>
            </a:xfrm>
            <a:solidFill>
              <a:schemeClr val="accent1"/>
            </a:solidFill>
          </p:grpSpPr>
          <p:sp>
            <p:nvSpPr>
              <p:cNvPr id="104" name="Freeform 51">
                <a:extLst>
                  <a:ext uri="{FF2B5EF4-FFF2-40B4-BE49-F238E27FC236}">
                    <a16:creationId xmlns:a16="http://schemas.microsoft.com/office/drawing/2014/main" id="{15827220-CBC8-499B-86FC-891D86B44794}"/>
                  </a:ext>
                </a:extLst>
              </p:cNvPr>
              <p:cNvSpPr>
                <a:spLocks noEditPoints="1"/>
              </p:cNvSpPr>
              <p:nvPr/>
            </p:nvSpPr>
            <p:spPr bwMode="auto">
              <a:xfrm>
                <a:off x="385" y="3210"/>
                <a:ext cx="178" cy="162"/>
              </a:xfrm>
              <a:custGeom>
                <a:avLst/>
                <a:gdLst>
                  <a:gd name="T0" fmla="*/ 89 w 178"/>
                  <a:gd name="T1" fmla="*/ 0 h 162"/>
                  <a:gd name="T2" fmla="*/ 0 w 178"/>
                  <a:gd name="T3" fmla="*/ 70 h 162"/>
                  <a:gd name="T4" fmla="*/ 0 w 178"/>
                  <a:gd name="T5" fmla="*/ 162 h 162"/>
                  <a:gd name="T6" fmla="*/ 71 w 178"/>
                  <a:gd name="T7" fmla="*/ 162 h 162"/>
                  <a:gd name="T8" fmla="*/ 71 w 178"/>
                  <a:gd name="T9" fmla="*/ 94 h 162"/>
                  <a:gd name="T10" fmla="*/ 110 w 178"/>
                  <a:gd name="T11" fmla="*/ 94 h 162"/>
                  <a:gd name="T12" fmla="*/ 110 w 178"/>
                  <a:gd name="T13" fmla="*/ 162 h 162"/>
                  <a:gd name="T14" fmla="*/ 178 w 178"/>
                  <a:gd name="T15" fmla="*/ 162 h 162"/>
                  <a:gd name="T16" fmla="*/ 178 w 178"/>
                  <a:gd name="T17" fmla="*/ 70 h 162"/>
                  <a:gd name="T18" fmla="*/ 89 w 178"/>
                  <a:gd name="T19" fmla="*/ 0 h 162"/>
                  <a:gd name="T20" fmla="*/ 89 w 178"/>
                  <a:gd name="T21" fmla="*/ 0 h 162"/>
                  <a:gd name="T22" fmla="*/ 89 w 178"/>
                  <a:gd name="T2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8" h="162">
                    <a:moveTo>
                      <a:pt x="89" y="0"/>
                    </a:moveTo>
                    <a:lnTo>
                      <a:pt x="0" y="70"/>
                    </a:lnTo>
                    <a:lnTo>
                      <a:pt x="0" y="162"/>
                    </a:lnTo>
                    <a:lnTo>
                      <a:pt x="71" y="162"/>
                    </a:lnTo>
                    <a:lnTo>
                      <a:pt x="71" y="94"/>
                    </a:lnTo>
                    <a:lnTo>
                      <a:pt x="110" y="94"/>
                    </a:lnTo>
                    <a:lnTo>
                      <a:pt x="110" y="162"/>
                    </a:lnTo>
                    <a:lnTo>
                      <a:pt x="178" y="162"/>
                    </a:lnTo>
                    <a:lnTo>
                      <a:pt x="178" y="70"/>
                    </a:lnTo>
                    <a:lnTo>
                      <a:pt x="89" y="0"/>
                    </a:lnTo>
                    <a:close/>
                    <a:moveTo>
                      <a:pt x="89" y="0"/>
                    </a:moveTo>
                    <a:lnTo>
                      <a:pt x="8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52">
                <a:extLst>
                  <a:ext uri="{FF2B5EF4-FFF2-40B4-BE49-F238E27FC236}">
                    <a16:creationId xmlns:a16="http://schemas.microsoft.com/office/drawing/2014/main" id="{13BEB4F0-A30F-48A4-95DC-E323A6CAC9B1}"/>
                  </a:ext>
                </a:extLst>
              </p:cNvPr>
              <p:cNvSpPr>
                <a:spLocks noEditPoints="1"/>
              </p:cNvSpPr>
              <p:nvPr/>
            </p:nvSpPr>
            <p:spPr bwMode="auto">
              <a:xfrm>
                <a:off x="385" y="3210"/>
                <a:ext cx="178" cy="162"/>
              </a:xfrm>
              <a:custGeom>
                <a:avLst/>
                <a:gdLst>
                  <a:gd name="T0" fmla="*/ 89 w 178"/>
                  <a:gd name="T1" fmla="*/ 0 h 162"/>
                  <a:gd name="T2" fmla="*/ 0 w 178"/>
                  <a:gd name="T3" fmla="*/ 70 h 162"/>
                  <a:gd name="T4" fmla="*/ 0 w 178"/>
                  <a:gd name="T5" fmla="*/ 162 h 162"/>
                  <a:gd name="T6" fmla="*/ 71 w 178"/>
                  <a:gd name="T7" fmla="*/ 162 h 162"/>
                  <a:gd name="T8" fmla="*/ 71 w 178"/>
                  <a:gd name="T9" fmla="*/ 94 h 162"/>
                  <a:gd name="T10" fmla="*/ 110 w 178"/>
                  <a:gd name="T11" fmla="*/ 94 h 162"/>
                  <a:gd name="T12" fmla="*/ 110 w 178"/>
                  <a:gd name="T13" fmla="*/ 162 h 162"/>
                  <a:gd name="T14" fmla="*/ 178 w 178"/>
                  <a:gd name="T15" fmla="*/ 162 h 162"/>
                  <a:gd name="T16" fmla="*/ 178 w 178"/>
                  <a:gd name="T17" fmla="*/ 70 h 162"/>
                  <a:gd name="T18" fmla="*/ 89 w 178"/>
                  <a:gd name="T19" fmla="*/ 0 h 162"/>
                  <a:gd name="T20" fmla="*/ 89 w 178"/>
                  <a:gd name="T21" fmla="*/ 0 h 162"/>
                  <a:gd name="T22" fmla="*/ 89 w 178"/>
                  <a:gd name="T2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8" h="162">
                    <a:moveTo>
                      <a:pt x="89" y="0"/>
                    </a:moveTo>
                    <a:lnTo>
                      <a:pt x="0" y="70"/>
                    </a:lnTo>
                    <a:lnTo>
                      <a:pt x="0" y="162"/>
                    </a:lnTo>
                    <a:lnTo>
                      <a:pt x="71" y="162"/>
                    </a:lnTo>
                    <a:lnTo>
                      <a:pt x="71" y="94"/>
                    </a:lnTo>
                    <a:lnTo>
                      <a:pt x="110" y="94"/>
                    </a:lnTo>
                    <a:lnTo>
                      <a:pt x="110" y="162"/>
                    </a:lnTo>
                    <a:lnTo>
                      <a:pt x="178" y="162"/>
                    </a:lnTo>
                    <a:lnTo>
                      <a:pt x="178" y="70"/>
                    </a:lnTo>
                    <a:lnTo>
                      <a:pt x="89" y="0"/>
                    </a:lnTo>
                    <a:moveTo>
                      <a:pt x="89" y="0"/>
                    </a:moveTo>
                    <a:lnTo>
                      <a:pt x="89"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06" name="Freeform 53">
                <a:extLst>
                  <a:ext uri="{FF2B5EF4-FFF2-40B4-BE49-F238E27FC236}">
                    <a16:creationId xmlns:a16="http://schemas.microsoft.com/office/drawing/2014/main" id="{99F2270C-30ED-416A-8346-1AEA4B1AC90D}"/>
                  </a:ext>
                </a:extLst>
              </p:cNvPr>
              <p:cNvSpPr>
                <a:spLocks noEditPoints="1"/>
              </p:cNvSpPr>
              <p:nvPr/>
            </p:nvSpPr>
            <p:spPr bwMode="auto">
              <a:xfrm>
                <a:off x="344" y="3154"/>
                <a:ext cx="260" cy="124"/>
              </a:xfrm>
              <a:custGeom>
                <a:avLst/>
                <a:gdLst>
                  <a:gd name="T0" fmla="*/ 223 w 260"/>
                  <a:gd name="T1" fmla="*/ 72 h 124"/>
                  <a:gd name="T2" fmla="*/ 223 w 260"/>
                  <a:gd name="T3" fmla="*/ 25 h 124"/>
                  <a:gd name="T4" fmla="*/ 185 w 260"/>
                  <a:gd name="T5" fmla="*/ 25 h 124"/>
                  <a:gd name="T6" fmla="*/ 185 w 260"/>
                  <a:gd name="T7" fmla="*/ 43 h 124"/>
                  <a:gd name="T8" fmla="*/ 130 w 260"/>
                  <a:gd name="T9" fmla="*/ 0 h 124"/>
                  <a:gd name="T10" fmla="*/ 0 w 260"/>
                  <a:gd name="T11" fmla="*/ 100 h 124"/>
                  <a:gd name="T12" fmla="*/ 18 w 260"/>
                  <a:gd name="T13" fmla="*/ 124 h 124"/>
                  <a:gd name="T14" fmla="*/ 130 w 260"/>
                  <a:gd name="T15" fmla="*/ 37 h 124"/>
                  <a:gd name="T16" fmla="*/ 242 w 260"/>
                  <a:gd name="T17" fmla="*/ 124 h 124"/>
                  <a:gd name="T18" fmla="*/ 260 w 260"/>
                  <a:gd name="T19" fmla="*/ 100 h 124"/>
                  <a:gd name="T20" fmla="*/ 223 w 260"/>
                  <a:gd name="T21" fmla="*/ 72 h 124"/>
                  <a:gd name="T22" fmla="*/ 223 w 260"/>
                  <a:gd name="T23" fmla="*/ 72 h 124"/>
                  <a:gd name="T24" fmla="*/ 223 w 260"/>
                  <a:gd name="T2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124">
                    <a:moveTo>
                      <a:pt x="223" y="72"/>
                    </a:moveTo>
                    <a:lnTo>
                      <a:pt x="223" y="25"/>
                    </a:lnTo>
                    <a:lnTo>
                      <a:pt x="185" y="25"/>
                    </a:lnTo>
                    <a:lnTo>
                      <a:pt x="185" y="43"/>
                    </a:lnTo>
                    <a:lnTo>
                      <a:pt x="130" y="0"/>
                    </a:lnTo>
                    <a:lnTo>
                      <a:pt x="0" y="100"/>
                    </a:lnTo>
                    <a:lnTo>
                      <a:pt x="18" y="124"/>
                    </a:lnTo>
                    <a:lnTo>
                      <a:pt x="130" y="37"/>
                    </a:lnTo>
                    <a:lnTo>
                      <a:pt x="242" y="124"/>
                    </a:lnTo>
                    <a:lnTo>
                      <a:pt x="260" y="100"/>
                    </a:lnTo>
                    <a:lnTo>
                      <a:pt x="223" y="72"/>
                    </a:lnTo>
                    <a:close/>
                    <a:moveTo>
                      <a:pt x="223" y="72"/>
                    </a:moveTo>
                    <a:lnTo>
                      <a:pt x="22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54">
                <a:extLst>
                  <a:ext uri="{FF2B5EF4-FFF2-40B4-BE49-F238E27FC236}">
                    <a16:creationId xmlns:a16="http://schemas.microsoft.com/office/drawing/2014/main" id="{25E1182A-F3C5-472A-AABB-F411578EE063}"/>
                  </a:ext>
                </a:extLst>
              </p:cNvPr>
              <p:cNvSpPr>
                <a:spLocks noEditPoints="1"/>
              </p:cNvSpPr>
              <p:nvPr/>
            </p:nvSpPr>
            <p:spPr bwMode="auto">
              <a:xfrm>
                <a:off x="344" y="3154"/>
                <a:ext cx="260" cy="124"/>
              </a:xfrm>
              <a:custGeom>
                <a:avLst/>
                <a:gdLst>
                  <a:gd name="T0" fmla="*/ 223 w 260"/>
                  <a:gd name="T1" fmla="*/ 72 h 124"/>
                  <a:gd name="T2" fmla="*/ 223 w 260"/>
                  <a:gd name="T3" fmla="*/ 25 h 124"/>
                  <a:gd name="T4" fmla="*/ 185 w 260"/>
                  <a:gd name="T5" fmla="*/ 25 h 124"/>
                  <a:gd name="T6" fmla="*/ 185 w 260"/>
                  <a:gd name="T7" fmla="*/ 43 h 124"/>
                  <a:gd name="T8" fmla="*/ 130 w 260"/>
                  <a:gd name="T9" fmla="*/ 0 h 124"/>
                  <a:gd name="T10" fmla="*/ 0 w 260"/>
                  <a:gd name="T11" fmla="*/ 100 h 124"/>
                  <a:gd name="T12" fmla="*/ 18 w 260"/>
                  <a:gd name="T13" fmla="*/ 124 h 124"/>
                  <a:gd name="T14" fmla="*/ 130 w 260"/>
                  <a:gd name="T15" fmla="*/ 37 h 124"/>
                  <a:gd name="T16" fmla="*/ 242 w 260"/>
                  <a:gd name="T17" fmla="*/ 124 h 124"/>
                  <a:gd name="T18" fmla="*/ 260 w 260"/>
                  <a:gd name="T19" fmla="*/ 100 h 124"/>
                  <a:gd name="T20" fmla="*/ 223 w 260"/>
                  <a:gd name="T21" fmla="*/ 72 h 124"/>
                  <a:gd name="T22" fmla="*/ 223 w 260"/>
                  <a:gd name="T23" fmla="*/ 72 h 124"/>
                  <a:gd name="T24" fmla="*/ 223 w 260"/>
                  <a:gd name="T2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124">
                    <a:moveTo>
                      <a:pt x="223" y="72"/>
                    </a:moveTo>
                    <a:lnTo>
                      <a:pt x="223" y="25"/>
                    </a:lnTo>
                    <a:lnTo>
                      <a:pt x="185" y="25"/>
                    </a:lnTo>
                    <a:lnTo>
                      <a:pt x="185" y="43"/>
                    </a:lnTo>
                    <a:lnTo>
                      <a:pt x="130" y="0"/>
                    </a:lnTo>
                    <a:lnTo>
                      <a:pt x="0" y="100"/>
                    </a:lnTo>
                    <a:lnTo>
                      <a:pt x="18" y="124"/>
                    </a:lnTo>
                    <a:lnTo>
                      <a:pt x="130" y="37"/>
                    </a:lnTo>
                    <a:lnTo>
                      <a:pt x="242" y="124"/>
                    </a:lnTo>
                    <a:lnTo>
                      <a:pt x="260" y="100"/>
                    </a:lnTo>
                    <a:lnTo>
                      <a:pt x="223" y="72"/>
                    </a:lnTo>
                    <a:moveTo>
                      <a:pt x="223" y="72"/>
                    </a:moveTo>
                    <a:lnTo>
                      <a:pt x="223" y="7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108" name="Group 107"/>
          <p:cNvGrpSpPr/>
          <p:nvPr userDrawn="1"/>
        </p:nvGrpSpPr>
        <p:grpSpPr>
          <a:xfrm>
            <a:off x="8186658" y="4280672"/>
            <a:ext cx="3796533" cy="412501"/>
            <a:chOff x="377627" y="4025954"/>
            <a:chExt cx="3796533" cy="412501"/>
          </a:xfrm>
        </p:grpSpPr>
        <p:sp>
          <p:nvSpPr>
            <p:cNvPr id="109" name="t - Bestuursrecht">
              <a:extLst>
                <a:ext uri="{FF2B5EF4-FFF2-40B4-BE49-F238E27FC236}">
                  <a16:creationId xmlns:a16="http://schemas.microsoft.com/office/drawing/2014/main" id="{65410860-AAB4-47D1-9990-00EE0A8D3B2D}"/>
                </a:ext>
              </a:extLst>
            </p:cNvPr>
            <p:cNvSpPr txBox="1">
              <a:spLocks/>
            </p:cNvSpPr>
            <p:nvPr userDrawn="1"/>
          </p:nvSpPr>
          <p:spPr>
            <a:xfrm>
              <a:off x="1119675" y="4025954"/>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smtClean="0"/>
                <a:t>Transport &amp; Energy</a:t>
              </a:r>
              <a:endParaRPr lang="en-GB" dirty="0"/>
            </a:p>
          </p:txBody>
        </p:sp>
        <p:grpSp>
          <p:nvGrpSpPr>
            <p:cNvPr id="110" name="i - Transport">
              <a:extLst>
                <a:ext uri="{FF2B5EF4-FFF2-40B4-BE49-F238E27FC236}">
                  <a16:creationId xmlns:a16="http://schemas.microsoft.com/office/drawing/2014/main" id="{FC4F9CFE-8891-4655-9D6B-FE24198ED00B}"/>
                </a:ext>
              </a:extLst>
            </p:cNvPr>
            <p:cNvGrpSpPr>
              <a:grpSpLocks noChangeAspect="1"/>
            </p:cNvGrpSpPr>
            <p:nvPr userDrawn="1"/>
          </p:nvGrpSpPr>
          <p:grpSpPr bwMode="auto">
            <a:xfrm>
              <a:off x="377627" y="4043069"/>
              <a:ext cx="635966" cy="315587"/>
              <a:chOff x="47" y="710"/>
              <a:chExt cx="5844" cy="2900"/>
            </a:xfrm>
          </p:grpSpPr>
          <p:sp>
            <p:nvSpPr>
              <p:cNvPr id="111" name="AutoShape 3">
                <a:extLst>
                  <a:ext uri="{FF2B5EF4-FFF2-40B4-BE49-F238E27FC236}">
                    <a16:creationId xmlns:a16="http://schemas.microsoft.com/office/drawing/2014/main" id="{84508A10-F9E2-477D-8FE4-5C002B2B719A}"/>
                  </a:ext>
                </a:extLst>
              </p:cNvPr>
              <p:cNvSpPr>
                <a:spLocks noChangeAspect="1" noChangeArrowheads="1" noTextEdit="1"/>
              </p:cNvSpPr>
              <p:nvPr/>
            </p:nvSpPr>
            <p:spPr bwMode="auto">
              <a:xfrm>
                <a:off x="1789" y="710"/>
                <a:ext cx="4102" cy="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5">
                <a:extLst>
                  <a:ext uri="{FF2B5EF4-FFF2-40B4-BE49-F238E27FC236}">
                    <a16:creationId xmlns:a16="http://schemas.microsoft.com/office/drawing/2014/main" id="{0B70EB8C-4115-429E-BDEC-BE0C0BF385FE}"/>
                  </a:ext>
                </a:extLst>
              </p:cNvPr>
              <p:cNvSpPr>
                <a:spLocks noEditPoints="1"/>
              </p:cNvSpPr>
              <p:nvPr/>
            </p:nvSpPr>
            <p:spPr bwMode="auto">
              <a:xfrm>
                <a:off x="47" y="712"/>
                <a:ext cx="4100" cy="2898"/>
              </a:xfrm>
              <a:custGeom>
                <a:avLst/>
                <a:gdLst>
                  <a:gd name="T0" fmla="*/ 1727 w 1958"/>
                  <a:gd name="T1" fmla="*/ 1291 h 1382"/>
                  <a:gd name="T2" fmla="*/ 214 w 1958"/>
                  <a:gd name="T3" fmla="*/ 1382 h 1382"/>
                  <a:gd name="T4" fmla="*/ 185 w 1958"/>
                  <a:gd name="T5" fmla="*/ 1332 h 1382"/>
                  <a:gd name="T6" fmla="*/ 157 w 1958"/>
                  <a:gd name="T7" fmla="*/ 1226 h 1382"/>
                  <a:gd name="T8" fmla="*/ 34 w 1958"/>
                  <a:gd name="T9" fmla="*/ 876 h 1382"/>
                  <a:gd name="T10" fmla="*/ 1247 w 1958"/>
                  <a:gd name="T11" fmla="*/ 876 h 1382"/>
                  <a:gd name="T12" fmla="*/ 1958 w 1958"/>
                  <a:gd name="T13" fmla="*/ 809 h 1382"/>
                  <a:gd name="T14" fmla="*/ 944 w 1958"/>
                  <a:gd name="T15" fmla="*/ 405 h 1382"/>
                  <a:gd name="T16" fmla="*/ 910 w 1958"/>
                  <a:gd name="T17" fmla="*/ 809 h 1382"/>
                  <a:gd name="T18" fmla="*/ 1180 w 1958"/>
                  <a:gd name="T19" fmla="*/ 843 h 1382"/>
                  <a:gd name="T20" fmla="*/ 1214 w 1958"/>
                  <a:gd name="T21" fmla="*/ 438 h 1382"/>
                  <a:gd name="T22" fmla="*/ 1584 w 1958"/>
                  <a:gd name="T23" fmla="*/ 539 h 1382"/>
                  <a:gd name="T24" fmla="*/ 1281 w 1958"/>
                  <a:gd name="T25" fmla="*/ 573 h 1382"/>
                  <a:gd name="T26" fmla="*/ 1315 w 1958"/>
                  <a:gd name="T27" fmla="*/ 742 h 1382"/>
                  <a:gd name="T28" fmla="*/ 1618 w 1958"/>
                  <a:gd name="T29" fmla="*/ 708 h 1382"/>
                  <a:gd name="T30" fmla="*/ 1584 w 1958"/>
                  <a:gd name="T31" fmla="*/ 539 h 1382"/>
                  <a:gd name="T32" fmla="*/ 809 w 1958"/>
                  <a:gd name="T33" fmla="*/ 843 h 1382"/>
                  <a:gd name="T34" fmla="*/ 843 w 1958"/>
                  <a:gd name="T35" fmla="*/ 539 h 1382"/>
                  <a:gd name="T36" fmla="*/ 539 w 1958"/>
                  <a:gd name="T37" fmla="*/ 506 h 1382"/>
                  <a:gd name="T38" fmla="*/ 506 w 1958"/>
                  <a:gd name="T39" fmla="*/ 809 h 1382"/>
                  <a:gd name="T40" fmla="*/ 522 w 1958"/>
                  <a:gd name="T41" fmla="*/ 337 h 1382"/>
                  <a:gd name="T42" fmla="*/ 438 w 1958"/>
                  <a:gd name="T43" fmla="*/ 843 h 1382"/>
                  <a:gd name="T44" fmla="*/ 101 w 1958"/>
                  <a:gd name="T45" fmla="*/ 405 h 1382"/>
                  <a:gd name="T46" fmla="*/ 0 w 1958"/>
                  <a:gd name="T47" fmla="*/ 337 h 1382"/>
                  <a:gd name="T48" fmla="*/ 236 w 1958"/>
                  <a:gd name="T49" fmla="*/ 239 h 1382"/>
                  <a:gd name="T50" fmla="*/ 149 w 1958"/>
                  <a:gd name="T51" fmla="*/ 200 h 1382"/>
                  <a:gd name="T52" fmla="*/ 236 w 1958"/>
                  <a:gd name="T53" fmla="*/ 0 h 1382"/>
                  <a:gd name="T54" fmla="*/ 270 w 1958"/>
                  <a:gd name="T55" fmla="*/ 200 h 1382"/>
                  <a:gd name="T56" fmla="*/ 357 w 1958"/>
                  <a:gd name="T57" fmla="*/ 239 h 1382"/>
                  <a:gd name="T58" fmla="*/ 270 w 1958"/>
                  <a:gd name="T59" fmla="*/ 337 h 1382"/>
                  <a:gd name="T60" fmla="*/ 377 w 1958"/>
                  <a:gd name="T61" fmla="*/ 614 h 1382"/>
                  <a:gd name="T62" fmla="*/ 268 w 1958"/>
                  <a:gd name="T63" fmla="*/ 715 h 1382"/>
                  <a:gd name="T64" fmla="*/ 377 w 1958"/>
                  <a:gd name="T65" fmla="*/ 614 h 1382"/>
                  <a:gd name="T66" fmla="*/ 268 w 1958"/>
                  <a:gd name="T67" fmla="*/ 453 h 1382"/>
                  <a:gd name="T68" fmla="*/ 377 w 1958"/>
                  <a:gd name="T69" fmla="*/ 554 h 1382"/>
                  <a:gd name="T70" fmla="*/ 377 w 1958"/>
                  <a:gd name="T71" fmla="*/ 453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58" h="1382">
                    <a:moveTo>
                      <a:pt x="1958" y="809"/>
                    </a:moveTo>
                    <a:cubicBezTo>
                      <a:pt x="1727" y="1291"/>
                      <a:pt x="1727" y="1291"/>
                      <a:pt x="1727" y="1291"/>
                    </a:cubicBezTo>
                    <a:cubicBezTo>
                      <a:pt x="1698" y="1347"/>
                      <a:pt x="1641" y="1382"/>
                      <a:pt x="1577" y="1382"/>
                    </a:cubicBezTo>
                    <a:cubicBezTo>
                      <a:pt x="214" y="1382"/>
                      <a:pt x="214" y="1382"/>
                      <a:pt x="214" y="1382"/>
                    </a:cubicBezTo>
                    <a:cubicBezTo>
                      <a:pt x="189" y="1382"/>
                      <a:pt x="173" y="1356"/>
                      <a:pt x="184" y="1333"/>
                    </a:cubicBezTo>
                    <a:cubicBezTo>
                      <a:pt x="185" y="1332"/>
                      <a:pt x="185" y="1332"/>
                      <a:pt x="185" y="1332"/>
                    </a:cubicBezTo>
                    <a:cubicBezTo>
                      <a:pt x="203" y="1295"/>
                      <a:pt x="192" y="1251"/>
                      <a:pt x="159" y="1227"/>
                    </a:cubicBezTo>
                    <a:cubicBezTo>
                      <a:pt x="157" y="1226"/>
                      <a:pt x="157" y="1226"/>
                      <a:pt x="157" y="1226"/>
                    </a:cubicBezTo>
                    <a:cubicBezTo>
                      <a:pt x="80" y="1170"/>
                      <a:pt x="34" y="1081"/>
                      <a:pt x="34" y="986"/>
                    </a:cubicBezTo>
                    <a:cubicBezTo>
                      <a:pt x="34" y="876"/>
                      <a:pt x="34" y="876"/>
                      <a:pt x="34" y="876"/>
                    </a:cubicBezTo>
                    <a:cubicBezTo>
                      <a:pt x="1247" y="876"/>
                      <a:pt x="1247" y="876"/>
                      <a:pt x="1247" y="876"/>
                    </a:cubicBezTo>
                    <a:cubicBezTo>
                      <a:pt x="1247" y="876"/>
                      <a:pt x="1247" y="876"/>
                      <a:pt x="1247" y="876"/>
                    </a:cubicBezTo>
                    <a:cubicBezTo>
                      <a:pt x="1247" y="839"/>
                      <a:pt x="1277" y="809"/>
                      <a:pt x="1314" y="809"/>
                    </a:cubicBezTo>
                    <a:lnTo>
                      <a:pt x="1958" y="809"/>
                    </a:lnTo>
                    <a:close/>
                    <a:moveTo>
                      <a:pt x="1180" y="405"/>
                    </a:moveTo>
                    <a:cubicBezTo>
                      <a:pt x="944" y="405"/>
                      <a:pt x="944" y="405"/>
                      <a:pt x="944" y="405"/>
                    </a:cubicBezTo>
                    <a:cubicBezTo>
                      <a:pt x="925" y="405"/>
                      <a:pt x="910" y="420"/>
                      <a:pt x="910" y="438"/>
                    </a:cubicBezTo>
                    <a:cubicBezTo>
                      <a:pt x="910" y="809"/>
                      <a:pt x="910" y="809"/>
                      <a:pt x="910" y="809"/>
                    </a:cubicBezTo>
                    <a:cubicBezTo>
                      <a:pt x="910" y="828"/>
                      <a:pt x="925" y="843"/>
                      <a:pt x="944" y="843"/>
                    </a:cubicBezTo>
                    <a:cubicBezTo>
                      <a:pt x="1180" y="843"/>
                      <a:pt x="1180" y="843"/>
                      <a:pt x="1180" y="843"/>
                    </a:cubicBezTo>
                    <a:cubicBezTo>
                      <a:pt x="1198" y="843"/>
                      <a:pt x="1214" y="828"/>
                      <a:pt x="1214" y="809"/>
                    </a:cubicBezTo>
                    <a:cubicBezTo>
                      <a:pt x="1214" y="438"/>
                      <a:pt x="1214" y="438"/>
                      <a:pt x="1214" y="438"/>
                    </a:cubicBezTo>
                    <a:cubicBezTo>
                      <a:pt x="1214" y="420"/>
                      <a:pt x="1198" y="405"/>
                      <a:pt x="1180" y="405"/>
                    </a:cubicBezTo>
                    <a:close/>
                    <a:moveTo>
                      <a:pt x="1584" y="539"/>
                    </a:moveTo>
                    <a:cubicBezTo>
                      <a:pt x="1315" y="539"/>
                      <a:pt x="1315" y="539"/>
                      <a:pt x="1315" y="539"/>
                    </a:cubicBezTo>
                    <a:cubicBezTo>
                      <a:pt x="1296" y="539"/>
                      <a:pt x="1281" y="554"/>
                      <a:pt x="1281" y="573"/>
                    </a:cubicBezTo>
                    <a:cubicBezTo>
                      <a:pt x="1281" y="708"/>
                      <a:pt x="1281" y="708"/>
                      <a:pt x="1281" y="708"/>
                    </a:cubicBezTo>
                    <a:cubicBezTo>
                      <a:pt x="1281" y="727"/>
                      <a:pt x="1296" y="742"/>
                      <a:pt x="1315" y="742"/>
                    </a:cubicBezTo>
                    <a:cubicBezTo>
                      <a:pt x="1584" y="742"/>
                      <a:pt x="1584" y="742"/>
                      <a:pt x="1584" y="742"/>
                    </a:cubicBezTo>
                    <a:cubicBezTo>
                      <a:pt x="1603" y="742"/>
                      <a:pt x="1618" y="727"/>
                      <a:pt x="1618" y="708"/>
                    </a:cubicBezTo>
                    <a:cubicBezTo>
                      <a:pt x="1618" y="573"/>
                      <a:pt x="1618" y="573"/>
                      <a:pt x="1618" y="573"/>
                    </a:cubicBezTo>
                    <a:cubicBezTo>
                      <a:pt x="1618" y="554"/>
                      <a:pt x="1603" y="539"/>
                      <a:pt x="1584" y="539"/>
                    </a:cubicBezTo>
                    <a:close/>
                    <a:moveTo>
                      <a:pt x="539" y="843"/>
                    </a:moveTo>
                    <a:cubicBezTo>
                      <a:pt x="809" y="843"/>
                      <a:pt x="809" y="843"/>
                      <a:pt x="809" y="843"/>
                    </a:cubicBezTo>
                    <a:cubicBezTo>
                      <a:pt x="828" y="843"/>
                      <a:pt x="843" y="828"/>
                      <a:pt x="843" y="809"/>
                    </a:cubicBezTo>
                    <a:cubicBezTo>
                      <a:pt x="843" y="539"/>
                      <a:pt x="843" y="539"/>
                      <a:pt x="843" y="539"/>
                    </a:cubicBezTo>
                    <a:cubicBezTo>
                      <a:pt x="843" y="521"/>
                      <a:pt x="828" y="506"/>
                      <a:pt x="809" y="506"/>
                    </a:cubicBezTo>
                    <a:cubicBezTo>
                      <a:pt x="539" y="506"/>
                      <a:pt x="539" y="506"/>
                      <a:pt x="539" y="506"/>
                    </a:cubicBezTo>
                    <a:cubicBezTo>
                      <a:pt x="521" y="506"/>
                      <a:pt x="506" y="521"/>
                      <a:pt x="506" y="539"/>
                    </a:cubicBezTo>
                    <a:cubicBezTo>
                      <a:pt x="506" y="809"/>
                      <a:pt x="506" y="809"/>
                      <a:pt x="506" y="809"/>
                    </a:cubicBezTo>
                    <a:cubicBezTo>
                      <a:pt x="506" y="828"/>
                      <a:pt x="521" y="843"/>
                      <a:pt x="539" y="843"/>
                    </a:cubicBezTo>
                    <a:close/>
                    <a:moveTo>
                      <a:pt x="522" y="337"/>
                    </a:moveTo>
                    <a:cubicBezTo>
                      <a:pt x="438" y="405"/>
                      <a:pt x="438" y="405"/>
                      <a:pt x="438" y="405"/>
                    </a:cubicBezTo>
                    <a:cubicBezTo>
                      <a:pt x="438" y="843"/>
                      <a:pt x="438" y="843"/>
                      <a:pt x="438" y="843"/>
                    </a:cubicBezTo>
                    <a:cubicBezTo>
                      <a:pt x="101" y="843"/>
                      <a:pt x="101" y="843"/>
                      <a:pt x="101" y="843"/>
                    </a:cubicBezTo>
                    <a:cubicBezTo>
                      <a:pt x="101" y="405"/>
                      <a:pt x="101" y="405"/>
                      <a:pt x="101" y="405"/>
                    </a:cubicBezTo>
                    <a:cubicBezTo>
                      <a:pt x="0" y="405"/>
                      <a:pt x="0" y="405"/>
                      <a:pt x="0" y="405"/>
                    </a:cubicBezTo>
                    <a:cubicBezTo>
                      <a:pt x="0" y="337"/>
                      <a:pt x="0" y="337"/>
                      <a:pt x="0" y="337"/>
                    </a:cubicBezTo>
                    <a:cubicBezTo>
                      <a:pt x="236" y="337"/>
                      <a:pt x="236" y="337"/>
                      <a:pt x="236" y="337"/>
                    </a:cubicBezTo>
                    <a:cubicBezTo>
                      <a:pt x="236" y="239"/>
                      <a:pt x="236" y="239"/>
                      <a:pt x="236" y="239"/>
                    </a:cubicBezTo>
                    <a:cubicBezTo>
                      <a:pt x="149" y="239"/>
                      <a:pt x="149" y="239"/>
                      <a:pt x="149" y="239"/>
                    </a:cubicBezTo>
                    <a:cubicBezTo>
                      <a:pt x="149" y="200"/>
                      <a:pt x="149" y="200"/>
                      <a:pt x="149" y="200"/>
                    </a:cubicBezTo>
                    <a:cubicBezTo>
                      <a:pt x="236" y="200"/>
                      <a:pt x="236" y="200"/>
                      <a:pt x="236" y="200"/>
                    </a:cubicBezTo>
                    <a:cubicBezTo>
                      <a:pt x="236" y="0"/>
                      <a:pt x="236" y="0"/>
                      <a:pt x="236" y="0"/>
                    </a:cubicBezTo>
                    <a:cubicBezTo>
                      <a:pt x="270" y="0"/>
                      <a:pt x="270" y="0"/>
                      <a:pt x="270" y="0"/>
                    </a:cubicBezTo>
                    <a:cubicBezTo>
                      <a:pt x="270" y="200"/>
                      <a:pt x="270" y="200"/>
                      <a:pt x="270" y="200"/>
                    </a:cubicBezTo>
                    <a:cubicBezTo>
                      <a:pt x="357" y="200"/>
                      <a:pt x="357" y="200"/>
                      <a:pt x="357" y="200"/>
                    </a:cubicBezTo>
                    <a:cubicBezTo>
                      <a:pt x="357" y="239"/>
                      <a:pt x="357" y="239"/>
                      <a:pt x="357" y="239"/>
                    </a:cubicBezTo>
                    <a:cubicBezTo>
                      <a:pt x="270" y="239"/>
                      <a:pt x="270" y="239"/>
                      <a:pt x="270" y="239"/>
                    </a:cubicBezTo>
                    <a:cubicBezTo>
                      <a:pt x="270" y="337"/>
                      <a:pt x="270" y="337"/>
                      <a:pt x="270" y="337"/>
                    </a:cubicBezTo>
                    <a:lnTo>
                      <a:pt x="522" y="337"/>
                    </a:lnTo>
                    <a:close/>
                    <a:moveTo>
                      <a:pt x="377" y="614"/>
                    </a:moveTo>
                    <a:cubicBezTo>
                      <a:pt x="268" y="614"/>
                      <a:pt x="268" y="614"/>
                      <a:pt x="268" y="614"/>
                    </a:cubicBezTo>
                    <a:cubicBezTo>
                      <a:pt x="268" y="715"/>
                      <a:pt x="268" y="715"/>
                      <a:pt x="268" y="715"/>
                    </a:cubicBezTo>
                    <a:cubicBezTo>
                      <a:pt x="377" y="715"/>
                      <a:pt x="377" y="715"/>
                      <a:pt x="377" y="715"/>
                    </a:cubicBezTo>
                    <a:lnTo>
                      <a:pt x="377" y="614"/>
                    </a:lnTo>
                    <a:close/>
                    <a:moveTo>
                      <a:pt x="377" y="453"/>
                    </a:moveTo>
                    <a:cubicBezTo>
                      <a:pt x="268" y="453"/>
                      <a:pt x="268" y="453"/>
                      <a:pt x="268" y="453"/>
                    </a:cubicBezTo>
                    <a:cubicBezTo>
                      <a:pt x="268" y="554"/>
                      <a:pt x="268" y="554"/>
                      <a:pt x="268" y="554"/>
                    </a:cubicBezTo>
                    <a:cubicBezTo>
                      <a:pt x="377" y="554"/>
                      <a:pt x="377" y="554"/>
                      <a:pt x="377" y="554"/>
                    </a:cubicBezTo>
                    <a:lnTo>
                      <a:pt x="377" y="453"/>
                    </a:lnTo>
                    <a:close/>
                    <a:moveTo>
                      <a:pt x="377" y="453"/>
                    </a:moveTo>
                    <a:cubicBezTo>
                      <a:pt x="377" y="453"/>
                      <a:pt x="377" y="453"/>
                      <a:pt x="377" y="453"/>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113" name="Group 112"/>
          <p:cNvGrpSpPr/>
          <p:nvPr userDrawn="1"/>
        </p:nvGrpSpPr>
        <p:grpSpPr>
          <a:xfrm>
            <a:off x="8284878" y="4864341"/>
            <a:ext cx="3698313" cy="412501"/>
            <a:chOff x="552065" y="4586420"/>
            <a:chExt cx="3698313" cy="412501"/>
          </a:xfrm>
        </p:grpSpPr>
        <p:sp>
          <p:nvSpPr>
            <p:cNvPr id="114" name="Tijdelijke aanduiding voor verticale tekst 493">
              <a:extLst>
                <a:ext uri="{FF2B5EF4-FFF2-40B4-BE49-F238E27FC236}">
                  <a16:creationId xmlns:a16="http://schemas.microsoft.com/office/drawing/2014/main" id="{44FEEE17-F742-44A3-84A4-8F4232F256F9}"/>
                </a:ext>
              </a:extLst>
            </p:cNvPr>
            <p:cNvSpPr txBox="1">
              <a:spLocks/>
            </p:cNvSpPr>
            <p:nvPr userDrawn="1"/>
          </p:nvSpPr>
          <p:spPr>
            <a:xfrm>
              <a:off x="1195893" y="4586420"/>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err="1"/>
                <a:t>Zorg</a:t>
              </a:r>
              <a:endParaRPr lang="en-GB" dirty="0"/>
            </a:p>
          </p:txBody>
        </p:sp>
        <p:grpSp>
          <p:nvGrpSpPr>
            <p:cNvPr id="115" name="i - Zorg">
              <a:extLst>
                <a:ext uri="{FF2B5EF4-FFF2-40B4-BE49-F238E27FC236}">
                  <a16:creationId xmlns:a16="http://schemas.microsoft.com/office/drawing/2014/main" id="{B4B6676D-E5E2-49D0-8B9A-24B86D84ECF0}"/>
                </a:ext>
              </a:extLst>
            </p:cNvPr>
            <p:cNvGrpSpPr>
              <a:grpSpLocks noChangeAspect="1"/>
            </p:cNvGrpSpPr>
            <p:nvPr userDrawn="1"/>
          </p:nvGrpSpPr>
          <p:grpSpPr bwMode="auto">
            <a:xfrm>
              <a:off x="552065" y="4619673"/>
              <a:ext cx="353555" cy="346609"/>
              <a:chOff x="2313" y="663"/>
              <a:chExt cx="3054" cy="2994"/>
            </a:xfrm>
          </p:grpSpPr>
          <p:sp>
            <p:nvSpPr>
              <p:cNvPr id="116" name="AutoShape 7">
                <a:extLst>
                  <a:ext uri="{FF2B5EF4-FFF2-40B4-BE49-F238E27FC236}">
                    <a16:creationId xmlns:a16="http://schemas.microsoft.com/office/drawing/2014/main" id="{155FF48F-0171-4E7B-A61B-372CF2925DD1}"/>
                  </a:ext>
                </a:extLst>
              </p:cNvPr>
              <p:cNvSpPr>
                <a:spLocks noChangeAspect="1" noChangeArrowheads="1" noTextEdit="1"/>
              </p:cNvSpPr>
              <p:nvPr/>
            </p:nvSpPr>
            <p:spPr bwMode="auto">
              <a:xfrm>
                <a:off x="2313" y="663"/>
                <a:ext cx="3054" cy="2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9">
                <a:extLst>
                  <a:ext uri="{FF2B5EF4-FFF2-40B4-BE49-F238E27FC236}">
                    <a16:creationId xmlns:a16="http://schemas.microsoft.com/office/drawing/2014/main" id="{3A6056C9-DFEE-490B-A631-7D566D888644}"/>
                  </a:ext>
                </a:extLst>
              </p:cNvPr>
              <p:cNvSpPr>
                <a:spLocks noEditPoints="1"/>
              </p:cNvSpPr>
              <p:nvPr/>
            </p:nvSpPr>
            <p:spPr bwMode="auto">
              <a:xfrm>
                <a:off x="3934" y="1699"/>
                <a:ext cx="1326" cy="1327"/>
              </a:xfrm>
              <a:custGeom>
                <a:avLst/>
                <a:gdLst>
                  <a:gd name="T0" fmla="*/ 865 w 1326"/>
                  <a:gd name="T1" fmla="*/ 0 h 1327"/>
                  <a:gd name="T2" fmla="*/ 463 w 1326"/>
                  <a:gd name="T3" fmla="*/ 0 h 1327"/>
                  <a:gd name="T4" fmla="*/ 463 w 1326"/>
                  <a:gd name="T5" fmla="*/ 463 h 1327"/>
                  <a:gd name="T6" fmla="*/ 0 w 1326"/>
                  <a:gd name="T7" fmla="*/ 463 h 1327"/>
                  <a:gd name="T8" fmla="*/ 0 w 1326"/>
                  <a:gd name="T9" fmla="*/ 866 h 1327"/>
                  <a:gd name="T10" fmla="*/ 463 w 1326"/>
                  <a:gd name="T11" fmla="*/ 866 h 1327"/>
                  <a:gd name="T12" fmla="*/ 463 w 1326"/>
                  <a:gd name="T13" fmla="*/ 1327 h 1327"/>
                  <a:gd name="T14" fmla="*/ 865 w 1326"/>
                  <a:gd name="T15" fmla="*/ 1327 h 1327"/>
                  <a:gd name="T16" fmla="*/ 865 w 1326"/>
                  <a:gd name="T17" fmla="*/ 866 h 1327"/>
                  <a:gd name="T18" fmla="*/ 1326 w 1326"/>
                  <a:gd name="T19" fmla="*/ 866 h 1327"/>
                  <a:gd name="T20" fmla="*/ 1326 w 1326"/>
                  <a:gd name="T21" fmla="*/ 463 h 1327"/>
                  <a:gd name="T22" fmla="*/ 865 w 1326"/>
                  <a:gd name="T23" fmla="*/ 463 h 1327"/>
                  <a:gd name="T24" fmla="*/ 865 w 1326"/>
                  <a:gd name="T25" fmla="*/ 0 h 1327"/>
                  <a:gd name="T26" fmla="*/ 865 w 1326"/>
                  <a:gd name="T27" fmla="*/ 0 h 1327"/>
                  <a:gd name="T28" fmla="*/ 865 w 1326"/>
                  <a:gd name="T29" fmla="*/ 0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6" h="1327">
                    <a:moveTo>
                      <a:pt x="865" y="0"/>
                    </a:moveTo>
                    <a:lnTo>
                      <a:pt x="463" y="0"/>
                    </a:lnTo>
                    <a:lnTo>
                      <a:pt x="463" y="463"/>
                    </a:lnTo>
                    <a:lnTo>
                      <a:pt x="0" y="463"/>
                    </a:lnTo>
                    <a:lnTo>
                      <a:pt x="0" y="866"/>
                    </a:lnTo>
                    <a:lnTo>
                      <a:pt x="463" y="866"/>
                    </a:lnTo>
                    <a:lnTo>
                      <a:pt x="463" y="1327"/>
                    </a:lnTo>
                    <a:lnTo>
                      <a:pt x="865" y="1327"/>
                    </a:lnTo>
                    <a:lnTo>
                      <a:pt x="865" y="866"/>
                    </a:lnTo>
                    <a:lnTo>
                      <a:pt x="1326" y="866"/>
                    </a:lnTo>
                    <a:lnTo>
                      <a:pt x="1326" y="463"/>
                    </a:lnTo>
                    <a:lnTo>
                      <a:pt x="865" y="463"/>
                    </a:lnTo>
                    <a:lnTo>
                      <a:pt x="865" y="0"/>
                    </a:lnTo>
                    <a:close/>
                    <a:moveTo>
                      <a:pt x="865" y="0"/>
                    </a:moveTo>
                    <a:lnTo>
                      <a:pt x="865"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10">
                <a:extLst>
                  <a:ext uri="{FF2B5EF4-FFF2-40B4-BE49-F238E27FC236}">
                    <a16:creationId xmlns:a16="http://schemas.microsoft.com/office/drawing/2014/main" id="{12DA63EB-63C0-4BEA-9B11-3BBEEFE2D887}"/>
                  </a:ext>
                </a:extLst>
              </p:cNvPr>
              <p:cNvSpPr>
                <a:spLocks noEditPoints="1"/>
              </p:cNvSpPr>
              <p:nvPr/>
            </p:nvSpPr>
            <p:spPr bwMode="auto">
              <a:xfrm>
                <a:off x="3934" y="1699"/>
                <a:ext cx="1326" cy="1327"/>
              </a:xfrm>
              <a:custGeom>
                <a:avLst/>
                <a:gdLst>
                  <a:gd name="T0" fmla="*/ 865 w 1326"/>
                  <a:gd name="T1" fmla="*/ 0 h 1327"/>
                  <a:gd name="T2" fmla="*/ 463 w 1326"/>
                  <a:gd name="T3" fmla="*/ 0 h 1327"/>
                  <a:gd name="T4" fmla="*/ 463 w 1326"/>
                  <a:gd name="T5" fmla="*/ 463 h 1327"/>
                  <a:gd name="T6" fmla="*/ 0 w 1326"/>
                  <a:gd name="T7" fmla="*/ 463 h 1327"/>
                  <a:gd name="T8" fmla="*/ 0 w 1326"/>
                  <a:gd name="T9" fmla="*/ 866 h 1327"/>
                  <a:gd name="T10" fmla="*/ 463 w 1326"/>
                  <a:gd name="T11" fmla="*/ 866 h 1327"/>
                  <a:gd name="T12" fmla="*/ 463 w 1326"/>
                  <a:gd name="T13" fmla="*/ 1327 h 1327"/>
                  <a:gd name="T14" fmla="*/ 865 w 1326"/>
                  <a:gd name="T15" fmla="*/ 1327 h 1327"/>
                  <a:gd name="T16" fmla="*/ 865 w 1326"/>
                  <a:gd name="T17" fmla="*/ 866 h 1327"/>
                  <a:gd name="T18" fmla="*/ 1326 w 1326"/>
                  <a:gd name="T19" fmla="*/ 866 h 1327"/>
                  <a:gd name="T20" fmla="*/ 1326 w 1326"/>
                  <a:gd name="T21" fmla="*/ 463 h 1327"/>
                  <a:gd name="T22" fmla="*/ 865 w 1326"/>
                  <a:gd name="T23" fmla="*/ 463 h 1327"/>
                  <a:gd name="T24" fmla="*/ 865 w 1326"/>
                  <a:gd name="T25" fmla="*/ 0 h 1327"/>
                  <a:gd name="T26" fmla="*/ 865 w 1326"/>
                  <a:gd name="T27" fmla="*/ 0 h 1327"/>
                  <a:gd name="T28" fmla="*/ 865 w 1326"/>
                  <a:gd name="T29" fmla="*/ 0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6" h="1327">
                    <a:moveTo>
                      <a:pt x="865" y="0"/>
                    </a:moveTo>
                    <a:lnTo>
                      <a:pt x="463" y="0"/>
                    </a:lnTo>
                    <a:lnTo>
                      <a:pt x="463" y="463"/>
                    </a:lnTo>
                    <a:lnTo>
                      <a:pt x="0" y="463"/>
                    </a:lnTo>
                    <a:lnTo>
                      <a:pt x="0" y="866"/>
                    </a:lnTo>
                    <a:lnTo>
                      <a:pt x="463" y="866"/>
                    </a:lnTo>
                    <a:lnTo>
                      <a:pt x="463" y="1327"/>
                    </a:lnTo>
                    <a:lnTo>
                      <a:pt x="865" y="1327"/>
                    </a:lnTo>
                    <a:lnTo>
                      <a:pt x="865" y="866"/>
                    </a:lnTo>
                    <a:lnTo>
                      <a:pt x="1326" y="866"/>
                    </a:lnTo>
                    <a:lnTo>
                      <a:pt x="1326" y="463"/>
                    </a:lnTo>
                    <a:lnTo>
                      <a:pt x="865" y="463"/>
                    </a:lnTo>
                    <a:lnTo>
                      <a:pt x="865" y="0"/>
                    </a:lnTo>
                    <a:moveTo>
                      <a:pt x="865" y="0"/>
                    </a:moveTo>
                    <a:lnTo>
                      <a:pt x="8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11">
                <a:extLst>
                  <a:ext uri="{FF2B5EF4-FFF2-40B4-BE49-F238E27FC236}">
                    <a16:creationId xmlns:a16="http://schemas.microsoft.com/office/drawing/2014/main" id="{3FEB1298-9375-4304-AB42-87AE19236C3C}"/>
                  </a:ext>
                </a:extLst>
              </p:cNvPr>
              <p:cNvSpPr>
                <a:spLocks noEditPoints="1"/>
              </p:cNvSpPr>
              <p:nvPr/>
            </p:nvSpPr>
            <p:spPr bwMode="auto">
              <a:xfrm>
                <a:off x="2315" y="665"/>
                <a:ext cx="3050" cy="2992"/>
              </a:xfrm>
              <a:custGeom>
                <a:avLst/>
                <a:gdLst>
                  <a:gd name="T0" fmla="*/ 677 w 1456"/>
                  <a:gd name="T1" fmla="*/ 618 h 1427"/>
                  <a:gd name="T2" fmla="*/ 898 w 1456"/>
                  <a:gd name="T3" fmla="*/ 618 h 1427"/>
                  <a:gd name="T4" fmla="*/ 898 w 1456"/>
                  <a:gd name="T5" fmla="*/ 397 h 1427"/>
                  <a:gd name="T6" fmla="*/ 1282 w 1456"/>
                  <a:gd name="T7" fmla="*/ 397 h 1427"/>
                  <a:gd name="T8" fmla="*/ 1282 w 1456"/>
                  <a:gd name="T9" fmla="*/ 618 h 1427"/>
                  <a:gd name="T10" fmla="*/ 1393 w 1456"/>
                  <a:gd name="T11" fmla="*/ 618 h 1427"/>
                  <a:gd name="T12" fmla="*/ 1456 w 1456"/>
                  <a:gd name="T13" fmla="*/ 401 h 1427"/>
                  <a:gd name="T14" fmla="*/ 1055 w 1456"/>
                  <a:gd name="T15" fmla="*/ 0 h 1427"/>
                  <a:gd name="T16" fmla="*/ 728 w 1456"/>
                  <a:gd name="T17" fmla="*/ 168 h 1427"/>
                  <a:gd name="T18" fmla="*/ 401 w 1456"/>
                  <a:gd name="T19" fmla="*/ 0 h 1427"/>
                  <a:gd name="T20" fmla="*/ 0 w 1456"/>
                  <a:gd name="T21" fmla="*/ 401 h 1427"/>
                  <a:gd name="T22" fmla="*/ 91 w 1456"/>
                  <a:gd name="T23" fmla="*/ 655 h 1427"/>
                  <a:gd name="T24" fmla="*/ 728 w 1456"/>
                  <a:gd name="T25" fmla="*/ 1427 h 1427"/>
                  <a:gd name="T26" fmla="*/ 898 w 1456"/>
                  <a:gd name="T27" fmla="*/ 1222 h 1427"/>
                  <a:gd name="T28" fmla="*/ 898 w 1456"/>
                  <a:gd name="T29" fmla="*/ 1002 h 1427"/>
                  <a:gd name="T30" fmla="*/ 677 w 1456"/>
                  <a:gd name="T31" fmla="*/ 1002 h 1427"/>
                  <a:gd name="T32" fmla="*/ 677 w 1456"/>
                  <a:gd name="T33" fmla="*/ 618 h 1427"/>
                  <a:gd name="T34" fmla="*/ 677 w 1456"/>
                  <a:gd name="T35" fmla="*/ 618 h 1427"/>
                  <a:gd name="T36" fmla="*/ 677 w 1456"/>
                  <a:gd name="T37" fmla="*/ 618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6" h="1427">
                    <a:moveTo>
                      <a:pt x="677" y="618"/>
                    </a:moveTo>
                    <a:cubicBezTo>
                      <a:pt x="898" y="618"/>
                      <a:pt x="898" y="618"/>
                      <a:pt x="898" y="618"/>
                    </a:cubicBezTo>
                    <a:cubicBezTo>
                      <a:pt x="898" y="397"/>
                      <a:pt x="898" y="397"/>
                      <a:pt x="898" y="397"/>
                    </a:cubicBezTo>
                    <a:cubicBezTo>
                      <a:pt x="1282" y="397"/>
                      <a:pt x="1282" y="397"/>
                      <a:pt x="1282" y="397"/>
                    </a:cubicBezTo>
                    <a:cubicBezTo>
                      <a:pt x="1282" y="618"/>
                      <a:pt x="1282" y="618"/>
                      <a:pt x="1282" y="618"/>
                    </a:cubicBezTo>
                    <a:cubicBezTo>
                      <a:pt x="1393" y="618"/>
                      <a:pt x="1393" y="618"/>
                      <a:pt x="1393" y="618"/>
                    </a:cubicBezTo>
                    <a:cubicBezTo>
                      <a:pt x="1433" y="554"/>
                      <a:pt x="1456" y="481"/>
                      <a:pt x="1456" y="401"/>
                    </a:cubicBezTo>
                    <a:cubicBezTo>
                      <a:pt x="1456" y="180"/>
                      <a:pt x="1276" y="0"/>
                      <a:pt x="1055" y="0"/>
                    </a:cubicBezTo>
                    <a:cubicBezTo>
                      <a:pt x="920" y="0"/>
                      <a:pt x="801" y="66"/>
                      <a:pt x="728" y="168"/>
                    </a:cubicBezTo>
                    <a:cubicBezTo>
                      <a:pt x="655" y="66"/>
                      <a:pt x="536" y="0"/>
                      <a:pt x="401" y="0"/>
                    </a:cubicBezTo>
                    <a:cubicBezTo>
                      <a:pt x="180" y="0"/>
                      <a:pt x="0" y="180"/>
                      <a:pt x="0" y="401"/>
                    </a:cubicBezTo>
                    <a:cubicBezTo>
                      <a:pt x="0" y="498"/>
                      <a:pt x="34" y="586"/>
                      <a:pt x="91" y="655"/>
                    </a:cubicBezTo>
                    <a:cubicBezTo>
                      <a:pt x="728" y="1427"/>
                      <a:pt x="728" y="1427"/>
                      <a:pt x="728" y="1427"/>
                    </a:cubicBezTo>
                    <a:cubicBezTo>
                      <a:pt x="898" y="1222"/>
                      <a:pt x="898" y="1222"/>
                      <a:pt x="898" y="1222"/>
                    </a:cubicBezTo>
                    <a:cubicBezTo>
                      <a:pt x="898" y="1002"/>
                      <a:pt x="898" y="1002"/>
                      <a:pt x="898" y="1002"/>
                    </a:cubicBezTo>
                    <a:cubicBezTo>
                      <a:pt x="677" y="1002"/>
                      <a:pt x="677" y="1002"/>
                      <a:pt x="677" y="1002"/>
                    </a:cubicBezTo>
                    <a:lnTo>
                      <a:pt x="677" y="618"/>
                    </a:lnTo>
                    <a:close/>
                    <a:moveTo>
                      <a:pt x="677" y="618"/>
                    </a:moveTo>
                    <a:cubicBezTo>
                      <a:pt x="677" y="618"/>
                      <a:pt x="677" y="618"/>
                      <a:pt x="677" y="61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215" name="Rectangle 214" hidden="1"/>
          <p:cNvSpPr/>
          <p:nvPr userDrawn="1"/>
        </p:nvSpPr>
        <p:spPr>
          <a:xfrm>
            <a:off x="970000" y="1166545"/>
            <a:ext cx="266460" cy="527264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6" name="Group 15"/>
          <p:cNvGrpSpPr/>
          <p:nvPr userDrawn="1"/>
        </p:nvGrpSpPr>
        <p:grpSpPr>
          <a:xfrm>
            <a:off x="4157233" y="3192289"/>
            <a:ext cx="3731944" cy="412501"/>
            <a:chOff x="4157233" y="3248723"/>
            <a:chExt cx="3731944" cy="412501"/>
          </a:xfrm>
        </p:grpSpPr>
        <p:grpSp>
          <p:nvGrpSpPr>
            <p:cNvPr id="182" name="i - Herstructurering">
              <a:extLst>
                <a:ext uri="{FF2B5EF4-FFF2-40B4-BE49-F238E27FC236}">
                  <a16:creationId xmlns:a16="http://schemas.microsoft.com/office/drawing/2014/main" id="{0717B731-CDAE-4E85-BD23-E4F43A0DACC4}"/>
                </a:ext>
              </a:extLst>
            </p:cNvPr>
            <p:cNvGrpSpPr>
              <a:grpSpLocks noChangeAspect="1"/>
            </p:cNvGrpSpPr>
            <p:nvPr userDrawn="1"/>
          </p:nvGrpSpPr>
          <p:grpSpPr bwMode="auto">
            <a:xfrm>
              <a:off x="4157233" y="3261539"/>
              <a:ext cx="386414" cy="329720"/>
              <a:chOff x="2829" y="2733"/>
              <a:chExt cx="259" cy="221"/>
            </a:xfrm>
          </p:grpSpPr>
          <p:sp>
            <p:nvSpPr>
              <p:cNvPr id="183" name="AutoShape 406">
                <a:extLst>
                  <a:ext uri="{FF2B5EF4-FFF2-40B4-BE49-F238E27FC236}">
                    <a16:creationId xmlns:a16="http://schemas.microsoft.com/office/drawing/2014/main" id="{BE32B7B8-B28B-489A-975A-91E173F8CBCE}"/>
                  </a:ext>
                </a:extLst>
              </p:cNvPr>
              <p:cNvSpPr>
                <a:spLocks noChangeAspect="1" noChangeArrowheads="1" noTextEdit="1"/>
              </p:cNvSpPr>
              <p:nvPr/>
            </p:nvSpPr>
            <p:spPr bwMode="auto">
              <a:xfrm>
                <a:off x="2829" y="2733"/>
                <a:ext cx="259"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4" name="Freeform 408">
                <a:extLst>
                  <a:ext uri="{FF2B5EF4-FFF2-40B4-BE49-F238E27FC236}">
                    <a16:creationId xmlns:a16="http://schemas.microsoft.com/office/drawing/2014/main" id="{2F6F44A5-2FCB-426F-8EE5-3A693A5DB50D}"/>
                  </a:ext>
                </a:extLst>
              </p:cNvPr>
              <p:cNvSpPr>
                <a:spLocks noEditPoints="1"/>
              </p:cNvSpPr>
              <p:nvPr/>
            </p:nvSpPr>
            <p:spPr bwMode="auto">
              <a:xfrm>
                <a:off x="2829" y="2733"/>
                <a:ext cx="259" cy="221"/>
              </a:xfrm>
              <a:custGeom>
                <a:avLst/>
                <a:gdLst>
                  <a:gd name="T0" fmla="*/ 259 w 259"/>
                  <a:gd name="T1" fmla="*/ 138 h 221"/>
                  <a:gd name="T2" fmla="*/ 259 w 259"/>
                  <a:gd name="T3" fmla="*/ 87 h 221"/>
                  <a:gd name="T4" fmla="*/ 190 w 259"/>
                  <a:gd name="T5" fmla="*/ 87 h 221"/>
                  <a:gd name="T6" fmla="*/ 190 w 259"/>
                  <a:gd name="T7" fmla="*/ 105 h 221"/>
                  <a:gd name="T8" fmla="*/ 164 w 259"/>
                  <a:gd name="T9" fmla="*/ 105 h 221"/>
                  <a:gd name="T10" fmla="*/ 164 w 259"/>
                  <a:gd name="T11" fmla="*/ 87 h 221"/>
                  <a:gd name="T12" fmla="*/ 137 w 259"/>
                  <a:gd name="T13" fmla="*/ 87 h 221"/>
                  <a:gd name="T14" fmla="*/ 137 w 259"/>
                  <a:gd name="T15" fmla="*/ 56 h 221"/>
                  <a:gd name="T16" fmla="*/ 205 w 259"/>
                  <a:gd name="T17" fmla="*/ 56 h 221"/>
                  <a:gd name="T18" fmla="*/ 205 w 259"/>
                  <a:gd name="T19" fmla="*/ 0 h 221"/>
                  <a:gd name="T20" fmla="*/ 54 w 259"/>
                  <a:gd name="T21" fmla="*/ 0 h 221"/>
                  <a:gd name="T22" fmla="*/ 54 w 259"/>
                  <a:gd name="T23" fmla="*/ 56 h 221"/>
                  <a:gd name="T24" fmla="*/ 122 w 259"/>
                  <a:gd name="T25" fmla="*/ 56 h 221"/>
                  <a:gd name="T26" fmla="*/ 122 w 259"/>
                  <a:gd name="T27" fmla="*/ 87 h 221"/>
                  <a:gd name="T28" fmla="*/ 95 w 259"/>
                  <a:gd name="T29" fmla="*/ 87 h 221"/>
                  <a:gd name="T30" fmla="*/ 95 w 259"/>
                  <a:gd name="T31" fmla="*/ 105 h 221"/>
                  <a:gd name="T32" fmla="*/ 69 w 259"/>
                  <a:gd name="T33" fmla="*/ 105 h 221"/>
                  <a:gd name="T34" fmla="*/ 69 w 259"/>
                  <a:gd name="T35" fmla="*/ 87 h 221"/>
                  <a:gd name="T36" fmla="*/ 0 w 259"/>
                  <a:gd name="T37" fmla="*/ 87 h 221"/>
                  <a:gd name="T38" fmla="*/ 0 w 259"/>
                  <a:gd name="T39" fmla="*/ 138 h 221"/>
                  <a:gd name="T40" fmla="*/ 27 w 259"/>
                  <a:gd name="T41" fmla="*/ 138 h 221"/>
                  <a:gd name="T42" fmla="*/ 27 w 259"/>
                  <a:gd name="T43" fmla="*/ 170 h 221"/>
                  <a:gd name="T44" fmla="*/ 0 w 259"/>
                  <a:gd name="T45" fmla="*/ 170 h 221"/>
                  <a:gd name="T46" fmla="*/ 0 w 259"/>
                  <a:gd name="T47" fmla="*/ 221 h 221"/>
                  <a:gd name="T48" fmla="*/ 69 w 259"/>
                  <a:gd name="T49" fmla="*/ 221 h 221"/>
                  <a:gd name="T50" fmla="*/ 69 w 259"/>
                  <a:gd name="T51" fmla="*/ 203 h 221"/>
                  <a:gd name="T52" fmla="*/ 95 w 259"/>
                  <a:gd name="T53" fmla="*/ 203 h 221"/>
                  <a:gd name="T54" fmla="*/ 95 w 259"/>
                  <a:gd name="T55" fmla="*/ 221 h 221"/>
                  <a:gd name="T56" fmla="*/ 164 w 259"/>
                  <a:gd name="T57" fmla="*/ 221 h 221"/>
                  <a:gd name="T58" fmla="*/ 164 w 259"/>
                  <a:gd name="T59" fmla="*/ 203 h 221"/>
                  <a:gd name="T60" fmla="*/ 190 w 259"/>
                  <a:gd name="T61" fmla="*/ 203 h 221"/>
                  <a:gd name="T62" fmla="*/ 190 w 259"/>
                  <a:gd name="T63" fmla="*/ 221 h 221"/>
                  <a:gd name="T64" fmla="*/ 259 w 259"/>
                  <a:gd name="T65" fmla="*/ 221 h 221"/>
                  <a:gd name="T66" fmla="*/ 259 w 259"/>
                  <a:gd name="T67" fmla="*/ 170 h 221"/>
                  <a:gd name="T68" fmla="*/ 190 w 259"/>
                  <a:gd name="T69" fmla="*/ 170 h 221"/>
                  <a:gd name="T70" fmla="*/ 190 w 259"/>
                  <a:gd name="T71" fmla="*/ 188 h 221"/>
                  <a:gd name="T72" fmla="*/ 164 w 259"/>
                  <a:gd name="T73" fmla="*/ 188 h 221"/>
                  <a:gd name="T74" fmla="*/ 164 w 259"/>
                  <a:gd name="T75" fmla="*/ 170 h 221"/>
                  <a:gd name="T76" fmla="*/ 95 w 259"/>
                  <a:gd name="T77" fmla="*/ 170 h 221"/>
                  <a:gd name="T78" fmla="*/ 95 w 259"/>
                  <a:gd name="T79" fmla="*/ 188 h 221"/>
                  <a:gd name="T80" fmla="*/ 69 w 259"/>
                  <a:gd name="T81" fmla="*/ 188 h 221"/>
                  <a:gd name="T82" fmla="*/ 69 w 259"/>
                  <a:gd name="T83" fmla="*/ 170 h 221"/>
                  <a:gd name="T84" fmla="*/ 42 w 259"/>
                  <a:gd name="T85" fmla="*/ 170 h 221"/>
                  <a:gd name="T86" fmla="*/ 42 w 259"/>
                  <a:gd name="T87" fmla="*/ 138 h 221"/>
                  <a:gd name="T88" fmla="*/ 69 w 259"/>
                  <a:gd name="T89" fmla="*/ 138 h 221"/>
                  <a:gd name="T90" fmla="*/ 69 w 259"/>
                  <a:gd name="T91" fmla="*/ 120 h 221"/>
                  <a:gd name="T92" fmla="*/ 95 w 259"/>
                  <a:gd name="T93" fmla="*/ 120 h 221"/>
                  <a:gd name="T94" fmla="*/ 95 w 259"/>
                  <a:gd name="T95" fmla="*/ 138 h 221"/>
                  <a:gd name="T96" fmla="*/ 164 w 259"/>
                  <a:gd name="T97" fmla="*/ 138 h 221"/>
                  <a:gd name="T98" fmla="*/ 164 w 259"/>
                  <a:gd name="T99" fmla="*/ 120 h 221"/>
                  <a:gd name="T100" fmla="*/ 190 w 259"/>
                  <a:gd name="T101" fmla="*/ 120 h 221"/>
                  <a:gd name="T102" fmla="*/ 190 w 259"/>
                  <a:gd name="T103" fmla="*/ 138 h 221"/>
                  <a:gd name="T104" fmla="*/ 259 w 259"/>
                  <a:gd name="T105" fmla="*/ 138 h 221"/>
                  <a:gd name="T106" fmla="*/ 259 w 259"/>
                  <a:gd name="T107" fmla="*/ 138 h 221"/>
                  <a:gd name="T108" fmla="*/ 259 w 259"/>
                  <a:gd name="T109" fmla="*/ 1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9" h="221">
                    <a:moveTo>
                      <a:pt x="259" y="138"/>
                    </a:moveTo>
                    <a:lnTo>
                      <a:pt x="259" y="87"/>
                    </a:lnTo>
                    <a:lnTo>
                      <a:pt x="190" y="87"/>
                    </a:lnTo>
                    <a:lnTo>
                      <a:pt x="190" y="105"/>
                    </a:lnTo>
                    <a:lnTo>
                      <a:pt x="164" y="105"/>
                    </a:lnTo>
                    <a:lnTo>
                      <a:pt x="164" y="87"/>
                    </a:lnTo>
                    <a:lnTo>
                      <a:pt x="137" y="87"/>
                    </a:lnTo>
                    <a:lnTo>
                      <a:pt x="137" y="56"/>
                    </a:lnTo>
                    <a:lnTo>
                      <a:pt x="205" y="56"/>
                    </a:lnTo>
                    <a:lnTo>
                      <a:pt x="205" y="0"/>
                    </a:lnTo>
                    <a:lnTo>
                      <a:pt x="54" y="0"/>
                    </a:lnTo>
                    <a:lnTo>
                      <a:pt x="54" y="56"/>
                    </a:lnTo>
                    <a:lnTo>
                      <a:pt x="122" y="56"/>
                    </a:lnTo>
                    <a:lnTo>
                      <a:pt x="122" y="87"/>
                    </a:lnTo>
                    <a:lnTo>
                      <a:pt x="95" y="87"/>
                    </a:lnTo>
                    <a:lnTo>
                      <a:pt x="95" y="105"/>
                    </a:lnTo>
                    <a:lnTo>
                      <a:pt x="69" y="105"/>
                    </a:lnTo>
                    <a:lnTo>
                      <a:pt x="69" y="87"/>
                    </a:lnTo>
                    <a:lnTo>
                      <a:pt x="0" y="87"/>
                    </a:lnTo>
                    <a:lnTo>
                      <a:pt x="0" y="138"/>
                    </a:lnTo>
                    <a:lnTo>
                      <a:pt x="27" y="138"/>
                    </a:lnTo>
                    <a:lnTo>
                      <a:pt x="27" y="170"/>
                    </a:lnTo>
                    <a:lnTo>
                      <a:pt x="0" y="170"/>
                    </a:lnTo>
                    <a:lnTo>
                      <a:pt x="0" y="221"/>
                    </a:lnTo>
                    <a:lnTo>
                      <a:pt x="69" y="221"/>
                    </a:lnTo>
                    <a:lnTo>
                      <a:pt x="69" y="203"/>
                    </a:lnTo>
                    <a:lnTo>
                      <a:pt x="95" y="203"/>
                    </a:lnTo>
                    <a:lnTo>
                      <a:pt x="95" y="221"/>
                    </a:lnTo>
                    <a:lnTo>
                      <a:pt x="164" y="221"/>
                    </a:lnTo>
                    <a:lnTo>
                      <a:pt x="164" y="203"/>
                    </a:lnTo>
                    <a:lnTo>
                      <a:pt x="190" y="203"/>
                    </a:lnTo>
                    <a:lnTo>
                      <a:pt x="190" y="221"/>
                    </a:lnTo>
                    <a:lnTo>
                      <a:pt x="259" y="221"/>
                    </a:lnTo>
                    <a:lnTo>
                      <a:pt x="259" y="170"/>
                    </a:lnTo>
                    <a:lnTo>
                      <a:pt x="190" y="170"/>
                    </a:lnTo>
                    <a:lnTo>
                      <a:pt x="190" y="188"/>
                    </a:lnTo>
                    <a:lnTo>
                      <a:pt x="164" y="188"/>
                    </a:lnTo>
                    <a:lnTo>
                      <a:pt x="164" y="170"/>
                    </a:lnTo>
                    <a:lnTo>
                      <a:pt x="95" y="170"/>
                    </a:lnTo>
                    <a:lnTo>
                      <a:pt x="95" y="188"/>
                    </a:lnTo>
                    <a:lnTo>
                      <a:pt x="69" y="188"/>
                    </a:lnTo>
                    <a:lnTo>
                      <a:pt x="69" y="170"/>
                    </a:lnTo>
                    <a:lnTo>
                      <a:pt x="42" y="170"/>
                    </a:lnTo>
                    <a:lnTo>
                      <a:pt x="42" y="138"/>
                    </a:lnTo>
                    <a:lnTo>
                      <a:pt x="69" y="138"/>
                    </a:lnTo>
                    <a:lnTo>
                      <a:pt x="69" y="120"/>
                    </a:lnTo>
                    <a:lnTo>
                      <a:pt x="95" y="120"/>
                    </a:lnTo>
                    <a:lnTo>
                      <a:pt x="95" y="138"/>
                    </a:lnTo>
                    <a:lnTo>
                      <a:pt x="164" y="138"/>
                    </a:lnTo>
                    <a:lnTo>
                      <a:pt x="164" y="120"/>
                    </a:lnTo>
                    <a:lnTo>
                      <a:pt x="190" y="120"/>
                    </a:lnTo>
                    <a:lnTo>
                      <a:pt x="190" y="138"/>
                    </a:lnTo>
                    <a:lnTo>
                      <a:pt x="259" y="138"/>
                    </a:lnTo>
                    <a:close/>
                    <a:moveTo>
                      <a:pt x="259" y="138"/>
                    </a:moveTo>
                    <a:lnTo>
                      <a:pt x="259" y="1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5" name="Freeform 409">
                <a:extLst>
                  <a:ext uri="{FF2B5EF4-FFF2-40B4-BE49-F238E27FC236}">
                    <a16:creationId xmlns:a16="http://schemas.microsoft.com/office/drawing/2014/main" id="{1CA0B160-CC85-4E95-8D90-34E2CE0393C1}"/>
                  </a:ext>
                </a:extLst>
              </p:cNvPr>
              <p:cNvSpPr>
                <a:spLocks noEditPoints="1"/>
              </p:cNvSpPr>
              <p:nvPr/>
            </p:nvSpPr>
            <p:spPr bwMode="auto">
              <a:xfrm>
                <a:off x="2829" y="2733"/>
                <a:ext cx="259" cy="221"/>
              </a:xfrm>
              <a:custGeom>
                <a:avLst/>
                <a:gdLst>
                  <a:gd name="T0" fmla="*/ 259 w 259"/>
                  <a:gd name="T1" fmla="*/ 138 h 221"/>
                  <a:gd name="T2" fmla="*/ 259 w 259"/>
                  <a:gd name="T3" fmla="*/ 87 h 221"/>
                  <a:gd name="T4" fmla="*/ 190 w 259"/>
                  <a:gd name="T5" fmla="*/ 87 h 221"/>
                  <a:gd name="T6" fmla="*/ 190 w 259"/>
                  <a:gd name="T7" fmla="*/ 105 h 221"/>
                  <a:gd name="T8" fmla="*/ 164 w 259"/>
                  <a:gd name="T9" fmla="*/ 105 h 221"/>
                  <a:gd name="T10" fmla="*/ 164 w 259"/>
                  <a:gd name="T11" fmla="*/ 87 h 221"/>
                  <a:gd name="T12" fmla="*/ 137 w 259"/>
                  <a:gd name="T13" fmla="*/ 87 h 221"/>
                  <a:gd name="T14" fmla="*/ 137 w 259"/>
                  <a:gd name="T15" fmla="*/ 56 h 221"/>
                  <a:gd name="T16" fmla="*/ 205 w 259"/>
                  <a:gd name="T17" fmla="*/ 56 h 221"/>
                  <a:gd name="T18" fmla="*/ 205 w 259"/>
                  <a:gd name="T19" fmla="*/ 0 h 221"/>
                  <a:gd name="T20" fmla="*/ 54 w 259"/>
                  <a:gd name="T21" fmla="*/ 0 h 221"/>
                  <a:gd name="T22" fmla="*/ 54 w 259"/>
                  <a:gd name="T23" fmla="*/ 56 h 221"/>
                  <a:gd name="T24" fmla="*/ 122 w 259"/>
                  <a:gd name="T25" fmla="*/ 56 h 221"/>
                  <a:gd name="T26" fmla="*/ 122 w 259"/>
                  <a:gd name="T27" fmla="*/ 87 h 221"/>
                  <a:gd name="T28" fmla="*/ 95 w 259"/>
                  <a:gd name="T29" fmla="*/ 87 h 221"/>
                  <a:gd name="T30" fmla="*/ 95 w 259"/>
                  <a:gd name="T31" fmla="*/ 105 h 221"/>
                  <a:gd name="T32" fmla="*/ 69 w 259"/>
                  <a:gd name="T33" fmla="*/ 105 h 221"/>
                  <a:gd name="T34" fmla="*/ 69 w 259"/>
                  <a:gd name="T35" fmla="*/ 87 h 221"/>
                  <a:gd name="T36" fmla="*/ 0 w 259"/>
                  <a:gd name="T37" fmla="*/ 87 h 221"/>
                  <a:gd name="T38" fmla="*/ 0 w 259"/>
                  <a:gd name="T39" fmla="*/ 138 h 221"/>
                  <a:gd name="T40" fmla="*/ 27 w 259"/>
                  <a:gd name="T41" fmla="*/ 138 h 221"/>
                  <a:gd name="T42" fmla="*/ 27 w 259"/>
                  <a:gd name="T43" fmla="*/ 170 h 221"/>
                  <a:gd name="T44" fmla="*/ 0 w 259"/>
                  <a:gd name="T45" fmla="*/ 170 h 221"/>
                  <a:gd name="T46" fmla="*/ 0 w 259"/>
                  <a:gd name="T47" fmla="*/ 221 h 221"/>
                  <a:gd name="T48" fmla="*/ 69 w 259"/>
                  <a:gd name="T49" fmla="*/ 221 h 221"/>
                  <a:gd name="T50" fmla="*/ 69 w 259"/>
                  <a:gd name="T51" fmla="*/ 203 h 221"/>
                  <a:gd name="T52" fmla="*/ 95 w 259"/>
                  <a:gd name="T53" fmla="*/ 203 h 221"/>
                  <a:gd name="T54" fmla="*/ 95 w 259"/>
                  <a:gd name="T55" fmla="*/ 221 h 221"/>
                  <a:gd name="T56" fmla="*/ 164 w 259"/>
                  <a:gd name="T57" fmla="*/ 221 h 221"/>
                  <a:gd name="T58" fmla="*/ 164 w 259"/>
                  <a:gd name="T59" fmla="*/ 203 h 221"/>
                  <a:gd name="T60" fmla="*/ 190 w 259"/>
                  <a:gd name="T61" fmla="*/ 203 h 221"/>
                  <a:gd name="T62" fmla="*/ 190 w 259"/>
                  <a:gd name="T63" fmla="*/ 221 h 221"/>
                  <a:gd name="T64" fmla="*/ 259 w 259"/>
                  <a:gd name="T65" fmla="*/ 221 h 221"/>
                  <a:gd name="T66" fmla="*/ 259 w 259"/>
                  <a:gd name="T67" fmla="*/ 170 h 221"/>
                  <a:gd name="T68" fmla="*/ 190 w 259"/>
                  <a:gd name="T69" fmla="*/ 170 h 221"/>
                  <a:gd name="T70" fmla="*/ 190 w 259"/>
                  <a:gd name="T71" fmla="*/ 188 h 221"/>
                  <a:gd name="T72" fmla="*/ 164 w 259"/>
                  <a:gd name="T73" fmla="*/ 188 h 221"/>
                  <a:gd name="T74" fmla="*/ 164 w 259"/>
                  <a:gd name="T75" fmla="*/ 170 h 221"/>
                  <a:gd name="T76" fmla="*/ 95 w 259"/>
                  <a:gd name="T77" fmla="*/ 170 h 221"/>
                  <a:gd name="T78" fmla="*/ 95 w 259"/>
                  <a:gd name="T79" fmla="*/ 188 h 221"/>
                  <a:gd name="T80" fmla="*/ 69 w 259"/>
                  <a:gd name="T81" fmla="*/ 188 h 221"/>
                  <a:gd name="T82" fmla="*/ 69 w 259"/>
                  <a:gd name="T83" fmla="*/ 170 h 221"/>
                  <a:gd name="T84" fmla="*/ 42 w 259"/>
                  <a:gd name="T85" fmla="*/ 170 h 221"/>
                  <a:gd name="T86" fmla="*/ 42 w 259"/>
                  <a:gd name="T87" fmla="*/ 138 h 221"/>
                  <a:gd name="T88" fmla="*/ 69 w 259"/>
                  <a:gd name="T89" fmla="*/ 138 h 221"/>
                  <a:gd name="T90" fmla="*/ 69 w 259"/>
                  <a:gd name="T91" fmla="*/ 120 h 221"/>
                  <a:gd name="T92" fmla="*/ 95 w 259"/>
                  <a:gd name="T93" fmla="*/ 120 h 221"/>
                  <a:gd name="T94" fmla="*/ 95 w 259"/>
                  <a:gd name="T95" fmla="*/ 138 h 221"/>
                  <a:gd name="T96" fmla="*/ 164 w 259"/>
                  <a:gd name="T97" fmla="*/ 138 h 221"/>
                  <a:gd name="T98" fmla="*/ 164 w 259"/>
                  <a:gd name="T99" fmla="*/ 120 h 221"/>
                  <a:gd name="T100" fmla="*/ 190 w 259"/>
                  <a:gd name="T101" fmla="*/ 120 h 221"/>
                  <a:gd name="T102" fmla="*/ 190 w 259"/>
                  <a:gd name="T103" fmla="*/ 138 h 221"/>
                  <a:gd name="T104" fmla="*/ 259 w 259"/>
                  <a:gd name="T105" fmla="*/ 138 h 221"/>
                  <a:gd name="T106" fmla="*/ 259 w 259"/>
                  <a:gd name="T107" fmla="*/ 138 h 221"/>
                  <a:gd name="T108" fmla="*/ 259 w 259"/>
                  <a:gd name="T109" fmla="*/ 1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9" h="221">
                    <a:moveTo>
                      <a:pt x="259" y="138"/>
                    </a:moveTo>
                    <a:lnTo>
                      <a:pt x="259" y="87"/>
                    </a:lnTo>
                    <a:lnTo>
                      <a:pt x="190" y="87"/>
                    </a:lnTo>
                    <a:lnTo>
                      <a:pt x="190" y="105"/>
                    </a:lnTo>
                    <a:lnTo>
                      <a:pt x="164" y="105"/>
                    </a:lnTo>
                    <a:lnTo>
                      <a:pt x="164" y="87"/>
                    </a:lnTo>
                    <a:lnTo>
                      <a:pt x="137" y="87"/>
                    </a:lnTo>
                    <a:lnTo>
                      <a:pt x="137" y="56"/>
                    </a:lnTo>
                    <a:lnTo>
                      <a:pt x="205" y="56"/>
                    </a:lnTo>
                    <a:lnTo>
                      <a:pt x="205" y="0"/>
                    </a:lnTo>
                    <a:lnTo>
                      <a:pt x="54" y="0"/>
                    </a:lnTo>
                    <a:lnTo>
                      <a:pt x="54" y="56"/>
                    </a:lnTo>
                    <a:lnTo>
                      <a:pt x="122" y="56"/>
                    </a:lnTo>
                    <a:lnTo>
                      <a:pt x="122" y="87"/>
                    </a:lnTo>
                    <a:lnTo>
                      <a:pt x="95" y="87"/>
                    </a:lnTo>
                    <a:lnTo>
                      <a:pt x="95" y="105"/>
                    </a:lnTo>
                    <a:lnTo>
                      <a:pt x="69" y="105"/>
                    </a:lnTo>
                    <a:lnTo>
                      <a:pt x="69" y="87"/>
                    </a:lnTo>
                    <a:lnTo>
                      <a:pt x="0" y="87"/>
                    </a:lnTo>
                    <a:lnTo>
                      <a:pt x="0" y="138"/>
                    </a:lnTo>
                    <a:lnTo>
                      <a:pt x="27" y="138"/>
                    </a:lnTo>
                    <a:lnTo>
                      <a:pt x="27" y="170"/>
                    </a:lnTo>
                    <a:lnTo>
                      <a:pt x="0" y="170"/>
                    </a:lnTo>
                    <a:lnTo>
                      <a:pt x="0" y="221"/>
                    </a:lnTo>
                    <a:lnTo>
                      <a:pt x="69" y="221"/>
                    </a:lnTo>
                    <a:lnTo>
                      <a:pt x="69" y="203"/>
                    </a:lnTo>
                    <a:lnTo>
                      <a:pt x="95" y="203"/>
                    </a:lnTo>
                    <a:lnTo>
                      <a:pt x="95" y="221"/>
                    </a:lnTo>
                    <a:lnTo>
                      <a:pt x="164" y="221"/>
                    </a:lnTo>
                    <a:lnTo>
                      <a:pt x="164" y="203"/>
                    </a:lnTo>
                    <a:lnTo>
                      <a:pt x="190" y="203"/>
                    </a:lnTo>
                    <a:lnTo>
                      <a:pt x="190" y="221"/>
                    </a:lnTo>
                    <a:lnTo>
                      <a:pt x="259" y="221"/>
                    </a:lnTo>
                    <a:lnTo>
                      <a:pt x="259" y="170"/>
                    </a:lnTo>
                    <a:lnTo>
                      <a:pt x="190" y="170"/>
                    </a:lnTo>
                    <a:lnTo>
                      <a:pt x="190" y="188"/>
                    </a:lnTo>
                    <a:lnTo>
                      <a:pt x="164" y="188"/>
                    </a:lnTo>
                    <a:lnTo>
                      <a:pt x="164" y="170"/>
                    </a:lnTo>
                    <a:lnTo>
                      <a:pt x="95" y="170"/>
                    </a:lnTo>
                    <a:lnTo>
                      <a:pt x="95" y="188"/>
                    </a:lnTo>
                    <a:lnTo>
                      <a:pt x="69" y="188"/>
                    </a:lnTo>
                    <a:lnTo>
                      <a:pt x="69" y="170"/>
                    </a:lnTo>
                    <a:lnTo>
                      <a:pt x="42" y="170"/>
                    </a:lnTo>
                    <a:lnTo>
                      <a:pt x="42" y="138"/>
                    </a:lnTo>
                    <a:lnTo>
                      <a:pt x="69" y="138"/>
                    </a:lnTo>
                    <a:lnTo>
                      <a:pt x="69" y="120"/>
                    </a:lnTo>
                    <a:lnTo>
                      <a:pt x="95" y="120"/>
                    </a:lnTo>
                    <a:lnTo>
                      <a:pt x="95" y="138"/>
                    </a:lnTo>
                    <a:lnTo>
                      <a:pt x="164" y="138"/>
                    </a:lnTo>
                    <a:lnTo>
                      <a:pt x="164" y="120"/>
                    </a:lnTo>
                    <a:lnTo>
                      <a:pt x="190" y="120"/>
                    </a:lnTo>
                    <a:lnTo>
                      <a:pt x="190" y="138"/>
                    </a:lnTo>
                    <a:lnTo>
                      <a:pt x="259" y="138"/>
                    </a:lnTo>
                    <a:moveTo>
                      <a:pt x="259" y="138"/>
                    </a:moveTo>
                    <a:lnTo>
                      <a:pt x="259"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17" name="t - herstructurering">
              <a:extLst>
                <a:ext uri="{FF2B5EF4-FFF2-40B4-BE49-F238E27FC236}">
                  <a16:creationId xmlns:a16="http://schemas.microsoft.com/office/drawing/2014/main" id="{61C597D9-408D-4526-B381-E7A6E74B1D1F}"/>
                </a:ext>
              </a:extLst>
            </p:cNvPr>
            <p:cNvSpPr txBox="1">
              <a:spLocks/>
            </p:cNvSpPr>
            <p:nvPr userDrawn="1"/>
          </p:nvSpPr>
          <p:spPr>
            <a:xfrm>
              <a:off x="4834692" y="324872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smtClean="0"/>
                <a:t>Geschillenbeslechting</a:t>
              </a:r>
              <a:endParaRPr lang="nl-NL" dirty="0"/>
            </a:p>
          </p:txBody>
        </p:sp>
      </p:grpSp>
      <p:grpSp>
        <p:nvGrpSpPr>
          <p:cNvPr id="218" name="Group 217"/>
          <p:cNvGrpSpPr/>
          <p:nvPr userDrawn="1"/>
        </p:nvGrpSpPr>
        <p:grpSpPr>
          <a:xfrm>
            <a:off x="4056291" y="5401965"/>
            <a:ext cx="3750592" cy="562240"/>
            <a:chOff x="7947140" y="4431917"/>
            <a:chExt cx="3750592" cy="562240"/>
          </a:xfrm>
        </p:grpSpPr>
        <p:pic>
          <p:nvPicPr>
            <p:cNvPr id="219" name="Picture 2"/>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7947140" y="4431917"/>
              <a:ext cx="617846" cy="5622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0" name="Tijdelijke aanduiding voor verticale tekst 491">
              <a:extLst>
                <a:ext uri="{FF2B5EF4-FFF2-40B4-BE49-F238E27FC236}">
                  <a16:creationId xmlns:a16="http://schemas.microsoft.com/office/drawing/2014/main" id="{A4829D21-CD0C-4DFE-91E2-CC26A4862A58}"/>
                </a:ext>
              </a:extLst>
            </p:cNvPr>
            <p:cNvSpPr txBox="1">
              <a:spLocks/>
            </p:cNvSpPr>
            <p:nvPr userDrawn="1"/>
          </p:nvSpPr>
          <p:spPr>
            <a:xfrm>
              <a:off x="8710209" y="4473501"/>
              <a:ext cx="2987523"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noProof="0" dirty="0" err="1" smtClean="0"/>
                <a:t>Notariaat</a:t>
              </a:r>
              <a:endParaRPr lang="en-GB" noProof="0" dirty="0"/>
            </a:p>
          </p:txBody>
        </p:sp>
      </p:grpSp>
    </p:spTree>
    <p:extLst>
      <p:ext uri="{BB962C8B-B14F-4D97-AF65-F5344CB8AC3E}">
        <p14:creationId xmlns:p14="http://schemas.microsoft.com/office/powerpoint/2010/main" val="2633392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500"/>
                                        <p:tgtEl>
                                          <p:spTgt spid="100"/>
                                        </p:tgtEl>
                                      </p:cBhvr>
                                    </p:animEffect>
                                  </p:childTnLst>
                                </p:cTn>
                              </p:par>
                              <p:par>
                                <p:cTn id="8" presetID="10" presetClass="entr" presetSubtype="0" fill="hold" nodeType="withEffect">
                                  <p:stCondLst>
                                    <p:cond delay="750"/>
                                  </p:stCondLst>
                                  <p:childTnLst>
                                    <p:set>
                                      <p:cBhvr>
                                        <p:cTn id="9" dur="1" fill="hold">
                                          <p:stCondLst>
                                            <p:cond delay="0"/>
                                          </p:stCondLst>
                                        </p:cTn>
                                        <p:tgtEl>
                                          <p:spTgt spid="108"/>
                                        </p:tgtEl>
                                        <p:attrNameLst>
                                          <p:attrName>style.visibility</p:attrName>
                                        </p:attrNameLst>
                                      </p:cBhvr>
                                      <p:to>
                                        <p:strVal val="visible"/>
                                      </p:to>
                                    </p:set>
                                    <p:animEffect transition="in" filter="fade">
                                      <p:cBhvr>
                                        <p:cTn id="10" dur="500"/>
                                        <p:tgtEl>
                                          <p:spTgt spid="108"/>
                                        </p:tgtEl>
                                      </p:cBhvr>
                                    </p:animEffect>
                                  </p:childTnLst>
                                </p:cTn>
                              </p:par>
                              <p:par>
                                <p:cTn id="11" presetID="10" presetClass="entr" presetSubtype="0" fill="hold" nodeType="withEffect">
                                  <p:stCondLst>
                                    <p:cond delay="1000"/>
                                  </p:stCondLst>
                                  <p:childTnLst>
                                    <p:set>
                                      <p:cBhvr>
                                        <p:cTn id="12" dur="1" fill="hold">
                                          <p:stCondLst>
                                            <p:cond delay="0"/>
                                          </p:stCondLst>
                                        </p:cTn>
                                        <p:tgtEl>
                                          <p:spTgt spid="113"/>
                                        </p:tgtEl>
                                        <p:attrNameLst>
                                          <p:attrName>style.visibility</p:attrName>
                                        </p:attrNameLst>
                                      </p:cBhvr>
                                      <p:to>
                                        <p:strVal val="visible"/>
                                      </p:to>
                                    </p:set>
                                    <p:animEffect transition="in" filter="fade">
                                      <p:cBhvr>
                                        <p:cTn id="13" dur="500"/>
                                        <p:tgtEl>
                                          <p:spTgt spid="113"/>
                                        </p:tgtEl>
                                      </p:cBhvr>
                                    </p:animEffect>
                                  </p:childTnLst>
                                </p:cTn>
                              </p:par>
                              <p:par>
                                <p:cTn id="14" presetID="10" presetClass="entr" presetSubtype="0" fill="hold" nodeType="withEffect">
                                  <p:stCondLst>
                                    <p:cond delay="1000"/>
                                  </p:stCondLst>
                                  <p:childTnLst>
                                    <p:set>
                                      <p:cBhvr>
                                        <p:cTn id="15" dur="1" fill="hold">
                                          <p:stCondLst>
                                            <p:cond delay="0"/>
                                          </p:stCondLst>
                                        </p:cTn>
                                        <p:tgtEl>
                                          <p:spTgt spid="218"/>
                                        </p:tgtEl>
                                        <p:attrNameLst>
                                          <p:attrName>style.visibility</p:attrName>
                                        </p:attrNameLst>
                                      </p:cBhvr>
                                      <p:to>
                                        <p:strVal val="visible"/>
                                      </p:to>
                                    </p:set>
                                    <p:animEffect transition="in" filter="fade">
                                      <p:cBhvr>
                                        <p:cTn id="16" dur="50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Onze branches &amp; sectoren">
    <p:spTree>
      <p:nvGrpSpPr>
        <p:cNvPr id="1" name=""/>
        <p:cNvGrpSpPr/>
        <p:nvPr/>
      </p:nvGrpSpPr>
      <p:grpSpPr>
        <a:xfrm>
          <a:off x="0" y="0"/>
          <a:ext cx="0" cy="0"/>
          <a:chOff x="0" y="0"/>
          <a:chExt cx="0" cy="0"/>
        </a:xfrm>
      </p:grpSpPr>
      <p:sp>
        <p:nvSpPr>
          <p:cNvPr id="5" name="Titel">
            <a:extLst>
              <a:ext uri="{FF2B5EF4-FFF2-40B4-BE49-F238E27FC236}">
                <a16:creationId xmlns:a16="http://schemas.microsoft.com/office/drawing/2014/main" id="{088CB1DB-1B73-45DB-AED7-E31C81247190}"/>
              </a:ext>
            </a:extLst>
          </p:cNvPr>
          <p:cNvSpPr txBox="1">
            <a:spLocks/>
          </p:cNvSpPr>
          <p:nvPr userDrawn="1"/>
        </p:nvSpPr>
        <p:spPr>
          <a:xfrm>
            <a:off x="546104" y="540976"/>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Onze </a:t>
            </a:r>
            <a:r>
              <a:rPr lang="nl-NL" dirty="0" smtClean="0"/>
              <a:t>landendesks</a:t>
            </a:r>
            <a:endParaRPr lang="en-GB" dirty="0"/>
          </a:p>
        </p:txBody>
      </p:sp>
      <p:grpSp>
        <p:nvGrpSpPr>
          <p:cNvPr id="4" name="Group 3" hidden="1"/>
          <p:cNvGrpSpPr/>
          <p:nvPr userDrawn="1"/>
        </p:nvGrpSpPr>
        <p:grpSpPr>
          <a:xfrm>
            <a:off x="581291" y="3325871"/>
            <a:ext cx="3675992" cy="412501"/>
            <a:chOff x="581291" y="3314018"/>
            <a:chExt cx="3675992" cy="412501"/>
          </a:xfrm>
        </p:grpSpPr>
        <p:sp>
          <p:nvSpPr>
            <p:cNvPr id="10" name="t - Belasting">
              <a:extLst>
                <a:ext uri="{FF2B5EF4-FFF2-40B4-BE49-F238E27FC236}">
                  <a16:creationId xmlns:a16="http://schemas.microsoft.com/office/drawing/2014/main" id="{7627037C-2D4A-4DBE-A9C9-4DE1734A5BF2}"/>
                </a:ext>
              </a:extLst>
            </p:cNvPr>
            <p:cNvSpPr txBox="1">
              <a:spLocks/>
            </p:cNvSpPr>
            <p:nvPr userDrawn="1"/>
          </p:nvSpPr>
          <p:spPr>
            <a:xfrm>
              <a:off x="1202798" y="3314018"/>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Overheden</a:t>
              </a:r>
              <a:endParaRPr lang="en-GB" dirty="0"/>
            </a:p>
          </p:txBody>
        </p:sp>
        <p:sp>
          <p:nvSpPr>
            <p:cNvPr id="30" name="i - Overheidsaansprakelijkheid">
              <a:extLst>
                <a:ext uri="{FF2B5EF4-FFF2-40B4-BE49-F238E27FC236}">
                  <a16:creationId xmlns:a16="http://schemas.microsoft.com/office/drawing/2014/main" id="{AE122E1E-716A-4500-A170-E309FAB61760}"/>
                </a:ext>
              </a:extLst>
            </p:cNvPr>
            <p:cNvSpPr>
              <a:spLocks noEditPoints="1"/>
            </p:cNvSpPr>
            <p:nvPr userDrawn="1"/>
          </p:nvSpPr>
          <p:spPr bwMode="auto">
            <a:xfrm>
              <a:off x="581291" y="3317911"/>
              <a:ext cx="349250" cy="398462"/>
            </a:xfrm>
            <a:custGeom>
              <a:avLst/>
              <a:gdLst>
                <a:gd name="T0" fmla="*/ 1363 w 1363"/>
                <a:gd name="T1" fmla="*/ 336 h 1559"/>
                <a:gd name="T2" fmla="*/ 1260 w 1363"/>
                <a:gd name="T3" fmla="*/ 222 h 1559"/>
                <a:gd name="T4" fmla="*/ 1233 w 1363"/>
                <a:gd name="T5" fmla="*/ 219 h 1559"/>
                <a:gd name="T6" fmla="*/ 1128 w 1363"/>
                <a:gd name="T7" fmla="*/ 203 h 1559"/>
                <a:gd name="T8" fmla="*/ 759 w 1363"/>
                <a:gd name="T9" fmla="*/ 30 h 1559"/>
                <a:gd name="T10" fmla="*/ 683 w 1363"/>
                <a:gd name="T11" fmla="*/ 0 h 1559"/>
                <a:gd name="T12" fmla="*/ 606 w 1363"/>
                <a:gd name="T13" fmla="*/ 30 h 1559"/>
                <a:gd name="T14" fmla="*/ 114 w 1363"/>
                <a:gd name="T15" fmla="*/ 220 h 1559"/>
                <a:gd name="T16" fmla="*/ 1 w 1363"/>
                <a:gd name="T17" fmla="*/ 340 h 1559"/>
                <a:gd name="T18" fmla="*/ 0 w 1363"/>
                <a:gd name="T19" fmla="*/ 502 h 1559"/>
                <a:gd name="T20" fmla="*/ 1 w 1363"/>
                <a:gd name="T21" fmla="*/ 829 h 1559"/>
                <a:gd name="T22" fmla="*/ 17 w 1363"/>
                <a:gd name="T23" fmla="*/ 970 h 1559"/>
                <a:gd name="T24" fmla="*/ 194 w 1363"/>
                <a:gd name="T25" fmla="*/ 1275 h 1559"/>
                <a:gd name="T26" fmla="*/ 642 w 1363"/>
                <a:gd name="T27" fmla="*/ 1553 h 1559"/>
                <a:gd name="T28" fmla="*/ 681 w 1363"/>
                <a:gd name="T29" fmla="*/ 1559 h 1559"/>
                <a:gd name="T30" fmla="*/ 731 w 1363"/>
                <a:gd name="T31" fmla="*/ 1548 h 1559"/>
                <a:gd name="T32" fmla="*/ 778 w 1363"/>
                <a:gd name="T33" fmla="*/ 1527 h 1559"/>
                <a:gd name="T34" fmla="*/ 896 w 1363"/>
                <a:gd name="T35" fmla="*/ 1474 h 1559"/>
                <a:gd name="T36" fmla="*/ 1240 w 1363"/>
                <a:gd name="T37" fmla="*/ 1190 h 1559"/>
                <a:gd name="T38" fmla="*/ 1360 w 1363"/>
                <a:gd name="T39" fmla="*/ 877 h 1559"/>
                <a:gd name="T40" fmla="*/ 1363 w 1363"/>
                <a:gd name="T41" fmla="*/ 659 h 1559"/>
                <a:gd name="T42" fmla="*/ 1363 w 1363"/>
                <a:gd name="T43" fmla="*/ 336 h 1559"/>
                <a:gd name="T44" fmla="*/ 1196 w 1363"/>
                <a:gd name="T45" fmla="*/ 870 h 1559"/>
                <a:gd name="T46" fmla="*/ 1109 w 1363"/>
                <a:gd name="T47" fmla="*/ 1092 h 1559"/>
                <a:gd name="T48" fmla="*/ 821 w 1363"/>
                <a:gd name="T49" fmla="*/ 1329 h 1559"/>
                <a:gd name="T50" fmla="*/ 713 w 1363"/>
                <a:gd name="T51" fmla="*/ 1378 h 1559"/>
                <a:gd name="T52" fmla="*/ 681 w 1363"/>
                <a:gd name="T53" fmla="*/ 1392 h 1559"/>
                <a:gd name="T54" fmla="*/ 681 w 1363"/>
                <a:gd name="T55" fmla="*/ 794 h 1559"/>
                <a:gd name="T56" fmla="*/ 164 w 1363"/>
                <a:gd name="T57" fmla="*/ 794 h 1559"/>
                <a:gd name="T58" fmla="*/ 164 w 1363"/>
                <a:gd name="T59" fmla="*/ 503 h 1559"/>
                <a:gd name="T60" fmla="*/ 164 w 1363"/>
                <a:gd name="T61" fmla="*/ 380 h 1559"/>
                <a:gd name="T62" fmla="*/ 681 w 1363"/>
                <a:gd name="T63" fmla="*/ 177 h 1559"/>
                <a:gd name="T64" fmla="*/ 681 w 1363"/>
                <a:gd name="T65" fmla="*/ 794 h 1559"/>
                <a:gd name="T66" fmla="*/ 1198 w 1363"/>
                <a:gd name="T67" fmla="*/ 794 h 1559"/>
                <a:gd name="T68" fmla="*/ 1196 w 1363"/>
                <a:gd name="T69" fmla="*/ 870 h 1559"/>
                <a:gd name="T70" fmla="*/ 1196 w 1363"/>
                <a:gd name="T71" fmla="*/ 870 h 1559"/>
                <a:gd name="T72" fmla="*/ 1196 w 1363"/>
                <a:gd name="T73" fmla="*/ 870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3" h="1559">
                  <a:moveTo>
                    <a:pt x="1363" y="336"/>
                  </a:moveTo>
                  <a:cubicBezTo>
                    <a:pt x="1363" y="274"/>
                    <a:pt x="1325" y="231"/>
                    <a:pt x="1260" y="222"/>
                  </a:cubicBezTo>
                  <a:cubicBezTo>
                    <a:pt x="1233" y="219"/>
                    <a:pt x="1233" y="219"/>
                    <a:pt x="1233" y="219"/>
                  </a:cubicBezTo>
                  <a:cubicBezTo>
                    <a:pt x="1196" y="215"/>
                    <a:pt x="1161" y="211"/>
                    <a:pt x="1128" y="203"/>
                  </a:cubicBezTo>
                  <a:cubicBezTo>
                    <a:pt x="1006" y="176"/>
                    <a:pt x="889" y="121"/>
                    <a:pt x="759" y="30"/>
                  </a:cubicBezTo>
                  <a:cubicBezTo>
                    <a:pt x="739" y="16"/>
                    <a:pt x="716" y="0"/>
                    <a:pt x="683" y="0"/>
                  </a:cubicBezTo>
                  <a:cubicBezTo>
                    <a:pt x="649" y="0"/>
                    <a:pt x="626" y="16"/>
                    <a:pt x="606" y="30"/>
                  </a:cubicBezTo>
                  <a:cubicBezTo>
                    <a:pt x="432" y="150"/>
                    <a:pt x="276" y="211"/>
                    <a:pt x="114" y="220"/>
                  </a:cubicBezTo>
                  <a:cubicBezTo>
                    <a:pt x="72" y="222"/>
                    <a:pt x="1" y="240"/>
                    <a:pt x="1" y="340"/>
                  </a:cubicBezTo>
                  <a:cubicBezTo>
                    <a:pt x="0" y="502"/>
                    <a:pt x="0" y="502"/>
                    <a:pt x="0" y="502"/>
                  </a:cubicBezTo>
                  <a:cubicBezTo>
                    <a:pt x="0" y="611"/>
                    <a:pt x="0" y="721"/>
                    <a:pt x="1" y="829"/>
                  </a:cubicBezTo>
                  <a:cubicBezTo>
                    <a:pt x="1" y="873"/>
                    <a:pt x="6" y="919"/>
                    <a:pt x="17" y="970"/>
                  </a:cubicBezTo>
                  <a:cubicBezTo>
                    <a:pt x="42" y="1079"/>
                    <a:pt x="100" y="1179"/>
                    <a:pt x="194" y="1275"/>
                  </a:cubicBezTo>
                  <a:cubicBezTo>
                    <a:pt x="309" y="1392"/>
                    <a:pt x="455" y="1482"/>
                    <a:pt x="642" y="1553"/>
                  </a:cubicBezTo>
                  <a:cubicBezTo>
                    <a:pt x="654" y="1557"/>
                    <a:pt x="668" y="1559"/>
                    <a:pt x="681" y="1559"/>
                  </a:cubicBezTo>
                  <a:cubicBezTo>
                    <a:pt x="700" y="1559"/>
                    <a:pt x="718" y="1555"/>
                    <a:pt x="731" y="1548"/>
                  </a:cubicBezTo>
                  <a:cubicBezTo>
                    <a:pt x="778" y="1527"/>
                    <a:pt x="778" y="1527"/>
                    <a:pt x="778" y="1527"/>
                  </a:cubicBezTo>
                  <a:cubicBezTo>
                    <a:pt x="817" y="1510"/>
                    <a:pt x="856" y="1493"/>
                    <a:pt x="896" y="1474"/>
                  </a:cubicBezTo>
                  <a:cubicBezTo>
                    <a:pt x="1043" y="1396"/>
                    <a:pt x="1156" y="1303"/>
                    <a:pt x="1240" y="1190"/>
                  </a:cubicBezTo>
                  <a:cubicBezTo>
                    <a:pt x="1315" y="1092"/>
                    <a:pt x="1355" y="986"/>
                    <a:pt x="1360" y="877"/>
                  </a:cubicBezTo>
                  <a:cubicBezTo>
                    <a:pt x="1363" y="804"/>
                    <a:pt x="1363" y="731"/>
                    <a:pt x="1363" y="659"/>
                  </a:cubicBezTo>
                  <a:lnTo>
                    <a:pt x="1363" y="336"/>
                  </a:lnTo>
                  <a:close/>
                  <a:moveTo>
                    <a:pt x="1196" y="870"/>
                  </a:moveTo>
                  <a:cubicBezTo>
                    <a:pt x="1193" y="947"/>
                    <a:pt x="1164" y="1019"/>
                    <a:pt x="1109" y="1092"/>
                  </a:cubicBezTo>
                  <a:cubicBezTo>
                    <a:pt x="1039" y="1186"/>
                    <a:pt x="945" y="1264"/>
                    <a:pt x="821" y="1329"/>
                  </a:cubicBezTo>
                  <a:cubicBezTo>
                    <a:pt x="785" y="1347"/>
                    <a:pt x="749" y="1362"/>
                    <a:pt x="713" y="1378"/>
                  </a:cubicBezTo>
                  <a:cubicBezTo>
                    <a:pt x="702" y="1382"/>
                    <a:pt x="692" y="1387"/>
                    <a:pt x="681" y="1392"/>
                  </a:cubicBezTo>
                  <a:cubicBezTo>
                    <a:pt x="681" y="794"/>
                    <a:pt x="681" y="794"/>
                    <a:pt x="681" y="794"/>
                  </a:cubicBezTo>
                  <a:cubicBezTo>
                    <a:pt x="164" y="794"/>
                    <a:pt x="164" y="794"/>
                    <a:pt x="164" y="794"/>
                  </a:cubicBezTo>
                  <a:cubicBezTo>
                    <a:pt x="164" y="697"/>
                    <a:pt x="164" y="600"/>
                    <a:pt x="164" y="503"/>
                  </a:cubicBezTo>
                  <a:cubicBezTo>
                    <a:pt x="164" y="380"/>
                    <a:pt x="164" y="380"/>
                    <a:pt x="164" y="380"/>
                  </a:cubicBezTo>
                  <a:cubicBezTo>
                    <a:pt x="337" y="362"/>
                    <a:pt x="503" y="297"/>
                    <a:pt x="681" y="177"/>
                  </a:cubicBezTo>
                  <a:cubicBezTo>
                    <a:pt x="681" y="794"/>
                    <a:pt x="681" y="794"/>
                    <a:pt x="681" y="794"/>
                  </a:cubicBezTo>
                  <a:cubicBezTo>
                    <a:pt x="1198" y="794"/>
                    <a:pt x="1198" y="794"/>
                    <a:pt x="1198" y="794"/>
                  </a:cubicBezTo>
                  <a:cubicBezTo>
                    <a:pt x="1198" y="820"/>
                    <a:pt x="1197" y="845"/>
                    <a:pt x="1196" y="870"/>
                  </a:cubicBezTo>
                  <a:close/>
                  <a:moveTo>
                    <a:pt x="1196" y="870"/>
                  </a:moveTo>
                  <a:cubicBezTo>
                    <a:pt x="1196" y="870"/>
                    <a:pt x="1196" y="870"/>
                    <a:pt x="1196" y="87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 name="Group 2" hidden="1"/>
          <p:cNvGrpSpPr/>
          <p:nvPr userDrawn="1"/>
        </p:nvGrpSpPr>
        <p:grpSpPr>
          <a:xfrm>
            <a:off x="580706" y="2560769"/>
            <a:ext cx="3676578" cy="412501"/>
            <a:chOff x="580706" y="2490747"/>
            <a:chExt cx="3676578" cy="412501"/>
          </a:xfrm>
        </p:grpSpPr>
        <p:sp>
          <p:nvSpPr>
            <p:cNvPr id="8" name="t - Banking">
              <a:extLst>
                <a:ext uri="{FF2B5EF4-FFF2-40B4-BE49-F238E27FC236}">
                  <a16:creationId xmlns:a16="http://schemas.microsoft.com/office/drawing/2014/main" id="{5B1EAC9C-7D77-4ECC-A2F0-2CBA71D262E6}"/>
                </a:ext>
              </a:extLst>
            </p:cNvPr>
            <p:cNvSpPr txBox="1">
              <a:spLocks/>
            </p:cNvSpPr>
            <p:nvPr userDrawn="1"/>
          </p:nvSpPr>
          <p:spPr>
            <a:xfrm>
              <a:off x="1202799" y="249074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Energy</a:t>
              </a:r>
              <a:endParaRPr lang="en-GB" dirty="0"/>
            </a:p>
          </p:txBody>
        </p:sp>
        <p:pic>
          <p:nvPicPr>
            <p:cNvPr id="35" name="Graphic 34">
              <a:extLst>
                <a:ext uri="{FF2B5EF4-FFF2-40B4-BE49-F238E27FC236}">
                  <a16:creationId xmlns:a16="http://schemas.microsoft.com/office/drawing/2014/main" id="{790D5521-FEFA-474B-BA78-E1E362E04F0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 xmlns:asvg="http://schemas.microsoft.com/office/drawing/2016/SVG/main" r:embed="rId3"/>
                </a:ext>
              </a:extLst>
            </a:blip>
            <a:stretch>
              <a:fillRect/>
            </a:stretch>
          </p:blipFill>
          <p:spPr>
            <a:xfrm>
              <a:off x="580706" y="2516124"/>
              <a:ext cx="372303" cy="372303"/>
            </a:xfrm>
            <a:prstGeom prst="rect">
              <a:avLst/>
            </a:prstGeom>
          </p:spPr>
        </p:pic>
      </p:gr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Onze branches, sectoren en landendesks</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nl-NL" dirty="0"/>
              <a:t>AKD</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grpSp>
        <p:nvGrpSpPr>
          <p:cNvPr id="37" name="Groep 1">
            <a:extLst>
              <a:ext uri="{FF2B5EF4-FFF2-40B4-BE49-F238E27FC236}">
                <a16:creationId xmlns:a16="http://schemas.microsoft.com/office/drawing/2014/main" id="{0ECACBD4-DD38-4130-9363-E2457F0DC0FE}"/>
              </a:ext>
            </a:extLst>
          </p:cNvPr>
          <p:cNvGrpSpPr/>
          <p:nvPr userDrawn="1"/>
        </p:nvGrpSpPr>
        <p:grpSpPr>
          <a:xfrm>
            <a:off x="581291" y="1453134"/>
            <a:ext cx="3743497" cy="432150"/>
            <a:chOff x="511779" y="1443933"/>
            <a:chExt cx="3743497" cy="432150"/>
          </a:xfrm>
        </p:grpSpPr>
        <p:sp>
          <p:nvSpPr>
            <p:cNvPr id="39" name="Tijdelijke aanduiding voor verticale tekst 8">
              <a:extLst>
                <a:ext uri="{FF2B5EF4-FFF2-40B4-BE49-F238E27FC236}">
                  <a16:creationId xmlns:a16="http://schemas.microsoft.com/office/drawing/2014/main" id="{B7461F86-4F98-4DD4-982B-FAC87E440460}"/>
                </a:ext>
              </a:extLst>
            </p:cNvPr>
            <p:cNvSpPr txBox="1">
              <a:spLocks/>
            </p:cNvSpPr>
            <p:nvPr userDrawn="1"/>
          </p:nvSpPr>
          <p:spPr>
            <a:xfrm>
              <a:off x="1200791" y="1463582"/>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dirty="0"/>
                <a:t>China</a:t>
              </a:r>
            </a:p>
          </p:txBody>
        </p:sp>
        <p:grpSp>
          <p:nvGrpSpPr>
            <p:cNvPr id="40" name="Graphic 301">
              <a:extLst>
                <a:ext uri="{FF2B5EF4-FFF2-40B4-BE49-F238E27FC236}">
                  <a16:creationId xmlns:a16="http://schemas.microsoft.com/office/drawing/2014/main" id="{7E580C4C-5C43-4E51-895A-E8FF5D055A3E}"/>
                </a:ext>
              </a:extLst>
            </p:cNvPr>
            <p:cNvGrpSpPr/>
            <p:nvPr userDrawn="1"/>
          </p:nvGrpSpPr>
          <p:grpSpPr>
            <a:xfrm>
              <a:off x="511779" y="1443933"/>
              <a:ext cx="425499" cy="425499"/>
              <a:chOff x="486168" y="1451736"/>
              <a:chExt cx="425499" cy="425499"/>
            </a:xfrm>
            <a:solidFill>
              <a:schemeClr val="accent1"/>
            </a:solidFill>
          </p:grpSpPr>
          <p:sp>
            <p:nvSpPr>
              <p:cNvPr id="41" name="Vrije vorm: vorm 15">
                <a:extLst>
                  <a:ext uri="{FF2B5EF4-FFF2-40B4-BE49-F238E27FC236}">
                    <a16:creationId xmlns:a16="http://schemas.microsoft.com/office/drawing/2014/main" id="{270C5582-ED87-4BC4-965F-8595245A1539}"/>
                  </a:ext>
                </a:extLst>
              </p:cNvPr>
              <p:cNvSpPr/>
              <p:nvPr/>
            </p:nvSpPr>
            <p:spPr>
              <a:xfrm>
                <a:off x="648431" y="155083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42" name="Vrije vorm: vorm 16">
                <a:extLst>
                  <a:ext uri="{FF2B5EF4-FFF2-40B4-BE49-F238E27FC236}">
                    <a16:creationId xmlns:a16="http://schemas.microsoft.com/office/drawing/2014/main" id="{32960EA8-8AC4-4749-9998-CD6F89AFBC05}"/>
                  </a:ext>
                </a:extLst>
              </p:cNvPr>
              <p:cNvSpPr/>
              <p:nvPr/>
            </p:nvSpPr>
            <p:spPr>
              <a:xfrm>
                <a:off x="548705" y="145111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43" name="Groep 2">
            <a:extLst>
              <a:ext uri="{FF2B5EF4-FFF2-40B4-BE49-F238E27FC236}">
                <a16:creationId xmlns:a16="http://schemas.microsoft.com/office/drawing/2014/main" id="{E7725CE7-F0DC-4209-9137-DFC64C5CCE70}"/>
              </a:ext>
            </a:extLst>
          </p:cNvPr>
          <p:cNvGrpSpPr/>
          <p:nvPr userDrawn="1"/>
        </p:nvGrpSpPr>
        <p:grpSpPr>
          <a:xfrm>
            <a:off x="581291" y="2048420"/>
            <a:ext cx="3743497" cy="431211"/>
            <a:chOff x="511779" y="2039219"/>
            <a:chExt cx="3743497" cy="431211"/>
          </a:xfrm>
        </p:grpSpPr>
        <p:sp>
          <p:nvSpPr>
            <p:cNvPr id="44" name="Tijdelijke aanduiding voor verticale tekst 30">
              <a:extLst>
                <a:ext uri="{FF2B5EF4-FFF2-40B4-BE49-F238E27FC236}">
                  <a16:creationId xmlns:a16="http://schemas.microsoft.com/office/drawing/2014/main" id="{498A83F0-1C55-4EA5-A879-D9C4C16B81FE}"/>
                </a:ext>
              </a:extLst>
            </p:cNvPr>
            <p:cNvSpPr txBox="1">
              <a:spLocks/>
            </p:cNvSpPr>
            <p:nvPr userDrawn="1"/>
          </p:nvSpPr>
          <p:spPr>
            <a:xfrm>
              <a:off x="1200791" y="2057929"/>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solidFill>
                    <a:srgbClr val="4B405F"/>
                  </a:solidFill>
                </a:rPr>
                <a:t>Duitsland</a:t>
              </a:r>
            </a:p>
          </p:txBody>
        </p:sp>
        <p:grpSp>
          <p:nvGrpSpPr>
            <p:cNvPr id="45" name="Graphic 302">
              <a:extLst>
                <a:ext uri="{FF2B5EF4-FFF2-40B4-BE49-F238E27FC236}">
                  <a16:creationId xmlns:a16="http://schemas.microsoft.com/office/drawing/2014/main" id="{4D9E1165-D273-4961-8817-0A5A194FC166}"/>
                </a:ext>
              </a:extLst>
            </p:cNvPr>
            <p:cNvGrpSpPr/>
            <p:nvPr userDrawn="1"/>
          </p:nvGrpSpPr>
          <p:grpSpPr>
            <a:xfrm>
              <a:off x="511779" y="2039219"/>
              <a:ext cx="425499" cy="425499"/>
              <a:chOff x="486168" y="2047022"/>
              <a:chExt cx="425499" cy="425499"/>
            </a:xfrm>
            <a:solidFill>
              <a:schemeClr val="accent1"/>
            </a:solidFill>
          </p:grpSpPr>
          <p:sp>
            <p:nvSpPr>
              <p:cNvPr id="46" name="Vrije vorm: vorm 18">
                <a:extLst>
                  <a:ext uri="{FF2B5EF4-FFF2-40B4-BE49-F238E27FC236}">
                    <a16:creationId xmlns:a16="http://schemas.microsoft.com/office/drawing/2014/main" id="{9C197CE3-5CE4-4601-A2F9-8ABD264D99DE}"/>
                  </a:ext>
                </a:extLst>
              </p:cNvPr>
              <p:cNvSpPr/>
              <p:nvPr/>
            </p:nvSpPr>
            <p:spPr>
              <a:xfrm>
                <a:off x="648431" y="2146125"/>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47" name="Vrije vorm: vorm 19">
                <a:extLst>
                  <a:ext uri="{FF2B5EF4-FFF2-40B4-BE49-F238E27FC236}">
                    <a16:creationId xmlns:a16="http://schemas.microsoft.com/office/drawing/2014/main" id="{62C42D23-F8A0-4B92-9A68-343042F496D3}"/>
                  </a:ext>
                </a:extLst>
              </p:cNvPr>
              <p:cNvSpPr/>
              <p:nvPr/>
            </p:nvSpPr>
            <p:spPr>
              <a:xfrm>
                <a:off x="548705" y="2046399"/>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48" name="Groep 3">
            <a:extLst>
              <a:ext uri="{FF2B5EF4-FFF2-40B4-BE49-F238E27FC236}">
                <a16:creationId xmlns:a16="http://schemas.microsoft.com/office/drawing/2014/main" id="{7E375C10-E845-429E-84E3-0C3EB358C548}"/>
              </a:ext>
            </a:extLst>
          </p:cNvPr>
          <p:cNvGrpSpPr/>
          <p:nvPr userDrawn="1"/>
        </p:nvGrpSpPr>
        <p:grpSpPr>
          <a:xfrm>
            <a:off x="581291" y="2643706"/>
            <a:ext cx="3743497" cy="430272"/>
            <a:chOff x="511779" y="2634505"/>
            <a:chExt cx="3743497" cy="430272"/>
          </a:xfrm>
        </p:grpSpPr>
        <p:sp>
          <p:nvSpPr>
            <p:cNvPr id="49" name="Tijdelijke aanduiding voor verticale tekst 12">
              <a:extLst>
                <a:ext uri="{FF2B5EF4-FFF2-40B4-BE49-F238E27FC236}">
                  <a16:creationId xmlns:a16="http://schemas.microsoft.com/office/drawing/2014/main" id="{7869E526-5873-4A56-ACEC-DA6700ACF71F}"/>
                </a:ext>
              </a:extLst>
            </p:cNvPr>
            <p:cNvSpPr txBox="1">
              <a:spLocks/>
            </p:cNvSpPr>
            <p:nvPr userDrawn="1"/>
          </p:nvSpPr>
          <p:spPr>
            <a:xfrm>
              <a:off x="1200791" y="2652276"/>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solidFill>
                    <a:srgbClr val="4B405F"/>
                  </a:solidFill>
                </a:rPr>
                <a:t>Japan</a:t>
              </a:r>
              <a:endParaRPr lang="nl-NL" dirty="0">
                <a:solidFill>
                  <a:srgbClr val="4B405F"/>
                </a:solidFill>
              </a:endParaRPr>
            </a:p>
          </p:txBody>
        </p:sp>
        <p:grpSp>
          <p:nvGrpSpPr>
            <p:cNvPr id="50" name="Graphic 303">
              <a:extLst>
                <a:ext uri="{FF2B5EF4-FFF2-40B4-BE49-F238E27FC236}">
                  <a16:creationId xmlns:a16="http://schemas.microsoft.com/office/drawing/2014/main" id="{3152F73D-4DA9-4932-B4DC-AD37667669AF}"/>
                </a:ext>
              </a:extLst>
            </p:cNvPr>
            <p:cNvGrpSpPr/>
            <p:nvPr userDrawn="1"/>
          </p:nvGrpSpPr>
          <p:grpSpPr>
            <a:xfrm>
              <a:off x="511779" y="2634505"/>
              <a:ext cx="425499" cy="425499"/>
              <a:chOff x="486168" y="2642308"/>
              <a:chExt cx="425499" cy="425499"/>
            </a:xfrm>
            <a:solidFill>
              <a:schemeClr val="accent1"/>
            </a:solidFill>
          </p:grpSpPr>
          <p:sp>
            <p:nvSpPr>
              <p:cNvPr id="51" name="Vrije vorm: vorm 21">
                <a:extLst>
                  <a:ext uri="{FF2B5EF4-FFF2-40B4-BE49-F238E27FC236}">
                    <a16:creationId xmlns:a16="http://schemas.microsoft.com/office/drawing/2014/main" id="{F648B397-B0B7-4BF7-916F-7D56E933EB74}"/>
                  </a:ext>
                </a:extLst>
              </p:cNvPr>
              <p:cNvSpPr/>
              <p:nvPr/>
            </p:nvSpPr>
            <p:spPr>
              <a:xfrm>
                <a:off x="648431" y="2741411"/>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52" name="Vrije vorm: vorm 24">
                <a:extLst>
                  <a:ext uri="{FF2B5EF4-FFF2-40B4-BE49-F238E27FC236}">
                    <a16:creationId xmlns:a16="http://schemas.microsoft.com/office/drawing/2014/main" id="{71E70A92-C941-4BFC-9B46-DF0BEE985DF2}"/>
                  </a:ext>
                </a:extLst>
              </p:cNvPr>
              <p:cNvSpPr/>
              <p:nvPr/>
            </p:nvSpPr>
            <p:spPr>
              <a:xfrm>
                <a:off x="548705" y="2641685"/>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53" name="Groep 34">
            <a:extLst>
              <a:ext uri="{FF2B5EF4-FFF2-40B4-BE49-F238E27FC236}">
                <a16:creationId xmlns:a16="http://schemas.microsoft.com/office/drawing/2014/main" id="{750308BD-5517-4921-9BDB-32CB2CB035F1}"/>
              </a:ext>
            </a:extLst>
          </p:cNvPr>
          <p:cNvGrpSpPr/>
          <p:nvPr userDrawn="1"/>
        </p:nvGrpSpPr>
        <p:grpSpPr>
          <a:xfrm>
            <a:off x="581291" y="3238992"/>
            <a:ext cx="3743497" cy="429333"/>
            <a:chOff x="511779" y="3229791"/>
            <a:chExt cx="3743497" cy="429333"/>
          </a:xfrm>
        </p:grpSpPr>
        <p:sp>
          <p:nvSpPr>
            <p:cNvPr id="54" name="Tijdelijke aanduiding voor verticale tekst 15">
              <a:extLst>
                <a:ext uri="{FF2B5EF4-FFF2-40B4-BE49-F238E27FC236}">
                  <a16:creationId xmlns:a16="http://schemas.microsoft.com/office/drawing/2014/main" id="{BEF7AD70-64C0-4C6F-ADAB-BC92C49A8A6A}"/>
                </a:ext>
              </a:extLst>
            </p:cNvPr>
            <p:cNvSpPr txBox="1">
              <a:spLocks/>
            </p:cNvSpPr>
            <p:nvPr userDrawn="1"/>
          </p:nvSpPr>
          <p:spPr>
            <a:xfrm>
              <a:off x="1200791" y="324662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solidFill>
                    <a:srgbClr val="4B405F"/>
                  </a:solidFill>
                </a:rPr>
                <a:t>Korea</a:t>
              </a:r>
              <a:endParaRPr lang="nl-NL" dirty="0">
                <a:solidFill>
                  <a:srgbClr val="4B405F"/>
                </a:solidFill>
              </a:endParaRPr>
            </a:p>
          </p:txBody>
        </p:sp>
        <p:grpSp>
          <p:nvGrpSpPr>
            <p:cNvPr id="55" name="Graphic 304">
              <a:extLst>
                <a:ext uri="{FF2B5EF4-FFF2-40B4-BE49-F238E27FC236}">
                  <a16:creationId xmlns:a16="http://schemas.microsoft.com/office/drawing/2014/main" id="{C21863A0-4807-4633-B38B-7A11C6270464}"/>
                </a:ext>
              </a:extLst>
            </p:cNvPr>
            <p:cNvGrpSpPr/>
            <p:nvPr userDrawn="1"/>
          </p:nvGrpSpPr>
          <p:grpSpPr>
            <a:xfrm>
              <a:off x="511779" y="3229791"/>
              <a:ext cx="425499" cy="425499"/>
              <a:chOff x="486168" y="3237594"/>
              <a:chExt cx="425499" cy="425499"/>
            </a:xfrm>
            <a:solidFill>
              <a:schemeClr val="accent1"/>
            </a:solidFill>
          </p:grpSpPr>
          <p:sp>
            <p:nvSpPr>
              <p:cNvPr id="56" name="Vrije vorm: vorm 26">
                <a:extLst>
                  <a:ext uri="{FF2B5EF4-FFF2-40B4-BE49-F238E27FC236}">
                    <a16:creationId xmlns:a16="http://schemas.microsoft.com/office/drawing/2014/main" id="{821B7C05-1CD6-4E90-B77F-DA6D8B2BC63E}"/>
                  </a:ext>
                </a:extLst>
              </p:cNvPr>
              <p:cNvSpPr/>
              <p:nvPr/>
            </p:nvSpPr>
            <p:spPr>
              <a:xfrm>
                <a:off x="648431" y="3336697"/>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57" name="Vrije vorm: vorm 27">
                <a:extLst>
                  <a:ext uri="{FF2B5EF4-FFF2-40B4-BE49-F238E27FC236}">
                    <a16:creationId xmlns:a16="http://schemas.microsoft.com/office/drawing/2014/main" id="{45887E33-7486-4754-84C9-D10B7AE4D619}"/>
                  </a:ext>
                </a:extLst>
              </p:cNvPr>
              <p:cNvSpPr/>
              <p:nvPr/>
            </p:nvSpPr>
            <p:spPr>
              <a:xfrm>
                <a:off x="548705" y="3236971"/>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58" name="Groep 35">
            <a:extLst>
              <a:ext uri="{FF2B5EF4-FFF2-40B4-BE49-F238E27FC236}">
                <a16:creationId xmlns:a16="http://schemas.microsoft.com/office/drawing/2014/main" id="{D2455B77-47DC-4D30-8BFB-6FB586567C81}"/>
              </a:ext>
            </a:extLst>
          </p:cNvPr>
          <p:cNvGrpSpPr/>
          <p:nvPr userDrawn="1"/>
        </p:nvGrpSpPr>
        <p:grpSpPr>
          <a:xfrm>
            <a:off x="581291" y="3834278"/>
            <a:ext cx="3743497" cy="428394"/>
            <a:chOff x="511779" y="3825077"/>
            <a:chExt cx="3743497" cy="428394"/>
          </a:xfrm>
        </p:grpSpPr>
        <p:sp>
          <p:nvSpPr>
            <p:cNvPr id="59" name="Tijdelijke aanduiding voor verticale tekst 18">
              <a:extLst>
                <a:ext uri="{FF2B5EF4-FFF2-40B4-BE49-F238E27FC236}">
                  <a16:creationId xmlns:a16="http://schemas.microsoft.com/office/drawing/2014/main" id="{EF6CDDE1-0FD5-433F-90F5-A521351F341E}"/>
                </a:ext>
              </a:extLst>
            </p:cNvPr>
            <p:cNvSpPr txBox="1">
              <a:spLocks/>
            </p:cNvSpPr>
            <p:nvPr userDrawn="1"/>
          </p:nvSpPr>
          <p:spPr>
            <a:xfrm>
              <a:off x="1200791" y="3840970"/>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solidFill>
                    <a:srgbClr val="4B405F"/>
                  </a:solidFill>
                </a:rPr>
                <a:t>Spanje</a:t>
              </a:r>
              <a:endParaRPr lang="nl-NL" dirty="0">
                <a:solidFill>
                  <a:srgbClr val="4B405F"/>
                </a:solidFill>
              </a:endParaRPr>
            </a:p>
          </p:txBody>
        </p:sp>
        <p:grpSp>
          <p:nvGrpSpPr>
            <p:cNvPr id="60" name="Graphic 305">
              <a:extLst>
                <a:ext uri="{FF2B5EF4-FFF2-40B4-BE49-F238E27FC236}">
                  <a16:creationId xmlns:a16="http://schemas.microsoft.com/office/drawing/2014/main" id="{79D66000-EBAC-40E0-8169-D0DE1621E654}"/>
                </a:ext>
              </a:extLst>
            </p:cNvPr>
            <p:cNvGrpSpPr/>
            <p:nvPr userDrawn="1"/>
          </p:nvGrpSpPr>
          <p:grpSpPr>
            <a:xfrm>
              <a:off x="511779" y="3825077"/>
              <a:ext cx="425499" cy="425499"/>
              <a:chOff x="486168" y="3832880"/>
              <a:chExt cx="425499" cy="425499"/>
            </a:xfrm>
            <a:solidFill>
              <a:schemeClr val="accent1"/>
            </a:solidFill>
          </p:grpSpPr>
          <p:sp>
            <p:nvSpPr>
              <p:cNvPr id="61" name="Vrije vorm: vorm 29">
                <a:extLst>
                  <a:ext uri="{FF2B5EF4-FFF2-40B4-BE49-F238E27FC236}">
                    <a16:creationId xmlns:a16="http://schemas.microsoft.com/office/drawing/2014/main" id="{1FBCE92E-1603-475C-BA9A-66517D7331E0}"/>
                  </a:ext>
                </a:extLst>
              </p:cNvPr>
              <p:cNvSpPr/>
              <p:nvPr/>
            </p:nvSpPr>
            <p:spPr>
              <a:xfrm>
                <a:off x="648431" y="3931983"/>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62" name="Vrije vorm: vorm 30">
                <a:extLst>
                  <a:ext uri="{FF2B5EF4-FFF2-40B4-BE49-F238E27FC236}">
                    <a16:creationId xmlns:a16="http://schemas.microsoft.com/office/drawing/2014/main" id="{2D980B58-55C1-4750-874C-E2293FB336D2}"/>
                  </a:ext>
                </a:extLst>
              </p:cNvPr>
              <p:cNvSpPr/>
              <p:nvPr/>
            </p:nvSpPr>
            <p:spPr>
              <a:xfrm>
                <a:off x="548705" y="3832257"/>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63" name="Groep 36">
            <a:extLst>
              <a:ext uri="{FF2B5EF4-FFF2-40B4-BE49-F238E27FC236}">
                <a16:creationId xmlns:a16="http://schemas.microsoft.com/office/drawing/2014/main" id="{36A62AED-4146-4DFC-B125-64D9BDE34202}"/>
              </a:ext>
            </a:extLst>
          </p:cNvPr>
          <p:cNvGrpSpPr/>
          <p:nvPr userDrawn="1"/>
        </p:nvGrpSpPr>
        <p:grpSpPr>
          <a:xfrm>
            <a:off x="581291" y="4429564"/>
            <a:ext cx="3743497" cy="427455"/>
            <a:chOff x="511779" y="4420363"/>
            <a:chExt cx="3743497" cy="427455"/>
          </a:xfrm>
        </p:grpSpPr>
        <p:sp>
          <p:nvSpPr>
            <p:cNvPr id="64" name="Tijdelijke aanduiding voor verticale tekst 21">
              <a:extLst>
                <a:ext uri="{FF2B5EF4-FFF2-40B4-BE49-F238E27FC236}">
                  <a16:creationId xmlns:a16="http://schemas.microsoft.com/office/drawing/2014/main" id="{B50A0D66-C3D6-41DD-8DF2-988530440295}"/>
                </a:ext>
              </a:extLst>
            </p:cNvPr>
            <p:cNvSpPr txBox="1">
              <a:spLocks/>
            </p:cNvSpPr>
            <p:nvPr userDrawn="1"/>
          </p:nvSpPr>
          <p:spPr>
            <a:xfrm>
              <a:off x="1200791" y="443531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solidFill>
                    <a:srgbClr val="4B405F"/>
                  </a:solidFill>
                </a:rPr>
                <a:t>Turkije</a:t>
              </a:r>
            </a:p>
          </p:txBody>
        </p:sp>
        <p:grpSp>
          <p:nvGrpSpPr>
            <p:cNvPr id="65" name="Graphic 306">
              <a:extLst>
                <a:ext uri="{FF2B5EF4-FFF2-40B4-BE49-F238E27FC236}">
                  <a16:creationId xmlns:a16="http://schemas.microsoft.com/office/drawing/2014/main" id="{EC04A671-98E3-43F1-8315-AD3DB99F8AB6}"/>
                </a:ext>
              </a:extLst>
            </p:cNvPr>
            <p:cNvGrpSpPr/>
            <p:nvPr userDrawn="1"/>
          </p:nvGrpSpPr>
          <p:grpSpPr>
            <a:xfrm>
              <a:off x="511779" y="4420363"/>
              <a:ext cx="425499" cy="425499"/>
              <a:chOff x="486168" y="4428166"/>
              <a:chExt cx="425499" cy="425499"/>
            </a:xfrm>
            <a:solidFill>
              <a:schemeClr val="accent1"/>
            </a:solidFill>
          </p:grpSpPr>
          <p:sp>
            <p:nvSpPr>
              <p:cNvPr id="66" name="Vrije vorm: vorm 32">
                <a:extLst>
                  <a:ext uri="{FF2B5EF4-FFF2-40B4-BE49-F238E27FC236}">
                    <a16:creationId xmlns:a16="http://schemas.microsoft.com/office/drawing/2014/main" id="{78FCCF59-E5F3-4DA8-B7A2-761B6EC690DA}"/>
                  </a:ext>
                </a:extLst>
              </p:cNvPr>
              <p:cNvSpPr/>
              <p:nvPr/>
            </p:nvSpPr>
            <p:spPr>
              <a:xfrm>
                <a:off x="648431" y="452726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67" name="Vrije vorm: vorm 33">
                <a:extLst>
                  <a:ext uri="{FF2B5EF4-FFF2-40B4-BE49-F238E27FC236}">
                    <a16:creationId xmlns:a16="http://schemas.microsoft.com/office/drawing/2014/main" id="{C33A1C91-AD5A-4ADD-8F98-6C6FEEC13747}"/>
                  </a:ext>
                </a:extLst>
              </p:cNvPr>
              <p:cNvSpPr/>
              <p:nvPr/>
            </p:nvSpPr>
            <p:spPr>
              <a:xfrm>
                <a:off x="548705" y="442754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68" name="Groep 36">
            <a:extLst>
              <a:ext uri="{FF2B5EF4-FFF2-40B4-BE49-F238E27FC236}">
                <a16:creationId xmlns:a16="http://schemas.microsoft.com/office/drawing/2014/main" id="{36A62AED-4146-4DFC-B125-64D9BDE34202}"/>
              </a:ext>
            </a:extLst>
          </p:cNvPr>
          <p:cNvGrpSpPr/>
          <p:nvPr userDrawn="1"/>
        </p:nvGrpSpPr>
        <p:grpSpPr>
          <a:xfrm>
            <a:off x="581291" y="4995351"/>
            <a:ext cx="3743497" cy="427455"/>
            <a:chOff x="511779" y="4420363"/>
            <a:chExt cx="3743497" cy="427455"/>
          </a:xfrm>
        </p:grpSpPr>
        <p:sp>
          <p:nvSpPr>
            <p:cNvPr id="69" name="Tijdelijke aanduiding voor verticale tekst 21">
              <a:extLst>
                <a:ext uri="{FF2B5EF4-FFF2-40B4-BE49-F238E27FC236}">
                  <a16:creationId xmlns:a16="http://schemas.microsoft.com/office/drawing/2014/main" id="{B50A0D66-C3D6-41DD-8DF2-988530440295}"/>
                </a:ext>
              </a:extLst>
            </p:cNvPr>
            <p:cNvSpPr txBox="1">
              <a:spLocks/>
            </p:cNvSpPr>
            <p:nvPr userDrawn="1"/>
          </p:nvSpPr>
          <p:spPr>
            <a:xfrm>
              <a:off x="1200791" y="443531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solidFill>
                    <a:srgbClr val="4B405F"/>
                  </a:solidFill>
                </a:rPr>
                <a:t>USA</a:t>
              </a:r>
            </a:p>
          </p:txBody>
        </p:sp>
        <p:grpSp>
          <p:nvGrpSpPr>
            <p:cNvPr id="70" name="Graphic 306">
              <a:extLst>
                <a:ext uri="{FF2B5EF4-FFF2-40B4-BE49-F238E27FC236}">
                  <a16:creationId xmlns:a16="http://schemas.microsoft.com/office/drawing/2014/main" id="{EC04A671-98E3-43F1-8315-AD3DB99F8AB6}"/>
                </a:ext>
              </a:extLst>
            </p:cNvPr>
            <p:cNvGrpSpPr/>
            <p:nvPr userDrawn="1"/>
          </p:nvGrpSpPr>
          <p:grpSpPr>
            <a:xfrm>
              <a:off x="511779" y="4420363"/>
              <a:ext cx="425499" cy="425499"/>
              <a:chOff x="486168" y="4428166"/>
              <a:chExt cx="425499" cy="425499"/>
            </a:xfrm>
            <a:solidFill>
              <a:schemeClr val="accent1"/>
            </a:solidFill>
          </p:grpSpPr>
          <p:sp>
            <p:nvSpPr>
              <p:cNvPr id="71" name="Vrije vorm: vorm 32">
                <a:extLst>
                  <a:ext uri="{FF2B5EF4-FFF2-40B4-BE49-F238E27FC236}">
                    <a16:creationId xmlns:a16="http://schemas.microsoft.com/office/drawing/2014/main" id="{78FCCF59-E5F3-4DA8-B7A2-761B6EC690DA}"/>
                  </a:ext>
                </a:extLst>
              </p:cNvPr>
              <p:cNvSpPr/>
              <p:nvPr/>
            </p:nvSpPr>
            <p:spPr>
              <a:xfrm>
                <a:off x="648431" y="452726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72" name="Vrije vorm: vorm 33">
                <a:extLst>
                  <a:ext uri="{FF2B5EF4-FFF2-40B4-BE49-F238E27FC236}">
                    <a16:creationId xmlns:a16="http://schemas.microsoft.com/office/drawing/2014/main" id="{C33A1C91-AD5A-4ADD-8F98-6C6FEEC13747}"/>
                  </a:ext>
                </a:extLst>
              </p:cNvPr>
              <p:cNvSpPr/>
              <p:nvPr/>
            </p:nvSpPr>
            <p:spPr>
              <a:xfrm>
                <a:off x="548705" y="442754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sp>
        <p:nvSpPr>
          <p:cNvPr id="38" name="Deze laag uitzetten indien nodig" hidden="1">
            <a:hlinkClick r:id="" action="ppaction://hlinkshowjump?jump=nextslide"/>
            <a:extLst>
              <a:ext uri="{FF2B5EF4-FFF2-40B4-BE49-F238E27FC236}">
                <a16:creationId xmlns:a16="http://schemas.microsoft.com/office/drawing/2014/main" id="{2E3B1561-C163-4001-93D2-8CB3811D2201}"/>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21983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5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10" presetClass="entr" presetSubtype="0" fill="hold" nodeType="withEffect">
                                  <p:stCondLst>
                                    <p:cond delay="25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10" presetClass="entr" presetSubtype="0" fill="hold" nodeType="withEffect">
                                  <p:stCondLst>
                                    <p:cond delay="50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500"/>
                                        <p:tgtEl>
                                          <p:spTgt spid="48"/>
                                        </p:tgtEl>
                                      </p:cBhvr>
                                    </p:animEffect>
                                  </p:childTnLst>
                                </p:cTn>
                              </p:par>
                              <p:par>
                                <p:cTn id="21" presetID="10" presetClass="entr" presetSubtype="0" fill="hold" nodeType="withEffect">
                                  <p:stCondLst>
                                    <p:cond delay="75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par>
                                <p:cTn id="24" presetID="10" presetClass="entr" presetSubtype="0" fill="hold" nodeType="withEffect">
                                  <p:stCondLst>
                                    <p:cond delay="1000"/>
                                  </p:stCondLst>
                                  <p:childTnLst>
                                    <p:set>
                                      <p:cBhvr>
                                        <p:cTn id="25" dur="1" fill="hold">
                                          <p:stCondLst>
                                            <p:cond delay="0"/>
                                          </p:stCondLst>
                                        </p:cTn>
                                        <p:tgtEl>
                                          <p:spTgt spid="58"/>
                                        </p:tgtEl>
                                        <p:attrNameLst>
                                          <p:attrName>style.visibility</p:attrName>
                                        </p:attrNameLst>
                                      </p:cBhvr>
                                      <p:to>
                                        <p:strVal val="visible"/>
                                      </p:to>
                                    </p:set>
                                    <p:animEffect transition="in" filter="fade">
                                      <p:cBhvr>
                                        <p:cTn id="26" dur="500"/>
                                        <p:tgtEl>
                                          <p:spTgt spid="58"/>
                                        </p:tgtEl>
                                      </p:cBhvr>
                                    </p:animEffect>
                                  </p:childTnLst>
                                </p:cTn>
                              </p:par>
                              <p:par>
                                <p:cTn id="27" presetID="10" presetClass="entr" presetSubtype="0" fill="hold" nodeType="withEffect">
                                  <p:stCondLst>
                                    <p:cond delay="125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500"/>
                                        <p:tgtEl>
                                          <p:spTgt spid="63"/>
                                        </p:tgtEl>
                                      </p:cBhvr>
                                    </p:animEffect>
                                  </p:childTnLst>
                                </p:cTn>
                              </p:par>
                              <p:par>
                                <p:cTn id="30" presetID="10" presetClass="entr" presetSubtype="0" fill="hold" nodeType="withEffect">
                                  <p:stCondLst>
                                    <p:cond delay="15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Onze landendesks">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Onze landendesks</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lvl1pPr>
              <a:defRPr/>
            </a:lvl1pPr>
          </a:lstStyle>
          <a:p>
            <a:r>
              <a:rPr lang="nl-NL" dirty="0"/>
              <a:t>AKD</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sp>
        <p:nvSpPr>
          <p:cNvPr id="5" name="Title">
            <a:extLst>
              <a:ext uri="{FF2B5EF4-FFF2-40B4-BE49-F238E27FC236}">
                <a16:creationId xmlns:a16="http://schemas.microsoft.com/office/drawing/2014/main" id="{C87A62EB-D4E1-4E28-9A3D-8A3299A82E76}"/>
              </a:ext>
            </a:extLst>
          </p:cNvPr>
          <p:cNvSpPr txBox="1">
            <a:spLocks/>
          </p:cNvSpPr>
          <p:nvPr userDrawn="1"/>
        </p:nvSpPr>
        <p:spPr>
          <a:xfrm>
            <a:off x="544095" y="544554"/>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Onze landendesks</a:t>
            </a:r>
            <a:endParaRPr lang="en-GB" dirty="0"/>
          </a:p>
        </p:txBody>
      </p:sp>
      <p:grpSp>
        <p:nvGrpSpPr>
          <p:cNvPr id="2" name="Groep 1">
            <a:extLst>
              <a:ext uri="{FF2B5EF4-FFF2-40B4-BE49-F238E27FC236}">
                <a16:creationId xmlns:a16="http://schemas.microsoft.com/office/drawing/2014/main" id="{0ECACBD4-DD38-4130-9363-E2457F0DC0FE}"/>
              </a:ext>
            </a:extLst>
          </p:cNvPr>
          <p:cNvGrpSpPr/>
          <p:nvPr userDrawn="1"/>
        </p:nvGrpSpPr>
        <p:grpSpPr>
          <a:xfrm>
            <a:off x="511779" y="1443933"/>
            <a:ext cx="3743497" cy="432150"/>
            <a:chOff x="511779" y="1443933"/>
            <a:chExt cx="3743497" cy="432150"/>
          </a:xfrm>
        </p:grpSpPr>
        <p:sp>
          <p:nvSpPr>
            <p:cNvPr id="9" name="Tijdelijke aanduiding voor verticale tekst 8">
              <a:extLst>
                <a:ext uri="{FF2B5EF4-FFF2-40B4-BE49-F238E27FC236}">
                  <a16:creationId xmlns:a16="http://schemas.microsoft.com/office/drawing/2014/main" id="{B7461F86-4F98-4DD4-982B-FAC87E440460}"/>
                </a:ext>
              </a:extLst>
            </p:cNvPr>
            <p:cNvSpPr txBox="1">
              <a:spLocks/>
            </p:cNvSpPr>
            <p:nvPr userDrawn="1"/>
          </p:nvSpPr>
          <p:spPr>
            <a:xfrm>
              <a:off x="1200791" y="1463582"/>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en-GB"/>
                <a:t>China</a:t>
              </a:r>
              <a:endParaRPr lang="en-GB" dirty="0"/>
            </a:p>
          </p:txBody>
        </p:sp>
        <p:grpSp>
          <p:nvGrpSpPr>
            <p:cNvPr id="15" name="Graphic 301">
              <a:extLst>
                <a:ext uri="{FF2B5EF4-FFF2-40B4-BE49-F238E27FC236}">
                  <a16:creationId xmlns:a16="http://schemas.microsoft.com/office/drawing/2014/main" id="{7E580C4C-5C43-4E51-895A-E8FF5D055A3E}"/>
                </a:ext>
              </a:extLst>
            </p:cNvPr>
            <p:cNvGrpSpPr/>
            <p:nvPr userDrawn="1"/>
          </p:nvGrpSpPr>
          <p:grpSpPr>
            <a:xfrm>
              <a:off x="511779" y="1443933"/>
              <a:ext cx="425499" cy="425499"/>
              <a:chOff x="486168" y="1451736"/>
              <a:chExt cx="425499" cy="425499"/>
            </a:xfrm>
            <a:solidFill>
              <a:schemeClr val="accent1"/>
            </a:solidFill>
          </p:grpSpPr>
          <p:sp>
            <p:nvSpPr>
              <p:cNvPr id="16" name="Vrije vorm: vorm 15">
                <a:extLst>
                  <a:ext uri="{FF2B5EF4-FFF2-40B4-BE49-F238E27FC236}">
                    <a16:creationId xmlns:a16="http://schemas.microsoft.com/office/drawing/2014/main" id="{270C5582-ED87-4BC4-965F-8595245A1539}"/>
                  </a:ext>
                </a:extLst>
              </p:cNvPr>
              <p:cNvSpPr/>
              <p:nvPr/>
            </p:nvSpPr>
            <p:spPr>
              <a:xfrm>
                <a:off x="648431" y="155083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17" name="Vrije vorm: vorm 16">
                <a:extLst>
                  <a:ext uri="{FF2B5EF4-FFF2-40B4-BE49-F238E27FC236}">
                    <a16:creationId xmlns:a16="http://schemas.microsoft.com/office/drawing/2014/main" id="{32960EA8-8AC4-4749-9998-CD6F89AFBC05}"/>
                  </a:ext>
                </a:extLst>
              </p:cNvPr>
              <p:cNvSpPr/>
              <p:nvPr/>
            </p:nvSpPr>
            <p:spPr>
              <a:xfrm>
                <a:off x="548705" y="145111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3" name="Groep 2">
            <a:extLst>
              <a:ext uri="{FF2B5EF4-FFF2-40B4-BE49-F238E27FC236}">
                <a16:creationId xmlns:a16="http://schemas.microsoft.com/office/drawing/2014/main" id="{E7725CE7-F0DC-4209-9137-DFC64C5CCE70}"/>
              </a:ext>
            </a:extLst>
          </p:cNvPr>
          <p:cNvGrpSpPr/>
          <p:nvPr userDrawn="1"/>
        </p:nvGrpSpPr>
        <p:grpSpPr>
          <a:xfrm>
            <a:off x="511779" y="2039219"/>
            <a:ext cx="3743497" cy="431211"/>
            <a:chOff x="511779" y="2039219"/>
            <a:chExt cx="3743497" cy="431211"/>
          </a:xfrm>
        </p:grpSpPr>
        <p:sp>
          <p:nvSpPr>
            <p:cNvPr id="14" name="Tijdelijke aanduiding voor verticale tekst 30">
              <a:extLst>
                <a:ext uri="{FF2B5EF4-FFF2-40B4-BE49-F238E27FC236}">
                  <a16:creationId xmlns:a16="http://schemas.microsoft.com/office/drawing/2014/main" id="{498A83F0-1C55-4EA5-A879-D9C4C16B81FE}"/>
                </a:ext>
              </a:extLst>
            </p:cNvPr>
            <p:cNvSpPr txBox="1">
              <a:spLocks/>
            </p:cNvSpPr>
            <p:nvPr userDrawn="1"/>
          </p:nvSpPr>
          <p:spPr>
            <a:xfrm>
              <a:off x="1200791" y="2057929"/>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solidFill>
                    <a:srgbClr val="4B405F"/>
                  </a:solidFill>
                </a:rPr>
                <a:t>Duitsland</a:t>
              </a:r>
              <a:endParaRPr lang="nl-NL" dirty="0">
                <a:solidFill>
                  <a:srgbClr val="4B405F"/>
                </a:solidFill>
              </a:endParaRPr>
            </a:p>
          </p:txBody>
        </p:sp>
        <p:grpSp>
          <p:nvGrpSpPr>
            <p:cNvPr id="18" name="Graphic 302">
              <a:extLst>
                <a:ext uri="{FF2B5EF4-FFF2-40B4-BE49-F238E27FC236}">
                  <a16:creationId xmlns:a16="http://schemas.microsoft.com/office/drawing/2014/main" id="{4D9E1165-D273-4961-8817-0A5A194FC166}"/>
                </a:ext>
              </a:extLst>
            </p:cNvPr>
            <p:cNvGrpSpPr/>
            <p:nvPr userDrawn="1"/>
          </p:nvGrpSpPr>
          <p:grpSpPr>
            <a:xfrm>
              <a:off x="511779" y="2039219"/>
              <a:ext cx="425499" cy="425499"/>
              <a:chOff x="486168" y="2047022"/>
              <a:chExt cx="425499" cy="425499"/>
            </a:xfrm>
            <a:solidFill>
              <a:schemeClr val="accent1"/>
            </a:solidFill>
          </p:grpSpPr>
          <p:sp>
            <p:nvSpPr>
              <p:cNvPr id="19" name="Vrije vorm: vorm 18">
                <a:extLst>
                  <a:ext uri="{FF2B5EF4-FFF2-40B4-BE49-F238E27FC236}">
                    <a16:creationId xmlns:a16="http://schemas.microsoft.com/office/drawing/2014/main" id="{9C197CE3-5CE4-4601-A2F9-8ABD264D99DE}"/>
                  </a:ext>
                </a:extLst>
              </p:cNvPr>
              <p:cNvSpPr/>
              <p:nvPr/>
            </p:nvSpPr>
            <p:spPr>
              <a:xfrm>
                <a:off x="648431" y="2146125"/>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20" name="Vrije vorm: vorm 19">
                <a:extLst>
                  <a:ext uri="{FF2B5EF4-FFF2-40B4-BE49-F238E27FC236}">
                    <a16:creationId xmlns:a16="http://schemas.microsoft.com/office/drawing/2014/main" id="{62C42D23-F8A0-4B92-9A68-343042F496D3}"/>
                  </a:ext>
                </a:extLst>
              </p:cNvPr>
              <p:cNvSpPr/>
              <p:nvPr/>
            </p:nvSpPr>
            <p:spPr>
              <a:xfrm>
                <a:off x="548705" y="2046399"/>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4" name="Groep 3">
            <a:extLst>
              <a:ext uri="{FF2B5EF4-FFF2-40B4-BE49-F238E27FC236}">
                <a16:creationId xmlns:a16="http://schemas.microsoft.com/office/drawing/2014/main" id="{7E375C10-E845-429E-84E3-0C3EB358C548}"/>
              </a:ext>
            </a:extLst>
          </p:cNvPr>
          <p:cNvGrpSpPr/>
          <p:nvPr userDrawn="1"/>
        </p:nvGrpSpPr>
        <p:grpSpPr>
          <a:xfrm>
            <a:off x="511779" y="2634505"/>
            <a:ext cx="3743497" cy="430272"/>
            <a:chOff x="511779" y="2634505"/>
            <a:chExt cx="3743497" cy="430272"/>
          </a:xfrm>
        </p:grpSpPr>
        <p:sp>
          <p:nvSpPr>
            <p:cNvPr id="10" name="Tijdelijke aanduiding voor verticale tekst 12">
              <a:extLst>
                <a:ext uri="{FF2B5EF4-FFF2-40B4-BE49-F238E27FC236}">
                  <a16:creationId xmlns:a16="http://schemas.microsoft.com/office/drawing/2014/main" id="{7869E526-5873-4A56-ACEC-DA6700ACF71F}"/>
                </a:ext>
              </a:extLst>
            </p:cNvPr>
            <p:cNvSpPr txBox="1">
              <a:spLocks/>
            </p:cNvSpPr>
            <p:nvPr userDrawn="1"/>
          </p:nvSpPr>
          <p:spPr>
            <a:xfrm>
              <a:off x="1200791" y="2652276"/>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285750" indent="-285750" algn="l" defTabSz="914400" rtl="0" eaLnBrk="1" latinLnBrk="0" hangingPunct="1">
                <a:lnSpc>
                  <a:spcPct val="100000"/>
                </a:lnSpc>
                <a:spcBef>
                  <a:spcPts val="500"/>
                </a:spcBef>
                <a:buFont typeface="Arial" panose="020B0604020202020204" pitchFamily="34" charset="0"/>
                <a:buChar char="•"/>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solidFill>
                    <a:srgbClr val="4B405F"/>
                  </a:solidFill>
                </a:rPr>
                <a:t>Japan</a:t>
              </a:r>
              <a:endParaRPr lang="nl-NL" dirty="0">
                <a:solidFill>
                  <a:srgbClr val="4B405F"/>
                </a:solidFill>
              </a:endParaRPr>
            </a:p>
          </p:txBody>
        </p:sp>
        <p:grpSp>
          <p:nvGrpSpPr>
            <p:cNvPr id="21" name="Graphic 303">
              <a:extLst>
                <a:ext uri="{FF2B5EF4-FFF2-40B4-BE49-F238E27FC236}">
                  <a16:creationId xmlns:a16="http://schemas.microsoft.com/office/drawing/2014/main" id="{3152F73D-4DA9-4932-B4DC-AD37667669AF}"/>
                </a:ext>
              </a:extLst>
            </p:cNvPr>
            <p:cNvGrpSpPr/>
            <p:nvPr userDrawn="1"/>
          </p:nvGrpSpPr>
          <p:grpSpPr>
            <a:xfrm>
              <a:off x="511779" y="2634505"/>
              <a:ext cx="425499" cy="425499"/>
              <a:chOff x="486168" y="2642308"/>
              <a:chExt cx="425499" cy="425499"/>
            </a:xfrm>
            <a:solidFill>
              <a:schemeClr val="accent1"/>
            </a:solidFill>
          </p:grpSpPr>
          <p:sp>
            <p:nvSpPr>
              <p:cNvPr id="22" name="Vrije vorm: vorm 21">
                <a:extLst>
                  <a:ext uri="{FF2B5EF4-FFF2-40B4-BE49-F238E27FC236}">
                    <a16:creationId xmlns:a16="http://schemas.microsoft.com/office/drawing/2014/main" id="{F648B397-B0B7-4BF7-916F-7D56E933EB74}"/>
                  </a:ext>
                </a:extLst>
              </p:cNvPr>
              <p:cNvSpPr/>
              <p:nvPr/>
            </p:nvSpPr>
            <p:spPr>
              <a:xfrm>
                <a:off x="648431" y="2741411"/>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25" name="Vrije vorm: vorm 24">
                <a:extLst>
                  <a:ext uri="{FF2B5EF4-FFF2-40B4-BE49-F238E27FC236}">
                    <a16:creationId xmlns:a16="http://schemas.microsoft.com/office/drawing/2014/main" id="{71E70A92-C941-4BFC-9B46-DF0BEE985DF2}"/>
                  </a:ext>
                </a:extLst>
              </p:cNvPr>
              <p:cNvSpPr/>
              <p:nvPr/>
            </p:nvSpPr>
            <p:spPr>
              <a:xfrm>
                <a:off x="548705" y="2641685"/>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35" name="Groep 34">
            <a:extLst>
              <a:ext uri="{FF2B5EF4-FFF2-40B4-BE49-F238E27FC236}">
                <a16:creationId xmlns:a16="http://schemas.microsoft.com/office/drawing/2014/main" id="{750308BD-5517-4921-9BDB-32CB2CB035F1}"/>
              </a:ext>
            </a:extLst>
          </p:cNvPr>
          <p:cNvGrpSpPr/>
          <p:nvPr userDrawn="1"/>
        </p:nvGrpSpPr>
        <p:grpSpPr>
          <a:xfrm>
            <a:off x="511779" y="3229791"/>
            <a:ext cx="3743497" cy="429333"/>
            <a:chOff x="511779" y="3229791"/>
            <a:chExt cx="3743497" cy="429333"/>
          </a:xfrm>
        </p:grpSpPr>
        <p:sp>
          <p:nvSpPr>
            <p:cNvPr id="11" name="Tijdelijke aanduiding voor verticale tekst 15">
              <a:extLst>
                <a:ext uri="{FF2B5EF4-FFF2-40B4-BE49-F238E27FC236}">
                  <a16:creationId xmlns:a16="http://schemas.microsoft.com/office/drawing/2014/main" id="{BEF7AD70-64C0-4C6F-ADAB-BC92C49A8A6A}"/>
                </a:ext>
              </a:extLst>
            </p:cNvPr>
            <p:cNvSpPr txBox="1">
              <a:spLocks/>
            </p:cNvSpPr>
            <p:nvPr userDrawn="1"/>
          </p:nvSpPr>
          <p:spPr>
            <a:xfrm>
              <a:off x="1200791" y="3246623"/>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solidFill>
                    <a:srgbClr val="4B405F"/>
                  </a:solidFill>
                </a:rPr>
                <a:t>Korea</a:t>
              </a:r>
              <a:endParaRPr lang="nl-NL" dirty="0">
                <a:solidFill>
                  <a:srgbClr val="4B405F"/>
                </a:solidFill>
              </a:endParaRPr>
            </a:p>
          </p:txBody>
        </p:sp>
        <p:grpSp>
          <p:nvGrpSpPr>
            <p:cNvPr id="26" name="Graphic 304">
              <a:extLst>
                <a:ext uri="{FF2B5EF4-FFF2-40B4-BE49-F238E27FC236}">
                  <a16:creationId xmlns:a16="http://schemas.microsoft.com/office/drawing/2014/main" id="{C21863A0-4807-4633-B38B-7A11C6270464}"/>
                </a:ext>
              </a:extLst>
            </p:cNvPr>
            <p:cNvGrpSpPr/>
            <p:nvPr userDrawn="1"/>
          </p:nvGrpSpPr>
          <p:grpSpPr>
            <a:xfrm>
              <a:off x="511779" y="3229791"/>
              <a:ext cx="425499" cy="425499"/>
              <a:chOff x="486168" y="3237594"/>
              <a:chExt cx="425499" cy="425499"/>
            </a:xfrm>
            <a:solidFill>
              <a:schemeClr val="accent1"/>
            </a:solidFill>
          </p:grpSpPr>
          <p:sp>
            <p:nvSpPr>
              <p:cNvPr id="27" name="Vrije vorm: vorm 26">
                <a:extLst>
                  <a:ext uri="{FF2B5EF4-FFF2-40B4-BE49-F238E27FC236}">
                    <a16:creationId xmlns:a16="http://schemas.microsoft.com/office/drawing/2014/main" id="{821B7C05-1CD6-4E90-B77F-DA6D8B2BC63E}"/>
                  </a:ext>
                </a:extLst>
              </p:cNvPr>
              <p:cNvSpPr/>
              <p:nvPr/>
            </p:nvSpPr>
            <p:spPr>
              <a:xfrm>
                <a:off x="648431" y="3336697"/>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28" name="Vrije vorm: vorm 27">
                <a:extLst>
                  <a:ext uri="{FF2B5EF4-FFF2-40B4-BE49-F238E27FC236}">
                    <a16:creationId xmlns:a16="http://schemas.microsoft.com/office/drawing/2014/main" id="{45887E33-7486-4754-84C9-D10B7AE4D619}"/>
                  </a:ext>
                </a:extLst>
              </p:cNvPr>
              <p:cNvSpPr/>
              <p:nvPr/>
            </p:nvSpPr>
            <p:spPr>
              <a:xfrm>
                <a:off x="548705" y="3236971"/>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36" name="Groep 35">
            <a:extLst>
              <a:ext uri="{FF2B5EF4-FFF2-40B4-BE49-F238E27FC236}">
                <a16:creationId xmlns:a16="http://schemas.microsoft.com/office/drawing/2014/main" id="{D2455B77-47DC-4D30-8BFB-6FB586567C81}"/>
              </a:ext>
            </a:extLst>
          </p:cNvPr>
          <p:cNvGrpSpPr/>
          <p:nvPr userDrawn="1"/>
        </p:nvGrpSpPr>
        <p:grpSpPr>
          <a:xfrm>
            <a:off x="511779" y="3825077"/>
            <a:ext cx="3743497" cy="428394"/>
            <a:chOff x="511779" y="3825077"/>
            <a:chExt cx="3743497" cy="428394"/>
          </a:xfrm>
        </p:grpSpPr>
        <p:sp>
          <p:nvSpPr>
            <p:cNvPr id="12" name="Tijdelijke aanduiding voor verticale tekst 18">
              <a:extLst>
                <a:ext uri="{FF2B5EF4-FFF2-40B4-BE49-F238E27FC236}">
                  <a16:creationId xmlns:a16="http://schemas.microsoft.com/office/drawing/2014/main" id="{EF6CDDE1-0FD5-433F-90F5-A521351F341E}"/>
                </a:ext>
              </a:extLst>
            </p:cNvPr>
            <p:cNvSpPr txBox="1">
              <a:spLocks/>
            </p:cNvSpPr>
            <p:nvPr userDrawn="1"/>
          </p:nvSpPr>
          <p:spPr>
            <a:xfrm>
              <a:off x="1200791" y="3840970"/>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solidFill>
                    <a:srgbClr val="4B405F"/>
                  </a:solidFill>
                </a:rPr>
                <a:t>Spanje</a:t>
              </a:r>
              <a:endParaRPr lang="nl-NL" dirty="0">
                <a:solidFill>
                  <a:srgbClr val="4B405F"/>
                </a:solidFill>
              </a:endParaRPr>
            </a:p>
          </p:txBody>
        </p:sp>
        <p:grpSp>
          <p:nvGrpSpPr>
            <p:cNvPr id="29" name="Graphic 305">
              <a:extLst>
                <a:ext uri="{FF2B5EF4-FFF2-40B4-BE49-F238E27FC236}">
                  <a16:creationId xmlns:a16="http://schemas.microsoft.com/office/drawing/2014/main" id="{79D66000-EBAC-40E0-8169-D0DE1621E654}"/>
                </a:ext>
              </a:extLst>
            </p:cNvPr>
            <p:cNvGrpSpPr/>
            <p:nvPr userDrawn="1"/>
          </p:nvGrpSpPr>
          <p:grpSpPr>
            <a:xfrm>
              <a:off x="511779" y="3825077"/>
              <a:ext cx="425499" cy="425499"/>
              <a:chOff x="486168" y="3832880"/>
              <a:chExt cx="425499" cy="425499"/>
            </a:xfrm>
            <a:solidFill>
              <a:schemeClr val="accent1"/>
            </a:solidFill>
          </p:grpSpPr>
          <p:sp>
            <p:nvSpPr>
              <p:cNvPr id="30" name="Vrije vorm: vorm 29">
                <a:extLst>
                  <a:ext uri="{FF2B5EF4-FFF2-40B4-BE49-F238E27FC236}">
                    <a16:creationId xmlns:a16="http://schemas.microsoft.com/office/drawing/2014/main" id="{1FBCE92E-1603-475C-BA9A-66517D7331E0}"/>
                  </a:ext>
                </a:extLst>
              </p:cNvPr>
              <p:cNvSpPr/>
              <p:nvPr/>
            </p:nvSpPr>
            <p:spPr>
              <a:xfrm>
                <a:off x="648431" y="3931983"/>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31" name="Vrije vorm: vorm 30">
                <a:extLst>
                  <a:ext uri="{FF2B5EF4-FFF2-40B4-BE49-F238E27FC236}">
                    <a16:creationId xmlns:a16="http://schemas.microsoft.com/office/drawing/2014/main" id="{2D980B58-55C1-4750-874C-E2293FB336D2}"/>
                  </a:ext>
                </a:extLst>
              </p:cNvPr>
              <p:cNvSpPr/>
              <p:nvPr/>
            </p:nvSpPr>
            <p:spPr>
              <a:xfrm>
                <a:off x="548705" y="3832257"/>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37" name="Groep 36">
            <a:extLst>
              <a:ext uri="{FF2B5EF4-FFF2-40B4-BE49-F238E27FC236}">
                <a16:creationId xmlns:a16="http://schemas.microsoft.com/office/drawing/2014/main" id="{36A62AED-4146-4DFC-B125-64D9BDE34202}"/>
              </a:ext>
            </a:extLst>
          </p:cNvPr>
          <p:cNvGrpSpPr/>
          <p:nvPr userDrawn="1"/>
        </p:nvGrpSpPr>
        <p:grpSpPr>
          <a:xfrm>
            <a:off x="511779" y="4420363"/>
            <a:ext cx="3743497" cy="427455"/>
            <a:chOff x="511779" y="4420363"/>
            <a:chExt cx="3743497" cy="427455"/>
          </a:xfrm>
        </p:grpSpPr>
        <p:sp>
          <p:nvSpPr>
            <p:cNvPr id="13" name="Tijdelijke aanduiding voor verticale tekst 21">
              <a:extLst>
                <a:ext uri="{FF2B5EF4-FFF2-40B4-BE49-F238E27FC236}">
                  <a16:creationId xmlns:a16="http://schemas.microsoft.com/office/drawing/2014/main" id="{B50A0D66-C3D6-41DD-8DF2-988530440295}"/>
                </a:ext>
              </a:extLst>
            </p:cNvPr>
            <p:cNvSpPr txBox="1">
              <a:spLocks/>
            </p:cNvSpPr>
            <p:nvPr userDrawn="1"/>
          </p:nvSpPr>
          <p:spPr>
            <a:xfrm>
              <a:off x="1200791" y="443531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solidFill>
                    <a:srgbClr val="4B405F"/>
                  </a:solidFill>
                </a:rPr>
                <a:t>Turkije</a:t>
              </a:r>
            </a:p>
          </p:txBody>
        </p:sp>
        <p:grpSp>
          <p:nvGrpSpPr>
            <p:cNvPr id="32" name="Graphic 306">
              <a:extLst>
                <a:ext uri="{FF2B5EF4-FFF2-40B4-BE49-F238E27FC236}">
                  <a16:creationId xmlns:a16="http://schemas.microsoft.com/office/drawing/2014/main" id="{EC04A671-98E3-43F1-8315-AD3DB99F8AB6}"/>
                </a:ext>
              </a:extLst>
            </p:cNvPr>
            <p:cNvGrpSpPr/>
            <p:nvPr userDrawn="1"/>
          </p:nvGrpSpPr>
          <p:grpSpPr>
            <a:xfrm>
              <a:off x="511779" y="4420363"/>
              <a:ext cx="425499" cy="425499"/>
              <a:chOff x="486168" y="4428166"/>
              <a:chExt cx="425499" cy="425499"/>
            </a:xfrm>
            <a:solidFill>
              <a:schemeClr val="accent1"/>
            </a:solidFill>
          </p:grpSpPr>
          <p:sp>
            <p:nvSpPr>
              <p:cNvPr id="33" name="Vrije vorm: vorm 32">
                <a:extLst>
                  <a:ext uri="{FF2B5EF4-FFF2-40B4-BE49-F238E27FC236}">
                    <a16:creationId xmlns:a16="http://schemas.microsoft.com/office/drawing/2014/main" id="{78FCCF59-E5F3-4DA8-B7A2-761B6EC690DA}"/>
                  </a:ext>
                </a:extLst>
              </p:cNvPr>
              <p:cNvSpPr/>
              <p:nvPr/>
            </p:nvSpPr>
            <p:spPr>
              <a:xfrm>
                <a:off x="648431" y="452726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34" name="Vrije vorm: vorm 33">
                <a:extLst>
                  <a:ext uri="{FF2B5EF4-FFF2-40B4-BE49-F238E27FC236}">
                    <a16:creationId xmlns:a16="http://schemas.microsoft.com/office/drawing/2014/main" id="{C33A1C91-AD5A-4ADD-8F98-6C6FEEC13747}"/>
                  </a:ext>
                </a:extLst>
              </p:cNvPr>
              <p:cNvSpPr/>
              <p:nvPr/>
            </p:nvSpPr>
            <p:spPr>
              <a:xfrm>
                <a:off x="548705" y="442754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grpSp>
        <p:nvGrpSpPr>
          <p:cNvPr id="38" name="Groep 36">
            <a:extLst>
              <a:ext uri="{FF2B5EF4-FFF2-40B4-BE49-F238E27FC236}">
                <a16:creationId xmlns:a16="http://schemas.microsoft.com/office/drawing/2014/main" id="{36A62AED-4146-4DFC-B125-64D9BDE34202}"/>
              </a:ext>
            </a:extLst>
          </p:cNvPr>
          <p:cNvGrpSpPr/>
          <p:nvPr userDrawn="1"/>
        </p:nvGrpSpPr>
        <p:grpSpPr>
          <a:xfrm>
            <a:off x="511779" y="4986150"/>
            <a:ext cx="3743497" cy="427455"/>
            <a:chOff x="511779" y="4420363"/>
            <a:chExt cx="3743497" cy="427455"/>
          </a:xfrm>
        </p:grpSpPr>
        <p:sp>
          <p:nvSpPr>
            <p:cNvPr id="40" name="Tijdelijke aanduiding voor verticale tekst 21">
              <a:extLst>
                <a:ext uri="{FF2B5EF4-FFF2-40B4-BE49-F238E27FC236}">
                  <a16:creationId xmlns:a16="http://schemas.microsoft.com/office/drawing/2014/main" id="{B50A0D66-C3D6-41DD-8DF2-988530440295}"/>
                </a:ext>
              </a:extLst>
            </p:cNvPr>
            <p:cNvSpPr txBox="1">
              <a:spLocks/>
            </p:cNvSpPr>
            <p:nvPr userDrawn="1"/>
          </p:nvSpPr>
          <p:spPr>
            <a:xfrm>
              <a:off x="1200791" y="4435317"/>
              <a:ext cx="3054485" cy="412501"/>
            </a:xfrm>
            <a:prstGeom prst="rect">
              <a:avLst/>
            </a:prstGeom>
          </p:spPr>
          <p:txBody>
            <a:bodyPr vert="horz" lIns="0" tIns="0" rIns="0" bIns="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solidFill>
                    <a:srgbClr val="4B405F"/>
                  </a:solidFill>
                </a:rPr>
                <a:t>USA</a:t>
              </a:r>
            </a:p>
          </p:txBody>
        </p:sp>
        <p:grpSp>
          <p:nvGrpSpPr>
            <p:cNvPr id="41" name="Graphic 306">
              <a:extLst>
                <a:ext uri="{FF2B5EF4-FFF2-40B4-BE49-F238E27FC236}">
                  <a16:creationId xmlns:a16="http://schemas.microsoft.com/office/drawing/2014/main" id="{EC04A671-98E3-43F1-8315-AD3DB99F8AB6}"/>
                </a:ext>
              </a:extLst>
            </p:cNvPr>
            <p:cNvGrpSpPr/>
            <p:nvPr userDrawn="1"/>
          </p:nvGrpSpPr>
          <p:grpSpPr>
            <a:xfrm>
              <a:off x="511779" y="4420363"/>
              <a:ext cx="425499" cy="425499"/>
              <a:chOff x="486168" y="4428166"/>
              <a:chExt cx="425499" cy="425499"/>
            </a:xfrm>
            <a:solidFill>
              <a:schemeClr val="accent1"/>
            </a:solidFill>
          </p:grpSpPr>
          <p:sp>
            <p:nvSpPr>
              <p:cNvPr id="42" name="Vrije vorm: vorm 32">
                <a:extLst>
                  <a:ext uri="{FF2B5EF4-FFF2-40B4-BE49-F238E27FC236}">
                    <a16:creationId xmlns:a16="http://schemas.microsoft.com/office/drawing/2014/main" id="{78FCCF59-E5F3-4DA8-B7A2-761B6EC690DA}"/>
                  </a:ext>
                </a:extLst>
              </p:cNvPr>
              <p:cNvSpPr/>
              <p:nvPr/>
            </p:nvSpPr>
            <p:spPr>
              <a:xfrm>
                <a:off x="648431" y="4527269"/>
                <a:ext cx="100557" cy="100557"/>
              </a:xfrm>
              <a:custGeom>
                <a:avLst/>
                <a:gdLst>
                  <a:gd name="connsiteX0" fmla="*/ 50486 w 100557"/>
                  <a:gd name="connsiteY0" fmla="*/ 623 h 100557"/>
                  <a:gd name="connsiteX1" fmla="*/ 623 w 100557"/>
                  <a:gd name="connsiteY1" fmla="*/ 50486 h 100557"/>
                  <a:gd name="connsiteX2" fmla="*/ 50486 w 100557"/>
                  <a:gd name="connsiteY2" fmla="*/ 100350 h 100557"/>
                  <a:gd name="connsiteX3" fmla="*/ 100350 w 100557"/>
                  <a:gd name="connsiteY3" fmla="*/ 50486 h 100557"/>
                  <a:gd name="connsiteX4" fmla="*/ 50486 w 100557"/>
                  <a:gd name="connsiteY4" fmla="*/ 623 h 10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57" h="100557">
                    <a:moveTo>
                      <a:pt x="50486" y="623"/>
                    </a:moveTo>
                    <a:cubicBezTo>
                      <a:pt x="22986" y="623"/>
                      <a:pt x="623" y="22986"/>
                      <a:pt x="623" y="50486"/>
                    </a:cubicBezTo>
                    <a:cubicBezTo>
                      <a:pt x="623" y="78118"/>
                      <a:pt x="22946" y="100350"/>
                      <a:pt x="50486" y="100350"/>
                    </a:cubicBezTo>
                    <a:cubicBezTo>
                      <a:pt x="78520" y="100350"/>
                      <a:pt x="100350" y="77699"/>
                      <a:pt x="100350" y="50486"/>
                    </a:cubicBezTo>
                    <a:cubicBezTo>
                      <a:pt x="100350" y="22986"/>
                      <a:pt x="77987" y="623"/>
                      <a:pt x="50486" y="623"/>
                    </a:cubicBezTo>
                    <a:close/>
                  </a:path>
                </a:pathLst>
              </a:custGeom>
              <a:grpFill/>
              <a:ln w="9525" cap="flat">
                <a:noFill/>
                <a:prstDash val="solid"/>
                <a:miter/>
              </a:ln>
            </p:spPr>
            <p:txBody>
              <a:bodyPr rtlCol="0" anchor="ctr"/>
              <a:lstStyle/>
              <a:p>
                <a:endParaRPr lang="en-GB"/>
              </a:p>
            </p:txBody>
          </p:sp>
          <p:sp>
            <p:nvSpPr>
              <p:cNvPr id="43" name="Vrije vorm: vorm 33">
                <a:extLst>
                  <a:ext uri="{FF2B5EF4-FFF2-40B4-BE49-F238E27FC236}">
                    <a16:creationId xmlns:a16="http://schemas.microsoft.com/office/drawing/2014/main" id="{C33A1C91-AD5A-4ADD-8F98-6C6FEEC13747}"/>
                  </a:ext>
                </a:extLst>
              </p:cNvPr>
              <p:cNvSpPr/>
              <p:nvPr/>
            </p:nvSpPr>
            <p:spPr>
              <a:xfrm>
                <a:off x="548705" y="4427543"/>
                <a:ext cx="300010" cy="426330"/>
              </a:xfrm>
              <a:custGeom>
                <a:avLst/>
                <a:gdLst>
                  <a:gd name="connsiteX0" fmla="*/ 150213 w 300010"/>
                  <a:gd name="connsiteY0" fmla="*/ 623 h 426330"/>
                  <a:gd name="connsiteX1" fmla="*/ 623 w 300010"/>
                  <a:gd name="connsiteY1" fmla="*/ 150213 h 426330"/>
                  <a:gd name="connsiteX2" fmla="*/ 22938 w 300010"/>
                  <a:gd name="connsiteY2" fmla="*/ 228867 h 426330"/>
                  <a:gd name="connsiteX3" fmla="*/ 141692 w 300010"/>
                  <a:gd name="connsiteY3" fmla="*/ 420224 h 426330"/>
                  <a:gd name="connsiteX4" fmla="*/ 162996 w 300010"/>
                  <a:gd name="connsiteY4" fmla="*/ 420054 h 426330"/>
                  <a:gd name="connsiteX5" fmla="*/ 278718 w 300010"/>
                  <a:gd name="connsiteY5" fmla="*/ 226846 h 426330"/>
                  <a:gd name="connsiteX6" fmla="*/ 299802 w 300010"/>
                  <a:gd name="connsiteY6" fmla="*/ 150213 h 426330"/>
                  <a:gd name="connsiteX7" fmla="*/ 150213 w 300010"/>
                  <a:gd name="connsiteY7" fmla="*/ 623 h 426330"/>
                  <a:gd name="connsiteX8" fmla="*/ 150213 w 300010"/>
                  <a:gd name="connsiteY8" fmla="*/ 225174 h 426330"/>
                  <a:gd name="connsiteX9" fmla="*/ 75252 w 300010"/>
                  <a:gd name="connsiteY9" fmla="*/ 150213 h 426330"/>
                  <a:gd name="connsiteX10" fmla="*/ 150213 w 300010"/>
                  <a:gd name="connsiteY10" fmla="*/ 75252 h 426330"/>
                  <a:gd name="connsiteX11" fmla="*/ 225174 w 300010"/>
                  <a:gd name="connsiteY11" fmla="*/ 150213 h 426330"/>
                  <a:gd name="connsiteX12" fmla="*/ 150213 w 300010"/>
                  <a:gd name="connsiteY12" fmla="*/ 225174 h 42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10" h="426330">
                    <a:moveTo>
                      <a:pt x="150213" y="623"/>
                    </a:moveTo>
                    <a:cubicBezTo>
                      <a:pt x="67724" y="623"/>
                      <a:pt x="623" y="67724"/>
                      <a:pt x="623" y="150213"/>
                    </a:cubicBezTo>
                    <a:cubicBezTo>
                      <a:pt x="623" y="178078"/>
                      <a:pt x="8341" y="205274"/>
                      <a:pt x="22938" y="228867"/>
                    </a:cubicBezTo>
                    <a:lnTo>
                      <a:pt x="141692" y="420224"/>
                    </a:lnTo>
                    <a:cubicBezTo>
                      <a:pt x="146616" y="428177"/>
                      <a:pt x="158226" y="428055"/>
                      <a:pt x="162996" y="420054"/>
                    </a:cubicBezTo>
                    <a:lnTo>
                      <a:pt x="278718" y="226846"/>
                    </a:lnTo>
                    <a:cubicBezTo>
                      <a:pt x="292498" y="203753"/>
                      <a:pt x="299802" y="177250"/>
                      <a:pt x="299802" y="150213"/>
                    </a:cubicBezTo>
                    <a:cubicBezTo>
                      <a:pt x="299802" y="67724"/>
                      <a:pt x="232701" y="623"/>
                      <a:pt x="150213" y="623"/>
                    </a:cubicBezTo>
                    <a:close/>
                    <a:moveTo>
                      <a:pt x="150213" y="225174"/>
                    </a:moveTo>
                    <a:cubicBezTo>
                      <a:pt x="108373" y="225174"/>
                      <a:pt x="75252" y="191118"/>
                      <a:pt x="75252" y="150213"/>
                    </a:cubicBezTo>
                    <a:cubicBezTo>
                      <a:pt x="75252" y="108968"/>
                      <a:pt x="108968" y="75252"/>
                      <a:pt x="150213" y="75252"/>
                    </a:cubicBezTo>
                    <a:cubicBezTo>
                      <a:pt x="191457" y="75252"/>
                      <a:pt x="225174" y="108968"/>
                      <a:pt x="225174" y="150213"/>
                    </a:cubicBezTo>
                    <a:cubicBezTo>
                      <a:pt x="225174" y="190757"/>
                      <a:pt x="192498" y="225174"/>
                      <a:pt x="150213" y="225174"/>
                    </a:cubicBezTo>
                    <a:close/>
                  </a:path>
                </a:pathLst>
              </a:custGeom>
              <a:grpFill/>
              <a:ln w="9525" cap="flat">
                <a:noFill/>
                <a:prstDash val="solid"/>
                <a:miter/>
              </a:ln>
            </p:spPr>
            <p:txBody>
              <a:bodyPr rtlCol="0" anchor="ctr"/>
              <a:lstStyle/>
              <a:p>
                <a:endParaRPr lang="en-GB"/>
              </a:p>
            </p:txBody>
          </p:sp>
        </p:grpSp>
      </p:grpSp>
      <p:sp>
        <p:nvSpPr>
          <p:cNvPr id="39" name="Deze laag uitzetten indien nodig">
            <a:hlinkClick r:id="" action="ppaction://hlinkshowjump?jump=nextslide"/>
            <a:extLst>
              <a:ext uri="{FF2B5EF4-FFF2-40B4-BE49-F238E27FC236}">
                <a16:creationId xmlns:a16="http://schemas.microsoft.com/office/drawing/2014/main" id="{B47635BA-015B-43B1-8CEF-49696448B268}"/>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292391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nodeType="withEffect">
                                  <p:stCondLst>
                                    <p:cond delay="5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nodeType="withEffect">
                                  <p:stCondLst>
                                    <p:cond delay="750"/>
                                  </p:stCondLst>
                                  <p:childTnLst>
                                    <p:set>
                                      <p:cBhvr>
                                        <p:cTn id="15" dur="1" fill="hold">
                                          <p:stCondLst>
                                            <p:cond delay="0"/>
                                          </p:stCondLst>
                                        </p:cTn>
                                        <p:tgtEl>
                                          <p:spTgt spid="35"/>
                                        </p:tgtEl>
                                        <p:attrNameLst>
                                          <p:attrName>style.visibility</p:attrName>
                                        </p:attrNameLst>
                                      </p:cBhvr>
                                      <p:to>
                                        <p:strVal val="visible"/>
                                      </p:to>
                                    </p:set>
                                    <p:animEffect transition="in" filter="fade">
                                      <p:cBhvr>
                                        <p:cTn id="16" dur="500"/>
                                        <p:tgtEl>
                                          <p:spTgt spid="35"/>
                                        </p:tgtEl>
                                      </p:cBhvr>
                                    </p:animEffect>
                                  </p:childTnLst>
                                </p:cTn>
                              </p:par>
                              <p:par>
                                <p:cTn id="17" presetID="10" presetClass="entr" presetSubtype="0" fill="hold" nodeType="withEffect">
                                  <p:stCondLst>
                                    <p:cond delay="100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125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nodeType="withEffect">
                                  <p:stCondLst>
                                    <p:cond delay="150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rofiel van onze cliënten">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Profiel van onze cliënten</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nl-NL" dirty="0"/>
              <a:t>AKD</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sp>
        <p:nvSpPr>
          <p:cNvPr id="5" name="#1">
            <a:extLst>
              <a:ext uri="{FF2B5EF4-FFF2-40B4-BE49-F238E27FC236}">
                <a16:creationId xmlns:a16="http://schemas.microsoft.com/office/drawing/2014/main" id="{6455E5A3-14C7-4853-8344-282422384BBE}"/>
              </a:ext>
            </a:extLst>
          </p:cNvPr>
          <p:cNvSpPr/>
          <p:nvPr userDrawn="1"/>
        </p:nvSpPr>
        <p:spPr>
          <a:xfrm>
            <a:off x="534870" y="1484411"/>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6" name="#1">
            <a:extLst>
              <a:ext uri="{FF2B5EF4-FFF2-40B4-BE49-F238E27FC236}">
                <a16:creationId xmlns:a16="http://schemas.microsoft.com/office/drawing/2014/main" id="{0ADD9FD6-A339-44E5-85D2-516FF5A45954}"/>
              </a:ext>
            </a:extLst>
          </p:cNvPr>
          <p:cNvSpPr/>
          <p:nvPr userDrawn="1"/>
        </p:nvSpPr>
        <p:spPr>
          <a:xfrm>
            <a:off x="592774" y="1542316"/>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nl-NL" dirty="0"/>
              <a:t>1</a:t>
            </a:r>
          </a:p>
        </p:txBody>
      </p:sp>
      <p:sp>
        <p:nvSpPr>
          <p:cNvPr id="8" name="#2">
            <a:extLst>
              <a:ext uri="{FF2B5EF4-FFF2-40B4-BE49-F238E27FC236}">
                <a16:creationId xmlns:a16="http://schemas.microsoft.com/office/drawing/2014/main" id="{E498E8EA-4B86-48CC-809A-42F99E3C47B6}"/>
              </a:ext>
            </a:extLst>
          </p:cNvPr>
          <p:cNvSpPr/>
          <p:nvPr userDrawn="1"/>
        </p:nvSpPr>
        <p:spPr>
          <a:xfrm>
            <a:off x="534870" y="2159628"/>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9" name="#2">
            <a:extLst>
              <a:ext uri="{FF2B5EF4-FFF2-40B4-BE49-F238E27FC236}">
                <a16:creationId xmlns:a16="http://schemas.microsoft.com/office/drawing/2014/main" id="{B7063DDB-6CD7-45FE-9177-DBDCCC6DF797}"/>
              </a:ext>
            </a:extLst>
          </p:cNvPr>
          <p:cNvSpPr/>
          <p:nvPr userDrawn="1"/>
        </p:nvSpPr>
        <p:spPr>
          <a:xfrm>
            <a:off x="592774" y="2218338"/>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nl-NL" dirty="0"/>
              <a:t>2</a:t>
            </a:r>
          </a:p>
        </p:txBody>
      </p:sp>
      <p:sp>
        <p:nvSpPr>
          <p:cNvPr id="10" name="#3">
            <a:extLst>
              <a:ext uri="{FF2B5EF4-FFF2-40B4-BE49-F238E27FC236}">
                <a16:creationId xmlns:a16="http://schemas.microsoft.com/office/drawing/2014/main" id="{D8CA1866-8B1A-45BA-855D-C40E7A08208C}"/>
              </a:ext>
            </a:extLst>
          </p:cNvPr>
          <p:cNvSpPr/>
          <p:nvPr userDrawn="1"/>
        </p:nvSpPr>
        <p:spPr>
          <a:xfrm>
            <a:off x="534870" y="2834845"/>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dirty="0"/>
          </a:p>
        </p:txBody>
      </p:sp>
      <p:sp>
        <p:nvSpPr>
          <p:cNvPr id="11" name="#3">
            <a:extLst>
              <a:ext uri="{FF2B5EF4-FFF2-40B4-BE49-F238E27FC236}">
                <a16:creationId xmlns:a16="http://schemas.microsoft.com/office/drawing/2014/main" id="{B9FEF4B7-4DBF-4B2F-82D0-EF1A58FEE06D}"/>
              </a:ext>
            </a:extLst>
          </p:cNvPr>
          <p:cNvSpPr/>
          <p:nvPr userDrawn="1"/>
        </p:nvSpPr>
        <p:spPr>
          <a:xfrm>
            <a:off x="592774" y="289552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nl-NL" dirty="0"/>
              <a:t>3</a:t>
            </a:r>
          </a:p>
        </p:txBody>
      </p:sp>
      <p:sp>
        <p:nvSpPr>
          <p:cNvPr id="12" name="#4">
            <a:extLst>
              <a:ext uri="{FF2B5EF4-FFF2-40B4-BE49-F238E27FC236}">
                <a16:creationId xmlns:a16="http://schemas.microsoft.com/office/drawing/2014/main" id="{25047866-B261-4FDF-8611-4E1B757A7D96}"/>
              </a:ext>
            </a:extLst>
          </p:cNvPr>
          <p:cNvSpPr/>
          <p:nvPr userDrawn="1"/>
        </p:nvSpPr>
        <p:spPr>
          <a:xfrm>
            <a:off x="534870" y="351006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3" name="#4">
            <a:extLst>
              <a:ext uri="{FF2B5EF4-FFF2-40B4-BE49-F238E27FC236}">
                <a16:creationId xmlns:a16="http://schemas.microsoft.com/office/drawing/2014/main" id="{E9C0CD22-EBE8-40D4-A7DE-B2E6F80080D7}"/>
              </a:ext>
            </a:extLst>
          </p:cNvPr>
          <p:cNvSpPr/>
          <p:nvPr userDrawn="1"/>
        </p:nvSpPr>
        <p:spPr>
          <a:xfrm>
            <a:off x="592774" y="3567968"/>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nl-NL" dirty="0"/>
              <a:t>4</a:t>
            </a:r>
          </a:p>
        </p:txBody>
      </p:sp>
      <p:sp>
        <p:nvSpPr>
          <p:cNvPr id="14" name="#5">
            <a:extLst>
              <a:ext uri="{FF2B5EF4-FFF2-40B4-BE49-F238E27FC236}">
                <a16:creationId xmlns:a16="http://schemas.microsoft.com/office/drawing/2014/main" id="{5DFBC190-6FEB-4194-8EBB-4F99077A4A29}"/>
              </a:ext>
            </a:extLst>
          </p:cNvPr>
          <p:cNvSpPr/>
          <p:nvPr userDrawn="1"/>
        </p:nvSpPr>
        <p:spPr>
          <a:xfrm>
            <a:off x="534870" y="4185279"/>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5" name="#5">
            <a:extLst>
              <a:ext uri="{FF2B5EF4-FFF2-40B4-BE49-F238E27FC236}">
                <a16:creationId xmlns:a16="http://schemas.microsoft.com/office/drawing/2014/main" id="{409579EB-C335-424D-A886-1C5E286E5295}"/>
              </a:ext>
            </a:extLst>
          </p:cNvPr>
          <p:cNvSpPr/>
          <p:nvPr userDrawn="1"/>
        </p:nvSpPr>
        <p:spPr>
          <a:xfrm>
            <a:off x="592774" y="4242780"/>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nl-NL" dirty="0"/>
              <a:t>5</a:t>
            </a:r>
          </a:p>
        </p:txBody>
      </p:sp>
      <p:sp>
        <p:nvSpPr>
          <p:cNvPr id="16" name="#6">
            <a:extLst>
              <a:ext uri="{FF2B5EF4-FFF2-40B4-BE49-F238E27FC236}">
                <a16:creationId xmlns:a16="http://schemas.microsoft.com/office/drawing/2014/main" id="{917D4807-0051-42D8-87B4-46CCECF5A6DB}"/>
              </a:ext>
            </a:extLst>
          </p:cNvPr>
          <p:cNvSpPr/>
          <p:nvPr userDrawn="1"/>
        </p:nvSpPr>
        <p:spPr>
          <a:xfrm>
            <a:off x="534870" y="4860496"/>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7" name="#6">
            <a:extLst>
              <a:ext uri="{FF2B5EF4-FFF2-40B4-BE49-F238E27FC236}">
                <a16:creationId xmlns:a16="http://schemas.microsoft.com/office/drawing/2014/main" id="{B5A58D64-93AB-4072-A8AF-B0F487FC185B}"/>
              </a:ext>
            </a:extLst>
          </p:cNvPr>
          <p:cNvSpPr/>
          <p:nvPr userDrawn="1"/>
        </p:nvSpPr>
        <p:spPr>
          <a:xfrm>
            <a:off x="592774" y="4918402"/>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nl-NL" dirty="0"/>
              <a:t>6</a:t>
            </a:r>
          </a:p>
        </p:txBody>
      </p:sp>
      <p:sp>
        <p:nvSpPr>
          <p:cNvPr id="18" name="#6">
            <a:extLst>
              <a:ext uri="{FF2B5EF4-FFF2-40B4-BE49-F238E27FC236}">
                <a16:creationId xmlns:a16="http://schemas.microsoft.com/office/drawing/2014/main" id="{9A74668C-2482-4563-B2B2-EA17248C09DA}"/>
              </a:ext>
            </a:extLst>
          </p:cNvPr>
          <p:cNvSpPr/>
          <p:nvPr userDrawn="1"/>
        </p:nvSpPr>
        <p:spPr>
          <a:xfrm>
            <a:off x="534870" y="5535711"/>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19" name="#7">
            <a:extLst>
              <a:ext uri="{FF2B5EF4-FFF2-40B4-BE49-F238E27FC236}">
                <a16:creationId xmlns:a16="http://schemas.microsoft.com/office/drawing/2014/main" id="{01CA1FF5-F2E6-478B-8A3F-60630C7651B2}"/>
              </a:ext>
            </a:extLst>
          </p:cNvPr>
          <p:cNvSpPr/>
          <p:nvPr userDrawn="1"/>
        </p:nvSpPr>
        <p:spPr>
          <a:xfrm>
            <a:off x="592774" y="5593616"/>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nl-NL" dirty="0"/>
              <a:t>7</a:t>
            </a:r>
          </a:p>
        </p:txBody>
      </p:sp>
      <p:sp>
        <p:nvSpPr>
          <p:cNvPr id="20" name="t1">
            <a:extLst>
              <a:ext uri="{FF2B5EF4-FFF2-40B4-BE49-F238E27FC236}">
                <a16:creationId xmlns:a16="http://schemas.microsoft.com/office/drawing/2014/main" id="{1D639DAD-9C4F-457C-8266-B8974DF0770D}"/>
              </a:ext>
            </a:extLst>
          </p:cNvPr>
          <p:cNvSpPr txBox="1">
            <a:spLocks/>
          </p:cNvSpPr>
          <p:nvPr userDrawn="1"/>
        </p:nvSpPr>
        <p:spPr>
          <a:xfrm>
            <a:off x="1282092" y="1603241"/>
            <a:ext cx="4107970" cy="403387"/>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nl-NL" dirty="0"/>
              <a:t>Grote Nederlandse bedrijven</a:t>
            </a:r>
          </a:p>
          <a:p>
            <a:pPr marL="0" indent="0">
              <a:buFont typeface="Arial" panose="020B0604020202020204" pitchFamily="34" charset="0"/>
              <a:buNone/>
            </a:pPr>
            <a:endParaRPr lang="en-GB" dirty="0"/>
          </a:p>
        </p:txBody>
      </p:sp>
      <p:sp>
        <p:nvSpPr>
          <p:cNvPr id="21" name="t2">
            <a:extLst>
              <a:ext uri="{FF2B5EF4-FFF2-40B4-BE49-F238E27FC236}">
                <a16:creationId xmlns:a16="http://schemas.microsoft.com/office/drawing/2014/main" id="{B2506651-70FC-4E44-985F-E0FBAD0EC3BC}"/>
              </a:ext>
            </a:extLst>
          </p:cNvPr>
          <p:cNvSpPr txBox="1"/>
          <p:nvPr userDrawn="1"/>
        </p:nvSpPr>
        <p:spPr>
          <a:xfrm>
            <a:off x="1287962" y="2145302"/>
            <a:ext cx="4241799" cy="539912"/>
          </a:xfrm>
          <a:prstGeom prst="rect">
            <a:avLst/>
          </a:prstGeom>
          <a:noFill/>
        </p:spPr>
        <p:txBody>
          <a:bodyPr wrap="square" lIns="0" tIns="0" rIns="0" bIns="0" rtlCol="0" anchor="ctr">
            <a:noAutofit/>
          </a:bodyPr>
          <a:lstStyle/>
          <a:p>
            <a:pPr marL="285750" indent="-285750"/>
            <a:r>
              <a:rPr lang="nl-NL" sz="1600" dirty="0"/>
              <a:t>Middelgrote Nederlandse bedrijven</a:t>
            </a:r>
          </a:p>
        </p:txBody>
      </p:sp>
      <p:sp>
        <p:nvSpPr>
          <p:cNvPr id="22" name="t3">
            <a:extLst>
              <a:ext uri="{FF2B5EF4-FFF2-40B4-BE49-F238E27FC236}">
                <a16:creationId xmlns:a16="http://schemas.microsoft.com/office/drawing/2014/main" id="{62244586-05FC-495B-9C94-ECDA714F7EDA}"/>
              </a:ext>
            </a:extLst>
          </p:cNvPr>
          <p:cNvSpPr txBox="1"/>
          <p:nvPr userDrawn="1"/>
        </p:nvSpPr>
        <p:spPr>
          <a:xfrm>
            <a:off x="1287962" y="2814436"/>
            <a:ext cx="4241799" cy="539912"/>
          </a:xfrm>
          <a:prstGeom prst="rect">
            <a:avLst/>
          </a:prstGeom>
          <a:noFill/>
        </p:spPr>
        <p:txBody>
          <a:bodyPr wrap="square" lIns="0" tIns="0" rIns="0" bIns="0" rtlCol="0" anchor="ctr">
            <a:noAutofit/>
          </a:bodyPr>
          <a:lstStyle/>
          <a:p>
            <a:pPr marL="285750" indent="-285750"/>
            <a:r>
              <a:rPr lang="nl-NL" sz="1600" dirty="0"/>
              <a:t>Multinationals</a:t>
            </a:r>
          </a:p>
        </p:txBody>
      </p:sp>
      <p:sp>
        <p:nvSpPr>
          <p:cNvPr id="25" name="t4">
            <a:extLst>
              <a:ext uri="{FF2B5EF4-FFF2-40B4-BE49-F238E27FC236}">
                <a16:creationId xmlns:a16="http://schemas.microsoft.com/office/drawing/2014/main" id="{CFC2B56D-7DF6-4DA1-A1F1-5B22D5A866FD}"/>
              </a:ext>
            </a:extLst>
          </p:cNvPr>
          <p:cNvSpPr txBox="1"/>
          <p:nvPr userDrawn="1"/>
        </p:nvSpPr>
        <p:spPr>
          <a:xfrm>
            <a:off x="1287962" y="3483570"/>
            <a:ext cx="4241799" cy="539912"/>
          </a:xfrm>
          <a:prstGeom prst="rect">
            <a:avLst/>
          </a:prstGeom>
          <a:noFill/>
        </p:spPr>
        <p:txBody>
          <a:bodyPr wrap="square" lIns="0" tIns="0" rIns="0" bIns="0" rtlCol="0" anchor="ctr">
            <a:noAutofit/>
          </a:bodyPr>
          <a:lstStyle/>
          <a:p>
            <a:pPr marL="285750" indent="-285750"/>
            <a:r>
              <a:rPr lang="nl-NL" sz="1600" dirty="0"/>
              <a:t>Gemeentelijke overheden</a:t>
            </a:r>
          </a:p>
        </p:txBody>
      </p:sp>
      <p:sp>
        <p:nvSpPr>
          <p:cNvPr id="26" name="t5">
            <a:extLst>
              <a:ext uri="{FF2B5EF4-FFF2-40B4-BE49-F238E27FC236}">
                <a16:creationId xmlns:a16="http://schemas.microsoft.com/office/drawing/2014/main" id="{79E96818-DD63-40E7-8F22-66355F970B06}"/>
              </a:ext>
            </a:extLst>
          </p:cNvPr>
          <p:cNvSpPr txBox="1"/>
          <p:nvPr userDrawn="1"/>
        </p:nvSpPr>
        <p:spPr>
          <a:xfrm>
            <a:off x="1287962" y="4162155"/>
            <a:ext cx="4241799" cy="539912"/>
          </a:xfrm>
          <a:prstGeom prst="rect">
            <a:avLst/>
          </a:prstGeom>
          <a:noFill/>
        </p:spPr>
        <p:txBody>
          <a:bodyPr wrap="square" lIns="0" tIns="0" rIns="0" bIns="0" rtlCol="0" anchor="ctr">
            <a:noAutofit/>
          </a:bodyPr>
          <a:lstStyle/>
          <a:p>
            <a:pPr marL="285750" indent="-285750"/>
            <a:r>
              <a:rPr lang="nl-NL" sz="1600" dirty="0"/>
              <a:t>Provinciale overheden</a:t>
            </a:r>
          </a:p>
        </p:txBody>
      </p:sp>
      <p:sp>
        <p:nvSpPr>
          <p:cNvPr id="27" name="t6">
            <a:extLst>
              <a:ext uri="{FF2B5EF4-FFF2-40B4-BE49-F238E27FC236}">
                <a16:creationId xmlns:a16="http://schemas.microsoft.com/office/drawing/2014/main" id="{455471C7-6285-41D6-843A-EB3EB21F1561}"/>
              </a:ext>
            </a:extLst>
          </p:cNvPr>
          <p:cNvSpPr txBox="1"/>
          <p:nvPr userDrawn="1"/>
        </p:nvSpPr>
        <p:spPr>
          <a:xfrm>
            <a:off x="1287962" y="4840087"/>
            <a:ext cx="4241799" cy="539912"/>
          </a:xfrm>
          <a:prstGeom prst="rect">
            <a:avLst/>
          </a:prstGeom>
          <a:noFill/>
        </p:spPr>
        <p:txBody>
          <a:bodyPr wrap="square" lIns="0" tIns="0" rIns="0" bIns="0" rtlCol="0" anchor="ctr">
            <a:noAutofit/>
          </a:bodyPr>
          <a:lstStyle/>
          <a:p>
            <a:pPr marL="285750" indent="-285750"/>
            <a:r>
              <a:rPr lang="nl-NL" sz="1600" dirty="0"/>
              <a:t>Rijksoverheid</a:t>
            </a:r>
          </a:p>
        </p:txBody>
      </p:sp>
      <p:sp>
        <p:nvSpPr>
          <p:cNvPr id="28" name="t7">
            <a:extLst>
              <a:ext uri="{FF2B5EF4-FFF2-40B4-BE49-F238E27FC236}">
                <a16:creationId xmlns:a16="http://schemas.microsoft.com/office/drawing/2014/main" id="{1B807AD5-BBCF-4AF2-926D-DE198EAF6F62}"/>
              </a:ext>
            </a:extLst>
          </p:cNvPr>
          <p:cNvSpPr txBox="1"/>
          <p:nvPr userDrawn="1"/>
        </p:nvSpPr>
        <p:spPr>
          <a:xfrm>
            <a:off x="1287962" y="5515301"/>
            <a:ext cx="4241799" cy="539912"/>
          </a:xfrm>
          <a:prstGeom prst="rect">
            <a:avLst/>
          </a:prstGeom>
          <a:noFill/>
        </p:spPr>
        <p:txBody>
          <a:bodyPr wrap="square" lIns="0" tIns="0" rIns="0" bIns="0" rtlCol="0" anchor="ctr">
            <a:noAutofit/>
          </a:bodyPr>
          <a:lstStyle/>
          <a:p>
            <a:pPr marL="285750" indent="-285750"/>
            <a:r>
              <a:rPr lang="nl-NL" sz="1600" dirty="0"/>
              <a:t>Financiële instellingen</a:t>
            </a:r>
          </a:p>
        </p:txBody>
      </p:sp>
      <p:sp>
        <p:nvSpPr>
          <p:cNvPr id="29" name="Titel">
            <a:extLst>
              <a:ext uri="{FF2B5EF4-FFF2-40B4-BE49-F238E27FC236}">
                <a16:creationId xmlns:a16="http://schemas.microsoft.com/office/drawing/2014/main" id="{D1C5C1DA-6F0D-47F7-88D2-70EE3FD76ED1}"/>
              </a:ext>
            </a:extLst>
          </p:cNvPr>
          <p:cNvSpPr txBox="1">
            <a:spLocks/>
          </p:cNvSpPr>
          <p:nvPr userDrawn="1"/>
        </p:nvSpPr>
        <p:spPr>
          <a:xfrm>
            <a:off x="532563" y="539499"/>
            <a:ext cx="5286000"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Profiel van onze cliënten</a:t>
            </a:r>
            <a:endParaRPr lang="en-GB" dirty="0"/>
          </a:p>
        </p:txBody>
      </p:sp>
      <p:pic>
        <p:nvPicPr>
          <p:cNvPr id="30" name="Afbeelding">
            <a:extLst>
              <a:ext uri="{FF2B5EF4-FFF2-40B4-BE49-F238E27FC236}">
                <a16:creationId xmlns:a16="http://schemas.microsoft.com/office/drawing/2014/main" id="{FD7BF378-BC03-454F-BFE5-FEF3DCCCE04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6358562" y="0"/>
            <a:ext cx="5833438" cy="6858000"/>
          </a:xfrm>
          <a:prstGeom prst="rect">
            <a:avLst/>
          </a:prstGeom>
          <a:noFill/>
        </p:spPr>
      </p:pic>
      <p:sp>
        <p:nvSpPr>
          <p:cNvPr id="32" name="Tijdelijke aanduiding voor verticale tekst 2">
            <a:extLst>
              <a:ext uri="{FF2B5EF4-FFF2-40B4-BE49-F238E27FC236}">
                <a16:creationId xmlns:a16="http://schemas.microsoft.com/office/drawing/2014/main" id="{AA4934DD-DF9F-4FC1-8532-EA48CAE10652}"/>
              </a:ext>
            </a:extLst>
          </p:cNvPr>
          <p:cNvSpPr txBox="1">
            <a:spLocks/>
          </p:cNvSpPr>
          <p:nvPr userDrawn="1"/>
        </p:nvSpPr>
        <p:spPr>
          <a:xfrm>
            <a:off x="11222501" y="466271"/>
            <a:ext cx="450000" cy="4536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31" name="Deze laag uitzetten indien nodig">
            <a:hlinkClick r:id="" action="ppaction://hlinkshowjump?jump=nextslide"/>
            <a:extLst>
              <a:ext uri="{FF2B5EF4-FFF2-40B4-BE49-F238E27FC236}">
                <a16:creationId xmlns:a16="http://schemas.microsoft.com/office/drawing/2014/main" id="{2AC9DACB-A71C-4322-9477-6A8D05E3F873}"/>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882870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1000" fill="hold"/>
                                        <p:tgtEl>
                                          <p:spTgt spid="30"/>
                                        </p:tgtEl>
                                        <p:attrNameLst>
                                          <p:attrName>ppt_x</p:attrName>
                                        </p:attrNameLst>
                                      </p:cBhvr>
                                      <p:tavLst>
                                        <p:tav tm="0">
                                          <p:val>
                                            <p:strVal val="1+#ppt_w/2"/>
                                          </p:val>
                                        </p:tav>
                                        <p:tav tm="100000">
                                          <p:val>
                                            <p:strVal val="#ppt_x"/>
                                          </p:val>
                                        </p:tav>
                                      </p:tavLst>
                                    </p:anim>
                                    <p:anim calcmode="lin" valueType="num">
                                      <p:cBhvr additive="base">
                                        <p:cTn id="8" dur="1000" fill="hold"/>
                                        <p:tgtEl>
                                          <p:spTgt spid="30"/>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6" presetClass="emph" presetSubtype="0" autoRev="1" fill="hold" grpId="1" nodeType="withEffect">
                                  <p:stCondLst>
                                    <p:cond delay="0"/>
                                  </p:stCondLst>
                                  <p:childTnLst>
                                    <p:animScale>
                                      <p:cBhvr>
                                        <p:cTn id="17" dur="400" fill="hold"/>
                                        <p:tgtEl>
                                          <p:spTgt spid="5"/>
                                        </p:tgtEl>
                                      </p:cBhvr>
                                      <p:by x="105000" y="105000"/>
                                    </p:animScale>
                                  </p:childTnLst>
                                </p:cTn>
                              </p:par>
                              <p:par>
                                <p:cTn id="18" presetID="10" presetClass="entr" presetSubtype="0" fill="hold" nodeType="withEffect">
                                  <p:stCondLst>
                                    <p:cond delay="25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fade">
                                      <p:cBhvr>
                                        <p:cTn id="20" dur="500"/>
                                        <p:tgtEl>
                                          <p:spTgt spid="20">
                                            <p:txEl>
                                              <p:pRg st="0" end="0"/>
                                            </p:txEl>
                                          </p:spTgt>
                                        </p:tgtEl>
                                      </p:cBhvr>
                                    </p:animEffect>
                                  </p:childTnLst>
                                </p:cTn>
                              </p:par>
                            </p:childTnLst>
                          </p:cTn>
                        </p:par>
                        <p:par>
                          <p:cTn id="21" fill="hold">
                            <p:stCondLst>
                              <p:cond delay="1800"/>
                            </p:stCondLst>
                            <p:childTnLst>
                              <p:par>
                                <p:cTn id="22" presetID="10" presetClass="entr" presetSubtype="0"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par>
                                <p:cTn id="25" presetID="6" presetClass="emph" presetSubtype="0" autoRev="1" fill="hold" grpId="1" nodeType="withEffect">
                                  <p:stCondLst>
                                    <p:cond delay="0"/>
                                  </p:stCondLst>
                                  <p:childTnLst>
                                    <p:animScale>
                                      <p:cBhvr>
                                        <p:cTn id="26" dur="400" fill="hold"/>
                                        <p:tgtEl>
                                          <p:spTgt spid="8"/>
                                        </p:tgtEl>
                                      </p:cBhvr>
                                      <p:by x="105000" y="105000"/>
                                    </p:animScale>
                                  </p:childTnLst>
                                </p:cTn>
                              </p:par>
                              <p:par>
                                <p:cTn id="27" presetID="10"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25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childTnLst>
                          </p:cTn>
                        </p:par>
                        <p:par>
                          <p:cTn id="33" fill="hold">
                            <p:stCondLst>
                              <p:cond delay="260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par>
                                <p:cTn id="37" presetID="6" presetClass="emph" presetSubtype="0" autoRev="1" fill="hold" grpId="1" nodeType="withEffect">
                                  <p:stCondLst>
                                    <p:cond delay="0"/>
                                  </p:stCondLst>
                                  <p:childTnLst>
                                    <p:animScale>
                                      <p:cBhvr>
                                        <p:cTn id="38" dur="400" fill="hold"/>
                                        <p:tgtEl>
                                          <p:spTgt spid="10"/>
                                        </p:tgtEl>
                                      </p:cBhvr>
                                      <p:by x="105000" y="105000"/>
                                    </p:animScale>
                                  </p:childTnLst>
                                </p:cTn>
                              </p:par>
                              <p:par>
                                <p:cTn id="39" presetID="10"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par>
                                <p:cTn id="42" presetID="10" presetClass="entr" presetSubtype="0" fill="hold" grpId="0" nodeType="withEffect">
                                  <p:stCondLst>
                                    <p:cond delay="25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500"/>
                                        <p:tgtEl>
                                          <p:spTgt spid="22"/>
                                        </p:tgtEl>
                                      </p:cBhvr>
                                    </p:animEffect>
                                  </p:childTnLst>
                                </p:cTn>
                              </p:par>
                            </p:childTnLst>
                          </p:cTn>
                        </p:par>
                        <p:par>
                          <p:cTn id="45" fill="hold">
                            <p:stCondLst>
                              <p:cond delay="3400"/>
                            </p:stCondLst>
                            <p:childTnLst>
                              <p:par>
                                <p:cTn id="46" presetID="10" presetClass="entr" presetSubtype="0"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par>
                                <p:cTn id="49" presetID="6" presetClass="emph" presetSubtype="0" autoRev="1" fill="hold" grpId="1" nodeType="withEffect">
                                  <p:stCondLst>
                                    <p:cond delay="0"/>
                                  </p:stCondLst>
                                  <p:childTnLst>
                                    <p:animScale>
                                      <p:cBhvr>
                                        <p:cTn id="50" dur="400" fill="hold"/>
                                        <p:tgtEl>
                                          <p:spTgt spid="12"/>
                                        </p:tgtEl>
                                      </p:cBhvr>
                                      <p:by x="105000" y="105000"/>
                                    </p:animScale>
                                  </p:childTnLst>
                                </p:cTn>
                              </p:par>
                              <p:par>
                                <p:cTn id="51" presetID="10" presetClass="entr" presetSubtype="0"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500"/>
                                        <p:tgtEl>
                                          <p:spTgt spid="13"/>
                                        </p:tgtEl>
                                      </p:cBhvr>
                                    </p:animEffect>
                                  </p:childTnLst>
                                </p:cTn>
                              </p:par>
                              <p:par>
                                <p:cTn id="54" presetID="10" presetClass="entr" presetSubtype="0" fill="hold" grpId="0" nodeType="withEffect">
                                  <p:stCondLst>
                                    <p:cond delay="250"/>
                                  </p:stCondLst>
                                  <p:childTnLst>
                                    <p:set>
                                      <p:cBhvr>
                                        <p:cTn id="55" dur="1" fill="hold">
                                          <p:stCondLst>
                                            <p:cond delay="0"/>
                                          </p:stCondLst>
                                        </p:cTn>
                                        <p:tgtEl>
                                          <p:spTgt spid="25"/>
                                        </p:tgtEl>
                                        <p:attrNameLst>
                                          <p:attrName>style.visibility</p:attrName>
                                        </p:attrNameLst>
                                      </p:cBhvr>
                                      <p:to>
                                        <p:strVal val="visible"/>
                                      </p:to>
                                    </p:set>
                                    <p:animEffect transition="in" filter="fade">
                                      <p:cBhvr>
                                        <p:cTn id="56" dur="500"/>
                                        <p:tgtEl>
                                          <p:spTgt spid="25"/>
                                        </p:tgtEl>
                                      </p:cBhvr>
                                    </p:animEffect>
                                  </p:childTnLst>
                                </p:cTn>
                              </p:par>
                            </p:childTnLst>
                          </p:cTn>
                        </p:par>
                        <p:par>
                          <p:cTn id="57" fill="hold">
                            <p:stCondLst>
                              <p:cond delay="4200"/>
                            </p:stCondLst>
                            <p:childTnLst>
                              <p:par>
                                <p:cTn id="58" presetID="10" presetClass="entr" presetSubtype="0" fill="hold" grpId="0" nodeType="after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fade">
                                      <p:cBhvr>
                                        <p:cTn id="60" dur="500"/>
                                        <p:tgtEl>
                                          <p:spTgt spid="14"/>
                                        </p:tgtEl>
                                      </p:cBhvr>
                                    </p:animEffect>
                                  </p:childTnLst>
                                </p:cTn>
                              </p:par>
                              <p:par>
                                <p:cTn id="61" presetID="6" presetClass="emph" presetSubtype="0" autoRev="1" fill="hold" grpId="1" nodeType="withEffect">
                                  <p:stCondLst>
                                    <p:cond delay="0"/>
                                  </p:stCondLst>
                                  <p:childTnLst>
                                    <p:animScale>
                                      <p:cBhvr>
                                        <p:cTn id="62" dur="400" fill="hold"/>
                                        <p:tgtEl>
                                          <p:spTgt spid="14"/>
                                        </p:tgtEl>
                                      </p:cBhvr>
                                      <p:by x="105000" y="105000"/>
                                    </p:animScale>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par>
                                <p:cTn id="66" presetID="10" presetClass="entr" presetSubtype="0" fill="hold" grpId="0" nodeType="withEffect">
                                  <p:stCondLst>
                                    <p:cond delay="250"/>
                                  </p:stCondLst>
                                  <p:childTnLst>
                                    <p:set>
                                      <p:cBhvr>
                                        <p:cTn id="67" dur="1" fill="hold">
                                          <p:stCondLst>
                                            <p:cond delay="0"/>
                                          </p:stCondLst>
                                        </p:cTn>
                                        <p:tgtEl>
                                          <p:spTgt spid="26"/>
                                        </p:tgtEl>
                                        <p:attrNameLst>
                                          <p:attrName>style.visibility</p:attrName>
                                        </p:attrNameLst>
                                      </p:cBhvr>
                                      <p:to>
                                        <p:strVal val="visible"/>
                                      </p:to>
                                    </p:set>
                                    <p:animEffect transition="in" filter="fade">
                                      <p:cBhvr>
                                        <p:cTn id="68" dur="500"/>
                                        <p:tgtEl>
                                          <p:spTgt spid="26"/>
                                        </p:tgtEl>
                                      </p:cBhvr>
                                    </p:animEffect>
                                  </p:childTnLst>
                                </p:cTn>
                              </p:par>
                            </p:childTnLst>
                          </p:cTn>
                        </p:par>
                        <p:par>
                          <p:cTn id="69" fill="hold">
                            <p:stCondLst>
                              <p:cond delay="5000"/>
                            </p:stCondLst>
                            <p:childTnLst>
                              <p:par>
                                <p:cTn id="70" presetID="10"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fade">
                                      <p:cBhvr>
                                        <p:cTn id="72" dur="500"/>
                                        <p:tgtEl>
                                          <p:spTgt spid="16"/>
                                        </p:tgtEl>
                                      </p:cBhvr>
                                    </p:animEffect>
                                  </p:childTnLst>
                                </p:cTn>
                              </p:par>
                              <p:par>
                                <p:cTn id="73" presetID="6" presetClass="emph" presetSubtype="0" autoRev="1" fill="hold" grpId="1" nodeType="withEffect">
                                  <p:stCondLst>
                                    <p:cond delay="0"/>
                                  </p:stCondLst>
                                  <p:childTnLst>
                                    <p:animScale>
                                      <p:cBhvr>
                                        <p:cTn id="74" dur="400" fill="hold"/>
                                        <p:tgtEl>
                                          <p:spTgt spid="16"/>
                                        </p:tgtEl>
                                      </p:cBhvr>
                                      <p:by x="105000" y="105000"/>
                                    </p:animScale>
                                  </p:childTnLst>
                                </p:cTn>
                              </p:par>
                              <p:par>
                                <p:cTn id="75" presetID="10" presetClass="entr" presetSubtype="0" fill="hold" grpId="0"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fade">
                                      <p:cBhvr>
                                        <p:cTn id="77" dur="500"/>
                                        <p:tgtEl>
                                          <p:spTgt spid="17"/>
                                        </p:tgtEl>
                                      </p:cBhvr>
                                    </p:animEffect>
                                  </p:childTnLst>
                                </p:cTn>
                              </p:par>
                              <p:par>
                                <p:cTn id="78" presetID="10" presetClass="entr" presetSubtype="0" fill="hold" grpId="0" nodeType="withEffect">
                                  <p:stCondLst>
                                    <p:cond delay="25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childTnLst>
                          </p:cTn>
                        </p:par>
                        <p:par>
                          <p:cTn id="81" fill="hold">
                            <p:stCondLst>
                              <p:cond delay="5800"/>
                            </p:stCondLst>
                            <p:childTnLst>
                              <p:par>
                                <p:cTn id="82" presetID="10" presetClass="entr" presetSubtype="0" fill="hold" grpId="0"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500"/>
                                        <p:tgtEl>
                                          <p:spTgt spid="18"/>
                                        </p:tgtEl>
                                      </p:cBhvr>
                                    </p:animEffect>
                                  </p:childTnLst>
                                </p:cTn>
                              </p:par>
                              <p:par>
                                <p:cTn id="85" presetID="6" presetClass="emph" presetSubtype="0" autoRev="1" fill="hold" grpId="1" nodeType="withEffect">
                                  <p:stCondLst>
                                    <p:cond delay="0"/>
                                  </p:stCondLst>
                                  <p:childTnLst>
                                    <p:animScale>
                                      <p:cBhvr>
                                        <p:cTn id="86" dur="400" fill="hold"/>
                                        <p:tgtEl>
                                          <p:spTgt spid="18"/>
                                        </p:tgtEl>
                                      </p:cBhvr>
                                      <p:by x="105000" y="105000"/>
                                    </p:animScale>
                                  </p:childTnLst>
                                </p:cTn>
                              </p:par>
                              <p:par>
                                <p:cTn id="87" presetID="10" presetClass="entr" presetSubtype="0" fill="hold" grpId="0" nodeType="withEffect">
                                  <p:stCondLst>
                                    <p:cond delay="0"/>
                                  </p:stCondLst>
                                  <p:childTnLst>
                                    <p:set>
                                      <p:cBhvr>
                                        <p:cTn id="88" dur="1" fill="hold">
                                          <p:stCondLst>
                                            <p:cond delay="0"/>
                                          </p:stCondLst>
                                        </p:cTn>
                                        <p:tgtEl>
                                          <p:spTgt spid="19"/>
                                        </p:tgtEl>
                                        <p:attrNameLst>
                                          <p:attrName>style.visibility</p:attrName>
                                        </p:attrNameLst>
                                      </p:cBhvr>
                                      <p:to>
                                        <p:strVal val="visible"/>
                                      </p:to>
                                    </p:set>
                                    <p:animEffect transition="in" filter="fade">
                                      <p:cBhvr>
                                        <p:cTn id="89" dur="500"/>
                                        <p:tgtEl>
                                          <p:spTgt spid="19"/>
                                        </p:tgtEl>
                                      </p:cBhvr>
                                    </p:animEffect>
                                  </p:childTnLst>
                                </p:cTn>
                              </p:par>
                              <p:par>
                                <p:cTn id="90" presetID="10" presetClass="entr" presetSubtype="0" fill="hold" grpId="0" nodeType="withEffect">
                                  <p:stCondLst>
                                    <p:cond delay="25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8" grpId="0" animBg="1"/>
      <p:bldP spid="8" grpId="1" animBg="1"/>
      <p:bldP spid="9" grpId="0" animBg="1"/>
      <p:bldP spid="10" grpId="0" animBg="1"/>
      <p:bldP spid="10" grpId="1" animBg="1"/>
      <p:bldP spid="11" grpId="0" animBg="1"/>
      <p:bldP spid="12" grpId="0" animBg="1"/>
      <p:bldP spid="12" grpId="1" animBg="1"/>
      <p:bldP spid="13" grpId="0" animBg="1"/>
      <p:bldP spid="14" grpId="0" animBg="1"/>
      <p:bldP spid="14" grpId="1" animBg="1"/>
      <p:bldP spid="15" grpId="0" animBg="1"/>
      <p:bldP spid="16" grpId="0" animBg="1"/>
      <p:bldP spid="16" grpId="1" animBg="1"/>
      <p:bldP spid="17" grpId="0" animBg="1"/>
      <p:bldP spid="18" grpId="0" animBg="1"/>
      <p:bldP spid="18" grpId="1" animBg="1"/>
      <p:bldP spid="19" grpId="0" animBg="1"/>
      <p:bldP spid="21" grpId="0"/>
      <p:bldP spid="22" grpId="0"/>
      <p:bldP spid="25" grpId="0"/>
      <p:bldP spid="26" grpId="0"/>
      <p:bldP spid="27" grpId="0"/>
      <p:bldP spid="28" grpId="0"/>
      <p:bldP spid="32" grpId="0" animBg="1"/>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liënten wereldwijd">
    <p:spTree>
      <p:nvGrpSpPr>
        <p:cNvPr id="1" name=""/>
        <p:cNvGrpSpPr/>
        <p:nvPr/>
      </p:nvGrpSpPr>
      <p:grpSpPr>
        <a:xfrm>
          <a:off x="0" y="0"/>
          <a:ext cx="0" cy="0"/>
          <a:chOff x="0" y="0"/>
          <a:chExt cx="0" cy="0"/>
        </a:xfrm>
      </p:grpSpPr>
      <p:pic>
        <p:nvPicPr>
          <p:cNvPr id="297" name="BACKGROUND">
            <a:extLst>
              <a:ext uri="{FF2B5EF4-FFF2-40B4-BE49-F238E27FC236}">
                <a16:creationId xmlns:a16="http://schemas.microsoft.com/office/drawing/2014/main" id="{1FF308FC-DFBB-4D6C-ADBD-75E9CB930B2C}"/>
              </a:ext>
            </a:extLst>
          </p:cNvPr>
          <p:cNvPicPr>
            <a:picLocks noChangeAspect="1"/>
          </p:cNvPicPr>
          <p:nvPr userDrawn="1"/>
        </p:nvPicPr>
        <p:blipFill>
          <a:blip r:embed="rId2"/>
          <a:stretch>
            <a:fillRect/>
          </a:stretch>
        </p:blipFill>
        <p:spPr>
          <a:xfrm>
            <a:off x="0" y="-1"/>
            <a:ext cx="12192000" cy="6858001"/>
          </a:xfrm>
          <a:prstGeom prst="rect">
            <a:avLst/>
          </a:prstGeom>
        </p:spPr>
      </p:pic>
      <p:sp>
        <p:nvSpPr>
          <p:cNvPr id="5" name="Globe">
            <a:extLst>
              <a:ext uri="{FF2B5EF4-FFF2-40B4-BE49-F238E27FC236}">
                <a16:creationId xmlns:a16="http://schemas.microsoft.com/office/drawing/2014/main" id="{EB416F13-8159-46E3-8AEC-100CE9874F7B}"/>
              </a:ext>
            </a:extLst>
          </p:cNvPr>
          <p:cNvSpPr/>
          <p:nvPr userDrawn="1"/>
        </p:nvSpPr>
        <p:spPr>
          <a:xfrm>
            <a:off x="4320696" y="1822072"/>
            <a:ext cx="3320306" cy="3320306"/>
          </a:xfrm>
          <a:prstGeom prst="ellipse">
            <a:avLst/>
          </a:prstGeom>
          <a:solidFill>
            <a:schemeClr val="bg1">
              <a:lumMod val="95000"/>
            </a:schemeClr>
          </a:solidFill>
          <a:ln>
            <a:noFill/>
          </a:ln>
          <a:effectLst>
            <a:innerShdw blurRad="622300" dist="101600" dir="19440000">
              <a:prstClr val="black">
                <a:alpha val="4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252000" rIns="91440" bIns="45720" numCol="1" spcCol="0" rtlCol="0" fromWordArt="0" anchor="ctr" anchorCtr="0" forceAA="0" compatLnSpc="1">
            <a:prstTxWarp prst="textNoShape">
              <a:avLst/>
            </a:prstTxWarp>
            <a:noAutofit/>
          </a:bodyPr>
          <a:lstStyle/>
          <a:p>
            <a:pPr algn="ctr"/>
            <a:endParaRPr lang="nl-NL" sz="1600">
              <a:solidFill>
                <a:schemeClr val="tx2"/>
              </a:solidFill>
            </a:endParaRPr>
          </a:p>
        </p:txBody>
      </p:sp>
      <p:grpSp>
        <p:nvGrpSpPr>
          <p:cNvPr id="6" name="Wereld">
            <a:extLst>
              <a:ext uri="{FF2B5EF4-FFF2-40B4-BE49-F238E27FC236}">
                <a16:creationId xmlns:a16="http://schemas.microsoft.com/office/drawing/2014/main" id="{FFB88301-5887-487F-83ED-6DB220D16E10}"/>
              </a:ext>
            </a:extLst>
          </p:cNvPr>
          <p:cNvGrpSpPr/>
          <p:nvPr userDrawn="1"/>
        </p:nvGrpSpPr>
        <p:grpSpPr>
          <a:xfrm>
            <a:off x="9594928" y="1936404"/>
            <a:ext cx="6441054" cy="3359640"/>
            <a:chOff x="5063075" y="2411290"/>
            <a:chExt cx="3975960" cy="2073852"/>
          </a:xfrm>
          <a:solidFill>
            <a:schemeClr val="accent1">
              <a:lumMod val="75000"/>
            </a:schemeClr>
          </a:solidFill>
        </p:grpSpPr>
        <p:sp>
          <p:nvSpPr>
            <p:cNvPr id="8" name="Freeform 6">
              <a:extLst>
                <a:ext uri="{FF2B5EF4-FFF2-40B4-BE49-F238E27FC236}">
                  <a16:creationId xmlns:a16="http://schemas.microsoft.com/office/drawing/2014/main" id="{92F7CED2-A7E3-4228-AB5F-8525AC13E12B}"/>
                </a:ext>
              </a:extLst>
            </p:cNvPr>
            <p:cNvSpPr>
              <a:spLocks/>
            </p:cNvSpPr>
            <p:nvPr/>
          </p:nvSpPr>
          <p:spPr bwMode="auto">
            <a:xfrm>
              <a:off x="6768257" y="2588846"/>
              <a:ext cx="7748" cy="11622"/>
            </a:xfrm>
            <a:custGeom>
              <a:avLst/>
              <a:gdLst>
                <a:gd name="T0" fmla="*/ 7 w 9"/>
                <a:gd name="T1" fmla="*/ 10 h 13"/>
                <a:gd name="T2" fmla="*/ 3 w 9"/>
                <a:gd name="T3" fmla="*/ 13 h 13"/>
                <a:gd name="T4" fmla="*/ 6 w 9"/>
                <a:gd name="T5" fmla="*/ 0 h 13"/>
                <a:gd name="T6" fmla="*/ 7 w 9"/>
                <a:gd name="T7" fmla="*/ 10 h 13"/>
              </a:gdLst>
              <a:ahLst/>
              <a:cxnLst>
                <a:cxn ang="0">
                  <a:pos x="T0" y="T1"/>
                </a:cxn>
                <a:cxn ang="0">
                  <a:pos x="T2" y="T3"/>
                </a:cxn>
                <a:cxn ang="0">
                  <a:pos x="T4" y="T5"/>
                </a:cxn>
                <a:cxn ang="0">
                  <a:pos x="T6" y="T7"/>
                </a:cxn>
              </a:cxnLst>
              <a:rect l="0" t="0" r="r" b="b"/>
              <a:pathLst>
                <a:path w="9" h="13">
                  <a:moveTo>
                    <a:pt x="7" y="10"/>
                  </a:moveTo>
                  <a:cubicBezTo>
                    <a:pt x="6" y="11"/>
                    <a:pt x="4" y="12"/>
                    <a:pt x="3" y="13"/>
                  </a:cubicBezTo>
                  <a:cubicBezTo>
                    <a:pt x="0" y="8"/>
                    <a:pt x="0" y="4"/>
                    <a:pt x="6" y="0"/>
                  </a:cubicBezTo>
                  <a:cubicBezTo>
                    <a:pt x="9" y="3"/>
                    <a:pt x="7" y="7"/>
                    <a:pt x="7"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 name="Freeform 7">
              <a:extLst>
                <a:ext uri="{FF2B5EF4-FFF2-40B4-BE49-F238E27FC236}">
                  <a16:creationId xmlns:a16="http://schemas.microsoft.com/office/drawing/2014/main" id="{68DB7254-438E-4620-9840-1B383C436931}"/>
                </a:ext>
              </a:extLst>
            </p:cNvPr>
            <p:cNvSpPr>
              <a:spLocks/>
            </p:cNvSpPr>
            <p:nvPr/>
          </p:nvSpPr>
          <p:spPr bwMode="auto">
            <a:xfrm>
              <a:off x="6718541" y="2651475"/>
              <a:ext cx="27118" cy="11622"/>
            </a:xfrm>
            <a:custGeom>
              <a:avLst/>
              <a:gdLst>
                <a:gd name="T0" fmla="*/ 29 w 31"/>
                <a:gd name="T1" fmla="*/ 6 h 13"/>
                <a:gd name="T2" fmla="*/ 23 w 31"/>
                <a:gd name="T3" fmla="*/ 12 h 13"/>
                <a:gd name="T4" fmla="*/ 0 w 31"/>
                <a:gd name="T5" fmla="*/ 5 h 13"/>
                <a:gd name="T6" fmla="*/ 21 w 31"/>
                <a:gd name="T7" fmla="*/ 2 h 13"/>
                <a:gd name="T8" fmla="*/ 29 w 31"/>
                <a:gd name="T9" fmla="*/ 6 h 13"/>
              </a:gdLst>
              <a:ahLst/>
              <a:cxnLst>
                <a:cxn ang="0">
                  <a:pos x="T0" y="T1"/>
                </a:cxn>
                <a:cxn ang="0">
                  <a:pos x="T2" y="T3"/>
                </a:cxn>
                <a:cxn ang="0">
                  <a:pos x="T4" y="T5"/>
                </a:cxn>
                <a:cxn ang="0">
                  <a:pos x="T6" y="T7"/>
                </a:cxn>
                <a:cxn ang="0">
                  <a:pos x="T8" y="T9"/>
                </a:cxn>
              </a:cxnLst>
              <a:rect l="0" t="0" r="r" b="b"/>
              <a:pathLst>
                <a:path w="31" h="13">
                  <a:moveTo>
                    <a:pt x="29" y="6"/>
                  </a:moveTo>
                  <a:cubicBezTo>
                    <a:pt x="31" y="11"/>
                    <a:pt x="28" y="13"/>
                    <a:pt x="23" y="12"/>
                  </a:cubicBezTo>
                  <a:cubicBezTo>
                    <a:pt x="16" y="10"/>
                    <a:pt x="9" y="8"/>
                    <a:pt x="0" y="5"/>
                  </a:cubicBezTo>
                  <a:cubicBezTo>
                    <a:pt x="7" y="0"/>
                    <a:pt x="14" y="3"/>
                    <a:pt x="21" y="2"/>
                  </a:cubicBezTo>
                  <a:cubicBezTo>
                    <a:pt x="23" y="4"/>
                    <a:pt x="25" y="6"/>
                    <a:pt x="29"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 name="Freeform 8">
              <a:extLst>
                <a:ext uri="{FF2B5EF4-FFF2-40B4-BE49-F238E27FC236}">
                  <a16:creationId xmlns:a16="http://schemas.microsoft.com/office/drawing/2014/main" id="{E5FDBF27-77A6-47D2-954E-7FBA85A948EE}"/>
                </a:ext>
              </a:extLst>
            </p:cNvPr>
            <p:cNvSpPr>
              <a:spLocks/>
            </p:cNvSpPr>
            <p:nvPr/>
          </p:nvSpPr>
          <p:spPr bwMode="auto">
            <a:xfrm>
              <a:off x="5119247" y="2644372"/>
              <a:ext cx="1423675" cy="1823337"/>
            </a:xfrm>
            <a:custGeom>
              <a:avLst/>
              <a:gdLst>
                <a:gd name="T0" fmla="*/ 750 w 1636"/>
                <a:gd name="T1" fmla="*/ 1025 h 2092"/>
                <a:gd name="T2" fmla="*/ 673 w 1636"/>
                <a:gd name="T3" fmla="*/ 882 h 2092"/>
                <a:gd name="T4" fmla="*/ 695 w 1636"/>
                <a:gd name="T5" fmla="*/ 972 h 2092"/>
                <a:gd name="T6" fmla="*/ 637 w 1636"/>
                <a:gd name="T7" fmla="*/ 899 h 2092"/>
                <a:gd name="T8" fmla="*/ 553 w 1636"/>
                <a:gd name="T9" fmla="*/ 652 h 2092"/>
                <a:gd name="T10" fmla="*/ 584 w 1636"/>
                <a:gd name="T11" fmla="*/ 533 h 2092"/>
                <a:gd name="T12" fmla="*/ 491 w 1636"/>
                <a:gd name="T13" fmla="*/ 377 h 2092"/>
                <a:gd name="T14" fmla="*/ 323 w 1636"/>
                <a:gd name="T15" fmla="*/ 297 h 2092"/>
                <a:gd name="T16" fmla="*/ 215 w 1636"/>
                <a:gd name="T17" fmla="*/ 337 h 2092"/>
                <a:gd name="T18" fmla="*/ 5 w 1636"/>
                <a:gd name="T19" fmla="*/ 459 h 2092"/>
                <a:gd name="T20" fmla="*/ 102 w 1636"/>
                <a:gd name="T21" fmla="*/ 356 h 2092"/>
                <a:gd name="T22" fmla="*/ 39 w 1636"/>
                <a:gd name="T23" fmla="*/ 296 h 2092"/>
                <a:gd name="T24" fmla="*/ 29 w 1636"/>
                <a:gd name="T25" fmla="*/ 200 h 2092"/>
                <a:gd name="T26" fmla="*/ 99 w 1636"/>
                <a:gd name="T27" fmla="*/ 143 h 2092"/>
                <a:gd name="T28" fmla="*/ 153 w 1636"/>
                <a:gd name="T29" fmla="*/ 37 h 2092"/>
                <a:gd name="T30" fmla="*/ 278 w 1636"/>
                <a:gd name="T31" fmla="*/ 20 h 2092"/>
                <a:gd name="T32" fmla="*/ 464 w 1636"/>
                <a:gd name="T33" fmla="*/ 52 h 2092"/>
                <a:gd name="T34" fmla="*/ 600 w 1636"/>
                <a:gd name="T35" fmla="*/ 47 h 2092"/>
                <a:gd name="T36" fmla="*/ 661 w 1636"/>
                <a:gd name="T37" fmla="*/ 50 h 2092"/>
                <a:gd name="T38" fmla="*/ 833 w 1636"/>
                <a:gd name="T39" fmla="*/ 102 h 2092"/>
                <a:gd name="T40" fmla="*/ 960 w 1636"/>
                <a:gd name="T41" fmla="*/ 107 h 2092"/>
                <a:gd name="T42" fmla="*/ 1042 w 1636"/>
                <a:gd name="T43" fmla="*/ 96 h 2092"/>
                <a:gd name="T44" fmla="*/ 1090 w 1636"/>
                <a:gd name="T45" fmla="*/ 47 h 2092"/>
                <a:gd name="T46" fmla="*/ 1125 w 1636"/>
                <a:gd name="T47" fmla="*/ 112 h 2092"/>
                <a:gd name="T48" fmla="*/ 1195 w 1636"/>
                <a:gd name="T49" fmla="*/ 114 h 2092"/>
                <a:gd name="T50" fmla="*/ 1108 w 1636"/>
                <a:gd name="T51" fmla="*/ 173 h 2092"/>
                <a:gd name="T52" fmla="*/ 1005 w 1636"/>
                <a:gd name="T53" fmla="*/ 284 h 2092"/>
                <a:gd name="T54" fmla="*/ 1134 w 1636"/>
                <a:gd name="T55" fmla="*/ 410 h 2092"/>
                <a:gd name="T56" fmla="*/ 1191 w 1636"/>
                <a:gd name="T57" fmla="*/ 331 h 2092"/>
                <a:gd name="T58" fmla="*/ 1304 w 1636"/>
                <a:gd name="T59" fmla="*/ 287 h 2092"/>
                <a:gd name="T60" fmla="*/ 1381 w 1636"/>
                <a:gd name="T61" fmla="*/ 339 h 2092"/>
                <a:gd name="T62" fmla="*/ 1437 w 1636"/>
                <a:gd name="T63" fmla="*/ 460 h 2092"/>
                <a:gd name="T64" fmla="*/ 1307 w 1636"/>
                <a:gd name="T65" fmla="*/ 511 h 2092"/>
                <a:gd name="T66" fmla="*/ 1357 w 1636"/>
                <a:gd name="T67" fmla="*/ 582 h 2092"/>
                <a:gd name="T68" fmla="*/ 1289 w 1636"/>
                <a:gd name="T69" fmla="*/ 597 h 2092"/>
                <a:gd name="T70" fmla="*/ 1194 w 1636"/>
                <a:gd name="T71" fmla="*/ 673 h 2092"/>
                <a:gd name="T72" fmla="*/ 1114 w 1636"/>
                <a:gd name="T73" fmla="*/ 801 h 2092"/>
                <a:gd name="T74" fmla="*/ 1055 w 1636"/>
                <a:gd name="T75" fmla="*/ 898 h 2092"/>
                <a:gd name="T76" fmla="*/ 953 w 1636"/>
                <a:gd name="T77" fmla="*/ 884 h 2092"/>
                <a:gd name="T78" fmla="*/ 867 w 1636"/>
                <a:gd name="T79" fmla="*/ 1033 h 2092"/>
                <a:gd name="T80" fmla="*/ 986 w 1636"/>
                <a:gd name="T81" fmla="*/ 1006 h 2092"/>
                <a:gd name="T82" fmla="*/ 1025 w 1636"/>
                <a:gd name="T83" fmla="*/ 1118 h 2092"/>
                <a:gd name="T84" fmla="*/ 1136 w 1636"/>
                <a:gd name="T85" fmla="*/ 1155 h 2092"/>
                <a:gd name="T86" fmla="*/ 1188 w 1636"/>
                <a:gd name="T87" fmla="*/ 1146 h 2092"/>
                <a:gd name="T88" fmla="*/ 1294 w 1636"/>
                <a:gd name="T89" fmla="*/ 1153 h 2092"/>
                <a:gd name="T90" fmla="*/ 1425 w 1636"/>
                <a:gd name="T91" fmla="*/ 1240 h 2092"/>
                <a:gd name="T92" fmla="*/ 1464 w 1636"/>
                <a:gd name="T93" fmla="*/ 1307 h 2092"/>
                <a:gd name="T94" fmla="*/ 1634 w 1636"/>
                <a:gd name="T95" fmla="*/ 1377 h 2092"/>
                <a:gd name="T96" fmla="*/ 1566 w 1636"/>
                <a:gd name="T97" fmla="*/ 1562 h 2092"/>
                <a:gd name="T98" fmla="*/ 1452 w 1636"/>
                <a:gd name="T99" fmla="*/ 1676 h 2092"/>
                <a:gd name="T100" fmla="*/ 1345 w 1636"/>
                <a:gd name="T101" fmla="*/ 1790 h 2092"/>
                <a:gd name="T102" fmla="*/ 1286 w 1636"/>
                <a:gd name="T103" fmla="*/ 1874 h 2092"/>
                <a:gd name="T104" fmla="*/ 1235 w 1636"/>
                <a:gd name="T105" fmla="*/ 1974 h 2092"/>
                <a:gd name="T106" fmla="*/ 1198 w 1636"/>
                <a:gd name="T107" fmla="*/ 2063 h 2092"/>
                <a:gd name="T108" fmla="*/ 1128 w 1636"/>
                <a:gd name="T109" fmla="*/ 2058 h 2092"/>
                <a:gd name="T110" fmla="*/ 1122 w 1636"/>
                <a:gd name="T111" fmla="*/ 1992 h 2092"/>
                <a:gd name="T112" fmla="*/ 1142 w 1636"/>
                <a:gd name="T113" fmla="*/ 1930 h 2092"/>
                <a:gd name="T114" fmla="*/ 1143 w 1636"/>
                <a:gd name="T115" fmla="*/ 1830 h 2092"/>
                <a:gd name="T116" fmla="*/ 1171 w 1636"/>
                <a:gd name="T117" fmla="*/ 1582 h 2092"/>
                <a:gd name="T118" fmla="*/ 1037 w 1636"/>
                <a:gd name="T119" fmla="*/ 1401 h 2092"/>
                <a:gd name="T120" fmla="*/ 1077 w 1636"/>
                <a:gd name="T121" fmla="*/ 1287 h 2092"/>
                <a:gd name="T122" fmla="*/ 1050 w 1636"/>
                <a:gd name="T123" fmla="*/ 1218 h 2092"/>
                <a:gd name="T124" fmla="*/ 955 w 1636"/>
                <a:gd name="T125" fmla="*/ 1141 h 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6" h="2092">
                  <a:moveTo>
                    <a:pt x="869" y="1105"/>
                  </a:moveTo>
                  <a:cubicBezTo>
                    <a:pt x="861" y="1110"/>
                    <a:pt x="852" y="1109"/>
                    <a:pt x="843" y="1105"/>
                  </a:cubicBezTo>
                  <a:cubicBezTo>
                    <a:pt x="839" y="1105"/>
                    <a:pt x="835" y="1101"/>
                    <a:pt x="831" y="1099"/>
                  </a:cubicBezTo>
                  <a:cubicBezTo>
                    <a:pt x="827" y="1096"/>
                    <a:pt x="821" y="1098"/>
                    <a:pt x="816" y="1097"/>
                  </a:cubicBezTo>
                  <a:cubicBezTo>
                    <a:pt x="808" y="1095"/>
                    <a:pt x="803" y="1089"/>
                    <a:pt x="799" y="1083"/>
                  </a:cubicBezTo>
                  <a:cubicBezTo>
                    <a:pt x="796" y="1079"/>
                    <a:pt x="790" y="1080"/>
                    <a:pt x="786" y="1079"/>
                  </a:cubicBezTo>
                  <a:cubicBezTo>
                    <a:pt x="759" y="1068"/>
                    <a:pt x="750" y="1054"/>
                    <a:pt x="750" y="1025"/>
                  </a:cubicBezTo>
                  <a:cubicBezTo>
                    <a:pt x="750" y="1019"/>
                    <a:pt x="748" y="1014"/>
                    <a:pt x="747" y="1008"/>
                  </a:cubicBezTo>
                  <a:cubicBezTo>
                    <a:pt x="746" y="1004"/>
                    <a:pt x="744" y="999"/>
                    <a:pt x="741" y="996"/>
                  </a:cubicBezTo>
                  <a:cubicBezTo>
                    <a:pt x="735" y="989"/>
                    <a:pt x="728" y="982"/>
                    <a:pt x="721" y="976"/>
                  </a:cubicBezTo>
                  <a:cubicBezTo>
                    <a:pt x="715" y="969"/>
                    <a:pt x="707" y="963"/>
                    <a:pt x="708" y="951"/>
                  </a:cubicBezTo>
                  <a:cubicBezTo>
                    <a:pt x="709" y="946"/>
                    <a:pt x="703" y="944"/>
                    <a:pt x="700" y="940"/>
                  </a:cubicBezTo>
                  <a:cubicBezTo>
                    <a:pt x="689" y="926"/>
                    <a:pt x="678" y="912"/>
                    <a:pt x="673" y="894"/>
                  </a:cubicBezTo>
                  <a:cubicBezTo>
                    <a:pt x="673" y="890"/>
                    <a:pt x="673" y="886"/>
                    <a:pt x="673" y="882"/>
                  </a:cubicBezTo>
                  <a:cubicBezTo>
                    <a:pt x="673" y="872"/>
                    <a:pt x="664" y="871"/>
                    <a:pt x="659" y="866"/>
                  </a:cubicBezTo>
                  <a:cubicBezTo>
                    <a:pt x="654" y="865"/>
                    <a:pt x="657" y="869"/>
                    <a:pt x="656" y="871"/>
                  </a:cubicBezTo>
                  <a:cubicBezTo>
                    <a:pt x="656" y="877"/>
                    <a:pt x="659" y="883"/>
                    <a:pt x="661" y="889"/>
                  </a:cubicBezTo>
                  <a:cubicBezTo>
                    <a:pt x="662" y="891"/>
                    <a:pt x="663" y="892"/>
                    <a:pt x="664" y="894"/>
                  </a:cubicBezTo>
                  <a:cubicBezTo>
                    <a:pt x="665" y="896"/>
                    <a:pt x="666" y="898"/>
                    <a:pt x="668" y="900"/>
                  </a:cubicBezTo>
                  <a:cubicBezTo>
                    <a:pt x="670" y="904"/>
                    <a:pt x="671" y="909"/>
                    <a:pt x="674" y="913"/>
                  </a:cubicBezTo>
                  <a:cubicBezTo>
                    <a:pt x="677" y="934"/>
                    <a:pt x="693" y="950"/>
                    <a:pt x="695" y="972"/>
                  </a:cubicBezTo>
                  <a:cubicBezTo>
                    <a:pt x="697" y="981"/>
                    <a:pt x="710" y="982"/>
                    <a:pt x="711" y="992"/>
                  </a:cubicBezTo>
                  <a:cubicBezTo>
                    <a:pt x="712" y="997"/>
                    <a:pt x="712" y="1002"/>
                    <a:pt x="707" y="1006"/>
                  </a:cubicBezTo>
                  <a:cubicBezTo>
                    <a:pt x="696" y="1006"/>
                    <a:pt x="672" y="986"/>
                    <a:pt x="672" y="976"/>
                  </a:cubicBezTo>
                  <a:cubicBezTo>
                    <a:pt x="672" y="961"/>
                    <a:pt x="665" y="953"/>
                    <a:pt x="653" y="946"/>
                  </a:cubicBezTo>
                  <a:cubicBezTo>
                    <a:pt x="651" y="945"/>
                    <a:pt x="649" y="942"/>
                    <a:pt x="647" y="940"/>
                  </a:cubicBezTo>
                  <a:cubicBezTo>
                    <a:pt x="643" y="933"/>
                    <a:pt x="648" y="929"/>
                    <a:pt x="651" y="924"/>
                  </a:cubicBezTo>
                  <a:cubicBezTo>
                    <a:pt x="650" y="913"/>
                    <a:pt x="643" y="906"/>
                    <a:pt x="637" y="899"/>
                  </a:cubicBezTo>
                  <a:cubicBezTo>
                    <a:pt x="624" y="886"/>
                    <a:pt x="619" y="872"/>
                    <a:pt x="620" y="854"/>
                  </a:cubicBezTo>
                  <a:cubicBezTo>
                    <a:pt x="620" y="850"/>
                    <a:pt x="620" y="846"/>
                    <a:pt x="618" y="843"/>
                  </a:cubicBezTo>
                  <a:cubicBezTo>
                    <a:pt x="614" y="837"/>
                    <a:pt x="610" y="831"/>
                    <a:pt x="604" y="828"/>
                  </a:cubicBezTo>
                  <a:cubicBezTo>
                    <a:pt x="581" y="819"/>
                    <a:pt x="574" y="798"/>
                    <a:pt x="567" y="777"/>
                  </a:cubicBezTo>
                  <a:cubicBezTo>
                    <a:pt x="567" y="773"/>
                    <a:pt x="568" y="769"/>
                    <a:pt x="566" y="764"/>
                  </a:cubicBezTo>
                  <a:cubicBezTo>
                    <a:pt x="544" y="738"/>
                    <a:pt x="539" y="709"/>
                    <a:pt x="550" y="677"/>
                  </a:cubicBezTo>
                  <a:cubicBezTo>
                    <a:pt x="554" y="669"/>
                    <a:pt x="552" y="661"/>
                    <a:pt x="553" y="652"/>
                  </a:cubicBezTo>
                  <a:cubicBezTo>
                    <a:pt x="552" y="637"/>
                    <a:pt x="559" y="625"/>
                    <a:pt x="567" y="613"/>
                  </a:cubicBezTo>
                  <a:cubicBezTo>
                    <a:pt x="571" y="608"/>
                    <a:pt x="571" y="601"/>
                    <a:pt x="572" y="595"/>
                  </a:cubicBezTo>
                  <a:cubicBezTo>
                    <a:pt x="572" y="592"/>
                    <a:pt x="571" y="589"/>
                    <a:pt x="571" y="585"/>
                  </a:cubicBezTo>
                  <a:cubicBezTo>
                    <a:pt x="570" y="578"/>
                    <a:pt x="571" y="571"/>
                    <a:pt x="568" y="563"/>
                  </a:cubicBezTo>
                  <a:cubicBezTo>
                    <a:pt x="568" y="559"/>
                    <a:pt x="568" y="554"/>
                    <a:pt x="572" y="551"/>
                  </a:cubicBezTo>
                  <a:cubicBezTo>
                    <a:pt x="579" y="547"/>
                    <a:pt x="586" y="549"/>
                    <a:pt x="593" y="551"/>
                  </a:cubicBezTo>
                  <a:cubicBezTo>
                    <a:pt x="595" y="543"/>
                    <a:pt x="588" y="539"/>
                    <a:pt x="584" y="533"/>
                  </a:cubicBezTo>
                  <a:cubicBezTo>
                    <a:pt x="581" y="526"/>
                    <a:pt x="580" y="517"/>
                    <a:pt x="570" y="516"/>
                  </a:cubicBezTo>
                  <a:cubicBezTo>
                    <a:pt x="562" y="506"/>
                    <a:pt x="548" y="510"/>
                    <a:pt x="539" y="503"/>
                  </a:cubicBezTo>
                  <a:cubicBezTo>
                    <a:pt x="536" y="485"/>
                    <a:pt x="533" y="468"/>
                    <a:pt x="524" y="452"/>
                  </a:cubicBezTo>
                  <a:cubicBezTo>
                    <a:pt x="526" y="442"/>
                    <a:pt x="516" y="441"/>
                    <a:pt x="511" y="436"/>
                  </a:cubicBezTo>
                  <a:cubicBezTo>
                    <a:pt x="511" y="435"/>
                    <a:pt x="510" y="433"/>
                    <a:pt x="510" y="432"/>
                  </a:cubicBezTo>
                  <a:cubicBezTo>
                    <a:pt x="508" y="424"/>
                    <a:pt x="511" y="414"/>
                    <a:pt x="501" y="408"/>
                  </a:cubicBezTo>
                  <a:cubicBezTo>
                    <a:pt x="491" y="400"/>
                    <a:pt x="492" y="389"/>
                    <a:pt x="491" y="377"/>
                  </a:cubicBezTo>
                  <a:cubicBezTo>
                    <a:pt x="486" y="373"/>
                    <a:pt x="480" y="368"/>
                    <a:pt x="478" y="361"/>
                  </a:cubicBezTo>
                  <a:cubicBezTo>
                    <a:pt x="471" y="352"/>
                    <a:pt x="468" y="341"/>
                    <a:pt x="459" y="333"/>
                  </a:cubicBezTo>
                  <a:cubicBezTo>
                    <a:pt x="453" y="328"/>
                    <a:pt x="450" y="327"/>
                    <a:pt x="445" y="334"/>
                  </a:cubicBezTo>
                  <a:cubicBezTo>
                    <a:pt x="437" y="338"/>
                    <a:pt x="430" y="334"/>
                    <a:pt x="424" y="328"/>
                  </a:cubicBezTo>
                  <a:cubicBezTo>
                    <a:pt x="419" y="323"/>
                    <a:pt x="413" y="319"/>
                    <a:pt x="408" y="315"/>
                  </a:cubicBezTo>
                  <a:cubicBezTo>
                    <a:pt x="404" y="312"/>
                    <a:pt x="402" y="307"/>
                    <a:pt x="396" y="310"/>
                  </a:cubicBezTo>
                  <a:cubicBezTo>
                    <a:pt x="370" y="314"/>
                    <a:pt x="345" y="314"/>
                    <a:pt x="323" y="297"/>
                  </a:cubicBezTo>
                  <a:cubicBezTo>
                    <a:pt x="315" y="291"/>
                    <a:pt x="308" y="284"/>
                    <a:pt x="297" y="291"/>
                  </a:cubicBezTo>
                  <a:cubicBezTo>
                    <a:pt x="293" y="294"/>
                    <a:pt x="292" y="299"/>
                    <a:pt x="288" y="303"/>
                  </a:cubicBezTo>
                  <a:cubicBezTo>
                    <a:pt x="275" y="308"/>
                    <a:pt x="268" y="324"/>
                    <a:pt x="252" y="324"/>
                  </a:cubicBezTo>
                  <a:cubicBezTo>
                    <a:pt x="247" y="325"/>
                    <a:pt x="242" y="325"/>
                    <a:pt x="238" y="323"/>
                  </a:cubicBezTo>
                  <a:cubicBezTo>
                    <a:pt x="230" y="316"/>
                    <a:pt x="239" y="290"/>
                    <a:pt x="233" y="297"/>
                  </a:cubicBezTo>
                  <a:cubicBezTo>
                    <a:pt x="229" y="303"/>
                    <a:pt x="226" y="309"/>
                    <a:pt x="221" y="315"/>
                  </a:cubicBezTo>
                  <a:cubicBezTo>
                    <a:pt x="215" y="321"/>
                    <a:pt x="203" y="325"/>
                    <a:pt x="215" y="337"/>
                  </a:cubicBezTo>
                  <a:cubicBezTo>
                    <a:pt x="219" y="341"/>
                    <a:pt x="213" y="348"/>
                    <a:pt x="208" y="351"/>
                  </a:cubicBezTo>
                  <a:cubicBezTo>
                    <a:pt x="178" y="371"/>
                    <a:pt x="147" y="389"/>
                    <a:pt x="121" y="414"/>
                  </a:cubicBezTo>
                  <a:cubicBezTo>
                    <a:pt x="115" y="419"/>
                    <a:pt x="107" y="422"/>
                    <a:pt x="100" y="424"/>
                  </a:cubicBezTo>
                  <a:cubicBezTo>
                    <a:pt x="75" y="431"/>
                    <a:pt x="52" y="445"/>
                    <a:pt x="27" y="452"/>
                  </a:cubicBezTo>
                  <a:cubicBezTo>
                    <a:pt x="26" y="453"/>
                    <a:pt x="25" y="454"/>
                    <a:pt x="24" y="455"/>
                  </a:cubicBezTo>
                  <a:cubicBezTo>
                    <a:pt x="21" y="459"/>
                    <a:pt x="17" y="463"/>
                    <a:pt x="12" y="464"/>
                  </a:cubicBezTo>
                  <a:cubicBezTo>
                    <a:pt x="8" y="463"/>
                    <a:pt x="6" y="462"/>
                    <a:pt x="5" y="459"/>
                  </a:cubicBezTo>
                  <a:cubicBezTo>
                    <a:pt x="21" y="437"/>
                    <a:pt x="44" y="427"/>
                    <a:pt x="68" y="418"/>
                  </a:cubicBezTo>
                  <a:cubicBezTo>
                    <a:pt x="74" y="415"/>
                    <a:pt x="80" y="413"/>
                    <a:pt x="84" y="407"/>
                  </a:cubicBezTo>
                  <a:cubicBezTo>
                    <a:pt x="90" y="399"/>
                    <a:pt x="98" y="396"/>
                    <a:pt x="105" y="392"/>
                  </a:cubicBezTo>
                  <a:cubicBezTo>
                    <a:pt x="120" y="385"/>
                    <a:pt x="130" y="374"/>
                    <a:pt x="133" y="358"/>
                  </a:cubicBezTo>
                  <a:cubicBezTo>
                    <a:pt x="134" y="355"/>
                    <a:pt x="137" y="352"/>
                    <a:pt x="134" y="350"/>
                  </a:cubicBezTo>
                  <a:cubicBezTo>
                    <a:pt x="131" y="348"/>
                    <a:pt x="127" y="348"/>
                    <a:pt x="125" y="351"/>
                  </a:cubicBezTo>
                  <a:cubicBezTo>
                    <a:pt x="119" y="361"/>
                    <a:pt x="110" y="359"/>
                    <a:pt x="102" y="356"/>
                  </a:cubicBezTo>
                  <a:cubicBezTo>
                    <a:pt x="97" y="355"/>
                    <a:pt x="92" y="354"/>
                    <a:pt x="87" y="354"/>
                  </a:cubicBezTo>
                  <a:cubicBezTo>
                    <a:pt x="72" y="354"/>
                    <a:pt x="68" y="350"/>
                    <a:pt x="68" y="335"/>
                  </a:cubicBezTo>
                  <a:cubicBezTo>
                    <a:pt x="67" y="330"/>
                    <a:pt x="69" y="325"/>
                    <a:pt x="64" y="320"/>
                  </a:cubicBezTo>
                  <a:cubicBezTo>
                    <a:pt x="55" y="326"/>
                    <a:pt x="46" y="331"/>
                    <a:pt x="35" y="323"/>
                  </a:cubicBezTo>
                  <a:cubicBezTo>
                    <a:pt x="30" y="318"/>
                    <a:pt x="24" y="313"/>
                    <a:pt x="26" y="306"/>
                  </a:cubicBezTo>
                  <a:cubicBezTo>
                    <a:pt x="27" y="298"/>
                    <a:pt x="35" y="298"/>
                    <a:pt x="41" y="298"/>
                  </a:cubicBezTo>
                  <a:cubicBezTo>
                    <a:pt x="41" y="297"/>
                    <a:pt x="40" y="297"/>
                    <a:pt x="39" y="296"/>
                  </a:cubicBezTo>
                  <a:cubicBezTo>
                    <a:pt x="13" y="287"/>
                    <a:pt x="11" y="283"/>
                    <a:pt x="26" y="259"/>
                  </a:cubicBezTo>
                  <a:cubicBezTo>
                    <a:pt x="35" y="245"/>
                    <a:pt x="45" y="233"/>
                    <a:pt x="64" y="230"/>
                  </a:cubicBezTo>
                  <a:cubicBezTo>
                    <a:pt x="75" y="229"/>
                    <a:pt x="84" y="222"/>
                    <a:pt x="95" y="218"/>
                  </a:cubicBezTo>
                  <a:cubicBezTo>
                    <a:pt x="104" y="215"/>
                    <a:pt x="104" y="205"/>
                    <a:pt x="107" y="195"/>
                  </a:cubicBezTo>
                  <a:cubicBezTo>
                    <a:pt x="100" y="203"/>
                    <a:pt x="91" y="205"/>
                    <a:pt x="82" y="205"/>
                  </a:cubicBezTo>
                  <a:cubicBezTo>
                    <a:pt x="72" y="204"/>
                    <a:pt x="61" y="204"/>
                    <a:pt x="50" y="207"/>
                  </a:cubicBezTo>
                  <a:cubicBezTo>
                    <a:pt x="42" y="208"/>
                    <a:pt x="35" y="204"/>
                    <a:pt x="29" y="200"/>
                  </a:cubicBezTo>
                  <a:cubicBezTo>
                    <a:pt x="22" y="195"/>
                    <a:pt x="17" y="189"/>
                    <a:pt x="11" y="185"/>
                  </a:cubicBezTo>
                  <a:cubicBezTo>
                    <a:pt x="0" y="177"/>
                    <a:pt x="0" y="173"/>
                    <a:pt x="11" y="167"/>
                  </a:cubicBezTo>
                  <a:cubicBezTo>
                    <a:pt x="20" y="163"/>
                    <a:pt x="27" y="154"/>
                    <a:pt x="39" y="154"/>
                  </a:cubicBezTo>
                  <a:cubicBezTo>
                    <a:pt x="41" y="153"/>
                    <a:pt x="42" y="152"/>
                    <a:pt x="44" y="151"/>
                  </a:cubicBezTo>
                  <a:cubicBezTo>
                    <a:pt x="52" y="144"/>
                    <a:pt x="62" y="143"/>
                    <a:pt x="71" y="140"/>
                  </a:cubicBezTo>
                  <a:cubicBezTo>
                    <a:pt x="76" y="139"/>
                    <a:pt x="80" y="142"/>
                    <a:pt x="82" y="147"/>
                  </a:cubicBezTo>
                  <a:cubicBezTo>
                    <a:pt x="89" y="150"/>
                    <a:pt x="95" y="156"/>
                    <a:pt x="99" y="143"/>
                  </a:cubicBezTo>
                  <a:cubicBezTo>
                    <a:pt x="101" y="137"/>
                    <a:pt x="107" y="140"/>
                    <a:pt x="104" y="139"/>
                  </a:cubicBezTo>
                  <a:cubicBezTo>
                    <a:pt x="90" y="138"/>
                    <a:pt x="77" y="136"/>
                    <a:pt x="68" y="122"/>
                  </a:cubicBezTo>
                  <a:cubicBezTo>
                    <a:pt x="65" y="116"/>
                    <a:pt x="57" y="114"/>
                    <a:pt x="51" y="111"/>
                  </a:cubicBezTo>
                  <a:cubicBezTo>
                    <a:pt x="39" y="105"/>
                    <a:pt x="38" y="101"/>
                    <a:pt x="48" y="91"/>
                  </a:cubicBezTo>
                  <a:cubicBezTo>
                    <a:pt x="52" y="87"/>
                    <a:pt x="57" y="85"/>
                    <a:pt x="64" y="83"/>
                  </a:cubicBezTo>
                  <a:cubicBezTo>
                    <a:pt x="81" y="80"/>
                    <a:pt x="96" y="74"/>
                    <a:pt x="107" y="58"/>
                  </a:cubicBezTo>
                  <a:cubicBezTo>
                    <a:pt x="117" y="44"/>
                    <a:pt x="134" y="36"/>
                    <a:pt x="153" y="37"/>
                  </a:cubicBezTo>
                  <a:cubicBezTo>
                    <a:pt x="153" y="38"/>
                    <a:pt x="153" y="38"/>
                    <a:pt x="153" y="38"/>
                  </a:cubicBezTo>
                  <a:cubicBezTo>
                    <a:pt x="155" y="35"/>
                    <a:pt x="159" y="34"/>
                    <a:pt x="162" y="35"/>
                  </a:cubicBezTo>
                  <a:cubicBezTo>
                    <a:pt x="168" y="36"/>
                    <a:pt x="172" y="36"/>
                    <a:pt x="173" y="28"/>
                  </a:cubicBezTo>
                  <a:cubicBezTo>
                    <a:pt x="174" y="22"/>
                    <a:pt x="182" y="20"/>
                    <a:pt x="187" y="20"/>
                  </a:cubicBezTo>
                  <a:cubicBezTo>
                    <a:pt x="199" y="22"/>
                    <a:pt x="210" y="17"/>
                    <a:pt x="221" y="14"/>
                  </a:cubicBezTo>
                  <a:cubicBezTo>
                    <a:pt x="225" y="14"/>
                    <a:pt x="229" y="14"/>
                    <a:pt x="233" y="14"/>
                  </a:cubicBezTo>
                  <a:cubicBezTo>
                    <a:pt x="247" y="22"/>
                    <a:pt x="263" y="20"/>
                    <a:pt x="278" y="20"/>
                  </a:cubicBezTo>
                  <a:cubicBezTo>
                    <a:pt x="280" y="20"/>
                    <a:pt x="278" y="20"/>
                    <a:pt x="279" y="20"/>
                  </a:cubicBezTo>
                  <a:cubicBezTo>
                    <a:pt x="301" y="35"/>
                    <a:pt x="326" y="23"/>
                    <a:pt x="349" y="27"/>
                  </a:cubicBezTo>
                  <a:cubicBezTo>
                    <a:pt x="351" y="28"/>
                    <a:pt x="354" y="27"/>
                    <a:pt x="356" y="28"/>
                  </a:cubicBezTo>
                  <a:cubicBezTo>
                    <a:pt x="372" y="37"/>
                    <a:pt x="389" y="39"/>
                    <a:pt x="407" y="40"/>
                  </a:cubicBezTo>
                  <a:cubicBezTo>
                    <a:pt x="408" y="40"/>
                    <a:pt x="409" y="40"/>
                    <a:pt x="410" y="39"/>
                  </a:cubicBezTo>
                  <a:cubicBezTo>
                    <a:pt x="413" y="38"/>
                    <a:pt x="416" y="37"/>
                    <a:pt x="419" y="39"/>
                  </a:cubicBezTo>
                  <a:cubicBezTo>
                    <a:pt x="432" y="49"/>
                    <a:pt x="448" y="51"/>
                    <a:pt x="464" y="52"/>
                  </a:cubicBezTo>
                  <a:cubicBezTo>
                    <a:pt x="473" y="52"/>
                    <a:pt x="481" y="57"/>
                    <a:pt x="488" y="63"/>
                  </a:cubicBezTo>
                  <a:cubicBezTo>
                    <a:pt x="494" y="67"/>
                    <a:pt x="501" y="69"/>
                    <a:pt x="508" y="70"/>
                  </a:cubicBezTo>
                  <a:cubicBezTo>
                    <a:pt x="511" y="71"/>
                    <a:pt x="515" y="71"/>
                    <a:pt x="516" y="68"/>
                  </a:cubicBezTo>
                  <a:cubicBezTo>
                    <a:pt x="518" y="55"/>
                    <a:pt x="529" y="55"/>
                    <a:pt x="537" y="54"/>
                  </a:cubicBezTo>
                  <a:cubicBezTo>
                    <a:pt x="556" y="52"/>
                    <a:pt x="574" y="45"/>
                    <a:pt x="591" y="37"/>
                  </a:cubicBezTo>
                  <a:cubicBezTo>
                    <a:pt x="595" y="35"/>
                    <a:pt x="600" y="34"/>
                    <a:pt x="603" y="37"/>
                  </a:cubicBezTo>
                  <a:cubicBezTo>
                    <a:pt x="607" y="41"/>
                    <a:pt x="604" y="44"/>
                    <a:pt x="600" y="47"/>
                  </a:cubicBezTo>
                  <a:cubicBezTo>
                    <a:pt x="600" y="47"/>
                    <a:pt x="600" y="47"/>
                    <a:pt x="600" y="47"/>
                  </a:cubicBezTo>
                  <a:cubicBezTo>
                    <a:pt x="603" y="46"/>
                    <a:pt x="606" y="43"/>
                    <a:pt x="609" y="44"/>
                  </a:cubicBezTo>
                  <a:cubicBezTo>
                    <a:pt x="620" y="45"/>
                    <a:pt x="627" y="39"/>
                    <a:pt x="633" y="31"/>
                  </a:cubicBezTo>
                  <a:cubicBezTo>
                    <a:pt x="634" y="31"/>
                    <a:pt x="634" y="30"/>
                    <a:pt x="633" y="29"/>
                  </a:cubicBezTo>
                  <a:cubicBezTo>
                    <a:pt x="642" y="26"/>
                    <a:pt x="644" y="27"/>
                    <a:pt x="647" y="36"/>
                  </a:cubicBezTo>
                  <a:cubicBezTo>
                    <a:pt x="648" y="40"/>
                    <a:pt x="648" y="45"/>
                    <a:pt x="650" y="48"/>
                  </a:cubicBezTo>
                  <a:cubicBezTo>
                    <a:pt x="653" y="53"/>
                    <a:pt x="656" y="56"/>
                    <a:pt x="661" y="50"/>
                  </a:cubicBezTo>
                  <a:cubicBezTo>
                    <a:pt x="674" y="37"/>
                    <a:pt x="676" y="37"/>
                    <a:pt x="685" y="54"/>
                  </a:cubicBezTo>
                  <a:cubicBezTo>
                    <a:pt x="697" y="42"/>
                    <a:pt x="709" y="44"/>
                    <a:pt x="722" y="51"/>
                  </a:cubicBezTo>
                  <a:cubicBezTo>
                    <a:pt x="733" y="57"/>
                    <a:pt x="746" y="61"/>
                    <a:pt x="756" y="68"/>
                  </a:cubicBezTo>
                  <a:cubicBezTo>
                    <a:pt x="762" y="72"/>
                    <a:pt x="768" y="72"/>
                    <a:pt x="775" y="71"/>
                  </a:cubicBezTo>
                  <a:cubicBezTo>
                    <a:pt x="780" y="70"/>
                    <a:pt x="785" y="70"/>
                    <a:pt x="790" y="73"/>
                  </a:cubicBezTo>
                  <a:cubicBezTo>
                    <a:pt x="803" y="81"/>
                    <a:pt x="804" y="90"/>
                    <a:pt x="790" y="103"/>
                  </a:cubicBezTo>
                  <a:cubicBezTo>
                    <a:pt x="806" y="107"/>
                    <a:pt x="820" y="104"/>
                    <a:pt x="833" y="102"/>
                  </a:cubicBezTo>
                  <a:cubicBezTo>
                    <a:pt x="854" y="98"/>
                    <a:pt x="865" y="103"/>
                    <a:pt x="874" y="125"/>
                  </a:cubicBezTo>
                  <a:cubicBezTo>
                    <a:pt x="876" y="116"/>
                    <a:pt x="870" y="108"/>
                    <a:pt x="877" y="102"/>
                  </a:cubicBezTo>
                  <a:cubicBezTo>
                    <a:pt x="883" y="96"/>
                    <a:pt x="888" y="96"/>
                    <a:pt x="885" y="96"/>
                  </a:cubicBezTo>
                  <a:cubicBezTo>
                    <a:pt x="882" y="97"/>
                    <a:pt x="879" y="96"/>
                    <a:pt x="878" y="92"/>
                  </a:cubicBezTo>
                  <a:cubicBezTo>
                    <a:pt x="877" y="89"/>
                    <a:pt x="880" y="87"/>
                    <a:pt x="882" y="85"/>
                  </a:cubicBezTo>
                  <a:cubicBezTo>
                    <a:pt x="892" y="76"/>
                    <a:pt x="909" y="78"/>
                    <a:pt x="919" y="88"/>
                  </a:cubicBezTo>
                  <a:cubicBezTo>
                    <a:pt x="929" y="100"/>
                    <a:pt x="944" y="105"/>
                    <a:pt x="960" y="107"/>
                  </a:cubicBezTo>
                  <a:cubicBezTo>
                    <a:pt x="966" y="108"/>
                    <a:pt x="974" y="107"/>
                    <a:pt x="981" y="106"/>
                  </a:cubicBezTo>
                  <a:cubicBezTo>
                    <a:pt x="985" y="105"/>
                    <a:pt x="989" y="106"/>
                    <a:pt x="991" y="102"/>
                  </a:cubicBezTo>
                  <a:cubicBezTo>
                    <a:pt x="996" y="88"/>
                    <a:pt x="1006" y="92"/>
                    <a:pt x="1016" y="96"/>
                  </a:cubicBezTo>
                  <a:cubicBezTo>
                    <a:pt x="1028" y="100"/>
                    <a:pt x="1027" y="109"/>
                    <a:pt x="1024" y="119"/>
                  </a:cubicBezTo>
                  <a:cubicBezTo>
                    <a:pt x="1024" y="121"/>
                    <a:pt x="1024" y="123"/>
                    <a:pt x="1023" y="125"/>
                  </a:cubicBezTo>
                  <a:cubicBezTo>
                    <a:pt x="1025" y="125"/>
                    <a:pt x="1025" y="123"/>
                    <a:pt x="1026" y="122"/>
                  </a:cubicBezTo>
                  <a:cubicBezTo>
                    <a:pt x="1027" y="111"/>
                    <a:pt x="1033" y="103"/>
                    <a:pt x="1042" y="96"/>
                  </a:cubicBezTo>
                  <a:cubicBezTo>
                    <a:pt x="1052" y="88"/>
                    <a:pt x="1050" y="71"/>
                    <a:pt x="1039" y="64"/>
                  </a:cubicBezTo>
                  <a:cubicBezTo>
                    <a:pt x="1024" y="56"/>
                    <a:pt x="1022" y="32"/>
                    <a:pt x="1034" y="19"/>
                  </a:cubicBezTo>
                  <a:cubicBezTo>
                    <a:pt x="1038" y="15"/>
                    <a:pt x="1042" y="12"/>
                    <a:pt x="1046" y="8"/>
                  </a:cubicBezTo>
                  <a:cubicBezTo>
                    <a:pt x="1051" y="4"/>
                    <a:pt x="1057" y="0"/>
                    <a:pt x="1063" y="3"/>
                  </a:cubicBezTo>
                  <a:cubicBezTo>
                    <a:pt x="1070" y="7"/>
                    <a:pt x="1080" y="10"/>
                    <a:pt x="1080" y="21"/>
                  </a:cubicBezTo>
                  <a:cubicBezTo>
                    <a:pt x="1081" y="30"/>
                    <a:pt x="1082" y="37"/>
                    <a:pt x="1088" y="43"/>
                  </a:cubicBezTo>
                  <a:cubicBezTo>
                    <a:pt x="1089" y="44"/>
                    <a:pt x="1089" y="46"/>
                    <a:pt x="1090" y="47"/>
                  </a:cubicBezTo>
                  <a:cubicBezTo>
                    <a:pt x="1097" y="53"/>
                    <a:pt x="1079" y="61"/>
                    <a:pt x="1093" y="67"/>
                  </a:cubicBezTo>
                  <a:cubicBezTo>
                    <a:pt x="1102" y="71"/>
                    <a:pt x="1092" y="82"/>
                    <a:pt x="1096" y="89"/>
                  </a:cubicBezTo>
                  <a:cubicBezTo>
                    <a:pt x="1099" y="88"/>
                    <a:pt x="1098" y="84"/>
                    <a:pt x="1100" y="82"/>
                  </a:cubicBezTo>
                  <a:cubicBezTo>
                    <a:pt x="1104" y="78"/>
                    <a:pt x="1108" y="75"/>
                    <a:pt x="1114" y="76"/>
                  </a:cubicBezTo>
                  <a:cubicBezTo>
                    <a:pt x="1120" y="78"/>
                    <a:pt x="1123" y="83"/>
                    <a:pt x="1124" y="90"/>
                  </a:cubicBezTo>
                  <a:cubicBezTo>
                    <a:pt x="1125" y="94"/>
                    <a:pt x="1124" y="98"/>
                    <a:pt x="1122" y="102"/>
                  </a:cubicBezTo>
                  <a:cubicBezTo>
                    <a:pt x="1120" y="106"/>
                    <a:pt x="1122" y="110"/>
                    <a:pt x="1125" y="112"/>
                  </a:cubicBezTo>
                  <a:cubicBezTo>
                    <a:pt x="1129" y="114"/>
                    <a:pt x="1130" y="110"/>
                    <a:pt x="1131" y="108"/>
                  </a:cubicBezTo>
                  <a:cubicBezTo>
                    <a:pt x="1143" y="95"/>
                    <a:pt x="1156" y="84"/>
                    <a:pt x="1158" y="65"/>
                  </a:cubicBezTo>
                  <a:cubicBezTo>
                    <a:pt x="1158" y="59"/>
                    <a:pt x="1164" y="57"/>
                    <a:pt x="1170" y="58"/>
                  </a:cubicBezTo>
                  <a:cubicBezTo>
                    <a:pt x="1183" y="61"/>
                    <a:pt x="1193" y="69"/>
                    <a:pt x="1201" y="79"/>
                  </a:cubicBezTo>
                  <a:cubicBezTo>
                    <a:pt x="1206" y="84"/>
                    <a:pt x="1204" y="91"/>
                    <a:pt x="1200" y="97"/>
                  </a:cubicBezTo>
                  <a:cubicBezTo>
                    <a:pt x="1197" y="100"/>
                    <a:pt x="1193" y="103"/>
                    <a:pt x="1194" y="108"/>
                  </a:cubicBezTo>
                  <a:cubicBezTo>
                    <a:pt x="1195" y="110"/>
                    <a:pt x="1195" y="112"/>
                    <a:pt x="1195" y="114"/>
                  </a:cubicBezTo>
                  <a:cubicBezTo>
                    <a:pt x="1199" y="130"/>
                    <a:pt x="1188" y="138"/>
                    <a:pt x="1177" y="145"/>
                  </a:cubicBezTo>
                  <a:cubicBezTo>
                    <a:pt x="1170" y="150"/>
                    <a:pt x="1159" y="141"/>
                    <a:pt x="1159" y="141"/>
                  </a:cubicBezTo>
                  <a:cubicBezTo>
                    <a:pt x="1164" y="150"/>
                    <a:pt x="1160" y="153"/>
                    <a:pt x="1152" y="154"/>
                  </a:cubicBezTo>
                  <a:cubicBezTo>
                    <a:pt x="1147" y="155"/>
                    <a:pt x="1142" y="155"/>
                    <a:pt x="1138" y="153"/>
                  </a:cubicBezTo>
                  <a:cubicBezTo>
                    <a:pt x="1132" y="152"/>
                    <a:pt x="1129" y="153"/>
                    <a:pt x="1127" y="158"/>
                  </a:cubicBezTo>
                  <a:cubicBezTo>
                    <a:pt x="1124" y="168"/>
                    <a:pt x="1117" y="171"/>
                    <a:pt x="1108" y="172"/>
                  </a:cubicBezTo>
                  <a:cubicBezTo>
                    <a:pt x="1101" y="172"/>
                    <a:pt x="1102" y="171"/>
                    <a:pt x="1108" y="173"/>
                  </a:cubicBezTo>
                  <a:cubicBezTo>
                    <a:pt x="1111" y="183"/>
                    <a:pt x="1105" y="200"/>
                    <a:pt x="1097" y="202"/>
                  </a:cubicBezTo>
                  <a:cubicBezTo>
                    <a:pt x="1086" y="206"/>
                    <a:pt x="1075" y="210"/>
                    <a:pt x="1064" y="214"/>
                  </a:cubicBezTo>
                  <a:cubicBezTo>
                    <a:pt x="1062" y="215"/>
                    <a:pt x="1059" y="214"/>
                    <a:pt x="1057" y="213"/>
                  </a:cubicBezTo>
                  <a:cubicBezTo>
                    <a:pt x="1051" y="208"/>
                    <a:pt x="1048" y="208"/>
                    <a:pt x="1053" y="211"/>
                  </a:cubicBezTo>
                  <a:cubicBezTo>
                    <a:pt x="1062" y="217"/>
                    <a:pt x="1061" y="224"/>
                    <a:pt x="1052" y="229"/>
                  </a:cubicBezTo>
                  <a:cubicBezTo>
                    <a:pt x="1046" y="232"/>
                    <a:pt x="1042" y="238"/>
                    <a:pt x="1038" y="243"/>
                  </a:cubicBezTo>
                  <a:cubicBezTo>
                    <a:pt x="1024" y="254"/>
                    <a:pt x="1015" y="270"/>
                    <a:pt x="1005" y="284"/>
                  </a:cubicBezTo>
                  <a:cubicBezTo>
                    <a:pt x="1000" y="292"/>
                    <a:pt x="1002" y="301"/>
                    <a:pt x="1004" y="309"/>
                  </a:cubicBezTo>
                  <a:cubicBezTo>
                    <a:pt x="1004" y="311"/>
                    <a:pt x="1003" y="314"/>
                    <a:pt x="1005" y="315"/>
                  </a:cubicBezTo>
                  <a:cubicBezTo>
                    <a:pt x="1017" y="321"/>
                    <a:pt x="1019" y="332"/>
                    <a:pt x="1021" y="344"/>
                  </a:cubicBezTo>
                  <a:cubicBezTo>
                    <a:pt x="1021" y="350"/>
                    <a:pt x="1025" y="352"/>
                    <a:pt x="1031" y="353"/>
                  </a:cubicBezTo>
                  <a:cubicBezTo>
                    <a:pt x="1056" y="353"/>
                    <a:pt x="1074" y="369"/>
                    <a:pt x="1091" y="383"/>
                  </a:cubicBezTo>
                  <a:cubicBezTo>
                    <a:pt x="1098" y="389"/>
                    <a:pt x="1105" y="392"/>
                    <a:pt x="1114" y="391"/>
                  </a:cubicBezTo>
                  <a:cubicBezTo>
                    <a:pt x="1128" y="390"/>
                    <a:pt x="1132" y="395"/>
                    <a:pt x="1134" y="410"/>
                  </a:cubicBezTo>
                  <a:cubicBezTo>
                    <a:pt x="1135" y="425"/>
                    <a:pt x="1130" y="441"/>
                    <a:pt x="1135" y="456"/>
                  </a:cubicBezTo>
                  <a:cubicBezTo>
                    <a:pt x="1137" y="461"/>
                    <a:pt x="1136" y="470"/>
                    <a:pt x="1144" y="469"/>
                  </a:cubicBezTo>
                  <a:cubicBezTo>
                    <a:pt x="1151" y="468"/>
                    <a:pt x="1159" y="463"/>
                    <a:pt x="1158" y="454"/>
                  </a:cubicBezTo>
                  <a:cubicBezTo>
                    <a:pt x="1156" y="440"/>
                    <a:pt x="1164" y="427"/>
                    <a:pt x="1161" y="412"/>
                  </a:cubicBezTo>
                  <a:cubicBezTo>
                    <a:pt x="1159" y="405"/>
                    <a:pt x="1165" y="403"/>
                    <a:pt x="1170" y="402"/>
                  </a:cubicBezTo>
                  <a:cubicBezTo>
                    <a:pt x="1190" y="396"/>
                    <a:pt x="1199" y="382"/>
                    <a:pt x="1202" y="362"/>
                  </a:cubicBezTo>
                  <a:cubicBezTo>
                    <a:pt x="1204" y="350"/>
                    <a:pt x="1203" y="339"/>
                    <a:pt x="1191" y="331"/>
                  </a:cubicBezTo>
                  <a:cubicBezTo>
                    <a:pt x="1183" y="326"/>
                    <a:pt x="1183" y="319"/>
                    <a:pt x="1190" y="313"/>
                  </a:cubicBezTo>
                  <a:cubicBezTo>
                    <a:pt x="1207" y="299"/>
                    <a:pt x="1209" y="279"/>
                    <a:pt x="1210" y="259"/>
                  </a:cubicBezTo>
                  <a:cubicBezTo>
                    <a:pt x="1210" y="238"/>
                    <a:pt x="1216" y="234"/>
                    <a:pt x="1236" y="239"/>
                  </a:cubicBezTo>
                  <a:cubicBezTo>
                    <a:pt x="1239" y="240"/>
                    <a:pt x="1242" y="241"/>
                    <a:pt x="1244" y="241"/>
                  </a:cubicBezTo>
                  <a:cubicBezTo>
                    <a:pt x="1266" y="237"/>
                    <a:pt x="1279" y="248"/>
                    <a:pt x="1289" y="265"/>
                  </a:cubicBezTo>
                  <a:cubicBezTo>
                    <a:pt x="1291" y="267"/>
                    <a:pt x="1293" y="268"/>
                    <a:pt x="1296" y="269"/>
                  </a:cubicBezTo>
                  <a:cubicBezTo>
                    <a:pt x="1303" y="273"/>
                    <a:pt x="1308" y="277"/>
                    <a:pt x="1304" y="287"/>
                  </a:cubicBezTo>
                  <a:cubicBezTo>
                    <a:pt x="1301" y="295"/>
                    <a:pt x="1303" y="303"/>
                    <a:pt x="1301" y="312"/>
                  </a:cubicBezTo>
                  <a:cubicBezTo>
                    <a:pt x="1300" y="320"/>
                    <a:pt x="1308" y="321"/>
                    <a:pt x="1314" y="324"/>
                  </a:cubicBezTo>
                  <a:cubicBezTo>
                    <a:pt x="1321" y="328"/>
                    <a:pt x="1328" y="326"/>
                    <a:pt x="1333" y="320"/>
                  </a:cubicBezTo>
                  <a:cubicBezTo>
                    <a:pt x="1340" y="313"/>
                    <a:pt x="1343" y="305"/>
                    <a:pt x="1348" y="298"/>
                  </a:cubicBezTo>
                  <a:cubicBezTo>
                    <a:pt x="1352" y="293"/>
                    <a:pt x="1356" y="286"/>
                    <a:pt x="1364" y="289"/>
                  </a:cubicBezTo>
                  <a:cubicBezTo>
                    <a:pt x="1372" y="293"/>
                    <a:pt x="1372" y="299"/>
                    <a:pt x="1372" y="306"/>
                  </a:cubicBezTo>
                  <a:cubicBezTo>
                    <a:pt x="1371" y="318"/>
                    <a:pt x="1377" y="329"/>
                    <a:pt x="1381" y="339"/>
                  </a:cubicBezTo>
                  <a:cubicBezTo>
                    <a:pt x="1385" y="348"/>
                    <a:pt x="1388" y="357"/>
                    <a:pt x="1387" y="367"/>
                  </a:cubicBezTo>
                  <a:cubicBezTo>
                    <a:pt x="1386" y="380"/>
                    <a:pt x="1394" y="389"/>
                    <a:pt x="1404" y="397"/>
                  </a:cubicBezTo>
                  <a:cubicBezTo>
                    <a:pt x="1406" y="399"/>
                    <a:pt x="1410" y="400"/>
                    <a:pt x="1412" y="402"/>
                  </a:cubicBezTo>
                  <a:cubicBezTo>
                    <a:pt x="1417" y="405"/>
                    <a:pt x="1425" y="408"/>
                    <a:pt x="1424" y="415"/>
                  </a:cubicBezTo>
                  <a:cubicBezTo>
                    <a:pt x="1423" y="422"/>
                    <a:pt x="1417" y="421"/>
                    <a:pt x="1417" y="421"/>
                  </a:cubicBezTo>
                  <a:cubicBezTo>
                    <a:pt x="1438" y="421"/>
                    <a:pt x="1441" y="426"/>
                    <a:pt x="1440" y="445"/>
                  </a:cubicBezTo>
                  <a:cubicBezTo>
                    <a:pt x="1439" y="450"/>
                    <a:pt x="1438" y="455"/>
                    <a:pt x="1437" y="460"/>
                  </a:cubicBezTo>
                  <a:cubicBezTo>
                    <a:pt x="1437" y="462"/>
                    <a:pt x="1437" y="463"/>
                    <a:pt x="1436" y="465"/>
                  </a:cubicBezTo>
                  <a:cubicBezTo>
                    <a:pt x="1431" y="469"/>
                    <a:pt x="1425" y="472"/>
                    <a:pt x="1419" y="476"/>
                  </a:cubicBezTo>
                  <a:cubicBezTo>
                    <a:pt x="1408" y="481"/>
                    <a:pt x="1397" y="485"/>
                    <a:pt x="1388" y="495"/>
                  </a:cubicBezTo>
                  <a:cubicBezTo>
                    <a:pt x="1377" y="506"/>
                    <a:pt x="1362" y="503"/>
                    <a:pt x="1348" y="498"/>
                  </a:cubicBezTo>
                  <a:cubicBezTo>
                    <a:pt x="1341" y="497"/>
                    <a:pt x="1333" y="498"/>
                    <a:pt x="1326" y="497"/>
                  </a:cubicBezTo>
                  <a:cubicBezTo>
                    <a:pt x="1317" y="496"/>
                    <a:pt x="1311" y="501"/>
                    <a:pt x="1305" y="507"/>
                  </a:cubicBezTo>
                  <a:cubicBezTo>
                    <a:pt x="1298" y="512"/>
                    <a:pt x="1299" y="514"/>
                    <a:pt x="1307" y="511"/>
                  </a:cubicBezTo>
                  <a:cubicBezTo>
                    <a:pt x="1310" y="511"/>
                    <a:pt x="1312" y="511"/>
                    <a:pt x="1314" y="511"/>
                  </a:cubicBezTo>
                  <a:cubicBezTo>
                    <a:pt x="1322" y="512"/>
                    <a:pt x="1327" y="516"/>
                    <a:pt x="1330" y="522"/>
                  </a:cubicBezTo>
                  <a:cubicBezTo>
                    <a:pt x="1333" y="531"/>
                    <a:pt x="1325" y="535"/>
                    <a:pt x="1320" y="540"/>
                  </a:cubicBezTo>
                  <a:cubicBezTo>
                    <a:pt x="1320" y="542"/>
                    <a:pt x="1315" y="540"/>
                    <a:pt x="1317" y="545"/>
                  </a:cubicBezTo>
                  <a:cubicBezTo>
                    <a:pt x="1324" y="554"/>
                    <a:pt x="1324" y="568"/>
                    <a:pt x="1335" y="575"/>
                  </a:cubicBezTo>
                  <a:cubicBezTo>
                    <a:pt x="1339" y="578"/>
                    <a:pt x="1344" y="575"/>
                    <a:pt x="1348" y="577"/>
                  </a:cubicBezTo>
                  <a:cubicBezTo>
                    <a:pt x="1351" y="578"/>
                    <a:pt x="1355" y="579"/>
                    <a:pt x="1357" y="582"/>
                  </a:cubicBezTo>
                  <a:cubicBezTo>
                    <a:pt x="1358" y="584"/>
                    <a:pt x="1359" y="587"/>
                    <a:pt x="1358" y="590"/>
                  </a:cubicBezTo>
                  <a:cubicBezTo>
                    <a:pt x="1354" y="598"/>
                    <a:pt x="1346" y="600"/>
                    <a:pt x="1339" y="602"/>
                  </a:cubicBezTo>
                  <a:cubicBezTo>
                    <a:pt x="1328" y="606"/>
                    <a:pt x="1319" y="610"/>
                    <a:pt x="1311" y="619"/>
                  </a:cubicBezTo>
                  <a:cubicBezTo>
                    <a:pt x="1306" y="626"/>
                    <a:pt x="1298" y="631"/>
                    <a:pt x="1292" y="620"/>
                  </a:cubicBezTo>
                  <a:cubicBezTo>
                    <a:pt x="1290" y="615"/>
                    <a:pt x="1290" y="611"/>
                    <a:pt x="1291" y="606"/>
                  </a:cubicBezTo>
                  <a:cubicBezTo>
                    <a:pt x="1291" y="605"/>
                    <a:pt x="1291" y="603"/>
                    <a:pt x="1292" y="602"/>
                  </a:cubicBezTo>
                  <a:cubicBezTo>
                    <a:pt x="1294" y="597"/>
                    <a:pt x="1293" y="596"/>
                    <a:pt x="1289" y="597"/>
                  </a:cubicBezTo>
                  <a:cubicBezTo>
                    <a:pt x="1288" y="598"/>
                    <a:pt x="1287" y="599"/>
                    <a:pt x="1286" y="600"/>
                  </a:cubicBezTo>
                  <a:cubicBezTo>
                    <a:pt x="1284" y="605"/>
                    <a:pt x="1280" y="608"/>
                    <a:pt x="1276" y="610"/>
                  </a:cubicBezTo>
                  <a:cubicBezTo>
                    <a:pt x="1264" y="614"/>
                    <a:pt x="1254" y="620"/>
                    <a:pt x="1246" y="628"/>
                  </a:cubicBezTo>
                  <a:cubicBezTo>
                    <a:pt x="1240" y="634"/>
                    <a:pt x="1232" y="641"/>
                    <a:pt x="1243" y="650"/>
                  </a:cubicBezTo>
                  <a:cubicBezTo>
                    <a:pt x="1245" y="653"/>
                    <a:pt x="1245" y="655"/>
                    <a:pt x="1243" y="658"/>
                  </a:cubicBezTo>
                  <a:cubicBezTo>
                    <a:pt x="1239" y="663"/>
                    <a:pt x="1234" y="667"/>
                    <a:pt x="1227" y="663"/>
                  </a:cubicBezTo>
                  <a:cubicBezTo>
                    <a:pt x="1215" y="665"/>
                    <a:pt x="1206" y="672"/>
                    <a:pt x="1194" y="673"/>
                  </a:cubicBezTo>
                  <a:cubicBezTo>
                    <a:pt x="1193" y="673"/>
                    <a:pt x="1192" y="674"/>
                    <a:pt x="1192" y="674"/>
                  </a:cubicBezTo>
                  <a:cubicBezTo>
                    <a:pt x="1190" y="690"/>
                    <a:pt x="1175" y="701"/>
                    <a:pt x="1173" y="716"/>
                  </a:cubicBezTo>
                  <a:cubicBezTo>
                    <a:pt x="1172" y="725"/>
                    <a:pt x="1165" y="730"/>
                    <a:pt x="1160" y="736"/>
                  </a:cubicBezTo>
                  <a:cubicBezTo>
                    <a:pt x="1155" y="730"/>
                    <a:pt x="1156" y="734"/>
                    <a:pt x="1156" y="743"/>
                  </a:cubicBezTo>
                  <a:cubicBezTo>
                    <a:pt x="1150" y="750"/>
                    <a:pt x="1165" y="758"/>
                    <a:pt x="1154" y="765"/>
                  </a:cubicBezTo>
                  <a:cubicBezTo>
                    <a:pt x="1159" y="772"/>
                    <a:pt x="1152" y="773"/>
                    <a:pt x="1149" y="775"/>
                  </a:cubicBezTo>
                  <a:cubicBezTo>
                    <a:pt x="1136" y="783"/>
                    <a:pt x="1125" y="792"/>
                    <a:pt x="1114" y="801"/>
                  </a:cubicBezTo>
                  <a:cubicBezTo>
                    <a:pt x="1098" y="814"/>
                    <a:pt x="1080" y="829"/>
                    <a:pt x="1080" y="856"/>
                  </a:cubicBezTo>
                  <a:cubicBezTo>
                    <a:pt x="1080" y="876"/>
                    <a:pt x="1082" y="896"/>
                    <a:pt x="1084" y="916"/>
                  </a:cubicBezTo>
                  <a:cubicBezTo>
                    <a:pt x="1085" y="923"/>
                    <a:pt x="1085" y="930"/>
                    <a:pt x="1082" y="937"/>
                  </a:cubicBezTo>
                  <a:cubicBezTo>
                    <a:pt x="1081" y="941"/>
                    <a:pt x="1077" y="944"/>
                    <a:pt x="1073" y="943"/>
                  </a:cubicBezTo>
                  <a:cubicBezTo>
                    <a:pt x="1069" y="942"/>
                    <a:pt x="1065" y="940"/>
                    <a:pt x="1065" y="936"/>
                  </a:cubicBezTo>
                  <a:cubicBezTo>
                    <a:pt x="1064" y="926"/>
                    <a:pt x="1061" y="918"/>
                    <a:pt x="1055" y="910"/>
                  </a:cubicBezTo>
                  <a:cubicBezTo>
                    <a:pt x="1053" y="908"/>
                    <a:pt x="1053" y="901"/>
                    <a:pt x="1055" y="898"/>
                  </a:cubicBezTo>
                  <a:cubicBezTo>
                    <a:pt x="1062" y="885"/>
                    <a:pt x="1052" y="876"/>
                    <a:pt x="1048" y="866"/>
                  </a:cubicBezTo>
                  <a:cubicBezTo>
                    <a:pt x="1045" y="858"/>
                    <a:pt x="1040" y="864"/>
                    <a:pt x="1036" y="867"/>
                  </a:cubicBezTo>
                  <a:cubicBezTo>
                    <a:pt x="1030" y="871"/>
                    <a:pt x="1028" y="872"/>
                    <a:pt x="1022" y="864"/>
                  </a:cubicBezTo>
                  <a:cubicBezTo>
                    <a:pt x="1013" y="853"/>
                    <a:pt x="999" y="867"/>
                    <a:pt x="987" y="861"/>
                  </a:cubicBezTo>
                  <a:cubicBezTo>
                    <a:pt x="985" y="860"/>
                    <a:pt x="975" y="862"/>
                    <a:pt x="975" y="869"/>
                  </a:cubicBezTo>
                  <a:cubicBezTo>
                    <a:pt x="976" y="881"/>
                    <a:pt x="966" y="880"/>
                    <a:pt x="959" y="883"/>
                  </a:cubicBezTo>
                  <a:cubicBezTo>
                    <a:pt x="957" y="885"/>
                    <a:pt x="954" y="887"/>
                    <a:pt x="953" y="884"/>
                  </a:cubicBezTo>
                  <a:cubicBezTo>
                    <a:pt x="947" y="873"/>
                    <a:pt x="937" y="878"/>
                    <a:pt x="928" y="877"/>
                  </a:cubicBezTo>
                  <a:cubicBezTo>
                    <a:pt x="918" y="875"/>
                    <a:pt x="909" y="875"/>
                    <a:pt x="904" y="887"/>
                  </a:cubicBezTo>
                  <a:cubicBezTo>
                    <a:pt x="902" y="891"/>
                    <a:pt x="895" y="893"/>
                    <a:pt x="891" y="896"/>
                  </a:cubicBezTo>
                  <a:cubicBezTo>
                    <a:pt x="878" y="904"/>
                    <a:pt x="868" y="912"/>
                    <a:pt x="868" y="931"/>
                  </a:cubicBezTo>
                  <a:cubicBezTo>
                    <a:pt x="868" y="949"/>
                    <a:pt x="858" y="967"/>
                    <a:pt x="861" y="986"/>
                  </a:cubicBezTo>
                  <a:cubicBezTo>
                    <a:pt x="861" y="987"/>
                    <a:pt x="861" y="989"/>
                    <a:pt x="860" y="990"/>
                  </a:cubicBezTo>
                  <a:cubicBezTo>
                    <a:pt x="844" y="1008"/>
                    <a:pt x="859" y="1020"/>
                    <a:pt x="867" y="1033"/>
                  </a:cubicBezTo>
                  <a:cubicBezTo>
                    <a:pt x="868" y="1035"/>
                    <a:pt x="872" y="1037"/>
                    <a:pt x="871" y="1039"/>
                  </a:cubicBezTo>
                  <a:cubicBezTo>
                    <a:pt x="868" y="1059"/>
                    <a:pt x="886" y="1057"/>
                    <a:pt x="896" y="1065"/>
                  </a:cubicBezTo>
                  <a:cubicBezTo>
                    <a:pt x="899" y="1067"/>
                    <a:pt x="902" y="1066"/>
                    <a:pt x="904" y="1065"/>
                  </a:cubicBezTo>
                  <a:cubicBezTo>
                    <a:pt x="914" y="1062"/>
                    <a:pt x="923" y="1057"/>
                    <a:pt x="933" y="1054"/>
                  </a:cubicBezTo>
                  <a:cubicBezTo>
                    <a:pt x="939" y="1052"/>
                    <a:pt x="943" y="1045"/>
                    <a:pt x="943" y="1036"/>
                  </a:cubicBezTo>
                  <a:cubicBezTo>
                    <a:pt x="942" y="1029"/>
                    <a:pt x="941" y="1018"/>
                    <a:pt x="948" y="1016"/>
                  </a:cubicBezTo>
                  <a:cubicBezTo>
                    <a:pt x="960" y="1011"/>
                    <a:pt x="973" y="1004"/>
                    <a:pt x="986" y="1006"/>
                  </a:cubicBezTo>
                  <a:cubicBezTo>
                    <a:pt x="994" y="1007"/>
                    <a:pt x="993" y="1016"/>
                    <a:pt x="989" y="1020"/>
                  </a:cubicBezTo>
                  <a:cubicBezTo>
                    <a:pt x="977" y="1036"/>
                    <a:pt x="978" y="1055"/>
                    <a:pt x="973" y="1073"/>
                  </a:cubicBezTo>
                  <a:cubicBezTo>
                    <a:pt x="971" y="1078"/>
                    <a:pt x="969" y="1083"/>
                    <a:pt x="965" y="1087"/>
                  </a:cubicBezTo>
                  <a:cubicBezTo>
                    <a:pt x="959" y="1095"/>
                    <a:pt x="964" y="1097"/>
                    <a:pt x="971" y="1098"/>
                  </a:cubicBezTo>
                  <a:cubicBezTo>
                    <a:pt x="979" y="1098"/>
                    <a:pt x="986" y="1096"/>
                    <a:pt x="994" y="1094"/>
                  </a:cubicBezTo>
                  <a:cubicBezTo>
                    <a:pt x="1004" y="1092"/>
                    <a:pt x="1014" y="1092"/>
                    <a:pt x="1022" y="1100"/>
                  </a:cubicBezTo>
                  <a:cubicBezTo>
                    <a:pt x="1028" y="1106"/>
                    <a:pt x="1030" y="1110"/>
                    <a:pt x="1025" y="1118"/>
                  </a:cubicBezTo>
                  <a:cubicBezTo>
                    <a:pt x="1017" y="1132"/>
                    <a:pt x="1018" y="1149"/>
                    <a:pt x="1017" y="1165"/>
                  </a:cubicBezTo>
                  <a:cubicBezTo>
                    <a:pt x="1017" y="1174"/>
                    <a:pt x="1028" y="1185"/>
                    <a:pt x="1036" y="1193"/>
                  </a:cubicBezTo>
                  <a:cubicBezTo>
                    <a:pt x="1043" y="1201"/>
                    <a:pt x="1055" y="1196"/>
                    <a:pt x="1063" y="1189"/>
                  </a:cubicBezTo>
                  <a:cubicBezTo>
                    <a:pt x="1066" y="1186"/>
                    <a:pt x="1066" y="1177"/>
                    <a:pt x="1071" y="1179"/>
                  </a:cubicBezTo>
                  <a:cubicBezTo>
                    <a:pt x="1079" y="1182"/>
                    <a:pt x="1088" y="1182"/>
                    <a:pt x="1095" y="1188"/>
                  </a:cubicBezTo>
                  <a:cubicBezTo>
                    <a:pt x="1098" y="1191"/>
                    <a:pt x="1101" y="1195"/>
                    <a:pt x="1104" y="1198"/>
                  </a:cubicBezTo>
                  <a:cubicBezTo>
                    <a:pt x="1118" y="1186"/>
                    <a:pt x="1120" y="1165"/>
                    <a:pt x="1136" y="1155"/>
                  </a:cubicBezTo>
                  <a:cubicBezTo>
                    <a:pt x="1147" y="1148"/>
                    <a:pt x="1161" y="1144"/>
                    <a:pt x="1170" y="1132"/>
                  </a:cubicBezTo>
                  <a:cubicBezTo>
                    <a:pt x="1171" y="1131"/>
                    <a:pt x="1175" y="1130"/>
                    <a:pt x="1177" y="1132"/>
                  </a:cubicBezTo>
                  <a:cubicBezTo>
                    <a:pt x="1180" y="1135"/>
                    <a:pt x="1178" y="1137"/>
                    <a:pt x="1175" y="1139"/>
                  </a:cubicBezTo>
                  <a:cubicBezTo>
                    <a:pt x="1166" y="1148"/>
                    <a:pt x="1175" y="1161"/>
                    <a:pt x="1168" y="1171"/>
                  </a:cubicBezTo>
                  <a:cubicBezTo>
                    <a:pt x="1166" y="1172"/>
                    <a:pt x="1173" y="1178"/>
                    <a:pt x="1176" y="1178"/>
                  </a:cubicBezTo>
                  <a:cubicBezTo>
                    <a:pt x="1182" y="1178"/>
                    <a:pt x="1181" y="1172"/>
                    <a:pt x="1179" y="1169"/>
                  </a:cubicBezTo>
                  <a:cubicBezTo>
                    <a:pt x="1175" y="1159"/>
                    <a:pt x="1175" y="1150"/>
                    <a:pt x="1188" y="1146"/>
                  </a:cubicBezTo>
                  <a:cubicBezTo>
                    <a:pt x="1194" y="1145"/>
                    <a:pt x="1191" y="1139"/>
                    <a:pt x="1194" y="1134"/>
                  </a:cubicBezTo>
                  <a:cubicBezTo>
                    <a:pt x="1200" y="1142"/>
                    <a:pt x="1211" y="1144"/>
                    <a:pt x="1215" y="1154"/>
                  </a:cubicBezTo>
                  <a:cubicBezTo>
                    <a:pt x="1215" y="1156"/>
                    <a:pt x="1217" y="1158"/>
                    <a:pt x="1219" y="1157"/>
                  </a:cubicBezTo>
                  <a:cubicBezTo>
                    <a:pt x="1235" y="1147"/>
                    <a:pt x="1255" y="1171"/>
                    <a:pt x="1271" y="1153"/>
                  </a:cubicBezTo>
                  <a:cubicBezTo>
                    <a:pt x="1272" y="1151"/>
                    <a:pt x="1276" y="1152"/>
                    <a:pt x="1279" y="1152"/>
                  </a:cubicBezTo>
                  <a:cubicBezTo>
                    <a:pt x="1282" y="1150"/>
                    <a:pt x="1285" y="1150"/>
                    <a:pt x="1288" y="1151"/>
                  </a:cubicBezTo>
                  <a:cubicBezTo>
                    <a:pt x="1290" y="1151"/>
                    <a:pt x="1293" y="1150"/>
                    <a:pt x="1294" y="1153"/>
                  </a:cubicBezTo>
                  <a:cubicBezTo>
                    <a:pt x="1295" y="1157"/>
                    <a:pt x="1290" y="1156"/>
                    <a:pt x="1288" y="1158"/>
                  </a:cubicBezTo>
                  <a:cubicBezTo>
                    <a:pt x="1305" y="1163"/>
                    <a:pt x="1311" y="1180"/>
                    <a:pt x="1325" y="1188"/>
                  </a:cubicBezTo>
                  <a:cubicBezTo>
                    <a:pt x="1330" y="1191"/>
                    <a:pt x="1335" y="1195"/>
                    <a:pt x="1335" y="1201"/>
                  </a:cubicBezTo>
                  <a:cubicBezTo>
                    <a:pt x="1334" y="1211"/>
                    <a:pt x="1344" y="1203"/>
                    <a:pt x="1346" y="1208"/>
                  </a:cubicBezTo>
                  <a:cubicBezTo>
                    <a:pt x="1347" y="1211"/>
                    <a:pt x="1350" y="1211"/>
                    <a:pt x="1352" y="1211"/>
                  </a:cubicBezTo>
                  <a:cubicBezTo>
                    <a:pt x="1353" y="1217"/>
                    <a:pt x="1359" y="1218"/>
                    <a:pt x="1364" y="1219"/>
                  </a:cubicBezTo>
                  <a:cubicBezTo>
                    <a:pt x="1390" y="1212"/>
                    <a:pt x="1416" y="1218"/>
                    <a:pt x="1425" y="1240"/>
                  </a:cubicBezTo>
                  <a:cubicBezTo>
                    <a:pt x="1431" y="1254"/>
                    <a:pt x="1450" y="1270"/>
                    <a:pt x="1434" y="1289"/>
                  </a:cubicBezTo>
                  <a:cubicBezTo>
                    <a:pt x="1430" y="1303"/>
                    <a:pt x="1421" y="1308"/>
                    <a:pt x="1427" y="1303"/>
                  </a:cubicBezTo>
                  <a:cubicBezTo>
                    <a:pt x="1431" y="1300"/>
                    <a:pt x="1434" y="1295"/>
                    <a:pt x="1440" y="1298"/>
                  </a:cubicBezTo>
                  <a:cubicBezTo>
                    <a:pt x="1446" y="1298"/>
                    <a:pt x="1452" y="1298"/>
                    <a:pt x="1457" y="1298"/>
                  </a:cubicBezTo>
                  <a:cubicBezTo>
                    <a:pt x="1461" y="1303"/>
                    <a:pt x="1460" y="1308"/>
                    <a:pt x="1457" y="1312"/>
                  </a:cubicBezTo>
                  <a:cubicBezTo>
                    <a:pt x="1455" y="1316"/>
                    <a:pt x="1454" y="1317"/>
                    <a:pt x="1457" y="1313"/>
                  </a:cubicBezTo>
                  <a:cubicBezTo>
                    <a:pt x="1459" y="1311"/>
                    <a:pt x="1461" y="1308"/>
                    <a:pt x="1464" y="1307"/>
                  </a:cubicBezTo>
                  <a:cubicBezTo>
                    <a:pt x="1482" y="1308"/>
                    <a:pt x="1500" y="1310"/>
                    <a:pt x="1511" y="1328"/>
                  </a:cubicBezTo>
                  <a:cubicBezTo>
                    <a:pt x="1519" y="1331"/>
                    <a:pt x="1528" y="1327"/>
                    <a:pt x="1537" y="1330"/>
                  </a:cubicBezTo>
                  <a:cubicBezTo>
                    <a:pt x="1551" y="1327"/>
                    <a:pt x="1564" y="1329"/>
                    <a:pt x="1578" y="1334"/>
                  </a:cubicBezTo>
                  <a:cubicBezTo>
                    <a:pt x="1582" y="1336"/>
                    <a:pt x="1587" y="1337"/>
                    <a:pt x="1589" y="1343"/>
                  </a:cubicBezTo>
                  <a:cubicBezTo>
                    <a:pt x="1596" y="1352"/>
                    <a:pt x="1603" y="1358"/>
                    <a:pt x="1616" y="1355"/>
                  </a:cubicBezTo>
                  <a:cubicBezTo>
                    <a:pt x="1624" y="1353"/>
                    <a:pt x="1631" y="1355"/>
                    <a:pt x="1631" y="1366"/>
                  </a:cubicBezTo>
                  <a:cubicBezTo>
                    <a:pt x="1631" y="1370"/>
                    <a:pt x="1633" y="1374"/>
                    <a:pt x="1634" y="1377"/>
                  </a:cubicBezTo>
                  <a:cubicBezTo>
                    <a:pt x="1636" y="1386"/>
                    <a:pt x="1636" y="1395"/>
                    <a:pt x="1634" y="1404"/>
                  </a:cubicBezTo>
                  <a:cubicBezTo>
                    <a:pt x="1625" y="1426"/>
                    <a:pt x="1601" y="1435"/>
                    <a:pt x="1589" y="1455"/>
                  </a:cubicBezTo>
                  <a:cubicBezTo>
                    <a:pt x="1587" y="1459"/>
                    <a:pt x="1583" y="1461"/>
                    <a:pt x="1580" y="1464"/>
                  </a:cubicBezTo>
                  <a:cubicBezTo>
                    <a:pt x="1578" y="1466"/>
                    <a:pt x="1575" y="1468"/>
                    <a:pt x="1578" y="1471"/>
                  </a:cubicBezTo>
                  <a:cubicBezTo>
                    <a:pt x="1575" y="1488"/>
                    <a:pt x="1579" y="1506"/>
                    <a:pt x="1575" y="1523"/>
                  </a:cubicBezTo>
                  <a:cubicBezTo>
                    <a:pt x="1574" y="1531"/>
                    <a:pt x="1566" y="1537"/>
                    <a:pt x="1569" y="1546"/>
                  </a:cubicBezTo>
                  <a:cubicBezTo>
                    <a:pt x="1566" y="1551"/>
                    <a:pt x="1570" y="1557"/>
                    <a:pt x="1566" y="1562"/>
                  </a:cubicBezTo>
                  <a:cubicBezTo>
                    <a:pt x="1559" y="1571"/>
                    <a:pt x="1550" y="1579"/>
                    <a:pt x="1547" y="1589"/>
                  </a:cubicBezTo>
                  <a:cubicBezTo>
                    <a:pt x="1545" y="1595"/>
                    <a:pt x="1546" y="1600"/>
                    <a:pt x="1540" y="1603"/>
                  </a:cubicBezTo>
                  <a:cubicBezTo>
                    <a:pt x="1538" y="1609"/>
                    <a:pt x="1535" y="1610"/>
                    <a:pt x="1529" y="1610"/>
                  </a:cubicBezTo>
                  <a:cubicBezTo>
                    <a:pt x="1522" y="1610"/>
                    <a:pt x="1516" y="1609"/>
                    <a:pt x="1509" y="1611"/>
                  </a:cubicBezTo>
                  <a:cubicBezTo>
                    <a:pt x="1493" y="1624"/>
                    <a:pt x="1472" y="1629"/>
                    <a:pt x="1458" y="1645"/>
                  </a:cubicBezTo>
                  <a:cubicBezTo>
                    <a:pt x="1455" y="1649"/>
                    <a:pt x="1449" y="1652"/>
                    <a:pt x="1452" y="1658"/>
                  </a:cubicBezTo>
                  <a:cubicBezTo>
                    <a:pt x="1454" y="1664"/>
                    <a:pt x="1454" y="1670"/>
                    <a:pt x="1452" y="1676"/>
                  </a:cubicBezTo>
                  <a:cubicBezTo>
                    <a:pt x="1449" y="1695"/>
                    <a:pt x="1436" y="1709"/>
                    <a:pt x="1426" y="1725"/>
                  </a:cubicBezTo>
                  <a:cubicBezTo>
                    <a:pt x="1424" y="1723"/>
                    <a:pt x="1423" y="1721"/>
                    <a:pt x="1424" y="1719"/>
                  </a:cubicBezTo>
                  <a:cubicBezTo>
                    <a:pt x="1423" y="1721"/>
                    <a:pt x="1423" y="1723"/>
                    <a:pt x="1422" y="1725"/>
                  </a:cubicBezTo>
                  <a:cubicBezTo>
                    <a:pt x="1421" y="1727"/>
                    <a:pt x="1419" y="1729"/>
                    <a:pt x="1417" y="1731"/>
                  </a:cubicBezTo>
                  <a:cubicBezTo>
                    <a:pt x="1410" y="1739"/>
                    <a:pt x="1400" y="1743"/>
                    <a:pt x="1404" y="1758"/>
                  </a:cubicBezTo>
                  <a:cubicBezTo>
                    <a:pt x="1406" y="1766"/>
                    <a:pt x="1376" y="1786"/>
                    <a:pt x="1364" y="1787"/>
                  </a:cubicBezTo>
                  <a:cubicBezTo>
                    <a:pt x="1358" y="1792"/>
                    <a:pt x="1352" y="1791"/>
                    <a:pt x="1345" y="1790"/>
                  </a:cubicBezTo>
                  <a:cubicBezTo>
                    <a:pt x="1343" y="1790"/>
                    <a:pt x="1342" y="1789"/>
                    <a:pt x="1340" y="1789"/>
                  </a:cubicBezTo>
                  <a:cubicBezTo>
                    <a:pt x="1338" y="1789"/>
                    <a:pt x="1337" y="1790"/>
                    <a:pt x="1339" y="1789"/>
                  </a:cubicBezTo>
                  <a:cubicBezTo>
                    <a:pt x="1340" y="1789"/>
                    <a:pt x="1338" y="1792"/>
                    <a:pt x="1339" y="1790"/>
                  </a:cubicBezTo>
                  <a:cubicBezTo>
                    <a:pt x="1346" y="1796"/>
                    <a:pt x="1348" y="1804"/>
                    <a:pt x="1353" y="1811"/>
                  </a:cubicBezTo>
                  <a:cubicBezTo>
                    <a:pt x="1357" y="1816"/>
                    <a:pt x="1354" y="1822"/>
                    <a:pt x="1350" y="1827"/>
                  </a:cubicBezTo>
                  <a:cubicBezTo>
                    <a:pt x="1340" y="1844"/>
                    <a:pt x="1324" y="1853"/>
                    <a:pt x="1305" y="1855"/>
                  </a:cubicBezTo>
                  <a:cubicBezTo>
                    <a:pt x="1293" y="1856"/>
                    <a:pt x="1286" y="1861"/>
                    <a:pt x="1286" y="1874"/>
                  </a:cubicBezTo>
                  <a:cubicBezTo>
                    <a:pt x="1286" y="1888"/>
                    <a:pt x="1276" y="1890"/>
                    <a:pt x="1265" y="1890"/>
                  </a:cubicBezTo>
                  <a:cubicBezTo>
                    <a:pt x="1261" y="1890"/>
                    <a:pt x="1255" y="1889"/>
                    <a:pt x="1253" y="1893"/>
                  </a:cubicBezTo>
                  <a:cubicBezTo>
                    <a:pt x="1250" y="1899"/>
                    <a:pt x="1257" y="1900"/>
                    <a:pt x="1260" y="1902"/>
                  </a:cubicBezTo>
                  <a:cubicBezTo>
                    <a:pt x="1265" y="1907"/>
                    <a:pt x="1265" y="1910"/>
                    <a:pt x="1260" y="1914"/>
                  </a:cubicBezTo>
                  <a:cubicBezTo>
                    <a:pt x="1252" y="1921"/>
                    <a:pt x="1247" y="1930"/>
                    <a:pt x="1246" y="1941"/>
                  </a:cubicBezTo>
                  <a:cubicBezTo>
                    <a:pt x="1245" y="1947"/>
                    <a:pt x="1240" y="1952"/>
                    <a:pt x="1235" y="1956"/>
                  </a:cubicBezTo>
                  <a:cubicBezTo>
                    <a:pt x="1223" y="1964"/>
                    <a:pt x="1223" y="1964"/>
                    <a:pt x="1235" y="1974"/>
                  </a:cubicBezTo>
                  <a:cubicBezTo>
                    <a:pt x="1238" y="1976"/>
                    <a:pt x="1241" y="1979"/>
                    <a:pt x="1241" y="1983"/>
                  </a:cubicBezTo>
                  <a:cubicBezTo>
                    <a:pt x="1241" y="1984"/>
                    <a:pt x="1241" y="1985"/>
                    <a:pt x="1241" y="1986"/>
                  </a:cubicBezTo>
                  <a:cubicBezTo>
                    <a:pt x="1240" y="1993"/>
                    <a:pt x="1235" y="1996"/>
                    <a:pt x="1230" y="2000"/>
                  </a:cubicBezTo>
                  <a:cubicBezTo>
                    <a:pt x="1225" y="2006"/>
                    <a:pt x="1220" y="2011"/>
                    <a:pt x="1219" y="2018"/>
                  </a:cubicBezTo>
                  <a:cubicBezTo>
                    <a:pt x="1218" y="2022"/>
                    <a:pt x="1216" y="2026"/>
                    <a:pt x="1212" y="2028"/>
                  </a:cubicBezTo>
                  <a:cubicBezTo>
                    <a:pt x="1198" y="2033"/>
                    <a:pt x="1198" y="2044"/>
                    <a:pt x="1202" y="2056"/>
                  </a:cubicBezTo>
                  <a:cubicBezTo>
                    <a:pt x="1202" y="2059"/>
                    <a:pt x="1201" y="2061"/>
                    <a:pt x="1198" y="2063"/>
                  </a:cubicBezTo>
                  <a:cubicBezTo>
                    <a:pt x="1195" y="2066"/>
                    <a:pt x="1191" y="2066"/>
                    <a:pt x="1188" y="2069"/>
                  </a:cubicBezTo>
                  <a:cubicBezTo>
                    <a:pt x="1184" y="2073"/>
                    <a:pt x="1183" y="2078"/>
                    <a:pt x="1181" y="2082"/>
                  </a:cubicBezTo>
                  <a:cubicBezTo>
                    <a:pt x="1179" y="2088"/>
                    <a:pt x="1176" y="2092"/>
                    <a:pt x="1168" y="2091"/>
                  </a:cubicBezTo>
                  <a:cubicBezTo>
                    <a:pt x="1165" y="2090"/>
                    <a:pt x="1164" y="2088"/>
                    <a:pt x="1163" y="2085"/>
                  </a:cubicBezTo>
                  <a:cubicBezTo>
                    <a:pt x="1164" y="2073"/>
                    <a:pt x="1154" y="2086"/>
                    <a:pt x="1153" y="2080"/>
                  </a:cubicBezTo>
                  <a:cubicBezTo>
                    <a:pt x="1150" y="2070"/>
                    <a:pt x="1146" y="2060"/>
                    <a:pt x="1133" y="2060"/>
                  </a:cubicBezTo>
                  <a:cubicBezTo>
                    <a:pt x="1131" y="2059"/>
                    <a:pt x="1129" y="2059"/>
                    <a:pt x="1128" y="2058"/>
                  </a:cubicBezTo>
                  <a:cubicBezTo>
                    <a:pt x="1122" y="2054"/>
                    <a:pt x="1123" y="2050"/>
                    <a:pt x="1127" y="2046"/>
                  </a:cubicBezTo>
                  <a:cubicBezTo>
                    <a:pt x="1127" y="2045"/>
                    <a:pt x="1128" y="2044"/>
                    <a:pt x="1129" y="2043"/>
                  </a:cubicBezTo>
                  <a:cubicBezTo>
                    <a:pt x="1134" y="2037"/>
                    <a:pt x="1134" y="2031"/>
                    <a:pt x="1128" y="2026"/>
                  </a:cubicBezTo>
                  <a:cubicBezTo>
                    <a:pt x="1122" y="2020"/>
                    <a:pt x="1121" y="2014"/>
                    <a:pt x="1126" y="2007"/>
                  </a:cubicBezTo>
                  <a:cubicBezTo>
                    <a:pt x="1129" y="2004"/>
                    <a:pt x="1128" y="2001"/>
                    <a:pt x="1128" y="1999"/>
                  </a:cubicBezTo>
                  <a:cubicBezTo>
                    <a:pt x="1128" y="1998"/>
                    <a:pt x="1128" y="1996"/>
                    <a:pt x="1128" y="1995"/>
                  </a:cubicBezTo>
                  <a:cubicBezTo>
                    <a:pt x="1128" y="1991"/>
                    <a:pt x="1124" y="1993"/>
                    <a:pt x="1122" y="1992"/>
                  </a:cubicBezTo>
                  <a:cubicBezTo>
                    <a:pt x="1117" y="1992"/>
                    <a:pt x="1109" y="1991"/>
                    <a:pt x="1110" y="1985"/>
                  </a:cubicBezTo>
                  <a:cubicBezTo>
                    <a:pt x="1110" y="1979"/>
                    <a:pt x="1112" y="1971"/>
                    <a:pt x="1120" y="1969"/>
                  </a:cubicBezTo>
                  <a:cubicBezTo>
                    <a:pt x="1124" y="1968"/>
                    <a:pt x="1128" y="1969"/>
                    <a:pt x="1131" y="1971"/>
                  </a:cubicBezTo>
                  <a:cubicBezTo>
                    <a:pt x="1133" y="1971"/>
                    <a:pt x="1135" y="1973"/>
                    <a:pt x="1137" y="1972"/>
                  </a:cubicBezTo>
                  <a:cubicBezTo>
                    <a:pt x="1139" y="1970"/>
                    <a:pt x="1139" y="1967"/>
                    <a:pt x="1140" y="1965"/>
                  </a:cubicBezTo>
                  <a:cubicBezTo>
                    <a:pt x="1142" y="1961"/>
                    <a:pt x="1149" y="1958"/>
                    <a:pt x="1142" y="1952"/>
                  </a:cubicBezTo>
                  <a:cubicBezTo>
                    <a:pt x="1137" y="1945"/>
                    <a:pt x="1145" y="1938"/>
                    <a:pt x="1142" y="1930"/>
                  </a:cubicBezTo>
                  <a:cubicBezTo>
                    <a:pt x="1142" y="1927"/>
                    <a:pt x="1143" y="1925"/>
                    <a:pt x="1145" y="1922"/>
                  </a:cubicBezTo>
                  <a:cubicBezTo>
                    <a:pt x="1151" y="1913"/>
                    <a:pt x="1145" y="1912"/>
                    <a:pt x="1137" y="1912"/>
                  </a:cubicBezTo>
                  <a:cubicBezTo>
                    <a:pt x="1133" y="1910"/>
                    <a:pt x="1131" y="1906"/>
                    <a:pt x="1131" y="1902"/>
                  </a:cubicBezTo>
                  <a:cubicBezTo>
                    <a:pt x="1132" y="1896"/>
                    <a:pt x="1132" y="1891"/>
                    <a:pt x="1132" y="1886"/>
                  </a:cubicBezTo>
                  <a:cubicBezTo>
                    <a:pt x="1137" y="1873"/>
                    <a:pt x="1129" y="1860"/>
                    <a:pt x="1134" y="1847"/>
                  </a:cubicBezTo>
                  <a:cubicBezTo>
                    <a:pt x="1137" y="1843"/>
                    <a:pt x="1142" y="1840"/>
                    <a:pt x="1142" y="1834"/>
                  </a:cubicBezTo>
                  <a:cubicBezTo>
                    <a:pt x="1142" y="1833"/>
                    <a:pt x="1142" y="1831"/>
                    <a:pt x="1143" y="1830"/>
                  </a:cubicBezTo>
                  <a:cubicBezTo>
                    <a:pt x="1145" y="1825"/>
                    <a:pt x="1146" y="1819"/>
                    <a:pt x="1148" y="1814"/>
                  </a:cubicBezTo>
                  <a:cubicBezTo>
                    <a:pt x="1156" y="1788"/>
                    <a:pt x="1153" y="1761"/>
                    <a:pt x="1156" y="1734"/>
                  </a:cubicBezTo>
                  <a:cubicBezTo>
                    <a:pt x="1158" y="1707"/>
                    <a:pt x="1159" y="1679"/>
                    <a:pt x="1168" y="1653"/>
                  </a:cubicBezTo>
                  <a:cubicBezTo>
                    <a:pt x="1169" y="1652"/>
                    <a:pt x="1170" y="1650"/>
                    <a:pt x="1171" y="1649"/>
                  </a:cubicBezTo>
                  <a:cubicBezTo>
                    <a:pt x="1172" y="1643"/>
                    <a:pt x="1173" y="1636"/>
                    <a:pt x="1174" y="1629"/>
                  </a:cubicBezTo>
                  <a:cubicBezTo>
                    <a:pt x="1170" y="1619"/>
                    <a:pt x="1172" y="1609"/>
                    <a:pt x="1172" y="1600"/>
                  </a:cubicBezTo>
                  <a:cubicBezTo>
                    <a:pt x="1171" y="1594"/>
                    <a:pt x="1171" y="1588"/>
                    <a:pt x="1171" y="1582"/>
                  </a:cubicBezTo>
                  <a:cubicBezTo>
                    <a:pt x="1159" y="1570"/>
                    <a:pt x="1144" y="1561"/>
                    <a:pt x="1128" y="1555"/>
                  </a:cubicBezTo>
                  <a:cubicBezTo>
                    <a:pt x="1112" y="1550"/>
                    <a:pt x="1102" y="1539"/>
                    <a:pt x="1095" y="1524"/>
                  </a:cubicBezTo>
                  <a:cubicBezTo>
                    <a:pt x="1094" y="1520"/>
                    <a:pt x="1095" y="1515"/>
                    <a:pt x="1092" y="1510"/>
                  </a:cubicBezTo>
                  <a:cubicBezTo>
                    <a:pt x="1087" y="1500"/>
                    <a:pt x="1081" y="1491"/>
                    <a:pt x="1074" y="1482"/>
                  </a:cubicBezTo>
                  <a:cubicBezTo>
                    <a:pt x="1073" y="1480"/>
                    <a:pt x="1071" y="1478"/>
                    <a:pt x="1070" y="1476"/>
                  </a:cubicBezTo>
                  <a:cubicBezTo>
                    <a:pt x="1064" y="1449"/>
                    <a:pt x="1062" y="1444"/>
                    <a:pt x="1040" y="1416"/>
                  </a:cubicBezTo>
                  <a:cubicBezTo>
                    <a:pt x="1038" y="1411"/>
                    <a:pt x="1039" y="1406"/>
                    <a:pt x="1037" y="1401"/>
                  </a:cubicBezTo>
                  <a:cubicBezTo>
                    <a:pt x="1037" y="1400"/>
                    <a:pt x="1036" y="1399"/>
                    <a:pt x="1036" y="1397"/>
                  </a:cubicBezTo>
                  <a:cubicBezTo>
                    <a:pt x="1036" y="1394"/>
                    <a:pt x="1036" y="1390"/>
                    <a:pt x="1036" y="1387"/>
                  </a:cubicBezTo>
                  <a:cubicBezTo>
                    <a:pt x="1036" y="1385"/>
                    <a:pt x="1036" y="1384"/>
                    <a:pt x="1037" y="1382"/>
                  </a:cubicBezTo>
                  <a:cubicBezTo>
                    <a:pt x="1039" y="1373"/>
                    <a:pt x="1051" y="1366"/>
                    <a:pt x="1041" y="1353"/>
                  </a:cubicBezTo>
                  <a:cubicBezTo>
                    <a:pt x="1034" y="1343"/>
                    <a:pt x="1045" y="1331"/>
                    <a:pt x="1051" y="1321"/>
                  </a:cubicBezTo>
                  <a:cubicBezTo>
                    <a:pt x="1052" y="1319"/>
                    <a:pt x="1054" y="1316"/>
                    <a:pt x="1055" y="1314"/>
                  </a:cubicBezTo>
                  <a:cubicBezTo>
                    <a:pt x="1065" y="1307"/>
                    <a:pt x="1073" y="1299"/>
                    <a:pt x="1077" y="1287"/>
                  </a:cubicBezTo>
                  <a:cubicBezTo>
                    <a:pt x="1078" y="1286"/>
                    <a:pt x="1079" y="1285"/>
                    <a:pt x="1080" y="1284"/>
                  </a:cubicBezTo>
                  <a:cubicBezTo>
                    <a:pt x="1090" y="1277"/>
                    <a:pt x="1089" y="1266"/>
                    <a:pt x="1089" y="1256"/>
                  </a:cubicBezTo>
                  <a:cubicBezTo>
                    <a:pt x="1090" y="1254"/>
                    <a:pt x="1090" y="1253"/>
                    <a:pt x="1090" y="1252"/>
                  </a:cubicBezTo>
                  <a:cubicBezTo>
                    <a:pt x="1093" y="1235"/>
                    <a:pt x="1093" y="1220"/>
                    <a:pt x="1084" y="1205"/>
                  </a:cubicBezTo>
                  <a:cubicBezTo>
                    <a:pt x="1082" y="1202"/>
                    <a:pt x="1082" y="1197"/>
                    <a:pt x="1077" y="1197"/>
                  </a:cubicBezTo>
                  <a:cubicBezTo>
                    <a:pt x="1072" y="1196"/>
                    <a:pt x="1068" y="1199"/>
                    <a:pt x="1066" y="1203"/>
                  </a:cubicBezTo>
                  <a:cubicBezTo>
                    <a:pt x="1062" y="1210"/>
                    <a:pt x="1060" y="1222"/>
                    <a:pt x="1050" y="1218"/>
                  </a:cubicBezTo>
                  <a:cubicBezTo>
                    <a:pt x="1037" y="1215"/>
                    <a:pt x="1021" y="1220"/>
                    <a:pt x="1011" y="1206"/>
                  </a:cubicBezTo>
                  <a:cubicBezTo>
                    <a:pt x="1008" y="1193"/>
                    <a:pt x="995" y="1194"/>
                    <a:pt x="987" y="1187"/>
                  </a:cubicBezTo>
                  <a:cubicBezTo>
                    <a:pt x="987" y="1184"/>
                    <a:pt x="986" y="1181"/>
                    <a:pt x="986" y="1178"/>
                  </a:cubicBezTo>
                  <a:cubicBezTo>
                    <a:pt x="984" y="1173"/>
                    <a:pt x="985" y="1168"/>
                    <a:pt x="985" y="1163"/>
                  </a:cubicBezTo>
                  <a:cubicBezTo>
                    <a:pt x="985" y="1161"/>
                    <a:pt x="985" y="1158"/>
                    <a:pt x="981" y="1158"/>
                  </a:cubicBezTo>
                  <a:cubicBezTo>
                    <a:pt x="976" y="1156"/>
                    <a:pt x="972" y="1152"/>
                    <a:pt x="969" y="1147"/>
                  </a:cubicBezTo>
                  <a:cubicBezTo>
                    <a:pt x="967" y="1140"/>
                    <a:pt x="961" y="1140"/>
                    <a:pt x="955" y="1141"/>
                  </a:cubicBezTo>
                  <a:cubicBezTo>
                    <a:pt x="950" y="1141"/>
                    <a:pt x="945" y="1141"/>
                    <a:pt x="942" y="1136"/>
                  </a:cubicBezTo>
                  <a:cubicBezTo>
                    <a:pt x="937" y="1129"/>
                    <a:pt x="930" y="1135"/>
                    <a:pt x="924" y="1133"/>
                  </a:cubicBezTo>
                  <a:cubicBezTo>
                    <a:pt x="915" y="1132"/>
                    <a:pt x="909" y="1128"/>
                    <a:pt x="905" y="1121"/>
                  </a:cubicBezTo>
                  <a:cubicBezTo>
                    <a:pt x="897" y="1107"/>
                    <a:pt x="885" y="1101"/>
                    <a:pt x="869" y="110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dirty="0">
                <a:solidFill>
                  <a:srgbClr val="211E25"/>
                </a:solidFill>
                <a:latin typeface="NudistaLight"/>
              </a:endParaRPr>
            </a:p>
          </p:txBody>
        </p:sp>
        <p:sp>
          <p:nvSpPr>
            <p:cNvPr id="11" name="Freeform 9">
              <a:extLst>
                <a:ext uri="{FF2B5EF4-FFF2-40B4-BE49-F238E27FC236}">
                  <a16:creationId xmlns:a16="http://schemas.microsoft.com/office/drawing/2014/main" id="{7816A2CA-FBA0-4E50-8218-0AB5C113B13A}"/>
                </a:ext>
              </a:extLst>
            </p:cNvPr>
            <p:cNvSpPr>
              <a:spLocks/>
            </p:cNvSpPr>
            <p:nvPr/>
          </p:nvSpPr>
          <p:spPr bwMode="auto">
            <a:xfrm>
              <a:off x="6298218" y="2414518"/>
              <a:ext cx="535250" cy="498448"/>
            </a:xfrm>
            <a:custGeom>
              <a:avLst/>
              <a:gdLst>
                <a:gd name="T0" fmla="*/ 34 w 615"/>
                <a:gd name="T1" fmla="*/ 102 h 572"/>
                <a:gd name="T2" fmla="*/ 75 w 615"/>
                <a:gd name="T3" fmla="*/ 84 h 572"/>
                <a:gd name="T4" fmla="*/ 115 w 615"/>
                <a:gd name="T5" fmla="*/ 57 h 572"/>
                <a:gd name="T6" fmla="*/ 151 w 615"/>
                <a:gd name="T7" fmla="*/ 43 h 572"/>
                <a:gd name="T8" fmla="*/ 173 w 615"/>
                <a:gd name="T9" fmla="*/ 34 h 572"/>
                <a:gd name="T10" fmla="*/ 203 w 615"/>
                <a:gd name="T11" fmla="*/ 43 h 572"/>
                <a:gd name="T12" fmla="*/ 237 w 615"/>
                <a:gd name="T13" fmla="*/ 28 h 572"/>
                <a:gd name="T14" fmla="*/ 311 w 615"/>
                <a:gd name="T15" fmla="*/ 34 h 572"/>
                <a:gd name="T16" fmla="*/ 302 w 615"/>
                <a:gd name="T17" fmla="*/ 16 h 572"/>
                <a:gd name="T18" fmla="*/ 358 w 615"/>
                <a:gd name="T19" fmla="*/ 21 h 572"/>
                <a:gd name="T20" fmla="*/ 403 w 615"/>
                <a:gd name="T21" fmla="*/ 3 h 572"/>
                <a:gd name="T22" fmla="*/ 476 w 615"/>
                <a:gd name="T23" fmla="*/ 10 h 572"/>
                <a:gd name="T24" fmla="*/ 400 w 615"/>
                <a:gd name="T25" fmla="*/ 32 h 572"/>
                <a:gd name="T26" fmla="*/ 498 w 615"/>
                <a:gd name="T27" fmla="*/ 23 h 572"/>
                <a:gd name="T28" fmla="*/ 440 w 615"/>
                <a:gd name="T29" fmla="*/ 47 h 572"/>
                <a:gd name="T30" fmla="*/ 498 w 615"/>
                <a:gd name="T31" fmla="*/ 50 h 572"/>
                <a:gd name="T32" fmla="*/ 514 w 615"/>
                <a:gd name="T33" fmla="*/ 79 h 572"/>
                <a:gd name="T34" fmla="*/ 572 w 615"/>
                <a:gd name="T35" fmla="*/ 59 h 572"/>
                <a:gd name="T36" fmla="*/ 591 w 615"/>
                <a:gd name="T37" fmla="*/ 87 h 572"/>
                <a:gd name="T38" fmla="*/ 565 w 615"/>
                <a:gd name="T39" fmla="*/ 103 h 572"/>
                <a:gd name="T40" fmla="*/ 549 w 615"/>
                <a:gd name="T41" fmla="*/ 163 h 572"/>
                <a:gd name="T42" fmla="*/ 556 w 615"/>
                <a:gd name="T43" fmla="*/ 183 h 572"/>
                <a:gd name="T44" fmla="*/ 525 w 615"/>
                <a:gd name="T45" fmla="*/ 230 h 572"/>
                <a:gd name="T46" fmla="*/ 529 w 615"/>
                <a:gd name="T47" fmla="*/ 248 h 572"/>
                <a:gd name="T48" fmla="*/ 486 w 615"/>
                <a:gd name="T49" fmla="*/ 264 h 572"/>
                <a:gd name="T50" fmla="*/ 508 w 615"/>
                <a:gd name="T51" fmla="*/ 333 h 572"/>
                <a:gd name="T52" fmla="*/ 454 w 615"/>
                <a:gd name="T53" fmla="*/ 313 h 572"/>
                <a:gd name="T54" fmla="*/ 454 w 615"/>
                <a:gd name="T55" fmla="*/ 328 h 572"/>
                <a:gd name="T56" fmla="*/ 450 w 615"/>
                <a:gd name="T57" fmla="*/ 343 h 572"/>
                <a:gd name="T58" fmla="*/ 425 w 615"/>
                <a:gd name="T59" fmla="*/ 388 h 572"/>
                <a:gd name="T60" fmla="*/ 346 w 615"/>
                <a:gd name="T61" fmla="*/ 445 h 572"/>
                <a:gd name="T62" fmla="*/ 315 w 615"/>
                <a:gd name="T63" fmla="*/ 446 h 572"/>
                <a:gd name="T64" fmla="*/ 287 w 615"/>
                <a:gd name="T65" fmla="*/ 478 h 572"/>
                <a:gd name="T66" fmla="*/ 240 w 615"/>
                <a:gd name="T67" fmla="*/ 572 h 572"/>
                <a:gd name="T68" fmla="*/ 201 w 615"/>
                <a:gd name="T69" fmla="*/ 552 h 572"/>
                <a:gd name="T70" fmla="*/ 161 w 615"/>
                <a:gd name="T71" fmla="*/ 473 h 572"/>
                <a:gd name="T72" fmla="*/ 141 w 615"/>
                <a:gd name="T73" fmla="*/ 436 h 572"/>
                <a:gd name="T74" fmla="*/ 140 w 615"/>
                <a:gd name="T75" fmla="*/ 413 h 572"/>
                <a:gd name="T76" fmla="*/ 156 w 615"/>
                <a:gd name="T77" fmla="*/ 392 h 572"/>
                <a:gd name="T78" fmla="*/ 166 w 615"/>
                <a:gd name="T79" fmla="*/ 377 h 572"/>
                <a:gd name="T80" fmla="*/ 150 w 615"/>
                <a:gd name="T81" fmla="*/ 329 h 572"/>
                <a:gd name="T82" fmla="*/ 176 w 615"/>
                <a:gd name="T83" fmla="*/ 315 h 572"/>
                <a:gd name="T84" fmla="*/ 145 w 615"/>
                <a:gd name="T85" fmla="*/ 309 h 572"/>
                <a:gd name="T86" fmla="*/ 147 w 615"/>
                <a:gd name="T87" fmla="*/ 252 h 572"/>
                <a:gd name="T88" fmla="*/ 97 w 615"/>
                <a:gd name="T89" fmla="*/ 187 h 572"/>
                <a:gd name="T90" fmla="*/ 29 w 615"/>
                <a:gd name="T91" fmla="*/ 180 h 572"/>
                <a:gd name="T92" fmla="*/ 24 w 615"/>
                <a:gd name="T93" fmla="*/ 158 h 572"/>
                <a:gd name="T94" fmla="*/ 30 w 615"/>
                <a:gd name="T95" fmla="*/ 140 h 572"/>
                <a:gd name="T96" fmla="*/ 21 w 615"/>
                <a:gd name="T97" fmla="*/ 13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5" h="572">
                  <a:moveTo>
                    <a:pt x="21" y="134"/>
                  </a:moveTo>
                  <a:cubicBezTo>
                    <a:pt x="20" y="127"/>
                    <a:pt x="14" y="126"/>
                    <a:pt x="10" y="124"/>
                  </a:cubicBezTo>
                  <a:cubicBezTo>
                    <a:pt x="0" y="119"/>
                    <a:pt x="0" y="114"/>
                    <a:pt x="10" y="109"/>
                  </a:cubicBezTo>
                  <a:cubicBezTo>
                    <a:pt x="17" y="105"/>
                    <a:pt x="25" y="100"/>
                    <a:pt x="34" y="102"/>
                  </a:cubicBezTo>
                  <a:cubicBezTo>
                    <a:pt x="37" y="103"/>
                    <a:pt x="42" y="104"/>
                    <a:pt x="43" y="101"/>
                  </a:cubicBezTo>
                  <a:cubicBezTo>
                    <a:pt x="48" y="92"/>
                    <a:pt x="56" y="93"/>
                    <a:pt x="62" y="96"/>
                  </a:cubicBezTo>
                  <a:cubicBezTo>
                    <a:pt x="75" y="101"/>
                    <a:pt x="78" y="85"/>
                    <a:pt x="90" y="87"/>
                  </a:cubicBezTo>
                  <a:cubicBezTo>
                    <a:pt x="85" y="80"/>
                    <a:pt x="80" y="79"/>
                    <a:pt x="75" y="84"/>
                  </a:cubicBezTo>
                  <a:cubicBezTo>
                    <a:pt x="69" y="88"/>
                    <a:pt x="64" y="86"/>
                    <a:pt x="61" y="80"/>
                  </a:cubicBezTo>
                  <a:cubicBezTo>
                    <a:pt x="56" y="71"/>
                    <a:pt x="64" y="71"/>
                    <a:pt x="68" y="70"/>
                  </a:cubicBezTo>
                  <a:cubicBezTo>
                    <a:pt x="79" y="66"/>
                    <a:pt x="86" y="52"/>
                    <a:pt x="100" y="60"/>
                  </a:cubicBezTo>
                  <a:cubicBezTo>
                    <a:pt x="103" y="51"/>
                    <a:pt x="109" y="53"/>
                    <a:pt x="115" y="57"/>
                  </a:cubicBezTo>
                  <a:cubicBezTo>
                    <a:pt x="116" y="57"/>
                    <a:pt x="119" y="55"/>
                    <a:pt x="119" y="54"/>
                  </a:cubicBezTo>
                  <a:cubicBezTo>
                    <a:pt x="116" y="36"/>
                    <a:pt x="130" y="37"/>
                    <a:pt x="140" y="35"/>
                  </a:cubicBezTo>
                  <a:cubicBezTo>
                    <a:pt x="143" y="36"/>
                    <a:pt x="147" y="37"/>
                    <a:pt x="149" y="40"/>
                  </a:cubicBezTo>
                  <a:cubicBezTo>
                    <a:pt x="150" y="41"/>
                    <a:pt x="151" y="42"/>
                    <a:pt x="151" y="43"/>
                  </a:cubicBezTo>
                  <a:cubicBezTo>
                    <a:pt x="152" y="42"/>
                    <a:pt x="150" y="41"/>
                    <a:pt x="150" y="40"/>
                  </a:cubicBezTo>
                  <a:cubicBezTo>
                    <a:pt x="149" y="38"/>
                    <a:pt x="149" y="36"/>
                    <a:pt x="150" y="34"/>
                  </a:cubicBezTo>
                  <a:cubicBezTo>
                    <a:pt x="157" y="33"/>
                    <a:pt x="163" y="32"/>
                    <a:pt x="170" y="35"/>
                  </a:cubicBezTo>
                  <a:cubicBezTo>
                    <a:pt x="171" y="34"/>
                    <a:pt x="172" y="34"/>
                    <a:pt x="173" y="34"/>
                  </a:cubicBezTo>
                  <a:cubicBezTo>
                    <a:pt x="178" y="32"/>
                    <a:pt x="183" y="35"/>
                    <a:pt x="188" y="32"/>
                  </a:cubicBezTo>
                  <a:cubicBezTo>
                    <a:pt x="188" y="32"/>
                    <a:pt x="188" y="32"/>
                    <a:pt x="188" y="32"/>
                  </a:cubicBezTo>
                  <a:cubicBezTo>
                    <a:pt x="193" y="29"/>
                    <a:pt x="197" y="30"/>
                    <a:pt x="199" y="35"/>
                  </a:cubicBezTo>
                  <a:cubicBezTo>
                    <a:pt x="199" y="39"/>
                    <a:pt x="201" y="41"/>
                    <a:pt x="203" y="43"/>
                  </a:cubicBezTo>
                  <a:cubicBezTo>
                    <a:pt x="210" y="44"/>
                    <a:pt x="216" y="40"/>
                    <a:pt x="223" y="43"/>
                  </a:cubicBezTo>
                  <a:cubicBezTo>
                    <a:pt x="226" y="44"/>
                    <a:pt x="230" y="46"/>
                    <a:pt x="234" y="46"/>
                  </a:cubicBezTo>
                  <a:cubicBezTo>
                    <a:pt x="239" y="47"/>
                    <a:pt x="243" y="46"/>
                    <a:pt x="239" y="40"/>
                  </a:cubicBezTo>
                  <a:cubicBezTo>
                    <a:pt x="236" y="36"/>
                    <a:pt x="232" y="32"/>
                    <a:pt x="237" y="28"/>
                  </a:cubicBezTo>
                  <a:cubicBezTo>
                    <a:pt x="242" y="25"/>
                    <a:pt x="248" y="25"/>
                    <a:pt x="252" y="28"/>
                  </a:cubicBezTo>
                  <a:cubicBezTo>
                    <a:pt x="264" y="37"/>
                    <a:pt x="281" y="34"/>
                    <a:pt x="289" y="49"/>
                  </a:cubicBezTo>
                  <a:cubicBezTo>
                    <a:pt x="290" y="50"/>
                    <a:pt x="300" y="55"/>
                    <a:pt x="297" y="42"/>
                  </a:cubicBezTo>
                  <a:cubicBezTo>
                    <a:pt x="295" y="34"/>
                    <a:pt x="308" y="40"/>
                    <a:pt x="311" y="34"/>
                  </a:cubicBezTo>
                  <a:cubicBezTo>
                    <a:pt x="313" y="32"/>
                    <a:pt x="317" y="32"/>
                    <a:pt x="318" y="32"/>
                  </a:cubicBezTo>
                  <a:cubicBezTo>
                    <a:pt x="315" y="31"/>
                    <a:pt x="310" y="31"/>
                    <a:pt x="305" y="29"/>
                  </a:cubicBezTo>
                  <a:cubicBezTo>
                    <a:pt x="303" y="29"/>
                    <a:pt x="301" y="29"/>
                    <a:pt x="300" y="28"/>
                  </a:cubicBezTo>
                  <a:cubicBezTo>
                    <a:pt x="295" y="23"/>
                    <a:pt x="291" y="18"/>
                    <a:pt x="302" y="16"/>
                  </a:cubicBezTo>
                  <a:cubicBezTo>
                    <a:pt x="305" y="15"/>
                    <a:pt x="306" y="14"/>
                    <a:pt x="307" y="11"/>
                  </a:cubicBezTo>
                  <a:cubicBezTo>
                    <a:pt x="315" y="8"/>
                    <a:pt x="321" y="2"/>
                    <a:pt x="327" y="15"/>
                  </a:cubicBezTo>
                  <a:cubicBezTo>
                    <a:pt x="332" y="26"/>
                    <a:pt x="344" y="24"/>
                    <a:pt x="354" y="24"/>
                  </a:cubicBezTo>
                  <a:cubicBezTo>
                    <a:pt x="356" y="24"/>
                    <a:pt x="359" y="23"/>
                    <a:pt x="358" y="21"/>
                  </a:cubicBezTo>
                  <a:cubicBezTo>
                    <a:pt x="351" y="3"/>
                    <a:pt x="366" y="8"/>
                    <a:pt x="373" y="6"/>
                  </a:cubicBezTo>
                  <a:cubicBezTo>
                    <a:pt x="378" y="4"/>
                    <a:pt x="382" y="3"/>
                    <a:pt x="387" y="2"/>
                  </a:cubicBezTo>
                  <a:cubicBezTo>
                    <a:pt x="392" y="1"/>
                    <a:pt x="396" y="0"/>
                    <a:pt x="401" y="2"/>
                  </a:cubicBezTo>
                  <a:cubicBezTo>
                    <a:pt x="402" y="3"/>
                    <a:pt x="402" y="3"/>
                    <a:pt x="403" y="3"/>
                  </a:cubicBezTo>
                  <a:cubicBezTo>
                    <a:pt x="411" y="6"/>
                    <a:pt x="420" y="2"/>
                    <a:pt x="428" y="5"/>
                  </a:cubicBezTo>
                  <a:cubicBezTo>
                    <a:pt x="430" y="5"/>
                    <a:pt x="432" y="5"/>
                    <a:pt x="434" y="5"/>
                  </a:cubicBezTo>
                  <a:cubicBezTo>
                    <a:pt x="447" y="3"/>
                    <a:pt x="461" y="3"/>
                    <a:pt x="474" y="5"/>
                  </a:cubicBezTo>
                  <a:cubicBezTo>
                    <a:pt x="476" y="6"/>
                    <a:pt x="482" y="7"/>
                    <a:pt x="476" y="10"/>
                  </a:cubicBezTo>
                  <a:cubicBezTo>
                    <a:pt x="473" y="12"/>
                    <a:pt x="467" y="11"/>
                    <a:pt x="463" y="12"/>
                  </a:cubicBezTo>
                  <a:cubicBezTo>
                    <a:pt x="450" y="20"/>
                    <a:pt x="434" y="20"/>
                    <a:pt x="420" y="23"/>
                  </a:cubicBezTo>
                  <a:cubicBezTo>
                    <a:pt x="416" y="23"/>
                    <a:pt x="412" y="24"/>
                    <a:pt x="409" y="27"/>
                  </a:cubicBezTo>
                  <a:cubicBezTo>
                    <a:pt x="407" y="29"/>
                    <a:pt x="405" y="31"/>
                    <a:pt x="400" y="32"/>
                  </a:cubicBezTo>
                  <a:cubicBezTo>
                    <a:pt x="407" y="31"/>
                    <a:pt x="409" y="27"/>
                    <a:pt x="413" y="25"/>
                  </a:cubicBezTo>
                  <a:cubicBezTo>
                    <a:pt x="437" y="21"/>
                    <a:pt x="461" y="12"/>
                    <a:pt x="486" y="17"/>
                  </a:cubicBezTo>
                  <a:cubicBezTo>
                    <a:pt x="488" y="18"/>
                    <a:pt x="490" y="20"/>
                    <a:pt x="492" y="17"/>
                  </a:cubicBezTo>
                  <a:cubicBezTo>
                    <a:pt x="499" y="14"/>
                    <a:pt x="500" y="17"/>
                    <a:pt x="498" y="23"/>
                  </a:cubicBezTo>
                  <a:cubicBezTo>
                    <a:pt x="497" y="28"/>
                    <a:pt x="496" y="32"/>
                    <a:pt x="503" y="32"/>
                  </a:cubicBezTo>
                  <a:cubicBezTo>
                    <a:pt x="506" y="32"/>
                    <a:pt x="510" y="32"/>
                    <a:pt x="510" y="37"/>
                  </a:cubicBezTo>
                  <a:cubicBezTo>
                    <a:pt x="507" y="42"/>
                    <a:pt x="504" y="44"/>
                    <a:pt x="499" y="44"/>
                  </a:cubicBezTo>
                  <a:cubicBezTo>
                    <a:pt x="479" y="45"/>
                    <a:pt x="460" y="53"/>
                    <a:pt x="440" y="47"/>
                  </a:cubicBezTo>
                  <a:cubicBezTo>
                    <a:pt x="429" y="44"/>
                    <a:pt x="430" y="58"/>
                    <a:pt x="424" y="58"/>
                  </a:cubicBezTo>
                  <a:cubicBezTo>
                    <a:pt x="437" y="53"/>
                    <a:pt x="453" y="51"/>
                    <a:pt x="469" y="49"/>
                  </a:cubicBezTo>
                  <a:cubicBezTo>
                    <a:pt x="477" y="49"/>
                    <a:pt x="485" y="50"/>
                    <a:pt x="480" y="61"/>
                  </a:cubicBezTo>
                  <a:cubicBezTo>
                    <a:pt x="488" y="61"/>
                    <a:pt x="495" y="58"/>
                    <a:pt x="498" y="50"/>
                  </a:cubicBezTo>
                  <a:cubicBezTo>
                    <a:pt x="500" y="45"/>
                    <a:pt x="504" y="42"/>
                    <a:pt x="510" y="43"/>
                  </a:cubicBezTo>
                  <a:cubicBezTo>
                    <a:pt x="527" y="51"/>
                    <a:pt x="527" y="54"/>
                    <a:pt x="514" y="67"/>
                  </a:cubicBezTo>
                  <a:cubicBezTo>
                    <a:pt x="511" y="70"/>
                    <a:pt x="510" y="74"/>
                    <a:pt x="509" y="78"/>
                  </a:cubicBezTo>
                  <a:cubicBezTo>
                    <a:pt x="509" y="87"/>
                    <a:pt x="513" y="76"/>
                    <a:pt x="514" y="79"/>
                  </a:cubicBezTo>
                  <a:cubicBezTo>
                    <a:pt x="517" y="77"/>
                    <a:pt x="519" y="76"/>
                    <a:pt x="522" y="74"/>
                  </a:cubicBezTo>
                  <a:cubicBezTo>
                    <a:pt x="530" y="66"/>
                    <a:pt x="536" y="53"/>
                    <a:pt x="550" y="65"/>
                  </a:cubicBezTo>
                  <a:cubicBezTo>
                    <a:pt x="554" y="68"/>
                    <a:pt x="561" y="70"/>
                    <a:pt x="563" y="61"/>
                  </a:cubicBezTo>
                  <a:cubicBezTo>
                    <a:pt x="564" y="57"/>
                    <a:pt x="569" y="59"/>
                    <a:pt x="572" y="59"/>
                  </a:cubicBezTo>
                  <a:cubicBezTo>
                    <a:pt x="583" y="59"/>
                    <a:pt x="593" y="58"/>
                    <a:pt x="604" y="59"/>
                  </a:cubicBezTo>
                  <a:cubicBezTo>
                    <a:pt x="608" y="60"/>
                    <a:pt x="615" y="61"/>
                    <a:pt x="614" y="67"/>
                  </a:cubicBezTo>
                  <a:cubicBezTo>
                    <a:pt x="614" y="71"/>
                    <a:pt x="608" y="72"/>
                    <a:pt x="604" y="72"/>
                  </a:cubicBezTo>
                  <a:cubicBezTo>
                    <a:pt x="595" y="73"/>
                    <a:pt x="591" y="77"/>
                    <a:pt x="591" y="87"/>
                  </a:cubicBezTo>
                  <a:cubicBezTo>
                    <a:pt x="582" y="92"/>
                    <a:pt x="580" y="91"/>
                    <a:pt x="568" y="96"/>
                  </a:cubicBezTo>
                  <a:cubicBezTo>
                    <a:pt x="568" y="96"/>
                    <a:pt x="568" y="96"/>
                    <a:pt x="568" y="96"/>
                  </a:cubicBezTo>
                  <a:cubicBezTo>
                    <a:pt x="567" y="97"/>
                    <a:pt x="567" y="97"/>
                    <a:pt x="566" y="98"/>
                  </a:cubicBezTo>
                  <a:cubicBezTo>
                    <a:pt x="561" y="99"/>
                    <a:pt x="561" y="99"/>
                    <a:pt x="565" y="103"/>
                  </a:cubicBezTo>
                  <a:cubicBezTo>
                    <a:pt x="563" y="106"/>
                    <a:pt x="561" y="110"/>
                    <a:pt x="559" y="113"/>
                  </a:cubicBezTo>
                  <a:cubicBezTo>
                    <a:pt x="553" y="119"/>
                    <a:pt x="547" y="125"/>
                    <a:pt x="540" y="130"/>
                  </a:cubicBezTo>
                  <a:cubicBezTo>
                    <a:pt x="532" y="137"/>
                    <a:pt x="530" y="143"/>
                    <a:pt x="539" y="150"/>
                  </a:cubicBezTo>
                  <a:cubicBezTo>
                    <a:pt x="544" y="153"/>
                    <a:pt x="547" y="157"/>
                    <a:pt x="549" y="163"/>
                  </a:cubicBezTo>
                  <a:cubicBezTo>
                    <a:pt x="548" y="172"/>
                    <a:pt x="542" y="170"/>
                    <a:pt x="537" y="168"/>
                  </a:cubicBezTo>
                  <a:cubicBezTo>
                    <a:pt x="537" y="171"/>
                    <a:pt x="539" y="170"/>
                    <a:pt x="540" y="171"/>
                  </a:cubicBezTo>
                  <a:cubicBezTo>
                    <a:pt x="542" y="172"/>
                    <a:pt x="543" y="172"/>
                    <a:pt x="545" y="172"/>
                  </a:cubicBezTo>
                  <a:cubicBezTo>
                    <a:pt x="552" y="172"/>
                    <a:pt x="557" y="175"/>
                    <a:pt x="556" y="183"/>
                  </a:cubicBezTo>
                  <a:cubicBezTo>
                    <a:pt x="554" y="191"/>
                    <a:pt x="548" y="193"/>
                    <a:pt x="542" y="193"/>
                  </a:cubicBezTo>
                  <a:cubicBezTo>
                    <a:pt x="534" y="192"/>
                    <a:pt x="527" y="189"/>
                    <a:pt x="518" y="195"/>
                  </a:cubicBezTo>
                  <a:cubicBezTo>
                    <a:pt x="529" y="199"/>
                    <a:pt x="535" y="206"/>
                    <a:pt x="532" y="218"/>
                  </a:cubicBezTo>
                  <a:cubicBezTo>
                    <a:pt x="532" y="223"/>
                    <a:pt x="524" y="224"/>
                    <a:pt x="525" y="230"/>
                  </a:cubicBezTo>
                  <a:cubicBezTo>
                    <a:pt x="526" y="230"/>
                    <a:pt x="527" y="231"/>
                    <a:pt x="527" y="232"/>
                  </a:cubicBezTo>
                  <a:cubicBezTo>
                    <a:pt x="530" y="234"/>
                    <a:pt x="533" y="234"/>
                    <a:pt x="536" y="235"/>
                  </a:cubicBezTo>
                  <a:cubicBezTo>
                    <a:pt x="539" y="237"/>
                    <a:pt x="544" y="238"/>
                    <a:pt x="542" y="243"/>
                  </a:cubicBezTo>
                  <a:cubicBezTo>
                    <a:pt x="540" y="248"/>
                    <a:pt x="534" y="248"/>
                    <a:pt x="529" y="248"/>
                  </a:cubicBezTo>
                  <a:cubicBezTo>
                    <a:pt x="523" y="249"/>
                    <a:pt x="519" y="240"/>
                    <a:pt x="512" y="245"/>
                  </a:cubicBezTo>
                  <a:cubicBezTo>
                    <a:pt x="515" y="250"/>
                    <a:pt x="521" y="247"/>
                    <a:pt x="524" y="251"/>
                  </a:cubicBezTo>
                  <a:cubicBezTo>
                    <a:pt x="529" y="258"/>
                    <a:pt x="528" y="265"/>
                    <a:pt x="521" y="270"/>
                  </a:cubicBezTo>
                  <a:cubicBezTo>
                    <a:pt x="508" y="276"/>
                    <a:pt x="498" y="267"/>
                    <a:pt x="486" y="264"/>
                  </a:cubicBezTo>
                  <a:cubicBezTo>
                    <a:pt x="481" y="263"/>
                    <a:pt x="477" y="258"/>
                    <a:pt x="474" y="269"/>
                  </a:cubicBezTo>
                  <a:cubicBezTo>
                    <a:pt x="473" y="275"/>
                    <a:pt x="464" y="275"/>
                    <a:pt x="457" y="273"/>
                  </a:cubicBezTo>
                  <a:cubicBezTo>
                    <a:pt x="468" y="290"/>
                    <a:pt x="486" y="293"/>
                    <a:pt x="501" y="302"/>
                  </a:cubicBezTo>
                  <a:cubicBezTo>
                    <a:pt x="512" y="311"/>
                    <a:pt x="509" y="322"/>
                    <a:pt x="508" y="333"/>
                  </a:cubicBezTo>
                  <a:cubicBezTo>
                    <a:pt x="508" y="337"/>
                    <a:pt x="504" y="341"/>
                    <a:pt x="499" y="340"/>
                  </a:cubicBezTo>
                  <a:cubicBezTo>
                    <a:pt x="490" y="338"/>
                    <a:pt x="478" y="345"/>
                    <a:pt x="472" y="332"/>
                  </a:cubicBezTo>
                  <a:cubicBezTo>
                    <a:pt x="470" y="325"/>
                    <a:pt x="466" y="320"/>
                    <a:pt x="461" y="315"/>
                  </a:cubicBezTo>
                  <a:cubicBezTo>
                    <a:pt x="459" y="313"/>
                    <a:pt x="456" y="313"/>
                    <a:pt x="454" y="313"/>
                  </a:cubicBezTo>
                  <a:cubicBezTo>
                    <a:pt x="453" y="313"/>
                    <a:pt x="452" y="313"/>
                    <a:pt x="451" y="313"/>
                  </a:cubicBezTo>
                  <a:cubicBezTo>
                    <a:pt x="452" y="313"/>
                    <a:pt x="454" y="313"/>
                    <a:pt x="455" y="313"/>
                  </a:cubicBezTo>
                  <a:cubicBezTo>
                    <a:pt x="460" y="314"/>
                    <a:pt x="464" y="316"/>
                    <a:pt x="463" y="321"/>
                  </a:cubicBezTo>
                  <a:cubicBezTo>
                    <a:pt x="462" y="326"/>
                    <a:pt x="458" y="327"/>
                    <a:pt x="454" y="328"/>
                  </a:cubicBezTo>
                  <a:cubicBezTo>
                    <a:pt x="449" y="329"/>
                    <a:pt x="444" y="328"/>
                    <a:pt x="440" y="332"/>
                  </a:cubicBezTo>
                  <a:cubicBezTo>
                    <a:pt x="439" y="339"/>
                    <a:pt x="455" y="333"/>
                    <a:pt x="449" y="343"/>
                  </a:cubicBezTo>
                  <a:cubicBezTo>
                    <a:pt x="444" y="345"/>
                    <a:pt x="440" y="346"/>
                    <a:pt x="437" y="346"/>
                  </a:cubicBezTo>
                  <a:cubicBezTo>
                    <a:pt x="440" y="347"/>
                    <a:pt x="445" y="345"/>
                    <a:pt x="450" y="343"/>
                  </a:cubicBezTo>
                  <a:cubicBezTo>
                    <a:pt x="460" y="339"/>
                    <a:pt x="471" y="336"/>
                    <a:pt x="482" y="343"/>
                  </a:cubicBezTo>
                  <a:cubicBezTo>
                    <a:pt x="485" y="346"/>
                    <a:pt x="484" y="349"/>
                    <a:pt x="482" y="351"/>
                  </a:cubicBezTo>
                  <a:cubicBezTo>
                    <a:pt x="471" y="367"/>
                    <a:pt x="457" y="378"/>
                    <a:pt x="439" y="386"/>
                  </a:cubicBezTo>
                  <a:cubicBezTo>
                    <a:pt x="435" y="387"/>
                    <a:pt x="430" y="387"/>
                    <a:pt x="425" y="388"/>
                  </a:cubicBezTo>
                  <a:cubicBezTo>
                    <a:pt x="420" y="390"/>
                    <a:pt x="415" y="390"/>
                    <a:pt x="410" y="388"/>
                  </a:cubicBezTo>
                  <a:cubicBezTo>
                    <a:pt x="409" y="388"/>
                    <a:pt x="408" y="388"/>
                    <a:pt x="407" y="389"/>
                  </a:cubicBezTo>
                  <a:cubicBezTo>
                    <a:pt x="402" y="395"/>
                    <a:pt x="392" y="388"/>
                    <a:pt x="387" y="394"/>
                  </a:cubicBezTo>
                  <a:cubicBezTo>
                    <a:pt x="375" y="413"/>
                    <a:pt x="364" y="432"/>
                    <a:pt x="346" y="445"/>
                  </a:cubicBezTo>
                  <a:cubicBezTo>
                    <a:pt x="339" y="449"/>
                    <a:pt x="330" y="448"/>
                    <a:pt x="322" y="451"/>
                  </a:cubicBezTo>
                  <a:cubicBezTo>
                    <a:pt x="320" y="452"/>
                    <a:pt x="318" y="449"/>
                    <a:pt x="317" y="446"/>
                  </a:cubicBezTo>
                  <a:cubicBezTo>
                    <a:pt x="317" y="444"/>
                    <a:pt x="318" y="443"/>
                    <a:pt x="317" y="441"/>
                  </a:cubicBezTo>
                  <a:cubicBezTo>
                    <a:pt x="315" y="442"/>
                    <a:pt x="315" y="444"/>
                    <a:pt x="315" y="446"/>
                  </a:cubicBezTo>
                  <a:cubicBezTo>
                    <a:pt x="315" y="454"/>
                    <a:pt x="309" y="455"/>
                    <a:pt x="304" y="457"/>
                  </a:cubicBezTo>
                  <a:cubicBezTo>
                    <a:pt x="298" y="458"/>
                    <a:pt x="293" y="459"/>
                    <a:pt x="290" y="466"/>
                  </a:cubicBezTo>
                  <a:cubicBezTo>
                    <a:pt x="290" y="469"/>
                    <a:pt x="290" y="472"/>
                    <a:pt x="289" y="475"/>
                  </a:cubicBezTo>
                  <a:cubicBezTo>
                    <a:pt x="289" y="476"/>
                    <a:pt x="288" y="477"/>
                    <a:pt x="287" y="478"/>
                  </a:cubicBezTo>
                  <a:cubicBezTo>
                    <a:pt x="283" y="481"/>
                    <a:pt x="284" y="486"/>
                    <a:pt x="282" y="489"/>
                  </a:cubicBezTo>
                  <a:cubicBezTo>
                    <a:pt x="273" y="499"/>
                    <a:pt x="270" y="512"/>
                    <a:pt x="265" y="524"/>
                  </a:cubicBezTo>
                  <a:cubicBezTo>
                    <a:pt x="259" y="539"/>
                    <a:pt x="249" y="553"/>
                    <a:pt x="245" y="569"/>
                  </a:cubicBezTo>
                  <a:cubicBezTo>
                    <a:pt x="245" y="571"/>
                    <a:pt x="242" y="572"/>
                    <a:pt x="240" y="572"/>
                  </a:cubicBezTo>
                  <a:cubicBezTo>
                    <a:pt x="235" y="568"/>
                    <a:pt x="228" y="570"/>
                    <a:pt x="222" y="567"/>
                  </a:cubicBezTo>
                  <a:cubicBezTo>
                    <a:pt x="217" y="565"/>
                    <a:pt x="214" y="561"/>
                    <a:pt x="210" y="557"/>
                  </a:cubicBezTo>
                  <a:cubicBezTo>
                    <a:pt x="210" y="555"/>
                    <a:pt x="209" y="554"/>
                    <a:pt x="209" y="553"/>
                  </a:cubicBezTo>
                  <a:cubicBezTo>
                    <a:pt x="207" y="546"/>
                    <a:pt x="204" y="553"/>
                    <a:pt x="201" y="552"/>
                  </a:cubicBezTo>
                  <a:cubicBezTo>
                    <a:pt x="196" y="553"/>
                    <a:pt x="192" y="553"/>
                    <a:pt x="189" y="549"/>
                  </a:cubicBezTo>
                  <a:cubicBezTo>
                    <a:pt x="179" y="536"/>
                    <a:pt x="162" y="526"/>
                    <a:pt x="164" y="506"/>
                  </a:cubicBezTo>
                  <a:cubicBezTo>
                    <a:pt x="164" y="502"/>
                    <a:pt x="160" y="500"/>
                    <a:pt x="158" y="496"/>
                  </a:cubicBezTo>
                  <a:cubicBezTo>
                    <a:pt x="152" y="487"/>
                    <a:pt x="151" y="480"/>
                    <a:pt x="161" y="473"/>
                  </a:cubicBezTo>
                  <a:cubicBezTo>
                    <a:pt x="165" y="467"/>
                    <a:pt x="165" y="463"/>
                    <a:pt x="157" y="464"/>
                  </a:cubicBezTo>
                  <a:cubicBezTo>
                    <a:pt x="150" y="458"/>
                    <a:pt x="153" y="451"/>
                    <a:pt x="153" y="444"/>
                  </a:cubicBezTo>
                  <a:cubicBezTo>
                    <a:pt x="152" y="443"/>
                    <a:pt x="156" y="440"/>
                    <a:pt x="151" y="440"/>
                  </a:cubicBezTo>
                  <a:cubicBezTo>
                    <a:pt x="147" y="440"/>
                    <a:pt x="144" y="439"/>
                    <a:pt x="141" y="436"/>
                  </a:cubicBezTo>
                  <a:cubicBezTo>
                    <a:pt x="135" y="422"/>
                    <a:pt x="146" y="422"/>
                    <a:pt x="154" y="419"/>
                  </a:cubicBezTo>
                  <a:cubicBezTo>
                    <a:pt x="158" y="418"/>
                    <a:pt x="161" y="416"/>
                    <a:pt x="163" y="417"/>
                  </a:cubicBezTo>
                  <a:cubicBezTo>
                    <a:pt x="160" y="417"/>
                    <a:pt x="155" y="419"/>
                    <a:pt x="150" y="420"/>
                  </a:cubicBezTo>
                  <a:cubicBezTo>
                    <a:pt x="144" y="421"/>
                    <a:pt x="140" y="418"/>
                    <a:pt x="140" y="413"/>
                  </a:cubicBezTo>
                  <a:cubicBezTo>
                    <a:pt x="140" y="406"/>
                    <a:pt x="145" y="405"/>
                    <a:pt x="150" y="403"/>
                  </a:cubicBezTo>
                  <a:cubicBezTo>
                    <a:pt x="153" y="403"/>
                    <a:pt x="156" y="404"/>
                    <a:pt x="159" y="403"/>
                  </a:cubicBezTo>
                  <a:cubicBezTo>
                    <a:pt x="156" y="403"/>
                    <a:pt x="152" y="402"/>
                    <a:pt x="151" y="398"/>
                  </a:cubicBezTo>
                  <a:cubicBezTo>
                    <a:pt x="151" y="395"/>
                    <a:pt x="153" y="393"/>
                    <a:pt x="156" y="392"/>
                  </a:cubicBezTo>
                  <a:cubicBezTo>
                    <a:pt x="157" y="392"/>
                    <a:pt x="158" y="392"/>
                    <a:pt x="159" y="391"/>
                  </a:cubicBezTo>
                  <a:cubicBezTo>
                    <a:pt x="157" y="391"/>
                    <a:pt x="155" y="391"/>
                    <a:pt x="154" y="390"/>
                  </a:cubicBezTo>
                  <a:cubicBezTo>
                    <a:pt x="150" y="387"/>
                    <a:pt x="151" y="384"/>
                    <a:pt x="154" y="381"/>
                  </a:cubicBezTo>
                  <a:cubicBezTo>
                    <a:pt x="157" y="379"/>
                    <a:pt x="163" y="380"/>
                    <a:pt x="166" y="377"/>
                  </a:cubicBezTo>
                  <a:cubicBezTo>
                    <a:pt x="168" y="373"/>
                    <a:pt x="170" y="369"/>
                    <a:pt x="175" y="367"/>
                  </a:cubicBezTo>
                  <a:cubicBezTo>
                    <a:pt x="179" y="366"/>
                    <a:pt x="174" y="365"/>
                    <a:pt x="174" y="364"/>
                  </a:cubicBezTo>
                  <a:cubicBezTo>
                    <a:pt x="170" y="354"/>
                    <a:pt x="179" y="349"/>
                    <a:pt x="187" y="339"/>
                  </a:cubicBezTo>
                  <a:cubicBezTo>
                    <a:pt x="169" y="345"/>
                    <a:pt x="160" y="336"/>
                    <a:pt x="150" y="329"/>
                  </a:cubicBezTo>
                  <a:cubicBezTo>
                    <a:pt x="144" y="323"/>
                    <a:pt x="146" y="320"/>
                    <a:pt x="153" y="318"/>
                  </a:cubicBezTo>
                  <a:cubicBezTo>
                    <a:pt x="158" y="317"/>
                    <a:pt x="163" y="319"/>
                    <a:pt x="168" y="321"/>
                  </a:cubicBezTo>
                  <a:cubicBezTo>
                    <a:pt x="172" y="321"/>
                    <a:pt x="177" y="327"/>
                    <a:pt x="177" y="318"/>
                  </a:cubicBezTo>
                  <a:cubicBezTo>
                    <a:pt x="177" y="317"/>
                    <a:pt x="176" y="316"/>
                    <a:pt x="176" y="315"/>
                  </a:cubicBezTo>
                  <a:cubicBezTo>
                    <a:pt x="172" y="310"/>
                    <a:pt x="171" y="305"/>
                    <a:pt x="167" y="301"/>
                  </a:cubicBezTo>
                  <a:cubicBezTo>
                    <a:pt x="166" y="300"/>
                    <a:pt x="165" y="299"/>
                    <a:pt x="165" y="299"/>
                  </a:cubicBezTo>
                  <a:cubicBezTo>
                    <a:pt x="162" y="301"/>
                    <a:pt x="163" y="307"/>
                    <a:pt x="159" y="308"/>
                  </a:cubicBezTo>
                  <a:cubicBezTo>
                    <a:pt x="154" y="310"/>
                    <a:pt x="150" y="312"/>
                    <a:pt x="145" y="309"/>
                  </a:cubicBezTo>
                  <a:cubicBezTo>
                    <a:pt x="142" y="302"/>
                    <a:pt x="150" y="294"/>
                    <a:pt x="144" y="286"/>
                  </a:cubicBezTo>
                  <a:cubicBezTo>
                    <a:pt x="145" y="279"/>
                    <a:pt x="160" y="281"/>
                    <a:pt x="155" y="269"/>
                  </a:cubicBezTo>
                  <a:cubicBezTo>
                    <a:pt x="153" y="267"/>
                    <a:pt x="154" y="265"/>
                    <a:pt x="153" y="263"/>
                  </a:cubicBezTo>
                  <a:cubicBezTo>
                    <a:pt x="148" y="261"/>
                    <a:pt x="139" y="261"/>
                    <a:pt x="147" y="252"/>
                  </a:cubicBezTo>
                  <a:cubicBezTo>
                    <a:pt x="138" y="247"/>
                    <a:pt x="149" y="230"/>
                    <a:pt x="133" y="229"/>
                  </a:cubicBezTo>
                  <a:cubicBezTo>
                    <a:pt x="127" y="228"/>
                    <a:pt x="127" y="223"/>
                    <a:pt x="127" y="219"/>
                  </a:cubicBezTo>
                  <a:cubicBezTo>
                    <a:pt x="127" y="213"/>
                    <a:pt x="130" y="204"/>
                    <a:pt x="124" y="201"/>
                  </a:cubicBezTo>
                  <a:cubicBezTo>
                    <a:pt x="115" y="197"/>
                    <a:pt x="108" y="188"/>
                    <a:pt x="97" y="187"/>
                  </a:cubicBezTo>
                  <a:cubicBezTo>
                    <a:pt x="94" y="186"/>
                    <a:pt x="92" y="186"/>
                    <a:pt x="90" y="183"/>
                  </a:cubicBezTo>
                  <a:cubicBezTo>
                    <a:pt x="86" y="182"/>
                    <a:pt x="83" y="178"/>
                    <a:pt x="79" y="181"/>
                  </a:cubicBezTo>
                  <a:cubicBezTo>
                    <a:pt x="67" y="173"/>
                    <a:pt x="59" y="186"/>
                    <a:pt x="49" y="188"/>
                  </a:cubicBezTo>
                  <a:cubicBezTo>
                    <a:pt x="39" y="190"/>
                    <a:pt x="33" y="189"/>
                    <a:pt x="29" y="180"/>
                  </a:cubicBezTo>
                  <a:cubicBezTo>
                    <a:pt x="26" y="175"/>
                    <a:pt x="22" y="172"/>
                    <a:pt x="16" y="172"/>
                  </a:cubicBezTo>
                  <a:cubicBezTo>
                    <a:pt x="17" y="166"/>
                    <a:pt x="21" y="165"/>
                    <a:pt x="24" y="163"/>
                  </a:cubicBezTo>
                  <a:cubicBezTo>
                    <a:pt x="25" y="161"/>
                    <a:pt x="29" y="162"/>
                    <a:pt x="30" y="158"/>
                  </a:cubicBezTo>
                  <a:cubicBezTo>
                    <a:pt x="28" y="161"/>
                    <a:pt x="26" y="159"/>
                    <a:pt x="24" y="158"/>
                  </a:cubicBezTo>
                  <a:cubicBezTo>
                    <a:pt x="20" y="151"/>
                    <a:pt x="7" y="155"/>
                    <a:pt x="5" y="144"/>
                  </a:cubicBezTo>
                  <a:cubicBezTo>
                    <a:pt x="14" y="140"/>
                    <a:pt x="21" y="147"/>
                    <a:pt x="29" y="147"/>
                  </a:cubicBezTo>
                  <a:cubicBezTo>
                    <a:pt x="31" y="147"/>
                    <a:pt x="34" y="147"/>
                    <a:pt x="34" y="144"/>
                  </a:cubicBezTo>
                  <a:cubicBezTo>
                    <a:pt x="33" y="142"/>
                    <a:pt x="31" y="141"/>
                    <a:pt x="30" y="140"/>
                  </a:cubicBezTo>
                  <a:cubicBezTo>
                    <a:pt x="32" y="136"/>
                    <a:pt x="37" y="134"/>
                    <a:pt x="42" y="133"/>
                  </a:cubicBezTo>
                  <a:cubicBezTo>
                    <a:pt x="45" y="133"/>
                    <a:pt x="49" y="133"/>
                    <a:pt x="55" y="132"/>
                  </a:cubicBezTo>
                  <a:cubicBezTo>
                    <a:pt x="48" y="133"/>
                    <a:pt x="44" y="132"/>
                    <a:pt x="40" y="133"/>
                  </a:cubicBezTo>
                  <a:cubicBezTo>
                    <a:pt x="34" y="136"/>
                    <a:pt x="28" y="138"/>
                    <a:pt x="21" y="13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 name="Freeform 10">
              <a:extLst>
                <a:ext uri="{FF2B5EF4-FFF2-40B4-BE49-F238E27FC236}">
                  <a16:creationId xmlns:a16="http://schemas.microsoft.com/office/drawing/2014/main" id="{EB941860-424E-4C48-937B-75F030074D73}"/>
                </a:ext>
              </a:extLst>
            </p:cNvPr>
            <p:cNvSpPr>
              <a:spLocks/>
            </p:cNvSpPr>
            <p:nvPr/>
          </p:nvSpPr>
          <p:spPr bwMode="auto">
            <a:xfrm>
              <a:off x="6120017" y="2411290"/>
              <a:ext cx="287318" cy="149147"/>
            </a:xfrm>
            <a:custGeom>
              <a:avLst/>
              <a:gdLst>
                <a:gd name="T0" fmla="*/ 164 w 330"/>
                <a:gd name="T1" fmla="*/ 62 h 171"/>
                <a:gd name="T2" fmla="*/ 128 w 330"/>
                <a:gd name="T3" fmla="*/ 59 h 171"/>
                <a:gd name="T4" fmla="*/ 85 w 330"/>
                <a:gd name="T5" fmla="*/ 49 h 171"/>
                <a:gd name="T6" fmla="*/ 50 w 330"/>
                <a:gd name="T7" fmla="*/ 48 h 171"/>
                <a:gd name="T8" fmla="*/ 44 w 330"/>
                <a:gd name="T9" fmla="*/ 33 h 171"/>
                <a:gd name="T10" fmla="*/ 76 w 330"/>
                <a:gd name="T11" fmla="*/ 22 h 171"/>
                <a:gd name="T12" fmla="*/ 120 w 330"/>
                <a:gd name="T13" fmla="*/ 16 h 171"/>
                <a:gd name="T14" fmla="*/ 192 w 330"/>
                <a:gd name="T15" fmla="*/ 16 h 171"/>
                <a:gd name="T16" fmla="*/ 205 w 330"/>
                <a:gd name="T17" fmla="*/ 3 h 171"/>
                <a:gd name="T18" fmla="*/ 231 w 330"/>
                <a:gd name="T19" fmla="*/ 9 h 171"/>
                <a:gd name="T20" fmla="*/ 264 w 330"/>
                <a:gd name="T21" fmla="*/ 12 h 171"/>
                <a:gd name="T22" fmla="*/ 293 w 330"/>
                <a:gd name="T23" fmla="*/ 21 h 171"/>
                <a:gd name="T24" fmla="*/ 277 w 330"/>
                <a:gd name="T25" fmla="*/ 44 h 171"/>
                <a:gd name="T26" fmla="*/ 246 w 330"/>
                <a:gd name="T27" fmla="*/ 55 h 171"/>
                <a:gd name="T28" fmla="*/ 277 w 330"/>
                <a:gd name="T29" fmla="*/ 51 h 171"/>
                <a:gd name="T30" fmla="*/ 225 w 330"/>
                <a:gd name="T31" fmla="*/ 76 h 171"/>
                <a:gd name="T32" fmla="*/ 157 w 330"/>
                <a:gd name="T33" fmla="*/ 94 h 171"/>
                <a:gd name="T34" fmla="*/ 177 w 330"/>
                <a:gd name="T35" fmla="*/ 109 h 171"/>
                <a:gd name="T36" fmla="*/ 148 w 330"/>
                <a:gd name="T37" fmla="*/ 129 h 171"/>
                <a:gd name="T38" fmla="*/ 112 w 330"/>
                <a:gd name="T39" fmla="*/ 141 h 171"/>
                <a:gd name="T40" fmla="*/ 112 w 330"/>
                <a:gd name="T41" fmla="*/ 144 h 171"/>
                <a:gd name="T42" fmla="*/ 133 w 330"/>
                <a:gd name="T43" fmla="*/ 162 h 171"/>
                <a:gd name="T44" fmla="*/ 102 w 330"/>
                <a:gd name="T45" fmla="*/ 167 h 171"/>
                <a:gd name="T46" fmla="*/ 2 w 330"/>
                <a:gd name="T47" fmla="*/ 155 h 171"/>
                <a:gd name="T48" fmla="*/ 7 w 330"/>
                <a:gd name="T49" fmla="*/ 142 h 171"/>
                <a:gd name="T50" fmla="*/ 35 w 330"/>
                <a:gd name="T51" fmla="*/ 135 h 171"/>
                <a:gd name="T52" fmla="*/ 31 w 330"/>
                <a:gd name="T53" fmla="*/ 122 h 171"/>
                <a:gd name="T54" fmla="*/ 84 w 330"/>
                <a:gd name="T55" fmla="*/ 138 h 171"/>
                <a:gd name="T56" fmla="*/ 81 w 330"/>
                <a:gd name="T57" fmla="*/ 128 h 171"/>
                <a:gd name="T58" fmla="*/ 71 w 330"/>
                <a:gd name="T59" fmla="*/ 112 h 171"/>
                <a:gd name="T60" fmla="*/ 39 w 330"/>
                <a:gd name="T61" fmla="*/ 110 h 171"/>
                <a:gd name="T62" fmla="*/ 76 w 330"/>
                <a:gd name="T63" fmla="*/ 98 h 171"/>
                <a:gd name="T64" fmla="*/ 84 w 330"/>
                <a:gd name="T65" fmla="*/ 100 h 171"/>
                <a:gd name="T66" fmla="*/ 85 w 330"/>
                <a:gd name="T67" fmla="*/ 89 h 171"/>
                <a:gd name="T68" fmla="*/ 71 w 330"/>
                <a:gd name="T69" fmla="*/ 67 h 171"/>
                <a:gd name="T70" fmla="*/ 106 w 330"/>
                <a:gd name="T71" fmla="*/ 81 h 171"/>
                <a:gd name="T72" fmla="*/ 129 w 330"/>
                <a:gd name="T73" fmla="*/ 7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0" h="171">
                  <a:moveTo>
                    <a:pt x="141" y="62"/>
                  </a:moveTo>
                  <a:cubicBezTo>
                    <a:pt x="147" y="59"/>
                    <a:pt x="154" y="59"/>
                    <a:pt x="164" y="62"/>
                  </a:cubicBezTo>
                  <a:cubicBezTo>
                    <a:pt x="158" y="54"/>
                    <a:pt x="151" y="50"/>
                    <a:pt x="160" y="41"/>
                  </a:cubicBezTo>
                  <a:cubicBezTo>
                    <a:pt x="144" y="45"/>
                    <a:pt x="138" y="55"/>
                    <a:pt x="128" y="59"/>
                  </a:cubicBezTo>
                  <a:cubicBezTo>
                    <a:pt x="110" y="67"/>
                    <a:pt x="106" y="66"/>
                    <a:pt x="93" y="50"/>
                  </a:cubicBezTo>
                  <a:cubicBezTo>
                    <a:pt x="90" y="46"/>
                    <a:pt x="88" y="48"/>
                    <a:pt x="85" y="49"/>
                  </a:cubicBezTo>
                  <a:cubicBezTo>
                    <a:pt x="81" y="52"/>
                    <a:pt x="77" y="53"/>
                    <a:pt x="74" y="48"/>
                  </a:cubicBezTo>
                  <a:cubicBezTo>
                    <a:pt x="66" y="44"/>
                    <a:pt x="58" y="45"/>
                    <a:pt x="50" y="48"/>
                  </a:cubicBezTo>
                  <a:cubicBezTo>
                    <a:pt x="44" y="48"/>
                    <a:pt x="38" y="46"/>
                    <a:pt x="33" y="44"/>
                  </a:cubicBezTo>
                  <a:cubicBezTo>
                    <a:pt x="33" y="37"/>
                    <a:pt x="42" y="38"/>
                    <a:pt x="44" y="33"/>
                  </a:cubicBezTo>
                  <a:cubicBezTo>
                    <a:pt x="40" y="30"/>
                    <a:pt x="38" y="26"/>
                    <a:pt x="41" y="21"/>
                  </a:cubicBezTo>
                  <a:cubicBezTo>
                    <a:pt x="53" y="15"/>
                    <a:pt x="65" y="19"/>
                    <a:pt x="76" y="22"/>
                  </a:cubicBezTo>
                  <a:cubicBezTo>
                    <a:pt x="86" y="24"/>
                    <a:pt x="78" y="14"/>
                    <a:pt x="83" y="12"/>
                  </a:cubicBezTo>
                  <a:cubicBezTo>
                    <a:pt x="96" y="4"/>
                    <a:pt x="108" y="11"/>
                    <a:pt x="120" y="16"/>
                  </a:cubicBezTo>
                  <a:cubicBezTo>
                    <a:pt x="128" y="20"/>
                    <a:pt x="134" y="26"/>
                    <a:pt x="144" y="16"/>
                  </a:cubicBezTo>
                  <a:cubicBezTo>
                    <a:pt x="157" y="3"/>
                    <a:pt x="176" y="5"/>
                    <a:pt x="192" y="16"/>
                  </a:cubicBezTo>
                  <a:cubicBezTo>
                    <a:pt x="185" y="4"/>
                    <a:pt x="190" y="1"/>
                    <a:pt x="200" y="0"/>
                  </a:cubicBezTo>
                  <a:cubicBezTo>
                    <a:pt x="202" y="1"/>
                    <a:pt x="203" y="2"/>
                    <a:pt x="205" y="3"/>
                  </a:cubicBezTo>
                  <a:cubicBezTo>
                    <a:pt x="212" y="5"/>
                    <a:pt x="219" y="5"/>
                    <a:pt x="225" y="10"/>
                  </a:cubicBezTo>
                  <a:cubicBezTo>
                    <a:pt x="227" y="11"/>
                    <a:pt x="229" y="13"/>
                    <a:pt x="231" y="9"/>
                  </a:cubicBezTo>
                  <a:cubicBezTo>
                    <a:pt x="236" y="4"/>
                    <a:pt x="241" y="10"/>
                    <a:pt x="246" y="10"/>
                  </a:cubicBezTo>
                  <a:cubicBezTo>
                    <a:pt x="251" y="12"/>
                    <a:pt x="258" y="10"/>
                    <a:pt x="264" y="12"/>
                  </a:cubicBezTo>
                  <a:cubicBezTo>
                    <a:pt x="270" y="16"/>
                    <a:pt x="277" y="18"/>
                    <a:pt x="284" y="18"/>
                  </a:cubicBezTo>
                  <a:cubicBezTo>
                    <a:pt x="286" y="22"/>
                    <a:pt x="289" y="23"/>
                    <a:pt x="293" y="21"/>
                  </a:cubicBezTo>
                  <a:cubicBezTo>
                    <a:pt x="306" y="13"/>
                    <a:pt x="316" y="27"/>
                    <a:pt x="330" y="25"/>
                  </a:cubicBezTo>
                  <a:cubicBezTo>
                    <a:pt x="314" y="42"/>
                    <a:pt x="295" y="42"/>
                    <a:pt x="277" y="44"/>
                  </a:cubicBezTo>
                  <a:cubicBezTo>
                    <a:pt x="272" y="45"/>
                    <a:pt x="266" y="44"/>
                    <a:pt x="261" y="44"/>
                  </a:cubicBezTo>
                  <a:cubicBezTo>
                    <a:pt x="260" y="54"/>
                    <a:pt x="251" y="52"/>
                    <a:pt x="246" y="55"/>
                  </a:cubicBezTo>
                  <a:cubicBezTo>
                    <a:pt x="252" y="52"/>
                    <a:pt x="260" y="52"/>
                    <a:pt x="267" y="51"/>
                  </a:cubicBezTo>
                  <a:cubicBezTo>
                    <a:pt x="271" y="51"/>
                    <a:pt x="274" y="51"/>
                    <a:pt x="277" y="51"/>
                  </a:cubicBezTo>
                  <a:cubicBezTo>
                    <a:pt x="263" y="56"/>
                    <a:pt x="254" y="71"/>
                    <a:pt x="236" y="70"/>
                  </a:cubicBezTo>
                  <a:cubicBezTo>
                    <a:pt x="233" y="70"/>
                    <a:pt x="226" y="73"/>
                    <a:pt x="225" y="76"/>
                  </a:cubicBezTo>
                  <a:cubicBezTo>
                    <a:pt x="218" y="92"/>
                    <a:pt x="204" y="89"/>
                    <a:pt x="192" y="91"/>
                  </a:cubicBezTo>
                  <a:cubicBezTo>
                    <a:pt x="180" y="93"/>
                    <a:pt x="170" y="101"/>
                    <a:pt x="157" y="94"/>
                  </a:cubicBezTo>
                  <a:cubicBezTo>
                    <a:pt x="159" y="106"/>
                    <a:pt x="159" y="106"/>
                    <a:pt x="169" y="106"/>
                  </a:cubicBezTo>
                  <a:cubicBezTo>
                    <a:pt x="172" y="107"/>
                    <a:pt x="176" y="106"/>
                    <a:pt x="177" y="109"/>
                  </a:cubicBezTo>
                  <a:cubicBezTo>
                    <a:pt x="179" y="113"/>
                    <a:pt x="171" y="112"/>
                    <a:pt x="173" y="117"/>
                  </a:cubicBezTo>
                  <a:cubicBezTo>
                    <a:pt x="164" y="119"/>
                    <a:pt x="161" y="134"/>
                    <a:pt x="148" y="129"/>
                  </a:cubicBezTo>
                  <a:cubicBezTo>
                    <a:pt x="143" y="127"/>
                    <a:pt x="140" y="132"/>
                    <a:pt x="137" y="135"/>
                  </a:cubicBezTo>
                  <a:cubicBezTo>
                    <a:pt x="130" y="144"/>
                    <a:pt x="122" y="145"/>
                    <a:pt x="112" y="141"/>
                  </a:cubicBezTo>
                  <a:cubicBezTo>
                    <a:pt x="111" y="141"/>
                    <a:pt x="110" y="141"/>
                    <a:pt x="110" y="142"/>
                  </a:cubicBezTo>
                  <a:cubicBezTo>
                    <a:pt x="110" y="143"/>
                    <a:pt x="111" y="143"/>
                    <a:pt x="112" y="144"/>
                  </a:cubicBezTo>
                  <a:cubicBezTo>
                    <a:pt x="117" y="147"/>
                    <a:pt x="121" y="153"/>
                    <a:pt x="127" y="154"/>
                  </a:cubicBezTo>
                  <a:cubicBezTo>
                    <a:pt x="129" y="155"/>
                    <a:pt x="134" y="157"/>
                    <a:pt x="133" y="162"/>
                  </a:cubicBezTo>
                  <a:cubicBezTo>
                    <a:pt x="132" y="165"/>
                    <a:pt x="129" y="169"/>
                    <a:pt x="125" y="170"/>
                  </a:cubicBezTo>
                  <a:cubicBezTo>
                    <a:pt x="117" y="171"/>
                    <a:pt x="109" y="171"/>
                    <a:pt x="102" y="167"/>
                  </a:cubicBezTo>
                  <a:cubicBezTo>
                    <a:pt x="87" y="160"/>
                    <a:pt x="73" y="159"/>
                    <a:pt x="55" y="161"/>
                  </a:cubicBezTo>
                  <a:cubicBezTo>
                    <a:pt x="39" y="164"/>
                    <a:pt x="19" y="162"/>
                    <a:pt x="2" y="155"/>
                  </a:cubicBezTo>
                  <a:cubicBezTo>
                    <a:pt x="0" y="154"/>
                    <a:pt x="0" y="152"/>
                    <a:pt x="0" y="150"/>
                  </a:cubicBezTo>
                  <a:cubicBezTo>
                    <a:pt x="0" y="146"/>
                    <a:pt x="3" y="142"/>
                    <a:pt x="7" y="142"/>
                  </a:cubicBezTo>
                  <a:cubicBezTo>
                    <a:pt x="16" y="141"/>
                    <a:pt x="25" y="136"/>
                    <a:pt x="35" y="139"/>
                  </a:cubicBezTo>
                  <a:cubicBezTo>
                    <a:pt x="35" y="137"/>
                    <a:pt x="35" y="135"/>
                    <a:pt x="35" y="135"/>
                  </a:cubicBezTo>
                  <a:cubicBezTo>
                    <a:pt x="31" y="132"/>
                    <a:pt x="23" y="134"/>
                    <a:pt x="23" y="127"/>
                  </a:cubicBezTo>
                  <a:cubicBezTo>
                    <a:pt x="23" y="123"/>
                    <a:pt x="28" y="123"/>
                    <a:pt x="31" y="122"/>
                  </a:cubicBezTo>
                  <a:cubicBezTo>
                    <a:pt x="37" y="119"/>
                    <a:pt x="43" y="117"/>
                    <a:pt x="49" y="123"/>
                  </a:cubicBezTo>
                  <a:cubicBezTo>
                    <a:pt x="58" y="133"/>
                    <a:pt x="69" y="141"/>
                    <a:pt x="84" y="138"/>
                  </a:cubicBezTo>
                  <a:cubicBezTo>
                    <a:pt x="89" y="137"/>
                    <a:pt x="92" y="136"/>
                    <a:pt x="90" y="130"/>
                  </a:cubicBezTo>
                  <a:cubicBezTo>
                    <a:pt x="89" y="123"/>
                    <a:pt x="85" y="127"/>
                    <a:pt x="81" y="128"/>
                  </a:cubicBezTo>
                  <a:cubicBezTo>
                    <a:pt x="77" y="130"/>
                    <a:pt x="72" y="132"/>
                    <a:pt x="68" y="128"/>
                  </a:cubicBezTo>
                  <a:cubicBezTo>
                    <a:pt x="62" y="121"/>
                    <a:pt x="71" y="119"/>
                    <a:pt x="71" y="112"/>
                  </a:cubicBezTo>
                  <a:cubicBezTo>
                    <a:pt x="63" y="118"/>
                    <a:pt x="54" y="113"/>
                    <a:pt x="46" y="114"/>
                  </a:cubicBezTo>
                  <a:cubicBezTo>
                    <a:pt x="43" y="115"/>
                    <a:pt x="40" y="113"/>
                    <a:pt x="39" y="110"/>
                  </a:cubicBezTo>
                  <a:cubicBezTo>
                    <a:pt x="38" y="107"/>
                    <a:pt x="40" y="104"/>
                    <a:pt x="42" y="103"/>
                  </a:cubicBezTo>
                  <a:cubicBezTo>
                    <a:pt x="53" y="94"/>
                    <a:pt x="64" y="94"/>
                    <a:pt x="76" y="98"/>
                  </a:cubicBezTo>
                  <a:cubicBezTo>
                    <a:pt x="80" y="98"/>
                    <a:pt x="83" y="100"/>
                    <a:pt x="86" y="101"/>
                  </a:cubicBezTo>
                  <a:cubicBezTo>
                    <a:pt x="85" y="100"/>
                    <a:pt x="84" y="101"/>
                    <a:pt x="84" y="100"/>
                  </a:cubicBezTo>
                  <a:cubicBezTo>
                    <a:pt x="81" y="98"/>
                    <a:pt x="76" y="97"/>
                    <a:pt x="80" y="92"/>
                  </a:cubicBezTo>
                  <a:cubicBezTo>
                    <a:pt x="82" y="91"/>
                    <a:pt x="84" y="92"/>
                    <a:pt x="85" y="89"/>
                  </a:cubicBezTo>
                  <a:cubicBezTo>
                    <a:pt x="85" y="88"/>
                    <a:pt x="82" y="88"/>
                    <a:pt x="81" y="87"/>
                  </a:cubicBezTo>
                  <a:cubicBezTo>
                    <a:pt x="78" y="80"/>
                    <a:pt x="62" y="77"/>
                    <a:pt x="71" y="67"/>
                  </a:cubicBezTo>
                  <a:cubicBezTo>
                    <a:pt x="76" y="62"/>
                    <a:pt x="88" y="68"/>
                    <a:pt x="97" y="72"/>
                  </a:cubicBezTo>
                  <a:cubicBezTo>
                    <a:pt x="100" y="74"/>
                    <a:pt x="103" y="78"/>
                    <a:pt x="106" y="81"/>
                  </a:cubicBezTo>
                  <a:cubicBezTo>
                    <a:pt x="112" y="86"/>
                    <a:pt x="114" y="85"/>
                    <a:pt x="117" y="77"/>
                  </a:cubicBezTo>
                  <a:cubicBezTo>
                    <a:pt x="119" y="72"/>
                    <a:pt x="124" y="71"/>
                    <a:pt x="129" y="70"/>
                  </a:cubicBezTo>
                  <a:cubicBezTo>
                    <a:pt x="135" y="70"/>
                    <a:pt x="138" y="67"/>
                    <a:pt x="141" y="6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 name="Freeform 11">
              <a:extLst>
                <a:ext uri="{FF2B5EF4-FFF2-40B4-BE49-F238E27FC236}">
                  <a16:creationId xmlns:a16="http://schemas.microsoft.com/office/drawing/2014/main" id="{21C4DD57-98E4-49E0-812B-524DB2818EC1}"/>
                </a:ext>
              </a:extLst>
            </p:cNvPr>
            <p:cNvSpPr>
              <a:spLocks/>
            </p:cNvSpPr>
            <p:nvPr/>
          </p:nvSpPr>
          <p:spPr bwMode="auto">
            <a:xfrm>
              <a:off x="6020585" y="3492766"/>
              <a:ext cx="99431" cy="45842"/>
            </a:xfrm>
            <a:custGeom>
              <a:avLst/>
              <a:gdLst>
                <a:gd name="T0" fmla="*/ 1 w 114"/>
                <a:gd name="T1" fmla="*/ 13 h 53"/>
                <a:gd name="T2" fmla="*/ 53 w 114"/>
                <a:gd name="T3" fmla="*/ 10 h 53"/>
                <a:gd name="T4" fmla="*/ 114 w 114"/>
                <a:gd name="T5" fmla="*/ 42 h 53"/>
                <a:gd name="T6" fmla="*/ 97 w 114"/>
                <a:gd name="T7" fmla="*/ 48 h 53"/>
                <a:gd name="T8" fmla="*/ 74 w 114"/>
                <a:gd name="T9" fmla="*/ 45 h 53"/>
                <a:gd name="T10" fmla="*/ 72 w 114"/>
                <a:gd name="T11" fmla="*/ 38 h 53"/>
                <a:gd name="T12" fmla="*/ 29 w 114"/>
                <a:gd name="T13" fmla="*/ 22 h 53"/>
                <a:gd name="T14" fmla="*/ 25 w 114"/>
                <a:gd name="T15" fmla="*/ 20 h 53"/>
                <a:gd name="T16" fmla="*/ 4 w 114"/>
                <a:gd name="T17" fmla="*/ 15 h 53"/>
                <a:gd name="T18" fmla="*/ 1 w 114"/>
                <a:gd name="T19"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53">
                  <a:moveTo>
                    <a:pt x="1" y="13"/>
                  </a:moveTo>
                  <a:cubicBezTo>
                    <a:pt x="18" y="0"/>
                    <a:pt x="33" y="1"/>
                    <a:pt x="53" y="10"/>
                  </a:cubicBezTo>
                  <a:cubicBezTo>
                    <a:pt x="74" y="21"/>
                    <a:pt x="93" y="31"/>
                    <a:pt x="114" y="42"/>
                  </a:cubicBezTo>
                  <a:cubicBezTo>
                    <a:pt x="109" y="48"/>
                    <a:pt x="103" y="47"/>
                    <a:pt x="97" y="48"/>
                  </a:cubicBezTo>
                  <a:cubicBezTo>
                    <a:pt x="89" y="47"/>
                    <a:pt x="81" y="53"/>
                    <a:pt x="74" y="45"/>
                  </a:cubicBezTo>
                  <a:cubicBezTo>
                    <a:pt x="78" y="41"/>
                    <a:pt x="75" y="40"/>
                    <a:pt x="72" y="38"/>
                  </a:cubicBezTo>
                  <a:cubicBezTo>
                    <a:pt x="59" y="29"/>
                    <a:pt x="45" y="22"/>
                    <a:pt x="29" y="22"/>
                  </a:cubicBezTo>
                  <a:cubicBezTo>
                    <a:pt x="27" y="22"/>
                    <a:pt x="25" y="21"/>
                    <a:pt x="25" y="20"/>
                  </a:cubicBezTo>
                  <a:cubicBezTo>
                    <a:pt x="20" y="7"/>
                    <a:pt x="11" y="15"/>
                    <a:pt x="4" y="15"/>
                  </a:cubicBezTo>
                  <a:cubicBezTo>
                    <a:pt x="1" y="17"/>
                    <a:pt x="0" y="15"/>
                    <a:pt x="1"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 name="Freeform 12">
              <a:extLst>
                <a:ext uri="{FF2B5EF4-FFF2-40B4-BE49-F238E27FC236}">
                  <a16:creationId xmlns:a16="http://schemas.microsoft.com/office/drawing/2014/main" id="{40F8F302-A74C-4C77-8D50-01BE07D50CBF}"/>
                </a:ext>
              </a:extLst>
            </p:cNvPr>
            <p:cNvSpPr>
              <a:spLocks/>
            </p:cNvSpPr>
            <p:nvPr/>
          </p:nvSpPr>
          <p:spPr bwMode="auto">
            <a:xfrm>
              <a:off x="6120017" y="3527632"/>
              <a:ext cx="61338" cy="32929"/>
            </a:xfrm>
            <a:custGeom>
              <a:avLst/>
              <a:gdLst>
                <a:gd name="T0" fmla="*/ 44 w 71"/>
                <a:gd name="T1" fmla="*/ 3 h 38"/>
                <a:gd name="T2" fmla="*/ 71 w 71"/>
                <a:gd name="T3" fmla="*/ 24 h 38"/>
                <a:gd name="T4" fmla="*/ 23 w 71"/>
                <a:gd name="T5" fmla="*/ 33 h 38"/>
                <a:gd name="T6" fmla="*/ 8 w 71"/>
                <a:gd name="T7" fmla="*/ 35 h 38"/>
                <a:gd name="T8" fmla="*/ 1 w 71"/>
                <a:gd name="T9" fmla="*/ 32 h 38"/>
                <a:gd name="T10" fmla="*/ 6 w 71"/>
                <a:gd name="T11" fmla="*/ 27 h 38"/>
                <a:gd name="T12" fmla="*/ 18 w 71"/>
                <a:gd name="T13" fmla="*/ 22 h 38"/>
                <a:gd name="T14" fmla="*/ 15 w 71"/>
                <a:gd name="T15" fmla="*/ 10 h 38"/>
                <a:gd name="T16" fmla="*/ 20 w 71"/>
                <a:gd name="T17" fmla="*/ 5 h 38"/>
                <a:gd name="T18" fmla="*/ 44 w 71"/>
                <a:gd name="T19"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38">
                  <a:moveTo>
                    <a:pt x="44" y="3"/>
                  </a:moveTo>
                  <a:cubicBezTo>
                    <a:pt x="53" y="10"/>
                    <a:pt x="62" y="17"/>
                    <a:pt x="71" y="24"/>
                  </a:cubicBezTo>
                  <a:cubicBezTo>
                    <a:pt x="54" y="24"/>
                    <a:pt x="40" y="36"/>
                    <a:pt x="23" y="33"/>
                  </a:cubicBezTo>
                  <a:cubicBezTo>
                    <a:pt x="19" y="32"/>
                    <a:pt x="13" y="31"/>
                    <a:pt x="8" y="35"/>
                  </a:cubicBezTo>
                  <a:cubicBezTo>
                    <a:pt x="5" y="38"/>
                    <a:pt x="1" y="35"/>
                    <a:pt x="1" y="32"/>
                  </a:cubicBezTo>
                  <a:cubicBezTo>
                    <a:pt x="0" y="27"/>
                    <a:pt x="4" y="28"/>
                    <a:pt x="6" y="27"/>
                  </a:cubicBezTo>
                  <a:cubicBezTo>
                    <a:pt x="10" y="26"/>
                    <a:pt x="19" y="32"/>
                    <a:pt x="18" y="22"/>
                  </a:cubicBezTo>
                  <a:cubicBezTo>
                    <a:pt x="17" y="19"/>
                    <a:pt x="20" y="14"/>
                    <a:pt x="15" y="10"/>
                  </a:cubicBezTo>
                  <a:cubicBezTo>
                    <a:pt x="9" y="4"/>
                    <a:pt x="18" y="6"/>
                    <a:pt x="20" y="5"/>
                  </a:cubicBezTo>
                  <a:cubicBezTo>
                    <a:pt x="28" y="7"/>
                    <a:pt x="36" y="0"/>
                    <a:pt x="44"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5" name="Freeform 13">
              <a:extLst>
                <a:ext uri="{FF2B5EF4-FFF2-40B4-BE49-F238E27FC236}">
                  <a16:creationId xmlns:a16="http://schemas.microsoft.com/office/drawing/2014/main" id="{D46FA62F-9092-4A52-9FA1-252A22034916}"/>
                </a:ext>
              </a:extLst>
            </p:cNvPr>
            <p:cNvSpPr>
              <a:spLocks/>
            </p:cNvSpPr>
            <p:nvPr/>
          </p:nvSpPr>
          <p:spPr bwMode="auto">
            <a:xfrm>
              <a:off x="5063075" y="2841298"/>
              <a:ext cx="36157" cy="16142"/>
            </a:xfrm>
            <a:custGeom>
              <a:avLst/>
              <a:gdLst>
                <a:gd name="T0" fmla="*/ 33 w 41"/>
                <a:gd name="T1" fmla="*/ 18 h 18"/>
                <a:gd name="T2" fmla="*/ 0 w 41"/>
                <a:gd name="T3" fmla="*/ 4 h 18"/>
                <a:gd name="T4" fmla="*/ 41 w 41"/>
                <a:gd name="T5" fmla="*/ 8 h 18"/>
                <a:gd name="T6" fmla="*/ 34 w 41"/>
                <a:gd name="T7" fmla="*/ 18 h 18"/>
                <a:gd name="T8" fmla="*/ 33 w 41"/>
                <a:gd name="T9" fmla="*/ 18 h 18"/>
              </a:gdLst>
              <a:ahLst/>
              <a:cxnLst>
                <a:cxn ang="0">
                  <a:pos x="T0" y="T1"/>
                </a:cxn>
                <a:cxn ang="0">
                  <a:pos x="T2" y="T3"/>
                </a:cxn>
                <a:cxn ang="0">
                  <a:pos x="T4" y="T5"/>
                </a:cxn>
                <a:cxn ang="0">
                  <a:pos x="T6" y="T7"/>
                </a:cxn>
                <a:cxn ang="0">
                  <a:pos x="T8" y="T9"/>
                </a:cxn>
              </a:cxnLst>
              <a:rect l="0" t="0" r="r" b="b"/>
              <a:pathLst>
                <a:path w="41" h="18">
                  <a:moveTo>
                    <a:pt x="33" y="18"/>
                  </a:moveTo>
                  <a:cubicBezTo>
                    <a:pt x="23" y="11"/>
                    <a:pt x="12" y="7"/>
                    <a:pt x="0" y="4"/>
                  </a:cubicBezTo>
                  <a:cubicBezTo>
                    <a:pt x="14" y="0"/>
                    <a:pt x="28" y="1"/>
                    <a:pt x="41" y="8"/>
                  </a:cubicBezTo>
                  <a:cubicBezTo>
                    <a:pt x="41" y="13"/>
                    <a:pt x="35" y="14"/>
                    <a:pt x="34" y="18"/>
                  </a:cubicBezTo>
                  <a:lnTo>
                    <a:pt x="33" y="18"/>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 name="Freeform 14">
              <a:extLst>
                <a:ext uri="{FF2B5EF4-FFF2-40B4-BE49-F238E27FC236}">
                  <a16:creationId xmlns:a16="http://schemas.microsoft.com/office/drawing/2014/main" id="{EA1ADF08-D8AC-4FF7-B5D2-3B18BECD1CC1}"/>
                </a:ext>
              </a:extLst>
            </p:cNvPr>
            <p:cNvSpPr>
              <a:spLocks/>
            </p:cNvSpPr>
            <p:nvPr/>
          </p:nvSpPr>
          <p:spPr bwMode="auto">
            <a:xfrm>
              <a:off x="6070947" y="3550875"/>
              <a:ext cx="23890" cy="14850"/>
            </a:xfrm>
            <a:custGeom>
              <a:avLst/>
              <a:gdLst>
                <a:gd name="T0" fmla="*/ 0 w 27"/>
                <a:gd name="T1" fmla="*/ 8 h 17"/>
                <a:gd name="T2" fmla="*/ 27 w 27"/>
                <a:gd name="T3" fmla="*/ 9 h 17"/>
                <a:gd name="T4" fmla="*/ 0 w 27"/>
                <a:gd name="T5" fmla="*/ 8 h 17"/>
              </a:gdLst>
              <a:ahLst/>
              <a:cxnLst>
                <a:cxn ang="0">
                  <a:pos x="T0" y="T1"/>
                </a:cxn>
                <a:cxn ang="0">
                  <a:pos x="T2" y="T3"/>
                </a:cxn>
                <a:cxn ang="0">
                  <a:pos x="T4" y="T5"/>
                </a:cxn>
              </a:cxnLst>
              <a:rect l="0" t="0" r="r" b="b"/>
              <a:pathLst>
                <a:path w="27" h="17">
                  <a:moveTo>
                    <a:pt x="0" y="8"/>
                  </a:moveTo>
                  <a:cubicBezTo>
                    <a:pt x="10" y="5"/>
                    <a:pt x="19" y="0"/>
                    <a:pt x="27" y="9"/>
                  </a:cubicBezTo>
                  <a:cubicBezTo>
                    <a:pt x="17" y="17"/>
                    <a:pt x="17" y="17"/>
                    <a:pt x="0"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 name="Freeform 15">
              <a:extLst>
                <a:ext uri="{FF2B5EF4-FFF2-40B4-BE49-F238E27FC236}">
                  <a16:creationId xmlns:a16="http://schemas.microsoft.com/office/drawing/2014/main" id="{E50A201E-A622-47D2-AEC6-A781C4341970}"/>
                </a:ext>
              </a:extLst>
            </p:cNvPr>
            <p:cNvSpPr>
              <a:spLocks/>
            </p:cNvSpPr>
            <p:nvPr/>
          </p:nvSpPr>
          <p:spPr bwMode="auto">
            <a:xfrm>
              <a:off x="6191039" y="3545065"/>
              <a:ext cx="23890" cy="11622"/>
            </a:xfrm>
            <a:custGeom>
              <a:avLst/>
              <a:gdLst>
                <a:gd name="T0" fmla="*/ 27 w 27"/>
                <a:gd name="T1" fmla="*/ 5 h 14"/>
                <a:gd name="T2" fmla="*/ 2 w 27"/>
                <a:gd name="T3" fmla="*/ 13 h 14"/>
                <a:gd name="T4" fmla="*/ 2 w 27"/>
                <a:gd name="T5" fmla="*/ 8 h 14"/>
                <a:gd name="T6" fmla="*/ 27 w 27"/>
                <a:gd name="T7" fmla="*/ 5 h 14"/>
              </a:gdLst>
              <a:ahLst/>
              <a:cxnLst>
                <a:cxn ang="0">
                  <a:pos x="T0" y="T1"/>
                </a:cxn>
                <a:cxn ang="0">
                  <a:pos x="T2" y="T3"/>
                </a:cxn>
                <a:cxn ang="0">
                  <a:pos x="T4" y="T5"/>
                </a:cxn>
                <a:cxn ang="0">
                  <a:pos x="T6" y="T7"/>
                </a:cxn>
              </a:cxnLst>
              <a:rect l="0" t="0" r="r" b="b"/>
              <a:pathLst>
                <a:path w="27" h="14">
                  <a:moveTo>
                    <a:pt x="27" y="5"/>
                  </a:moveTo>
                  <a:cubicBezTo>
                    <a:pt x="19" y="14"/>
                    <a:pt x="10" y="13"/>
                    <a:pt x="2" y="13"/>
                  </a:cubicBezTo>
                  <a:cubicBezTo>
                    <a:pt x="0" y="12"/>
                    <a:pt x="1" y="9"/>
                    <a:pt x="2" y="8"/>
                  </a:cubicBezTo>
                  <a:cubicBezTo>
                    <a:pt x="9" y="0"/>
                    <a:pt x="18" y="6"/>
                    <a:pt x="27"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 name="Freeform 16">
              <a:extLst>
                <a:ext uri="{FF2B5EF4-FFF2-40B4-BE49-F238E27FC236}">
                  <a16:creationId xmlns:a16="http://schemas.microsoft.com/office/drawing/2014/main" id="{9231C849-B3A7-4D51-A1DB-8FDA97E90D19}"/>
                </a:ext>
              </a:extLst>
            </p:cNvPr>
            <p:cNvSpPr>
              <a:spLocks/>
            </p:cNvSpPr>
            <p:nvPr/>
          </p:nvSpPr>
          <p:spPr bwMode="auto">
            <a:xfrm>
              <a:off x="6079986" y="3441759"/>
              <a:ext cx="5811" cy="7102"/>
            </a:xfrm>
            <a:custGeom>
              <a:avLst/>
              <a:gdLst>
                <a:gd name="T0" fmla="*/ 7 w 7"/>
                <a:gd name="T1" fmla="*/ 3 h 8"/>
                <a:gd name="T2" fmla="*/ 2 w 7"/>
                <a:gd name="T3" fmla="*/ 7 h 8"/>
                <a:gd name="T4" fmla="*/ 0 w 7"/>
                <a:gd name="T5" fmla="*/ 5 h 8"/>
                <a:gd name="T6" fmla="*/ 4 w 7"/>
                <a:gd name="T7" fmla="*/ 1 h 8"/>
                <a:gd name="T8" fmla="*/ 7 w 7"/>
                <a:gd name="T9" fmla="*/ 3 h 8"/>
              </a:gdLst>
              <a:ahLst/>
              <a:cxnLst>
                <a:cxn ang="0">
                  <a:pos x="T0" y="T1"/>
                </a:cxn>
                <a:cxn ang="0">
                  <a:pos x="T2" y="T3"/>
                </a:cxn>
                <a:cxn ang="0">
                  <a:pos x="T4" y="T5"/>
                </a:cxn>
                <a:cxn ang="0">
                  <a:pos x="T6" y="T7"/>
                </a:cxn>
                <a:cxn ang="0">
                  <a:pos x="T8" y="T9"/>
                </a:cxn>
              </a:cxnLst>
              <a:rect l="0" t="0" r="r" b="b"/>
              <a:pathLst>
                <a:path w="7" h="8">
                  <a:moveTo>
                    <a:pt x="7" y="3"/>
                  </a:moveTo>
                  <a:cubicBezTo>
                    <a:pt x="7" y="6"/>
                    <a:pt x="5" y="7"/>
                    <a:pt x="2" y="7"/>
                  </a:cubicBezTo>
                  <a:cubicBezTo>
                    <a:pt x="0" y="8"/>
                    <a:pt x="0" y="7"/>
                    <a:pt x="0" y="5"/>
                  </a:cubicBezTo>
                  <a:cubicBezTo>
                    <a:pt x="0" y="2"/>
                    <a:pt x="2" y="2"/>
                    <a:pt x="4" y="1"/>
                  </a:cubicBezTo>
                  <a:cubicBezTo>
                    <a:pt x="6" y="0"/>
                    <a:pt x="7" y="1"/>
                    <a:pt x="7"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 name="Freeform 17">
              <a:extLst>
                <a:ext uri="{FF2B5EF4-FFF2-40B4-BE49-F238E27FC236}">
                  <a16:creationId xmlns:a16="http://schemas.microsoft.com/office/drawing/2014/main" id="{ABD9AAE3-C804-4A6E-BBDA-2EED4FC27DE9}"/>
                </a:ext>
              </a:extLst>
            </p:cNvPr>
            <p:cNvSpPr>
              <a:spLocks/>
            </p:cNvSpPr>
            <p:nvPr/>
          </p:nvSpPr>
          <p:spPr bwMode="auto">
            <a:xfrm>
              <a:off x="6082569" y="4408309"/>
              <a:ext cx="16142" cy="19370"/>
            </a:xfrm>
            <a:custGeom>
              <a:avLst/>
              <a:gdLst>
                <a:gd name="T0" fmla="*/ 6 w 19"/>
                <a:gd name="T1" fmla="*/ 10 h 22"/>
                <a:gd name="T2" fmla="*/ 12 w 19"/>
                <a:gd name="T3" fmla="*/ 1 h 22"/>
                <a:gd name="T4" fmla="*/ 16 w 19"/>
                <a:gd name="T5" fmla="*/ 17 h 22"/>
                <a:gd name="T6" fmla="*/ 15 w 19"/>
                <a:gd name="T7" fmla="*/ 22 h 22"/>
                <a:gd name="T8" fmla="*/ 6 w 19"/>
                <a:gd name="T9" fmla="*/ 19 h 22"/>
                <a:gd name="T10" fmla="*/ 6 w 19"/>
                <a:gd name="T11" fmla="*/ 10 h 22"/>
              </a:gdLst>
              <a:ahLst/>
              <a:cxnLst>
                <a:cxn ang="0">
                  <a:pos x="T0" y="T1"/>
                </a:cxn>
                <a:cxn ang="0">
                  <a:pos x="T2" y="T3"/>
                </a:cxn>
                <a:cxn ang="0">
                  <a:pos x="T4" y="T5"/>
                </a:cxn>
                <a:cxn ang="0">
                  <a:pos x="T6" y="T7"/>
                </a:cxn>
                <a:cxn ang="0">
                  <a:pos x="T8" y="T9"/>
                </a:cxn>
                <a:cxn ang="0">
                  <a:pos x="T10" y="T11"/>
                </a:cxn>
              </a:cxnLst>
              <a:rect l="0" t="0" r="r" b="b"/>
              <a:pathLst>
                <a:path w="19" h="22">
                  <a:moveTo>
                    <a:pt x="6" y="10"/>
                  </a:moveTo>
                  <a:cubicBezTo>
                    <a:pt x="6" y="6"/>
                    <a:pt x="5" y="0"/>
                    <a:pt x="12" y="1"/>
                  </a:cubicBezTo>
                  <a:cubicBezTo>
                    <a:pt x="17" y="5"/>
                    <a:pt x="19" y="11"/>
                    <a:pt x="16" y="17"/>
                  </a:cubicBezTo>
                  <a:cubicBezTo>
                    <a:pt x="15" y="19"/>
                    <a:pt x="15" y="20"/>
                    <a:pt x="15" y="22"/>
                  </a:cubicBezTo>
                  <a:cubicBezTo>
                    <a:pt x="12" y="22"/>
                    <a:pt x="9" y="21"/>
                    <a:pt x="6" y="19"/>
                  </a:cubicBezTo>
                  <a:cubicBezTo>
                    <a:pt x="0" y="16"/>
                    <a:pt x="6" y="13"/>
                    <a:pt x="6"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 name="Freeform 18">
              <a:extLst>
                <a:ext uri="{FF2B5EF4-FFF2-40B4-BE49-F238E27FC236}">
                  <a16:creationId xmlns:a16="http://schemas.microsoft.com/office/drawing/2014/main" id="{64CC05FE-32F6-4F01-A9CF-64FD68FCE29F}"/>
                </a:ext>
              </a:extLst>
            </p:cNvPr>
            <p:cNvSpPr>
              <a:spLocks/>
            </p:cNvSpPr>
            <p:nvPr/>
          </p:nvSpPr>
          <p:spPr bwMode="auto">
            <a:xfrm>
              <a:off x="6087734" y="2608861"/>
              <a:ext cx="267948" cy="261492"/>
            </a:xfrm>
            <a:custGeom>
              <a:avLst/>
              <a:gdLst>
                <a:gd name="T0" fmla="*/ 258 w 308"/>
                <a:gd name="T1" fmla="*/ 154 h 300"/>
                <a:gd name="T2" fmla="*/ 293 w 308"/>
                <a:gd name="T3" fmla="*/ 183 h 300"/>
                <a:gd name="T4" fmla="*/ 301 w 308"/>
                <a:gd name="T5" fmla="*/ 194 h 300"/>
                <a:gd name="T6" fmla="*/ 274 w 308"/>
                <a:gd name="T7" fmla="*/ 233 h 300"/>
                <a:gd name="T8" fmla="*/ 236 w 308"/>
                <a:gd name="T9" fmla="*/ 196 h 300"/>
                <a:gd name="T10" fmla="*/ 246 w 308"/>
                <a:gd name="T11" fmla="*/ 233 h 300"/>
                <a:gd name="T12" fmla="*/ 234 w 308"/>
                <a:gd name="T13" fmla="*/ 276 h 300"/>
                <a:gd name="T14" fmla="*/ 226 w 308"/>
                <a:gd name="T15" fmla="*/ 282 h 300"/>
                <a:gd name="T16" fmla="*/ 219 w 308"/>
                <a:gd name="T17" fmla="*/ 296 h 300"/>
                <a:gd name="T18" fmla="*/ 145 w 308"/>
                <a:gd name="T19" fmla="*/ 236 h 300"/>
                <a:gd name="T20" fmla="*/ 129 w 308"/>
                <a:gd name="T21" fmla="*/ 241 h 300"/>
                <a:gd name="T22" fmla="*/ 105 w 308"/>
                <a:gd name="T23" fmla="*/ 236 h 300"/>
                <a:gd name="T24" fmla="*/ 158 w 308"/>
                <a:gd name="T25" fmla="*/ 203 h 300"/>
                <a:gd name="T26" fmla="*/ 181 w 308"/>
                <a:gd name="T27" fmla="*/ 151 h 300"/>
                <a:gd name="T28" fmla="*/ 159 w 308"/>
                <a:gd name="T29" fmla="*/ 134 h 300"/>
                <a:gd name="T30" fmla="*/ 126 w 308"/>
                <a:gd name="T31" fmla="*/ 98 h 300"/>
                <a:gd name="T32" fmla="*/ 104 w 308"/>
                <a:gd name="T33" fmla="*/ 110 h 300"/>
                <a:gd name="T34" fmla="*/ 88 w 308"/>
                <a:gd name="T35" fmla="*/ 106 h 300"/>
                <a:gd name="T36" fmla="*/ 37 w 308"/>
                <a:gd name="T37" fmla="*/ 90 h 300"/>
                <a:gd name="T38" fmla="*/ 8 w 308"/>
                <a:gd name="T39" fmla="*/ 81 h 300"/>
                <a:gd name="T40" fmla="*/ 19 w 308"/>
                <a:gd name="T41" fmla="*/ 71 h 300"/>
                <a:gd name="T42" fmla="*/ 19 w 308"/>
                <a:gd name="T43" fmla="*/ 70 h 300"/>
                <a:gd name="T44" fmla="*/ 11 w 308"/>
                <a:gd name="T45" fmla="*/ 37 h 300"/>
                <a:gd name="T46" fmla="*/ 72 w 308"/>
                <a:gd name="T47" fmla="*/ 7 h 300"/>
                <a:gd name="T48" fmla="*/ 53 w 308"/>
                <a:gd name="T49" fmla="*/ 25 h 300"/>
                <a:gd name="T50" fmla="*/ 58 w 308"/>
                <a:gd name="T51" fmla="*/ 72 h 300"/>
                <a:gd name="T52" fmla="*/ 60 w 308"/>
                <a:gd name="T53" fmla="*/ 56 h 300"/>
                <a:gd name="T54" fmla="*/ 64 w 308"/>
                <a:gd name="T55" fmla="*/ 26 h 300"/>
                <a:gd name="T56" fmla="*/ 107 w 308"/>
                <a:gd name="T57" fmla="*/ 11 h 300"/>
                <a:gd name="T58" fmla="*/ 108 w 308"/>
                <a:gd name="T59" fmla="*/ 55 h 300"/>
                <a:gd name="T60" fmla="*/ 124 w 308"/>
                <a:gd name="T61" fmla="*/ 49 h 300"/>
                <a:gd name="T62" fmla="*/ 136 w 308"/>
                <a:gd name="T63" fmla="*/ 51 h 300"/>
                <a:gd name="T64" fmla="*/ 165 w 308"/>
                <a:gd name="T65" fmla="*/ 55 h 300"/>
                <a:gd name="T66" fmla="*/ 174 w 308"/>
                <a:gd name="T67" fmla="*/ 65 h 300"/>
                <a:gd name="T68" fmla="*/ 196 w 308"/>
                <a:gd name="T69" fmla="*/ 72 h 300"/>
                <a:gd name="T70" fmla="*/ 216 w 308"/>
                <a:gd name="T71" fmla="*/ 81 h 300"/>
                <a:gd name="T72" fmla="*/ 201 w 308"/>
                <a:gd name="T73" fmla="*/ 90 h 300"/>
                <a:gd name="T74" fmla="*/ 242 w 308"/>
                <a:gd name="T75" fmla="*/ 93 h 300"/>
                <a:gd name="T76" fmla="*/ 243 w 308"/>
                <a:gd name="T77" fmla="*/ 100 h 300"/>
                <a:gd name="T78" fmla="*/ 249 w 308"/>
                <a:gd name="T79" fmla="*/ 108 h 300"/>
                <a:gd name="T80" fmla="*/ 253 w 308"/>
                <a:gd name="T81" fmla="*/ 117 h 300"/>
                <a:gd name="T82" fmla="*/ 243 w 308"/>
                <a:gd name="T83" fmla="*/ 13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8" h="300">
                  <a:moveTo>
                    <a:pt x="243" y="134"/>
                  </a:moveTo>
                  <a:cubicBezTo>
                    <a:pt x="244" y="143"/>
                    <a:pt x="251" y="151"/>
                    <a:pt x="258" y="154"/>
                  </a:cubicBezTo>
                  <a:cubicBezTo>
                    <a:pt x="267" y="160"/>
                    <a:pt x="273" y="166"/>
                    <a:pt x="277" y="176"/>
                  </a:cubicBezTo>
                  <a:cubicBezTo>
                    <a:pt x="280" y="183"/>
                    <a:pt x="285" y="186"/>
                    <a:pt x="293" y="183"/>
                  </a:cubicBezTo>
                  <a:cubicBezTo>
                    <a:pt x="296" y="181"/>
                    <a:pt x="300" y="180"/>
                    <a:pt x="303" y="183"/>
                  </a:cubicBezTo>
                  <a:cubicBezTo>
                    <a:pt x="308" y="187"/>
                    <a:pt x="299" y="190"/>
                    <a:pt x="301" y="194"/>
                  </a:cubicBezTo>
                  <a:cubicBezTo>
                    <a:pt x="295" y="198"/>
                    <a:pt x="294" y="204"/>
                    <a:pt x="291" y="209"/>
                  </a:cubicBezTo>
                  <a:cubicBezTo>
                    <a:pt x="280" y="213"/>
                    <a:pt x="277" y="222"/>
                    <a:pt x="274" y="233"/>
                  </a:cubicBezTo>
                  <a:cubicBezTo>
                    <a:pt x="271" y="221"/>
                    <a:pt x="252" y="221"/>
                    <a:pt x="255" y="204"/>
                  </a:cubicBezTo>
                  <a:cubicBezTo>
                    <a:pt x="255" y="202"/>
                    <a:pt x="243" y="195"/>
                    <a:pt x="236" y="196"/>
                  </a:cubicBezTo>
                  <a:cubicBezTo>
                    <a:pt x="228" y="196"/>
                    <a:pt x="235" y="203"/>
                    <a:pt x="234" y="205"/>
                  </a:cubicBezTo>
                  <a:cubicBezTo>
                    <a:pt x="222" y="221"/>
                    <a:pt x="239" y="225"/>
                    <a:pt x="246" y="233"/>
                  </a:cubicBezTo>
                  <a:cubicBezTo>
                    <a:pt x="256" y="244"/>
                    <a:pt x="257" y="263"/>
                    <a:pt x="251" y="272"/>
                  </a:cubicBezTo>
                  <a:cubicBezTo>
                    <a:pt x="246" y="281"/>
                    <a:pt x="242" y="281"/>
                    <a:pt x="234" y="276"/>
                  </a:cubicBezTo>
                  <a:cubicBezTo>
                    <a:pt x="228" y="272"/>
                    <a:pt x="221" y="268"/>
                    <a:pt x="212" y="263"/>
                  </a:cubicBezTo>
                  <a:cubicBezTo>
                    <a:pt x="213" y="275"/>
                    <a:pt x="221" y="277"/>
                    <a:pt x="226" y="282"/>
                  </a:cubicBezTo>
                  <a:cubicBezTo>
                    <a:pt x="230" y="286"/>
                    <a:pt x="235" y="291"/>
                    <a:pt x="232" y="296"/>
                  </a:cubicBezTo>
                  <a:cubicBezTo>
                    <a:pt x="229" y="300"/>
                    <a:pt x="223" y="297"/>
                    <a:pt x="219" y="296"/>
                  </a:cubicBezTo>
                  <a:cubicBezTo>
                    <a:pt x="193" y="286"/>
                    <a:pt x="171" y="272"/>
                    <a:pt x="159" y="245"/>
                  </a:cubicBezTo>
                  <a:cubicBezTo>
                    <a:pt x="157" y="240"/>
                    <a:pt x="156" y="231"/>
                    <a:pt x="145" y="236"/>
                  </a:cubicBezTo>
                  <a:cubicBezTo>
                    <a:pt x="139" y="239"/>
                    <a:pt x="140" y="224"/>
                    <a:pt x="131" y="225"/>
                  </a:cubicBezTo>
                  <a:cubicBezTo>
                    <a:pt x="129" y="230"/>
                    <a:pt x="136" y="238"/>
                    <a:pt x="129" y="241"/>
                  </a:cubicBezTo>
                  <a:cubicBezTo>
                    <a:pt x="122" y="245"/>
                    <a:pt x="114" y="243"/>
                    <a:pt x="108" y="239"/>
                  </a:cubicBezTo>
                  <a:cubicBezTo>
                    <a:pt x="106" y="238"/>
                    <a:pt x="106" y="237"/>
                    <a:pt x="105" y="236"/>
                  </a:cubicBezTo>
                  <a:cubicBezTo>
                    <a:pt x="117" y="212"/>
                    <a:pt x="116" y="215"/>
                    <a:pt x="137" y="218"/>
                  </a:cubicBezTo>
                  <a:cubicBezTo>
                    <a:pt x="147" y="219"/>
                    <a:pt x="161" y="222"/>
                    <a:pt x="158" y="203"/>
                  </a:cubicBezTo>
                  <a:cubicBezTo>
                    <a:pt x="157" y="196"/>
                    <a:pt x="163" y="191"/>
                    <a:pt x="168" y="188"/>
                  </a:cubicBezTo>
                  <a:cubicBezTo>
                    <a:pt x="180" y="178"/>
                    <a:pt x="192" y="170"/>
                    <a:pt x="181" y="151"/>
                  </a:cubicBezTo>
                  <a:cubicBezTo>
                    <a:pt x="178" y="147"/>
                    <a:pt x="180" y="140"/>
                    <a:pt x="177" y="134"/>
                  </a:cubicBezTo>
                  <a:cubicBezTo>
                    <a:pt x="171" y="136"/>
                    <a:pt x="166" y="145"/>
                    <a:pt x="159" y="134"/>
                  </a:cubicBezTo>
                  <a:cubicBezTo>
                    <a:pt x="157" y="129"/>
                    <a:pt x="152" y="137"/>
                    <a:pt x="147" y="137"/>
                  </a:cubicBezTo>
                  <a:cubicBezTo>
                    <a:pt x="153" y="124"/>
                    <a:pt x="143" y="105"/>
                    <a:pt x="126" y="98"/>
                  </a:cubicBezTo>
                  <a:cubicBezTo>
                    <a:pt x="124" y="97"/>
                    <a:pt x="123" y="93"/>
                    <a:pt x="119" y="95"/>
                  </a:cubicBezTo>
                  <a:cubicBezTo>
                    <a:pt x="120" y="111"/>
                    <a:pt x="120" y="111"/>
                    <a:pt x="104" y="110"/>
                  </a:cubicBezTo>
                  <a:cubicBezTo>
                    <a:pt x="105" y="110"/>
                    <a:pt x="105" y="110"/>
                    <a:pt x="105" y="110"/>
                  </a:cubicBezTo>
                  <a:cubicBezTo>
                    <a:pt x="100" y="105"/>
                    <a:pt x="97" y="94"/>
                    <a:pt x="88" y="106"/>
                  </a:cubicBezTo>
                  <a:cubicBezTo>
                    <a:pt x="84" y="110"/>
                    <a:pt x="80" y="101"/>
                    <a:pt x="75" y="101"/>
                  </a:cubicBezTo>
                  <a:cubicBezTo>
                    <a:pt x="62" y="100"/>
                    <a:pt x="49" y="97"/>
                    <a:pt x="37" y="90"/>
                  </a:cubicBezTo>
                  <a:cubicBezTo>
                    <a:pt x="35" y="89"/>
                    <a:pt x="29" y="87"/>
                    <a:pt x="28" y="88"/>
                  </a:cubicBezTo>
                  <a:cubicBezTo>
                    <a:pt x="14" y="105"/>
                    <a:pt x="15" y="82"/>
                    <a:pt x="8" y="81"/>
                  </a:cubicBezTo>
                  <a:cubicBezTo>
                    <a:pt x="5" y="75"/>
                    <a:pt x="7" y="71"/>
                    <a:pt x="14" y="70"/>
                  </a:cubicBezTo>
                  <a:cubicBezTo>
                    <a:pt x="16" y="70"/>
                    <a:pt x="17" y="70"/>
                    <a:pt x="19" y="71"/>
                  </a:cubicBezTo>
                  <a:cubicBezTo>
                    <a:pt x="21" y="71"/>
                    <a:pt x="19" y="71"/>
                    <a:pt x="20" y="71"/>
                  </a:cubicBezTo>
                  <a:cubicBezTo>
                    <a:pt x="20" y="70"/>
                    <a:pt x="20" y="71"/>
                    <a:pt x="19" y="70"/>
                  </a:cubicBezTo>
                  <a:cubicBezTo>
                    <a:pt x="16" y="69"/>
                    <a:pt x="13" y="69"/>
                    <a:pt x="11" y="67"/>
                  </a:cubicBezTo>
                  <a:cubicBezTo>
                    <a:pt x="0" y="57"/>
                    <a:pt x="6" y="45"/>
                    <a:pt x="11" y="37"/>
                  </a:cubicBezTo>
                  <a:cubicBezTo>
                    <a:pt x="24" y="15"/>
                    <a:pt x="43" y="0"/>
                    <a:pt x="71" y="5"/>
                  </a:cubicBezTo>
                  <a:cubicBezTo>
                    <a:pt x="71" y="5"/>
                    <a:pt x="72" y="6"/>
                    <a:pt x="72" y="7"/>
                  </a:cubicBezTo>
                  <a:cubicBezTo>
                    <a:pt x="71" y="12"/>
                    <a:pt x="66" y="12"/>
                    <a:pt x="62" y="14"/>
                  </a:cubicBezTo>
                  <a:cubicBezTo>
                    <a:pt x="57" y="16"/>
                    <a:pt x="54" y="20"/>
                    <a:pt x="53" y="25"/>
                  </a:cubicBezTo>
                  <a:cubicBezTo>
                    <a:pt x="53" y="38"/>
                    <a:pt x="55" y="52"/>
                    <a:pt x="52" y="66"/>
                  </a:cubicBezTo>
                  <a:cubicBezTo>
                    <a:pt x="51" y="70"/>
                    <a:pt x="56" y="71"/>
                    <a:pt x="58" y="72"/>
                  </a:cubicBezTo>
                  <a:cubicBezTo>
                    <a:pt x="63" y="73"/>
                    <a:pt x="62" y="68"/>
                    <a:pt x="63" y="66"/>
                  </a:cubicBezTo>
                  <a:cubicBezTo>
                    <a:pt x="64" y="62"/>
                    <a:pt x="62" y="59"/>
                    <a:pt x="60" y="56"/>
                  </a:cubicBezTo>
                  <a:cubicBezTo>
                    <a:pt x="57" y="49"/>
                    <a:pt x="57" y="41"/>
                    <a:pt x="69" y="45"/>
                  </a:cubicBezTo>
                  <a:cubicBezTo>
                    <a:pt x="69" y="38"/>
                    <a:pt x="62" y="33"/>
                    <a:pt x="64" y="26"/>
                  </a:cubicBezTo>
                  <a:cubicBezTo>
                    <a:pt x="68" y="21"/>
                    <a:pt x="74" y="26"/>
                    <a:pt x="77" y="22"/>
                  </a:cubicBezTo>
                  <a:cubicBezTo>
                    <a:pt x="82" y="14"/>
                    <a:pt x="106" y="6"/>
                    <a:pt x="107" y="11"/>
                  </a:cubicBezTo>
                  <a:cubicBezTo>
                    <a:pt x="109" y="21"/>
                    <a:pt x="116" y="31"/>
                    <a:pt x="110" y="41"/>
                  </a:cubicBezTo>
                  <a:cubicBezTo>
                    <a:pt x="106" y="46"/>
                    <a:pt x="106" y="50"/>
                    <a:pt x="108" y="55"/>
                  </a:cubicBezTo>
                  <a:cubicBezTo>
                    <a:pt x="115" y="52"/>
                    <a:pt x="119" y="48"/>
                    <a:pt x="121" y="42"/>
                  </a:cubicBezTo>
                  <a:cubicBezTo>
                    <a:pt x="125" y="43"/>
                    <a:pt x="124" y="46"/>
                    <a:pt x="124" y="49"/>
                  </a:cubicBezTo>
                  <a:cubicBezTo>
                    <a:pt x="124" y="52"/>
                    <a:pt x="125" y="55"/>
                    <a:pt x="129" y="54"/>
                  </a:cubicBezTo>
                  <a:cubicBezTo>
                    <a:pt x="132" y="54"/>
                    <a:pt x="136" y="51"/>
                    <a:pt x="136" y="51"/>
                  </a:cubicBezTo>
                  <a:cubicBezTo>
                    <a:pt x="131" y="39"/>
                    <a:pt x="141" y="39"/>
                    <a:pt x="145" y="41"/>
                  </a:cubicBezTo>
                  <a:cubicBezTo>
                    <a:pt x="152" y="44"/>
                    <a:pt x="165" y="42"/>
                    <a:pt x="165" y="55"/>
                  </a:cubicBezTo>
                  <a:cubicBezTo>
                    <a:pt x="165" y="58"/>
                    <a:pt x="167" y="59"/>
                    <a:pt x="168" y="58"/>
                  </a:cubicBezTo>
                  <a:cubicBezTo>
                    <a:pt x="174" y="58"/>
                    <a:pt x="177" y="57"/>
                    <a:pt x="174" y="65"/>
                  </a:cubicBezTo>
                  <a:cubicBezTo>
                    <a:pt x="172" y="70"/>
                    <a:pt x="184" y="73"/>
                    <a:pt x="189" y="78"/>
                  </a:cubicBezTo>
                  <a:cubicBezTo>
                    <a:pt x="193" y="81"/>
                    <a:pt x="194" y="75"/>
                    <a:pt x="196" y="72"/>
                  </a:cubicBezTo>
                  <a:cubicBezTo>
                    <a:pt x="199" y="67"/>
                    <a:pt x="218" y="70"/>
                    <a:pt x="220" y="75"/>
                  </a:cubicBezTo>
                  <a:cubicBezTo>
                    <a:pt x="222" y="78"/>
                    <a:pt x="219" y="80"/>
                    <a:pt x="216" y="81"/>
                  </a:cubicBezTo>
                  <a:cubicBezTo>
                    <a:pt x="212" y="82"/>
                    <a:pt x="208" y="83"/>
                    <a:pt x="204" y="84"/>
                  </a:cubicBezTo>
                  <a:cubicBezTo>
                    <a:pt x="201" y="85"/>
                    <a:pt x="200" y="88"/>
                    <a:pt x="201" y="90"/>
                  </a:cubicBezTo>
                  <a:cubicBezTo>
                    <a:pt x="201" y="94"/>
                    <a:pt x="205" y="93"/>
                    <a:pt x="207" y="92"/>
                  </a:cubicBezTo>
                  <a:cubicBezTo>
                    <a:pt x="218" y="86"/>
                    <a:pt x="230" y="101"/>
                    <a:pt x="242" y="93"/>
                  </a:cubicBezTo>
                  <a:cubicBezTo>
                    <a:pt x="242" y="93"/>
                    <a:pt x="245" y="94"/>
                    <a:pt x="245" y="95"/>
                  </a:cubicBezTo>
                  <a:cubicBezTo>
                    <a:pt x="246" y="97"/>
                    <a:pt x="245" y="99"/>
                    <a:pt x="243" y="100"/>
                  </a:cubicBezTo>
                  <a:cubicBezTo>
                    <a:pt x="239" y="102"/>
                    <a:pt x="234" y="103"/>
                    <a:pt x="229" y="105"/>
                  </a:cubicBezTo>
                  <a:cubicBezTo>
                    <a:pt x="235" y="113"/>
                    <a:pt x="242" y="111"/>
                    <a:pt x="249" y="108"/>
                  </a:cubicBezTo>
                  <a:cubicBezTo>
                    <a:pt x="253" y="106"/>
                    <a:pt x="257" y="105"/>
                    <a:pt x="259" y="110"/>
                  </a:cubicBezTo>
                  <a:cubicBezTo>
                    <a:pt x="260" y="115"/>
                    <a:pt x="256" y="116"/>
                    <a:pt x="253" y="117"/>
                  </a:cubicBezTo>
                  <a:cubicBezTo>
                    <a:pt x="248" y="119"/>
                    <a:pt x="243" y="120"/>
                    <a:pt x="246" y="127"/>
                  </a:cubicBezTo>
                  <a:cubicBezTo>
                    <a:pt x="248" y="131"/>
                    <a:pt x="244" y="132"/>
                    <a:pt x="243" y="13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 name="Freeform 19">
              <a:extLst>
                <a:ext uri="{FF2B5EF4-FFF2-40B4-BE49-F238E27FC236}">
                  <a16:creationId xmlns:a16="http://schemas.microsoft.com/office/drawing/2014/main" id="{1FC5A136-4D03-4916-81A0-C1ECDDD376CB}"/>
                </a:ext>
              </a:extLst>
            </p:cNvPr>
            <p:cNvSpPr>
              <a:spLocks/>
            </p:cNvSpPr>
            <p:nvPr/>
          </p:nvSpPr>
          <p:spPr bwMode="auto">
            <a:xfrm>
              <a:off x="5710024" y="2578515"/>
              <a:ext cx="257618" cy="146564"/>
            </a:xfrm>
            <a:custGeom>
              <a:avLst/>
              <a:gdLst>
                <a:gd name="T0" fmla="*/ 288 w 296"/>
                <a:gd name="T1" fmla="*/ 119 h 168"/>
                <a:gd name="T2" fmla="*/ 263 w 296"/>
                <a:gd name="T3" fmla="*/ 104 h 168"/>
                <a:gd name="T4" fmla="*/ 261 w 296"/>
                <a:gd name="T5" fmla="*/ 99 h 168"/>
                <a:gd name="T6" fmla="*/ 243 w 296"/>
                <a:gd name="T7" fmla="*/ 46 h 168"/>
                <a:gd name="T8" fmla="*/ 228 w 296"/>
                <a:gd name="T9" fmla="*/ 45 h 168"/>
                <a:gd name="T10" fmla="*/ 227 w 296"/>
                <a:gd name="T11" fmla="*/ 59 h 168"/>
                <a:gd name="T12" fmla="*/ 224 w 296"/>
                <a:gd name="T13" fmla="*/ 72 h 168"/>
                <a:gd name="T14" fmla="*/ 214 w 296"/>
                <a:gd name="T15" fmla="*/ 62 h 168"/>
                <a:gd name="T16" fmla="*/ 194 w 296"/>
                <a:gd name="T17" fmla="*/ 46 h 168"/>
                <a:gd name="T18" fmla="*/ 182 w 296"/>
                <a:gd name="T19" fmla="*/ 63 h 168"/>
                <a:gd name="T20" fmla="*/ 177 w 296"/>
                <a:gd name="T21" fmla="*/ 65 h 168"/>
                <a:gd name="T22" fmla="*/ 182 w 296"/>
                <a:gd name="T23" fmla="*/ 60 h 168"/>
                <a:gd name="T24" fmla="*/ 182 w 296"/>
                <a:gd name="T25" fmla="*/ 51 h 168"/>
                <a:gd name="T26" fmla="*/ 168 w 296"/>
                <a:gd name="T27" fmla="*/ 47 h 168"/>
                <a:gd name="T28" fmla="*/ 146 w 296"/>
                <a:gd name="T29" fmla="*/ 53 h 168"/>
                <a:gd name="T30" fmla="*/ 156 w 296"/>
                <a:gd name="T31" fmla="*/ 41 h 168"/>
                <a:gd name="T32" fmla="*/ 138 w 296"/>
                <a:gd name="T33" fmla="*/ 34 h 168"/>
                <a:gd name="T34" fmla="*/ 135 w 296"/>
                <a:gd name="T35" fmla="*/ 36 h 168"/>
                <a:gd name="T36" fmla="*/ 138 w 296"/>
                <a:gd name="T37" fmla="*/ 31 h 168"/>
                <a:gd name="T38" fmla="*/ 119 w 296"/>
                <a:gd name="T39" fmla="*/ 15 h 168"/>
                <a:gd name="T40" fmla="*/ 99 w 296"/>
                <a:gd name="T41" fmla="*/ 15 h 168"/>
                <a:gd name="T42" fmla="*/ 83 w 296"/>
                <a:gd name="T43" fmla="*/ 14 h 168"/>
                <a:gd name="T44" fmla="*/ 24 w 296"/>
                <a:gd name="T45" fmla="*/ 9 h 168"/>
                <a:gd name="T46" fmla="*/ 25 w 296"/>
                <a:gd name="T47" fmla="*/ 10 h 168"/>
                <a:gd name="T48" fmla="*/ 24 w 296"/>
                <a:gd name="T49" fmla="*/ 36 h 168"/>
                <a:gd name="T50" fmla="*/ 15 w 296"/>
                <a:gd name="T51" fmla="*/ 46 h 168"/>
                <a:gd name="T52" fmla="*/ 0 w 296"/>
                <a:gd name="T53" fmla="*/ 69 h 168"/>
                <a:gd name="T54" fmla="*/ 18 w 296"/>
                <a:gd name="T55" fmla="*/ 92 h 168"/>
                <a:gd name="T56" fmla="*/ 23 w 296"/>
                <a:gd name="T57" fmla="*/ 96 h 168"/>
                <a:gd name="T58" fmla="*/ 55 w 296"/>
                <a:gd name="T59" fmla="*/ 84 h 168"/>
                <a:gd name="T60" fmla="*/ 91 w 296"/>
                <a:gd name="T61" fmla="*/ 57 h 168"/>
                <a:gd name="T62" fmla="*/ 86 w 296"/>
                <a:gd name="T63" fmla="*/ 70 h 168"/>
                <a:gd name="T64" fmla="*/ 86 w 296"/>
                <a:gd name="T65" fmla="*/ 84 h 168"/>
                <a:gd name="T66" fmla="*/ 91 w 296"/>
                <a:gd name="T67" fmla="*/ 89 h 168"/>
                <a:gd name="T68" fmla="*/ 107 w 296"/>
                <a:gd name="T69" fmla="*/ 90 h 168"/>
                <a:gd name="T70" fmla="*/ 97 w 296"/>
                <a:gd name="T71" fmla="*/ 95 h 168"/>
                <a:gd name="T72" fmla="*/ 96 w 296"/>
                <a:gd name="T73" fmla="*/ 107 h 168"/>
                <a:gd name="T74" fmla="*/ 128 w 296"/>
                <a:gd name="T75" fmla="*/ 110 h 168"/>
                <a:gd name="T76" fmla="*/ 153 w 296"/>
                <a:gd name="T77" fmla="*/ 114 h 168"/>
                <a:gd name="T78" fmla="*/ 120 w 296"/>
                <a:gd name="T79" fmla="*/ 114 h 168"/>
                <a:gd name="T80" fmla="*/ 94 w 296"/>
                <a:gd name="T81" fmla="*/ 126 h 168"/>
                <a:gd name="T82" fmla="*/ 115 w 296"/>
                <a:gd name="T83" fmla="*/ 143 h 168"/>
                <a:gd name="T84" fmla="*/ 128 w 296"/>
                <a:gd name="T85" fmla="*/ 159 h 168"/>
                <a:gd name="T86" fmla="*/ 134 w 296"/>
                <a:gd name="T87" fmla="*/ 166 h 168"/>
                <a:gd name="T88" fmla="*/ 211 w 296"/>
                <a:gd name="T89" fmla="*/ 151 h 168"/>
                <a:gd name="T90" fmla="*/ 239 w 296"/>
                <a:gd name="T91" fmla="*/ 153 h 168"/>
                <a:gd name="T92" fmla="*/ 274 w 296"/>
                <a:gd name="T93" fmla="*/ 147 h 168"/>
                <a:gd name="T94" fmla="*/ 270 w 296"/>
                <a:gd name="T95" fmla="*/ 147 h 168"/>
                <a:gd name="T96" fmla="*/ 262 w 296"/>
                <a:gd name="T97" fmla="*/ 149 h 168"/>
                <a:gd name="T98" fmla="*/ 267 w 296"/>
                <a:gd name="T99" fmla="*/ 139 h 168"/>
                <a:gd name="T100" fmla="*/ 284 w 296"/>
                <a:gd name="T101" fmla="*/ 137 h 168"/>
                <a:gd name="T102" fmla="*/ 296 w 296"/>
                <a:gd name="T103" fmla="*/ 134 h 168"/>
                <a:gd name="T104" fmla="*/ 288 w 296"/>
                <a:gd name="T105"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168">
                  <a:moveTo>
                    <a:pt x="288" y="119"/>
                  </a:moveTo>
                  <a:cubicBezTo>
                    <a:pt x="276" y="118"/>
                    <a:pt x="273" y="107"/>
                    <a:pt x="263" y="104"/>
                  </a:cubicBezTo>
                  <a:cubicBezTo>
                    <a:pt x="261" y="104"/>
                    <a:pt x="260" y="102"/>
                    <a:pt x="261" y="99"/>
                  </a:cubicBezTo>
                  <a:cubicBezTo>
                    <a:pt x="269" y="79"/>
                    <a:pt x="260" y="54"/>
                    <a:pt x="243" y="46"/>
                  </a:cubicBezTo>
                  <a:cubicBezTo>
                    <a:pt x="238" y="43"/>
                    <a:pt x="233" y="40"/>
                    <a:pt x="228" y="45"/>
                  </a:cubicBezTo>
                  <a:cubicBezTo>
                    <a:pt x="224" y="49"/>
                    <a:pt x="224" y="53"/>
                    <a:pt x="227" y="59"/>
                  </a:cubicBezTo>
                  <a:cubicBezTo>
                    <a:pt x="228" y="62"/>
                    <a:pt x="231" y="70"/>
                    <a:pt x="224" y="72"/>
                  </a:cubicBezTo>
                  <a:cubicBezTo>
                    <a:pt x="215" y="74"/>
                    <a:pt x="215" y="66"/>
                    <a:pt x="214" y="62"/>
                  </a:cubicBezTo>
                  <a:cubicBezTo>
                    <a:pt x="212" y="51"/>
                    <a:pt x="206" y="47"/>
                    <a:pt x="194" y="46"/>
                  </a:cubicBezTo>
                  <a:cubicBezTo>
                    <a:pt x="202" y="62"/>
                    <a:pt x="190" y="61"/>
                    <a:pt x="182" y="63"/>
                  </a:cubicBezTo>
                  <a:cubicBezTo>
                    <a:pt x="180" y="64"/>
                    <a:pt x="178" y="64"/>
                    <a:pt x="177" y="65"/>
                  </a:cubicBezTo>
                  <a:cubicBezTo>
                    <a:pt x="179" y="64"/>
                    <a:pt x="181" y="62"/>
                    <a:pt x="182" y="60"/>
                  </a:cubicBezTo>
                  <a:cubicBezTo>
                    <a:pt x="184" y="57"/>
                    <a:pt x="188" y="54"/>
                    <a:pt x="182" y="51"/>
                  </a:cubicBezTo>
                  <a:cubicBezTo>
                    <a:pt x="178" y="49"/>
                    <a:pt x="172" y="43"/>
                    <a:pt x="168" y="47"/>
                  </a:cubicBezTo>
                  <a:cubicBezTo>
                    <a:pt x="162" y="54"/>
                    <a:pt x="155" y="51"/>
                    <a:pt x="146" y="53"/>
                  </a:cubicBezTo>
                  <a:cubicBezTo>
                    <a:pt x="151" y="48"/>
                    <a:pt x="158" y="46"/>
                    <a:pt x="156" y="41"/>
                  </a:cubicBezTo>
                  <a:cubicBezTo>
                    <a:pt x="152" y="34"/>
                    <a:pt x="145" y="33"/>
                    <a:pt x="138" y="34"/>
                  </a:cubicBezTo>
                  <a:cubicBezTo>
                    <a:pt x="137" y="35"/>
                    <a:pt x="136" y="35"/>
                    <a:pt x="135" y="36"/>
                  </a:cubicBezTo>
                  <a:cubicBezTo>
                    <a:pt x="136" y="34"/>
                    <a:pt x="137" y="32"/>
                    <a:pt x="138" y="31"/>
                  </a:cubicBezTo>
                  <a:cubicBezTo>
                    <a:pt x="132" y="25"/>
                    <a:pt x="126" y="20"/>
                    <a:pt x="119" y="15"/>
                  </a:cubicBezTo>
                  <a:cubicBezTo>
                    <a:pt x="113" y="11"/>
                    <a:pt x="106" y="5"/>
                    <a:pt x="99" y="15"/>
                  </a:cubicBezTo>
                  <a:cubicBezTo>
                    <a:pt x="99" y="16"/>
                    <a:pt x="90" y="19"/>
                    <a:pt x="83" y="14"/>
                  </a:cubicBezTo>
                  <a:cubicBezTo>
                    <a:pt x="65" y="0"/>
                    <a:pt x="45" y="2"/>
                    <a:pt x="24" y="9"/>
                  </a:cubicBezTo>
                  <a:cubicBezTo>
                    <a:pt x="25" y="9"/>
                    <a:pt x="25" y="10"/>
                    <a:pt x="25" y="10"/>
                  </a:cubicBezTo>
                  <a:cubicBezTo>
                    <a:pt x="38" y="21"/>
                    <a:pt x="37" y="27"/>
                    <a:pt x="24" y="36"/>
                  </a:cubicBezTo>
                  <a:cubicBezTo>
                    <a:pt x="21" y="38"/>
                    <a:pt x="14" y="41"/>
                    <a:pt x="15" y="46"/>
                  </a:cubicBezTo>
                  <a:cubicBezTo>
                    <a:pt x="16" y="57"/>
                    <a:pt x="8" y="62"/>
                    <a:pt x="0" y="69"/>
                  </a:cubicBezTo>
                  <a:cubicBezTo>
                    <a:pt x="11" y="73"/>
                    <a:pt x="17" y="81"/>
                    <a:pt x="18" y="92"/>
                  </a:cubicBezTo>
                  <a:cubicBezTo>
                    <a:pt x="18" y="95"/>
                    <a:pt x="19" y="98"/>
                    <a:pt x="23" y="96"/>
                  </a:cubicBezTo>
                  <a:cubicBezTo>
                    <a:pt x="34" y="92"/>
                    <a:pt x="49" y="91"/>
                    <a:pt x="55" y="84"/>
                  </a:cubicBezTo>
                  <a:cubicBezTo>
                    <a:pt x="64" y="69"/>
                    <a:pt x="81" y="69"/>
                    <a:pt x="91" y="57"/>
                  </a:cubicBezTo>
                  <a:cubicBezTo>
                    <a:pt x="93" y="63"/>
                    <a:pt x="92" y="67"/>
                    <a:pt x="86" y="70"/>
                  </a:cubicBezTo>
                  <a:cubicBezTo>
                    <a:pt x="78" y="74"/>
                    <a:pt x="71" y="80"/>
                    <a:pt x="86" y="84"/>
                  </a:cubicBezTo>
                  <a:cubicBezTo>
                    <a:pt x="88" y="85"/>
                    <a:pt x="90" y="88"/>
                    <a:pt x="91" y="89"/>
                  </a:cubicBezTo>
                  <a:cubicBezTo>
                    <a:pt x="96" y="93"/>
                    <a:pt x="102" y="91"/>
                    <a:pt x="107" y="90"/>
                  </a:cubicBezTo>
                  <a:cubicBezTo>
                    <a:pt x="104" y="91"/>
                    <a:pt x="99" y="91"/>
                    <a:pt x="97" y="95"/>
                  </a:cubicBezTo>
                  <a:cubicBezTo>
                    <a:pt x="88" y="98"/>
                    <a:pt x="87" y="102"/>
                    <a:pt x="96" y="107"/>
                  </a:cubicBezTo>
                  <a:cubicBezTo>
                    <a:pt x="106" y="111"/>
                    <a:pt x="117" y="109"/>
                    <a:pt x="128" y="110"/>
                  </a:cubicBezTo>
                  <a:cubicBezTo>
                    <a:pt x="136" y="110"/>
                    <a:pt x="145" y="108"/>
                    <a:pt x="153" y="114"/>
                  </a:cubicBezTo>
                  <a:cubicBezTo>
                    <a:pt x="141" y="117"/>
                    <a:pt x="130" y="114"/>
                    <a:pt x="120" y="114"/>
                  </a:cubicBezTo>
                  <a:cubicBezTo>
                    <a:pt x="110" y="115"/>
                    <a:pt x="97" y="114"/>
                    <a:pt x="94" y="126"/>
                  </a:cubicBezTo>
                  <a:cubicBezTo>
                    <a:pt x="92" y="141"/>
                    <a:pt x="106" y="140"/>
                    <a:pt x="115" y="143"/>
                  </a:cubicBezTo>
                  <a:cubicBezTo>
                    <a:pt x="123" y="146"/>
                    <a:pt x="132" y="147"/>
                    <a:pt x="128" y="159"/>
                  </a:cubicBezTo>
                  <a:cubicBezTo>
                    <a:pt x="128" y="162"/>
                    <a:pt x="130" y="166"/>
                    <a:pt x="134" y="166"/>
                  </a:cubicBezTo>
                  <a:cubicBezTo>
                    <a:pt x="161" y="168"/>
                    <a:pt x="188" y="164"/>
                    <a:pt x="211" y="151"/>
                  </a:cubicBezTo>
                  <a:cubicBezTo>
                    <a:pt x="223" y="144"/>
                    <a:pt x="229" y="142"/>
                    <a:pt x="239" y="153"/>
                  </a:cubicBezTo>
                  <a:cubicBezTo>
                    <a:pt x="250" y="165"/>
                    <a:pt x="269" y="162"/>
                    <a:pt x="274" y="147"/>
                  </a:cubicBezTo>
                  <a:cubicBezTo>
                    <a:pt x="273" y="147"/>
                    <a:pt x="271" y="148"/>
                    <a:pt x="270" y="147"/>
                  </a:cubicBezTo>
                  <a:cubicBezTo>
                    <a:pt x="267" y="146"/>
                    <a:pt x="266" y="157"/>
                    <a:pt x="262" y="149"/>
                  </a:cubicBezTo>
                  <a:cubicBezTo>
                    <a:pt x="261" y="145"/>
                    <a:pt x="260" y="140"/>
                    <a:pt x="267" y="139"/>
                  </a:cubicBezTo>
                  <a:cubicBezTo>
                    <a:pt x="273" y="138"/>
                    <a:pt x="278" y="137"/>
                    <a:pt x="284" y="137"/>
                  </a:cubicBezTo>
                  <a:cubicBezTo>
                    <a:pt x="288" y="137"/>
                    <a:pt x="295" y="141"/>
                    <a:pt x="296" y="134"/>
                  </a:cubicBezTo>
                  <a:cubicBezTo>
                    <a:pt x="296" y="128"/>
                    <a:pt x="295" y="120"/>
                    <a:pt x="288" y="1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 name="Freeform 20">
              <a:extLst>
                <a:ext uri="{FF2B5EF4-FFF2-40B4-BE49-F238E27FC236}">
                  <a16:creationId xmlns:a16="http://schemas.microsoft.com/office/drawing/2014/main" id="{C7DF2FDA-BC43-42E9-BEBB-3EA51D246AD0}"/>
                </a:ext>
              </a:extLst>
            </p:cNvPr>
            <p:cNvSpPr>
              <a:spLocks/>
            </p:cNvSpPr>
            <p:nvPr/>
          </p:nvSpPr>
          <p:spPr bwMode="auto">
            <a:xfrm>
              <a:off x="6045120" y="2528800"/>
              <a:ext cx="170454" cy="76833"/>
            </a:xfrm>
            <a:custGeom>
              <a:avLst/>
              <a:gdLst>
                <a:gd name="T0" fmla="*/ 70 w 196"/>
                <a:gd name="T1" fmla="*/ 26 h 88"/>
                <a:gd name="T2" fmla="*/ 63 w 196"/>
                <a:gd name="T3" fmla="*/ 35 h 88"/>
                <a:gd name="T4" fmla="*/ 74 w 196"/>
                <a:gd name="T5" fmla="*/ 41 h 88"/>
                <a:gd name="T6" fmla="*/ 79 w 196"/>
                <a:gd name="T7" fmla="*/ 43 h 88"/>
                <a:gd name="T8" fmla="*/ 103 w 196"/>
                <a:gd name="T9" fmla="*/ 52 h 88"/>
                <a:gd name="T10" fmla="*/ 168 w 196"/>
                <a:gd name="T11" fmla="*/ 48 h 88"/>
                <a:gd name="T12" fmla="*/ 187 w 196"/>
                <a:gd name="T13" fmla="*/ 59 h 88"/>
                <a:gd name="T14" fmla="*/ 184 w 196"/>
                <a:gd name="T15" fmla="*/ 78 h 88"/>
                <a:gd name="T16" fmla="*/ 148 w 196"/>
                <a:gd name="T17" fmla="*/ 80 h 88"/>
                <a:gd name="T18" fmla="*/ 118 w 196"/>
                <a:gd name="T19" fmla="*/ 78 h 88"/>
                <a:gd name="T20" fmla="*/ 89 w 196"/>
                <a:gd name="T21" fmla="*/ 69 h 88"/>
                <a:gd name="T22" fmla="*/ 81 w 196"/>
                <a:gd name="T23" fmla="*/ 72 h 88"/>
                <a:gd name="T24" fmla="*/ 61 w 196"/>
                <a:gd name="T25" fmla="*/ 72 h 88"/>
                <a:gd name="T26" fmla="*/ 55 w 196"/>
                <a:gd name="T27" fmla="*/ 70 h 88"/>
                <a:gd name="T28" fmla="*/ 39 w 196"/>
                <a:gd name="T29" fmla="*/ 57 h 88"/>
                <a:gd name="T30" fmla="*/ 40 w 196"/>
                <a:gd name="T31" fmla="*/ 46 h 88"/>
                <a:gd name="T32" fmla="*/ 27 w 196"/>
                <a:gd name="T33" fmla="*/ 32 h 88"/>
                <a:gd name="T34" fmla="*/ 2 w 196"/>
                <a:gd name="T35" fmla="*/ 13 h 88"/>
                <a:gd name="T36" fmla="*/ 4 w 196"/>
                <a:gd name="T37" fmla="*/ 7 h 88"/>
                <a:gd name="T38" fmla="*/ 23 w 196"/>
                <a:gd name="T39" fmla="*/ 4 h 88"/>
                <a:gd name="T40" fmla="*/ 40 w 196"/>
                <a:gd name="T41" fmla="*/ 18 h 88"/>
                <a:gd name="T42" fmla="*/ 44 w 196"/>
                <a:gd name="T43" fmla="*/ 18 h 88"/>
                <a:gd name="T44" fmla="*/ 70 w 196"/>
                <a:gd name="T45" fmla="*/ 2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88">
                  <a:moveTo>
                    <a:pt x="70" y="26"/>
                  </a:moveTo>
                  <a:cubicBezTo>
                    <a:pt x="70" y="30"/>
                    <a:pt x="59" y="29"/>
                    <a:pt x="63" y="35"/>
                  </a:cubicBezTo>
                  <a:cubicBezTo>
                    <a:pt x="64" y="37"/>
                    <a:pt x="66" y="48"/>
                    <a:pt x="74" y="41"/>
                  </a:cubicBezTo>
                  <a:cubicBezTo>
                    <a:pt x="75" y="40"/>
                    <a:pt x="78" y="41"/>
                    <a:pt x="79" y="43"/>
                  </a:cubicBezTo>
                  <a:cubicBezTo>
                    <a:pt x="85" y="51"/>
                    <a:pt x="92" y="51"/>
                    <a:pt x="103" y="52"/>
                  </a:cubicBezTo>
                  <a:cubicBezTo>
                    <a:pt x="125" y="54"/>
                    <a:pt x="146" y="42"/>
                    <a:pt x="168" y="48"/>
                  </a:cubicBezTo>
                  <a:cubicBezTo>
                    <a:pt x="175" y="50"/>
                    <a:pt x="181" y="54"/>
                    <a:pt x="187" y="59"/>
                  </a:cubicBezTo>
                  <a:cubicBezTo>
                    <a:pt x="196" y="68"/>
                    <a:pt x="187" y="77"/>
                    <a:pt x="184" y="78"/>
                  </a:cubicBezTo>
                  <a:cubicBezTo>
                    <a:pt x="172" y="79"/>
                    <a:pt x="161" y="88"/>
                    <a:pt x="148" y="80"/>
                  </a:cubicBezTo>
                  <a:cubicBezTo>
                    <a:pt x="139" y="75"/>
                    <a:pt x="128" y="80"/>
                    <a:pt x="118" y="78"/>
                  </a:cubicBezTo>
                  <a:cubicBezTo>
                    <a:pt x="108" y="76"/>
                    <a:pt x="95" y="87"/>
                    <a:pt x="89" y="69"/>
                  </a:cubicBezTo>
                  <a:cubicBezTo>
                    <a:pt x="88" y="66"/>
                    <a:pt x="82" y="70"/>
                    <a:pt x="81" y="72"/>
                  </a:cubicBezTo>
                  <a:cubicBezTo>
                    <a:pt x="74" y="82"/>
                    <a:pt x="68" y="84"/>
                    <a:pt x="61" y="72"/>
                  </a:cubicBezTo>
                  <a:cubicBezTo>
                    <a:pt x="60" y="69"/>
                    <a:pt x="58" y="69"/>
                    <a:pt x="55" y="70"/>
                  </a:cubicBezTo>
                  <a:cubicBezTo>
                    <a:pt x="44" y="74"/>
                    <a:pt x="41" y="66"/>
                    <a:pt x="39" y="57"/>
                  </a:cubicBezTo>
                  <a:cubicBezTo>
                    <a:pt x="39" y="53"/>
                    <a:pt x="41" y="50"/>
                    <a:pt x="40" y="46"/>
                  </a:cubicBezTo>
                  <a:cubicBezTo>
                    <a:pt x="40" y="37"/>
                    <a:pt x="39" y="31"/>
                    <a:pt x="27" y="32"/>
                  </a:cubicBezTo>
                  <a:cubicBezTo>
                    <a:pt x="14" y="33"/>
                    <a:pt x="10" y="20"/>
                    <a:pt x="2" y="13"/>
                  </a:cubicBezTo>
                  <a:cubicBezTo>
                    <a:pt x="0" y="12"/>
                    <a:pt x="1" y="8"/>
                    <a:pt x="4" y="7"/>
                  </a:cubicBezTo>
                  <a:cubicBezTo>
                    <a:pt x="10" y="3"/>
                    <a:pt x="18" y="0"/>
                    <a:pt x="23" y="4"/>
                  </a:cubicBezTo>
                  <a:cubicBezTo>
                    <a:pt x="29" y="8"/>
                    <a:pt x="40" y="6"/>
                    <a:pt x="40" y="18"/>
                  </a:cubicBezTo>
                  <a:cubicBezTo>
                    <a:pt x="40" y="23"/>
                    <a:pt x="43" y="18"/>
                    <a:pt x="44" y="18"/>
                  </a:cubicBezTo>
                  <a:cubicBezTo>
                    <a:pt x="55" y="14"/>
                    <a:pt x="64" y="14"/>
                    <a:pt x="70"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 name="Freeform 21">
              <a:extLst>
                <a:ext uri="{FF2B5EF4-FFF2-40B4-BE49-F238E27FC236}">
                  <a16:creationId xmlns:a16="http://schemas.microsoft.com/office/drawing/2014/main" id="{A6266133-362F-4693-A117-68F9269087DE}"/>
                </a:ext>
              </a:extLst>
            </p:cNvPr>
            <p:cNvSpPr>
              <a:spLocks/>
            </p:cNvSpPr>
            <p:nvPr/>
          </p:nvSpPr>
          <p:spPr bwMode="auto">
            <a:xfrm>
              <a:off x="5823660" y="2526217"/>
              <a:ext cx="127195" cy="64566"/>
            </a:xfrm>
            <a:custGeom>
              <a:avLst/>
              <a:gdLst>
                <a:gd name="T0" fmla="*/ 48 w 146"/>
                <a:gd name="T1" fmla="*/ 50 h 74"/>
                <a:gd name="T2" fmla="*/ 34 w 146"/>
                <a:gd name="T3" fmla="*/ 46 h 74"/>
                <a:gd name="T4" fmla="*/ 1 w 146"/>
                <a:gd name="T5" fmla="*/ 43 h 74"/>
                <a:gd name="T6" fmla="*/ 0 w 146"/>
                <a:gd name="T7" fmla="*/ 39 h 74"/>
                <a:gd name="T8" fmla="*/ 5 w 146"/>
                <a:gd name="T9" fmla="*/ 36 h 74"/>
                <a:gd name="T10" fmla="*/ 23 w 146"/>
                <a:gd name="T11" fmla="*/ 35 h 74"/>
                <a:gd name="T12" fmla="*/ 8 w 146"/>
                <a:gd name="T13" fmla="*/ 29 h 74"/>
                <a:gd name="T14" fmla="*/ 21 w 146"/>
                <a:gd name="T15" fmla="*/ 17 h 74"/>
                <a:gd name="T16" fmla="*/ 67 w 146"/>
                <a:gd name="T17" fmla="*/ 27 h 74"/>
                <a:gd name="T18" fmla="*/ 101 w 146"/>
                <a:gd name="T19" fmla="*/ 37 h 74"/>
                <a:gd name="T20" fmla="*/ 90 w 146"/>
                <a:gd name="T21" fmla="*/ 15 h 74"/>
                <a:gd name="T22" fmla="*/ 95 w 146"/>
                <a:gd name="T23" fmla="*/ 12 h 74"/>
                <a:gd name="T24" fmla="*/ 118 w 146"/>
                <a:gd name="T25" fmla="*/ 24 h 74"/>
                <a:gd name="T26" fmla="*/ 122 w 146"/>
                <a:gd name="T27" fmla="*/ 33 h 74"/>
                <a:gd name="T28" fmla="*/ 130 w 146"/>
                <a:gd name="T29" fmla="*/ 29 h 74"/>
                <a:gd name="T30" fmla="*/ 140 w 146"/>
                <a:gd name="T31" fmla="*/ 27 h 74"/>
                <a:gd name="T32" fmla="*/ 145 w 146"/>
                <a:gd name="T33" fmla="*/ 36 h 74"/>
                <a:gd name="T34" fmla="*/ 122 w 146"/>
                <a:gd name="T35" fmla="*/ 57 h 74"/>
                <a:gd name="T36" fmla="*/ 79 w 146"/>
                <a:gd name="T37" fmla="*/ 66 h 74"/>
                <a:gd name="T38" fmla="*/ 45 w 146"/>
                <a:gd name="T39" fmla="*/ 69 h 74"/>
                <a:gd name="T40" fmla="*/ 42 w 146"/>
                <a:gd name="T41" fmla="*/ 56 h 74"/>
                <a:gd name="T42" fmla="*/ 48 w 146"/>
                <a:gd name="T43"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74">
                  <a:moveTo>
                    <a:pt x="48" y="50"/>
                  </a:moveTo>
                  <a:cubicBezTo>
                    <a:pt x="44" y="47"/>
                    <a:pt x="41" y="44"/>
                    <a:pt x="34" y="46"/>
                  </a:cubicBezTo>
                  <a:cubicBezTo>
                    <a:pt x="24" y="49"/>
                    <a:pt x="12" y="45"/>
                    <a:pt x="1" y="43"/>
                  </a:cubicBezTo>
                  <a:cubicBezTo>
                    <a:pt x="1" y="43"/>
                    <a:pt x="0" y="41"/>
                    <a:pt x="0" y="39"/>
                  </a:cubicBezTo>
                  <a:cubicBezTo>
                    <a:pt x="0" y="36"/>
                    <a:pt x="2" y="36"/>
                    <a:pt x="5" y="36"/>
                  </a:cubicBezTo>
                  <a:cubicBezTo>
                    <a:pt x="10" y="36"/>
                    <a:pt x="16" y="35"/>
                    <a:pt x="23" y="35"/>
                  </a:cubicBezTo>
                  <a:cubicBezTo>
                    <a:pt x="18" y="28"/>
                    <a:pt x="12" y="32"/>
                    <a:pt x="8" y="29"/>
                  </a:cubicBezTo>
                  <a:cubicBezTo>
                    <a:pt x="12" y="25"/>
                    <a:pt x="16" y="19"/>
                    <a:pt x="21" y="17"/>
                  </a:cubicBezTo>
                  <a:cubicBezTo>
                    <a:pt x="39" y="7"/>
                    <a:pt x="53" y="11"/>
                    <a:pt x="67" y="27"/>
                  </a:cubicBezTo>
                  <a:cubicBezTo>
                    <a:pt x="76" y="40"/>
                    <a:pt x="76" y="40"/>
                    <a:pt x="101" y="37"/>
                  </a:cubicBezTo>
                  <a:cubicBezTo>
                    <a:pt x="96" y="30"/>
                    <a:pt x="105" y="19"/>
                    <a:pt x="90" y="15"/>
                  </a:cubicBezTo>
                  <a:cubicBezTo>
                    <a:pt x="93" y="13"/>
                    <a:pt x="94" y="13"/>
                    <a:pt x="95" y="12"/>
                  </a:cubicBezTo>
                  <a:cubicBezTo>
                    <a:pt x="116" y="0"/>
                    <a:pt x="116" y="0"/>
                    <a:pt x="118" y="24"/>
                  </a:cubicBezTo>
                  <a:cubicBezTo>
                    <a:pt x="118" y="27"/>
                    <a:pt x="116" y="32"/>
                    <a:pt x="122" y="33"/>
                  </a:cubicBezTo>
                  <a:cubicBezTo>
                    <a:pt x="126" y="34"/>
                    <a:pt x="128" y="33"/>
                    <a:pt x="130" y="29"/>
                  </a:cubicBezTo>
                  <a:cubicBezTo>
                    <a:pt x="132" y="24"/>
                    <a:pt x="136" y="26"/>
                    <a:pt x="140" y="27"/>
                  </a:cubicBezTo>
                  <a:cubicBezTo>
                    <a:pt x="145" y="28"/>
                    <a:pt x="145" y="32"/>
                    <a:pt x="145" y="36"/>
                  </a:cubicBezTo>
                  <a:cubicBezTo>
                    <a:pt x="146" y="47"/>
                    <a:pt x="133" y="57"/>
                    <a:pt x="122" y="57"/>
                  </a:cubicBezTo>
                  <a:cubicBezTo>
                    <a:pt x="107" y="56"/>
                    <a:pt x="92" y="54"/>
                    <a:pt x="79" y="66"/>
                  </a:cubicBezTo>
                  <a:cubicBezTo>
                    <a:pt x="70" y="74"/>
                    <a:pt x="56" y="72"/>
                    <a:pt x="45" y="69"/>
                  </a:cubicBezTo>
                  <a:cubicBezTo>
                    <a:pt x="39" y="68"/>
                    <a:pt x="31" y="63"/>
                    <a:pt x="42" y="56"/>
                  </a:cubicBezTo>
                  <a:cubicBezTo>
                    <a:pt x="50" y="52"/>
                    <a:pt x="53" y="54"/>
                    <a:pt x="48" y="5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 name="Freeform 22">
              <a:extLst>
                <a:ext uri="{FF2B5EF4-FFF2-40B4-BE49-F238E27FC236}">
                  <a16:creationId xmlns:a16="http://schemas.microsoft.com/office/drawing/2014/main" id="{D0E6E718-321D-4940-BEE2-18EA3131EBA3}"/>
                </a:ext>
              </a:extLst>
            </p:cNvPr>
            <p:cNvSpPr>
              <a:spLocks/>
            </p:cNvSpPr>
            <p:nvPr/>
          </p:nvSpPr>
          <p:spPr bwMode="auto">
            <a:xfrm>
              <a:off x="6073529" y="2433888"/>
              <a:ext cx="97495" cy="74251"/>
            </a:xfrm>
            <a:custGeom>
              <a:avLst/>
              <a:gdLst>
                <a:gd name="T0" fmla="*/ 1 w 112"/>
                <a:gd name="T1" fmla="*/ 42 h 85"/>
                <a:gd name="T2" fmla="*/ 13 w 112"/>
                <a:gd name="T3" fmla="*/ 28 h 85"/>
                <a:gd name="T4" fmla="*/ 22 w 112"/>
                <a:gd name="T5" fmla="*/ 28 h 85"/>
                <a:gd name="T6" fmla="*/ 21 w 112"/>
                <a:gd name="T7" fmla="*/ 13 h 85"/>
                <a:gd name="T8" fmla="*/ 48 w 112"/>
                <a:gd name="T9" fmla="*/ 7 h 85"/>
                <a:gd name="T10" fmla="*/ 75 w 112"/>
                <a:gd name="T11" fmla="*/ 31 h 85"/>
                <a:gd name="T12" fmla="*/ 89 w 112"/>
                <a:gd name="T13" fmla="*/ 34 h 85"/>
                <a:gd name="T14" fmla="*/ 100 w 112"/>
                <a:gd name="T15" fmla="*/ 46 h 85"/>
                <a:gd name="T16" fmla="*/ 108 w 112"/>
                <a:gd name="T17" fmla="*/ 54 h 85"/>
                <a:gd name="T18" fmla="*/ 112 w 112"/>
                <a:gd name="T19" fmla="*/ 56 h 85"/>
                <a:gd name="T20" fmla="*/ 109 w 112"/>
                <a:gd name="T21" fmla="*/ 62 h 85"/>
                <a:gd name="T22" fmla="*/ 85 w 112"/>
                <a:gd name="T23" fmla="*/ 70 h 85"/>
                <a:gd name="T24" fmla="*/ 74 w 112"/>
                <a:gd name="T25" fmla="*/ 77 h 85"/>
                <a:gd name="T26" fmla="*/ 53 w 112"/>
                <a:gd name="T27" fmla="*/ 81 h 85"/>
                <a:gd name="T28" fmla="*/ 20 w 112"/>
                <a:gd name="T29" fmla="*/ 65 h 85"/>
                <a:gd name="T30" fmla="*/ 24 w 112"/>
                <a:gd name="T31" fmla="*/ 56 h 85"/>
                <a:gd name="T32" fmla="*/ 46 w 112"/>
                <a:gd name="T33" fmla="*/ 55 h 85"/>
                <a:gd name="T34" fmla="*/ 24 w 112"/>
                <a:gd name="T35" fmla="*/ 54 h 85"/>
                <a:gd name="T36" fmla="*/ 1 w 112"/>
                <a:gd name="T37" fmla="*/ 49 h 85"/>
                <a:gd name="T38" fmla="*/ 10 w 112"/>
                <a:gd name="T39" fmla="*/ 42 h 85"/>
                <a:gd name="T40" fmla="*/ 1 w 112"/>
                <a:gd name="T41"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85">
                  <a:moveTo>
                    <a:pt x="1" y="42"/>
                  </a:moveTo>
                  <a:cubicBezTo>
                    <a:pt x="0" y="38"/>
                    <a:pt x="7" y="29"/>
                    <a:pt x="13" y="28"/>
                  </a:cubicBezTo>
                  <a:cubicBezTo>
                    <a:pt x="16" y="28"/>
                    <a:pt x="20" y="28"/>
                    <a:pt x="22" y="28"/>
                  </a:cubicBezTo>
                  <a:cubicBezTo>
                    <a:pt x="28" y="21"/>
                    <a:pt x="12" y="19"/>
                    <a:pt x="21" y="13"/>
                  </a:cubicBezTo>
                  <a:cubicBezTo>
                    <a:pt x="29" y="8"/>
                    <a:pt x="36" y="0"/>
                    <a:pt x="48" y="7"/>
                  </a:cubicBezTo>
                  <a:cubicBezTo>
                    <a:pt x="59" y="13"/>
                    <a:pt x="62" y="27"/>
                    <a:pt x="75" y="31"/>
                  </a:cubicBezTo>
                  <a:cubicBezTo>
                    <a:pt x="79" y="32"/>
                    <a:pt x="81" y="38"/>
                    <a:pt x="89" y="34"/>
                  </a:cubicBezTo>
                  <a:cubicBezTo>
                    <a:pt x="93" y="32"/>
                    <a:pt x="102" y="42"/>
                    <a:pt x="100" y="46"/>
                  </a:cubicBezTo>
                  <a:cubicBezTo>
                    <a:pt x="96" y="57"/>
                    <a:pt x="100" y="56"/>
                    <a:pt x="108" y="54"/>
                  </a:cubicBezTo>
                  <a:cubicBezTo>
                    <a:pt x="110" y="53"/>
                    <a:pt x="112" y="53"/>
                    <a:pt x="112" y="56"/>
                  </a:cubicBezTo>
                  <a:cubicBezTo>
                    <a:pt x="112" y="58"/>
                    <a:pt x="112" y="61"/>
                    <a:pt x="109" y="62"/>
                  </a:cubicBezTo>
                  <a:cubicBezTo>
                    <a:pt x="100" y="63"/>
                    <a:pt x="94" y="71"/>
                    <a:pt x="85" y="70"/>
                  </a:cubicBezTo>
                  <a:cubicBezTo>
                    <a:pt x="80" y="70"/>
                    <a:pt x="76" y="69"/>
                    <a:pt x="74" y="77"/>
                  </a:cubicBezTo>
                  <a:cubicBezTo>
                    <a:pt x="71" y="85"/>
                    <a:pt x="60" y="83"/>
                    <a:pt x="53" y="81"/>
                  </a:cubicBezTo>
                  <a:cubicBezTo>
                    <a:pt x="42" y="78"/>
                    <a:pt x="30" y="72"/>
                    <a:pt x="20" y="65"/>
                  </a:cubicBezTo>
                  <a:cubicBezTo>
                    <a:pt x="13" y="60"/>
                    <a:pt x="21" y="59"/>
                    <a:pt x="24" y="56"/>
                  </a:cubicBezTo>
                  <a:cubicBezTo>
                    <a:pt x="31" y="54"/>
                    <a:pt x="38" y="53"/>
                    <a:pt x="46" y="55"/>
                  </a:cubicBezTo>
                  <a:cubicBezTo>
                    <a:pt x="38" y="46"/>
                    <a:pt x="31" y="58"/>
                    <a:pt x="24" y="54"/>
                  </a:cubicBezTo>
                  <a:cubicBezTo>
                    <a:pt x="18" y="47"/>
                    <a:pt x="8" y="56"/>
                    <a:pt x="1" y="49"/>
                  </a:cubicBezTo>
                  <a:cubicBezTo>
                    <a:pt x="2" y="43"/>
                    <a:pt x="7" y="45"/>
                    <a:pt x="10" y="42"/>
                  </a:cubicBezTo>
                  <a:cubicBezTo>
                    <a:pt x="7" y="44"/>
                    <a:pt x="4" y="44"/>
                    <a:pt x="1"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 name="Freeform 23">
              <a:extLst>
                <a:ext uri="{FF2B5EF4-FFF2-40B4-BE49-F238E27FC236}">
                  <a16:creationId xmlns:a16="http://schemas.microsoft.com/office/drawing/2014/main" id="{C2171D77-E408-4BB7-8A89-9C6E699242C7}"/>
                </a:ext>
              </a:extLst>
            </p:cNvPr>
            <p:cNvSpPr>
              <a:spLocks/>
            </p:cNvSpPr>
            <p:nvPr/>
          </p:nvSpPr>
          <p:spPr bwMode="auto">
            <a:xfrm>
              <a:off x="6320171" y="3054365"/>
              <a:ext cx="74896" cy="75542"/>
            </a:xfrm>
            <a:custGeom>
              <a:avLst/>
              <a:gdLst>
                <a:gd name="T0" fmla="*/ 43 w 86"/>
                <a:gd name="T1" fmla="*/ 6 h 87"/>
                <a:gd name="T2" fmla="*/ 57 w 86"/>
                <a:gd name="T3" fmla="*/ 1 h 87"/>
                <a:gd name="T4" fmla="*/ 46 w 86"/>
                <a:gd name="T5" fmla="*/ 26 h 87"/>
                <a:gd name="T6" fmla="*/ 51 w 86"/>
                <a:gd name="T7" fmla="*/ 39 h 87"/>
                <a:gd name="T8" fmla="*/ 75 w 86"/>
                <a:gd name="T9" fmla="*/ 46 h 87"/>
                <a:gd name="T10" fmla="*/ 85 w 86"/>
                <a:gd name="T11" fmla="*/ 66 h 87"/>
                <a:gd name="T12" fmla="*/ 80 w 86"/>
                <a:gd name="T13" fmla="*/ 81 h 87"/>
                <a:gd name="T14" fmla="*/ 67 w 86"/>
                <a:gd name="T15" fmla="*/ 85 h 87"/>
                <a:gd name="T16" fmla="*/ 57 w 86"/>
                <a:gd name="T17" fmla="*/ 79 h 87"/>
                <a:gd name="T18" fmla="*/ 54 w 86"/>
                <a:gd name="T19" fmla="*/ 80 h 87"/>
                <a:gd name="T20" fmla="*/ 43 w 86"/>
                <a:gd name="T21" fmla="*/ 76 h 87"/>
                <a:gd name="T22" fmla="*/ 13 w 86"/>
                <a:gd name="T23" fmla="*/ 73 h 87"/>
                <a:gd name="T24" fmla="*/ 15 w 86"/>
                <a:gd name="T25" fmla="*/ 52 h 87"/>
                <a:gd name="T26" fmla="*/ 31 w 86"/>
                <a:gd name="T27" fmla="*/ 27 h 87"/>
                <a:gd name="T28" fmla="*/ 39 w 86"/>
                <a:gd name="T29" fmla="*/ 18 h 87"/>
                <a:gd name="T30" fmla="*/ 43 w 86"/>
                <a:gd name="T31"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87">
                  <a:moveTo>
                    <a:pt x="43" y="6"/>
                  </a:moveTo>
                  <a:cubicBezTo>
                    <a:pt x="47" y="3"/>
                    <a:pt x="51" y="0"/>
                    <a:pt x="57" y="1"/>
                  </a:cubicBezTo>
                  <a:cubicBezTo>
                    <a:pt x="57" y="11"/>
                    <a:pt x="48" y="17"/>
                    <a:pt x="46" y="26"/>
                  </a:cubicBezTo>
                  <a:cubicBezTo>
                    <a:pt x="41" y="34"/>
                    <a:pt x="51" y="34"/>
                    <a:pt x="51" y="39"/>
                  </a:cubicBezTo>
                  <a:cubicBezTo>
                    <a:pt x="57" y="48"/>
                    <a:pt x="68" y="38"/>
                    <a:pt x="75" y="46"/>
                  </a:cubicBezTo>
                  <a:cubicBezTo>
                    <a:pt x="74" y="55"/>
                    <a:pt x="79" y="60"/>
                    <a:pt x="85" y="66"/>
                  </a:cubicBezTo>
                  <a:cubicBezTo>
                    <a:pt x="86" y="72"/>
                    <a:pt x="85" y="77"/>
                    <a:pt x="80" y="81"/>
                  </a:cubicBezTo>
                  <a:cubicBezTo>
                    <a:pt x="77" y="87"/>
                    <a:pt x="71" y="83"/>
                    <a:pt x="67" y="85"/>
                  </a:cubicBezTo>
                  <a:cubicBezTo>
                    <a:pt x="65" y="81"/>
                    <a:pt x="60" y="82"/>
                    <a:pt x="57" y="79"/>
                  </a:cubicBezTo>
                  <a:cubicBezTo>
                    <a:pt x="56" y="79"/>
                    <a:pt x="55" y="79"/>
                    <a:pt x="54" y="80"/>
                  </a:cubicBezTo>
                  <a:cubicBezTo>
                    <a:pt x="50" y="81"/>
                    <a:pt x="46" y="82"/>
                    <a:pt x="43" y="76"/>
                  </a:cubicBezTo>
                  <a:cubicBezTo>
                    <a:pt x="34" y="64"/>
                    <a:pt x="24" y="70"/>
                    <a:pt x="13" y="73"/>
                  </a:cubicBezTo>
                  <a:cubicBezTo>
                    <a:pt x="0" y="65"/>
                    <a:pt x="11" y="57"/>
                    <a:pt x="15" y="52"/>
                  </a:cubicBezTo>
                  <a:cubicBezTo>
                    <a:pt x="22" y="44"/>
                    <a:pt x="26" y="35"/>
                    <a:pt x="31" y="27"/>
                  </a:cubicBezTo>
                  <a:cubicBezTo>
                    <a:pt x="32" y="23"/>
                    <a:pt x="35" y="19"/>
                    <a:pt x="39" y="18"/>
                  </a:cubicBezTo>
                  <a:cubicBezTo>
                    <a:pt x="39" y="13"/>
                    <a:pt x="45" y="11"/>
                    <a:pt x="43"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 name="Freeform 24">
              <a:extLst>
                <a:ext uri="{FF2B5EF4-FFF2-40B4-BE49-F238E27FC236}">
                  <a16:creationId xmlns:a16="http://schemas.microsoft.com/office/drawing/2014/main" id="{092C69FF-E726-4CA6-A136-774B740E5A53}"/>
                </a:ext>
              </a:extLst>
            </p:cNvPr>
            <p:cNvSpPr>
              <a:spLocks/>
            </p:cNvSpPr>
            <p:nvPr/>
          </p:nvSpPr>
          <p:spPr bwMode="auto">
            <a:xfrm>
              <a:off x="5766842" y="2504910"/>
              <a:ext cx="95557" cy="44551"/>
            </a:xfrm>
            <a:custGeom>
              <a:avLst/>
              <a:gdLst>
                <a:gd name="T0" fmla="*/ 61 w 110"/>
                <a:gd name="T1" fmla="*/ 6 h 51"/>
                <a:gd name="T2" fmla="*/ 92 w 110"/>
                <a:gd name="T3" fmla="*/ 2 h 51"/>
                <a:gd name="T4" fmla="*/ 108 w 110"/>
                <a:gd name="T5" fmla="*/ 6 h 51"/>
                <a:gd name="T6" fmla="*/ 98 w 110"/>
                <a:gd name="T7" fmla="*/ 16 h 51"/>
                <a:gd name="T8" fmla="*/ 85 w 110"/>
                <a:gd name="T9" fmla="*/ 30 h 51"/>
                <a:gd name="T10" fmla="*/ 71 w 110"/>
                <a:gd name="T11" fmla="*/ 37 h 51"/>
                <a:gd name="T12" fmla="*/ 70 w 110"/>
                <a:gd name="T13" fmla="*/ 26 h 51"/>
                <a:gd name="T14" fmla="*/ 68 w 110"/>
                <a:gd name="T15" fmla="*/ 21 h 51"/>
                <a:gd name="T16" fmla="*/ 63 w 110"/>
                <a:gd name="T17" fmla="*/ 24 h 51"/>
                <a:gd name="T18" fmla="*/ 55 w 110"/>
                <a:gd name="T19" fmla="*/ 35 h 51"/>
                <a:gd name="T20" fmla="*/ 23 w 110"/>
                <a:gd name="T21" fmla="*/ 46 h 51"/>
                <a:gd name="T22" fmla="*/ 10 w 110"/>
                <a:gd name="T23" fmla="*/ 48 h 51"/>
                <a:gd name="T24" fmla="*/ 1 w 110"/>
                <a:gd name="T25" fmla="*/ 41 h 51"/>
                <a:gd name="T26" fmla="*/ 7 w 110"/>
                <a:gd name="T27" fmla="*/ 30 h 51"/>
                <a:gd name="T28" fmla="*/ 52 w 110"/>
                <a:gd name="T29" fmla="*/ 10 h 51"/>
                <a:gd name="T30" fmla="*/ 61 w 110"/>
                <a:gd name="T31"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51">
                  <a:moveTo>
                    <a:pt x="61" y="6"/>
                  </a:moveTo>
                  <a:cubicBezTo>
                    <a:pt x="72" y="15"/>
                    <a:pt x="82" y="4"/>
                    <a:pt x="92" y="2"/>
                  </a:cubicBezTo>
                  <a:cubicBezTo>
                    <a:pt x="98" y="1"/>
                    <a:pt x="106" y="0"/>
                    <a:pt x="108" y="6"/>
                  </a:cubicBezTo>
                  <a:cubicBezTo>
                    <a:pt x="110" y="11"/>
                    <a:pt x="103" y="13"/>
                    <a:pt x="98" y="16"/>
                  </a:cubicBezTo>
                  <a:cubicBezTo>
                    <a:pt x="93" y="19"/>
                    <a:pt x="88" y="25"/>
                    <a:pt x="85" y="30"/>
                  </a:cubicBezTo>
                  <a:cubicBezTo>
                    <a:pt x="82" y="36"/>
                    <a:pt x="77" y="39"/>
                    <a:pt x="71" y="37"/>
                  </a:cubicBezTo>
                  <a:cubicBezTo>
                    <a:pt x="63" y="34"/>
                    <a:pt x="71" y="30"/>
                    <a:pt x="70" y="26"/>
                  </a:cubicBezTo>
                  <a:cubicBezTo>
                    <a:pt x="70" y="24"/>
                    <a:pt x="69" y="23"/>
                    <a:pt x="68" y="21"/>
                  </a:cubicBezTo>
                  <a:cubicBezTo>
                    <a:pt x="67" y="22"/>
                    <a:pt x="65" y="22"/>
                    <a:pt x="63" y="24"/>
                  </a:cubicBezTo>
                  <a:cubicBezTo>
                    <a:pt x="60" y="27"/>
                    <a:pt x="57" y="32"/>
                    <a:pt x="55" y="35"/>
                  </a:cubicBezTo>
                  <a:cubicBezTo>
                    <a:pt x="48" y="51"/>
                    <a:pt x="36" y="48"/>
                    <a:pt x="23" y="46"/>
                  </a:cubicBezTo>
                  <a:cubicBezTo>
                    <a:pt x="19" y="45"/>
                    <a:pt x="14" y="47"/>
                    <a:pt x="10" y="48"/>
                  </a:cubicBezTo>
                  <a:cubicBezTo>
                    <a:pt x="6" y="48"/>
                    <a:pt x="1" y="48"/>
                    <a:pt x="1" y="41"/>
                  </a:cubicBezTo>
                  <a:cubicBezTo>
                    <a:pt x="1" y="37"/>
                    <a:pt x="0" y="32"/>
                    <a:pt x="7" y="30"/>
                  </a:cubicBezTo>
                  <a:cubicBezTo>
                    <a:pt x="23" y="26"/>
                    <a:pt x="40" y="25"/>
                    <a:pt x="52" y="10"/>
                  </a:cubicBezTo>
                  <a:cubicBezTo>
                    <a:pt x="54" y="8"/>
                    <a:pt x="57" y="5"/>
                    <a:pt x="61"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9" name="Freeform 25">
              <a:extLst>
                <a:ext uri="{FF2B5EF4-FFF2-40B4-BE49-F238E27FC236}">
                  <a16:creationId xmlns:a16="http://schemas.microsoft.com/office/drawing/2014/main" id="{03366217-52A7-4BFF-B492-77A9AA9ABE7C}"/>
                </a:ext>
              </a:extLst>
            </p:cNvPr>
            <p:cNvSpPr>
              <a:spLocks/>
            </p:cNvSpPr>
            <p:nvPr/>
          </p:nvSpPr>
          <p:spPr bwMode="auto">
            <a:xfrm>
              <a:off x="6085797" y="2783834"/>
              <a:ext cx="71668" cy="57464"/>
            </a:xfrm>
            <a:custGeom>
              <a:avLst/>
              <a:gdLst>
                <a:gd name="T0" fmla="*/ 80 w 82"/>
                <a:gd name="T1" fmla="*/ 55 h 66"/>
                <a:gd name="T2" fmla="*/ 51 w 82"/>
                <a:gd name="T3" fmla="*/ 45 h 66"/>
                <a:gd name="T4" fmla="*/ 37 w 82"/>
                <a:gd name="T5" fmla="*/ 49 h 66"/>
                <a:gd name="T6" fmla="*/ 14 w 82"/>
                <a:gd name="T7" fmla="*/ 64 h 66"/>
                <a:gd name="T8" fmla="*/ 14 w 82"/>
                <a:gd name="T9" fmla="*/ 64 h 66"/>
                <a:gd name="T10" fmla="*/ 0 w 82"/>
                <a:gd name="T11" fmla="*/ 50 h 66"/>
                <a:gd name="T12" fmla="*/ 16 w 82"/>
                <a:gd name="T13" fmla="*/ 13 h 66"/>
                <a:gd name="T14" fmla="*/ 25 w 82"/>
                <a:gd name="T15" fmla="*/ 3 h 66"/>
                <a:gd name="T16" fmla="*/ 30 w 82"/>
                <a:gd name="T17" fmla="*/ 10 h 66"/>
                <a:gd name="T18" fmla="*/ 53 w 82"/>
                <a:gd name="T19" fmla="*/ 22 h 66"/>
                <a:gd name="T20" fmla="*/ 66 w 82"/>
                <a:gd name="T21" fmla="*/ 35 h 66"/>
                <a:gd name="T22" fmla="*/ 76 w 82"/>
                <a:gd name="T23" fmla="*/ 45 h 66"/>
                <a:gd name="T24" fmla="*/ 80 w 82"/>
                <a:gd name="T2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80" y="55"/>
                  </a:moveTo>
                  <a:cubicBezTo>
                    <a:pt x="69" y="55"/>
                    <a:pt x="59" y="56"/>
                    <a:pt x="51" y="45"/>
                  </a:cubicBezTo>
                  <a:cubicBezTo>
                    <a:pt x="47" y="40"/>
                    <a:pt x="40" y="40"/>
                    <a:pt x="37" y="49"/>
                  </a:cubicBezTo>
                  <a:cubicBezTo>
                    <a:pt x="34" y="61"/>
                    <a:pt x="26" y="66"/>
                    <a:pt x="14" y="64"/>
                  </a:cubicBezTo>
                  <a:cubicBezTo>
                    <a:pt x="14" y="64"/>
                    <a:pt x="14" y="64"/>
                    <a:pt x="14" y="64"/>
                  </a:cubicBezTo>
                  <a:cubicBezTo>
                    <a:pt x="21" y="49"/>
                    <a:pt x="7" y="54"/>
                    <a:pt x="0" y="50"/>
                  </a:cubicBezTo>
                  <a:cubicBezTo>
                    <a:pt x="12" y="40"/>
                    <a:pt x="13" y="26"/>
                    <a:pt x="16" y="13"/>
                  </a:cubicBezTo>
                  <a:cubicBezTo>
                    <a:pt x="18" y="8"/>
                    <a:pt x="21" y="5"/>
                    <a:pt x="25" y="3"/>
                  </a:cubicBezTo>
                  <a:cubicBezTo>
                    <a:pt x="32" y="0"/>
                    <a:pt x="27" y="9"/>
                    <a:pt x="30" y="10"/>
                  </a:cubicBezTo>
                  <a:cubicBezTo>
                    <a:pt x="37" y="15"/>
                    <a:pt x="45" y="21"/>
                    <a:pt x="53" y="22"/>
                  </a:cubicBezTo>
                  <a:cubicBezTo>
                    <a:pt x="63" y="23"/>
                    <a:pt x="65" y="26"/>
                    <a:pt x="66" y="35"/>
                  </a:cubicBezTo>
                  <a:cubicBezTo>
                    <a:pt x="66" y="40"/>
                    <a:pt x="67" y="46"/>
                    <a:pt x="76" y="45"/>
                  </a:cubicBezTo>
                  <a:cubicBezTo>
                    <a:pt x="82" y="44"/>
                    <a:pt x="80" y="51"/>
                    <a:pt x="80" y="5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0" name="Freeform 26">
              <a:extLst>
                <a:ext uri="{FF2B5EF4-FFF2-40B4-BE49-F238E27FC236}">
                  <a16:creationId xmlns:a16="http://schemas.microsoft.com/office/drawing/2014/main" id="{B1934B76-DCC7-4534-8213-C0A02D1B4E39}"/>
                </a:ext>
              </a:extLst>
            </p:cNvPr>
            <p:cNvSpPr>
              <a:spLocks/>
            </p:cNvSpPr>
            <p:nvPr/>
          </p:nvSpPr>
          <p:spPr bwMode="auto">
            <a:xfrm>
              <a:off x="5967642" y="2601759"/>
              <a:ext cx="59401" cy="60046"/>
            </a:xfrm>
            <a:custGeom>
              <a:avLst/>
              <a:gdLst>
                <a:gd name="T0" fmla="*/ 56 w 68"/>
                <a:gd name="T1" fmla="*/ 25 h 69"/>
                <a:gd name="T2" fmla="*/ 59 w 68"/>
                <a:gd name="T3" fmla="*/ 46 h 69"/>
                <a:gd name="T4" fmla="*/ 52 w 68"/>
                <a:gd name="T5" fmla="*/ 58 h 69"/>
                <a:gd name="T6" fmla="*/ 42 w 68"/>
                <a:gd name="T7" fmla="*/ 52 h 69"/>
                <a:gd name="T8" fmla="*/ 40 w 68"/>
                <a:gd name="T9" fmla="*/ 59 h 69"/>
                <a:gd name="T10" fmla="*/ 32 w 68"/>
                <a:gd name="T11" fmla="*/ 69 h 69"/>
                <a:gd name="T12" fmla="*/ 28 w 68"/>
                <a:gd name="T13" fmla="*/ 60 h 69"/>
                <a:gd name="T14" fmla="*/ 15 w 68"/>
                <a:gd name="T15" fmla="*/ 47 h 69"/>
                <a:gd name="T16" fmla="*/ 2 w 68"/>
                <a:gd name="T17" fmla="*/ 30 h 69"/>
                <a:gd name="T18" fmla="*/ 13 w 68"/>
                <a:gd name="T19" fmla="*/ 26 h 69"/>
                <a:gd name="T20" fmla="*/ 24 w 68"/>
                <a:gd name="T21" fmla="*/ 24 h 69"/>
                <a:gd name="T22" fmla="*/ 22 w 68"/>
                <a:gd name="T23" fmla="*/ 17 h 69"/>
                <a:gd name="T24" fmla="*/ 21 w 68"/>
                <a:gd name="T25" fmla="*/ 11 h 69"/>
                <a:gd name="T26" fmla="*/ 39 w 68"/>
                <a:gd name="T27" fmla="*/ 3 h 69"/>
                <a:gd name="T28" fmla="*/ 53 w 68"/>
                <a:gd name="T29" fmla="*/ 4 h 69"/>
                <a:gd name="T30" fmla="*/ 66 w 68"/>
                <a:gd name="T31" fmla="*/ 8 h 69"/>
                <a:gd name="T32" fmla="*/ 58 w 68"/>
                <a:gd name="T33" fmla="*/ 17 h 69"/>
                <a:gd name="T34" fmla="*/ 53 w 68"/>
                <a:gd name="T35" fmla="*/ 19 h 69"/>
                <a:gd name="T36" fmla="*/ 48 w 68"/>
                <a:gd name="T37" fmla="*/ 23 h 69"/>
                <a:gd name="T38" fmla="*/ 56 w 68"/>
                <a:gd name="T39"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69">
                  <a:moveTo>
                    <a:pt x="56" y="25"/>
                  </a:moveTo>
                  <a:cubicBezTo>
                    <a:pt x="57" y="32"/>
                    <a:pt x="58" y="39"/>
                    <a:pt x="59" y="46"/>
                  </a:cubicBezTo>
                  <a:cubicBezTo>
                    <a:pt x="60" y="52"/>
                    <a:pt x="57" y="55"/>
                    <a:pt x="52" y="58"/>
                  </a:cubicBezTo>
                  <a:cubicBezTo>
                    <a:pt x="46" y="61"/>
                    <a:pt x="44" y="55"/>
                    <a:pt x="42" y="52"/>
                  </a:cubicBezTo>
                  <a:cubicBezTo>
                    <a:pt x="37" y="53"/>
                    <a:pt x="40" y="56"/>
                    <a:pt x="40" y="59"/>
                  </a:cubicBezTo>
                  <a:cubicBezTo>
                    <a:pt x="41" y="65"/>
                    <a:pt x="38" y="68"/>
                    <a:pt x="32" y="69"/>
                  </a:cubicBezTo>
                  <a:cubicBezTo>
                    <a:pt x="25" y="69"/>
                    <a:pt x="29" y="63"/>
                    <a:pt x="28" y="60"/>
                  </a:cubicBezTo>
                  <a:cubicBezTo>
                    <a:pt x="27" y="53"/>
                    <a:pt x="25" y="47"/>
                    <a:pt x="15" y="47"/>
                  </a:cubicBezTo>
                  <a:cubicBezTo>
                    <a:pt x="7" y="46"/>
                    <a:pt x="7" y="35"/>
                    <a:pt x="2" y="30"/>
                  </a:cubicBezTo>
                  <a:cubicBezTo>
                    <a:pt x="0" y="29"/>
                    <a:pt x="8" y="22"/>
                    <a:pt x="13" y="26"/>
                  </a:cubicBezTo>
                  <a:cubicBezTo>
                    <a:pt x="19" y="31"/>
                    <a:pt x="21" y="26"/>
                    <a:pt x="24" y="24"/>
                  </a:cubicBezTo>
                  <a:cubicBezTo>
                    <a:pt x="29" y="21"/>
                    <a:pt x="24" y="19"/>
                    <a:pt x="22" y="17"/>
                  </a:cubicBezTo>
                  <a:cubicBezTo>
                    <a:pt x="20" y="15"/>
                    <a:pt x="19" y="12"/>
                    <a:pt x="21" y="11"/>
                  </a:cubicBezTo>
                  <a:cubicBezTo>
                    <a:pt x="27" y="7"/>
                    <a:pt x="31" y="0"/>
                    <a:pt x="39" y="3"/>
                  </a:cubicBezTo>
                  <a:cubicBezTo>
                    <a:pt x="44" y="4"/>
                    <a:pt x="48" y="7"/>
                    <a:pt x="53" y="4"/>
                  </a:cubicBezTo>
                  <a:cubicBezTo>
                    <a:pt x="59" y="0"/>
                    <a:pt x="63" y="0"/>
                    <a:pt x="66" y="8"/>
                  </a:cubicBezTo>
                  <a:cubicBezTo>
                    <a:pt x="68" y="17"/>
                    <a:pt x="61" y="14"/>
                    <a:pt x="58" y="17"/>
                  </a:cubicBezTo>
                  <a:cubicBezTo>
                    <a:pt x="57" y="18"/>
                    <a:pt x="55" y="18"/>
                    <a:pt x="53" y="19"/>
                  </a:cubicBezTo>
                  <a:cubicBezTo>
                    <a:pt x="51" y="21"/>
                    <a:pt x="49" y="21"/>
                    <a:pt x="48" y="23"/>
                  </a:cubicBezTo>
                  <a:cubicBezTo>
                    <a:pt x="51" y="22"/>
                    <a:pt x="53" y="23"/>
                    <a:pt x="56" y="2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1" name="Freeform 27">
              <a:extLst>
                <a:ext uri="{FF2B5EF4-FFF2-40B4-BE49-F238E27FC236}">
                  <a16:creationId xmlns:a16="http://schemas.microsoft.com/office/drawing/2014/main" id="{DC664836-F44C-4081-9384-5CF9DAA8441D}"/>
                </a:ext>
              </a:extLst>
            </p:cNvPr>
            <p:cNvSpPr>
              <a:spLocks/>
            </p:cNvSpPr>
            <p:nvPr/>
          </p:nvSpPr>
          <p:spPr bwMode="auto">
            <a:xfrm>
              <a:off x="6033499" y="2600467"/>
              <a:ext cx="67794" cy="48425"/>
            </a:xfrm>
            <a:custGeom>
              <a:avLst/>
              <a:gdLst>
                <a:gd name="T0" fmla="*/ 77 w 78"/>
                <a:gd name="T1" fmla="*/ 9 h 56"/>
                <a:gd name="T2" fmla="*/ 56 w 78"/>
                <a:gd name="T3" fmla="*/ 30 h 56"/>
                <a:gd name="T4" fmla="*/ 25 w 78"/>
                <a:gd name="T5" fmla="*/ 36 h 56"/>
                <a:gd name="T6" fmla="*/ 21 w 78"/>
                <a:gd name="T7" fmla="*/ 52 h 56"/>
                <a:gd name="T8" fmla="*/ 11 w 78"/>
                <a:gd name="T9" fmla="*/ 43 h 56"/>
                <a:gd name="T10" fmla="*/ 5 w 78"/>
                <a:gd name="T11" fmla="*/ 35 h 56"/>
                <a:gd name="T12" fmla="*/ 7 w 78"/>
                <a:gd name="T13" fmla="*/ 20 h 56"/>
                <a:gd name="T14" fmla="*/ 52 w 78"/>
                <a:gd name="T15" fmla="*/ 6 h 56"/>
                <a:gd name="T16" fmla="*/ 77 w 78"/>
                <a:gd name="T17"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77" y="9"/>
                  </a:moveTo>
                  <a:cubicBezTo>
                    <a:pt x="78" y="24"/>
                    <a:pt x="61" y="21"/>
                    <a:pt x="56" y="30"/>
                  </a:cubicBezTo>
                  <a:cubicBezTo>
                    <a:pt x="48" y="45"/>
                    <a:pt x="36" y="30"/>
                    <a:pt x="25" y="36"/>
                  </a:cubicBezTo>
                  <a:cubicBezTo>
                    <a:pt x="34" y="44"/>
                    <a:pt x="27" y="49"/>
                    <a:pt x="21" y="52"/>
                  </a:cubicBezTo>
                  <a:cubicBezTo>
                    <a:pt x="12" y="56"/>
                    <a:pt x="12" y="49"/>
                    <a:pt x="11" y="43"/>
                  </a:cubicBezTo>
                  <a:cubicBezTo>
                    <a:pt x="11" y="40"/>
                    <a:pt x="7" y="38"/>
                    <a:pt x="5" y="35"/>
                  </a:cubicBezTo>
                  <a:cubicBezTo>
                    <a:pt x="0" y="29"/>
                    <a:pt x="2" y="26"/>
                    <a:pt x="7" y="20"/>
                  </a:cubicBezTo>
                  <a:cubicBezTo>
                    <a:pt x="19" y="3"/>
                    <a:pt x="33" y="0"/>
                    <a:pt x="52" y="6"/>
                  </a:cubicBezTo>
                  <a:cubicBezTo>
                    <a:pt x="60" y="8"/>
                    <a:pt x="69" y="6"/>
                    <a:pt x="77" y="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2" name="Freeform 28">
              <a:extLst>
                <a:ext uri="{FF2B5EF4-FFF2-40B4-BE49-F238E27FC236}">
                  <a16:creationId xmlns:a16="http://schemas.microsoft.com/office/drawing/2014/main" id="{A0BB37D6-96D5-43F1-A294-630931E02FE4}"/>
                </a:ext>
              </a:extLst>
            </p:cNvPr>
            <p:cNvSpPr>
              <a:spLocks/>
            </p:cNvSpPr>
            <p:nvPr/>
          </p:nvSpPr>
          <p:spPr bwMode="auto">
            <a:xfrm>
              <a:off x="5996050" y="2541713"/>
              <a:ext cx="41322" cy="41322"/>
            </a:xfrm>
            <a:custGeom>
              <a:avLst/>
              <a:gdLst>
                <a:gd name="T0" fmla="*/ 23 w 47"/>
                <a:gd name="T1" fmla="*/ 0 h 47"/>
                <a:gd name="T2" fmla="*/ 46 w 47"/>
                <a:gd name="T3" fmla="*/ 21 h 47"/>
                <a:gd name="T4" fmla="*/ 23 w 47"/>
                <a:gd name="T5" fmla="*/ 47 h 47"/>
                <a:gd name="T6" fmla="*/ 11 w 47"/>
                <a:gd name="T7" fmla="*/ 33 h 47"/>
                <a:gd name="T8" fmla="*/ 2 w 47"/>
                <a:gd name="T9" fmla="*/ 23 h 47"/>
                <a:gd name="T10" fmla="*/ 1 w 47"/>
                <a:gd name="T11" fmla="*/ 19 h 47"/>
                <a:gd name="T12" fmla="*/ 9 w 47"/>
                <a:gd name="T13" fmla="*/ 9 h 47"/>
                <a:gd name="T14" fmla="*/ 15 w 47"/>
                <a:gd name="T15" fmla="*/ 3 h 47"/>
                <a:gd name="T16" fmla="*/ 23 w 4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44" y="1"/>
                    <a:pt x="47" y="4"/>
                    <a:pt x="46" y="21"/>
                  </a:cubicBezTo>
                  <a:cubicBezTo>
                    <a:pt x="46" y="39"/>
                    <a:pt x="38" y="47"/>
                    <a:pt x="23" y="47"/>
                  </a:cubicBezTo>
                  <a:cubicBezTo>
                    <a:pt x="12" y="47"/>
                    <a:pt x="9" y="43"/>
                    <a:pt x="11" y="33"/>
                  </a:cubicBezTo>
                  <a:cubicBezTo>
                    <a:pt x="14" y="24"/>
                    <a:pt x="12" y="20"/>
                    <a:pt x="2" y="23"/>
                  </a:cubicBezTo>
                  <a:cubicBezTo>
                    <a:pt x="0" y="22"/>
                    <a:pt x="0" y="21"/>
                    <a:pt x="1" y="19"/>
                  </a:cubicBezTo>
                  <a:cubicBezTo>
                    <a:pt x="2" y="14"/>
                    <a:pt x="15" y="19"/>
                    <a:pt x="9" y="9"/>
                  </a:cubicBezTo>
                  <a:cubicBezTo>
                    <a:pt x="10" y="6"/>
                    <a:pt x="13" y="5"/>
                    <a:pt x="15" y="3"/>
                  </a:cubicBezTo>
                  <a:cubicBezTo>
                    <a:pt x="17" y="1"/>
                    <a:pt x="21" y="2"/>
                    <a:pt x="23"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3" name="Freeform 29">
              <a:extLst>
                <a:ext uri="{FF2B5EF4-FFF2-40B4-BE49-F238E27FC236}">
                  <a16:creationId xmlns:a16="http://schemas.microsoft.com/office/drawing/2014/main" id="{70A5A918-4721-490A-874B-BA7E8039CA85}"/>
                </a:ext>
              </a:extLst>
            </p:cNvPr>
            <p:cNvSpPr>
              <a:spLocks/>
            </p:cNvSpPr>
            <p:nvPr/>
          </p:nvSpPr>
          <p:spPr bwMode="auto">
            <a:xfrm>
              <a:off x="5975389" y="2474564"/>
              <a:ext cx="64566" cy="34220"/>
            </a:xfrm>
            <a:custGeom>
              <a:avLst/>
              <a:gdLst>
                <a:gd name="T0" fmla="*/ 3 w 74"/>
                <a:gd name="T1" fmla="*/ 23 h 39"/>
                <a:gd name="T2" fmla="*/ 19 w 74"/>
                <a:gd name="T3" fmla="*/ 20 h 39"/>
                <a:gd name="T4" fmla="*/ 0 w 74"/>
                <a:gd name="T5" fmla="*/ 11 h 39"/>
                <a:gd name="T6" fmla="*/ 31 w 74"/>
                <a:gd name="T7" fmla="*/ 5 h 39"/>
                <a:gd name="T8" fmla="*/ 55 w 74"/>
                <a:gd name="T9" fmla="*/ 12 h 39"/>
                <a:gd name="T10" fmla="*/ 71 w 74"/>
                <a:gd name="T11" fmla="*/ 31 h 39"/>
                <a:gd name="T12" fmla="*/ 65 w 74"/>
                <a:gd name="T13" fmla="*/ 39 h 39"/>
                <a:gd name="T14" fmla="*/ 59 w 74"/>
                <a:gd name="T15" fmla="*/ 36 h 39"/>
                <a:gd name="T16" fmla="*/ 19 w 74"/>
                <a:gd name="T17" fmla="*/ 29 h 39"/>
                <a:gd name="T18" fmla="*/ 3 w 74"/>
                <a:gd name="T1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9">
                  <a:moveTo>
                    <a:pt x="3" y="23"/>
                  </a:moveTo>
                  <a:cubicBezTo>
                    <a:pt x="8" y="18"/>
                    <a:pt x="14" y="23"/>
                    <a:pt x="19" y="20"/>
                  </a:cubicBezTo>
                  <a:cubicBezTo>
                    <a:pt x="16" y="11"/>
                    <a:pt x="6" y="15"/>
                    <a:pt x="0" y="11"/>
                  </a:cubicBezTo>
                  <a:cubicBezTo>
                    <a:pt x="9" y="0"/>
                    <a:pt x="21" y="1"/>
                    <a:pt x="31" y="5"/>
                  </a:cubicBezTo>
                  <a:cubicBezTo>
                    <a:pt x="39" y="7"/>
                    <a:pt x="47" y="9"/>
                    <a:pt x="55" y="12"/>
                  </a:cubicBezTo>
                  <a:cubicBezTo>
                    <a:pt x="66" y="15"/>
                    <a:pt x="67" y="24"/>
                    <a:pt x="71" y="31"/>
                  </a:cubicBezTo>
                  <a:cubicBezTo>
                    <a:pt x="74" y="36"/>
                    <a:pt x="70" y="39"/>
                    <a:pt x="65" y="39"/>
                  </a:cubicBezTo>
                  <a:cubicBezTo>
                    <a:pt x="63" y="39"/>
                    <a:pt x="60" y="37"/>
                    <a:pt x="59" y="36"/>
                  </a:cubicBezTo>
                  <a:cubicBezTo>
                    <a:pt x="47" y="25"/>
                    <a:pt x="34" y="24"/>
                    <a:pt x="19" y="29"/>
                  </a:cubicBezTo>
                  <a:cubicBezTo>
                    <a:pt x="13" y="31"/>
                    <a:pt x="6" y="31"/>
                    <a:pt x="3"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4" name="Freeform 30">
              <a:extLst>
                <a:ext uri="{FF2B5EF4-FFF2-40B4-BE49-F238E27FC236}">
                  <a16:creationId xmlns:a16="http://schemas.microsoft.com/office/drawing/2014/main" id="{174DD890-8999-431F-8FEC-F784D9DFE516}"/>
                </a:ext>
              </a:extLst>
            </p:cNvPr>
            <p:cNvSpPr>
              <a:spLocks/>
            </p:cNvSpPr>
            <p:nvPr/>
          </p:nvSpPr>
          <p:spPr bwMode="auto">
            <a:xfrm>
              <a:off x="6045766" y="2484895"/>
              <a:ext cx="37448" cy="29700"/>
            </a:xfrm>
            <a:custGeom>
              <a:avLst/>
              <a:gdLst>
                <a:gd name="T0" fmla="*/ 1 w 43"/>
                <a:gd name="T1" fmla="*/ 22 h 34"/>
                <a:gd name="T2" fmla="*/ 1 w 43"/>
                <a:gd name="T3" fmla="*/ 7 h 34"/>
                <a:gd name="T4" fmla="*/ 11 w 43"/>
                <a:gd name="T5" fmla="*/ 2 h 34"/>
                <a:gd name="T6" fmla="*/ 38 w 43"/>
                <a:gd name="T7" fmla="*/ 14 h 34"/>
                <a:gd name="T8" fmla="*/ 41 w 43"/>
                <a:gd name="T9" fmla="*/ 21 h 34"/>
                <a:gd name="T10" fmla="*/ 17 w 43"/>
                <a:gd name="T11" fmla="*/ 31 h 34"/>
                <a:gd name="T12" fmla="*/ 3 w 43"/>
                <a:gd name="T13" fmla="*/ 26 h 34"/>
                <a:gd name="T14" fmla="*/ 1 w 43"/>
                <a:gd name="T15" fmla="*/ 2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4">
                  <a:moveTo>
                    <a:pt x="1" y="22"/>
                  </a:moveTo>
                  <a:cubicBezTo>
                    <a:pt x="13" y="17"/>
                    <a:pt x="3" y="13"/>
                    <a:pt x="1" y="7"/>
                  </a:cubicBezTo>
                  <a:cubicBezTo>
                    <a:pt x="0" y="4"/>
                    <a:pt x="6" y="0"/>
                    <a:pt x="11" y="2"/>
                  </a:cubicBezTo>
                  <a:cubicBezTo>
                    <a:pt x="20" y="5"/>
                    <a:pt x="29" y="9"/>
                    <a:pt x="38" y="14"/>
                  </a:cubicBezTo>
                  <a:cubicBezTo>
                    <a:pt x="41" y="15"/>
                    <a:pt x="43" y="18"/>
                    <a:pt x="41" y="21"/>
                  </a:cubicBezTo>
                  <a:cubicBezTo>
                    <a:pt x="36" y="30"/>
                    <a:pt x="25" y="27"/>
                    <a:pt x="17" y="31"/>
                  </a:cubicBezTo>
                  <a:cubicBezTo>
                    <a:pt x="13" y="34"/>
                    <a:pt x="7" y="30"/>
                    <a:pt x="3" y="26"/>
                  </a:cubicBezTo>
                  <a:cubicBezTo>
                    <a:pt x="2" y="25"/>
                    <a:pt x="2" y="24"/>
                    <a:pt x="1"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5" name="Freeform 31">
              <a:extLst>
                <a:ext uri="{FF2B5EF4-FFF2-40B4-BE49-F238E27FC236}">
                  <a16:creationId xmlns:a16="http://schemas.microsoft.com/office/drawing/2014/main" id="{DB117B1D-E52F-4D54-A0BE-6881280C4559}"/>
                </a:ext>
              </a:extLst>
            </p:cNvPr>
            <p:cNvSpPr>
              <a:spLocks/>
            </p:cNvSpPr>
            <p:nvPr/>
          </p:nvSpPr>
          <p:spPr bwMode="auto">
            <a:xfrm>
              <a:off x="6185874" y="2619192"/>
              <a:ext cx="42613" cy="24535"/>
            </a:xfrm>
            <a:custGeom>
              <a:avLst/>
              <a:gdLst>
                <a:gd name="T0" fmla="*/ 18 w 49"/>
                <a:gd name="T1" fmla="*/ 1 h 28"/>
                <a:gd name="T2" fmla="*/ 45 w 49"/>
                <a:gd name="T3" fmla="*/ 14 h 28"/>
                <a:gd name="T4" fmla="*/ 47 w 49"/>
                <a:gd name="T5" fmla="*/ 22 h 28"/>
                <a:gd name="T6" fmla="*/ 38 w 49"/>
                <a:gd name="T7" fmla="*/ 24 h 28"/>
                <a:gd name="T8" fmla="*/ 22 w 49"/>
                <a:gd name="T9" fmla="*/ 21 h 28"/>
                <a:gd name="T10" fmla="*/ 9 w 49"/>
                <a:gd name="T11" fmla="*/ 22 h 28"/>
                <a:gd name="T12" fmla="*/ 3 w 49"/>
                <a:gd name="T13" fmla="*/ 6 h 28"/>
                <a:gd name="T14" fmla="*/ 18 w 49"/>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8">
                  <a:moveTo>
                    <a:pt x="18" y="1"/>
                  </a:moveTo>
                  <a:cubicBezTo>
                    <a:pt x="30" y="1"/>
                    <a:pt x="39" y="4"/>
                    <a:pt x="45" y="14"/>
                  </a:cubicBezTo>
                  <a:cubicBezTo>
                    <a:pt x="46" y="17"/>
                    <a:pt x="49" y="19"/>
                    <a:pt x="47" y="22"/>
                  </a:cubicBezTo>
                  <a:cubicBezTo>
                    <a:pt x="45" y="25"/>
                    <a:pt x="41" y="25"/>
                    <a:pt x="38" y="24"/>
                  </a:cubicBezTo>
                  <a:cubicBezTo>
                    <a:pt x="33" y="23"/>
                    <a:pt x="28" y="18"/>
                    <a:pt x="22" y="21"/>
                  </a:cubicBezTo>
                  <a:cubicBezTo>
                    <a:pt x="18" y="23"/>
                    <a:pt x="13" y="28"/>
                    <a:pt x="9" y="22"/>
                  </a:cubicBezTo>
                  <a:cubicBezTo>
                    <a:pt x="7" y="17"/>
                    <a:pt x="0" y="13"/>
                    <a:pt x="3" y="6"/>
                  </a:cubicBezTo>
                  <a:cubicBezTo>
                    <a:pt x="7" y="0"/>
                    <a:pt x="13" y="2"/>
                    <a:pt x="18"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6" name="Freeform 32">
              <a:extLst>
                <a:ext uri="{FF2B5EF4-FFF2-40B4-BE49-F238E27FC236}">
                  <a16:creationId xmlns:a16="http://schemas.microsoft.com/office/drawing/2014/main" id="{36F844B0-503A-4FE4-BB2C-5FB0C90F905C}"/>
                </a:ext>
              </a:extLst>
            </p:cNvPr>
            <p:cNvSpPr>
              <a:spLocks/>
            </p:cNvSpPr>
            <p:nvPr/>
          </p:nvSpPr>
          <p:spPr bwMode="auto">
            <a:xfrm>
              <a:off x="5979909" y="2692797"/>
              <a:ext cx="38094" cy="32283"/>
            </a:xfrm>
            <a:custGeom>
              <a:avLst/>
              <a:gdLst>
                <a:gd name="T0" fmla="*/ 0 w 44"/>
                <a:gd name="T1" fmla="*/ 23 h 37"/>
                <a:gd name="T2" fmla="*/ 15 w 44"/>
                <a:gd name="T3" fmla="*/ 12 h 37"/>
                <a:gd name="T4" fmla="*/ 31 w 44"/>
                <a:gd name="T5" fmla="*/ 10 h 37"/>
                <a:gd name="T6" fmla="*/ 41 w 44"/>
                <a:gd name="T7" fmla="*/ 26 h 37"/>
                <a:gd name="T8" fmla="*/ 34 w 44"/>
                <a:gd name="T9" fmla="*/ 35 h 37"/>
                <a:gd name="T10" fmla="*/ 0 w 44"/>
                <a:gd name="T11" fmla="*/ 23 h 37"/>
              </a:gdLst>
              <a:ahLst/>
              <a:cxnLst>
                <a:cxn ang="0">
                  <a:pos x="T0" y="T1"/>
                </a:cxn>
                <a:cxn ang="0">
                  <a:pos x="T2" y="T3"/>
                </a:cxn>
                <a:cxn ang="0">
                  <a:pos x="T4" y="T5"/>
                </a:cxn>
                <a:cxn ang="0">
                  <a:pos x="T6" y="T7"/>
                </a:cxn>
                <a:cxn ang="0">
                  <a:pos x="T8" y="T9"/>
                </a:cxn>
                <a:cxn ang="0">
                  <a:pos x="T10" y="T11"/>
                </a:cxn>
              </a:cxnLst>
              <a:rect l="0" t="0" r="r" b="b"/>
              <a:pathLst>
                <a:path w="44" h="37">
                  <a:moveTo>
                    <a:pt x="0" y="23"/>
                  </a:moveTo>
                  <a:cubicBezTo>
                    <a:pt x="6" y="20"/>
                    <a:pt x="12" y="19"/>
                    <a:pt x="15" y="12"/>
                  </a:cubicBezTo>
                  <a:cubicBezTo>
                    <a:pt x="18" y="0"/>
                    <a:pt x="26" y="6"/>
                    <a:pt x="31" y="10"/>
                  </a:cubicBezTo>
                  <a:cubicBezTo>
                    <a:pt x="36" y="14"/>
                    <a:pt x="38" y="20"/>
                    <a:pt x="41" y="26"/>
                  </a:cubicBezTo>
                  <a:cubicBezTo>
                    <a:pt x="44" y="33"/>
                    <a:pt x="41" y="37"/>
                    <a:pt x="34" y="35"/>
                  </a:cubicBezTo>
                  <a:cubicBezTo>
                    <a:pt x="23" y="33"/>
                    <a:pt x="11" y="31"/>
                    <a:pt x="0"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7" name="Freeform 33">
              <a:extLst>
                <a:ext uri="{FF2B5EF4-FFF2-40B4-BE49-F238E27FC236}">
                  <a16:creationId xmlns:a16="http://schemas.microsoft.com/office/drawing/2014/main" id="{3EEB36EF-9416-4437-8531-4616E7E64D0A}"/>
                </a:ext>
              </a:extLst>
            </p:cNvPr>
            <p:cNvSpPr>
              <a:spLocks/>
            </p:cNvSpPr>
            <p:nvPr/>
          </p:nvSpPr>
          <p:spPr bwMode="auto">
            <a:xfrm>
              <a:off x="5887580" y="2491997"/>
              <a:ext cx="34866" cy="21952"/>
            </a:xfrm>
            <a:custGeom>
              <a:avLst/>
              <a:gdLst>
                <a:gd name="T0" fmla="*/ 17 w 40"/>
                <a:gd name="T1" fmla="*/ 22 h 25"/>
                <a:gd name="T2" fmla="*/ 2 w 40"/>
                <a:gd name="T3" fmla="*/ 18 h 25"/>
                <a:gd name="T4" fmla="*/ 13 w 40"/>
                <a:gd name="T5" fmla="*/ 9 h 25"/>
                <a:gd name="T6" fmla="*/ 27 w 40"/>
                <a:gd name="T7" fmla="*/ 5 h 25"/>
                <a:gd name="T8" fmla="*/ 39 w 40"/>
                <a:gd name="T9" fmla="*/ 7 h 25"/>
                <a:gd name="T10" fmla="*/ 30 w 40"/>
                <a:gd name="T11" fmla="*/ 20 h 25"/>
                <a:gd name="T12" fmla="*/ 17 w 40"/>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17" y="22"/>
                  </a:moveTo>
                  <a:cubicBezTo>
                    <a:pt x="11" y="21"/>
                    <a:pt x="3" y="25"/>
                    <a:pt x="2" y="18"/>
                  </a:cubicBezTo>
                  <a:cubicBezTo>
                    <a:pt x="0" y="11"/>
                    <a:pt x="8" y="11"/>
                    <a:pt x="13" y="9"/>
                  </a:cubicBezTo>
                  <a:cubicBezTo>
                    <a:pt x="17" y="7"/>
                    <a:pt x="22" y="6"/>
                    <a:pt x="27" y="5"/>
                  </a:cubicBezTo>
                  <a:cubicBezTo>
                    <a:pt x="31" y="5"/>
                    <a:pt x="38" y="0"/>
                    <a:pt x="39" y="7"/>
                  </a:cubicBezTo>
                  <a:cubicBezTo>
                    <a:pt x="40" y="12"/>
                    <a:pt x="37" y="19"/>
                    <a:pt x="30" y="20"/>
                  </a:cubicBezTo>
                  <a:cubicBezTo>
                    <a:pt x="25" y="21"/>
                    <a:pt x="20" y="22"/>
                    <a:pt x="17"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8" name="Freeform 34">
              <a:extLst>
                <a:ext uri="{FF2B5EF4-FFF2-40B4-BE49-F238E27FC236}">
                  <a16:creationId xmlns:a16="http://schemas.microsoft.com/office/drawing/2014/main" id="{524266B4-2269-4B03-B6A2-0F8FD98A1DCA}"/>
                </a:ext>
              </a:extLst>
            </p:cNvPr>
            <p:cNvSpPr>
              <a:spLocks/>
            </p:cNvSpPr>
            <p:nvPr/>
          </p:nvSpPr>
          <p:spPr bwMode="auto">
            <a:xfrm>
              <a:off x="6198141" y="2736056"/>
              <a:ext cx="24535" cy="26472"/>
            </a:xfrm>
            <a:custGeom>
              <a:avLst/>
              <a:gdLst>
                <a:gd name="T0" fmla="*/ 1 w 28"/>
                <a:gd name="T1" fmla="*/ 23 h 30"/>
                <a:gd name="T2" fmla="*/ 11 w 28"/>
                <a:gd name="T3" fmla="*/ 4 h 30"/>
                <a:gd name="T4" fmla="*/ 25 w 28"/>
                <a:gd name="T5" fmla="*/ 6 h 30"/>
                <a:gd name="T6" fmla="*/ 22 w 28"/>
                <a:gd name="T7" fmla="*/ 20 h 30"/>
                <a:gd name="T8" fmla="*/ 1 w 28"/>
                <a:gd name="T9" fmla="*/ 23 h 30"/>
              </a:gdLst>
              <a:ahLst/>
              <a:cxnLst>
                <a:cxn ang="0">
                  <a:pos x="T0" y="T1"/>
                </a:cxn>
                <a:cxn ang="0">
                  <a:pos x="T2" y="T3"/>
                </a:cxn>
                <a:cxn ang="0">
                  <a:pos x="T4" y="T5"/>
                </a:cxn>
                <a:cxn ang="0">
                  <a:pos x="T6" y="T7"/>
                </a:cxn>
                <a:cxn ang="0">
                  <a:pos x="T8" y="T9"/>
                </a:cxn>
              </a:cxnLst>
              <a:rect l="0" t="0" r="r" b="b"/>
              <a:pathLst>
                <a:path w="28" h="30">
                  <a:moveTo>
                    <a:pt x="1" y="23"/>
                  </a:moveTo>
                  <a:cubicBezTo>
                    <a:pt x="0" y="14"/>
                    <a:pt x="3" y="8"/>
                    <a:pt x="11" y="4"/>
                  </a:cubicBezTo>
                  <a:cubicBezTo>
                    <a:pt x="16" y="2"/>
                    <a:pt x="21" y="0"/>
                    <a:pt x="25" y="6"/>
                  </a:cubicBezTo>
                  <a:cubicBezTo>
                    <a:pt x="28" y="11"/>
                    <a:pt x="26" y="16"/>
                    <a:pt x="22" y="20"/>
                  </a:cubicBezTo>
                  <a:cubicBezTo>
                    <a:pt x="16" y="24"/>
                    <a:pt x="9" y="30"/>
                    <a:pt x="1"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39" name="Freeform 35">
              <a:extLst>
                <a:ext uri="{FF2B5EF4-FFF2-40B4-BE49-F238E27FC236}">
                  <a16:creationId xmlns:a16="http://schemas.microsoft.com/office/drawing/2014/main" id="{CA3CA9BA-CC79-481A-88EC-D04BACBD360C}"/>
                </a:ext>
              </a:extLst>
            </p:cNvPr>
            <p:cNvSpPr>
              <a:spLocks/>
            </p:cNvSpPr>
            <p:nvPr/>
          </p:nvSpPr>
          <p:spPr bwMode="auto">
            <a:xfrm>
              <a:off x="6040601" y="2570767"/>
              <a:ext cx="27118" cy="18724"/>
            </a:xfrm>
            <a:custGeom>
              <a:avLst/>
              <a:gdLst>
                <a:gd name="T0" fmla="*/ 14 w 31"/>
                <a:gd name="T1" fmla="*/ 0 h 22"/>
                <a:gd name="T2" fmla="*/ 31 w 31"/>
                <a:gd name="T3" fmla="*/ 14 h 22"/>
                <a:gd name="T4" fmla="*/ 26 w 31"/>
                <a:gd name="T5" fmla="*/ 20 h 22"/>
                <a:gd name="T6" fmla="*/ 2 w 31"/>
                <a:gd name="T7" fmla="*/ 10 h 22"/>
                <a:gd name="T8" fmla="*/ 14 w 31"/>
                <a:gd name="T9" fmla="*/ 0 h 22"/>
              </a:gdLst>
              <a:ahLst/>
              <a:cxnLst>
                <a:cxn ang="0">
                  <a:pos x="T0" y="T1"/>
                </a:cxn>
                <a:cxn ang="0">
                  <a:pos x="T2" y="T3"/>
                </a:cxn>
                <a:cxn ang="0">
                  <a:pos x="T4" y="T5"/>
                </a:cxn>
                <a:cxn ang="0">
                  <a:pos x="T6" y="T7"/>
                </a:cxn>
                <a:cxn ang="0">
                  <a:pos x="T8" y="T9"/>
                </a:cxn>
              </a:cxnLst>
              <a:rect l="0" t="0" r="r" b="b"/>
              <a:pathLst>
                <a:path w="31" h="22">
                  <a:moveTo>
                    <a:pt x="14" y="0"/>
                  </a:moveTo>
                  <a:cubicBezTo>
                    <a:pt x="25" y="0"/>
                    <a:pt x="29" y="6"/>
                    <a:pt x="31" y="14"/>
                  </a:cubicBezTo>
                  <a:cubicBezTo>
                    <a:pt x="31" y="18"/>
                    <a:pt x="31" y="22"/>
                    <a:pt x="26" y="20"/>
                  </a:cubicBezTo>
                  <a:cubicBezTo>
                    <a:pt x="17" y="18"/>
                    <a:pt x="5" y="19"/>
                    <a:pt x="2" y="10"/>
                  </a:cubicBezTo>
                  <a:cubicBezTo>
                    <a:pt x="0" y="4"/>
                    <a:pt x="9" y="1"/>
                    <a:pt x="14"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0" name="Freeform 36">
              <a:extLst>
                <a:ext uri="{FF2B5EF4-FFF2-40B4-BE49-F238E27FC236}">
                  <a16:creationId xmlns:a16="http://schemas.microsoft.com/office/drawing/2014/main" id="{D9A3D9B5-F898-4E9A-BF02-CE51C8F9D44C}"/>
                </a:ext>
              </a:extLst>
            </p:cNvPr>
            <p:cNvSpPr>
              <a:spLocks/>
            </p:cNvSpPr>
            <p:nvPr/>
          </p:nvSpPr>
          <p:spPr bwMode="auto">
            <a:xfrm>
              <a:off x="5929548" y="2601113"/>
              <a:ext cx="23244" cy="16787"/>
            </a:xfrm>
            <a:custGeom>
              <a:avLst/>
              <a:gdLst>
                <a:gd name="T0" fmla="*/ 8 w 27"/>
                <a:gd name="T1" fmla="*/ 2 h 19"/>
                <a:gd name="T2" fmla="*/ 18 w 27"/>
                <a:gd name="T3" fmla="*/ 3 h 19"/>
                <a:gd name="T4" fmla="*/ 26 w 27"/>
                <a:gd name="T5" fmla="*/ 9 h 19"/>
                <a:gd name="T6" fmla="*/ 19 w 27"/>
                <a:gd name="T7" fmla="*/ 17 h 19"/>
                <a:gd name="T8" fmla="*/ 0 w 27"/>
                <a:gd name="T9" fmla="*/ 6 h 19"/>
                <a:gd name="T10" fmla="*/ 8 w 27"/>
                <a:gd name="T11" fmla="*/ 2 h 19"/>
              </a:gdLst>
              <a:ahLst/>
              <a:cxnLst>
                <a:cxn ang="0">
                  <a:pos x="T0" y="T1"/>
                </a:cxn>
                <a:cxn ang="0">
                  <a:pos x="T2" y="T3"/>
                </a:cxn>
                <a:cxn ang="0">
                  <a:pos x="T4" y="T5"/>
                </a:cxn>
                <a:cxn ang="0">
                  <a:pos x="T6" y="T7"/>
                </a:cxn>
                <a:cxn ang="0">
                  <a:pos x="T8" y="T9"/>
                </a:cxn>
                <a:cxn ang="0">
                  <a:pos x="T10" y="T11"/>
                </a:cxn>
              </a:cxnLst>
              <a:rect l="0" t="0" r="r" b="b"/>
              <a:pathLst>
                <a:path w="27" h="19">
                  <a:moveTo>
                    <a:pt x="8" y="2"/>
                  </a:moveTo>
                  <a:cubicBezTo>
                    <a:pt x="11" y="2"/>
                    <a:pt x="14" y="3"/>
                    <a:pt x="18" y="3"/>
                  </a:cubicBezTo>
                  <a:cubicBezTo>
                    <a:pt x="22" y="3"/>
                    <a:pt x="26" y="5"/>
                    <a:pt x="26" y="9"/>
                  </a:cubicBezTo>
                  <a:cubicBezTo>
                    <a:pt x="27" y="13"/>
                    <a:pt x="22" y="15"/>
                    <a:pt x="19" y="17"/>
                  </a:cubicBezTo>
                  <a:cubicBezTo>
                    <a:pt x="14" y="19"/>
                    <a:pt x="0" y="12"/>
                    <a:pt x="0" y="6"/>
                  </a:cubicBezTo>
                  <a:cubicBezTo>
                    <a:pt x="0" y="0"/>
                    <a:pt x="4" y="0"/>
                    <a:pt x="8"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1" name="Freeform 37">
              <a:extLst>
                <a:ext uri="{FF2B5EF4-FFF2-40B4-BE49-F238E27FC236}">
                  <a16:creationId xmlns:a16="http://schemas.microsoft.com/office/drawing/2014/main" id="{F6F0730F-608C-4CBB-9101-5097DC7D83E9}"/>
                </a:ext>
              </a:extLst>
            </p:cNvPr>
            <p:cNvSpPr>
              <a:spLocks/>
            </p:cNvSpPr>
            <p:nvPr/>
          </p:nvSpPr>
          <p:spPr bwMode="auto">
            <a:xfrm>
              <a:off x="5892745" y="2479084"/>
              <a:ext cx="36803" cy="14204"/>
            </a:xfrm>
            <a:custGeom>
              <a:avLst/>
              <a:gdLst>
                <a:gd name="T0" fmla="*/ 0 w 42"/>
                <a:gd name="T1" fmla="*/ 15 h 16"/>
                <a:gd name="T2" fmla="*/ 42 w 42"/>
                <a:gd name="T3" fmla="*/ 8 h 16"/>
                <a:gd name="T4" fmla="*/ 0 w 42"/>
                <a:gd name="T5" fmla="*/ 15 h 16"/>
              </a:gdLst>
              <a:ahLst/>
              <a:cxnLst>
                <a:cxn ang="0">
                  <a:pos x="T0" y="T1"/>
                </a:cxn>
                <a:cxn ang="0">
                  <a:pos x="T2" y="T3"/>
                </a:cxn>
                <a:cxn ang="0">
                  <a:pos x="T4" y="T5"/>
                </a:cxn>
              </a:cxnLst>
              <a:rect l="0" t="0" r="r" b="b"/>
              <a:pathLst>
                <a:path w="42" h="16">
                  <a:moveTo>
                    <a:pt x="0" y="15"/>
                  </a:moveTo>
                  <a:cubicBezTo>
                    <a:pt x="11" y="5"/>
                    <a:pt x="24" y="0"/>
                    <a:pt x="42" y="8"/>
                  </a:cubicBezTo>
                  <a:cubicBezTo>
                    <a:pt x="27" y="16"/>
                    <a:pt x="13" y="14"/>
                    <a:pt x="0" y="1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2" name="Freeform 38">
              <a:extLst>
                <a:ext uri="{FF2B5EF4-FFF2-40B4-BE49-F238E27FC236}">
                  <a16:creationId xmlns:a16="http://schemas.microsoft.com/office/drawing/2014/main" id="{C6E36DC5-3946-4C1D-B925-A33E6D3B32D2}"/>
                </a:ext>
              </a:extLst>
            </p:cNvPr>
            <p:cNvSpPr>
              <a:spLocks/>
            </p:cNvSpPr>
            <p:nvPr/>
          </p:nvSpPr>
          <p:spPr bwMode="auto">
            <a:xfrm>
              <a:off x="6112269" y="2845172"/>
              <a:ext cx="20661" cy="15496"/>
            </a:xfrm>
            <a:custGeom>
              <a:avLst/>
              <a:gdLst>
                <a:gd name="T0" fmla="*/ 7 w 24"/>
                <a:gd name="T1" fmla="*/ 18 h 18"/>
                <a:gd name="T2" fmla="*/ 1 w 24"/>
                <a:gd name="T3" fmla="*/ 12 h 18"/>
                <a:gd name="T4" fmla="*/ 19 w 24"/>
                <a:gd name="T5" fmla="*/ 0 h 18"/>
                <a:gd name="T6" fmla="*/ 23 w 24"/>
                <a:gd name="T7" fmla="*/ 4 h 18"/>
                <a:gd name="T8" fmla="*/ 7 w 24"/>
                <a:gd name="T9" fmla="*/ 18 h 18"/>
              </a:gdLst>
              <a:ahLst/>
              <a:cxnLst>
                <a:cxn ang="0">
                  <a:pos x="T0" y="T1"/>
                </a:cxn>
                <a:cxn ang="0">
                  <a:pos x="T2" y="T3"/>
                </a:cxn>
                <a:cxn ang="0">
                  <a:pos x="T4" y="T5"/>
                </a:cxn>
                <a:cxn ang="0">
                  <a:pos x="T6" y="T7"/>
                </a:cxn>
                <a:cxn ang="0">
                  <a:pos x="T8" y="T9"/>
                </a:cxn>
              </a:cxnLst>
              <a:rect l="0" t="0" r="r" b="b"/>
              <a:pathLst>
                <a:path w="24" h="18">
                  <a:moveTo>
                    <a:pt x="7" y="18"/>
                  </a:moveTo>
                  <a:cubicBezTo>
                    <a:pt x="2" y="18"/>
                    <a:pt x="0" y="16"/>
                    <a:pt x="1" y="12"/>
                  </a:cubicBezTo>
                  <a:cubicBezTo>
                    <a:pt x="3" y="3"/>
                    <a:pt x="11" y="2"/>
                    <a:pt x="19" y="0"/>
                  </a:cubicBezTo>
                  <a:cubicBezTo>
                    <a:pt x="21" y="0"/>
                    <a:pt x="24" y="1"/>
                    <a:pt x="23" y="4"/>
                  </a:cubicBezTo>
                  <a:cubicBezTo>
                    <a:pt x="20" y="12"/>
                    <a:pt x="11" y="13"/>
                    <a:pt x="7" y="1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3" name="Freeform 39">
              <a:extLst>
                <a:ext uri="{FF2B5EF4-FFF2-40B4-BE49-F238E27FC236}">
                  <a16:creationId xmlns:a16="http://schemas.microsoft.com/office/drawing/2014/main" id="{82070241-DA9C-4816-A0E2-29590C72BFF9}"/>
                </a:ext>
              </a:extLst>
            </p:cNvPr>
            <p:cNvSpPr>
              <a:spLocks/>
            </p:cNvSpPr>
            <p:nvPr/>
          </p:nvSpPr>
          <p:spPr bwMode="auto">
            <a:xfrm>
              <a:off x="6147780" y="2854857"/>
              <a:ext cx="13559" cy="16142"/>
            </a:xfrm>
            <a:custGeom>
              <a:avLst/>
              <a:gdLst>
                <a:gd name="T0" fmla="*/ 3 w 16"/>
                <a:gd name="T1" fmla="*/ 11 h 19"/>
                <a:gd name="T2" fmla="*/ 9 w 16"/>
                <a:gd name="T3" fmla="*/ 1 h 19"/>
                <a:gd name="T4" fmla="*/ 16 w 16"/>
                <a:gd name="T5" fmla="*/ 8 h 19"/>
                <a:gd name="T6" fmla="*/ 7 w 16"/>
                <a:gd name="T7" fmla="*/ 18 h 19"/>
                <a:gd name="T8" fmla="*/ 3 w 16"/>
                <a:gd name="T9" fmla="*/ 11 h 19"/>
              </a:gdLst>
              <a:ahLst/>
              <a:cxnLst>
                <a:cxn ang="0">
                  <a:pos x="T0" y="T1"/>
                </a:cxn>
                <a:cxn ang="0">
                  <a:pos x="T2" y="T3"/>
                </a:cxn>
                <a:cxn ang="0">
                  <a:pos x="T4" y="T5"/>
                </a:cxn>
                <a:cxn ang="0">
                  <a:pos x="T6" y="T7"/>
                </a:cxn>
                <a:cxn ang="0">
                  <a:pos x="T8" y="T9"/>
                </a:cxn>
              </a:cxnLst>
              <a:rect l="0" t="0" r="r" b="b"/>
              <a:pathLst>
                <a:path w="16" h="19">
                  <a:moveTo>
                    <a:pt x="3" y="11"/>
                  </a:moveTo>
                  <a:cubicBezTo>
                    <a:pt x="2" y="5"/>
                    <a:pt x="2" y="1"/>
                    <a:pt x="9" y="1"/>
                  </a:cubicBezTo>
                  <a:cubicBezTo>
                    <a:pt x="13" y="0"/>
                    <a:pt x="16" y="3"/>
                    <a:pt x="16" y="8"/>
                  </a:cubicBezTo>
                  <a:cubicBezTo>
                    <a:pt x="16" y="13"/>
                    <a:pt x="13" y="17"/>
                    <a:pt x="7" y="18"/>
                  </a:cubicBezTo>
                  <a:cubicBezTo>
                    <a:pt x="0" y="19"/>
                    <a:pt x="4" y="13"/>
                    <a:pt x="3"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4" name="Freeform 40">
              <a:extLst>
                <a:ext uri="{FF2B5EF4-FFF2-40B4-BE49-F238E27FC236}">
                  <a16:creationId xmlns:a16="http://schemas.microsoft.com/office/drawing/2014/main" id="{5067D6FB-2448-4408-B4D5-AD4EEE45B45F}"/>
                </a:ext>
              </a:extLst>
            </p:cNvPr>
            <p:cNvSpPr>
              <a:spLocks/>
            </p:cNvSpPr>
            <p:nvPr/>
          </p:nvSpPr>
          <p:spPr bwMode="auto">
            <a:xfrm>
              <a:off x="5960539" y="2508139"/>
              <a:ext cx="14850" cy="14204"/>
            </a:xfrm>
            <a:custGeom>
              <a:avLst/>
              <a:gdLst>
                <a:gd name="T0" fmla="*/ 6 w 17"/>
                <a:gd name="T1" fmla="*/ 0 h 17"/>
                <a:gd name="T2" fmla="*/ 17 w 17"/>
                <a:gd name="T3" fmla="*/ 13 h 17"/>
                <a:gd name="T4" fmla="*/ 12 w 17"/>
                <a:gd name="T5" fmla="*/ 17 h 17"/>
                <a:gd name="T6" fmla="*/ 1 w 17"/>
                <a:gd name="T7" fmla="*/ 4 h 17"/>
                <a:gd name="T8" fmla="*/ 6 w 17"/>
                <a:gd name="T9" fmla="*/ 0 h 17"/>
              </a:gdLst>
              <a:ahLst/>
              <a:cxnLst>
                <a:cxn ang="0">
                  <a:pos x="T0" y="T1"/>
                </a:cxn>
                <a:cxn ang="0">
                  <a:pos x="T2" y="T3"/>
                </a:cxn>
                <a:cxn ang="0">
                  <a:pos x="T4" y="T5"/>
                </a:cxn>
                <a:cxn ang="0">
                  <a:pos x="T6" y="T7"/>
                </a:cxn>
                <a:cxn ang="0">
                  <a:pos x="T8" y="T9"/>
                </a:cxn>
              </a:cxnLst>
              <a:rect l="0" t="0" r="r" b="b"/>
              <a:pathLst>
                <a:path w="17" h="17">
                  <a:moveTo>
                    <a:pt x="6" y="0"/>
                  </a:moveTo>
                  <a:cubicBezTo>
                    <a:pt x="10" y="4"/>
                    <a:pt x="15" y="7"/>
                    <a:pt x="17" y="13"/>
                  </a:cubicBezTo>
                  <a:cubicBezTo>
                    <a:pt x="17" y="15"/>
                    <a:pt x="14" y="17"/>
                    <a:pt x="12" y="17"/>
                  </a:cubicBezTo>
                  <a:cubicBezTo>
                    <a:pt x="5" y="16"/>
                    <a:pt x="3" y="10"/>
                    <a:pt x="1" y="4"/>
                  </a:cubicBezTo>
                  <a:cubicBezTo>
                    <a:pt x="0" y="1"/>
                    <a:pt x="2" y="1"/>
                    <a:pt x="6"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5" name="Freeform 41">
              <a:extLst>
                <a:ext uri="{FF2B5EF4-FFF2-40B4-BE49-F238E27FC236}">
                  <a16:creationId xmlns:a16="http://schemas.microsoft.com/office/drawing/2014/main" id="{916872B2-AE37-41C3-AAFC-E6E2CAAAAADF}"/>
                </a:ext>
              </a:extLst>
            </p:cNvPr>
            <p:cNvSpPr>
              <a:spLocks/>
            </p:cNvSpPr>
            <p:nvPr/>
          </p:nvSpPr>
          <p:spPr bwMode="auto">
            <a:xfrm>
              <a:off x="6140032" y="2426786"/>
              <a:ext cx="18078" cy="12913"/>
            </a:xfrm>
            <a:custGeom>
              <a:avLst/>
              <a:gdLst>
                <a:gd name="T0" fmla="*/ 18 w 21"/>
                <a:gd name="T1" fmla="*/ 3 h 15"/>
                <a:gd name="T2" fmla="*/ 21 w 21"/>
                <a:gd name="T3" fmla="*/ 15 h 15"/>
                <a:gd name="T4" fmla="*/ 0 w 21"/>
                <a:gd name="T5" fmla="*/ 13 h 15"/>
                <a:gd name="T6" fmla="*/ 18 w 21"/>
                <a:gd name="T7" fmla="*/ 3 h 15"/>
              </a:gdLst>
              <a:ahLst/>
              <a:cxnLst>
                <a:cxn ang="0">
                  <a:pos x="T0" y="T1"/>
                </a:cxn>
                <a:cxn ang="0">
                  <a:pos x="T2" y="T3"/>
                </a:cxn>
                <a:cxn ang="0">
                  <a:pos x="T4" y="T5"/>
                </a:cxn>
                <a:cxn ang="0">
                  <a:pos x="T6" y="T7"/>
                </a:cxn>
              </a:cxnLst>
              <a:rect l="0" t="0" r="r" b="b"/>
              <a:pathLst>
                <a:path w="21" h="15">
                  <a:moveTo>
                    <a:pt x="18" y="3"/>
                  </a:moveTo>
                  <a:cubicBezTo>
                    <a:pt x="19" y="7"/>
                    <a:pt x="20" y="11"/>
                    <a:pt x="21" y="15"/>
                  </a:cubicBezTo>
                  <a:cubicBezTo>
                    <a:pt x="15" y="14"/>
                    <a:pt x="8" y="9"/>
                    <a:pt x="0" y="13"/>
                  </a:cubicBezTo>
                  <a:cubicBezTo>
                    <a:pt x="3" y="0"/>
                    <a:pt x="14" y="10"/>
                    <a:pt x="18"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6" name="Freeform 42">
              <a:extLst>
                <a:ext uri="{FF2B5EF4-FFF2-40B4-BE49-F238E27FC236}">
                  <a16:creationId xmlns:a16="http://schemas.microsoft.com/office/drawing/2014/main" id="{F99DB05E-8485-4C08-99B7-EC78749F5241}"/>
                </a:ext>
              </a:extLst>
            </p:cNvPr>
            <p:cNvSpPr>
              <a:spLocks/>
            </p:cNvSpPr>
            <p:nvPr/>
          </p:nvSpPr>
          <p:spPr bwMode="auto">
            <a:xfrm>
              <a:off x="5957311" y="2563019"/>
              <a:ext cx="10976" cy="12913"/>
            </a:xfrm>
            <a:custGeom>
              <a:avLst/>
              <a:gdLst>
                <a:gd name="T0" fmla="*/ 5 w 13"/>
                <a:gd name="T1" fmla="*/ 14 h 15"/>
                <a:gd name="T2" fmla="*/ 0 w 13"/>
                <a:gd name="T3" fmla="*/ 10 h 15"/>
                <a:gd name="T4" fmla="*/ 8 w 13"/>
                <a:gd name="T5" fmla="*/ 1 h 15"/>
                <a:gd name="T6" fmla="*/ 13 w 13"/>
                <a:gd name="T7" fmla="*/ 4 h 15"/>
                <a:gd name="T8" fmla="*/ 5 w 13"/>
                <a:gd name="T9" fmla="*/ 14 h 15"/>
              </a:gdLst>
              <a:ahLst/>
              <a:cxnLst>
                <a:cxn ang="0">
                  <a:pos x="T0" y="T1"/>
                </a:cxn>
                <a:cxn ang="0">
                  <a:pos x="T2" y="T3"/>
                </a:cxn>
                <a:cxn ang="0">
                  <a:pos x="T4" y="T5"/>
                </a:cxn>
                <a:cxn ang="0">
                  <a:pos x="T6" y="T7"/>
                </a:cxn>
                <a:cxn ang="0">
                  <a:pos x="T8" y="T9"/>
                </a:cxn>
              </a:cxnLst>
              <a:rect l="0" t="0" r="r" b="b"/>
              <a:pathLst>
                <a:path w="13" h="15">
                  <a:moveTo>
                    <a:pt x="5" y="14"/>
                  </a:moveTo>
                  <a:cubicBezTo>
                    <a:pt x="1" y="15"/>
                    <a:pt x="0" y="13"/>
                    <a:pt x="0" y="10"/>
                  </a:cubicBezTo>
                  <a:cubicBezTo>
                    <a:pt x="0" y="5"/>
                    <a:pt x="3" y="2"/>
                    <a:pt x="8" y="1"/>
                  </a:cubicBezTo>
                  <a:cubicBezTo>
                    <a:pt x="11" y="0"/>
                    <a:pt x="13" y="2"/>
                    <a:pt x="13" y="4"/>
                  </a:cubicBezTo>
                  <a:cubicBezTo>
                    <a:pt x="12" y="9"/>
                    <a:pt x="9" y="12"/>
                    <a:pt x="5" y="1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7" name="Freeform 43">
              <a:extLst>
                <a:ext uri="{FF2B5EF4-FFF2-40B4-BE49-F238E27FC236}">
                  <a16:creationId xmlns:a16="http://schemas.microsoft.com/office/drawing/2014/main" id="{2E71E28A-AD5C-4BE8-ABA5-D3D98053E1FC}"/>
                </a:ext>
              </a:extLst>
            </p:cNvPr>
            <p:cNvSpPr>
              <a:spLocks/>
            </p:cNvSpPr>
            <p:nvPr/>
          </p:nvSpPr>
          <p:spPr bwMode="auto">
            <a:xfrm>
              <a:off x="5564751" y="3082128"/>
              <a:ext cx="48425" cy="38094"/>
            </a:xfrm>
            <a:custGeom>
              <a:avLst/>
              <a:gdLst>
                <a:gd name="T0" fmla="*/ 38 w 56"/>
                <a:gd name="T1" fmla="*/ 12 h 44"/>
                <a:gd name="T2" fmla="*/ 56 w 56"/>
                <a:gd name="T3" fmla="*/ 27 h 44"/>
                <a:gd name="T4" fmla="*/ 41 w 56"/>
                <a:gd name="T5" fmla="*/ 39 h 44"/>
                <a:gd name="T6" fmla="*/ 14 w 56"/>
                <a:gd name="T7" fmla="*/ 15 h 44"/>
                <a:gd name="T8" fmla="*/ 4 w 56"/>
                <a:gd name="T9" fmla="*/ 11 h 44"/>
                <a:gd name="T10" fmla="*/ 0 w 56"/>
                <a:gd name="T11" fmla="*/ 6 h 44"/>
                <a:gd name="T12" fmla="*/ 9 w 56"/>
                <a:gd name="T13" fmla="*/ 3 h 44"/>
                <a:gd name="T14" fmla="*/ 9 w 56"/>
                <a:gd name="T15" fmla="*/ 3 h 44"/>
                <a:gd name="T16" fmla="*/ 38 w 56"/>
                <a:gd name="T1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4">
                  <a:moveTo>
                    <a:pt x="38" y="12"/>
                  </a:moveTo>
                  <a:cubicBezTo>
                    <a:pt x="43" y="19"/>
                    <a:pt x="46" y="27"/>
                    <a:pt x="56" y="27"/>
                  </a:cubicBezTo>
                  <a:cubicBezTo>
                    <a:pt x="56" y="44"/>
                    <a:pt x="56" y="44"/>
                    <a:pt x="41" y="39"/>
                  </a:cubicBezTo>
                  <a:cubicBezTo>
                    <a:pt x="28" y="36"/>
                    <a:pt x="24" y="23"/>
                    <a:pt x="14" y="15"/>
                  </a:cubicBezTo>
                  <a:cubicBezTo>
                    <a:pt x="11" y="13"/>
                    <a:pt x="6" y="15"/>
                    <a:pt x="4" y="11"/>
                  </a:cubicBezTo>
                  <a:cubicBezTo>
                    <a:pt x="2" y="10"/>
                    <a:pt x="1" y="8"/>
                    <a:pt x="0" y="6"/>
                  </a:cubicBezTo>
                  <a:cubicBezTo>
                    <a:pt x="1" y="0"/>
                    <a:pt x="5" y="2"/>
                    <a:pt x="9" y="3"/>
                  </a:cubicBezTo>
                  <a:cubicBezTo>
                    <a:pt x="9" y="3"/>
                    <a:pt x="9" y="3"/>
                    <a:pt x="9" y="3"/>
                  </a:cubicBezTo>
                  <a:cubicBezTo>
                    <a:pt x="19" y="6"/>
                    <a:pt x="28" y="9"/>
                    <a:pt x="38"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8" name="Freeform 44">
              <a:extLst>
                <a:ext uri="{FF2B5EF4-FFF2-40B4-BE49-F238E27FC236}">
                  <a16:creationId xmlns:a16="http://schemas.microsoft.com/office/drawing/2014/main" id="{ADFCAC89-C6BA-4235-ACA6-EB4BB6CC8283}"/>
                </a:ext>
              </a:extLst>
            </p:cNvPr>
            <p:cNvSpPr>
              <a:spLocks/>
            </p:cNvSpPr>
            <p:nvPr/>
          </p:nvSpPr>
          <p:spPr bwMode="auto">
            <a:xfrm>
              <a:off x="5277433" y="2964618"/>
              <a:ext cx="30346" cy="22598"/>
            </a:xfrm>
            <a:custGeom>
              <a:avLst/>
              <a:gdLst>
                <a:gd name="T0" fmla="*/ 35 w 35"/>
                <a:gd name="T1" fmla="*/ 5 h 26"/>
                <a:gd name="T2" fmla="*/ 6 w 35"/>
                <a:gd name="T3" fmla="*/ 21 h 26"/>
                <a:gd name="T4" fmla="*/ 1 w 35"/>
                <a:gd name="T5" fmla="*/ 15 h 26"/>
                <a:gd name="T6" fmla="*/ 5 w 35"/>
                <a:gd name="T7" fmla="*/ 10 h 26"/>
                <a:gd name="T8" fmla="*/ 20 w 35"/>
                <a:gd name="T9" fmla="*/ 3 h 26"/>
                <a:gd name="T10" fmla="*/ 35 w 35"/>
                <a:gd name="T11" fmla="*/ 5 h 26"/>
              </a:gdLst>
              <a:ahLst/>
              <a:cxnLst>
                <a:cxn ang="0">
                  <a:pos x="T0" y="T1"/>
                </a:cxn>
                <a:cxn ang="0">
                  <a:pos x="T2" y="T3"/>
                </a:cxn>
                <a:cxn ang="0">
                  <a:pos x="T4" y="T5"/>
                </a:cxn>
                <a:cxn ang="0">
                  <a:pos x="T6" y="T7"/>
                </a:cxn>
                <a:cxn ang="0">
                  <a:pos x="T8" y="T9"/>
                </a:cxn>
                <a:cxn ang="0">
                  <a:pos x="T10" y="T11"/>
                </a:cxn>
              </a:cxnLst>
              <a:rect l="0" t="0" r="r" b="b"/>
              <a:pathLst>
                <a:path w="35" h="26">
                  <a:moveTo>
                    <a:pt x="35" y="5"/>
                  </a:moveTo>
                  <a:cubicBezTo>
                    <a:pt x="30" y="20"/>
                    <a:pt x="20" y="26"/>
                    <a:pt x="6" y="21"/>
                  </a:cubicBezTo>
                  <a:cubicBezTo>
                    <a:pt x="3" y="20"/>
                    <a:pt x="0" y="18"/>
                    <a:pt x="1" y="15"/>
                  </a:cubicBezTo>
                  <a:cubicBezTo>
                    <a:pt x="1" y="13"/>
                    <a:pt x="3" y="9"/>
                    <a:pt x="5" y="10"/>
                  </a:cubicBezTo>
                  <a:cubicBezTo>
                    <a:pt x="14" y="14"/>
                    <a:pt x="15" y="5"/>
                    <a:pt x="20" y="3"/>
                  </a:cubicBezTo>
                  <a:cubicBezTo>
                    <a:pt x="25" y="2"/>
                    <a:pt x="30" y="0"/>
                    <a:pt x="35"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49" name="Freeform 45">
              <a:extLst>
                <a:ext uri="{FF2B5EF4-FFF2-40B4-BE49-F238E27FC236}">
                  <a16:creationId xmlns:a16="http://schemas.microsoft.com/office/drawing/2014/main" id="{CD9DB176-A97C-47E4-A176-E22E94ECCB86}"/>
                </a:ext>
              </a:extLst>
            </p:cNvPr>
            <p:cNvSpPr>
              <a:spLocks/>
            </p:cNvSpPr>
            <p:nvPr/>
          </p:nvSpPr>
          <p:spPr bwMode="auto">
            <a:xfrm>
              <a:off x="5530531" y="3018208"/>
              <a:ext cx="17433" cy="20016"/>
            </a:xfrm>
            <a:custGeom>
              <a:avLst/>
              <a:gdLst>
                <a:gd name="T0" fmla="*/ 13 w 20"/>
                <a:gd name="T1" fmla="*/ 23 h 23"/>
                <a:gd name="T2" fmla="*/ 2 w 20"/>
                <a:gd name="T3" fmla="*/ 2 h 23"/>
                <a:gd name="T4" fmla="*/ 16 w 20"/>
                <a:gd name="T5" fmla="*/ 15 h 23"/>
                <a:gd name="T6" fmla="*/ 13 w 20"/>
                <a:gd name="T7" fmla="*/ 23 h 23"/>
              </a:gdLst>
              <a:ahLst/>
              <a:cxnLst>
                <a:cxn ang="0">
                  <a:pos x="T0" y="T1"/>
                </a:cxn>
                <a:cxn ang="0">
                  <a:pos x="T2" y="T3"/>
                </a:cxn>
                <a:cxn ang="0">
                  <a:pos x="T4" y="T5"/>
                </a:cxn>
                <a:cxn ang="0">
                  <a:pos x="T6" y="T7"/>
                </a:cxn>
              </a:cxnLst>
              <a:rect l="0" t="0" r="r" b="b"/>
              <a:pathLst>
                <a:path w="20" h="23">
                  <a:moveTo>
                    <a:pt x="13" y="23"/>
                  </a:moveTo>
                  <a:cubicBezTo>
                    <a:pt x="0" y="22"/>
                    <a:pt x="8" y="8"/>
                    <a:pt x="2" y="2"/>
                  </a:cubicBezTo>
                  <a:cubicBezTo>
                    <a:pt x="8" y="5"/>
                    <a:pt x="20" y="0"/>
                    <a:pt x="16" y="15"/>
                  </a:cubicBezTo>
                  <a:cubicBezTo>
                    <a:pt x="15" y="17"/>
                    <a:pt x="16" y="21"/>
                    <a:pt x="13"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0" name="Freeform 46">
              <a:extLst>
                <a:ext uri="{FF2B5EF4-FFF2-40B4-BE49-F238E27FC236}">
                  <a16:creationId xmlns:a16="http://schemas.microsoft.com/office/drawing/2014/main" id="{628F81C8-FE8A-481C-B01D-64E9ADBB8345}"/>
                </a:ext>
              </a:extLst>
            </p:cNvPr>
            <p:cNvSpPr>
              <a:spLocks/>
            </p:cNvSpPr>
            <p:nvPr/>
          </p:nvSpPr>
          <p:spPr bwMode="auto">
            <a:xfrm>
              <a:off x="5499540" y="2936855"/>
              <a:ext cx="13559" cy="13559"/>
            </a:xfrm>
            <a:custGeom>
              <a:avLst/>
              <a:gdLst>
                <a:gd name="T0" fmla="*/ 9 w 16"/>
                <a:gd name="T1" fmla="*/ 2 h 16"/>
                <a:gd name="T2" fmla="*/ 16 w 16"/>
                <a:gd name="T3" fmla="*/ 3 h 16"/>
                <a:gd name="T4" fmla="*/ 8 w 16"/>
                <a:gd name="T5" fmla="*/ 16 h 16"/>
                <a:gd name="T6" fmla="*/ 9 w 16"/>
                <a:gd name="T7" fmla="*/ 2 h 16"/>
              </a:gdLst>
              <a:ahLst/>
              <a:cxnLst>
                <a:cxn ang="0">
                  <a:pos x="T0" y="T1"/>
                </a:cxn>
                <a:cxn ang="0">
                  <a:pos x="T2" y="T3"/>
                </a:cxn>
                <a:cxn ang="0">
                  <a:pos x="T4" y="T5"/>
                </a:cxn>
                <a:cxn ang="0">
                  <a:pos x="T6" y="T7"/>
                </a:cxn>
              </a:cxnLst>
              <a:rect l="0" t="0" r="r" b="b"/>
              <a:pathLst>
                <a:path w="16" h="16">
                  <a:moveTo>
                    <a:pt x="9" y="2"/>
                  </a:moveTo>
                  <a:cubicBezTo>
                    <a:pt x="11" y="2"/>
                    <a:pt x="16" y="0"/>
                    <a:pt x="16" y="3"/>
                  </a:cubicBezTo>
                  <a:cubicBezTo>
                    <a:pt x="16" y="8"/>
                    <a:pt x="14" y="14"/>
                    <a:pt x="8" y="16"/>
                  </a:cubicBezTo>
                  <a:cubicBezTo>
                    <a:pt x="0" y="11"/>
                    <a:pt x="2" y="6"/>
                    <a:pt x="9"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1" name="Freeform 47">
              <a:extLst>
                <a:ext uri="{FF2B5EF4-FFF2-40B4-BE49-F238E27FC236}">
                  <a16:creationId xmlns:a16="http://schemas.microsoft.com/office/drawing/2014/main" id="{E90D99FF-E44D-4367-865D-CAAA96BFF380}"/>
                </a:ext>
              </a:extLst>
            </p:cNvPr>
            <p:cNvSpPr>
              <a:spLocks/>
            </p:cNvSpPr>
            <p:nvPr/>
          </p:nvSpPr>
          <p:spPr bwMode="auto">
            <a:xfrm>
              <a:off x="5513099" y="2948477"/>
              <a:ext cx="9039" cy="18724"/>
            </a:xfrm>
            <a:custGeom>
              <a:avLst/>
              <a:gdLst>
                <a:gd name="T0" fmla="*/ 0 w 10"/>
                <a:gd name="T1" fmla="*/ 7 h 21"/>
                <a:gd name="T2" fmla="*/ 10 w 10"/>
                <a:gd name="T3" fmla="*/ 13 h 21"/>
                <a:gd name="T4" fmla="*/ 2 w 10"/>
                <a:gd name="T5" fmla="*/ 15 h 21"/>
                <a:gd name="T6" fmla="*/ 0 w 10"/>
                <a:gd name="T7" fmla="*/ 7 h 21"/>
              </a:gdLst>
              <a:ahLst/>
              <a:cxnLst>
                <a:cxn ang="0">
                  <a:pos x="T0" y="T1"/>
                </a:cxn>
                <a:cxn ang="0">
                  <a:pos x="T2" y="T3"/>
                </a:cxn>
                <a:cxn ang="0">
                  <a:pos x="T4" y="T5"/>
                </a:cxn>
                <a:cxn ang="0">
                  <a:pos x="T6" y="T7"/>
                </a:cxn>
              </a:cxnLst>
              <a:rect l="0" t="0" r="r" b="b"/>
              <a:pathLst>
                <a:path w="10" h="21">
                  <a:moveTo>
                    <a:pt x="0" y="7"/>
                  </a:moveTo>
                  <a:cubicBezTo>
                    <a:pt x="9" y="0"/>
                    <a:pt x="8" y="9"/>
                    <a:pt x="10" y="13"/>
                  </a:cubicBezTo>
                  <a:cubicBezTo>
                    <a:pt x="9" y="19"/>
                    <a:pt x="6" y="21"/>
                    <a:pt x="2" y="15"/>
                  </a:cubicBezTo>
                  <a:cubicBezTo>
                    <a:pt x="1" y="14"/>
                    <a:pt x="3" y="10"/>
                    <a:pt x="0"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2" name="Freeform 48">
              <a:extLst>
                <a:ext uri="{FF2B5EF4-FFF2-40B4-BE49-F238E27FC236}">
                  <a16:creationId xmlns:a16="http://schemas.microsoft.com/office/drawing/2014/main" id="{0DC09859-A551-4D69-ABF7-92AA178ED597}"/>
                </a:ext>
              </a:extLst>
            </p:cNvPr>
            <p:cNvSpPr>
              <a:spLocks/>
            </p:cNvSpPr>
            <p:nvPr/>
          </p:nvSpPr>
          <p:spPr bwMode="auto">
            <a:xfrm>
              <a:off x="5300032" y="2948477"/>
              <a:ext cx="14850" cy="12268"/>
            </a:xfrm>
            <a:custGeom>
              <a:avLst/>
              <a:gdLst>
                <a:gd name="T0" fmla="*/ 0 w 17"/>
                <a:gd name="T1" fmla="*/ 12 h 14"/>
                <a:gd name="T2" fmla="*/ 17 w 17"/>
                <a:gd name="T3" fmla="*/ 2 h 14"/>
                <a:gd name="T4" fmla="*/ 0 w 17"/>
                <a:gd name="T5" fmla="*/ 12 h 14"/>
              </a:gdLst>
              <a:ahLst/>
              <a:cxnLst>
                <a:cxn ang="0">
                  <a:pos x="T0" y="T1"/>
                </a:cxn>
                <a:cxn ang="0">
                  <a:pos x="T2" y="T3"/>
                </a:cxn>
                <a:cxn ang="0">
                  <a:pos x="T4" y="T5"/>
                </a:cxn>
              </a:cxnLst>
              <a:rect l="0" t="0" r="r" b="b"/>
              <a:pathLst>
                <a:path w="17" h="14">
                  <a:moveTo>
                    <a:pt x="0" y="12"/>
                  </a:moveTo>
                  <a:cubicBezTo>
                    <a:pt x="5" y="7"/>
                    <a:pt x="8" y="0"/>
                    <a:pt x="17" y="2"/>
                  </a:cubicBezTo>
                  <a:cubicBezTo>
                    <a:pt x="13" y="8"/>
                    <a:pt x="10" y="14"/>
                    <a:pt x="0"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3" name="Freeform 49">
              <a:extLst>
                <a:ext uri="{FF2B5EF4-FFF2-40B4-BE49-F238E27FC236}">
                  <a16:creationId xmlns:a16="http://schemas.microsoft.com/office/drawing/2014/main" id="{9D1BCF57-A38D-4975-8E1A-D2E98F70B4B3}"/>
                </a:ext>
              </a:extLst>
            </p:cNvPr>
            <p:cNvSpPr>
              <a:spLocks/>
            </p:cNvSpPr>
            <p:nvPr/>
          </p:nvSpPr>
          <p:spPr bwMode="auto">
            <a:xfrm>
              <a:off x="5117310" y="2912320"/>
              <a:ext cx="20016" cy="18078"/>
            </a:xfrm>
            <a:custGeom>
              <a:avLst/>
              <a:gdLst>
                <a:gd name="T0" fmla="*/ 15 w 23"/>
                <a:gd name="T1" fmla="*/ 21 h 21"/>
                <a:gd name="T2" fmla="*/ 1 w 23"/>
                <a:gd name="T3" fmla="*/ 13 h 21"/>
                <a:gd name="T4" fmla="*/ 16 w 23"/>
                <a:gd name="T5" fmla="*/ 2 h 21"/>
                <a:gd name="T6" fmla="*/ 23 w 23"/>
                <a:gd name="T7" fmla="*/ 11 h 21"/>
                <a:gd name="T8" fmla="*/ 15 w 23"/>
                <a:gd name="T9" fmla="*/ 21 h 21"/>
              </a:gdLst>
              <a:ahLst/>
              <a:cxnLst>
                <a:cxn ang="0">
                  <a:pos x="T0" y="T1"/>
                </a:cxn>
                <a:cxn ang="0">
                  <a:pos x="T2" y="T3"/>
                </a:cxn>
                <a:cxn ang="0">
                  <a:pos x="T4" y="T5"/>
                </a:cxn>
                <a:cxn ang="0">
                  <a:pos x="T6" y="T7"/>
                </a:cxn>
                <a:cxn ang="0">
                  <a:pos x="T8" y="T9"/>
                </a:cxn>
              </a:cxnLst>
              <a:rect l="0" t="0" r="r" b="b"/>
              <a:pathLst>
                <a:path w="23" h="21">
                  <a:moveTo>
                    <a:pt x="15" y="21"/>
                  </a:moveTo>
                  <a:cubicBezTo>
                    <a:pt x="8" y="20"/>
                    <a:pt x="0" y="19"/>
                    <a:pt x="1" y="13"/>
                  </a:cubicBezTo>
                  <a:cubicBezTo>
                    <a:pt x="1" y="6"/>
                    <a:pt x="10" y="5"/>
                    <a:pt x="16" y="2"/>
                  </a:cubicBezTo>
                  <a:cubicBezTo>
                    <a:pt x="20" y="0"/>
                    <a:pt x="23" y="6"/>
                    <a:pt x="23" y="11"/>
                  </a:cubicBezTo>
                  <a:cubicBezTo>
                    <a:pt x="22" y="16"/>
                    <a:pt x="19" y="20"/>
                    <a:pt x="15" y="2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4" name="Freeform 50">
              <a:extLst>
                <a:ext uri="{FF2B5EF4-FFF2-40B4-BE49-F238E27FC236}">
                  <a16:creationId xmlns:a16="http://schemas.microsoft.com/office/drawing/2014/main" id="{E241FD0C-6219-4A47-BFE5-F3C107AEB348}"/>
                </a:ext>
              </a:extLst>
            </p:cNvPr>
            <p:cNvSpPr>
              <a:spLocks/>
            </p:cNvSpPr>
            <p:nvPr/>
          </p:nvSpPr>
          <p:spPr bwMode="auto">
            <a:xfrm>
              <a:off x="5094067" y="3062758"/>
              <a:ext cx="10331" cy="12913"/>
            </a:xfrm>
            <a:custGeom>
              <a:avLst/>
              <a:gdLst>
                <a:gd name="T0" fmla="*/ 0 w 12"/>
                <a:gd name="T1" fmla="*/ 8 h 15"/>
                <a:gd name="T2" fmla="*/ 12 w 12"/>
                <a:gd name="T3" fmla="*/ 8 h 15"/>
                <a:gd name="T4" fmla="*/ 0 w 12"/>
                <a:gd name="T5" fmla="*/ 8 h 15"/>
              </a:gdLst>
              <a:ahLst/>
              <a:cxnLst>
                <a:cxn ang="0">
                  <a:pos x="T0" y="T1"/>
                </a:cxn>
                <a:cxn ang="0">
                  <a:pos x="T2" y="T3"/>
                </a:cxn>
                <a:cxn ang="0">
                  <a:pos x="T4" y="T5"/>
                </a:cxn>
              </a:cxnLst>
              <a:rect l="0" t="0" r="r" b="b"/>
              <a:pathLst>
                <a:path w="12" h="15">
                  <a:moveTo>
                    <a:pt x="0" y="8"/>
                  </a:moveTo>
                  <a:cubicBezTo>
                    <a:pt x="4" y="7"/>
                    <a:pt x="8" y="0"/>
                    <a:pt x="12" y="8"/>
                  </a:cubicBezTo>
                  <a:cubicBezTo>
                    <a:pt x="8" y="8"/>
                    <a:pt x="4" y="15"/>
                    <a:pt x="0"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5" name="Freeform 51">
              <a:extLst>
                <a:ext uri="{FF2B5EF4-FFF2-40B4-BE49-F238E27FC236}">
                  <a16:creationId xmlns:a16="http://schemas.microsoft.com/office/drawing/2014/main" id="{7F4079B5-8149-4EF8-BA5A-B105CADC53C9}"/>
                </a:ext>
              </a:extLst>
            </p:cNvPr>
            <p:cNvSpPr>
              <a:spLocks/>
            </p:cNvSpPr>
            <p:nvPr/>
          </p:nvSpPr>
          <p:spPr bwMode="auto">
            <a:xfrm>
              <a:off x="6151008" y="4443820"/>
              <a:ext cx="53590" cy="33574"/>
            </a:xfrm>
            <a:custGeom>
              <a:avLst/>
              <a:gdLst>
                <a:gd name="T0" fmla="*/ 14 w 61"/>
                <a:gd name="T1" fmla="*/ 0 h 38"/>
                <a:gd name="T2" fmla="*/ 21 w 61"/>
                <a:gd name="T3" fmla="*/ 3 h 38"/>
                <a:gd name="T4" fmla="*/ 50 w 61"/>
                <a:gd name="T5" fmla="*/ 23 h 38"/>
                <a:gd name="T6" fmla="*/ 61 w 61"/>
                <a:gd name="T7" fmla="*/ 29 h 38"/>
                <a:gd name="T8" fmla="*/ 22 w 61"/>
                <a:gd name="T9" fmla="*/ 37 h 38"/>
                <a:gd name="T10" fmla="*/ 14 w 61"/>
                <a:gd name="T11" fmla="*/ 30 h 38"/>
                <a:gd name="T12" fmla="*/ 3 w 61"/>
                <a:gd name="T13" fmla="*/ 5 h 38"/>
                <a:gd name="T14" fmla="*/ 14 w 61"/>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8">
                  <a:moveTo>
                    <a:pt x="14" y="0"/>
                  </a:moveTo>
                  <a:cubicBezTo>
                    <a:pt x="17" y="0"/>
                    <a:pt x="20" y="0"/>
                    <a:pt x="21" y="3"/>
                  </a:cubicBezTo>
                  <a:cubicBezTo>
                    <a:pt x="27" y="14"/>
                    <a:pt x="39" y="19"/>
                    <a:pt x="50" y="23"/>
                  </a:cubicBezTo>
                  <a:cubicBezTo>
                    <a:pt x="54" y="25"/>
                    <a:pt x="59" y="24"/>
                    <a:pt x="61" y="29"/>
                  </a:cubicBezTo>
                  <a:cubicBezTo>
                    <a:pt x="48" y="30"/>
                    <a:pt x="36" y="38"/>
                    <a:pt x="22" y="37"/>
                  </a:cubicBezTo>
                  <a:cubicBezTo>
                    <a:pt x="18" y="36"/>
                    <a:pt x="14" y="35"/>
                    <a:pt x="14" y="30"/>
                  </a:cubicBezTo>
                  <a:cubicBezTo>
                    <a:pt x="12" y="21"/>
                    <a:pt x="0" y="17"/>
                    <a:pt x="3" y="5"/>
                  </a:cubicBezTo>
                  <a:cubicBezTo>
                    <a:pt x="6" y="4"/>
                    <a:pt x="10" y="2"/>
                    <a:pt x="14"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6" name="Freeform 52">
              <a:extLst>
                <a:ext uri="{FF2B5EF4-FFF2-40B4-BE49-F238E27FC236}">
                  <a16:creationId xmlns:a16="http://schemas.microsoft.com/office/drawing/2014/main" id="{1FF7098F-2A4C-4B81-B5B3-1FADE791844D}"/>
                </a:ext>
              </a:extLst>
            </p:cNvPr>
            <p:cNvSpPr>
              <a:spLocks/>
            </p:cNvSpPr>
            <p:nvPr/>
          </p:nvSpPr>
          <p:spPr bwMode="auto">
            <a:xfrm>
              <a:off x="6134867" y="4470292"/>
              <a:ext cx="29700" cy="7748"/>
            </a:xfrm>
            <a:custGeom>
              <a:avLst/>
              <a:gdLst>
                <a:gd name="T0" fmla="*/ 34 w 34"/>
                <a:gd name="T1" fmla="*/ 8 h 9"/>
                <a:gd name="T2" fmla="*/ 5 w 34"/>
                <a:gd name="T3" fmla="*/ 9 h 9"/>
                <a:gd name="T4" fmla="*/ 0 w 34"/>
                <a:gd name="T5" fmla="*/ 9 h 9"/>
                <a:gd name="T6" fmla="*/ 2 w 34"/>
                <a:gd name="T7" fmla="*/ 3 h 9"/>
                <a:gd name="T8" fmla="*/ 28 w 34"/>
                <a:gd name="T9" fmla="*/ 3 h 9"/>
                <a:gd name="T10" fmla="*/ 34 w 34"/>
                <a:gd name="T11" fmla="*/ 8 h 9"/>
              </a:gdLst>
              <a:ahLst/>
              <a:cxnLst>
                <a:cxn ang="0">
                  <a:pos x="T0" y="T1"/>
                </a:cxn>
                <a:cxn ang="0">
                  <a:pos x="T2" y="T3"/>
                </a:cxn>
                <a:cxn ang="0">
                  <a:pos x="T4" y="T5"/>
                </a:cxn>
                <a:cxn ang="0">
                  <a:pos x="T6" y="T7"/>
                </a:cxn>
                <a:cxn ang="0">
                  <a:pos x="T8" y="T9"/>
                </a:cxn>
                <a:cxn ang="0">
                  <a:pos x="T10" y="T11"/>
                </a:cxn>
              </a:cxnLst>
              <a:rect l="0" t="0" r="r" b="b"/>
              <a:pathLst>
                <a:path w="34" h="9">
                  <a:moveTo>
                    <a:pt x="34" y="8"/>
                  </a:moveTo>
                  <a:cubicBezTo>
                    <a:pt x="24" y="9"/>
                    <a:pt x="14" y="9"/>
                    <a:pt x="5" y="9"/>
                  </a:cubicBezTo>
                  <a:cubicBezTo>
                    <a:pt x="3" y="9"/>
                    <a:pt x="1" y="9"/>
                    <a:pt x="0" y="9"/>
                  </a:cubicBezTo>
                  <a:cubicBezTo>
                    <a:pt x="0" y="7"/>
                    <a:pt x="1" y="5"/>
                    <a:pt x="2" y="3"/>
                  </a:cubicBezTo>
                  <a:cubicBezTo>
                    <a:pt x="10" y="3"/>
                    <a:pt x="19" y="0"/>
                    <a:pt x="28" y="3"/>
                  </a:cubicBezTo>
                  <a:cubicBezTo>
                    <a:pt x="30" y="5"/>
                    <a:pt x="32" y="7"/>
                    <a:pt x="34"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7" name="Freeform 53">
              <a:extLst>
                <a:ext uri="{FF2B5EF4-FFF2-40B4-BE49-F238E27FC236}">
                  <a16:creationId xmlns:a16="http://schemas.microsoft.com/office/drawing/2014/main" id="{9A41DF1C-0378-4F76-9290-2AB317ED6CBC}"/>
                </a:ext>
              </a:extLst>
            </p:cNvPr>
            <p:cNvSpPr>
              <a:spLocks/>
            </p:cNvSpPr>
            <p:nvPr/>
          </p:nvSpPr>
          <p:spPr bwMode="auto">
            <a:xfrm>
              <a:off x="6098710" y="4313397"/>
              <a:ext cx="14204" cy="20661"/>
            </a:xfrm>
            <a:custGeom>
              <a:avLst/>
              <a:gdLst>
                <a:gd name="T0" fmla="*/ 7 w 16"/>
                <a:gd name="T1" fmla="*/ 0 h 24"/>
                <a:gd name="T2" fmla="*/ 13 w 16"/>
                <a:gd name="T3" fmla="*/ 6 h 24"/>
                <a:gd name="T4" fmla="*/ 10 w 16"/>
                <a:gd name="T5" fmla="*/ 21 h 24"/>
                <a:gd name="T6" fmla="*/ 10 w 16"/>
                <a:gd name="T7" fmla="*/ 21 h 24"/>
                <a:gd name="T8" fmla="*/ 4 w 16"/>
                <a:gd name="T9" fmla="*/ 13 h 24"/>
                <a:gd name="T10" fmla="*/ 7 w 16"/>
                <a:gd name="T11" fmla="*/ 0 h 24"/>
              </a:gdLst>
              <a:ahLst/>
              <a:cxnLst>
                <a:cxn ang="0">
                  <a:pos x="T0" y="T1"/>
                </a:cxn>
                <a:cxn ang="0">
                  <a:pos x="T2" y="T3"/>
                </a:cxn>
                <a:cxn ang="0">
                  <a:pos x="T4" y="T5"/>
                </a:cxn>
                <a:cxn ang="0">
                  <a:pos x="T6" y="T7"/>
                </a:cxn>
                <a:cxn ang="0">
                  <a:pos x="T8" y="T9"/>
                </a:cxn>
                <a:cxn ang="0">
                  <a:pos x="T10" y="T11"/>
                </a:cxn>
              </a:cxnLst>
              <a:rect l="0" t="0" r="r" b="b"/>
              <a:pathLst>
                <a:path w="16" h="24">
                  <a:moveTo>
                    <a:pt x="7" y="0"/>
                  </a:moveTo>
                  <a:cubicBezTo>
                    <a:pt x="11" y="0"/>
                    <a:pt x="16" y="1"/>
                    <a:pt x="13" y="6"/>
                  </a:cubicBezTo>
                  <a:cubicBezTo>
                    <a:pt x="9" y="11"/>
                    <a:pt x="12" y="16"/>
                    <a:pt x="10" y="21"/>
                  </a:cubicBezTo>
                  <a:cubicBezTo>
                    <a:pt x="10" y="21"/>
                    <a:pt x="10" y="21"/>
                    <a:pt x="10" y="21"/>
                  </a:cubicBezTo>
                  <a:cubicBezTo>
                    <a:pt x="0" y="24"/>
                    <a:pt x="3" y="17"/>
                    <a:pt x="4" y="13"/>
                  </a:cubicBezTo>
                  <a:cubicBezTo>
                    <a:pt x="6" y="9"/>
                    <a:pt x="2" y="3"/>
                    <a:pt x="7"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8" name="Freeform 54">
              <a:extLst>
                <a:ext uri="{FF2B5EF4-FFF2-40B4-BE49-F238E27FC236}">
                  <a16:creationId xmlns:a16="http://schemas.microsoft.com/office/drawing/2014/main" id="{F4AA3065-6980-4D17-93C4-42601D71FFA8}"/>
                </a:ext>
              </a:extLst>
            </p:cNvPr>
            <p:cNvSpPr>
              <a:spLocks/>
            </p:cNvSpPr>
            <p:nvPr/>
          </p:nvSpPr>
          <p:spPr bwMode="auto">
            <a:xfrm>
              <a:off x="6153591" y="4474811"/>
              <a:ext cx="17433" cy="10331"/>
            </a:xfrm>
            <a:custGeom>
              <a:avLst/>
              <a:gdLst>
                <a:gd name="T0" fmla="*/ 5 w 20"/>
                <a:gd name="T1" fmla="*/ 6 h 12"/>
                <a:gd name="T2" fmla="*/ 20 w 20"/>
                <a:gd name="T3" fmla="*/ 6 h 12"/>
                <a:gd name="T4" fmla="*/ 9 w 20"/>
                <a:gd name="T5" fmla="*/ 11 h 12"/>
                <a:gd name="T6" fmla="*/ 5 w 20"/>
                <a:gd name="T7" fmla="*/ 6 h 12"/>
              </a:gdLst>
              <a:ahLst/>
              <a:cxnLst>
                <a:cxn ang="0">
                  <a:pos x="T0" y="T1"/>
                </a:cxn>
                <a:cxn ang="0">
                  <a:pos x="T2" y="T3"/>
                </a:cxn>
                <a:cxn ang="0">
                  <a:pos x="T4" y="T5"/>
                </a:cxn>
                <a:cxn ang="0">
                  <a:pos x="T6" y="T7"/>
                </a:cxn>
              </a:cxnLst>
              <a:rect l="0" t="0" r="r" b="b"/>
              <a:pathLst>
                <a:path w="20" h="12">
                  <a:moveTo>
                    <a:pt x="5" y="6"/>
                  </a:moveTo>
                  <a:cubicBezTo>
                    <a:pt x="10" y="7"/>
                    <a:pt x="16" y="0"/>
                    <a:pt x="20" y="6"/>
                  </a:cubicBezTo>
                  <a:cubicBezTo>
                    <a:pt x="17" y="8"/>
                    <a:pt x="13" y="11"/>
                    <a:pt x="9" y="11"/>
                  </a:cubicBezTo>
                  <a:cubicBezTo>
                    <a:pt x="7" y="12"/>
                    <a:pt x="0" y="12"/>
                    <a:pt x="5"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59" name="Freeform 55">
              <a:extLst>
                <a:ext uri="{FF2B5EF4-FFF2-40B4-BE49-F238E27FC236}">
                  <a16:creationId xmlns:a16="http://schemas.microsoft.com/office/drawing/2014/main" id="{511B73D1-0A10-4387-B50E-4C4AD2914415}"/>
                </a:ext>
              </a:extLst>
            </p:cNvPr>
            <p:cNvSpPr>
              <a:spLocks/>
            </p:cNvSpPr>
            <p:nvPr/>
          </p:nvSpPr>
          <p:spPr bwMode="auto">
            <a:xfrm>
              <a:off x="6275620" y="3081483"/>
              <a:ext cx="32283" cy="16142"/>
            </a:xfrm>
            <a:custGeom>
              <a:avLst/>
              <a:gdLst>
                <a:gd name="T0" fmla="*/ 32 w 37"/>
                <a:gd name="T1" fmla="*/ 19 h 19"/>
                <a:gd name="T2" fmla="*/ 0 w 37"/>
                <a:gd name="T3" fmla="*/ 5 h 19"/>
                <a:gd name="T4" fmla="*/ 29 w 37"/>
                <a:gd name="T5" fmla="*/ 10 h 19"/>
                <a:gd name="T6" fmla="*/ 32 w 37"/>
                <a:gd name="T7" fmla="*/ 19 h 19"/>
              </a:gdLst>
              <a:ahLst/>
              <a:cxnLst>
                <a:cxn ang="0">
                  <a:pos x="T0" y="T1"/>
                </a:cxn>
                <a:cxn ang="0">
                  <a:pos x="T2" y="T3"/>
                </a:cxn>
                <a:cxn ang="0">
                  <a:pos x="T4" y="T5"/>
                </a:cxn>
                <a:cxn ang="0">
                  <a:pos x="T6" y="T7"/>
                </a:cxn>
              </a:cxnLst>
              <a:rect l="0" t="0" r="r" b="b"/>
              <a:pathLst>
                <a:path w="37" h="19">
                  <a:moveTo>
                    <a:pt x="32" y="19"/>
                  </a:moveTo>
                  <a:cubicBezTo>
                    <a:pt x="19" y="19"/>
                    <a:pt x="9" y="16"/>
                    <a:pt x="0" y="5"/>
                  </a:cubicBezTo>
                  <a:cubicBezTo>
                    <a:pt x="11" y="0"/>
                    <a:pt x="20" y="6"/>
                    <a:pt x="29" y="10"/>
                  </a:cubicBezTo>
                  <a:cubicBezTo>
                    <a:pt x="32" y="12"/>
                    <a:pt x="37" y="14"/>
                    <a:pt x="32"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0" name="Freeform 56">
              <a:extLst>
                <a:ext uri="{FF2B5EF4-FFF2-40B4-BE49-F238E27FC236}">
                  <a16:creationId xmlns:a16="http://schemas.microsoft.com/office/drawing/2014/main" id="{13032E4E-3269-4A7E-890E-665748BC4DAF}"/>
                </a:ext>
              </a:extLst>
            </p:cNvPr>
            <p:cNvSpPr>
              <a:spLocks/>
            </p:cNvSpPr>
            <p:nvPr/>
          </p:nvSpPr>
          <p:spPr bwMode="auto">
            <a:xfrm>
              <a:off x="6413145" y="2705064"/>
              <a:ext cx="30346" cy="22598"/>
            </a:xfrm>
            <a:custGeom>
              <a:avLst/>
              <a:gdLst>
                <a:gd name="T0" fmla="*/ 15 w 35"/>
                <a:gd name="T1" fmla="*/ 0 h 26"/>
                <a:gd name="T2" fmla="*/ 32 w 35"/>
                <a:gd name="T3" fmla="*/ 23 h 26"/>
                <a:gd name="T4" fmla="*/ 32 w 35"/>
                <a:gd name="T5" fmla="*/ 23 h 26"/>
                <a:gd name="T6" fmla="*/ 15 w 35"/>
                <a:gd name="T7" fmla="*/ 24 h 26"/>
                <a:gd name="T8" fmla="*/ 15 w 35"/>
                <a:gd name="T9" fmla="*/ 0 h 26"/>
              </a:gdLst>
              <a:ahLst/>
              <a:cxnLst>
                <a:cxn ang="0">
                  <a:pos x="T0" y="T1"/>
                </a:cxn>
                <a:cxn ang="0">
                  <a:pos x="T2" y="T3"/>
                </a:cxn>
                <a:cxn ang="0">
                  <a:pos x="T4" y="T5"/>
                </a:cxn>
                <a:cxn ang="0">
                  <a:pos x="T6" y="T7"/>
                </a:cxn>
                <a:cxn ang="0">
                  <a:pos x="T8" y="T9"/>
                </a:cxn>
              </a:cxnLst>
              <a:rect l="0" t="0" r="r" b="b"/>
              <a:pathLst>
                <a:path w="35" h="26">
                  <a:moveTo>
                    <a:pt x="15" y="0"/>
                  </a:moveTo>
                  <a:cubicBezTo>
                    <a:pt x="21" y="7"/>
                    <a:pt x="35" y="9"/>
                    <a:pt x="32" y="23"/>
                  </a:cubicBezTo>
                  <a:cubicBezTo>
                    <a:pt x="32" y="23"/>
                    <a:pt x="32" y="23"/>
                    <a:pt x="32" y="23"/>
                  </a:cubicBezTo>
                  <a:cubicBezTo>
                    <a:pt x="26" y="26"/>
                    <a:pt x="21" y="25"/>
                    <a:pt x="15" y="24"/>
                  </a:cubicBezTo>
                  <a:cubicBezTo>
                    <a:pt x="0" y="19"/>
                    <a:pt x="0" y="19"/>
                    <a:pt x="15"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1" name="Freeform 57">
              <a:extLst>
                <a:ext uri="{FF2B5EF4-FFF2-40B4-BE49-F238E27FC236}">
                  <a16:creationId xmlns:a16="http://schemas.microsoft.com/office/drawing/2014/main" id="{CB2B8539-D0D1-4C1E-8C74-5B222580E98C}"/>
                </a:ext>
              </a:extLst>
            </p:cNvPr>
            <p:cNvSpPr>
              <a:spLocks/>
            </p:cNvSpPr>
            <p:nvPr/>
          </p:nvSpPr>
          <p:spPr bwMode="auto">
            <a:xfrm>
              <a:off x="6253668" y="4417994"/>
              <a:ext cx="16787" cy="8394"/>
            </a:xfrm>
            <a:custGeom>
              <a:avLst/>
              <a:gdLst>
                <a:gd name="T0" fmla="*/ 7 w 19"/>
                <a:gd name="T1" fmla="*/ 10 h 10"/>
                <a:gd name="T2" fmla="*/ 2 w 19"/>
                <a:gd name="T3" fmla="*/ 4 h 10"/>
                <a:gd name="T4" fmla="*/ 8 w 19"/>
                <a:gd name="T5" fmla="*/ 0 h 10"/>
                <a:gd name="T6" fmla="*/ 19 w 19"/>
                <a:gd name="T7" fmla="*/ 1 h 10"/>
                <a:gd name="T8" fmla="*/ 7 w 19"/>
                <a:gd name="T9" fmla="*/ 10 h 10"/>
              </a:gdLst>
              <a:ahLst/>
              <a:cxnLst>
                <a:cxn ang="0">
                  <a:pos x="T0" y="T1"/>
                </a:cxn>
                <a:cxn ang="0">
                  <a:pos x="T2" y="T3"/>
                </a:cxn>
                <a:cxn ang="0">
                  <a:pos x="T4" y="T5"/>
                </a:cxn>
                <a:cxn ang="0">
                  <a:pos x="T6" y="T7"/>
                </a:cxn>
                <a:cxn ang="0">
                  <a:pos x="T8" y="T9"/>
                </a:cxn>
              </a:cxnLst>
              <a:rect l="0" t="0" r="r" b="b"/>
              <a:pathLst>
                <a:path w="19" h="10">
                  <a:moveTo>
                    <a:pt x="7" y="10"/>
                  </a:moveTo>
                  <a:cubicBezTo>
                    <a:pt x="3" y="10"/>
                    <a:pt x="0" y="9"/>
                    <a:pt x="2" y="4"/>
                  </a:cubicBezTo>
                  <a:cubicBezTo>
                    <a:pt x="4" y="3"/>
                    <a:pt x="6" y="2"/>
                    <a:pt x="8" y="0"/>
                  </a:cubicBezTo>
                  <a:cubicBezTo>
                    <a:pt x="11" y="1"/>
                    <a:pt x="15" y="1"/>
                    <a:pt x="19" y="1"/>
                  </a:cubicBezTo>
                  <a:cubicBezTo>
                    <a:pt x="17" y="8"/>
                    <a:pt x="10" y="6"/>
                    <a:pt x="7"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2" name="Freeform 58">
              <a:extLst>
                <a:ext uri="{FF2B5EF4-FFF2-40B4-BE49-F238E27FC236}">
                  <a16:creationId xmlns:a16="http://schemas.microsoft.com/office/drawing/2014/main" id="{083DFF62-402E-4302-8855-D6F11394CC4E}"/>
                </a:ext>
              </a:extLst>
            </p:cNvPr>
            <p:cNvSpPr>
              <a:spLocks/>
            </p:cNvSpPr>
            <p:nvPr/>
          </p:nvSpPr>
          <p:spPr bwMode="auto">
            <a:xfrm>
              <a:off x="6274975" y="4413474"/>
              <a:ext cx="10976" cy="10331"/>
            </a:xfrm>
            <a:custGeom>
              <a:avLst/>
              <a:gdLst>
                <a:gd name="T0" fmla="*/ 4 w 13"/>
                <a:gd name="T1" fmla="*/ 12 h 12"/>
                <a:gd name="T2" fmla="*/ 1 w 13"/>
                <a:gd name="T3" fmla="*/ 6 h 12"/>
                <a:gd name="T4" fmla="*/ 1 w 13"/>
                <a:gd name="T5" fmla="*/ 6 h 12"/>
                <a:gd name="T6" fmla="*/ 13 w 13"/>
                <a:gd name="T7" fmla="*/ 3 h 12"/>
                <a:gd name="T8" fmla="*/ 4 w 13"/>
                <a:gd name="T9" fmla="*/ 12 h 12"/>
              </a:gdLst>
              <a:ahLst/>
              <a:cxnLst>
                <a:cxn ang="0">
                  <a:pos x="T0" y="T1"/>
                </a:cxn>
                <a:cxn ang="0">
                  <a:pos x="T2" y="T3"/>
                </a:cxn>
                <a:cxn ang="0">
                  <a:pos x="T4" y="T5"/>
                </a:cxn>
                <a:cxn ang="0">
                  <a:pos x="T6" y="T7"/>
                </a:cxn>
                <a:cxn ang="0">
                  <a:pos x="T8" y="T9"/>
                </a:cxn>
              </a:cxnLst>
              <a:rect l="0" t="0" r="r" b="b"/>
              <a:pathLst>
                <a:path w="13" h="12">
                  <a:moveTo>
                    <a:pt x="4" y="12"/>
                  </a:moveTo>
                  <a:cubicBezTo>
                    <a:pt x="0" y="11"/>
                    <a:pt x="1" y="8"/>
                    <a:pt x="1" y="6"/>
                  </a:cubicBezTo>
                  <a:cubicBezTo>
                    <a:pt x="1" y="6"/>
                    <a:pt x="1" y="6"/>
                    <a:pt x="1" y="6"/>
                  </a:cubicBezTo>
                  <a:cubicBezTo>
                    <a:pt x="4" y="1"/>
                    <a:pt x="8" y="0"/>
                    <a:pt x="13" y="3"/>
                  </a:cubicBezTo>
                  <a:cubicBezTo>
                    <a:pt x="10" y="6"/>
                    <a:pt x="7" y="9"/>
                    <a:pt x="4"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3" name="Freeform 59">
              <a:extLst>
                <a:ext uri="{FF2B5EF4-FFF2-40B4-BE49-F238E27FC236}">
                  <a16:creationId xmlns:a16="http://schemas.microsoft.com/office/drawing/2014/main" id="{0E86EDE2-0225-4E07-9411-7F0F4CD762D4}"/>
                </a:ext>
              </a:extLst>
            </p:cNvPr>
            <p:cNvSpPr>
              <a:spLocks/>
            </p:cNvSpPr>
            <p:nvPr/>
          </p:nvSpPr>
          <p:spPr bwMode="auto">
            <a:xfrm>
              <a:off x="6688195" y="2778669"/>
              <a:ext cx="107825" cy="74896"/>
            </a:xfrm>
            <a:custGeom>
              <a:avLst/>
              <a:gdLst>
                <a:gd name="T0" fmla="*/ 111 w 124"/>
                <a:gd name="T1" fmla="*/ 7 h 86"/>
                <a:gd name="T2" fmla="*/ 112 w 124"/>
                <a:gd name="T3" fmla="*/ 15 h 86"/>
                <a:gd name="T4" fmla="*/ 124 w 124"/>
                <a:gd name="T5" fmla="*/ 38 h 86"/>
                <a:gd name="T6" fmla="*/ 123 w 124"/>
                <a:gd name="T7" fmla="*/ 47 h 86"/>
                <a:gd name="T8" fmla="*/ 70 w 124"/>
                <a:gd name="T9" fmla="*/ 79 h 86"/>
                <a:gd name="T10" fmla="*/ 65 w 124"/>
                <a:gd name="T11" fmla="*/ 82 h 86"/>
                <a:gd name="T12" fmla="*/ 28 w 124"/>
                <a:gd name="T13" fmla="*/ 71 h 86"/>
                <a:gd name="T14" fmla="*/ 24 w 124"/>
                <a:gd name="T15" fmla="*/ 63 h 86"/>
                <a:gd name="T16" fmla="*/ 20 w 124"/>
                <a:gd name="T17" fmla="*/ 55 h 86"/>
                <a:gd name="T18" fmla="*/ 8 w 124"/>
                <a:gd name="T19" fmla="*/ 47 h 86"/>
                <a:gd name="T20" fmla="*/ 18 w 124"/>
                <a:gd name="T21" fmla="*/ 40 h 86"/>
                <a:gd name="T22" fmla="*/ 18 w 124"/>
                <a:gd name="T23" fmla="*/ 38 h 86"/>
                <a:gd name="T24" fmla="*/ 15 w 124"/>
                <a:gd name="T25" fmla="*/ 38 h 86"/>
                <a:gd name="T26" fmla="*/ 3 w 124"/>
                <a:gd name="T27" fmla="*/ 36 h 86"/>
                <a:gd name="T28" fmla="*/ 1 w 124"/>
                <a:gd name="T29" fmla="*/ 30 h 86"/>
                <a:gd name="T30" fmla="*/ 3 w 124"/>
                <a:gd name="T31" fmla="*/ 29 h 86"/>
                <a:gd name="T32" fmla="*/ 12 w 124"/>
                <a:gd name="T33" fmla="*/ 16 h 86"/>
                <a:gd name="T34" fmla="*/ 23 w 124"/>
                <a:gd name="T35" fmla="*/ 25 h 86"/>
                <a:gd name="T36" fmla="*/ 23 w 124"/>
                <a:gd name="T37" fmla="*/ 11 h 86"/>
                <a:gd name="T38" fmla="*/ 35 w 124"/>
                <a:gd name="T39" fmla="*/ 15 h 86"/>
                <a:gd name="T40" fmla="*/ 35 w 124"/>
                <a:gd name="T41" fmla="*/ 15 h 86"/>
                <a:gd name="T42" fmla="*/ 42 w 124"/>
                <a:gd name="T43" fmla="*/ 31 h 86"/>
                <a:gd name="T44" fmla="*/ 56 w 124"/>
                <a:gd name="T45" fmla="*/ 18 h 86"/>
                <a:gd name="T46" fmla="*/ 56 w 124"/>
                <a:gd name="T47" fmla="*/ 18 h 86"/>
                <a:gd name="T48" fmla="*/ 82 w 124"/>
                <a:gd name="T49" fmla="*/ 9 h 86"/>
                <a:gd name="T50" fmla="*/ 111 w 124"/>
                <a:gd name="T51" fmla="*/ 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86">
                  <a:moveTo>
                    <a:pt x="111" y="7"/>
                  </a:moveTo>
                  <a:cubicBezTo>
                    <a:pt x="111" y="10"/>
                    <a:pt x="111" y="12"/>
                    <a:pt x="112" y="15"/>
                  </a:cubicBezTo>
                  <a:cubicBezTo>
                    <a:pt x="117" y="22"/>
                    <a:pt x="122" y="29"/>
                    <a:pt x="124" y="38"/>
                  </a:cubicBezTo>
                  <a:cubicBezTo>
                    <a:pt x="124" y="41"/>
                    <a:pt x="124" y="44"/>
                    <a:pt x="123" y="47"/>
                  </a:cubicBezTo>
                  <a:cubicBezTo>
                    <a:pt x="114" y="72"/>
                    <a:pt x="93" y="77"/>
                    <a:pt x="70" y="79"/>
                  </a:cubicBezTo>
                  <a:cubicBezTo>
                    <a:pt x="68" y="80"/>
                    <a:pt x="66" y="81"/>
                    <a:pt x="65" y="82"/>
                  </a:cubicBezTo>
                  <a:cubicBezTo>
                    <a:pt x="50" y="86"/>
                    <a:pt x="39" y="77"/>
                    <a:pt x="28" y="71"/>
                  </a:cubicBezTo>
                  <a:cubicBezTo>
                    <a:pt x="26" y="69"/>
                    <a:pt x="25" y="66"/>
                    <a:pt x="24" y="63"/>
                  </a:cubicBezTo>
                  <a:cubicBezTo>
                    <a:pt x="23" y="61"/>
                    <a:pt x="22" y="58"/>
                    <a:pt x="20" y="55"/>
                  </a:cubicBezTo>
                  <a:cubicBezTo>
                    <a:pt x="17" y="52"/>
                    <a:pt x="9" y="54"/>
                    <a:pt x="8" y="47"/>
                  </a:cubicBezTo>
                  <a:cubicBezTo>
                    <a:pt x="10" y="43"/>
                    <a:pt x="14" y="42"/>
                    <a:pt x="18" y="40"/>
                  </a:cubicBezTo>
                  <a:cubicBezTo>
                    <a:pt x="19" y="40"/>
                    <a:pt x="20" y="39"/>
                    <a:pt x="18" y="38"/>
                  </a:cubicBezTo>
                  <a:cubicBezTo>
                    <a:pt x="17" y="38"/>
                    <a:pt x="16" y="38"/>
                    <a:pt x="15" y="38"/>
                  </a:cubicBezTo>
                  <a:cubicBezTo>
                    <a:pt x="11" y="39"/>
                    <a:pt x="7" y="39"/>
                    <a:pt x="3" y="36"/>
                  </a:cubicBezTo>
                  <a:cubicBezTo>
                    <a:pt x="0" y="35"/>
                    <a:pt x="0" y="32"/>
                    <a:pt x="1" y="30"/>
                  </a:cubicBezTo>
                  <a:cubicBezTo>
                    <a:pt x="2" y="30"/>
                    <a:pt x="2" y="30"/>
                    <a:pt x="3" y="29"/>
                  </a:cubicBezTo>
                  <a:cubicBezTo>
                    <a:pt x="6" y="25"/>
                    <a:pt x="5" y="17"/>
                    <a:pt x="12" y="16"/>
                  </a:cubicBezTo>
                  <a:cubicBezTo>
                    <a:pt x="18" y="15"/>
                    <a:pt x="20" y="20"/>
                    <a:pt x="23" y="25"/>
                  </a:cubicBezTo>
                  <a:cubicBezTo>
                    <a:pt x="21" y="20"/>
                    <a:pt x="17" y="14"/>
                    <a:pt x="23" y="11"/>
                  </a:cubicBezTo>
                  <a:cubicBezTo>
                    <a:pt x="28" y="7"/>
                    <a:pt x="32" y="12"/>
                    <a:pt x="35" y="15"/>
                  </a:cubicBezTo>
                  <a:cubicBezTo>
                    <a:pt x="35" y="15"/>
                    <a:pt x="35" y="15"/>
                    <a:pt x="35" y="15"/>
                  </a:cubicBezTo>
                  <a:cubicBezTo>
                    <a:pt x="42" y="17"/>
                    <a:pt x="39" y="25"/>
                    <a:pt x="42" y="31"/>
                  </a:cubicBezTo>
                  <a:cubicBezTo>
                    <a:pt x="46" y="25"/>
                    <a:pt x="50" y="20"/>
                    <a:pt x="56" y="18"/>
                  </a:cubicBezTo>
                  <a:cubicBezTo>
                    <a:pt x="56" y="18"/>
                    <a:pt x="56" y="18"/>
                    <a:pt x="56" y="18"/>
                  </a:cubicBezTo>
                  <a:cubicBezTo>
                    <a:pt x="66" y="19"/>
                    <a:pt x="74" y="14"/>
                    <a:pt x="82" y="9"/>
                  </a:cubicBezTo>
                  <a:cubicBezTo>
                    <a:pt x="90" y="4"/>
                    <a:pt x="101" y="0"/>
                    <a:pt x="111"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4" name="Freeform 60">
              <a:extLst>
                <a:ext uri="{FF2B5EF4-FFF2-40B4-BE49-F238E27FC236}">
                  <a16:creationId xmlns:a16="http://schemas.microsoft.com/office/drawing/2014/main" id="{EF9C82DC-9D0E-4F29-8804-B0672D8E6C13}"/>
                </a:ext>
              </a:extLst>
            </p:cNvPr>
            <p:cNvSpPr>
              <a:spLocks/>
            </p:cNvSpPr>
            <p:nvPr/>
          </p:nvSpPr>
          <p:spPr bwMode="auto">
            <a:xfrm>
              <a:off x="5551838" y="3005940"/>
              <a:ext cx="5811" cy="9039"/>
            </a:xfrm>
            <a:custGeom>
              <a:avLst/>
              <a:gdLst>
                <a:gd name="T0" fmla="*/ 7 w 7"/>
                <a:gd name="T1" fmla="*/ 7 h 10"/>
                <a:gd name="T2" fmla="*/ 3 w 7"/>
                <a:gd name="T3" fmla="*/ 10 h 10"/>
                <a:gd name="T4" fmla="*/ 0 w 7"/>
                <a:gd name="T5" fmla="*/ 4 h 10"/>
                <a:gd name="T6" fmla="*/ 4 w 7"/>
                <a:gd name="T7" fmla="*/ 2 h 10"/>
                <a:gd name="T8" fmla="*/ 7 w 7"/>
                <a:gd name="T9" fmla="*/ 7 h 10"/>
              </a:gdLst>
              <a:ahLst/>
              <a:cxnLst>
                <a:cxn ang="0">
                  <a:pos x="T0" y="T1"/>
                </a:cxn>
                <a:cxn ang="0">
                  <a:pos x="T2" y="T3"/>
                </a:cxn>
                <a:cxn ang="0">
                  <a:pos x="T4" y="T5"/>
                </a:cxn>
                <a:cxn ang="0">
                  <a:pos x="T6" y="T7"/>
                </a:cxn>
                <a:cxn ang="0">
                  <a:pos x="T8" y="T9"/>
                </a:cxn>
              </a:cxnLst>
              <a:rect l="0" t="0" r="r" b="b"/>
              <a:pathLst>
                <a:path w="7" h="10">
                  <a:moveTo>
                    <a:pt x="7" y="7"/>
                  </a:moveTo>
                  <a:cubicBezTo>
                    <a:pt x="7" y="10"/>
                    <a:pt x="5" y="10"/>
                    <a:pt x="3" y="10"/>
                  </a:cubicBezTo>
                  <a:cubicBezTo>
                    <a:pt x="0" y="9"/>
                    <a:pt x="0" y="7"/>
                    <a:pt x="0" y="4"/>
                  </a:cubicBezTo>
                  <a:cubicBezTo>
                    <a:pt x="0" y="2"/>
                    <a:pt x="1" y="0"/>
                    <a:pt x="4" y="2"/>
                  </a:cubicBezTo>
                  <a:cubicBezTo>
                    <a:pt x="6" y="3"/>
                    <a:pt x="7" y="5"/>
                    <a:pt x="7"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5" name="Freeform 61">
              <a:extLst>
                <a:ext uri="{FF2B5EF4-FFF2-40B4-BE49-F238E27FC236}">
                  <a16:creationId xmlns:a16="http://schemas.microsoft.com/office/drawing/2014/main" id="{7123AB8B-9B25-42AD-B7B9-284A7F4E7A6A}"/>
                </a:ext>
              </a:extLst>
            </p:cNvPr>
            <p:cNvSpPr>
              <a:spLocks/>
            </p:cNvSpPr>
            <p:nvPr/>
          </p:nvSpPr>
          <p:spPr bwMode="auto">
            <a:xfrm>
              <a:off x="6732746" y="2479084"/>
              <a:ext cx="2191362" cy="1675482"/>
            </a:xfrm>
            <a:custGeom>
              <a:avLst/>
              <a:gdLst>
                <a:gd name="T0" fmla="*/ 1933 w 2518"/>
                <a:gd name="T1" fmla="*/ 160 h 1923"/>
                <a:gd name="T2" fmla="*/ 2201 w 2518"/>
                <a:gd name="T3" fmla="*/ 228 h 1923"/>
                <a:gd name="T4" fmla="*/ 2382 w 2518"/>
                <a:gd name="T5" fmla="*/ 254 h 1923"/>
                <a:gd name="T6" fmla="*/ 2482 w 2518"/>
                <a:gd name="T7" fmla="*/ 350 h 1923"/>
                <a:gd name="T8" fmla="*/ 2340 w 2518"/>
                <a:gd name="T9" fmla="*/ 355 h 1923"/>
                <a:gd name="T10" fmla="*/ 2267 w 2518"/>
                <a:gd name="T11" fmla="*/ 455 h 1923"/>
                <a:gd name="T12" fmla="*/ 2172 w 2518"/>
                <a:gd name="T13" fmla="*/ 547 h 1923"/>
                <a:gd name="T14" fmla="*/ 2070 w 2518"/>
                <a:gd name="T15" fmla="*/ 508 h 1923"/>
                <a:gd name="T16" fmla="*/ 2124 w 2518"/>
                <a:gd name="T17" fmla="*/ 437 h 1923"/>
                <a:gd name="T18" fmla="*/ 1995 w 2518"/>
                <a:gd name="T19" fmla="*/ 473 h 1923"/>
                <a:gd name="T20" fmla="*/ 1867 w 2518"/>
                <a:gd name="T21" fmla="*/ 571 h 1923"/>
                <a:gd name="T22" fmla="*/ 1789 w 2518"/>
                <a:gd name="T23" fmla="*/ 841 h 1923"/>
                <a:gd name="T24" fmla="*/ 1698 w 2518"/>
                <a:gd name="T25" fmla="*/ 820 h 1923"/>
                <a:gd name="T26" fmla="*/ 1741 w 2518"/>
                <a:gd name="T27" fmla="*/ 971 h 1923"/>
                <a:gd name="T28" fmla="*/ 1641 w 2518"/>
                <a:gd name="T29" fmla="*/ 1240 h 1923"/>
                <a:gd name="T30" fmla="*/ 1594 w 2518"/>
                <a:gd name="T31" fmla="*/ 1383 h 1923"/>
                <a:gd name="T32" fmla="*/ 1471 w 2518"/>
                <a:gd name="T33" fmla="*/ 1181 h 1923"/>
                <a:gd name="T34" fmla="*/ 1331 w 2518"/>
                <a:gd name="T35" fmla="*/ 1119 h 1923"/>
                <a:gd name="T36" fmla="*/ 1223 w 2518"/>
                <a:gd name="T37" fmla="*/ 1295 h 1923"/>
                <a:gd name="T38" fmla="*/ 1107 w 2518"/>
                <a:gd name="T39" fmla="*/ 1117 h 1923"/>
                <a:gd name="T40" fmla="*/ 881 w 2518"/>
                <a:gd name="T41" fmla="*/ 1041 h 1923"/>
                <a:gd name="T42" fmla="*/ 903 w 2518"/>
                <a:gd name="T43" fmla="*/ 1074 h 1923"/>
                <a:gd name="T44" fmla="*/ 804 w 2518"/>
                <a:gd name="T45" fmla="*/ 1255 h 1923"/>
                <a:gd name="T46" fmla="*/ 677 w 2518"/>
                <a:gd name="T47" fmla="*/ 1111 h 1923"/>
                <a:gd name="T48" fmla="*/ 880 w 2518"/>
                <a:gd name="T49" fmla="*/ 1317 h 1923"/>
                <a:gd name="T50" fmla="*/ 717 w 2518"/>
                <a:gd name="T51" fmla="*/ 1688 h 1923"/>
                <a:gd name="T52" fmla="*/ 465 w 2518"/>
                <a:gd name="T53" fmla="*/ 1890 h 1923"/>
                <a:gd name="T54" fmla="*/ 410 w 2518"/>
                <a:gd name="T55" fmla="*/ 1595 h 1923"/>
                <a:gd name="T56" fmla="*/ 287 w 2518"/>
                <a:gd name="T57" fmla="*/ 1369 h 1923"/>
                <a:gd name="T58" fmla="*/ 3 w 2518"/>
                <a:gd name="T59" fmla="*/ 1256 h 1923"/>
                <a:gd name="T60" fmla="*/ 97 w 2518"/>
                <a:gd name="T61" fmla="*/ 988 h 1923"/>
                <a:gd name="T62" fmla="*/ 353 w 2518"/>
                <a:gd name="T63" fmla="*/ 949 h 1923"/>
                <a:gd name="T64" fmla="*/ 604 w 2518"/>
                <a:gd name="T65" fmla="*/ 977 h 1923"/>
                <a:gd name="T66" fmla="*/ 570 w 2518"/>
                <a:gd name="T67" fmla="*/ 823 h 1923"/>
                <a:gd name="T68" fmla="*/ 637 w 2518"/>
                <a:gd name="T69" fmla="*/ 761 h 1923"/>
                <a:gd name="T70" fmla="*/ 487 w 2518"/>
                <a:gd name="T71" fmla="*/ 845 h 1923"/>
                <a:gd name="T72" fmla="*/ 402 w 2518"/>
                <a:gd name="T73" fmla="*/ 818 h 1923"/>
                <a:gd name="T74" fmla="*/ 257 w 2518"/>
                <a:gd name="T75" fmla="*/ 813 h 1923"/>
                <a:gd name="T76" fmla="*/ 179 w 2518"/>
                <a:gd name="T77" fmla="*/ 797 h 1923"/>
                <a:gd name="T78" fmla="*/ 306 w 2518"/>
                <a:gd name="T79" fmla="*/ 595 h 1923"/>
                <a:gd name="T80" fmla="*/ 435 w 2518"/>
                <a:gd name="T81" fmla="*/ 582 h 1923"/>
                <a:gd name="T82" fmla="*/ 444 w 2518"/>
                <a:gd name="T83" fmla="*/ 439 h 1923"/>
                <a:gd name="T84" fmla="*/ 404 w 2518"/>
                <a:gd name="T85" fmla="*/ 528 h 1923"/>
                <a:gd name="T86" fmla="*/ 268 w 2518"/>
                <a:gd name="T87" fmla="*/ 441 h 1923"/>
                <a:gd name="T88" fmla="*/ 358 w 2518"/>
                <a:gd name="T89" fmla="*/ 340 h 1923"/>
                <a:gd name="T90" fmla="*/ 468 w 2518"/>
                <a:gd name="T91" fmla="*/ 243 h 1923"/>
                <a:gd name="T92" fmla="*/ 658 w 2518"/>
                <a:gd name="T93" fmla="*/ 321 h 1923"/>
                <a:gd name="T94" fmla="*/ 643 w 2518"/>
                <a:gd name="T95" fmla="*/ 354 h 1923"/>
                <a:gd name="T96" fmla="*/ 706 w 2518"/>
                <a:gd name="T97" fmla="*/ 304 h 1923"/>
                <a:gd name="T98" fmla="*/ 810 w 2518"/>
                <a:gd name="T99" fmla="*/ 271 h 1923"/>
                <a:gd name="T100" fmla="*/ 918 w 2518"/>
                <a:gd name="T101" fmla="*/ 236 h 1923"/>
                <a:gd name="T102" fmla="*/ 971 w 2518"/>
                <a:gd name="T103" fmla="*/ 314 h 1923"/>
                <a:gd name="T104" fmla="*/ 1020 w 2518"/>
                <a:gd name="T105" fmla="*/ 175 h 1923"/>
                <a:gd name="T106" fmla="*/ 1095 w 2518"/>
                <a:gd name="T107" fmla="*/ 180 h 1923"/>
                <a:gd name="T108" fmla="*/ 1176 w 2518"/>
                <a:gd name="T109" fmla="*/ 73 h 1923"/>
                <a:gd name="T110" fmla="*/ 1336 w 2518"/>
                <a:gd name="T111" fmla="*/ 29 h 1923"/>
                <a:gd name="T112" fmla="*/ 1389 w 2518"/>
                <a:gd name="T113" fmla="*/ 106 h 1923"/>
                <a:gd name="T114" fmla="*/ 1388 w 2518"/>
                <a:gd name="T115" fmla="*/ 116 h 1923"/>
                <a:gd name="T116" fmla="*/ 1606 w 2518"/>
                <a:gd name="T117" fmla="*/ 110 h 1923"/>
                <a:gd name="T118" fmla="*/ 1715 w 2518"/>
                <a:gd name="T119" fmla="*/ 159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8" h="1923">
                  <a:moveTo>
                    <a:pt x="1848" y="130"/>
                  </a:moveTo>
                  <a:cubicBezTo>
                    <a:pt x="1850" y="130"/>
                    <a:pt x="1852" y="131"/>
                    <a:pt x="1854" y="131"/>
                  </a:cubicBezTo>
                  <a:cubicBezTo>
                    <a:pt x="1857" y="143"/>
                    <a:pt x="1846" y="136"/>
                    <a:pt x="1844" y="139"/>
                  </a:cubicBezTo>
                  <a:cubicBezTo>
                    <a:pt x="1850" y="140"/>
                    <a:pt x="1857" y="133"/>
                    <a:pt x="1865" y="138"/>
                  </a:cubicBezTo>
                  <a:cubicBezTo>
                    <a:pt x="1870" y="145"/>
                    <a:pt x="1862" y="148"/>
                    <a:pt x="1860" y="155"/>
                  </a:cubicBezTo>
                  <a:cubicBezTo>
                    <a:pt x="1874" y="133"/>
                    <a:pt x="1891" y="127"/>
                    <a:pt x="1913" y="141"/>
                  </a:cubicBezTo>
                  <a:cubicBezTo>
                    <a:pt x="1915" y="143"/>
                    <a:pt x="1914" y="146"/>
                    <a:pt x="1915" y="149"/>
                  </a:cubicBezTo>
                  <a:cubicBezTo>
                    <a:pt x="1916" y="150"/>
                    <a:pt x="1916" y="150"/>
                    <a:pt x="1916" y="150"/>
                  </a:cubicBezTo>
                  <a:cubicBezTo>
                    <a:pt x="1914" y="152"/>
                    <a:pt x="1912" y="155"/>
                    <a:pt x="1916" y="157"/>
                  </a:cubicBezTo>
                  <a:cubicBezTo>
                    <a:pt x="1919" y="158"/>
                    <a:pt x="1921" y="159"/>
                    <a:pt x="1924" y="161"/>
                  </a:cubicBezTo>
                  <a:cubicBezTo>
                    <a:pt x="1927" y="160"/>
                    <a:pt x="1930" y="158"/>
                    <a:pt x="1933" y="160"/>
                  </a:cubicBezTo>
                  <a:cubicBezTo>
                    <a:pt x="1950" y="172"/>
                    <a:pt x="1968" y="170"/>
                    <a:pt x="1986" y="165"/>
                  </a:cubicBezTo>
                  <a:cubicBezTo>
                    <a:pt x="1992" y="165"/>
                    <a:pt x="1998" y="165"/>
                    <a:pt x="2003" y="163"/>
                  </a:cubicBezTo>
                  <a:cubicBezTo>
                    <a:pt x="2022" y="160"/>
                    <a:pt x="2040" y="165"/>
                    <a:pt x="2058" y="173"/>
                  </a:cubicBezTo>
                  <a:cubicBezTo>
                    <a:pt x="2063" y="176"/>
                    <a:pt x="2066" y="179"/>
                    <a:pt x="2065" y="186"/>
                  </a:cubicBezTo>
                  <a:cubicBezTo>
                    <a:pt x="2064" y="203"/>
                    <a:pt x="2070" y="207"/>
                    <a:pt x="2087" y="204"/>
                  </a:cubicBezTo>
                  <a:cubicBezTo>
                    <a:pt x="2091" y="203"/>
                    <a:pt x="2094" y="203"/>
                    <a:pt x="2097" y="204"/>
                  </a:cubicBezTo>
                  <a:cubicBezTo>
                    <a:pt x="2104" y="206"/>
                    <a:pt x="2110" y="206"/>
                    <a:pt x="2116" y="204"/>
                  </a:cubicBezTo>
                  <a:cubicBezTo>
                    <a:pt x="2130" y="200"/>
                    <a:pt x="2143" y="210"/>
                    <a:pt x="2158" y="208"/>
                  </a:cubicBezTo>
                  <a:cubicBezTo>
                    <a:pt x="2162" y="208"/>
                    <a:pt x="2165" y="204"/>
                    <a:pt x="2170" y="205"/>
                  </a:cubicBezTo>
                  <a:cubicBezTo>
                    <a:pt x="2173" y="206"/>
                    <a:pt x="2176" y="209"/>
                    <a:pt x="2178" y="211"/>
                  </a:cubicBezTo>
                  <a:cubicBezTo>
                    <a:pt x="2183" y="220"/>
                    <a:pt x="2193" y="223"/>
                    <a:pt x="2201" y="228"/>
                  </a:cubicBezTo>
                  <a:cubicBezTo>
                    <a:pt x="2207" y="232"/>
                    <a:pt x="2211" y="226"/>
                    <a:pt x="2213" y="220"/>
                  </a:cubicBezTo>
                  <a:cubicBezTo>
                    <a:pt x="2212" y="215"/>
                    <a:pt x="2207" y="213"/>
                    <a:pt x="2204" y="210"/>
                  </a:cubicBezTo>
                  <a:cubicBezTo>
                    <a:pt x="2200" y="203"/>
                    <a:pt x="2199" y="197"/>
                    <a:pt x="2209" y="194"/>
                  </a:cubicBezTo>
                  <a:cubicBezTo>
                    <a:pt x="2217" y="194"/>
                    <a:pt x="2225" y="194"/>
                    <a:pt x="2233" y="194"/>
                  </a:cubicBezTo>
                  <a:cubicBezTo>
                    <a:pt x="2239" y="195"/>
                    <a:pt x="2243" y="198"/>
                    <a:pt x="2247" y="203"/>
                  </a:cubicBezTo>
                  <a:cubicBezTo>
                    <a:pt x="2251" y="203"/>
                    <a:pt x="2256" y="204"/>
                    <a:pt x="2260" y="204"/>
                  </a:cubicBezTo>
                  <a:cubicBezTo>
                    <a:pt x="2272" y="208"/>
                    <a:pt x="2283" y="201"/>
                    <a:pt x="2294" y="203"/>
                  </a:cubicBezTo>
                  <a:cubicBezTo>
                    <a:pt x="2310" y="208"/>
                    <a:pt x="2325" y="215"/>
                    <a:pt x="2341" y="217"/>
                  </a:cubicBezTo>
                  <a:cubicBezTo>
                    <a:pt x="2349" y="218"/>
                    <a:pt x="2354" y="224"/>
                    <a:pt x="2359" y="230"/>
                  </a:cubicBezTo>
                  <a:cubicBezTo>
                    <a:pt x="2360" y="235"/>
                    <a:pt x="2364" y="239"/>
                    <a:pt x="2369" y="240"/>
                  </a:cubicBezTo>
                  <a:cubicBezTo>
                    <a:pt x="2376" y="243"/>
                    <a:pt x="2378" y="249"/>
                    <a:pt x="2382" y="254"/>
                  </a:cubicBezTo>
                  <a:cubicBezTo>
                    <a:pt x="2390" y="255"/>
                    <a:pt x="2397" y="259"/>
                    <a:pt x="2403" y="265"/>
                  </a:cubicBezTo>
                  <a:cubicBezTo>
                    <a:pt x="2408" y="267"/>
                    <a:pt x="2412" y="267"/>
                    <a:pt x="2417" y="269"/>
                  </a:cubicBezTo>
                  <a:cubicBezTo>
                    <a:pt x="2421" y="274"/>
                    <a:pt x="2428" y="276"/>
                    <a:pt x="2434" y="279"/>
                  </a:cubicBezTo>
                  <a:cubicBezTo>
                    <a:pt x="2438" y="282"/>
                    <a:pt x="2439" y="286"/>
                    <a:pt x="2440" y="290"/>
                  </a:cubicBezTo>
                  <a:cubicBezTo>
                    <a:pt x="2441" y="296"/>
                    <a:pt x="2437" y="303"/>
                    <a:pt x="2444" y="309"/>
                  </a:cubicBezTo>
                  <a:cubicBezTo>
                    <a:pt x="2444" y="303"/>
                    <a:pt x="2443" y="298"/>
                    <a:pt x="2447" y="294"/>
                  </a:cubicBezTo>
                  <a:cubicBezTo>
                    <a:pt x="2451" y="292"/>
                    <a:pt x="2453" y="295"/>
                    <a:pt x="2454" y="297"/>
                  </a:cubicBezTo>
                  <a:cubicBezTo>
                    <a:pt x="2458" y="297"/>
                    <a:pt x="2462" y="297"/>
                    <a:pt x="2466" y="297"/>
                  </a:cubicBezTo>
                  <a:cubicBezTo>
                    <a:pt x="2487" y="295"/>
                    <a:pt x="2498" y="313"/>
                    <a:pt x="2514" y="321"/>
                  </a:cubicBezTo>
                  <a:cubicBezTo>
                    <a:pt x="2518" y="324"/>
                    <a:pt x="2518" y="328"/>
                    <a:pt x="2515" y="332"/>
                  </a:cubicBezTo>
                  <a:cubicBezTo>
                    <a:pt x="2505" y="341"/>
                    <a:pt x="2498" y="354"/>
                    <a:pt x="2482" y="350"/>
                  </a:cubicBezTo>
                  <a:cubicBezTo>
                    <a:pt x="2480" y="352"/>
                    <a:pt x="2481" y="353"/>
                    <a:pt x="2481" y="354"/>
                  </a:cubicBezTo>
                  <a:cubicBezTo>
                    <a:pt x="2480" y="362"/>
                    <a:pt x="2488" y="372"/>
                    <a:pt x="2477" y="378"/>
                  </a:cubicBezTo>
                  <a:cubicBezTo>
                    <a:pt x="2470" y="382"/>
                    <a:pt x="2453" y="375"/>
                    <a:pt x="2447" y="367"/>
                  </a:cubicBezTo>
                  <a:cubicBezTo>
                    <a:pt x="2446" y="356"/>
                    <a:pt x="2438" y="364"/>
                    <a:pt x="2434" y="362"/>
                  </a:cubicBezTo>
                  <a:cubicBezTo>
                    <a:pt x="2425" y="361"/>
                    <a:pt x="2419" y="354"/>
                    <a:pt x="2415" y="347"/>
                  </a:cubicBezTo>
                  <a:cubicBezTo>
                    <a:pt x="2412" y="343"/>
                    <a:pt x="2410" y="339"/>
                    <a:pt x="2404" y="338"/>
                  </a:cubicBezTo>
                  <a:cubicBezTo>
                    <a:pt x="2397" y="338"/>
                    <a:pt x="2390" y="337"/>
                    <a:pt x="2384" y="331"/>
                  </a:cubicBezTo>
                  <a:cubicBezTo>
                    <a:pt x="2376" y="324"/>
                    <a:pt x="2379" y="320"/>
                    <a:pt x="2385" y="315"/>
                  </a:cubicBezTo>
                  <a:cubicBezTo>
                    <a:pt x="2383" y="312"/>
                    <a:pt x="2380" y="311"/>
                    <a:pt x="2376" y="312"/>
                  </a:cubicBezTo>
                  <a:cubicBezTo>
                    <a:pt x="2373" y="315"/>
                    <a:pt x="2369" y="317"/>
                    <a:pt x="2370" y="322"/>
                  </a:cubicBezTo>
                  <a:cubicBezTo>
                    <a:pt x="2371" y="348"/>
                    <a:pt x="2364" y="355"/>
                    <a:pt x="2340" y="355"/>
                  </a:cubicBezTo>
                  <a:cubicBezTo>
                    <a:pt x="2337" y="355"/>
                    <a:pt x="2334" y="355"/>
                    <a:pt x="2331" y="356"/>
                  </a:cubicBezTo>
                  <a:cubicBezTo>
                    <a:pt x="2328" y="358"/>
                    <a:pt x="2326" y="349"/>
                    <a:pt x="2322" y="354"/>
                  </a:cubicBezTo>
                  <a:cubicBezTo>
                    <a:pt x="2323" y="357"/>
                    <a:pt x="2326" y="355"/>
                    <a:pt x="2328" y="357"/>
                  </a:cubicBezTo>
                  <a:cubicBezTo>
                    <a:pt x="2330" y="357"/>
                    <a:pt x="2330" y="358"/>
                    <a:pt x="2331" y="359"/>
                  </a:cubicBezTo>
                  <a:cubicBezTo>
                    <a:pt x="2331" y="361"/>
                    <a:pt x="2332" y="362"/>
                    <a:pt x="2332" y="363"/>
                  </a:cubicBezTo>
                  <a:cubicBezTo>
                    <a:pt x="2348" y="357"/>
                    <a:pt x="2351" y="374"/>
                    <a:pt x="2351" y="379"/>
                  </a:cubicBezTo>
                  <a:cubicBezTo>
                    <a:pt x="2350" y="393"/>
                    <a:pt x="2361" y="395"/>
                    <a:pt x="2368" y="401"/>
                  </a:cubicBezTo>
                  <a:cubicBezTo>
                    <a:pt x="2371" y="403"/>
                    <a:pt x="2377" y="405"/>
                    <a:pt x="2374" y="410"/>
                  </a:cubicBezTo>
                  <a:cubicBezTo>
                    <a:pt x="2371" y="414"/>
                    <a:pt x="2368" y="420"/>
                    <a:pt x="2362" y="416"/>
                  </a:cubicBezTo>
                  <a:cubicBezTo>
                    <a:pt x="2340" y="403"/>
                    <a:pt x="2323" y="416"/>
                    <a:pt x="2306" y="427"/>
                  </a:cubicBezTo>
                  <a:cubicBezTo>
                    <a:pt x="2292" y="436"/>
                    <a:pt x="2277" y="442"/>
                    <a:pt x="2267" y="455"/>
                  </a:cubicBezTo>
                  <a:cubicBezTo>
                    <a:pt x="2265" y="459"/>
                    <a:pt x="2261" y="462"/>
                    <a:pt x="2258" y="465"/>
                  </a:cubicBezTo>
                  <a:cubicBezTo>
                    <a:pt x="2252" y="471"/>
                    <a:pt x="2246" y="471"/>
                    <a:pt x="2241" y="465"/>
                  </a:cubicBezTo>
                  <a:cubicBezTo>
                    <a:pt x="2232" y="454"/>
                    <a:pt x="2223" y="455"/>
                    <a:pt x="2213" y="461"/>
                  </a:cubicBezTo>
                  <a:cubicBezTo>
                    <a:pt x="2206" y="465"/>
                    <a:pt x="2199" y="472"/>
                    <a:pt x="2192" y="461"/>
                  </a:cubicBezTo>
                  <a:cubicBezTo>
                    <a:pt x="2191" y="459"/>
                    <a:pt x="2192" y="459"/>
                    <a:pt x="2192" y="460"/>
                  </a:cubicBezTo>
                  <a:cubicBezTo>
                    <a:pt x="2182" y="471"/>
                    <a:pt x="2171" y="466"/>
                    <a:pt x="2160" y="465"/>
                  </a:cubicBezTo>
                  <a:cubicBezTo>
                    <a:pt x="2159" y="464"/>
                    <a:pt x="2158" y="466"/>
                    <a:pt x="2158" y="468"/>
                  </a:cubicBezTo>
                  <a:cubicBezTo>
                    <a:pt x="2156" y="479"/>
                    <a:pt x="2155" y="491"/>
                    <a:pt x="2148" y="501"/>
                  </a:cubicBezTo>
                  <a:cubicBezTo>
                    <a:pt x="2148" y="502"/>
                    <a:pt x="2148" y="503"/>
                    <a:pt x="2148" y="504"/>
                  </a:cubicBezTo>
                  <a:cubicBezTo>
                    <a:pt x="2166" y="511"/>
                    <a:pt x="2160" y="533"/>
                    <a:pt x="2172" y="543"/>
                  </a:cubicBezTo>
                  <a:cubicBezTo>
                    <a:pt x="2172" y="544"/>
                    <a:pt x="2172" y="546"/>
                    <a:pt x="2172" y="547"/>
                  </a:cubicBezTo>
                  <a:cubicBezTo>
                    <a:pt x="2170" y="549"/>
                    <a:pt x="2158" y="572"/>
                    <a:pt x="2157" y="577"/>
                  </a:cubicBezTo>
                  <a:cubicBezTo>
                    <a:pt x="2156" y="581"/>
                    <a:pt x="2153" y="584"/>
                    <a:pt x="2149" y="585"/>
                  </a:cubicBezTo>
                  <a:cubicBezTo>
                    <a:pt x="2145" y="586"/>
                    <a:pt x="2141" y="584"/>
                    <a:pt x="2137" y="588"/>
                  </a:cubicBezTo>
                  <a:cubicBezTo>
                    <a:pt x="2134" y="593"/>
                    <a:pt x="2133" y="600"/>
                    <a:pt x="2126" y="604"/>
                  </a:cubicBezTo>
                  <a:cubicBezTo>
                    <a:pt x="2121" y="608"/>
                    <a:pt x="2125" y="615"/>
                    <a:pt x="2124" y="621"/>
                  </a:cubicBezTo>
                  <a:cubicBezTo>
                    <a:pt x="2124" y="623"/>
                    <a:pt x="2124" y="625"/>
                    <a:pt x="2123" y="626"/>
                  </a:cubicBezTo>
                  <a:cubicBezTo>
                    <a:pt x="2119" y="634"/>
                    <a:pt x="2116" y="644"/>
                    <a:pt x="2106" y="644"/>
                  </a:cubicBezTo>
                  <a:cubicBezTo>
                    <a:pt x="2095" y="645"/>
                    <a:pt x="2094" y="634"/>
                    <a:pt x="2092" y="628"/>
                  </a:cubicBezTo>
                  <a:cubicBezTo>
                    <a:pt x="2083" y="604"/>
                    <a:pt x="2072" y="580"/>
                    <a:pt x="2062" y="556"/>
                  </a:cubicBezTo>
                  <a:cubicBezTo>
                    <a:pt x="2059" y="550"/>
                    <a:pt x="2060" y="544"/>
                    <a:pt x="2061" y="538"/>
                  </a:cubicBezTo>
                  <a:cubicBezTo>
                    <a:pt x="2064" y="528"/>
                    <a:pt x="2072" y="519"/>
                    <a:pt x="2070" y="508"/>
                  </a:cubicBezTo>
                  <a:cubicBezTo>
                    <a:pt x="2069" y="504"/>
                    <a:pt x="2074" y="501"/>
                    <a:pt x="2077" y="500"/>
                  </a:cubicBezTo>
                  <a:cubicBezTo>
                    <a:pt x="2099" y="487"/>
                    <a:pt x="2115" y="469"/>
                    <a:pt x="2127" y="448"/>
                  </a:cubicBezTo>
                  <a:cubicBezTo>
                    <a:pt x="2130" y="444"/>
                    <a:pt x="2133" y="439"/>
                    <a:pt x="2137" y="440"/>
                  </a:cubicBezTo>
                  <a:cubicBezTo>
                    <a:pt x="2153" y="440"/>
                    <a:pt x="2152" y="428"/>
                    <a:pt x="2154" y="418"/>
                  </a:cubicBezTo>
                  <a:cubicBezTo>
                    <a:pt x="2155" y="414"/>
                    <a:pt x="2155" y="410"/>
                    <a:pt x="2157" y="407"/>
                  </a:cubicBezTo>
                  <a:cubicBezTo>
                    <a:pt x="2158" y="405"/>
                    <a:pt x="2159" y="404"/>
                    <a:pt x="2161" y="403"/>
                  </a:cubicBezTo>
                  <a:cubicBezTo>
                    <a:pt x="2162" y="403"/>
                    <a:pt x="2163" y="404"/>
                    <a:pt x="2163" y="402"/>
                  </a:cubicBezTo>
                  <a:cubicBezTo>
                    <a:pt x="2163" y="402"/>
                    <a:pt x="2162" y="402"/>
                    <a:pt x="2161" y="402"/>
                  </a:cubicBezTo>
                  <a:cubicBezTo>
                    <a:pt x="2152" y="402"/>
                    <a:pt x="2148" y="406"/>
                    <a:pt x="2149" y="414"/>
                  </a:cubicBezTo>
                  <a:cubicBezTo>
                    <a:pt x="2150" y="422"/>
                    <a:pt x="2148" y="427"/>
                    <a:pt x="2139" y="427"/>
                  </a:cubicBezTo>
                  <a:cubicBezTo>
                    <a:pt x="2131" y="426"/>
                    <a:pt x="2128" y="432"/>
                    <a:pt x="2124" y="437"/>
                  </a:cubicBezTo>
                  <a:cubicBezTo>
                    <a:pt x="2120" y="442"/>
                    <a:pt x="2114" y="445"/>
                    <a:pt x="2107" y="441"/>
                  </a:cubicBezTo>
                  <a:cubicBezTo>
                    <a:pt x="2101" y="438"/>
                    <a:pt x="2095" y="434"/>
                    <a:pt x="2096" y="425"/>
                  </a:cubicBezTo>
                  <a:cubicBezTo>
                    <a:pt x="2097" y="412"/>
                    <a:pt x="2093" y="410"/>
                    <a:pt x="2081" y="415"/>
                  </a:cubicBezTo>
                  <a:cubicBezTo>
                    <a:pt x="2068" y="420"/>
                    <a:pt x="2057" y="426"/>
                    <a:pt x="2052" y="440"/>
                  </a:cubicBezTo>
                  <a:cubicBezTo>
                    <a:pt x="2051" y="443"/>
                    <a:pt x="2048" y="445"/>
                    <a:pt x="2046" y="447"/>
                  </a:cubicBezTo>
                  <a:cubicBezTo>
                    <a:pt x="2040" y="452"/>
                    <a:pt x="2039" y="457"/>
                    <a:pt x="2045" y="463"/>
                  </a:cubicBezTo>
                  <a:cubicBezTo>
                    <a:pt x="2052" y="470"/>
                    <a:pt x="2050" y="475"/>
                    <a:pt x="2040" y="476"/>
                  </a:cubicBezTo>
                  <a:cubicBezTo>
                    <a:pt x="2030" y="476"/>
                    <a:pt x="2022" y="481"/>
                    <a:pt x="2012" y="479"/>
                  </a:cubicBezTo>
                  <a:cubicBezTo>
                    <a:pt x="2009" y="477"/>
                    <a:pt x="2006" y="477"/>
                    <a:pt x="2004" y="479"/>
                  </a:cubicBezTo>
                  <a:cubicBezTo>
                    <a:pt x="2001" y="483"/>
                    <a:pt x="1997" y="484"/>
                    <a:pt x="1992" y="483"/>
                  </a:cubicBezTo>
                  <a:cubicBezTo>
                    <a:pt x="1989" y="478"/>
                    <a:pt x="1991" y="475"/>
                    <a:pt x="1995" y="473"/>
                  </a:cubicBezTo>
                  <a:cubicBezTo>
                    <a:pt x="1995" y="473"/>
                    <a:pt x="1995" y="473"/>
                    <a:pt x="1995" y="472"/>
                  </a:cubicBezTo>
                  <a:cubicBezTo>
                    <a:pt x="1994" y="471"/>
                    <a:pt x="1995" y="473"/>
                    <a:pt x="1993" y="472"/>
                  </a:cubicBezTo>
                  <a:cubicBezTo>
                    <a:pt x="1988" y="471"/>
                    <a:pt x="1983" y="468"/>
                    <a:pt x="1979" y="465"/>
                  </a:cubicBezTo>
                  <a:cubicBezTo>
                    <a:pt x="1973" y="462"/>
                    <a:pt x="1968" y="463"/>
                    <a:pt x="1963" y="467"/>
                  </a:cubicBezTo>
                  <a:cubicBezTo>
                    <a:pt x="1947" y="477"/>
                    <a:pt x="1930" y="477"/>
                    <a:pt x="1913" y="470"/>
                  </a:cubicBezTo>
                  <a:cubicBezTo>
                    <a:pt x="1896" y="463"/>
                    <a:pt x="1878" y="467"/>
                    <a:pt x="1868" y="483"/>
                  </a:cubicBezTo>
                  <a:cubicBezTo>
                    <a:pt x="1854" y="505"/>
                    <a:pt x="1837" y="524"/>
                    <a:pt x="1823" y="545"/>
                  </a:cubicBezTo>
                  <a:cubicBezTo>
                    <a:pt x="1819" y="550"/>
                    <a:pt x="1814" y="553"/>
                    <a:pt x="1809" y="557"/>
                  </a:cubicBezTo>
                  <a:cubicBezTo>
                    <a:pt x="1817" y="567"/>
                    <a:pt x="1832" y="562"/>
                    <a:pt x="1839" y="574"/>
                  </a:cubicBezTo>
                  <a:cubicBezTo>
                    <a:pt x="1841" y="577"/>
                    <a:pt x="1844" y="574"/>
                    <a:pt x="1846" y="572"/>
                  </a:cubicBezTo>
                  <a:cubicBezTo>
                    <a:pt x="1853" y="564"/>
                    <a:pt x="1861" y="565"/>
                    <a:pt x="1867" y="571"/>
                  </a:cubicBezTo>
                  <a:cubicBezTo>
                    <a:pt x="1877" y="579"/>
                    <a:pt x="1885" y="588"/>
                    <a:pt x="1890" y="600"/>
                  </a:cubicBezTo>
                  <a:cubicBezTo>
                    <a:pt x="1897" y="615"/>
                    <a:pt x="1898" y="628"/>
                    <a:pt x="1894" y="643"/>
                  </a:cubicBezTo>
                  <a:cubicBezTo>
                    <a:pt x="1891" y="652"/>
                    <a:pt x="1896" y="661"/>
                    <a:pt x="1899" y="670"/>
                  </a:cubicBezTo>
                  <a:cubicBezTo>
                    <a:pt x="1903" y="684"/>
                    <a:pt x="1902" y="696"/>
                    <a:pt x="1891" y="707"/>
                  </a:cubicBezTo>
                  <a:cubicBezTo>
                    <a:pt x="1884" y="714"/>
                    <a:pt x="1881" y="722"/>
                    <a:pt x="1878" y="732"/>
                  </a:cubicBezTo>
                  <a:cubicBezTo>
                    <a:pt x="1873" y="750"/>
                    <a:pt x="1863" y="767"/>
                    <a:pt x="1851" y="783"/>
                  </a:cubicBezTo>
                  <a:cubicBezTo>
                    <a:pt x="1846" y="790"/>
                    <a:pt x="1838" y="790"/>
                    <a:pt x="1830" y="788"/>
                  </a:cubicBezTo>
                  <a:cubicBezTo>
                    <a:pt x="1825" y="787"/>
                    <a:pt x="1819" y="781"/>
                    <a:pt x="1815" y="785"/>
                  </a:cubicBezTo>
                  <a:cubicBezTo>
                    <a:pt x="1810" y="790"/>
                    <a:pt x="1805" y="796"/>
                    <a:pt x="1804" y="804"/>
                  </a:cubicBezTo>
                  <a:cubicBezTo>
                    <a:pt x="1804" y="814"/>
                    <a:pt x="1799" y="822"/>
                    <a:pt x="1791" y="828"/>
                  </a:cubicBezTo>
                  <a:cubicBezTo>
                    <a:pt x="1785" y="832"/>
                    <a:pt x="1785" y="836"/>
                    <a:pt x="1789" y="841"/>
                  </a:cubicBezTo>
                  <a:cubicBezTo>
                    <a:pt x="1794" y="847"/>
                    <a:pt x="1798" y="852"/>
                    <a:pt x="1803" y="857"/>
                  </a:cubicBezTo>
                  <a:cubicBezTo>
                    <a:pt x="1813" y="867"/>
                    <a:pt x="1820" y="879"/>
                    <a:pt x="1822" y="893"/>
                  </a:cubicBezTo>
                  <a:cubicBezTo>
                    <a:pt x="1823" y="900"/>
                    <a:pt x="1824" y="906"/>
                    <a:pt x="1815" y="908"/>
                  </a:cubicBezTo>
                  <a:cubicBezTo>
                    <a:pt x="1810" y="909"/>
                    <a:pt x="1807" y="913"/>
                    <a:pt x="1802" y="915"/>
                  </a:cubicBezTo>
                  <a:cubicBezTo>
                    <a:pt x="1790" y="923"/>
                    <a:pt x="1783" y="920"/>
                    <a:pt x="1778" y="907"/>
                  </a:cubicBezTo>
                  <a:cubicBezTo>
                    <a:pt x="1775" y="901"/>
                    <a:pt x="1776" y="894"/>
                    <a:pt x="1774" y="888"/>
                  </a:cubicBezTo>
                  <a:cubicBezTo>
                    <a:pt x="1770" y="877"/>
                    <a:pt x="1768" y="866"/>
                    <a:pt x="1753" y="864"/>
                  </a:cubicBezTo>
                  <a:cubicBezTo>
                    <a:pt x="1747" y="863"/>
                    <a:pt x="1747" y="856"/>
                    <a:pt x="1746" y="850"/>
                  </a:cubicBezTo>
                  <a:cubicBezTo>
                    <a:pt x="1744" y="835"/>
                    <a:pt x="1735" y="830"/>
                    <a:pt x="1721" y="837"/>
                  </a:cubicBezTo>
                  <a:cubicBezTo>
                    <a:pt x="1715" y="840"/>
                    <a:pt x="1709" y="849"/>
                    <a:pt x="1702" y="843"/>
                  </a:cubicBezTo>
                  <a:cubicBezTo>
                    <a:pt x="1696" y="838"/>
                    <a:pt x="1696" y="828"/>
                    <a:pt x="1698" y="820"/>
                  </a:cubicBezTo>
                  <a:cubicBezTo>
                    <a:pt x="1699" y="819"/>
                    <a:pt x="1698" y="817"/>
                    <a:pt x="1696" y="815"/>
                  </a:cubicBezTo>
                  <a:cubicBezTo>
                    <a:pt x="1688" y="818"/>
                    <a:pt x="1685" y="828"/>
                    <a:pt x="1678" y="833"/>
                  </a:cubicBezTo>
                  <a:cubicBezTo>
                    <a:pt x="1676" y="834"/>
                    <a:pt x="1675" y="836"/>
                    <a:pt x="1674" y="838"/>
                  </a:cubicBezTo>
                  <a:cubicBezTo>
                    <a:pt x="1672" y="843"/>
                    <a:pt x="1659" y="839"/>
                    <a:pt x="1665" y="849"/>
                  </a:cubicBezTo>
                  <a:cubicBezTo>
                    <a:pt x="1673" y="862"/>
                    <a:pt x="1683" y="866"/>
                    <a:pt x="1693" y="860"/>
                  </a:cubicBezTo>
                  <a:cubicBezTo>
                    <a:pt x="1698" y="858"/>
                    <a:pt x="1721" y="860"/>
                    <a:pt x="1725" y="864"/>
                  </a:cubicBezTo>
                  <a:cubicBezTo>
                    <a:pt x="1730" y="870"/>
                    <a:pt x="1727" y="874"/>
                    <a:pt x="1721" y="877"/>
                  </a:cubicBezTo>
                  <a:cubicBezTo>
                    <a:pt x="1715" y="880"/>
                    <a:pt x="1709" y="885"/>
                    <a:pt x="1704" y="890"/>
                  </a:cubicBezTo>
                  <a:cubicBezTo>
                    <a:pt x="1698" y="897"/>
                    <a:pt x="1697" y="904"/>
                    <a:pt x="1704" y="911"/>
                  </a:cubicBezTo>
                  <a:cubicBezTo>
                    <a:pt x="1716" y="922"/>
                    <a:pt x="1724" y="936"/>
                    <a:pt x="1736" y="947"/>
                  </a:cubicBezTo>
                  <a:cubicBezTo>
                    <a:pt x="1744" y="953"/>
                    <a:pt x="1742" y="963"/>
                    <a:pt x="1741" y="971"/>
                  </a:cubicBezTo>
                  <a:cubicBezTo>
                    <a:pt x="1740" y="979"/>
                    <a:pt x="1750" y="976"/>
                    <a:pt x="1751" y="991"/>
                  </a:cubicBezTo>
                  <a:cubicBezTo>
                    <a:pt x="1742" y="1024"/>
                    <a:pt x="1734" y="1058"/>
                    <a:pt x="1704" y="1080"/>
                  </a:cubicBezTo>
                  <a:cubicBezTo>
                    <a:pt x="1700" y="1084"/>
                    <a:pt x="1695" y="1086"/>
                    <a:pt x="1690" y="1087"/>
                  </a:cubicBezTo>
                  <a:cubicBezTo>
                    <a:pt x="1673" y="1090"/>
                    <a:pt x="1658" y="1100"/>
                    <a:pt x="1643" y="1106"/>
                  </a:cubicBezTo>
                  <a:cubicBezTo>
                    <a:pt x="1639" y="1108"/>
                    <a:pt x="1636" y="1110"/>
                    <a:pt x="1634" y="1114"/>
                  </a:cubicBezTo>
                  <a:cubicBezTo>
                    <a:pt x="1629" y="1126"/>
                    <a:pt x="1624" y="1122"/>
                    <a:pt x="1618" y="1114"/>
                  </a:cubicBezTo>
                  <a:cubicBezTo>
                    <a:pt x="1609" y="1103"/>
                    <a:pt x="1602" y="1103"/>
                    <a:pt x="1593" y="1113"/>
                  </a:cubicBezTo>
                  <a:cubicBezTo>
                    <a:pt x="1590" y="1117"/>
                    <a:pt x="1586" y="1120"/>
                    <a:pt x="1583" y="1123"/>
                  </a:cubicBezTo>
                  <a:cubicBezTo>
                    <a:pt x="1578" y="1128"/>
                    <a:pt x="1576" y="1134"/>
                    <a:pt x="1580" y="1139"/>
                  </a:cubicBezTo>
                  <a:cubicBezTo>
                    <a:pt x="1589" y="1151"/>
                    <a:pt x="1594" y="1166"/>
                    <a:pt x="1609" y="1173"/>
                  </a:cubicBezTo>
                  <a:cubicBezTo>
                    <a:pt x="1638" y="1186"/>
                    <a:pt x="1644" y="1212"/>
                    <a:pt x="1641" y="1240"/>
                  </a:cubicBezTo>
                  <a:cubicBezTo>
                    <a:pt x="1640" y="1246"/>
                    <a:pt x="1638" y="1253"/>
                    <a:pt x="1632" y="1256"/>
                  </a:cubicBezTo>
                  <a:cubicBezTo>
                    <a:pt x="1619" y="1261"/>
                    <a:pt x="1610" y="1272"/>
                    <a:pt x="1599" y="1279"/>
                  </a:cubicBezTo>
                  <a:cubicBezTo>
                    <a:pt x="1588" y="1285"/>
                    <a:pt x="1582" y="1284"/>
                    <a:pt x="1579" y="1272"/>
                  </a:cubicBezTo>
                  <a:cubicBezTo>
                    <a:pt x="1577" y="1264"/>
                    <a:pt x="1572" y="1259"/>
                    <a:pt x="1566" y="1255"/>
                  </a:cubicBezTo>
                  <a:cubicBezTo>
                    <a:pt x="1551" y="1244"/>
                    <a:pt x="1539" y="1230"/>
                    <a:pt x="1521" y="1226"/>
                  </a:cubicBezTo>
                  <a:cubicBezTo>
                    <a:pt x="1520" y="1227"/>
                    <a:pt x="1522" y="1230"/>
                    <a:pt x="1521" y="1234"/>
                  </a:cubicBezTo>
                  <a:cubicBezTo>
                    <a:pt x="1521" y="1236"/>
                    <a:pt x="1521" y="1238"/>
                    <a:pt x="1520" y="1240"/>
                  </a:cubicBezTo>
                  <a:cubicBezTo>
                    <a:pt x="1516" y="1262"/>
                    <a:pt x="1528" y="1286"/>
                    <a:pt x="1546" y="1299"/>
                  </a:cubicBezTo>
                  <a:cubicBezTo>
                    <a:pt x="1562" y="1312"/>
                    <a:pt x="1579" y="1326"/>
                    <a:pt x="1584" y="1349"/>
                  </a:cubicBezTo>
                  <a:cubicBezTo>
                    <a:pt x="1585" y="1355"/>
                    <a:pt x="1589" y="1359"/>
                    <a:pt x="1592" y="1364"/>
                  </a:cubicBezTo>
                  <a:cubicBezTo>
                    <a:pt x="1596" y="1370"/>
                    <a:pt x="1600" y="1377"/>
                    <a:pt x="1594" y="1383"/>
                  </a:cubicBezTo>
                  <a:cubicBezTo>
                    <a:pt x="1589" y="1388"/>
                    <a:pt x="1582" y="1385"/>
                    <a:pt x="1576" y="1383"/>
                  </a:cubicBezTo>
                  <a:cubicBezTo>
                    <a:pt x="1569" y="1380"/>
                    <a:pt x="1564" y="1373"/>
                    <a:pt x="1556" y="1371"/>
                  </a:cubicBezTo>
                  <a:cubicBezTo>
                    <a:pt x="1551" y="1368"/>
                    <a:pt x="1553" y="1361"/>
                    <a:pt x="1550" y="1357"/>
                  </a:cubicBezTo>
                  <a:cubicBezTo>
                    <a:pt x="1545" y="1353"/>
                    <a:pt x="1542" y="1349"/>
                    <a:pt x="1541" y="1341"/>
                  </a:cubicBezTo>
                  <a:cubicBezTo>
                    <a:pt x="1540" y="1328"/>
                    <a:pt x="1531" y="1317"/>
                    <a:pt x="1523" y="1307"/>
                  </a:cubicBezTo>
                  <a:cubicBezTo>
                    <a:pt x="1519" y="1303"/>
                    <a:pt x="1516" y="1299"/>
                    <a:pt x="1512" y="1295"/>
                  </a:cubicBezTo>
                  <a:cubicBezTo>
                    <a:pt x="1510" y="1292"/>
                    <a:pt x="1507" y="1292"/>
                    <a:pt x="1503" y="1293"/>
                  </a:cubicBezTo>
                  <a:cubicBezTo>
                    <a:pt x="1494" y="1283"/>
                    <a:pt x="1503" y="1272"/>
                    <a:pt x="1501" y="1261"/>
                  </a:cubicBezTo>
                  <a:cubicBezTo>
                    <a:pt x="1500" y="1255"/>
                    <a:pt x="1495" y="1250"/>
                    <a:pt x="1496" y="1246"/>
                  </a:cubicBezTo>
                  <a:cubicBezTo>
                    <a:pt x="1497" y="1231"/>
                    <a:pt x="1490" y="1222"/>
                    <a:pt x="1481" y="1211"/>
                  </a:cubicBezTo>
                  <a:cubicBezTo>
                    <a:pt x="1474" y="1204"/>
                    <a:pt x="1474" y="1191"/>
                    <a:pt x="1471" y="1181"/>
                  </a:cubicBezTo>
                  <a:cubicBezTo>
                    <a:pt x="1463" y="1175"/>
                    <a:pt x="1457" y="1180"/>
                    <a:pt x="1450" y="1184"/>
                  </a:cubicBezTo>
                  <a:cubicBezTo>
                    <a:pt x="1450" y="1185"/>
                    <a:pt x="1450" y="1185"/>
                    <a:pt x="1450" y="1185"/>
                  </a:cubicBezTo>
                  <a:cubicBezTo>
                    <a:pt x="1450" y="1186"/>
                    <a:pt x="1450" y="1186"/>
                    <a:pt x="1450" y="1186"/>
                  </a:cubicBezTo>
                  <a:cubicBezTo>
                    <a:pt x="1444" y="1193"/>
                    <a:pt x="1437" y="1192"/>
                    <a:pt x="1431" y="1185"/>
                  </a:cubicBezTo>
                  <a:cubicBezTo>
                    <a:pt x="1431" y="1179"/>
                    <a:pt x="1431" y="1172"/>
                    <a:pt x="1433" y="1166"/>
                  </a:cubicBezTo>
                  <a:cubicBezTo>
                    <a:pt x="1427" y="1148"/>
                    <a:pt x="1409" y="1140"/>
                    <a:pt x="1397" y="1128"/>
                  </a:cubicBezTo>
                  <a:cubicBezTo>
                    <a:pt x="1390" y="1122"/>
                    <a:pt x="1388" y="1113"/>
                    <a:pt x="1386" y="1105"/>
                  </a:cubicBezTo>
                  <a:cubicBezTo>
                    <a:pt x="1383" y="1102"/>
                    <a:pt x="1379" y="1104"/>
                    <a:pt x="1376" y="1104"/>
                  </a:cubicBezTo>
                  <a:cubicBezTo>
                    <a:pt x="1373" y="1103"/>
                    <a:pt x="1371" y="1105"/>
                    <a:pt x="1368" y="1105"/>
                  </a:cubicBezTo>
                  <a:cubicBezTo>
                    <a:pt x="1364" y="1107"/>
                    <a:pt x="1358" y="1104"/>
                    <a:pt x="1354" y="1107"/>
                  </a:cubicBezTo>
                  <a:cubicBezTo>
                    <a:pt x="1339" y="1099"/>
                    <a:pt x="1335" y="1101"/>
                    <a:pt x="1331" y="1119"/>
                  </a:cubicBezTo>
                  <a:cubicBezTo>
                    <a:pt x="1329" y="1125"/>
                    <a:pt x="1324" y="1131"/>
                    <a:pt x="1319" y="1135"/>
                  </a:cubicBezTo>
                  <a:cubicBezTo>
                    <a:pt x="1304" y="1143"/>
                    <a:pt x="1297" y="1158"/>
                    <a:pt x="1287" y="1169"/>
                  </a:cubicBezTo>
                  <a:cubicBezTo>
                    <a:pt x="1283" y="1174"/>
                    <a:pt x="1287" y="1181"/>
                    <a:pt x="1281" y="1185"/>
                  </a:cubicBezTo>
                  <a:cubicBezTo>
                    <a:pt x="1271" y="1189"/>
                    <a:pt x="1265" y="1197"/>
                    <a:pt x="1266" y="1209"/>
                  </a:cubicBezTo>
                  <a:cubicBezTo>
                    <a:pt x="1264" y="1213"/>
                    <a:pt x="1264" y="1217"/>
                    <a:pt x="1266" y="1222"/>
                  </a:cubicBezTo>
                  <a:cubicBezTo>
                    <a:pt x="1267" y="1224"/>
                    <a:pt x="1268" y="1227"/>
                    <a:pt x="1269" y="1229"/>
                  </a:cubicBezTo>
                  <a:cubicBezTo>
                    <a:pt x="1270" y="1233"/>
                    <a:pt x="1270" y="1238"/>
                    <a:pt x="1269" y="1242"/>
                  </a:cubicBezTo>
                  <a:cubicBezTo>
                    <a:pt x="1267" y="1249"/>
                    <a:pt x="1265" y="1256"/>
                    <a:pt x="1269" y="1263"/>
                  </a:cubicBezTo>
                  <a:cubicBezTo>
                    <a:pt x="1271" y="1266"/>
                    <a:pt x="1270" y="1270"/>
                    <a:pt x="1267" y="1272"/>
                  </a:cubicBezTo>
                  <a:cubicBezTo>
                    <a:pt x="1261" y="1280"/>
                    <a:pt x="1256" y="1289"/>
                    <a:pt x="1250" y="1297"/>
                  </a:cubicBezTo>
                  <a:cubicBezTo>
                    <a:pt x="1238" y="1311"/>
                    <a:pt x="1232" y="1311"/>
                    <a:pt x="1223" y="1295"/>
                  </a:cubicBezTo>
                  <a:cubicBezTo>
                    <a:pt x="1222" y="1293"/>
                    <a:pt x="1221" y="1291"/>
                    <a:pt x="1220" y="1288"/>
                  </a:cubicBezTo>
                  <a:cubicBezTo>
                    <a:pt x="1220" y="1284"/>
                    <a:pt x="1220" y="1279"/>
                    <a:pt x="1216" y="1276"/>
                  </a:cubicBezTo>
                  <a:cubicBezTo>
                    <a:pt x="1209" y="1265"/>
                    <a:pt x="1196" y="1258"/>
                    <a:pt x="1196" y="1243"/>
                  </a:cubicBezTo>
                  <a:cubicBezTo>
                    <a:pt x="1192" y="1239"/>
                    <a:pt x="1196" y="1233"/>
                    <a:pt x="1191" y="1231"/>
                  </a:cubicBezTo>
                  <a:cubicBezTo>
                    <a:pt x="1183" y="1221"/>
                    <a:pt x="1175" y="1212"/>
                    <a:pt x="1170" y="1201"/>
                  </a:cubicBezTo>
                  <a:cubicBezTo>
                    <a:pt x="1167" y="1190"/>
                    <a:pt x="1164" y="1180"/>
                    <a:pt x="1160" y="1169"/>
                  </a:cubicBezTo>
                  <a:cubicBezTo>
                    <a:pt x="1158" y="1165"/>
                    <a:pt x="1156" y="1161"/>
                    <a:pt x="1155" y="1156"/>
                  </a:cubicBezTo>
                  <a:cubicBezTo>
                    <a:pt x="1149" y="1145"/>
                    <a:pt x="1151" y="1131"/>
                    <a:pt x="1145" y="1120"/>
                  </a:cubicBezTo>
                  <a:cubicBezTo>
                    <a:pt x="1144" y="1118"/>
                    <a:pt x="1141" y="1116"/>
                    <a:pt x="1141" y="1112"/>
                  </a:cubicBezTo>
                  <a:cubicBezTo>
                    <a:pt x="1139" y="1116"/>
                    <a:pt x="1140" y="1120"/>
                    <a:pt x="1137" y="1122"/>
                  </a:cubicBezTo>
                  <a:cubicBezTo>
                    <a:pt x="1125" y="1131"/>
                    <a:pt x="1115" y="1131"/>
                    <a:pt x="1107" y="1117"/>
                  </a:cubicBezTo>
                  <a:cubicBezTo>
                    <a:pt x="1106" y="1115"/>
                    <a:pt x="1104" y="1112"/>
                    <a:pt x="1101" y="1111"/>
                  </a:cubicBezTo>
                  <a:cubicBezTo>
                    <a:pt x="1085" y="1105"/>
                    <a:pt x="1098" y="1102"/>
                    <a:pt x="1102" y="1098"/>
                  </a:cubicBezTo>
                  <a:cubicBezTo>
                    <a:pt x="1102" y="1096"/>
                    <a:pt x="1102" y="1096"/>
                    <a:pt x="1093" y="1094"/>
                  </a:cubicBezTo>
                  <a:cubicBezTo>
                    <a:pt x="1081" y="1087"/>
                    <a:pt x="1069" y="1078"/>
                    <a:pt x="1058" y="1069"/>
                  </a:cubicBezTo>
                  <a:cubicBezTo>
                    <a:pt x="1042" y="1057"/>
                    <a:pt x="1027" y="1061"/>
                    <a:pt x="1011" y="1062"/>
                  </a:cubicBezTo>
                  <a:cubicBezTo>
                    <a:pt x="1008" y="1062"/>
                    <a:pt x="1005" y="1064"/>
                    <a:pt x="1003" y="1064"/>
                  </a:cubicBezTo>
                  <a:cubicBezTo>
                    <a:pt x="994" y="1067"/>
                    <a:pt x="984" y="1063"/>
                    <a:pt x="976" y="1067"/>
                  </a:cubicBezTo>
                  <a:cubicBezTo>
                    <a:pt x="967" y="1069"/>
                    <a:pt x="958" y="1067"/>
                    <a:pt x="949" y="1066"/>
                  </a:cubicBezTo>
                  <a:cubicBezTo>
                    <a:pt x="940" y="1064"/>
                    <a:pt x="933" y="1061"/>
                    <a:pt x="930" y="1052"/>
                  </a:cubicBezTo>
                  <a:cubicBezTo>
                    <a:pt x="928" y="1047"/>
                    <a:pt x="925" y="1044"/>
                    <a:pt x="919" y="1046"/>
                  </a:cubicBezTo>
                  <a:cubicBezTo>
                    <a:pt x="906" y="1052"/>
                    <a:pt x="893" y="1052"/>
                    <a:pt x="881" y="1041"/>
                  </a:cubicBezTo>
                  <a:cubicBezTo>
                    <a:pt x="879" y="1039"/>
                    <a:pt x="875" y="1037"/>
                    <a:pt x="871" y="1036"/>
                  </a:cubicBezTo>
                  <a:cubicBezTo>
                    <a:pt x="858" y="1035"/>
                    <a:pt x="852" y="1026"/>
                    <a:pt x="847" y="1016"/>
                  </a:cubicBezTo>
                  <a:cubicBezTo>
                    <a:pt x="843" y="1008"/>
                    <a:pt x="839" y="997"/>
                    <a:pt x="828" y="1003"/>
                  </a:cubicBezTo>
                  <a:cubicBezTo>
                    <a:pt x="817" y="1008"/>
                    <a:pt x="826" y="1017"/>
                    <a:pt x="829" y="1024"/>
                  </a:cubicBezTo>
                  <a:cubicBezTo>
                    <a:pt x="830" y="1027"/>
                    <a:pt x="830" y="1030"/>
                    <a:pt x="833" y="1032"/>
                  </a:cubicBezTo>
                  <a:cubicBezTo>
                    <a:pt x="846" y="1039"/>
                    <a:pt x="848" y="1053"/>
                    <a:pt x="856" y="1065"/>
                  </a:cubicBezTo>
                  <a:cubicBezTo>
                    <a:pt x="858" y="1060"/>
                    <a:pt x="859" y="1054"/>
                    <a:pt x="865" y="1054"/>
                  </a:cubicBezTo>
                  <a:cubicBezTo>
                    <a:pt x="871" y="1054"/>
                    <a:pt x="872" y="1060"/>
                    <a:pt x="874" y="1064"/>
                  </a:cubicBezTo>
                  <a:cubicBezTo>
                    <a:pt x="874" y="1065"/>
                    <a:pt x="874" y="1066"/>
                    <a:pt x="874" y="1067"/>
                  </a:cubicBezTo>
                  <a:cubicBezTo>
                    <a:pt x="875" y="1072"/>
                    <a:pt x="869" y="1081"/>
                    <a:pt x="878" y="1082"/>
                  </a:cubicBezTo>
                  <a:cubicBezTo>
                    <a:pt x="887" y="1083"/>
                    <a:pt x="897" y="1083"/>
                    <a:pt x="903" y="1074"/>
                  </a:cubicBezTo>
                  <a:cubicBezTo>
                    <a:pt x="907" y="1067"/>
                    <a:pt x="912" y="1061"/>
                    <a:pt x="916" y="1055"/>
                  </a:cubicBezTo>
                  <a:cubicBezTo>
                    <a:pt x="919" y="1050"/>
                    <a:pt x="921" y="1046"/>
                    <a:pt x="927" y="1049"/>
                  </a:cubicBezTo>
                  <a:cubicBezTo>
                    <a:pt x="930" y="1053"/>
                    <a:pt x="930" y="1057"/>
                    <a:pt x="931" y="1061"/>
                  </a:cubicBezTo>
                  <a:cubicBezTo>
                    <a:pt x="932" y="1071"/>
                    <a:pt x="936" y="1078"/>
                    <a:pt x="945" y="1081"/>
                  </a:cubicBezTo>
                  <a:cubicBezTo>
                    <a:pt x="960" y="1085"/>
                    <a:pt x="970" y="1095"/>
                    <a:pt x="981" y="1105"/>
                  </a:cubicBezTo>
                  <a:cubicBezTo>
                    <a:pt x="983" y="1109"/>
                    <a:pt x="983" y="1114"/>
                    <a:pt x="982" y="1118"/>
                  </a:cubicBezTo>
                  <a:cubicBezTo>
                    <a:pt x="972" y="1143"/>
                    <a:pt x="956" y="1163"/>
                    <a:pt x="938" y="1182"/>
                  </a:cubicBezTo>
                  <a:cubicBezTo>
                    <a:pt x="935" y="1186"/>
                    <a:pt x="932" y="1190"/>
                    <a:pt x="927" y="1192"/>
                  </a:cubicBezTo>
                  <a:cubicBezTo>
                    <a:pt x="923" y="1194"/>
                    <a:pt x="920" y="1195"/>
                    <a:pt x="916" y="1197"/>
                  </a:cubicBezTo>
                  <a:cubicBezTo>
                    <a:pt x="902" y="1213"/>
                    <a:pt x="883" y="1219"/>
                    <a:pt x="866" y="1229"/>
                  </a:cubicBezTo>
                  <a:cubicBezTo>
                    <a:pt x="846" y="1240"/>
                    <a:pt x="824" y="1245"/>
                    <a:pt x="804" y="1255"/>
                  </a:cubicBezTo>
                  <a:cubicBezTo>
                    <a:pt x="795" y="1260"/>
                    <a:pt x="783" y="1254"/>
                    <a:pt x="778" y="1243"/>
                  </a:cubicBezTo>
                  <a:cubicBezTo>
                    <a:pt x="775" y="1236"/>
                    <a:pt x="770" y="1228"/>
                    <a:pt x="770" y="1220"/>
                  </a:cubicBezTo>
                  <a:cubicBezTo>
                    <a:pt x="769" y="1197"/>
                    <a:pt x="756" y="1178"/>
                    <a:pt x="742" y="1164"/>
                  </a:cubicBezTo>
                  <a:cubicBezTo>
                    <a:pt x="726" y="1148"/>
                    <a:pt x="711" y="1136"/>
                    <a:pt x="709" y="1112"/>
                  </a:cubicBezTo>
                  <a:cubicBezTo>
                    <a:pt x="709" y="1110"/>
                    <a:pt x="706" y="1107"/>
                    <a:pt x="704" y="1106"/>
                  </a:cubicBezTo>
                  <a:cubicBezTo>
                    <a:pt x="681" y="1089"/>
                    <a:pt x="671" y="1062"/>
                    <a:pt x="652" y="1043"/>
                  </a:cubicBezTo>
                  <a:cubicBezTo>
                    <a:pt x="648" y="1040"/>
                    <a:pt x="649" y="1035"/>
                    <a:pt x="647" y="1031"/>
                  </a:cubicBezTo>
                  <a:cubicBezTo>
                    <a:pt x="646" y="1037"/>
                    <a:pt x="632" y="1042"/>
                    <a:pt x="642" y="1052"/>
                  </a:cubicBezTo>
                  <a:cubicBezTo>
                    <a:pt x="647" y="1062"/>
                    <a:pt x="653" y="1071"/>
                    <a:pt x="661" y="1078"/>
                  </a:cubicBezTo>
                  <a:cubicBezTo>
                    <a:pt x="667" y="1084"/>
                    <a:pt x="672" y="1090"/>
                    <a:pt x="672" y="1100"/>
                  </a:cubicBezTo>
                  <a:cubicBezTo>
                    <a:pt x="672" y="1104"/>
                    <a:pt x="674" y="1109"/>
                    <a:pt x="677" y="1111"/>
                  </a:cubicBezTo>
                  <a:cubicBezTo>
                    <a:pt x="690" y="1122"/>
                    <a:pt x="694" y="1137"/>
                    <a:pt x="698" y="1152"/>
                  </a:cubicBezTo>
                  <a:cubicBezTo>
                    <a:pt x="701" y="1162"/>
                    <a:pt x="704" y="1171"/>
                    <a:pt x="713" y="1178"/>
                  </a:cubicBezTo>
                  <a:cubicBezTo>
                    <a:pt x="718" y="1182"/>
                    <a:pt x="721" y="1187"/>
                    <a:pt x="722" y="1193"/>
                  </a:cubicBezTo>
                  <a:cubicBezTo>
                    <a:pt x="726" y="1208"/>
                    <a:pt x="735" y="1217"/>
                    <a:pt x="748" y="1225"/>
                  </a:cubicBezTo>
                  <a:cubicBezTo>
                    <a:pt x="760" y="1231"/>
                    <a:pt x="768" y="1245"/>
                    <a:pt x="781" y="1250"/>
                  </a:cubicBezTo>
                  <a:cubicBezTo>
                    <a:pt x="787" y="1252"/>
                    <a:pt x="787" y="1258"/>
                    <a:pt x="786" y="1264"/>
                  </a:cubicBezTo>
                  <a:cubicBezTo>
                    <a:pt x="786" y="1280"/>
                    <a:pt x="799" y="1288"/>
                    <a:pt x="813" y="1281"/>
                  </a:cubicBezTo>
                  <a:cubicBezTo>
                    <a:pt x="832" y="1270"/>
                    <a:pt x="855" y="1269"/>
                    <a:pt x="875" y="1262"/>
                  </a:cubicBezTo>
                  <a:cubicBezTo>
                    <a:pt x="885" y="1258"/>
                    <a:pt x="890" y="1263"/>
                    <a:pt x="890" y="1273"/>
                  </a:cubicBezTo>
                  <a:cubicBezTo>
                    <a:pt x="890" y="1281"/>
                    <a:pt x="890" y="1288"/>
                    <a:pt x="888" y="1295"/>
                  </a:cubicBezTo>
                  <a:cubicBezTo>
                    <a:pt x="885" y="1302"/>
                    <a:pt x="884" y="1310"/>
                    <a:pt x="880" y="1317"/>
                  </a:cubicBezTo>
                  <a:cubicBezTo>
                    <a:pt x="877" y="1321"/>
                    <a:pt x="878" y="1326"/>
                    <a:pt x="877" y="1331"/>
                  </a:cubicBezTo>
                  <a:cubicBezTo>
                    <a:pt x="875" y="1340"/>
                    <a:pt x="871" y="1348"/>
                    <a:pt x="865" y="1356"/>
                  </a:cubicBezTo>
                  <a:cubicBezTo>
                    <a:pt x="847" y="1383"/>
                    <a:pt x="825" y="1406"/>
                    <a:pt x="802" y="1429"/>
                  </a:cubicBezTo>
                  <a:cubicBezTo>
                    <a:pt x="782" y="1448"/>
                    <a:pt x="767" y="1472"/>
                    <a:pt x="754" y="1497"/>
                  </a:cubicBezTo>
                  <a:cubicBezTo>
                    <a:pt x="753" y="1500"/>
                    <a:pt x="752" y="1502"/>
                    <a:pt x="753" y="1504"/>
                  </a:cubicBezTo>
                  <a:cubicBezTo>
                    <a:pt x="761" y="1526"/>
                    <a:pt x="753" y="1552"/>
                    <a:pt x="773" y="1571"/>
                  </a:cubicBezTo>
                  <a:cubicBezTo>
                    <a:pt x="784" y="1581"/>
                    <a:pt x="778" y="1597"/>
                    <a:pt x="778" y="1611"/>
                  </a:cubicBezTo>
                  <a:cubicBezTo>
                    <a:pt x="778" y="1617"/>
                    <a:pt x="776" y="1624"/>
                    <a:pt x="778" y="1631"/>
                  </a:cubicBezTo>
                  <a:cubicBezTo>
                    <a:pt x="781" y="1636"/>
                    <a:pt x="778" y="1640"/>
                    <a:pt x="775" y="1644"/>
                  </a:cubicBezTo>
                  <a:cubicBezTo>
                    <a:pt x="769" y="1650"/>
                    <a:pt x="763" y="1656"/>
                    <a:pt x="756" y="1660"/>
                  </a:cubicBezTo>
                  <a:cubicBezTo>
                    <a:pt x="740" y="1666"/>
                    <a:pt x="729" y="1678"/>
                    <a:pt x="717" y="1688"/>
                  </a:cubicBezTo>
                  <a:cubicBezTo>
                    <a:pt x="707" y="1697"/>
                    <a:pt x="701" y="1708"/>
                    <a:pt x="708" y="1722"/>
                  </a:cubicBezTo>
                  <a:cubicBezTo>
                    <a:pt x="710" y="1726"/>
                    <a:pt x="710" y="1730"/>
                    <a:pt x="711" y="1735"/>
                  </a:cubicBezTo>
                  <a:cubicBezTo>
                    <a:pt x="711" y="1739"/>
                    <a:pt x="711" y="1743"/>
                    <a:pt x="711" y="1748"/>
                  </a:cubicBezTo>
                  <a:cubicBezTo>
                    <a:pt x="710" y="1770"/>
                    <a:pt x="692" y="1775"/>
                    <a:pt x="677" y="1783"/>
                  </a:cubicBezTo>
                  <a:cubicBezTo>
                    <a:pt x="673" y="1788"/>
                    <a:pt x="677" y="1794"/>
                    <a:pt x="675" y="1800"/>
                  </a:cubicBezTo>
                  <a:cubicBezTo>
                    <a:pt x="666" y="1824"/>
                    <a:pt x="651" y="1843"/>
                    <a:pt x="631" y="1860"/>
                  </a:cubicBezTo>
                  <a:cubicBezTo>
                    <a:pt x="629" y="1862"/>
                    <a:pt x="625" y="1863"/>
                    <a:pt x="623" y="1866"/>
                  </a:cubicBezTo>
                  <a:cubicBezTo>
                    <a:pt x="607" y="1892"/>
                    <a:pt x="582" y="1901"/>
                    <a:pt x="553" y="1904"/>
                  </a:cubicBezTo>
                  <a:cubicBezTo>
                    <a:pt x="545" y="1906"/>
                    <a:pt x="536" y="1904"/>
                    <a:pt x="527" y="1906"/>
                  </a:cubicBezTo>
                  <a:cubicBezTo>
                    <a:pt x="524" y="1907"/>
                    <a:pt x="520" y="1907"/>
                    <a:pt x="517" y="1909"/>
                  </a:cubicBezTo>
                  <a:cubicBezTo>
                    <a:pt x="489" y="1923"/>
                    <a:pt x="479" y="1920"/>
                    <a:pt x="465" y="1890"/>
                  </a:cubicBezTo>
                  <a:cubicBezTo>
                    <a:pt x="463" y="1884"/>
                    <a:pt x="469" y="1880"/>
                    <a:pt x="469" y="1874"/>
                  </a:cubicBezTo>
                  <a:cubicBezTo>
                    <a:pt x="457" y="1858"/>
                    <a:pt x="451" y="1839"/>
                    <a:pt x="437" y="1824"/>
                  </a:cubicBezTo>
                  <a:cubicBezTo>
                    <a:pt x="435" y="1822"/>
                    <a:pt x="433" y="1820"/>
                    <a:pt x="433" y="1817"/>
                  </a:cubicBezTo>
                  <a:cubicBezTo>
                    <a:pt x="432" y="1797"/>
                    <a:pt x="422" y="1780"/>
                    <a:pt x="419" y="1761"/>
                  </a:cubicBezTo>
                  <a:cubicBezTo>
                    <a:pt x="419" y="1754"/>
                    <a:pt x="421" y="1748"/>
                    <a:pt x="417" y="1742"/>
                  </a:cubicBezTo>
                  <a:cubicBezTo>
                    <a:pt x="404" y="1729"/>
                    <a:pt x="400" y="1711"/>
                    <a:pt x="388" y="1698"/>
                  </a:cubicBezTo>
                  <a:cubicBezTo>
                    <a:pt x="386" y="1696"/>
                    <a:pt x="385" y="1693"/>
                    <a:pt x="386" y="1691"/>
                  </a:cubicBezTo>
                  <a:cubicBezTo>
                    <a:pt x="390" y="1683"/>
                    <a:pt x="384" y="1675"/>
                    <a:pt x="386" y="1666"/>
                  </a:cubicBezTo>
                  <a:cubicBezTo>
                    <a:pt x="388" y="1660"/>
                    <a:pt x="387" y="1653"/>
                    <a:pt x="387" y="1647"/>
                  </a:cubicBezTo>
                  <a:cubicBezTo>
                    <a:pt x="389" y="1633"/>
                    <a:pt x="393" y="1621"/>
                    <a:pt x="405" y="1612"/>
                  </a:cubicBezTo>
                  <a:cubicBezTo>
                    <a:pt x="412" y="1608"/>
                    <a:pt x="411" y="1601"/>
                    <a:pt x="410" y="1595"/>
                  </a:cubicBezTo>
                  <a:cubicBezTo>
                    <a:pt x="408" y="1585"/>
                    <a:pt x="400" y="1578"/>
                    <a:pt x="401" y="1568"/>
                  </a:cubicBezTo>
                  <a:cubicBezTo>
                    <a:pt x="402" y="1560"/>
                    <a:pt x="404" y="1553"/>
                    <a:pt x="400" y="1546"/>
                  </a:cubicBezTo>
                  <a:cubicBezTo>
                    <a:pt x="396" y="1541"/>
                    <a:pt x="393" y="1537"/>
                    <a:pt x="390" y="1531"/>
                  </a:cubicBezTo>
                  <a:cubicBezTo>
                    <a:pt x="383" y="1517"/>
                    <a:pt x="374" y="1504"/>
                    <a:pt x="361" y="1494"/>
                  </a:cubicBezTo>
                  <a:cubicBezTo>
                    <a:pt x="354" y="1488"/>
                    <a:pt x="346" y="1482"/>
                    <a:pt x="345" y="1472"/>
                  </a:cubicBezTo>
                  <a:cubicBezTo>
                    <a:pt x="347" y="1466"/>
                    <a:pt x="341" y="1459"/>
                    <a:pt x="345" y="1453"/>
                  </a:cubicBezTo>
                  <a:cubicBezTo>
                    <a:pt x="350" y="1439"/>
                    <a:pt x="350" y="1424"/>
                    <a:pt x="355" y="1410"/>
                  </a:cubicBezTo>
                  <a:cubicBezTo>
                    <a:pt x="355" y="1406"/>
                    <a:pt x="356" y="1401"/>
                    <a:pt x="352" y="1398"/>
                  </a:cubicBezTo>
                  <a:cubicBezTo>
                    <a:pt x="342" y="1390"/>
                    <a:pt x="333" y="1385"/>
                    <a:pt x="320" y="1391"/>
                  </a:cubicBezTo>
                  <a:cubicBezTo>
                    <a:pt x="312" y="1395"/>
                    <a:pt x="305" y="1390"/>
                    <a:pt x="299" y="1383"/>
                  </a:cubicBezTo>
                  <a:cubicBezTo>
                    <a:pt x="295" y="1378"/>
                    <a:pt x="290" y="1374"/>
                    <a:pt x="287" y="1369"/>
                  </a:cubicBezTo>
                  <a:cubicBezTo>
                    <a:pt x="282" y="1363"/>
                    <a:pt x="276" y="1363"/>
                    <a:pt x="269" y="1365"/>
                  </a:cubicBezTo>
                  <a:cubicBezTo>
                    <a:pt x="251" y="1370"/>
                    <a:pt x="233" y="1375"/>
                    <a:pt x="218" y="1385"/>
                  </a:cubicBezTo>
                  <a:cubicBezTo>
                    <a:pt x="210" y="1390"/>
                    <a:pt x="202" y="1390"/>
                    <a:pt x="194" y="1387"/>
                  </a:cubicBezTo>
                  <a:cubicBezTo>
                    <a:pt x="183" y="1383"/>
                    <a:pt x="172" y="1385"/>
                    <a:pt x="162" y="1390"/>
                  </a:cubicBezTo>
                  <a:cubicBezTo>
                    <a:pt x="160" y="1391"/>
                    <a:pt x="158" y="1392"/>
                    <a:pt x="156" y="1393"/>
                  </a:cubicBezTo>
                  <a:cubicBezTo>
                    <a:pt x="125" y="1406"/>
                    <a:pt x="118" y="1404"/>
                    <a:pt x="97" y="1378"/>
                  </a:cubicBezTo>
                  <a:cubicBezTo>
                    <a:pt x="93" y="1372"/>
                    <a:pt x="90" y="1366"/>
                    <a:pt x="82" y="1365"/>
                  </a:cubicBezTo>
                  <a:cubicBezTo>
                    <a:pt x="68" y="1360"/>
                    <a:pt x="59" y="1352"/>
                    <a:pt x="53" y="1337"/>
                  </a:cubicBezTo>
                  <a:cubicBezTo>
                    <a:pt x="46" y="1319"/>
                    <a:pt x="31" y="1306"/>
                    <a:pt x="18" y="1292"/>
                  </a:cubicBezTo>
                  <a:cubicBezTo>
                    <a:pt x="13" y="1287"/>
                    <a:pt x="9" y="1282"/>
                    <a:pt x="8" y="1275"/>
                  </a:cubicBezTo>
                  <a:cubicBezTo>
                    <a:pt x="8" y="1268"/>
                    <a:pt x="7" y="1262"/>
                    <a:pt x="3" y="1256"/>
                  </a:cubicBezTo>
                  <a:cubicBezTo>
                    <a:pt x="2" y="1253"/>
                    <a:pt x="0" y="1249"/>
                    <a:pt x="2" y="1247"/>
                  </a:cubicBezTo>
                  <a:cubicBezTo>
                    <a:pt x="15" y="1237"/>
                    <a:pt x="11" y="1222"/>
                    <a:pt x="15" y="1210"/>
                  </a:cubicBezTo>
                  <a:cubicBezTo>
                    <a:pt x="19" y="1196"/>
                    <a:pt x="11" y="1182"/>
                    <a:pt x="6" y="1169"/>
                  </a:cubicBezTo>
                  <a:cubicBezTo>
                    <a:pt x="4" y="1164"/>
                    <a:pt x="4" y="1158"/>
                    <a:pt x="4" y="1153"/>
                  </a:cubicBezTo>
                  <a:cubicBezTo>
                    <a:pt x="5" y="1143"/>
                    <a:pt x="11" y="1135"/>
                    <a:pt x="16" y="1127"/>
                  </a:cubicBezTo>
                  <a:cubicBezTo>
                    <a:pt x="19" y="1123"/>
                    <a:pt x="18" y="1118"/>
                    <a:pt x="20" y="1113"/>
                  </a:cubicBezTo>
                  <a:cubicBezTo>
                    <a:pt x="32" y="1096"/>
                    <a:pt x="38" y="1076"/>
                    <a:pt x="52" y="1060"/>
                  </a:cubicBezTo>
                  <a:cubicBezTo>
                    <a:pt x="55" y="1055"/>
                    <a:pt x="60" y="1052"/>
                    <a:pt x="65" y="1050"/>
                  </a:cubicBezTo>
                  <a:cubicBezTo>
                    <a:pt x="78" y="1043"/>
                    <a:pt x="90" y="1034"/>
                    <a:pt x="97" y="1021"/>
                  </a:cubicBezTo>
                  <a:cubicBezTo>
                    <a:pt x="98" y="1015"/>
                    <a:pt x="97" y="1010"/>
                    <a:pt x="96" y="1005"/>
                  </a:cubicBezTo>
                  <a:cubicBezTo>
                    <a:pt x="95" y="999"/>
                    <a:pt x="94" y="993"/>
                    <a:pt x="97" y="988"/>
                  </a:cubicBezTo>
                  <a:cubicBezTo>
                    <a:pt x="100" y="984"/>
                    <a:pt x="103" y="980"/>
                    <a:pt x="105" y="975"/>
                  </a:cubicBezTo>
                  <a:cubicBezTo>
                    <a:pt x="112" y="962"/>
                    <a:pt x="125" y="956"/>
                    <a:pt x="137" y="947"/>
                  </a:cubicBezTo>
                  <a:cubicBezTo>
                    <a:pt x="137" y="945"/>
                    <a:pt x="140" y="944"/>
                    <a:pt x="139" y="941"/>
                  </a:cubicBezTo>
                  <a:cubicBezTo>
                    <a:pt x="138" y="933"/>
                    <a:pt x="141" y="929"/>
                    <a:pt x="148" y="927"/>
                  </a:cubicBezTo>
                  <a:cubicBezTo>
                    <a:pt x="162" y="933"/>
                    <a:pt x="177" y="929"/>
                    <a:pt x="191" y="929"/>
                  </a:cubicBezTo>
                  <a:cubicBezTo>
                    <a:pt x="202" y="928"/>
                    <a:pt x="209" y="919"/>
                    <a:pt x="218" y="914"/>
                  </a:cubicBezTo>
                  <a:cubicBezTo>
                    <a:pt x="224" y="911"/>
                    <a:pt x="229" y="906"/>
                    <a:pt x="236" y="906"/>
                  </a:cubicBezTo>
                  <a:cubicBezTo>
                    <a:pt x="260" y="906"/>
                    <a:pt x="284" y="902"/>
                    <a:pt x="307" y="902"/>
                  </a:cubicBezTo>
                  <a:cubicBezTo>
                    <a:pt x="313" y="902"/>
                    <a:pt x="318" y="899"/>
                    <a:pt x="323" y="898"/>
                  </a:cubicBezTo>
                  <a:cubicBezTo>
                    <a:pt x="337" y="893"/>
                    <a:pt x="347" y="900"/>
                    <a:pt x="350" y="914"/>
                  </a:cubicBezTo>
                  <a:cubicBezTo>
                    <a:pt x="352" y="925"/>
                    <a:pt x="358" y="936"/>
                    <a:pt x="353" y="949"/>
                  </a:cubicBezTo>
                  <a:cubicBezTo>
                    <a:pt x="351" y="954"/>
                    <a:pt x="360" y="959"/>
                    <a:pt x="367" y="962"/>
                  </a:cubicBezTo>
                  <a:cubicBezTo>
                    <a:pt x="373" y="965"/>
                    <a:pt x="381" y="965"/>
                    <a:pt x="388" y="967"/>
                  </a:cubicBezTo>
                  <a:cubicBezTo>
                    <a:pt x="398" y="969"/>
                    <a:pt x="406" y="972"/>
                    <a:pt x="413" y="982"/>
                  </a:cubicBezTo>
                  <a:cubicBezTo>
                    <a:pt x="422" y="994"/>
                    <a:pt x="438" y="993"/>
                    <a:pt x="451" y="998"/>
                  </a:cubicBezTo>
                  <a:cubicBezTo>
                    <a:pt x="456" y="1000"/>
                    <a:pt x="458" y="994"/>
                    <a:pt x="458" y="989"/>
                  </a:cubicBezTo>
                  <a:cubicBezTo>
                    <a:pt x="458" y="981"/>
                    <a:pt x="460" y="975"/>
                    <a:pt x="466" y="970"/>
                  </a:cubicBezTo>
                  <a:cubicBezTo>
                    <a:pt x="480" y="962"/>
                    <a:pt x="494" y="959"/>
                    <a:pt x="507" y="973"/>
                  </a:cubicBezTo>
                  <a:cubicBezTo>
                    <a:pt x="509" y="975"/>
                    <a:pt x="512" y="974"/>
                    <a:pt x="515" y="974"/>
                  </a:cubicBezTo>
                  <a:cubicBezTo>
                    <a:pt x="526" y="977"/>
                    <a:pt x="537" y="982"/>
                    <a:pt x="548" y="983"/>
                  </a:cubicBezTo>
                  <a:cubicBezTo>
                    <a:pt x="562" y="985"/>
                    <a:pt x="575" y="989"/>
                    <a:pt x="587" y="978"/>
                  </a:cubicBezTo>
                  <a:cubicBezTo>
                    <a:pt x="591" y="974"/>
                    <a:pt x="598" y="975"/>
                    <a:pt x="604" y="977"/>
                  </a:cubicBezTo>
                  <a:cubicBezTo>
                    <a:pt x="608" y="978"/>
                    <a:pt x="611" y="980"/>
                    <a:pt x="615" y="981"/>
                  </a:cubicBezTo>
                  <a:cubicBezTo>
                    <a:pt x="626" y="985"/>
                    <a:pt x="633" y="982"/>
                    <a:pt x="636" y="971"/>
                  </a:cubicBezTo>
                  <a:cubicBezTo>
                    <a:pt x="640" y="949"/>
                    <a:pt x="648" y="928"/>
                    <a:pt x="645" y="904"/>
                  </a:cubicBezTo>
                  <a:cubicBezTo>
                    <a:pt x="630" y="910"/>
                    <a:pt x="615" y="914"/>
                    <a:pt x="599" y="906"/>
                  </a:cubicBezTo>
                  <a:cubicBezTo>
                    <a:pt x="594" y="903"/>
                    <a:pt x="589" y="906"/>
                    <a:pt x="585" y="908"/>
                  </a:cubicBezTo>
                  <a:cubicBezTo>
                    <a:pt x="579" y="912"/>
                    <a:pt x="573" y="913"/>
                    <a:pt x="567" y="912"/>
                  </a:cubicBezTo>
                  <a:cubicBezTo>
                    <a:pt x="547" y="909"/>
                    <a:pt x="535" y="898"/>
                    <a:pt x="529" y="875"/>
                  </a:cubicBezTo>
                  <a:cubicBezTo>
                    <a:pt x="529" y="872"/>
                    <a:pt x="529" y="869"/>
                    <a:pt x="528" y="867"/>
                  </a:cubicBezTo>
                  <a:cubicBezTo>
                    <a:pt x="521" y="845"/>
                    <a:pt x="539" y="853"/>
                    <a:pt x="547" y="843"/>
                  </a:cubicBezTo>
                  <a:cubicBezTo>
                    <a:pt x="552" y="842"/>
                    <a:pt x="559" y="838"/>
                    <a:pt x="562" y="832"/>
                  </a:cubicBezTo>
                  <a:cubicBezTo>
                    <a:pt x="564" y="827"/>
                    <a:pt x="565" y="824"/>
                    <a:pt x="570" y="823"/>
                  </a:cubicBezTo>
                  <a:cubicBezTo>
                    <a:pt x="583" y="822"/>
                    <a:pt x="595" y="818"/>
                    <a:pt x="606" y="811"/>
                  </a:cubicBezTo>
                  <a:cubicBezTo>
                    <a:pt x="616" y="804"/>
                    <a:pt x="627" y="804"/>
                    <a:pt x="637" y="810"/>
                  </a:cubicBezTo>
                  <a:cubicBezTo>
                    <a:pt x="656" y="821"/>
                    <a:pt x="675" y="817"/>
                    <a:pt x="695" y="817"/>
                  </a:cubicBezTo>
                  <a:cubicBezTo>
                    <a:pt x="702" y="817"/>
                    <a:pt x="705" y="813"/>
                    <a:pt x="701" y="805"/>
                  </a:cubicBezTo>
                  <a:cubicBezTo>
                    <a:pt x="695" y="797"/>
                    <a:pt x="689" y="790"/>
                    <a:pt x="680" y="785"/>
                  </a:cubicBezTo>
                  <a:cubicBezTo>
                    <a:pt x="667" y="777"/>
                    <a:pt x="650" y="774"/>
                    <a:pt x="641" y="758"/>
                  </a:cubicBezTo>
                  <a:cubicBezTo>
                    <a:pt x="639" y="753"/>
                    <a:pt x="641" y="749"/>
                    <a:pt x="643" y="745"/>
                  </a:cubicBezTo>
                  <a:cubicBezTo>
                    <a:pt x="647" y="737"/>
                    <a:pt x="650" y="718"/>
                    <a:pt x="646" y="721"/>
                  </a:cubicBezTo>
                  <a:cubicBezTo>
                    <a:pt x="636" y="725"/>
                    <a:pt x="627" y="733"/>
                    <a:pt x="616" y="736"/>
                  </a:cubicBezTo>
                  <a:cubicBezTo>
                    <a:pt x="620" y="742"/>
                    <a:pt x="625" y="744"/>
                    <a:pt x="630" y="745"/>
                  </a:cubicBezTo>
                  <a:cubicBezTo>
                    <a:pt x="640" y="747"/>
                    <a:pt x="642" y="752"/>
                    <a:pt x="637" y="761"/>
                  </a:cubicBezTo>
                  <a:cubicBezTo>
                    <a:pt x="629" y="764"/>
                    <a:pt x="620" y="765"/>
                    <a:pt x="613" y="771"/>
                  </a:cubicBezTo>
                  <a:cubicBezTo>
                    <a:pt x="606" y="776"/>
                    <a:pt x="599" y="774"/>
                    <a:pt x="597" y="766"/>
                  </a:cubicBezTo>
                  <a:cubicBezTo>
                    <a:pt x="595" y="757"/>
                    <a:pt x="578" y="746"/>
                    <a:pt x="590" y="741"/>
                  </a:cubicBezTo>
                  <a:cubicBezTo>
                    <a:pt x="609" y="732"/>
                    <a:pt x="583" y="736"/>
                    <a:pt x="581" y="731"/>
                  </a:cubicBezTo>
                  <a:cubicBezTo>
                    <a:pt x="581" y="730"/>
                    <a:pt x="575" y="734"/>
                    <a:pt x="573" y="738"/>
                  </a:cubicBezTo>
                  <a:cubicBezTo>
                    <a:pt x="562" y="759"/>
                    <a:pt x="552" y="781"/>
                    <a:pt x="547" y="804"/>
                  </a:cubicBezTo>
                  <a:cubicBezTo>
                    <a:pt x="545" y="810"/>
                    <a:pt x="549" y="816"/>
                    <a:pt x="553" y="820"/>
                  </a:cubicBezTo>
                  <a:cubicBezTo>
                    <a:pt x="558" y="826"/>
                    <a:pt x="557" y="830"/>
                    <a:pt x="550" y="834"/>
                  </a:cubicBezTo>
                  <a:cubicBezTo>
                    <a:pt x="537" y="842"/>
                    <a:pt x="523" y="843"/>
                    <a:pt x="508" y="839"/>
                  </a:cubicBezTo>
                  <a:cubicBezTo>
                    <a:pt x="503" y="837"/>
                    <a:pt x="502" y="840"/>
                    <a:pt x="501" y="844"/>
                  </a:cubicBezTo>
                  <a:cubicBezTo>
                    <a:pt x="498" y="852"/>
                    <a:pt x="493" y="849"/>
                    <a:pt x="487" y="845"/>
                  </a:cubicBezTo>
                  <a:cubicBezTo>
                    <a:pt x="494" y="855"/>
                    <a:pt x="497" y="866"/>
                    <a:pt x="504" y="874"/>
                  </a:cubicBezTo>
                  <a:cubicBezTo>
                    <a:pt x="508" y="879"/>
                    <a:pt x="508" y="883"/>
                    <a:pt x="501" y="885"/>
                  </a:cubicBezTo>
                  <a:cubicBezTo>
                    <a:pt x="498" y="885"/>
                    <a:pt x="497" y="884"/>
                    <a:pt x="495" y="883"/>
                  </a:cubicBezTo>
                  <a:cubicBezTo>
                    <a:pt x="491" y="880"/>
                    <a:pt x="487" y="880"/>
                    <a:pt x="484" y="880"/>
                  </a:cubicBezTo>
                  <a:cubicBezTo>
                    <a:pt x="464" y="876"/>
                    <a:pt x="446" y="856"/>
                    <a:pt x="444" y="834"/>
                  </a:cubicBezTo>
                  <a:cubicBezTo>
                    <a:pt x="442" y="822"/>
                    <a:pt x="436" y="818"/>
                    <a:pt x="427" y="811"/>
                  </a:cubicBezTo>
                  <a:cubicBezTo>
                    <a:pt x="414" y="801"/>
                    <a:pt x="393" y="798"/>
                    <a:pt x="387" y="778"/>
                  </a:cubicBezTo>
                  <a:cubicBezTo>
                    <a:pt x="385" y="770"/>
                    <a:pt x="372" y="769"/>
                    <a:pt x="366" y="761"/>
                  </a:cubicBezTo>
                  <a:cubicBezTo>
                    <a:pt x="365" y="760"/>
                    <a:pt x="363" y="762"/>
                    <a:pt x="362" y="764"/>
                  </a:cubicBezTo>
                  <a:cubicBezTo>
                    <a:pt x="362" y="766"/>
                    <a:pt x="362" y="769"/>
                    <a:pt x="363" y="771"/>
                  </a:cubicBezTo>
                  <a:cubicBezTo>
                    <a:pt x="374" y="788"/>
                    <a:pt x="382" y="808"/>
                    <a:pt x="402" y="818"/>
                  </a:cubicBezTo>
                  <a:cubicBezTo>
                    <a:pt x="412" y="824"/>
                    <a:pt x="421" y="831"/>
                    <a:pt x="429" y="839"/>
                  </a:cubicBezTo>
                  <a:cubicBezTo>
                    <a:pt x="434" y="844"/>
                    <a:pt x="438" y="851"/>
                    <a:pt x="426" y="852"/>
                  </a:cubicBezTo>
                  <a:cubicBezTo>
                    <a:pt x="419" y="852"/>
                    <a:pt x="422" y="856"/>
                    <a:pt x="422" y="860"/>
                  </a:cubicBezTo>
                  <a:cubicBezTo>
                    <a:pt x="423" y="869"/>
                    <a:pt x="422" y="877"/>
                    <a:pt x="416" y="883"/>
                  </a:cubicBezTo>
                  <a:cubicBezTo>
                    <a:pt x="413" y="886"/>
                    <a:pt x="408" y="888"/>
                    <a:pt x="404" y="886"/>
                  </a:cubicBezTo>
                  <a:cubicBezTo>
                    <a:pt x="400" y="884"/>
                    <a:pt x="401" y="880"/>
                    <a:pt x="401" y="876"/>
                  </a:cubicBezTo>
                  <a:cubicBezTo>
                    <a:pt x="403" y="860"/>
                    <a:pt x="394" y="846"/>
                    <a:pt x="380" y="840"/>
                  </a:cubicBezTo>
                  <a:cubicBezTo>
                    <a:pt x="360" y="831"/>
                    <a:pt x="343" y="818"/>
                    <a:pt x="332" y="798"/>
                  </a:cubicBezTo>
                  <a:cubicBezTo>
                    <a:pt x="325" y="784"/>
                    <a:pt x="318" y="783"/>
                    <a:pt x="308" y="794"/>
                  </a:cubicBezTo>
                  <a:cubicBezTo>
                    <a:pt x="298" y="805"/>
                    <a:pt x="286" y="810"/>
                    <a:pt x="271" y="803"/>
                  </a:cubicBezTo>
                  <a:cubicBezTo>
                    <a:pt x="261" y="798"/>
                    <a:pt x="256" y="802"/>
                    <a:pt x="257" y="813"/>
                  </a:cubicBezTo>
                  <a:cubicBezTo>
                    <a:pt x="258" y="827"/>
                    <a:pt x="251" y="834"/>
                    <a:pt x="240" y="839"/>
                  </a:cubicBezTo>
                  <a:cubicBezTo>
                    <a:pt x="225" y="846"/>
                    <a:pt x="218" y="856"/>
                    <a:pt x="220" y="874"/>
                  </a:cubicBezTo>
                  <a:cubicBezTo>
                    <a:pt x="222" y="890"/>
                    <a:pt x="202" y="913"/>
                    <a:pt x="185" y="915"/>
                  </a:cubicBezTo>
                  <a:cubicBezTo>
                    <a:pt x="172" y="917"/>
                    <a:pt x="162" y="927"/>
                    <a:pt x="148" y="926"/>
                  </a:cubicBezTo>
                  <a:cubicBezTo>
                    <a:pt x="145" y="926"/>
                    <a:pt x="143" y="926"/>
                    <a:pt x="141" y="924"/>
                  </a:cubicBezTo>
                  <a:cubicBezTo>
                    <a:pt x="133" y="915"/>
                    <a:pt x="123" y="913"/>
                    <a:pt x="111" y="913"/>
                  </a:cubicBezTo>
                  <a:cubicBezTo>
                    <a:pt x="106" y="910"/>
                    <a:pt x="107" y="904"/>
                    <a:pt x="106" y="899"/>
                  </a:cubicBezTo>
                  <a:cubicBezTo>
                    <a:pt x="99" y="887"/>
                    <a:pt x="99" y="875"/>
                    <a:pt x="103" y="863"/>
                  </a:cubicBezTo>
                  <a:cubicBezTo>
                    <a:pt x="107" y="849"/>
                    <a:pt x="104" y="834"/>
                    <a:pt x="103" y="820"/>
                  </a:cubicBezTo>
                  <a:cubicBezTo>
                    <a:pt x="101" y="803"/>
                    <a:pt x="114" y="790"/>
                    <a:pt x="131" y="793"/>
                  </a:cubicBezTo>
                  <a:cubicBezTo>
                    <a:pt x="147" y="796"/>
                    <a:pt x="163" y="797"/>
                    <a:pt x="179" y="797"/>
                  </a:cubicBezTo>
                  <a:cubicBezTo>
                    <a:pt x="188" y="797"/>
                    <a:pt x="194" y="793"/>
                    <a:pt x="197" y="784"/>
                  </a:cubicBezTo>
                  <a:cubicBezTo>
                    <a:pt x="207" y="752"/>
                    <a:pt x="200" y="736"/>
                    <a:pt x="168" y="721"/>
                  </a:cubicBezTo>
                  <a:cubicBezTo>
                    <a:pt x="166" y="720"/>
                    <a:pt x="163" y="719"/>
                    <a:pt x="162" y="716"/>
                  </a:cubicBezTo>
                  <a:cubicBezTo>
                    <a:pt x="160" y="714"/>
                    <a:pt x="160" y="712"/>
                    <a:pt x="160" y="710"/>
                  </a:cubicBezTo>
                  <a:cubicBezTo>
                    <a:pt x="162" y="701"/>
                    <a:pt x="167" y="698"/>
                    <a:pt x="175" y="698"/>
                  </a:cubicBezTo>
                  <a:cubicBezTo>
                    <a:pt x="179" y="697"/>
                    <a:pt x="185" y="698"/>
                    <a:pt x="185" y="697"/>
                  </a:cubicBezTo>
                  <a:cubicBezTo>
                    <a:pt x="189" y="677"/>
                    <a:pt x="209" y="687"/>
                    <a:pt x="218" y="677"/>
                  </a:cubicBezTo>
                  <a:cubicBezTo>
                    <a:pt x="228" y="666"/>
                    <a:pt x="238" y="655"/>
                    <a:pt x="249" y="645"/>
                  </a:cubicBezTo>
                  <a:cubicBezTo>
                    <a:pt x="256" y="639"/>
                    <a:pt x="258" y="630"/>
                    <a:pt x="261" y="622"/>
                  </a:cubicBezTo>
                  <a:cubicBezTo>
                    <a:pt x="272" y="611"/>
                    <a:pt x="288" y="612"/>
                    <a:pt x="300" y="604"/>
                  </a:cubicBezTo>
                  <a:cubicBezTo>
                    <a:pt x="304" y="602"/>
                    <a:pt x="310" y="602"/>
                    <a:pt x="306" y="595"/>
                  </a:cubicBezTo>
                  <a:cubicBezTo>
                    <a:pt x="303" y="589"/>
                    <a:pt x="300" y="584"/>
                    <a:pt x="303" y="577"/>
                  </a:cubicBezTo>
                  <a:cubicBezTo>
                    <a:pt x="304" y="574"/>
                    <a:pt x="303" y="572"/>
                    <a:pt x="302" y="569"/>
                  </a:cubicBezTo>
                  <a:cubicBezTo>
                    <a:pt x="301" y="555"/>
                    <a:pt x="313" y="542"/>
                    <a:pt x="326" y="542"/>
                  </a:cubicBezTo>
                  <a:cubicBezTo>
                    <a:pt x="332" y="543"/>
                    <a:pt x="337" y="546"/>
                    <a:pt x="340" y="552"/>
                  </a:cubicBezTo>
                  <a:cubicBezTo>
                    <a:pt x="342" y="557"/>
                    <a:pt x="339" y="562"/>
                    <a:pt x="335" y="565"/>
                  </a:cubicBezTo>
                  <a:cubicBezTo>
                    <a:pt x="330" y="569"/>
                    <a:pt x="325" y="573"/>
                    <a:pt x="330" y="581"/>
                  </a:cubicBezTo>
                  <a:cubicBezTo>
                    <a:pt x="334" y="587"/>
                    <a:pt x="338" y="593"/>
                    <a:pt x="347" y="591"/>
                  </a:cubicBezTo>
                  <a:cubicBezTo>
                    <a:pt x="351" y="590"/>
                    <a:pt x="355" y="590"/>
                    <a:pt x="359" y="592"/>
                  </a:cubicBezTo>
                  <a:cubicBezTo>
                    <a:pt x="372" y="599"/>
                    <a:pt x="383" y="595"/>
                    <a:pt x="395" y="586"/>
                  </a:cubicBezTo>
                  <a:cubicBezTo>
                    <a:pt x="405" y="579"/>
                    <a:pt x="416" y="573"/>
                    <a:pt x="428" y="584"/>
                  </a:cubicBezTo>
                  <a:cubicBezTo>
                    <a:pt x="431" y="586"/>
                    <a:pt x="434" y="585"/>
                    <a:pt x="435" y="582"/>
                  </a:cubicBezTo>
                  <a:cubicBezTo>
                    <a:pt x="439" y="574"/>
                    <a:pt x="446" y="566"/>
                    <a:pt x="442" y="556"/>
                  </a:cubicBezTo>
                  <a:cubicBezTo>
                    <a:pt x="440" y="548"/>
                    <a:pt x="442" y="542"/>
                    <a:pt x="446" y="535"/>
                  </a:cubicBezTo>
                  <a:cubicBezTo>
                    <a:pt x="456" y="519"/>
                    <a:pt x="461" y="518"/>
                    <a:pt x="476" y="532"/>
                  </a:cubicBezTo>
                  <a:cubicBezTo>
                    <a:pt x="478" y="525"/>
                    <a:pt x="480" y="519"/>
                    <a:pt x="474" y="513"/>
                  </a:cubicBezTo>
                  <a:cubicBezTo>
                    <a:pt x="465" y="504"/>
                    <a:pt x="466" y="495"/>
                    <a:pt x="476" y="488"/>
                  </a:cubicBezTo>
                  <a:cubicBezTo>
                    <a:pt x="482" y="482"/>
                    <a:pt x="490" y="480"/>
                    <a:pt x="498" y="481"/>
                  </a:cubicBezTo>
                  <a:cubicBezTo>
                    <a:pt x="511" y="484"/>
                    <a:pt x="522" y="480"/>
                    <a:pt x="533" y="472"/>
                  </a:cubicBezTo>
                  <a:cubicBezTo>
                    <a:pt x="520" y="458"/>
                    <a:pt x="507" y="469"/>
                    <a:pt x="495" y="470"/>
                  </a:cubicBezTo>
                  <a:cubicBezTo>
                    <a:pt x="490" y="471"/>
                    <a:pt x="487" y="475"/>
                    <a:pt x="483" y="476"/>
                  </a:cubicBezTo>
                  <a:cubicBezTo>
                    <a:pt x="465" y="483"/>
                    <a:pt x="446" y="472"/>
                    <a:pt x="446" y="453"/>
                  </a:cubicBezTo>
                  <a:cubicBezTo>
                    <a:pt x="445" y="448"/>
                    <a:pt x="445" y="444"/>
                    <a:pt x="444" y="439"/>
                  </a:cubicBezTo>
                  <a:cubicBezTo>
                    <a:pt x="441" y="421"/>
                    <a:pt x="443" y="404"/>
                    <a:pt x="460" y="392"/>
                  </a:cubicBezTo>
                  <a:cubicBezTo>
                    <a:pt x="467" y="387"/>
                    <a:pt x="471" y="379"/>
                    <a:pt x="477" y="373"/>
                  </a:cubicBezTo>
                  <a:cubicBezTo>
                    <a:pt x="482" y="369"/>
                    <a:pt x="480" y="363"/>
                    <a:pt x="477" y="358"/>
                  </a:cubicBezTo>
                  <a:cubicBezTo>
                    <a:pt x="475" y="353"/>
                    <a:pt x="470" y="354"/>
                    <a:pt x="465" y="356"/>
                  </a:cubicBezTo>
                  <a:cubicBezTo>
                    <a:pt x="455" y="359"/>
                    <a:pt x="450" y="366"/>
                    <a:pt x="448" y="376"/>
                  </a:cubicBezTo>
                  <a:cubicBezTo>
                    <a:pt x="446" y="392"/>
                    <a:pt x="438" y="404"/>
                    <a:pt x="422" y="412"/>
                  </a:cubicBezTo>
                  <a:cubicBezTo>
                    <a:pt x="402" y="422"/>
                    <a:pt x="400" y="446"/>
                    <a:pt x="416" y="462"/>
                  </a:cubicBezTo>
                  <a:cubicBezTo>
                    <a:pt x="419" y="465"/>
                    <a:pt x="421" y="468"/>
                    <a:pt x="423" y="471"/>
                  </a:cubicBezTo>
                  <a:cubicBezTo>
                    <a:pt x="430" y="484"/>
                    <a:pt x="410" y="491"/>
                    <a:pt x="411" y="492"/>
                  </a:cubicBezTo>
                  <a:cubicBezTo>
                    <a:pt x="420" y="496"/>
                    <a:pt x="417" y="501"/>
                    <a:pt x="412" y="505"/>
                  </a:cubicBezTo>
                  <a:cubicBezTo>
                    <a:pt x="403" y="511"/>
                    <a:pt x="403" y="519"/>
                    <a:pt x="404" y="528"/>
                  </a:cubicBezTo>
                  <a:cubicBezTo>
                    <a:pt x="407" y="543"/>
                    <a:pt x="401" y="554"/>
                    <a:pt x="388" y="561"/>
                  </a:cubicBezTo>
                  <a:cubicBezTo>
                    <a:pt x="383" y="564"/>
                    <a:pt x="380" y="567"/>
                    <a:pt x="377" y="572"/>
                  </a:cubicBezTo>
                  <a:cubicBezTo>
                    <a:pt x="374" y="578"/>
                    <a:pt x="368" y="579"/>
                    <a:pt x="362" y="579"/>
                  </a:cubicBezTo>
                  <a:cubicBezTo>
                    <a:pt x="356" y="578"/>
                    <a:pt x="355" y="572"/>
                    <a:pt x="355" y="568"/>
                  </a:cubicBezTo>
                  <a:cubicBezTo>
                    <a:pt x="353" y="543"/>
                    <a:pt x="336" y="524"/>
                    <a:pt x="331" y="501"/>
                  </a:cubicBezTo>
                  <a:cubicBezTo>
                    <a:pt x="306" y="528"/>
                    <a:pt x="298" y="531"/>
                    <a:pt x="276" y="518"/>
                  </a:cubicBezTo>
                  <a:cubicBezTo>
                    <a:pt x="275" y="517"/>
                    <a:pt x="275" y="516"/>
                    <a:pt x="274" y="515"/>
                  </a:cubicBezTo>
                  <a:cubicBezTo>
                    <a:pt x="270" y="508"/>
                    <a:pt x="279" y="500"/>
                    <a:pt x="272" y="494"/>
                  </a:cubicBezTo>
                  <a:cubicBezTo>
                    <a:pt x="271" y="481"/>
                    <a:pt x="259" y="470"/>
                    <a:pt x="268" y="456"/>
                  </a:cubicBezTo>
                  <a:cubicBezTo>
                    <a:pt x="260" y="453"/>
                    <a:pt x="262" y="448"/>
                    <a:pt x="265" y="443"/>
                  </a:cubicBezTo>
                  <a:cubicBezTo>
                    <a:pt x="266" y="442"/>
                    <a:pt x="267" y="442"/>
                    <a:pt x="268" y="441"/>
                  </a:cubicBezTo>
                  <a:cubicBezTo>
                    <a:pt x="272" y="440"/>
                    <a:pt x="270" y="438"/>
                    <a:pt x="270" y="436"/>
                  </a:cubicBezTo>
                  <a:cubicBezTo>
                    <a:pt x="271" y="435"/>
                    <a:pt x="272" y="433"/>
                    <a:pt x="273" y="433"/>
                  </a:cubicBezTo>
                  <a:cubicBezTo>
                    <a:pt x="283" y="434"/>
                    <a:pt x="278" y="427"/>
                    <a:pt x="279" y="423"/>
                  </a:cubicBezTo>
                  <a:cubicBezTo>
                    <a:pt x="287" y="415"/>
                    <a:pt x="301" y="412"/>
                    <a:pt x="302" y="398"/>
                  </a:cubicBezTo>
                  <a:cubicBezTo>
                    <a:pt x="303" y="396"/>
                    <a:pt x="302" y="397"/>
                    <a:pt x="303" y="397"/>
                  </a:cubicBezTo>
                  <a:cubicBezTo>
                    <a:pt x="316" y="399"/>
                    <a:pt x="319" y="383"/>
                    <a:pt x="330" y="383"/>
                  </a:cubicBezTo>
                  <a:cubicBezTo>
                    <a:pt x="335" y="384"/>
                    <a:pt x="339" y="385"/>
                    <a:pt x="337" y="384"/>
                  </a:cubicBezTo>
                  <a:cubicBezTo>
                    <a:pt x="328" y="379"/>
                    <a:pt x="328" y="372"/>
                    <a:pt x="335" y="366"/>
                  </a:cubicBezTo>
                  <a:cubicBezTo>
                    <a:pt x="341" y="360"/>
                    <a:pt x="345" y="352"/>
                    <a:pt x="351" y="347"/>
                  </a:cubicBezTo>
                  <a:cubicBezTo>
                    <a:pt x="353" y="345"/>
                    <a:pt x="355" y="345"/>
                    <a:pt x="357" y="345"/>
                  </a:cubicBezTo>
                  <a:cubicBezTo>
                    <a:pt x="362" y="345"/>
                    <a:pt x="357" y="342"/>
                    <a:pt x="358" y="340"/>
                  </a:cubicBezTo>
                  <a:cubicBezTo>
                    <a:pt x="357" y="336"/>
                    <a:pt x="358" y="333"/>
                    <a:pt x="359" y="329"/>
                  </a:cubicBezTo>
                  <a:cubicBezTo>
                    <a:pt x="361" y="325"/>
                    <a:pt x="366" y="323"/>
                    <a:pt x="368" y="319"/>
                  </a:cubicBezTo>
                  <a:cubicBezTo>
                    <a:pt x="370" y="317"/>
                    <a:pt x="373" y="315"/>
                    <a:pt x="370" y="312"/>
                  </a:cubicBezTo>
                  <a:cubicBezTo>
                    <a:pt x="366" y="304"/>
                    <a:pt x="371" y="301"/>
                    <a:pt x="377" y="298"/>
                  </a:cubicBezTo>
                  <a:cubicBezTo>
                    <a:pt x="380" y="297"/>
                    <a:pt x="383" y="295"/>
                    <a:pt x="385" y="293"/>
                  </a:cubicBezTo>
                  <a:cubicBezTo>
                    <a:pt x="391" y="275"/>
                    <a:pt x="406" y="266"/>
                    <a:pt x="422" y="258"/>
                  </a:cubicBezTo>
                  <a:cubicBezTo>
                    <a:pt x="426" y="259"/>
                    <a:pt x="430" y="264"/>
                    <a:pt x="434" y="258"/>
                  </a:cubicBezTo>
                  <a:cubicBezTo>
                    <a:pt x="437" y="257"/>
                    <a:pt x="437" y="254"/>
                    <a:pt x="437" y="251"/>
                  </a:cubicBezTo>
                  <a:cubicBezTo>
                    <a:pt x="443" y="245"/>
                    <a:pt x="450" y="246"/>
                    <a:pt x="456" y="249"/>
                  </a:cubicBezTo>
                  <a:cubicBezTo>
                    <a:pt x="461" y="251"/>
                    <a:pt x="462" y="248"/>
                    <a:pt x="464" y="245"/>
                  </a:cubicBezTo>
                  <a:cubicBezTo>
                    <a:pt x="465" y="244"/>
                    <a:pt x="466" y="243"/>
                    <a:pt x="468" y="243"/>
                  </a:cubicBezTo>
                  <a:cubicBezTo>
                    <a:pt x="475" y="233"/>
                    <a:pt x="487" y="239"/>
                    <a:pt x="497" y="235"/>
                  </a:cubicBezTo>
                  <a:cubicBezTo>
                    <a:pt x="503" y="233"/>
                    <a:pt x="509" y="233"/>
                    <a:pt x="515" y="237"/>
                  </a:cubicBezTo>
                  <a:cubicBezTo>
                    <a:pt x="521" y="243"/>
                    <a:pt x="531" y="239"/>
                    <a:pt x="537" y="244"/>
                  </a:cubicBezTo>
                  <a:cubicBezTo>
                    <a:pt x="540" y="250"/>
                    <a:pt x="534" y="252"/>
                    <a:pt x="531" y="256"/>
                  </a:cubicBezTo>
                  <a:cubicBezTo>
                    <a:pt x="537" y="258"/>
                    <a:pt x="542" y="257"/>
                    <a:pt x="547" y="257"/>
                  </a:cubicBezTo>
                  <a:cubicBezTo>
                    <a:pt x="551" y="256"/>
                    <a:pt x="557" y="255"/>
                    <a:pt x="558" y="258"/>
                  </a:cubicBezTo>
                  <a:cubicBezTo>
                    <a:pt x="565" y="268"/>
                    <a:pt x="576" y="266"/>
                    <a:pt x="584" y="271"/>
                  </a:cubicBezTo>
                  <a:cubicBezTo>
                    <a:pt x="589" y="273"/>
                    <a:pt x="594" y="275"/>
                    <a:pt x="599" y="274"/>
                  </a:cubicBezTo>
                  <a:cubicBezTo>
                    <a:pt x="603" y="272"/>
                    <a:pt x="606" y="274"/>
                    <a:pt x="609" y="275"/>
                  </a:cubicBezTo>
                  <a:cubicBezTo>
                    <a:pt x="624" y="286"/>
                    <a:pt x="645" y="289"/>
                    <a:pt x="654" y="308"/>
                  </a:cubicBezTo>
                  <a:cubicBezTo>
                    <a:pt x="657" y="312"/>
                    <a:pt x="658" y="316"/>
                    <a:pt x="658" y="321"/>
                  </a:cubicBezTo>
                  <a:cubicBezTo>
                    <a:pt x="657" y="329"/>
                    <a:pt x="655" y="336"/>
                    <a:pt x="648" y="340"/>
                  </a:cubicBezTo>
                  <a:cubicBezTo>
                    <a:pt x="618" y="351"/>
                    <a:pt x="591" y="339"/>
                    <a:pt x="565" y="327"/>
                  </a:cubicBezTo>
                  <a:cubicBezTo>
                    <a:pt x="559" y="324"/>
                    <a:pt x="559" y="325"/>
                    <a:pt x="567" y="330"/>
                  </a:cubicBezTo>
                  <a:cubicBezTo>
                    <a:pt x="582" y="338"/>
                    <a:pt x="594" y="348"/>
                    <a:pt x="593" y="368"/>
                  </a:cubicBezTo>
                  <a:cubicBezTo>
                    <a:pt x="593" y="376"/>
                    <a:pt x="600" y="379"/>
                    <a:pt x="606" y="383"/>
                  </a:cubicBezTo>
                  <a:cubicBezTo>
                    <a:pt x="610" y="386"/>
                    <a:pt x="615" y="388"/>
                    <a:pt x="619" y="384"/>
                  </a:cubicBezTo>
                  <a:cubicBezTo>
                    <a:pt x="623" y="379"/>
                    <a:pt x="616" y="377"/>
                    <a:pt x="614" y="374"/>
                  </a:cubicBezTo>
                  <a:cubicBezTo>
                    <a:pt x="612" y="371"/>
                    <a:pt x="607" y="367"/>
                    <a:pt x="610" y="363"/>
                  </a:cubicBezTo>
                  <a:cubicBezTo>
                    <a:pt x="613" y="357"/>
                    <a:pt x="618" y="359"/>
                    <a:pt x="623" y="360"/>
                  </a:cubicBezTo>
                  <a:cubicBezTo>
                    <a:pt x="627" y="361"/>
                    <a:pt x="629" y="363"/>
                    <a:pt x="633" y="364"/>
                  </a:cubicBezTo>
                  <a:cubicBezTo>
                    <a:pt x="642" y="366"/>
                    <a:pt x="646" y="363"/>
                    <a:pt x="643" y="354"/>
                  </a:cubicBezTo>
                  <a:cubicBezTo>
                    <a:pt x="641" y="346"/>
                    <a:pt x="644" y="343"/>
                    <a:pt x="650" y="340"/>
                  </a:cubicBezTo>
                  <a:cubicBezTo>
                    <a:pt x="654" y="337"/>
                    <a:pt x="656" y="332"/>
                    <a:pt x="660" y="329"/>
                  </a:cubicBezTo>
                  <a:cubicBezTo>
                    <a:pt x="666" y="326"/>
                    <a:pt x="673" y="325"/>
                    <a:pt x="679" y="327"/>
                  </a:cubicBezTo>
                  <a:cubicBezTo>
                    <a:pt x="680" y="326"/>
                    <a:pt x="683" y="332"/>
                    <a:pt x="683" y="326"/>
                  </a:cubicBezTo>
                  <a:cubicBezTo>
                    <a:pt x="682" y="322"/>
                    <a:pt x="679" y="319"/>
                    <a:pt x="678" y="314"/>
                  </a:cubicBezTo>
                  <a:cubicBezTo>
                    <a:pt x="677" y="309"/>
                    <a:pt x="678" y="304"/>
                    <a:pt x="675" y="299"/>
                  </a:cubicBezTo>
                  <a:cubicBezTo>
                    <a:pt x="673" y="292"/>
                    <a:pt x="663" y="287"/>
                    <a:pt x="667" y="280"/>
                  </a:cubicBezTo>
                  <a:cubicBezTo>
                    <a:pt x="672" y="273"/>
                    <a:pt x="681" y="283"/>
                    <a:pt x="687" y="279"/>
                  </a:cubicBezTo>
                  <a:cubicBezTo>
                    <a:pt x="692" y="279"/>
                    <a:pt x="696" y="279"/>
                    <a:pt x="700" y="280"/>
                  </a:cubicBezTo>
                  <a:cubicBezTo>
                    <a:pt x="705" y="282"/>
                    <a:pt x="708" y="284"/>
                    <a:pt x="710" y="288"/>
                  </a:cubicBezTo>
                  <a:cubicBezTo>
                    <a:pt x="714" y="295"/>
                    <a:pt x="717" y="301"/>
                    <a:pt x="706" y="304"/>
                  </a:cubicBezTo>
                  <a:cubicBezTo>
                    <a:pt x="703" y="304"/>
                    <a:pt x="700" y="305"/>
                    <a:pt x="701" y="309"/>
                  </a:cubicBezTo>
                  <a:cubicBezTo>
                    <a:pt x="702" y="312"/>
                    <a:pt x="705" y="314"/>
                    <a:pt x="708" y="315"/>
                  </a:cubicBezTo>
                  <a:cubicBezTo>
                    <a:pt x="711" y="317"/>
                    <a:pt x="714" y="316"/>
                    <a:pt x="716" y="313"/>
                  </a:cubicBezTo>
                  <a:cubicBezTo>
                    <a:pt x="717" y="309"/>
                    <a:pt x="719" y="305"/>
                    <a:pt x="721" y="301"/>
                  </a:cubicBezTo>
                  <a:cubicBezTo>
                    <a:pt x="725" y="293"/>
                    <a:pt x="732" y="287"/>
                    <a:pt x="740" y="284"/>
                  </a:cubicBezTo>
                  <a:cubicBezTo>
                    <a:pt x="754" y="279"/>
                    <a:pt x="768" y="275"/>
                    <a:pt x="779" y="265"/>
                  </a:cubicBezTo>
                  <a:cubicBezTo>
                    <a:pt x="781" y="262"/>
                    <a:pt x="785" y="262"/>
                    <a:pt x="788" y="262"/>
                  </a:cubicBezTo>
                  <a:cubicBezTo>
                    <a:pt x="790" y="263"/>
                    <a:pt x="791" y="263"/>
                    <a:pt x="792" y="264"/>
                  </a:cubicBezTo>
                  <a:cubicBezTo>
                    <a:pt x="794" y="271"/>
                    <a:pt x="792" y="277"/>
                    <a:pt x="788" y="286"/>
                  </a:cubicBezTo>
                  <a:cubicBezTo>
                    <a:pt x="793" y="280"/>
                    <a:pt x="793" y="274"/>
                    <a:pt x="798" y="272"/>
                  </a:cubicBezTo>
                  <a:cubicBezTo>
                    <a:pt x="802" y="270"/>
                    <a:pt x="806" y="270"/>
                    <a:pt x="810" y="271"/>
                  </a:cubicBezTo>
                  <a:cubicBezTo>
                    <a:pt x="811" y="271"/>
                    <a:pt x="813" y="271"/>
                    <a:pt x="814" y="271"/>
                  </a:cubicBezTo>
                  <a:cubicBezTo>
                    <a:pt x="819" y="272"/>
                    <a:pt x="821" y="268"/>
                    <a:pt x="825" y="266"/>
                  </a:cubicBezTo>
                  <a:cubicBezTo>
                    <a:pt x="826" y="266"/>
                    <a:pt x="827" y="265"/>
                    <a:pt x="828" y="265"/>
                  </a:cubicBezTo>
                  <a:cubicBezTo>
                    <a:pt x="833" y="264"/>
                    <a:pt x="838" y="264"/>
                    <a:pt x="843" y="264"/>
                  </a:cubicBezTo>
                  <a:cubicBezTo>
                    <a:pt x="846" y="264"/>
                    <a:pt x="850" y="268"/>
                    <a:pt x="851" y="261"/>
                  </a:cubicBezTo>
                  <a:cubicBezTo>
                    <a:pt x="851" y="251"/>
                    <a:pt x="858" y="248"/>
                    <a:pt x="865" y="247"/>
                  </a:cubicBezTo>
                  <a:cubicBezTo>
                    <a:pt x="878" y="245"/>
                    <a:pt x="892" y="242"/>
                    <a:pt x="904" y="252"/>
                  </a:cubicBezTo>
                  <a:cubicBezTo>
                    <a:pt x="915" y="260"/>
                    <a:pt x="929" y="260"/>
                    <a:pt x="942" y="271"/>
                  </a:cubicBezTo>
                  <a:cubicBezTo>
                    <a:pt x="940" y="260"/>
                    <a:pt x="936" y="254"/>
                    <a:pt x="930" y="249"/>
                  </a:cubicBezTo>
                  <a:cubicBezTo>
                    <a:pt x="928" y="248"/>
                    <a:pt x="926" y="248"/>
                    <a:pt x="924" y="247"/>
                  </a:cubicBezTo>
                  <a:cubicBezTo>
                    <a:pt x="919" y="245"/>
                    <a:pt x="916" y="239"/>
                    <a:pt x="918" y="236"/>
                  </a:cubicBezTo>
                  <a:cubicBezTo>
                    <a:pt x="928" y="224"/>
                    <a:pt x="903" y="205"/>
                    <a:pt x="927" y="197"/>
                  </a:cubicBezTo>
                  <a:cubicBezTo>
                    <a:pt x="936" y="196"/>
                    <a:pt x="937" y="190"/>
                    <a:pt x="937" y="183"/>
                  </a:cubicBezTo>
                  <a:cubicBezTo>
                    <a:pt x="938" y="177"/>
                    <a:pt x="937" y="171"/>
                    <a:pt x="940" y="165"/>
                  </a:cubicBezTo>
                  <a:cubicBezTo>
                    <a:pt x="947" y="156"/>
                    <a:pt x="956" y="162"/>
                    <a:pt x="965" y="162"/>
                  </a:cubicBezTo>
                  <a:cubicBezTo>
                    <a:pt x="972" y="162"/>
                    <a:pt x="979" y="164"/>
                    <a:pt x="984" y="171"/>
                  </a:cubicBezTo>
                  <a:cubicBezTo>
                    <a:pt x="986" y="176"/>
                    <a:pt x="986" y="181"/>
                    <a:pt x="986" y="187"/>
                  </a:cubicBezTo>
                  <a:cubicBezTo>
                    <a:pt x="985" y="192"/>
                    <a:pt x="981" y="198"/>
                    <a:pt x="987" y="203"/>
                  </a:cubicBezTo>
                  <a:cubicBezTo>
                    <a:pt x="990" y="206"/>
                    <a:pt x="991" y="209"/>
                    <a:pt x="991" y="212"/>
                  </a:cubicBezTo>
                  <a:cubicBezTo>
                    <a:pt x="990" y="230"/>
                    <a:pt x="993" y="246"/>
                    <a:pt x="1005" y="260"/>
                  </a:cubicBezTo>
                  <a:cubicBezTo>
                    <a:pt x="1011" y="266"/>
                    <a:pt x="1005" y="274"/>
                    <a:pt x="1004" y="281"/>
                  </a:cubicBezTo>
                  <a:cubicBezTo>
                    <a:pt x="1000" y="299"/>
                    <a:pt x="985" y="313"/>
                    <a:pt x="971" y="314"/>
                  </a:cubicBezTo>
                  <a:cubicBezTo>
                    <a:pt x="996" y="319"/>
                    <a:pt x="1012" y="306"/>
                    <a:pt x="1012" y="281"/>
                  </a:cubicBezTo>
                  <a:cubicBezTo>
                    <a:pt x="1012" y="270"/>
                    <a:pt x="1015" y="261"/>
                    <a:pt x="1025" y="257"/>
                  </a:cubicBezTo>
                  <a:cubicBezTo>
                    <a:pt x="1036" y="254"/>
                    <a:pt x="1049" y="271"/>
                    <a:pt x="1048" y="267"/>
                  </a:cubicBezTo>
                  <a:cubicBezTo>
                    <a:pt x="1042" y="259"/>
                    <a:pt x="1035" y="253"/>
                    <a:pt x="1023" y="255"/>
                  </a:cubicBezTo>
                  <a:cubicBezTo>
                    <a:pt x="1003" y="259"/>
                    <a:pt x="993" y="251"/>
                    <a:pt x="998" y="232"/>
                  </a:cubicBezTo>
                  <a:cubicBezTo>
                    <a:pt x="1002" y="218"/>
                    <a:pt x="998" y="212"/>
                    <a:pt x="991" y="204"/>
                  </a:cubicBezTo>
                  <a:cubicBezTo>
                    <a:pt x="989" y="200"/>
                    <a:pt x="988" y="197"/>
                    <a:pt x="988" y="193"/>
                  </a:cubicBezTo>
                  <a:cubicBezTo>
                    <a:pt x="988" y="182"/>
                    <a:pt x="1002" y="179"/>
                    <a:pt x="1002" y="168"/>
                  </a:cubicBezTo>
                  <a:cubicBezTo>
                    <a:pt x="1003" y="164"/>
                    <a:pt x="1005" y="161"/>
                    <a:pt x="1008" y="159"/>
                  </a:cubicBezTo>
                  <a:cubicBezTo>
                    <a:pt x="1013" y="158"/>
                    <a:pt x="1016" y="159"/>
                    <a:pt x="1019" y="163"/>
                  </a:cubicBezTo>
                  <a:cubicBezTo>
                    <a:pt x="1021" y="167"/>
                    <a:pt x="1021" y="171"/>
                    <a:pt x="1020" y="175"/>
                  </a:cubicBezTo>
                  <a:cubicBezTo>
                    <a:pt x="1014" y="185"/>
                    <a:pt x="1011" y="190"/>
                    <a:pt x="1018" y="180"/>
                  </a:cubicBezTo>
                  <a:cubicBezTo>
                    <a:pt x="1019" y="179"/>
                    <a:pt x="1021" y="177"/>
                    <a:pt x="1023" y="176"/>
                  </a:cubicBezTo>
                  <a:cubicBezTo>
                    <a:pt x="1025" y="175"/>
                    <a:pt x="1027" y="175"/>
                    <a:pt x="1029" y="175"/>
                  </a:cubicBezTo>
                  <a:cubicBezTo>
                    <a:pt x="1033" y="175"/>
                    <a:pt x="1040" y="179"/>
                    <a:pt x="1038" y="169"/>
                  </a:cubicBezTo>
                  <a:cubicBezTo>
                    <a:pt x="1035" y="158"/>
                    <a:pt x="1042" y="159"/>
                    <a:pt x="1049" y="161"/>
                  </a:cubicBezTo>
                  <a:cubicBezTo>
                    <a:pt x="1057" y="162"/>
                    <a:pt x="1064" y="167"/>
                    <a:pt x="1070" y="173"/>
                  </a:cubicBezTo>
                  <a:cubicBezTo>
                    <a:pt x="1078" y="178"/>
                    <a:pt x="1086" y="182"/>
                    <a:pt x="1095" y="180"/>
                  </a:cubicBezTo>
                  <a:cubicBezTo>
                    <a:pt x="1104" y="181"/>
                    <a:pt x="1106" y="186"/>
                    <a:pt x="1102" y="192"/>
                  </a:cubicBezTo>
                  <a:cubicBezTo>
                    <a:pt x="1094" y="207"/>
                    <a:pt x="1098" y="219"/>
                    <a:pt x="1110" y="228"/>
                  </a:cubicBezTo>
                  <a:cubicBezTo>
                    <a:pt x="1106" y="217"/>
                    <a:pt x="1107" y="203"/>
                    <a:pt x="1106" y="190"/>
                  </a:cubicBezTo>
                  <a:cubicBezTo>
                    <a:pt x="1105" y="181"/>
                    <a:pt x="1102" y="180"/>
                    <a:pt x="1095" y="180"/>
                  </a:cubicBezTo>
                  <a:cubicBezTo>
                    <a:pt x="1082" y="178"/>
                    <a:pt x="1074" y="173"/>
                    <a:pt x="1069" y="160"/>
                  </a:cubicBezTo>
                  <a:cubicBezTo>
                    <a:pt x="1063" y="146"/>
                    <a:pt x="1066" y="139"/>
                    <a:pt x="1081" y="133"/>
                  </a:cubicBezTo>
                  <a:cubicBezTo>
                    <a:pt x="1086" y="132"/>
                    <a:pt x="1091" y="133"/>
                    <a:pt x="1096" y="131"/>
                  </a:cubicBezTo>
                  <a:cubicBezTo>
                    <a:pt x="1108" y="131"/>
                    <a:pt x="1116" y="122"/>
                    <a:pt x="1128" y="123"/>
                  </a:cubicBezTo>
                  <a:cubicBezTo>
                    <a:pt x="1132" y="124"/>
                    <a:pt x="1136" y="126"/>
                    <a:pt x="1136" y="131"/>
                  </a:cubicBezTo>
                  <a:cubicBezTo>
                    <a:pt x="1135" y="134"/>
                    <a:pt x="1134" y="135"/>
                    <a:pt x="1132" y="137"/>
                  </a:cubicBezTo>
                  <a:cubicBezTo>
                    <a:pt x="1134" y="136"/>
                    <a:pt x="1135" y="134"/>
                    <a:pt x="1137" y="132"/>
                  </a:cubicBezTo>
                  <a:cubicBezTo>
                    <a:pt x="1142" y="126"/>
                    <a:pt x="1135" y="123"/>
                    <a:pt x="1133" y="118"/>
                  </a:cubicBezTo>
                  <a:cubicBezTo>
                    <a:pt x="1127" y="97"/>
                    <a:pt x="1127" y="96"/>
                    <a:pt x="1141" y="89"/>
                  </a:cubicBezTo>
                  <a:cubicBezTo>
                    <a:pt x="1146" y="89"/>
                    <a:pt x="1149" y="86"/>
                    <a:pt x="1151" y="82"/>
                  </a:cubicBezTo>
                  <a:cubicBezTo>
                    <a:pt x="1158" y="75"/>
                    <a:pt x="1166" y="72"/>
                    <a:pt x="1176" y="73"/>
                  </a:cubicBezTo>
                  <a:cubicBezTo>
                    <a:pt x="1187" y="73"/>
                    <a:pt x="1197" y="64"/>
                    <a:pt x="1207" y="59"/>
                  </a:cubicBezTo>
                  <a:cubicBezTo>
                    <a:pt x="1209" y="58"/>
                    <a:pt x="1211" y="57"/>
                    <a:pt x="1213" y="57"/>
                  </a:cubicBezTo>
                  <a:cubicBezTo>
                    <a:pt x="1226" y="52"/>
                    <a:pt x="1238" y="58"/>
                    <a:pt x="1251" y="60"/>
                  </a:cubicBezTo>
                  <a:cubicBezTo>
                    <a:pt x="1257" y="61"/>
                    <a:pt x="1266" y="64"/>
                    <a:pt x="1262" y="51"/>
                  </a:cubicBezTo>
                  <a:cubicBezTo>
                    <a:pt x="1260" y="45"/>
                    <a:pt x="1265" y="43"/>
                    <a:pt x="1270" y="43"/>
                  </a:cubicBezTo>
                  <a:cubicBezTo>
                    <a:pt x="1277" y="42"/>
                    <a:pt x="1284" y="42"/>
                    <a:pt x="1293" y="43"/>
                  </a:cubicBezTo>
                  <a:cubicBezTo>
                    <a:pt x="1283" y="32"/>
                    <a:pt x="1286" y="23"/>
                    <a:pt x="1297" y="16"/>
                  </a:cubicBezTo>
                  <a:cubicBezTo>
                    <a:pt x="1298" y="15"/>
                    <a:pt x="1299" y="14"/>
                    <a:pt x="1299" y="14"/>
                  </a:cubicBezTo>
                  <a:cubicBezTo>
                    <a:pt x="1305" y="9"/>
                    <a:pt x="1308" y="0"/>
                    <a:pt x="1318" y="3"/>
                  </a:cubicBezTo>
                  <a:cubicBezTo>
                    <a:pt x="1327" y="7"/>
                    <a:pt x="1326" y="15"/>
                    <a:pt x="1325" y="22"/>
                  </a:cubicBezTo>
                  <a:cubicBezTo>
                    <a:pt x="1325" y="30"/>
                    <a:pt x="1333" y="26"/>
                    <a:pt x="1336" y="29"/>
                  </a:cubicBezTo>
                  <a:cubicBezTo>
                    <a:pt x="1339" y="28"/>
                    <a:pt x="1336" y="39"/>
                    <a:pt x="1342" y="33"/>
                  </a:cubicBezTo>
                  <a:cubicBezTo>
                    <a:pt x="1348" y="30"/>
                    <a:pt x="1354" y="28"/>
                    <a:pt x="1360" y="27"/>
                  </a:cubicBezTo>
                  <a:cubicBezTo>
                    <a:pt x="1364" y="27"/>
                    <a:pt x="1369" y="27"/>
                    <a:pt x="1373" y="28"/>
                  </a:cubicBezTo>
                  <a:cubicBezTo>
                    <a:pt x="1375" y="28"/>
                    <a:pt x="1376" y="28"/>
                    <a:pt x="1378" y="28"/>
                  </a:cubicBezTo>
                  <a:cubicBezTo>
                    <a:pt x="1385" y="31"/>
                    <a:pt x="1392" y="30"/>
                    <a:pt x="1399" y="28"/>
                  </a:cubicBezTo>
                  <a:cubicBezTo>
                    <a:pt x="1407" y="26"/>
                    <a:pt x="1415" y="28"/>
                    <a:pt x="1423" y="33"/>
                  </a:cubicBezTo>
                  <a:cubicBezTo>
                    <a:pt x="1431" y="37"/>
                    <a:pt x="1442" y="40"/>
                    <a:pt x="1441" y="53"/>
                  </a:cubicBezTo>
                  <a:cubicBezTo>
                    <a:pt x="1439" y="60"/>
                    <a:pt x="1432" y="59"/>
                    <a:pt x="1427" y="62"/>
                  </a:cubicBezTo>
                  <a:cubicBezTo>
                    <a:pt x="1437" y="72"/>
                    <a:pt x="1437" y="80"/>
                    <a:pt x="1426" y="87"/>
                  </a:cubicBezTo>
                  <a:cubicBezTo>
                    <a:pt x="1418" y="93"/>
                    <a:pt x="1410" y="98"/>
                    <a:pt x="1400" y="101"/>
                  </a:cubicBezTo>
                  <a:cubicBezTo>
                    <a:pt x="1396" y="102"/>
                    <a:pt x="1392" y="104"/>
                    <a:pt x="1389" y="106"/>
                  </a:cubicBezTo>
                  <a:cubicBezTo>
                    <a:pt x="1378" y="111"/>
                    <a:pt x="1368" y="120"/>
                    <a:pt x="1356" y="123"/>
                  </a:cubicBezTo>
                  <a:cubicBezTo>
                    <a:pt x="1351" y="124"/>
                    <a:pt x="1350" y="128"/>
                    <a:pt x="1348" y="131"/>
                  </a:cubicBezTo>
                  <a:cubicBezTo>
                    <a:pt x="1347" y="132"/>
                    <a:pt x="1345" y="133"/>
                    <a:pt x="1345" y="135"/>
                  </a:cubicBezTo>
                  <a:cubicBezTo>
                    <a:pt x="1345" y="136"/>
                    <a:pt x="1347" y="134"/>
                    <a:pt x="1348" y="134"/>
                  </a:cubicBezTo>
                  <a:cubicBezTo>
                    <a:pt x="1353" y="131"/>
                    <a:pt x="1354" y="124"/>
                    <a:pt x="1360" y="124"/>
                  </a:cubicBezTo>
                  <a:cubicBezTo>
                    <a:pt x="1366" y="124"/>
                    <a:pt x="1371" y="124"/>
                    <a:pt x="1376" y="122"/>
                  </a:cubicBezTo>
                  <a:cubicBezTo>
                    <a:pt x="1379" y="120"/>
                    <a:pt x="1382" y="119"/>
                    <a:pt x="1386" y="120"/>
                  </a:cubicBezTo>
                  <a:cubicBezTo>
                    <a:pt x="1391" y="122"/>
                    <a:pt x="1396" y="122"/>
                    <a:pt x="1402" y="121"/>
                  </a:cubicBezTo>
                  <a:cubicBezTo>
                    <a:pt x="1403" y="121"/>
                    <a:pt x="1403" y="121"/>
                    <a:pt x="1403" y="120"/>
                  </a:cubicBezTo>
                  <a:cubicBezTo>
                    <a:pt x="1401" y="121"/>
                    <a:pt x="1399" y="121"/>
                    <a:pt x="1397" y="121"/>
                  </a:cubicBezTo>
                  <a:cubicBezTo>
                    <a:pt x="1393" y="121"/>
                    <a:pt x="1389" y="121"/>
                    <a:pt x="1388" y="116"/>
                  </a:cubicBezTo>
                  <a:cubicBezTo>
                    <a:pt x="1387" y="112"/>
                    <a:pt x="1390" y="108"/>
                    <a:pt x="1393" y="107"/>
                  </a:cubicBezTo>
                  <a:cubicBezTo>
                    <a:pt x="1409" y="102"/>
                    <a:pt x="1426" y="101"/>
                    <a:pt x="1442" y="107"/>
                  </a:cubicBezTo>
                  <a:cubicBezTo>
                    <a:pt x="1445" y="111"/>
                    <a:pt x="1444" y="116"/>
                    <a:pt x="1445" y="121"/>
                  </a:cubicBezTo>
                  <a:cubicBezTo>
                    <a:pt x="1449" y="116"/>
                    <a:pt x="1453" y="114"/>
                    <a:pt x="1458" y="113"/>
                  </a:cubicBezTo>
                  <a:cubicBezTo>
                    <a:pt x="1466" y="111"/>
                    <a:pt x="1473" y="112"/>
                    <a:pt x="1480" y="114"/>
                  </a:cubicBezTo>
                  <a:cubicBezTo>
                    <a:pt x="1486" y="114"/>
                    <a:pt x="1492" y="113"/>
                    <a:pt x="1497" y="113"/>
                  </a:cubicBezTo>
                  <a:cubicBezTo>
                    <a:pt x="1500" y="111"/>
                    <a:pt x="1503" y="112"/>
                    <a:pt x="1504" y="114"/>
                  </a:cubicBezTo>
                  <a:cubicBezTo>
                    <a:pt x="1509" y="129"/>
                    <a:pt x="1520" y="123"/>
                    <a:pt x="1531" y="121"/>
                  </a:cubicBezTo>
                  <a:cubicBezTo>
                    <a:pt x="1535" y="121"/>
                    <a:pt x="1538" y="121"/>
                    <a:pt x="1542" y="121"/>
                  </a:cubicBezTo>
                  <a:cubicBezTo>
                    <a:pt x="1546" y="102"/>
                    <a:pt x="1558" y="92"/>
                    <a:pt x="1576" y="101"/>
                  </a:cubicBezTo>
                  <a:cubicBezTo>
                    <a:pt x="1585" y="106"/>
                    <a:pt x="1597" y="100"/>
                    <a:pt x="1606" y="110"/>
                  </a:cubicBezTo>
                  <a:cubicBezTo>
                    <a:pt x="1608" y="110"/>
                    <a:pt x="1609" y="110"/>
                    <a:pt x="1611" y="110"/>
                  </a:cubicBezTo>
                  <a:cubicBezTo>
                    <a:pt x="1621" y="107"/>
                    <a:pt x="1628" y="109"/>
                    <a:pt x="1631" y="120"/>
                  </a:cubicBezTo>
                  <a:cubicBezTo>
                    <a:pt x="1623" y="130"/>
                    <a:pt x="1609" y="132"/>
                    <a:pt x="1600" y="141"/>
                  </a:cubicBezTo>
                  <a:cubicBezTo>
                    <a:pt x="1610" y="134"/>
                    <a:pt x="1618" y="142"/>
                    <a:pt x="1627" y="145"/>
                  </a:cubicBezTo>
                  <a:cubicBezTo>
                    <a:pt x="1635" y="146"/>
                    <a:pt x="1641" y="147"/>
                    <a:pt x="1645" y="156"/>
                  </a:cubicBezTo>
                  <a:cubicBezTo>
                    <a:pt x="1647" y="162"/>
                    <a:pt x="1654" y="164"/>
                    <a:pt x="1658" y="169"/>
                  </a:cubicBezTo>
                  <a:cubicBezTo>
                    <a:pt x="1661" y="172"/>
                    <a:pt x="1665" y="174"/>
                    <a:pt x="1669" y="172"/>
                  </a:cubicBezTo>
                  <a:cubicBezTo>
                    <a:pt x="1672" y="170"/>
                    <a:pt x="1671" y="166"/>
                    <a:pt x="1671" y="162"/>
                  </a:cubicBezTo>
                  <a:cubicBezTo>
                    <a:pt x="1671" y="156"/>
                    <a:pt x="1673" y="149"/>
                    <a:pt x="1679" y="147"/>
                  </a:cubicBezTo>
                  <a:cubicBezTo>
                    <a:pt x="1687" y="145"/>
                    <a:pt x="1688" y="153"/>
                    <a:pt x="1692" y="156"/>
                  </a:cubicBezTo>
                  <a:cubicBezTo>
                    <a:pt x="1700" y="159"/>
                    <a:pt x="1707" y="162"/>
                    <a:pt x="1715" y="159"/>
                  </a:cubicBezTo>
                  <a:cubicBezTo>
                    <a:pt x="1715" y="157"/>
                    <a:pt x="1716" y="156"/>
                    <a:pt x="1717" y="155"/>
                  </a:cubicBezTo>
                  <a:cubicBezTo>
                    <a:pt x="1722" y="155"/>
                    <a:pt x="1727" y="156"/>
                    <a:pt x="1731" y="156"/>
                  </a:cubicBezTo>
                  <a:cubicBezTo>
                    <a:pt x="1735" y="155"/>
                    <a:pt x="1738" y="156"/>
                    <a:pt x="1741" y="158"/>
                  </a:cubicBezTo>
                  <a:cubicBezTo>
                    <a:pt x="1745" y="159"/>
                    <a:pt x="1748" y="159"/>
                    <a:pt x="1752" y="161"/>
                  </a:cubicBezTo>
                  <a:cubicBezTo>
                    <a:pt x="1761" y="165"/>
                    <a:pt x="1766" y="162"/>
                    <a:pt x="1768" y="153"/>
                  </a:cubicBezTo>
                  <a:cubicBezTo>
                    <a:pt x="1768" y="150"/>
                    <a:pt x="1767" y="148"/>
                    <a:pt x="1765" y="146"/>
                  </a:cubicBezTo>
                  <a:cubicBezTo>
                    <a:pt x="1758" y="139"/>
                    <a:pt x="1763" y="136"/>
                    <a:pt x="1770" y="133"/>
                  </a:cubicBezTo>
                  <a:cubicBezTo>
                    <a:pt x="1771" y="132"/>
                    <a:pt x="1773" y="132"/>
                    <a:pt x="1775" y="131"/>
                  </a:cubicBezTo>
                  <a:cubicBezTo>
                    <a:pt x="1782" y="119"/>
                    <a:pt x="1794" y="120"/>
                    <a:pt x="1805" y="120"/>
                  </a:cubicBezTo>
                  <a:cubicBezTo>
                    <a:pt x="1820" y="121"/>
                    <a:pt x="1835" y="124"/>
                    <a:pt x="1848" y="13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6" name="Freeform 62">
              <a:extLst>
                <a:ext uri="{FF2B5EF4-FFF2-40B4-BE49-F238E27FC236}">
                  <a16:creationId xmlns:a16="http://schemas.microsoft.com/office/drawing/2014/main" id="{E90E34C5-9E83-42D5-9C46-61266707010A}"/>
                </a:ext>
              </a:extLst>
            </p:cNvPr>
            <p:cNvSpPr>
              <a:spLocks/>
            </p:cNvSpPr>
            <p:nvPr/>
          </p:nvSpPr>
          <p:spPr bwMode="auto">
            <a:xfrm>
              <a:off x="8176436" y="3606402"/>
              <a:ext cx="115573" cy="136879"/>
            </a:xfrm>
            <a:custGeom>
              <a:avLst/>
              <a:gdLst>
                <a:gd name="T0" fmla="*/ 111 w 133"/>
                <a:gd name="T1" fmla="*/ 43 h 157"/>
                <a:gd name="T2" fmla="*/ 133 w 133"/>
                <a:gd name="T3" fmla="*/ 89 h 157"/>
                <a:gd name="T4" fmla="*/ 123 w 133"/>
                <a:gd name="T5" fmla="*/ 91 h 157"/>
                <a:gd name="T6" fmla="*/ 120 w 133"/>
                <a:gd name="T7" fmla="*/ 98 h 157"/>
                <a:gd name="T8" fmla="*/ 122 w 133"/>
                <a:gd name="T9" fmla="*/ 101 h 157"/>
                <a:gd name="T10" fmla="*/ 98 w 133"/>
                <a:gd name="T11" fmla="*/ 150 h 157"/>
                <a:gd name="T12" fmla="*/ 88 w 133"/>
                <a:gd name="T13" fmla="*/ 157 h 157"/>
                <a:gd name="T14" fmla="*/ 73 w 133"/>
                <a:gd name="T15" fmla="*/ 144 h 157"/>
                <a:gd name="T16" fmla="*/ 31 w 133"/>
                <a:gd name="T17" fmla="*/ 139 h 157"/>
                <a:gd name="T18" fmla="*/ 24 w 133"/>
                <a:gd name="T19" fmla="*/ 127 h 157"/>
                <a:gd name="T20" fmla="*/ 0 w 133"/>
                <a:gd name="T21" fmla="*/ 88 h 157"/>
                <a:gd name="T22" fmla="*/ 0 w 133"/>
                <a:gd name="T23" fmla="*/ 88 h 157"/>
                <a:gd name="T24" fmla="*/ 0 w 133"/>
                <a:gd name="T25" fmla="*/ 87 h 157"/>
                <a:gd name="T26" fmla="*/ 29 w 133"/>
                <a:gd name="T27" fmla="*/ 82 h 157"/>
                <a:gd name="T28" fmla="*/ 41 w 133"/>
                <a:gd name="T29" fmla="*/ 61 h 157"/>
                <a:gd name="T30" fmla="*/ 61 w 133"/>
                <a:gd name="T31" fmla="*/ 44 h 157"/>
                <a:gd name="T32" fmla="*/ 76 w 133"/>
                <a:gd name="T33" fmla="*/ 29 h 157"/>
                <a:gd name="T34" fmla="*/ 89 w 133"/>
                <a:gd name="T35" fmla="*/ 6 h 157"/>
                <a:gd name="T36" fmla="*/ 96 w 133"/>
                <a:gd name="T37" fmla="*/ 4 h 157"/>
                <a:gd name="T38" fmla="*/ 130 w 133"/>
                <a:gd name="T39" fmla="*/ 27 h 157"/>
                <a:gd name="T40" fmla="*/ 119 w 133"/>
                <a:gd name="T41" fmla="*/ 36 h 157"/>
                <a:gd name="T42" fmla="*/ 111 w 133"/>
                <a:gd name="T43" fmla="*/ 4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157">
                  <a:moveTo>
                    <a:pt x="111" y="43"/>
                  </a:moveTo>
                  <a:cubicBezTo>
                    <a:pt x="109" y="63"/>
                    <a:pt x="128" y="72"/>
                    <a:pt x="133" y="89"/>
                  </a:cubicBezTo>
                  <a:cubicBezTo>
                    <a:pt x="131" y="91"/>
                    <a:pt x="127" y="89"/>
                    <a:pt x="123" y="91"/>
                  </a:cubicBezTo>
                  <a:cubicBezTo>
                    <a:pt x="120" y="92"/>
                    <a:pt x="114" y="92"/>
                    <a:pt x="120" y="98"/>
                  </a:cubicBezTo>
                  <a:cubicBezTo>
                    <a:pt x="121" y="99"/>
                    <a:pt x="122" y="101"/>
                    <a:pt x="122" y="101"/>
                  </a:cubicBezTo>
                  <a:cubicBezTo>
                    <a:pt x="102" y="112"/>
                    <a:pt x="115" y="139"/>
                    <a:pt x="98" y="150"/>
                  </a:cubicBezTo>
                  <a:cubicBezTo>
                    <a:pt x="95" y="152"/>
                    <a:pt x="92" y="154"/>
                    <a:pt x="88" y="157"/>
                  </a:cubicBezTo>
                  <a:cubicBezTo>
                    <a:pt x="87" y="147"/>
                    <a:pt x="84" y="144"/>
                    <a:pt x="73" y="144"/>
                  </a:cubicBezTo>
                  <a:cubicBezTo>
                    <a:pt x="59" y="145"/>
                    <a:pt x="45" y="138"/>
                    <a:pt x="31" y="139"/>
                  </a:cubicBezTo>
                  <a:cubicBezTo>
                    <a:pt x="22" y="140"/>
                    <a:pt x="26" y="131"/>
                    <a:pt x="24" y="127"/>
                  </a:cubicBezTo>
                  <a:cubicBezTo>
                    <a:pt x="15" y="115"/>
                    <a:pt x="8" y="101"/>
                    <a:pt x="0" y="88"/>
                  </a:cubicBezTo>
                  <a:cubicBezTo>
                    <a:pt x="0" y="88"/>
                    <a:pt x="0" y="88"/>
                    <a:pt x="0" y="88"/>
                  </a:cubicBezTo>
                  <a:cubicBezTo>
                    <a:pt x="0" y="87"/>
                    <a:pt x="0" y="87"/>
                    <a:pt x="0" y="87"/>
                  </a:cubicBezTo>
                  <a:cubicBezTo>
                    <a:pt x="8" y="78"/>
                    <a:pt x="19" y="86"/>
                    <a:pt x="29" y="82"/>
                  </a:cubicBezTo>
                  <a:cubicBezTo>
                    <a:pt x="21" y="68"/>
                    <a:pt x="32" y="64"/>
                    <a:pt x="41" y="61"/>
                  </a:cubicBezTo>
                  <a:cubicBezTo>
                    <a:pt x="51" y="59"/>
                    <a:pt x="57" y="54"/>
                    <a:pt x="61" y="44"/>
                  </a:cubicBezTo>
                  <a:cubicBezTo>
                    <a:pt x="64" y="38"/>
                    <a:pt x="67" y="32"/>
                    <a:pt x="76" y="29"/>
                  </a:cubicBezTo>
                  <a:cubicBezTo>
                    <a:pt x="82" y="26"/>
                    <a:pt x="86" y="14"/>
                    <a:pt x="89" y="6"/>
                  </a:cubicBezTo>
                  <a:cubicBezTo>
                    <a:pt x="91" y="1"/>
                    <a:pt x="94" y="0"/>
                    <a:pt x="96" y="4"/>
                  </a:cubicBezTo>
                  <a:cubicBezTo>
                    <a:pt x="104" y="16"/>
                    <a:pt x="117" y="22"/>
                    <a:pt x="130" y="27"/>
                  </a:cubicBezTo>
                  <a:cubicBezTo>
                    <a:pt x="130" y="35"/>
                    <a:pt x="119" y="29"/>
                    <a:pt x="119" y="36"/>
                  </a:cubicBezTo>
                  <a:cubicBezTo>
                    <a:pt x="121" y="44"/>
                    <a:pt x="112" y="38"/>
                    <a:pt x="111" y="4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7" name="Freeform 63">
              <a:extLst>
                <a:ext uri="{FF2B5EF4-FFF2-40B4-BE49-F238E27FC236}">
                  <a16:creationId xmlns:a16="http://schemas.microsoft.com/office/drawing/2014/main" id="{1A44266C-073A-4A09-8725-D231636411CB}"/>
                </a:ext>
              </a:extLst>
            </p:cNvPr>
            <p:cNvSpPr>
              <a:spLocks/>
            </p:cNvSpPr>
            <p:nvPr/>
          </p:nvSpPr>
          <p:spPr bwMode="auto">
            <a:xfrm>
              <a:off x="7434576" y="3860146"/>
              <a:ext cx="89747" cy="165288"/>
            </a:xfrm>
            <a:custGeom>
              <a:avLst/>
              <a:gdLst>
                <a:gd name="T0" fmla="*/ 37 w 103"/>
                <a:gd name="T1" fmla="*/ 183 h 190"/>
                <a:gd name="T2" fmla="*/ 14 w 103"/>
                <a:gd name="T3" fmla="*/ 169 h 190"/>
                <a:gd name="T4" fmla="*/ 3 w 103"/>
                <a:gd name="T5" fmla="*/ 143 h 190"/>
                <a:gd name="T6" fmla="*/ 9 w 103"/>
                <a:gd name="T7" fmla="*/ 124 h 190"/>
                <a:gd name="T8" fmla="*/ 16 w 103"/>
                <a:gd name="T9" fmla="*/ 96 h 190"/>
                <a:gd name="T10" fmla="*/ 21 w 103"/>
                <a:gd name="T11" fmla="*/ 59 h 190"/>
                <a:gd name="T12" fmla="*/ 28 w 103"/>
                <a:gd name="T13" fmla="*/ 55 h 190"/>
                <a:gd name="T14" fmla="*/ 71 w 103"/>
                <a:gd name="T15" fmla="*/ 16 h 190"/>
                <a:gd name="T16" fmla="*/ 90 w 103"/>
                <a:gd name="T17" fmla="*/ 9 h 190"/>
                <a:gd name="T18" fmla="*/ 96 w 103"/>
                <a:gd name="T19" fmla="*/ 21 h 190"/>
                <a:gd name="T20" fmla="*/ 99 w 103"/>
                <a:gd name="T21" fmla="*/ 26 h 190"/>
                <a:gd name="T22" fmla="*/ 102 w 103"/>
                <a:gd name="T23" fmla="*/ 47 h 190"/>
                <a:gd name="T24" fmla="*/ 102 w 103"/>
                <a:gd name="T25" fmla="*/ 50 h 190"/>
                <a:gd name="T26" fmla="*/ 93 w 103"/>
                <a:gd name="T27" fmla="*/ 57 h 190"/>
                <a:gd name="T28" fmla="*/ 90 w 103"/>
                <a:gd name="T29" fmla="*/ 73 h 190"/>
                <a:gd name="T30" fmla="*/ 90 w 103"/>
                <a:gd name="T31" fmla="*/ 83 h 190"/>
                <a:gd name="T32" fmla="*/ 70 w 103"/>
                <a:gd name="T33" fmla="*/ 141 h 190"/>
                <a:gd name="T34" fmla="*/ 64 w 103"/>
                <a:gd name="T35" fmla="*/ 161 h 190"/>
                <a:gd name="T36" fmla="*/ 44 w 103"/>
                <a:gd name="T37" fmla="*/ 182 h 190"/>
                <a:gd name="T38" fmla="*/ 37 w 103"/>
                <a:gd name="T39"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190">
                  <a:moveTo>
                    <a:pt x="37" y="183"/>
                  </a:moveTo>
                  <a:cubicBezTo>
                    <a:pt x="26" y="184"/>
                    <a:pt x="14" y="190"/>
                    <a:pt x="14" y="169"/>
                  </a:cubicBezTo>
                  <a:cubicBezTo>
                    <a:pt x="14" y="161"/>
                    <a:pt x="6" y="152"/>
                    <a:pt x="3" y="143"/>
                  </a:cubicBezTo>
                  <a:cubicBezTo>
                    <a:pt x="0" y="133"/>
                    <a:pt x="3" y="128"/>
                    <a:pt x="9" y="124"/>
                  </a:cubicBezTo>
                  <a:cubicBezTo>
                    <a:pt x="21" y="116"/>
                    <a:pt x="20" y="106"/>
                    <a:pt x="16" y="96"/>
                  </a:cubicBezTo>
                  <a:cubicBezTo>
                    <a:pt x="11" y="83"/>
                    <a:pt x="13" y="71"/>
                    <a:pt x="21" y="59"/>
                  </a:cubicBezTo>
                  <a:cubicBezTo>
                    <a:pt x="22" y="56"/>
                    <a:pt x="25" y="56"/>
                    <a:pt x="28" y="55"/>
                  </a:cubicBezTo>
                  <a:cubicBezTo>
                    <a:pt x="52" y="53"/>
                    <a:pt x="64" y="34"/>
                    <a:pt x="71" y="16"/>
                  </a:cubicBezTo>
                  <a:cubicBezTo>
                    <a:pt x="77" y="1"/>
                    <a:pt x="79" y="0"/>
                    <a:pt x="90" y="9"/>
                  </a:cubicBezTo>
                  <a:cubicBezTo>
                    <a:pt x="93" y="12"/>
                    <a:pt x="93" y="17"/>
                    <a:pt x="96" y="21"/>
                  </a:cubicBezTo>
                  <a:cubicBezTo>
                    <a:pt x="97" y="23"/>
                    <a:pt x="98" y="24"/>
                    <a:pt x="99" y="26"/>
                  </a:cubicBezTo>
                  <a:cubicBezTo>
                    <a:pt x="97" y="33"/>
                    <a:pt x="100" y="40"/>
                    <a:pt x="102" y="47"/>
                  </a:cubicBezTo>
                  <a:cubicBezTo>
                    <a:pt x="103" y="48"/>
                    <a:pt x="103" y="49"/>
                    <a:pt x="102" y="50"/>
                  </a:cubicBezTo>
                  <a:cubicBezTo>
                    <a:pt x="99" y="52"/>
                    <a:pt x="94" y="52"/>
                    <a:pt x="93" y="57"/>
                  </a:cubicBezTo>
                  <a:cubicBezTo>
                    <a:pt x="91" y="62"/>
                    <a:pt x="89" y="67"/>
                    <a:pt x="90" y="73"/>
                  </a:cubicBezTo>
                  <a:cubicBezTo>
                    <a:pt x="91" y="76"/>
                    <a:pt x="91" y="79"/>
                    <a:pt x="90" y="83"/>
                  </a:cubicBezTo>
                  <a:cubicBezTo>
                    <a:pt x="84" y="102"/>
                    <a:pt x="79" y="122"/>
                    <a:pt x="70" y="141"/>
                  </a:cubicBezTo>
                  <a:cubicBezTo>
                    <a:pt x="66" y="147"/>
                    <a:pt x="65" y="154"/>
                    <a:pt x="64" y="161"/>
                  </a:cubicBezTo>
                  <a:cubicBezTo>
                    <a:pt x="59" y="170"/>
                    <a:pt x="57" y="182"/>
                    <a:pt x="44" y="182"/>
                  </a:cubicBezTo>
                  <a:cubicBezTo>
                    <a:pt x="41" y="181"/>
                    <a:pt x="39" y="181"/>
                    <a:pt x="37" y="18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8" name="Freeform 64">
              <a:extLst>
                <a:ext uri="{FF2B5EF4-FFF2-40B4-BE49-F238E27FC236}">
                  <a16:creationId xmlns:a16="http://schemas.microsoft.com/office/drawing/2014/main" id="{2EA98E8E-5448-4A83-82E5-777DEE3A0A35}"/>
                </a:ext>
              </a:extLst>
            </p:cNvPr>
            <p:cNvSpPr>
              <a:spLocks/>
            </p:cNvSpPr>
            <p:nvPr/>
          </p:nvSpPr>
          <p:spPr bwMode="auto">
            <a:xfrm>
              <a:off x="6854129" y="2920714"/>
              <a:ext cx="84581" cy="154312"/>
            </a:xfrm>
            <a:custGeom>
              <a:avLst/>
              <a:gdLst>
                <a:gd name="T0" fmla="*/ 78 w 97"/>
                <a:gd name="T1" fmla="*/ 112 h 177"/>
                <a:gd name="T2" fmla="*/ 80 w 97"/>
                <a:gd name="T3" fmla="*/ 142 h 177"/>
                <a:gd name="T4" fmla="*/ 89 w 97"/>
                <a:gd name="T5" fmla="*/ 149 h 177"/>
                <a:gd name="T6" fmla="*/ 79 w 97"/>
                <a:gd name="T7" fmla="*/ 157 h 177"/>
                <a:gd name="T8" fmla="*/ 44 w 97"/>
                <a:gd name="T9" fmla="*/ 161 h 177"/>
                <a:gd name="T10" fmla="*/ 37 w 97"/>
                <a:gd name="T11" fmla="*/ 162 h 177"/>
                <a:gd name="T12" fmla="*/ 4 w 97"/>
                <a:gd name="T13" fmla="*/ 175 h 177"/>
                <a:gd name="T14" fmla="*/ 39 w 97"/>
                <a:gd name="T15" fmla="*/ 150 h 177"/>
                <a:gd name="T16" fmla="*/ 18 w 97"/>
                <a:gd name="T17" fmla="*/ 144 h 177"/>
                <a:gd name="T18" fmla="*/ 13 w 97"/>
                <a:gd name="T19" fmla="*/ 143 h 177"/>
                <a:gd name="T20" fmla="*/ 13 w 97"/>
                <a:gd name="T21" fmla="*/ 139 h 177"/>
                <a:gd name="T22" fmla="*/ 27 w 97"/>
                <a:gd name="T23" fmla="*/ 112 h 177"/>
                <a:gd name="T24" fmla="*/ 32 w 97"/>
                <a:gd name="T25" fmla="*/ 96 h 177"/>
                <a:gd name="T26" fmla="*/ 32 w 97"/>
                <a:gd name="T27" fmla="*/ 79 h 177"/>
                <a:gd name="T28" fmla="*/ 11 w 97"/>
                <a:gd name="T29" fmla="*/ 77 h 177"/>
                <a:gd name="T30" fmla="*/ 8 w 97"/>
                <a:gd name="T31" fmla="*/ 69 h 177"/>
                <a:gd name="T32" fmla="*/ 9 w 97"/>
                <a:gd name="T33" fmla="*/ 66 h 177"/>
                <a:gd name="T34" fmla="*/ 6 w 97"/>
                <a:gd name="T35" fmla="*/ 60 h 177"/>
                <a:gd name="T36" fmla="*/ 0 w 97"/>
                <a:gd name="T37" fmla="*/ 53 h 177"/>
                <a:gd name="T38" fmla="*/ 0 w 97"/>
                <a:gd name="T39" fmla="*/ 51 h 177"/>
                <a:gd name="T40" fmla="*/ 2 w 97"/>
                <a:gd name="T41" fmla="*/ 34 h 177"/>
                <a:gd name="T42" fmla="*/ 2 w 97"/>
                <a:gd name="T43" fmla="*/ 26 h 177"/>
                <a:gd name="T44" fmla="*/ 29 w 97"/>
                <a:gd name="T45" fmla="*/ 2 h 177"/>
                <a:gd name="T46" fmla="*/ 43 w 97"/>
                <a:gd name="T47" fmla="*/ 9 h 177"/>
                <a:gd name="T48" fmla="*/ 35 w 97"/>
                <a:gd name="T49" fmla="*/ 21 h 177"/>
                <a:gd name="T50" fmla="*/ 33 w 97"/>
                <a:gd name="T51" fmla="*/ 23 h 177"/>
                <a:gd name="T52" fmla="*/ 35 w 97"/>
                <a:gd name="T53" fmla="*/ 21 h 177"/>
                <a:gd name="T54" fmla="*/ 44 w 97"/>
                <a:gd name="T55" fmla="*/ 19 h 177"/>
                <a:gd name="T56" fmla="*/ 52 w 97"/>
                <a:gd name="T57" fmla="*/ 27 h 177"/>
                <a:gd name="T58" fmla="*/ 36 w 97"/>
                <a:gd name="T59" fmla="*/ 58 h 177"/>
                <a:gd name="T60" fmla="*/ 57 w 97"/>
                <a:gd name="T61" fmla="*/ 77 h 177"/>
                <a:gd name="T62" fmla="*/ 72 w 97"/>
                <a:gd name="T63" fmla="*/ 98 h 177"/>
                <a:gd name="T64" fmla="*/ 78 w 97"/>
                <a:gd name="T65" fmla="*/ 11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77">
                  <a:moveTo>
                    <a:pt x="78" y="112"/>
                  </a:moveTo>
                  <a:cubicBezTo>
                    <a:pt x="97" y="119"/>
                    <a:pt x="94" y="134"/>
                    <a:pt x="80" y="142"/>
                  </a:cubicBezTo>
                  <a:cubicBezTo>
                    <a:pt x="81" y="148"/>
                    <a:pt x="89" y="144"/>
                    <a:pt x="89" y="149"/>
                  </a:cubicBezTo>
                  <a:cubicBezTo>
                    <a:pt x="88" y="154"/>
                    <a:pt x="83" y="157"/>
                    <a:pt x="79" y="157"/>
                  </a:cubicBezTo>
                  <a:cubicBezTo>
                    <a:pt x="67" y="160"/>
                    <a:pt x="56" y="165"/>
                    <a:pt x="44" y="161"/>
                  </a:cubicBezTo>
                  <a:cubicBezTo>
                    <a:pt x="41" y="160"/>
                    <a:pt x="38" y="159"/>
                    <a:pt x="37" y="162"/>
                  </a:cubicBezTo>
                  <a:cubicBezTo>
                    <a:pt x="31" y="177"/>
                    <a:pt x="14" y="168"/>
                    <a:pt x="4" y="175"/>
                  </a:cubicBezTo>
                  <a:cubicBezTo>
                    <a:pt x="11" y="161"/>
                    <a:pt x="22" y="152"/>
                    <a:pt x="39" y="150"/>
                  </a:cubicBezTo>
                  <a:cubicBezTo>
                    <a:pt x="31" y="148"/>
                    <a:pt x="24" y="148"/>
                    <a:pt x="18" y="144"/>
                  </a:cubicBezTo>
                  <a:cubicBezTo>
                    <a:pt x="16" y="143"/>
                    <a:pt x="14" y="143"/>
                    <a:pt x="13" y="143"/>
                  </a:cubicBezTo>
                  <a:cubicBezTo>
                    <a:pt x="12" y="142"/>
                    <a:pt x="13" y="139"/>
                    <a:pt x="13" y="139"/>
                  </a:cubicBezTo>
                  <a:cubicBezTo>
                    <a:pt x="29" y="136"/>
                    <a:pt x="11" y="115"/>
                    <a:pt x="27" y="112"/>
                  </a:cubicBezTo>
                  <a:cubicBezTo>
                    <a:pt x="38" y="110"/>
                    <a:pt x="42" y="105"/>
                    <a:pt x="32" y="96"/>
                  </a:cubicBezTo>
                  <a:cubicBezTo>
                    <a:pt x="25" y="91"/>
                    <a:pt x="31" y="85"/>
                    <a:pt x="32" y="79"/>
                  </a:cubicBezTo>
                  <a:cubicBezTo>
                    <a:pt x="25" y="77"/>
                    <a:pt x="17" y="83"/>
                    <a:pt x="11" y="77"/>
                  </a:cubicBezTo>
                  <a:cubicBezTo>
                    <a:pt x="9" y="75"/>
                    <a:pt x="8" y="72"/>
                    <a:pt x="8" y="69"/>
                  </a:cubicBezTo>
                  <a:cubicBezTo>
                    <a:pt x="8" y="68"/>
                    <a:pt x="9" y="67"/>
                    <a:pt x="9" y="66"/>
                  </a:cubicBezTo>
                  <a:cubicBezTo>
                    <a:pt x="9" y="63"/>
                    <a:pt x="14" y="58"/>
                    <a:pt x="6" y="60"/>
                  </a:cubicBezTo>
                  <a:cubicBezTo>
                    <a:pt x="2" y="59"/>
                    <a:pt x="0" y="57"/>
                    <a:pt x="0" y="53"/>
                  </a:cubicBezTo>
                  <a:cubicBezTo>
                    <a:pt x="0" y="53"/>
                    <a:pt x="0" y="52"/>
                    <a:pt x="0" y="51"/>
                  </a:cubicBezTo>
                  <a:cubicBezTo>
                    <a:pt x="2" y="46"/>
                    <a:pt x="3" y="40"/>
                    <a:pt x="2" y="34"/>
                  </a:cubicBezTo>
                  <a:cubicBezTo>
                    <a:pt x="2" y="31"/>
                    <a:pt x="2" y="28"/>
                    <a:pt x="2" y="26"/>
                  </a:cubicBezTo>
                  <a:cubicBezTo>
                    <a:pt x="5" y="11"/>
                    <a:pt x="15" y="4"/>
                    <a:pt x="29" y="2"/>
                  </a:cubicBezTo>
                  <a:cubicBezTo>
                    <a:pt x="35" y="0"/>
                    <a:pt x="42" y="0"/>
                    <a:pt x="43" y="9"/>
                  </a:cubicBezTo>
                  <a:cubicBezTo>
                    <a:pt x="42" y="15"/>
                    <a:pt x="38" y="18"/>
                    <a:pt x="35" y="21"/>
                  </a:cubicBezTo>
                  <a:cubicBezTo>
                    <a:pt x="34" y="21"/>
                    <a:pt x="34" y="22"/>
                    <a:pt x="33" y="23"/>
                  </a:cubicBezTo>
                  <a:cubicBezTo>
                    <a:pt x="34" y="22"/>
                    <a:pt x="35" y="22"/>
                    <a:pt x="35" y="21"/>
                  </a:cubicBezTo>
                  <a:cubicBezTo>
                    <a:pt x="38" y="19"/>
                    <a:pt x="41" y="18"/>
                    <a:pt x="44" y="19"/>
                  </a:cubicBezTo>
                  <a:cubicBezTo>
                    <a:pt x="49" y="20"/>
                    <a:pt x="53" y="21"/>
                    <a:pt x="52" y="27"/>
                  </a:cubicBezTo>
                  <a:cubicBezTo>
                    <a:pt x="47" y="37"/>
                    <a:pt x="52" y="52"/>
                    <a:pt x="36" y="58"/>
                  </a:cubicBezTo>
                  <a:cubicBezTo>
                    <a:pt x="51" y="58"/>
                    <a:pt x="55" y="66"/>
                    <a:pt x="57" y="77"/>
                  </a:cubicBezTo>
                  <a:cubicBezTo>
                    <a:pt x="58" y="87"/>
                    <a:pt x="71" y="88"/>
                    <a:pt x="72" y="98"/>
                  </a:cubicBezTo>
                  <a:cubicBezTo>
                    <a:pt x="76" y="102"/>
                    <a:pt x="73" y="109"/>
                    <a:pt x="78" y="1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69" name="Freeform 65">
              <a:extLst>
                <a:ext uri="{FF2B5EF4-FFF2-40B4-BE49-F238E27FC236}">
                  <a16:creationId xmlns:a16="http://schemas.microsoft.com/office/drawing/2014/main" id="{EEF9E1E2-ED2E-45A5-A06C-428F32A65CE3}"/>
                </a:ext>
              </a:extLst>
            </p:cNvPr>
            <p:cNvSpPr>
              <a:spLocks/>
            </p:cNvSpPr>
            <p:nvPr/>
          </p:nvSpPr>
          <p:spPr bwMode="auto">
            <a:xfrm>
              <a:off x="8001463" y="3633520"/>
              <a:ext cx="144627" cy="134943"/>
            </a:xfrm>
            <a:custGeom>
              <a:avLst/>
              <a:gdLst>
                <a:gd name="T0" fmla="*/ 90 w 166"/>
                <a:gd name="T1" fmla="*/ 51 h 155"/>
                <a:gd name="T2" fmla="*/ 91 w 166"/>
                <a:gd name="T3" fmla="*/ 53 h 155"/>
                <a:gd name="T4" fmla="*/ 99 w 166"/>
                <a:gd name="T5" fmla="*/ 57 h 155"/>
                <a:gd name="T6" fmla="*/ 143 w 166"/>
                <a:gd name="T7" fmla="*/ 97 h 155"/>
                <a:gd name="T8" fmla="*/ 160 w 166"/>
                <a:gd name="T9" fmla="*/ 107 h 155"/>
                <a:gd name="T10" fmla="*/ 161 w 166"/>
                <a:gd name="T11" fmla="*/ 109 h 155"/>
                <a:gd name="T12" fmla="*/ 161 w 166"/>
                <a:gd name="T13" fmla="*/ 139 h 155"/>
                <a:gd name="T14" fmla="*/ 161 w 166"/>
                <a:gd name="T15" fmla="*/ 152 h 155"/>
                <a:gd name="T16" fmla="*/ 141 w 166"/>
                <a:gd name="T17" fmla="*/ 149 h 155"/>
                <a:gd name="T18" fmla="*/ 103 w 166"/>
                <a:gd name="T19" fmla="*/ 118 h 155"/>
                <a:gd name="T20" fmla="*/ 74 w 166"/>
                <a:gd name="T21" fmla="*/ 83 h 155"/>
                <a:gd name="T22" fmla="*/ 66 w 166"/>
                <a:gd name="T23" fmla="*/ 77 h 155"/>
                <a:gd name="T24" fmla="*/ 9 w 166"/>
                <a:gd name="T25" fmla="*/ 20 h 155"/>
                <a:gd name="T26" fmla="*/ 0 w 166"/>
                <a:gd name="T27" fmla="*/ 9 h 155"/>
                <a:gd name="T28" fmla="*/ 9 w 166"/>
                <a:gd name="T29" fmla="*/ 1 h 155"/>
                <a:gd name="T30" fmla="*/ 9 w 166"/>
                <a:gd name="T31" fmla="*/ 1 h 155"/>
                <a:gd name="T32" fmla="*/ 23 w 166"/>
                <a:gd name="T33" fmla="*/ 4 h 155"/>
                <a:gd name="T34" fmla="*/ 64 w 166"/>
                <a:gd name="T35" fmla="*/ 34 h 155"/>
                <a:gd name="T36" fmla="*/ 87 w 166"/>
                <a:gd name="T37" fmla="*/ 46 h 155"/>
                <a:gd name="T38" fmla="*/ 90 w 166"/>
                <a:gd name="T39" fmla="*/ 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155">
                  <a:moveTo>
                    <a:pt x="90" y="51"/>
                  </a:moveTo>
                  <a:cubicBezTo>
                    <a:pt x="90" y="52"/>
                    <a:pt x="90" y="53"/>
                    <a:pt x="91" y="53"/>
                  </a:cubicBezTo>
                  <a:cubicBezTo>
                    <a:pt x="93" y="56"/>
                    <a:pt x="97" y="53"/>
                    <a:pt x="99" y="57"/>
                  </a:cubicBezTo>
                  <a:cubicBezTo>
                    <a:pt x="115" y="69"/>
                    <a:pt x="130" y="82"/>
                    <a:pt x="143" y="97"/>
                  </a:cubicBezTo>
                  <a:cubicBezTo>
                    <a:pt x="149" y="101"/>
                    <a:pt x="156" y="101"/>
                    <a:pt x="160" y="107"/>
                  </a:cubicBezTo>
                  <a:cubicBezTo>
                    <a:pt x="160" y="108"/>
                    <a:pt x="160" y="109"/>
                    <a:pt x="161" y="109"/>
                  </a:cubicBezTo>
                  <a:cubicBezTo>
                    <a:pt x="160" y="119"/>
                    <a:pt x="158" y="129"/>
                    <a:pt x="161" y="139"/>
                  </a:cubicBezTo>
                  <a:cubicBezTo>
                    <a:pt x="162" y="143"/>
                    <a:pt x="166" y="150"/>
                    <a:pt x="161" y="152"/>
                  </a:cubicBezTo>
                  <a:cubicBezTo>
                    <a:pt x="155" y="154"/>
                    <a:pt x="147" y="155"/>
                    <a:pt x="141" y="149"/>
                  </a:cubicBezTo>
                  <a:cubicBezTo>
                    <a:pt x="129" y="138"/>
                    <a:pt x="112" y="132"/>
                    <a:pt x="103" y="118"/>
                  </a:cubicBezTo>
                  <a:cubicBezTo>
                    <a:pt x="88" y="110"/>
                    <a:pt x="81" y="96"/>
                    <a:pt x="74" y="83"/>
                  </a:cubicBezTo>
                  <a:cubicBezTo>
                    <a:pt x="72" y="80"/>
                    <a:pt x="69" y="78"/>
                    <a:pt x="66" y="77"/>
                  </a:cubicBezTo>
                  <a:cubicBezTo>
                    <a:pt x="51" y="54"/>
                    <a:pt x="27" y="40"/>
                    <a:pt x="9" y="20"/>
                  </a:cubicBezTo>
                  <a:cubicBezTo>
                    <a:pt x="6" y="17"/>
                    <a:pt x="1" y="15"/>
                    <a:pt x="0" y="9"/>
                  </a:cubicBezTo>
                  <a:cubicBezTo>
                    <a:pt x="1" y="4"/>
                    <a:pt x="2" y="0"/>
                    <a:pt x="9" y="1"/>
                  </a:cubicBezTo>
                  <a:cubicBezTo>
                    <a:pt x="9" y="1"/>
                    <a:pt x="9" y="1"/>
                    <a:pt x="9" y="1"/>
                  </a:cubicBezTo>
                  <a:cubicBezTo>
                    <a:pt x="13" y="4"/>
                    <a:pt x="19" y="1"/>
                    <a:pt x="23" y="4"/>
                  </a:cubicBezTo>
                  <a:cubicBezTo>
                    <a:pt x="40" y="9"/>
                    <a:pt x="50" y="24"/>
                    <a:pt x="64" y="34"/>
                  </a:cubicBezTo>
                  <a:cubicBezTo>
                    <a:pt x="71" y="39"/>
                    <a:pt x="76" y="49"/>
                    <a:pt x="87" y="46"/>
                  </a:cubicBezTo>
                  <a:cubicBezTo>
                    <a:pt x="90" y="46"/>
                    <a:pt x="89" y="50"/>
                    <a:pt x="90" y="5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0" name="Freeform 66">
              <a:extLst>
                <a:ext uri="{FF2B5EF4-FFF2-40B4-BE49-F238E27FC236}">
                  <a16:creationId xmlns:a16="http://schemas.microsoft.com/office/drawing/2014/main" id="{8A9654E7-B243-44D7-BD48-3B30801AA66B}"/>
                </a:ext>
              </a:extLst>
            </p:cNvPr>
            <p:cNvSpPr>
              <a:spLocks/>
            </p:cNvSpPr>
            <p:nvPr/>
          </p:nvSpPr>
          <p:spPr bwMode="auto">
            <a:xfrm>
              <a:off x="8339142" y="3189953"/>
              <a:ext cx="108470" cy="107179"/>
            </a:xfrm>
            <a:custGeom>
              <a:avLst/>
              <a:gdLst>
                <a:gd name="T0" fmla="*/ 0 w 125"/>
                <a:gd name="T1" fmla="*/ 111 h 123"/>
                <a:gd name="T2" fmla="*/ 30 w 125"/>
                <a:gd name="T3" fmla="*/ 85 h 123"/>
                <a:gd name="T4" fmla="*/ 52 w 125"/>
                <a:gd name="T5" fmla="*/ 87 h 123"/>
                <a:gd name="T6" fmla="*/ 57 w 125"/>
                <a:gd name="T7" fmla="*/ 85 h 123"/>
                <a:gd name="T8" fmla="*/ 62 w 125"/>
                <a:gd name="T9" fmla="*/ 60 h 123"/>
                <a:gd name="T10" fmla="*/ 65 w 125"/>
                <a:gd name="T11" fmla="*/ 55 h 123"/>
                <a:gd name="T12" fmla="*/ 67 w 125"/>
                <a:gd name="T13" fmla="*/ 59 h 123"/>
                <a:gd name="T14" fmla="*/ 75 w 125"/>
                <a:gd name="T15" fmla="*/ 61 h 123"/>
                <a:gd name="T16" fmla="*/ 89 w 125"/>
                <a:gd name="T17" fmla="*/ 19 h 123"/>
                <a:gd name="T18" fmla="*/ 102 w 125"/>
                <a:gd name="T19" fmla="*/ 8 h 123"/>
                <a:gd name="T20" fmla="*/ 107 w 125"/>
                <a:gd name="T21" fmla="*/ 3 h 123"/>
                <a:gd name="T22" fmla="*/ 116 w 125"/>
                <a:gd name="T23" fmla="*/ 21 h 123"/>
                <a:gd name="T24" fmla="*/ 117 w 125"/>
                <a:gd name="T25" fmla="*/ 45 h 123"/>
                <a:gd name="T26" fmla="*/ 113 w 125"/>
                <a:gd name="T27" fmla="*/ 50 h 123"/>
                <a:gd name="T28" fmla="*/ 119 w 125"/>
                <a:gd name="T29" fmla="*/ 84 h 123"/>
                <a:gd name="T30" fmla="*/ 116 w 125"/>
                <a:gd name="T31" fmla="*/ 97 h 123"/>
                <a:gd name="T32" fmla="*/ 85 w 125"/>
                <a:gd name="T33" fmla="*/ 104 h 123"/>
                <a:gd name="T34" fmla="*/ 80 w 125"/>
                <a:gd name="T35" fmla="*/ 102 h 123"/>
                <a:gd name="T36" fmla="*/ 81 w 125"/>
                <a:gd name="T37" fmla="*/ 108 h 123"/>
                <a:gd name="T38" fmla="*/ 81 w 125"/>
                <a:gd name="T39" fmla="*/ 109 h 123"/>
                <a:gd name="T40" fmla="*/ 69 w 125"/>
                <a:gd name="T41" fmla="*/ 122 h 123"/>
                <a:gd name="T42" fmla="*/ 55 w 125"/>
                <a:gd name="T43" fmla="*/ 107 h 123"/>
                <a:gd name="T44" fmla="*/ 32 w 125"/>
                <a:gd name="T45" fmla="*/ 107 h 123"/>
                <a:gd name="T46" fmla="*/ 6 w 125"/>
                <a:gd name="T47" fmla="*/ 114 h 123"/>
                <a:gd name="T48" fmla="*/ 0 w 125"/>
                <a:gd name="T49"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123">
                  <a:moveTo>
                    <a:pt x="0" y="111"/>
                  </a:moveTo>
                  <a:cubicBezTo>
                    <a:pt x="3" y="97"/>
                    <a:pt x="17" y="84"/>
                    <a:pt x="30" y="85"/>
                  </a:cubicBezTo>
                  <a:cubicBezTo>
                    <a:pt x="37" y="85"/>
                    <a:pt x="45" y="80"/>
                    <a:pt x="52" y="87"/>
                  </a:cubicBezTo>
                  <a:cubicBezTo>
                    <a:pt x="53" y="87"/>
                    <a:pt x="55" y="86"/>
                    <a:pt x="57" y="85"/>
                  </a:cubicBezTo>
                  <a:cubicBezTo>
                    <a:pt x="51" y="76"/>
                    <a:pt x="65" y="69"/>
                    <a:pt x="62" y="60"/>
                  </a:cubicBezTo>
                  <a:cubicBezTo>
                    <a:pt x="61" y="58"/>
                    <a:pt x="61" y="55"/>
                    <a:pt x="65" y="55"/>
                  </a:cubicBezTo>
                  <a:cubicBezTo>
                    <a:pt x="68" y="55"/>
                    <a:pt x="67" y="57"/>
                    <a:pt x="67" y="59"/>
                  </a:cubicBezTo>
                  <a:cubicBezTo>
                    <a:pt x="68" y="67"/>
                    <a:pt x="71" y="64"/>
                    <a:pt x="75" y="61"/>
                  </a:cubicBezTo>
                  <a:cubicBezTo>
                    <a:pt x="90" y="50"/>
                    <a:pt x="93" y="36"/>
                    <a:pt x="89" y="19"/>
                  </a:cubicBezTo>
                  <a:cubicBezTo>
                    <a:pt x="87" y="8"/>
                    <a:pt x="96" y="9"/>
                    <a:pt x="102" y="8"/>
                  </a:cubicBezTo>
                  <a:cubicBezTo>
                    <a:pt x="105" y="7"/>
                    <a:pt x="102" y="0"/>
                    <a:pt x="107" y="3"/>
                  </a:cubicBezTo>
                  <a:cubicBezTo>
                    <a:pt x="107" y="10"/>
                    <a:pt x="110" y="16"/>
                    <a:pt x="116" y="21"/>
                  </a:cubicBezTo>
                  <a:cubicBezTo>
                    <a:pt x="124" y="28"/>
                    <a:pt x="125" y="37"/>
                    <a:pt x="117" y="45"/>
                  </a:cubicBezTo>
                  <a:cubicBezTo>
                    <a:pt x="115" y="46"/>
                    <a:pt x="112" y="49"/>
                    <a:pt x="113" y="50"/>
                  </a:cubicBezTo>
                  <a:cubicBezTo>
                    <a:pt x="122" y="61"/>
                    <a:pt x="113" y="74"/>
                    <a:pt x="119" y="84"/>
                  </a:cubicBezTo>
                  <a:cubicBezTo>
                    <a:pt x="123" y="91"/>
                    <a:pt x="119" y="97"/>
                    <a:pt x="116" y="97"/>
                  </a:cubicBezTo>
                  <a:cubicBezTo>
                    <a:pt x="105" y="99"/>
                    <a:pt x="97" y="108"/>
                    <a:pt x="85" y="104"/>
                  </a:cubicBezTo>
                  <a:cubicBezTo>
                    <a:pt x="83" y="104"/>
                    <a:pt x="81" y="103"/>
                    <a:pt x="80" y="102"/>
                  </a:cubicBezTo>
                  <a:cubicBezTo>
                    <a:pt x="79" y="104"/>
                    <a:pt x="81" y="106"/>
                    <a:pt x="81" y="108"/>
                  </a:cubicBezTo>
                  <a:cubicBezTo>
                    <a:pt x="81" y="109"/>
                    <a:pt x="81" y="109"/>
                    <a:pt x="81" y="109"/>
                  </a:cubicBezTo>
                  <a:cubicBezTo>
                    <a:pt x="76" y="112"/>
                    <a:pt x="71" y="116"/>
                    <a:pt x="69" y="122"/>
                  </a:cubicBezTo>
                  <a:cubicBezTo>
                    <a:pt x="58" y="123"/>
                    <a:pt x="58" y="114"/>
                    <a:pt x="55" y="107"/>
                  </a:cubicBezTo>
                  <a:cubicBezTo>
                    <a:pt x="48" y="100"/>
                    <a:pt x="40" y="104"/>
                    <a:pt x="32" y="107"/>
                  </a:cubicBezTo>
                  <a:cubicBezTo>
                    <a:pt x="23" y="107"/>
                    <a:pt x="16" y="118"/>
                    <a:pt x="6" y="114"/>
                  </a:cubicBezTo>
                  <a:cubicBezTo>
                    <a:pt x="4" y="113"/>
                    <a:pt x="2" y="112"/>
                    <a:pt x="0" y="1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1" name="Freeform 67">
              <a:extLst>
                <a:ext uri="{FF2B5EF4-FFF2-40B4-BE49-F238E27FC236}">
                  <a16:creationId xmlns:a16="http://schemas.microsoft.com/office/drawing/2014/main" id="{F6B7C999-FD57-4DA7-A0FF-C25491AC2CDA}"/>
                </a:ext>
              </a:extLst>
            </p:cNvPr>
            <p:cNvSpPr>
              <a:spLocks/>
            </p:cNvSpPr>
            <p:nvPr/>
          </p:nvSpPr>
          <p:spPr bwMode="auto">
            <a:xfrm>
              <a:off x="7411332" y="2533319"/>
              <a:ext cx="129777" cy="95557"/>
            </a:xfrm>
            <a:custGeom>
              <a:avLst/>
              <a:gdLst>
                <a:gd name="T0" fmla="*/ 0 w 149"/>
                <a:gd name="T1" fmla="*/ 92 h 110"/>
                <a:gd name="T2" fmla="*/ 14 w 149"/>
                <a:gd name="T3" fmla="*/ 76 h 110"/>
                <a:gd name="T4" fmla="*/ 16 w 149"/>
                <a:gd name="T5" fmla="*/ 74 h 110"/>
                <a:gd name="T6" fmla="*/ 17 w 149"/>
                <a:gd name="T7" fmla="*/ 58 h 110"/>
                <a:gd name="T8" fmla="*/ 31 w 149"/>
                <a:gd name="T9" fmla="*/ 50 h 110"/>
                <a:gd name="T10" fmla="*/ 36 w 149"/>
                <a:gd name="T11" fmla="*/ 45 h 110"/>
                <a:gd name="T12" fmla="*/ 87 w 149"/>
                <a:gd name="T13" fmla="*/ 25 h 110"/>
                <a:gd name="T14" fmla="*/ 121 w 149"/>
                <a:gd name="T15" fmla="*/ 10 h 110"/>
                <a:gd name="T16" fmla="*/ 147 w 149"/>
                <a:gd name="T17" fmla="*/ 16 h 110"/>
                <a:gd name="T18" fmla="*/ 136 w 149"/>
                <a:gd name="T19" fmla="*/ 31 h 110"/>
                <a:gd name="T20" fmla="*/ 82 w 149"/>
                <a:gd name="T21" fmla="*/ 52 h 110"/>
                <a:gd name="T22" fmla="*/ 70 w 149"/>
                <a:gd name="T23" fmla="*/ 61 h 110"/>
                <a:gd name="T24" fmla="*/ 52 w 149"/>
                <a:gd name="T25" fmla="*/ 75 h 110"/>
                <a:gd name="T26" fmla="*/ 38 w 149"/>
                <a:gd name="T27" fmla="*/ 92 h 110"/>
                <a:gd name="T28" fmla="*/ 33 w 149"/>
                <a:gd name="T29" fmla="*/ 101 h 110"/>
                <a:gd name="T30" fmla="*/ 32 w 149"/>
                <a:gd name="T31" fmla="*/ 103 h 110"/>
                <a:gd name="T32" fmla="*/ 27 w 149"/>
                <a:gd name="T33" fmla="*/ 107 h 110"/>
                <a:gd name="T34" fmla="*/ 0 w 149"/>
                <a:gd name="T35" fmla="*/ 9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110">
                  <a:moveTo>
                    <a:pt x="0" y="92"/>
                  </a:moveTo>
                  <a:cubicBezTo>
                    <a:pt x="4" y="86"/>
                    <a:pt x="11" y="83"/>
                    <a:pt x="14" y="76"/>
                  </a:cubicBezTo>
                  <a:cubicBezTo>
                    <a:pt x="14" y="75"/>
                    <a:pt x="15" y="75"/>
                    <a:pt x="16" y="74"/>
                  </a:cubicBezTo>
                  <a:cubicBezTo>
                    <a:pt x="24" y="70"/>
                    <a:pt x="9" y="63"/>
                    <a:pt x="17" y="58"/>
                  </a:cubicBezTo>
                  <a:cubicBezTo>
                    <a:pt x="22" y="56"/>
                    <a:pt x="31" y="61"/>
                    <a:pt x="31" y="50"/>
                  </a:cubicBezTo>
                  <a:cubicBezTo>
                    <a:pt x="31" y="48"/>
                    <a:pt x="34" y="46"/>
                    <a:pt x="36" y="45"/>
                  </a:cubicBezTo>
                  <a:cubicBezTo>
                    <a:pt x="53" y="40"/>
                    <a:pt x="67" y="26"/>
                    <a:pt x="87" y="25"/>
                  </a:cubicBezTo>
                  <a:cubicBezTo>
                    <a:pt x="99" y="25"/>
                    <a:pt x="111" y="19"/>
                    <a:pt x="121" y="10"/>
                  </a:cubicBezTo>
                  <a:cubicBezTo>
                    <a:pt x="130" y="0"/>
                    <a:pt x="144" y="4"/>
                    <a:pt x="147" y="16"/>
                  </a:cubicBezTo>
                  <a:cubicBezTo>
                    <a:pt x="149" y="24"/>
                    <a:pt x="143" y="28"/>
                    <a:pt x="136" y="31"/>
                  </a:cubicBezTo>
                  <a:cubicBezTo>
                    <a:pt x="118" y="37"/>
                    <a:pt x="101" y="46"/>
                    <a:pt x="82" y="52"/>
                  </a:cubicBezTo>
                  <a:cubicBezTo>
                    <a:pt x="77" y="54"/>
                    <a:pt x="73" y="57"/>
                    <a:pt x="70" y="61"/>
                  </a:cubicBezTo>
                  <a:cubicBezTo>
                    <a:pt x="65" y="68"/>
                    <a:pt x="60" y="73"/>
                    <a:pt x="52" y="75"/>
                  </a:cubicBezTo>
                  <a:cubicBezTo>
                    <a:pt x="43" y="77"/>
                    <a:pt x="43" y="86"/>
                    <a:pt x="38" y="92"/>
                  </a:cubicBezTo>
                  <a:cubicBezTo>
                    <a:pt x="36" y="95"/>
                    <a:pt x="34" y="97"/>
                    <a:pt x="33" y="101"/>
                  </a:cubicBezTo>
                  <a:cubicBezTo>
                    <a:pt x="32" y="101"/>
                    <a:pt x="32" y="102"/>
                    <a:pt x="32" y="103"/>
                  </a:cubicBezTo>
                  <a:cubicBezTo>
                    <a:pt x="30" y="105"/>
                    <a:pt x="28" y="106"/>
                    <a:pt x="27" y="107"/>
                  </a:cubicBezTo>
                  <a:cubicBezTo>
                    <a:pt x="6" y="110"/>
                    <a:pt x="4" y="109"/>
                    <a:pt x="0" y="9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2" name="Freeform 68">
              <a:extLst>
                <a:ext uri="{FF2B5EF4-FFF2-40B4-BE49-F238E27FC236}">
                  <a16:creationId xmlns:a16="http://schemas.microsoft.com/office/drawing/2014/main" id="{E7F5E81D-2ADB-41D8-9BB9-CF6D110588F2}"/>
                </a:ext>
              </a:extLst>
            </p:cNvPr>
            <p:cNvSpPr>
              <a:spLocks/>
            </p:cNvSpPr>
            <p:nvPr/>
          </p:nvSpPr>
          <p:spPr bwMode="auto">
            <a:xfrm>
              <a:off x="8949934" y="4131967"/>
              <a:ext cx="66503" cy="94912"/>
            </a:xfrm>
            <a:custGeom>
              <a:avLst/>
              <a:gdLst>
                <a:gd name="T0" fmla="*/ 70 w 76"/>
                <a:gd name="T1" fmla="*/ 42 h 109"/>
                <a:gd name="T2" fmla="*/ 61 w 76"/>
                <a:gd name="T3" fmla="*/ 62 h 109"/>
                <a:gd name="T4" fmla="*/ 47 w 76"/>
                <a:gd name="T5" fmla="*/ 65 h 109"/>
                <a:gd name="T6" fmla="*/ 17 w 76"/>
                <a:gd name="T7" fmla="*/ 109 h 109"/>
                <a:gd name="T8" fmla="*/ 14 w 76"/>
                <a:gd name="T9" fmla="*/ 106 h 109"/>
                <a:gd name="T10" fmla="*/ 9 w 76"/>
                <a:gd name="T11" fmla="*/ 101 h 109"/>
                <a:gd name="T12" fmla="*/ 5 w 76"/>
                <a:gd name="T13" fmla="*/ 76 h 109"/>
                <a:gd name="T14" fmla="*/ 0 w 76"/>
                <a:gd name="T15" fmla="*/ 68 h 109"/>
                <a:gd name="T16" fmla="*/ 1 w 76"/>
                <a:gd name="T17" fmla="*/ 57 h 109"/>
                <a:gd name="T18" fmla="*/ 19 w 76"/>
                <a:gd name="T19" fmla="*/ 33 h 109"/>
                <a:gd name="T20" fmla="*/ 19 w 76"/>
                <a:gd name="T21" fmla="*/ 17 h 109"/>
                <a:gd name="T22" fmla="*/ 26 w 76"/>
                <a:gd name="T23" fmla="*/ 10 h 109"/>
                <a:gd name="T24" fmla="*/ 32 w 76"/>
                <a:gd name="T25" fmla="*/ 12 h 109"/>
                <a:gd name="T26" fmla="*/ 32 w 76"/>
                <a:gd name="T27" fmla="*/ 6 h 109"/>
                <a:gd name="T28" fmla="*/ 40 w 76"/>
                <a:gd name="T29" fmla="*/ 11 h 109"/>
                <a:gd name="T30" fmla="*/ 63 w 76"/>
                <a:gd name="T31" fmla="*/ 28 h 109"/>
                <a:gd name="T32" fmla="*/ 73 w 76"/>
                <a:gd name="T33" fmla="*/ 30 h 109"/>
                <a:gd name="T34" fmla="*/ 70 w 76"/>
                <a:gd name="T35"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09">
                  <a:moveTo>
                    <a:pt x="70" y="42"/>
                  </a:moveTo>
                  <a:cubicBezTo>
                    <a:pt x="66" y="48"/>
                    <a:pt x="61" y="54"/>
                    <a:pt x="61" y="62"/>
                  </a:cubicBezTo>
                  <a:cubicBezTo>
                    <a:pt x="57" y="67"/>
                    <a:pt x="51" y="61"/>
                    <a:pt x="47" y="65"/>
                  </a:cubicBezTo>
                  <a:cubicBezTo>
                    <a:pt x="45" y="85"/>
                    <a:pt x="28" y="95"/>
                    <a:pt x="17" y="109"/>
                  </a:cubicBezTo>
                  <a:cubicBezTo>
                    <a:pt x="17" y="109"/>
                    <a:pt x="15" y="107"/>
                    <a:pt x="14" y="106"/>
                  </a:cubicBezTo>
                  <a:cubicBezTo>
                    <a:pt x="13" y="104"/>
                    <a:pt x="7" y="106"/>
                    <a:pt x="9" y="101"/>
                  </a:cubicBezTo>
                  <a:cubicBezTo>
                    <a:pt x="22" y="88"/>
                    <a:pt x="22" y="87"/>
                    <a:pt x="5" y="76"/>
                  </a:cubicBezTo>
                  <a:cubicBezTo>
                    <a:pt x="3" y="74"/>
                    <a:pt x="1" y="71"/>
                    <a:pt x="0" y="68"/>
                  </a:cubicBezTo>
                  <a:cubicBezTo>
                    <a:pt x="0" y="65"/>
                    <a:pt x="0" y="61"/>
                    <a:pt x="1" y="57"/>
                  </a:cubicBezTo>
                  <a:cubicBezTo>
                    <a:pt x="7" y="49"/>
                    <a:pt x="13" y="41"/>
                    <a:pt x="19" y="33"/>
                  </a:cubicBezTo>
                  <a:cubicBezTo>
                    <a:pt x="18" y="28"/>
                    <a:pt x="19" y="22"/>
                    <a:pt x="19" y="17"/>
                  </a:cubicBezTo>
                  <a:cubicBezTo>
                    <a:pt x="21" y="14"/>
                    <a:pt x="21" y="9"/>
                    <a:pt x="26" y="10"/>
                  </a:cubicBezTo>
                  <a:cubicBezTo>
                    <a:pt x="28" y="10"/>
                    <a:pt x="29" y="14"/>
                    <a:pt x="32" y="12"/>
                  </a:cubicBezTo>
                  <a:cubicBezTo>
                    <a:pt x="33" y="10"/>
                    <a:pt x="34" y="8"/>
                    <a:pt x="32" y="6"/>
                  </a:cubicBezTo>
                  <a:cubicBezTo>
                    <a:pt x="40" y="0"/>
                    <a:pt x="39" y="7"/>
                    <a:pt x="40" y="11"/>
                  </a:cubicBezTo>
                  <a:cubicBezTo>
                    <a:pt x="42" y="33"/>
                    <a:pt x="42" y="33"/>
                    <a:pt x="63" y="28"/>
                  </a:cubicBezTo>
                  <a:cubicBezTo>
                    <a:pt x="66" y="27"/>
                    <a:pt x="70" y="26"/>
                    <a:pt x="73" y="30"/>
                  </a:cubicBezTo>
                  <a:cubicBezTo>
                    <a:pt x="76" y="35"/>
                    <a:pt x="75" y="39"/>
                    <a:pt x="70"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3" name="Freeform 69">
              <a:extLst>
                <a:ext uri="{FF2B5EF4-FFF2-40B4-BE49-F238E27FC236}">
                  <a16:creationId xmlns:a16="http://schemas.microsoft.com/office/drawing/2014/main" id="{CEA28BA3-76F2-4488-BB26-D282B5A33D0E}"/>
                </a:ext>
              </a:extLst>
            </p:cNvPr>
            <p:cNvSpPr>
              <a:spLocks/>
            </p:cNvSpPr>
            <p:nvPr/>
          </p:nvSpPr>
          <p:spPr bwMode="auto">
            <a:xfrm>
              <a:off x="7021355" y="2502328"/>
              <a:ext cx="86518" cy="69086"/>
            </a:xfrm>
            <a:custGeom>
              <a:avLst/>
              <a:gdLst>
                <a:gd name="T0" fmla="*/ 51 w 99"/>
                <a:gd name="T1" fmla="*/ 79 h 79"/>
                <a:gd name="T2" fmla="*/ 47 w 99"/>
                <a:gd name="T3" fmla="*/ 72 h 79"/>
                <a:gd name="T4" fmla="*/ 47 w 99"/>
                <a:gd name="T5" fmla="*/ 59 h 79"/>
                <a:gd name="T6" fmla="*/ 44 w 99"/>
                <a:gd name="T7" fmla="*/ 56 h 79"/>
                <a:gd name="T8" fmla="*/ 39 w 99"/>
                <a:gd name="T9" fmla="*/ 54 h 79"/>
                <a:gd name="T10" fmla="*/ 54 w 99"/>
                <a:gd name="T11" fmla="*/ 37 h 79"/>
                <a:gd name="T12" fmla="*/ 60 w 99"/>
                <a:gd name="T13" fmla="*/ 31 h 79"/>
                <a:gd name="T14" fmla="*/ 51 w 99"/>
                <a:gd name="T15" fmla="*/ 26 h 79"/>
                <a:gd name="T16" fmla="*/ 34 w 99"/>
                <a:gd name="T17" fmla="*/ 46 h 79"/>
                <a:gd name="T18" fmla="*/ 9 w 99"/>
                <a:gd name="T19" fmla="*/ 35 h 79"/>
                <a:gd name="T20" fmla="*/ 7 w 99"/>
                <a:gd name="T21" fmla="*/ 14 h 79"/>
                <a:gd name="T22" fmla="*/ 18 w 99"/>
                <a:gd name="T23" fmla="*/ 8 h 79"/>
                <a:gd name="T24" fmla="*/ 46 w 99"/>
                <a:gd name="T25" fmla="*/ 12 h 79"/>
                <a:gd name="T26" fmla="*/ 51 w 99"/>
                <a:gd name="T27" fmla="*/ 5 h 79"/>
                <a:gd name="T28" fmla="*/ 74 w 99"/>
                <a:gd name="T29" fmla="*/ 4 h 79"/>
                <a:gd name="T30" fmla="*/ 74 w 99"/>
                <a:gd name="T31" fmla="*/ 4 h 79"/>
                <a:gd name="T32" fmla="*/ 74 w 99"/>
                <a:gd name="T33" fmla="*/ 10 h 79"/>
                <a:gd name="T34" fmla="*/ 99 w 99"/>
                <a:gd name="T35" fmla="*/ 19 h 79"/>
                <a:gd name="T36" fmla="*/ 78 w 99"/>
                <a:gd name="T37" fmla="*/ 29 h 79"/>
                <a:gd name="T38" fmla="*/ 72 w 99"/>
                <a:gd name="T39" fmla="*/ 56 h 79"/>
                <a:gd name="T40" fmla="*/ 52 w 99"/>
                <a:gd name="T41" fmla="*/ 79 h 79"/>
                <a:gd name="T42" fmla="*/ 52 w 99"/>
                <a:gd name="T43" fmla="*/ 79 h 79"/>
                <a:gd name="T44" fmla="*/ 51 w 99"/>
                <a:gd name="T4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79">
                  <a:moveTo>
                    <a:pt x="51" y="79"/>
                  </a:moveTo>
                  <a:cubicBezTo>
                    <a:pt x="50" y="76"/>
                    <a:pt x="51" y="73"/>
                    <a:pt x="47" y="72"/>
                  </a:cubicBezTo>
                  <a:cubicBezTo>
                    <a:pt x="36" y="68"/>
                    <a:pt x="44" y="63"/>
                    <a:pt x="47" y="59"/>
                  </a:cubicBezTo>
                  <a:cubicBezTo>
                    <a:pt x="50" y="55"/>
                    <a:pt x="47" y="55"/>
                    <a:pt x="44" y="56"/>
                  </a:cubicBezTo>
                  <a:cubicBezTo>
                    <a:pt x="42" y="56"/>
                    <a:pt x="38" y="58"/>
                    <a:pt x="39" y="54"/>
                  </a:cubicBezTo>
                  <a:cubicBezTo>
                    <a:pt x="42" y="47"/>
                    <a:pt x="45" y="39"/>
                    <a:pt x="54" y="37"/>
                  </a:cubicBezTo>
                  <a:cubicBezTo>
                    <a:pt x="57" y="36"/>
                    <a:pt x="63" y="37"/>
                    <a:pt x="60" y="31"/>
                  </a:cubicBezTo>
                  <a:cubicBezTo>
                    <a:pt x="58" y="28"/>
                    <a:pt x="56" y="25"/>
                    <a:pt x="51" y="26"/>
                  </a:cubicBezTo>
                  <a:cubicBezTo>
                    <a:pt x="39" y="29"/>
                    <a:pt x="37" y="31"/>
                    <a:pt x="34" y="46"/>
                  </a:cubicBezTo>
                  <a:cubicBezTo>
                    <a:pt x="25" y="45"/>
                    <a:pt x="17" y="39"/>
                    <a:pt x="9" y="35"/>
                  </a:cubicBezTo>
                  <a:cubicBezTo>
                    <a:pt x="0" y="30"/>
                    <a:pt x="6" y="22"/>
                    <a:pt x="7" y="14"/>
                  </a:cubicBezTo>
                  <a:cubicBezTo>
                    <a:pt x="8" y="7"/>
                    <a:pt x="12" y="9"/>
                    <a:pt x="18" y="8"/>
                  </a:cubicBezTo>
                  <a:cubicBezTo>
                    <a:pt x="28" y="7"/>
                    <a:pt x="37" y="8"/>
                    <a:pt x="46" y="12"/>
                  </a:cubicBezTo>
                  <a:cubicBezTo>
                    <a:pt x="48" y="13"/>
                    <a:pt x="52" y="10"/>
                    <a:pt x="51" y="5"/>
                  </a:cubicBezTo>
                  <a:cubicBezTo>
                    <a:pt x="58" y="0"/>
                    <a:pt x="66" y="2"/>
                    <a:pt x="74" y="4"/>
                  </a:cubicBezTo>
                  <a:cubicBezTo>
                    <a:pt x="74" y="4"/>
                    <a:pt x="74" y="4"/>
                    <a:pt x="74" y="4"/>
                  </a:cubicBezTo>
                  <a:cubicBezTo>
                    <a:pt x="76" y="6"/>
                    <a:pt x="75" y="8"/>
                    <a:pt x="74" y="10"/>
                  </a:cubicBezTo>
                  <a:cubicBezTo>
                    <a:pt x="81" y="18"/>
                    <a:pt x="92" y="13"/>
                    <a:pt x="99" y="19"/>
                  </a:cubicBezTo>
                  <a:cubicBezTo>
                    <a:pt x="96" y="28"/>
                    <a:pt x="90" y="33"/>
                    <a:pt x="78" y="29"/>
                  </a:cubicBezTo>
                  <a:cubicBezTo>
                    <a:pt x="92" y="43"/>
                    <a:pt x="77" y="52"/>
                    <a:pt x="72" y="56"/>
                  </a:cubicBezTo>
                  <a:cubicBezTo>
                    <a:pt x="64" y="63"/>
                    <a:pt x="59" y="72"/>
                    <a:pt x="52" y="79"/>
                  </a:cubicBezTo>
                  <a:cubicBezTo>
                    <a:pt x="52" y="79"/>
                    <a:pt x="52" y="79"/>
                    <a:pt x="52" y="79"/>
                  </a:cubicBezTo>
                  <a:lnTo>
                    <a:pt x="51" y="79"/>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4" name="Freeform 70">
              <a:extLst>
                <a:ext uri="{FF2B5EF4-FFF2-40B4-BE49-F238E27FC236}">
                  <a16:creationId xmlns:a16="http://schemas.microsoft.com/office/drawing/2014/main" id="{4A40802C-F443-4B86-B47B-A69BD811370F}"/>
                </a:ext>
              </a:extLst>
            </p:cNvPr>
            <p:cNvSpPr>
              <a:spLocks/>
            </p:cNvSpPr>
            <p:nvPr/>
          </p:nvSpPr>
          <p:spPr bwMode="auto">
            <a:xfrm>
              <a:off x="7083338" y="2479084"/>
              <a:ext cx="83290" cy="40031"/>
            </a:xfrm>
            <a:custGeom>
              <a:avLst/>
              <a:gdLst>
                <a:gd name="T0" fmla="*/ 6 w 96"/>
                <a:gd name="T1" fmla="*/ 26 h 46"/>
                <a:gd name="T2" fmla="*/ 1 w 96"/>
                <a:gd name="T3" fmla="*/ 20 h 46"/>
                <a:gd name="T4" fmla="*/ 7 w 96"/>
                <a:gd name="T5" fmla="*/ 18 h 46"/>
                <a:gd name="T6" fmla="*/ 14 w 96"/>
                <a:gd name="T7" fmla="*/ 10 h 46"/>
                <a:gd name="T8" fmla="*/ 18 w 96"/>
                <a:gd name="T9" fmla="*/ 5 h 46"/>
                <a:gd name="T10" fmla="*/ 24 w 96"/>
                <a:gd name="T11" fmla="*/ 0 h 46"/>
                <a:gd name="T12" fmla="*/ 31 w 96"/>
                <a:gd name="T13" fmla="*/ 6 h 46"/>
                <a:gd name="T14" fmla="*/ 40 w 96"/>
                <a:gd name="T15" fmla="*/ 14 h 46"/>
                <a:gd name="T16" fmla="*/ 43 w 96"/>
                <a:gd name="T17" fmla="*/ 11 h 46"/>
                <a:gd name="T18" fmla="*/ 47 w 96"/>
                <a:gd name="T19" fmla="*/ 6 h 46"/>
                <a:gd name="T20" fmla="*/ 88 w 96"/>
                <a:gd name="T21" fmla="*/ 16 h 46"/>
                <a:gd name="T22" fmla="*/ 93 w 96"/>
                <a:gd name="T23" fmla="*/ 16 h 46"/>
                <a:gd name="T24" fmla="*/ 76 w 96"/>
                <a:gd name="T25" fmla="*/ 39 h 46"/>
                <a:gd name="T26" fmla="*/ 27 w 96"/>
                <a:gd name="T27" fmla="*/ 37 h 46"/>
                <a:gd name="T28" fmla="*/ 26 w 96"/>
                <a:gd name="T29" fmla="*/ 35 h 46"/>
                <a:gd name="T30" fmla="*/ 44 w 96"/>
                <a:gd name="T31" fmla="*/ 29 h 46"/>
                <a:gd name="T32" fmla="*/ 11 w 96"/>
                <a:gd name="T33" fmla="*/ 35 h 46"/>
                <a:gd name="T34" fmla="*/ 6 w 96"/>
                <a:gd name="T35"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46">
                  <a:moveTo>
                    <a:pt x="6" y="26"/>
                  </a:moveTo>
                  <a:cubicBezTo>
                    <a:pt x="3" y="24"/>
                    <a:pt x="0" y="23"/>
                    <a:pt x="1" y="20"/>
                  </a:cubicBezTo>
                  <a:cubicBezTo>
                    <a:pt x="1" y="17"/>
                    <a:pt x="5" y="17"/>
                    <a:pt x="7" y="18"/>
                  </a:cubicBezTo>
                  <a:cubicBezTo>
                    <a:pt x="16" y="22"/>
                    <a:pt x="15" y="16"/>
                    <a:pt x="14" y="10"/>
                  </a:cubicBezTo>
                  <a:cubicBezTo>
                    <a:pt x="16" y="9"/>
                    <a:pt x="17" y="7"/>
                    <a:pt x="18" y="5"/>
                  </a:cubicBezTo>
                  <a:cubicBezTo>
                    <a:pt x="19" y="2"/>
                    <a:pt x="21" y="1"/>
                    <a:pt x="24" y="0"/>
                  </a:cubicBezTo>
                  <a:cubicBezTo>
                    <a:pt x="28" y="0"/>
                    <a:pt x="30" y="2"/>
                    <a:pt x="31" y="6"/>
                  </a:cubicBezTo>
                  <a:cubicBezTo>
                    <a:pt x="31" y="12"/>
                    <a:pt x="36" y="12"/>
                    <a:pt x="40" y="14"/>
                  </a:cubicBezTo>
                  <a:cubicBezTo>
                    <a:pt x="44" y="16"/>
                    <a:pt x="44" y="14"/>
                    <a:pt x="43" y="11"/>
                  </a:cubicBezTo>
                  <a:cubicBezTo>
                    <a:pt x="43" y="8"/>
                    <a:pt x="45" y="5"/>
                    <a:pt x="47" y="6"/>
                  </a:cubicBezTo>
                  <a:cubicBezTo>
                    <a:pt x="60" y="9"/>
                    <a:pt x="76" y="5"/>
                    <a:pt x="88" y="16"/>
                  </a:cubicBezTo>
                  <a:cubicBezTo>
                    <a:pt x="89" y="16"/>
                    <a:pt x="91" y="16"/>
                    <a:pt x="93" y="16"/>
                  </a:cubicBezTo>
                  <a:cubicBezTo>
                    <a:pt x="96" y="25"/>
                    <a:pt x="88" y="38"/>
                    <a:pt x="76" y="39"/>
                  </a:cubicBezTo>
                  <a:cubicBezTo>
                    <a:pt x="60" y="40"/>
                    <a:pt x="43" y="46"/>
                    <a:pt x="27" y="37"/>
                  </a:cubicBezTo>
                  <a:cubicBezTo>
                    <a:pt x="27" y="37"/>
                    <a:pt x="26" y="36"/>
                    <a:pt x="26" y="35"/>
                  </a:cubicBezTo>
                  <a:cubicBezTo>
                    <a:pt x="29" y="29"/>
                    <a:pt x="35" y="32"/>
                    <a:pt x="44" y="29"/>
                  </a:cubicBezTo>
                  <a:cubicBezTo>
                    <a:pt x="29" y="25"/>
                    <a:pt x="20" y="30"/>
                    <a:pt x="11" y="35"/>
                  </a:cubicBezTo>
                  <a:cubicBezTo>
                    <a:pt x="4" y="35"/>
                    <a:pt x="9" y="28"/>
                    <a:pt x="6"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5" name="Freeform 71">
              <a:extLst>
                <a:ext uri="{FF2B5EF4-FFF2-40B4-BE49-F238E27FC236}">
                  <a16:creationId xmlns:a16="http://schemas.microsoft.com/office/drawing/2014/main" id="{8377E6D3-0A7B-4B47-AAEF-661DBFF4441C}"/>
                </a:ext>
              </a:extLst>
            </p:cNvPr>
            <p:cNvSpPr>
              <a:spLocks/>
            </p:cNvSpPr>
            <p:nvPr/>
          </p:nvSpPr>
          <p:spPr bwMode="auto">
            <a:xfrm>
              <a:off x="8401125" y="3125387"/>
              <a:ext cx="67794" cy="56172"/>
            </a:xfrm>
            <a:custGeom>
              <a:avLst/>
              <a:gdLst>
                <a:gd name="T0" fmla="*/ 74 w 78"/>
                <a:gd name="T1" fmla="*/ 33 h 64"/>
                <a:gd name="T2" fmla="*/ 78 w 78"/>
                <a:gd name="T3" fmla="*/ 41 h 64"/>
                <a:gd name="T4" fmla="*/ 63 w 78"/>
                <a:gd name="T5" fmla="*/ 45 h 64"/>
                <a:gd name="T6" fmla="*/ 52 w 78"/>
                <a:gd name="T7" fmla="*/ 64 h 64"/>
                <a:gd name="T8" fmla="*/ 36 w 78"/>
                <a:gd name="T9" fmla="*/ 53 h 64"/>
                <a:gd name="T10" fmla="*/ 21 w 78"/>
                <a:gd name="T11" fmla="*/ 55 h 64"/>
                <a:gd name="T12" fmla="*/ 16 w 78"/>
                <a:gd name="T13" fmla="*/ 59 h 64"/>
                <a:gd name="T14" fmla="*/ 11 w 78"/>
                <a:gd name="T15" fmla="*/ 61 h 64"/>
                <a:gd name="T16" fmla="*/ 9 w 78"/>
                <a:gd name="T17" fmla="*/ 59 h 64"/>
                <a:gd name="T18" fmla="*/ 0 w 78"/>
                <a:gd name="T19" fmla="*/ 51 h 64"/>
                <a:gd name="T20" fmla="*/ 11 w 78"/>
                <a:gd name="T21" fmla="*/ 39 h 64"/>
                <a:gd name="T22" fmla="*/ 20 w 78"/>
                <a:gd name="T23" fmla="*/ 34 h 64"/>
                <a:gd name="T24" fmla="*/ 20 w 78"/>
                <a:gd name="T25" fmla="*/ 12 h 64"/>
                <a:gd name="T26" fmla="*/ 18 w 78"/>
                <a:gd name="T27" fmla="*/ 4 h 64"/>
                <a:gd name="T28" fmla="*/ 27 w 78"/>
                <a:gd name="T29" fmla="*/ 7 h 64"/>
                <a:gd name="T30" fmla="*/ 54 w 78"/>
                <a:gd name="T31" fmla="*/ 25 h 64"/>
                <a:gd name="T32" fmla="*/ 69 w 78"/>
                <a:gd name="T33" fmla="*/ 24 h 64"/>
                <a:gd name="T34" fmla="*/ 74 w 78"/>
                <a:gd name="T3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4">
                  <a:moveTo>
                    <a:pt x="74" y="33"/>
                  </a:moveTo>
                  <a:cubicBezTo>
                    <a:pt x="75" y="35"/>
                    <a:pt x="76" y="38"/>
                    <a:pt x="78" y="41"/>
                  </a:cubicBezTo>
                  <a:cubicBezTo>
                    <a:pt x="73" y="42"/>
                    <a:pt x="68" y="46"/>
                    <a:pt x="63" y="45"/>
                  </a:cubicBezTo>
                  <a:cubicBezTo>
                    <a:pt x="48" y="45"/>
                    <a:pt x="44" y="50"/>
                    <a:pt x="52" y="64"/>
                  </a:cubicBezTo>
                  <a:cubicBezTo>
                    <a:pt x="45" y="61"/>
                    <a:pt x="40" y="58"/>
                    <a:pt x="36" y="53"/>
                  </a:cubicBezTo>
                  <a:cubicBezTo>
                    <a:pt x="30" y="48"/>
                    <a:pt x="26" y="54"/>
                    <a:pt x="21" y="55"/>
                  </a:cubicBezTo>
                  <a:cubicBezTo>
                    <a:pt x="20" y="56"/>
                    <a:pt x="18" y="58"/>
                    <a:pt x="16" y="59"/>
                  </a:cubicBezTo>
                  <a:cubicBezTo>
                    <a:pt x="15" y="61"/>
                    <a:pt x="14" y="63"/>
                    <a:pt x="11" y="61"/>
                  </a:cubicBezTo>
                  <a:cubicBezTo>
                    <a:pt x="10" y="61"/>
                    <a:pt x="10" y="60"/>
                    <a:pt x="9" y="59"/>
                  </a:cubicBezTo>
                  <a:cubicBezTo>
                    <a:pt x="6" y="56"/>
                    <a:pt x="3" y="54"/>
                    <a:pt x="0" y="51"/>
                  </a:cubicBezTo>
                  <a:cubicBezTo>
                    <a:pt x="9" y="52"/>
                    <a:pt x="6" y="41"/>
                    <a:pt x="11" y="39"/>
                  </a:cubicBezTo>
                  <a:cubicBezTo>
                    <a:pt x="14" y="37"/>
                    <a:pt x="21" y="41"/>
                    <a:pt x="20" y="34"/>
                  </a:cubicBezTo>
                  <a:cubicBezTo>
                    <a:pt x="17" y="26"/>
                    <a:pt x="30" y="20"/>
                    <a:pt x="20" y="12"/>
                  </a:cubicBezTo>
                  <a:cubicBezTo>
                    <a:pt x="18" y="10"/>
                    <a:pt x="14" y="7"/>
                    <a:pt x="18" y="4"/>
                  </a:cubicBezTo>
                  <a:cubicBezTo>
                    <a:pt x="22" y="0"/>
                    <a:pt x="25" y="4"/>
                    <a:pt x="27" y="7"/>
                  </a:cubicBezTo>
                  <a:cubicBezTo>
                    <a:pt x="33" y="16"/>
                    <a:pt x="44" y="20"/>
                    <a:pt x="54" y="25"/>
                  </a:cubicBezTo>
                  <a:cubicBezTo>
                    <a:pt x="61" y="29"/>
                    <a:pt x="64" y="27"/>
                    <a:pt x="69" y="24"/>
                  </a:cubicBezTo>
                  <a:cubicBezTo>
                    <a:pt x="77" y="24"/>
                    <a:pt x="74" y="29"/>
                    <a:pt x="74" y="3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6" name="Freeform 72">
              <a:extLst>
                <a:ext uri="{FF2B5EF4-FFF2-40B4-BE49-F238E27FC236}">
                  <a16:creationId xmlns:a16="http://schemas.microsoft.com/office/drawing/2014/main" id="{080A0768-3105-433B-9779-BE92C946822E}"/>
                </a:ext>
              </a:extLst>
            </p:cNvPr>
            <p:cNvSpPr>
              <a:spLocks/>
            </p:cNvSpPr>
            <p:nvPr/>
          </p:nvSpPr>
          <p:spPr bwMode="auto">
            <a:xfrm>
              <a:off x="7831009" y="3593489"/>
              <a:ext cx="32283" cy="47779"/>
            </a:xfrm>
            <a:custGeom>
              <a:avLst/>
              <a:gdLst>
                <a:gd name="T0" fmla="*/ 37 w 37"/>
                <a:gd name="T1" fmla="*/ 40 h 55"/>
                <a:gd name="T2" fmla="*/ 7 w 37"/>
                <a:gd name="T3" fmla="*/ 37 h 55"/>
                <a:gd name="T4" fmla="*/ 7 w 37"/>
                <a:gd name="T5" fmla="*/ 22 h 55"/>
                <a:gd name="T6" fmla="*/ 8 w 37"/>
                <a:gd name="T7" fmla="*/ 19 h 55"/>
                <a:gd name="T8" fmla="*/ 7 w 37"/>
                <a:gd name="T9" fmla="*/ 3 h 55"/>
                <a:gd name="T10" fmla="*/ 24 w 37"/>
                <a:gd name="T11" fmla="*/ 9 h 55"/>
                <a:gd name="T12" fmla="*/ 37 w 37"/>
                <a:gd name="T13" fmla="*/ 40 h 55"/>
              </a:gdLst>
              <a:ahLst/>
              <a:cxnLst>
                <a:cxn ang="0">
                  <a:pos x="T0" y="T1"/>
                </a:cxn>
                <a:cxn ang="0">
                  <a:pos x="T2" y="T3"/>
                </a:cxn>
                <a:cxn ang="0">
                  <a:pos x="T4" y="T5"/>
                </a:cxn>
                <a:cxn ang="0">
                  <a:pos x="T6" y="T7"/>
                </a:cxn>
                <a:cxn ang="0">
                  <a:pos x="T8" y="T9"/>
                </a:cxn>
                <a:cxn ang="0">
                  <a:pos x="T10" y="T11"/>
                </a:cxn>
                <a:cxn ang="0">
                  <a:pos x="T12" y="T13"/>
                </a:cxn>
              </a:cxnLst>
              <a:rect l="0" t="0" r="r" b="b"/>
              <a:pathLst>
                <a:path w="37" h="55">
                  <a:moveTo>
                    <a:pt x="37" y="40"/>
                  </a:moveTo>
                  <a:cubicBezTo>
                    <a:pt x="23" y="55"/>
                    <a:pt x="22" y="55"/>
                    <a:pt x="7" y="37"/>
                  </a:cubicBezTo>
                  <a:cubicBezTo>
                    <a:pt x="4" y="32"/>
                    <a:pt x="5" y="27"/>
                    <a:pt x="7" y="22"/>
                  </a:cubicBezTo>
                  <a:cubicBezTo>
                    <a:pt x="7" y="21"/>
                    <a:pt x="7" y="20"/>
                    <a:pt x="8" y="19"/>
                  </a:cubicBezTo>
                  <a:cubicBezTo>
                    <a:pt x="10" y="14"/>
                    <a:pt x="0" y="7"/>
                    <a:pt x="7" y="3"/>
                  </a:cubicBezTo>
                  <a:cubicBezTo>
                    <a:pt x="13" y="0"/>
                    <a:pt x="18" y="7"/>
                    <a:pt x="24" y="9"/>
                  </a:cubicBezTo>
                  <a:cubicBezTo>
                    <a:pt x="28" y="19"/>
                    <a:pt x="36" y="28"/>
                    <a:pt x="37" y="4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7" name="Freeform 73">
              <a:extLst>
                <a:ext uri="{FF2B5EF4-FFF2-40B4-BE49-F238E27FC236}">
                  <a16:creationId xmlns:a16="http://schemas.microsoft.com/office/drawing/2014/main" id="{D56393B9-70C3-4F5D-96CC-5686A673CD2A}"/>
                </a:ext>
              </a:extLst>
            </p:cNvPr>
            <p:cNvSpPr>
              <a:spLocks/>
            </p:cNvSpPr>
            <p:nvPr/>
          </p:nvSpPr>
          <p:spPr bwMode="auto">
            <a:xfrm>
              <a:off x="8321709" y="3289384"/>
              <a:ext cx="30346" cy="39385"/>
            </a:xfrm>
            <a:custGeom>
              <a:avLst/>
              <a:gdLst>
                <a:gd name="T0" fmla="*/ 13 w 35"/>
                <a:gd name="T1" fmla="*/ 1 h 45"/>
                <a:gd name="T2" fmla="*/ 17 w 35"/>
                <a:gd name="T3" fmla="*/ 0 h 45"/>
                <a:gd name="T4" fmla="*/ 35 w 35"/>
                <a:gd name="T5" fmla="*/ 13 h 45"/>
                <a:gd name="T6" fmla="*/ 34 w 35"/>
                <a:gd name="T7" fmla="*/ 37 h 45"/>
                <a:gd name="T8" fmla="*/ 26 w 35"/>
                <a:gd name="T9" fmla="*/ 45 h 45"/>
                <a:gd name="T10" fmla="*/ 21 w 35"/>
                <a:gd name="T11" fmla="*/ 45 h 45"/>
                <a:gd name="T12" fmla="*/ 15 w 35"/>
                <a:gd name="T13" fmla="*/ 28 h 45"/>
                <a:gd name="T14" fmla="*/ 14 w 35"/>
                <a:gd name="T15" fmla="*/ 22 h 45"/>
                <a:gd name="T16" fmla="*/ 0 w 35"/>
                <a:gd name="T17" fmla="*/ 13 h 45"/>
                <a:gd name="T18" fmla="*/ 13 w 35"/>
                <a:gd name="T19"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5">
                  <a:moveTo>
                    <a:pt x="13" y="1"/>
                  </a:moveTo>
                  <a:cubicBezTo>
                    <a:pt x="14" y="1"/>
                    <a:pt x="15" y="0"/>
                    <a:pt x="17" y="0"/>
                  </a:cubicBezTo>
                  <a:cubicBezTo>
                    <a:pt x="22" y="5"/>
                    <a:pt x="32" y="5"/>
                    <a:pt x="35" y="13"/>
                  </a:cubicBezTo>
                  <a:cubicBezTo>
                    <a:pt x="35" y="21"/>
                    <a:pt x="33" y="29"/>
                    <a:pt x="34" y="37"/>
                  </a:cubicBezTo>
                  <a:cubicBezTo>
                    <a:pt x="33" y="41"/>
                    <a:pt x="32" y="45"/>
                    <a:pt x="26" y="45"/>
                  </a:cubicBezTo>
                  <a:cubicBezTo>
                    <a:pt x="25" y="45"/>
                    <a:pt x="23" y="45"/>
                    <a:pt x="21" y="45"/>
                  </a:cubicBezTo>
                  <a:cubicBezTo>
                    <a:pt x="11" y="42"/>
                    <a:pt x="16" y="34"/>
                    <a:pt x="15" y="28"/>
                  </a:cubicBezTo>
                  <a:cubicBezTo>
                    <a:pt x="15" y="25"/>
                    <a:pt x="18" y="20"/>
                    <a:pt x="14" y="22"/>
                  </a:cubicBezTo>
                  <a:cubicBezTo>
                    <a:pt x="3" y="27"/>
                    <a:pt x="6" y="13"/>
                    <a:pt x="0" y="13"/>
                  </a:cubicBezTo>
                  <a:cubicBezTo>
                    <a:pt x="2" y="6"/>
                    <a:pt x="7" y="3"/>
                    <a:pt x="13"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8" name="Freeform 74">
              <a:extLst>
                <a:ext uri="{FF2B5EF4-FFF2-40B4-BE49-F238E27FC236}">
                  <a16:creationId xmlns:a16="http://schemas.microsoft.com/office/drawing/2014/main" id="{EB0F2D56-0FE0-4697-BCB5-9A231806996B}"/>
                </a:ext>
              </a:extLst>
            </p:cNvPr>
            <p:cNvSpPr>
              <a:spLocks/>
            </p:cNvSpPr>
            <p:nvPr/>
          </p:nvSpPr>
          <p:spPr bwMode="auto">
            <a:xfrm>
              <a:off x="8358511" y="3286802"/>
              <a:ext cx="26472" cy="31637"/>
            </a:xfrm>
            <a:custGeom>
              <a:avLst/>
              <a:gdLst>
                <a:gd name="T0" fmla="*/ 31 w 31"/>
                <a:gd name="T1" fmla="*/ 8 h 36"/>
                <a:gd name="T2" fmla="*/ 20 w 31"/>
                <a:gd name="T3" fmla="*/ 23 h 36"/>
                <a:gd name="T4" fmla="*/ 8 w 31"/>
                <a:gd name="T5" fmla="*/ 31 h 36"/>
                <a:gd name="T6" fmla="*/ 8 w 31"/>
                <a:gd name="T7" fmla="*/ 31 h 36"/>
                <a:gd name="T8" fmla="*/ 1 w 31"/>
                <a:gd name="T9" fmla="*/ 21 h 36"/>
                <a:gd name="T10" fmla="*/ 14 w 31"/>
                <a:gd name="T11" fmla="*/ 7 h 36"/>
                <a:gd name="T12" fmla="*/ 31 w 31"/>
                <a:gd name="T13" fmla="*/ 8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31" y="8"/>
                  </a:moveTo>
                  <a:cubicBezTo>
                    <a:pt x="31" y="16"/>
                    <a:pt x="31" y="23"/>
                    <a:pt x="20" y="23"/>
                  </a:cubicBezTo>
                  <a:cubicBezTo>
                    <a:pt x="14" y="23"/>
                    <a:pt x="18" y="36"/>
                    <a:pt x="8" y="31"/>
                  </a:cubicBezTo>
                  <a:cubicBezTo>
                    <a:pt x="8" y="31"/>
                    <a:pt x="8" y="31"/>
                    <a:pt x="8" y="31"/>
                  </a:cubicBezTo>
                  <a:cubicBezTo>
                    <a:pt x="5" y="28"/>
                    <a:pt x="2" y="26"/>
                    <a:pt x="1" y="21"/>
                  </a:cubicBezTo>
                  <a:cubicBezTo>
                    <a:pt x="0" y="12"/>
                    <a:pt x="6" y="9"/>
                    <a:pt x="14" y="7"/>
                  </a:cubicBezTo>
                  <a:cubicBezTo>
                    <a:pt x="20" y="4"/>
                    <a:pt x="26" y="0"/>
                    <a:pt x="31"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79" name="Freeform 75">
              <a:extLst>
                <a:ext uri="{FF2B5EF4-FFF2-40B4-BE49-F238E27FC236}">
                  <a16:creationId xmlns:a16="http://schemas.microsoft.com/office/drawing/2014/main" id="{B9B9CA64-C669-48A0-A63D-3615A9E4760B}"/>
                </a:ext>
              </a:extLst>
            </p:cNvPr>
            <p:cNvSpPr>
              <a:spLocks/>
            </p:cNvSpPr>
            <p:nvPr/>
          </p:nvSpPr>
          <p:spPr bwMode="auto">
            <a:xfrm>
              <a:off x="7344184" y="2464234"/>
              <a:ext cx="29700" cy="26472"/>
            </a:xfrm>
            <a:custGeom>
              <a:avLst/>
              <a:gdLst>
                <a:gd name="T0" fmla="*/ 19 w 34"/>
                <a:gd name="T1" fmla="*/ 4 h 30"/>
                <a:gd name="T2" fmla="*/ 30 w 34"/>
                <a:gd name="T3" fmla="*/ 2 h 30"/>
                <a:gd name="T4" fmla="*/ 30 w 34"/>
                <a:gd name="T5" fmla="*/ 9 h 30"/>
                <a:gd name="T6" fmla="*/ 25 w 34"/>
                <a:gd name="T7" fmla="*/ 25 h 30"/>
                <a:gd name="T8" fmla="*/ 4 w 34"/>
                <a:gd name="T9" fmla="*/ 30 h 30"/>
                <a:gd name="T10" fmla="*/ 2 w 34"/>
                <a:gd name="T11" fmla="*/ 27 h 30"/>
                <a:gd name="T12" fmla="*/ 0 w 34"/>
                <a:gd name="T13" fmla="*/ 22 h 30"/>
                <a:gd name="T14" fmla="*/ 13 w 34"/>
                <a:gd name="T15" fmla="*/ 11 h 30"/>
                <a:gd name="T16" fmla="*/ 19 w 34"/>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0">
                  <a:moveTo>
                    <a:pt x="19" y="4"/>
                  </a:moveTo>
                  <a:cubicBezTo>
                    <a:pt x="23" y="2"/>
                    <a:pt x="26" y="0"/>
                    <a:pt x="30" y="2"/>
                  </a:cubicBezTo>
                  <a:cubicBezTo>
                    <a:pt x="34" y="5"/>
                    <a:pt x="31" y="7"/>
                    <a:pt x="30" y="9"/>
                  </a:cubicBezTo>
                  <a:cubicBezTo>
                    <a:pt x="27" y="14"/>
                    <a:pt x="28" y="20"/>
                    <a:pt x="25" y="25"/>
                  </a:cubicBezTo>
                  <a:cubicBezTo>
                    <a:pt x="19" y="29"/>
                    <a:pt x="12" y="30"/>
                    <a:pt x="4" y="30"/>
                  </a:cubicBezTo>
                  <a:cubicBezTo>
                    <a:pt x="4" y="29"/>
                    <a:pt x="3" y="28"/>
                    <a:pt x="2" y="27"/>
                  </a:cubicBezTo>
                  <a:cubicBezTo>
                    <a:pt x="0" y="26"/>
                    <a:pt x="0" y="24"/>
                    <a:pt x="0" y="22"/>
                  </a:cubicBezTo>
                  <a:cubicBezTo>
                    <a:pt x="4" y="17"/>
                    <a:pt x="10" y="16"/>
                    <a:pt x="13" y="11"/>
                  </a:cubicBezTo>
                  <a:cubicBezTo>
                    <a:pt x="15" y="9"/>
                    <a:pt x="16" y="6"/>
                    <a:pt x="19"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0" name="Freeform 76">
              <a:extLst>
                <a:ext uri="{FF2B5EF4-FFF2-40B4-BE49-F238E27FC236}">
                  <a16:creationId xmlns:a16="http://schemas.microsoft.com/office/drawing/2014/main" id="{64E7F1B6-B13E-44E9-9E77-654931CAF89E}"/>
                </a:ext>
              </a:extLst>
            </p:cNvPr>
            <p:cNvSpPr>
              <a:spLocks/>
            </p:cNvSpPr>
            <p:nvPr/>
          </p:nvSpPr>
          <p:spPr bwMode="auto">
            <a:xfrm>
              <a:off x="6994237" y="2951060"/>
              <a:ext cx="8394" cy="8394"/>
            </a:xfrm>
            <a:custGeom>
              <a:avLst/>
              <a:gdLst>
                <a:gd name="T0" fmla="*/ 0 w 9"/>
                <a:gd name="T1" fmla="*/ 2 h 9"/>
                <a:gd name="T2" fmla="*/ 5 w 9"/>
                <a:gd name="T3" fmla="*/ 1 h 9"/>
                <a:gd name="T4" fmla="*/ 8 w 9"/>
                <a:gd name="T5" fmla="*/ 4 h 9"/>
                <a:gd name="T6" fmla="*/ 0 w 9"/>
                <a:gd name="T7" fmla="*/ 9 h 9"/>
                <a:gd name="T8" fmla="*/ 0 w 9"/>
                <a:gd name="T9" fmla="*/ 2 h 9"/>
              </a:gdLst>
              <a:ahLst/>
              <a:cxnLst>
                <a:cxn ang="0">
                  <a:pos x="T0" y="T1"/>
                </a:cxn>
                <a:cxn ang="0">
                  <a:pos x="T2" y="T3"/>
                </a:cxn>
                <a:cxn ang="0">
                  <a:pos x="T4" y="T5"/>
                </a:cxn>
                <a:cxn ang="0">
                  <a:pos x="T6" y="T7"/>
                </a:cxn>
                <a:cxn ang="0">
                  <a:pos x="T8" y="T9"/>
                </a:cxn>
              </a:cxnLst>
              <a:rect l="0" t="0" r="r" b="b"/>
              <a:pathLst>
                <a:path w="9" h="9">
                  <a:moveTo>
                    <a:pt x="0" y="2"/>
                  </a:moveTo>
                  <a:cubicBezTo>
                    <a:pt x="1" y="1"/>
                    <a:pt x="3" y="1"/>
                    <a:pt x="5" y="1"/>
                  </a:cubicBezTo>
                  <a:cubicBezTo>
                    <a:pt x="8" y="0"/>
                    <a:pt x="9" y="1"/>
                    <a:pt x="8" y="4"/>
                  </a:cubicBezTo>
                  <a:cubicBezTo>
                    <a:pt x="6" y="7"/>
                    <a:pt x="4" y="9"/>
                    <a:pt x="0" y="9"/>
                  </a:cubicBezTo>
                  <a:cubicBezTo>
                    <a:pt x="0" y="6"/>
                    <a:pt x="0" y="4"/>
                    <a:pt x="0"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1" name="Freeform 77">
              <a:extLst>
                <a:ext uri="{FF2B5EF4-FFF2-40B4-BE49-F238E27FC236}">
                  <a16:creationId xmlns:a16="http://schemas.microsoft.com/office/drawing/2014/main" id="{6165F68F-94EF-472A-A7A4-FD148EFE725A}"/>
                </a:ext>
              </a:extLst>
            </p:cNvPr>
            <p:cNvSpPr>
              <a:spLocks/>
            </p:cNvSpPr>
            <p:nvPr/>
          </p:nvSpPr>
          <p:spPr bwMode="auto">
            <a:xfrm>
              <a:off x="7135636" y="3253873"/>
              <a:ext cx="28409" cy="27763"/>
            </a:xfrm>
            <a:custGeom>
              <a:avLst/>
              <a:gdLst>
                <a:gd name="T0" fmla="*/ 33 w 33"/>
                <a:gd name="T1" fmla="*/ 4 h 32"/>
                <a:gd name="T2" fmla="*/ 27 w 33"/>
                <a:gd name="T3" fmla="*/ 21 h 32"/>
                <a:gd name="T4" fmla="*/ 18 w 33"/>
                <a:gd name="T5" fmla="*/ 24 h 32"/>
                <a:gd name="T6" fmla="*/ 3 w 33"/>
                <a:gd name="T7" fmla="*/ 7 h 32"/>
                <a:gd name="T8" fmla="*/ 11 w 33"/>
                <a:gd name="T9" fmla="*/ 1 h 32"/>
                <a:gd name="T10" fmla="*/ 29 w 33"/>
                <a:gd name="T11" fmla="*/ 0 h 32"/>
                <a:gd name="T12" fmla="*/ 33 w 33"/>
                <a:gd name="T13" fmla="*/ 4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33" y="4"/>
                  </a:moveTo>
                  <a:cubicBezTo>
                    <a:pt x="28" y="9"/>
                    <a:pt x="26" y="14"/>
                    <a:pt x="27" y="21"/>
                  </a:cubicBezTo>
                  <a:cubicBezTo>
                    <a:pt x="27" y="32"/>
                    <a:pt x="22" y="27"/>
                    <a:pt x="18" y="24"/>
                  </a:cubicBezTo>
                  <a:cubicBezTo>
                    <a:pt x="7" y="24"/>
                    <a:pt x="7" y="13"/>
                    <a:pt x="3" y="7"/>
                  </a:cubicBezTo>
                  <a:cubicBezTo>
                    <a:pt x="0" y="2"/>
                    <a:pt x="7" y="2"/>
                    <a:pt x="11" y="1"/>
                  </a:cubicBezTo>
                  <a:cubicBezTo>
                    <a:pt x="17" y="4"/>
                    <a:pt x="23" y="0"/>
                    <a:pt x="29" y="0"/>
                  </a:cubicBezTo>
                  <a:cubicBezTo>
                    <a:pt x="30" y="2"/>
                    <a:pt x="31" y="3"/>
                    <a:pt x="33"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2" name="Freeform 78">
              <a:extLst>
                <a:ext uri="{FF2B5EF4-FFF2-40B4-BE49-F238E27FC236}">
                  <a16:creationId xmlns:a16="http://schemas.microsoft.com/office/drawing/2014/main" id="{B95906F0-3E59-47DB-A3CB-7AB0ED9A0A5D}"/>
                </a:ext>
              </a:extLst>
            </p:cNvPr>
            <p:cNvSpPr>
              <a:spLocks/>
            </p:cNvSpPr>
            <p:nvPr/>
          </p:nvSpPr>
          <p:spPr bwMode="auto">
            <a:xfrm>
              <a:off x="8241648" y="3809784"/>
              <a:ext cx="481015" cy="376419"/>
            </a:xfrm>
            <a:custGeom>
              <a:avLst/>
              <a:gdLst>
                <a:gd name="T0" fmla="*/ 396 w 553"/>
                <a:gd name="T1" fmla="*/ 423 h 432"/>
                <a:gd name="T2" fmla="*/ 369 w 553"/>
                <a:gd name="T3" fmla="*/ 418 h 432"/>
                <a:gd name="T4" fmla="*/ 341 w 553"/>
                <a:gd name="T5" fmla="*/ 396 h 432"/>
                <a:gd name="T6" fmla="*/ 335 w 553"/>
                <a:gd name="T7" fmla="*/ 370 h 432"/>
                <a:gd name="T8" fmla="*/ 323 w 553"/>
                <a:gd name="T9" fmla="*/ 359 h 432"/>
                <a:gd name="T10" fmla="*/ 310 w 553"/>
                <a:gd name="T11" fmla="*/ 359 h 432"/>
                <a:gd name="T12" fmla="*/ 325 w 553"/>
                <a:gd name="T13" fmla="*/ 328 h 432"/>
                <a:gd name="T14" fmla="*/ 301 w 553"/>
                <a:gd name="T15" fmla="*/ 347 h 432"/>
                <a:gd name="T16" fmla="*/ 290 w 553"/>
                <a:gd name="T17" fmla="*/ 360 h 432"/>
                <a:gd name="T18" fmla="*/ 274 w 553"/>
                <a:gd name="T19" fmla="*/ 334 h 432"/>
                <a:gd name="T20" fmla="*/ 261 w 553"/>
                <a:gd name="T21" fmla="*/ 313 h 432"/>
                <a:gd name="T22" fmla="*/ 216 w 553"/>
                <a:gd name="T23" fmla="*/ 306 h 432"/>
                <a:gd name="T24" fmla="*/ 169 w 553"/>
                <a:gd name="T25" fmla="*/ 318 h 432"/>
                <a:gd name="T26" fmla="*/ 135 w 553"/>
                <a:gd name="T27" fmla="*/ 339 h 432"/>
                <a:gd name="T28" fmla="*/ 56 w 553"/>
                <a:gd name="T29" fmla="*/ 360 h 432"/>
                <a:gd name="T30" fmla="*/ 12 w 553"/>
                <a:gd name="T31" fmla="*/ 350 h 432"/>
                <a:gd name="T32" fmla="*/ 24 w 553"/>
                <a:gd name="T33" fmla="*/ 335 h 432"/>
                <a:gd name="T34" fmla="*/ 22 w 553"/>
                <a:gd name="T35" fmla="*/ 288 h 432"/>
                <a:gd name="T36" fmla="*/ 0 w 553"/>
                <a:gd name="T37" fmla="*/ 227 h 432"/>
                <a:gd name="T38" fmla="*/ 4 w 553"/>
                <a:gd name="T39" fmla="*/ 205 h 432"/>
                <a:gd name="T40" fmla="*/ 20 w 553"/>
                <a:gd name="T41" fmla="*/ 166 h 432"/>
                <a:gd name="T42" fmla="*/ 116 w 553"/>
                <a:gd name="T43" fmla="*/ 125 h 432"/>
                <a:gd name="T44" fmla="*/ 132 w 553"/>
                <a:gd name="T45" fmla="*/ 87 h 432"/>
                <a:gd name="T46" fmla="*/ 153 w 553"/>
                <a:gd name="T47" fmla="*/ 84 h 432"/>
                <a:gd name="T48" fmla="*/ 169 w 553"/>
                <a:gd name="T49" fmla="*/ 62 h 432"/>
                <a:gd name="T50" fmla="*/ 205 w 553"/>
                <a:gd name="T51" fmla="*/ 59 h 432"/>
                <a:gd name="T52" fmla="*/ 229 w 553"/>
                <a:gd name="T53" fmla="*/ 65 h 432"/>
                <a:gd name="T54" fmla="*/ 243 w 553"/>
                <a:gd name="T55" fmla="*/ 22 h 432"/>
                <a:gd name="T56" fmla="*/ 255 w 553"/>
                <a:gd name="T57" fmla="*/ 14 h 432"/>
                <a:gd name="T58" fmla="*/ 316 w 553"/>
                <a:gd name="T59" fmla="*/ 18 h 432"/>
                <a:gd name="T60" fmla="*/ 319 w 553"/>
                <a:gd name="T61" fmla="*/ 35 h 432"/>
                <a:gd name="T62" fmla="*/ 362 w 553"/>
                <a:gd name="T63" fmla="*/ 96 h 432"/>
                <a:gd name="T64" fmla="*/ 387 w 553"/>
                <a:gd name="T65" fmla="*/ 57 h 432"/>
                <a:gd name="T66" fmla="*/ 397 w 553"/>
                <a:gd name="T67" fmla="*/ 0 h 432"/>
                <a:gd name="T68" fmla="*/ 418 w 553"/>
                <a:gd name="T69" fmla="*/ 37 h 432"/>
                <a:gd name="T70" fmla="*/ 442 w 553"/>
                <a:gd name="T71" fmla="*/ 60 h 432"/>
                <a:gd name="T72" fmla="*/ 454 w 553"/>
                <a:gd name="T73" fmla="*/ 98 h 432"/>
                <a:gd name="T74" fmla="*/ 498 w 553"/>
                <a:gd name="T75" fmla="*/ 154 h 432"/>
                <a:gd name="T76" fmla="*/ 533 w 553"/>
                <a:gd name="T77" fmla="*/ 190 h 432"/>
                <a:gd name="T78" fmla="*/ 542 w 553"/>
                <a:gd name="T79" fmla="*/ 280 h 432"/>
                <a:gd name="T80" fmla="*/ 519 w 553"/>
                <a:gd name="T81" fmla="*/ 321 h 432"/>
                <a:gd name="T82" fmla="*/ 503 w 553"/>
                <a:gd name="T83" fmla="*/ 353 h 432"/>
                <a:gd name="T84" fmla="*/ 483 w 553"/>
                <a:gd name="T85" fmla="*/ 403 h 432"/>
                <a:gd name="T86" fmla="*/ 417 w 553"/>
                <a:gd name="T87" fmla="*/ 420 h 432"/>
                <a:gd name="T88" fmla="*/ 398 w 553"/>
                <a:gd name="T89" fmla="*/ 42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3" h="432">
                  <a:moveTo>
                    <a:pt x="398" y="423"/>
                  </a:moveTo>
                  <a:cubicBezTo>
                    <a:pt x="396" y="423"/>
                    <a:pt x="396" y="423"/>
                    <a:pt x="396" y="423"/>
                  </a:cubicBezTo>
                  <a:cubicBezTo>
                    <a:pt x="395" y="424"/>
                    <a:pt x="395" y="424"/>
                    <a:pt x="395" y="424"/>
                  </a:cubicBezTo>
                  <a:cubicBezTo>
                    <a:pt x="385" y="428"/>
                    <a:pt x="379" y="416"/>
                    <a:pt x="369" y="418"/>
                  </a:cubicBezTo>
                  <a:cubicBezTo>
                    <a:pt x="358" y="418"/>
                    <a:pt x="349" y="414"/>
                    <a:pt x="343" y="403"/>
                  </a:cubicBezTo>
                  <a:cubicBezTo>
                    <a:pt x="342" y="401"/>
                    <a:pt x="338" y="398"/>
                    <a:pt x="341" y="396"/>
                  </a:cubicBezTo>
                  <a:cubicBezTo>
                    <a:pt x="351" y="388"/>
                    <a:pt x="341" y="383"/>
                    <a:pt x="339" y="377"/>
                  </a:cubicBezTo>
                  <a:cubicBezTo>
                    <a:pt x="338" y="375"/>
                    <a:pt x="339" y="370"/>
                    <a:pt x="335" y="370"/>
                  </a:cubicBezTo>
                  <a:cubicBezTo>
                    <a:pt x="327" y="370"/>
                    <a:pt x="327" y="366"/>
                    <a:pt x="327" y="359"/>
                  </a:cubicBezTo>
                  <a:cubicBezTo>
                    <a:pt x="328" y="355"/>
                    <a:pt x="324" y="359"/>
                    <a:pt x="323" y="359"/>
                  </a:cubicBezTo>
                  <a:cubicBezTo>
                    <a:pt x="322" y="360"/>
                    <a:pt x="322" y="361"/>
                    <a:pt x="322" y="361"/>
                  </a:cubicBezTo>
                  <a:cubicBezTo>
                    <a:pt x="317" y="365"/>
                    <a:pt x="313" y="366"/>
                    <a:pt x="310" y="359"/>
                  </a:cubicBezTo>
                  <a:cubicBezTo>
                    <a:pt x="315" y="352"/>
                    <a:pt x="324" y="345"/>
                    <a:pt x="322" y="333"/>
                  </a:cubicBezTo>
                  <a:cubicBezTo>
                    <a:pt x="323" y="332"/>
                    <a:pt x="324" y="330"/>
                    <a:pt x="325" y="328"/>
                  </a:cubicBezTo>
                  <a:cubicBezTo>
                    <a:pt x="323" y="328"/>
                    <a:pt x="321" y="329"/>
                    <a:pt x="319" y="330"/>
                  </a:cubicBezTo>
                  <a:cubicBezTo>
                    <a:pt x="312" y="335"/>
                    <a:pt x="309" y="343"/>
                    <a:pt x="301" y="347"/>
                  </a:cubicBezTo>
                  <a:cubicBezTo>
                    <a:pt x="298" y="348"/>
                    <a:pt x="292" y="352"/>
                    <a:pt x="298" y="357"/>
                  </a:cubicBezTo>
                  <a:cubicBezTo>
                    <a:pt x="298" y="364"/>
                    <a:pt x="293" y="360"/>
                    <a:pt x="290" y="360"/>
                  </a:cubicBezTo>
                  <a:cubicBezTo>
                    <a:pt x="287" y="359"/>
                    <a:pt x="283" y="359"/>
                    <a:pt x="285" y="354"/>
                  </a:cubicBezTo>
                  <a:cubicBezTo>
                    <a:pt x="288" y="342"/>
                    <a:pt x="287" y="339"/>
                    <a:pt x="274" y="334"/>
                  </a:cubicBezTo>
                  <a:cubicBezTo>
                    <a:pt x="265" y="330"/>
                    <a:pt x="278" y="322"/>
                    <a:pt x="272" y="318"/>
                  </a:cubicBezTo>
                  <a:cubicBezTo>
                    <a:pt x="269" y="315"/>
                    <a:pt x="263" y="318"/>
                    <a:pt x="261" y="313"/>
                  </a:cubicBezTo>
                  <a:cubicBezTo>
                    <a:pt x="252" y="314"/>
                    <a:pt x="245" y="306"/>
                    <a:pt x="237" y="304"/>
                  </a:cubicBezTo>
                  <a:cubicBezTo>
                    <a:pt x="231" y="307"/>
                    <a:pt x="223" y="303"/>
                    <a:pt x="216" y="306"/>
                  </a:cubicBezTo>
                  <a:cubicBezTo>
                    <a:pt x="208" y="309"/>
                    <a:pt x="200" y="311"/>
                    <a:pt x="193" y="316"/>
                  </a:cubicBezTo>
                  <a:cubicBezTo>
                    <a:pt x="186" y="319"/>
                    <a:pt x="177" y="315"/>
                    <a:pt x="169" y="318"/>
                  </a:cubicBezTo>
                  <a:cubicBezTo>
                    <a:pt x="159" y="320"/>
                    <a:pt x="149" y="323"/>
                    <a:pt x="140" y="330"/>
                  </a:cubicBezTo>
                  <a:cubicBezTo>
                    <a:pt x="140" y="334"/>
                    <a:pt x="138" y="337"/>
                    <a:pt x="135" y="339"/>
                  </a:cubicBezTo>
                  <a:cubicBezTo>
                    <a:pt x="131" y="344"/>
                    <a:pt x="125" y="344"/>
                    <a:pt x="119" y="344"/>
                  </a:cubicBezTo>
                  <a:cubicBezTo>
                    <a:pt x="97" y="344"/>
                    <a:pt x="74" y="344"/>
                    <a:pt x="56" y="360"/>
                  </a:cubicBezTo>
                  <a:cubicBezTo>
                    <a:pt x="50" y="361"/>
                    <a:pt x="44" y="361"/>
                    <a:pt x="38" y="360"/>
                  </a:cubicBezTo>
                  <a:cubicBezTo>
                    <a:pt x="29" y="358"/>
                    <a:pt x="20" y="355"/>
                    <a:pt x="12" y="350"/>
                  </a:cubicBezTo>
                  <a:cubicBezTo>
                    <a:pt x="7" y="342"/>
                    <a:pt x="15" y="341"/>
                    <a:pt x="20" y="339"/>
                  </a:cubicBezTo>
                  <a:cubicBezTo>
                    <a:pt x="21" y="338"/>
                    <a:pt x="22" y="337"/>
                    <a:pt x="24" y="335"/>
                  </a:cubicBezTo>
                  <a:cubicBezTo>
                    <a:pt x="24" y="326"/>
                    <a:pt x="29" y="317"/>
                    <a:pt x="27" y="307"/>
                  </a:cubicBezTo>
                  <a:cubicBezTo>
                    <a:pt x="21" y="302"/>
                    <a:pt x="15" y="298"/>
                    <a:pt x="22" y="288"/>
                  </a:cubicBezTo>
                  <a:cubicBezTo>
                    <a:pt x="24" y="284"/>
                    <a:pt x="19" y="275"/>
                    <a:pt x="17" y="269"/>
                  </a:cubicBezTo>
                  <a:cubicBezTo>
                    <a:pt x="12" y="255"/>
                    <a:pt x="6" y="241"/>
                    <a:pt x="0" y="227"/>
                  </a:cubicBezTo>
                  <a:cubicBezTo>
                    <a:pt x="4" y="222"/>
                    <a:pt x="11" y="219"/>
                    <a:pt x="6" y="211"/>
                  </a:cubicBezTo>
                  <a:cubicBezTo>
                    <a:pt x="5" y="209"/>
                    <a:pt x="3" y="206"/>
                    <a:pt x="4" y="205"/>
                  </a:cubicBezTo>
                  <a:cubicBezTo>
                    <a:pt x="9" y="193"/>
                    <a:pt x="3" y="179"/>
                    <a:pt x="12" y="168"/>
                  </a:cubicBezTo>
                  <a:cubicBezTo>
                    <a:pt x="15" y="167"/>
                    <a:pt x="18" y="168"/>
                    <a:pt x="20" y="166"/>
                  </a:cubicBezTo>
                  <a:cubicBezTo>
                    <a:pt x="43" y="153"/>
                    <a:pt x="64" y="137"/>
                    <a:pt x="92" y="137"/>
                  </a:cubicBezTo>
                  <a:cubicBezTo>
                    <a:pt x="102" y="138"/>
                    <a:pt x="111" y="134"/>
                    <a:pt x="116" y="125"/>
                  </a:cubicBezTo>
                  <a:cubicBezTo>
                    <a:pt x="119" y="119"/>
                    <a:pt x="131" y="115"/>
                    <a:pt x="123" y="104"/>
                  </a:cubicBezTo>
                  <a:cubicBezTo>
                    <a:pt x="119" y="99"/>
                    <a:pt x="129" y="93"/>
                    <a:pt x="132" y="87"/>
                  </a:cubicBezTo>
                  <a:cubicBezTo>
                    <a:pt x="142" y="83"/>
                    <a:pt x="142" y="92"/>
                    <a:pt x="146" y="97"/>
                  </a:cubicBezTo>
                  <a:cubicBezTo>
                    <a:pt x="145" y="90"/>
                    <a:pt x="136" y="81"/>
                    <a:pt x="153" y="84"/>
                  </a:cubicBezTo>
                  <a:cubicBezTo>
                    <a:pt x="156" y="85"/>
                    <a:pt x="159" y="85"/>
                    <a:pt x="163" y="83"/>
                  </a:cubicBezTo>
                  <a:cubicBezTo>
                    <a:pt x="148" y="71"/>
                    <a:pt x="166" y="69"/>
                    <a:pt x="169" y="62"/>
                  </a:cubicBezTo>
                  <a:cubicBezTo>
                    <a:pt x="170" y="59"/>
                    <a:pt x="174" y="62"/>
                    <a:pt x="177" y="59"/>
                  </a:cubicBezTo>
                  <a:cubicBezTo>
                    <a:pt x="192" y="44"/>
                    <a:pt x="192" y="44"/>
                    <a:pt x="205" y="59"/>
                  </a:cubicBezTo>
                  <a:cubicBezTo>
                    <a:pt x="210" y="64"/>
                    <a:pt x="204" y="68"/>
                    <a:pt x="205" y="72"/>
                  </a:cubicBezTo>
                  <a:cubicBezTo>
                    <a:pt x="212" y="67"/>
                    <a:pt x="215" y="67"/>
                    <a:pt x="229" y="65"/>
                  </a:cubicBezTo>
                  <a:cubicBezTo>
                    <a:pt x="223" y="57"/>
                    <a:pt x="216" y="48"/>
                    <a:pt x="232" y="43"/>
                  </a:cubicBezTo>
                  <a:cubicBezTo>
                    <a:pt x="225" y="30"/>
                    <a:pt x="236" y="27"/>
                    <a:pt x="243" y="22"/>
                  </a:cubicBezTo>
                  <a:cubicBezTo>
                    <a:pt x="251" y="25"/>
                    <a:pt x="258" y="22"/>
                    <a:pt x="266" y="19"/>
                  </a:cubicBezTo>
                  <a:cubicBezTo>
                    <a:pt x="264" y="14"/>
                    <a:pt x="257" y="18"/>
                    <a:pt x="255" y="14"/>
                  </a:cubicBezTo>
                  <a:cubicBezTo>
                    <a:pt x="258" y="10"/>
                    <a:pt x="263" y="13"/>
                    <a:pt x="267" y="11"/>
                  </a:cubicBezTo>
                  <a:cubicBezTo>
                    <a:pt x="283" y="14"/>
                    <a:pt x="298" y="28"/>
                    <a:pt x="316" y="18"/>
                  </a:cubicBezTo>
                  <a:cubicBezTo>
                    <a:pt x="319" y="16"/>
                    <a:pt x="324" y="18"/>
                    <a:pt x="324" y="21"/>
                  </a:cubicBezTo>
                  <a:cubicBezTo>
                    <a:pt x="325" y="26"/>
                    <a:pt x="322" y="32"/>
                    <a:pt x="319" y="35"/>
                  </a:cubicBezTo>
                  <a:cubicBezTo>
                    <a:pt x="304" y="48"/>
                    <a:pt x="306" y="57"/>
                    <a:pt x="319" y="70"/>
                  </a:cubicBezTo>
                  <a:cubicBezTo>
                    <a:pt x="331" y="83"/>
                    <a:pt x="350" y="83"/>
                    <a:pt x="362" y="96"/>
                  </a:cubicBezTo>
                  <a:cubicBezTo>
                    <a:pt x="368" y="101"/>
                    <a:pt x="377" y="94"/>
                    <a:pt x="381" y="86"/>
                  </a:cubicBezTo>
                  <a:cubicBezTo>
                    <a:pt x="386" y="77"/>
                    <a:pt x="388" y="67"/>
                    <a:pt x="387" y="57"/>
                  </a:cubicBezTo>
                  <a:cubicBezTo>
                    <a:pt x="384" y="39"/>
                    <a:pt x="392" y="23"/>
                    <a:pt x="390" y="6"/>
                  </a:cubicBezTo>
                  <a:cubicBezTo>
                    <a:pt x="390" y="2"/>
                    <a:pt x="394" y="1"/>
                    <a:pt x="397" y="0"/>
                  </a:cubicBezTo>
                  <a:cubicBezTo>
                    <a:pt x="402" y="0"/>
                    <a:pt x="405" y="1"/>
                    <a:pt x="407" y="5"/>
                  </a:cubicBezTo>
                  <a:cubicBezTo>
                    <a:pt x="411" y="16"/>
                    <a:pt x="415" y="26"/>
                    <a:pt x="418" y="37"/>
                  </a:cubicBezTo>
                  <a:cubicBezTo>
                    <a:pt x="419" y="43"/>
                    <a:pt x="422" y="43"/>
                    <a:pt x="427" y="44"/>
                  </a:cubicBezTo>
                  <a:cubicBezTo>
                    <a:pt x="436" y="45"/>
                    <a:pt x="445" y="48"/>
                    <a:pt x="442" y="60"/>
                  </a:cubicBezTo>
                  <a:cubicBezTo>
                    <a:pt x="441" y="66"/>
                    <a:pt x="444" y="71"/>
                    <a:pt x="447" y="75"/>
                  </a:cubicBezTo>
                  <a:cubicBezTo>
                    <a:pt x="452" y="82"/>
                    <a:pt x="455" y="89"/>
                    <a:pt x="454" y="98"/>
                  </a:cubicBezTo>
                  <a:cubicBezTo>
                    <a:pt x="452" y="109"/>
                    <a:pt x="460" y="115"/>
                    <a:pt x="468" y="118"/>
                  </a:cubicBezTo>
                  <a:cubicBezTo>
                    <a:pt x="486" y="123"/>
                    <a:pt x="497" y="135"/>
                    <a:pt x="498" y="154"/>
                  </a:cubicBezTo>
                  <a:cubicBezTo>
                    <a:pt x="499" y="154"/>
                    <a:pt x="499" y="155"/>
                    <a:pt x="499" y="155"/>
                  </a:cubicBezTo>
                  <a:cubicBezTo>
                    <a:pt x="523" y="154"/>
                    <a:pt x="513" y="187"/>
                    <a:pt x="533" y="190"/>
                  </a:cubicBezTo>
                  <a:cubicBezTo>
                    <a:pt x="537" y="193"/>
                    <a:pt x="539" y="197"/>
                    <a:pt x="541" y="202"/>
                  </a:cubicBezTo>
                  <a:cubicBezTo>
                    <a:pt x="550" y="228"/>
                    <a:pt x="553" y="254"/>
                    <a:pt x="542" y="280"/>
                  </a:cubicBezTo>
                  <a:cubicBezTo>
                    <a:pt x="538" y="285"/>
                    <a:pt x="542" y="292"/>
                    <a:pt x="539" y="298"/>
                  </a:cubicBezTo>
                  <a:cubicBezTo>
                    <a:pt x="534" y="307"/>
                    <a:pt x="529" y="317"/>
                    <a:pt x="519" y="321"/>
                  </a:cubicBezTo>
                  <a:cubicBezTo>
                    <a:pt x="515" y="323"/>
                    <a:pt x="514" y="329"/>
                    <a:pt x="512" y="333"/>
                  </a:cubicBezTo>
                  <a:cubicBezTo>
                    <a:pt x="507" y="338"/>
                    <a:pt x="503" y="345"/>
                    <a:pt x="503" y="353"/>
                  </a:cubicBezTo>
                  <a:cubicBezTo>
                    <a:pt x="503" y="365"/>
                    <a:pt x="489" y="370"/>
                    <a:pt x="489" y="382"/>
                  </a:cubicBezTo>
                  <a:cubicBezTo>
                    <a:pt x="486" y="389"/>
                    <a:pt x="485" y="396"/>
                    <a:pt x="483" y="403"/>
                  </a:cubicBezTo>
                  <a:cubicBezTo>
                    <a:pt x="466" y="409"/>
                    <a:pt x="450" y="412"/>
                    <a:pt x="437" y="426"/>
                  </a:cubicBezTo>
                  <a:cubicBezTo>
                    <a:pt x="431" y="432"/>
                    <a:pt x="421" y="428"/>
                    <a:pt x="417" y="420"/>
                  </a:cubicBezTo>
                  <a:cubicBezTo>
                    <a:pt x="414" y="412"/>
                    <a:pt x="411" y="414"/>
                    <a:pt x="407" y="418"/>
                  </a:cubicBezTo>
                  <a:cubicBezTo>
                    <a:pt x="405" y="423"/>
                    <a:pt x="401" y="422"/>
                    <a:pt x="398" y="4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3" name="Freeform 79">
              <a:extLst>
                <a:ext uri="{FF2B5EF4-FFF2-40B4-BE49-F238E27FC236}">
                  <a16:creationId xmlns:a16="http://schemas.microsoft.com/office/drawing/2014/main" id="{9F8E5D49-1779-40DB-B698-BCF047BDDBA2}"/>
                </a:ext>
              </a:extLst>
            </p:cNvPr>
            <p:cNvSpPr>
              <a:spLocks/>
            </p:cNvSpPr>
            <p:nvPr/>
          </p:nvSpPr>
          <p:spPr bwMode="auto">
            <a:xfrm>
              <a:off x="8454069" y="3698731"/>
              <a:ext cx="235019" cy="109762"/>
            </a:xfrm>
            <a:custGeom>
              <a:avLst/>
              <a:gdLst>
                <a:gd name="T0" fmla="*/ 233 w 270"/>
                <a:gd name="T1" fmla="*/ 86 h 126"/>
                <a:gd name="T2" fmla="*/ 245 w 270"/>
                <a:gd name="T3" fmla="*/ 91 h 126"/>
                <a:gd name="T4" fmla="*/ 262 w 270"/>
                <a:gd name="T5" fmla="*/ 104 h 126"/>
                <a:gd name="T6" fmla="*/ 269 w 270"/>
                <a:gd name="T7" fmla="*/ 114 h 126"/>
                <a:gd name="T8" fmla="*/ 233 w 270"/>
                <a:gd name="T9" fmla="*/ 115 h 126"/>
                <a:gd name="T10" fmla="*/ 207 w 270"/>
                <a:gd name="T11" fmla="*/ 89 h 126"/>
                <a:gd name="T12" fmla="*/ 171 w 270"/>
                <a:gd name="T13" fmla="*/ 81 h 126"/>
                <a:gd name="T14" fmla="*/ 155 w 270"/>
                <a:gd name="T15" fmla="*/ 89 h 126"/>
                <a:gd name="T16" fmla="*/ 158 w 270"/>
                <a:gd name="T17" fmla="*/ 103 h 126"/>
                <a:gd name="T18" fmla="*/ 125 w 270"/>
                <a:gd name="T19" fmla="*/ 99 h 126"/>
                <a:gd name="T20" fmla="*/ 117 w 270"/>
                <a:gd name="T21" fmla="*/ 94 h 126"/>
                <a:gd name="T22" fmla="*/ 102 w 270"/>
                <a:gd name="T23" fmla="*/ 80 h 126"/>
                <a:gd name="T24" fmla="*/ 68 w 270"/>
                <a:gd name="T25" fmla="*/ 48 h 126"/>
                <a:gd name="T26" fmla="*/ 44 w 270"/>
                <a:gd name="T27" fmla="*/ 39 h 126"/>
                <a:gd name="T28" fmla="*/ 34 w 270"/>
                <a:gd name="T29" fmla="*/ 19 h 126"/>
                <a:gd name="T30" fmla="*/ 28 w 270"/>
                <a:gd name="T31" fmla="*/ 30 h 126"/>
                <a:gd name="T32" fmla="*/ 22 w 270"/>
                <a:gd name="T33" fmla="*/ 41 h 126"/>
                <a:gd name="T34" fmla="*/ 15 w 270"/>
                <a:gd name="T35" fmla="*/ 32 h 126"/>
                <a:gd name="T36" fmla="*/ 0 w 270"/>
                <a:gd name="T37" fmla="*/ 20 h 126"/>
                <a:gd name="T38" fmla="*/ 11 w 270"/>
                <a:gd name="T39" fmla="*/ 15 h 126"/>
                <a:gd name="T40" fmla="*/ 18 w 270"/>
                <a:gd name="T41" fmla="*/ 12 h 126"/>
                <a:gd name="T42" fmla="*/ 29 w 270"/>
                <a:gd name="T43" fmla="*/ 9 h 126"/>
                <a:gd name="T44" fmla="*/ 31 w 270"/>
                <a:gd name="T45" fmla="*/ 9 h 126"/>
                <a:gd name="T46" fmla="*/ 40 w 270"/>
                <a:gd name="T47" fmla="*/ 18 h 126"/>
                <a:gd name="T48" fmla="*/ 67 w 270"/>
                <a:gd name="T49" fmla="*/ 6 h 126"/>
                <a:gd name="T50" fmla="*/ 84 w 270"/>
                <a:gd name="T51" fmla="*/ 1 h 126"/>
                <a:gd name="T52" fmla="*/ 96 w 270"/>
                <a:gd name="T53" fmla="*/ 7 h 126"/>
                <a:gd name="T54" fmla="*/ 163 w 270"/>
                <a:gd name="T55" fmla="*/ 29 h 126"/>
                <a:gd name="T56" fmla="*/ 192 w 270"/>
                <a:gd name="T57" fmla="*/ 40 h 126"/>
                <a:gd name="T58" fmla="*/ 210 w 270"/>
                <a:gd name="T59" fmla="*/ 50 h 126"/>
                <a:gd name="T60" fmla="*/ 213 w 270"/>
                <a:gd name="T61" fmla="*/ 50 h 126"/>
                <a:gd name="T62" fmla="*/ 223 w 270"/>
                <a:gd name="T63" fmla="*/ 58 h 126"/>
                <a:gd name="T64" fmla="*/ 231 w 270"/>
                <a:gd name="T65" fmla="*/ 81 h 126"/>
                <a:gd name="T66" fmla="*/ 233 w 270"/>
                <a:gd name="T6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126">
                  <a:moveTo>
                    <a:pt x="233" y="86"/>
                  </a:moveTo>
                  <a:cubicBezTo>
                    <a:pt x="236" y="91"/>
                    <a:pt x="239" y="94"/>
                    <a:pt x="245" y="91"/>
                  </a:cubicBezTo>
                  <a:cubicBezTo>
                    <a:pt x="251" y="96"/>
                    <a:pt x="256" y="100"/>
                    <a:pt x="262" y="104"/>
                  </a:cubicBezTo>
                  <a:cubicBezTo>
                    <a:pt x="265" y="107"/>
                    <a:pt x="270" y="109"/>
                    <a:pt x="269" y="114"/>
                  </a:cubicBezTo>
                  <a:cubicBezTo>
                    <a:pt x="257" y="126"/>
                    <a:pt x="245" y="117"/>
                    <a:pt x="233" y="115"/>
                  </a:cubicBezTo>
                  <a:cubicBezTo>
                    <a:pt x="221" y="110"/>
                    <a:pt x="211" y="104"/>
                    <a:pt x="207" y="89"/>
                  </a:cubicBezTo>
                  <a:cubicBezTo>
                    <a:pt x="204" y="79"/>
                    <a:pt x="181" y="74"/>
                    <a:pt x="171" y="81"/>
                  </a:cubicBezTo>
                  <a:cubicBezTo>
                    <a:pt x="167" y="84"/>
                    <a:pt x="163" y="88"/>
                    <a:pt x="155" y="89"/>
                  </a:cubicBezTo>
                  <a:cubicBezTo>
                    <a:pt x="167" y="94"/>
                    <a:pt x="166" y="98"/>
                    <a:pt x="158" y="103"/>
                  </a:cubicBezTo>
                  <a:cubicBezTo>
                    <a:pt x="146" y="110"/>
                    <a:pt x="135" y="106"/>
                    <a:pt x="125" y="99"/>
                  </a:cubicBezTo>
                  <a:cubicBezTo>
                    <a:pt x="122" y="97"/>
                    <a:pt x="121" y="94"/>
                    <a:pt x="117" y="94"/>
                  </a:cubicBezTo>
                  <a:cubicBezTo>
                    <a:pt x="109" y="92"/>
                    <a:pt x="98" y="93"/>
                    <a:pt x="102" y="80"/>
                  </a:cubicBezTo>
                  <a:cubicBezTo>
                    <a:pt x="98" y="61"/>
                    <a:pt x="88" y="50"/>
                    <a:pt x="68" y="48"/>
                  </a:cubicBezTo>
                  <a:cubicBezTo>
                    <a:pt x="60" y="48"/>
                    <a:pt x="52" y="42"/>
                    <a:pt x="44" y="39"/>
                  </a:cubicBezTo>
                  <a:cubicBezTo>
                    <a:pt x="33" y="36"/>
                    <a:pt x="28" y="30"/>
                    <a:pt x="34" y="19"/>
                  </a:cubicBezTo>
                  <a:cubicBezTo>
                    <a:pt x="26" y="20"/>
                    <a:pt x="26" y="24"/>
                    <a:pt x="28" y="30"/>
                  </a:cubicBezTo>
                  <a:cubicBezTo>
                    <a:pt x="29" y="34"/>
                    <a:pt x="28" y="40"/>
                    <a:pt x="22" y="41"/>
                  </a:cubicBezTo>
                  <a:cubicBezTo>
                    <a:pt x="17" y="41"/>
                    <a:pt x="15" y="38"/>
                    <a:pt x="15" y="32"/>
                  </a:cubicBezTo>
                  <a:cubicBezTo>
                    <a:pt x="15" y="24"/>
                    <a:pt x="5" y="24"/>
                    <a:pt x="0" y="20"/>
                  </a:cubicBezTo>
                  <a:cubicBezTo>
                    <a:pt x="4" y="18"/>
                    <a:pt x="7" y="16"/>
                    <a:pt x="11" y="15"/>
                  </a:cubicBezTo>
                  <a:cubicBezTo>
                    <a:pt x="13" y="13"/>
                    <a:pt x="15" y="12"/>
                    <a:pt x="18" y="12"/>
                  </a:cubicBezTo>
                  <a:cubicBezTo>
                    <a:pt x="22" y="12"/>
                    <a:pt x="24" y="7"/>
                    <a:pt x="29" y="9"/>
                  </a:cubicBezTo>
                  <a:cubicBezTo>
                    <a:pt x="30" y="10"/>
                    <a:pt x="30" y="10"/>
                    <a:pt x="31" y="9"/>
                  </a:cubicBezTo>
                  <a:cubicBezTo>
                    <a:pt x="35" y="12"/>
                    <a:pt x="38" y="14"/>
                    <a:pt x="40" y="18"/>
                  </a:cubicBezTo>
                  <a:cubicBezTo>
                    <a:pt x="54" y="26"/>
                    <a:pt x="58" y="10"/>
                    <a:pt x="67" y="6"/>
                  </a:cubicBezTo>
                  <a:cubicBezTo>
                    <a:pt x="73" y="4"/>
                    <a:pt x="77" y="0"/>
                    <a:pt x="84" y="1"/>
                  </a:cubicBezTo>
                  <a:cubicBezTo>
                    <a:pt x="88" y="3"/>
                    <a:pt x="94" y="0"/>
                    <a:pt x="96" y="7"/>
                  </a:cubicBezTo>
                  <a:cubicBezTo>
                    <a:pt x="118" y="14"/>
                    <a:pt x="139" y="26"/>
                    <a:pt x="163" y="29"/>
                  </a:cubicBezTo>
                  <a:cubicBezTo>
                    <a:pt x="175" y="26"/>
                    <a:pt x="185" y="29"/>
                    <a:pt x="192" y="40"/>
                  </a:cubicBezTo>
                  <a:cubicBezTo>
                    <a:pt x="196" y="48"/>
                    <a:pt x="203" y="48"/>
                    <a:pt x="210" y="50"/>
                  </a:cubicBezTo>
                  <a:cubicBezTo>
                    <a:pt x="211" y="50"/>
                    <a:pt x="212" y="50"/>
                    <a:pt x="213" y="50"/>
                  </a:cubicBezTo>
                  <a:cubicBezTo>
                    <a:pt x="219" y="49"/>
                    <a:pt x="225" y="53"/>
                    <a:pt x="223" y="58"/>
                  </a:cubicBezTo>
                  <a:cubicBezTo>
                    <a:pt x="218" y="69"/>
                    <a:pt x="225" y="74"/>
                    <a:pt x="231" y="81"/>
                  </a:cubicBezTo>
                  <a:cubicBezTo>
                    <a:pt x="232" y="82"/>
                    <a:pt x="232" y="84"/>
                    <a:pt x="233" y="8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4" name="Freeform 80">
              <a:extLst>
                <a:ext uri="{FF2B5EF4-FFF2-40B4-BE49-F238E27FC236}">
                  <a16:creationId xmlns:a16="http://schemas.microsoft.com/office/drawing/2014/main" id="{D111B64D-4D9E-45CD-84CE-84C025BF080C}"/>
                </a:ext>
              </a:extLst>
            </p:cNvPr>
            <p:cNvSpPr>
              <a:spLocks/>
            </p:cNvSpPr>
            <p:nvPr/>
          </p:nvSpPr>
          <p:spPr bwMode="auto">
            <a:xfrm>
              <a:off x="8299757" y="3683235"/>
              <a:ext cx="54235" cy="74251"/>
            </a:xfrm>
            <a:custGeom>
              <a:avLst/>
              <a:gdLst>
                <a:gd name="T0" fmla="*/ 18 w 62"/>
                <a:gd name="T1" fmla="*/ 4 h 85"/>
                <a:gd name="T2" fmla="*/ 17 w 62"/>
                <a:gd name="T3" fmla="*/ 17 h 85"/>
                <a:gd name="T4" fmla="*/ 32 w 62"/>
                <a:gd name="T5" fmla="*/ 20 h 85"/>
                <a:gd name="T6" fmla="*/ 55 w 62"/>
                <a:gd name="T7" fmla="*/ 13 h 85"/>
                <a:gd name="T8" fmla="*/ 51 w 62"/>
                <a:gd name="T9" fmla="*/ 19 h 85"/>
                <a:gd name="T10" fmla="*/ 47 w 62"/>
                <a:gd name="T11" fmla="*/ 41 h 85"/>
                <a:gd name="T12" fmla="*/ 58 w 62"/>
                <a:gd name="T13" fmla="*/ 60 h 85"/>
                <a:gd name="T14" fmla="*/ 58 w 62"/>
                <a:gd name="T15" fmla="*/ 70 h 85"/>
                <a:gd name="T16" fmla="*/ 46 w 62"/>
                <a:gd name="T17" fmla="*/ 77 h 85"/>
                <a:gd name="T18" fmla="*/ 40 w 62"/>
                <a:gd name="T19" fmla="*/ 67 h 85"/>
                <a:gd name="T20" fmla="*/ 30 w 62"/>
                <a:gd name="T21" fmla="*/ 41 h 85"/>
                <a:gd name="T22" fmla="*/ 23 w 62"/>
                <a:gd name="T23" fmla="*/ 39 h 85"/>
                <a:gd name="T24" fmla="*/ 22 w 62"/>
                <a:gd name="T25" fmla="*/ 45 h 85"/>
                <a:gd name="T26" fmla="*/ 24 w 62"/>
                <a:gd name="T27" fmla="*/ 77 h 85"/>
                <a:gd name="T28" fmla="*/ 17 w 62"/>
                <a:gd name="T29" fmla="*/ 84 h 85"/>
                <a:gd name="T30" fmla="*/ 12 w 62"/>
                <a:gd name="T31" fmla="*/ 77 h 85"/>
                <a:gd name="T32" fmla="*/ 4 w 62"/>
                <a:gd name="T33" fmla="*/ 57 h 85"/>
                <a:gd name="T34" fmla="*/ 1 w 62"/>
                <a:gd name="T35" fmla="*/ 50 h 85"/>
                <a:gd name="T36" fmla="*/ 12 w 62"/>
                <a:gd name="T37" fmla="*/ 3 h 85"/>
                <a:gd name="T38" fmla="*/ 15 w 62"/>
                <a:gd name="T39" fmla="*/ 1 h 85"/>
                <a:gd name="T40" fmla="*/ 18 w 62"/>
                <a:gd name="T41"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85">
                  <a:moveTo>
                    <a:pt x="18" y="4"/>
                  </a:moveTo>
                  <a:cubicBezTo>
                    <a:pt x="16" y="8"/>
                    <a:pt x="12" y="12"/>
                    <a:pt x="17" y="17"/>
                  </a:cubicBezTo>
                  <a:cubicBezTo>
                    <a:pt x="21" y="20"/>
                    <a:pt x="25" y="23"/>
                    <a:pt x="32" y="20"/>
                  </a:cubicBezTo>
                  <a:cubicBezTo>
                    <a:pt x="39" y="17"/>
                    <a:pt x="47" y="15"/>
                    <a:pt x="55" y="13"/>
                  </a:cubicBezTo>
                  <a:cubicBezTo>
                    <a:pt x="57" y="18"/>
                    <a:pt x="53" y="17"/>
                    <a:pt x="51" y="19"/>
                  </a:cubicBezTo>
                  <a:cubicBezTo>
                    <a:pt x="45" y="25"/>
                    <a:pt x="36" y="31"/>
                    <a:pt x="47" y="41"/>
                  </a:cubicBezTo>
                  <a:cubicBezTo>
                    <a:pt x="53" y="46"/>
                    <a:pt x="50" y="56"/>
                    <a:pt x="58" y="60"/>
                  </a:cubicBezTo>
                  <a:cubicBezTo>
                    <a:pt x="60" y="61"/>
                    <a:pt x="62" y="69"/>
                    <a:pt x="58" y="70"/>
                  </a:cubicBezTo>
                  <a:cubicBezTo>
                    <a:pt x="53" y="71"/>
                    <a:pt x="52" y="80"/>
                    <a:pt x="46" y="77"/>
                  </a:cubicBezTo>
                  <a:cubicBezTo>
                    <a:pt x="43" y="75"/>
                    <a:pt x="39" y="72"/>
                    <a:pt x="40" y="67"/>
                  </a:cubicBezTo>
                  <a:cubicBezTo>
                    <a:pt x="40" y="57"/>
                    <a:pt x="28" y="51"/>
                    <a:pt x="30" y="41"/>
                  </a:cubicBezTo>
                  <a:cubicBezTo>
                    <a:pt x="30" y="39"/>
                    <a:pt x="26" y="38"/>
                    <a:pt x="23" y="39"/>
                  </a:cubicBezTo>
                  <a:cubicBezTo>
                    <a:pt x="20" y="40"/>
                    <a:pt x="20" y="43"/>
                    <a:pt x="22" y="45"/>
                  </a:cubicBezTo>
                  <a:cubicBezTo>
                    <a:pt x="28" y="55"/>
                    <a:pt x="22" y="67"/>
                    <a:pt x="24" y="77"/>
                  </a:cubicBezTo>
                  <a:cubicBezTo>
                    <a:pt x="26" y="83"/>
                    <a:pt x="21" y="83"/>
                    <a:pt x="17" y="84"/>
                  </a:cubicBezTo>
                  <a:cubicBezTo>
                    <a:pt x="10" y="85"/>
                    <a:pt x="11" y="81"/>
                    <a:pt x="12" y="77"/>
                  </a:cubicBezTo>
                  <a:cubicBezTo>
                    <a:pt x="14" y="68"/>
                    <a:pt x="18" y="59"/>
                    <a:pt x="4" y="57"/>
                  </a:cubicBezTo>
                  <a:cubicBezTo>
                    <a:pt x="0" y="56"/>
                    <a:pt x="1" y="51"/>
                    <a:pt x="1" y="50"/>
                  </a:cubicBezTo>
                  <a:cubicBezTo>
                    <a:pt x="4" y="34"/>
                    <a:pt x="8" y="18"/>
                    <a:pt x="12" y="3"/>
                  </a:cubicBezTo>
                  <a:cubicBezTo>
                    <a:pt x="12" y="2"/>
                    <a:pt x="14" y="2"/>
                    <a:pt x="15" y="1"/>
                  </a:cubicBezTo>
                  <a:cubicBezTo>
                    <a:pt x="18" y="0"/>
                    <a:pt x="19" y="1"/>
                    <a:pt x="18"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5" name="Freeform 81">
              <a:extLst>
                <a:ext uri="{FF2B5EF4-FFF2-40B4-BE49-F238E27FC236}">
                  <a16:creationId xmlns:a16="http://schemas.microsoft.com/office/drawing/2014/main" id="{C46DF716-731A-47EF-9CE6-5669D5475087}"/>
                </a:ext>
              </a:extLst>
            </p:cNvPr>
            <p:cNvSpPr>
              <a:spLocks/>
            </p:cNvSpPr>
            <p:nvPr/>
          </p:nvSpPr>
          <p:spPr bwMode="auto">
            <a:xfrm>
              <a:off x="8142216" y="3765880"/>
              <a:ext cx="116218" cy="34866"/>
            </a:xfrm>
            <a:custGeom>
              <a:avLst/>
              <a:gdLst>
                <a:gd name="T0" fmla="*/ 112 w 133"/>
                <a:gd name="T1" fmla="*/ 35 h 40"/>
                <a:gd name="T2" fmla="*/ 79 w 133"/>
                <a:gd name="T3" fmla="*/ 32 h 40"/>
                <a:gd name="T4" fmla="*/ 60 w 133"/>
                <a:gd name="T5" fmla="*/ 26 h 40"/>
                <a:gd name="T6" fmla="*/ 38 w 133"/>
                <a:gd name="T7" fmla="*/ 23 h 40"/>
                <a:gd name="T8" fmla="*/ 12 w 133"/>
                <a:gd name="T9" fmla="*/ 17 h 40"/>
                <a:gd name="T10" fmla="*/ 10 w 133"/>
                <a:gd name="T11" fmla="*/ 6 h 40"/>
                <a:gd name="T12" fmla="*/ 46 w 133"/>
                <a:gd name="T13" fmla="*/ 9 h 40"/>
                <a:gd name="T14" fmla="*/ 78 w 133"/>
                <a:gd name="T15" fmla="*/ 10 h 40"/>
                <a:gd name="T16" fmla="*/ 107 w 133"/>
                <a:gd name="T17" fmla="*/ 22 h 40"/>
                <a:gd name="T18" fmla="*/ 115 w 133"/>
                <a:gd name="T19" fmla="*/ 24 h 40"/>
                <a:gd name="T20" fmla="*/ 129 w 133"/>
                <a:gd name="T21" fmla="*/ 29 h 40"/>
                <a:gd name="T22" fmla="*/ 120 w 133"/>
                <a:gd name="T23" fmla="*/ 38 h 40"/>
                <a:gd name="T24" fmla="*/ 112 w 133"/>
                <a:gd name="T25"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40">
                  <a:moveTo>
                    <a:pt x="112" y="35"/>
                  </a:moveTo>
                  <a:cubicBezTo>
                    <a:pt x="101" y="29"/>
                    <a:pt x="90" y="34"/>
                    <a:pt x="79" y="32"/>
                  </a:cubicBezTo>
                  <a:cubicBezTo>
                    <a:pt x="74" y="26"/>
                    <a:pt x="67" y="25"/>
                    <a:pt x="60" y="26"/>
                  </a:cubicBezTo>
                  <a:cubicBezTo>
                    <a:pt x="53" y="23"/>
                    <a:pt x="45" y="26"/>
                    <a:pt x="38" y="23"/>
                  </a:cubicBezTo>
                  <a:cubicBezTo>
                    <a:pt x="29" y="21"/>
                    <a:pt x="21" y="19"/>
                    <a:pt x="12" y="17"/>
                  </a:cubicBezTo>
                  <a:cubicBezTo>
                    <a:pt x="0" y="16"/>
                    <a:pt x="7" y="10"/>
                    <a:pt x="10" y="6"/>
                  </a:cubicBezTo>
                  <a:cubicBezTo>
                    <a:pt x="22" y="0"/>
                    <a:pt x="35" y="5"/>
                    <a:pt x="46" y="9"/>
                  </a:cubicBezTo>
                  <a:cubicBezTo>
                    <a:pt x="57" y="12"/>
                    <a:pt x="68" y="11"/>
                    <a:pt x="78" y="10"/>
                  </a:cubicBezTo>
                  <a:cubicBezTo>
                    <a:pt x="89" y="10"/>
                    <a:pt x="102" y="6"/>
                    <a:pt x="107" y="22"/>
                  </a:cubicBezTo>
                  <a:cubicBezTo>
                    <a:pt x="108" y="26"/>
                    <a:pt x="110" y="26"/>
                    <a:pt x="115" y="24"/>
                  </a:cubicBezTo>
                  <a:cubicBezTo>
                    <a:pt x="120" y="22"/>
                    <a:pt x="126" y="20"/>
                    <a:pt x="129" y="29"/>
                  </a:cubicBezTo>
                  <a:cubicBezTo>
                    <a:pt x="133" y="38"/>
                    <a:pt x="129" y="40"/>
                    <a:pt x="120" y="38"/>
                  </a:cubicBezTo>
                  <a:cubicBezTo>
                    <a:pt x="118" y="37"/>
                    <a:pt x="115" y="36"/>
                    <a:pt x="112" y="3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6" name="Freeform 82">
              <a:extLst>
                <a:ext uri="{FF2B5EF4-FFF2-40B4-BE49-F238E27FC236}">
                  <a16:creationId xmlns:a16="http://schemas.microsoft.com/office/drawing/2014/main" id="{448E71FA-BA3D-4575-806D-8345E48D5250}"/>
                </a:ext>
              </a:extLst>
            </p:cNvPr>
            <p:cNvSpPr>
              <a:spLocks/>
            </p:cNvSpPr>
            <p:nvPr/>
          </p:nvSpPr>
          <p:spPr bwMode="auto">
            <a:xfrm>
              <a:off x="8317189" y="3575410"/>
              <a:ext cx="56172" cy="45842"/>
            </a:xfrm>
            <a:custGeom>
              <a:avLst/>
              <a:gdLst>
                <a:gd name="T0" fmla="*/ 47 w 64"/>
                <a:gd name="T1" fmla="*/ 50 h 53"/>
                <a:gd name="T2" fmla="*/ 30 w 64"/>
                <a:gd name="T3" fmla="*/ 34 h 53"/>
                <a:gd name="T4" fmla="*/ 22 w 64"/>
                <a:gd name="T5" fmla="*/ 29 h 53"/>
                <a:gd name="T6" fmla="*/ 2 w 64"/>
                <a:gd name="T7" fmla="*/ 32 h 53"/>
                <a:gd name="T8" fmla="*/ 17 w 64"/>
                <a:gd name="T9" fmla="*/ 18 h 53"/>
                <a:gd name="T10" fmla="*/ 44 w 64"/>
                <a:gd name="T11" fmla="*/ 3 h 53"/>
                <a:gd name="T12" fmla="*/ 56 w 64"/>
                <a:gd name="T13" fmla="*/ 10 h 53"/>
                <a:gd name="T14" fmla="*/ 62 w 64"/>
                <a:gd name="T15" fmla="*/ 30 h 53"/>
                <a:gd name="T16" fmla="*/ 60 w 64"/>
                <a:gd name="T17" fmla="*/ 39 h 53"/>
                <a:gd name="T18" fmla="*/ 53 w 64"/>
                <a:gd name="T19" fmla="*/ 48 h 53"/>
                <a:gd name="T20" fmla="*/ 47 w 64"/>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47" y="50"/>
                  </a:moveTo>
                  <a:cubicBezTo>
                    <a:pt x="37" y="48"/>
                    <a:pt x="30" y="45"/>
                    <a:pt x="30" y="34"/>
                  </a:cubicBezTo>
                  <a:cubicBezTo>
                    <a:pt x="30" y="29"/>
                    <a:pt x="28" y="24"/>
                    <a:pt x="22" y="29"/>
                  </a:cubicBezTo>
                  <a:cubicBezTo>
                    <a:pt x="15" y="34"/>
                    <a:pt x="2" y="34"/>
                    <a:pt x="2" y="32"/>
                  </a:cubicBezTo>
                  <a:cubicBezTo>
                    <a:pt x="0" y="21"/>
                    <a:pt x="16" y="18"/>
                    <a:pt x="17" y="18"/>
                  </a:cubicBezTo>
                  <a:cubicBezTo>
                    <a:pt x="30" y="19"/>
                    <a:pt x="37" y="13"/>
                    <a:pt x="44" y="3"/>
                  </a:cubicBezTo>
                  <a:cubicBezTo>
                    <a:pt x="46" y="0"/>
                    <a:pt x="53" y="6"/>
                    <a:pt x="56" y="10"/>
                  </a:cubicBezTo>
                  <a:cubicBezTo>
                    <a:pt x="59" y="16"/>
                    <a:pt x="61" y="23"/>
                    <a:pt x="62" y="30"/>
                  </a:cubicBezTo>
                  <a:cubicBezTo>
                    <a:pt x="63" y="33"/>
                    <a:pt x="64" y="39"/>
                    <a:pt x="60" y="39"/>
                  </a:cubicBezTo>
                  <a:cubicBezTo>
                    <a:pt x="53" y="40"/>
                    <a:pt x="52" y="41"/>
                    <a:pt x="53" y="48"/>
                  </a:cubicBezTo>
                  <a:cubicBezTo>
                    <a:pt x="54" y="53"/>
                    <a:pt x="49" y="48"/>
                    <a:pt x="47" y="5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7" name="Freeform 83">
              <a:extLst>
                <a:ext uri="{FF2B5EF4-FFF2-40B4-BE49-F238E27FC236}">
                  <a16:creationId xmlns:a16="http://schemas.microsoft.com/office/drawing/2014/main" id="{6334F3F1-A618-4927-AD84-590A9EF16BB0}"/>
                </a:ext>
              </a:extLst>
            </p:cNvPr>
            <p:cNvSpPr>
              <a:spLocks/>
            </p:cNvSpPr>
            <p:nvPr/>
          </p:nvSpPr>
          <p:spPr bwMode="auto">
            <a:xfrm>
              <a:off x="8273931" y="3473396"/>
              <a:ext cx="27118" cy="56818"/>
            </a:xfrm>
            <a:custGeom>
              <a:avLst/>
              <a:gdLst>
                <a:gd name="T0" fmla="*/ 28 w 31"/>
                <a:gd name="T1" fmla="*/ 61 h 65"/>
                <a:gd name="T2" fmla="*/ 19 w 31"/>
                <a:gd name="T3" fmla="*/ 62 h 65"/>
                <a:gd name="T4" fmla="*/ 5 w 31"/>
                <a:gd name="T5" fmla="*/ 46 h 65"/>
                <a:gd name="T6" fmla="*/ 3 w 31"/>
                <a:gd name="T7" fmla="*/ 6 h 65"/>
                <a:gd name="T8" fmla="*/ 25 w 31"/>
                <a:gd name="T9" fmla="*/ 7 h 65"/>
                <a:gd name="T10" fmla="*/ 29 w 31"/>
                <a:gd name="T11" fmla="*/ 30 h 65"/>
                <a:gd name="T12" fmla="*/ 28 w 31"/>
                <a:gd name="T13" fmla="*/ 58 h 65"/>
                <a:gd name="T14" fmla="*/ 28 w 31"/>
                <a:gd name="T15" fmla="*/ 61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5">
                  <a:moveTo>
                    <a:pt x="28" y="61"/>
                  </a:moveTo>
                  <a:cubicBezTo>
                    <a:pt x="26" y="65"/>
                    <a:pt x="22" y="65"/>
                    <a:pt x="19" y="62"/>
                  </a:cubicBezTo>
                  <a:cubicBezTo>
                    <a:pt x="14" y="57"/>
                    <a:pt x="9" y="52"/>
                    <a:pt x="5" y="46"/>
                  </a:cubicBezTo>
                  <a:cubicBezTo>
                    <a:pt x="1" y="42"/>
                    <a:pt x="0" y="11"/>
                    <a:pt x="3" y="6"/>
                  </a:cubicBezTo>
                  <a:cubicBezTo>
                    <a:pt x="7" y="0"/>
                    <a:pt x="21" y="0"/>
                    <a:pt x="25" y="7"/>
                  </a:cubicBezTo>
                  <a:cubicBezTo>
                    <a:pt x="30" y="14"/>
                    <a:pt x="31" y="26"/>
                    <a:pt x="29" y="30"/>
                  </a:cubicBezTo>
                  <a:cubicBezTo>
                    <a:pt x="22" y="40"/>
                    <a:pt x="29" y="49"/>
                    <a:pt x="28" y="58"/>
                  </a:cubicBezTo>
                  <a:cubicBezTo>
                    <a:pt x="29" y="59"/>
                    <a:pt x="29" y="60"/>
                    <a:pt x="28" y="6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8" name="Freeform 84">
              <a:extLst>
                <a:ext uri="{FF2B5EF4-FFF2-40B4-BE49-F238E27FC236}">
                  <a16:creationId xmlns:a16="http://schemas.microsoft.com/office/drawing/2014/main" id="{21F9C30E-F144-4CD6-B040-59047F82E5AC}"/>
                </a:ext>
              </a:extLst>
            </p:cNvPr>
            <p:cNvSpPr>
              <a:spLocks/>
            </p:cNvSpPr>
            <p:nvPr/>
          </p:nvSpPr>
          <p:spPr bwMode="auto">
            <a:xfrm>
              <a:off x="8436636" y="3677424"/>
              <a:ext cx="40031" cy="25826"/>
            </a:xfrm>
            <a:custGeom>
              <a:avLst/>
              <a:gdLst>
                <a:gd name="T0" fmla="*/ 44 w 46"/>
                <a:gd name="T1" fmla="*/ 23 h 30"/>
                <a:gd name="T2" fmla="*/ 34 w 46"/>
                <a:gd name="T3" fmla="*/ 29 h 30"/>
                <a:gd name="T4" fmla="*/ 15 w 46"/>
                <a:gd name="T5" fmla="*/ 22 h 30"/>
                <a:gd name="T6" fmla="*/ 4 w 46"/>
                <a:gd name="T7" fmla="*/ 6 h 30"/>
                <a:gd name="T8" fmla="*/ 3 w 46"/>
                <a:gd name="T9" fmla="*/ 6 h 30"/>
                <a:gd name="T10" fmla="*/ 41 w 46"/>
                <a:gd name="T11" fmla="*/ 5 h 30"/>
                <a:gd name="T12" fmla="*/ 44 w 46"/>
                <a:gd name="T13" fmla="*/ 17 h 30"/>
                <a:gd name="T14" fmla="*/ 44 w 46"/>
                <a:gd name="T15" fmla="*/ 2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23"/>
                  </a:moveTo>
                  <a:cubicBezTo>
                    <a:pt x="41" y="25"/>
                    <a:pt x="39" y="30"/>
                    <a:pt x="34" y="29"/>
                  </a:cubicBezTo>
                  <a:cubicBezTo>
                    <a:pt x="29" y="23"/>
                    <a:pt x="21" y="27"/>
                    <a:pt x="15" y="22"/>
                  </a:cubicBezTo>
                  <a:cubicBezTo>
                    <a:pt x="12" y="16"/>
                    <a:pt x="0" y="17"/>
                    <a:pt x="4" y="6"/>
                  </a:cubicBezTo>
                  <a:cubicBezTo>
                    <a:pt x="3" y="6"/>
                    <a:pt x="3" y="6"/>
                    <a:pt x="3" y="6"/>
                  </a:cubicBezTo>
                  <a:cubicBezTo>
                    <a:pt x="16" y="6"/>
                    <a:pt x="28" y="0"/>
                    <a:pt x="41" y="5"/>
                  </a:cubicBezTo>
                  <a:cubicBezTo>
                    <a:pt x="46" y="8"/>
                    <a:pt x="46" y="12"/>
                    <a:pt x="44" y="17"/>
                  </a:cubicBezTo>
                  <a:cubicBezTo>
                    <a:pt x="44" y="19"/>
                    <a:pt x="44" y="21"/>
                    <a:pt x="44"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89" name="Freeform 85">
              <a:extLst>
                <a:ext uri="{FF2B5EF4-FFF2-40B4-BE49-F238E27FC236}">
                  <a16:creationId xmlns:a16="http://schemas.microsoft.com/office/drawing/2014/main" id="{771F87F6-4C85-4A26-AB12-F9B7EC693E63}"/>
                </a:ext>
              </a:extLst>
            </p:cNvPr>
            <p:cNvSpPr>
              <a:spLocks/>
            </p:cNvSpPr>
            <p:nvPr/>
          </p:nvSpPr>
          <p:spPr bwMode="auto">
            <a:xfrm>
              <a:off x="8246167" y="3393335"/>
              <a:ext cx="20661" cy="36157"/>
            </a:xfrm>
            <a:custGeom>
              <a:avLst/>
              <a:gdLst>
                <a:gd name="T0" fmla="*/ 21 w 24"/>
                <a:gd name="T1" fmla="*/ 42 h 42"/>
                <a:gd name="T2" fmla="*/ 4 w 24"/>
                <a:gd name="T3" fmla="*/ 12 h 42"/>
                <a:gd name="T4" fmla="*/ 16 w 24"/>
                <a:gd name="T5" fmla="*/ 1 h 42"/>
                <a:gd name="T6" fmla="*/ 23 w 24"/>
                <a:gd name="T7" fmla="*/ 13 h 42"/>
                <a:gd name="T8" fmla="*/ 21 w 24"/>
                <a:gd name="T9" fmla="*/ 42 h 42"/>
              </a:gdLst>
              <a:ahLst/>
              <a:cxnLst>
                <a:cxn ang="0">
                  <a:pos x="T0" y="T1"/>
                </a:cxn>
                <a:cxn ang="0">
                  <a:pos x="T2" y="T3"/>
                </a:cxn>
                <a:cxn ang="0">
                  <a:pos x="T4" y="T5"/>
                </a:cxn>
                <a:cxn ang="0">
                  <a:pos x="T6" y="T7"/>
                </a:cxn>
                <a:cxn ang="0">
                  <a:pos x="T8" y="T9"/>
                </a:cxn>
              </a:cxnLst>
              <a:rect l="0" t="0" r="r" b="b"/>
              <a:pathLst>
                <a:path w="24" h="42">
                  <a:moveTo>
                    <a:pt x="21" y="42"/>
                  </a:moveTo>
                  <a:cubicBezTo>
                    <a:pt x="5" y="34"/>
                    <a:pt x="0" y="26"/>
                    <a:pt x="4" y="12"/>
                  </a:cubicBezTo>
                  <a:cubicBezTo>
                    <a:pt x="6" y="6"/>
                    <a:pt x="10" y="0"/>
                    <a:pt x="16" y="1"/>
                  </a:cubicBezTo>
                  <a:cubicBezTo>
                    <a:pt x="21" y="1"/>
                    <a:pt x="24" y="8"/>
                    <a:pt x="23" y="13"/>
                  </a:cubicBezTo>
                  <a:cubicBezTo>
                    <a:pt x="23" y="23"/>
                    <a:pt x="22" y="32"/>
                    <a:pt x="21"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0" name="Freeform 86">
              <a:extLst>
                <a:ext uri="{FF2B5EF4-FFF2-40B4-BE49-F238E27FC236}">
                  <a16:creationId xmlns:a16="http://schemas.microsoft.com/office/drawing/2014/main" id="{F3A7856A-3B88-402D-B668-32EEDC6618E7}"/>
                </a:ext>
              </a:extLst>
            </p:cNvPr>
            <p:cNvSpPr>
              <a:spLocks/>
            </p:cNvSpPr>
            <p:nvPr/>
          </p:nvSpPr>
          <p:spPr bwMode="auto">
            <a:xfrm>
              <a:off x="8321709" y="3674842"/>
              <a:ext cx="56818" cy="17433"/>
            </a:xfrm>
            <a:custGeom>
              <a:avLst/>
              <a:gdLst>
                <a:gd name="T0" fmla="*/ 3 w 65"/>
                <a:gd name="T1" fmla="*/ 19 h 20"/>
                <a:gd name="T2" fmla="*/ 0 w 65"/>
                <a:gd name="T3" fmla="*/ 16 h 20"/>
                <a:gd name="T4" fmla="*/ 7 w 65"/>
                <a:gd name="T5" fmla="*/ 5 h 20"/>
                <a:gd name="T6" fmla="*/ 14 w 65"/>
                <a:gd name="T7" fmla="*/ 6 h 20"/>
                <a:gd name="T8" fmla="*/ 54 w 65"/>
                <a:gd name="T9" fmla="*/ 6 h 20"/>
                <a:gd name="T10" fmla="*/ 63 w 65"/>
                <a:gd name="T11" fmla="*/ 4 h 20"/>
                <a:gd name="T12" fmla="*/ 59 w 65"/>
                <a:gd name="T13" fmla="*/ 13 h 20"/>
                <a:gd name="T14" fmla="*/ 44 w 65"/>
                <a:gd name="T15" fmla="*/ 18 h 20"/>
                <a:gd name="T16" fmla="*/ 3 w 65"/>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20">
                  <a:moveTo>
                    <a:pt x="3" y="19"/>
                  </a:moveTo>
                  <a:cubicBezTo>
                    <a:pt x="2" y="18"/>
                    <a:pt x="1" y="17"/>
                    <a:pt x="0" y="16"/>
                  </a:cubicBezTo>
                  <a:cubicBezTo>
                    <a:pt x="3" y="13"/>
                    <a:pt x="5" y="9"/>
                    <a:pt x="7" y="5"/>
                  </a:cubicBezTo>
                  <a:cubicBezTo>
                    <a:pt x="9" y="5"/>
                    <a:pt x="12" y="6"/>
                    <a:pt x="14" y="6"/>
                  </a:cubicBezTo>
                  <a:cubicBezTo>
                    <a:pt x="28" y="13"/>
                    <a:pt x="41" y="14"/>
                    <a:pt x="54" y="6"/>
                  </a:cubicBezTo>
                  <a:cubicBezTo>
                    <a:pt x="57" y="4"/>
                    <a:pt x="60" y="0"/>
                    <a:pt x="63" y="4"/>
                  </a:cubicBezTo>
                  <a:cubicBezTo>
                    <a:pt x="65" y="8"/>
                    <a:pt x="61" y="10"/>
                    <a:pt x="59" y="13"/>
                  </a:cubicBezTo>
                  <a:cubicBezTo>
                    <a:pt x="56" y="19"/>
                    <a:pt x="49" y="19"/>
                    <a:pt x="44" y="18"/>
                  </a:cubicBezTo>
                  <a:cubicBezTo>
                    <a:pt x="30" y="15"/>
                    <a:pt x="17" y="20"/>
                    <a:pt x="3"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1" name="Freeform 87">
              <a:extLst>
                <a:ext uri="{FF2B5EF4-FFF2-40B4-BE49-F238E27FC236}">
                  <a16:creationId xmlns:a16="http://schemas.microsoft.com/office/drawing/2014/main" id="{67BF133E-E87F-4FD3-8D77-28FB530F1891}"/>
                </a:ext>
              </a:extLst>
            </p:cNvPr>
            <p:cNvSpPr>
              <a:spLocks/>
            </p:cNvSpPr>
            <p:nvPr/>
          </p:nvSpPr>
          <p:spPr bwMode="auto">
            <a:xfrm>
              <a:off x="8136405" y="3457901"/>
              <a:ext cx="27118" cy="25181"/>
            </a:xfrm>
            <a:custGeom>
              <a:avLst/>
              <a:gdLst>
                <a:gd name="T0" fmla="*/ 31 w 31"/>
                <a:gd name="T1" fmla="*/ 11 h 29"/>
                <a:gd name="T2" fmla="*/ 19 w 31"/>
                <a:gd name="T3" fmla="*/ 28 h 29"/>
                <a:gd name="T4" fmla="*/ 1 w 31"/>
                <a:gd name="T5" fmla="*/ 15 h 29"/>
                <a:gd name="T6" fmla="*/ 17 w 31"/>
                <a:gd name="T7" fmla="*/ 2 h 29"/>
                <a:gd name="T8" fmla="*/ 31 w 31"/>
                <a:gd name="T9" fmla="*/ 11 h 29"/>
              </a:gdLst>
              <a:ahLst/>
              <a:cxnLst>
                <a:cxn ang="0">
                  <a:pos x="T0" y="T1"/>
                </a:cxn>
                <a:cxn ang="0">
                  <a:pos x="T2" y="T3"/>
                </a:cxn>
                <a:cxn ang="0">
                  <a:pos x="T4" y="T5"/>
                </a:cxn>
                <a:cxn ang="0">
                  <a:pos x="T6" y="T7"/>
                </a:cxn>
                <a:cxn ang="0">
                  <a:pos x="T8" y="T9"/>
                </a:cxn>
              </a:cxnLst>
              <a:rect l="0" t="0" r="r" b="b"/>
              <a:pathLst>
                <a:path w="31" h="29">
                  <a:moveTo>
                    <a:pt x="31" y="11"/>
                  </a:moveTo>
                  <a:cubicBezTo>
                    <a:pt x="20" y="13"/>
                    <a:pt x="30" y="27"/>
                    <a:pt x="19" y="28"/>
                  </a:cubicBezTo>
                  <a:cubicBezTo>
                    <a:pt x="10" y="29"/>
                    <a:pt x="3" y="24"/>
                    <a:pt x="1" y="15"/>
                  </a:cubicBezTo>
                  <a:cubicBezTo>
                    <a:pt x="0" y="3"/>
                    <a:pt x="12" y="5"/>
                    <a:pt x="17" y="2"/>
                  </a:cubicBezTo>
                  <a:cubicBezTo>
                    <a:pt x="22" y="0"/>
                    <a:pt x="27" y="6"/>
                    <a:pt x="31"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2" name="Freeform 88">
              <a:extLst>
                <a:ext uri="{FF2B5EF4-FFF2-40B4-BE49-F238E27FC236}">
                  <a16:creationId xmlns:a16="http://schemas.microsoft.com/office/drawing/2014/main" id="{150F160B-F33B-4779-AF82-41545783BA35}"/>
                </a:ext>
              </a:extLst>
            </p:cNvPr>
            <p:cNvSpPr>
              <a:spLocks/>
            </p:cNvSpPr>
            <p:nvPr/>
          </p:nvSpPr>
          <p:spPr bwMode="auto">
            <a:xfrm>
              <a:off x="8363677" y="3785249"/>
              <a:ext cx="37448" cy="23244"/>
            </a:xfrm>
            <a:custGeom>
              <a:avLst/>
              <a:gdLst>
                <a:gd name="T0" fmla="*/ 43 w 43"/>
                <a:gd name="T1" fmla="*/ 2 h 27"/>
                <a:gd name="T2" fmla="*/ 7 w 43"/>
                <a:gd name="T3" fmla="*/ 27 h 27"/>
                <a:gd name="T4" fmla="*/ 2 w 43"/>
                <a:gd name="T5" fmla="*/ 25 h 27"/>
                <a:gd name="T6" fmla="*/ 4 w 43"/>
                <a:gd name="T7" fmla="*/ 18 h 27"/>
                <a:gd name="T8" fmla="*/ 43 w 43"/>
                <a:gd name="T9" fmla="*/ 2 h 27"/>
              </a:gdLst>
              <a:ahLst/>
              <a:cxnLst>
                <a:cxn ang="0">
                  <a:pos x="T0" y="T1"/>
                </a:cxn>
                <a:cxn ang="0">
                  <a:pos x="T2" y="T3"/>
                </a:cxn>
                <a:cxn ang="0">
                  <a:pos x="T4" y="T5"/>
                </a:cxn>
                <a:cxn ang="0">
                  <a:pos x="T6" y="T7"/>
                </a:cxn>
                <a:cxn ang="0">
                  <a:pos x="T8" y="T9"/>
                </a:cxn>
              </a:cxnLst>
              <a:rect l="0" t="0" r="r" b="b"/>
              <a:pathLst>
                <a:path w="43" h="27">
                  <a:moveTo>
                    <a:pt x="43" y="2"/>
                  </a:moveTo>
                  <a:cubicBezTo>
                    <a:pt x="32" y="15"/>
                    <a:pt x="16" y="16"/>
                    <a:pt x="7" y="27"/>
                  </a:cubicBezTo>
                  <a:cubicBezTo>
                    <a:pt x="6" y="27"/>
                    <a:pt x="3" y="26"/>
                    <a:pt x="2" y="25"/>
                  </a:cubicBezTo>
                  <a:cubicBezTo>
                    <a:pt x="0" y="22"/>
                    <a:pt x="2" y="19"/>
                    <a:pt x="4" y="18"/>
                  </a:cubicBezTo>
                  <a:cubicBezTo>
                    <a:pt x="15" y="10"/>
                    <a:pt x="25" y="0"/>
                    <a:pt x="43"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3" name="Freeform 89">
              <a:extLst>
                <a:ext uri="{FF2B5EF4-FFF2-40B4-BE49-F238E27FC236}">
                  <a16:creationId xmlns:a16="http://schemas.microsoft.com/office/drawing/2014/main" id="{EA69075A-39AF-4C3F-8611-7E106FBD9032}"/>
                </a:ext>
              </a:extLst>
            </p:cNvPr>
            <p:cNvSpPr>
              <a:spLocks/>
            </p:cNvSpPr>
            <p:nvPr/>
          </p:nvSpPr>
          <p:spPr bwMode="auto">
            <a:xfrm>
              <a:off x="8403708" y="3708416"/>
              <a:ext cx="40031" cy="14850"/>
            </a:xfrm>
            <a:custGeom>
              <a:avLst/>
              <a:gdLst>
                <a:gd name="T0" fmla="*/ 46 w 46"/>
                <a:gd name="T1" fmla="*/ 17 h 17"/>
                <a:gd name="T2" fmla="*/ 0 w 46"/>
                <a:gd name="T3" fmla="*/ 15 h 17"/>
                <a:gd name="T4" fmla="*/ 46 w 46"/>
                <a:gd name="T5" fmla="*/ 17 h 17"/>
              </a:gdLst>
              <a:ahLst/>
              <a:cxnLst>
                <a:cxn ang="0">
                  <a:pos x="T0" y="T1"/>
                </a:cxn>
                <a:cxn ang="0">
                  <a:pos x="T2" y="T3"/>
                </a:cxn>
                <a:cxn ang="0">
                  <a:pos x="T4" y="T5"/>
                </a:cxn>
              </a:cxnLst>
              <a:rect l="0" t="0" r="r" b="b"/>
              <a:pathLst>
                <a:path w="46" h="17">
                  <a:moveTo>
                    <a:pt x="46" y="17"/>
                  </a:moveTo>
                  <a:cubicBezTo>
                    <a:pt x="31" y="14"/>
                    <a:pt x="17" y="10"/>
                    <a:pt x="0" y="15"/>
                  </a:cubicBezTo>
                  <a:cubicBezTo>
                    <a:pt x="13" y="0"/>
                    <a:pt x="32" y="1"/>
                    <a:pt x="46"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4" name="Freeform 90">
              <a:extLst>
                <a:ext uri="{FF2B5EF4-FFF2-40B4-BE49-F238E27FC236}">
                  <a16:creationId xmlns:a16="http://schemas.microsoft.com/office/drawing/2014/main" id="{FB4F19AC-8070-484F-95FB-646BC5D4F464}"/>
                </a:ext>
              </a:extLst>
            </p:cNvPr>
            <p:cNvSpPr>
              <a:spLocks/>
            </p:cNvSpPr>
            <p:nvPr/>
          </p:nvSpPr>
          <p:spPr bwMode="auto">
            <a:xfrm>
              <a:off x="8310087" y="3548939"/>
              <a:ext cx="19370" cy="36803"/>
            </a:xfrm>
            <a:custGeom>
              <a:avLst/>
              <a:gdLst>
                <a:gd name="T0" fmla="*/ 21 w 22"/>
                <a:gd name="T1" fmla="*/ 35 h 42"/>
                <a:gd name="T2" fmla="*/ 12 w 22"/>
                <a:gd name="T3" fmla="*/ 36 h 42"/>
                <a:gd name="T4" fmla="*/ 3 w 22"/>
                <a:gd name="T5" fmla="*/ 17 h 42"/>
                <a:gd name="T6" fmla="*/ 0 w 22"/>
                <a:gd name="T7" fmla="*/ 4 h 42"/>
                <a:gd name="T8" fmla="*/ 18 w 22"/>
                <a:gd name="T9" fmla="*/ 18 h 42"/>
                <a:gd name="T10" fmla="*/ 21 w 22"/>
                <a:gd name="T11" fmla="*/ 35 h 42"/>
              </a:gdLst>
              <a:ahLst/>
              <a:cxnLst>
                <a:cxn ang="0">
                  <a:pos x="T0" y="T1"/>
                </a:cxn>
                <a:cxn ang="0">
                  <a:pos x="T2" y="T3"/>
                </a:cxn>
                <a:cxn ang="0">
                  <a:pos x="T4" y="T5"/>
                </a:cxn>
                <a:cxn ang="0">
                  <a:pos x="T6" y="T7"/>
                </a:cxn>
                <a:cxn ang="0">
                  <a:pos x="T8" y="T9"/>
                </a:cxn>
                <a:cxn ang="0">
                  <a:pos x="T10" y="T11"/>
                </a:cxn>
              </a:cxnLst>
              <a:rect l="0" t="0" r="r" b="b"/>
              <a:pathLst>
                <a:path w="22" h="42">
                  <a:moveTo>
                    <a:pt x="21" y="35"/>
                  </a:moveTo>
                  <a:cubicBezTo>
                    <a:pt x="18" y="42"/>
                    <a:pt x="12" y="39"/>
                    <a:pt x="12" y="36"/>
                  </a:cubicBezTo>
                  <a:cubicBezTo>
                    <a:pt x="15" y="26"/>
                    <a:pt x="11" y="22"/>
                    <a:pt x="3" y="17"/>
                  </a:cubicBezTo>
                  <a:cubicBezTo>
                    <a:pt x="1" y="15"/>
                    <a:pt x="1" y="8"/>
                    <a:pt x="0" y="4"/>
                  </a:cubicBezTo>
                  <a:cubicBezTo>
                    <a:pt x="14" y="0"/>
                    <a:pt x="12" y="14"/>
                    <a:pt x="18" y="18"/>
                  </a:cubicBezTo>
                  <a:cubicBezTo>
                    <a:pt x="22" y="23"/>
                    <a:pt x="17" y="30"/>
                    <a:pt x="21" y="3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5" name="Freeform 91">
              <a:extLst>
                <a:ext uri="{FF2B5EF4-FFF2-40B4-BE49-F238E27FC236}">
                  <a16:creationId xmlns:a16="http://schemas.microsoft.com/office/drawing/2014/main" id="{B43E004D-33C8-4FFA-AFF1-F95DB2AD2FC4}"/>
                </a:ext>
              </a:extLst>
            </p:cNvPr>
            <p:cNvSpPr>
              <a:spLocks/>
            </p:cNvSpPr>
            <p:nvPr/>
          </p:nvSpPr>
          <p:spPr bwMode="auto">
            <a:xfrm>
              <a:off x="8521863" y="3772982"/>
              <a:ext cx="14850" cy="16787"/>
            </a:xfrm>
            <a:custGeom>
              <a:avLst/>
              <a:gdLst>
                <a:gd name="T0" fmla="*/ 13 w 17"/>
                <a:gd name="T1" fmla="*/ 13 h 19"/>
                <a:gd name="T2" fmla="*/ 1 w 17"/>
                <a:gd name="T3" fmla="*/ 10 h 19"/>
                <a:gd name="T4" fmla="*/ 14 w 17"/>
                <a:gd name="T5" fmla="*/ 2 h 19"/>
                <a:gd name="T6" fmla="*/ 13 w 17"/>
                <a:gd name="T7" fmla="*/ 13 h 19"/>
              </a:gdLst>
              <a:ahLst/>
              <a:cxnLst>
                <a:cxn ang="0">
                  <a:pos x="T0" y="T1"/>
                </a:cxn>
                <a:cxn ang="0">
                  <a:pos x="T2" y="T3"/>
                </a:cxn>
                <a:cxn ang="0">
                  <a:pos x="T4" y="T5"/>
                </a:cxn>
                <a:cxn ang="0">
                  <a:pos x="T6" y="T7"/>
                </a:cxn>
              </a:cxnLst>
              <a:rect l="0" t="0" r="r" b="b"/>
              <a:pathLst>
                <a:path w="17" h="19">
                  <a:moveTo>
                    <a:pt x="13" y="13"/>
                  </a:moveTo>
                  <a:cubicBezTo>
                    <a:pt x="8" y="14"/>
                    <a:pt x="2" y="19"/>
                    <a:pt x="1" y="10"/>
                  </a:cubicBezTo>
                  <a:cubicBezTo>
                    <a:pt x="0" y="1"/>
                    <a:pt x="7" y="0"/>
                    <a:pt x="14" y="2"/>
                  </a:cubicBezTo>
                  <a:cubicBezTo>
                    <a:pt x="16" y="6"/>
                    <a:pt x="17" y="9"/>
                    <a:pt x="13"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6" name="Freeform 92">
              <a:extLst>
                <a:ext uri="{FF2B5EF4-FFF2-40B4-BE49-F238E27FC236}">
                  <a16:creationId xmlns:a16="http://schemas.microsoft.com/office/drawing/2014/main" id="{3CB20E6D-D8A0-4A11-A6D6-E3990CD7BC28}"/>
                </a:ext>
              </a:extLst>
            </p:cNvPr>
            <p:cNvSpPr>
              <a:spLocks/>
            </p:cNvSpPr>
            <p:nvPr/>
          </p:nvSpPr>
          <p:spPr bwMode="auto">
            <a:xfrm>
              <a:off x="8318481" y="3784603"/>
              <a:ext cx="20661" cy="12268"/>
            </a:xfrm>
            <a:custGeom>
              <a:avLst/>
              <a:gdLst>
                <a:gd name="T0" fmla="*/ 23 w 24"/>
                <a:gd name="T1" fmla="*/ 10 h 14"/>
                <a:gd name="T2" fmla="*/ 0 w 24"/>
                <a:gd name="T3" fmla="*/ 14 h 14"/>
                <a:gd name="T4" fmla="*/ 20 w 24"/>
                <a:gd name="T5" fmla="*/ 8 h 14"/>
                <a:gd name="T6" fmla="*/ 23 w 24"/>
                <a:gd name="T7" fmla="*/ 10 h 14"/>
              </a:gdLst>
              <a:ahLst/>
              <a:cxnLst>
                <a:cxn ang="0">
                  <a:pos x="T0" y="T1"/>
                </a:cxn>
                <a:cxn ang="0">
                  <a:pos x="T2" y="T3"/>
                </a:cxn>
                <a:cxn ang="0">
                  <a:pos x="T4" y="T5"/>
                </a:cxn>
                <a:cxn ang="0">
                  <a:pos x="T6" y="T7"/>
                </a:cxn>
              </a:cxnLst>
              <a:rect l="0" t="0" r="r" b="b"/>
              <a:pathLst>
                <a:path w="24" h="14">
                  <a:moveTo>
                    <a:pt x="23" y="10"/>
                  </a:moveTo>
                  <a:cubicBezTo>
                    <a:pt x="16" y="11"/>
                    <a:pt x="8" y="12"/>
                    <a:pt x="0" y="14"/>
                  </a:cubicBezTo>
                  <a:cubicBezTo>
                    <a:pt x="5" y="0"/>
                    <a:pt x="13" y="7"/>
                    <a:pt x="20" y="8"/>
                  </a:cubicBezTo>
                  <a:cubicBezTo>
                    <a:pt x="23" y="6"/>
                    <a:pt x="24" y="8"/>
                    <a:pt x="23"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7" name="Freeform 93">
              <a:extLst>
                <a:ext uri="{FF2B5EF4-FFF2-40B4-BE49-F238E27FC236}">
                  <a16:creationId xmlns:a16="http://schemas.microsoft.com/office/drawing/2014/main" id="{D4866600-A394-4037-B20D-D500210B57E4}"/>
                </a:ext>
              </a:extLst>
            </p:cNvPr>
            <p:cNvSpPr>
              <a:spLocks/>
            </p:cNvSpPr>
            <p:nvPr/>
          </p:nvSpPr>
          <p:spPr bwMode="auto">
            <a:xfrm>
              <a:off x="8311379" y="3803328"/>
              <a:ext cx="17433" cy="8394"/>
            </a:xfrm>
            <a:custGeom>
              <a:avLst/>
              <a:gdLst>
                <a:gd name="T0" fmla="*/ 11 w 20"/>
                <a:gd name="T1" fmla="*/ 1 h 9"/>
                <a:gd name="T2" fmla="*/ 20 w 20"/>
                <a:gd name="T3" fmla="*/ 9 h 9"/>
                <a:gd name="T4" fmla="*/ 0 w 20"/>
                <a:gd name="T5" fmla="*/ 4 h 9"/>
                <a:gd name="T6" fmla="*/ 11 w 20"/>
                <a:gd name="T7" fmla="*/ 1 h 9"/>
              </a:gdLst>
              <a:ahLst/>
              <a:cxnLst>
                <a:cxn ang="0">
                  <a:pos x="T0" y="T1"/>
                </a:cxn>
                <a:cxn ang="0">
                  <a:pos x="T2" y="T3"/>
                </a:cxn>
                <a:cxn ang="0">
                  <a:pos x="T4" y="T5"/>
                </a:cxn>
                <a:cxn ang="0">
                  <a:pos x="T6" y="T7"/>
                </a:cxn>
              </a:cxnLst>
              <a:rect l="0" t="0" r="r" b="b"/>
              <a:pathLst>
                <a:path w="20" h="9">
                  <a:moveTo>
                    <a:pt x="11" y="1"/>
                  </a:moveTo>
                  <a:cubicBezTo>
                    <a:pt x="15" y="2"/>
                    <a:pt x="19" y="3"/>
                    <a:pt x="20" y="9"/>
                  </a:cubicBezTo>
                  <a:cubicBezTo>
                    <a:pt x="13" y="7"/>
                    <a:pt x="6" y="6"/>
                    <a:pt x="0" y="4"/>
                  </a:cubicBezTo>
                  <a:cubicBezTo>
                    <a:pt x="3" y="0"/>
                    <a:pt x="8" y="3"/>
                    <a:pt x="11"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8" name="Freeform 94">
              <a:extLst>
                <a:ext uri="{FF2B5EF4-FFF2-40B4-BE49-F238E27FC236}">
                  <a16:creationId xmlns:a16="http://schemas.microsoft.com/office/drawing/2014/main" id="{1E4B054F-EBFC-473F-9995-788BADB71419}"/>
                </a:ext>
              </a:extLst>
            </p:cNvPr>
            <p:cNvSpPr>
              <a:spLocks/>
            </p:cNvSpPr>
            <p:nvPr/>
          </p:nvSpPr>
          <p:spPr bwMode="auto">
            <a:xfrm>
              <a:off x="8444384" y="3813012"/>
              <a:ext cx="12268" cy="10331"/>
            </a:xfrm>
            <a:custGeom>
              <a:avLst/>
              <a:gdLst>
                <a:gd name="T0" fmla="*/ 10 w 14"/>
                <a:gd name="T1" fmla="*/ 12 h 12"/>
                <a:gd name="T2" fmla="*/ 3 w 14"/>
                <a:gd name="T3" fmla="*/ 7 h 12"/>
                <a:gd name="T4" fmla="*/ 13 w 14"/>
                <a:gd name="T5" fmla="*/ 3 h 12"/>
                <a:gd name="T6" fmla="*/ 10 w 14"/>
                <a:gd name="T7" fmla="*/ 12 h 12"/>
              </a:gdLst>
              <a:ahLst/>
              <a:cxnLst>
                <a:cxn ang="0">
                  <a:pos x="T0" y="T1"/>
                </a:cxn>
                <a:cxn ang="0">
                  <a:pos x="T2" y="T3"/>
                </a:cxn>
                <a:cxn ang="0">
                  <a:pos x="T4" y="T5"/>
                </a:cxn>
                <a:cxn ang="0">
                  <a:pos x="T6" y="T7"/>
                </a:cxn>
              </a:cxnLst>
              <a:rect l="0" t="0" r="r" b="b"/>
              <a:pathLst>
                <a:path w="14" h="12">
                  <a:moveTo>
                    <a:pt x="10" y="12"/>
                  </a:moveTo>
                  <a:cubicBezTo>
                    <a:pt x="7" y="12"/>
                    <a:pt x="2" y="10"/>
                    <a:pt x="3" y="7"/>
                  </a:cubicBezTo>
                  <a:cubicBezTo>
                    <a:pt x="0" y="0"/>
                    <a:pt x="7" y="1"/>
                    <a:pt x="13" y="3"/>
                  </a:cubicBezTo>
                  <a:cubicBezTo>
                    <a:pt x="13" y="6"/>
                    <a:pt x="14" y="10"/>
                    <a:pt x="10"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99" name="Freeform 95">
              <a:extLst>
                <a:ext uri="{FF2B5EF4-FFF2-40B4-BE49-F238E27FC236}">
                  <a16:creationId xmlns:a16="http://schemas.microsoft.com/office/drawing/2014/main" id="{DE62EF71-FF25-4F99-9C33-35A838B262B4}"/>
                </a:ext>
              </a:extLst>
            </p:cNvPr>
            <p:cNvSpPr>
              <a:spLocks/>
            </p:cNvSpPr>
            <p:nvPr/>
          </p:nvSpPr>
          <p:spPr bwMode="auto">
            <a:xfrm>
              <a:off x="8290072" y="3533443"/>
              <a:ext cx="13559" cy="10331"/>
            </a:xfrm>
            <a:custGeom>
              <a:avLst/>
              <a:gdLst>
                <a:gd name="T0" fmla="*/ 0 w 15"/>
                <a:gd name="T1" fmla="*/ 0 h 12"/>
                <a:gd name="T2" fmla="*/ 15 w 15"/>
                <a:gd name="T3" fmla="*/ 11 h 12"/>
                <a:gd name="T4" fmla="*/ 0 w 15"/>
                <a:gd name="T5" fmla="*/ 0 h 12"/>
              </a:gdLst>
              <a:ahLst/>
              <a:cxnLst>
                <a:cxn ang="0">
                  <a:pos x="T0" y="T1"/>
                </a:cxn>
                <a:cxn ang="0">
                  <a:pos x="T2" y="T3"/>
                </a:cxn>
                <a:cxn ang="0">
                  <a:pos x="T4" y="T5"/>
                </a:cxn>
              </a:cxnLst>
              <a:rect l="0" t="0" r="r" b="b"/>
              <a:pathLst>
                <a:path w="15" h="12">
                  <a:moveTo>
                    <a:pt x="0" y="0"/>
                  </a:moveTo>
                  <a:cubicBezTo>
                    <a:pt x="8" y="0"/>
                    <a:pt x="10" y="6"/>
                    <a:pt x="15" y="11"/>
                  </a:cubicBezTo>
                  <a:cubicBezTo>
                    <a:pt x="4" y="12"/>
                    <a:pt x="4" y="3"/>
                    <a:pt x="0"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0" name="Freeform 96">
              <a:extLst>
                <a:ext uri="{FF2B5EF4-FFF2-40B4-BE49-F238E27FC236}">
                  <a16:creationId xmlns:a16="http://schemas.microsoft.com/office/drawing/2014/main" id="{82F5A3AD-1715-4FF9-80E5-CB954C567B60}"/>
                </a:ext>
              </a:extLst>
            </p:cNvPr>
            <p:cNvSpPr>
              <a:spLocks/>
            </p:cNvSpPr>
            <p:nvPr/>
          </p:nvSpPr>
          <p:spPr bwMode="auto">
            <a:xfrm>
              <a:off x="8335914" y="3556686"/>
              <a:ext cx="13559" cy="11622"/>
            </a:xfrm>
            <a:custGeom>
              <a:avLst/>
              <a:gdLst>
                <a:gd name="T0" fmla="*/ 10 w 16"/>
                <a:gd name="T1" fmla="*/ 2 h 13"/>
                <a:gd name="T2" fmla="*/ 16 w 16"/>
                <a:gd name="T3" fmla="*/ 11 h 13"/>
                <a:gd name="T4" fmla="*/ 10 w 16"/>
                <a:gd name="T5" fmla="*/ 11 h 13"/>
                <a:gd name="T6" fmla="*/ 0 w 16"/>
                <a:gd name="T7" fmla="*/ 6 h 13"/>
                <a:gd name="T8" fmla="*/ 10 w 16"/>
                <a:gd name="T9" fmla="*/ 2 h 13"/>
              </a:gdLst>
              <a:ahLst/>
              <a:cxnLst>
                <a:cxn ang="0">
                  <a:pos x="T0" y="T1"/>
                </a:cxn>
                <a:cxn ang="0">
                  <a:pos x="T2" y="T3"/>
                </a:cxn>
                <a:cxn ang="0">
                  <a:pos x="T4" y="T5"/>
                </a:cxn>
                <a:cxn ang="0">
                  <a:pos x="T6" y="T7"/>
                </a:cxn>
                <a:cxn ang="0">
                  <a:pos x="T8" y="T9"/>
                </a:cxn>
              </a:cxnLst>
              <a:rect l="0" t="0" r="r" b="b"/>
              <a:pathLst>
                <a:path w="16" h="13">
                  <a:moveTo>
                    <a:pt x="10" y="2"/>
                  </a:moveTo>
                  <a:cubicBezTo>
                    <a:pt x="9" y="7"/>
                    <a:pt x="15" y="7"/>
                    <a:pt x="16" y="11"/>
                  </a:cubicBezTo>
                  <a:cubicBezTo>
                    <a:pt x="14" y="13"/>
                    <a:pt x="12" y="13"/>
                    <a:pt x="10" y="11"/>
                  </a:cubicBezTo>
                  <a:cubicBezTo>
                    <a:pt x="7" y="9"/>
                    <a:pt x="4" y="7"/>
                    <a:pt x="0" y="6"/>
                  </a:cubicBezTo>
                  <a:cubicBezTo>
                    <a:pt x="2" y="0"/>
                    <a:pt x="7" y="4"/>
                    <a:pt x="10"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1" name="Freeform 97">
              <a:extLst>
                <a:ext uri="{FF2B5EF4-FFF2-40B4-BE49-F238E27FC236}">
                  <a16:creationId xmlns:a16="http://schemas.microsoft.com/office/drawing/2014/main" id="{382EA450-C8E6-4BF2-99D8-C83A79CEBC90}"/>
                </a:ext>
              </a:extLst>
            </p:cNvPr>
            <p:cNvSpPr>
              <a:spLocks/>
            </p:cNvSpPr>
            <p:nvPr/>
          </p:nvSpPr>
          <p:spPr bwMode="auto">
            <a:xfrm>
              <a:off x="8461817" y="3807847"/>
              <a:ext cx="12268" cy="7102"/>
            </a:xfrm>
            <a:custGeom>
              <a:avLst/>
              <a:gdLst>
                <a:gd name="T0" fmla="*/ 14 w 14"/>
                <a:gd name="T1" fmla="*/ 5 h 8"/>
                <a:gd name="T2" fmla="*/ 2 w 14"/>
                <a:gd name="T3" fmla="*/ 7 h 8"/>
                <a:gd name="T4" fmla="*/ 2 w 14"/>
                <a:gd name="T5" fmla="*/ 3 h 8"/>
                <a:gd name="T6" fmla="*/ 14 w 14"/>
                <a:gd name="T7" fmla="*/ 5 h 8"/>
              </a:gdLst>
              <a:ahLst/>
              <a:cxnLst>
                <a:cxn ang="0">
                  <a:pos x="T0" y="T1"/>
                </a:cxn>
                <a:cxn ang="0">
                  <a:pos x="T2" y="T3"/>
                </a:cxn>
                <a:cxn ang="0">
                  <a:pos x="T4" y="T5"/>
                </a:cxn>
                <a:cxn ang="0">
                  <a:pos x="T6" y="T7"/>
                </a:cxn>
              </a:cxnLst>
              <a:rect l="0" t="0" r="r" b="b"/>
              <a:pathLst>
                <a:path w="14" h="8">
                  <a:moveTo>
                    <a:pt x="14" y="5"/>
                  </a:moveTo>
                  <a:cubicBezTo>
                    <a:pt x="11" y="8"/>
                    <a:pt x="6" y="7"/>
                    <a:pt x="2" y="7"/>
                  </a:cubicBezTo>
                  <a:cubicBezTo>
                    <a:pt x="0" y="6"/>
                    <a:pt x="0" y="4"/>
                    <a:pt x="2" y="3"/>
                  </a:cubicBezTo>
                  <a:cubicBezTo>
                    <a:pt x="6" y="0"/>
                    <a:pt x="10" y="2"/>
                    <a:pt x="14"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2" name="Freeform 98">
              <a:extLst>
                <a:ext uri="{FF2B5EF4-FFF2-40B4-BE49-F238E27FC236}">
                  <a16:creationId xmlns:a16="http://schemas.microsoft.com/office/drawing/2014/main" id="{61032433-76DF-4AA3-8177-A5B1AC8060E1}"/>
                </a:ext>
              </a:extLst>
            </p:cNvPr>
            <p:cNvSpPr>
              <a:spLocks/>
            </p:cNvSpPr>
            <p:nvPr/>
          </p:nvSpPr>
          <p:spPr bwMode="auto">
            <a:xfrm>
              <a:off x="8301048" y="3795580"/>
              <a:ext cx="9039" cy="7102"/>
            </a:xfrm>
            <a:custGeom>
              <a:avLst/>
              <a:gdLst>
                <a:gd name="T0" fmla="*/ 11 w 11"/>
                <a:gd name="T1" fmla="*/ 4 h 8"/>
                <a:gd name="T2" fmla="*/ 0 w 11"/>
                <a:gd name="T3" fmla="*/ 7 h 8"/>
                <a:gd name="T4" fmla="*/ 11 w 11"/>
                <a:gd name="T5" fmla="*/ 4 h 8"/>
              </a:gdLst>
              <a:ahLst/>
              <a:cxnLst>
                <a:cxn ang="0">
                  <a:pos x="T0" y="T1"/>
                </a:cxn>
                <a:cxn ang="0">
                  <a:pos x="T2" y="T3"/>
                </a:cxn>
                <a:cxn ang="0">
                  <a:pos x="T4" y="T5"/>
                </a:cxn>
              </a:cxnLst>
              <a:rect l="0" t="0" r="r" b="b"/>
              <a:pathLst>
                <a:path w="11" h="8">
                  <a:moveTo>
                    <a:pt x="11" y="4"/>
                  </a:moveTo>
                  <a:cubicBezTo>
                    <a:pt x="8" y="8"/>
                    <a:pt x="4" y="5"/>
                    <a:pt x="0" y="7"/>
                  </a:cubicBezTo>
                  <a:cubicBezTo>
                    <a:pt x="2" y="0"/>
                    <a:pt x="7" y="4"/>
                    <a:pt x="11"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3" name="Freeform 99">
              <a:extLst>
                <a:ext uri="{FF2B5EF4-FFF2-40B4-BE49-F238E27FC236}">
                  <a16:creationId xmlns:a16="http://schemas.microsoft.com/office/drawing/2014/main" id="{F26378AB-2F01-40DD-ADE7-80E61F4AA1CC}"/>
                </a:ext>
              </a:extLst>
            </p:cNvPr>
            <p:cNvSpPr>
              <a:spLocks/>
            </p:cNvSpPr>
            <p:nvPr/>
          </p:nvSpPr>
          <p:spPr bwMode="auto">
            <a:xfrm>
              <a:off x="8261017" y="3791060"/>
              <a:ext cx="9039" cy="7102"/>
            </a:xfrm>
            <a:custGeom>
              <a:avLst/>
              <a:gdLst>
                <a:gd name="T0" fmla="*/ 6 w 11"/>
                <a:gd name="T1" fmla="*/ 0 h 8"/>
                <a:gd name="T2" fmla="*/ 7 w 11"/>
                <a:gd name="T3" fmla="*/ 6 h 8"/>
                <a:gd name="T4" fmla="*/ 1 w 11"/>
                <a:gd name="T5" fmla="*/ 0 h 8"/>
                <a:gd name="T6" fmla="*/ 6 w 11"/>
                <a:gd name="T7" fmla="*/ 0 h 8"/>
              </a:gdLst>
              <a:ahLst/>
              <a:cxnLst>
                <a:cxn ang="0">
                  <a:pos x="T0" y="T1"/>
                </a:cxn>
                <a:cxn ang="0">
                  <a:pos x="T2" y="T3"/>
                </a:cxn>
                <a:cxn ang="0">
                  <a:pos x="T4" y="T5"/>
                </a:cxn>
                <a:cxn ang="0">
                  <a:pos x="T6" y="T7"/>
                </a:cxn>
              </a:cxnLst>
              <a:rect l="0" t="0" r="r" b="b"/>
              <a:pathLst>
                <a:path w="11" h="8">
                  <a:moveTo>
                    <a:pt x="6" y="0"/>
                  </a:moveTo>
                  <a:cubicBezTo>
                    <a:pt x="7" y="2"/>
                    <a:pt x="11" y="5"/>
                    <a:pt x="7" y="6"/>
                  </a:cubicBezTo>
                  <a:cubicBezTo>
                    <a:pt x="2" y="8"/>
                    <a:pt x="0" y="5"/>
                    <a:pt x="1" y="0"/>
                  </a:cubicBezTo>
                  <a:cubicBezTo>
                    <a:pt x="2" y="0"/>
                    <a:pt x="4" y="0"/>
                    <a:pt x="6"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4" name="Freeform 100">
              <a:extLst>
                <a:ext uri="{FF2B5EF4-FFF2-40B4-BE49-F238E27FC236}">
                  <a16:creationId xmlns:a16="http://schemas.microsoft.com/office/drawing/2014/main" id="{4091D7CA-201A-4C59-8A1A-046287392B3F}"/>
                </a:ext>
              </a:extLst>
            </p:cNvPr>
            <p:cNvSpPr>
              <a:spLocks/>
            </p:cNvSpPr>
            <p:nvPr/>
          </p:nvSpPr>
          <p:spPr bwMode="auto">
            <a:xfrm>
              <a:off x="8387566" y="2976886"/>
              <a:ext cx="51653" cy="144627"/>
            </a:xfrm>
            <a:custGeom>
              <a:avLst/>
              <a:gdLst>
                <a:gd name="T0" fmla="*/ 46 w 59"/>
                <a:gd name="T1" fmla="*/ 156 h 166"/>
                <a:gd name="T2" fmla="*/ 40 w 59"/>
                <a:gd name="T3" fmla="*/ 161 h 166"/>
                <a:gd name="T4" fmla="*/ 35 w 59"/>
                <a:gd name="T5" fmla="*/ 152 h 166"/>
                <a:gd name="T6" fmla="*/ 16 w 59"/>
                <a:gd name="T7" fmla="*/ 90 h 166"/>
                <a:gd name="T8" fmla="*/ 15 w 59"/>
                <a:gd name="T9" fmla="*/ 89 h 166"/>
                <a:gd name="T10" fmla="*/ 0 w 59"/>
                <a:gd name="T11" fmla="*/ 27 h 166"/>
                <a:gd name="T12" fmla="*/ 2 w 59"/>
                <a:gd name="T13" fmla="*/ 5 h 166"/>
                <a:gd name="T14" fmla="*/ 8 w 59"/>
                <a:gd name="T15" fmla="*/ 1 h 166"/>
                <a:gd name="T16" fmla="*/ 11 w 59"/>
                <a:gd name="T17" fmla="*/ 6 h 166"/>
                <a:gd name="T18" fmla="*/ 17 w 59"/>
                <a:gd name="T19" fmla="*/ 18 h 166"/>
                <a:gd name="T20" fmla="*/ 22 w 59"/>
                <a:gd name="T21" fmla="*/ 26 h 166"/>
                <a:gd name="T22" fmla="*/ 38 w 59"/>
                <a:gd name="T23" fmla="*/ 73 h 166"/>
                <a:gd name="T24" fmla="*/ 59 w 59"/>
                <a:gd name="T25" fmla="*/ 104 h 166"/>
                <a:gd name="T26" fmla="*/ 40 w 59"/>
                <a:gd name="T27" fmla="*/ 99 h 166"/>
                <a:gd name="T28" fmla="*/ 37 w 59"/>
                <a:gd name="T29" fmla="*/ 117 h 166"/>
                <a:gd name="T30" fmla="*/ 52 w 59"/>
                <a:gd name="T31" fmla="*/ 150 h 166"/>
                <a:gd name="T32" fmla="*/ 46 w 59"/>
                <a:gd name="T33" fmla="*/ 15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66">
                  <a:moveTo>
                    <a:pt x="46" y="156"/>
                  </a:moveTo>
                  <a:cubicBezTo>
                    <a:pt x="45" y="159"/>
                    <a:pt x="47" y="166"/>
                    <a:pt x="40" y="161"/>
                  </a:cubicBezTo>
                  <a:cubicBezTo>
                    <a:pt x="38" y="159"/>
                    <a:pt x="36" y="155"/>
                    <a:pt x="35" y="152"/>
                  </a:cubicBezTo>
                  <a:cubicBezTo>
                    <a:pt x="33" y="130"/>
                    <a:pt x="26" y="109"/>
                    <a:pt x="16" y="90"/>
                  </a:cubicBezTo>
                  <a:cubicBezTo>
                    <a:pt x="15" y="89"/>
                    <a:pt x="15" y="89"/>
                    <a:pt x="15" y="89"/>
                  </a:cubicBezTo>
                  <a:cubicBezTo>
                    <a:pt x="29" y="63"/>
                    <a:pt x="0" y="49"/>
                    <a:pt x="0" y="27"/>
                  </a:cubicBezTo>
                  <a:cubicBezTo>
                    <a:pt x="0" y="20"/>
                    <a:pt x="5" y="13"/>
                    <a:pt x="2" y="5"/>
                  </a:cubicBezTo>
                  <a:cubicBezTo>
                    <a:pt x="1" y="4"/>
                    <a:pt x="5" y="0"/>
                    <a:pt x="8" y="1"/>
                  </a:cubicBezTo>
                  <a:cubicBezTo>
                    <a:pt x="12" y="1"/>
                    <a:pt x="11" y="3"/>
                    <a:pt x="11" y="6"/>
                  </a:cubicBezTo>
                  <a:cubicBezTo>
                    <a:pt x="10" y="12"/>
                    <a:pt x="14" y="15"/>
                    <a:pt x="17" y="18"/>
                  </a:cubicBezTo>
                  <a:cubicBezTo>
                    <a:pt x="20" y="20"/>
                    <a:pt x="24" y="22"/>
                    <a:pt x="22" y="26"/>
                  </a:cubicBezTo>
                  <a:cubicBezTo>
                    <a:pt x="15" y="46"/>
                    <a:pt x="33" y="57"/>
                    <a:pt x="38" y="73"/>
                  </a:cubicBezTo>
                  <a:cubicBezTo>
                    <a:pt x="42" y="83"/>
                    <a:pt x="43" y="97"/>
                    <a:pt x="59" y="104"/>
                  </a:cubicBezTo>
                  <a:cubicBezTo>
                    <a:pt x="48" y="104"/>
                    <a:pt x="45" y="95"/>
                    <a:pt x="40" y="99"/>
                  </a:cubicBezTo>
                  <a:cubicBezTo>
                    <a:pt x="35" y="103"/>
                    <a:pt x="36" y="111"/>
                    <a:pt x="37" y="117"/>
                  </a:cubicBezTo>
                  <a:cubicBezTo>
                    <a:pt x="39" y="129"/>
                    <a:pt x="43" y="141"/>
                    <a:pt x="52" y="150"/>
                  </a:cubicBezTo>
                  <a:cubicBezTo>
                    <a:pt x="54" y="156"/>
                    <a:pt x="48" y="154"/>
                    <a:pt x="46" y="15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5" name="Freeform 101">
              <a:extLst>
                <a:ext uri="{FF2B5EF4-FFF2-40B4-BE49-F238E27FC236}">
                  <a16:creationId xmlns:a16="http://schemas.microsoft.com/office/drawing/2014/main" id="{B9CC8B47-FFAF-41C8-B2EE-946E7E0C3F16}"/>
                </a:ext>
              </a:extLst>
            </p:cNvPr>
            <p:cNvSpPr>
              <a:spLocks/>
            </p:cNvSpPr>
            <p:nvPr/>
          </p:nvSpPr>
          <p:spPr bwMode="auto">
            <a:xfrm>
              <a:off x="8433408" y="3114411"/>
              <a:ext cx="10331" cy="7748"/>
            </a:xfrm>
            <a:custGeom>
              <a:avLst/>
              <a:gdLst>
                <a:gd name="T0" fmla="*/ 0 w 12"/>
                <a:gd name="T1" fmla="*/ 6 h 9"/>
                <a:gd name="T2" fmla="*/ 6 w 12"/>
                <a:gd name="T3" fmla="*/ 0 h 9"/>
                <a:gd name="T4" fmla="*/ 11 w 12"/>
                <a:gd name="T5" fmla="*/ 7 h 9"/>
                <a:gd name="T6" fmla="*/ 0 w 12"/>
                <a:gd name="T7" fmla="*/ 6 h 9"/>
              </a:gdLst>
              <a:ahLst/>
              <a:cxnLst>
                <a:cxn ang="0">
                  <a:pos x="T0" y="T1"/>
                </a:cxn>
                <a:cxn ang="0">
                  <a:pos x="T2" y="T3"/>
                </a:cxn>
                <a:cxn ang="0">
                  <a:pos x="T4" y="T5"/>
                </a:cxn>
                <a:cxn ang="0">
                  <a:pos x="T6" y="T7"/>
                </a:cxn>
              </a:cxnLst>
              <a:rect l="0" t="0" r="r" b="b"/>
              <a:pathLst>
                <a:path w="12" h="9">
                  <a:moveTo>
                    <a:pt x="0" y="6"/>
                  </a:moveTo>
                  <a:cubicBezTo>
                    <a:pt x="2" y="4"/>
                    <a:pt x="4" y="2"/>
                    <a:pt x="6" y="0"/>
                  </a:cubicBezTo>
                  <a:cubicBezTo>
                    <a:pt x="9" y="1"/>
                    <a:pt x="12" y="3"/>
                    <a:pt x="11" y="7"/>
                  </a:cubicBezTo>
                  <a:cubicBezTo>
                    <a:pt x="7" y="9"/>
                    <a:pt x="4" y="3"/>
                    <a:pt x="0"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6" name="Freeform 102">
              <a:extLst>
                <a:ext uri="{FF2B5EF4-FFF2-40B4-BE49-F238E27FC236}">
                  <a16:creationId xmlns:a16="http://schemas.microsoft.com/office/drawing/2014/main" id="{6C82312C-8BF1-4E68-88F7-E517509A7372}"/>
                </a:ext>
              </a:extLst>
            </p:cNvPr>
            <p:cNvSpPr>
              <a:spLocks/>
            </p:cNvSpPr>
            <p:nvPr/>
          </p:nvSpPr>
          <p:spPr bwMode="auto">
            <a:xfrm>
              <a:off x="8501202" y="4130030"/>
              <a:ext cx="25826" cy="10976"/>
            </a:xfrm>
            <a:custGeom>
              <a:avLst/>
              <a:gdLst>
                <a:gd name="T0" fmla="*/ 17 w 30"/>
                <a:gd name="T1" fmla="*/ 1 h 12"/>
                <a:gd name="T2" fmla="*/ 30 w 30"/>
                <a:gd name="T3" fmla="*/ 6 h 12"/>
                <a:gd name="T4" fmla="*/ 21 w 30"/>
                <a:gd name="T5" fmla="*/ 12 h 12"/>
                <a:gd name="T6" fmla="*/ 7 w 30"/>
                <a:gd name="T7" fmla="*/ 12 h 12"/>
                <a:gd name="T8" fmla="*/ 4 w 30"/>
                <a:gd name="T9" fmla="*/ 5 h 12"/>
                <a:gd name="T10" fmla="*/ 17 w 30"/>
                <a:gd name="T11" fmla="*/ 0 h 12"/>
                <a:gd name="T12" fmla="*/ 17 w 30"/>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30" h="12">
                  <a:moveTo>
                    <a:pt x="17" y="1"/>
                  </a:moveTo>
                  <a:cubicBezTo>
                    <a:pt x="21" y="4"/>
                    <a:pt x="28" y="0"/>
                    <a:pt x="30" y="6"/>
                  </a:cubicBezTo>
                  <a:cubicBezTo>
                    <a:pt x="27" y="8"/>
                    <a:pt x="24" y="10"/>
                    <a:pt x="21" y="12"/>
                  </a:cubicBezTo>
                  <a:cubicBezTo>
                    <a:pt x="16" y="12"/>
                    <a:pt x="12" y="12"/>
                    <a:pt x="7" y="12"/>
                  </a:cubicBezTo>
                  <a:cubicBezTo>
                    <a:pt x="5" y="10"/>
                    <a:pt x="0" y="10"/>
                    <a:pt x="4" y="5"/>
                  </a:cubicBezTo>
                  <a:cubicBezTo>
                    <a:pt x="7" y="0"/>
                    <a:pt x="13" y="2"/>
                    <a:pt x="17" y="0"/>
                  </a:cubicBezTo>
                  <a:lnTo>
                    <a:pt x="17" y="1"/>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7" name="Freeform 103">
              <a:extLst>
                <a:ext uri="{FF2B5EF4-FFF2-40B4-BE49-F238E27FC236}">
                  <a16:creationId xmlns:a16="http://schemas.microsoft.com/office/drawing/2014/main" id="{3E729590-4594-4EEF-98AD-C48D0134E104}"/>
                </a:ext>
              </a:extLst>
            </p:cNvPr>
            <p:cNvSpPr>
              <a:spLocks/>
            </p:cNvSpPr>
            <p:nvPr/>
          </p:nvSpPr>
          <p:spPr bwMode="auto">
            <a:xfrm>
              <a:off x="8837589" y="4206218"/>
              <a:ext cx="121384" cy="107825"/>
            </a:xfrm>
            <a:custGeom>
              <a:avLst/>
              <a:gdLst>
                <a:gd name="T0" fmla="*/ 70 w 139"/>
                <a:gd name="T1" fmla="*/ 108 h 124"/>
                <a:gd name="T2" fmla="*/ 61 w 139"/>
                <a:gd name="T3" fmla="*/ 115 h 124"/>
                <a:gd name="T4" fmla="*/ 55 w 139"/>
                <a:gd name="T5" fmla="*/ 123 h 124"/>
                <a:gd name="T6" fmla="*/ 55 w 139"/>
                <a:gd name="T7" fmla="*/ 123 h 124"/>
                <a:gd name="T8" fmla="*/ 10 w 139"/>
                <a:gd name="T9" fmla="*/ 113 h 124"/>
                <a:gd name="T10" fmla="*/ 10 w 139"/>
                <a:gd name="T11" fmla="*/ 100 h 124"/>
                <a:gd name="T12" fmla="*/ 60 w 139"/>
                <a:gd name="T13" fmla="*/ 61 h 124"/>
                <a:gd name="T14" fmla="*/ 107 w 139"/>
                <a:gd name="T15" fmla="*/ 0 h 124"/>
                <a:gd name="T16" fmla="*/ 133 w 139"/>
                <a:gd name="T17" fmla="*/ 16 h 124"/>
                <a:gd name="T18" fmla="*/ 135 w 139"/>
                <a:gd name="T19" fmla="*/ 24 h 124"/>
                <a:gd name="T20" fmla="*/ 108 w 139"/>
                <a:gd name="T21" fmla="*/ 55 h 124"/>
                <a:gd name="T22" fmla="*/ 83 w 139"/>
                <a:gd name="T23" fmla="*/ 82 h 124"/>
                <a:gd name="T24" fmla="*/ 74 w 139"/>
                <a:gd name="T25" fmla="*/ 95 h 124"/>
                <a:gd name="T26" fmla="*/ 70 w 139"/>
                <a:gd name="T27" fmla="*/ 10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124">
                  <a:moveTo>
                    <a:pt x="70" y="108"/>
                  </a:moveTo>
                  <a:cubicBezTo>
                    <a:pt x="67" y="110"/>
                    <a:pt x="67" y="116"/>
                    <a:pt x="61" y="115"/>
                  </a:cubicBezTo>
                  <a:cubicBezTo>
                    <a:pt x="55" y="114"/>
                    <a:pt x="56" y="119"/>
                    <a:pt x="55" y="123"/>
                  </a:cubicBezTo>
                  <a:cubicBezTo>
                    <a:pt x="55" y="123"/>
                    <a:pt x="55" y="123"/>
                    <a:pt x="55" y="123"/>
                  </a:cubicBezTo>
                  <a:cubicBezTo>
                    <a:pt x="39" y="124"/>
                    <a:pt x="25" y="118"/>
                    <a:pt x="10" y="113"/>
                  </a:cubicBezTo>
                  <a:cubicBezTo>
                    <a:pt x="5" y="111"/>
                    <a:pt x="0" y="107"/>
                    <a:pt x="10" y="100"/>
                  </a:cubicBezTo>
                  <a:cubicBezTo>
                    <a:pt x="27" y="88"/>
                    <a:pt x="43" y="74"/>
                    <a:pt x="60" y="61"/>
                  </a:cubicBezTo>
                  <a:cubicBezTo>
                    <a:pt x="80" y="46"/>
                    <a:pt x="98" y="27"/>
                    <a:pt x="107" y="0"/>
                  </a:cubicBezTo>
                  <a:cubicBezTo>
                    <a:pt x="114" y="10"/>
                    <a:pt x="123" y="15"/>
                    <a:pt x="133" y="16"/>
                  </a:cubicBezTo>
                  <a:cubicBezTo>
                    <a:pt x="139" y="18"/>
                    <a:pt x="136" y="21"/>
                    <a:pt x="135" y="24"/>
                  </a:cubicBezTo>
                  <a:cubicBezTo>
                    <a:pt x="125" y="33"/>
                    <a:pt x="114" y="44"/>
                    <a:pt x="108" y="55"/>
                  </a:cubicBezTo>
                  <a:cubicBezTo>
                    <a:pt x="102" y="67"/>
                    <a:pt x="98" y="79"/>
                    <a:pt x="83" y="82"/>
                  </a:cubicBezTo>
                  <a:cubicBezTo>
                    <a:pt x="82" y="82"/>
                    <a:pt x="73" y="88"/>
                    <a:pt x="74" y="95"/>
                  </a:cubicBezTo>
                  <a:cubicBezTo>
                    <a:pt x="78" y="101"/>
                    <a:pt x="67" y="102"/>
                    <a:pt x="70" y="10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8" name="Freeform 104">
              <a:extLst>
                <a:ext uri="{FF2B5EF4-FFF2-40B4-BE49-F238E27FC236}">
                  <a16:creationId xmlns:a16="http://schemas.microsoft.com/office/drawing/2014/main" id="{C02DB830-E4DE-4EA2-BE43-BD4BA8407798}"/>
                </a:ext>
              </a:extLst>
            </p:cNvPr>
            <p:cNvSpPr>
              <a:spLocks/>
            </p:cNvSpPr>
            <p:nvPr/>
          </p:nvSpPr>
          <p:spPr bwMode="auto">
            <a:xfrm>
              <a:off x="8944123" y="4101621"/>
              <a:ext cx="27118" cy="38094"/>
            </a:xfrm>
            <a:custGeom>
              <a:avLst/>
              <a:gdLst>
                <a:gd name="T0" fmla="*/ 29 w 31"/>
                <a:gd name="T1" fmla="*/ 38 h 44"/>
                <a:gd name="T2" fmla="*/ 23 w 31"/>
                <a:gd name="T3" fmla="*/ 44 h 44"/>
                <a:gd name="T4" fmla="*/ 20 w 31"/>
                <a:gd name="T5" fmla="*/ 38 h 44"/>
                <a:gd name="T6" fmla="*/ 0 w 31"/>
                <a:gd name="T7" fmla="*/ 3 h 44"/>
                <a:gd name="T8" fmla="*/ 11 w 31"/>
                <a:gd name="T9" fmla="*/ 3 h 44"/>
                <a:gd name="T10" fmla="*/ 17 w 31"/>
                <a:gd name="T11" fmla="*/ 10 h 44"/>
                <a:gd name="T12" fmla="*/ 27 w 31"/>
                <a:gd name="T13" fmla="*/ 30 h 44"/>
                <a:gd name="T14" fmla="*/ 29 w 31"/>
                <a:gd name="T15" fmla="*/ 3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4">
                  <a:moveTo>
                    <a:pt x="29" y="38"/>
                  </a:moveTo>
                  <a:cubicBezTo>
                    <a:pt x="27" y="40"/>
                    <a:pt x="25" y="42"/>
                    <a:pt x="23" y="44"/>
                  </a:cubicBezTo>
                  <a:cubicBezTo>
                    <a:pt x="21" y="42"/>
                    <a:pt x="22" y="39"/>
                    <a:pt x="20" y="38"/>
                  </a:cubicBezTo>
                  <a:cubicBezTo>
                    <a:pt x="16" y="25"/>
                    <a:pt x="1" y="17"/>
                    <a:pt x="0" y="3"/>
                  </a:cubicBezTo>
                  <a:cubicBezTo>
                    <a:pt x="4" y="0"/>
                    <a:pt x="8" y="0"/>
                    <a:pt x="11" y="3"/>
                  </a:cubicBezTo>
                  <a:cubicBezTo>
                    <a:pt x="13" y="5"/>
                    <a:pt x="14" y="9"/>
                    <a:pt x="17" y="10"/>
                  </a:cubicBezTo>
                  <a:cubicBezTo>
                    <a:pt x="27" y="13"/>
                    <a:pt x="31" y="19"/>
                    <a:pt x="27" y="30"/>
                  </a:cubicBezTo>
                  <a:cubicBezTo>
                    <a:pt x="26" y="32"/>
                    <a:pt x="28" y="35"/>
                    <a:pt x="29" y="3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09" name="Freeform 105">
              <a:extLst>
                <a:ext uri="{FF2B5EF4-FFF2-40B4-BE49-F238E27FC236}">
                  <a16:creationId xmlns:a16="http://schemas.microsoft.com/office/drawing/2014/main" id="{C0EE6CEE-40EB-4864-B4B2-22A5517CB3E8}"/>
                </a:ext>
              </a:extLst>
            </p:cNvPr>
            <p:cNvSpPr>
              <a:spLocks/>
            </p:cNvSpPr>
            <p:nvPr/>
          </p:nvSpPr>
          <p:spPr bwMode="auto">
            <a:xfrm>
              <a:off x="7026520" y="2969784"/>
              <a:ext cx="14204" cy="14850"/>
            </a:xfrm>
            <a:custGeom>
              <a:avLst/>
              <a:gdLst>
                <a:gd name="T0" fmla="*/ 8 w 16"/>
                <a:gd name="T1" fmla="*/ 0 h 17"/>
                <a:gd name="T2" fmla="*/ 15 w 16"/>
                <a:gd name="T3" fmla="*/ 10 h 17"/>
                <a:gd name="T4" fmla="*/ 10 w 16"/>
                <a:gd name="T5" fmla="*/ 17 h 17"/>
                <a:gd name="T6" fmla="*/ 1 w 16"/>
                <a:gd name="T7" fmla="*/ 8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4" y="2"/>
                    <a:pt x="15" y="7"/>
                    <a:pt x="15" y="10"/>
                  </a:cubicBezTo>
                  <a:cubicBezTo>
                    <a:pt x="16" y="14"/>
                    <a:pt x="13" y="17"/>
                    <a:pt x="10" y="17"/>
                  </a:cubicBezTo>
                  <a:cubicBezTo>
                    <a:pt x="5" y="16"/>
                    <a:pt x="3" y="12"/>
                    <a:pt x="1" y="8"/>
                  </a:cubicBezTo>
                  <a:cubicBezTo>
                    <a:pt x="0" y="2"/>
                    <a:pt x="7" y="5"/>
                    <a:pt x="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0" name="Freeform 106">
              <a:extLst>
                <a:ext uri="{FF2B5EF4-FFF2-40B4-BE49-F238E27FC236}">
                  <a16:creationId xmlns:a16="http://schemas.microsoft.com/office/drawing/2014/main" id="{68410E13-C937-4C87-96A4-D3859286F214}"/>
                </a:ext>
              </a:extLst>
            </p:cNvPr>
            <p:cNvSpPr>
              <a:spLocks/>
            </p:cNvSpPr>
            <p:nvPr/>
          </p:nvSpPr>
          <p:spPr bwMode="auto">
            <a:xfrm>
              <a:off x="7005859" y="2932981"/>
              <a:ext cx="15496" cy="15496"/>
            </a:xfrm>
            <a:custGeom>
              <a:avLst/>
              <a:gdLst>
                <a:gd name="T0" fmla="*/ 0 w 18"/>
                <a:gd name="T1" fmla="*/ 16 h 18"/>
                <a:gd name="T2" fmla="*/ 4 w 18"/>
                <a:gd name="T3" fmla="*/ 9 h 18"/>
                <a:gd name="T4" fmla="*/ 14 w 18"/>
                <a:gd name="T5" fmla="*/ 2 h 18"/>
                <a:gd name="T6" fmla="*/ 17 w 18"/>
                <a:gd name="T7" fmla="*/ 12 h 18"/>
                <a:gd name="T8" fmla="*/ 7 w 18"/>
                <a:gd name="T9" fmla="*/ 16 h 18"/>
                <a:gd name="T10" fmla="*/ 5 w 18"/>
                <a:gd name="T11" fmla="*/ 17 h 18"/>
                <a:gd name="T12" fmla="*/ 0 w 18"/>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0" y="16"/>
                  </a:moveTo>
                  <a:cubicBezTo>
                    <a:pt x="2" y="14"/>
                    <a:pt x="3" y="11"/>
                    <a:pt x="4" y="9"/>
                  </a:cubicBezTo>
                  <a:cubicBezTo>
                    <a:pt x="7" y="6"/>
                    <a:pt x="9" y="0"/>
                    <a:pt x="14" y="2"/>
                  </a:cubicBezTo>
                  <a:cubicBezTo>
                    <a:pt x="16" y="3"/>
                    <a:pt x="18" y="8"/>
                    <a:pt x="17" y="12"/>
                  </a:cubicBezTo>
                  <a:cubicBezTo>
                    <a:pt x="17" y="18"/>
                    <a:pt x="11" y="16"/>
                    <a:pt x="7" y="16"/>
                  </a:cubicBezTo>
                  <a:cubicBezTo>
                    <a:pt x="7" y="16"/>
                    <a:pt x="6" y="17"/>
                    <a:pt x="5" y="17"/>
                  </a:cubicBezTo>
                  <a:cubicBezTo>
                    <a:pt x="3" y="18"/>
                    <a:pt x="1" y="18"/>
                    <a:pt x="0" y="1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1" name="Freeform 107">
              <a:extLst>
                <a:ext uri="{FF2B5EF4-FFF2-40B4-BE49-F238E27FC236}">
                  <a16:creationId xmlns:a16="http://schemas.microsoft.com/office/drawing/2014/main" id="{216BF9B0-86D1-4A62-B8C0-2E7E2908114B}"/>
                </a:ext>
              </a:extLst>
            </p:cNvPr>
            <p:cNvSpPr>
              <a:spLocks/>
            </p:cNvSpPr>
            <p:nvPr/>
          </p:nvSpPr>
          <p:spPr bwMode="auto">
            <a:xfrm>
              <a:off x="7093023" y="2932981"/>
              <a:ext cx="10976" cy="16787"/>
            </a:xfrm>
            <a:custGeom>
              <a:avLst/>
              <a:gdLst>
                <a:gd name="T0" fmla="*/ 10 w 13"/>
                <a:gd name="T1" fmla="*/ 0 h 19"/>
                <a:gd name="T2" fmla="*/ 7 w 13"/>
                <a:gd name="T3" fmla="*/ 19 h 19"/>
                <a:gd name="T4" fmla="*/ 4 w 13"/>
                <a:gd name="T5" fmla="*/ 18 h 19"/>
                <a:gd name="T6" fmla="*/ 10 w 13"/>
                <a:gd name="T7" fmla="*/ 0 h 19"/>
              </a:gdLst>
              <a:ahLst/>
              <a:cxnLst>
                <a:cxn ang="0">
                  <a:pos x="T0" y="T1"/>
                </a:cxn>
                <a:cxn ang="0">
                  <a:pos x="T2" y="T3"/>
                </a:cxn>
                <a:cxn ang="0">
                  <a:pos x="T4" y="T5"/>
                </a:cxn>
                <a:cxn ang="0">
                  <a:pos x="T6" y="T7"/>
                </a:cxn>
              </a:cxnLst>
              <a:rect l="0" t="0" r="r" b="b"/>
              <a:pathLst>
                <a:path w="13" h="19">
                  <a:moveTo>
                    <a:pt x="10" y="0"/>
                  </a:moveTo>
                  <a:cubicBezTo>
                    <a:pt x="13" y="8"/>
                    <a:pt x="12" y="14"/>
                    <a:pt x="7" y="19"/>
                  </a:cubicBezTo>
                  <a:cubicBezTo>
                    <a:pt x="7" y="19"/>
                    <a:pt x="4" y="19"/>
                    <a:pt x="4" y="18"/>
                  </a:cubicBezTo>
                  <a:cubicBezTo>
                    <a:pt x="0" y="12"/>
                    <a:pt x="4" y="7"/>
                    <a:pt x="10"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2" name="Freeform 108">
              <a:extLst>
                <a:ext uri="{FF2B5EF4-FFF2-40B4-BE49-F238E27FC236}">
                  <a16:creationId xmlns:a16="http://schemas.microsoft.com/office/drawing/2014/main" id="{E5B9E747-01B5-479E-8384-49B1F47B5A2C}"/>
                </a:ext>
              </a:extLst>
            </p:cNvPr>
            <p:cNvSpPr>
              <a:spLocks/>
            </p:cNvSpPr>
            <p:nvPr/>
          </p:nvSpPr>
          <p:spPr bwMode="auto">
            <a:xfrm>
              <a:off x="7127888" y="2920714"/>
              <a:ext cx="10976" cy="9685"/>
            </a:xfrm>
            <a:custGeom>
              <a:avLst/>
              <a:gdLst>
                <a:gd name="T0" fmla="*/ 13 w 13"/>
                <a:gd name="T1" fmla="*/ 4 h 11"/>
                <a:gd name="T2" fmla="*/ 7 w 13"/>
                <a:gd name="T3" fmla="*/ 10 h 11"/>
                <a:gd name="T4" fmla="*/ 1 w 13"/>
                <a:gd name="T5" fmla="*/ 6 h 11"/>
                <a:gd name="T6" fmla="*/ 7 w 13"/>
                <a:gd name="T7" fmla="*/ 0 h 11"/>
                <a:gd name="T8" fmla="*/ 13 w 13"/>
                <a:gd name="T9" fmla="*/ 4 h 11"/>
              </a:gdLst>
              <a:ahLst/>
              <a:cxnLst>
                <a:cxn ang="0">
                  <a:pos x="T0" y="T1"/>
                </a:cxn>
                <a:cxn ang="0">
                  <a:pos x="T2" y="T3"/>
                </a:cxn>
                <a:cxn ang="0">
                  <a:pos x="T4" y="T5"/>
                </a:cxn>
                <a:cxn ang="0">
                  <a:pos x="T6" y="T7"/>
                </a:cxn>
                <a:cxn ang="0">
                  <a:pos x="T8" y="T9"/>
                </a:cxn>
              </a:cxnLst>
              <a:rect l="0" t="0" r="r" b="b"/>
              <a:pathLst>
                <a:path w="13" h="11">
                  <a:moveTo>
                    <a:pt x="13" y="4"/>
                  </a:moveTo>
                  <a:cubicBezTo>
                    <a:pt x="13" y="8"/>
                    <a:pt x="10" y="9"/>
                    <a:pt x="7" y="10"/>
                  </a:cubicBezTo>
                  <a:cubicBezTo>
                    <a:pt x="2" y="11"/>
                    <a:pt x="2" y="9"/>
                    <a:pt x="1" y="6"/>
                  </a:cubicBezTo>
                  <a:cubicBezTo>
                    <a:pt x="0" y="1"/>
                    <a:pt x="3" y="0"/>
                    <a:pt x="7" y="0"/>
                  </a:cubicBezTo>
                  <a:cubicBezTo>
                    <a:pt x="10" y="0"/>
                    <a:pt x="13" y="0"/>
                    <a:pt x="13"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3" name="Freeform 109">
              <a:extLst>
                <a:ext uri="{FF2B5EF4-FFF2-40B4-BE49-F238E27FC236}">
                  <a16:creationId xmlns:a16="http://schemas.microsoft.com/office/drawing/2014/main" id="{D93C8654-780C-44C8-A083-1227EDE57EF1}"/>
                </a:ext>
              </a:extLst>
            </p:cNvPr>
            <p:cNvSpPr>
              <a:spLocks/>
            </p:cNvSpPr>
            <p:nvPr/>
          </p:nvSpPr>
          <p:spPr bwMode="auto">
            <a:xfrm>
              <a:off x="7027811" y="2987217"/>
              <a:ext cx="5811" cy="5165"/>
            </a:xfrm>
            <a:custGeom>
              <a:avLst/>
              <a:gdLst>
                <a:gd name="T0" fmla="*/ 4 w 7"/>
                <a:gd name="T1" fmla="*/ 6 h 6"/>
                <a:gd name="T2" fmla="*/ 0 w 7"/>
                <a:gd name="T3" fmla="*/ 3 h 6"/>
                <a:gd name="T4" fmla="*/ 3 w 7"/>
                <a:gd name="T5" fmla="*/ 1 h 6"/>
                <a:gd name="T6" fmla="*/ 7 w 7"/>
                <a:gd name="T7" fmla="*/ 3 h 6"/>
                <a:gd name="T8" fmla="*/ 4 w 7"/>
                <a:gd name="T9" fmla="*/ 6 h 6"/>
              </a:gdLst>
              <a:ahLst/>
              <a:cxnLst>
                <a:cxn ang="0">
                  <a:pos x="T0" y="T1"/>
                </a:cxn>
                <a:cxn ang="0">
                  <a:pos x="T2" y="T3"/>
                </a:cxn>
                <a:cxn ang="0">
                  <a:pos x="T4" y="T5"/>
                </a:cxn>
                <a:cxn ang="0">
                  <a:pos x="T6" y="T7"/>
                </a:cxn>
                <a:cxn ang="0">
                  <a:pos x="T8" y="T9"/>
                </a:cxn>
              </a:cxnLst>
              <a:rect l="0" t="0" r="r" b="b"/>
              <a:pathLst>
                <a:path w="7" h="6">
                  <a:moveTo>
                    <a:pt x="4" y="6"/>
                  </a:moveTo>
                  <a:cubicBezTo>
                    <a:pt x="2" y="6"/>
                    <a:pt x="0" y="5"/>
                    <a:pt x="0" y="3"/>
                  </a:cubicBezTo>
                  <a:cubicBezTo>
                    <a:pt x="0" y="2"/>
                    <a:pt x="2" y="1"/>
                    <a:pt x="3" y="1"/>
                  </a:cubicBezTo>
                  <a:cubicBezTo>
                    <a:pt x="5" y="1"/>
                    <a:pt x="7" y="0"/>
                    <a:pt x="7" y="3"/>
                  </a:cubicBezTo>
                  <a:cubicBezTo>
                    <a:pt x="7" y="4"/>
                    <a:pt x="5" y="5"/>
                    <a:pt x="4"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4" name="Freeform 110">
              <a:extLst>
                <a:ext uri="{FF2B5EF4-FFF2-40B4-BE49-F238E27FC236}">
                  <a16:creationId xmlns:a16="http://schemas.microsoft.com/office/drawing/2014/main" id="{C9EF451C-092C-4585-A401-7354ED84CC80}"/>
                </a:ext>
              </a:extLst>
            </p:cNvPr>
            <p:cNvSpPr>
              <a:spLocks/>
            </p:cNvSpPr>
            <p:nvPr/>
          </p:nvSpPr>
          <p:spPr bwMode="auto">
            <a:xfrm>
              <a:off x="7020063" y="2976886"/>
              <a:ext cx="5165" cy="6457"/>
            </a:xfrm>
            <a:custGeom>
              <a:avLst/>
              <a:gdLst>
                <a:gd name="T0" fmla="*/ 3 w 6"/>
                <a:gd name="T1" fmla="*/ 1 h 8"/>
                <a:gd name="T2" fmla="*/ 6 w 6"/>
                <a:gd name="T3" fmla="*/ 5 h 8"/>
                <a:gd name="T4" fmla="*/ 3 w 6"/>
                <a:gd name="T5" fmla="*/ 7 h 8"/>
                <a:gd name="T6" fmla="*/ 0 w 6"/>
                <a:gd name="T7" fmla="*/ 3 h 8"/>
                <a:gd name="T8" fmla="*/ 3 w 6"/>
                <a:gd name="T9" fmla="*/ 1 h 8"/>
              </a:gdLst>
              <a:ahLst/>
              <a:cxnLst>
                <a:cxn ang="0">
                  <a:pos x="T0" y="T1"/>
                </a:cxn>
                <a:cxn ang="0">
                  <a:pos x="T2" y="T3"/>
                </a:cxn>
                <a:cxn ang="0">
                  <a:pos x="T4" y="T5"/>
                </a:cxn>
                <a:cxn ang="0">
                  <a:pos x="T6" y="T7"/>
                </a:cxn>
                <a:cxn ang="0">
                  <a:pos x="T8" y="T9"/>
                </a:cxn>
              </a:cxnLst>
              <a:rect l="0" t="0" r="r" b="b"/>
              <a:pathLst>
                <a:path w="6" h="8">
                  <a:moveTo>
                    <a:pt x="3" y="1"/>
                  </a:moveTo>
                  <a:cubicBezTo>
                    <a:pt x="5" y="1"/>
                    <a:pt x="6" y="3"/>
                    <a:pt x="6" y="5"/>
                  </a:cubicBezTo>
                  <a:cubicBezTo>
                    <a:pt x="6" y="8"/>
                    <a:pt x="4" y="8"/>
                    <a:pt x="3" y="7"/>
                  </a:cubicBezTo>
                  <a:cubicBezTo>
                    <a:pt x="1" y="6"/>
                    <a:pt x="1" y="4"/>
                    <a:pt x="0" y="3"/>
                  </a:cubicBezTo>
                  <a:cubicBezTo>
                    <a:pt x="0" y="2"/>
                    <a:pt x="1" y="0"/>
                    <a:pt x="3"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5" name="Freeform 111">
              <a:extLst>
                <a:ext uri="{FF2B5EF4-FFF2-40B4-BE49-F238E27FC236}">
                  <a16:creationId xmlns:a16="http://schemas.microsoft.com/office/drawing/2014/main" id="{B9C0B801-3BF3-41CD-BDBF-032633DC0D8D}"/>
                </a:ext>
              </a:extLst>
            </p:cNvPr>
            <p:cNvSpPr>
              <a:spLocks/>
            </p:cNvSpPr>
            <p:nvPr/>
          </p:nvSpPr>
          <p:spPr bwMode="auto">
            <a:xfrm>
              <a:off x="7382923" y="2621774"/>
              <a:ext cx="61338" cy="61983"/>
            </a:xfrm>
            <a:custGeom>
              <a:avLst/>
              <a:gdLst>
                <a:gd name="T0" fmla="*/ 7 w 71"/>
                <a:gd name="T1" fmla="*/ 45 h 71"/>
                <a:gd name="T2" fmla="*/ 9 w 71"/>
                <a:gd name="T3" fmla="*/ 34 h 71"/>
                <a:gd name="T4" fmla="*/ 23 w 71"/>
                <a:gd name="T5" fmla="*/ 17 h 71"/>
                <a:gd name="T6" fmla="*/ 33 w 71"/>
                <a:gd name="T7" fmla="*/ 7 h 71"/>
                <a:gd name="T8" fmla="*/ 56 w 71"/>
                <a:gd name="T9" fmla="*/ 11 h 71"/>
                <a:gd name="T10" fmla="*/ 60 w 71"/>
                <a:gd name="T11" fmla="*/ 60 h 71"/>
                <a:gd name="T12" fmla="*/ 62 w 71"/>
                <a:gd name="T13" fmla="*/ 69 h 71"/>
                <a:gd name="T14" fmla="*/ 54 w 71"/>
                <a:gd name="T15" fmla="*/ 69 h 71"/>
                <a:gd name="T16" fmla="*/ 36 w 71"/>
                <a:gd name="T17" fmla="*/ 69 h 71"/>
                <a:gd name="T18" fmla="*/ 30 w 71"/>
                <a:gd name="T19" fmla="*/ 57 h 71"/>
                <a:gd name="T20" fmla="*/ 13 w 71"/>
                <a:gd name="T21" fmla="*/ 57 h 71"/>
                <a:gd name="T22" fmla="*/ 10 w 71"/>
                <a:gd name="T23" fmla="*/ 54 h 71"/>
                <a:gd name="T24" fmla="*/ 7 w 71"/>
                <a:gd name="T25"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71">
                  <a:moveTo>
                    <a:pt x="7" y="45"/>
                  </a:moveTo>
                  <a:cubicBezTo>
                    <a:pt x="7" y="41"/>
                    <a:pt x="0" y="36"/>
                    <a:pt x="9" y="34"/>
                  </a:cubicBezTo>
                  <a:cubicBezTo>
                    <a:pt x="20" y="33"/>
                    <a:pt x="21" y="25"/>
                    <a:pt x="23" y="17"/>
                  </a:cubicBezTo>
                  <a:cubicBezTo>
                    <a:pt x="24" y="11"/>
                    <a:pt x="27" y="7"/>
                    <a:pt x="33" y="7"/>
                  </a:cubicBezTo>
                  <a:cubicBezTo>
                    <a:pt x="41" y="7"/>
                    <a:pt x="50" y="0"/>
                    <a:pt x="56" y="11"/>
                  </a:cubicBezTo>
                  <a:cubicBezTo>
                    <a:pt x="40" y="21"/>
                    <a:pt x="44" y="51"/>
                    <a:pt x="60" y="60"/>
                  </a:cubicBezTo>
                  <a:cubicBezTo>
                    <a:pt x="62" y="62"/>
                    <a:pt x="71" y="63"/>
                    <a:pt x="62" y="69"/>
                  </a:cubicBezTo>
                  <a:cubicBezTo>
                    <a:pt x="60" y="69"/>
                    <a:pt x="56" y="67"/>
                    <a:pt x="54" y="69"/>
                  </a:cubicBezTo>
                  <a:cubicBezTo>
                    <a:pt x="48" y="71"/>
                    <a:pt x="42" y="71"/>
                    <a:pt x="36" y="69"/>
                  </a:cubicBezTo>
                  <a:cubicBezTo>
                    <a:pt x="27" y="69"/>
                    <a:pt x="31" y="62"/>
                    <a:pt x="30" y="57"/>
                  </a:cubicBezTo>
                  <a:cubicBezTo>
                    <a:pt x="24" y="53"/>
                    <a:pt x="19" y="57"/>
                    <a:pt x="13" y="57"/>
                  </a:cubicBezTo>
                  <a:cubicBezTo>
                    <a:pt x="12" y="56"/>
                    <a:pt x="11" y="55"/>
                    <a:pt x="10" y="54"/>
                  </a:cubicBezTo>
                  <a:cubicBezTo>
                    <a:pt x="7" y="51"/>
                    <a:pt x="9" y="48"/>
                    <a:pt x="7" y="4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6" name="Freeform 112">
              <a:extLst>
                <a:ext uri="{FF2B5EF4-FFF2-40B4-BE49-F238E27FC236}">
                  <a16:creationId xmlns:a16="http://schemas.microsoft.com/office/drawing/2014/main" id="{90A0438C-9C08-453A-9ECA-4355E25CBE6B}"/>
                </a:ext>
              </a:extLst>
            </p:cNvPr>
            <p:cNvSpPr>
              <a:spLocks/>
            </p:cNvSpPr>
            <p:nvPr/>
          </p:nvSpPr>
          <p:spPr bwMode="auto">
            <a:xfrm>
              <a:off x="7351286" y="2708938"/>
              <a:ext cx="22598" cy="14204"/>
            </a:xfrm>
            <a:custGeom>
              <a:avLst/>
              <a:gdLst>
                <a:gd name="T0" fmla="*/ 0 w 26"/>
                <a:gd name="T1" fmla="*/ 15 h 16"/>
                <a:gd name="T2" fmla="*/ 20 w 26"/>
                <a:gd name="T3" fmla="*/ 1 h 16"/>
                <a:gd name="T4" fmla="*/ 25 w 26"/>
                <a:gd name="T5" fmla="*/ 7 h 16"/>
                <a:gd name="T6" fmla="*/ 0 w 26"/>
                <a:gd name="T7" fmla="*/ 15 h 16"/>
              </a:gdLst>
              <a:ahLst/>
              <a:cxnLst>
                <a:cxn ang="0">
                  <a:pos x="T0" y="T1"/>
                </a:cxn>
                <a:cxn ang="0">
                  <a:pos x="T2" y="T3"/>
                </a:cxn>
                <a:cxn ang="0">
                  <a:pos x="T4" y="T5"/>
                </a:cxn>
                <a:cxn ang="0">
                  <a:pos x="T6" y="T7"/>
                </a:cxn>
              </a:cxnLst>
              <a:rect l="0" t="0" r="r" b="b"/>
              <a:pathLst>
                <a:path w="26" h="16">
                  <a:moveTo>
                    <a:pt x="0" y="15"/>
                  </a:moveTo>
                  <a:cubicBezTo>
                    <a:pt x="0" y="0"/>
                    <a:pt x="10" y="0"/>
                    <a:pt x="20" y="1"/>
                  </a:cubicBezTo>
                  <a:cubicBezTo>
                    <a:pt x="23" y="2"/>
                    <a:pt x="26" y="4"/>
                    <a:pt x="25" y="7"/>
                  </a:cubicBezTo>
                  <a:cubicBezTo>
                    <a:pt x="19" y="16"/>
                    <a:pt x="9" y="16"/>
                    <a:pt x="0" y="1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7" name="Freeform 113">
              <a:extLst>
                <a:ext uri="{FF2B5EF4-FFF2-40B4-BE49-F238E27FC236}">
                  <a16:creationId xmlns:a16="http://schemas.microsoft.com/office/drawing/2014/main" id="{83B88AC2-BA9D-4FA2-98DF-76C0355BFAF1}"/>
                </a:ext>
              </a:extLst>
            </p:cNvPr>
            <p:cNvSpPr>
              <a:spLocks/>
            </p:cNvSpPr>
            <p:nvPr/>
          </p:nvSpPr>
          <p:spPr bwMode="auto">
            <a:xfrm>
              <a:off x="7453299" y="2681175"/>
              <a:ext cx="23244" cy="16787"/>
            </a:xfrm>
            <a:custGeom>
              <a:avLst/>
              <a:gdLst>
                <a:gd name="T0" fmla="*/ 2 w 27"/>
                <a:gd name="T1" fmla="*/ 1 h 19"/>
                <a:gd name="T2" fmla="*/ 3 w 27"/>
                <a:gd name="T3" fmla="*/ 0 h 19"/>
                <a:gd name="T4" fmla="*/ 26 w 27"/>
                <a:gd name="T5" fmla="*/ 13 h 19"/>
                <a:gd name="T6" fmla="*/ 25 w 27"/>
                <a:gd name="T7" fmla="*/ 16 h 19"/>
                <a:gd name="T8" fmla="*/ 3 w 27"/>
                <a:gd name="T9" fmla="*/ 9 h 19"/>
                <a:gd name="T10" fmla="*/ 2 w 27"/>
                <a:gd name="T11" fmla="*/ 1 h 19"/>
              </a:gdLst>
              <a:ahLst/>
              <a:cxnLst>
                <a:cxn ang="0">
                  <a:pos x="T0" y="T1"/>
                </a:cxn>
                <a:cxn ang="0">
                  <a:pos x="T2" y="T3"/>
                </a:cxn>
                <a:cxn ang="0">
                  <a:pos x="T4" y="T5"/>
                </a:cxn>
                <a:cxn ang="0">
                  <a:pos x="T6" y="T7"/>
                </a:cxn>
                <a:cxn ang="0">
                  <a:pos x="T8" y="T9"/>
                </a:cxn>
                <a:cxn ang="0">
                  <a:pos x="T10" y="T11"/>
                </a:cxn>
              </a:cxnLst>
              <a:rect l="0" t="0" r="r" b="b"/>
              <a:pathLst>
                <a:path w="27" h="19">
                  <a:moveTo>
                    <a:pt x="2" y="1"/>
                  </a:moveTo>
                  <a:cubicBezTo>
                    <a:pt x="2" y="1"/>
                    <a:pt x="3" y="0"/>
                    <a:pt x="3" y="0"/>
                  </a:cubicBezTo>
                  <a:cubicBezTo>
                    <a:pt x="13" y="0"/>
                    <a:pt x="21" y="5"/>
                    <a:pt x="26" y="13"/>
                  </a:cubicBezTo>
                  <a:cubicBezTo>
                    <a:pt x="27" y="13"/>
                    <a:pt x="26" y="16"/>
                    <a:pt x="25" y="16"/>
                  </a:cubicBezTo>
                  <a:cubicBezTo>
                    <a:pt x="16" y="19"/>
                    <a:pt x="10" y="12"/>
                    <a:pt x="3" y="9"/>
                  </a:cubicBezTo>
                  <a:cubicBezTo>
                    <a:pt x="0" y="7"/>
                    <a:pt x="0" y="4"/>
                    <a:pt x="2"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8" name="Freeform 114">
              <a:extLst>
                <a:ext uri="{FF2B5EF4-FFF2-40B4-BE49-F238E27FC236}">
                  <a16:creationId xmlns:a16="http://schemas.microsoft.com/office/drawing/2014/main" id="{2B5E31BB-8D92-4D60-89E9-F57F855104F8}"/>
                </a:ext>
              </a:extLst>
            </p:cNvPr>
            <p:cNvSpPr>
              <a:spLocks/>
            </p:cNvSpPr>
            <p:nvPr/>
          </p:nvSpPr>
          <p:spPr bwMode="auto">
            <a:xfrm>
              <a:off x="7050409" y="2720560"/>
              <a:ext cx="16142" cy="15496"/>
            </a:xfrm>
            <a:custGeom>
              <a:avLst/>
              <a:gdLst>
                <a:gd name="T0" fmla="*/ 16 w 19"/>
                <a:gd name="T1" fmla="*/ 10 h 18"/>
                <a:gd name="T2" fmla="*/ 7 w 19"/>
                <a:gd name="T3" fmla="*/ 16 h 18"/>
                <a:gd name="T4" fmla="*/ 7 w 19"/>
                <a:gd name="T5" fmla="*/ 16 h 18"/>
                <a:gd name="T6" fmla="*/ 0 w 19"/>
                <a:gd name="T7" fmla="*/ 13 h 18"/>
                <a:gd name="T8" fmla="*/ 5 w 19"/>
                <a:gd name="T9" fmla="*/ 8 h 18"/>
                <a:gd name="T10" fmla="*/ 19 w 19"/>
                <a:gd name="T11" fmla="*/ 5 h 18"/>
                <a:gd name="T12" fmla="*/ 16 w 19"/>
                <a:gd name="T13" fmla="*/ 10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6" y="10"/>
                  </a:moveTo>
                  <a:cubicBezTo>
                    <a:pt x="13" y="12"/>
                    <a:pt x="10" y="14"/>
                    <a:pt x="7" y="16"/>
                  </a:cubicBezTo>
                  <a:cubicBezTo>
                    <a:pt x="7" y="16"/>
                    <a:pt x="7" y="16"/>
                    <a:pt x="7" y="16"/>
                  </a:cubicBezTo>
                  <a:cubicBezTo>
                    <a:pt x="4" y="18"/>
                    <a:pt x="1" y="17"/>
                    <a:pt x="0" y="13"/>
                  </a:cubicBezTo>
                  <a:cubicBezTo>
                    <a:pt x="2" y="11"/>
                    <a:pt x="3" y="10"/>
                    <a:pt x="5" y="8"/>
                  </a:cubicBezTo>
                  <a:cubicBezTo>
                    <a:pt x="9" y="4"/>
                    <a:pt x="13" y="0"/>
                    <a:pt x="19" y="5"/>
                  </a:cubicBezTo>
                  <a:cubicBezTo>
                    <a:pt x="18" y="7"/>
                    <a:pt x="17" y="8"/>
                    <a:pt x="16"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19" name="Freeform 115">
              <a:extLst>
                <a:ext uri="{FF2B5EF4-FFF2-40B4-BE49-F238E27FC236}">
                  <a16:creationId xmlns:a16="http://schemas.microsoft.com/office/drawing/2014/main" id="{2FEE23D2-003C-4CE8-A813-92E09B609B52}"/>
                </a:ext>
              </a:extLst>
            </p:cNvPr>
            <p:cNvSpPr>
              <a:spLocks/>
            </p:cNvSpPr>
            <p:nvPr/>
          </p:nvSpPr>
          <p:spPr bwMode="auto">
            <a:xfrm>
              <a:off x="7123369" y="2678592"/>
              <a:ext cx="12268" cy="10331"/>
            </a:xfrm>
            <a:custGeom>
              <a:avLst/>
              <a:gdLst>
                <a:gd name="T0" fmla="*/ 14 w 14"/>
                <a:gd name="T1" fmla="*/ 5 h 12"/>
                <a:gd name="T2" fmla="*/ 0 w 14"/>
                <a:gd name="T3" fmla="*/ 5 h 12"/>
                <a:gd name="T4" fmla="*/ 14 w 14"/>
                <a:gd name="T5" fmla="*/ 5 h 12"/>
              </a:gdLst>
              <a:ahLst/>
              <a:cxnLst>
                <a:cxn ang="0">
                  <a:pos x="T0" y="T1"/>
                </a:cxn>
                <a:cxn ang="0">
                  <a:pos x="T2" y="T3"/>
                </a:cxn>
                <a:cxn ang="0">
                  <a:pos x="T4" y="T5"/>
                </a:cxn>
              </a:cxnLst>
              <a:rect l="0" t="0" r="r" b="b"/>
              <a:pathLst>
                <a:path w="14" h="12">
                  <a:moveTo>
                    <a:pt x="14" y="5"/>
                  </a:moveTo>
                  <a:cubicBezTo>
                    <a:pt x="9" y="7"/>
                    <a:pt x="5" y="12"/>
                    <a:pt x="0" y="5"/>
                  </a:cubicBezTo>
                  <a:cubicBezTo>
                    <a:pt x="4" y="1"/>
                    <a:pt x="9" y="0"/>
                    <a:pt x="14"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0" name="Freeform 116">
              <a:extLst>
                <a:ext uri="{FF2B5EF4-FFF2-40B4-BE49-F238E27FC236}">
                  <a16:creationId xmlns:a16="http://schemas.microsoft.com/office/drawing/2014/main" id="{3411532B-C4C5-4B60-A983-B414472AFE71}"/>
                </a:ext>
              </a:extLst>
            </p:cNvPr>
            <p:cNvSpPr>
              <a:spLocks/>
            </p:cNvSpPr>
            <p:nvPr/>
          </p:nvSpPr>
          <p:spPr bwMode="auto">
            <a:xfrm>
              <a:off x="8587720" y="4208155"/>
              <a:ext cx="45842" cy="52298"/>
            </a:xfrm>
            <a:custGeom>
              <a:avLst/>
              <a:gdLst>
                <a:gd name="T0" fmla="*/ 4 w 52"/>
                <a:gd name="T1" fmla="*/ 2 h 60"/>
                <a:gd name="T2" fmla="*/ 42 w 52"/>
                <a:gd name="T3" fmla="*/ 3 h 60"/>
                <a:gd name="T4" fmla="*/ 50 w 52"/>
                <a:gd name="T5" fmla="*/ 8 h 60"/>
                <a:gd name="T6" fmla="*/ 37 w 52"/>
                <a:gd name="T7" fmla="*/ 43 h 60"/>
                <a:gd name="T8" fmla="*/ 30 w 52"/>
                <a:gd name="T9" fmla="*/ 55 h 60"/>
                <a:gd name="T10" fmla="*/ 3 w 52"/>
                <a:gd name="T11" fmla="*/ 40 h 60"/>
                <a:gd name="T12" fmla="*/ 6 w 52"/>
                <a:gd name="T13" fmla="*/ 28 h 60"/>
                <a:gd name="T14" fmla="*/ 3 w 52"/>
                <a:gd name="T15" fmla="*/ 16 h 60"/>
                <a:gd name="T16" fmla="*/ 4 w 52"/>
                <a:gd name="T1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0">
                  <a:moveTo>
                    <a:pt x="4" y="2"/>
                  </a:moveTo>
                  <a:cubicBezTo>
                    <a:pt x="16" y="7"/>
                    <a:pt x="29" y="12"/>
                    <a:pt x="42" y="3"/>
                  </a:cubicBezTo>
                  <a:cubicBezTo>
                    <a:pt x="47" y="0"/>
                    <a:pt x="51" y="2"/>
                    <a:pt x="50" y="8"/>
                  </a:cubicBezTo>
                  <a:cubicBezTo>
                    <a:pt x="48" y="20"/>
                    <a:pt x="52" y="35"/>
                    <a:pt x="37" y="43"/>
                  </a:cubicBezTo>
                  <a:cubicBezTo>
                    <a:pt x="33" y="45"/>
                    <a:pt x="36" y="52"/>
                    <a:pt x="30" y="55"/>
                  </a:cubicBezTo>
                  <a:cubicBezTo>
                    <a:pt x="20" y="60"/>
                    <a:pt x="11" y="55"/>
                    <a:pt x="3" y="40"/>
                  </a:cubicBezTo>
                  <a:cubicBezTo>
                    <a:pt x="1" y="35"/>
                    <a:pt x="2" y="31"/>
                    <a:pt x="6" y="28"/>
                  </a:cubicBezTo>
                  <a:cubicBezTo>
                    <a:pt x="10" y="23"/>
                    <a:pt x="1" y="21"/>
                    <a:pt x="3" y="16"/>
                  </a:cubicBezTo>
                  <a:cubicBezTo>
                    <a:pt x="1" y="12"/>
                    <a:pt x="0" y="7"/>
                    <a:pt x="4"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1" name="Freeform 117">
              <a:extLst>
                <a:ext uri="{FF2B5EF4-FFF2-40B4-BE49-F238E27FC236}">
                  <a16:creationId xmlns:a16="http://schemas.microsoft.com/office/drawing/2014/main" id="{3EA890C2-08AF-48A4-BC0A-C9043F0C24CC}"/>
                </a:ext>
              </a:extLst>
            </p:cNvPr>
            <p:cNvSpPr>
              <a:spLocks/>
            </p:cNvSpPr>
            <p:nvPr/>
          </p:nvSpPr>
          <p:spPr bwMode="auto">
            <a:xfrm>
              <a:off x="7473315" y="2444218"/>
              <a:ext cx="24535" cy="22598"/>
            </a:xfrm>
            <a:custGeom>
              <a:avLst/>
              <a:gdLst>
                <a:gd name="T0" fmla="*/ 25 w 28"/>
                <a:gd name="T1" fmla="*/ 21 h 26"/>
                <a:gd name="T2" fmla="*/ 20 w 28"/>
                <a:gd name="T3" fmla="*/ 24 h 26"/>
                <a:gd name="T4" fmla="*/ 6 w 28"/>
                <a:gd name="T5" fmla="*/ 25 h 26"/>
                <a:gd name="T6" fmla="*/ 2 w 28"/>
                <a:gd name="T7" fmla="*/ 18 h 26"/>
                <a:gd name="T8" fmla="*/ 11 w 28"/>
                <a:gd name="T9" fmla="*/ 11 h 26"/>
                <a:gd name="T10" fmla="*/ 25 w 28"/>
                <a:gd name="T11" fmla="*/ 7 h 26"/>
                <a:gd name="T12" fmla="*/ 25 w 28"/>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5" y="21"/>
                  </a:moveTo>
                  <a:cubicBezTo>
                    <a:pt x="24" y="22"/>
                    <a:pt x="22" y="23"/>
                    <a:pt x="20" y="24"/>
                  </a:cubicBezTo>
                  <a:cubicBezTo>
                    <a:pt x="15" y="26"/>
                    <a:pt x="11" y="26"/>
                    <a:pt x="6" y="25"/>
                  </a:cubicBezTo>
                  <a:cubicBezTo>
                    <a:pt x="1" y="25"/>
                    <a:pt x="0" y="22"/>
                    <a:pt x="2" y="18"/>
                  </a:cubicBezTo>
                  <a:cubicBezTo>
                    <a:pt x="5" y="16"/>
                    <a:pt x="10" y="14"/>
                    <a:pt x="11" y="11"/>
                  </a:cubicBezTo>
                  <a:cubicBezTo>
                    <a:pt x="13" y="0"/>
                    <a:pt x="19" y="3"/>
                    <a:pt x="25" y="7"/>
                  </a:cubicBezTo>
                  <a:cubicBezTo>
                    <a:pt x="28" y="11"/>
                    <a:pt x="28" y="16"/>
                    <a:pt x="25" y="2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2" name="Freeform 118">
              <a:extLst>
                <a:ext uri="{FF2B5EF4-FFF2-40B4-BE49-F238E27FC236}">
                  <a16:creationId xmlns:a16="http://schemas.microsoft.com/office/drawing/2014/main" id="{8D84E932-1775-4752-933D-A7F504F1DB1E}"/>
                </a:ext>
              </a:extLst>
            </p:cNvPr>
            <p:cNvSpPr>
              <a:spLocks/>
            </p:cNvSpPr>
            <p:nvPr/>
          </p:nvSpPr>
          <p:spPr bwMode="auto">
            <a:xfrm>
              <a:off x="7446197" y="2457131"/>
              <a:ext cx="25826" cy="22598"/>
            </a:xfrm>
            <a:custGeom>
              <a:avLst/>
              <a:gdLst>
                <a:gd name="T0" fmla="*/ 28 w 30"/>
                <a:gd name="T1" fmla="*/ 12 h 26"/>
                <a:gd name="T2" fmla="*/ 11 w 30"/>
                <a:gd name="T3" fmla="*/ 20 h 26"/>
                <a:gd name="T4" fmla="*/ 0 w 30"/>
                <a:gd name="T5" fmla="*/ 15 h 26"/>
                <a:gd name="T6" fmla="*/ 8 w 30"/>
                <a:gd name="T7" fmla="*/ 5 h 26"/>
                <a:gd name="T8" fmla="*/ 13 w 30"/>
                <a:gd name="T9" fmla="*/ 3 h 26"/>
                <a:gd name="T10" fmla="*/ 27 w 30"/>
                <a:gd name="T11" fmla="*/ 4 h 26"/>
                <a:gd name="T12" fmla="*/ 28 w 30"/>
                <a:gd name="T13" fmla="*/ 6 h 26"/>
                <a:gd name="T14" fmla="*/ 28 w 30"/>
                <a:gd name="T15" fmla="*/ 1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28" y="12"/>
                  </a:moveTo>
                  <a:cubicBezTo>
                    <a:pt x="21" y="12"/>
                    <a:pt x="20" y="26"/>
                    <a:pt x="11" y="20"/>
                  </a:cubicBezTo>
                  <a:cubicBezTo>
                    <a:pt x="7" y="17"/>
                    <a:pt x="1" y="21"/>
                    <a:pt x="0" y="15"/>
                  </a:cubicBezTo>
                  <a:cubicBezTo>
                    <a:pt x="0" y="10"/>
                    <a:pt x="3" y="7"/>
                    <a:pt x="8" y="5"/>
                  </a:cubicBezTo>
                  <a:cubicBezTo>
                    <a:pt x="9" y="4"/>
                    <a:pt x="11" y="4"/>
                    <a:pt x="13" y="3"/>
                  </a:cubicBezTo>
                  <a:cubicBezTo>
                    <a:pt x="18" y="2"/>
                    <a:pt x="23" y="0"/>
                    <a:pt x="27" y="4"/>
                  </a:cubicBezTo>
                  <a:cubicBezTo>
                    <a:pt x="27" y="5"/>
                    <a:pt x="28" y="6"/>
                    <a:pt x="28" y="6"/>
                  </a:cubicBezTo>
                  <a:cubicBezTo>
                    <a:pt x="30" y="8"/>
                    <a:pt x="29" y="10"/>
                    <a:pt x="28"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3" name="Freeform 119">
              <a:extLst>
                <a:ext uri="{FF2B5EF4-FFF2-40B4-BE49-F238E27FC236}">
                  <a16:creationId xmlns:a16="http://schemas.microsoft.com/office/drawing/2014/main" id="{3794CAC5-BDC6-42D7-89DD-93AC8F77956E}"/>
                </a:ext>
              </a:extLst>
            </p:cNvPr>
            <p:cNvSpPr>
              <a:spLocks/>
            </p:cNvSpPr>
            <p:nvPr/>
          </p:nvSpPr>
          <p:spPr bwMode="auto">
            <a:xfrm>
              <a:off x="7409395" y="2446801"/>
              <a:ext cx="23890" cy="10331"/>
            </a:xfrm>
            <a:custGeom>
              <a:avLst/>
              <a:gdLst>
                <a:gd name="T0" fmla="*/ 5 w 27"/>
                <a:gd name="T1" fmla="*/ 12 h 12"/>
                <a:gd name="T2" fmla="*/ 8 w 27"/>
                <a:gd name="T3" fmla="*/ 3 h 12"/>
                <a:gd name="T4" fmla="*/ 23 w 27"/>
                <a:gd name="T5" fmla="*/ 1 h 12"/>
                <a:gd name="T6" fmla="*/ 26 w 27"/>
                <a:gd name="T7" fmla="*/ 3 h 12"/>
                <a:gd name="T8" fmla="*/ 5 w 27"/>
                <a:gd name="T9" fmla="*/ 12 h 12"/>
              </a:gdLst>
              <a:ahLst/>
              <a:cxnLst>
                <a:cxn ang="0">
                  <a:pos x="T0" y="T1"/>
                </a:cxn>
                <a:cxn ang="0">
                  <a:pos x="T2" y="T3"/>
                </a:cxn>
                <a:cxn ang="0">
                  <a:pos x="T4" y="T5"/>
                </a:cxn>
                <a:cxn ang="0">
                  <a:pos x="T6" y="T7"/>
                </a:cxn>
                <a:cxn ang="0">
                  <a:pos x="T8" y="T9"/>
                </a:cxn>
              </a:cxnLst>
              <a:rect l="0" t="0" r="r" b="b"/>
              <a:pathLst>
                <a:path w="27" h="12">
                  <a:moveTo>
                    <a:pt x="5" y="12"/>
                  </a:moveTo>
                  <a:cubicBezTo>
                    <a:pt x="0" y="7"/>
                    <a:pt x="1" y="4"/>
                    <a:pt x="8" y="3"/>
                  </a:cubicBezTo>
                  <a:cubicBezTo>
                    <a:pt x="13" y="3"/>
                    <a:pt x="19" y="5"/>
                    <a:pt x="23" y="1"/>
                  </a:cubicBezTo>
                  <a:cubicBezTo>
                    <a:pt x="26" y="0"/>
                    <a:pt x="27" y="1"/>
                    <a:pt x="26" y="3"/>
                  </a:cubicBezTo>
                  <a:cubicBezTo>
                    <a:pt x="21" y="11"/>
                    <a:pt x="12" y="10"/>
                    <a:pt x="5"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4" name="Freeform 120">
              <a:extLst>
                <a:ext uri="{FF2B5EF4-FFF2-40B4-BE49-F238E27FC236}">
                  <a16:creationId xmlns:a16="http://schemas.microsoft.com/office/drawing/2014/main" id="{B0044BB7-7139-45DE-9DA0-329DECEA35D7}"/>
                </a:ext>
              </a:extLst>
            </p:cNvPr>
            <p:cNvSpPr>
              <a:spLocks/>
            </p:cNvSpPr>
            <p:nvPr/>
          </p:nvSpPr>
          <p:spPr bwMode="auto">
            <a:xfrm>
              <a:off x="7382923" y="2474564"/>
              <a:ext cx="18078" cy="9685"/>
            </a:xfrm>
            <a:custGeom>
              <a:avLst/>
              <a:gdLst>
                <a:gd name="T0" fmla="*/ 21 w 21"/>
                <a:gd name="T1" fmla="*/ 4 h 11"/>
                <a:gd name="T2" fmla="*/ 4 w 21"/>
                <a:gd name="T3" fmla="*/ 9 h 11"/>
                <a:gd name="T4" fmla="*/ 4 w 21"/>
                <a:gd name="T5" fmla="*/ 3 h 11"/>
                <a:gd name="T6" fmla="*/ 21 w 21"/>
                <a:gd name="T7" fmla="*/ 4 h 11"/>
              </a:gdLst>
              <a:ahLst/>
              <a:cxnLst>
                <a:cxn ang="0">
                  <a:pos x="T0" y="T1"/>
                </a:cxn>
                <a:cxn ang="0">
                  <a:pos x="T2" y="T3"/>
                </a:cxn>
                <a:cxn ang="0">
                  <a:pos x="T4" y="T5"/>
                </a:cxn>
                <a:cxn ang="0">
                  <a:pos x="T6" y="T7"/>
                </a:cxn>
              </a:cxnLst>
              <a:rect l="0" t="0" r="r" b="b"/>
              <a:pathLst>
                <a:path w="21" h="11">
                  <a:moveTo>
                    <a:pt x="21" y="4"/>
                  </a:moveTo>
                  <a:cubicBezTo>
                    <a:pt x="17" y="11"/>
                    <a:pt x="10" y="10"/>
                    <a:pt x="4" y="9"/>
                  </a:cubicBezTo>
                  <a:cubicBezTo>
                    <a:pt x="0" y="8"/>
                    <a:pt x="2" y="5"/>
                    <a:pt x="4" y="3"/>
                  </a:cubicBezTo>
                  <a:cubicBezTo>
                    <a:pt x="10" y="2"/>
                    <a:pt x="16" y="0"/>
                    <a:pt x="21"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5" name="Freeform 121">
              <a:extLst>
                <a:ext uri="{FF2B5EF4-FFF2-40B4-BE49-F238E27FC236}">
                  <a16:creationId xmlns:a16="http://schemas.microsoft.com/office/drawing/2014/main" id="{61B1D39E-79B0-455E-84A0-08F07D3002B3}"/>
                </a:ext>
              </a:extLst>
            </p:cNvPr>
            <p:cNvSpPr>
              <a:spLocks/>
            </p:cNvSpPr>
            <p:nvPr/>
          </p:nvSpPr>
          <p:spPr bwMode="auto">
            <a:xfrm>
              <a:off x="7450717" y="2448738"/>
              <a:ext cx="12268" cy="9685"/>
            </a:xfrm>
            <a:custGeom>
              <a:avLst/>
              <a:gdLst>
                <a:gd name="T0" fmla="*/ 8 w 14"/>
                <a:gd name="T1" fmla="*/ 10 h 11"/>
                <a:gd name="T2" fmla="*/ 2 w 14"/>
                <a:gd name="T3" fmla="*/ 8 h 11"/>
                <a:gd name="T4" fmla="*/ 5 w 14"/>
                <a:gd name="T5" fmla="*/ 1 h 11"/>
                <a:gd name="T6" fmla="*/ 11 w 14"/>
                <a:gd name="T7" fmla="*/ 7 h 11"/>
                <a:gd name="T8" fmla="*/ 11 w 14"/>
                <a:gd name="T9" fmla="*/ 7 h 11"/>
                <a:gd name="T10" fmla="*/ 8 w 14"/>
                <a:gd name="T11" fmla="*/ 10 h 11"/>
              </a:gdLst>
              <a:ahLst/>
              <a:cxnLst>
                <a:cxn ang="0">
                  <a:pos x="T0" y="T1"/>
                </a:cxn>
                <a:cxn ang="0">
                  <a:pos x="T2" y="T3"/>
                </a:cxn>
                <a:cxn ang="0">
                  <a:pos x="T4" y="T5"/>
                </a:cxn>
                <a:cxn ang="0">
                  <a:pos x="T6" y="T7"/>
                </a:cxn>
                <a:cxn ang="0">
                  <a:pos x="T8" y="T9"/>
                </a:cxn>
                <a:cxn ang="0">
                  <a:pos x="T10" y="T11"/>
                </a:cxn>
              </a:cxnLst>
              <a:rect l="0" t="0" r="r" b="b"/>
              <a:pathLst>
                <a:path w="14" h="11">
                  <a:moveTo>
                    <a:pt x="8" y="10"/>
                  </a:moveTo>
                  <a:cubicBezTo>
                    <a:pt x="6" y="10"/>
                    <a:pt x="3" y="11"/>
                    <a:pt x="2" y="8"/>
                  </a:cubicBezTo>
                  <a:cubicBezTo>
                    <a:pt x="0" y="5"/>
                    <a:pt x="2" y="2"/>
                    <a:pt x="5" y="1"/>
                  </a:cubicBezTo>
                  <a:cubicBezTo>
                    <a:pt x="10" y="0"/>
                    <a:pt x="14" y="1"/>
                    <a:pt x="11" y="7"/>
                  </a:cubicBezTo>
                  <a:cubicBezTo>
                    <a:pt x="11" y="7"/>
                    <a:pt x="11" y="7"/>
                    <a:pt x="11" y="7"/>
                  </a:cubicBezTo>
                  <a:cubicBezTo>
                    <a:pt x="10" y="9"/>
                    <a:pt x="9" y="10"/>
                    <a:pt x="8"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6" name="Freeform 122">
              <a:extLst>
                <a:ext uri="{FF2B5EF4-FFF2-40B4-BE49-F238E27FC236}">
                  <a16:creationId xmlns:a16="http://schemas.microsoft.com/office/drawing/2014/main" id="{FA58D9F8-ED60-4B88-BCBA-A864ACBCF497}"/>
                </a:ext>
              </a:extLst>
            </p:cNvPr>
            <p:cNvSpPr>
              <a:spLocks/>
            </p:cNvSpPr>
            <p:nvPr/>
          </p:nvSpPr>
          <p:spPr bwMode="auto">
            <a:xfrm>
              <a:off x="7469441" y="2433888"/>
              <a:ext cx="10976" cy="9685"/>
            </a:xfrm>
            <a:custGeom>
              <a:avLst/>
              <a:gdLst>
                <a:gd name="T0" fmla="*/ 4 w 12"/>
                <a:gd name="T1" fmla="*/ 10 h 11"/>
                <a:gd name="T2" fmla="*/ 0 w 12"/>
                <a:gd name="T3" fmla="*/ 7 h 11"/>
                <a:gd name="T4" fmla="*/ 9 w 12"/>
                <a:gd name="T5" fmla="*/ 4 h 11"/>
                <a:gd name="T6" fmla="*/ 9 w 12"/>
                <a:gd name="T7" fmla="*/ 4 h 11"/>
                <a:gd name="T8" fmla="*/ 4 w 12"/>
                <a:gd name="T9" fmla="*/ 10 h 11"/>
              </a:gdLst>
              <a:ahLst/>
              <a:cxnLst>
                <a:cxn ang="0">
                  <a:pos x="T0" y="T1"/>
                </a:cxn>
                <a:cxn ang="0">
                  <a:pos x="T2" y="T3"/>
                </a:cxn>
                <a:cxn ang="0">
                  <a:pos x="T4" y="T5"/>
                </a:cxn>
                <a:cxn ang="0">
                  <a:pos x="T6" y="T7"/>
                </a:cxn>
                <a:cxn ang="0">
                  <a:pos x="T8" y="T9"/>
                </a:cxn>
              </a:cxnLst>
              <a:rect l="0" t="0" r="r" b="b"/>
              <a:pathLst>
                <a:path w="12" h="11">
                  <a:moveTo>
                    <a:pt x="4" y="10"/>
                  </a:moveTo>
                  <a:cubicBezTo>
                    <a:pt x="2" y="9"/>
                    <a:pt x="1" y="8"/>
                    <a:pt x="0" y="7"/>
                  </a:cubicBezTo>
                  <a:cubicBezTo>
                    <a:pt x="1" y="0"/>
                    <a:pt x="6" y="2"/>
                    <a:pt x="9" y="4"/>
                  </a:cubicBezTo>
                  <a:cubicBezTo>
                    <a:pt x="9" y="4"/>
                    <a:pt x="9" y="4"/>
                    <a:pt x="9" y="4"/>
                  </a:cubicBezTo>
                  <a:cubicBezTo>
                    <a:pt x="12" y="10"/>
                    <a:pt x="9" y="11"/>
                    <a:pt x="4"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7" name="Freeform 123">
              <a:extLst>
                <a:ext uri="{FF2B5EF4-FFF2-40B4-BE49-F238E27FC236}">
                  <a16:creationId xmlns:a16="http://schemas.microsoft.com/office/drawing/2014/main" id="{3C7976AB-82BF-40AE-9228-4D328FACEB62}"/>
                </a:ext>
              </a:extLst>
            </p:cNvPr>
            <p:cNvSpPr>
              <a:spLocks/>
            </p:cNvSpPr>
            <p:nvPr/>
          </p:nvSpPr>
          <p:spPr bwMode="auto">
            <a:xfrm>
              <a:off x="7557896" y="2598531"/>
              <a:ext cx="20661" cy="14850"/>
            </a:xfrm>
            <a:custGeom>
              <a:avLst/>
              <a:gdLst>
                <a:gd name="T0" fmla="*/ 13 w 24"/>
                <a:gd name="T1" fmla="*/ 17 h 17"/>
                <a:gd name="T2" fmla="*/ 2 w 24"/>
                <a:gd name="T3" fmla="*/ 15 h 17"/>
                <a:gd name="T4" fmla="*/ 9 w 24"/>
                <a:gd name="T5" fmla="*/ 2 h 17"/>
                <a:gd name="T6" fmla="*/ 20 w 24"/>
                <a:gd name="T7" fmla="*/ 12 h 17"/>
                <a:gd name="T8" fmla="*/ 13 w 24"/>
                <a:gd name="T9" fmla="*/ 17 h 17"/>
              </a:gdLst>
              <a:ahLst/>
              <a:cxnLst>
                <a:cxn ang="0">
                  <a:pos x="T0" y="T1"/>
                </a:cxn>
                <a:cxn ang="0">
                  <a:pos x="T2" y="T3"/>
                </a:cxn>
                <a:cxn ang="0">
                  <a:pos x="T4" y="T5"/>
                </a:cxn>
                <a:cxn ang="0">
                  <a:pos x="T6" y="T7"/>
                </a:cxn>
                <a:cxn ang="0">
                  <a:pos x="T8" y="T9"/>
                </a:cxn>
              </a:cxnLst>
              <a:rect l="0" t="0" r="r" b="b"/>
              <a:pathLst>
                <a:path w="24" h="17">
                  <a:moveTo>
                    <a:pt x="13" y="17"/>
                  </a:moveTo>
                  <a:cubicBezTo>
                    <a:pt x="10" y="16"/>
                    <a:pt x="6" y="16"/>
                    <a:pt x="2" y="15"/>
                  </a:cubicBezTo>
                  <a:cubicBezTo>
                    <a:pt x="0" y="9"/>
                    <a:pt x="4" y="3"/>
                    <a:pt x="9" y="2"/>
                  </a:cubicBezTo>
                  <a:cubicBezTo>
                    <a:pt x="16" y="0"/>
                    <a:pt x="16" y="9"/>
                    <a:pt x="20" y="12"/>
                  </a:cubicBezTo>
                  <a:cubicBezTo>
                    <a:pt x="24" y="15"/>
                    <a:pt x="15" y="14"/>
                    <a:pt x="13"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8" name="Freeform 124">
              <a:extLst>
                <a:ext uri="{FF2B5EF4-FFF2-40B4-BE49-F238E27FC236}">
                  <a16:creationId xmlns:a16="http://schemas.microsoft.com/office/drawing/2014/main" id="{007C9813-DC8A-4FA4-9EEF-8DD34719A7A6}"/>
                </a:ext>
              </a:extLst>
            </p:cNvPr>
            <p:cNvSpPr>
              <a:spLocks/>
            </p:cNvSpPr>
            <p:nvPr/>
          </p:nvSpPr>
          <p:spPr bwMode="auto">
            <a:xfrm>
              <a:off x="6810225" y="2982697"/>
              <a:ext cx="51007" cy="63920"/>
            </a:xfrm>
            <a:custGeom>
              <a:avLst/>
              <a:gdLst>
                <a:gd name="T0" fmla="*/ 48 w 59"/>
                <a:gd name="T1" fmla="*/ 0 h 73"/>
                <a:gd name="T2" fmla="*/ 56 w 59"/>
                <a:gd name="T3" fmla="*/ 3 h 73"/>
                <a:gd name="T4" fmla="*/ 56 w 59"/>
                <a:gd name="T5" fmla="*/ 9 h 73"/>
                <a:gd name="T6" fmla="*/ 55 w 59"/>
                <a:gd name="T7" fmla="*/ 34 h 73"/>
                <a:gd name="T8" fmla="*/ 39 w 59"/>
                <a:gd name="T9" fmla="*/ 65 h 73"/>
                <a:gd name="T10" fmla="*/ 1 w 59"/>
                <a:gd name="T11" fmla="*/ 73 h 73"/>
                <a:gd name="T12" fmla="*/ 7 w 59"/>
                <a:gd name="T13" fmla="*/ 53 h 73"/>
                <a:gd name="T14" fmla="*/ 11 w 59"/>
                <a:gd name="T15" fmla="*/ 44 h 73"/>
                <a:gd name="T16" fmla="*/ 13 w 59"/>
                <a:gd name="T17" fmla="*/ 42 h 73"/>
                <a:gd name="T18" fmla="*/ 9 w 59"/>
                <a:gd name="T19" fmla="*/ 36 h 73"/>
                <a:gd name="T20" fmla="*/ 9 w 59"/>
                <a:gd name="T21" fmla="*/ 35 h 73"/>
                <a:gd name="T22" fmla="*/ 7 w 59"/>
                <a:gd name="T23" fmla="*/ 35 h 73"/>
                <a:gd name="T24" fmla="*/ 7 w 59"/>
                <a:gd name="T25" fmla="*/ 23 h 73"/>
                <a:gd name="T26" fmla="*/ 7 w 59"/>
                <a:gd name="T27" fmla="*/ 22 h 73"/>
                <a:gd name="T28" fmla="*/ 21 w 59"/>
                <a:gd name="T29" fmla="*/ 20 h 73"/>
                <a:gd name="T30" fmla="*/ 33 w 59"/>
                <a:gd name="T31" fmla="*/ 3 h 73"/>
                <a:gd name="T32" fmla="*/ 48 w 59"/>
                <a:gd name="T3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3">
                  <a:moveTo>
                    <a:pt x="48" y="0"/>
                  </a:moveTo>
                  <a:cubicBezTo>
                    <a:pt x="50" y="3"/>
                    <a:pt x="53" y="3"/>
                    <a:pt x="56" y="3"/>
                  </a:cubicBezTo>
                  <a:cubicBezTo>
                    <a:pt x="58" y="5"/>
                    <a:pt x="58" y="7"/>
                    <a:pt x="56" y="9"/>
                  </a:cubicBezTo>
                  <a:cubicBezTo>
                    <a:pt x="59" y="17"/>
                    <a:pt x="55" y="25"/>
                    <a:pt x="55" y="34"/>
                  </a:cubicBezTo>
                  <a:cubicBezTo>
                    <a:pt x="57" y="47"/>
                    <a:pt x="58" y="58"/>
                    <a:pt x="39" y="65"/>
                  </a:cubicBezTo>
                  <a:cubicBezTo>
                    <a:pt x="26" y="70"/>
                    <a:pt x="14" y="71"/>
                    <a:pt x="1" y="73"/>
                  </a:cubicBezTo>
                  <a:cubicBezTo>
                    <a:pt x="1" y="66"/>
                    <a:pt x="0" y="58"/>
                    <a:pt x="7" y="53"/>
                  </a:cubicBezTo>
                  <a:cubicBezTo>
                    <a:pt x="11" y="52"/>
                    <a:pt x="8" y="46"/>
                    <a:pt x="11" y="44"/>
                  </a:cubicBezTo>
                  <a:cubicBezTo>
                    <a:pt x="12" y="44"/>
                    <a:pt x="13" y="43"/>
                    <a:pt x="13" y="42"/>
                  </a:cubicBezTo>
                  <a:cubicBezTo>
                    <a:pt x="15" y="38"/>
                    <a:pt x="12" y="37"/>
                    <a:pt x="9" y="36"/>
                  </a:cubicBezTo>
                  <a:cubicBezTo>
                    <a:pt x="9" y="35"/>
                    <a:pt x="9" y="35"/>
                    <a:pt x="9" y="35"/>
                  </a:cubicBezTo>
                  <a:cubicBezTo>
                    <a:pt x="7" y="35"/>
                    <a:pt x="7" y="35"/>
                    <a:pt x="7" y="35"/>
                  </a:cubicBezTo>
                  <a:cubicBezTo>
                    <a:pt x="1" y="31"/>
                    <a:pt x="10" y="27"/>
                    <a:pt x="7" y="23"/>
                  </a:cubicBezTo>
                  <a:cubicBezTo>
                    <a:pt x="7" y="22"/>
                    <a:pt x="7" y="22"/>
                    <a:pt x="7" y="22"/>
                  </a:cubicBezTo>
                  <a:cubicBezTo>
                    <a:pt x="11" y="17"/>
                    <a:pt x="16" y="20"/>
                    <a:pt x="21" y="20"/>
                  </a:cubicBezTo>
                  <a:cubicBezTo>
                    <a:pt x="27" y="16"/>
                    <a:pt x="19" y="2"/>
                    <a:pt x="33" y="3"/>
                  </a:cubicBezTo>
                  <a:cubicBezTo>
                    <a:pt x="38" y="0"/>
                    <a:pt x="43" y="2"/>
                    <a:pt x="4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29" name="Freeform 125">
              <a:extLst>
                <a:ext uri="{FF2B5EF4-FFF2-40B4-BE49-F238E27FC236}">
                  <a16:creationId xmlns:a16="http://schemas.microsoft.com/office/drawing/2014/main" id="{44C892D3-8C32-4A5B-BFC1-12942CEADCD9}"/>
                </a:ext>
              </a:extLst>
            </p:cNvPr>
            <p:cNvSpPr>
              <a:spLocks/>
            </p:cNvSpPr>
            <p:nvPr/>
          </p:nvSpPr>
          <p:spPr bwMode="auto">
            <a:xfrm>
              <a:off x="7109164" y="2533965"/>
              <a:ext cx="27763" cy="21952"/>
            </a:xfrm>
            <a:custGeom>
              <a:avLst/>
              <a:gdLst>
                <a:gd name="T0" fmla="*/ 0 w 32"/>
                <a:gd name="T1" fmla="*/ 22 h 25"/>
                <a:gd name="T2" fmla="*/ 32 w 32"/>
                <a:gd name="T3" fmla="*/ 15 h 25"/>
                <a:gd name="T4" fmla="*/ 0 w 32"/>
                <a:gd name="T5" fmla="*/ 22 h 25"/>
              </a:gdLst>
              <a:ahLst/>
              <a:cxnLst>
                <a:cxn ang="0">
                  <a:pos x="T0" y="T1"/>
                </a:cxn>
                <a:cxn ang="0">
                  <a:pos x="T2" y="T3"/>
                </a:cxn>
                <a:cxn ang="0">
                  <a:pos x="T4" y="T5"/>
                </a:cxn>
              </a:cxnLst>
              <a:rect l="0" t="0" r="r" b="b"/>
              <a:pathLst>
                <a:path w="32" h="25">
                  <a:moveTo>
                    <a:pt x="0" y="22"/>
                  </a:moveTo>
                  <a:cubicBezTo>
                    <a:pt x="8" y="2"/>
                    <a:pt x="16" y="0"/>
                    <a:pt x="32" y="15"/>
                  </a:cubicBezTo>
                  <a:cubicBezTo>
                    <a:pt x="14" y="25"/>
                    <a:pt x="14" y="25"/>
                    <a:pt x="0"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0" name="Freeform 126">
              <a:extLst>
                <a:ext uri="{FF2B5EF4-FFF2-40B4-BE49-F238E27FC236}">
                  <a16:creationId xmlns:a16="http://schemas.microsoft.com/office/drawing/2014/main" id="{D8DE8AE3-070E-4A54-82A3-E796D42CCEF8}"/>
                </a:ext>
              </a:extLst>
            </p:cNvPr>
            <p:cNvSpPr>
              <a:spLocks/>
            </p:cNvSpPr>
            <p:nvPr/>
          </p:nvSpPr>
          <p:spPr bwMode="auto">
            <a:xfrm>
              <a:off x="8222278" y="2499745"/>
              <a:ext cx="107825" cy="46487"/>
            </a:xfrm>
            <a:custGeom>
              <a:avLst/>
              <a:gdLst>
                <a:gd name="T0" fmla="*/ 2 w 124"/>
                <a:gd name="T1" fmla="*/ 25 h 53"/>
                <a:gd name="T2" fmla="*/ 21 w 124"/>
                <a:gd name="T3" fmla="*/ 4 h 53"/>
                <a:gd name="T4" fmla="*/ 38 w 124"/>
                <a:gd name="T5" fmla="*/ 4 h 53"/>
                <a:gd name="T6" fmla="*/ 57 w 124"/>
                <a:gd name="T7" fmla="*/ 10 h 53"/>
                <a:gd name="T8" fmla="*/ 60 w 124"/>
                <a:gd name="T9" fmla="*/ 8 h 53"/>
                <a:gd name="T10" fmla="*/ 60 w 124"/>
                <a:gd name="T11" fmla="*/ 2 h 53"/>
                <a:gd name="T12" fmla="*/ 77 w 124"/>
                <a:gd name="T13" fmla="*/ 3 h 53"/>
                <a:gd name="T14" fmla="*/ 114 w 124"/>
                <a:gd name="T15" fmla="*/ 10 h 53"/>
                <a:gd name="T16" fmla="*/ 124 w 124"/>
                <a:gd name="T17" fmla="*/ 18 h 53"/>
                <a:gd name="T18" fmla="*/ 90 w 124"/>
                <a:gd name="T19" fmla="*/ 22 h 53"/>
                <a:gd name="T20" fmla="*/ 85 w 124"/>
                <a:gd name="T21" fmla="*/ 17 h 53"/>
                <a:gd name="T22" fmla="*/ 80 w 124"/>
                <a:gd name="T23" fmla="*/ 22 h 53"/>
                <a:gd name="T24" fmla="*/ 83 w 124"/>
                <a:gd name="T25" fmla="*/ 31 h 53"/>
                <a:gd name="T26" fmla="*/ 97 w 124"/>
                <a:gd name="T27" fmla="*/ 41 h 53"/>
                <a:gd name="T28" fmla="*/ 50 w 124"/>
                <a:gd name="T29" fmla="*/ 38 h 53"/>
                <a:gd name="T30" fmla="*/ 49 w 124"/>
                <a:gd name="T31" fmla="*/ 49 h 53"/>
                <a:gd name="T32" fmla="*/ 35 w 124"/>
                <a:gd name="T33" fmla="*/ 49 h 53"/>
                <a:gd name="T34" fmla="*/ 2 w 124"/>
                <a:gd name="T35" fmla="*/ 27 h 53"/>
                <a:gd name="T36" fmla="*/ 1 w 124"/>
                <a:gd name="T37" fmla="*/ 26 h 53"/>
                <a:gd name="T38" fmla="*/ 2 w 124"/>
                <a:gd name="T39" fmla="*/ 2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53">
                  <a:moveTo>
                    <a:pt x="2" y="25"/>
                  </a:moveTo>
                  <a:cubicBezTo>
                    <a:pt x="9" y="19"/>
                    <a:pt x="11" y="8"/>
                    <a:pt x="21" y="4"/>
                  </a:cubicBezTo>
                  <a:cubicBezTo>
                    <a:pt x="27" y="6"/>
                    <a:pt x="32" y="6"/>
                    <a:pt x="38" y="4"/>
                  </a:cubicBezTo>
                  <a:cubicBezTo>
                    <a:pt x="44" y="8"/>
                    <a:pt x="49" y="11"/>
                    <a:pt x="57" y="10"/>
                  </a:cubicBezTo>
                  <a:cubicBezTo>
                    <a:pt x="60" y="11"/>
                    <a:pt x="62" y="13"/>
                    <a:pt x="60" y="8"/>
                  </a:cubicBezTo>
                  <a:cubicBezTo>
                    <a:pt x="58" y="6"/>
                    <a:pt x="56" y="3"/>
                    <a:pt x="60" y="2"/>
                  </a:cubicBezTo>
                  <a:cubicBezTo>
                    <a:pt x="66" y="1"/>
                    <a:pt x="72" y="0"/>
                    <a:pt x="77" y="3"/>
                  </a:cubicBezTo>
                  <a:cubicBezTo>
                    <a:pt x="88" y="12"/>
                    <a:pt x="102" y="3"/>
                    <a:pt x="114" y="10"/>
                  </a:cubicBezTo>
                  <a:cubicBezTo>
                    <a:pt x="114" y="17"/>
                    <a:pt x="123" y="12"/>
                    <a:pt x="124" y="18"/>
                  </a:cubicBezTo>
                  <a:cubicBezTo>
                    <a:pt x="116" y="36"/>
                    <a:pt x="102" y="38"/>
                    <a:pt x="90" y="22"/>
                  </a:cubicBezTo>
                  <a:cubicBezTo>
                    <a:pt x="88" y="20"/>
                    <a:pt x="90" y="15"/>
                    <a:pt x="85" y="17"/>
                  </a:cubicBezTo>
                  <a:cubicBezTo>
                    <a:pt x="83" y="17"/>
                    <a:pt x="81" y="20"/>
                    <a:pt x="80" y="22"/>
                  </a:cubicBezTo>
                  <a:cubicBezTo>
                    <a:pt x="79" y="25"/>
                    <a:pt x="79" y="28"/>
                    <a:pt x="83" y="31"/>
                  </a:cubicBezTo>
                  <a:cubicBezTo>
                    <a:pt x="86" y="34"/>
                    <a:pt x="92" y="32"/>
                    <a:pt x="97" y="41"/>
                  </a:cubicBezTo>
                  <a:cubicBezTo>
                    <a:pt x="80" y="36"/>
                    <a:pt x="65" y="46"/>
                    <a:pt x="50" y="38"/>
                  </a:cubicBezTo>
                  <a:cubicBezTo>
                    <a:pt x="47" y="42"/>
                    <a:pt x="58" y="47"/>
                    <a:pt x="49" y="49"/>
                  </a:cubicBezTo>
                  <a:cubicBezTo>
                    <a:pt x="45" y="50"/>
                    <a:pt x="42" y="53"/>
                    <a:pt x="35" y="49"/>
                  </a:cubicBezTo>
                  <a:cubicBezTo>
                    <a:pt x="24" y="42"/>
                    <a:pt x="15" y="32"/>
                    <a:pt x="2" y="27"/>
                  </a:cubicBezTo>
                  <a:cubicBezTo>
                    <a:pt x="1" y="27"/>
                    <a:pt x="0" y="26"/>
                    <a:pt x="1" y="26"/>
                  </a:cubicBezTo>
                  <a:cubicBezTo>
                    <a:pt x="1" y="25"/>
                    <a:pt x="2" y="25"/>
                    <a:pt x="2" y="2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1" name="Freeform 127">
              <a:extLst>
                <a:ext uri="{FF2B5EF4-FFF2-40B4-BE49-F238E27FC236}">
                  <a16:creationId xmlns:a16="http://schemas.microsoft.com/office/drawing/2014/main" id="{518B75DF-88FB-498D-8CA5-504144F2E0C1}"/>
                </a:ext>
              </a:extLst>
            </p:cNvPr>
            <p:cNvSpPr>
              <a:spLocks/>
            </p:cNvSpPr>
            <p:nvPr/>
          </p:nvSpPr>
          <p:spPr bwMode="auto">
            <a:xfrm>
              <a:off x="8341724" y="2513949"/>
              <a:ext cx="60692" cy="25826"/>
            </a:xfrm>
            <a:custGeom>
              <a:avLst/>
              <a:gdLst>
                <a:gd name="T0" fmla="*/ 8 w 70"/>
                <a:gd name="T1" fmla="*/ 3 h 30"/>
                <a:gd name="T2" fmla="*/ 22 w 70"/>
                <a:gd name="T3" fmla="*/ 3 h 30"/>
                <a:gd name="T4" fmla="*/ 34 w 70"/>
                <a:gd name="T5" fmla="*/ 6 h 30"/>
                <a:gd name="T6" fmla="*/ 62 w 70"/>
                <a:gd name="T7" fmla="*/ 11 h 30"/>
                <a:gd name="T8" fmla="*/ 70 w 70"/>
                <a:gd name="T9" fmla="*/ 17 h 30"/>
                <a:gd name="T10" fmla="*/ 15 w 70"/>
                <a:gd name="T11" fmla="*/ 21 h 30"/>
                <a:gd name="T12" fmla="*/ 2 w 70"/>
                <a:gd name="T13" fmla="*/ 8 h 30"/>
                <a:gd name="T14" fmla="*/ 8 w 7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0">
                  <a:moveTo>
                    <a:pt x="8" y="3"/>
                  </a:moveTo>
                  <a:cubicBezTo>
                    <a:pt x="13" y="16"/>
                    <a:pt x="18" y="3"/>
                    <a:pt x="22" y="3"/>
                  </a:cubicBezTo>
                  <a:cubicBezTo>
                    <a:pt x="26" y="6"/>
                    <a:pt x="31" y="1"/>
                    <a:pt x="34" y="6"/>
                  </a:cubicBezTo>
                  <a:cubicBezTo>
                    <a:pt x="43" y="13"/>
                    <a:pt x="54" y="4"/>
                    <a:pt x="62" y="11"/>
                  </a:cubicBezTo>
                  <a:cubicBezTo>
                    <a:pt x="65" y="14"/>
                    <a:pt x="69" y="14"/>
                    <a:pt x="70" y="17"/>
                  </a:cubicBezTo>
                  <a:cubicBezTo>
                    <a:pt x="52" y="24"/>
                    <a:pt x="34" y="30"/>
                    <a:pt x="15" y="21"/>
                  </a:cubicBezTo>
                  <a:cubicBezTo>
                    <a:pt x="10" y="18"/>
                    <a:pt x="4" y="16"/>
                    <a:pt x="2" y="8"/>
                  </a:cubicBezTo>
                  <a:cubicBezTo>
                    <a:pt x="0" y="2"/>
                    <a:pt x="2" y="0"/>
                    <a:pt x="8"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2" name="Freeform 128">
              <a:extLst>
                <a:ext uri="{FF2B5EF4-FFF2-40B4-BE49-F238E27FC236}">
                  <a16:creationId xmlns:a16="http://schemas.microsoft.com/office/drawing/2014/main" id="{DF4FB449-B268-4CDB-A41F-C4B9EA04FD73}"/>
                </a:ext>
              </a:extLst>
            </p:cNvPr>
            <p:cNvSpPr>
              <a:spLocks/>
            </p:cNvSpPr>
            <p:nvPr/>
          </p:nvSpPr>
          <p:spPr bwMode="auto">
            <a:xfrm>
              <a:off x="8277159" y="2555917"/>
              <a:ext cx="41968" cy="25826"/>
            </a:xfrm>
            <a:custGeom>
              <a:avLst/>
              <a:gdLst>
                <a:gd name="T0" fmla="*/ 48 w 48"/>
                <a:gd name="T1" fmla="*/ 19 h 30"/>
                <a:gd name="T2" fmla="*/ 0 w 48"/>
                <a:gd name="T3" fmla="*/ 20 h 30"/>
                <a:gd name="T4" fmla="*/ 47 w 48"/>
                <a:gd name="T5" fmla="*/ 19 h 30"/>
                <a:gd name="T6" fmla="*/ 48 w 48"/>
                <a:gd name="T7" fmla="*/ 19 h 30"/>
              </a:gdLst>
              <a:ahLst/>
              <a:cxnLst>
                <a:cxn ang="0">
                  <a:pos x="T0" y="T1"/>
                </a:cxn>
                <a:cxn ang="0">
                  <a:pos x="T2" y="T3"/>
                </a:cxn>
                <a:cxn ang="0">
                  <a:pos x="T4" y="T5"/>
                </a:cxn>
                <a:cxn ang="0">
                  <a:pos x="T6" y="T7"/>
                </a:cxn>
              </a:cxnLst>
              <a:rect l="0" t="0" r="r" b="b"/>
              <a:pathLst>
                <a:path w="48" h="30">
                  <a:moveTo>
                    <a:pt x="48" y="19"/>
                  </a:moveTo>
                  <a:cubicBezTo>
                    <a:pt x="32" y="30"/>
                    <a:pt x="17" y="20"/>
                    <a:pt x="0" y="20"/>
                  </a:cubicBezTo>
                  <a:cubicBezTo>
                    <a:pt x="21" y="0"/>
                    <a:pt x="34" y="0"/>
                    <a:pt x="47" y="19"/>
                  </a:cubicBezTo>
                  <a:lnTo>
                    <a:pt x="48" y="19"/>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3" name="Freeform 129">
              <a:extLst>
                <a:ext uri="{FF2B5EF4-FFF2-40B4-BE49-F238E27FC236}">
                  <a16:creationId xmlns:a16="http://schemas.microsoft.com/office/drawing/2014/main" id="{E8754480-8715-4815-89D1-8E458CE6CDC1}"/>
                </a:ext>
              </a:extLst>
            </p:cNvPr>
            <p:cNvSpPr>
              <a:spLocks/>
            </p:cNvSpPr>
            <p:nvPr/>
          </p:nvSpPr>
          <p:spPr bwMode="auto">
            <a:xfrm>
              <a:off x="8271993" y="2550752"/>
              <a:ext cx="14204" cy="10976"/>
            </a:xfrm>
            <a:custGeom>
              <a:avLst/>
              <a:gdLst>
                <a:gd name="T0" fmla="*/ 15 w 16"/>
                <a:gd name="T1" fmla="*/ 6 h 13"/>
                <a:gd name="T2" fmla="*/ 6 w 16"/>
                <a:gd name="T3" fmla="*/ 12 h 13"/>
                <a:gd name="T4" fmla="*/ 1 w 16"/>
                <a:gd name="T5" fmla="*/ 7 h 13"/>
                <a:gd name="T6" fmla="*/ 12 w 16"/>
                <a:gd name="T7" fmla="*/ 1 h 13"/>
                <a:gd name="T8" fmla="*/ 15 w 16"/>
                <a:gd name="T9" fmla="*/ 6 h 13"/>
              </a:gdLst>
              <a:ahLst/>
              <a:cxnLst>
                <a:cxn ang="0">
                  <a:pos x="T0" y="T1"/>
                </a:cxn>
                <a:cxn ang="0">
                  <a:pos x="T2" y="T3"/>
                </a:cxn>
                <a:cxn ang="0">
                  <a:pos x="T4" y="T5"/>
                </a:cxn>
                <a:cxn ang="0">
                  <a:pos x="T6" y="T7"/>
                </a:cxn>
                <a:cxn ang="0">
                  <a:pos x="T8" y="T9"/>
                </a:cxn>
              </a:cxnLst>
              <a:rect l="0" t="0" r="r" b="b"/>
              <a:pathLst>
                <a:path w="16" h="13">
                  <a:moveTo>
                    <a:pt x="15" y="6"/>
                  </a:moveTo>
                  <a:cubicBezTo>
                    <a:pt x="13" y="9"/>
                    <a:pt x="11" y="13"/>
                    <a:pt x="6" y="12"/>
                  </a:cubicBezTo>
                  <a:cubicBezTo>
                    <a:pt x="3" y="12"/>
                    <a:pt x="0" y="10"/>
                    <a:pt x="1" y="7"/>
                  </a:cubicBezTo>
                  <a:cubicBezTo>
                    <a:pt x="3" y="2"/>
                    <a:pt x="7" y="1"/>
                    <a:pt x="12" y="1"/>
                  </a:cubicBezTo>
                  <a:cubicBezTo>
                    <a:pt x="15" y="0"/>
                    <a:pt x="16" y="3"/>
                    <a:pt x="15"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4" name="Freeform 130">
              <a:extLst>
                <a:ext uri="{FF2B5EF4-FFF2-40B4-BE49-F238E27FC236}">
                  <a16:creationId xmlns:a16="http://schemas.microsoft.com/office/drawing/2014/main" id="{F0517235-5FE8-46A5-8E21-D7DE09CF8668}"/>
                </a:ext>
              </a:extLst>
            </p:cNvPr>
            <p:cNvSpPr>
              <a:spLocks/>
            </p:cNvSpPr>
            <p:nvPr/>
          </p:nvSpPr>
          <p:spPr bwMode="auto">
            <a:xfrm>
              <a:off x="8213884" y="2514595"/>
              <a:ext cx="10331" cy="13559"/>
            </a:xfrm>
            <a:custGeom>
              <a:avLst/>
              <a:gdLst>
                <a:gd name="T0" fmla="*/ 12 w 12"/>
                <a:gd name="T1" fmla="*/ 8 h 15"/>
                <a:gd name="T2" fmla="*/ 12 w 12"/>
                <a:gd name="T3" fmla="*/ 10 h 15"/>
                <a:gd name="T4" fmla="*/ 9 w 12"/>
                <a:gd name="T5" fmla="*/ 11 h 15"/>
                <a:gd name="T6" fmla="*/ 3 w 12"/>
                <a:gd name="T7" fmla="*/ 10 h 15"/>
                <a:gd name="T8" fmla="*/ 4 w 12"/>
                <a:gd name="T9" fmla="*/ 2 h 15"/>
                <a:gd name="T10" fmla="*/ 9 w 12"/>
                <a:gd name="T11" fmla="*/ 5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2" y="9"/>
                    <a:pt x="12" y="10"/>
                    <a:pt x="12" y="10"/>
                  </a:cubicBezTo>
                  <a:cubicBezTo>
                    <a:pt x="11" y="11"/>
                    <a:pt x="10" y="11"/>
                    <a:pt x="9" y="11"/>
                  </a:cubicBezTo>
                  <a:cubicBezTo>
                    <a:pt x="7" y="9"/>
                    <a:pt x="4" y="15"/>
                    <a:pt x="3" y="10"/>
                  </a:cubicBezTo>
                  <a:cubicBezTo>
                    <a:pt x="2" y="7"/>
                    <a:pt x="0" y="4"/>
                    <a:pt x="4" y="2"/>
                  </a:cubicBezTo>
                  <a:cubicBezTo>
                    <a:pt x="6" y="0"/>
                    <a:pt x="8" y="3"/>
                    <a:pt x="9" y="5"/>
                  </a:cubicBezTo>
                  <a:cubicBezTo>
                    <a:pt x="10" y="6"/>
                    <a:pt x="11" y="7"/>
                    <a:pt x="12"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5" name="Freeform 131">
              <a:extLst>
                <a:ext uri="{FF2B5EF4-FFF2-40B4-BE49-F238E27FC236}">
                  <a16:creationId xmlns:a16="http://schemas.microsoft.com/office/drawing/2014/main" id="{CC9B0A71-AB11-4C80-813C-E22F6B92AD66}"/>
                </a:ext>
              </a:extLst>
            </p:cNvPr>
            <p:cNvSpPr>
              <a:spLocks/>
            </p:cNvSpPr>
            <p:nvPr/>
          </p:nvSpPr>
          <p:spPr bwMode="auto">
            <a:xfrm>
              <a:off x="8749135" y="2623066"/>
              <a:ext cx="55527" cy="23244"/>
            </a:xfrm>
            <a:custGeom>
              <a:avLst/>
              <a:gdLst>
                <a:gd name="T0" fmla="*/ 45 w 64"/>
                <a:gd name="T1" fmla="*/ 24 h 27"/>
                <a:gd name="T2" fmla="*/ 36 w 64"/>
                <a:gd name="T3" fmla="*/ 24 h 27"/>
                <a:gd name="T4" fmla="*/ 14 w 64"/>
                <a:gd name="T5" fmla="*/ 21 h 27"/>
                <a:gd name="T6" fmla="*/ 0 w 64"/>
                <a:gd name="T7" fmla="*/ 19 h 27"/>
                <a:gd name="T8" fmla="*/ 17 w 64"/>
                <a:gd name="T9" fmla="*/ 3 h 27"/>
                <a:gd name="T10" fmla="*/ 32 w 64"/>
                <a:gd name="T11" fmla="*/ 4 h 27"/>
                <a:gd name="T12" fmla="*/ 38 w 64"/>
                <a:gd name="T13" fmla="*/ 6 h 27"/>
                <a:gd name="T14" fmla="*/ 52 w 64"/>
                <a:gd name="T15" fmla="*/ 9 h 27"/>
                <a:gd name="T16" fmla="*/ 58 w 64"/>
                <a:gd name="T17" fmla="*/ 12 h 27"/>
                <a:gd name="T18" fmla="*/ 45 w 64"/>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7">
                  <a:moveTo>
                    <a:pt x="45" y="24"/>
                  </a:moveTo>
                  <a:cubicBezTo>
                    <a:pt x="42" y="24"/>
                    <a:pt x="39" y="24"/>
                    <a:pt x="36" y="24"/>
                  </a:cubicBezTo>
                  <a:cubicBezTo>
                    <a:pt x="29" y="21"/>
                    <a:pt x="21" y="24"/>
                    <a:pt x="14" y="21"/>
                  </a:cubicBezTo>
                  <a:cubicBezTo>
                    <a:pt x="10" y="21"/>
                    <a:pt x="5" y="20"/>
                    <a:pt x="0" y="19"/>
                  </a:cubicBezTo>
                  <a:cubicBezTo>
                    <a:pt x="4" y="11"/>
                    <a:pt x="8" y="4"/>
                    <a:pt x="17" y="3"/>
                  </a:cubicBezTo>
                  <a:cubicBezTo>
                    <a:pt x="22" y="2"/>
                    <a:pt x="27" y="0"/>
                    <a:pt x="32" y="4"/>
                  </a:cubicBezTo>
                  <a:cubicBezTo>
                    <a:pt x="33" y="7"/>
                    <a:pt x="35" y="7"/>
                    <a:pt x="38" y="6"/>
                  </a:cubicBezTo>
                  <a:cubicBezTo>
                    <a:pt x="42" y="10"/>
                    <a:pt x="48" y="6"/>
                    <a:pt x="52" y="9"/>
                  </a:cubicBezTo>
                  <a:cubicBezTo>
                    <a:pt x="54" y="10"/>
                    <a:pt x="56" y="11"/>
                    <a:pt x="58" y="12"/>
                  </a:cubicBezTo>
                  <a:cubicBezTo>
                    <a:pt x="64" y="27"/>
                    <a:pt x="50" y="20"/>
                    <a:pt x="45" y="2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6" name="Freeform 132">
              <a:extLst>
                <a:ext uri="{FF2B5EF4-FFF2-40B4-BE49-F238E27FC236}">
                  <a16:creationId xmlns:a16="http://schemas.microsoft.com/office/drawing/2014/main" id="{568FE318-DE98-4B0F-B0C5-F36D07231AF6}"/>
                </a:ext>
              </a:extLst>
            </p:cNvPr>
            <p:cNvSpPr>
              <a:spLocks/>
            </p:cNvSpPr>
            <p:nvPr/>
          </p:nvSpPr>
          <p:spPr bwMode="auto">
            <a:xfrm>
              <a:off x="7764506" y="2435825"/>
              <a:ext cx="71022" cy="30992"/>
            </a:xfrm>
            <a:custGeom>
              <a:avLst/>
              <a:gdLst>
                <a:gd name="T0" fmla="*/ 21 w 81"/>
                <a:gd name="T1" fmla="*/ 30 h 36"/>
                <a:gd name="T2" fmla="*/ 20 w 81"/>
                <a:gd name="T3" fmla="*/ 30 h 36"/>
                <a:gd name="T4" fmla="*/ 20 w 81"/>
                <a:gd name="T5" fmla="*/ 31 h 36"/>
                <a:gd name="T6" fmla="*/ 11 w 81"/>
                <a:gd name="T7" fmla="*/ 31 h 36"/>
                <a:gd name="T8" fmla="*/ 1 w 81"/>
                <a:gd name="T9" fmla="*/ 24 h 36"/>
                <a:gd name="T10" fmla="*/ 8 w 81"/>
                <a:gd name="T11" fmla="*/ 17 h 36"/>
                <a:gd name="T12" fmla="*/ 22 w 81"/>
                <a:gd name="T13" fmla="*/ 8 h 36"/>
                <a:gd name="T14" fmla="*/ 30 w 81"/>
                <a:gd name="T15" fmla="*/ 6 h 36"/>
                <a:gd name="T16" fmla="*/ 57 w 81"/>
                <a:gd name="T17" fmla="*/ 2 h 36"/>
                <a:gd name="T18" fmla="*/ 57 w 81"/>
                <a:gd name="T19" fmla="*/ 2 h 36"/>
                <a:gd name="T20" fmla="*/ 71 w 81"/>
                <a:gd name="T21" fmla="*/ 1 h 36"/>
                <a:gd name="T22" fmla="*/ 70 w 81"/>
                <a:gd name="T23" fmla="*/ 33 h 36"/>
                <a:gd name="T24" fmla="*/ 60 w 81"/>
                <a:gd name="T25" fmla="*/ 35 h 36"/>
                <a:gd name="T26" fmla="*/ 43 w 81"/>
                <a:gd name="T27" fmla="*/ 34 h 36"/>
                <a:gd name="T28" fmla="*/ 43 w 81"/>
                <a:gd name="T29" fmla="*/ 34 h 36"/>
                <a:gd name="T30" fmla="*/ 21 w 81"/>
                <a:gd name="T3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36">
                  <a:moveTo>
                    <a:pt x="21" y="30"/>
                  </a:moveTo>
                  <a:cubicBezTo>
                    <a:pt x="20" y="30"/>
                    <a:pt x="20" y="30"/>
                    <a:pt x="20" y="30"/>
                  </a:cubicBezTo>
                  <a:cubicBezTo>
                    <a:pt x="20" y="31"/>
                    <a:pt x="20" y="31"/>
                    <a:pt x="20" y="31"/>
                  </a:cubicBezTo>
                  <a:cubicBezTo>
                    <a:pt x="17" y="30"/>
                    <a:pt x="14" y="31"/>
                    <a:pt x="11" y="31"/>
                  </a:cubicBezTo>
                  <a:cubicBezTo>
                    <a:pt x="7" y="30"/>
                    <a:pt x="2" y="29"/>
                    <a:pt x="1" y="24"/>
                  </a:cubicBezTo>
                  <a:cubicBezTo>
                    <a:pt x="0" y="20"/>
                    <a:pt x="5" y="18"/>
                    <a:pt x="8" y="17"/>
                  </a:cubicBezTo>
                  <a:cubicBezTo>
                    <a:pt x="14" y="15"/>
                    <a:pt x="17" y="11"/>
                    <a:pt x="22" y="8"/>
                  </a:cubicBezTo>
                  <a:cubicBezTo>
                    <a:pt x="24" y="7"/>
                    <a:pt x="27" y="6"/>
                    <a:pt x="30" y="6"/>
                  </a:cubicBezTo>
                  <a:cubicBezTo>
                    <a:pt x="39" y="5"/>
                    <a:pt x="49" y="10"/>
                    <a:pt x="57" y="2"/>
                  </a:cubicBezTo>
                  <a:cubicBezTo>
                    <a:pt x="57" y="2"/>
                    <a:pt x="57" y="2"/>
                    <a:pt x="57" y="2"/>
                  </a:cubicBezTo>
                  <a:cubicBezTo>
                    <a:pt x="61" y="0"/>
                    <a:pt x="66" y="0"/>
                    <a:pt x="71" y="1"/>
                  </a:cubicBezTo>
                  <a:cubicBezTo>
                    <a:pt x="81" y="12"/>
                    <a:pt x="72" y="23"/>
                    <a:pt x="70" y="33"/>
                  </a:cubicBezTo>
                  <a:cubicBezTo>
                    <a:pt x="70" y="36"/>
                    <a:pt x="63" y="35"/>
                    <a:pt x="60" y="35"/>
                  </a:cubicBezTo>
                  <a:cubicBezTo>
                    <a:pt x="54" y="34"/>
                    <a:pt x="48" y="34"/>
                    <a:pt x="43" y="34"/>
                  </a:cubicBezTo>
                  <a:cubicBezTo>
                    <a:pt x="43" y="34"/>
                    <a:pt x="43" y="34"/>
                    <a:pt x="43" y="34"/>
                  </a:cubicBezTo>
                  <a:cubicBezTo>
                    <a:pt x="36" y="31"/>
                    <a:pt x="28" y="31"/>
                    <a:pt x="21" y="3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7" name="Freeform 133">
              <a:extLst>
                <a:ext uri="{FF2B5EF4-FFF2-40B4-BE49-F238E27FC236}">
                  <a16:creationId xmlns:a16="http://schemas.microsoft.com/office/drawing/2014/main" id="{73A91DAB-5488-4C8C-A6E6-AA1EDCABE978}"/>
                </a:ext>
              </a:extLst>
            </p:cNvPr>
            <p:cNvSpPr>
              <a:spLocks/>
            </p:cNvSpPr>
            <p:nvPr/>
          </p:nvSpPr>
          <p:spPr bwMode="auto">
            <a:xfrm>
              <a:off x="7840694" y="2442282"/>
              <a:ext cx="41322" cy="41968"/>
            </a:xfrm>
            <a:custGeom>
              <a:avLst/>
              <a:gdLst>
                <a:gd name="T0" fmla="*/ 25 w 48"/>
                <a:gd name="T1" fmla="*/ 11 h 48"/>
                <a:gd name="T2" fmla="*/ 31 w 48"/>
                <a:gd name="T3" fmla="*/ 15 h 48"/>
                <a:gd name="T4" fmla="*/ 37 w 48"/>
                <a:gd name="T5" fmla="*/ 20 h 48"/>
                <a:gd name="T6" fmla="*/ 46 w 48"/>
                <a:gd name="T7" fmla="*/ 29 h 48"/>
                <a:gd name="T8" fmla="*/ 33 w 48"/>
                <a:gd name="T9" fmla="*/ 37 h 48"/>
                <a:gd name="T10" fmla="*/ 4 w 48"/>
                <a:gd name="T11" fmla="*/ 48 h 48"/>
                <a:gd name="T12" fmla="*/ 0 w 48"/>
                <a:gd name="T13" fmla="*/ 9 h 48"/>
                <a:gd name="T14" fmla="*/ 25 w 48"/>
                <a:gd name="T15" fmla="*/ 11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8">
                  <a:moveTo>
                    <a:pt x="25" y="11"/>
                  </a:moveTo>
                  <a:cubicBezTo>
                    <a:pt x="27" y="12"/>
                    <a:pt x="29" y="14"/>
                    <a:pt x="31" y="15"/>
                  </a:cubicBezTo>
                  <a:cubicBezTo>
                    <a:pt x="32" y="17"/>
                    <a:pt x="34" y="19"/>
                    <a:pt x="37" y="20"/>
                  </a:cubicBezTo>
                  <a:cubicBezTo>
                    <a:pt x="42" y="22"/>
                    <a:pt x="48" y="23"/>
                    <a:pt x="46" y="29"/>
                  </a:cubicBezTo>
                  <a:cubicBezTo>
                    <a:pt x="45" y="34"/>
                    <a:pt x="40" y="38"/>
                    <a:pt x="33" y="37"/>
                  </a:cubicBezTo>
                  <a:cubicBezTo>
                    <a:pt x="22" y="36"/>
                    <a:pt x="10" y="34"/>
                    <a:pt x="4" y="48"/>
                  </a:cubicBezTo>
                  <a:cubicBezTo>
                    <a:pt x="7" y="14"/>
                    <a:pt x="7" y="14"/>
                    <a:pt x="0" y="9"/>
                  </a:cubicBezTo>
                  <a:cubicBezTo>
                    <a:pt x="9" y="0"/>
                    <a:pt x="16" y="18"/>
                    <a:pt x="25"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8" name="Freeform 134">
              <a:extLst>
                <a:ext uri="{FF2B5EF4-FFF2-40B4-BE49-F238E27FC236}">
                  <a16:creationId xmlns:a16="http://schemas.microsoft.com/office/drawing/2014/main" id="{2E0CDC8F-F526-4FAF-A56C-CA8E85897C12}"/>
                </a:ext>
              </a:extLst>
            </p:cNvPr>
            <p:cNvSpPr>
              <a:spLocks/>
            </p:cNvSpPr>
            <p:nvPr/>
          </p:nvSpPr>
          <p:spPr bwMode="auto">
            <a:xfrm>
              <a:off x="8844692" y="3909215"/>
              <a:ext cx="40031" cy="25826"/>
            </a:xfrm>
            <a:custGeom>
              <a:avLst/>
              <a:gdLst>
                <a:gd name="T0" fmla="*/ 46 w 46"/>
                <a:gd name="T1" fmla="*/ 26 h 30"/>
                <a:gd name="T2" fmla="*/ 16 w 46"/>
                <a:gd name="T3" fmla="*/ 16 h 30"/>
                <a:gd name="T4" fmla="*/ 10 w 46"/>
                <a:gd name="T5" fmla="*/ 11 h 30"/>
                <a:gd name="T6" fmla="*/ 2 w 46"/>
                <a:gd name="T7" fmla="*/ 4 h 30"/>
                <a:gd name="T8" fmla="*/ 14 w 46"/>
                <a:gd name="T9" fmla="*/ 4 h 30"/>
                <a:gd name="T10" fmla="*/ 46 w 46"/>
                <a:gd name="T11" fmla="*/ 26 h 30"/>
              </a:gdLst>
              <a:ahLst/>
              <a:cxnLst>
                <a:cxn ang="0">
                  <a:pos x="T0" y="T1"/>
                </a:cxn>
                <a:cxn ang="0">
                  <a:pos x="T2" y="T3"/>
                </a:cxn>
                <a:cxn ang="0">
                  <a:pos x="T4" y="T5"/>
                </a:cxn>
                <a:cxn ang="0">
                  <a:pos x="T6" y="T7"/>
                </a:cxn>
                <a:cxn ang="0">
                  <a:pos x="T8" y="T9"/>
                </a:cxn>
                <a:cxn ang="0">
                  <a:pos x="T10" y="T11"/>
                </a:cxn>
              </a:cxnLst>
              <a:rect l="0" t="0" r="r" b="b"/>
              <a:pathLst>
                <a:path w="46" h="30">
                  <a:moveTo>
                    <a:pt x="46" y="26"/>
                  </a:moveTo>
                  <a:cubicBezTo>
                    <a:pt x="32" y="30"/>
                    <a:pt x="26" y="19"/>
                    <a:pt x="16" y="16"/>
                  </a:cubicBezTo>
                  <a:cubicBezTo>
                    <a:pt x="14" y="15"/>
                    <a:pt x="13" y="11"/>
                    <a:pt x="10" y="11"/>
                  </a:cubicBezTo>
                  <a:cubicBezTo>
                    <a:pt x="5" y="11"/>
                    <a:pt x="0" y="9"/>
                    <a:pt x="2" y="4"/>
                  </a:cubicBezTo>
                  <a:cubicBezTo>
                    <a:pt x="3" y="0"/>
                    <a:pt x="10" y="2"/>
                    <a:pt x="14" y="4"/>
                  </a:cubicBezTo>
                  <a:cubicBezTo>
                    <a:pt x="25" y="9"/>
                    <a:pt x="37" y="14"/>
                    <a:pt x="46"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39" name="Freeform 135">
              <a:extLst>
                <a:ext uri="{FF2B5EF4-FFF2-40B4-BE49-F238E27FC236}">
                  <a16:creationId xmlns:a16="http://schemas.microsoft.com/office/drawing/2014/main" id="{612B54E8-7735-430E-A19D-F718E4084970}"/>
                </a:ext>
              </a:extLst>
            </p:cNvPr>
            <p:cNvSpPr>
              <a:spLocks/>
            </p:cNvSpPr>
            <p:nvPr/>
          </p:nvSpPr>
          <p:spPr bwMode="auto">
            <a:xfrm>
              <a:off x="8616129" y="2897470"/>
              <a:ext cx="10331" cy="12268"/>
            </a:xfrm>
            <a:custGeom>
              <a:avLst/>
              <a:gdLst>
                <a:gd name="T0" fmla="*/ 12 w 12"/>
                <a:gd name="T1" fmla="*/ 5 h 14"/>
                <a:gd name="T2" fmla="*/ 5 w 12"/>
                <a:gd name="T3" fmla="*/ 13 h 14"/>
                <a:gd name="T4" fmla="*/ 1 w 12"/>
                <a:gd name="T5" fmla="*/ 10 h 14"/>
                <a:gd name="T6" fmla="*/ 6 w 12"/>
                <a:gd name="T7" fmla="*/ 1 h 14"/>
                <a:gd name="T8" fmla="*/ 12 w 12"/>
                <a:gd name="T9" fmla="*/ 5 h 14"/>
              </a:gdLst>
              <a:ahLst/>
              <a:cxnLst>
                <a:cxn ang="0">
                  <a:pos x="T0" y="T1"/>
                </a:cxn>
                <a:cxn ang="0">
                  <a:pos x="T2" y="T3"/>
                </a:cxn>
                <a:cxn ang="0">
                  <a:pos x="T4" y="T5"/>
                </a:cxn>
                <a:cxn ang="0">
                  <a:pos x="T6" y="T7"/>
                </a:cxn>
                <a:cxn ang="0">
                  <a:pos x="T8" y="T9"/>
                </a:cxn>
              </a:cxnLst>
              <a:rect l="0" t="0" r="r" b="b"/>
              <a:pathLst>
                <a:path w="12" h="14">
                  <a:moveTo>
                    <a:pt x="12" y="5"/>
                  </a:moveTo>
                  <a:cubicBezTo>
                    <a:pt x="11" y="9"/>
                    <a:pt x="9" y="11"/>
                    <a:pt x="5" y="13"/>
                  </a:cubicBezTo>
                  <a:cubicBezTo>
                    <a:pt x="2" y="14"/>
                    <a:pt x="1" y="13"/>
                    <a:pt x="1" y="10"/>
                  </a:cubicBezTo>
                  <a:cubicBezTo>
                    <a:pt x="1" y="6"/>
                    <a:pt x="0" y="2"/>
                    <a:pt x="6" y="1"/>
                  </a:cubicBezTo>
                  <a:cubicBezTo>
                    <a:pt x="8" y="0"/>
                    <a:pt x="11" y="1"/>
                    <a:pt x="12"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0" name="Freeform 136">
              <a:extLst>
                <a:ext uri="{FF2B5EF4-FFF2-40B4-BE49-F238E27FC236}">
                  <a16:creationId xmlns:a16="http://schemas.microsoft.com/office/drawing/2014/main" id="{F080563B-60CF-4F17-A33B-4EA335B6D6F0}"/>
                </a:ext>
              </a:extLst>
            </p:cNvPr>
            <p:cNvSpPr>
              <a:spLocks/>
            </p:cNvSpPr>
            <p:nvPr/>
          </p:nvSpPr>
          <p:spPr bwMode="auto">
            <a:xfrm>
              <a:off x="8861479" y="3533443"/>
              <a:ext cx="14850" cy="11622"/>
            </a:xfrm>
            <a:custGeom>
              <a:avLst/>
              <a:gdLst>
                <a:gd name="T0" fmla="*/ 11 w 17"/>
                <a:gd name="T1" fmla="*/ 3 h 13"/>
                <a:gd name="T2" fmla="*/ 13 w 17"/>
                <a:gd name="T3" fmla="*/ 4 h 13"/>
                <a:gd name="T4" fmla="*/ 8 w 17"/>
                <a:gd name="T5" fmla="*/ 13 h 13"/>
                <a:gd name="T6" fmla="*/ 2 w 17"/>
                <a:gd name="T7" fmla="*/ 9 h 13"/>
                <a:gd name="T8" fmla="*/ 11 w 17"/>
                <a:gd name="T9" fmla="*/ 3 h 13"/>
              </a:gdLst>
              <a:ahLst/>
              <a:cxnLst>
                <a:cxn ang="0">
                  <a:pos x="T0" y="T1"/>
                </a:cxn>
                <a:cxn ang="0">
                  <a:pos x="T2" y="T3"/>
                </a:cxn>
                <a:cxn ang="0">
                  <a:pos x="T4" y="T5"/>
                </a:cxn>
                <a:cxn ang="0">
                  <a:pos x="T6" y="T7"/>
                </a:cxn>
                <a:cxn ang="0">
                  <a:pos x="T8" y="T9"/>
                </a:cxn>
              </a:cxnLst>
              <a:rect l="0" t="0" r="r" b="b"/>
              <a:pathLst>
                <a:path w="17" h="13">
                  <a:moveTo>
                    <a:pt x="11" y="3"/>
                  </a:moveTo>
                  <a:cubicBezTo>
                    <a:pt x="12" y="4"/>
                    <a:pt x="12" y="4"/>
                    <a:pt x="13" y="4"/>
                  </a:cubicBezTo>
                  <a:cubicBezTo>
                    <a:pt x="17" y="9"/>
                    <a:pt x="17" y="13"/>
                    <a:pt x="8" y="13"/>
                  </a:cubicBezTo>
                  <a:cubicBezTo>
                    <a:pt x="6" y="11"/>
                    <a:pt x="3" y="12"/>
                    <a:pt x="2" y="9"/>
                  </a:cubicBezTo>
                  <a:cubicBezTo>
                    <a:pt x="0" y="0"/>
                    <a:pt x="6" y="2"/>
                    <a:pt x="11"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1" name="Freeform 137">
              <a:extLst>
                <a:ext uri="{FF2B5EF4-FFF2-40B4-BE49-F238E27FC236}">
                  <a16:creationId xmlns:a16="http://schemas.microsoft.com/office/drawing/2014/main" id="{AC98F714-7FE6-4707-A35F-4BC20E2601D1}"/>
                </a:ext>
              </a:extLst>
            </p:cNvPr>
            <p:cNvSpPr>
              <a:spLocks/>
            </p:cNvSpPr>
            <p:nvPr/>
          </p:nvSpPr>
          <p:spPr bwMode="auto">
            <a:xfrm>
              <a:off x="9029350" y="3845941"/>
              <a:ext cx="9685" cy="9039"/>
            </a:xfrm>
            <a:custGeom>
              <a:avLst/>
              <a:gdLst>
                <a:gd name="T0" fmla="*/ 0 w 11"/>
                <a:gd name="T1" fmla="*/ 10 h 10"/>
                <a:gd name="T2" fmla="*/ 11 w 11"/>
                <a:gd name="T3" fmla="*/ 7 h 10"/>
                <a:gd name="T4" fmla="*/ 0 w 11"/>
                <a:gd name="T5" fmla="*/ 10 h 10"/>
              </a:gdLst>
              <a:ahLst/>
              <a:cxnLst>
                <a:cxn ang="0">
                  <a:pos x="T0" y="T1"/>
                </a:cxn>
                <a:cxn ang="0">
                  <a:pos x="T2" y="T3"/>
                </a:cxn>
                <a:cxn ang="0">
                  <a:pos x="T4" y="T5"/>
                </a:cxn>
              </a:cxnLst>
              <a:rect l="0" t="0" r="r" b="b"/>
              <a:pathLst>
                <a:path w="11" h="10">
                  <a:moveTo>
                    <a:pt x="0" y="10"/>
                  </a:moveTo>
                  <a:cubicBezTo>
                    <a:pt x="2" y="0"/>
                    <a:pt x="6" y="2"/>
                    <a:pt x="11" y="7"/>
                  </a:cubicBezTo>
                  <a:cubicBezTo>
                    <a:pt x="8" y="8"/>
                    <a:pt x="4" y="9"/>
                    <a:pt x="0"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2" name="Freeform 138">
              <a:extLst>
                <a:ext uri="{FF2B5EF4-FFF2-40B4-BE49-F238E27FC236}">
                  <a16:creationId xmlns:a16="http://schemas.microsoft.com/office/drawing/2014/main" id="{1BECFFC9-D7C7-4AFB-A8A4-397FF3582FEB}"/>
                </a:ext>
              </a:extLst>
            </p:cNvPr>
            <p:cNvSpPr>
              <a:spLocks/>
            </p:cNvSpPr>
            <p:nvPr/>
          </p:nvSpPr>
          <p:spPr bwMode="auto">
            <a:xfrm>
              <a:off x="8148673" y="2585618"/>
              <a:ext cx="25181" cy="16142"/>
            </a:xfrm>
            <a:custGeom>
              <a:avLst/>
              <a:gdLst>
                <a:gd name="T0" fmla="*/ 16 w 29"/>
                <a:gd name="T1" fmla="*/ 19 h 19"/>
                <a:gd name="T2" fmla="*/ 14 w 29"/>
                <a:gd name="T3" fmla="*/ 17 h 19"/>
                <a:gd name="T4" fmla="*/ 4 w 29"/>
                <a:gd name="T5" fmla="*/ 7 h 19"/>
                <a:gd name="T6" fmla="*/ 19 w 29"/>
                <a:gd name="T7" fmla="*/ 7 h 19"/>
                <a:gd name="T8" fmla="*/ 26 w 29"/>
                <a:gd name="T9" fmla="*/ 8 h 19"/>
                <a:gd name="T10" fmla="*/ 28 w 29"/>
                <a:gd name="T11" fmla="*/ 13 h 19"/>
                <a:gd name="T12" fmla="*/ 16 w 2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6" y="19"/>
                  </a:moveTo>
                  <a:cubicBezTo>
                    <a:pt x="16" y="18"/>
                    <a:pt x="15" y="18"/>
                    <a:pt x="14" y="17"/>
                  </a:cubicBezTo>
                  <a:cubicBezTo>
                    <a:pt x="10" y="14"/>
                    <a:pt x="0" y="15"/>
                    <a:pt x="4" y="7"/>
                  </a:cubicBezTo>
                  <a:cubicBezTo>
                    <a:pt x="7" y="0"/>
                    <a:pt x="13" y="5"/>
                    <a:pt x="19" y="7"/>
                  </a:cubicBezTo>
                  <a:cubicBezTo>
                    <a:pt x="21" y="7"/>
                    <a:pt x="24" y="8"/>
                    <a:pt x="26" y="8"/>
                  </a:cubicBezTo>
                  <a:cubicBezTo>
                    <a:pt x="29" y="9"/>
                    <a:pt x="28" y="11"/>
                    <a:pt x="28" y="13"/>
                  </a:cubicBezTo>
                  <a:cubicBezTo>
                    <a:pt x="25" y="18"/>
                    <a:pt x="19" y="14"/>
                    <a:pt x="16"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3" name="Freeform 139">
              <a:extLst>
                <a:ext uri="{FF2B5EF4-FFF2-40B4-BE49-F238E27FC236}">
                  <a16:creationId xmlns:a16="http://schemas.microsoft.com/office/drawing/2014/main" id="{9103F5EC-A7C7-4CC5-94FF-FA7A43A554D0}"/>
                </a:ext>
              </a:extLst>
            </p:cNvPr>
            <p:cNvSpPr>
              <a:spLocks/>
            </p:cNvSpPr>
            <p:nvPr/>
          </p:nvSpPr>
          <p:spPr bwMode="auto">
            <a:xfrm>
              <a:off x="7746428" y="2421621"/>
              <a:ext cx="56818" cy="25826"/>
            </a:xfrm>
            <a:custGeom>
              <a:avLst/>
              <a:gdLst>
                <a:gd name="T0" fmla="*/ 11 w 65"/>
                <a:gd name="T1" fmla="*/ 13 h 30"/>
                <a:gd name="T2" fmla="*/ 28 w 65"/>
                <a:gd name="T3" fmla="*/ 12 h 30"/>
                <a:gd name="T4" fmla="*/ 34 w 65"/>
                <a:gd name="T5" fmla="*/ 6 h 30"/>
                <a:gd name="T6" fmla="*/ 65 w 65"/>
                <a:gd name="T7" fmla="*/ 12 h 30"/>
                <a:gd name="T8" fmla="*/ 57 w 65"/>
                <a:gd name="T9" fmla="*/ 18 h 30"/>
                <a:gd name="T10" fmla="*/ 51 w 65"/>
                <a:gd name="T11" fmla="*/ 22 h 30"/>
                <a:gd name="T12" fmla="*/ 39 w 65"/>
                <a:gd name="T13" fmla="*/ 26 h 30"/>
                <a:gd name="T14" fmla="*/ 7 w 65"/>
                <a:gd name="T15" fmla="*/ 26 h 30"/>
                <a:gd name="T16" fmla="*/ 8 w 65"/>
                <a:gd name="T17" fmla="*/ 14 h 30"/>
                <a:gd name="T18" fmla="*/ 11 w 65"/>
                <a:gd name="T19"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0">
                  <a:moveTo>
                    <a:pt x="11" y="13"/>
                  </a:moveTo>
                  <a:cubicBezTo>
                    <a:pt x="17" y="11"/>
                    <a:pt x="22" y="11"/>
                    <a:pt x="28" y="12"/>
                  </a:cubicBezTo>
                  <a:cubicBezTo>
                    <a:pt x="32" y="12"/>
                    <a:pt x="34" y="11"/>
                    <a:pt x="34" y="6"/>
                  </a:cubicBezTo>
                  <a:cubicBezTo>
                    <a:pt x="46" y="0"/>
                    <a:pt x="55" y="11"/>
                    <a:pt x="65" y="12"/>
                  </a:cubicBezTo>
                  <a:cubicBezTo>
                    <a:pt x="64" y="17"/>
                    <a:pt x="60" y="16"/>
                    <a:pt x="57" y="18"/>
                  </a:cubicBezTo>
                  <a:cubicBezTo>
                    <a:pt x="56" y="21"/>
                    <a:pt x="54" y="22"/>
                    <a:pt x="51" y="22"/>
                  </a:cubicBezTo>
                  <a:cubicBezTo>
                    <a:pt x="46" y="23"/>
                    <a:pt x="42" y="24"/>
                    <a:pt x="39" y="26"/>
                  </a:cubicBezTo>
                  <a:cubicBezTo>
                    <a:pt x="28" y="30"/>
                    <a:pt x="18" y="30"/>
                    <a:pt x="7" y="26"/>
                  </a:cubicBezTo>
                  <a:cubicBezTo>
                    <a:pt x="0" y="22"/>
                    <a:pt x="6" y="18"/>
                    <a:pt x="8" y="14"/>
                  </a:cubicBezTo>
                  <a:cubicBezTo>
                    <a:pt x="9" y="13"/>
                    <a:pt x="10" y="13"/>
                    <a:pt x="11"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4" name="Freeform 140">
              <a:extLst>
                <a:ext uri="{FF2B5EF4-FFF2-40B4-BE49-F238E27FC236}">
                  <a16:creationId xmlns:a16="http://schemas.microsoft.com/office/drawing/2014/main" id="{23717034-01ED-4692-A051-E16A10B3D36F}"/>
                </a:ext>
              </a:extLst>
            </p:cNvPr>
            <p:cNvSpPr>
              <a:spLocks/>
            </p:cNvSpPr>
            <p:nvPr/>
          </p:nvSpPr>
          <p:spPr bwMode="auto">
            <a:xfrm>
              <a:off x="7003276" y="3206740"/>
              <a:ext cx="20016" cy="35511"/>
            </a:xfrm>
            <a:custGeom>
              <a:avLst/>
              <a:gdLst>
                <a:gd name="T0" fmla="*/ 4 w 23"/>
                <a:gd name="T1" fmla="*/ 24 h 41"/>
                <a:gd name="T2" fmla="*/ 10 w 23"/>
                <a:gd name="T3" fmla="*/ 3 h 41"/>
                <a:gd name="T4" fmla="*/ 18 w 23"/>
                <a:gd name="T5" fmla="*/ 4 h 41"/>
                <a:gd name="T6" fmla="*/ 19 w 23"/>
                <a:gd name="T7" fmla="*/ 32 h 41"/>
                <a:gd name="T8" fmla="*/ 7 w 23"/>
                <a:gd name="T9" fmla="*/ 38 h 41"/>
                <a:gd name="T10" fmla="*/ 4 w 23"/>
                <a:gd name="T11" fmla="*/ 24 h 41"/>
              </a:gdLst>
              <a:ahLst/>
              <a:cxnLst>
                <a:cxn ang="0">
                  <a:pos x="T0" y="T1"/>
                </a:cxn>
                <a:cxn ang="0">
                  <a:pos x="T2" y="T3"/>
                </a:cxn>
                <a:cxn ang="0">
                  <a:pos x="T4" y="T5"/>
                </a:cxn>
                <a:cxn ang="0">
                  <a:pos x="T6" y="T7"/>
                </a:cxn>
                <a:cxn ang="0">
                  <a:pos x="T8" y="T9"/>
                </a:cxn>
                <a:cxn ang="0">
                  <a:pos x="T10" y="T11"/>
                </a:cxn>
              </a:cxnLst>
              <a:rect l="0" t="0" r="r" b="b"/>
              <a:pathLst>
                <a:path w="23" h="41">
                  <a:moveTo>
                    <a:pt x="4" y="24"/>
                  </a:moveTo>
                  <a:cubicBezTo>
                    <a:pt x="4" y="16"/>
                    <a:pt x="0" y="7"/>
                    <a:pt x="10" y="3"/>
                  </a:cubicBezTo>
                  <a:cubicBezTo>
                    <a:pt x="13" y="2"/>
                    <a:pt x="17" y="0"/>
                    <a:pt x="18" y="4"/>
                  </a:cubicBezTo>
                  <a:cubicBezTo>
                    <a:pt x="21" y="13"/>
                    <a:pt x="23" y="23"/>
                    <a:pt x="19" y="32"/>
                  </a:cubicBezTo>
                  <a:cubicBezTo>
                    <a:pt x="17" y="36"/>
                    <a:pt x="11" y="41"/>
                    <a:pt x="7" y="38"/>
                  </a:cubicBezTo>
                  <a:cubicBezTo>
                    <a:pt x="0" y="35"/>
                    <a:pt x="5" y="28"/>
                    <a:pt x="4" y="2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5" name="Freeform 141">
              <a:extLst>
                <a:ext uri="{FF2B5EF4-FFF2-40B4-BE49-F238E27FC236}">
                  <a16:creationId xmlns:a16="http://schemas.microsoft.com/office/drawing/2014/main" id="{5D4C4FD0-E857-4AA8-A53F-B591A247407B}"/>
                </a:ext>
              </a:extLst>
            </p:cNvPr>
            <p:cNvSpPr>
              <a:spLocks/>
            </p:cNvSpPr>
            <p:nvPr/>
          </p:nvSpPr>
          <p:spPr bwMode="auto">
            <a:xfrm>
              <a:off x="7045890" y="3246771"/>
              <a:ext cx="28409" cy="19370"/>
            </a:xfrm>
            <a:custGeom>
              <a:avLst/>
              <a:gdLst>
                <a:gd name="T0" fmla="*/ 33 w 33"/>
                <a:gd name="T1" fmla="*/ 0 h 22"/>
                <a:gd name="T2" fmla="*/ 33 w 33"/>
                <a:gd name="T3" fmla="*/ 22 h 22"/>
                <a:gd name="T4" fmla="*/ 0 w 33"/>
                <a:gd name="T5" fmla="*/ 10 h 22"/>
                <a:gd name="T6" fmla="*/ 15 w 33"/>
                <a:gd name="T7" fmla="*/ 2 h 22"/>
                <a:gd name="T8" fmla="*/ 33 w 33"/>
                <a:gd name="T9" fmla="*/ 0 h 22"/>
              </a:gdLst>
              <a:ahLst/>
              <a:cxnLst>
                <a:cxn ang="0">
                  <a:pos x="T0" y="T1"/>
                </a:cxn>
                <a:cxn ang="0">
                  <a:pos x="T2" y="T3"/>
                </a:cxn>
                <a:cxn ang="0">
                  <a:pos x="T4" y="T5"/>
                </a:cxn>
                <a:cxn ang="0">
                  <a:pos x="T6" y="T7"/>
                </a:cxn>
                <a:cxn ang="0">
                  <a:pos x="T8" y="T9"/>
                </a:cxn>
              </a:cxnLst>
              <a:rect l="0" t="0" r="r" b="b"/>
              <a:pathLst>
                <a:path w="33" h="22">
                  <a:moveTo>
                    <a:pt x="33" y="0"/>
                  </a:moveTo>
                  <a:cubicBezTo>
                    <a:pt x="33" y="8"/>
                    <a:pt x="33" y="15"/>
                    <a:pt x="33" y="22"/>
                  </a:cubicBezTo>
                  <a:cubicBezTo>
                    <a:pt x="21" y="21"/>
                    <a:pt x="12" y="11"/>
                    <a:pt x="0" y="10"/>
                  </a:cubicBezTo>
                  <a:cubicBezTo>
                    <a:pt x="3" y="2"/>
                    <a:pt x="10" y="3"/>
                    <a:pt x="15" y="2"/>
                  </a:cubicBezTo>
                  <a:cubicBezTo>
                    <a:pt x="21" y="1"/>
                    <a:pt x="26" y="1"/>
                    <a:pt x="33"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6" name="Freeform 142">
              <a:extLst>
                <a:ext uri="{FF2B5EF4-FFF2-40B4-BE49-F238E27FC236}">
                  <a16:creationId xmlns:a16="http://schemas.microsoft.com/office/drawing/2014/main" id="{A43AB952-A933-429C-AB2A-64741EA84B0F}"/>
                </a:ext>
              </a:extLst>
            </p:cNvPr>
            <p:cNvSpPr>
              <a:spLocks/>
            </p:cNvSpPr>
            <p:nvPr/>
          </p:nvSpPr>
          <p:spPr bwMode="auto">
            <a:xfrm>
              <a:off x="7005859" y="3182205"/>
              <a:ext cx="14204" cy="19370"/>
            </a:xfrm>
            <a:custGeom>
              <a:avLst/>
              <a:gdLst>
                <a:gd name="T0" fmla="*/ 8 w 16"/>
                <a:gd name="T1" fmla="*/ 0 h 22"/>
                <a:gd name="T2" fmla="*/ 11 w 16"/>
                <a:gd name="T3" fmla="*/ 20 h 22"/>
                <a:gd name="T4" fmla="*/ 6 w 16"/>
                <a:gd name="T5" fmla="*/ 20 h 22"/>
                <a:gd name="T6" fmla="*/ 8 w 16"/>
                <a:gd name="T7" fmla="*/ 0 h 22"/>
              </a:gdLst>
              <a:ahLst/>
              <a:cxnLst>
                <a:cxn ang="0">
                  <a:pos x="T0" y="T1"/>
                </a:cxn>
                <a:cxn ang="0">
                  <a:pos x="T2" y="T3"/>
                </a:cxn>
                <a:cxn ang="0">
                  <a:pos x="T4" y="T5"/>
                </a:cxn>
                <a:cxn ang="0">
                  <a:pos x="T6" y="T7"/>
                </a:cxn>
              </a:cxnLst>
              <a:rect l="0" t="0" r="r" b="b"/>
              <a:pathLst>
                <a:path w="16" h="22">
                  <a:moveTo>
                    <a:pt x="8" y="0"/>
                  </a:moveTo>
                  <a:cubicBezTo>
                    <a:pt x="16" y="7"/>
                    <a:pt x="14" y="13"/>
                    <a:pt x="11" y="20"/>
                  </a:cubicBezTo>
                  <a:cubicBezTo>
                    <a:pt x="10" y="22"/>
                    <a:pt x="7" y="22"/>
                    <a:pt x="6" y="20"/>
                  </a:cubicBezTo>
                  <a:cubicBezTo>
                    <a:pt x="0" y="13"/>
                    <a:pt x="6" y="7"/>
                    <a:pt x="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7" name="Freeform 143">
              <a:extLst>
                <a:ext uri="{FF2B5EF4-FFF2-40B4-BE49-F238E27FC236}">
                  <a16:creationId xmlns:a16="http://schemas.microsoft.com/office/drawing/2014/main" id="{DA478A93-D89F-4C97-9A04-4E121F9A27B0}"/>
                </a:ext>
              </a:extLst>
            </p:cNvPr>
            <p:cNvSpPr>
              <a:spLocks/>
            </p:cNvSpPr>
            <p:nvPr/>
          </p:nvSpPr>
          <p:spPr bwMode="auto">
            <a:xfrm>
              <a:off x="8660034" y="3723266"/>
              <a:ext cx="38739" cy="23890"/>
            </a:xfrm>
            <a:custGeom>
              <a:avLst/>
              <a:gdLst>
                <a:gd name="T0" fmla="*/ 8 w 44"/>
                <a:gd name="T1" fmla="*/ 17 h 27"/>
                <a:gd name="T2" fmla="*/ 29 w 44"/>
                <a:gd name="T3" fmla="*/ 3 h 27"/>
                <a:gd name="T4" fmla="*/ 40 w 44"/>
                <a:gd name="T5" fmla="*/ 3 h 27"/>
                <a:gd name="T6" fmla="*/ 40 w 44"/>
                <a:gd name="T7" fmla="*/ 13 h 27"/>
                <a:gd name="T8" fmla="*/ 0 w 44"/>
                <a:gd name="T9" fmla="*/ 25 h 27"/>
                <a:gd name="T10" fmla="*/ 8 w 44"/>
                <a:gd name="T11" fmla="*/ 17 h 27"/>
              </a:gdLst>
              <a:ahLst/>
              <a:cxnLst>
                <a:cxn ang="0">
                  <a:pos x="T0" y="T1"/>
                </a:cxn>
                <a:cxn ang="0">
                  <a:pos x="T2" y="T3"/>
                </a:cxn>
                <a:cxn ang="0">
                  <a:pos x="T4" y="T5"/>
                </a:cxn>
                <a:cxn ang="0">
                  <a:pos x="T6" y="T7"/>
                </a:cxn>
                <a:cxn ang="0">
                  <a:pos x="T8" y="T9"/>
                </a:cxn>
                <a:cxn ang="0">
                  <a:pos x="T10" y="T11"/>
                </a:cxn>
              </a:cxnLst>
              <a:rect l="0" t="0" r="r" b="b"/>
              <a:pathLst>
                <a:path w="44" h="27">
                  <a:moveTo>
                    <a:pt x="8" y="17"/>
                  </a:moveTo>
                  <a:cubicBezTo>
                    <a:pt x="16" y="14"/>
                    <a:pt x="29" y="18"/>
                    <a:pt x="29" y="3"/>
                  </a:cubicBezTo>
                  <a:cubicBezTo>
                    <a:pt x="29" y="0"/>
                    <a:pt x="36" y="1"/>
                    <a:pt x="40" y="3"/>
                  </a:cubicBezTo>
                  <a:cubicBezTo>
                    <a:pt x="43" y="6"/>
                    <a:pt x="44" y="8"/>
                    <a:pt x="40" y="13"/>
                  </a:cubicBezTo>
                  <a:cubicBezTo>
                    <a:pt x="30" y="27"/>
                    <a:pt x="15" y="26"/>
                    <a:pt x="0" y="25"/>
                  </a:cubicBezTo>
                  <a:cubicBezTo>
                    <a:pt x="0" y="19"/>
                    <a:pt x="6" y="20"/>
                    <a:pt x="8"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8" name="Freeform 144">
              <a:extLst>
                <a:ext uri="{FF2B5EF4-FFF2-40B4-BE49-F238E27FC236}">
                  <a16:creationId xmlns:a16="http://schemas.microsoft.com/office/drawing/2014/main" id="{5DDEC7EA-C2F4-41DA-9D95-6595F05A9BCF}"/>
                </a:ext>
              </a:extLst>
            </p:cNvPr>
            <p:cNvSpPr>
              <a:spLocks/>
            </p:cNvSpPr>
            <p:nvPr/>
          </p:nvSpPr>
          <p:spPr bwMode="auto">
            <a:xfrm>
              <a:off x="8722662" y="3733597"/>
              <a:ext cx="19370" cy="16787"/>
            </a:xfrm>
            <a:custGeom>
              <a:avLst/>
              <a:gdLst>
                <a:gd name="T0" fmla="*/ 5 w 22"/>
                <a:gd name="T1" fmla="*/ 0 h 19"/>
                <a:gd name="T2" fmla="*/ 21 w 22"/>
                <a:gd name="T3" fmla="*/ 14 h 19"/>
                <a:gd name="T4" fmla="*/ 17 w 22"/>
                <a:gd name="T5" fmla="*/ 19 h 19"/>
                <a:gd name="T6" fmla="*/ 1 w 22"/>
                <a:gd name="T7" fmla="*/ 4 h 19"/>
                <a:gd name="T8" fmla="*/ 5 w 22"/>
                <a:gd name="T9" fmla="*/ 0 h 19"/>
              </a:gdLst>
              <a:ahLst/>
              <a:cxnLst>
                <a:cxn ang="0">
                  <a:pos x="T0" y="T1"/>
                </a:cxn>
                <a:cxn ang="0">
                  <a:pos x="T2" y="T3"/>
                </a:cxn>
                <a:cxn ang="0">
                  <a:pos x="T4" y="T5"/>
                </a:cxn>
                <a:cxn ang="0">
                  <a:pos x="T6" y="T7"/>
                </a:cxn>
                <a:cxn ang="0">
                  <a:pos x="T8" y="T9"/>
                </a:cxn>
              </a:cxnLst>
              <a:rect l="0" t="0" r="r" b="b"/>
              <a:pathLst>
                <a:path w="22" h="19">
                  <a:moveTo>
                    <a:pt x="5" y="0"/>
                  </a:moveTo>
                  <a:cubicBezTo>
                    <a:pt x="10" y="5"/>
                    <a:pt x="18" y="6"/>
                    <a:pt x="21" y="14"/>
                  </a:cubicBezTo>
                  <a:cubicBezTo>
                    <a:pt x="22" y="17"/>
                    <a:pt x="20" y="19"/>
                    <a:pt x="17" y="19"/>
                  </a:cubicBezTo>
                  <a:cubicBezTo>
                    <a:pt x="15" y="19"/>
                    <a:pt x="0" y="6"/>
                    <a:pt x="1" y="4"/>
                  </a:cubicBezTo>
                  <a:cubicBezTo>
                    <a:pt x="1" y="2"/>
                    <a:pt x="2" y="0"/>
                    <a:pt x="5"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49" name="Freeform 145">
              <a:extLst>
                <a:ext uri="{FF2B5EF4-FFF2-40B4-BE49-F238E27FC236}">
                  <a16:creationId xmlns:a16="http://schemas.microsoft.com/office/drawing/2014/main" id="{6F74955B-C975-4F87-ACD7-F00BE04A975C}"/>
                </a:ext>
              </a:extLst>
            </p:cNvPr>
            <p:cNvSpPr>
              <a:spLocks/>
            </p:cNvSpPr>
            <p:nvPr/>
          </p:nvSpPr>
          <p:spPr bwMode="auto">
            <a:xfrm>
              <a:off x="8699419" y="3722620"/>
              <a:ext cx="5811" cy="7102"/>
            </a:xfrm>
            <a:custGeom>
              <a:avLst/>
              <a:gdLst>
                <a:gd name="T0" fmla="*/ 7 w 7"/>
                <a:gd name="T1" fmla="*/ 6 h 8"/>
                <a:gd name="T2" fmla="*/ 3 w 7"/>
                <a:gd name="T3" fmla="*/ 8 h 8"/>
                <a:gd name="T4" fmla="*/ 1 w 7"/>
                <a:gd name="T5" fmla="*/ 3 h 8"/>
                <a:gd name="T6" fmla="*/ 4 w 7"/>
                <a:gd name="T7" fmla="*/ 1 h 8"/>
                <a:gd name="T8" fmla="*/ 7 w 7"/>
                <a:gd name="T9" fmla="*/ 6 h 8"/>
              </a:gdLst>
              <a:ahLst/>
              <a:cxnLst>
                <a:cxn ang="0">
                  <a:pos x="T0" y="T1"/>
                </a:cxn>
                <a:cxn ang="0">
                  <a:pos x="T2" y="T3"/>
                </a:cxn>
                <a:cxn ang="0">
                  <a:pos x="T4" y="T5"/>
                </a:cxn>
                <a:cxn ang="0">
                  <a:pos x="T6" y="T7"/>
                </a:cxn>
                <a:cxn ang="0">
                  <a:pos x="T8" y="T9"/>
                </a:cxn>
              </a:cxnLst>
              <a:rect l="0" t="0" r="r" b="b"/>
              <a:pathLst>
                <a:path w="7" h="8">
                  <a:moveTo>
                    <a:pt x="7" y="6"/>
                  </a:moveTo>
                  <a:cubicBezTo>
                    <a:pt x="5" y="7"/>
                    <a:pt x="4" y="8"/>
                    <a:pt x="3" y="8"/>
                  </a:cubicBezTo>
                  <a:cubicBezTo>
                    <a:pt x="2" y="6"/>
                    <a:pt x="1" y="5"/>
                    <a:pt x="1" y="3"/>
                  </a:cubicBezTo>
                  <a:cubicBezTo>
                    <a:pt x="0" y="1"/>
                    <a:pt x="2" y="0"/>
                    <a:pt x="4" y="1"/>
                  </a:cubicBezTo>
                  <a:cubicBezTo>
                    <a:pt x="5" y="2"/>
                    <a:pt x="6" y="4"/>
                    <a:pt x="7"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grpSp>
      <p:grpSp>
        <p:nvGrpSpPr>
          <p:cNvPr id="150" name="Wereld">
            <a:extLst>
              <a:ext uri="{FF2B5EF4-FFF2-40B4-BE49-F238E27FC236}">
                <a16:creationId xmlns:a16="http://schemas.microsoft.com/office/drawing/2014/main" id="{EA37BD46-89B0-4281-BDFB-D3796FB77F03}"/>
              </a:ext>
            </a:extLst>
          </p:cNvPr>
          <p:cNvGrpSpPr/>
          <p:nvPr userDrawn="1"/>
        </p:nvGrpSpPr>
        <p:grpSpPr>
          <a:xfrm>
            <a:off x="10874143" y="1936404"/>
            <a:ext cx="6441054" cy="3359640"/>
            <a:chOff x="5063075" y="2411290"/>
            <a:chExt cx="3975960" cy="2073852"/>
          </a:xfrm>
          <a:solidFill>
            <a:schemeClr val="accent1">
              <a:lumMod val="75000"/>
            </a:schemeClr>
          </a:solidFill>
        </p:grpSpPr>
        <p:sp>
          <p:nvSpPr>
            <p:cNvPr id="151" name="Freeform 6">
              <a:extLst>
                <a:ext uri="{FF2B5EF4-FFF2-40B4-BE49-F238E27FC236}">
                  <a16:creationId xmlns:a16="http://schemas.microsoft.com/office/drawing/2014/main" id="{344EDF41-C0FD-4E33-B614-438380CF7FC4}"/>
                </a:ext>
              </a:extLst>
            </p:cNvPr>
            <p:cNvSpPr>
              <a:spLocks/>
            </p:cNvSpPr>
            <p:nvPr/>
          </p:nvSpPr>
          <p:spPr bwMode="auto">
            <a:xfrm>
              <a:off x="6768257" y="2588846"/>
              <a:ext cx="7748" cy="11622"/>
            </a:xfrm>
            <a:custGeom>
              <a:avLst/>
              <a:gdLst>
                <a:gd name="T0" fmla="*/ 7 w 9"/>
                <a:gd name="T1" fmla="*/ 10 h 13"/>
                <a:gd name="T2" fmla="*/ 3 w 9"/>
                <a:gd name="T3" fmla="*/ 13 h 13"/>
                <a:gd name="T4" fmla="*/ 6 w 9"/>
                <a:gd name="T5" fmla="*/ 0 h 13"/>
                <a:gd name="T6" fmla="*/ 7 w 9"/>
                <a:gd name="T7" fmla="*/ 10 h 13"/>
              </a:gdLst>
              <a:ahLst/>
              <a:cxnLst>
                <a:cxn ang="0">
                  <a:pos x="T0" y="T1"/>
                </a:cxn>
                <a:cxn ang="0">
                  <a:pos x="T2" y="T3"/>
                </a:cxn>
                <a:cxn ang="0">
                  <a:pos x="T4" y="T5"/>
                </a:cxn>
                <a:cxn ang="0">
                  <a:pos x="T6" y="T7"/>
                </a:cxn>
              </a:cxnLst>
              <a:rect l="0" t="0" r="r" b="b"/>
              <a:pathLst>
                <a:path w="9" h="13">
                  <a:moveTo>
                    <a:pt x="7" y="10"/>
                  </a:moveTo>
                  <a:cubicBezTo>
                    <a:pt x="6" y="11"/>
                    <a:pt x="4" y="12"/>
                    <a:pt x="3" y="13"/>
                  </a:cubicBezTo>
                  <a:cubicBezTo>
                    <a:pt x="0" y="8"/>
                    <a:pt x="0" y="4"/>
                    <a:pt x="6" y="0"/>
                  </a:cubicBezTo>
                  <a:cubicBezTo>
                    <a:pt x="9" y="3"/>
                    <a:pt x="7" y="7"/>
                    <a:pt x="7"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52" name="Freeform 7">
              <a:extLst>
                <a:ext uri="{FF2B5EF4-FFF2-40B4-BE49-F238E27FC236}">
                  <a16:creationId xmlns:a16="http://schemas.microsoft.com/office/drawing/2014/main" id="{D43937E5-BDD2-49F3-ACD4-6FB4DCD6D7B6}"/>
                </a:ext>
              </a:extLst>
            </p:cNvPr>
            <p:cNvSpPr>
              <a:spLocks/>
            </p:cNvSpPr>
            <p:nvPr/>
          </p:nvSpPr>
          <p:spPr bwMode="auto">
            <a:xfrm>
              <a:off x="6718541" y="2651475"/>
              <a:ext cx="27118" cy="11622"/>
            </a:xfrm>
            <a:custGeom>
              <a:avLst/>
              <a:gdLst>
                <a:gd name="T0" fmla="*/ 29 w 31"/>
                <a:gd name="T1" fmla="*/ 6 h 13"/>
                <a:gd name="T2" fmla="*/ 23 w 31"/>
                <a:gd name="T3" fmla="*/ 12 h 13"/>
                <a:gd name="T4" fmla="*/ 0 w 31"/>
                <a:gd name="T5" fmla="*/ 5 h 13"/>
                <a:gd name="T6" fmla="*/ 21 w 31"/>
                <a:gd name="T7" fmla="*/ 2 h 13"/>
                <a:gd name="T8" fmla="*/ 29 w 31"/>
                <a:gd name="T9" fmla="*/ 6 h 13"/>
              </a:gdLst>
              <a:ahLst/>
              <a:cxnLst>
                <a:cxn ang="0">
                  <a:pos x="T0" y="T1"/>
                </a:cxn>
                <a:cxn ang="0">
                  <a:pos x="T2" y="T3"/>
                </a:cxn>
                <a:cxn ang="0">
                  <a:pos x="T4" y="T5"/>
                </a:cxn>
                <a:cxn ang="0">
                  <a:pos x="T6" y="T7"/>
                </a:cxn>
                <a:cxn ang="0">
                  <a:pos x="T8" y="T9"/>
                </a:cxn>
              </a:cxnLst>
              <a:rect l="0" t="0" r="r" b="b"/>
              <a:pathLst>
                <a:path w="31" h="13">
                  <a:moveTo>
                    <a:pt x="29" y="6"/>
                  </a:moveTo>
                  <a:cubicBezTo>
                    <a:pt x="31" y="11"/>
                    <a:pt x="28" y="13"/>
                    <a:pt x="23" y="12"/>
                  </a:cubicBezTo>
                  <a:cubicBezTo>
                    <a:pt x="16" y="10"/>
                    <a:pt x="9" y="8"/>
                    <a:pt x="0" y="5"/>
                  </a:cubicBezTo>
                  <a:cubicBezTo>
                    <a:pt x="7" y="0"/>
                    <a:pt x="14" y="3"/>
                    <a:pt x="21" y="2"/>
                  </a:cubicBezTo>
                  <a:cubicBezTo>
                    <a:pt x="23" y="4"/>
                    <a:pt x="25" y="6"/>
                    <a:pt x="29"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53" name="Freeform 8">
              <a:extLst>
                <a:ext uri="{FF2B5EF4-FFF2-40B4-BE49-F238E27FC236}">
                  <a16:creationId xmlns:a16="http://schemas.microsoft.com/office/drawing/2014/main" id="{5AF9F175-AAA2-463A-8337-9D98AFBBA489}"/>
                </a:ext>
              </a:extLst>
            </p:cNvPr>
            <p:cNvSpPr>
              <a:spLocks/>
            </p:cNvSpPr>
            <p:nvPr/>
          </p:nvSpPr>
          <p:spPr bwMode="auto">
            <a:xfrm>
              <a:off x="5119247" y="2644372"/>
              <a:ext cx="1423675" cy="1823337"/>
            </a:xfrm>
            <a:custGeom>
              <a:avLst/>
              <a:gdLst>
                <a:gd name="T0" fmla="*/ 750 w 1636"/>
                <a:gd name="T1" fmla="*/ 1025 h 2092"/>
                <a:gd name="T2" fmla="*/ 673 w 1636"/>
                <a:gd name="T3" fmla="*/ 882 h 2092"/>
                <a:gd name="T4" fmla="*/ 695 w 1636"/>
                <a:gd name="T5" fmla="*/ 972 h 2092"/>
                <a:gd name="T6" fmla="*/ 637 w 1636"/>
                <a:gd name="T7" fmla="*/ 899 h 2092"/>
                <a:gd name="T8" fmla="*/ 553 w 1636"/>
                <a:gd name="T9" fmla="*/ 652 h 2092"/>
                <a:gd name="T10" fmla="*/ 584 w 1636"/>
                <a:gd name="T11" fmla="*/ 533 h 2092"/>
                <a:gd name="T12" fmla="*/ 491 w 1636"/>
                <a:gd name="T13" fmla="*/ 377 h 2092"/>
                <a:gd name="T14" fmla="*/ 323 w 1636"/>
                <a:gd name="T15" fmla="*/ 297 h 2092"/>
                <a:gd name="T16" fmla="*/ 215 w 1636"/>
                <a:gd name="T17" fmla="*/ 337 h 2092"/>
                <a:gd name="T18" fmla="*/ 5 w 1636"/>
                <a:gd name="T19" fmla="*/ 459 h 2092"/>
                <a:gd name="T20" fmla="*/ 102 w 1636"/>
                <a:gd name="T21" fmla="*/ 356 h 2092"/>
                <a:gd name="T22" fmla="*/ 39 w 1636"/>
                <a:gd name="T23" fmla="*/ 296 h 2092"/>
                <a:gd name="T24" fmla="*/ 29 w 1636"/>
                <a:gd name="T25" fmla="*/ 200 h 2092"/>
                <a:gd name="T26" fmla="*/ 99 w 1636"/>
                <a:gd name="T27" fmla="*/ 143 h 2092"/>
                <a:gd name="T28" fmla="*/ 153 w 1636"/>
                <a:gd name="T29" fmla="*/ 37 h 2092"/>
                <a:gd name="T30" fmla="*/ 278 w 1636"/>
                <a:gd name="T31" fmla="*/ 20 h 2092"/>
                <a:gd name="T32" fmla="*/ 464 w 1636"/>
                <a:gd name="T33" fmla="*/ 52 h 2092"/>
                <a:gd name="T34" fmla="*/ 600 w 1636"/>
                <a:gd name="T35" fmla="*/ 47 h 2092"/>
                <a:gd name="T36" fmla="*/ 661 w 1636"/>
                <a:gd name="T37" fmla="*/ 50 h 2092"/>
                <a:gd name="T38" fmla="*/ 833 w 1636"/>
                <a:gd name="T39" fmla="*/ 102 h 2092"/>
                <a:gd name="T40" fmla="*/ 960 w 1636"/>
                <a:gd name="T41" fmla="*/ 107 h 2092"/>
                <a:gd name="T42" fmla="*/ 1042 w 1636"/>
                <a:gd name="T43" fmla="*/ 96 h 2092"/>
                <a:gd name="T44" fmla="*/ 1090 w 1636"/>
                <a:gd name="T45" fmla="*/ 47 h 2092"/>
                <a:gd name="T46" fmla="*/ 1125 w 1636"/>
                <a:gd name="T47" fmla="*/ 112 h 2092"/>
                <a:gd name="T48" fmla="*/ 1195 w 1636"/>
                <a:gd name="T49" fmla="*/ 114 h 2092"/>
                <a:gd name="T50" fmla="*/ 1108 w 1636"/>
                <a:gd name="T51" fmla="*/ 173 h 2092"/>
                <a:gd name="T52" fmla="*/ 1005 w 1636"/>
                <a:gd name="T53" fmla="*/ 284 h 2092"/>
                <a:gd name="T54" fmla="*/ 1134 w 1636"/>
                <a:gd name="T55" fmla="*/ 410 h 2092"/>
                <a:gd name="T56" fmla="*/ 1191 w 1636"/>
                <a:gd name="T57" fmla="*/ 331 h 2092"/>
                <a:gd name="T58" fmla="*/ 1304 w 1636"/>
                <a:gd name="T59" fmla="*/ 287 h 2092"/>
                <a:gd name="T60" fmla="*/ 1381 w 1636"/>
                <a:gd name="T61" fmla="*/ 339 h 2092"/>
                <a:gd name="T62" fmla="*/ 1437 w 1636"/>
                <a:gd name="T63" fmla="*/ 460 h 2092"/>
                <a:gd name="T64" fmla="*/ 1307 w 1636"/>
                <a:gd name="T65" fmla="*/ 511 h 2092"/>
                <a:gd name="T66" fmla="*/ 1357 w 1636"/>
                <a:gd name="T67" fmla="*/ 582 h 2092"/>
                <a:gd name="T68" fmla="*/ 1289 w 1636"/>
                <a:gd name="T69" fmla="*/ 597 h 2092"/>
                <a:gd name="T70" fmla="*/ 1194 w 1636"/>
                <a:gd name="T71" fmla="*/ 673 h 2092"/>
                <a:gd name="T72" fmla="*/ 1114 w 1636"/>
                <a:gd name="T73" fmla="*/ 801 h 2092"/>
                <a:gd name="T74" fmla="*/ 1055 w 1636"/>
                <a:gd name="T75" fmla="*/ 898 h 2092"/>
                <a:gd name="T76" fmla="*/ 953 w 1636"/>
                <a:gd name="T77" fmla="*/ 884 h 2092"/>
                <a:gd name="T78" fmla="*/ 867 w 1636"/>
                <a:gd name="T79" fmla="*/ 1033 h 2092"/>
                <a:gd name="T80" fmla="*/ 986 w 1636"/>
                <a:gd name="T81" fmla="*/ 1006 h 2092"/>
                <a:gd name="T82" fmla="*/ 1025 w 1636"/>
                <a:gd name="T83" fmla="*/ 1118 h 2092"/>
                <a:gd name="T84" fmla="*/ 1136 w 1636"/>
                <a:gd name="T85" fmla="*/ 1155 h 2092"/>
                <a:gd name="T86" fmla="*/ 1188 w 1636"/>
                <a:gd name="T87" fmla="*/ 1146 h 2092"/>
                <a:gd name="T88" fmla="*/ 1294 w 1636"/>
                <a:gd name="T89" fmla="*/ 1153 h 2092"/>
                <a:gd name="T90" fmla="*/ 1425 w 1636"/>
                <a:gd name="T91" fmla="*/ 1240 h 2092"/>
                <a:gd name="T92" fmla="*/ 1464 w 1636"/>
                <a:gd name="T93" fmla="*/ 1307 h 2092"/>
                <a:gd name="T94" fmla="*/ 1634 w 1636"/>
                <a:gd name="T95" fmla="*/ 1377 h 2092"/>
                <a:gd name="T96" fmla="*/ 1566 w 1636"/>
                <a:gd name="T97" fmla="*/ 1562 h 2092"/>
                <a:gd name="T98" fmla="*/ 1452 w 1636"/>
                <a:gd name="T99" fmla="*/ 1676 h 2092"/>
                <a:gd name="T100" fmla="*/ 1345 w 1636"/>
                <a:gd name="T101" fmla="*/ 1790 h 2092"/>
                <a:gd name="T102" fmla="*/ 1286 w 1636"/>
                <a:gd name="T103" fmla="*/ 1874 h 2092"/>
                <a:gd name="T104" fmla="*/ 1235 w 1636"/>
                <a:gd name="T105" fmla="*/ 1974 h 2092"/>
                <a:gd name="T106" fmla="*/ 1198 w 1636"/>
                <a:gd name="T107" fmla="*/ 2063 h 2092"/>
                <a:gd name="T108" fmla="*/ 1128 w 1636"/>
                <a:gd name="T109" fmla="*/ 2058 h 2092"/>
                <a:gd name="T110" fmla="*/ 1122 w 1636"/>
                <a:gd name="T111" fmla="*/ 1992 h 2092"/>
                <a:gd name="T112" fmla="*/ 1142 w 1636"/>
                <a:gd name="T113" fmla="*/ 1930 h 2092"/>
                <a:gd name="T114" fmla="*/ 1143 w 1636"/>
                <a:gd name="T115" fmla="*/ 1830 h 2092"/>
                <a:gd name="T116" fmla="*/ 1171 w 1636"/>
                <a:gd name="T117" fmla="*/ 1582 h 2092"/>
                <a:gd name="T118" fmla="*/ 1037 w 1636"/>
                <a:gd name="T119" fmla="*/ 1401 h 2092"/>
                <a:gd name="T120" fmla="*/ 1077 w 1636"/>
                <a:gd name="T121" fmla="*/ 1287 h 2092"/>
                <a:gd name="T122" fmla="*/ 1050 w 1636"/>
                <a:gd name="T123" fmla="*/ 1218 h 2092"/>
                <a:gd name="T124" fmla="*/ 955 w 1636"/>
                <a:gd name="T125" fmla="*/ 1141 h 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6" h="2092">
                  <a:moveTo>
                    <a:pt x="869" y="1105"/>
                  </a:moveTo>
                  <a:cubicBezTo>
                    <a:pt x="861" y="1110"/>
                    <a:pt x="852" y="1109"/>
                    <a:pt x="843" y="1105"/>
                  </a:cubicBezTo>
                  <a:cubicBezTo>
                    <a:pt x="839" y="1105"/>
                    <a:pt x="835" y="1101"/>
                    <a:pt x="831" y="1099"/>
                  </a:cubicBezTo>
                  <a:cubicBezTo>
                    <a:pt x="827" y="1096"/>
                    <a:pt x="821" y="1098"/>
                    <a:pt x="816" y="1097"/>
                  </a:cubicBezTo>
                  <a:cubicBezTo>
                    <a:pt x="808" y="1095"/>
                    <a:pt x="803" y="1089"/>
                    <a:pt x="799" y="1083"/>
                  </a:cubicBezTo>
                  <a:cubicBezTo>
                    <a:pt x="796" y="1079"/>
                    <a:pt x="790" y="1080"/>
                    <a:pt x="786" y="1079"/>
                  </a:cubicBezTo>
                  <a:cubicBezTo>
                    <a:pt x="759" y="1068"/>
                    <a:pt x="750" y="1054"/>
                    <a:pt x="750" y="1025"/>
                  </a:cubicBezTo>
                  <a:cubicBezTo>
                    <a:pt x="750" y="1019"/>
                    <a:pt x="748" y="1014"/>
                    <a:pt x="747" y="1008"/>
                  </a:cubicBezTo>
                  <a:cubicBezTo>
                    <a:pt x="746" y="1004"/>
                    <a:pt x="744" y="999"/>
                    <a:pt x="741" y="996"/>
                  </a:cubicBezTo>
                  <a:cubicBezTo>
                    <a:pt x="735" y="989"/>
                    <a:pt x="728" y="982"/>
                    <a:pt x="721" y="976"/>
                  </a:cubicBezTo>
                  <a:cubicBezTo>
                    <a:pt x="715" y="969"/>
                    <a:pt x="707" y="963"/>
                    <a:pt x="708" y="951"/>
                  </a:cubicBezTo>
                  <a:cubicBezTo>
                    <a:pt x="709" y="946"/>
                    <a:pt x="703" y="944"/>
                    <a:pt x="700" y="940"/>
                  </a:cubicBezTo>
                  <a:cubicBezTo>
                    <a:pt x="689" y="926"/>
                    <a:pt x="678" y="912"/>
                    <a:pt x="673" y="894"/>
                  </a:cubicBezTo>
                  <a:cubicBezTo>
                    <a:pt x="673" y="890"/>
                    <a:pt x="673" y="886"/>
                    <a:pt x="673" y="882"/>
                  </a:cubicBezTo>
                  <a:cubicBezTo>
                    <a:pt x="673" y="872"/>
                    <a:pt x="664" y="871"/>
                    <a:pt x="659" y="866"/>
                  </a:cubicBezTo>
                  <a:cubicBezTo>
                    <a:pt x="654" y="865"/>
                    <a:pt x="657" y="869"/>
                    <a:pt x="656" y="871"/>
                  </a:cubicBezTo>
                  <a:cubicBezTo>
                    <a:pt x="656" y="877"/>
                    <a:pt x="659" y="883"/>
                    <a:pt x="661" y="889"/>
                  </a:cubicBezTo>
                  <a:cubicBezTo>
                    <a:pt x="662" y="891"/>
                    <a:pt x="663" y="892"/>
                    <a:pt x="664" y="894"/>
                  </a:cubicBezTo>
                  <a:cubicBezTo>
                    <a:pt x="665" y="896"/>
                    <a:pt x="666" y="898"/>
                    <a:pt x="668" y="900"/>
                  </a:cubicBezTo>
                  <a:cubicBezTo>
                    <a:pt x="670" y="904"/>
                    <a:pt x="671" y="909"/>
                    <a:pt x="674" y="913"/>
                  </a:cubicBezTo>
                  <a:cubicBezTo>
                    <a:pt x="677" y="934"/>
                    <a:pt x="693" y="950"/>
                    <a:pt x="695" y="972"/>
                  </a:cubicBezTo>
                  <a:cubicBezTo>
                    <a:pt x="697" y="981"/>
                    <a:pt x="710" y="982"/>
                    <a:pt x="711" y="992"/>
                  </a:cubicBezTo>
                  <a:cubicBezTo>
                    <a:pt x="712" y="997"/>
                    <a:pt x="712" y="1002"/>
                    <a:pt x="707" y="1006"/>
                  </a:cubicBezTo>
                  <a:cubicBezTo>
                    <a:pt x="696" y="1006"/>
                    <a:pt x="672" y="986"/>
                    <a:pt x="672" y="976"/>
                  </a:cubicBezTo>
                  <a:cubicBezTo>
                    <a:pt x="672" y="961"/>
                    <a:pt x="665" y="953"/>
                    <a:pt x="653" y="946"/>
                  </a:cubicBezTo>
                  <a:cubicBezTo>
                    <a:pt x="651" y="945"/>
                    <a:pt x="649" y="942"/>
                    <a:pt x="647" y="940"/>
                  </a:cubicBezTo>
                  <a:cubicBezTo>
                    <a:pt x="643" y="933"/>
                    <a:pt x="648" y="929"/>
                    <a:pt x="651" y="924"/>
                  </a:cubicBezTo>
                  <a:cubicBezTo>
                    <a:pt x="650" y="913"/>
                    <a:pt x="643" y="906"/>
                    <a:pt x="637" y="899"/>
                  </a:cubicBezTo>
                  <a:cubicBezTo>
                    <a:pt x="624" y="886"/>
                    <a:pt x="619" y="872"/>
                    <a:pt x="620" y="854"/>
                  </a:cubicBezTo>
                  <a:cubicBezTo>
                    <a:pt x="620" y="850"/>
                    <a:pt x="620" y="846"/>
                    <a:pt x="618" y="843"/>
                  </a:cubicBezTo>
                  <a:cubicBezTo>
                    <a:pt x="614" y="837"/>
                    <a:pt x="610" y="831"/>
                    <a:pt x="604" y="828"/>
                  </a:cubicBezTo>
                  <a:cubicBezTo>
                    <a:pt x="581" y="819"/>
                    <a:pt x="574" y="798"/>
                    <a:pt x="567" y="777"/>
                  </a:cubicBezTo>
                  <a:cubicBezTo>
                    <a:pt x="567" y="773"/>
                    <a:pt x="568" y="769"/>
                    <a:pt x="566" y="764"/>
                  </a:cubicBezTo>
                  <a:cubicBezTo>
                    <a:pt x="544" y="738"/>
                    <a:pt x="539" y="709"/>
                    <a:pt x="550" y="677"/>
                  </a:cubicBezTo>
                  <a:cubicBezTo>
                    <a:pt x="554" y="669"/>
                    <a:pt x="552" y="661"/>
                    <a:pt x="553" y="652"/>
                  </a:cubicBezTo>
                  <a:cubicBezTo>
                    <a:pt x="552" y="637"/>
                    <a:pt x="559" y="625"/>
                    <a:pt x="567" y="613"/>
                  </a:cubicBezTo>
                  <a:cubicBezTo>
                    <a:pt x="571" y="608"/>
                    <a:pt x="571" y="601"/>
                    <a:pt x="572" y="595"/>
                  </a:cubicBezTo>
                  <a:cubicBezTo>
                    <a:pt x="572" y="592"/>
                    <a:pt x="571" y="589"/>
                    <a:pt x="571" y="585"/>
                  </a:cubicBezTo>
                  <a:cubicBezTo>
                    <a:pt x="570" y="578"/>
                    <a:pt x="571" y="571"/>
                    <a:pt x="568" y="563"/>
                  </a:cubicBezTo>
                  <a:cubicBezTo>
                    <a:pt x="568" y="559"/>
                    <a:pt x="568" y="554"/>
                    <a:pt x="572" y="551"/>
                  </a:cubicBezTo>
                  <a:cubicBezTo>
                    <a:pt x="579" y="547"/>
                    <a:pt x="586" y="549"/>
                    <a:pt x="593" y="551"/>
                  </a:cubicBezTo>
                  <a:cubicBezTo>
                    <a:pt x="595" y="543"/>
                    <a:pt x="588" y="539"/>
                    <a:pt x="584" y="533"/>
                  </a:cubicBezTo>
                  <a:cubicBezTo>
                    <a:pt x="581" y="526"/>
                    <a:pt x="580" y="517"/>
                    <a:pt x="570" y="516"/>
                  </a:cubicBezTo>
                  <a:cubicBezTo>
                    <a:pt x="562" y="506"/>
                    <a:pt x="548" y="510"/>
                    <a:pt x="539" y="503"/>
                  </a:cubicBezTo>
                  <a:cubicBezTo>
                    <a:pt x="536" y="485"/>
                    <a:pt x="533" y="468"/>
                    <a:pt x="524" y="452"/>
                  </a:cubicBezTo>
                  <a:cubicBezTo>
                    <a:pt x="526" y="442"/>
                    <a:pt x="516" y="441"/>
                    <a:pt x="511" y="436"/>
                  </a:cubicBezTo>
                  <a:cubicBezTo>
                    <a:pt x="511" y="435"/>
                    <a:pt x="510" y="433"/>
                    <a:pt x="510" y="432"/>
                  </a:cubicBezTo>
                  <a:cubicBezTo>
                    <a:pt x="508" y="424"/>
                    <a:pt x="511" y="414"/>
                    <a:pt x="501" y="408"/>
                  </a:cubicBezTo>
                  <a:cubicBezTo>
                    <a:pt x="491" y="400"/>
                    <a:pt x="492" y="389"/>
                    <a:pt x="491" y="377"/>
                  </a:cubicBezTo>
                  <a:cubicBezTo>
                    <a:pt x="486" y="373"/>
                    <a:pt x="480" y="368"/>
                    <a:pt x="478" y="361"/>
                  </a:cubicBezTo>
                  <a:cubicBezTo>
                    <a:pt x="471" y="352"/>
                    <a:pt x="468" y="341"/>
                    <a:pt x="459" y="333"/>
                  </a:cubicBezTo>
                  <a:cubicBezTo>
                    <a:pt x="453" y="328"/>
                    <a:pt x="450" y="327"/>
                    <a:pt x="445" y="334"/>
                  </a:cubicBezTo>
                  <a:cubicBezTo>
                    <a:pt x="437" y="338"/>
                    <a:pt x="430" y="334"/>
                    <a:pt x="424" y="328"/>
                  </a:cubicBezTo>
                  <a:cubicBezTo>
                    <a:pt x="419" y="323"/>
                    <a:pt x="413" y="319"/>
                    <a:pt x="408" y="315"/>
                  </a:cubicBezTo>
                  <a:cubicBezTo>
                    <a:pt x="404" y="312"/>
                    <a:pt x="402" y="307"/>
                    <a:pt x="396" y="310"/>
                  </a:cubicBezTo>
                  <a:cubicBezTo>
                    <a:pt x="370" y="314"/>
                    <a:pt x="345" y="314"/>
                    <a:pt x="323" y="297"/>
                  </a:cubicBezTo>
                  <a:cubicBezTo>
                    <a:pt x="315" y="291"/>
                    <a:pt x="308" y="284"/>
                    <a:pt x="297" y="291"/>
                  </a:cubicBezTo>
                  <a:cubicBezTo>
                    <a:pt x="293" y="294"/>
                    <a:pt x="292" y="299"/>
                    <a:pt x="288" y="303"/>
                  </a:cubicBezTo>
                  <a:cubicBezTo>
                    <a:pt x="275" y="308"/>
                    <a:pt x="268" y="324"/>
                    <a:pt x="252" y="324"/>
                  </a:cubicBezTo>
                  <a:cubicBezTo>
                    <a:pt x="247" y="325"/>
                    <a:pt x="242" y="325"/>
                    <a:pt x="238" y="323"/>
                  </a:cubicBezTo>
                  <a:cubicBezTo>
                    <a:pt x="230" y="316"/>
                    <a:pt x="239" y="290"/>
                    <a:pt x="233" y="297"/>
                  </a:cubicBezTo>
                  <a:cubicBezTo>
                    <a:pt x="229" y="303"/>
                    <a:pt x="226" y="309"/>
                    <a:pt x="221" y="315"/>
                  </a:cubicBezTo>
                  <a:cubicBezTo>
                    <a:pt x="215" y="321"/>
                    <a:pt x="203" y="325"/>
                    <a:pt x="215" y="337"/>
                  </a:cubicBezTo>
                  <a:cubicBezTo>
                    <a:pt x="219" y="341"/>
                    <a:pt x="213" y="348"/>
                    <a:pt x="208" y="351"/>
                  </a:cubicBezTo>
                  <a:cubicBezTo>
                    <a:pt x="178" y="371"/>
                    <a:pt x="147" y="389"/>
                    <a:pt x="121" y="414"/>
                  </a:cubicBezTo>
                  <a:cubicBezTo>
                    <a:pt x="115" y="419"/>
                    <a:pt x="107" y="422"/>
                    <a:pt x="100" y="424"/>
                  </a:cubicBezTo>
                  <a:cubicBezTo>
                    <a:pt x="75" y="431"/>
                    <a:pt x="52" y="445"/>
                    <a:pt x="27" y="452"/>
                  </a:cubicBezTo>
                  <a:cubicBezTo>
                    <a:pt x="26" y="453"/>
                    <a:pt x="25" y="454"/>
                    <a:pt x="24" y="455"/>
                  </a:cubicBezTo>
                  <a:cubicBezTo>
                    <a:pt x="21" y="459"/>
                    <a:pt x="17" y="463"/>
                    <a:pt x="12" y="464"/>
                  </a:cubicBezTo>
                  <a:cubicBezTo>
                    <a:pt x="8" y="463"/>
                    <a:pt x="6" y="462"/>
                    <a:pt x="5" y="459"/>
                  </a:cubicBezTo>
                  <a:cubicBezTo>
                    <a:pt x="21" y="437"/>
                    <a:pt x="44" y="427"/>
                    <a:pt x="68" y="418"/>
                  </a:cubicBezTo>
                  <a:cubicBezTo>
                    <a:pt x="74" y="415"/>
                    <a:pt x="80" y="413"/>
                    <a:pt x="84" y="407"/>
                  </a:cubicBezTo>
                  <a:cubicBezTo>
                    <a:pt x="90" y="399"/>
                    <a:pt x="98" y="396"/>
                    <a:pt x="105" y="392"/>
                  </a:cubicBezTo>
                  <a:cubicBezTo>
                    <a:pt x="120" y="385"/>
                    <a:pt x="130" y="374"/>
                    <a:pt x="133" y="358"/>
                  </a:cubicBezTo>
                  <a:cubicBezTo>
                    <a:pt x="134" y="355"/>
                    <a:pt x="137" y="352"/>
                    <a:pt x="134" y="350"/>
                  </a:cubicBezTo>
                  <a:cubicBezTo>
                    <a:pt x="131" y="348"/>
                    <a:pt x="127" y="348"/>
                    <a:pt x="125" y="351"/>
                  </a:cubicBezTo>
                  <a:cubicBezTo>
                    <a:pt x="119" y="361"/>
                    <a:pt x="110" y="359"/>
                    <a:pt x="102" y="356"/>
                  </a:cubicBezTo>
                  <a:cubicBezTo>
                    <a:pt x="97" y="355"/>
                    <a:pt x="92" y="354"/>
                    <a:pt x="87" y="354"/>
                  </a:cubicBezTo>
                  <a:cubicBezTo>
                    <a:pt x="72" y="354"/>
                    <a:pt x="68" y="350"/>
                    <a:pt x="68" y="335"/>
                  </a:cubicBezTo>
                  <a:cubicBezTo>
                    <a:pt x="67" y="330"/>
                    <a:pt x="69" y="325"/>
                    <a:pt x="64" y="320"/>
                  </a:cubicBezTo>
                  <a:cubicBezTo>
                    <a:pt x="55" y="326"/>
                    <a:pt x="46" y="331"/>
                    <a:pt x="35" y="323"/>
                  </a:cubicBezTo>
                  <a:cubicBezTo>
                    <a:pt x="30" y="318"/>
                    <a:pt x="24" y="313"/>
                    <a:pt x="26" y="306"/>
                  </a:cubicBezTo>
                  <a:cubicBezTo>
                    <a:pt x="27" y="298"/>
                    <a:pt x="35" y="298"/>
                    <a:pt x="41" y="298"/>
                  </a:cubicBezTo>
                  <a:cubicBezTo>
                    <a:pt x="41" y="297"/>
                    <a:pt x="40" y="297"/>
                    <a:pt x="39" y="296"/>
                  </a:cubicBezTo>
                  <a:cubicBezTo>
                    <a:pt x="13" y="287"/>
                    <a:pt x="11" y="283"/>
                    <a:pt x="26" y="259"/>
                  </a:cubicBezTo>
                  <a:cubicBezTo>
                    <a:pt x="35" y="245"/>
                    <a:pt x="45" y="233"/>
                    <a:pt x="64" y="230"/>
                  </a:cubicBezTo>
                  <a:cubicBezTo>
                    <a:pt x="75" y="229"/>
                    <a:pt x="84" y="222"/>
                    <a:pt x="95" y="218"/>
                  </a:cubicBezTo>
                  <a:cubicBezTo>
                    <a:pt x="104" y="215"/>
                    <a:pt x="104" y="205"/>
                    <a:pt x="107" y="195"/>
                  </a:cubicBezTo>
                  <a:cubicBezTo>
                    <a:pt x="100" y="203"/>
                    <a:pt x="91" y="205"/>
                    <a:pt x="82" y="205"/>
                  </a:cubicBezTo>
                  <a:cubicBezTo>
                    <a:pt x="72" y="204"/>
                    <a:pt x="61" y="204"/>
                    <a:pt x="50" y="207"/>
                  </a:cubicBezTo>
                  <a:cubicBezTo>
                    <a:pt x="42" y="208"/>
                    <a:pt x="35" y="204"/>
                    <a:pt x="29" y="200"/>
                  </a:cubicBezTo>
                  <a:cubicBezTo>
                    <a:pt x="22" y="195"/>
                    <a:pt x="17" y="189"/>
                    <a:pt x="11" y="185"/>
                  </a:cubicBezTo>
                  <a:cubicBezTo>
                    <a:pt x="0" y="177"/>
                    <a:pt x="0" y="173"/>
                    <a:pt x="11" y="167"/>
                  </a:cubicBezTo>
                  <a:cubicBezTo>
                    <a:pt x="20" y="163"/>
                    <a:pt x="27" y="154"/>
                    <a:pt x="39" y="154"/>
                  </a:cubicBezTo>
                  <a:cubicBezTo>
                    <a:pt x="41" y="153"/>
                    <a:pt x="42" y="152"/>
                    <a:pt x="44" y="151"/>
                  </a:cubicBezTo>
                  <a:cubicBezTo>
                    <a:pt x="52" y="144"/>
                    <a:pt x="62" y="143"/>
                    <a:pt x="71" y="140"/>
                  </a:cubicBezTo>
                  <a:cubicBezTo>
                    <a:pt x="76" y="139"/>
                    <a:pt x="80" y="142"/>
                    <a:pt x="82" y="147"/>
                  </a:cubicBezTo>
                  <a:cubicBezTo>
                    <a:pt x="89" y="150"/>
                    <a:pt x="95" y="156"/>
                    <a:pt x="99" y="143"/>
                  </a:cubicBezTo>
                  <a:cubicBezTo>
                    <a:pt x="101" y="137"/>
                    <a:pt x="107" y="140"/>
                    <a:pt x="104" y="139"/>
                  </a:cubicBezTo>
                  <a:cubicBezTo>
                    <a:pt x="90" y="138"/>
                    <a:pt x="77" y="136"/>
                    <a:pt x="68" y="122"/>
                  </a:cubicBezTo>
                  <a:cubicBezTo>
                    <a:pt x="65" y="116"/>
                    <a:pt x="57" y="114"/>
                    <a:pt x="51" y="111"/>
                  </a:cubicBezTo>
                  <a:cubicBezTo>
                    <a:pt x="39" y="105"/>
                    <a:pt x="38" y="101"/>
                    <a:pt x="48" y="91"/>
                  </a:cubicBezTo>
                  <a:cubicBezTo>
                    <a:pt x="52" y="87"/>
                    <a:pt x="57" y="85"/>
                    <a:pt x="64" y="83"/>
                  </a:cubicBezTo>
                  <a:cubicBezTo>
                    <a:pt x="81" y="80"/>
                    <a:pt x="96" y="74"/>
                    <a:pt x="107" y="58"/>
                  </a:cubicBezTo>
                  <a:cubicBezTo>
                    <a:pt x="117" y="44"/>
                    <a:pt x="134" y="36"/>
                    <a:pt x="153" y="37"/>
                  </a:cubicBezTo>
                  <a:cubicBezTo>
                    <a:pt x="153" y="38"/>
                    <a:pt x="153" y="38"/>
                    <a:pt x="153" y="38"/>
                  </a:cubicBezTo>
                  <a:cubicBezTo>
                    <a:pt x="155" y="35"/>
                    <a:pt x="159" y="34"/>
                    <a:pt x="162" y="35"/>
                  </a:cubicBezTo>
                  <a:cubicBezTo>
                    <a:pt x="168" y="36"/>
                    <a:pt x="172" y="36"/>
                    <a:pt x="173" y="28"/>
                  </a:cubicBezTo>
                  <a:cubicBezTo>
                    <a:pt x="174" y="22"/>
                    <a:pt x="182" y="20"/>
                    <a:pt x="187" y="20"/>
                  </a:cubicBezTo>
                  <a:cubicBezTo>
                    <a:pt x="199" y="22"/>
                    <a:pt x="210" y="17"/>
                    <a:pt x="221" y="14"/>
                  </a:cubicBezTo>
                  <a:cubicBezTo>
                    <a:pt x="225" y="14"/>
                    <a:pt x="229" y="14"/>
                    <a:pt x="233" y="14"/>
                  </a:cubicBezTo>
                  <a:cubicBezTo>
                    <a:pt x="247" y="22"/>
                    <a:pt x="263" y="20"/>
                    <a:pt x="278" y="20"/>
                  </a:cubicBezTo>
                  <a:cubicBezTo>
                    <a:pt x="280" y="20"/>
                    <a:pt x="278" y="20"/>
                    <a:pt x="279" y="20"/>
                  </a:cubicBezTo>
                  <a:cubicBezTo>
                    <a:pt x="301" y="35"/>
                    <a:pt x="326" y="23"/>
                    <a:pt x="349" y="27"/>
                  </a:cubicBezTo>
                  <a:cubicBezTo>
                    <a:pt x="351" y="28"/>
                    <a:pt x="354" y="27"/>
                    <a:pt x="356" y="28"/>
                  </a:cubicBezTo>
                  <a:cubicBezTo>
                    <a:pt x="372" y="37"/>
                    <a:pt x="389" y="39"/>
                    <a:pt x="407" y="40"/>
                  </a:cubicBezTo>
                  <a:cubicBezTo>
                    <a:pt x="408" y="40"/>
                    <a:pt x="409" y="40"/>
                    <a:pt x="410" y="39"/>
                  </a:cubicBezTo>
                  <a:cubicBezTo>
                    <a:pt x="413" y="38"/>
                    <a:pt x="416" y="37"/>
                    <a:pt x="419" y="39"/>
                  </a:cubicBezTo>
                  <a:cubicBezTo>
                    <a:pt x="432" y="49"/>
                    <a:pt x="448" y="51"/>
                    <a:pt x="464" y="52"/>
                  </a:cubicBezTo>
                  <a:cubicBezTo>
                    <a:pt x="473" y="52"/>
                    <a:pt x="481" y="57"/>
                    <a:pt x="488" y="63"/>
                  </a:cubicBezTo>
                  <a:cubicBezTo>
                    <a:pt x="494" y="67"/>
                    <a:pt x="501" y="69"/>
                    <a:pt x="508" y="70"/>
                  </a:cubicBezTo>
                  <a:cubicBezTo>
                    <a:pt x="511" y="71"/>
                    <a:pt x="515" y="71"/>
                    <a:pt x="516" y="68"/>
                  </a:cubicBezTo>
                  <a:cubicBezTo>
                    <a:pt x="518" y="55"/>
                    <a:pt x="529" y="55"/>
                    <a:pt x="537" y="54"/>
                  </a:cubicBezTo>
                  <a:cubicBezTo>
                    <a:pt x="556" y="52"/>
                    <a:pt x="574" y="45"/>
                    <a:pt x="591" y="37"/>
                  </a:cubicBezTo>
                  <a:cubicBezTo>
                    <a:pt x="595" y="35"/>
                    <a:pt x="600" y="34"/>
                    <a:pt x="603" y="37"/>
                  </a:cubicBezTo>
                  <a:cubicBezTo>
                    <a:pt x="607" y="41"/>
                    <a:pt x="604" y="44"/>
                    <a:pt x="600" y="47"/>
                  </a:cubicBezTo>
                  <a:cubicBezTo>
                    <a:pt x="600" y="47"/>
                    <a:pt x="600" y="47"/>
                    <a:pt x="600" y="47"/>
                  </a:cubicBezTo>
                  <a:cubicBezTo>
                    <a:pt x="603" y="46"/>
                    <a:pt x="606" y="43"/>
                    <a:pt x="609" y="44"/>
                  </a:cubicBezTo>
                  <a:cubicBezTo>
                    <a:pt x="620" y="45"/>
                    <a:pt x="627" y="39"/>
                    <a:pt x="633" y="31"/>
                  </a:cubicBezTo>
                  <a:cubicBezTo>
                    <a:pt x="634" y="31"/>
                    <a:pt x="634" y="30"/>
                    <a:pt x="633" y="29"/>
                  </a:cubicBezTo>
                  <a:cubicBezTo>
                    <a:pt x="642" y="26"/>
                    <a:pt x="644" y="27"/>
                    <a:pt x="647" y="36"/>
                  </a:cubicBezTo>
                  <a:cubicBezTo>
                    <a:pt x="648" y="40"/>
                    <a:pt x="648" y="45"/>
                    <a:pt x="650" y="48"/>
                  </a:cubicBezTo>
                  <a:cubicBezTo>
                    <a:pt x="653" y="53"/>
                    <a:pt x="656" y="56"/>
                    <a:pt x="661" y="50"/>
                  </a:cubicBezTo>
                  <a:cubicBezTo>
                    <a:pt x="674" y="37"/>
                    <a:pt x="676" y="37"/>
                    <a:pt x="685" y="54"/>
                  </a:cubicBezTo>
                  <a:cubicBezTo>
                    <a:pt x="697" y="42"/>
                    <a:pt x="709" y="44"/>
                    <a:pt x="722" y="51"/>
                  </a:cubicBezTo>
                  <a:cubicBezTo>
                    <a:pt x="733" y="57"/>
                    <a:pt x="746" y="61"/>
                    <a:pt x="756" y="68"/>
                  </a:cubicBezTo>
                  <a:cubicBezTo>
                    <a:pt x="762" y="72"/>
                    <a:pt x="768" y="72"/>
                    <a:pt x="775" y="71"/>
                  </a:cubicBezTo>
                  <a:cubicBezTo>
                    <a:pt x="780" y="70"/>
                    <a:pt x="785" y="70"/>
                    <a:pt x="790" y="73"/>
                  </a:cubicBezTo>
                  <a:cubicBezTo>
                    <a:pt x="803" y="81"/>
                    <a:pt x="804" y="90"/>
                    <a:pt x="790" y="103"/>
                  </a:cubicBezTo>
                  <a:cubicBezTo>
                    <a:pt x="806" y="107"/>
                    <a:pt x="820" y="104"/>
                    <a:pt x="833" y="102"/>
                  </a:cubicBezTo>
                  <a:cubicBezTo>
                    <a:pt x="854" y="98"/>
                    <a:pt x="865" y="103"/>
                    <a:pt x="874" y="125"/>
                  </a:cubicBezTo>
                  <a:cubicBezTo>
                    <a:pt x="876" y="116"/>
                    <a:pt x="870" y="108"/>
                    <a:pt x="877" y="102"/>
                  </a:cubicBezTo>
                  <a:cubicBezTo>
                    <a:pt x="883" y="96"/>
                    <a:pt x="888" y="96"/>
                    <a:pt x="885" y="96"/>
                  </a:cubicBezTo>
                  <a:cubicBezTo>
                    <a:pt x="882" y="97"/>
                    <a:pt x="879" y="96"/>
                    <a:pt x="878" y="92"/>
                  </a:cubicBezTo>
                  <a:cubicBezTo>
                    <a:pt x="877" y="89"/>
                    <a:pt x="880" y="87"/>
                    <a:pt x="882" y="85"/>
                  </a:cubicBezTo>
                  <a:cubicBezTo>
                    <a:pt x="892" y="76"/>
                    <a:pt x="909" y="78"/>
                    <a:pt x="919" y="88"/>
                  </a:cubicBezTo>
                  <a:cubicBezTo>
                    <a:pt x="929" y="100"/>
                    <a:pt x="944" y="105"/>
                    <a:pt x="960" y="107"/>
                  </a:cubicBezTo>
                  <a:cubicBezTo>
                    <a:pt x="966" y="108"/>
                    <a:pt x="974" y="107"/>
                    <a:pt x="981" y="106"/>
                  </a:cubicBezTo>
                  <a:cubicBezTo>
                    <a:pt x="985" y="105"/>
                    <a:pt x="989" y="106"/>
                    <a:pt x="991" y="102"/>
                  </a:cubicBezTo>
                  <a:cubicBezTo>
                    <a:pt x="996" y="88"/>
                    <a:pt x="1006" y="92"/>
                    <a:pt x="1016" y="96"/>
                  </a:cubicBezTo>
                  <a:cubicBezTo>
                    <a:pt x="1028" y="100"/>
                    <a:pt x="1027" y="109"/>
                    <a:pt x="1024" y="119"/>
                  </a:cubicBezTo>
                  <a:cubicBezTo>
                    <a:pt x="1024" y="121"/>
                    <a:pt x="1024" y="123"/>
                    <a:pt x="1023" y="125"/>
                  </a:cubicBezTo>
                  <a:cubicBezTo>
                    <a:pt x="1025" y="125"/>
                    <a:pt x="1025" y="123"/>
                    <a:pt x="1026" y="122"/>
                  </a:cubicBezTo>
                  <a:cubicBezTo>
                    <a:pt x="1027" y="111"/>
                    <a:pt x="1033" y="103"/>
                    <a:pt x="1042" y="96"/>
                  </a:cubicBezTo>
                  <a:cubicBezTo>
                    <a:pt x="1052" y="88"/>
                    <a:pt x="1050" y="71"/>
                    <a:pt x="1039" y="64"/>
                  </a:cubicBezTo>
                  <a:cubicBezTo>
                    <a:pt x="1024" y="56"/>
                    <a:pt x="1022" y="32"/>
                    <a:pt x="1034" y="19"/>
                  </a:cubicBezTo>
                  <a:cubicBezTo>
                    <a:pt x="1038" y="15"/>
                    <a:pt x="1042" y="12"/>
                    <a:pt x="1046" y="8"/>
                  </a:cubicBezTo>
                  <a:cubicBezTo>
                    <a:pt x="1051" y="4"/>
                    <a:pt x="1057" y="0"/>
                    <a:pt x="1063" y="3"/>
                  </a:cubicBezTo>
                  <a:cubicBezTo>
                    <a:pt x="1070" y="7"/>
                    <a:pt x="1080" y="10"/>
                    <a:pt x="1080" y="21"/>
                  </a:cubicBezTo>
                  <a:cubicBezTo>
                    <a:pt x="1081" y="30"/>
                    <a:pt x="1082" y="37"/>
                    <a:pt x="1088" y="43"/>
                  </a:cubicBezTo>
                  <a:cubicBezTo>
                    <a:pt x="1089" y="44"/>
                    <a:pt x="1089" y="46"/>
                    <a:pt x="1090" y="47"/>
                  </a:cubicBezTo>
                  <a:cubicBezTo>
                    <a:pt x="1097" y="53"/>
                    <a:pt x="1079" y="61"/>
                    <a:pt x="1093" y="67"/>
                  </a:cubicBezTo>
                  <a:cubicBezTo>
                    <a:pt x="1102" y="71"/>
                    <a:pt x="1092" y="82"/>
                    <a:pt x="1096" y="89"/>
                  </a:cubicBezTo>
                  <a:cubicBezTo>
                    <a:pt x="1099" y="88"/>
                    <a:pt x="1098" y="84"/>
                    <a:pt x="1100" y="82"/>
                  </a:cubicBezTo>
                  <a:cubicBezTo>
                    <a:pt x="1104" y="78"/>
                    <a:pt x="1108" y="75"/>
                    <a:pt x="1114" y="76"/>
                  </a:cubicBezTo>
                  <a:cubicBezTo>
                    <a:pt x="1120" y="78"/>
                    <a:pt x="1123" y="83"/>
                    <a:pt x="1124" y="90"/>
                  </a:cubicBezTo>
                  <a:cubicBezTo>
                    <a:pt x="1125" y="94"/>
                    <a:pt x="1124" y="98"/>
                    <a:pt x="1122" y="102"/>
                  </a:cubicBezTo>
                  <a:cubicBezTo>
                    <a:pt x="1120" y="106"/>
                    <a:pt x="1122" y="110"/>
                    <a:pt x="1125" y="112"/>
                  </a:cubicBezTo>
                  <a:cubicBezTo>
                    <a:pt x="1129" y="114"/>
                    <a:pt x="1130" y="110"/>
                    <a:pt x="1131" y="108"/>
                  </a:cubicBezTo>
                  <a:cubicBezTo>
                    <a:pt x="1143" y="95"/>
                    <a:pt x="1156" y="84"/>
                    <a:pt x="1158" y="65"/>
                  </a:cubicBezTo>
                  <a:cubicBezTo>
                    <a:pt x="1158" y="59"/>
                    <a:pt x="1164" y="57"/>
                    <a:pt x="1170" y="58"/>
                  </a:cubicBezTo>
                  <a:cubicBezTo>
                    <a:pt x="1183" y="61"/>
                    <a:pt x="1193" y="69"/>
                    <a:pt x="1201" y="79"/>
                  </a:cubicBezTo>
                  <a:cubicBezTo>
                    <a:pt x="1206" y="84"/>
                    <a:pt x="1204" y="91"/>
                    <a:pt x="1200" y="97"/>
                  </a:cubicBezTo>
                  <a:cubicBezTo>
                    <a:pt x="1197" y="100"/>
                    <a:pt x="1193" y="103"/>
                    <a:pt x="1194" y="108"/>
                  </a:cubicBezTo>
                  <a:cubicBezTo>
                    <a:pt x="1195" y="110"/>
                    <a:pt x="1195" y="112"/>
                    <a:pt x="1195" y="114"/>
                  </a:cubicBezTo>
                  <a:cubicBezTo>
                    <a:pt x="1199" y="130"/>
                    <a:pt x="1188" y="138"/>
                    <a:pt x="1177" y="145"/>
                  </a:cubicBezTo>
                  <a:cubicBezTo>
                    <a:pt x="1170" y="150"/>
                    <a:pt x="1159" y="141"/>
                    <a:pt x="1159" y="141"/>
                  </a:cubicBezTo>
                  <a:cubicBezTo>
                    <a:pt x="1164" y="150"/>
                    <a:pt x="1160" y="153"/>
                    <a:pt x="1152" y="154"/>
                  </a:cubicBezTo>
                  <a:cubicBezTo>
                    <a:pt x="1147" y="155"/>
                    <a:pt x="1142" y="155"/>
                    <a:pt x="1138" y="153"/>
                  </a:cubicBezTo>
                  <a:cubicBezTo>
                    <a:pt x="1132" y="152"/>
                    <a:pt x="1129" y="153"/>
                    <a:pt x="1127" y="158"/>
                  </a:cubicBezTo>
                  <a:cubicBezTo>
                    <a:pt x="1124" y="168"/>
                    <a:pt x="1117" y="171"/>
                    <a:pt x="1108" y="172"/>
                  </a:cubicBezTo>
                  <a:cubicBezTo>
                    <a:pt x="1101" y="172"/>
                    <a:pt x="1102" y="171"/>
                    <a:pt x="1108" y="173"/>
                  </a:cubicBezTo>
                  <a:cubicBezTo>
                    <a:pt x="1111" y="183"/>
                    <a:pt x="1105" y="200"/>
                    <a:pt x="1097" y="202"/>
                  </a:cubicBezTo>
                  <a:cubicBezTo>
                    <a:pt x="1086" y="206"/>
                    <a:pt x="1075" y="210"/>
                    <a:pt x="1064" y="214"/>
                  </a:cubicBezTo>
                  <a:cubicBezTo>
                    <a:pt x="1062" y="215"/>
                    <a:pt x="1059" y="214"/>
                    <a:pt x="1057" y="213"/>
                  </a:cubicBezTo>
                  <a:cubicBezTo>
                    <a:pt x="1051" y="208"/>
                    <a:pt x="1048" y="208"/>
                    <a:pt x="1053" y="211"/>
                  </a:cubicBezTo>
                  <a:cubicBezTo>
                    <a:pt x="1062" y="217"/>
                    <a:pt x="1061" y="224"/>
                    <a:pt x="1052" y="229"/>
                  </a:cubicBezTo>
                  <a:cubicBezTo>
                    <a:pt x="1046" y="232"/>
                    <a:pt x="1042" y="238"/>
                    <a:pt x="1038" y="243"/>
                  </a:cubicBezTo>
                  <a:cubicBezTo>
                    <a:pt x="1024" y="254"/>
                    <a:pt x="1015" y="270"/>
                    <a:pt x="1005" y="284"/>
                  </a:cubicBezTo>
                  <a:cubicBezTo>
                    <a:pt x="1000" y="292"/>
                    <a:pt x="1002" y="301"/>
                    <a:pt x="1004" y="309"/>
                  </a:cubicBezTo>
                  <a:cubicBezTo>
                    <a:pt x="1004" y="311"/>
                    <a:pt x="1003" y="314"/>
                    <a:pt x="1005" y="315"/>
                  </a:cubicBezTo>
                  <a:cubicBezTo>
                    <a:pt x="1017" y="321"/>
                    <a:pt x="1019" y="332"/>
                    <a:pt x="1021" y="344"/>
                  </a:cubicBezTo>
                  <a:cubicBezTo>
                    <a:pt x="1021" y="350"/>
                    <a:pt x="1025" y="352"/>
                    <a:pt x="1031" y="353"/>
                  </a:cubicBezTo>
                  <a:cubicBezTo>
                    <a:pt x="1056" y="353"/>
                    <a:pt x="1074" y="369"/>
                    <a:pt x="1091" y="383"/>
                  </a:cubicBezTo>
                  <a:cubicBezTo>
                    <a:pt x="1098" y="389"/>
                    <a:pt x="1105" y="392"/>
                    <a:pt x="1114" y="391"/>
                  </a:cubicBezTo>
                  <a:cubicBezTo>
                    <a:pt x="1128" y="390"/>
                    <a:pt x="1132" y="395"/>
                    <a:pt x="1134" y="410"/>
                  </a:cubicBezTo>
                  <a:cubicBezTo>
                    <a:pt x="1135" y="425"/>
                    <a:pt x="1130" y="441"/>
                    <a:pt x="1135" y="456"/>
                  </a:cubicBezTo>
                  <a:cubicBezTo>
                    <a:pt x="1137" y="461"/>
                    <a:pt x="1136" y="470"/>
                    <a:pt x="1144" y="469"/>
                  </a:cubicBezTo>
                  <a:cubicBezTo>
                    <a:pt x="1151" y="468"/>
                    <a:pt x="1159" y="463"/>
                    <a:pt x="1158" y="454"/>
                  </a:cubicBezTo>
                  <a:cubicBezTo>
                    <a:pt x="1156" y="440"/>
                    <a:pt x="1164" y="427"/>
                    <a:pt x="1161" y="412"/>
                  </a:cubicBezTo>
                  <a:cubicBezTo>
                    <a:pt x="1159" y="405"/>
                    <a:pt x="1165" y="403"/>
                    <a:pt x="1170" y="402"/>
                  </a:cubicBezTo>
                  <a:cubicBezTo>
                    <a:pt x="1190" y="396"/>
                    <a:pt x="1199" y="382"/>
                    <a:pt x="1202" y="362"/>
                  </a:cubicBezTo>
                  <a:cubicBezTo>
                    <a:pt x="1204" y="350"/>
                    <a:pt x="1203" y="339"/>
                    <a:pt x="1191" y="331"/>
                  </a:cubicBezTo>
                  <a:cubicBezTo>
                    <a:pt x="1183" y="326"/>
                    <a:pt x="1183" y="319"/>
                    <a:pt x="1190" y="313"/>
                  </a:cubicBezTo>
                  <a:cubicBezTo>
                    <a:pt x="1207" y="299"/>
                    <a:pt x="1209" y="279"/>
                    <a:pt x="1210" y="259"/>
                  </a:cubicBezTo>
                  <a:cubicBezTo>
                    <a:pt x="1210" y="238"/>
                    <a:pt x="1216" y="234"/>
                    <a:pt x="1236" y="239"/>
                  </a:cubicBezTo>
                  <a:cubicBezTo>
                    <a:pt x="1239" y="240"/>
                    <a:pt x="1242" y="241"/>
                    <a:pt x="1244" y="241"/>
                  </a:cubicBezTo>
                  <a:cubicBezTo>
                    <a:pt x="1266" y="237"/>
                    <a:pt x="1279" y="248"/>
                    <a:pt x="1289" y="265"/>
                  </a:cubicBezTo>
                  <a:cubicBezTo>
                    <a:pt x="1291" y="267"/>
                    <a:pt x="1293" y="268"/>
                    <a:pt x="1296" y="269"/>
                  </a:cubicBezTo>
                  <a:cubicBezTo>
                    <a:pt x="1303" y="273"/>
                    <a:pt x="1308" y="277"/>
                    <a:pt x="1304" y="287"/>
                  </a:cubicBezTo>
                  <a:cubicBezTo>
                    <a:pt x="1301" y="295"/>
                    <a:pt x="1303" y="303"/>
                    <a:pt x="1301" y="312"/>
                  </a:cubicBezTo>
                  <a:cubicBezTo>
                    <a:pt x="1300" y="320"/>
                    <a:pt x="1308" y="321"/>
                    <a:pt x="1314" y="324"/>
                  </a:cubicBezTo>
                  <a:cubicBezTo>
                    <a:pt x="1321" y="328"/>
                    <a:pt x="1328" y="326"/>
                    <a:pt x="1333" y="320"/>
                  </a:cubicBezTo>
                  <a:cubicBezTo>
                    <a:pt x="1340" y="313"/>
                    <a:pt x="1343" y="305"/>
                    <a:pt x="1348" y="298"/>
                  </a:cubicBezTo>
                  <a:cubicBezTo>
                    <a:pt x="1352" y="293"/>
                    <a:pt x="1356" y="286"/>
                    <a:pt x="1364" y="289"/>
                  </a:cubicBezTo>
                  <a:cubicBezTo>
                    <a:pt x="1372" y="293"/>
                    <a:pt x="1372" y="299"/>
                    <a:pt x="1372" y="306"/>
                  </a:cubicBezTo>
                  <a:cubicBezTo>
                    <a:pt x="1371" y="318"/>
                    <a:pt x="1377" y="329"/>
                    <a:pt x="1381" y="339"/>
                  </a:cubicBezTo>
                  <a:cubicBezTo>
                    <a:pt x="1385" y="348"/>
                    <a:pt x="1388" y="357"/>
                    <a:pt x="1387" y="367"/>
                  </a:cubicBezTo>
                  <a:cubicBezTo>
                    <a:pt x="1386" y="380"/>
                    <a:pt x="1394" y="389"/>
                    <a:pt x="1404" y="397"/>
                  </a:cubicBezTo>
                  <a:cubicBezTo>
                    <a:pt x="1406" y="399"/>
                    <a:pt x="1410" y="400"/>
                    <a:pt x="1412" y="402"/>
                  </a:cubicBezTo>
                  <a:cubicBezTo>
                    <a:pt x="1417" y="405"/>
                    <a:pt x="1425" y="408"/>
                    <a:pt x="1424" y="415"/>
                  </a:cubicBezTo>
                  <a:cubicBezTo>
                    <a:pt x="1423" y="422"/>
                    <a:pt x="1417" y="421"/>
                    <a:pt x="1417" y="421"/>
                  </a:cubicBezTo>
                  <a:cubicBezTo>
                    <a:pt x="1438" y="421"/>
                    <a:pt x="1441" y="426"/>
                    <a:pt x="1440" y="445"/>
                  </a:cubicBezTo>
                  <a:cubicBezTo>
                    <a:pt x="1439" y="450"/>
                    <a:pt x="1438" y="455"/>
                    <a:pt x="1437" y="460"/>
                  </a:cubicBezTo>
                  <a:cubicBezTo>
                    <a:pt x="1437" y="462"/>
                    <a:pt x="1437" y="463"/>
                    <a:pt x="1436" y="465"/>
                  </a:cubicBezTo>
                  <a:cubicBezTo>
                    <a:pt x="1431" y="469"/>
                    <a:pt x="1425" y="472"/>
                    <a:pt x="1419" y="476"/>
                  </a:cubicBezTo>
                  <a:cubicBezTo>
                    <a:pt x="1408" y="481"/>
                    <a:pt x="1397" y="485"/>
                    <a:pt x="1388" y="495"/>
                  </a:cubicBezTo>
                  <a:cubicBezTo>
                    <a:pt x="1377" y="506"/>
                    <a:pt x="1362" y="503"/>
                    <a:pt x="1348" y="498"/>
                  </a:cubicBezTo>
                  <a:cubicBezTo>
                    <a:pt x="1341" y="497"/>
                    <a:pt x="1333" y="498"/>
                    <a:pt x="1326" y="497"/>
                  </a:cubicBezTo>
                  <a:cubicBezTo>
                    <a:pt x="1317" y="496"/>
                    <a:pt x="1311" y="501"/>
                    <a:pt x="1305" y="507"/>
                  </a:cubicBezTo>
                  <a:cubicBezTo>
                    <a:pt x="1298" y="512"/>
                    <a:pt x="1299" y="514"/>
                    <a:pt x="1307" y="511"/>
                  </a:cubicBezTo>
                  <a:cubicBezTo>
                    <a:pt x="1310" y="511"/>
                    <a:pt x="1312" y="511"/>
                    <a:pt x="1314" y="511"/>
                  </a:cubicBezTo>
                  <a:cubicBezTo>
                    <a:pt x="1322" y="512"/>
                    <a:pt x="1327" y="516"/>
                    <a:pt x="1330" y="522"/>
                  </a:cubicBezTo>
                  <a:cubicBezTo>
                    <a:pt x="1333" y="531"/>
                    <a:pt x="1325" y="535"/>
                    <a:pt x="1320" y="540"/>
                  </a:cubicBezTo>
                  <a:cubicBezTo>
                    <a:pt x="1320" y="542"/>
                    <a:pt x="1315" y="540"/>
                    <a:pt x="1317" y="545"/>
                  </a:cubicBezTo>
                  <a:cubicBezTo>
                    <a:pt x="1324" y="554"/>
                    <a:pt x="1324" y="568"/>
                    <a:pt x="1335" y="575"/>
                  </a:cubicBezTo>
                  <a:cubicBezTo>
                    <a:pt x="1339" y="578"/>
                    <a:pt x="1344" y="575"/>
                    <a:pt x="1348" y="577"/>
                  </a:cubicBezTo>
                  <a:cubicBezTo>
                    <a:pt x="1351" y="578"/>
                    <a:pt x="1355" y="579"/>
                    <a:pt x="1357" y="582"/>
                  </a:cubicBezTo>
                  <a:cubicBezTo>
                    <a:pt x="1358" y="584"/>
                    <a:pt x="1359" y="587"/>
                    <a:pt x="1358" y="590"/>
                  </a:cubicBezTo>
                  <a:cubicBezTo>
                    <a:pt x="1354" y="598"/>
                    <a:pt x="1346" y="600"/>
                    <a:pt x="1339" y="602"/>
                  </a:cubicBezTo>
                  <a:cubicBezTo>
                    <a:pt x="1328" y="606"/>
                    <a:pt x="1319" y="610"/>
                    <a:pt x="1311" y="619"/>
                  </a:cubicBezTo>
                  <a:cubicBezTo>
                    <a:pt x="1306" y="626"/>
                    <a:pt x="1298" y="631"/>
                    <a:pt x="1292" y="620"/>
                  </a:cubicBezTo>
                  <a:cubicBezTo>
                    <a:pt x="1290" y="615"/>
                    <a:pt x="1290" y="611"/>
                    <a:pt x="1291" y="606"/>
                  </a:cubicBezTo>
                  <a:cubicBezTo>
                    <a:pt x="1291" y="605"/>
                    <a:pt x="1291" y="603"/>
                    <a:pt x="1292" y="602"/>
                  </a:cubicBezTo>
                  <a:cubicBezTo>
                    <a:pt x="1294" y="597"/>
                    <a:pt x="1293" y="596"/>
                    <a:pt x="1289" y="597"/>
                  </a:cubicBezTo>
                  <a:cubicBezTo>
                    <a:pt x="1288" y="598"/>
                    <a:pt x="1287" y="599"/>
                    <a:pt x="1286" y="600"/>
                  </a:cubicBezTo>
                  <a:cubicBezTo>
                    <a:pt x="1284" y="605"/>
                    <a:pt x="1280" y="608"/>
                    <a:pt x="1276" y="610"/>
                  </a:cubicBezTo>
                  <a:cubicBezTo>
                    <a:pt x="1264" y="614"/>
                    <a:pt x="1254" y="620"/>
                    <a:pt x="1246" y="628"/>
                  </a:cubicBezTo>
                  <a:cubicBezTo>
                    <a:pt x="1240" y="634"/>
                    <a:pt x="1232" y="641"/>
                    <a:pt x="1243" y="650"/>
                  </a:cubicBezTo>
                  <a:cubicBezTo>
                    <a:pt x="1245" y="653"/>
                    <a:pt x="1245" y="655"/>
                    <a:pt x="1243" y="658"/>
                  </a:cubicBezTo>
                  <a:cubicBezTo>
                    <a:pt x="1239" y="663"/>
                    <a:pt x="1234" y="667"/>
                    <a:pt x="1227" y="663"/>
                  </a:cubicBezTo>
                  <a:cubicBezTo>
                    <a:pt x="1215" y="665"/>
                    <a:pt x="1206" y="672"/>
                    <a:pt x="1194" y="673"/>
                  </a:cubicBezTo>
                  <a:cubicBezTo>
                    <a:pt x="1193" y="673"/>
                    <a:pt x="1192" y="674"/>
                    <a:pt x="1192" y="674"/>
                  </a:cubicBezTo>
                  <a:cubicBezTo>
                    <a:pt x="1190" y="690"/>
                    <a:pt x="1175" y="701"/>
                    <a:pt x="1173" y="716"/>
                  </a:cubicBezTo>
                  <a:cubicBezTo>
                    <a:pt x="1172" y="725"/>
                    <a:pt x="1165" y="730"/>
                    <a:pt x="1160" y="736"/>
                  </a:cubicBezTo>
                  <a:cubicBezTo>
                    <a:pt x="1155" y="730"/>
                    <a:pt x="1156" y="734"/>
                    <a:pt x="1156" y="743"/>
                  </a:cubicBezTo>
                  <a:cubicBezTo>
                    <a:pt x="1150" y="750"/>
                    <a:pt x="1165" y="758"/>
                    <a:pt x="1154" y="765"/>
                  </a:cubicBezTo>
                  <a:cubicBezTo>
                    <a:pt x="1159" y="772"/>
                    <a:pt x="1152" y="773"/>
                    <a:pt x="1149" y="775"/>
                  </a:cubicBezTo>
                  <a:cubicBezTo>
                    <a:pt x="1136" y="783"/>
                    <a:pt x="1125" y="792"/>
                    <a:pt x="1114" y="801"/>
                  </a:cubicBezTo>
                  <a:cubicBezTo>
                    <a:pt x="1098" y="814"/>
                    <a:pt x="1080" y="829"/>
                    <a:pt x="1080" y="856"/>
                  </a:cubicBezTo>
                  <a:cubicBezTo>
                    <a:pt x="1080" y="876"/>
                    <a:pt x="1082" y="896"/>
                    <a:pt x="1084" y="916"/>
                  </a:cubicBezTo>
                  <a:cubicBezTo>
                    <a:pt x="1085" y="923"/>
                    <a:pt x="1085" y="930"/>
                    <a:pt x="1082" y="937"/>
                  </a:cubicBezTo>
                  <a:cubicBezTo>
                    <a:pt x="1081" y="941"/>
                    <a:pt x="1077" y="944"/>
                    <a:pt x="1073" y="943"/>
                  </a:cubicBezTo>
                  <a:cubicBezTo>
                    <a:pt x="1069" y="942"/>
                    <a:pt x="1065" y="940"/>
                    <a:pt x="1065" y="936"/>
                  </a:cubicBezTo>
                  <a:cubicBezTo>
                    <a:pt x="1064" y="926"/>
                    <a:pt x="1061" y="918"/>
                    <a:pt x="1055" y="910"/>
                  </a:cubicBezTo>
                  <a:cubicBezTo>
                    <a:pt x="1053" y="908"/>
                    <a:pt x="1053" y="901"/>
                    <a:pt x="1055" y="898"/>
                  </a:cubicBezTo>
                  <a:cubicBezTo>
                    <a:pt x="1062" y="885"/>
                    <a:pt x="1052" y="876"/>
                    <a:pt x="1048" y="866"/>
                  </a:cubicBezTo>
                  <a:cubicBezTo>
                    <a:pt x="1045" y="858"/>
                    <a:pt x="1040" y="864"/>
                    <a:pt x="1036" y="867"/>
                  </a:cubicBezTo>
                  <a:cubicBezTo>
                    <a:pt x="1030" y="871"/>
                    <a:pt x="1028" y="872"/>
                    <a:pt x="1022" y="864"/>
                  </a:cubicBezTo>
                  <a:cubicBezTo>
                    <a:pt x="1013" y="853"/>
                    <a:pt x="999" y="867"/>
                    <a:pt x="987" y="861"/>
                  </a:cubicBezTo>
                  <a:cubicBezTo>
                    <a:pt x="985" y="860"/>
                    <a:pt x="975" y="862"/>
                    <a:pt x="975" y="869"/>
                  </a:cubicBezTo>
                  <a:cubicBezTo>
                    <a:pt x="976" y="881"/>
                    <a:pt x="966" y="880"/>
                    <a:pt x="959" y="883"/>
                  </a:cubicBezTo>
                  <a:cubicBezTo>
                    <a:pt x="957" y="885"/>
                    <a:pt x="954" y="887"/>
                    <a:pt x="953" y="884"/>
                  </a:cubicBezTo>
                  <a:cubicBezTo>
                    <a:pt x="947" y="873"/>
                    <a:pt x="937" y="878"/>
                    <a:pt x="928" y="877"/>
                  </a:cubicBezTo>
                  <a:cubicBezTo>
                    <a:pt x="918" y="875"/>
                    <a:pt x="909" y="875"/>
                    <a:pt x="904" y="887"/>
                  </a:cubicBezTo>
                  <a:cubicBezTo>
                    <a:pt x="902" y="891"/>
                    <a:pt x="895" y="893"/>
                    <a:pt x="891" y="896"/>
                  </a:cubicBezTo>
                  <a:cubicBezTo>
                    <a:pt x="878" y="904"/>
                    <a:pt x="868" y="912"/>
                    <a:pt x="868" y="931"/>
                  </a:cubicBezTo>
                  <a:cubicBezTo>
                    <a:pt x="868" y="949"/>
                    <a:pt x="858" y="967"/>
                    <a:pt x="861" y="986"/>
                  </a:cubicBezTo>
                  <a:cubicBezTo>
                    <a:pt x="861" y="987"/>
                    <a:pt x="861" y="989"/>
                    <a:pt x="860" y="990"/>
                  </a:cubicBezTo>
                  <a:cubicBezTo>
                    <a:pt x="844" y="1008"/>
                    <a:pt x="859" y="1020"/>
                    <a:pt x="867" y="1033"/>
                  </a:cubicBezTo>
                  <a:cubicBezTo>
                    <a:pt x="868" y="1035"/>
                    <a:pt x="872" y="1037"/>
                    <a:pt x="871" y="1039"/>
                  </a:cubicBezTo>
                  <a:cubicBezTo>
                    <a:pt x="868" y="1059"/>
                    <a:pt x="886" y="1057"/>
                    <a:pt x="896" y="1065"/>
                  </a:cubicBezTo>
                  <a:cubicBezTo>
                    <a:pt x="899" y="1067"/>
                    <a:pt x="902" y="1066"/>
                    <a:pt x="904" y="1065"/>
                  </a:cubicBezTo>
                  <a:cubicBezTo>
                    <a:pt x="914" y="1062"/>
                    <a:pt x="923" y="1057"/>
                    <a:pt x="933" y="1054"/>
                  </a:cubicBezTo>
                  <a:cubicBezTo>
                    <a:pt x="939" y="1052"/>
                    <a:pt x="943" y="1045"/>
                    <a:pt x="943" y="1036"/>
                  </a:cubicBezTo>
                  <a:cubicBezTo>
                    <a:pt x="942" y="1029"/>
                    <a:pt x="941" y="1018"/>
                    <a:pt x="948" y="1016"/>
                  </a:cubicBezTo>
                  <a:cubicBezTo>
                    <a:pt x="960" y="1011"/>
                    <a:pt x="973" y="1004"/>
                    <a:pt x="986" y="1006"/>
                  </a:cubicBezTo>
                  <a:cubicBezTo>
                    <a:pt x="994" y="1007"/>
                    <a:pt x="993" y="1016"/>
                    <a:pt x="989" y="1020"/>
                  </a:cubicBezTo>
                  <a:cubicBezTo>
                    <a:pt x="977" y="1036"/>
                    <a:pt x="978" y="1055"/>
                    <a:pt x="973" y="1073"/>
                  </a:cubicBezTo>
                  <a:cubicBezTo>
                    <a:pt x="971" y="1078"/>
                    <a:pt x="969" y="1083"/>
                    <a:pt x="965" y="1087"/>
                  </a:cubicBezTo>
                  <a:cubicBezTo>
                    <a:pt x="959" y="1095"/>
                    <a:pt x="964" y="1097"/>
                    <a:pt x="971" y="1098"/>
                  </a:cubicBezTo>
                  <a:cubicBezTo>
                    <a:pt x="979" y="1098"/>
                    <a:pt x="986" y="1096"/>
                    <a:pt x="994" y="1094"/>
                  </a:cubicBezTo>
                  <a:cubicBezTo>
                    <a:pt x="1004" y="1092"/>
                    <a:pt x="1014" y="1092"/>
                    <a:pt x="1022" y="1100"/>
                  </a:cubicBezTo>
                  <a:cubicBezTo>
                    <a:pt x="1028" y="1106"/>
                    <a:pt x="1030" y="1110"/>
                    <a:pt x="1025" y="1118"/>
                  </a:cubicBezTo>
                  <a:cubicBezTo>
                    <a:pt x="1017" y="1132"/>
                    <a:pt x="1018" y="1149"/>
                    <a:pt x="1017" y="1165"/>
                  </a:cubicBezTo>
                  <a:cubicBezTo>
                    <a:pt x="1017" y="1174"/>
                    <a:pt x="1028" y="1185"/>
                    <a:pt x="1036" y="1193"/>
                  </a:cubicBezTo>
                  <a:cubicBezTo>
                    <a:pt x="1043" y="1201"/>
                    <a:pt x="1055" y="1196"/>
                    <a:pt x="1063" y="1189"/>
                  </a:cubicBezTo>
                  <a:cubicBezTo>
                    <a:pt x="1066" y="1186"/>
                    <a:pt x="1066" y="1177"/>
                    <a:pt x="1071" y="1179"/>
                  </a:cubicBezTo>
                  <a:cubicBezTo>
                    <a:pt x="1079" y="1182"/>
                    <a:pt x="1088" y="1182"/>
                    <a:pt x="1095" y="1188"/>
                  </a:cubicBezTo>
                  <a:cubicBezTo>
                    <a:pt x="1098" y="1191"/>
                    <a:pt x="1101" y="1195"/>
                    <a:pt x="1104" y="1198"/>
                  </a:cubicBezTo>
                  <a:cubicBezTo>
                    <a:pt x="1118" y="1186"/>
                    <a:pt x="1120" y="1165"/>
                    <a:pt x="1136" y="1155"/>
                  </a:cubicBezTo>
                  <a:cubicBezTo>
                    <a:pt x="1147" y="1148"/>
                    <a:pt x="1161" y="1144"/>
                    <a:pt x="1170" y="1132"/>
                  </a:cubicBezTo>
                  <a:cubicBezTo>
                    <a:pt x="1171" y="1131"/>
                    <a:pt x="1175" y="1130"/>
                    <a:pt x="1177" y="1132"/>
                  </a:cubicBezTo>
                  <a:cubicBezTo>
                    <a:pt x="1180" y="1135"/>
                    <a:pt x="1178" y="1137"/>
                    <a:pt x="1175" y="1139"/>
                  </a:cubicBezTo>
                  <a:cubicBezTo>
                    <a:pt x="1166" y="1148"/>
                    <a:pt x="1175" y="1161"/>
                    <a:pt x="1168" y="1171"/>
                  </a:cubicBezTo>
                  <a:cubicBezTo>
                    <a:pt x="1166" y="1172"/>
                    <a:pt x="1173" y="1178"/>
                    <a:pt x="1176" y="1178"/>
                  </a:cubicBezTo>
                  <a:cubicBezTo>
                    <a:pt x="1182" y="1178"/>
                    <a:pt x="1181" y="1172"/>
                    <a:pt x="1179" y="1169"/>
                  </a:cubicBezTo>
                  <a:cubicBezTo>
                    <a:pt x="1175" y="1159"/>
                    <a:pt x="1175" y="1150"/>
                    <a:pt x="1188" y="1146"/>
                  </a:cubicBezTo>
                  <a:cubicBezTo>
                    <a:pt x="1194" y="1145"/>
                    <a:pt x="1191" y="1139"/>
                    <a:pt x="1194" y="1134"/>
                  </a:cubicBezTo>
                  <a:cubicBezTo>
                    <a:pt x="1200" y="1142"/>
                    <a:pt x="1211" y="1144"/>
                    <a:pt x="1215" y="1154"/>
                  </a:cubicBezTo>
                  <a:cubicBezTo>
                    <a:pt x="1215" y="1156"/>
                    <a:pt x="1217" y="1158"/>
                    <a:pt x="1219" y="1157"/>
                  </a:cubicBezTo>
                  <a:cubicBezTo>
                    <a:pt x="1235" y="1147"/>
                    <a:pt x="1255" y="1171"/>
                    <a:pt x="1271" y="1153"/>
                  </a:cubicBezTo>
                  <a:cubicBezTo>
                    <a:pt x="1272" y="1151"/>
                    <a:pt x="1276" y="1152"/>
                    <a:pt x="1279" y="1152"/>
                  </a:cubicBezTo>
                  <a:cubicBezTo>
                    <a:pt x="1282" y="1150"/>
                    <a:pt x="1285" y="1150"/>
                    <a:pt x="1288" y="1151"/>
                  </a:cubicBezTo>
                  <a:cubicBezTo>
                    <a:pt x="1290" y="1151"/>
                    <a:pt x="1293" y="1150"/>
                    <a:pt x="1294" y="1153"/>
                  </a:cubicBezTo>
                  <a:cubicBezTo>
                    <a:pt x="1295" y="1157"/>
                    <a:pt x="1290" y="1156"/>
                    <a:pt x="1288" y="1158"/>
                  </a:cubicBezTo>
                  <a:cubicBezTo>
                    <a:pt x="1305" y="1163"/>
                    <a:pt x="1311" y="1180"/>
                    <a:pt x="1325" y="1188"/>
                  </a:cubicBezTo>
                  <a:cubicBezTo>
                    <a:pt x="1330" y="1191"/>
                    <a:pt x="1335" y="1195"/>
                    <a:pt x="1335" y="1201"/>
                  </a:cubicBezTo>
                  <a:cubicBezTo>
                    <a:pt x="1334" y="1211"/>
                    <a:pt x="1344" y="1203"/>
                    <a:pt x="1346" y="1208"/>
                  </a:cubicBezTo>
                  <a:cubicBezTo>
                    <a:pt x="1347" y="1211"/>
                    <a:pt x="1350" y="1211"/>
                    <a:pt x="1352" y="1211"/>
                  </a:cubicBezTo>
                  <a:cubicBezTo>
                    <a:pt x="1353" y="1217"/>
                    <a:pt x="1359" y="1218"/>
                    <a:pt x="1364" y="1219"/>
                  </a:cubicBezTo>
                  <a:cubicBezTo>
                    <a:pt x="1390" y="1212"/>
                    <a:pt x="1416" y="1218"/>
                    <a:pt x="1425" y="1240"/>
                  </a:cubicBezTo>
                  <a:cubicBezTo>
                    <a:pt x="1431" y="1254"/>
                    <a:pt x="1450" y="1270"/>
                    <a:pt x="1434" y="1289"/>
                  </a:cubicBezTo>
                  <a:cubicBezTo>
                    <a:pt x="1430" y="1303"/>
                    <a:pt x="1421" y="1308"/>
                    <a:pt x="1427" y="1303"/>
                  </a:cubicBezTo>
                  <a:cubicBezTo>
                    <a:pt x="1431" y="1300"/>
                    <a:pt x="1434" y="1295"/>
                    <a:pt x="1440" y="1298"/>
                  </a:cubicBezTo>
                  <a:cubicBezTo>
                    <a:pt x="1446" y="1298"/>
                    <a:pt x="1452" y="1298"/>
                    <a:pt x="1457" y="1298"/>
                  </a:cubicBezTo>
                  <a:cubicBezTo>
                    <a:pt x="1461" y="1303"/>
                    <a:pt x="1460" y="1308"/>
                    <a:pt x="1457" y="1312"/>
                  </a:cubicBezTo>
                  <a:cubicBezTo>
                    <a:pt x="1455" y="1316"/>
                    <a:pt x="1454" y="1317"/>
                    <a:pt x="1457" y="1313"/>
                  </a:cubicBezTo>
                  <a:cubicBezTo>
                    <a:pt x="1459" y="1311"/>
                    <a:pt x="1461" y="1308"/>
                    <a:pt x="1464" y="1307"/>
                  </a:cubicBezTo>
                  <a:cubicBezTo>
                    <a:pt x="1482" y="1308"/>
                    <a:pt x="1500" y="1310"/>
                    <a:pt x="1511" y="1328"/>
                  </a:cubicBezTo>
                  <a:cubicBezTo>
                    <a:pt x="1519" y="1331"/>
                    <a:pt x="1528" y="1327"/>
                    <a:pt x="1537" y="1330"/>
                  </a:cubicBezTo>
                  <a:cubicBezTo>
                    <a:pt x="1551" y="1327"/>
                    <a:pt x="1564" y="1329"/>
                    <a:pt x="1578" y="1334"/>
                  </a:cubicBezTo>
                  <a:cubicBezTo>
                    <a:pt x="1582" y="1336"/>
                    <a:pt x="1587" y="1337"/>
                    <a:pt x="1589" y="1343"/>
                  </a:cubicBezTo>
                  <a:cubicBezTo>
                    <a:pt x="1596" y="1352"/>
                    <a:pt x="1603" y="1358"/>
                    <a:pt x="1616" y="1355"/>
                  </a:cubicBezTo>
                  <a:cubicBezTo>
                    <a:pt x="1624" y="1353"/>
                    <a:pt x="1631" y="1355"/>
                    <a:pt x="1631" y="1366"/>
                  </a:cubicBezTo>
                  <a:cubicBezTo>
                    <a:pt x="1631" y="1370"/>
                    <a:pt x="1633" y="1374"/>
                    <a:pt x="1634" y="1377"/>
                  </a:cubicBezTo>
                  <a:cubicBezTo>
                    <a:pt x="1636" y="1386"/>
                    <a:pt x="1636" y="1395"/>
                    <a:pt x="1634" y="1404"/>
                  </a:cubicBezTo>
                  <a:cubicBezTo>
                    <a:pt x="1625" y="1426"/>
                    <a:pt x="1601" y="1435"/>
                    <a:pt x="1589" y="1455"/>
                  </a:cubicBezTo>
                  <a:cubicBezTo>
                    <a:pt x="1587" y="1459"/>
                    <a:pt x="1583" y="1461"/>
                    <a:pt x="1580" y="1464"/>
                  </a:cubicBezTo>
                  <a:cubicBezTo>
                    <a:pt x="1578" y="1466"/>
                    <a:pt x="1575" y="1468"/>
                    <a:pt x="1578" y="1471"/>
                  </a:cubicBezTo>
                  <a:cubicBezTo>
                    <a:pt x="1575" y="1488"/>
                    <a:pt x="1579" y="1506"/>
                    <a:pt x="1575" y="1523"/>
                  </a:cubicBezTo>
                  <a:cubicBezTo>
                    <a:pt x="1574" y="1531"/>
                    <a:pt x="1566" y="1537"/>
                    <a:pt x="1569" y="1546"/>
                  </a:cubicBezTo>
                  <a:cubicBezTo>
                    <a:pt x="1566" y="1551"/>
                    <a:pt x="1570" y="1557"/>
                    <a:pt x="1566" y="1562"/>
                  </a:cubicBezTo>
                  <a:cubicBezTo>
                    <a:pt x="1559" y="1571"/>
                    <a:pt x="1550" y="1579"/>
                    <a:pt x="1547" y="1589"/>
                  </a:cubicBezTo>
                  <a:cubicBezTo>
                    <a:pt x="1545" y="1595"/>
                    <a:pt x="1546" y="1600"/>
                    <a:pt x="1540" y="1603"/>
                  </a:cubicBezTo>
                  <a:cubicBezTo>
                    <a:pt x="1538" y="1609"/>
                    <a:pt x="1535" y="1610"/>
                    <a:pt x="1529" y="1610"/>
                  </a:cubicBezTo>
                  <a:cubicBezTo>
                    <a:pt x="1522" y="1610"/>
                    <a:pt x="1516" y="1609"/>
                    <a:pt x="1509" y="1611"/>
                  </a:cubicBezTo>
                  <a:cubicBezTo>
                    <a:pt x="1493" y="1624"/>
                    <a:pt x="1472" y="1629"/>
                    <a:pt x="1458" y="1645"/>
                  </a:cubicBezTo>
                  <a:cubicBezTo>
                    <a:pt x="1455" y="1649"/>
                    <a:pt x="1449" y="1652"/>
                    <a:pt x="1452" y="1658"/>
                  </a:cubicBezTo>
                  <a:cubicBezTo>
                    <a:pt x="1454" y="1664"/>
                    <a:pt x="1454" y="1670"/>
                    <a:pt x="1452" y="1676"/>
                  </a:cubicBezTo>
                  <a:cubicBezTo>
                    <a:pt x="1449" y="1695"/>
                    <a:pt x="1436" y="1709"/>
                    <a:pt x="1426" y="1725"/>
                  </a:cubicBezTo>
                  <a:cubicBezTo>
                    <a:pt x="1424" y="1723"/>
                    <a:pt x="1423" y="1721"/>
                    <a:pt x="1424" y="1719"/>
                  </a:cubicBezTo>
                  <a:cubicBezTo>
                    <a:pt x="1423" y="1721"/>
                    <a:pt x="1423" y="1723"/>
                    <a:pt x="1422" y="1725"/>
                  </a:cubicBezTo>
                  <a:cubicBezTo>
                    <a:pt x="1421" y="1727"/>
                    <a:pt x="1419" y="1729"/>
                    <a:pt x="1417" y="1731"/>
                  </a:cubicBezTo>
                  <a:cubicBezTo>
                    <a:pt x="1410" y="1739"/>
                    <a:pt x="1400" y="1743"/>
                    <a:pt x="1404" y="1758"/>
                  </a:cubicBezTo>
                  <a:cubicBezTo>
                    <a:pt x="1406" y="1766"/>
                    <a:pt x="1376" y="1786"/>
                    <a:pt x="1364" y="1787"/>
                  </a:cubicBezTo>
                  <a:cubicBezTo>
                    <a:pt x="1358" y="1792"/>
                    <a:pt x="1352" y="1791"/>
                    <a:pt x="1345" y="1790"/>
                  </a:cubicBezTo>
                  <a:cubicBezTo>
                    <a:pt x="1343" y="1790"/>
                    <a:pt x="1342" y="1789"/>
                    <a:pt x="1340" y="1789"/>
                  </a:cubicBezTo>
                  <a:cubicBezTo>
                    <a:pt x="1338" y="1789"/>
                    <a:pt x="1337" y="1790"/>
                    <a:pt x="1339" y="1789"/>
                  </a:cubicBezTo>
                  <a:cubicBezTo>
                    <a:pt x="1340" y="1789"/>
                    <a:pt x="1338" y="1792"/>
                    <a:pt x="1339" y="1790"/>
                  </a:cubicBezTo>
                  <a:cubicBezTo>
                    <a:pt x="1346" y="1796"/>
                    <a:pt x="1348" y="1804"/>
                    <a:pt x="1353" y="1811"/>
                  </a:cubicBezTo>
                  <a:cubicBezTo>
                    <a:pt x="1357" y="1816"/>
                    <a:pt x="1354" y="1822"/>
                    <a:pt x="1350" y="1827"/>
                  </a:cubicBezTo>
                  <a:cubicBezTo>
                    <a:pt x="1340" y="1844"/>
                    <a:pt x="1324" y="1853"/>
                    <a:pt x="1305" y="1855"/>
                  </a:cubicBezTo>
                  <a:cubicBezTo>
                    <a:pt x="1293" y="1856"/>
                    <a:pt x="1286" y="1861"/>
                    <a:pt x="1286" y="1874"/>
                  </a:cubicBezTo>
                  <a:cubicBezTo>
                    <a:pt x="1286" y="1888"/>
                    <a:pt x="1276" y="1890"/>
                    <a:pt x="1265" y="1890"/>
                  </a:cubicBezTo>
                  <a:cubicBezTo>
                    <a:pt x="1261" y="1890"/>
                    <a:pt x="1255" y="1889"/>
                    <a:pt x="1253" y="1893"/>
                  </a:cubicBezTo>
                  <a:cubicBezTo>
                    <a:pt x="1250" y="1899"/>
                    <a:pt x="1257" y="1900"/>
                    <a:pt x="1260" y="1902"/>
                  </a:cubicBezTo>
                  <a:cubicBezTo>
                    <a:pt x="1265" y="1907"/>
                    <a:pt x="1265" y="1910"/>
                    <a:pt x="1260" y="1914"/>
                  </a:cubicBezTo>
                  <a:cubicBezTo>
                    <a:pt x="1252" y="1921"/>
                    <a:pt x="1247" y="1930"/>
                    <a:pt x="1246" y="1941"/>
                  </a:cubicBezTo>
                  <a:cubicBezTo>
                    <a:pt x="1245" y="1947"/>
                    <a:pt x="1240" y="1952"/>
                    <a:pt x="1235" y="1956"/>
                  </a:cubicBezTo>
                  <a:cubicBezTo>
                    <a:pt x="1223" y="1964"/>
                    <a:pt x="1223" y="1964"/>
                    <a:pt x="1235" y="1974"/>
                  </a:cubicBezTo>
                  <a:cubicBezTo>
                    <a:pt x="1238" y="1976"/>
                    <a:pt x="1241" y="1979"/>
                    <a:pt x="1241" y="1983"/>
                  </a:cubicBezTo>
                  <a:cubicBezTo>
                    <a:pt x="1241" y="1984"/>
                    <a:pt x="1241" y="1985"/>
                    <a:pt x="1241" y="1986"/>
                  </a:cubicBezTo>
                  <a:cubicBezTo>
                    <a:pt x="1240" y="1993"/>
                    <a:pt x="1235" y="1996"/>
                    <a:pt x="1230" y="2000"/>
                  </a:cubicBezTo>
                  <a:cubicBezTo>
                    <a:pt x="1225" y="2006"/>
                    <a:pt x="1220" y="2011"/>
                    <a:pt x="1219" y="2018"/>
                  </a:cubicBezTo>
                  <a:cubicBezTo>
                    <a:pt x="1218" y="2022"/>
                    <a:pt x="1216" y="2026"/>
                    <a:pt x="1212" y="2028"/>
                  </a:cubicBezTo>
                  <a:cubicBezTo>
                    <a:pt x="1198" y="2033"/>
                    <a:pt x="1198" y="2044"/>
                    <a:pt x="1202" y="2056"/>
                  </a:cubicBezTo>
                  <a:cubicBezTo>
                    <a:pt x="1202" y="2059"/>
                    <a:pt x="1201" y="2061"/>
                    <a:pt x="1198" y="2063"/>
                  </a:cubicBezTo>
                  <a:cubicBezTo>
                    <a:pt x="1195" y="2066"/>
                    <a:pt x="1191" y="2066"/>
                    <a:pt x="1188" y="2069"/>
                  </a:cubicBezTo>
                  <a:cubicBezTo>
                    <a:pt x="1184" y="2073"/>
                    <a:pt x="1183" y="2078"/>
                    <a:pt x="1181" y="2082"/>
                  </a:cubicBezTo>
                  <a:cubicBezTo>
                    <a:pt x="1179" y="2088"/>
                    <a:pt x="1176" y="2092"/>
                    <a:pt x="1168" y="2091"/>
                  </a:cubicBezTo>
                  <a:cubicBezTo>
                    <a:pt x="1165" y="2090"/>
                    <a:pt x="1164" y="2088"/>
                    <a:pt x="1163" y="2085"/>
                  </a:cubicBezTo>
                  <a:cubicBezTo>
                    <a:pt x="1164" y="2073"/>
                    <a:pt x="1154" y="2086"/>
                    <a:pt x="1153" y="2080"/>
                  </a:cubicBezTo>
                  <a:cubicBezTo>
                    <a:pt x="1150" y="2070"/>
                    <a:pt x="1146" y="2060"/>
                    <a:pt x="1133" y="2060"/>
                  </a:cubicBezTo>
                  <a:cubicBezTo>
                    <a:pt x="1131" y="2059"/>
                    <a:pt x="1129" y="2059"/>
                    <a:pt x="1128" y="2058"/>
                  </a:cubicBezTo>
                  <a:cubicBezTo>
                    <a:pt x="1122" y="2054"/>
                    <a:pt x="1123" y="2050"/>
                    <a:pt x="1127" y="2046"/>
                  </a:cubicBezTo>
                  <a:cubicBezTo>
                    <a:pt x="1127" y="2045"/>
                    <a:pt x="1128" y="2044"/>
                    <a:pt x="1129" y="2043"/>
                  </a:cubicBezTo>
                  <a:cubicBezTo>
                    <a:pt x="1134" y="2037"/>
                    <a:pt x="1134" y="2031"/>
                    <a:pt x="1128" y="2026"/>
                  </a:cubicBezTo>
                  <a:cubicBezTo>
                    <a:pt x="1122" y="2020"/>
                    <a:pt x="1121" y="2014"/>
                    <a:pt x="1126" y="2007"/>
                  </a:cubicBezTo>
                  <a:cubicBezTo>
                    <a:pt x="1129" y="2004"/>
                    <a:pt x="1128" y="2001"/>
                    <a:pt x="1128" y="1999"/>
                  </a:cubicBezTo>
                  <a:cubicBezTo>
                    <a:pt x="1128" y="1998"/>
                    <a:pt x="1128" y="1996"/>
                    <a:pt x="1128" y="1995"/>
                  </a:cubicBezTo>
                  <a:cubicBezTo>
                    <a:pt x="1128" y="1991"/>
                    <a:pt x="1124" y="1993"/>
                    <a:pt x="1122" y="1992"/>
                  </a:cubicBezTo>
                  <a:cubicBezTo>
                    <a:pt x="1117" y="1992"/>
                    <a:pt x="1109" y="1991"/>
                    <a:pt x="1110" y="1985"/>
                  </a:cubicBezTo>
                  <a:cubicBezTo>
                    <a:pt x="1110" y="1979"/>
                    <a:pt x="1112" y="1971"/>
                    <a:pt x="1120" y="1969"/>
                  </a:cubicBezTo>
                  <a:cubicBezTo>
                    <a:pt x="1124" y="1968"/>
                    <a:pt x="1128" y="1969"/>
                    <a:pt x="1131" y="1971"/>
                  </a:cubicBezTo>
                  <a:cubicBezTo>
                    <a:pt x="1133" y="1971"/>
                    <a:pt x="1135" y="1973"/>
                    <a:pt x="1137" y="1972"/>
                  </a:cubicBezTo>
                  <a:cubicBezTo>
                    <a:pt x="1139" y="1970"/>
                    <a:pt x="1139" y="1967"/>
                    <a:pt x="1140" y="1965"/>
                  </a:cubicBezTo>
                  <a:cubicBezTo>
                    <a:pt x="1142" y="1961"/>
                    <a:pt x="1149" y="1958"/>
                    <a:pt x="1142" y="1952"/>
                  </a:cubicBezTo>
                  <a:cubicBezTo>
                    <a:pt x="1137" y="1945"/>
                    <a:pt x="1145" y="1938"/>
                    <a:pt x="1142" y="1930"/>
                  </a:cubicBezTo>
                  <a:cubicBezTo>
                    <a:pt x="1142" y="1927"/>
                    <a:pt x="1143" y="1925"/>
                    <a:pt x="1145" y="1922"/>
                  </a:cubicBezTo>
                  <a:cubicBezTo>
                    <a:pt x="1151" y="1913"/>
                    <a:pt x="1145" y="1912"/>
                    <a:pt x="1137" y="1912"/>
                  </a:cubicBezTo>
                  <a:cubicBezTo>
                    <a:pt x="1133" y="1910"/>
                    <a:pt x="1131" y="1906"/>
                    <a:pt x="1131" y="1902"/>
                  </a:cubicBezTo>
                  <a:cubicBezTo>
                    <a:pt x="1132" y="1896"/>
                    <a:pt x="1132" y="1891"/>
                    <a:pt x="1132" y="1886"/>
                  </a:cubicBezTo>
                  <a:cubicBezTo>
                    <a:pt x="1137" y="1873"/>
                    <a:pt x="1129" y="1860"/>
                    <a:pt x="1134" y="1847"/>
                  </a:cubicBezTo>
                  <a:cubicBezTo>
                    <a:pt x="1137" y="1843"/>
                    <a:pt x="1142" y="1840"/>
                    <a:pt x="1142" y="1834"/>
                  </a:cubicBezTo>
                  <a:cubicBezTo>
                    <a:pt x="1142" y="1833"/>
                    <a:pt x="1142" y="1831"/>
                    <a:pt x="1143" y="1830"/>
                  </a:cubicBezTo>
                  <a:cubicBezTo>
                    <a:pt x="1145" y="1825"/>
                    <a:pt x="1146" y="1819"/>
                    <a:pt x="1148" y="1814"/>
                  </a:cubicBezTo>
                  <a:cubicBezTo>
                    <a:pt x="1156" y="1788"/>
                    <a:pt x="1153" y="1761"/>
                    <a:pt x="1156" y="1734"/>
                  </a:cubicBezTo>
                  <a:cubicBezTo>
                    <a:pt x="1158" y="1707"/>
                    <a:pt x="1159" y="1679"/>
                    <a:pt x="1168" y="1653"/>
                  </a:cubicBezTo>
                  <a:cubicBezTo>
                    <a:pt x="1169" y="1652"/>
                    <a:pt x="1170" y="1650"/>
                    <a:pt x="1171" y="1649"/>
                  </a:cubicBezTo>
                  <a:cubicBezTo>
                    <a:pt x="1172" y="1643"/>
                    <a:pt x="1173" y="1636"/>
                    <a:pt x="1174" y="1629"/>
                  </a:cubicBezTo>
                  <a:cubicBezTo>
                    <a:pt x="1170" y="1619"/>
                    <a:pt x="1172" y="1609"/>
                    <a:pt x="1172" y="1600"/>
                  </a:cubicBezTo>
                  <a:cubicBezTo>
                    <a:pt x="1171" y="1594"/>
                    <a:pt x="1171" y="1588"/>
                    <a:pt x="1171" y="1582"/>
                  </a:cubicBezTo>
                  <a:cubicBezTo>
                    <a:pt x="1159" y="1570"/>
                    <a:pt x="1144" y="1561"/>
                    <a:pt x="1128" y="1555"/>
                  </a:cubicBezTo>
                  <a:cubicBezTo>
                    <a:pt x="1112" y="1550"/>
                    <a:pt x="1102" y="1539"/>
                    <a:pt x="1095" y="1524"/>
                  </a:cubicBezTo>
                  <a:cubicBezTo>
                    <a:pt x="1094" y="1520"/>
                    <a:pt x="1095" y="1515"/>
                    <a:pt x="1092" y="1510"/>
                  </a:cubicBezTo>
                  <a:cubicBezTo>
                    <a:pt x="1087" y="1500"/>
                    <a:pt x="1081" y="1491"/>
                    <a:pt x="1074" y="1482"/>
                  </a:cubicBezTo>
                  <a:cubicBezTo>
                    <a:pt x="1073" y="1480"/>
                    <a:pt x="1071" y="1478"/>
                    <a:pt x="1070" y="1476"/>
                  </a:cubicBezTo>
                  <a:cubicBezTo>
                    <a:pt x="1064" y="1449"/>
                    <a:pt x="1062" y="1444"/>
                    <a:pt x="1040" y="1416"/>
                  </a:cubicBezTo>
                  <a:cubicBezTo>
                    <a:pt x="1038" y="1411"/>
                    <a:pt x="1039" y="1406"/>
                    <a:pt x="1037" y="1401"/>
                  </a:cubicBezTo>
                  <a:cubicBezTo>
                    <a:pt x="1037" y="1400"/>
                    <a:pt x="1036" y="1399"/>
                    <a:pt x="1036" y="1397"/>
                  </a:cubicBezTo>
                  <a:cubicBezTo>
                    <a:pt x="1036" y="1394"/>
                    <a:pt x="1036" y="1390"/>
                    <a:pt x="1036" y="1387"/>
                  </a:cubicBezTo>
                  <a:cubicBezTo>
                    <a:pt x="1036" y="1385"/>
                    <a:pt x="1036" y="1384"/>
                    <a:pt x="1037" y="1382"/>
                  </a:cubicBezTo>
                  <a:cubicBezTo>
                    <a:pt x="1039" y="1373"/>
                    <a:pt x="1051" y="1366"/>
                    <a:pt x="1041" y="1353"/>
                  </a:cubicBezTo>
                  <a:cubicBezTo>
                    <a:pt x="1034" y="1343"/>
                    <a:pt x="1045" y="1331"/>
                    <a:pt x="1051" y="1321"/>
                  </a:cubicBezTo>
                  <a:cubicBezTo>
                    <a:pt x="1052" y="1319"/>
                    <a:pt x="1054" y="1316"/>
                    <a:pt x="1055" y="1314"/>
                  </a:cubicBezTo>
                  <a:cubicBezTo>
                    <a:pt x="1065" y="1307"/>
                    <a:pt x="1073" y="1299"/>
                    <a:pt x="1077" y="1287"/>
                  </a:cubicBezTo>
                  <a:cubicBezTo>
                    <a:pt x="1078" y="1286"/>
                    <a:pt x="1079" y="1285"/>
                    <a:pt x="1080" y="1284"/>
                  </a:cubicBezTo>
                  <a:cubicBezTo>
                    <a:pt x="1090" y="1277"/>
                    <a:pt x="1089" y="1266"/>
                    <a:pt x="1089" y="1256"/>
                  </a:cubicBezTo>
                  <a:cubicBezTo>
                    <a:pt x="1090" y="1254"/>
                    <a:pt x="1090" y="1253"/>
                    <a:pt x="1090" y="1252"/>
                  </a:cubicBezTo>
                  <a:cubicBezTo>
                    <a:pt x="1093" y="1235"/>
                    <a:pt x="1093" y="1220"/>
                    <a:pt x="1084" y="1205"/>
                  </a:cubicBezTo>
                  <a:cubicBezTo>
                    <a:pt x="1082" y="1202"/>
                    <a:pt x="1082" y="1197"/>
                    <a:pt x="1077" y="1197"/>
                  </a:cubicBezTo>
                  <a:cubicBezTo>
                    <a:pt x="1072" y="1196"/>
                    <a:pt x="1068" y="1199"/>
                    <a:pt x="1066" y="1203"/>
                  </a:cubicBezTo>
                  <a:cubicBezTo>
                    <a:pt x="1062" y="1210"/>
                    <a:pt x="1060" y="1222"/>
                    <a:pt x="1050" y="1218"/>
                  </a:cubicBezTo>
                  <a:cubicBezTo>
                    <a:pt x="1037" y="1215"/>
                    <a:pt x="1021" y="1220"/>
                    <a:pt x="1011" y="1206"/>
                  </a:cubicBezTo>
                  <a:cubicBezTo>
                    <a:pt x="1008" y="1193"/>
                    <a:pt x="995" y="1194"/>
                    <a:pt x="987" y="1187"/>
                  </a:cubicBezTo>
                  <a:cubicBezTo>
                    <a:pt x="987" y="1184"/>
                    <a:pt x="986" y="1181"/>
                    <a:pt x="986" y="1178"/>
                  </a:cubicBezTo>
                  <a:cubicBezTo>
                    <a:pt x="984" y="1173"/>
                    <a:pt x="985" y="1168"/>
                    <a:pt x="985" y="1163"/>
                  </a:cubicBezTo>
                  <a:cubicBezTo>
                    <a:pt x="985" y="1161"/>
                    <a:pt x="985" y="1158"/>
                    <a:pt x="981" y="1158"/>
                  </a:cubicBezTo>
                  <a:cubicBezTo>
                    <a:pt x="976" y="1156"/>
                    <a:pt x="972" y="1152"/>
                    <a:pt x="969" y="1147"/>
                  </a:cubicBezTo>
                  <a:cubicBezTo>
                    <a:pt x="967" y="1140"/>
                    <a:pt x="961" y="1140"/>
                    <a:pt x="955" y="1141"/>
                  </a:cubicBezTo>
                  <a:cubicBezTo>
                    <a:pt x="950" y="1141"/>
                    <a:pt x="945" y="1141"/>
                    <a:pt x="942" y="1136"/>
                  </a:cubicBezTo>
                  <a:cubicBezTo>
                    <a:pt x="937" y="1129"/>
                    <a:pt x="930" y="1135"/>
                    <a:pt x="924" y="1133"/>
                  </a:cubicBezTo>
                  <a:cubicBezTo>
                    <a:pt x="915" y="1132"/>
                    <a:pt x="909" y="1128"/>
                    <a:pt x="905" y="1121"/>
                  </a:cubicBezTo>
                  <a:cubicBezTo>
                    <a:pt x="897" y="1107"/>
                    <a:pt x="885" y="1101"/>
                    <a:pt x="869" y="110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dirty="0">
                <a:solidFill>
                  <a:srgbClr val="211E25"/>
                </a:solidFill>
                <a:latin typeface="NudistaLight"/>
              </a:endParaRPr>
            </a:p>
          </p:txBody>
        </p:sp>
        <p:sp>
          <p:nvSpPr>
            <p:cNvPr id="154" name="Freeform 9">
              <a:extLst>
                <a:ext uri="{FF2B5EF4-FFF2-40B4-BE49-F238E27FC236}">
                  <a16:creationId xmlns:a16="http://schemas.microsoft.com/office/drawing/2014/main" id="{09ABA4AA-5A58-498A-B371-46BBD33505B9}"/>
                </a:ext>
              </a:extLst>
            </p:cNvPr>
            <p:cNvSpPr>
              <a:spLocks/>
            </p:cNvSpPr>
            <p:nvPr/>
          </p:nvSpPr>
          <p:spPr bwMode="auto">
            <a:xfrm>
              <a:off x="6298218" y="2414518"/>
              <a:ext cx="535250" cy="498448"/>
            </a:xfrm>
            <a:custGeom>
              <a:avLst/>
              <a:gdLst>
                <a:gd name="T0" fmla="*/ 34 w 615"/>
                <a:gd name="T1" fmla="*/ 102 h 572"/>
                <a:gd name="T2" fmla="*/ 75 w 615"/>
                <a:gd name="T3" fmla="*/ 84 h 572"/>
                <a:gd name="T4" fmla="*/ 115 w 615"/>
                <a:gd name="T5" fmla="*/ 57 h 572"/>
                <a:gd name="T6" fmla="*/ 151 w 615"/>
                <a:gd name="T7" fmla="*/ 43 h 572"/>
                <a:gd name="T8" fmla="*/ 173 w 615"/>
                <a:gd name="T9" fmla="*/ 34 h 572"/>
                <a:gd name="T10" fmla="*/ 203 w 615"/>
                <a:gd name="T11" fmla="*/ 43 h 572"/>
                <a:gd name="T12" fmla="*/ 237 w 615"/>
                <a:gd name="T13" fmla="*/ 28 h 572"/>
                <a:gd name="T14" fmla="*/ 311 w 615"/>
                <a:gd name="T15" fmla="*/ 34 h 572"/>
                <a:gd name="T16" fmla="*/ 302 w 615"/>
                <a:gd name="T17" fmla="*/ 16 h 572"/>
                <a:gd name="T18" fmla="*/ 358 w 615"/>
                <a:gd name="T19" fmla="*/ 21 h 572"/>
                <a:gd name="T20" fmla="*/ 403 w 615"/>
                <a:gd name="T21" fmla="*/ 3 h 572"/>
                <a:gd name="T22" fmla="*/ 476 w 615"/>
                <a:gd name="T23" fmla="*/ 10 h 572"/>
                <a:gd name="T24" fmla="*/ 400 w 615"/>
                <a:gd name="T25" fmla="*/ 32 h 572"/>
                <a:gd name="T26" fmla="*/ 498 w 615"/>
                <a:gd name="T27" fmla="*/ 23 h 572"/>
                <a:gd name="T28" fmla="*/ 440 w 615"/>
                <a:gd name="T29" fmla="*/ 47 h 572"/>
                <a:gd name="T30" fmla="*/ 498 w 615"/>
                <a:gd name="T31" fmla="*/ 50 h 572"/>
                <a:gd name="T32" fmla="*/ 514 w 615"/>
                <a:gd name="T33" fmla="*/ 79 h 572"/>
                <a:gd name="T34" fmla="*/ 572 w 615"/>
                <a:gd name="T35" fmla="*/ 59 h 572"/>
                <a:gd name="T36" fmla="*/ 591 w 615"/>
                <a:gd name="T37" fmla="*/ 87 h 572"/>
                <a:gd name="T38" fmla="*/ 565 w 615"/>
                <a:gd name="T39" fmla="*/ 103 h 572"/>
                <a:gd name="T40" fmla="*/ 549 w 615"/>
                <a:gd name="T41" fmla="*/ 163 h 572"/>
                <a:gd name="T42" fmla="*/ 556 w 615"/>
                <a:gd name="T43" fmla="*/ 183 h 572"/>
                <a:gd name="T44" fmla="*/ 525 w 615"/>
                <a:gd name="T45" fmla="*/ 230 h 572"/>
                <a:gd name="T46" fmla="*/ 529 w 615"/>
                <a:gd name="T47" fmla="*/ 248 h 572"/>
                <a:gd name="T48" fmla="*/ 486 w 615"/>
                <a:gd name="T49" fmla="*/ 264 h 572"/>
                <a:gd name="T50" fmla="*/ 508 w 615"/>
                <a:gd name="T51" fmla="*/ 333 h 572"/>
                <a:gd name="T52" fmla="*/ 454 w 615"/>
                <a:gd name="T53" fmla="*/ 313 h 572"/>
                <a:gd name="T54" fmla="*/ 454 w 615"/>
                <a:gd name="T55" fmla="*/ 328 h 572"/>
                <a:gd name="T56" fmla="*/ 450 w 615"/>
                <a:gd name="T57" fmla="*/ 343 h 572"/>
                <a:gd name="T58" fmla="*/ 425 w 615"/>
                <a:gd name="T59" fmla="*/ 388 h 572"/>
                <a:gd name="T60" fmla="*/ 346 w 615"/>
                <a:gd name="T61" fmla="*/ 445 h 572"/>
                <a:gd name="T62" fmla="*/ 315 w 615"/>
                <a:gd name="T63" fmla="*/ 446 h 572"/>
                <a:gd name="T64" fmla="*/ 287 w 615"/>
                <a:gd name="T65" fmla="*/ 478 h 572"/>
                <a:gd name="T66" fmla="*/ 240 w 615"/>
                <a:gd name="T67" fmla="*/ 572 h 572"/>
                <a:gd name="T68" fmla="*/ 201 w 615"/>
                <a:gd name="T69" fmla="*/ 552 h 572"/>
                <a:gd name="T70" fmla="*/ 161 w 615"/>
                <a:gd name="T71" fmla="*/ 473 h 572"/>
                <a:gd name="T72" fmla="*/ 141 w 615"/>
                <a:gd name="T73" fmla="*/ 436 h 572"/>
                <a:gd name="T74" fmla="*/ 140 w 615"/>
                <a:gd name="T75" fmla="*/ 413 h 572"/>
                <a:gd name="T76" fmla="*/ 156 w 615"/>
                <a:gd name="T77" fmla="*/ 392 h 572"/>
                <a:gd name="T78" fmla="*/ 166 w 615"/>
                <a:gd name="T79" fmla="*/ 377 h 572"/>
                <a:gd name="T80" fmla="*/ 150 w 615"/>
                <a:gd name="T81" fmla="*/ 329 h 572"/>
                <a:gd name="T82" fmla="*/ 176 w 615"/>
                <a:gd name="T83" fmla="*/ 315 h 572"/>
                <a:gd name="T84" fmla="*/ 145 w 615"/>
                <a:gd name="T85" fmla="*/ 309 h 572"/>
                <a:gd name="T86" fmla="*/ 147 w 615"/>
                <a:gd name="T87" fmla="*/ 252 h 572"/>
                <a:gd name="T88" fmla="*/ 97 w 615"/>
                <a:gd name="T89" fmla="*/ 187 h 572"/>
                <a:gd name="T90" fmla="*/ 29 w 615"/>
                <a:gd name="T91" fmla="*/ 180 h 572"/>
                <a:gd name="T92" fmla="*/ 24 w 615"/>
                <a:gd name="T93" fmla="*/ 158 h 572"/>
                <a:gd name="T94" fmla="*/ 30 w 615"/>
                <a:gd name="T95" fmla="*/ 140 h 572"/>
                <a:gd name="T96" fmla="*/ 21 w 615"/>
                <a:gd name="T97" fmla="*/ 13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5" h="572">
                  <a:moveTo>
                    <a:pt x="21" y="134"/>
                  </a:moveTo>
                  <a:cubicBezTo>
                    <a:pt x="20" y="127"/>
                    <a:pt x="14" y="126"/>
                    <a:pt x="10" y="124"/>
                  </a:cubicBezTo>
                  <a:cubicBezTo>
                    <a:pt x="0" y="119"/>
                    <a:pt x="0" y="114"/>
                    <a:pt x="10" y="109"/>
                  </a:cubicBezTo>
                  <a:cubicBezTo>
                    <a:pt x="17" y="105"/>
                    <a:pt x="25" y="100"/>
                    <a:pt x="34" y="102"/>
                  </a:cubicBezTo>
                  <a:cubicBezTo>
                    <a:pt x="37" y="103"/>
                    <a:pt x="42" y="104"/>
                    <a:pt x="43" y="101"/>
                  </a:cubicBezTo>
                  <a:cubicBezTo>
                    <a:pt x="48" y="92"/>
                    <a:pt x="56" y="93"/>
                    <a:pt x="62" y="96"/>
                  </a:cubicBezTo>
                  <a:cubicBezTo>
                    <a:pt x="75" y="101"/>
                    <a:pt x="78" y="85"/>
                    <a:pt x="90" y="87"/>
                  </a:cubicBezTo>
                  <a:cubicBezTo>
                    <a:pt x="85" y="80"/>
                    <a:pt x="80" y="79"/>
                    <a:pt x="75" y="84"/>
                  </a:cubicBezTo>
                  <a:cubicBezTo>
                    <a:pt x="69" y="88"/>
                    <a:pt x="64" y="86"/>
                    <a:pt x="61" y="80"/>
                  </a:cubicBezTo>
                  <a:cubicBezTo>
                    <a:pt x="56" y="71"/>
                    <a:pt x="64" y="71"/>
                    <a:pt x="68" y="70"/>
                  </a:cubicBezTo>
                  <a:cubicBezTo>
                    <a:pt x="79" y="66"/>
                    <a:pt x="86" y="52"/>
                    <a:pt x="100" y="60"/>
                  </a:cubicBezTo>
                  <a:cubicBezTo>
                    <a:pt x="103" y="51"/>
                    <a:pt x="109" y="53"/>
                    <a:pt x="115" y="57"/>
                  </a:cubicBezTo>
                  <a:cubicBezTo>
                    <a:pt x="116" y="57"/>
                    <a:pt x="119" y="55"/>
                    <a:pt x="119" y="54"/>
                  </a:cubicBezTo>
                  <a:cubicBezTo>
                    <a:pt x="116" y="36"/>
                    <a:pt x="130" y="37"/>
                    <a:pt x="140" y="35"/>
                  </a:cubicBezTo>
                  <a:cubicBezTo>
                    <a:pt x="143" y="36"/>
                    <a:pt x="147" y="37"/>
                    <a:pt x="149" y="40"/>
                  </a:cubicBezTo>
                  <a:cubicBezTo>
                    <a:pt x="150" y="41"/>
                    <a:pt x="151" y="42"/>
                    <a:pt x="151" y="43"/>
                  </a:cubicBezTo>
                  <a:cubicBezTo>
                    <a:pt x="152" y="42"/>
                    <a:pt x="150" y="41"/>
                    <a:pt x="150" y="40"/>
                  </a:cubicBezTo>
                  <a:cubicBezTo>
                    <a:pt x="149" y="38"/>
                    <a:pt x="149" y="36"/>
                    <a:pt x="150" y="34"/>
                  </a:cubicBezTo>
                  <a:cubicBezTo>
                    <a:pt x="157" y="33"/>
                    <a:pt x="163" y="32"/>
                    <a:pt x="170" y="35"/>
                  </a:cubicBezTo>
                  <a:cubicBezTo>
                    <a:pt x="171" y="34"/>
                    <a:pt x="172" y="34"/>
                    <a:pt x="173" y="34"/>
                  </a:cubicBezTo>
                  <a:cubicBezTo>
                    <a:pt x="178" y="32"/>
                    <a:pt x="183" y="35"/>
                    <a:pt x="188" y="32"/>
                  </a:cubicBezTo>
                  <a:cubicBezTo>
                    <a:pt x="188" y="32"/>
                    <a:pt x="188" y="32"/>
                    <a:pt x="188" y="32"/>
                  </a:cubicBezTo>
                  <a:cubicBezTo>
                    <a:pt x="193" y="29"/>
                    <a:pt x="197" y="30"/>
                    <a:pt x="199" y="35"/>
                  </a:cubicBezTo>
                  <a:cubicBezTo>
                    <a:pt x="199" y="39"/>
                    <a:pt x="201" y="41"/>
                    <a:pt x="203" y="43"/>
                  </a:cubicBezTo>
                  <a:cubicBezTo>
                    <a:pt x="210" y="44"/>
                    <a:pt x="216" y="40"/>
                    <a:pt x="223" y="43"/>
                  </a:cubicBezTo>
                  <a:cubicBezTo>
                    <a:pt x="226" y="44"/>
                    <a:pt x="230" y="46"/>
                    <a:pt x="234" y="46"/>
                  </a:cubicBezTo>
                  <a:cubicBezTo>
                    <a:pt x="239" y="47"/>
                    <a:pt x="243" y="46"/>
                    <a:pt x="239" y="40"/>
                  </a:cubicBezTo>
                  <a:cubicBezTo>
                    <a:pt x="236" y="36"/>
                    <a:pt x="232" y="32"/>
                    <a:pt x="237" y="28"/>
                  </a:cubicBezTo>
                  <a:cubicBezTo>
                    <a:pt x="242" y="25"/>
                    <a:pt x="248" y="25"/>
                    <a:pt x="252" y="28"/>
                  </a:cubicBezTo>
                  <a:cubicBezTo>
                    <a:pt x="264" y="37"/>
                    <a:pt x="281" y="34"/>
                    <a:pt x="289" y="49"/>
                  </a:cubicBezTo>
                  <a:cubicBezTo>
                    <a:pt x="290" y="50"/>
                    <a:pt x="300" y="55"/>
                    <a:pt x="297" y="42"/>
                  </a:cubicBezTo>
                  <a:cubicBezTo>
                    <a:pt x="295" y="34"/>
                    <a:pt x="308" y="40"/>
                    <a:pt x="311" y="34"/>
                  </a:cubicBezTo>
                  <a:cubicBezTo>
                    <a:pt x="313" y="32"/>
                    <a:pt x="317" y="32"/>
                    <a:pt x="318" y="32"/>
                  </a:cubicBezTo>
                  <a:cubicBezTo>
                    <a:pt x="315" y="31"/>
                    <a:pt x="310" y="31"/>
                    <a:pt x="305" y="29"/>
                  </a:cubicBezTo>
                  <a:cubicBezTo>
                    <a:pt x="303" y="29"/>
                    <a:pt x="301" y="29"/>
                    <a:pt x="300" y="28"/>
                  </a:cubicBezTo>
                  <a:cubicBezTo>
                    <a:pt x="295" y="23"/>
                    <a:pt x="291" y="18"/>
                    <a:pt x="302" y="16"/>
                  </a:cubicBezTo>
                  <a:cubicBezTo>
                    <a:pt x="305" y="15"/>
                    <a:pt x="306" y="14"/>
                    <a:pt x="307" y="11"/>
                  </a:cubicBezTo>
                  <a:cubicBezTo>
                    <a:pt x="315" y="8"/>
                    <a:pt x="321" y="2"/>
                    <a:pt x="327" y="15"/>
                  </a:cubicBezTo>
                  <a:cubicBezTo>
                    <a:pt x="332" y="26"/>
                    <a:pt x="344" y="24"/>
                    <a:pt x="354" y="24"/>
                  </a:cubicBezTo>
                  <a:cubicBezTo>
                    <a:pt x="356" y="24"/>
                    <a:pt x="359" y="23"/>
                    <a:pt x="358" y="21"/>
                  </a:cubicBezTo>
                  <a:cubicBezTo>
                    <a:pt x="351" y="3"/>
                    <a:pt x="366" y="8"/>
                    <a:pt x="373" y="6"/>
                  </a:cubicBezTo>
                  <a:cubicBezTo>
                    <a:pt x="378" y="4"/>
                    <a:pt x="382" y="3"/>
                    <a:pt x="387" y="2"/>
                  </a:cubicBezTo>
                  <a:cubicBezTo>
                    <a:pt x="392" y="1"/>
                    <a:pt x="396" y="0"/>
                    <a:pt x="401" y="2"/>
                  </a:cubicBezTo>
                  <a:cubicBezTo>
                    <a:pt x="402" y="3"/>
                    <a:pt x="402" y="3"/>
                    <a:pt x="403" y="3"/>
                  </a:cubicBezTo>
                  <a:cubicBezTo>
                    <a:pt x="411" y="6"/>
                    <a:pt x="420" y="2"/>
                    <a:pt x="428" y="5"/>
                  </a:cubicBezTo>
                  <a:cubicBezTo>
                    <a:pt x="430" y="5"/>
                    <a:pt x="432" y="5"/>
                    <a:pt x="434" y="5"/>
                  </a:cubicBezTo>
                  <a:cubicBezTo>
                    <a:pt x="447" y="3"/>
                    <a:pt x="461" y="3"/>
                    <a:pt x="474" y="5"/>
                  </a:cubicBezTo>
                  <a:cubicBezTo>
                    <a:pt x="476" y="6"/>
                    <a:pt x="482" y="7"/>
                    <a:pt x="476" y="10"/>
                  </a:cubicBezTo>
                  <a:cubicBezTo>
                    <a:pt x="473" y="12"/>
                    <a:pt x="467" y="11"/>
                    <a:pt x="463" y="12"/>
                  </a:cubicBezTo>
                  <a:cubicBezTo>
                    <a:pt x="450" y="20"/>
                    <a:pt x="434" y="20"/>
                    <a:pt x="420" y="23"/>
                  </a:cubicBezTo>
                  <a:cubicBezTo>
                    <a:pt x="416" y="23"/>
                    <a:pt x="412" y="24"/>
                    <a:pt x="409" y="27"/>
                  </a:cubicBezTo>
                  <a:cubicBezTo>
                    <a:pt x="407" y="29"/>
                    <a:pt x="405" y="31"/>
                    <a:pt x="400" y="32"/>
                  </a:cubicBezTo>
                  <a:cubicBezTo>
                    <a:pt x="407" y="31"/>
                    <a:pt x="409" y="27"/>
                    <a:pt x="413" y="25"/>
                  </a:cubicBezTo>
                  <a:cubicBezTo>
                    <a:pt x="437" y="21"/>
                    <a:pt x="461" y="12"/>
                    <a:pt x="486" y="17"/>
                  </a:cubicBezTo>
                  <a:cubicBezTo>
                    <a:pt x="488" y="18"/>
                    <a:pt x="490" y="20"/>
                    <a:pt x="492" y="17"/>
                  </a:cubicBezTo>
                  <a:cubicBezTo>
                    <a:pt x="499" y="14"/>
                    <a:pt x="500" y="17"/>
                    <a:pt x="498" y="23"/>
                  </a:cubicBezTo>
                  <a:cubicBezTo>
                    <a:pt x="497" y="28"/>
                    <a:pt x="496" y="32"/>
                    <a:pt x="503" y="32"/>
                  </a:cubicBezTo>
                  <a:cubicBezTo>
                    <a:pt x="506" y="32"/>
                    <a:pt x="510" y="32"/>
                    <a:pt x="510" y="37"/>
                  </a:cubicBezTo>
                  <a:cubicBezTo>
                    <a:pt x="507" y="42"/>
                    <a:pt x="504" y="44"/>
                    <a:pt x="499" y="44"/>
                  </a:cubicBezTo>
                  <a:cubicBezTo>
                    <a:pt x="479" y="45"/>
                    <a:pt x="460" y="53"/>
                    <a:pt x="440" y="47"/>
                  </a:cubicBezTo>
                  <a:cubicBezTo>
                    <a:pt x="429" y="44"/>
                    <a:pt x="430" y="58"/>
                    <a:pt x="424" y="58"/>
                  </a:cubicBezTo>
                  <a:cubicBezTo>
                    <a:pt x="437" y="53"/>
                    <a:pt x="453" y="51"/>
                    <a:pt x="469" y="49"/>
                  </a:cubicBezTo>
                  <a:cubicBezTo>
                    <a:pt x="477" y="49"/>
                    <a:pt x="485" y="50"/>
                    <a:pt x="480" y="61"/>
                  </a:cubicBezTo>
                  <a:cubicBezTo>
                    <a:pt x="488" y="61"/>
                    <a:pt x="495" y="58"/>
                    <a:pt x="498" y="50"/>
                  </a:cubicBezTo>
                  <a:cubicBezTo>
                    <a:pt x="500" y="45"/>
                    <a:pt x="504" y="42"/>
                    <a:pt x="510" y="43"/>
                  </a:cubicBezTo>
                  <a:cubicBezTo>
                    <a:pt x="527" y="51"/>
                    <a:pt x="527" y="54"/>
                    <a:pt x="514" y="67"/>
                  </a:cubicBezTo>
                  <a:cubicBezTo>
                    <a:pt x="511" y="70"/>
                    <a:pt x="510" y="74"/>
                    <a:pt x="509" y="78"/>
                  </a:cubicBezTo>
                  <a:cubicBezTo>
                    <a:pt x="509" y="87"/>
                    <a:pt x="513" y="76"/>
                    <a:pt x="514" y="79"/>
                  </a:cubicBezTo>
                  <a:cubicBezTo>
                    <a:pt x="517" y="77"/>
                    <a:pt x="519" y="76"/>
                    <a:pt x="522" y="74"/>
                  </a:cubicBezTo>
                  <a:cubicBezTo>
                    <a:pt x="530" y="66"/>
                    <a:pt x="536" y="53"/>
                    <a:pt x="550" y="65"/>
                  </a:cubicBezTo>
                  <a:cubicBezTo>
                    <a:pt x="554" y="68"/>
                    <a:pt x="561" y="70"/>
                    <a:pt x="563" y="61"/>
                  </a:cubicBezTo>
                  <a:cubicBezTo>
                    <a:pt x="564" y="57"/>
                    <a:pt x="569" y="59"/>
                    <a:pt x="572" y="59"/>
                  </a:cubicBezTo>
                  <a:cubicBezTo>
                    <a:pt x="583" y="59"/>
                    <a:pt x="593" y="58"/>
                    <a:pt x="604" y="59"/>
                  </a:cubicBezTo>
                  <a:cubicBezTo>
                    <a:pt x="608" y="60"/>
                    <a:pt x="615" y="61"/>
                    <a:pt x="614" y="67"/>
                  </a:cubicBezTo>
                  <a:cubicBezTo>
                    <a:pt x="614" y="71"/>
                    <a:pt x="608" y="72"/>
                    <a:pt x="604" y="72"/>
                  </a:cubicBezTo>
                  <a:cubicBezTo>
                    <a:pt x="595" y="73"/>
                    <a:pt x="591" y="77"/>
                    <a:pt x="591" y="87"/>
                  </a:cubicBezTo>
                  <a:cubicBezTo>
                    <a:pt x="582" y="92"/>
                    <a:pt x="580" y="91"/>
                    <a:pt x="568" y="96"/>
                  </a:cubicBezTo>
                  <a:cubicBezTo>
                    <a:pt x="568" y="96"/>
                    <a:pt x="568" y="96"/>
                    <a:pt x="568" y="96"/>
                  </a:cubicBezTo>
                  <a:cubicBezTo>
                    <a:pt x="567" y="97"/>
                    <a:pt x="567" y="97"/>
                    <a:pt x="566" y="98"/>
                  </a:cubicBezTo>
                  <a:cubicBezTo>
                    <a:pt x="561" y="99"/>
                    <a:pt x="561" y="99"/>
                    <a:pt x="565" y="103"/>
                  </a:cubicBezTo>
                  <a:cubicBezTo>
                    <a:pt x="563" y="106"/>
                    <a:pt x="561" y="110"/>
                    <a:pt x="559" y="113"/>
                  </a:cubicBezTo>
                  <a:cubicBezTo>
                    <a:pt x="553" y="119"/>
                    <a:pt x="547" y="125"/>
                    <a:pt x="540" y="130"/>
                  </a:cubicBezTo>
                  <a:cubicBezTo>
                    <a:pt x="532" y="137"/>
                    <a:pt x="530" y="143"/>
                    <a:pt x="539" y="150"/>
                  </a:cubicBezTo>
                  <a:cubicBezTo>
                    <a:pt x="544" y="153"/>
                    <a:pt x="547" y="157"/>
                    <a:pt x="549" y="163"/>
                  </a:cubicBezTo>
                  <a:cubicBezTo>
                    <a:pt x="548" y="172"/>
                    <a:pt x="542" y="170"/>
                    <a:pt x="537" y="168"/>
                  </a:cubicBezTo>
                  <a:cubicBezTo>
                    <a:pt x="537" y="171"/>
                    <a:pt x="539" y="170"/>
                    <a:pt x="540" y="171"/>
                  </a:cubicBezTo>
                  <a:cubicBezTo>
                    <a:pt x="542" y="172"/>
                    <a:pt x="543" y="172"/>
                    <a:pt x="545" y="172"/>
                  </a:cubicBezTo>
                  <a:cubicBezTo>
                    <a:pt x="552" y="172"/>
                    <a:pt x="557" y="175"/>
                    <a:pt x="556" y="183"/>
                  </a:cubicBezTo>
                  <a:cubicBezTo>
                    <a:pt x="554" y="191"/>
                    <a:pt x="548" y="193"/>
                    <a:pt x="542" y="193"/>
                  </a:cubicBezTo>
                  <a:cubicBezTo>
                    <a:pt x="534" y="192"/>
                    <a:pt x="527" y="189"/>
                    <a:pt x="518" y="195"/>
                  </a:cubicBezTo>
                  <a:cubicBezTo>
                    <a:pt x="529" y="199"/>
                    <a:pt x="535" y="206"/>
                    <a:pt x="532" y="218"/>
                  </a:cubicBezTo>
                  <a:cubicBezTo>
                    <a:pt x="532" y="223"/>
                    <a:pt x="524" y="224"/>
                    <a:pt x="525" y="230"/>
                  </a:cubicBezTo>
                  <a:cubicBezTo>
                    <a:pt x="526" y="230"/>
                    <a:pt x="527" y="231"/>
                    <a:pt x="527" y="232"/>
                  </a:cubicBezTo>
                  <a:cubicBezTo>
                    <a:pt x="530" y="234"/>
                    <a:pt x="533" y="234"/>
                    <a:pt x="536" y="235"/>
                  </a:cubicBezTo>
                  <a:cubicBezTo>
                    <a:pt x="539" y="237"/>
                    <a:pt x="544" y="238"/>
                    <a:pt x="542" y="243"/>
                  </a:cubicBezTo>
                  <a:cubicBezTo>
                    <a:pt x="540" y="248"/>
                    <a:pt x="534" y="248"/>
                    <a:pt x="529" y="248"/>
                  </a:cubicBezTo>
                  <a:cubicBezTo>
                    <a:pt x="523" y="249"/>
                    <a:pt x="519" y="240"/>
                    <a:pt x="512" y="245"/>
                  </a:cubicBezTo>
                  <a:cubicBezTo>
                    <a:pt x="515" y="250"/>
                    <a:pt x="521" y="247"/>
                    <a:pt x="524" y="251"/>
                  </a:cubicBezTo>
                  <a:cubicBezTo>
                    <a:pt x="529" y="258"/>
                    <a:pt x="528" y="265"/>
                    <a:pt x="521" y="270"/>
                  </a:cubicBezTo>
                  <a:cubicBezTo>
                    <a:pt x="508" y="276"/>
                    <a:pt x="498" y="267"/>
                    <a:pt x="486" y="264"/>
                  </a:cubicBezTo>
                  <a:cubicBezTo>
                    <a:pt x="481" y="263"/>
                    <a:pt x="477" y="258"/>
                    <a:pt x="474" y="269"/>
                  </a:cubicBezTo>
                  <a:cubicBezTo>
                    <a:pt x="473" y="275"/>
                    <a:pt x="464" y="275"/>
                    <a:pt x="457" y="273"/>
                  </a:cubicBezTo>
                  <a:cubicBezTo>
                    <a:pt x="468" y="290"/>
                    <a:pt x="486" y="293"/>
                    <a:pt x="501" y="302"/>
                  </a:cubicBezTo>
                  <a:cubicBezTo>
                    <a:pt x="512" y="311"/>
                    <a:pt x="509" y="322"/>
                    <a:pt x="508" y="333"/>
                  </a:cubicBezTo>
                  <a:cubicBezTo>
                    <a:pt x="508" y="337"/>
                    <a:pt x="504" y="341"/>
                    <a:pt x="499" y="340"/>
                  </a:cubicBezTo>
                  <a:cubicBezTo>
                    <a:pt x="490" y="338"/>
                    <a:pt x="478" y="345"/>
                    <a:pt x="472" y="332"/>
                  </a:cubicBezTo>
                  <a:cubicBezTo>
                    <a:pt x="470" y="325"/>
                    <a:pt x="466" y="320"/>
                    <a:pt x="461" y="315"/>
                  </a:cubicBezTo>
                  <a:cubicBezTo>
                    <a:pt x="459" y="313"/>
                    <a:pt x="456" y="313"/>
                    <a:pt x="454" y="313"/>
                  </a:cubicBezTo>
                  <a:cubicBezTo>
                    <a:pt x="453" y="313"/>
                    <a:pt x="452" y="313"/>
                    <a:pt x="451" y="313"/>
                  </a:cubicBezTo>
                  <a:cubicBezTo>
                    <a:pt x="452" y="313"/>
                    <a:pt x="454" y="313"/>
                    <a:pt x="455" y="313"/>
                  </a:cubicBezTo>
                  <a:cubicBezTo>
                    <a:pt x="460" y="314"/>
                    <a:pt x="464" y="316"/>
                    <a:pt x="463" y="321"/>
                  </a:cubicBezTo>
                  <a:cubicBezTo>
                    <a:pt x="462" y="326"/>
                    <a:pt x="458" y="327"/>
                    <a:pt x="454" y="328"/>
                  </a:cubicBezTo>
                  <a:cubicBezTo>
                    <a:pt x="449" y="329"/>
                    <a:pt x="444" y="328"/>
                    <a:pt x="440" y="332"/>
                  </a:cubicBezTo>
                  <a:cubicBezTo>
                    <a:pt x="439" y="339"/>
                    <a:pt x="455" y="333"/>
                    <a:pt x="449" y="343"/>
                  </a:cubicBezTo>
                  <a:cubicBezTo>
                    <a:pt x="444" y="345"/>
                    <a:pt x="440" y="346"/>
                    <a:pt x="437" y="346"/>
                  </a:cubicBezTo>
                  <a:cubicBezTo>
                    <a:pt x="440" y="347"/>
                    <a:pt x="445" y="345"/>
                    <a:pt x="450" y="343"/>
                  </a:cubicBezTo>
                  <a:cubicBezTo>
                    <a:pt x="460" y="339"/>
                    <a:pt x="471" y="336"/>
                    <a:pt x="482" y="343"/>
                  </a:cubicBezTo>
                  <a:cubicBezTo>
                    <a:pt x="485" y="346"/>
                    <a:pt x="484" y="349"/>
                    <a:pt x="482" y="351"/>
                  </a:cubicBezTo>
                  <a:cubicBezTo>
                    <a:pt x="471" y="367"/>
                    <a:pt x="457" y="378"/>
                    <a:pt x="439" y="386"/>
                  </a:cubicBezTo>
                  <a:cubicBezTo>
                    <a:pt x="435" y="387"/>
                    <a:pt x="430" y="387"/>
                    <a:pt x="425" y="388"/>
                  </a:cubicBezTo>
                  <a:cubicBezTo>
                    <a:pt x="420" y="390"/>
                    <a:pt x="415" y="390"/>
                    <a:pt x="410" y="388"/>
                  </a:cubicBezTo>
                  <a:cubicBezTo>
                    <a:pt x="409" y="388"/>
                    <a:pt x="408" y="388"/>
                    <a:pt x="407" y="389"/>
                  </a:cubicBezTo>
                  <a:cubicBezTo>
                    <a:pt x="402" y="395"/>
                    <a:pt x="392" y="388"/>
                    <a:pt x="387" y="394"/>
                  </a:cubicBezTo>
                  <a:cubicBezTo>
                    <a:pt x="375" y="413"/>
                    <a:pt x="364" y="432"/>
                    <a:pt x="346" y="445"/>
                  </a:cubicBezTo>
                  <a:cubicBezTo>
                    <a:pt x="339" y="449"/>
                    <a:pt x="330" y="448"/>
                    <a:pt x="322" y="451"/>
                  </a:cubicBezTo>
                  <a:cubicBezTo>
                    <a:pt x="320" y="452"/>
                    <a:pt x="318" y="449"/>
                    <a:pt x="317" y="446"/>
                  </a:cubicBezTo>
                  <a:cubicBezTo>
                    <a:pt x="317" y="444"/>
                    <a:pt x="318" y="443"/>
                    <a:pt x="317" y="441"/>
                  </a:cubicBezTo>
                  <a:cubicBezTo>
                    <a:pt x="315" y="442"/>
                    <a:pt x="315" y="444"/>
                    <a:pt x="315" y="446"/>
                  </a:cubicBezTo>
                  <a:cubicBezTo>
                    <a:pt x="315" y="454"/>
                    <a:pt x="309" y="455"/>
                    <a:pt x="304" y="457"/>
                  </a:cubicBezTo>
                  <a:cubicBezTo>
                    <a:pt x="298" y="458"/>
                    <a:pt x="293" y="459"/>
                    <a:pt x="290" y="466"/>
                  </a:cubicBezTo>
                  <a:cubicBezTo>
                    <a:pt x="290" y="469"/>
                    <a:pt x="290" y="472"/>
                    <a:pt x="289" y="475"/>
                  </a:cubicBezTo>
                  <a:cubicBezTo>
                    <a:pt x="289" y="476"/>
                    <a:pt x="288" y="477"/>
                    <a:pt x="287" y="478"/>
                  </a:cubicBezTo>
                  <a:cubicBezTo>
                    <a:pt x="283" y="481"/>
                    <a:pt x="284" y="486"/>
                    <a:pt x="282" y="489"/>
                  </a:cubicBezTo>
                  <a:cubicBezTo>
                    <a:pt x="273" y="499"/>
                    <a:pt x="270" y="512"/>
                    <a:pt x="265" y="524"/>
                  </a:cubicBezTo>
                  <a:cubicBezTo>
                    <a:pt x="259" y="539"/>
                    <a:pt x="249" y="553"/>
                    <a:pt x="245" y="569"/>
                  </a:cubicBezTo>
                  <a:cubicBezTo>
                    <a:pt x="245" y="571"/>
                    <a:pt x="242" y="572"/>
                    <a:pt x="240" y="572"/>
                  </a:cubicBezTo>
                  <a:cubicBezTo>
                    <a:pt x="235" y="568"/>
                    <a:pt x="228" y="570"/>
                    <a:pt x="222" y="567"/>
                  </a:cubicBezTo>
                  <a:cubicBezTo>
                    <a:pt x="217" y="565"/>
                    <a:pt x="214" y="561"/>
                    <a:pt x="210" y="557"/>
                  </a:cubicBezTo>
                  <a:cubicBezTo>
                    <a:pt x="210" y="555"/>
                    <a:pt x="209" y="554"/>
                    <a:pt x="209" y="553"/>
                  </a:cubicBezTo>
                  <a:cubicBezTo>
                    <a:pt x="207" y="546"/>
                    <a:pt x="204" y="553"/>
                    <a:pt x="201" y="552"/>
                  </a:cubicBezTo>
                  <a:cubicBezTo>
                    <a:pt x="196" y="553"/>
                    <a:pt x="192" y="553"/>
                    <a:pt x="189" y="549"/>
                  </a:cubicBezTo>
                  <a:cubicBezTo>
                    <a:pt x="179" y="536"/>
                    <a:pt x="162" y="526"/>
                    <a:pt x="164" y="506"/>
                  </a:cubicBezTo>
                  <a:cubicBezTo>
                    <a:pt x="164" y="502"/>
                    <a:pt x="160" y="500"/>
                    <a:pt x="158" y="496"/>
                  </a:cubicBezTo>
                  <a:cubicBezTo>
                    <a:pt x="152" y="487"/>
                    <a:pt x="151" y="480"/>
                    <a:pt x="161" y="473"/>
                  </a:cubicBezTo>
                  <a:cubicBezTo>
                    <a:pt x="165" y="467"/>
                    <a:pt x="165" y="463"/>
                    <a:pt x="157" y="464"/>
                  </a:cubicBezTo>
                  <a:cubicBezTo>
                    <a:pt x="150" y="458"/>
                    <a:pt x="153" y="451"/>
                    <a:pt x="153" y="444"/>
                  </a:cubicBezTo>
                  <a:cubicBezTo>
                    <a:pt x="152" y="443"/>
                    <a:pt x="156" y="440"/>
                    <a:pt x="151" y="440"/>
                  </a:cubicBezTo>
                  <a:cubicBezTo>
                    <a:pt x="147" y="440"/>
                    <a:pt x="144" y="439"/>
                    <a:pt x="141" y="436"/>
                  </a:cubicBezTo>
                  <a:cubicBezTo>
                    <a:pt x="135" y="422"/>
                    <a:pt x="146" y="422"/>
                    <a:pt x="154" y="419"/>
                  </a:cubicBezTo>
                  <a:cubicBezTo>
                    <a:pt x="158" y="418"/>
                    <a:pt x="161" y="416"/>
                    <a:pt x="163" y="417"/>
                  </a:cubicBezTo>
                  <a:cubicBezTo>
                    <a:pt x="160" y="417"/>
                    <a:pt x="155" y="419"/>
                    <a:pt x="150" y="420"/>
                  </a:cubicBezTo>
                  <a:cubicBezTo>
                    <a:pt x="144" y="421"/>
                    <a:pt x="140" y="418"/>
                    <a:pt x="140" y="413"/>
                  </a:cubicBezTo>
                  <a:cubicBezTo>
                    <a:pt x="140" y="406"/>
                    <a:pt x="145" y="405"/>
                    <a:pt x="150" y="403"/>
                  </a:cubicBezTo>
                  <a:cubicBezTo>
                    <a:pt x="153" y="403"/>
                    <a:pt x="156" y="404"/>
                    <a:pt x="159" y="403"/>
                  </a:cubicBezTo>
                  <a:cubicBezTo>
                    <a:pt x="156" y="403"/>
                    <a:pt x="152" y="402"/>
                    <a:pt x="151" y="398"/>
                  </a:cubicBezTo>
                  <a:cubicBezTo>
                    <a:pt x="151" y="395"/>
                    <a:pt x="153" y="393"/>
                    <a:pt x="156" y="392"/>
                  </a:cubicBezTo>
                  <a:cubicBezTo>
                    <a:pt x="157" y="392"/>
                    <a:pt x="158" y="392"/>
                    <a:pt x="159" y="391"/>
                  </a:cubicBezTo>
                  <a:cubicBezTo>
                    <a:pt x="157" y="391"/>
                    <a:pt x="155" y="391"/>
                    <a:pt x="154" y="390"/>
                  </a:cubicBezTo>
                  <a:cubicBezTo>
                    <a:pt x="150" y="387"/>
                    <a:pt x="151" y="384"/>
                    <a:pt x="154" y="381"/>
                  </a:cubicBezTo>
                  <a:cubicBezTo>
                    <a:pt x="157" y="379"/>
                    <a:pt x="163" y="380"/>
                    <a:pt x="166" y="377"/>
                  </a:cubicBezTo>
                  <a:cubicBezTo>
                    <a:pt x="168" y="373"/>
                    <a:pt x="170" y="369"/>
                    <a:pt x="175" y="367"/>
                  </a:cubicBezTo>
                  <a:cubicBezTo>
                    <a:pt x="179" y="366"/>
                    <a:pt x="174" y="365"/>
                    <a:pt x="174" y="364"/>
                  </a:cubicBezTo>
                  <a:cubicBezTo>
                    <a:pt x="170" y="354"/>
                    <a:pt x="179" y="349"/>
                    <a:pt x="187" y="339"/>
                  </a:cubicBezTo>
                  <a:cubicBezTo>
                    <a:pt x="169" y="345"/>
                    <a:pt x="160" y="336"/>
                    <a:pt x="150" y="329"/>
                  </a:cubicBezTo>
                  <a:cubicBezTo>
                    <a:pt x="144" y="323"/>
                    <a:pt x="146" y="320"/>
                    <a:pt x="153" y="318"/>
                  </a:cubicBezTo>
                  <a:cubicBezTo>
                    <a:pt x="158" y="317"/>
                    <a:pt x="163" y="319"/>
                    <a:pt x="168" y="321"/>
                  </a:cubicBezTo>
                  <a:cubicBezTo>
                    <a:pt x="172" y="321"/>
                    <a:pt x="177" y="327"/>
                    <a:pt x="177" y="318"/>
                  </a:cubicBezTo>
                  <a:cubicBezTo>
                    <a:pt x="177" y="317"/>
                    <a:pt x="176" y="316"/>
                    <a:pt x="176" y="315"/>
                  </a:cubicBezTo>
                  <a:cubicBezTo>
                    <a:pt x="172" y="310"/>
                    <a:pt x="171" y="305"/>
                    <a:pt x="167" y="301"/>
                  </a:cubicBezTo>
                  <a:cubicBezTo>
                    <a:pt x="166" y="300"/>
                    <a:pt x="165" y="299"/>
                    <a:pt x="165" y="299"/>
                  </a:cubicBezTo>
                  <a:cubicBezTo>
                    <a:pt x="162" y="301"/>
                    <a:pt x="163" y="307"/>
                    <a:pt x="159" y="308"/>
                  </a:cubicBezTo>
                  <a:cubicBezTo>
                    <a:pt x="154" y="310"/>
                    <a:pt x="150" y="312"/>
                    <a:pt x="145" y="309"/>
                  </a:cubicBezTo>
                  <a:cubicBezTo>
                    <a:pt x="142" y="302"/>
                    <a:pt x="150" y="294"/>
                    <a:pt x="144" y="286"/>
                  </a:cubicBezTo>
                  <a:cubicBezTo>
                    <a:pt x="145" y="279"/>
                    <a:pt x="160" y="281"/>
                    <a:pt x="155" y="269"/>
                  </a:cubicBezTo>
                  <a:cubicBezTo>
                    <a:pt x="153" y="267"/>
                    <a:pt x="154" y="265"/>
                    <a:pt x="153" y="263"/>
                  </a:cubicBezTo>
                  <a:cubicBezTo>
                    <a:pt x="148" y="261"/>
                    <a:pt x="139" y="261"/>
                    <a:pt x="147" y="252"/>
                  </a:cubicBezTo>
                  <a:cubicBezTo>
                    <a:pt x="138" y="247"/>
                    <a:pt x="149" y="230"/>
                    <a:pt x="133" y="229"/>
                  </a:cubicBezTo>
                  <a:cubicBezTo>
                    <a:pt x="127" y="228"/>
                    <a:pt x="127" y="223"/>
                    <a:pt x="127" y="219"/>
                  </a:cubicBezTo>
                  <a:cubicBezTo>
                    <a:pt x="127" y="213"/>
                    <a:pt x="130" y="204"/>
                    <a:pt x="124" y="201"/>
                  </a:cubicBezTo>
                  <a:cubicBezTo>
                    <a:pt x="115" y="197"/>
                    <a:pt x="108" y="188"/>
                    <a:pt x="97" y="187"/>
                  </a:cubicBezTo>
                  <a:cubicBezTo>
                    <a:pt x="94" y="186"/>
                    <a:pt x="92" y="186"/>
                    <a:pt x="90" y="183"/>
                  </a:cubicBezTo>
                  <a:cubicBezTo>
                    <a:pt x="86" y="182"/>
                    <a:pt x="83" y="178"/>
                    <a:pt x="79" y="181"/>
                  </a:cubicBezTo>
                  <a:cubicBezTo>
                    <a:pt x="67" y="173"/>
                    <a:pt x="59" y="186"/>
                    <a:pt x="49" y="188"/>
                  </a:cubicBezTo>
                  <a:cubicBezTo>
                    <a:pt x="39" y="190"/>
                    <a:pt x="33" y="189"/>
                    <a:pt x="29" y="180"/>
                  </a:cubicBezTo>
                  <a:cubicBezTo>
                    <a:pt x="26" y="175"/>
                    <a:pt x="22" y="172"/>
                    <a:pt x="16" y="172"/>
                  </a:cubicBezTo>
                  <a:cubicBezTo>
                    <a:pt x="17" y="166"/>
                    <a:pt x="21" y="165"/>
                    <a:pt x="24" y="163"/>
                  </a:cubicBezTo>
                  <a:cubicBezTo>
                    <a:pt x="25" y="161"/>
                    <a:pt x="29" y="162"/>
                    <a:pt x="30" y="158"/>
                  </a:cubicBezTo>
                  <a:cubicBezTo>
                    <a:pt x="28" y="161"/>
                    <a:pt x="26" y="159"/>
                    <a:pt x="24" y="158"/>
                  </a:cubicBezTo>
                  <a:cubicBezTo>
                    <a:pt x="20" y="151"/>
                    <a:pt x="7" y="155"/>
                    <a:pt x="5" y="144"/>
                  </a:cubicBezTo>
                  <a:cubicBezTo>
                    <a:pt x="14" y="140"/>
                    <a:pt x="21" y="147"/>
                    <a:pt x="29" y="147"/>
                  </a:cubicBezTo>
                  <a:cubicBezTo>
                    <a:pt x="31" y="147"/>
                    <a:pt x="34" y="147"/>
                    <a:pt x="34" y="144"/>
                  </a:cubicBezTo>
                  <a:cubicBezTo>
                    <a:pt x="33" y="142"/>
                    <a:pt x="31" y="141"/>
                    <a:pt x="30" y="140"/>
                  </a:cubicBezTo>
                  <a:cubicBezTo>
                    <a:pt x="32" y="136"/>
                    <a:pt x="37" y="134"/>
                    <a:pt x="42" y="133"/>
                  </a:cubicBezTo>
                  <a:cubicBezTo>
                    <a:pt x="45" y="133"/>
                    <a:pt x="49" y="133"/>
                    <a:pt x="55" y="132"/>
                  </a:cubicBezTo>
                  <a:cubicBezTo>
                    <a:pt x="48" y="133"/>
                    <a:pt x="44" y="132"/>
                    <a:pt x="40" y="133"/>
                  </a:cubicBezTo>
                  <a:cubicBezTo>
                    <a:pt x="34" y="136"/>
                    <a:pt x="28" y="138"/>
                    <a:pt x="21" y="13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55" name="Freeform 10">
              <a:extLst>
                <a:ext uri="{FF2B5EF4-FFF2-40B4-BE49-F238E27FC236}">
                  <a16:creationId xmlns:a16="http://schemas.microsoft.com/office/drawing/2014/main" id="{16A1F06D-9BD4-49D8-BDFF-05BA17C18C5A}"/>
                </a:ext>
              </a:extLst>
            </p:cNvPr>
            <p:cNvSpPr>
              <a:spLocks/>
            </p:cNvSpPr>
            <p:nvPr/>
          </p:nvSpPr>
          <p:spPr bwMode="auto">
            <a:xfrm>
              <a:off x="6120017" y="2411290"/>
              <a:ext cx="287318" cy="149147"/>
            </a:xfrm>
            <a:custGeom>
              <a:avLst/>
              <a:gdLst>
                <a:gd name="T0" fmla="*/ 164 w 330"/>
                <a:gd name="T1" fmla="*/ 62 h 171"/>
                <a:gd name="T2" fmla="*/ 128 w 330"/>
                <a:gd name="T3" fmla="*/ 59 h 171"/>
                <a:gd name="T4" fmla="*/ 85 w 330"/>
                <a:gd name="T5" fmla="*/ 49 h 171"/>
                <a:gd name="T6" fmla="*/ 50 w 330"/>
                <a:gd name="T7" fmla="*/ 48 h 171"/>
                <a:gd name="T8" fmla="*/ 44 w 330"/>
                <a:gd name="T9" fmla="*/ 33 h 171"/>
                <a:gd name="T10" fmla="*/ 76 w 330"/>
                <a:gd name="T11" fmla="*/ 22 h 171"/>
                <a:gd name="T12" fmla="*/ 120 w 330"/>
                <a:gd name="T13" fmla="*/ 16 h 171"/>
                <a:gd name="T14" fmla="*/ 192 w 330"/>
                <a:gd name="T15" fmla="*/ 16 h 171"/>
                <a:gd name="T16" fmla="*/ 205 w 330"/>
                <a:gd name="T17" fmla="*/ 3 h 171"/>
                <a:gd name="T18" fmla="*/ 231 w 330"/>
                <a:gd name="T19" fmla="*/ 9 h 171"/>
                <a:gd name="T20" fmla="*/ 264 w 330"/>
                <a:gd name="T21" fmla="*/ 12 h 171"/>
                <a:gd name="T22" fmla="*/ 293 w 330"/>
                <a:gd name="T23" fmla="*/ 21 h 171"/>
                <a:gd name="T24" fmla="*/ 277 w 330"/>
                <a:gd name="T25" fmla="*/ 44 h 171"/>
                <a:gd name="T26" fmla="*/ 246 w 330"/>
                <a:gd name="T27" fmla="*/ 55 h 171"/>
                <a:gd name="T28" fmla="*/ 277 w 330"/>
                <a:gd name="T29" fmla="*/ 51 h 171"/>
                <a:gd name="T30" fmla="*/ 225 w 330"/>
                <a:gd name="T31" fmla="*/ 76 h 171"/>
                <a:gd name="T32" fmla="*/ 157 w 330"/>
                <a:gd name="T33" fmla="*/ 94 h 171"/>
                <a:gd name="T34" fmla="*/ 177 w 330"/>
                <a:gd name="T35" fmla="*/ 109 h 171"/>
                <a:gd name="T36" fmla="*/ 148 w 330"/>
                <a:gd name="T37" fmla="*/ 129 h 171"/>
                <a:gd name="T38" fmla="*/ 112 w 330"/>
                <a:gd name="T39" fmla="*/ 141 h 171"/>
                <a:gd name="T40" fmla="*/ 112 w 330"/>
                <a:gd name="T41" fmla="*/ 144 h 171"/>
                <a:gd name="T42" fmla="*/ 133 w 330"/>
                <a:gd name="T43" fmla="*/ 162 h 171"/>
                <a:gd name="T44" fmla="*/ 102 w 330"/>
                <a:gd name="T45" fmla="*/ 167 h 171"/>
                <a:gd name="T46" fmla="*/ 2 w 330"/>
                <a:gd name="T47" fmla="*/ 155 h 171"/>
                <a:gd name="T48" fmla="*/ 7 w 330"/>
                <a:gd name="T49" fmla="*/ 142 h 171"/>
                <a:gd name="T50" fmla="*/ 35 w 330"/>
                <a:gd name="T51" fmla="*/ 135 h 171"/>
                <a:gd name="T52" fmla="*/ 31 w 330"/>
                <a:gd name="T53" fmla="*/ 122 h 171"/>
                <a:gd name="T54" fmla="*/ 84 w 330"/>
                <a:gd name="T55" fmla="*/ 138 h 171"/>
                <a:gd name="T56" fmla="*/ 81 w 330"/>
                <a:gd name="T57" fmla="*/ 128 h 171"/>
                <a:gd name="T58" fmla="*/ 71 w 330"/>
                <a:gd name="T59" fmla="*/ 112 h 171"/>
                <a:gd name="T60" fmla="*/ 39 w 330"/>
                <a:gd name="T61" fmla="*/ 110 h 171"/>
                <a:gd name="T62" fmla="*/ 76 w 330"/>
                <a:gd name="T63" fmla="*/ 98 h 171"/>
                <a:gd name="T64" fmla="*/ 84 w 330"/>
                <a:gd name="T65" fmla="*/ 100 h 171"/>
                <a:gd name="T66" fmla="*/ 85 w 330"/>
                <a:gd name="T67" fmla="*/ 89 h 171"/>
                <a:gd name="T68" fmla="*/ 71 w 330"/>
                <a:gd name="T69" fmla="*/ 67 h 171"/>
                <a:gd name="T70" fmla="*/ 106 w 330"/>
                <a:gd name="T71" fmla="*/ 81 h 171"/>
                <a:gd name="T72" fmla="*/ 129 w 330"/>
                <a:gd name="T73" fmla="*/ 7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0" h="171">
                  <a:moveTo>
                    <a:pt x="141" y="62"/>
                  </a:moveTo>
                  <a:cubicBezTo>
                    <a:pt x="147" y="59"/>
                    <a:pt x="154" y="59"/>
                    <a:pt x="164" y="62"/>
                  </a:cubicBezTo>
                  <a:cubicBezTo>
                    <a:pt x="158" y="54"/>
                    <a:pt x="151" y="50"/>
                    <a:pt x="160" y="41"/>
                  </a:cubicBezTo>
                  <a:cubicBezTo>
                    <a:pt x="144" y="45"/>
                    <a:pt x="138" y="55"/>
                    <a:pt x="128" y="59"/>
                  </a:cubicBezTo>
                  <a:cubicBezTo>
                    <a:pt x="110" y="67"/>
                    <a:pt x="106" y="66"/>
                    <a:pt x="93" y="50"/>
                  </a:cubicBezTo>
                  <a:cubicBezTo>
                    <a:pt x="90" y="46"/>
                    <a:pt x="88" y="48"/>
                    <a:pt x="85" y="49"/>
                  </a:cubicBezTo>
                  <a:cubicBezTo>
                    <a:pt x="81" y="52"/>
                    <a:pt x="77" y="53"/>
                    <a:pt x="74" y="48"/>
                  </a:cubicBezTo>
                  <a:cubicBezTo>
                    <a:pt x="66" y="44"/>
                    <a:pt x="58" y="45"/>
                    <a:pt x="50" y="48"/>
                  </a:cubicBezTo>
                  <a:cubicBezTo>
                    <a:pt x="44" y="48"/>
                    <a:pt x="38" y="46"/>
                    <a:pt x="33" y="44"/>
                  </a:cubicBezTo>
                  <a:cubicBezTo>
                    <a:pt x="33" y="37"/>
                    <a:pt x="42" y="38"/>
                    <a:pt x="44" y="33"/>
                  </a:cubicBezTo>
                  <a:cubicBezTo>
                    <a:pt x="40" y="30"/>
                    <a:pt x="38" y="26"/>
                    <a:pt x="41" y="21"/>
                  </a:cubicBezTo>
                  <a:cubicBezTo>
                    <a:pt x="53" y="15"/>
                    <a:pt x="65" y="19"/>
                    <a:pt x="76" y="22"/>
                  </a:cubicBezTo>
                  <a:cubicBezTo>
                    <a:pt x="86" y="24"/>
                    <a:pt x="78" y="14"/>
                    <a:pt x="83" y="12"/>
                  </a:cubicBezTo>
                  <a:cubicBezTo>
                    <a:pt x="96" y="4"/>
                    <a:pt x="108" y="11"/>
                    <a:pt x="120" y="16"/>
                  </a:cubicBezTo>
                  <a:cubicBezTo>
                    <a:pt x="128" y="20"/>
                    <a:pt x="134" y="26"/>
                    <a:pt x="144" y="16"/>
                  </a:cubicBezTo>
                  <a:cubicBezTo>
                    <a:pt x="157" y="3"/>
                    <a:pt x="176" y="5"/>
                    <a:pt x="192" y="16"/>
                  </a:cubicBezTo>
                  <a:cubicBezTo>
                    <a:pt x="185" y="4"/>
                    <a:pt x="190" y="1"/>
                    <a:pt x="200" y="0"/>
                  </a:cubicBezTo>
                  <a:cubicBezTo>
                    <a:pt x="202" y="1"/>
                    <a:pt x="203" y="2"/>
                    <a:pt x="205" y="3"/>
                  </a:cubicBezTo>
                  <a:cubicBezTo>
                    <a:pt x="212" y="5"/>
                    <a:pt x="219" y="5"/>
                    <a:pt x="225" y="10"/>
                  </a:cubicBezTo>
                  <a:cubicBezTo>
                    <a:pt x="227" y="11"/>
                    <a:pt x="229" y="13"/>
                    <a:pt x="231" y="9"/>
                  </a:cubicBezTo>
                  <a:cubicBezTo>
                    <a:pt x="236" y="4"/>
                    <a:pt x="241" y="10"/>
                    <a:pt x="246" y="10"/>
                  </a:cubicBezTo>
                  <a:cubicBezTo>
                    <a:pt x="251" y="12"/>
                    <a:pt x="258" y="10"/>
                    <a:pt x="264" y="12"/>
                  </a:cubicBezTo>
                  <a:cubicBezTo>
                    <a:pt x="270" y="16"/>
                    <a:pt x="277" y="18"/>
                    <a:pt x="284" y="18"/>
                  </a:cubicBezTo>
                  <a:cubicBezTo>
                    <a:pt x="286" y="22"/>
                    <a:pt x="289" y="23"/>
                    <a:pt x="293" y="21"/>
                  </a:cubicBezTo>
                  <a:cubicBezTo>
                    <a:pt x="306" y="13"/>
                    <a:pt x="316" y="27"/>
                    <a:pt x="330" y="25"/>
                  </a:cubicBezTo>
                  <a:cubicBezTo>
                    <a:pt x="314" y="42"/>
                    <a:pt x="295" y="42"/>
                    <a:pt x="277" y="44"/>
                  </a:cubicBezTo>
                  <a:cubicBezTo>
                    <a:pt x="272" y="45"/>
                    <a:pt x="266" y="44"/>
                    <a:pt x="261" y="44"/>
                  </a:cubicBezTo>
                  <a:cubicBezTo>
                    <a:pt x="260" y="54"/>
                    <a:pt x="251" y="52"/>
                    <a:pt x="246" y="55"/>
                  </a:cubicBezTo>
                  <a:cubicBezTo>
                    <a:pt x="252" y="52"/>
                    <a:pt x="260" y="52"/>
                    <a:pt x="267" y="51"/>
                  </a:cubicBezTo>
                  <a:cubicBezTo>
                    <a:pt x="271" y="51"/>
                    <a:pt x="274" y="51"/>
                    <a:pt x="277" y="51"/>
                  </a:cubicBezTo>
                  <a:cubicBezTo>
                    <a:pt x="263" y="56"/>
                    <a:pt x="254" y="71"/>
                    <a:pt x="236" y="70"/>
                  </a:cubicBezTo>
                  <a:cubicBezTo>
                    <a:pt x="233" y="70"/>
                    <a:pt x="226" y="73"/>
                    <a:pt x="225" y="76"/>
                  </a:cubicBezTo>
                  <a:cubicBezTo>
                    <a:pt x="218" y="92"/>
                    <a:pt x="204" y="89"/>
                    <a:pt x="192" y="91"/>
                  </a:cubicBezTo>
                  <a:cubicBezTo>
                    <a:pt x="180" y="93"/>
                    <a:pt x="170" y="101"/>
                    <a:pt x="157" y="94"/>
                  </a:cubicBezTo>
                  <a:cubicBezTo>
                    <a:pt x="159" y="106"/>
                    <a:pt x="159" y="106"/>
                    <a:pt x="169" y="106"/>
                  </a:cubicBezTo>
                  <a:cubicBezTo>
                    <a:pt x="172" y="107"/>
                    <a:pt x="176" y="106"/>
                    <a:pt x="177" y="109"/>
                  </a:cubicBezTo>
                  <a:cubicBezTo>
                    <a:pt x="179" y="113"/>
                    <a:pt x="171" y="112"/>
                    <a:pt x="173" y="117"/>
                  </a:cubicBezTo>
                  <a:cubicBezTo>
                    <a:pt x="164" y="119"/>
                    <a:pt x="161" y="134"/>
                    <a:pt x="148" y="129"/>
                  </a:cubicBezTo>
                  <a:cubicBezTo>
                    <a:pt x="143" y="127"/>
                    <a:pt x="140" y="132"/>
                    <a:pt x="137" y="135"/>
                  </a:cubicBezTo>
                  <a:cubicBezTo>
                    <a:pt x="130" y="144"/>
                    <a:pt x="122" y="145"/>
                    <a:pt x="112" y="141"/>
                  </a:cubicBezTo>
                  <a:cubicBezTo>
                    <a:pt x="111" y="141"/>
                    <a:pt x="110" y="141"/>
                    <a:pt x="110" y="142"/>
                  </a:cubicBezTo>
                  <a:cubicBezTo>
                    <a:pt x="110" y="143"/>
                    <a:pt x="111" y="143"/>
                    <a:pt x="112" y="144"/>
                  </a:cubicBezTo>
                  <a:cubicBezTo>
                    <a:pt x="117" y="147"/>
                    <a:pt x="121" y="153"/>
                    <a:pt x="127" y="154"/>
                  </a:cubicBezTo>
                  <a:cubicBezTo>
                    <a:pt x="129" y="155"/>
                    <a:pt x="134" y="157"/>
                    <a:pt x="133" y="162"/>
                  </a:cubicBezTo>
                  <a:cubicBezTo>
                    <a:pt x="132" y="165"/>
                    <a:pt x="129" y="169"/>
                    <a:pt x="125" y="170"/>
                  </a:cubicBezTo>
                  <a:cubicBezTo>
                    <a:pt x="117" y="171"/>
                    <a:pt x="109" y="171"/>
                    <a:pt x="102" y="167"/>
                  </a:cubicBezTo>
                  <a:cubicBezTo>
                    <a:pt x="87" y="160"/>
                    <a:pt x="73" y="159"/>
                    <a:pt x="55" y="161"/>
                  </a:cubicBezTo>
                  <a:cubicBezTo>
                    <a:pt x="39" y="164"/>
                    <a:pt x="19" y="162"/>
                    <a:pt x="2" y="155"/>
                  </a:cubicBezTo>
                  <a:cubicBezTo>
                    <a:pt x="0" y="154"/>
                    <a:pt x="0" y="152"/>
                    <a:pt x="0" y="150"/>
                  </a:cubicBezTo>
                  <a:cubicBezTo>
                    <a:pt x="0" y="146"/>
                    <a:pt x="3" y="142"/>
                    <a:pt x="7" y="142"/>
                  </a:cubicBezTo>
                  <a:cubicBezTo>
                    <a:pt x="16" y="141"/>
                    <a:pt x="25" y="136"/>
                    <a:pt x="35" y="139"/>
                  </a:cubicBezTo>
                  <a:cubicBezTo>
                    <a:pt x="35" y="137"/>
                    <a:pt x="35" y="135"/>
                    <a:pt x="35" y="135"/>
                  </a:cubicBezTo>
                  <a:cubicBezTo>
                    <a:pt x="31" y="132"/>
                    <a:pt x="23" y="134"/>
                    <a:pt x="23" y="127"/>
                  </a:cubicBezTo>
                  <a:cubicBezTo>
                    <a:pt x="23" y="123"/>
                    <a:pt x="28" y="123"/>
                    <a:pt x="31" y="122"/>
                  </a:cubicBezTo>
                  <a:cubicBezTo>
                    <a:pt x="37" y="119"/>
                    <a:pt x="43" y="117"/>
                    <a:pt x="49" y="123"/>
                  </a:cubicBezTo>
                  <a:cubicBezTo>
                    <a:pt x="58" y="133"/>
                    <a:pt x="69" y="141"/>
                    <a:pt x="84" y="138"/>
                  </a:cubicBezTo>
                  <a:cubicBezTo>
                    <a:pt x="89" y="137"/>
                    <a:pt x="92" y="136"/>
                    <a:pt x="90" y="130"/>
                  </a:cubicBezTo>
                  <a:cubicBezTo>
                    <a:pt x="89" y="123"/>
                    <a:pt x="85" y="127"/>
                    <a:pt x="81" y="128"/>
                  </a:cubicBezTo>
                  <a:cubicBezTo>
                    <a:pt x="77" y="130"/>
                    <a:pt x="72" y="132"/>
                    <a:pt x="68" y="128"/>
                  </a:cubicBezTo>
                  <a:cubicBezTo>
                    <a:pt x="62" y="121"/>
                    <a:pt x="71" y="119"/>
                    <a:pt x="71" y="112"/>
                  </a:cubicBezTo>
                  <a:cubicBezTo>
                    <a:pt x="63" y="118"/>
                    <a:pt x="54" y="113"/>
                    <a:pt x="46" y="114"/>
                  </a:cubicBezTo>
                  <a:cubicBezTo>
                    <a:pt x="43" y="115"/>
                    <a:pt x="40" y="113"/>
                    <a:pt x="39" y="110"/>
                  </a:cubicBezTo>
                  <a:cubicBezTo>
                    <a:pt x="38" y="107"/>
                    <a:pt x="40" y="104"/>
                    <a:pt x="42" y="103"/>
                  </a:cubicBezTo>
                  <a:cubicBezTo>
                    <a:pt x="53" y="94"/>
                    <a:pt x="64" y="94"/>
                    <a:pt x="76" y="98"/>
                  </a:cubicBezTo>
                  <a:cubicBezTo>
                    <a:pt x="80" y="98"/>
                    <a:pt x="83" y="100"/>
                    <a:pt x="86" y="101"/>
                  </a:cubicBezTo>
                  <a:cubicBezTo>
                    <a:pt x="85" y="100"/>
                    <a:pt x="84" y="101"/>
                    <a:pt x="84" y="100"/>
                  </a:cubicBezTo>
                  <a:cubicBezTo>
                    <a:pt x="81" y="98"/>
                    <a:pt x="76" y="97"/>
                    <a:pt x="80" y="92"/>
                  </a:cubicBezTo>
                  <a:cubicBezTo>
                    <a:pt x="82" y="91"/>
                    <a:pt x="84" y="92"/>
                    <a:pt x="85" y="89"/>
                  </a:cubicBezTo>
                  <a:cubicBezTo>
                    <a:pt x="85" y="88"/>
                    <a:pt x="82" y="88"/>
                    <a:pt x="81" y="87"/>
                  </a:cubicBezTo>
                  <a:cubicBezTo>
                    <a:pt x="78" y="80"/>
                    <a:pt x="62" y="77"/>
                    <a:pt x="71" y="67"/>
                  </a:cubicBezTo>
                  <a:cubicBezTo>
                    <a:pt x="76" y="62"/>
                    <a:pt x="88" y="68"/>
                    <a:pt x="97" y="72"/>
                  </a:cubicBezTo>
                  <a:cubicBezTo>
                    <a:pt x="100" y="74"/>
                    <a:pt x="103" y="78"/>
                    <a:pt x="106" y="81"/>
                  </a:cubicBezTo>
                  <a:cubicBezTo>
                    <a:pt x="112" y="86"/>
                    <a:pt x="114" y="85"/>
                    <a:pt x="117" y="77"/>
                  </a:cubicBezTo>
                  <a:cubicBezTo>
                    <a:pt x="119" y="72"/>
                    <a:pt x="124" y="71"/>
                    <a:pt x="129" y="70"/>
                  </a:cubicBezTo>
                  <a:cubicBezTo>
                    <a:pt x="135" y="70"/>
                    <a:pt x="138" y="67"/>
                    <a:pt x="141" y="6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56" name="Freeform 11">
              <a:extLst>
                <a:ext uri="{FF2B5EF4-FFF2-40B4-BE49-F238E27FC236}">
                  <a16:creationId xmlns:a16="http://schemas.microsoft.com/office/drawing/2014/main" id="{1310B113-8108-4975-B08C-F48C7B3864B5}"/>
                </a:ext>
              </a:extLst>
            </p:cNvPr>
            <p:cNvSpPr>
              <a:spLocks/>
            </p:cNvSpPr>
            <p:nvPr/>
          </p:nvSpPr>
          <p:spPr bwMode="auto">
            <a:xfrm>
              <a:off x="6020585" y="3492766"/>
              <a:ext cx="99431" cy="45842"/>
            </a:xfrm>
            <a:custGeom>
              <a:avLst/>
              <a:gdLst>
                <a:gd name="T0" fmla="*/ 1 w 114"/>
                <a:gd name="T1" fmla="*/ 13 h 53"/>
                <a:gd name="T2" fmla="*/ 53 w 114"/>
                <a:gd name="T3" fmla="*/ 10 h 53"/>
                <a:gd name="T4" fmla="*/ 114 w 114"/>
                <a:gd name="T5" fmla="*/ 42 h 53"/>
                <a:gd name="T6" fmla="*/ 97 w 114"/>
                <a:gd name="T7" fmla="*/ 48 h 53"/>
                <a:gd name="T8" fmla="*/ 74 w 114"/>
                <a:gd name="T9" fmla="*/ 45 h 53"/>
                <a:gd name="T10" fmla="*/ 72 w 114"/>
                <a:gd name="T11" fmla="*/ 38 h 53"/>
                <a:gd name="T12" fmla="*/ 29 w 114"/>
                <a:gd name="T13" fmla="*/ 22 h 53"/>
                <a:gd name="T14" fmla="*/ 25 w 114"/>
                <a:gd name="T15" fmla="*/ 20 h 53"/>
                <a:gd name="T16" fmla="*/ 4 w 114"/>
                <a:gd name="T17" fmla="*/ 15 h 53"/>
                <a:gd name="T18" fmla="*/ 1 w 114"/>
                <a:gd name="T19"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53">
                  <a:moveTo>
                    <a:pt x="1" y="13"/>
                  </a:moveTo>
                  <a:cubicBezTo>
                    <a:pt x="18" y="0"/>
                    <a:pt x="33" y="1"/>
                    <a:pt x="53" y="10"/>
                  </a:cubicBezTo>
                  <a:cubicBezTo>
                    <a:pt x="74" y="21"/>
                    <a:pt x="93" y="31"/>
                    <a:pt x="114" y="42"/>
                  </a:cubicBezTo>
                  <a:cubicBezTo>
                    <a:pt x="109" y="48"/>
                    <a:pt x="103" y="47"/>
                    <a:pt x="97" y="48"/>
                  </a:cubicBezTo>
                  <a:cubicBezTo>
                    <a:pt x="89" y="47"/>
                    <a:pt x="81" y="53"/>
                    <a:pt x="74" y="45"/>
                  </a:cubicBezTo>
                  <a:cubicBezTo>
                    <a:pt x="78" y="41"/>
                    <a:pt x="75" y="40"/>
                    <a:pt x="72" y="38"/>
                  </a:cubicBezTo>
                  <a:cubicBezTo>
                    <a:pt x="59" y="29"/>
                    <a:pt x="45" y="22"/>
                    <a:pt x="29" y="22"/>
                  </a:cubicBezTo>
                  <a:cubicBezTo>
                    <a:pt x="27" y="22"/>
                    <a:pt x="25" y="21"/>
                    <a:pt x="25" y="20"/>
                  </a:cubicBezTo>
                  <a:cubicBezTo>
                    <a:pt x="20" y="7"/>
                    <a:pt x="11" y="15"/>
                    <a:pt x="4" y="15"/>
                  </a:cubicBezTo>
                  <a:cubicBezTo>
                    <a:pt x="1" y="17"/>
                    <a:pt x="0" y="15"/>
                    <a:pt x="1"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57" name="Freeform 12">
              <a:extLst>
                <a:ext uri="{FF2B5EF4-FFF2-40B4-BE49-F238E27FC236}">
                  <a16:creationId xmlns:a16="http://schemas.microsoft.com/office/drawing/2014/main" id="{BB4CDAF8-2AF5-4711-9B6A-BA4ADC39636D}"/>
                </a:ext>
              </a:extLst>
            </p:cNvPr>
            <p:cNvSpPr>
              <a:spLocks/>
            </p:cNvSpPr>
            <p:nvPr/>
          </p:nvSpPr>
          <p:spPr bwMode="auto">
            <a:xfrm>
              <a:off x="6120017" y="3527632"/>
              <a:ext cx="61338" cy="32929"/>
            </a:xfrm>
            <a:custGeom>
              <a:avLst/>
              <a:gdLst>
                <a:gd name="T0" fmla="*/ 44 w 71"/>
                <a:gd name="T1" fmla="*/ 3 h 38"/>
                <a:gd name="T2" fmla="*/ 71 w 71"/>
                <a:gd name="T3" fmla="*/ 24 h 38"/>
                <a:gd name="T4" fmla="*/ 23 w 71"/>
                <a:gd name="T5" fmla="*/ 33 h 38"/>
                <a:gd name="T6" fmla="*/ 8 w 71"/>
                <a:gd name="T7" fmla="*/ 35 h 38"/>
                <a:gd name="T8" fmla="*/ 1 w 71"/>
                <a:gd name="T9" fmla="*/ 32 h 38"/>
                <a:gd name="T10" fmla="*/ 6 w 71"/>
                <a:gd name="T11" fmla="*/ 27 h 38"/>
                <a:gd name="T12" fmla="*/ 18 w 71"/>
                <a:gd name="T13" fmla="*/ 22 h 38"/>
                <a:gd name="T14" fmla="*/ 15 w 71"/>
                <a:gd name="T15" fmla="*/ 10 h 38"/>
                <a:gd name="T16" fmla="*/ 20 w 71"/>
                <a:gd name="T17" fmla="*/ 5 h 38"/>
                <a:gd name="T18" fmla="*/ 44 w 71"/>
                <a:gd name="T19"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38">
                  <a:moveTo>
                    <a:pt x="44" y="3"/>
                  </a:moveTo>
                  <a:cubicBezTo>
                    <a:pt x="53" y="10"/>
                    <a:pt x="62" y="17"/>
                    <a:pt x="71" y="24"/>
                  </a:cubicBezTo>
                  <a:cubicBezTo>
                    <a:pt x="54" y="24"/>
                    <a:pt x="40" y="36"/>
                    <a:pt x="23" y="33"/>
                  </a:cubicBezTo>
                  <a:cubicBezTo>
                    <a:pt x="19" y="32"/>
                    <a:pt x="13" y="31"/>
                    <a:pt x="8" y="35"/>
                  </a:cubicBezTo>
                  <a:cubicBezTo>
                    <a:pt x="5" y="38"/>
                    <a:pt x="1" y="35"/>
                    <a:pt x="1" y="32"/>
                  </a:cubicBezTo>
                  <a:cubicBezTo>
                    <a:pt x="0" y="27"/>
                    <a:pt x="4" y="28"/>
                    <a:pt x="6" y="27"/>
                  </a:cubicBezTo>
                  <a:cubicBezTo>
                    <a:pt x="10" y="26"/>
                    <a:pt x="19" y="32"/>
                    <a:pt x="18" y="22"/>
                  </a:cubicBezTo>
                  <a:cubicBezTo>
                    <a:pt x="17" y="19"/>
                    <a:pt x="20" y="14"/>
                    <a:pt x="15" y="10"/>
                  </a:cubicBezTo>
                  <a:cubicBezTo>
                    <a:pt x="9" y="4"/>
                    <a:pt x="18" y="6"/>
                    <a:pt x="20" y="5"/>
                  </a:cubicBezTo>
                  <a:cubicBezTo>
                    <a:pt x="28" y="7"/>
                    <a:pt x="36" y="0"/>
                    <a:pt x="44"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58" name="Freeform 13">
              <a:extLst>
                <a:ext uri="{FF2B5EF4-FFF2-40B4-BE49-F238E27FC236}">
                  <a16:creationId xmlns:a16="http://schemas.microsoft.com/office/drawing/2014/main" id="{6B993A65-5FE8-44BB-8D01-25538F3E08A2}"/>
                </a:ext>
              </a:extLst>
            </p:cNvPr>
            <p:cNvSpPr>
              <a:spLocks/>
            </p:cNvSpPr>
            <p:nvPr/>
          </p:nvSpPr>
          <p:spPr bwMode="auto">
            <a:xfrm>
              <a:off x="5063075" y="2841298"/>
              <a:ext cx="36157" cy="16142"/>
            </a:xfrm>
            <a:custGeom>
              <a:avLst/>
              <a:gdLst>
                <a:gd name="T0" fmla="*/ 33 w 41"/>
                <a:gd name="T1" fmla="*/ 18 h 18"/>
                <a:gd name="T2" fmla="*/ 0 w 41"/>
                <a:gd name="T3" fmla="*/ 4 h 18"/>
                <a:gd name="T4" fmla="*/ 41 w 41"/>
                <a:gd name="T5" fmla="*/ 8 h 18"/>
                <a:gd name="T6" fmla="*/ 34 w 41"/>
                <a:gd name="T7" fmla="*/ 18 h 18"/>
                <a:gd name="T8" fmla="*/ 33 w 41"/>
                <a:gd name="T9" fmla="*/ 18 h 18"/>
              </a:gdLst>
              <a:ahLst/>
              <a:cxnLst>
                <a:cxn ang="0">
                  <a:pos x="T0" y="T1"/>
                </a:cxn>
                <a:cxn ang="0">
                  <a:pos x="T2" y="T3"/>
                </a:cxn>
                <a:cxn ang="0">
                  <a:pos x="T4" y="T5"/>
                </a:cxn>
                <a:cxn ang="0">
                  <a:pos x="T6" y="T7"/>
                </a:cxn>
                <a:cxn ang="0">
                  <a:pos x="T8" y="T9"/>
                </a:cxn>
              </a:cxnLst>
              <a:rect l="0" t="0" r="r" b="b"/>
              <a:pathLst>
                <a:path w="41" h="18">
                  <a:moveTo>
                    <a:pt x="33" y="18"/>
                  </a:moveTo>
                  <a:cubicBezTo>
                    <a:pt x="23" y="11"/>
                    <a:pt x="12" y="7"/>
                    <a:pt x="0" y="4"/>
                  </a:cubicBezTo>
                  <a:cubicBezTo>
                    <a:pt x="14" y="0"/>
                    <a:pt x="28" y="1"/>
                    <a:pt x="41" y="8"/>
                  </a:cubicBezTo>
                  <a:cubicBezTo>
                    <a:pt x="41" y="13"/>
                    <a:pt x="35" y="14"/>
                    <a:pt x="34" y="18"/>
                  </a:cubicBezTo>
                  <a:lnTo>
                    <a:pt x="33" y="18"/>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59" name="Freeform 14">
              <a:extLst>
                <a:ext uri="{FF2B5EF4-FFF2-40B4-BE49-F238E27FC236}">
                  <a16:creationId xmlns:a16="http://schemas.microsoft.com/office/drawing/2014/main" id="{3DA8CF4C-5AD4-4D93-B865-AFD591024C60}"/>
                </a:ext>
              </a:extLst>
            </p:cNvPr>
            <p:cNvSpPr>
              <a:spLocks/>
            </p:cNvSpPr>
            <p:nvPr/>
          </p:nvSpPr>
          <p:spPr bwMode="auto">
            <a:xfrm>
              <a:off x="6070947" y="3550875"/>
              <a:ext cx="23890" cy="14850"/>
            </a:xfrm>
            <a:custGeom>
              <a:avLst/>
              <a:gdLst>
                <a:gd name="T0" fmla="*/ 0 w 27"/>
                <a:gd name="T1" fmla="*/ 8 h 17"/>
                <a:gd name="T2" fmla="*/ 27 w 27"/>
                <a:gd name="T3" fmla="*/ 9 h 17"/>
                <a:gd name="T4" fmla="*/ 0 w 27"/>
                <a:gd name="T5" fmla="*/ 8 h 17"/>
              </a:gdLst>
              <a:ahLst/>
              <a:cxnLst>
                <a:cxn ang="0">
                  <a:pos x="T0" y="T1"/>
                </a:cxn>
                <a:cxn ang="0">
                  <a:pos x="T2" y="T3"/>
                </a:cxn>
                <a:cxn ang="0">
                  <a:pos x="T4" y="T5"/>
                </a:cxn>
              </a:cxnLst>
              <a:rect l="0" t="0" r="r" b="b"/>
              <a:pathLst>
                <a:path w="27" h="17">
                  <a:moveTo>
                    <a:pt x="0" y="8"/>
                  </a:moveTo>
                  <a:cubicBezTo>
                    <a:pt x="10" y="5"/>
                    <a:pt x="19" y="0"/>
                    <a:pt x="27" y="9"/>
                  </a:cubicBezTo>
                  <a:cubicBezTo>
                    <a:pt x="17" y="17"/>
                    <a:pt x="17" y="17"/>
                    <a:pt x="0"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0" name="Freeform 15">
              <a:extLst>
                <a:ext uri="{FF2B5EF4-FFF2-40B4-BE49-F238E27FC236}">
                  <a16:creationId xmlns:a16="http://schemas.microsoft.com/office/drawing/2014/main" id="{E855F31B-934B-4674-A342-D32B2CE7FA13}"/>
                </a:ext>
              </a:extLst>
            </p:cNvPr>
            <p:cNvSpPr>
              <a:spLocks/>
            </p:cNvSpPr>
            <p:nvPr/>
          </p:nvSpPr>
          <p:spPr bwMode="auto">
            <a:xfrm>
              <a:off x="6191039" y="3545065"/>
              <a:ext cx="23890" cy="11622"/>
            </a:xfrm>
            <a:custGeom>
              <a:avLst/>
              <a:gdLst>
                <a:gd name="T0" fmla="*/ 27 w 27"/>
                <a:gd name="T1" fmla="*/ 5 h 14"/>
                <a:gd name="T2" fmla="*/ 2 w 27"/>
                <a:gd name="T3" fmla="*/ 13 h 14"/>
                <a:gd name="T4" fmla="*/ 2 w 27"/>
                <a:gd name="T5" fmla="*/ 8 h 14"/>
                <a:gd name="T6" fmla="*/ 27 w 27"/>
                <a:gd name="T7" fmla="*/ 5 h 14"/>
              </a:gdLst>
              <a:ahLst/>
              <a:cxnLst>
                <a:cxn ang="0">
                  <a:pos x="T0" y="T1"/>
                </a:cxn>
                <a:cxn ang="0">
                  <a:pos x="T2" y="T3"/>
                </a:cxn>
                <a:cxn ang="0">
                  <a:pos x="T4" y="T5"/>
                </a:cxn>
                <a:cxn ang="0">
                  <a:pos x="T6" y="T7"/>
                </a:cxn>
              </a:cxnLst>
              <a:rect l="0" t="0" r="r" b="b"/>
              <a:pathLst>
                <a:path w="27" h="14">
                  <a:moveTo>
                    <a:pt x="27" y="5"/>
                  </a:moveTo>
                  <a:cubicBezTo>
                    <a:pt x="19" y="14"/>
                    <a:pt x="10" y="13"/>
                    <a:pt x="2" y="13"/>
                  </a:cubicBezTo>
                  <a:cubicBezTo>
                    <a:pt x="0" y="12"/>
                    <a:pt x="1" y="9"/>
                    <a:pt x="2" y="8"/>
                  </a:cubicBezTo>
                  <a:cubicBezTo>
                    <a:pt x="9" y="0"/>
                    <a:pt x="18" y="6"/>
                    <a:pt x="27"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1" name="Freeform 16">
              <a:extLst>
                <a:ext uri="{FF2B5EF4-FFF2-40B4-BE49-F238E27FC236}">
                  <a16:creationId xmlns:a16="http://schemas.microsoft.com/office/drawing/2014/main" id="{44B5533C-F591-4286-A332-231916238C91}"/>
                </a:ext>
              </a:extLst>
            </p:cNvPr>
            <p:cNvSpPr>
              <a:spLocks/>
            </p:cNvSpPr>
            <p:nvPr/>
          </p:nvSpPr>
          <p:spPr bwMode="auto">
            <a:xfrm>
              <a:off x="6079986" y="3441759"/>
              <a:ext cx="5811" cy="7102"/>
            </a:xfrm>
            <a:custGeom>
              <a:avLst/>
              <a:gdLst>
                <a:gd name="T0" fmla="*/ 7 w 7"/>
                <a:gd name="T1" fmla="*/ 3 h 8"/>
                <a:gd name="T2" fmla="*/ 2 w 7"/>
                <a:gd name="T3" fmla="*/ 7 h 8"/>
                <a:gd name="T4" fmla="*/ 0 w 7"/>
                <a:gd name="T5" fmla="*/ 5 h 8"/>
                <a:gd name="T6" fmla="*/ 4 w 7"/>
                <a:gd name="T7" fmla="*/ 1 h 8"/>
                <a:gd name="T8" fmla="*/ 7 w 7"/>
                <a:gd name="T9" fmla="*/ 3 h 8"/>
              </a:gdLst>
              <a:ahLst/>
              <a:cxnLst>
                <a:cxn ang="0">
                  <a:pos x="T0" y="T1"/>
                </a:cxn>
                <a:cxn ang="0">
                  <a:pos x="T2" y="T3"/>
                </a:cxn>
                <a:cxn ang="0">
                  <a:pos x="T4" y="T5"/>
                </a:cxn>
                <a:cxn ang="0">
                  <a:pos x="T6" y="T7"/>
                </a:cxn>
                <a:cxn ang="0">
                  <a:pos x="T8" y="T9"/>
                </a:cxn>
              </a:cxnLst>
              <a:rect l="0" t="0" r="r" b="b"/>
              <a:pathLst>
                <a:path w="7" h="8">
                  <a:moveTo>
                    <a:pt x="7" y="3"/>
                  </a:moveTo>
                  <a:cubicBezTo>
                    <a:pt x="7" y="6"/>
                    <a:pt x="5" y="7"/>
                    <a:pt x="2" y="7"/>
                  </a:cubicBezTo>
                  <a:cubicBezTo>
                    <a:pt x="0" y="8"/>
                    <a:pt x="0" y="7"/>
                    <a:pt x="0" y="5"/>
                  </a:cubicBezTo>
                  <a:cubicBezTo>
                    <a:pt x="0" y="2"/>
                    <a:pt x="2" y="2"/>
                    <a:pt x="4" y="1"/>
                  </a:cubicBezTo>
                  <a:cubicBezTo>
                    <a:pt x="6" y="0"/>
                    <a:pt x="7" y="1"/>
                    <a:pt x="7"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2" name="Freeform 17">
              <a:extLst>
                <a:ext uri="{FF2B5EF4-FFF2-40B4-BE49-F238E27FC236}">
                  <a16:creationId xmlns:a16="http://schemas.microsoft.com/office/drawing/2014/main" id="{35A5209D-507A-4423-A722-D26A17D6E70D}"/>
                </a:ext>
              </a:extLst>
            </p:cNvPr>
            <p:cNvSpPr>
              <a:spLocks/>
            </p:cNvSpPr>
            <p:nvPr/>
          </p:nvSpPr>
          <p:spPr bwMode="auto">
            <a:xfrm>
              <a:off x="6082569" y="4408309"/>
              <a:ext cx="16142" cy="19370"/>
            </a:xfrm>
            <a:custGeom>
              <a:avLst/>
              <a:gdLst>
                <a:gd name="T0" fmla="*/ 6 w 19"/>
                <a:gd name="T1" fmla="*/ 10 h 22"/>
                <a:gd name="T2" fmla="*/ 12 w 19"/>
                <a:gd name="T3" fmla="*/ 1 h 22"/>
                <a:gd name="T4" fmla="*/ 16 w 19"/>
                <a:gd name="T5" fmla="*/ 17 h 22"/>
                <a:gd name="T6" fmla="*/ 15 w 19"/>
                <a:gd name="T7" fmla="*/ 22 h 22"/>
                <a:gd name="T8" fmla="*/ 6 w 19"/>
                <a:gd name="T9" fmla="*/ 19 h 22"/>
                <a:gd name="T10" fmla="*/ 6 w 19"/>
                <a:gd name="T11" fmla="*/ 10 h 22"/>
              </a:gdLst>
              <a:ahLst/>
              <a:cxnLst>
                <a:cxn ang="0">
                  <a:pos x="T0" y="T1"/>
                </a:cxn>
                <a:cxn ang="0">
                  <a:pos x="T2" y="T3"/>
                </a:cxn>
                <a:cxn ang="0">
                  <a:pos x="T4" y="T5"/>
                </a:cxn>
                <a:cxn ang="0">
                  <a:pos x="T6" y="T7"/>
                </a:cxn>
                <a:cxn ang="0">
                  <a:pos x="T8" y="T9"/>
                </a:cxn>
                <a:cxn ang="0">
                  <a:pos x="T10" y="T11"/>
                </a:cxn>
              </a:cxnLst>
              <a:rect l="0" t="0" r="r" b="b"/>
              <a:pathLst>
                <a:path w="19" h="22">
                  <a:moveTo>
                    <a:pt x="6" y="10"/>
                  </a:moveTo>
                  <a:cubicBezTo>
                    <a:pt x="6" y="6"/>
                    <a:pt x="5" y="0"/>
                    <a:pt x="12" y="1"/>
                  </a:cubicBezTo>
                  <a:cubicBezTo>
                    <a:pt x="17" y="5"/>
                    <a:pt x="19" y="11"/>
                    <a:pt x="16" y="17"/>
                  </a:cubicBezTo>
                  <a:cubicBezTo>
                    <a:pt x="15" y="19"/>
                    <a:pt x="15" y="20"/>
                    <a:pt x="15" y="22"/>
                  </a:cubicBezTo>
                  <a:cubicBezTo>
                    <a:pt x="12" y="22"/>
                    <a:pt x="9" y="21"/>
                    <a:pt x="6" y="19"/>
                  </a:cubicBezTo>
                  <a:cubicBezTo>
                    <a:pt x="0" y="16"/>
                    <a:pt x="6" y="13"/>
                    <a:pt x="6"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3" name="Freeform 18">
              <a:extLst>
                <a:ext uri="{FF2B5EF4-FFF2-40B4-BE49-F238E27FC236}">
                  <a16:creationId xmlns:a16="http://schemas.microsoft.com/office/drawing/2014/main" id="{4C3D66AF-6D33-4D3D-AEC2-4D54BBECACA5}"/>
                </a:ext>
              </a:extLst>
            </p:cNvPr>
            <p:cNvSpPr>
              <a:spLocks/>
            </p:cNvSpPr>
            <p:nvPr/>
          </p:nvSpPr>
          <p:spPr bwMode="auto">
            <a:xfrm>
              <a:off x="6087734" y="2608861"/>
              <a:ext cx="267948" cy="261492"/>
            </a:xfrm>
            <a:custGeom>
              <a:avLst/>
              <a:gdLst>
                <a:gd name="T0" fmla="*/ 258 w 308"/>
                <a:gd name="T1" fmla="*/ 154 h 300"/>
                <a:gd name="T2" fmla="*/ 293 w 308"/>
                <a:gd name="T3" fmla="*/ 183 h 300"/>
                <a:gd name="T4" fmla="*/ 301 w 308"/>
                <a:gd name="T5" fmla="*/ 194 h 300"/>
                <a:gd name="T6" fmla="*/ 274 w 308"/>
                <a:gd name="T7" fmla="*/ 233 h 300"/>
                <a:gd name="T8" fmla="*/ 236 w 308"/>
                <a:gd name="T9" fmla="*/ 196 h 300"/>
                <a:gd name="T10" fmla="*/ 246 w 308"/>
                <a:gd name="T11" fmla="*/ 233 h 300"/>
                <a:gd name="T12" fmla="*/ 234 w 308"/>
                <a:gd name="T13" fmla="*/ 276 h 300"/>
                <a:gd name="T14" fmla="*/ 226 w 308"/>
                <a:gd name="T15" fmla="*/ 282 h 300"/>
                <a:gd name="T16" fmla="*/ 219 w 308"/>
                <a:gd name="T17" fmla="*/ 296 h 300"/>
                <a:gd name="T18" fmla="*/ 145 w 308"/>
                <a:gd name="T19" fmla="*/ 236 h 300"/>
                <a:gd name="T20" fmla="*/ 129 w 308"/>
                <a:gd name="T21" fmla="*/ 241 h 300"/>
                <a:gd name="T22" fmla="*/ 105 w 308"/>
                <a:gd name="T23" fmla="*/ 236 h 300"/>
                <a:gd name="T24" fmla="*/ 158 w 308"/>
                <a:gd name="T25" fmla="*/ 203 h 300"/>
                <a:gd name="T26" fmla="*/ 181 w 308"/>
                <a:gd name="T27" fmla="*/ 151 h 300"/>
                <a:gd name="T28" fmla="*/ 159 w 308"/>
                <a:gd name="T29" fmla="*/ 134 h 300"/>
                <a:gd name="T30" fmla="*/ 126 w 308"/>
                <a:gd name="T31" fmla="*/ 98 h 300"/>
                <a:gd name="T32" fmla="*/ 104 w 308"/>
                <a:gd name="T33" fmla="*/ 110 h 300"/>
                <a:gd name="T34" fmla="*/ 88 w 308"/>
                <a:gd name="T35" fmla="*/ 106 h 300"/>
                <a:gd name="T36" fmla="*/ 37 w 308"/>
                <a:gd name="T37" fmla="*/ 90 h 300"/>
                <a:gd name="T38" fmla="*/ 8 w 308"/>
                <a:gd name="T39" fmla="*/ 81 h 300"/>
                <a:gd name="T40" fmla="*/ 19 w 308"/>
                <a:gd name="T41" fmla="*/ 71 h 300"/>
                <a:gd name="T42" fmla="*/ 19 w 308"/>
                <a:gd name="T43" fmla="*/ 70 h 300"/>
                <a:gd name="T44" fmla="*/ 11 w 308"/>
                <a:gd name="T45" fmla="*/ 37 h 300"/>
                <a:gd name="T46" fmla="*/ 72 w 308"/>
                <a:gd name="T47" fmla="*/ 7 h 300"/>
                <a:gd name="T48" fmla="*/ 53 w 308"/>
                <a:gd name="T49" fmla="*/ 25 h 300"/>
                <a:gd name="T50" fmla="*/ 58 w 308"/>
                <a:gd name="T51" fmla="*/ 72 h 300"/>
                <a:gd name="T52" fmla="*/ 60 w 308"/>
                <a:gd name="T53" fmla="*/ 56 h 300"/>
                <a:gd name="T54" fmla="*/ 64 w 308"/>
                <a:gd name="T55" fmla="*/ 26 h 300"/>
                <a:gd name="T56" fmla="*/ 107 w 308"/>
                <a:gd name="T57" fmla="*/ 11 h 300"/>
                <a:gd name="T58" fmla="*/ 108 w 308"/>
                <a:gd name="T59" fmla="*/ 55 h 300"/>
                <a:gd name="T60" fmla="*/ 124 w 308"/>
                <a:gd name="T61" fmla="*/ 49 h 300"/>
                <a:gd name="T62" fmla="*/ 136 w 308"/>
                <a:gd name="T63" fmla="*/ 51 h 300"/>
                <a:gd name="T64" fmla="*/ 165 w 308"/>
                <a:gd name="T65" fmla="*/ 55 h 300"/>
                <a:gd name="T66" fmla="*/ 174 w 308"/>
                <a:gd name="T67" fmla="*/ 65 h 300"/>
                <a:gd name="T68" fmla="*/ 196 w 308"/>
                <a:gd name="T69" fmla="*/ 72 h 300"/>
                <a:gd name="T70" fmla="*/ 216 w 308"/>
                <a:gd name="T71" fmla="*/ 81 h 300"/>
                <a:gd name="T72" fmla="*/ 201 w 308"/>
                <a:gd name="T73" fmla="*/ 90 h 300"/>
                <a:gd name="T74" fmla="*/ 242 w 308"/>
                <a:gd name="T75" fmla="*/ 93 h 300"/>
                <a:gd name="T76" fmla="*/ 243 w 308"/>
                <a:gd name="T77" fmla="*/ 100 h 300"/>
                <a:gd name="T78" fmla="*/ 249 w 308"/>
                <a:gd name="T79" fmla="*/ 108 h 300"/>
                <a:gd name="T80" fmla="*/ 253 w 308"/>
                <a:gd name="T81" fmla="*/ 117 h 300"/>
                <a:gd name="T82" fmla="*/ 243 w 308"/>
                <a:gd name="T83" fmla="*/ 13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8" h="300">
                  <a:moveTo>
                    <a:pt x="243" y="134"/>
                  </a:moveTo>
                  <a:cubicBezTo>
                    <a:pt x="244" y="143"/>
                    <a:pt x="251" y="151"/>
                    <a:pt x="258" y="154"/>
                  </a:cubicBezTo>
                  <a:cubicBezTo>
                    <a:pt x="267" y="160"/>
                    <a:pt x="273" y="166"/>
                    <a:pt x="277" y="176"/>
                  </a:cubicBezTo>
                  <a:cubicBezTo>
                    <a:pt x="280" y="183"/>
                    <a:pt x="285" y="186"/>
                    <a:pt x="293" y="183"/>
                  </a:cubicBezTo>
                  <a:cubicBezTo>
                    <a:pt x="296" y="181"/>
                    <a:pt x="300" y="180"/>
                    <a:pt x="303" y="183"/>
                  </a:cubicBezTo>
                  <a:cubicBezTo>
                    <a:pt x="308" y="187"/>
                    <a:pt x="299" y="190"/>
                    <a:pt x="301" y="194"/>
                  </a:cubicBezTo>
                  <a:cubicBezTo>
                    <a:pt x="295" y="198"/>
                    <a:pt x="294" y="204"/>
                    <a:pt x="291" y="209"/>
                  </a:cubicBezTo>
                  <a:cubicBezTo>
                    <a:pt x="280" y="213"/>
                    <a:pt x="277" y="222"/>
                    <a:pt x="274" y="233"/>
                  </a:cubicBezTo>
                  <a:cubicBezTo>
                    <a:pt x="271" y="221"/>
                    <a:pt x="252" y="221"/>
                    <a:pt x="255" y="204"/>
                  </a:cubicBezTo>
                  <a:cubicBezTo>
                    <a:pt x="255" y="202"/>
                    <a:pt x="243" y="195"/>
                    <a:pt x="236" y="196"/>
                  </a:cubicBezTo>
                  <a:cubicBezTo>
                    <a:pt x="228" y="196"/>
                    <a:pt x="235" y="203"/>
                    <a:pt x="234" y="205"/>
                  </a:cubicBezTo>
                  <a:cubicBezTo>
                    <a:pt x="222" y="221"/>
                    <a:pt x="239" y="225"/>
                    <a:pt x="246" y="233"/>
                  </a:cubicBezTo>
                  <a:cubicBezTo>
                    <a:pt x="256" y="244"/>
                    <a:pt x="257" y="263"/>
                    <a:pt x="251" y="272"/>
                  </a:cubicBezTo>
                  <a:cubicBezTo>
                    <a:pt x="246" y="281"/>
                    <a:pt x="242" y="281"/>
                    <a:pt x="234" y="276"/>
                  </a:cubicBezTo>
                  <a:cubicBezTo>
                    <a:pt x="228" y="272"/>
                    <a:pt x="221" y="268"/>
                    <a:pt x="212" y="263"/>
                  </a:cubicBezTo>
                  <a:cubicBezTo>
                    <a:pt x="213" y="275"/>
                    <a:pt x="221" y="277"/>
                    <a:pt x="226" y="282"/>
                  </a:cubicBezTo>
                  <a:cubicBezTo>
                    <a:pt x="230" y="286"/>
                    <a:pt x="235" y="291"/>
                    <a:pt x="232" y="296"/>
                  </a:cubicBezTo>
                  <a:cubicBezTo>
                    <a:pt x="229" y="300"/>
                    <a:pt x="223" y="297"/>
                    <a:pt x="219" y="296"/>
                  </a:cubicBezTo>
                  <a:cubicBezTo>
                    <a:pt x="193" y="286"/>
                    <a:pt x="171" y="272"/>
                    <a:pt x="159" y="245"/>
                  </a:cubicBezTo>
                  <a:cubicBezTo>
                    <a:pt x="157" y="240"/>
                    <a:pt x="156" y="231"/>
                    <a:pt x="145" y="236"/>
                  </a:cubicBezTo>
                  <a:cubicBezTo>
                    <a:pt x="139" y="239"/>
                    <a:pt x="140" y="224"/>
                    <a:pt x="131" y="225"/>
                  </a:cubicBezTo>
                  <a:cubicBezTo>
                    <a:pt x="129" y="230"/>
                    <a:pt x="136" y="238"/>
                    <a:pt x="129" y="241"/>
                  </a:cubicBezTo>
                  <a:cubicBezTo>
                    <a:pt x="122" y="245"/>
                    <a:pt x="114" y="243"/>
                    <a:pt x="108" y="239"/>
                  </a:cubicBezTo>
                  <a:cubicBezTo>
                    <a:pt x="106" y="238"/>
                    <a:pt x="106" y="237"/>
                    <a:pt x="105" y="236"/>
                  </a:cubicBezTo>
                  <a:cubicBezTo>
                    <a:pt x="117" y="212"/>
                    <a:pt x="116" y="215"/>
                    <a:pt x="137" y="218"/>
                  </a:cubicBezTo>
                  <a:cubicBezTo>
                    <a:pt x="147" y="219"/>
                    <a:pt x="161" y="222"/>
                    <a:pt x="158" y="203"/>
                  </a:cubicBezTo>
                  <a:cubicBezTo>
                    <a:pt x="157" y="196"/>
                    <a:pt x="163" y="191"/>
                    <a:pt x="168" y="188"/>
                  </a:cubicBezTo>
                  <a:cubicBezTo>
                    <a:pt x="180" y="178"/>
                    <a:pt x="192" y="170"/>
                    <a:pt x="181" y="151"/>
                  </a:cubicBezTo>
                  <a:cubicBezTo>
                    <a:pt x="178" y="147"/>
                    <a:pt x="180" y="140"/>
                    <a:pt x="177" y="134"/>
                  </a:cubicBezTo>
                  <a:cubicBezTo>
                    <a:pt x="171" y="136"/>
                    <a:pt x="166" y="145"/>
                    <a:pt x="159" y="134"/>
                  </a:cubicBezTo>
                  <a:cubicBezTo>
                    <a:pt x="157" y="129"/>
                    <a:pt x="152" y="137"/>
                    <a:pt x="147" y="137"/>
                  </a:cubicBezTo>
                  <a:cubicBezTo>
                    <a:pt x="153" y="124"/>
                    <a:pt x="143" y="105"/>
                    <a:pt x="126" y="98"/>
                  </a:cubicBezTo>
                  <a:cubicBezTo>
                    <a:pt x="124" y="97"/>
                    <a:pt x="123" y="93"/>
                    <a:pt x="119" y="95"/>
                  </a:cubicBezTo>
                  <a:cubicBezTo>
                    <a:pt x="120" y="111"/>
                    <a:pt x="120" y="111"/>
                    <a:pt x="104" y="110"/>
                  </a:cubicBezTo>
                  <a:cubicBezTo>
                    <a:pt x="105" y="110"/>
                    <a:pt x="105" y="110"/>
                    <a:pt x="105" y="110"/>
                  </a:cubicBezTo>
                  <a:cubicBezTo>
                    <a:pt x="100" y="105"/>
                    <a:pt x="97" y="94"/>
                    <a:pt x="88" y="106"/>
                  </a:cubicBezTo>
                  <a:cubicBezTo>
                    <a:pt x="84" y="110"/>
                    <a:pt x="80" y="101"/>
                    <a:pt x="75" y="101"/>
                  </a:cubicBezTo>
                  <a:cubicBezTo>
                    <a:pt x="62" y="100"/>
                    <a:pt x="49" y="97"/>
                    <a:pt x="37" y="90"/>
                  </a:cubicBezTo>
                  <a:cubicBezTo>
                    <a:pt x="35" y="89"/>
                    <a:pt x="29" y="87"/>
                    <a:pt x="28" y="88"/>
                  </a:cubicBezTo>
                  <a:cubicBezTo>
                    <a:pt x="14" y="105"/>
                    <a:pt x="15" y="82"/>
                    <a:pt x="8" y="81"/>
                  </a:cubicBezTo>
                  <a:cubicBezTo>
                    <a:pt x="5" y="75"/>
                    <a:pt x="7" y="71"/>
                    <a:pt x="14" y="70"/>
                  </a:cubicBezTo>
                  <a:cubicBezTo>
                    <a:pt x="16" y="70"/>
                    <a:pt x="17" y="70"/>
                    <a:pt x="19" y="71"/>
                  </a:cubicBezTo>
                  <a:cubicBezTo>
                    <a:pt x="21" y="71"/>
                    <a:pt x="19" y="71"/>
                    <a:pt x="20" y="71"/>
                  </a:cubicBezTo>
                  <a:cubicBezTo>
                    <a:pt x="20" y="70"/>
                    <a:pt x="20" y="71"/>
                    <a:pt x="19" y="70"/>
                  </a:cubicBezTo>
                  <a:cubicBezTo>
                    <a:pt x="16" y="69"/>
                    <a:pt x="13" y="69"/>
                    <a:pt x="11" y="67"/>
                  </a:cubicBezTo>
                  <a:cubicBezTo>
                    <a:pt x="0" y="57"/>
                    <a:pt x="6" y="45"/>
                    <a:pt x="11" y="37"/>
                  </a:cubicBezTo>
                  <a:cubicBezTo>
                    <a:pt x="24" y="15"/>
                    <a:pt x="43" y="0"/>
                    <a:pt x="71" y="5"/>
                  </a:cubicBezTo>
                  <a:cubicBezTo>
                    <a:pt x="71" y="5"/>
                    <a:pt x="72" y="6"/>
                    <a:pt x="72" y="7"/>
                  </a:cubicBezTo>
                  <a:cubicBezTo>
                    <a:pt x="71" y="12"/>
                    <a:pt x="66" y="12"/>
                    <a:pt x="62" y="14"/>
                  </a:cubicBezTo>
                  <a:cubicBezTo>
                    <a:pt x="57" y="16"/>
                    <a:pt x="54" y="20"/>
                    <a:pt x="53" y="25"/>
                  </a:cubicBezTo>
                  <a:cubicBezTo>
                    <a:pt x="53" y="38"/>
                    <a:pt x="55" y="52"/>
                    <a:pt x="52" y="66"/>
                  </a:cubicBezTo>
                  <a:cubicBezTo>
                    <a:pt x="51" y="70"/>
                    <a:pt x="56" y="71"/>
                    <a:pt x="58" y="72"/>
                  </a:cubicBezTo>
                  <a:cubicBezTo>
                    <a:pt x="63" y="73"/>
                    <a:pt x="62" y="68"/>
                    <a:pt x="63" y="66"/>
                  </a:cubicBezTo>
                  <a:cubicBezTo>
                    <a:pt x="64" y="62"/>
                    <a:pt x="62" y="59"/>
                    <a:pt x="60" y="56"/>
                  </a:cubicBezTo>
                  <a:cubicBezTo>
                    <a:pt x="57" y="49"/>
                    <a:pt x="57" y="41"/>
                    <a:pt x="69" y="45"/>
                  </a:cubicBezTo>
                  <a:cubicBezTo>
                    <a:pt x="69" y="38"/>
                    <a:pt x="62" y="33"/>
                    <a:pt x="64" y="26"/>
                  </a:cubicBezTo>
                  <a:cubicBezTo>
                    <a:pt x="68" y="21"/>
                    <a:pt x="74" y="26"/>
                    <a:pt x="77" y="22"/>
                  </a:cubicBezTo>
                  <a:cubicBezTo>
                    <a:pt x="82" y="14"/>
                    <a:pt x="106" y="6"/>
                    <a:pt x="107" y="11"/>
                  </a:cubicBezTo>
                  <a:cubicBezTo>
                    <a:pt x="109" y="21"/>
                    <a:pt x="116" y="31"/>
                    <a:pt x="110" y="41"/>
                  </a:cubicBezTo>
                  <a:cubicBezTo>
                    <a:pt x="106" y="46"/>
                    <a:pt x="106" y="50"/>
                    <a:pt x="108" y="55"/>
                  </a:cubicBezTo>
                  <a:cubicBezTo>
                    <a:pt x="115" y="52"/>
                    <a:pt x="119" y="48"/>
                    <a:pt x="121" y="42"/>
                  </a:cubicBezTo>
                  <a:cubicBezTo>
                    <a:pt x="125" y="43"/>
                    <a:pt x="124" y="46"/>
                    <a:pt x="124" y="49"/>
                  </a:cubicBezTo>
                  <a:cubicBezTo>
                    <a:pt x="124" y="52"/>
                    <a:pt x="125" y="55"/>
                    <a:pt x="129" y="54"/>
                  </a:cubicBezTo>
                  <a:cubicBezTo>
                    <a:pt x="132" y="54"/>
                    <a:pt x="136" y="51"/>
                    <a:pt x="136" y="51"/>
                  </a:cubicBezTo>
                  <a:cubicBezTo>
                    <a:pt x="131" y="39"/>
                    <a:pt x="141" y="39"/>
                    <a:pt x="145" y="41"/>
                  </a:cubicBezTo>
                  <a:cubicBezTo>
                    <a:pt x="152" y="44"/>
                    <a:pt x="165" y="42"/>
                    <a:pt x="165" y="55"/>
                  </a:cubicBezTo>
                  <a:cubicBezTo>
                    <a:pt x="165" y="58"/>
                    <a:pt x="167" y="59"/>
                    <a:pt x="168" y="58"/>
                  </a:cubicBezTo>
                  <a:cubicBezTo>
                    <a:pt x="174" y="58"/>
                    <a:pt x="177" y="57"/>
                    <a:pt x="174" y="65"/>
                  </a:cubicBezTo>
                  <a:cubicBezTo>
                    <a:pt x="172" y="70"/>
                    <a:pt x="184" y="73"/>
                    <a:pt x="189" y="78"/>
                  </a:cubicBezTo>
                  <a:cubicBezTo>
                    <a:pt x="193" y="81"/>
                    <a:pt x="194" y="75"/>
                    <a:pt x="196" y="72"/>
                  </a:cubicBezTo>
                  <a:cubicBezTo>
                    <a:pt x="199" y="67"/>
                    <a:pt x="218" y="70"/>
                    <a:pt x="220" y="75"/>
                  </a:cubicBezTo>
                  <a:cubicBezTo>
                    <a:pt x="222" y="78"/>
                    <a:pt x="219" y="80"/>
                    <a:pt x="216" y="81"/>
                  </a:cubicBezTo>
                  <a:cubicBezTo>
                    <a:pt x="212" y="82"/>
                    <a:pt x="208" y="83"/>
                    <a:pt x="204" y="84"/>
                  </a:cubicBezTo>
                  <a:cubicBezTo>
                    <a:pt x="201" y="85"/>
                    <a:pt x="200" y="88"/>
                    <a:pt x="201" y="90"/>
                  </a:cubicBezTo>
                  <a:cubicBezTo>
                    <a:pt x="201" y="94"/>
                    <a:pt x="205" y="93"/>
                    <a:pt x="207" y="92"/>
                  </a:cubicBezTo>
                  <a:cubicBezTo>
                    <a:pt x="218" y="86"/>
                    <a:pt x="230" y="101"/>
                    <a:pt x="242" y="93"/>
                  </a:cubicBezTo>
                  <a:cubicBezTo>
                    <a:pt x="242" y="93"/>
                    <a:pt x="245" y="94"/>
                    <a:pt x="245" y="95"/>
                  </a:cubicBezTo>
                  <a:cubicBezTo>
                    <a:pt x="246" y="97"/>
                    <a:pt x="245" y="99"/>
                    <a:pt x="243" y="100"/>
                  </a:cubicBezTo>
                  <a:cubicBezTo>
                    <a:pt x="239" y="102"/>
                    <a:pt x="234" y="103"/>
                    <a:pt x="229" y="105"/>
                  </a:cubicBezTo>
                  <a:cubicBezTo>
                    <a:pt x="235" y="113"/>
                    <a:pt x="242" y="111"/>
                    <a:pt x="249" y="108"/>
                  </a:cubicBezTo>
                  <a:cubicBezTo>
                    <a:pt x="253" y="106"/>
                    <a:pt x="257" y="105"/>
                    <a:pt x="259" y="110"/>
                  </a:cubicBezTo>
                  <a:cubicBezTo>
                    <a:pt x="260" y="115"/>
                    <a:pt x="256" y="116"/>
                    <a:pt x="253" y="117"/>
                  </a:cubicBezTo>
                  <a:cubicBezTo>
                    <a:pt x="248" y="119"/>
                    <a:pt x="243" y="120"/>
                    <a:pt x="246" y="127"/>
                  </a:cubicBezTo>
                  <a:cubicBezTo>
                    <a:pt x="248" y="131"/>
                    <a:pt x="244" y="132"/>
                    <a:pt x="243" y="13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4" name="Freeform 19">
              <a:extLst>
                <a:ext uri="{FF2B5EF4-FFF2-40B4-BE49-F238E27FC236}">
                  <a16:creationId xmlns:a16="http://schemas.microsoft.com/office/drawing/2014/main" id="{2A9C311A-04AF-459C-A79B-C1C6F6ACE60D}"/>
                </a:ext>
              </a:extLst>
            </p:cNvPr>
            <p:cNvSpPr>
              <a:spLocks/>
            </p:cNvSpPr>
            <p:nvPr/>
          </p:nvSpPr>
          <p:spPr bwMode="auto">
            <a:xfrm>
              <a:off x="5710024" y="2578515"/>
              <a:ext cx="257618" cy="146564"/>
            </a:xfrm>
            <a:custGeom>
              <a:avLst/>
              <a:gdLst>
                <a:gd name="T0" fmla="*/ 288 w 296"/>
                <a:gd name="T1" fmla="*/ 119 h 168"/>
                <a:gd name="T2" fmla="*/ 263 w 296"/>
                <a:gd name="T3" fmla="*/ 104 h 168"/>
                <a:gd name="T4" fmla="*/ 261 w 296"/>
                <a:gd name="T5" fmla="*/ 99 h 168"/>
                <a:gd name="T6" fmla="*/ 243 w 296"/>
                <a:gd name="T7" fmla="*/ 46 h 168"/>
                <a:gd name="T8" fmla="*/ 228 w 296"/>
                <a:gd name="T9" fmla="*/ 45 h 168"/>
                <a:gd name="T10" fmla="*/ 227 w 296"/>
                <a:gd name="T11" fmla="*/ 59 h 168"/>
                <a:gd name="T12" fmla="*/ 224 w 296"/>
                <a:gd name="T13" fmla="*/ 72 h 168"/>
                <a:gd name="T14" fmla="*/ 214 w 296"/>
                <a:gd name="T15" fmla="*/ 62 h 168"/>
                <a:gd name="T16" fmla="*/ 194 w 296"/>
                <a:gd name="T17" fmla="*/ 46 h 168"/>
                <a:gd name="T18" fmla="*/ 182 w 296"/>
                <a:gd name="T19" fmla="*/ 63 h 168"/>
                <a:gd name="T20" fmla="*/ 177 w 296"/>
                <a:gd name="T21" fmla="*/ 65 h 168"/>
                <a:gd name="T22" fmla="*/ 182 w 296"/>
                <a:gd name="T23" fmla="*/ 60 h 168"/>
                <a:gd name="T24" fmla="*/ 182 w 296"/>
                <a:gd name="T25" fmla="*/ 51 h 168"/>
                <a:gd name="T26" fmla="*/ 168 w 296"/>
                <a:gd name="T27" fmla="*/ 47 h 168"/>
                <a:gd name="T28" fmla="*/ 146 w 296"/>
                <a:gd name="T29" fmla="*/ 53 h 168"/>
                <a:gd name="T30" fmla="*/ 156 w 296"/>
                <a:gd name="T31" fmla="*/ 41 h 168"/>
                <a:gd name="T32" fmla="*/ 138 w 296"/>
                <a:gd name="T33" fmla="*/ 34 h 168"/>
                <a:gd name="T34" fmla="*/ 135 w 296"/>
                <a:gd name="T35" fmla="*/ 36 h 168"/>
                <a:gd name="T36" fmla="*/ 138 w 296"/>
                <a:gd name="T37" fmla="*/ 31 h 168"/>
                <a:gd name="T38" fmla="*/ 119 w 296"/>
                <a:gd name="T39" fmla="*/ 15 h 168"/>
                <a:gd name="T40" fmla="*/ 99 w 296"/>
                <a:gd name="T41" fmla="*/ 15 h 168"/>
                <a:gd name="T42" fmla="*/ 83 w 296"/>
                <a:gd name="T43" fmla="*/ 14 h 168"/>
                <a:gd name="T44" fmla="*/ 24 w 296"/>
                <a:gd name="T45" fmla="*/ 9 h 168"/>
                <a:gd name="T46" fmla="*/ 25 w 296"/>
                <a:gd name="T47" fmla="*/ 10 h 168"/>
                <a:gd name="T48" fmla="*/ 24 w 296"/>
                <a:gd name="T49" fmla="*/ 36 h 168"/>
                <a:gd name="T50" fmla="*/ 15 w 296"/>
                <a:gd name="T51" fmla="*/ 46 h 168"/>
                <a:gd name="T52" fmla="*/ 0 w 296"/>
                <a:gd name="T53" fmla="*/ 69 h 168"/>
                <a:gd name="T54" fmla="*/ 18 w 296"/>
                <a:gd name="T55" fmla="*/ 92 h 168"/>
                <a:gd name="T56" fmla="*/ 23 w 296"/>
                <a:gd name="T57" fmla="*/ 96 h 168"/>
                <a:gd name="T58" fmla="*/ 55 w 296"/>
                <a:gd name="T59" fmla="*/ 84 h 168"/>
                <a:gd name="T60" fmla="*/ 91 w 296"/>
                <a:gd name="T61" fmla="*/ 57 h 168"/>
                <a:gd name="T62" fmla="*/ 86 w 296"/>
                <a:gd name="T63" fmla="*/ 70 h 168"/>
                <a:gd name="T64" fmla="*/ 86 w 296"/>
                <a:gd name="T65" fmla="*/ 84 h 168"/>
                <a:gd name="T66" fmla="*/ 91 w 296"/>
                <a:gd name="T67" fmla="*/ 89 h 168"/>
                <a:gd name="T68" fmla="*/ 107 w 296"/>
                <a:gd name="T69" fmla="*/ 90 h 168"/>
                <a:gd name="T70" fmla="*/ 97 w 296"/>
                <a:gd name="T71" fmla="*/ 95 h 168"/>
                <a:gd name="T72" fmla="*/ 96 w 296"/>
                <a:gd name="T73" fmla="*/ 107 h 168"/>
                <a:gd name="T74" fmla="*/ 128 w 296"/>
                <a:gd name="T75" fmla="*/ 110 h 168"/>
                <a:gd name="T76" fmla="*/ 153 w 296"/>
                <a:gd name="T77" fmla="*/ 114 h 168"/>
                <a:gd name="T78" fmla="*/ 120 w 296"/>
                <a:gd name="T79" fmla="*/ 114 h 168"/>
                <a:gd name="T80" fmla="*/ 94 w 296"/>
                <a:gd name="T81" fmla="*/ 126 h 168"/>
                <a:gd name="T82" fmla="*/ 115 w 296"/>
                <a:gd name="T83" fmla="*/ 143 h 168"/>
                <a:gd name="T84" fmla="*/ 128 w 296"/>
                <a:gd name="T85" fmla="*/ 159 h 168"/>
                <a:gd name="T86" fmla="*/ 134 w 296"/>
                <a:gd name="T87" fmla="*/ 166 h 168"/>
                <a:gd name="T88" fmla="*/ 211 w 296"/>
                <a:gd name="T89" fmla="*/ 151 h 168"/>
                <a:gd name="T90" fmla="*/ 239 w 296"/>
                <a:gd name="T91" fmla="*/ 153 h 168"/>
                <a:gd name="T92" fmla="*/ 274 w 296"/>
                <a:gd name="T93" fmla="*/ 147 h 168"/>
                <a:gd name="T94" fmla="*/ 270 w 296"/>
                <a:gd name="T95" fmla="*/ 147 h 168"/>
                <a:gd name="T96" fmla="*/ 262 w 296"/>
                <a:gd name="T97" fmla="*/ 149 h 168"/>
                <a:gd name="T98" fmla="*/ 267 w 296"/>
                <a:gd name="T99" fmla="*/ 139 h 168"/>
                <a:gd name="T100" fmla="*/ 284 w 296"/>
                <a:gd name="T101" fmla="*/ 137 h 168"/>
                <a:gd name="T102" fmla="*/ 296 w 296"/>
                <a:gd name="T103" fmla="*/ 134 h 168"/>
                <a:gd name="T104" fmla="*/ 288 w 296"/>
                <a:gd name="T105"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168">
                  <a:moveTo>
                    <a:pt x="288" y="119"/>
                  </a:moveTo>
                  <a:cubicBezTo>
                    <a:pt x="276" y="118"/>
                    <a:pt x="273" y="107"/>
                    <a:pt x="263" y="104"/>
                  </a:cubicBezTo>
                  <a:cubicBezTo>
                    <a:pt x="261" y="104"/>
                    <a:pt x="260" y="102"/>
                    <a:pt x="261" y="99"/>
                  </a:cubicBezTo>
                  <a:cubicBezTo>
                    <a:pt x="269" y="79"/>
                    <a:pt x="260" y="54"/>
                    <a:pt x="243" y="46"/>
                  </a:cubicBezTo>
                  <a:cubicBezTo>
                    <a:pt x="238" y="43"/>
                    <a:pt x="233" y="40"/>
                    <a:pt x="228" y="45"/>
                  </a:cubicBezTo>
                  <a:cubicBezTo>
                    <a:pt x="224" y="49"/>
                    <a:pt x="224" y="53"/>
                    <a:pt x="227" y="59"/>
                  </a:cubicBezTo>
                  <a:cubicBezTo>
                    <a:pt x="228" y="62"/>
                    <a:pt x="231" y="70"/>
                    <a:pt x="224" y="72"/>
                  </a:cubicBezTo>
                  <a:cubicBezTo>
                    <a:pt x="215" y="74"/>
                    <a:pt x="215" y="66"/>
                    <a:pt x="214" y="62"/>
                  </a:cubicBezTo>
                  <a:cubicBezTo>
                    <a:pt x="212" y="51"/>
                    <a:pt x="206" y="47"/>
                    <a:pt x="194" y="46"/>
                  </a:cubicBezTo>
                  <a:cubicBezTo>
                    <a:pt x="202" y="62"/>
                    <a:pt x="190" y="61"/>
                    <a:pt x="182" y="63"/>
                  </a:cubicBezTo>
                  <a:cubicBezTo>
                    <a:pt x="180" y="64"/>
                    <a:pt x="178" y="64"/>
                    <a:pt x="177" y="65"/>
                  </a:cubicBezTo>
                  <a:cubicBezTo>
                    <a:pt x="179" y="64"/>
                    <a:pt x="181" y="62"/>
                    <a:pt x="182" y="60"/>
                  </a:cubicBezTo>
                  <a:cubicBezTo>
                    <a:pt x="184" y="57"/>
                    <a:pt x="188" y="54"/>
                    <a:pt x="182" y="51"/>
                  </a:cubicBezTo>
                  <a:cubicBezTo>
                    <a:pt x="178" y="49"/>
                    <a:pt x="172" y="43"/>
                    <a:pt x="168" y="47"/>
                  </a:cubicBezTo>
                  <a:cubicBezTo>
                    <a:pt x="162" y="54"/>
                    <a:pt x="155" y="51"/>
                    <a:pt x="146" y="53"/>
                  </a:cubicBezTo>
                  <a:cubicBezTo>
                    <a:pt x="151" y="48"/>
                    <a:pt x="158" y="46"/>
                    <a:pt x="156" y="41"/>
                  </a:cubicBezTo>
                  <a:cubicBezTo>
                    <a:pt x="152" y="34"/>
                    <a:pt x="145" y="33"/>
                    <a:pt x="138" y="34"/>
                  </a:cubicBezTo>
                  <a:cubicBezTo>
                    <a:pt x="137" y="35"/>
                    <a:pt x="136" y="35"/>
                    <a:pt x="135" y="36"/>
                  </a:cubicBezTo>
                  <a:cubicBezTo>
                    <a:pt x="136" y="34"/>
                    <a:pt x="137" y="32"/>
                    <a:pt x="138" y="31"/>
                  </a:cubicBezTo>
                  <a:cubicBezTo>
                    <a:pt x="132" y="25"/>
                    <a:pt x="126" y="20"/>
                    <a:pt x="119" y="15"/>
                  </a:cubicBezTo>
                  <a:cubicBezTo>
                    <a:pt x="113" y="11"/>
                    <a:pt x="106" y="5"/>
                    <a:pt x="99" y="15"/>
                  </a:cubicBezTo>
                  <a:cubicBezTo>
                    <a:pt x="99" y="16"/>
                    <a:pt x="90" y="19"/>
                    <a:pt x="83" y="14"/>
                  </a:cubicBezTo>
                  <a:cubicBezTo>
                    <a:pt x="65" y="0"/>
                    <a:pt x="45" y="2"/>
                    <a:pt x="24" y="9"/>
                  </a:cubicBezTo>
                  <a:cubicBezTo>
                    <a:pt x="25" y="9"/>
                    <a:pt x="25" y="10"/>
                    <a:pt x="25" y="10"/>
                  </a:cubicBezTo>
                  <a:cubicBezTo>
                    <a:pt x="38" y="21"/>
                    <a:pt x="37" y="27"/>
                    <a:pt x="24" y="36"/>
                  </a:cubicBezTo>
                  <a:cubicBezTo>
                    <a:pt x="21" y="38"/>
                    <a:pt x="14" y="41"/>
                    <a:pt x="15" y="46"/>
                  </a:cubicBezTo>
                  <a:cubicBezTo>
                    <a:pt x="16" y="57"/>
                    <a:pt x="8" y="62"/>
                    <a:pt x="0" y="69"/>
                  </a:cubicBezTo>
                  <a:cubicBezTo>
                    <a:pt x="11" y="73"/>
                    <a:pt x="17" y="81"/>
                    <a:pt x="18" y="92"/>
                  </a:cubicBezTo>
                  <a:cubicBezTo>
                    <a:pt x="18" y="95"/>
                    <a:pt x="19" y="98"/>
                    <a:pt x="23" y="96"/>
                  </a:cubicBezTo>
                  <a:cubicBezTo>
                    <a:pt x="34" y="92"/>
                    <a:pt x="49" y="91"/>
                    <a:pt x="55" y="84"/>
                  </a:cubicBezTo>
                  <a:cubicBezTo>
                    <a:pt x="64" y="69"/>
                    <a:pt x="81" y="69"/>
                    <a:pt x="91" y="57"/>
                  </a:cubicBezTo>
                  <a:cubicBezTo>
                    <a:pt x="93" y="63"/>
                    <a:pt x="92" y="67"/>
                    <a:pt x="86" y="70"/>
                  </a:cubicBezTo>
                  <a:cubicBezTo>
                    <a:pt x="78" y="74"/>
                    <a:pt x="71" y="80"/>
                    <a:pt x="86" y="84"/>
                  </a:cubicBezTo>
                  <a:cubicBezTo>
                    <a:pt x="88" y="85"/>
                    <a:pt x="90" y="88"/>
                    <a:pt x="91" y="89"/>
                  </a:cubicBezTo>
                  <a:cubicBezTo>
                    <a:pt x="96" y="93"/>
                    <a:pt x="102" y="91"/>
                    <a:pt x="107" y="90"/>
                  </a:cubicBezTo>
                  <a:cubicBezTo>
                    <a:pt x="104" y="91"/>
                    <a:pt x="99" y="91"/>
                    <a:pt x="97" y="95"/>
                  </a:cubicBezTo>
                  <a:cubicBezTo>
                    <a:pt x="88" y="98"/>
                    <a:pt x="87" y="102"/>
                    <a:pt x="96" y="107"/>
                  </a:cubicBezTo>
                  <a:cubicBezTo>
                    <a:pt x="106" y="111"/>
                    <a:pt x="117" y="109"/>
                    <a:pt x="128" y="110"/>
                  </a:cubicBezTo>
                  <a:cubicBezTo>
                    <a:pt x="136" y="110"/>
                    <a:pt x="145" y="108"/>
                    <a:pt x="153" y="114"/>
                  </a:cubicBezTo>
                  <a:cubicBezTo>
                    <a:pt x="141" y="117"/>
                    <a:pt x="130" y="114"/>
                    <a:pt x="120" y="114"/>
                  </a:cubicBezTo>
                  <a:cubicBezTo>
                    <a:pt x="110" y="115"/>
                    <a:pt x="97" y="114"/>
                    <a:pt x="94" y="126"/>
                  </a:cubicBezTo>
                  <a:cubicBezTo>
                    <a:pt x="92" y="141"/>
                    <a:pt x="106" y="140"/>
                    <a:pt x="115" y="143"/>
                  </a:cubicBezTo>
                  <a:cubicBezTo>
                    <a:pt x="123" y="146"/>
                    <a:pt x="132" y="147"/>
                    <a:pt x="128" y="159"/>
                  </a:cubicBezTo>
                  <a:cubicBezTo>
                    <a:pt x="128" y="162"/>
                    <a:pt x="130" y="166"/>
                    <a:pt x="134" y="166"/>
                  </a:cubicBezTo>
                  <a:cubicBezTo>
                    <a:pt x="161" y="168"/>
                    <a:pt x="188" y="164"/>
                    <a:pt x="211" y="151"/>
                  </a:cubicBezTo>
                  <a:cubicBezTo>
                    <a:pt x="223" y="144"/>
                    <a:pt x="229" y="142"/>
                    <a:pt x="239" y="153"/>
                  </a:cubicBezTo>
                  <a:cubicBezTo>
                    <a:pt x="250" y="165"/>
                    <a:pt x="269" y="162"/>
                    <a:pt x="274" y="147"/>
                  </a:cubicBezTo>
                  <a:cubicBezTo>
                    <a:pt x="273" y="147"/>
                    <a:pt x="271" y="148"/>
                    <a:pt x="270" y="147"/>
                  </a:cubicBezTo>
                  <a:cubicBezTo>
                    <a:pt x="267" y="146"/>
                    <a:pt x="266" y="157"/>
                    <a:pt x="262" y="149"/>
                  </a:cubicBezTo>
                  <a:cubicBezTo>
                    <a:pt x="261" y="145"/>
                    <a:pt x="260" y="140"/>
                    <a:pt x="267" y="139"/>
                  </a:cubicBezTo>
                  <a:cubicBezTo>
                    <a:pt x="273" y="138"/>
                    <a:pt x="278" y="137"/>
                    <a:pt x="284" y="137"/>
                  </a:cubicBezTo>
                  <a:cubicBezTo>
                    <a:pt x="288" y="137"/>
                    <a:pt x="295" y="141"/>
                    <a:pt x="296" y="134"/>
                  </a:cubicBezTo>
                  <a:cubicBezTo>
                    <a:pt x="296" y="128"/>
                    <a:pt x="295" y="120"/>
                    <a:pt x="288" y="1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5" name="Freeform 20">
              <a:extLst>
                <a:ext uri="{FF2B5EF4-FFF2-40B4-BE49-F238E27FC236}">
                  <a16:creationId xmlns:a16="http://schemas.microsoft.com/office/drawing/2014/main" id="{37ABECB0-4895-4241-819D-3EA01477EDAA}"/>
                </a:ext>
              </a:extLst>
            </p:cNvPr>
            <p:cNvSpPr>
              <a:spLocks/>
            </p:cNvSpPr>
            <p:nvPr/>
          </p:nvSpPr>
          <p:spPr bwMode="auto">
            <a:xfrm>
              <a:off x="6045120" y="2528800"/>
              <a:ext cx="170454" cy="76833"/>
            </a:xfrm>
            <a:custGeom>
              <a:avLst/>
              <a:gdLst>
                <a:gd name="T0" fmla="*/ 70 w 196"/>
                <a:gd name="T1" fmla="*/ 26 h 88"/>
                <a:gd name="T2" fmla="*/ 63 w 196"/>
                <a:gd name="T3" fmla="*/ 35 h 88"/>
                <a:gd name="T4" fmla="*/ 74 w 196"/>
                <a:gd name="T5" fmla="*/ 41 h 88"/>
                <a:gd name="T6" fmla="*/ 79 w 196"/>
                <a:gd name="T7" fmla="*/ 43 h 88"/>
                <a:gd name="T8" fmla="*/ 103 w 196"/>
                <a:gd name="T9" fmla="*/ 52 h 88"/>
                <a:gd name="T10" fmla="*/ 168 w 196"/>
                <a:gd name="T11" fmla="*/ 48 h 88"/>
                <a:gd name="T12" fmla="*/ 187 w 196"/>
                <a:gd name="T13" fmla="*/ 59 h 88"/>
                <a:gd name="T14" fmla="*/ 184 w 196"/>
                <a:gd name="T15" fmla="*/ 78 h 88"/>
                <a:gd name="T16" fmla="*/ 148 w 196"/>
                <a:gd name="T17" fmla="*/ 80 h 88"/>
                <a:gd name="T18" fmla="*/ 118 w 196"/>
                <a:gd name="T19" fmla="*/ 78 h 88"/>
                <a:gd name="T20" fmla="*/ 89 w 196"/>
                <a:gd name="T21" fmla="*/ 69 h 88"/>
                <a:gd name="T22" fmla="*/ 81 w 196"/>
                <a:gd name="T23" fmla="*/ 72 h 88"/>
                <a:gd name="T24" fmla="*/ 61 w 196"/>
                <a:gd name="T25" fmla="*/ 72 h 88"/>
                <a:gd name="T26" fmla="*/ 55 w 196"/>
                <a:gd name="T27" fmla="*/ 70 h 88"/>
                <a:gd name="T28" fmla="*/ 39 w 196"/>
                <a:gd name="T29" fmla="*/ 57 h 88"/>
                <a:gd name="T30" fmla="*/ 40 w 196"/>
                <a:gd name="T31" fmla="*/ 46 h 88"/>
                <a:gd name="T32" fmla="*/ 27 w 196"/>
                <a:gd name="T33" fmla="*/ 32 h 88"/>
                <a:gd name="T34" fmla="*/ 2 w 196"/>
                <a:gd name="T35" fmla="*/ 13 h 88"/>
                <a:gd name="T36" fmla="*/ 4 w 196"/>
                <a:gd name="T37" fmla="*/ 7 h 88"/>
                <a:gd name="T38" fmla="*/ 23 w 196"/>
                <a:gd name="T39" fmla="*/ 4 h 88"/>
                <a:gd name="T40" fmla="*/ 40 w 196"/>
                <a:gd name="T41" fmla="*/ 18 h 88"/>
                <a:gd name="T42" fmla="*/ 44 w 196"/>
                <a:gd name="T43" fmla="*/ 18 h 88"/>
                <a:gd name="T44" fmla="*/ 70 w 196"/>
                <a:gd name="T45" fmla="*/ 2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88">
                  <a:moveTo>
                    <a:pt x="70" y="26"/>
                  </a:moveTo>
                  <a:cubicBezTo>
                    <a:pt x="70" y="30"/>
                    <a:pt x="59" y="29"/>
                    <a:pt x="63" y="35"/>
                  </a:cubicBezTo>
                  <a:cubicBezTo>
                    <a:pt x="64" y="37"/>
                    <a:pt x="66" y="48"/>
                    <a:pt x="74" y="41"/>
                  </a:cubicBezTo>
                  <a:cubicBezTo>
                    <a:pt x="75" y="40"/>
                    <a:pt x="78" y="41"/>
                    <a:pt x="79" y="43"/>
                  </a:cubicBezTo>
                  <a:cubicBezTo>
                    <a:pt x="85" y="51"/>
                    <a:pt x="92" y="51"/>
                    <a:pt x="103" y="52"/>
                  </a:cubicBezTo>
                  <a:cubicBezTo>
                    <a:pt x="125" y="54"/>
                    <a:pt x="146" y="42"/>
                    <a:pt x="168" y="48"/>
                  </a:cubicBezTo>
                  <a:cubicBezTo>
                    <a:pt x="175" y="50"/>
                    <a:pt x="181" y="54"/>
                    <a:pt x="187" y="59"/>
                  </a:cubicBezTo>
                  <a:cubicBezTo>
                    <a:pt x="196" y="68"/>
                    <a:pt x="187" y="77"/>
                    <a:pt x="184" y="78"/>
                  </a:cubicBezTo>
                  <a:cubicBezTo>
                    <a:pt x="172" y="79"/>
                    <a:pt x="161" y="88"/>
                    <a:pt x="148" y="80"/>
                  </a:cubicBezTo>
                  <a:cubicBezTo>
                    <a:pt x="139" y="75"/>
                    <a:pt x="128" y="80"/>
                    <a:pt x="118" y="78"/>
                  </a:cubicBezTo>
                  <a:cubicBezTo>
                    <a:pt x="108" y="76"/>
                    <a:pt x="95" y="87"/>
                    <a:pt x="89" y="69"/>
                  </a:cubicBezTo>
                  <a:cubicBezTo>
                    <a:pt x="88" y="66"/>
                    <a:pt x="82" y="70"/>
                    <a:pt x="81" y="72"/>
                  </a:cubicBezTo>
                  <a:cubicBezTo>
                    <a:pt x="74" y="82"/>
                    <a:pt x="68" y="84"/>
                    <a:pt x="61" y="72"/>
                  </a:cubicBezTo>
                  <a:cubicBezTo>
                    <a:pt x="60" y="69"/>
                    <a:pt x="58" y="69"/>
                    <a:pt x="55" y="70"/>
                  </a:cubicBezTo>
                  <a:cubicBezTo>
                    <a:pt x="44" y="74"/>
                    <a:pt x="41" y="66"/>
                    <a:pt x="39" y="57"/>
                  </a:cubicBezTo>
                  <a:cubicBezTo>
                    <a:pt x="39" y="53"/>
                    <a:pt x="41" y="50"/>
                    <a:pt x="40" y="46"/>
                  </a:cubicBezTo>
                  <a:cubicBezTo>
                    <a:pt x="40" y="37"/>
                    <a:pt x="39" y="31"/>
                    <a:pt x="27" y="32"/>
                  </a:cubicBezTo>
                  <a:cubicBezTo>
                    <a:pt x="14" y="33"/>
                    <a:pt x="10" y="20"/>
                    <a:pt x="2" y="13"/>
                  </a:cubicBezTo>
                  <a:cubicBezTo>
                    <a:pt x="0" y="12"/>
                    <a:pt x="1" y="8"/>
                    <a:pt x="4" y="7"/>
                  </a:cubicBezTo>
                  <a:cubicBezTo>
                    <a:pt x="10" y="3"/>
                    <a:pt x="18" y="0"/>
                    <a:pt x="23" y="4"/>
                  </a:cubicBezTo>
                  <a:cubicBezTo>
                    <a:pt x="29" y="8"/>
                    <a:pt x="40" y="6"/>
                    <a:pt x="40" y="18"/>
                  </a:cubicBezTo>
                  <a:cubicBezTo>
                    <a:pt x="40" y="23"/>
                    <a:pt x="43" y="18"/>
                    <a:pt x="44" y="18"/>
                  </a:cubicBezTo>
                  <a:cubicBezTo>
                    <a:pt x="55" y="14"/>
                    <a:pt x="64" y="14"/>
                    <a:pt x="70"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6" name="Freeform 21">
              <a:extLst>
                <a:ext uri="{FF2B5EF4-FFF2-40B4-BE49-F238E27FC236}">
                  <a16:creationId xmlns:a16="http://schemas.microsoft.com/office/drawing/2014/main" id="{21A9582E-28DA-424F-9BF5-7445DABC8DBB}"/>
                </a:ext>
              </a:extLst>
            </p:cNvPr>
            <p:cNvSpPr>
              <a:spLocks/>
            </p:cNvSpPr>
            <p:nvPr/>
          </p:nvSpPr>
          <p:spPr bwMode="auto">
            <a:xfrm>
              <a:off x="5823660" y="2526217"/>
              <a:ext cx="127195" cy="64566"/>
            </a:xfrm>
            <a:custGeom>
              <a:avLst/>
              <a:gdLst>
                <a:gd name="T0" fmla="*/ 48 w 146"/>
                <a:gd name="T1" fmla="*/ 50 h 74"/>
                <a:gd name="T2" fmla="*/ 34 w 146"/>
                <a:gd name="T3" fmla="*/ 46 h 74"/>
                <a:gd name="T4" fmla="*/ 1 w 146"/>
                <a:gd name="T5" fmla="*/ 43 h 74"/>
                <a:gd name="T6" fmla="*/ 0 w 146"/>
                <a:gd name="T7" fmla="*/ 39 h 74"/>
                <a:gd name="T8" fmla="*/ 5 w 146"/>
                <a:gd name="T9" fmla="*/ 36 h 74"/>
                <a:gd name="T10" fmla="*/ 23 w 146"/>
                <a:gd name="T11" fmla="*/ 35 h 74"/>
                <a:gd name="T12" fmla="*/ 8 w 146"/>
                <a:gd name="T13" fmla="*/ 29 h 74"/>
                <a:gd name="T14" fmla="*/ 21 w 146"/>
                <a:gd name="T15" fmla="*/ 17 h 74"/>
                <a:gd name="T16" fmla="*/ 67 w 146"/>
                <a:gd name="T17" fmla="*/ 27 h 74"/>
                <a:gd name="T18" fmla="*/ 101 w 146"/>
                <a:gd name="T19" fmla="*/ 37 h 74"/>
                <a:gd name="T20" fmla="*/ 90 w 146"/>
                <a:gd name="T21" fmla="*/ 15 h 74"/>
                <a:gd name="T22" fmla="*/ 95 w 146"/>
                <a:gd name="T23" fmla="*/ 12 h 74"/>
                <a:gd name="T24" fmla="*/ 118 w 146"/>
                <a:gd name="T25" fmla="*/ 24 h 74"/>
                <a:gd name="T26" fmla="*/ 122 w 146"/>
                <a:gd name="T27" fmla="*/ 33 h 74"/>
                <a:gd name="T28" fmla="*/ 130 w 146"/>
                <a:gd name="T29" fmla="*/ 29 h 74"/>
                <a:gd name="T30" fmla="*/ 140 w 146"/>
                <a:gd name="T31" fmla="*/ 27 h 74"/>
                <a:gd name="T32" fmla="*/ 145 w 146"/>
                <a:gd name="T33" fmla="*/ 36 h 74"/>
                <a:gd name="T34" fmla="*/ 122 w 146"/>
                <a:gd name="T35" fmla="*/ 57 h 74"/>
                <a:gd name="T36" fmla="*/ 79 w 146"/>
                <a:gd name="T37" fmla="*/ 66 h 74"/>
                <a:gd name="T38" fmla="*/ 45 w 146"/>
                <a:gd name="T39" fmla="*/ 69 h 74"/>
                <a:gd name="T40" fmla="*/ 42 w 146"/>
                <a:gd name="T41" fmla="*/ 56 h 74"/>
                <a:gd name="T42" fmla="*/ 48 w 146"/>
                <a:gd name="T43"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74">
                  <a:moveTo>
                    <a:pt x="48" y="50"/>
                  </a:moveTo>
                  <a:cubicBezTo>
                    <a:pt x="44" y="47"/>
                    <a:pt x="41" y="44"/>
                    <a:pt x="34" y="46"/>
                  </a:cubicBezTo>
                  <a:cubicBezTo>
                    <a:pt x="24" y="49"/>
                    <a:pt x="12" y="45"/>
                    <a:pt x="1" y="43"/>
                  </a:cubicBezTo>
                  <a:cubicBezTo>
                    <a:pt x="1" y="43"/>
                    <a:pt x="0" y="41"/>
                    <a:pt x="0" y="39"/>
                  </a:cubicBezTo>
                  <a:cubicBezTo>
                    <a:pt x="0" y="36"/>
                    <a:pt x="2" y="36"/>
                    <a:pt x="5" y="36"/>
                  </a:cubicBezTo>
                  <a:cubicBezTo>
                    <a:pt x="10" y="36"/>
                    <a:pt x="16" y="35"/>
                    <a:pt x="23" y="35"/>
                  </a:cubicBezTo>
                  <a:cubicBezTo>
                    <a:pt x="18" y="28"/>
                    <a:pt x="12" y="32"/>
                    <a:pt x="8" y="29"/>
                  </a:cubicBezTo>
                  <a:cubicBezTo>
                    <a:pt x="12" y="25"/>
                    <a:pt x="16" y="19"/>
                    <a:pt x="21" y="17"/>
                  </a:cubicBezTo>
                  <a:cubicBezTo>
                    <a:pt x="39" y="7"/>
                    <a:pt x="53" y="11"/>
                    <a:pt x="67" y="27"/>
                  </a:cubicBezTo>
                  <a:cubicBezTo>
                    <a:pt x="76" y="40"/>
                    <a:pt x="76" y="40"/>
                    <a:pt x="101" y="37"/>
                  </a:cubicBezTo>
                  <a:cubicBezTo>
                    <a:pt x="96" y="30"/>
                    <a:pt x="105" y="19"/>
                    <a:pt x="90" y="15"/>
                  </a:cubicBezTo>
                  <a:cubicBezTo>
                    <a:pt x="93" y="13"/>
                    <a:pt x="94" y="13"/>
                    <a:pt x="95" y="12"/>
                  </a:cubicBezTo>
                  <a:cubicBezTo>
                    <a:pt x="116" y="0"/>
                    <a:pt x="116" y="0"/>
                    <a:pt x="118" y="24"/>
                  </a:cubicBezTo>
                  <a:cubicBezTo>
                    <a:pt x="118" y="27"/>
                    <a:pt x="116" y="32"/>
                    <a:pt x="122" y="33"/>
                  </a:cubicBezTo>
                  <a:cubicBezTo>
                    <a:pt x="126" y="34"/>
                    <a:pt x="128" y="33"/>
                    <a:pt x="130" y="29"/>
                  </a:cubicBezTo>
                  <a:cubicBezTo>
                    <a:pt x="132" y="24"/>
                    <a:pt x="136" y="26"/>
                    <a:pt x="140" y="27"/>
                  </a:cubicBezTo>
                  <a:cubicBezTo>
                    <a:pt x="145" y="28"/>
                    <a:pt x="145" y="32"/>
                    <a:pt x="145" y="36"/>
                  </a:cubicBezTo>
                  <a:cubicBezTo>
                    <a:pt x="146" y="47"/>
                    <a:pt x="133" y="57"/>
                    <a:pt x="122" y="57"/>
                  </a:cubicBezTo>
                  <a:cubicBezTo>
                    <a:pt x="107" y="56"/>
                    <a:pt x="92" y="54"/>
                    <a:pt x="79" y="66"/>
                  </a:cubicBezTo>
                  <a:cubicBezTo>
                    <a:pt x="70" y="74"/>
                    <a:pt x="56" y="72"/>
                    <a:pt x="45" y="69"/>
                  </a:cubicBezTo>
                  <a:cubicBezTo>
                    <a:pt x="39" y="68"/>
                    <a:pt x="31" y="63"/>
                    <a:pt x="42" y="56"/>
                  </a:cubicBezTo>
                  <a:cubicBezTo>
                    <a:pt x="50" y="52"/>
                    <a:pt x="53" y="54"/>
                    <a:pt x="48" y="5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7" name="Freeform 22">
              <a:extLst>
                <a:ext uri="{FF2B5EF4-FFF2-40B4-BE49-F238E27FC236}">
                  <a16:creationId xmlns:a16="http://schemas.microsoft.com/office/drawing/2014/main" id="{42F3916E-CA0A-40A1-B742-57611B7E4337}"/>
                </a:ext>
              </a:extLst>
            </p:cNvPr>
            <p:cNvSpPr>
              <a:spLocks/>
            </p:cNvSpPr>
            <p:nvPr/>
          </p:nvSpPr>
          <p:spPr bwMode="auto">
            <a:xfrm>
              <a:off x="6073529" y="2433888"/>
              <a:ext cx="97495" cy="74251"/>
            </a:xfrm>
            <a:custGeom>
              <a:avLst/>
              <a:gdLst>
                <a:gd name="T0" fmla="*/ 1 w 112"/>
                <a:gd name="T1" fmla="*/ 42 h 85"/>
                <a:gd name="T2" fmla="*/ 13 w 112"/>
                <a:gd name="T3" fmla="*/ 28 h 85"/>
                <a:gd name="T4" fmla="*/ 22 w 112"/>
                <a:gd name="T5" fmla="*/ 28 h 85"/>
                <a:gd name="T6" fmla="*/ 21 w 112"/>
                <a:gd name="T7" fmla="*/ 13 h 85"/>
                <a:gd name="T8" fmla="*/ 48 w 112"/>
                <a:gd name="T9" fmla="*/ 7 h 85"/>
                <a:gd name="T10" fmla="*/ 75 w 112"/>
                <a:gd name="T11" fmla="*/ 31 h 85"/>
                <a:gd name="T12" fmla="*/ 89 w 112"/>
                <a:gd name="T13" fmla="*/ 34 h 85"/>
                <a:gd name="T14" fmla="*/ 100 w 112"/>
                <a:gd name="T15" fmla="*/ 46 h 85"/>
                <a:gd name="T16" fmla="*/ 108 w 112"/>
                <a:gd name="T17" fmla="*/ 54 h 85"/>
                <a:gd name="T18" fmla="*/ 112 w 112"/>
                <a:gd name="T19" fmla="*/ 56 h 85"/>
                <a:gd name="T20" fmla="*/ 109 w 112"/>
                <a:gd name="T21" fmla="*/ 62 h 85"/>
                <a:gd name="T22" fmla="*/ 85 w 112"/>
                <a:gd name="T23" fmla="*/ 70 h 85"/>
                <a:gd name="T24" fmla="*/ 74 w 112"/>
                <a:gd name="T25" fmla="*/ 77 h 85"/>
                <a:gd name="T26" fmla="*/ 53 w 112"/>
                <a:gd name="T27" fmla="*/ 81 h 85"/>
                <a:gd name="T28" fmla="*/ 20 w 112"/>
                <a:gd name="T29" fmla="*/ 65 h 85"/>
                <a:gd name="T30" fmla="*/ 24 w 112"/>
                <a:gd name="T31" fmla="*/ 56 h 85"/>
                <a:gd name="T32" fmla="*/ 46 w 112"/>
                <a:gd name="T33" fmla="*/ 55 h 85"/>
                <a:gd name="T34" fmla="*/ 24 w 112"/>
                <a:gd name="T35" fmla="*/ 54 h 85"/>
                <a:gd name="T36" fmla="*/ 1 w 112"/>
                <a:gd name="T37" fmla="*/ 49 h 85"/>
                <a:gd name="T38" fmla="*/ 10 w 112"/>
                <a:gd name="T39" fmla="*/ 42 h 85"/>
                <a:gd name="T40" fmla="*/ 1 w 112"/>
                <a:gd name="T41" fmla="*/ 4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85">
                  <a:moveTo>
                    <a:pt x="1" y="42"/>
                  </a:moveTo>
                  <a:cubicBezTo>
                    <a:pt x="0" y="38"/>
                    <a:pt x="7" y="29"/>
                    <a:pt x="13" y="28"/>
                  </a:cubicBezTo>
                  <a:cubicBezTo>
                    <a:pt x="16" y="28"/>
                    <a:pt x="20" y="28"/>
                    <a:pt x="22" y="28"/>
                  </a:cubicBezTo>
                  <a:cubicBezTo>
                    <a:pt x="28" y="21"/>
                    <a:pt x="12" y="19"/>
                    <a:pt x="21" y="13"/>
                  </a:cubicBezTo>
                  <a:cubicBezTo>
                    <a:pt x="29" y="8"/>
                    <a:pt x="36" y="0"/>
                    <a:pt x="48" y="7"/>
                  </a:cubicBezTo>
                  <a:cubicBezTo>
                    <a:pt x="59" y="13"/>
                    <a:pt x="62" y="27"/>
                    <a:pt x="75" y="31"/>
                  </a:cubicBezTo>
                  <a:cubicBezTo>
                    <a:pt x="79" y="32"/>
                    <a:pt x="81" y="38"/>
                    <a:pt x="89" y="34"/>
                  </a:cubicBezTo>
                  <a:cubicBezTo>
                    <a:pt x="93" y="32"/>
                    <a:pt x="102" y="42"/>
                    <a:pt x="100" y="46"/>
                  </a:cubicBezTo>
                  <a:cubicBezTo>
                    <a:pt x="96" y="57"/>
                    <a:pt x="100" y="56"/>
                    <a:pt x="108" y="54"/>
                  </a:cubicBezTo>
                  <a:cubicBezTo>
                    <a:pt x="110" y="53"/>
                    <a:pt x="112" y="53"/>
                    <a:pt x="112" y="56"/>
                  </a:cubicBezTo>
                  <a:cubicBezTo>
                    <a:pt x="112" y="58"/>
                    <a:pt x="112" y="61"/>
                    <a:pt x="109" y="62"/>
                  </a:cubicBezTo>
                  <a:cubicBezTo>
                    <a:pt x="100" y="63"/>
                    <a:pt x="94" y="71"/>
                    <a:pt x="85" y="70"/>
                  </a:cubicBezTo>
                  <a:cubicBezTo>
                    <a:pt x="80" y="70"/>
                    <a:pt x="76" y="69"/>
                    <a:pt x="74" y="77"/>
                  </a:cubicBezTo>
                  <a:cubicBezTo>
                    <a:pt x="71" y="85"/>
                    <a:pt x="60" y="83"/>
                    <a:pt x="53" y="81"/>
                  </a:cubicBezTo>
                  <a:cubicBezTo>
                    <a:pt x="42" y="78"/>
                    <a:pt x="30" y="72"/>
                    <a:pt x="20" y="65"/>
                  </a:cubicBezTo>
                  <a:cubicBezTo>
                    <a:pt x="13" y="60"/>
                    <a:pt x="21" y="59"/>
                    <a:pt x="24" y="56"/>
                  </a:cubicBezTo>
                  <a:cubicBezTo>
                    <a:pt x="31" y="54"/>
                    <a:pt x="38" y="53"/>
                    <a:pt x="46" y="55"/>
                  </a:cubicBezTo>
                  <a:cubicBezTo>
                    <a:pt x="38" y="46"/>
                    <a:pt x="31" y="58"/>
                    <a:pt x="24" y="54"/>
                  </a:cubicBezTo>
                  <a:cubicBezTo>
                    <a:pt x="18" y="47"/>
                    <a:pt x="8" y="56"/>
                    <a:pt x="1" y="49"/>
                  </a:cubicBezTo>
                  <a:cubicBezTo>
                    <a:pt x="2" y="43"/>
                    <a:pt x="7" y="45"/>
                    <a:pt x="10" y="42"/>
                  </a:cubicBezTo>
                  <a:cubicBezTo>
                    <a:pt x="7" y="44"/>
                    <a:pt x="4" y="44"/>
                    <a:pt x="1"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8" name="Freeform 23">
              <a:extLst>
                <a:ext uri="{FF2B5EF4-FFF2-40B4-BE49-F238E27FC236}">
                  <a16:creationId xmlns:a16="http://schemas.microsoft.com/office/drawing/2014/main" id="{A520E91D-DC61-4A4F-9F5B-B1B629F3DB62}"/>
                </a:ext>
              </a:extLst>
            </p:cNvPr>
            <p:cNvSpPr>
              <a:spLocks/>
            </p:cNvSpPr>
            <p:nvPr/>
          </p:nvSpPr>
          <p:spPr bwMode="auto">
            <a:xfrm>
              <a:off x="6320171" y="3054365"/>
              <a:ext cx="74896" cy="75542"/>
            </a:xfrm>
            <a:custGeom>
              <a:avLst/>
              <a:gdLst>
                <a:gd name="T0" fmla="*/ 43 w 86"/>
                <a:gd name="T1" fmla="*/ 6 h 87"/>
                <a:gd name="T2" fmla="*/ 57 w 86"/>
                <a:gd name="T3" fmla="*/ 1 h 87"/>
                <a:gd name="T4" fmla="*/ 46 w 86"/>
                <a:gd name="T5" fmla="*/ 26 h 87"/>
                <a:gd name="T6" fmla="*/ 51 w 86"/>
                <a:gd name="T7" fmla="*/ 39 h 87"/>
                <a:gd name="T8" fmla="*/ 75 w 86"/>
                <a:gd name="T9" fmla="*/ 46 h 87"/>
                <a:gd name="T10" fmla="*/ 85 w 86"/>
                <a:gd name="T11" fmla="*/ 66 h 87"/>
                <a:gd name="T12" fmla="*/ 80 w 86"/>
                <a:gd name="T13" fmla="*/ 81 h 87"/>
                <a:gd name="T14" fmla="*/ 67 w 86"/>
                <a:gd name="T15" fmla="*/ 85 h 87"/>
                <a:gd name="T16" fmla="*/ 57 w 86"/>
                <a:gd name="T17" fmla="*/ 79 h 87"/>
                <a:gd name="T18" fmla="*/ 54 w 86"/>
                <a:gd name="T19" fmla="*/ 80 h 87"/>
                <a:gd name="T20" fmla="*/ 43 w 86"/>
                <a:gd name="T21" fmla="*/ 76 h 87"/>
                <a:gd name="T22" fmla="*/ 13 w 86"/>
                <a:gd name="T23" fmla="*/ 73 h 87"/>
                <a:gd name="T24" fmla="*/ 15 w 86"/>
                <a:gd name="T25" fmla="*/ 52 h 87"/>
                <a:gd name="T26" fmla="*/ 31 w 86"/>
                <a:gd name="T27" fmla="*/ 27 h 87"/>
                <a:gd name="T28" fmla="*/ 39 w 86"/>
                <a:gd name="T29" fmla="*/ 18 h 87"/>
                <a:gd name="T30" fmla="*/ 43 w 86"/>
                <a:gd name="T31"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87">
                  <a:moveTo>
                    <a:pt x="43" y="6"/>
                  </a:moveTo>
                  <a:cubicBezTo>
                    <a:pt x="47" y="3"/>
                    <a:pt x="51" y="0"/>
                    <a:pt x="57" y="1"/>
                  </a:cubicBezTo>
                  <a:cubicBezTo>
                    <a:pt x="57" y="11"/>
                    <a:pt x="48" y="17"/>
                    <a:pt x="46" y="26"/>
                  </a:cubicBezTo>
                  <a:cubicBezTo>
                    <a:pt x="41" y="34"/>
                    <a:pt x="51" y="34"/>
                    <a:pt x="51" y="39"/>
                  </a:cubicBezTo>
                  <a:cubicBezTo>
                    <a:pt x="57" y="48"/>
                    <a:pt x="68" y="38"/>
                    <a:pt x="75" y="46"/>
                  </a:cubicBezTo>
                  <a:cubicBezTo>
                    <a:pt x="74" y="55"/>
                    <a:pt x="79" y="60"/>
                    <a:pt x="85" y="66"/>
                  </a:cubicBezTo>
                  <a:cubicBezTo>
                    <a:pt x="86" y="72"/>
                    <a:pt x="85" y="77"/>
                    <a:pt x="80" y="81"/>
                  </a:cubicBezTo>
                  <a:cubicBezTo>
                    <a:pt x="77" y="87"/>
                    <a:pt x="71" y="83"/>
                    <a:pt x="67" y="85"/>
                  </a:cubicBezTo>
                  <a:cubicBezTo>
                    <a:pt x="65" y="81"/>
                    <a:pt x="60" y="82"/>
                    <a:pt x="57" y="79"/>
                  </a:cubicBezTo>
                  <a:cubicBezTo>
                    <a:pt x="56" y="79"/>
                    <a:pt x="55" y="79"/>
                    <a:pt x="54" y="80"/>
                  </a:cubicBezTo>
                  <a:cubicBezTo>
                    <a:pt x="50" y="81"/>
                    <a:pt x="46" y="82"/>
                    <a:pt x="43" y="76"/>
                  </a:cubicBezTo>
                  <a:cubicBezTo>
                    <a:pt x="34" y="64"/>
                    <a:pt x="24" y="70"/>
                    <a:pt x="13" y="73"/>
                  </a:cubicBezTo>
                  <a:cubicBezTo>
                    <a:pt x="0" y="65"/>
                    <a:pt x="11" y="57"/>
                    <a:pt x="15" y="52"/>
                  </a:cubicBezTo>
                  <a:cubicBezTo>
                    <a:pt x="22" y="44"/>
                    <a:pt x="26" y="35"/>
                    <a:pt x="31" y="27"/>
                  </a:cubicBezTo>
                  <a:cubicBezTo>
                    <a:pt x="32" y="23"/>
                    <a:pt x="35" y="19"/>
                    <a:pt x="39" y="18"/>
                  </a:cubicBezTo>
                  <a:cubicBezTo>
                    <a:pt x="39" y="13"/>
                    <a:pt x="45" y="11"/>
                    <a:pt x="43"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69" name="Freeform 24">
              <a:extLst>
                <a:ext uri="{FF2B5EF4-FFF2-40B4-BE49-F238E27FC236}">
                  <a16:creationId xmlns:a16="http://schemas.microsoft.com/office/drawing/2014/main" id="{193B750D-69B3-46C8-9E7E-7F531EC0A8C4}"/>
                </a:ext>
              </a:extLst>
            </p:cNvPr>
            <p:cNvSpPr>
              <a:spLocks/>
            </p:cNvSpPr>
            <p:nvPr/>
          </p:nvSpPr>
          <p:spPr bwMode="auto">
            <a:xfrm>
              <a:off x="5766842" y="2504910"/>
              <a:ext cx="95557" cy="44551"/>
            </a:xfrm>
            <a:custGeom>
              <a:avLst/>
              <a:gdLst>
                <a:gd name="T0" fmla="*/ 61 w 110"/>
                <a:gd name="T1" fmla="*/ 6 h 51"/>
                <a:gd name="T2" fmla="*/ 92 w 110"/>
                <a:gd name="T3" fmla="*/ 2 h 51"/>
                <a:gd name="T4" fmla="*/ 108 w 110"/>
                <a:gd name="T5" fmla="*/ 6 h 51"/>
                <a:gd name="T6" fmla="*/ 98 w 110"/>
                <a:gd name="T7" fmla="*/ 16 h 51"/>
                <a:gd name="T8" fmla="*/ 85 w 110"/>
                <a:gd name="T9" fmla="*/ 30 h 51"/>
                <a:gd name="T10" fmla="*/ 71 w 110"/>
                <a:gd name="T11" fmla="*/ 37 h 51"/>
                <a:gd name="T12" fmla="*/ 70 w 110"/>
                <a:gd name="T13" fmla="*/ 26 h 51"/>
                <a:gd name="T14" fmla="*/ 68 w 110"/>
                <a:gd name="T15" fmla="*/ 21 h 51"/>
                <a:gd name="T16" fmla="*/ 63 w 110"/>
                <a:gd name="T17" fmla="*/ 24 h 51"/>
                <a:gd name="T18" fmla="*/ 55 w 110"/>
                <a:gd name="T19" fmla="*/ 35 h 51"/>
                <a:gd name="T20" fmla="*/ 23 w 110"/>
                <a:gd name="T21" fmla="*/ 46 h 51"/>
                <a:gd name="T22" fmla="*/ 10 w 110"/>
                <a:gd name="T23" fmla="*/ 48 h 51"/>
                <a:gd name="T24" fmla="*/ 1 w 110"/>
                <a:gd name="T25" fmla="*/ 41 h 51"/>
                <a:gd name="T26" fmla="*/ 7 w 110"/>
                <a:gd name="T27" fmla="*/ 30 h 51"/>
                <a:gd name="T28" fmla="*/ 52 w 110"/>
                <a:gd name="T29" fmla="*/ 10 h 51"/>
                <a:gd name="T30" fmla="*/ 61 w 110"/>
                <a:gd name="T31"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51">
                  <a:moveTo>
                    <a:pt x="61" y="6"/>
                  </a:moveTo>
                  <a:cubicBezTo>
                    <a:pt x="72" y="15"/>
                    <a:pt x="82" y="4"/>
                    <a:pt x="92" y="2"/>
                  </a:cubicBezTo>
                  <a:cubicBezTo>
                    <a:pt x="98" y="1"/>
                    <a:pt x="106" y="0"/>
                    <a:pt x="108" y="6"/>
                  </a:cubicBezTo>
                  <a:cubicBezTo>
                    <a:pt x="110" y="11"/>
                    <a:pt x="103" y="13"/>
                    <a:pt x="98" y="16"/>
                  </a:cubicBezTo>
                  <a:cubicBezTo>
                    <a:pt x="93" y="19"/>
                    <a:pt x="88" y="25"/>
                    <a:pt x="85" y="30"/>
                  </a:cubicBezTo>
                  <a:cubicBezTo>
                    <a:pt x="82" y="36"/>
                    <a:pt x="77" y="39"/>
                    <a:pt x="71" y="37"/>
                  </a:cubicBezTo>
                  <a:cubicBezTo>
                    <a:pt x="63" y="34"/>
                    <a:pt x="71" y="30"/>
                    <a:pt x="70" y="26"/>
                  </a:cubicBezTo>
                  <a:cubicBezTo>
                    <a:pt x="70" y="24"/>
                    <a:pt x="69" y="23"/>
                    <a:pt x="68" y="21"/>
                  </a:cubicBezTo>
                  <a:cubicBezTo>
                    <a:pt x="67" y="22"/>
                    <a:pt x="65" y="22"/>
                    <a:pt x="63" y="24"/>
                  </a:cubicBezTo>
                  <a:cubicBezTo>
                    <a:pt x="60" y="27"/>
                    <a:pt x="57" y="32"/>
                    <a:pt x="55" y="35"/>
                  </a:cubicBezTo>
                  <a:cubicBezTo>
                    <a:pt x="48" y="51"/>
                    <a:pt x="36" y="48"/>
                    <a:pt x="23" y="46"/>
                  </a:cubicBezTo>
                  <a:cubicBezTo>
                    <a:pt x="19" y="45"/>
                    <a:pt x="14" y="47"/>
                    <a:pt x="10" y="48"/>
                  </a:cubicBezTo>
                  <a:cubicBezTo>
                    <a:pt x="6" y="48"/>
                    <a:pt x="1" y="48"/>
                    <a:pt x="1" y="41"/>
                  </a:cubicBezTo>
                  <a:cubicBezTo>
                    <a:pt x="1" y="37"/>
                    <a:pt x="0" y="32"/>
                    <a:pt x="7" y="30"/>
                  </a:cubicBezTo>
                  <a:cubicBezTo>
                    <a:pt x="23" y="26"/>
                    <a:pt x="40" y="25"/>
                    <a:pt x="52" y="10"/>
                  </a:cubicBezTo>
                  <a:cubicBezTo>
                    <a:pt x="54" y="8"/>
                    <a:pt x="57" y="5"/>
                    <a:pt x="61"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0" name="Freeform 25">
              <a:extLst>
                <a:ext uri="{FF2B5EF4-FFF2-40B4-BE49-F238E27FC236}">
                  <a16:creationId xmlns:a16="http://schemas.microsoft.com/office/drawing/2014/main" id="{7A8762A8-BFBA-443A-8146-451C0049CB12}"/>
                </a:ext>
              </a:extLst>
            </p:cNvPr>
            <p:cNvSpPr>
              <a:spLocks/>
            </p:cNvSpPr>
            <p:nvPr/>
          </p:nvSpPr>
          <p:spPr bwMode="auto">
            <a:xfrm>
              <a:off x="6085797" y="2783834"/>
              <a:ext cx="71668" cy="57464"/>
            </a:xfrm>
            <a:custGeom>
              <a:avLst/>
              <a:gdLst>
                <a:gd name="T0" fmla="*/ 80 w 82"/>
                <a:gd name="T1" fmla="*/ 55 h 66"/>
                <a:gd name="T2" fmla="*/ 51 w 82"/>
                <a:gd name="T3" fmla="*/ 45 h 66"/>
                <a:gd name="T4" fmla="*/ 37 w 82"/>
                <a:gd name="T5" fmla="*/ 49 h 66"/>
                <a:gd name="T6" fmla="*/ 14 w 82"/>
                <a:gd name="T7" fmla="*/ 64 h 66"/>
                <a:gd name="T8" fmla="*/ 14 w 82"/>
                <a:gd name="T9" fmla="*/ 64 h 66"/>
                <a:gd name="T10" fmla="*/ 0 w 82"/>
                <a:gd name="T11" fmla="*/ 50 h 66"/>
                <a:gd name="T12" fmla="*/ 16 w 82"/>
                <a:gd name="T13" fmla="*/ 13 h 66"/>
                <a:gd name="T14" fmla="*/ 25 w 82"/>
                <a:gd name="T15" fmla="*/ 3 h 66"/>
                <a:gd name="T16" fmla="*/ 30 w 82"/>
                <a:gd name="T17" fmla="*/ 10 h 66"/>
                <a:gd name="T18" fmla="*/ 53 w 82"/>
                <a:gd name="T19" fmla="*/ 22 h 66"/>
                <a:gd name="T20" fmla="*/ 66 w 82"/>
                <a:gd name="T21" fmla="*/ 35 h 66"/>
                <a:gd name="T22" fmla="*/ 76 w 82"/>
                <a:gd name="T23" fmla="*/ 45 h 66"/>
                <a:gd name="T24" fmla="*/ 80 w 82"/>
                <a:gd name="T2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66">
                  <a:moveTo>
                    <a:pt x="80" y="55"/>
                  </a:moveTo>
                  <a:cubicBezTo>
                    <a:pt x="69" y="55"/>
                    <a:pt x="59" y="56"/>
                    <a:pt x="51" y="45"/>
                  </a:cubicBezTo>
                  <a:cubicBezTo>
                    <a:pt x="47" y="40"/>
                    <a:pt x="40" y="40"/>
                    <a:pt x="37" y="49"/>
                  </a:cubicBezTo>
                  <a:cubicBezTo>
                    <a:pt x="34" y="61"/>
                    <a:pt x="26" y="66"/>
                    <a:pt x="14" y="64"/>
                  </a:cubicBezTo>
                  <a:cubicBezTo>
                    <a:pt x="14" y="64"/>
                    <a:pt x="14" y="64"/>
                    <a:pt x="14" y="64"/>
                  </a:cubicBezTo>
                  <a:cubicBezTo>
                    <a:pt x="21" y="49"/>
                    <a:pt x="7" y="54"/>
                    <a:pt x="0" y="50"/>
                  </a:cubicBezTo>
                  <a:cubicBezTo>
                    <a:pt x="12" y="40"/>
                    <a:pt x="13" y="26"/>
                    <a:pt x="16" y="13"/>
                  </a:cubicBezTo>
                  <a:cubicBezTo>
                    <a:pt x="18" y="8"/>
                    <a:pt x="21" y="5"/>
                    <a:pt x="25" y="3"/>
                  </a:cubicBezTo>
                  <a:cubicBezTo>
                    <a:pt x="32" y="0"/>
                    <a:pt x="27" y="9"/>
                    <a:pt x="30" y="10"/>
                  </a:cubicBezTo>
                  <a:cubicBezTo>
                    <a:pt x="37" y="15"/>
                    <a:pt x="45" y="21"/>
                    <a:pt x="53" y="22"/>
                  </a:cubicBezTo>
                  <a:cubicBezTo>
                    <a:pt x="63" y="23"/>
                    <a:pt x="65" y="26"/>
                    <a:pt x="66" y="35"/>
                  </a:cubicBezTo>
                  <a:cubicBezTo>
                    <a:pt x="66" y="40"/>
                    <a:pt x="67" y="46"/>
                    <a:pt x="76" y="45"/>
                  </a:cubicBezTo>
                  <a:cubicBezTo>
                    <a:pt x="82" y="44"/>
                    <a:pt x="80" y="51"/>
                    <a:pt x="80" y="5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1" name="Freeform 26">
              <a:extLst>
                <a:ext uri="{FF2B5EF4-FFF2-40B4-BE49-F238E27FC236}">
                  <a16:creationId xmlns:a16="http://schemas.microsoft.com/office/drawing/2014/main" id="{0B03E2CD-6602-491A-8100-CE7321CC40FC}"/>
                </a:ext>
              </a:extLst>
            </p:cNvPr>
            <p:cNvSpPr>
              <a:spLocks/>
            </p:cNvSpPr>
            <p:nvPr/>
          </p:nvSpPr>
          <p:spPr bwMode="auto">
            <a:xfrm>
              <a:off x="5967642" y="2601759"/>
              <a:ext cx="59401" cy="60046"/>
            </a:xfrm>
            <a:custGeom>
              <a:avLst/>
              <a:gdLst>
                <a:gd name="T0" fmla="*/ 56 w 68"/>
                <a:gd name="T1" fmla="*/ 25 h 69"/>
                <a:gd name="T2" fmla="*/ 59 w 68"/>
                <a:gd name="T3" fmla="*/ 46 h 69"/>
                <a:gd name="T4" fmla="*/ 52 w 68"/>
                <a:gd name="T5" fmla="*/ 58 h 69"/>
                <a:gd name="T6" fmla="*/ 42 w 68"/>
                <a:gd name="T7" fmla="*/ 52 h 69"/>
                <a:gd name="T8" fmla="*/ 40 w 68"/>
                <a:gd name="T9" fmla="*/ 59 h 69"/>
                <a:gd name="T10" fmla="*/ 32 w 68"/>
                <a:gd name="T11" fmla="*/ 69 h 69"/>
                <a:gd name="T12" fmla="*/ 28 w 68"/>
                <a:gd name="T13" fmla="*/ 60 h 69"/>
                <a:gd name="T14" fmla="*/ 15 w 68"/>
                <a:gd name="T15" fmla="*/ 47 h 69"/>
                <a:gd name="T16" fmla="*/ 2 w 68"/>
                <a:gd name="T17" fmla="*/ 30 h 69"/>
                <a:gd name="T18" fmla="*/ 13 w 68"/>
                <a:gd name="T19" fmla="*/ 26 h 69"/>
                <a:gd name="T20" fmla="*/ 24 w 68"/>
                <a:gd name="T21" fmla="*/ 24 h 69"/>
                <a:gd name="T22" fmla="*/ 22 w 68"/>
                <a:gd name="T23" fmla="*/ 17 h 69"/>
                <a:gd name="T24" fmla="*/ 21 w 68"/>
                <a:gd name="T25" fmla="*/ 11 h 69"/>
                <a:gd name="T26" fmla="*/ 39 w 68"/>
                <a:gd name="T27" fmla="*/ 3 h 69"/>
                <a:gd name="T28" fmla="*/ 53 w 68"/>
                <a:gd name="T29" fmla="*/ 4 h 69"/>
                <a:gd name="T30" fmla="*/ 66 w 68"/>
                <a:gd name="T31" fmla="*/ 8 h 69"/>
                <a:gd name="T32" fmla="*/ 58 w 68"/>
                <a:gd name="T33" fmla="*/ 17 h 69"/>
                <a:gd name="T34" fmla="*/ 53 w 68"/>
                <a:gd name="T35" fmla="*/ 19 h 69"/>
                <a:gd name="T36" fmla="*/ 48 w 68"/>
                <a:gd name="T37" fmla="*/ 23 h 69"/>
                <a:gd name="T38" fmla="*/ 56 w 68"/>
                <a:gd name="T39"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69">
                  <a:moveTo>
                    <a:pt x="56" y="25"/>
                  </a:moveTo>
                  <a:cubicBezTo>
                    <a:pt x="57" y="32"/>
                    <a:pt x="58" y="39"/>
                    <a:pt x="59" y="46"/>
                  </a:cubicBezTo>
                  <a:cubicBezTo>
                    <a:pt x="60" y="52"/>
                    <a:pt x="57" y="55"/>
                    <a:pt x="52" y="58"/>
                  </a:cubicBezTo>
                  <a:cubicBezTo>
                    <a:pt x="46" y="61"/>
                    <a:pt x="44" y="55"/>
                    <a:pt x="42" y="52"/>
                  </a:cubicBezTo>
                  <a:cubicBezTo>
                    <a:pt x="37" y="53"/>
                    <a:pt x="40" y="56"/>
                    <a:pt x="40" y="59"/>
                  </a:cubicBezTo>
                  <a:cubicBezTo>
                    <a:pt x="41" y="65"/>
                    <a:pt x="38" y="68"/>
                    <a:pt x="32" y="69"/>
                  </a:cubicBezTo>
                  <a:cubicBezTo>
                    <a:pt x="25" y="69"/>
                    <a:pt x="29" y="63"/>
                    <a:pt x="28" y="60"/>
                  </a:cubicBezTo>
                  <a:cubicBezTo>
                    <a:pt x="27" y="53"/>
                    <a:pt x="25" y="47"/>
                    <a:pt x="15" y="47"/>
                  </a:cubicBezTo>
                  <a:cubicBezTo>
                    <a:pt x="7" y="46"/>
                    <a:pt x="7" y="35"/>
                    <a:pt x="2" y="30"/>
                  </a:cubicBezTo>
                  <a:cubicBezTo>
                    <a:pt x="0" y="29"/>
                    <a:pt x="8" y="22"/>
                    <a:pt x="13" y="26"/>
                  </a:cubicBezTo>
                  <a:cubicBezTo>
                    <a:pt x="19" y="31"/>
                    <a:pt x="21" y="26"/>
                    <a:pt x="24" y="24"/>
                  </a:cubicBezTo>
                  <a:cubicBezTo>
                    <a:pt x="29" y="21"/>
                    <a:pt x="24" y="19"/>
                    <a:pt x="22" y="17"/>
                  </a:cubicBezTo>
                  <a:cubicBezTo>
                    <a:pt x="20" y="15"/>
                    <a:pt x="19" y="12"/>
                    <a:pt x="21" y="11"/>
                  </a:cubicBezTo>
                  <a:cubicBezTo>
                    <a:pt x="27" y="7"/>
                    <a:pt x="31" y="0"/>
                    <a:pt x="39" y="3"/>
                  </a:cubicBezTo>
                  <a:cubicBezTo>
                    <a:pt x="44" y="4"/>
                    <a:pt x="48" y="7"/>
                    <a:pt x="53" y="4"/>
                  </a:cubicBezTo>
                  <a:cubicBezTo>
                    <a:pt x="59" y="0"/>
                    <a:pt x="63" y="0"/>
                    <a:pt x="66" y="8"/>
                  </a:cubicBezTo>
                  <a:cubicBezTo>
                    <a:pt x="68" y="17"/>
                    <a:pt x="61" y="14"/>
                    <a:pt x="58" y="17"/>
                  </a:cubicBezTo>
                  <a:cubicBezTo>
                    <a:pt x="57" y="18"/>
                    <a:pt x="55" y="18"/>
                    <a:pt x="53" y="19"/>
                  </a:cubicBezTo>
                  <a:cubicBezTo>
                    <a:pt x="51" y="21"/>
                    <a:pt x="49" y="21"/>
                    <a:pt x="48" y="23"/>
                  </a:cubicBezTo>
                  <a:cubicBezTo>
                    <a:pt x="51" y="22"/>
                    <a:pt x="53" y="23"/>
                    <a:pt x="56" y="2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2" name="Freeform 27">
              <a:extLst>
                <a:ext uri="{FF2B5EF4-FFF2-40B4-BE49-F238E27FC236}">
                  <a16:creationId xmlns:a16="http://schemas.microsoft.com/office/drawing/2014/main" id="{2905A21E-F3E2-4427-8D1A-863083D35027}"/>
                </a:ext>
              </a:extLst>
            </p:cNvPr>
            <p:cNvSpPr>
              <a:spLocks/>
            </p:cNvSpPr>
            <p:nvPr/>
          </p:nvSpPr>
          <p:spPr bwMode="auto">
            <a:xfrm>
              <a:off x="6033499" y="2600467"/>
              <a:ext cx="67794" cy="48425"/>
            </a:xfrm>
            <a:custGeom>
              <a:avLst/>
              <a:gdLst>
                <a:gd name="T0" fmla="*/ 77 w 78"/>
                <a:gd name="T1" fmla="*/ 9 h 56"/>
                <a:gd name="T2" fmla="*/ 56 w 78"/>
                <a:gd name="T3" fmla="*/ 30 h 56"/>
                <a:gd name="T4" fmla="*/ 25 w 78"/>
                <a:gd name="T5" fmla="*/ 36 h 56"/>
                <a:gd name="T6" fmla="*/ 21 w 78"/>
                <a:gd name="T7" fmla="*/ 52 h 56"/>
                <a:gd name="T8" fmla="*/ 11 w 78"/>
                <a:gd name="T9" fmla="*/ 43 h 56"/>
                <a:gd name="T10" fmla="*/ 5 w 78"/>
                <a:gd name="T11" fmla="*/ 35 h 56"/>
                <a:gd name="T12" fmla="*/ 7 w 78"/>
                <a:gd name="T13" fmla="*/ 20 h 56"/>
                <a:gd name="T14" fmla="*/ 52 w 78"/>
                <a:gd name="T15" fmla="*/ 6 h 56"/>
                <a:gd name="T16" fmla="*/ 77 w 78"/>
                <a:gd name="T17"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77" y="9"/>
                  </a:moveTo>
                  <a:cubicBezTo>
                    <a:pt x="78" y="24"/>
                    <a:pt x="61" y="21"/>
                    <a:pt x="56" y="30"/>
                  </a:cubicBezTo>
                  <a:cubicBezTo>
                    <a:pt x="48" y="45"/>
                    <a:pt x="36" y="30"/>
                    <a:pt x="25" y="36"/>
                  </a:cubicBezTo>
                  <a:cubicBezTo>
                    <a:pt x="34" y="44"/>
                    <a:pt x="27" y="49"/>
                    <a:pt x="21" y="52"/>
                  </a:cubicBezTo>
                  <a:cubicBezTo>
                    <a:pt x="12" y="56"/>
                    <a:pt x="12" y="49"/>
                    <a:pt x="11" y="43"/>
                  </a:cubicBezTo>
                  <a:cubicBezTo>
                    <a:pt x="11" y="40"/>
                    <a:pt x="7" y="38"/>
                    <a:pt x="5" y="35"/>
                  </a:cubicBezTo>
                  <a:cubicBezTo>
                    <a:pt x="0" y="29"/>
                    <a:pt x="2" y="26"/>
                    <a:pt x="7" y="20"/>
                  </a:cubicBezTo>
                  <a:cubicBezTo>
                    <a:pt x="19" y="3"/>
                    <a:pt x="33" y="0"/>
                    <a:pt x="52" y="6"/>
                  </a:cubicBezTo>
                  <a:cubicBezTo>
                    <a:pt x="60" y="8"/>
                    <a:pt x="69" y="6"/>
                    <a:pt x="77" y="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3" name="Freeform 28">
              <a:extLst>
                <a:ext uri="{FF2B5EF4-FFF2-40B4-BE49-F238E27FC236}">
                  <a16:creationId xmlns:a16="http://schemas.microsoft.com/office/drawing/2014/main" id="{69F01DC8-45DE-4B71-B89E-131474A71BA9}"/>
                </a:ext>
              </a:extLst>
            </p:cNvPr>
            <p:cNvSpPr>
              <a:spLocks/>
            </p:cNvSpPr>
            <p:nvPr/>
          </p:nvSpPr>
          <p:spPr bwMode="auto">
            <a:xfrm>
              <a:off x="5996050" y="2541713"/>
              <a:ext cx="41322" cy="41322"/>
            </a:xfrm>
            <a:custGeom>
              <a:avLst/>
              <a:gdLst>
                <a:gd name="T0" fmla="*/ 23 w 47"/>
                <a:gd name="T1" fmla="*/ 0 h 47"/>
                <a:gd name="T2" fmla="*/ 46 w 47"/>
                <a:gd name="T3" fmla="*/ 21 h 47"/>
                <a:gd name="T4" fmla="*/ 23 w 47"/>
                <a:gd name="T5" fmla="*/ 47 h 47"/>
                <a:gd name="T6" fmla="*/ 11 w 47"/>
                <a:gd name="T7" fmla="*/ 33 h 47"/>
                <a:gd name="T8" fmla="*/ 2 w 47"/>
                <a:gd name="T9" fmla="*/ 23 h 47"/>
                <a:gd name="T10" fmla="*/ 1 w 47"/>
                <a:gd name="T11" fmla="*/ 19 h 47"/>
                <a:gd name="T12" fmla="*/ 9 w 47"/>
                <a:gd name="T13" fmla="*/ 9 h 47"/>
                <a:gd name="T14" fmla="*/ 15 w 47"/>
                <a:gd name="T15" fmla="*/ 3 h 47"/>
                <a:gd name="T16" fmla="*/ 23 w 4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44" y="1"/>
                    <a:pt x="47" y="4"/>
                    <a:pt x="46" y="21"/>
                  </a:cubicBezTo>
                  <a:cubicBezTo>
                    <a:pt x="46" y="39"/>
                    <a:pt x="38" y="47"/>
                    <a:pt x="23" y="47"/>
                  </a:cubicBezTo>
                  <a:cubicBezTo>
                    <a:pt x="12" y="47"/>
                    <a:pt x="9" y="43"/>
                    <a:pt x="11" y="33"/>
                  </a:cubicBezTo>
                  <a:cubicBezTo>
                    <a:pt x="14" y="24"/>
                    <a:pt x="12" y="20"/>
                    <a:pt x="2" y="23"/>
                  </a:cubicBezTo>
                  <a:cubicBezTo>
                    <a:pt x="0" y="22"/>
                    <a:pt x="0" y="21"/>
                    <a:pt x="1" y="19"/>
                  </a:cubicBezTo>
                  <a:cubicBezTo>
                    <a:pt x="2" y="14"/>
                    <a:pt x="15" y="19"/>
                    <a:pt x="9" y="9"/>
                  </a:cubicBezTo>
                  <a:cubicBezTo>
                    <a:pt x="10" y="6"/>
                    <a:pt x="13" y="5"/>
                    <a:pt x="15" y="3"/>
                  </a:cubicBezTo>
                  <a:cubicBezTo>
                    <a:pt x="17" y="1"/>
                    <a:pt x="21" y="2"/>
                    <a:pt x="23"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4" name="Freeform 29">
              <a:extLst>
                <a:ext uri="{FF2B5EF4-FFF2-40B4-BE49-F238E27FC236}">
                  <a16:creationId xmlns:a16="http://schemas.microsoft.com/office/drawing/2014/main" id="{0D75AB1C-A63A-4D18-8594-282622097741}"/>
                </a:ext>
              </a:extLst>
            </p:cNvPr>
            <p:cNvSpPr>
              <a:spLocks/>
            </p:cNvSpPr>
            <p:nvPr/>
          </p:nvSpPr>
          <p:spPr bwMode="auto">
            <a:xfrm>
              <a:off x="5975389" y="2474564"/>
              <a:ext cx="64566" cy="34220"/>
            </a:xfrm>
            <a:custGeom>
              <a:avLst/>
              <a:gdLst>
                <a:gd name="T0" fmla="*/ 3 w 74"/>
                <a:gd name="T1" fmla="*/ 23 h 39"/>
                <a:gd name="T2" fmla="*/ 19 w 74"/>
                <a:gd name="T3" fmla="*/ 20 h 39"/>
                <a:gd name="T4" fmla="*/ 0 w 74"/>
                <a:gd name="T5" fmla="*/ 11 h 39"/>
                <a:gd name="T6" fmla="*/ 31 w 74"/>
                <a:gd name="T7" fmla="*/ 5 h 39"/>
                <a:gd name="T8" fmla="*/ 55 w 74"/>
                <a:gd name="T9" fmla="*/ 12 h 39"/>
                <a:gd name="T10" fmla="*/ 71 w 74"/>
                <a:gd name="T11" fmla="*/ 31 h 39"/>
                <a:gd name="T12" fmla="*/ 65 w 74"/>
                <a:gd name="T13" fmla="*/ 39 h 39"/>
                <a:gd name="T14" fmla="*/ 59 w 74"/>
                <a:gd name="T15" fmla="*/ 36 h 39"/>
                <a:gd name="T16" fmla="*/ 19 w 74"/>
                <a:gd name="T17" fmla="*/ 29 h 39"/>
                <a:gd name="T18" fmla="*/ 3 w 74"/>
                <a:gd name="T1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9">
                  <a:moveTo>
                    <a:pt x="3" y="23"/>
                  </a:moveTo>
                  <a:cubicBezTo>
                    <a:pt x="8" y="18"/>
                    <a:pt x="14" y="23"/>
                    <a:pt x="19" y="20"/>
                  </a:cubicBezTo>
                  <a:cubicBezTo>
                    <a:pt x="16" y="11"/>
                    <a:pt x="6" y="15"/>
                    <a:pt x="0" y="11"/>
                  </a:cubicBezTo>
                  <a:cubicBezTo>
                    <a:pt x="9" y="0"/>
                    <a:pt x="21" y="1"/>
                    <a:pt x="31" y="5"/>
                  </a:cubicBezTo>
                  <a:cubicBezTo>
                    <a:pt x="39" y="7"/>
                    <a:pt x="47" y="9"/>
                    <a:pt x="55" y="12"/>
                  </a:cubicBezTo>
                  <a:cubicBezTo>
                    <a:pt x="66" y="15"/>
                    <a:pt x="67" y="24"/>
                    <a:pt x="71" y="31"/>
                  </a:cubicBezTo>
                  <a:cubicBezTo>
                    <a:pt x="74" y="36"/>
                    <a:pt x="70" y="39"/>
                    <a:pt x="65" y="39"/>
                  </a:cubicBezTo>
                  <a:cubicBezTo>
                    <a:pt x="63" y="39"/>
                    <a:pt x="60" y="37"/>
                    <a:pt x="59" y="36"/>
                  </a:cubicBezTo>
                  <a:cubicBezTo>
                    <a:pt x="47" y="25"/>
                    <a:pt x="34" y="24"/>
                    <a:pt x="19" y="29"/>
                  </a:cubicBezTo>
                  <a:cubicBezTo>
                    <a:pt x="13" y="31"/>
                    <a:pt x="6" y="31"/>
                    <a:pt x="3"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5" name="Freeform 30">
              <a:extLst>
                <a:ext uri="{FF2B5EF4-FFF2-40B4-BE49-F238E27FC236}">
                  <a16:creationId xmlns:a16="http://schemas.microsoft.com/office/drawing/2014/main" id="{1911E83D-BE6A-4990-9597-DA6E41702E4D}"/>
                </a:ext>
              </a:extLst>
            </p:cNvPr>
            <p:cNvSpPr>
              <a:spLocks/>
            </p:cNvSpPr>
            <p:nvPr/>
          </p:nvSpPr>
          <p:spPr bwMode="auto">
            <a:xfrm>
              <a:off x="6045766" y="2484895"/>
              <a:ext cx="37448" cy="29700"/>
            </a:xfrm>
            <a:custGeom>
              <a:avLst/>
              <a:gdLst>
                <a:gd name="T0" fmla="*/ 1 w 43"/>
                <a:gd name="T1" fmla="*/ 22 h 34"/>
                <a:gd name="T2" fmla="*/ 1 w 43"/>
                <a:gd name="T3" fmla="*/ 7 h 34"/>
                <a:gd name="T4" fmla="*/ 11 w 43"/>
                <a:gd name="T5" fmla="*/ 2 h 34"/>
                <a:gd name="T6" fmla="*/ 38 w 43"/>
                <a:gd name="T7" fmla="*/ 14 h 34"/>
                <a:gd name="T8" fmla="*/ 41 w 43"/>
                <a:gd name="T9" fmla="*/ 21 h 34"/>
                <a:gd name="T10" fmla="*/ 17 w 43"/>
                <a:gd name="T11" fmla="*/ 31 h 34"/>
                <a:gd name="T12" fmla="*/ 3 w 43"/>
                <a:gd name="T13" fmla="*/ 26 h 34"/>
                <a:gd name="T14" fmla="*/ 1 w 43"/>
                <a:gd name="T15" fmla="*/ 2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4">
                  <a:moveTo>
                    <a:pt x="1" y="22"/>
                  </a:moveTo>
                  <a:cubicBezTo>
                    <a:pt x="13" y="17"/>
                    <a:pt x="3" y="13"/>
                    <a:pt x="1" y="7"/>
                  </a:cubicBezTo>
                  <a:cubicBezTo>
                    <a:pt x="0" y="4"/>
                    <a:pt x="6" y="0"/>
                    <a:pt x="11" y="2"/>
                  </a:cubicBezTo>
                  <a:cubicBezTo>
                    <a:pt x="20" y="5"/>
                    <a:pt x="29" y="9"/>
                    <a:pt x="38" y="14"/>
                  </a:cubicBezTo>
                  <a:cubicBezTo>
                    <a:pt x="41" y="15"/>
                    <a:pt x="43" y="18"/>
                    <a:pt x="41" y="21"/>
                  </a:cubicBezTo>
                  <a:cubicBezTo>
                    <a:pt x="36" y="30"/>
                    <a:pt x="25" y="27"/>
                    <a:pt x="17" y="31"/>
                  </a:cubicBezTo>
                  <a:cubicBezTo>
                    <a:pt x="13" y="34"/>
                    <a:pt x="7" y="30"/>
                    <a:pt x="3" y="26"/>
                  </a:cubicBezTo>
                  <a:cubicBezTo>
                    <a:pt x="2" y="25"/>
                    <a:pt x="2" y="24"/>
                    <a:pt x="1"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6" name="Freeform 31">
              <a:extLst>
                <a:ext uri="{FF2B5EF4-FFF2-40B4-BE49-F238E27FC236}">
                  <a16:creationId xmlns:a16="http://schemas.microsoft.com/office/drawing/2014/main" id="{4F3F3706-E86C-478E-8DA7-976E09A37E93}"/>
                </a:ext>
              </a:extLst>
            </p:cNvPr>
            <p:cNvSpPr>
              <a:spLocks/>
            </p:cNvSpPr>
            <p:nvPr/>
          </p:nvSpPr>
          <p:spPr bwMode="auto">
            <a:xfrm>
              <a:off x="6185874" y="2619192"/>
              <a:ext cx="42613" cy="24535"/>
            </a:xfrm>
            <a:custGeom>
              <a:avLst/>
              <a:gdLst>
                <a:gd name="T0" fmla="*/ 18 w 49"/>
                <a:gd name="T1" fmla="*/ 1 h 28"/>
                <a:gd name="T2" fmla="*/ 45 w 49"/>
                <a:gd name="T3" fmla="*/ 14 h 28"/>
                <a:gd name="T4" fmla="*/ 47 w 49"/>
                <a:gd name="T5" fmla="*/ 22 h 28"/>
                <a:gd name="T6" fmla="*/ 38 w 49"/>
                <a:gd name="T7" fmla="*/ 24 h 28"/>
                <a:gd name="T8" fmla="*/ 22 w 49"/>
                <a:gd name="T9" fmla="*/ 21 h 28"/>
                <a:gd name="T10" fmla="*/ 9 w 49"/>
                <a:gd name="T11" fmla="*/ 22 h 28"/>
                <a:gd name="T12" fmla="*/ 3 w 49"/>
                <a:gd name="T13" fmla="*/ 6 h 28"/>
                <a:gd name="T14" fmla="*/ 18 w 49"/>
                <a:gd name="T15" fmla="*/ 1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8">
                  <a:moveTo>
                    <a:pt x="18" y="1"/>
                  </a:moveTo>
                  <a:cubicBezTo>
                    <a:pt x="30" y="1"/>
                    <a:pt x="39" y="4"/>
                    <a:pt x="45" y="14"/>
                  </a:cubicBezTo>
                  <a:cubicBezTo>
                    <a:pt x="46" y="17"/>
                    <a:pt x="49" y="19"/>
                    <a:pt x="47" y="22"/>
                  </a:cubicBezTo>
                  <a:cubicBezTo>
                    <a:pt x="45" y="25"/>
                    <a:pt x="41" y="25"/>
                    <a:pt x="38" y="24"/>
                  </a:cubicBezTo>
                  <a:cubicBezTo>
                    <a:pt x="33" y="23"/>
                    <a:pt x="28" y="18"/>
                    <a:pt x="22" y="21"/>
                  </a:cubicBezTo>
                  <a:cubicBezTo>
                    <a:pt x="18" y="23"/>
                    <a:pt x="13" y="28"/>
                    <a:pt x="9" y="22"/>
                  </a:cubicBezTo>
                  <a:cubicBezTo>
                    <a:pt x="7" y="17"/>
                    <a:pt x="0" y="13"/>
                    <a:pt x="3" y="6"/>
                  </a:cubicBezTo>
                  <a:cubicBezTo>
                    <a:pt x="7" y="0"/>
                    <a:pt x="13" y="2"/>
                    <a:pt x="18"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7" name="Freeform 32">
              <a:extLst>
                <a:ext uri="{FF2B5EF4-FFF2-40B4-BE49-F238E27FC236}">
                  <a16:creationId xmlns:a16="http://schemas.microsoft.com/office/drawing/2014/main" id="{1F7D75B3-7F9F-4D43-B937-21E8D0077651}"/>
                </a:ext>
              </a:extLst>
            </p:cNvPr>
            <p:cNvSpPr>
              <a:spLocks/>
            </p:cNvSpPr>
            <p:nvPr/>
          </p:nvSpPr>
          <p:spPr bwMode="auto">
            <a:xfrm>
              <a:off x="5979909" y="2692797"/>
              <a:ext cx="38094" cy="32283"/>
            </a:xfrm>
            <a:custGeom>
              <a:avLst/>
              <a:gdLst>
                <a:gd name="T0" fmla="*/ 0 w 44"/>
                <a:gd name="T1" fmla="*/ 23 h 37"/>
                <a:gd name="T2" fmla="*/ 15 w 44"/>
                <a:gd name="T3" fmla="*/ 12 h 37"/>
                <a:gd name="T4" fmla="*/ 31 w 44"/>
                <a:gd name="T5" fmla="*/ 10 h 37"/>
                <a:gd name="T6" fmla="*/ 41 w 44"/>
                <a:gd name="T7" fmla="*/ 26 h 37"/>
                <a:gd name="T8" fmla="*/ 34 w 44"/>
                <a:gd name="T9" fmla="*/ 35 h 37"/>
                <a:gd name="T10" fmla="*/ 0 w 44"/>
                <a:gd name="T11" fmla="*/ 23 h 37"/>
              </a:gdLst>
              <a:ahLst/>
              <a:cxnLst>
                <a:cxn ang="0">
                  <a:pos x="T0" y="T1"/>
                </a:cxn>
                <a:cxn ang="0">
                  <a:pos x="T2" y="T3"/>
                </a:cxn>
                <a:cxn ang="0">
                  <a:pos x="T4" y="T5"/>
                </a:cxn>
                <a:cxn ang="0">
                  <a:pos x="T6" y="T7"/>
                </a:cxn>
                <a:cxn ang="0">
                  <a:pos x="T8" y="T9"/>
                </a:cxn>
                <a:cxn ang="0">
                  <a:pos x="T10" y="T11"/>
                </a:cxn>
              </a:cxnLst>
              <a:rect l="0" t="0" r="r" b="b"/>
              <a:pathLst>
                <a:path w="44" h="37">
                  <a:moveTo>
                    <a:pt x="0" y="23"/>
                  </a:moveTo>
                  <a:cubicBezTo>
                    <a:pt x="6" y="20"/>
                    <a:pt x="12" y="19"/>
                    <a:pt x="15" y="12"/>
                  </a:cubicBezTo>
                  <a:cubicBezTo>
                    <a:pt x="18" y="0"/>
                    <a:pt x="26" y="6"/>
                    <a:pt x="31" y="10"/>
                  </a:cubicBezTo>
                  <a:cubicBezTo>
                    <a:pt x="36" y="14"/>
                    <a:pt x="38" y="20"/>
                    <a:pt x="41" y="26"/>
                  </a:cubicBezTo>
                  <a:cubicBezTo>
                    <a:pt x="44" y="33"/>
                    <a:pt x="41" y="37"/>
                    <a:pt x="34" y="35"/>
                  </a:cubicBezTo>
                  <a:cubicBezTo>
                    <a:pt x="23" y="33"/>
                    <a:pt x="11" y="31"/>
                    <a:pt x="0"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8" name="Freeform 33">
              <a:extLst>
                <a:ext uri="{FF2B5EF4-FFF2-40B4-BE49-F238E27FC236}">
                  <a16:creationId xmlns:a16="http://schemas.microsoft.com/office/drawing/2014/main" id="{C0EDF314-A64C-456A-AEFF-ECCE3655FCAC}"/>
                </a:ext>
              </a:extLst>
            </p:cNvPr>
            <p:cNvSpPr>
              <a:spLocks/>
            </p:cNvSpPr>
            <p:nvPr/>
          </p:nvSpPr>
          <p:spPr bwMode="auto">
            <a:xfrm>
              <a:off x="5887580" y="2491997"/>
              <a:ext cx="34866" cy="21952"/>
            </a:xfrm>
            <a:custGeom>
              <a:avLst/>
              <a:gdLst>
                <a:gd name="T0" fmla="*/ 17 w 40"/>
                <a:gd name="T1" fmla="*/ 22 h 25"/>
                <a:gd name="T2" fmla="*/ 2 w 40"/>
                <a:gd name="T3" fmla="*/ 18 h 25"/>
                <a:gd name="T4" fmla="*/ 13 w 40"/>
                <a:gd name="T5" fmla="*/ 9 h 25"/>
                <a:gd name="T6" fmla="*/ 27 w 40"/>
                <a:gd name="T7" fmla="*/ 5 h 25"/>
                <a:gd name="T8" fmla="*/ 39 w 40"/>
                <a:gd name="T9" fmla="*/ 7 h 25"/>
                <a:gd name="T10" fmla="*/ 30 w 40"/>
                <a:gd name="T11" fmla="*/ 20 h 25"/>
                <a:gd name="T12" fmla="*/ 17 w 40"/>
                <a:gd name="T13" fmla="*/ 22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17" y="22"/>
                  </a:moveTo>
                  <a:cubicBezTo>
                    <a:pt x="11" y="21"/>
                    <a:pt x="3" y="25"/>
                    <a:pt x="2" y="18"/>
                  </a:cubicBezTo>
                  <a:cubicBezTo>
                    <a:pt x="0" y="11"/>
                    <a:pt x="8" y="11"/>
                    <a:pt x="13" y="9"/>
                  </a:cubicBezTo>
                  <a:cubicBezTo>
                    <a:pt x="17" y="7"/>
                    <a:pt x="22" y="6"/>
                    <a:pt x="27" y="5"/>
                  </a:cubicBezTo>
                  <a:cubicBezTo>
                    <a:pt x="31" y="5"/>
                    <a:pt x="38" y="0"/>
                    <a:pt x="39" y="7"/>
                  </a:cubicBezTo>
                  <a:cubicBezTo>
                    <a:pt x="40" y="12"/>
                    <a:pt x="37" y="19"/>
                    <a:pt x="30" y="20"/>
                  </a:cubicBezTo>
                  <a:cubicBezTo>
                    <a:pt x="25" y="21"/>
                    <a:pt x="20" y="22"/>
                    <a:pt x="17"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79" name="Freeform 34">
              <a:extLst>
                <a:ext uri="{FF2B5EF4-FFF2-40B4-BE49-F238E27FC236}">
                  <a16:creationId xmlns:a16="http://schemas.microsoft.com/office/drawing/2014/main" id="{1001C0E7-8A9A-4D0A-B20A-AC9108647536}"/>
                </a:ext>
              </a:extLst>
            </p:cNvPr>
            <p:cNvSpPr>
              <a:spLocks/>
            </p:cNvSpPr>
            <p:nvPr/>
          </p:nvSpPr>
          <p:spPr bwMode="auto">
            <a:xfrm>
              <a:off x="6198141" y="2736056"/>
              <a:ext cx="24535" cy="26472"/>
            </a:xfrm>
            <a:custGeom>
              <a:avLst/>
              <a:gdLst>
                <a:gd name="T0" fmla="*/ 1 w 28"/>
                <a:gd name="T1" fmla="*/ 23 h 30"/>
                <a:gd name="T2" fmla="*/ 11 w 28"/>
                <a:gd name="T3" fmla="*/ 4 h 30"/>
                <a:gd name="T4" fmla="*/ 25 w 28"/>
                <a:gd name="T5" fmla="*/ 6 h 30"/>
                <a:gd name="T6" fmla="*/ 22 w 28"/>
                <a:gd name="T7" fmla="*/ 20 h 30"/>
                <a:gd name="T8" fmla="*/ 1 w 28"/>
                <a:gd name="T9" fmla="*/ 23 h 30"/>
              </a:gdLst>
              <a:ahLst/>
              <a:cxnLst>
                <a:cxn ang="0">
                  <a:pos x="T0" y="T1"/>
                </a:cxn>
                <a:cxn ang="0">
                  <a:pos x="T2" y="T3"/>
                </a:cxn>
                <a:cxn ang="0">
                  <a:pos x="T4" y="T5"/>
                </a:cxn>
                <a:cxn ang="0">
                  <a:pos x="T6" y="T7"/>
                </a:cxn>
                <a:cxn ang="0">
                  <a:pos x="T8" y="T9"/>
                </a:cxn>
              </a:cxnLst>
              <a:rect l="0" t="0" r="r" b="b"/>
              <a:pathLst>
                <a:path w="28" h="30">
                  <a:moveTo>
                    <a:pt x="1" y="23"/>
                  </a:moveTo>
                  <a:cubicBezTo>
                    <a:pt x="0" y="14"/>
                    <a:pt x="3" y="8"/>
                    <a:pt x="11" y="4"/>
                  </a:cubicBezTo>
                  <a:cubicBezTo>
                    <a:pt x="16" y="2"/>
                    <a:pt x="21" y="0"/>
                    <a:pt x="25" y="6"/>
                  </a:cubicBezTo>
                  <a:cubicBezTo>
                    <a:pt x="28" y="11"/>
                    <a:pt x="26" y="16"/>
                    <a:pt x="22" y="20"/>
                  </a:cubicBezTo>
                  <a:cubicBezTo>
                    <a:pt x="16" y="24"/>
                    <a:pt x="9" y="30"/>
                    <a:pt x="1"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0" name="Freeform 35">
              <a:extLst>
                <a:ext uri="{FF2B5EF4-FFF2-40B4-BE49-F238E27FC236}">
                  <a16:creationId xmlns:a16="http://schemas.microsoft.com/office/drawing/2014/main" id="{A9DDC32E-E8C9-4885-8306-BB74400E3A11}"/>
                </a:ext>
              </a:extLst>
            </p:cNvPr>
            <p:cNvSpPr>
              <a:spLocks/>
            </p:cNvSpPr>
            <p:nvPr/>
          </p:nvSpPr>
          <p:spPr bwMode="auto">
            <a:xfrm>
              <a:off x="6040601" y="2570767"/>
              <a:ext cx="27118" cy="18724"/>
            </a:xfrm>
            <a:custGeom>
              <a:avLst/>
              <a:gdLst>
                <a:gd name="T0" fmla="*/ 14 w 31"/>
                <a:gd name="T1" fmla="*/ 0 h 22"/>
                <a:gd name="T2" fmla="*/ 31 w 31"/>
                <a:gd name="T3" fmla="*/ 14 h 22"/>
                <a:gd name="T4" fmla="*/ 26 w 31"/>
                <a:gd name="T5" fmla="*/ 20 h 22"/>
                <a:gd name="T6" fmla="*/ 2 w 31"/>
                <a:gd name="T7" fmla="*/ 10 h 22"/>
                <a:gd name="T8" fmla="*/ 14 w 31"/>
                <a:gd name="T9" fmla="*/ 0 h 22"/>
              </a:gdLst>
              <a:ahLst/>
              <a:cxnLst>
                <a:cxn ang="0">
                  <a:pos x="T0" y="T1"/>
                </a:cxn>
                <a:cxn ang="0">
                  <a:pos x="T2" y="T3"/>
                </a:cxn>
                <a:cxn ang="0">
                  <a:pos x="T4" y="T5"/>
                </a:cxn>
                <a:cxn ang="0">
                  <a:pos x="T6" y="T7"/>
                </a:cxn>
                <a:cxn ang="0">
                  <a:pos x="T8" y="T9"/>
                </a:cxn>
              </a:cxnLst>
              <a:rect l="0" t="0" r="r" b="b"/>
              <a:pathLst>
                <a:path w="31" h="22">
                  <a:moveTo>
                    <a:pt x="14" y="0"/>
                  </a:moveTo>
                  <a:cubicBezTo>
                    <a:pt x="25" y="0"/>
                    <a:pt x="29" y="6"/>
                    <a:pt x="31" y="14"/>
                  </a:cubicBezTo>
                  <a:cubicBezTo>
                    <a:pt x="31" y="18"/>
                    <a:pt x="31" y="22"/>
                    <a:pt x="26" y="20"/>
                  </a:cubicBezTo>
                  <a:cubicBezTo>
                    <a:pt x="17" y="18"/>
                    <a:pt x="5" y="19"/>
                    <a:pt x="2" y="10"/>
                  </a:cubicBezTo>
                  <a:cubicBezTo>
                    <a:pt x="0" y="4"/>
                    <a:pt x="9" y="1"/>
                    <a:pt x="14"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1" name="Freeform 36">
              <a:extLst>
                <a:ext uri="{FF2B5EF4-FFF2-40B4-BE49-F238E27FC236}">
                  <a16:creationId xmlns:a16="http://schemas.microsoft.com/office/drawing/2014/main" id="{65AF6964-B7CA-43C4-90B9-77D44878C479}"/>
                </a:ext>
              </a:extLst>
            </p:cNvPr>
            <p:cNvSpPr>
              <a:spLocks/>
            </p:cNvSpPr>
            <p:nvPr/>
          </p:nvSpPr>
          <p:spPr bwMode="auto">
            <a:xfrm>
              <a:off x="5929548" y="2601113"/>
              <a:ext cx="23244" cy="16787"/>
            </a:xfrm>
            <a:custGeom>
              <a:avLst/>
              <a:gdLst>
                <a:gd name="T0" fmla="*/ 8 w 27"/>
                <a:gd name="T1" fmla="*/ 2 h 19"/>
                <a:gd name="T2" fmla="*/ 18 w 27"/>
                <a:gd name="T3" fmla="*/ 3 h 19"/>
                <a:gd name="T4" fmla="*/ 26 w 27"/>
                <a:gd name="T5" fmla="*/ 9 h 19"/>
                <a:gd name="T6" fmla="*/ 19 w 27"/>
                <a:gd name="T7" fmla="*/ 17 h 19"/>
                <a:gd name="T8" fmla="*/ 0 w 27"/>
                <a:gd name="T9" fmla="*/ 6 h 19"/>
                <a:gd name="T10" fmla="*/ 8 w 27"/>
                <a:gd name="T11" fmla="*/ 2 h 19"/>
              </a:gdLst>
              <a:ahLst/>
              <a:cxnLst>
                <a:cxn ang="0">
                  <a:pos x="T0" y="T1"/>
                </a:cxn>
                <a:cxn ang="0">
                  <a:pos x="T2" y="T3"/>
                </a:cxn>
                <a:cxn ang="0">
                  <a:pos x="T4" y="T5"/>
                </a:cxn>
                <a:cxn ang="0">
                  <a:pos x="T6" y="T7"/>
                </a:cxn>
                <a:cxn ang="0">
                  <a:pos x="T8" y="T9"/>
                </a:cxn>
                <a:cxn ang="0">
                  <a:pos x="T10" y="T11"/>
                </a:cxn>
              </a:cxnLst>
              <a:rect l="0" t="0" r="r" b="b"/>
              <a:pathLst>
                <a:path w="27" h="19">
                  <a:moveTo>
                    <a:pt x="8" y="2"/>
                  </a:moveTo>
                  <a:cubicBezTo>
                    <a:pt x="11" y="2"/>
                    <a:pt x="14" y="3"/>
                    <a:pt x="18" y="3"/>
                  </a:cubicBezTo>
                  <a:cubicBezTo>
                    <a:pt x="22" y="3"/>
                    <a:pt x="26" y="5"/>
                    <a:pt x="26" y="9"/>
                  </a:cubicBezTo>
                  <a:cubicBezTo>
                    <a:pt x="27" y="13"/>
                    <a:pt x="22" y="15"/>
                    <a:pt x="19" y="17"/>
                  </a:cubicBezTo>
                  <a:cubicBezTo>
                    <a:pt x="14" y="19"/>
                    <a:pt x="0" y="12"/>
                    <a:pt x="0" y="6"/>
                  </a:cubicBezTo>
                  <a:cubicBezTo>
                    <a:pt x="0" y="0"/>
                    <a:pt x="4" y="0"/>
                    <a:pt x="8"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2" name="Freeform 37">
              <a:extLst>
                <a:ext uri="{FF2B5EF4-FFF2-40B4-BE49-F238E27FC236}">
                  <a16:creationId xmlns:a16="http://schemas.microsoft.com/office/drawing/2014/main" id="{22136241-D84C-409E-8BC6-52E6DD40BF83}"/>
                </a:ext>
              </a:extLst>
            </p:cNvPr>
            <p:cNvSpPr>
              <a:spLocks/>
            </p:cNvSpPr>
            <p:nvPr/>
          </p:nvSpPr>
          <p:spPr bwMode="auto">
            <a:xfrm>
              <a:off x="5892745" y="2479084"/>
              <a:ext cx="36803" cy="14204"/>
            </a:xfrm>
            <a:custGeom>
              <a:avLst/>
              <a:gdLst>
                <a:gd name="T0" fmla="*/ 0 w 42"/>
                <a:gd name="T1" fmla="*/ 15 h 16"/>
                <a:gd name="T2" fmla="*/ 42 w 42"/>
                <a:gd name="T3" fmla="*/ 8 h 16"/>
                <a:gd name="T4" fmla="*/ 0 w 42"/>
                <a:gd name="T5" fmla="*/ 15 h 16"/>
              </a:gdLst>
              <a:ahLst/>
              <a:cxnLst>
                <a:cxn ang="0">
                  <a:pos x="T0" y="T1"/>
                </a:cxn>
                <a:cxn ang="0">
                  <a:pos x="T2" y="T3"/>
                </a:cxn>
                <a:cxn ang="0">
                  <a:pos x="T4" y="T5"/>
                </a:cxn>
              </a:cxnLst>
              <a:rect l="0" t="0" r="r" b="b"/>
              <a:pathLst>
                <a:path w="42" h="16">
                  <a:moveTo>
                    <a:pt x="0" y="15"/>
                  </a:moveTo>
                  <a:cubicBezTo>
                    <a:pt x="11" y="5"/>
                    <a:pt x="24" y="0"/>
                    <a:pt x="42" y="8"/>
                  </a:cubicBezTo>
                  <a:cubicBezTo>
                    <a:pt x="27" y="16"/>
                    <a:pt x="13" y="14"/>
                    <a:pt x="0" y="1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3" name="Freeform 38">
              <a:extLst>
                <a:ext uri="{FF2B5EF4-FFF2-40B4-BE49-F238E27FC236}">
                  <a16:creationId xmlns:a16="http://schemas.microsoft.com/office/drawing/2014/main" id="{A494373B-5F1F-4121-9319-303CA0CDA474}"/>
                </a:ext>
              </a:extLst>
            </p:cNvPr>
            <p:cNvSpPr>
              <a:spLocks/>
            </p:cNvSpPr>
            <p:nvPr/>
          </p:nvSpPr>
          <p:spPr bwMode="auto">
            <a:xfrm>
              <a:off x="6112269" y="2845172"/>
              <a:ext cx="20661" cy="15496"/>
            </a:xfrm>
            <a:custGeom>
              <a:avLst/>
              <a:gdLst>
                <a:gd name="T0" fmla="*/ 7 w 24"/>
                <a:gd name="T1" fmla="*/ 18 h 18"/>
                <a:gd name="T2" fmla="*/ 1 w 24"/>
                <a:gd name="T3" fmla="*/ 12 h 18"/>
                <a:gd name="T4" fmla="*/ 19 w 24"/>
                <a:gd name="T5" fmla="*/ 0 h 18"/>
                <a:gd name="T6" fmla="*/ 23 w 24"/>
                <a:gd name="T7" fmla="*/ 4 h 18"/>
                <a:gd name="T8" fmla="*/ 7 w 24"/>
                <a:gd name="T9" fmla="*/ 18 h 18"/>
              </a:gdLst>
              <a:ahLst/>
              <a:cxnLst>
                <a:cxn ang="0">
                  <a:pos x="T0" y="T1"/>
                </a:cxn>
                <a:cxn ang="0">
                  <a:pos x="T2" y="T3"/>
                </a:cxn>
                <a:cxn ang="0">
                  <a:pos x="T4" y="T5"/>
                </a:cxn>
                <a:cxn ang="0">
                  <a:pos x="T6" y="T7"/>
                </a:cxn>
                <a:cxn ang="0">
                  <a:pos x="T8" y="T9"/>
                </a:cxn>
              </a:cxnLst>
              <a:rect l="0" t="0" r="r" b="b"/>
              <a:pathLst>
                <a:path w="24" h="18">
                  <a:moveTo>
                    <a:pt x="7" y="18"/>
                  </a:moveTo>
                  <a:cubicBezTo>
                    <a:pt x="2" y="18"/>
                    <a:pt x="0" y="16"/>
                    <a:pt x="1" y="12"/>
                  </a:cubicBezTo>
                  <a:cubicBezTo>
                    <a:pt x="3" y="3"/>
                    <a:pt x="11" y="2"/>
                    <a:pt x="19" y="0"/>
                  </a:cubicBezTo>
                  <a:cubicBezTo>
                    <a:pt x="21" y="0"/>
                    <a:pt x="24" y="1"/>
                    <a:pt x="23" y="4"/>
                  </a:cubicBezTo>
                  <a:cubicBezTo>
                    <a:pt x="20" y="12"/>
                    <a:pt x="11" y="13"/>
                    <a:pt x="7" y="1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4" name="Freeform 39">
              <a:extLst>
                <a:ext uri="{FF2B5EF4-FFF2-40B4-BE49-F238E27FC236}">
                  <a16:creationId xmlns:a16="http://schemas.microsoft.com/office/drawing/2014/main" id="{677A8020-6EEC-4B93-91C2-39392EAF7A22}"/>
                </a:ext>
              </a:extLst>
            </p:cNvPr>
            <p:cNvSpPr>
              <a:spLocks/>
            </p:cNvSpPr>
            <p:nvPr/>
          </p:nvSpPr>
          <p:spPr bwMode="auto">
            <a:xfrm>
              <a:off x="6147780" y="2854857"/>
              <a:ext cx="13559" cy="16142"/>
            </a:xfrm>
            <a:custGeom>
              <a:avLst/>
              <a:gdLst>
                <a:gd name="T0" fmla="*/ 3 w 16"/>
                <a:gd name="T1" fmla="*/ 11 h 19"/>
                <a:gd name="T2" fmla="*/ 9 w 16"/>
                <a:gd name="T3" fmla="*/ 1 h 19"/>
                <a:gd name="T4" fmla="*/ 16 w 16"/>
                <a:gd name="T5" fmla="*/ 8 h 19"/>
                <a:gd name="T6" fmla="*/ 7 w 16"/>
                <a:gd name="T7" fmla="*/ 18 h 19"/>
                <a:gd name="T8" fmla="*/ 3 w 16"/>
                <a:gd name="T9" fmla="*/ 11 h 19"/>
              </a:gdLst>
              <a:ahLst/>
              <a:cxnLst>
                <a:cxn ang="0">
                  <a:pos x="T0" y="T1"/>
                </a:cxn>
                <a:cxn ang="0">
                  <a:pos x="T2" y="T3"/>
                </a:cxn>
                <a:cxn ang="0">
                  <a:pos x="T4" y="T5"/>
                </a:cxn>
                <a:cxn ang="0">
                  <a:pos x="T6" y="T7"/>
                </a:cxn>
                <a:cxn ang="0">
                  <a:pos x="T8" y="T9"/>
                </a:cxn>
              </a:cxnLst>
              <a:rect l="0" t="0" r="r" b="b"/>
              <a:pathLst>
                <a:path w="16" h="19">
                  <a:moveTo>
                    <a:pt x="3" y="11"/>
                  </a:moveTo>
                  <a:cubicBezTo>
                    <a:pt x="2" y="5"/>
                    <a:pt x="2" y="1"/>
                    <a:pt x="9" y="1"/>
                  </a:cubicBezTo>
                  <a:cubicBezTo>
                    <a:pt x="13" y="0"/>
                    <a:pt x="16" y="3"/>
                    <a:pt x="16" y="8"/>
                  </a:cubicBezTo>
                  <a:cubicBezTo>
                    <a:pt x="16" y="13"/>
                    <a:pt x="13" y="17"/>
                    <a:pt x="7" y="18"/>
                  </a:cubicBezTo>
                  <a:cubicBezTo>
                    <a:pt x="0" y="19"/>
                    <a:pt x="4" y="13"/>
                    <a:pt x="3"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5" name="Freeform 40">
              <a:extLst>
                <a:ext uri="{FF2B5EF4-FFF2-40B4-BE49-F238E27FC236}">
                  <a16:creationId xmlns:a16="http://schemas.microsoft.com/office/drawing/2014/main" id="{B0193D1B-575F-440A-8CB7-87F508B0A196}"/>
                </a:ext>
              </a:extLst>
            </p:cNvPr>
            <p:cNvSpPr>
              <a:spLocks/>
            </p:cNvSpPr>
            <p:nvPr/>
          </p:nvSpPr>
          <p:spPr bwMode="auto">
            <a:xfrm>
              <a:off x="5960539" y="2508139"/>
              <a:ext cx="14850" cy="14204"/>
            </a:xfrm>
            <a:custGeom>
              <a:avLst/>
              <a:gdLst>
                <a:gd name="T0" fmla="*/ 6 w 17"/>
                <a:gd name="T1" fmla="*/ 0 h 17"/>
                <a:gd name="T2" fmla="*/ 17 w 17"/>
                <a:gd name="T3" fmla="*/ 13 h 17"/>
                <a:gd name="T4" fmla="*/ 12 w 17"/>
                <a:gd name="T5" fmla="*/ 17 h 17"/>
                <a:gd name="T6" fmla="*/ 1 w 17"/>
                <a:gd name="T7" fmla="*/ 4 h 17"/>
                <a:gd name="T8" fmla="*/ 6 w 17"/>
                <a:gd name="T9" fmla="*/ 0 h 17"/>
              </a:gdLst>
              <a:ahLst/>
              <a:cxnLst>
                <a:cxn ang="0">
                  <a:pos x="T0" y="T1"/>
                </a:cxn>
                <a:cxn ang="0">
                  <a:pos x="T2" y="T3"/>
                </a:cxn>
                <a:cxn ang="0">
                  <a:pos x="T4" y="T5"/>
                </a:cxn>
                <a:cxn ang="0">
                  <a:pos x="T6" y="T7"/>
                </a:cxn>
                <a:cxn ang="0">
                  <a:pos x="T8" y="T9"/>
                </a:cxn>
              </a:cxnLst>
              <a:rect l="0" t="0" r="r" b="b"/>
              <a:pathLst>
                <a:path w="17" h="17">
                  <a:moveTo>
                    <a:pt x="6" y="0"/>
                  </a:moveTo>
                  <a:cubicBezTo>
                    <a:pt x="10" y="4"/>
                    <a:pt x="15" y="7"/>
                    <a:pt x="17" y="13"/>
                  </a:cubicBezTo>
                  <a:cubicBezTo>
                    <a:pt x="17" y="15"/>
                    <a:pt x="14" y="17"/>
                    <a:pt x="12" y="17"/>
                  </a:cubicBezTo>
                  <a:cubicBezTo>
                    <a:pt x="5" y="16"/>
                    <a:pt x="3" y="10"/>
                    <a:pt x="1" y="4"/>
                  </a:cubicBezTo>
                  <a:cubicBezTo>
                    <a:pt x="0" y="1"/>
                    <a:pt x="2" y="1"/>
                    <a:pt x="6"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6" name="Freeform 41">
              <a:extLst>
                <a:ext uri="{FF2B5EF4-FFF2-40B4-BE49-F238E27FC236}">
                  <a16:creationId xmlns:a16="http://schemas.microsoft.com/office/drawing/2014/main" id="{4879F507-2B95-4F89-9D8A-BF8258303DE6}"/>
                </a:ext>
              </a:extLst>
            </p:cNvPr>
            <p:cNvSpPr>
              <a:spLocks/>
            </p:cNvSpPr>
            <p:nvPr/>
          </p:nvSpPr>
          <p:spPr bwMode="auto">
            <a:xfrm>
              <a:off x="6140032" y="2426786"/>
              <a:ext cx="18078" cy="12913"/>
            </a:xfrm>
            <a:custGeom>
              <a:avLst/>
              <a:gdLst>
                <a:gd name="T0" fmla="*/ 18 w 21"/>
                <a:gd name="T1" fmla="*/ 3 h 15"/>
                <a:gd name="T2" fmla="*/ 21 w 21"/>
                <a:gd name="T3" fmla="*/ 15 h 15"/>
                <a:gd name="T4" fmla="*/ 0 w 21"/>
                <a:gd name="T5" fmla="*/ 13 h 15"/>
                <a:gd name="T6" fmla="*/ 18 w 21"/>
                <a:gd name="T7" fmla="*/ 3 h 15"/>
              </a:gdLst>
              <a:ahLst/>
              <a:cxnLst>
                <a:cxn ang="0">
                  <a:pos x="T0" y="T1"/>
                </a:cxn>
                <a:cxn ang="0">
                  <a:pos x="T2" y="T3"/>
                </a:cxn>
                <a:cxn ang="0">
                  <a:pos x="T4" y="T5"/>
                </a:cxn>
                <a:cxn ang="0">
                  <a:pos x="T6" y="T7"/>
                </a:cxn>
              </a:cxnLst>
              <a:rect l="0" t="0" r="r" b="b"/>
              <a:pathLst>
                <a:path w="21" h="15">
                  <a:moveTo>
                    <a:pt x="18" y="3"/>
                  </a:moveTo>
                  <a:cubicBezTo>
                    <a:pt x="19" y="7"/>
                    <a:pt x="20" y="11"/>
                    <a:pt x="21" y="15"/>
                  </a:cubicBezTo>
                  <a:cubicBezTo>
                    <a:pt x="15" y="14"/>
                    <a:pt x="8" y="9"/>
                    <a:pt x="0" y="13"/>
                  </a:cubicBezTo>
                  <a:cubicBezTo>
                    <a:pt x="3" y="0"/>
                    <a:pt x="14" y="10"/>
                    <a:pt x="18"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7" name="Freeform 42">
              <a:extLst>
                <a:ext uri="{FF2B5EF4-FFF2-40B4-BE49-F238E27FC236}">
                  <a16:creationId xmlns:a16="http://schemas.microsoft.com/office/drawing/2014/main" id="{0B3924EC-BADA-4B91-B000-54943F5B9A97}"/>
                </a:ext>
              </a:extLst>
            </p:cNvPr>
            <p:cNvSpPr>
              <a:spLocks/>
            </p:cNvSpPr>
            <p:nvPr/>
          </p:nvSpPr>
          <p:spPr bwMode="auto">
            <a:xfrm>
              <a:off x="5957311" y="2563019"/>
              <a:ext cx="10976" cy="12913"/>
            </a:xfrm>
            <a:custGeom>
              <a:avLst/>
              <a:gdLst>
                <a:gd name="T0" fmla="*/ 5 w 13"/>
                <a:gd name="T1" fmla="*/ 14 h 15"/>
                <a:gd name="T2" fmla="*/ 0 w 13"/>
                <a:gd name="T3" fmla="*/ 10 h 15"/>
                <a:gd name="T4" fmla="*/ 8 w 13"/>
                <a:gd name="T5" fmla="*/ 1 h 15"/>
                <a:gd name="T6" fmla="*/ 13 w 13"/>
                <a:gd name="T7" fmla="*/ 4 h 15"/>
                <a:gd name="T8" fmla="*/ 5 w 13"/>
                <a:gd name="T9" fmla="*/ 14 h 15"/>
              </a:gdLst>
              <a:ahLst/>
              <a:cxnLst>
                <a:cxn ang="0">
                  <a:pos x="T0" y="T1"/>
                </a:cxn>
                <a:cxn ang="0">
                  <a:pos x="T2" y="T3"/>
                </a:cxn>
                <a:cxn ang="0">
                  <a:pos x="T4" y="T5"/>
                </a:cxn>
                <a:cxn ang="0">
                  <a:pos x="T6" y="T7"/>
                </a:cxn>
                <a:cxn ang="0">
                  <a:pos x="T8" y="T9"/>
                </a:cxn>
              </a:cxnLst>
              <a:rect l="0" t="0" r="r" b="b"/>
              <a:pathLst>
                <a:path w="13" h="15">
                  <a:moveTo>
                    <a:pt x="5" y="14"/>
                  </a:moveTo>
                  <a:cubicBezTo>
                    <a:pt x="1" y="15"/>
                    <a:pt x="0" y="13"/>
                    <a:pt x="0" y="10"/>
                  </a:cubicBezTo>
                  <a:cubicBezTo>
                    <a:pt x="0" y="5"/>
                    <a:pt x="3" y="2"/>
                    <a:pt x="8" y="1"/>
                  </a:cubicBezTo>
                  <a:cubicBezTo>
                    <a:pt x="11" y="0"/>
                    <a:pt x="13" y="2"/>
                    <a:pt x="13" y="4"/>
                  </a:cubicBezTo>
                  <a:cubicBezTo>
                    <a:pt x="12" y="9"/>
                    <a:pt x="9" y="12"/>
                    <a:pt x="5" y="1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8" name="Freeform 43">
              <a:extLst>
                <a:ext uri="{FF2B5EF4-FFF2-40B4-BE49-F238E27FC236}">
                  <a16:creationId xmlns:a16="http://schemas.microsoft.com/office/drawing/2014/main" id="{0B17755E-B00A-4876-9EFE-780059F22AD4}"/>
                </a:ext>
              </a:extLst>
            </p:cNvPr>
            <p:cNvSpPr>
              <a:spLocks/>
            </p:cNvSpPr>
            <p:nvPr/>
          </p:nvSpPr>
          <p:spPr bwMode="auto">
            <a:xfrm>
              <a:off x="5564751" y="3082128"/>
              <a:ext cx="48425" cy="38094"/>
            </a:xfrm>
            <a:custGeom>
              <a:avLst/>
              <a:gdLst>
                <a:gd name="T0" fmla="*/ 38 w 56"/>
                <a:gd name="T1" fmla="*/ 12 h 44"/>
                <a:gd name="T2" fmla="*/ 56 w 56"/>
                <a:gd name="T3" fmla="*/ 27 h 44"/>
                <a:gd name="T4" fmla="*/ 41 w 56"/>
                <a:gd name="T5" fmla="*/ 39 h 44"/>
                <a:gd name="T6" fmla="*/ 14 w 56"/>
                <a:gd name="T7" fmla="*/ 15 h 44"/>
                <a:gd name="T8" fmla="*/ 4 w 56"/>
                <a:gd name="T9" fmla="*/ 11 h 44"/>
                <a:gd name="T10" fmla="*/ 0 w 56"/>
                <a:gd name="T11" fmla="*/ 6 h 44"/>
                <a:gd name="T12" fmla="*/ 9 w 56"/>
                <a:gd name="T13" fmla="*/ 3 h 44"/>
                <a:gd name="T14" fmla="*/ 9 w 56"/>
                <a:gd name="T15" fmla="*/ 3 h 44"/>
                <a:gd name="T16" fmla="*/ 38 w 56"/>
                <a:gd name="T1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4">
                  <a:moveTo>
                    <a:pt x="38" y="12"/>
                  </a:moveTo>
                  <a:cubicBezTo>
                    <a:pt x="43" y="19"/>
                    <a:pt x="46" y="27"/>
                    <a:pt x="56" y="27"/>
                  </a:cubicBezTo>
                  <a:cubicBezTo>
                    <a:pt x="56" y="44"/>
                    <a:pt x="56" y="44"/>
                    <a:pt x="41" y="39"/>
                  </a:cubicBezTo>
                  <a:cubicBezTo>
                    <a:pt x="28" y="36"/>
                    <a:pt x="24" y="23"/>
                    <a:pt x="14" y="15"/>
                  </a:cubicBezTo>
                  <a:cubicBezTo>
                    <a:pt x="11" y="13"/>
                    <a:pt x="6" y="15"/>
                    <a:pt x="4" y="11"/>
                  </a:cubicBezTo>
                  <a:cubicBezTo>
                    <a:pt x="2" y="10"/>
                    <a:pt x="1" y="8"/>
                    <a:pt x="0" y="6"/>
                  </a:cubicBezTo>
                  <a:cubicBezTo>
                    <a:pt x="1" y="0"/>
                    <a:pt x="5" y="2"/>
                    <a:pt x="9" y="3"/>
                  </a:cubicBezTo>
                  <a:cubicBezTo>
                    <a:pt x="9" y="3"/>
                    <a:pt x="9" y="3"/>
                    <a:pt x="9" y="3"/>
                  </a:cubicBezTo>
                  <a:cubicBezTo>
                    <a:pt x="19" y="6"/>
                    <a:pt x="28" y="9"/>
                    <a:pt x="38"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89" name="Freeform 44">
              <a:extLst>
                <a:ext uri="{FF2B5EF4-FFF2-40B4-BE49-F238E27FC236}">
                  <a16:creationId xmlns:a16="http://schemas.microsoft.com/office/drawing/2014/main" id="{D01373C9-6B15-4CBB-9253-F8CDD65F5299}"/>
                </a:ext>
              </a:extLst>
            </p:cNvPr>
            <p:cNvSpPr>
              <a:spLocks/>
            </p:cNvSpPr>
            <p:nvPr/>
          </p:nvSpPr>
          <p:spPr bwMode="auto">
            <a:xfrm>
              <a:off x="5277433" y="2964618"/>
              <a:ext cx="30346" cy="22598"/>
            </a:xfrm>
            <a:custGeom>
              <a:avLst/>
              <a:gdLst>
                <a:gd name="T0" fmla="*/ 35 w 35"/>
                <a:gd name="T1" fmla="*/ 5 h 26"/>
                <a:gd name="T2" fmla="*/ 6 w 35"/>
                <a:gd name="T3" fmla="*/ 21 h 26"/>
                <a:gd name="T4" fmla="*/ 1 w 35"/>
                <a:gd name="T5" fmla="*/ 15 h 26"/>
                <a:gd name="T6" fmla="*/ 5 w 35"/>
                <a:gd name="T7" fmla="*/ 10 h 26"/>
                <a:gd name="T8" fmla="*/ 20 w 35"/>
                <a:gd name="T9" fmla="*/ 3 h 26"/>
                <a:gd name="T10" fmla="*/ 35 w 35"/>
                <a:gd name="T11" fmla="*/ 5 h 26"/>
              </a:gdLst>
              <a:ahLst/>
              <a:cxnLst>
                <a:cxn ang="0">
                  <a:pos x="T0" y="T1"/>
                </a:cxn>
                <a:cxn ang="0">
                  <a:pos x="T2" y="T3"/>
                </a:cxn>
                <a:cxn ang="0">
                  <a:pos x="T4" y="T5"/>
                </a:cxn>
                <a:cxn ang="0">
                  <a:pos x="T6" y="T7"/>
                </a:cxn>
                <a:cxn ang="0">
                  <a:pos x="T8" y="T9"/>
                </a:cxn>
                <a:cxn ang="0">
                  <a:pos x="T10" y="T11"/>
                </a:cxn>
              </a:cxnLst>
              <a:rect l="0" t="0" r="r" b="b"/>
              <a:pathLst>
                <a:path w="35" h="26">
                  <a:moveTo>
                    <a:pt x="35" y="5"/>
                  </a:moveTo>
                  <a:cubicBezTo>
                    <a:pt x="30" y="20"/>
                    <a:pt x="20" y="26"/>
                    <a:pt x="6" y="21"/>
                  </a:cubicBezTo>
                  <a:cubicBezTo>
                    <a:pt x="3" y="20"/>
                    <a:pt x="0" y="18"/>
                    <a:pt x="1" y="15"/>
                  </a:cubicBezTo>
                  <a:cubicBezTo>
                    <a:pt x="1" y="13"/>
                    <a:pt x="3" y="9"/>
                    <a:pt x="5" y="10"/>
                  </a:cubicBezTo>
                  <a:cubicBezTo>
                    <a:pt x="14" y="14"/>
                    <a:pt x="15" y="5"/>
                    <a:pt x="20" y="3"/>
                  </a:cubicBezTo>
                  <a:cubicBezTo>
                    <a:pt x="25" y="2"/>
                    <a:pt x="30" y="0"/>
                    <a:pt x="35"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0" name="Freeform 45">
              <a:extLst>
                <a:ext uri="{FF2B5EF4-FFF2-40B4-BE49-F238E27FC236}">
                  <a16:creationId xmlns:a16="http://schemas.microsoft.com/office/drawing/2014/main" id="{2AA52049-3326-4259-B32B-276E159200C9}"/>
                </a:ext>
              </a:extLst>
            </p:cNvPr>
            <p:cNvSpPr>
              <a:spLocks/>
            </p:cNvSpPr>
            <p:nvPr/>
          </p:nvSpPr>
          <p:spPr bwMode="auto">
            <a:xfrm>
              <a:off x="5530531" y="3018208"/>
              <a:ext cx="17433" cy="20016"/>
            </a:xfrm>
            <a:custGeom>
              <a:avLst/>
              <a:gdLst>
                <a:gd name="T0" fmla="*/ 13 w 20"/>
                <a:gd name="T1" fmla="*/ 23 h 23"/>
                <a:gd name="T2" fmla="*/ 2 w 20"/>
                <a:gd name="T3" fmla="*/ 2 h 23"/>
                <a:gd name="T4" fmla="*/ 16 w 20"/>
                <a:gd name="T5" fmla="*/ 15 h 23"/>
                <a:gd name="T6" fmla="*/ 13 w 20"/>
                <a:gd name="T7" fmla="*/ 23 h 23"/>
              </a:gdLst>
              <a:ahLst/>
              <a:cxnLst>
                <a:cxn ang="0">
                  <a:pos x="T0" y="T1"/>
                </a:cxn>
                <a:cxn ang="0">
                  <a:pos x="T2" y="T3"/>
                </a:cxn>
                <a:cxn ang="0">
                  <a:pos x="T4" y="T5"/>
                </a:cxn>
                <a:cxn ang="0">
                  <a:pos x="T6" y="T7"/>
                </a:cxn>
              </a:cxnLst>
              <a:rect l="0" t="0" r="r" b="b"/>
              <a:pathLst>
                <a:path w="20" h="23">
                  <a:moveTo>
                    <a:pt x="13" y="23"/>
                  </a:moveTo>
                  <a:cubicBezTo>
                    <a:pt x="0" y="22"/>
                    <a:pt x="8" y="8"/>
                    <a:pt x="2" y="2"/>
                  </a:cubicBezTo>
                  <a:cubicBezTo>
                    <a:pt x="8" y="5"/>
                    <a:pt x="20" y="0"/>
                    <a:pt x="16" y="15"/>
                  </a:cubicBezTo>
                  <a:cubicBezTo>
                    <a:pt x="15" y="17"/>
                    <a:pt x="16" y="21"/>
                    <a:pt x="13"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1" name="Freeform 46">
              <a:extLst>
                <a:ext uri="{FF2B5EF4-FFF2-40B4-BE49-F238E27FC236}">
                  <a16:creationId xmlns:a16="http://schemas.microsoft.com/office/drawing/2014/main" id="{15B1A54D-ED8B-484E-9260-DF5481B59A4D}"/>
                </a:ext>
              </a:extLst>
            </p:cNvPr>
            <p:cNvSpPr>
              <a:spLocks/>
            </p:cNvSpPr>
            <p:nvPr/>
          </p:nvSpPr>
          <p:spPr bwMode="auto">
            <a:xfrm>
              <a:off x="5499540" y="2936855"/>
              <a:ext cx="13559" cy="13559"/>
            </a:xfrm>
            <a:custGeom>
              <a:avLst/>
              <a:gdLst>
                <a:gd name="T0" fmla="*/ 9 w 16"/>
                <a:gd name="T1" fmla="*/ 2 h 16"/>
                <a:gd name="T2" fmla="*/ 16 w 16"/>
                <a:gd name="T3" fmla="*/ 3 h 16"/>
                <a:gd name="T4" fmla="*/ 8 w 16"/>
                <a:gd name="T5" fmla="*/ 16 h 16"/>
                <a:gd name="T6" fmla="*/ 9 w 16"/>
                <a:gd name="T7" fmla="*/ 2 h 16"/>
              </a:gdLst>
              <a:ahLst/>
              <a:cxnLst>
                <a:cxn ang="0">
                  <a:pos x="T0" y="T1"/>
                </a:cxn>
                <a:cxn ang="0">
                  <a:pos x="T2" y="T3"/>
                </a:cxn>
                <a:cxn ang="0">
                  <a:pos x="T4" y="T5"/>
                </a:cxn>
                <a:cxn ang="0">
                  <a:pos x="T6" y="T7"/>
                </a:cxn>
              </a:cxnLst>
              <a:rect l="0" t="0" r="r" b="b"/>
              <a:pathLst>
                <a:path w="16" h="16">
                  <a:moveTo>
                    <a:pt x="9" y="2"/>
                  </a:moveTo>
                  <a:cubicBezTo>
                    <a:pt x="11" y="2"/>
                    <a:pt x="16" y="0"/>
                    <a:pt x="16" y="3"/>
                  </a:cubicBezTo>
                  <a:cubicBezTo>
                    <a:pt x="16" y="8"/>
                    <a:pt x="14" y="14"/>
                    <a:pt x="8" y="16"/>
                  </a:cubicBezTo>
                  <a:cubicBezTo>
                    <a:pt x="0" y="11"/>
                    <a:pt x="2" y="6"/>
                    <a:pt x="9"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2" name="Freeform 47">
              <a:extLst>
                <a:ext uri="{FF2B5EF4-FFF2-40B4-BE49-F238E27FC236}">
                  <a16:creationId xmlns:a16="http://schemas.microsoft.com/office/drawing/2014/main" id="{79E06524-C280-47DD-827A-E0E4F52C7032}"/>
                </a:ext>
              </a:extLst>
            </p:cNvPr>
            <p:cNvSpPr>
              <a:spLocks/>
            </p:cNvSpPr>
            <p:nvPr/>
          </p:nvSpPr>
          <p:spPr bwMode="auto">
            <a:xfrm>
              <a:off x="5513099" y="2948477"/>
              <a:ext cx="9039" cy="18724"/>
            </a:xfrm>
            <a:custGeom>
              <a:avLst/>
              <a:gdLst>
                <a:gd name="T0" fmla="*/ 0 w 10"/>
                <a:gd name="T1" fmla="*/ 7 h 21"/>
                <a:gd name="T2" fmla="*/ 10 w 10"/>
                <a:gd name="T3" fmla="*/ 13 h 21"/>
                <a:gd name="T4" fmla="*/ 2 w 10"/>
                <a:gd name="T5" fmla="*/ 15 h 21"/>
                <a:gd name="T6" fmla="*/ 0 w 10"/>
                <a:gd name="T7" fmla="*/ 7 h 21"/>
              </a:gdLst>
              <a:ahLst/>
              <a:cxnLst>
                <a:cxn ang="0">
                  <a:pos x="T0" y="T1"/>
                </a:cxn>
                <a:cxn ang="0">
                  <a:pos x="T2" y="T3"/>
                </a:cxn>
                <a:cxn ang="0">
                  <a:pos x="T4" y="T5"/>
                </a:cxn>
                <a:cxn ang="0">
                  <a:pos x="T6" y="T7"/>
                </a:cxn>
              </a:cxnLst>
              <a:rect l="0" t="0" r="r" b="b"/>
              <a:pathLst>
                <a:path w="10" h="21">
                  <a:moveTo>
                    <a:pt x="0" y="7"/>
                  </a:moveTo>
                  <a:cubicBezTo>
                    <a:pt x="9" y="0"/>
                    <a:pt x="8" y="9"/>
                    <a:pt x="10" y="13"/>
                  </a:cubicBezTo>
                  <a:cubicBezTo>
                    <a:pt x="9" y="19"/>
                    <a:pt x="6" y="21"/>
                    <a:pt x="2" y="15"/>
                  </a:cubicBezTo>
                  <a:cubicBezTo>
                    <a:pt x="1" y="14"/>
                    <a:pt x="3" y="10"/>
                    <a:pt x="0"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3" name="Freeform 48">
              <a:extLst>
                <a:ext uri="{FF2B5EF4-FFF2-40B4-BE49-F238E27FC236}">
                  <a16:creationId xmlns:a16="http://schemas.microsoft.com/office/drawing/2014/main" id="{DAD2099D-5C76-4E53-8187-2BB873431EEE}"/>
                </a:ext>
              </a:extLst>
            </p:cNvPr>
            <p:cNvSpPr>
              <a:spLocks/>
            </p:cNvSpPr>
            <p:nvPr/>
          </p:nvSpPr>
          <p:spPr bwMode="auto">
            <a:xfrm>
              <a:off x="5300032" y="2948477"/>
              <a:ext cx="14850" cy="12268"/>
            </a:xfrm>
            <a:custGeom>
              <a:avLst/>
              <a:gdLst>
                <a:gd name="T0" fmla="*/ 0 w 17"/>
                <a:gd name="T1" fmla="*/ 12 h 14"/>
                <a:gd name="T2" fmla="*/ 17 w 17"/>
                <a:gd name="T3" fmla="*/ 2 h 14"/>
                <a:gd name="T4" fmla="*/ 0 w 17"/>
                <a:gd name="T5" fmla="*/ 12 h 14"/>
              </a:gdLst>
              <a:ahLst/>
              <a:cxnLst>
                <a:cxn ang="0">
                  <a:pos x="T0" y="T1"/>
                </a:cxn>
                <a:cxn ang="0">
                  <a:pos x="T2" y="T3"/>
                </a:cxn>
                <a:cxn ang="0">
                  <a:pos x="T4" y="T5"/>
                </a:cxn>
              </a:cxnLst>
              <a:rect l="0" t="0" r="r" b="b"/>
              <a:pathLst>
                <a:path w="17" h="14">
                  <a:moveTo>
                    <a:pt x="0" y="12"/>
                  </a:moveTo>
                  <a:cubicBezTo>
                    <a:pt x="5" y="7"/>
                    <a:pt x="8" y="0"/>
                    <a:pt x="17" y="2"/>
                  </a:cubicBezTo>
                  <a:cubicBezTo>
                    <a:pt x="13" y="8"/>
                    <a:pt x="10" y="14"/>
                    <a:pt x="0"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4" name="Freeform 49">
              <a:extLst>
                <a:ext uri="{FF2B5EF4-FFF2-40B4-BE49-F238E27FC236}">
                  <a16:creationId xmlns:a16="http://schemas.microsoft.com/office/drawing/2014/main" id="{23AAF498-F1AA-4E20-8FEC-C4FE7661D796}"/>
                </a:ext>
              </a:extLst>
            </p:cNvPr>
            <p:cNvSpPr>
              <a:spLocks/>
            </p:cNvSpPr>
            <p:nvPr/>
          </p:nvSpPr>
          <p:spPr bwMode="auto">
            <a:xfrm>
              <a:off x="5117310" y="2912320"/>
              <a:ext cx="20016" cy="18078"/>
            </a:xfrm>
            <a:custGeom>
              <a:avLst/>
              <a:gdLst>
                <a:gd name="T0" fmla="*/ 15 w 23"/>
                <a:gd name="T1" fmla="*/ 21 h 21"/>
                <a:gd name="T2" fmla="*/ 1 w 23"/>
                <a:gd name="T3" fmla="*/ 13 h 21"/>
                <a:gd name="T4" fmla="*/ 16 w 23"/>
                <a:gd name="T5" fmla="*/ 2 h 21"/>
                <a:gd name="T6" fmla="*/ 23 w 23"/>
                <a:gd name="T7" fmla="*/ 11 h 21"/>
                <a:gd name="T8" fmla="*/ 15 w 23"/>
                <a:gd name="T9" fmla="*/ 21 h 21"/>
              </a:gdLst>
              <a:ahLst/>
              <a:cxnLst>
                <a:cxn ang="0">
                  <a:pos x="T0" y="T1"/>
                </a:cxn>
                <a:cxn ang="0">
                  <a:pos x="T2" y="T3"/>
                </a:cxn>
                <a:cxn ang="0">
                  <a:pos x="T4" y="T5"/>
                </a:cxn>
                <a:cxn ang="0">
                  <a:pos x="T6" y="T7"/>
                </a:cxn>
                <a:cxn ang="0">
                  <a:pos x="T8" y="T9"/>
                </a:cxn>
              </a:cxnLst>
              <a:rect l="0" t="0" r="r" b="b"/>
              <a:pathLst>
                <a:path w="23" h="21">
                  <a:moveTo>
                    <a:pt x="15" y="21"/>
                  </a:moveTo>
                  <a:cubicBezTo>
                    <a:pt x="8" y="20"/>
                    <a:pt x="0" y="19"/>
                    <a:pt x="1" y="13"/>
                  </a:cubicBezTo>
                  <a:cubicBezTo>
                    <a:pt x="1" y="6"/>
                    <a:pt x="10" y="5"/>
                    <a:pt x="16" y="2"/>
                  </a:cubicBezTo>
                  <a:cubicBezTo>
                    <a:pt x="20" y="0"/>
                    <a:pt x="23" y="6"/>
                    <a:pt x="23" y="11"/>
                  </a:cubicBezTo>
                  <a:cubicBezTo>
                    <a:pt x="22" y="16"/>
                    <a:pt x="19" y="20"/>
                    <a:pt x="15" y="2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5" name="Freeform 50">
              <a:extLst>
                <a:ext uri="{FF2B5EF4-FFF2-40B4-BE49-F238E27FC236}">
                  <a16:creationId xmlns:a16="http://schemas.microsoft.com/office/drawing/2014/main" id="{92BB1B51-4083-4F49-94C0-A5328E5E3BD0}"/>
                </a:ext>
              </a:extLst>
            </p:cNvPr>
            <p:cNvSpPr>
              <a:spLocks/>
            </p:cNvSpPr>
            <p:nvPr/>
          </p:nvSpPr>
          <p:spPr bwMode="auto">
            <a:xfrm>
              <a:off x="5094067" y="3062758"/>
              <a:ext cx="10331" cy="12913"/>
            </a:xfrm>
            <a:custGeom>
              <a:avLst/>
              <a:gdLst>
                <a:gd name="T0" fmla="*/ 0 w 12"/>
                <a:gd name="T1" fmla="*/ 8 h 15"/>
                <a:gd name="T2" fmla="*/ 12 w 12"/>
                <a:gd name="T3" fmla="*/ 8 h 15"/>
                <a:gd name="T4" fmla="*/ 0 w 12"/>
                <a:gd name="T5" fmla="*/ 8 h 15"/>
              </a:gdLst>
              <a:ahLst/>
              <a:cxnLst>
                <a:cxn ang="0">
                  <a:pos x="T0" y="T1"/>
                </a:cxn>
                <a:cxn ang="0">
                  <a:pos x="T2" y="T3"/>
                </a:cxn>
                <a:cxn ang="0">
                  <a:pos x="T4" y="T5"/>
                </a:cxn>
              </a:cxnLst>
              <a:rect l="0" t="0" r="r" b="b"/>
              <a:pathLst>
                <a:path w="12" h="15">
                  <a:moveTo>
                    <a:pt x="0" y="8"/>
                  </a:moveTo>
                  <a:cubicBezTo>
                    <a:pt x="4" y="7"/>
                    <a:pt x="8" y="0"/>
                    <a:pt x="12" y="8"/>
                  </a:cubicBezTo>
                  <a:cubicBezTo>
                    <a:pt x="8" y="8"/>
                    <a:pt x="4" y="15"/>
                    <a:pt x="0"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6" name="Freeform 51">
              <a:extLst>
                <a:ext uri="{FF2B5EF4-FFF2-40B4-BE49-F238E27FC236}">
                  <a16:creationId xmlns:a16="http://schemas.microsoft.com/office/drawing/2014/main" id="{E3359504-CA09-413F-9AFB-46F3960E40E0}"/>
                </a:ext>
              </a:extLst>
            </p:cNvPr>
            <p:cNvSpPr>
              <a:spLocks/>
            </p:cNvSpPr>
            <p:nvPr/>
          </p:nvSpPr>
          <p:spPr bwMode="auto">
            <a:xfrm>
              <a:off x="6151008" y="4443820"/>
              <a:ext cx="53590" cy="33574"/>
            </a:xfrm>
            <a:custGeom>
              <a:avLst/>
              <a:gdLst>
                <a:gd name="T0" fmla="*/ 14 w 61"/>
                <a:gd name="T1" fmla="*/ 0 h 38"/>
                <a:gd name="T2" fmla="*/ 21 w 61"/>
                <a:gd name="T3" fmla="*/ 3 h 38"/>
                <a:gd name="T4" fmla="*/ 50 w 61"/>
                <a:gd name="T5" fmla="*/ 23 h 38"/>
                <a:gd name="T6" fmla="*/ 61 w 61"/>
                <a:gd name="T7" fmla="*/ 29 h 38"/>
                <a:gd name="T8" fmla="*/ 22 w 61"/>
                <a:gd name="T9" fmla="*/ 37 h 38"/>
                <a:gd name="T10" fmla="*/ 14 w 61"/>
                <a:gd name="T11" fmla="*/ 30 h 38"/>
                <a:gd name="T12" fmla="*/ 3 w 61"/>
                <a:gd name="T13" fmla="*/ 5 h 38"/>
                <a:gd name="T14" fmla="*/ 14 w 61"/>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38">
                  <a:moveTo>
                    <a:pt x="14" y="0"/>
                  </a:moveTo>
                  <a:cubicBezTo>
                    <a:pt x="17" y="0"/>
                    <a:pt x="20" y="0"/>
                    <a:pt x="21" y="3"/>
                  </a:cubicBezTo>
                  <a:cubicBezTo>
                    <a:pt x="27" y="14"/>
                    <a:pt x="39" y="19"/>
                    <a:pt x="50" y="23"/>
                  </a:cubicBezTo>
                  <a:cubicBezTo>
                    <a:pt x="54" y="25"/>
                    <a:pt x="59" y="24"/>
                    <a:pt x="61" y="29"/>
                  </a:cubicBezTo>
                  <a:cubicBezTo>
                    <a:pt x="48" y="30"/>
                    <a:pt x="36" y="38"/>
                    <a:pt x="22" y="37"/>
                  </a:cubicBezTo>
                  <a:cubicBezTo>
                    <a:pt x="18" y="36"/>
                    <a:pt x="14" y="35"/>
                    <a:pt x="14" y="30"/>
                  </a:cubicBezTo>
                  <a:cubicBezTo>
                    <a:pt x="12" y="21"/>
                    <a:pt x="0" y="17"/>
                    <a:pt x="3" y="5"/>
                  </a:cubicBezTo>
                  <a:cubicBezTo>
                    <a:pt x="6" y="4"/>
                    <a:pt x="10" y="2"/>
                    <a:pt x="14"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7" name="Freeform 52">
              <a:extLst>
                <a:ext uri="{FF2B5EF4-FFF2-40B4-BE49-F238E27FC236}">
                  <a16:creationId xmlns:a16="http://schemas.microsoft.com/office/drawing/2014/main" id="{486C841F-C6B9-4471-851B-857466B734B4}"/>
                </a:ext>
              </a:extLst>
            </p:cNvPr>
            <p:cNvSpPr>
              <a:spLocks/>
            </p:cNvSpPr>
            <p:nvPr/>
          </p:nvSpPr>
          <p:spPr bwMode="auto">
            <a:xfrm>
              <a:off x="6134867" y="4470292"/>
              <a:ext cx="29700" cy="7748"/>
            </a:xfrm>
            <a:custGeom>
              <a:avLst/>
              <a:gdLst>
                <a:gd name="T0" fmla="*/ 34 w 34"/>
                <a:gd name="T1" fmla="*/ 8 h 9"/>
                <a:gd name="T2" fmla="*/ 5 w 34"/>
                <a:gd name="T3" fmla="*/ 9 h 9"/>
                <a:gd name="T4" fmla="*/ 0 w 34"/>
                <a:gd name="T5" fmla="*/ 9 h 9"/>
                <a:gd name="T6" fmla="*/ 2 w 34"/>
                <a:gd name="T7" fmla="*/ 3 h 9"/>
                <a:gd name="T8" fmla="*/ 28 w 34"/>
                <a:gd name="T9" fmla="*/ 3 h 9"/>
                <a:gd name="T10" fmla="*/ 34 w 34"/>
                <a:gd name="T11" fmla="*/ 8 h 9"/>
              </a:gdLst>
              <a:ahLst/>
              <a:cxnLst>
                <a:cxn ang="0">
                  <a:pos x="T0" y="T1"/>
                </a:cxn>
                <a:cxn ang="0">
                  <a:pos x="T2" y="T3"/>
                </a:cxn>
                <a:cxn ang="0">
                  <a:pos x="T4" y="T5"/>
                </a:cxn>
                <a:cxn ang="0">
                  <a:pos x="T6" y="T7"/>
                </a:cxn>
                <a:cxn ang="0">
                  <a:pos x="T8" y="T9"/>
                </a:cxn>
                <a:cxn ang="0">
                  <a:pos x="T10" y="T11"/>
                </a:cxn>
              </a:cxnLst>
              <a:rect l="0" t="0" r="r" b="b"/>
              <a:pathLst>
                <a:path w="34" h="9">
                  <a:moveTo>
                    <a:pt x="34" y="8"/>
                  </a:moveTo>
                  <a:cubicBezTo>
                    <a:pt x="24" y="9"/>
                    <a:pt x="14" y="9"/>
                    <a:pt x="5" y="9"/>
                  </a:cubicBezTo>
                  <a:cubicBezTo>
                    <a:pt x="3" y="9"/>
                    <a:pt x="1" y="9"/>
                    <a:pt x="0" y="9"/>
                  </a:cubicBezTo>
                  <a:cubicBezTo>
                    <a:pt x="0" y="7"/>
                    <a:pt x="1" y="5"/>
                    <a:pt x="2" y="3"/>
                  </a:cubicBezTo>
                  <a:cubicBezTo>
                    <a:pt x="10" y="3"/>
                    <a:pt x="19" y="0"/>
                    <a:pt x="28" y="3"/>
                  </a:cubicBezTo>
                  <a:cubicBezTo>
                    <a:pt x="30" y="5"/>
                    <a:pt x="32" y="7"/>
                    <a:pt x="34"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8" name="Freeform 53">
              <a:extLst>
                <a:ext uri="{FF2B5EF4-FFF2-40B4-BE49-F238E27FC236}">
                  <a16:creationId xmlns:a16="http://schemas.microsoft.com/office/drawing/2014/main" id="{87126840-A349-4F72-8757-7CF5939D116F}"/>
                </a:ext>
              </a:extLst>
            </p:cNvPr>
            <p:cNvSpPr>
              <a:spLocks/>
            </p:cNvSpPr>
            <p:nvPr/>
          </p:nvSpPr>
          <p:spPr bwMode="auto">
            <a:xfrm>
              <a:off x="6098710" y="4313397"/>
              <a:ext cx="14204" cy="20661"/>
            </a:xfrm>
            <a:custGeom>
              <a:avLst/>
              <a:gdLst>
                <a:gd name="T0" fmla="*/ 7 w 16"/>
                <a:gd name="T1" fmla="*/ 0 h 24"/>
                <a:gd name="T2" fmla="*/ 13 w 16"/>
                <a:gd name="T3" fmla="*/ 6 h 24"/>
                <a:gd name="T4" fmla="*/ 10 w 16"/>
                <a:gd name="T5" fmla="*/ 21 h 24"/>
                <a:gd name="T6" fmla="*/ 10 w 16"/>
                <a:gd name="T7" fmla="*/ 21 h 24"/>
                <a:gd name="T8" fmla="*/ 4 w 16"/>
                <a:gd name="T9" fmla="*/ 13 h 24"/>
                <a:gd name="T10" fmla="*/ 7 w 16"/>
                <a:gd name="T11" fmla="*/ 0 h 24"/>
              </a:gdLst>
              <a:ahLst/>
              <a:cxnLst>
                <a:cxn ang="0">
                  <a:pos x="T0" y="T1"/>
                </a:cxn>
                <a:cxn ang="0">
                  <a:pos x="T2" y="T3"/>
                </a:cxn>
                <a:cxn ang="0">
                  <a:pos x="T4" y="T5"/>
                </a:cxn>
                <a:cxn ang="0">
                  <a:pos x="T6" y="T7"/>
                </a:cxn>
                <a:cxn ang="0">
                  <a:pos x="T8" y="T9"/>
                </a:cxn>
                <a:cxn ang="0">
                  <a:pos x="T10" y="T11"/>
                </a:cxn>
              </a:cxnLst>
              <a:rect l="0" t="0" r="r" b="b"/>
              <a:pathLst>
                <a:path w="16" h="24">
                  <a:moveTo>
                    <a:pt x="7" y="0"/>
                  </a:moveTo>
                  <a:cubicBezTo>
                    <a:pt x="11" y="0"/>
                    <a:pt x="16" y="1"/>
                    <a:pt x="13" y="6"/>
                  </a:cubicBezTo>
                  <a:cubicBezTo>
                    <a:pt x="9" y="11"/>
                    <a:pt x="12" y="16"/>
                    <a:pt x="10" y="21"/>
                  </a:cubicBezTo>
                  <a:cubicBezTo>
                    <a:pt x="10" y="21"/>
                    <a:pt x="10" y="21"/>
                    <a:pt x="10" y="21"/>
                  </a:cubicBezTo>
                  <a:cubicBezTo>
                    <a:pt x="0" y="24"/>
                    <a:pt x="3" y="17"/>
                    <a:pt x="4" y="13"/>
                  </a:cubicBezTo>
                  <a:cubicBezTo>
                    <a:pt x="6" y="9"/>
                    <a:pt x="2" y="3"/>
                    <a:pt x="7"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199" name="Freeform 54">
              <a:extLst>
                <a:ext uri="{FF2B5EF4-FFF2-40B4-BE49-F238E27FC236}">
                  <a16:creationId xmlns:a16="http://schemas.microsoft.com/office/drawing/2014/main" id="{91910F75-F46C-42B1-80AE-4F5E21AACEE6}"/>
                </a:ext>
              </a:extLst>
            </p:cNvPr>
            <p:cNvSpPr>
              <a:spLocks/>
            </p:cNvSpPr>
            <p:nvPr/>
          </p:nvSpPr>
          <p:spPr bwMode="auto">
            <a:xfrm>
              <a:off x="6153591" y="4474811"/>
              <a:ext cx="17433" cy="10331"/>
            </a:xfrm>
            <a:custGeom>
              <a:avLst/>
              <a:gdLst>
                <a:gd name="T0" fmla="*/ 5 w 20"/>
                <a:gd name="T1" fmla="*/ 6 h 12"/>
                <a:gd name="T2" fmla="*/ 20 w 20"/>
                <a:gd name="T3" fmla="*/ 6 h 12"/>
                <a:gd name="T4" fmla="*/ 9 w 20"/>
                <a:gd name="T5" fmla="*/ 11 h 12"/>
                <a:gd name="T6" fmla="*/ 5 w 20"/>
                <a:gd name="T7" fmla="*/ 6 h 12"/>
              </a:gdLst>
              <a:ahLst/>
              <a:cxnLst>
                <a:cxn ang="0">
                  <a:pos x="T0" y="T1"/>
                </a:cxn>
                <a:cxn ang="0">
                  <a:pos x="T2" y="T3"/>
                </a:cxn>
                <a:cxn ang="0">
                  <a:pos x="T4" y="T5"/>
                </a:cxn>
                <a:cxn ang="0">
                  <a:pos x="T6" y="T7"/>
                </a:cxn>
              </a:cxnLst>
              <a:rect l="0" t="0" r="r" b="b"/>
              <a:pathLst>
                <a:path w="20" h="12">
                  <a:moveTo>
                    <a:pt x="5" y="6"/>
                  </a:moveTo>
                  <a:cubicBezTo>
                    <a:pt x="10" y="7"/>
                    <a:pt x="16" y="0"/>
                    <a:pt x="20" y="6"/>
                  </a:cubicBezTo>
                  <a:cubicBezTo>
                    <a:pt x="17" y="8"/>
                    <a:pt x="13" y="11"/>
                    <a:pt x="9" y="11"/>
                  </a:cubicBezTo>
                  <a:cubicBezTo>
                    <a:pt x="7" y="12"/>
                    <a:pt x="0" y="12"/>
                    <a:pt x="5"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0" name="Freeform 55">
              <a:extLst>
                <a:ext uri="{FF2B5EF4-FFF2-40B4-BE49-F238E27FC236}">
                  <a16:creationId xmlns:a16="http://schemas.microsoft.com/office/drawing/2014/main" id="{EEC2265E-5D49-4256-BB17-BE8A8E8D3A0B}"/>
                </a:ext>
              </a:extLst>
            </p:cNvPr>
            <p:cNvSpPr>
              <a:spLocks/>
            </p:cNvSpPr>
            <p:nvPr/>
          </p:nvSpPr>
          <p:spPr bwMode="auto">
            <a:xfrm>
              <a:off x="6275620" y="3081483"/>
              <a:ext cx="32283" cy="16142"/>
            </a:xfrm>
            <a:custGeom>
              <a:avLst/>
              <a:gdLst>
                <a:gd name="T0" fmla="*/ 32 w 37"/>
                <a:gd name="T1" fmla="*/ 19 h 19"/>
                <a:gd name="T2" fmla="*/ 0 w 37"/>
                <a:gd name="T3" fmla="*/ 5 h 19"/>
                <a:gd name="T4" fmla="*/ 29 w 37"/>
                <a:gd name="T5" fmla="*/ 10 h 19"/>
                <a:gd name="T6" fmla="*/ 32 w 37"/>
                <a:gd name="T7" fmla="*/ 19 h 19"/>
              </a:gdLst>
              <a:ahLst/>
              <a:cxnLst>
                <a:cxn ang="0">
                  <a:pos x="T0" y="T1"/>
                </a:cxn>
                <a:cxn ang="0">
                  <a:pos x="T2" y="T3"/>
                </a:cxn>
                <a:cxn ang="0">
                  <a:pos x="T4" y="T5"/>
                </a:cxn>
                <a:cxn ang="0">
                  <a:pos x="T6" y="T7"/>
                </a:cxn>
              </a:cxnLst>
              <a:rect l="0" t="0" r="r" b="b"/>
              <a:pathLst>
                <a:path w="37" h="19">
                  <a:moveTo>
                    <a:pt x="32" y="19"/>
                  </a:moveTo>
                  <a:cubicBezTo>
                    <a:pt x="19" y="19"/>
                    <a:pt x="9" y="16"/>
                    <a:pt x="0" y="5"/>
                  </a:cubicBezTo>
                  <a:cubicBezTo>
                    <a:pt x="11" y="0"/>
                    <a:pt x="20" y="6"/>
                    <a:pt x="29" y="10"/>
                  </a:cubicBezTo>
                  <a:cubicBezTo>
                    <a:pt x="32" y="12"/>
                    <a:pt x="37" y="14"/>
                    <a:pt x="32"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1" name="Freeform 56">
              <a:extLst>
                <a:ext uri="{FF2B5EF4-FFF2-40B4-BE49-F238E27FC236}">
                  <a16:creationId xmlns:a16="http://schemas.microsoft.com/office/drawing/2014/main" id="{7FB8A7C1-7F24-4DA8-9412-3011C7171A51}"/>
                </a:ext>
              </a:extLst>
            </p:cNvPr>
            <p:cNvSpPr>
              <a:spLocks/>
            </p:cNvSpPr>
            <p:nvPr/>
          </p:nvSpPr>
          <p:spPr bwMode="auto">
            <a:xfrm>
              <a:off x="6413145" y="2705064"/>
              <a:ext cx="30346" cy="22598"/>
            </a:xfrm>
            <a:custGeom>
              <a:avLst/>
              <a:gdLst>
                <a:gd name="T0" fmla="*/ 15 w 35"/>
                <a:gd name="T1" fmla="*/ 0 h 26"/>
                <a:gd name="T2" fmla="*/ 32 w 35"/>
                <a:gd name="T3" fmla="*/ 23 h 26"/>
                <a:gd name="T4" fmla="*/ 32 w 35"/>
                <a:gd name="T5" fmla="*/ 23 h 26"/>
                <a:gd name="T6" fmla="*/ 15 w 35"/>
                <a:gd name="T7" fmla="*/ 24 h 26"/>
                <a:gd name="T8" fmla="*/ 15 w 35"/>
                <a:gd name="T9" fmla="*/ 0 h 26"/>
              </a:gdLst>
              <a:ahLst/>
              <a:cxnLst>
                <a:cxn ang="0">
                  <a:pos x="T0" y="T1"/>
                </a:cxn>
                <a:cxn ang="0">
                  <a:pos x="T2" y="T3"/>
                </a:cxn>
                <a:cxn ang="0">
                  <a:pos x="T4" y="T5"/>
                </a:cxn>
                <a:cxn ang="0">
                  <a:pos x="T6" y="T7"/>
                </a:cxn>
                <a:cxn ang="0">
                  <a:pos x="T8" y="T9"/>
                </a:cxn>
              </a:cxnLst>
              <a:rect l="0" t="0" r="r" b="b"/>
              <a:pathLst>
                <a:path w="35" h="26">
                  <a:moveTo>
                    <a:pt x="15" y="0"/>
                  </a:moveTo>
                  <a:cubicBezTo>
                    <a:pt x="21" y="7"/>
                    <a:pt x="35" y="9"/>
                    <a:pt x="32" y="23"/>
                  </a:cubicBezTo>
                  <a:cubicBezTo>
                    <a:pt x="32" y="23"/>
                    <a:pt x="32" y="23"/>
                    <a:pt x="32" y="23"/>
                  </a:cubicBezTo>
                  <a:cubicBezTo>
                    <a:pt x="26" y="26"/>
                    <a:pt x="21" y="25"/>
                    <a:pt x="15" y="24"/>
                  </a:cubicBezTo>
                  <a:cubicBezTo>
                    <a:pt x="0" y="19"/>
                    <a:pt x="0" y="19"/>
                    <a:pt x="15"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2" name="Freeform 57">
              <a:extLst>
                <a:ext uri="{FF2B5EF4-FFF2-40B4-BE49-F238E27FC236}">
                  <a16:creationId xmlns:a16="http://schemas.microsoft.com/office/drawing/2014/main" id="{BE822A5F-5CA4-4DB7-BC9E-CD6D6B006C5E}"/>
                </a:ext>
              </a:extLst>
            </p:cNvPr>
            <p:cNvSpPr>
              <a:spLocks/>
            </p:cNvSpPr>
            <p:nvPr/>
          </p:nvSpPr>
          <p:spPr bwMode="auto">
            <a:xfrm>
              <a:off x="6253668" y="4417994"/>
              <a:ext cx="16787" cy="8394"/>
            </a:xfrm>
            <a:custGeom>
              <a:avLst/>
              <a:gdLst>
                <a:gd name="T0" fmla="*/ 7 w 19"/>
                <a:gd name="T1" fmla="*/ 10 h 10"/>
                <a:gd name="T2" fmla="*/ 2 w 19"/>
                <a:gd name="T3" fmla="*/ 4 h 10"/>
                <a:gd name="T4" fmla="*/ 8 w 19"/>
                <a:gd name="T5" fmla="*/ 0 h 10"/>
                <a:gd name="T6" fmla="*/ 19 w 19"/>
                <a:gd name="T7" fmla="*/ 1 h 10"/>
                <a:gd name="T8" fmla="*/ 7 w 19"/>
                <a:gd name="T9" fmla="*/ 10 h 10"/>
              </a:gdLst>
              <a:ahLst/>
              <a:cxnLst>
                <a:cxn ang="0">
                  <a:pos x="T0" y="T1"/>
                </a:cxn>
                <a:cxn ang="0">
                  <a:pos x="T2" y="T3"/>
                </a:cxn>
                <a:cxn ang="0">
                  <a:pos x="T4" y="T5"/>
                </a:cxn>
                <a:cxn ang="0">
                  <a:pos x="T6" y="T7"/>
                </a:cxn>
                <a:cxn ang="0">
                  <a:pos x="T8" y="T9"/>
                </a:cxn>
              </a:cxnLst>
              <a:rect l="0" t="0" r="r" b="b"/>
              <a:pathLst>
                <a:path w="19" h="10">
                  <a:moveTo>
                    <a:pt x="7" y="10"/>
                  </a:moveTo>
                  <a:cubicBezTo>
                    <a:pt x="3" y="10"/>
                    <a:pt x="0" y="9"/>
                    <a:pt x="2" y="4"/>
                  </a:cubicBezTo>
                  <a:cubicBezTo>
                    <a:pt x="4" y="3"/>
                    <a:pt x="6" y="2"/>
                    <a:pt x="8" y="0"/>
                  </a:cubicBezTo>
                  <a:cubicBezTo>
                    <a:pt x="11" y="1"/>
                    <a:pt x="15" y="1"/>
                    <a:pt x="19" y="1"/>
                  </a:cubicBezTo>
                  <a:cubicBezTo>
                    <a:pt x="17" y="8"/>
                    <a:pt x="10" y="6"/>
                    <a:pt x="7"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3" name="Freeform 58">
              <a:extLst>
                <a:ext uri="{FF2B5EF4-FFF2-40B4-BE49-F238E27FC236}">
                  <a16:creationId xmlns:a16="http://schemas.microsoft.com/office/drawing/2014/main" id="{3AD5CB53-D5F1-46F3-8FC0-39EA0CA70DAC}"/>
                </a:ext>
              </a:extLst>
            </p:cNvPr>
            <p:cNvSpPr>
              <a:spLocks/>
            </p:cNvSpPr>
            <p:nvPr/>
          </p:nvSpPr>
          <p:spPr bwMode="auto">
            <a:xfrm>
              <a:off x="6274975" y="4413474"/>
              <a:ext cx="10976" cy="10331"/>
            </a:xfrm>
            <a:custGeom>
              <a:avLst/>
              <a:gdLst>
                <a:gd name="T0" fmla="*/ 4 w 13"/>
                <a:gd name="T1" fmla="*/ 12 h 12"/>
                <a:gd name="T2" fmla="*/ 1 w 13"/>
                <a:gd name="T3" fmla="*/ 6 h 12"/>
                <a:gd name="T4" fmla="*/ 1 w 13"/>
                <a:gd name="T5" fmla="*/ 6 h 12"/>
                <a:gd name="T6" fmla="*/ 13 w 13"/>
                <a:gd name="T7" fmla="*/ 3 h 12"/>
                <a:gd name="T8" fmla="*/ 4 w 13"/>
                <a:gd name="T9" fmla="*/ 12 h 12"/>
              </a:gdLst>
              <a:ahLst/>
              <a:cxnLst>
                <a:cxn ang="0">
                  <a:pos x="T0" y="T1"/>
                </a:cxn>
                <a:cxn ang="0">
                  <a:pos x="T2" y="T3"/>
                </a:cxn>
                <a:cxn ang="0">
                  <a:pos x="T4" y="T5"/>
                </a:cxn>
                <a:cxn ang="0">
                  <a:pos x="T6" y="T7"/>
                </a:cxn>
                <a:cxn ang="0">
                  <a:pos x="T8" y="T9"/>
                </a:cxn>
              </a:cxnLst>
              <a:rect l="0" t="0" r="r" b="b"/>
              <a:pathLst>
                <a:path w="13" h="12">
                  <a:moveTo>
                    <a:pt x="4" y="12"/>
                  </a:moveTo>
                  <a:cubicBezTo>
                    <a:pt x="0" y="11"/>
                    <a:pt x="1" y="8"/>
                    <a:pt x="1" y="6"/>
                  </a:cubicBezTo>
                  <a:cubicBezTo>
                    <a:pt x="1" y="6"/>
                    <a:pt x="1" y="6"/>
                    <a:pt x="1" y="6"/>
                  </a:cubicBezTo>
                  <a:cubicBezTo>
                    <a:pt x="4" y="1"/>
                    <a:pt x="8" y="0"/>
                    <a:pt x="13" y="3"/>
                  </a:cubicBezTo>
                  <a:cubicBezTo>
                    <a:pt x="10" y="6"/>
                    <a:pt x="7" y="9"/>
                    <a:pt x="4"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4" name="Freeform 59">
              <a:extLst>
                <a:ext uri="{FF2B5EF4-FFF2-40B4-BE49-F238E27FC236}">
                  <a16:creationId xmlns:a16="http://schemas.microsoft.com/office/drawing/2014/main" id="{257278BC-6675-4BD0-81B3-2BB176911728}"/>
                </a:ext>
              </a:extLst>
            </p:cNvPr>
            <p:cNvSpPr>
              <a:spLocks/>
            </p:cNvSpPr>
            <p:nvPr/>
          </p:nvSpPr>
          <p:spPr bwMode="auto">
            <a:xfrm>
              <a:off x="6688195" y="2778669"/>
              <a:ext cx="107825" cy="74896"/>
            </a:xfrm>
            <a:custGeom>
              <a:avLst/>
              <a:gdLst>
                <a:gd name="T0" fmla="*/ 111 w 124"/>
                <a:gd name="T1" fmla="*/ 7 h 86"/>
                <a:gd name="T2" fmla="*/ 112 w 124"/>
                <a:gd name="T3" fmla="*/ 15 h 86"/>
                <a:gd name="T4" fmla="*/ 124 w 124"/>
                <a:gd name="T5" fmla="*/ 38 h 86"/>
                <a:gd name="T6" fmla="*/ 123 w 124"/>
                <a:gd name="T7" fmla="*/ 47 h 86"/>
                <a:gd name="T8" fmla="*/ 70 w 124"/>
                <a:gd name="T9" fmla="*/ 79 h 86"/>
                <a:gd name="T10" fmla="*/ 65 w 124"/>
                <a:gd name="T11" fmla="*/ 82 h 86"/>
                <a:gd name="T12" fmla="*/ 28 w 124"/>
                <a:gd name="T13" fmla="*/ 71 h 86"/>
                <a:gd name="T14" fmla="*/ 24 w 124"/>
                <a:gd name="T15" fmla="*/ 63 h 86"/>
                <a:gd name="T16" fmla="*/ 20 w 124"/>
                <a:gd name="T17" fmla="*/ 55 h 86"/>
                <a:gd name="T18" fmla="*/ 8 w 124"/>
                <a:gd name="T19" fmla="*/ 47 h 86"/>
                <a:gd name="T20" fmla="*/ 18 w 124"/>
                <a:gd name="T21" fmla="*/ 40 h 86"/>
                <a:gd name="T22" fmla="*/ 18 w 124"/>
                <a:gd name="T23" fmla="*/ 38 h 86"/>
                <a:gd name="T24" fmla="*/ 15 w 124"/>
                <a:gd name="T25" fmla="*/ 38 h 86"/>
                <a:gd name="T26" fmla="*/ 3 w 124"/>
                <a:gd name="T27" fmla="*/ 36 h 86"/>
                <a:gd name="T28" fmla="*/ 1 w 124"/>
                <a:gd name="T29" fmla="*/ 30 h 86"/>
                <a:gd name="T30" fmla="*/ 3 w 124"/>
                <a:gd name="T31" fmla="*/ 29 h 86"/>
                <a:gd name="T32" fmla="*/ 12 w 124"/>
                <a:gd name="T33" fmla="*/ 16 h 86"/>
                <a:gd name="T34" fmla="*/ 23 w 124"/>
                <a:gd name="T35" fmla="*/ 25 h 86"/>
                <a:gd name="T36" fmla="*/ 23 w 124"/>
                <a:gd name="T37" fmla="*/ 11 h 86"/>
                <a:gd name="T38" fmla="*/ 35 w 124"/>
                <a:gd name="T39" fmla="*/ 15 h 86"/>
                <a:gd name="T40" fmla="*/ 35 w 124"/>
                <a:gd name="T41" fmla="*/ 15 h 86"/>
                <a:gd name="T42" fmla="*/ 42 w 124"/>
                <a:gd name="T43" fmla="*/ 31 h 86"/>
                <a:gd name="T44" fmla="*/ 56 w 124"/>
                <a:gd name="T45" fmla="*/ 18 h 86"/>
                <a:gd name="T46" fmla="*/ 56 w 124"/>
                <a:gd name="T47" fmla="*/ 18 h 86"/>
                <a:gd name="T48" fmla="*/ 82 w 124"/>
                <a:gd name="T49" fmla="*/ 9 h 86"/>
                <a:gd name="T50" fmla="*/ 111 w 124"/>
                <a:gd name="T51" fmla="*/ 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4" h="86">
                  <a:moveTo>
                    <a:pt x="111" y="7"/>
                  </a:moveTo>
                  <a:cubicBezTo>
                    <a:pt x="111" y="10"/>
                    <a:pt x="111" y="12"/>
                    <a:pt x="112" y="15"/>
                  </a:cubicBezTo>
                  <a:cubicBezTo>
                    <a:pt x="117" y="22"/>
                    <a:pt x="122" y="29"/>
                    <a:pt x="124" y="38"/>
                  </a:cubicBezTo>
                  <a:cubicBezTo>
                    <a:pt x="124" y="41"/>
                    <a:pt x="124" y="44"/>
                    <a:pt x="123" y="47"/>
                  </a:cubicBezTo>
                  <a:cubicBezTo>
                    <a:pt x="114" y="72"/>
                    <a:pt x="93" y="77"/>
                    <a:pt x="70" y="79"/>
                  </a:cubicBezTo>
                  <a:cubicBezTo>
                    <a:pt x="68" y="80"/>
                    <a:pt x="66" y="81"/>
                    <a:pt x="65" y="82"/>
                  </a:cubicBezTo>
                  <a:cubicBezTo>
                    <a:pt x="50" y="86"/>
                    <a:pt x="39" y="77"/>
                    <a:pt x="28" y="71"/>
                  </a:cubicBezTo>
                  <a:cubicBezTo>
                    <a:pt x="26" y="69"/>
                    <a:pt x="25" y="66"/>
                    <a:pt x="24" y="63"/>
                  </a:cubicBezTo>
                  <a:cubicBezTo>
                    <a:pt x="23" y="61"/>
                    <a:pt x="22" y="58"/>
                    <a:pt x="20" y="55"/>
                  </a:cubicBezTo>
                  <a:cubicBezTo>
                    <a:pt x="17" y="52"/>
                    <a:pt x="9" y="54"/>
                    <a:pt x="8" y="47"/>
                  </a:cubicBezTo>
                  <a:cubicBezTo>
                    <a:pt x="10" y="43"/>
                    <a:pt x="14" y="42"/>
                    <a:pt x="18" y="40"/>
                  </a:cubicBezTo>
                  <a:cubicBezTo>
                    <a:pt x="19" y="40"/>
                    <a:pt x="20" y="39"/>
                    <a:pt x="18" y="38"/>
                  </a:cubicBezTo>
                  <a:cubicBezTo>
                    <a:pt x="17" y="38"/>
                    <a:pt x="16" y="38"/>
                    <a:pt x="15" y="38"/>
                  </a:cubicBezTo>
                  <a:cubicBezTo>
                    <a:pt x="11" y="39"/>
                    <a:pt x="7" y="39"/>
                    <a:pt x="3" y="36"/>
                  </a:cubicBezTo>
                  <a:cubicBezTo>
                    <a:pt x="0" y="35"/>
                    <a:pt x="0" y="32"/>
                    <a:pt x="1" y="30"/>
                  </a:cubicBezTo>
                  <a:cubicBezTo>
                    <a:pt x="2" y="30"/>
                    <a:pt x="2" y="30"/>
                    <a:pt x="3" y="29"/>
                  </a:cubicBezTo>
                  <a:cubicBezTo>
                    <a:pt x="6" y="25"/>
                    <a:pt x="5" y="17"/>
                    <a:pt x="12" y="16"/>
                  </a:cubicBezTo>
                  <a:cubicBezTo>
                    <a:pt x="18" y="15"/>
                    <a:pt x="20" y="20"/>
                    <a:pt x="23" y="25"/>
                  </a:cubicBezTo>
                  <a:cubicBezTo>
                    <a:pt x="21" y="20"/>
                    <a:pt x="17" y="14"/>
                    <a:pt x="23" y="11"/>
                  </a:cubicBezTo>
                  <a:cubicBezTo>
                    <a:pt x="28" y="7"/>
                    <a:pt x="32" y="12"/>
                    <a:pt x="35" y="15"/>
                  </a:cubicBezTo>
                  <a:cubicBezTo>
                    <a:pt x="35" y="15"/>
                    <a:pt x="35" y="15"/>
                    <a:pt x="35" y="15"/>
                  </a:cubicBezTo>
                  <a:cubicBezTo>
                    <a:pt x="42" y="17"/>
                    <a:pt x="39" y="25"/>
                    <a:pt x="42" y="31"/>
                  </a:cubicBezTo>
                  <a:cubicBezTo>
                    <a:pt x="46" y="25"/>
                    <a:pt x="50" y="20"/>
                    <a:pt x="56" y="18"/>
                  </a:cubicBezTo>
                  <a:cubicBezTo>
                    <a:pt x="56" y="18"/>
                    <a:pt x="56" y="18"/>
                    <a:pt x="56" y="18"/>
                  </a:cubicBezTo>
                  <a:cubicBezTo>
                    <a:pt x="66" y="19"/>
                    <a:pt x="74" y="14"/>
                    <a:pt x="82" y="9"/>
                  </a:cubicBezTo>
                  <a:cubicBezTo>
                    <a:pt x="90" y="4"/>
                    <a:pt x="101" y="0"/>
                    <a:pt x="111"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5" name="Freeform 60">
              <a:extLst>
                <a:ext uri="{FF2B5EF4-FFF2-40B4-BE49-F238E27FC236}">
                  <a16:creationId xmlns:a16="http://schemas.microsoft.com/office/drawing/2014/main" id="{A3BB52C7-7545-46D0-B4C6-7A07A24B8C05}"/>
                </a:ext>
              </a:extLst>
            </p:cNvPr>
            <p:cNvSpPr>
              <a:spLocks/>
            </p:cNvSpPr>
            <p:nvPr/>
          </p:nvSpPr>
          <p:spPr bwMode="auto">
            <a:xfrm>
              <a:off x="5551838" y="3005940"/>
              <a:ext cx="5811" cy="9039"/>
            </a:xfrm>
            <a:custGeom>
              <a:avLst/>
              <a:gdLst>
                <a:gd name="T0" fmla="*/ 7 w 7"/>
                <a:gd name="T1" fmla="*/ 7 h 10"/>
                <a:gd name="T2" fmla="*/ 3 w 7"/>
                <a:gd name="T3" fmla="*/ 10 h 10"/>
                <a:gd name="T4" fmla="*/ 0 w 7"/>
                <a:gd name="T5" fmla="*/ 4 h 10"/>
                <a:gd name="T6" fmla="*/ 4 w 7"/>
                <a:gd name="T7" fmla="*/ 2 h 10"/>
                <a:gd name="T8" fmla="*/ 7 w 7"/>
                <a:gd name="T9" fmla="*/ 7 h 10"/>
              </a:gdLst>
              <a:ahLst/>
              <a:cxnLst>
                <a:cxn ang="0">
                  <a:pos x="T0" y="T1"/>
                </a:cxn>
                <a:cxn ang="0">
                  <a:pos x="T2" y="T3"/>
                </a:cxn>
                <a:cxn ang="0">
                  <a:pos x="T4" y="T5"/>
                </a:cxn>
                <a:cxn ang="0">
                  <a:pos x="T6" y="T7"/>
                </a:cxn>
                <a:cxn ang="0">
                  <a:pos x="T8" y="T9"/>
                </a:cxn>
              </a:cxnLst>
              <a:rect l="0" t="0" r="r" b="b"/>
              <a:pathLst>
                <a:path w="7" h="10">
                  <a:moveTo>
                    <a:pt x="7" y="7"/>
                  </a:moveTo>
                  <a:cubicBezTo>
                    <a:pt x="7" y="10"/>
                    <a:pt x="5" y="10"/>
                    <a:pt x="3" y="10"/>
                  </a:cubicBezTo>
                  <a:cubicBezTo>
                    <a:pt x="0" y="9"/>
                    <a:pt x="0" y="7"/>
                    <a:pt x="0" y="4"/>
                  </a:cubicBezTo>
                  <a:cubicBezTo>
                    <a:pt x="0" y="2"/>
                    <a:pt x="1" y="0"/>
                    <a:pt x="4" y="2"/>
                  </a:cubicBezTo>
                  <a:cubicBezTo>
                    <a:pt x="6" y="3"/>
                    <a:pt x="7" y="5"/>
                    <a:pt x="7" y="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6" name="Freeform 61">
              <a:extLst>
                <a:ext uri="{FF2B5EF4-FFF2-40B4-BE49-F238E27FC236}">
                  <a16:creationId xmlns:a16="http://schemas.microsoft.com/office/drawing/2014/main" id="{3A666D0E-E1B1-4A52-BEC0-1397F06BD831}"/>
                </a:ext>
              </a:extLst>
            </p:cNvPr>
            <p:cNvSpPr>
              <a:spLocks/>
            </p:cNvSpPr>
            <p:nvPr/>
          </p:nvSpPr>
          <p:spPr bwMode="auto">
            <a:xfrm>
              <a:off x="6732746" y="2479084"/>
              <a:ext cx="2191362" cy="1675482"/>
            </a:xfrm>
            <a:custGeom>
              <a:avLst/>
              <a:gdLst>
                <a:gd name="T0" fmla="*/ 1933 w 2518"/>
                <a:gd name="T1" fmla="*/ 160 h 1923"/>
                <a:gd name="T2" fmla="*/ 2201 w 2518"/>
                <a:gd name="T3" fmla="*/ 228 h 1923"/>
                <a:gd name="T4" fmla="*/ 2382 w 2518"/>
                <a:gd name="T5" fmla="*/ 254 h 1923"/>
                <a:gd name="T6" fmla="*/ 2482 w 2518"/>
                <a:gd name="T7" fmla="*/ 350 h 1923"/>
                <a:gd name="T8" fmla="*/ 2340 w 2518"/>
                <a:gd name="T9" fmla="*/ 355 h 1923"/>
                <a:gd name="T10" fmla="*/ 2267 w 2518"/>
                <a:gd name="T11" fmla="*/ 455 h 1923"/>
                <a:gd name="T12" fmla="*/ 2172 w 2518"/>
                <a:gd name="T13" fmla="*/ 547 h 1923"/>
                <a:gd name="T14" fmla="*/ 2070 w 2518"/>
                <a:gd name="T15" fmla="*/ 508 h 1923"/>
                <a:gd name="T16" fmla="*/ 2124 w 2518"/>
                <a:gd name="T17" fmla="*/ 437 h 1923"/>
                <a:gd name="T18" fmla="*/ 1995 w 2518"/>
                <a:gd name="T19" fmla="*/ 473 h 1923"/>
                <a:gd name="T20" fmla="*/ 1867 w 2518"/>
                <a:gd name="T21" fmla="*/ 571 h 1923"/>
                <a:gd name="T22" fmla="*/ 1789 w 2518"/>
                <a:gd name="T23" fmla="*/ 841 h 1923"/>
                <a:gd name="T24" fmla="*/ 1698 w 2518"/>
                <a:gd name="T25" fmla="*/ 820 h 1923"/>
                <a:gd name="T26" fmla="*/ 1741 w 2518"/>
                <a:gd name="T27" fmla="*/ 971 h 1923"/>
                <a:gd name="T28" fmla="*/ 1641 w 2518"/>
                <a:gd name="T29" fmla="*/ 1240 h 1923"/>
                <a:gd name="T30" fmla="*/ 1594 w 2518"/>
                <a:gd name="T31" fmla="*/ 1383 h 1923"/>
                <a:gd name="T32" fmla="*/ 1471 w 2518"/>
                <a:gd name="T33" fmla="*/ 1181 h 1923"/>
                <a:gd name="T34" fmla="*/ 1331 w 2518"/>
                <a:gd name="T35" fmla="*/ 1119 h 1923"/>
                <a:gd name="T36" fmla="*/ 1223 w 2518"/>
                <a:gd name="T37" fmla="*/ 1295 h 1923"/>
                <a:gd name="T38" fmla="*/ 1107 w 2518"/>
                <a:gd name="T39" fmla="*/ 1117 h 1923"/>
                <a:gd name="T40" fmla="*/ 881 w 2518"/>
                <a:gd name="T41" fmla="*/ 1041 h 1923"/>
                <a:gd name="T42" fmla="*/ 903 w 2518"/>
                <a:gd name="T43" fmla="*/ 1074 h 1923"/>
                <a:gd name="T44" fmla="*/ 804 w 2518"/>
                <a:gd name="T45" fmla="*/ 1255 h 1923"/>
                <a:gd name="T46" fmla="*/ 677 w 2518"/>
                <a:gd name="T47" fmla="*/ 1111 h 1923"/>
                <a:gd name="T48" fmla="*/ 880 w 2518"/>
                <a:gd name="T49" fmla="*/ 1317 h 1923"/>
                <a:gd name="T50" fmla="*/ 717 w 2518"/>
                <a:gd name="T51" fmla="*/ 1688 h 1923"/>
                <a:gd name="T52" fmla="*/ 465 w 2518"/>
                <a:gd name="T53" fmla="*/ 1890 h 1923"/>
                <a:gd name="T54" fmla="*/ 410 w 2518"/>
                <a:gd name="T55" fmla="*/ 1595 h 1923"/>
                <a:gd name="T56" fmla="*/ 287 w 2518"/>
                <a:gd name="T57" fmla="*/ 1369 h 1923"/>
                <a:gd name="T58" fmla="*/ 3 w 2518"/>
                <a:gd name="T59" fmla="*/ 1256 h 1923"/>
                <a:gd name="T60" fmla="*/ 97 w 2518"/>
                <a:gd name="T61" fmla="*/ 988 h 1923"/>
                <a:gd name="T62" fmla="*/ 353 w 2518"/>
                <a:gd name="T63" fmla="*/ 949 h 1923"/>
                <a:gd name="T64" fmla="*/ 604 w 2518"/>
                <a:gd name="T65" fmla="*/ 977 h 1923"/>
                <a:gd name="T66" fmla="*/ 570 w 2518"/>
                <a:gd name="T67" fmla="*/ 823 h 1923"/>
                <a:gd name="T68" fmla="*/ 637 w 2518"/>
                <a:gd name="T69" fmla="*/ 761 h 1923"/>
                <a:gd name="T70" fmla="*/ 487 w 2518"/>
                <a:gd name="T71" fmla="*/ 845 h 1923"/>
                <a:gd name="T72" fmla="*/ 402 w 2518"/>
                <a:gd name="T73" fmla="*/ 818 h 1923"/>
                <a:gd name="T74" fmla="*/ 257 w 2518"/>
                <a:gd name="T75" fmla="*/ 813 h 1923"/>
                <a:gd name="T76" fmla="*/ 179 w 2518"/>
                <a:gd name="T77" fmla="*/ 797 h 1923"/>
                <a:gd name="T78" fmla="*/ 306 w 2518"/>
                <a:gd name="T79" fmla="*/ 595 h 1923"/>
                <a:gd name="T80" fmla="*/ 435 w 2518"/>
                <a:gd name="T81" fmla="*/ 582 h 1923"/>
                <a:gd name="T82" fmla="*/ 444 w 2518"/>
                <a:gd name="T83" fmla="*/ 439 h 1923"/>
                <a:gd name="T84" fmla="*/ 404 w 2518"/>
                <a:gd name="T85" fmla="*/ 528 h 1923"/>
                <a:gd name="T86" fmla="*/ 268 w 2518"/>
                <a:gd name="T87" fmla="*/ 441 h 1923"/>
                <a:gd name="T88" fmla="*/ 358 w 2518"/>
                <a:gd name="T89" fmla="*/ 340 h 1923"/>
                <a:gd name="T90" fmla="*/ 468 w 2518"/>
                <a:gd name="T91" fmla="*/ 243 h 1923"/>
                <a:gd name="T92" fmla="*/ 658 w 2518"/>
                <a:gd name="T93" fmla="*/ 321 h 1923"/>
                <a:gd name="T94" fmla="*/ 643 w 2518"/>
                <a:gd name="T95" fmla="*/ 354 h 1923"/>
                <a:gd name="T96" fmla="*/ 706 w 2518"/>
                <a:gd name="T97" fmla="*/ 304 h 1923"/>
                <a:gd name="T98" fmla="*/ 810 w 2518"/>
                <a:gd name="T99" fmla="*/ 271 h 1923"/>
                <a:gd name="T100" fmla="*/ 918 w 2518"/>
                <a:gd name="T101" fmla="*/ 236 h 1923"/>
                <a:gd name="T102" fmla="*/ 971 w 2518"/>
                <a:gd name="T103" fmla="*/ 314 h 1923"/>
                <a:gd name="T104" fmla="*/ 1020 w 2518"/>
                <a:gd name="T105" fmla="*/ 175 h 1923"/>
                <a:gd name="T106" fmla="*/ 1095 w 2518"/>
                <a:gd name="T107" fmla="*/ 180 h 1923"/>
                <a:gd name="T108" fmla="*/ 1176 w 2518"/>
                <a:gd name="T109" fmla="*/ 73 h 1923"/>
                <a:gd name="T110" fmla="*/ 1336 w 2518"/>
                <a:gd name="T111" fmla="*/ 29 h 1923"/>
                <a:gd name="T112" fmla="*/ 1389 w 2518"/>
                <a:gd name="T113" fmla="*/ 106 h 1923"/>
                <a:gd name="T114" fmla="*/ 1388 w 2518"/>
                <a:gd name="T115" fmla="*/ 116 h 1923"/>
                <a:gd name="T116" fmla="*/ 1606 w 2518"/>
                <a:gd name="T117" fmla="*/ 110 h 1923"/>
                <a:gd name="T118" fmla="*/ 1715 w 2518"/>
                <a:gd name="T119" fmla="*/ 159 h 1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8" h="1923">
                  <a:moveTo>
                    <a:pt x="1848" y="130"/>
                  </a:moveTo>
                  <a:cubicBezTo>
                    <a:pt x="1850" y="130"/>
                    <a:pt x="1852" y="131"/>
                    <a:pt x="1854" y="131"/>
                  </a:cubicBezTo>
                  <a:cubicBezTo>
                    <a:pt x="1857" y="143"/>
                    <a:pt x="1846" y="136"/>
                    <a:pt x="1844" y="139"/>
                  </a:cubicBezTo>
                  <a:cubicBezTo>
                    <a:pt x="1850" y="140"/>
                    <a:pt x="1857" y="133"/>
                    <a:pt x="1865" y="138"/>
                  </a:cubicBezTo>
                  <a:cubicBezTo>
                    <a:pt x="1870" y="145"/>
                    <a:pt x="1862" y="148"/>
                    <a:pt x="1860" y="155"/>
                  </a:cubicBezTo>
                  <a:cubicBezTo>
                    <a:pt x="1874" y="133"/>
                    <a:pt x="1891" y="127"/>
                    <a:pt x="1913" y="141"/>
                  </a:cubicBezTo>
                  <a:cubicBezTo>
                    <a:pt x="1915" y="143"/>
                    <a:pt x="1914" y="146"/>
                    <a:pt x="1915" y="149"/>
                  </a:cubicBezTo>
                  <a:cubicBezTo>
                    <a:pt x="1916" y="150"/>
                    <a:pt x="1916" y="150"/>
                    <a:pt x="1916" y="150"/>
                  </a:cubicBezTo>
                  <a:cubicBezTo>
                    <a:pt x="1914" y="152"/>
                    <a:pt x="1912" y="155"/>
                    <a:pt x="1916" y="157"/>
                  </a:cubicBezTo>
                  <a:cubicBezTo>
                    <a:pt x="1919" y="158"/>
                    <a:pt x="1921" y="159"/>
                    <a:pt x="1924" y="161"/>
                  </a:cubicBezTo>
                  <a:cubicBezTo>
                    <a:pt x="1927" y="160"/>
                    <a:pt x="1930" y="158"/>
                    <a:pt x="1933" y="160"/>
                  </a:cubicBezTo>
                  <a:cubicBezTo>
                    <a:pt x="1950" y="172"/>
                    <a:pt x="1968" y="170"/>
                    <a:pt x="1986" y="165"/>
                  </a:cubicBezTo>
                  <a:cubicBezTo>
                    <a:pt x="1992" y="165"/>
                    <a:pt x="1998" y="165"/>
                    <a:pt x="2003" y="163"/>
                  </a:cubicBezTo>
                  <a:cubicBezTo>
                    <a:pt x="2022" y="160"/>
                    <a:pt x="2040" y="165"/>
                    <a:pt x="2058" y="173"/>
                  </a:cubicBezTo>
                  <a:cubicBezTo>
                    <a:pt x="2063" y="176"/>
                    <a:pt x="2066" y="179"/>
                    <a:pt x="2065" y="186"/>
                  </a:cubicBezTo>
                  <a:cubicBezTo>
                    <a:pt x="2064" y="203"/>
                    <a:pt x="2070" y="207"/>
                    <a:pt x="2087" y="204"/>
                  </a:cubicBezTo>
                  <a:cubicBezTo>
                    <a:pt x="2091" y="203"/>
                    <a:pt x="2094" y="203"/>
                    <a:pt x="2097" y="204"/>
                  </a:cubicBezTo>
                  <a:cubicBezTo>
                    <a:pt x="2104" y="206"/>
                    <a:pt x="2110" y="206"/>
                    <a:pt x="2116" y="204"/>
                  </a:cubicBezTo>
                  <a:cubicBezTo>
                    <a:pt x="2130" y="200"/>
                    <a:pt x="2143" y="210"/>
                    <a:pt x="2158" y="208"/>
                  </a:cubicBezTo>
                  <a:cubicBezTo>
                    <a:pt x="2162" y="208"/>
                    <a:pt x="2165" y="204"/>
                    <a:pt x="2170" y="205"/>
                  </a:cubicBezTo>
                  <a:cubicBezTo>
                    <a:pt x="2173" y="206"/>
                    <a:pt x="2176" y="209"/>
                    <a:pt x="2178" y="211"/>
                  </a:cubicBezTo>
                  <a:cubicBezTo>
                    <a:pt x="2183" y="220"/>
                    <a:pt x="2193" y="223"/>
                    <a:pt x="2201" y="228"/>
                  </a:cubicBezTo>
                  <a:cubicBezTo>
                    <a:pt x="2207" y="232"/>
                    <a:pt x="2211" y="226"/>
                    <a:pt x="2213" y="220"/>
                  </a:cubicBezTo>
                  <a:cubicBezTo>
                    <a:pt x="2212" y="215"/>
                    <a:pt x="2207" y="213"/>
                    <a:pt x="2204" y="210"/>
                  </a:cubicBezTo>
                  <a:cubicBezTo>
                    <a:pt x="2200" y="203"/>
                    <a:pt x="2199" y="197"/>
                    <a:pt x="2209" y="194"/>
                  </a:cubicBezTo>
                  <a:cubicBezTo>
                    <a:pt x="2217" y="194"/>
                    <a:pt x="2225" y="194"/>
                    <a:pt x="2233" y="194"/>
                  </a:cubicBezTo>
                  <a:cubicBezTo>
                    <a:pt x="2239" y="195"/>
                    <a:pt x="2243" y="198"/>
                    <a:pt x="2247" y="203"/>
                  </a:cubicBezTo>
                  <a:cubicBezTo>
                    <a:pt x="2251" y="203"/>
                    <a:pt x="2256" y="204"/>
                    <a:pt x="2260" y="204"/>
                  </a:cubicBezTo>
                  <a:cubicBezTo>
                    <a:pt x="2272" y="208"/>
                    <a:pt x="2283" y="201"/>
                    <a:pt x="2294" y="203"/>
                  </a:cubicBezTo>
                  <a:cubicBezTo>
                    <a:pt x="2310" y="208"/>
                    <a:pt x="2325" y="215"/>
                    <a:pt x="2341" y="217"/>
                  </a:cubicBezTo>
                  <a:cubicBezTo>
                    <a:pt x="2349" y="218"/>
                    <a:pt x="2354" y="224"/>
                    <a:pt x="2359" y="230"/>
                  </a:cubicBezTo>
                  <a:cubicBezTo>
                    <a:pt x="2360" y="235"/>
                    <a:pt x="2364" y="239"/>
                    <a:pt x="2369" y="240"/>
                  </a:cubicBezTo>
                  <a:cubicBezTo>
                    <a:pt x="2376" y="243"/>
                    <a:pt x="2378" y="249"/>
                    <a:pt x="2382" y="254"/>
                  </a:cubicBezTo>
                  <a:cubicBezTo>
                    <a:pt x="2390" y="255"/>
                    <a:pt x="2397" y="259"/>
                    <a:pt x="2403" y="265"/>
                  </a:cubicBezTo>
                  <a:cubicBezTo>
                    <a:pt x="2408" y="267"/>
                    <a:pt x="2412" y="267"/>
                    <a:pt x="2417" y="269"/>
                  </a:cubicBezTo>
                  <a:cubicBezTo>
                    <a:pt x="2421" y="274"/>
                    <a:pt x="2428" y="276"/>
                    <a:pt x="2434" y="279"/>
                  </a:cubicBezTo>
                  <a:cubicBezTo>
                    <a:pt x="2438" y="282"/>
                    <a:pt x="2439" y="286"/>
                    <a:pt x="2440" y="290"/>
                  </a:cubicBezTo>
                  <a:cubicBezTo>
                    <a:pt x="2441" y="296"/>
                    <a:pt x="2437" y="303"/>
                    <a:pt x="2444" y="309"/>
                  </a:cubicBezTo>
                  <a:cubicBezTo>
                    <a:pt x="2444" y="303"/>
                    <a:pt x="2443" y="298"/>
                    <a:pt x="2447" y="294"/>
                  </a:cubicBezTo>
                  <a:cubicBezTo>
                    <a:pt x="2451" y="292"/>
                    <a:pt x="2453" y="295"/>
                    <a:pt x="2454" y="297"/>
                  </a:cubicBezTo>
                  <a:cubicBezTo>
                    <a:pt x="2458" y="297"/>
                    <a:pt x="2462" y="297"/>
                    <a:pt x="2466" y="297"/>
                  </a:cubicBezTo>
                  <a:cubicBezTo>
                    <a:pt x="2487" y="295"/>
                    <a:pt x="2498" y="313"/>
                    <a:pt x="2514" y="321"/>
                  </a:cubicBezTo>
                  <a:cubicBezTo>
                    <a:pt x="2518" y="324"/>
                    <a:pt x="2518" y="328"/>
                    <a:pt x="2515" y="332"/>
                  </a:cubicBezTo>
                  <a:cubicBezTo>
                    <a:pt x="2505" y="341"/>
                    <a:pt x="2498" y="354"/>
                    <a:pt x="2482" y="350"/>
                  </a:cubicBezTo>
                  <a:cubicBezTo>
                    <a:pt x="2480" y="352"/>
                    <a:pt x="2481" y="353"/>
                    <a:pt x="2481" y="354"/>
                  </a:cubicBezTo>
                  <a:cubicBezTo>
                    <a:pt x="2480" y="362"/>
                    <a:pt x="2488" y="372"/>
                    <a:pt x="2477" y="378"/>
                  </a:cubicBezTo>
                  <a:cubicBezTo>
                    <a:pt x="2470" y="382"/>
                    <a:pt x="2453" y="375"/>
                    <a:pt x="2447" y="367"/>
                  </a:cubicBezTo>
                  <a:cubicBezTo>
                    <a:pt x="2446" y="356"/>
                    <a:pt x="2438" y="364"/>
                    <a:pt x="2434" y="362"/>
                  </a:cubicBezTo>
                  <a:cubicBezTo>
                    <a:pt x="2425" y="361"/>
                    <a:pt x="2419" y="354"/>
                    <a:pt x="2415" y="347"/>
                  </a:cubicBezTo>
                  <a:cubicBezTo>
                    <a:pt x="2412" y="343"/>
                    <a:pt x="2410" y="339"/>
                    <a:pt x="2404" y="338"/>
                  </a:cubicBezTo>
                  <a:cubicBezTo>
                    <a:pt x="2397" y="338"/>
                    <a:pt x="2390" y="337"/>
                    <a:pt x="2384" y="331"/>
                  </a:cubicBezTo>
                  <a:cubicBezTo>
                    <a:pt x="2376" y="324"/>
                    <a:pt x="2379" y="320"/>
                    <a:pt x="2385" y="315"/>
                  </a:cubicBezTo>
                  <a:cubicBezTo>
                    <a:pt x="2383" y="312"/>
                    <a:pt x="2380" y="311"/>
                    <a:pt x="2376" y="312"/>
                  </a:cubicBezTo>
                  <a:cubicBezTo>
                    <a:pt x="2373" y="315"/>
                    <a:pt x="2369" y="317"/>
                    <a:pt x="2370" y="322"/>
                  </a:cubicBezTo>
                  <a:cubicBezTo>
                    <a:pt x="2371" y="348"/>
                    <a:pt x="2364" y="355"/>
                    <a:pt x="2340" y="355"/>
                  </a:cubicBezTo>
                  <a:cubicBezTo>
                    <a:pt x="2337" y="355"/>
                    <a:pt x="2334" y="355"/>
                    <a:pt x="2331" y="356"/>
                  </a:cubicBezTo>
                  <a:cubicBezTo>
                    <a:pt x="2328" y="358"/>
                    <a:pt x="2326" y="349"/>
                    <a:pt x="2322" y="354"/>
                  </a:cubicBezTo>
                  <a:cubicBezTo>
                    <a:pt x="2323" y="357"/>
                    <a:pt x="2326" y="355"/>
                    <a:pt x="2328" y="357"/>
                  </a:cubicBezTo>
                  <a:cubicBezTo>
                    <a:pt x="2330" y="357"/>
                    <a:pt x="2330" y="358"/>
                    <a:pt x="2331" y="359"/>
                  </a:cubicBezTo>
                  <a:cubicBezTo>
                    <a:pt x="2331" y="361"/>
                    <a:pt x="2332" y="362"/>
                    <a:pt x="2332" y="363"/>
                  </a:cubicBezTo>
                  <a:cubicBezTo>
                    <a:pt x="2348" y="357"/>
                    <a:pt x="2351" y="374"/>
                    <a:pt x="2351" y="379"/>
                  </a:cubicBezTo>
                  <a:cubicBezTo>
                    <a:pt x="2350" y="393"/>
                    <a:pt x="2361" y="395"/>
                    <a:pt x="2368" y="401"/>
                  </a:cubicBezTo>
                  <a:cubicBezTo>
                    <a:pt x="2371" y="403"/>
                    <a:pt x="2377" y="405"/>
                    <a:pt x="2374" y="410"/>
                  </a:cubicBezTo>
                  <a:cubicBezTo>
                    <a:pt x="2371" y="414"/>
                    <a:pt x="2368" y="420"/>
                    <a:pt x="2362" y="416"/>
                  </a:cubicBezTo>
                  <a:cubicBezTo>
                    <a:pt x="2340" y="403"/>
                    <a:pt x="2323" y="416"/>
                    <a:pt x="2306" y="427"/>
                  </a:cubicBezTo>
                  <a:cubicBezTo>
                    <a:pt x="2292" y="436"/>
                    <a:pt x="2277" y="442"/>
                    <a:pt x="2267" y="455"/>
                  </a:cubicBezTo>
                  <a:cubicBezTo>
                    <a:pt x="2265" y="459"/>
                    <a:pt x="2261" y="462"/>
                    <a:pt x="2258" y="465"/>
                  </a:cubicBezTo>
                  <a:cubicBezTo>
                    <a:pt x="2252" y="471"/>
                    <a:pt x="2246" y="471"/>
                    <a:pt x="2241" y="465"/>
                  </a:cubicBezTo>
                  <a:cubicBezTo>
                    <a:pt x="2232" y="454"/>
                    <a:pt x="2223" y="455"/>
                    <a:pt x="2213" y="461"/>
                  </a:cubicBezTo>
                  <a:cubicBezTo>
                    <a:pt x="2206" y="465"/>
                    <a:pt x="2199" y="472"/>
                    <a:pt x="2192" y="461"/>
                  </a:cubicBezTo>
                  <a:cubicBezTo>
                    <a:pt x="2191" y="459"/>
                    <a:pt x="2192" y="459"/>
                    <a:pt x="2192" y="460"/>
                  </a:cubicBezTo>
                  <a:cubicBezTo>
                    <a:pt x="2182" y="471"/>
                    <a:pt x="2171" y="466"/>
                    <a:pt x="2160" y="465"/>
                  </a:cubicBezTo>
                  <a:cubicBezTo>
                    <a:pt x="2159" y="464"/>
                    <a:pt x="2158" y="466"/>
                    <a:pt x="2158" y="468"/>
                  </a:cubicBezTo>
                  <a:cubicBezTo>
                    <a:pt x="2156" y="479"/>
                    <a:pt x="2155" y="491"/>
                    <a:pt x="2148" y="501"/>
                  </a:cubicBezTo>
                  <a:cubicBezTo>
                    <a:pt x="2148" y="502"/>
                    <a:pt x="2148" y="503"/>
                    <a:pt x="2148" y="504"/>
                  </a:cubicBezTo>
                  <a:cubicBezTo>
                    <a:pt x="2166" y="511"/>
                    <a:pt x="2160" y="533"/>
                    <a:pt x="2172" y="543"/>
                  </a:cubicBezTo>
                  <a:cubicBezTo>
                    <a:pt x="2172" y="544"/>
                    <a:pt x="2172" y="546"/>
                    <a:pt x="2172" y="547"/>
                  </a:cubicBezTo>
                  <a:cubicBezTo>
                    <a:pt x="2170" y="549"/>
                    <a:pt x="2158" y="572"/>
                    <a:pt x="2157" y="577"/>
                  </a:cubicBezTo>
                  <a:cubicBezTo>
                    <a:pt x="2156" y="581"/>
                    <a:pt x="2153" y="584"/>
                    <a:pt x="2149" y="585"/>
                  </a:cubicBezTo>
                  <a:cubicBezTo>
                    <a:pt x="2145" y="586"/>
                    <a:pt x="2141" y="584"/>
                    <a:pt x="2137" y="588"/>
                  </a:cubicBezTo>
                  <a:cubicBezTo>
                    <a:pt x="2134" y="593"/>
                    <a:pt x="2133" y="600"/>
                    <a:pt x="2126" y="604"/>
                  </a:cubicBezTo>
                  <a:cubicBezTo>
                    <a:pt x="2121" y="608"/>
                    <a:pt x="2125" y="615"/>
                    <a:pt x="2124" y="621"/>
                  </a:cubicBezTo>
                  <a:cubicBezTo>
                    <a:pt x="2124" y="623"/>
                    <a:pt x="2124" y="625"/>
                    <a:pt x="2123" y="626"/>
                  </a:cubicBezTo>
                  <a:cubicBezTo>
                    <a:pt x="2119" y="634"/>
                    <a:pt x="2116" y="644"/>
                    <a:pt x="2106" y="644"/>
                  </a:cubicBezTo>
                  <a:cubicBezTo>
                    <a:pt x="2095" y="645"/>
                    <a:pt x="2094" y="634"/>
                    <a:pt x="2092" y="628"/>
                  </a:cubicBezTo>
                  <a:cubicBezTo>
                    <a:pt x="2083" y="604"/>
                    <a:pt x="2072" y="580"/>
                    <a:pt x="2062" y="556"/>
                  </a:cubicBezTo>
                  <a:cubicBezTo>
                    <a:pt x="2059" y="550"/>
                    <a:pt x="2060" y="544"/>
                    <a:pt x="2061" y="538"/>
                  </a:cubicBezTo>
                  <a:cubicBezTo>
                    <a:pt x="2064" y="528"/>
                    <a:pt x="2072" y="519"/>
                    <a:pt x="2070" y="508"/>
                  </a:cubicBezTo>
                  <a:cubicBezTo>
                    <a:pt x="2069" y="504"/>
                    <a:pt x="2074" y="501"/>
                    <a:pt x="2077" y="500"/>
                  </a:cubicBezTo>
                  <a:cubicBezTo>
                    <a:pt x="2099" y="487"/>
                    <a:pt x="2115" y="469"/>
                    <a:pt x="2127" y="448"/>
                  </a:cubicBezTo>
                  <a:cubicBezTo>
                    <a:pt x="2130" y="444"/>
                    <a:pt x="2133" y="439"/>
                    <a:pt x="2137" y="440"/>
                  </a:cubicBezTo>
                  <a:cubicBezTo>
                    <a:pt x="2153" y="440"/>
                    <a:pt x="2152" y="428"/>
                    <a:pt x="2154" y="418"/>
                  </a:cubicBezTo>
                  <a:cubicBezTo>
                    <a:pt x="2155" y="414"/>
                    <a:pt x="2155" y="410"/>
                    <a:pt x="2157" y="407"/>
                  </a:cubicBezTo>
                  <a:cubicBezTo>
                    <a:pt x="2158" y="405"/>
                    <a:pt x="2159" y="404"/>
                    <a:pt x="2161" y="403"/>
                  </a:cubicBezTo>
                  <a:cubicBezTo>
                    <a:pt x="2162" y="403"/>
                    <a:pt x="2163" y="404"/>
                    <a:pt x="2163" y="402"/>
                  </a:cubicBezTo>
                  <a:cubicBezTo>
                    <a:pt x="2163" y="402"/>
                    <a:pt x="2162" y="402"/>
                    <a:pt x="2161" y="402"/>
                  </a:cubicBezTo>
                  <a:cubicBezTo>
                    <a:pt x="2152" y="402"/>
                    <a:pt x="2148" y="406"/>
                    <a:pt x="2149" y="414"/>
                  </a:cubicBezTo>
                  <a:cubicBezTo>
                    <a:pt x="2150" y="422"/>
                    <a:pt x="2148" y="427"/>
                    <a:pt x="2139" y="427"/>
                  </a:cubicBezTo>
                  <a:cubicBezTo>
                    <a:pt x="2131" y="426"/>
                    <a:pt x="2128" y="432"/>
                    <a:pt x="2124" y="437"/>
                  </a:cubicBezTo>
                  <a:cubicBezTo>
                    <a:pt x="2120" y="442"/>
                    <a:pt x="2114" y="445"/>
                    <a:pt x="2107" y="441"/>
                  </a:cubicBezTo>
                  <a:cubicBezTo>
                    <a:pt x="2101" y="438"/>
                    <a:pt x="2095" y="434"/>
                    <a:pt x="2096" y="425"/>
                  </a:cubicBezTo>
                  <a:cubicBezTo>
                    <a:pt x="2097" y="412"/>
                    <a:pt x="2093" y="410"/>
                    <a:pt x="2081" y="415"/>
                  </a:cubicBezTo>
                  <a:cubicBezTo>
                    <a:pt x="2068" y="420"/>
                    <a:pt x="2057" y="426"/>
                    <a:pt x="2052" y="440"/>
                  </a:cubicBezTo>
                  <a:cubicBezTo>
                    <a:pt x="2051" y="443"/>
                    <a:pt x="2048" y="445"/>
                    <a:pt x="2046" y="447"/>
                  </a:cubicBezTo>
                  <a:cubicBezTo>
                    <a:pt x="2040" y="452"/>
                    <a:pt x="2039" y="457"/>
                    <a:pt x="2045" y="463"/>
                  </a:cubicBezTo>
                  <a:cubicBezTo>
                    <a:pt x="2052" y="470"/>
                    <a:pt x="2050" y="475"/>
                    <a:pt x="2040" y="476"/>
                  </a:cubicBezTo>
                  <a:cubicBezTo>
                    <a:pt x="2030" y="476"/>
                    <a:pt x="2022" y="481"/>
                    <a:pt x="2012" y="479"/>
                  </a:cubicBezTo>
                  <a:cubicBezTo>
                    <a:pt x="2009" y="477"/>
                    <a:pt x="2006" y="477"/>
                    <a:pt x="2004" y="479"/>
                  </a:cubicBezTo>
                  <a:cubicBezTo>
                    <a:pt x="2001" y="483"/>
                    <a:pt x="1997" y="484"/>
                    <a:pt x="1992" y="483"/>
                  </a:cubicBezTo>
                  <a:cubicBezTo>
                    <a:pt x="1989" y="478"/>
                    <a:pt x="1991" y="475"/>
                    <a:pt x="1995" y="473"/>
                  </a:cubicBezTo>
                  <a:cubicBezTo>
                    <a:pt x="1995" y="473"/>
                    <a:pt x="1995" y="473"/>
                    <a:pt x="1995" y="472"/>
                  </a:cubicBezTo>
                  <a:cubicBezTo>
                    <a:pt x="1994" y="471"/>
                    <a:pt x="1995" y="473"/>
                    <a:pt x="1993" y="472"/>
                  </a:cubicBezTo>
                  <a:cubicBezTo>
                    <a:pt x="1988" y="471"/>
                    <a:pt x="1983" y="468"/>
                    <a:pt x="1979" y="465"/>
                  </a:cubicBezTo>
                  <a:cubicBezTo>
                    <a:pt x="1973" y="462"/>
                    <a:pt x="1968" y="463"/>
                    <a:pt x="1963" y="467"/>
                  </a:cubicBezTo>
                  <a:cubicBezTo>
                    <a:pt x="1947" y="477"/>
                    <a:pt x="1930" y="477"/>
                    <a:pt x="1913" y="470"/>
                  </a:cubicBezTo>
                  <a:cubicBezTo>
                    <a:pt x="1896" y="463"/>
                    <a:pt x="1878" y="467"/>
                    <a:pt x="1868" y="483"/>
                  </a:cubicBezTo>
                  <a:cubicBezTo>
                    <a:pt x="1854" y="505"/>
                    <a:pt x="1837" y="524"/>
                    <a:pt x="1823" y="545"/>
                  </a:cubicBezTo>
                  <a:cubicBezTo>
                    <a:pt x="1819" y="550"/>
                    <a:pt x="1814" y="553"/>
                    <a:pt x="1809" y="557"/>
                  </a:cubicBezTo>
                  <a:cubicBezTo>
                    <a:pt x="1817" y="567"/>
                    <a:pt x="1832" y="562"/>
                    <a:pt x="1839" y="574"/>
                  </a:cubicBezTo>
                  <a:cubicBezTo>
                    <a:pt x="1841" y="577"/>
                    <a:pt x="1844" y="574"/>
                    <a:pt x="1846" y="572"/>
                  </a:cubicBezTo>
                  <a:cubicBezTo>
                    <a:pt x="1853" y="564"/>
                    <a:pt x="1861" y="565"/>
                    <a:pt x="1867" y="571"/>
                  </a:cubicBezTo>
                  <a:cubicBezTo>
                    <a:pt x="1877" y="579"/>
                    <a:pt x="1885" y="588"/>
                    <a:pt x="1890" y="600"/>
                  </a:cubicBezTo>
                  <a:cubicBezTo>
                    <a:pt x="1897" y="615"/>
                    <a:pt x="1898" y="628"/>
                    <a:pt x="1894" y="643"/>
                  </a:cubicBezTo>
                  <a:cubicBezTo>
                    <a:pt x="1891" y="652"/>
                    <a:pt x="1896" y="661"/>
                    <a:pt x="1899" y="670"/>
                  </a:cubicBezTo>
                  <a:cubicBezTo>
                    <a:pt x="1903" y="684"/>
                    <a:pt x="1902" y="696"/>
                    <a:pt x="1891" y="707"/>
                  </a:cubicBezTo>
                  <a:cubicBezTo>
                    <a:pt x="1884" y="714"/>
                    <a:pt x="1881" y="722"/>
                    <a:pt x="1878" y="732"/>
                  </a:cubicBezTo>
                  <a:cubicBezTo>
                    <a:pt x="1873" y="750"/>
                    <a:pt x="1863" y="767"/>
                    <a:pt x="1851" y="783"/>
                  </a:cubicBezTo>
                  <a:cubicBezTo>
                    <a:pt x="1846" y="790"/>
                    <a:pt x="1838" y="790"/>
                    <a:pt x="1830" y="788"/>
                  </a:cubicBezTo>
                  <a:cubicBezTo>
                    <a:pt x="1825" y="787"/>
                    <a:pt x="1819" y="781"/>
                    <a:pt x="1815" y="785"/>
                  </a:cubicBezTo>
                  <a:cubicBezTo>
                    <a:pt x="1810" y="790"/>
                    <a:pt x="1805" y="796"/>
                    <a:pt x="1804" y="804"/>
                  </a:cubicBezTo>
                  <a:cubicBezTo>
                    <a:pt x="1804" y="814"/>
                    <a:pt x="1799" y="822"/>
                    <a:pt x="1791" y="828"/>
                  </a:cubicBezTo>
                  <a:cubicBezTo>
                    <a:pt x="1785" y="832"/>
                    <a:pt x="1785" y="836"/>
                    <a:pt x="1789" y="841"/>
                  </a:cubicBezTo>
                  <a:cubicBezTo>
                    <a:pt x="1794" y="847"/>
                    <a:pt x="1798" y="852"/>
                    <a:pt x="1803" y="857"/>
                  </a:cubicBezTo>
                  <a:cubicBezTo>
                    <a:pt x="1813" y="867"/>
                    <a:pt x="1820" y="879"/>
                    <a:pt x="1822" y="893"/>
                  </a:cubicBezTo>
                  <a:cubicBezTo>
                    <a:pt x="1823" y="900"/>
                    <a:pt x="1824" y="906"/>
                    <a:pt x="1815" y="908"/>
                  </a:cubicBezTo>
                  <a:cubicBezTo>
                    <a:pt x="1810" y="909"/>
                    <a:pt x="1807" y="913"/>
                    <a:pt x="1802" y="915"/>
                  </a:cubicBezTo>
                  <a:cubicBezTo>
                    <a:pt x="1790" y="923"/>
                    <a:pt x="1783" y="920"/>
                    <a:pt x="1778" y="907"/>
                  </a:cubicBezTo>
                  <a:cubicBezTo>
                    <a:pt x="1775" y="901"/>
                    <a:pt x="1776" y="894"/>
                    <a:pt x="1774" y="888"/>
                  </a:cubicBezTo>
                  <a:cubicBezTo>
                    <a:pt x="1770" y="877"/>
                    <a:pt x="1768" y="866"/>
                    <a:pt x="1753" y="864"/>
                  </a:cubicBezTo>
                  <a:cubicBezTo>
                    <a:pt x="1747" y="863"/>
                    <a:pt x="1747" y="856"/>
                    <a:pt x="1746" y="850"/>
                  </a:cubicBezTo>
                  <a:cubicBezTo>
                    <a:pt x="1744" y="835"/>
                    <a:pt x="1735" y="830"/>
                    <a:pt x="1721" y="837"/>
                  </a:cubicBezTo>
                  <a:cubicBezTo>
                    <a:pt x="1715" y="840"/>
                    <a:pt x="1709" y="849"/>
                    <a:pt x="1702" y="843"/>
                  </a:cubicBezTo>
                  <a:cubicBezTo>
                    <a:pt x="1696" y="838"/>
                    <a:pt x="1696" y="828"/>
                    <a:pt x="1698" y="820"/>
                  </a:cubicBezTo>
                  <a:cubicBezTo>
                    <a:pt x="1699" y="819"/>
                    <a:pt x="1698" y="817"/>
                    <a:pt x="1696" y="815"/>
                  </a:cubicBezTo>
                  <a:cubicBezTo>
                    <a:pt x="1688" y="818"/>
                    <a:pt x="1685" y="828"/>
                    <a:pt x="1678" y="833"/>
                  </a:cubicBezTo>
                  <a:cubicBezTo>
                    <a:pt x="1676" y="834"/>
                    <a:pt x="1675" y="836"/>
                    <a:pt x="1674" y="838"/>
                  </a:cubicBezTo>
                  <a:cubicBezTo>
                    <a:pt x="1672" y="843"/>
                    <a:pt x="1659" y="839"/>
                    <a:pt x="1665" y="849"/>
                  </a:cubicBezTo>
                  <a:cubicBezTo>
                    <a:pt x="1673" y="862"/>
                    <a:pt x="1683" y="866"/>
                    <a:pt x="1693" y="860"/>
                  </a:cubicBezTo>
                  <a:cubicBezTo>
                    <a:pt x="1698" y="858"/>
                    <a:pt x="1721" y="860"/>
                    <a:pt x="1725" y="864"/>
                  </a:cubicBezTo>
                  <a:cubicBezTo>
                    <a:pt x="1730" y="870"/>
                    <a:pt x="1727" y="874"/>
                    <a:pt x="1721" y="877"/>
                  </a:cubicBezTo>
                  <a:cubicBezTo>
                    <a:pt x="1715" y="880"/>
                    <a:pt x="1709" y="885"/>
                    <a:pt x="1704" y="890"/>
                  </a:cubicBezTo>
                  <a:cubicBezTo>
                    <a:pt x="1698" y="897"/>
                    <a:pt x="1697" y="904"/>
                    <a:pt x="1704" y="911"/>
                  </a:cubicBezTo>
                  <a:cubicBezTo>
                    <a:pt x="1716" y="922"/>
                    <a:pt x="1724" y="936"/>
                    <a:pt x="1736" y="947"/>
                  </a:cubicBezTo>
                  <a:cubicBezTo>
                    <a:pt x="1744" y="953"/>
                    <a:pt x="1742" y="963"/>
                    <a:pt x="1741" y="971"/>
                  </a:cubicBezTo>
                  <a:cubicBezTo>
                    <a:pt x="1740" y="979"/>
                    <a:pt x="1750" y="976"/>
                    <a:pt x="1751" y="991"/>
                  </a:cubicBezTo>
                  <a:cubicBezTo>
                    <a:pt x="1742" y="1024"/>
                    <a:pt x="1734" y="1058"/>
                    <a:pt x="1704" y="1080"/>
                  </a:cubicBezTo>
                  <a:cubicBezTo>
                    <a:pt x="1700" y="1084"/>
                    <a:pt x="1695" y="1086"/>
                    <a:pt x="1690" y="1087"/>
                  </a:cubicBezTo>
                  <a:cubicBezTo>
                    <a:pt x="1673" y="1090"/>
                    <a:pt x="1658" y="1100"/>
                    <a:pt x="1643" y="1106"/>
                  </a:cubicBezTo>
                  <a:cubicBezTo>
                    <a:pt x="1639" y="1108"/>
                    <a:pt x="1636" y="1110"/>
                    <a:pt x="1634" y="1114"/>
                  </a:cubicBezTo>
                  <a:cubicBezTo>
                    <a:pt x="1629" y="1126"/>
                    <a:pt x="1624" y="1122"/>
                    <a:pt x="1618" y="1114"/>
                  </a:cubicBezTo>
                  <a:cubicBezTo>
                    <a:pt x="1609" y="1103"/>
                    <a:pt x="1602" y="1103"/>
                    <a:pt x="1593" y="1113"/>
                  </a:cubicBezTo>
                  <a:cubicBezTo>
                    <a:pt x="1590" y="1117"/>
                    <a:pt x="1586" y="1120"/>
                    <a:pt x="1583" y="1123"/>
                  </a:cubicBezTo>
                  <a:cubicBezTo>
                    <a:pt x="1578" y="1128"/>
                    <a:pt x="1576" y="1134"/>
                    <a:pt x="1580" y="1139"/>
                  </a:cubicBezTo>
                  <a:cubicBezTo>
                    <a:pt x="1589" y="1151"/>
                    <a:pt x="1594" y="1166"/>
                    <a:pt x="1609" y="1173"/>
                  </a:cubicBezTo>
                  <a:cubicBezTo>
                    <a:pt x="1638" y="1186"/>
                    <a:pt x="1644" y="1212"/>
                    <a:pt x="1641" y="1240"/>
                  </a:cubicBezTo>
                  <a:cubicBezTo>
                    <a:pt x="1640" y="1246"/>
                    <a:pt x="1638" y="1253"/>
                    <a:pt x="1632" y="1256"/>
                  </a:cubicBezTo>
                  <a:cubicBezTo>
                    <a:pt x="1619" y="1261"/>
                    <a:pt x="1610" y="1272"/>
                    <a:pt x="1599" y="1279"/>
                  </a:cubicBezTo>
                  <a:cubicBezTo>
                    <a:pt x="1588" y="1285"/>
                    <a:pt x="1582" y="1284"/>
                    <a:pt x="1579" y="1272"/>
                  </a:cubicBezTo>
                  <a:cubicBezTo>
                    <a:pt x="1577" y="1264"/>
                    <a:pt x="1572" y="1259"/>
                    <a:pt x="1566" y="1255"/>
                  </a:cubicBezTo>
                  <a:cubicBezTo>
                    <a:pt x="1551" y="1244"/>
                    <a:pt x="1539" y="1230"/>
                    <a:pt x="1521" y="1226"/>
                  </a:cubicBezTo>
                  <a:cubicBezTo>
                    <a:pt x="1520" y="1227"/>
                    <a:pt x="1522" y="1230"/>
                    <a:pt x="1521" y="1234"/>
                  </a:cubicBezTo>
                  <a:cubicBezTo>
                    <a:pt x="1521" y="1236"/>
                    <a:pt x="1521" y="1238"/>
                    <a:pt x="1520" y="1240"/>
                  </a:cubicBezTo>
                  <a:cubicBezTo>
                    <a:pt x="1516" y="1262"/>
                    <a:pt x="1528" y="1286"/>
                    <a:pt x="1546" y="1299"/>
                  </a:cubicBezTo>
                  <a:cubicBezTo>
                    <a:pt x="1562" y="1312"/>
                    <a:pt x="1579" y="1326"/>
                    <a:pt x="1584" y="1349"/>
                  </a:cubicBezTo>
                  <a:cubicBezTo>
                    <a:pt x="1585" y="1355"/>
                    <a:pt x="1589" y="1359"/>
                    <a:pt x="1592" y="1364"/>
                  </a:cubicBezTo>
                  <a:cubicBezTo>
                    <a:pt x="1596" y="1370"/>
                    <a:pt x="1600" y="1377"/>
                    <a:pt x="1594" y="1383"/>
                  </a:cubicBezTo>
                  <a:cubicBezTo>
                    <a:pt x="1589" y="1388"/>
                    <a:pt x="1582" y="1385"/>
                    <a:pt x="1576" y="1383"/>
                  </a:cubicBezTo>
                  <a:cubicBezTo>
                    <a:pt x="1569" y="1380"/>
                    <a:pt x="1564" y="1373"/>
                    <a:pt x="1556" y="1371"/>
                  </a:cubicBezTo>
                  <a:cubicBezTo>
                    <a:pt x="1551" y="1368"/>
                    <a:pt x="1553" y="1361"/>
                    <a:pt x="1550" y="1357"/>
                  </a:cubicBezTo>
                  <a:cubicBezTo>
                    <a:pt x="1545" y="1353"/>
                    <a:pt x="1542" y="1349"/>
                    <a:pt x="1541" y="1341"/>
                  </a:cubicBezTo>
                  <a:cubicBezTo>
                    <a:pt x="1540" y="1328"/>
                    <a:pt x="1531" y="1317"/>
                    <a:pt x="1523" y="1307"/>
                  </a:cubicBezTo>
                  <a:cubicBezTo>
                    <a:pt x="1519" y="1303"/>
                    <a:pt x="1516" y="1299"/>
                    <a:pt x="1512" y="1295"/>
                  </a:cubicBezTo>
                  <a:cubicBezTo>
                    <a:pt x="1510" y="1292"/>
                    <a:pt x="1507" y="1292"/>
                    <a:pt x="1503" y="1293"/>
                  </a:cubicBezTo>
                  <a:cubicBezTo>
                    <a:pt x="1494" y="1283"/>
                    <a:pt x="1503" y="1272"/>
                    <a:pt x="1501" y="1261"/>
                  </a:cubicBezTo>
                  <a:cubicBezTo>
                    <a:pt x="1500" y="1255"/>
                    <a:pt x="1495" y="1250"/>
                    <a:pt x="1496" y="1246"/>
                  </a:cubicBezTo>
                  <a:cubicBezTo>
                    <a:pt x="1497" y="1231"/>
                    <a:pt x="1490" y="1222"/>
                    <a:pt x="1481" y="1211"/>
                  </a:cubicBezTo>
                  <a:cubicBezTo>
                    <a:pt x="1474" y="1204"/>
                    <a:pt x="1474" y="1191"/>
                    <a:pt x="1471" y="1181"/>
                  </a:cubicBezTo>
                  <a:cubicBezTo>
                    <a:pt x="1463" y="1175"/>
                    <a:pt x="1457" y="1180"/>
                    <a:pt x="1450" y="1184"/>
                  </a:cubicBezTo>
                  <a:cubicBezTo>
                    <a:pt x="1450" y="1185"/>
                    <a:pt x="1450" y="1185"/>
                    <a:pt x="1450" y="1185"/>
                  </a:cubicBezTo>
                  <a:cubicBezTo>
                    <a:pt x="1450" y="1186"/>
                    <a:pt x="1450" y="1186"/>
                    <a:pt x="1450" y="1186"/>
                  </a:cubicBezTo>
                  <a:cubicBezTo>
                    <a:pt x="1444" y="1193"/>
                    <a:pt x="1437" y="1192"/>
                    <a:pt x="1431" y="1185"/>
                  </a:cubicBezTo>
                  <a:cubicBezTo>
                    <a:pt x="1431" y="1179"/>
                    <a:pt x="1431" y="1172"/>
                    <a:pt x="1433" y="1166"/>
                  </a:cubicBezTo>
                  <a:cubicBezTo>
                    <a:pt x="1427" y="1148"/>
                    <a:pt x="1409" y="1140"/>
                    <a:pt x="1397" y="1128"/>
                  </a:cubicBezTo>
                  <a:cubicBezTo>
                    <a:pt x="1390" y="1122"/>
                    <a:pt x="1388" y="1113"/>
                    <a:pt x="1386" y="1105"/>
                  </a:cubicBezTo>
                  <a:cubicBezTo>
                    <a:pt x="1383" y="1102"/>
                    <a:pt x="1379" y="1104"/>
                    <a:pt x="1376" y="1104"/>
                  </a:cubicBezTo>
                  <a:cubicBezTo>
                    <a:pt x="1373" y="1103"/>
                    <a:pt x="1371" y="1105"/>
                    <a:pt x="1368" y="1105"/>
                  </a:cubicBezTo>
                  <a:cubicBezTo>
                    <a:pt x="1364" y="1107"/>
                    <a:pt x="1358" y="1104"/>
                    <a:pt x="1354" y="1107"/>
                  </a:cubicBezTo>
                  <a:cubicBezTo>
                    <a:pt x="1339" y="1099"/>
                    <a:pt x="1335" y="1101"/>
                    <a:pt x="1331" y="1119"/>
                  </a:cubicBezTo>
                  <a:cubicBezTo>
                    <a:pt x="1329" y="1125"/>
                    <a:pt x="1324" y="1131"/>
                    <a:pt x="1319" y="1135"/>
                  </a:cubicBezTo>
                  <a:cubicBezTo>
                    <a:pt x="1304" y="1143"/>
                    <a:pt x="1297" y="1158"/>
                    <a:pt x="1287" y="1169"/>
                  </a:cubicBezTo>
                  <a:cubicBezTo>
                    <a:pt x="1283" y="1174"/>
                    <a:pt x="1287" y="1181"/>
                    <a:pt x="1281" y="1185"/>
                  </a:cubicBezTo>
                  <a:cubicBezTo>
                    <a:pt x="1271" y="1189"/>
                    <a:pt x="1265" y="1197"/>
                    <a:pt x="1266" y="1209"/>
                  </a:cubicBezTo>
                  <a:cubicBezTo>
                    <a:pt x="1264" y="1213"/>
                    <a:pt x="1264" y="1217"/>
                    <a:pt x="1266" y="1222"/>
                  </a:cubicBezTo>
                  <a:cubicBezTo>
                    <a:pt x="1267" y="1224"/>
                    <a:pt x="1268" y="1227"/>
                    <a:pt x="1269" y="1229"/>
                  </a:cubicBezTo>
                  <a:cubicBezTo>
                    <a:pt x="1270" y="1233"/>
                    <a:pt x="1270" y="1238"/>
                    <a:pt x="1269" y="1242"/>
                  </a:cubicBezTo>
                  <a:cubicBezTo>
                    <a:pt x="1267" y="1249"/>
                    <a:pt x="1265" y="1256"/>
                    <a:pt x="1269" y="1263"/>
                  </a:cubicBezTo>
                  <a:cubicBezTo>
                    <a:pt x="1271" y="1266"/>
                    <a:pt x="1270" y="1270"/>
                    <a:pt x="1267" y="1272"/>
                  </a:cubicBezTo>
                  <a:cubicBezTo>
                    <a:pt x="1261" y="1280"/>
                    <a:pt x="1256" y="1289"/>
                    <a:pt x="1250" y="1297"/>
                  </a:cubicBezTo>
                  <a:cubicBezTo>
                    <a:pt x="1238" y="1311"/>
                    <a:pt x="1232" y="1311"/>
                    <a:pt x="1223" y="1295"/>
                  </a:cubicBezTo>
                  <a:cubicBezTo>
                    <a:pt x="1222" y="1293"/>
                    <a:pt x="1221" y="1291"/>
                    <a:pt x="1220" y="1288"/>
                  </a:cubicBezTo>
                  <a:cubicBezTo>
                    <a:pt x="1220" y="1284"/>
                    <a:pt x="1220" y="1279"/>
                    <a:pt x="1216" y="1276"/>
                  </a:cubicBezTo>
                  <a:cubicBezTo>
                    <a:pt x="1209" y="1265"/>
                    <a:pt x="1196" y="1258"/>
                    <a:pt x="1196" y="1243"/>
                  </a:cubicBezTo>
                  <a:cubicBezTo>
                    <a:pt x="1192" y="1239"/>
                    <a:pt x="1196" y="1233"/>
                    <a:pt x="1191" y="1231"/>
                  </a:cubicBezTo>
                  <a:cubicBezTo>
                    <a:pt x="1183" y="1221"/>
                    <a:pt x="1175" y="1212"/>
                    <a:pt x="1170" y="1201"/>
                  </a:cubicBezTo>
                  <a:cubicBezTo>
                    <a:pt x="1167" y="1190"/>
                    <a:pt x="1164" y="1180"/>
                    <a:pt x="1160" y="1169"/>
                  </a:cubicBezTo>
                  <a:cubicBezTo>
                    <a:pt x="1158" y="1165"/>
                    <a:pt x="1156" y="1161"/>
                    <a:pt x="1155" y="1156"/>
                  </a:cubicBezTo>
                  <a:cubicBezTo>
                    <a:pt x="1149" y="1145"/>
                    <a:pt x="1151" y="1131"/>
                    <a:pt x="1145" y="1120"/>
                  </a:cubicBezTo>
                  <a:cubicBezTo>
                    <a:pt x="1144" y="1118"/>
                    <a:pt x="1141" y="1116"/>
                    <a:pt x="1141" y="1112"/>
                  </a:cubicBezTo>
                  <a:cubicBezTo>
                    <a:pt x="1139" y="1116"/>
                    <a:pt x="1140" y="1120"/>
                    <a:pt x="1137" y="1122"/>
                  </a:cubicBezTo>
                  <a:cubicBezTo>
                    <a:pt x="1125" y="1131"/>
                    <a:pt x="1115" y="1131"/>
                    <a:pt x="1107" y="1117"/>
                  </a:cubicBezTo>
                  <a:cubicBezTo>
                    <a:pt x="1106" y="1115"/>
                    <a:pt x="1104" y="1112"/>
                    <a:pt x="1101" y="1111"/>
                  </a:cubicBezTo>
                  <a:cubicBezTo>
                    <a:pt x="1085" y="1105"/>
                    <a:pt x="1098" y="1102"/>
                    <a:pt x="1102" y="1098"/>
                  </a:cubicBezTo>
                  <a:cubicBezTo>
                    <a:pt x="1102" y="1096"/>
                    <a:pt x="1102" y="1096"/>
                    <a:pt x="1093" y="1094"/>
                  </a:cubicBezTo>
                  <a:cubicBezTo>
                    <a:pt x="1081" y="1087"/>
                    <a:pt x="1069" y="1078"/>
                    <a:pt x="1058" y="1069"/>
                  </a:cubicBezTo>
                  <a:cubicBezTo>
                    <a:pt x="1042" y="1057"/>
                    <a:pt x="1027" y="1061"/>
                    <a:pt x="1011" y="1062"/>
                  </a:cubicBezTo>
                  <a:cubicBezTo>
                    <a:pt x="1008" y="1062"/>
                    <a:pt x="1005" y="1064"/>
                    <a:pt x="1003" y="1064"/>
                  </a:cubicBezTo>
                  <a:cubicBezTo>
                    <a:pt x="994" y="1067"/>
                    <a:pt x="984" y="1063"/>
                    <a:pt x="976" y="1067"/>
                  </a:cubicBezTo>
                  <a:cubicBezTo>
                    <a:pt x="967" y="1069"/>
                    <a:pt x="958" y="1067"/>
                    <a:pt x="949" y="1066"/>
                  </a:cubicBezTo>
                  <a:cubicBezTo>
                    <a:pt x="940" y="1064"/>
                    <a:pt x="933" y="1061"/>
                    <a:pt x="930" y="1052"/>
                  </a:cubicBezTo>
                  <a:cubicBezTo>
                    <a:pt x="928" y="1047"/>
                    <a:pt x="925" y="1044"/>
                    <a:pt x="919" y="1046"/>
                  </a:cubicBezTo>
                  <a:cubicBezTo>
                    <a:pt x="906" y="1052"/>
                    <a:pt x="893" y="1052"/>
                    <a:pt x="881" y="1041"/>
                  </a:cubicBezTo>
                  <a:cubicBezTo>
                    <a:pt x="879" y="1039"/>
                    <a:pt x="875" y="1037"/>
                    <a:pt x="871" y="1036"/>
                  </a:cubicBezTo>
                  <a:cubicBezTo>
                    <a:pt x="858" y="1035"/>
                    <a:pt x="852" y="1026"/>
                    <a:pt x="847" y="1016"/>
                  </a:cubicBezTo>
                  <a:cubicBezTo>
                    <a:pt x="843" y="1008"/>
                    <a:pt x="839" y="997"/>
                    <a:pt x="828" y="1003"/>
                  </a:cubicBezTo>
                  <a:cubicBezTo>
                    <a:pt x="817" y="1008"/>
                    <a:pt x="826" y="1017"/>
                    <a:pt x="829" y="1024"/>
                  </a:cubicBezTo>
                  <a:cubicBezTo>
                    <a:pt x="830" y="1027"/>
                    <a:pt x="830" y="1030"/>
                    <a:pt x="833" y="1032"/>
                  </a:cubicBezTo>
                  <a:cubicBezTo>
                    <a:pt x="846" y="1039"/>
                    <a:pt x="848" y="1053"/>
                    <a:pt x="856" y="1065"/>
                  </a:cubicBezTo>
                  <a:cubicBezTo>
                    <a:pt x="858" y="1060"/>
                    <a:pt x="859" y="1054"/>
                    <a:pt x="865" y="1054"/>
                  </a:cubicBezTo>
                  <a:cubicBezTo>
                    <a:pt x="871" y="1054"/>
                    <a:pt x="872" y="1060"/>
                    <a:pt x="874" y="1064"/>
                  </a:cubicBezTo>
                  <a:cubicBezTo>
                    <a:pt x="874" y="1065"/>
                    <a:pt x="874" y="1066"/>
                    <a:pt x="874" y="1067"/>
                  </a:cubicBezTo>
                  <a:cubicBezTo>
                    <a:pt x="875" y="1072"/>
                    <a:pt x="869" y="1081"/>
                    <a:pt x="878" y="1082"/>
                  </a:cubicBezTo>
                  <a:cubicBezTo>
                    <a:pt x="887" y="1083"/>
                    <a:pt x="897" y="1083"/>
                    <a:pt x="903" y="1074"/>
                  </a:cubicBezTo>
                  <a:cubicBezTo>
                    <a:pt x="907" y="1067"/>
                    <a:pt x="912" y="1061"/>
                    <a:pt x="916" y="1055"/>
                  </a:cubicBezTo>
                  <a:cubicBezTo>
                    <a:pt x="919" y="1050"/>
                    <a:pt x="921" y="1046"/>
                    <a:pt x="927" y="1049"/>
                  </a:cubicBezTo>
                  <a:cubicBezTo>
                    <a:pt x="930" y="1053"/>
                    <a:pt x="930" y="1057"/>
                    <a:pt x="931" y="1061"/>
                  </a:cubicBezTo>
                  <a:cubicBezTo>
                    <a:pt x="932" y="1071"/>
                    <a:pt x="936" y="1078"/>
                    <a:pt x="945" y="1081"/>
                  </a:cubicBezTo>
                  <a:cubicBezTo>
                    <a:pt x="960" y="1085"/>
                    <a:pt x="970" y="1095"/>
                    <a:pt x="981" y="1105"/>
                  </a:cubicBezTo>
                  <a:cubicBezTo>
                    <a:pt x="983" y="1109"/>
                    <a:pt x="983" y="1114"/>
                    <a:pt x="982" y="1118"/>
                  </a:cubicBezTo>
                  <a:cubicBezTo>
                    <a:pt x="972" y="1143"/>
                    <a:pt x="956" y="1163"/>
                    <a:pt x="938" y="1182"/>
                  </a:cubicBezTo>
                  <a:cubicBezTo>
                    <a:pt x="935" y="1186"/>
                    <a:pt x="932" y="1190"/>
                    <a:pt x="927" y="1192"/>
                  </a:cubicBezTo>
                  <a:cubicBezTo>
                    <a:pt x="923" y="1194"/>
                    <a:pt x="920" y="1195"/>
                    <a:pt x="916" y="1197"/>
                  </a:cubicBezTo>
                  <a:cubicBezTo>
                    <a:pt x="902" y="1213"/>
                    <a:pt x="883" y="1219"/>
                    <a:pt x="866" y="1229"/>
                  </a:cubicBezTo>
                  <a:cubicBezTo>
                    <a:pt x="846" y="1240"/>
                    <a:pt x="824" y="1245"/>
                    <a:pt x="804" y="1255"/>
                  </a:cubicBezTo>
                  <a:cubicBezTo>
                    <a:pt x="795" y="1260"/>
                    <a:pt x="783" y="1254"/>
                    <a:pt x="778" y="1243"/>
                  </a:cubicBezTo>
                  <a:cubicBezTo>
                    <a:pt x="775" y="1236"/>
                    <a:pt x="770" y="1228"/>
                    <a:pt x="770" y="1220"/>
                  </a:cubicBezTo>
                  <a:cubicBezTo>
                    <a:pt x="769" y="1197"/>
                    <a:pt x="756" y="1178"/>
                    <a:pt x="742" y="1164"/>
                  </a:cubicBezTo>
                  <a:cubicBezTo>
                    <a:pt x="726" y="1148"/>
                    <a:pt x="711" y="1136"/>
                    <a:pt x="709" y="1112"/>
                  </a:cubicBezTo>
                  <a:cubicBezTo>
                    <a:pt x="709" y="1110"/>
                    <a:pt x="706" y="1107"/>
                    <a:pt x="704" y="1106"/>
                  </a:cubicBezTo>
                  <a:cubicBezTo>
                    <a:pt x="681" y="1089"/>
                    <a:pt x="671" y="1062"/>
                    <a:pt x="652" y="1043"/>
                  </a:cubicBezTo>
                  <a:cubicBezTo>
                    <a:pt x="648" y="1040"/>
                    <a:pt x="649" y="1035"/>
                    <a:pt x="647" y="1031"/>
                  </a:cubicBezTo>
                  <a:cubicBezTo>
                    <a:pt x="646" y="1037"/>
                    <a:pt x="632" y="1042"/>
                    <a:pt x="642" y="1052"/>
                  </a:cubicBezTo>
                  <a:cubicBezTo>
                    <a:pt x="647" y="1062"/>
                    <a:pt x="653" y="1071"/>
                    <a:pt x="661" y="1078"/>
                  </a:cubicBezTo>
                  <a:cubicBezTo>
                    <a:pt x="667" y="1084"/>
                    <a:pt x="672" y="1090"/>
                    <a:pt x="672" y="1100"/>
                  </a:cubicBezTo>
                  <a:cubicBezTo>
                    <a:pt x="672" y="1104"/>
                    <a:pt x="674" y="1109"/>
                    <a:pt x="677" y="1111"/>
                  </a:cubicBezTo>
                  <a:cubicBezTo>
                    <a:pt x="690" y="1122"/>
                    <a:pt x="694" y="1137"/>
                    <a:pt x="698" y="1152"/>
                  </a:cubicBezTo>
                  <a:cubicBezTo>
                    <a:pt x="701" y="1162"/>
                    <a:pt x="704" y="1171"/>
                    <a:pt x="713" y="1178"/>
                  </a:cubicBezTo>
                  <a:cubicBezTo>
                    <a:pt x="718" y="1182"/>
                    <a:pt x="721" y="1187"/>
                    <a:pt x="722" y="1193"/>
                  </a:cubicBezTo>
                  <a:cubicBezTo>
                    <a:pt x="726" y="1208"/>
                    <a:pt x="735" y="1217"/>
                    <a:pt x="748" y="1225"/>
                  </a:cubicBezTo>
                  <a:cubicBezTo>
                    <a:pt x="760" y="1231"/>
                    <a:pt x="768" y="1245"/>
                    <a:pt x="781" y="1250"/>
                  </a:cubicBezTo>
                  <a:cubicBezTo>
                    <a:pt x="787" y="1252"/>
                    <a:pt x="787" y="1258"/>
                    <a:pt x="786" y="1264"/>
                  </a:cubicBezTo>
                  <a:cubicBezTo>
                    <a:pt x="786" y="1280"/>
                    <a:pt x="799" y="1288"/>
                    <a:pt x="813" y="1281"/>
                  </a:cubicBezTo>
                  <a:cubicBezTo>
                    <a:pt x="832" y="1270"/>
                    <a:pt x="855" y="1269"/>
                    <a:pt x="875" y="1262"/>
                  </a:cubicBezTo>
                  <a:cubicBezTo>
                    <a:pt x="885" y="1258"/>
                    <a:pt x="890" y="1263"/>
                    <a:pt x="890" y="1273"/>
                  </a:cubicBezTo>
                  <a:cubicBezTo>
                    <a:pt x="890" y="1281"/>
                    <a:pt x="890" y="1288"/>
                    <a:pt x="888" y="1295"/>
                  </a:cubicBezTo>
                  <a:cubicBezTo>
                    <a:pt x="885" y="1302"/>
                    <a:pt x="884" y="1310"/>
                    <a:pt x="880" y="1317"/>
                  </a:cubicBezTo>
                  <a:cubicBezTo>
                    <a:pt x="877" y="1321"/>
                    <a:pt x="878" y="1326"/>
                    <a:pt x="877" y="1331"/>
                  </a:cubicBezTo>
                  <a:cubicBezTo>
                    <a:pt x="875" y="1340"/>
                    <a:pt x="871" y="1348"/>
                    <a:pt x="865" y="1356"/>
                  </a:cubicBezTo>
                  <a:cubicBezTo>
                    <a:pt x="847" y="1383"/>
                    <a:pt x="825" y="1406"/>
                    <a:pt x="802" y="1429"/>
                  </a:cubicBezTo>
                  <a:cubicBezTo>
                    <a:pt x="782" y="1448"/>
                    <a:pt x="767" y="1472"/>
                    <a:pt x="754" y="1497"/>
                  </a:cubicBezTo>
                  <a:cubicBezTo>
                    <a:pt x="753" y="1500"/>
                    <a:pt x="752" y="1502"/>
                    <a:pt x="753" y="1504"/>
                  </a:cubicBezTo>
                  <a:cubicBezTo>
                    <a:pt x="761" y="1526"/>
                    <a:pt x="753" y="1552"/>
                    <a:pt x="773" y="1571"/>
                  </a:cubicBezTo>
                  <a:cubicBezTo>
                    <a:pt x="784" y="1581"/>
                    <a:pt x="778" y="1597"/>
                    <a:pt x="778" y="1611"/>
                  </a:cubicBezTo>
                  <a:cubicBezTo>
                    <a:pt x="778" y="1617"/>
                    <a:pt x="776" y="1624"/>
                    <a:pt x="778" y="1631"/>
                  </a:cubicBezTo>
                  <a:cubicBezTo>
                    <a:pt x="781" y="1636"/>
                    <a:pt x="778" y="1640"/>
                    <a:pt x="775" y="1644"/>
                  </a:cubicBezTo>
                  <a:cubicBezTo>
                    <a:pt x="769" y="1650"/>
                    <a:pt x="763" y="1656"/>
                    <a:pt x="756" y="1660"/>
                  </a:cubicBezTo>
                  <a:cubicBezTo>
                    <a:pt x="740" y="1666"/>
                    <a:pt x="729" y="1678"/>
                    <a:pt x="717" y="1688"/>
                  </a:cubicBezTo>
                  <a:cubicBezTo>
                    <a:pt x="707" y="1697"/>
                    <a:pt x="701" y="1708"/>
                    <a:pt x="708" y="1722"/>
                  </a:cubicBezTo>
                  <a:cubicBezTo>
                    <a:pt x="710" y="1726"/>
                    <a:pt x="710" y="1730"/>
                    <a:pt x="711" y="1735"/>
                  </a:cubicBezTo>
                  <a:cubicBezTo>
                    <a:pt x="711" y="1739"/>
                    <a:pt x="711" y="1743"/>
                    <a:pt x="711" y="1748"/>
                  </a:cubicBezTo>
                  <a:cubicBezTo>
                    <a:pt x="710" y="1770"/>
                    <a:pt x="692" y="1775"/>
                    <a:pt x="677" y="1783"/>
                  </a:cubicBezTo>
                  <a:cubicBezTo>
                    <a:pt x="673" y="1788"/>
                    <a:pt x="677" y="1794"/>
                    <a:pt x="675" y="1800"/>
                  </a:cubicBezTo>
                  <a:cubicBezTo>
                    <a:pt x="666" y="1824"/>
                    <a:pt x="651" y="1843"/>
                    <a:pt x="631" y="1860"/>
                  </a:cubicBezTo>
                  <a:cubicBezTo>
                    <a:pt x="629" y="1862"/>
                    <a:pt x="625" y="1863"/>
                    <a:pt x="623" y="1866"/>
                  </a:cubicBezTo>
                  <a:cubicBezTo>
                    <a:pt x="607" y="1892"/>
                    <a:pt x="582" y="1901"/>
                    <a:pt x="553" y="1904"/>
                  </a:cubicBezTo>
                  <a:cubicBezTo>
                    <a:pt x="545" y="1906"/>
                    <a:pt x="536" y="1904"/>
                    <a:pt x="527" y="1906"/>
                  </a:cubicBezTo>
                  <a:cubicBezTo>
                    <a:pt x="524" y="1907"/>
                    <a:pt x="520" y="1907"/>
                    <a:pt x="517" y="1909"/>
                  </a:cubicBezTo>
                  <a:cubicBezTo>
                    <a:pt x="489" y="1923"/>
                    <a:pt x="479" y="1920"/>
                    <a:pt x="465" y="1890"/>
                  </a:cubicBezTo>
                  <a:cubicBezTo>
                    <a:pt x="463" y="1884"/>
                    <a:pt x="469" y="1880"/>
                    <a:pt x="469" y="1874"/>
                  </a:cubicBezTo>
                  <a:cubicBezTo>
                    <a:pt x="457" y="1858"/>
                    <a:pt x="451" y="1839"/>
                    <a:pt x="437" y="1824"/>
                  </a:cubicBezTo>
                  <a:cubicBezTo>
                    <a:pt x="435" y="1822"/>
                    <a:pt x="433" y="1820"/>
                    <a:pt x="433" y="1817"/>
                  </a:cubicBezTo>
                  <a:cubicBezTo>
                    <a:pt x="432" y="1797"/>
                    <a:pt x="422" y="1780"/>
                    <a:pt x="419" y="1761"/>
                  </a:cubicBezTo>
                  <a:cubicBezTo>
                    <a:pt x="419" y="1754"/>
                    <a:pt x="421" y="1748"/>
                    <a:pt x="417" y="1742"/>
                  </a:cubicBezTo>
                  <a:cubicBezTo>
                    <a:pt x="404" y="1729"/>
                    <a:pt x="400" y="1711"/>
                    <a:pt x="388" y="1698"/>
                  </a:cubicBezTo>
                  <a:cubicBezTo>
                    <a:pt x="386" y="1696"/>
                    <a:pt x="385" y="1693"/>
                    <a:pt x="386" y="1691"/>
                  </a:cubicBezTo>
                  <a:cubicBezTo>
                    <a:pt x="390" y="1683"/>
                    <a:pt x="384" y="1675"/>
                    <a:pt x="386" y="1666"/>
                  </a:cubicBezTo>
                  <a:cubicBezTo>
                    <a:pt x="388" y="1660"/>
                    <a:pt x="387" y="1653"/>
                    <a:pt x="387" y="1647"/>
                  </a:cubicBezTo>
                  <a:cubicBezTo>
                    <a:pt x="389" y="1633"/>
                    <a:pt x="393" y="1621"/>
                    <a:pt x="405" y="1612"/>
                  </a:cubicBezTo>
                  <a:cubicBezTo>
                    <a:pt x="412" y="1608"/>
                    <a:pt x="411" y="1601"/>
                    <a:pt x="410" y="1595"/>
                  </a:cubicBezTo>
                  <a:cubicBezTo>
                    <a:pt x="408" y="1585"/>
                    <a:pt x="400" y="1578"/>
                    <a:pt x="401" y="1568"/>
                  </a:cubicBezTo>
                  <a:cubicBezTo>
                    <a:pt x="402" y="1560"/>
                    <a:pt x="404" y="1553"/>
                    <a:pt x="400" y="1546"/>
                  </a:cubicBezTo>
                  <a:cubicBezTo>
                    <a:pt x="396" y="1541"/>
                    <a:pt x="393" y="1537"/>
                    <a:pt x="390" y="1531"/>
                  </a:cubicBezTo>
                  <a:cubicBezTo>
                    <a:pt x="383" y="1517"/>
                    <a:pt x="374" y="1504"/>
                    <a:pt x="361" y="1494"/>
                  </a:cubicBezTo>
                  <a:cubicBezTo>
                    <a:pt x="354" y="1488"/>
                    <a:pt x="346" y="1482"/>
                    <a:pt x="345" y="1472"/>
                  </a:cubicBezTo>
                  <a:cubicBezTo>
                    <a:pt x="347" y="1466"/>
                    <a:pt x="341" y="1459"/>
                    <a:pt x="345" y="1453"/>
                  </a:cubicBezTo>
                  <a:cubicBezTo>
                    <a:pt x="350" y="1439"/>
                    <a:pt x="350" y="1424"/>
                    <a:pt x="355" y="1410"/>
                  </a:cubicBezTo>
                  <a:cubicBezTo>
                    <a:pt x="355" y="1406"/>
                    <a:pt x="356" y="1401"/>
                    <a:pt x="352" y="1398"/>
                  </a:cubicBezTo>
                  <a:cubicBezTo>
                    <a:pt x="342" y="1390"/>
                    <a:pt x="333" y="1385"/>
                    <a:pt x="320" y="1391"/>
                  </a:cubicBezTo>
                  <a:cubicBezTo>
                    <a:pt x="312" y="1395"/>
                    <a:pt x="305" y="1390"/>
                    <a:pt x="299" y="1383"/>
                  </a:cubicBezTo>
                  <a:cubicBezTo>
                    <a:pt x="295" y="1378"/>
                    <a:pt x="290" y="1374"/>
                    <a:pt x="287" y="1369"/>
                  </a:cubicBezTo>
                  <a:cubicBezTo>
                    <a:pt x="282" y="1363"/>
                    <a:pt x="276" y="1363"/>
                    <a:pt x="269" y="1365"/>
                  </a:cubicBezTo>
                  <a:cubicBezTo>
                    <a:pt x="251" y="1370"/>
                    <a:pt x="233" y="1375"/>
                    <a:pt x="218" y="1385"/>
                  </a:cubicBezTo>
                  <a:cubicBezTo>
                    <a:pt x="210" y="1390"/>
                    <a:pt x="202" y="1390"/>
                    <a:pt x="194" y="1387"/>
                  </a:cubicBezTo>
                  <a:cubicBezTo>
                    <a:pt x="183" y="1383"/>
                    <a:pt x="172" y="1385"/>
                    <a:pt x="162" y="1390"/>
                  </a:cubicBezTo>
                  <a:cubicBezTo>
                    <a:pt x="160" y="1391"/>
                    <a:pt x="158" y="1392"/>
                    <a:pt x="156" y="1393"/>
                  </a:cubicBezTo>
                  <a:cubicBezTo>
                    <a:pt x="125" y="1406"/>
                    <a:pt x="118" y="1404"/>
                    <a:pt x="97" y="1378"/>
                  </a:cubicBezTo>
                  <a:cubicBezTo>
                    <a:pt x="93" y="1372"/>
                    <a:pt x="90" y="1366"/>
                    <a:pt x="82" y="1365"/>
                  </a:cubicBezTo>
                  <a:cubicBezTo>
                    <a:pt x="68" y="1360"/>
                    <a:pt x="59" y="1352"/>
                    <a:pt x="53" y="1337"/>
                  </a:cubicBezTo>
                  <a:cubicBezTo>
                    <a:pt x="46" y="1319"/>
                    <a:pt x="31" y="1306"/>
                    <a:pt x="18" y="1292"/>
                  </a:cubicBezTo>
                  <a:cubicBezTo>
                    <a:pt x="13" y="1287"/>
                    <a:pt x="9" y="1282"/>
                    <a:pt x="8" y="1275"/>
                  </a:cubicBezTo>
                  <a:cubicBezTo>
                    <a:pt x="8" y="1268"/>
                    <a:pt x="7" y="1262"/>
                    <a:pt x="3" y="1256"/>
                  </a:cubicBezTo>
                  <a:cubicBezTo>
                    <a:pt x="2" y="1253"/>
                    <a:pt x="0" y="1249"/>
                    <a:pt x="2" y="1247"/>
                  </a:cubicBezTo>
                  <a:cubicBezTo>
                    <a:pt x="15" y="1237"/>
                    <a:pt x="11" y="1222"/>
                    <a:pt x="15" y="1210"/>
                  </a:cubicBezTo>
                  <a:cubicBezTo>
                    <a:pt x="19" y="1196"/>
                    <a:pt x="11" y="1182"/>
                    <a:pt x="6" y="1169"/>
                  </a:cubicBezTo>
                  <a:cubicBezTo>
                    <a:pt x="4" y="1164"/>
                    <a:pt x="4" y="1158"/>
                    <a:pt x="4" y="1153"/>
                  </a:cubicBezTo>
                  <a:cubicBezTo>
                    <a:pt x="5" y="1143"/>
                    <a:pt x="11" y="1135"/>
                    <a:pt x="16" y="1127"/>
                  </a:cubicBezTo>
                  <a:cubicBezTo>
                    <a:pt x="19" y="1123"/>
                    <a:pt x="18" y="1118"/>
                    <a:pt x="20" y="1113"/>
                  </a:cubicBezTo>
                  <a:cubicBezTo>
                    <a:pt x="32" y="1096"/>
                    <a:pt x="38" y="1076"/>
                    <a:pt x="52" y="1060"/>
                  </a:cubicBezTo>
                  <a:cubicBezTo>
                    <a:pt x="55" y="1055"/>
                    <a:pt x="60" y="1052"/>
                    <a:pt x="65" y="1050"/>
                  </a:cubicBezTo>
                  <a:cubicBezTo>
                    <a:pt x="78" y="1043"/>
                    <a:pt x="90" y="1034"/>
                    <a:pt x="97" y="1021"/>
                  </a:cubicBezTo>
                  <a:cubicBezTo>
                    <a:pt x="98" y="1015"/>
                    <a:pt x="97" y="1010"/>
                    <a:pt x="96" y="1005"/>
                  </a:cubicBezTo>
                  <a:cubicBezTo>
                    <a:pt x="95" y="999"/>
                    <a:pt x="94" y="993"/>
                    <a:pt x="97" y="988"/>
                  </a:cubicBezTo>
                  <a:cubicBezTo>
                    <a:pt x="100" y="984"/>
                    <a:pt x="103" y="980"/>
                    <a:pt x="105" y="975"/>
                  </a:cubicBezTo>
                  <a:cubicBezTo>
                    <a:pt x="112" y="962"/>
                    <a:pt x="125" y="956"/>
                    <a:pt x="137" y="947"/>
                  </a:cubicBezTo>
                  <a:cubicBezTo>
                    <a:pt x="137" y="945"/>
                    <a:pt x="140" y="944"/>
                    <a:pt x="139" y="941"/>
                  </a:cubicBezTo>
                  <a:cubicBezTo>
                    <a:pt x="138" y="933"/>
                    <a:pt x="141" y="929"/>
                    <a:pt x="148" y="927"/>
                  </a:cubicBezTo>
                  <a:cubicBezTo>
                    <a:pt x="162" y="933"/>
                    <a:pt x="177" y="929"/>
                    <a:pt x="191" y="929"/>
                  </a:cubicBezTo>
                  <a:cubicBezTo>
                    <a:pt x="202" y="928"/>
                    <a:pt x="209" y="919"/>
                    <a:pt x="218" y="914"/>
                  </a:cubicBezTo>
                  <a:cubicBezTo>
                    <a:pt x="224" y="911"/>
                    <a:pt x="229" y="906"/>
                    <a:pt x="236" y="906"/>
                  </a:cubicBezTo>
                  <a:cubicBezTo>
                    <a:pt x="260" y="906"/>
                    <a:pt x="284" y="902"/>
                    <a:pt x="307" y="902"/>
                  </a:cubicBezTo>
                  <a:cubicBezTo>
                    <a:pt x="313" y="902"/>
                    <a:pt x="318" y="899"/>
                    <a:pt x="323" y="898"/>
                  </a:cubicBezTo>
                  <a:cubicBezTo>
                    <a:pt x="337" y="893"/>
                    <a:pt x="347" y="900"/>
                    <a:pt x="350" y="914"/>
                  </a:cubicBezTo>
                  <a:cubicBezTo>
                    <a:pt x="352" y="925"/>
                    <a:pt x="358" y="936"/>
                    <a:pt x="353" y="949"/>
                  </a:cubicBezTo>
                  <a:cubicBezTo>
                    <a:pt x="351" y="954"/>
                    <a:pt x="360" y="959"/>
                    <a:pt x="367" y="962"/>
                  </a:cubicBezTo>
                  <a:cubicBezTo>
                    <a:pt x="373" y="965"/>
                    <a:pt x="381" y="965"/>
                    <a:pt x="388" y="967"/>
                  </a:cubicBezTo>
                  <a:cubicBezTo>
                    <a:pt x="398" y="969"/>
                    <a:pt x="406" y="972"/>
                    <a:pt x="413" y="982"/>
                  </a:cubicBezTo>
                  <a:cubicBezTo>
                    <a:pt x="422" y="994"/>
                    <a:pt x="438" y="993"/>
                    <a:pt x="451" y="998"/>
                  </a:cubicBezTo>
                  <a:cubicBezTo>
                    <a:pt x="456" y="1000"/>
                    <a:pt x="458" y="994"/>
                    <a:pt x="458" y="989"/>
                  </a:cubicBezTo>
                  <a:cubicBezTo>
                    <a:pt x="458" y="981"/>
                    <a:pt x="460" y="975"/>
                    <a:pt x="466" y="970"/>
                  </a:cubicBezTo>
                  <a:cubicBezTo>
                    <a:pt x="480" y="962"/>
                    <a:pt x="494" y="959"/>
                    <a:pt x="507" y="973"/>
                  </a:cubicBezTo>
                  <a:cubicBezTo>
                    <a:pt x="509" y="975"/>
                    <a:pt x="512" y="974"/>
                    <a:pt x="515" y="974"/>
                  </a:cubicBezTo>
                  <a:cubicBezTo>
                    <a:pt x="526" y="977"/>
                    <a:pt x="537" y="982"/>
                    <a:pt x="548" y="983"/>
                  </a:cubicBezTo>
                  <a:cubicBezTo>
                    <a:pt x="562" y="985"/>
                    <a:pt x="575" y="989"/>
                    <a:pt x="587" y="978"/>
                  </a:cubicBezTo>
                  <a:cubicBezTo>
                    <a:pt x="591" y="974"/>
                    <a:pt x="598" y="975"/>
                    <a:pt x="604" y="977"/>
                  </a:cubicBezTo>
                  <a:cubicBezTo>
                    <a:pt x="608" y="978"/>
                    <a:pt x="611" y="980"/>
                    <a:pt x="615" y="981"/>
                  </a:cubicBezTo>
                  <a:cubicBezTo>
                    <a:pt x="626" y="985"/>
                    <a:pt x="633" y="982"/>
                    <a:pt x="636" y="971"/>
                  </a:cubicBezTo>
                  <a:cubicBezTo>
                    <a:pt x="640" y="949"/>
                    <a:pt x="648" y="928"/>
                    <a:pt x="645" y="904"/>
                  </a:cubicBezTo>
                  <a:cubicBezTo>
                    <a:pt x="630" y="910"/>
                    <a:pt x="615" y="914"/>
                    <a:pt x="599" y="906"/>
                  </a:cubicBezTo>
                  <a:cubicBezTo>
                    <a:pt x="594" y="903"/>
                    <a:pt x="589" y="906"/>
                    <a:pt x="585" y="908"/>
                  </a:cubicBezTo>
                  <a:cubicBezTo>
                    <a:pt x="579" y="912"/>
                    <a:pt x="573" y="913"/>
                    <a:pt x="567" y="912"/>
                  </a:cubicBezTo>
                  <a:cubicBezTo>
                    <a:pt x="547" y="909"/>
                    <a:pt x="535" y="898"/>
                    <a:pt x="529" y="875"/>
                  </a:cubicBezTo>
                  <a:cubicBezTo>
                    <a:pt x="529" y="872"/>
                    <a:pt x="529" y="869"/>
                    <a:pt x="528" y="867"/>
                  </a:cubicBezTo>
                  <a:cubicBezTo>
                    <a:pt x="521" y="845"/>
                    <a:pt x="539" y="853"/>
                    <a:pt x="547" y="843"/>
                  </a:cubicBezTo>
                  <a:cubicBezTo>
                    <a:pt x="552" y="842"/>
                    <a:pt x="559" y="838"/>
                    <a:pt x="562" y="832"/>
                  </a:cubicBezTo>
                  <a:cubicBezTo>
                    <a:pt x="564" y="827"/>
                    <a:pt x="565" y="824"/>
                    <a:pt x="570" y="823"/>
                  </a:cubicBezTo>
                  <a:cubicBezTo>
                    <a:pt x="583" y="822"/>
                    <a:pt x="595" y="818"/>
                    <a:pt x="606" y="811"/>
                  </a:cubicBezTo>
                  <a:cubicBezTo>
                    <a:pt x="616" y="804"/>
                    <a:pt x="627" y="804"/>
                    <a:pt x="637" y="810"/>
                  </a:cubicBezTo>
                  <a:cubicBezTo>
                    <a:pt x="656" y="821"/>
                    <a:pt x="675" y="817"/>
                    <a:pt x="695" y="817"/>
                  </a:cubicBezTo>
                  <a:cubicBezTo>
                    <a:pt x="702" y="817"/>
                    <a:pt x="705" y="813"/>
                    <a:pt x="701" y="805"/>
                  </a:cubicBezTo>
                  <a:cubicBezTo>
                    <a:pt x="695" y="797"/>
                    <a:pt x="689" y="790"/>
                    <a:pt x="680" y="785"/>
                  </a:cubicBezTo>
                  <a:cubicBezTo>
                    <a:pt x="667" y="777"/>
                    <a:pt x="650" y="774"/>
                    <a:pt x="641" y="758"/>
                  </a:cubicBezTo>
                  <a:cubicBezTo>
                    <a:pt x="639" y="753"/>
                    <a:pt x="641" y="749"/>
                    <a:pt x="643" y="745"/>
                  </a:cubicBezTo>
                  <a:cubicBezTo>
                    <a:pt x="647" y="737"/>
                    <a:pt x="650" y="718"/>
                    <a:pt x="646" y="721"/>
                  </a:cubicBezTo>
                  <a:cubicBezTo>
                    <a:pt x="636" y="725"/>
                    <a:pt x="627" y="733"/>
                    <a:pt x="616" y="736"/>
                  </a:cubicBezTo>
                  <a:cubicBezTo>
                    <a:pt x="620" y="742"/>
                    <a:pt x="625" y="744"/>
                    <a:pt x="630" y="745"/>
                  </a:cubicBezTo>
                  <a:cubicBezTo>
                    <a:pt x="640" y="747"/>
                    <a:pt x="642" y="752"/>
                    <a:pt x="637" y="761"/>
                  </a:cubicBezTo>
                  <a:cubicBezTo>
                    <a:pt x="629" y="764"/>
                    <a:pt x="620" y="765"/>
                    <a:pt x="613" y="771"/>
                  </a:cubicBezTo>
                  <a:cubicBezTo>
                    <a:pt x="606" y="776"/>
                    <a:pt x="599" y="774"/>
                    <a:pt x="597" y="766"/>
                  </a:cubicBezTo>
                  <a:cubicBezTo>
                    <a:pt x="595" y="757"/>
                    <a:pt x="578" y="746"/>
                    <a:pt x="590" y="741"/>
                  </a:cubicBezTo>
                  <a:cubicBezTo>
                    <a:pt x="609" y="732"/>
                    <a:pt x="583" y="736"/>
                    <a:pt x="581" y="731"/>
                  </a:cubicBezTo>
                  <a:cubicBezTo>
                    <a:pt x="581" y="730"/>
                    <a:pt x="575" y="734"/>
                    <a:pt x="573" y="738"/>
                  </a:cubicBezTo>
                  <a:cubicBezTo>
                    <a:pt x="562" y="759"/>
                    <a:pt x="552" y="781"/>
                    <a:pt x="547" y="804"/>
                  </a:cubicBezTo>
                  <a:cubicBezTo>
                    <a:pt x="545" y="810"/>
                    <a:pt x="549" y="816"/>
                    <a:pt x="553" y="820"/>
                  </a:cubicBezTo>
                  <a:cubicBezTo>
                    <a:pt x="558" y="826"/>
                    <a:pt x="557" y="830"/>
                    <a:pt x="550" y="834"/>
                  </a:cubicBezTo>
                  <a:cubicBezTo>
                    <a:pt x="537" y="842"/>
                    <a:pt x="523" y="843"/>
                    <a:pt x="508" y="839"/>
                  </a:cubicBezTo>
                  <a:cubicBezTo>
                    <a:pt x="503" y="837"/>
                    <a:pt x="502" y="840"/>
                    <a:pt x="501" y="844"/>
                  </a:cubicBezTo>
                  <a:cubicBezTo>
                    <a:pt x="498" y="852"/>
                    <a:pt x="493" y="849"/>
                    <a:pt x="487" y="845"/>
                  </a:cubicBezTo>
                  <a:cubicBezTo>
                    <a:pt x="494" y="855"/>
                    <a:pt x="497" y="866"/>
                    <a:pt x="504" y="874"/>
                  </a:cubicBezTo>
                  <a:cubicBezTo>
                    <a:pt x="508" y="879"/>
                    <a:pt x="508" y="883"/>
                    <a:pt x="501" y="885"/>
                  </a:cubicBezTo>
                  <a:cubicBezTo>
                    <a:pt x="498" y="885"/>
                    <a:pt x="497" y="884"/>
                    <a:pt x="495" y="883"/>
                  </a:cubicBezTo>
                  <a:cubicBezTo>
                    <a:pt x="491" y="880"/>
                    <a:pt x="487" y="880"/>
                    <a:pt x="484" y="880"/>
                  </a:cubicBezTo>
                  <a:cubicBezTo>
                    <a:pt x="464" y="876"/>
                    <a:pt x="446" y="856"/>
                    <a:pt x="444" y="834"/>
                  </a:cubicBezTo>
                  <a:cubicBezTo>
                    <a:pt x="442" y="822"/>
                    <a:pt x="436" y="818"/>
                    <a:pt x="427" y="811"/>
                  </a:cubicBezTo>
                  <a:cubicBezTo>
                    <a:pt x="414" y="801"/>
                    <a:pt x="393" y="798"/>
                    <a:pt x="387" y="778"/>
                  </a:cubicBezTo>
                  <a:cubicBezTo>
                    <a:pt x="385" y="770"/>
                    <a:pt x="372" y="769"/>
                    <a:pt x="366" y="761"/>
                  </a:cubicBezTo>
                  <a:cubicBezTo>
                    <a:pt x="365" y="760"/>
                    <a:pt x="363" y="762"/>
                    <a:pt x="362" y="764"/>
                  </a:cubicBezTo>
                  <a:cubicBezTo>
                    <a:pt x="362" y="766"/>
                    <a:pt x="362" y="769"/>
                    <a:pt x="363" y="771"/>
                  </a:cubicBezTo>
                  <a:cubicBezTo>
                    <a:pt x="374" y="788"/>
                    <a:pt x="382" y="808"/>
                    <a:pt x="402" y="818"/>
                  </a:cubicBezTo>
                  <a:cubicBezTo>
                    <a:pt x="412" y="824"/>
                    <a:pt x="421" y="831"/>
                    <a:pt x="429" y="839"/>
                  </a:cubicBezTo>
                  <a:cubicBezTo>
                    <a:pt x="434" y="844"/>
                    <a:pt x="438" y="851"/>
                    <a:pt x="426" y="852"/>
                  </a:cubicBezTo>
                  <a:cubicBezTo>
                    <a:pt x="419" y="852"/>
                    <a:pt x="422" y="856"/>
                    <a:pt x="422" y="860"/>
                  </a:cubicBezTo>
                  <a:cubicBezTo>
                    <a:pt x="423" y="869"/>
                    <a:pt x="422" y="877"/>
                    <a:pt x="416" y="883"/>
                  </a:cubicBezTo>
                  <a:cubicBezTo>
                    <a:pt x="413" y="886"/>
                    <a:pt x="408" y="888"/>
                    <a:pt x="404" y="886"/>
                  </a:cubicBezTo>
                  <a:cubicBezTo>
                    <a:pt x="400" y="884"/>
                    <a:pt x="401" y="880"/>
                    <a:pt x="401" y="876"/>
                  </a:cubicBezTo>
                  <a:cubicBezTo>
                    <a:pt x="403" y="860"/>
                    <a:pt x="394" y="846"/>
                    <a:pt x="380" y="840"/>
                  </a:cubicBezTo>
                  <a:cubicBezTo>
                    <a:pt x="360" y="831"/>
                    <a:pt x="343" y="818"/>
                    <a:pt x="332" y="798"/>
                  </a:cubicBezTo>
                  <a:cubicBezTo>
                    <a:pt x="325" y="784"/>
                    <a:pt x="318" y="783"/>
                    <a:pt x="308" y="794"/>
                  </a:cubicBezTo>
                  <a:cubicBezTo>
                    <a:pt x="298" y="805"/>
                    <a:pt x="286" y="810"/>
                    <a:pt x="271" y="803"/>
                  </a:cubicBezTo>
                  <a:cubicBezTo>
                    <a:pt x="261" y="798"/>
                    <a:pt x="256" y="802"/>
                    <a:pt x="257" y="813"/>
                  </a:cubicBezTo>
                  <a:cubicBezTo>
                    <a:pt x="258" y="827"/>
                    <a:pt x="251" y="834"/>
                    <a:pt x="240" y="839"/>
                  </a:cubicBezTo>
                  <a:cubicBezTo>
                    <a:pt x="225" y="846"/>
                    <a:pt x="218" y="856"/>
                    <a:pt x="220" y="874"/>
                  </a:cubicBezTo>
                  <a:cubicBezTo>
                    <a:pt x="222" y="890"/>
                    <a:pt x="202" y="913"/>
                    <a:pt x="185" y="915"/>
                  </a:cubicBezTo>
                  <a:cubicBezTo>
                    <a:pt x="172" y="917"/>
                    <a:pt x="162" y="927"/>
                    <a:pt x="148" y="926"/>
                  </a:cubicBezTo>
                  <a:cubicBezTo>
                    <a:pt x="145" y="926"/>
                    <a:pt x="143" y="926"/>
                    <a:pt x="141" y="924"/>
                  </a:cubicBezTo>
                  <a:cubicBezTo>
                    <a:pt x="133" y="915"/>
                    <a:pt x="123" y="913"/>
                    <a:pt x="111" y="913"/>
                  </a:cubicBezTo>
                  <a:cubicBezTo>
                    <a:pt x="106" y="910"/>
                    <a:pt x="107" y="904"/>
                    <a:pt x="106" y="899"/>
                  </a:cubicBezTo>
                  <a:cubicBezTo>
                    <a:pt x="99" y="887"/>
                    <a:pt x="99" y="875"/>
                    <a:pt x="103" y="863"/>
                  </a:cubicBezTo>
                  <a:cubicBezTo>
                    <a:pt x="107" y="849"/>
                    <a:pt x="104" y="834"/>
                    <a:pt x="103" y="820"/>
                  </a:cubicBezTo>
                  <a:cubicBezTo>
                    <a:pt x="101" y="803"/>
                    <a:pt x="114" y="790"/>
                    <a:pt x="131" y="793"/>
                  </a:cubicBezTo>
                  <a:cubicBezTo>
                    <a:pt x="147" y="796"/>
                    <a:pt x="163" y="797"/>
                    <a:pt x="179" y="797"/>
                  </a:cubicBezTo>
                  <a:cubicBezTo>
                    <a:pt x="188" y="797"/>
                    <a:pt x="194" y="793"/>
                    <a:pt x="197" y="784"/>
                  </a:cubicBezTo>
                  <a:cubicBezTo>
                    <a:pt x="207" y="752"/>
                    <a:pt x="200" y="736"/>
                    <a:pt x="168" y="721"/>
                  </a:cubicBezTo>
                  <a:cubicBezTo>
                    <a:pt x="166" y="720"/>
                    <a:pt x="163" y="719"/>
                    <a:pt x="162" y="716"/>
                  </a:cubicBezTo>
                  <a:cubicBezTo>
                    <a:pt x="160" y="714"/>
                    <a:pt x="160" y="712"/>
                    <a:pt x="160" y="710"/>
                  </a:cubicBezTo>
                  <a:cubicBezTo>
                    <a:pt x="162" y="701"/>
                    <a:pt x="167" y="698"/>
                    <a:pt x="175" y="698"/>
                  </a:cubicBezTo>
                  <a:cubicBezTo>
                    <a:pt x="179" y="697"/>
                    <a:pt x="185" y="698"/>
                    <a:pt x="185" y="697"/>
                  </a:cubicBezTo>
                  <a:cubicBezTo>
                    <a:pt x="189" y="677"/>
                    <a:pt x="209" y="687"/>
                    <a:pt x="218" y="677"/>
                  </a:cubicBezTo>
                  <a:cubicBezTo>
                    <a:pt x="228" y="666"/>
                    <a:pt x="238" y="655"/>
                    <a:pt x="249" y="645"/>
                  </a:cubicBezTo>
                  <a:cubicBezTo>
                    <a:pt x="256" y="639"/>
                    <a:pt x="258" y="630"/>
                    <a:pt x="261" y="622"/>
                  </a:cubicBezTo>
                  <a:cubicBezTo>
                    <a:pt x="272" y="611"/>
                    <a:pt x="288" y="612"/>
                    <a:pt x="300" y="604"/>
                  </a:cubicBezTo>
                  <a:cubicBezTo>
                    <a:pt x="304" y="602"/>
                    <a:pt x="310" y="602"/>
                    <a:pt x="306" y="595"/>
                  </a:cubicBezTo>
                  <a:cubicBezTo>
                    <a:pt x="303" y="589"/>
                    <a:pt x="300" y="584"/>
                    <a:pt x="303" y="577"/>
                  </a:cubicBezTo>
                  <a:cubicBezTo>
                    <a:pt x="304" y="574"/>
                    <a:pt x="303" y="572"/>
                    <a:pt x="302" y="569"/>
                  </a:cubicBezTo>
                  <a:cubicBezTo>
                    <a:pt x="301" y="555"/>
                    <a:pt x="313" y="542"/>
                    <a:pt x="326" y="542"/>
                  </a:cubicBezTo>
                  <a:cubicBezTo>
                    <a:pt x="332" y="543"/>
                    <a:pt x="337" y="546"/>
                    <a:pt x="340" y="552"/>
                  </a:cubicBezTo>
                  <a:cubicBezTo>
                    <a:pt x="342" y="557"/>
                    <a:pt x="339" y="562"/>
                    <a:pt x="335" y="565"/>
                  </a:cubicBezTo>
                  <a:cubicBezTo>
                    <a:pt x="330" y="569"/>
                    <a:pt x="325" y="573"/>
                    <a:pt x="330" y="581"/>
                  </a:cubicBezTo>
                  <a:cubicBezTo>
                    <a:pt x="334" y="587"/>
                    <a:pt x="338" y="593"/>
                    <a:pt x="347" y="591"/>
                  </a:cubicBezTo>
                  <a:cubicBezTo>
                    <a:pt x="351" y="590"/>
                    <a:pt x="355" y="590"/>
                    <a:pt x="359" y="592"/>
                  </a:cubicBezTo>
                  <a:cubicBezTo>
                    <a:pt x="372" y="599"/>
                    <a:pt x="383" y="595"/>
                    <a:pt x="395" y="586"/>
                  </a:cubicBezTo>
                  <a:cubicBezTo>
                    <a:pt x="405" y="579"/>
                    <a:pt x="416" y="573"/>
                    <a:pt x="428" y="584"/>
                  </a:cubicBezTo>
                  <a:cubicBezTo>
                    <a:pt x="431" y="586"/>
                    <a:pt x="434" y="585"/>
                    <a:pt x="435" y="582"/>
                  </a:cubicBezTo>
                  <a:cubicBezTo>
                    <a:pt x="439" y="574"/>
                    <a:pt x="446" y="566"/>
                    <a:pt x="442" y="556"/>
                  </a:cubicBezTo>
                  <a:cubicBezTo>
                    <a:pt x="440" y="548"/>
                    <a:pt x="442" y="542"/>
                    <a:pt x="446" y="535"/>
                  </a:cubicBezTo>
                  <a:cubicBezTo>
                    <a:pt x="456" y="519"/>
                    <a:pt x="461" y="518"/>
                    <a:pt x="476" y="532"/>
                  </a:cubicBezTo>
                  <a:cubicBezTo>
                    <a:pt x="478" y="525"/>
                    <a:pt x="480" y="519"/>
                    <a:pt x="474" y="513"/>
                  </a:cubicBezTo>
                  <a:cubicBezTo>
                    <a:pt x="465" y="504"/>
                    <a:pt x="466" y="495"/>
                    <a:pt x="476" y="488"/>
                  </a:cubicBezTo>
                  <a:cubicBezTo>
                    <a:pt x="482" y="482"/>
                    <a:pt x="490" y="480"/>
                    <a:pt x="498" y="481"/>
                  </a:cubicBezTo>
                  <a:cubicBezTo>
                    <a:pt x="511" y="484"/>
                    <a:pt x="522" y="480"/>
                    <a:pt x="533" y="472"/>
                  </a:cubicBezTo>
                  <a:cubicBezTo>
                    <a:pt x="520" y="458"/>
                    <a:pt x="507" y="469"/>
                    <a:pt x="495" y="470"/>
                  </a:cubicBezTo>
                  <a:cubicBezTo>
                    <a:pt x="490" y="471"/>
                    <a:pt x="487" y="475"/>
                    <a:pt x="483" y="476"/>
                  </a:cubicBezTo>
                  <a:cubicBezTo>
                    <a:pt x="465" y="483"/>
                    <a:pt x="446" y="472"/>
                    <a:pt x="446" y="453"/>
                  </a:cubicBezTo>
                  <a:cubicBezTo>
                    <a:pt x="445" y="448"/>
                    <a:pt x="445" y="444"/>
                    <a:pt x="444" y="439"/>
                  </a:cubicBezTo>
                  <a:cubicBezTo>
                    <a:pt x="441" y="421"/>
                    <a:pt x="443" y="404"/>
                    <a:pt x="460" y="392"/>
                  </a:cubicBezTo>
                  <a:cubicBezTo>
                    <a:pt x="467" y="387"/>
                    <a:pt x="471" y="379"/>
                    <a:pt x="477" y="373"/>
                  </a:cubicBezTo>
                  <a:cubicBezTo>
                    <a:pt x="482" y="369"/>
                    <a:pt x="480" y="363"/>
                    <a:pt x="477" y="358"/>
                  </a:cubicBezTo>
                  <a:cubicBezTo>
                    <a:pt x="475" y="353"/>
                    <a:pt x="470" y="354"/>
                    <a:pt x="465" y="356"/>
                  </a:cubicBezTo>
                  <a:cubicBezTo>
                    <a:pt x="455" y="359"/>
                    <a:pt x="450" y="366"/>
                    <a:pt x="448" y="376"/>
                  </a:cubicBezTo>
                  <a:cubicBezTo>
                    <a:pt x="446" y="392"/>
                    <a:pt x="438" y="404"/>
                    <a:pt x="422" y="412"/>
                  </a:cubicBezTo>
                  <a:cubicBezTo>
                    <a:pt x="402" y="422"/>
                    <a:pt x="400" y="446"/>
                    <a:pt x="416" y="462"/>
                  </a:cubicBezTo>
                  <a:cubicBezTo>
                    <a:pt x="419" y="465"/>
                    <a:pt x="421" y="468"/>
                    <a:pt x="423" y="471"/>
                  </a:cubicBezTo>
                  <a:cubicBezTo>
                    <a:pt x="430" y="484"/>
                    <a:pt x="410" y="491"/>
                    <a:pt x="411" y="492"/>
                  </a:cubicBezTo>
                  <a:cubicBezTo>
                    <a:pt x="420" y="496"/>
                    <a:pt x="417" y="501"/>
                    <a:pt x="412" y="505"/>
                  </a:cubicBezTo>
                  <a:cubicBezTo>
                    <a:pt x="403" y="511"/>
                    <a:pt x="403" y="519"/>
                    <a:pt x="404" y="528"/>
                  </a:cubicBezTo>
                  <a:cubicBezTo>
                    <a:pt x="407" y="543"/>
                    <a:pt x="401" y="554"/>
                    <a:pt x="388" y="561"/>
                  </a:cubicBezTo>
                  <a:cubicBezTo>
                    <a:pt x="383" y="564"/>
                    <a:pt x="380" y="567"/>
                    <a:pt x="377" y="572"/>
                  </a:cubicBezTo>
                  <a:cubicBezTo>
                    <a:pt x="374" y="578"/>
                    <a:pt x="368" y="579"/>
                    <a:pt x="362" y="579"/>
                  </a:cubicBezTo>
                  <a:cubicBezTo>
                    <a:pt x="356" y="578"/>
                    <a:pt x="355" y="572"/>
                    <a:pt x="355" y="568"/>
                  </a:cubicBezTo>
                  <a:cubicBezTo>
                    <a:pt x="353" y="543"/>
                    <a:pt x="336" y="524"/>
                    <a:pt x="331" y="501"/>
                  </a:cubicBezTo>
                  <a:cubicBezTo>
                    <a:pt x="306" y="528"/>
                    <a:pt x="298" y="531"/>
                    <a:pt x="276" y="518"/>
                  </a:cubicBezTo>
                  <a:cubicBezTo>
                    <a:pt x="275" y="517"/>
                    <a:pt x="275" y="516"/>
                    <a:pt x="274" y="515"/>
                  </a:cubicBezTo>
                  <a:cubicBezTo>
                    <a:pt x="270" y="508"/>
                    <a:pt x="279" y="500"/>
                    <a:pt x="272" y="494"/>
                  </a:cubicBezTo>
                  <a:cubicBezTo>
                    <a:pt x="271" y="481"/>
                    <a:pt x="259" y="470"/>
                    <a:pt x="268" y="456"/>
                  </a:cubicBezTo>
                  <a:cubicBezTo>
                    <a:pt x="260" y="453"/>
                    <a:pt x="262" y="448"/>
                    <a:pt x="265" y="443"/>
                  </a:cubicBezTo>
                  <a:cubicBezTo>
                    <a:pt x="266" y="442"/>
                    <a:pt x="267" y="442"/>
                    <a:pt x="268" y="441"/>
                  </a:cubicBezTo>
                  <a:cubicBezTo>
                    <a:pt x="272" y="440"/>
                    <a:pt x="270" y="438"/>
                    <a:pt x="270" y="436"/>
                  </a:cubicBezTo>
                  <a:cubicBezTo>
                    <a:pt x="271" y="435"/>
                    <a:pt x="272" y="433"/>
                    <a:pt x="273" y="433"/>
                  </a:cubicBezTo>
                  <a:cubicBezTo>
                    <a:pt x="283" y="434"/>
                    <a:pt x="278" y="427"/>
                    <a:pt x="279" y="423"/>
                  </a:cubicBezTo>
                  <a:cubicBezTo>
                    <a:pt x="287" y="415"/>
                    <a:pt x="301" y="412"/>
                    <a:pt x="302" y="398"/>
                  </a:cubicBezTo>
                  <a:cubicBezTo>
                    <a:pt x="303" y="396"/>
                    <a:pt x="302" y="397"/>
                    <a:pt x="303" y="397"/>
                  </a:cubicBezTo>
                  <a:cubicBezTo>
                    <a:pt x="316" y="399"/>
                    <a:pt x="319" y="383"/>
                    <a:pt x="330" y="383"/>
                  </a:cubicBezTo>
                  <a:cubicBezTo>
                    <a:pt x="335" y="384"/>
                    <a:pt x="339" y="385"/>
                    <a:pt x="337" y="384"/>
                  </a:cubicBezTo>
                  <a:cubicBezTo>
                    <a:pt x="328" y="379"/>
                    <a:pt x="328" y="372"/>
                    <a:pt x="335" y="366"/>
                  </a:cubicBezTo>
                  <a:cubicBezTo>
                    <a:pt x="341" y="360"/>
                    <a:pt x="345" y="352"/>
                    <a:pt x="351" y="347"/>
                  </a:cubicBezTo>
                  <a:cubicBezTo>
                    <a:pt x="353" y="345"/>
                    <a:pt x="355" y="345"/>
                    <a:pt x="357" y="345"/>
                  </a:cubicBezTo>
                  <a:cubicBezTo>
                    <a:pt x="362" y="345"/>
                    <a:pt x="357" y="342"/>
                    <a:pt x="358" y="340"/>
                  </a:cubicBezTo>
                  <a:cubicBezTo>
                    <a:pt x="357" y="336"/>
                    <a:pt x="358" y="333"/>
                    <a:pt x="359" y="329"/>
                  </a:cubicBezTo>
                  <a:cubicBezTo>
                    <a:pt x="361" y="325"/>
                    <a:pt x="366" y="323"/>
                    <a:pt x="368" y="319"/>
                  </a:cubicBezTo>
                  <a:cubicBezTo>
                    <a:pt x="370" y="317"/>
                    <a:pt x="373" y="315"/>
                    <a:pt x="370" y="312"/>
                  </a:cubicBezTo>
                  <a:cubicBezTo>
                    <a:pt x="366" y="304"/>
                    <a:pt x="371" y="301"/>
                    <a:pt x="377" y="298"/>
                  </a:cubicBezTo>
                  <a:cubicBezTo>
                    <a:pt x="380" y="297"/>
                    <a:pt x="383" y="295"/>
                    <a:pt x="385" y="293"/>
                  </a:cubicBezTo>
                  <a:cubicBezTo>
                    <a:pt x="391" y="275"/>
                    <a:pt x="406" y="266"/>
                    <a:pt x="422" y="258"/>
                  </a:cubicBezTo>
                  <a:cubicBezTo>
                    <a:pt x="426" y="259"/>
                    <a:pt x="430" y="264"/>
                    <a:pt x="434" y="258"/>
                  </a:cubicBezTo>
                  <a:cubicBezTo>
                    <a:pt x="437" y="257"/>
                    <a:pt x="437" y="254"/>
                    <a:pt x="437" y="251"/>
                  </a:cubicBezTo>
                  <a:cubicBezTo>
                    <a:pt x="443" y="245"/>
                    <a:pt x="450" y="246"/>
                    <a:pt x="456" y="249"/>
                  </a:cubicBezTo>
                  <a:cubicBezTo>
                    <a:pt x="461" y="251"/>
                    <a:pt x="462" y="248"/>
                    <a:pt x="464" y="245"/>
                  </a:cubicBezTo>
                  <a:cubicBezTo>
                    <a:pt x="465" y="244"/>
                    <a:pt x="466" y="243"/>
                    <a:pt x="468" y="243"/>
                  </a:cubicBezTo>
                  <a:cubicBezTo>
                    <a:pt x="475" y="233"/>
                    <a:pt x="487" y="239"/>
                    <a:pt x="497" y="235"/>
                  </a:cubicBezTo>
                  <a:cubicBezTo>
                    <a:pt x="503" y="233"/>
                    <a:pt x="509" y="233"/>
                    <a:pt x="515" y="237"/>
                  </a:cubicBezTo>
                  <a:cubicBezTo>
                    <a:pt x="521" y="243"/>
                    <a:pt x="531" y="239"/>
                    <a:pt x="537" y="244"/>
                  </a:cubicBezTo>
                  <a:cubicBezTo>
                    <a:pt x="540" y="250"/>
                    <a:pt x="534" y="252"/>
                    <a:pt x="531" y="256"/>
                  </a:cubicBezTo>
                  <a:cubicBezTo>
                    <a:pt x="537" y="258"/>
                    <a:pt x="542" y="257"/>
                    <a:pt x="547" y="257"/>
                  </a:cubicBezTo>
                  <a:cubicBezTo>
                    <a:pt x="551" y="256"/>
                    <a:pt x="557" y="255"/>
                    <a:pt x="558" y="258"/>
                  </a:cubicBezTo>
                  <a:cubicBezTo>
                    <a:pt x="565" y="268"/>
                    <a:pt x="576" y="266"/>
                    <a:pt x="584" y="271"/>
                  </a:cubicBezTo>
                  <a:cubicBezTo>
                    <a:pt x="589" y="273"/>
                    <a:pt x="594" y="275"/>
                    <a:pt x="599" y="274"/>
                  </a:cubicBezTo>
                  <a:cubicBezTo>
                    <a:pt x="603" y="272"/>
                    <a:pt x="606" y="274"/>
                    <a:pt x="609" y="275"/>
                  </a:cubicBezTo>
                  <a:cubicBezTo>
                    <a:pt x="624" y="286"/>
                    <a:pt x="645" y="289"/>
                    <a:pt x="654" y="308"/>
                  </a:cubicBezTo>
                  <a:cubicBezTo>
                    <a:pt x="657" y="312"/>
                    <a:pt x="658" y="316"/>
                    <a:pt x="658" y="321"/>
                  </a:cubicBezTo>
                  <a:cubicBezTo>
                    <a:pt x="657" y="329"/>
                    <a:pt x="655" y="336"/>
                    <a:pt x="648" y="340"/>
                  </a:cubicBezTo>
                  <a:cubicBezTo>
                    <a:pt x="618" y="351"/>
                    <a:pt x="591" y="339"/>
                    <a:pt x="565" y="327"/>
                  </a:cubicBezTo>
                  <a:cubicBezTo>
                    <a:pt x="559" y="324"/>
                    <a:pt x="559" y="325"/>
                    <a:pt x="567" y="330"/>
                  </a:cubicBezTo>
                  <a:cubicBezTo>
                    <a:pt x="582" y="338"/>
                    <a:pt x="594" y="348"/>
                    <a:pt x="593" y="368"/>
                  </a:cubicBezTo>
                  <a:cubicBezTo>
                    <a:pt x="593" y="376"/>
                    <a:pt x="600" y="379"/>
                    <a:pt x="606" y="383"/>
                  </a:cubicBezTo>
                  <a:cubicBezTo>
                    <a:pt x="610" y="386"/>
                    <a:pt x="615" y="388"/>
                    <a:pt x="619" y="384"/>
                  </a:cubicBezTo>
                  <a:cubicBezTo>
                    <a:pt x="623" y="379"/>
                    <a:pt x="616" y="377"/>
                    <a:pt x="614" y="374"/>
                  </a:cubicBezTo>
                  <a:cubicBezTo>
                    <a:pt x="612" y="371"/>
                    <a:pt x="607" y="367"/>
                    <a:pt x="610" y="363"/>
                  </a:cubicBezTo>
                  <a:cubicBezTo>
                    <a:pt x="613" y="357"/>
                    <a:pt x="618" y="359"/>
                    <a:pt x="623" y="360"/>
                  </a:cubicBezTo>
                  <a:cubicBezTo>
                    <a:pt x="627" y="361"/>
                    <a:pt x="629" y="363"/>
                    <a:pt x="633" y="364"/>
                  </a:cubicBezTo>
                  <a:cubicBezTo>
                    <a:pt x="642" y="366"/>
                    <a:pt x="646" y="363"/>
                    <a:pt x="643" y="354"/>
                  </a:cubicBezTo>
                  <a:cubicBezTo>
                    <a:pt x="641" y="346"/>
                    <a:pt x="644" y="343"/>
                    <a:pt x="650" y="340"/>
                  </a:cubicBezTo>
                  <a:cubicBezTo>
                    <a:pt x="654" y="337"/>
                    <a:pt x="656" y="332"/>
                    <a:pt x="660" y="329"/>
                  </a:cubicBezTo>
                  <a:cubicBezTo>
                    <a:pt x="666" y="326"/>
                    <a:pt x="673" y="325"/>
                    <a:pt x="679" y="327"/>
                  </a:cubicBezTo>
                  <a:cubicBezTo>
                    <a:pt x="680" y="326"/>
                    <a:pt x="683" y="332"/>
                    <a:pt x="683" y="326"/>
                  </a:cubicBezTo>
                  <a:cubicBezTo>
                    <a:pt x="682" y="322"/>
                    <a:pt x="679" y="319"/>
                    <a:pt x="678" y="314"/>
                  </a:cubicBezTo>
                  <a:cubicBezTo>
                    <a:pt x="677" y="309"/>
                    <a:pt x="678" y="304"/>
                    <a:pt x="675" y="299"/>
                  </a:cubicBezTo>
                  <a:cubicBezTo>
                    <a:pt x="673" y="292"/>
                    <a:pt x="663" y="287"/>
                    <a:pt x="667" y="280"/>
                  </a:cubicBezTo>
                  <a:cubicBezTo>
                    <a:pt x="672" y="273"/>
                    <a:pt x="681" y="283"/>
                    <a:pt x="687" y="279"/>
                  </a:cubicBezTo>
                  <a:cubicBezTo>
                    <a:pt x="692" y="279"/>
                    <a:pt x="696" y="279"/>
                    <a:pt x="700" y="280"/>
                  </a:cubicBezTo>
                  <a:cubicBezTo>
                    <a:pt x="705" y="282"/>
                    <a:pt x="708" y="284"/>
                    <a:pt x="710" y="288"/>
                  </a:cubicBezTo>
                  <a:cubicBezTo>
                    <a:pt x="714" y="295"/>
                    <a:pt x="717" y="301"/>
                    <a:pt x="706" y="304"/>
                  </a:cubicBezTo>
                  <a:cubicBezTo>
                    <a:pt x="703" y="304"/>
                    <a:pt x="700" y="305"/>
                    <a:pt x="701" y="309"/>
                  </a:cubicBezTo>
                  <a:cubicBezTo>
                    <a:pt x="702" y="312"/>
                    <a:pt x="705" y="314"/>
                    <a:pt x="708" y="315"/>
                  </a:cubicBezTo>
                  <a:cubicBezTo>
                    <a:pt x="711" y="317"/>
                    <a:pt x="714" y="316"/>
                    <a:pt x="716" y="313"/>
                  </a:cubicBezTo>
                  <a:cubicBezTo>
                    <a:pt x="717" y="309"/>
                    <a:pt x="719" y="305"/>
                    <a:pt x="721" y="301"/>
                  </a:cubicBezTo>
                  <a:cubicBezTo>
                    <a:pt x="725" y="293"/>
                    <a:pt x="732" y="287"/>
                    <a:pt x="740" y="284"/>
                  </a:cubicBezTo>
                  <a:cubicBezTo>
                    <a:pt x="754" y="279"/>
                    <a:pt x="768" y="275"/>
                    <a:pt x="779" y="265"/>
                  </a:cubicBezTo>
                  <a:cubicBezTo>
                    <a:pt x="781" y="262"/>
                    <a:pt x="785" y="262"/>
                    <a:pt x="788" y="262"/>
                  </a:cubicBezTo>
                  <a:cubicBezTo>
                    <a:pt x="790" y="263"/>
                    <a:pt x="791" y="263"/>
                    <a:pt x="792" y="264"/>
                  </a:cubicBezTo>
                  <a:cubicBezTo>
                    <a:pt x="794" y="271"/>
                    <a:pt x="792" y="277"/>
                    <a:pt x="788" y="286"/>
                  </a:cubicBezTo>
                  <a:cubicBezTo>
                    <a:pt x="793" y="280"/>
                    <a:pt x="793" y="274"/>
                    <a:pt x="798" y="272"/>
                  </a:cubicBezTo>
                  <a:cubicBezTo>
                    <a:pt x="802" y="270"/>
                    <a:pt x="806" y="270"/>
                    <a:pt x="810" y="271"/>
                  </a:cubicBezTo>
                  <a:cubicBezTo>
                    <a:pt x="811" y="271"/>
                    <a:pt x="813" y="271"/>
                    <a:pt x="814" y="271"/>
                  </a:cubicBezTo>
                  <a:cubicBezTo>
                    <a:pt x="819" y="272"/>
                    <a:pt x="821" y="268"/>
                    <a:pt x="825" y="266"/>
                  </a:cubicBezTo>
                  <a:cubicBezTo>
                    <a:pt x="826" y="266"/>
                    <a:pt x="827" y="265"/>
                    <a:pt x="828" y="265"/>
                  </a:cubicBezTo>
                  <a:cubicBezTo>
                    <a:pt x="833" y="264"/>
                    <a:pt x="838" y="264"/>
                    <a:pt x="843" y="264"/>
                  </a:cubicBezTo>
                  <a:cubicBezTo>
                    <a:pt x="846" y="264"/>
                    <a:pt x="850" y="268"/>
                    <a:pt x="851" y="261"/>
                  </a:cubicBezTo>
                  <a:cubicBezTo>
                    <a:pt x="851" y="251"/>
                    <a:pt x="858" y="248"/>
                    <a:pt x="865" y="247"/>
                  </a:cubicBezTo>
                  <a:cubicBezTo>
                    <a:pt x="878" y="245"/>
                    <a:pt x="892" y="242"/>
                    <a:pt x="904" y="252"/>
                  </a:cubicBezTo>
                  <a:cubicBezTo>
                    <a:pt x="915" y="260"/>
                    <a:pt x="929" y="260"/>
                    <a:pt x="942" y="271"/>
                  </a:cubicBezTo>
                  <a:cubicBezTo>
                    <a:pt x="940" y="260"/>
                    <a:pt x="936" y="254"/>
                    <a:pt x="930" y="249"/>
                  </a:cubicBezTo>
                  <a:cubicBezTo>
                    <a:pt x="928" y="248"/>
                    <a:pt x="926" y="248"/>
                    <a:pt x="924" y="247"/>
                  </a:cubicBezTo>
                  <a:cubicBezTo>
                    <a:pt x="919" y="245"/>
                    <a:pt x="916" y="239"/>
                    <a:pt x="918" y="236"/>
                  </a:cubicBezTo>
                  <a:cubicBezTo>
                    <a:pt x="928" y="224"/>
                    <a:pt x="903" y="205"/>
                    <a:pt x="927" y="197"/>
                  </a:cubicBezTo>
                  <a:cubicBezTo>
                    <a:pt x="936" y="196"/>
                    <a:pt x="937" y="190"/>
                    <a:pt x="937" y="183"/>
                  </a:cubicBezTo>
                  <a:cubicBezTo>
                    <a:pt x="938" y="177"/>
                    <a:pt x="937" y="171"/>
                    <a:pt x="940" y="165"/>
                  </a:cubicBezTo>
                  <a:cubicBezTo>
                    <a:pt x="947" y="156"/>
                    <a:pt x="956" y="162"/>
                    <a:pt x="965" y="162"/>
                  </a:cubicBezTo>
                  <a:cubicBezTo>
                    <a:pt x="972" y="162"/>
                    <a:pt x="979" y="164"/>
                    <a:pt x="984" y="171"/>
                  </a:cubicBezTo>
                  <a:cubicBezTo>
                    <a:pt x="986" y="176"/>
                    <a:pt x="986" y="181"/>
                    <a:pt x="986" y="187"/>
                  </a:cubicBezTo>
                  <a:cubicBezTo>
                    <a:pt x="985" y="192"/>
                    <a:pt x="981" y="198"/>
                    <a:pt x="987" y="203"/>
                  </a:cubicBezTo>
                  <a:cubicBezTo>
                    <a:pt x="990" y="206"/>
                    <a:pt x="991" y="209"/>
                    <a:pt x="991" y="212"/>
                  </a:cubicBezTo>
                  <a:cubicBezTo>
                    <a:pt x="990" y="230"/>
                    <a:pt x="993" y="246"/>
                    <a:pt x="1005" y="260"/>
                  </a:cubicBezTo>
                  <a:cubicBezTo>
                    <a:pt x="1011" y="266"/>
                    <a:pt x="1005" y="274"/>
                    <a:pt x="1004" y="281"/>
                  </a:cubicBezTo>
                  <a:cubicBezTo>
                    <a:pt x="1000" y="299"/>
                    <a:pt x="985" y="313"/>
                    <a:pt x="971" y="314"/>
                  </a:cubicBezTo>
                  <a:cubicBezTo>
                    <a:pt x="996" y="319"/>
                    <a:pt x="1012" y="306"/>
                    <a:pt x="1012" y="281"/>
                  </a:cubicBezTo>
                  <a:cubicBezTo>
                    <a:pt x="1012" y="270"/>
                    <a:pt x="1015" y="261"/>
                    <a:pt x="1025" y="257"/>
                  </a:cubicBezTo>
                  <a:cubicBezTo>
                    <a:pt x="1036" y="254"/>
                    <a:pt x="1049" y="271"/>
                    <a:pt x="1048" y="267"/>
                  </a:cubicBezTo>
                  <a:cubicBezTo>
                    <a:pt x="1042" y="259"/>
                    <a:pt x="1035" y="253"/>
                    <a:pt x="1023" y="255"/>
                  </a:cubicBezTo>
                  <a:cubicBezTo>
                    <a:pt x="1003" y="259"/>
                    <a:pt x="993" y="251"/>
                    <a:pt x="998" y="232"/>
                  </a:cubicBezTo>
                  <a:cubicBezTo>
                    <a:pt x="1002" y="218"/>
                    <a:pt x="998" y="212"/>
                    <a:pt x="991" y="204"/>
                  </a:cubicBezTo>
                  <a:cubicBezTo>
                    <a:pt x="989" y="200"/>
                    <a:pt x="988" y="197"/>
                    <a:pt x="988" y="193"/>
                  </a:cubicBezTo>
                  <a:cubicBezTo>
                    <a:pt x="988" y="182"/>
                    <a:pt x="1002" y="179"/>
                    <a:pt x="1002" y="168"/>
                  </a:cubicBezTo>
                  <a:cubicBezTo>
                    <a:pt x="1003" y="164"/>
                    <a:pt x="1005" y="161"/>
                    <a:pt x="1008" y="159"/>
                  </a:cubicBezTo>
                  <a:cubicBezTo>
                    <a:pt x="1013" y="158"/>
                    <a:pt x="1016" y="159"/>
                    <a:pt x="1019" y="163"/>
                  </a:cubicBezTo>
                  <a:cubicBezTo>
                    <a:pt x="1021" y="167"/>
                    <a:pt x="1021" y="171"/>
                    <a:pt x="1020" y="175"/>
                  </a:cubicBezTo>
                  <a:cubicBezTo>
                    <a:pt x="1014" y="185"/>
                    <a:pt x="1011" y="190"/>
                    <a:pt x="1018" y="180"/>
                  </a:cubicBezTo>
                  <a:cubicBezTo>
                    <a:pt x="1019" y="179"/>
                    <a:pt x="1021" y="177"/>
                    <a:pt x="1023" y="176"/>
                  </a:cubicBezTo>
                  <a:cubicBezTo>
                    <a:pt x="1025" y="175"/>
                    <a:pt x="1027" y="175"/>
                    <a:pt x="1029" y="175"/>
                  </a:cubicBezTo>
                  <a:cubicBezTo>
                    <a:pt x="1033" y="175"/>
                    <a:pt x="1040" y="179"/>
                    <a:pt x="1038" y="169"/>
                  </a:cubicBezTo>
                  <a:cubicBezTo>
                    <a:pt x="1035" y="158"/>
                    <a:pt x="1042" y="159"/>
                    <a:pt x="1049" y="161"/>
                  </a:cubicBezTo>
                  <a:cubicBezTo>
                    <a:pt x="1057" y="162"/>
                    <a:pt x="1064" y="167"/>
                    <a:pt x="1070" y="173"/>
                  </a:cubicBezTo>
                  <a:cubicBezTo>
                    <a:pt x="1078" y="178"/>
                    <a:pt x="1086" y="182"/>
                    <a:pt x="1095" y="180"/>
                  </a:cubicBezTo>
                  <a:cubicBezTo>
                    <a:pt x="1104" y="181"/>
                    <a:pt x="1106" y="186"/>
                    <a:pt x="1102" y="192"/>
                  </a:cubicBezTo>
                  <a:cubicBezTo>
                    <a:pt x="1094" y="207"/>
                    <a:pt x="1098" y="219"/>
                    <a:pt x="1110" y="228"/>
                  </a:cubicBezTo>
                  <a:cubicBezTo>
                    <a:pt x="1106" y="217"/>
                    <a:pt x="1107" y="203"/>
                    <a:pt x="1106" y="190"/>
                  </a:cubicBezTo>
                  <a:cubicBezTo>
                    <a:pt x="1105" y="181"/>
                    <a:pt x="1102" y="180"/>
                    <a:pt x="1095" y="180"/>
                  </a:cubicBezTo>
                  <a:cubicBezTo>
                    <a:pt x="1082" y="178"/>
                    <a:pt x="1074" y="173"/>
                    <a:pt x="1069" y="160"/>
                  </a:cubicBezTo>
                  <a:cubicBezTo>
                    <a:pt x="1063" y="146"/>
                    <a:pt x="1066" y="139"/>
                    <a:pt x="1081" y="133"/>
                  </a:cubicBezTo>
                  <a:cubicBezTo>
                    <a:pt x="1086" y="132"/>
                    <a:pt x="1091" y="133"/>
                    <a:pt x="1096" y="131"/>
                  </a:cubicBezTo>
                  <a:cubicBezTo>
                    <a:pt x="1108" y="131"/>
                    <a:pt x="1116" y="122"/>
                    <a:pt x="1128" y="123"/>
                  </a:cubicBezTo>
                  <a:cubicBezTo>
                    <a:pt x="1132" y="124"/>
                    <a:pt x="1136" y="126"/>
                    <a:pt x="1136" y="131"/>
                  </a:cubicBezTo>
                  <a:cubicBezTo>
                    <a:pt x="1135" y="134"/>
                    <a:pt x="1134" y="135"/>
                    <a:pt x="1132" y="137"/>
                  </a:cubicBezTo>
                  <a:cubicBezTo>
                    <a:pt x="1134" y="136"/>
                    <a:pt x="1135" y="134"/>
                    <a:pt x="1137" y="132"/>
                  </a:cubicBezTo>
                  <a:cubicBezTo>
                    <a:pt x="1142" y="126"/>
                    <a:pt x="1135" y="123"/>
                    <a:pt x="1133" y="118"/>
                  </a:cubicBezTo>
                  <a:cubicBezTo>
                    <a:pt x="1127" y="97"/>
                    <a:pt x="1127" y="96"/>
                    <a:pt x="1141" y="89"/>
                  </a:cubicBezTo>
                  <a:cubicBezTo>
                    <a:pt x="1146" y="89"/>
                    <a:pt x="1149" y="86"/>
                    <a:pt x="1151" y="82"/>
                  </a:cubicBezTo>
                  <a:cubicBezTo>
                    <a:pt x="1158" y="75"/>
                    <a:pt x="1166" y="72"/>
                    <a:pt x="1176" y="73"/>
                  </a:cubicBezTo>
                  <a:cubicBezTo>
                    <a:pt x="1187" y="73"/>
                    <a:pt x="1197" y="64"/>
                    <a:pt x="1207" y="59"/>
                  </a:cubicBezTo>
                  <a:cubicBezTo>
                    <a:pt x="1209" y="58"/>
                    <a:pt x="1211" y="57"/>
                    <a:pt x="1213" y="57"/>
                  </a:cubicBezTo>
                  <a:cubicBezTo>
                    <a:pt x="1226" y="52"/>
                    <a:pt x="1238" y="58"/>
                    <a:pt x="1251" y="60"/>
                  </a:cubicBezTo>
                  <a:cubicBezTo>
                    <a:pt x="1257" y="61"/>
                    <a:pt x="1266" y="64"/>
                    <a:pt x="1262" y="51"/>
                  </a:cubicBezTo>
                  <a:cubicBezTo>
                    <a:pt x="1260" y="45"/>
                    <a:pt x="1265" y="43"/>
                    <a:pt x="1270" y="43"/>
                  </a:cubicBezTo>
                  <a:cubicBezTo>
                    <a:pt x="1277" y="42"/>
                    <a:pt x="1284" y="42"/>
                    <a:pt x="1293" y="43"/>
                  </a:cubicBezTo>
                  <a:cubicBezTo>
                    <a:pt x="1283" y="32"/>
                    <a:pt x="1286" y="23"/>
                    <a:pt x="1297" y="16"/>
                  </a:cubicBezTo>
                  <a:cubicBezTo>
                    <a:pt x="1298" y="15"/>
                    <a:pt x="1299" y="14"/>
                    <a:pt x="1299" y="14"/>
                  </a:cubicBezTo>
                  <a:cubicBezTo>
                    <a:pt x="1305" y="9"/>
                    <a:pt x="1308" y="0"/>
                    <a:pt x="1318" y="3"/>
                  </a:cubicBezTo>
                  <a:cubicBezTo>
                    <a:pt x="1327" y="7"/>
                    <a:pt x="1326" y="15"/>
                    <a:pt x="1325" y="22"/>
                  </a:cubicBezTo>
                  <a:cubicBezTo>
                    <a:pt x="1325" y="30"/>
                    <a:pt x="1333" y="26"/>
                    <a:pt x="1336" y="29"/>
                  </a:cubicBezTo>
                  <a:cubicBezTo>
                    <a:pt x="1339" y="28"/>
                    <a:pt x="1336" y="39"/>
                    <a:pt x="1342" y="33"/>
                  </a:cubicBezTo>
                  <a:cubicBezTo>
                    <a:pt x="1348" y="30"/>
                    <a:pt x="1354" y="28"/>
                    <a:pt x="1360" y="27"/>
                  </a:cubicBezTo>
                  <a:cubicBezTo>
                    <a:pt x="1364" y="27"/>
                    <a:pt x="1369" y="27"/>
                    <a:pt x="1373" y="28"/>
                  </a:cubicBezTo>
                  <a:cubicBezTo>
                    <a:pt x="1375" y="28"/>
                    <a:pt x="1376" y="28"/>
                    <a:pt x="1378" y="28"/>
                  </a:cubicBezTo>
                  <a:cubicBezTo>
                    <a:pt x="1385" y="31"/>
                    <a:pt x="1392" y="30"/>
                    <a:pt x="1399" y="28"/>
                  </a:cubicBezTo>
                  <a:cubicBezTo>
                    <a:pt x="1407" y="26"/>
                    <a:pt x="1415" y="28"/>
                    <a:pt x="1423" y="33"/>
                  </a:cubicBezTo>
                  <a:cubicBezTo>
                    <a:pt x="1431" y="37"/>
                    <a:pt x="1442" y="40"/>
                    <a:pt x="1441" y="53"/>
                  </a:cubicBezTo>
                  <a:cubicBezTo>
                    <a:pt x="1439" y="60"/>
                    <a:pt x="1432" y="59"/>
                    <a:pt x="1427" y="62"/>
                  </a:cubicBezTo>
                  <a:cubicBezTo>
                    <a:pt x="1437" y="72"/>
                    <a:pt x="1437" y="80"/>
                    <a:pt x="1426" y="87"/>
                  </a:cubicBezTo>
                  <a:cubicBezTo>
                    <a:pt x="1418" y="93"/>
                    <a:pt x="1410" y="98"/>
                    <a:pt x="1400" y="101"/>
                  </a:cubicBezTo>
                  <a:cubicBezTo>
                    <a:pt x="1396" y="102"/>
                    <a:pt x="1392" y="104"/>
                    <a:pt x="1389" y="106"/>
                  </a:cubicBezTo>
                  <a:cubicBezTo>
                    <a:pt x="1378" y="111"/>
                    <a:pt x="1368" y="120"/>
                    <a:pt x="1356" y="123"/>
                  </a:cubicBezTo>
                  <a:cubicBezTo>
                    <a:pt x="1351" y="124"/>
                    <a:pt x="1350" y="128"/>
                    <a:pt x="1348" y="131"/>
                  </a:cubicBezTo>
                  <a:cubicBezTo>
                    <a:pt x="1347" y="132"/>
                    <a:pt x="1345" y="133"/>
                    <a:pt x="1345" y="135"/>
                  </a:cubicBezTo>
                  <a:cubicBezTo>
                    <a:pt x="1345" y="136"/>
                    <a:pt x="1347" y="134"/>
                    <a:pt x="1348" y="134"/>
                  </a:cubicBezTo>
                  <a:cubicBezTo>
                    <a:pt x="1353" y="131"/>
                    <a:pt x="1354" y="124"/>
                    <a:pt x="1360" y="124"/>
                  </a:cubicBezTo>
                  <a:cubicBezTo>
                    <a:pt x="1366" y="124"/>
                    <a:pt x="1371" y="124"/>
                    <a:pt x="1376" y="122"/>
                  </a:cubicBezTo>
                  <a:cubicBezTo>
                    <a:pt x="1379" y="120"/>
                    <a:pt x="1382" y="119"/>
                    <a:pt x="1386" y="120"/>
                  </a:cubicBezTo>
                  <a:cubicBezTo>
                    <a:pt x="1391" y="122"/>
                    <a:pt x="1396" y="122"/>
                    <a:pt x="1402" y="121"/>
                  </a:cubicBezTo>
                  <a:cubicBezTo>
                    <a:pt x="1403" y="121"/>
                    <a:pt x="1403" y="121"/>
                    <a:pt x="1403" y="120"/>
                  </a:cubicBezTo>
                  <a:cubicBezTo>
                    <a:pt x="1401" y="121"/>
                    <a:pt x="1399" y="121"/>
                    <a:pt x="1397" y="121"/>
                  </a:cubicBezTo>
                  <a:cubicBezTo>
                    <a:pt x="1393" y="121"/>
                    <a:pt x="1389" y="121"/>
                    <a:pt x="1388" y="116"/>
                  </a:cubicBezTo>
                  <a:cubicBezTo>
                    <a:pt x="1387" y="112"/>
                    <a:pt x="1390" y="108"/>
                    <a:pt x="1393" y="107"/>
                  </a:cubicBezTo>
                  <a:cubicBezTo>
                    <a:pt x="1409" y="102"/>
                    <a:pt x="1426" y="101"/>
                    <a:pt x="1442" y="107"/>
                  </a:cubicBezTo>
                  <a:cubicBezTo>
                    <a:pt x="1445" y="111"/>
                    <a:pt x="1444" y="116"/>
                    <a:pt x="1445" y="121"/>
                  </a:cubicBezTo>
                  <a:cubicBezTo>
                    <a:pt x="1449" y="116"/>
                    <a:pt x="1453" y="114"/>
                    <a:pt x="1458" y="113"/>
                  </a:cubicBezTo>
                  <a:cubicBezTo>
                    <a:pt x="1466" y="111"/>
                    <a:pt x="1473" y="112"/>
                    <a:pt x="1480" y="114"/>
                  </a:cubicBezTo>
                  <a:cubicBezTo>
                    <a:pt x="1486" y="114"/>
                    <a:pt x="1492" y="113"/>
                    <a:pt x="1497" y="113"/>
                  </a:cubicBezTo>
                  <a:cubicBezTo>
                    <a:pt x="1500" y="111"/>
                    <a:pt x="1503" y="112"/>
                    <a:pt x="1504" y="114"/>
                  </a:cubicBezTo>
                  <a:cubicBezTo>
                    <a:pt x="1509" y="129"/>
                    <a:pt x="1520" y="123"/>
                    <a:pt x="1531" y="121"/>
                  </a:cubicBezTo>
                  <a:cubicBezTo>
                    <a:pt x="1535" y="121"/>
                    <a:pt x="1538" y="121"/>
                    <a:pt x="1542" y="121"/>
                  </a:cubicBezTo>
                  <a:cubicBezTo>
                    <a:pt x="1546" y="102"/>
                    <a:pt x="1558" y="92"/>
                    <a:pt x="1576" y="101"/>
                  </a:cubicBezTo>
                  <a:cubicBezTo>
                    <a:pt x="1585" y="106"/>
                    <a:pt x="1597" y="100"/>
                    <a:pt x="1606" y="110"/>
                  </a:cubicBezTo>
                  <a:cubicBezTo>
                    <a:pt x="1608" y="110"/>
                    <a:pt x="1609" y="110"/>
                    <a:pt x="1611" y="110"/>
                  </a:cubicBezTo>
                  <a:cubicBezTo>
                    <a:pt x="1621" y="107"/>
                    <a:pt x="1628" y="109"/>
                    <a:pt x="1631" y="120"/>
                  </a:cubicBezTo>
                  <a:cubicBezTo>
                    <a:pt x="1623" y="130"/>
                    <a:pt x="1609" y="132"/>
                    <a:pt x="1600" y="141"/>
                  </a:cubicBezTo>
                  <a:cubicBezTo>
                    <a:pt x="1610" y="134"/>
                    <a:pt x="1618" y="142"/>
                    <a:pt x="1627" y="145"/>
                  </a:cubicBezTo>
                  <a:cubicBezTo>
                    <a:pt x="1635" y="146"/>
                    <a:pt x="1641" y="147"/>
                    <a:pt x="1645" y="156"/>
                  </a:cubicBezTo>
                  <a:cubicBezTo>
                    <a:pt x="1647" y="162"/>
                    <a:pt x="1654" y="164"/>
                    <a:pt x="1658" y="169"/>
                  </a:cubicBezTo>
                  <a:cubicBezTo>
                    <a:pt x="1661" y="172"/>
                    <a:pt x="1665" y="174"/>
                    <a:pt x="1669" y="172"/>
                  </a:cubicBezTo>
                  <a:cubicBezTo>
                    <a:pt x="1672" y="170"/>
                    <a:pt x="1671" y="166"/>
                    <a:pt x="1671" y="162"/>
                  </a:cubicBezTo>
                  <a:cubicBezTo>
                    <a:pt x="1671" y="156"/>
                    <a:pt x="1673" y="149"/>
                    <a:pt x="1679" y="147"/>
                  </a:cubicBezTo>
                  <a:cubicBezTo>
                    <a:pt x="1687" y="145"/>
                    <a:pt x="1688" y="153"/>
                    <a:pt x="1692" y="156"/>
                  </a:cubicBezTo>
                  <a:cubicBezTo>
                    <a:pt x="1700" y="159"/>
                    <a:pt x="1707" y="162"/>
                    <a:pt x="1715" y="159"/>
                  </a:cubicBezTo>
                  <a:cubicBezTo>
                    <a:pt x="1715" y="157"/>
                    <a:pt x="1716" y="156"/>
                    <a:pt x="1717" y="155"/>
                  </a:cubicBezTo>
                  <a:cubicBezTo>
                    <a:pt x="1722" y="155"/>
                    <a:pt x="1727" y="156"/>
                    <a:pt x="1731" y="156"/>
                  </a:cubicBezTo>
                  <a:cubicBezTo>
                    <a:pt x="1735" y="155"/>
                    <a:pt x="1738" y="156"/>
                    <a:pt x="1741" y="158"/>
                  </a:cubicBezTo>
                  <a:cubicBezTo>
                    <a:pt x="1745" y="159"/>
                    <a:pt x="1748" y="159"/>
                    <a:pt x="1752" y="161"/>
                  </a:cubicBezTo>
                  <a:cubicBezTo>
                    <a:pt x="1761" y="165"/>
                    <a:pt x="1766" y="162"/>
                    <a:pt x="1768" y="153"/>
                  </a:cubicBezTo>
                  <a:cubicBezTo>
                    <a:pt x="1768" y="150"/>
                    <a:pt x="1767" y="148"/>
                    <a:pt x="1765" y="146"/>
                  </a:cubicBezTo>
                  <a:cubicBezTo>
                    <a:pt x="1758" y="139"/>
                    <a:pt x="1763" y="136"/>
                    <a:pt x="1770" y="133"/>
                  </a:cubicBezTo>
                  <a:cubicBezTo>
                    <a:pt x="1771" y="132"/>
                    <a:pt x="1773" y="132"/>
                    <a:pt x="1775" y="131"/>
                  </a:cubicBezTo>
                  <a:cubicBezTo>
                    <a:pt x="1782" y="119"/>
                    <a:pt x="1794" y="120"/>
                    <a:pt x="1805" y="120"/>
                  </a:cubicBezTo>
                  <a:cubicBezTo>
                    <a:pt x="1820" y="121"/>
                    <a:pt x="1835" y="124"/>
                    <a:pt x="1848" y="13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dirty="0">
                <a:solidFill>
                  <a:srgbClr val="211E25"/>
                </a:solidFill>
                <a:latin typeface="NudistaLight"/>
              </a:endParaRPr>
            </a:p>
          </p:txBody>
        </p:sp>
        <p:sp>
          <p:nvSpPr>
            <p:cNvPr id="207" name="Freeform 62">
              <a:extLst>
                <a:ext uri="{FF2B5EF4-FFF2-40B4-BE49-F238E27FC236}">
                  <a16:creationId xmlns:a16="http://schemas.microsoft.com/office/drawing/2014/main" id="{9A2DB42B-0B30-4507-A6C8-24B6687C4547}"/>
                </a:ext>
              </a:extLst>
            </p:cNvPr>
            <p:cNvSpPr>
              <a:spLocks/>
            </p:cNvSpPr>
            <p:nvPr/>
          </p:nvSpPr>
          <p:spPr bwMode="auto">
            <a:xfrm>
              <a:off x="8176436" y="3606402"/>
              <a:ext cx="115573" cy="136879"/>
            </a:xfrm>
            <a:custGeom>
              <a:avLst/>
              <a:gdLst>
                <a:gd name="T0" fmla="*/ 111 w 133"/>
                <a:gd name="T1" fmla="*/ 43 h 157"/>
                <a:gd name="T2" fmla="*/ 133 w 133"/>
                <a:gd name="T3" fmla="*/ 89 h 157"/>
                <a:gd name="T4" fmla="*/ 123 w 133"/>
                <a:gd name="T5" fmla="*/ 91 h 157"/>
                <a:gd name="T6" fmla="*/ 120 w 133"/>
                <a:gd name="T7" fmla="*/ 98 h 157"/>
                <a:gd name="T8" fmla="*/ 122 w 133"/>
                <a:gd name="T9" fmla="*/ 101 h 157"/>
                <a:gd name="T10" fmla="*/ 98 w 133"/>
                <a:gd name="T11" fmla="*/ 150 h 157"/>
                <a:gd name="T12" fmla="*/ 88 w 133"/>
                <a:gd name="T13" fmla="*/ 157 h 157"/>
                <a:gd name="T14" fmla="*/ 73 w 133"/>
                <a:gd name="T15" fmla="*/ 144 h 157"/>
                <a:gd name="T16" fmla="*/ 31 w 133"/>
                <a:gd name="T17" fmla="*/ 139 h 157"/>
                <a:gd name="T18" fmla="*/ 24 w 133"/>
                <a:gd name="T19" fmla="*/ 127 h 157"/>
                <a:gd name="T20" fmla="*/ 0 w 133"/>
                <a:gd name="T21" fmla="*/ 88 h 157"/>
                <a:gd name="T22" fmla="*/ 0 w 133"/>
                <a:gd name="T23" fmla="*/ 88 h 157"/>
                <a:gd name="T24" fmla="*/ 0 w 133"/>
                <a:gd name="T25" fmla="*/ 87 h 157"/>
                <a:gd name="T26" fmla="*/ 29 w 133"/>
                <a:gd name="T27" fmla="*/ 82 h 157"/>
                <a:gd name="T28" fmla="*/ 41 w 133"/>
                <a:gd name="T29" fmla="*/ 61 h 157"/>
                <a:gd name="T30" fmla="*/ 61 w 133"/>
                <a:gd name="T31" fmla="*/ 44 h 157"/>
                <a:gd name="T32" fmla="*/ 76 w 133"/>
                <a:gd name="T33" fmla="*/ 29 h 157"/>
                <a:gd name="T34" fmla="*/ 89 w 133"/>
                <a:gd name="T35" fmla="*/ 6 h 157"/>
                <a:gd name="T36" fmla="*/ 96 w 133"/>
                <a:gd name="T37" fmla="*/ 4 h 157"/>
                <a:gd name="T38" fmla="*/ 130 w 133"/>
                <a:gd name="T39" fmla="*/ 27 h 157"/>
                <a:gd name="T40" fmla="*/ 119 w 133"/>
                <a:gd name="T41" fmla="*/ 36 h 157"/>
                <a:gd name="T42" fmla="*/ 111 w 133"/>
                <a:gd name="T43" fmla="*/ 4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157">
                  <a:moveTo>
                    <a:pt x="111" y="43"/>
                  </a:moveTo>
                  <a:cubicBezTo>
                    <a:pt x="109" y="63"/>
                    <a:pt x="128" y="72"/>
                    <a:pt x="133" y="89"/>
                  </a:cubicBezTo>
                  <a:cubicBezTo>
                    <a:pt x="131" y="91"/>
                    <a:pt x="127" y="89"/>
                    <a:pt x="123" y="91"/>
                  </a:cubicBezTo>
                  <a:cubicBezTo>
                    <a:pt x="120" y="92"/>
                    <a:pt x="114" y="92"/>
                    <a:pt x="120" y="98"/>
                  </a:cubicBezTo>
                  <a:cubicBezTo>
                    <a:pt x="121" y="99"/>
                    <a:pt x="122" y="101"/>
                    <a:pt x="122" y="101"/>
                  </a:cubicBezTo>
                  <a:cubicBezTo>
                    <a:pt x="102" y="112"/>
                    <a:pt x="115" y="139"/>
                    <a:pt x="98" y="150"/>
                  </a:cubicBezTo>
                  <a:cubicBezTo>
                    <a:pt x="95" y="152"/>
                    <a:pt x="92" y="154"/>
                    <a:pt x="88" y="157"/>
                  </a:cubicBezTo>
                  <a:cubicBezTo>
                    <a:pt x="87" y="147"/>
                    <a:pt x="84" y="144"/>
                    <a:pt x="73" y="144"/>
                  </a:cubicBezTo>
                  <a:cubicBezTo>
                    <a:pt x="59" y="145"/>
                    <a:pt x="45" y="138"/>
                    <a:pt x="31" y="139"/>
                  </a:cubicBezTo>
                  <a:cubicBezTo>
                    <a:pt x="22" y="140"/>
                    <a:pt x="26" y="131"/>
                    <a:pt x="24" y="127"/>
                  </a:cubicBezTo>
                  <a:cubicBezTo>
                    <a:pt x="15" y="115"/>
                    <a:pt x="8" y="101"/>
                    <a:pt x="0" y="88"/>
                  </a:cubicBezTo>
                  <a:cubicBezTo>
                    <a:pt x="0" y="88"/>
                    <a:pt x="0" y="88"/>
                    <a:pt x="0" y="88"/>
                  </a:cubicBezTo>
                  <a:cubicBezTo>
                    <a:pt x="0" y="87"/>
                    <a:pt x="0" y="87"/>
                    <a:pt x="0" y="87"/>
                  </a:cubicBezTo>
                  <a:cubicBezTo>
                    <a:pt x="8" y="78"/>
                    <a:pt x="19" y="86"/>
                    <a:pt x="29" y="82"/>
                  </a:cubicBezTo>
                  <a:cubicBezTo>
                    <a:pt x="21" y="68"/>
                    <a:pt x="32" y="64"/>
                    <a:pt x="41" y="61"/>
                  </a:cubicBezTo>
                  <a:cubicBezTo>
                    <a:pt x="51" y="59"/>
                    <a:pt x="57" y="54"/>
                    <a:pt x="61" y="44"/>
                  </a:cubicBezTo>
                  <a:cubicBezTo>
                    <a:pt x="64" y="38"/>
                    <a:pt x="67" y="32"/>
                    <a:pt x="76" y="29"/>
                  </a:cubicBezTo>
                  <a:cubicBezTo>
                    <a:pt x="82" y="26"/>
                    <a:pt x="86" y="14"/>
                    <a:pt x="89" y="6"/>
                  </a:cubicBezTo>
                  <a:cubicBezTo>
                    <a:pt x="91" y="1"/>
                    <a:pt x="94" y="0"/>
                    <a:pt x="96" y="4"/>
                  </a:cubicBezTo>
                  <a:cubicBezTo>
                    <a:pt x="104" y="16"/>
                    <a:pt x="117" y="22"/>
                    <a:pt x="130" y="27"/>
                  </a:cubicBezTo>
                  <a:cubicBezTo>
                    <a:pt x="130" y="35"/>
                    <a:pt x="119" y="29"/>
                    <a:pt x="119" y="36"/>
                  </a:cubicBezTo>
                  <a:cubicBezTo>
                    <a:pt x="121" y="44"/>
                    <a:pt x="112" y="38"/>
                    <a:pt x="111" y="4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8" name="Freeform 63">
              <a:extLst>
                <a:ext uri="{FF2B5EF4-FFF2-40B4-BE49-F238E27FC236}">
                  <a16:creationId xmlns:a16="http://schemas.microsoft.com/office/drawing/2014/main" id="{16977ED9-4C64-49A2-BC09-A902216EA884}"/>
                </a:ext>
              </a:extLst>
            </p:cNvPr>
            <p:cNvSpPr>
              <a:spLocks/>
            </p:cNvSpPr>
            <p:nvPr/>
          </p:nvSpPr>
          <p:spPr bwMode="auto">
            <a:xfrm>
              <a:off x="7434576" y="3860146"/>
              <a:ext cx="89747" cy="165288"/>
            </a:xfrm>
            <a:custGeom>
              <a:avLst/>
              <a:gdLst>
                <a:gd name="T0" fmla="*/ 37 w 103"/>
                <a:gd name="T1" fmla="*/ 183 h 190"/>
                <a:gd name="T2" fmla="*/ 14 w 103"/>
                <a:gd name="T3" fmla="*/ 169 h 190"/>
                <a:gd name="T4" fmla="*/ 3 w 103"/>
                <a:gd name="T5" fmla="*/ 143 h 190"/>
                <a:gd name="T6" fmla="*/ 9 w 103"/>
                <a:gd name="T7" fmla="*/ 124 h 190"/>
                <a:gd name="T8" fmla="*/ 16 w 103"/>
                <a:gd name="T9" fmla="*/ 96 h 190"/>
                <a:gd name="T10" fmla="*/ 21 w 103"/>
                <a:gd name="T11" fmla="*/ 59 h 190"/>
                <a:gd name="T12" fmla="*/ 28 w 103"/>
                <a:gd name="T13" fmla="*/ 55 h 190"/>
                <a:gd name="T14" fmla="*/ 71 w 103"/>
                <a:gd name="T15" fmla="*/ 16 h 190"/>
                <a:gd name="T16" fmla="*/ 90 w 103"/>
                <a:gd name="T17" fmla="*/ 9 h 190"/>
                <a:gd name="T18" fmla="*/ 96 w 103"/>
                <a:gd name="T19" fmla="*/ 21 h 190"/>
                <a:gd name="T20" fmla="*/ 99 w 103"/>
                <a:gd name="T21" fmla="*/ 26 h 190"/>
                <a:gd name="T22" fmla="*/ 102 w 103"/>
                <a:gd name="T23" fmla="*/ 47 h 190"/>
                <a:gd name="T24" fmla="*/ 102 w 103"/>
                <a:gd name="T25" fmla="*/ 50 h 190"/>
                <a:gd name="T26" fmla="*/ 93 w 103"/>
                <a:gd name="T27" fmla="*/ 57 h 190"/>
                <a:gd name="T28" fmla="*/ 90 w 103"/>
                <a:gd name="T29" fmla="*/ 73 h 190"/>
                <a:gd name="T30" fmla="*/ 90 w 103"/>
                <a:gd name="T31" fmla="*/ 83 h 190"/>
                <a:gd name="T32" fmla="*/ 70 w 103"/>
                <a:gd name="T33" fmla="*/ 141 h 190"/>
                <a:gd name="T34" fmla="*/ 64 w 103"/>
                <a:gd name="T35" fmla="*/ 161 h 190"/>
                <a:gd name="T36" fmla="*/ 44 w 103"/>
                <a:gd name="T37" fmla="*/ 182 h 190"/>
                <a:gd name="T38" fmla="*/ 37 w 103"/>
                <a:gd name="T39"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190">
                  <a:moveTo>
                    <a:pt x="37" y="183"/>
                  </a:moveTo>
                  <a:cubicBezTo>
                    <a:pt x="26" y="184"/>
                    <a:pt x="14" y="190"/>
                    <a:pt x="14" y="169"/>
                  </a:cubicBezTo>
                  <a:cubicBezTo>
                    <a:pt x="14" y="161"/>
                    <a:pt x="6" y="152"/>
                    <a:pt x="3" y="143"/>
                  </a:cubicBezTo>
                  <a:cubicBezTo>
                    <a:pt x="0" y="133"/>
                    <a:pt x="3" y="128"/>
                    <a:pt x="9" y="124"/>
                  </a:cubicBezTo>
                  <a:cubicBezTo>
                    <a:pt x="21" y="116"/>
                    <a:pt x="20" y="106"/>
                    <a:pt x="16" y="96"/>
                  </a:cubicBezTo>
                  <a:cubicBezTo>
                    <a:pt x="11" y="83"/>
                    <a:pt x="13" y="71"/>
                    <a:pt x="21" y="59"/>
                  </a:cubicBezTo>
                  <a:cubicBezTo>
                    <a:pt x="22" y="56"/>
                    <a:pt x="25" y="56"/>
                    <a:pt x="28" y="55"/>
                  </a:cubicBezTo>
                  <a:cubicBezTo>
                    <a:pt x="52" y="53"/>
                    <a:pt x="64" y="34"/>
                    <a:pt x="71" y="16"/>
                  </a:cubicBezTo>
                  <a:cubicBezTo>
                    <a:pt x="77" y="1"/>
                    <a:pt x="79" y="0"/>
                    <a:pt x="90" y="9"/>
                  </a:cubicBezTo>
                  <a:cubicBezTo>
                    <a:pt x="93" y="12"/>
                    <a:pt x="93" y="17"/>
                    <a:pt x="96" y="21"/>
                  </a:cubicBezTo>
                  <a:cubicBezTo>
                    <a:pt x="97" y="23"/>
                    <a:pt x="98" y="24"/>
                    <a:pt x="99" y="26"/>
                  </a:cubicBezTo>
                  <a:cubicBezTo>
                    <a:pt x="97" y="33"/>
                    <a:pt x="100" y="40"/>
                    <a:pt x="102" y="47"/>
                  </a:cubicBezTo>
                  <a:cubicBezTo>
                    <a:pt x="103" y="48"/>
                    <a:pt x="103" y="49"/>
                    <a:pt x="102" y="50"/>
                  </a:cubicBezTo>
                  <a:cubicBezTo>
                    <a:pt x="99" y="52"/>
                    <a:pt x="94" y="52"/>
                    <a:pt x="93" y="57"/>
                  </a:cubicBezTo>
                  <a:cubicBezTo>
                    <a:pt x="91" y="62"/>
                    <a:pt x="89" y="67"/>
                    <a:pt x="90" y="73"/>
                  </a:cubicBezTo>
                  <a:cubicBezTo>
                    <a:pt x="91" y="76"/>
                    <a:pt x="91" y="79"/>
                    <a:pt x="90" y="83"/>
                  </a:cubicBezTo>
                  <a:cubicBezTo>
                    <a:pt x="84" y="102"/>
                    <a:pt x="79" y="122"/>
                    <a:pt x="70" y="141"/>
                  </a:cubicBezTo>
                  <a:cubicBezTo>
                    <a:pt x="66" y="147"/>
                    <a:pt x="65" y="154"/>
                    <a:pt x="64" y="161"/>
                  </a:cubicBezTo>
                  <a:cubicBezTo>
                    <a:pt x="59" y="170"/>
                    <a:pt x="57" y="182"/>
                    <a:pt x="44" y="182"/>
                  </a:cubicBezTo>
                  <a:cubicBezTo>
                    <a:pt x="41" y="181"/>
                    <a:pt x="39" y="181"/>
                    <a:pt x="37" y="18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09" name="Freeform 64">
              <a:extLst>
                <a:ext uri="{FF2B5EF4-FFF2-40B4-BE49-F238E27FC236}">
                  <a16:creationId xmlns:a16="http://schemas.microsoft.com/office/drawing/2014/main" id="{4C929074-AC84-48CF-ACB0-39C8925866A7}"/>
                </a:ext>
              </a:extLst>
            </p:cNvPr>
            <p:cNvSpPr>
              <a:spLocks/>
            </p:cNvSpPr>
            <p:nvPr/>
          </p:nvSpPr>
          <p:spPr bwMode="auto">
            <a:xfrm>
              <a:off x="6854129" y="2920714"/>
              <a:ext cx="84581" cy="154312"/>
            </a:xfrm>
            <a:custGeom>
              <a:avLst/>
              <a:gdLst>
                <a:gd name="T0" fmla="*/ 78 w 97"/>
                <a:gd name="T1" fmla="*/ 112 h 177"/>
                <a:gd name="T2" fmla="*/ 80 w 97"/>
                <a:gd name="T3" fmla="*/ 142 h 177"/>
                <a:gd name="T4" fmla="*/ 89 w 97"/>
                <a:gd name="T5" fmla="*/ 149 h 177"/>
                <a:gd name="T6" fmla="*/ 79 w 97"/>
                <a:gd name="T7" fmla="*/ 157 h 177"/>
                <a:gd name="T8" fmla="*/ 44 w 97"/>
                <a:gd name="T9" fmla="*/ 161 h 177"/>
                <a:gd name="T10" fmla="*/ 37 w 97"/>
                <a:gd name="T11" fmla="*/ 162 h 177"/>
                <a:gd name="T12" fmla="*/ 4 w 97"/>
                <a:gd name="T13" fmla="*/ 175 h 177"/>
                <a:gd name="T14" fmla="*/ 39 w 97"/>
                <a:gd name="T15" fmla="*/ 150 h 177"/>
                <a:gd name="T16" fmla="*/ 18 w 97"/>
                <a:gd name="T17" fmla="*/ 144 h 177"/>
                <a:gd name="T18" fmla="*/ 13 w 97"/>
                <a:gd name="T19" fmla="*/ 143 h 177"/>
                <a:gd name="T20" fmla="*/ 13 w 97"/>
                <a:gd name="T21" fmla="*/ 139 h 177"/>
                <a:gd name="T22" fmla="*/ 27 w 97"/>
                <a:gd name="T23" fmla="*/ 112 h 177"/>
                <a:gd name="T24" fmla="*/ 32 w 97"/>
                <a:gd name="T25" fmla="*/ 96 h 177"/>
                <a:gd name="T26" fmla="*/ 32 w 97"/>
                <a:gd name="T27" fmla="*/ 79 h 177"/>
                <a:gd name="T28" fmla="*/ 11 w 97"/>
                <a:gd name="T29" fmla="*/ 77 h 177"/>
                <a:gd name="T30" fmla="*/ 8 w 97"/>
                <a:gd name="T31" fmla="*/ 69 h 177"/>
                <a:gd name="T32" fmla="*/ 9 w 97"/>
                <a:gd name="T33" fmla="*/ 66 h 177"/>
                <a:gd name="T34" fmla="*/ 6 w 97"/>
                <a:gd name="T35" fmla="*/ 60 h 177"/>
                <a:gd name="T36" fmla="*/ 0 w 97"/>
                <a:gd name="T37" fmla="*/ 53 h 177"/>
                <a:gd name="T38" fmla="*/ 0 w 97"/>
                <a:gd name="T39" fmla="*/ 51 h 177"/>
                <a:gd name="T40" fmla="*/ 2 w 97"/>
                <a:gd name="T41" fmla="*/ 34 h 177"/>
                <a:gd name="T42" fmla="*/ 2 w 97"/>
                <a:gd name="T43" fmla="*/ 26 h 177"/>
                <a:gd name="T44" fmla="*/ 29 w 97"/>
                <a:gd name="T45" fmla="*/ 2 h 177"/>
                <a:gd name="T46" fmla="*/ 43 w 97"/>
                <a:gd name="T47" fmla="*/ 9 h 177"/>
                <a:gd name="T48" fmla="*/ 35 w 97"/>
                <a:gd name="T49" fmla="*/ 21 h 177"/>
                <a:gd name="T50" fmla="*/ 33 w 97"/>
                <a:gd name="T51" fmla="*/ 23 h 177"/>
                <a:gd name="T52" fmla="*/ 35 w 97"/>
                <a:gd name="T53" fmla="*/ 21 h 177"/>
                <a:gd name="T54" fmla="*/ 44 w 97"/>
                <a:gd name="T55" fmla="*/ 19 h 177"/>
                <a:gd name="T56" fmla="*/ 52 w 97"/>
                <a:gd name="T57" fmla="*/ 27 h 177"/>
                <a:gd name="T58" fmla="*/ 36 w 97"/>
                <a:gd name="T59" fmla="*/ 58 h 177"/>
                <a:gd name="T60" fmla="*/ 57 w 97"/>
                <a:gd name="T61" fmla="*/ 77 h 177"/>
                <a:gd name="T62" fmla="*/ 72 w 97"/>
                <a:gd name="T63" fmla="*/ 98 h 177"/>
                <a:gd name="T64" fmla="*/ 78 w 97"/>
                <a:gd name="T65" fmla="*/ 11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77">
                  <a:moveTo>
                    <a:pt x="78" y="112"/>
                  </a:moveTo>
                  <a:cubicBezTo>
                    <a:pt x="97" y="119"/>
                    <a:pt x="94" y="134"/>
                    <a:pt x="80" y="142"/>
                  </a:cubicBezTo>
                  <a:cubicBezTo>
                    <a:pt x="81" y="148"/>
                    <a:pt x="89" y="144"/>
                    <a:pt x="89" y="149"/>
                  </a:cubicBezTo>
                  <a:cubicBezTo>
                    <a:pt x="88" y="154"/>
                    <a:pt x="83" y="157"/>
                    <a:pt x="79" y="157"/>
                  </a:cubicBezTo>
                  <a:cubicBezTo>
                    <a:pt x="67" y="160"/>
                    <a:pt x="56" y="165"/>
                    <a:pt x="44" y="161"/>
                  </a:cubicBezTo>
                  <a:cubicBezTo>
                    <a:pt x="41" y="160"/>
                    <a:pt x="38" y="159"/>
                    <a:pt x="37" y="162"/>
                  </a:cubicBezTo>
                  <a:cubicBezTo>
                    <a:pt x="31" y="177"/>
                    <a:pt x="14" y="168"/>
                    <a:pt x="4" y="175"/>
                  </a:cubicBezTo>
                  <a:cubicBezTo>
                    <a:pt x="11" y="161"/>
                    <a:pt x="22" y="152"/>
                    <a:pt x="39" y="150"/>
                  </a:cubicBezTo>
                  <a:cubicBezTo>
                    <a:pt x="31" y="148"/>
                    <a:pt x="24" y="148"/>
                    <a:pt x="18" y="144"/>
                  </a:cubicBezTo>
                  <a:cubicBezTo>
                    <a:pt x="16" y="143"/>
                    <a:pt x="14" y="143"/>
                    <a:pt x="13" y="143"/>
                  </a:cubicBezTo>
                  <a:cubicBezTo>
                    <a:pt x="12" y="142"/>
                    <a:pt x="13" y="139"/>
                    <a:pt x="13" y="139"/>
                  </a:cubicBezTo>
                  <a:cubicBezTo>
                    <a:pt x="29" y="136"/>
                    <a:pt x="11" y="115"/>
                    <a:pt x="27" y="112"/>
                  </a:cubicBezTo>
                  <a:cubicBezTo>
                    <a:pt x="38" y="110"/>
                    <a:pt x="42" y="105"/>
                    <a:pt x="32" y="96"/>
                  </a:cubicBezTo>
                  <a:cubicBezTo>
                    <a:pt x="25" y="91"/>
                    <a:pt x="31" y="85"/>
                    <a:pt x="32" y="79"/>
                  </a:cubicBezTo>
                  <a:cubicBezTo>
                    <a:pt x="25" y="77"/>
                    <a:pt x="17" y="83"/>
                    <a:pt x="11" y="77"/>
                  </a:cubicBezTo>
                  <a:cubicBezTo>
                    <a:pt x="9" y="75"/>
                    <a:pt x="8" y="72"/>
                    <a:pt x="8" y="69"/>
                  </a:cubicBezTo>
                  <a:cubicBezTo>
                    <a:pt x="8" y="68"/>
                    <a:pt x="9" y="67"/>
                    <a:pt x="9" y="66"/>
                  </a:cubicBezTo>
                  <a:cubicBezTo>
                    <a:pt x="9" y="63"/>
                    <a:pt x="14" y="58"/>
                    <a:pt x="6" y="60"/>
                  </a:cubicBezTo>
                  <a:cubicBezTo>
                    <a:pt x="2" y="59"/>
                    <a:pt x="0" y="57"/>
                    <a:pt x="0" y="53"/>
                  </a:cubicBezTo>
                  <a:cubicBezTo>
                    <a:pt x="0" y="53"/>
                    <a:pt x="0" y="52"/>
                    <a:pt x="0" y="51"/>
                  </a:cubicBezTo>
                  <a:cubicBezTo>
                    <a:pt x="2" y="46"/>
                    <a:pt x="3" y="40"/>
                    <a:pt x="2" y="34"/>
                  </a:cubicBezTo>
                  <a:cubicBezTo>
                    <a:pt x="2" y="31"/>
                    <a:pt x="2" y="28"/>
                    <a:pt x="2" y="26"/>
                  </a:cubicBezTo>
                  <a:cubicBezTo>
                    <a:pt x="5" y="11"/>
                    <a:pt x="15" y="4"/>
                    <a:pt x="29" y="2"/>
                  </a:cubicBezTo>
                  <a:cubicBezTo>
                    <a:pt x="35" y="0"/>
                    <a:pt x="42" y="0"/>
                    <a:pt x="43" y="9"/>
                  </a:cubicBezTo>
                  <a:cubicBezTo>
                    <a:pt x="42" y="15"/>
                    <a:pt x="38" y="18"/>
                    <a:pt x="35" y="21"/>
                  </a:cubicBezTo>
                  <a:cubicBezTo>
                    <a:pt x="34" y="21"/>
                    <a:pt x="34" y="22"/>
                    <a:pt x="33" y="23"/>
                  </a:cubicBezTo>
                  <a:cubicBezTo>
                    <a:pt x="34" y="22"/>
                    <a:pt x="35" y="22"/>
                    <a:pt x="35" y="21"/>
                  </a:cubicBezTo>
                  <a:cubicBezTo>
                    <a:pt x="38" y="19"/>
                    <a:pt x="41" y="18"/>
                    <a:pt x="44" y="19"/>
                  </a:cubicBezTo>
                  <a:cubicBezTo>
                    <a:pt x="49" y="20"/>
                    <a:pt x="53" y="21"/>
                    <a:pt x="52" y="27"/>
                  </a:cubicBezTo>
                  <a:cubicBezTo>
                    <a:pt x="47" y="37"/>
                    <a:pt x="52" y="52"/>
                    <a:pt x="36" y="58"/>
                  </a:cubicBezTo>
                  <a:cubicBezTo>
                    <a:pt x="51" y="58"/>
                    <a:pt x="55" y="66"/>
                    <a:pt x="57" y="77"/>
                  </a:cubicBezTo>
                  <a:cubicBezTo>
                    <a:pt x="58" y="87"/>
                    <a:pt x="71" y="88"/>
                    <a:pt x="72" y="98"/>
                  </a:cubicBezTo>
                  <a:cubicBezTo>
                    <a:pt x="76" y="102"/>
                    <a:pt x="73" y="109"/>
                    <a:pt x="78" y="1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0" name="Freeform 65">
              <a:extLst>
                <a:ext uri="{FF2B5EF4-FFF2-40B4-BE49-F238E27FC236}">
                  <a16:creationId xmlns:a16="http://schemas.microsoft.com/office/drawing/2014/main" id="{438DE258-F488-4853-8B02-67227C8A5483}"/>
                </a:ext>
              </a:extLst>
            </p:cNvPr>
            <p:cNvSpPr>
              <a:spLocks/>
            </p:cNvSpPr>
            <p:nvPr/>
          </p:nvSpPr>
          <p:spPr bwMode="auto">
            <a:xfrm>
              <a:off x="8001463" y="3633520"/>
              <a:ext cx="144627" cy="134943"/>
            </a:xfrm>
            <a:custGeom>
              <a:avLst/>
              <a:gdLst>
                <a:gd name="T0" fmla="*/ 90 w 166"/>
                <a:gd name="T1" fmla="*/ 51 h 155"/>
                <a:gd name="T2" fmla="*/ 91 w 166"/>
                <a:gd name="T3" fmla="*/ 53 h 155"/>
                <a:gd name="T4" fmla="*/ 99 w 166"/>
                <a:gd name="T5" fmla="*/ 57 h 155"/>
                <a:gd name="T6" fmla="*/ 143 w 166"/>
                <a:gd name="T7" fmla="*/ 97 h 155"/>
                <a:gd name="T8" fmla="*/ 160 w 166"/>
                <a:gd name="T9" fmla="*/ 107 h 155"/>
                <a:gd name="T10" fmla="*/ 161 w 166"/>
                <a:gd name="T11" fmla="*/ 109 h 155"/>
                <a:gd name="T12" fmla="*/ 161 w 166"/>
                <a:gd name="T13" fmla="*/ 139 h 155"/>
                <a:gd name="T14" fmla="*/ 161 w 166"/>
                <a:gd name="T15" fmla="*/ 152 h 155"/>
                <a:gd name="T16" fmla="*/ 141 w 166"/>
                <a:gd name="T17" fmla="*/ 149 h 155"/>
                <a:gd name="T18" fmla="*/ 103 w 166"/>
                <a:gd name="T19" fmla="*/ 118 h 155"/>
                <a:gd name="T20" fmla="*/ 74 w 166"/>
                <a:gd name="T21" fmla="*/ 83 h 155"/>
                <a:gd name="T22" fmla="*/ 66 w 166"/>
                <a:gd name="T23" fmla="*/ 77 h 155"/>
                <a:gd name="T24" fmla="*/ 9 w 166"/>
                <a:gd name="T25" fmla="*/ 20 h 155"/>
                <a:gd name="T26" fmla="*/ 0 w 166"/>
                <a:gd name="T27" fmla="*/ 9 h 155"/>
                <a:gd name="T28" fmla="*/ 9 w 166"/>
                <a:gd name="T29" fmla="*/ 1 h 155"/>
                <a:gd name="T30" fmla="*/ 9 w 166"/>
                <a:gd name="T31" fmla="*/ 1 h 155"/>
                <a:gd name="T32" fmla="*/ 23 w 166"/>
                <a:gd name="T33" fmla="*/ 4 h 155"/>
                <a:gd name="T34" fmla="*/ 64 w 166"/>
                <a:gd name="T35" fmla="*/ 34 h 155"/>
                <a:gd name="T36" fmla="*/ 87 w 166"/>
                <a:gd name="T37" fmla="*/ 46 h 155"/>
                <a:gd name="T38" fmla="*/ 90 w 166"/>
                <a:gd name="T39" fmla="*/ 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155">
                  <a:moveTo>
                    <a:pt x="90" y="51"/>
                  </a:moveTo>
                  <a:cubicBezTo>
                    <a:pt x="90" y="52"/>
                    <a:pt x="90" y="53"/>
                    <a:pt x="91" y="53"/>
                  </a:cubicBezTo>
                  <a:cubicBezTo>
                    <a:pt x="93" y="56"/>
                    <a:pt x="97" y="53"/>
                    <a:pt x="99" y="57"/>
                  </a:cubicBezTo>
                  <a:cubicBezTo>
                    <a:pt x="115" y="69"/>
                    <a:pt x="130" y="82"/>
                    <a:pt x="143" y="97"/>
                  </a:cubicBezTo>
                  <a:cubicBezTo>
                    <a:pt x="149" y="101"/>
                    <a:pt x="156" y="101"/>
                    <a:pt x="160" y="107"/>
                  </a:cubicBezTo>
                  <a:cubicBezTo>
                    <a:pt x="160" y="108"/>
                    <a:pt x="160" y="109"/>
                    <a:pt x="161" y="109"/>
                  </a:cubicBezTo>
                  <a:cubicBezTo>
                    <a:pt x="160" y="119"/>
                    <a:pt x="158" y="129"/>
                    <a:pt x="161" y="139"/>
                  </a:cubicBezTo>
                  <a:cubicBezTo>
                    <a:pt x="162" y="143"/>
                    <a:pt x="166" y="150"/>
                    <a:pt x="161" y="152"/>
                  </a:cubicBezTo>
                  <a:cubicBezTo>
                    <a:pt x="155" y="154"/>
                    <a:pt x="147" y="155"/>
                    <a:pt x="141" y="149"/>
                  </a:cubicBezTo>
                  <a:cubicBezTo>
                    <a:pt x="129" y="138"/>
                    <a:pt x="112" y="132"/>
                    <a:pt x="103" y="118"/>
                  </a:cubicBezTo>
                  <a:cubicBezTo>
                    <a:pt x="88" y="110"/>
                    <a:pt x="81" y="96"/>
                    <a:pt x="74" y="83"/>
                  </a:cubicBezTo>
                  <a:cubicBezTo>
                    <a:pt x="72" y="80"/>
                    <a:pt x="69" y="78"/>
                    <a:pt x="66" y="77"/>
                  </a:cubicBezTo>
                  <a:cubicBezTo>
                    <a:pt x="51" y="54"/>
                    <a:pt x="27" y="40"/>
                    <a:pt x="9" y="20"/>
                  </a:cubicBezTo>
                  <a:cubicBezTo>
                    <a:pt x="6" y="17"/>
                    <a:pt x="1" y="15"/>
                    <a:pt x="0" y="9"/>
                  </a:cubicBezTo>
                  <a:cubicBezTo>
                    <a:pt x="1" y="4"/>
                    <a:pt x="2" y="0"/>
                    <a:pt x="9" y="1"/>
                  </a:cubicBezTo>
                  <a:cubicBezTo>
                    <a:pt x="9" y="1"/>
                    <a:pt x="9" y="1"/>
                    <a:pt x="9" y="1"/>
                  </a:cubicBezTo>
                  <a:cubicBezTo>
                    <a:pt x="13" y="4"/>
                    <a:pt x="19" y="1"/>
                    <a:pt x="23" y="4"/>
                  </a:cubicBezTo>
                  <a:cubicBezTo>
                    <a:pt x="40" y="9"/>
                    <a:pt x="50" y="24"/>
                    <a:pt x="64" y="34"/>
                  </a:cubicBezTo>
                  <a:cubicBezTo>
                    <a:pt x="71" y="39"/>
                    <a:pt x="76" y="49"/>
                    <a:pt x="87" y="46"/>
                  </a:cubicBezTo>
                  <a:cubicBezTo>
                    <a:pt x="90" y="46"/>
                    <a:pt x="89" y="50"/>
                    <a:pt x="90" y="5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1" name="Freeform 66">
              <a:extLst>
                <a:ext uri="{FF2B5EF4-FFF2-40B4-BE49-F238E27FC236}">
                  <a16:creationId xmlns:a16="http://schemas.microsoft.com/office/drawing/2014/main" id="{0DB61C02-07BA-4D63-BE6E-584AA56338BD}"/>
                </a:ext>
              </a:extLst>
            </p:cNvPr>
            <p:cNvSpPr>
              <a:spLocks/>
            </p:cNvSpPr>
            <p:nvPr/>
          </p:nvSpPr>
          <p:spPr bwMode="auto">
            <a:xfrm>
              <a:off x="8339142" y="3189953"/>
              <a:ext cx="108470" cy="107179"/>
            </a:xfrm>
            <a:custGeom>
              <a:avLst/>
              <a:gdLst>
                <a:gd name="T0" fmla="*/ 0 w 125"/>
                <a:gd name="T1" fmla="*/ 111 h 123"/>
                <a:gd name="T2" fmla="*/ 30 w 125"/>
                <a:gd name="T3" fmla="*/ 85 h 123"/>
                <a:gd name="T4" fmla="*/ 52 w 125"/>
                <a:gd name="T5" fmla="*/ 87 h 123"/>
                <a:gd name="T6" fmla="*/ 57 w 125"/>
                <a:gd name="T7" fmla="*/ 85 h 123"/>
                <a:gd name="T8" fmla="*/ 62 w 125"/>
                <a:gd name="T9" fmla="*/ 60 h 123"/>
                <a:gd name="T10" fmla="*/ 65 w 125"/>
                <a:gd name="T11" fmla="*/ 55 h 123"/>
                <a:gd name="T12" fmla="*/ 67 w 125"/>
                <a:gd name="T13" fmla="*/ 59 h 123"/>
                <a:gd name="T14" fmla="*/ 75 w 125"/>
                <a:gd name="T15" fmla="*/ 61 h 123"/>
                <a:gd name="T16" fmla="*/ 89 w 125"/>
                <a:gd name="T17" fmla="*/ 19 h 123"/>
                <a:gd name="T18" fmla="*/ 102 w 125"/>
                <a:gd name="T19" fmla="*/ 8 h 123"/>
                <a:gd name="T20" fmla="*/ 107 w 125"/>
                <a:gd name="T21" fmla="*/ 3 h 123"/>
                <a:gd name="T22" fmla="*/ 116 w 125"/>
                <a:gd name="T23" fmla="*/ 21 h 123"/>
                <a:gd name="T24" fmla="*/ 117 w 125"/>
                <a:gd name="T25" fmla="*/ 45 h 123"/>
                <a:gd name="T26" fmla="*/ 113 w 125"/>
                <a:gd name="T27" fmla="*/ 50 h 123"/>
                <a:gd name="T28" fmla="*/ 119 w 125"/>
                <a:gd name="T29" fmla="*/ 84 h 123"/>
                <a:gd name="T30" fmla="*/ 116 w 125"/>
                <a:gd name="T31" fmla="*/ 97 h 123"/>
                <a:gd name="T32" fmla="*/ 85 w 125"/>
                <a:gd name="T33" fmla="*/ 104 h 123"/>
                <a:gd name="T34" fmla="*/ 80 w 125"/>
                <a:gd name="T35" fmla="*/ 102 h 123"/>
                <a:gd name="T36" fmla="*/ 81 w 125"/>
                <a:gd name="T37" fmla="*/ 108 h 123"/>
                <a:gd name="T38" fmla="*/ 81 w 125"/>
                <a:gd name="T39" fmla="*/ 109 h 123"/>
                <a:gd name="T40" fmla="*/ 69 w 125"/>
                <a:gd name="T41" fmla="*/ 122 h 123"/>
                <a:gd name="T42" fmla="*/ 55 w 125"/>
                <a:gd name="T43" fmla="*/ 107 h 123"/>
                <a:gd name="T44" fmla="*/ 32 w 125"/>
                <a:gd name="T45" fmla="*/ 107 h 123"/>
                <a:gd name="T46" fmla="*/ 6 w 125"/>
                <a:gd name="T47" fmla="*/ 114 h 123"/>
                <a:gd name="T48" fmla="*/ 0 w 125"/>
                <a:gd name="T49"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123">
                  <a:moveTo>
                    <a:pt x="0" y="111"/>
                  </a:moveTo>
                  <a:cubicBezTo>
                    <a:pt x="3" y="97"/>
                    <a:pt x="17" y="84"/>
                    <a:pt x="30" y="85"/>
                  </a:cubicBezTo>
                  <a:cubicBezTo>
                    <a:pt x="37" y="85"/>
                    <a:pt x="45" y="80"/>
                    <a:pt x="52" y="87"/>
                  </a:cubicBezTo>
                  <a:cubicBezTo>
                    <a:pt x="53" y="87"/>
                    <a:pt x="55" y="86"/>
                    <a:pt x="57" y="85"/>
                  </a:cubicBezTo>
                  <a:cubicBezTo>
                    <a:pt x="51" y="76"/>
                    <a:pt x="65" y="69"/>
                    <a:pt x="62" y="60"/>
                  </a:cubicBezTo>
                  <a:cubicBezTo>
                    <a:pt x="61" y="58"/>
                    <a:pt x="61" y="55"/>
                    <a:pt x="65" y="55"/>
                  </a:cubicBezTo>
                  <a:cubicBezTo>
                    <a:pt x="68" y="55"/>
                    <a:pt x="67" y="57"/>
                    <a:pt x="67" y="59"/>
                  </a:cubicBezTo>
                  <a:cubicBezTo>
                    <a:pt x="68" y="67"/>
                    <a:pt x="71" y="64"/>
                    <a:pt x="75" y="61"/>
                  </a:cubicBezTo>
                  <a:cubicBezTo>
                    <a:pt x="90" y="50"/>
                    <a:pt x="93" y="36"/>
                    <a:pt x="89" y="19"/>
                  </a:cubicBezTo>
                  <a:cubicBezTo>
                    <a:pt x="87" y="8"/>
                    <a:pt x="96" y="9"/>
                    <a:pt x="102" y="8"/>
                  </a:cubicBezTo>
                  <a:cubicBezTo>
                    <a:pt x="105" y="7"/>
                    <a:pt x="102" y="0"/>
                    <a:pt x="107" y="3"/>
                  </a:cubicBezTo>
                  <a:cubicBezTo>
                    <a:pt x="107" y="10"/>
                    <a:pt x="110" y="16"/>
                    <a:pt x="116" y="21"/>
                  </a:cubicBezTo>
                  <a:cubicBezTo>
                    <a:pt x="124" y="28"/>
                    <a:pt x="125" y="37"/>
                    <a:pt x="117" y="45"/>
                  </a:cubicBezTo>
                  <a:cubicBezTo>
                    <a:pt x="115" y="46"/>
                    <a:pt x="112" y="49"/>
                    <a:pt x="113" y="50"/>
                  </a:cubicBezTo>
                  <a:cubicBezTo>
                    <a:pt x="122" y="61"/>
                    <a:pt x="113" y="74"/>
                    <a:pt x="119" y="84"/>
                  </a:cubicBezTo>
                  <a:cubicBezTo>
                    <a:pt x="123" y="91"/>
                    <a:pt x="119" y="97"/>
                    <a:pt x="116" y="97"/>
                  </a:cubicBezTo>
                  <a:cubicBezTo>
                    <a:pt x="105" y="99"/>
                    <a:pt x="97" y="108"/>
                    <a:pt x="85" y="104"/>
                  </a:cubicBezTo>
                  <a:cubicBezTo>
                    <a:pt x="83" y="104"/>
                    <a:pt x="81" y="103"/>
                    <a:pt x="80" y="102"/>
                  </a:cubicBezTo>
                  <a:cubicBezTo>
                    <a:pt x="79" y="104"/>
                    <a:pt x="81" y="106"/>
                    <a:pt x="81" y="108"/>
                  </a:cubicBezTo>
                  <a:cubicBezTo>
                    <a:pt x="81" y="109"/>
                    <a:pt x="81" y="109"/>
                    <a:pt x="81" y="109"/>
                  </a:cubicBezTo>
                  <a:cubicBezTo>
                    <a:pt x="76" y="112"/>
                    <a:pt x="71" y="116"/>
                    <a:pt x="69" y="122"/>
                  </a:cubicBezTo>
                  <a:cubicBezTo>
                    <a:pt x="58" y="123"/>
                    <a:pt x="58" y="114"/>
                    <a:pt x="55" y="107"/>
                  </a:cubicBezTo>
                  <a:cubicBezTo>
                    <a:pt x="48" y="100"/>
                    <a:pt x="40" y="104"/>
                    <a:pt x="32" y="107"/>
                  </a:cubicBezTo>
                  <a:cubicBezTo>
                    <a:pt x="23" y="107"/>
                    <a:pt x="16" y="118"/>
                    <a:pt x="6" y="114"/>
                  </a:cubicBezTo>
                  <a:cubicBezTo>
                    <a:pt x="4" y="113"/>
                    <a:pt x="2" y="112"/>
                    <a:pt x="0" y="1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2" name="Freeform 67">
              <a:extLst>
                <a:ext uri="{FF2B5EF4-FFF2-40B4-BE49-F238E27FC236}">
                  <a16:creationId xmlns:a16="http://schemas.microsoft.com/office/drawing/2014/main" id="{656DD0B7-09A7-4D90-9EA2-BE3C3010AC5D}"/>
                </a:ext>
              </a:extLst>
            </p:cNvPr>
            <p:cNvSpPr>
              <a:spLocks/>
            </p:cNvSpPr>
            <p:nvPr/>
          </p:nvSpPr>
          <p:spPr bwMode="auto">
            <a:xfrm>
              <a:off x="7411332" y="2533319"/>
              <a:ext cx="129777" cy="95557"/>
            </a:xfrm>
            <a:custGeom>
              <a:avLst/>
              <a:gdLst>
                <a:gd name="T0" fmla="*/ 0 w 149"/>
                <a:gd name="T1" fmla="*/ 92 h 110"/>
                <a:gd name="T2" fmla="*/ 14 w 149"/>
                <a:gd name="T3" fmla="*/ 76 h 110"/>
                <a:gd name="T4" fmla="*/ 16 w 149"/>
                <a:gd name="T5" fmla="*/ 74 h 110"/>
                <a:gd name="T6" fmla="*/ 17 w 149"/>
                <a:gd name="T7" fmla="*/ 58 h 110"/>
                <a:gd name="T8" fmla="*/ 31 w 149"/>
                <a:gd name="T9" fmla="*/ 50 h 110"/>
                <a:gd name="T10" fmla="*/ 36 w 149"/>
                <a:gd name="T11" fmla="*/ 45 h 110"/>
                <a:gd name="T12" fmla="*/ 87 w 149"/>
                <a:gd name="T13" fmla="*/ 25 h 110"/>
                <a:gd name="T14" fmla="*/ 121 w 149"/>
                <a:gd name="T15" fmla="*/ 10 h 110"/>
                <a:gd name="T16" fmla="*/ 147 w 149"/>
                <a:gd name="T17" fmla="*/ 16 h 110"/>
                <a:gd name="T18" fmla="*/ 136 w 149"/>
                <a:gd name="T19" fmla="*/ 31 h 110"/>
                <a:gd name="T20" fmla="*/ 82 w 149"/>
                <a:gd name="T21" fmla="*/ 52 h 110"/>
                <a:gd name="T22" fmla="*/ 70 w 149"/>
                <a:gd name="T23" fmla="*/ 61 h 110"/>
                <a:gd name="T24" fmla="*/ 52 w 149"/>
                <a:gd name="T25" fmla="*/ 75 h 110"/>
                <a:gd name="T26" fmla="*/ 38 w 149"/>
                <a:gd name="T27" fmla="*/ 92 h 110"/>
                <a:gd name="T28" fmla="*/ 33 w 149"/>
                <a:gd name="T29" fmla="*/ 101 h 110"/>
                <a:gd name="T30" fmla="*/ 32 w 149"/>
                <a:gd name="T31" fmla="*/ 103 h 110"/>
                <a:gd name="T32" fmla="*/ 27 w 149"/>
                <a:gd name="T33" fmla="*/ 107 h 110"/>
                <a:gd name="T34" fmla="*/ 0 w 149"/>
                <a:gd name="T35" fmla="*/ 9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110">
                  <a:moveTo>
                    <a:pt x="0" y="92"/>
                  </a:moveTo>
                  <a:cubicBezTo>
                    <a:pt x="4" y="86"/>
                    <a:pt x="11" y="83"/>
                    <a:pt x="14" y="76"/>
                  </a:cubicBezTo>
                  <a:cubicBezTo>
                    <a:pt x="14" y="75"/>
                    <a:pt x="15" y="75"/>
                    <a:pt x="16" y="74"/>
                  </a:cubicBezTo>
                  <a:cubicBezTo>
                    <a:pt x="24" y="70"/>
                    <a:pt x="9" y="63"/>
                    <a:pt x="17" y="58"/>
                  </a:cubicBezTo>
                  <a:cubicBezTo>
                    <a:pt x="22" y="56"/>
                    <a:pt x="31" y="61"/>
                    <a:pt x="31" y="50"/>
                  </a:cubicBezTo>
                  <a:cubicBezTo>
                    <a:pt x="31" y="48"/>
                    <a:pt x="34" y="46"/>
                    <a:pt x="36" y="45"/>
                  </a:cubicBezTo>
                  <a:cubicBezTo>
                    <a:pt x="53" y="40"/>
                    <a:pt x="67" y="26"/>
                    <a:pt x="87" y="25"/>
                  </a:cubicBezTo>
                  <a:cubicBezTo>
                    <a:pt x="99" y="25"/>
                    <a:pt x="111" y="19"/>
                    <a:pt x="121" y="10"/>
                  </a:cubicBezTo>
                  <a:cubicBezTo>
                    <a:pt x="130" y="0"/>
                    <a:pt x="144" y="4"/>
                    <a:pt x="147" y="16"/>
                  </a:cubicBezTo>
                  <a:cubicBezTo>
                    <a:pt x="149" y="24"/>
                    <a:pt x="143" y="28"/>
                    <a:pt x="136" y="31"/>
                  </a:cubicBezTo>
                  <a:cubicBezTo>
                    <a:pt x="118" y="37"/>
                    <a:pt x="101" y="46"/>
                    <a:pt x="82" y="52"/>
                  </a:cubicBezTo>
                  <a:cubicBezTo>
                    <a:pt x="77" y="54"/>
                    <a:pt x="73" y="57"/>
                    <a:pt x="70" y="61"/>
                  </a:cubicBezTo>
                  <a:cubicBezTo>
                    <a:pt x="65" y="68"/>
                    <a:pt x="60" y="73"/>
                    <a:pt x="52" y="75"/>
                  </a:cubicBezTo>
                  <a:cubicBezTo>
                    <a:pt x="43" y="77"/>
                    <a:pt x="43" y="86"/>
                    <a:pt x="38" y="92"/>
                  </a:cubicBezTo>
                  <a:cubicBezTo>
                    <a:pt x="36" y="95"/>
                    <a:pt x="34" y="97"/>
                    <a:pt x="33" y="101"/>
                  </a:cubicBezTo>
                  <a:cubicBezTo>
                    <a:pt x="32" y="101"/>
                    <a:pt x="32" y="102"/>
                    <a:pt x="32" y="103"/>
                  </a:cubicBezTo>
                  <a:cubicBezTo>
                    <a:pt x="30" y="105"/>
                    <a:pt x="28" y="106"/>
                    <a:pt x="27" y="107"/>
                  </a:cubicBezTo>
                  <a:cubicBezTo>
                    <a:pt x="6" y="110"/>
                    <a:pt x="4" y="109"/>
                    <a:pt x="0" y="9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3" name="Freeform 68">
              <a:extLst>
                <a:ext uri="{FF2B5EF4-FFF2-40B4-BE49-F238E27FC236}">
                  <a16:creationId xmlns:a16="http://schemas.microsoft.com/office/drawing/2014/main" id="{3219445D-F60E-4F96-93CB-3449EE2608B2}"/>
                </a:ext>
              </a:extLst>
            </p:cNvPr>
            <p:cNvSpPr>
              <a:spLocks/>
            </p:cNvSpPr>
            <p:nvPr/>
          </p:nvSpPr>
          <p:spPr bwMode="auto">
            <a:xfrm>
              <a:off x="8949934" y="4131967"/>
              <a:ext cx="66503" cy="94912"/>
            </a:xfrm>
            <a:custGeom>
              <a:avLst/>
              <a:gdLst>
                <a:gd name="T0" fmla="*/ 70 w 76"/>
                <a:gd name="T1" fmla="*/ 42 h 109"/>
                <a:gd name="T2" fmla="*/ 61 w 76"/>
                <a:gd name="T3" fmla="*/ 62 h 109"/>
                <a:gd name="T4" fmla="*/ 47 w 76"/>
                <a:gd name="T5" fmla="*/ 65 h 109"/>
                <a:gd name="T6" fmla="*/ 17 w 76"/>
                <a:gd name="T7" fmla="*/ 109 h 109"/>
                <a:gd name="T8" fmla="*/ 14 w 76"/>
                <a:gd name="T9" fmla="*/ 106 h 109"/>
                <a:gd name="T10" fmla="*/ 9 w 76"/>
                <a:gd name="T11" fmla="*/ 101 h 109"/>
                <a:gd name="T12" fmla="*/ 5 w 76"/>
                <a:gd name="T13" fmla="*/ 76 h 109"/>
                <a:gd name="T14" fmla="*/ 0 w 76"/>
                <a:gd name="T15" fmla="*/ 68 h 109"/>
                <a:gd name="T16" fmla="*/ 1 w 76"/>
                <a:gd name="T17" fmla="*/ 57 h 109"/>
                <a:gd name="T18" fmla="*/ 19 w 76"/>
                <a:gd name="T19" fmla="*/ 33 h 109"/>
                <a:gd name="T20" fmla="*/ 19 w 76"/>
                <a:gd name="T21" fmla="*/ 17 h 109"/>
                <a:gd name="T22" fmla="*/ 26 w 76"/>
                <a:gd name="T23" fmla="*/ 10 h 109"/>
                <a:gd name="T24" fmla="*/ 32 w 76"/>
                <a:gd name="T25" fmla="*/ 12 h 109"/>
                <a:gd name="T26" fmla="*/ 32 w 76"/>
                <a:gd name="T27" fmla="*/ 6 h 109"/>
                <a:gd name="T28" fmla="*/ 40 w 76"/>
                <a:gd name="T29" fmla="*/ 11 h 109"/>
                <a:gd name="T30" fmla="*/ 63 w 76"/>
                <a:gd name="T31" fmla="*/ 28 h 109"/>
                <a:gd name="T32" fmla="*/ 73 w 76"/>
                <a:gd name="T33" fmla="*/ 30 h 109"/>
                <a:gd name="T34" fmla="*/ 70 w 76"/>
                <a:gd name="T35"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09">
                  <a:moveTo>
                    <a:pt x="70" y="42"/>
                  </a:moveTo>
                  <a:cubicBezTo>
                    <a:pt x="66" y="48"/>
                    <a:pt x="61" y="54"/>
                    <a:pt x="61" y="62"/>
                  </a:cubicBezTo>
                  <a:cubicBezTo>
                    <a:pt x="57" y="67"/>
                    <a:pt x="51" y="61"/>
                    <a:pt x="47" y="65"/>
                  </a:cubicBezTo>
                  <a:cubicBezTo>
                    <a:pt x="45" y="85"/>
                    <a:pt x="28" y="95"/>
                    <a:pt x="17" y="109"/>
                  </a:cubicBezTo>
                  <a:cubicBezTo>
                    <a:pt x="17" y="109"/>
                    <a:pt x="15" y="107"/>
                    <a:pt x="14" y="106"/>
                  </a:cubicBezTo>
                  <a:cubicBezTo>
                    <a:pt x="13" y="104"/>
                    <a:pt x="7" y="106"/>
                    <a:pt x="9" y="101"/>
                  </a:cubicBezTo>
                  <a:cubicBezTo>
                    <a:pt x="22" y="88"/>
                    <a:pt x="22" y="87"/>
                    <a:pt x="5" y="76"/>
                  </a:cubicBezTo>
                  <a:cubicBezTo>
                    <a:pt x="3" y="74"/>
                    <a:pt x="1" y="71"/>
                    <a:pt x="0" y="68"/>
                  </a:cubicBezTo>
                  <a:cubicBezTo>
                    <a:pt x="0" y="65"/>
                    <a:pt x="0" y="61"/>
                    <a:pt x="1" y="57"/>
                  </a:cubicBezTo>
                  <a:cubicBezTo>
                    <a:pt x="7" y="49"/>
                    <a:pt x="13" y="41"/>
                    <a:pt x="19" y="33"/>
                  </a:cubicBezTo>
                  <a:cubicBezTo>
                    <a:pt x="18" y="28"/>
                    <a:pt x="19" y="22"/>
                    <a:pt x="19" y="17"/>
                  </a:cubicBezTo>
                  <a:cubicBezTo>
                    <a:pt x="21" y="14"/>
                    <a:pt x="21" y="9"/>
                    <a:pt x="26" y="10"/>
                  </a:cubicBezTo>
                  <a:cubicBezTo>
                    <a:pt x="28" y="10"/>
                    <a:pt x="29" y="14"/>
                    <a:pt x="32" y="12"/>
                  </a:cubicBezTo>
                  <a:cubicBezTo>
                    <a:pt x="33" y="10"/>
                    <a:pt x="34" y="8"/>
                    <a:pt x="32" y="6"/>
                  </a:cubicBezTo>
                  <a:cubicBezTo>
                    <a:pt x="40" y="0"/>
                    <a:pt x="39" y="7"/>
                    <a:pt x="40" y="11"/>
                  </a:cubicBezTo>
                  <a:cubicBezTo>
                    <a:pt x="42" y="33"/>
                    <a:pt x="42" y="33"/>
                    <a:pt x="63" y="28"/>
                  </a:cubicBezTo>
                  <a:cubicBezTo>
                    <a:pt x="66" y="27"/>
                    <a:pt x="70" y="26"/>
                    <a:pt x="73" y="30"/>
                  </a:cubicBezTo>
                  <a:cubicBezTo>
                    <a:pt x="76" y="35"/>
                    <a:pt x="75" y="39"/>
                    <a:pt x="70"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4" name="Freeform 69">
              <a:extLst>
                <a:ext uri="{FF2B5EF4-FFF2-40B4-BE49-F238E27FC236}">
                  <a16:creationId xmlns:a16="http://schemas.microsoft.com/office/drawing/2014/main" id="{6049127A-221B-4653-BE72-DB97AE932E1D}"/>
                </a:ext>
              </a:extLst>
            </p:cNvPr>
            <p:cNvSpPr>
              <a:spLocks/>
            </p:cNvSpPr>
            <p:nvPr/>
          </p:nvSpPr>
          <p:spPr bwMode="auto">
            <a:xfrm>
              <a:off x="7021355" y="2502328"/>
              <a:ext cx="86518" cy="69086"/>
            </a:xfrm>
            <a:custGeom>
              <a:avLst/>
              <a:gdLst>
                <a:gd name="T0" fmla="*/ 51 w 99"/>
                <a:gd name="T1" fmla="*/ 79 h 79"/>
                <a:gd name="T2" fmla="*/ 47 w 99"/>
                <a:gd name="T3" fmla="*/ 72 h 79"/>
                <a:gd name="T4" fmla="*/ 47 w 99"/>
                <a:gd name="T5" fmla="*/ 59 h 79"/>
                <a:gd name="T6" fmla="*/ 44 w 99"/>
                <a:gd name="T7" fmla="*/ 56 h 79"/>
                <a:gd name="T8" fmla="*/ 39 w 99"/>
                <a:gd name="T9" fmla="*/ 54 h 79"/>
                <a:gd name="T10" fmla="*/ 54 w 99"/>
                <a:gd name="T11" fmla="*/ 37 h 79"/>
                <a:gd name="T12" fmla="*/ 60 w 99"/>
                <a:gd name="T13" fmla="*/ 31 h 79"/>
                <a:gd name="T14" fmla="*/ 51 w 99"/>
                <a:gd name="T15" fmla="*/ 26 h 79"/>
                <a:gd name="T16" fmla="*/ 34 w 99"/>
                <a:gd name="T17" fmla="*/ 46 h 79"/>
                <a:gd name="T18" fmla="*/ 9 w 99"/>
                <a:gd name="T19" fmla="*/ 35 h 79"/>
                <a:gd name="T20" fmla="*/ 7 w 99"/>
                <a:gd name="T21" fmla="*/ 14 h 79"/>
                <a:gd name="T22" fmla="*/ 18 w 99"/>
                <a:gd name="T23" fmla="*/ 8 h 79"/>
                <a:gd name="T24" fmla="*/ 46 w 99"/>
                <a:gd name="T25" fmla="*/ 12 h 79"/>
                <a:gd name="T26" fmla="*/ 51 w 99"/>
                <a:gd name="T27" fmla="*/ 5 h 79"/>
                <a:gd name="T28" fmla="*/ 74 w 99"/>
                <a:gd name="T29" fmla="*/ 4 h 79"/>
                <a:gd name="T30" fmla="*/ 74 w 99"/>
                <a:gd name="T31" fmla="*/ 4 h 79"/>
                <a:gd name="T32" fmla="*/ 74 w 99"/>
                <a:gd name="T33" fmla="*/ 10 h 79"/>
                <a:gd name="T34" fmla="*/ 99 w 99"/>
                <a:gd name="T35" fmla="*/ 19 h 79"/>
                <a:gd name="T36" fmla="*/ 78 w 99"/>
                <a:gd name="T37" fmla="*/ 29 h 79"/>
                <a:gd name="T38" fmla="*/ 72 w 99"/>
                <a:gd name="T39" fmla="*/ 56 h 79"/>
                <a:gd name="T40" fmla="*/ 52 w 99"/>
                <a:gd name="T41" fmla="*/ 79 h 79"/>
                <a:gd name="T42" fmla="*/ 52 w 99"/>
                <a:gd name="T43" fmla="*/ 79 h 79"/>
                <a:gd name="T44" fmla="*/ 51 w 99"/>
                <a:gd name="T4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79">
                  <a:moveTo>
                    <a:pt x="51" y="79"/>
                  </a:moveTo>
                  <a:cubicBezTo>
                    <a:pt x="50" y="76"/>
                    <a:pt x="51" y="73"/>
                    <a:pt x="47" y="72"/>
                  </a:cubicBezTo>
                  <a:cubicBezTo>
                    <a:pt x="36" y="68"/>
                    <a:pt x="44" y="63"/>
                    <a:pt x="47" y="59"/>
                  </a:cubicBezTo>
                  <a:cubicBezTo>
                    <a:pt x="50" y="55"/>
                    <a:pt x="47" y="55"/>
                    <a:pt x="44" y="56"/>
                  </a:cubicBezTo>
                  <a:cubicBezTo>
                    <a:pt x="42" y="56"/>
                    <a:pt x="38" y="58"/>
                    <a:pt x="39" y="54"/>
                  </a:cubicBezTo>
                  <a:cubicBezTo>
                    <a:pt x="42" y="47"/>
                    <a:pt x="45" y="39"/>
                    <a:pt x="54" y="37"/>
                  </a:cubicBezTo>
                  <a:cubicBezTo>
                    <a:pt x="57" y="36"/>
                    <a:pt x="63" y="37"/>
                    <a:pt x="60" y="31"/>
                  </a:cubicBezTo>
                  <a:cubicBezTo>
                    <a:pt x="58" y="28"/>
                    <a:pt x="56" y="25"/>
                    <a:pt x="51" y="26"/>
                  </a:cubicBezTo>
                  <a:cubicBezTo>
                    <a:pt x="39" y="29"/>
                    <a:pt x="37" y="31"/>
                    <a:pt x="34" y="46"/>
                  </a:cubicBezTo>
                  <a:cubicBezTo>
                    <a:pt x="25" y="45"/>
                    <a:pt x="17" y="39"/>
                    <a:pt x="9" y="35"/>
                  </a:cubicBezTo>
                  <a:cubicBezTo>
                    <a:pt x="0" y="30"/>
                    <a:pt x="6" y="22"/>
                    <a:pt x="7" y="14"/>
                  </a:cubicBezTo>
                  <a:cubicBezTo>
                    <a:pt x="8" y="7"/>
                    <a:pt x="12" y="9"/>
                    <a:pt x="18" y="8"/>
                  </a:cubicBezTo>
                  <a:cubicBezTo>
                    <a:pt x="28" y="7"/>
                    <a:pt x="37" y="8"/>
                    <a:pt x="46" y="12"/>
                  </a:cubicBezTo>
                  <a:cubicBezTo>
                    <a:pt x="48" y="13"/>
                    <a:pt x="52" y="10"/>
                    <a:pt x="51" y="5"/>
                  </a:cubicBezTo>
                  <a:cubicBezTo>
                    <a:pt x="58" y="0"/>
                    <a:pt x="66" y="2"/>
                    <a:pt x="74" y="4"/>
                  </a:cubicBezTo>
                  <a:cubicBezTo>
                    <a:pt x="74" y="4"/>
                    <a:pt x="74" y="4"/>
                    <a:pt x="74" y="4"/>
                  </a:cubicBezTo>
                  <a:cubicBezTo>
                    <a:pt x="76" y="6"/>
                    <a:pt x="75" y="8"/>
                    <a:pt x="74" y="10"/>
                  </a:cubicBezTo>
                  <a:cubicBezTo>
                    <a:pt x="81" y="18"/>
                    <a:pt x="92" y="13"/>
                    <a:pt x="99" y="19"/>
                  </a:cubicBezTo>
                  <a:cubicBezTo>
                    <a:pt x="96" y="28"/>
                    <a:pt x="90" y="33"/>
                    <a:pt x="78" y="29"/>
                  </a:cubicBezTo>
                  <a:cubicBezTo>
                    <a:pt x="92" y="43"/>
                    <a:pt x="77" y="52"/>
                    <a:pt x="72" y="56"/>
                  </a:cubicBezTo>
                  <a:cubicBezTo>
                    <a:pt x="64" y="63"/>
                    <a:pt x="59" y="72"/>
                    <a:pt x="52" y="79"/>
                  </a:cubicBezTo>
                  <a:cubicBezTo>
                    <a:pt x="52" y="79"/>
                    <a:pt x="52" y="79"/>
                    <a:pt x="52" y="79"/>
                  </a:cubicBezTo>
                  <a:lnTo>
                    <a:pt x="51" y="79"/>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5" name="Freeform 70">
              <a:extLst>
                <a:ext uri="{FF2B5EF4-FFF2-40B4-BE49-F238E27FC236}">
                  <a16:creationId xmlns:a16="http://schemas.microsoft.com/office/drawing/2014/main" id="{BE17E37E-1B9E-41CC-9084-1F120FAD9374}"/>
                </a:ext>
              </a:extLst>
            </p:cNvPr>
            <p:cNvSpPr>
              <a:spLocks/>
            </p:cNvSpPr>
            <p:nvPr/>
          </p:nvSpPr>
          <p:spPr bwMode="auto">
            <a:xfrm>
              <a:off x="7083338" y="2479084"/>
              <a:ext cx="83290" cy="40031"/>
            </a:xfrm>
            <a:custGeom>
              <a:avLst/>
              <a:gdLst>
                <a:gd name="T0" fmla="*/ 6 w 96"/>
                <a:gd name="T1" fmla="*/ 26 h 46"/>
                <a:gd name="T2" fmla="*/ 1 w 96"/>
                <a:gd name="T3" fmla="*/ 20 h 46"/>
                <a:gd name="T4" fmla="*/ 7 w 96"/>
                <a:gd name="T5" fmla="*/ 18 h 46"/>
                <a:gd name="T6" fmla="*/ 14 w 96"/>
                <a:gd name="T7" fmla="*/ 10 h 46"/>
                <a:gd name="T8" fmla="*/ 18 w 96"/>
                <a:gd name="T9" fmla="*/ 5 h 46"/>
                <a:gd name="T10" fmla="*/ 24 w 96"/>
                <a:gd name="T11" fmla="*/ 0 h 46"/>
                <a:gd name="T12" fmla="*/ 31 w 96"/>
                <a:gd name="T13" fmla="*/ 6 h 46"/>
                <a:gd name="T14" fmla="*/ 40 w 96"/>
                <a:gd name="T15" fmla="*/ 14 h 46"/>
                <a:gd name="T16" fmla="*/ 43 w 96"/>
                <a:gd name="T17" fmla="*/ 11 h 46"/>
                <a:gd name="T18" fmla="*/ 47 w 96"/>
                <a:gd name="T19" fmla="*/ 6 h 46"/>
                <a:gd name="T20" fmla="*/ 88 w 96"/>
                <a:gd name="T21" fmla="*/ 16 h 46"/>
                <a:gd name="T22" fmla="*/ 93 w 96"/>
                <a:gd name="T23" fmla="*/ 16 h 46"/>
                <a:gd name="T24" fmla="*/ 76 w 96"/>
                <a:gd name="T25" fmla="*/ 39 h 46"/>
                <a:gd name="T26" fmla="*/ 27 w 96"/>
                <a:gd name="T27" fmla="*/ 37 h 46"/>
                <a:gd name="T28" fmla="*/ 26 w 96"/>
                <a:gd name="T29" fmla="*/ 35 h 46"/>
                <a:gd name="T30" fmla="*/ 44 w 96"/>
                <a:gd name="T31" fmla="*/ 29 h 46"/>
                <a:gd name="T32" fmla="*/ 11 w 96"/>
                <a:gd name="T33" fmla="*/ 35 h 46"/>
                <a:gd name="T34" fmla="*/ 6 w 96"/>
                <a:gd name="T35"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46">
                  <a:moveTo>
                    <a:pt x="6" y="26"/>
                  </a:moveTo>
                  <a:cubicBezTo>
                    <a:pt x="3" y="24"/>
                    <a:pt x="0" y="23"/>
                    <a:pt x="1" y="20"/>
                  </a:cubicBezTo>
                  <a:cubicBezTo>
                    <a:pt x="1" y="17"/>
                    <a:pt x="5" y="17"/>
                    <a:pt x="7" y="18"/>
                  </a:cubicBezTo>
                  <a:cubicBezTo>
                    <a:pt x="16" y="22"/>
                    <a:pt x="15" y="16"/>
                    <a:pt x="14" y="10"/>
                  </a:cubicBezTo>
                  <a:cubicBezTo>
                    <a:pt x="16" y="9"/>
                    <a:pt x="17" y="7"/>
                    <a:pt x="18" y="5"/>
                  </a:cubicBezTo>
                  <a:cubicBezTo>
                    <a:pt x="19" y="2"/>
                    <a:pt x="21" y="1"/>
                    <a:pt x="24" y="0"/>
                  </a:cubicBezTo>
                  <a:cubicBezTo>
                    <a:pt x="28" y="0"/>
                    <a:pt x="30" y="2"/>
                    <a:pt x="31" y="6"/>
                  </a:cubicBezTo>
                  <a:cubicBezTo>
                    <a:pt x="31" y="12"/>
                    <a:pt x="36" y="12"/>
                    <a:pt x="40" y="14"/>
                  </a:cubicBezTo>
                  <a:cubicBezTo>
                    <a:pt x="44" y="16"/>
                    <a:pt x="44" y="14"/>
                    <a:pt x="43" y="11"/>
                  </a:cubicBezTo>
                  <a:cubicBezTo>
                    <a:pt x="43" y="8"/>
                    <a:pt x="45" y="5"/>
                    <a:pt x="47" y="6"/>
                  </a:cubicBezTo>
                  <a:cubicBezTo>
                    <a:pt x="60" y="9"/>
                    <a:pt x="76" y="5"/>
                    <a:pt x="88" y="16"/>
                  </a:cubicBezTo>
                  <a:cubicBezTo>
                    <a:pt x="89" y="16"/>
                    <a:pt x="91" y="16"/>
                    <a:pt x="93" y="16"/>
                  </a:cubicBezTo>
                  <a:cubicBezTo>
                    <a:pt x="96" y="25"/>
                    <a:pt x="88" y="38"/>
                    <a:pt x="76" y="39"/>
                  </a:cubicBezTo>
                  <a:cubicBezTo>
                    <a:pt x="60" y="40"/>
                    <a:pt x="43" y="46"/>
                    <a:pt x="27" y="37"/>
                  </a:cubicBezTo>
                  <a:cubicBezTo>
                    <a:pt x="27" y="37"/>
                    <a:pt x="26" y="36"/>
                    <a:pt x="26" y="35"/>
                  </a:cubicBezTo>
                  <a:cubicBezTo>
                    <a:pt x="29" y="29"/>
                    <a:pt x="35" y="32"/>
                    <a:pt x="44" y="29"/>
                  </a:cubicBezTo>
                  <a:cubicBezTo>
                    <a:pt x="29" y="25"/>
                    <a:pt x="20" y="30"/>
                    <a:pt x="11" y="35"/>
                  </a:cubicBezTo>
                  <a:cubicBezTo>
                    <a:pt x="4" y="35"/>
                    <a:pt x="9" y="28"/>
                    <a:pt x="6"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6" name="Freeform 71">
              <a:extLst>
                <a:ext uri="{FF2B5EF4-FFF2-40B4-BE49-F238E27FC236}">
                  <a16:creationId xmlns:a16="http://schemas.microsoft.com/office/drawing/2014/main" id="{90E9D593-ABF4-4B37-BD98-042D30C233E3}"/>
                </a:ext>
              </a:extLst>
            </p:cNvPr>
            <p:cNvSpPr>
              <a:spLocks/>
            </p:cNvSpPr>
            <p:nvPr/>
          </p:nvSpPr>
          <p:spPr bwMode="auto">
            <a:xfrm>
              <a:off x="8401125" y="3125387"/>
              <a:ext cx="67794" cy="56172"/>
            </a:xfrm>
            <a:custGeom>
              <a:avLst/>
              <a:gdLst>
                <a:gd name="T0" fmla="*/ 74 w 78"/>
                <a:gd name="T1" fmla="*/ 33 h 64"/>
                <a:gd name="T2" fmla="*/ 78 w 78"/>
                <a:gd name="T3" fmla="*/ 41 h 64"/>
                <a:gd name="T4" fmla="*/ 63 w 78"/>
                <a:gd name="T5" fmla="*/ 45 h 64"/>
                <a:gd name="T6" fmla="*/ 52 w 78"/>
                <a:gd name="T7" fmla="*/ 64 h 64"/>
                <a:gd name="T8" fmla="*/ 36 w 78"/>
                <a:gd name="T9" fmla="*/ 53 h 64"/>
                <a:gd name="T10" fmla="*/ 21 w 78"/>
                <a:gd name="T11" fmla="*/ 55 h 64"/>
                <a:gd name="T12" fmla="*/ 16 w 78"/>
                <a:gd name="T13" fmla="*/ 59 h 64"/>
                <a:gd name="T14" fmla="*/ 11 w 78"/>
                <a:gd name="T15" fmla="*/ 61 h 64"/>
                <a:gd name="T16" fmla="*/ 9 w 78"/>
                <a:gd name="T17" fmla="*/ 59 h 64"/>
                <a:gd name="T18" fmla="*/ 0 w 78"/>
                <a:gd name="T19" fmla="*/ 51 h 64"/>
                <a:gd name="T20" fmla="*/ 11 w 78"/>
                <a:gd name="T21" fmla="*/ 39 h 64"/>
                <a:gd name="T22" fmla="*/ 20 w 78"/>
                <a:gd name="T23" fmla="*/ 34 h 64"/>
                <a:gd name="T24" fmla="*/ 20 w 78"/>
                <a:gd name="T25" fmla="*/ 12 h 64"/>
                <a:gd name="T26" fmla="*/ 18 w 78"/>
                <a:gd name="T27" fmla="*/ 4 h 64"/>
                <a:gd name="T28" fmla="*/ 27 w 78"/>
                <a:gd name="T29" fmla="*/ 7 h 64"/>
                <a:gd name="T30" fmla="*/ 54 w 78"/>
                <a:gd name="T31" fmla="*/ 25 h 64"/>
                <a:gd name="T32" fmla="*/ 69 w 78"/>
                <a:gd name="T33" fmla="*/ 24 h 64"/>
                <a:gd name="T34" fmla="*/ 74 w 78"/>
                <a:gd name="T3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4">
                  <a:moveTo>
                    <a:pt x="74" y="33"/>
                  </a:moveTo>
                  <a:cubicBezTo>
                    <a:pt x="75" y="35"/>
                    <a:pt x="76" y="38"/>
                    <a:pt x="78" y="41"/>
                  </a:cubicBezTo>
                  <a:cubicBezTo>
                    <a:pt x="73" y="42"/>
                    <a:pt x="68" y="46"/>
                    <a:pt x="63" y="45"/>
                  </a:cubicBezTo>
                  <a:cubicBezTo>
                    <a:pt x="48" y="45"/>
                    <a:pt x="44" y="50"/>
                    <a:pt x="52" y="64"/>
                  </a:cubicBezTo>
                  <a:cubicBezTo>
                    <a:pt x="45" y="61"/>
                    <a:pt x="40" y="58"/>
                    <a:pt x="36" y="53"/>
                  </a:cubicBezTo>
                  <a:cubicBezTo>
                    <a:pt x="30" y="48"/>
                    <a:pt x="26" y="54"/>
                    <a:pt x="21" y="55"/>
                  </a:cubicBezTo>
                  <a:cubicBezTo>
                    <a:pt x="20" y="56"/>
                    <a:pt x="18" y="58"/>
                    <a:pt x="16" y="59"/>
                  </a:cubicBezTo>
                  <a:cubicBezTo>
                    <a:pt x="15" y="61"/>
                    <a:pt x="14" y="63"/>
                    <a:pt x="11" y="61"/>
                  </a:cubicBezTo>
                  <a:cubicBezTo>
                    <a:pt x="10" y="61"/>
                    <a:pt x="10" y="60"/>
                    <a:pt x="9" y="59"/>
                  </a:cubicBezTo>
                  <a:cubicBezTo>
                    <a:pt x="6" y="56"/>
                    <a:pt x="3" y="54"/>
                    <a:pt x="0" y="51"/>
                  </a:cubicBezTo>
                  <a:cubicBezTo>
                    <a:pt x="9" y="52"/>
                    <a:pt x="6" y="41"/>
                    <a:pt x="11" y="39"/>
                  </a:cubicBezTo>
                  <a:cubicBezTo>
                    <a:pt x="14" y="37"/>
                    <a:pt x="21" y="41"/>
                    <a:pt x="20" y="34"/>
                  </a:cubicBezTo>
                  <a:cubicBezTo>
                    <a:pt x="17" y="26"/>
                    <a:pt x="30" y="20"/>
                    <a:pt x="20" y="12"/>
                  </a:cubicBezTo>
                  <a:cubicBezTo>
                    <a:pt x="18" y="10"/>
                    <a:pt x="14" y="7"/>
                    <a:pt x="18" y="4"/>
                  </a:cubicBezTo>
                  <a:cubicBezTo>
                    <a:pt x="22" y="0"/>
                    <a:pt x="25" y="4"/>
                    <a:pt x="27" y="7"/>
                  </a:cubicBezTo>
                  <a:cubicBezTo>
                    <a:pt x="33" y="16"/>
                    <a:pt x="44" y="20"/>
                    <a:pt x="54" y="25"/>
                  </a:cubicBezTo>
                  <a:cubicBezTo>
                    <a:pt x="61" y="29"/>
                    <a:pt x="64" y="27"/>
                    <a:pt x="69" y="24"/>
                  </a:cubicBezTo>
                  <a:cubicBezTo>
                    <a:pt x="77" y="24"/>
                    <a:pt x="74" y="29"/>
                    <a:pt x="74" y="3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7" name="Freeform 72">
              <a:extLst>
                <a:ext uri="{FF2B5EF4-FFF2-40B4-BE49-F238E27FC236}">
                  <a16:creationId xmlns:a16="http://schemas.microsoft.com/office/drawing/2014/main" id="{930BDCAC-69B4-4B9F-9995-83E5670DBBEA}"/>
                </a:ext>
              </a:extLst>
            </p:cNvPr>
            <p:cNvSpPr>
              <a:spLocks/>
            </p:cNvSpPr>
            <p:nvPr/>
          </p:nvSpPr>
          <p:spPr bwMode="auto">
            <a:xfrm>
              <a:off x="7831009" y="3593489"/>
              <a:ext cx="32283" cy="47779"/>
            </a:xfrm>
            <a:custGeom>
              <a:avLst/>
              <a:gdLst>
                <a:gd name="T0" fmla="*/ 37 w 37"/>
                <a:gd name="T1" fmla="*/ 40 h 55"/>
                <a:gd name="T2" fmla="*/ 7 w 37"/>
                <a:gd name="T3" fmla="*/ 37 h 55"/>
                <a:gd name="T4" fmla="*/ 7 w 37"/>
                <a:gd name="T5" fmla="*/ 22 h 55"/>
                <a:gd name="T6" fmla="*/ 8 w 37"/>
                <a:gd name="T7" fmla="*/ 19 h 55"/>
                <a:gd name="T8" fmla="*/ 7 w 37"/>
                <a:gd name="T9" fmla="*/ 3 h 55"/>
                <a:gd name="T10" fmla="*/ 24 w 37"/>
                <a:gd name="T11" fmla="*/ 9 h 55"/>
                <a:gd name="T12" fmla="*/ 37 w 37"/>
                <a:gd name="T13" fmla="*/ 40 h 55"/>
              </a:gdLst>
              <a:ahLst/>
              <a:cxnLst>
                <a:cxn ang="0">
                  <a:pos x="T0" y="T1"/>
                </a:cxn>
                <a:cxn ang="0">
                  <a:pos x="T2" y="T3"/>
                </a:cxn>
                <a:cxn ang="0">
                  <a:pos x="T4" y="T5"/>
                </a:cxn>
                <a:cxn ang="0">
                  <a:pos x="T6" y="T7"/>
                </a:cxn>
                <a:cxn ang="0">
                  <a:pos x="T8" y="T9"/>
                </a:cxn>
                <a:cxn ang="0">
                  <a:pos x="T10" y="T11"/>
                </a:cxn>
                <a:cxn ang="0">
                  <a:pos x="T12" y="T13"/>
                </a:cxn>
              </a:cxnLst>
              <a:rect l="0" t="0" r="r" b="b"/>
              <a:pathLst>
                <a:path w="37" h="55">
                  <a:moveTo>
                    <a:pt x="37" y="40"/>
                  </a:moveTo>
                  <a:cubicBezTo>
                    <a:pt x="23" y="55"/>
                    <a:pt x="22" y="55"/>
                    <a:pt x="7" y="37"/>
                  </a:cubicBezTo>
                  <a:cubicBezTo>
                    <a:pt x="4" y="32"/>
                    <a:pt x="5" y="27"/>
                    <a:pt x="7" y="22"/>
                  </a:cubicBezTo>
                  <a:cubicBezTo>
                    <a:pt x="7" y="21"/>
                    <a:pt x="7" y="20"/>
                    <a:pt x="8" y="19"/>
                  </a:cubicBezTo>
                  <a:cubicBezTo>
                    <a:pt x="10" y="14"/>
                    <a:pt x="0" y="7"/>
                    <a:pt x="7" y="3"/>
                  </a:cubicBezTo>
                  <a:cubicBezTo>
                    <a:pt x="13" y="0"/>
                    <a:pt x="18" y="7"/>
                    <a:pt x="24" y="9"/>
                  </a:cubicBezTo>
                  <a:cubicBezTo>
                    <a:pt x="28" y="19"/>
                    <a:pt x="36" y="28"/>
                    <a:pt x="37" y="4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8" name="Freeform 73">
              <a:extLst>
                <a:ext uri="{FF2B5EF4-FFF2-40B4-BE49-F238E27FC236}">
                  <a16:creationId xmlns:a16="http://schemas.microsoft.com/office/drawing/2014/main" id="{7A139B82-F734-4C21-86DE-A40130ED2D18}"/>
                </a:ext>
              </a:extLst>
            </p:cNvPr>
            <p:cNvSpPr>
              <a:spLocks/>
            </p:cNvSpPr>
            <p:nvPr/>
          </p:nvSpPr>
          <p:spPr bwMode="auto">
            <a:xfrm>
              <a:off x="8321709" y="3289384"/>
              <a:ext cx="30346" cy="39385"/>
            </a:xfrm>
            <a:custGeom>
              <a:avLst/>
              <a:gdLst>
                <a:gd name="T0" fmla="*/ 13 w 35"/>
                <a:gd name="T1" fmla="*/ 1 h 45"/>
                <a:gd name="T2" fmla="*/ 17 w 35"/>
                <a:gd name="T3" fmla="*/ 0 h 45"/>
                <a:gd name="T4" fmla="*/ 35 w 35"/>
                <a:gd name="T5" fmla="*/ 13 h 45"/>
                <a:gd name="T6" fmla="*/ 34 w 35"/>
                <a:gd name="T7" fmla="*/ 37 h 45"/>
                <a:gd name="T8" fmla="*/ 26 w 35"/>
                <a:gd name="T9" fmla="*/ 45 h 45"/>
                <a:gd name="T10" fmla="*/ 21 w 35"/>
                <a:gd name="T11" fmla="*/ 45 h 45"/>
                <a:gd name="T12" fmla="*/ 15 w 35"/>
                <a:gd name="T13" fmla="*/ 28 h 45"/>
                <a:gd name="T14" fmla="*/ 14 w 35"/>
                <a:gd name="T15" fmla="*/ 22 h 45"/>
                <a:gd name="T16" fmla="*/ 0 w 35"/>
                <a:gd name="T17" fmla="*/ 13 h 45"/>
                <a:gd name="T18" fmla="*/ 13 w 35"/>
                <a:gd name="T19"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5">
                  <a:moveTo>
                    <a:pt x="13" y="1"/>
                  </a:moveTo>
                  <a:cubicBezTo>
                    <a:pt x="14" y="1"/>
                    <a:pt x="15" y="0"/>
                    <a:pt x="17" y="0"/>
                  </a:cubicBezTo>
                  <a:cubicBezTo>
                    <a:pt x="22" y="5"/>
                    <a:pt x="32" y="5"/>
                    <a:pt x="35" y="13"/>
                  </a:cubicBezTo>
                  <a:cubicBezTo>
                    <a:pt x="35" y="21"/>
                    <a:pt x="33" y="29"/>
                    <a:pt x="34" y="37"/>
                  </a:cubicBezTo>
                  <a:cubicBezTo>
                    <a:pt x="33" y="41"/>
                    <a:pt x="32" y="45"/>
                    <a:pt x="26" y="45"/>
                  </a:cubicBezTo>
                  <a:cubicBezTo>
                    <a:pt x="25" y="45"/>
                    <a:pt x="23" y="45"/>
                    <a:pt x="21" y="45"/>
                  </a:cubicBezTo>
                  <a:cubicBezTo>
                    <a:pt x="11" y="42"/>
                    <a:pt x="16" y="34"/>
                    <a:pt x="15" y="28"/>
                  </a:cubicBezTo>
                  <a:cubicBezTo>
                    <a:pt x="15" y="25"/>
                    <a:pt x="18" y="20"/>
                    <a:pt x="14" y="22"/>
                  </a:cubicBezTo>
                  <a:cubicBezTo>
                    <a:pt x="3" y="27"/>
                    <a:pt x="6" y="13"/>
                    <a:pt x="0" y="13"/>
                  </a:cubicBezTo>
                  <a:cubicBezTo>
                    <a:pt x="2" y="6"/>
                    <a:pt x="7" y="3"/>
                    <a:pt x="13"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19" name="Freeform 74">
              <a:extLst>
                <a:ext uri="{FF2B5EF4-FFF2-40B4-BE49-F238E27FC236}">
                  <a16:creationId xmlns:a16="http://schemas.microsoft.com/office/drawing/2014/main" id="{6EDE77E8-98B3-4B03-A1B1-8C41115728E5}"/>
                </a:ext>
              </a:extLst>
            </p:cNvPr>
            <p:cNvSpPr>
              <a:spLocks/>
            </p:cNvSpPr>
            <p:nvPr/>
          </p:nvSpPr>
          <p:spPr bwMode="auto">
            <a:xfrm>
              <a:off x="8358511" y="3286802"/>
              <a:ext cx="26472" cy="31637"/>
            </a:xfrm>
            <a:custGeom>
              <a:avLst/>
              <a:gdLst>
                <a:gd name="T0" fmla="*/ 31 w 31"/>
                <a:gd name="T1" fmla="*/ 8 h 36"/>
                <a:gd name="T2" fmla="*/ 20 w 31"/>
                <a:gd name="T3" fmla="*/ 23 h 36"/>
                <a:gd name="T4" fmla="*/ 8 w 31"/>
                <a:gd name="T5" fmla="*/ 31 h 36"/>
                <a:gd name="T6" fmla="*/ 8 w 31"/>
                <a:gd name="T7" fmla="*/ 31 h 36"/>
                <a:gd name="T8" fmla="*/ 1 w 31"/>
                <a:gd name="T9" fmla="*/ 21 h 36"/>
                <a:gd name="T10" fmla="*/ 14 w 31"/>
                <a:gd name="T11" fmla="*/ 7 h 36"/>
                <a:gd name="T12" fmla="*/ 31 w 31"/>
                <a:gd name="T13" fmla="*/ 8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31" y="8"/>
                  </a:moveTo>
                  <a:cubicBezTo>
                    <a:pt x="31" y="16"/>
                    <a:pt x="31" y="23"/>
                    <a:pt x="20" y="23"/>
                  </a:cubicBezTo>
                  <a:cubicBezTo>
                    <a:pt x="14" y="23"/>
                    <a:pt x="18" y="36"/>
                    <a:pt x="8" y="31"/>
                  </a:cubicBezTo>
                  <a:cubicBezTo>
                    <a:pt x="8" y="31"/>
                    <a:pt x="8" y="31"/>
                    <a:pt x="8" y="31"/>
                  </a:cubicBezTo>
                  <a:cubicBezTo>
                    <a:pt x="5" y="28"/>
                    <a:pt x="2" y="26"/>
                    <a:pt x="1" y="21"/>
                  </a:cubicBezTo>
                  <a:cubicBezTo>
                    <a:pt x="0" y="12"/>
                    <a:pt x="6" y="9"/>
                    <a:pt x="14" y="7"/>
                  </a:cubicBezTo>
                  <a:cubicBezTo>
                    <a:pt x="20" y="4"/>
                    <a:pt x="26" y="0"/>
                    <a:pt x="31"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0" name="Freeform 75">
              <a:extLst>
                <a:ext uri="{FF2B5EF4-FFF2-40B4-BE49-F238E27FC236}">
                  <a16:creationId xmlns:a16="http://schemas.microsoft.com/office/drawing/2014/main" id="{2637C265-B749-4135-9A87-205724F1E286}"/>
                </a:ext>
              </a:extLst>
            </p:cNvPr>
            <p:cNvSpPr>
              <a:spLocks/>
            </p:cNvSpPr>
            <p:nvPr/>
          </p:nvSpPr>
          <p:spPr bwMode="auto">
            <a:xfrm>
              <a:off x="7344184" y="2464234"/>
              <a:ext cx="29700" cy="26472"/>
            </a:xfrm>
            <a:custGeom>
              <a:avLst/>
              <a:gdLst>
                <a:gd name="T0" fmla="*/ 19 w 34"/>
                <a:gd name="T1" fmla="*/ 4 h 30"/>
                <a:gd name="T2" fmla="*/ 30 w 34"/>
                <a:gd name="T3" fmla="*/ 2 h 30"/>
                <a:gd name="T4" fmla="*/ 30 w 34"/>
                <a:gd name="T5" fmla="*/ 9 h 30"/>
                <a:gd name="T6" fmla="*/ 25 w 34"/>
                <a:gd name="T7" fmla="*/ 25 h 30"/>
                <a:gd name="T8" fmla="*/ 4 w 34"/>
                <a:gd name="T9" fmla="*/ 30 h 30"/>
                <a:gd name="T10" fmla="*/ 2 w 34"/>
                <a:gd name="T11" fmla="*/ 27 h 30"/>
                <a:gd name="T12" fmla="*/ 0 w 34"/>
                <a:gd name="T13" fmla="*/ 22 h 30"/>
                <a:gd name="T14" fmla="*/ 13 w 34"/>
                <a:gd name="T15" fmla="*/ 11 h 30"/>
                <a:gd name="T16" fmla="*/ 19 w 34"/>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0">
                  <a:moveTo>
                    <a:pt x="19" y="4"/>
                  </a:moveTo>
                  <a:cubicBezTo>
                    <a:pt x="23" y="2"/>
                    <a:pt x="26" y="0"/>
                    <a:pt x="30" y="2"/>
                  </a:cubicBezTo>
                  <a:cubicBezTo>
                    <a:pt x="34" y="5"/>
                    <a:pt x="31" y="7"/>
                    <a:pt x="30" y="9"/>
                  </a:cubicBezTo>
                  <a:cubicBezTo>
                    <a:pt x="27" y="14"/>
                    <a:pt x="28" y="20"/>
                    <a:pt x="25" y="25"/>
                  </a:cubicBezTo>
                  <a:cubicBezTo>
                    <a:pt x="19" y="29"/>
                    <a:pt x="12" y="30"/>
                    <a:pt x="4" y="30"/>
                  </a:cubicBezTo>
                  <a:cubicBezTo>
                    <a:pt x="4" y="29"/>
                    <a:pt x="3" y="28"/>
                    <a:pt x="2" y="27"/>
                  </a:cubicBezTo>
                  <a:cubicBezTo>
                    <a:pt x="0" y="26"/>
                    <a:pt x="0" y="24"/>
                    <a:pt x="0" y="22"/>
                  </a:cubicBezTo>
                  <a:cubicBezTo>
                    <a:pt x="4" y="17"/>
                    <a:pt x="10" y="16"/>
                    <a:pt x="13" y="11"/>
                  </a:cubicBezTo>
                  <a:cubicBezTo>
                    <a:pt x="15" y="9"/>
                    <a:pt x="16" y="6"/>
                    <a:pt x="19"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1" name="Freeform 76">
              <a:extLst>
                <a:ext uri="{FF2B5EF4-FFF2-40B4-BE49-F238E27FC236}">
                  <a16:creationId xmlns:a16="http://schemas.microsoft.com/office/drawing/2014/main" id="{DE8A8997-62C9-4D81-A071-C943B2D7DCE8}"/>
                </a:ext>
              </a:extLst>
            </p:cNvPr>
            <p:cNvSpPr>
              <a:spLocks/>
            </p:cNvSpPr>
            <p:nvPr/>
          </p:nvSpPr>
          <p:spPr bwMode="auto">
            <a:xfrm>
              <a:off x="6994237" y="2951060"/>
              <a:ext cx="8394" cy="8394"/>
            </a:xfrm>
            <a:custGeom>
              <a:avLst/>
              <a:gdLst>
                <a:gd name="T0" fmla="*/ 0 w 9"/>
                <a:gd name="T1" fmla="*/ 2 h 9"/>
                <a:gd name="T2" fmla="*/ 5 w 9"/>
                <a:gd name="T3" fmla="*/ 1 h 9"/>
                <a:gd name="T4" fmla="*/ 8 w 9"/>
                <a:gd name="T5" fmla="*/ 4 h 9"/>
                <a:gd name="T6" fmla="*/ 0 w 9"/>
                <a:gd name="T7" fmla="*/ 9 h 9"/>
                <a:gd name="T8" fmla="*/ 0 w 9"/>
                <a:gd name="T9" fmla="*/ 2 h 9"/>
              </a:gdLst>
              <a:ahLst/>
              <a:cxnLst>
                <a:cxn ang="0">
                  <a:pos x="T0" y="T1"/>
                </a:cxn>
                <a:cxn ang="0">
                  <a:pos x="T2" y="T3"/>
                </a:cxn>
                <a:cxn ang="0">
                  <a:pos x="T4" y="T5"/>
                </a:cxn>
                <a:cxn ang="0">
                  <a:pos x="T6" y="T7"/>
                </a:cxn>
                <a:cxn ang="0">
                  <a:pos x="T8" y="T9"/>
                </a:cxn>
              </a:cxnLst>
              <a:rect l="0" t="0" r="r" b="b"/>
              <a:pathLst>
                <a:path w="9" h="9">
                  <a:moveTo>
                    <a:pt x="0" y="2"/>
                  </a:moveTo>
                  <a:cubicBezTo>
                    <a:pt x="1" y="1"/>
                    <a:pt x="3" y="1"/>
                    <a:pt x="5" y="1"/>
                  </a:cubicBezTo>
                  <a:cubicBezTo>
                    <a:pt x="8" y="0"/>
                    <a:pt x="9" y="1"/>
                    <a:pt x="8" y="4"/>
                  </a:cubicBezTo>
                  <a:cubicBezTo>
                    <a:pt x="6" y="7"/>
                    <a:pt x="4" y="9"/>
                    <a:pt x="0" y="9"/>
                  </a:cubicBezTo>
                  <a:cubicBezTo>
                    <a:pt x="0" y="6"/>
                    <a:pt x="0" y="4"/>
                    <a:pt x="0"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2" name="Freeform 77">
              <a:extLst>
                <a:ext uri="{FF2B5EF4-FFF2-40B4-BE49-F238E27FC236}">
                  <a16:creationId xmlns:a16="http://schemas.microsoft.com/office/drawing/2014/main" id="{FCB573C9-2B40-46CC-8D29-528B1BEC3D6E}"/>
                </a:ext>
              </a:extLst>
            </p:cNvPr>
            <p:cNvSpPr>
              <a:spLocks/>
            </p:cNvSpPr>
            <p:nvPr/>
          </p:nvSpPr>
          <p:spPr bwMode="auto">
            <a:xfrm>
              <a:off x="7135636" y="3253873"/>
              <a:ext cx="28409" cy="27763"/>
            </a:xfrm>
            <a:custGeom>
              <a:avLst/>
              <a:gdLst>
                <a:gd name="T0" fmla="*/ 33 w 33"/>
                <a:gd name="T1" fmla="*/ 4 h 32"/>
                <a:gd name="T2" fmla="*/ 27 w 33"/>
                <a:gd name="T3" fmla="*/ 21 h 32"/>
                <a:gd name="T4" fmla="*/ 18 w 33"/>
                <a:gd name="T5" fmla="*/ 24 h 32"/>
                <a:gd name="T6" fmla="*/ 3 w 33"/>
                <a:gd name="T7" fmla="*/ 7 h 32"/>
                <a:gd name="T8" fmla="*/ 11 w 33"/>
                <a:gd name="T9" fmla="*/ 1 h 32"/>
                <a:gd name="T10" fmla="*/ 29 w 33"/>
                <a:gd name="T11" fmla="*/ 0 h 32"/>
                <a:gd name="T12" fmla="*/ 33 w 33"/>
                <a:gd name="T13" fmla="*/ 4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33" y="4"/>
                  </a:moveTo>
                  <a:cubicBezTo>
                    <a:pt x="28" y="9"/>
                    <a:pt x="26" y="14"/>
                    <a:pt x="27" y="21"/>
                  </a:cubicBezTo>
                  <a:cubicBezTo>
                    <a:pt x="27" y="32"/>
                    <a:pt x="22" y="27"/>
                    <a:pt x="18" y="24"/>
                  </a:cubicBezTo>
                  <a:cubicBezTo>
                    <a:pt x="7" y="24"/>
                    <a:pt x="7" y="13"/>
                    <a:pt x="3" y="7"/>
                  </a:cubicBezTo>
                  <a:cubicBezTo>
                    <a:pt x="0" y="2"/>
                    <a:pt x="7" y="2"/>
                    <a:pt x="11" y="1"/>
                  </a:cubicBezTo>
                  <a:cubicBezTo>
                    <a:pt x="17" y="4"/>
                    <a:pt x="23" y="0"/>
                    <a:pt x="29" y="0"/>
                  </a:cubicBezTo>
                  <a:cubicBezTo>
                    <a:pt x="30" y="2"/>
                    <a:pt x="31" y="3"/>
                    <a:pt x="33"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3" name="Freeform 78">
              <a:extLst>
                <a:ext uri="{FF2B5EF4-FFF2-40B4-BE49-F238E27FC236}">
                  <a16:creationId xmlns:a16="http://schemas.microsoft.com/office/drawing/2014/main" id="{D47FD9BD-1A66-42D6-A24F-AEB5F619BE11}"/>
                </a:ext>
              </a:extLst>
            </p:cNvPr>
            <p:cNvSpPr>
              <a:spLocks/>
            </p:cNvSpPr>
            <p:nvPr/>
          </p:nvSpPr>
          <p:spPr bwMode="auto">
            <a:xfrm>
              <a:off x="8241648" y="3809784"/>
              <a:ext cx="481015" cy="376419"/>
            </a:xfrm>
            <a:custGeom>
              <a:avLst/>
              <a:gdLst>
                <a:gd name="T0" fmla="*/ 396 w 553"/>
                <a:gd name="T1" fmla="*/ 423 h 432"/>
                <a:gd name="T2" fmla="*/ 369 w 553"/>
                <a:gd name="T3" fmla="*/ 418 h 432"/>
                <a:gd name="T4" fmla="*/ 341 w 553"/>
                <a:gd name="T5" fmla="*/ 396 h 432"/>
                <a:gd name="T6" fmla="*/ 335 w 553"/>
                <a:gd name="T7" fmla="*/ 370 h 432"/>
                <a:gd name="T8" fmla="*/ 323 w 553"/>
                <a:gd name="T9" fmla="*/ 359 h 432"/>
                <a:gd name="T10" fmla="*/ 310 w 553"/>
                <a:gd name="T11" fmla="*/ 359 h 432"/>
                <a:gd name="T12" fmla="*/ 325 w 553"/>
                <a:gd name="T13" fmla="*/ 328 h 432"/>
                <a:gd name="T14" fmla="*/ 301 w 553"/>
                <a:gd name="T15" fmla="*/ 347 h 432"/>
                <a:gd name="T16" fmla="*/ 290 w 553"/>
                <a:gd name="T17" fmla="*/ 360 h 432"/>
                <a:gd name="T18" fmla="*/ 274 w 553"/>
                <a:gd name="T19" fmla="*/ 334 h 432"/>
                <a:gd name="T20" fmla="*/ 261 w 553"/>
                <a:gd name="T21" fmla="*/ 313 h 432"/>
                <a:gd name="T22" fmla="*/ 216 w 553"/>
                <a:gd name="T23" fmla="*/ 306 h 432"/>
                <a:gd name="T24" fmla="*/ 169 w 553"/>
                <a:gd name="T25" fmla="*/ 318 h 432"/>
                <a:gd name="T26" fmla="*/ 135 w 553"/>
                <a:gd name="T27" fmla="*/ 339 h 432"/>
                <a:gd name="T28" fmla="*/ 56 w 553"/>
                <a:gd name="T29" fmla="*/ 360 h 432"/>
                <a:gd name="T30" fmla="*/ 12 w 553"/>
                <a:gd name="T31" fmla="*/ 350 h 432"/>
                <a:gd name="T32" fmla="*/ 24 w 553"/>
                <a:gd name="T33" fmla="*/ 335 h 432"/>
                <a:gd name="T34" fmla="*/ 22 w 553"/>
                <a:gd name="T35" fmla="*/ 288 h 432"/>
                <a:gd name="T36" fmla="*/ 0 w 553"/>
                <a:gd name="T37" fmla="*/ 227 h 432"/>
                <a:gd name="T38" fmla="*/ 4 w 553"/>
                <a:gd name="T39" fmla="*/ 205 h 432"/>
                <a:gd name="T40" fmla="*/ 20 w 553"/>
                <a:gd name="T41" fmla="*/ 166 h 432"/>
                <a:gd name="T42" fmla="*/ 116 w 553"/>
                <a:gd name="T43" fmla="*/ 125 h 432"/>
                <a:gd name="T44" fmla="*/ 132 w 553"/>
                <a:gd name="T45" fmla="*/ 87 h 432"/>
                <a:gd name="T46" fmla="*/ 153 w 553"/>
                <a:gd name="T47" fmla="*/ 84 h 432"/>
                <a:gd name="T48" fmla="*/ 169 w 553"/>
                <a:gd name="T49" fmla="*/ 62 h 432"/>
                <a:gd name="T50" fmla="*/ 205 w 553"/>
                <a:gd name="T51" fmla="*/ 59 h 432"/>
                <a:gd name="T52" fmla="*/ 229 w 553"/>
                <a:gd name="T53" fmla="*/ 65 h 432"/>
                <a:gd name="T54" fmla="*/ 243 w 553"/>
                <a:gd name="T55" fmla="*/ 22 h 432"/>
                <a:gd name="T56" fmla="*/ 255 w 553"/>
                <a:gd name="T57" fmla="*/ 14 h 432"/>
                <a:gd name="T58" fmla="*/ 316 w 553"/>
                <a:gd name="T59" fmla="*/ 18 h 432"/>
                <a:gd name="T60" fmla="*/ 319 w 553"/>
                <a:gd name="T61" fmla="*/ 35 h 432"/>
                <a:gd name="T62" fmla="*/ 362 w 553"/>
                <a:gd name="T63" fmla="*/ 96 h 432"/>
                <a:gd name="T64" fmla="*/ 387 w 553"/>
                <a:gd name="T65" fmla="*/ 57 h 432"/>
                <a:gd name="T66" fmla="*/ 397 w 553"/>
                <a:gd name="T67" fmla="*/ 0 h 432"/>
                <a:gd name="T68" fmla="*/ 418 w 553"/>
                <a:gd name="T69" fmla="*/ 37 h 432"/>
                <a:gd name="T70" fmla="*/ 442 w 553"/>
                <a:gd name="T71" fmla="*/ 60 h 432"/>
                <a:gd name="T72" fmla="*/ 454 w 553"/>
                <a:gd name="T73" fmla="*/ 98 h 432"/>
                <a:gd name="T74" fmla="*/ 498 w 553"/>
                <a:gd name="T75" fmla="*/ 154 h 432"/>
                <a:gd name="T76" fmla="*/ 533 w 553"/>
                <a:gd name="T77" fmla="*/ 190 h 432"/>
                <a:gd name="T78" fmla="*/ 542 w 553"/>
                <a:gd name="T79" fmla="*/ 280 h 432"/>
                <a:gd name="T80" fmla="*/ 519 w 553"/>
                <a:gd name="T81" fmla="*/ 321 h 432"/>
                <a:gd name="T82" fmla="*/ 503 w 553"/>
                <a:gd name="T83" fmla="*/ 353 h 432"/>
                <a:gd name="T84" fmla="*/ 483 w 553"/>
                <a:gd name="T85" fmla="*/ 403 h 432"/>
                <a:gd name="T86" fmla="*/ 417 w 553"/>
                <a:gd name="T87" fmla="*/ 420 h 432"/>
                <a:gd name="T88" fmla="*/ 398 w 553"/>
                <a:gd name="T89" fmla="*/ 42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3" h="432">
                  <a:moveTo>
                    <a:pt x="398" y="423"/>
                  </a:moveTo>
                  <a:cubicBezTo>
                    <a:pt x="396" y="423"/>
                    <a:pt x="396" y="423"/>
                    <a:pt x="396" y="423"/>
                  </a:cubicBezTo>
                  <a:cubicBezTo>
                    <a:pt x="395" y="424"/>
                    <a:pt x="395" y="424"/>
                    <a:pt x="395" y="424"/>
                  </a:cubicBezTo>
                  <a:cubicBezTo>
                    <a:pt x="385" y="428"/>
                    <a:pt x="379" y="416"/>
                    <a:pt x="369" y="418"/>
                  </a:cubicBezTo>
                  <a:cubicBezTo>
                    <a:pt x="358" y="418"/>
                    <a:pt x="349" y="414"/>
                    <a:pt x="343" y="403"/>
                  </a:cubicBezTo>
                  <a:cubicBezTo>
                    <a:pt x="342" y="401"/>
                    <a:pt x="338" y="398"/>
                    <a:pt x="341" y="396"/>
                  </a:cubicBezTo>
                  <a:cubicBezTo>
                    <a:pt x="351" y="388"/>
                    <a:pt x="341" y="383"/>
                    <a:pt x="339" y="377"/>
                  </a:cubicBezTo>
                  <a:cubicBezTo>
                    <a:pt x="338" y="375"/>
                    <a:pt x="339" y="370"/>
                    <a:pt x="335" y="370"/>
                  </a:cubicBezTo>
                  <a:cubicBezTo>
                    <a:pt x="327" y="370"/>
                    <a:pt x="327" y="366"/>
                    <a:pt x="327" y="359"/>
                  </a:cubicBezTo>
                  <a:cubicBezTo>
                    <a:pt x="328" y="355"/>
                    <a:pt x="324" y="359"/>
                    <a:pt x="323" y="359"/>
                  </a:cubicBezTo>
                  <a:cubicBezTo>
                    <a:pt x="322" y="360"/>
                    <a:pt x="322" y="361"/>
                    <a:pt x="322" y="361"/>
                  </a:cubicBezTo>
                  <a:cubicBezTo>
                    <a:pt x="317" y="365"/>
                    <a:pt x="313" y="366"/>
                    <a:pt x="310" y="359"/>
                  </a:cubicBezTo>
                  <a:cubicBezTo>
                    <a:pt x="315" y="352"/>
                    <a:pt x="324" y="345"/>
                    <a:pt x="322" y="333"/>
                  </a:cubicBezTo>
                  <a:cubicBezTo>
                    <a:pt x="323" y="332"/>
                    <a:pt x="324" y="330"/>
                    <a:pt x="325" y="328"/>
                  </a:cubicBezTo>
                  <a:cubicBezTo>
                    <a:pt x="323" y="328"/>
                    <a:pt x="321" y="329"/>
                    <a:pt x="319" y="330"/>
                  </a:cubicBezTo>
                  <a:cubicBezTo>
                    <a:pt x="312" y="335"/>
                    <a:pt x="309" y="343"/>
                    <a:pt x="301" y="347"/>
                  </a:cubicBezTo>
                  <a:cubicBezTo>
                    <a:pt x="298" y="348"/>
                    <a:pt x="292" y="352"/>
                    <a:pt x="298" y="357"/>
                  </a:cubicBezTo>
                  <a:cubicBezTo>
                    <a:pt x="298" y="364"/>
                    <a:pt x="293" y="360"/>
                    <a:pt x="290" y="360"/>
                  </a:cubicBezTo>
                  <a:cubicBezTo>
                    <a:pt x="287" y="359"/>
                    <a:pt x="283" y="359"/>
                    <a:pt x="285" y="354"/>
                  </a:cubicBezTo>
                  <a:cubicBezTo>
                    <a:pt x="288" y="342"/>
                    <a:pt x="287" y="339"/>
                    <a:pt x="274" y="334"/>
                  </a:cubicBezTo>
                  <a:cubicBezTo>
                    <a:pt x="265" y="330"/>
                    <a:pt x="278" y="322"/>
                    <a:pt x="272" y="318"/>
                  </a:cubicBezTo>
                  <a:cubicBezTo>
                    <a:pt x="269" y="315"/>
                    <a:pt x="263" y="318"/>
                    <a:pt x="261" y="313"/>
                  </a:cubicBezTo>
                  <a:cubicBezTo>
                    <a:pt x="252" y="314"/>
                    <a:pt x="245" y="306"/>
                    <a:pt x="237" y="304"/>
                  </a:cubicBezTo>
                  <a:cubicBezTo>
                    <a:pt x="231" y="307"/>
                    <a:pt x="223" y="303"/>
                    <a:pt x="216" y="306"/>
                  </a:cubicBezTo>
                  <a:cubicBezTo>
                    <a:pt x="208" y="309"/>
                    <a:pt x="200" y="311"/>
                    <a:pt x="193" y="316"/>
                  </a:cubicBezTo>
                  <a:cubicBezTo>
                    <a:pt x="186" y="319"/>
                    <a:pt x="177" y="315"/>
                    <a:pt x="169" y="318"/>
                  </a:cubicBezTo>
                  <a:cubicBezTo>
                    <a:pt x="159" y="320"/>
                    <a:pt x="149" y="323"/>
                    <a:pt x="140" y="330"/>
                  </a:cubicBezTo>
                  <a:cubicBezTo>
                    <a:pt x="140" y="334"/>
                    <a:pt x="138" y="337"/>
                    <a:pt x="135" y="339"/>
                  </a:cubicBezTo>
                  <a:cubicBezTo>
                    <a:pt x="131" y="344"/>
                    <a:pt x="125" y="344"/>
                    <a:pt x="119" y="344"/>
                  </a:cubicBezTo>
                  <a:cubicBezTo>
                    <a:pt x="97" y="344"/>
                    <a:pt x="74" y="344"/>
                    <a:pt x="56" y="360"/>
                  </a:cubicBezTo>
                  <a:cubicBezTo>
                    <a:pt x="50" y="361"/>
                    <a:pt x="44" y="361"/>
                    <a:pt x="38" y="360"/>
                  </a:cubicBezTo>
                  <a:cubicBezTo>
                    <a:pt x="29" y="358"/>
                    <a:pt x="20" y="355"/>
                    <a:pt x="12" y="350"/>
                  </a:cubicBezTo>
                  <a:cubicBezTo>
                    <a:pt x="7" y="342"/>
                    <a:pt x="15" y="341"/>
                    <a:pt x="20" y="339"/>
                  </a:cubicBezTo>
                  <a:cubicBezTo>
                    <a:pt x="21" y="338"/>
                    <a:pt x="22" y="337"/>
                    <a:pt x="24" y="335"/>
                  </a:cubicBezTo>
                  <a:cubicBezTo>
                    <a:pt x="24" y="326"/>
                    <a:pt x="29" y="317"/>
                    <a:pt x="27" y="307"/>
                  </a:cubicBezTo>
                  <a:cubicBezTo>
                    <a:pt x="21" y="302"/>
                    <a:pt x="15" y="298"/>
                    <a:pt x="22" y="288"/>
                  </a:cubicBezTo>
                  <a:cubicBezTo>
                    <a:pt x="24" y="284"/>
                    <a:pt x="19" y="275"/>
                    <a:pt x="17" y="269"/>
                  </a:cubicBezTo>
                  <a:cubicBezTo>
                    <a:pt x="12" y="255"/>
                    <a:pt x="6" y="241"/>
                    <a:pt x="0" y="227"/>
                  </a:cubicBezTo>
                  <a:cubicBezTo>
                    <a:pt x="4" y="222"/>
                    <a:pt x="11" y="219"/>
                    <a:pt x="6" y="211"/>
                  </a:cubicBezTo>
                  <a:cubicBezTo>
                    <a:pt x="5" y="209"/>
                    <a:pt x="3" y="206"/>
                    <a:pt x="4" y="205"/>
                  </a:cubicBezTo>
                  <a:cubicBezTo>
                    <a:pt x="9" y="193"/>
                    <a:pt x="3" y="179"/>
                    <a:pt x="12" y="168"/>
                  </a:cubicBezTo>
                  <a:cubicBezTo>
                    <a:pt x="15" y="167"/>
                    <a:pt x="18" y="168"/>
                    <a:pt x="20" y="166"/>
                  </a:cubicBezTo>
                  <a:cubicBezTo>
                    <a:pt x="43" y="153"/>
                    <a:pt x="64" y="137"/>
                    <a:pt x="92" y="137"/>
                  </a:cubicBezTo>
                  <a:cubicBezTo>
                    <a:pt x="102" y="138"/>
                    <a:pt x="111" y="134"/>
                    <a:pt x="116" y="125"/>
                  </a:cubicBezTo>
                  <a:cubicBezTo>
                    <a:pt x="119" y="119"/>
                    <a:pt x="131" y="115"/>
                    <a:pt x="123" y="104"/>
                  </a:cubicBezTo>
                  <a:cubicBezTo>
                    <a:pt x="119" y="99"/>
                    <a:pt x="129" y="93"/>
                    <a:pt x="132" y="87"/>
                  </a:cubicBezTo>
                  <a:cubicBezTo>
                    <a:pt x="142" y="83"/>
                    <a:pt x="142" y="92"/>
                    <a:pt x="146" y="97"/>
                  </a:cubicBezTo>
                  <a:cubicBezTo>
                    <a:pt x="145" y="90"/>
                    <a:pt x="136" y="81"/>
                    <a:pt x="153" y="84"/>
                  </a:cubicBezTo>
                  <a:cubicBezTo>
                    <a:pt x="156" y="85"/>
                    <a:pt x="159" y="85"/>
                    <a:pt x="163" y="83"/>
                  </a:cubicBezTo>
                  <a:cubicBezTo>
                    <a:pt x="148" y="71"/>
                    <a:pt x="166" y="69"/>
                    <a:pt x="169" y="62"/>
                  </a:cubicBezTo>
                  <a:cubicBezTo>
                    <a:pt x="170" y="59"/>
                    <a:pt x="174" y="62"/>
                    <a:pt x="177" y="59"/>
                  </a:cubicBezTo>
                  <a:cubicBezTo>
                    <a:pt x="192" y="44"/>
                    <a:pt x="192" y="44"/>
                    <a:pt x="205" y="59"/>
                  </a:cubicBezTo>
                  <a:cubicBezTo>
                    <a:pt x="210" y="64"/>
                    <a:pt x="204" y="68"/>
                    <a:pt x="205" y="72"/>
                  </a:cubicBezTo>
                  <a:cubicBezTo>
                    <a:pt x="212" y="67"/>
                    <a:pt x="215" y="67"/>
                    <a:pt x="229" y="65"/>
                  </a:cubicBezTo>
                  <a:cubicBezTo>
                    <a:pt x="223" y="57"/>
                    <a:pt x="216" y="48"/>
                    <a:pt x="232" y="43"/>
                  </a:cubicBezTo>
                  <a:cubicBezTo>
                    <a:pt x="225" y="30"/>
                    <a:pt x="236" y="27"/>
                    <a:pt x="243" y="22"/>
                  </a:cubicBezTo>
                  <a:cubicBezTo>
                    <a:pt x="251" y="25"/>
                    <a:pt x="258" y="22"/>
                    <a:pt x="266" y="19"/>
                  </a:cubicBezTo>
                  <a:cubicBezTo>
                    <a:pt x="264" y="14"/>
                    <a:pt x="257" y="18"/>
                    <a:pt x="255" y="14"/>
                  </a:cubicBezTo>
                  <a:cubicBezTo>
                    <a:pt x="258" y="10"/>
                    <a:pt x="263" y="13"/>
                    <a:pt x="267" y="11"/>
                  </a:cubicBezTo>
                  <a:cubicBezTo>
                    <a:pt x="283" y="14"/>
                    <a:pt x="298" y="28"/>
                    <a:pt x="316" y="18"/>
                  </a:cubicBezTo>
                  <a:cubicBezTo>
                    <a:pt x="319" y="16"/>
                    <a:pt x="324" y="18"/>
                    <a:pt x="324" y="21"/>
                  </a:cubicBezTo>
                  <a:cubicBezTo>
                    <a:pt x="325" y="26"/>
                    <a:pt x="322" y="32"/>
                    <a:pt x="319" y="35"/>
                  </a:cubicBezTo>
                  <a:cubicBezTo>
                    <a:pt x="304" y="48"/>
                    <a:pt x="306" y="57"/>
                    <a:pt x="319" y="70"/>
                  </a:cubicBezTo>
                  <a:cubicBezTo>
                    <a:pt x="331" y="83"/>
                    <a:pt x="350" y="83"/>
                    <a:pt x="362" y="96"/>
                  </a:cubicBezTo>
                  <a:cubicBezTo>
                    <a:pt x="368" y="101"/>
                    <a:pt x="377" y="94"/>
                    <a:pt x="381" y="86"/>
                  </a:cubicBezTo>
                  <a:cubicBezTo>
                    <a:pt x="386" y="77"/>
                    <a:pt x="388" y="67"/>
                    <a:pt x="387" y="57"/>
                  </a:cubicBezTo>
                  <a:cubicBezTo>
                    <a:pt x="384" y="39"/>
                    <a:pt x="392" y="23"/>
                    <a:pt x="390" y="6"/>
                  </a:cubicBezTo>
                  <a:cubicBezTo>
                    <a:pt x="390" y="2"/>
                    <a:pt x="394" y="1"/>
                    <a:pt x="397" y="0"/>
                  </a:cubicBezTo>
                  <a:cubicBezTo>
                    <a:pt x="402" y="0"/>
                    <a:pt x="405" y="1"/>
                    <a:pt x="407" y="5"/>
                  </a:cubicBezTo>
                  <a:cubicBezTo>
                    <a:pt x="411" y="16"/>
                    <a:pt x="415" y="26"/>
                    <a:pt x="418" y="37"/>
                  </a:cubicBezTo>
                  <a:cubicBezTo>
                    <a:pt x="419" y="43"/>
                    <a:pt x="422" y="43"/>
                    <a:pt x="427" y="44"/>
                  </a:cubicBezTo>
                  <a:cubicBezTo>
                    <a:pt x="436" y="45"/>
                    <a:pt x="445" y="48"/>
                    <a:pt x="442" y="60"/>
                  </a:cubicBezTo>
                  <a:cubicBezTo>
                    <a:pt x="441" y="66"/>
                    <a:pt x="444" y="71"/>
                    <a:pt x="447" y="75"/>
                  </a:cubicBezTo>
                  <a:cubicBezTo>
                    <a:pt x="452" y="82"/>
                    <a:pt x="455" y="89"/>
                    <a:pt x="454" y="98"/>
                  </a:cubicBezTo>
                  <a:cubicBezTo>
                    <a:pt x="452" y="109"/>
                    <a:pt x="460" y="115"/>
                    <a:pt x="468" y="118"/>
                  </a:cubicBezTo>
                  <a:cubicBezTo>
                    <a:pt x="486" y="123"/>
                    <a:pt x="497" y="135"/>
                    <a:pt x="498" y="154"/>
                  </a:cubicBezTo>
                  <a:cubicBezTo>
                    <a:pt x="499" y="154"/>
                    <a:pt x="499" y="155"/>
                    <a:pt x="499" y="155"/>
                  </a:cubicBezTo>
                  <a:cubicBezTo>
                    <a:pt x="523" y="154"/>
                    <a:pt x="513" y="187"/>
                    <a:pt x="533" y="190"/>
                  </a:cubicBezTo>
                  <a:cubicBezTo>
                    <a:pt x="537" y="193"/>
                    <a:pt x="539" y="197"/>
                    <a:pt x="541" y="202"/>
                  </a:cubicBezTo>
                  <a:cubicBezTo>
                    <a:pt x="550" y="228"/>
                    <a:pt x="553" y="254"/>
                    <a:pt x="542" y="280"/>
                  </a:cubicBezTo>
                  <a:cubicBezTo>
                    <a:pt x="538" y="285"/>
                    <a:pt x="542" y="292"/>
                    <a:pt x="539" y="298"/>
                  </a:cubicBezTo>
                  <a:cubicBezTo>
                    <a:pt x="534" y="307"/>
                    <a:pt x="529" y="317"/>
                    <a:pt x="519" y="321"/>
                  </a:cubicBezTo>
                  <a:cubicBezTo>
                    <a:pt x="515" y="323"/>
                    <a:pt x="514" y="329"/>
                    <a:pt x="512" y="333"/>
                  </a:cubicBezTo>
                  <a:cubicBezTo>
                    <a:pt x="507" y="338"/>
                    <a:pt x="503" y="345"/>
                    <a:pt x="503" y="353"/>
                  </a:cubicBezTo>
                  <a:cubicBezTo>
                    <a:pt x="503" y="365"/>
                    <a:pt x="489" y="370"/>
                    <a:pt x="489" y="382"/>
                  </a:cubicBezTo>
                  <a:cubicBezTo>
                    <a:pt x="486" y="389"/>
                    <a:pt x="485" y="396"/>
                    <a:pt x="483" y="403"/>
                  </a:cubicBezTo>
                  <a:cubicBezTo>
                    <a:pt x="466" y="409"/>
                    <a:pt x="450" y="412"/>
                    <a:pt x="437" y="426"/>
                  </a:cubicBezTo>
                  <a:cubicBezTo>
                    <a:pt x="431" y="432"/>
                    <a:pt x="421" y="428"/>
                    <a:pt x="417" y="420"/>
                  </a:cubicBezTo>
                  <a:cubicBezTo>
                    <a:pt x="414" y="412"/>
                    <a:pt x="411" y="414"/>
                    <a:pt x="407" y="418"/>
                  </a:cubicBezTo>
                  <a:cubicBezTo>
                    <a:pt x="405" y="423"/>
                    <a:pt x="401" y="422"/>
                    <a:pt x="398" y="4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4" name="Freeform 79">
              <a:extLst>
                <a:ext uri="{FF2B5EF4-FFF2-40B4-BE49-F238E27FC236}">
                  <a16:creationId xmlns:a16="http://schemas.microsoft.com/office/drawing/2014/main" id="{3E977477-0BCC-42DA-AE19-8372719CE8DB}"/>
                </a:ext>
              </a:extLst>
            </p:cNvPr>
            <p:cNvSpPr>
              <a:spLocks/>
            </p:cNvSpPr>
            <p:nvPr/>
          </p:nvSpPr>
          <p:spPr bwMode="auto">
            <a:xfrm>
              <a:off x="8454069" y="3698731"/>
              <a:ext cx="235019" cy="109762"/>
            </a:xfrm>
            <a:custGeom>
              <a:avLst/>
              <a:gdLst>
                <a:gd name="T0" fmla="*/ 233 w 270"/>
                <a:gd name="T1" fmla="*/ 86 h 126"/>
                <a:gd name="T2" fmla="*/ 245 w 270"/>
                <a:gd name="T3" fmla="*/ 91 h 126"/>
                <a:gd name="T4" fmla="*/ 262 w 270"/>
                <a:gd name="T5" fmla="*/ 104 h 126"/>
                <a:gd name="T6" fmla="*/ 269 w 270"/>
                <a:gd name="T7" fmla="*/ 114 h 126"/>
                <a:gd name="T8" fmla="*/ 233 w 270"/>
                <a:gd name="T9" fmla="*/ 115 h 126"/>
                <a:gd name="T10" fmla="*/ 207 w 270"/>
                <a:gd name="T11" fmla="*/ 89 h 126"/>
                <a:gd name="T12" fmla="*/ 171 w 270"/>
                <a:gd name="T13" fmla="*/ 81 h 126"/>
                <a:gd name="T14" fmla="*/ 155 w 270"/>
                <a:gd name="T15" fmla="*/ 89 h 126"/>
                <a:gd name="T16" fmla="*/ 158 w 270"/>
                <a:gd name="T17" fmla="*/ 103 h 126"/>
                <a:gd name="T18" fmla="*/ 125 w 270"/>
                <a:gd name="T19" fmla="*/ 99 h 126"/>
                <a:gd name="T20" fmla="*/ 117 w 270"/>
                <a:gd name="T21" fmla="*/ 94 h 126"/>
                <a:gd name="T22" fmla="*/ 102 w 270"/>
                <a:gd name="T23" fmla="*/ 80 h 126"/>
                <a:gd name="T24" fmla="*/ 68 w 270"/>
                <a:gd name="T25" fmla="*/ 48 h 126"/>
                <a:gd name="T26" fmla="*/ 44 w 270"/>
                <a:gd name="T27" fmla="*/ 39 h 126"/>
                <a:gd name="T28" fmla="*/ 34 w 270"/>
                <a:gd name="T29" fmla="*/ 19 h 126"/>
                <a:gd name="T30" fmla="*/ 28 w 270"/>
                <a:gd name="T31" fmla="*/ 30 h 126"/>
                <a:gd name="T32" fmla="*/ 22 w 270"/>
                <a:gd name="T33" fmla="*/ 41 h 126"/>
                <a:gd name="T34" fmla="*/ 15 w 270"/>
                <a:gd name="T35" fmla="*/ 32 h 126"/>
                <a:gd name="T36" fmla="*/ 0 w 270"/>
                <a:gd name="T37" fmla="*/ 20 h 126"/>
                <a:gd name="T38" fmla="*/ 11 w 270"/>
                <a:gd name="T39" fmla="*/ 15 h 126"/>
                <a:gd name="T40" fmla="*/ 18 w 270"/>
                <a:gd name="T41" fmla="*/ 12 h 126"/>
                <a:gd name="T42" fmla="*/ 29 w 270"/>
                <a:gd name="T43" fmla="*/ 9 h 126"/>
                <a:gd name="T44" fmla="*/ 31 w 270"/>
                <a:gd name="T45" fmla="*/ 9 h 126"/>
                <a:gd name="T46" fmla="*/ 40 w 270"/>
                <a:gd name="T47" fmla="*/ 18 h 126"/>
                <a:gd name="T48" fmla="*/ 67 w 270"/>
                <a:gd name="T49" fmla="*/ 6 h 126"/>
                <a:gd name="T50" fmla="*/ 84 w 270"/>
                <a:gd name="T51" fmla="*/ 1 h 126"/>
                <a:gd name="T52" fmla="*/ 96 w 270"/>
                <a:gd name="T53" fmla="*/ 7 h 126"/>
                <a:gd name="T54" fmla="*/ 163 w 270"/>
                <a:gd name="T55" fmla="*/ 29 h 126"/>
                <a:gd name="T56" fmla="*/ 192 w 270"/>
                <a:gd name="T57" fmla="*/ 40 h 126"/>
                <a:gd name="T58" fmla="*/ 210 w 270"/>
                <a:gd name="T59" fmla="*/ 50 h 126"/>
                <a:gd name="T60" fmla="*/ 213 w 270"/>
                <a:gd name="T61" fmla="*/ 50 h 126"/>
                <a:gd name="T62" fmla="*/ 223 w 270"/>
                <a:gd name="T63" fmla="*/ 58 h 126"/>
                <a:gd name="T64" fmla="*/ 231 w 270"/>
                <a:gd name="T65" fmla="*/ 81 h 126"/>
                <a:gd name="T66" fmla="*/ 233 w 270"/>
                <a:gd name="T67" fmla="*/ 8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126">
                  <a:moveTo>
                    <a:pt x="233" y="86"/>
                  </a:moveTo>
                  <a:cubicBezTo>
                    <a:pt x="236" y="91"/>
                    <a:pt x="239" y="94"/>
                    <a:pt x="245" y="91"/>
                  </a:cubicBezTo>
                  <a:cubicBezTo>
                    <a:pt x="251" y="96"/>
                    <a:pt x="256" y="100"/>
                    <a:pt x="262" y="104"/>
                  </a:cubicBezTo>
                  <a:cubicBezTo>
                    <a:pt x="265" y="107"/>
                    <a:pt x="270" y="109"/>
                    <a:pt x="269" y="114"/>
                  </a:cubicBezTo>
                  <a:cubicBezTo>
                    <a:pt x="257" y="126"/>
                    <a:pt x="245" y="117"/>
                    <a:pt x="233" y="115"/>
                  </a:cubicBezTo>
                  <a:cubicBezTo>
                    <a:pt x="221" y="110"/>
                    <a:pt x="211" y="104"/>
                    <a:pt x="207" y="89"/>
                  </a:cubicBezTo>
                  <a:cubicBezTo>
                    <a:pt x="204" y="79"/>
                    <a:pt x="181" y="74"/>
                    <a:pt x="171" y="81"/>
                  </a:cubicBezTo>
                  <a:cubicBezTo>
                    <a:pt x="167" y="84"/>
                    <a:pt x="163" y="88"/>
                    <a:pt x="155" y="89"/>
                  </a:cubicBezTo>
                  <a:cubicBezTo>
                    <a:pt x="167" y="94"/>
                    <a:pt x="166" y="98"/>
                    <a:pt x="158" y="103"/>
                  </a:cubicBezTo>
                  <a:cubicBezTo>
                    <a:pt x="146" y="110"/>
                    <a:pt x="135" y="106"/>
                    <a:pt x="125" y="99"/>
                  </a:cubicBezTo>
                  <a:cubicBezTo>
                    <a:pt x="122" y="97"/>
                    <a:pt x="121" y="94"/>
                    <a:pt x="117" y="94"/>
                  </a:cubicBezTo>
                  <a:cubicBezTo>
                    <a:pt x="109" y="92"/>
                    <a:pt x="98" y="93"/>
                    <a:pt x="102" y="80"/>
                  </a:cubicBezTo>
                  <a:cubicBezTo>
                    <a:pt x="98" y="61"/>
                    <a:pt x="88" y="50"/>
                    <a:pt x="68" y="48"/>
                  </a:cubicBezTo>
                  <a:cubicBezTo>
                    <a:pt x="60" y="48"/>
                    <a:pt x="52" y="42"/>
                    <a:pt x="44" y="39"/>
                  </a:cubicBezTo>
                  <a:cubicBezTo>
                    <a:pt x="33" y="36"/>
                    <a:pt x="28" y="30"/>
                    <a:pt x="34" y="19"/>
                  </a:cubicBezTo>
                  <a:cubicBezTo>
                    <a:pt x="26" y="20"/>
                    <a:pt x="26" y="24"/>
                    <a:pt x="28" y="30"/>
                  </a:cubicBezTo>
                  <a:cubicBezTo>
                    <a:pt x="29" y="34"/>
                    <a:pt x="28" y="40"/>
                    <a:pt x="22" y="41"/>
                  </a:cubicBezTo>
                  <a:cubicBezTo>
                    <a:pt x="17" y="41"/>
                    <a:pt x="15" y="38"/>
                    <a:pt x="15" y="32"/>
                  </a:cubicBezTo>
                  <a:cubicBezTo>
                    <a:pt x="15" y="24"/>
                    <a:pt x="5" y="24"/>
                    <a:pt x="0" y="20"/>
                  </a:cubicBezTo>
                  <a:cubicBezTo>
                    <a:pt x="4" y="18"/>
                    <a:pt x="7" y="16"/>
                    <a:pt x="11" y="15"/>
                  </a:cubicBezTo>
                  <a:cubicBezTo>
                    <a:pt x="13" y="13"/>
                    <a:pt x="15" y="12"/>
                    <a:pt x="18" y="12"/>
                  </a:cubicBezTo>
                  <a:cubicBezTo>
                    <a:pt x="22" y="12"/>
                    <a:pt x="24" y="7"/>
                    <a:pt x="29" y="9"/>
                  </a:cubicBezTo>
                  <a:cubicBezTo>
                    <a:pt x="30" y="10"/>
                    <a:pt x="30" y="10"/>
                    <a:pt x="31" y="9"/>
                  </a:cubicBezTo>
                  <a:cubicBezTo>
                    <a:pt x="35" y="12"/>
                    <a:pt x="38" y="14"/>
                    <a:pt x="40" y="18"/>
                  </a:cubicBezTo>
                  <a:cubicBezTo>
                    <a:pt x="54" y="26"/>
                    <a:pt x="58" y="10"/>
                    <a:pt x="67" y="6"/>
                  </a:cubicBezTo>
                  <a:cubicBezTo>
                    <a:pt x="73" y="4"/>
                    <a:pt x="77" y="0"/>
                    <a:pt x="84" y="1"/>
                  </a:cubicBezTo>
                  <a:cubicBezTo>
                    <a:pt x="88" y="3"/>
                    <a:pt x="94" y="0"/>
                    <a:pt x="96" y="7"/>
                  </a:cubicBezTo>
                  <a:cubicBezTo>
                    <a:pt x="118" y="14"/>
                    <a:pt x="139" y="26"/>
                    <a:pt x="163" y="29"/>
                  </a:cubicBezTo>
                  <a:cubicBezTo>
                    <a:pt x="175" y="26"/>
                    <a:pt x="185" y="29"/>
                    <a:pt x="192" y="40"/>
                  </a:cubicBezTo>
                  <a:cubicBezTo>
                    <a:pt x="196" y="48"/>
                    <a:pt x="203" y="48"/>
                    <a:pt x="210" y="50"/>
                  </a:cubicBezTo>
                  <a:cubicBezTo>
                    <a:pt x="211" y="50"/>
                    <a:pt x="212" y="50"/>
                    <a:pt x="213" y="50"/>
                  </a:cubicBezTo>
                  <a:cubicBezTo>
                    <a:pt x="219" y="49"/>
                    <a:pt x="225" y="53"/>
                    <a:pt x="223" y="58"/>
                  </a:cubicBezTo>
                  <a:cubicBezTo>
                    <a:pt x="218" y="69"/>
                    <a:pt x="225" y="74"/>
                    <a:pt x="231" y="81"/>
                  </a:cubicBezTo>
                  <a:cubicBezTo>
                    <a:pt x="232" y="82"/>
                    <a:pt x="232" y="84"/>
                    <a:pt x="233" y="8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5" name="Freeform 80">
              <a:extLst>
                <a:ext uri="{FF2B5EF4-FFF2-40B4-BE49-F238E27FC236}">
                  <a16:creationId xmlns:a16="http://schemas.microsoft.com/office/drawing/2014/main" id="{216B5235-74CF-4D84-92E8-13649D10928E}"/>
                </a:ext>
              </a:extLst>
            </p:cNvPr>
            <p:cNvSpPr>
              <a:spLocks/>
            </p:cNvSpPr>
            <p:nvPr/>
          </p:nvSpPr>
          <p:spPr bwMode="auto">
            <a:xfrm>
              <a:off x="8299757" y="3683235"/>
              <a:ext cx="54235" cy="74251"/>
            </a:xfrm>
            <a:custGeom>
              <a:avLst/>
              <a:gdLst>
                <a:gd name="T0" fmla="*/ 18 w 62"/>
                <a:gd name="T1" fmla="*/ 4 h 85"/>
                <a:gd name="T2" fmla="*/ 17 w 62"/>
                <a:gd name="T3" fmla="*/ 17 h 85"/>
                <a:gd name="T4" fmla="*/ 32 w 62"/>
                <a:gd name="T5" fmla="*/ 20 h 85"/>
                <a:gd name="T6" fmla="*/ 55 w 62"/>
                <a:gd name="T7" fmla="*/ 13 h 85"/>
                <a:gd name="T8" fmla="*/ 51 w 62"/>
                <a:gd name="T9" fmla="*/ 19 h 85"/>
                <a:gd name="T10" fmla="*/ 47 w 62"/>
                <a:gd name="T11" fmla="*/ 41 h 85"/>
                <a:gd name="T12" fmla="*/ 58 w 62"/>
                <a:gd name="T13" fmla="*/ 60 h 85"/>
                <a:gd name="T14" fmla="*/ 58 w 62"/>
                <a:gd name="T15" fmla="*/ 70 h 85"/>
                <a:gd name="T16" fmla="*/ 46 w 62"/>
                <a:gd name="T17" fmla="*/ 77 h 85"/>
                <a:gd name="T18" fmla="*/ 40 w 62"/>
                <a:gd name="T19" fmla="*/ 67 h 85"/>
                <a:gd name="T20" fmla="*/ 30 w 62"/>
                <a:gd name="T21" fmla="*/ 41 h 85"/>
                <a:gd name="T22" fmla="*/ 23 w 62"/>
                <a:gd name="T23" fmla="*/ 39 h 85"/>
                <a:gd name="T24" fmla="*/ 22 w 62"/>
                <a:gd name="T25" fmla="*/ 45 h 85"/>
                <a:gd name="T26" fmla="*/ 24 w 62"/>
                <a:gd name="T27" fmla="*/ 77 h 85"/>
                <a:gd name="T28" fmla="*/ 17 w 62"/>
                <a:gd name="T29" fmla="*/ 84 h 85"/>
                <a:gd name="T30" fmla="*/ 12 w 62"/>
                <a:gd name="T31" fmla="*/ 77 h 85"/>
                <a:gd name="T32" fmla="*/ 4 w 62"/>
                <a:gd name="T33" fmla="*/ 57 h 85"/>
                <a:gd name="T34" fmla="*/ 1 w 62"/>
                <a:gd name="T35" fmla="*/ 50 h 85"/>
                <a:gd name="T36" fmla="*/ 12 w 62"/>
                <a:gd name="T37" fmla="*/ 3 h 85"/>
                <a:gd name="T38" fmla="*/ 15 w 62"/>
                <a:gd name="T39" fmla="*/ 1 h 85"/>
                <a:gd name="T40" fmla="*/ 18 w 62"/>
                <a:gd name="T41"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85">
                  <a:moveTo>
                    <a:pt x="18" y="4"/>
                  </a:moveTo>
                  <a:cubicBezTo>
                    <a:pt x="16" y="8"/>
                    <a:pt x="12" y="12"/>
                    <a:pt x="17" y="17"/>
                  </a:cubicBezTo>
                  <a:cubicBezTo>
                    <a:pt x="21" y="20"/>
                    <a:pt x="25" y="23"/>
                    <a:pt x="32" y="20"/>
                  </a:cubicBezTo>
                  <a:cubicBezTo>
                    <a:pt x="39" y="17"/>
                    <a:pt x="47" y="15"/>
                    <a:pt x="55" y="13"/>
                  </a:cubicBezTo>
                  <a:cubicBezTo>
                    <a:pt x="57" y="18"/>
                    <a:pt x="53" y="17"/>
                    <a:pt x="51" y="19"/>
                  </a:cubicBezTo>
                  <a:cubicBezTo>
                    <a:pt x="45" y="25"/>
                    <a:pt x="36" y="31"/>
                    <a:pt x="47" y="41"/>
                  </a:cubicBezTo>
                  <a:cubicBezTo>
                    <a:pt x="53" y="46"/>
                    <a:pt x="50" y="56"/>
                    <a:pt x="58" y="60"/>
                  </a:cubicBezTo>
                  <a:cubicBezTo>
                    <a:pt x="60" y="61"/>
                    <a:pt x="62" y="69"/>
                    <a:pt x="58" y="70"/>
                  </a:cubicBezTo>
                  <a:cubicBezTo>
                    <a:pt x="53" y="71"/>
                    <a:pt x="52" y="80"/>
                    <a:pt x="46" y="77"/>
                  </a:cubicBezTo>
                  <a:cubicBezTo>
                    <a:pt x="43" y="75"/>
                    <a:pt x="39" y="72"/>
                    <a:pt x="40" y="67"/>
                  </a:cubicBezTo>
                  <a:cubicBezTo>
                    <a:pt x="40" y="57"/>
                    <a:pt x="28" y="51"/>
                    <a:pt x="30" y="41"/>
                  </a:cubicBezTo>
                  <a:cubicBezTo>
                    <a:pt x="30" y="39"/>
                    <a:pt x="26" y="38"/>
                    <a:pt x="23" y="39"/>
                  </a:cubicBezTo>
                  <a:cubicBezTo>
                    <a:pt x="20" y="40"/>
                    <a:pt x="20" y="43"/>
                    <a:pt x="22" y="45"/>
                  </a:cubicBezTo>
                  <a:cubicBezTo>
                    <a:pt x="28" y="55"/>
                    <a:pt x="22" y="67"/>
                    <a:pt x="24" y="77"/>
                  </a:cubicBezTo>
                  <a:cubicBezTo>
                    <a:pt x="26" y="83"/>
                    <a:pt x="21" y="83"/>
                    <a:pt x="17" y="84"/>
                  </a:cubicBezTo>
                  <a:cubicBezTo>
                    <a:pt x="10" y="85"/>
                    <a:pt x="11" y="81"/>
                    <a:pt x="12" y="77"/>
                  </a:cubicBezTo>
                  <a:cubicBezTo>
                    <a:pt x="14" y="68"/>
                    <a:pt x="18" y="59"/>
                    <a:pt x="4" y="57"/>
                  </a:cubicBezTo>
                  <a:cubicBezTo>
                    <a:pt x="0" y="56"/>
                    <a:pt x="1" y="51"/>
                    <a:pt x="1" y="50"/>
                  </a:cubicBezTo>
                  <a:cubicBezTo>
                    <a:pt x="4" y="34"/>
                    <a:pt x="8" y="18"/>
                    <a:pt x="12" y="3"/>
                  </a:cubicBezTo>
                  <a:cubicBezTo>
                    <a:pt x="12" y="2"/>
                    <a:pt x="14" y="2"/>
                    <a:pt x="15" y="1"/>
                  </a:cubicBezTo>
                  <a:cubicBezTo>
                    <a:pt x="18" y="0"/>
                    <a:pt x="19" y="1"/>
                    <a:pt x="18"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6" name="Freeform 81">
              <a:extLst>
                <a:ext uri="{FF2B5EF4-FFF2-40B4-BE49-F238E27FC236}">
                  <a16:creationId xmlns:a16="http://schemas.microsoft.com/office/drawing/2014/main" id="{8B705D44-C5E3-4737-BF86-2D00FDDF18AD}"/>
                </a:ext>
              </a:extLst>
            </p:cNvPr>
            <p:cNvSpPr>
              <a:spLocks/>
            </p:cNvSpPr>
            <p:nvPr/>
          </p:nvSpPr>
          <p:spPr bwMode="auto">
            <a:xfrm>
              <a:off x="8142216" y="3765880"/>
              <a:ext cx="116218" cy="34866"/>
            </a:xfrm>
            <a:custGeom>
              <a:avLst/>
              <a:gdLst>
                <a:gd name="T0" fmla="*/ 112 w 133"/>
                <a:gd name="T1" fmla="*/ 35 h 40"/>
                <a:gd name="T2" fmla="*/ 79 w 133"/>
                <a:gd name="T3" fmla="*/ 32 h 40"/>
                <a:gd name="T4" fmla="*/ 60 w 133"/>
                <a:gd name="T5" fmla="*/ 26 h 40"/>
                <a:gd name="T6" fmla="*/ 38 w 133"/>
                <a:gd name="T7" fmla="*/ 23 h 40"/>
                <a:gd name="T8" fmla="*/ 12 w 133"/>
                <a:gd name="T9" fmla="*/ 17 h 40"/>
                <a:gd name="T10" fmla="*/ 10 w 133"/>
                <a:gd name="T11" fmla="*/ 6 h 40"/>
                <a:gd name="T12" fmla="*/ 46 w 133"/>
                <a:gd name="T13" fmla="*/ 9 h 40"/>
                <a:gd name="T14" fmla="*/ 78 w 133"/>
                <a:gd name="T15" fmla="*/ 10 h 40"/>
                <a:gd name="T16" fmla="*/ 107 w 133"/>
                <a:gd name="T17" fmla="*/ 22 h 40"/>
                <a:gd name="T18" fmla="*/ 115 w 133"/>
                <a:gd name="T19" fmla="*/ 24 h 40"/>
                <a:gd name="T20" fmla="*/ 129 w 133"/>
                <a:gd name="T21" fmla="*/ 29 h 40"/>
                <a:gd name="T22" fmla="*/ 120 w 133"/>
                <a:gd name="T23" fmla="*/ 38 h 40"/>
                <a:gd name="T24" fmla="*/ 112 w 133"/>
                <a:gd name="T25"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40">
                  <a:moveTo>
                    <a:pt x="112" y="35"/>
                  </a:moveTo>
                  <a:cubicBezTo>
                    <a:pt x="101" y="29"/>
                    <a:pt x="90" y="34"/>
                    <a:pt x="79" y="32"/>
                  </a:cubicBezTo>
                  <a:cubicBezTo>
                    <a:pt x="74" y="26"/>
                    <a:pt x="67" y="25"/>
                    <a:pt x="60" y="26"/>
                  </a:cubicBezTo>
                  <a:cubicBezTo>
                    <a:pt x="53" y="23"/>
                    <a:pt x="45" y="26"/>
                    <a:pt x="38" y="23"/>
                  </a:cubicBezTo>
                  <a:cubicBezTo>
                    <a:pt x="29" y="21"/>
                    <a:pt x="21" y="19"/>
                    <a:pt x="12" y="17"/>
                  </a:cubicBezTo>
                  <a:cubicBezTo>
                    <a:pt x="0" y="16"/>
                    <a:pt x="7" y="10"/>
                    <a:pt x="10" y="6"/>
                  </a:cubicBezTo>
                  <a:cubicBezTo>
                    <a:pt x="22" y="0"/>
                    <a:pt x="35" y="5"/>
                    <a:pt x="46" y="9"/>
                  </a:cubicBezTo>
                  <a:cubicBezTo>
                    <a:pt x="57" y="12"/>
                    <a:pt x="68" y="11"/>
                    <a:pt x="78" y="10"/>
                  </a:cubicBezTo>
                  <a:cubicBezTo>
                    <a:pt x="89" y="10"/>
                    <a:pt x="102" y="6"/>
                    <a:pt x="107" y="22"/>
                  </a:cubicBezTo>
                  <a:cubicBezTo>
                    <a:pt x="108" y="26"/>
                    <a:pt x="110" y="26"/>
                    <a:pt x="115" y="24"/>
                  </a:cubicBezTo>
                  <a:cubicBezTo>
                    <a:pt x="120" y="22"/>
                    <a:pt x="126" y="20"/>
                    <a:pt x="129" y="29"/>
                  </a:cubicBezTo>
                  <a:cubicBezTo>
                    <a:pt x="133" y="38"/>
                    <a:pt x="129" y="40"/>
                    <a:pt x="120" y="38"/>
                  </a:cubicBezTo>
                  <a:cubicBezTo>
                    <a:pt x="118" y="37"/>
                    <a:pt x="115" y="36"/>
                    <a:pt x="112" y="3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7" name="Freeform 82">
              <a:extLst>
                <a:ext uri="{FF2B5EF4-FFF2-40B4-BE49-F238E27FC236}">
                  <a16:creationId xmlns:a16="http://schemas.microsoft.com/office/drawing/2014/main" id="{B81A3B5E-64DD-4533-9242-3D61B70AB7A7}"/>
                </a:ext>
              </a:extLst>
            </p:cNvPr>
            <p:cNvSpPr>
              <a:spLocks/>
            </p:cNvSpPr>
            <p:nvPr/>
          </p:nvSpPr>
          <p:spPr bwMode="auto">
            <a:xfrm>
              <a:off x="8317189" y="3575410"/>
              <a:ext cx="56172" cy="45842"/>
            </a:xfrm>
            <a:custGeom>
              <a:avLst/>
              <a:gdLst>
                <a:gd name="T0" fmla="*/ 47 w 64"/>
                <a:gd name="T1" fmla="*/ 50 h 53"/>
                <a:gd name="T2" fmla="*/ 30 w 64"/>
                <a:gd name="T3" fmla="*/ 34 h 53"/>
                <a:gd name="T4" fmla="*/ 22 w 64"/>
                <a:gd name="T5" fmla="*/ 29 h 53"/>
                <a:gd name="T6" fmla="*/ 2 w 64"/>
                <a:gd name="T7" fmla="*/ 32 h 53"/>
                <a:gd name="T8" fmla="*/ 17 w 64"/>
                <a:gd name="T9" fmla="*/ 18 h 53"/>
                <a:gd name="T10" fmla="*/ 44 w 64"/>
                <a:gd name="T11" fmla="*/ 3 h 53"/>
                <a:gd name="T12" fmla="*/ 56 w 64"/>
                <a:gd name="T13" fmla="*/ 10 h 53"/>
                <a:gd name="T14" fmla="*/ 62 w 64"/>
                <a:gd name="T15" fmla="*/ 30 h 53"/>
                <a:gd name="T16" fmla="*/ 60 w 64"/>
                <a:gd name="T17" fmla="*/ 39 h 53"/>
                <a:gd name="T18" fmla="*/ 53 w 64"/>
                <a:gd name="T19" fmla="*/ 48 h 53"/>
                <a:gd name="T20" fmla="*/ 47 w 64"/>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47" y="50"/>
                  </a:moveTo>
                  <a:cubicBezTo>
                    <a:pt x="37" y="48"/>
                    <a:pt x="30" y="45"/>
                    <a:pt x="30" y="34"/>
                  </a:cubicBezTo>
                  <a:cubicBezTo>
                    <a:pt x="30" y="29"/>
                    <a:pt x="28" y="24"/>
                    <a:pt x="22" y="29"/>
                  </a:cubicBezTo>
                  <a:cubicBezTo>
                    <a:pt x="15" y="34"/>
                    <a:pt x="2" y="34"/>
                    <a:pt x="2" y="32"/>
                  </a:cubicBezTo>
                  <a:cubicBezTo>
                    <a:pt x="0" y="21"/>
                    <a:pt x="16" y="18"/>
                    <a:pt x="17" y="18"/>
                  </a:cubicBezTo>
                  <a:cubicBezTo>
                    <a:pt x="30" y="19"/>
                    <a:pt x="37" y="13"/>
                    <a:pt x="44" y="3"/>
                  </a:cubicBezTo>
                  <a:cubicBezTo>
                    <a:pt x="46" y="0"/>
                    <a:pt x="53" y="6"/>
                    <a:pt x="56" y="10"/>
                  </a:cubicBezTo>
                  <a:cubicBezTo>
                    <a:pt x="59" y="16"/>
                    <a:pt x="61" y="23"/>
                    <a:pt x="62" y="30"/>
                  </a:cubicBezTo>
                  <a:cubicBezTo>
                    <a:pt x="63" y="33"/>
                    <a:pt x="64" y="39"/>
                    <a:pt x="60" y="39"/>
                  </a:cubicBezTo>
                  <a:cubicBezTo>
                    <a:pt x="53" y="40"/>
                    <a:pt x="52" y="41"/>
                    <a:pt x="53" y="48"/>
                  </a:cubicBezTo>
                  <a:cubicBezTo>
                    <a:pt x="54" y="53"/>
                    <a:pt x="49" y="48"/>
                    <a:pt x="47" y="5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8" name="Freeform 83">
              <a:extLst>
                <a:ext uri="{FF2B5EF4-FFF2-40B4-BE49-F238E27FC236}">
                  <a16:creationId xmlns:a16="http://schemas.microsoft.com/office/drawing/2014/main" id="{640D8841-3C4E-4172-9849-A09B7D6F5094}"/>
                </a:ext>
              </a:extLst>
            </p:cNvPr>
            <p:cNvSpPr>
              <a:spLocks/>
            </p:cNvSpPr>
            <p:nvPr/>
          </p:nvSpPr>
          <p:spPr bwMode="auto">
            <a:xfrm>
              <a:off x="8273931" y="3473396"/>
              <a:ext cx="27118" cy="56818"/>
            </a:xfrm>
            <a:custGeom>
              <a:avLst/>
              <a:gdLst>
                <a:gd name="T0" fmla="*/ 28 w 31"/>
                <a:gd name="T1" fmla="*/ 61 h 65"/>
                <a:gd name="T2" fmla="*/ 19 w 31"/>
                <a:gd name="T3" fmla="*/ 62 h 65"/>
                <a:gd name="T4" fmla="*/ 5 w 31"/>
                <a:gd name="T5" fmla="*/ 46 h 65"/>
                <a:gd name="T6" fmla="*/ 3 w 31"/>
                <a:gd name="T7" fmla="*/ 6 h 65"/>
                <a:gd name="T8" fmla="*/ 25 w 31"/>
                <a:gd name="T9" fmla="*/ 7 h 65"/>
                <a:gd name="T10" fmla="*/ 29 w 31"/>
                <a:gd name="T11" fmla="*/ 30 h 65"/>
                <a:gd name="T12" fmla="*/ 28 w 31"/>
                <a:gd name="T13" fmla="*/ 58 h 65"/>
                <a:gd name="T14" fmla="*/ 28 w 31"/>
                <a:gd name="T15" fmla="*/ 61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5">
                  <a:moveTo>
                    <a:pt x="28" y="61"/>
                  </a:moveTo>
                  <a:cubicBezTo>
                    <a:pt x="26" y="65"/>
                    <a:pt x="22" y="65"/>
                    <a:pt x="19" y="62"/>
                  </a:cubicBezTo>
                  <a:cubicBezTo>
                    <a:pt x="14" y="57"/>
                    <a:pt x="9" y="52"/>
                    <a:pt x="5" y="46"/>
                  </a:cubicBezTo>
                  <a:cubicBezTo>
                    <a:pt x="1" y="42"/>
                    <a:pt x="0" y="11"/>
                    <a:pt x="3" y="6"/>
                  </a:cubicBezTo>
                  <a:cubicBezTo>
                    <a:pt x="7" y="0"/>
                    <a:pt x="21" y="0"/>
                    <a:pt x="25" y="7"/>
                  </a:cubicBezTo>
                  <a:cubicBezTo>
                    <a:pt x="30" y="14"/>
                    <a:pt x="31" y="26"/>
                    <a:pt x="29" y="30"/>
                  </a:cubicBezTo>
                  <a:cubicBezTo>
                    <a:pt x="22" y="40"/>
                    <a:pt x="29" y="49"/>
                    <a:pt x="28" y="58"/>
                  </a:cubicBezTo>
                  <a:cubicBezTo>
                    <a:pt x="29" y="59"/>
                    <a:pt x="29" y="60"/>
                    <a:pt x="28" y="6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29" name="Freeform 84">
              <a:extLst>
                <a:ext uri="{FF2B5EF4-FFF2-40B4-BE49-F238E27FC236}">
                  <a16:creationId xmlns:a16="http://schemas.microsoft.com/office/drawing/2014/main" id="{69F04218-A298-478C-8636-0D8A9807AB55}"/>
                </a:ext>
              </a:extLst>
            </p:cNvPr>
            <p:cNvSpPr>
              <a:spLocks/>
            </p:cNvSpPr>
            <p:nvPr/>
          </p:nvSpPr>
          <p:spPr bwMode="auto">
            <a:xfrm>
              <a:off x="8436636" y="3677424"/>
              <a:ext cx="40031" cy="25826"/>
            </a:xfrm>
            <a:custGeom>
              <a:avLst/>
              <a:gdLst>
                <a:gd name="T0" fmla="*/ 44 w 46"/>
                <a:gd name="T1" fmla="*/ 23 h 30"/>
                <a:gd name="T2" fmla="*/ 34 w 46"/>
                <a:gd name="T3" fmla="*/ 29 h 30"/>
                <a:gd name="T4" fmla="*/ 15 w 46"/>
                <a:gd name="T5" fmla="*/ 22 h 30"/>
                <a:gd name="T6" fmla="*/ 4 w 46"/>
                <a:gd name="T7" fmla="*/ 6 h 30"/>
                <a:gd name="T8" fmla="*/ 3 w 46"/>
                <a:gd name="T9" fmla="*/ 6 h 30"/>
                <a:gd name="T10" fmla="*/ 41 w 46"/>
                <a:gd name="T11" fmla="*/ 5 h 30"/>
                <a:gd name="T12" fmla="*/ 44 w 46"/>
                <a:gd name="T13" fmla="*/ 17 h 30"/>
                <a:gd name="T14" fmla="*/ 44 w 46"/>
                <a:gd name="T15" fmla="*/ 2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23"/>
                  </a:moveTo>
                  <a:cubicBezTo>
                    <a:pt x="41" y="25"/>
                    <a:pt x="39" y="30"/>
                    <a:pt x="34" y="29"/>
                  </a:cubicBezTo>
                  <a:cubicBezTo>
                    <a:pt x="29" y="23"/>
                    <a:pt x="21" y="27"/>
                    <a:pt x="15" y="22"/>
                  </a:cubicBezTo>
                  <a:cubicBezTo>
                    <a:pt x="12" y="16"/>
                    <a:pt x="0" y="17"/>
                    <a:pt x="4" y="6"/>
                  </a:cubicBezTo>
                  <a:cubicBezTo>
                    <a:pt x="3" y="6"/>
                    <a:pt x="3" y="6"/>
                    <a:pt x="3" y="6"/>
                  </a:cubicBezTo>
                  <a:cubicBezTo>
                    <a:pt x="16" y="6"/>
                    <a:pt x="28" y="0"/>
                    <a:pt x="41" y="5"/>
                  </a:cubicBezTo>
                  <a:cubicBezTo>
                    <a:pt x="46" y="8"/>
                    <a:pt x="46" y="12"/>
                    <a:pt x="44" y="17"/>
                  </a:cubicBezTo>
                  <a:cubicBezTo>
                    <a:pt x="44" y="19"/>
                    <a:pt x="44" y="21"/>
                    <a:pt x="44" y="2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0" name="Freeform 85">
              <a:extLst>
                <a:ext uri="{FF2B5EF4-FFF2-40B4-BE49-F238E27FC236}">
                  <a16:creationId xmlns:a16="http://schemas.microsoft.com/office/drawing/2014/main" id="{2F0105B0-F7EB-490B-B884-E41BDD606A14}"/>
                </a:ext>
              </a:extLst>
            </p:cNvPr>
            <p:cNvSpPr>
              <a:spLocks/>
            </p:cNvSpPr>
            <p:nvPr/>
          </p:nvSpPr>
          <p:spPr bwMode="auto">
            <a:xfrm>
              <a:off x="8246167" y="3393335"/>
              <a:ext cx="20661" cy="36157"/>
            </a:xfrm>
            <a:custGeom>
              <a:avLst/>
              <a:gdLst>
                <a:gd name="T0" fmla="*/ 21 w 24"/>
                <a:gd name="T1" fmla="*/ 42 h 42"/>
                <a:gd name="T2" fmla="*/ 4 w 24"/>
                <a:gd name="T3" fmla="*/ 12 h 42"/>
                <a:gd name="T4" fmla="*/ 16 w 24"/>
                <a:gd name="T5" fmla="*/ 1 h 42"/>
                <a:gd name="T6" fmla="*/ 23 w 24"/>
                <a:gd name="T7" fmla="*/ 13 h 42"/>
                <a:gd name="T8" fmla="*/ 21 w 24"/>
                <a:gd name="T9" fmla="*/ 42 h 42"/>
              </a:gdLst>
              <a:ahLst/>
              <a:cxnLst>
                <a:cxn ang="0">
                  <a:pos x="T0" y="T1"/>
                </a:cxn>
                <a:cxn ang="0">
                  <a:pos x="T2" y="T3"/>
                </a:cxn>
                <a:cxn ang="0">
                  <a:pos x="T4" y="T5"/>
                </a:cxn>
                <a:cxn ang="0">
                  <a:pos x="T6" y="T7"/>
                </a:cxn>
                <a:cxn ang="0">
                  <a:pos x="T8" y="T9"/>
                </a:cxn>
              </a:cxnLst>
              <a:rect l="0" t="0" r="r" b="b"/>
              <a:pathLst>
                <a:path w="24" h="42">
                  <a:moveTo>
                    <a:pt x="21" y="42"/>
                  </a:moveTo>
                  <a:cubicBezTo>
                    <a:pt x="5" y="34"/>
                    <a:pt x="0" y="26"/>
                    <a:pt x="4" y="12"/>
                  </a:cubicBezTo>
                  <a:cubicBezTo>
                    <a:pt x="6" y="6"/>
                    <a:pt x="10" y="0"/>
                    <a:pt x="16" y="1"/>
                  </a:cubicBezTo>
                  <a:cubicBezTo>
                    <a:pt x="21" y="1"/>
                    <a:pt x="24" y="8"/>
                    <a:pt x="23" y="13"/>
                  </a:cubicBezTo>
                  <a:cubicBezTo>
                    <a:pt x="23" y="23"/>
                    <a:pt x="22" y="32"/>
                    <a:pt x="21" y="4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1" name="Freeform 86">
              <a:extLst>
                <a:ext uri="{FF2B5EF4-FFF2-40B4-BE49-F238E27FC236}">
                  <a16:creationId xmlns:a16="http://schemas.microsoft.com/office/drawing/2014/main" id="{B15C22DE-C81C-4A4A-818F-A05DDC3A63B5}"/>
                </a:ext>
              </a:extLst>
            </p:cNvPr>
            <p:cNvSpPr>
              <a:spLocks/>
            </p:cNvSpPr>
            <p:nvPr/>
          </p:nvSpPr>
          <p:spPr bwMode="auto">
            <a:xfrm>
              <a:off x="8321709" y="3674842"/>
              <a:ext cx="56818" cy="17433"/>
            </a:xfrm>
            <a:custGeom>
              <a:avLst/>
              <a:gdLst>
                <a:gd name="T0" fmla="*/ 3 w 65"/>
                <a:gd name="T1" fmla="*/ 19 h 20"/>
                <a:gd name="T2" fmla="*/ 0 w 65"/>
                <a:gd name="T3" fmla="*/ 16 h 20"/>
                <a:gd name="T4" fmla="*/ 7 w 65"/>
                <a:gd name="T5" fmla="*/ 5 h 20"/>
                <a:gd name="T6" fmla="*/ 14 w 65"/>
                <a:gd name="T7" fmla="*/ 6 h 20"/>
                <a:gd name="T8" fmla="*/ 54 w 65"/>
                <a:gd name="T9" fmla="*/ 6 h 20"/>
                <a:gd name="T10" fmla="*/ 63 w 65"/>
                <a:gd name="T11" fmla="*/ 4 h 20"/>
                <a:gd name="T12" fmla="*/ 59 w 65"/>
                <a:gd name="T13" fmla="*/ 13 h 20"/>
                <a:gd name="T14" fmla="*/ 44 w 65"/>
                <a:gd name="T15" fmla="*/ 18 h 20"/>
                <a:gd name="T16" fmla="*/ 3 w 65"/>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20">
                  <a:moveTo>
                    <a:pt x="3" y="19"/>
                  </a:moveTo>
                  <a:cubicBezTo>
                    <a:pt x="2" y="18"/>
                    <a:pt x="1" y="17"/>
                    <a:pt x="0" y="16"/>
                  </a:cubicBezTo>
                  <a:cubicBezTo>
                    <a:pt x="3" y="13"/>
                    <a:pt x="5" y="9"/>
                    <a:pt x="7" y="5"/>
                  </a:cubicBezTo>
                  <a:cubicBezTo>
                    <a:pt x="9" y="5"/>
                    <a:pt x="12" y="6"/>
                    <a:pt x="14" y="6"/>
                  </a:cubicBezTo>
                  <a:cubicBezTo>
                    <a:pt x="28" y="13"/>
                    <a:pt x="41" y="14"/>
                    <a:pt x="54" y="6"/>
                  </a:cubicBezTo>
                  <a:cubicBezTo>
                    <a:pt x="57" y="4"/>
                    <a:pt x="60" y="0"/>
                    <a:pt x="63" y="4"/>
                  </a:cubicBezTo>
                  <a:cubicBezTo>
                    <a:pt x="65" y="8"/>
                    <a:pt x="61" y="10"/>
                    <a:pt x="59" y="13"/>
                  </a:cubicBezTo>
                  <a:cubicBezTo>
                    <a:pt x="56" y="19"/>
                    <a:pt x="49" y="19"/>
                    <a:pt x="44" y="18"/>
                  </a:cubicBezTo>
                  <a:cubicBezTo>
                    <a:pt x="30" y="15"/>
                    <a:pt x="17" y="20"/>
                    <a:pt x="3"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2" name="Freeform 87">
              <a:extLst>
                <a:ext uri="{FF2B5EF4-FFF2-40B4-BE49-F238E27FC236}">
                  <a16:creationId xmlns:a16="http://schemas.microsoft.com/office/drawing/2014/main" id="{F4F5EB05-51B2-46B8-98EB-5DE2385733CB}"/>
                </a:ext>
              </a:extLst>
            </p:cNvPr>
            <p:cNvSpPr>
              <a:spLocks/>
            </p:cNvSpPr>
            <p:nvPr/>
          </p:nvSpPr>
          <p:spPr bwMode="auto">
            <a:xfrm>
              <a:off x="8136405" y="3457901"/>
              <a:ext cx="27118" cy="25181"/>
            </a:xfrm>
            <a:custGeom>
              <a:avLst/>
              <a:gdLst>
                <a:gd name="T0" fmla="*/ 31 w 31"/>
                <a:gd name="T1" fmla="*/ 11 h 29"/>
                <a:gd name="T2" fmla="*/ 19 w 31"/>
                <a:gd name="T3" fmla="*/ 28 h 29"/>
                <a:gd name="T4" fmla="*/ 1 w 31"/>
                <a:gd name="T5" fmla="*/ 15 h 29"/>
                <a:gd name="T6" fmla="*/ 17 w 31"/>
                <a:gd name="T7" fmla="*/ 2 h 29"/>
                <a:gd name="T8" fmla="*/ 31 w 31"/>
                <a:gd name="T9" fmla="*/ 11 h 29"/>
              </a:gdLst>
              <a:ahLst/>
              <a:cxnLst>
                <a:cxn ang="0">
                  <a:pos x="T0" y="T1"/>
                </a:cxn>
                <a:cxn ang="0">
                  <a:pos x="T2" y="T3"/>
                </a:cxn>
                <a:cxn ang="0">
                  <a:pos x="T4" y="T5"/>
                </a:cxn>
                <a:cxn ang="0">
                  <a:pos x="T6" y="T7"/>
                </a:cxn>
                <a:cxn ang="0">
                  <a:pos x="T8" y="T9"/>
                </a:cxn>
              </a:cxnLst>
              <a:rect l="0" t="0" r="r" b="b"/>
              <a:pathLst>
                <a:path w="31" h="29">
                  <a:moveTo>
                    <a:pt x="31" y="11"/>
                  </a:moveTo>
                  <a:cubicBezTo>
                    <a:pt x="20" y="13"/>
                    <a:pt x="30" y="27"/>
                    <a:pt x="19" y="28"/>
                  </a:cubicBezTo>
                  <a:cubicBezTo>
                    <a:pt x="10" y="29"/>
                    <a:pt x="3" y="24"/>
                    <a:pt x="1" y="15"/>
                  </a:cubicBezTo>
                  <a:cubicBezTo>
                    <a:pt x="0" y="3"/>
                    <a:pt x="12" y="5"/>
                    <a:pt x="17" y="2"/>
                  </a:cubicBezTo>
                  <a:cubicBezTo>
                    <a:pt x="22" y="0"/>
                    <a:pt x="27" y="6"/>
                    <a:pt x="31"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3" name="Freeform 88">
              <a:extLst>
                <a:ext uri="{FF2B5EF4-FFF2-40B4-BE49-F238E27FC236}">
                  <a16:creationId xmlns:a16="http://schemas.microsoft.com/office/drawing/2014/main" id="{CCD4C19C-059F-441D-ACFA-6DE780E71178}"/>
                </a:ext>
              </a:extLst>
            </p:cNvPr>
            <p:cNvSpPr>
              <a:spLocks/>
            </p:cNvSpPr>
            <p:nvPr/>
          </p:nvSpPr>
          <p:spPr bwMode="auto">
            <a:xfrm>
              <a:off x="8363677" y="3785249"/>
              <a:ext cx="37448" cy="23244"/>
            </a:xfrm>
            <a:custGeom>
              <a:avLst/>
              <a:gdLst>
                <a:gd name="T0" fmla="*/ 43 w 43"/>
                <a:gd name="T1" fmla="*/ 2 h 27"/>
                <a:gd name="T2" fmla="*/ 7 w 43"/>
                <a:gd name="T3" fmla="*/ 27 h 27"/>
                <a:gd name="T4" fmla="*/ 2 w 43"/>
                <a:gd name="T5" fmla="*/ 25 h 27"/>
                <a:gd name="T6" fmla="*/ 4 w 43"/>
                <a:gd name="T7" fmla="*/ 18 h 27"/>
                <a:gd name="T8" fmla="*/ 43 w 43"/>
                <a:gd name="T9" fmla="*/ 2 h 27"/>
              </a:gdLst>
              <a:ahLst/>
              <a:cxnLst>
                <a:cxn ang="0">
                  <a:pos x="T0" y="T1"/>
                </a:cxn>
                <a:cxn ang="0">
                  <a:pos x="T2" y="T3"/>
                </a:cxn>
                <a:cxn ang="0">
                  <a:pos x="T4" y="T5"/>
                </a:cxn>
                <a:cxn ang="0">
                  <a:pos x="T6" y="T7"/>
                </a:cxn>
                <a:cxn ang="0">
                  <a:pos x="T8" y="T9"/>
                </a:cxn>
              </a:cxnLst>
              <a:rect l="0" t="0" r="r" b="b"/>
              <a:pathLst>
                <a:path w="43" h="27">
                  <a:moveTo>
                    <a:pt x="43" y="2"/>
                  </a:moveTo>
                  <a:cubicBezTo>
                    <a:pt x="32" y="15"/>
                    <a:pt x="16" y="16"/>
                    <a:pt x="7" y="27"/>
                  </a:cubicBezTo>
                  <a:cubicBezTo>
                    <a:pt x="6" y="27"/>
                    <a:pt x="3" y="26"/>
                    <a:pt x="2" y="25"/>
                  </a:cubicBezTo>
                  <a:cubicBezTo>
                    <a:pt x="0" y="22"/>
                    <a:pt x="2" y="19"/>
                    <a:pt x="4" y="18"/>
                  </a:cubicBezTo>
                  <a:cubicBezTo>
                    <a:pt x="15" y="10"/>
                    <a:pt x="25" y="0"/>
                    <a:pt x="43"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4" name="Freeform 89">
              <a:extLst>
                <a:ext uri="{FF2B5EF4-FFF2-40B4-BE49-F238E27FC236}">
                  <a16:creationId xmlns:a16="http://schemas.microsoft.com/office/drawing/2014/main" id="{1165B1CC-1BFD-4F38-B693-26FECA780065}"/>
                </a:ext>
              </a:extLst>
            </p:cNvPr>
            <p:cNvSpPr>
              <a:spLocks/>
            </p:cNvSpPr>
            <p:nvPr/>
          </p:nvSpPr>
          <p:spPr bwMode="auto">
            <a:xfrm>
              <a:off x="8403708" y="3708416"/>
              <a:ext cx="40031" cy="14850"/>
            </a:xfrm>
            <a:custGeom>
              <a:avLst/>
              <a:gdLst>
                <a:gd name="T0" fmla="*/ 46 w 46"/>
                <a:gd name="T1" fmla="*/ 17 h 17"/>
                <a:gd name="T2" fmla="*/ 0 w 46"/>
                <a:gd name="T3" fmla="*/ 15 h 17"/>
                <a:gd name="T4" fmla="*/ 46 w 46"/>
                <a:gd name="T5" fmla="*/ 17 h 17"/>
              </a:gdLst>
              <a:ahLst/>
              <a:cxnLst>
                <a:cxn ang="0">
                  <a:pos x="T0" y="T1"/>
                </a:cxn>
                <a:cxn ang="0">
                  <a:pos x="T2" y="T3"/>
                </a:cxn>
                <a:cxn ang="0">
                  <a:pos x="T4" y="T5"/>
                </a:cxn>
              </a:cxnLst>
              <a:rect l="0" t="0" r="r" b="b"/>
              <a:pathLst>
                <a:path w="46" h="17">
                  <a:moveTo>
                    <a:pt x="46" y="17"/>
                  </a:moveTo>
                  <a:cubicBezTo>
                    <a:pt x="31" y="14"/>
                    <a:pt x="17" y="10"/>
                    <a:pt x="0" y="15"/>
                  </a:cubicBezTo>
                  <a:cubicBezTo>
                    <a:pt x="13" y="0"/>
                    <a:pt x="32" y="1"/>
                    <a:pt x="46"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5" name="Freeform 90">
              <a:extLst>
                <a:ext uri="{FF2B5EF4-FFF2-40B4-BE49-F238E27FC236}">
                  <a16:creationId xmlns:a16="http://schemas.microsoft.com/office/drawing/2014/main" id="{23A39260-BB67-4984-825D-DA3EC0D5ECFA}"/>
                </a:ext>
              </a:extLst>
            </p:cNvPr>
            <p:cNvSpPr>
              <a:spLocks/>
            </p:cNvSpPr>
            <p:nvPr/>
          </p:nvSpPr>
          <p:spPr bwMode="auto">
            <a:xfrm>
              <a:off x="8310087" y="3548939"/>
              <a:ext cx="19370" cy="36803"/>
            </a:xfrm>
            <a:custGeom>
              <a:avLst/>
              <a:gdLst>
                <a:gd name="T0" fmla="*/ 21 w 22"/>
                <a:gd name="T1" fmla="*/ 35 h 42"/>
                <a:gd name="T2" fmla="*/ 12 w 22"/>
                <a:gd name="T3" fmla="*/ 36 h 42"/>
                <a:gd name="T4" fmla="*/ 3 w 22"/>
                <a:gd name="T5" fmla="*/ 17 h 42"/>
                <a:gd name="T6" fmla="*/ 0 w 22"/>
                <a:gd name="T7" fmla="*/ 4 h 42"/>
                <a:gd name="T8" fmla="*/ 18 w 22"/>
                <a:gd name="T9" fmla="*/ 18 h 42"/>
                <a:gd name="T10" fmla="*/ 21 w 22"/>
                <a:gd name="T11" fmla="*/ 35 h 42"/>
              </a:gdLst>
              <a:ahLst/>
              <a:cxnLst>
                <a:cxn ang="0">
                  <a:pos x="T0" y="T1"/>
                </a:cxn>
                <a:cxn ang="0">
                  <a:pos x="T2" y="T3"/>
                </a:cxn>
                <a:cxn ang="0">
                  <a:pos x="T4" y="T5"/>
                </a:cxn>
                <a:cxn ang="0">
                  <a:pos x="T6" y="T7"/>
                </a:cxn>
                <a:cxn ang="0">
                  <a:pos x="T8" y="T9"/>
                </a:cxn>
                <a:cxn ang="0">
                  <a:pos x="T10" y="T11"/>
                </a:cxn>
              </a:cxnLst>
              <a:rect l="0" t="0" r="r" b="b"/>
              <a:pathLst>
                <a:path w="22" h="42">
                  <a:moveTo>
                    <a:pt x="21" y="35"/>
                  </a:moveTo>
                  <a:cubicBezTo>
                    <a:pt x="18" y="42"/>
                    <a:pt x="12" y="39"/>
                    <a:pt x="12" y="36"/>
                  </a:cubicBezTo>
                  <a:cubicBezTo>
                    <a:pt x="15" y="26"/>
                    <a:pt x="11" y="22"/>
                    <a:pt x="3" y="17"/>
                  </a:cubicBezTo>
                  <a:cubicBezTo>
                    <a:pt x="1" y="15"/>
                    <a:pt x="1" y="8"/>
                    <a:pt x="0" y="4"/>
                  </a:cubicBezTo>
                  <a:cubicBezTo>
                    <a:pt x="14" y="0"/>
                    <a:pt x="12" y="14"/>
                    <a:pt x="18" y="18"/>
                  </a:cubicBezTo>
                  <a:cubicBezTo>
                    <a:pt x="22" y="23"/>
                    <a:pt x="17" y="30"/>
                    <a:pt x="21" y="3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6" name="Freeform 91">
              <a:extLst>
                <a:ext uri="{FF2B5EF4-FFF2-40B4-BE49-F238E27FC236}">
                  <a16:creationId xmlns:a16="http://schemas.microsoft.com/office/drawing/2014/main" id="{35203C69-C224-43C0-8BF4-66C24C646918}"/>
                </a:ext>
              </a:extLst>
            </p:cNvPr>
            <p:cNvSpPr>
              <a:spLocks/>
            </p:cNvSpPr>
            <p:nvPr/>
          </p:nvSpPr>
          <p:spPr bwMode="auto">
            <a:xfrm>
              <a:off x="8521863" y="3772982"/>
              <a:ext cx="14850" cy="16787"/>
            </a:xfrm>
            <a:custGeom>
              <a:avLst/>
              <a:gdLst>
                <a:gd name="T0" fmla="*/ 13 w 17"/>
                <a:gd name="T1" fmla="*/ 13 h 19"/>
                <a:gd name="T2" fmla="*/ 1 w 17"/>
                <a:gd name="T3" fmla="*/ 10 h 19"/>
                <a:gd name="T4" fmla="*/ 14 w 17"/>
                <a:gd name="T5" fmla="*/ 2 h 19"/>
                <a:gd name="T6" fmla="*/ 13 w 17"/>
                <a:gd name="T7" fmla="*/ 13 h 19"/>
              </a:gdLst>
              <a:ahLst/>
              <a:cxnLst>
                <a:cxn ang="0">
                  <a:pos x="T0" y="T1"/>
                </a:cxn>
                <a:cxn ang="0">
                  <a:pos x="T2" y="T3"/>
                </a:cxn>
                <a:cxn ang="0">
                  <a:pos x="T4" y="T5"/>
                </a:cxn>
                <a:cxn ang="0">
                  <a:pos x="T6" y="T7"/>
                </a:cxn>
              </a:cxnLst>
              <a:rect l="0" t="0" r="r" b="b"/>
              <a:pathLst>
                <a:path w="17" h="19">
                  <a:moveTo>
                    <a:pt x="13" y="13"/>
                  </a:moveTo>
                  <a:cubicBezTo>
                    <a:pt x="8" y="14"/>
                    <a:pt x="2" y="19"/>
                    <a:pt x="1" y="10"/>
                  </a:cubicBezTo>
                  <a:cubicBezTo>
                    <a:pt x="0" y="1"/>
                    <a:pt x="7" y="0"/>
                    <a:pt x="14" y="2"/>
                  </a:cubicBezTo>
                  <a:cubicBezTo>
                    <a:pt x="16" y="6"/>
                    <a:pt x="17" y="9"/>
                    <a:pt x="13"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7" name="Freeform 92">
              <a:extLst>
                <a:ext uri="{FF2B5EF4-FFF2-40B4-BE49-F238E27FC236}">
                  <a16:creationId xmlns:a16="http://schemas.microsoft.com/office/drawing/2014/main" id="{EBC35A77-35C7-42F4-9DBA-C020D5FF9D2A}"/>
                </a:ext>
              </a:extLst>
            </p:cNvPr>
            <p:cNvSpPr>
              <a:spLocks/>
            </p:cNvSpPr>
            <p:nvPr/>
          </p:nvSpPr>
          <p:spPr bwMode="auto">
            <a:xfrm>
              <a:off x="8318481" y="3784603"/>
              <a:ext cx="20661" cy="12268"/>
            </a:xfrm>
            <a:custGeom>
              <a:avLst/>
              <a:gdLst>
                <a:gd name="T0" fmla="*/ 23 w 24"/>
                <a:gd name="T1" fmla="*/ 10 h 14"/>
                <a:gd name="T2" fmla="*/ 0 w 24"/>
                <a:gd name="T3" fmla="*/ 14 h 14"/>
                <a:gd name="T4" fmla="*/ 20 w 24"/>
                <a:gd name="T5" fmla="*/ 8 h 14"/>
                <a:gd name="T6" fmla="*/ 23 w 24"/>
                <a:gd name="T7" fmla="*/ 10 h 14"/>
              </a:gdLst>
              <a:ahLst/>
              <a:cxnLst>
                <a:cxn ang="0">
                  <a:pos x="T0" y="T1"/>
                </a:cxn>
                <a:cxn ang="0">
                  <a:pos x="T2" y="T3"/>
                </a:cxn>
                <a:cxn ang="0">
                  <a:pos x="T4" y="T5"/>
                </a:cxn>
                <a:cxn ang="0">
                  <a:pos x="T6" y="T7"/>
                </a:cxn>
              </a:cxnLst>
              <a:rect l="0" t="0" r="r" b="b"/>
              <a:pathLst>
                <a:path w="24" h="14">
                  <a:moveTo>
                    <a:pt x="23" y="10"/>
                  </a:moveTo>
                  <a:cubicBezTo>
                    <a:pt x="16" y="11"/>
                    <a:pt x="8" y="12"/>
                    <a:pt x="0" y="14"/>
                  </a:cubicBezTo>
                  <a:cubicBezTo>
                    <a:pt x="5" y="0"/>
                    <a:pt x="13" y="7"/>
                    <a:pt x="20" y="8"/>
                  </a:cubicBezTo>
                  <a:cubicBezTo>
                    <a:pt x="23" y="6"/>
                    <a:pt x="24" y="8"/>
                    <a:pt x="23"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8" name="Freeform 93">
              <a:extLst>
                <a:ext uri="{FF2B5EF4-FFF2-40B4-BE49-F238E27FC236}">
                  <a16:creationId xmlns:a16="http://schemas.microsoft.com/office/drawing/2014/main" id="{24AF1618-7A24-4B67-9EBD-BE0586ECDC13}"/>
                </a:ext>
              </a:extLst>
            </p:cNvPr>
            <p:cNvSpPr>
              <a:spLocks/>
            </p:cNvSpPr>
            <p:nvPr/>
          </p:nvSpPr>
          <p:spPr bwMode="auto">
            <a:xfrm>
              <a:off x="8311379" y="3803328"/>
              <a:ext cx="17433" cy="8394"/>
            </a:xfrm>
            <a:custGeom>
              <a:avLst/>
              <a:gdLst>
                <a:gd name="T0" fmla="*/ 11 w 20"/>
                <a:gd name="T1" fmla="*/ 1 h 9"/>
                <a:gd name="T2" fmla="*/ 20 w 20"/>
                <a:gd name="T3" fmla="*/ 9 h 9"/>
                <a:gd name="T4" fmla="*/ 0 w 20"/>
                <a:gd name="T5" fmla="*/ 4 h 9"/>
                <a:gd name="T6" fmla="*/ 11 w 20"/>
                <a:gd name="T7" fmla="*/ 1 h 9"/>
              </a:gdLst>
              <a:ahLst/>
              <a:cxnLst>
                <a:cxn ang="0">
                  <a:pos x="T0" y="T1"/>
                </a:cxn>
                <a:cxn ang="0">
                  <a:pos x="T2" y="T3"/>
                </a:cxn>
                <a:cxn ang="0">
                  <a:pos x="T4" y="T5"/>
                </a:cxn>
                <a:cxn ang="0">
                  <a:pos x="T6" y="T7"/>
                </a:cxn>
              </a:cxnLst>
              <a:rect l="0" t="0" r="r" b="b"/>
              <a:pathLst>
                <a:path w="20" h="9">
                  <a:moveTo>
                    <a:pt x="11" y="1"/>
                  </a:moveTo>
                  <a:cubicBezTo>
                    <a:pt x="15" y="2"/>
                    <a:pt x="19" y="3"/>
                    <a:pt x="20" y="9"/>
                  </a:cubicBezTo>
                  <a:cubicBezTo>
                    <a:pt x="13" y="7"/>
                    <a:pt x="6" y="6"/>
                    <a:pt x="0" y="4"/>
                  </a:cubicBezTo>
                  <a:cubicBezTo>
                    <a:pt x="3" y="0"/>
                    <a:pt x="8" y="3"/>
                    <a:pt x="11"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39" name="Freeform 94">
              <a:extLst>
                <a:ext uri="{FF2B5EF4-FFF2-40B4-BE49-F238E27FC236}">
                  <a16:creationId xmlns:a16="http://schemas.microsoft.com/office/drawing/2014/main" id="{EDDB4657-3F01-40AB-9DC0-B9FE05F9A446}"/>
                </a:ext>
              </a:extLst>
            </p:cNvPr>
            <p:cNvSpPr>
              <a:spLocks/>
            </p:cNvSpPr>
            <p:nvPr/>
          </p:nvSpPr>
          <p:spPr bwMode="auto">
            <a:xfrm>
              <a:off x="8444384" y="3813012"/>
              <a:ext cx="12268" cy="10331"/>
            </a:xfrm>
            <a:custGeom>
              <a:avLst/>
              <a:gdLst>
                <a:gd name="T0" fmla="*/ 10 w 14"/>
                <a:gd name="T1" fmla="*/ 12 h 12"/>
                <a:gd name="T2" fmla="*/ 3 w 14"/>
                <a:gd name="T3" fmla="*/ 7 h 12"/>
                <a:gd name="T4" fmla="*/ 13 w 14"/>
                <a:gd name="T5" fmla="*/ 3 h 12"/>
                <a:gd name="T6" fmla="*/ 10 w 14"/>
                <a:gd name="T7" fmla="*/ 12 h 12"/>
              </a:gdLst>
              <a:ahLst/>
              <a:cxnLst>
                <a:cxn ang="0">
                  <a:pos x="T0" y="T1"/>
                </a:cxn>
                <a:cxn ang="0">
                  <a:pos x="T2" y="T3"/>
                </a:cxn>
                <a:cxn ang="0">
                  <a:pos x="T4" y="T5"/>
                </a:cxn>
                <a:cxn ang="0">
                  <a:pos x="T6" y="T7"/>
                </a:cxn>
              </a:cxnLst>
              <a:rect l="0" t="0" r="r" b="b"/>
              <a:pathLst>
                <a:path w="14" h="12">
                  <a:moveTo>
                    <a:pt x="10" y="12"/>
                  </a:moveTo>
                  <a:cubicBezTo>
                    <a:pt x="7" y="12"/>
                    <a:pt x="2" y="10"/>
                    <a:pt x="3" y="7"/>
                  </a:cubicBezTo>
                  <a:cubicBezTo>
                    <a:pt x="0" y="0"/>
                    <a:pt x="7" y="1"/>
                    <a:pt x="13" y="3"/>
                  </a:cubicBezTo>
                  <a:cubicBezTo>
                    <a:pt x="13" y="6"/>
                    <a:pt x="14" y="10"/>
                    <a:pt x="10"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0" name="Freeform 95">
              <a:extLst>
                <a:ext uri="{FF2B5EF4-FFF2-40B4-BE49-F238E27FC236}">
                  <a16:creationId xmlns:a16="http://schemas.microsoft.com/office/drawing/2014/main" id="{782496DD-218A-4DF8-A8B8-F49D73009CF9}"/>
                </a:ext>
              </a:extLst>
            </p:cNvPr>
            <p:cNvSpPr>
              <a:spLocks/>
            </p:cNvSpPr>
            <p:nvPr/>
          </p:nvSpPr>
          <p:spPr bwMode="auto">
            <a:xfrm>
              <a:off x="8290072" y="3533443"/>
              <a:ext cx="13559" cy="10331"/>
            </a:xfrm>
            <a:custGeom>
              <a:avLst/>
              <a:gdLst>
                <a:gd name="T0" fmla="*/ 0 w 15"/>
                <a:gd name="T1" fmla="*/ 0 h 12"/>
                <a:gd name="T2" fmla="*/ 15 w 15"/>
                <a:gd name="T3" fmla="*/ 11 h 12"/>
                <a:gd name="T4" fmla="*/ 0 w 15"/>
                <a:gd name="T5" fmla="*/ 0 h 12"/>
              </a:gdLst>
              <a:ahLst/>
              <a:cxnLst>
                <a:cxn ang="0">
                  <a:pos x="T0" y="T1"/>
                </a:cxn>
                <a:cxn ang="0">
                  <a:pos x="T2" y="T3"/>
                </a:cxn>
                <a:cxn ang="0">
                  <a:pos x="T4" y="T5"/>
                </a:cxn>
              </a:cxnLst>
              <a:rect l="0" t="0" r="r" b="b"/>
              <a:pathLst>
                <a:path w="15" h="12">
                  <a:moveTo>
                    <a:pt x="0" y="0"/>
                  </a:moveTo>
                  <a:cubicBezTo>
                    <a:pt x="8" y="0"/>
                    <a:pt x="10" y="6"/>
                    <a:pt x="15" y="11"/>
                  </a:cubicBezTo>
                  <a:cubicBezTo>
                    <a:pt x="4" y="12"/>
                    <a:pt x="4" y="3"/>
                    <a:pt x="0"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1" name="Freeform 96">
              <a:extLst>
                <a:ext uri="{FF2B5EF4-FFF2-40B4-BE49-F238E27FC236}">
                  <a16:creationId xmlns:a16="http://schemas.microsoft.com/office/drawing/2014/main" id="{DD02A5AB-B664-4C5F-B22D-E75A88481860}"/>
                </a:ext>
              </a:extLst>
            </p:cNvPr>
            <p:cNvSpPr>
              <a:spLocks/>
            </p:cNvSpPr>
            <p:nvPr/>
          </p:nvSpPr>
          <p:spPr bwMode="auto">
            <a:xfrm>
              <a:off x="8335914" y="3556686"/>
              <a:ext cx="13559" cy="11622"/>
            </a:xfrm>
            <a:custGeom>
              <a:avLst/>
              <a:gdLst>
                <a:gd name="T0" fmla="*/ 10 w 16"/>
                <a:gd name="T1" fmla="*/ 2 h 13"/>
                <a:gd name="T2" fmla="*/ 16 w 16"/>
                <a:gd name="T3" fmla="*/ 11 h 13"/>
                <a:gd name="T4" fmla="*/ 10 w 16"/>
                <a:gd name="T5" fmla="*/ 11 h 13"/>
                <a:gd name="T6" fmla="*/ 0 w 16"/>
                <a:gd name="T7" fmla="*/ 6 h 13"/>
                <a:gd name="T8" fmla="*/ 10 w 16"/>
                <a:gd name="T9" fmla="*/ 2 h 13"/>
              </a:gdLst>
              <a:ahLst/>
              <a:cxnLst>
                <a:cxn ang="0">
                  <a:pos x="T0" y="T1"/>
                </a:cxn>
                <a:cxn ang="0">
                  <a:pos x="T2" y="T3"/>
                </a:cxn>
                <a:cxn ang="0">
                  <a:pos x="T4" y="T5"/>
                </a:cxn>
                <a:cxn ang="0">
                  <a:pos x="T6" y="T7"/>
                </a:cxn>
                <a:cxn ang="0">
                  <a:pos x="T8" y="T9"/>
                </a:cxn>
              </a:cxnLst>
              <a:rect l="0" t="0" r="r" b="b"/>
              <a:pathLst>
                <a:path w="16" h="13">
                  <a:moveTo>
                    <a:pt x="10" y="2"/>
                  </a:moveTo>
                  <a:cubicBezTo>
                    <a:pt x="9" y="7"/>
                    <a:pt x="15" y="7"/>
                    <a:pt x="16" y="11"/>
                  </a:cubicBezTo>
                  <a:cubicBezTo>
                    <a:pt x="14" y="13"/>
                    <a:pt x="12" y="13"/>
                    <a:pt x="10" y="11"/>
                  </a:cubicBezTo>
                  <a:cubicBezTo>
                    <a:pt x="7" y="9"/>
                    <a:pt x="4" y="7"/>
                    <a:pt x="0" y="6"/>
                  </a:cubicBezTo>
                  <a:cubicBezTo>
                    <a:pt x="2" y="0"/>
                    <a:pt x="7" y="4"/>
                    <a:pt x="10"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2" name="Freeform 97">
              <a:extLst>
                <a:ext uri="{FF2B5EF4-FFF2-40B4-BE49-F238E27FC236}">
                  <a16:creationId xmlns:a16="http://schemas.microsoft.com/office/drawing/2014/main" id="{35D7BFF8-DBFB-43AA-85E8-5EFFB3EFA450}"/>
                </a:ext>
              </a:extLst>
            </p:cNvPr>
            <p:cNvSpPr>
              <a:spLocks/>
            </p:cNvSpPr>
            <p:nvPr/>
          </p:nvSpPr>
          <p:spPr bwMode="auto">
            <a:xfrm>
              <a:off x="8461817" y="3807847"/>
              <a:ext cx="12268" cy="7102"/>
            </a:xfrm>
            <a:custGeom>
              <a:avLst/>
              <a:gdLst>
                <a:gd name="T0" fmla="*/ 14 w 14"/>
                <a:gd name="T1" fmla="*/ 5 h 8"/>
                <a:gd name="T2" fmla="*/ 2 w 14"/>
                <a:gd name="T3" fmla="*/ 7 h 8"/>
                <a:gd name="T4" fmla="*/ 2 w 14"/>
                <a:gd name="T5" fmla="*/ 3 h 8"/>
                <a:gd name="T6" fmla="*/ 14 w 14"/>
                <a:gd name="T7" fmla="*/ 5 h 8"/>
              </a:gdLst>
              <a:ahLst/>
              <a:cxnLst>
                <a:cxn ang="0">
                  <a:pos x="T0" y="T1"/>
                </a:cxn>
                <a:cxn ang="0">
                  <a:pos x="T2" y="T3"/>
                </a:cxn>
                <a:cxn ang="0">
                  <a:pos x="T4" y="T5"/>
                </a:cxn>
                <a:cxn ang="0">
                  <a:pos x="T6" y="T7"/>
                </a:cxn>
              </a:cxnLst>
              <a:rect l="0" t="0" r="r" b="b"/>
              <a:pathLst>
                <a:path w="14" h="8">
                  <a:moveTo>
                    <a:pt x="14" y="5"/>
                  </a:moveTo>
                  <a:cubicBezTo>
                    <a:pt x="11" y="8"/>
                    <a:pt x="6" y="7"/>
                    <a:pt x="2" y="7"/>
                  </a:cubicBezTo>
                  <a:cubicBezTo>
                    <a:pt x="0" y="6"/>
                    <a:pt x="0" y="4"/>
                    <a:pt x="2" y="3"/>
                  </a:cubicBezTo>
                  <a:cubicBezTo>
                    <a:pt x="6" y="0"/>
                    <a:pt x="10" y="2"/>
                    <a:pt x="14"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3" name="Freeform 98">
              <a:extLst>
                <a:ext uri="{FF2B5EF4-FFF2-40B4-BE49-F238E27FC236}">
                  <a16:creationId xmlns:a16="http://schemas.microsoft.com/office/drawing/2014/main" id="{51184048-2B5D-400E-B4B9-1E750A0755FD}"/>
                </a:ext>
              </a:extLst>
            </p:cNvPr>
            <p:cNvSpPr>
              <a:spLocks/>
            </p:cNvSpPr>
            <p:nvPr/>
          </p:nvSpPr>
          <p:spPr bwMode="auto">
            <a:xfrm>
              <a:off x="8301048" y="3795580"/>
              <a:ext cx="9039" cy="7102"/>
            </a:xfrm>
            <a:custGeom>
              <a:avLst/>
              <a:gdLst>
                <a:gd name="T0" fmla="*/ 11 w 11"/>
                <a:gd name="T1" fmla="*/ 4 h 8"/>
                <a:gd name="T2" fmla="*/ 0 w 11"/>
                <a:gd name="T3" fmla="*/ 7 h 8"/>
                <a:gd name="T4" fmla="*/ 11 w 11"/>
                <a:gd name="T5" fmla="*/ 4 h 8"/>
              </a:gdLst>
              <a:ahLst/>
              <a:cxnLst>
                <a:cxn ang="0">
                  <a:pos x="T0" y="T1"/>
                </a:cxn>
                <a:cxn ang="0">
                  <a:pos x="T2" y="T3"/>
                </a:cxn>
                <a:cxn ang="0">
                  <a:pos x="T4" y="T5"/>
                </a:cxn>
              </a:cxnLst>
              <a:rect l="0" t="0" r="r" b="b"/>
              <a:pathLst>
                <a:path w="11" h="8">
                  <a:moveTo>
                    <a:pt x="11" y="4"/>
                  </a:moveTo>
                  <a:cubicBezTo>
                    <a:pt x="8" y="8"/>
                    <a:pt x="4" y="5"/>
                    <a:pt x="0" y="7"/>
                  </a:cubicBezTo>
                  <a:cubicBezTo>
                    <a:pt x="2" y="0"/>
                    <a:pt x="7" y="4"/>
                    <a:pt x="11"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4" name="Freeform 99">
              <a:extLst>
                <a:ext uri="{FF2B5EF4-FFF2-40B4-BE49-F238E27FC236}">
                  <a16:creationId xmlns:a16="http://schemas.microsoft.com/office/drawing/2014/main" id="{39DE3FFF-8ECF-4203-8A13-EDE814E1F9EA}"/>
                </a:ext>
              </a:extLst>
            </p:cNvPr>
            <p:cNvSpPr>
              <a:spLocks/>
            </p:cNvSpPr>
            <p:nvPr/>
          </p:nvSpPr>
          <p:spPr bwMode="auto">
            <a:xfrm>
              <a:off x="8261017" y="3791060"/>
              <a:ext cx="9039" cy="7102"/>
            </a:xfrm>
            <a:custGeom>
              <a:avLst/>
              <a:gdLst>
                <a:gd name="T0" fmla="*/ 6 w 11"/>
                <a:gd name="T1" fmla="*/ 0 h 8"/>
                <a:gd name="T2" fmla="*/ 7 w 11"/>
                <a:gd name="T3" fmla="*/ 6 h 8"/>
                <a:gd name="T4" fmla="*/ 1 w 11"/>
                <a:gd name="T5" fmla="*/ 0 h 8"/>
                <a:gd name="T6" fmla="*/ 6 w 11"/>
                <a:gd name="T7" fmla="*/ 0 h 8"/>
              </a:gdLst>
              <a:ahLst/>
              <a:cxnLst>
                <a:cxn ang="0">
                  <a:pos x="T0" y="T1"/>
                </a:cxn>
                <a:cxn ang="0">
                  <a:pos x="T2" y="T3"/>
                </a:cxn>
                <a:cxn ang="0">
                  <a:pos x="T4" y="T5"/>
                </a:cxn>
                <a:cxn ang="0">
                  <a:pos x="T6" y="T7"/>
                </a:cxn>
              </a:cxnLst>
              <a:rect l="0" t="0" r="r" b="b"/>
              <a:pathLst>
                <a:path w="11" h="8">
                  <a:moveTo>
                    <a:pt x="6" y="0"/>
                  </a:moveTo>
                  <a:cubicBezTo>
                    <a:pt x="7" y="2"/>
                    <a:pt x="11" y="5"/>
                    <a:pt x="7" y="6"/>
                  </a:cubicBezTo>
                  <a:cubicBezTo>
                    <a:pt x="2" y="8"/>
                    <a:pt x="0" y="5"/>
                    <a:pt x="1" y="0"/>
                  </a:cubicBezTo>
                  <a:cubicBezTo>
                    <a:pt x="2" y="0"/>
                    <a:pt x="4" y="0"/>
                    <a:pt x="6"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5" name="Freeform 100">
              <a:extLst>
                <a:ext uri="{FF2B5EF4-FFF2-40B4-BE49-F238E27FC236}">
                  <a16:creationId xmlns:a16="http://schemas.microsoft.com/office/drawing/2014/main" id="{98967369-3731-4D02-BD0F-A9B85B00190A}"/>
                </a:ext>
              </a:extLst>
            </p:cNvPr>
            <p:cNvSpPr>
              <a:spLocks/>
            </p:cNvSpPr>
            <p:nvPr/>
          </p:nvSpPr>
          <p:spPr bwMode="auto">
            <a:xfrm>
              <a:off x="8387566" y="2976886"/>
              <a:ext cx="51653" cy="144627"/>
            </a:xfrm>
            <a:custGeom>
              <a:avLst/>
              <a:gdLst>
                <a:gd name="T0" fmla="*/ 46 w 59"/>
                <a:gd name="T1" fmla="*/ 156 h 166"/>
                <a:gd name="T2" fmla="*/ 40 w 59"/>
                <a:gd name="T3" fmla="*/ 161 h 166"/>
                <a:gd name="T4" fmla="*/ 35 w 59"/>
                <a:gd name="T5" fmla="*/ 152 h 166"/>
                <a:gd name="T6" fmla="*/ 16 w 59"/>
                <a:gd name="T7" fmla="*/ 90 h 166"/>
                <a:gd name="T8" fmla="*/ 15 w 59"/>
                <a:gd name="T9" fmla="*/ 89 h 166"/>
                <a:gd name="T10" fmla="*/ 0 w 59"/>
                <a:gd name="T11" fmla="*/ 27 h 166"/>
                <a:gd name="T12" fmla="*/ 2 w 59"/>
                <a:gd name="T13" fmla="*/ 5 h 166"/>
                <a:gd name="T14" fmla="*/ 8 w 59"/>
                <a:gd name="T15" fmla="*/ 1 h 166"/>
                <a:gd name="T16" fmla="*/ 11 w 59"/>
                <a:gd name="T17" fmla="*/ 6 h 166"/>
                <a:gd name="T18" fmla="*/ 17 w 59"/>
                <a:gd name="T19" fmla="*/ 18 h 166"/>
                <a:gd name="T20" fmla="*/ 22 w 59"/>
                <a:gd name="T21" fmla="*/ 26 h 166"/>
                <a:gd name="T22" fmla="*/ 38 w 59"/>
                <a:gd name="T23" fmla="*/ 73 h 166"/>
                <a:gd name="T24" fmla="*/ 59 w 59"/>
                <a:gd name="T25" fmla="*/ 104 h 166"/>
                <a:gd name="T26" fmla="*/ 40 w 59"/>
                <a:gd name="T27" fmla="*/ 99 h 166"/>
                <a:gd name="T28" fmla="*/ 37 w 59"/>
                <a:gd name="T29" fmla="*/ 117 h 166"/>
                <a:gd name="T30" fmla="*/ 52 w 59"/>
                <a:gd name="T31" fmla="*/ 150 h 166"/>
                <a:gd name="T32" fmla="*/ 46 w 59"/>
                <a:gd name="T33" fmla="*/ 15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66">
                  <a:moveTo>
                    <a:pt x="46" y="156"/>
                  </a:moveTo>
                  <a:cubicBezTo>
                    <a:pt x="45" y="159"/>
                    <a:pt x="47" y="166"/>
                    <a:pt x="40" y="161"/>
                  </a:cubicBezTo>
                  <a:cubicBezTo>
                    <a:pt x="38" y="159"/>
                    <a:pt x="36" y="155"/>
                    <a:pt x="35" y="152"/>
                  </a:cubicBezTo>
                  <a:cubicBezTo>
                    <a:pt x="33" y="130"/>
                    <a:pt x="26" y="109"/>
                    <a:pt x="16" y="90"/>
                  </a:cubicBezTo>
                  <a:cubicBezTo>
                    <a:pt x="15" y="89"/>
                    <a:pt x="15" y="89"/>
                    <a:pt x="15" y="89"/>
                  </a:cubicBezTo>
                  <a:cubicBezTo>
                    <a:pt x="29" y="63"/>
                    <a:pt x="0" y="49"/>
                    <a:pt x="0" y="27"/>
                  </a:cubicBezTo>
                  <a:cubicBezTo>
                    <a:pt x="0" y="20"/>
                    <a:pt x="5" y="13"/>
                    <a:pt x="2" y="5"/>
                  </a:cubicBezTo>
                  <a:cubicBezTo>
                    <a:pt x="1" y="4"/>
                    <a:pt x="5" y="0"/>
                    <a:pt x="8" y="1"/>
                  </a:cubicBezTo>
                  <a:cubicBezTo>
                    <a:pt x="12" y="1"/>
                    <a:pt x="11" y="3"/>
                    <a:pt x="11" y="6"/>
                  </a:cubicBezTo>
                  <a:cubicBezTo>
                    <a:pt x="10" y="12"/>
                    <a:pt x="14" y="15"/>
                    <a:pt x="17" y="18"/>
                  </a:cubicBezTo>
                  <a:cubicBezTo>
                    <a:pt x="20" y="20"/>
                    <a:pt x="24" y="22"/>
                    <a:pt x="22" y="26"/>
                  </a:cubicBezTo>
                  <a:cubicBezTo>
                    <a:pt x="15" y="46"/>
                    <a:pt x="33" y="57"/>
                    <a:pt x="38" y="73"/>
                  </a:cubicBezTo>
                  <a:cubicBezTo>
                    <a:pt x="42" y="83"/>
                    <a:pt x="43" y="97"/>
                    <a:pt x="59" y="104"/>
                  </a:cubicBezTo>
                  <a:cubicBezTo>
                    <a:pt x="48" y="104"/>
                    <a:pt x="45" y="95"/>
                    <a:pt x="40" y="99"/>
                  </a:cubicBezTo>
                  <a:cubicBezTo>
                    <a:pt x="35" y="103"/>
                    <a:pt x="36" y="111"/>
                    <a:pt x="37" y="117"/>
                  </a:cubicBezTo>
                  <a:cubicBezTo>
                    <a:pt x="39" y="129"/>
                    <a:pt x="43" y="141"/>
                    <a:pt x="52" y="150"/>
                  </a:cubicBezTo>
                  <a:cubicBezTo>
                    <a:pt x="54" y="156"/>
                    <a:pt x="48" y="154"/>
                    <a:pt x="46" y="15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6" name="Freeform 101">
              <a:extLst>
                <a:ext uri="{FF2B5EF4-FFF2-40B4-BE49-F238E27FC236}">
                  <a16:creationId xmlns:a16="http://schemas.microsoft.com/office/drawing/2014/main" id="{254E025F-8FC9-4789-A379-C31CDBA2D03C}"/>
                </a:ext>
              </a:extLst>
            </p:cNvPr>
            <p:cNvSpPr>
              <a:spLocks/>
            </p:cNvSpPr>
            <p:nvPr/>
          </p:nvSpPr>
          <p:spPr bwMode="auto">
            <a:xfrm>
              <a:off x="8433408" y="3114411"/>
              <a:ext cx="10331" cy="7748"/>
            </a:xfrm>
            <a:custGeom>
              <a:avLst/>
              <a:gdLst>
                <a:gd name="T0" fmla="*/ 0 w 12"/>
                <a:gd name="T1" fmla="*/ 6 h 9"/>
                <a:gd name="T2" fmla="*/ 6 w 12"/>
                <a:gd name="T3" fmla="*/ 0 h 9"/>
                <a:gd name="T4" fmla="*/ 11 w 12"/>
                <a:gd name="T5" fmla="*/ 7 h 9"/>
                <a:gd name="T6" fmla="*/ 0 w 12"/>
                <a:gd name="T7" fmla="*/ 6 h 9"/>
              </a:gdLst>
              <a:ahLst/>
              <a:cxnLst>
                <a:cxn ang="0">
                  <a:pos x="T0" y="T1"/>
                </a:cxn>
                <a:cxn ang="0">
                  <a:pos x="T2" y="T3"/>
                </a:cxn>
                <a:cxn ang="0">
                  <a:pos x="T4" y="T5"/>
                </a:cxn>
                <a:cxn ang="0">
                  <a:pos x="T6" y="T7"/>
                </a:cxn>
              </a:cxnLst>
              <a:rect l="0" t="0" r="r" b="b"/>
              <a:pathLst>
                <a:path w="12" h="9">
                  <a:moveTo>
                    <a:pt x="0" y="6"/>
                  </a:moveTo>
                  <a:cubicBezTo>
                    <a:pt x="2" y="4"/>
                    <a:pt x="4" y="2"/>
                    <a:pt x="6" y="0"/>
                  </a:cubicBezTo>
                  <a:cubicBezTo>
                    <a:pt x="9" y="1"/>
                    <a:pt x="12" y="3"/>
                    <a:pt x="11" y="7"/>
                  </a:cubicBezTo>
                  <a:cubicBezTo>
                    <a:pt x="7" y="9"/>
                    <a:pt x="4" y="3"/>
                    <a:pt x="0"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7" name="Freeform 102">
              <a:extLst>
                <a:ext uri="{FF2B5EF4-FFF2-40B4-BE49-F238E27FC236}">
                  <a16:creationId xmlns:a16="http://schemas.microsoft.com/office/drawing/2014/main" id="{A59308E2-1F77-4C6E-BD38-C927ACC8F0BE}"/>
                </a:ext>
              </a:extLst>
            </p:cNvPr>
            <p:cNvSpPr>
              <a:spLocks/>
            </p:cNvSpPr>
            <p:nvPr/>
          </p:nvSpPr>
          <p:spPr bwMode="auto">
            <a:xfrm>
              <a:off x="8501202" y="4130030"/>
              <a:ext cx="25826" cy="10976"/>
            </a:xfrm>
            <a:custGeom>
              <a:avLst/>
              <a:gdLst>
                <a:gd name="T0" fmla="*/ 17 w 30"/>
                <a:gd name="T1" fmla="*/ 1 h 12"/>
                <a:gd name="T2" fmla="*/ 30 w 30"/>
                <a:gd name="T3" fmla="*/ 6 h 12"/>
                <a:gd name="T4" fmla="*/ 21 w 30"/>
                <a:gd name="T5" fmla="*/ 12 h 12"/>
                <a:gd name="T6" fmla="*/ 7 w 30"/>
                <a:gd name="T7" fmla="*/ 12 h 12"/>
                <a:gd name="T8" fmla="*/ 4 w 30"/>
                <a:gd name="T9" fmla="*/ 5 h 12"/>
                <a:gd name="T10" fmla="*/ 17 w 30"/>
                <a:gd name="T11" fmla="*/ 0 h 12"/>
                <a:gd name="T12" fmla="*/ 17 w 30"/>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30" h="12">
                  <a:moveTo>
                    <a:pt x="17" y="1"/>
                  </a:moveTo>
                  <a:cubicBezTo>
                    <a:pt x="21" y="4"/>
                    <a:pt x="28" y="0"/>
                    <a:pt x="30" y="6"/>
                  </a:cubicBezTo>
                  <a:cubicBezTo>
                    <a:pt x="27" y="8"/>
                    <a:pt x="24" y="10"/>
                    <a:pt x="21" y="12"/>
                  </a:cubicBezTo>
                  <a:cubicBezTo>
                    <a:pt x="16" y="12"/>
                    <a:pt x="12" y="12"/>
                    <a:pt x="7" y="12"/>
                  </a:cubicBezTo>
                  <a:cubicBezTo>
                    <a:pt x="5" y="10"/>
                    <a:pt x="0" y="10"/>
                    <a:pt x="4" y="5"/>
                  </a:cubicBezTo>
                  <a:cubicBezTo>
                    <a:pt x="7" y="0"/>
                    <a:pt x="13" y="2"/>
                    <a:pt x="17" y="0"/>
                  </a:cubicBezTo>
                  <a:lnTo>
                    <a:pt x="17" y="1"/>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8" name="Freeform 103">
              <a:extLst>
                <a:ext uri="{FF2B5EF4-FFF2-40B4-BE49-F238E27FC236}">
                  <a16:creationId xmlns:a16="http://schemas.microsoft.com/office/drawing/2014/main" id="{EDA0D26C-8C16-4D1D-81E4-4962E3BF23E7}"/>
                </a:ext>
              </a:extLst>
            </p:cNvPr>
            <p:cNvSpPr>
              <a:spLocks/>
            </p:cNvSpPr>
            <p:nvPr/>
          </p:nvSpPr>
          <p:spPr bwMode="auto">
            <a:xfrm>
              <a:off x="8837589" y="4206218"/>
              <a:ext cx="121384" cy="107825"/>
            </a:xfrm>
            <a:custGeom>
              <a:avLst/>
              <a:gdLst>
                <a:gd name="T0" fmla="*/ 70 w 139"/>
                <a:gd name="T1" fmla="*/ 108 h 124"/>
                <a:gd name="T2" fmla="*/ 61 w 139"/>
                <a:gd name="T3" fmla="*/ 115 h 124"/>
                <a:gd name="T4" fmla="*/ 55 w 139"/>
                <a:gd name="T5" fmla="*/ 123 h 124"/>
                <a:gd name="T6" fmla="*/ 55 w 139"/>
                <a:gd name="T7" fmla="*/ 123 h 124"/>
                <a:gd name="T8" fmla="*/ 10 w 139"/>
                <a:gd name="T9" fmla="*/ 113 h 124"/>
                <a:gd name="T10" fmla="*/ 10 w 139"/>
                <a:gd name="T11" fmla="*/ 100 h 124"/>
                <a:gd name="T12" fmla="*/ 60 w 139"/>
                <a:gd name="T13" fmla="*/ 61 h 124"/>
                <a:gd name="T14" fmla="*/ 107 w 139"/>
                <a:gd name="T15" fmla="*/ 0 h 124"/>
                <a:gd name="T16" fmla="*/ 133 w 139"/>
                <a:gd name="T17" fmla="*/ 16 h 124"/>
                <a:gd name="T18" fmla="*/ 135 w 139"/>
                <a:gd name="T19" fmla="*/ 24 h 124"/>
                <a:gd name="T20" fmla="*/ 108 w 139"/>
                <a:gd name="T21" fmla="*/ 55 h 124"/>
                <a:gd name="T22" fmla="*/ 83 w 139"/>
                <a:gd name="T23" fmla="*/ 82 h 124"/>
                <a:gd name="T24" fmla="*/ 74 w 139"/>
                <a:gd name="T25" fmla="*/ 95 h 124"/>
                <a:gd name="T26" fmla="*/ 70 w 139"/>
                <a:gd name="T27" fmla="*/ 10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124">
                  <a:moveTo>
                    <a:pt x="70" y="108"/>
                  </a:moveTo>
                  <a:cubicBezTo>
                    <a:pt x="67" y="110"/>
                    <a:pt x="67" y="116"/>
                    <a:pt x="61" y="115"/>
                  </a:cubicBezTo>
                  <a:cubicBezTo>
                    <a:pt x="55" y="114"/>
                    <a:pt x="56" y="119"/>
                    <a:pt x="55" y="123"/>
                  </a:cubicBezTo>
                  <a:cubicBezTo>
                    <a:pt x="55" y="123"/>
                    <a:pt x="55" y="123"/>
                    <a:pt x="55" y="123"/>
                  </a:cubicBezTo>
                  <a:cubicBezTo>
                    <a:pt x="39" y="124"/>
                    <a:pt x="25" y="118"/>
                    <a:pt x="10" y="113"/>
                  </a:cubicBezTo>
                  <a:cubicBezTo>
                    <a:pt x="5" y="111"/>
                    <a:pt x="0" y="107"/>
                    <a:pt x="10" y="100"/>
                  </a:cubicBezTo>
                  <a:cubicBezTo>
                    <a:pt x="27" y="88"/>
                    <a:pt x="43" y="74"/>
                    <a:pt x="60" y="61"/>
                  </a:cubicBezTo>
                  <a:cubicBezTo>
                    <a:pt x="80" y="46"/>
                    <a:pt x="98" y="27"/>
                    <a:pt x="107" y="0"/>
                  </a:cubicBezTo>
                  <a:cubicBezTo>
                    <a:pt x="114" y="10"/>
                    <a:pt x="123" y="15"/>
                    <a:pt x="133" y="16"/>
                  </a:cubicBezTo>
                  <a:cubicBezTo>
                    <a:pt x="139" y="18"/>
                    <a:pt x="136" y="21"/>
                    <a:pt x="135" y="24"/>
                  </a:cubicBezTo>
                  <a:cubicBezTo>
                    <a:pt x="125" y="33"/>
                    <a:pt x="114" y="44"/>
                    <a:pt x="108" y="55"/>
                  </a:cubicBezTo>
                  <a:cubicBezTo>
                    <a:pt x="102" y="67"/>
                    <a:pt x="98" y="79"/>
                    <a:pt x="83" y="82"/>
                  </a:cubicBezTo>
                  <a:cubicBezTo>
                    <a:pt x="82" y="82"/>
                    <a:pt x="73" y="88"/>
                    <a:pt x="74" y="95"/>
                  </a:cubicBezTo>
                  <a:cubicBezTo>
                    <a:pt x="78" y="101"/>
                    <a:pt x="67" y="102"/>
                    <a:pt x="70" y="10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49" name="Freeform 104">
              <a:extLst>
                <a:ext uri="{FF2B5EF4-FFF2-40B4-BE49-F238E27FC236}">
                  <a16:creationId xmlns:a16="http://schemas.microsoft.com/office/drawing/2014/main" id="{85C8A44B-9543-4F63-A062-49DABA3FC2EA}"/>
                </a:ext>
              </a:extLst>
            </p:cNvPr>
            <p:cNvSpPr>
              <a:spLocks/>
            </p:cNvSpPr>
            <p:nvPr/>
          </p:nvSpPr>
          <p:spPr bwMode="auto">
            <a:xfrm>
              <a:off x="8944123" y="4101621"/>
              <a:ext cx="27118" cy="38094"/>
            </a:xfrm>
            <a:custGeom>
              <a:avLst/>
              <a:gdLst>
                <a:gd name="T0" fmla="*/ 29 w 31"/>
                <a:gd name="T1" fmla="*/ 38 h 44"/>
                <a:gd name="T2" fmla="*/ 23 w 31"/>
                <a:gd name="T3" fmla="*/ 44 h 44"/>
                <a:gd name="T4" fmla="*/ 20 w 31"/>
                <a:gd name="T5" fmla="*/ 38 h 44"/>
                <a:gd name="T6" fmla="*/ 0 w 31"/>
                <a:gd name="T7" fmla="*/ 3 h 44"/>
                <a:gd name="T8" fmla="*/ 11 w 31"/>
                <a:gd name="T9" fmla="*/ 3 h 44"/>
                <a:gd name="T10" fmla="*/ 17 w 31"/>
                <a:gd name="T11" fmla="*/ 10 h 44"/>
                <a:gd name="T12" fmla="*/ 27 w 31"/>
                <a:gd name="T13" fmla="*/ 30 h 44"/>
                <a:gd name="T14" fmla="*/ 29 w 31"/>
                <a:gd name="T15" fmla="*/ 3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4">
                  <a:moveTo>
                    <a:pt x="29" y="38"/>
                  </a:moveTo>
                  <a:cubicBezTo>
                    <a:pt x="27" y="40"/>
                    <a:pt x="25" y="42"/>
                    <a:pt x="23" y="44"/>
                  </a:cubicBezTo>
                  <a:cubicBezTo>
                    <a:pt x="21" y="42"/>
                    <a:pt x="22" y="39"/>
                    <a:pt x="20" y="38"/>
                  </a:cubicBezTo>
                  <a:cubicBezTo>
                    <a:pt x="16" y="25"/>
                    <a:pt x="1" y="17"/>
                    <a:pt x="0" y="3"/>
                  </a:cubicBezTo>
                  <a:cubicBezTo>
                    <a:pt x="4" y="0"/>
                    <a:pt x="8" y="0"/>
                    <a:pt x="11" y="3"/>
                  </a:cubicBezTo>
                  <a:cubicBezTo>
                    <a:pt x="13" y="5"/>
                    <a:pt x="14" y="9"/>
                    <a:pt x="17" y="10"/>
                  </a:cubicBezTo>
                  <a:cubicBezTo>
                    <a:pt x="27" y="13"/>
                    <a:pt x="31" y="19"/>
                    <a:pt x="27" y="30"/>
                  </a:cubicBezTo>
                  <a:cubicBezTo>
                    <a:pt x="26" y="32"/>
                    <a:pt x="28" y="35"/>
                    <a:pt x="29" y="3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0" name="Freeform 105">
              <a:extLst>
                <a:ext uri="{FF2B5EF4-FFF2-40B4-BE49-F238E27FC236}">
                  <a16:creationId xmlns:a16="http://schemas.microsoft.com/office/drawing/2014/main" id="{7BCCC85C-D2DB-4B1E-B02B-C465FF007E03}"/>
                </a:ext>
              </a:extLst>
            </p:cNvPr>
            <p:cNvSpPr>
              <a:spLocks/>
            </p:cNvSpPr>
            <p:nvPr/>
          </p:nvSpPr>
          <p:spPr bwMode="auto">
            <a:xfrm>
              <a:off x="7026520" y="2969784"/>
              <a:ext cx="14204" cy="14850"/>
            </a:xfrm>
            <a:custGeom>
              <a:avLst/>
              <a:gdLst>
                <a:gd name="T0" fmla="*/ 8 w 16"/>
                <a:gd name="T1" fmla="*/ 0 h 17"/>
                <a:gd name="T2" fmla="*/ 15 w 16"/>
                <a:gd name="T3" fmla="*/ 10 h 17"/>
                <a:gd name="T4" fmla="*/ 10 w 16"/>
                <a:gd name="T5" fmla="*/ 17 h 17"/>
                <a:gd name="T6" fmla="*/ 1 w 16"/>
                <a:gd name="T7" fmla="*/ 8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4" y="2"/>
                    <a:pt x="15" y="7"/>
                    <a:pt x="15" y="10"/>
                  </a:cubicBezTo>
                  <a:cubicBezTo>
                    <a:pt x="16" y="14"/>
                    <a:pt x="13" y="17"/>
                    <a:pt x="10" y="17"/>
                  </a:cubicBezTo>
                  <a:cubicBezTo>
                    <a:pt x="5" y="16"/>
                    <a:pt x="3" y="12"/>
                    <a:pt x="1" y="8"/>
                  </a:cubicBezTo>
                  <a:cubicBezTo>
                    <a:pt x="0" y="2"/>
                    <a:pt x="7" y="5"/>
                    <a:pt x="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1" name="Freeform 106">
              <a:extLst>
                <a:ext uri="{FF2B5EF4-FFF2-40B4-BE49-F238E27FC236}">
                  <a16:creationId xmlns:a16="http://schemas.microsoft.com/office/drawing/2014/main" id="{8542350C-C9AE-49C5-AB95-400AD5713A83}"/>
                </a:ext>
              </a:extLst>
            </p:cNvPr>
            <p:cNvSpPr>
              <a:spLocks/>
            </p:cNvSpPr>
            <p:nvPr/>
          </p:nvSpPr>
          <p:spPr bwMode="auto">
            <a:xfrm>
              <a:off x="7005859" y="2932981"/>
              <a:ext cx="15496" cy="15496"/>
            </a:xfrm>
            <a:custGeom>
              <a:avLst/>
              <a:gdLst>
                <a:gd name="T0" fmla="*/ 0 w 18"/>
                <a:gd name="T1" fmla="*/ 16 h 18"/>
                <a:gd name="T2" fmla="*/ 4 w 18"/>
                <a:gd name="T3" fmla="*/ 9 h 18"/>
                <a:gd name="T4" fmla="*/ 14 w 18"/>
                <a:gd name="T5" fmla="*/ 2 h 18"/>
                <a:gd name="T6" fmla="*/ 17 w 18"/>
                <a:gd name="T7" fmla="*/ 12 h 18"/>
                <a:gd name="T8" fmla="*/ 7 w 18"/>
                <a:gd name="T9" fmla="*/ 16 h 18"/>
                <a:gd name="T10" fmla="*/ 5 w 18"/>
                <a:gd name="T11" fmla="*/ 17 h 18"/>
                <a:gd name="T12" fmla="*/ 0 w 18"/>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0" y="16"/>
                  </a:moveTo>
                  <a:cubicBezTo>
                    <a:pt x="2" y="14"/>
                    <a:pt x="3" y="11"/>
                    <a:pt x="4" y="9"/>
                  </a:cubicBezTo>
                  <a:cubicBezTo>
                    <a:pt x="7" y="6"/>
                    <a:pt x="9" y="0"/>
                    <a:pt x="14" y="2"/>
                  </a:cubicBezTo>
                  <a:cubicBezTo>
                    <a:pt x="16" y="3"/>
                    <a:pt x="18" y="8"/>
                    <a:pt x="17" y="12"/>
                  </a:cubicBezTo>
                  <a:cubicBezTo>
                    <a:pt x="17" y="18"/>
                    <a:pt x="11" y="16"/>
                    <a:pt x="7" y="16"/>
                  </a:cubicBezTo>
                  <a:cubicBezTo>
                    <a:pt x="7" y="16"/>
                    <a:pt x="6" y="17"/>
                    <a:pt x="5" y="17"/>
                  </a:cubicBezTo>
                  <a:cubicBezTo>
                    <a:pt x="3" y="18"/>
                    <a:pt x="1" y="18"/>
                    <a:pt x="0" y="1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2" name="Freeform 107">
              <a:extLst>
                <a:ext uri="{FF2B5EF4-FFF2-40B4-BE49-F238E27FC236}">
                  <a16:creationId xmlns:a16="http://schemas.microsoft.com/office/drawing/2014/main" id="{3B0BC1CC-A753-4BFF-91DB-E6402195D0EA}"/>
                </a:ext>
              </a:extLst>
            </p:cNvPr>
            <p:cNvSpPr>
              <a:spLocks/>
            </p:cNvSpPr>
            <p:nvPr/>
          </p:nvSpPr>
          <p:spPr bwMode="auto">
            <a:xfrm>
              <a:off x="7093023" y="2932981"/>
              <a:ext cx="10976" cy="16787"/>
            </a:xfrm>
            <a:custGeom>
              <a:avLst/>
              <a:gdLst>
                <a:gd name="T0" fmla="*/ 10 w 13"/>
                <a:gd name="T1" fmla="*/ 0 h 19"/>
                <a:gd name="T2" fmla="*/ 7 w 13"/>
                <a:gd name="T3" fmla="*/ 19 h 19"/>
                <a:gd name="T4" fmla="*/ 4 w 13"/>
                <a:gd name="T5" fmla="*/ 18 h 19"/>
                <a:gd name="T6" fmla="*/ 10 w 13"/>
                <a:gd name="T7" fmla="*/ 0 h 19"/>
              </a:gdLst>
              <a:ahLst/>
              <a:cxnLst>
                <a:cxn ang="0">
                  <a:pos x="T0" y="T1"/>
                </a:cxn>
                <a:cxn ang="0">
                  <a:pos x="T2" y="T3"/>
                </a:cxn>
                <a:cxn ang="0">
                  <a:pos x="T4" y="T5"/>
                </a:cxn>
                <a:cxn ang="0">
                  <a:pos x="T6" y="T7"/>
                </a:cxn>
              </a:cxnLst>
              <a:rect l="0" t="0" r="r" b="b"/>
              <a:pathLst>
                <a:path w="13" h="19">
                  <a:moveTo>
                    <a:pt x="10" y="0"/>
                  </a:moveTo>
                  <a:cubicBezTo>
                    <a:pt x="13" y="8"/>
                    <a:pt x="12" y="14"/>
                    <a:pt x="7" y="19"/>
                  </a:cubicBezTo>
                  <a:cubicBezTo>
                    <a:pt x="7" y="19"/>
                    <a:pt x="4" y="19"/>
                    <a:pt x="4" y="18"/>
                  </a:cubicBezTo>
                  <a:cubicBezTo>
                    <a:pt x="0" y="12"/>
                    <a:pt x="4" y="7"/>
                    <a:pt x="10"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3" name="Freeform 108">
              <a:extLst>
                <a:ext uri="{FF2B5EF4-FFF2-40B4-BE49-F238E27FC236}">
                  <a16:creationId xmlns:a16="http://schemas.microsoft.com/office/drawing/2014/main" id="{8A9D4480-92B3-4172-A1A1-BF1922CBDF44}"/>
                </a:ext>
              </a:extLst>
            </p:cNvPr>
            <p:cNvSpPr>
              <a:spLocks/>
            </p:cNvSpPr>
            <p:nvPr/>
          </p:nvSpPr>
          <p:spPr bwMode="auto">
            <a:xfrm>
              <a:off x="7127888" y="2920714"/>
              <a:ext cx="10976" cy="9685"/>
            </a:xfrm>
            <a:custGeom>
              <a:avLst/>
              <a:gdLst>
                <a:gd name="T0" fmla="*/ 13 w 13"/>
                <a:gd name="T1" fmla="*/ 4 h 11"/>
                <a:gd name="T2" fmla="*/ 7 w 13"/>
                <a:gd name="T3" fmla="*/ 10 h 11"/>
                <a:gd name="T4" fmla="*/ 1 w 13"/>
                <a:gd name="T5" fmla="*/ 6 h 11"/>
                <a:gd name="T6" fmla="*/ 7 w 13"/>
                <a:gd name="T7" fmla="*/ 0 h 11"/>
                <a:gd name="T8" fmla="*/ 13 w 13"/>
                <a:gd name="T9" fmla="*/ 4 h 11"/>
              </a:gdLst>
              <a:ahLst/>
              <a:cxnLst>
                <a:cxn ang="0">
                  <a:pos x="T0" y="T1"/>
                </a:cxn>
                <a:cxn ang="0">
                  <a:pos x="T2" y="T3"/>
                </a:cxn>
                <a:cxn ang="0">
                  <a:pos x="T4" y="T5"/>
                </a:cxn>
                <a:cxn ang="0">
                  <a:pos x="T6" y="T7"/>
                </a:cxn>
                <a:cxn ang="0">
                  <a:pos x="T8" y="T9"/>
                </a:cxn>
              </a:cxnLst>
              <a:rect l="0" t="0" r="r" b="b"/>
              <a:pathLst>
                <a:path w="13" h="11">
                  <a:moveTo>
                    <a:pt x="13" y="4"/>
                  </a:moveTo>
                  <a:cubicBezTo>
                    <a:pt x="13" y="8"/>
                    <a:pt x="10" y="9"/>
                    <a:pt x="7" y="10"/>
                  </a:cubicBezTo>
                  <a:cubicBezTo>
                    <a:pt x="2" y="11"/>
                    <a:pt x="2" y="9"/>
                    <a:pt x="1" y="6"/>
                  </a:cubicBezTo>
                  <a:cubicBezTo>
                    <a:pt x="0" y="1"/>
                    <a:pt x="3" y="0"/>
                    <a:pt x="7" y="0"/>
                  </a:cubicBezTo>
                  <a:cubicBezTo>
                    <a:pt x="10" y="0"/>
                    <a:pt x="13" y="0"/>
                    <a:pt x="13"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4" name="Freeform 109">
              <a:extLst>
                <a:ext uri="{FF2B5EF4-FFF2-40B4-BE49-F238E27FC236}">
                  <a16:creationId xmlns:a16="http://schemas.microsoft.com/office/drawing/2014/main" id="{BCDBD4DF-AED8-4D04-BFD2-05C231A32A0E}"/>
                </a:ext>
              </a:extLst>
            </p:cNvPr>
            <p:cNvSpPr>
              <a:spLocks/>
            </p:cNvSpPr>
            <p:nvPr/>
          </p:nvSpPr>
          <p:spPr bwMode="auto">
            <a:xfrm>
              <a:off x="7027811" y="2987217"/>
              <a:ext cx="5811" cy="5165"/>
            </a:xfrm>
            <a:custGeom>
              <a:avLst/>
              <a:gdLst>
                <a:gd name="T0" fmla="*/ 4 w 7"/>
                <a:gd name="T1" fmla="*/ 6 h 6"/>
                <a:gd name="T2" fmla="*/ 0 w 7"/>
                <a:gd name="T3" fmla="*/ 3 h 6"/>
                <a:gd name="T4" fmla="*/ 3 w 7"/>
                <a:gd name="T5" fmla="*/ 1 h 6"/>
                <a:gd name="T6" fmla="*/ 7 w 7"/>
                <a:gd name="T7" fmla="*/ 3 h 6"/>
                <a:gd name="T8" fmla="*/ 4 w 7"/>
                <a:gd name="T9" fmla="*/ 6 h 6"/>
              </a:gdLst>
              <a:ahLst/>
              <a:cxnLst>
                <a:cxn ang="0">
                  <a:pos x="T0" y="T1"/>
                </a:cxn>
                <a:cxn ang="0">
                  <a:pos x="T2" y="T3"/>
                </a:cxn>
                <a:cxn ang="0">
                  <a:pos x="T4" y="T5"/>
                </a:cxn>
                <a:cxn ang="0">
                  <a:pos x="T6" y="T7"/>
                </a:cxn>
                <a:cxn ang="0">
                  <a:pos x="T8" y="T9"/>
                </a:cxn>
              </a:cxnLst>
              <a:rect l="0" t="0" r="r" b="b"/>
              <a:pathLst>
                <a:path w="7" h="6">
                  <a:moveTo>
                    <a:pt x="4" y="6"/>
                  </a:moveTo>
                  <a:cubicBezTo>
                    <a:pt x="2" y="6"/>
                    <a:pt x="0" y="5"/>
                    <a:pt x="0" y="3"/>
                  </a:cubicBezTo>
                  <a:cubicBezTo>
                    <a:pt x="0" y="2"/>
                    <a:pt x="2" y="1"/>
                    <a:pt x="3" y="1"/>
                  </a:cubicBezTo>
                  <a:cubicBezTo>
                    <a:pt x="5" y="1"/>
                    <a:pt x="7" y="0"/>
                    <a:pt x="7" y="3"/>
                  </a:cubicBezTo>
                  <a:cubicBezTo>
                    <a:pt x="7" y="4"/>
                    <a:pt x="5" y="5"/>
                    <a:pt x="4"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5" name="Freeform 110">
              <a:extLst>
                <a:ext uri="{FF2B5EF4-FFF2-40B4-BE49-F238E27FC236}">
                  <a16:creationId xmlns:a16="http://schemas.microsoft.com/office/drawing/2014/main" id="{458D251F-9A65-4CDE-A705-83FDCD8D6EE4}"/>
                </a:ext>
              </a:extLst>
            </p:cNvPr>
            <p:cNvSpPr>
              <a:spLocks/>
            </p:cNvSpPr>
            <p:nvPr/>
          </p:nvSpPr>
          <p:spPr bwMode="auto">
            <a:xfrm>
              <a:off x="7020063" y="2976886"/>
              <a:ext cx="5165" cy="6457"/>
            </a:xfrm>
            <a:custGeom>
              <a:avLst/>
              <a:gdLst>
                <a:gd name="T0" fmla="*/ 3 w 6"/>
                <a:gd name="T1" fmla="*/ 1 h 8"/>
                <a:gd name="T2" fmla="*/ 6 w 6"/>
                <a:gd name="T3" fmla="*/ 5 h 8"/>
                <a:gd name="T4" fmla="*/ 3 w 6"/>
                <a:gd name="T5" fmla="*/ 7 h 8"/>
                <a:gd name="T6" fmla="*/ 0 w 6"/>
                <a:gd name="T7" fmla="*/ 3 h 8"/>
                <a:gd name="T8" fmla="*/ 3 w 6"/>
                <a:gd name="T9" fmla="*/ 1 h 8"/>
              </a:gdLst>
              <a:ahLst/>
              <a:cxnLst>
                <a:cxn ang="0">
                  <a:pos x="T0" y="T1"/>
                </a:cxn>
                <a:cxn ang="0">
                  <a:pos x="T2" y="T3"/>
                </a:cxn>
                <a:cxn ang="0">
                  <a:pos x="T4" y="T5"/>
                </a:cxn>
                <a:cxn ang="0">
                  <a:pos x="T6" y="T7"/>
                </a:cxn>
                <a:cxn ang="0">
                  <a:pos x="T8" y="T9"/>
                </a:cxn>
              </a:cxnLst>
              <a:rect l="0" t="0" r="r" b="b"/>
              <a:pathLst>
                <a:path w="6" h="8">
                  <a:moveTo>
                    <a:pt x="3" y="1"/>
                  </a:moveTo>
                  <a:cubicBezTo>
                    <a:pt x="5" y="1"/>
                    <a:pt x="6" y="3"/>
                    <a:pt x="6" y="5"/>
                  </a:cubicBezTo>
                  <a:cubicBezTo>
                    <a:pt x="6" y="8"/>
                    <a:pt x="4" y="8"/>
                    <a:pt x="3" y="7"/>
                  </a:cubicBezTo>
                  <a:cubicBezTo>
                    <a:pt x="1" y="6"/>
                    <a:pt x="1" y="4"/>
                    <a:pt x="0" y="3"/>
                  </a:cubicBezTo>
                  <a:cubicBezTo>
                    <a:pt x="0" y="2"/>
                    <a:pt x="1" y="0"/>
                    <a:pt x="3"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6" name="Freeform 111">
              <a:extLst>
                <a:ext uri="{FF2B5EF4-FFF2-40B4-BE49-F238E27FC236}">
                  <a16:creationId xmlns:a16="http://schemas.microsoft.com/office/drawing/2014/main" id="{152BC0B9-3BEC-463C-958A-8486DDB853C8}"/>
                </a:ext>
              </a:extLst>
            </p:cNvPr>
            <p:cNvSpPr>
              <a:spLocks/>
            </p:cNvSpPr>
            <p:nvPr/>
          </p:nvSpPr>
          <p:spPr bwMode="auto">
            <a:xfrm>
              <a:off x="7382923" y="2621774"/>
              <a:ext cx="61338" cy="61983"/>
            </a:xfrm>
            <a:custGeom>
              <a:avLst/>
              <a:gdLst>
                <a:gd name="T0" fmla="*/ 7 w 71"/>
                <a:gd name="T1" fmla="*/ 45 h 71"/>
                <a:gd name="T2" fmla="*/ 9 w 71"/>
                <a:gd name="T3" fmla="*/ 34 h 71"/>
                <a:gd name="T4" fmla="*/ 23 w 71"/>
                <a:gd name="T5" fmla="*/ 17 h 71"/>
                <a:gd name="T6" fmla="*/ 33 w 71"/>
                <a:gd name="T7" fmla="*/ 7 h 71"/>
                <a:gd name="T8" fmla="*/ 56 w 71"/>
                <a:gd name="T9" fmla="*/ 11 h 71"/>
                <a:gd name="T10" fmla="*/ 60 w 71"/>
                <a:gd name="T11" fmla="*/ 60 h 71"/>
                <a:gd name="T12" fmla="*/ 62 w 71"/>
                <a:gd name="T13" fmla="*/ 69 h 71"/>
                <a:gd name="T14" fmla="*/ 54 w 71"/>
                <a:gd name="T15" fmla="*/ 69 h 71"/>
                <a:gd name="T16" fmla="*/ 36 w 71"/>
                <a:gd name="T17" fmla="*/ 69 h 71"/>
                <a:gd name="T18" fmla="*/ 30 w 71"/>
                <a:gd name="T19" fmla="*/ 57 h 71"/>
                <a:gd name="T20" fmla="*/ 13 w 71"/>
                <a:gd name="T21" fmla="*/ 57 h 71"/>
                <a:gd name="T22" fmla="*/ 10 w 71"/>
                <a:gd name="T23" fmla="*/ 54 h 71"/>
                <a:gd name="T24" fmla="*/ 7 w 71"/>
                <a:gd name="T25"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71">
                  <a:moveTo>
                    <a:pt x="7" y="45"/>
                  </a:moveTo>
                  <a:cubicBezTo>
                    <a:pt x="7" y="41"/>
                    <a:pt x="0" y="36"/>
                    <a:pt x="9" y="34"/>
                  </a:cubicBezTo>
                  <a:cubicBezTo>
                    <a:pt x="20" y="33"/>
                    <a:pt x="21" y="25"/>
                    <a:pt x="23" y="17"/>
                  </a:cubicBezTo>
                  <a:cubicBezTo>
                    <a:pt x="24" y="11"/>
                    <a:pt x="27" y="7"/>
                    <a:pt x="33" y="7"/>
                  </a:cubicBezTo>
                  <a:cubicBezTo>
                    <a:pt x="41" y="7"/>
                    <a:pt x="50" y="0"/>
                    <a:pt x="56" y="11"/>
                  </a:cubicBezTo>
                  <a:cubicBezTo>
                    <a:pt x="40" y="21"/>
                    <a:pt x="44" y="51"/>
                    <a:pt x="60" y="60"/>
                  </a:cubicBezTo>
                  <a:cubicBezTo>
                    <a:pt x="62" y="62"/>
                    <a:pt x="71" y="63"/>
                    <a:pt x="62" y="69"/>
                  </a:cubicBezTo>
                  <a:cubicBezTo>
                    <a:pt x="60" y="69"/>
                    <a:pt x="56" y="67"/>
                    <a:pt x="54" y="69"/>
                  </a:cubicBezTo>
                  <a:cubicBezTo>
                    <a:pt x="48" y="71"/>
                    <a:pt x="42" y="71"/>
                    <a:pt x="36" y="69"/>
                  </a:cubicBezTo>
                  <a:cubicBezTo>
                    <a:pt x="27" y="69"/>
                    <a:pt x="31" y="62"/>
                    <a:pt x="30" y="57"/>
                  </a:cubicBezTo>
                  <a:cubicBezTo>
                    <a:pt x="24" y="53"/>
                    <a:pt x="19" y="57"/>
                    <a:pt x="13" y="57"/>
                  </a:cubicBezTo>
                  <a:cubicBezTo>
                    <a:pt x="12" y="56"/>
                    <a:pt x="11" y="55"/>
                    <a:pt x="10" y="54"/>
                  </a:cubicBezTo>
                  <a:cubicBezTo>
                    <a:pt x="7" y="51"/>
                    <a:pt x="9" y="48"/>
                    <a:pt x="7" y="4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7" name="Freeform 112">
              <a:extLst>
                <a:ext uri="{FF2B5EF4-FFF2-40B4-BE49-F238E27FC236}">
                  <a16:creationId xmlns:a16="http://schemas.microsoft.com/office/drawing/2014/main" id="{7530FE4A-B67A-4666-99AB-FE61B4E7FC2A}"/>
                </a:ext>
              </a:extLst>
            </p:cNvPr>
            <p:cNvSpPr>
              <a:spLocks/>
            </p:cNvSpPr>
            <p:nvPr/>
          </p:nvSpPr>
          <p:spPr bwMode="auto">
            <a:xfrm>
              <a:off x="7351286" y="2708938"/>
              <a:ext cx="22598" cy="14204"/>
            </a:xfrm>
            <a:custGeom>
              <a:avLst/>
              <a:gdLst>
                <a:gd name="T0" fmla="*/ 0 w 26"/>
                <a:gd name="T1" fmla="*/ 15 h 16"/>
                <a:gd name="T2" fmla="*/ 20 w 26"/>
                <a:gd name="T3" fmla="*/ 1 h 16"/>
                <a:gd name="T4" fmla="*/ 25 w 26"/>
                <a:gd name="T5" fmla="*/ 7 h 16"/>
                <a:gd name="T6" fmla="*/ 0 w 26"/>
                <a:gd name="T7" fmla="*/ 15 h 16"/>
              </a:gdLst>
              <a:ahLst/>
              <a:cxnLst>
                <a:cxn ang="0">
                  <a:pos x="T0" y="T1"/>
                </a:cxn>
                <a:cxn ang="0">
                  <a:pos x="T2" y="T3"/>
                </a:cxn>
                <a:cxn ang="0">
                  <a:pos x="T4" y="T5"/>
                </a:cxn>
                <a:cxn ang="0">
                  <a:pos x="T6" y="T7"/>
                </a:cxn>
              </a:cxnLst>
              <a:rect l="0" t="0" r="r" b="b"/>
              <a:pathLst>
                <a:path w="26" h="16">
                  <a:moveTo>
                    <a:pt x="0" y="15"/>
                  </a:moveTo>
                  <a:cubicBezTo>
                    <a:pt x="0" y="0"/>
                    <a:pt x="10" y="0"/>
                    <a:pt x="20" y="1"/>
                  </a:cubicBezTo>
                  <a:cubicBezTo>
                    <a:pt x="23" y="2"/>
                    <a:pt x="26" y="4"/>
                    <a:pt x="25" y="7"/>
                  </a:cubicBezTo>
                  <a:cubicBezTo>
                    <a:pt x="19" y="16"/>
                    <a:pt x="9" y="16"/>
                    <a:pt x="0" y="1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8" name="Freeform 113">
              <a:extLst>
                <a:ext uri="{FF2B5EF4-FFF2-40B4-BE49-F238E27FC236}">
                  <a16:creationId xmlns:a16="http://schemas.microsoft.com/office/drawing/2014/main" id="{154307E1-8335-4A43-ACA4-92A4479E877E}"/>
                </a:ext>
              </a:extLst>
            </p:cNvPr>
            <p:cNvSpPr>
              <a:spLocks/>
            </p:cNvSpPr>
            <p:nvPr/>
          </p:nvSpPr>
          <p:spPr bwMode="auto">
            <a:xfrm>
              <a:off x="7453299" y="2681175"/>
              <a:ext cx="23244" cy="16787"/>
            </a:xfrm>
            <a:custGeom>
              <a:avLst/>
              <a:gdLst>
                <a:gd name="T0" fmla="*/ 2 w 27"/>
                <a:gd name="T1" fmla="*/ 1 h 19"/>
                <a:gd name="T2" fmla="*/ 3 w 27"/>
                <a:gd name="T3" fmla="*/ 0 h 19"/>
                <a:gd name="T4" fmla="*/ 26 w 27"/>
                <a:gd name="T5" fmla="*/ 13 h 19"/>
                <a:gd name="T6" fmla="*/ 25 w 27"/>
                <a:gd name="T7" fmla="*/ 16 h 19"/>
                <a:gd name="T8" fmla="*/ 3 w 27"/>
                <a:gd name="T9" fmla="*/ 9 h 19"/>
                <a:gd name="T10" fmla="*/ 2 w 27"/>
                <a:gd name="T11" fmla="*/ 1 h 19"/>
              </a:gdLst>
              <a:ahLst/>
              <a:cxnLst>
                <a:cxn ang="0">
                  <a:pos x="T0" y="T1"/>
                </a:cxn>
                <a:cxn ang="0">
                  <a:pos x="T2" y="T3"/>
                </a:cxn>
                <a:cxn ang="0">
                  <a:pos x="T4" y="T5"/>
                </a:cxn>
                <a:cxn ang="0">
                  <a:pos x="T6" y="T7"/>
                </a:cxn>
                <a:cxn ang="0">
                  <a:pos x="T8" y="T9"/>
                </a:cxn>
                <a:cxn ang="0">
                  <a:pos x="T10" y="T11"/>
                </a:cxn>
              </a:cxnLst>
              <a:rect l="0" t="0" r="r" b="b"/>
              <a:pathLst>
                <a:path w="27" h="19">
                  <a:moveTo>
                    <a:pt x="2" y="1"/>
                  </a:moveTo>
                  <a:cubicBezTo>
                    <a:pt x="2" y="1"/>
                    <a:pt x="3" y="0"/>
                    <a:pt x="3" y="0"/>
                  </a:cubicBezTo>
                  <a:cubicBezTo>
                    <a:pt x="13" y="0"/>
                    <a:pt x="21" y="5"/>
                    <a:pt x="26" y="13"/>
                  </a:cubicBezTo>
                  <a:cubicBezTo>
                    <a:pt x="27" y="13"/>
                    <a:pt x="26" y="16"/>
                    <a:pt x="25" y="16"/>
                  </a:cubicBezTo>
                  <a:cubicBezTo>
                    <a:pt x="16" y="19"/>
                    <a:pt x="10" y="12"/>
                    <a:pt x="3" y="9"/>
                  </a:cubicBezTo>
                  <a:cubicBezTo>
                    <a:pt x="0" y="7"/>
                    <a:pt x="0" y="4"/>
                    <a:pt x="2" y="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59" name="Freeform 114">
              <a:extLst>
                <a:ext uri="{FF2B5EF4-FFF2-40B4-BE49-F238E27FC236}">
                  <a16:creationId xmlns:a16="http://schemas.microsoft.com/office/drawing/2014/main" id="{B471A785-5D7F-428E-9054-E11C65BD1171}"/>
                </a:ext>
              </a:extLst>
            </p:cNvPr>
            <p:cNvSpPr>
              <a:spLocks/>
            </p:cNvSpPr>
            <p:nvPr/>
          </p:nvSpPr>
          <p:spPr bwMode="auto">
            <a:xfrm>
              <a:off x="7050409" y="2720560"/>
              <a:ext cx="16142" cy="15496"/>
            </a:xfrm>
            <a:custGeom>
              <a:avLst/>
              <a:gdLst>
                <a:gd name="T0" fmla="*/ 16 w 19"/>
                <a:gd name="T1" fmla="*/ 10 h 18"/>
                <a:gd name="T2" fmla="*/ 7 w 19"/>
                <a:gd name="T3" fmla="*/ 16 h 18"/>
                <a:gd name="T4" fmla="*/ 7 w 19"/>
                <a:gd name="T5" fmla="*/ 16 h 18"/>
                <a:gd name="T6" fmla="*/ 0 w 19"/>
                <a:gd name="T7" fmla="*/ 13 h 18"/>
                <a:gd name="T8" fmla="*/ 5 w 19"/>
                <a:gd name="T9" fmla="*/ 8 h 18"/>
                <a:gd name="T10" fmla="*/ 19 w 19"/>
                <a:gd name="T11" fmla="*/ 5 h 18"/>
                <a:gd name="T12" fmla="*/ 16 w 19"/>
                <a:gd name="T13" fmla="*/ 10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16" y="10"/>
                  </a:moveTo>
                  <a:cubicBezTo>
                    <a:pt x="13" y="12"/>
                    <a:pt x="10" y="14"/>
                    <a:pt x="7" y="16"/>
                  </a:cubicBezTo>
                  <a:cubicBezTo>
                    <a:pt x="7" y="16"/>
                    <a:pt x="7" y="16"/>
                    <a:pt x="7" y="16"/>
                  </a:cubicBezTo>
                  <a:cubicBezTo>
                    <a:pt x="4" y="18"/>
                    <a:pt x="1" y="17"/>
                    <a:pt x="0" y="13"/>
                  </a:cubicBezTo>
                  <a:cubicBezTo>
                    <a:pt x="2" y="11"/>
                    <a:pt x="3" y="10"/>
                    <a:pt x="5" y="8"/>
                  </a:cubicBezTo>
                  <a:cubicBezTo>
                    <a:pt x="9" y="4"/>
                    <a:pt x="13" y="0"/>
                    <a:pt x="19" y="5"/>
                  </a:cubicBezTo>
                  <a:cubicBezTo>
                    <a:pt x="18" y="7"/>
                    <a:pt x="17" y="8"/>
                    <a:pt x="16"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0" name="Freeform 115">
              <a:extLst>
                <a:ext uri="{FF2B5EF4-FFF2-40B4-BE49-F238E27FC236}">
                  <a16:creationId xmlns:a16="http://schemas.microsoft.com/office/drawing/2014/main" id="{3583F45C-2B2D-4D92-B094-F16EB77D08AF}"/>
                </a:ext>
              </a:extLst>
            </p:cNvPr>
            <p:cNvSpPr>
              <a:spLocks/>
            </p:cNvSpPr>
            <p:nvPr/>
          </p:nvSpPr>
          <p:spPr bwMode="auto">
            <a:xfrm>
              <a:off x="7123369" y="2678592"/>
              <a:ext cx="12268" cy="10331"/>
            </a:xfrm>
            <a:custGeom>
              <a:avLst/>
              <a:gdLst>
                <a:gd name="T0" fmla="*/ 14 w 14"/>
                <a:gd name="T1" fmla="*/ 5 h 12"/>
                <a:gd name="T2" fmla="*/ 0 w 14"/>
                <a:gd name="T3" fmla="*/ 5 h 12"/>
                <a:gd name="T4" fmla="*/ 14 w 14"/>
                <a:gd name="T5" fmla="*/ 5 h 12"/>
              </a:gdLst>
              <a:ahLst/>
              <a:cxnLst>
                <a:cxn ang="0">
                  <a:pos x="T0" y="T1"/>
                </a:cxn>
                <a:cxn ang="0">
                  <a:pos x="T2" y="T3"/>
                </a:cxn>
                <a:cxn ang="0">
                  <a:pos x="T4" y="T5"/>
                </a:cxn>
              </a:cxnLst>
              <a:rect l="0" t="0" r="r" b="b"/>
              <a:pathLst>
                <a:path w="14" h="12">
                  <a:moveTo>
                    <a:pt x="14" y="5"/>
                  </a:moveTo>
                  <a:cubicBezTo>
                    <a:pt x="9" y="7"/>
                    <a:pt x="5" y="12"/>
                    <a:pt x="0" y="5"/>
                  </a:cubicBezTo>
                  <a:cubicBezTo>
                    <a:pt x="4" y="1"/>
                    <a:pt x="9" y="0"/>
                    <a:pt x="14"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1" name="Freeform 116">
              <a:extLst>
                <a:ext uri="{FF2B5EF4-FFF2-40B4-BE49-F238E27FC236}">
                  <a16:creationId xmlns:a16="http://schemas.microsoft.com/office/drawing/2014/main" id="{8917C399-9CD6-4696-9DBC-85466E28FC2A}"/>
                </a:ext>
              </a:extLst>
            </p:cNvPr>
            <p:cNvSpPr>
              <a:spLocks/>
            </p:cNvSpPr>
            <p:nvPr/>
          </p:nvSpPr>
          <p:spPr bwMode="auto">
            <a:xfrm>
              <a:off x="8587720" y="4208155"/>
              <a:ext cx="45842" cy="52298"/>
            </a:xfrm>
            <a:custGeom>
              <a:avLst/>
              <a:gdLst>
                <a:gd name="T0" fmla="*/ 4 w 52"/>
                <a:gd name="T1" fmla="*/ 2 h 60"/>
                <a:gd name="T2" fmla="*/ 42 w 52"/>
                <a:gd name="T3" fmla="*/ 3 h 60"/>
                <a:gd name="T4" fmla="*/ 50 w 52"/>
                <a:gd name="T5" fmla="*/ 8 h 60"/>
                <a:gd name="T6" fmla="*/ 37 w 52"/>
                <a:gd name="T7" fmla="*/ 43 h 60"/>
                <a:gd name="T8" fmla="*/ 30 w 52"/>
                <a:gd name="T9" fmla="*/ 55 h 60"/>
                <a:gd name="T10" fmla="*/ 3 w 52"/>
                <a:gd name="T11" fmla="*/ 40 h 60"/>
                <a:gd name="T12" fmla="*/ 6 w 52"/>
                <a:gd name="T13" fmla="*/ 28 h 60"/>
                <a:gd name="T14" fmla="*/ 3 w 52"/>
                <a:gd name="T15" fmla="*/ 16 h 60"/>
                <a:gd name="T16" fmla="*/ 4 w 52"/>
                <a:gd name="T1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0">
                  <a:moveTo>
                    <a:pt x="4" y="2"/>
                  </a:moveTo>
                  <a:cubicBezTo>
                    <a:pt x="16" y="7"/>
                    <a:pt x="29" y="12"/>
                    <a:pt x="42" y="3"/>
                  </a:cubicBezTo>
                  <a:cubicBezTo>
                    <a:pt x="47" y="0"/>
                    <a:pt x="51" y="2"/>
                    <a:pt x="50" y="8"/>
                  </a:cubicBezTo>
                  <a:cubicBezTo>
                    <a:pt x="48" y="20"/>
                    <a:pt x="52" y="35"/>
                    <a:pt x="37" y="43"/>
                  </a:cubicBezTo>
                  <a:cubicBezTo>
                    <a:pt x="33" y="45"/>
                    <a:pt x="36" y="52"/>
                    <a:pt x="30" y="55"/>
                  </a:cubicBezTo>
                  <a:cubicBezTo>
                    <a:pt x="20" y="60"/>
                    <a:pt x="11" y="55"/>
                    <a:pt x="3" y="40"/>
                  </a:cubicBezTo>
                  <a:cubicBezTo>
                    <a:pt x="1" y="35"/>
                    <a:pt x="2" y="31"/>
                    <a:pt x="6" y="28"/>
                  </a:cubicBezTo>
                  <a:cubicBezTo>
                    <a:pt x="10" y="23"/>
                    <a:pt x="1" y="21"/>
                    <a:pt x="3" y="16"/>
                  </a:cubicBezTo>
                  <a:cubicBezTo>
                    <a:pt x="1" y="12"/>
                    <a:pt x="0" y="7"/>
                    <a:pt x="4" y="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2" name="Freeform 117">
              <a:extLst>
                <a:ext uri="{FF2B5EF4-FFF2-40B4-BE49-F238E27FC236}">
                  <a16:creationId xmlns:a16="http://schemas.microsoft.com/office/drawing/2014/main" id="{3AACE619-4FD3-49A3-BE31-3AFBDF84C252}"/>
                </a:ext>
              </a:extLst>
            </p:cNvPr>
            <p:cNvSpPr>
              <a:spLocks/>
            </p:cNvSpPr>
            <p:nvPr/>
          </p:nvSpPr>
          <p:spPr bwMode="auto">
            <a:xfrm>
              <a:off x="7473315" y="2444218"/>
              <a:ext cx="24535" cy="22598"/>
            </a:xfrm>
            <a:custGeom>
              <a:avLst/>
              <a:gdLst>
                <a:gd name="T0" fmla="*/ 25 w 28"/>
                <a:gd name="T1" fmla="*/ 21 h 26"/>
                <a:gd name="T2" fmla="*/ 20 w 28"/>
                <a:gd name="T3" fmla="*/ 24 h 26"/>
                <a:gd name="T4" fmla="*/ 6 w 28"/>
                <a:gd name="T5" fmla="*/ 25 h 26"/>
                <a:gd name="T6" fmla="*/ 2 w 28"/>
                <a:gd name="T7" fmla="*/ 18 h 26"/>
                <a:gd name="T8" fmla="*/ 11 w 28"/>
                <a:gd name="T9" fmla="*/ 11 h 26"/>
                <a:gd name="T10" fmla="*/ 25 w 28"/>
                <a:gd name="T11" fmla="*/ 7 h 26"/>
                <a:gd name="T12" fmla="*/ 25 w 28"/>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5" y="21"/>
                  </a:moveTo>
                  <a:cubicBezTo>
                    <a:pt x="24" y="22"/>
                    <a:pt x="22" y="23"/>
                    <a:pt x="20" y="24"/>
                  </a:cubicBezTo>
                  <a:cubicBezTo>
                    <a:pt x="15" y="26"/>
                    <a:pt x="11" y="26"/>
                    <a:pt x="6" y="25"/>
                  </a:cubicBezTo>
                  <a:cubicBezTo>
                    <a:pt x="1" y="25"/>
                    <a:pt x="0" y="22"/>
                    <a:pt x="2" y="18"/>
                  </a:cubicBezTo>
                  <a:cubicBezTo>
                    <a:pt x="5" y="16"/>
                    <a:pt x="10" y="14"/>
                    <a:pt x="11" y="11"/>
                  </a:cubicBezTo>
                  <a:cubicBezTo>
                    <a:pt x="13" y="0"/>
                    <a:pt x="19" y="3"/>
                    <a:pt x="25" y="7"/>
                  </a:cubicBezTo>
                  <a:cubicBezTo>
                    <a:pt x="28" y="11"/>
                    <a:pt x="28" y="16"/>
                    <a:pt x="25" y="2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3" name="Freeform 118">
              <a:extLst>
                <a:ext uri="{FF2B5EF4-FFF2-40B4-BE49-F238E27FC236}">
                  <a16:creationId xmlns:a16="http://schemas.microsoft.com/office/drawing/2014/main" id="{B9F8B211-3EA7-4332-8F09-C209D98B3BEA}"/>
                </a:ext>
              </a:extLst>
            </p:cNvPr>
            <p:cNvSpPr>
              <a:spLocks/>
            </p:cNvSpPr>
            <p:nvPr/>
          </p:nvSpPr>
          <p:spPr bwMode="auto">
            <a:xfrm>
              <a:off x="7446197" y="2457131"/>
              <a:ext cx="25826" cy="22598"/>
            </a:xfrm>
            <a:custGeom>
              <a:avLst/>
              <a:gdLst>
                <a:gd name="T0" fmla="*/ 28 w 30"/>
                <a:gd name="T1" fmla="*/ 12 h 26"/>
                <a:gd name="T2" fmla="*/ 11 w 30"/>
                <a:gd name="T3" fmla="*/ 20 h 26"/>
                <a:gd name="T4" fmla="*/ 0 w 30"/>
                <a:gd name="T5" fmla="*/ 15 h 26"/>
                <a:gd name="T6" fmla="*/ 8 w 30"/>
                <a:gd name="T7" fmla="*/ 5 h 26"/>
                <a:gd name="T8" fmla="*/ 13 w 30"/>
                <a:gd name="T9" fmla="*/ 3 h 26"/>
                <a:gd name="T10" fmla="*/ 27 w 30"/>
                <a:gd name="T11" fmla="*/ 4 h 26"/>
                <a:gd name="T12" fmla="*/ 28 w 30"/>
                <a:gd name="T13" fmla="*/ 6 h 26"/>
                <a:gd name="T14" fmla="*/ 28 w 30"/>
                <a:gd name="T15" fmla="*/ 1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28" y="12"/>
                  </a:moveTo>
                  <a:cubicBezTo>
                    <a:pt x="21" y="12"/>
                    <a:pt x="20" y="26"/>
                    <a:pt x="11" y="20"/>
                  </a:cubicBezTo>
                  <a:cubicBezTo>
                    <a:pt x="7" y="17"/>
                    <a:pt x="1" y="21"/>
                    <a:pt x="0" y="15"/>
                  </a:cubicBezTo>
                  <a:cubicBezTo>
                    <a:pt x="0" y="10"/>
                    <a:pt x="3" y="7"/>
                    <a:pt x="8" y="5"/>
                  </a:cubicBezTo>
                  <a:cubicBezTo>
                    <a:pt x="9" y="4"/>
                    <a:pt x="11" y="4"/>
                    <a:pt x="13" y="3"/>
                  </a:cubicBezTo>
                  <a:cubicBezTo>
                    <a:pt x="18" y="2"/>
                    <a:pt x="23" y="0"/>
                    <a:pt x="27" y="4"/>
                  </a:cubicBezTo>
                  <a:cubicBezTo>
                    <a:pt x="27" y="5"/>
                    <a:pt x="28" y="6"/>
                    <a:pt x="28" y="6"/>
                  </a:cubicBezTo>
                  <a:cubicBezTo>
                    <a:pt x="30" y="8"/>
                    <a:pt x="29" y="10"/>
                    <a:pt x="28"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4" name="Freeform 119">
              <a:extLst>
                <a:ext uri="{FF2B5EF4-FFF2-40B4-BE49-F238E27FC236}">
                  <a16:creationId xmlns:a16="http://schemas.microsoft.com/office/drawing/2014/main" id="{288AB24A-A13D-454B-8CB6-331E4F3C0DEF}"/>
                </a:ext>
              </a:extLst>
            </p:cNvPr>
            <p:cNvSpPr>
              <a:spLocks/>
            </p:cNvSpPr>
            <p:nvPr/>
          </p:nvSpPr>
          <p:spPr bwMode="auto">
            <a:xfrm>
              <a:off x="7409395" y="2446801"/>
              <a:ext cx="23890" cy="10331"/>
            </a:xfrm>
            <a:custGeom>
              <a:avLst/>
              <a:gdLst>
                <a:gd name="T0" fmla="*/ 5 w 27"/>
                <a:gd name="T1" fmla="*/ 12 h 12"/>
                <a:gd name="T2" fmla="*/ 8 w 27"/>
                <a:gd name="T3" fmla="*/ 3 h 12"/>
                <a:gd name="T4" fmla="*/ 23 w 27"/>
                <a:gd name="T5" fmla="*/ 1 h 12"/>
                <a:gd name="T6" fmla="*/ 26 w 27"/>
                <a:gd name="T7" fmla="*/ 3 h 12"/>
                <a:gd name="T8" fmla="*/ 5 w 27"/>
                <a:gd name="T9" fmla="*/ 12 h 12"/>
              </a:gdLst>
              <a:ahLst/>
              <a:cxnLst>
                <a:cxn ang="0">
                  <a:pos x="T0" y="T1"/>
                </a:cxn>
                <a:cxn ang="0">
                  <a:pos x="T2" y="T3"/>
                </a:cxn>
                <a:cxn ang="0">
                  <a:pos x="T4" y="T5"/>
                </a:cxn>
                <a:cxn ang="0">
                  <a:pos x="T6" y="T7"/>
                </a:cxn>
                <a:cxn ang="0">
                  <a:pos x="T8" y="T9"/>
                </a:cxn>
              </a:cxnLst>
              <a:rect l="0" t="0" r="r" b="b"/>
              <a:pathLst>
                <a:path w="27" h="12">
                  <a:moveTo>
                    <a:pt x="5" y="12"/>
                  </a:moveTo>
                  <a:cubicBezTo>
                    <a:pt x="0" y="7"/>
                    <a:pt x="1" y="4"/>
                    <a:pt x="8" y="3"/>
                  </a:cubicBezTo>
                  <a:cubicBezTo>
                    <a:pt x="13" y="3"/>
                    <a:pt x="19" y="5"/>
                    <a:pt x="23" y="1"/>
                  </a:cubicBezTo>
                  <a:cubicBezTo>
                    <a:pt x="26" y="0"/>
                    <a:pt x="27" y="1"/>
                    <a:pt x="26" y="3"/>
                  </a:cubicBezTo>
                  <a:cubicBezTo>
                    <a:pt x="21" y="11"/>
                    <a:pt x="12" y="10"/>
                    <a:pt x="5" y="1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5" name="Freeform 120">
              <a:extLst>
                <a:ext uri="{FF2B5EF4-FFF2-40B4-BE49-F238E27FC236}">
                  <a16:creationId xmlns:a16="http://schemas.microsoft.com/office/drawing/2014/main" id="{1983932A-12E6-4EF7-AF16-12F9F1A5AFF3}"/>
                </a:ext>
              </a:extLst>
            </p:cNvPr>
            <p:cNvSpPr>
              <a:spLocks/>
            </p:cNvSpPr>
            <p:nvPr/>
          </p:nvSpPr>
          <p:spPr bwMode="auto">
            <a:xfrm>
              <a:off x="7382923" y="2474564"/>
              <a:ext cx="18078" cy="9685"/>
            </a:xfrm>
            <a:custGeom>
              <a:avLst/>
              <a:gdLst>
                <a:gd name="T0" fmla="*/ 21 w 21"/>
                <a:gd name="T1" fmla="*/ 4 h 11"/>
                <a:gd name="T2" fmla="*/ 4 w 21"/>
                <a:gd name="T3" fmla="*/ 9 h 11"/>
                <a:gd name="T4" fmla="*/ 4 w 21"/>
                <a:gd name="T5" fmla="*/ 3 h 11"/>
                <a:gd name="T6" fmla="*/ 21 w 21"/>
                <a:gd name="T7" fmla="*/ 4 h 11"/>
              </a:gdLst>
              <a:ahLst/>
              <a:cxnLst>
                <a:cxn ang="0">
                  <a:pos x="T0" y="T1"/>
                </a:cxn>
                <a:cxn ang="0">
                  <a:pos x="T2" y="T3"/>
                </a:cxn>
                <a:cxn ang="0">
                  <a:pos x="T4" y="T5"/>
                </a:cxn>
                <a:cxn ang="0">
                  <a:pos x="T6" y="T7"/>
                </a:cxn>
              </a:cxnLst>
              <a:rect l="0" t="0" r="r" b="b"/>
              <a:pathLst>
                <a:path w="21" h="11">
                  <a:moveTo>
                    <a:pt x="21" y="4"/>
                  </a:moveTo>
                  <a:cubicBezTo>
                    <a:pt x="17" y="11"/>
                    <a:pt x="10" y="10"/>
                    <a:pt x="4" y="9"/>
                  </a:cubicBezTo>
                  <a:cubicBezTo>
                    <a:pt x="0" y="8"/>
                    <a:pt x="2" y="5"/>
                    <a:pt x="4" y="3"/>
                  </a:cubicBezTo>
                  <a:cubicBezTo>
                    <a:pt x="10" y="2"/>
                    <a:pt x="16" y="0"/>
                    <a:pt x="21" y="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6" name="Freeform 121">
              <a:extLst>
                <a:ext uri="{FF2B5EF4-FFF2-40B4-BE49-F238E27FC236}">
                  <a16:creationId xmlns:a16="http://schemas.microsoft.com/office/drawing/2014/main" id="{9F90D868-DF53-47B5-9279-C69BD3281680}"/>
                </a:ext>
              </a:extLst>
            </p:cNvPr>
            <p:cNvSpPr>
              <a:spLocks/>
            </p:cNvSpPr>
            <p:nvPr/>
          </p:nvSpPr>
          <p:spPr bwMode="auto">
            <a:xfrm>
              <a:off x="7450717" y="2448738"/>
              <a:ext cx="12268" cy="9685"/>
            </a:xfrm>
            <a:custGeom>
              <a:avLst/>
              <a:gdLst>
                <a:gd name="T0" fmla="*/ 8 w 14"/>
                <a:gd name="T1" fmla="*/ 10 h 11"/>
                <a:gd name="T2" fmla="*/ 2 w 14"/>
                <a:gd name="T3" fmla="*/ 8 h 11"/>
                <a:gd name="T4" fmla="*/ 5 w 14"/>
                <a:gd name="T5" fmla="*/ 1 h 11"/>
                <a:gd name="T6" fmla="*/ 11 w 14"/>
                <a:gd name="T7" fmla="*/ 7 h 11"/>
                <a:gd name="T8" fmla="*/ 11 w 14"/>
                <a:gd name="T9" fmla="*/ 7 h 11"/>
                <a:gd name="T10" fmla="*/ 8 w 14"/>
                <a:gd name="T11" fmla="*/ 10 h 11"/>
              </a:gdLst>
              <a:ahLst/>
              <a:cxnLst>
                <a:cxn ang="0">
                  <a:pos x="T0" y="T1"/>
                </a:cxn>
                <a:cxn ang="0">
                  <a:pos x="T2" y="T3"/>
                </a:cxn>
                <a:cxn ang="0">
                  <a:pos x="T4" y="T5"/>
                </a:cxn>
                <a:cxn ang="0">
                  <a:pos x="T6" y="T7"/>
                </a:cxn>
                <a:cxn ang="0">
                  <a:pos x="T8" y="T9"/>
                </a:cxn>
                <a:cxn ang="0">
                  <a:pos x="T10" y="T11"/>
                </a:cxn>
              </a:cxnLst>
              <a:rect l="0" t="0" r="r" b="b"/>
              <a:pathLst>
                <a:path w="14" h="11">
                  <a:moveTo>
                    <a:pt x="8" y="10"/>
                  </a:moveTo>
                  <a:cubicBezTo>
                    <a:pt x="6" y="10"/>
                    <a:pt x="3" y="11"/>
                    <a:pt x="2" y="8"/>
                  </a:cubicBezTo>
                  <a:cubicBezTo>
                    <a:pt x="0" y="5"/>
                    <a:pt x="2" y="2"/>
                    <a:pt x="5" y="1"/>
                  </a:cubicBezTo>
                  <a:cubicBezTo>
                    <a:pt x="10" y="0"/>
                    <a:pt x="14" y="1"/>
                    <a:pt x="11" y="7"/>
                  </a:cubicBezTo>
                  <a:cubicBezTo>
                    <a:pt x="11" y="7"/>
                    <a:pt x="11" y="7"/>
                    <a:pt x="11" y="7"/>
                  </a:cubicBezTo>
                  <a:cubicBezTo>
                    <a:pt x="10" y="9"/>
                    <a:pt x="9" y="10"/>
                    <a:pt x="8"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7" name="Freeform 122">
              <a:extLst>
                <a:ext uri="{FF2B5EF4-FFF2-40B4-BE49-F238E27FC236}">
                  <a16:creationId xmlns:a16="http://schemas.microsoft.com/office/drawing/2014/main" id="{312A6A61-8931-4763-9A4F-2848C38DCB5D}"/>
                </a:ext>
              </a:extLst>
            </p:cNvPr>
            <p:cNvSpPr>
              <a:spLocks/>
            </p:cNvSpPr>
            <p:nvPr/>
          </p:nvSpPr>
          <p:spPr bwMode="auto">
            <a:xfrm>
              <a:off x="7469441" y="2433888"/>
              <a:ext cx="10976" cy="9685"/>
            </a:xfrm>
            <a:custGeom>
              <a:avLst/>
              <a:gdLst>
                <a:gd name="T0" fmla="*/ 4 w 12"/>
                <a:gd name="T1" fmla="*/ 10 h 11"/>
                <a:gd name="T2" fmla="*/ 0 w 12"/>
                <a:gd name="T3" fmla="*/ 7 h 11"/>
                <a:gd name="T4" fmla="*/ 9 w 12"/>
                <a:gd name="T5" fmla="*/ 4 h 11"/>
                <a:gd name="T6" fmla="*/ 9 w 12"/>
                <a:gd name="T7" fmla="*/ 4 h 11"/>
                <a:gd name="T8" fmla="*/ 4 w 12"/>
                <a:gd name="T9" fmla="*/ 10 h 11"/>
              </a:gdLst>
              <a:ahLst/>
              <a:cxnLst>
                <a:cxn ang="0">
                  <a:pos x="T0" y="T1"/>
                </a:cxn>
                <a:cxn ang="0">
                  <a:pos x="T2" y="T3"/>
                </a:cxn>
                <a:cxn ang="0">
                  <a:pos x="T4" y="T5"/>
                </a:cxn>
                <a:cxn ang="0">
                  <a:pos x="T6" y="T7"/>
                </a:cxn>
                <a:cxn ang="0">
                  <a:pos x="T8" y="T9"/>
                </a:cxn>
              </a:cxnLst>
              <a:rect l="0" t="0" r="r" b="b"/>
              <a:pathLst>
                <a:path w="12" h="11">
                  <a:moveTo>
                    <a:pt x="4" y="10"/>
                  </a:moveTo>
                  <a:cubicBezTo>
                    <a:pt x="2" y="9"/>
                    <a:pt x="1" y="8"/>
                    <a:pt x="0" y="7"/>
                  </a:cubicBezTo>
                  <a:cubicBezTo>
                    <a:pt x="1" y="0"/>
                    <a:pt x="6" y="2"/>
                    <a:pt x="9" y="4"/>
                  </a:cubicBezTo>
                  <a:cubicBezTo>
                    <a:pt x="9" y="4"/>
                    <a:pt x="9" y="4"/>
                    <a:pt x="9" y="4"/>
                  </a:cubicBezTo>
                  <a:cubicBezTo>
                    <a:pt x="12" y="10"/>
                    <a:pt x="9" y="11"/>
                    <a:pt x="4"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8" name="Freeform 123">
              <a:extLst>
                <a:ext uri="{FF2B5EF4-FFF2-40B4-BE49-F238E27FC236}">
                  <a16:creationId xmlns:a16="http://schemas.microsoft.com/office/drawing/2014/main" id="{752D292A-B9FE-47C3-A512-4C92BB07F057}"/>
                </a:ext>
              </a:extLst>
            </p:cNvPr>
            <p:cNvSpPr>
              <a:spLocks/>
            </p:cNvSpPr>
            <p:nvPr/>
          </p:nvSpPr>
          <p:spPr bwMode="auto">
            <a:xfrm>
              <a:off x="7557896" y="2598531"/>
              <a:ext cx="20661" cy="14850"/>
            </a:xfrm>
            <a:custGeom>
              <a:avLst/>
              <a:gdLst>
                <a:gd name="T0" fmla="*/ 13 w 24"/>
                <a:gd name="T1" fmla="*/ 17 h 17"/>
                <a:gd name="T2" fmla="*/ 2 w 24"/>
                <a:gd name="T3" fmla="*/ 15 h 17"/>
                <a:gd name="T4" fmla="*/ 9 w 24"/>
                <a:gd name="T5" fmla="*/ 2 h 17"/>
                <a:gd name="T6" fmla="*/ 20 w 24"/>
                <a:gd name="T7" fmla="*/ 12 h 17"/>
                <a:gd name="T8" fmla="*/ 13 w 24"/>
                <a:gd name="T9" fmla="*/ 17 h 17"/>
              </a:gdLst>
              <a:ahLst/>
              <a:cxnLst>
                <a:cxn ang="0">
                  <a:pos x="T0" y="T1"/>
                </a:cxn>
                <a:cxn ang="0">
                  <a:pos x="T2" y="T3"/>
                </a:cxn>
                <a:cxn ang="0">
                  <a:pos x="T4" y="T5"/>
                </a:cxn>
                <a:cxn ang="0">
                  <a:pos x="T6" y="T7"/>
                </a:cxn>
                <a:cxn ang="0">
                  <a:pos x="T8" y="T9"/>
                </a:cxn>
              </a:cxnLst>
              <a:rect l="0" t="0" r="r" b="b"/>
              <a:pathLst>
                <a:path w="24" h="17">
                  <a:moveTo>
                    <a:pt x="13" y="17"/>
                  </a:moveTo>
                  <a:cubicBezTo>
                    <a:pt x="10" y="16"/>
                    <a:pt x="6" y="16"/>
                    <a:pt x="2" y="15"/>
                  </a:cubicBezTo>
                  <a:cubicBezTo>
                    <a:pt x="0" y="9"/>
                    <a:pt x="4" y="3"/>
                    <a:pt x="9" y="2"/>
                  </a:cubicBezTo>
                  <a:cubicBezTo>
                    <a:pt x="16" y="0"/>
                    <a:pt x="16" y="9"/>
                    <a:pt x="20" y="12"/>
                  </a:cubicBezTo>
                  <a:cubicBezTo>
                    <a:pt x="24" y="15"/>
                    <a:pt x="15" y="14"/>
                    <a:pt x="13"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69" name="Freeform 124">
              <a:extLst>
                <a:ext uri="{FF2B5EF4-FFF2-40B4-BE49-F238E27FC236}">
                  <a16:creationId xmlns:a16="http://schemas.microsoft.com/office/drawing/2014/main" id="{AC6E772F-738C-4E57-8FA7-637B57B0EC8C}"/>
                </a:ext>
              </a:extLst>
            </p:cNvPr>
            <p:cNvSpPr>
              <a:spLocks/>
            </p:cNvSpPr>
            <p:nvPr/>
          </p:nvSpPr>
          <p:spPr bwMode="auto">
            <a:xfrm>
              <a:off x="6810225" y="2982697"/>
              <a:ext cx="51007" cy="63920"/>
            </a:xfrm>
            <a:custGeom>
              <a:avLst/>
              <a:gdLst>
                <a:gd name="T0" fmla="*/ 48 w 59"/>
                <a:gd name="T1" fmla="*/ 0 h 73"/>
                <a:gd name="T2" fmla="*/ 56 w 59"/>
                <a:gd name="T3" fmla="*/ 3 h 73"/>
                <a:gd name="T4" fmla="*/ 56 w 59"/>
                <a:gd name="T5" fmla="*/ 9 h 73"/>
                <a:gd name="T6" fmla="*/ 55 w 59"/>
                <a:gd name="T7" fmla="*/ 34 h 73"/>
                <a:gd name="T8" fmla="*/ 39 w 59"/>
                <a:gd name="T9" fmla="*/ 65 h 73"/>
                <a:gd name="T10" fmla="*/ 1 w 59"/>
                <a:gd name="T11" fmla="*/ 73 h 73"/>
                <a:gd name="T12" fmla="*/ 7 w 59"/>
                <a:gd name="T13" fmla="*/ 53 h 73"/>
                <a:gd name="T14" fmla="*/ 11 w 59"/>
                <a:gd name="T15" fmla="*/ 44 h 73"/>
                <a:gd name="T16" fmla="*/ 13 w 59"/>
                <a:gd name="T17" fmla="*/ 42 h 73"/>
                <a:gd name="T18" fmla="*/ 9 w 59"/>
                <a:gd name="T19" fmla="*/ 36 h 73"/>
                <a:gd name="T20" fmla="*/ 9 w 59"/>
                <a:gd name="T21" fmla="*/ 35 h 73"/>
                <a:gd name="T22" fmla="*/ 7 w 59"/>
                <a:gd name="T23" fmla="*/ 35 h 73"/>
                <a:gd name="T24" fmla="*/ 7 w 59"/>
                <a:gd name="T25" fmla="*/ 23 h 73"/>
                <a:gd name="T26" fmla="*/ 7 w 59"/>
                <a:gd name="T27" fmla="*/ 22 h 73"/>
                <a:gd name="T28" fmla="*/ 21 w 59"/>
                <a:gd name="T29" fmla="*/ 20 h 73"/>
                <a:gd name="T30" fmla="*/ 33 w 59"/>
                <a:gd name="T31" fmla="*/ 3 h 73"/>
                <a:gd name="T32" fmla="*/ 48 w 59"/>
                <a:gd name="T3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3">
                  <a:moveTo>
                    <a:pt x="48" y="0"/>
                  </a:moveTo>
                  <a:cubicBezTo>
                    <a:pt x="50" y="3"/>
                    <a:pt x="53" y="3"/>
                    <a:pt x="56" y="3"/>
                  </a:cubicBezTo>
                  <a:cubicBezTo>
                    <a:pt x="58" y="5"/>
                    <a:pt x="58" y="7"/>
                    <a:pt x="56" y="9"/>
                  </a:cubicBezTo>
                  <a:cubicBezTo>
                    <a:pt x="59" y="17"/>
                    <a:pt x="55" y="25"/>
                    <a:pt x="55" y="34"/>
                  </a:cubicBezTo>
                  <a:cubicBezTo>
                    <a:pt x="57" y="47"/>
                    <a:pt x="58" y="58"/>
                    <a:pt x="39" y="65"/>
                  </a:cubicBezTo>
                  <a:cubicBezTo>
                    <a:pt x="26" y="70"/>
                    <a:pt x="14" y="71"/>
                    <a:pt x="1" y="73"/>
                  </a:cubicBezTo>
                  <a:cubicBezTo>
                    <a:pt x="1" y="66"/>
                    <a:pt x="0" y="58"/>
                    <a:pt x="7" y="53"/>
                  </a:cubicBezTo>
                  <a:cubicBezTo>
                    <a:pt x="11" y="52"/>
                    <a:pt x="8" y="46"/>
                    <a:pt x="11" y="44"/>
                  </a:cubicBezTo>
                  <a:cubicBezTo>
                    <a:pt x="12" y="44"/>
                    <a:pt x="13" y="43"/>
                    <a:pt x="13" y="42"/>
                  </a:cubicBezTo>
                  <a:cubicBezTo>
                    <a:pt x="15" y="38"/>
                    <a:pt x="12" y="37"/>
                    <a:pt x="9" y="36"/>
                  </a:cubicBezTo>
                  <a:cubicBezTo>
                    <a:pt x="9" y="35"/>
                    <a:pt x="9" y="35"/>
                    <a:pt x="9" y="35"/>
                  </a:cubicBezTo>
                  <a:cubicBezTo>
                    <a:pt x="7" y="35"/>
                    <a:pt x="7" y="35"/>
                    <a:pt x="7" y="35"/>
                  </a:cubicBezTo>
                  <a:cubicBezTo>
                    <a:pt x="1" y="31"/>
                    <a:pt x="10" y="27"/>
                    <a:pt x="7" y="23"/>
                  </a:cubicBezTo>
                  <a:cubicBezTo>
                    <a:pt x="7" y="22"/>
                    <a:pt x="7" y="22"/>
                    <a:pt x="7" y="22"/>
                  </a:cubicBezTo>
                  <a:cubicBezTo>
                    <a:pt x="11" y="17"/>
                    <a:pt x="16" y="20"/>
                    <a:pt x="21" y="20"/>
                  </a:cubicBezTo>
                  <a:cubicBezTo>
                    <a:pt x="27" y="16"/>
                    <a:pt x="19" y="2"/>
                    <a:pt x="33" y="3"/>
                  </a:cubicBezTo>
                  <a:cubicBezTo>
                    <a:pt x="38" y="0"/>
                    <a:pt x="43" y="2"/>
                    <a:pt x="4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0" name="Freeform 125">
              <a:extLst>
                <a:ext uri="{FF2B5EF4-FFF2-40B4-BE49-F238E27FC236}">
                  <a16:creationId xmlns:a16="http://schemas.microsoft.com/office/drawing/2014/main" id="{8ED703BE-674C-4CF1-BFEE-CBB88FCD390D}"/>
                </a:ext>
              </a:extLst>
            </p:cNvPr>
            <p:cNvSpPr>
              <a:spLocks/>
            </p:cNvSpPr>
            <p:nvPr/>
          </p:nvSpPr>
          <p:spPr bwMode="auto">
            <a:xfrm>
              <a:off x="7109164" y="2533965"/>
              <a:ext cx="27763" cy="21952"/>
            </a:xfrm>
            <a:custGeom>
              <a:avLst/>
              <a:gdLst>
                <a:gd name="T0" fmla="*/ 0 w 32"/>
                <a:gd name="T1" fmla="*/ 22 h 25"/>
                <a:gd name="T2" fmla="*/ 32 w 32"/>
                <a:gd name="T3" fmla="*/ 15 h 25"/>
                <a:gd name="T4" fmla="*/ 0 w 32"/>
                <a:gd name="T5" fmla="*/ 22 h 25"/>
              </a:gdLst>
              <a:ahLst/>
              <a:cxnLst>
                <a:cxn ang="0">
                  <a:pos x="T0" y="T1"/>
                </a:cxn>
                <a:cxn ang="0">
                  <a:pos x="T2" y="T3"/>
                </a:cxn>
                <a:cxn ang="0">
                  <a:pos x="T4" y="T5"/>
                </a:cxn>
              </a:cxnLst>
              <a:rect l="0" t="0" r="r" b="b"/>
              <a:pathLst>
                <a:path w="32" h="25">
                  <a:moveTo>
                    <a:pt x="0" y="22"/>
                  </a:moveTo>
                  <a:cubicBezTo>
                    <a:pt x="8" y="2"/>
                    <a:pt x="16" y="0"/>
                    <a:pt x="32" y="15"/>
                  </a:cubicBezTo>
                  <a:cubicBezTo>
                    <a:pt x="14" y="25"/>
                    <a:pt x="14" y="25"/>
                    <a:pt x="0" y="22"/>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1" name="Freeform 126">
              <a:extLst>
                <a:ext uri="{FF2B5EF4-FFF2-40B4-BE49-F238E27FC236}">
                  <a16:creationId xmlns:a16="http://schemas.microsoft.com/office/drawing/2014/main" id="{9E78CBD6-E1E7-419A-9BDB-1F350C51027E}"/>
                </a:ext>
              </a:extLst>
            </p:cNvPr>
            <p:cNvSpPr>
              <a:spLocks/>
            </p:cNvSpPr>
            <p:nvPr/>
          </p:nvSpPr>
          <p:spPr bwMode="auto">
            <a:xfrm>
              <a:off x="8222278" y="2499745"/>
              <a:ext cx="107825" cy="46487"/>
            </a:xfrm>
            <a:custGeom>
              <a:avLst/>
              <a:gdLst>
                <a:gd name="T0" fmla="*/ 2 w 124"/>
                <a:gd name="T1" fmla="*/ 25 h 53"/>
                <a:gd name="T2" fmla="*/ 21 w 124"/>
                <a:gd name="T3" fmla="*/ 4 h 53"/>
                <a:gd name="T4" fmla="*/ 38 w 124"/>
                <a:gd name="T5" fmla="*/ 4 h 53"/>
                <a:gd name="T6" fmla="*/ 57 w 124"/>
                <a:gd name="T7" fmla="*/ 10 h 53"/>
                <a:gd name="T8" fmla="*/ 60 w 124"/>
                <a:gd name="T9" fmla="*/ 8 h 53"/>
                <a:gd name="T10" fmla="*/ 60 w 124"/>
                <a:gd name="T11" fmla="*/ 2 h 53"/>
                <a:gd name="T12" fmla="*/ 77 w 124"/>
                <a:gd name="T13" fmla="*/ 3 h 53"/>
                <a:gd name="T14" fmla="*/ 114 w 124"/>
                <a:gd name="T15" fmla="*/ 10 h 53"/>
                <a:gd name="T16" fmla="*/ 124 w 124"/>
                <a:gd name="T17" fmla="*/ 18 h 53"/>
                <a:gd name="T18" fmla="*/ 90 w 124"/>
                <a:gd name="T19" fmla="*/ 22 h 53"/>
                <a:gd name="T20" fmla="*/ 85 w 124"/>
                <a:gd name="T21" fmla="*/ 17 h 53"/>
                <a:gd name="T22" fmla="*/ 80 w 124"/>
                <a:gd name="T23" fmla="*/ 22 h 53"/>
                <a:gd name="T24" fmla="*/ 83 w 124"/>
                <a:gd name="T25" fmla="*/ 31 h 53"/>
                <a:gd name="T26" fmla="*/ 97 w 124"/>
                <a:gd name="T27" fmla="*/ 41 h 53"/>
                <a:gd name="T28" fmla="*/ 50 w 124"/>
                <a:gd name="T29" fmla="*/ 38 h 53"/>
                <a:gd name="T30" fmla="*/ 49 w 124"/>
                <a:gd name="T31" fmla="*/ 49 h 53"/>
                <a:gd name="T32" fmla="*/ 35 w 124"/>
                <a:gd name="T33" fmla="*/ 49 h 53"/>
                <a:gd name="T34" fmla="*/ 2 w 124"/>
                <a:gd name="T35" fmla="*/ 27 h 53"/>
                <a:gd name="T36" fmla="*/ 1 w 124"/>
                <a:gd name="T37" fmla="*/ 26 h 53"/>
                <a:gd name="T38" fmla="*/ 2 w 124"/>
                <a:gd name="T39" fmla="*/ 2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53">
                  <a:moveTo>
                    <a:pt x="2" y="25"/>
                  </a:moveTo>
                  <a:cubicBezTo>
                    <a:pt x="9" y="19"/>
                    <a:pt x="11" y="8"/>
                    <a:pt x="21" y="4"/>
                  </a:cubicBezTo>
                  <a:cubicBezTo>
                    <a:pt x="27" y="6"/>
                    <a:pt x="32" y="6"/>
                    <a:pt x="38" y="4"/>
                  </a:cubicBezTo>
                  <a:cubicBezTo>
                    <a:pt x="44" y="8"/>
                    <a:pt x="49" y="11"/>
                    <a:pt x="57" y="10"/>
                  </a:cubicBezTo>
                  <a:cubicBezTo>
                    <a:pt x="60" y="11"/>
                    <a:pt x="62" y="13"/>
                    <a:pt x="60" y="8"/>
                  </a:cubicBezTo>
                  <a:cubicBezTo>
                    <a:pt x="58" y="6"/>
                    <a:pt x="56" y="3"/>
                    <a:pt x="60" y="2"/>
                  </a:cubicBezTo>
                  <a:cubicBezTo>
                    <a:pt x="66" y="1"/>
                    <a:pt x="72" y="0"/>
                    <a:pt x="77" y="3"/>
                  </a:cubicBezTo>
                  <a:cubicBezTo>
                    <a:pt x="88" y="12"/>
                    <a:pt x="102" y="3"/>
                    <a:pt x="114" y="10"/>
                  </a:cubicBezTo>
                  <a:cubicBezTo>
                    <a:pt x="114" y="17"/>
                    <a:pt x="123" y="12"/>
                    <a:pt x="124" y="18"/>
                  </a:cubicBezTo>
                  <a:cubicBezTo>
                    <a:pt x="116" y="36"/>
                    <a:pt x="102" y="38"/>
                    <a:pt x="90" y="22"/>
                  </a:cubicBezTo>
                  <a:cubicBezTo>
                    <a:pt x="88" y="20"/>
                    <a:pt x="90" y="15"/>
                    <a:pt x="85" y="17"/>
                  </a:cubicBezTo>
                  <a:cubicBezTo>
                    <a:pt x="83" y="17"/>
                    <a:pt x="81" y="20"/>
                    <a:pt x="80" y="22"/>
                  </a:cubicBezTo>
                  <a:cubicBezTo>
                    <a:pt x="79" y="25"/>
                    <a:pt x="79" y="28"/>
                    <a:pt x="83" y="31"/>
                  </a:cubicBezTo>
                  <a:cubicBezTo>
                    <a:pt x="86" y="34"/>
                    <a:pt x="92" y="32"/>
                    <a:pt x="97" y="41"/>
                  </a:cubicBezTo>
                  <a:cubicBezTo>
                    <a:pt x="80" y="36"/>
                    <a:pt x="65" y="46"/>
                    <a:pt x="50" y="38"/>
                  </a:cubicBezTo>
                  <a:cubicBezTo>
                    <a:pt x="47" y="42"/>
                    <a:pt x="58" y="47"/>
                    <a:pt x="49" y="49"/>
                  </a:cubicBezTo>
                  <a:cubicBezTo>
                    <a:pt x="45" y="50"/>
                    <a:pt x="42" y="53"/>
                    <a:pt x="35" y="49"/>
                  </a:cubicBezTo>
                  <a:cubicBezTo>
                    <a:pt x="24" y="42"/>
                    <a:pt x="15" y="32"/>
                    <a:pt x="2" y="27"/>
                  </a:cubicBezTo>
                  <a:cubicBezTo>
                    <a:pt x="1" y="27"/>
                    <a:pt x="0" y="26"/>
                    <a:pt x="1" y="26"/>
                  </a:cubicBezTo>
                  <a:cubicBezTo>
                    <a:pt x="1" y="25"/>
                    <a:pt x="2" y="25"/>
                    <a:pt x="2" y="2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2" name="Freeform 127">
              <a:extLst>
                <a:ext uri="{FF2B5EF4-FFF2-40B4-BE49-F238E27FC236}">
                  <a16:creationId xmlns:a16="http://schemas.microsoft.com/office/drawing/2014/main" id="{CB8A21ED-992B-41BB-9617-0F233699D965}"/>
                </a:ext>
              </a:extLst>
            </p:cNvPr>
            <p:cNvSpPr>
              <a:spLocks/>
            </p:cNvSpPr>
            <p:nvPr/>
          </p:nvSpPr>
          <p:spPr bwMode="auto">
            <a:xfrm>
              <a:off x="8341724" y="2513949"/>
              <a:ext cx="60692" cy="25826"/>
            </a:xfrm>
            <a:custGeom>
              <a:avLst/>
              <a:gdLst>
                <a:gd name="T0" fmla="*/ 8 w 70"/>
                <a:gd name="T1" fmla="*/ 3 h 30"/>
                <a:gd name="T2" fmla="*/ 22 w 70"/>
                <a:gd name="T3" fmla="*/ 3 h 30"/>
                <a:gd name="T4" fmla="*/ 34 w 70"/>
                <a:gd name="T5" fmla="*/ 6 h 30"/>
                <a:gd name="T6" fmla="*/ 62 w 70"/>
                <a:gd name="T7" fmla="*/ 11 h 30"/>
                <a:gd name="T8" fmla="*/ 70 w 70"/>
                <a:gd name="T9" fmla="*/ 17 h 30"/>
                <a:gd name="T10" fmla="*/ 15 w 70"/>
                <a:gd name="T11" fmla="*/ 21 h 30"/>
                <a:gd name="T12" fmla="*/ 2 w 70"/>
                <a:gd name="T13" fmla="*/ 8 h 30"/>
                <a:gd name="T14" fmla="*/ 8 w 7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30">
                  <a:moveTo>
                    <a:pt x="8" y="3"/>
                  </a:moveTo>
                  <a:cubicBezTo>
                    <a:pt x="13" y="16"/>
                    <a:pt x="18" y="3"/>
                    <a:pt x="22" y="3"/>
                  </a:cubicBezTo>
                  <a:cubicBezTo>
                    <a:pt x="26" y="6"/>
                    <a:pt x="31" y="1"/>
                    <a:pt x="34" y="6"/>
                  </a:cubicBezTo>
                  <a:cubicBezTo>
                    <a:pt x="43" y="13"/>
                    <a:pt x="54" y="4"/>
                    <a:pt x="62" y="11"/>
                  </a:cubicBezTo>
                  <a:cubicBezTo>
                    <a:pt x="65" y="14"/>
                    <a:pt x="69" y="14"/>
                    <a:pt x="70" y="17"/>
                  </a:cubicBezTo>
                  <a:cubicBezTo>
                    <a:pt x="52" y="24"/>
                    <a:pt x="34" y="30"/>
                    <a:pt x="15" y="21"/>
                  </a:cubicBezTo>
                  <a:cubicBezTo>
                    <a:pt x="10" y="18"/>
                    <a:pt x="4" y="16"/>
                    <a:pt x="2" y="8"/>
                  </a:cubicBezTo>
                  <a:cubicBezTo>
                    <a:pt x="0" y="2"/>
                    <a:pt x="2" y="0"/>
                    <a:pt x="8"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3" name="Freeform 128">
              <a:extLst>
                <a:ext uri="{FF2B5EF4-FFF2-40B4-BE49-F238E27FC236}">
                  <a16:creationId xmlns:a16="http://schemas.microsoft.com/office/drawing/2014/main" id="{9828E6A1-957E-4192-9A84-CFAFB971D235}"/>
                </a:ext>
              </a:extLst>
            </p:cNvPr>
            <p:cNvSpPr>
              <a:spLocks/>
            </p:cNvSpPr>
            <p:nvPr/>
          </p:nvSpPr>
          <p:spPr bwMode="auto">
            <a:xfrm>
              <a:off x="8277159" y="2555917"/>
              <a:ext cx="41968" cy="25826"/>
            </a:xfrm>
            <a:custGeom>
              <a:avLst/>
              <a:gdLst>
                <a:gd name="T0" fmla="*/ 48 w 48"/>
                <a:gd name="T1" fmla="*/ 19 h 30"/>
                <a:gd name="T2" fmla="*/ 0 w 48"/>
                <a:gd name="T3" fmla="*/ 20 h 30"/>
                <a:gd name="T4" fmla="*/ 47 w 48"/>
                <a:gd name="T5" fmla="*/ 19 h 30"/>
                <a:gd name="T6" fmla="*/ 48 w 48"/>
                <a:gd name="T7" fmla="*/ 19 h 30"/>
              </a:gdLst>
              <a:ahLst/>
              <a:cxnLst>
                <a:cxn ang="0">
                  <a:pos x="T0" y="T1"/>
                </a:cxn>
                <a:cxn ang="0">
                  <a:pos x="T2" y="T3"/>
                </a:cxn>
                <a:cxn ang="0">
                  <a:pos x="T4" y="T5"/>
                </a:cxn>
                <a:cxn ang="0">
                  <a:pos x="T6" y="T7"/>
                </a:cxn>
              </a:cxnLst>
              <a:rect l="0" t="0" r="r" b="b"/>
              <a:pathLst>
                <a:path w="48" h="30">
                  <a:moveTo>
                    <a:pt x="48" y="19"/>
                  </a:moveTo>
                  <a:cubicBezTo>
                    <a:pt x="32" y="30"/>
                    <a:pt x="17" y="20"/>
                    <a:pt x="0" y="20"/>
                  </a:cubicBezTo>
                  <a:cubicBezTo>
                    <a:pt x="21" y="0"/>
                    <a:pt x="34" y="0"/>
                    <a:pt x="47" y="19"/>
                  </a:cubicBezTo>
                  <a:lnTo>
                    <a:pt x="48" y="19"/>
                  </a:ln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4" name="Freeform 129">
              <a:extLst>
                <a:ext uri="{FF2B5EF4-FFF2-40B4-BE49-F238E27FC236}">
                  <a16:creationId xmlns:a16="http://schemas.microsoft.com/office/drawing/2014/main" id="{AF745FA3-F39C-4CC0-93D7-F7D3383DAAEE}"/>
                </a:ext>
              </a:extLst>
            </p:cNvPr>
            <p:cNvSpPr>
              <a:spLocks/>
            </p:cNvSpPr>
            <p:nvPr/>
          </p:nvSpPr>
          <p:spPr bwMode="auto">
            <a:xfrm>
              <a:off x="8271993" y="2550752"/>
              <a:ext cx="14204" cy="10976"/>
            </a:xfrm>
            <a:custGeom>
              <a:avLst/>
              <a:gdLst>
                <a:gd name="T0" fmla="*/ 15 w 16"/>
                <a:gd name="T1" fmla="*/ 6 h 13"/>
                <a:gd name="T2" fmla="*/ 6 w 16"/>
                <a:gd name="T3" fmla="*/ 12 h 13"/>
                <a:gd name="T4" fmla="*/ 1 w 16"/>
                <a:gd name="T5" fmla="*/ 7 h 13"/>
                <a:gd name="T6" fmla="*/ 12 w 16"/>
                <a:gd name="T7" fmla="*/ 1 h 13"/>
                <a:gd name="T8" fmla="*/ 15 w 16"/>
                <a:gd name="T9" fmla="*/ 6 h 13"/>
              </a:gdLst>
              <a:ahLst/>
              <a:cxnLst>
                <a:cxn ang="0">
                  <a:pos x="T0" y="T1"/>
                </a:cxn>
                <a:cxn ang="0">
                  <a:pos x="T2" y="T3"/>
                </a:cxn>
                <a:cxn ang="0">
                  <a:pos x="T4" y="T5"/>
                </a:cxn>
                <a:cxn ang="0">
                  <a:pos x="T6" y="T7"/>
                </a:cxn>
                <a:cxn ang="0">
                  <a:pos x="T8" y="T9"/>
                </a:cxn>
              </a:cxnLst>
              <a:rect l="0" t="0" r="r" b="b"/>
              <a:pathLst>
                <a:path w="16" h="13">
                  <a:moveTo>
                    <a:pt x="15" y="6"/>
                  </a:moveTo>
                  <a:cubicBezTo>
                    <a:pt x="13" y="9"/>
                    <a:pt x="11" y="13"/>
                    <a:pt x="6" y="12"/>
                  </a:cubicBezTo>
                  <a:cubicBezTo>
                    <a:pt x="3" y="12"/>
                    <a:pt x="0" y="10"/>
                    <a:pt x="1" y="7"/>
                  </a:cubicBezTo>
                  <a:cubicBezTo>
                    <a:pt x="3" y="2"/>
                    <a:pt x="7" y="1"/>
                    <a:pt x="12" y="1"/>
                  </a:cubicBezTo>
                  <a:cubicBezTo>
                    <a:pt x="15" y="0"/>
                    <a:pt x="16" y="3"/>
                    <a:pt x="15"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5" name="Freeform 130">
              <a:extLst>
                <a:ext uri="{FF2B5EF4-FFF2-40B4-BE49-F238E27FC236}">
                  <a16:creationId xmlns:a16="http://schemas.microsoft.com/office/drawing/2014/main" id="{08DF8D48-DBE4-4AAC-84BA-46AE61542BC8}"/>
                </a:ext>
              </a:extLst>
            </p:cNvPr>
            <p:cNvSpPr>
              <a:spLocks/>
            </p:cNvSpPr>
            <p:nvPr/>
          </p:nvSpPr>
          <p:spPr bwMode="auto">
            <a:xfrm>
              <a:off x="8213884" y="2514595"/>
              <a:ext cx="10331" cy="13559"/>
            </a:xfrm>
            <a:custGeom>
              <a:avLst/>
              <a:gdLst>
                <a:gd name="T0" fmla="*/ 12 w 12"/>
                <a:gd name="T1" fmla="*/ 8 h 15"/>
                <a:gd name="T2" fmla="*/ 12 w 12"/>
                <a:gd name="T3" fmla="*/ 10 h 15"/>
                <a:gd name="T4" fmla="*/ 9 w 12"/>
                <a:gd name="T5" fmla="*/ 11 h 15"/>
                <a:gd name="T6" fmla="*/ 3 w 12"/>
                <a:gd name="T7" fmla="*/ 10 h 15"/>
                <a:gd name="T8" fmla="*/ 4 w 12"/>
                <a:gd name="T9" fmla="*/ 2 h 15"/>
                <a:gd name="T10" fmla="*/ 9 w 12"/>
                <a:gd name="T11" fmla="*/ 5 h 15"/>
                <a:gd name="T12" fmla="*/ 12 w 12"/>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12" y="8"/>
                  </a:moveTo>
                  <a:cubicBezTo>
                    <a:pt x="12" y="9"/>
                    <a:pt x="12" y="10"/>
                    <a:pt x="12" y="10"/>
                  </a:cubicBezTo>
                  <a:cubicBezTo>
                    <a:pt x="11" y="11"/>
                    <a:pt x="10" y="11"/>
                    <a:pt x="9" y="11"/>
                  </a:cubicBezTo>
                  <a:cubicBezTo>
                    <a:pt x="7" y="9"/>
                    <a:pt x="4" y="15"/>
                    <a:pt x="3" y="10"/>
                  </a:cubicBezTo>
                  <a:cubicBezTo>
                    <a:pt x="2" y="7"/>
                    <a:pt x="0" y="4"/>
                    <a:pt x="4" y="2"/>
                  </a:cubicBezTo>
                  <a:cubicBezTo>
                    <a:pt x="6" y="0"/>
                    <a:pt x="8" y="3"/>
                    <a:pt x="9" y="5"/>
                  </a:cubicBezTo>
                  <a:cubicBezTo>
                    <a:pt x="10" y="6"/>
                    <a:pt x="11" y="7"/>
                    <a:pt x="12" y="8"/>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6" name="Freeform 131">
              <a:extLst>
                <a:ext uri="{FF2B5EF4-FFF2-40B4-BE49-F238E27FC236}">
                  <a16:creationId xmlns:a16="http://schemas.microsoft.com/office/drawing/2014/main" id="{F9C51F22-AD10-40B3-8A5C-BC3889DE525B}"/>
                </a:ext>
              </a:extLst>
            </p:cNvPr>
            <p:cNvSpPr>
              <a:spLocks/>
            </p:cNvSpPr>
            <p:nvPr/>
          </p:nvSpPr>
          <p:spPr bwMode="auto">
            <a:xfrm>
              <a:off x="8749135" y="2623066"/>
              <a:ext cx="55527" cy="23244"/>
            </a:xfrm>
            <a:custGeom>
              <a:avLst/>
              <a:gdLst>
                <a:gd name="T0" fmla="*/ 45 w 64"/>
                <a:gd name="T1" fmla="*/ 24 h 27"/>
                <a:gd name="T2" fmla="*/ 36 w 64"/>
                <a:gd name="T3" fmla="*/ 24 h 27"/>
                <a:gd name="T4" fmla="*/ 14 w 64"/>
                <a:gd name="T5" fmla="*/ 21 h 27"/>
                <a:gd name="T6" fmla="*/ 0 w 64"/>
                <a:gd name="T7" fmla="*/ 19 h 27"/>
                <a:gd name="T8" fmla="*/ 17 w 64"/>
                <a:gd name="T9" fmla="*/ 3 h 27"/>
                <a:gd name="T10" fmla="*/ 32 w 64"/>
                <a:gd name="T11" fmla="*/ 4 h 27"/>
                <a:gd name="T12" fmla="*/ 38 w 64"/>
                <a:gd name="T13" fmla="*/ 6 h 27"/>
                <a:gd name="T14" fmla="*/ 52 w 64"/>
                <a:gd name="T15" fmla="*/ 9 h 27"/>
                <a:gd name="T16" fmla="*/ 58 w 64"/>
                <a:gd name="T17" fmla="*/ 12 h 27"/>
                <a:gd name="T18" fmla="*/ 45 w 64"/>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7">
                  <a:moveTo>
                    <a:pt x="45" y="24"/>
                  </a:moveTo>
                  <a:cubicBezTo>
                    <a:pt x="42" y="24"/>
                    <a:pt x="39" y="24"/>
                    <a:pt x="36" y="24"/>
                  </a:cubicBezTo>
                  <a:cubicBezTo>
                    <a:pt x="29" y="21"/>
                    <a:pt x="21" y="24"/>
                    <a:pt x="14" y="21"/>
                  </a:cubicBezTo>
                  <a:cubicBezTo>
                    <a:pt x="10" y="21"/>
                    <a:pt x="5" y="20"/>
                    <a:pt x="0" y="19"/>
                  </a:cubicBezTo>
                  <a:cubicBezTo>
                    <a:pt x="4" y="11"/>
                    <a:pt x="8" y="4"/>
                    <a:pt x="17" y="3"/>
                  </a:cubicBezTo>
                  <a:cubicBezTo>
                    <a:pt x="22" y="2"/>
                    <a:pt x="27" y="0"/>
                    <a:pt x="32" y="4"/>
                  </a:cubicBezTo>
                  <a:cubicBezTo>
                    <a:pt x="33" y="7"/>
                    <a:pt x="35" y="7"/>
                    <a:pt x="38" y="6"/>
                  </a:cubicBezTo>
                  <a:cubicBezTo>
                    <a:pt x="42" y="10"/>
                    <a:pt x="48" y="6"/>
                    <a:pt x="52" y="9"/>
                  </a:cubicBezTo>
                  <a:cubicBezTo>
                    <a:pt x="54" y="10"/>
                    <a:pt x="56" y="11"/>
                    <a:pt x="58" y="12"/>
                  </a:cubicBezTo>
                  <a:cubicBezTo>
                    <a:pt x="64" y="27"/>
                    <a:pt x="50" y="20"/>
                    <a:pt x="45" y="2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7" name="Freeform 132">
              <a:extLst>
                <a:ext uri="{FF2B5EF4-FFF2-40B4-BE49-F238E27FC236}">
                  <a16:creationId xmlns:a16="http://schemas.microsoft.com/office/drawing/2014/main" id="{18DF3407-3FE8-4493-9FC9-525004ACA2CE}"/>
                </a:ext>
              </a:extLst>
            </p:cNvPr>
            <p:cNvSpPr>
              <a:spLocks/>
            </p:cNvSpPr>
            <p:nvPr/>
          </p:nvSpPr>
          <p:spPr bwMode="auto">
            <a:xfrm>
              <a:off x="7764506" y="2435825"/>
              <a:ext cx="71022" cy="30992"/>
            </a:xfrm>
            <a:custGeom>
              <a:avLst/>
              <a:gdLst>
                <a:gd name="T0" fmla="*/ 21 w 81"/>
                <a:gd name="T1" fmla="*/ 30 h 36"/>
                <a:gd name="T2" fmla="*/ 20 w 81"/>
                <a:gd name="T3" fmla="*/ 30 h 36"/>
                <a:gd name="T4" fmla="*/ 20 w 81"/>
                <a:gd name="T5" fmla="*/ 31 h 36"/>
                <a:gd name="T6" fmla="*/ 11 w 81"/>
                <a:gd name="T7" fmla="*/ 31 h 36"/>
                <a:gd name="T8" fmla="*/ 1 w 81"/>
                <a:gd name="T9" fmla="*/ 24 h 36"/>
                <a:gd name="T10" fmla="*/ 8 w 81"/>
                <a:gd name="T11" fmla="*/ 17 h 36"/>
                <a:gd name="T12" fmla="*/ 22 w 81"/>
                <a:gd name="T13" fmla="*/ 8 h 36"/>
                <a:gd name="T14" fmla="*/ 30 w 81"/>
                <a:gd name="T15" fmla="*/ 6 h 36"/>
                <a:gd name="T16" fmla="*/ 57 w 81"/>
                <a:gd name="T17" fmla="*/ 2 h 36"/>
                <a:gd name="T18" fmla="*/ 57 w 81"/>
                <a:gd name="T19" fmla="*/ 2 h 36"/>
                <a:gd name="T20" fmla="*/ 71 w 81"/>
                <a:gd name="T21" fmla="*/ 1 h 36"/>
                <a:gd name="T22" fmla="*/ 70 w 81"/>
                <a:gd name="T23" fmla="*/ 33 h 36"/>
                <a:gd name="T24" fmla="*/ 60 w 81"/>
                <a:gd name="T25" fmla="*/ 35 h 36"/>
                <a:gd name="T26" fmla="*/ 43 w 81"/>
                <a:gd name="T27" fmla="*/ 34 h 36"/>
                <a:gd name="T28" fmla="*/ 43 w 81"/>
                <a:gd name="T29" fmla="*/ 34 h 36"/>
                <a:gd name="T30" fmla="*/ 21 w 81"/>
                <a:gd name="T3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36">
                  <a:moveTo>
                    <a:pt x="21" y="30"/>
                  </a:moveTo>
                  <a:cubicBezTo>
                    <a:pt x="20" y="30"/>
                    <a:pt x="20" y="30"/>
                    <a:pt x="20" y="30"/>
                  </a:cubicBezTo>
                  <a:cubicBezTo>
                    <a:pt x="20" y="31"/>
                    <a:pt x="20" y="31"/>
                    <a:pt x="20" y="31"/>
                  </a:cubicBezTo>
                  <a:cubicBezTo>
                    <a:pt x="17" y="30"/>
                    <a:pt x="14" y="31"/>
                    <a:pt x="11" y="31"/>
                  </a:cubicBezTo>
                  <a:cubicBezTo>
                    <a:pt x="7" y="30"/>
                    <a:pt x="2" y="29"/>
                    <a:pt x="1" y="24"/>
                  </a:cubicBezTo>
                  <a:cubicBezTo>
                    <a:pt x="0" y="20"/>
                    <a:pt x="5" y="18"/>
                    <a:pt x="8" y="17"/>
                  </a:cubicBezTo>
                  <a:cubicBezTo>
                    <a:pt x="14" y="15"/>
                    <a:pt x="17" y="11"/>
                    <a:pt x="22" y="8"/>
                  </a:cubicBezTo>
                  <a:cubicBezTo>
                    <a:pt x="24" y="7"/>
                    <a:pt x="27" y="6"/>
                    <a:pt x="30" y="6"/>
                  </a:cubicBezTo>
                  <a:cubicBezTo>
                    <a:pt x="39" y="5"/>
                    <a:pt x="49" y="10"/>
                    <a:pt x="57" y="2"/>
                  </a:cubicBezTo>
                  <a:cubicBezTo>
                    <a:pt x="57" y="2"/>
                    <a:pt x="57" y="2"/>
                    <a:pt x="57" y="2"/>
                  </a:cubicBezTo>
                  <a:cubicBezTo>
                    <a:pt x="61" y="0"/>
                    <a:pt x="66" y="0"/>
                    <a:pt x="71" y="1"/>
                  </a:cubicBezTo>
                  <a:cubicBezTo>
                    <a:pt x="81" y="12"/>
                    <a:pt x="72" y="23"/>
                    <a:pt x="70" y="33"/>
                  </a:cubicBezTo>
                  <a:cubicBezTo>
                    <a:pt x="70" y="36"/>
                    <a:pt x="63" y="35"/>
                    <a:pt x="60" y="35"/>
                  </a:cubicBezTo>
                  <a:cubicBezTo>
                    <a:pt x="54" y="34"/>
                    <a:pt x="48" y="34"/>
                    <a:pt x="43" y="34"/>
                  </a:cubicBezTo>
                  <a:cubicBezTo>
                    <a:pt x="43" y="34"/>
                    <a:pt x="43" y="34"/>
                    <a:pt x="43" y="34"/>
                  </a:cubicBezTo>
                  <a:cubicBezTo>
                    <a:pt x="36" y="31"/>
                    <a:pt x="28" y="31"/>
                    <a:pt x="21" y="3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8" name="Freeform 133">
              <a:extLst>
                <a:ext uri="{FF2B5EF4-FFF2-40B4-BE49-F238E27FC236}">
                  <a16:creationId xmlns:a16="http://schemas.microsoft.com/office/drawing/2014/main" id="{F721A87B-1ABD-4216-BB3D-4B460410F66A}"/>
                </a:ext>
              </a:extLst>
            </p:cNvPr>
            <p:cNvSpPr>
              <a:spLocks/>
            </p:cNvSpPr>
            <p:nvPr/>
          </p:nvSpPr>
          <p:spPr bwMode="auto">
            <a:xfrm>
              <a:off x="7840694" y="2442282"/>
              <a:ext cx="41322" cy="41968"/>
            </a:xfrm>
            <a:custGeom>
              <a:avLst/>
              <a:gdLst>
                <a:gd name="T0" fmla="*/ 25 w 48"/>
                <a:gd name="T1" fmla="*/ 11 h 48"/>
                <a:gd name="T2" fmla="*/ 31 w 48"/>
                <a:gd name="T3" fmla="*/ 15 h 48"/>
                <a:gd name="T4" fmla="*/ 37 w 48"/>
                <a:gd name="T5" fmla="*/ 20 h 48"/>
                <a:gd name="T6" fmla="*/ 46 w 48"/>
                <a:gd name="T7" fmla="*/ 29 h 48"/>
                <a:gd name="T8" fmla="*/ 33 w 48"/>
                <a:gd name="T9" fmla="*/ 37 h 48"/>
                <a:gd name="T10" fmla="*/ 4 w 48"/>
                <a:gd name="T11" fmla="*/ 48 h 48"/>
                <a:gd name="T12" fmla="*/ 0 w 48"/>
                <a:gd name="T13" fmla="*/ 9 h 48"/>
                <a:gd name="T14" fmla="*/ 25 w 48"/>
                <a:gd name="T15" fmla="*/ 11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8">
                  <a:moveTo>
                    <a:pt x="25" y="11"/>
                  </a:moveTo>
                  <a:cubicBezTo>
                    <a:pt x="27" y="12"/>
                    <a:pt x="29" y="14"/>
                    <a:pt x="31" y="15"/>
                  </a:cubicBezTo>
                  <a:cubicBezTo>
                    <a:pt x="32" y="17"/>
                    <a:pt x="34" y="19"/>
                    <a:pt x="37" y="20"/>
                  </a:cubicBezTo>
                  <a:cubicBezTo>
                    <a:pt x="42" y="22"/>
                    <a:pt x="48" y="23"/>
                    <a:pt x="46" y="29"/>
                  </a:cubicBezTo>
                  <a:cubicBezTo>
                    <a:pt x="45" y="34"/>
                    <a:pt x="40" y="38"/>
                    <a:pt x="33" y="37"/>
                  </a:cubicBezTo>
                  <a:cubicBezTo>
                    <a:pt x="22" y="36"/>
                    <a:pt x="10" y="34"/>
                    <a:pt x="4" y="48"/>
                  </a:cubicBezTo>
                  <a:cubicBezTo>
                    <a:pt x="7" y="14"/>
                    <a:pt x="7" y="14"/>
                    <a:pt x="0" y="9"/>
                  </a:cubicBezTo>
                  <a:cubicBezTo>
                    <a:pt x="9" y="0"/>
                    <a:pt x="16" y="18"/>
                    <a:pt x="25" y="11"/>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79" name="Freeform 134">
              <a:extLst>
                <a:ext uri="{FF2B5EF4-FFF2-40B4-BE49-F238E27FC236}">
                  <a16:creationId xmlns:a16="http://schemas.microsoft.com/office/drawing/2014/main" id="{8708219F-2F74-4447-8AA9-F8D4332EA798}"/>
                </a:ext>
              </a:extLst>
            </p:cNvPr>
            <p:cNvSpPr>
              <a:spLocks/>
            </p:cNvSpPr>
            <p:nvPr/>
          </p:nvSpPr>
          <p:spPr bwMode="auto">
            <a:xfrm>
              <a:off x="8844692" y="3909215"/>
              <a:ext cx="40031" cy="25826"/>
            </a:xfrm>
            <a:custGeom>
              <a:avLst/>
              <a:gdLst>
                <a:gd name="T0" fmla="*/ 46 w 46"/>
                <a:gd name="T1" fmla="*/ 26 h 30"/>
                <a:gd name="T2" fmla="*/ 16 w 46"/>
                <a:gd name="T3" fmla="*/ 16 h 30"/>
                <a:gd name="T4" fmla="*/ 10 w 46"/>
                <a:gd name="T5" fmla="*/ 11 h 30"/>
                <a:gd name="T6" fmla="*/ 2 w 46"/>
                <a:gd name="T7" fmla="*/ 4 h 30"/>
                <a:gd name="T8" fmla="*/ 14 w 46"/>
                <a:gd name="T9" fmla="*/ 4 h 30"/>
                <a:gd name="T10" fmla="*/ 46 w 46"/>
                <a:gd name="T11" fmla="*/ 26 h 30"/>
              </a:gdLst>
              <a:ahLst/>
              <a:cxnLst>
                <a:cxn ang="0">
                  <a:pos x="T0" y="T1"/>
                </a:cxn>
                <a:cxn ang="0">
                  <a:pos x="T2" y="T3"/>
                </a:cxn>
                <a:cxn ang="0">
                  <a:pos x="T4" y="T5"/>
                </a:cxn>
                <a:cxn ang="0">
                  <a:pos x="T6" y="T7"/>
                </a:cxn>
                <a:cxn ang="0">
                  <a:pos x="T8" y="T9"/>
                </a:cxn>
                <a:cxn ang="0">
                  <a:pos x="T10" y="T11"/>
                </a:cxn>
              </a:cxnLst>
              <a:rect l="0" t="0" r="r" b="b"/>
              <a:pathLst>
                <a:path w="46" h="30">
                  <a:moveTo>
                    <a:pt x="46" y="26"/>
                  </a:moveTo>
                  <a:cubicBezTo>
                    <a:pt x="32" y="30"/>
                    <a:pt x="26" y="19"/>
                    <a:pt x="16" y="16"/>
                  </a:cubicBezTo>
                  <a:cubicBezTo>
                    <a:pt x="14" y="15"/>
                    <a:pt x="13" y="11"/>
                    <a:pt x="10" y="11"/>
                  </a:cubicBezTo>
                  <a:cubicBezTo>
                    <a:pt x="5" y="11"/>
                    <a:pt x="0" y="9"/>
                    <a:pt x="2" y="4"/>
                  </a:cubicBezTo>
                  <a:cubicBezTo>
                    <a:pt x="3" y="0"/>
                    <a:pt x="10" y="2"/>
                    <a:pt x="14" y="4"/>
                  </a:cubicBezTo>
                  <a:cubicBezTo>
                    <a:pt x="25" y="9"/>
                    <a:pt x="37" y="14"/>
                    <a:pt x="46" y="2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0" name="Freeform 135">
              <a:extLst>
                <a:ext uri="{FF2B5EF4-FFF2-40B4-BE49-F238E27FC236}">
                  <a16:creationId xmlns:a16="http://schemas.microsoft.com/office/drawing/2014/main" id="{E7C86890-1206-435D-9E6F-08B3ECBB21B7}"/>
                </a:ext>
              </a:extLst>
            </p:cNvPr>
            <p:cNvSpPr>
              <a:spLocks/>
            </p:cNvSpPr>
            <p:nvPr/>
          </p:nvSpPr>
          <p:spPr bwMode="auto">
            <a:xfrm>
              <a:off x="8616129" y="2897470"/>
              <a:ext cx="10331" cy="12268"/>
            </a:xfrm>
            <a:custGeom>
              <a:avLst/>
              <a:gdLst>
                <a:gd name="T0" fmla="*/ 12 w 12"/>
                <a:gd name="T1" fmla="*/ 5 h 14"/>
                <a:gd name="T2" fmla="*/ 5 w 12"/>
                <a:gd name="T3" fmla="*/ 13 h 14"/>
                <a:gd name="T4" fmla="*/ 1 w 12"/>
                <a:gd name="T5" fmla="*/ 10 h 14"/>
                <a:gd name="T6" fmla="*/ 6 w 12"/>
                <a:gd name="T7" fmla="*/ 1 h 14"/>
                <a:gd name="T8" fmla="*/ 12 w 12"/>
                <a:gd name="T9" fmla="*/ 5 h 14"/>
              </a:gdLst>
              <a:ahLst/>
              <a:cxnLst>
                <a:cxn ang="0">
                  <a:pos x="T0" y="T1"/>
                </a:cxn>
                <a:cxn ang="0">
                  <a:pos x="T2" y="T3"/>
                </a:cxn>
                <a:cxn ang="0">
                  <a:pos x="T4" y="T5"/>
                </a:cxn>
                <a:cxn ang="0">
                  <a:pos x="T6" y="T7"/>
                </a:cxn>
                <a:cxn ang="0">
                  <a:pos x="T8" y="T9"/>
                </a:cxn>
              </a:cxnLst>
              <a:rect l="0" t="0" r="r" b="b"/>
              <a:pathLst>
                <a:path w="12" h="14">
                  <a:moveTo>
                    <a:pt x="12" y="5"/>
                  </a:moveTo>
                  <a:cubicBezTo>
                    <a:pt x="11" y="9"/>
                    <a:pt x="9" y="11"/>
                    <a:pt x="5" y="13"/>
                  </a:cubicBezTo>
                  <a:cubicBezTo>
                    <a:pt x="2" y="14"/>
                    <a:pt x="1" y="13"/>
                    <a:pt x="1" y="10"/>
                  </a:cubicBezTo>
                  <a:cubicBezTo>
                    <a:pt x="1" y="6"/>
                    <a:pt x="0" y="2"/>
                    <a:pt x="6" y="1"/>
                  </a:cubicBezTo>
                  <a:cubicBezTo>
                    <a:pt x="8" y="0"/>
                    <a:pt x="11" y="1"/>
                    <a:pt x="12" y="5"/>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1" name="Freeform 136">
              <a:extLst>
                <a:ext uri="{FF2B5EF4-FFF2-40B4-BE49-F238E27FC236}">
                  <a16:creationId xmlns:a16="http://schemas.microsoft.com/office/drawing/2014/main" id="{87C2BCAF-3293-42F6-B04D-9DF110952AE9}"/>
                </a:ext>
              </a:extLst>
            </p:cNvPr>
            <p:cNvSpPr>
              <a:spLocks/>
            </p:cNvSpPr>
            <p:nvPr/>
          </p:nvSpPr>
          <p:spPr bwMode="auto">
            <a:xfrm>
              <a:off x="8861479" y="3533443"/>
              <a:ext cx="14850" cy="11622"/>
            </a:xfrm>
            <a:custGeom>
              <a:avLst/>
              <a:gdLst>
                <a:gd name="T0" fmla="*/ 11 w 17"/>
                <a:gd name="T1" fmla="*/ 3 h 13"/>
                <a:gd name="T2" fmla="*/ 13 w 17"/>
                <a:gd name="T3" fmla="*/ 4 h 13"/>
                <a:gd name="T4" fmla="*/ 8 w 17"/>
                <a:gd name="T5" fmla="*/ 13 h 13"/>
                <a:gd name="T6" fmla="*/ 2 w 17"/>
                <a:gd name="T7" fmla="*/ 9 h 13"/>
                <a:gd name="T8" fmla="*/ 11 w 17"/>
                <a:gd name="T9" fmla="*/ 3 h 13"/>
              </a:gdLst>
              <a:ahLst/>
              <a:cxnLst>
                <a:cxn ang="0">
                  <a:pos x="T0" y="T1"/>
                </a:cxn>
                <a:cxn ang="0">
                  <a:pos x="T2" y="T3"/>
                </a:cxn>
                <a:cxn ang="0">
                  <a:pos x="T4" y="T5"/>
                </a:cxn>
                <a:cxn ang="0">
                  <a:pos x="T6" y="T7"/>
                </a:cxn>
                <a:cxn ang="0">
                  <a:pos x="T8" y="T9"/>
                </a:cxn>
              </a:cxnLst>
              <a:rect l="0" t="0" r="r" b="b"/>
              <a:pathLst>
                <a:path w="17" h="13">
                  <a:moveTo>
                    <a:pt x="11" y="3"/>
                  </a:moveTo>
                  <a:cubicBezTo>
                    <a:pt x="12" y="4"/>
                    <a:pt x="12" y="4"/>
                    <a:pt x="13" y="4"/>
                  </a:cubicBezTo>
                  <a:cubicBezTo>
                    <a:pt x="17" y="9"/>
                    <a:pt x="17" y="13"/>
                    <a:pt x="8" y="13"/>
                  </a:cubicBezTo>
                  <a:cubicBezTo>
                    <a:pt x="6" y="11"/>
                    <a:pt x="3" y="12"/>
                    <a:pt x="2" y="9"/>
                  </a:cubicBezTo>
                  <a:cubicBezTo>
                    <a:pt x="0" y="0"/>
                    <a:pt x="6" y="2"/>
                    <a:pt x="11" y="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2" name="Freeform 137">
              <a:extLst>
                <a:ext uri="{FF2B5EF4-FFF2-40B4-BE49-F238E27FC236}">
                  <a16:creationId xmlns:a16="http://schemas.microsoft.com/office/drawing/2014/main" id="{91E566E5-91A2-4EF5-BD30-F28EEABAA286}"/>
                </a:ext>
              </a:extLst>
            </p:cNvPr>
            <p:cNvSpPr>
              <a:spLocks/>
            </p:cNvSpPr>
            <p:nvPr/>
          </p:nvSpPr>
          <p:spPr bwMode="auto">
            <a:xfrm>
              <a:off x="9029350" y="3845941"/>
              <a:ext cx="9685" cy="9039"/>
            </a:xfrm>
            <a:custGeom>
              <a:avLst/>
              <a:gdLst>
                <a:gd name="T0" fmla="*/ 0 w 11"/>
                <a:gd name="T1" fmla="*/ 10 h 10"/>
                <a:gd name="T2" fmla="*/ 11 w 11"/>
                <a:gd name="T3" fmla="*/ 7 h 10"/>
                <a:gd name="T4" fmla="*/ 0 w 11"/>
                <a:gd name="T5" fmla="*/ 10 h 10"/>
              </a:gdLst>
              <a:ahLst/>
              <a:cxnLst>
                <a:cxn ang="0">
                  <a:pos x="T0" y="T1"/>
                </a:cxn>
                <a:cxn ang="0">
                  <a:pos x="T2" y="T3"/>
                </a:cxn>
                <a:cxn ang="0">
                  <a:pos x="T4" y="T5"/>
                </a:cxn>
              </a:cxnLst>
              <a:rect l="0" t="0" r="r" b="b"/>
              <a:pathLst>
                <a:path w="11" h="10">
                  <a:moveTo>
                    <a:pt x="0" y="10"/>
                  </a:moveTo>
                  <a:cubicBezTo>
                    <a:pt x="2" y="0"/>
                    <a:pt x="6" y="2"/>
                    <a:pt x="11" y="7"/>
                  </a:cubicBezTo>
                  <a:cubicBezTo>
                    <a:pt x="8" y="8"/>
                    <a:pt x="4" y="9"/>
                    <a:pt x="0" y="1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3" name="Freeform 138">
              <a:extLst>
                <a:ext uri="{FF2B5EF4-FFF2-40B4-BE49-F238E27FC236}">
                  <a16:creationId xmlns:a16="http://schemas.microsoft.com/office/drawing/2014/main" id="{B914C4D3-D438-42CD-BA54-F188388F054B}"/>
                </a:ext>
              </a:extLst>
            </p:cNvPr>
            <p:cNvSpPr>
              <a:spLocks/>
            </p:cNvSpPr>
            <p:nvPr/>
          </p:nvSpPr>
          <p:spPr bwMode="auto">
            <a:xfrm>
              <a:off x="8148673" y="2585618"/>
              <a:ext cx="25181" cy="16142"/>
            </a:xfrm>
            <a:custGeom>
              <a:avLst/>
              <a:gdLst>
                <a:gd name="T0" fmla="*/ 16 w 29"/>
                <a:gd name="T1" fmla="*/ 19 h 19"/>
                <a:gd name="T2" fmla="*/ 14 w 29"/>
                <a:gd name="T3" fmla="*/ 17 h 19"/>
                <a:gd name="T4" fmla="*/ 4 w 29"/>
                <a:gd name="T5" fmla="*/ 7 h 19"/>
                <a:gd name="T6" fmla="*/ 19 w 29"/>
                <a:gd name="T7" fmla="*/ 7 h 19"/>
                <a:gd name="T8" fmla="*/ 26 w 29"/>
                <a:gd name="T9" fmla="*/ 8 h 19"/>
                <a:gd name="T10" fmla="*/ 28 w 29"/>
                <a:gd name="T11" fmla="*/ 13 h 19"/>
                <a:gd name="T12" fmla="*/ 16 w 2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6" y="19"/>
                  </a:moveTo>
                  <a:cubicBezTo>
                    <a:pt x="16" y="18"/>
                    <a:pt x="15" y="18"/>
                    <a:pt x="14" y="17"/>
                  </a:cubicBezTo>
                  <a:cubicBezTo>
                    <a:pt x="10" y="14"/>
                    <a:pt x="0" y="15"/>
                    <a:pt x="4" y="7"/>
                  </a:cubicBezTo>
                  <a:cubicBezTo>
                    <a:pt x="7" y="0"/>
                    <a:pt x="13" y="5"/>
                    <a:pt x="19" y="7"/>
                  </a:cubicBezTo>
                  <a:cubicBezTo>
                    <a:pt x="21" y="7"/>
                    <a:pt x="24" y="8"/>
                    <a:pt x="26" y="8"/>
                  </a:cubicBezTo>
                  <a:cubicBezTo>
                    <a:pt x="29" y="9"/>
                    <a:pt x="28" y="11"/>
                    <a:pt x="28" y="13"/>
                  </a:cubicBezTo>
                  <a:cubicBezTo>
                    <a:pt x="25" y="18"/>
                    <a:pt x="19" y="14"/>
                    <a:pt x="16" y="19"/>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4" name="Freeform 139">
              <a:extLst>
                <a:ext uri="{FF2B5EF4-FFF2-40B4-BE49-F238E27FC236}">
                  <a16:creationId xmlns:a16="http://schemas.microsoft.com/office/drawing/2014/main" id="{BE0C3160-5229-4106-9FC4-BCF5B0A2B24F}"/>
                </a:ext>
              </a:extLst>
            </p:cNvPr>
            <p:cNvSpPr>
              <a:spLocks/>
            </p:cNvSpPr>
            <p:nvPr/>
          </p:nvSpPr>
          <p:spPr bwMode="auto">
            <a:xfrm>
              <a:off x="7746428" y="2421621"/>
              <a:ext cx="56818" cy="25826"/>
            </a:xfrm>
            <a:custGeom>
              <a:avLst/>
              <a:gdLst>
                <a:gd name="T0" fmla="*/ 11 w 65"/>
                <a:gd name="T1" fmla="*/ 13 h 30"/>
                <a:gd name="T2" fmla="*/ 28 w 65"/>
                <a:gd name="T3" fmla="*/ 12 h 30"/>
                <a:gd name="T4" fmla="*/ 34 w 65"/>
                <a:gd name="T5" fmla="*/ 6 h 30"/>
                <a:gd name="T6" fmla="*/ 65 w 65"/>
                <a:gd name="T7" fmla="*/ 12 h 30"/>
                <a:gd name="T8" fmla="*/ 57 w 65"/>
                <a:gd name="T9" fmla="*/ 18 h 30"/>
                <a:gd name="T10" fmla="*/ 51 w 65"/>
                <a:gd name="T11" fmla="*/ 22 h 30"/>
                <a:gd name="T12" fmla="*/ 39 w 65"/>
                <a:gd name="T13" fmla="*/ 26 h 30"/>
                <a:gd name="T14" fmla="*/ 7 w 65"/>
                <a:gd name="T15" fmla="*/ 26 h 30"/>
                <a:gd name="T16" fmla="*/ 8 w 65"/>
                <a:gd name="T17" fmla="*/ 14 h 30"/>
                <a:gd name="T18" fmla="*/ 11 w 65"/>
                <a:gd name="T19"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0">
                  <a:moveTo>
                    <a:pt x="11" y="13"/>
                  </a:moveTo>
                  <a:cubicBezTo>
                    <a:pt x="17" y="11"/>
                    <a:pt x="22" y="11"/>
                    <a:pt x="28" y="12"/>
                  </a:cubicBezTo>
                  <a:cubicBezTo>
                    <a:pt x="32" y="12"/>
                    <a:pt x="34" y="11"/>
                    <a:pt x="34" y="6"/>
                  </a:cubicBezTo>
                  <a:cubicBezTo>
                    <a:pt x="46" y="0"/>
                    <a:pt x="55" y="11"/>
                    <a:pt x="65" y="12"/>
                  </a:cubicBezTo>
                  <a:cubicBezTo>
                    <a:pt x="64" y="17"/>
                    <a:pt x="60" y="16"/>
                    <a:pt x="57" y="18"/>
                  </a:cubicBezTo>
                  <a:cubicBezTo>
                    <a:pt x="56" y="21"/>
                    <a:pt x="54" y="22"/>
                    <a:pt x="51" y="22"/>
                  </a:cubicBezTo>
                  <a:cubicBezTo>
                    <a:pt x="46" y="23"/>
                    <a:pt x="42" y="24"/>
                    <a:pt x="39" y="26"/>
                  </a:cubicBezTo>
                  <a:cubicBezTo>
                    <a:pt x="28" y="30"/>
                    <a:pt x="18" y="30"/>
                    <a:pt x="7" y="26"/>
                  </a:cubicBezTo>
                  <a:cubicBezTo>
                    <a:pt x="0" y="22"/>
                    <a:pt x="6" y="18"/>
                    <a:pt x="8" y="14"/>
                  </a:cubicBezTo>
                  <a:cubicBezTo>
                    <a:pt x="9" y="13"/>
                    <a:pt x="10" y="13"/>
                    <a:pt x="11" y="13"/>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5" name="Freeform 140">
              <a:extLst>
                <a:ext uri="{FF2B5EF4-FFF2-40B4-BE49-F238E27FC236}">
                  <a16:creationId xmlns:a16="http://schemas.microsoft.com/office/drawing/2014/main" id="{F60278FC-B06C-458F-B7F2-3ABFC25E7735}"/>
                </a:ext>
              </a:extLst>
            </p:cNvPr>
            <p:cNvSpPr>
              <a:spLocks/>
            </p:cNvSpPr>
            <p:nvPr/>
          </p:nvSpPr>
          <p:spPr bwMode="auto">
            <a:xfrm>
              <a:off x="7003276" y="3206740"/>
              <a:ext cx="20016" cy="35511"/>
            </a:xfrm>
            <a:custGeom>
              <a:avLst/>
              <a:gdLst>
                <a:gd name="T0" fmla="*/ 4 w 23"/>
                <a:gd name="T1" fmla="*/ 24 h 41"/>
                <a:gd name="T2" fmla="*/ 10 w 23"/>
                <a:gd name="T3" fmla="*/ 3 h 41"/>
                <a:gd name="T4" fmla="*/ 18 w 23"/>
                <a:gd name="T5" fmla="*/ 4 h 41"/>
                <a:gd name="T6" fmla="*/ 19 w 23"/>
                <a:gd name="T7" fmla="*/ 32 h 41"/>
                <a:gd name="T8" fmla="*/ 7 w 23"/>
                <a:gd name="T9" fmla="*/ 38 h 41"/>
                <a:gd name="T10" fmla="*/ 4 w 23"/>
                <a:gd name="T11" fmla="*/ 24 h 41"/>
              </a:gdLst>
              <a:ahLst/>
              <a:cxnLst>
                <a:cxn ang="0">
                  <a:pos x="T0" y="T1"/>
                </a:cxn>
                <a:cxn ang="0">
                  <a:pos x="T2" y="T3"/>
                </a:cxn>
                <a:cxn ang="0">
                  <a:pos x="T4" y="T5"/>
                </a:cxn>
                <a:cxn ang="0">
                  <a:pos x="T6" y="T7"/>
                </a:cxn>
                <a:cxn ang="0">
                  <a:pos x="T8" y="T9"/>
                </a:cxn>
                <a:cxn ang="0">
                  <a:pos x="T10" y="T11"/>
                </a:cxn>
              </a:cxnLst>
              <a:rect l="0" t="0" r="r" b="b"/>
              <a:pathLst>
                <a:path w="23" h="41">
                  <a:moveTo>
                    <a:pt x="4" y="24"/>
                  </a:moveTo>
                  <a:cubicBezTo>
                    <a:pt x="4" y="16"/>
                    <a:pt x="0" y="7"/>
                    <a:pt x="10" y="3"/>
                  </a:cubicBezTo>
                  <a:cubicBezTo>
                    <a:pt x="13" y="2"/>
                    <a:pt x="17" y="0"/>
                    <a:pt x="18" y="4"/>
                  </a:cubicBezTo>
                  <a:cubicBezTo>
                    <a:pt x="21" y="13"/>
                    <a:pt x="23" y="23"/>
                    <a:pt x="19" y="32"/>
                  </a:cubicBezTo>
                  <a:cubicBezTo>
                    <a:pt x="17" y="36"/>
                    <a:pt x="11" y="41"/>
                    <a:pt x="7" y="38"/>
                  </a:cubicBezTo>
                  <a:cubicBezTo>
                    <a:pt x="0" y="35"/>
                    <a:pt x="5" y="28"/>
                    <a:pt x="4" y="24"/>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6" name="Freeform 141">
              <a:extLst>
                <a:ext uri="{FF2B5EF4-FFF2-40B4-BE49-F238E27FC236}">
                  <a16:creationId xmlns:a16="http://schemas.microsoft.com/office/drawing/2014/main" id="{22282664-D62E-49C3-90AB-38B4251E8097}"/>
                </a:ext>
              </a:extLst>
            </p:cNvPr>
            <p:cNvSpPr>
              <a:spLocks/>
            </p:cNvSpPr>
            <p:nvPr/>
          </p:nvSpPr>
          <p:spPr bwMode="auto">
            <a:xfrm>
              <a:off x="7045890" y="3246771"/>
              <a:ext cx="28409" cy="19370"/>
            </a:xfrm>
            <a:custGeom>
              <a:avLst/>
              <a:gdLst>
                <a:gd name="T0" fmla="*/ 33 w 33"/>
                <a:gd name="T1" fmla="*/ 0 h 22"/>
                <a:gd name="T2" fmla="*/ 33 w 33"/>
                <a:gd name="T3" fmla="*/ 22 h 22"/>
                <a:gd name="T4" fmla="*/ 0 w 33"/>
                <a:gd name="T5" fmla="*/ 10 h 22"/>
                <a:gd name="T6" fmla="*/ 15 w 33"/>
                <a:gd name="T7" fmla="*/ 2 h 22"/>
                <a:gd name="T8" fmla="*/ 33 w 33"/>
                <a:gd name="T9" fmla="*/ 0 h 22"/>
              </a:gdLst>
              <a:ahLst/>
              <a:cxnLst>
                <a:cxn ang="0">
                  <a:pos x="T0" y="T1"/>
                </a:cxn>
                <a:cxn ang="0">
                  <a:pos x="T2" y="T3"/>
                </a:cxn>
                <a:cxn ang="0">
                  <a:pos x="T4" y="T5"/>
                </a:cxn>
                <a:cxn ang="0">
                  <a:pos x="T6" y="T7"/>
                </a:cxn>
                <a:cxn ang="0">
                  <a:pos x="T8" y="T9"/>
                </a:cxn>
              </a:cxnLst>
              <a:rect l="0" t="0" r="r" b="b"/>
              <a:pathLst>
                <a:path w="33" h="22">
                  <a:moveTo>
                    <a:pt x="33" y="0"/>
                  </a:moveTo>
                  <a:cubicBezTo>
                    <a:pt x="33" y="8"/>
                    <a:pt x="33" y="15"/>
                    <a:pt x="33" y="22"/>
                  </a:cubicBezTo>
                  <a:cubicBezTo>
                    <a:pt x="21" y="21"/>
                    <a:pt x="12" y="11"/>
                    <a:pt x="0" y="10"/>
                  </a:cubicBezTo>
                  <a:cubicBezTo>
                    <a:pt x="3" y="2"/>
                    <a:pt x="10" y="3"/>
                    <a:pt x="15" y="2"/>
                  </a:cubicBezTo>
                  <a:cubicBezTo>
                    <a:pt x="21" y="1"/>
                    <a:pt x="26" y="1"/>
                    <a:pt x="33"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7" name="Freeform 142">
              <a:extLst>
                <a:ext uri="{FF2B5EF4-FFF2-40B4-BE49-F238E27FC236}">
                  <a16:creationId xmlns:a16="http://schemas.microsoft.com/office/drawing/2014/main" id="{8642CF78-CFE6-4C00-A8CA-23D13ED0CF16}"/>
                </a:ext>
              </a:extLst>
            </p:cNvPr>
            <p:cNvSpPr>
              <a:spLocks/>
            </p:cNvSpPr>
            <p:nvPr/>
          </p:nvSpPr>
          <p:spPr bwMode="auto">
            <a:xfrm>
              <a:off x="7005859" y="3182205"/>
              <a:ext cx="14204" cy="19370"/>
            </a:xfrm>
            <a:custGeom>
              <a:avLst/>
              <a:gdLst>
                <a:gd name="T0" fmla="*/ 8 w 16"/>
                <a:gd name="T1" fmla="*/ 0 h 22"/>
                <a:gd name="T2" fmla="*/ 11 w 16"/>
                <a:gd name="T3" fmla="*/ 20 h 22"/>
                <a:gd name="T4" fmla="*/ 6 w 16"/>
                <a:gd name="T5" fmla="*/ 20 h 22"/>
                <a:gd name="T6" fmla="*/ 8 w 16"/>
                <a:gd name="T7" fmla="*/ 0 h 22"/>
              </a:gdLst>
              <a:ahLst/>
              <a:cxnLst>
                <a:cxn ang="0">
                  <a:pos x="T0" y="T1"/>
                </a:cxn>
                <a:cxn ang="0">
                  <a:pos x="T2" y="T3"/>
                </a:cxn>
                <a:cxn ang="0">
                  <a:pos x="T4" y="T5"/>
                </a:cxn>
                <a:cxn ang="0">
                  <a:pos x="T6" y="T7"/>
                </a:cxn>
              </a:cxnLst>
              <a:rect l="0" t="0" r="r" b="b"/>
              <a:pathLst>
                <a:path w="16" h="22">
                  <a:moveTo>
                    <a:pt x="8" y="0"/>
                  </a:moveTo>
                  <a:cubicBezTo>
                    <a:pt x="16" y="7"/>
                    <a:pt x="14" y="13"/>
                    <a:pt x="11" y="20"/>
                  </a:cubicBezTo>
                  <a:cubicBezTo>
                    <a:pt x="10" y="22"/>
                    <a:pt x="7" y="22"/>
                    <a:pt x="6" y="20"/>
                  </a:cubicBezTo>
                  <a:cubicBezTo>
                    <a:pt x="0" y="13"/>
                    <a:pt x="6" y="7"/>
                    <a:pt x="8"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8" name="Freeform 143">
              <a:extLst>
                <a:ext uri="{FF2B5EF4-FFF2-40B4-BE49-F238E27FC236}">
                  <a16:creationId xmlns:a16="http://schemas.microsoft.com/office/drawing/2014/main" id="{D83465D5-F0E7-4994-97F8-DB7FD7AFAB66}"/>
                </a:ext>
              </a:extLst>
            </p:cNvPr>
            <p:cNvSpPr>
              <a:spLocks/>
            </p:cNvSpPr>
            <p:nvPr/>
          </p:nvSpPr>
          <p:spPr bwMode="auto">
            <a:xfrm>
              <a:off x="8660034" y="3723266"/>
              <a:ext cx="38739" cy="23890"/>
            </a:xfrm>
            <a:custGeom>
              <a:avLst/>
              <a:gdLst>
                <a:gd name="T0" fmla="*/ 8 w 44"/>
                <a:gd name="T1" fmla="*/ 17 h 27"/>
                <a:gd name="T2" fmla="*/ 29 w 44"/>
                <a:gd name="T3" fmla="*/ 3 h 27"/>
                <a:gd name="T4" fmla="*/ 40 w 44"/>
                <a:gd name="T5" fmla="*/ 3 h 27"/>
                <a:gd name="T6" fmla="*/ 40 w 44"/>
                <a:gd name="T7" fmla="*/ 13 h 27"/>
                <a:gd name="T8" fmla="*/ 0 w 44"/>
                <a:gd name="T9" fmla="*/ 25 h 27"/>
                <a:gd name="T10" fmla="*/ 8 w 44"/>
                <a:gd name="T11" fmla="*/ 17 h 27"/>
              </a:gdLst>
              <a:ahLst/>
              <a:cxnLst>
                <a:cxn ang="0">
                  <a:pos x="T0" y="T1"/>
                </a:cxn>
                <a:cxn ang="0">
                  <a:pos x="T2" y="T3"/>
                </a:cxn>
                <a:cxn ang="0">
                  <a:pos x="T4" y="T5"/>
                </a:cxn>
                <a:cxn ang="0">
                  <a:pos x="T6" y="T7"/>
                </a:cxn>
                <a:cxn ang="0">
                  <a:pos x="T8" y="T9"/>
                </a:cxn>
                <a:cxn ang="0">
                  <a:pos x="T10" y="T11"/>
                </a:cxn>
              </a:cxnLst>
              <a:rect l="0" t="0" r="r" b="b"/>
              <a:pathLst>
                <a:path w="44" h="27">
                  <a:moveTo>
                    <a:pt x="8" y="17"/>
                  </a:moveTo>
                  <a:cubicBezTo>
                    <a:pt x="16" y="14"/>
                    <a:pt x="29" y="18"/>
                    <a:pt x="29" y="3"/>
                  </a:cubicBezTo>
                  <a:cubicBezTo>
                    <a:pt x="29" y="0"/>
                    <a:pt x="36" y="1"/>
                    <a:pt x="40" y="3"/>
                  </a:cubicBezTo>
                  <a:cubicBezTo>
                    <a:pt x="43" y="6"/>
                    <a:pt x="44" y="8"/>
                    <a:pt x="40" y="13"/>
                  </a:cubicBezTo>
                  <a:cubicBezTo>
                    <a:pt x="30" y="27"/>
                    <a:pt x="15" y="26"/>
                    <a:pt x="0" y="25"/>
                  </a:cubicBezTo>
                  <a:cubicBezTo>
                    <a:pt x="0" y="19"/>
                    <a:pt x="6" y="20"/>
                    <a:pt x="8" y="17"/>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89" name="Freeform 144">
              <a:extLst>
                <a:ext uri="{FF2B5EF4-FFF2-40B4-BE49-F238E27FC236}">
                  <a16:creationId xmlns:a16="http://schemas.microsoft.com/office/drawing/2014/main" id="{5836CB2C-4384-4093-BF51-03D461CE91CF}"/>
                </a:ext>
              </a:extLst>
            </p:cNvPr>
            <p:cNvSpPr>
              <a:spLocks/>
            </p:cNvSpPr>
            <p:nvPr/>
          </p:nvSpPr>
          <p:spPr bwMode="auto">
            <a:xfrm>
              <a:off x="8722662" y="3733597"/>
              <a:ext cx="19370" cy="16787"/>
            </a:xfrm>
            <a:custGeom>
              <a:avLst/>
              <a:gdLst>
                <a:gd name="T0" fmla="*/ 5 w 22"/>
                <a:gd name="T1" fmla="*/ 0 h 19"/>
                <a:gd name="T2" fmla="*/ 21 w 22"/>
                <a:gd name="T3" fmla="*/ 14 h 19"/>
                <a:gd name="T4" fmla="*/ 17 w 22"/>
                <a:gd name="T5" fmla="*/ 19 h 19"/>
                <a:gd name="T6" fmla="*/ 1 w 22"/>
                <a:gd name="T7" fmla="*/ 4 h 19"/>
                <a:gd name="T8" fmla="*/ 5 w 22"/>
                <a:gd name="T9" fmla="*/ 0 h 19"/>
              </a:gdLst>
              <a:ahLst/>
              <a:cxnLst>
                <a:cxn ang="0">
                  <a:pos x="T0" y="T1"/>
                </a:cxn>
                <a:cxn ang="0">
                  <a:pos x="T2" y="T3"/>
                </a:cxn>
                <a:cxn ang="0">
                  <a:pos x="T4" y="T5"/>
                </a:cxn>
                <a:cxn ang="0">
                  <a:pos x="T6" y="T7"/>
                </a:cxn>
                <a:cxn ang="0">
                  <a:pos x="T8" y="T9"/>
                </a:cxn>
              </a:cxnLst>
              <a:rect l="0" t="0" r="r" b="b"/>
              <a:pathLst>
                <a:path w="22" h="19">
                  <a:moveTo>
                    <a:pt x="5" y="0"/>
                  </a:moveTo>
                  <a:cubicBezTo>
                    <a:pt x="10" y="5"/>
                    <a:pt x="18" y="6"/>
                    <a:pt x="21" y="14"/>
                  </a:cubicBezTo>
                  <a:cubicBezTo>
                    <a:pt x="22" y="17"/>
                    <a:pt x="20" y="19"/>
                    <a:pt x="17" y="19"/>
                  </a:cubicBezTo>
                  <a:cubicBezTo>
                    <a:pt x="15" y="19"/>
                    <a:pt x="0" y="6"/>
                    <a:pt x="1" y="4"/>
                  </a:cubicBezTo>
                  <a:cubicBezTo>
                    <a:pt x="1" y="2"/>
                    <a:pt x="2" y="0"/>
                    <a:pt x="5" y="0"/>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sp>
          <p:nvSpPr>
            <p:cNvPr id="290" name="Freeform 145">
              <a:extLst>
                <a:ext uri="{FF2B5EF4-FFF2-40B4-BE49-F238E27FC236}">
                  <a16:creationId xmlns:a16="http://schemas.microsoft.com/office/drawing/2014/main" id="{9D75F989-22CF-473C-B54F-932D42B37E38}"/>
                </a:ext>
              </a:extLst>
            </p:cNvPr>
            <p:cNvSpPr>
              <a:spLocks/>
            </p:cNvSpPr>
            <p:nvPr/>
          </p:nvSpPr>
          <p:spPr bwMode="auto">
            <a:xfrm>
              <a:off x="8699419" y="3722620"/>
              <a:ext cx="5811" cy="7102"/>
            </a:xfrm>
            <a:custGeom>
              <a:avLst/>
              <a:gdLst>
                <a:gd name="T0" fmla="*/ 7 w 7"/>
                <a:gd name="T1" fmla="*/ 6 h 8"/>
                <a:gd name="T2" fmla="*/ 3 w 7"/>
                <a:gd name="T3" fmla="*/ 8 h 8"/>
                <a:gd name="T4" fmla="*/ 1 w 7"/>
                <a:gd name="T5" fmla="*/ 3 h 8"/>
                <a:gd name="T6" fmla="*/ 4 w 7"/>
                <a:gd name="T7" fmla="*/ 1 h 8"/>
                <a:gd name="T8" fmla="*/ 7 w 7"/>
                <a:gd name="T9" fmla="*/ 6 h 8"/>
              </a:gdLst>
              <a:ahLst/>
              <a:cxnLst>
                <a:cxn ang="0">
                  <a:pos x="T0" y="T1"/>
                </a:cxn>
                <a:cxn ang="0">
                  <a:pos x="T2" y="T3"/>
                </a:cxn>
                <a:cxn ang="0">
                  <a:pos x="T4" y="T5"/>
                </a:cxn>
                <a:cxn ang="0">
                  <a:pos x="T6" y="T7"/>
                </a:cxn>
                <a:cxn ang="0">
                  <a:pos x="T8" y="T9"/>
                </a:cxn>
              </a:cxnLst>
              <a:rect l="0" t="0" r="r" b="b"/>
              <a:pathLst>
                <a:path w="7" h="8">
                  <a:moveTo>
                    <a:pt x="7" y="6"/>
                  </a:moveTo>
                  <a:cubicBezTo>
                    <a:pt x="5" y="7"/>
                    <a:pt x="4" y="8"/>
                    <a:pt x="3" y="8"/>
                  </a:cubicBezTo>
                  <a:cubicBezTo>
                    <a:pt x="2" y="6"/>
                    <a:pt x="1" y="5"/>
                    <a:pt x="1" y="3"/>
                  </a:cubicBezTo>
                  <a:cubicBezTo>
                    <a:pt x="0" y="1"/>
                    <a:pt x="2" y="0"/>
                    <a:pt x="4" y="1"/>
                  </a:cubicBezTo>
                  <a:cubicBezTo>
                    <a:pt x="5" y="2"/>
                    <a:pt x="6" y="4"/>
                    <a:pt x="7" y="6"/>
                  </a:cubicBezTo>
                  <a:close/>
                </a:path>
              </a:pathLst>
            </a:custGeom>
            <a:grpFill/>
            <a:ln>
              <a:noFill/>
            </a:ln>
            <a:extLst/>
          </p:spPr>
          <p:txBody>
            <a:bodyPr vert="horz" wrap="square" lIns="148134" tIns="74066" rIns="148134" bIns="74066" numCol="1" anchor="t" anchorCtr="0" compatLnSpc="1">
              <a:prstTxWarp prst="textNoShape">
                <a:avLst/>
              </a:prstTxWarp>
            </a:bodyPr>
            <a:lstStyle/>
            <a:p>
              <a:endParaRPr lang="nl-NL" sz="4860">
                <a:solidFill>
                  <a:srgbClr val="211E25"/>
                </a:solidFill>
                <a:latin typeface="NudistaLight"/>
              </a:endParaRPr>
            </a:p>
          </p:txBody>
        </p:sp>
      </p:grpSp>
      <p:pic>
        <p:nvPicPr>
          <p:cNvPr id="291" name="Afbeelding 290">
            <a:extLst>
              <a:ext uri="{FF2B5EF4-FFF2-40B4-BE49-F238E27FC236}">
                <a16:creationId xmlns:a16="http://schemas.microsoft.com/office/drawing/2014/main" id="{4367704F-A5D4-4C92-BA7E-9D860153D65B}"/>
              </a:ext>
            </a:extLst>
          </p:cNvPr>
          <p:cNvPicPr>
            <a:picLocks noChangeAspect="1"/>
          </p:cNvPicPr>
          <p:nvPr userDrawn="1"/>
        </p:nvPicPr>
        <p:blipFill>
          <a:blip r:embed="rId2" cstate="screen">
            <a:extLst>
              <a:ext uri="{28A0092B-C50C-407E-A947-70E740481C1C}">
                <a14:useLocalDpi xmlns:a14="http://schemas.microsoft.com/office/drawing/2010/main"/>
              </a:ext>
            </a:extLst>
          </a:blip>
          <a:srcRect b="467"/>
          <a:stretch>
            <a:fillRect/>
          </a:stretch>
        </p:blipFill>
        <p:spPr>
          <a:xfrm>
            <a:off x="24714" y="32028"/>
            <a:ext cx="12192000" cy="6825972"/>
          </a:xfrm>
          <a:custGeom>
            <a:avLst/>
            <a:gdLst>
              <a:gd name="connsiteX0" fmla="*/ 5980275 w 12192000"/>
              <a:gd name="connsiteY0" fmla="*/ 1818875 h 6825972"/>
              <a:gd name="connsiteX1" fmla="*/ 4350513 w 12192000"/>
              <a:gd name="connsiteY1" fmla="*/ 3448637 h 6825972"/>
              <a:gd name="connsiteX2" fmla="*/ 5980275 w 12192000"/>
              <a:gd name="connsiteY2" fmla="*/ 5078399 h 6825972"/>
              <a:gd name="connsiteX3" fmla="*/ 7610037 w 12192000"/>
              <a:gd name="connsiteY3" fmla="*/ 3448637 h 6825972"/>
              <a:gd name="connsiteX4" fmla="*/ 5980275 w 12192000"/>
              <a:gd name="connsiteY4" fmla="*/ 1818875 h 6825972"/>
              <a:gd name="connsiteX5" fmla="*/ 6934 w 12192000"/>
              <a:gd name="connsiteY5" fmla="*/ 0 h 6825972"/>
              <a:gd name="connsiteX6" fmla="*/ 12182654 w 12192000"/>
              <a:gd name="connsiteY6" fmla="*/ 0 h 6825972"/>
              <a:gd name="connsiteX7" fmla="*/ 12183251 w 12192000"/>
              <a:gd name="connsiteY7" fmla="*/ 289447 h 6825972"/>
              <a:gd name="connsiteX8" fmla="*/ 12191719 w 12192000"/>
              <a:gd name="connsiteY8" fmla="*/ 2756249 h 6825972"/>
              <a:gd name="connsiteX9" fmla="*/ 12192000 w 12192000"/>
              <a:gd name="connsiteY9" fmla="*/ 2810608 h 6825972"/>
              <a:gd name="connsiteX10" fmla="*/ 12192000 w 12192000"/>
              <a:gd name="connsiteY10" fmla="*/ 6825972 h 6825972"/>
              <a:gd name="connsiteX11" fmla="*/ 0 w 12192000"/>
              <a:gd name="connsiteY11" fmla="*/ 6816040 h 6825972"/>
              <a:gd name="connsiteX12" fmla="*/ 0 w 12192000"/>
              <a:gd name="connsiteY12" fmla="*/ 3170409 h 6825972"/>
              <a:gd name="connsiteX13" fmla="*/ 585 w 12192000"/>
              <a:gd name="connsiteY13" fmla="*/ 3106180 h 6825972"/>
              <a:gd name="connsiteX14" fmla="*/ 7767 w 12192000"/>
              <a:gd name="connsiteY14" fmla="*/ 320840 h 682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6825972">
                <a:moveTo>
                  <a:pt x="5980275" y="1818875"/>
                </a:moveTo>
                <a:cubicBezTo>
                  <a:pt x="5080182" y="1818875"/>
                  <a:pt x="4350513" y="2548544"/>
                  <a:pt x="4350513" y="3448637"/>
                </a:cubicBezTo>
                <a:cubicBezTo>
                  <a:pt x="4350513" y="4348730"/>
                  <a:pt x="5080182" y="5078399"/>
                  <a:pt x="5980275" y="5078399"/>
                </a:cubicBezTo>
                <a:cubicBezTo>
                  <a:pt x="6880368" y="5078399"/>
                  <a:pt x="7610037" y="4348730"/>
                  <a:pt x="7610037" y="3448637"/>
                </a:cubicBezTo>
                <a:cubicBezTo>
                  <a:pt x="7610037" y="2548544"/>
                  <a:pt x="6880368" y="1818875"/>
                  <a:pt x="5980275" y="1818875"/>
                </a:cubicBezTo>
                <a:close/>
                <a:moveTo>
                  <a:pt x="6934" y="0"/>
                </a:moveTo>
                <a:lnTo>
                  <a:pt x="12182654" y="0"/>
                </a:lnTo>
                <a:lnTo>
                  <a:pt x="12183251" y="289447"/>
                </a:lnTo>
                <a:cubicBezTo>
                  <a:pt x="12185700" y="1417948"/>
                  <a:pt x="12188644" y="2141139"/>
                  <a:pt x="12191719" y="2756249"/>
                </a:cubicBezTo>
                <a:lnTo>
                  <a:pt x="12192000" y="2810608"/>
                </a:lnTo>
                <a:lnTo>
                  <a:pt x="12192000" y="6825972"/>
                </a:lnTo>
                <a:lnTo>
                  <a:pt x="0" y="6816040"/>
                </a:lnTo>
                <a:lnTo>
                  <a:pt x="0" y="3170409"/>
                </a:lnTo>
                <a:lnTo>
                  <a:pt x="585" y="3106180"/>
                </a:lnTo>
                <a:cubicBezTo>
                  <a:pt x="6280" y="2459265"/>
                  <a:pt x="10933" y="1723445"/>
                  <a:pt x="7767" y="320840"/>
                </a:cubicBezTo>
                <a:close/>
              </a:path>
            </a:pathLst>
          </a:custGeom>
        </p:spPr>
      </p:pic>
      <p:sp>
        <p:nvSpPr>
          <p:cNvPr id="292" name="Titel 12">
            <a:extLst>
              <a:ext uri="{FF2B5EF4-FFF2-40B4-BE49-F238E27FC236}">
                <a16:creationId xmlns:a16="http://schemas.microsoft.com/office/drawing/2014/main" id="{45B6A61D-F151-4C71-9AFF-D26512E77D28}"/>
              </a:ext>
            </a:extLst>
          </p:cNvPr>
          <p:cNvSpPr txBox="1">
            <a:spLocks/>
          </p:cNvSpPr>
          <p:nvPr userDrawn="1"/>
        </p:nvSpPr>
        <p:spPr>
          <a:xfrm>
            <a:off x="538170" y="54000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bg1"/>
                </a:solidFill>
                <a:latin typeface="+mj-lt"/>
                <a:ea typeface="+mj-ea"/>
                <a:cs typeface="+mj-cs"/>
              </a:defRPr>
            </a:lvl1pPr>
          </a:lstStyle>
          <a:p>
            <a:r>
              <a:rPr lang="nl-NL" dirty="0"/>
              <a:t>Cliënten wereldwijd</a:t>
            </a:r>
            <a:endParaRPr lang="en-GB" dirty="0"/>
          </a:p>
        </p:txBody>
      </p:sp>
      <p:sp>
        <p:nvSpPr>
          <p:cNvPr id="294" name="Tijdelijke aanduiding voor verticale tekst 14">
            <a:extLst>
              <a:ext uri="{FF2B5EF4-FFF2-40B4-BE49-F238E27FC236}">
                <a16:creationId xmlns:a16="http://schemas.microsoft.com/office/drawing/2014/main" id="{CA3B614A-BBE6-4E83-BDB2-FA883C99C33E}"/>
              </a:ext>
            </a:extLst>
          </p:cNvPr>
          <p:cNvSpPr txBox="1">
            <a:spLocks/>
          </p:cNvSpPr>
          <p:nvPr userDrawn="1"/>
        </p:nvSpPr>
        <p:spPr>
          <a:xfrm>
            <a:off x="11220671" y="466271"/>
            <a:ext cx="450000" cy="4536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a:p>
        </p:txBody>
      </p:sp>
      <p:cxnSp>
        <p:nvCxnSpPr>
          <p:cNvPr id="295" name="Rechte verbindingslijn 294">
            <a:extLst>
              <a:ext uri="{FF2B5EF4-FFF2-40B4-BE49-F238E27FC236}">
                <a16:creationId xmlns:a16="http://schemas.microsoft.com/office/drawing/2014/main" id="{8230DB4C-2093-44B4-BE33-18F218C65C70}"/>
              </a:ext>
            </a:extLst>
          </p:cNvPr>
          <p:cNvCxnSpPr>
            <a:cxnSpLocks/>
          </p:cNvCxnSpPr>
          <p:nvPr userDrawn="1"/>
        </p:nvCxnSpPr>
        <p:spPr>
          <a:xfrm>
            <a:off x="538170" y="1149475"/>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Cliënten wereldwijd</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lvl1pPr>
              <a:defRPr>
                <a:solidFill>
                  <a:schemeClr val="bg1"/>
                </a:solidFill>
              </a:defRPr>
            </a:lvl1pPr>
          </a:lstStyle>
          <a:p>
            <a:r>
              <a:rPr lang="nl-NL"/>
              <a:t>AKD Corporate presentatie</a:t>
            </a:r>
            <a:endParaRPr lang="nl-NL" dirty="0"/>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lvl1pPr>
              <a:defRPr>
                <a:solidFill>
                  <a:schemeClr val="bg1"/>
                </a:solidFill>
              </a:defRPr>
            </a:lvl1pPr>
          </a:lstStyle>
          <a:p>
            <a:fld id="{23D2BB9B-B463-4028-B950-91DDC3FACFD9}" type="slidenum">
              <a:rPr lang="nl-NL" smtClean="0"/>
              <a:pPr/>
              <a:t>‹#›</a:t>
            </a:fld>
            <a:endParaRPr lang="nl-NL" dirty="0"/>
          </a:p>
        </p:txBody>
      </p:sp>
      <p:cxnSp>
        <p:nvCxnSpPr>
          <p:cNvPr id="298" name="Rechte verbindingslijn 297">
            <a:extLst>
              <a:ext uri="{FF2B5EF4-FFF2-40B4-BE49-F238E27FC236}">
                <a16:creationId xmlns:a16="http://schemas.microsoft.com/office/drawing/2014/main" id="{194532C8-E661-4075-9AB7-F78E94A37423}"/>
              </a:ext>
            </a:extLst>
          </p:cNvPr>
          <p:cNvCxnSpPr>
            <a:cxnSpLocks/>
          </p:cNvCxnSpPr>
          <p:nvPr userDrawn="1"/>
        </p:nvCxnSpPr>
        <p:spPr>
          <a:xfrm rot="5400000">
            <a:off x="727975" y="6467725"/>
            <a:ext cx="150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96" name="Deze laag uitzetten indien nodig">
            <a:hlinkClick r:id="" action="ppaction://hlinkshowjump?jump=nextslide"/>
            <a:extLst>
              <a:ext uri="{FF2B5EF4-FFF2-40B4-BE49-F238E27FC236}">
                <a16:creationId xmlns:a16="http://schemas.microsoft.com/office/drawing/2014/main" id="{BEC759AA-51F7-4F21-8AE9-6DD96EEF00E4}"/>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Tijdelijke aanduiding voor verticale tekst 13">
            <a:extLst>
              <a:ext uri="{FF2B5EF4-FFF2-40B4-BE49-F238E27FC236}">
                <a16:creationId xmlns:a16="http://schemas.microsoft.com/office/drawing/2014/main" id="{94914B2D-E3F7-4E59-8FBE-A9066F472B01}"/>
              </a:ext>
            </a:extLst>
          </p:cNvPr>
          <p:cNvSpPr txBox="1">
            <a:spLocks/>
          </p:cNvSpPr>
          <p:nvPr userDrawn="1"/>
        </p:nvSpPr>
        <p:spPr>
          <a:xfrm>
            <a:off x="538170" y="1467100"/>
            <a:ext cx="3343218" cy="4600199"/>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bg1"/>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bg1"/>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bg1"/>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bg1"/>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nl-NL" dirty="0"/>
              <a:t>Plaats hier een tekst</a:t>
            </a:r>
            <a:endParaRPr lang="en-GB" dirty="0"/>
          </a:p>
        </p:txBody>
      </p:sp>
    </p:spTree>
    <p:extLst>
      <p:ext uri="{BB962C8B-B14F-4D97-AF65-F5344CB8AC3E}">
        <p14:creationId xmlns:p14="http://schemas.microsoft.com/office/powerpoint/2010/main" val="1608580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repeatCount="indefinite" fill="remove" nodeType="withEffect">
                                  <p:stCondLst>
                                    <p:cond delay="0"/>
                                  </p:stCondLst>
                                  <p:childTnLst>
                                    <p:animMotion origin="layout" path="M -2.08333E-6 -4.81481E-6 L -1.05286 -4.81481E-6 " pathEditMode="relative" rAng="0" ptsTypes="AA">
                                      <p:cBhvr>
                                        <p:cTn id="6" dur="7500" fill="hold"/>
                                        <p:tgtEl>
                                          <p:spTgt spid="6"/>
                                        </p:tgtEl>
                                        <p:attrNameLst>
                                          <p:attrName>ppt_x</p:attrName>
                                          <p:attrName>ppt_y</p:attrName>
                                        </p:attrNameLst>
                                      </p:cBhvr>
                                      <p:rCtr x="-52643" y="0"/>
                                    </p:animMotion>
                                  </p:childTnLst>
                                </p:cTn>
                              </p:par>
                              <p:par>
                                <p:cTn id="7" presetID="35" presetClass="path" presetSubtype="0" repeatCount="indefinite" fill="remove" nodeType="withEffect">
                                  <p:stCondLst>
                                    <p:cond delay="3000"/>
                                  </p:stCondLst>
                                  <p:childTnLst>
                                    <p:animMotion origin="layout" path="M 2.08333E-7 -4.81481E-6 L -1.05729 -4.81481E-6 " pathEditMode="relative" rAng="0" ptsTypes="AA">
                                      <p:cBhvr>
                                        <p:cTn id="8" dur="7500" fill="hold"/>
                                        <p:tgtEl>
                                          <p:spTgt spid="150"/>
                                        </p:tgtEl>
                                        <p:attrNameLst>
                                          <p:attrName>ppt_x</p:attrName>
                                          <p:attrName>ppt_y</p:attrName>
                                        </p:attrNameLst>
                                      </p:cBhvr>
                                      <p:rCtr x="-52865" y="0"/>
                                    </p:animMotion>
                                  </p:childTnLst>
                                </p:cTn>
                              </p:par>
                              <p:par>
                                <p:cTn id="9" presetID="10" presetClass="entr" presetSubtype="0" fill="hold" grpId="0" nodeType="withEffect">
                                  <p:stCondLst>
                                    <p:cond delay="3000"/>
                                  </p:stCondLst>
                                  <p:childTnLst>
                                    <p:set>
                                      <p:cBhvr>
                                        <p:cTn id="10" dur="1" fill="hold">
                                          <p:stCondLst>
                                            <p:cond delay="0"/>
                                          </p:stCondLst>
                                        </p:cTn>
                                        <p:tgtEl>
                                          <p:spTgt spid="293">
                                            <p:txEl>
                                              <p:pRg st="0" end="0"/>
                                            </p:txEl>
                                          </p:spTgt>
                                        </p:tgtEl>
                                        <p:attrNameLst>
                                          <p:attrName>style.visibility</p:attrName>
                                        </p:attrNameLst>
                                      </p:cBhvr>
                                      <p:to>
                                        <p:strVal val="visible"/>
                                      </p:to>
                                    </p:set>
                                    <p:animEffect transition="in" filter="fade">
                                      <p:cBhvr>
                                        <p:cTn id="11" dur="500"/>
                                        <p:tgtEl>
                                          <p:spTgt spid="29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 grpId="0" build="p"/>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Wereldwijde oplossingen">
    <p:spTree>
      <p:nvGrpSpPr>
        <p:cNvPr id="1" name=""/>
        <p:cNvGrpSpPr/>
        <p:nvPr/>
      </p:nvGrpSpPr>
      <p:grpSpPr>
        <a:xfrm>
          <a:off x="0" y="0"/>
          <a:ext cx="0" cy="0"/>
          <a:chOff x="0" y="0"/>
          <a:chExt cx="0" cy="0"/>
        </a:xfrm>
      </p:grpSpPr>
      <p:grpSp>
        <p:nvGrpSpPr>
          <p:cNvPr id="13" name="Europa">
            <a:extLst>
              <a:ext uri="{FF2B5EF4-FFF2-40B4-BE49-F238E27FC236}">
                <a16:creationId xmlns:a16="http://schemas.microsoft.com/office/drawing/2014/main" id="{D49A0CFD-97C1-402A-AF0C-FEA8BA1175B9}"/>
              </a:ext>
            </a:extLst>
          </p:cNvPr>
          <p:cNvGrpSpPr/>
          <p:nvPr userDrawn="1"/>
        </p:nvGrpSpPr>
        <p:grpSpPr>
          <a:xfrm>
            <a:off x="384232" y="1163780"/>
            <a:ext cx="11421553" cy="5541819"/>
            <a:chOff x="583168" y="812799"/>
            <a:chExt cx="11025664" cy="5377542"/>
          </a:xfrm>
          <a:solidFill>
            <a:schemeClr val="tx1"/>
          </a:solidFill>
        </p:grpSpPr>
        <p:sp>
          <p:nvSpPr>
            <p:cNvPr id="14" name="Groenland">
              <a:extLst>
                <a:ext uri="{FF2B5EF4-FFF2-40B4-BE49-F238E27FC236}">
                  <a16:creationId xmlns:a16="http://schemas.microsoft.com/office/drawing/2014/main" id="{97B62AAA-3B72-44D8-B20F-9BA34F81C7BD}"/>
                </a:ext>
              </a:extLst>
            </p:cNvPr>
            <p:cNvSpPr>
              <a:spLocks noEditPoints="1"/>
            </p:cNvSpPr>
            <p:nvPr/>
          </p:nvSpPr>
          <p:spPr bwMode="gray">
            <a:xfrm>
              <a:off x="4109248" y="812799"/>
              <a:ext cx="1985685" cy="963014"/>
            </a:xfrm>
            <a:custGeom>
              <a:avLst/>
              <a:gdLst>
                <a:gd name="T0" fmla="*/ 1565 w 2644"/>
                <a:gd name="T1" fmla="*/ 52 h 1282"/>
                <a:gd name="T2" fmla="*/ 1392 w 2644"/>
                <a:gd name="T3" fmla="*/ 47 h 1282"/>
                <a:gd name="T4" fmla="*/ 1490 w 2644"/>
                <a:gd name="T5" fmla="*/ 10 h 1282"/>
                <a:gd name="T6" fmla="*/ 1129 w 2644"/>
                <a:gd name="T7" fmla="*/ 20 h 1282"/>
                <a:gd name="T8" fmla="*/ 1006 w 2644"/>
                <a:gd name="T9" fmla="*/ 38 h 1282"/>
                <a:gd name="T10" fmla="*/ 728 w 2644"/>
                <a:gd name="T11" fmla="*/ 51 h 1282"/>
                <a:gd name="T12" fmla="*/ 452 w 2644"/>
                <a:gd name="T13" fmla="*/ 80 h 1282"/>
                <a:gd name="T14" fmla="*/ 236 w 2644"/>
                <a:gd name="T15" fmla="*/ 157 h 1282"/>
                <a:gd name="T16" fmla="*/ 83 w 2644"/>
                <a:gd name="T17" fmla="*/ 219 h 1282"/>
                <a:gd name="T18" fmla="*/ 96 w 2644"/>
                <a:gd name="T19" fmla="*/ 231 h 1282"/>
                <a:gd name="T20" fmla="*/ 106 w 2644"/>
                <a:gd name="T21" fmla="*/ 266 h 1282"/>
                <a:gd name="T22" fmla="*/ 313 w 2644"/>
                <a:gd name="T23" fmla="*/ 274 h 1282"/>
                <a:gd name="T24" fmla="*/ 399 w 2644"/>
                <a:gd name="T25" fmla="*/ 369 h 1282"/>
                <a:gd name="T26" fmla="*/ 370 w 2644"/>
                <a:gd name="T27" fmla="*/ 445 h 1282"/>
                <a:gd name="T28" fmla="*/ 438 w 2644"/>
                <a:gd name="T29" fmla="*/ 447 h 1282"/>
                <a:gd name="T30" fmla="*/ 432 w 2644"/>
                <a:gd name="T31" fmla="*/ 517 h 1282"/>
                <a:gd name="T32" fmla="*/ 456 w 2644"/>
                <a:gd name="T33" fmla="*/ 542 h 1282"/>
                <a:gd name="T34" fmla="*/ 421 w 2644"/>
                <a:gd name="T35" fmla="*/ 578 h 1282"/>
                <a:gd name="T36" fmla="*/ 408 w 2644"/>
                <a:gd name="T37" fmla="*/ 639 h 1282"/>
                <a:gd name="T38" fmla="*/ 354 w 2644"/>
                <a:gd name="T39" fmla="*/ 640 h 1282"/>
                <a:gd name="T40" fmla="*/ 276 w 2644"/>
                <a:gd name="T41" fmla="*/ 668 h 1282"/>
                <a:gd name="T42" fmla="*/ 273 w 2644"/>
                <a:gd name="T43" fmla="*/ 727 h 1282"/>
                <a:gd name="T44" fmla="*/ 270 w 2644"/>
                <a:gd name="T45" fmla="*/ 802 h 1282"/>
                <a:gd name="T46" fmla="*/ 328 w 2644"/>
                <a:gd name="T47" fmla="*/ 798 h 1282"/>
                <a:gd name="T48" fmla="*/ 286 w 2644"/>
                <a:gd name="T49" fmla="*/ 851 h 1282"/>
                <a:gd name="T50" fmla="*/ 322 w 2644"/>
                <a:gd name="T51" fmla="*/ 925 h 1282"/>
                <a:gd name="T52" fmla="*/ 398 w 2644"/>
                <a:gd name="T53" fmla="*/ 969 h 1282"/>
                <a:gd name="T54" fmla="*/ 443 w 2644"/>
                <a:gd name="T55" fmla="*/ 1000 h 1282"/>
                <a:gd name="T56" fmla="*/ 540 w 2644"/>
                <a:gd name="T57" fmla="*/ 948 h 1282"/>
                <a:gd name="T58" fmla="*/ 585 w 2644"/>
                <a:gd name="T59" fmla="*/ 903 h 1282"/>
                <a:gd name="T60" fmla="*/ 625 w 2644"/>
                <a:gd name="T61" fmla="*/ 858 h 1282"/>
                <a:gd name="T62" fmla="*/ 673 w 2644"/>
                <a:gd name="T63" fmla="*/ 802 h 1282"/>
                <a:gd name="T64" fmla="*/ 752 w 2644"/>
                <a:gd name="T65" fmla="*/ 741 h 1282"/>
                <a:gd name="T66" fmla="*/ 841 w 2644"/>
                <a:gd name="T67" fmla="*/ 727 h 1282"/>
                <a:gd name="T68" fmla="*/ 1053 w 2644"/>
                <a:gd name="T69" fmla="*/ 599 h 1282"/>
                <a:gd name="T70" fmla="*/ 1317 w 2644"/>
                <a:gd name="T71" fmla="*/ 578 h 1282"/>
                <a:gd name="T72" fmla="*/ 1303 w 2644"/>
                <a:gd name="T73" fmla="*/ 524 h 1282"/>
                <a:gd name="T74" fmla="*/ 1217 w 2644"/>
                <a:gd name="T75" fmla="*/ 512 h 1282"/>
                <a:gd name="T76" fmla="*/ 1271 w 2644"/>
                <a:gd name="T77" fmla="*/ 465 h 1282"/>
                <a:gd name="T78" fmla="*/ 1427 w 2644"/>
                <a:gd name="T79" fmla="*/ 502 h 1282"/>
                <a:gd name="T80" fmla="*/ 1425 w 2644"/>
                <a:gd name="T81" fmla="*/ 459 h 1282"/>
                <a:gd name="T82" fmla="*/ 1303 w 2644"/>
                <a:gd name="T83" fmla="*/ 412 h 1282"/>
                <a:gd name="T84" fmla="*/ 1471 w 2644"/>
                <a:gd name="T85" fmla="*/ 404 h 1282"/>
                <a:gd name="T86" fmla="*/ 1535 w 2644"/>
                <a:gd name="T87" fmla="*/ 368 h 1282"/>
                <a:gd name="T88" fmla="*/ 1546 w 2644"/>
                <a:gd name="T89" fmla="*/ 334 h 1282"/>
                <a:gd name="T90" fmla="*/ 1594 w 2644"/>
                <a:gd name="T91" fmla="*/ 289 h 1282"/>
                <a:gd name="T92" fmla="*/ 1590 w 2644"/>
                <a:gd name="T93" fmla="*/ 221 h 1282"/>
                <a:gd name="T94" fmla="*/ 1627 w 2644"/>
                <a:gd name="T95" fmla="*/ 165 h 1282"/>
                <a:gd name="T96" fmla="*/ 1659 w 2644"/>
                <a:gd name="T97" fmla="*/ 111 h 1282"/>
                <a:gd name="T98" fmla="*/ 1807 w 2644"/>
                <a:gd name="T99" fmla="*/ 79 h 1282"/>
                <a:gd name="T100" fmla="*/ 371 w 2644"/>
                <a:gd name="T101" fmla="*/ 534 h 1282"/>
                <a:gd name="T102" fmla="*/ 2531 w 2644"/>
                <a:gd name="T103" fmla="*/ 1160 h 1282"/>
                <a:gd name="T104" fmla="*/ 2458 w 2644"/>
                <a:gd name="T105" fmla="*/ 1164 h 1282"/>
                <a:gd name="T106" fmla="*/ 2471 w 2644"/>
                <a:gd name="T107" fmla="*/ 1249 h 1282"/>
                <a:gd name="T108" fmla="*/ 2517 w 2644"/>
                <a:gd name="T109" fmla="*/ 1268 h 1282"/>
                <a:gd name="T110" fmla="*/ 2531 w 2644"/>
                <a:gd name="T111" fmla="*/ 1179 h 1282"/>
                <a:gd name="T112" fmla="*/ 2577 w 2644"/>
                <a:gd name="T113" fmla="*/ 1240 h 1282"/>
                <a:gd name="T114" fmla="*/ 2624 w 2644"/>
                <a:gd name="T115" fmla="*/ 1211 h 1282"/>
                <a:gd name="T116" fmla="*/ 2629 w 2644"/>
                <a:gd name="T117" fmla="*/ 126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44" h="1282">
                  <a:moveTo>
                    <a:pt x="1845" y="57"/>
                  </a:moveTo>
                  <a:cubicBezTo>
                    <a:pt x="1825" y="57"/>
                    <a:pt x="1757" y="51"/>
                    <a:pt x="1752" y="57"/>
                  </a:cubicBezTo>
                  <a:cubicBezTo>
                    <a:pt x="1747" y="63"/>
                    <a:pt x="1722" y="69"/>
                    <a:pt x="1711" y="69"/>
                  </a:cubicBezTo>
                  <a:cubicBezTo>
                    <a:pt x="1700" y="69"/>
                    <a:pt x="1655" y="60"/>
                    <a:pt x="1647" y="64"/>
                  </a:cubicBezTo>
                  <a:cubicBezTo>
                    <a:pt x="1639" y="68"/>
                    <a:pt x="1587" y="83"/>
                    <a:pt x="1581" y="86"/>
                  </a:cubicBezTo>
                  <a:cubicBezTo>
                    <a:pt x="1575" y="89"/>
                    <a:pt x="1523" y="101"/>
                    <a:pt x="1532" y="94"/>
                  </a:cubicBezTo>
                  <a:cubicBezTo>
                    <a:pt x="1541" y="87"/>
                    <a:pt x="1615" y="71"/>
                    <a:pt x="1610" y="61"/>
                  </a:cubicBezTo>
                  <a:cubicBezTo>
                    <a:pt x="1605" y="51"/>
                    <a:pt x="1576" y="48"/>
                    <a:pt x="1565" y="52"/>
                  </a:cubicBezTo>
                  <a:cubicBezTo>
                    <a:pt x="1554" y="56"/>
                    <a:pt x="1536" y="63"/>
                    <a:pt x="1536" y="63"/>
                  </a:cubicBezTo>
                  <a:cubicBezTo>
                    <a:pt x="1457" y="73"/>
                    <a:pt x="1457" y="73"/>
                    <a:pt x="1457" y="73"/>
                  </a:cubicBezTo>
                  <a:cubicBezTo>
                    <a:pt x="1457" y="73"/>
                    <a:pt x="1531" y="55"/>
                    <a:pt x="1513" y="54"/>
                  </a:cubicBezTo>
                  <a:cubicBezTo>
                    <a:pt x="1495" y="53"/>
                    <a:pt x="1427" y="52"/>
                    <a:pt x="1427" y="52"/>
                  </a:cubicBezTo>
                  <a:cubicBezTo>
                    <a:pt x="1403" y="57"/>
                    <a:pt x="1403" y="57"/>
                    <a:pt x="1403" y="57"/>
                  </a:cubicBezTo>
                  <a:cubicBezTo>
                    <a:pt x="1358" y="53"/>
                    <a:pt x="1358" y="53"/>
                    <a:pt x="1358" y="53"/>
                  </a:cubicBezTo>
                  <a:cubicBezTo>
                    <a:pt x="1358" y="53"/>
                    <a:pt x="1307" y="68"/>
                    <a:pt x="1309" y="61"/>
                  </a:cubicBezTo>
                  <a:cubicBezTo>
                    <a:pt x="1311" y="54"/>
                    <a:pt x="1371" y="47"/>
                    <a:pt x="1392" y="47"/>
                  </a:cubicBezTo>
                  <a:cubicBezTo>
                    <a:pt x="1413" y="47"/>
                    <a:pt x="1548" y="45"/>
                    <a:pt x="1557" y="45"/>
                  </a:cubicBezTo>
                  <a:cubicBezTo>
                    <a:pt x="1566" y="45"/>
                    <a:pt x="1645" y="43"/>
                    <a:pt x="1636" y="35"/>
                  </a:cubicBezTo>
                  <a:cubicBezTo>
                    <a:pt x="1627" y="27"/>
                    <a:pt x="1577" y="24"/>
                    <a:pt x="1558" y="27"/>
                  </a:cubicBezTo>
                  <a:cubicBezTo>
                    <a:pt x="1539" y="30"/>
                    <a:pt x="1526" y="29"/>
                    <a:pt x="1526" y="29"/>
                  </a:cubicBezTo>
                  <a:cubicBezTo>
                    <a:pt x="1526" y="29"/>
                    <a:pt x="1551" y="18"/>
                    <a:pt x="1535" y="17"/>
                  </a:cubicBezTo>
                  <a:cubicBezTo>
                    <a:pt x="1519" y="16"/>
                    <a:pt x="1492" y="19"/>
                    <a:pt x="1492" y="19"/>
                  </a:cubicBezTo>
                  <a:cubicBezTo>
                    <a:pt x="1492" y="19"/>
                    <a:pt x="1462" y="18"/>
                    <a:pt x="1455" y="16"/>
                  </a:cubicBezTo>
                  <a:cubicBezTo>
                    <a:pt x="1448" y="14"/>
                    <a:pt x="1483" y="17"/>
                    <a:pt x="1490" y="10"/>
                  </a:cubicBezTo>
                  <a:cubicBezTo>
                    <a:pt x="1497" y="3"/>
                    <a:pt x="1454" y="5"/>
                    <a:pt x="1432" y="5"/>
                  </a:cubicBezTo>
                  <a:cubicBezTo>
                    <a:pt x="1410" y="5"/>
                    <a:pt x="1355" y="8"/>
                    <a:pt x="1355" y="8"/>
                  </a:cubicBezTo>
                  <a:cubicBezTo>
                    <a:pt x="1355" y="8"/>
                    <a:pt x="1315" y="4"/>
                    <a:pt x="1292" y="2"/>
                  </a:cubicBezTo>
                  <a:cubicBezTo>
                    <a:pt x="1269" y="0"/>
                    <a:pt x="1246" y="5"/>
                    <a:pt x="1237" y="6"/>
                  </a:cubicBezTo>
                  <a:cubicBezTo>
                    <a:pt x="1228" y="7"/>
                    <a:pt x="1210" y="7"/>
                    <a:pt x="1188" y="6"/>
                  </a:cubicBezTo>
                  <a:cubicBezTo>
                    <a:pt x="1166" y="5"/>
                    <a:pt x="1144" y="5"/>
                    <a:pt x="1146" y="10"/>
                  </a:cubicBezTo>
                  <a:cubicBezTo>
                    <a:pt x="1148" y="15"/>
                    <a:pt x="1177" y="16"/>
                    <a:pt x="1177" y="16"/>
                  </a:cubicBezTo>
                  <a:cubicBezTo>
                    <a:pt x="1177" y="16"/>
                    <a:pt x="1142" y="21"/>
                    <a:pt x="1129" y="20"/>
                  </a:cubicBezTo>
                  <a:cubicBezTo>
                    <a:pt x="1116" y="19"/>
                    <a:pt x="1061" y="13"/>
                    <a:pt x="1047" y="11"/>
                  </a:cubicBezTo>
                  <a:cubicBezTo>
                    <a:pt x="1033" y="9"/>
                    <a:pt x="995" y="13"/>
                    <a:pt x="990" y="13"/>
                  </a:cubicBezTo>
                  <a:cubicBezTo>
                    <a:pt x="985" y="13"/>
                    <a:pt x="935" y="19"/>
                    <a:pt x="956" y="24"/>
                  </a:cubicBezTo>
                  <a:cubicBezTo>
                    <a:pt x="977" y="29"/>
                    <a:pt x="1046" y="31"/>
                    <a:pt x="1046" y="31"/>
                  </a:cubicBezTo>
                  <a:cubicBezTo>
                    <a:pt x="1103" y="38"/>
                    <a:pt x="1103" y="38"/>
                    <a:pt x="1103" y="38"/>
                  </a:cubicBezTo>
                  <a:cubicBezTo>
                    <a:pt x="1103" y="38"/>
                    <a:pt x="1048" y="40"/>
                    <a:pt x="1040" y="40"/>
                  </a:cubicBezTo>
                  <a:cubicBezTo>
                    <a:pt x="1032" y="40"/>
                    <a:pt x="984" y="27"/>
                    <a:pt x="985" y="31"/>
                  </a:cubicBezTo>
                  <a:cubicBezTo>
                    <a:pt x="986" y="35"/>
                    <a:pt x="1006" y="38"/>
                    <a:pt x="1006" y="38"/>
                  </a:cubicBezTo>
                  <a:cubicBezTo>
                    <a:pt x="975" y="41"/>
                    <a:pt x="975" y="41"/>
                    <a:pt x="975" y="41"/>
                  </a:cubicBezTo>
                  <a:cubicBezTo>
                    <a:pt x="975" y="41"/>
                    <a:pt x="958" y="55"/>
                    <a:pt x="962" y="59"/>
                  </a:cubicBezTo>
                  <a:cubicBezTo>
                    <a:pt x="966" y="63"/>
                    <a:pt x="938" y="64"/>
                    <a:pt x="925" y="56"/>
                  </a:cubicBezTo>
                  <a:cubicBezTo>
                    <a:pt x="912" y="48"/>
                    <a:pt x="885" y="42"/>
                    <a:pt x="859" y="40"/>
                  </a:cubicBezTo>
                  <a:cubicBezTo>
                    <a:pt x="833" y="38"/>
                    <a:pt x="804" y="38"/>
                    <a:pt x="804" y="38"/>
                  </a:cubicBezTo>
                  <a:cubicBezTo>
                    <a:pt x="806" y="58"/>
                    <a:pt x="806" y="58"/>
                    <a:pt x="806" y="58"/>
                  </a:cubicBezTo>
                  <a:cubicBezTo>
                    <a:pt x="806" y="58"/>
                    <a:pt x="786" y="61"/>
                    <a:pt x="773" y="59"/>
                  </a:cubicBezTo>
                  <a:cubicBezTo>
                    <a:pt x="760" y="57"/>
                    <a:pt x="736" y="49"/>
                    <a:pt x="728" y="51"/>
                  </a:cubicBezTo>
                  <a:cubicBezTo>
                    <a:pt x="720" y="53"/>
                    <a:pt x="702" y="62"/>
                    <a:pt x="702" y="62"/>
                  </a:cubicBezTo>
                  <a:cubicBezTo>
                    <a:pt x="702" y="62"/>
                    <a:pt x="713" y="44"/>
                    <a:pt x="700" y="44"/>
                  </a:cubicBezTo>
                  <a:cubicBezTo>
                    <a:pt x="687" y="44"/>
                    <a:pt x="616" y="45"/>
                    <a:pt x="597" y="48"/>
                  </a:cubicBezTo>
                  <a:cubicBezTo>
                    <a:pt x="578" y="51"/>
                    <a:pt x="545" y="44"/>
                    <a:pt x="550" y="49"/>
                  </a:cubicBezTo>
                  <a:cubicBezTo>
                    <a:pt x="555" y="54"/>
                    <a:pt x="590" y="71"/>
                    <a:pt x="590" y="71"/>
                  </a:cubicBezTo>
                  <a:cubicBezTo>
                    <a:pt x="590" y="71"/>
                    <a:pt x="536" y="54"/>
                    <a:pt x="527" y="54"/>
                  </a:cubicBezTo>
                  <a:cubicBezTo>
                    <a:pt x="518" y="54"/>
                    <a:pt x="491" y="49"/>
                    <a:pt x="487" y="59"/>
                  </a:cubicBezTo>
                  <a:cubicBezTo>
                    <a:pt x="483" y="69"/>
                    <a:pt x="465" y="80"/>
                    <a:pt x="452" y="80"/>
                  </a:cubicBezTo>
                  <a:cubicBezTo>
                    <a:pt x="439" y="80"/>
                    <a:pt x="402" y="80"/>
                    <a:pt x="402" y="80"/>
                  </a:cubicBezTo>
                  <a:cubicBezTo>
                    <a:pt x="402" y="80"/>
                    <a:pt x="328" y="94"/>
                    <a:pt x="324" y="95"/>
                  </a:cubicBezTo>
                  <a:cubicBezTo>
                    <a:pt x="320" y="96"/>
                    <a:pt x="248" y="106"/>
                    <a:pt x="259" y="113"/>
                  </a:cubicBezTo>
                  <a:cubicBezTo>
                    <a:pt x="270" y="120"/>
                    <a:pt x="310" y="122"/>
                    <a:pt x="315" y="121"/>
                  </a:cubicBezTo>
                  <a:cubicBezTo>
                    <a:pt x="320" y="120"/>
                    <a:pt x="335" y="118"/>
                    <a:pt x="335" y="118"/>
                  </a:cubicBezTo>
                  <a:cubicBezTo>
                    <a:pt x="311" y="128"/>
                    <a:pt x="311" y="128"/>
                    <a:pt x="311" y="128"/>
                  </a:cubicBezTo>
                  <a:cubicBezTo>
                    <a:pt x="300" y="139"/>
                    <a:pt x="300" y="139"/>
                    <a:pt x="300" y="139"/>
                  </a:cubicBezTo>
                  <a:cubicBezTo>
                    <a:pt x="300" y="139"/>
                    <a:pt x="253" y="157"/>
                    <a:pt x="236" y="157"/>
                  </a:cubicBezTo>
                  <a:cubicBezTo>
                    <a:pt x="219" y="157"/>
                    <a:pt x="151" y="157"/>
                    <a:pt x="137" y="169"/>
                  </a:cubicBezTo>
                  <a:cubicBezTo>
                    <a:pt x="123" y="181"/>
                    <a:pt x="112" y="167"/>
                    <a:pt x="112" y="167"/>
                  </a:cubicBezTo>
                  <a:cubicBezTo>
                    <a:pt x="90" y="176"/>
                    <a:pt x="90" y="176"/>
                    <a:pt x="90" y="176"/>
                  </a:cubicBezTo>
                  <a:cubicBezTo>
                    <a:pt x="57" y="175"/>
                    <a:pt x="57" y="175"/>
                    <a:pt x="57" y="175"/>
                  </a:cubicBezTo>
                  <a:cubicBezTo>
                    <a:pt x="57" y="175"/>
                    <a:pt x="0" y="181"/>
                    <a:pt x="14" y="191"/>
                  </a:cubicBezTo>
                  <a:cubicBezTo>
                    <a:pt x="28" y="201"/>
                    <a:pt x="51" y="212"/>
                    <a:pt x="51" y="212"/>
                  </a:cubicBezTo>
                  <a:cubicBezTo>
                    <a:pt x="71" y="204"/>
                    <a:pt x="71" y="204"/>
                    <a:pt x="71" y="204"/>
                  </a:cubicBezTo>
                  <a:cubicBezTo>
                    <a:pt x="71" y="204"/>
                    <a:pt x="73" y="216"/>
                    <a:pt x="83" y="219"/>
                  </a:cubicBezTo>
                  <a:cubicBezTo>
                    <a:pt x="93" y="222"/>
                    <a:pt x="116" y="209"/>
                    <a:pt x="116" y="209"/>
                  </a:cubicBezTo>
                  <a:cubicBezTo>
                    <a:pt x="116" y="209"/>
                    <a:pt x="112" y="220"/>
                    <a:pt x="122" y="220"/>
                  </a:cubicBezTo>
                  <a:cubicBezTo>
                    <a:pt x="132" y="220"/>
                    <a:pt x="169" y="204"/>
                    <a:pt x="176" y="209"/>
                  </a:cubicBezTo>
                  <a:cubicBezTo>
                    <a:pt x="183" y="214"/>
                    <a:pt x="181" y="220"/>
                    <a:pt x="181" y="220"/>
                  </a:cubicBezTo>
                  <a:cubicBezTo>
                    <a:pt x="170" y="221"/>
                    <a:pt x="170" y="221"/>
                    <a:pt x="170" y="221"/>
                  </a:cubicBezTo>
                  <a:cubicBezTo>
                    <a:pt x="170" y="221"/>
                    <a:pt x="162" y="232"/>
                    <a:pt x="155" y="232"/>
                  </a:cubicBezTo>
                  <a:cubicBezTo>
                    <a:pt x="148" y="232"/>
                    <a:pt x="152" y="226"/>
                    <a:pt x="141" y="226"/>
                  </a:cubicBezTo>
                  <a:cubicBezTo>
                    <a:pt x="130" y="226"/>
                    <a:pt x="96" y="231"/>
                    <a:pt x="96" y="231"/>
                  </a:cubicBezTo>
                  <a:cubicBezTo>
                    <a:pt x="69" y="228"/>
                    <a:pt x="69" y="228"/>
                    <a:pt x="69" y="228"/>
                  </a:cubicBezTo>
                  <a:cubicBezTo>
                    <a:pt x="69" y="228"/>
                    <a:pt x="31" y="208"/>
                    <a:pt x="20" y="227"/>
                  </a:cubicBezTo>
                  <a:cubicBezTo>
                    <a:pt x="9" y="246"/>
                    <a:pt x="36" y="252"/>
                    <a:pt x="44" y="251"/>
                  </a:cubicBezTo>
                  <a:cubicBezTo>
                    <a:pt x="52" y="250"/>
                    <a:pt x="79" y="251"/>
                    <a:pt x="79" y="251"/>
                  </a:cubicBezTo>
                  <a:cubicBezTo>
                    <a:pt x="79" y="251"/>
                    <a:pt x="36" y="254"/>
                    <a:pt x="41" y="261"/>
                  </a:cubicBezTo>
                  <a:cubicBezTo>
                    <a:pt x="46" y="268"/>
                    <a:pt x="74" y="274"/>
                    <a:pt x="74" y="274"/>
                  </a:cubicBezTo>
                  <a:cubicBezTo>
                    <a:pt x="98" y="277"/>
                    <a:pt x="98" y="277"/>
                    <a:pt x="98" y="277"/>
                  </a:cubicBezTo>
                  <a:cubicBezTo>
                    <a:pt x="98" y="277"/>
                    <a:pt x="99" y="267"/>
                    <a:pt x="106" y="266"/>
                  </a:cubicBezTo>
                  <a:cubicBezTo>
                    <a:pt x="113" y="265"/>
                    <a:pt x="121" y="276"/>
                    <a:pt x="121" y="276"/>
                  </a:cubicBezTo>
                  <a:cubicBezTo>
                    <a:pt x="144" y="267"/>
                    <a:pt x="144" y="267"/>
                    <a:pt x="144" y="267"/>
                  </a:cubicBezTo>
                  <a:cubicBezTo>
                    <a:pt x="144" y="267"/>
                    <a:pt x="148" y="277"/>
                    <a:pt x="151" y="277"/>
                  </a:cubicBezTo>
                  <a:cubicBezTo>
                    <a:pt x="154" y="277"/>
                    <a:pt x="184" y="263"/>
                    <a:pt x="193" y="265"/>
                  </a:cubicBezTo>
                  <a:cubicBezTo>
                    <a:pt x="202" y="267"/>
                    <a:pt x="209" y="271"/>
                    <a:pt x="214" y="271"/>
                  </a:cubicBezTo>
                  <a:cubicBezTo>
                    <a:pt x="219" y="271"/>
                    <a:pt x="230" y="262"/>
                    <a:pt x="236" y="262"/>
                  </a:cubicBezTo>
                  <a:cubicBezTo>
                    <a:pt x="242" y="262"/>
                    <a:pt x="259" y="273"/>
                    <a:pt x="259" y="273"/>
                  </a:cubicBezTo>
                  <a:cubicBezTo>
                    <a:pt x="259" y="273"/>
                    <a:pt x="291" y="268"/>
                    <a:pt x="313" y="274"/>
                  </a:cubicBezTo>
                  <a:cubicBezTo>
                    <a:pt x="335" y="280"/>
                    <a:pt x="339" y="291"/>
                    <a:pt x="339" y="291"/>
                  </a:cubicBezTo>
                  <a:cubicBezTo>
                    <a:pt x="339" y="291"/>
                    <a:pt x="361" y="286"/>
                    <a:pt x="361" y="291"/>
                  </a:cubicBezTo>
                  <a:cubicBezTo>
                    <a:pt x="361" y="296"/>
                    <a:pt x="351" y="306"/>
                    <a:pt x="351" y="306"/>
                  </a:cubicBezTo>
                  <a:cubicBezTo>
                    <a:pt x="357" y="315"/>
                    <a:pt x="357" y="315"/>
                    <a:pt x="357" y="315"/>
                  </a:cubicBezTo>
                  <a:cubicBezTo>
                    <a:pt x="357" y="315"/>
                    <a:pt x="390" y="321"/>
                    <a:pt x="390" y="330"/>
                  </a:cubicBezTo>
                  <a:cubicBezTo>
                    <a:pt x="390" y="339"/>
                    <a:pt x="374" y="343"/>
                    <a:pt x="374" y="343"/>
                  </a:cubicBezTo>
                  <a:cubicBezTo>
                    <a:pt x="383" y="359"/>
                    <a:pt x="383" y="359"/>
                    <a:pt x="383" y="359"/>
                  </a:cubicBezTo>
                  <a:cubicBezTo>
                    <a:pt x="399" y="369"/>
                    <a:pt x="399" y="369"/>
                    <a:pt x="399" y="369"/>
                  </a:cubicBezTo>
                  <a:cubicBezTo>
                    <a:pt x="385" y="374"/>
                    <a:pt x="385" y="374"/>
                    <a:pt x="385" y="374"/>
                  </a:cubicBezTo>
                  <a:cubicBezTo>
                    <a:pt x="395" y="387"/>
                    <a:pt x="395" y="387"/>
                    <a:pt x="395" y="387"/>
                  </a:cubicBezTo>
                  <a:cubicBezTo>
                    <a:pt x="395" y="387"/>
                    <a:pt x="383" y="386"/>
                    <a:pt x="383" y="395"/>
                  </a:cubicBezTo>
                  <a:cubicBezTo>
                    <a:pt x="383" y="404"/>
                    <a:pt x="405" y="407"/>
                    <a:pt x="402" y="412"/>
                  </a:cubicBezTo>
                  <a:cubicBezTo>
                    <a:pt x="399" y="417"/>
                    <a:pt x="380" y="426"/>
                    <a:pt x="380" y="426"/>
                  </a:cubicBezTo>
                  <a:cubicBezTo>
                    <a:pt x="388" y="433"/>
                    <a:pt x="388" y="433"/>
                    <a:pt x="388" y="433"/>
                  </a:cubicBezTo>
                  <a:cubicBezTo>
                    <a:pt x="388" y="433"/>
                    <a:pt x="347" y="438"/>
                    <a:pt x="348" y="441"/>
                  </a:cubicBezTo>
                  <a:cubicBezTo>
                    <a:pt x="349" y="444"/>
                    <a:pt x="357" y="446"/>
                    <a:pt x="370" y="445"/>
                  </a:cubicBezTo>
                  <a:cubicBezTo>
                    <a:pt x="383" y="444"/>
                    <a:pt x="367" y="455"/>
                    <a:pt x="367" y="455"/>
                  </a:cubicBezTo>
                  <a:cubicBezTo>
                    <a:pt x="367" y="455"/>
                    <a:pt x="316" y="456"/>
                    <a:pt x="328" y="465"/>
                  </a:cubicBezTo>
                  <a:cubicBezTo>
                    <a:pt x="340" y="474"/>
                    <a:pt x="353" y="479"/>
                    <a:pt x="369" y="478"/>
                  </a:cubicBezTo>
                  <a:cubicBezTo>
                    <a:pt x="385" y="477"/>
                    <a:pt x="389" y="467"/>
                    <a:pt x="389" y="467"/>
                  </a:cubicBezTo>
                  <a:cubicBezTo>
                    <a:pt x="389" y="467"/>
                    <a:pt x="416" y="469"/>
                    <a:pt x="414" y="460"/>
                  </a:cubicBezTo>
                  <a:cubicBezTo>
                    <a:pt x="412" y="451"/>
                    <a:pt x="419" y="439"/>
                    <a:pt x="419" y="439"/>
                  </a:cubicBezTo>
                  <a:cubicBezTo>
                    <a:pt x="421" y="458"/>
                    <a:pt x="421" y="458"/>
                    <a:pt x="421" y="458"/>
                  </a:cubicBezTo>
                  <a:cubicBezTo>
                    <a:pt x="438" y="447"/>
                    <a:pt x="438" y="447"/>
                    <a:pt x="438" y="447"/>
                  </a:cubicBezTo>
                  <a:cubicBezTo>
                    <a:pt x="438" y="447"/>
                    <a:pt x="430" y="453"/>
                    <a:pt x="434" y="458"/>
                  </a:cubicBezTo>
                  <a:cubicBezTo>
                    <a:pt x="438" y="463"/>
                    <a:pt x="463" y="465"/>
                    <a:pt x="463" y="465"/>
                  </a:cubicBezTo>
                  <a:cubicBezTo>
                    <a:pt x="454" y="471"/>
                    <a:pt x="454" y="471"/>
                    <a:pt x="454" y="471"/>
                  </a:cubicBezTo>
                  <a:cubicBezTo>
                    <a:pt x="454" y="471"/>
                    <a:pt x="448" y="484"/>
                    <a:pt x="457" y="487"/>
                  </a:cubicBezTo>
                  <a:cubicBezTo>
                    <a:pt x="466" y="490"/>
                    <a:pt x="479" y="504"/>
                    <a:pt x="473" y="510"/>
                  </a:cubicBezTo>
                  <a:cubicBezTo>
                    <a:pt x="467" y="516"/>
                    <a:pt x="456" y="513"/>
                    <a:pt x="456" y="513"/>
                  </a:cubicBezTo>
                  <a:cubicBezTo>
                    <a:pt x="456" y="519"/>
                    <a:pt x="456" y="519"/>
                    <a:pt x="456" y="519"/>
                  </a:cubicBezTo>
                  <a:cubicBezTo>
                    <a:pt x="456" y="519"/>
                    <a:pt x="441" y="518"/>
                    <a:pt x="432" y="517"/>
                  </a:cubicBezTo>
                  <a:cubicBezTo>
                    <a:pt x="423" y="516"/>
                    <a:pt x="415" y="506"/>
                    <a:pt x="415" y="506"/>
                  </a:cubicBezTo>
                  <a:cubicBezTo>
                    <a:pt x="375" y="505"/>
                    <a:pt x="375" y="505"/>
                    <a:pt x="375" y="505"/>
                  </a:cubicBezTo>
                  <a:cubicBezTo>
                    <a:pt x="375" y="505"/>
                    <a:pt x="351" y="483"/>
                    <a:pt x="345" y="505"/>
                  </a:cubicBezTo>
                  <a:cubicBezTo>
                    <a:pt x="343" y="514"/>
                    <a:pt x="355" y="520"/>
                    <a:pt x="362" y="521"/>
                  </a:cubicBezTo>
                  <a:cubicBezTo>
                    <a:pt x="369" y="522"/>
                    <a:pt x="374" y="518"/>
                    <a:pt x="383" y="522"/>
                  </a:cubicBezTo>
                  <a:cubicBezTo>
                    <a:pt x="392" y="526"/>
                    <a:pt x="400" y="540"/>
                    <a:pt x="415" y="540"/>
                  </a:cubicBezTo>
                  <a:cubicBezTo>
                    <a:pt x="430" y="540"/>
                    <a:pt x="441" y="534"/>
                    <a:pt x="441" y="534"/>
                  </a:cubicBezTo>
                  <a:cubicBezTo>
                    <a:pt x="456" y="542"/>
                    <a:pt x="456" y="542"/>
                    <a:pt x="456" y="542"/>
                  </a:cubicBezTo>
                  <a:cubicBezTo>
                    <a:pt x="470" y="533"/>
                    <a:pt x="470" y="533"/>
                    <a:pt x="470" y="533"/>
                  </a:cubicBezTo>
                  <a:cubicBezTo>
                    <a:pt x="467" y="547"/>
                    <a:pt x="467" y="547"/>
                    <a:pt x="467" y="547"/>
                  </a:cubicBezTo>
                  <a:cubicBezTo>
                    <a:pt x="467" y="547"/>
                    <a:pt x="452" y="540"/>
                    <a:pt x="450" y="547"/>
                  </a:cubicBezTo>
                  <a:cubicBezTo>
                    <a:pt x="448" y="554"/>
                    <a:pt x="459" y="561"/>
                    <a:pt x="459" y="561"/>
                  </a:cubicBezTo>
                  <a:cubicBezTo>
                    <a:pt x="459" y="561"/>
                    <a:pt x="432" y="561"/>
                    <a:pt x="433" y="566"/>
                  </a:cubicBezTo>
                  <a:cubicBezTo>
                    <a:pt x="434" y="571"/>
                    <a:pt x="454" y="572"/>
                    <a:pt x="454" y="572"/>
                  </a:cubicBezTo>
                  <a:cubicBezTo>
                    <a:pt x="454" y="572"/>
                    <a:pt x="451" y="581"/>
                    <a:pt x="446" y="583"/>
                  </a:cubicBezTo>
                  <a:cubicBezTo>
                    <a:pt x="441" y="585"/>
                    <a:pt x="425" y="572"/>
                    <a:pt x="421" y="578"/>
                  </a:cubicBezTo>
                  <a:cubicBezTo>
                    <a:pt x="417" y="584"/>
                    <a:pt x="427" y="592"/>
                    <a:pt x="427" y="592"/>
                  </a:cubicBezTo>
                  <a:cubicBezTo>
                    <a:pt x="411" y="591"/>
                    <a:pt x="411" y="591"/>
                    <a:pt x="411" y="591"/>
                  </a:cubicBezTo>
                  <a:cubicBezTo>
                    <a:pt x="416" y="605"/>
                    <a:pt x="416" y="605"/>
                    <a:pt x="416" y="605"/>
                  </a:cubicBezTo>
                  <a:cubicBezTo>
                    <a:pt x="416" y="605"/>
                    <a:pt x="395" y="606"/>
                    <a:pt x="398" y="616"/>
                  </a:cubicBezTo>
                  <a:cubicBezTo>
                    <a:pt x="401" y="626"/>
                    <a:pt x="420" y="628"/>
                    <a:pt x="420" y="628"/>
                  </a:cubicBezTo>
                  <a:cubicBezTo>
                    <a:pt x="420" y="628"/>
                    <a:pt x="422" y="639"/>
                    <a:pt x="415" y="639"/>
                  </a:cubicBezTo>
                  <a:cubicBezTo>
                    <a:pt x="408" y="639"/>
                    <a:pt x="413" y="647"/>
                    <a:pt x="413" y="647"/>
                  </a:cubicBezTo>
                  <a:cubicBezTo>
                    <a:pt x="413" y="647"/>
                    <a:pt x="411" y="649"/>
                    <a:pt x="408" y="639"/>
                  </a:cubicBezTo>
                  <a:cubicBezTo>
                    <a:pt x="405" y="629"/>
                    <a:pt x="394" y="624"/>
                    <a:pt x="394" y="624"/>
                  </a:cubicBezTo>
                  <a:cubicBezTo>
                    <a:pt x="394" y="624"/>
                    <a:pt x="377" y="593"/>
                    <a:pt x="367" y="595"/>
                  </a:cubicBezTo>
                  <a:cubicBezTo>
                    <a:pt x="357" y="597"/>
                    <a:pt x="331" y="609"/>
                    <a:pt x="345" y="617"/>
                  </a:cubicBezTo>
                  <a:cubicBezTo>
                    <a:pt x="359" y="625"/>
                    <a:pt x="381" y="628"/>
                    <a:pt x="381" y="628"/>
                  </a:cubicBezTo>
                  <a:cubicBezTo>
                    <a:pt x="381" y="628"/>
                    <a:pt x="364" y="630"/>
                    <a:pt x="353" y="630"/>
                  </a:cubicBezTo>
                  <a:cubicBezTo>
                    <a:pt x="342" y="630"/>
                    <a:pt x="328" y="625"/>
                    <a:pt x="320" y="630"/>
                  </a:cubicBezTo>
                  <a:cubicBezTo>
                    <a:pt x="312" y="635"/>
                    <a:pt x="289" y="640"/>
                    <a:pt x="296" y="643"/>
                  </a:cubicBezTo>
                  <a:cubicBezTo>
                    <a:pt x="303" y="646"/>
                    <a:pt x="344" y="639"/>
                    <a:pt x="354" y="640"/>
                  </a:cubicBezTo>
                  <a:cubicBezTo>
                    <a:pt x="364" y="641"/>
                    <a:pt x="388" y="643"/>
                    <a:pt x="388" y="643"/>
                  </a:cubicBezTo>
                  <a:cubicBezTo>
                    <a:pt x="388" y="643"/>
                    <a:pt x="368" y="644"/>
                    <a:pt x="362" y="644"/>
                  </a:cubicBezTo>
                  <a:cubicBezTo>
                    <a:pt x="356" y="644"/>
                    <a:pt x="290" y="649"/>
                    <a:pt x="284" y="654"/>
                  </a:cubicBezTo>
                  <a:cubicBezTo>
                    <a:pt x="278" y="659"/>
                    <a:pt x="278" y="663"/>
                    <a:pt x="294" y="662"/>
                  </a:cubicBezTo>
                  <a:cubicBezTo>
                    <a:pt x="310" y="661"/>
                    <a:pt x="348" y="657"/>
                    <a:pt x="348" y="657"/>
                  </a:cubicBezTo>
                  <a:cubicBezTo>
                    <a:pt x="348" y="657"/>
                    <a:pt x="375" y="656"/>
                    <a:pt x="376" y="659"/>
                  </a:cubicBezTo>
                  <a:cubicBezTo>
                    <a:pt x="377" y="662"/>
                    <a:pt x="330" y="664"/>
                    <a:pt x="330" y="664"/>
                  </a:cubicBezTo>
                  <a:cubicBezTo>
                    <a:pt x="330" y="664"/>
                    <a:pt x="275" y="666"/>
                    <a:pt x="276" y="668"/>
                  </a:cubicBezTo>
                  <a:cubicBezTo>
                    <a:pt x="277" y="670"/>
                    <a:pt x="286" y="675"/>
                    <a:pt x="295" y="675"/>
                  </a:cubicBezTo>
                  <a:cubicBezTo>
                    <a:pt x="304" y="675"/>
                    <a:pt x="318" y="682"/>
                    <a:pt x="318" y="682"/>
                  </a:cubicBezTo>
                  <a:cubicBezTo>
                    <a:pt x="318" y="682"/>
                    <a:pt x="294" y="676"/>
                    <a:pt x="289" y="682"/>
                  </a:cubicBezTo>
                  <a:cubicBezTo>
                    <a:pt x="284" y="688"/>
                    <a:pt x="289" y="690"/>
                    <a:pt x="289" y="690"/>
                  </a:cubicBezTo>
                  <a:cubicBezTo>
                    <a:pt x="289" y="690"/>
                    <a:pt x="258" y="699"/>
                    <a:pt x="262" y="705"/>
                  </a:cubicBezTo>
                  <a:cubicBezTo>
                    <a:pt x="287" y="706"/>
                    <a:pt x="287" y="706"/>
                    <a:pt x="287" y="706"/>
                  </a:cubicBezTo>
                  <a:cubicBezTo>
                    <a:pt x="264" y="716"/>
                    <a:pt x="264" y="716"/>
                    <a:pt x="264" y="716"/>
                  </a:cubicBezTo>
                  <a:cubicBezTo>
                    <a:pt x="264" y="716"/>
                    <a:pt x="263" y="729"/>
                    <a:pt x="273" y="727"/>
                  </a:cubicBezTo>
                  <a:cubicBezTo>
                    <a:pt x="283" y="725"/>
                    <a:pt x="306" y="725"/>
                    <a:pt x="306" y="725"/>
                  </a:cubicBezTo>
                  <a:cubicBezTo>
                    <a:pt x="306" y="725"/>
                    <a:pt x="267" y="736"/>
                    <a:pt x="274" y="744"/>
                  </a:cubicBezTo>
                  <a:cubicBezTo>
                    <a:pt x="281" y="752"/>
                    <a:pt x="304" y="740"/>
                    <a:pt x="304" y="740"/>
                  </a:cubicBezTo>
                  <a:cubicBezTo>
                    <a:pt x="304" y="740"/>
                    <a:pt x="287" y="755"/>
                    <a:pt x="285" y="762"/>
                  </a:cubicBezTo>
                  <a:cubicBezTo>
                    <a:pt x="283" y="769"/>
                    <a:pt x="280" y="775"/>
                    <a:pt x="286" y="775"/>
                  </a:cubicBezTo>
                  <a:cubicBezTo>
                    <a:pt x="292" y="775"/>
                    <a:pt x="303" y="767"/>
                    <a:pt x="303" y="767"/>
                  </a:cubicBezTo>
                  <a:cubicBezTo>
                    <a:pt x="303" y="767"/>
                    <a:pt x="298" y="783"/>
                    <a:pt x="291" y="783"/>
                  </a:cubicBezTo>
                  <a:cubicBezTo>
                    <a:pt x="284" y="783"/>
                    <a:pt x="269" y="792"/>
                    <a:pt x="270" y="802"/>
                  </a:cubicBezTo>
                  <a:cubicBezTo>
                    <a:pt x="271" y="812"/>
                    <a:pt x="294" y="793"/>
                    <a:pt x="294" y="793"/>
                  </a:cubicBezTo>
                  <a:cubicBezTo>
                    <a:pt x="294" y="793"/>
                    <a:pt x="309" y="776"/>
                    <a:pt x="313" y="780"/>
                  </a:cubicBezTo>
                  <a:cubicBezTo>
                    <a:pt x="317" y="784"/>
                    <a:pt x="341" y="774"/>
                    <a:pt x="341" y="774"/>
                  </a:cubicBezTo>
                  <a:cubicBezTo>
                    <a:pt x="338" y="784"/>
                    <a:pt x="338" y="784"/>
                    <a:pt x="338" y="784"/>
                  </a:cubicBezTo>
                  <a:cubicBezTo>
                    <a:pt x="352" y="774"/>
                    <a:pt x="352" y="774"/>
                    <a:pt x="352" y="774"/>
                  </a:cubicBezTo>
                  <a:cubicBezTo>
                    <a:pt x="338" y="791"/>
                    <a:pt x="338" y="791"/>
                    <a:pt x="338" y="791"/>
                  </a:cubicBezTo>
                  <a:cubicBezTo>
                    <a:pt x="360" y="794"/>
                    <a:pt x="360" y="794"/>
                    <a:pt x="360" y="794"/>
                  </a:cubicBezTo>
                  <a:cubicBezTo>
                    <a:pt x="360" y="794"/>
                    <a:pt x="330" y="794"/>
                    <a:pt x="328" y="798"/>
                  </a:cubicBezTo>
                  <a:cubicBezTo>
                    <a:pt x="326" y="802"/>
                    <a:pt x="335" y="804"/>
                    <a:pt x="335" y="804"/>
                  </a:cubicBezTo>
                  <a:cubicBezTo>
                    <a:pt x="335" y="804"/>
                    <a:pt x="312" y="809"/>
                    <a:pt x="306" y="810"/>
                  </a:cubicBezTo>
                  <a:cubicBezTo>
                    <a:pt x="300" y="811"/>
                    <a:pt x="307" y="816"/>
                    <a:pt x="307" y="816"/>
                  </a:cubicBezTo>
                  <a:cubicBezTo>
                    <a:pt x="307" y="816"/>
                    <a:pt x="283" y="821"/>
                    <a:pt x="281" y="826"/>
                  </a:cubicBezTo>
                  <a:cubicBezTo>
                    <a:pt x="279" y="831"/>
                    <a:pt x="305" y="829"/>
                    <a:pt x="305" y="829"/>
                  </a:cubicBezTo>
                  <a:cubicBezTo>
                    <a:pt x="305" y="829"/>
                    <a:pt x="284" y="833"/>
                    <a:pt x="284" y="836"/>
                  </a:cubicBezTo>
                  <a:cubicBezTo>
                    <a:pt x="284" y="839"/>
                    <a:pt x="304" y="844"/>
                    <a:pt x="304" y="844"/>
                  </a:cubicBezTo>
                  <a:cubicBezTo>
                    <a:pt x="304" y="844"/>
                    <a:pt x="287" y="844"/>
                    <a:pt x="286" y="851"/>
                  </a:cubicBezTo>
                  <a:cubicBezTo>
                    <a:pt x="285" y="858"/>
                    <a:pt x="310" y="855"/>
                    <a:pt x="310" y="855"/>
                  </a:cubicBezTo>
                  <a:cubicBezTo>
                    <a:pt x="298" y="870"/>
                    <a:pt x="298" y="870"/>
                    <a:pt x="298" y="870"/>
                  </a:cubicBezTo>
                  <a:cubicBezTo>
                    <a:pt x="317" y="867"/>
                    <a:pt x="317" y="867"/>
                    <a:pt x="317" y="867"/>
                  </a:cubicBezTo>
                  <a:cubicBezTo>
                    <a:pt x="317" y="867"/>
                    <a:pt x="295" y="880"/>
                    <a:pt x="298" y="891"/>
                  </a:cubicBezTo>
                  <a:cubicBezTo>
                    <a:pt x="301" y="902"/>
                    <a:pt x="324" y="900"/>
                    <a:pt x="324" y="900"/>
                  </a:cubicBezTo>
                  <a:cubicBezTo>
                    <a:pt x="313" y="915"/>
                    <a:pt x="313" y="915"/>
                    <a:pt x="313" y="915"/>
                  </a:cubicBezTo>
                  <a:cubicBezTo>
                    <a:pt x="334" y="908"/>
                    <a:pt x="334" y="908"/>
                    <a:pt x="334" y="908"/>
                  </a:cubicBezTo>
                  <a:cubicBezTo>
                    <a:pt x="334" y="908"/>
                    <a:pt x="319" y="920"/>
                    <a:pt x="322" y="925"/>
                  </a:cubicBezTo>
                  <a:cubicBezTo>
                    <a:pt x="325" y="930"/>
                    <a:pt x="344" y="931"/>
                    <a:pt x="344" y="931"/>
                  </a:cubicBezTo>
                  <a:cubicBezTo>
                    <a:pt x="344" y="931"/>
                    <a:pt x="334" y="934"/>
                    <a:pt x="337" y="940"/>
                  </a:cubicBezTo>
                  <a:cubicBezTo>
                    <a:pt x="340" y="946"/>
                    <a:pt x="351" y="943"/>
                    <a:pt x="351" y="943"/>
                  </a:cubicBezTo>
                  <a:cubicBezTo>
                    <a:pt x="351" y="943"/>
                    <a:pt x="336" y="955"/>
                    <a:pt x="339" y="959"/>
                  </a:cubicBezTo>
                  <a:cubicBezTo>
                    <a:pt x="342" y="963"/>
                    <a:pt x="358" y="961"/>
                    <a:pt x="358" y="961"/>
                  </a:cubicBezTo>
                  <a:cubicBezTo>
                    <a:pt x="356" y="969"/>
                    <a:pt x="356" y="969"/>
                    <a:pt x="356" y="969"/>
                  </a:cubicBezTo>
                  <a:cubicBezTo>
                    <a:pt x="382" y="963"/>
                    <a:pt x="382" y="963"/>
                    <a:pt x="382" y="963"/>
                  </a:cubicBezTo>
                  <a:cubicBezTo>
                    <a:pt x="382" y="963"/>
                    <a:pt x="390" y="976"/>
                    <a:pt x="398" y="969"/>
                  </a:cubicBezTo>
                  <a:cubicBezTo>
                    <a:pt x="406" y="962"/>
                    <a:pt x="431" y="946"/>
                    <a:pt x="435" y="948"/>
                  </a:cubicBezTo>
                  <a:cubicBezTo>
                    <a:pt x="439" y="950"/>
                    <a:pt x="428" y="958"/>
                    <a:pt x="428" y="958"/>
                  </a:cubicBezTo>
                  <a:cubicBezTo>
                    <a:pt x="443" y="962"/>
                    <a:pt x="443" y="962"/>
                    <a:pt x="443" y="962"/>
                  </a:cubicBezTo>
                  <a:cubicBezTo>
                    <a:pt x="457" y="955"/>
                    <a:pt x="457" y="955"/>
                    <a:pt x="457" y="955"/>
                  </a:cubicBezTo>
                  <a:cubicBezTo>
                    <a:pt x="457" y="955"/>
                    <a:pt x="436" y="968"/>
                    <a:pt x="431" y="973"/>
                  </a:cubicBezTo>
                  <a:cubicBezTo>
                    <a:pt x="426" y="978"/>
                    <a:pt x="422" y="983"/>
                    <a:pt x="430" y="983"/>
                  </a:cubicBezTo>
                  <a:cubicBezTo>
                    <a:pt x="438" y="983"/>
                    <a:pt x="465" y="978"/>
                    <a:pt x="465" y="978"/>
                  </a:cubicBezTo>
                  <a:cubicBezTo>
                    <a:pt x="465" y="978"/>
                    <a:pt x="434" y="994"/>
                    <a:pt x="443" y="1000"/>
                  </a:cubicBezTo>
                  <a:cubicBezTo>
                    <a:pt x="452" y="1006"/>
                    <a:pt x="471" y="1000"/>
                    <a:pt x="471" y="1000"/>
                  </a:cubicBezTo>
                  <a:cubicBezTo>
                    <a:pt x="471" y="1000"/>
                    <a:pt x="481" y="1019"/>
                    <a:pt x="493" y="1012"/>
                  </a:cubicBezTo>
                  <a:cubicBezTo>
                    <a:pt x="505" y="1005"/>
                    <a:pt x="511" y="998"/>
                    <a:pt x="511" y="998"/>
                  </a:cubicBezTo>
                  <a:cubicBezTo>
                    <a:pt x="511" y="998"/>
                    <a:pt x="506" y="995"/>
                    <a:pt x="502" y="989"/>
                  </a:cubicBezTo>
                  <a:cubicBezTo>
                    <a:pt x="498" y="983"/>
                    <a:pt x="515" y="990"/>
                    <a:pt x="520" y="985"/>
                  </a:cubicBezTo>
                  <a:cubicBezTo>
                    <a:pt x="525" y="980"/>
                    <a:pt x="524" y="964"/>
                    <a:pt x="524" y="964"/>
                  </a:cubicBezTo>
                  <a:cubicBezTo>
                    <a:pt x="524" y="964"/>
                    <a:pt x="546" y="974"/>
                    <a:pt x="545" y="964"/>
                  </a:cubicBezTo>
                  <a:cubicBezTo>
                    <a:pt x="544" y="954"/>
                    <a:pt x="540" y="948"/>
                    <a:pt x="540" y="948"/>
                  </a:cubicBezTo>
                  <a:cubicBezTo>
                    <a:pt x="540" y="948"/>
                    <a:pt x="546" y="957"/>
                    <a:pt x="552" y="958"/>
                  </a:cubicBezTo>
                  <a:cubicBezTo>
                    <a:pt x="557" y="958"/>
                    <a:pt x="562" y="949"/>
                    <a:pt x="559" y="944"/>
                  </a:cubicBezTo>
                  <a:cubicBezTo>
                    <a:pt x="553" y="934"/>
                    <a:pt x="547" y="931"/>
                    <a:pt x="547" y="931"/>
                  </a:cubicBezTo>
                  <a:cubicBezTo>
                    <a:pt x="547" y="931"/>
                    <a:pt x="569" y="937"/>
                    <a:pt x="569" y="933"/>
                  </a:cubicBezTo>
                  <a:cubicBezTo>
                    <a:pt x="569" y="929"/>
                    <a:pt x="564" y="923"/>
                    <a:pt x="564" y="923"/>
                  </a:cubicBezTo>
                  <a:cubicBezTo>
                    <a:pt x="582" y="922"/>
                    <a:pt x="582" y="922"/>
                    <a:pt x="582" y="922"/>
                  </a:cubicBezTo>
                  <a:cubicBezTo>
                    <a:pt x="574" y="908"/>
                    <a:pt x="574" y="908"/>
                    <a:pt x="574" y="908"/>
                  </a:cubicBezTo>
                  <a:cubicBezTo>
                    <a:pt x="585" y="903"/>
                    <a:pt x="585" y="903"/>
                    <a:pt x="585" y="903"/>
                  </a:cubicBezTo>
                  <a:cubicBezTo>
                    <a:pt x="585" y="903"/>
                    <a:pt x="572" y="894"/>
                    <a:pt x="569" y="893"/>
                  </a:cubicBezTo>
                  <a:cubicBezTo>
                    <a:pt x="566" y="892"/>
                    <a:pt x="580" y="887"/>
                    <a:pt x="580" y="887"/>
                  </a:cubicBezTo>
                  <a:cubicBezTo>
                    <a:pt x="566" y="873"/>
                    <a:pt x="566" y="873"/>
                    <a:pt x="566" y="873"/>
                  </a:cubicBezTo>
                  <a:cubicBezTo>
                    <a:pt x="566" y="873"/>
                    <a:pt x="580" y="885"/>
                    <a:pt x="584" y="882"/>
                  </a:cubicBezTo>
                  <a:cubicBezTo>
                    <a:pt x="588" y="879"/>
                    <a:pt x="596" y="873"/>
                    <a:pt x="596" y="873"/>
                  </a:cubicBezTo>
                  <a:cubicBezTo>
                    <a:pt x="596" y="873"/>
                    <a:pt x="612" y="875"/>
                    <a:pt x="615" y="872"/>
                  </a:cubicBezTo>
                  <a:cubicBezTo>
                    <a:pt x="618" y="869"/>
                    <a:pt x="611" y="859"/>
                    <a:pt x="611" y="859"/>
                  </a:cubicBezTo>
                  <a:cubicBezTo>
                    <a:pt x="625" y="858"/>
                    <a:pt x="625" y="858"/>
                    <a:pt x="625" y="858"/>
                  </a:cubicBezTo>
                  <a:cubicBezTo>
                    <a:pt x="630" y="841"/>
                    <a:pt x="630" y="841"/>
                    <a:pt x="630" y="841"/>
                  </a:cubicBezTo>
                  <a:cubicBezTo>
                    <a:pt x="630" y="841"/>
                    <a:pt x="650" y="848"/>
                    <a:pt x="656" y="843"/>
                  </a:cubicBezTo>
                  <a:cubicBezTo>
                    <a:pt x="662" y="838"/>
                    <a:pt x="657" y="829"/>
                    <a:pt x="657" y="829"/>
                  </a:cubicBezTo>
                  <a:cubicBezTo>
                    <a:pt x="657" y="829"/>
                    <a:pt x="664" y="839"/>
                    <a:pt x="671" y="839"/>
                  </a:cubicBezTo>
                  <a:cubicBezTo>
                    <a:pt x="675" y="839"/>
                    <a:pt x="678" y="830"/>
                    <a:pt x="680" y="828"/>
                  </a:cubicBezTo>
                  <a:cubicBezTo>
                    <a:pt x="685" y="821"/>
                    <a:pt x="680" y="811"/>
                    <a:pt x="680" y="811"/>
                  </a:cubicBezTo>
                  <a:cubicBezTo>
                    <a:pt x="655" y="807"/>
                    <a:pt x="655" y="807"/>
                    <a:pt x="655" y="807"/>
                  </a:cubicBezTo>
                  <a:cubicBezTo>
                    <a:pt x="673" y="802"/>
                    <a:pt x="673" y="802"/>
                    <a:pt x="673" y="802"/>
                  </a:cubicBezTo>
                  <a:cubicBezTo>
                    <a:pt x="693" y="794"/>
                    <a:pt x="693" y="794"/>
                    <a:pt x="693" y="794"/>
                  </a:cubicBezTo>
                  <a:cubicBezTo>
                    <a:pt x="694" y="780"/>
                    <a:pt x="694" y="780"/>
                    <a:pt x="694" y="780"/>
                  </a:cubicBezTo>
                  <a:cubicBezTo>
                    <a:pt x="681" y="777"/>
                    <a:pt x="681" y="777"/>
                    <a:pt x="681" y="777"/>
                  </a:cubicBezTo>
                  <a:cubicBezTo>
                    <a:pt x="686" y="765"/>
                    <a:pt x="686" y="765"/>
                    <a:pt x="686" y="765"/>
                  </a:cubicBezTo>
                  <a:cubicBezTo>
                    <a:pt x="707" y="765"/>
                    <a:pt x="707" y="765"/>
                    <a:pt x="707" y="765"/>
                  </a:cubicBezTo>
                  <a:cubicBezTo>
                    <a:pt x="707" y="765"/>
                    <a:pt x="721" y="769"/>
                    <a:pt x="728" y="763"/>
                  </a:cubicBezTo>
                  <a:cubicBezTo>
                    <a:pt x="735" y="757"/>
                    <a:pt x="730" y="745"/>
                    <a:pt x="730" y="745"/>
                  </a:cubicBezTo>
                  <a:cubicBezTo>
                    <a:pt x="752" y="741"/>
                    <a:pt x="752" y="741"/>
                    <a:pt x="752" y="741"/>
                  </a:cubicBezTo>
                  <a:cubicBezTo>
                    <a:pt x="752" y="741"/>
                    <a:pt x="783" y="747"/>
                    <a:pt x="791" y="740"/>
                  </a:cubicBezTo>
                  <a:cubicBezTo>
                    <a:pt x="799" y="733"/>
                    <a:pt x="802" y="726"/>
                    <a:pt x="802" y="726"/>
                  </a:cubicBezTo>
                  <a:cubicBezTo>
                    <a:pt x="811" y="721"/>
                    <a:pt x="811" y="721"/>
                    <a:pt x="811" y="721"/>
                  </a:cubicBezTo>
                  <a:cubicBezTo>
                    <a:pt x="811" y="721"/>
                    <a:pt x="813" y="710"/>
                    <a:pt x="824" y="708"/>
                  </a:cubicBezTo>
                  <a:cubicBezTo>
                    <a:pt x="835" y="706"/>
                    <a:pt x="804" y="740"/>
                    <a:pt x="812" y="740"/>
                  </a:cubicBezTo>
                  <a:cubicBezTo>
                    <a:pt x="820" y="740"/>
                    <a:pt x="828" y="738"/>
                    <a:pt x="828" y="738"/>
                  </a:cubicBezTo>
                  <a:cubicBezTo>
                    <a:pt x="832" y="725"/>
                    <a:pt x="832" y="725"/>
                    <a:pt x="832" y="725"/>
                  </a:cubicBezTo>
                  <a:cubicBezTo>
                    <a:pt x="841" y="727"/>
                    <a:pt x="841" y="727"/>
                    <a:pt x="841" y="727"/>
                  </a:cubicBezTo>
                  <a:cubicBezTo>
                    <a:pt x="849" y="718"/>
                    <a:pt x="849" y="718"/>
                    <a:pt x="849" y="718"/>
                  </a:cubicBezTo>
                  <a:cubicBezTo>
                    <a:pt x="849" y="718"/>
                    <a:pt x="866" y="733"/>
                    <a:pt x="878" y="725"/>
                  </a:cubicBezTo>
                  <a:cubicBezTo>
                    <a:pt x="890" y="717"/>
                    <a:pt x="907" y="704"/>
                    <a:pt x="907" y="704"/>
                  </a:cubicBezTo>
                  <a:cubicBezTo>
                    <a:pt x="907" y="704"/>
                    <a:pt x="923" y="709"/>
                    <a:pt x="950" y="698"/>
                  </a:cubicBezTo>
                  <a:cubicBezTo>
                    <a:pt x="977" y="687"/>
                    <a:pt x="974" y="670"/>
                    <a:pt x="992" y="658"/>
                  </a:cubicBezTo>
                  <a:cubicBezTo>
                    <a:pt x="1010" y="646"/>
                    <a:pt x="1052" y="634"/>
                    <a:pt x="1052" y="634"/>
                  </a:cubicBezTo>
                  <a:cubicBezTo>
                    <a:pt x="1052" y="634"/>
                    <a:pt x="1055" y="625"/>
                    <a:pt x="1054" y="619"/>
                  </a:cubicBezTo>
                  <a:cubicBezTo>
                    <a:pt x="1053" y="613"/>
                    <a:pt x="1046" y="601"/>
                    <a:pt x="1053" y="599"/>
                  </a:cubicBezTo>
                  <a:cubicBezTo>
                    <a:pt x="1060" y="597"/>
                    <a:pt x="1071" y="625"/>
                    <a:pt x="1082" y="625"/>
                  </a:cubicBezTo>
                  <a:cubicBezTo>
                    <a:pt x="1082" y="625"/>
                    <a:pt x="1124" y="624"/>
                    <a:pt x="1135" y="622"/>
                  </a:cubicBezTo>
                  <a:cubicBezTo>
                    <a:pt x="1146" y="620"/>
                    <a:pt x="1167" y="609"/>
                    <a:pt x="1190" y="606"/>
                  </a:cubicBezTo>
                  <a:cubicBezTo>
                    <a:pt x="1213" y="603"/>
                    <a:pt x="1253" y="600"/>
                    <a:pt x="1260" y="598"/>
                  </a:cubicBezTo>
                  <a:cubicBezTo>
                    <a:pt x="1267" y="596"/>
                    <a:pt x="1273" y="589"/>
                    <a:pt x="1273" y="589"/>
                  </a:cubicBezTo>
                  <a:cubicBezTo>
                    <a:pt x="1291" y="589"/>
                    <a:pt x="1291" y="589"/>
                    <a:pt x="1291" y="589"/>
                  </a:cubicBezTo>
                  <a:cubicBezTo>
                    <a:pt x="1300" y="578"/>
                    <a:pt x="1300" y="578"/>
                    <a:pt x="1300" y="578"/>
                  </a:cubicBezTo>
                  <a:cubicBezTo>
                    <a:pt x="1317" y="578"/>
                    <a:pt x="1317" y="578"/>
                    <a:pt x="1317" y="578"/>
                  </a:cubicBezTo>
                  <a:cubicBezTo>
                    <a:pt x="1317" y="578"/>
                    <a:pt x="1335" y="561"/>
                    <a:pt x="1339" y="558"/>
                  </a:cubicBezTo>
                  <a:cubicBezTo>
                    <a:pt x="1343" y="555"/>
                    <a:pt x="1369" y="553"/>
                    <a:pt x="1369" y="553"/>
                  </a:cubicBezTo>
                  <a:cubicBezTo>
                    <a:pt x="1401" y="542"/>
                    <a:pt x="1401" y="542"/>
                    <a:pt x="1401" y="542"/>
                  </a:cubicBezTo>
                  <a:cubicBezTo>
                    <a:pt x="1422" y="537"/>
                    <a:pt x="1422" y="537"/>
                    <a:pt x="1422" y="537"/>
                  </a:cubicBezTo>
                  <a:cubicBezTo>
                    <a:pt x="1427" y="529"/>
                    <a:pt x="1427" y="529"/>
                    <a:pt x="1427" y="529"/>
                  </a:cubicBezTo>
                  <a:cubicBezTo>
                    <a:pt x="1427" y="529"/>
                    <a:pt x="1407" y="531"/>
                    <a:pt x="1395" y="531"/>
                  </a:cubicBezTo>
                  <a:cubicBezTo>
                    <a:pt x="1383" y="531"/>
                    <a:pt x="1375" y="524"/>
                    <a:pt x="1360" y="522"/>
                  </a:cubicBezTo>
                  <a:cubicBezTo>
                    <a:pt x="1345" y="520"/>
                    <a:pt x="1317" y="520"/>
                    <a:pt x="1303" y="524"/>
                  </a:cubicBezTo>
                  <a:cubicBezTo>
                    <a:pt x="1289" y="528"/>
                    <a:pt x="1269" y="528"/>
                    <a:pt x="1269" y="528"/>
                  </a:cubicBezTo>
                  <a:cubicBezTo>
                    <a:pt x="1259" y="537"/>
                    <a:pt x="1259" y="537"/>
                    <a:pt x="1259" y="537"/>
                  </a:cubicBezTo>
                  <a:cubicBezTo>
                    <a:pt x="1259" y="537"/>
                    <a:pt x="1214" y="541"/>
                    <a:pt x="1221" y="535"/>
                  </a:cubicBezTo>
                  <a:cubicBezTo>
                    <a:pt x="1228" y="529"/>
                    <a:pt x="1288" y="520"/>
                    <a:pt x="1288" y="520"/>
                  </a:cubicBezTo>
                  <a:cubicBezTo>
                    <a:pt x="1288" y="520"/>
                    <a:pt x="1348" y="508"/>
                    <a:pt x="1333" y="499"/>
                  </a:cubicBezTo>
                  <a:cubicBezTo>
                    <a:pt x="1318" y="490"/>
                    <a:pt x="1310" y="490"/>
                    <a:pt x="1310" y="490"/>
                  </a:cubicBezTo>
                  <a:cubicBezTo>
                    <a:pt x="1310" y="490"/>
                    <a:pt x="1255" y="508"/>
                    <a:pt x="1249" y="511"/>
                  </a:cubicBezTo>
                  <a:cubicBezTo>
                    <a:pt x="1243" y="514"/>
                    <a:pt x="1217" y="512"/>
                    <a:pt x="1217" y="512"/>
                  </a:cubicBezTo>
                  <a:cubicBezTo>
                    <a:pt x="1241" y="500"/>
                    <a:pt x="1241" y="500"/>
                    <a:pt x="1241" y="500"/>
                  </a:cubicBezTo>
                  <a:cubicBezTo>
                    <a:pt x="1255" y="489"/>
                    <a:pt x="1255" y="489"/>
                    <a:pt x="1255" y="489"/>
                  </a:cubicBezTo>
                  <a:cubicBezTo>
                    <a:pt x="1255" y="489"/>
                    <a:pt x="1279" y="493"/>
                    <a:pt x="1286" y="491"/>
                  </a:cubicBezTo>
                  <a:cubicBezTo>
                    <a:pt x="1293" y="489"/>
                    <a:pt x="1311" y="485"/>
                    <a:pt x="1319" y="485"/>
                  </a:cubicBezTo>
                  <a:cubicBezTo>
                    <a:pt x="1327" y="485"/>
                    <a:pt x="1349" y="483"/>
                    <a:pt x="1337" y="477"/>
                  </a:cubicBezTo>
                  <a:cubicBezTo>
                    <a:pt x="1325" y="471"/>
                    <a:pt x="1287" y="470"/>
                    <a:pt x="1287" y="470"/>
                  </a:cubicBezTo>
                  <a:cubicBezTo>
                    <a:pt x="1255" y="472"/>
                    <a:pt x="1255" y="472"/>
                    <a:pt x="1255" y="472"/>
                  </a:cubicBezTo>
                  <a:cubicBezTo>
                    <a:pt x="1271" y="465"/>
                    <a:pt x="1271" y="465"/>
                    <a:pt x="1271" y="465"/>
                  </a:cubicBezTo>
                  <a:cubicBezTo>
                    <a:pt x="1255" y="455"/>
                    <a:pt x="1255" y="455"/>
                    <a:pt x="1255" y="455"/>
                  </a:cubicBezTo>
                  <a:cubicBezTo>
                    <a:pt x="1255" y="455"/>
                    <a:pt x="1253" y="446"/>
                    <a:pt x="1257" y="446"/>
                  </a:cubicBezTo>
                  <a:cubicBezTo>
                    <a:pt x="1261" y="446"/>
                    <a:pt x="1281" y="463"/>
                    <a:pt x="1294" y="464"/>
                  </a:cubicBezTo>
                  <a:cubicBezTo>
                    <a:pt x="1307" y="465"/>
                    <a:pt x="1348" y="477"/>
                    <a:pt x="1348" y="477"/>
                  </a:cubicBezTo>
                  <a:cubicBezTo>
                    <a:pt x="1348" y="477"/>
                    <a:pt x="1366" y="469"/>
                    <a:pt x="1367" y="478"/>
                  </a:cubicBezTo>
                  <a:cubicBezTo>
                    <a:pt x="1368" y="487"/>
                    <a:pt x="1356" y="501"/>
                    <a:pt x="1377" y="507"/>
                  </a:cubicBezTo>
                  <a:cubicBezTo>
                    <a:pt x="1398" y="513"/>
                    <a:pt x="1421" y="514"/>
                    <a:pt x="1421" y="514"/>
                  </a:cubicBezTo>
                  <a:cubicBezTo>
                    <a:pt x="1421" y="514"/>
                    <a:pt x="1423" y="499"/>
                    <a:pt x="1427" y="502"/>
                  </a:cubicBezTo>
                  <a:cubicBezTo>
                    <a:pt x="1431" y="505"/>
                    <a:pt x="1427" y="520"/>
                    <a:pt x="1436" y="520"/>
                  </a:cubicBezTo>
                  <a:cubicBezTo>
                    <a:pt x="1445" y="520"/>
                    <a:pt x="1457" y="510"/>
                    <a:pt x="1457" y="510"/>
                  </a:cubicBezTo>
                  <a:cubicBezTo>
                    <a:pt x="1457" y="494"/>
                    <a:pt x="1457" y="494"/>
                    <a:pt x="1457" y="494"/>
                  </a:cubicBezTo>
                  <a:cubicBezTo>
                    <a:pt x="1451" y="492"/>
                    <a:pt x="1451" y="492"/>
                    <a:pt x="1451" y="492"/>
                  </a:cubicBezTo>
                  <a:cubicBezTo>
                    <a:pt x="1451" y="492"/>
                    <a:pt x="1465" y="481"/>
                    <a:pt x="1459" y="476"/>
                  </a:cubicBezTo>
                  <a:cubicBezTo>
                    <a:pt x="1453" y="471"/>
                    <a:pt x="1442" y="477"/>
                    <a:pt x="1442" y="477"/>
                  </a:cubicBezTo>
                  <a:cubicBezTo>
                    <a:pt x="1436" y="462"/>
                    <a:pt x="1436" y="462"/>
                    <a:pt x="1436" y="462"/>
                  </a:cubicBezTo>
                  <a:cubicBezTo>
                    <a:pt x="1425" y="459"/>
                    <a:pt x="1425" y="459"/>
                    <a:pt x="1425" y="459"/>
                  </a:cubicBezTo>
                  <a:cubicBezTo>
                    <a:pt x="1428" y="449"/>
                    <a:pt x="1428" y="449"/>
                    <a:pt x="1428" y="449"/>
                  </a:cubicBezTo>
                  <a:cubicBezTo>
                    <a:pt x="1380" y="430"/>
                    <a:pt x="1380" y="430"/>
                    <a:pt x="1380" y="430"/>
                  </a:cubicBezTo>
                  <a:cubicBezTo>
                    <a:pt x="1353" y="437"/>
                    <a:pt x="1353" y="437"/>
                    <a:pt x="1353" y="437"/>
                  </a:cubicBezTo>
                  <a:cubicBezTo>
                    <a:pt x="1347" y="434"/>
                    <a:pt x="1347" y="434"/>
                    <a:pt x="1347" y="434"/>
                  </a:cubicBezTo>
                  <a:cubicBezTo>
                    <a:pt x="1369" y="427"/>
                    <a:pt x="1369" y="427"/>
                    <a:pt x="1369" y="427"/>
                  </a:cubicBezTo>
                  <a:cubicBezTo>
                    <a:pt x="1371" y="424"/>
                    <a:pt x="1371" y="424"/>
                    <a:pt x="1371" y="424"/>
                  </a:cubicBezTo>
                  <a:cubicBezTo>
                    <a:pt x="1371" y="424"/>
                    <a:pt x="1370" y="415"/>
                    <a:pt x="1353" y="415"/>
                  </a:cubicBezTo>
                  <a:cubicBezTo>
                    <a:pt x="1336" y="415"/>
                    <a:pt x="1303" y="412"/>
                    <a:pt x="1303" y="412"/>
                  </a:cubicBezTo>
                  <a:cubicBezTo>
                    <a:pt x="1314" y="398"/>
                    <a:pt x="1314" y="398"/>
                    <a:pt x="1314" y="398"/>
                  </a:cubicBezTo>
                  <a:cubicBezTo>
                    <a:pt x="1314" y="398"/>
                    <a:pt x="1327" y="396"/>
                    <a:pt x="1337" y="400"/>
                  </a:cubicBezTo>
                  <a:cubicBezTo>
                    <a:pt x="1347" y="404"/>
                    <a:pt x="1363" y="393"/>
                    <a:pt x="1363" y="393"/>
                  </a:cubicBezTo>
                  <a:cubicBezTo>
                    <a:pt x="1381" y="390"/>
                    <a:pt x="1381" y="390"/>
                    <a:pt x="1381" y="390"/>
                  </a:cubicBezTo>
                  <a:cubicBezTo>
                    <a:pt x="1413" y="400"/>
                    <a:pt x="1413" y="400"/>
                    <a:pt x="1413" y="400"/>
                  </a:cubicBezTo>
                  <a:cubicBezTo>
                    <a:pt x="1427" y="397"/>
                    <a:pt x="1427" y="397"/>
                    <a:pt x="1427" y="397"/>
                  </a:cubicBezTo>
                  <a:cubicBezTo>
                    <a:pt x="1427" y="397"/>
                    <a:pt x="1453" y="418"/>
                    <a:pt x="1464" y="418"/>
                  </a:cubicBezTo>
                  <a:cubicBezTo>
                    <a:pt x="1475" y="418"/>
                    <a:pt x="1471" y="404"/>
                    <a:pt x="1471" y="404"/>
                  </a:cubicBezTo>
                  <a:cubicBezTo>
                    <a:pt x="1445" y="400"/>
                    <a:pt x="1445" y="400"/>
                    <a:pt x="1445" y="400"/>
                  </a:cubicBezTo>
                  <a:cubicBezTo>
                    <a:pt x="1425" y="390"/>
                    <a:pt x="1425" y="390"/>
                    <a:pt x="1425" y="390"/>
                  </a:cubicBezTo>
                  <a:cubicBezTo>
                    <a:pt x="1394" y="387"/>
                    <a:pt x="1394" y="387"/>
                    <a:pt x="1394" y="387"/>
                  </a:cubicBezTo>
                  <a:cubicBezTo>
                    <a:pt x="1394" y="387"/>
                    <a:pt x="1401" y="378"/>
                    <a:pt x="1408" y="375"/>
                  </a:cubicBezTo>
                  <a:cubicBezTo>
                    <a:pt x="1415" y="372"/>
                    <a:pt x="1432" y="390"/>
                    <a:pt x="1448" y="390"/>
                  </a:cubicBezTo>
                  <a:cubicBezTo>
                    <a:pt x="1464" y="390"/>
                    <a:pt x="1492" y="391"/>
                    <a:pt x="1492" y="391"/>
                  </a:cubicBezTo>
                  <a:cubicBezTo>
                    <a:pt x="1534" y="386"/>
                    <a:pt x="1534" y="386"/>
                    <a:pt x="1534" y="386"/>
                  </a:cubicBezTo>
                  <a:cubicBezTo>
                    <a:pt x="1535" y="368"/>
                    <a:pt x="1535" y="368"/>
                    <a:pt x="1535" y="368"/>
                  </a:cubicBezTo>
                  <a:cubicBezTo>
                    <a:pt x="1506" y="361"/>
                    <a:pt x="1506" y="361"/>
                    <a:pt x="1506" y="361"/>
                  </a:cubicBezTo>
                  <a:cubicBezTo>
                    <a:pt x="1491" y="371"/>
                    <a:pt x="1491" y="371"/>
                    <a:pt x="1491" y="371"/>
                  </a:cubicBezTo>
                  <a:cubicBezTo>
                    <a:pt x="1491" y="371"/>
                    <a:pt x="1477" y="359"/>
                    <a:pt x="1481" y="355"/>
                  </a:cubicBezTo>
                  <a:cubicBezTo>
                    <a:pt x="1485" y="351"/>
                    <a:pt x="1517" y="354"/>
                    <a:pt x="1517" y="354"/>
                  </a:cubicBezTo>
                  <a:cubicBezTo>
                    <a:pt x="1546" y="346"/>
                    <a:pt x="1546" y="346"/>
                    <a:pt x="1546" y="346"/>
                  </a:cubicBezTo>
                  <a:cubicBezTo>
                    <a:pt x="1546" y="346"/>
                    <a:pt x="1563" y="356"/>
                    <a:pt x="1576" y="352"/>
                  </a:cubicBezTo>
                  <a:cubicBezTo>
                    <a:pt x="1589" y="348"/>
                    <a:pt x="1602" y="339"/>
                    <a:pt x="1597" y="337"/>
                  </a:cubicBezTo>
                  <a:cubicBezTo>
                    <a:pt x="1592" y="335"/>
                    <a:pt x="1550" y="334"/>
                    <a:pt x="1546" y="334"/>
                  </a:cubicBezTo>
                  <a:cubicBezTo>
                    <a:pt x="1542" y="334"/>
                    <a:pt x="1550" y="326"/>
                    <a:pt x="1538" y="323"/>
                  </a:cubicBezTo>
                  <a:cubicBezTo>
                    <a:pt x="1526" y="320"/>
                    <a:pt x="1498" y="321"/>
                    <a:pt x="1498" y="321"/>
                  </a:cubicBezTo>
                  <a:cubicBezTo>
                    <a:pt x="1498" y="321"/>
                    <a:pt x="1532" y="320"/>
                    <a:pt x="1535" y="314"/>
                  </a:cubicBezTo>
                  <a:cubicBezTo>
                    <a:pt x="1538" y="308"/>
                    <a:pt x="1499" y="301"/>
                    <a:pt x="1499" y="301"/>
                  </a:cubicBezTo>
                  <a:cubicBezTo>
                    <a:pt x="1499" y="301"/>
                    <a:pt x="1521" y="296"/>
                    <a:pt x="1528" y="299"/>
                  </a:cubicBezTo>
                  <a:cubicBezTo>
                    <a:pt x="1535" y="302"/>
                    <a:pt x="1559" y="310"/>
                    <a:pt x="1565" y="308"/>
                  </a:cubicBezTo>
                  <a:cubicBezTo>
                    <a:pt x="1571" y="306"/>
                    <a:pt x="1573" y="320"/>
                    <a:pt x="1583" y="316"/>
                  </a:cubicBezTo>
                  <a:cubicBezTo>
                    <a:pt x="1593" y="312"/>
                    <a:pt x="1601" y="294"/>
                    <a:pt x="1594" y="289"/>
                  </a:cubicBezTo>
                  <a:cubicBezTo>
                    <a:pt x="1587" y="284"/>
                    <a:pt x="1570" y="272"/>
                    <a:pt x="1570" y="272"/>
                  </a:cubicBezTo>
                  <a:cubicBezTo>
                    <a:pt x="1531" y="264"/>
                    <a:pt x="1531" y="264"/>
                    <a:pt x="1531" y="264"/>
                  </a:cubicBezTo>
                  <a:cubicBezTo>
                    <a:pt x="1531" y="264"/>
                    <a:pt x="1513" y="256"/>
                    <a:pt x="1520" y="250"/>
                  </a:cubicBezTo>
                  <a:cubicBezTo>
                    <a:pt x="1527" y="244"/>
                    <a:pt x="1549" y="249"/>
                    <a:pt x="1549" y="249"/>
                  </a:cubicBezTo>
                  <a:cubicBezTo>
                    <a:pt x="1580" y="242"/>
                    <a:pt x="1580" y="242"/>
                    <a:pt x="1580" y="242"/>
                  </a:cubicBezTo>
                  <a:cubicBezTo>
                    <a:pt x="1580" y="242"/>
                    <a:pt x="1591" y="244"/>
                    <a:pt x="1623" y="246"/>
                  </a:cubicBezTo>
                  <a:cubicBezTo>
                    <a:pt x="1655" y="248"/>
                    <a:pt x="1670" y="225"/>
                    <a:pt x="1647" y="223"/>
                  </a:cubicBezTo>
                  <a:cubicBezTo>
                    <a:pt x="1624" y="221"/>
                    <a:pt x="1590" y="221"/>
                    <a:pt x="1590" y="221"/>
                  </a:cubicBezTo>
                  <a:cubicBezTo>
                    <a:pt x="1589" y="211"/>
                    <a:pt x="1589" y="211"/>
                    <a:pt x="1589" y="211"/>
                  </a:cubicBezTo>
                  <a:cubicBezTo>
                    <a:pt x="1609" y="210"/>
                    <a:pt x="1609" y="210"/>
                    <a:pt x="1609" y="210"/>
                  </a:cubicBezTo>
                  <a:cubicBezTo>
                    <a:pt x="1609" y="210"/>
                    <a:pt x="1603" y="195"/>
                    <a:pt x="1587" y="197"/>
                  </a:cubicBezTo>
                  <a:cubicBezTo>
                    <a:pt x="1571" y="199"/>
                    <a:pt x="1583" y="215"/>
                    <a:pt x="1574" y="216"/>
                  </a:cubicBezTo>
                  <a:cubicBezTo>
                    <a:pt x="1565" y="217"/>
                    <a:pt x="1540" y="204"/>
                    <a:pt x="1549" y="201"/>
                  </a:cubicBezTo>
                  <a:cubicBezTo>
                    <a:pt x="1558" y="198"/>
                    <a:pt x="1582" y="193"/>
                    <a:pt x="1585" y="185"/>
                  </a:cubicBezTo>
                  <a:cubicBezTo>
                    <a:pt x="1588" y="177"/>
                    <a:pt x="1598" y="165"/>
                    <a:pt x="1601" y="164"/>
                  </a:cubicBezTo>
                  <a:cubicBezTo>
                    <a:pt x="1604" y="163"/>
                    <a:pt x="1618" y="170"/>
                    <a:pt x="1627" y="165"/>
                  </a:cubicBezTo>
                  <a:cubicBezTo>
                    <a:pt x="1636" y="160"/>
                    <a:pt x="1649" y="151"/>
                    <a:pt x="1649" y="151"/>
                  </a:cubicBezTo>
                  <a:cubicBezTo>
                    <a:pt x="1639" y="141"/>
                    <a:pt x="1639" y="141"/>
                    <a:pt x="1639" y="141"/>
                  </a:cubicBezTo>
                  <a:cubicBezTo>
                    <a:pt x="1639" y="141"/>
                    <a:pt x="1665" y="128"/>
                    <a:pt x="1671" y="128"/>
                  </a:cubicBezTo>
                  <a:cubicBezTo>
                    <a:pt x="1677" y="128"/>
                    <a:pt x="1687" y="138"/>
                    <a:pt x="1695" y="132"/>
                  </a:cubicBezTo>
                  <a:cubicBezTo>
                    <a:pt x="1703" y="126"/>
                    <a:pt x="1723" y="122"/>
                    <a:pt x="1711" y="119"/>
                  </a:cubicBezTo>
                  <a:cubicBezTo>
                    <a:pt x="1699" y="116"/>
                    <a:pt x="1670" y="119"/>
                    <a:pt x="1670" y="119"/>
                  </a:cubicBezTo>
                  <a:cubicBezTo>
                    <a:pt x="1670" y="119"/>
                    <a:pt x="1615" y="134"/>
                    <a:pt x="1626" y="123"/>
                  </a:cubicBezTo>
                  <a:cubicBezTo>
                    <a:pt x="1637" y="112"/>
                    <a:pt x="1659" y="111"/>
                    <a:pt x="1659" y="111"/>
                  </a:cubicBezTo>
                  <a:cubicBezTo>
                    <a:pt x="1659" y="111"/>
                    <a:pt x="1700" y="113"/>
                    <a:pt x="1721" y="112"/>
                  </a:cubicBezTo>
                  <a:cubicBezTo>
                    <a:pt x="1742" y="111"/>
                    <a:pt x="1758" y="104"/>
                    <a:pt x="1758" y="104"/>
                  </a:cubicBezTo>
                  <a:cubicBezTo>
                    <a:pt x="1758" y="104"/>
                    <a:pt x="1723" y="95"/>
                    <a:pt x="1717" y="98"/>
                  </a:cubicBezTo>
                  <a:cubicBezTo>
                    <a:pt x="1711" y="101"/>
                    <a:pt x="1672" y="102"/>
                    <a:pt x="1672" y="102"/>
                  </a:cubicBezTo>
                  <a:cubicBezTo>
                    <a:pt x="1672" y="102"/>
                    <a:pt x="1625" y="105"/>
                    <a:pt x="1642" y="100"/>
                  </a:cubicBezTo>
                  <a:cubicBezTo>
                    <a:pt x="1659" y="95"/>
                    <a:pt x="1710" y="94"/>
                    <a:pt x="1710" y="94"/>
                  </a:cubicBezTo>
                  <a:cubicBezTo>
                    <a:pt x="1710" y="94"/>
                    <a:pt x="1776" y="95"/>
                    <a:pt x="1787" y="92"/>
                  </a:cubicBezTo>
                  <a:cubicBezTo>
                    <a:pt x="1798" y="89"/>
                    <a:pt x="1807" y="79"/>
                    <a:pt x="1807" y="79"/>
                  </a:cubicBezTo>
                  <a:cubicBezTo>
                    <a:pt x="1807" y="79"/>
                    <a:pt x="1834" y="80"/>
                    <a:pt x="1851" y="78"/>
                  </a:cubicBezTo>
                  <a:cubicBezTo>
                    <a:pt x="1868" y="76"/>
                    <a:pt x="1891" y="67"/>
                    <a:pt x="1891" y="67"/>
                  </a:cubicBezTo>
                  <a:cubicBezTo>
                    <a:pt x="1891" y="67"/>
                    <a:pt x="1865" y="57"/>
                    <a:pt x="1845" y="57"/>
                  </a:cubicBezTo>
                  <a:close/>
                  <a:moveTo>
                    <a:pt x="345" y="566"/>
                  </a:moveTo>
                  <a:cubicBezTo>
                    <a:pt x="353" y="568"/>
                    <a:pt x="353" y="568"/>
                    <a:pt x="353" y="568"/>
                  </a:cubicBezTo>
                  <a:cubicBezTo>
                    <a:pt x="353" y="568"/>
                    <a:pt x="371" y="564"/>
                    <a:pt x="377" y="564"/>
                  </a:cubicBezTo>
                  <a:cubicBezTo>
                    <a:pt x="383" y="564"/>
                    <a:pt x="397" y="554"/>
                    <a:pt x="395" y="546"/>
                  </a:cubicBezTo>
                  <a:cubicBezTo>
                    <a:pt x="393" y="538"/>
                    <a:pt x="371" y="534"/>
                    <a:pt x="371" y="534"/>
                  </a:cubicBezTo>
                  <a:cubicBezTo>
                    <a:pt x="371" y="534"/>
                    <a:pt x="361" y="526"/>
                    <a:pt x="351" y="526"/>
                  </a:cubicBezTo>
                  <a:cubicBezTo>
                    <a:pt x="341" y="526"/>
                    <a:pt x="337" y="532"/>
                    <a:pt x="321" y="526"/>
                  </a:cubicBezTo>
                  <a:cubicBezTo>
                    <a:pt x="317" y="542"/>
                    <a:pt x="317" y="542"/>
                    <a:pt x="317" y="542"/>
                  </a:cubicBezTo>
                  <a:cubicBezTo>
                    <a:pt x="317" y="542"/>
                    <a:pt x="309" y="546"/>
                    <a:pt x="309" y="552"/>
                  </a:cubicBezTo>
                  <a:cubicBezTo>
                    <a:pt x="309" y="558"/>
                    <a:pt x="321" y="564"/>
                    <a:pt x="321" y="564"/>
                  </a:cubicBezTo>
                  <a:cubicBezTo>
                    <a:pt x="317" y="572"/>
                    <a:pt x="317" y="572"/>
                    <a:pt x="317" y="572"/>
                  </a:cubicBezTo>
                  <a:lnTo>
                    <a:pt x="345" y="566"/>
                  </a:lnTo>
                  <a:close/>
                  <a:moveTo>
                    <a:pt x="2531" y="1160"/>
                  </a:moveTo>
                  <a:cubicBezTo>
                    <a:pt x="2535" y="1157"/>
                    <a:pt x="2548" y="1143"/>
                    <a:pt x="2545" y="1138"/>
                  </a:cubicBezTo>
                  <a:cubicBezTo>
                    <a:pt x="2542" y="1133"/>
                    <a:pt x="2538" y="1126"/>
                    <a:pt x="2538" y="1126"/>
                  </a:cubicBezTo>
                  <a:cubicBezTo>
                    <a:pt x="2538" y="1126"/>
                    <a:pt x="2520" y="1124"/>
                    <a:pt x="2519" y="1127"/>
                  </a:cubicBezTo>
                  <a:cubicBezTo>
                    <a:pt x="2518" y="1130"/>
                    <a:pt x="2498" y="1155"/>
                    <a:pt x="2498" y="1160"/>
                  </a:cubicBezTo>
                  <a:cubicBezTo>
                    <a:pt x="2498" y="1165"/>
                    <a:pt x="2501" y="1177"/>
                    <a:pt x="2501" y="1177"/>
                  </a:cubicBezTo>
                  <a:cubicBezTo>
                    <a:pt x="2488" y="1166"/>
                    <a:pt x="2488" y="1166"/>
                    <a:pt x="2488" y="1166"/>
                  </a:cubicBezTo>
                  <a:cubicBezTo>
                    <a:pt x="2482" y="1145"/>
                    <a:pt x="2482" y="1145"/>
                    <a:pt x="2482" y="1145"/>
                  </a:cubicBezTo>
                  <a:cubicBezTo>
                    <a:pt x="2482" y="1145"/>
                    <a:pt x="2457" y="1161"/>
                    <a:pt x="2458" y="1164"/>
                  </a:cubicBezTo>
                  <a:cubicBezTo>
                    <a:pt x="2459" y="1167"/>
                    <a:pt x="2472" y="1165"/>
                    <a:pt x="2473" y="1168"/>
                  </a:cubicBezTo>
                  <a:cubicBezTo>
                    <a:pt x="2474" y="1171"/>
                    <a:pt x="2483" y="1185"/>
                    <a:pt x="2483" y="1185"/>
                  </a:cubicBezTo>
                  <a:cubicBezTo>
                    <a:pt x="2460" y="1181"/>
                    <a:pt x="2460" y="1181"/>
                    <a:pt x="2460" y="1181"/>
                  </a:cubicBezTo>
                  <a:cubicBezTo>
                    <a:pt x="2460" y="1181"/>
                    <a:pt x="2448" y="1196"/>
                    <a:pt x="2449" y="1204"/>
                  </a:cubicBezTo>
                  <a:cubicBezTo>
                    <a:pt x="2450" y="1212"/>
                    <a:pt x="2466" y="1214"/>
                    <a:pt x="2466" y="1214"/>
                  </a:cubicBezTo>
                  <a:cubicBezTo>
                    <a:pt x="2466" y="1214"/>
                    <a:pt x="2452" y="1230"/>
                    <a:pt x="2455" y="1232"/>
                  </a:cubicBezTo>
                  <a:cubicBezTo>
                    <a:pt x="2458" y="1234"/>
                    <a:pt x="2472" y="1234"/>
                    <a:pt x="2472" y="1234"/>
                  </a:cubicBezTo>
                  <a:cubicBezTo>
                    <a:pt x="2471" y="1249"/>
                    <a:pt x="2471" y="1249"/>
                    <a:pt x="2471" y="1249"/>
                  </a:cubicBezTo>
                  <a:cubicBezTo>
                    <a:pt x="2463" y="1259"/>
                    <a:pt x="2463" y="1259"/>
                    <a:pt x="2463" y="1259"/>
                  </a:cubicBezTo>
                  <a:cubicBezTo>
                    <a:pt x="2473" y="1264"/>
                    <a:pt x="2473" y="1264"/>
                    <a:pt x="2473" y="1264"/>
                  </a:cubicBezTo>
                  <a:cubicBezTo>
                    <a:pt x="2473" y="1264"/>
                    <a:pt x="2480" y="1264"/>
                    <a:pt x="2484" y="1264"/>
                  </a:cubicBezTo>
                  <a:cubicBezTo>
                    <a:pt x="2488" y="1264"/>
                    <a:pt x="2496" y="1269"/>
                    <a:pt x="2496" y="1269"/>
                  </a:cubicBezTo>
                  <a:cubicBezTo>
                    <a:pt x="2496" y="1269"/>
                    <a:pt x="2498" y="1267"/>
                    <a:pt x="2506" y="1267"/>
                  </a:cubicBezTo>
                  <a:cubicBezTo>
                    <a:pt x="2513" y="1266"/>
                    <a:pt x="2514" y="1270"/>
                    <a:pt x="2514" y="1270"/>
                  </a:cubicBezTo>
                  <a:cubicBezTo>
                    <a:pt x="2514" y="1270"/>
                    <a:pt x="2515" y="1269"/>
                    <a:pt x="2517" y="1268"/>
                  </a:cubicBezTo>
                  <a:cubicBezTo>
                    <a:pt x="2517" y="1268"/>
                    <a:pt x="2517" y="1268"/>
                    <a:pt x="2517" y="1268"/>
                  </a:cubicBezTo>
                  <a:cubicBezTo>
                    <a:pt x="2513" y="1258"/>
                    <a:pt x="2510" y="1252"/>
                    <a:pt x="2510" y="1252"/>
                  </a:cubicBezTo>
                  <a:cubicBezTo>
                    <a:pt x="2521" y="1239"/>
                    <a:pt x="2521" y="1239"/>
                    <a:pt x="2521" y="1239"/>
                  </a:cubicBezTo>
                  <a:cubicBezTo>
                    <a:pt x="2521" y="1239"/>
                    <a:pt x="2503" y="1224"/>
                    <a:pt x="2513" y="1222"/>
                  </a:cubicBezTo>
                  <a:cubicBezTo>
                    <a:pt x="2523" y="1220"/>
                    <a:pt x="2531" y="1213"/>
                    <a:pt x="2531" y="1213"/>
                  </a:cubicBezTo>
                  <a:cubicBezTo>
                    <a:pt x="2535" y="1194"/>
                    <a:pt x="2535" y="1194"/>
                    <a:pt x="2535" y="1194"/>
                  </a:cubicBezTo>
                  <a:cubicBezTo>
                    <a:pt x="2549" y="1194"/>
                    <a:pt x="2549" y="1194"/>
                    <a:pt x="2549" y="1194"/>
                  </a:cubicBezTo>
                  <a:cubicBezTo>
                    <a:pt x="2554" y="1179"/>
                    <a:pt x="2554" y="1179"/>
                    <a:pt x="2554" y="1179"/>
                  </a:cubicBezTo>
                  <a:cubicBezTo>
                    <a:pt x="2531" y="1179"/>
                    <a:pt x="2531" y="1179"/>
                    <a:pt x="2531" y="1179"/>
                  </a:cubicBezTo>
                  <a:cubicBezTo>
                    <a:pt x="2531" y="1179"/>
                    <a:pt x="2527" y="1163"/>
                    <a:pt x="2531" y="1160"/>
                  </a:cubicBezTo>
                  <a:close/>
                  <a:moveTo>
                    <a:pt x="2525" y="1228"/>
                  </a:moveTo>
                  <a:cubicBezTo>
                    <a:pt x="2527" y="1252"/>
                    <a:pt x="2527" y="1252"/>
                    <a:pt x="2527" y="1252"/>
                  </a:cubicBezTo>
                  <a:cubicBezTo>
                    <a:pt x="2533" y="1252"/>
                    <a:pt x="2543" y="1262"/>
                    <a:pt x="2543" y="1262"/>
                  </a:cubicBezTo>
                  <a:cubicBezTo>
                    <a:pt x="2549" y="1244"/>
                    <a:pt x="2549" y="1244"/>
                    <a:pt x="2549" y="1244"/>
                  </a:cubicBezTo>
                  <a:cubicBezTo>
                    <a:pt x="2537" y="1230"/>
                    <a:pt x="2537" y="1230"/>
                    <a:pt x="2537" y="1230"/>
                  </a:cubicBezTo>
                  <a:lnTo>
                    <a:pt x="2525" y="1228"/>
                  </a:lnTo>
                  <a:close/>
                  <a:moveTo>
                    <a:pt x="2577" y="1240"/>
                  </a:moveTo>
                  <a:cubicBezTo>
                    <a:pt x="2576" y="1251"/>
                    <a:pt x="2567" y="1253"/>
                    <a:pt x="2579" y="1254"/>
                  </a:cubicBezTo>
                  <a:cubicBezTo>
                    <a:pt x="2591" y="1255"/>
                    <a:pt x="2596" y="1253"/>
                    <a:pt x="2596" y="1253"/>
                  </a:cubicBezTo>
                  <a:cubicBezTo>
                    <a:pt x="2596" y="1253"/>
                    <a:pt x="2604" y="1272"/>
                    <a:pt x="2605" y="1265"/>
                  </a:cubicBezTo>
                  <a:cubicBezTo>
                    <a:pt x="2607" y="1259"/>
                    <a:pt x="2617" y="1245"/>
                    <a:pt x="2619" y="1244"/>
                  </a:cubicBezTo>
                  <a:cubicBezTo>
                    <a:pt x="2621" y="1244"/>
                    <a:pt x="2630" y="1244"/>
                    <a:pt x="2622" y="1239"/>
                  </a:cubicBezTo>
                  <a:cubicBezTo>
                    <a:pt x="2614" y="1234"/>
                    <a:pt x="2607" y="1227"/>
                    <a:pt x="2610" y="1227"/>
                  </a:cubicBezTo>
                  <a:cubicBezTo>
                    <a:pt x="2613" y="1226"/>
                    <a:pt x="2620" y="1227"/>
                    <a:pt x="2615" y="1224"/>
                  </a:cubicBezTo>
                  <a:cubicBezTo>
                    <a:pt x="2610" y="1220"/>
                    <a:pt x="2624" y="1211"/>
                    <a:pt x="2624" y="1211"/>
                  </a:cubicBezTo>
                  <a:cubicBezTo>
                    <a:pt x="2624" y="1211"/>
                    <a:pt x="2616" y="1199"/>
                    <a:pt x="2615" y="1200"/>
                  </a:cubicBezTo>
                  <a:cubicBezTo>
                    <a:pt x="2614" y="1200"/>
                    <a:pt x="2601" y="1205"/>
                    <a:pt x="2601" y="1210"/>
                  </a:cubicBezTo>
                  <a:cubicBezTo>
                    <a:pt x="2601" y="1215"/>
                    <a:pt x="2601" y="1219"/>
                    <a:pt x="2601" y="1219"/>
                  </a:cubicBezTo>
                  <a:cubicBezTo>
                    <a:pt x="2601" y="1219"/>
                    <a:pt x="2592" y="1207"/>
                    <a:pt x="2590" y="1208"/>
                  </a:cubicBezTo>
                  <a:cubicBezTo>
                    <a:pt x="2588" y="1209"/>
                    <a:pt x="2585" y="1213"/>
                    <a:pt x="2585" y="1213"/>
                  </a:cubicBezTo>
                  <a:cubicBezTo>
                    <a:pt x="2569" y="1224"/>
                    <a:pt x="2569" y="1224"/>
                    <a:pt x="2569" y="1224"/>
                  </a:cubicBezTo>
                  <a:cubicBezTo>
                    <a:pt x="2569" y="1224"/>
                    <a:pt x="2578" y="1229"/>
                    <a:pt x="2577" y="1240"/>
                  </a:cubicBezTo>
                  <a:close/>
                  <a:moveTo>
                    <a:pt x="2629" y="1260"/>
                  </a:moveTo>
                  <a:cubicBezTo>
                    <a:pt x="2612" y="1266"/>
                    <a:pt x="2612" y="1266"/>
                    <a:pt x="2612" y="1266"/>
                  </a:cubicBezTo>
                  <a:cubicBezTo>
                    <a:pt x="2612" y="1266"/>
                    <a:pt x="2602" y="1270"/>
                    <a:pt x="2598" y="1269"/>
                  </a:cubicBezTo>
                  <a:cubicBezTo>
                    <a:pt x="2594" y="1269"/>
                    <a:pt x="2578" y="1262"/>
                    <a:pt x="2573" y="1262"/>
                  </a:cubicBezTo>
                  <a:cubicBezTo>
                    <a:pt x="2563" y="1262"/>
                    <a:pt x="2565" y="1273"/>
                    <a:pt x="2573" y="1272"/>
                  </a:cubicBezTo>
                  <a:cubicBezTo>
                    <a:pt x="2581" y="1270"/>
                    <a:pt x="2592" y="1282"/>
                    <a:pt x="2592" y="1282"/>
                  </a:cubicBezTo>
                  <a:cubicBezTo>
                    <a:pt x="2592" y="1282"/>
                    <a:pt x="2609" y="1279"/>
                    <a:pt x="2626" y="1275"/>
                  </a:cubicBezTo>
                  <a:cubicBezTo>
                    <a:pt x="2644" y="1272"/>
                    <a:pt x="2629" y="1260"/>
                    <a:pt x="2629" y="126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Madagaskar">
              <a:extLst>
                <a:ext uri="{FF2B5EF4-FFF2-40B4-BE49-F238E27FC236}">
                  <a16:creationId xmlns:a16="http://schemas.microsoft.com/office/drawing/2014/main" id="{7F41F756-67AD-4ADE-9CA7-384ECB662CA8}"/>
                </a:ext>
              </a:extLst>
            </p:cNvPr>
            <p:cNvSpPr>
              <a:spLocks/>
            </p:cNvSpPr>
            <p:nvPr/>
          </p:nvSpPr>
          <p:spPr bwMode="gray">
            <a:xfrm>
              <a:off x="7147433" y="4458193"/>
              <a:ext cx="306801" cy="560339"/>
            </a:xfrm>
            <a:custGeom>
              <a:avLst/>
              <a:gdLst>
                <a:gd name="T0" fmla="*/ 88 w 409"/>
                <a:gd name="T1" fmla="*/ 219 h 746"/>
                <a:gd name="T2" fmla="*/ 104 w 409"/>
                <a:gd name="T3" fmla="*/ 214 h 746"/>
                <a:gd name="T4" fmla="*/ 134 w 409"/>
                <a:gd name="T5" fmla="*/ 218 h 746"/>
                <a:gd name="T6" fmla="*/ 134 w 409"/>
                <a:gd name="T7" fmla="*/ 202 h 746"/>
                <a:gd name="T8" fmla="*/ 173 w 409"/>
                <a:gd name="T9" fmla="*/ 207 h 746"/>
                <a:gd name="T10" fmla="*/ 186 w 409"/>
                <a:gd name="T11" fmla="*/ 188 h 746"/>
                <a:gd name="T12" fmla="*/ 216 w 409"/>
                <a:gd name="T13" fmla="*/ 193 h 746"/>
                <a:gd name="T14" fmla="*/ 214 w 409"/>
                <a:gd name="T15" fmla="*/ 172 h 746"/>
                <a:gd name="T16" fmla="*/ 223 w 409"/>
                <a:gd name="T17" fmla="*/ 150 h 746"/>
                <a:gd name="T18" fmla="*/ 225 w 409"/>
                <a:gd name="T19" fmla="*/ 172 h 746"/>
                <a:gd name="T20" fmla="*/ 230 w 409"/>
                <a:gd name="T21" fmla="*/ 186 h 746"/>
                <a:gd name="T22" fmla="*/ 239 w 409"/>
                <a:gd name="T23" fmla="*/ 159 h 746"/>
                <a:gd name="T24" fmla="*/ 244 w 409"/>
                <a:gd name="T25" fmla="*/ 124 h 746"/>
                <a:gd name="T26" fmla="*/ 255 w 409"/>
                <a:gd name="T27" fmla="*/ 138 h 746"/>
                <a:gd name="T28" fmla="*/ 269 w 409"/>
                <a:gd name="T29" fmla="*/ 126 h 746"/>
                <a:gd name="T30" fmla="*/ 271 w 409"/>
                <a:gd name="T31" fmla="*/ 88 h 746"/>
                <a:gd name="T32" fmla="*/ 288 w 409"/>
                <a:gd name="T33" fmla="*/ 88 h 746"/>
                <a:gd name="T34" fmla="*/ 312 w 409"/>
                <a:gd name="T35" fmla="*/ 62 h 746"/>
                <a:gd name="T36" fmla="*/ 315 w 409"/>
                <a:gd name="T37" fmla="*/ 26 h 746"/>
                <a:gd name="T38" fmla="*/ 336 w 409"/>
                <a:gd name="T39" fmla="*/ 0 h 746"/>
                <a:gd name="T40" fmla="*/ 372 w 409"/>
                <a:gd name="T41" fmla="*/ 41 h 746"/>
                <a:gd name="T42" fmla="*/ 372 w 409"/>
                <a:gd name="T43" fmla="*/ 56 h 746"/>
                <a:gd name="T44" fmla="*/ 395 w 409"/>
                <a:gd name="T45" fmla="*/ 110 h 746"/>
                <a:gd name="T46" fmla="*/ 382 w 409"/>
                <a:gd name="T47" fmla="*/ 143 h 746"/>
                <a:gd name="T48" fmla="*/ 402 w 409"/>
                <a:gd name="T49" fmla="*/ 193 h 746"/>
                <a:gd name="T50" fmla="*/ 375 w 409"/>
                <a:gd name="T51" fmla="*/ 188 h 746"/>
                <a:gd name="T52" fmla="*/ 354 w 409"/>
                <a:gd name="T53" fmla="*/ 193 h 746"/>
                <a:gd name="T54" fmla="*/ 358 w 409"/>
                <a:gd name="T55" fmla="*/ 221 h 746"/>
                <a:gd name="T56" fmla="*/ 333 w 409"/>
                <a:gd name="T57" fmla="*/ 259 h 746"/>
                <a:gd name="T58" fmla="*/ 338 w 409"/>
                <a:gd name="T59" fmla="*/ 312 h 746"/>
                <a:gd name="T60" fmla="*/ 267 w 409"/>
                <a:gd name="T61" fmla="*/ 478 h 746"/>
                <a:gd name="T62" fmla="*/ 211 w 409"/>
                <a:gd name="T63" fmla="*/ 609 h 746"/>
                <a:gd name="T64" fmla="*/ 189 w 409"/>
                <a:gd name="T65" fmla="*/ 676 h 746"/>
                <a:gd name="T66" fmla="*/ 149 w 409"/>
                <a:gd name="T67" fmla="*/ 712 h 746"/>
                <a:gd name="T68" fmla="*/ 133 w 409"/>
                <a:gd name="T69" fmla="*/ 710 h 746"/>
                <a:gd name="T70" fmla="*/ 60 w 409"/>
                <a:gd name="T71" fmla="*/ 717 h 746"/>
                <a:gd name="T72" fmla="*/ 28 w 409"/>
                <a:gd name="T73" fmla="*/ 675 h 746"/>
                <a:gd name="T74" fmla="*/ 41 w 409"/>
                <a:gd name="T75" fmla="*/ 659 h 746"/>
                <a:gd name="T76" fmla="*/ 5 w 409"/>
                <a:gd name="T77" fmla="*/ 556 h 746"/>
                <a:gd name="T78" fmla="*/ 39 w 409"/>
                <a:gd name="T79" fmla="*/ 473 h 746"/>
                <a:gd name="T80" fmla="*/ 79 w 409"/>
                <a:gd name="T81" fmla="*/ 436 h 746"/>
                <a:gd name="T82" fmla="*/ 71 w 409"/>
                <a:gd name="T83" fmla="*/ 349 h 746"/>
                <a:gd name="T84" fmla="*/ 67 w 409"/>
                <a:gd name="T85" fmla="*/ 271 h 746"/>
                <a:gd name="T86" fmla="*/ 94 w 409"/>
                <a:gd name="T87" fmla="*/ 239 h 746"/>
                <a:gd name="T88" fmla="*/ 88 w 409"/>
                <a:gd name="T89" fmla="*/ 219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9" h="746">
                  <a:moveTo>
                    <a:pt x="88" y="219"/>
                  </a:moveTo>
                  <a:cubicBezTo>
                    <a:pt x="104" y="214"/>
                    <a:pt x="104" y="214"/>
                    <a:pt x="104" y="214"/>
                  </a:cubicBezTo>
                  <a:cubicBezTo>
                    <a:pt x="134" y="218"/>
                    <a:pt x="134" y="218"/>
                    <a:pt x="134" y="218"/>
                  </a:cubicBezTo>
                  <a:cubicBezTo>
                    <a:pt x="134" y="202"/>
                    <a:pt x="134" y="202"/>
                    <a:pt x="134" y="202"/>
                  </a:cubicBezTo>
                  <a:cubicBezTo>
                    <a:pt x="173" y="207"/>
                    <a:pt x="173" y="207"/>
                    <a:pt x="173" y="207"/>
                  </a:cubicBezTo>
                  <a:cubicBezTo>
                    <a:pt x="186" y="188"/>
                    <a:pt x="186" y="188"/>
                    <a:pt x="186" y="188"/>
                  </a:cubicBezTo>
                  <a:cubicBezTo>
                    <a:pt x="216" y="193"/>
                    <a:pt x="216" y="193"/>
                    <a:pt x="216" y="193"/>
                  </a:cubicBezTo>
                  <a:cubicBezTo>
                    <a:pt x="214" y="172"/>
                    <a:pt x="214" y="172"/>
                    <a:pt x="214" y="172"/>
                  </a:cubicBezTo>
                  <a:cubicBezTo>
                    <a:pt x="223" y="150"/>
                    <a:pt x="223" y="150"/>
                    <a:pt x="223" y="150"/>
                  </a:cubicBezTo>
                  <a:cubicBezTo>
                    <a:pt x="225" y="172"/>
                    <a:pt x="225" y="172"/>
                    <a:pt x="225" y="172"/>
                  </a:cubicBezTo>
                  <a:cubicBezTo>
                    <a:pt x="230" y="186"/>
                    <a:pt x="230" y="186"/>
                    <a:pt x="230" y="186"/>
                  </a:cubicBezTo>
                  <a:cubicBezTo>
                    <a:pt x="239" y="159"/>
                    <a:pt x="239" y="159"/>
                    <a:pt x="239" y="159"/>
                  </a:cubicBezTo>
                  <a:cubicBezTo>
                    <a:pt x="239" y="159"/>
                    <a:pt x="237" y="129"/>
                    <a:pt x="244" y="124"/>
                  </a:cubicBezTo>
                  <a:cubicBezTo>
                    <a:pt x="251" y="118"/>
                    <a:pt x="255" y="138"/>
                    <a:pt x="255" y="138"/>
                  </a:cubicBezTo>
                  <a:cubicBezTo>
                    <a:pt x="255" y="138"/>
                    <a:pt x="260" y="136"/>
                    <a:pt x="269" y="126"/>
                  </a:cubicBezTo>
                  <a:cubicBezTo>
                    <a:pt x="278" y="115"/>
                    <a:pt x="264" y="95"/>
                    <a:pt x="271" y="88"/>
                  </a:cubicBezTo>
                  <a:cubicBezTo>
                    <a:pt x="278" y="81"/>
                    <a:pt x="288" y="88"/>
                    <a:pt x="288" y="88"/>
                  </a:cubicBezTo>
                  <a:cubicBezTo>
                    <a:pt x="288" y="88"/>
                    <a:pt x="306" y="74"/>
                    <a:pt x="312" y="62"/>
                  </a:cubicBezTo>
                  <a:cubicBezTo>
                    <a:pt x="317" y="49"/>
                    <a:pt x="315" y="26"/>
                    <a:pt x="315" y="26"/>
                  </a:cubicBezTo>
                  <a:cubicBezTo>
                    <a:pt x="336" y="0"/>
                    <a:pt x="336" y="0"/>
                    <a:pt x="336" y="0"/>
                  </a:cubicBezTo>
                  <a:cubicBezTo>
                    <a:pt x="372" y="41"/>
                    <a:pt x="372" y="41"/>
                    <a:pt x="372" y="41"/>
                  </a:cubicBezTo>
                  <a:cubicBezTo>
                    <a:pt x="372" y="41"/>
                    <a:pt x="372" y="51"/>
                    <a:pt x="372" y="56"/>
                  </a:cubicBezTo>
                  <a:cubicBezTo>
                    <a:pt x="372" y="62"/>
                    <a:pt x="395" y="110"/>
                    <a:pt x="395" y="110"/>
                  </a:cubicBezTo>
                  <a:cubicBezTo>
                    <a:pt x="382" y="143"/>
                    <a:pt x="382" y="143"/>
                    <a:pt x="382" y="143"/>
                  </a:cubicBezTo>
                  <a:cubicBezTo>
                    <a:pt x="382" y="143"/>
                    <a:pt x="409" y="188"/>
                    <a:pt x="402" y="193"/>
                  </a:cubicBezTo>
                  <a:cubicBezTo>
                    <a:pt x="395" y="198"/>
                    <a:pt x="375" y="188"/>
                    <a:pt x="375" y="188"/>
                  </a:cubicBezTo>
                  <a:cubicBezTo>
                    <a:pt x="354" y="193"/>
                    <a:pt x="354" y="193"/>
                    <a:pt x="354" y="193"/>
                  </a:cubicBezTo>
                  <a:cubicBezTo>
                    <a:pt x="358" y="221"/>
                    <a:pt x="358" y="221"/>
                    <a:pt x="358" y="221"/>
                  </a:cubicBezTo>
                  <a:cubicBezTo>
                    <a:pt x="358" y="221"/>
                    <a:pt x="335" y="245"/>
                    <a:pt x="333" y="259"/>
                  </a:cubicBezTo>
                  <a:cubicBezTo>
                    <a:pt x="331" y="273"/>
                    <a:pt x="345" y="287"/>
                    <a:pt x="338" y="312"/>
                  </a:cubicBezTo>
                  <a:cubicBezTo>
                    <a:pt x="331" y="336"/>
                    <a:pt x="306" y="409"/>
                    <a:pt x="267" y="478"/>
                  </a:cubicBezTo>
                  <a:cubicBezTo>
                    <a:pt x="228" y="547"/>
                    <a:pt x="211" y="609"/>
                    <a:pt x="211" y="609"/>
                  </a:cubicBezTo>
                  <a:cubicBezTo>
                    <a:pt x="211" y="609"/>
                    <a:pt x="214" y="653"/>
                    <a:pt x="189" y="676"/>
                  </a:cubicBezTo>
                  <a:cubicBezTo>
                    <a:pt x="165" y="699"/>
                    <a:pt x="156" y="708"/>
                    <a:pt x="149" y="712"/>
                  </a:cubicBezTo>
                  <a:cubicBezTo>
                    <a:pt x="141" y="715"/>
                    <a:pt x="133" y="710"/>
                    <a:pt x="133" y="710"/>
                  </a:cubicBezTo>
                  <a:cubicBezTo>
                    <a:pt x="133" y="710"/>
                    <a:pt x="90" y="746"/>
                    <a:pt x="60" y="717"/>
                  </a:cubicBezTo>
                  <a:cubicBezTo>
                    <a:pt x="30" y="689"/>
                    <a:pt x="28" y="675"/>
                    <a:pt x="28" y="675"/>
                  </a:cubicBezTo>
                  <a:cubicBezTo>
                    <a:pt x="41" y="659"/>
                    <a:pt x="41" y="659"/>
                    <a:pt x="41" y="659"/>
                  </a:cubicBezTo>
                  <a:cubicBezTo>
                    <a:pt x="41" y="659"/>
                    <a:pt x="10" y="622"/>
                    <a:pt x="5" y="556"/>
                  </a:cubicBezTo>
                  <a:cubicBezTo>
                    <a:pt x="0" y="490"/>
                    <a:pt x="23" y="492"/>
                    <a:pt x="39" y="473"/>
                  </a:cubicBezTo>
                  <a:cubicBezTo>
                    <a:pt x="55" y="453"/>
                    <a:pt x="79" y="436"/>
                    <a:pt x="79" y="436"/>
                  </a:cubicBezTo>
                  <a:cubicBezTo>
                    <a:pt x="79" y="436"/>
                    <a:pt x="72" y="370"/>
                    <a:pt x="71" y="349"/>
                  </a:cubicBezTo>
                  <a:cubicBezTo>
                    <a:pt x="69" y="327"/>
                    <a:pt x="53" y="283"/>
                    <a:pt x="67" y="271"/>
                  </a:cubicBezTo>
                  <a:cubicBezTo>
                    <a:pt x="81" y="259"/>
                    <a:pt x="94" y="239"/>
                    <a:pt x="94" y="239"/>
                  </a:cubicBezTo>
                  <a:lnTo>
                    <a:pt x="88" y="2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 name="Cuba">
              <a:extLst>
                <a:ext uri="{FF2B5EF4-FFF2-40B4-BE49-F238E27FC236}">
                  <a16:creationId xmlns:a16="http://schemas.microsoft.com/office/drawing/2014/main" id="{C7A87D42-B625-4D03-A04B-2516DFBF9F7A}"/>
                </a:ext>
              </a:extLst>
            </p:cNvPr>
            <p:cNvSpPr>
              <a:spLocks noEditPoints="1"/>
            </p:cNvSpPr>
            <p:nvPr/>
          </p:nvSpPr>
          <p:spPr bwMode="gray">
            <a:xfrm>
              <a:off x="2692426" y="3024323"/>
              <a:ext cx="370718" cy="138487"/>
            </a:xfrm>
            <a:custGeom>
              <a:avLst/>
              <a:gdLst>
                <a:gd name="T0" fmla="*/ 475 w 493"/>
                <a:gd name="T1" fmla="*/ 151 h 185"/>
                <a:gd name="T2" fmla="*/ 445 w 493"/>
                <a:gd name="T3" fmla="*/ 148 h 185"/>
                <a:gd name="T4" fmla="*/ 434 w 493"/>
                <a:gd name="T5" fmla="*/ 129 h 185"/>
                <a:gd name="T6" fmla="*/ 399 w 493"/>
                <a:gd name="T7" fmla="*/ 128 h 185"/>
                <a:gd name="T8" fmla="*/ 416 w 493"/>
                <a:gd name="T9" fmla="*/ 114 h 185"/>
                <a:gd name="T10" fmla="*/ 378 w 493"/>
                <a:gd name="T11" fmla="*/ 106 h 185"/>
                <a:gd name="T12" fmla="*/ 349 w 493"/>
                <a:gd name="T13" fmla="*/ 96 h 185"/>
                <a:gd name="T14" fmla="*/ 351 w 493"/>
                <a:gd name="T15" fmla="*/ 79 h 185"/>
                <a:gd name="T16" fmla="*/ 338 w 493"/>
                <a:gd name="T17" fmla="*/ 77 h 185"/>
                <a:gd name="T18" fmla="*/ 290 w 493"/>
                <a:gd name="T19" fmla="*/ 45 h 185"/>
                <a:gd name="T20" fmla="*/ 300 w 493"/>
                <a:gd name="T21" fmla="*/ 64 h 185"/>
                <a:gd name="T22" fmla="*/ 255 w 493"/>
                <a:gd name="T23" fmla="*/ 42 h 185"/>
                <a:gd name="T24" fmla="*/ 220 w 493"/>
                <a:gd name="T25" fmla="*/ 12 h 185"/>
                <a:gd name="T26" fmla="*/ 180 w 493"/>
                <a:gd name="T27" fmla="*/ 12 h 185"/>
                <a:gd name="T28" fmla="*/ 118 w 493"/>
                <a:gd name="T29" fmla="*/ 0 h 185"/>
                <a:gd name="T30" fmla="*/ 48 w 493"/>
                <a:gd name="T31" fmla="*/ 26 h 185"/>
                <a:gd name="T32" fmla="*/ 0 w 493"/>
                <a:gd name="T33" fmla="*/ 51 h 185"/>
                <a:gd name="T34" fmla="*/ 51 w 493"/>
                <a:gd name="T35" fmla="*/ 49 h 185"/>
                <a:gd name="T36" fmla="*/ 51 w 493"/>
                <a:gd name="T37" fmla="*/ 39 h 185"/>
                <a:gd name="T38" fmla="*/ 102 w 493"/>
                <a:gd name="T39" fmla="*/ 36 h 185"/>
                <a:gd name="T40" fmla="*/ 115 w 493"/>
                <a:gd name="T41" fmla="*/ 29 h 185"/>
                <a:gd name="T42" fmla="*/ 150 w 493"/>
                <a:gd name="T43" fmla="*/ 34 h 185"/>
                <a:gd name="T44" fmla="*/ 126 w 493"/>
                <a:gd name="T45" fmla="*/ 46 h 185"/>
                <a:gd name="T46" fmla="*/ 137 w 493"/>
                <a:gd name="T47" fmla="*/ 54 h 185"/>
                <a:gd name="T48" fmla="*/ 172 w 493"/>
                <a:gd name="T49" fmla="*/ 66 h 185"/>
                <a:gd name="T50" fmla="*/ 188 w 493"/>
                <a:gd name="T51" fmla="*/ 61 h 185"/>
                <a:gd name="T52" fmla="*/ 220 w 493"/>
                <a:gd name="T53" fmla="*/ 81 h 185"/>
                <a:gd name="T54" fmla="*/ 268 w 493"/>
                <a:gd name="T55" fmla="*/ 79 h 185"/>
                <a:gd name="T56" fmla="*/ 263 w 493"/>
                <a:gd name="T57" fmla="*/ 96 h 185"/>
                <a:gd name="T58" fmla="*/ 303 w 493"/>
                <a:gd name="T59" fmla="*/ 113 h 185"/>
                <a:gd name="T60" fmla="*/ 319 w 493"/>
                <a:gd name="T61" fmla="*/ 136 h 185"/>
                <a:gd name="T62" fmla="*/ 335 w 493"/>
                <a:gd name="T63" fmla="*/ 150 h 185"/>
                <a:gd name="T64" fmla="*/ 316 w 493"/>
                <a:gd name="T65" fmla="*/ 172 h 185"/>
                <a:gd name="T66" fmla="*/ 356 w 493"/>
                <a:gd name="T67" fmla="*/ 163 h 185"/>
                <a:gd name="T68" fmla="*/ 367 w 493"/>
                <a:gd name="T69" fmla="*/ 168 h 185"/>
                <a:gd name="T70" fmla="*/ 375 w 493"/>
                <a:gd name="T71" fmla="*/ 180 h 185"/>
                <a:gd name="T72" fmla="*/ 426 w 493"/>
                <a:gd name="T73" fmla="*/ 178 h 185"/>
                <a:gd name="T74" fmla="*/ 493 w 493"/>
                <a:gd name="T75" fmla="*/ 163 h 185"/>
                <a:gd name="T76" fmla="*/ 475 w 493"/>
                <a:gd name="T77" fmla="*/ 151 h 185"/>
                <a:gd name="T78" fmla="*/ 78 w 493"/>
                <a:gd name="T79" fmla="*/ 84 h 185"/>
                <a:gd name="T80" fmla="*/ 104 w 493"/>
                <a:gd name="T81" fmla="*/ 84 h 185"/>
                <a:gd name="T82" fmla="*/ 78 w 493"/>
                <a:gd name="T83" fmla="*/ 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185">
                  <a:moveTo>
                    <a:pt x="475" y="151"/>
                  </a:moveTo>
                  <a:cubicBezTo>
                    <a:pt x="456" y="148"/>
                    <a:pt x="445" y="148"/>
                    <a:pt x="445" y="148"/>
                  </a:cubicBezTo>
                  <a:cubicBezTo>
                    <a:pt x="445" y="148"/>
                    <a:pt x="453" y="131"/>
                    <a:pt x="434" y="129"/>
                  </a:cubicBezTo>
                  <a:cubicBezTo>
                    <a:pt x="416" y="126"/>
                    <a:pt x="399" y="128"/>
                    <a:pt x="399" y="128"/>
                  </a:cubicBezTo>
                  <a:cubicBezTo>
                    <a:pt x="416" y="114"/>
                    <a:pt x="416" y="114"/>
                    <a:pt x="416" y="114"/>
                  </a:cubicBezTo>
                  <a:cubicBezTo>
                    <a:pt x="416" y="114"/>
                    <a:pt x="386" y="106"/>
                    <a:pt x="378" y="106"/>
                  </a:cubicBezTo>
                  <a:cubicBezTo>
                    <a:pt x="370" y="106"/>
                    <a:pt x="349" y="96"/>
                    <a:pt x="349" y="96"/>
                  </a:cubicBezTo>
                  <a:cubicBezTo>
                    <a:pt x="349" y="96"/>
                    <a:pt x="359" y="79"/>
                    <a:pt x="351" y="79"/>
                  </a:cubicBezTo>
                  <a:cubicBezTo>
                    <a:pt x="343" y="79"/>
                    <a:pt x="338" y="77"/>
                    <a:pt x="338" y="77"/>
                  </a:cubicBezTo>
                  <a:cubicBezTo>
                    <a:pt x="338" y="77"/>
                    <a:pt x="298" y="37"/>
                    <a:pt x="290" y="45"/>
                  </a:cubicBezTo>
                  <a:cubicBezTo>
                    <a:pt x="282" y="52"/>
                    <a:pt x="300" y="64"/>
                    <a:pt x="300" y="64"/>
                  </a:cubicBezTo>
                  <a:cubicBezTo>
                    <a:pt x="255" y="42"/>
                    <a:pt x="255" y="42"/>
                    <a:pt x="255" y="42"/>
                  </a:cubicBezTo>
                  <a:cubicBezTo>
                    <a:pt x="255" y="42"/>
                    <a:pt x="231" y="17"/>
                    <a:pt x="220" y="12"/>
                  </a:cubicBezTo>
                  <a:cubicBezTo>
                    <a:pt x="209" y="7"/>
                    <a:pt x="180" y="12"/>
                    <a:pt x="180" y="12"/>
                  </a:cubicBezTo>
                  <a:cubicBezTo>
                    <a:pt x="180" y="12"/>
                    <a:pt x="156" y="0"/>
                    <a:pt x="118" y="0"/>
                  </a:cubicBezTo>
                  <a:cubicBezTo>
                    <a:pt x="81" y="0"/>
                    <a:pt x="64" y="12"/>
                    <a:pt x="48" y="26"/>
                  </a:cubicBezTo>
                  <a:cubicBezTo>
                    <a:pt x="32" y="41"/>
                    <a:pt x="0" y="51"/>
                    <a:pt x="0" y="51"/>
                  </a:cubicBezTo>
                  <a:cubicBezTo>
                    <a:pt x="51" y="49"/>
                    <a:pt x="51" y="49"/>
                    <a:pt x="51" y="49"/>
                  </a:cubicBezTo>
                  <a:cubicBezTo>
                    <a:pt x="51" y="39"/>
                    <a:pt x="51" y="39"/>
                    <a:pt x="51" y="39"/>
                  </a:cubicBezTo>
                  <a:cubicBezTo>
                    <a:pt x="102" y="36"/>
                    <a:pt x="102" y="36"/>
                    <a:pt x="102" y="36"/>
                  </a:cubicBezTo>
                  <a:cubicBezTo>
                    <a:pt x="115" y="29"/>
                    <a:pt x="115" y="29"/>
                    <a:pt x="115" y="29"/>
                  </a:cubicBezTo>
                  <a:cubicBezTo>
                    <a:pt x="115" y="29"/>
                    <a:pt x="142" y="27"/>
                    <a:pt x="150" y="34"/>
                  </a:cubicBezTo>
                  <a:cubicBezTo>
                    <a:pt x="158" y="42"/>
                    <a:pt x="126" y="46"/>
                    <a:pt x="126" y="46"/>
                  </a:cubicBezTo>
                  <a:cubicBezTo>
                    <a:pt x="137" y="54"/>
                    <a:pt x="137" y="54"/>
                    <a:pt x="137" y="54"/>
                  </a:cubicBezTo>
                  <a:cubicBezTo>
                    <a:pt x="137" y="54"/>
                    <a:pt x="155" y="61"/>
                    <a:pt x="172" y="66"/>
                  </a:cubicBezTo>
                  <a:cubicBezTo>
                    <a:pt x="188" y="71"/>
                    <a:pt x="188" y="61"/>
                    <a:pt x="188" y="61"/>
                  </a:cubicBezTo>
                  <a:cubicBezTo>
                    <a:pt x="188" y="61"/>
                    <a:pt x="204" y="74"/>
                    <a:pt x="220" y="81"/>
                  </a:cubicBezTo>
                  <a:cubicBezTo>
                    <a:pt x="236" y="89"/>
                    <a:pt x="268" y="79"/>
                    <a:pt x="268" y="79"/>
                  </a:cubicBezTo>
                  <a:cubicBezTo>
                    <a:pt x="263" y="96"/>
                    <a:pt x="263" y="96"/>
                    <a:pt x="263" y="96"/>
                  </a:cubicBezTo>
                  <a:cubicBezTo>
                    <a:pt x="303" y="113"/>
                    <a:pt x="303" y="113"/>
                    <a:pt x="303" y="113"/>
                  </a:cubicBezTo>
                  <a:cubicBezTo>
                    <a:pt x="319" y="136"/>
                    <a:pt x="319" y="136"/>
                    <a:pt x="319" y="136"/>
                  </a:cubicBezTo>
                  <a:cubicBezTo>
                    <a:pt x="319" y="136"/>
                    <a:pt x="335" y="143"/>
                    <a:pt x="335" y="150"/>
                  </a:cubicBezTo>
                  <a:cubicBezTo>
                    <a:pt x="335" y="158"/>
                    <a:pt x="308" y="165"/>
                    <a:pt x="316" y="172"/>
                  </a:cubicBezTo>
                  <a:cubicBezTo>
                    <a:pt x="324" y="180"/>
                    <a:pt x="348" y="163"/>
                    <a:pt x="356" y="163"/>
                  </a:cubicBezTo>
                  <a:cubicBezTo>
                    <a:pt x="364" y="163"/>
                    <a:pt x="381" y="165"/>
                    <a:pt x="367" y="168"/>
                  </a:cubicBezTo>
                  <a:cubicBezTo>
                    <a:pt x="354" y="170"/>
                    <a:pt x="375" y="180"/>
                    <a:pt x="375" y="180"/>
                  </a:cubicBezTo>
                  <a:cubicBezTo>
                    <a:pt x="375" y="180"/>
                    <a:pt x="397" y="185"/>
                    <a:pt x="426" y="178"/>
                  </a:cubicBezTo>
                  <a:cubicBezTo>
                    <a:pt x="456" y="170"/>
                    <a:pt x="493" y="163"/>
                    <a:pt x="493" y="163"/>
                  </a:cubicBezTo>
                  <a:cubicBezTo>
                    <a:pt x="493" y="163"/>
                    <a:pt x="493" y="153"/>
                    <a:pt x="475" y="151"/>
                  </a:cubicBezTo>
                  <a:close/>
                  <a:moveTo>
                    <a:pt x="78" y="84"/>
                  </a:moveTo>
                  <a:cubicBezTo>
                    <a:pt x="75" y="97"/>
                    <a:pt x="102" y="99"/>
                    <a:pt x="104" y="84"/>
                  </a:cubicBezTo>
                  <a:cubicBezTo>
                    <a:pt x="107" y="70"/>
                    <a:pt x="78" y="84"/>
                    <a:pt x="78" y="8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 name="Jamaica">
              <a:extLst>
                <a:ext uri="{FF2B5EF4-FFF2-40B4-BE49-F238E27FC236}">
                  <a16:creationId xmlns:a16="http://schemas.microsoft.com/office/drawing/2014/main" id="{FC7028BD-99F1-42C5-B327-E6D247CC3BA6}"/>
                </a:ext>
              </a:extLst>
            </p:cNvPr>
            <p:cNvSpPr>
              <a:spLocks/>
            </p:cNvSpPr>
            <p:nvPr/>
          </p:nvSpPr>
          <p:spPr bwMode="gray">
            <a:xfrm>
              <a:off x="2890567" y="3213944"/>
              <a:ext cx="80961" cy="31959"/>
            </a:xfrm>
            <a:custGeom>
              <a:avLst/>
              <a:gdLst>
                <a:gd name="T0" fmla="*/ 72 w 108"/>
                <a:gd name="T1" fmla="*/ 42 h 42"/>
                <a:gd name="T2" fmla="*/ 79 w 108"/>
                <a:gd name="T3" fmla="*/ 28 h 42"/>
                <a:gd name="T4" fmla="*/ 108 w 108"/>
                <a:gd name="T5" fmla="*/ 34 h 42"/>
                <a:gd name="T6" fmla="*/ 85 w 108"/>
                <a:gd name="T7" fmla="*/ 9 h 42"/>
                <a:gd name="T8" fmla="*/ 48 w 108"/>
                <a:gd name="T9" fmla="*/ 6 h 42"/>
                <a:gd name="T10" fmla="*/ 19 w 108"/>
                <a:gd name="T11" fmla="*/ 4 h 42"/>
                <a:gd name="T12" fmla="*/ 0 w 108"/>
                <a:gd name="T13" fmla="*/ 9 h 42"/>
                <a:gd name="T14" fmla="*/ 17 w 108"/>
                <a:gd name="T15" fmla="*/ 26 h 42"/>
                <a:gd name="T16" fmla="*/ 43 w 108"/>
                <a:gd name="T17" fmla="*/ 32 h 42"/>
                <a:gd name="T18" fmla="*/ 54 w 108"/>
                <a:gd name="T19" fmla="*/ 38 h 42"/>
                <a:gd name="T20" fmla="*/ 72 w 108"/>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2">
                  <a:moveTo>
                    <a:pt x="72" y="42"/>
                  </a:moveTo>
                  <a:cubicBezTo>
                    <a:pt x="79" y="28"/>
                    <a:pt x="79" y="28"/>
                    <a:pt x="79" y="28"/>
                  </a:cubicBezTo>
                  <a:cubicBezTo>
                    <a:pt x="108" y="34"/>
                    <a:pt x="108" y="34"/>
                    <a:pt x="108" y="34"/>
                  </a:cubicBezTo>
                  <a:cubicBezTo>
                    <a:pt x="108" y="34"/>
                    <a:pt x="95" y="9"/>
                    <a:pt x="85" y="9"/>
                  </a:cubicBezTo>
                  <a:cubicBezTo>
                    <a:pt x="75" y="9"/>
                    <a:pt x="58" y="7"/>
                    <a:pt x="48" y="6"/>
                  </a:cubicBezTo>
                  <a:cubicBezTo>
                    <a:pt x="37" y="4"/>
                    <a:pt x="27" y="0"/>
                    <a:pt x="19" y="4"/>
                  </a:cubicBezTo>
                  <a:cubicBezTo>
                    <a:pt x="11" y="7"/>
                    <a:pt x="0" y="9"/>
                    <a:pt x="0" y="9"/>
                  </a:cubicBezTo>
                  <a:cubicBezTo>
                    <a:pt x="0" y="9"/>
                    <a:pt x="8" y="20"/>
                    <a:pt x="17" y="26"/>
                  </a:cubicBezTo>
                  <a:cubicBezTo>
                    <a:pt x="25" y="32"/>
                    <a:pt x="43" y="32"/>
                    <a:pt x="43" y="32"/>
                  </a:cubicBezTo>
                  <a:cubicBezTo>
                    <a:pt x="54" y="38"/>
                    <a:pt x="54" y="38"/>
                    <a:pt x="54" y="38"/>
                  </a:cubicBezTo>
                  <a:lnTo>
                    <a:pt x="72" y="4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8" name="Porto Rico">
              <a:extLst>
                <a:ext uri="{FF2B5EF4-FFF2-40B4-BE49-F238E27FC236}">
                  <a16:creationId xmlns:a16="http://schemas.microsoft.com/office/drawing/2014/main" id="{F062F7B0-BD76-4656-B546-2F6365588443}"/>
                </a:ext>
              </a:extLst>
            </p:cNvPr>
            <p:cNvSpPr>
              <a:spLocks/>
            </p:cNvSpPr>
            <p:nvPr/>
          </p:nvSpPr>
          <p:spPr bwMode="gray">
            <a:xfrm>
              <a:off x="3295374" y="3218205"/>
              <a:ext cx="72439" cy="29828"/>
            </a:xfrm>
            <a:custGeom>
              <a:avLst/>
              <a:gdLst>
                <a:gd name="T0" fmla="*/ 60 w 97"/>
                <a:gd name="T1" fmla="*/ 9 h 40"/>
                <a:gd name="T2" fmla="*/ 15 w 97"/>
                <a:gd name="T3" fmla="*/ 0 h 40"/>
                <a:gd name="T4" fmla="*/ 2 w 97"/>
                <a:gd name="T5" fmla="*/ 32 h 40"/>
                <a:gd name="T6" fmla="*/ 27 w 97"/>
                <a:gd name="T7" fmla="*/ 40 h 40"/>
                <a:gd name="T8" fmla="*/ 33 w 97"/>
                <a:gd name="T9" fmla="*/ 34 h 40"/>
                <a:gd name="T10" fmla="*/ 64 w 97"/>
                <a:gd name="T11" fmla="*/ 34 h 40"/>
                <a:gd name="T12" fmla="*/ 95 w 97"/>
                <a:gd name="T13" fmla="*/ 10 h 40"/>
                <a:gd name="T14" fmla="*/ 60 w 97"/>
                <a:gd name="T15" fmla="*/ 9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0">
                  <a:moveTo>
                    <a:pt x="60" y="9"/>
                  </a:moveTo>
                  <a:cubicBezTo>
                    <a:pt x="52" y="9"/>
                    <a:pt x="29" y="0"/>
                    <a:pt x="15" y="0"/>
                  </a:cubicBezTo>
                  <a:cubicBezTo>
                    <a:pt x="0" y="0"/>
                    <a:pt x="2" y="32"/>
                    <a:pt x="2" y="32"/>
                  </a:cubicBezTo>
                  <a:cubicBezTo>
                    <a:pt x="27" y="40"/>
                    <a:pt x="27" y="40"/>
                    <a:pt x="27" y="40"/>
                  </a:cubicBezTo>
                  <a:cubicBezTo>
                    <a:pt x="33" y="34"/>
                    <a:pt x="33" y="34"/>
                    <a:pt x="33" y="34"/>
                  </a:cubicBezTo>
                  <a:cubicBezTo>
                    <a:pt x="33" y="34"/>
                    <a:pt x="48" y="36"/>
                    <a:pt x="64" y="34"/>
                  </a:cubicBezTo>
                  <a:cubicBezTo>
                    <a:pt x="81" y="32"/>
                    <a:pt x="97" y="17"/>
                    <a:pt x="95" y="10"/>
                  </a:cubicBezTo>
                  <a:cubicBezTo>
                    <a:pt x="93" y="2"/>
                    <a:pt x="68" y="10"/>
                    <a:pt x="60" y="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9" name="El Salvador">
              <a:extLst>
                <a:ext uri="{FF2B5EF4-FFF2-40B4-BE49-F238E27FC236}">
                  <a16:creationId xmlns:a16="http://schemas.microsoft.com/office/drawing/2014/main" id="{CA2A24D5-D344-4158-9098-83BEA3E615BA}"/>
                </a:ext>
              </a:extLst>
            </p:cNvPr>
            <p:cNvSpPr>
              <a:spLocks/>
            </p:cNvSpPr>
            <p:nvPr/>
          </p:nvSpPr>
          <p:spPr bwMode="gray">
            <a:xfrm>
              <a:off x="2462325" y="3380128"/>
              <a:ext cx="87352" cy="55395"/>
            </a:xfrm>
            <a:custGeom>
              <a:avLst/>
              <a:gdLst>
                <a:gd name="T0" fmla="*/ 116 w 117"/>
                <a:gd name="T1" fmla="*/ 57 h 74"/>
                <a:gd name="T2" fmla="*/ 115 w 117"/>
                <a:gd name="T3" fmla="*/ 28 h 74"/>
                <a:gd name="T4" fmla="*/ 100 w 117"/>
                <a:gd name="T5" fmla="*/ 26 h 74"/>
                <a:gd name="T6" fmla="*/ 84 w 117"/>
                <a:gd name="T7" fmla="*/ 32 h 74"/>
                <a:gd name="T8" fmla="*/ 76 w 117"/>
                <a:gd name="T9" fmla="*/ 16 h 74"/>
                <a:gd name="T10" fmla="*/ 61 w 117"/>
                <a:gd name="T11" fmla="*/ 16 h 74"/>
                <a:gd name="T12" fmla="*/ 48 w 117"/>
                <a:gd name="T13" fmla="*/ 0 h 74"/>
                <a:gd name="T14" fmla="*/ 33 w 117"/>
                <a:gd name="T15" fmla="*/ 4 h 74"/>
                <a:gd name="T16" fmla="*/ 32 w 117"/>
                <a:gd name="T17" fmla="*/ 12 h 74"/>
                <a:gd name="T18" fmla="*/ 19 w 117"/>
                <a:gd name="T19" fmla="*/ 24 h 74"/>
                <a:gd name="T20" fmla="*/ 0 w 117"/>
                <a:gd name="T21" fmla="*/ 39 h 74"/>
                <a:gd name="T22" fmla="*/ 20 w 117"/>
                <a:gd name="T23" fmla="*/ 52 h 74"/>
                <a:gd name="T24" fmla="*/ 48 w 117"/>
                <a:gd name="T25" fmla="*/ 53 h 74"/>
                <a:gd name="T26" fmla="*/ 64 w 117"/>
                <a:gd name="T27" fmla="*/ 66 h 74"/>
                <a:gd name="T28" fmla="*/ 86 w 117"/>
                <a:gd name="T29" fmla="*/ 64 h 74"/>
                <a:gd name="T30" fmla="*/ 98 w 117"/>
                <a:gd name="T31" fmla="*/ 74 h 74"/>
                <a:gd name="T32" fmla="*/ 110 w 117"/>
                <a:gd name="T33" fmla="*/ 55 h 74"/>
                <a:gd name="T34" fmla="*/ 117 w 117"/>
                <a:gd name="T35" fmla="*/ 57 h 74"/>
                <a:gd name="T36" fmla="*/ 116 w 117"/>
                <a:gd name="T37"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74">
                  <a:moveTo>
                    <a:pt x="116" y="57"/>
                  </a:moveTo>
                  <a:cubicBezTo>
                    <a:pt x="115" y="28"/>
                    <a:pt x="115" y="28"/>
                    <a:pt x="115" y="28"/>
                  </a:cubicBezTo>
                  <a:cubicBezTo>
                    <a:pt x="115" y="28"/>
                    <a:pt x="105" y="27"/>
                    <a:pt x="100" y="26"/>
                  </a:cubicBezTo>
                  <a:cubicBezTo>
                    <a:pt x="95" y="25"/>
                    <a:pt x="93" y="30"/>
                    <a:pt x="84" y="32"/>
                  </a:cubicBezTo>
                  <a:cubicBezTo>
                    <a:pt x="75" y="34"/>
                    <a:pt x="76" y="16"/>
                    <a:pt x="76" y="16"/>
                  </a:cubicBezTo>
                  <a:cubicBezTo>
                    <a:pt x="76" y="16"/>
                    <a:pt x="70" y="16"/>
                    <a:pt x="61" y="16"/>
                  </a:cubicBezTo>
                  <a:cubicBezTo>
                    <a:pt x="54" y="16"/>
                    <a:pt x="50" y="5"/>
                    <a:pt x="48" y="0"/>
                  </a:cubicBezTo>
                  <a:cubicBezTo>
                    <a:pt x="41" y="3"/>
                    <a:pt x="33" y="4"/>
                    <a:pt x="33" y="4"/>
                  </a:cubicBezTo>
                  <a:cubicBezTo>
                    <a:pt x="32" y="12"/>
                    <a:pt x="32" y="12"/>
                    <a:pt x="32" y="12"/>
                  </a:cubicBezTo>
                  <a:cubicBezTo>
                    <a:pt x="32" y="12"/>
                    <a:pt x="27" y="22"/>
                    <a:pt x="19" y="24"/>
                  </a:cubicBezTo>
                  <a:cubicBezTo>
                    <a:pt x="13" y="25"/>
                    <a:pt x="5" y="34"/>
                    <a:pt x="0" y="39"/>
                  </a:cubicBezTo>
                  <a:cubicBezTo>
                    <a:pt x="7" y="44"/>
                    <a:pt x="16" y="50"/>
                    <a:pt x="20" y="52"/>
                  </a:cubicBezTo>
                  <a:cubicBezTo>
                    <a:pt x="28" y="55"/>
                    <a:pt x="48" y="53"/>
                    <a:pt x="48" y="53"/>
                  </a:cubicBezTo>
                  <a:cubicBezTo>
                    <a:pt x="64" y="66"/>
                    <a:pt x="64" y="66"/>
                    <a:pt x="64" y="66"/>
                  </a:cubicBezTo>
                  <a:cubicBezTo>
                    <a:pt x="86" y="64"/>
                    <a:pt x="86" y="64"/>
                    <a:pt x="86" y="64"/>
                  </a:cubicBezTo>
                  <a:cubicBezTo>
                    <a:pt x="98" y="74"/>
                    <a:pt x="98" y="74"/>
                    <a:pt x="98" y="74"/>
                  </a:cubicBezTo>
                  <a:cubicBezTo>
                    <a:pt x="110" y="55"/>
                    <a:pt x="110" y="55"/>
                    <a:pt x="110" y="55"/>
                  </a:cubicBezTo>
                  <a:cubicBezTo>
                    <a:pt x="117" y="57"/>
                    <a:pt x="117" y="57"/>
                    <a:pt x="117" y="57"/>
                  </a:cubicBezTo>
                  <a:lnTo>
                    <a:pt x="116" y="5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0" name="Belize">
              <a:extLst>
                <a:ext uri="{FF2B5EF4-FFF2-40B4-BE49-F238E27FC236}">
                  <a16:creationId xmlns:a16="http://schemas.microsoft.com/office/drawing/2014/main" id="{258141F3-D89F-4923-930E-B11A96851C18}"/>
                </a:ext>
              </a:extLst>
            </p:cNvPr>
            <p:cNvSpPr>
              <a:spLocks/>
            </p:cNvSpPr>
            <p:nvPr/>
          </p:nvSpPr>
          <p:spPr bwMode="gray">
            <a:xfrm>
              <a:off x="2507066" y="3216074"/>
              <a:ext cx="55395" cy="104398"/>
            </a:xfrm>
            <a:custGeom>
              <a:avLst/>
              <a:gdLst>
                <a:gd name="T0" fmla="*/ 72 w 72"/>
                <a:gd name="T1" fmla="*/ 22 h 140"/>
                <a:gd name="T2" fmla="*/ 54 w 72"/>
                <a:gd name="T3" fmla="*/ 11 h 140"/>
                <a:gd name="T4" fmla="*/ 51 w 72"/>
                <a:gd name="T5" fmla="*/ 0 h 140"/>
                <a:gd name="T6" fmla="*/ 33 w 72"/>
                <a:gd name="T7" fmla="*/ 33 h 140"/>
                <a:gd name="T8" fmla="*/ 23 w 72"/>
                <a:gd name="T9" fmla="*/ 26 h 140"/>
                <a:gd name="T10" fmla="*/ 16 w 72"/>
                <a:gd name="T11" fmla="*/ 36 h 140"/>
                <a:gd name="T12" fmla="*/ 0 w 72"/>
                <a:gd name="T13" fmla="*/ 140 h 140"/>
                <a:gd name="T14" fmla="*/ 18 w 72"/>
                <a:gd name="T15" fmla="*/ 140 h 140"/>
                <a:gd name="T16" fmla="*/ 28 w 72"/>
                <a:gd name="T17" fmla="*/ 114 h 140"/>
                <a:gd name="T18" fmla="*/ 39 w 72"/>
                <a:gd name="T19" fmla="*/ 118 h 140"/>
                <a:gd name="T20" fmla="*/ 55 w 72"/>
                <a:gd name="T21" fmla="*/ 93 h 140"/>
                <a:gd name="T22" fmla="*/ 55 w 72"/>
                <a:gd name="T23" fmla="*/ 60 h 140"/>
                <a:gd name="T24" fmla="*/ 72 w 72"/>
                <a:gd name="T25"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40">
                  <a:moveTo>
                    <a:pt x="72" y="22"/>
                  </a:moveTo>
                  <a:cubicBezTo>
                    <a:pt x="72" y="17"/>
                    <a:pt x="54" y="11"/>
                    <a:pt x="54" y="11"/>
                  </a:cubicBezTo>
                  <a:cubicBezTo>
                    <a:pt x="51" y="0"/>
                    <a:pt x="51" y="0"/>
                    <a:pt x="51" y="0"/>
                  </a:cubicBezTo>
                  <a:cubicBezTo>
                    <a:pt x="51" y="0"/>
                    <a:pt x="44" y="32"/>
                    <a:pt x="33" y="33"/>
                  </a:cubicBezTo>
                  <a:cubicBezTo>
                    <a:pt x="22" y="34"/>
                    <a:pt x="28" y="26"/>
                    <a:pt x="23" y="26"/>
                  </a:cubicBezTo>
                  <a:cubicBezTo>
                    <a:pt x="18" y="26"/>
                    <a:pt x="16" y="36"/>
                    <a:pt x="16" y="36"/>
                  </a:cubicBezTo>
                  <a:cubicBezTo>
                    <a:pt x="0" y="140"/>
                    <a:pt x="0" y="140"/>
                    <a:pt x="0" y="140"/>
                  </a:cubicBezTo>
                  <a:cubicBezTo>
                    <a:pt x="18" y="140"/>
                    <a:pt x="18" y="140"/>
                    <a:pt x="18" y="140"/>
                  </a:cubicBezTo>
                  <a:cubicBezTo>
                    <a:pt x="28" y="114"/>
                    <a:pt x="28" y="114"/>
                    <a:pt x="28" y="114"/>
                  </a:cubicBezTo>
                  <a:cubicBezTo>
                    <a:pt x="39" y="118"/>
                    <a:pt x="39" y="118"/>
                    <a:pt x="39" y="118"/>
                  </a:cubicBezTo>
                  <a:cubicBezTo>
                    <a:pt x="39" y="118"/>
                    <a:pt x="55" y="104"/>
                    <a:pt x="55" y="93"/>
                  </a:cubicBezTo>
                  <a:cubicBezTo>
                    <a:pt x="55" y="82"/>
                    <a:pt x="51" y="70"/>
                    <a:pt x="55" y="60"/>
                  </a:cubicBezTo>
                  <a:cubicBezTo>
                    <a:pt x="59" y="50"/>
                    <a:pt x="72" y="27"/>
                    <a:pt x="72" y="2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1" name="Guatemala">
              <a:extLst>
                <a:ext uri="{FF2B5EF4-FFF2-40B4-BE49-F238E27FC236}">
                  <a16:creationId xmlns:a16="http://schemas.microsoft.com/office/drawing/2014/main" id="{C0EDB755-45DB-4896-BEB8-59BC4FEB9CC0}"/>
                </a:ext>
              </a:extLst>
            </p:cNvPr>
            <p:cNvSpPr>
              <a:spLocks/>
            </p:cNvSpPr>
            <p:nvPr/>
          </p:nvSpPr>
          <p:spPr bwMode="gray">
            <a:xfrm>
              <a:off x="2394147" y="3241641"/>
              <a:ext cx="149139" cy="166184"/>
            </a:xfrm>
            <a:custGeom>
              <a:avLst/>
              <a:gdLst>
                <a:gd name="T0" fmla="*/ 190 w 199"/>
                <a:gd name="T1" fmla="*/ 103 h 222"/>
                <a:gd name="T2" fmla="*/ 179 w 199"/>
                <a:gd name="T3" fmla="*/ 110 h 222"/>
                <a:gd name="T4" fmla="*/ 170 w 199"/>
                <a:gd name="T5" fmla="*/ 105 h 222"/>
                <a:gd name="T6" fmla="*/ 152 w 199"/>
                <a:gd name="T7" fmla="*/ 105 h 222"/>
                <a:gd name="T8" fmla="*/ 168 w 199"/>
                <a:gd name="T9" fmla="*/ 1 h 222"/>
                <a:gd name="T10" fmla="*/ 81 w 199"/>
                <a:gd name="T11" fmla="*/ 0 h 222"/>
                <a:gd name="T12" fmla="*/ 82 w 199"/>
                <a:gd name="T13" fmla="*/ 30 h 222"/>
                <a:gd name="T14" fmla="*/ 54 w 199"/>
                <a:gd name="T15" fmla="*/ 34 h 222"/>
                <a:gd name="T16" fmla="*/ 64 w 199"/>
                <a:gd name="T17" fmla="*/ 38 h 222"/>
                <a:gd name="T18" fmla="*/ 75 w 199"/>
                <a:gd name="T19" fmla="*/ 56 h 222"/>
                <a:gd name="T20" fmla="*/ 87 w 199"/>
                <a:gd name="T21" fmla="*/ 57 h 222"/>
                <a:gd name="T22" fmla="*/ 91 w 199"/>
                <a:gd name="T23" fmla="*/ 73 h 222"/>
                <a:gd name="T24" fmla="*/ 103 w 199"/>
                <a:gd name="T25" fmla="*/ 79 h 222"/>
                <a:gd name="T26" fmla="*/ 94 w 199"/>
                <a:gd name="T27" fmla="*/ 86 h 222"/>
                <a:gd name="T28" fmla="*/ 94 w 199"/>
                <a:gd name="T29" fmla="*/ 97 h 222"/>
                <a:gd name="T30" fmla="*/ 35 w 199"/>
                <a:gd name="T31" fmla="*/ 96 h 222"/>
                <a:gd name="T32" fmla="*/ 14 w 199"/>
                <a:gd name="T33" fmla="*/ 127 h 222"/>
                <a:gd name="T34" fmla="*/ 14 w 199"/>
                <a:gd name="T35" fmla="*/ 165 h 222"/>
                <a:gd name="T36" fmla="*/ 0 w 199"/>
                <a:gd name="T37" fmla="*/ 179 h 222"/>
                <a:gd name="T38" fmla="*/ 14 w 199"/>
                <a:gd name="T39" fmla="*/ 192 h 222"/>
                <a:gd name="T40" fmla="*/ 47 w 199"/>
                <a:gd name="T41" fmla="*/ 213 h 222"/>
                <a:gd name="T42" fmla="*/ 80 w 199"/>
                <a:gd name="T43" fmla="*/ 213 h 222"/>
                <a:gd name="T44" fmla="*/ 92 w 199"/>
                <a:gd name="T45" fmla="*/ 222 h 222"/>
                <a:gd name="T46" fmla="*/ 111 w 199"/>
                <a:gd name="T47" fmla="*/ 207 h 222"/>
                <a:gd name="T48" fmla="*/ 124 w 199"/>
                <a:gd name="T49" fmla="*/ 195 h 222"/>
                <a:gd name="T50" fmla="*/ 125 w 199"/>
                <a:gd name="T51" fmla="*/ 187 h 222"/>
                <a:gd name="T52" fmla="*/ 149 w 199"/>
                <a:gd name="T53" fmla="*/ 176 h 222"/>
                <a:gd name="T54" fmla="*/ 151 w 199"/>
                <a:gd name="T55" fmla="*/ 155 h 222"/>
                <a:gd name="T56" fmla="*/ 179 w 199"/>
                <a:gd name="T57" fmla="*/ 131 h 222"/>
                <a:gd name="T58" fmla="*/ 199 w 199"/>
                <a:gd name="T59" fmla="*/ 112 h 222"/>
                <a:gd name="T60" fmla="*/ 190 w 199"/>
                <a:gd name="T61" fmla="*/ 10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222">
                  <a:moveTo>
                    <a:pt x="190" y="103"/>
                  </a:moveTo>
                  <a:cubicBezTo>
                    <a:pt x="179" y="110"/>
                    <a:pt x="179" y="110"/>
                    <a:pt x="179" y="110"/>
                  </a:cubicBezTo>
                  <a:cubicBezTo>
                    <a:pt x="170" y="105"/>
                    <a:pt x="170" y="105"/>
                    <a:pt x="170" y="105"/>
                  </a:cubicBezTo>
                  <a:cubicBezTo>
                    <a:pt x="152" y="105"/>
                    <a:pt x="152" y="105"/>
                    <a:pt x="152" y="105"/>
                  </a:cubicBezTo>
                  <a:cubicBezTo>
                    <a:pt x="168" y="1"/>
                    <a:pt x="168" y="1"/>
                    <a:pt x="168" y="1"/>
                  </a:cubicBezTo>
                  <a:cubicBezTo>
                    <a:pt x="81" y="0"/>
                    <a:pt x="81" y="0"/>
                    <a:pt x="81" y="0"/>
                  </a:cubicBezTo>
                  <a:cubicBezTo>
                    <a:pt x="81" y="0"/>
                    <a:pt x="84" y="24"/>
                    <a:pt x="82" y="30"/>
                  </a:cubicBezTo>
                  <a:cubicBezTo>
                    <a:pt x="80" y="36"/>
                    <a:pt x="54" y="34"/>
                    <a:pt x="54" y="34"/>
                  </a:cubicBezTo>
                  <a:cubicBezTo>
                    <a:pt x="64" y="38"/>
                    <a:pt x="64" y="38"/>
                    <a:pt x="64" y="38"/>
                  </a:cubicBezTo>
                  <a:cubicBezTo>
                    <a:pt x="64" y="38"/>
                    <a:pt x="65" y="54"/>
                    <a:pt x="75" y="56"/>
                  </a:cubicBezTo>
                  <a:cubicBezTo>
                    <a:pt x="85" y="58"/>
                    <a:pt x="87" y="57"/>
                    <a:pt x="87" y="57"/>
                  </a:cubicBezTo>
                  <a:cubicBezTo>
                    <a:pt x="91" y="73"/>
                    <a:pt x="91" y="73"/>
                    <a:pt x="91" y="73"/>
                  </a:cubicBezTo>
                  <a:cubicBezTo>
                    <a:pt x="91" y="73"/>
                    <a:pt x="103" y="69"/>
                    <a:pt x="103" y="79"/>
                  </a:cubicBezTo>
                  <a:cubicBezTo>
                    <a:pt x="103" y="89"/>
                    <a:pt x="94" y="86"/>
                    <a:pt x="94" y="86"/>
                  </a:cubicBezTo>
                  <a:cubicBezTo>
                    <a:pt x="94" y="97"/>
                    <a:pt x="94" y="97"/>
                    <a:pt x="94" y="97"/>
                  </a:cubicBezTo>
                  <a:cubicBezTo>
                    <a:pt x="35" y="96"/>
                    <a:pt x="35" y="96"/>
                    <a:pt x="35" y="96"/>
                  </a:cubicBezTo>
                  <a:cubicBezTo>
                    <a:pt x="14" y="127"/>
                    <a:pt x="14" y="127"/>
                    <a:pt x="14" y="127"/>
                  </a:cubicBezTo>
                  <a:cubicBezTo>
                    <a:pt x="14" y="127"/>
                    <a:pt x="14" y="149"/>
                    <a:pt x="14" y="165"/>
                  </a:cubicBezTo>
                  <a:cubicBezTo>
                    <a:pt x="14" y="181"/>
                    <a:pt x="0" y="179"/>
                    <a:pt x="0" y="179"/>
                  </a:cubicBezTo>
                  <a:cubicBezTo>
                    <a:pt x="3" y="185"/>
                    <a:pt x="7" y="189"/>
                    <a:pt x="14" y="192"/>
                  </a:cubicBezTo>
                  <a:cubicBezTo>
                    <a:pt x="33" y="199"/>
                    <a:pt x="36" y="209"/>
                    <a:pt x="47" y="213"/>
                  </a:cubicBezTo>
                  <a:cubicBezTo>
                    <a:pt x="58" y="217"/>
                    <a:pt x="80" y="213"/>
                    <a:pt x="80" y="213"/>
                  </a:cubicBezTo>
                  <a:cubicBezTo>
                    <a:pt x="80" y="213"/>
                    <a:pt x="86" y="217"/>
                    <a:pt x="92" y="222"/>
                  </a:cubicBezTo>
                  <a:cubicBezTo>
                    <a:pt x="97" y="217"/>
                    <a:pt x="105" y="208"/>
                    <a:pt x="111" y="207"/>
                  </a:cubicBezTo>
                  <a:cubicBezTo>
                    <a:pt x="119" y="205"/>
                    <a:pt x="124" y="195"/>
                    <a:pt x="124" y="195"/>
                  </a:cubicBezTo>
                  <a:cubicBezTo>
                    <a:pt x="125" y="187"/>
                    <a:pt x="125" y="187"/>
                    <a:pt x="125" y="187"/>
                  </a:cubicBezTo>
                  <a:cubicBezTo>
                    <a:pt x="125" y="187"/>
                    <a:pt x="146" y="185"/>
                    <a:pt x="149" y="176"/>
                  </a:cubicBezTo>
                  <a:cubicBezTo>
                    <a:pt x="152" y="167"/>
                    <a:pt x="151" y="155"/>
                    <a:pt x="151" y="155"/>
                  </a:cubicBezTo>
                  <a:cubicBezTo>
                    <a:pt x="151" y="155"/>
                    <a:pt x="164" y="139"/>
                    <a:pt x="179" y="131"/>
                  </a:cubicBezTo>
                  <a:cubicBezTo>
                    <a:pt x="194" y="123"/>
                    <a:pt x="199" y="112"/>
                    <a:pt x="199" y="112"/>
                  </a:cubicBezTo>
                  <a:lnTo>
                    <a:pt x="190" y="10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2" name="Mexico">
              <a:extLst>
                <a:ext uri="{FF2B5EF4-FFF2-40B4-BE49-F238E27FC236}">
                  <a16:creationId xmlns:a16="http://schemas.microsoft.com/office/drawing/2014/main" id="{249DF05A-4B81-4F39-921F-BB4CE12BC8EA}"/>
                </a:ext>
              </a:extLst>
            </p:cNvPr>
            <p:cNvSpPr>
              <a:spLocks/>
            </p:cNvSpPr>
            <p:nvPr/>
          </p:nvSpPr>
          <p:spPr bwMode="gray">
            <a:xfrm>
              <a:off x="1693191" y="2645083"/>
              <a:ext cx="935317" cy="732914"/>
            </a:xfrm>
            <a:custGeom>
              <a:avLst/>
              <a:gdLst>
                <a:gd name="T0" fmla="*/ 968 w 1247"/>
                <a:gd name="T1" fmla="*/ 891 h 976"/>
                <a:gd name="T2" fmla="*/ 1036 w 1247"/>
                <a:gd name="T3" fmla="*/ 874 h 976"/>
                <a:gd name="T4" fmla="*/ 1008 w 1247"/>
                <a:gd name="T5" fmla="*/ 851 h 976"/>
                <a:gd name="T6" fmla="*/ 1015 w 1247"/>
                <a:gd name="T7" fmla="*/ 825 h 976"/>
                <a:gd name="T8" fmla="*/ 1108 w 1247"/>
                <a:gd name="T9" fmla="*/ 786 h 976"/>
                <a:gd name="T10" fmla="*/ 1139 w 1247"/>
                <a:gd name="T11" fmla="*/ 771 h 976"/>
                <a:gd name="T12" fmla="*/ 1162 w 1247"/>
                <a:gd name="T13" fmla="*/ 767 h 976"/>
                <a:gd name="T14" fmla="*/ 1182 w 1247"/>
                <a:gd name="T15" fmla="*/ 717 h 976"/>
                <a:gd name="T16" fmla="*/ 1184 w 1247"/>
                <a:gd name="T17" fmla="*/ 701 h 976"/>
                <a:gd name="T18" fmla="*/ 1234 w 1247"/>
                <a:gd name="T19" fmla="*/ 632 h 976"/>
                <a:gd name="T20" fmla="*/ 1172 w 1247"/>
                <a:gd name="T21" fmla="*/ 594 h 976"/>
                <a:gd name="T22" fmla="*/ 1060 w 1247"/>
                <a:gd name="T23" fmla="*/ 655 h 976"/>
                <a:gd name="T24" fmla="*/ 1043 w 1247"/>
                <a:gd name="T25" fmla="*/ 716 h 976"/>
                <a:gd name="T26" fmla="*/ 974 w 1247"/>
                <a:gd name="T27" fmla="*/ 749 h 976"/>
                <a:gd name="T28" fmla="*/ 836 w 1247"/>
                <a:gd name="T29" fmla="*/ 753 h 976"/>
                <a:gd name="T30" fmla="*/ 777 w 1247"/>
                <a:gd name="T31" fmla="*/ 708 h 976"/>
                <a:gd name="T32" fmla="*/ 750 w 1247"/>
                <a:gd name="T33" fmla="*/ 616 h 976"/>
                <a:gd name="T34" fmla="*/ 752 w 1247"/>
                <a:gd name="T35" fmla="*/ 507 h 976"/>
                <a:gd name="T36" fmla="*/ 768 w 1247"/>
                <a:gd name="T37" fmla="*/ 434 h 976"/>
                <a:gd name="T38" fmla="*/ 806 w 1247"/>
                <a:gd name="T39" fmla="*/ 364 h 976"/>
                <a:gd name="T40" fmla="*/ 780 w 1247"/>
                <a:gd name="T41" fmla="*/ 355 h 976"/>
                <a:gd name="T42" fmla="*/ 720 w 1247"/>
                <a:gd name="T43" fmla="*/ 332 h 976"/>
                <a:gd name="T44" fmla="*/ 714 w 1247"/>
                <a:gd name="T45" fmla="*/ 280 h 976"/>
                <a:gd name="T46" fmla="*/ 700 w 1247"/>
                <a:gd name="T47" fmla="*/ 241 h 976"/>
                <a:gd name="T48" fmla="*/ 661 w 1247"/>
                <a:gd name="T49" fmla="*/ 154 h 976"/>
                <a:gd name="T50" fmla="*/ 621 w 1247"/>
                <a:gd name="T51" fmla="*/ 154 h 976"/>
                <a:gd name="T52" fmla="*/ 519 w 1247"/>
                <a:gd name="T53" fmla="*/ 161 h 976"/>
                <a:gd name="T54" fmla="*/ 491 w 1247"/>
                <a:gd name="T55" fmla="*/ 76 h 976"/>
                <a:gd name="T56" fmla="*/ 390 w 1247"/>
                <a:gd name="T57" fmla="*/ 45 h 976"/>
                <a:gd name="T58" fmla="*/ 378 w 1247"/>
                <a:gd name="T59" fmla="*/ 72 h 976"/>
                <a:gd name="T60" fmla="*/ 106 w 1247"/>
                <a:gd name="T61" fmla="*/ 0 h 976"/>
                <a:gd name="T62" fmla="*/ 0 w 1247"/>
                <a:gd name="T63" fmla="*/ 25 h 976"/>
                <a:gd name="T64" fmla="*/ 10 w 1247"/>
                <a:gd name="T65" fmla="*/ 76 h 976"/>
                <a:gd name="T66" fmla="*/ 5 w 1247"/>
                <a:gd name="T67" fmla="*/ 117 h 976"/>
                <a:gd name="T68" fmla="*/ 42 w 1247"/>
                <a:gd name="T69" fmla="*/ 176 h 976"/>
                <a:gd name="T70" fmla="*/ 58 w 1247"/>
                <a:gd name="T71" fmla="*/ 267 h 976"/>
                <a:gd name="T72" fmla="*/ 7 w 1247"/>
                <a:gd name="T73" fmla="*/ 261 h 976"/>
                <a:gd name="T74" fmla="*/ 43 w 1247"/>
                <a:gd name="T75" fmla="*/ 296 h 976"/>
                <a:gd name="T76" fmla="*/ 91 w 1247"/>
                <a:gd name="T77" fmla="*/ 337 h 976"/>
                <a:gd name="T78" fmla="*/ 142 w 1247"/>
                <a:gd name="T79" fmla="*/ 459 h 976"/>
                <a:gd name="T80" fmla="*/ 210 w 1247"/>
                <a:gd name="T81" fmla="*/ 506 h 976"/>
                <a:gd name="T82" fmla="*/ 172 w 1247"/>
                <a:gd name="T83" fmla="*/ 452 h 976"/>
                <a:gd name="T84" fmla="*/ 162 w 1247"/>
                <a:gd name="T85" fmla="*/ 387 h 976"/>
                <a:gd name="T86" fmla="*/ 131 w 1247"/>
                <a:gd name="T87" fmla="*/ 319 h 976"/>
                <a:gd name="T88" fmla="*/ 116 w 1247"/>
                <a:gd name="T89" fmla="*/ 227 h 976"/>
                <a:gd name="T90" fmla="*/ 66 w 1247"/>
                <a:gd name="T91" fmla="*/ 128 h 976"/>
                <a:gd name="T92" fmla="*/ 84 w 1247"/>
                <a:gd name="T93" fmla="*/ 42 h 976"/>
                <a:gd name="T94" fmla="*/ 138 w 1247"/>
                <a:gd name="T95" fmla="*/ 73 h 976"/>
                <a:gd name="T96" fmla="*/ 160 w 1247"/>
                <a:gd name="T97" fmla="*/ 180 h 976"/>
                <a:gd name="T98" fmla="*/ 208 w 1247"/>
                <a:gd name="T99" fmla="*/ 284 h 976"/>
                <a:gd name="T100" fmla="*/ 257 w 1247"/>
                <a:gd name="T101" fmla="*/ 318 h 976"/>
                <a:gd name="T102" fmla="*/ 255 w 1247"/>
                <a:gd name="T103" fmla="*/ 375 h 976"/>
                <a:gd name="T104" fmla="*/ 294 w 1247"/>
                <a:gd name="T105" fmla="*/ 418 h 976"/>
                <a:gd name="T106" fmla="*/ 313 w 1247"/>
                <a:gd name="T107" fmla="*/ 456 h 976"/>
                <a:gd name="T108" fmla="*/ 371 w 1247"/>
                <a:gd name="T109" fmla="*/ 575 h 976"/>
                <a:gd name="T110" fmla="*/ 375 w 1247"/>
                <a:gd name="T111" fmla="*/ 645 h 976"/>
                <a:gd name="T112" fmla="*/ 423 w 1247"/>
                <a:gd name="T113" fmla="*/ 740 h 976"/>
                <a:gd name="T114" fmla="*/ 556 w 1247"/>
                <a:gd name="T115" fmla="*/ 838 h 976"/>
                <a:gd name="T116" fmla="*/ 677 w 1247"/>
                <a:gd name="T117" fmla="*/ 899 h 976"/>
                <a:gd name="T118" fmla="*/ 840 w 1247"/>
                <a:gd name="T119" fmla="*/ 878 h 976"/>
                <a:gd name="T120" fmla="*/ 947 w 1247"/>
                <a:gd name="T121" fmla="*/ 96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7" h="976">
                  <a:moveTo>
                    <a:pt x="947" y="960"/>
                  </a:moveTo>
                  <a:cubicBezTo>
                    <a:pt x="947" y="944"/>
                    <a:pt x="947" y="922"/>
                    <a:pt x="947" y="922"/>
                  </a:cubicBezTo>
                  <a:cubicBezTo>
                    <a:pt x="968" y="891"/>
                    <a:pt x="968" y="891"/>
                    <a:pt x="968" y="891"/>
                  </a:cubicBezTo>
                  <a:cubicBezTo>
                    <a:pt x="1027" y="892"/>
                    <a:pt x="1027" y="892"/>
                    <a:pt x="1027" y="892"/>
                  </a:cubicBezTo>
                  <a:cubicBezTo>
                    <a:pt x="1027" y="881"/>
                    <a:pt x="1027" y="881"/>
                    <a:pt x="1027" y="881"/>
                  </a:cubicBezTo>
                  <a:cubicBezTo>
                    <a:pt x="1027" y="881"/>
                    <a:pt x="1036" y="884"/>
                    <a:pt x="1036" y="874"/>
                  </a:cubicBezTo>
                  <a:cubicBezTo>
                    <a:pt x="1036" y="864"/>
                    <a:pt x="1024" y="868"/>
                    <a:pt x="1024" y="868"/>
                  </a:cubicBezTo>
                  <a:cubicBezTo>
                    <a:pt x="1020" y="852"/>
                    <a:pt x="1020" y="852"/>
                    <a:pt x="1020" y="852"/>
                  </a:cubicBezTo>
                  <a:cubicBezTo>
                    <a:pt x="1020" y="852"/>
                    <a:pt x="1018" y="853"/>
                    <a:pt x="1008" y="851"/>
                  </a:cubicBezTo>
                  <a:cubicBezTo>
                    <a:pt x="998" y="849"/>
                    <a:pt x="997" y="833"/>
                    <a:pt x="997" y="833"/>
                  </a:cubicBezTo>
                  <a:cubicBezTo>
                    <a:pt x="987" y="829"/>
                    <a:pt x="987" y="829"/>
                    <a:pt x="987" y="829"/>
                  </a:cubicBezTo>
                  <a:cubicBezTo>
                    <a:pt x="987" y="829"/>
                    <a:pt x="1013" y="831"/>
                    <a:pt x="1015" y="825"/>
                  </a:cubicBezTo>
                  <a:cubicBezTo>
                    <a:pt x="1017" y="819"/>
                    <a:pt x="1014" y="795"/>
                    <a:pt x="1014" y="795"/>
                  </a:cubicBezTo>
                  <a:cubicBezTo>
                    <a:pt x="1101" y="796"/>
                    <a:pt x="1101" y="796"/>
                    <a:pt x="1101" y="796"/>
                  </a:cubicBezTo>
                  <a:cubicBezTo>
                    <a:pt x="1101" y="796"/>
                    <a:pt x="1103" y="786"/>
                    <a:pt x="1108" y="786"/>
                  </a:cubicBezTo>
                  <a:cubicBezTo>
                    <a:pt x="1113" y="786"/>
                    <a:pt x="1107" y="794"/>
                    <a:pt x="1118" y="793"/>
                  </a:cubicBezTo>
                  <a:cubicBezTo>
                    <a:pt x="1129" y="792"/>
                    <a:pt x="1136" y="760"/>
                    <a:pt x="1136" y="760"/>
                  </a:cubicBezTo>
                  <a:cubicBezTo>
                    <a:pt x="1139" y="771"/>
                    <a:pt x="1139" y="771"/>
                    <a:pt x="1139" y="771"/>
                  </a:cubicBezTo>
                  <a:cubicBezTo>
                    <a:pt x="1150" y="761"/>
                    <a:pt x="1150" y="761"/>
                    <a:pt x="1150" y="761"/>
                  </a:cubicBezTo>
                  <a:cubicBezTo>
                    <a:pt x="1164" y="745"/>
                    <a:pt x="1164" y="745"/>
                    <a:pt x="1164" y="745"/>
                  </a:cubicBezTo>
                  <a:cubicBezTo>
                    <a:pt x="1164" y="745"/>
                    <a:pt x="1158" y="764"/>
                    <a:pt x="1162" y="767"/>
                  </a:cubicBezTo>
                  <a:cubicBezTo>
                    <a:pt x="1166" y="770"/>
                    <a:pt x="1173" y="770"/>
                    <a:pt x="1173" y="770"/>
                  </a:cubicBezTo>
                  <a:cubicBezTo>
                    <a:pt x="1188" y="725"/>
                    <a:pt x="1188" y="725"/>
                    <a:pt x="1188" y="725"/>
                  </a:cubicBezTo>
                  <a:cubicBezTo>
                    <a:pt x="1182" y="717"/>
                    <a:pt x="1182" y="717"/>
                    <a:pt x="1182" y="717"/>
                  </a:cubicBezTo>
                  <a:cubicBezTo>
                    <a:pt x="1195" y="713"/>
                    <a:pt x="1195" y="713"/>
                    <a:pt x="1195" y="713"/>
                  </a:cubicBezTo>
                  <a:cubicBezTo>
                    <a:pt x="1196" y="705"/>
                    <a:pt x="1196" y="705"/>
                    <a:pt x="1196" y="705"/>
                  </a:cubicBezTo>
                  <a:cubicBezTo>
                    <a:pt x="1184" y="701"/>
                    <a:pt x="1184" y="701"/>
                    <a:pt x="1184" y="701"/>
                  </a:cubicBezTo>
                  <a:cubicBezTo>
                    <a:pt x="1196" y="688"/>
                    <a:pt x="1196" y="688"/>
                    <a:pt x="1196" y="688"/>
                  </a:cubicBezTo>
                  <a:cubicBezTo>
                    <a:pt x="1200" y="672"/>
                    <a:pt x="1200" y="672"/>
                    <a:pt x="1200" y="672"/>
                  </a:cubicBezTo>
                  <a:cubicBezTo>
                    <a:pt x="1200" y="672"/>
                    <a:pt x="1230" y="641"/>
                    <a:pt x="1234" y="632"/>
                  </a:cubicBezTo>
                  <a:cubicBezTo>
                    <a:pt x="1238" y="623"/>
                    <a:pt x="1247" y="600"/>
                    <a:pt x="1236" y="597"/>
                  </a:cubicBezTo>
                  <a:cubicBezTo>
                    <a:pt x="1225" y="594"/>
                    <a:pt x="1203" y="601"/>
                    <a:pt x="1203" y="601"/>
                  </a:cubicBezTo>
                  <a:cubicBezTo>
                    <a:pt x="1203" y="601"/>
                    <a:pt x="1179" y="594"/>
                    <a:pt x="1172" y="594"/>
                  </a:cubicBezTo>
                  <a:cubicBezTo>
                    <a:pt x="1165" y="594"/>
                    <a:pt x="1137" y="602"/>
                    <a:pt x="1123" y="606"/>
                  </a:cubicBezTo>
                  <a:cubicBezTo>
                    <a:pt x="1109" y="610"/>
                    <a:pt x="1084" y="606"/>
                    <a:pt x="1078" y="612"/>
                  </a:cubicBezTo>
                  <a:cubicBezTo>
                    <a:pt x="1072" y="618"/>
                    <a:pt x="1061" y="639"/>
                    <a:pt x="1060" y="655"/>
                  </a:cubicBezTo>
                  <a:cubicBezTo>
                    <a:pt x="1059" y="671"/>
                    <a:pt x="1059" y="686"/>
                    <a:pt x="1059" y="686"/>
                  </a:cubicBezTo>
                  <a:cubicBezTo>
                    <a:pt x="1049" y="690"/>
                    <a:pt x="1049" y="690"/>
                    <a:pt x="1049" y="690"/>
                  </a:cubicBezTo>
                  <a:cubicBezTo>
                    <a:pt x="1049" y="690"/>
                    <a:pt x="1049" y="710"/>
                    <a:pt x="1043" y="716"/>
                  </a:cubicBezTo>
                  <a:cubicBezTo>
                    <a:pt x="1037" y="722"/>
                    <a:pt x="1016" y="728"/>
                    <a:pt x="1011" y="737"/>
                  </a:cubicBezTo>
                  <a:cubicBezTo>
                    <a:pt x="1006" y="746"/>
                    <a:pt x="1009" y="765"/>
                    <a:pt x="996" y="766"/>
                  </a:cubicBezTo>
                  <a:cubicBezTo>
                    <a:pt x="983" y="767"/>
                    <a:pt x="990" y="749"/>
                    <a:pt x="974" y="749"/>
                  </a:cubicBezTo>
                  <a:cubicBezTo>
                    <a:pt x="958" y="749"/>
                    <a:pt x="932" y="761"/>
                    <a:pt x="912" y="761"/>
                  </a:cubicBezTo>
                  <a:cubicBezTo>
                    <a:pt x="892" y="761"/>
                    <a:pt x="864" y="784"/>
                    <a:pt x="855" y="780"/>
                  </a:cubicBezTo>
                  <a:cubicBezTo>
                    <a:pt x="846" y="776"/>
                    <a:pt x="847" y="755"/>
                    <a:pt x="836" y="753"/>
                  </a:cubicBezTo>
                  <a:cubicBezTo>
                    <a:pt x="825" y="751"/>
                    <a:pt x="797" y="748"/>
                    <a:pt x="797" y="748"/>
                  </a:cubicBezTo>
                  <a:cubicBezTo>
                    <a:pt x="797" y="748"/>
                    <a:pt x="795" y="731"/>
                    <a:pt x="790" y="724"/>
                  </a:cubicBezTo>
                  <a:cubicBezTo>
                    <a:pt x="785" y="717"/>
                    <a:pt x="777" y="708"/>
                    <a:pt x="777" y="708"/>
                  </a:cubicBezTo>
                  <a:cubicBezTo>
                    <a:pt x="777" y="685"/>
                    <a:pt x="777" y="685"/>
                    <a:pt x="777" y="685"/>
                  </a:cubicBezTo>
                  <a:cubicBezTo>
                    <a:pt x="751" y="644"/>
                    <a:pt x="751" y="644"/>
                    <a:pt x="751" y="644"/>
                  </a:cubicBezTo>
                  <a:cubicBezTo>
                    <a:pt x="750" y="616"/>
                    <a:pt x="750" y="616"/>
                    <a:pt x="750" y="616"/>
                  </a:cubicBezTo>
                  <a:cubicBezTo>
                    <a:pt x="739" y="596"/>
                    <a:pt x="739" y="596"/>
                    <a:pt x="739" y="596"/>
                  </a:cubicBezTo>
                  <a:cubicBezTo>
                    <a:pt x="736" y="539"/>
                    <a:pt x="736" y="539"/>
                    <a:pt x="736" y="539"/>
                  </a:cubicBezTo>
                  <a:cubicBezTo>
                    <a:pt x="736" y="539"/>
                    <a:pt x="752" y="518"/>
                    <a:pt x="752" y="507"/>
                  </a:cubicBezTo>
                  <a:cubicBezTo>
                    <a:pt x="752" y="496"/>
                    <a:pt x="754" y="466"/>
                    <a:pt x="754" y="466"/>
                  </a:cubicBezTo>
                  <a:cubicBezTo>
                    <a:pt x="752" y="439"/>
                    <a:pt x="752" y="439"/>
                    <a:pt x="752" y="439"/>
                  </a:cubicBezTo>
                  <a:cubicBezTo>
                    <a:pt x="768" y="434"/>
                    <a:pt x="768" y="434"/>
                    <a:pt x="768" y="434"/>
                  </a:cubicBezTo>
                  <a:cubicBezTo>
                    <a:pt x="768" y="434"/>
                    <a:pt x="767" y="394"/>
                    <a:pt x="775" y="392"/>
                  </a:cubicBezTo>
                  <a:cubicBezTo>
                    <a:pt x="783" y="390"/>
                    <a:pt x="791" y="401"/>
                    <a:pt x="793" y="392"/>
                  </a:cubicBezTo>
                  <a:cubicBezTo>
                    <a:pt x="795" y="383"/>
                    <a:pt x="806" y="364"/>
                    <a:pt x="806" y="364"/>
                  </a:cubicBezTo>
                  <a:cubicBezTo>
                    <a:pt x="806" y="363"/>
                    <a:pt x="806" y="363"/>
                    <a:pt x="806" y="363"/>
                  </a:cubicBezTo>
                  <a:cubicBezTo>
                    <a:pt x="803" y="364"/>
                    <a:pt x="799" y="365"/>
                    <a:pt x="794" y="365"/>
                  </a:cubicBezTo>
                  <a:cubicBezTo>
                    <a:pt x="783" y="365"/>
                    <a:pt x="785" y="355"/>
                    <a:pt x="780" y="355"/>
                  </a:cubicBezTo>
                  <a:cubicBezTo>
                    <a:pt x="775" y="355"/>
                    <a:pt x="756" y="355"/>
                    <a:pt x="756" y="355"/>
                  </a:cubicBezTo>
                  <a:cubicBezTo>
                    <a:pt x="750" y="344"/>
                    <a:pt x="750" y="344"/>
                    <a:pt x="750" y="344"/>
                  </a:cubicBezTo>
                  <a:cubicBezTo>
                    <a:pt x="750" y="344"/>
                    <a:pt x="720" y="343"/>
                    <a:pt x="720" y="332"/>
                  </a:cubicBezTo>
                  <a:cubicBezTo>
                    <a:pt x="720" y="321"/>
                    <a:pt x="722" y="313"/>
                    <a:pt x="722" y="313"/>
                  </a:cubicBezTo>
                  <a:cubicBezTo>
                    <a:pt x="714" y="307"/>
                    <a:pt x="714" y="307"/>
                    <a:pt x="714" y="307"/>
                  </a:cubicBezTo>
                  <a:cubicBezTo>
                    <a:pt x="714" y="280"/>
                    <a:pt x="714" y="280"/>
                    <a:pt x="714" y="280"/>
                  </a:cubicBezTo>
                  <a:cubicBezTo>
                    <a:pt x="714" y="280"/>
                    <a:pt x="724" y="277"/>
                    <a:pt x="717" y="270"/>
                  </a:cubicBezTo>
                  <a:cubicBezTo>
                    <a:pt x="710" y="263"/>
                    <a:pt x="701" y="262"/>
                    <a:pt x="701" y="254"/>
                  </a:cubicBezTo>
                  <a:cubicBezTo>
                    <a:pt x="701" y="247"/>
                    <a:pt x="700" y="241"/>
                    <a:pt x="700" y="241"/>
                  </a:cubicBezTo>
                  <a:cubicBezTo>
                    <a:pt x="700" y="241"/>
                    <a:pt x="689" y="234"/>
                    <a:pt x="689" y="225"/>
                  </a:cubicBezTo>
                  <a:cubicBezTo>
                    <a:pt x="689" y="216"/>
                    <a:pt x="697" y="201"/>
                    <a:pt x="689" y="193"/>
                  </a:cubicBezTo>
                  <a:cubicBezTo>
                    <a:pt x="681" y="185"/>
                    <a:pt x="661" y="154"/>
                    <a:pt x="661" y="154"/>
                  </a:cubicBezTo>
                  <a:cubicBezTo>
                    <a:pt x="632" y="153"/>
                    <a:pt x="632" y="153"/>
                    <a:pt x="632" y="153"/>
                  </a:cubicBezTo>
                  <a:cubicBezTo>
                    <a:pt x="622" y="148"/>
                    <a:pt x="622" y="148"/>
                    <a:pt x="622" y="148"/>
                  </a:cubicBezTo>
                  <a:cubicBezTo>
                    <a:pt x="621" y="154"/>
                    <a:pt x="621" y="154"/>
                    <a:pt x="621" y="154"/>
                  </a:cubicBezTo>
                  <a:cubicBezTo>
                    <a:pt x="621" y="154"/>
                    <a:pt x="609" y="153"/>
                    <a:pt x="605" y="157"/>
                  </a:cubicBezTo>
                  <a:cubicBezTo>
                    <a:pt x="601" y="161"/>
                    <a:pt x="588" y="195"/>
                    <a:pt x="569" y="195"/>
                  </a:cubicBezTo>
                  <a:cubicBezTo>
                    <a:pt x="550" y="195"/>
                    <a:pt x="519" y="161"/>
                    <a:pt x="519" y="161"/>
                  </a:cubicBezTo>
                  <a:cubicBezTo>
                    <a:pt x="519" y="161"/>
                    <a:pt x="529" y="119"/>
                    <a:pt x="519" y="109"/>
                  </a:cubicBezTo>
                  <a:cubicBezTo>
                    <a:pt x="508" y="98"/>
                    <a:pt x="497" y="97"/>
                    <a:pt x="497" y="97"/>
                  </a:cubicBezTo>
                  <a:cubicBezTo>
                    <a:pt x="491" y="76"/>
                    <a:pt x="491" y="76"/>
                    <a:pt x="491" y="76"/>
                  </a:cubicBezTo>
                  <a:cubicBezTo>
                    <a:pt x="473" y="68"/>
                    <a:pt x="473" y="68"/>
                    <a:pt x="473" y="68"/>
                  </a:cubicBezTo>
                  <a:cubicBezTo>
                    <a:pt x="473" y="68"/>
                    <a:pt x="478" y="60"/>
                    <a:pt x="463" y="45"/>
                  </a:cubicBezTo>
                  <a:cubicBezTo>
                    <a:pt x="390" y="45"/>
                    <a:pt x="390" y="45"/>
                    <a:pt x="390" y="45"/>
                  </a:cubicBezTo>
                  <a:cubicBezTo>
                    <a:pt x="390" y="45"/>
                    <a:pt x="383" y="49"/>
                    <a:pt x="383" y="55"/>
                  </a:cubicBezTo>
                  <a:cubicBezTo>
                    <a:pt x="383" y="61"/>
                    <a:pt x="385" y="65"/>
                    <a:pt x="382" y="69"/>
                  </a:cubicBezTo>
                  <a:cubicBezTo>
                    <a:pt x="378" y="72"/>
                    <a:pt x="378" y="72"/>
                    <a:pt x="378" y="72"/>
                  </a:cubicBezTo>
                  <a:cubicBezTo>
                    <a:pt x="246" y="74"/>
                    <a:pt x="246" y="74"/>
                    <a:pt x="246" y="74"/>
                  </a:cubicBezTo>
                  <a:cubicBezTo>
                    <a:pt x="106" y="10"/>
                    <a:pt x="106" y="10"/>
                    <a:pt x="106" y="10"/>
                  </a:cubicBezTo>
                  <a:cubicBezTo>
                    <a:pt x="106" y="10"/>
                    <a:pt x="96" y="10"/>
                    <a:pt x="106" y="0"/>
                  </a:cubicBezTo>
                  <a:cubicBezTo>
                    <a:pt x="7" y="4"/>
                    <a:pt x="7" y="4"/>
                    <a:pt x="7" y="4"/>
                  </a:cubicBezTo>
                  <a:cubicBezTo>
                    <a:pt x="4" y="2"/>
                    <a:pt x="4" y="2"/>
                    <a:pt x="4" y="2"/>
                  </a:cubicBezTo>
                  <a:cubicBezTo>
                    <a:pt x="2" y="12"/>
                    <a:pt x="0" y="20"/>
                    <a:pt x="0" y="25"/>
                  </a:cubicBezTo>
                  <a:cubicBezTo>
                    <a:pt x="0" y="36"/>
                    <a:pt x="13" y="54"/>
                    <a:pt x="13" y="54"/>
                  </a:cubicBezTo>
                  <a:cubicBezTo>
                    <a:pt x="2" y="61"/>
                    <a:pt x="2" y="61"/>
                    <a:pt x="2" y="61"/>
                  </a:cubicBezTo>
                  <a:cubicBezTo>
                    <a:pt x="10" y="76"/>
                    <a:pt x="10" y="76"/>
                    <a:pt x="10" y="76"/>
                  </a:cubicBezTo>
                  <a:cubicBezTo>
                    <a:pt x="3" y="86"/>
                    <a:pt x="3" y="86"/>
                    <a:pt x="3" y="86"/>
                  </a:cubicBezTo>
                  <a:cubicBezTo>
                    <a:pt x="16" y="97"/>
                    <a:pt x="16" y="97"/>
                    <a:pt x="16" y="97"/>
                  </a:cubicBezTo>
                  <a:cubicBezTo>
                    <a:pt x="5" y="117"/>
                    <a:pt x="5" y="117"/>
                    <a:pt x="5" y="117"/>
                  </a:cubicBezTo>
                  <a:cubicBezTo>
                    <a:pt x="14" y="121"/>
                    <a:pt x="14" y="121"/>
                    <a:pt x="14" y="121"/>
                  </a:cubicBezTo>
                  <a:cubicBezTo>
                    <a:pt x="14" y="121"/>
                    <a:pt x="11" y="162"/>
                    <a:pt x="20" y="171"/>
                  </a:cubicBezTo>
                  <a:cubicBezTo>
                    <a:pt x="29" y="180"/>
                    <a:pt x="42" y="176"/>
                    <a:pt x="42" y="176"/>
                  </a:cubicBezTo>
                  <a:cubicBezTo>
                    <a:pt x="42" y="176"/>
                    <a:pt x="66" y="219"/>
                    <a:pt x="66" y="227"/>
                  </a:cubicBezTo>
                  <a:cubicBezTo>
                    <a:pt x="66" y="235"/>
                    <a:pt x="47" y="260"/>
                    <a:pt x="47" y="260"/>
                  </a:cubicBezTo>
                  <a:cubicBezTo>
                    <a:pt x="58" y="267"/>
                    <a:pt x="58" y="267"/>
                    <a:pt x="58" y="267"/>
                  </a:cubicBezTo>
                  <a:cubicBezTo>
                    <a:pt x="50" y="276"/>
                    <a:pt x="50" y="276"/>
                    <a:pt x="50" y="276"/>
                  </a:cubicBezTo>
                  <a:cubicBezTo>
                    <a:pt x="41" y="264"/>
                    <a:pt x="41" y="264"/>
                    <a:pt x="41" y="264"/>
                  </a:cubicBezTo>
                  <a:cubicBezTo>
                    <a:pt x="7" y="261"/>
                    <a:pt x="7" y="261"/>
                    <a:pt x="7" y="261"/>
                  </a:cubicBezTo>
                  <a:cubicBezTo>
                    <a:pt x="23" y="279"/>
                    <a:pt x="23" y="279"/>
                    <a:pt x="23" y="279"/>
                  </a:cubicBezTo>
                  <a:cubicBezTo>
                    <a:pt x="29" y="295"/>
                    <a:pt x="29" y="295"/>
                    <a:pt x="29" y="295"/>
                  </a:cubicBezTo>
                  <a:cubicBezTo>
                    <a:pt x="43" y="296"/>
                    <a:pt x="43" y="296"/>
                    <a:pt x="43" y="296"/>
                  </a:cubicBezTo>
                  <a:cubicBezTo>
                    <a:pt x="43" y="296"/>
                    <a:pt x="60" y="319"/>
                    <a:pt x="65" y="317"/>
                  </a:cubicBezTo>
                  <a:cubicBezTo>
                    <a:pt x="70" y="315"/>
                    <a:pt x="85" y="305"/>
                    <a:pt x="85" y="305"/>
                  </a:cubicBezTo>
                  <a:cubicBezTo>
                    <a:pt x="85" y="305"/>
                    <a:pt x="84" y="328"/>
                    <a:pt x="91" y="337"/>
                  </a:cubicBezTo>
                  <a:cubicBezTo>
                    <a:pt x="98" y="346"/>
                    <a:pt x="113" y="358"/>
                    <a:pt x="113" y="368"/>
                  </a:cubicBezTo>
                  <a:cubicBezTo>
                    <a:pt x="113" y="378"/>
                    <a:pt x="96" y="398"/>
                    <a:pt x="102" y="412"/>
                  </a:cubicBezTo>
                  <a:cubicBezTo>
                    <a:pt x="108" y="426"/>
                    <a:pt x="128" y="442"/>
                    <a:pt x="142" y="459"/>
                  </a:cubicBezTo>
                  <a:cubicBezTo>
                    <a:pt x="156" y="476"/>
                    <a:pt x="175" y="497"/>
                    <a:pt x="175" y="497"/>
                  </a:cubicBezTo>
                  <a:cubicBezTo>
                    <a:pt x="175" y="497"/>
                    <a:pt x="162" y="524"/>
                    <a:pt x="178" y="525"/>
                  </a:cubicBezTo>
                  <a:cubicBezTo>
                    <a:pt x="194" y="526"/>
                    <a:pt x="210" y="506"/>
                    <a:pt x="210" y="506"/>
                  </a:cubicBezTo>
                  <a:cubicBezTo>
                    <a:pt x="206" y="493"/>
                    <a:pt x="206" y="493"/>
                    <a:pt x="206" y="493"/>
                  </a:cubicBezTo>
                  <a:cubicBezTo>
                    <a:pt x="206" y="493"/>
                    <a:pt x="198" y="457"/>
                    <a:pt x="190" y="453"/>
                  </a:cubicBezTo>
                  <a:cubicBezTo>
                    <a:pt x="182" y="449"/>
                    <a:pt x="172" y="452"/>
                    <a:pt x="172" y="452"/>
                  </a:cubicBezTo>
                  <a:cubicBezTo>
                    <a:pt x="160" y="435"/>
                    <a:pt x="160" y="435"/>
                    <a:pt x="160" y="435"/>
                  </a:cubicBezTo>
                  <a:cubicBezTo>
                    <a:pt x="160" y="435"/>
                    <a:pt x="164" y="422"/>
                    <a:pt x="162" y="414"/>
                  </a:cubicBezTo>
                  <a:cubicBezTo>
                    <a:pt x="160" y="406"/>
                    <a:pt x="162" y="387"/>
                    <a:pt x="162" y="387"/>
                  </a:cubicBezTo>
                  <a:cubicBezTo>
                    <a:pt x="150" y="365"/>
                    <a:pt x="150" y="365"/>
                    <a:pt x="150" y="365"/>
                  </a:cubicBezTo>
                  <a:cubicBezTo>
                    <a:pt x="150" y="365"/>
                    <a:pt x="160" y="341"/>
                    <a:pt x="156" y="329"/>
                  </a:cubicBezTo>
                  <a:cubicBezTo>
                    <a:pt x="152" y="317"/>
                    <a:pt x="131" y="319"/>
                    <a:pt x="131" y="319"/>
                  </a:cubicBezTo>
                  <a:cubicBezTo>
                    <a:pt x="131" y="288"/>
                    <a:pt x="131" y="288"/>
                    <a:pt x="131" y="288"/>
                  </a:cubicBezTo>
                  <a:cubicBezTo>
                    <a:pt x="114" y="267"/>
                    <a:pt x="114" y="267"/>
                    <a:pt x="114" y="267"/>
                  </a:cubicBezTo>
                  <a:cubicBezTo>
                    <a:pt x="116" y="227"/>
                    <a:pt x="116" y="227"/>
                    <a:pt x="116" y="227"/>
                  </a:cubicBezTo>
                  <a:cubicBezTo>
                    <a:pt x="116" y="227"/>
                    <a:pt x="102" y="207"/>
                    <a:pt x="97" y="201"/>
                  </a:cubicBezTo>
                  <a:cubicBezTo>
                    <a:pt x="92" y="195"/>
                    <a:pt x="89" y="170"/>
                    <a:pt x="89" y="170"/>
                  </a:cubicBezTo>
                  <a:cubicBezTo>
                    <a:pt x="89" y="170"/>
                    <a:pt x="63" y="132"/>
                    <a:pt x="66" y="128"/>
                  </a:cubicBezTo>
                  <a:cubicBezTo>
                    <a:pt x="69" y="124"/>
                    <a:pt x="79" y="107"/>
                    <a:pt x="75" y="95"/>
                  </a:cubicBezTo>
                  <a:cubicBezTo>
                    <a:pt x="71" y="83"/>
                    <a:pt x="85" y="67"/>
                    <a:pt x="85" y="67"/>
                  </a:cubicBezTo>
                  <a:cubicBezTo>
                    <a:pt x="84" y="42"/>
                    <a:pt x="84" y="42"/>
                    <a:pt x="84" y="42"/>
                  </a:cubicBezTo>
                  <a:cubicBezTo>
                    <a:pt x="84" y="42"/>
                    <a:pt x="104" y="62"/>
                    <a:pt x="113" y="62"/>
                  </a:cubicBezTo>
                  <a:cubicBezTo>
                    <a:pt x="122" y="62"/>
                    <a:pt x="134" y="58"/>
                    <a:pt x="134" y="58"/>
                  </a:cubicBezTo>
                  <a:cubicBezTo>
                    <a:pt x="134" y="58"/>
                    <a:pt x="131" y="69"/>
                    <a:pt x="138" y="73"/>
                  </a:cubicBezTo>
                  <a:cubicBezTo>
                    <a:pt x="145" y="77"/>
                    <a:pt x="155" y="77"/>
                    <a:pt x="155" y="77"/>
                  </a:cubicBezTo>
                  <a:cubicBezTo>
                    <a:pt x="155" y="77"/>
                    <a:pt x="152" y="88"/>
                    <a:pt x="152" y="106"/>
                  </a:cubicBezTo>
                  <a:cubicBezTo>
                    <a:pt x="152" y="124"/>
                    <a:pt x="160" y="180"/>
                    <a:pt x="160" y="180"/>
                  </a:cubicBezTo>
                  <a:cubicBezTo>
                    <a:pt x="160" y="180"/>
                    <a:pt x="181" y="255"/>
                    <a:pt x="189" y="257"/>
                  </a:cubicBezTo>
                  <a:cubicBezTo>
                    <a:pt x="197" y="259"/>
                    <a:pt x="217" y="257"/>
                    <a:pt x="217" y="257"/>
                  </a:cubicBezTo>
                  <a:cubicBezTo>
                    <a:pt x="217" y="257"/>
                    <a:pt x="199" y="268"/>
                    <a:pt x="208" y="284"/>
                  </a:cubicBezTo>
                  <a:cubicBezTo>
                    <a:pt x="217" y="300"/>
                    <a:pt x="234" y="302"/>
                    <a:pt x="234" y="302"/>
                  </a:cubicBezTo>
                  <a:cubicBezTo>
                    <a:pt x="236" y="317"/>
                    <a:pt x="236" y="317"/>
                    <a:pt x="236" y="317"/>
                  </a:cubicBezTo>
                  <a:cubicBezTo>
                    <a:pt x="257" y="318"/>
                    <a:pt x="257" y="318"/>
                    <a:pt x="257" y="318"/>
                  </a:cubicBezTo>
                  <a:cubicBezTo>
                    <a:pt x="260" y="346"/>
                    <a:pt x="260" y="346"/>
                    <a:pt x="260" y="346"/>
                  </a:cubicBezTo>
                  <a:cubicBezTo>
                    <a:pt x="260" y="346"/>
                    <a:pt x="228" y="359"/>
                    <a:pt x="238" y="374"/>
                  </a:cubicBezTo>
                  <a:cubicBezTo>
                    <a:pt x="248" y="389"/>
                    <a:pt x="255" y="375"/>
                    <a:pt x="255" y="375"/>
                  </a:cubicBezTo>
                  <a:cubicBezTo>
                    <a:pt x="255" y="375"/>
                    <a:pt x="264" y="395"/>
                    <a:pt x="270" y="397"/>
                  </a:cubicBezTo>
                  <a:cubicBezTo>
                    <a:pt x="276" y="399"/>
                    <a:pt x="294" y="401"/>
                    <a:pt x="294" y="404"/>
                  </a:cubicBezTo>
                  <a:cubicBezTo>
                    <a:pt x="294" y="407"/>
                    <a:pt x="294" y="418"/>
                    <a:pt x="294" y="418"/>
                  </a:cubicBezTo>
                  <a:cubicBezTo>
                    <a:pt x="294" y="418"/>
                    <a:pt x="279" y="437"/>
                    <a:pt x="290" y="438"/>
                  </a:cubicBezTo>
                  <a:cubicBezTo>
                    <a:pt x="301" y="439"/>
                    <a:pt x="313" y="437"/>
                    <a:pt x="313" y="437"/>
                  </a:cubicBezTo>
                  <a:cubicBezTo>
                    <a:pt x="313" y="456"/>
                    <a:pt x="313" y="456"/>
                    <a:pt x="313" y="456"/>
                  </a:cubicBezTo>
                  <a:cubicBezTo>
                    <a:pt x="313" y="456"/>
                    <a:pt x="335" y="481"/>
                    <a:pt x="345" y="495"/>
                  </a:cubicBezTo>
                  <a:cubicBezTo>
                    <a:pt x="355" y="509"/>
                    <a:pt x="373" y="538"/>
                    <a:pt x="373" y="547"/>
                  </a:cubicBezTo>
                  <a:cubicBezTo>
                    <a:pt x="373" y="556"/>
                    <a:pt x="370" y="562"/>
                    <a:pt x="371" y="575"/>
                  </a:cubicBezTo>
                  <a:cubicBezTo>
                    <a:pt x="372" y="588"/>
                    <a:pt x="386" y="595"/>
                    <a:pt x="384" y="606"/>
                  </a:cubicBezTo>
                  <a:cubicBezTo>
                    <a:pt x="382" y="617"/>
                    <a:pt x="364" y="625"/>
                    <a:pt x="364" y="632"/>
                  </a:cubicBezTo>
                  <a:cubicBezTo>
                    <a:pt x="364" y="639"/>
                    <a:pt x="375" y="645"/>
                    <a:pt x="375" y="645"/>
                  </a:cubicBezTo>
                  <a:cubicBezTo>
                    <a:pt x="375" y="645"/>
                    <a:pt x="351" y="642"/>
                    <a:pt x="351" y="659"/>
                  </a:cubicBezTo>
                  <a:cubicBezTo>
                    <a:pt x="351" y="676"/>
                    <a:pt x="350" y="717"/>
                    <a:pt x="373" y="719"/>
                  </a:cubicBezTo>
                  <a:cubicBezTo>
                    <a:pt x="396" y="721"/>
                    <a:pt x="416" y="727"/>
                    <a:pt x="423" y="740"/>
                  </a:cubicBezTo>
                  <a:cubicBezTo>
                    <a:pt x="430" y="753"/>
                    <a:pt x="437" y="779"/>
                    <a:pt x="453" y="781"/>
                  </a:cubicBezTo>
                  <a:cubicBezTo>
                    <a:pt x="469" y="783"/>
                    <a:pt x="496" y="777"/>
                    <a:pt x="507" y="788"/>
                  </a:cubicBezTo>
                  <a:cubicBezTo>
                    <a:pt x="518" y="799"/>
                    <a:pt x="525" y="825"/>
                    <a:pt x="556" y="838"/>
                  </a:cubicBezTo>
                  <a:cubicBezTo>
                    <a:pt x="587" y="851"/>
                    <a:pt x="632" y="851"/>
                    <a:pt x="639" y="861"/>
                  </a:cubicBezTo>
                  <a:cubicBezTo>
                    <a:pt x="646" y="871"/>
                    <a:pt x="649" y="881"/>
                    <a:pt x="659" y="881"/>
                  </a:cubicBezTo>
                  <a:cubicBezTo>
                    <a:pt x="669" y="881"/>
                    <a:pt x="677" y="899"/>
                    <a:pt x="677" y="899"/>
                  </a:cubicBezTo>
                  <a:cubicBezTo>
                    <a:pt x="677" y="899"/>
                    <a:pt x="720" y="894"/>
                    <a:pt x="722" y="897"/>
                  </a:cubicBezTo>
                  <a:cubicBezTo>
                    <a:pt x="724" y="900"/>
                    <a:pt x="731" y="921"/>
                    <a:pt x="745" y="917"/>
                  </a:cubicBezTo>
                  <a:cubicBezTo>
                    <a:pt x="759" y="913"/>
                    <a:pt x="829" y="875"/>
                    <a:pt x="840" y="878"/>
                  </a:cubicBezTo>
                  <a:cubicBezTo>
                    <a:pt x="851" y="881"/>
                    <a:pt x="921" y="938"/>
                    <a:pt x="924" y="946"/>
                  </a:cubicBezTo>
                  <a:cubicBezTo>
                    <a:pt x="926" y="951"/>
                    <a:pt x="927" y="964"/>
                    <a:pt x="933" y="974"/>
                  </a:cubicBezTo>
                  <a:cubicBezTo>
                    <a:pt x="933" y="974"/>
                    <a:pt x="947" y="976"/>
                    <a:pt x="947" y="96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3" name="Honduras">
              <a:extLst>
                <a:ext uri="{FF2B5EF4-FFF2-40B4-BE49-F238E27FC236}">
                  <a16:creationId xmlns:a16="http://schemas.microsoft.com/office/drawing/2014/main" id="{FABFB927-2550-47C2-B28A-75069AB62087}"/>
                </a:ext>
              </a:extLst>
            </p:cNvPr>
            <p:cNvSpPr>
              <a:spLocks/>
            </p:cNvSpPr>
            <p:nvPr/>
          </p:nvSpPr>
          <p:spPr bwMode="gray">
            <a:xfrm>
              <a:off x="2498544" y="3314080"/>
              <a:ext cx="221579" cy="125704"/>
            </a:xfrm>
            <a:custGeom>
              <a:avLst/>
              <a:gdLst>
                <a:gd name="T0" fmla="*/ 103 w 296"/>
                <a:gd name="T1" fmla="*/ 162 h 166"/>
                <a:gd name="T2" fmla="*/ 105 w 296"/>
                <a:gd name="T3" fmla="*/ 151 h 166"/>
                <a:gd name="T4" fmla="*/ 114 w 296"/>
                <a:gd name="T5" fmla="*/ 149 h 166"/>
                <a:gd name="T6" fmla="*/ 115 w 296"/>
                <a:gd name="T7" fmla="*/ 122 h 166"/>
                <a:gd name="T8" fmla="*/ 135 w 296"/>
                <a:gd name="T9" fmla="*/ 123 h 166"/>
                <a:gd name="T10" fmla="*/ 148 w 296"/>
                <a:gd name="T11" fmla="*/ 109 h 166"/>
                <a:gd name="T12" fmla="*/ 162 w 296"/>
                <a:gd name="T13" fmla="*/ 118 h 166"/>
                <a:gd name="T14" fmla="*/ 189 w 296"/>
                <a:gd name="T15" fmla="*/ 95 h 166"/>
                <a:gd name="T16" fmla="*/ 190 w 296"/>
                <a:gd name="T17" fmla="*/ 85 h 166"/>
                <a:gd name="T18" fmla="*/ 203 w 296"/>
                <a:gd name="T19" fmla="*/ 84 h 166"/>
                <a:gd name="T20" fmla="*/ 213 w 296"/>
                <a:gd name="T21" fmla="*/ 65 h 166"/>
                <a:gd name="T22" fmla="*/ 238 w 296"/>
                <a:gd name="T23" fmla="*/ 76 h 166"/>
                <a:gd name="T24" fmla="*/ 251 w 296"/>
                <a:gd name="T25" fmla="*/ 66 h 166"/>
                <a:gd name="T26" fmla="*/ 262 w 296"/>
                <a:gd name="T27" fmla="*/ 66 h 166"/>
                <a:gd name="T28" fmla="*/ 281 w 296"/>
                <a:gd name="T29" fmla="*/ 65 h 166"/>
                <a:gd name="T30" fmla="*/ 294 w 296"/>
                <a:gd name="T31" fmla="*/ 55 h 166"/>
                <a:gd name="T32" fmla="*/ 283 w 296"/>
                <a:gd name="T33" fmla="*/ 41 h 166"/>
                <a:gd name="T34" fmla="*/ 268 w 296"/>
                <a:gd name="T35" fmla="*/ 35 h 166"/>
                <a:gd name="T36" fmla="*/ 248 w 296"/>
                <a:gd name="T37" fmla="*/ 18 h 166"/>
                <a:gd name="T38" fmla="*/ 230 w 296"/>
                <a:gd name="T39" fmla="*/ 13 h 166"/>
                <a:gd name="T40" fmla="*/ 214 w 296"/>
                <a:gd name="T41" fmla="*/ 1 h 166"/>
                <a:gd name="T42" fmla="*/ 192 w 296"/>
                <a:gd name="T43" fmla="*/ 9 h 166"/>
                <a:gd name="T44" fmla="*/ 171 w 296"/>
                <a:gd name="T45" fmla="*/ 0 h 166"/>
                <a:gd name="T46" fmla="*/ 148 w 296"/>
                <a:gd name="T47" fmla="*/ 18 h 166"/>
                <a:gd name="T48" fmla="*/ 125 w 296"/>
                <a:gd name="T49" fmla="*/ 17 h 166"/>
                <a:gd name="T50" fmla="*/ 109 w 296"/>
                <a:gd name="T51" fmla="*/ 11 h 166"/>
                <a:gd name="T52" fmla="*/ 89 w 296"/>
                <a:gd name="T53" fmla="*/ 16 h 166"/>
                <a:gd name="T54" fmla="*/ 81 w 296"/>
                <a:gd name="T55" fmla="*/ 2 h 166"/>
                <a:gd name="T56" fmla="*/ 59 w 296"/>
                <a:gd name="T57" fmla="*/ 15 h 166"/>
                <a:gd name="T58" fmla="*/ 39 w 296"/>
                <a:gd name="T59" fmla="*/ 34 h 166"/>
                <a:gd name="T60" fmla="*/ 11 w 296"/>
                <a:gd name="T61" fmla="*/ 58 h 166"/>
                <a:gd name="T62" fmla="*/ 9 w 296"/>
                <a:gd name="T63" fmla="*/ 79 h 166"/>
                <a:gd name="T64" fmla="*/ 0 w 296"/>
                <a:gd name="T65" fmla="*/ 86 h 166"/>
                <a:gd name="T66" fmla="*/ 13 w 296"/>
                <a:gd name="T67" fmla="*/ 102 h 166"/>
                <a:gd name="T68" fmla="*/ 28 w 296"/>
                <a:gd name="T69" fmla="*/ 102 h 166"/>
                <a:gd name="T70" fmla="*/ 36 w 296"/>
                <a:gd name="T71" fmla="*/ 118 h 166"/>
                <a:gd name="T72" fmla="*/ 52 w 296"/>
                <a:gd name="T73" fmla="*/ 112 h 166"/>
                <a:gd name="T74" fmla="*/ 67 w 296"/>
                <a:gd name="T75" fmla="*/ 114 h 166"/>
                <a:gd name="T76" fmla="*/ 68 w 296"/>
                <a:gd name="T77" fmla="*/ 143 h 166"/>
                <a:gd name="T78" fmla="*/ 85 w 296"/>
                <a:gd name="T79" fmla="*/ 148 h 166"/>
                <a:gd name="T80" fmla="*/ 89 w 296"/>
                <a:gd name="T81" fmla="*/ 166 h 166"/>
                <a:gd name="T82" fmla="*/ 103 w 296"/>
                <a:gd name="T83"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6" h="166">
                  <a:moveTo>
                    <a:pt x="103" y="162"/>
                  </a:moveTo>
                  <a:cubicBezTo>
                    <a:pt x="109" y="160"/>
                    <a:pt x="105" y="151"/>
                    <a:pt x="105" y="151"/>
                  </a:cubicBezTo>
                  <a:cubicBezTo>
                    <a:pt x="114" y="149"/>
                    <a:pt x="114" y="149"/>
                    <a:pt x="114" y="149"/>
                  </a:cubicBezTo>
                  <a:cubicBezTo>
                    <a:pt x="114" y="149"/>
                    <a:pt x="100" y="122"/>
                    <a:pt x="115" y="122"/>
                  </a:cubicBezTo>
                  <a:cubicBezTo>
                    <a:pt x="130" y="122"/>
                    <a:pt x="135" y="123"/>
                    <a:pt x="135" y="123"/>
                  </a:cubicBezTo>
                  <a:cubicBezTo>
                    <a:pt x="135" y="123"/>
                    <a:pt x="140" y="108"/>
                    <a:pt x="148" y="109"/>
                  </a:cubicBezTo>
                  <a:cubicBezTo>
                    <a:pt x="156" y="110"/>
                    <a:pt x="147" y="118"/>
                    <a:pt x="162" y="118"/>
                  </a:cubicBezTo>
                  <a:cubicBezTo>
                    <a:pt x="177" y="118"/>
                    <a:pt x="189" y="95"/>
                    <a:pt x="189" y="95"/>
                  </a:cubicBezTo>
                  <a:cubicBezTo>
                    <a:pt x="190" y="85"/>
                    <a:pt x="190" y="85"/>
                    <a:pt x="190" y="85"/>
                  </a:cubicBezTo>
                  <a:cubicBezTo>
                    <a:pt x="203" y="84"/>
                    <a:pt x="203" y="84"/>
                    <a:pt x="203" y="84"/>
                  </a:cubicBezTo>
                  <a:cubicBezTo>
                    <a:pt x="203" y="84"/>
                    <a:pt x="204" y="64"/>
                    <a:pt x="213" y="65"/>
                  </a:cubicBezTo>
                  <a:cubicBezTo>
                    <a:pt x="222" y="66"/>
                    <a:pt x="228" y="77"/>
                    <a:pt x="238" y="76"/>
                  </a:cubicBezTo>
                  <a:cubicBezTo>
                    <a:pt x="248" y="75"/>
                    <a:pt x="247" y="66"/>
                    <a:pt x="251" y="66"/>
                  </a:cubicBezTo>
                  <a:cubicBezTo>
                    <a:pt x="255" y="66"/>
                    <a:pt x="262" y="66"/>
                    <a:pt x="262" y="66"/>
                  </a:cubicBezTo>
                  <a:cubicBezTo>
                    <a:pt x="281" y="65"/>
                    <a:pt x="281" y="65"/>
                    <a:pt x="281" y="65"/>
                  </a:cubicBezTo>
                  <a:cubicBezTo>
                    <a:pt x="282" y="61"/>
                    <a:pt x="296" y="62"/>
                    <a:pt x="294" y="55"/>
                  </a:cubicBezTo>
                  <a:cubicBezTo>
                    <a:pt x="292" y="48"/>
                    <a:pt x="283" y="41"/>
                    <a:pt x="283" y="41"/>
                  </a:cubicBezTo>
                  <a:cubicBezTo>
                    <a:pt x="268" y="35"/>
                    <a:pt x="268" y="35"/>
                    <a:pt x="268" y="35"/>
                  </a:cubicBezTo>
                  <a:cubicBezTo>
                    <a:pt x="268" y="35"/>
                    <a:pt x="257" y="27"/>
                    <a:pt x="248" y="18"/>
                  </a:cubicBezTo>
                  <a:cubicBezTo>
                    <a:pt x="239" y="9"/>
                    <a:pt x="230" y="13"/>
                    <a:pt x="230" y="13"/>
                  </a:cubicBezTo>
                  <a:cubicBezTo>
                    <a:pt x="230" y="13"/>
                    <a:pt x="226" y="1"/>
                    <a:pt x="214" y="1"/>
                  </a:cubicBezTo>
                  <a:cubicBezTo>
                    <a:pt x="202" y="1"/>
                    <a:pt x="192" y="9"/>
                    <a:pt x="192" y="9"/>
                  </a:cubicBezTo>
                  <a:cubicBezTo>
                    <a:pt x="192" y="9"/>
                    <a:pt x="178" y="0"/>
                    <a:pt x="171" y="0"/>
                  </a:cubicBezTo>
                  <a:cubicBezTo>
                    <a:pt x="164" y="0"/>
                    <a:pt x="148" y="18"/>
                    <a:pt x="148" y="18"/>
                  </a:cubicBezTo>
                  <a:cubicBezTo>
                    <a:pt x="125" y="17"/>
                    <a:pt x="125" y="17"/>
                    <a:pt x="125" y="17"/>
                  </a:cubicBezTo>
                  <a:cubicBezTo>
                    <a:pt x="125" y="17"/>
                    <a:pt x="112" y="11"/>
                    <a:pt x="109" y="11"/>
                  </a:cubicBezTo>
                  <a:cubicBezTo>
                    <a:pt x="106" y="11"/>
                    <a:pt x="89" y="16"/>
                    <a:pt x="89" y="16"/>
                  </a:cubicBezTo>
                  <a:cubicBezTo>
                    <a:pt x="89" y="16"/>
                    <a:pt x="84" y="2"/>
                    <a:pt x="81" y="2"/>
                  </a:cubicBezTo>
                  <a:cubicBezTo>
                    <a:pt x="78" y="2"/>
                    <a:pt x="59" y="15"/>
                    <a:pt x="59" y="15"/>
                  </a:cubicBezTo>
                  <a:cubicBezTo>
                    <a:pt x="59" y="15"/>
                    <a:pt x="54" y="26"/>
                    <a:pt x="39" y="34"/>
                  </a:cubicBezTo>
                  <a:cubicBezTo>
                    <a:pt x="24" y="42"/>
                    <a:pt x="11" y="58"/>
                    <a:pt x="11" y="58"/>
                  </a:cubicBezTo>
                  <a:cubicBezTo>
                    <a:pt x="11" y="58"/>
                    <a:pt x="12" y="70"/>
                    <a:pt x="9" y="79"/>
                  </a:cubicBezTo>
                  <a:cubicBezTo>
                    <a:pt x="8" y="82"/>
                    <a:pt x="4" y="85"/>
                    <a:pt x="0" y="86"/>
                  </a:cubicBezTo>
                  <a:cubicBezTo>
                    <a:pt x="2" y="91"/>
                    <a:pt x="6" y="102"/>
                    <a:pt x="13" y="102"/>
                  </a:cubicBezTo>
                  <a:cubicBezTo>
                    <a:pt x="22" y="102"/>
                    <a:pt x="28" y="102"/>
                    <a:pt x="28" y="102"/>
                  </a:cubicBezTo>
                  <a:cubicBezTo>
                    <a:pt x="28" y="102"/>
                    <a:pt x="27" y="120"/>
                    <a:pt x="36" y="118"/>
                  </a:cubicBezTo>
                  <a:cubicBezTo>
                    <a:pt x="45" y="116"/>
                    <a:pt x="47" y="111"/>
                    <a:pt x="52" y="112"/>
                  </a:cubicBezTo>
                  <a:cubicBezTo>
                    <a:pt x="57" y="113"/>
                    <a:pt x="67" y="114"/>
                    <a:pt x="67" y="114"/>
                  </a:cubicBezTo>
                  <a:cubicBezTo>
                    <a:pt x="68" y="143"/>
                    <a:pt x="68" y="143"/>
                    <a:pt x="68" y="143"/>
                  </a:cubicBezTo>
                  <a:cubicBezTo>
                    <a:pt x="85" y="148"/>
                    <a:pt x="85" y="148"/>
                    <a:pt x="85" y="148"/>
                  </a:cubicBezTo>
                  <a:cubicBezTo>
                    <a:pt x="92" y="158"/>
                    <a:pt x="89" y="166"/>
                    <a:pt x="89" y="166"/>
                  </a:cubicBezTo>
                  <a:cubicBezTo>
                    <a:pt x="89" y="166"/>
                    <a:pt x="97" y="164"/>
                    <a:pt x="103" y="16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4" name="Suriname">
              <a:extLst>
                <a:ext uri="{FF2B5EF4-FFF2-40B4-BE49-F238E27FC236}">
                  <a16:creationId xmlns:a16="http://schemas.microsoft.com/office/drawing/2014/main" id="{8690AEF6-9F21-47AB-A415-FFE236AF5E4E}"/>
                </a:ext>
              </a:extLst>
            </p:cNvPr>
            <p:cNvSpPr>
              <a:spLocks/>
            </p:cNvSpPr>
            <p:nvPr/>
          </p:nvSpPr>
          <p:spPr bwMode="gray">
            <a:xfrm>
              <a:off x="3580870" y="3721018"/>
              <a:ext cx="149139" cy="170445"/>
            </a:xfrm>
            <a:custGeom>
              <a:avLst/>
              <a:gdLst>
                <a:gd name="T0" fmla="*/ 43 w 199"/>
                <a:gd name="T1" fmla="*/ 52 h 228"/>
                <a:gd name="T2" fmla="*/ 10 w 199"/>
                <a:gd name="T3" fmla="*/ 61 h 228"/>
                <a:gd name="T4" fmla="*/ 11 w 199"/>
                <a:gd name="T5" fmla="*/ 89 h 228"/>
                <a:gd name="T6" fmla="*/ 1 w 199"/>
                <a:gd name="T7" fmla="*/ 107 h 228"/>
                <a:gd name="T8" fmla="*/ 12 w 199"/>
                <a:gd name="T9" fmla="*/ 122 h 228"/>
                <a:gd name="T10" fmla="*/ 26 w 199"/>
                <a:gd name="T11" fmla="*/ 144 h 228"/>
                <a:gd name="T12" fmla="*/ 40 w 199"/>
                <a:gd name="T13" fmla="*/ 137 h 228"/>
                <a:gd name="T14" fmla="*/ 40 w 199"/>
                <a:gd name="T15" fmla="*/ 173 h 228"/>
                <a:gd name="T16" fmla="*/ 65 w 199"/>
                <a:gd name="T17" fmla="*/ 212 h 228"/>
                <a:gd name="T18" fmla="*/ 103 w 199"/>
                <a:gd name="T19" fmla="*/ 224 h 228"/>
                <a:gd name="T20" fmla="*/ 95 w 199"/>
                <a:gd name="T21" fmla="*/ 204 h 228"/>
                <a:gd name="T22" fmla="*/ 102 w 199"/>
                <a:gd name="T23" fmla="*/ 187 h 228"/>
                <a:gd name="T24" fmla="*/ 107 w 199"/>
                <a:gd name="T25" fmla="*/ 195 h 228"/>
                <a:gd name="T26" fmla="*/ 125 w 199"/>
                <a:gd name="T27" fmla="*/ 195 h 228"/>
                <a:gd name="T28" fmla="*/ 142 w 199"/>
                <a:gd name="T29" fmla="*/ 183 h 228"/>
                <a:gd name="T30" fmla="*/ 154 w 199"/>
                <a:gd name="T31" fmla="*/ 193 h 228"/>
                <a:gd name="T32" fmla="*/ 167 w 199"/>
                <a:gd name="T33" fmla="*/ 199 h 228"/>
                <a:gd name="T34" fmla="*/ 174 w 199"/>
                <a:gd name="T35" fmla="*/ 182 h 228"/>
                <a:gd name="T36" fmla="*/ 186 w 199"/>
                <a:gd name="T37" fmla="*/ 175 h 228"/>
                <a:gd name="T38" fmla="*/ 184 w 199"/>
                <a:gd name="T39" fmla="*/ 147 h 228"/>
                <a:gd name="T40" fmla="*/ 195 w 199"/>
                <a:gd name="T41" fmla="*/ 132 h 228"/>
                <a:gd name="T42" fmla="*/ 174 w 199"/>
                <a:gd name="T43" fmla="*/ 105 h 228"/>
                <a:gd name="T44" fmla="*/ 173 w 199"/>
                <a:gd name="T45" fmla="*/ 55 h 228"/>
                <a:gd name="T46" fmla="*/ 195 w 199"/>
                <a:gd name="T47" fmla="*/ 32 h 228"/>
                <a:gd name="T48" fmla="*/ 199 w 199"/>
                <a:gd name="T49" fmla="*/ 11 h 228"/>
                <a:gd name="T50" fmla="*/ 199 w 199"/>
                <a:gd name="T51" fmla="*/ 11 h 228"/>
                <a:gd name="T52" fmla="*/ 197 w 199"/>
                <a:gd name="T53" fmla="*/ 9 h 228"/>
                <a:gd name="T54" fmla="*/ 143 w 199"/>
                <a:gd name="T55" fmla="*/ 0 h 228"/>
                <a:gd name="T56" fmla="*/ 139 w 199"/>
                <a:gd name="T57" fmla="*/ 9 h 228"/>
                <a:gd name="T58" fmla="*/ 109 w 199"/>
                <a:gd name="T59" fmla="*/ 4 h 228"/>
                <a:gd name="T60" fmla="*/ 108 w 199"/>
                <a:gd name="T61" fmla="*/ 15 h 228"/>
                <a:gd name="T62" fmla="*/ 69 w 199"/>
                <a:gd name="T63" fmla="*/ 1 h 228"/>
                <a:gd name="T64" fmla="*/ 50 w 199"/>
                <a:gd name="T65" fmla="*/ 7 h 228"/>
                <a:gd name="T66" fmla="*/ 39 w 199"/>
                <a:gd name="T67" fmla="*/ 29 h 228"/>
                <a:gd name="T68" fmla="*/ 43 w 199"/>
                <a:gd name="T69" fmla="*/ 5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 h="228">
                  <a:moveTo>
                    <a:pt x="43" y="52"/>
                  </a:moveTo>
                  <a:cubicBezTo>
                    <a:pt x="31" y="55"/>
                    <a:pt x="13" y="52"/>
                    <a:pt x="10" y="61"/>
                  </a:cubicBezTo>
                  <a:cubicBezTo>
                    <a:pt x="7" y="70"/>
                    <a:pt x="11" y="89"/>
                    <a:pt x="11" y="89"/>
                  </a:cubicBezTo>
                  <a:cubicBezTo>
                    <a:pt x="11" y="89"/>
                    <a:pt x="0" y="96"/>
                    <a:pt x="1" y="107"/>
                  </a:cubicBezTo>
                  <a:cubicBezTo>
                    <a:pt x="2" y="117"/>
                    <a:pt x="12" y="115"/>
                    <a:pt x="12" y="122"/>
                  </a:cubicBezTo>
                  <a:cubicBezTo>
                    <a:pt x="12" y="129"/>
                    <a:pt x="22" y="143"/>
                    <a:pt x="26" y="144"/>
                  </a:cubicBezTo>
                  <a:cubicBezTo>
                    <a:pt x="30" y="145"/>
                    <a:pt x="39" y="130"/>
                    <a:pt x="40" y="137"/>
                  </a:cubicBezTo>
                  <a:cubicBezTo>
                    <a:pt x="41" y="144"/>
                    <a:pt x="31" y="165"/>
                    <a:pt x="40" y="173"/>
                  </a:cubicBezTo>
                  <a:cubicBezTo>
                    <a:pt x="49" y="181"/>
                    <a:pt x="65" y="212"/>
                    <a:pt x="65" y="212"/>
                  </a:cubicBezTo>
                  <a:cubicBezTo>
                    <a:pt x="65" y="212"/>
                    <a:pt x="94" y="228"/>
                    <a:pt x="103" y="224"/>
                  </a:cubicBezTo>
                  <a:cubicBezTo>
                    <a:pt x="112" y="220"/>
                    <a:pt x="98" y="210"/>
                    <a:pt x="95" y="204"/>
                  </a:cubicBezTo>
                  <a:cubicBezTo>
                    <a:pt x="92" y="198"/>
                    <a:pt x="96" y="188"/>
                    <a:pt x="102" y="187"/>
                  </a:cubicBezTo>
                  <a:cubicBezTo>
                    <a:pt x="108" y="186"/>
                    <a:pt x="107" y="195"/>
                    <a:pt x="107" y="195"/>
                  </a:cubicBezTo>
                  <a:cubicBezTo>
                    <a:pt x="125" y="195"/>
                    <a:pt x="125" y="195"/>
                    <a:pt x="125" y="195"/>
                  </a:cubicBezTo>
                  <a:cubicBezTo>
                    <a:pt x="125" y="195"/>
                    <a:pt x="134" y="184"/>
                    <a:pt x="142" y="183"/>
                  </a:cubicBezTo>
                  <a:cubicBezTo>
                    <a:pt x="150" y="182"/>
                    <a:pt x="154" y="193"/>
                    <a:pt x="154" y="193"/>
                  </a:cubicBezTo>
                  <a:cubicBezTo>
                    <a:pt x="167" y="199"/>
                    <a:pt x="167" y="199"/>
                    <a:pt x="167" y="199"/>
                  </a:cubicBezTo>
                  <a:cubicBezTo>
                    <a:pt x="167" y="199"/>
                    <a:pt x="173" y="185"/>
                    <a:pt x="174" y="182"/>
                  </a:cubicBezTo>
                  <a:cubicBezTo>
                    <a:pt x="175" y="179"/>
                    <a:pt x="186" y="175"/>
                    <a:pt x="186" y="175"/>
                  </a:cubicBezTo>
                  <a:cubicBezTo>
                    <a:pt x="184" y="147"/>
                    <a:pt x="184" y="147"/>
                    <a:pt x="184" y="147"/>
                  </a:cubicBezTo>
                  <a:cubicBezTo>
                    <a:pt x="184" y="147"/>
                    <a:pt x="196" y="142"/>
                    <a:pt x="195" y="132"/>
                  </a:cubicBezTo>
                  <a:cubicBezTo>
                    <a:pt x="194" y="122"/>
                    <a:pt x="175" y="117"/>
                    <a:pt x="174" y="105"/>
                  </a:cubicBezTo>
                  <a:cubicBezTo>
                    <a:pt x="173" y="92"/>
                    <a:pt x="163" y="71"/>
                    <a:pt x="173" y="55"/>
                  </a:cubicBezTo>
                  <a:cubicBezTo>
                    <a:pt x="184" y="38"/>
                    <a:pt x="195" y="39"/>
                    <a:pt x="195" y="32"/>
                  </a:cubicBezTo>
                  <a:cubicBezTo>
                    <a:pt x="195" y="27"/>
                    <a:pt x="195" y="18"/>
                    <a:pt x="199" y="11"/>
                  </a:cubicBezTo>
                  <a:cubicBezTo>
                    <a:pt x="199" y="11"/>
                    <a:pt x="199" y="11"/>
                    <a:pt x="199" y="11"/>
                  </a:cubicBezTo>
                  <a:cubicBezTo>
                    <a:pt x="198" y="10"/>
                    <a:pt x="197" y="10"/>
                    <a:pt x="197" y="9"/>
                  </a:cubicBezTo>
                  <a:cubicBezTo>
                    <a:pt x="190" y="0"/>
                    <a:pt x="143" y="0"/>
                    <a:pt x="143" y="0"/>
                  </a:cubicBezTo>
                  <a:cubicBezTo>
                    <a:pt x="139" y="9"/>
                    <a:pt x="139" y="9"/>
                    <a:pt x="139" y="9"/>
                  </a:cubicBezTo>
                  <a:cubicBezTo>
                    <a:pt x="109" y="4"/>
                    <a:pt x="109" y="4"/>
                    <a:pt x="109" y="4"/>
                  </a:cubicBezTo>
                  <a:cubicBezTo>
                    <a:pt x="108" y="15"/>
                    <a:pt x="108" y="15"/>
                    <a:pt x="108" y="15"/>
                  </a:cubicBezTo>
                  <a:cubicBezTo>
                    <a:pt x="69" y="1"/>
                    <a:pt x="69" y="1"/>
                    <a:pt x="69" y="1"/>
                  </a:cubicBezTo>
                  <a:cubicBezTo>
                    <a:pt x="50" y="7"/>
                    <a:pt x="50" y="7"/>
                    <a:pt x="50" y="7"/>
                  </a:cubicBezTo>
                  <a:cubicBezTo>
                    <a:pt x="50" y="7"/>
                    <a:pt x="39" y="21"/>
                    <a:pt x="39" y="29"/>
                  </a:cubicBezTo>
                  <a:cubicBezTo>
                    <a:pt x="39" y="37"/>
                    <a:pt x="55" y="49"/>
                    <a:pt x="43" y="5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5" name="Guyana">
              <a:extLst>
                <a:ext uri="{FF2B5EF4-FFF2-40B4-BE49-F238E27FC236}">
                  <a16:creationId xmlns:a16="http://schemas.microsoft.com/office/drawing/2014/main" id="{35BC572B-8C73-46F1-BE4B-CFBF1E3F9A0F}"/>
                </a:ext>
              </a:extLst>
            </p:cNvPr>
            <p:cNvSpPr>
              <a:spLocks/>
            </p:cNvSpPr>
            <p:nvPr/>
          </p:nvSpPr>
          <p:spPr bwMode="gray">
            <a:xfrm>
              <a:off x="3463689" y="3623012"/>
              <a:ext cx="168314" cy="291888"/>
            </a:xfrm>
            <a:custGeom>
              <a:avLst/>
              <a:gdLst>
                <a:gd name="T0" fmla="*/ 62 w 225"/>
                <a:gd name="T1" fmla="*/ 28 h 388"/>
                <a:gd name="T2" fmla="*/ 42 w 225"/>
                <a:gd name="T3" fmla="*/ 44 h 388"/>
                <a:gd name="T4" fmla="*/ 46 w 225"/>
                <a:gd name="T5" fmla="*/ 64 h 388"/>
                <a:gd name="T6" fmla="*/ 57 w 225"/>
                <a:gd name="T7" fmla="*/ 67 h 388"/>
                <a:gd name="T8" fmla="*/ 47 w 225"/>
                <a:gd name="T9" fmla="*/ 85 h 388"/>
                <a:gd name="T10" fmla="*/ 11 w 225"/>
                <a:gd name="T11" fmla="*/ 93 h 388"/>
                <a:gd name="T12" fmla="*/ 22 w 225"/>
                <a:gd name="T13" fmla="*/ 116 h 388"/>
                <a:gd name="T14" fmla="*/ 4 w 225"/>
                <a:gd name="T15" fmla="*/ 134 h 388"/>
                <a:gd name="T16" fmla="*/ 35 w 225"/>
                <a:gd name="T17" fmla="*/ 172 h 388"/>
                <a:gd name="T18" fmla="*/ 51 w 225"/>
                <a:gd name="T19" fmla="*/ 174 h 388"/>
                <a:gd name="T20" fmla="*/ 56 w 225"/>
                <a:gd name="T21" fmla="*/ 167 h 388"/>
                <a:gd name="T22" fmla="*/ 68 w 225"/>
                <a:gd name="T23" fmla="*/ 182 h 388"/>
                <a:gd name="T24" fmla="*/ 59 w 225"/>
                <a:gd name="T25" fmla="*/ 208 h 388"/>
                <a:gd name="T26" fmla="*/ 81 w 225"/>
                <a:gd name="T27" fmla="*/ 211 h 388"/>
                <a:gd name="T28" fmla="*/ 80 w 225"/>
                <a:gd name="T29" fmla="*/ 230 h 388"/>
                <a:gd name="T30" fmla="*/ 88 w 225"/>
                <a:gd name="T31" fmla="*/ 240 h 388"/>
                <a:gd name="T32" fmla="*/ 74 w 225"/>
                <a:gd name="T33" fmla="*/ 258 h 388"/>
                <a:gd name="T34" fmla="*/ 69 w 225"/>
                <a:gd name="T35" fmla="*/ 286 h 388"/>
                <a:gd name="T36" fmla="*/ 61 w 225"/>
                <a:gd name="T37" fmla="*/ 312 h 388"/>
                <a:gd name="T38" fmla="*/ 78 w 225"/>
                <a:gd name="T39" fmla="*/ 333 h 388"/>
                <a:gd name="T40" fmla="*/ 78 w 225"/>
                <a:gd name="T41" fmla="*/ 353 h 388"/>
                <a:gd name="T42" fmla="*/ 99 w 225"/>
                <a:gd name="T43" fmla="*/ 377 h 388"/>
                <a:gd name="T44" fmla="*/ 108 w 225"/>
                <a:gd name="T45" fmla="*/ 377 h 388"/>
                <a:gd name="T46" fmla="*/ 112 w 225"/>
                <a:gd name="T47" fmla="*/ 388 h 388"/>
                <a:gd name="T48" fmla="*/ 132 w 225"/>
                <a:gd name="T49" fmla="*/ 387 h 388"/>
                <a:gd name="T50" fmla="*/ 143 w 225"/>
                <a:gd name="T51" fmla="*/ 369 h 388"/>
                <a:gd name="T52" fmla="*/ 161 w 225"/>
                <a:gd name="T53" fmla="*/ 368 h 388"/>
                <a:gd name="T54" fmla="*/ 162 w 225"/>
                <a:gd name="T55" fmla="*/ 360 h 388"/>
                <a:gd name="T56" fmla="*/ 183 w 225"/>
                <a:gd name="T57" fmla="*/ 359 h 388"/>
                <a:gd name="T58" fmla="*/ 197 w 225"/>
                <a:gd name="T59" fmla="*/ 342 h 388"/>
                <a:gd name="T60" fmla="*/ 217 w 225"/>
                <a:gd name="T61" fmla="*/ 350 h 388"/>
                <a:gd name="T62" fmla="*/ 221 w 225"/>
                <a:gd name="T63" fmla="*/ 341 h 388"/>
                <a:gd name="T64" fmla="*/ 196 w 225"/>
                <a:gd name="T65" fmla="*/ 302 h 388"/>
                <a:gd name="T66" fmla="*/ 196 w 225"/>
                <a:gd name="T67" fmla="*/ 266 h 388"/>
                <a:gd name="T68" fmla="*/ 182 w 225"/>
                <a:gd name="T69" fmla="*/ 273 h 388"/>
                <a:gd name="T70" fmla="*/ 168 w 225"/>
                <a:gd name="T71" fmla="*/ 251 h 388"/>
                <a:gd name="T72" fmla="*/ 157 w 225"/>
                <a:gd name="T73" fmla="*/ 236 h 388"/>
                <a:gd name="T74" fmla="*/ 167 w 225"/>
                <a:gd name="T75" fmla="*/ 218 h 388"/>
                <a:gd name="T76" fmla="*/ 166 w 225"/>
                <a:gd name="T77" fmla="*/ 190 h 388"/>
                <a:gd name="T78" fmla="*/ 199 w 225"/>
                <a:gd name="T79" fmla="*/ 181 h 388"/>
                <a:gd name="T80" fmla="*/ 195 w 225"/>
                <a:gd name="T81" fmla="*/ 158 h 388"/>
                <a:gd name="T82" fmla="*/ 206 w 225"/>
                <a:gd name="T83" fmla="*/ 136 h 388"/>
                <a:gd name="T84" fmla="*/ 203 w 225"/>
                <a:gd name="T85" fmla="*/ 117 h 388"/>
                <a:gd name="T86" fmla="*/ 185 w 225"/>
                <a:gd name="T87" fmla="*/ 117 h 388"/>
                <a:gd name="T88" fmla="*/ 183 w 225"/>
                <a:gd name="T89" fmla="*/ 102 h 388"/>
                <a:gd name="T90" fmla="*/ 153 w 225"/>
                <a:gd name="T91" fmla="*/ 85 h 388"/>
                <a:gd name="T92" fmla="*/ 133 w 225"/>
                <a:gd name="T93" fmla="*/ 109 h 388"/>
                <a:gd name="T94" fmla="*/ 144 w 225"/>
                <a:gd name="T95" fmla="*/ 61 h 388"/>
                <a:gd name="T96" fmla="*/ 126 w 225"/>
                <a:gd name="T97" fmla="*/ 22 h 388"/>
                <a:gd name="T98" fmla="*/ 83 w 225"/>
                <a:gd name="T99" fmla="*/ 0 h 388"/>
                <a:gd name="T100" fmla="*/ 76 w 225"/>
                <a:gd name="T101" fmla="*/ 12 h 388"/>
                <a:gd name="T102" fmla="*/ 62 w 225"/>
                <a:gd name="T103" fmla="*/ 2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5" h="388">
                  <a:moveTo>
                    <a:pt x="62" y="28"/>
                  </a:moveTo>
                  <a:cubicBezTo>
                    <a:pt x="56" y="30"/>
                    <a:pt x="40" y="35"/>
                    <a:pt x="42" y="44"/>
                  </a:cubicBezTo>
                  <a:cubicBezTo>
                    <a:pt x="44" y="53"/>
                    <a:pt x="42" y="64"/>
                    <a:pt x="46" y="64"/>
                  </a:cubicBezTo>
                  <a:cubicBezTo>
                    <a:pt x="50" y="64"/>
                    <a:pt x="57" y="64"/>
                    <a:pt x="57" y="67"/>
                  </a:cubicBezTo>
                  <a:cubicBezTo>
                    <a:pt x="57" y="71"/>
                    <a:pt x="58" y="81"/>
                    <a:pt x="47" y="85"/>
                  </a:cubicBezTo>
                  <a:cubicBezTo>
                    <a:pt x="36" y="89"/>
                    <a:pt x="11" y="88"/>
                    <a:pt x="11" y="93"/>
                  </a:cubicBezTo>
                  <a:cubicBezTo>
                    <a:pt x="11" y="98"/>
                    <a:pt x="31" y="109"/>
                    <a:pt x="22" y="116"/>
                  </a:cubicBezTo>
                  <a:cubicBezTo>
                    <a:pt x="13" y="124"/>
                    <a:pt x="0" y="123"/>
                    <a:pt x="4" y="134"/>
                  </a:cubicBezTo>
                  <a:cubicBezTo>
                    <a:pt x="8" y="145"/>
                    <a:pt x="35" y="172"/>
                    <a:pt x="35" y="172"/>
                  </a:cubicBezTo>
                  <a:cubicBezTo>
                    <a:pt x="51" y="174"/>
                    <a:pt x="51" y="174"/>
                    <a:pt x="51" y="174"/>
                  </a:cubicBezTo>
                  <a:cubicBezTo>
                    <a:pt x="56" y="167"/>
                    <a:pt x="56" y="167"/>
                    <a:pt x="56" y="167"/>
                  </a:cubicBezTo>
                  <a:cubicBezTo>
                    <a:pt x="56" y="167"/>
                    <a:pt x="65" y="168"/>
                    <a:pt x="68" y="182"/>
                  </a:cubicBezTo>
                  <a:cubicBezTo>
                    <a:pt x="71" y="196"/>
                    <a:pt x="59" y="208"/>
                    <a:pt x="59" y="208"/>
                  </a:cubicBezTo>
                  <a:cubicBezTo>
                    <a:pt x="59" y="217"/>
                    <a:pt x="81" y="211"/>
                    <a:pt x="81" y="211"/>
                  </a:cubicBezTo>
                  <a:cubicBezTo>
                    <a:pt x="80" y="230"/>
                    <a:pt x="80" y="230"/>
                    <a:pt x="80" y="230"/>
                  </a:cubicBezTo>
                  <a:cubicBezTo>
                    <a:pt x="80" y="230"/>
                    <a:pt x="89" y="234"/>
                    <a:pt x="88" y="240"/>
                  </a:cubicBezTo>
                  <a:cubicBezTo>
                    <a:pt x="87" y="246"/>
                    <a:pt x="74" y="258"/>
                    <a:pt x="74" y="258"/>
                  </a:cubicBezTo>
                  <a:cubicBezTo>
                    <a:pt x="69" y="286"/>
                    <a:pt x="69" y="286"/>
                    <a:pt x="69" y="286"/>
                  </a:cubicBezTo>
                  <a:cubicBezTo>
                    <a:pt x="69" y="286"/>
                    <a:pt x="61" y="302"/>
                    <a:pt x="61" y="312"/>
                  </a:cubicBezTo>
                  <a:cubicBezTo>
                    <a:pt x="61" y="322"/>
                    <a:pt x="78" y="325"/>
                    <a:pt x="78" y="333"/>
                  </a:cubicBezTo>
                  <a:cubicBezTo>
                    <a:pt x="78" y="341"/>
                    <a:pt x="78" y="353"/>
                    <a:pt x="78" y="353"/>
                  </a:cubicBezTo>
                  <a:cubicBezTo>
                    <a:pt x="99" y="377"/>
                    <a:pt x="99" y="377"/>
                    <a:pt x="99" y="377"/>
                  </a:cubicBezTo>
                  <a:cubicBezTo>
                    <a:pt x="108" y="377"/>
                    <a:pt x="108" y="377"/>
                    <a:pt x="108" y="377"/>
                  </a:cubicBezTo>
                  <a:cubicBezTo>
                    <a:pt x="112" y="388"/>
                    <a:pt x="112" y="388"/>
                    <a:pt x="112" y="388"/>
                  </a:cubicBezTo>
                  <a:cubicBezTo>
                    <a:pt x="112" y="388"/>
                    <a:pt x="122" y="388"/>
                    <a:pt x="132" y="387"/>
                  </a:cubicBezTo>
                  <a:cubicBezTo>
                    <a:pt x="142" y="386"/>
                    <a:pt x="137" y="373"/>
                    <a:pt x="143" y="369"/>
                  </a:cubicBezTo>
                  <a:cubicBezTo>
                    <a:pt x="149" y="365"/>
                    <a:pt x="161" y="368"/>
                    <a:pt x="161" y="368"/>
                  </a:cubicBezTo>
                  <a:cubicBezTo>
                    <a:pt x="162" y="360"/>
                    <a:pt x="162" y="360"/>
                    <a:pt x="162" y="360"/>
                  </a:cubicBezTo>
                  <a:cubicBezTo>
                    <a:pt x="183" y="359"/>
                    <a:pt x="183" y="359"/>
                    <a:pt x="183" y="359"/>
                  </a:cubicBezTo>
                  <a:cubicBezTo>
                    <a:pt x="183" y="359"/>
                    <a:pt x="187" y="343"/>
                    <a:pt x="197" y="342"/>
                  </a:cubicBezTo>
                  <a:cubicBezTo>
                    <a:pt x="207" y="341"/>
                    <a:pt x="209" y="352"/>
                    <a:pt x="217" y="350"/>
                  </a:cubicBezTo>
                  <a:cubicBezTo>
                    <a:pt x="225" y="348"/>
                    <a:pt x="221" y="341"/>
                    <a:pt x="221" y="341"/>
                  </a:cubicBezTo>
                  <a:cubicBezTo>
                    <a:pt x="221" y="341"/>
                    <a:pt x="205" y="310"/>
                    <a:pt x="196" y="302"/>
                  </a:cubicBezTo>
                  <a:cubicBezTo>
                    <a:pt x="187" y="294"/>
                    <a:pt x="197" y="273"/>
                    <a:pt x="196" y="266"/>
                  </a:cubicBezTo>
                  <a:cubicBezTo>
                    <a:pt x="195" y="259"/>
                    <a:pt x="186" y="274"/>
                    <a:pt x="182" y="273"/>
                  </a:cubicBezTo>
                  <a:cubicBezTo>
                    <a:pt x="178" y="272"/>
                    <a:pt x="168" y="258"/>
                    <a:pt x="168" y="251"/>
                  </a:cubicBezTo>
                  <a:cubicBezTo>
                    <a:pt x="168" y="244"/>
                    <a:pt x="158" y="246"/>
                    <a:pt x="157" y="236"/>
                  </a:cubicBezTo>
                  <a:cubicBezTo>
                    <a:pt x="156" y="225"/>
                    <a:pt x="167" y="218"/>
                    <a:pt x="167" y="218"/>
                  </a:cubicBezTo>
                  <a:cubicBezTo>
                    <a:pt x="167" y="218"/>
                    <a:pt x="163" y="199"/>
                    <a:pt x="166" y="190"/>
                  </a:cubicBezTo>
                  <a:cubicBezTo>
                    <a:pt x="169" y="181"/>
                    <a:pt x="187" y="184"/>
                    <a:pt x="199" y="181"/>
                  </a:cubicBezTo>
                  <a:cubicBezTo>
                    <a:pt x="211" y="178"/>
                    <a:pt x="195" y="166"/>
                    <a:pt x="195" y="158"/>
                  </a:cubicBezTo>
                  <a:cubicBezTo>
                    <a:pt x="195" y="150"/>
                    <a:pt x="206" y="136"/>
                    <a:pt x="206" y="136"/>
                  </a:cubicBezTo>
                  <a:cubicBezTo>
                    <a:pt x="206" y="136"/>
                    <a:pt x="206" y="125"/>
                    <a:pt x="203" y="117"/>
                  </a:cubicBezTo>
                  <a:cubicBezTo>
                    <a:pt x="200" y="109"/>
                    <a:pt x="185" y="117"/>
                    <a:pt x="185" y="117"/>
                  </a:cubicBezTo>
                  <a:cubicBezTo>
                    <a:pt x="183" y="102"/>
                    <a:pt x="183" y="102"/>
                    <a:pt x="183" y="102"/>
                  </a:cubicBezTo>
                  <a:cubicBezTo>
                    <a:pt x="183" y="102"/>
                    <a:pt x="166" y="87"/>
                    <a:pt x="153" y="85"/>
                  </a:cubicBezTo>
                  <a:cubicBezTo>
                    <a:pt x="140" y="83"/>
                    <a:pt x="133" y="109"/>
                    <a:pt x="133" y="109"/>
                  </a:cubicBezTo>
                  <a:cubicBezTo>
                    <a:pt x="133" y="109"/>
                    <a:pt x="142" y="69"/>
                    <a:pt x="144" y="61"/>
                  </a:cubicBezTo>
                  <a:cubicBezTo>
                    <a:pt x="146" y="53"/>
                    <a:pt x="132" y="30"/>
                    <a:pt x="126" y="22"/>
                  </a:cubicBezTo>
                  <a:cubicBezTo>
                    <a:pt x="120" y="14"/>
                    <a:pt x="83" y="0"/>
                    <a:pt x="83" y="0"/>
                  </a:cubicBezTo>
                  <a:cubicBezTo>
                    <a:pt x="76" y="12"/>
                    <a:pt x="76" y="12"/>
                    <a:pt x="76" y="12"/>
                  </a:cubicBezTo>
                  <a:cubicBezTo>
                    <a:pt x="76" y="12"/>
                    <a:pt x="69" y="26"/>
                    <a:pt x="62" y="2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6" name="Venezuela">
              <a:extLst>
                <a:ext uri="{FF2B5EF4-FFF2-40B4-BE49-F238E27FC236}">
                  <a16:creationId xmlns:a16="http://schemas.microsoft.com/office/drawing/2014/main" id="{D940BBC1-47CB-44EF-A83D-B7E3EB3C9F0F}"/>
                </a:ext>
              </a:extLst>
            </p:cNvPr>
            <p:cNvSpPr>
              <a:spLocks noEditPoints="1"/>
            </p:cNvSpPr>
            <p:nvPr/>
          </p:nvSpPr>
          <p:spPr bwMode="gray">
            <a:xfrm>
              <a:off x="3043968" y="3469612"/>
              <a:ext cx="481507" cy="468724"/>
            </a:xfrm>
            <a:custGeom>
              <a:avLst/>
              <a:gdLst>
                <a:gd name="T0" fmla="*/ 175 w 642"/>
                <a:gd name="T1" fmla="*/ 3 h 625"/>
                <a:gd name="T2" fmla="*/ 165 w 642"/>
                <a:gd name="T3" fmla="*/ 34 h 625"/>
                <a:gd name="T4" fmla="*/ 630 w 642"/>
                <a:gd name="T5" fmla="*/ 190 h 625"/>
                <a:gd name="T6" fmla="*/ 595 w 642"/>
                <a:gd name="T7" fmla="*/ 194 h 625"/>
                <a:gd name="T8" fmla="*/ 553 w 642"/>
                <a:gd name="T9" fmla="*/ 194 h 625"/>
                <a:gd name="T10" fmla="*/ 586 w 642"/>
                <a:gd name="T11" fmla="*/ 167 h 625"/>
                <a:gd name="T12" fmla="*/ 572 w 642"/>
                <a:gd name="T13" fmla="*/ 143 h 625"/>
                <a:gd name="T14" fmla="*/ 556 w 642"/>
                <a:gd name="T15" fmla="*/ 143 h 625"/>
                <a:gd name="T16" fmla="*/ 536 w 642"/>
                <a:gd name="T17" fmla="*/ 123 h 625"/>
                <a:gd name="T18" fmla="*/ 522 w 642"/>
                <a:gd name="T19" fmla="*/ 129 h 625"/>
                <a:gd name="T20" fmla="*/ 498 w 642"/>
                <a:gd name="T21" fmla="*/ 117 h 625"/>
                <a:gd name="T22" fmla="*/ 501 w 642"/>
                <a:gd name="T23" fmla="*/ 93 h 625"/>
                <a:gd name="T24" fmla="*/ 457 w 642"/>
                <a:gd name="T25" fmla="*/ 84 h 625"/>
                <a:gd name="T26" fmla="*/ 435 w 642"/>
                <a:gd name="T27" fmla="*/ 99 h 625"/>
                <a:gd name="T28" fmla="*/ 346 w 642"/>
                <a:gd name="T29" fmla="*/ 88 h 625"/>
                <a:gd name="T30" fmla="*/ 242 w 642"/>
                <a:gd name="T31" fmla="*/ 68 h 625"/>
                <a:gd name="T32" fmla="*/ 147 w 642"/>
                <a:gd name="T33" fmla="*/ 56 h 625"/>
                <a:gd name="T34" fmla="*/ 113 w 642"/>
                <a:gd name="T35" fmla="*/ 136 h 625"/>
                <a:gd name="T36" fmla="*/ 89 w 642"/>
                <a:gd name="T37" fmla="*/ 154 h 625"/>
                <a:gd name="T38" fmla="*/ 82 w 642"/>
                <a:gd name="T39" fmla="*/ 102 h 625"/>
                <a:gd name="T40" fmla="*/ 77 w 642"/>
                <a:gd name="T41" fmla="*/ 38 h 625"/>
                <a:gd name="T42" fmla="*/ 38 w 642"/>
                <a:gd name="T43" fmla="*/ 77 h 625"/>
                <a:gd name="T44" fmla="*/ 24 w 642"/>
                <a:gd name="T45" fmla="*/ 115 h 625"/>
                <a:gd name="T46" fmla="*/ 5 w 642"/>
                <a:gd name="T47" fmla="*/ 162 h 625"/>
                <a:gd name="T48" fmla="*/ 35 w 642"/>
                <a:gd name="T49" fmla="*/ 180 h 625"/>
                <a:gd name="T50" fmla="*/ 50 w 642"/>
                <a:gd name="T51" fmla="*/ 216 h 625"/>
                <a:gd name="T52" fmla="*/ 41 w 642"/>
                <a:gd name="T53" fmla="*/ 259 h 625"/>
                <a:gd name="T54" fmla="*/ 59 w 642"/>
                <a:gd name="T55" fmla="*/ 280 h 625"/>
                <a:gd name="T56" fmla="*/ 111 w 642"/>
                <a:gd name="T57" fmla="*/ 284 h 625"/>
                <a:gd name="T58" fmla="*/ 136 w 642"/>
                <a:gd name="T59" fmla="*/ 284 h 625"/>
                <a:gd name="T60" fmla="*/ 181 w 642"/>
                <a:gd name="T61" fmla="*/ 330 h 625"/>
                <a:gd name="T62" fmla="*/ 203 w 642"/>
                <a:gd name="T63" fmla="*/ 322 h 625"/>
                <a:gd name="T64" fmla="*/ 232 w 642"/>
                <a:gd name="T65" fmla="*/ 324 h 625"/>
                <a:gd name="T66" fmla="*/ 276 w 642"/>
                <a:gd name="T67" fmla="*/ 323 h 625"/>
                <a:gd name="T68" fmla="*/ 263 w 642"/>
                <a:gd name="T69" fmla="*/ 362 h 625"/>
                <a:gd name="T70" fmla="*/ 254 w 642"/>
                <a:gd name="T71" fmla="*/ 404 h 625"/>
                <a:gd name="T72" fmla="*/ 261 w 642"/>
                <a:gd name="T73" fmla="*/ 440 h 625"/>
                <a:gd name="T74" fmla="*/ 278 w 642"/>
                <a:gd name="T75" fmla="*/ 476 h 625"/>
                <a:gd name="T76" fmla="*/ 259 w 642"/>
                <a:gd name="T77" fmla="*/ 507 h 625"/>
                <a:gd name="T78" fmla="*/ 284 w 642"/>
                <a:gd name="T79" fmla="*/ 549 h 625"/>
                <a:gd name="T80" fmla="*/ 299 w 642"/>
                <a:gd name="T81" fmla="*/ 594 h 625"/>
                <a:gd name="T82" fmla="*/ 326 w 642"/>
                <a:gd name="T83" fmla="*/ 619 h 625"/>
                <a:gd name="T84" fmla="*/ 362 w 642"/>
                <a:gd name="T85" fmla="*/ 624 h 625"/>
                <a:gd name="T86" fmla="*/ 400 w 642"/>
                <a:gd name="T87" fmla="*/ 593 h 625"/>
                <a:gd name="T88" fmla="*/ 420 w 642"/>
                <a:gd name="T89" fmla="*/ 579 h 625"/>
                <a:gd name="T90" fmla="*/ 457 w 642"/>
                <a:gd name="T91" fmla="*/ 547 h 625"/>
                <a:gd name="T92" fmla="*/ 432 w 642"/>
                <a:gd name="T93" fmla="*/ 524 h 625"/>
                <a:gd name="T94" fmla="*/ 419 w 642"/>
                <a:gd name="T95" fmla="*/ 490 h 625"/>
                <a:gd name="T96" fmla="*/ 400 w 642"/>
                <a:gd name="T97" fmla="*/ 425 h 625"/>
                <a:gd name="T98" fmla="*/ 429 w 642"/>
                <a:gd name="T99" fmla="*/ 433 h 625"/>
                <a:gd name="T100" fmla="*/ 450 w 642"/>
                <a:gd name="T101" fmla="*/ 444 h 625"/>
                <a:gd name="T102" fmla="*/ 469 w 642"/>
                <a:gd name="T103" fmla="*/ 446 h 625"/>
                <a:gd name="T104" fmla="*/ 507 w 642"/>
                <a:gd name="T105" fmla="*/ 432 h 625"/>
                <a:gd name="T106" fmla="*/ 551 w 642"/>
                <a:gd name="T107" fmla="*/ 424 h 625"/>
                <a:gd name="T108" fmla="*/ 583 w 642"/>
                <a:gd name="T109" fmla="*/ 414 h 625"/>
                <a:gd name="T110" fmla="*/ 596 w 642"/>
                <a:gd name="T111" fmla="*/ 399 h 625"/>
                <a:gd name="T112" fmla="*/ 563 w 642"/>
                <a:gd name="T113" fmla="*/ 340 h 625"/>
                <a:gd name="T114" fmla="*/ 570 w 642"/>
                <a:gd name="T115" fmla="*/ 299 h 625"/>
                <a:gd name="T116" fmla="*/ 616 w 642"/>
                <a:gd name="T117" fmla="*/ 273 h 625"/>
                <a:gd name="T118" fmla="*/ 601 w 642"/>
                <a:gd name="T119" fmla="*/ 250 h 625"/>
                <a:gd name="T120" fmla="*/ 635 w 642"/>
                <a:gd name="T121" fmla="*/ 218 h 625"/>
                <a:gd name="T122" fmla="*/ 630 w 642"/>
                <a:gd name="T123" fmla="*/ 19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2" h="625">
                  <a:moveTo>
                    <a:pt x="182" y="33"/>
                  </a:moveTo>
                  <a:cubicBezTo>
                    <a:pt x="182" y="33"/>
                    <a:pt x="187" y="6"/>
                    <a:pt x="175" y="3"/>
                  </a:cubicBezTo>
                  <a:cubicBezTo>
                    <a:pt x="164" y="0"/>
                    <a:pt x="158" y="7"/>
                    <a:pt x="158" y="13"/>
                  </a:cubicBezTo>
                  <a:cubicBezTo>
                    <a:pt x="158" y="18"/>
                    <a:pt x="165" y="34"/>
                    <a:pt x="165" y="34"/>
                  </a:cubicBezTo>
                  <a:lnTo>
                    <a:pt x="182" y="33"/>
                  </a:lnTo>
                  <a:close/>
                  <a:moveTo>
                    <a:pt x="630" y="190"/>
                  </a:moveTo>
                  <a:cubicBezTo>
                    <a:pt x="626" y="184"/>
                    <a:pt x="611" y="201"/>
                    <a:pt x="611" y="201"/>
                  </a:cubicBezTo>
                  <a:cubicBezTo>
                    <a:pt x="611" y="201"/>
                    <a:pt x="601" y="197"/>
                    <a:pt x="595" y="194"/>
                  </a:cubicBezTo>
                  <a:cubicBezTo>
                    <a:pt x="589" y="191"/>
                    <a:pt x="575" y="208"/>
                    <a:pt x="575" y="208"/>
                  </a:cubicBezTo>
                  <a:cubicBezTo>
                    <a:pt x="553" y="194"/>
                    <a:pt x="553" y="194"/>
                    <a:pt x="553" y="194"/>
                  </a:cubicBezTo>
                  <a:cubicBezTo>
                    <a:pt x="553" y="194"/>
                    <a:pt x="579" y="194"/>
                    <a:pt x="583" y="187"/>
                  </a:cubicBezTo>
                  <a:cubicBezTo>
                    <a:pt x="587" y="180"/>
                    <a:pt x="586" y="167"/>
                    <a:pt x="586" y="167"/>
                  </a:cubicBezTo>
                  <a:cubicBezTo>
                    <a:pt x="586" y="167"/>
                    <a:pt x="596" y="166"/>
                    <a:pt x="598" y="153"/>
                  </a:cubicBezTo>
                  <a:cubicBezTo>
                    <a:pt x="600" y="140"/>
                    <a:pt x="572" y="143"/>
                    <a:pt x="572" y="143"/>
                  </a:cubicBezTo>
                  <a:cubicBezTo>
                    <a:pt x="572" y="143"/>
                    <a:pt x="568" y="129"/>
                    <a:pt x="561" y="128"/>
                  </a:cubicBezTo>
                  <a:cubicBezTo>
                    <a:pt x="554" y="127"/>
                    <a:pt x="556" y="143"/>
                    <a:pt x="556" y="143"/>
                  </a:cubicBezTo>
                  <a:cubicBezTo>
                    <a:pt x="556" y="143"/>
                    <a:pt x="550" y="134"/>
                    <a:pt x="550" y="128"/>
                  </a:cubicBezTo>
                  <a:cubicBezTo>
                    <a:pt x="550" y="122"/>
                    <a:pt x="536" y="123"/>
                    <a:pt x="536" y="123"/>
                  </a:cubicBezTo>
                  <a:cubicBezTo>
                    <a:pt x="532" y="143"/>
                    <a:pt x="532" y="143"/>
                    <a:pt x="532" y="143"/>
                  </a:cubicBezTo>
                  <a:cubicBezTo>
                    <a:pt x="532" y="143"/>
                    <a:pt x="524" y="135"/>
                    <a:pt x="522" y="129"/>
                  </a:cubicBezTo>
                  <a:cubicBezTo>
                    <a:pt x="520" y="123"/>
                    <a:pt x="519" y="109"/>
                    <a:pt x="519" y="109"/>
                  </a:cubicBezTo>
                  <a:cubicBezTo>
                    <a:pt x="498" y="117"/>
                    <a:pt x="498" y="117"/>
                    <a:pt x="498" y="117"/>
                  </a:cubicBezTo>
                  <a:cubicBezTo>
                    <a:pt x="498" y="117"/>
                    <a:pt x="514" y="108"/>
                    <a:pt x="514" y="103"/>
                  </a:cubicBezTo>
                  <a:cubicBezTo>
                    <a:pt x="514" y="98"/>
                    <a:pt x="501" y="98"/>
                    <a:pt x="501" y="93"/>
                  </a:cubicBezTo>
                  <a:cubicBezTo>
                    <a:pt x="501" y="88"/>
                    <a:pt x="543" y="88"/>
                    <a:pt x="547" y="82"/>
                  </a:cubicBezTo>
                  <a:cubicBezTo>
                    <a:pt x="551" y="76"/>
                    <a:pt x="457" y="84"/>
                    <a:pt x="457" y="84"/>
                  </a:cubicBezTo>
                  <a:cubicBezTo>
                    <a:pt x="466" y="94"/>
                    <a:pt x="466" y="94"/>
                    <a:pt x="466" y="94"/>
                  </a:cubicBezTo>
                  <a:cubicBezTo>
                    <a:pt x="466" y="94"/>
                    <a:pt x="444" y="96"/>
                    <a:pt x="435" y="99"/>
                  </a:cubicBezTo>
                  <a:cubicBezTo>
                    <a:pt x="426" y="102"/>
                    <a:pt x="402" y="119"/>
                    <a:pt x="402" y="119"/>
                  </a:cubicBezTo>
                  <a:cubicBezTo>
                    <a:pt x="378" y="120"/>
                    <a:pt x="346" y="88"/>
                    <a:pt x="346" y="88"/>
                  </a:cubicBezTo>
                  <a:cubicBezTo>
                    <a:pt x="346" y="88"/>
                    <a:pt x="265" y="93"/>
                    <a:pt x="255" y="92"/>
                  </a:cubicBezTo>
                  <a:cubicBezTo>
                    <a:pt x="245" y="91"/>
                    <a:pt x="242" y="82"/>
                    <a:pt x="242" y="68"/>
                  </a:cubicBezTo>
                  <a:cubicBezTo>
                    <a:pt x="242" y="54"/>
                    <a:pt x="236" y="44"/>
                    <a:pt x="210" y="39"/>
                  </a:cubicBezTo>
                  <a:cubicBezTo>
                    <a:pt x="184" y="34"/>
                    <a:pt x="147" y="56"/>
                    <a:pt x="147" y="56"/>
                  </a:cubicBezTo>
                  <a:cubicBezTo>
                    <a:pt x="147" y="56"/>
                    <a:pt x="120" y="62"/>
                    <a:pt x="104" y="76"/>
                  </a:cubicBezTo>
                  <a:cubicBezTo>
                    <a:pt x="88" y="90"/>
                    <a:pt x="111" y="116"/>
                    <a:pt x="113" y="136"/>
                  </a:cubicBezTo>
                  <a:cubicBezTo>
                    <a:pt x="115" y="156"/>
                    <a:pt x="88" y="172"/>
                    <a:pt x="88" y="172"/>
                  </a:cubicBezTo>
                  <a:cubicBezTo>
                    <a:pt x="89" y="154"/>
                    <a:pt x="89" y="154"/>
                    <a:pt x="89" y="154"/>
                  </a:cubicBezTo>
                  <a:cubicBezTo>
                    <a:pt x="89" y="154"/>
                    <a:pt x="71" y="149"/>
                    <a:pt x="65" y="139"/>
                  </a:cubicBezTo>
                  <a:cubicBezTo>
                    <a:pt x="59" y="129"/>
                    <a:pt x="75" y="111"/>
                    <a:pt x="82" y="102"/>
                  </a:cubicBezTo>
                  <a:cubicBezTo>
                    <a:pt x="89" y="93"/>
                    <a:pt x="88" y="77"/>
                    <a:pt x="88" y="65"/>
                  </a:cubicBezTo>
                  <a:cubicBezTo>
                    <a:pt x="88" y="53"/>
                    <a:pt x="77" y="38"/>
                    <a:pt x="77" y="38"/>
                  </a:cubicBezTo>
                  <a:cubicBezTo>
                    <a:pt x="77" y="38"/>
                    <a:pt x="76" y="53"/>
                    <a:pt x="65" y="56"/>
                  </a:cubicBezTo>
                  <a:cubicBezTo>
                    <a:pt x="54" y="60"/>
                    <a:pt x="45" y="64"/>
                    <a:pt x="38" y="77"/>
                  </a:cubicBezTo>
                  <a:cubicBezTo>
                    <a:pt x="30" y="90"/>
                    <a:pt x="30" y="110"/>
                    <a:pt x="30" y="110"/>
                  </a:cubicBezTo>
                  <a:cubicBezTo>
                    <a:pt x="24" y="115"/>
                    <a:pt x="24" y="115"/>
                    <a:pt x="24" y="115"/>
                  </a:cubicBezTo>
                  <a:cubicBezTo>
                    <a:pt x="24" y="133"/>
                    <a:pt x="24" y="133"/>
                    <a:pt x="24" y="133"/>
                  </a:cubicBezTo>
                  <a:cubicBezTo>
                    <a:pt x="24" y="133"/>
                    <a:pt x="0" y="154"/>
                    <a:pt x="5" y="162"/>
                  </a:cubicBezTo>
                  <a:cubicBezTo>
                    <a:pt x="10" y="171"/>
                    <a:pt x="14" y="157"/>
                    <a:pt x="21" y="157"/>
                  </a:cubicBezTo>
                  <a:cubicBezTo>
                    <a:pt x="28" y="157"/>
                    <a:pt x="35" y="171"/>
                    <a:pt x="35" y="180"/>
                  </a:cubicBezTo>
                  <a:cubicBezTo>
                    <a:pt x="35" y="189"/>
                    <a:pt x="36" y="195"/>
                    <a:pt x="36" y="195"/>
                  </a:cubicBezTo>
                  <a:cubicBezTo>
                    <a:pt x="36" y="195"/>
                    <a:pt x="52" y="204"/>
                    <a:pt x="50" y="216"/>
                  </a:cubicBezTo>
                  <a:cubicBezTo>
                    <a:pt x="48" y="229"/>
                    <a:pt x="42" y="232"/>
                    <a:pt x="42" y="232"/>
                  </a:cubicBezTo>
                  <a:cubicBezTo>
                    <a:pt x="41" y="259"/>
                    <a:pt x="41" y="259"/>
                    <a:pt x="41" y="259"/>
                  </a:cubicBezTo>
                  <a:cubicBezTo>
                    <a:pt x="51" y="259"/>
                    <a:pt x="51" y="259"/>
                    <a:pt x="51" y="259"/>
                  </a:cubicBezTo>
                  <a:cubicBezTo>
                    <a:pt x="51" y="259"/>
                    <a:pt x="50" y="277"/>
                    <a:pt x="59" y="280"/>
                  </a:cubicBezTo>
                  <a:cubicBezTo>
                    <a:pt x="68" y="283"/>
                    <a:pt x="79" y="278"/>
                    <a:pt x="83" y="278"/>
                  </a:cubicBezTo>
                  <a:cubicBezTo>
                    <a:pt x="88" y="278"/>
                    <a:pt x="106" y="285"/>
                    <a:pt x="111" y="284"/>
                  </a:cubicBezTo>
                  <a:cubicBezTo>
                    <a:pt x="116" y="283"/>
                    <a:pt x="117" y="277"/>
                    <a:pt x="122" y="277"/>
                  </a:cubicBezTo>
                  <a:cubicBezTo>
                    <a:pt x="127" y="277"/>
                    <a:pt x="136" y="284"/>
                    <a:pt x="136" y="284"/>
                  </a:cubicBezTo>
                  <a:cubicBezTo>
                    <a:pt x="154" y="285"/>
                    <a:pt x="154" y="285"/>
                    <a:pt x="154" y="285"/>
                  </a:cubicBezTo>
                  <a:cubicBezTo>
                    <a:pt x="154" y="285"/>
                    <a:pt x="173" y="327"/>
                    <a:pt x="181" y="330"/>
                  </a:cubicBezTo>
                  <a:cubicBezTo>
                    <a:pt x="189" y="332"/>
                    <a:pt x="197" y="329"/>
                    <a:pt x="197" y="329"/>
                  </a:cubicBezTo>
                  <a:cubicBezTo>
                    <a:pt x="197" y="329"/>
                    <a:pt x="195" y="322"/>
                    <a:pt x="203" y="322"/>
                  </a:cubicBezTo>
                  <a:cubicBezTo>
                    <a:pt x="211" y="322"/>
                    <a:pt x="213" y="329"/>
                    <a:pt x="221" y="330"/>
                  </a:cubicBezTo>
                  <a:cubicBezTo>
                    <a:pt x="229" y="331"/>
                    <a:pt x="232" y="324"/>
                    <a:pt x="232" y="324"/>
                  </a:cubicBezTo>
                  <a:cubicBezTo>
                    <a:pt x="251" y="326"/>
                    <a:pt x="251" y="326"/>
                    <a:pt x="251" y="326"/>
                  </a:cubicBezTo>
                  <a:cubicBezTo>
                    <a:pt x="251" y="326"/>
                    <a:pt x="270" y="311"/>
                    <a:pt x="276" y="323"/>
                  </a:cubicBezTo>
                  <a:cubicBezTo>
                    <a:pt x="282" y="336"/>
                    <a:pt x="265" y="344"/>
                    <a:pt x="265" y="344"/>
                  </a:cubicBezTo>
                  <a:cubicBezTo>
                    <a:pt x="265" y="344"/>
                    <a:pt x="266" y="359"/>
                    <a:pt x="263" y="362"/>
                  </a:cubicBezTo>
                  <a:cubicBezTo>
                    <a:pt x="260" y="365"/>
                    <a:pt x="250" y="370"/>
                    <a:pt x="251" y="375"/>
                  </a:cubicBezTo>
                  <a:cubicBezTo>
                    <a:pt x="252" y="380"/>
                    <a:pt x="254" y="398"/>
                    <a:pt x="254" y="404"/>
                  </a:cubicBezTo>
                  <a:cubicBezTo>
                    <a:pt x="254" y="410"/>
                    <a:pt x="252" y="433"/>
                    <a:pt x="252" y="433"/>
                  </a:cubicBezTo>
                  <a:cubicBezTo>
                    <a:pt x="252" y="433"/>
                    <a:pt x="261" y="437"/>
                    <a:pt x="261" y="440"/>
                  </a:cubicBezTo>
                  <a:cubicBezTo>
                    <a:pt x="261" y="443"/>
                    <a:pt x="262" y="452"/>
                    <a:pt x="262" y="452"/>
                  </a:cubicBezTo>
                  <a:cubicBezTo>
                    <a:pt x="262" y="452"/>
                    <a:pt x="278" y="466"/>
                    <a:pt x="278" y="476"/>
                  </a:cubicBezTo>
                  <a:cubicBezTo>
                    <a:pt x="278" y="486"/>
                    <a:pt x="249" y="504"/>
                    <a:pt x="249" y="504"/>
                  </a:cubicBezTo>
                  <a:cubicBezTo>
                    <a:pt x="259" y="507"/>
                    <a:pt x="259" y="507"/>
                    <a:pt x="259" y="507"/>
                  </a:cubicBezTo>
                  <a:cubicBezTo>
                    <a:pt x="259" y="507"/>
                    <a:pt x="281" y="521"/>
                    <a:pt x="281" y="525"/>
                  </a:cubicBezTo>
                  <a:cubicBezTo>
                    <a:pt x="281" y="529"/>
                    <a:pt x="284" y="549"/>
                    <a:pt x="284" y="549"/>
                  </a:cubicBezTo>
                  <a:cubicBezTo>
                    <a:pt x="284" y="549"/>
                    <a:pt x="295" y="575"/>
                    <a:pt x="294" y="580"/>
                  </a:cubicBezTo>
                  <a:cubicBezTo>
                    <a:pt x="293" y="585"/>
                    <a:pt x="299" y="594"/>
                    <a:pt x="299" y="594"/>
                  </a:cubicBezTo>
                  <a:cubicBezTo>
                    <a:pt x="299" y="594"/>
                    <a:pt x="306" y="607"/>
                    <a:pt x="310" y="612"/>
                  </a:cubicBezTo>
                  <a:cubicBezTo>
                    <a:pt x="314" y="617"/>
                    <a:pt x="326" y="619"/>
                    <a:pt x="326" y="619"/>
                  </a:cubicBezTo>
                  <a:cubicBezTo>
                    <a:pt x="336" y="625"/>
                    <a:pt x="347" y="603"/>
                    <a:pt x="356" y="605"/>
                  </a:cubicBezTo>
                  <a:cubicBezTo>
                    <a:pt x="365" y="607"/>
                    <a:pt x="354" y="624"/>
                    <a:pt x="362" y="624"/>
                  </a:cubicBezTo>
                  <a:cubicBezTo>
                    <a:pt x="370" y="624"/>
                    <a:pt x="376" y="599"/>
                    <a:pt x="382" y="595"/>
                  </a:cubicBezTo>
                  <a:cubicBezTo>
                    <a:pt x="388" y="591"/>
                    <a:pt x="400" y="593"/>
                    <a:pt x="400" y="593"/>
                  </a:cubicBezTo>
                  <a:cubicBezTo>
                    <a:pt x="402" y="587"/>
                    <a:pt x="402" y="587"/>
                    <a:pt x="402" y="587"/>
                  </a:cubicBezTo>
                  <a:cubicBezTo>
                    <a:pt x="402" y="587"/>
                    <a:pt x="407" y="583"/>
                    <a:pt x="420" y="579"/>
                  </a:cubicBezTo>
                  <a:cubicBezTo>
                    <a:pt x="433" y="575"/>
                    <a:pt x="432" y="550"/>
                    <a:pt x="432" y="550"/>
                  </a:cubicBezTo>
                  <a:cubicBezTo>
                    <a:pt x="432" y="550"/>
                    <a:pt x="445" y="553"/>
                    <a:pt x="457" y="547"/>
                  </a:cubicBezTo>
                  <a:cubicBezTo>
                    <a:pt x="469" y="541"/>
                    <a:pt x="462" y="527"/>
                    <a:pt x="462" y="527"/>
                  </a:cubicBezTo>
                  <a:cubicBezTo>
                    <a:pt x="432" y="524"/>
                    <a:pt x="432" y="524"/>
                    <a:pt x="432" y="524"/>
                  </a:cubicBezTo>
                  <a:cubicBezTo>
                    <a:pt x="432" y="524"/>
                    <a:pt x="432" y="515"/>
                    <a:pt x="432" y="508"/>
                  </a:cubicBezTo>
                  <a:cubicBezTo>
                    <a:pt x="432" y="501"/>
                    <a:pt x="419" y="490"/>
                    <a:pt x="419" y="490"/>
                  </a:cubicBezTo>
                  <a:cubicBezTo>
                    <a:pt x="419" y="490"/>
                    <a:pt x="434" y="466"/>
                    <a:pt x="412" y="455"/>
                  </a:cubicBezTo>
                  <a:cubicBezTo>
                    <a:pt x="390" y="444"/>
                    <a:pt x="400" y="425"/>
                    <a:pt x="400" y="425"/>
                  </a:cubicBezTo>
                  <a:cubicBezTo>
                    <a:pt x="400" y="425"/>
                    <a:pt x="403" y="431"/>
                    <a:pt x="406" y="434"/>
                  </a:cubicBezTo>
                  <a:cubicBezTo>
                    <a:pt x="409" y="437"/>
                    <a:pt x="418" y="429"/>
                    <a:pt x="429" y="433"/>
                  </a:cubicBezTo>
                  <a:cubicBezTo>
                    <a:pt x="440" y="437"/>
                    <a:pt x="434" y="446"/>
                    <a:pt x="436" y="449"/>
                  </a:cubicBezTo>
                  <a:cubicBezTo>
                    <a:pt x="438" y="452"/>
                    <a:pt x="450" y="444"/>
                    <a:pt x="450" y="444"/>
                  </a:cubicBezTo>
                  <a:cubicBezTo>
                    <a:pt x="460" y="450"/>
                    <a:pt x="460" y="450"/>
                    <a:pt x="460" y="450"/>
                  </a:cubicBezTo>
                  <a:cubicBezTo>
                    <a:pt x="460" y="450"/>
                    <a:pt x="465" y="442"/>
                    <a:pt x="469" y="446"/>
                  </a:cubicBezTo>
                  <a:cubicBezTo>
                    <a:pt x="473" y="450"/>
                    <a:pt x="484" y="469"/>
                    <a:pt x="493" y="469"/>
                  </a:cubicBezTo>
                  <a:cubicBezTo>
                    <a:pt x="502" y="469"/>
                    <a:pt x="499" y="435"/>
                    <a:pt x="507" y="432"/>
                  </a:cubicBezTo>
                  <a:cubicBezTo>
                    <a:pt x="515" y="429"/>
                    <a:pt x="521" y="437"/>
                    <a:pt x="528" y="437"/>
                  </a:cubicBezTo>
                  <a:cubicBezTo>
                    <a:pt x="535" y="437"/>
                    <a:pt x="549" y="430"/>
                    <a:pt x="551" y="424"/>
                  </a:cubicBezTo>
                  <a:cubicBezTo>
                    <a:pt x="553" y="418"/>
                    <a:pt x="565" y="413"/>
                    <a:pt x="565" y="413"/>
                  </a:cubicBezTo>
                  <a:cubicBezTo>
                    <a:pt x="583" y="414"/>
                    <a:pt x="583" y="414"/>
                    <a:pt x="583" y="414"/>
                  </a:cubicBezTo>
                  <a:cubicBezTo>
                    <a:pt x="581" y="404"/>
                    <a:pt x="581" y="404"/>
                    <a:pt x="581" y="404"/>
                  </a:cubicBezTo>
                  <a:cubicBezTo>
                    <a:pt x="581" y="404"/>
                    <a:pt x="592" y="406"/>
                    <a:pt x="596" y="399"/>
                  </a:cubicBezTo>
                  <a:cubicBezTo>
                    <a:pt x="600" y="392"/>
                    <a:pt x="594" y="378"/>
                    <a:pt x="594" y="378"/>
                  </a:cubicBezTo>
                  <a:cubicBezTo>
                    <a:pt x="594" y="378"/>
                    <a:pt x="567" y="351"/>
                    <a:pt x="563" y="340"/>
                  </a:cubicBezTo>
                  <a:cubicBezTo>
                    <a:pt x="559" y="329"/>
                    <a:pt x="572" y="330"/>
                    <a:pt x="581" y="322"/>
                  </a:cubicBezTo>
                  <a:cubicBezTo>
                    <a:pt x="590" y="315"/>
                    <a:pt x="570" y="304"/>
                    <a:pt x="570" y="299"/>
                  </a:cubicBezTo>
                  <a:cubicBezTo>
                    <a:pt x="570" y="294"/>
                    <a:pt x="595" y="295"/>
                    <a:pt x="606" y="291"/>
                  </a:cubicBezTo>
                  <a:cubicBezTo>
                    <a:pt x="617" y="287"/>
                    <a:pt x="616" y="277"/>
                    <a:pt x="616" y="273"/>
                  </a:cubicBezTo>
                  <a:cubicBezTo>
                    <a:pt x="616" y="270"/>
                    <a:pt x="609" y="270"/>
                    <a:pt x="605" y="270"/>
                  </a:cubicBezTo>
                  <a:cubicBezTo>
                    <a:pt x="601" y="270"/>
                    <a:pt x="603" y="259"/>
                    <a:pt x="601" y="250"/>
                  </a:cubicBezTo>
                  <a:cubicBezTo>
                    <a:pt x="599" y="241"/>
                    <a:pt x="615" y="236"/>
                    <a:pt x="621" y="234"/>
                  </a:cubicBezTo>
                  <a:cubicBezTo>
                    <a:pt x="628" y="232"/>
                    <a:pt x="635" y="218"/>
                    <a:pt x="635" y="218"/>
                  </a:cubicBezTo>
                  <a:cubicBezTo>
                    <a:pt x="642" y="206"/>
                    <a:pt x="642" y="206"/>
                    <a:pt x="642" y="206"/>
                  </a:cubicBezTo>
                  <a:cubicBezTo>
                    <a:pt x="642" y="206"/>
                    <a:pt x="634" y="196"/>
                    <a:pt x="630" y="19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7" name="Panama">
              <a:extLst>
                <a:ext uri="{FF2B5EF4-FFF2-40B4-BE49-F238E27FC236}">
                  <a16:creationId xmlns:a16="http://schemas.microsoft.com/office/drawing/2014/main" id="{C8D0D307-CD0B-452C-9866-1EDA25C33F66}"/>
                </a:ext>
              </a:extLst>
            </p:cNvPr>
            <p:cNvSpPr>
              <a:spLocks/>
            </p:cNvSpPr>
            <p:nvPr/>
          </p:nvSpPr>
          <p:spPr bwMode="gray">
            <a:xfrm>
              <a:off x="2698817" y="3571879"/>
              <a:ext cx="208795" cy="106528"/>
            </a:xfrm>
            <a:custGeom>
              <a:avLst/>
              <a:gdLst>
                <a:gd name="T0" fmla="*/ 209 w 279"/>
                <a:gd name="T1" fmla="*/ 47 h 141"/>
                <a:gd name="T2" fmla="*/ 224 w 279"/>
                <a:gd name="T3" fmla="*/ 66 h 141"/>
                <a:gd name="T4" fmla="*/ 232 w 279"/>
                <a:gd name="T5" fmla="*/ 63 h 141"/>
                <a:gd name="T6" fmla="*/ 254 w 279"/>
                <a:gd name="T7" fmla="*/ 81 h 141"/>
                <a:gd name="T8" fmla="*/ 232 w 279"/>
                <a:gd name="T9" fmla="*/ 71 h 141"/>
                <a:gd name="T10" fmla="*/ 229 w 279"/>
                <a:gd name="T11" fmla="*/ 106 h 141"/>
                <a:gd name="T12" fmla="*/ 243 w 279"/>
                <a:gd name="T13" fmla="*/ 128 h 141"/>
                <a:gd name="T14" fmla="*/ 243 w 279"/>
                <a:gd name="T15" fmla="*/ 128 h 141"/>
                <a:gd name="T16" fmla="*/ 253 w 279"/>
                <a:gd name="T17" fmla="*/ 107 h 141"/>
                <a:gd name="T18" fmla="*/ 269 w 279"/>
                <a:gd name="T19" fmla="*/ 109 h 141"/>
                <a:gd name="T20" fmla="*/ 279 w 279"/>
                <a:gd name="T21" fmla="*/ 84 h 141"/>
                <a:gd name="T22" fmla="*/ 266 w 279"/>
                <a:gd name="T23" fmla="*/ 70 h 141"/>
                <a:gd name="T24" fmla="*/ 270 w 279"/>
                <a:gd name="T25" fmla="*/ 58 h 141"/>
                <a:gd name="T26" fmla="*/ 255 w 279"/>
                <a:gd name="T27" fmla="*/ 46 h 141"/>
                <a:gd name="T28" fmla="*/ 236 w 279"/>
                <a:gd name="T29" fmla="*/ 18 h 141"/>
                <a:gd name="T30" fmla="*/ 196 w 279"/>
                <a:gd name="T31" fmla="*/ 13 h 141"/>
                <a:gd name="T32" fmla="*/ 195 w 279"/>
                <a:gd name="T33" fmla="*/ 4 h 141"/>
                <a:gd name="T34" fmla="*/ 163 w 279"/>
                <a:gd name="T35" fmla="*/ 7 h 141"/>
                <a:gd name="T36" fmla="*/ 144 w 279"/>
                <a:gd name="T37" fmla="*/ 27 h 141"/>
                <a:gd name="T38" fmla="*/ 126 w 279"/>
                <a:gd name="T39" fmla="*/ 25 h 141"/>
                <a:gd name="T40" fmla="*/ 94 w 279"/>
                <a:gd name="T41" fmla="*/ 50 h 141"/>
                <a:gd name="T42" fmla="*/ 75 w 279"/>
                <a:gd name="T43" fmla="*/ 43 h 141"/>
                <a:gd name="T44" fmla="*/ 65 w 279"/>
                <a:gd name="T45" fmla="*/ 32 h 141"/>
                <a:gd name="T46" fmla="*/ 59 w 279"/>
                <a:gd name="T47" fmla="*/ 39 h 141"/>
                <a:gd name="T48" fmla="*/ 40 w 279"/>
                <a:gd name="T49" fmla="*/ 35 h 141"/>
                <a:gd name="T50" fmla="*/ 35 w 279"/>
                <a:gd name="T51" fmla="*/ 10 h 141"/>
                <a:gd name="T52" fmla="*/ 27 w 279"/>
                <a:gd name="T53" fmla="*/ 5 h 141"/>
                <a:gd name="T54" fmla="*/ 10 w 279"/>
                <a:gd name="T55" fmla="*/ 11 h 141"/>
                <a:gd name="T56" fmla="*/ 10 w 279"/>
                <a:gd name="T57" fmla="*/ 33 h 141"/>
                <a:gd name="T58" fmla="*/ 24 w 279"/>
                <a:gd name="T59" fmla="*/ 40 h 141"/>
                <a:gd name="T60" fmla="*/ 11 w 279"/>
                <a:gd name="T61" fmla="*/ 51 h 141"/>
                <a:gd name="T62" fmla="*/ 10 w 279"/>
                <a:gd name="T63" fmla="*/ 65 h 141"/>
                <a:gd name="T64" fmla="*/ 6 w 279"/>
                <a:gd name="T65" fmla="*/ 70 h 141"/>
                <a:gd name="T66" fmla="*/ 11 w 279"/>
                <a:gd name="T67" fmla="*/ 75 h 141"/>
                <a:gd name="T68" fmla="*/ 39 w 279"/>
                <a:gd name="T69" fmla="*/ 69 h 141"/>
                <a:gd name="T70" fmla="*/ 44 w 279"/>
                <a:gd name="T71" fmla="*/ 81 h 141"/>
                <a:gd name="T72" fmla="*/ 64 w 279"/>
                <a:gd name="T73" fmla="*/ 80 h 141"/>
                <a:gd name="T74" fmla="*/ 67 w 279"/>
                <a:gd name="T75" fmla="*/ 107 h 141"/>
                <a:gd name="T76" fmla="*/ 86 w 279"/>
                <a:gd name="T77" fmla="*/ 102 h 141"/>
                <a:gd name="T78" fmla="*/ 86 w 279"/>
                <a:gd name="T79" fmla="*/ 89 h 141"/>
                <a:gd name="T80" fmla="*/ 97 w 279"/>
                <a:gd name="T81" fmla="*/ 88 h 141"/>
                <a:gd name="T82" fmla="*/ 115 w 279"/>
                <a:gd name="T83" fmla="*/ 134 h 141"/>
                <a:gd name="T84" fmla="*/ 143 w 279"/>
                <a:gd name="T85" fmla="*/ 118 h 141"/>
                <a:gd name="T86" fmla="*/ 116 w 279"/>
                <a:gd name="T87" fmla="*/ 81 h 141"/>
                <a:gd name="T88" fmla="*/ 147 w 279"/>
                <a:gd name="T89" fmla="*/ 62 h 141"/>
                <a:gd name="T90" fmla="*/ 177 w 279"/>
                <a:gd name="T91" fmla="*/ 36 h 141"/>
                <a:gd name="T92" fmla="*/ 209 w 279"/>
                <a:gd name="T93"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141">
                  <a:moveTo>
                    <a:pt x="209" y="47"/>
                  </a:moveTo>
                  <a:cubicBezTo>
                    <a:pt x="215" y="51"/>
                    <a:pt x="224" y="66"/>
                    <a:pt x="224" y="66"/>
                  </a:cubicBezTo>
                  <a:cubicBezTo>
                    <a:pt x="232" y="63"/>
                    <a:pt x="232" y="63"/>
                    <a:pt x="232" y="63"/>
                  </a:cubicBezTo>
                  <a:cubicBezTo>
                    <a:pt x="254" y="81"/>
                    <a:pt x="254" y="81"/>
                    <a:pt x="254" y="81"/>
                  </a:cubicBezTo>
                  <a:cubicBezTo>
                    <a:pt x="232" y="71"/>
                    <a:pt x="232" y="71"/>
                    <a:pt x="232" y="71"/>
                  </a:cubicBezTo>
                  <a:cubicBezTo>
                    <a:pt x="232" y="71"/>
                    <a:pt x="229" y="100"/>
                    <a:pt x="229" y="106"/>
                  </a:cubicBezTo>
                  <a:cubicBezTo>
                    <a:pt x="229" y="111"/>
                    <a:pt x="240" y="124"/>
                    <a:pt x="243" y="128"/>
                  </a:cubicBezTo>
                  <a:cubicBezTo>
                    <a:pt x="243" y="128"/>
                    <a:pt x="243" y="128"/>
                    <a:pt x="243" y="128"/>
                  </a:cubicBezTo>
                  <a:cubicBezTo>
                    <a:pt x="253" y="107"/>
                    <a:pt x="253" y="107"/>
                    <a:pt x="253" y="107"/>
                  </a:cubicBezTo>
                  <a:cubicBezTo>
                    <a:pt x="253" y="107"/>
                    <a:pt x="260" y="117"/>
                    <a:pt x="269" y="109"/>
                  </a:cubicBezTo>
                  <a:cubicBezTo>
                    <a:pt x="279" y="101"/>
                    <a:pt x="279" y="84"/>
                    <a:pt x="279" y="84"/>
                  </a:cubicBezTo>
                  <a:cubicBezTo>
                    <a:pt x="279" y="84"/>
                    <a:pt x="266" y="77"/>
                    <a:pt x="266" y="70"/>
                  </a:cubicBezTo>
                  <a:cubicBezTo>
                    <a:pt x="266" y="64"/>
                    <a:pt x="269" y="59"/>
                    <a:pt x="270" y="58"/>
                  </a:cubicBezTo>
                  <a:cubicBezTo>
                    <a:pt x="255" y="46"/>
                    <a:pt x="255" y="46"/>
                    <a:pt x="255" y="46"/>
                  </a:cubicBezTo>
                  <a:cubicBezTo>
                    <a:pt x="255" y="46"/>
                    <a:pt x="251" y="24"/>
                    <a:pt x="236" y="18"/>
                  </a:cubicBezTo>
                  <a:cubicBezTo>
                    <a:pt x="221" y="12"/>
                    <a:pt x="196" y="13"/>
                    <a:pt x="196" y="13"/>
                  </a:cubicBezTo>
                  <a:cubicBezTo>
                    <a:pt x="195" y="4"/>
                    <a:pt x="195" y="4"/>
                    <a:pt x="195" y="4"/>
                  </a:cubicBezTo>
                  <a:cubicBezTo>
                    <a:pt x="195" y="4"/>
                    <a:pt x="169" y="0"/>
                    <a:pt x="163" y="7"/>
                  </a:cubicBezTo>
                  <a:cubicBezTo>
                    <a:pt x="157" y="14"/>
                    <a:pt x="144" y="27"/>
                    <a:pt x="144" y="27"/>
                  </a:cubicBezTo>
                  <a:cubicBezTo>
                    <a:pt x="144" y="27"/>
                    <a:pt x="134" y="18"/>
                    <a:pt x="126" y="25"/>
                  </a:cubicBezTo>
                  <a:cubicBezTo>
                    <a:pt x="118" y="32"/>
                    <a:pt x="104" y="50"/>
                    <a:pt x="94" y="50"/>
                  </a:cubicBezTo>
                  <a:cubicBezTo>
                    <a:pt x="84" y="50"/>
                    <a:pt x="75" y="43"/>
                    <a:pt x="75" y="43"/>
                  </a:cubicBezTo>
                  <a:cubicBezTo>
                    <a:pt x="65" y="32"/>
                    <a:pt x="65" y="32"/>
                    <a:pt x="65" y="32"/>
                  </a:cubicBezTo>
                  <a:cubicBezTo>
                    <a:pt x="59" y="39"/>
                    <a:pt x="59" y="39"/>
                    <a:pt x="59" y="39"/>
                  </a:cubicBezTo>
                  <a:cubicBezTo>
                    <a:pt x="59" y="39"/>
                    <a:pt x="45" y="44"/>
                    <a:pt x="40" y="35"/>
                  </a:cubicBezTo>
                  <a:cubicBezTo>
                    <a:pt x="35" y="26"/>
                    <a:pt x="42" y="16"/>
                    <a:pt x="35" y="10"/>
                  </a:cubicBezTo>
                  <a:cubicBezTo>
                    <a:pt x="33" y="8"/>
                    <a:pt x="30" y="7"/>
                    <a:pt x="27" y="5"/>
                  </a:cubicBezTo>
                  <a:cubicBezTo>
                    <a:pt x="23" y="6"/>
                    <a:pt x="16" y="9"/>
                    <a:pt x="10" y="11"/>
                  </a:cubicBezTo>
                  <a:cubicBezTo>
                    <a:pt x="0" y="14"/>
                    <a:pt x="10" y="33"/>
                    <a:pt x="10" y="33"/>
                  </a:cubicBezTo>
                  <a:cubicBezTo>
                    <a:pt x="10" y="33"/>
                    <a:pt x="24" y="35"/>
                    <a:pt x="24" y="40"/>
                  </a:cubicBezTo>
                  <a:cubicBezTo>
                    <a:pt x="24" y="45"/>
                    <a:pt x="11" y="51"/>
                    <a:pt x="11" y="51"/>
                  </a:cubicBezTo>
                  <a:cubicBezTo>
                    <a:pt x="10" y="65"/>
                    <a:pt x="10" y="65"/>
                    <a:pt x="10" y="65"/>
                  </a:cubicBezTo>
                  <a:cubicBezTo>
                    <a:pt x="6" y="70"/>
                    <a:pt x="6" y="70"/>
                    <a:pt x="6" y="70"/>
                  </a:cubicBezTo>
                  <a:cubicBezTo>
                    <a:pt x="11" y="75"/>
                    <a:pt x="11" y="75"/>
                    <a:pt x="11" y="75"/>
                  </a:cubicBezTo>
                  <a:cubicBezTo>
                    <a:pt x="39" y="69"/>
                    <a:pt x="39" y="69"/>
                    <a:pt x="39" y="69"/>
                  </a:cubicBezTo>
                  <a:cubicBezTo>
                    <a:pt x="44" y="81"/>
                    <a:pt x="44" y="81"/>
                    <a:pt x="44" y="81"/>
                  </a:cubicBezTo>
                  <a:cubicBezTo>
                    <a:pt x="64" y="80"/>
                    <a:pt x="64" y="80"/>
                    <a:pt x="64" y="80"/>
                  </a:cubicBezTo>
                  <a:cubicBezTo>
                    <a:pt x="64" y="80"/>
                    <a:pt x="59" y="102"/>
                    <a:pt x="67" y="107"/>
                  </a:cubicBezTo>
                  <a:cubicBezTo>
                    <a:pt x="75" y="112"/>
                    <a:pt x="86" y="102"/>
                    <a:pt x="86" y="102"/>
                  </a:cubicBezTo>
                  <a:cubicBezTo>
                    <a:pt x="86" y="89"/>
                    <a:pt x="86" y="89"/>
                    <a:pt x="86" y="89"/>
                  </a:cubicBezTo>
                  <a:cubicBezTo>
                    <a:pt x="97" y="88"/>
                    <a:pt x="97" y="88"/>
                    <a:pt x="97" y="88"/>
                  </a:cubicBezTo>
                  <a:cubicBezTo>
                    <a:pt x="97" y="88"/>
                    <a:pt x="101" y="141"/>
                    <a:pt x="115" y="134"/>
                  </a:cubicBezTo>
                  <a:cubicBezTo>
                    <a:pt x="129" y="127"/>
                    <a:pt x="143" y="118"/>
                    <a:pt x="143" y="118"/>
                  </a:cubicBezTo>
                  <a:cubicBezTo>
                    <a:pt x="143" y="118"/>
                    <a:pt x="105" y="91"/>
                    <a:pt x="116" y="81"/>
                  </a:cubicBezTo>
                  <a:cubicBezTo>
                    <a:pt x="127" y="71"/>
                    <a:pt x="138" y="70"/>
                    <a:pt x="147" y="62"/>
                  </a:cubicBezTo>
                  <a:cubicBezTo>
                    <a:pt x="156" y="54"/>
                    <a:pt x="167" y="34"/>
                    <a:pt x="177" y="36"/>
                  </a:cubicBezTo>
                  <a:cubicBezTo>
                    <a:pt x="187" y="38"/>
                    <a:pt x="203" y="43"/>
                    <a:pt x="209" y="4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8" name="Colombia">
              <a:extLst>
                <a:ext uri="{FF2B5EF4-FFF2-40B4-BE49-F238E27FC236}">
                  <a16:creationId xmlns:a16="http://schemas.microsoft.com/office/drawing/2014/main" id="{C9C3AADF-A53F-47CF-98F9-13C9A1ADF98A}"/>
                </a:ext>
              </a:extLst>
            </p:cNvPr>
            <p:cNvSpPr>
              <a:spLocks/>
            </p:cNvSpPr>
            <p:nvPr/>
          </p:nvSpPr>
          <p:spPr bwMode="gray">
            <a:xfrm>
              <a:off x="2830912" y="3452567"/>
              <a:ext cx="436765" cy="679650"/>
            </a:xfrm>
            <a:custGeom>
              <a:avLst/>
              <a:gdLst>
                <a:gd name="T0" fmla="*/ 65 w 581"/>
                <a:gd name="T1" fmla="*/ 635 h 902"/>
                <a:gd name="T2" fmla="*/ 120 w 581"/>
                <a:gd name="T3" fmla="*/ 665 h 902"/>
                <a:gd name="T4" fmla="*/ 185 w 581"/>
                <a:gd name="T5" fmla="*/ 680 h 902"/>
                <a:gd name="T6" fmla="*/ 238 w 581"/>
                <a:gd name="T7" fmla="*/ 732 h 902"/>
                <a:gd name="T8" fmla="*/ 264 w 581"/>
                <a:gd name="T9" fmla="*/ 772 h 902"/>
                <a:gd name="T10" fmla="*/ 329 w 581"/>
                <a:gd name="T11" fmla="*/ 813 h 902"/>
                <a:gd name="T12" fmla="*/ 388 w 581"/>
                <a:gd name="T13" fmla="*/ 797 h 902"/>
                <a:gd name="T14" fmla="*/ 415 w 581"/>
                <a:gd name="T15" fmla="*/ 846 h 902"/>
                <a:gd name="T16" fmla="*/ 427 w 581"/>
                <a:gd name="T17" fmla="*/ 898 h 902"/>
                <a:gd name="T18" fmla="*/ 444 w 581"/>
                <a:gd name="T19" fmla="*/ 831 h 902"/>
                <a:gd name="T20" fmla="*/ 464 w 581"/>
                <a:gd name="T21" fmla="*/ 749 h 902"/>
                <a:gd name="T22" fmla="*/ 425 w 581"/>
                <a:gd name="T23" fmla="*/ 688 h 902"/>
                <a:gd name="T24" fmla="*/ 471 w 581"/>
                <a:gd name="T25" fmla="*/ 643 h 902"/>
                <a:gd name="T26" fmla="*/ 442 w 581"/>
                <a:gd name="T27" fmla="*/ 616 h 902"/>
                <a:gd name="T28" fmla="*/ 510 w 581"/>
                <a:gd name="T29" fmla="*/ 586 h 902"/>
                <a:gd name="T30" fmla="*/ 555 w 581"/>
                <a:gd name="T31" fmla="*/ 563 h 902"/>
                <a:gd name="T32" fmla="*/ 564 w 581"/>
                <a:gd name="T33" fmla="*/ 614 h 902"/>
                <a:gd name="T34" fmla="*/ 566 w 581"/>
                <a:gd name="T35" fmla="*/ 569 h 902"/>
                <a:gd name="T36" fmla="*/ 531 w 581"/>
                <a:gd name="T37" fmla="*/ 524 h 902"/>
                <a:gd name="T38" fmla="*/ 543 w 581"/>
                <a:gd name="T39" fmla="*/ 460 h 902"/>
                <a:gd name="T40" fmla="*/ 533 w 581"/>
                <a:gd name="T41" fmla="*/ 395 h 902"/>
                <a:gd name="T42" fmla="*/ 558 w 581"/>
                <a:gd name="T43" fmla="*/ 343 h 902"/>
                <a:gd name="T44" fmla="*/ 503 w 581"/>
                <a:gd name="T45" fmla="*/ 350 h 902"/>
                <a:gd name="T46" fmla="*/ 463 w 581"/>
                <a:gd name="T47" fmla="*/ 350 h 902"/>
                <a:gd name="T48" fmla="*/ 404 w 581"/>
                <a:gd name="T49" fmla="*/ 297 h 902"/>
                <a:gd name="T50" fmla="*/ 341 w 581"/>
                <a:gd name="T51" fmla="*/ 300 h 902"/>
                <a:gd name="T52" fmla="*/ 324 w 581"/>
                <a:gd name="T53" fmla="*/ 252 h 902"/>
                <a:gd name="T54" fmla="*/ 317 w 581"/>
                <a:gd name="T55" fmla="*/ 200 h 902"/>
                <a:gd name="T56" fmla="*/ 306 w 581"/>
                <a:gd name="T57" fmla="*/ 153 h 902"/>
                <a:gd name="T58" fmla="*/ 320 w 581"/>
                <a:gd name="T59" fmla="*/ 97 h 902"/>
                <a:gd name="T60" fmla="*/ 381 w 581"/>
                <a:gd name="T61" fmla="*/ 47 h 902"/>
                <a:gd name="T62" fmla="*/ 342 w 581"/>
                <a:gd name="T63" fmla="*/ 45 h 902"/>
                <a:gd name="T64" fmla="*/ 271 w 581"/>
                <a:gd name="T65" fmla="*/ 74 h 902"/>
                <a:gd name="T66" fmla="*/ 239 w 581"/>
                <a:gd name="T67" fmla="*/ 101 h 902"/>
                <a:gd name="T68" fmla="*/ 207 w 581"/>
                <a:gd name="T69" fmla="*/ 94 h 902"/>
                <a:gd name="T70" fmla="*/ 177 w 581"/>
                <a:gd name="T71" fmla="*/ 155 h 902"/>
                <a:gd name="T72" fmla="*/ 147 w 581"/>
                <a:gd name="T73" fmla="*/ 198 h 902"/>
                <a:gd name="T74" fmla="*/ 123 w 581"/>
                <a:gd name="T75" fmla="*/ 229 h 902"/>
                <a:gd name="T76" fmla="*/ 93 w 581"/>
                <a:gd name="T77" fmla="*/ 215 h 902"/>
                <a:gd name="T78" fmla="*/ 92 w 581"/>
                <a:gd name="T79" fmla="*/ 267 h 902"/>
                <a:gd name="T80" fmla="*/ 74 w 581"/>
                <a:gd name="T81" fmla="*/ 301 h 902"/>
                <a:gd name="T82" fmla="*/ 77 w 581"/>
                <a:gd name="T83" fmla="*/ 338 h 902"/>
                <a:gd name="T84" fmla="*/ 77 w 581"/>
                <a:gd name="T85" fmla="*/ 378 h 902"/>
                <a:gd name="T86" fmla="*/ 74 w 581"/>
                <a:gd name="T87" fmla="*/ 454 h 902"/>
                <a:gd name="T88" fmla="*/ 74 w 581"/>
                <a:gd name="T89" fmla="*/ 522 h 902"/>
                <a:gd name="T90" fmla="*/ 26 w 581"/>
                <a:gd name="T91" fmla="*/ 580 h 902"/>
                <a:gd name="T92" fmla="*/ 23 w 581"/>
                <a:gd name="T93" fmla="*/ 61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1" h="902">
                  <a:moveTo>
                    <a:pt x="23" y="614"/>
                  </a:moveTo>
                  <a:cubicBezTo>
                    <a:pt x="34" y="620"/>
                    <a:pt x="42" y="632"/>
                    <a:pt x="42" y="632"/>
                  </a:cubicBezTo>
                  <a:cubicBezTo>
                    <a:pt x="42" y="632"/>
                    <a:pt x="55" y="627"/>
                    <a:pt x="65" y="635"/>
                  </a:cubicBezTo>
                  <a:cubicBezTo>
                    <a:pt x="75" y="643"/>
                    <a:pt x="68" y="650"/>
                    <a:pt x="77" y="656"/>
                  </a:cubicBezTo>
                  <a:cubicBezTo>
                    <a:pt x="86" y="662"/>
                    <a:pt x="97" y="657"/>
                    <a:pt x="97" y="657"/>
                  </a:cubicBezTo>
                  <a:cubicBezTo>
                    <a:pt x="97" y="657"/>
                    <a:pt x="113" y="667"/>
                    <a:pt x="120" y="665"/>
                  </a:cubicBezTo>
                  <a:cubicBezTo>
                    <a:pt x="127" y="663"/>
                    <a:pt x="115" y="650"/>
                    <a:pt x="132" y="653"/>
                  </a:cubicBezTo>
                  <a:cubicBezTo>
                    <a:pt x="149" y="656"/>
                    <a:pt x="141" y="674"/>
                    <a:pt x="154" y="675"/>
                  </a:cubicBezTo>
                  <a:cubicBezTo>
                    <a:pt x="166" y="676"/>
                    <a:pt x="178" y="676"/>
                    <a:pt x="185" y="680"/>
                  </a:cubicBezTo>
                  <a:cubicBezTo>
                    <a:pt x="192" y="684"/>
                    <a:pt x="222" y="708"/>
                    <a:pt x="222" y="708"/>
                  </a:cubicBezTo>
                  <a:cubicBezTo>
                    <a:pt x="230" y="732"/>
                    <a:pt x="230" y="732"/>
                    <a:pt x="230" y="732"/>
                  </a:cubicBezTo>
                  <a:cubicBezTo>
                    <a:pt x="238" y="732"/>
                    <a:pt x="238" y="732"/>
                    <a:pt x="238" y="732"/>
                  </a:cubicBezTo>
                  <a:cubicBezTo>
                    <a:pt x="249" y="745"/>
                    <a:pt x="249" y="745"/>
                    <a:pt x="249" y="745"/>
                  </a:cubicBezTo>
                  <a:cubicBezTo>
                    <a:pt x="249" y="745"/>
                    <a:pt x="257" y="742"/>
                    <a:pt x="259" y="748"/>
                  </a:cubicBezTo>
                  <a:cubicBezTo>
                    <a:pt x="262" y="754"/>
                    <a:pt x="264" y="772"/>
                    <a:pt x="264" y="772"/>
                  </a:cubicBezTo>
                  <a:cubicBezTo>
                    <a:pt x="264" y="772"/>
                    <a:pt x="282" y="773"/>
                    <a:pt x="283" y="781"/>
                  </a:cubicBezTo>
                  <a:cubicBezTo>
                    <a:pt x="284" y="788"/>
                    <a:pt x="269" y="803"/>
                    <a:pt x="288" y="808"/>
                  </a:cubicBezTo>
                  <a:cubicBezTo>
                    <a:pt x="307" y="813"/>
                    <a:pt x="329" y="813"/>
                    <a:pt x="329" y="813"/>
                  </a:cubicBezTo>
                  <a:cubicBezTo>
                    <a:pt x="329" y="813"/>
                    <a:pt x="330" y="792"/>
                    <a:pt x="344" y="795"/>
                  </a:cubicBezTo>
                  <a:cubicBezTo>
                    <a:pt x="358" y="798"/>
                    <a:pt x="359" y="805"/>
                    <a:pt x="367" y="805"/>
                  </a:cubicBezTo>
                  <a:cubicBezTo>
                    <a:pt x="376" y="805"/>
                    <a:pt x="384" y="796"/>
                    <a:pt x="388" y="797"/>
                  </a:cubicBezTo>
                  <a:cubicBezTo>
                    <a:pt x="392" y="798"/>
                    <a:pt x="400" y="810"/>
                    <a:pt x="400" y="810"/>
                  </a:cubicBezTo>
                  <a:cubicBezTo>
                    <a:pt x="400" y="810"/>
                    <a:pt x="428" y="809"/>
                    <a:pt x="428" y="823"/>
                  </a:cubicBezTo>
                  <a:cubicBezTo>
                    <a:pt x="428" y="838"/>
                    <a:pt x="420" y="846"/>
                    <a:pt x="415" y="846"/>
                  </a:cubicBezTo>
                  <a:cubicBezTo>
                    <a:pt x="410" y="846"/>
                    <a:pt x="401" y="876"/>
                    <a:pt x="404" y="881"/>
                  </a:cubicBezTo>
                  <a:cubicBezTo>
                    <a:pt x="407" y="887"/>
                    <a:pt x="421" y="882"/>
                    <a:pt x="421" y="882"/>
                  </a:cubicBezTo>
                  <a:cubicBezTo>
                    <a:pt x="427" y="898"/>
                    <a:pt x="427" y="898"/>
                    <a:pt x="427" y="898"/>
                  </a:cubicBezTo>
                  <a:cubicBezTo>
                    <a:pt x="438" y="902"/>
                    <a:pt x="438" y="902"/>
                    <a:pt x="438" y="902"/>
                  </a:cubicBezTo>
                  <a:cubicBezTo>
                    <a:pt x="441" y="893"/>
                    <a:pt x="442" y="881"/>
                    <a:pt x="442" y="881"/>
                  </a:cubicBezTo>
                  <a:cubicBezTo>
                    <a:pt x="444" y="831"/>
                    <a:pt x="444" y="831"/>
                    <a:pt x="444" y="831"/>
                  </a:cubicBezTo>
                  <a:cubicBezTo>
                    <a:pt x="455" y="801"/>
                    <a:pt x="455" y="801"/>
                    <a:pt x="455" y="801"/>
                  </a:cubicBezTo>
                  <a:cubicBezTo>
                    <a:pt x="453" y="767"/>
                    <a:pt x="453" y="767"/>
                    <a:pt x="453" y="767"/>
                  </a:cubicBezTo>
                  <a:cubicBezTo>
                    <a:pt x="453" y="767"/>
                    <a:pt x="463" y="756"/>
                    <a:pt x="464" y="749"/>
                  </a:cubicBezTo>
                  <a:cubicBezTo>
                    <a:pt x="465" y="742"/>
                    <a:pt x="451" y="727"/>
                    <a:pt x="451" y="727"/>
                  </a:cubicBezTo>
                  <a:cubicBezTo>
                    <a:pt x="451" y="727"/>
                    <a:pt x="450" y="715"/>
                    <a:pt x="448" y="706"/>
                  </a:cubicBezTo>
                  <a:cubicBezTo>
                    <a:pt x="446" y="697"/>
                    <a:pt x="425" y="688"/>
                    <a:pt x="425" y="688"/>
                  </a:cubicBezTo>
                  <a:cubicBezTo>
                    <a:pt x="427" y="646"/>
                    <a:pt x="427" y="646"/>
                    <a:pt x="427" y="646"/>
                  </a:cubicBezTo>
                  <a:cubicBezTo>
                    <a:pt x="449" y="641"/>
                    <a:pt x="449" y="641"/>
                    <a:pt x="449" y="641"/>
                  </a:cubicBezTo>
                  <a:cubicBezTo>
                    <a:pt x="449" y="641"/>
                    <a:pt x="458" y="645"/>
                    <a:pt x="471" y="643"/>
                  </a:cubicBezTo>
                  <a:cubicBezTo>
                    <a:pt x="484" y="641"/>
                    <a:pt x="465" y="621"/>
                    <a:pt x="465" y="621"/>
                  </a:cubicBezTo>
                  <a:cubicBezTo>
                    <a:pt x="458" y="623"/>
                    <a:pt x="458" y="623"/>
                    <a:pt x="458" y="623"/>
                  </a:cubicBezTo>
                  <a:cubicBezTo>
                    <a:pt x="442" y="616"/>
                    <a:pt x="442" y="616"/>
                    <a:pt x="442" y="616"/>
                  </a:cubicBezTo>
                  <a:cubicBezTo>
                    <a:pt x="442" y="616"/>
                    <a:pt x="434" y="587"/>
                    <a:pt x="443" y="582"/>
                  </a:cubicBezTo>
                  <a:cubicBezTo>
                    <a:pt x="452" y="577"/>
                    <a:pt x="466" y="590"/>
                    <a:pt x="466" y="590"/>
                  </a:cubicBezTo>
                  <a:cubicBezTo>
                    <a:pt x="510" y="586"/>
                    <a:pt x="510" y="586"/>
                    <a:pt x="510" y="586"/>
                  </a:cubicBezTo>
                  <a:cubicBezTo>
                    <a:pt x="510" y="586"/>
                    <a:pt x="510" y="569"/>
                    <a:pt x="516" y="569"/>
                  </a:cubicBezTo>
                  <a:cubicBezTo>
                    <a:pt x="522" y="569"/>
                    <a:pt x="527" y="585"/>
                    <a:pt x="533" y="584"/>
                  </a:cubicBezTo>
                  <a:cubicBezTo>
                    <a:pt x="539" y="583"/>
                    <a:pt x="548" y="560"/>
                    <a:pt x="555" y="563"/>
                  </a:cubicBezTo>
                  <a:cubicBezTo>
                    <a:pt x="562" y="566"/>
                    <a:pt x="557" y="573"/>
                    <a:pt x="557" y="573"/>
                  </a:cubicBezTo>
                  <a:cubicBezTo>
                    <a:pt x="557" y="573"/>
                    <a:pt x="560" y="574"/>
                    <a:pt x="562" y="580"/>
                  </a:cubicBezTo>
                  <a:cubicBezTo>
                    <a:pt x="564" y="586"/>
                    <a:pt x="564" y="614"/>
                    <a:pt x="564" y="614"/>
                  </a:cubicBezTo>
                  <a:cubicBezTo>
                    <a:pt x="581" y="614"/>
                    <a:pt x="581" y="614"/>
                    <a:pt x="581" y="614"/>
                  </a:cubicBezTo>
                  <a:cubicBezTo>
                    <a:pt x="581" y="614"/>
                    <a:pt x="575" y="605"/>
                    <a:pt x="576" y="600"/>
                  </a:cubicBezTo>
                  <a:cubicBezTo>
                    <a:pt x="577" y="595"/>
                    <a:pt x="566" y="569"/>
                    <a:pt x="566" y="569"/>
                  </a:cubicBezTo>
                  <a:cubicBezTo>
                    <a:pt x="566" y="569"/>
                    <a:pt x="563" y="549"/>
                    <a:pt x="563" y="545"/>
                  </a:cubicBezTo>
                  <a:cubicBezTo>
                    <a:pt x="563" y="541"/>
                    <a:pt x="541" y="527"/>
                    <a:pt x="541" y="527"/>
                  </a:cubicBezTo>
                  <a:cubicBezTo>
                    <a:pt x="531" y="524"/>
                    <a:pt x="531" y="524"/>
                    <a:pt x="531" y="524"/>
                  </a:cubicBezTo>
                  <a:cubicBezTo>
                    <a:pt x="531" y="524"/>
                    <a:pt x="560" y="506"/>
                    <a:pt x="560" y="496"/>
                  </a:cubicBezTo>
                  <a:cubicBezTo>
                    <a:pt x="560" y="486"/>
                    <a:pt x="544" y="472"/>
                    <a:pt x="544" y="472"/>
                  </a:cubicBezTo>
                  <a:cubicBezTo>
                    <a:pt x="544" y="472"/>
                    <a:pt x="543" y="463"/>
                    <a:pt x="543" y="460"/>
                  </a:cubicBezTo>
                  <a:cubicBezTo>
                    <a:pt x="543" y="457"/>
                    <a:pt x="534" y="453"/>
                    <a:pt x="534" y="453"/>
                  </a:cubicBezTo>
                  <a:cubicBezTo>
                    <a:pt x="534" y="453"/>
                    <a:pt x="536" y="430"/>
                    <a:pt x="536" y="424"/>
                  </a:cubicBezTo>
                  <a:cubicBezTo>
                    <a:pt x="536" y="418"/>
                    <a:pt x="534" y="400"/>
                    <a:pt x="533" y="395"/>
                  </a:cubicBezTo>
                  <a:cubicBezTo>
                    <a:pt x="532" y="390"/>
                    <a:pt x="542" y="385"/>
                    <a:pt x="545" y="382"/>
                  </a:cubicBezTo>
                  <a:cubicBezTo>
                    <a:pt x="548" y="379"/>
                    <a:pt x="547" y="364"/>
                    <a:pt x="547" y="364"/>
                  </a:cubicBezTo>
                  <a:cubicBezTo>
                    <a:pt x="547" y="364"/>
                    <a:pt x="564" y="356"/>
                    <a:pt x="558" y="343"/>
                  </a:cubicBezTo>
                  <a:cubicBezTo>
                    <a:pt x="552" y="331"/>
                    <a:pt x="533" y="346"/>
                    <a:pt x="533" y="346"/>
                  </a:cubicBezTo>
                  <a:cubicBezTo>
                    <a:pt x="514" y="344"/>
                    <a:pt x="514" y="344"/>
                    <a:pt x="514" y="344"/>
                  </a:cubicBezTo>
                  <a:cubicBezTo>
                    <a:pt x="514" y="344"/>
                    <a:pt x="511" y="351"/>
                    <a:pt x="503" y="350"/>
                  </a:cubicBezTo>
                  <a:cubicBezTo>
                    <a:pt x="495" y="349"/>
                    <a:pt x="493" y="342"/>
                    <a:pt x="485" y="342"/>
                  </a:cubicBezTo>
                  <a:cubicBezTo>
                    <a:pt x="477" y="342"/>
                    <a:pt x="479" y="349"/>
                    <a:pt x="479" y="349"/>
                  </a:cubicBezTo>
                  <a:cubicBezTo>
                    <a:pt x="479" y="349"/>
                    <a:pt x="471" y="352"/>
                    <a:pt x="463" y="350"/>
                  </a:cubicBezTo>
                  <a:cubicBezTo>
                    <a:pt x="455" y="347"/>
                    <a:pt x="436" y="305"/>
                    <a:pt x="436" y="305"/>
                  </a:cubicBezTo>
                  <a:cubicBezTo>
                    <a:pt x="418" y="304"/>
                    <a:pt x="418" y="304"/>
                    <a:pt x="418" y="304"/>
                  </a:cubicBezTo>
                  <a:cubicBezTo>
                    <a:pt x="418" y="304"/>
                    <a:pt x="409" y="297"/>
                    <a:pt x="404" y="297"/>
                  </a:cubicBezTo>
                  <a:cubicBezTo>
                    <a:pt x="399" y="297"/>
                    <a:pt x="398" y="303"/>
                    <a:pt x="393" y="304"/>
                  </a:cubicBezTo>
                  <a:cubicBezTo>
                    <a:pt x="388" y="305"/>
                    <a:pt x="370" y="298"/>
                    <a:pt x="365" y="298"/>
                  </a:cubicBezTo>
                  <a:cubicBezTo>
                    <a:pt x="361" y="298"/>
                    <a:pt x="350" y="303"/>
                    <a:pt x="341" y="300"/>
                  </a:cubicBezTo>
                  <a:cubicBezTo>
                    <a:pt x="332" y="297"/>
                    <a:pt x="333" y="279"/>
                    <a:pt x="333" y="279"/>
                  </a:cubicBezTo>
                  <a:cubicBezTo>
                    <a:pt x="323" y="279"/>
                    <a:pt x="323" y="279"/>
                    <a:pt x="323" y="279"/>
                  </a:cubicBezTo>
                  <a:cubicBezTo>
                    <a:pt x="324" y="252"/>
                    <a:pt x="324" y="252"/>
                    <a:pt x="324" y="252"/>
                  </a:cubicBezTo>
                  <a:cubicBezTo>
                    <a:pt x="324" y="252"/>
                    <a:pt x="330" y="249"/>
                    <a:pt x="332" y="236"/>
                  </a:cubicBezTo>
                  <a:cubicBezTo>
                    <a:pt x="334" y="224"/>
                    <a:pt x="318" y="215"/>
                    <a:pt x="318" y="215"/>
                  </a:cubicBezTo>
                  <a:cubicBezTo>
                    <a:pt x="318" y="215"/>
                    <a:pt x="317" y="209"/>
                    <a:pt x="317" y="200"/>
                  </a:cubicBezTo>
                  <a:cubicBezTo>
                    <a:pt x="317" y="191"/>
                    <a:pt x="310" y="177"/>
                    <a:pt x="303" y="177"/>
                  </a:cubicBezTo>
                  <a:cubicBezTo>
                    <a:pt x="296" y="177"/>
                    <a:pt x="292" y="191"/>
                    <a:pt x="287" y="182"/>
                  </a:cubicBezTo>
                  <a:cubicBezTo>
                    <a:pt x="282" y="174"/>
                    <a:pt x="306" y="153"/>
                    <a:pt x="306" y="153"/>
                  </a:cubicBezTo>
                  <a:cubicBezTo>
                    <a:pt x="306" y="135"/>
                    <a:pt x="306" y="135"/>
                    <a:pt x="306" y="135"/>
                  </a:cubicBezTo>
                  <a:cubicBezTo>
                    <a:pt x="312" y="130"/>
                    <a:pt x="312" y="130"/>
                    <a:pt x="312" y="130"/>
                  </a:cubicBezTo>
                  <a:cubicBezTo>
                    <a:pt x="312" y="130"/>
                    <a:pt x="312" y="110"/>
                    <a:pt x="320" y="97"/>
                  </a:cubicBezTo>
                  <a:cubicBezTo>
                    <a:pt x="327" y="84"/>
                    <a:pt x="336" y="80"/>
                    <a:pt x="347" y="76"/>
                  </a:cubicBezTo>
                  <a:cubicBezTo>
                    <a:pt x="358" y="73"/>
                    <a:pt x="359" y="58"/>
                    <a:pt x="359" y="58"/>
                  </a:cubicBezTo>
                  <a:cubicBezTo>
                    <a:pt x="359" y="58"/>
                    <a:pt x="376" y="48"/>
                    <a:pt x="381" y="47"/>
                  </a:cubicBezTo>
                  <a:cubicBezTo>
                    <a:pt x="386" y="46"/>
                    <a:pt x="401" y="42"/>
                    <a:pt x="402" y="21"/>
                  </a:cubicBezTo>
                  <a:cubicBezTo>
                    <a:pt x="403" y="0"/>
                    <a:pt x="361" y="16"/>
                    <a:pt x="355" y="17"/>
                  </a:cubicBezTo>
                  <a:cubicBezTo>
                    <a:pt x="349" y="18"/>
                    <a:pt x="349" y="38"/>
                    <a:pt x="342" y="45"/>
                  </a:cubicBezTo>
                  <a:cubicBezTo>
                    <a:pt x="335" y="52"/>
                    <a:pt x="324" y="45"/>
                    <a:pt x="317" y="46"/>
                  </a:cubicBezTo>
                  <a:cubicBezTo>
                    <a:pt x="310" y="47"/>
                    <a:pt x="296" y="70"/>
                    <a:pt x="296" y="70"/>
                  </a:cubicBezTo>
                  <a:cubicBezTo>
                    <a:pt x="271" y="74"/>
                    <a:pt x="271" y="74"/>
                    <a:pt x="271" y="74"/>
                  </a:cubicBezTo>
                  <a:cubicBezTo>
                    <a:pt x="271" y="74"/>
                    <a:pt x="265" y="65"/>
                    <a:pt x="258" y="69"/>
                  </a:cubicBezTo>
                  <a:cubicBezTo>
                    <a:pt x="251" y="74"/>
                    <a:pt x="251" y="86"/>
                    <a:pt x="251" y="86"/>
                  </a:cubicBezTo>
                  <a:cubicBezTo>
                    <a:pt x="251" y="86"/>
                    <a:pt x="246" y="100"/>
                    <a:pt x="239" y="101"/>
                  </a:cubicBezTo>
                  <a:cubicBezTo>
                    <a:pt x="232" y="103"/>
                    <a:pt x="240" y="92"/>
                    <a:pt x="240" y="92"/>
                  </a:cubicBezTo>
                  <a:cubicBezTo>
                    <a:pt x="240" y="92"/>
                    <a:pt x="234" y="87"/>
                    <a:pt x="230" y="87"/>
                  </a:cubicBezTo>
                  <a:cubicBezTo>
                    <a:pt x="227" y="87"/>
                    <a:pt x="212" y="91"/>
                    <a:pt x="207" y="94"/>
                  </a:cubicBezTo>
                  <a:cubicBezTo>
                    <a:pt x="202" y="98"/>
                    <a:pt x="187" y="112"/>
                    <a:pt x="183" y="119"/>
                  </a:cubicBezTo>
                  <a:cubicBezTo>
                    <a:pt x="180" y="126"/>
                    <a:pt x="188" y="135"/>
                    <a:pt x="188" y="135"/>
                  </a:cubicBezTo>
                  <a:cubicBezTo>
                    <a:pt x="177" y="155"/>
                    <a:pt x="177" y="155"/>
                    <a:pt x="177" y="155"/>
                  </a:cubicBezTo>
                  <a:cubicBezTo>
                    <a:pt x="184" y="171"/>
                    <a:pt x="184" y="171"/>
                    <a:pt x="184" y="171"/>
                  </a:cubicBezTo>
                  <a:cubicBezTo>
                    <a:pt x="184" y="171"/>
                    <a:pt x="168" y="172"/>
                    <a:pt x="162" y="175"/>
                  </a:cubicBezTo>
                  <a:cubicBezTo>
                    <a:pt x="156" y="177"/>
                    <a:pt x="150" y="191"/>
                    <a:pt x="147" y="198"/>
                  </a:cubicBezTo>
                  <a:cubicBezTo>
                    <a:pt x="143" y="205"/>
                    <a:pt x="129" y="207"/>
                    <a:pt x="129" y="207"/>
                  </a:cubicBezTo>
                  <a:cubicBezTo>
                    <a:pt x="115" y="213"/>
                    <a:pt x="115" y="213"/>
                    <a:pt x="115" y="213"/>
                  </a:cubicBezTo>
                  <a:cubicBezTo>
                    <a:pt x="123" y="229"/>
                    <a:pt x="123" y="229"/>
                    <a:pt x="123" y="229"/>
                  </a:cubicBezTo>
                  <a:cubicBezTo>
                    <a:pt x="123" y="229"/>
                    <a:pt x="126" y="252"/>
                    <a:pt x="118" y="254"/>
                  </a:cubicBezTo>
                  <a:cubicBezTo>
                    <a:pt x="110" y="256"/>
                    <a:pt x="116" y="246"/>
                    <a:pt x="115" y="236"/>
                  </a:cubicBezTo>
                  <a:cubicBezTo>
                    <a:pt x="113" y="227"/>
                    <a:pt x="93" y="215"/>
                    <a:pt x="93" y="215"/>
                  </a:cubicBezTo>
                  <a:cubicBezTo>
                    <a:pt x="93" y="215"/>
                    <a:pt x="89" y="221"/>
                    <a:pt x="89" y="228"/>
                  </a:cubicBezTo>
                  <a:cubicBezTo>
                    <a:pt x="89" y="235"/>
                    <a:pt x="102" y="242"/>
                    <a:pt x="102" y="242"/>
                  </a:cubicBezTo>
                  <a:cubicBezTo>
                    <a:pt x="102" y="242"/>
                    <a:pt x="102" y="259"/>
                    <a:pt x="92" y="267"/>
                  </a:cubicBezTo>
                  <a:cubicBezTo>
                    <a:pt x="83" y="275"/>
                    <a:pt x="76" y="265"/>
                    <a:pt x="76" y="265"/>
                  </a:cubicBezTo>
                  <a:cubicBezTo>
                    <a:pt x="66" y="286"/>
                    <a:pt x="66" y="286"/>
                    <a:pt x="66" y="286"/>
                  </a:cubicBezTo>
                  <a:cubicBezTo>
                    <a:pt x="74" y="301"/>
                    <a:pt x="74" y="301"/>
                    <a:pt x="74" y="301"/>
                  </a:cubicBezTo>
                  <a:cubicBezTo>
                    <a:pt x="74" y="308"/>
                    <a:pt x="74" y="308"/>
                    <a:pt x="74" y="308"/>
                  </a:cubicBezTo>
                  <a:cubicBezTo>
                    <a:pt x="74" y="308"/>
                    <a:pt x="81" y="313"/>
                    <a:pt x="87" y="325"/>
                  </a:cubicBezTo>
                  <a:cubicBezTo>
                    <a:pt x="93" y="337"/>
                    <a:pt x="77" y="338"/>
                    <a:pt x="77" y="338"/>
                  </a:cubicBezTo>
                  <a:cubicBezTo>
                    <a:pt x="87" y="353"/>
                    <a:pt x="87" y="353"/>
                    <a:pt x="87" y="353"/>
                  </a:cubicBezTo>
                  <a:cubicBezTo>
                    <a:pt x="92" y="375"/>
                    <a:pt x="92" y="375"/>
                    <a:pt x="92" y="375"/>
                  </a:cubicBezTo>
                  <a:cubicBezTo>
                    <a:pt x="77" y="378"/>
                    <a:pt x="77" y="378"/>
                    <a:pt x="77" y="378"/>
                  </a:cubicBezTo>
                  <a:cubicBezTo>
                    <a:pt x="87" y="391"/>
                    <a:pt x="87" y="391"/>
                    <a:pt x="87" y="391"/>
                  </a:cubicBezTo>
                  <a:cubicBezTo>
                    <a:pt x="87" y="431"/>
                    <a:pt x="87" y="431"/>
                    <a:pt x="87" y="431"/>
                  </a:cubicBezTo>
                  <a:cubicBezTo>
                    <a:pt x="87" y="431"/>
                    <a:pt x="74" y="441"/>
                    <a:pt x="74" y="454"/>
                  </a:cubicBezTo>
                  <a:cubicBezTo>
                    <a:pt x="74" y="467"/>
                    <a:pt x="91" y="467"/>
                    <a:pt x="92" y="482"/>
                  </a:cubicBezTo>
                  <a:cubicBezTo>
                    <a:pt x="93" y="497"/>
                    <a:pt x="65" y="514"/>
                    <a:pt x="65" y="514"/>
                  </a:cubicBezTo>
                  <a:cubicBezTo>
                    <a:pt x="74" y="522"/>
                    <a:pt x="74" y="522"/>
                    <a:pt x="74" y="522"/>
                  </a:cubicBezTo>
                  <a:cubicBezTo>
                    <a:pt x="55" y="539"/>
                    <a:pt x="55" y="539"/>
                    <a:pt x="55" y="539"/>
                  </a:cubicBezTo>
                  <a:cubicBezTo>
                    <a:pt x="55" y="539"/>
                    <a:pt x="34" y="539"/>
                    <a:pt x="26" y="548"/>
                  </a:cubicBezTo>
                  <a:cubicBezTo>
                    <a:pt x="18" y="558"/>
                    <a:pt x="26" y="580"/>
                    <a:pt x="26" y="580"/>
                  </a:cubicBezTo>
                  <a:cubicBezTo>
                    <a:pt x="26" y="580"/>
                    <a:pt x="1" y="572"/>
                    <a:pt x="0" y="586"/>
                  </a:cubicBezTo>
                  <a:cubicBezTo>
                    <a:pt x="0" y="588"/>
                    <a:pt x="0" y="590"/>
                    <a:pt x="0" y="592"/>
                  </a:cubicBezTo>
                  <a:cubicBezTo>
                    <a:pt x="5" y="598"/>
                    <a:pt x="15" y="611"/>
                    <a:pt x="23" y="61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9" name="Paraguay">
              <a:extLst>
                <a:ext uri="{FF2B5EF4-FFF2-40B4-BE49-F238E27FC236}">
                  <a16:creationId xmlns:a16="http://schemas.microsoft.com/office/drawing/2014/main" id="{FFA378C7-A9CF-482F-BB35-30ADF8EA6AEB}"/>
                </a:ext>
              </a:extLst>
            </p:cNvPr>
            <p:cNvSpPr>
              <a:spLocks/>
            </p:cNvSpPr>
            <p:nvPr/>
          </p:nvSpPr>
          <p:spPr bwMode="gray">
            <a:xfrm>
              <a:off x="3470080" y="4739427"/>
              <a:ext cx="304670" cy="340890"/>
            </a:xfrm>
            <a:custGeom>
              <a:avLst/>
              <a:gdLst>
                <a:gd name="T0" fmla="*/ 326 w 407"/>
                <a:gd name="T1" fmla="*/ 441 h 452"/>
                <a:gd name="T2" fmla="*/ 333 w 407"/>
                <a:gd name="T3" fmla="*/ 452 h 452"/>
                <a:gd name="T4" fmla="*/ 342 w 407"/>
                <a:gd name="T5" fmla="*/ 435 h 452"/>
                <a:gd name="T6" fmla="*/ 356 w 407"/>
                <a:gd name="T7" fmla="*/ 439 h 452"/>
                <a:gd name="T8" fmla="*/ 369 w 407"/>
                <a:gd name="T9" fmla="*/ 415 h 452"/>
                <a:gd name="T10" fmla="*/ 399 w 407"/>
                <a:gd name="T11" fmla="*/ 390 h 452"/>
                <a:gd name="T12" fmla="*/ 399 w 407"/>
                <a:gd name="T13" fmla="*/ 344 h 452"/>
                <a:gd name="T14" fmla="*/ 396 w 407"/>
                <a:gd name="T15" fmla="*/ 331 h 452"/>
                <a:gd name="T16" fmla="*/ 399 w 407"/>
                <a:gd name="T17" fmla="*/ 311 h 452"/>
                <a:gd name="T18" fmla="*/ 405 w 407"/>
                <a:gd name="T19" fmla="*/ 276 h 452"/>
                <a:gd name="T20" fmla="*/ 388 w 407"/>
                <a:gd name="T21" fmla="*/ 244 h 452"/>
                <a:gd name="T22" fmla="*/ 358 w 407"/>
                <a:gd name="T23" fmla="*/ 254 h 452"/>
                <a:gd name="T24" fmla="*/ 338 w 407"/>
                <a:gd name="T25" fmla="*/ 211 h 452"/>
                <a:gd name="T26" fmla="*/ 333 w 407"/>
                <a:gd name="T27" fmla="*/ 166 h 452"/>
                <a:gd name="T28" fmla="*/ 296 w 407"/>
                <a:gd name="T29" fmla="*/ 161 h 452"/>
                <a:gd name="T30" fmla="*/ 221 w 407"/>
                <a:gd name="T31" fmla="*/ 148 h 452"/>
                <a:gd name="T32" fmla="*/ 220 w 407"/>
                <a:gd name="T33" fmla="*/ 94 h 452"/>
                <a:gd name="T34" fmla="*/ 211 w 407"/>
                <a:gd name="T35" fmla="*/ 86 h 452"/>
                <a:gd name="T36" fmla="*/ 211 w 407"/>
                <a:gd name="T37" fmla="*/ 66 h 452"/>
                <a:gd name="T38" fmla="*/ 200 w 407"/>
                <a:gd name="T39" fmla="*/ 51 h 452"/>
                <a:gd name="T40" fmla="*/ 187 w 407"/>
                <a:gd name="T41" fmla="*/ 28 h 452"/>
                <a:gd name="T42" fmla="*/ 152 w 407"/>
                <a:gd name="T43" fmla="*/ 0 h 452"/>
                <a:gd name="T44" fmla="*/ 99 w 407"/>
                <a:gd name="T45" fmla="*/ 9 h 452"/>
                <a:gd name="T46" fmla="*/ 30 w 407"/>
                <a:gd name="T47" fmla="*/ 21 h 452"/>
                <a:gd name="T48" fmla="*/ 26 w 407"/>
                <a:gd name="T49" fmla="*/ 40 h 452"/>
                <a:gd name="T50" fmla="*/ 7 w 407"/>
                <a:gd name="T51" fmla="*/ 56 h 452"/>
                <a:gd name="T52" fmla="*/ 16 w 407"/>
                <a:gd name="T53" fmla="*/ 89 h 452"/>
                <a:gd name="T54" fmla="*/ 10 w 407"/>
                <a:gd name="T55" fmla="*/ 163 h 452"/>
                <a:gd name="T56" fmla="*/ 23 w 407"/>
                <a:gd name="T57" fmla="*/ 175 h 452"/>
                <a:gd name="T58" fmla="*/ 48 w 407"/>
                <a:gd name="T59" fmla="*/ 209 h 452"/>
                <a:gd name="T60" fmla="*/ 84 w 407"/>
                <a:gd name="T61" fmla="*/ 231 h 452"/>
                <a:gd name="T62" fmla="*/ 88 w 407"/>
                <a:gd name="T63" fmla="*/ 245 h 452"/>
                <a:gd name="T64" fmla="*/ 133 w 407"/>
                <a:gd name="T65" fmla="*/ 261 h 452"/>
                <a:gd name="T66" fmla="*/ 164 w 407"/>
                <a:gd name="T67" fmla="*/ 277 h 452"/>
                <a:gd name="T68" fmla="*/ 220 w 407"/>
                <a:gd name="T69" fmla="*/ 306 h 452"/>
                <a:gd name="T70" fmla="*/ 258 w 407"/>
                <a:gd name="T71" fmla="*/ 322 h 452"/>
                <a:gd name="T72" fmla="*/ 246 w 407"/>
                <a:gd name="T73" fmla="*/ 347 h 452"/>
                <a:gd name="T74" fmla="*/ 255 w 407"/>
                <a:gd name="T75" fmla="*/ 362 h 452"/>
                <a:gd name="T76" fmla="*/ 239 w 407"/>
                <a:gd name="T77" fmla="*/ 369 h 452"/>
                <a:gd name="T78" fmla="*/ 239 w 407"/>
                <a:gd name="T79" fmla="*/ 391 h 452"/>
                <a:gd name="T80" fmla="*/ 224 w 407"/>
                <a:gd name="T81" fmla="*/ 425 h 452"/>
                <a:gd name="T82" fmla="*/ 254 w 407"/>
                <a:gd name="T83" fmla="*/ 425 h 452"/>
                <a:gd name="T84" fmla="*/ 287 w 407"/>
                <a:gd name="T85" fmla="*/ 439 h 452"/>
                <a:gd name="T86" fmla="*/ 326 w 407"/>
                <a:gd name="T87" fmla="*/ 44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7" h="452">
                  <a:moveTo>
                    <a:pt x="326" y="441"/>
                  </a:moveTo>
                  <a:cubicBezTo>
                    <a:pt x="333" y="452"/>
                    <a:pt x="333" y="452"/>
                    <a:pt x="333" y="452"/>
                  </a:cubicBezTo>
                  <a:cubicBezTo>
                    <a:pt x="333" y="452"/>
                    <a:pt x="333" y="433"/>
                    <a:pt x="342" y="435"/>
                  </a:cubicBezTo>
                  <a:cubicBezTo>
                    <a:pt x="351" y="437"/>
                    <a:pt x="352" y="446"/>
                    <a:pt x="356" y="439"/>
                  </a:cubicBezTo>
                  <a:cubicBezTo>
                    <a:pt x="360" y="432"/>
                    <a:pt x="362" y="415"/>
                    <a:pt x="369" y="415"/>
                  </a:cubicBezTo>
                  <a:cubicBezTo>
                    <a:pt x="376" y="415"/>
                    <a:pt x="397" y="401"/>
                    <a:pt x="399" y="390"/>
                  </a:cubicBezTo>
                  <a:cubicBezTo>
                    <a:pt x="401" y="379"/>
                    <a:pt x="399" y="344"/>
                    <a:pt x="399" y="344"/>
                  </a:cubicBezTo>
                  <a:cubicBezTo>
                    <a:pt x="396" y="331"/>
                    <a:pt x="396" y="331"/>
                    <a:pt x="396" y="331"/>
                  </a:cubicBezTo>
                  <a:cubicBezTo>
                    <a:pt x="396" y="331"/>
                    <a:pt x="397" y="316"/>
                    <a:pt x="399" y="311"/>
                  </a:cubicBezTo>
                  <a:cubicBezTo>
                    <a:pt x="401" y="306"/>
                    <a:pt x="403" y="296"/>
                    <a:pt x="405" y="276"/>
                  </a:cubicBezTo>
                  <a:cubicBezTo>
                    <a:pt x="407" y="256"/>
                    <a:pt x="403" y="248"/>
                    <a:pt x="388" y="244"/>
                  </a:cubicBezTo>
                  <a:cubicBezTo>
                    <a:pt x="373" y="240"/>
                    <a:pt x="369" y="256"/>
                    <a:pt x="358" y="254"/>
                  </a:cubicBezTo>
                  <a:cubicBezTo>
                    <a:pt x="347" y="252"/>
                    <a:pt x="343" y="231"/>
                    <a:pt x="338" y="211"/>
                  </a:cubicBezTo>
                  <a:cubicBezTo>
                    <a:pt x="333" y="191"/>
                    <a:pt x="337" y="174"/>
                    <a:pt x="333" y="166"/>
                  </a:cubicBezTo>
                  <a:cubicBezTo>
                    <a:pt x="329" y="158"/>
                    <a:pt x="311" y="158"/>
                    <a:pt x="296" y="161"/>
                  </a:cubicBezTo>
                  <a:cubicBezTo>
                    <a:pt x="281" y="164"/>
                    <a:pt x="237" y="157"/>
                    <a:pt x="221" y="148"/>
                  </a:cubicBezTo>
                  <a:cubicBezTo>
                    <a:pt x="205" y="139"/>
                    <a:pt x="220" y="103"/>
                    <a:pt x="220" y="94"/>
                  </a:cubicBezTo>
                  <a:cubicBezTo>
                    <a:pt x="220" y="85"/>
                    <a:pt x="215" y="90"/>
                    <a:pt x="211" y="86"/>
                  </a:cubicBezTo>
                  <a:cubicBezTo>
                    <a:pt x="207" y="82"/>
                    <a:pt x="213" y="73"/>
                    <a:pt x="211" y="66"/>
                  </a:cubicBezTo>
                  <a:cubicBezTo>
                    <a:pt x="209" y="59"/>
                    <a:pt x="200" y="57"/>
                    <a:pt x="200" y="51"/>
                  </a:cubicBezTo>
                  <a:cubicBezTo>
                    <a:pt x="187" y="28"/>
                    <a:pt x="187" y="28"/>
                    <a:pt x="187" y="28"/>
                  </a:cubicBezTo>
                  <a:cubicBezTo>
                    <a:pt x="152" y="0"/>
                    <a:pt x="152" y="0"/>
                    <a:pt x="152" y="0"/>
                  </a:cubicBezTo>
                  <a:cubicBezTo>
                    <a:pt x="99" y="9"/>
                    <a:pt x="99" y="9"/>
                    <a:pt x="99" y="9"/>
                  </a:cubicBezTo>
                  <a:cubicBezTo>
                    <a:pt x="30" y="21"/>
                    <a:pt x="30" y="21"/>
                    <a:pt x="30" y="21"/>
                  </a:cubicBezTo>
                  <a:cubicBezTo>
                    <a:pt x="26" y="40"/>
                    <a:pt x="26" y="40"/>
                    <a:pt x="26" y="40"/>
                  </a:cubicBezTo>
                  <a:cubicBezTo>
                    <a:pt x="26" y="40"/>
                    <a:pt x="14" y="52"/>
                    <a:pt x="7" y="56"/>
                  </a:cubicBezTo>
                  <a:cubicBezTo>
                    <a:pt x="0" y="60"/>
                    <a:pt x="15" y="82"/>
                    <a:pt x="16" y="89"/>
                  </a:cubicBezTo>
                  <a:cubicBezTo>
                    <a:pt x="18" y="95"/>
                    <a:pt x="10" y="163"/>
                    <a:pt x="10" y="163"/>
                  </a:cubicBezTo>
                  <a:cubicBezTo>
                    <a:pt x="23" y="175"/>
                    <a:pt x="23" y="175"/>
                    <a:pt x="23" y="175"/>
                  </a:cubicBezTo>
                  <a:cubicBezTo>
                    <a:pt x="23" y="175"/>
                    <a:pt x="39" y="204"/>
                    <a:pt x="48" y="209"/>
                  </a:cubicBezTo>
                  <a:cubicBezTo>
                    <a:pt x="57" y="214"/>
                    <a:pt x="84" y="231"/>
                    <a:pt x="84" y="231"/>
                  </a:cubicBezTo>
                  <a:cubicBezTo>
                    <a:pt x="88" y="245"/>
                    <a:pt x="88" y="245"/>
                    <a:pt x="88" y="245"/>
                  </a:cubicBezTo>
                  <a:cubicBezTo>
                    <a:pt x="88" y="245"/>
                    <a:pt x="123" y="265"/>
                    <a:pt x="133" y="261"/>
                  </a:cubicBezTo>
                  <a:cubicBezTo>
                    <a:pt x="143" y="257"/>
                    <a:pt x="164" y="277"/>
                    <a:pt x="164" y="277"/>
                  </a:cubicBezTo>
                  <a:cubicBezTo>
                    <a:pt x="164" y="277"/>
                    <a:pt x="214" y="305"/>
                    <a:pt x="220" y="306"/>
                  </a:cubicBezTo>
                  <a:cubicBezTo>
                    <a:pt x="226" y="307"/>
                    <a:pt x="260" y="314"/>
                    <a:pt x="258" y="322"/>
                  </a:cubicBezTo>
                  <a:cubicBezTo>
                    <a:pt x="256" y="330"/>
                    <a:pt x="246" y="347"/>
                    <a:pt x="246" y="347"/>
                  </a:cubicBezTo>
                  <a:cubicBezTo>
                    <a:pt x="246" y="347"/>
                    <a:pt x="259" y="355"/>
                    <a:pt x="255" y="362"/>
                  </a:cubicBezTo>
                  <a:cubicBezTo>
                    <a:pt x="251" y="369"/>
                    <a:pt x="239" y="369"/>
                    <a:pt x="239" y="369"/>
                  </a:cubicBezTo>
                  <a:cubicBezTo>
                    <a:pt x="239" y="391"/>
                    <a:pt x="239" y="391"/>
                    <a:pt x="239" y="391"/>
                  </a:cubicBezTo>
                  <a:cubicBezTo>
                    <a:pt x="239" y="391"/>
                    <a:pt x="219" y="418"/>
                    <a:pt x="224" y="425"/>
                  </a:cubicBezTo>
                  <a:cubicBezTo>
                    <a:pt x="229" y="432"/>
                    <a:pt x="245" y="422"/>
                    <a:pt x="254" y="425"/>
                  </a:cubicBezTo>
                  <a:cubicBezTo>
                    <a:pt x="263" y="428"/>
                    <a:pt x="270" y="435"/>
                    <a:pt x="287" y="439"/>
                  </a:cubicBezTo>
                  <a:cubicBezTo>
                    <a:pt x="304" y="443"/>
                    <a:pt x="326" y="441"/>
                    <a:pt x="326" y="44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0" name="Uruguay">
              <a:extLst>
                <a:ext uri="{FF2B5EF4-FFF2-40B4-BE49-F238E27FC236}">
                  <a16:creationId xmlns:a16="http://schemas.microsoft.com/office/drawing/2014/main" id="{E21213B8-8881-4213-98E5-636DE0A47A02}"/>
                </a:ext>
              </a:extLst>
            </p:cNvPr>
            <p:cNvSpPr>
              <a:spLocks/>
            </p:cNvSpPr>
            <p:nvPr/>
          </p:nvSpPr>
          <p:spPr bwMode="gray">
            <a:xfrm>
              <a:off x="3685268" y="5178323"/>
              <a:ext cx="183228" cy="193882"/>
            </a:xfrm>
            <a:custGeom>
              <a:avLst/>
              <a:gdLst>
                <a:gd name="T0" fmla="*/ 92 w 246"/>
                <a:gd name="T1" fmla="*/ 249 h 258"/>
                <a:gd name="T2" fmla="*/ 152 w 246"/>
                <a:gd name="T3" fmla="*/ 253 h 258"/>
                <a:gd name="T4" fmla="*/ 220 w 246"/>
                <a:gd name="T5" fmla="*/ 244 h 258"/>
                <a:gd name="T6" fmla="*/ 243 w 246"/>
                <a:gd name="T7" fmla="*/ 196 h 258"/>
                <a:gd name="T8" fmla="*/ 233 w 246"/>
                <a:gd name="T9" fmla="*/ 197 h 258"/>
                <a:gd name="T10" fmla="*/ 234 w 246"/>
                <a:gd name="T11" fmla="*/ 176 h 258"/>
                <a:gd name="T12" fmla="*/ 227 w 246"/>
                <a:gd name="T13" fmla="*/ 169 h 258"/>
                <a:gd name="T14" fmla="*/ 241 w 246"/>
                <a:gd name="T15" fmla="*/ 140 h 258"/>
                <a:gd name="T16" fmla="*/ 219 w 246"/>
                <a:gd name="T17" fmla="*/ 127 h 258"/>
                <a:gd name="T18" fmla="*/ 201 w 246"/>
                <a:gd name="T19" fmla="*/ 98 h 258"/>
                <a:gd name="T20" fmla="*/ 182 w 246"/>
                <a:gd name="T21" fmla="*/ 95 h 258"/>
                <a:gd name="T22" fmla="*/ 164 w 246"/>
                <a:gd name="T23" fmla="*/ 76 h 258"/>
                <a:gd name="T24" fmla="*/ 152 w 246"/>
                <a:gd name="T25" fmla="*/ 67 h 258"/>
                <a:gd name="T26" fmla="*/ 140 w 246"/>
                <a:gd name="T27" fmla="*/ 65 h 258"/>
                <a:gd name="T28" fmla="*/ 116 w 246"/>
                <a:gd name="T29" fmla="*/ 43 h 258"/>
                <a:gd name="T30" fmla="*/ 101 w 246"/>
                <a:gd name="T31" fmla="*/ 54 h 258"/>
                <a:gd name="T32" fmla="*/ 85 w 246"/>
                <a:gd name="T33" fmla="*/ 31 h 258"/>
                <a:gd name="T34" fmla="*/ 48 w 246"/>
                <a:gd name="T35" fmla="*/ 2 h 258"/>
                <a:gd name="T36" fmla="*/ 30 w 246"/>
                <a:gd name="T37" fmla="*/ 10 h 258"/>
                <a:gd name="T38" fmla="*/ 14 w 246"/>
                <a:gd name="T39" fmla="*/ 9 h 258"/>
                <a:gd name="T40" fmla="*/ 0 w 246"/>
                <a:gd name="T41" fmla="*/ 24 h 258"/>
                <a:gd name="T42" fmla="*/ 21 w 246"/>
                <a:gd name="T43" fmla="*/ 41 h 258"/>
                <a:gd name="T44" fmla="*/ 3 w 246"/>
                <a:gd name="T45" fmla="*/ 48 h 258"/>
                <a:gd name="T46" fmla="*/ 3 w 246"/>
                <a:gd name="T47" fmla="*/ 75 h 258"/>
                <a:gd name="T48" fmla="*/ 20 w 246"/>
                <a:gd name="T49" fmla="*/ 85 h 258"/>
                <a:gd name="T50" fmla="*/ 2 w 246"/>
                <a:gd name="T51" fmla="*/ 93 h 258"/>
                <a:gd name="T52" fmla="*/ 16 w 246"/>
                <a:gd name="T53" fmla="*/ 114 h 258"/>
                <a:gd name="T54" fmla="*/ 9 w 246"/>
                <a:gd name="T55" fmla="*/ 124 h 258"/>
                <a:gd name="T56" fmla="*/ 28 w 246"/>
                <a:gd name="T57" fmla="*/ 152 h 258"/>
                <a:gd name="T58" fmla="*/ 4 w 246"/>
                <a:gd name="T59" fmla="*/ 158 h 258"/>
                <a:gd name="T60" fmla="*/ 4 w 246"/>
                <a:gd name="T61" fmla="*/ 190 h 258"/>
                <a:gd name="T62" fmla="*/ 24 w 246"/>
                <a:gd name="T63" fmla="*/ 215 h 258"/>
                <a:gd name="T64" fmla="*/ 51 w 246"/>
                <a:gd name="T65" fmla="*/ 234 h 258"/>
                <a:gd name="T66" fmla="*/ 58 w 246"/>
                <a:gd name="T67" fmla="*/ 238 h 258"/>
                <a:gd name="T68" fmla="*/ 85 w 246"/>
                <a:gd name="T69" fmla="*/ 238 h 258"/>
                <a:gd name="T70" fmla="*/ 92 w 246"/>
                <a:gd name="T71" fmla="*/ 24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258">
                  <a:moveTo>
                    <a:pt x="92" y="249"/>
                  </a:moveTo>
                  <a:cubicBezTo>
                    <a:pt x="92" y="249"/>
                    <a:pt x="119" y="248"/>
                    <a:pt x="152" y="253"/>
                  </a:cubicBezTo>
                  <a:cubicBezTo>
                    <a:pt x="185" y="258"/>
                    <a:pt x="204" y="257"/>
                    <a:pt x="220" y="244"/>
                  </a:cubicBezTo>
                  <a:cubicBezTo>
                    <a:pt x="234" y="233"/>
                    <a:pt x="241" y="203"/>
                    <a:pt x="243" y="196"/>
                  </a:cubicBezTo>
                  <a:cubicBezTo>
                    <a:pt x="233" y="197"/>
                    <a:pt x="233" y="197"/>
                    <a:pt x="233" y="197"/>
                  </a:cubicBezTo>
                  <a:cubicBezTo>
                    <a:pt x="234" y="176"/>
                    <a:pt x="234" y="176"/>
                    <a:pt x="234" y="176"/>
                  </a:cubicBezTo>
                  <a:cubicBezTo>
                    <a:pt x="234" y="176"/>
                    <a:pt x="228" y="176"/>
                    <a:pt x="227" y="169"/>
                  </a:cubicBezTo>
                  <a:cubicBezTo>
                    <a:pt x="226" y="162"/>
                    <a:pt x="236" y="149"/>
                    <a:pt x="241" y="140"/>
                  </a:cubicBezTo>
                  <a:cubicBezTo>
                    <a:pt x="246" y="131"/>
                    <a:pt x="227" y="132"/>
                    <a:pt x="219" y="127"/>
                  </a:cubicBezTo>
                  <a:cubicBezTo>
                    <a:pt x="211" y="122"/>
                    <a:pt x="201" y="98"/>
                    <a:pt x="201" y="98"/>
                  </a:cubicBezTo>
                  <a:cubicBezTo>
                    <a:pt x="201" y="98"/>
                    <a:pt x="194" y="99"/>
                    <a:pt x="182" y="95"/>
                  </a:cubicBezTo>
                  <a:cubicBezTo>
                    <a:pt x="170" y="91"/>
                    <a:pt x="168" y="78"/>
                    <a:pt x="164" y="76"/>
                  </a:cubicBezTo>
                  <a:cubicBezTo>
                    <a:pt x="160" y="74"/>
                    <a:pt x="152" y="67"/>
                    <a:pt x="152" y="67"/>
                  </a:cubicBezTo>
                  <a:cubicBezTo>
                    <a:pt x="152" y="67"/>
                    <a:pt x="145" y="68"/>
                    <a:pt x="140" y="65"/>
                  </a:cubicBezTo>
                  <a:cubicBezTo>
                    <a:pt x="135" y="62"/>
                    <a:pt x="126" y="46"/>
                    <a:pt x="116" y="43"/>
                  </a:cubicBezTo>
                  <a:cubicBezTo>
                    <a:pt x="106" y="40"/>
                    <a:pt x="107" y="54"/>
                    <a:pt x="101" y="54"/>
                  </a:cubicBezTo>
                  <a:cubicBezTo>
                    <a:pt x="95" y="54"/>
                    <a:pt x="85" y="31"/>
                    <a:pt x="85" y="31"/>
                  </a:cubicBezTo>
                  <a:cubicBezTo>
                    <a:pt x="85" y="31"/>
                    <a:pt x="60" y="4"/>
                    <a:pt x="48" y="2"/>
                  </a:cubicBezTo>
                  <a:cubicBezTo>
                    <a:pt x="36" y="0"/>
                    <a:pt x="30" y="10"/>
                    <a:pt x="30" y="10"/>
                  </a:cubicBezTo>
                  <a:cubicBezTo>
                    <a:pt x="14" y="9"/>
                    <a:pt x="14" y="9"/>
                    <a:pt x="14" y="9"/>
                  </a:cubicBezTo>
                  <a:cubicBezTo>
                    <a:pt x="14" y="9"/>
                    <a:pt x="0" y="20"/>
                    <a:pt x="0" y="24"/>
                  </a:cubicBezTo>
                  <a:cubicBezTo>
                    <a:pt x="0" y="28"/>
                    <a:pt x="21" y="41"/>
                    <a:pt x="21" y="41"/>
                  </a:cubicBezTo>
                  <a:cubicBezTo>
                    <a:pt x="3" y="48"/>
                    <a:pt x="3" y="48"/>
                    <a:pt x="3" y="48"/>
                  </a:cubicBezTo>
                  <a:cubicBezTo>
                    <a:pt x="3" y="75"/>
                    <a:pt x="3" y="75"/>
                    <a:pt x="3" y="75"/>
                  </a:cubicBezTo>
                  <a:cubicBezTo>
                    <a:pt x="20" y="85"/>
                    <a:pt x="20" y="85"/>
                    <a:pt x="20" y="85"/>
                  </a:cubicBezTo>
                  <a:cubicBezTo>
                    <a:pt x="20" y="85"/>
                    <a:pt x="1" y="84"/>
                    <a:pt x="2" y="93"/>
                  </a:cubicBezTo>
                  <a:cubicBezTo>
                    <a:pt x="3" y="102"/>
                    <a:pt x="16" y="114"/>
                    <a:pt x="16" y="114"/>
                  </a:cubicBezTo>
                  <a:cubicBezTo>
                    <a:pt x="9" y="124"/>
                    <a:pt x="9" y="124"/>
                    <a:pt x="9" y="124"/>
                  </a:cubicBezTo>
                  <a:cubicBezTo>
                    <a:pt x="9" y="124"/>
                    <a:pt x="29" y="147"/>
                    <a:pt x="28" y="152"/>
                  </a:cubicBezTo>
                  <a:cubicBezTo>
                    <a:pt x="27" y="157"/>
                    <a:pt x="4" y="158"/>
                    <a:pt x="4" y="158"/>
                  </a:cubicBezTo>
                  <a:cubicBezTo>
                    <a:pt x="4" y="190"/>
                    <a:pt x="4" y="190"/>
                    <a:pt x="4" y="190"/>
                  </a:cubicBezTo>
                  <a:cubicBezTo>
                    <a:pt x="24" y="215"/>
                    <a:pt x="24" y="215"/>
                    <a:pt x="24" y="215"/>
                  </a:cubicBezTo>
                  <a:cubicBezTo>
                    <a:pt x="32" y="209"/>
                    <a:pt x="46" y="227"/>
                    <a:pt x="51" y="234"/>
                  </a:cubicBezTo>
                  <a:cubicBezTo>
                    <a:pt x="58" y="238"/>
                    <a:pt x="58" y="238"/>
                    <a:pt x="58" y="238"/>
                  </a:cubicBezTo>
                  <a:cubicBezTo>
                    <a:pt x="85" y="238"/>
                    <a:pt x="85" y="238"/>
                    <a:pt x="85" y="238"/>
                  </a:cubicBezTo>
                  <a:lnTo>
                    <a:pt x="92" y="2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1" name="Argentinië">
              <a:extLst>
                <a:ext uri="{FF2B5EF4-FFF2-40B4-BE49-F238E27FC236}">
                  <a16:creationId xmlns:a16="http://schemas.microsoft.com/office/drawing/2014/main" id="{57D53FB7-0965-4064-8894-4CA44CDB7C2F}"/>
                </a:ext>
              </a:extLst>
            </p:cNvPr>
            <p:cNvSpPr>
              <a:spLocks noEditPoints="1"/>
            </p:cNvSpPr>
            <p:nvPr/>
          </p:nvSpPr>
          <p:spPr bwMode="gray">
            <a:xfrm>
              <a:off x="3259155" y="4845955"/>
              <a:ext cx="549685" cy="1222943"/>
            </a:xfrm>
            <a:custGeom>
              <a:avLst/>
              <a:gdLst>
                <a:gd name="T0" fmla="*/ 659 w 732"/>
                <a:gd name="T1" fmla="*/ 333 h 1628"/>
                <a:gd name="T2" fmla="*/ 726 w 732"/>
                <a:gd name="T3" fmla="*/ 284 h 1628"/>
                <a:gd name="T4" fmla="*/ 679 w 732"/>
                <a:gd name="T5" fmla="*/ 205 h 1628"/>
                <a:gd name="T6" fmla="*/ 622 w 732"/>
                <a:gd name="T7" fmla="*/ 296 h 1628"/>
                <a:gd name="T8" fmla="*/ 534 w 732"/>
                <a:gd name="T9" fmla="*/ 286 h 1628"/>
                <a:gd name="T10" fmla="*/ 535 w 732"/>
                <a:gd name="T11" fmla="*/ 223 h 1628"/>
                <a:gd name="T12" fmla="*/ 444 w 732"/>
                <a:gd name="T13" fmla="*/ 138 h 1628"/>
                <a:gd name="T14" fmla="*/ 328 w 732"/>
                <a:gd name="T15" fmla="*/ 70 h 1628"/>
                <a:gd name="T16" fmla="*/ 216 w 732"/>
                <a:gd name="T17" fmla="*/ 13 h 1628"/>
                <a:gd name="T18" fmla="*/ 115 w 732"/>
                <a:gd name="T19" fmla="*/ 0 h 1628"/>
                <a:gd name="T20" fmla="*/ 81 w 732"/>
                <a:gd name="T21" fmla="*/ 32 h 1628"/>
                <a:gd name="T22" fmla="*/ 82 w 732"/>
                <a:gd name="T23" fmla="*/ 63 h 1628"/>
                <a:gd name="T24" fmla="*/ 27 w 732"/>
                <a:gd name="T25" fmla="*/ 199 h 1628"/>
                <a:gd name="T26" fmla="*/ 35 w 732"/>
                <a:gd name="T27" fmla="*/ 280 h 1628"/>
                <a:gd name="T28" fmla="*/ 2 w 732"/>
                <a:gd name="T29" fmla="*/ 401 h 1628"/>
                <a:gd name="T30" fmla="*/ 0 w 732"/>
                <a:gd name="T31" fmla="*/ 500 h 1628"/>
                <a:gd name="T32" fmla="*/ 32 w 732"/>
                <a:gd name="T33" fmla="*/ 564 h 1628"/>
                <a:gd name="T34" fmla="*/ 63 w 732"/>
                <a:gd name="T35" fmla="*/ 614 h 1628"/>
                <a:gd name="T36" fmla="*/ 64 w 732"/>
                <a:gd name="T37" fmla="*/ 724 h 1628"/>
                <a:gd name="T38" fmla="*/ 68 w 732"/>
                <a:gd name="T39" fmla="*/ 786 h 1628"/>
                <a:gd name="T40" fmla="*/ 83 w 732"/>
                <a:gd name="T41" fmla="*/ 872 h 1628"/>
                <a:gd name="T42" fmla="*/ 87 w 732"/>
                <a:gd name="T43" fmla="*/ 944 h 1628"/>
                <a:gd name="T44" fmla="*/ 95 w 732"/>
                <a:gd name="T45" fmla="*/ 990 h 1628"/>
                <a:gd name="T46" fmla="*/ 129 w 732"/>
                <a:gd name="T47" fmla="*/ 1082 h 1628"/>
                <a:gd name="T48" fmla="*/ 143 w 732"/>
                <a:gd name="T49" fmla="*/ 1145 h 1628"/>
                <a:gd name="T50" fmla="*/ 170 w 732"/>
                <a:gd name="T51" fmla="*/ 1213 h 1628"/>
                <a:gd name="T52" fmla="*/ 205 w 732"/>
                <a:gd name="T53" fmla="*/ 1257 h 1628"/>
                <a:gd name="T54" fmla="*/ 217 w 732"/>
                <a:gd name="T55" fmla="*/ 1321 h 1628"/>
                <a:gd name="T56" fmla="*/ 210 w 732"/>
                <a:gd name="T57" fmla="*/ 1394 h 1628"/>
                <a:gd name="T58" fmla="*/ 214 w 732"/>
                <a:gd name="T59" fmla="*/ 1450 h 1628"/>
                <a:gd name="T60" fmla="*/ 216 w 732"/>
                <a:gd name="T61" fmla="*/ 1513 h 1628"/>
                <a:gd name="T62" fmla="*/ 290 w 732"/>
                <a:gd name="T63" fmla="*/ 1562 h 1628"/>
                <a:gd name="T64" fmla="*/ 347 w 732"/>
                <a:gd name="T65" fmla="*/ 1612 h 1628"/>
                <a:gd name="T66" fmla="*/ 437 w 732"/>
                <a:gd name="T67" fmla="*/ 1628 h 1628"/>
                <a:gd name="T68" fmla="*/ 438 w 732"/>
                <a:gd name="T69" fmla="*/ 1589 h 1628"/>
                <a:gd name="T70" fmla="*/ 409 w 732"/>
                <a:gd name="T71" fmla="*/ 1534 h 1628"/>
                <a:gd name="T72" fmla="*/ 412 w 732"/>
                <a:gd name="T73" fmla="*/ 1501 h 1628"/>
                <a:gd name="T74" fmla="*/ 441 w 732"/>
                <a:gd name="T75" fmla="*/ 1451 h 1628"/>
                <a:gd name="T76" fmla="*/ 476 w 732"/>
                <a:gd name="T77" fmla="*/ 1359 h 1628"/>
                <a:gd name="T78" fmla="*/ 379 w 732"/>
                <a:gd name="T79" fmla="*/ 1301 h 1628"/>
                <a:gd name="T80" fmla="*/ 407 w 732"/>
                <a:gd name="T81" fmla="*/ 1240 h 1628"/>
                <a:gd name="T82" fmla="*/ 443 w 732"/>
                <a:gd name="T83" fmla="*/ 1217 h 1628"/>
                <a:gd name="T84" fmla="*/ 456 w 732"/>
                <a:gd name="T85" fmla="*/ 1130 h 1628"/>
                <a:gd name="T86" fmla="*/ 486 w 732"/>
                <a:gd name="T87" fmla="*/ 1113 h 1628"/>
                <a:gd name="T88" fmla="*/ 404 w 732"/>
                <a:gd name="T89" fmla="*/ 1089 h 1628"/>
                <a:gd name="T90" fmla="*/ 465 w 732"/>
                <a:gd name="T91" fmla="*/ 1039 h 1628"/>
                <a:gd name="T92" fmla="*/ 501 w 732"/>
                <a:gd name="T93" fmla="*/ 948 h 1628"/>
                <a:gd name="T94" fmla="*/ 494 w 732"/>
                <a:gd name="T95" fmla="*/ 934 h 1628"/>
                <a:gd name="T96" fmla="*/ 554 w 732"/>
                <a:gd name="T97" fmla="*/ 920 h 1628"/>
                <a:gd name="T98" fmla="*/ 688 w 732"/>
                <a:gd name="T99" fmla="*/ 847 h 1628"/>
                <a:gd name="T100" fmla="*/ 667 w 732"/>
                <a:gd name="T101" fmla="*/ 766 h 1628"/>
                <a:gd name="T102" fmla="*/ 601 w 732"/>
                <a:gd name="T103" fmla="*/ 696 h 1628"/>
                <a:gd name="T104" fmla="*/ 570 w 732"/>
                <a:gd name="T105" fmla="*/ 601 h 1628"/>
                <a:gd name="T106" fmla="*/ 568 w 732"/>
                <a:gd name="T107" fmla="*/ 536 h 1628"/>
                <a:gd name="T108" fmla="*/ 587 w 732"/>
                <a:gd name="T109" fmla="*/ 484 h 1628"/>
                <a:gd name="T110" fmla="*/ 604 w 732"/>
                <a:gd name="T111" fmla="*/ 419 h 1628"/>
                <a:gd name="T112" fmla="*/ 619 w 732"/>
                <a:gd name="T113" fmla="*/ 681 h 1628"/>
                <a:gd name="T114" fmla="*/ 619 w 732"/>
                <a:gd name="T115" fmla="*/ 681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2" h="1628">
                  <a:moveTo>
                    <a:pt x="634" y="355"/>
                  </a:moveTo>
                  <a:cubicBezTo>
                    <a:pt x="650" y="351"/>
                    <a:pt x="650" y="351"/>
                    <a:pt x="650" y="351"/>
                  </a:cubicBezTo>
                  <a:cubicBezTo>
                    <a:pt x="653" y="335"/>
                    <a:pt x="653" y="335"/>
                    <a:pt x="653" y="335"/>
                  </a:cubicBezTo>
                  <a:cubicBezTo>
                    <a:pt x="659" y="333"/>
                    <a:pt x="659" y="333"/>
                    <a:pt x="659" y="333"/>
                  </a:cubicBezTo>
                  <a:cubicBezTo>
                    <a:pt x="660" y="322"/>
                    <a:pt x="660" y="322"/>
                    <a:pt x="660" y="322"/>
                  </a:cubicBezTo>
                  <a:cubicBezTo>
                    <a:pt x="681" y="320"/>
                    <a:pt x="681" y="320"/>
                    <a:pt x="681" y="320"/>
                  </a:cubicBezTo>
                  <a:cubicBezTo>
                    <a:pt x="681" y="320"/>
                    <a:pt x="681" y="302"/>
                    <a:pt x="692" y="297"/>
                  </a:cubicBezTo>
                  <a:cubicBezTo>
                    <a:pt x="703" y="292"/>
                    <a:pt x="720" y="290"/>
                    <a:pt x="726" y="284"/>
                  </a:cubicBezTo>
                  <a:cubicBezTo>
                    <a:pt x="732" y="278"/>
                    <a:pt x="724" y="240"/>
                    <a:pt x="724" y="231"/>
                  </a:cubicBezTo>
                  <a:cubicBezTo>
                    <a:pt x="724" y="222"/>
                    <a:pt x="713" y="223"/>
                    <a:pt x="713" y="223"/>
                  </a:cubicBezTo>
                  <a:cubicBezTo>
                    <a:pt x="713" y="223"/>
                    <a:pt x="709" y="202"/>
                    <a:pt x="702" y="198"/>
                  </a:cubicBezTo>
                  <a:cubicBezTo>
                    <a:pt x="695" y="194"/>
                    <a:pt x="679" y="205"/>
                    <a:pt x="679" y="205"/>
                  </a:cubicBezTo>
                  <a:cubicBezTo>
                    <a:pt x="679" y="205"/>
                    <a:pt x="681" y="240"/>
                    <a:pt x="679" y="251"/>
                  </a:cubicBezTo>
                  <a:cubicBezTo>
                    <a:pt x="677" y="262"/>
                    <a:pt x="656" y="276"/>
                    <a:pt x="649" y="276"/>
                  </a:cubicBezTo>
                  <a:cubicBezTo>
                    <a:pt x="642" y="276"/>
                    <a:pt x="640" y="293"/>
                    <a:pt x="636" y="300"/>
                  </a:cubicBezTo>
                  <a:cubicBezTo>
                    <a:pt x="632" y="307"/>
                    <a:pt x="631" y="298"/>
                    <a:pt x="622" y="296"/>
                  </a:cubicBezTo>
                  <a:cubicBezTo>
                    <a:pt x="613" y="294"/>
                    <a:pt x="613" y="313"/>
                    <a:pt x="613" y="313"/>
                  </a:cubicBezTo>
                  <a:cubicBezTo>
                    <a:pt x="606" y="302"/>
                    <a:pt x="606" y="302"/>
                    <a:pt x="606" y="302"/>
                  </a:cubicBezTo>
                  <a:cubicBezTo>
                    <a:pt x="606" y="302"/>
                    <a:pt x="584" y="304"/>
                    <a:pt x="567" y="300"/>
                  </a:cubicBezTo>
                  <a:cubicBezTo>
                    <a:pt x="550" y="296"/>
                    <a:pt x="543" y="289"/>
                    <a:pt x="534" y="286"/>
                  </a:cubicBezTo>
                  <a:cubicBezTo>
                    <a:pt x="525" y="283"/>
                    <a:pt x="509" y="293"/>
                    <a:pt x="504" y="286"/>
                  </a:cubicBezTo>
                  <a:cubicBezTo>
                    <a:pt x="499" y="279"/>
                    <a:pt x="519" y="252"/>
                    <a:pt x="519" y="252"/>
                  </a:cubicBezTo>
                  <a:cubicBezTo>
                    <a:pt x="519" y="230"/>
                    <a:pt x="519" y="230"/>
                    <a:pt x="519" y="230"/>
                  </a:cubicBezTo>
                  <a:cubicBezTo>
                    <a:pt x="519" y="230"/>
                    <a:pt x="531" y="230"/>
                    <a:pt x="535" y="223"/>
                  </a:cubicBezTo>
                  <a:cubicBezTo>
                    <a:pt x="539" y="216"/>
                    <a:pt x="526" y="208"/>
                    <a:pt x="526" y="208"/>
                  </a:cubicBezTo>
                  <a:cubicBezTo>
                    <a:pt x="526" y="208"/>
                    <a:pt x="536" y="191"/>
                    <a:pt x="538" y="183"/>
                  </a:cubicBezTo>
                  <a:cubicBezTo>
                    <a:pt x="540" y="175"/>
                    <a:pt x="506" y="168"/>
                    <a:pt x="500" y="167"/>
                  </a:cubicBezTo>
                  <a:cubicBezTo>
                    <a:pt x="494" y="166"/>
                    <a:pt x="444" y="138"/>
                    <a:pt x="444" y="138"/>
                  </a:cubicBezTo>
                  <a:cubicBezTo>
                    <a:pt x="444" y="138"/>
                    <a:pt x="423" y="118"/>
                    <a:pt x="413" y="122"/>
                  </a:cubicBezTo>
                  <a:cubicBezTo>
                    <a:pt x="403" y="126"/>
                    <a:pt x="368" y="106"/>
                    <a:pt x="368" y="106"/>
                  </a:cubicBezTo>
                  <a:cubicBezTo>
                    <a:pt x="364" y="92"/>
                    <a:pt x="364" y="92"/>
                    <a:pt x="364" y="92"/>
                  </a:cubicBezTo>
                  <a:cubicBezTo>
                    <a:pt x="364" y="92"/>
                    <a:pt x="337" y="75"/>
                    <a:pt x="328" y="70"/>
                  </a:cubicBezTo>
                  <a:cubicBezTo>
                    <a:pt x="319" y="65"/>
                    <a:pt x="303" y="36"/>
                    <a:pt x="303" y="36"/>
                  </a:cubicBezTo>
                  <a:cubicBezTo>
                    <a:pt x="290" y="24"/>
                    <a:pt x="290" y="24"/>
                    <a:pt x="290" y="24"/>
                  </a:cubicBezTo>
                  <a:cubicBezTo>
                    <a:pt x="267" y="7"/>
                    <a:pt x="267" y="7"/>
                    <a:pt x="267" y="7"/>
                  </a:cubicBezTo>
                  <a:cubicBezTo>
                    <a:pt x="216" y="13"/>
                    <a:pt x="216" y="13"/>
                    <a:pt x="216" y="13"/>
                  </a:cubicBezTo>
                  <a:cubicBezTo>
                    <a:pt x="211" y="50"/>
                    <a:pt x="211" y="50"/>
                    <a:pt x="211" y="50"/>
                  </a:cubicBezTo>
                  <a:cubicBezTo>
                    <a:pt x="189" y="16"/>
                    <a:pt x="189" y="16"/>
                    <a:pt x="189" y="16"/>
                  </a:cubicBezTo>
                  <a:cubicBezTo>
                    <a:pt x="189" y="16"/>
                    <a:pt x="147" y="17"/>
                    <a:pt x="134" y="13"/>
                  </a:cubicBezTo>
                  <a:cubicBezTo>
                    <a:pt x="120" y="9"/>
                    <a:pt x="115" y="0"/>
                    <a:pt x="115" y="0"/>
                  </a:cubicBezTo>
                  <a:cubicBezTo>
                    <a:pt x="107" y="17"/>
                    <a:pt x="107" y="17"/>
                    <a:pt x="107" y="17"/>
                  </a:cubicBezTo>
                  <a:cubicBezTo>
                    <a:pt x="92" y="20"/>
                    <a:pt x="92" y="20"/>
                    <a:pt x="92" y="20"/>
                  </a:cubicBezTo>
                  <a:cubicBezTo>
                    <a:pt x="92" y="34"/>
                    <a:pt x="92" y="34"/>
                    <a:pt x="92" y="34"/>
                  </a:cubicBezTo>
                  <a:cubicBezTo>
                    <a:pt x="81" y="32"/>
                    <a:pt x="81" y="32"/>
                    <a:pt x="81" y="32"/>
                  </a:cubicBezTo>
                  <a:cubicBezTo>
                    <a:pt x="81" y="51"/>
                    <a:pt x="81" y="51"/>
                    <a:pt x="81" y="51"/>
                  </a:cubicBezTo>
                  <a:cubicBezTo>
                    <a:pt x="81" y="51"/>
                    <a:pt x="78" y="52"/>
                    <a:pt x="74" y="52"/>
                  </a:cubicBezTo>
                  <a:cubicBezTo>
                    <a:pt x="74" y="52"/>
                    <a:pt x="75" y="52"/>
                    <a:pt x="75" y="52"/>
                  </a:cubicBezTo>
                  <a:cubicBezTo>
                    <a:pt x="82" y="63"/>
                    <a:pt x="82" y="63"/>
                    <a:pt x="82" y="63"/>
                  </a:cubicBezTo>
                  <a:cubicBezTo>
                    <a:pt x="76" y="119"/>
                    <a:pt x="76" y="119"/>
                    <a:pt x="76" y="119"/>
                  </a:cubicBezTo>
                  <a:cubicBezTo>
                    <a:pt x="76" y="119"/>
                    <a:pt x="21" y="143"/>
                    <a:pt x="22" y="157"/>
                  </a:cubicBezTo>
                  <a:cubicBezTo>
                    <a:pt x="23" y="171"/>
                    <a:pt x="50" y="165"/>
                    <a:pt x="41" y="174"/>
                  </a:cubicBezTo>
                  <a:cubicBezTo>
                    <a:pt x="32" y="183"/>
                    <a:pt x="22" y="192"/>
                    <a:pt x="27" y="199"/>
                  </a:cubicBezTo>
                  <a:cubicBezTo>
                    <a:pt x="32" y="206"/>
                    <a:pt x="51" y="214"/>
                    <a:pt x="50" y="224"/>
                  </a:cubicBezTo>
                  <a:cubicBezTo>
                    <a:pt x="49" y="234"/>
                    <a:pt x="32" y="246"/>
                    <a:pt x="32" y="246"/>
                  </a:cubicBezTo>
                  <a:cubicBezTo>
                    <a:pt x="32" y="246"/>
                    <a:pt x="63" y="257"/>
                    <a:pt x="60" y="268"/>
                  </a:cubicBezTo>
                  <a:cubicBezTo>
                    <a:pt x="57" y="279"/>
                    <a:pt x="35" y="280"/>
                    <a:pt x="35" y="280"/>
                  </a:cubicBezTo>
                  <a:cubicBezTo>
                    <a:pt x="35" y="280"/>
                    <a:pt x="29" y="318"/>
                    <a:pt x="28" y="323"/>
                  </a:cubicBezTo>
                  <a:cubicBezTo>
                    <a:pt x="27" y="328"/>
                    <a:pt x="9" y="336"/>
                    <a:pt x="9" y="346"/>
                  </a:cubicBezTo>
                  <a:cubicBezTo>
                    <a:pt x="9" y="356"/>
                    <a:pt x="14" y="381"/>
                    <a:pt x="12" y="385"/>
                  </a:cubicBezTo>
                  <a:cubicBezTo>
                    <a:pt x="10" y="389"/>
                    <a:pt x="1" y="397"/>
                    <a:pt x="2" y="401"/>
                  </a:cubicBezTo>
                  <a:cubicBezTo>
                    <a:pt x="3" y="405"/>
                    <a:pt x="26" y="450"/>
                    <a:pt x="21" y="455"/>
                  </a:cubicBezTo>
                  <a:cubicBezTo>
                    <a:pt x="16" y="460"/>
                    <a:pt x="7" y="455"/>
                    <a:pt x="7" y="455"/>
                  </a:cubicBezTo>
                  <a:cubicBezTo>
                    <a:pt x="10" y="494"/>
                    <a:pt x="10" y="494"/>
                    <a:pt x="10" y="494"/>
                  </a:cubicBezTo>
                  <a:cubicBezTo>
                    <a:pt x="10" y="494"/>
                    <a:pt x="0" y="495"/>
                    <a:pt x="0" y="500"/>
                  </a:cubicBezTo>
                  <a:cubicBezTo>
                    <a:pt x="0" y="505"/>
                    <a:pt x="2" y="522"/>
                    <a:pt x="2" y="522"/>
                  </a:cubicBezTo>
                  <a:cubicBezTo>
                    <a:pt x="2" y="522"/>
                    <a:pt x="25" y="537"/>
                    <a:pt x="23" y="541"/>
                  </a:cubicBezTo>
                  <a:cubicBezTo>
                    <a:pt x="21" y="545"/>
                    <a:pt x="19" y="554"/>
                    <a:pt x="19" y="554"/>
                  </a:cubicBezTo>
                  <a:cubicBezTo>
                    <a:pt x="32" y="564"/>
                    <a:pt x="32" y="564"/>
                    <a:pt x="32" y="564"/>
                  </a:cubicBezTo>
                  <a:cubicBezTo>
                    <a:pt x="40" y="585"/>
                    <a:pt x="40" y="585"/>
                    <a:pt x="40" y="585"/>
                  </a:cubicBezTo>
                  <a:cubicBezTo>
                    <a:pt x="43" y="591"/>
                    <a:pt x="43" y="591"/>
                    <a:pt x="43" y="591"/>
                  </a:cubicBezTo>
                  <a:cubicBezTo>
                    <a:pt x="43" y="591"/>
                    <a:pt x="35" y="610"/>
                    <a:pt x="47" y="613"/>
                  </a:cubicBezTo>
                  <a:cubicBezTo>
                    <a:pt x="59" y="616"/>
                    <a:pt x="63" y="614"/>
                    <a:pt x="63" y="614"/>
                  </a:cubicBezTo>
                  <a:cubicBezTo>
                    <a:pt x="65" y="639"/>
                    <a:pt x="65" y="639"/>
                    <a:pt x="65" y="639"/>
                  </a:cubicBezTo>
                  <a:cubicBezTo>
                    <a:pt x="65" y="639"/>
                    <a:pt x="80" y="658"/>
                    <a:pt x="77" y="664"/>
                  </a:cubicBezTo>
                  <a:cubicBezTo>
                    <a:pt x="74" y="670"/>
                    <a:pt x="65" y="677"/>
                    <a:pt x="65" y="681"/>
                  </a:cubicBezTo>
                  <a:cubicBezTo>
                    <a:pt x="65" y="685"/>
                    <a:pt x="64" y="724"/>
                    <a:pt x="64" y="724"/>
                  </a:cubicBezTo>
                  <a:cubicBezTo>
                    <a:pt x="55" y="725"/>
                    <a:pt x="55" y="725"/>
                    <a:pt x="55" y="725"/>
                  </a:cubicBezTo>
                  <a:cubicBezTo>
                    <a:pt x="55" y="725"/>
                    <a:pt x="72" y="743"/>
                    <a:pt x="73" y="753"/>
                  </a:cubicBezTo>
                  <a:cubicBezTo>
                    <a:pt x="74" y="763"/>
                    <a:pt x="70" y="774"/>
                    <a:pt x="70" y="774"/>
                  </a:cubicBezTo>
                  <a:cubicBezTo>
                    <a:pt x="68" y="786"/>
                    <a:pt x="68" y="786"/>
                    <a:pt x="68" y="786"/>
                  </a:cubicBezTo>
                  <a:cubicBezTo>
                    <a:pt x="51" y="787"/>
                    <a:pt x="51" y="787"/>
                    <a:pt x="51" y="787"/>
                  </a:cubicBezTo>
                  <a:cubicBezTo>
                    <a:pt x="51" y="787"/>
                    <a:pt x="63" y="820"/>
                    <a:pt x="63" y="827"/>
                  </a:cubicBezTo>
                  <a:cubicBezTo>
                    <a:pt x="63" y="834"/>
                    <a:pt x="63" y="855"/>
                    <a:pt x="63" y="855"/>
                  </a:cubicBezTo>
                  <a:cubicBezTo>
                    <a:pt x="83" y="872"/>
                    <a:pt x="83" y="872"/>
                    <a:pt x="83" y="872"/>
                  </a:cubicBezTo>
                  <a:cubicBezTo>
                    <a:pt x="84" y="884"/>
                    <a:pt x="84" y="884"/>
                    <a:pt x="84" y="884"/>
                  </a:cubicBezTo>
                  <a:cubicBezTo>
                    <a:pt x="84" y="884"/>
                    <a:pt x="103" y="893"/>
                    <a:pt x="98" y="902"/>
                  </a:cubicBezTo>
                  <a:cubicBezTo>
                    <a:pt x="93" y="911"/>
                    <a:pt x="79" y="916"/>
                    <a:pt x="79" y="916"/>
                  </a:cubicBezTo>
                  <a:cubicBezTo>
                    <a:pt x="87" y="944"/>
                    <a:pt x="87" y="944"/>
                    <a:pt x="87" y="944"/>
                  </a:cubicBezTo>
                  <a:cubicBezTo>
                    <a:pt x="74" y="953"/>
                    <a:pt x="74" y="953"/>
                    <a:pt x="74" y="953"/>
                  </a:cubicBezTo>
                  <a:cubicBezTo>
                    <a:pt x="74" y="953"/>
                    <a:pt x="84" y="958"/>
                    <a:pt x="85" y="966"/>
                  </a:cubicBezTo>
                  <a:cubicBezTo>
                    <a:pt x="86" y="974"/>
                    <a:pt x="81" y="982"/>
                    <a:pt x="81" y="982"/>
                  </a:cubicBezTo>
                  <a:cubicBezTo>
                    <a:pt x="95" y="990"/>
                    <a:pt x="95" y="990"/>
                    <a:pt x="95" y="990"/>
                  </a:cubicBezTo>
                  <a:cubicBezTo>
                    <a:pt x="95" y="990"/>
                    <a:pt x="90" y="1008"/>
                    <a:pt x="91" y="1014"/>
                  </a:cubicBezTo>
                  <a:cubicBezTo>
                    <a:pt x="92" y="1020"/>
                    <a:pt x="99" y="1031"/>
                    <a:pt x="99" y="1031"/>
                  </a:cubicBezTo>
                  <a:cubicBezTo>
                    <a:pt x="99" y="1031"/>
                    <a:pt x="99" y="1050"/>
                    <a:pt x="102" y="1056"/>
                  </a:cubicBezTo>
                  <a:cubicBezTo>
                    <a:pt x="105" y="1062"/>
                    <a:pt x="134" y="1083"/>
                    <a:pt x="129" y="1082"/>
                  </a:cubicBezTo>
                  <a:cubicBezTo>
                    <a:pt x="124" y="1081"/>
                    <a:pt x="113" y="1090"/>
                    <a:pt x="113" y="1090"/>
                  </a:cubicBezTo>
                  <a:cubicBezTo>
                    <a:pt x="113" y="1090"/>
                    <a:pt x="118" y="1120"/>
                    <a:pt x="121" y="1128"/>
                  </a:cubicBezTo>
                  <a:cubicBezTo>
                    <a:pt x="124" y="1136"/>
                    <a:pt x="133" y="1140"/>
                    <a:pt x="133" y="1140"/>
                  </a:cubicBezTo>
                  <a:cubicBezTo>
                    <a:pt x="143" y="1145"/>
                    <a:pt x="143" y="1145"/>
                    <a:pt x="143" y="1145"/>
                  </a:cubicBezTo>
                  <a:cubicBezTo>
                    <a:pt x="139" y="1163"/>
                    <a:pt x="139" y="1163"/>
                    <a:pt x="139" y="1163"/>
                  </a:cubicBezTo>
                  <a:cubicBezTo>
                    <a:pt x="139" y="1163"/>
                    <a:pt x="155" y="1164"/>
                    <a:pt x="156" y="1175"/>
                  </a:cubicBezTo>
                  <a:cubicBezTo>
                    <a:pt x="157" y="1186"/>
                    <a:pt x="158" y="1203"/>
                    <a:pt x="158" y="1203"/>
                  </a:cubicBezTo>
                  <a:cubicBezTo>
                    <a:pt x="158" y="1203"/>
                    <a:pt x="163" y="1213"/>
                    <a:pt x="170" y="1213"/>
                  </a:cubicBezTo>
                  <a:cubicBezTo>
                    <a:pt x="177" y="1213"/>
                    <a:pt x="196" y="1208"/>
                    <a:pt x="194" y="1219"/>
                  </a:cubicBezTo>
                  <a:cubicBezTo>
                    <a:pt x="192" y="1230"/>
                    <a:pt x="160" y="1227"/>
                    <a:pt x="161" y="1230"/>
                  </a:cubicBezTo>
                  <a:cubicBezTo>
                    <a:pt x="162" y="1233"/>
                    <a:pt x="185" y="1240"/>
                    <a:pt x="185" y="1240"/>
                  </a:cubicBezTo>
                  <a:cubicBezTo>
                    <a:pt x="185" y="1240"/>
                    <a:pt x="208" y="1249"/>
                    <a:pt x="205" y="1257"/>
                  </a:cubicBezTo>
                  <a:cubicBezTo>
                    <a:pt x="202" y="1265"/>
                    <a:pt x="189" y="1276"/>
                    <a:pt x="189" y="1276"/>
                  </a:cubicBezTo>
                  <a:cubicBezTo>
                    <a:pt x="205" y="1288"/>
                    <a:pt x="205" y="1288"/>
                    <a:pt x="205" y="1288"/>
                  </a:cubicBezTo>
                  <a:cubicBezTo>
                    <a:pt x="202" y="1303"/>
                    <a:pt x="202" y="1303"/>
                    <a:pt x="202" y="1303"/>
                  </a:cubicBezTo>
                  <a:cubicBezTo>
                    <a:pt x="217" y="1321"/>
                    <a:pt x="217" y="1321"/>
                    <a:pt x="217" y="1321"/>
                  </a:cubicBezTo>
                  <a:cubicBezTo>
                    <a:pt x="214" y="1343"/>
                    <a:pt x="214" y="1343"/>
                    <a:pt x="214" y="1343"/>
                  </a:cubicBezTo>
                  <a:cubicBezTo>
                    <a:pt x="224" y="1360"/>
                    <a:pt x="224" y="1360"/>
                    <a:pt x="224" y="1360"/>
                  </a:cubicBezTo>
                  <a:cubicBezTo>
                    <a:pt x="213" y="1364"/>
                    <a:pt x="213" y="1364"/>
                    <a:pt x="213" y="1364"/>
                  </a:cubicBezTo>
                  <a:cubicBezTo>
                    <a:pt x="210" y="1394"/>
                    <a:pt x="210" y="1394"/>
                    <a:pt x="210" y="1394"/>
                  </a:cubicBezTo>
                  <a:cubicBezTo>
                    <a:pt x="210" y="1394"/>
                    <a:pt x="229" y="1405"/>
                    <a:pt x="230" y="1408"/>
                  </a:cubicBezTo>
                  <a:cubicBezTo>
                    <a:pt x="231" y="1411"/>
                    <a:pt x="215" y="1420"/>
                    <a:pt x="215" y="1420"/>
                  </a:cubicBezTo>
                  <a:cubicBezTo>
                    <a:pt x="215" y="1420"/>
                    <a:pt x="235" y="1435"/>
                    <a:pt x="232" y="1440"/>
                  </a:cubicBezTo>
                  <a:cubicBezTo>
                    <a:pt x="229" y="1445"/>
                    <a:pt x="214" y="1450"/>
                    <a:pt x="214" y="1450"/>
                  </a:cubicBezTo>
                  <a:cubicBezTo>
                    <a:pt x="213" y="1463"/>
                    <a:pt x="213" y="1463"/>
                    <a:pt x="213" y="1463"/>
                  </a:cubicBezTo>
                  <a:cubicBezTo>
                    <a:pt x="206" y="1467"/>
                    <a:pt x="206" y="1467"/>
                    <a:pt x="206" y="1467"/>
                  </a:cubicBezTo>
                  <a:cubicBezTo>
                    <a:pt x="206" y="1467"/>
                    <a:pt x="208" y="1483"/>
                    <a:pt x="213" y="1488"/>
                  </a:cubicBezTo>
                  <a:cubicBezTo>
                    <a:pt x="218" y="1493"/>
                    <a:pt x="216" y="1513"/>
                    <a:pt x="216" y="1513"/>
                  </a:cubicBezTo>
                  <a:cubicBezTo>
                    <a:pt x="236" y="1517"/>
                    <a:pt x="236" y="1517"/>
                    <a:pt x="236" y="1517"/>
                  </a:cubicBezTo>
                  <a:cubicBezTo>
                    <a:pt x="236" y="1517"/>
                    <a:pt x="240" y="1542"/>
                    <a:pt x="250" y="1542"/>
                  </a:cubicBezTo>
                  <a:cubicBezTo>
                    <a:pt x="260" y="1542"/>
                    <a:pt x="266" y="1524"/>
                    <a:pt x="281" y="1537"/>
                  </a:cubicBezTo>
                  <a:cubicBezTo>
                    <a:pt x="296" y="1550"/>
                    <a:pt x="290" y="1562"/>
                    <a:pt x="290" y="1562"/>
                  </a:cubicBezTo>
                  <a:cubicBezTo>
                    <a:pt x="304" y="1578"/>
                    <a:pt x="304" y="1578"/>
                    <a:pt x="304" y="1578"/>
                  </a:cubicBezTo>
                  <a:cubicBezTo>
                    <a:pt x="311" y="1589"/>
                    <a:pt x="311" y="1589"/>
                    <a:pt x="311" y="1589"/>
                  </a:cubicBezTo>
                  <a:cubicBezTo>
                    <a:pt x="335" y="1600"/>
                    <a:pt x="335" y="1600"/>
                    <a:pt x="335" y="1600"/>
                  </a:cubicBezTo>
                  <a:cubicBezTo>
                    <a:pt x="347" y="1612"/>
                    <a:pt x="347" y="1612"/>
                    <a:pt x="347" y="1612"/>
                  </a:cubicBezTo>
                  <a:cubicBezTo>
                    <a:pt x="347" y="1612"/>
                    <a:pt x="373" y="1605"/>
                    <a:pt x="389" y="1607"/>
                  </a:cubicBezTo>
                  <a:cubicBezTo>
                    <a:pt x="405" y="1609"/>
                    <a:pt x="425" y="1608"/>
                    <a:pt x="425" y="1608"/>
                  </a:cubicBezTo>
                  <a:cubicBezTo>
                    <a:pt x="440" y="1620"/>
                    <a:pt x="440" y="1620"/>
                    <a:pt x="440" y="1620"/>
                  </a:cubicBezTo>
                  <a:cubicBezTo>
                    <a:pt x="437" y="1628"/>
                    <a:pt x="437" y="1628"/>
                    <a:pt x="437" y="1628"/>
                  </a:cubicBezTo>
                  <a:cubicBezTo>
                    <a:pt x="442" y="1616"/>
                    <a:pt x="442" y="1616"/>
                    <a:pt x="442" y="1616"/>
                  </a:cubicBezTo>
                  <a:cubicBezTo>
                    <a:pt x="449" y="1606"/>
                    <a:pt x="478" y="1625"/>
                    <a:pt x="478" y="1625"/>
                  </a:cubicBezTo>
                  <a:cubicBezTo>
                    <a:pt x="451" y="1588"/>
                    <a:pt x="451" y="1588"/>
                    <a:pt x="451" y="1588"/>
                  </a:cubicBezTo>
                  <a:cubicBezTo>
                    <a:pt x="438" y="1589"/>
                    <a:pt x="438" y="1589"/>
                    <a:pt x="438" y="1589"/>
                  </a:cubicBezTo>
                  <a:cubicBezTo>
                    <a:pt x="441" y="1579"/>
                    <a:pt x="441" y="1579"/>
                    <a:pt x="441" y="1579"/>
                  </a:cubicBezTo>
                  <a:cubicBezTo>
                    <a:pt x="417" y="1562"/>
                    <a:pt x="417" y="1562"/>
                    <a:pt x="417" y="1562"/>
                  </a:cubicBezTo>
                  <a:cubicBezTo>
                    <a:pt x="418" y="1538"/>
                    <a:pt x="418" y="1538"/>
                    <a:pt x="418" y="1538"/>
                  </a:cubicBezTo>
                  <a:cubicBezTo>
                    <a:pt x="409" y="1534"/>
                    <a:pt x="409" y="1534"/>
                    <a:pt x="409" y="1534"/>
                  </a:cubicBezTo>
                  <a:cubicBezTo>
                    <a:pt x="414" y="1522"/>
                    <a:pt x="414" y="1522"/>
                    <a:pt x="414" y="1522"/>
                  </a:cubicBezTo>
                  <a:cubicBezTo>
                    <a:pt x="414" y="1522"/>
                    <a:pt x="423" y="1522"/>
                    <a:pt x="426" y="1514"/>
                  </a:cubicBezTo>
                  <a:cubicBezTo>
                    <a:pt x="430" y="1506"/>
                    <a:pt x="400" y="1506"/>
                    <a:pt x="400" y="1506"/>
                  </a:cubicBezTo>
                  <a:cubicBezTo>
                    <a:pt x="412" y="1501"/>
                    <a:pt x="412" y="1501"/>
                    <a:pt x="412" y="1501"/>
                  </a:cubicBezTo>
                  <a:cubicBezTo>
                    <a:pt x="408" y="1488"/>
                    <a:pt x="408" y="1488"/>
                    <a:pt x="408" y="1488"/>
                  </a:cubicBezTo>
                  <a:cubicBezTo>
                    <a:pt x="424" y="1505"/>
                    <a:pt x="424" y="1505"/>
                    <a:pt x="424" y="1505"/>
                  </a:cubicBezTo>
                  <a:cubicBezTo>
                    <a:pt x="424" y="1505"/>
                    <a:pt x="438" y="1515"/>
                    <a:pt x="448" y="1503"/>
                  </a:cubicBezTo>
                  <a:cubicBezTo>
                    <a:pt x="458" y="1491"/>
                    <a:pt x="440" y="1465"/>
                    <a:pt x="441" y="1451"/>
                  </a:cubicBezTo>
                  <a:cubicBezTo>
                    <a:pt x="442" y="1438"/>
                    <a:pt x="485" y="1409"/>
                    <a:pt x="488" y="1400"/>
                  </a:cubicBezTo>
                  <a:cubicBezTo>
                    <a:pt x="492" y="1391"/>
                    <a:pt x="467" y="1391"/>
                    <a:pt x="467" y="1391"/>
                  </a:cubicBezTo>
                  <a:cubicBezTo>
                    <a:pt x="483" y="1389"/>
                    <a:pt x="483" y="1389"/>
                    <a:pt x="483" y="1389"/>
                  </a:cubicBezTo>
                  <a:cubicBezTo>
                    <a:pt x="483" y="1389"/>
                    <a:pt x="484" y="1369"/>
                    <a:pt x="476" y="1359"/>
                  </a:cubicBezTo>
                  <a:cubicBezTo>
                    <a:pt x="468" y="1349"/>
                    <a:pt x="456" y="1354"/>
                    <a:pt x="456" y="1354"/>
                  </a:cubicBezTo>
                  <a:cubicBezTo>
                    <a:pt x="444" y="1345"/>
                    <a:pt x="444" y="1345"/>
                    <a:pt x="444" y="1345"/>
                  </a:cubicBezTo>
                  <a:cubicBezTo>
                    <a:pt x="431" y="1345"/>
                    <a:pt x="431" y="1345"/>
                    <a:pt x="431" y="1345"/>
                  </a:cubicBezTo>
                  <a:cubicBezTo>
                    <a:pt x="431" y="1345"/>
                    <a:pt x="391" y="1328"/>
                    <a:pt x="379" y="1301"/>
                  </a:cubicBezTo>
                  <a:cubicBezTo>
                    <a:pt x="366" y="1274"/>
                    <a:pt x="386" y="1269"/>
                    <a:pt x="386" y="1269"/>
                  </a:cubicBezTo>
                  <a:cubicBezTo>
                    <a:pt x="392" y="1252"/>
                    <a:pt x="392" y="1252"/>
                    <a:pt x="392" y="1252"/>
                  </a:cubicBezTo>
                  <a:cubicBezTo>
                    <a:pt x="401" y="1252"/>
                    <a:pt x="401" y="1252"/>
                    <a:pt x="401" y="1252"/>
                  </a:cubicBezTo>
                  <a:cubicBezTo>
                    <a:pt x="407" y="1240"/>
                    <a:pt x="407" y="1240"/>
                    <a:pt x="407" y="1240"/>
                  </a:cubicBezTo>
                  <a:cubicBezTo>
                    <a:pt x="443" y="1239"/>
                    <a:pt x="443" y="1239"/>
                    <a:pt x="443" y="1239"/>
                  </a:cubicBezTo>
                  <a:cubicBezTo>
                    <a:pt x="435" y="1232"/>
                    <a:pt x="435" y="1232"/>
                    <a:pt x="435" y="1232"/>
                  </a:cubicBezTo>
                  <a:cubicBezTo>
                    <a:pt x="434" y="1218"/>
                    <a:pt x="434" y="1218"/>
                    <a:pt x="434" y="1218"/>
                  </a:cubicBezTo>
                  <a:cubicBezTo>
                    <a:pt x="443" y="1217"/>
                    <a:pt x="443" y="1217"/>
                    <a:pt x="443" y="1217"/>
                  </a:cubicBezTo>
                  <a:cubicBezTo>
                    <a:pt x="443" y="1217"/>
                    <a:pt x="448" y="1198"/>
                    <a:pt x="440" y="1191"/>
                  </a:cubicBezTo>
                  <a:cubicBezTo>
                    <a:pt x="432" y="1184"/>
                    <a:pt x="423" y="1168"/>
                    <a:pt x="430" y="1152"/>
                  </a:cubicBezTo>
                  <a:cubicBezTo>
                    <a:pt x="436" y="1137"/>
                    <a:pt x="456" y="1137"/>
                    <a:pt x="456" y="1137"/>
                  </a:cubicBezTo>
                  <a:cubicBezTo>
                    <a:pt x="456" y="1130"/>
                    <a:pt x="456" y="1130"/>
                    <a:pt x="456" y="1130"/>
                  </a:cubicBezTo>
                  <a:cubicBezTo>
                    <a:pt x="456" y="1130"/>
                    <a:pt x="439" y="1130"/>
                    <a:pt x="431" y="1125"/>
                  </a:cubicBezTo>
                  <a:cubicBezTo>
                    <a:pt x="423" y="1121"/>
                    <a:pt x="432" y="1112"/>
                    <a:pt x="440" y="1111"/>
                  </a:cubicBezTo>
                  <a:cubicBezTo>
                    <a:pt x="448" y="1110"/>
                    <a:pt x="462" y="1127"/>
                    <a:pt x="469" y="1127"/>
                  </a:cubicBezTo>
                  <a:cubicBezTo>
                    <a:pt x="476" y="1127"/>
                    <a:pt x="485" y="1123"/>
                    <a:pt x="486" y="1113"/>
                  </a:cubicBezTo>
                  <a:cubicBezTo>
                    <a:pt x="487" y="1103"/>
                    <a:pt x="474" y="1080"/>
                    <a:pt x="461" y="1085"/>
                  </a:cubicBezTo>
                  <a:cubicBezTo>
                    <a:pt x="449" y="1089"/>
                    <a:pt x="468" y="1099"/>
                    <a:pt x="456" y="1105"/>
                  </a:cubicBezTo>
                  <a:cubicBezTo>
                    <a:pt x="443" y="1111"/>
                    <a:pt x="431" y="1094"/>
                    <a:pt x="431" y="1094"/>
                  </a:cubicBezTo>
                  <a:cubicBezTo>
                    <a:pt x="431" y="1094"/>
                    <a:pt x="407" y="1096"/>
                    <a:pt x="404" y="1089"/>
                  </a:cubicBezTo>
                  <a:cubicBezTo>
                    <a:pt x="400" y="1083"/>
                    <a:pt x="404" y="1055"/>
                    <a:pt x="404" y="1052"/>
                  </a:cubicBezTo>
                  <a:cubicBezTo>
                    <a:pt x="404" y="1049"/>
                    <a:pt x="387" y="1032"/>
                    <a:pt x="391" y="1017"/>
                  </a:cubicBezTo>
                  <a:cubicBezTo>
                    <a:pt x="396" y="1003"/>
                    <a:pt x="409" y="1019"/>
                    <a:pt x="424" y="1023"/>
                  </a:cubicBezTo>
                  <a:cubicBezTo>
                    <a:pt x="439" y="1026"/>
                    <a:pt x="456" y="1039"/>
                    <a:pt x="465" y="1039"/>
                  </a:cubicBezTo>
                  <a:cubicBezTo>
                    <a:pt x="474" y="1039"/>
                    <a:pt x="507" y="1021"/>
                    <a:pt x="515" y="1015"/>
                  </a:cubicBezTo>
                  <a:cubicBezTo>
                    <a:pt x="523" y="1009"/>
                    <a:pt x="490" y="991"/>
                    <a:pt x="490" y="991"/>
                  </a:cubicBezTo>
                  <a:cubicBezTo>
                    <a:pt x="489" y="975"/>
                    <a:pt x="489" y="975"/>
                    <a:pt x="489" y="975"/>
                  </a:cubicBezTo>
                  <a:cubicBezTo>
                    <a:pt x="489" y="975"/>
                    <a:pt x="498" y="959"/>
                    <a:pt x="501" y="948"/>
                  </a:cubicBezTo>
                  <a:cubicBezTo>
                    <a:pt x="503" y="938"/>
                    <a:pt x="480" y="938"/>
                    <a:pt x="480" y="938"/>
                  </a:cubicBezTo>
                  <a:cubicBezTo>
                    <a:pt x="478" y="924"/>
                    <a:pt x="478" y="924"/>
                    <a:pt x="478" y="924"/>
                  </a:cubicBezTo>
                  <a:cubicBezTo>
                    <a:pt x="478" y="924"/>
                    <a:pt x="470" y="915"/>
                    <a:pt x="477" y="907"/>
                  </a:cubicBezTo>
                  <a:cubicBezTo>
                    <a:pt x="484" y="899"/>
                    <a:pt x="494" y="934"/>
                    <a:pt x="494" y="934"/>
                  </a:cubicBezTo>
                  <a:cubicBezTo>
                    <a:pt x="502" y="933"/>
                    <a:pt x="502" y="933"/>
                    <a:pt x="502" y="933"/>
                  </a:cubicBezTo>
                  <a:cubicBezTo>
                    <a:pt x="497" y="919"/>
                    <a:pt x="497" y="919"/>
                    <a:pt x="497" y="919"/>
                  </a:cubicBezTo>
                  <a:cubicBezTo>
                    <a:pt x="551" y="926"/>
                    <a:pt x="551" y="926"/>
                    <a:pt x="551" y="926"/>
                  </a:cubicBezTo>
                  <a:cubicBezTo>
                    <a:pt x="554" y="920"/>
                    <a:pt x="554" y="920"/>
                    <a:pt x="554" y="920"/>
                  </a:cubicBezTo>
                  <a:cubicBezTo>
                    <a:pt x="554" y="920"/>
                    <a:pt x="567" y="912"/>
                    <a:pt x="595" y="909"/>
                  </a:cubicBezTo>
                  <a:cubicBezTo>
                    <a:pt x="624" y="906"/>
                    <a:pt x="676" y="881"/>
                    <a:pt x="676" y="881"/>
                  </a:cubicBezTo>
                  <a:cubicBezTo>
                    <a:pt x="673" y="855"/>
                    <a:pt x="673" y="855"/>
                    <a:pt x="673" y="855"/>
                  </a:cubicBezTo>
                  <a:cubicBezTo>
                    <a:pt x="688" y="847"/>
                    <a:pt x="688" y="847"/>
                    <a:pt x="688" y="847"/>
                  </a:cubicBezTo>
                  <a:cubicBezTo>
                    <a:pt x="696" y="814"/>
                    <a:pt x="696" y="814"/>
                    <a:pt x="696" y="814"/>
                  </a:cubicBezTo>
                  <a:cubicBezTo>
                    <a:pt x="689" y="797"/>
                    <a:pt x="689" y="797"/>
                    <a:pt x="689" y="797"/>
                  </a:cubicBezTo>
                  <a:cubicBezTo>
                    <a:pt x="689" y="779"/>
                    <a:pt x="689" y="779"/>
                    <a:pt x="689" y="779"/>
                  </a:cubicBezTo>
                  <a:cubicBezTo>
                    <a:pt x="689" y="779"/>
                    <a:pt x="678" y="770"/>
                    <a:pt x="667" y="766"/>
                  </a:cubicBezTo>
                  <a:cubicBezTo>
                    <a:pt x="661" y="764"/>
                    <a:pt x="654" y="769"/>
                    <a:pt x="649" y="765"/>
                  </a:cubicBezTo>
                  <a:cubicBezTo>
                    <a:pt x="641" y="759"/>
                    <a:pt x="655" y="753"/>
                    <a:pt x="658" y="748"/>
                  </a:cubicBezTo>
                  <a:cubicBezTo>
                    <a:pt x="662" y="741"/>
                    <a:pt x="657" y="735"/>
                    <a:pt x="657" y="727"/>
                  </a:cubicBezTo>
                  <a:cubicBezTo>
                    <a:pt x="657" y="712"/>
                    <a:pt x="624" y="707"/>
                    <a:pt x="601" y="696"/>
                  </a:cubicBezTo>
                  <a:cubicBezTo>
                    <a:pt x="578" y="685"/>
                    <a:pt x="578" y="674"/>
                    <a:pt x="588" y="660"/>
                  </a:cubicBezTo>
                  <a:cubicBezTo>
                    <a:pt x="589" y="659"/>
                    <a:pt x="589" y="658"/>
                    <a:pt x="590" y="658"/>
                  </a:cubicBezTo>
                  <a:cubicBezTo>
                    <a:pt x="570" y="633"/>
                    <a:pt x="570" y="633"/>
                    <a:pt x="570" y="633"/>
                  </a:cubicBezTo>
                  <a:cubicBezTo>
                    <a:pt x="570" y="601"/>
                    <a:pt x="570" y="601"/>
                    <a:pt x="570" y="601"/>
                  </a:cubicBezTo>
                  <a:cubicBezTo>
                    <a:pt x="570" y="601"/>
                    <a:pt x="593" y="600"/>
                    <a:pt x="594" y="595"/>
                  </a:cubicBezTo>
                  <a:cubicBezTo>
                    <a:pt x="595" y="590"/>
                    <a:pt x="575" y="567"/>
                    <a:pt x="575" y="567"/>
                  </a:cubicBezTo>
                  <a:cubicBezTo>
                    <a:pt x="582" y="557"/>
                    <a:pt x="582" y="557"/>
                    <a:pt x="582" y="557"/>
                  </a:cubicBezTo>
                  <a:cubicBezTo>
                    <a:pt x="582" y="557"/>
                    <a:pt x="569" y="545"/>
                    <a:pt x="568" y="536"/>
                  </a:cubicBezTo>
                  <a:cubicBezTo>
                    <a:pt x="567" y="527"/>
                    <a:pt x="586" y="528"/>
                    <a:pt x="586" y="528"/>
                  </a:cubicBezTo>
                  <a:cubicBezTo>
                    <a:pt x="569" y="518"/>
                    <a:pt x="569" y="518"/>
                    <a:pt x="569" y="518"/>
                  </a:cubicBezTo>
                  <a:cubicBezTo>
                    <a:pt x="569" y="491"/>
                    <a:pt x="569" y="491"/>
                    <a:pt x="569" y="491"/>
                  </a:cubicBezTo>
                  <a:cubicBezTo>
                    <a:pt x="587" y="484"/>
                    <a:pt x="587" y="484"/>
                    <a:pt x="587" y="484"/>
                  </a:cubicBezTo>
                  <a:cubicBezTo>
                    <a:pt x="587" y="484"/>
                    <a:pt x="566" y="471"/>
                    <a:pt x="566" y="467"/>
                  </a:cubicBezTo>
                  <a:cubicBezTo>
                    <a:pt x="566" y="463"/>
                    <a:pt x="580" y="452"/>
                    <a:pt x="580" y="452"/>
                  </a:cubicBezTo>
                  <a:cubicBezTo>
                    <a:pt x="580" y="452"/>
                    <a:pt x="584" y="435"/>
                    <a:pt x="584" y="429"/>
                  </a:cubicBezTo>
                  <a:cubicBezTo>
                    <a:pt x="584" y="423"/>
                    <a:pt x="599" y="424"/>
                    <a:pt x="604" y="419"/>
                  </a:cubicBezTo>
                  <a:cubicBezTo>
                    <a:pt x="609" y="414"/>
                    <a:pt x="612" y="399"/>
                    <a:pt x="612" y="396"/>
                  </a:cubicBezTo>
                  <a:cubicBezTo>
                    <a:pt x="612" y="393"/>
                    <a:pt x="621" y="388"/>
                    <a:pt x="626" y="383"/>
                  </a:cubicBezTo>
                  <a:cubicBezTo>
                    <a:pt x="631" y="378"/>
                    <a:pt x="634" y="355"/>
                    <a:pt x="634" y="355"/>
                  </a:cubicBezTo>
                  <a:close/>
                  <a:moveTo>
                    <a:pt x="619" y="681"/>
                  </a:moveTo>
                  <a:cubicBezTo>
                    <a:pt x="624" y="681"/>
                    <a:pt x="624" y="681"/>
                    <a:pt x="624" y="681"/>
                  </a:cubicBezTo>
                  <a:cubicBezTo>
                    <a:pt x="617" y="677"/>
                    <a:pt x="617" y="677"/>
                    <a:pt x="617" y="677"/>
                  </a:cubicBezTo>
                  <a:cubicBezTo>
                    <a:pt x="617" y="677"/>
                    <a:pt x="617" y="677"/>
                    <a:pt x="617" y="677"/>
                  </a:cubicBezTo>
                  <a:cubicBezTo>
                    <a:pt x="618" y="679"/>
                    <a:pt x="619" y="681"/>
                    <a:pt x="619" y="6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r>
                <a:rPr lang="nl-NL" dirty="0"/>
                <a:t> </a:t>
              </a:r>
              <a:endParaRPr lang="en-GB" dirty="0"/>
            </a:p>
          </p:txBody>
        </p:sp>
        <p:sp>
          <p:nvSpPr>
            <p:cNvPr id="32" name="Ecuador">
              <a:extLst>
                <a:ext uri="{FF2B5EF4-FFF2-40B4-BE49-F238E27FC236}">
                  <a16:creationId xmlns:a16="http://schemas.microsoft.com/office/drawing/2014/main" id="{5C9649E9-6D3F-4D72-AB94-61440966644A}"/>
                </a:ext>
              </a:extLst>
            </p:cNvPr>
            <p:cNvSpPr>
              <a:spLocks noEditPoints="1"/>
            </p:cNvSpPr>
            <p:nvPr/>
          </p:nvSpPr>
          <p:spPr bwMode="gray">
            <a:xfrm>
              <a:off x="2758472" y="3897854"/>
              <a:ext cx="208795" cy="266321"/>
            </a:xfrm>
            <a:custGeom>
              <a:avLst/>
              <a:gdLst>
                <a:gd name="T0" fmla="*/ 42 w 280"/>
                <a:gd name="T1" fmla="*/ 249 h 353"/>
                <a:gd name="T2" fmla="*/ 49 w 280"/>
                <a:gd name="T3" fmla="*/ 229 h 353"/>
                <a:gd name="T4" fmla="*/ 42 w 280"/>
                <a:gd name="T5" fmla="*/ 249 h 353"/>
                <a:gd name="T6" fmla="*/ 277 w 280"/>
                <a:gd name="T7" fmla="*/ 114 h 353"/>
                <a:gd name="T8" fmla="*/ 261 w 280"/>
                <a:gd name="T9" fmla="*/ 102 h 353"/>
                <a:gd name="T10" fmla="*/ 271 w 280"/>
                <a:gd name="T11" fmla="*/ 84 h 353"/>
                <a:gd name="T12" fmla="*/ 252 w 280"/>
                <a:gd name="T13" fmla="*/ 83 h 353"/>
                <a:gd name="T14" fmla="*/ 230 w 280"/>
                <a:gd name="T15" fmla="*/ 61 h 353"/>
                <a:gd name="T16" fmla="*/ 218 w 280"/>
                <a:gd name="T17" fmla="*/ 73 h 353"/>
                <a:gd name="T18" fmla="*/ 195 w 280"/>
                <a:gd name="T19" fmla="*/ 65 h 353"/>
                <a:gd name="T20" fmla="*/ 175 w 280"/>
                <a:gd name="T21" fmla="*/ 64 h 353"/>
                <a:gd name="T22" fmla="*/ 163 w 280"/>
                <a:gd name="T23" fmla="*/ 43 h 353"/>
                <a:gd name="T24" fmla="*/ 140 w 280"/>
                <a:gd name="T25" fmla="*/ 40 h 353"/>
                <a:gd name="T26" fmla="*/ 121 w 280"/>
                <a:gd name="T27" fmla="*/ 22 h 353"/>
                <a:gd name="T28" fmla="*/ 98 w 280"/>
                <a:gd name="T29" fmla="*/ 0 h 353"/>
                <a:gd name="T30" fmla="*/ 101 w 280"/>
                <a:gd name="T31" fmla="*/ 23 h 353"/>
                <a:gd name="T32" fmla="*/ 68 w 280"/>
                <a:gd name="T33" fmla="*/ 37 h 353"/>
                <a:gd name="T34" fmla="*/ 66 w 280"/>
                <a:gd name="T35" fmla="*/ 27 h 353"/>
                <a:gd name="T36" fmla="*/ 44 w 280"/>
                <a:gd name="T37" fmla="*/ 46 h 353"/>
                <a:gd name="T38" fmla="*/ 49 w 280"/>
                <a:gd name="T39" fmla="*/ 77 h 353"/>
                <a:gd name="T40" fmla="*/ 31 w 280"/>
                <a:gd name="T41" fmla="*/ 97 h 353"/>
                <a:gd name="T42" fmla="*/ 39 w 280"/>
                <a:gd name="T43" fmla="*/ 119 h 353"/>
                <a:gd name="T44" fmla="*/ 27 w 280"/>
                <a:gd name="T45" fmla="*/ 119 h 353"/>
                <a:gd name="T46" fmla="*/ 26 w 280"/>
                <a:gd name="T47" fmla="*/ 130 h 353"/>
                <a:gd name="T48" fmla="*/ 3 w 280"/>
                <a:gd name="T49" fmla="*/ 144 h 353"/>
                <a:gd name="T50" fmla="*/ 19 w 280"/>
                <a:gd name="T51" fmla="*/ 154 h 353"/>
                <a:gd name="T52" fmla="*/ 8 w 280"/>
                <a:gd name="T53" fmla="*/ 173 h 353"/>
                <a:gd name="T54" fmla="*/ 18 w 280"/>
                <a:gd name="T55" fmla="*/ 187 h 353"/>
                <a:gd name="T56" fmla="*/ 3 w 280"/>
                <a:gd name="T57" fmla="*/ 201 h 353"/>
                <a:gd name="T58" fmla="*/ 12 w 280"/>
                <a:gd name="T59" fmla="*/ 207 h 353"/>
                <a:gd name="T60" fmla="*/ 22 w 280"/>
                <a:gd name="T61" fmla="*/ 228 h 353"/>
                <a:gd name="T62" fmla="*/ 48 w 280"/>
                <a:gd name="T63" fmla="*/ 214 h 353"/>
                <a:gd name="T64" fmla="*/ 65 w 280"/>
                <a:gd name="T65" fmla="*/ 219 h 353"/>
                <a:gd name="T66" fmla="*/ 61 w 280"/>
                <a:gd name="T67" fmla="*/ 258 h 353"/>
                <a:gd name="T68" fmla="*/ 36 w 280"/>
                <a:gd name="T69" fmla="*/ 271 h 353"/>
                <a:gd name="T70" fmla="*/ 51 w 280"/>
                <a:gd name="T71" fmla="*/ 286 h 353"/>
                <a:gd name="T72" fmla="*/ 30 w 280"/>
                <a:gd name="T73" fmla="*/ 307 h 353"/>
                <a:gd name="T74" fmla="*/ 40 w 280"/>
                <a:gd name="T75" fmla="*/ 315 h 353"/>
                <a:gd name="T76" fmla="*/ 33 w 280"/>
                <a:gd name="T77" fmla="*/ 329 h 353"/>
                <a:gd name="T78" fmla="*/ 53 w 280"/>
                <a:gd name="T79" fmla="*/ 315 h 353"/>
                <a:gd name="T80" fmla="*/ 62 w 280"/>
                <a:gd name="T81" fmla="*/ 326 h 353"/>
                <a:gd name="T82" fmla="*/ 81 w 280"/>
                <a:gd name="T83" fmla="*/ 324 h 353"/>
                <a:gd name="T84" fmla="*/ 96 w 280"/>
                <a:gd name="T85" fmla="*/ 353 h 353"/>
                <a:gd name="T86" fmla="*/ 108 w 280"/>
                <a:gd name="T87" fmla="*/ 339 h 353"/>
                <a:gd name="T88" fmla="*/ 121 w 280"/>
                <a:gd name="T89" fmla="*/ 335 h 353"/>
                <a:gd name="T90" fmla="*/ 125 w 280"/>
                <a:gd name="T91" fmla="*/ 299 h 353"/>
                <a:gd name="T92" fmla="*/ 135 w 280"/>
                <a:gd name="T93" fmla="*/ 284 h 353"/>
                <a:gd name="T94" fmla="*/ 132 w 280"/>
                <a:gd name="T95" fmla="*/ 272 h 353"/>
                <a:gd name="T96" fmla="*/ 140 w 280"/>
                <a:gd name="T97" fmla="*/ 269 h 353"/>
                <a:gd name="T98" fmla="*/ 154 w 280"/>
                <a:gd name="T99" fmla="*/ 251 h 353"/>
                <a:gd name="T100" fmla="*/ 211 w 280"/>
                <a:gd name="T101" fmla="*/ 226 h 353"/>
                <a:gd name="T102" fmla="*/ 262 w 280"/>
                <a:gd name="T103" fmla="*/ 170 h 353"/>
                <a:gd name="T104" fmla="*/ 270 w 280"/>
                <a:gd name="T105" fmla="*/ 141 h 353"/>
                <a:gd name="T106" fmla="*/ 280 w 280"/>
                <a:gd name="T107" fmla="*/ 136 h 353"/>
                <a:gd name="T108" fmla="*/ 277 w 280"/>
                <a:gd name="T109" fmla="*/ 1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353">
                  <a:moveTo>
                    <a:pt x="42" y="249"/>
                  </a:moveTo>
                  <a:cubicBezTo>
                    <a:pt x="57" y="245"/>
                    <a:pt x="59" y="225"/>
                    <a:pt x="49" y="229"/>
                  </a:cubicBezTo>
                  <a:cubicBezTo>
                    <a:pt x="40" y="233"/>
                    <a:pt x="34" y="250"/>
                    <a:pt x="42" y="249"/>
                  </a:cubicBezTo>
                  <a:close/>
                  <a:moveTo>
                    <a:pt x="277" y="114"/>
                  </a:moveTo>
                  <a:cubicBezTo>
                    <a:pt x="261" y="102"/>
                    <a:pt x="261" y="102"/>
                    <a:pt x="261" y="102"/>
                  </a:cubicBezTo>
                  <a:cubicBezTo>
                    <a:pt x="261" y="102"/>
                    <a:pt x="272" y="102"/>
                    <a:pt x="271" y="84"/>
                  </a:cubicBezTo>
                  <a:cubicBezTo>
                    <a:pt x="265" y="83"/>
                    <a:pt x="258" y="83"/>
                    <a:pt x="252" y="83"/>
                  </a:cubicBezTo>
                  <a:cubicBezTo>
                    <a:pt x="239" y="82"/>
                    <a:pt x="247" y="64"/>
                    <a:pt x="230" y="61"/>
                  </a:cubicBezTo>
                  <a:cubicBezTo>
                    <a:pt x="213" y="58"/>
                    <a:pt x="225" y="71"/>
                    <a:pt x="218" y="73"/>
                  </a:cubicBezTo>
                  <a:cubicBezTo>
                    <a:pt x="211" y="75"/>
                    <a:pt x="195" y="65"/>
                    <a:pt x="195" y="65"/>
                  </a:cubicBezTo>
                  <a:cubicBezTo>
                    <a:pt x="195" y="65"/>
                    <a:pt x="184" y="70"/>
                    <a:pt x="175" y="64"/>
                  </a:cubicBezTo>
                  <a:cubicBezTo>
                    <a:pt x="166" y="58"/>
                    <a:pt x="173" y="51"/>
                    <a:pt x="163" y="43"/>
                  </a:cubicBezTo>
                  <a:cubicBezTo>
                    <a:pt x="153" y="35"/>
                    <a:pt x="140" y="40"/>
                    <a:pt x="140" y="40"/>
                  </a:cubicBezTo>
                  <a:cubicBezTo>
                    <a:pt x="140" y="40"/>
                    <a:pt x="132" y="28"/>
                    <a:pt x="121" y="22"/>
                  </a:cubicBezTo>
                  <a:cubicBezTo>
                    <a:pt x="113" y="19"/>
                    <a:pt x="103" y="6"/>
                    <a:pt x="98" y="0"/>
                  </a:cubicBezTo>
                  <a:cubicBezTo>
                    <a:pt x="99" y="10"/>
                    <a:pt x="105" y="14"/>
                    <a:pt x="101" y="23"/>
                  </a:cubicBezTo>
                  <a:cubicBezTo>
                    <a:pt x="98" y="32"/>
                    <a:pt x="68" y="37"/>
                    <a:pt x="68" y="37"/>
                  </a:cubicBezTo>
                  <a:cubicBezTo>
                    <a:pt x="66" y="27"/>
                    <a:pt x="66" y="27"/>
                    <a:pt x="66" y="27"/>
                  </a:cubicBezTo>
                  <a:cubicBezTo>
                    <a:pt x="66" y="27"/>
                    <a:pt x="46" y="38"/>
                    <a:pt x="44" y="46"/>
                  </a:cubicBezTo>
                  <a:cubicBezTo>
                    <a:pt x="41" y="54"/>
                    <a:pt x="51" y="64"/>
                    <a:pt x="49" y="77"/>
                  </a:cubicBezTo>
                  <a:cubicBezTo>
                    <a:pt x="48" y="90"/>
                    <a:pt x="35" y="89"/>
                    <a:pt x="31" y="97"/>
                  </a:cubicBezTo>
                  <a:cubicBezTo>
                    <a:pt x="26" y="105"/>
                    <a:pt x="39" y="119"/>
                    <a:pt x="39" y="119"/>
                  </a:cubicBezTo>
                  <a:cubicBezTo>
                    <a:pt x="27" y="119"/>
                    <a:pt x="27" y="119"/>
                    <a:pt x="27" y="119"/>
                  </a:cubicBezTo>
                  <a:cubicBezTo>
                    <a:pt x="26" y="130"/>
                    <a:pt x="26" y="130"/>
                    <a:pt x="26" y="130"/>
                  </a:cubicBezTo>
                  <a:cubicBezTo>
                    <a:pt x="3" y="144"/>
                    <a:pt x="3" y="144"/>
                    <a:pt x="3" y="144"/>
                  </a:cubicBezTo>
                  <a:cubicBezTo>
                    <a:pt x="19" y="154"/>
                    <a:pt x="19" y="154"/>
                    <a:pt x="19" y="154"/>
                  </a:cubicBezTo>
                  <a:cubicBezTo>
                    <a:pt x="8" y="173"/>
                    <a:pt x="8" y="173"/>
                    <a:pt x="8" y="173"/>
                  </a:cubicBezTo>
                  <a:cubicBezTo>
                    <a:pt x="8" y="173"/>
                    <a:pt x="19" y="176"/>
                    <a:pt x="18" y="187"/>
                  </a:cubicBezTo>
                  <a:cubicBezTo>
                    <a:pt x="16" y="198"/>
                    <a:pt x="3" y="201"/>
                    <a:pt x="3" y="201"/>
                  </a:cubicBezTo>
                  <a:cubicBezTo>
                    <a:pt x="12" y="207"/>
                    <a:pt x="12" y="207"/>
                    <a:pt x="12" y="207"/>
                  </a:cubicBezTo>
                  <a:cubicBezTo>
                    <a:pt x="12" y="207"/>
                    <a:pt x="0" y="221"/>
                    <a:pt x="22" y="228"/>
                  </a:cubicBezTo>
                  <a:cubicBezTo>
                    <a:pt x="45" y="235"/>
                    <a:pt x="48" y="214"/>
                    <a:pt x="48" y="214"/>
                  </a:cubicBezTo>
                  <a:cubicBezTo>
                    <a:pt x="65" y="219"/>
                    <a:pt x="65" y="219"/>
                    <a:pt x="65" y="219"/>
                  </a:cubicBezTo>
                  <a:cubicBezTo>
                    <a:pt x="73" y="227"/>
                    <a:pt x="64" y="246"/>
                    <a:pt x="61" y="258"/>
                  </a:cubicBezTo>
                  <a:cubicBezTo>
                    <a:pt x="59" y="270"/>
                    <a:pt x="36" y="271"/>
                    <a:pt x="36" y="271"/>
                  </a:cubicBezTo>
                  <a:cubicBezTo>
                    <a:pt x="36" y="271"/>
                    <a:pt x="60" y="277"/>
                    <a:pt x="51" y="286"/>
                  </a:cubicBezTo>
                  <a:cubicBezTo>
                    <a:pt x="43" y="295"/>
                    <a:pt x="30" y="307"/>
                    <a:pt x="30" y="307"/>
                  </a:cubicBezTo>
                  <a:cubicBezTo>
                    <a:pt x="40" y="315"/>
                    <a:pt x="40" y="315"/>
                    <a:pt x="40" y="315"/>
                  </a:cubicBezTo>
                  <a:cubicBezTo>
                    <a:pt x="40" y="315"/>
                    <a:pt x="24" y="324"/>
                    <a:pt x="33" y="329"/>
                  </a:cubicBezTo>
                  <a:cubicBezTo>
                    <a:pt x="43" y="333"/>
                    <a:pt x="53" y="315"/>
                    <a:pt x="53" y="315"/>
                  </a:cubicBezTo>
                  <a:cubicBezTo>
                    <a:pt x="62" y="326"/>
                    <a:pt x="62" y="326"/>
                    <a:pt x="62" y="326"/>
                  </a:cubicBezTo>
                  <a:cubicBezTo>
                    <a:pt x="62" y="326"/>
                    <a:pt x="75" y="320"/>
                    <a:pt x="81" y="324"/>
                  </a:cubicBezTo>
                  <a:cubicBezTo>
                    <a:pt x="86" y="329"/>
                    <a:pt x="82" y="353"/>
                    <a:pt x="96" y="353"/>
                  </a:cubicBezTo>
                  <a:cubicBezTo>
                    <a:pt x="109" y="353"/>
                    <a:pt x="104" y="342"/>
                    <a:pt x="108" y="339"/>
                  </a:cubicBezTo>
                  <a:cubicBezTo>
                    <a:pt x="112" y="337"/>
                    <a:pt x="121" y="335"/>
                    <a:pt x="121" y="335"/>
                  </a:cubicBezTo>
                  <a:cubicBezTo>
                    <a:pt x="121" y="335"/>
                    <a:pt x="124" y="308"/>
                    <a:pt x="125" y="299"/>
                  </a:cubicBezTo>
                  <a:cubicBezTo>
                    <a:pt x="127" y="289"/>
                    <a:pt x="135" y="284"/>
                    <a:pt x="135" y="284"/>
                  </a:cubicBezTo>
                  <a:cubicBezTo>
                    <a:pt x="132" y="272"/>
                    <a:pt x="132" y="272"/>
                    <a:pt x="132" y="272"/>
                  </a:cubicBezTo>
                  <a:cubicBezTo>
                    <a:pt x="140" y="269"/>
                    <a:pt x="140" y="269"/>
                    <a:pt x="140" y="269"/>
                  </a:cubicBezTo>
                  <a:cubicBezTo>
                    <a:pt x="140" y="269"/>
                    <a:pt x="140" y="262"/>
                    <a:pt x="154" y="251"/>
                  </a:cubicBezTo>
                  <a:cubicBezTo>
                    <a:pt x="167" y="240"/>
                    <a:pt x="188" y="240"/>
                    <a:pt x="211" y="226"/>
                  </a:cubicBezTo>
                  <a:cubicBezTo>
                    <a:pt x="234" y="211"/>
                    <a:pt x="262" y="170"/>
                    <a:pt x="262" y="170"/>
                  </a:cubicBezTo>
                  <a:cubicBezTo>
                    <a:pt x="270" y="141"/>
                    <a:pt x="270" y="141"/>
                    <a:pt x="270" y="141"/>
                  </a:cubicBezTo>
                  <a:cubicBezTo>
                    <a:pt x="280" y="136"/>
                    <a:pt x="280" y="136"/>
                    <a:pt x="280" y="136"/>
                  </a:cubicBezTo>
                  <a:lnTo>
                    <a:pt x="277" y="1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3" name="Sri Lanka">
              <a:extLst>
                <a:ext uri="{FF2B5EF4-FFF2-40B4-BE49-F238E27FC236}">
                  <a16:creationId xmlns:a16="http://schemas.microsoft.com/office/drawing/2014/main" id="{63B7F74C-7D53-47B8-991B-C140444055E8}"/>
                </a:ext>
              </a:extLst>
            </p:cNvPr>
            <p:cNvSpPr>
              <a:spLocks/>
            </p:cNvSpPr>
            <p:nvPr/>
          </p:nvSpPr>
          <p:spPr bwMode="gray">
            <a:xfrm>
              <a:off x="8481165" y="3567617"/>
              <a:ext cx="102267" cy="172576"/>
            </a:xfrm>
            <a:custGeom>
              <a:avLst/>
              <a:gdLst>
                <a:gd name="T0" fmla="*/ 19 w 136"/>
                <a:gd name="T1" fmla="*/ 9 h 228"/>
                <a:gd name="T2" fmla="*/ 62 w 136"/>
                <a:gd name="T3" fmla="*/ 29 h 228"/>
                <a:gd name="T4" fmla="*/ 91 w 136"/>
                <a:gd name="T5" fmla="*/ 65 h 228"/>
                <a:gd name="T6" fmla="*/ 87 w 136"/>
                <a:gd name="T7" fmla="*/ 86 h 228"/>
                <a:gd name="T8" fmla="*/ 104 w 136"/>
                <a:gd name="T9" fmla="*/ 82 h 228"/>
                <a:gd name="T10" fmla="*/ 105 w 136"/>
                <a:gd name="T11" fmla="*/ 120 h 228"/>
                <a:gd name="T12" fmla="*/ 105 w 136"/>
                <a:gd name="T13" fmla="*/ 190 h 228"/>
                <a:gd name="T14" fmla="*/ 19 w 136"/>
                <a:gd name="T15" fmla="*/ 194 h 228"/>
                <a:gd name="T16" fmla="*/ 10 w 136"/>
                <a:gd name="T17" fmla="*/ 99 h 228"/>
                <a:gd name="T18" fmla="*/ 25 w 136"/>
                <a:gd name="T19" fmla="*/ 59 h 228"/>
                <a:gd name="T20" fmla="*/ 5 w 136"/>
                <a:gd name="T21" fmla="*/ 32 h 228"/>
                <a:gd name="T22" fmla="*/ 18 w 136"/>
                <a:gd name="T23" fmla="*/ 32 h 228"/>
                <a:gd name="T24" fmla="*/ 19 w 136"/>
                <a:gd name="T25" fmla="*/ 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228">
                  <a:moveTo>
                    <a:pt x="19" y="9"/>
                  </a:moveTo>
                  <a:cubicBezTo>
                    <a:pt x="35" y="0"/>
                    <a:pt x="46" y="7"/>
                    <a:pt x="62" y="29"/>
                  </a:cubicBezTo>
                  <a:cubicBezTo>
                    <a:pt x="78" y="50"/>
                    <a:pt x="91" y="65"/>
                    <a:pt x="91" y="65"/>
                  </a:cubicBezTo>
                  <a:cubicBezTo>
                    <a:pt x="87" y="86"/>
                    <a:pt x="87" y="86"/>
                    <a:pt x="87" y="86"/>
                  </a:cubicBezTo>
                  <a:cubicBezTo>
                    <a:pt x="104" y="82"/>
                    <a:pt x="104" y="82"/>
                    <a:pt x="104" y="82"/>
                  </a:cubicBezTo>
                  <a:cubicBezTo>
                    <a:pt x="105" y="120"/>
                    <a:pt x="105" y="120"/>
                    <a:pt x="105" y="120"/>
                  </a:cubicBezTo>
                  <a:cubicBezTo>
                    <a:pt x="105" y="120"/>
                    <a:pt x="136" y="176"/>
                    <a:pt x="105" y="190"/>
                  </a:cubicBezTo>
                  <a:cubicBezTo>
                    <a:pt x="75" y="204"/>
                    <a:pt x="37" y="228"/>
                    <a:pt x="19" y="194"/>
                  </a:cubicBezTo>
                  <a:cubicBezTo>
                    <a:pt x="1" y="160"/>
                    <a:pt x="0" y="106"/>
                    <a:pt x="10" y="99"/>
                  </a:cubicBezTo>
                  <a:cubicBezTo>
                    <a:pt x="21" y="91"/>
                    <a:pt x="25" y="59"/>
                    <a:pt x="25" y="59"/>
                  </a:cubicBezTo>
                  <a:cubicBezTo>
                    <a:pt x="5" y="32"/>
                    <a:pt x="5" y="32"/>
                    <a:pt x="5" y="32"/>
                  </a:cubicBezTo>
                  <a:cubicBezTo>
                    <a:pt x="18" y="32"/>
                    <a:pt x="18" y="32"/>
                    <a:pt x="18" y="32"/>
                  </a:cubicBezTo>
                  <a:lnTo>
                    <a:pt x="19" y="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4" name="Filipijnen">
              <a:extLst>
                <a:ext uri="{FF2B5EF4-FFF2-40B4-BE49-F238E27FC236}">
                  <a16:creationId xmlns:a16="http://schemas.microsoft.com/office/drawing/2014/main" id="{0CC672FF-C8DB-4E86-BFEB-FB80E74BEE44}"/>
                </a:ext>
              </a:extLst>
            </p:cNvPr>
            <p:cNvSpPr>
              <a:spLocks noEditPoints="1"/>
            </p:cNvSpPr>
            <p:nvPr/>
          </p:nvSpPr>
          <p:spPr bwMode="gray">
            <a:xfrm>
              <a:off x="9808507" y="3205422"/>
              <a:ext cx="366457" cy="602950"/>
            </a:xfrm>
            <a:custGeom>
              <a:avLst/>
              <a:gdLst>
                <a:gd name="T0" fmla="*/ 475 w 487"/>
                <a:gd name="T1" fmla="*/ 801 h 801"/>
                <a:gd name="T2" fmla="*/ 476 w 487"/>
                <a:gd name="T3" fmla="*/ 763 h 801"/>
                <a:gd name="T4" fmla="*/ 395 w 487"/>
                <a:gd name="T5" fmla="*/ 758 h 801"/>
                <a:gd name="T6" fmla="*/ 187 w 487"/>
                <a:gd name="T7" fmla="*/ 700 h 801"/>
                <a:gd name="T8" fmla="*/ 175 w 487"/>
                <a:gd name="T9" fmla="*/ 693 h 801"/>
                <a:gd name="T10" fmla="*/ 346 w 487"/>
                <a:gd name="T11" fmla="*/ 393 h 801"/>
                <a:gd name="T12" fmla="*/ 408 w 487"/>
                <a:gd name="T13" fmla="*/ 418 h 801"/>
                <a:gd name="T14" fmla="*/ 321 w 487"/>
                <a:gd name="T15" fmla="*/ 337 h 801"/>
                <a:gd name="T16" fmla="*/ 325 w 487"/>
                <a:gd name="T17" fmla="*/ 499 h 801"/>
                <a:gd name="T18" fmla="*/ 301 w 487"/>
                <a:gd name="T19" fmla="*/ 414 h 801"/>
                <a:gd name="T20" fmla="*/ 358 w 487"/>
                <a:gd name="T21" fmla="*/ 492 h 801"/>
                <a:gd name="T22" fmla="*/ 337 w 487"/>
                <a:gd name="T23" fmla="*/ 494 h 801"/>
                <a:gd name="T24" fmla="*/ 360 w 487"/>
                <a:gd name="T25" fmla="*/ 416 h 801"/>
                <a:gd name="T26" fmla="*/ 352 w 487"/>
                <a:gd name="T27" fmla="*/ 436 h 801"/>
                <a:gd name="T28" fmla="*/ 391 w 487"/>
                <a:gd name="T29" fmla="*/ 441 h 801"/>
                <a:gd name="T30" fmla="*/ 103 w 487"/>
                <a:gd name="T31" fmla="*/ 405 h 801"/>
                <a:gd name="T32" fmla="*/ 79 w 487"/>
                <a:gd name="T33" fmla="*/ 472 h 801"/>
                <a:gd name="T34" fmla="*/ 55 w 487"/>
                <a:gd name="T35" fmla="*/ 514 h 801"/>
                <a:gd name="T36" fmla="*/ 31 w 487"/>
                <a:gd name="T37" fmla="*/ 557 h 801"/>
                <a:gd name="T38" fmla="*/ 71 w 487"/>
                <a:gd name="T39" fmla="*/ 503 h 801"/>
                <a:gd name="T40" fmla="*/ 117 w 487"/>
                <a:gd name="T41" fmla="*/ 403 h 801"/>
                <a:gd name="T42" fmla="*/ 259 w 487"/>
                <a:gd name="T43" fmla="*/ 679 h 801"/>
                <a:gd name="T44" fmla="*/ 451 w 487"/>
                <a:gd name="T45" fmla="*/ 560 h 801"/>
                <a:gd name="T46" fmla="*/ 413 w 487"/>
                <a:gd name="T47" fmla="*/ 526 h 801"/>
                <a:gd name="T48" fmla="*/ 362 w 487"/>
                <a:gd name="T49" fmla="*/ 552 h 801"/>
                <a:gd name="T50" fmla="*/ 307 w 487"/>
                <a:gd name="T51" fmla="*/ 568 h 801"/>
                <a:gd name="T52" fmla="*/ 251 w 487"/>
                <a:gd name="T53" fmla="*/ 627 h 801"/>
                <a:gd name="T54" fmla="*/ 287 w 487"/>
                <a:gd name="T55" fmla="*/ 643 h 801"/>
                <a:gd name="T56" fmla="*/ 340 w 487"/>
                <a:gd name="T57" fmla="*/ 657 h 801"/>
                <a:gd name="T58" fmla="*/ 413 w 487"/>
                <a:gd name="T59" fmla="*/ 701 h 801"/>
                <a:gd name="T60" fmla="*/ 430 w 487"/>
                <a:gd name="T61" fmla="*/ 693 h 801"/>
                <a:gd name="T62" fmla="*/ 444 w 487"/>
                <a:gd name="T63" fmla="*/ 676 h 801"/>
                <a:gd name="T64" fmla="*/ 451 w 487"/>
                <a:gd name="T65" fmla="*/ 560 h 801"/>
                <a:gd name="T66" fmla="*/ 286 w 487"/>
                <a:gd name="T67" fmla="*/ 309 h 801"/>
                <a:gd name="T68" fmla="*/ 259 w 487"/>
                <a:gd name="T69" fmla="*/ 240 h 801"/>
                <a:gd name="T70" fmla="*/ 184 w 487"/>
                <a:gd name="T71" fmla="*/ 201 h 801"/>
                <a:gd name="T72" fmla="*/ 193 w 487"/>
                <a:gd name="T73" fmla="*/ 93 h 801"/>
                <a:gd name="T74" fmla="*/ 184 w 487"/>
                <a:gd name="T75" fmla="*/ 16 h 801"/>
                <a:gd name="T76" fmla="*/ 126 w 487"/>
                <a:gd name="T77" fmla="*/ 10 h 801"/>
                <a:gd name="T78" fmla="*/ 100 w 487"/>
                <a:gd name="T79" fmla="*/ 53 h 801"/>
                <a:gd name="T80" fmla="*/ 112 w 487"/>
                <a:gd name="T81" fmla="*/ 109 h 801"/>
                <a:gd name="T82" fmla="*/ 92 w 487"/>
                <a:gd name="T83" fmla="*/ 152 h 801"/>
                <a:gd name="T84" fmla="*/ 135 w 487"/>
                <a:gd name="T85" fmla="*/ 233 h 801"/>
                <a:gd name="T86" fmla="*/ 219 w 487"/>
                <a:gd name="T87" fmla="*/ 274 h 801"/>
                <a:gd name="T88" fmla="*/ 146 w 487"/>
                <a:gd name="T89" fmla="*/ 285 h 801"/>
                <a:gd name="T90" fmla="*/ 197 w 487"/>
                <a:gd name="T91" fmla="*/ 339 h 801"/>
                <a:gd name="T92" fmla="*/ 232 w 487"/>
                <a:gd name="T93" fmla="*/ 434 h 801"/>
                <a:gd name="T94" fmla="*/ 271 w 487"/>
                <a:gd name="T95" fmla="*/ 463 h 801"/>
                <a:gd name="T96" fmla="*/ 273 w 487"/>
                <a:gd name="T97" fmla="*/ 535 h 801"/>
                <a:gd name="T98" fmla="*/ 295 w 487"/>
                <a:gd name="T99" fmla="*/ 431 h 801"/>
                <a:gd name="T100" fmla="*/ 249 w 487"/>
                <a:gd name="T101" fmla="*/ 378 h 801"/>
                <a:gd name="T102" fmla="*/ 232 w 487"/>
                <a:gd name="T103" fmla="*/ 434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801">
                  <a:moveTo>
                    <a:pt x="476" y="763"/>
                  </a:moveTo>
                  <a:cubicBezTo>
                    <a:pt x="472" y="782"/>
                    <a:pt x="472" y="782"/>
                    <a:pt x="472" y="782"/>
                  </a:cubicBezTo>
                  <a:cubicBezTo>
                    <a:pt x="475" y="801"/>
                    <a:pt x="475" y="801"/>
                    <a:pt x="475" y="801"/>
                  </a:cubicBezTo>
                  <a:cubicBezTo>
                    <a:pt x="487" y="791"/>
                    <a:pt x="487" y="791"/>
                    <a:pt x="487" y="791"/>
                  </a:cubicBezTo>
                  <a:cubicBezTo>
                    <a:pt x="487" y="763"/>
                    <a:pt x="487" y="763"/>
                    <a:pt x="487" y="763"/>
                  </a:cubicBezTo>
                  <a:lnTo>
                    <a:pt x="476" y="763"/>
                  </a:lnTo>
                  <a:close/>
                  <a:moveTo>
                    <a:pt x="399" y="785"/>
                  </a:moveTo>
                  <a:cubicBezTo>
                    <a:pt x="410" y="763"/>
                    <a:pt x="410" y="763"/>
                    <a:pt x="410" y="763"/>
                  </a:cubicBezTo>
                  <a:cubicBezTo>
                    <a:pt x="395" y="758"/>
                    <a:pt x="395" y="758"/>
                    <a:pt x="395" y="758"/>
                  </a:cubicBezTo>
                  <a:lnTo>
                    <a:pt x="399" y="785"/>
                  </a:lnTo>
                  <a:close/>
                  <a:moveTo>
                    <a:pt x="175" y="693"/>
                  </a:moveTo>
                  <a:cubicBezTo>
                    <a:pt x="187" y="700"/>
                    <a:pt x="187" y="700"/>
                    <a:pt x="187" y="700"/>
                  </a:cubicBezTo>
                  <a:cubicBezTo>
                    <a:pt x="199" y="682"/>
                    <a:pt x="199" y="682"/>
                    <a:pt x="199" y="682"/>
                  </a:cubicBezTo>
                  <a:cubicBezTo>
                    <a:pt x="182" y="672"/>
                    <a:pt x="182" y="672"/>
                    <a:pt x="182" y="672"/>
                  </a:cubicBezTo>
                  <a:lnTo>
                    <a:pt x="175" y="693"/>
                  </a:lnTo>
                  <a:close/>
                  <a:moveTo>
                    <a:pt x="345" y="372"/>
                  </a:moveTo>
                  <a:cubicBezTo>
                    <a:pt x="370" y="385"/>
                    <a:pt x="370" y="385"/>
                    <a:pt x="370" y="385"/>
                  </a:cubicBezTo>
                  <a:cubicBezTo>
                    <a:pt x="370" y="401"/>
                    <a:pt x="346" y="393"/>
                    <a:pt x="346" y="393"/>
                  </a:cubicBezTo>
                  <a:cubicBezTo>
                    <a:pt x="389" y="427"/>
                    <a:pt x="389" y="427"/>
                    <a:pt x="389" y="427"/>
                  </a:cubicBezTo>
                  <a:cubicBezTo>
                    <a:pt x="391" y="413"/>
                    <a:pt x="391" y="413"/>
                    <a:pt x="391" y="413"/>
                  </a:cubicBezTo>
                  <a:cubicBezTo>
                    <a:pt x="408" y="418"/>
                    <a:pt x="408" y="418"/>
                    <a:pt x="408" y="418"/>
                  </a:cubicBezTo>
                  <a:cubicBezTo>
                    <a:pt x="394" y="395"/>
                    <a:pt x="394" y="395"/>
                    <a:pt x="394" y="395"/>
                  </a:cubicBezTo>
                  <a:cubicBezTo>
                    <a:pt x="394" y="395"/>
                    <a:pt x="391" y="370"/>
                    <a:pt x="379" y="357"/>
                  </a:cubicBezTo>
                  <a:cubicBezTo>
                    <a:pt x="367" y="344"/>
                    <a:pt x="328" y="321"/>
                    <a:pt x="321" y="337"/>
                  </a:cubicBezTo>
                  <a:cubicBezTo>
                    <a:pt x="312" y="357"/>
                    <a:pt x="345" y="372"/>
                    <a:pt x="345" y="372"/>
                  </a:cubicBezTo>
                  <a:close/>
                  <a:moveTo>
                    <a:pt x="318" y="445"/>
                  </a:moveTo>
                  <a:cubicBezTo>
                    <a:pt x="325" y="499"/>
                    <a:pt x="325" y="499"/>
                    <a:pt x="325" y="499"/>
                  </a:cubicBezTo>
                  <a:cubicBezTo>
                    <a:pt x="333" y="449"/>
                    <a:pt x="333" y="449"/>
                    <a:pt x="333" y="449"/>
                  </a:cubicBezTo>
                  <a:cubicBezTo>
                    <a:pt x="316" y="414"/>
                    <a:pt x="316" y="414"/>
                    <a:pt x="316" y="414"/>
                  </a:cubicBezTo>
                  <a:cubicBezTo>
                    <a:pt x="301" y="414"/>
                    <a:pt x="301" y="414"/>
                    <a:pt x="301" y="414"/>
                  </a:cubicBezTo>
                  <a:lnTo>
                    <a:pt x="318" y="445"/>
                  </a:lnTo>
                  <a:close/>
                  <a:moveTo>
                    <a:pt x="337" y="494"/>
                  </a:moveTo>
                  <a:cubicBezTo>
                    <a:pt x="358" y="492"/>
                    <a:pt x="358" y="492"/>
                    <a:pt x="358" y="492"/>
                  </a:cubicBezTo>
                  <a:cubicBezTo>
                    <a:pt x="361" y="475"/>
                    <a:pt x="361" y="475"/>
                    <a:pt x="361" y="475"/>
                  </a:cubicBezTo>
                  <a:cubicBezTo>
                    <a:pt x="343" y="469"/>
                    <a:pt x="343" y="469"/>
                    <a:pt x="343" y="469"/>
                  </a:cubicBezTo>
                  <a:lnTo>
                    <a:pt x="337" y="494"/>
                  </a:lnTo>
                  <a:close/>
                  <a:moveTo>
                    <a:pt x="391" y="441"/>
                  </a:moveTo>
                  <a:cubicBezTo>
                    <a:pt x="372" y="434"/>
                    <a:pt x="372" y="434"/>
                    <a:pt x="372" y="434"/>
                  </a:cubicBezTo>
                  <a:cubicBezTo>
                    <a:pt x="372" y="434"/>
                    <a:pt x="364" y="424"/>
                    <a:pt x="360" y="416"/>
                  </a:cubicBezTo>
                  <a:cubicBezTo>
                    <a:pt x="357" y="408"/>
                    <a:pt x="333" y="413"/>
                    <a:pt x="333" y="413"/>
                  </a:cubicBezTo>
                  <a:cubicBezTo>
                    <a:pt x="336" y="442"/>
                    <a:pt x="336" y="442"/>
                    <a:pt x="336" y="442"/>
                  </a:cubicBezTo>
                  <a:cubicBezTo>
                    <a:pt x="352" y="436"/>
                    <a:pt x="352" y="436"/>
                    <a:pt x="352" y="436"/>
                  </a:cubicBezTo>
                  <a:cubicBezTo>
                    <a:pt x="358" y="452"/>
                    <a:pt x="358" y="452"/>
                    <a:pt x="358" y="452"/>
                  </a:cubicBezTo>
                  <a:cubicBezTo>
                    <a:pt x="391" y="477"/>
                    <a:pt x="391" y="477"/>
                    <a:pt x="391" y="477"/>
                  </a:cubicBezTo>
                  <a:lnTo>
                    <a:pt x="391" y="441"/>
                  </a:lnTo>
                  <a:close/>
                  <a:moveTo>
                    <a:pt x="117" y="403"/>
                  </a:moveTo>
                  <a:cubicBezTo>
                    <a:pt x="107" y="388"/>
                    <a:pt x="107" y="388"/>
                    <a:pt x="107" y="388"/>
                  </a:cubicBezTo>
                  <a:cubicBezTo>
                    <a:pt x="103" y="405"/>
                    <a:pt x="103" y="405"/>
                    <a:pt x="103" y="405"/>
                  </a:cubicBezTo>
                  <a:cubicBezTo>
                    <a:pt x="103" y="405"/>
                    <a:pt x="84" y="421"/>
                    <a:pt x="91" y="436"/>
                  </a:cubicBezTo>
                  <a:cubicBezTo>
                    <a:pt x="98" y="450"/>
                    <a:pt x="115" y="450"/>
                    <a:pt x="105" y="457"/>
                  </a:cubicBezTo>
                  <a:cubicBezTo>
                    <a:pt x="95" y="463"/>
                    <a:pt x="79" y="472"/>
                    <a:pt x="79" y="472"/>
                  </a:cubicBezTo>
                  <a:cubicBezTo>
                    <a:pt x="72" y="490"/>
                    <a:pt x="72" y="490"/>
                    <a:pt x="72" y="490"/>
                  </a:cubicBezTo>
                  <a:cubicBezTo>
                    <a:pt x="57" y="499"/>
                    <a:pt x="57" y="499"/>
                    <a:pt x="57" y="499"/>
                  </a:cubicBezTo>
                  <a:cubicBezTo>
                    <a:pt x="57" y="499"/>
                    <a:pt x="62" y="508"/>
                    <a:pt x="55" y="514"/>
                  </a:cubicBezTo>
                  <a:cubicBezTo>
                    <a:pt x="48" y="521"/>
                    <a:pt x="23" y="532"/>
                    <a:pt x="23" y="532"/>
                  </a:cubicBezTo>
                  <a:cubicBezTo>
                    <a:pt x="23" y="532"/>
                    <a:pt x="0" y="568"/>
                    <a:pt x="11" y="576"/>
                  </a:cubicBezTo>
                  <a:cubicBezTo>
                    <a:pt x="31" y="557"/>
                    <a:pt x="31" y="557"/>
                    <a:pt x="31" y="557"/>
                  </a:cubicBezTo>
                  <a:cubicBezTo>
                    <a:pt x="31" y="557"/>
                    <a:pt x="28" y="542"/>
                    <a:pt x="36" y="542"/>
                  </a:cubicBezTo>
                  <a:cubicBezTo>
                    <a:pt x="45" y="542"/>
                    <a:pt x="55" y="539"/>
                    <a:pt x="62" y="534"/>
                  </a:cubicBezTo>
                  <a:cubicBezTo>
                    <a:pt x="69" y="529"/>
                    <a:pt x="62" y="513"/>
                    <a:pt x="71" y="503"/>
                  </a:cubicBezTo>
                  <a:cubicBezTo>
                    <a:pt x="79" y="493"/>
                    <a:pt x="127" y="478"/>
                    <a:pt x="127" y="467"/>
                  </a:cubicBezTo>
                  <a:cubicBezTo>
                    <a:pt x="127" y="455"/>
                    <a:pt x="117" y="444"/>
                    <a:pt x="115" y="434"/>
                  </a:cubicBezTo>
                  <a:cubicBezTo>
                    <a:pt x="114" y="424"/>
                    <a:pt x="117" y="403"/>
                    <a:pt x="117" y="403"/>
                  </a:cubicBezTo>
                  <a:close/>
                  <a:moveTo>
                    <a:pt x="232" y="684"/>
                  </a:moveTo>
                  <a:cubicBezTo>
                    <a:pt x="257" y="706"/>
                    <a:pt x="257" y="706"/>
                    <a:pt x="257" y="706"/>
                  </a:cubicBezTo>
                  <a:cubicBezTo>
                    <a:pt x="259" y="679"/>
                    <a:pt x="259" y="679"/>
                    <a:pt x="259" y="679"/>
                  </a:cubicBezTo>
                  <a:cubicBezTo>
                    <a:pt x="244" y="668"/>
                    <a:pt x="244" y="668"/>
                    <a:pt x="244" y="668"/>
                  </a:cubicBezTo>
                  <a:lnTo>
                    <a:pt x="232" y="684"/>
                  </a:lnTo>
                  <a:close/>
                  <a:moveTo>
                    <a:pt x="451" y="560"/>
                  </a:moveTo>
                  <a:cubicBezTo>
                    <a:pt x="451" y="560"/>
                    <a:pt x="451" y="529"/>
                    <a:pt x="441" y="524"/>
                  </a:cubicBezTo>
                  <a:cubicBezTo>
                    <a:pt x="430" y="519"/>
                    <a:pt x="405" y="483"/>
                    <a:pt x="396" y="491"/>
                  </a:cubicBezTo>
                  <a:cubicBezTo>
                    <a:pt x="388" y="499"/>
                    <a:pt x="420" y="522"/>
                    <a:pt x="413" y="526"/>
                  </a:cubicBezTo>
                  <a:cubicBezTo>
                    <a:pt x="406" y="529"/>
                    <a:pt x="376" y="532"/>
                    <a:pt x="376" y="532"/>
                  </a:cubicBezTo>
                  <a:cubicBezTo>
                    <a:pt x="376" y="553"/>
                    <a:pt x="376" y="553"/>
                    <a:pt x="376" y="553"/>
                  </a:cubicBezTo>
                  <a:cubicBezTo>
                    <a:pt x="362" y="552"/>
                    <a:pt x="362" y="552"/>
                    <a:pt x="362" y="552"/>
                  </a:cubicBezTo>
                  <a:cubicBezTo>
                    <a:pt x="358" y="567"/>
                    <a:pt x="358" y="567"/>
                    <a:pt x="358" y="567"/>
                  </a:cubicBezTo>
                  <a:cubicBezTo>
                    <a:pt x="341" y="576"/>
                    <a:pt x="341" y="576"/>
                    <a:pt x="341" y="576"/>
                  </a:cubicBezTo>
                  <a:cubicBezTo>
                    <a:pt x="341" y="576"/>
                    <a:pt x="316" y="560"/>
                    <a:pt x="307" y="568"/>
                  </a:cubicBezTo>
                  <a:cubicBezTo>
                    <a:pt x="299" y="576"/>
                    <a:pt x="283" y="604"/>
                    <a:pt x="283" y="604"/>
                  </a:cubicBezTo>
                  <a:cubicBezTo>
                    <a:pt x="283" y="604"/>
                    <a:pt x="273" y="585"/>
                    <a:pt x="268" y="594"/>
                  </a:cubicBezTo>
                  <a:cubicBezTo>
                    <a:pt x="263" y="604"/>
                    <a:pt x="251" y="627"/>
                    <a:pt x="251" y="627"/>
                  </a:cubicBezTo>
                  <a:cubicBezTo>
                    <a:pt x="264" y="640"/>
                    <a:pt x="264" y="640"/>
                    <a:pt x="264" y="640"/>
                  </a:cubicBezTo>
                  <a:cubicBezTo>
                    <a:pt x="278" y="627"/>
                    <a:pt x="278" y="627"/>
                    <a:pt x="278" y="627"/>
                  </a:cubicBezTo>
                  <a:cubicBezTo>
                    <a:pt x="287" y="643"/>
                    <a:pt x="287" y="643"/>
                    <a:pt x="287" y="643"/>
                  </a:cubicBezTo>
                  <a:cubicBezTo>
                    <a:pt x="287" y="643"/>
                    <a:pt x="314" y="621"/>
                    <a:pt x="321" y="621"/>
                  </a:cubicBezTo>
                  <a:cubicBezTo>
                    <a:pt x="328" y="621"/>
                    <a:pt x="350" y="642"/>
                    <a:pt x="350" y="642"/>
                  </a:cubicBezTo>
                  <a:cubicBezTo>
                    <a:pt x="350" y="642"/>
                    <a:pt x="340" y="648"/>
                    <a:pt x="340" y="657"/>
                  </a:cubicBezTo>
                  <a:cubicBezTo>
                    <a:pt x="340" y="665"/>
                    <a:pt x="358" y="701"/>
                    <a:pt x="367" y="704"/>
                  </a:cubicBezTo>
                  <a:cubicBezTo>
                    <a:pt x="376" y="707"/>
                    <a:pt x="400" y="714"/>
                    <a:pt x="400" y="714"/>
                  </a:cubicBezTo>
                  <a:cubicBezTo>
                    <a:pt x="413" y="701"/>
                    <a:pt x="413" y="701"/>
                    <a:pt x="413" y="701"/>
                  </a:cubicBezTo>
                  <a:cubicBezTo>
                    <a:pt x="415" y="717"/>
                    <a:pt x="415" y="717"/>
                    <a:pt x="415" y="717"/>
                  </a:cubicBezTo>
                  <a:cubicBezTo>
                    <a:pt x="429" y="719"/>
                    <a:pt x="429" y="719"/>
                    <a:pt x="429" y="719"/>
                  </a:cubicBezTo>
                  <a:cubicBezTo>
                    <a:pt x="430" y="693"/>
                    <a:pt x="430" y="693"/>
                    <a:pt x="430" y="693"/>
                  </a:cubicBezTo>
                  <a:cubicBezTo>
                    <a:pt x="430" y="693"/>
                    <a:pt x="410" y="671"/>
                    <a:pt x="415" y="658"/>
                  </a:cubicBezTo>
                  <a:cubicBezTo>
                    <a:pt x="420" y="645"/>
                    <a:pt x="427" y="642"/>
                    <a:pt x="427" y="642"/>
                  </a:cubicBezTo>
                  <a:cubicBezTo>
                    <a:pt x="444" y="676"/>
                    <a:pt x="444" y="676"/>
                    <a:pt x="444" y="676"/>
                  </a:cubicBezTo>
                  <a:cubicBezTo>
                    <a:pt x="444" y="676"/>
                    <a:pt x="463" y="650"/>
                    <a:pt x="463" y="634"/>
                  </a:cubicBezTo>
                  <a:cubicBezTo>
                    <a:pt x="463" y="617"/>
                    <a:pt x="451" y="599"/>
                    <a:pt x="451" y="599"/>
                  </a:cubicBezTo>
                  <a:lnTo>
                    <a:pt x="451" y="560"/>
                  </a:lnTo>
                  <a:close/>
                  <a:moveTo>
                    <a:pt x="230" y="258"/>
                  </a:moveTo>
                  <a:cubicBezTo>
                    <a:pt x="248" y="256"/>
                    <a:pt x="255" y="265"/>
                    <a:pt x="259" y="279"/>
                  </a:cubicBezTo>
                  <a:cubicBezTo>
                    <a:pt x="262" y="291"/>
                    <a:pt x="272" y="303"/>
                    <a:pt x="286" y="309"/>
                  </a:cubicBezTo>
                  <a:cubicBezTo>
                    <a:pt x="311" y="322"/>
                    <a:pt x="313" y="261"/>
                    <a:pt x="282" y="264"/>
                  </a:cubicBezTo>
                  <a:cubicBezTo>
                    <a:pt x="281" y="258"/>
                    <a:pt x="286" y="256"/>
                    <a:pt x="288" y="251"/>
                  </a:cubicBezTo>
                  <a:cubicBezTo>
                    <a:pt x="276" y="250"/>
                    <a:pt x="272" y="236"/>
                    <a:pt x="259" y="240"/>
                  </a:cubicBezTo>
                  <a:cubicBezTo>
                    <a:pt x="251" y="257"/>
                    <a:pt x="236" y="236"/>
                    <a:pt x="224" y="236"/>
                  </a:cubicBezTo>
                  <a:cubicBezTo>
                    <a:pt x="208" y="235"/>
                    <a:pt x="201" y="259"/>
                    <a:pt x="188" y="239"/>
                  </a:cubicBezTo>
                  <a:cubicBezTo>
                    <a:pt x="181" y="228"/>
                    <a:pt x="184" y="213"/>
                    <a:pt x="184" y="201"/>
                  </a:cubicBezTo>
                  <a:cubicBezTo>
                    <a:pt x="184" y="189"/>
                    <a:pt x="180" y="170"/>
                    <a:pt x="185" y="159"/>
                  </a:cubicBezTo>
                  <a:cubicBezTo>
                    <a:pt x="192" y="143"/>
                    <a:pt x="203" y="148"/>
                    <a:pt x="202" y="128"/>
                  </a:cubicBezTo>
                  <a:cubicBezTo>
                    <a:pt x="202" y="114"/>
                    <a:pt x="191" y="105"/>
                    <a:pt x="193" y="93"/>
                  </a:cubicBezTo>
                  <a:cubicBezTo>
                    <a:pt x="194" y="80"/>
                    <a:pt x="202" y="64"/>
                    <a:pt x="198" y="50"/>
                  </a:cubicBezTo>
                  <a:cubicBezTo>
                    <a:pt x="195" y="44"/>
                    <a:pt x="188" y="41"/>
                    <a:pt x="185" y="35"/>
                  </a:cubicBezTo>
                  <a:cubicBezTo>
                    <a:pt x="182" y="29"/>
                    <a:pt x="185" y="22"/>
                    <a:pt x="184" y="16"/>
                  </a:cubicBezTo>
                  <a:cubicBezTo>
                    <a:pt x="183" y="11"/>
                    <a:pt x="181" y="0"/>
                    <a:pt x="172" y="0"/>
                  </a:cubicBezTo>
                  <a:cubicBezTo>
                    <a:pt x="167" y="1"/>
                    <a:pt x="165" y="9"/>
                    <a:pt x="162" y="12"/>
                  </a:cubicBezTo>
                  <a:cubicBezTo>
                    <a:pt x="145" y="26"/>
                    <a:pt x="142" y="9"/>
                    <a:pt x="126" y="10"/>
                  </a:cubicBezTo>
                  <a:cubicBezTo>
                    <a:pt x="117" y="13"/>
                    <a:pt x="117" y="13"/>
                    <a:pt x="117" y="13"/>
                  </a:cubicBezTo>
                  <a:cubicBezTo>
                    <a:pt x="114" y="20"/>
                    <a:pt x="117" y="27"/>
                    <a:pt x="115" y="34"/>
                  </a:cubicBezTo>
                  <a:cubicBezTo>
                    <a:pt x="113" y="41"/>
                    <a:pt x="104" y="47"/>
                    <a:pt x="100" y="53"/>
                  </a:cubicBezTo>
                  <a:cubicBezTo>
                    <a:pt x="92" y="65"/>
                    <a:pt x="94" y="57"/>
                    <a:pt x="101" y="69"/>
                  </a:cubicBezTo>
                  <a:cubicBezTo>
                    <a:pt x="104" y="74"/>
                    <a:pt x="108" y="83"/>
                    <a:pt x="110" y="89"/>
                  </a:cubicBezTo>
                  <a:cubicBezTo>
                    <a:pt x="112" y="95"/>
                    <a:pt x="113" y="102"/>
                    <a:pt x="112" y="109"/>
                  </a:cubicBezTo>
                  <a:cubicBezTo>
                    <a:pt x="111" y="116"/>
                    <a:pt x="103" y="122"/>
                    <a:pt x="103" y="127"/>
                  </a:cubicBezTo>
                  <a:cubicBezTo>
                    <a:pt x="103" y="135"/>
                    <a:pt x="114" y="137"/>
                    <a:pt x="110" y="145"/>
                  </a:cubicBezTo>
                  <a:cubicBezTo>
                    <a:pt x="108" y="150"/>
                    <a:pt x="96" y="153"/>
                    <a:pt x="92" y="152"/>
                  </a:cubicBezTo>
                  <a:cubicBezTo>
                    <a:pt x="92" y="146"/>
                    <a:pt x="90" y="140"/>
                    <a:pt x="85" y="138"/>
                  </a:cubicBezTo>
                  <a:cubicBezTo>
                    <a:pt x="84" y="161"/>
                    <a:pt x="87" y="175"/>
                    <a:pt x="103" y="194"/>
                  </a:cubicBezTo>
                  <a:cubicBezTo>
                    <a:pt x="115" y="207"/>
                    <a:pt x="127" y="217"/>
                    <a:pt x="135" y="233"/>
                  </a:cubicBezTo>
                  <a:cubicBezTo>
                    <a:pt x="140" y="245"/>
                    <a:pt x="156" y="275"/>
                    <a:pt x="171" y="274"/>
                  </a:cubicBezTo>
                  <a:cubicBezTo>
                    <a:pt x="181" y="273"/>
                    <a:pt x="185" y="260"/>
                    <a:pt x="196" y="259"/>
                  </a:cubicBezTo>
                  <a:cubicBezTo>
                    <a:pt x="207" y="258"/>
                    <a:pt x="212" y="268"/>
                    <a:pt x="219" y="274"/>
                  </a:cubicBezTo>
                  <a:cubicBezTo>
                    <a:pt x="241" y="293"/>
                    <a:pt x="240" y="275"/>
                    <a:pt x="230" y="258"/>
                  </a:cubicBezTo>
                  <a:close/>
                  <a:moveTo>
                    <a:pt x="182" y="288"/>
                  </a:moveTo>
                  <a:cubicBezTo>
                    <a:pt x="175" y="282"/>
                    <a:pt x="146" y="285"/>
                    <a:pt x="146" y="285"/>
                  </a:cubicBezTo>
                  <a:cubicBezTo>
                    <a:pt x="167" y="313"/>
                    <a:pt x="167" y="313"/>
                    <a:pt x="167" y="313"/>
                  </a:cubicBezTo>
                  <a:cubicBezTo>
                    <a:pt x="180" y="357"/>
                    <a:pt x="180" y="357"/>
                    <a:pt x="180" y="357"/>
                  </a:cubicBezTo>
                  <a:cubicBezTo>
                    <a:pt x="180" y="357"/>
                    <a:pt x="192" y="347"/>
                    <a:pt x="197" y="339"/>
                  </a:cubicBezTo>
                  <a:cubicBezTo>
                    <a:pt x="203" y="331"/>
                    <a:pt x="191" y="315"/>
                    <a:pt x="191" y="315"/>
                  </a:cubicBezTo>
                  <a:cubicBezTo>
                    <a:pt x="191" y="315"/>
                    <a:pt x="189" y="295"/>
                    <a:pt x="182" y="288"/>
                  </a:cubicBezTo>
                  <a:close/>
                  <a:moveTo>
                    <a:pt x="232" y="434"/>
                  </a:moveTo>
                  <a:cubicBezTo>
                    <a:pt x="237" y="444"/>
                    <a:pt x="245" y="454"/>
                    <a:pt x="245" y="454"/>
                  </a:cubicBezTo>
                  <a:cubicBezTo>
                    <a:pt x="245" y="454"/>
                    <a:pt x="261" y="437"/>
                    <a:pt x="266" y="441"/>
                  </a:cubicBezTo>
                  <a:cubicBezTo>
                    <a:pt x="271" y="444"/>
                    <a:pt x="271" y="463"/>
                    <a:pt x="271" y="463"/>
                  </a:cubicBezTo>
                  <a:cubicBezTo>
                    <a:pt x="280" y="472"/>
                    <a:pt x="280" y="472"/>
                    <a:pt x="280" y="472"/>
                  </a:cubicBezTo>
                  <a:cubicBezTo>
                    <a:pt x="280" y="472"/>
                    <a:pt x="257" y="506"/>
                    <a:pt x="257" y="513"/>
                  </a:cubicBezTo>
                  <a:cubicBezTo>
                    <a:pt x="257" y="519"/>
                    <a:pt x="257" y="539"/>
                    <a:pt x="273" y="535"/>
                  </a:cubicBezTo>
                  <a:cubicBezTo>
                    <a:pt x="288" y="532"/>
                    <a:pt x="311" y="527"/>
                    <a:pt x="302" y="513"/>
                  </a:cubicBezTo>
                  <a:cubicBezTo>
                    <a:pt x="293" y="498"/>
                    <a:pt x="292" y="486"/>
                    <a:pt x="300" y="463"/>
                  </a:cubicBezTo>
                  <a:cubicBezTo>
                    <a:pt x="309" y="441"/>
                    <a:pt x="302" y="424"/>
                    <a:pt x="295" y="431"/>
                  </a:cubicBezTo>
                  <a:cubicBezTo>
                    <a:pt x="288" y="437"/>
                    <a:pt x="275" y="445"/>
                    <a:pt x="275" y="437"/>
                  </a:cubicBezTo>
                  <a:cubicBezTo>
                    <a:pt x="275" y="429"/>
                    <a:pt x="295" y="398"/>
                    <a:pt x="283" y="395"/>
                  </a:cubicBezTo>
                  <a:cubicBezTo>
                    <a:pt x="271" y="391"/>
                    <a:pt x="249" y="378"/>
                    <a:pt x="249" y="378"/>
                  </a:cubicBezTo>
                  <a:cubicBezTo>
                    <a:pt x="249" y="378"/>
                    <a:pt x="228" y="373"/>
                    <a:pt x="227" y="380"/>
                  </a:cubicBezTo>
                  <a:cubicBezTo>
                    <a:pt x="225" y="387"/>
                    <a:pt x="239" y="398"/>
                    <a:pt x="239" y="398"/>
                  </a:cubicBezTo>
                  <a:cubicBezTo>
                    <a:pt x="239" y="398"/>
                    <a:pt x="227" y="424"/>
                    <a:pt x="232" y="43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5" name="Taiwan">
              <a:extLst>
                <a:ext uri="{FF2B5EF4-FFF2-40B4-BE49-F238E27FC236}">
                  <a16:creationId xmlns:a16="http://schemas.microsoft.com/office/drawing/2014/main" id="{73688A99-A150-43B1-A293-E4C68A6E745A}"/>
                </a:ext>
              </a:extLst>
            </p:cNvPr>
            <p:cNvSpPr>
              <a:spLocks/>
            </p:cNvSpPr>
            <p:nvPr/>
          </p:nvSpPr>
          <p:spPr bwMode="gray">
            <a:xfrm>
              <a:off x="9829812" y="2939101"/>
              <a:ext cx="63917" cy="136356"/>
            </a:xfrm>
            <a:custGeom>
              <a:avLst/>
              <a:gdLst>
                <a:gd name="T0" fmla="*/ 62 w 85"/>
                <a:gd name="T1" fmla="*/ 181 h 181"/>
                <a:gd name="T2" fmla="*/ 62 w 85"/>
                <a:gd name="T3" fmla="*/ 148 h 181"/>
                <a:gd name="T4" fmla="*/ 75 w 85"/>
                <a:gd name="T5" fmla="*/ 118 h 181"/>
                <a:gd name="T6" fmla="*/ 75 w 85"/>
                <a:gd name="T7" fmla="*/ 68 h 181"/>
                <a:gd name="T8" fmla="*/ 84 w 85"/>
                <a:gd name="T9" fmla="*/ 43 h 181"/>
                <a:gd name="T10" fmla="*/ 85 w 85"/>
                <a:gd name="T11" fmla="*/ 17 h 181"/>
                <a:gd name="T12" fmla="*/ 56 w 85"/>
                <a:gd name="T13" fmla="*/ 0 h 181"/>
                <a:gd name="T14" fmla="*/ 39 w 85"/>
                <a:gd name="T15" fmla="*/ 20 h 181"/>
                <a:gd name="T16" fmla="*/ 8 w 85"/>
                <a:gd name="T17" fmla="*/ 114 h 181"/>
                <a:gd name="T18" fmla="*/ 34 w 85"/>
                <a:gd name="T19" fmla="*/ 147 h 181"/>
                <a:gd name="T20" fmla="*/ 62 w 85"/>
                <a:gd name="T21"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81">
                  <a:moveTo>
                    <a:pt x="62" y="181"/>
                  </a:moveTo>
                  <a:cubicBezTo>
                    <a:pt x="62" y="148"/>
                    <a:pt x="62" y="148"/>
                    <a:pt x="62" y="148"/>
                  </a:cubicBezTo>
                  <a:cubicBezTo>
                    <a:pt x="62" y="148"/>
                    <a:pt x="75" y="139"/>
                    <a:pt x="75" y="118"/>
                  </a:cubicBezTo>
                  <a:cubicBezTo>
                    <a:pt x="75" y="97"/>
                    <a:pt x="75" y="68"/>
                    <a:pt x="75" y="68"/>
                  </a:cubicBezTo>
                  <a:cubicBezTo>
                    <a:pt x="75" y="68"/>
                    <a:pt x="85" y="55"/>
                    <a:pt x="84" y="43"/>
                  </a:cubicBezTo>
                  <a:cubicBezTo>
                    <a:pt x="83" y="31"/>
                    <a:pt x="85" y="17"/>
                    <a:pt x="85" y="17"/>
                  </a:cubicBezTo>
                  <a:cubicBezTo>
                    <a:pt x="56" y="0"/>
                    <a:pt x="56" y="0"/>
                    <a:pt x="56" y="0"/>
                  </a:cubicBezTo>
                  <a:cubicBezTo>
                    <a:pt x="39" y="20"/>
                    <a:pt x="39" y="20"/>
                    <a:pt x="39" y="20"/>
                  </a:cubicBezTo>
                  <a:cubicBezTo>
                    <a:pt x="39" y="20"/>
                    <a:pt x="0" y="102"/>
                    <a:pt x="8" y="114"/>
                  </a:cubicBezTo>
                  <a:cubicBezTo>
                    <a:pt x="16" y="126"/>
                    <a:pt x="34" y="147"/>
                    <a:pt x="34" y="147"/>
                  </a:cubicBezTo>
                  <a:cubicBezTo>
                    <a:pt x="34" y="147"/>
                    <a:pt x="47" y="181"/>
                    <a:pt x="62" y="1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27">
              <a:extLst>
                <a:ext uri="{FF2B5EF4-FFF2-40B4-BE49-F238E27FC236}">
                  <a16:creationId xmlns:a16="http://schemas.microsoft.com/office/drawing/2014/main" id="{CDECD38B-B9D0-4A58-B8A2-3812E89A3BD2}"/>
                </a:ext>
              </a:extLst>
            </p:cNvPr>
            <p:cNvSpPr>
              <a:spLocks noEditPoints="1"/>
            </p:cNvSpPr>
            <p:nvPr/>
          </p:nvSpPr>
          <p:spPr bwMode="gray">
            <a:xfrm>
              <a:off x="11223201" y="4230222"/>
              <a:ext cx="185358" cy="176837"/>
            </a:xfrm>
            <a:custGeom>
              <a:avLst/>
              <a:gdLst>
                <a:gd name="T0" fmla="*/ 21 w 247"/>
                <a:gd name="T1" fmla="*/ 14 h 235"/>
                <a:gd name="T2" fmla="*/ 9 w 247"/>
                <a:gd name="T3" fmla="*/ 0 h 235"/>
                <a:gd name="T4" fmla="*/ 2 w 247"/>
                <a:gd name="T5" fmla="*/ 16 h 235"/>
                <a:gd name="T6" fmla="*/ 15 w 247"/>
                <a:gd name="T7" fmla="*/ 32 h 235"/>
                <a:gd name="T8" fmla="*/ 21 w 247"/>
                <a:gd name="T9" fmla="*/ 14 h 235"/>
                <a:gd name="T10" fmla="*/ 0 w 247"/>
                <a:gd name="T11" fmla="*/ 84 h 235"/>
                <a:gd name="T12" fmla="*/ 13 w 247"/>
                <a:gd name="T13" fmla="*/ 89 h 235"/>
                <a:gd name="T14" fmla="*/ 22 w 247"/>
                <a:gd name="T15" fmla="*/ 67 h 235"/>
                <a:gd name="T16" fmla="*/ 0 w 247"/>
                <a:gd name="T17" fmla="*/ 70 h 235"/>
                <a:gd name="T18" fmla="*/ 0 w 247"/>
                <a:gd name="T19" fmla="*/ 84 h 235"/>
                <a:gd name="T20" fmla="*/ 51 w 247"/>
                <a:gd name="T21" fmla="*/ 81 h 235"/>
                <a:gd name="T22" fmla="*/ 25 w 247"/>
                <a:gd name="T23" fmla="*/ 81 h 235"/>
                <a:gd name="T24" fmla="*/ 26 w 247"/>
                <a:gd name="T25" fmla="*/ 97 h 235"/>
                <a:gd name="T26" fmla="*/ 53 w 247"/>
                <a:gd name="T27" fmla="*/ 91 h 235"/>
                <a:gd name="T28" fmla="*/ 51 w 247"/>
                <a:gd name="T29" fmla="*/ 81 h 235"/>
                <a:gd name="T30" fmla="*/ 39 w 247"/>
                <a:gd name="T31" fmla="*/ 126 h 235"/>
                <a:gd name="T32" fmla="*/ 64 w 247"/>
                <a:gd name="T33" fmla="*/ 123 h 235"/>
                <a:gd name="T34" fmla="*/ 32 w 247"/>
                <a:gd name="T35" fmla="*/ 103 h 235"/>
                <a:gd name="T36" fmla="*/ 39 w 247"/>
                <a:gd name="T37" fmla="*/ 126 h 235"/>
                <a:gd name="T38" fmla="*/ 163 w 247"/>
                <a:gd name="T39" fmla="*/ 149 h 235"/>
                <a:gd name="T40" fmla="*/ 128 w 247"/>
                <a:gd name="T41" fmla="*/ 142 h 235"/>
                <a:gd name="T42" fmla="*/ 142 w 247"/>
                <a:gd name="T43" fmla="*/ 169 h 235"/>
                <a:gd name="T44" fmla="*/ 183 w 247"/>
                <a:gd name="T45" fmla="*/ 172 h 235"/>
                <a:gd name="T46" fmla="*/ 163 w 247"/>
                <a:gd name="T47" fmla="*/ 149 h 235"/>
                <a:gd name="T48" fmla="*/ 205 w 247"/>
                <a:gd name="T49" fmla="*/ 193 h 235"/>
                <a:gd name="T50" fmla="*/ 238 w 247"/>
                <a:gd name="T51" fmla="*/ 235 h 235"/>
                <a:gd name="T52" fmla="*/ 247 w 247"/>
                <a:gd name="T53" fmla="*/ 215 h 235"/>
                <a:gd name="T54" fmla="*/ 205 w 247"/>
                <a:gd name="T55" fmla="*/ 193 h 235"/>
                <a:gd name="T56" fmla="*/ 189 w 247"/>
                <a:gd name="T57" fmla="*/ 84 h 235"/>
                <a:gd name="T58" fmla="*/ 184 w 247"/>
                <a:gd name="T59" fmla="*/ 130 h 235"/>
                <a:gd name="T60" fmla="*/ 218 w 247"/>
                <a:gd name="T61" fmla="*/ 160 h 235"/>
                <a:gd name="T62" fmla="*/ 189 w 247"/>
                <a:gd name="T63" fmla="*/ 84 h 235"/>
                <a:gd name="T64" fmla="*/ 81 w 247"/>
                <a:gd name="T65" fmla="*/ 41 h 235"/>
                <a:gd name="T66" fmla="*/ 138 w 247"/>
                <a:gd name="T67" fmla="*/ 102 h 235"/>
                <a:gd name="T68" fmla="*/ 81 w 247"/>
                <a:gd name="T69" fmla="*/ 4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35">
                  <a:moveTo>
                    <a:pt x="21" y="14"/>
                  </a:moveTo>
                  <a:cubicBezTo>
                    <a:pt x="9" y="0"/>
                    <a:pt x="9" y="0"/>
                    <a:pt x="9" y="0"/>
                  </a:cubicBezTo>
                  <a:cubicBezTo>
                    <a:pt x="2" y="16"/>
                    <a:pt x="2" y="16"/>
                    <a:pt x="2" y="16"/>
                  </a:cubicBezTo>
                  <a:cubicBezTo>
                    <a:pt x="15" y="32"/>
                    <a:pt x="15" y="32"/>
                    <a:pt x="15" y="32"/>
                  </a:cubicBezTo>
                  <a:lnTo>
                    <a:pt x="21" y="14"/>
                  </a:lnTo>
                  <a:close/>
                  <a:moveTo>
                    <a:pt x="0" y="84"/>
                  </a:moveTo>
                  <a:cubicBezTo>
                    <a:pt x="13" y="89"/>
                    <a:pt x="13" y="89"/>
                    <a:pt x="13" y="89"/>
                  </a:cubicBezTo>
                  <a:cubicBezTo>
                    <a:pt x="22" y="67"/>
                    <a:pt x="22" y="67"/>
                    <a:pt x="22" y="67"/>
                  </a:cubicBezTo>
                  <a:cubicBezTo>
                    <a:pt x="0" y="70"/>
                    <a:pt x="0" y="70"/>
                    <a:pt x="0" y="70"/>
                  </a:cubicBezTo>
                  <a:lnTo>
                    <a:pt x="0" y="84"/>
                  </a:lnTo>
                  <a:close/>
                  <a:moveTo>
                    <a:pt x="51" y="81"/>
                  </a:moveTo>
                  <a:cubicBezTo>
                    <a:pt x="25" y="81"/>
                    <a:pt x="25" y="81"/>
                    <a:pt x="25" y="81"/>
                  </a:cubicBezTo>
                  <a:cubicBezTo>
                    <a:pt x="26" y="97"/>
                    <a:pt x="26" y="97"/>
                    <a:pt x="26" y="97"/>
                  </a:cubicBezTo>
                  <a:cubicBezTo>
                    <a:pt x="53" y="91"/>
                    <a:pt x="53" y="91"/>
                    <a:pt x="53" y="91"/>
                  </a:cubicBezTo>
                  <a:lnTo>
                    <a:pt x="51" y="81"/>
                  </a:lnTo>
                  <a:close/>
                  <a:moveTo>
                    <a:pt x="39" y="126"/>
                  </a:moveTo>
                  <a:cubicBezTo>
                    <a:pt x="64" y="123"/>
                    <a:pt x="64" y="123"/>
                    <a:pt x="64" y="123"/>
                  </a:cubicBezTo>
                  <a:cubicBezTo>
                    <a:pt x="32" y="103"/>
                    <a:pt x="32" y="103"/>
                    <a:pt x="32" y="103"/>
                  </a:cubicBezTo>
                  <a:lnTo>
                    <a:pt x="39" y="126"/>
                  </a:lnTo>
                  <a:close/>
                  <a:moveTo>
                    <a:pt x="163" y="149"/>
                  </a:moveTo>
                  <a:cubicBezTo>
                    <a:pt x="145" y="139"/>
                    <a:pt x="128" y="142"/>
                    <a:pt x="128" y="142"/>
                  </a:cubicBezTo>
                  <a:cubicBezTo>
                    <a:pt x="128" y="142"/>
                    <a:pt x="124" y="161"/>
                    <a:pt x="142" y="169"/>
                  </a:cubicBezTo>
                  <a:cubicBezTo>
                    <a:pt x="168" y="180"/>
                    <a:pt x="183" y="172"/>
                    <a:pt x="183" y="172"/>
                  </a:cubicBezTo>
                  <a:cubicBezTo>
                    <a:pt x="183" y="172"/>
                    <a:pt x="182" y="160"/>
                    <a:pt x="163" y="149"/>
                  </a:cubicBezTo>
                  <a:close/>
                  <a:moveTo>
                    <a:pt x="205" y="193"/>
                  </a:moveTo>
                  <a:cubicBezTo>
                    <a:pt x="238" y="235"/>
                    <a:pt x="238" y="235"/>
                    <a:pt x="238" y="235"/>
                  </a:cubicBezTo>
                  <a:cubicBezTo>
                    <a:pt x="247" y="215"/>
                    <a:pt x="247" y="215"/>
                    <a:pt x="247" y="215"/>
                  </a:cubicBezTo>
                  <a:lnTo>
                    <a:pt x="205" y="193"/>
                  </a:lnTo>
                  <a:close/>
                  <a:moveTo>
                    <a:pt x="189" y="84"/>
                  </a:moveTo>
                  <a:cubicBezTo>
                    <a:pt x="189" y="84"/>
                    <a:pt x="178" y="119"/>
                    <a:pt x="184" y="130"/>
                  </a:cubicBezTo>
                  <a:cubicBezTo>
                    <a:pt x="191" y="140"/>
                    <a:pt x="218" y="160"/>
                    <a:pt x="218" y="160"/>
                  </a:cubicBezTo>
                  <a:lnTo>
                    <a:pt x="189" y="84"/>
                  </a:lnTo>
                  <a:close/>
                  <a:moveTo>
                    <a:pt x="81" y="41"/>
                  </a:moveTo>
                  <a:cubicBezTo>
                    <a:pt x="75" y="51"/>
                    <a:pt x="130" y="104"/>
                    <a:pt x="138" y="102"/>
                  </a:cubicBezTo>
                  <a:cubicBezTo>
                    <a:pt x="154" y="100"/>
                    <a:pt x="86" y="30"/>
                    <a:pt x="81" y="4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7" name="Cambodja">
              <a:extLst>
                <a:ext uri="{FF2B5EF4-FFF2-40B4-BE49-F238E27FC236}">
                  <a16:creationId xmlns:a16="http://schemas.microsoft.com/office/drawing/2014/main" id="{959438AA-26B4-4866-9A75-974B313B6DD1}"/>
                </a:ext>
              </a:extLst>
            </p:cNvPr>
            <p:cNvSpPr>
              <a:spLocks/>
            </p:cNvSpPr>
            <p:nvPr/>
          </p:nvSpPr>
          <p:spPr bwMode="gray">
            <a:xfrm>
              <a:off x="9275866" y="3373736"/>
              <a:ext cx="189619" cy="168315"/>
            </a:xfrm>
            <a:custGeom>
              <a:avLst/>
              <a:gdLst>
                <a:gd name="T0" fmla="*/ 214 w 252"/>
                <a:gd name="T1" fmla="*/ 0 h 224"/>
                <a:gd name="T2" fmla="*/ 206 w 252"/>
                <a:gd name="T3" fmla="*/ 9 h 224"/>
                <a:gd name="T4" fmla="*/ 184 w 252"/>
                <a:gd name="T5" fmla="*/ 0 h 224"/>
                <a:gd name="T6" fmla="*/ 175 w 252"/>
                <a:gd name="T7" fmla="*/ 8 h 224"/>
                <a:gd name="T8" fmla="*/ 164 w 252"/>
                <a:gd name="T9" fmla="*/ 16 h 224"/>
                <a:gd name="T10" fmla="*/ 168 w 252"/>
                <a:gd name="T11" fmla="*/ 36 h 224"/>
                <a:gd name="T12" fmla="*/ 151 w 252"/>
                <a:gd name="T13" fmla="*/ 24 h 224"/>
                <a:gd name="T14" fmla="*/ 131 w 252"/>
                <a:gd name="T15" fmla="*/ 22 h 224"/>
                <a:gd name="T16" fmla="*/ 128 w 252"/>
                <a:gd name="T17" fmla="*/ 13 h 224"/>
                <a:gd name="T18" fmla="*/ 123 w 252"/>
                <a:gd name="T19" fmla="*/ 16 h 224"/>
                <a:gd name="T20" fmla="*/ 101 w 252"/>
                <a:gd name="T21" fmla="*/ 8 h 224"/>
                <a:gd name="T22" fmla="*/ 74 w 252"/>
                <a:gd name="T23" fmla="*/ 15 h 224"/>
                <a:gd name="T24" fmla="*/ 46 w 252"/>
                <a:gd name="T25" fmla="*/ 10 h 224"/>
                <a:gd name="T26" fmla="*/ 19 w 252"/>
                <a:gd name="T27" fmla="*/ 34 h 224"/>
                <a:gd name="T28" fmla="*/ 0 w 252"/>
                <a:gd name="T29" fmla="*/ 54 h 224"/>
                <a:gd name="T30" fmla="*/ 2 w 252"/>
                <a:gd name="T31" fmla="*/ 79 h 224"/>
                <a:gd name="T32" fmla="*/ 9 w 252"/>
                <a:gd name="T33" fmla="*/ 85 h 224"/>
                <a:gd name="T34" fmla="*/ 9 w 252"/>
                <a:gd name="T35" fmla="*/ 104 h 224"/>
                <a:gd name="T36" fmla="*/ 20 w 252"/>
                <a:gd name="T37" fmla="*/ 114 h 224"/>
                <a:gd name="T38" fmla="*/ 17 w 252"/>
                <a:gd name="T39" fmla="*/ 133 h 224"/>
                <a:gd name="T40" fmla="*/ 26 w 252"/>
                <a:gd name="T41" fmla="*/ 139 h 224"/>
                <a:gd name="T42" fmla="*/ 27 w 252"/>
                <a:gd name="T43" fmla="*/ 168 h 224"/>
                <a:gd name="T44" fmla="*/ 46 w 252"/>
                <a:gd name="T45" fmla="*/ 191 h 224"/>
                <a:gd name="T46" fmla="*/ 59 w 252"/>
                <a:gd name="T47" fmla="*/ 178 h 224"/>
                <a:gd name="T48" fmla="*/ 68 w 252"/>
                <a:gd name="T49" fmla="*/ 204 h 224"/>
                <a:gd name="T50" fmla="*/ 91 w 252"/>
                <a:gd name="T51" fmla="*/ 208 h 224"/>
                <a:gd name="T52" fmla="*/ 97 w 252"/>
                <a:gd name="T53" fmla="*/ 223 h 224"/>
                <a:gd name="T54" fmla="*/ 110 w 252"/>
                <a:gd name="T55" fmla="*/ 224 h 224"/>
                <a:gd name="T56" fmla="*/ 139 w 252"/>
                <a:gd name="T57" fmla="*/ 213 h 224"/>
                <a:gd name="T58" fmla="*/ 135 w 252"/>
                <a:gd name="T59" fmla="*/ 197 h 224"/>
                <a:gd name="T60" fmla="*/ 153 w 252"/>
                <a:gd name="T61" fmla="*/ 197 h 224"/>
                <a:gd name="T62" fmla="*/ 169 w 252"/>
                <a:gd name="T63" fmla="*/ 190 h 224"/>
                <a:gd name="T64" fmla="*/ 193 w 252"/>
                <a:gd name="T65" fmla="*/ 205 h 224"/>
                <a:gd name="T66" fmla="*/ 183 w 252"/>
                <a:gd name="T67" fmla="*/ 186 h 224"/>
                <a:gd name="T68" fmla="*/ 175 w 252"/>
                <a:gd name="T69" fmla="*/ 154 h 224"/>
                <a:gd name="T70" fmla="*/ 204 w 252"/>
                <a:gd name="T71" fmla="*/ 152 h 224"/>
                <a:gd name="T72" fmla="*/ 201 w 252"/>
                <a:gd name="T73" fmla="*/ 138 h 224"/>
                <a:gd name="T74" fmla="*/ 222 w 252"/>
                <a:gd name="T75" fmla="*/ 137 h 224"/>
                <a:gd name="T76" fmla="*/ 228 w 252"/>
                <a:gd name="T77" fmla="*/ 123 h 224"/>
                <a:gd name="T78" fmla="*/ 245 w 252"/>
                <a:gd name="T79" fmla="*/ 125 h 224"/>
                <a:gd name="T80" fmla="*/ 248 w 252"/>
                <a:gd name="T81" fmla="*/ 111 h 224"/>
                <a:gd name="T82" fmla="*/ 237 w 252"/>
                <a:gd name="T83" fmla="*/ 72 h 224"/>
                <a:gd name="T84" fmla="*/ 252 w 252"/>
                <a:gd name="T85" fmla="*/ 56 h 224"/>
                <a:gd name="T86" fmla="*/ 231 w 252"/>
                <a:gd name="T87" fmla="*/ 32 h 224"/>
                <a:gd name="T88" fmla="*/ 231 w 252"/>
                <a:gd name="T89" fmla="*/ 4 h 224"/>
                <a:gd name="T90" fmla="*/ 214 w 252"/>
                <a:gd name="T9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 h="224">
                  <a:moveTo>
                    <a:pt x="214" y="0"/>
                  </a:moveTo>
                  <a:cubicBezTo>
                    <a:pt x="206" y="9"/>
                    <a:pt x="206" y="9"/>
                    <a:pt x="206" y="9"/>
                  </a:cubicBezTo>
                  <a:cubicBezTo>
                    <a:pt x="184" y="0"/>
                    <a:pt x="184" y="0"/>
                    <a:pt x="184" y="0"/>
                  </a:cubicBezTo>
                  <a:cubicBezTo>
                    <a:pt x="175" y="8"/>
                    <a:pt x="175" y="8"/>
                    <a:pt x="175" y="8"/>
                  </a:cubicBezTo>
                  <a:cubicBezTo>
                    <a:pt x="164" y="16"/>
                    <a:pt x="164" y="16"/>
                    <a:pt x="164" y="16"/>
                  </a:cubicBezTo>
                  <a:cubicBezTo>
                    <a:pt x="164" y="16"/>
                    <a:pt x="176" y="28"/>
                    <a:pt x="168" y="36"/>
                  </a:cubicBezTo>
                  <a:cubicBezTo>
                    <a:pt x="160" y="44"/>
                    <a:pt x="151" y="24"/>
                    <a:pt x="151" y="24"/>
                  </a:cubicBezTo>
                  <a:cubicBezTo>
                    <a:pt x="151" y="24"/>
                    <a:pt x="135" y="23"/>
                    <a:pt x="131" y="22"/>
                  </a:cubicBezTo>
                  <a:cubicBezTo>
                    <a:pt x="128" y="21"/>
                    <a:pt x="128" y="16"/>
                    <a:pt x="128" y="13"/>
                  </a:cubicBezTo>
                  <a:cubicBezTo>
                    <a:pt x="125" y="15"/>
                    <a:pt x="123" y="16"/>
                    <a:pt x="123" y="16"/>
                  </a:cubicBezTo>
                  <a:cubicBezTo>
                    <a:pt x="123" y="16"/>
                    <a:pt x="106" y="7"/>
                    <a:pt x="101" y="8"/>
                  </a:cubicBezTo>
                  <a:cubicBezTo>
                    <a:pt x="96" y="9"/>
                    <a:pt x="74" y="15"/>
                    <a:pt x="74" y="15"/>
                  </a:cubicBezTo>
                  <a:cubicBezTo>
                    <a:pt x="74" y="15"/>
                    <a:pt x="73" y="5"/>
                    <a:pt x="46" y="10"/>
                  </a:cubicBezTo>
                  <a:cubicBezTo>
                    <a:pt x="19" y="15"/>
                    <a:pt x="19" y="34"/>
                    <a:pt x="19" y="34"/>
                  </a:cubicBezTo>
                  <a:cubicBezTo>
                    <a:pt x="0" y="54"/>
                    <a:pt x="0" y="54"/>
                    <a:pt x="0" y="54"/>
                  </a:cubicBezTo>
                  <a:cubicBezTo>
                    <a:pt x="2" y="79"/>
                    <a:pt x="2" y="79"/>
                    <a:pt x="2" y="79"/>
                  </a:cubicBezTo>
                  <a:cubicBezTo>
                    <a:pt x="9" y="85"/>
                    <a:pt x="9" y="85"/>
                    <a:pt x="9" y="85"/>
                  </a:cubicBezTo>
                  <a:cubicBezTo>
                    <a:pt x="9" y="104"/>
                    <a:pt x="9" y="104"/>
                    <a:pt x="9" y="104"/>
                  </a:cubicBezTo>
                  <a:cubicBezTo>
                    <a:pt x="20" y="114"/>
                    <a:pt x="20" y="114"/>
                    <a:pt x="20" y="114"/>
                  </a:cubicBezTo>
                  <a:cubicBezTo>
                    <a:pt x="17" y="133"/>
                    <a:pt x="17" y="133"/>
                    <a:pt x="17" y="133"/>
                  </a:cubicBezTo>
                  <a:cubicBezTo>
                    <a:pt x="20" y="134"/>
                    <a:pt x="23" y="136"/>
                    <a:pt x="26" y="139"/>
                  </a:cubicBezTo>
                  <a:cubicBezTo>
                    <a:pt x="41" y="156"/>
                    <a:pt x="27" y="168"/>
                    <a:pt x="27" y="168"/>
                  </a:cubicBezTo>
                  <a:cubicBezTo>
                    <a:pt x="27" y="168"/>
                    <a:pt x="36" y="190"/>
                    <a:pt x="46" y="191"/>
                  </a:cubicBezTo>
                  <a:cubicBezTo>
                    <a:pt x="56" y="191"/>
                    <a:pt x="59" y="178"/>
                    <a:pt x="59" y="178"/>
                  </a:cubicBezTo>
                  <a:cubicBezTo>
                    <a:pt x="59" y="178"/>
                    <a:pt x="58" y="202"/>
                    <a:pt x="68" y="204"/>
                  </a:cubicBezTo>
                  <a:cubicBezTo>
                    <a:pt x="79" y="206"/>
                    <a:pt x="89" y="198"/>
                    <a:pt x="91" y="208"/>
                  </a:cubicBezTo>
                  <a:cubicBezTo>
                    <a:pt x="92" y="212"/>
                    <a:pt x="95" y="218"/>
                    <a:pt x="97" y="223"/>
                  </a:cubicBezTo>
                  <a:cubicBezTo>
                    <a:pt x="110" y="224"/>
                    <a:pt x="110" y="224"/>
                    <a:pt x="110" y="224"/>
                  </a:cubicBezTo>
                  <a:cubicBezTo>
                    <a:pt x="112" y="219"/>
                    <a:pt x="124" y="214"/>
                    <a:pt x="139" y="213"/>
                  </a:cubicBezTo>
                  <a:cubicBezTo>
                    <a:pt x="159" y="211"/>
                    <a:pt x="135" y="197"/>
                    <a:pt x="135" y="197"/>
                  </a:cubicBezTo>
                  <a:cubicBezTo>
                    <a:pt x="135" y="197"/>
                    <a:pt x="149" y="197"/>
                    <a:pt x="153" y="197"/>
                  </a:cubicBezTo>
                  <a:cubicBezTo>
                    <a:pt x="157" y="197"/>
                    <a:pt x="159" y="190"/>
                    <a:pt x="169" y="190"/>
                  </a:cubicBezTo>
                  <a:cubicBezTo>
                    <a:pt x="179" y="190"/>
                    <a:pt x="186" y="206"/>
                    <a:pt x="193" y="205"/>
                  </a:cubicBezTo>
                  <a:cubicBezTo>
                    <a:pt x="200" y="204"/>
                    <a:pt x="193" y="194"/>
                    <a:pt x="183" y="186"/>
                  </a:cubicBezTo>
                  <a:cubicBezTo>
                    <a:pt x="173" y="178"/>
                    <a:pt x="173" y="160"/>
                    <a:pt x="175" y="154"/>
                  </a:cubicBezTo>
                  <a:cubicBezTo>
                    <a:pt x="177" y="148"/>
                    <a:pt x="204" y="152"/>
                    <a:pt x="204" y="152"/>
                  </a:cubicBezTo>
                  <a:cubicBezTo>
                    <a:pt x="201" y="138"/>
                    <a:pt x="201" y="138"/>
                    <a:pt x="201" y="138"/>
                  </a:cubicBezTo>
                  <a:cubicBezTo>
                    <a:pt x="222" y="137"/>
                    <a:pt x="222" y="137"/>
                    <a:pt x="222" y="137"/>
                  </a:cubicBezTo>
                  <a:cubicBezTo>
                    <a:pt x="222" y="137"/>
                    <a:pt x="223" y="126"/>
                    <a:pt x="228" y="123"/>
                  </a:cubicBezTo>
                  <a:cubicBezTo>
                    <a:pt x="233" y="120"/>
                    <a:pt x="245" y="125"/>
                    <a:pt x="245" y="125"/>
                  </a:cubicBezTo>
                  <a:cubicBezTo>
                    <a:pt x="248" y="111"/>
                    <a:pt x="248" y="111"/>
                    <a:pt x="248" y="111"/>
                  </a:cubicBezTo>
                  <a:cubicBezTo>
                    <a:pt x="248" y="111"/>
                    <a:pt x="238" y="75"/>
                    <a:pt x="237" y="72"/>
                  </a:cubicBezTo>
                  <a:cubicBezTo>
                    <a:pt x="236" y="69"/>
                    <a:pt x="252" y="69"/>
                    <a:pt x="252" y="56"/>
                  </a:cubicBezTo>
                  <a:cubicBezTo>
                    <a:pt x="252" y="43"/>
                    <a:pt x="231" y="32"/>
                    <a:pt x="231" y="32"/>
                  </a:cubicBezTo>
                  <a:cubicBezTo>
                    <a:pt x="231" y="4"/>
                    <a:pt x="231" y="4"/>
                    <a:pt x="231" y="4"/>
                  </a:cubicBezTo>
                  <a:lnTo>
                    <a:pt x="21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8" name="Zuid-Korea">
              <a:extLst>
                <a:ext uri="{FF2B5EF4-FFF2-40B4-BE49-F238E27FC236}">
                  <a16:creationId xmlns:a16="http://schemas.microsoft.com/office/drawing/2014/main" id="{E5D0D155-FF32-4833-90C2-E932C890F8E8}"/>
                </a:ext>
              </a:extLst>
            </p:cNvPr>
            <p:cNvSpPr>
              <a:spLocks noEditPoints="1"/>
            </p:cNvSpPr>
            <p:nvPr/>
          </p:nvSpPr>
          <p:spPr bwMode="gray">
            <a:xfrm>
              <a:off x="9876685" y="2408591"/>
              <a:ext cx="142747" cy="213056"/>
            </a:xfrm>
            <a:custGeom>
              <a:avLst/>
              <a:gdLst>
                <a:gd name="T0" fmla="*/ 100 w 191"/>
                <a:gd name="T1" fmla="*/ 267 h 284"/>
                <a:gd name="T2" fmla="*/ 101 w 191"/>
                <a:gd name="T3" fmla="*/ 284 h 284"/>
                <a:gd name="T4" fmla="*/ 100 w 191"/>
                <a:gd name="T5" fmla="*/ 267 h 284"/>
                <a:gd name="T6" fmla="*/ 185 w 191"/>
                <a:gd name="T7" fmla="*/ 165 h 284"/>
                <a:gd name="T8" fmla="*/ 166 w 191"/>
                <a:gd name="T9" fmla="*/ 132 h 284"/>
                <a:gd name="T10" fmla="*/ 162 w 191"/>
                <a:gd name="T11" fmla="*/ 101 h 284"/>
                <a:gd name="T12" fmla="*/ 111 w 191"/>
                <a:gd name="T13" fmla="*/ 50 h 284"/>
                <a:gd name="T14" fmla="*/ 98 w 191"/>
                <a:gd name="T15" fmla="*/ 45 h 284"/>
                <a:gd name="T16" fmla="*/ 82 w 191"/>
                <a:gd name="T17" fmla="*/ 21 h 284"/>
                <a:gd name="T18" fmla="*/ 64 w 191"/>
                <a:gd name="T19" fmla="*/ 0 h 284"/>
                <a:gd name="T20" fmla="*/ 54 w 191"/>
                <a:gd name="T21" fmla="*/ 10 h 284"/>
                <a:gd name="T22" fmla="*/ 16 w 191"/>
                <a:gd name="T23" fmla="*/ 16 h 284"/>
                <a:gd name="T24" fmla="*/ 13 w 191"/>
                <a:gd name="T25" fmla="*/ 29 h 284"/>
                <a:gd name="T26" fmla="*/ 0 w 191"/>
                <a:gd name="T27" fmla="*/ 39 h 284"/>
                <a:gd name="T28" fmla="*/ 8 w 191"/>
                <a:gd name="T29" fmla="*/ 56 h 284"/>
                <a:gd name="T30" fmla="*/ 30 w 191"/>
                <a:gd name="T31" fmla="*/ 64 h 284"/>
                <a:gd name="T32" fmla="*/ 41 w 191"/>
                <a:gd name="T33" fmla="*/ 89 h 284"/>
                <a:gd name="T34" fmla="*/ 6 w 191"/>
                <a:gd name="T35" fmla="*/ 82 h 284"/>
                <a:gd name="T36" fmla="*/ 27 w 191"/>
                <a:gd name="T37" fmla="*/ 102 h 284"/>
                <a:gd name="T38" fmla="*/ 37 w 191"/>
                <a:gd name="T39" fmla="*/ 130 h 284"/>
                <a:gd name="T40" fmla="*/ 60 w 191"/>
                <a:gd name="T41" fmla="*/ 134 h 284"/>
                <a:gd name="T42" fmla="*/ 60 w 191"/>
                <a:gd name="T43" fmla="*/ 153 h 284"/>
                <a:gd name="T44" fmla="*/ 54 w 191"/>
                <a:gd name="T45" fmla="*/ 180 h 284"/>
                <a:gd name="T46" fmla="*/ 74 w 191"/>
                <a:gd name="T47" fmla="*/ 199 h 284"/>
                <a:gd name="T48" fmla="*/ 80 w 191"/>
                <a:gd name="T49" fmla="*/ 222 h 284"/>
                <a:gd name="T50" fmla="*/ 100 w 191"/>
                <a:gd name="T51" fmla="*/ 203 h 284"/>
                <a:gd name="T52" fmla="*/ 133 w 191"/>
                <a:gd name="T53" fmla="*/ 188 h 284"/>
                <a:gd name="T54" fmla="*/ 150 w 191"/>
                <a:gd name="T55" fmla="*/ 193 h 284"/>
                <a:gd name="T56" fmla="*/ 155 w 191"/>
                <a:gd name="T57" fmla="*/ 181 h 284"/>
                <a:gd name="T58" fmla="*/ 185 w 191"/>
                <a:gd name="T59" fmla="*/ 16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1" h="284">
                  <a:moveTo>
                    <a:pt x="100" y="267"/>
                  </a:moveTo>
                  <a:cubicBezTo>
                    <a:pt x="76" y="275"/>
                    <a:pt x="86" y="284"/>
                    <a:pt x="101" y="284"/>
                  </a:cubicBezTo>
                  <a:cubicBezTo>
                    <a:pt x="120" y="284"/>
                    <a:pt x="124" y="259"/>
                    <a:pt x="100" y="267"/>
                  </a:cubicBezTo>
                  <a:close/>
                  <a:moveTo>
                    <a:pt x="185" y="165"/>
                  </a:moveTo>
                  <a:cubicBezTo>
                    <a:pt x="179" y="146"/>
                    <a:pt x="166" y="132"/>
                    <a:pt x="166" y="132"/>
                  </a:cubicBezTo>
                  <a:cubicBezTo>
                    <a:pt x="166" y="132"/>
                    <a:pt x="171" y="115"/>
                    <a:pt x="162" y="101"/>
                  </a:cubicBezTo>
                  <a:cubicBezTo>
                    <a:pt x="153" y="87"/>
                    <a:pt x="111" y="50"/>
                    <a:pt x="111" y="50"/>
                  </a:cubicBezTo>
                  <a:cubicBezTo>
                    <a:pt x="98" y="45"/>
                    <a:pt x="98" y="45"/>
                    <a:pt x="98" y="45"/>
                  </a:cubicBezTo>
                  <a:cubicBezTo>
                    <a:pt x="98" y="45"/>
                    <a:pt x="94" y="34"/>
                    <a:pt x="82" y="21"/>
                  </a:cubicBezTo>
                  <a:cubicBezTo>
                    <a:pt x="76" y="14"/>
                    <a:pt x="69" y="6"/>
                    <a:pt x="64" y="0"/>
                  </a:cubicBezTo>
                  <a:cubicBezTo>
                    <a:pt x="54" y="10"/>
                    <a:pt x="54" y="10"/>
                    <a:pt x="54" y="10"/>
                  </a:cubicBezTo>
                  <a:cubicBezTo>
                    <a:pt x="54" y="10"/>
                    <a:pt x="30" y="9"/>
                    <a:pt x="16" y="16"/>
                  </a:cubicBezTo>
                  <a:cubicBezTo>
                    <a:pt x="2" y="24"/>
                    <a:pt x="14" y="26"/>
                    <a:pt x="13" y="29"/>
                  </a:cubicBezTo>
                  <a:cubicBezTo>
                    <a:pt x="12" y="32"/>
                    <a:pt x="0" y="39"/>
                    <a:pt x="0" y="39"/>
                  </a:cubicBezTo>
                  <a:cubicBezTo>
                    <a:pt x="0" y="39"/>
                    <a:pt x="1" y="50"/>
                    <a:pt x="8" y="56"/>
                  </a:cubicBezTo>
                  <a:cubicBezTo>
                    <a:pt x="15" y="62"/>
                    <a:pt x="30" y="64"/>
                    <a:pt x="30" y="64"/>
                  </a:cubicBezTo>
                  <a:cubicBezTo>
                    <a:pt x="41" y="89"/>
                    <a:pt x="41" y="89"/>
                    <a:pt x="41" y="89"/>
                  </a:cubicBezTo>
                  <a:cubicBezTo>
                    <a:pt x="41" y="89"/>
                    <a:pt x="7" y="75"/>
                    <a:pt x="6" y="82"/>
                  </a:cubicBezTo>
                  <a:cubicBezTo>
                    <a:pt x="5" y="89"/>
                    <a:pt x="27" y="102"/>
                    <a:pt x="27" y="102"/>
                  </a:cubicBezTo>
                  <a:cubicBezTo>
                    <a:pt x="37" y="130"/>
                    <a:pt x="37" y="130"/>
                    <a:pt x="37" y="130"/>
                  </a:cubicBezTo>
                  <a:cubicBezTo>
                    <a:pt x="60" y="134"/>
                    <a:pt x="60" y="134"/>
                    <a:pt x="60" y="134"/>
                  </a:cubicBezTo>
                  <a:cubicBezTo>
                    <a:pt x="60" y="153"/>
                    <a:pt x="60" y="153"/>
                    <a:pt x="60" y="153"/>
                  </a:cubicBezTo>
                  <a:cubicBezTo>
                    <a:pt x="60" y="153"/>
                    <a:pt x="49" y="161"/>
                    <a:pt x="54" y="180"/>
                  </a:cubicBezTo>
                  <a:cubicBezTo>
                    <a:pt x="59" y="199"/>
                    <a:pt x="74" y="199"/>
                    <a:pt x="74" y="199"/>
                  </a:cubicBezTo>
                  <a:cubicBezTo>
                    <a:pt x="74" y="199"/>
                    <a:pt x="61" y="225"/>
                    <a:pt x="80" y="222"/>
                  </a:cubicBezTo>
                  <a:cubicBezTo>
                    <a:pt x="99" y="219"/>
                    <a:pt x="100" y="203"/>
                    <a:pt x="100" y="203"/>
                  </a:cubicBezTo>
                  <a:cubicBezTo>
                    <a:pt x="133" y="188"/>
                    <a:pt x="133" y="188"/>
                    <a:pt x="133" y="188"/>
                  </a:cubicBezTo>
                  <a:cubicBezTo>
                    <a:pt x="150" y="193"/>
                    <a:pt x="150" y="193"/>
                    <a:pt x="150" y="193"/>
                  </a:cubicBezTo>
                  <a:cubicBezTo>
                    <a:pt x="155" y="181"/>
                    <a:pt x="155" y="181"/>
                    <a:pt x="155" y="181"/>
                  </a:cubicBezTo>
                  <a:cubicBezTo>
                    <a:pt x="155" y="181"/>
                    <a:pt x="191" y="184"/>
                    <a:pt x="185" y="16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9" name="Laos">
              <a:extLst>
                <a:ext uri="{FF2B5EF4-FFF2-40B4-BE49-F238E27FC236}">
                  <a16:creationId xmlns:a16="http://schemas.microsoft.com/office/drawing/2014/main" id="{7DB4A2BB-10C7-46E9-8F4C-777A397924DB}"/>
                </a:ext>
              </a:extLst>
            </p:cNvPr>
            <p:cNvSpPr>
              <a:spLocks/>
            </p:cNvSpPr>
            <p:nvPr/>
          </p:nvSpPr>
          <p:spPr bwMode="gray">
            <a:xfrm>
              <a:off x="9156554" y="3054151"/>
              <a:ext cx="304670" cy="353673"/>
            </a:xfrm>
            <a:custGeom>
              <a:avLst/>
              <a:gdLst>
                <a:gd name="T0" fmla="*/ 28 w 404"/>
                <a:gd name="T1" fmla="*/ 124 h 470"/>
                <a:gd name="T2" fmla="*/ 47 w 404"/>
                <a:gd name="T3" fmla="*/ 163 h 470"/>
                <a:gd name="T4" fmla="*/ 68 w 404"/>
                <a:gd name="T5" fmla="*/ 160 h 470"/>
                <a:gd name="T6" fmla="*/ 74 w 404"/>
                <a:gd name="T7" fmla="*/ 196 h 470"/>
                <a:gd name="T8" fmla="*/ 73 w 404"/>
                <a:gd name="T9" fmla="*/ 224 h 470"/>
                <a:gd name="T10" fmla="*/ 88 w 404"/>
                <a:gd name="T11" fmla="*/ 254 h 470"/>
                <a:gd name="T12" fmla="*/ 143 w 404"/>
                <a:gd name="T13" fmla="*/ 245 h 470"/>
                <a:gd name="T14" fmla="*/ 187 w 404"/>
                <a:gd name="T15" fmla="*/ 228 h 470"/>
                <a:gd name="T16" fmla="*/ 215 w 404"/>
                <a:gd name="T17" fmla="*/ 247 h 470"/>
                <a:gd name="T18" fmla="*/ 248 w 404"/>
                <a:gd name="T19" fmla="*/ 298 h 470"/>
                <a:gd name="T20" fmla="*/ 283 w 404"/>
                <a:gd name="T21" fmla="*/ 347 h 470"/>
                <a:gd name="T22" fmla="*/ 294 w 404"/>
                <a:gd name="T23" fmla="*/ 367 h 470"/>
                <a:gd name="T24" fmla="*/ 302 w 404"/>
                <a:gd name="T25" fmla="*/ 425 h 470"/>
                <a:gd name="T26" fmla="*/ 290 w 404"/>
                <a:gd name="T27" fmla="*/ 448 h 470"/>
                <a:gd name="T28" fmla="*/ 327 w 404"/>
                <a:gd name="T29" fmla="*/ 462 h 470"/>
                <a:gd name="T30" fmla="*/ 334 w 404"/>
                <a:gd name="T31" fmla="*/ 434 h 470"/>
                <a:gd name="T32" fmla="*/ 365 w 404"/>
                <a:gd name="T33" fmla="*/ 435 h 470"/>
                <a:gd name="T34" fmla="*/ 390 w 404"/>
                <a:gd name="T35" fmla="*/ 430 h 470"/>
                <a:gd name="T36" fmla="*/ 391 w 404"/>
                <a:gd name="T37" fmla="*/ 410 h 470"/>
                <a:gd name="T38" fmla="*/ 369 w 404"/>
                <a:gd name="T39" fmla="*/ 369 h 470"/>
                <a:gd name="T40" fmla="*/ 361 w 404"/>
                <a:gd name="T41" fmla="*/ 331 h 470"/>
                <a:gd name="T42" fmla="*/ 334 w 404"/>
                <a:gd name="T43" fmla="*/ 299 h 470"/>
                <a:gd name="T44" fmla="*/ 319 w 404"/>
                <a:gd name="T45" fmla="*/ 289 h 470"/>
                <a:gd name="T46" fmla="*/ 285 w 404"/>
                <a:gd name="T47" fmla="*/ 236 h 470"/>
                <a:gd name="T48" fmla="*/ 256 w 404"/>
                <a:gd name="T49" fmla="*/ 203 h 470"/>
                <a:gd name="T50" fmla="*/ 193 w 404"/>
                <a:gd name="T51" fmla="*/ 168 h 470"/>
                <a:gd name="T52" fmla="*/ 218 w 404"/>
                <a:gd name="T53" fmla="*/ 156 h 470"/>
                <a:gd name="T54" fmla="*/ 212 w 404"/>
                <a:gd name="T55" fmla="*/ 112 h 470"/>
                <a:gd name="T56" fmla="*/ 184 w 404"/>
                <a:gd name="T57" fmla="*/ 79 h 470"/>
                <a:gd name="T58" fmla="*/ 160 w 404"/>
                <a:gd name="T59" fmla="*/ 90 h 470"/>
                <a:gd name="T60" fmla="*/ 128 w 404"/>
                <a:gd name="T61" fmla="*/ 63 h 470"/>
                <a:gd name="T62" fmla="*/ 118 w 404"/>
                <a:gd name="T63" fmla="*/ 40 h 470"/>
                <a:gd name="T64" fmla="*/ 91 w 404"/>
                <a:gd name="T65" fmla="*/ 2 h 470"/>
                <a:gd name="T66" fmla="*/ 60 w 404"/>
                <a:gd name="T67" fmla="*/ 22 h 470"/>
                <a:gd name="T68" fmla="*/ 79 w 404"/>
                <a:gd name="T69" fmla="*/ 72 h 470"/>
                <a:gd name="T70" fmla="*/ 48 w 404"/>
                <a:gd name="T71" fmla="*/ 57 h 470"/>
                <a:gd name="T72" fmla="*/ 26 w 404"/>
                <a:gd name="T73" fmla="*/ 74 h 470"/>
                <a:gd name="T74" fmla="*/ 26 w 404"/>
                <a:gd name="T75" fmla="*/ 89 h 470"/>
                <a:gd name="T76" fmla="*/ 2 w 404"/>
                <a:gd name="T77" fmla="*/ 11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4" h="470">
                  <a:moveTo>
                    <a:pt x="17" y="121"/>
                  </a:moveTo>
                  <a:cubicBezTo>
                    <a:pt x="17" y="121"/>
                    <a:pt x="27" y="116"/>
                    <a:pt x="28" y="124"/>
                  </a:cubicBezTo>
                  <a:cubicBezTo>
                    <a:pt x="29" y="132"/>
                    <a:pt x="22" y="153"/>
                    <a:pt x="28" y="158"/>
                  </a:cubicBezTo>
                  <a:cubicBezTo>
                    <a:pt x="34" y="163"/>
                    <a:pt x="47" y="163"/>
                    <a:pt x="47" y="163"/>
                  </a:cubicBezTo>
                  <a:cubicBezTo>
                    <a:pt x="45" y="155"/>
                    <a:pt x="45" y="155"/>
                    <a:pt x="45" y="155"/>
                  </a:cubicBezTo>
                  <a:cubicBezTo>
                    <a:pt x="45" y="155"/>
                    <a:pt x="68" y="146"/>
                    <a:pt x="68" y="160"/>
                  </a:cubicBezTo>
                  <a:cubicBezTo>
                    <a:pt x="68" y="174"/>
                    <a:pt x="66" y="180"/>
                    <a:pt x="66" y="180"/>
                  </a:cubicBezTo>
                  <a:cubicBezTo>
                    <a:pt x="66" y="180"/>
                    <a:pt x="74" y="187"/>
                    <a:pt x="74" y="196"/>
                  </a:cubicBezTo>
                  <a:cubicBezTo>
                    <a:pt x="74" y="205"/>
                    <a:pt x="60" y="216"/>
                    <a:pt x="60" y="216"/>
                  </a:cubicBezTo>
                  <a:cubicBezTo>
                    <a:pt x="60" y="216"/>
                    <a:pt x="73" y="215"/>
                    <a:pt x="73" y="224"/>
                  </a:cubicBezTo>
                  <a:cubicBezTo>
                    <a:pt x="73" y="233"/>
                    <a:pt x="49" y="264"/>
                    <a:pt x="59" y="267"/>
                  </a:cubicBezTo>
                  <a:cubicBezTo>
                    <a:pt x="69" y="270"/>
                    <a:pt x="88" y="254"/>
                    <a:pt x="88" y="254"/>
                  </a:cubicBezTo>
                  <a:cubicBezTo>
                    <a:pt x="88" y="254"/>
                    <a:pt x="101" y="229"/>
                    <a:pt x="108" y="231"/>
                  </a:cubicBezTo>
                  <a:cubicBezTo>
                    <a:pt x="115" y="233"/>
                    <a:pt x="129" y="244"/>
                    <a:pt x="143" y="245"/>
                  </a:cubicBezTo>
                  <a:cubicBezTo>
                    <a:pt x="157" y="246"/>
                    <a:pt x="154" y="221"/>
                    <a:pt x="164" y="220"/>
                  </a:cubicBezTo>
                  <a:cubicBezTo>
                    <a:pt x="174" y="219"/>
                    <a:pt x="187" y="228"/>
                    <a:pt x="187" y="228"/>
                  </a:cubicBezTo>
                  <a:cubicBezTo>
                    <a:pt x="187" y="228"/>
                    <a:pt x="194" y="226"/>
                    <a:pt x="202" y="228"/>
                  </a:cubicBezTo>
                  <a:cubicBezTo>
                    <a:pt x="210" y="230"/>
                    <a:pt x="197" y="236"/>
                    <a:pt x="215" y="247"/>
                  </a:cubicBezTo>
                  <a:cubicBezTo>
                    <a:pt x="233" y="258"/>
                    <a:pt x="247" y="270"/>
                    <a:pt x="247" y="270"/>
                  </a:cubicBezTo>
                  <a:cubicBezTo>
                    <a:pt x="248" y="298"/>
                    <a:pt x="248" y="298"/>
                    <a:pt x="248" y="298"/>
                  </a:cubicBezTo>
                  <a:cubicBezTo>
                    <a:pt x="248" y="298"/>
                    <a:pt x="255" y="318"/>
                    <a:pt x="260" y="327"/>
                  </a:cubicBezTo>
                  <a:cubicBezTo>
                    <a:pt x="265" y="336"/>
                    <a:pt x="283" y="343"/>
                    <a:pt x="283" y="347"/>
                  </a:cubicBezTo>
                  <a:cubicBezTo>
                    <a:pt x="283" y="351"/>
                    <a:pt x="285" y="364"/>
                    <a:pt x="285" y="364"/>
                  </a:cubicBezTo>
                  <a:cubicBezTo>
                    <a:pt x="285" y="364"/>
                    <a:pt x="288" y="357"/>
                    <a:pt x="294" y="367"/>
                  </a:cubicBezTo>
                  <a:cubicBezTo>
                    <a:pt x="300" y="377"/>
                    <a:pt x="285" y="390"/>
                    <a:pt x="287" y="394"/>
                  </a:cubicBezTo>
                  <a:cubicBezTo>
                    <a:pt x="289" y="398"/>
                    <a:pt x="312" y="413"/>
                    <a:pt x="302" y="425"/>
                  </a:cubicBezTo>
                  <a:cubicBezTo>
                    <a:pt x="296" y="432"/>
                    <a:pt x="291" y="436"/>
                    <a:pt x="287" y="439"/>
                  </a:cubicBezTo>
                  <a:cubicBezTo>
                    <a:pt x="287" y="442"/>
                    <a:pt x="287" y="447"/>
                    <a:pt x="290" y="448"/>
                  </a:cubicBezTo>
                  <a:cubicBezTo>
                    <a:pt x="294" y="449"/>
                    <a:pt x="310" y="450"/>
                    <a:pt x="310" y="450"/>
                  </a:cubicBezTo>
                  <a:cubicBezTo>
                    <a:pt x="310" y="450"/>
                    <a:pt x="319" y="470"/>
                    <a:pt x="327" y="462"/>
                  </a:cubicBezTo>
                  <a:cubicBezTo>
                    <a:pt x="335" y="454"/>
                    <a:pt x="323" y="442"/>
                    <a:pt x="323" y="442"/>
                  </a:cubicBezTo>
                  <a:cubicBezTo>
                    <a:pt x="334" y="434"/>
                    <a:pt x="334" y="434"/>
                    <a:pt x="334" y="434"/>
                  </a:cubicBezTo>
                  <a:cubicBezTo>
                    <a:pt x="343" y="426"/>
                    <a:pt x="343" y="426"/>
                    <a:pt x="343" y="426"/>
                  </a:cubicBezTo>
                  <a:cubicBezTo>
                    <a:pt x="365" y="435"/>
                    <a:pt x="365" y="435"/>
                    <a:pt x="365" y="435"/>
                  </a:cubicBezTo>
                  <a:cubicBezTo>
                    <a:pt x="373" y="426"/>
                    <a:pt x="373" y="426"/>
                    <a:pt x="373" y="426"/>
                  </a:cubicBezTo>
                  <a:cubicBezTo>
                    <a:pt x="390" y="430"/>
                    <a:pt x="390" y="430"/>
                    <a:pt x="390" y="430"/>
                  </a:cubicBezTo>
                  <a:cubicBezTo>
                    <a:pt x="390" y="430"/>
                    <a:pt x="396" y="431"/>
                    <a:pt x="400" y="423"/>
                  </a:cubicBezTo>
                  <a:cubicBezTo>
                    <a:pt x="404" y="415"/>
                    <a:pt x="391" y="410"/>
                    <a:pt x="391" y="410"/>
                  </a:cubicBezTo>
                  <a:cubicBezTo>
                    <a:pt x="402" y="389"/>
                    <a:pt x="402" y="389"/>
                    <a:pt x="402" y="389"/>
                  </a:cubicBezTo>
                  <a:cubicBezTo>
                    <a:pt x="402" y="389"/>
                    <a:pt x="383" y="380"/>
                    <a:pt x="369" y="369"/>
                  </a:cubicBezTo>
                  <a:cubicBezTo>
                    <a:pt x="355" y="358"/>
                    <a:pt x="369" y="355"/>
                    <a:pt x="377" y="350"/>
                  </a:cubicBezTo>
                  <a:cubicBezTo>
                    <a:pt x="385" y="345"/>
                    <a:pt x="361" y="331"/>
                    <a:pt x="361" y="331"/>
                  </a:cubicBezTo>
                  <a:cubicBezTo>
                    <a:pt x="361" y="331"/>
                    <a:pt x="351" y="330"/>
                    <a:pt x="344" y="323"/>
                  </a:cubicBezTo>
                  <a:cubicBezTo>
                    <a:pt x="337" y="316"/>
                    <a:pt x="334" y="299"/>
                    <a:pt x="334" y="299"/>
                  </a:cubicBezTo>
                  <a:cubicBezTo>
                    <a:pt x="320" y="300"/>
                    <a:pt x="320" y="300"/>
                    <a:pt x="320" y="300"/>
                  </a:cubicBezTo>
                  <a:cubicBezTo>
                    <a:pt x="319" y="289"/>
                    <a:pt x="319" y="289"/>
                    <a:pt x="319" y="289"/>
                  </a:cubicBezTo>
                  <a:cubicBezTo>
                    <a:pt x="319" y="289"/>
                    <a:pt x="308" y="278"/>
                    <a:pt x="295" y="267"/>
                  </a:cubicBezTo>
                  <a:cubicBezTo>
                    <a:pt x="282" y="256"/>
                    <a:pt x="285" y="236"/>
                    <a:pt x="285" y="236"/>
                  </a:cubicBezTo>
                  <a:cubicBezTo>
                    <a:pt x="285" y="236"/>
                    <a:pt x="263" y="228"/>
                    <a:pt x="259" y="224"/>
                  </a:cubicBezTo>
                  <a:cubicBezTo>
                    <a:pt x="255" y="220"/>
                    <a:pt x="256" y="203"/>
                    <a:pt x="256" y="203"/>
                  </a:cubicBezTo>
                  <a:cubicBezTo>
                    <a:pt x="256" y="203"/>
                    <a:pt x="238" y="198"/>
                    <a:pt x="232" y="193"/>
                  </a:cubicBezTo>
                  <a:cubicBezTo>
                    <a:pt x="226" y="188"/>
                    <a:pt x="193" y="168"/>
                    <a:pt x="193" y="168"/>
                  </a:cubicBezTo>
                  <a:cubicBezTo>
                    <a:pt x="193" y="168"/>
                    <a:pt x="193" y="156"/>
                    <a:pt x="191" y="152"/>
                  </a:cubicBezTo>
                  <a:cubicBezTo>
                    <a:pt x="189" y="148"/>
                    <a:pt x="218" y="156"/>
                    <a:pt x="218" y="156"/>
                  </a:cubicBezTo>
                  <a:cubicBezTo>
                    <a:pt x="218" y="156"/>
                    <a:pt x="237" y="142"/>
                    <a:pt x="243" y="132"/>
                  </a:cubicBezTo>
                  <a:cubicBezTo>
                    <a:pt x="249" y="122"/>
                    <a:pt x="230" y="120"/>
                    <a:pt x="212" y="112"/>
                  </a:cubicBezTo>
                  <a:cubicBezTo>
                    <a:pt x="194" y="104"/>
                    <a:pt x="214" y="98"/>
                    <a:pt x="214" y="98"/>
                  </a:cubicBezTo>
                  <a:cubicBezTo>
                    <a:pt x="214" y="98"/>
                    <a:pt x="192" y="80"/>
                    <a:pt x="184" y="79"/>
                  </a:cubicBezTo>
                  <a:cubicBezTo>
                    <a:pt x="176" y="78"/>
                    <a:pt x="179" y="90"/>
                    <a:pt x="172" y="98"/>
                  </a:cubicBezTo>
                  <a:cubicBezTo>
                    <a:pt x="165" y="106"/>
                    <a:pt x="160" y="90"/>
                    <a:pt x="160" y="90"/>
                  </a:cubicBezTo>
                  <a:cubicBezTo>
                    <a:pt x="151" y="90"/>
                    <a:pt x="151" y="90"/>
                    <a:pt x="151" y="90"/>
                  </a:cubicBezTo>
                  <a:cubicBezTo>
                    <a:pt x="151" y="90"/>
                    <a:pt x="138" y="76"/>
                    <a:pt x="128" y="63"/>
                  </a:cubicBezTo>
                  <a:cubicBezTo>
                    <a:pt x="118" y="50"/>
                    <a:pt x="131" y="41"/>
                    <a:pt x="127" y="37"/>
                  </a:cubicBezTo>
                  <a:cubicBezTo>
                    <a:pt x="123" y="33"/>
                    <a:pt x="118" y="40"/>
                    <a:pt x="118" y="40"/>
                  </a:cubicBezTo>
                  <a:cubicBezTo>
                    <a:pt x="118" y="40"/>
                    <a:pt x="102" y="22"/>
                    <a:pt x="96" y="15"/>
                  </a:cubicBezTo>
                  <a:cubicBezTo>
                    <a:pt x="93" y="12"/>
                    <a:pt x="92" y="7"/>
                    <a:pt x="91" y="2"/>
                  </a:cubicBezTo>
                  <a:cubicBezTo>
                    <a:pt x="67" y="0"/>
                    <a:pt x="67" y="0"/>
                    <a:pt x="67" y="0"/>
                  </a:cubicBezTo>
                  <a:cubicBezTo>
                    <a:pt x="67" y="0"/>
                    <a:pt x="59" y="9"/>
                    <a:pt x="60" y="22"/>
                  </a:cubicBezTo>
                  <a:cubicBezTo>
                    <a:pt x="61" y="35"/>
                    <a:pt x="79" y="47"/>
                    <a:pt x="79" y="47"/>
                  </a:cubicBezTo>
                  <a:cubicBezTo>
                    <a:pt x="79" y="72"/>
                    <a:pt x="79" y="72"/>
                    <a:pt x="79" y="72"/>
                  </a:cubicBezTo>
                  <a:cubicBezTo>
                    <a:pt x="50" y="70"/>
                    <a:pt x="50" y="70"/>
                    <a:pt x="50" y="70"/>
                  </a:cubicBezTo>
                  <a:cubicBezTo>
                    <a:pt x="48" y="57"/>
                    <a:pt x="48" y="57"/>
                    <a:pt x="48" y="57"/>
                  </a:cubicBezTo>
                  <a:cubicBezTo>
                    <a:pt x="26" y="67"/>
                    <a:pt x="26" y="67"/>
                    <a:pt x="26" y="67"/>
                  </a:cubicBezTo>
                  <a:cubicBezTo>
                    <a:pt x="26" y="74"/>
                    <a:pt x="26" y="74"/>
                    <a:pt x="26" y="74"/>
                  </a:cubicBezTo>
                  <a:cubicBezTo>
                    <a:pt x="21" y="82"/>
                    <a:pt x="21" y="82"/>
                    <a:pt x="21" y="82"/>
                  </a:cubicBezTo>
                  <a:cubicBezTo>
                    <a:pt x="26" y="89"/>
                    <a:pt x="26" y="89"/>
                    <a:pt x="26" y="89"/>
                  </a:cubicBezTo>
                  <a:cubicBezTo>
                    <a:pt x="26" y="89"/>
                    <a:pt x="18" y="92"/>
                    <a:pt x="9" y="95"/>
                  </a:cubicBezTo>
                  <a:cubicBezTo>
                    <a:pt x="0" y="98"/>
                    <a:pt x="2" y="110"/>
                    <a:pt x="2" y="110"/>
                  </a:cubicBezTo>
                  <a:cubicBezTo>
                    <a:pt x="6" y="111"/>
                    <a:pt x="17" y="121"/>
                    <a:pt x="17" y="12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0" name="Thailand">
              <a:extLst>
                <a:ext uri="{FF2B5EF4-FFF2-40B4-BE49-F238E27FC236}">
                  <a16:creationId xmlns:a16="http://schemas.microsoft.com/office/drawing/2014/main" id="{066DAB3F-E3C9-4E95-B3AA-AFB16D53D15E}"/>
                </a:ext>
              </a:extLst>
            </p:cNvPr>
            <p:cNvSpPr>
              <a:spLocks/>
            </p:cNvSpPr>
            <p:nvPr/>
          </p:nvSpPr>
          <p:spPr bwMode="gray">
            <a:xfrm>
              <a:off x="9075593" y="3137244"/>
              <a:ext cx="315323" cy="600819"/>
            </a:xfrm>
            <a:custGeom>
              <a:avLst/>
              <a:gdLst>
                <a:gd name="T0" fmla="*/ 402 w 420"/>
                <a:gd name="T1" fmla="*/ 258 h 800"/>
                <a:gd name="T2" fmla="*/ 391 w 420"/>
                <a:gd name="T3" fmla="*/ 238 h 800"/>
                <a:gd name="T4" fmla="*/ 356 w 420"/>
                <a:gd name="T5" fmla="*/ 189 h 800"/>
                <a:gd name="T6" fmla="*/ 323 w 420"/>
                <a:gd name="T7" fmla="*/ 138 h 800"/>
                <a:gd name="T8" fmla="*/ 295 w 420"/>
                <a:gd name="T9" fmla="*/ 119 h 800"/>
                <a:gd name="T10" fmla="*/ 251 w 420"/>
                <a:gd name="T11" fmla="*/ 136 h 800"/>
                <a:gd name="T12" fmla="*/ 196 w 420"/>
                <a:gd name="T13" fmla="*/ 145 h 800"/>
                <a:gd name="T14" fmla="*/ 181 w 420"/>
                <a:gd name="T15" fmla="*/ 115 h 800"/>
                <a:gd name="T16" fmla="*/ 182 w 420"/>
                <a:gd name="T17" fmla="*/ 87 h 800"/>
                <a:gd name="T18" fmla="*/ 176 w 420"/>
                <a:gd name="T19" fmla="*/ 51 h 800"/>
                <a:gd name="T20" fmla="*/ 155 w 420"/>
                <a:gd name="T21" fmla="*/ 54 h 800"/>
                <a:gd name="T22" fmla="*/ 136 w 420"/>
                <a:gd name="T23" fmla="*/ 15 h 800"/>
                <a:gd name="T24" fmla="*/ 110 w 420"/>
                <a:gd name="T25" fmla="*/ 1 h 800"/>
                <a:gd name="T26" fmla="*/ 82 w 420"/>
                <a:gd name="T27" fmla="*/ 21 h 800"/>
                <a:gd name="T28" fmla="*/ 53 w 420"/>
                <a:gd name="T29" fmla="*/ 43 h 800"/>
                <a:gd name="T30" fmla="*/ 19 w 420"/>
                <a:gd name="T31" fmla="*/ 64 h 800"/>
                <a:gd name="T32" fmla="*/ 17 w 420"/>
                <a:gd name="T33" fmla="*/ 102 h 800"/>
                <a:gd name="T34" fmla="*/ 8 w 420"/>
                <a:gd name="T35" fmla="*/ 120 h 800"/>
                <a:gd name="T36" fmla="*/ 22 w 420"/>
                <a:gd name="T37" fmla="*/ 145 h 800"/>
                <a:gd name="T38" fmla="*/ 67 w 420"/>
                <a:gd name="T39" fmla="*/ 188 h 800"/>
                <a:gd name="T40" fmla="*/ 79 w 420"/>
                <a:gd name="T41" fmla="*/ 219 h 800"/>
                <a:gd name="T42" fmla="*/ 73 w 420"/>
                <a:gd name="T43" fmla="*/ 236 h 800"/>
                <a:gd name="T44" fmla="*/ 65 w 420"/>
                <a:gd name="T45" fmla="*/ 279 h 800"/>
                <a:gd name="T46" fmla="*/ 79 w 420"/>
                <a:gd name="T47" fmla="*/ 326 h 800"/>
                <a:gd name="T48" fmla="*/ 112 w 420"/>
                <a:gd name="T49" fmla="*/ 409 h 800"/>
                <a:gd name="T50" fmla="*/ 133 w 420"/>
                <a:gd name="T51" fmla="*/ 450 h 800"/>
                <a:gd name="T52" fmla="*/ 110 w 420"/>
                <a:gd name="T53" fmla="*/ 522 h 800"/>
                <a:gd name="T54" fmla="*/ 98 w 420"/>
                <a:gd name="T55" fmla="*/ 567 h 800"/>
                <a:gd name="T56" fmla="*/ 84 w 420"/>
                <a:gd name="T57" fmla="*/ 676 h 800"/>
                <a:gd name="T58" fmla="*/ 101 w 420"/>
                <a:gd name="T59" fmla="*/ 653 h 800"/>
                <a:gd name="T60" fmla="*/ 132 w 420"/>
                <a:gd name="T61" fmla="*/ 698 h 800"/>
                <a:gd name="T62" fmla="*/ 159 w 420"/>
                <a:gd name="T63" fmla="*/ 743 h 800"/>
                <a:gd name="T64" fmla="*/ 184 w 420"/>
                <a:gd name="T65" fmla="*/ 754 h 800"/>
                <a:gd name="T66" fmla="*/ 198 w 420"/>
                <a:gd name="T67" fmla="*/ 749 h 800"/>
                <a:gd name="T68" fmla="*/ 222 w 420"/>
                <a:gd name="T69" fmla="*/ 765 h 800"/>
                <a:gd name="T70" fmla="*/ 226 w 420"/>
                <a:gd name="T71" fmla="*/ 791 h 800"/>
                <a:gd name="T72" fmla="*/ 268 w 420"/>
                <a:gd name="T73" fmla="*/ 792 h 800"/>
                <a:gd name="T74" fmla="*/ 261 w 420"/>
                <a:gd name="T75" fmla="*/ 755 h 800"/>
                <a:gd name="T76" fmla="*/ 215 w 420"/>
                <a:gd name="T77" fmla="*/ 727 h 800"/>
                <a:gd name="T78" fmla="*/ 190 w 420"/>
                <a:gd name="T79" fmla="*/ 705 h 800"/>
                <a:gd name="T80" fmla="*/ 190 w 420"/>
                <a:gd name="T81" fmla="*/ 679 h 800"/>
                <a:gd name="T82" fmla="*/ 165 w 420"/>
                <a:gd name="T83" fmla="*/ 635 h 800"/>
                <a:gd name="T84" fmla="*/ 131 w 420"/>
                <a:gd name="T85" fmla="*/ 608 h 800"/>
                <a:gd name="T86" fmla="*/ 120 w 420"/>
                <a:gd name="T87" fmla="*/ 524 h 800"/>
                <a:gd name="T88" fmla="*/ 138 w 420"/>
                <a:gd name="T89" fmla="*/ 456 h 800"/>
                <a:gd name="T90" fmla="*/ 147 w 420"/>
                <a:gd name="T91" fmla="*/ 396 h 800"/>
                <a:gd name="T92" fmla="*/ 158 w 420"/>
                <a:gd name="T93" fmla="*/ 374 h 800"/>
                <a:gd name="T94" fmla="*/ 201 w 420"/>
                <a:gd name="T95" fmla="*/ 381 h 800"/>
                <a:gd name="T96" fmla="*/ 199 w 420"/>
                <a:gd name="T97" fmla="*/ 419 h 800"/>
                <a:gd name="T98" fmla="*/ 265 w 420"/>
                <a:gd name="T99" fmla="*/ 457 h 800"/>
                <a:gd name="T100" fmla="*/ 287 w 420"/>
                <a:gd name="T101" fmla="*/ 431 h 800"/>
                <a:gd name="T102" fmla="*/ 276 w 420"/>
                <a:gd name="T103" fmla="*/ 402 h 800"/>
                <a:gd name="T104" fmla="*/ 267 w 420"/>
                <a:gd name="T105" fmla="*/ 371 h 800"/>
                <a:gd name="T106" fmla="*/ 313 w 420"/>
                <a:gd name="T107" fmla="*/ 327 h 800"/>
                <a:gd name="T108" fmla="*/ 368 w 420"/>
                <a:gd name="T109" fmla="*/ 325 h 800"/>
                <a:gd name="T110" fmla="*/ 410 w 420"/>
                <a:gd name="T111" fmla="*/ 31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800">
                  <a:moveTo>
                    <a:pt x="395" y="285"/>
                  </a:moveTo>
                  <a:cubicBezTo>
                    <a:pt x="393" y="281"/>
                    <a:pt x="408" y="268"/>
                    <a:pt x="402" y="258"/>
                  </a:cubicBezTo>
                  <a:cubicBezTo>
                    <a:pt x="396" y="248"/>
                    <a:pt x="393" y="255"/>
                    <a:pt x="393" y="255"/>
                  </a:cubicBezTo>
                  <a:cubicBezTo>
                    <a:pt x="393" y="255"/>
                    <a:pt x="391" y="242"/>
                    <a:pt x="391" y="238"/>
                  </a:cubicBezTo>
                  <a:cubicBezTo>
                    <a:pt x="391" y="234"/>
                    <a:pt x="373" y="227"/>
                    <a:pt x="368" y="218"/>
                  </a:cubicBezTo>
                  <a:cubicBezTo>
                    <a:pt x="363" y="209"/>
                    <a:pt x="356" y="189"/>
                    <a:pt x="356" y="189"/>
                  </a:cubicBezTo>
                  <a:cubicBezTo>
                    <a:pt x="355" y="161"/>
                    <a:pt x="355" y="161"/>
                    <a:pt x="355" y="161"/>
                  </a:cubicBezTo>
                  <a:cubicBezTo>
                    <a:pt x="355" y="161"/>
                    <a:pt x="341" y="149"/>
                    <a:pt x="323" y="138"/>
                  </a:cubicBezTo>
                  <a:cubicBezTo>
                    <a:pt x="305" y="127"/>
                    <a:pt x="318" y="121"/>
                    <a:pt x="310" y="119"/>
                  </a:cubicBezTo>
                  <a:cubicBezTo>
                    <a:pt x="302" y="117"/>
                    <a:pt x="295" y="119"/>
                    <a:pt x="295" y="119"/>
                  </a:cubicBezTo>
                  <a:cubicBezTo>
                    <a:pt x="295" y="119"/>
                    <a:pt x="282" y="110"/>
                    <a:pt x="272" y="111"/>
                  </a:cubicBezTo>
                  <a:cubicBezTo>
                    <a:pt x="262" y="112"/>
                    <a:pt x="265" y="137"/>
                    <a:pt x="251" y="136"/>
                  </a:cubicBezTo>
                  <a:cubicBezTo>
                    <a:pt x="237" y="135"/>
                    <a:pt x="223" y="124"/>
                    <a:pt x="216" y="122"/>
                  </a:cubicBezTo>
                  <a:cubicBezTo>
                    <a:pt x="209" y="120"/>
                    <a:pt x="196" y="145"/>
                    <a:pt x="196" y="145"/>
                  </a:cubicBezTo>
                  <a:cubicBezTo>
                    <a:pt x="196" y="145"/>
                    <a:pt x="177" y="161"/>
                    <a:pt x="167" y="158"/>
                  </a:cubicBezTo>
                  <a:cubicBezTo>
                    <a:pt x="157" y="155"/>
                    <a:pt x="181" y="124"/>
                    <a:pt x="181" y="115"/>
                  </a:cubicBezTo>
                  <a:cubicBezTo>
                    <a:pt x="181" y="106"/>
                    <a:pt x="168" y="107"/>
                    <a:pt x="168" y="107"/>
                  </a:cubicBezTo>
                  <a:cubicBezTo>
                    <a:pt x="168" y="107"/>
                    <a:pt x="182" y="96"/>
                    <a:pt x="182" y="87"/>
                  </a:cubicBezTo>
                  <a:cubicBezTo>
                    <a:pt x="182" y="78"/>
                    <a:pt x="174" y="71"/>
                    <a:pt x="174" y="71"/>
                  </a:cubicBezTo>
                  <a:cubicBezTo>
                    <a:pt x="174" y="71"/>
                    <a:pt x="176" y="65"/>
                    <a:pt x="176" y="51"/>
                  </a:cubicBezTo>
                  <a:cubicBezTo>
                    <a:pt x="176" y="37"/>
                    <a:pt x="153" y="46"/>
                    <a:pt x="153" y="46"/>
                  </a:cubicBezTo>
                  <a:cubicBezTo>
                    <a:pt x="155" y="54"/>
                    <a:pt x="155" y="54"/>
                    <a:pt x="155" y="54"/>
                  </a:cubicBezTo>
                  <a:cubicBezTo>
                    <a:pt x="155" y="54"/>
                    <a:pt x="142" y="54"/>
                    <a:pt x="136" y="49"/>
                  </a:cubicBezTo>
                  <a:cubicBezTo>
                    <a:pt x="130" y="44"/>
                    <a:pt x="137" y="23"/>
                    <a:pt x="136" y="15"/>
                  </a:cubicBezTo>
                  <a:cubicBezTo>
                    <a:pt x="135" y="7"/>
                    <a:pt x="125" y="12"/>
                    <a:pt x="125" y="12"/>
                  </a:cubicBezTo>
                  <a:cubicBezTo>
                    <a:pt x="125" y="12"/>
                    <a:pt x="114" y="2"/>
                    <a:pt x="110" y="1"/>
                  </a:cubicBezTo>
                  <a:cubicBezTo>
                    <a:pt x="106" y="0"/>
                    <a:pt x="87" y="6"/>
                    <a:pt x="87" y="6"/>
                  </a:cubicBezTo>
                  <a:cubicBezTo>
                    <a:pt x="82" y="21"/>
                    <a:pt x="82" y="21"/>
                    <a:pt x="82" y="21"/>
                  </a:cubicBezTo>
                  <a:cubicBezTo>
                    <a:pt x="65" y="22"/>
                    <a:pt x="65" y="22"/>
                    <a:pt x="65" y="22"/>
                  </a:cubicBezTo>
                  <a:cubicBezTo>
                    <a:pt x="65" y="22"/>
                    <a:pt x="63" y="40"/>
                    <a:pt x="53" y="43"/>
                  </a:cubicBezTo>
                  <a:cubicBezTo>
                    <a:pt x="43" y="46"/>
                    <a:pt x="34" y="35"/>
                    <a:pt x="23" y="37"/>
                  </a:cubicBezTo>
                  <a:cubicBezTo>
                    <a:pt x="12" y="39"/>
                    <a:pt x="20" y="55"/>
                    <a:pt x="19" y="64"/>
                  </a:cubicBezTo>
                  <a:cubicBezTo>
                    <a:pt x="18" y="73"/>
                    <a:pt x="8" y="74"/>
                    <a:pt x="7" y="78"/>
                  </a:cubicBezTo>
                  <a:cubicBezTo>
                    <a:pt x="6" y="82"/>
                    <a:pt x="17" y="93"/>
                    <a:pt x="17" y="102"/>
                  </a:cubicBezTo>
                  <a:cubicBezTo>
                    <a:pt x="17" y="111"/>
                    <a:pt x="6" y="105"/>
                    <a:pt x="3" y="108"/>
                  </a:cubicBezTo>
                  <a:cubicBezTo>
                    <a:pt x="0" y="111"/>
                    <a:pt x="3" y="116"/>
                    <a:pt x="8" y="120"/>
                  </a:cubicBezTo>
                  <a:cubicBezTo>
                    <a:pt x="13" y="124"/>
                    <a:pt x="26" y="130"/>
                    <a:pt x="26" y="130"/>
                  </a:cubicBezTo>
                  <a:cubicBezTo>
                    <a:pt x="22" y="145"/>
                    <a:pt x="22" y="145"/>
                    <a:pt x="22" y="145"/>
                  </a:cubicBezTo>
                  <a:cubicBezTo>
                    <a:pt x="22" y="145"/>
                    <a:pt x="27" y="148"/>
                    <a:pt x="30" y="158"/>
                  </a:cubicBezTo>
                  <a:cubicBezTo>
                    <a:pt x="33" y="168"/>
                    <a:pt x="59" y="177"/>
                    <a:pt x="67" y="188"/>
                  </a:cubicBezTo>
                  <a:cubicBezTo>
                    <a:pt x="75" y="199"/>
                    <a:pt x="61" y="194"/>
                    <a:pt x="66" y="206"/>
                  </a:cubicBezTo>
                  <a:cubicBezTo>
                    <a:pt x="71" y="218"/>
                    <a:pt x="79" y="219"/>
                    <a:pt x="79" y="219"/>
                  </a:cubicBezTo>
                  <a:cubicBezTo>
                    <a:pt x="79" y="219"/>
                    <a:pt x="85" y="211"/>
                    <a:pt x="85" y="224"/>
                  </a:cubicBezTo>
                  <a:cubicBezTo>
                    <a:pt x="85" y="237"/>
                    <a:pt x="73" y="236"/>
                    <a:pt x="73" y="236"/>
                  </a:cubicBezTo>
                  <a:cubicBezTo>
                    <a:pt x="73" y="236"/>
                    <a:pt x="76" y="247"/>
                    <a:pt x="76" y="253"/>
                  </a:cubicBezTo>
                  <a:cubicBezTo>
                    <a:pt x="76" y="259"/>
                    <a:pt x="75" y="269"/>
                    <a:pt x="65" y="279"/>
                  </a:cubicBezTo>
                  <a:cubicBezTo>
                    <a:pt x="55" y="289"/>
                    <a:pt x="63" y="302"/>
                    <a:pt x="63" y="302"/>
                  </a:cubicBezTo>
                  <a:cubicBezTo>
                    <a:pt x="63" y="302"/>
                    <a:pt x="75" y="316"/>
                    <a:pt x="79" y="326"/>
                  </a:cubicBezTo>
                  <a:cubicBezTo>
                    <a:pt x="83" y="336"/>
                    <a:pt x="105" y="349"/>
                    <a:pt x="109" y="364"/>
                  </a:cubicBezTo>
                  <a:cubicBezTo>
                    <a:pt x="113" y="379"/>
                    <a:pt x="108" y="403"/>
                    <a:pt x="112" y="409"/>
                  </a:cubicBezTo>
                  <a:cubicBezTo>
                    <a:pt x="116" y="415"/>
                    <a:pt x="131" y="427"/>
                    <a:pt x="131" y="427"/>
                  </a:cubicBezTo>
                  <a:cubicBezTo>
                    <a:pt x="131" y="427"/>
                    <a:pt x="129" y="437"/>
                    <a:pt x="133" y="450"/>
                  </a:cubicBezTo>
                  <a:cubicBezTo>
                    <a:pt x="137" y="463"/>
                    <a:pt x="130" y="488"/>
                    <a:pt x="127" y="498"/>
                  </a:cubicBezTo>
                  <a:cubicBezTo>
                    <a:pt x="124" y="508"/>
                    <a:pt x="119" y="515"/>
                    <a:pt x="110" y="522"/>
                  </a:cubicBezTo>
                  <a:cubicBezTo>
                    <a:pt x="101" y="529"/>
                    <a:pt x="109" y="536"/>
                    <a:pt x="108" y="545"/>
                  </a:cubicBezTo>
                  <a:cubicBezTo>
                    <a:pt x="107" y="554"/>
                    <a:pt x="98" y="567"/>
                    <a:pt x="98" y="567"/>
                  </a:cubicBezTo>
                  <a:cubicBezTo>
                    <a:pt x="98" y="567"/>
                    <a:pt x="86" y="599"/>
                    <a:pt x="84" y="615"/>
                  </a:cubicBezTo>
                  <a:cubicBezTo>
                    <a:pt x="82" y="631"/>
                    <a:pt x="84" y="676"/>
                    <a:pt x="84" y="676"/>
                  </a:cubicBezTo>
                  <a:cubicBezTo>
                    <a:pt x="84" y="676"/>
                    <a:pt x="94" y="686"/>
                    <a:pt x="96" y="676"/>
                  </a:cubicBezTo>
                  <a:cubicBezTo>
                    <a:pt x="97" y="666"/>
                    <a:pt x="97" y="642"/>
                    <a:pt x="101" y="653"/>
                  </a:cubicBezTo>
                  <a:cubicBezTo>
                    <a:pt x="104" y="665"/>
                    <a:pt x="96" y="665"/>
                    <a:pt x="110" y="667"/>
                  </a:cubicBezTo>
                  <a:cubicBezTo>
                    <a:pt x="124" y="668"/>
                    <a:pt x="132" y="698"/>
                    <a:pt x="132" y="698"/>
                  </a:cubicBezTo>
                  <a:cubicBezTo>
                    <a:pt x="155" y="718"/>
                    <a:pt x="155" y="718"/>
                    <a:pt x="155" y="718"/>
                  </a:cubicBezTo>
                  <a:cubicBezTo>
                    <a:pt x="155" y="718"/>
                    <a:pt x="150" y="729"/>
                    <a:pt x="159" y="743"/>
                  </a:cubicBezTo>
                  <a:cubicBezTo>
                    <a:pt x="165" y="754"/>
                    <a:pt x="173" y="762"/>
                    <a:pt x="177" y="766"/>
                  </a:cubicBezTo>
                  <a:cubicBezTo>
                    <a:pt x="181" y="762"/>
                    <a:pt x="184" y="758"/>
                    <a:pt x="184" y="754"/>
                  </a:cubicBezTo>
                  <a:cubicBezTo>
                    <a:pt x="183" y="745"/>
                    <a:pt x="182" y="739"/>
                    <a:pt x="189" y="738"/>
                  </a:cubicBezTo>
                  <a:cubicBezTo>
                    <a:pt x="196" y="737"/>
                    <a:pt x="198" y="749"/>
                    <a:pt x="198" y="749"/>
                  </a:cubicBezTo>
                  <a:cubicBezTo>
                    <a:pt x="198" y="749"/>
                    <a:pt x="209" y="749"/>
                    <a:pt x="216" y="753"/>
                  </a:cubicBezTo>
                  <a:cubicBezTo>
                    <a:pt x="223" y="757"/>
                    <a:pt x="222" y="765"/>
                    <a:pt x="222" y="765"/>
                  </a:cubicBezTo>
                  <a:cubicBezTo>
                    <a:pt x="222" y="765"/>
                    <a:pt x="229" y="763"/>
                    <a:pt x="229" y="769"/>
                  </a:cubicBezTo>
                  <a:cubicBezTo>
                    <a:pt x="229" y="775"/>
                    <a:pt x="213" y="787"/>
                    <a:pt x="226" y="791"/>
                  </a:cubicBezTo>
                  <a:cubicBezTo>
                    <a:pt x="239" y="795"/>
                    <a:pt x="238" y="785"/>
                    <a:pt x="249" y="784"/>
                  </a:cubicBezTo>
                  <a:cubicBezTo>
                    <a:pt x="260" y="783"/>
                    <a:pt x="262" y="800"/>
                    <a:pt x="268" y="792"/>
                  </a:cubicBezTo>
                  <a:cubicBezTo>
                    <a:pt x="272" y="787"/>
                    <a:pt x="277" y="776"/>
                    <a:pt x="280" y="768"/>
                  </a:cubicBezTo>
                  <a:cubicBezTo>
                    <a:pt x="271" y="761"/>
                    <a:pt x="261" y="755"/>
                    <a:pt x="261" y="755"/>
                  </a:cubicBezTo>
                  <a:cubicBezTo>
                    <a:pt x="261" y="755"/>
                    <a:pt x="256" y="731"/>
                    <a:pt x="253" y="721"/>
                  </a:cubicBezTo>
                  <a:cubicBezTo>
                    <a:pt x="250" y="711"/>
                    <a:pt x="223" y="731"/>
                    <a:pt x="215" y="727"/>
                  </a:cubicBezTo>
                  <a:cubicBezTo>
                    <a:pt x="208" y="723"/>
                    <a:pt x="201" y="686"/>
                    <a:pt x="196" y="689"/>
                  </a:cubicBezTo>
                  <a:cubicBezTo>
                    <a:pt x="191" y="693"/>
                    <a:pt x="196" y="704"/>
                    <a:pt x="190" y="705"/>
                  </a:cubicBezTo>
                  <a:cubicBezTo>
                    <a:pt x="184" y="706"/>
                    <a:pt x="169" y="683"/>
                    <a:pt x="177" y="675"/>
                  </a:cubicBezTo>
                  <a:cubicBezTo>
                    <a:pt x="185" y="667"/>
                    <a:pt x="182" y="682"/>
                    <a:pt x="190" y="679"/>
                  </a:cubicBezTo>
                  <a:cubicBezTo>
                    <a:pt x="198" y="676"/>
                    <a:pt x="180" y="645"/>
                    <a:pt x="178" y="639"/>
                  </a:cubicBezTo>
                  <a:cubicBezTo>
                    <a:pt x="176" y="633"/>
                    <a:pt x="165" y="635"/>
                    <a:pt x="165" y="635"/>
                  </a:cubicBezTo>
                  <a:cubicBezTo>
                    <a:pt x="166" y="598"/>
                    <a:pt x="166" y="598"/>
                    <a:pt x="166" y="598"/>
                  </a:cubicBezTo>
                  <a:cubicBezTo>
                    <a:pt x="131" y="608"/>
                    <a:pt x="131" y="608"/>
                    <a:pt x="131" y="608"/>
                  </a:cubicBezTo>
                  <a:cubicBezTo>
                    <a:pt x="131" y="608"/>
                    <a:pt x="127" y="549"/>
                    <a:pt x="126" y="542"/>
                  </a:cubicBezTo>
                  <a:cubicBezTo>
                    <a:pt x="125" y="534"/>
                    <a:pt x="120" y="524"/>
                    <a:pt x="120" y="524"/>
                  </a:cubicBezTo>
                  <a:cubicBezTo>
                    <a:pt x="120" y="524"/>
                    <a:pt x="136" y="516"/>
                    <a:pt x="137" y="498"/>
                  </a:cubicBezTo>
                  <a:cubicBezTo>
                    <a:pt x="138" y="479"/>
                    <a:pt x="138" y="456"/>
                    <a:pt x="138" y="456"/>
                  </a:cubicBezTo>
                  <a:cubicBezTo>
                    <a:pt x="138" y="456"/>
                    <a:pt x="152" y="449"/>
                    <a:pt x="153" y="425"/>
                  </a:cubicBezTo>
                  <a:cubicBezTo>
                    <a:pt x="154" y="400"/>
                    <a:pt x="147" y="396"/>
                    <a:pt x="147" y="396"/>
                  </a:cubicBezTo>
                  <a:cubicBezTo>
                    <a:pt x="151" y="374"/>
                    <a:pt x="151" y="374"/>
                    <a:pt x="151" y="374"/>
                  </a:cubicBezTo>
                  <a:cubicBezTo>
                    <a:pt x="158" y="374"/>
                    <a:pt x="158" y="374"/>
                    <a:pt x="158" y="374"/>
                  </a:cubicBezTo>
                  <a:cubicBezTo>
                    <a:pt x="158" y="374"/>
                    <a:pt x="159" y="366"/>
                    <a:pt x="171" y="367"/>
                  </a:cubicBezTo>
                  <a:cubicBezTo>
                    <a:pt x="182" y="367"/>
                    <a:pt x="201" y="381"/>
                    <a:pt x="201" y="381"/>
                  </a:cubicBezTo>
                  <a:cubicBezTo>
                    <a:pt x="193" y="387"/>
                    <a:pt x="193" y="387"/>
                    <a:pt x="193" y="387"/>
                  </a:cubicBezTo>
                  <a:cubicBezTo>
                    <a:pt x="193" y="387"/>
                    <a:pt x="188" y="419"/>
                    <a:pt x="199" y="419"/>
                  </a:cubicBezTo>
                  <a:cubicBezTo>
                    <a:pt x="211" y="420"/>
                    <a:pt x="247" y="403"/>
                    <a:pt x="247" y="403"/>
                  </a:cubicBezTo>
                  <a:cubicBezTo>
                    <a:pt x="265" y="457"/>
                    <a:pt x="265" y="457"/>
                    <a:pt x="265" y="457"/>
                  </a:cubicBezTo>
                  <a:cubicBezTo>
                    <a:pt x="265" y="457"/>
                    <a:pt x="273" y="445"/>
                    <a:pt x="284" y="450"/>
                  </a:cubicBezTo>
                  <a:cubicBezTo>
                    <a:pt x="287" y="431"/>
                    <a:pt x="287" y="431"/>
                    <a:pt x="287" y="431"/>
                  </a:cubicBezTo>
                  <a:cubicBezTo>
                    <a:pt x="276" y="421"/>
                    <a:pt x="276" y="421"/>
                    <a:pt x="276" y="421"/>
                  </a:cubicBezTo>
                  <a:cubicBezTo>
                    <a:pt x="276" y="402"/>
                    <a:pt x="276" y="402"/>
                    <a:pt x="276" y="402"/>
                  </a:cubicBezTo>
                  <a:cubicBezTo>
                    <a:pt x="269" y="396"/>
                    <a:pt x="269" y="396"/>
                    <a:pt x="269" y="396"/>
                  </a:cubicBezTo>
                  <a:cubicBezTo>
                    <a:pt x="267" y="371"/>
                    <a:pt x="267" y="371"/>
                    <a:pt x="267" y="371"/>
                  </a:cubicBezTo>
                  <a:cubicBezTo>
                    <a:pt x="286" y="351"/>
                    <a:pt x="286" y="351"/>
                    <a:pt x="286" y="351"/>
                  </a:cubicBezTo>
                  <a:cubicBezTo>
                    <a:pt x="286" y="351"/>
                    <a:pt x="286" y="332"/>
                    <a:pt x="313" y="327"/>
                  </a:cubicBezTo>
                  <a:cubicBezTo>
                    <a:pt x="340" y="322"/>
                    <a:pt x="341" y="332"/>
                    <a:pt x="341" y="332"/>
                  </a:cubicBezTo>
                  <a:cubicBezTo>
                    <a:pt x="341" y="332"/>
                    <a:pt x="363" y="326"/>
                    <a:pt x="368" y="325"/>
                  </a:cubicBezTo>
                  <a:cubicBezTo>
                    <a:pt x="373" y="324"/>
                    <a:pt x="390" y="333"/>
                    <a:pt x="390" y="333"/>
                  </a:cubicBezTo>
                  <a:cubicBezTo>
                    <a:pt x="390" y="333"/>
                    <a:pt x="400" y="328"/>
                    <a:pt x="410" y="316"/>
                  </a:cubicBezTo>
                  <a:cubicBezTo>
                    <a:pt x="420" y="304"/>
                    <a:pt x="397" y="289"/>
                    <a:pt x="395" y="28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1" name="Vietnam">
              <a:extLst>
                <a:ext uri="{FF2B5EF4-FFF2-40B4-BE49-F238E27FC236}">
                  <a16:creationId xmlns:a16="http://schemas.microsoft.com/office/drawing/2014/main" id="{6F593D32-7152-448A-9204-1CAC5E721B7B}"/>
                </a:ext>
              </a:extLst>
            </p:cNvPr>
            <p:cNvSpPr>
              <a:spLocks/>
            </p:cNvSpPr>
            <p:nvPr/>
          </p:nvSpPr>
          <p:spPr bwMode="gray">
            <a:xfrm>
              <a:off x="9224732" y="3020062"/>
              <a:ext cx="306801" cy="596558"/>
            </a:xfrm>
            <a:custGeom>
              <a:avLst/>
              <a:gdLst>
                <a:gd name="T0" fmla="*/ 6 w 407"/>
                <a:gd name="T1" fmla="*/ 62 h 795"/>
                <a:gd name="T2" fmla="*/ 37 w 407"/>
                <a:gd name="T3" fmla="*/ 84 h 795"/>
                <a:gd name="T4" fmla="*/ 61 w 407"/>
                <a:gd name="T5" fmla="*/ 137 h 795"/>
                <a:gd name="T6" fmla="*/ 82 w 407"/>
                <a:gd name="T7" fmla="*/ 145 h 795"/>
                <a:gd name="T8" fmla="*/ 124 w 407"/>
                <a:gd name="T9" fmla="*/ 145 h 795"/>
                <a:gd name="T10" fmla="*/ 153 w 407"/>
                <a:gd name="T11" fmla="*/ 179 h 795"/>
                <a:gd name="T12" fmla="*/ 101 w 407"/>
                <a:gd name="T13" fmla="*/ 199 h 795"/>
                <a:gd name="T14" fmla="*/ 142 w 407"/>
                <a:gd name="T15" fmla="*/ 240 h 795"/>
                <a:gd name="T16" fmla="*/ 169 w 407"/>
                <a:gd name="T17" fmla="*/ 271 h 795"/>
                <a:gd name="T18" fmla="*/ 205 w 407"/>
                <a:gd name="T19" fmla="*/ 314 h 795"/>
                <a:gd name="T20" fmla="*/ 230 w 407"/>
                <a:gd name="T21" fmla="*/ 347 h 795"/>
                <a:gd name="T22" fmla="*/ 254 w 407"/>
                <a:gd name="T23" fmla="*/ 370 h 795"/>
                <a:gd name="T24" fmla="*/ 287 w 407"/>
                <a:gd name="T25" fmla="*/ 397 h 795"/>
                <a:gd name="T26" fmla="*/ 312 w 407"/>
                <a:gd name="T27" fmla="*/ 436 h 795"/>
                <a:gd name="T28" fmla="*/ 310 w 407"/>
                <a:gd name="T29" fmla="*/ 470 h 795"/>
                <a:gd name="T30" fmla="*/ 300 w 407"/>
                <a:gd name="T31" fmla="*/ 505 h 795"/>
                <a:gd name="T32" fmla="*/ 306 w 407"/>
                <a:gd name="T33" fmla="*/ 545 h 795"/>
                <a:gd name="T34" fmla="*/ 314 w 407"/>
                <a:gd name="T35" fmla="*/ 598 h 795"/>
                <a:gd name="T36" fmla="*/ 291 w 407"/>
                <a:gd name="T37" fmla="*/ 610 h 795"/>
                <a:gd name="T38" fmla="*/ 273 w 407"/>
                <a:gd name="T39" fmla="*/ 625 h 795"/>
                <a:gd name="T40" fmla="*/ 252 w 407"/>
                <a:gd name="T41" fmla="*/ 659 h 795"/>
                <a:gd name="T42" fmla="*/ 238 w 407"/>
                <a:gd name="T43" fmla="*/ 663 h 795"/>
                <a:gd name="T44" fmla="*/ 204 w 407"/>
                <a:gd name="T45" fmla="*/ 670 h 795"/>
                <a:gd name="T46" fmla="*/ 180 w 407"/>
                <a:gd name="T47" fmla="*/ 703 h 795"/>
                <a:gd name="T48" fmla="*/ 196 w 407"/>
                <a:gd name="T49" fmla="*/ 734 h 795"/>
                <a:gd name="T50" fmla="*/ 194 w 407"/>
                <a:gd name="T51" fmla="*/ 789 h 795"/>
                <a:gd name="T52" fmla="*/ 228 w 407"/>
                <a:gd name="T53" fmla="*/ 783 h 795"/>
                <a:gd name="T54" fmla="*/ 255 w 407"/>
                <a:gd name="T55" fmla="*/ 752 h 795"/>
                <a:gd name="T56" fmla="*/ 285 w 407"/>
                <a:gd name="T57" fmla="*/ 735 h 795"/>
                <a:gd name="T58" fmla="*/ 300 w 407"/>
                <a:gd name="T59" fmla="*/ 693 h 795"/>
                <a:gd name="T60" fmla="*/ 391 w 407"/>
                <a:gd name="T61" fmla="*/ 639 h 795"/>
                <a:gd name="T62" fmla="*/ 385 w 407"/>
                <a:gd name="T63" fmla="*/ 539 h 795"/>
                <a:gd name="T64" fmla="*/ 390 w 407"/>
                <a:gd name="T65" fmla="*/ 485 h 795"/>
                <a:gd name="T66" fmla="*/ 363 w 407"/>
                <a:gd name="T67" fmla="*/ 418 h 795"/>
                <a:gd name="T68" fmla="*/ 256 w 407"/>
                <a:gd name="T69" fmla="*/ 332 h 795"/>
                <a:gd name="T70" fmla="*/ 193 w 407"/>
                <a:gd name="T71" fmla="*/ 235 h 795"/>
                <a:gd name="T72" fmla="*/ 197 w 407"/>
                <a:gd name="T73" fmla="*/ 160 h 795"/>
                <a:gd name="T74" fmla="*/ 229 w 407"/>
                <a:gd name="T75" fmla="*/ 129 h 795"/>
                <a:gd name="T76" fmla="*/ 259 w 407"/>
                <a:gd name="T77" fmla="*/ 100 h 795"/>
                <a:gd name="T78" fmla="*/ 257 w 407"/>
                <a:gd name="T79" fmla="*/ 92 h 795"/>
                <a:gd name="T80" fmla="*/ 218 w 407"/>
                <a:gd name="T81" fmla="*/ 75 h 795"/>
                <a:gd name="T82" fmla="*/ 207 w 407"/>
                <a:gd name="T83" fmla="*/ 61 h 795"/>
                <a:gd name="T84" fmla="*/ 196 w 407"/>
                <a:gd name="T85" fmla="*/ 47 h 795"/>
                <a:gd name="T86" fmla="*/ 182 w 407"/>
                <a:gd name="T87" fmla="*/ 25 h 795"/>
                <a:gd name="T88" fmla="*/ 156 w 407"/>
                <a:gd name="T89" fmla="*/ 22 h 795"/>
                <a:gd name="T90" fmla="*/ 115 w 407"/>
                <a:gd name="T91" fmla="*/ 9 h 795"/>
                <a:gd name="T92" fmla="*/ 95 w 407"/>
                <a:gd name="T93" fmla="*/ 36 h 795"/>
                <a:gd name="T94" fmla="*/ 80 w 407"/>
                <a:gd name="T95" fmla="*/ 29 h 795"/>
                <a:gd name="T96" fmla="*/ 72 w 407"/>
                <a:gd name="T97" fmla="*/ 42 h 795"/>
                <a:gd name="T98" fmla="*/ 58 w 407"/>
                <a:gd name="T99" fmla="*/ 30 h 795"/>
                <a:gd name="T100" fmla="*/ 48 w 407"/>
                <a:gd name="T101" fmla="*/ 31 h 795"/>
                <a:gd name="T102" fmla="*/ 4 w 407"/>
                <a:gd name="T103" fmla="*/ 3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7" h="795">
                  <a:moveTo>
                    <a:pt x="4" y="32"/>
                  </a:moveTo>
                  <a:cubicBezTo>
                    <a:pt x="0" y="40"/>
                    <a:pt x="0" y="55"/>
                    <a:pt x="6" y="62"/>
                  </a:cubicBezTo>
                  <a:cubicBezTo>
                    <a:pt x="12" y="69"/>
                    <a:pt x="28" y="87"/>
                    <a:pt x="28" y="87"/>
                  </a:cubicBezTo>
                  <a:cubicBezTo>
                    <a:pt x="28" y="87"/>
                    <a:pt x="33" y="80"/>
                    <a:pt x="37" y="84"/>
                  </a:cubicBezTo>
                  <a:cubicBezTo>
                    <a:pt x="41" y="88"/>
                    <a:pt x="28" y="97"/>
                    <a:pt x="38" y="110"/>
                  </a:cubicBezTo>
                  <a:cubicBezTo>
                    <a:pt x="48" y="123"/>
                    <a:pt x="61" y="137"/>
                    <a:pt x="61" y="137"/>
                  </a:cubicBezTo>
                  <a:cubicBezTo>
                    <a:pt x="70" y="137"/>
                    <a:pt x="70" y="137"/>
                    <a:pt x="70" y="137"/>
                  </a:cubicBezTo>
                  <a:cubicBezTo>
                    <a:pt x="70" y="137"/>
                    <a:pt x="75" y="153"/>
                    <a:pt x="82" y="145"/>
                  </a:cubicBezTo>
                  <a:cubicBezTo>
                    <a:pt x="89" y="137"/>
                    <a:pt x="86" y="125"/>
                    <a:pt x="94" y="126"/>
                  </a:cubicBezTo>
                  <a:cubicBezTo>
                    <a:pt x="102" y="127"/>
                    <a:pt x="124" y="145"/>
                    <a:pt x="124" y="145"/>
                  </a:cubicBezTo>
                  <a:cubicBezTo>
                    <a:pt x="124" y="145"/>
                    <a:pt x="104" y="151"/>
                    <a:pt x="122" y="159"/>
                  </a:cubicBezTo>
                  <a:cubicBezTo>
                    <a:pt x="140" y="167"/>
                    <a:pt x="159" y="169"/>
                    <a:pt x="153" y="179"/>
                  </a:cubicBezTo>
                  <a:cubicBezTo>
                    <a:pt x="147" y="189"/>
                    <a:pt x="128" y="203"/>
                    <a:pt x="128" y="203"/>
                  </a:cubicBezTo>
                  <a:cubicBezTo>
                    <a:pt x="128" y="203"/>
                    <a:pt x="99" y="195"/>
                    <a:pt x="101" y="199"/>
                  </a:cubicBezTo>
                  <a:cubicBezTo>
                    <a:pt x="103" y="203"/>
                    <a:pt x="103" y="215"/>
                    <a:pt x="103" y="215"/>
                  </a:cubicBezTo>
                  <a:cubicBezTo>
                    <a:pt x="103" y="215"/>
                    <a:pt x="136" y="235"/>
                    <a:pt x="142" y="240"/>
                  </a:cubicBezTo>
                  <a:cubicBezTo>
                    <a:pt x="148" y="245"/>
                    <a:pt x="166" y="250"/>
                    <a:pt x="166" y="250"/>
                  </a:cubicBezTo>
                  <a:cubicBezTo>
                    <a:pt x="166" y="250"/>
                    <a:pt x="165" y="267"/>
                    <a:pt x="169" y="271"/>
                  </a:cubicBezTo>
                  <a:cubicBezTo>
                    <a:pt x="173" y="275"/>
                    <a:pt x="195" y="283"/>
                    <a:pt x="195" y="283"/>
                  </a:cubicBezTo>
                  <a:cubicBezTo>
                    <a:pt x="195" y="283"/>
                    <a:pt x="192" y="303"/>
                    <a:pt x="205" y="314"/>
                  </a:cubicBezTo>
                  <a:cubicBezTo>
                    <a:pt x="218" y="325"/>
                    <a:pt x="229" y="336"/>
                    <a:pt x="229" y="336"/>
                  </a:cubicBezTo>
                  <a:cubicBezTo>
                    <a:pt x="230" y="347"/>
                    <a:pt x="230" y="347"/>
                    <a:pt x="230" y="347"/>
                  </a:cubicBezTo>
                  <a:cubicBezTo>
                    <a:pt x="244" y="346"/>
                    <a:pt x="244" y="346"/>
                    <a:pt x="244" y="346"/>
                  </a:cubicBezTo>
                  <a:cubicBezTo>
                    <a:pt x="244" y="346"/>
                    <a:pt x="247" y="363"/>
                    <a:pt x="254" y="370"/>
                  </a:cubicBezTo>
                  <a:cubicBezTo>
                    <a:pt x="261" y="377"/>
                    <a:pt x="271" y="378"/>
                    <a:pt x="271" y="378"/>
                  </a:cubicBezTo>
                  <a:cubicBezTo>
                    <a:pt x="271" y="378"/>
                    <a:pt x="295" y="392"/>
                    <a:pt x="287" y="397"/>
                  </a:cubicBezTo>
                  <a:cubicBezTo>
                    <a:pt x="279" y="402"/>
                    <a:pt x="265" y="405"/>
                    <a:pt x="279" y="416"/>
                  </a:cubicBezTo>
                  <a:cubicBezTo>
                    <a:pt x="293" y="427"/>
                    <a:pt x="312" y="436"/>
                    <a:pt x="312" y="436"/>
                  </a:cubicBezTo>
                  <a:cubicBezTo>
                    <a:pt x="301" y="457"/>
                    <a:pt x="301" y="457"/>
                    <a:pt x="301" y="457"/>
                  </a:cubicBezTo>
                  <a:cubicBezTo>
                    <a:pt x="301" y="457"/>
                    <a:pt x="314" y="462"/>
                    <a:pt x="310" y="470"/>
                  </a:cubicBezTo>
                  <a:cubicBezTo>
                    <a:pt x="306" y="478"/>
                    <a:pt x="300" y="477"/>
                    <a:pt x="300" y="477"/>
                  </a:cubicBezTo>
                  <a:cubicBezTo>
                    <a:pt x="300" y="505"/>
                    <a:pt x="300" y="505"/>
                    <a:pt x="300" y="505"/>
                  </a:cubicBezTo>
                  <a:cubicBezTo>
                    <a:pt x="300" y="505"/>
                    <a:pt x="321" y="516"/>
                    <a:pt x="321" y="529"/>
                  </a:cubicBezTo>
                  <a:cubicBezTo>
                    <a:pt x="321" y="542"/>
                    <a:pt x="305" y="542"/>
                    <a:pt x="306" y="545"/>
                  </a:cubicBezTo>
                  <a:cubicBezTo>
                    <a:pt x="307" y="548"/>
                    <a:pt x="317" y="584"/>
                    <a:pt x="317" y="584"/>
                  </a:cubicBezTo>
                  <a:cubicBezTo>
                    <a:pt x="314" y="598"/>
                    <a:pt x="314" y="598"/>
                    <a:pt x="314" y="598"/>
                  </a:cubicBezTo>
                  <a:cubicBezTo>
                    <a:pt x="314" y="598"/>
                    <a:pt x="302" y="593"/>
                    <a:pt x="297" y="596"/>
                  </a:cubicBezTo>
                  <a:cubicBezTo>
                    <a:pt x="292" y="599"/>
                    <a:pt x="291" y="610"/>
                    <a:pt x="291" y="610"/>
                  </a:cubicBezTo>
                  <a:cubicBezTo>
                    <a:pt x="270" y="611"/>
                    <a:pt x="270" y="611"/>
                    <a:pt x="270" y="611"/>
                  </a:cubicBezTo>
                  <a:cubicBezTo>
                    <a:pt x="273" y="625"/>
                    <a:pt x="273" y="625"/>
                    <a:pt x="273" y="625"/>
                  </a:cubicBezTo>
                  <a:cubicBezTo>
                    <a:pt x="273" y="625"/>
                    <a:pt x="246" y="621"/>
                    <a:pt x="244" y="627"/>
                  </a:cubicBezTo>
                  <a:cubicBezTo>
                    <a:pt x="242" y="633"/>
                    <a:pt x="242" y="651"/>
                    <a:pt x="252" y="659"/>
                  </a:cubicBezTo>
                  <a:cubicBezTo>
                    <a:pt x="262" y="667"/>
                    <a:pt x="269" y="677"/>
                    <a:pt x="262" y="678"/>
                  </a:cubicBezTo>
                  <a:cubicBezTo>
                    <a:pt x="255" y="679"/>
                    <a:pt x="248" y="663"/>
                    <a:pt x="238" y="663"/>
                  </a:cubicBezTo>
                  <a:cubicBezTo>
                    <a:pt x="228" y="663"/>
                    <a:pt x="226" y="670"/>
                    <a:pt x="222" y="670"/>
                  </a:cubicBezTo>
                  <a:cubicBezTo>
                    <a:pt x="218" y="670"/>
                    <a:pt x="204" y="670"/>
                    <a:pt x="204" y="670"/>
                  </a:cubicBezTo>
                  <a:cubicBezTo>
                    <a:pt x="204" y="670"/>
                    <a:pt x="228" y="684"/>
                    <a:pt x="208" y="686"/>
                  </a:cubicBezTo>
                  <a:cubicBezTo>
                    <a:pt x="188" y="688"/>
                    <a:pt x="174" y="695"/>
                    <a:pt x="180" y="703"/>
                  </a:cubicBezTo>
                  <a:cubicBezTo>
                    <a:pt x="186" y="711"/>
                    <a:pt x="209" y="723"/>
                    <a:pt x="209" y="723"/>
                  </a:cubicBezTo>
                  <a:cubicBezTo>
                    <a:pt x="196" y="734"/>
                    <a:pt x="196" y="734"/>
                    <a:pt x="196" y="734"/>
                  </a:cubicBezTo>
                  <a:cubicBezTo>
                    <a:pt x="196" y="734"/>
                    <a:pt x="210" y="769"/>
                    <a:pt x="203" y="775"/>
                  </a:cubicBezTo>
                  <a:cubicBezTo>
                    <a:pt x="199" y="778"/>
                    <a:pt x="196" y="784"/>
                    <a:pt x="194" y="789"/>
                  </a:cubicBezTo>
                  <a:cubicBezTo>
                    <a:pt x="195" y="789"/>
                    <a:pt x="195" y="789"/>
                    <a:pt x="195" y="789"/>
                  </a:cubicBezTo>
                  <a:cubicBezTo>
                    <a:pt x="204" y="795"/>
                    <a:pt x="218" y="795"/>
                    <a:pt x="228" y="783"/>
                  </a:cubicBezTo>
                  <a:cubicBezTo>
                    <a:pt x="239" y="772"/>
                    <a:pt x="252" y="768"/>
                    <a:pt x="252" y="768"/>
                  </a:cubicBezTo>
                  <a:cubicBezTo>
                    <a:pt x="255" y="752"/>
                    <a:pt x="255" y="752"/>
                    <a:pt x="255" y="752"/>
                  </a:cubicBezTo>
                  <a:cubicBezTo>
                    <a:pt x="255" y="736"/>
                    <a:pt x="255" y="736"/>
                    <a:pt x="255" y="736"/>
                  </a:cubicBezTo>
                  <a:cubicBezTo>
                    <a:pt x="255" y="736"/>
                    <a:pt x="280" y="747"/>
                    <a:pt x="285" y="735"/>
                  </a:cubicBezTo>
                  <a:cubicBezTo>
                    <a:pt x="289" y="723"/>
                    <a:pt x="269" y="711"/>
                    <a:pt x="273" y="708"/>
                  </a:cubicBezTo>
                  <a:cubicBezTo>
                    <a:pt x="277" y="704"/>
                    <a:pt x="300" y="693"/>
                    <a:pt x="300" y="693"/>
                  </a:cubicBezTo>
                  <a:cubicBezTo>
                    <a:pt x="300" y="693"/>
                    <a:pt x="311" y="702"/>
                    <a:pt x="334" y="690"/>
                  </a:cubicBezTo>
                  <a:cubicBezTo>
                    <a:pt x="356" y="679"/>
                    <a:pt x="387" y="656"/>
                    <a:pt x="391" y="639"/>
                  </a:cubicBezTo>
                  <a:cubicBezTo>
                    <a:pt x="394" y="622"/>
                    <a:pt x="407" y="577"/>
                    <a:pt x="405" y="567"/>
                  </a:cubicBezTo>
                  <a:cubicBezTo>
                    <a:pt x="403" y="557"/>
                    <a:pt x="385" y="539"/>
                    <a:pt x="385" y="539"/>
                  </a:cubicBezTo>
                  <a:cubicBezTo>
                    <a:pt x="395" y="535"/>
                    <a:pt x="395" y="535"/>
                    <a:pt x="395" y="535"/>
                  </a:cubicBezTo>
                  <a:cubicBezTo>
                    <a:pt x="395" y="535"/>
                    <a:pt x="395" y="498"/>
                    <a:pt x="390" y="485"/>
                  </a:cubicBezTo>
                  <a:cubicBezTo>
                    <a:pt x="384" y="471"/>
                    <a:pt x="368" y="448"/>
                    <a:pt x="368" y="448"/>
                  </a:cubicBezTo>
                  <a:cubicBezTo>
                    <a:pt x="368" y="448"/>
                    <a:pt x="379" y="434"/>
                    <a:pt x="363" y="418"/>
                  </a:cubicBezTo>
                  <a:cubicBezTo>
                    <a:pt x="347" y="403"/>
                    <a:pt x="302" y="361"/>
                    <a:pt x="288" y="354"/>
                  </a:cubicBezTo>
                  <a:cubicBezTo>
                    <a:pt x="274" y="348"/>
                    <a:pt x="259" y="340"/>
                    <a:pt x="256" y="332"/>
                  </a:cubicBezTo>
                  <a:cubicBezTo>
                    <a:pt x="252" y="325"/>
                    <a:pt x="260" y="319"/>
                    <a:pt x="254" y="309"/>
                  </a:cubicBezTo>
                  <a:cubicBezTo>
                    <a:pt x="248" y="299"/>
                    <a:pt x="200" y="258"/>
                    <a:pt x="193" y="235"/>
                  </a:cubicBezTo>
                  <a:cubicBezTo>
                    <a:pt x="187" y="211"/>
                    <a:pt x="182" y="185"/>
                    <a:pt x="188" y="180"/>
                  </a:cubicBezTo>
                  <a:cubicBezTo>
                    <a:pt x="195" y="176"/>
                    <a:pt x="197" y="160"/>
                    <a:pt x="197" y="160"/>
                  </a:cubicBezTo>
                  <a:cubicBezTo>
                    <a:pt x="197" y="160"/>
                    <a:pt x="215" y="147"/>
                    <a:pt x="220" y="143"/>
                  </a:cubicBezTo>
                  <a:cubicBezTo>
                    <a:pt x="226" y="140"/>
                    <a:pt x="229" y="129"/>
                    <a:pt x="229" y="129"/>
                  </a:cubicBezTo>
                  <a:cubicBezTo>
                    <a:pt x="229" y="129"/>
                    <a:pt x="248" y="132"/>
                    <a:pt x="254" y="127"/>
                  </a:cubicBezTo>
                  <a:cubicBezTo>
                    <a:pt x="259" y="122"/>
                    <a:pt x="259" y="100"/>
                    <a:pt x="259" y="100"/>
                  </a:cubicBezTo>
                  <a:cubicBezTo>
                    <a:pt x="266" y="95"/>
                    <a:pt x="266" y="95"/>
                    <a:pt x="266" y="95"/>
                  </a:cubicBezTo>
                  <a:cubicBezTo>
                    <a:pt x="264" y="94"/>
                    <a:pt x="261" y="92"/>
                    <a:pt x="257" y="92"/>
                  </a:cubicBezTo>
                  <a:cubicBezTo>
                    <a:pt x="249" y="91"/>
                    <a:pt x="236" y="94"/>
                    <a:pt x="229" y="87"/>
                  </a:cubicBezTo>
                  <a:cubicBezTo>
                    <a:pt x="222" y="80"/>
                    <a:pt x="218" y="75"/>
                    <a:pt x="218" y="75"/>
                  </a:cubicBezTo>
                  <a:cubicBezTo>
                    <a:pt x="207" y="74"/>
                    <a:pt x="207" y="74"/>
                    <a:pt x="207" y="74"/>
                  </a:cubicBezTo>
                  <a:cubicBezTo>
                    <a:pt x="207" y="61"/>
                    <a:pt x="207" y="61"/>
                    <a:pt x="207" y="61"/>
                  </a:cubicBezTo>
                  <a:cubicBezTo>
                    <a:pt x="200" y="57"/>
                    <a:pt x="200" y="57"/>
                    <a:pt x="200" y="57"/>
                  </a:cubicBezTo>
                  <a:cubicBezTo>
                    <a:pt x="196" y="47"/>
                    <a:pt x="196" y="47"/>
                    <a:pt x="196" y="47"/>
                  </a:cubicBezTo>
                  <a:cubicBezTo>
                    <a:pt x="196" y="47"/>
                    <a:pt x="212" y="40"/>
                    <a:pt x="207" y="32"/>
                  </a:cubicBezTo>
                  <a:cubicBezTo>
                    <a:pt x="202" y="24"/>
                    <a:pt x="182" y="25"/>
                    <a:pt x="182" y="25"/>
                  </a:cubicBezTo>
                  <a:cubicBezTo>
                    <a:pt x="177" y="17"/>
                    <a:pt x="177" y="17"/>
                    <a:pt x="177" y="17"/>
                  </a:cubicBezTo>
                  <a:cubicBezTo>
                    <a:pt x="156" y="22"/>
                    <a:pt x="156" y="22"/>
                    <a:pt x="156" y="22"/>
                  </a:cubicBezTo>
                  <a:cubicBezTo>
                    <a:pt x="134" y="0"/>
                    <a:pt x="134" y="0"/>
                    <a:pt x="134" y="0"/>
                  </a:cubicBezTo>
                  <a:cubicBezTo>
                    <a:pt x="134" y="0"/>
                    <a:pt x="119" y="4"/>
                    <a:pt x="115" y="9"/>
                  </a:cubicBezTo>
                  <a:cubicBezTo>
                    <a:pt x="111" y="14"/>
                    <a:pt x="117" y="28"/>
                    <a:pt x="110" y="30"/>
                  </a:cubicBezTo>
                  <a:cubicBezTo>
                    <a:pt x="103" y="32"/>
                    <a:pt x="95" y="36"/>
                    <a:pt x="95" y="36"/>
                  </a:cubicBezTo>
                  <a:cubicBezTo>
                    <a:pt x="91" y="29"/>
                    <a:pt x="91" y="29"/>
                    <a:pt x="91" y="29"/>
                  </a:cubicBezTo>
                  <a:cubicBezTo>
                    <a:pt x="80" y="29"/>
                    <a:pt x="80" y="29"/>
                    <a:pt x="80" y="29"/>
                  </a:cubicBezTo>
                  <a:cubicBezTo>
                    <a:pt x="80" y="29"/>
                    <a:pt x="97" y="45"/>
                    <a:pt x="84" y="46"/>
                  </a:cubicBezTo>
                  <a:cubicBezTo>
                    <a:pt x="71" y="47"/>
                    <a:pt x="72" y="42"/>
                    <a:pt x="72" y="42"/>
                  </a:cubicBezTo>
                  <a:cubicBezTo>
                    <a:pt x="63" y="29"/>
                    <a:pt x="63" y="29"/>
                    <a:pt x="63" y="29"/>
                  </a:cubicBezTo>
                  <a:cubicBezTo>
                    <a:pt x="58" y="30"/>
                    <a:pt x="58" y="30"/>
                    <a:pt x="58" y="30"/>
                  </a:cubicBezTo>
                  <a:cubicBezTo>
                    <a:pt x="59" y="43"/>
                    <a:pt x="59" y="43"/>
                    <a:pt x="59" y="43"/>
                  </a:cubicBezTo>
                  <a:cubicBezTo>
                    <a:pt x="48" y="31"/>
                    <a:pt x="48" y="31"/>
                    <a:pt x="48" y="31"/>
                  </a:cubicBezTo>
                  <a:cubicBezTo>
                    <a:pt x="48" y="31"/>
                    <a:pt x="39" y="47"/>
                    <a:pt x="33" y="47"/>
                  </a:cubicBezTo>
                  <a:cubicBezTo>
                    <a:pt x="27" y="47"/>
                    <a:pt x="8" y="24"/>
                    <a:pt x="4" y="3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2" name="Nepal">
              <a:extLst>
                <a:ext uri="{FF2B5EF4-FFF2-40B4-BE49-F238E27FC236}">
                  <a16:creationId xmlns:a16="http://schemas.microsoft.com/office/drawing/2014/main" id="{BFCBFEA8-EEA1-454A-93AB-DB18135C9602}"/>
                </a:ext>
              </a:extLst>
            </p:cNvPr>
            <p:cNvSpPr>
              <a:spLocks/>
            </p:cNvSpPr>
            <p:nvPr/>
          </p:nvSpPr>
          <p:spPr bwMode="gray">
            <a:xfrm>
              <a:off x="8408726" y="2726044"/>
              <a:ext cx="300409" cy="174706"/>
            </a:xfrm>
            <a:custGeom>
              <a:avLst/>
              <a:gdLst>
                <a:gd name="T0" fmla="*/ 203 w 400"/>
                <a:gd name="T1" fmla="*/ 166 h 233"/>
                <a:gd name="T2" fmla="*/ 213 w 400"/>
                <a:gd name="T3" fmla="*/ 179 h 233"/>
                <a:gd name="T4" fmla="*/ 227 w 400"/>
                <a:gd name="T5" fmla="*/ 176 h 233"/>
                <a:gd name="T6" fmla="*/ 244 w 400"/>
                <a:gd name="T7" fmla="*/ 194 h 233"/>
                <a:gd name="T8" fmla="*/ 262 w 400"/>
                <a:gd name="T9" fmla="*/ 213 h 233"/>
                <a:gd name="T10" fmla="*/ 274 w 400"/>
                <a:gd name="T11" fmla="*/ 204 h 233"/>
                <a:gd name="T12" fmla="*/ 296 w 400"/>
                <a:gd name="T13" fmla="*/ 218 h 233"/>
                <a:gd name="T14" fmla="*/ 313 w 400"/>
                <a:gd name="T15" fmla="*/ 213 h 233"/>
                <a:gd name="T16" fmla="*/ 337 w 400"/>
                <a:gd name="T17" fmla="*/ 230 h 233"/>
                <a:gd name="T18" fmla="*/ 351 w 400"/>
                <a:gd name="T19" fmla="*/ 219 h 233"/>
                <a:gd name="T20" fmla="*/ 361 w 400"/>
                <a:gd name="T21" fmla="*/ 229 h 233"/>
                <a:gd name="T22" fmla="*/ 377 w 400"/>
                <a:gd name="T23" fmla="*/ 230 h 233"/>
                <a:gd name="T24" fmla="*/ 399 w 400"/>
                <a:gd name="T25" fmla="*/ 224 h 233"/>
                <a:gd name="T26" fmla="*/ 400 w 400"/>
                <a:gd name="T27" fmla="*/ 206 h 233"/>
                <a:gd name="T28" fmla="*/ 390 w 400"/>
                <a:gd name="T29" fmla="*/ 191 h 233"/>
                <a:gd name="T30" fmla="*/ 390 w 400"/>
                <a:gd name="T31" fmla="*/ 159 h 233"/>
                <a:gd name="T32" fmla="*/ 384 w 400"/>
                <a:gd name="T33" fmla="*/ 144 h 233"/>
                <a:gd name="T34" fmla="*/ 363 w 400"/>
                <a:gd name="T35" fmla="*/ 153 h 233"/>
                <a:gd name="T36" fmla="*/ 316 w 400"/>
                <a:gd name="T37" fmla="*/ 134 h 233"/>
                <a:gd name="T38" fmla="*/ 304 w 400"/>
                <a:gd name="T39" fmla="*/ 143 h 233"/>
                <a:gd name="T40" fmla="*/ 295 w 400"/>
                <a:gd name="T41" fmla="*/ 130 h 233"/>
                <a:gd name="T42" fmla="*/ 284 w 400"/>
                <a:gd name="T43" fmla="*/ 143 h 233"/>
                <a:gd name="T44" fmla="*/ 275 w 400"/>
                <a:gd name="T45" fmla="*/ 124 h 233"/>
                <a:gd name="T46" fmla="*/ 247 w 400"/>
                <a:gd name="T47" fmla="*/ 126 h 233"/>
                <a:gd name="T48" fmla="*/ 243 w 400"/>
                <a:gd name="T49" fmla="*/ 109 h 233"/>
                <a:gd name="T50" fmla="*/ 223 w 400"/>
                <a:gd name="T51" fmla="*/ 113 h 233"/>
                <a:gd name="T52" fmla="*/ 201 w 400"/>
                <a:gd name="T53" fmla="*/ 95 h 233"/>
                <a:gd name="T54" fmla="*/ 187 w 400"/>
                <a:gd name="T55" fmla="*/ 66 h 233"/>
                <a:gd name="T56" fmla="*/ 168 w 400"/>
                <a:gd name="T57" fmla="*/ 83 h 233"/>
                <a:gd name="T58" fmla="*/ 149 w 400"/>
                <a:gd name="T59" fmla="*/ 50 h 233"/>
                <a:gd name="T60" fmla="*/ 118 w 400"/>
                <a:gd name="T61" fmla="*/ 44 h 233"/>
                <a:gd name="T62" fmla="*/ 86 w 400"/>
                <a:gd name="T63" fmla="*/ 15 h 233"/>
                <a:gd name="T64" fmla="*/ 59 w 400"/>
                <a:gd name="T65" fmla="*/ 17 h 233"/>
                <a:gd name="T66" fmla="*/ 44 w 400"/>
                <a:gd name="T67" fmla="*/ 30 h 233"/>
                <a:gd name="T68" fmla="*/ 32 w 400"/>
                <a:gd name="T69" fmla="*/ 19 h 233"/>
                <a:gd name="T70" fmla="*/ 26 w 400"/>
                <a:gd name="T71" fmla="*/ 32 h 233"/>
                <a:gd name="T72" fmla="*/ 11 w 400"/>
                <a:gd name="T73" fmla="*/ 50 h 233"/>
                <a:gd name="T74" fmla="*/ 17 w 400"/>
                <a:gd name="T75" fmla="*/ 59 h 233"/>
                <a:gd name="T76" fmla="*/ 10 w 400"/>
                <a:gd name="T77" fmla="*/ 67 h 233"/>
                <a:gd name="T78" fmla="*/ 19 w 400"/>
                <a:gd name="T79" fmla="*/ 73 h 233"/>
                <a:gd name="T80" fmla="*/ 7 w 400"/>
                <a:gd name="T81" fmla="*/ 91 h 233"/>
                <a:gd name="T82" fmla="*/ 26 w 400"/>
                <a:gd name="T83" fmla="*/ 110 h 233"/>
                <a:gd name="T84" fmla="*/ 36 w 400"/>
                <a:gd name="T85" fmla="*/ 104 h 233"/>
                <a:gd name="T86" fmla="*/ 47 w 400"/>
                <a:gd name="T87" fmla="*/ 122 h 233"/>
                <a:gd name="T88" fmla="*/ 65 w 400"/>
                <a:gd name="T89" fmla="*/ 122 h 233"/>
                <a:gd name="T90" fmla="*/ 72 w 400"/>
                <a:gd name="T91" fmla="*/ 132 h 233"/>
                <a:gd name="T92" fmla="*/ 100 w 400"/>
                <a:gd name="T93" fmla="*/ 147 h 233"/>
                <a:gd name="T94" fmla="*/ 109 w 400"/>
                <a:gd name="T95" fmla="*/ 146 h 233"/>
                <a:gd name="T96" fmla="*/ 124 w 400"/>
                <a:gd name="T97" fmla="*/ 160 h 233"/>
                <a:gd name="T98" fmla="*/ 142 w 400"/>
                <a:gd name="T99" fmla="*/ 159 h 233"/>
                <a:gd name="T100" fmla="*/ 148 w 400"/>
                <a:gd name="T101" fmla="*/ 168 h 233"/>
                <a:gd name="T102" fmla="*/ 168 w 400"/>
                <a:gd name="T103" fmla="*/ 174 h 233"/>
                <a:gd name="T104" fmla="*/ 171 w 400"/>
                <a:gd name="T105" fmla="*/ 181 h 233"/>
                <a:gd name="T106" fmla="*/ 185 w 400"/>
                <a:gd name="T107" fmla="*/ 173 h 233"/>
                <a:gd name="T108" fmla="*/ 195 w 400"/>
                <a:gd name="T109" fmla="*/ 180 h 233"/>
                <a:gd name="T110" fmla="*/ 203 w 400"/>
                <a:gd name="T111" fmla="*/ 16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0" h="233">
                  <a:moveTo>
                    <a:pt x="203" y="166"/>
                  </a:moveTo>
                  <a:cubicBezTo>
                    <a:pt x="212" y="171"/>
                    <a:pt x="213" y="179"/>
                    <a:pt x="213" y="179"/>
                  </a:cubicBezTo>
                  <a:cubicBezTo>
                    <a:pt x="227" y="176"/>
                    <a:pt x="227" y="176"/>
                    <a:pt x="227" y="176"/>
                  </a:cubicBezTo>
                  <a:cubicBezTo>
                    <a:pt x="227" y="176"/>
                    <a:pt x="235" y="186"/>
                    <a:pt x="244" y="194"/>
                  </a:cubicBezTo>
                  <a:cubicBezTo>
                    <a:pt x="253" y="202"/>
                    <a:pt x="262" y="213"/>
                    <a:pt x="262" y="213"/>
                  </a:cubicBezTo>
                  <a:cubicBezTo>
                    <a:pt x="274" y="204"/>
                    <a:pt x="274" y="204"/>
                    <a:pt x="274" y="204"/>
                  </a:cubicBezTo>
                  <a:cubicBezTo>
                    <a:pt x="296" y="218"/>
                    <a:pt x="296" y="218"/>
                    <a:pt x="296" y="218"/>
                  </a:cubicBezTo>
                  <a:cubicBezTo>
                    <a:pt x="296" y="218"/>
                    <a:pt x="300" y="209"/>
                    <a:pt x="313" y="213"/>
                  </a:cubicBezTo>
                  <a:cubicBezTo>
                    <a:pt x="326" y="217"/>
                    <a:pt x="337" y="230"/>
                    <a:pt x="337" y="230"/>
                  </a:cubicBezTo>
                  <a:cubicBezTo>
                    <a:pt x="337" y="230"/>
                    <a:pt x="345" y="219"/>
                    <a:pt x="351" y="219"/>
                  </a:cubicBezTo>
                  <a:cubicBezTo>
                    <a:pt x="357" y="219"/>
                    <a:pt x="352" y="229"/>
                    <a:pt x="361" y="229"/>
                  </a:cubicBezTo>
                  <a:cubicBezTo>
                    <a:pt x="370" y="229"/>
                    <a:pt x="377" y="230"/>
                    <a:pt x="377" y="230"/>
                  </a:cubicBezTo>
                  <a:cubicBezTo>
                    <a:pt x="377" y="230"/>
                    <a:pt x="398" y="233"/>
                    <a:pt x="399" y="224"/>
                  </a:cubicBezTo>
                  <a:cubicBezTo>
                    <a:pt x="400" y="215"/>
                    <a:pt x="400" y="206"/>
                    <a:pt x="400" y="206"/>
                  </a:cubicBezTo>
                  <a:cubicBezTo>
                    <a:pt x="390" y="191"/>
                    <a:pt x="390" y="191"/>
                    <a:pt x="390" y="191"/>
                  </a:cubicBezTo>
                  <a:cubicBezTo>
                    <a:pt x="390" y="159"/>
                    <a:pt x="390" y="159"/>
                    <a:pt x="390" y="159"/>
                  </a:cubicBezTo>
                  <a:cubicBezTo>
                    <a:pt x="384" y="144"/>
                    <a:pt x="384" y="144"/>
                    <a:pt x="384" y="144"/>
                  </a:cubicBezTo>
                  <a:cubicBezTo>
                    <a:pt x="376" y="148"/>
                    <a:pt x="369" y="152"/>
                    <a:pt x="363" y="153"/>
                  </a:cubicBezTo>
                  <a:cubicBezTo>
                    <a:pt x="349" y="154"/>
                    <a:pt x="316" y="134"/>
                    <a:pt x="316" y="134"/>
                  </a:cubicBezTo>
                  <a:cubicBezTo>
                    <a:pt x="316" y="134"/>
                    <a:pt x="314" y="142"/>
                    <a:pt x="304" y="143"/>
                  </a:cubicBezTo>
                  <a:cubicBezTo>
                    <a:pt x="294" y="144"/>
                    <a:pt x="295" y="130"/>
                    <a:pt x="295" y="130"/>
                  </a:cubicBezTo>
                  <a:cubicBezTo>
                    <a:pt x="295" y="130"/>
                    <a:pt x="293" y="144"/>
                    <a:pt x="284" y="143"/>
                  </a:cubicBezTo>
                  <a:cubicBezTo>
                    <a:pt x="275" y="142"/>
                    <a:pt x="275" y="124"/>
                    <a:pt x="275" y="124"/>
                  </a:cubicBezTo>
                  <a:cubicBezTo>
                    <a:pt x="275" y="124"/>
                    <a:pt x="263" y="133"/>
                    <a:pt x="247" y="126"/>
                  </a:cubicBezTo>
                  <a:cubicBezTo>
                    <a:pt x="231" y="119"/>
                    <a:pt x="248" y="116"/>
                    <a:pt x="243" y="109"/>
                  </a:cubicBezTo>
                  <a:cubicBezTo>
                    <a:pt x="238" y="102"/>
                    <a:pt x="223" y="113"/>
                    <a:pt x="223" y="113"/>
                  </a:cubicBezTo>
                  <a:cubicBezTo>
                    <a:pt x="223" y="113"/>
                    <a:pt x="209" y="101"/>
                    <a:pt x="201" y="95"/>
                  </a:cubicBezTo>
                  <a:cubicBezTo>
                    <a:pt x="193" y="89"/>
                    <a:pt x="198" y="73"/>
                    <a:pt x="187" y="66"/>
                  </a:cubicBezTo>
                  <a:cubicBezTo>
                    <a:pt x="176" y="59"/>
                    <a:pt x="172" y="84"/>
                    <a:pt x="168" y="83"/>
                  </a:cubicBezTo>
                  <a:cubicBezTo>
                    <a:pt x="164" y="82"/>
                    <a:pt x="149" y="50"/>
                    <a:pt x="149" y="50"/>
                  </a:cubicBezTo>
                  <a:cubicBezTo>
                    <a:pt x="118" y="44"/>
                    <a:pt x="118" y="44"/>
                    <a:pt x="118" y="44"/>
                  </a:cubicBezTo>
                  <a:cubicBezTo>
                    <a:pt x="118" y="44"/>
                    <a:pt x="100" y="30"/>
                    <a:pt x="86" y="15"/>
                  </a:cubicBezTo>
                  <a:cubicBezTo>
                    <a:pt x="72" y="0"/>
                    <a:pt x="59" y="17"/>
                    <a:pt x="59" y="17"/>
                  </a:cubicBezTo>
                  <a:cubicBezTo>
                    <a:pt x="44" y="30"/>
                    <a:pt x="44" y="30"/>
                    <a:pt x="44" y="30"/>
                  </a:cubicBezTo>
                  <a:cubicBezTo>
                    <a:pt x="32" y="19"/>
                    <a:pt x="32" y="19"/>
                    <a:pt x="32" y="19"/>
                  </a:cubicBezTo>
                  <a:cubicBezTo>
                    <a:pt x="26" y="32"/>
                    <a:pt x="26" y="32"/>
                    <a:pt x="26" y="32"/>
                  </a:cubicBezTo>
                  <a:cubicBezTo>
                    <a:pt x="11" y="50"/>
                    <a:pt x="11" y="50"/>
                    <a:pt x="11" y="50"/>
                  </a:cubicBezTo>
                  <a:cubicBezTo>
                    <a:pt x="17" y="59"/>
                    <a:pt x="17" y="59"/>
                    <a:pt x="17" y="59"/>
                  </a:cubicBezTo>
                  <a:cubicBezTo>
                    <a:pt x="17" y="59"/>
                    <a:pt x="6" y="61"/>
                    <a:pt x="10" y="67"/>
                  </a:cubicBezTo>
                  <a:cubicBezTo>
                    <a:pt x="14" y="73"/>
                    <a:pt x="19" y="73"/>
                    <a:pt x="19" y="73"/>
                  </a:cubicBezTo>
                  <a:cubicBezTo>
                    <a:pt x="19" y="73"/>
                    <a:pt x="0" y="83"/>
                    <a:pt x="7" y="91"/>
                  </a:cubicBezTo>
                  <a:cubicBezTo>
                    <a:pt x="14" y="99"/>
                    <a:pt x="26" y="110"/>
                    <a:pt x="26" y="110"/>
                  </a:cubicBezTo>
                  <a:cubicBezTo>
                    <a:pt x="36" y="104"/>
                    <a:pt x="36" y="104"/>
                    <a:pt x="36" y="104"/>
                  </a:cubicBezTo>
                  <a:cubicBezTo>
                    <a:pt x="47" y="122"/>
                    <a:pt x="47" y="122"/>
                    <a:pt x="47" y="122"/>
                  </a:cubicBezTo>
                  <a:cubicBezTo>
                    <a:pt x="65" y="122"/>
                    <a:pt x="65" y="122"/>
                    <a:pt x="65" y="122"/>
                  </a:cubicBezTo>
                  <a:cubicBezTo>
                    <a:pt x="72" y="132"/>
                    <a:pt x="72" y="132"/>
                    <a:pt x="72" y="132"/>
                  </a:cubicBezTo>
                  <a:cubicBezTo>
                    <a:pt x="100" y="147"/>
                    <a:pt x="100" y="147"/>
                    <a:pt x="100" y="147"/>
                  </a:cubicBezTo>
                  <a:cubicBezTo>
                    <a:pt x="109" y="146"/>
                    <a:pt x="109" y="146"/>
                    <a:pt x="109" y="146"/>
                  </a:cubicBezTo>
                  <a:cubicBezTo>
                    <a:pt x="109" y="146"/>
                    <a:pt x="116" y="160"/>
                    <a:pt x="124" y="160"/>
                  </a:cubicBezTo>
                  <a:cubicBezTo>
                    <a:pt x="132" y="160"/>
                    <a:pt x="137" y="157"/>
                    <a:pt x="142" y="159"/>
                  </a:cubicBezTo>
                  <a:cubicBezTo>
                    <a:pt x="147" y="161"/>
                    <a:pt x="135" y="166"/>
                    <a:pt x="148" y="168"/>
                  </a:cubicBezTo>
                  <a:cubicBezTo>
                    <a:pt x="161" y="170"/>
                    <a:pt x="168" y="174"/>
                    <a:pt x="168" y="174"/>
                  </a:cubicBezTo>
                  <a:cubicBezTo>
                    <a:pt x="171" y="181"/>
                    <a:pt x="171" y="181"/>
                    <a:pt x="171" y="181"/>
                  </a:cubicBezTo>
                  <a:cubicBezTo>
                    <a:pt x="171" y="181"/>
                    <a:pt x="176" y="173"/>
                    <a:pt x="185" y="173"/>
                  </a:cubicBezTo>
                  <a:cubicBezTo>
                    <a:pt x="194" y="173"/>
                    <a:pt x="195" y="180"/>
                    <a:pt x="195" y="180"/>
                  </a:cubicBezTo>
                  <a:cubicBezTo>
                    <a:pt x="195" y="180"/>
                    <a:pt x="194" y="161"/>
                    <a:pt x="203" y="16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3" name="Bhutan">
              <a:extLst>
                <a:ext uri="{FF2B5EF4-FFF2-40B4-BE49-F238E27FC236}">
                  <a16:creationId xmlns:a16="http://schemas.microsoft.com/office/drawing/2014/main" id="{25133EDE-3D5B-47C7-9E52-2DE4623F31C9}"/>
                </a:ext>
              </a:extLst>
            </p:cNvPr>
            <p:cNvSpPr>
              <a:spLocks/>
            </p:cNvSpPr>
            <p:nvPr/>
          </p:nvSpPr>
          <p:spPr bwMode="gray">
            <a:xfrm>
              <a:off x="8715527" y="2815528"/>
              <a:ext cx="132095" cy="70309"/>
            </a:xfrm>
            <a:custGeom>
              <a:avLst/>
              <a:gdLst>
                <a:gd name="T0" fmla="*/ 66 w 176"/>
                <a:gd name="T1" fmla="*/ 92 h 93"/>
                <a:gd name="T2" fmla="*/ 88 w 176"/>
                <a:gd name="T3" fmla="*/ 84 h 93"/>
                <a:gd name="T4" fmla="*/ 113 w 176"/>
                <a:gd name="T5" fmla="*/ 90 h 93"/>
                <a:gd name="T6" fmla="*/ 139 w 176"/>
                <a:gd name="T7" fmla="*/ 86 h 93"/>
                <a:gd name="T8" fmla="*/ 162 w 176"/>
                <a:gd name="T9" fmla="*/ 86 h 93"/>
                <a:gd name="T10" fmla="*/ 161 w 176"/>
                <a:gd name="T11" fmla="*/ 68 h 93"/>
                <a:gd name="T12" fmla="*/ 161 w 176"/>
                <a:gd name="T13" fmla="*/ 54 h 93"/>
                <a:gd name="T14" fmla="*/ 140 w 176"/>
                <a:gd name="T15" fmla="*/ 48 h 93"/>
                <a:gd name="T16" fmla="*/ 142 w 176"/>
                <a:gd name="T17" fmla="*/ 39 h 93"/>
                <a:gd name="T18" fmla="*/ 129 w 176"/>
                <a:gd name="T19" fmla="*/ 18 h 93"/>
                <a:gd name="T20" fmla="*/ 80 w 176"/>
                <a:gd name="T21" fmla="*/ 25 h 93"/>
                <a:gd name="T22" fmla="*/ 80 w 176"/>
                <a:gd name="T23" fmla="*/ 11 h 93"/>
                <a:gd name="T24" fmla="*/ 56 w 176"/>
                <a:gd name="T25" fmla="*/ 5 h 93"/>
                <a:gd name="T26" fmla="*/ 18 w 176"/>
                <a:gd name="T27" fmla="*/ 56 h 93"/>
                <a:gd name="T28" fmla="*/ 23 w 176"/>
                <a:gd name="T29" fmla="*/ 76 h 93"/>
                <a:gd name="T30" fmla="*/ 50 w 176"/>
                <a:gd name="T31" fmla="*/ 81 h 93"/>
                <a:gd name="T32" fmla="*/ 66 w 176"/>
                <a:gd name="T33"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93">
                  <a:moveTo>
                    <a:pt x="66" y="92"/>
                  </a:moveTo>
                  <a:cubicBezTo>
                    <a:pt x="85" y="92"/>
                    <a:pt x="79" y="84"/>
                    <a:pt x="88" y="84"/>
                  </a:cubicBezTo>
                  <a:cubicBezTo>
                    <a:pt x="97" y="84"/>
                    <a:pt x="95" y="90"/>
                    <a:pt x="113" y="90"/>
                  </a:cubicBezTo>
                  <a:cubicBezTo>
                    <a:pt x="131" y="90"/>
                    <a:pt x="139" y="86"/>
                    <a:pt x="139" y="86"/>
                  </a:cubicBezTo>
                  <a:cubicBezTo>
                    <a:pt x="139" y="86"/>
                    <a:pt x="148" y="93"/>
                    <a:pt x="162" y="86"/>
                  </a:cubicBezTo>
                  <a:cubicBezTo>
                    <a:pt x="176" y="79"/>
                    <a:pt x="161" y="68"/>
                    <a:pt x="161" y="68"/>
                  </a:cubicBezTo>
                  <a:cubicBezTo>
                    <a:pt x="161" y="54"/>
                    <a:pt x="161" y="54"/>
                    <a:pt x="161" y="54"/>
                  </a:cubicBezTo>
                  <a:cubicBezTo>
                    <a:pt x="161" y="54"/>
                    <a:pt x="144" y="55"/>
                    <a:pt x="140" y="48"/>
                  </a:cubicBezTo>
                  <a:cubicBezTo>
                    <a:pt x="136" y="41"/>
                    <a:pt x="142" y="39"/>
                    <a:pt x="142" y="39"/>
                  </a:cubicBezTo>
                  <a:cubicBezTo>
                    <a:pt x="142" y="39"/>
                    <a:pt x="142" y="29"/>
                    <a:pt x="129" y="18"/>
                  </a:cubicBezTo>
                  <a:cubicBezTo>
                    <a:pt x="116" y="7"/>
                    <a:pt x="80" y="25"/>
                    <a:pt x="80" y="25"/>
                  </a:cubicBezTo>
                  <a:cubicBezTo>
                    <a:pt x="80" y="11"/>
                    <a:pt x="80" y="11"/>
                    <a:pt x="80" y="11"/>
                  </a:cubicBezTo>
                  <a:cubicBezTo>
                    <a:pt x="80" y="11"/>
                    <a:pt x="70" y="10"/>
                    <a:pt x="56" y="5"/>
                  </a:cubicBezTo>
                  <a:cubicBezTo>
                    <a:pt x="42" y="0"/>
                    <a:pt x="18" y="56"/>
                    <a:pt x="18" y="56"/>
                  </a:cubicBezTo>
                  <a:cubicBezTo>
                    <a:pt x="18" y="56"/>
                    <a:pt x="0" y="60"/>
                    <a:pt x="23" y="76"/>
                  </a:cubicBezTo>
                  <a:cubicBezTo>
                    <a:pt x="46" y="92"/>
                    <a:pt x="50" y="81"/>
                    <a:pt x="50" y="81"/>
                  </a:cubicBezTo>
                  <a:cubicBezTo>
                    <a:pt x="50" y="81"/>
                    <a:pt x="47" y="92"/>
                    <a:pt x="66" y="9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4" name="Bangladesh">
              <a:extLst>
                <a:ext uri="{FF2B5EF4-FFF2-40B4-BE49-F238E27FC236}">
                  <a16:creationId xmlns:a16="http://schemas.microsoft.com/office/drawing/2014/main" id="{B367080F-79CE-41BF-B33A-A9D28CF02E0D}"/>
                </a:ext>
              </a:extLst>
            </p:cNvPr>
            <p:cNvSpPr>
              <a:spLocks/>
            </p:cNvSpPr>
            <p:nvPr/>
          </p:nvSpPr>
          <p:spPr bwMode="gray">
            <a:xfrm>
              <a:off x="8711266" y="2890098"/>
              <a:ext cx="185358" cy="213056"/>
            </a:xfrm>
            <a:custGeom>
              <a:avLst/>
              <a:gdLst>
                <a:gd name="T0" fmla="*/ 90 w 247"/>
                <a:gd name="T1" fmla="*/ 275 h 284"/>
                <a:gd name="T2" fmla="*/ 92 w 247"/>
                <a:gd name="T3" fmla="*/ 236 h 284"/>
                <a:gd name="T4" fmla="*/ 142 w 247"/>
                <a:gd name="T5" fmla="*/ 250 h 284"/>
                <a:gd name="T6" fmla="*/ 143 w 247"/>
                <a:gd name="T7" fmla="*/ 227 h 284"/>
                <a:gd name="T8" fmla="*/ 182 w 247"/>
                <a:gd name="T9" fmla="*/ 240 h 284"/>
                <a:gd name="T10" fmla="*/ 190 w 247"/>
                <a:gd name="T11" fmla="*/ 223 h 284"/>
                <a:gd name="T12" fmla="*/ 182 w 247"/>
                <a:gd name="T13" fmla="*/ 202 h 284"/>
                <a:gd name="T14" fmla="*/ 213 w 247"/>
                <a:gd name="T15" fmla="*/ 235 h 284"/>
                <a:gd name="T16" fmla="*/ 210 w 247"/>
                <a:gd name="T17" fmla="*/ 280 h 284"/>
                <a:gd name="T18" fmla="*/ 222 w 247"/>
                <a:gd name="T19" fmla="*/ 284 h 284"/>
                <a:gd name="T20" fmla="*/ 226 w 247"/>
                <a:gd name="T21" fmla="*/ 273 h 284"/>
                <a:gd name="T22" fmla="*/ 247 w 247"/>
                <a:gd name="T23" fmla="*/ 276 h 284"/>
                <a:gd name="T24" fmla="*/ 240 w 247"/>
                <a:gd name="T25" fmla="*/ 237 h 284"/>
                <a:gd name="T26" fmla="*/ 220 w 247"/>
                <a:gd name="T27" fmla="*/ 187 h 284"/>
                <a:gd name="T28" fmla="*/ 204 w 247"/>
                <a:gd name="T29" fmla="*/ 153 h 284"/>
                <a:gd name="T30" fmla="*/ 194 w 247"/>
                <a:gd name="T31" fmla="*/ 170 h 284"/>
                <a:gd name="T32" fmla="*/ 187 w 247"/>
                <a:gd name="T33" fmla="*/ 193 h 284"/>
                <a:gd name="T34" fmla="*/ 178 w 247"/>
                <a:gd name="T35" fmla="*/ 178 h 284"/>
                <a:gd name="T36" fmla="*/ 158 w 247"/>
                <a:gd name="T37" fmla="*/ 159 h 284"/>
                <a:gd name="T38" fmla="*/ 168 w 247"/>
                <a:gd name="T39" fmla="*/ 130 h 284"/>
                <a:gd name="T40" fmla="*/ 193 w 247"/>
                <a:gd name="T41" fmla="*/ 115 h 284"/>
                <a:gd name="T42" fmla="*/ 196 w 247"/>
                <a:gd name="T43" fmla="*/ 92 h 284"/>
                <a:gd name="T44" fmla="*/ 206 w 247"/>
                <a:gd name="T45" fmla="*/ 86 h 284"/>
                <a:gd name="T46" fmla="*/ 184 w 247"/>
                <a:gd name="T47" fmla="*/ 68 h 284"/>
                <a:gd name="T48" fmla="*/ 154 w 247"/>
                <a:gd name="T49" fmla="*/ 79 h 284"/>
                <a:gd name="T50" fmla="*/ 113 w 247"/>
                <a:gd name="T51" fmla="*/ 75 h 284"/>
                <a:gd name="T52" fmla="*/ 86 w 247"/>
                <a:gd name="T53" fmla="*/ 69 h 284"/>
                <a:gd name="T54" fmla="*/ 85 w 247"/>
                <a:gd name="T55" fmla="*/ 46 h 284"/>
                <a:gd name="T56" fmla="*/ 81 w 247"/>
                <a:gd name="T57" fmla="*/ 44 h 284"/>
                <a:gd name="T58" fmla="*/ 77 w 247"/>
                <a:gd name="T59" fmla="*/ 23 h 284"/>
                <a:gd name="T60" fmla="*/ 67 w 247"/>
                <a:gd name="T61" fmla="*/ 17 h 284"/>
                <a:gd name="T62" fmla="*/ 66 w 247"/>
                <a:gd name="T63" fmla="*/ 29 h 284"/>
                <a:gd name="T64" fmla="*/ 50 w 247"/>
                <a:gd name="T65" fmla="*/ 21 h 284"/>
                <a:gd name="T66" fmla="*/ 41 w 247"/>
                <a:gd name="T67" fmla="*/ 3 h 284"/>
                <a:gd name="T68" fmla="*/ 30 w 247"/>
                <a:gd name="T69" fmla="*/ 4 h 284"/>
                <a:gd name="T70" fmla="*/ 33 w 247"/>
                <a:gd name="T71" fmla="*/ 11 h 284"/>
                <a:gd name="T72" fmla="*/ 17 w 247"/>
                <a:gd name="T73" fmla="*/ 3 h 284"/>
                <a:gd name="T74" fmla="*/ 6 w 247"/>
                <a:gd name="T75" fmla="*/ 0 h 284"/>
                <a:gd name="T76" fmla="*/ 11 w 247"/>
                <a:gd name="T77" fmla="*/ 12 h 284"/>
                <a:gd name="T78" fmla="*/ 2 w 247"/>
                <a:gd name="T79" fmla="*/ 35 h 284"/>
                <a:gd name="T80" fmla="*/ 26 w 247"/>
                <a:gd name="T81" fmla="*/ 54 h 284"/>
                <a:gd name="T82" fmla="*/ 43 w 247"/>
                <a:gd name="T83" fmla="*/ 65 h 284"/>
                <a:gd name="T84" fmla="*/ 44 w 247"/>
                <a:gd name="T85" fmla="*/ 73 h 284"/>
                <a:gd name="T86" fmla="*/ 22 w 247"/>
                <a:gd name="T87" fmla="*/ 74 h 284"/>
                <a:gd name="T88" fmla="*/ 22 w 247"/>
                <a:gd name="T89" fmla="*/ 93 h 284"/>
                <a:gd name="T90" fmla="*/ 13 w 247"/>
                <a:gd name="T91" fmla="*/ 106 h 284"/>
                <a:gd name="T92" fmla="*/ 47 w 247"/>
                <a:gd name="T93" fmla="*/ 126 h 284"/>
                <a:gd name="T94" fmla="*/ 35 w 247"/>
                <a:gd name="T95" fmla="*/ 150 h 284"/>
                <a:gd name="T96" fmla="*/ 44 w 247"/>
                <a:gd name="T97" fmla="*/ 170 h 284"/>
                <a:gd name="T98" fmla="*/ 64 w 247"/>
                <a:gd name="T99" fmla="*/ 186 h 284"/>
                <a:gd name="T100" fmla="*/ 63 w 247"/>
                <a:gd name="T101" fmla="*/ 206 h 284"/>
                <a:gd name="T102" fmla="*/ 75 w 247"/>
                <a:gd name="T103" fmla="*/ 234 h 284"/>
                <a:gd name="T104" fmla="*/ 73 w 247"/>
                <a:gd name="T105" fmla="*/ 252 h 284"/>
                <a:gd name="T106" fmla="*/ 90 w 247"/>
                <a:gd name="T107" fmla="*/ 27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284">
                  <a:moveTo>
                    <a:pt x="90" y="275"/>
                  </a:moveTo>
                  <a:cubicBezTo>
                    <a:pt x="92" y="236"/>
                    <a:pt x="92" y="236"/>
                    <a:pt x="92" y="236"/>
                  </a:cubicBezTo>
                  <a:cubicBezTo>
                    <a:pt x="92" y="236"/>
                    <a:pt x="134" y="252"/>
                    <a:pt x="142" y="250"/>
                  </a:cubicBezTo>
                  <a:cubicBezTo>
                    <a:pt x="150" y="247"/>
                    <a:pt x="134" y="229"/>
                    <a:pt x="143" y="227"/>
                  </a:cubicBezTo>
                  <a:cubicBezTo>
                    <a:pt x="152" y="225"/>
                    <a:pt x="169" y="245"/>
                    <a:pt x="182" y="240"/>
                  </a:cubicBezTo>
                  <a:cubicBezTo>
                    <a:pt x="195" y="236"/>
                    <a:pt x="190" y="223"/>
                    <a:pt x="190" y="223"/>
                  </a:cubicBezTo>
                  <a:cubicBezTo>
                    <a:pt x="182" y="202"/>
                    <a:pt x="182" y="202"/>
                    <a:pt x="182" y="202"/>
                  </a:cubicBezTo>
                  <a:cubicBezTo>
                    <a:pt x="213" y="235"/>
                    <a:pt x="213" y="235"/>
                    <a:pt x="213" y="235"/>
                  </a:cubicBezTo>
                  <a:cubicBezTo>
                    <a:pt x="213" y="235"/>
                    <a:pt x="201" y="274"/>
                    <a:pt x="210" y="280"/>
                  </a:cubicBezTo>
                  <a:cubicBezTo>
                    <a:pt x="213" y="282"/>
                    <a:pt x="218" y="283"/>
                    <a:pt x="222" y="284"/>
                  </a:cubicBezTo>
                  <a:cubicBezTo>
                    <a:pt x="224" y="277"/>
                    <a:pt x="226" y="273"/>
                    <a:pt x="226" y="273"/>
                  </a:cubicBezTo>
                  <a:cubicBezTo>
                    <a:pt x="247" y="276"/>
                    <a:pt x="247" y="276"/>
                    <a:pt x="247" y="276"/>
                  </a:cubicBezTo>
                  <a:cubicBezTo>
                    <a:pt x="240" y="237"/>
                    <a:pt x="240" y="237"/>
                    <a:pt x="240" y="237"/>
                  </a:cubicBezTo>
                  <a:cubicBezTo>
                    <a:pt x="240" y="237"/>
                    <a:pt x="224" y="198"/>
                    <a:pt x="220" y="187"/>
                  </a:cubicBezTo>
                  <a:cubicBezTo>
                    <a:pt x="216" y="176"/>
                    <a:pt x="222" y="157"/>
                    <a:pt x="204" y="153"/>
                  </a:cubicBezTo>
                  <a:cubicBezTo>
                    <a:pt x="186" y="149"/>
                    <a:pt x="194" y="170"/>
                    <a:pt x="194" y="170"/>
                  </a:cubicBezTo>
                  <a:cubicBezTo>
                    <a:pt x="187" y="193"/>
                    <a:pt x="187" y="193"/>
                    <a:pt x="187" y="193"/>
                  </a:cubicBezTo>
                  <a:cubicBezTo>
                    <a:pt x="178" y="178"/>
                    <a:pt x="178" y="178"/>
                    <a:pt x="178" y="178"/>
                  </a:cubicBezTo>
                  <a:cubicBezTo>
                    <a:pt x="178" y="178"/>
                    <a:pt x="158" y="175"/>
                    <a:pt x="158" y="159"/>
                  </a:cubicBezTo>
                  <a:cubicBezTo>
                    <a:pt x="158" y="143"/>
                    <a:pt x="160" y="133"/>
                    <a:pt x="168" y="130"/>
                  </a:cubicBezTo>
                  <a:cubicBezTo>
                    <a:pt x="176" y="127"/>
                    <a:pt x="190" y="129"/>
                    <a:pt x="193" y="115"/>
                  </a:cubicBezTo>
                  <a:cubicBezTo>
                    <a:pt x="196" y="101"/>
                    <a:pt x="196" y="92"/>
                    <a:pt x="196" y="92"/>
                  </a:cubicBezTo>
                  <a:cubicBezTo>
                    <a:pt x="196" y="92"/>
                    <a:pt x="206" y="96"/>
                    <a:pt x="206" y="86"/>
                  </a:cubicBezTo>
                  <a:cubicBezTo>
                    <a:pt x="206" y="76"/>
                    <a:pt x="184" y="68"/>
                    <a:pt x="184" y="68"/>
                  </a:cubicBezTo>
                  <a:cubicBezTo>
                    <a:pt x="154" y="79"/>
                    <a:pt x="154" y="79"/>
                    <a:pt x="154" y="79"/>
                  </a:cubicBezTo>
                  <a:cubicBezTo>
                    <a:pt x="154" y="79"/>
                    <a:pt x="123" y="75"/>
                    <a:pt x="113" y="75"/>
                  </a:cubicBezTo>
                  <a:cubicBezTo>
                    <a:pt x="103" y="75"/>
                    <a:pt x="86" y="72"/>
                    <a:pt x="86" y="69"/>
                  </a:cubicBezTo>
                  <a:cubicBezTo>
                    <a:pt x="86" y="66"/>
                    <a:pt x="85" y="46"/>
                    <a:pt x="85" y="46"/>
                  </a:cubicBezTo>
                  <a:cubicBezTo>
                    <a:pt x="81" y="44"/>
                    <a:pt x="81" y="44"/>
                    <a:pt x="81" y="44"/>
                  </a:cubicBezTo>
                  <a:cubicBezTo>
                    <a:pt x="81" y="44"/>
                    <a:pt x="81" y="26"/>
                    <a:pt x="77" y="23"/>
                  </a:cubicBezTo>
                  <a:cubicBezTo>
                    <a:pt x="73" y="20"/>
                    <a:pt x="67" y="17"/>
                    <a:pt x="67" y="17"/>
                  </a:cubicBezTo>
                  <a:cubicBezTo>
                    <a:pt x="66" y="29"/>
                    <a:pt x="66" y="29"/>
                    <a:pt x="66" y="29"/>
                  </a:cubicBezTo>
                  <a:cubicBezTo>
                    <a:pt x="66" y="29"/>
                    <a:pt x="56" y="27"/>
                    <a:pt x="50" y="21"/>
                  </a:cubicBezTo>
                  <a:cubicBezTo>
                    <a:pt x="44" y="15"/>
                    <a:pt x="41" y="3"/>
                    <a:pt x="41" y="3"/>
                  </a:cubicBezTo>
                  <a:cubicBezTo>
                    <a:pt x="30" y="4"/>
                    <a:pt x="30" y="4"/>
                    <a:pt x="30" y="4"/>
                  </a:cubicBezTo>
                  <a:cubicBezTo>
                    <a:pt x="33" y="11"/>
                    <a:pt x="33" y="11"/>
                    <a:pt x="33" y="11"/>
                  </a:cubicBezTo>
                  <a:cubicBezTo>
                    <a:pt x="17" y="3"/>
                    <a:pt x="17" y="3"/>
                    <a:pt x="17" y="3"/>
                  </a:cubicBezTo>
                  <a:cubicBezTo>
                    <a:pt x="6" y="0"/>
                    <a:pt x="6" y="0"/>
                    <a:pt x="6" y="0"/>
                  </a:cubicBezTo>
                  <a:cubicBezTo>
                    <a:pt x="11" y="12"/>
                    <a:pt x="11" y="12"/>
                    <a:pt x="11" y="12"/>
                  </a:cubicBezTo>
                  <a:cubicBezTo>
                    <a:pt x="11" y="12"/>
                    <a:pt x="0" y="24"/>
                    <a:pt x="2" y="35"/>
                  </a:cubicBezTo>
                  <a:cubicBezTo>
                    <a:pt x="4" y="46"/>
                    <a:pt x="26" y="54"/>
                    <a:pt x="26" y="54"/>
                  </a:cubicBezTo>
                  <a:cubicBezTo>
                    <a:pt x="43" y="65"/>
                    <a:pt x="43" y="65"/>
                    <a:pt x="43" y="65"/>
                  </a:cubicBezTo>
                  <a:cubicBezTo>
                    <a:pt x="44" y="73"/>
                    <a:pt x="44" y="73"/>
                    <a:pt x="44" y="73"/>
                  </a:cubicBezTo>
                  <a:cubicBezTo>
                    <a:pt x="22" y="74"/>
                    <a:pt x="22" y="74"/>
                    <a:pt x="22" y="74"/>
                  </a:cubicBezTo>
                  <a:cubicBezTo>
                    <a:pt x="22" y="93"/>
                    <a:pt x="22" y="93"/>
                    <a:pt x="22" y="93"/>
                  </a:cubicBezTo>
                  <a:cubicBezTo>
                    <a:pt x="22" y="93"/>
                    <a:pt x="3" y="96"/>
                    <a:pt x="13" y="106"/>
                  </a:cubicBezTo>
                  <a:cubicBezTo>
                    <a:pt x="23" y="116"/>
                    <a:pt x="50" y="110"/>
                    <a:pt x="47" y="126"/>
                  </a:cubicBezTo>
                  <a:cubicBezTo>
                    <a:pt x="44" y="142"/>
                    <a:pt x="35" y="150"/>
                    <a:pt x="35" y="150"/>
                  </a:cubicBezTo>
                  <a:cubicBezTo>
                    <a:pt x="44" y="170"/>
                    <a:pt x="44" y="170"/>
                    <a:pt x="44" y="170"/>
                  </a:cubicBezTo>
                  <a:cubicBezTo>
                    <a:pt x="64" y="186"/>
                    <a:pt x="64" y="186"/>
                    <a:pt x="64" y="186"/>
                  </a:cubicBezTo>
                  <a:cubicBezTo>
                    <a:pt x="63" y="206"/>
                    <a:pt x="63" y="206"/>
                    <a:pt x="63" y="206"/>
                  </a:cubicBezTo>
                  <a:cubicBezTo>
                    <a:pt x="75" y="234"/>
                    <a:pt x="75" y="234"/>
                    <a:pt x="75" y="234"/>
                  </a:cubicBezTo>
                  <a:cubicBezTo>
                    <a:pt x="73" y="252"/>
                    <a:pt x="73" y="252"/>
                    <a:pt x="73" y="252"/>
                  </a:cubicBezTo>
                  <a:lnTo>
                    <a:pt x="90" y="27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5" name="India">
              <a:extLst>
                <a:ext uri="{FF2B5EF4-FFF2-40B4-BE49-F238E27FC236}">
                  <a16:creationId xmlns:a16="http://schemas.microsoft.com/office/drawing/2014/main" id="{EF300D8D-A391-413E-9504-BF69A0BB94D8}"/>
                </a:ext>
              </a:extLst>
            </p:cNvPr>
            <p:cNvSpPr>
              <a:spLocks noEditPoints="1"/>
            </p:cNvSpPr>
            <p:nvPr/>
          </p:nvSpPr>
          <p:spPr bwMode="gray">
            <a:xfrm>
              <a:off x="8038008" y="2506597"/>
              <a:ext cx="980059" cy="1186724"/>
            </a:xfrm>
            <a:custGeom>
              <a:avLst/>
              <a:gdLst>
                <a:gd name="T0" fmla="*/ 1202 w 1304"/>
                <a:gd name="T1" fmla="*/ 1237 h 1578"/>
                <a:gd name="T2" fmla="*/ 1259 w 1304"/>
                <a:gd name="T3" fmla="*/ 1543 h 1578"/>
                <a:gd name="T4" fmla="*/ 1302 w 1304"/>
                <a:gd name="T5" fmla="*/ 417 h 1578"/>
                <a:gd name="T6" fmla="*/ 1231 w 1304"/>
                <a:gd name="T7" fmla="*/ 379 h 1578"/>
                <a:gd name="T8" fmla="*/ 1133 w 1304"/>
                <a:gd name="T9" fmla="*/ 390 h 1578"/>
                <a:gd name="T10" fmla="*/ 1045 w 1304"/>
                <a:gd name="T11" fmla="*/ 450 h 1578"/>
                <a:gd name="T12" fmla="*/ 1042 w 1304"/>
                <a:gd name="T13" fmla="*/ 497 h 1578"/>
                <a:gd name="T14" fmla="*/ 926 w 1304"/>
                <a:gd name="T15" fmla="*/ 487 h 1578"/>
                <a:gd name="T16" fmla="*/ 882 w 1304"/>
                <a:gd name="T17" fmla="*/ 450 h 1578"/>
                <a:gd name="T18" fmla="*/ 853 w 1304"/>
                <a:gd name="T19" fmla="*/ 520 h 1578"/>
                <a:gd name="T20" fmla="*/ 766 w 1304"/>
                <a:gd name="T21" fmla="*/ 495 h 1578"/>
                <a:gd name="T22" fmla="*/ 695 w 1304"/>
                <a:gd name="T23" fmla="*/ 457 h 1578"/>
                <a:gd name="T24" fmla="*/ 640 w 1304"/>
                <a:gd name="T25" fmla="*/ 459 h 1578"/>
                <a:gd name="T26" fmla="*/ 564 w 1304"/>
                <a:gd name="T27" fmla="*/ 423 h 1578"/>
                <a:gd name="T28" fmla="*/ 499 w 1304"/>
                <a:gd name="T29" fmla="*/ 382 h 1578"/>
                <a:gd name="T30" fmla="*/ 518 w 1304"/>
                <a:gd name="T31" fmla="*/ 323 h 1578"/>
                <a:gd name="T32" fmla="*/ 481 w 1304"/>
                <a:gd name="T33" fmla="*/ 283 h 1578"/>
                <a:gd name="T34" fmla="*/ 412 w 1304"/>
                <a:gd name="T35" fmla="*/ 221 h 1578"/>
                <a:gd name="T36" fmla="*/ 423 w 1304"/>
                <a:gd name="T37" fmla="*/ 194 h 1578"/>
                <a:gd name="T38" fmla="*/ 395 w 1304"/>
                <a:gd name="T39" fmla="*/ 129 h 1578"/>
                <a:gd name="T40" fmla="*/ 438 w 1304"/>
                <a:gd name="T41" fmla="*/ 69 h 1578"/>
                <a:gd name="T42" fmla="*/ 319 w 1304"/>
                <a:gd name="T43" fmla="*/ 29 h 1578"/>
                <a:gd name="T44" fmla="*/ 266 w 1304"/>
                <a:gd name="T45" fmla="*/ 74 h 1578"/>
                <a:gd name="T46" fmla="*/ 156 w 1304"/>
                <a:gd name="T47" fmla="*/ 89 h 1578"/>
                <a:gd name="T48" fmla="*/ 186 w 1304"/>
                <a:gd name="T49" fmla="*/ 141 h 1578"/>
                <a:gd name="T50" fmla="*/ 219 w 1304"/>
                <a:gd name="T51" fmla="*/ 196 h 1578"/>
                <a:gd name="T52" fmla="*/ 235 w 1304"/>
                <a:gd name="T53" fmla="*/ 268 h 1578"/>
                <a:gd name="T54" fmla="*/ 179 w 1304"/>
                <a:gd name="T55" fmla="*/ 372 h 1578"/>
                <a:gd name="T56" fmla="*/ 107 w 1304"/>
                <a:gd name="T57" fmla="*/ 437 h 1578"/>
                <a:gd name="T58" fmla="*/ 33 w 1304"/>
                <a:gd name="T59" fmla="*/ 493 h 1578"/>
                <a:gd name="T60" fmla="*/ 74 w 1304"/>
                <a:gd name="T61" fmla="*/ 551 h 1578"/>
                <a:gd name="T62" fmla="*/ 98 w 1304"/>
                <a:gd name="T63" fmla="*/ 635 h 1578"/>
                <a:gd name="T64" fmla="*/ 15 w 1304"/>
                <a:gd name="T65" fmla="*/ 630 h 1578"/>
                <a:gd name="T66" fmla="*/ 78 w 1304"/>
                <a:gd name="T67" fmla="*/ 697 h 1578"/>
                <a:gd name="T68" fmla="*/ 70 w 1304"/>
                <a:gd name="T69" fmla="*/ 779 h 1578"/>
                <a:gd name="T70" fmla="*/ 213 w 1304"/>
                <a:gd name="T71" fmla="*/ 781 h 1578"/>
                <a:gd name="T72" fmla="*/ 267 w 1304"/>
                <a:gd name="T73" fmla="*/ 1062 h 1578"/>
                <a:gd name="T74" fmla="*/ 407 w 1304"/>
                <a:gd name="T75" fmla="*/ 1335 h 1578"/>
                <a:gd name="T76" fmla="*/ 550 w 1304"/>
                <a:gd name="T77" fmla="*/ 1443 h 1578"/>
                <a:gd name="T78" fmla="*/ 601 w 1304"/>
                <a:gd name="T79" fmla="*/ 1311 h 1578"/>
                <a:gd name="T80" fmla="*/ 594 w 1304"/>
                <a:gd name="T81" fmla="*/ 1107 h 1578"/>
                <a:gd name="T82" fmla="*/ 688 w 1304"/>
                <a:gd name="T83" fmla="*/ 1044 h 1578"/>
                <a:gd name="T84" fmla="*/ 820 w 1304"/>
                <a:gd name="T85" fmla="*/ 866 h 1578"/>
                <a:gd name="T86" fmla="*/ 873 w 1304"/>
                <a:gd name="T87" fmla="*/ 795 h 1578"/>
                <a:gd name="T88" fmla="*/ 942 w 1304"/>
                <a:gd name="T89" fmla="*/ 744 h 1578"/>
                <a:gd name="T90" fmla="*/ 959 w 1304"/>
                <a:gd name="T91" fmla="*/ 697 h 1578"/>
                <a:gd name="T92" fmla="*/ 917 w 1304"/>
                <a:gd name="T93" fmla="*/ 604 h 1578"/>
                <a:gd name="T94" fmla="*/ 897 w 1304"/>
                <a:gd name="T95" fmla="*/ 546 h 1578"/>
                <a:gd name="T96" fmla="*/ 925 w 1304"/>
                <a:gd name="T97" fmla="*/ 515 h 1578"/>
                <a:gd name="T98" fmla="*/ 972 w 1304"/>
                <a:gd name="T99" fmla="*/ 534 h 1578"/>
                <a:gd name="T100" fmla="*/ 1049 w 1304"/>
                <a:gd name="T101" fmla="*/ 590 h 1578"/>
                <a:gd name="T102" fmla="*/ 1063 w 1304"/>
                <a:gd name="T103" fmla="*/ 641 h 1578"/>
                <a:gd name="T104" fmla="*/ 1099 w 1304"/>
                <a:gd name="T105" fmla="*/ 664 h 1578"/>
                <a:gd name="T106" fmla="*/ 1161 w 1304"/>
                <a:gd name="T107" fmla="*/ 750 h 1578"/>
                <a:gd name="T108" fmla="*/ 1143 w 1304"/>
                <a:gd name="T109" fmla="*/ 648 h 1578"/>
                <a:gd name="T110" fmla="*/ 1199 w 1304"/>
                <a:gd name="T111" fmla="*/ 576 h 1578"/>
                <a:gd name="T112" fmla="*/ 1238 w 1304"/>
                <a:gd name="T113" fmla="*/ 497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4" h="1578">
                  <a:moveTo>
                    <a:pt x="1204" y="1196"/>
                  </a:moveTo>
                  <a:cubicBezTo>
                    <a:pt x="1184" y="1198"/>
                    <a:pt x="1188" y="1259"/>
                    <a:pt x="1188" y="1259"/>
                  </a:cubicBezTo>
                  <a:cubicBezTo>
                    <a:pt x="1191" y="1325"/>
                    <a:pt x="1191" y="1325"/>
                    <a:pt x="1191" y="1325"/>
                  </a:cubicBezTo>
                  <a:cubicBezTo>
                    <a:pt x="1202" y="1305"/>
                    <a:pt x="1202" y="1305"/>
                    <a:pt x="1202" y="1305"/>
                  </a:cubicBezTo>
                  <a:cubicBezTo>
                    <a:pt x="1202" y="1237"/>
                    <a:pt x="1202" y="1237"/>
                    <a:pt x="1202" y="1237"/>
                  </a:cubicBezTo>
                  <a:cubicBezTo>
                    <a:pt x="1202" y="1237"/>
                    <a:pt x="1220" y="1194"/>
                    <a:pt x="1204" y="1196"/>
                  </a:cubicBezTo>
                  <a:close/>
                  <a:moveTo>
                    <a:pt x="1195" y="1357"/>
                  </a:moveTo>
                  <a:cubicBezTo>
                    <a:pt x="1180" y="1357"/>
                    <a:pt x="1196" y="1389"/>
                    <a:pt x="1196" y="1389"/>
                  </a:cubicBezTo>
                  <a:cubicBezTo>
                    <a:pt x="1196" y="1389"/>
                    <a:pt x="1209" y="1357"/>
                    <a:pt x="1195" y="1357"/>
                  </a:cubicBezTo>
                  <a:close/>
                  <a:moveTo>
                    <a:pt x="1259" y="1543"/>
                  </a:moveTo>
                  <a:cubicBezTo>
                    <a:pt x="1251" y="1544"/>
                    <a:pt x="1255" y="1578"/>
                    <a:pt x="1270" y="1578"/>
                  </a:cubicBezTo>
                  <a:cubicBezTo>
                    <a:pt x="1270" y="1578"/>
                    <a:pt x="1267" y="1542"/>
                    <a:pt x="1259" y="1543"/>
                  </a:cubicBezTo>
                  <a:close/>
                  <a:moveTo>
                    <a:pt x="1280" y="454"/>
                  </a:moveTo>
                  <a:cubicBezTo>
                    <a:pt x="1280" y="445"/>
                    <a:pt x="1304" y="436"/>
                    <a:pt x="1304" y="436"/>
                  </a:cubicBezTo>
                  <a:cubicBezTo>
                    <a:pt x="1302" y="417"/>
                    <a:pt x="1302" y="417"/>
                    <a:pt x="1302" y="417"/>
                  </a:cubicBezTo>
                  <a:cubicBezTo>
                    <a:pt x="1302" y="417"/>
                    <a:pt x="1287" y="413"/>
                    <a:pt x="1280" y="413"/>
                  </a:cubicBezTo>
                  <a:cubicBezTo>
                    <a:pt x="1273" y="413"/>
                    <a:pt x="1258" y="413"/>
                    <a:pt x="1250" y="411"/>
                  </a:cubicBezTo>
                  <a:cubicBezTo>
                    <a:pt x="1242" y="409"/>
                    <a:pt x="1262" y="400"/>
                    <a:pt x="1262" y="400"/>
                  </a:cubicBezTo>
                  <a:cubicBezTo>
                    <a:pt x="1251" y="380"/>
                    <a:pt x="1251" y="380"/>
                    <a:pt x="1251" y="380"/>
                  </a:cubicBezTo>
                  <a:cubicBezTo>
                    <a:pt x="1251" y="380"/>
                    <a:pt x="1240" y="381"/>
                    <a:pt x="1231" y="379"/>
                  </a:cubicBezTo>
                  <a:cubicBezTo>
                    <a:pt x="1222" y="377"/>
                    <a:pt x="1238" y="369"/>
                    <a:pt x="1238" y="369"/>
                  </a:cubicBezTo>
                  <a:cubicBezTo>
                    <a:pt x="1238" y="369"/>
                    <a:pt x="1237" y="364"/>
                    <a:pt x="1219" y="355"/>
                  </a:cubicBezTo>
                  <a:cubicBezTo>
                    <a:pt x="1201" y="346"/>
                    <a:pt x="1209" y="377"/>
                    <a:pt x="1198" y="377"/>
                  </a:cubicBezTo>
                  <a:cubicBezTo>
                    <a:pt x="1187" y="377"/>
                    <a:pt x="1173" y="363"/>
                    <a:pt x="1165" y="363"/>
                  </a:cubicBezTo>
                  <a:cubicBezTo>
                    <a:pt x="1157" y="363"/>
                    <a:pt x="1140" y="382"/>
                    <a:pt x="1133" y="390"/>
                  </a:cubicBezTo>
                  <a:cubicBezTo>
                    <a:pt x="1126" y="398"/>
                    <a:pt x="1102" y="394"/>
                    <a:pt x="1102" y="394"/>
                  </a:cubicBezTo>
                  <a:cubicBezTo>
                    <a:pt x="1102" y="394"/>
                    <a:pt x="1109" y="410"/>
                    <a:pt x="1107" y="415"/>
                  </a:cubicBezTo>
                  <a:cubicBezTo>
                    <a:pt x="1105" y="420"/>
                    <a:pt x="1084" y="422"/>
                    <a:pt x="1084" y="422"/>
                  </a:cubicBezTo>
                  <a:cubicBezTo>
                    <a:pt x="1084" y="422"/>
                    <a:pt x="1092" y="438"/>
                    <a:pt x="1084" y="445"/>
                  </a:cubicBezTo>
                  <a:cubicBezTo>
                    <a:pt x="1076" y="452"/>
                    <a:pt x="1045" y="450"/>
                    <a:pt x="1045" y="450"/>
                  </a:cubicBezTo>
                  <a:cubicBezTo>
                    <a:pt x="1045" y="450"/>
                    <a:pt x="1039" y="452"/>
                    <a:pt x="1043" y="459"/>
                  </a:cubicBezTo>
                  <a:cubicBezTo>
                    <a:pt x="1047" y="466"/>
                    <a:pt x="1064" y="465"/>
                    <a:pt x="1064" y="465"/>
                  </a:cubicBezTo>
                  <a:cubicBezTo>
                    <a:pt x="1064" y="479"/>
                    <a:pt x="1064" y="479"/>
                    <a:pt x="1064" y="479"/>
                  </a:cubicBezTo>
                  <a:cubicBezTo>
                    <a:pt x="1064" y="479"/>
                    <a:pt x="1079" y="490"/>
                    <a:pt x="1065" y="497"/>
                  </a:cubicBezTo>
                  <a:cubicBezTo>
                    <a:pt x="1051" y="504"/>
                    <a:pt x="1042" y="497"/>
                    <a:pt x="1042" y="497"/>
                  </a:cubicBezTo>
                  <a:cubicBezTo>
                    <a:pt x="1042" y="497"/>
                    <a:pt x="1034" y="501"/>
                    <a:pt x="1016" y="501"/>
                  </a:cubicBezTo>
                  <a:cubicBezTo>
                    <a:pt x="998" y="501"/>
                    <a:pt x="1000" y="495"/>
                    <a:pt x="991" y="495"/>
                  </a:cubicBezTo>
                  <a:cubicBezTo>
                    <a:pt x="982" y="495"/>
                    <a:pt x="988" y="503"/>
                    <a:pt x="969" y="503"/>
                  </a:cubicBezTo>
                  <a:cubicBezTo>
                    <a:pt x="950" y="503"/>
                    <a:pt x="953" y="492"/>
                    <a:pt x="953" y="492"/>
                  </a:cubicBezTo>
                  <a:cubicBezTo>
                    <a:pt x="953" y="492"/>
                    <a:pt x="949" y="503"/>
                    <a:pt x="926" y="487"/>
                  </a:cubicBezTo>
                  <a:cubicBezTo>
                    <a:pt x="903" y="471"/>
                    <a:pt x="921" y="467"/>
                    <a:pt x="921" y="467"/>
                  </a:cubicBezTo>
                  <a:cubicBezTo>
                    <a:pt x="921" y="467"/>
                    <a:pt x="916" y="468"/>
                    <a:pt x="911" y="466"/>
                  </a:cubicBezTo>
                  <a:cubicBezTo>
                    <a:pt x="906" y="464"/>
                    <a:pt x="917" y="436"/>
                    <a:pt x="906" y="427"/>
                  </a:cubicBezTo>
                  <a:cubicBezTo>
                    <a:pt x="899" y="422"/>
                    <a:pt x="888" y="428"/>
                    <a:pt x="876" y="435"/>
                  </a:cubicBezTo>
                  <a:cubicBezTo>
                    <a:pt x="882" y="450"/>
                    <a:pt x="882" y="450"/>
                    <a:pt x="882" y="450"/>
                  </a:cubicBezTo>
                  <a:cubicBezTo>
                    <a:pt x="882" y="482"/>
                    <a:pt x="882" y="482"/>
                    <a:pt x="882" y="482"/>
                  </a:cubicBezTo>
                  <a:cubicBezTo>
                    <a:pt x="892" y="497"/>
                    <a:pt x="892" y="497"/>
                    <a:pt x="892" y="497"/>
                  </a:cubicBezTo>
                  <a:cubicBezTo>
                    <a:pt x="892" y="497"/>
                    <a:pt x="892" y="506"/>
                    <a:pt x="891" y="515"/>
                  </a:cubicBezTo>
                  <a:cubicBezTo>
                    <a:pt x="890" y="524"/>
                    <a:pt x="869" y="521"/>
                    <a:pt x="869" y="521"/>
                  </a:cubicBezTo>
                  <a:cubicBezTo>
                    <a:pt x="869" y="521"/>
                    <a:pt x="862" y="520"/>
                    <a:pt x="853" y="520"/>
                  </a:cubicBezTo>
                  <a:cubicBezTo>
                    <a:pt x="844" y="520"/>
                    <a:pt x="849" y="510"/>
                    <a:pt x="843" y="510"/>
                  </a:cubicBezTo>
                  <a:cubicBezTo>
                    <a:pt x="837" y="510"/>
                    <a:pt x="829" y="521"/>
                    <a:pt x="829" y="521"/>
                  </a:cubicBezTo>
                  <a:cubicBezTo>
                    <a:pt x="829" y="521"/>
                    <a:pt x="818" y="508"/>
                    <a:pt x="805" y="504"/>
                  </a:cubicBezTo>
                  <a:cubicBezTo>
                    <a:pt x="792" y="500"/>
                    <a:pt x="788" y="509"/>
                    <a:pt x="788" y="509"/>
                  </a:cubicBezTo>
                  <a:cubicBezTo>
                    <a:pt x="766" y="495"/>
                    <a:pt x="766" y="495"/>
                    <a:pt x="766" y="495"/>
                  </a:cubicBezTo>
                  <a:cubicBezTo>
                    <a:pt x="754" y="504"/>
                    <a:pt x="754" y="504"/>
                    <a:pt x="754" y="504"/>
                  </a:cubicBezTo>
                  <a:cubicBezTo>
                    <a:pt x="754" y="504"/>
                    <a:pt x="745" y="493"/>
                    <a:pt x="736" y="485"/>
                  </a:cubicBezTo>
                  <a:cubicBezTo>
                    <a:pt x="727" y="477"/>
                    <a:pt x="719" y="467"/>
                    <a:pt x="719" y="467"/>
                  </a:cubicBezTo>
                  <a:cubicBezTo>
                    <a:pt x="705" y="470"/>
                    <a:pt x="705" y="470"/>
                    <a:pt x="705" y="470"/>
                  </a:cubicBezTo>
                  <a:cubicBezTo>
                    <a:pt x="705" y="470"/>
                    <a:pt x="704" y="462"/>
                    <a:pt x="695" y="457"/>
                  </a:cubicBezTo>
                  <a:cubicBezTo>
                    <a:pt x="686" y="452"/>
                    <a:pt x="687" y="471"/>
                    <a:pt x="687" y="471"/>
                  </a:cubicBezTo>
                  <a:cubicBezTo>
                    <a:pt x="687" y="471"/>
                    <a:pt x="686" y="464"/>
                    <a:pt x="677" y="464"/>
                  </a:cubicBezTo>
                  <a:cubicBezTo>
                    <a:pt x="668" y="464"/>
                    <a:pt x="663" y="472"/>
                    <a:pt x="663" y="472"/>
                  </a:cubicBezTo>
                  <a:cubicBezTo>
                    <a:pt x="660" y="465"/>
                    <a:pt x="660" y="465"/>
                    <a:pt x="660" y="465"/>
                  </a:cubicBezTo>
                  <a:cubicBezTo>
                    <a:pt x="660" y="465"/>
                    <a:pt x="653" y="461"/>
                    <a:pt x="640" y="459"/>
                  </a:cubicBezTo>
                  <a:cubicBezTo>
                    <a:pt x="627" y="457"/>
                    <a:pt x="639" y="452"/>
                    <a:pt x="634" y="450"/>
                  </a:cubicBezTo>
                  <a:cubicBezTo>
                    <a:pt x="629" y="448"/>
                    <a:pt x="624" y="451"/>
                    <a:pt x="616" y="451"/>
                  </a:cubicBezTo>
                  <a:cubicBezTo>
                    <a:pt x="608" y="451"/>
                    <a:pt x="601" y="437"/>
                    <a:pt x="601" y="437"/>
                  </a:cubicBezTo>
                  <a:cubicBezTo>
                    <a:pt x="592" y="438"/>
                    <a:pt x="592" y="438"/>
                    <a:pt x="592" y="438"/>
                  </a:cubicBezTo>
                  <a:cubicBezTo>
                    <a:pt x="564" y="423"/>
                    <a:pt x="564" y="423"/>
                    <a:pt x="564" y="423"/>
                  </a:cubicBezTo>
                  <a:cubicBezTo>
                    <a:pt x="557" y="413"/>
                    <a:pt x="557" y="413"/>
                    <a:pt x="557" y="413"/>
                  </a:cubicBezTo>
                  <a:cubicBezTo>
                    <a:pt x="539" y="413"/>
                    <a:pt x="539" y="413"/>
                    <a:pt x="539" y="413"/>
                  </a:cubicBezTo>
                  <a:cubicBezTo>
                    <a:pt x="528" y="395"/>
                    <a:pt x="528" y="395"/>
                    <a:pt x="528" y="395"/>
                  </a:cubicBezTo>
                  <a:cubicBezTo>
                    <a:pt x="518" y="401"/>
                    <a:pt x="518" y="401"/>
                    <a:pt x="518" y="401"/>
                  </a:cubicBezTo>
                  <a:cubicBezTo>
                    <a:pt x="518" y="401"/>
                    <a:pt x="506" y="390"/>
                    <a:pt x="499" y="382"/>
                  </a:cubicBezTo>
                  <a:cubicBezTo>
                    <a:pt x="492" y="374"/>
                    <a:pt x="511" y="364"/>
                    <a:pt x="511" y="364"/>
                  </a:cubicBezTo>
                  <a:cubicBezTo>
                    <a:pt x="511" y="364"/>
                    <a:pt x="506" y="364"/>
                    <a:pt x="502" y="358"/>
                  </a:cubicBezTo>
                  <a:cubicBezTo>
                    <a:pt x="498" y="352"/>
                    <a:pt x="509" y="350"/>
                    <a:pt x="509" y="350"/>
                  </a:cubicBezTo>
                  <a:cubicBezTo>
                    <a:pt x="503" y="341"/>
                    <a:pt x="503" y="341"/>
                    <a:pt x="503" y="341"/>
                  </a:cubicBezTo>
                  <a:cubicBezTo>
                    <a:pt x="518" y="323"/>
                    <a:pt x="518" y="323"/>
                    <a:pt x="518" y="323"/>
                  </a:cubicBezTo>
                  <a:cubicBezTo>
                    <a:pt x="524" y="310"/>
                    <a:pt x="524" y="310"/>
                    <a:pt x="524" y="310"/>
                  </a:cubicBezTo>
                  <a:cubicBezTo>
                    <a:pt x="509" y="296"/>
                    <a:pt x="509" y="296"/>
                    <a:pt x="509" y="296"/>
                  </a:cubicBezTo>
                  <a:cubicBezTo>
                    <a:pt x="509" y="296"/>
                    <a:pt x="498" y="296"/>
                    <a:pt x="492" y="293"/>
                  </a:cubicBezTo>
                  <a:cubicBezTo>
                    <a:pt x="486" y="290"/>
                    <a:pt x="492" y="282"/>
                    <a:pt x="492" y="282"/>
                  </a:cubicBezTo>
                  <a:cubicBezTo>
                    <a:pt x="481" y="283"/>
                    <a:pt x="481" y="283"/>
                    <a:pt x="481" y="283"/>
                  </a:cubicBezTo>
                  <a:cubicBezTo>
                    <a:pt x="466" y="272"/>
                    <a:pt x="466" y="272"/>
                    <a:pt x="466" y="272"/>
                  </a:cubicBezTo>
                  <a:cubicBezTo>
                    <a:pt x="466" y="272"/>
                    <a:pt x="456" y="270"/>
                    <a:pt x="445" y="266"/>
                  </a:cubicBezTo>
                  <a:cubicBezTo>
                    <a:pt x="434" y="262"/>
                    <a:pt x="430" y="247"/>
                    <a:pt x="430" y="247"/>
                  </a:cubicBezTo>
                  <a:cubicBezTo>
                    <a:pt x="430" y="247"/>
                    <a:pt x="419" y="252"/>
                    <a:pt x="412" y="249"/>
                  </a:cubicBezTo>
                  <a:cubicBezTo>
                    <a:pt x="405" y="246"/>
                    <a:pt x="412" y="221"/>
                    <a:pt x="412" y="221"/>
                  </a:cubicBezTo>
                  <a:cubicBezTo>
                    <a:pt x="412" y="221"/>
                    <a:pt x="392" y="210"/>
                    <a:pt x="390" y="200"/>
                  </a:cubicBezTo>
                  <a:cubicBezTo>
                    <a:pt x="388" y="190"/>
                    <a:pt x="401" y="185"/>
                    <a:pt x="405" y="185"/>
                  </a:cubicBezTo>
                  <a:cubicBezTo>
                    <a:pt x="409" y="185"/>
                    <a:pt x="407" y="195"/>
                    <a:pt x="407" y="195"/>
                  </a:cubicBezTo>
                  <a:cubicBezTo>
                    <a:pt x="417" y="203"/>
                    <a:pt x="417" y="203"/>
                    <a:pt x="417" y="203"/>
                  </a:cubicBezTo>
                  <a:cubicBezTo>
                    <a:pt x="423" y="194"/>
                    <a:pt x="423" y="194"/>
                    <a:pt x="423" y="194"/>
                  </a:cubicBezTo>
                  <a:cubicBezTo>
                    <a:pt x="423" y="194"/>
                    <a:pt x="432" y="191"/>
                    <a:pt x="440" y="186"/>
                  </a:cubicBezTo>
                  <a:cubicBezTo>
                    <a:pt x="448" y="181"/>
                    <a:pt x="429" y="166"/>
                    <a:pt x="429" y="166"/>
                  </a:cubicBezTo>
                  <a:cubicBezTo>
                    <a:pt x="424" y="157"/>
                    <a:pt x="424" y="157"/>
                    <a:pt x="424" y="157"/>
                  </a:cubicBezTo>
                  <a:cubicBezTo>
                    <a:pt x="424" y="157"/>
                    <a:pt x="419" y="154"/>
                    <a:pt x="404" y="147"/>
                  </a:cubicBezTo>
                  <a:cubicBezTo>
                    <a:pt x="389" y="140"/>
                    <a:pt x="395" y="129"/>
                    <a:pt x="395" y="129"/>
                  </a:cubicBezTo>
                  <a:cubicBezTo>
                    <a:pt x="406" y="123"/>
                    <a:pt x="406" y="123"/>
                    <a:pt x="406" y="123"/>
                  </a:cubicBezTo>
                  <a:cubicBezTo>
                    <a:pt x="394" y="107"/>
                    <a:pt x="394" y="107"/>
                    <a:pt x="394" y="107"/>
                  </a:cubicBezTo>
                  <a:cubicBezTo>
                    <a:pt x="394" y="107"/>
                    <a:pt x="413" y="108"/>
                    <a:pt x="422" y="103"/>
                  </a:cubicBezTo>
                  <a:cubicBezTo>
                    <a:pt x="431" y="98"/>
                    <a:pt x="425" y="74"/>
                    <a:pt x="425" y="74"/>
                  </a:cubicBezTo>
                  <a:cubicBezTo>
                    <a:pt x="425" y="74"/>
                    <a:pt x="434" y="74"/>
                    <a:pt x="438" y="69"/>
                  </a:cubicBezTo>
                  <a:cubicBezTo>
                    <a:pt x="442" y="64"/>
                    <a:pt x="438" y="28"/>
                    <a:pt x="438" y="28"/>
                  </a:cubicBezTo>
                  <a:cubicBezTo>
                    <a:pt x="438" y="28"/>
                    <a:pt x="424" y="30"/>
                    <a:pt x="413" y="28"/>
                  </a:cubicBezTo>
                  <a:cubicBezTo>
                    <a:pt x="402" y="26"/>
                    <a:pt x="400" y="12"/>
                    <a:pt x="383" y="6"/>
                  </a:cubicBezTo>
                  <a:cubicBezTo>
                    <a:pt x="366" y="0"/>
                    <a:pt x="335" y="29"/>
                    <a:pt x="335" y="29"/>
                  </a:cubicBezTo>
                  <a:cubicBezTo>
                    <a:pt x="335" y="29"/>
                    <a:pt x="328" y="29"/>
                    <a:pt x="319" y="29"/>
                  </a:cubicBezTo>
                  <a:cubicBezTo>
                    <a:pt x="304" y="51"/>
                    <a:pt x="304" y="51"/>
                    <a:pt x="304" y="51"/>
                  </a:cubicBezTo>
                  <a:cubicBezTo>
                    <a:pt x="289" y="57"/>
                    <a:pt x="289" y="57"/>
                    <a:pt x="289" y="57"/>
                  </a:cubicBezTo>
                  <a:cubicBezTo>
                    <a:pt x="289" y="57"/>
                    <a:pt x="289" y="68"/>
                    <a:pt x="286" y="69"/>
                  </a:cubicBezTo>
                  <a:cubicBezTo>
                    <a:pt x="283" y="70"/>
                    <a:pt x="272" y="69"/>
                    <a:pt x="272" y="69"/>
                  </a:cubicBezTo>
                  <a:cubicBezTo>
                    <a:pt x="266" y="74"/>
                    <a:pt x="266" y="74"/>
                    <a:pt x="266" y="74"/>
                  </a:cubicBezTo>
                  <a:cubicBezTo>
                    <a:pt x="262" y="70"/>
                    <a:pt x="262" y="70"/>
                    <a:pt x="262" y="70"/>
                  </a:cubicBezTo>
                  <a:cubicBezTo>
                    <a:pt x="262" y="70"/>
                    <a:pt x="244" y="83"/>
                    <a:pt x="237" y="84"/>
                  </a:cubicBezTo>
                  <a:cubicBezTo>
                    <a:pt x="230" y="85"/>
                    <a:pt x="227" y="73"/>
                    <a:pt x="227" y="73"/>
                  </a:cubicBezTo>
                  <a:cubicBezTo>
                    <a:pt x="227" y="73"/>
                    <a:pt x="198" y="67"/>
                    <a:pt x="176" y="70"/>
                  </a:cubicBezTo>
                  <a:cubicBezTo>
                    <a:pt x="154" y="73"/>
                    <a:pt x="156" y="89"/>
                    <a:pt x="156" y="89"/>
                  </a:cubicBezTo>
                  <a:cubicBezTo>
                    <a:pt x="171" y="99"/>
                    <a:pt x="171" y="99"/>
                    <a:pt x="171" y="99"/>
                  </a:cubicBezTo>
                  <a:cubicBezTo>
                    <a:pt x="167" y="108"/>
                    <a:pt x="167" y="108"/>
                    <a:pt x="167" y="108"/>
                  </a:cubicBezTo>
                  <a:cubicBezTo>
                    <a:pt x="187" y="112"/>
                    <a:pt x="187" y="112"/>
                    <a:pt x="187" y="112"/>
                  </a:cubicBezTo>
                  <a:cubicBezTo>
                    <a:pt x="187" y="112"/>
                    <a:pt x="178" y="120"/>
                    <a:pt x="175" y="130"/>
                  </a:cubicBezTo>
                  <a:cubicBezTo>
                    <a:pt x="172" y="140"/>
                    <a:pt x="186" y="141"/>
                    <a:pt x="186" y="141"/>
                  </a:cubicBezTo>
                  <a:cubicBezTo>
                    <a:pt x="186" y="141"/>
                    <a:pt x="185" y="149"/>
                    <a:pt x="184" y="157"/>
                  </a:cubicBezTo>
                  <a:cubicBezTo>
                    <a:pt x="183" y="165"/>
                    <a:pt x="194" y="162"/>
                    <a:pt x="194" y="162"/>
                  </a:cubicBezTo>
                  <a:cubicBezTo>
                    <a:pt x="202" y="172"/>
                    <a:pt x="202" y="172"/>
                    <a:pt x="202" y="172"/>
                  </a:cubicBezTo>
                  <a:cubicBezTo>
                    <a:pt x="216" y="173"/>
                    <a:pt x="216" y="173"/>
                    <a:pt x="216" y="173"/>
                  </a:cubicBezTo>
                  <a:cubicBezTo>
                    <a:pt x="219" y="196"/>
                    <a:pt x="219" y="196"/>
                    <a:pt x="219" y="196"/>
                  </a:cubicBezTo>
                  <a:cubicBezTo>
                    <a:pt x="243" y="195"/>
                    <a:pt x="243" y="195"/>
                    <a:pt x="243" y="195"/>
                  </a:cubicBezTo>
                  <a:cubicBezTo>
                    <a:pt x="243" y="195"/>
                    <a:pt x="255" y="200"/>
                    <a:pt x="256" y="209"/>
                  </a:cubicBezTo>
                  <a:cubicBezTo>
                    <a:pt x="257" y="218"/>
                    <a:pt x="228" y="222"/>
                    <a:pt x="224" y="224"/>
                  </a:cubicBezTo>
                  <a:cubicBezTo>
                    <a:pt x="220" y="226"/>
                    <a:pt x="223" y="240"/>
                    <a:pt x="223" y="244"/>
                  </a:cubicBezTo>
                  <a:cubicBezTo>
                    <a:pt x="223" y="248"/>
                    <a:pt x="235" y="268"/>
                    <a:pt x="235" y="268"/>
                  </a:cubicBezTo>
                  <a:cubicBezTo>
                    <a:pt x="217" y="281"/>
                    <a:pt x="217" y="281"/>
                    <a:pt x="217" y="281"/>
                  </a:cubicBezTo>
                  <a:cubicBezTo>
                    <a:pt x="200" y="305"/>
                    <a:pt x="200" y="305"/>
                    <a:pt x="200" y="305"/>
                  </a:cubicBezTo>
                  <a:cubicBezTo>
                    <a:pt x="211" y="322"/>
                    <a:pt x="211" y="322"/>
                    <a:pt x="211" y="322"/>
                  </a:cubicBezTo>
                  <a:cubicBezTo>
                    <a:pt x="211" y="322"/>
                    <a:pt x="192" y="323"/>
                    <a:pt x="188" y="332"/>
                  </a:cubicBezTo>
                  <a:cubicBezTo>
                    <a:pt x="184" y="341"/>
                    <a:pt x="187" y="359"/>
                    <a:pt x="179" y="372"/>
                  </a:cubicBezTo>
                  <a:cubicBezTo>
                    <a:pt x="171" y="385"/>
                    <a:pt x="155" y="388"/>
                    <a:pt x="151" y="391"/>
                  </a:cubicBezTo>
                  <a:cubicBezTo>
                    <a:pt x="147" y="394"/>
                    <a:pt x="146" y="414"/>
                    <a:pt x="146" y="414"/>
                  </a:cubicBezTo>
                  <a:cubicBezTo>
                    <a:pt x="137" y="419"/>
                    <a:pt x="137" y="419"/>
                    <a:pt x="137" y="419"/>
                  </a:cubicBezTo>
                  <a:cubicBezTo>
                    <a:pt x="137" y="419"/>
                    <a:pt x="136" y="429"/>
                    <a:pt x="129" y="437"/>
                  </a:cubicBezTo>
                  <a:cubicBezTo>
                    <a:pt x="122" y="445"/>
                    <a:pt x="107" y="437"/>
                    <a:pt x="107" y="437"/>
                  </a:cubicBezTo>
                  <a:cubicBezTo>
                    <a:pt x="107" y="437"/>
                    <a:pt x="102" y="445"/>
                    <a:pt x="89" y="447"/>
                  </a:cubicBezTo>
                  <a:cubicBezTo>
                    <a:pt x="76" y="449"/>
                    <a:pt x="84" y="432"/>
                    <a:pt x="70" y="434"/>
                  </a:cubicBezTo>
                  <a:cubicBezTo>
                    <a:pt x="56" y="436"/>
                    <a:pt x="57" y="450"/>
                    <a:pt x="57" y="450"/>
                  </a:cubicBezTo>
                  <a:cubicBezTo>
                    <a:pt x="57" y="450"/>
                    <a:pt x="50" y="462"/>
                    <a:pt x="42" y="469"/>
                  </a:cubicBezTo>
                  <a:cubicBezTo>
                    <a:pt x="34" y="476"/>
                    <a:pt x="33" y="476"/>
                    <a:pt x="33" y="493"/>
                  </a:cubicBezTo>
                  <a:cubicBezTo>
                    <a:pt x="33" y="510"/>
                    <a:pt x="48" y="508"/>
                    <a:pt x="48" y="508"/>
                  </a:cubicBezTo>
                  <a:cubicBezTo>
                    <a:pt x="66" y="506"/>
                    <a:pt x="66" y="506"/>
                    <a:pt x="66" y="506"/>
                  </a:cubicBezTo>
                  <a:cubicBezTo>
                    <a:pt x="67" y="516"/>
                    <a:pt x="67" y="516"/>
                    <a:pt x="67" y="516"/>
                  </a:cubicBezTo>
                  <a:cubicBezTo>
                    <a:pt x="65" y="536"/>
                    <a:pt x="65" y="536"/>
                    <a:pt x="65" y="536"/>
                  </a:cubicBezTo>
                  <a:cubicBezTo>
                    <a:pt x="65" y="536"/>
                    <a:pt x="67" y="544"/>
                    <a:pt x="74" y="551"/>
                  </a:cubicBezTo>
                  <a:cubicBezTo>
                    <a:pt x="81" y="558"/>
                    <a:pt x="97" y="558"/>
                    <a:pt x="97" y="558"/>
                  </a:cubicBezTo>
                  <a:cubicBezTo>
                    <a:pt x="97" y="573"/>
                    <a:pt x="97" y="573"/>
                    <a:pt x="97" y="573"/>
                  </a:cubicBezTo>
                  <a:cubicBezTo>
                    <a:pt x="111" y="601"/>
                    <a:pt x="111" y="601"/>
                    <a:pt x="111" y="601"/>
                  </a:cubicBezTo>
                  <a:cubicBezTo>
                    <a:pt x="111" y="601"/>
                    <a:pt x="122" y="616"/>
                    <a:pt x="120" y="625"/>
                  </a:cubicBezTo>
                  <a:cubicBezTo>
                    <a:pt x="118" y="634"/>
                    <a:pt x="109" y="635"/>
                    <a:pt x="98" y="635"/>
                  </a:cubicBezTo>
                  <a:cubicBezTo>
                    <a:pt x="87" y="635"/>
                    <a:pt x="97" y="624"/>
                    <a:pt x="86" y="626"/>
                  </a:cubicBezTo>
                  <a:cubicBezTo>
                    <a:pt x="75" y="628"/>
                    <a:pt x="77" y="638"/>
                    <a:pt x="63" y="638"/>
                  </a:cubicBezTo>
                  <a:cubicBezTo>
                    <a:pt x="49" y="638"/>
                    <a:pt x="52" y="630"/>
                    <a:pt x="52" y="630"/>
                  </a:cubicBezTo>
                  <a:cubicBezTo>
                    <a:pt x="35" y="636"/>
                    <a:pt x="35" y="636"/>
                    <a:pt x="35" y="636"/>
                  </a:cubicBezTo>
                  <a:cubicBezTo>
                    <a:pt x="35" y="636"/>
                    <a:pt x="26" y="629"/>
                    <a:pt x="15" y="630"/>
                  </a:cubicBezTo>
                  <a:cubicBezTo>
                    <a:pt x="4" y="631"/>
                    <a:pt x="13" y="647"/>
                    <a:pt x="13" y="647"/>
                  </a:cubicBezTo>
                  <a:cubicBezTo>
                    <a:pt x="0" y="652"/>
                    <a:pt x="0" y="652"/>
                    <a:pt x="0" y="652"/>
                  </a:cubicBezTo>
                  <a:cubicBezTo>
                    <a:pt x="11" y="653"/>
                    <a:pt x="23" y="653"/>
                    <a:pt x="23" y="653"/>
                  </a:cubicBezTo>
                  <a:cubicBezTo>
                    <a:pt x="23" y="653"/>
                    <a:pt x="13" y="677"/>
                    <a:pt x="26" y="686"/>
                  </a:cubicBezTo>
                  <a:cubicBezTo>
                    <a:pt x="38" y="696"/>
                    <a:pt x="71" y="699"/>
                    <a:pt x="78" y="697"/>
                  </a:cubicBezTo>
                  <a:cubicBezTo>
                    <a:pt x="84" y="695"/>
                    <a:pt x="108" y="678"/>
                    <a:pt x="108" y="678"/>
                  </a:cubicBezTo>
                  <a:cubicBezTo>
                    <a:pt x="108" y="678"/>
                    <a:pt x="118" y="690"/>
                    <a:pt x="106" y="701"/>
                  </a:cubicBezTo>
                  <a:cubicBezTo>
                    <a:pt x="94" y="712"/>
                    <a:pt x="70" y="719"/>
                    <a:pt x="70" y="719"/>
                  </a:cubicBezTo>
                  <a:cubicBezTo>
                    <a:pt x="70" y="719"/>
                    <a:pt x="32" y="724"/>
                    <a:pt x="30" y="735"/>
                  </a:cubicBezTo>
                  <a:cubicBezTo>
                    <a:pt x="28" y="746"/>
                    <a:pt x="58" y="770"/>
                    <a:pt x="70" y="779"/>
                  </a:cubicBezTo>
                  <a:cubicBezTo>
                    <a:pt x="83" y="788"/>
                    <a:pt x="106" y="816"/>
                    <a:pt x="136" y="818"/>
                  </a:cubicBezTo>
                  <a:cubicBezTo>
                    <a:pt x="167" y="821"/>
                    <a:pt x="205" y="794"/>
                    <a:pt x="201" y="775"/>
                  </a:cubicBezTo>
                  <a:cubicBezTo>
                    <a:pt x="197" y="757"/>
                    <a:pt x="207" y="742"/>
                    <a:pt x="217" y="733"/>
                  </a:cubicBezTo>
                  <a:cubicBezTo>
                    <a:pt x="226" y="723"/>
                    <a:pt x="248" y="718"/>
                    <a:pt x="238" y="735"/>
                  </a:cubicBezTo>
                  <a:cubicBezTo>
                    <a:pt x="229" y="752"/>
                    <a:pt x="206" y="767"/>
                    <a:pt x="213" y="781"/>
                  </a:cubicBezTo>
                  <a:cubicBezTo>
                    <a:pt x="220" y="795"/>
                    <a:pt x="238" y="793"/>
                    <a:pt x="238" y="808"/>
                  </a:cubicBezTo>
                  <a:cubicBezTo>
                    <a:pt x="237" y="822"/>
                    <a:pt x="233" y="838"/>
                    <a:pt x="227" y="861"/>
                  </a:cubicBezTo>
                  <a:cubicBezTo>
                    <a:pt x="220" y="885"/>
                    <a:pt x="220" y="907"/>
                    <a:pt x="227" y="936"/>
                  </a:cubicBezTo>
                  <a:cubicBezTo>
                    <a:pt x="235" y="964"/>
                    <a:pt x="247" y="1014"/>
                    <a:pt x="258" y="1029"/>
                  </a:cubicBezTo>
                  <a:cubicBezTo>
                    <a:pt x="269" y="1045"/>
                    <a:pt x="272" y="1039"/>
                    <a:pt x="267" y="1062"/>
                  </a:cubicBezTo>
                  <a:cubicBezTo>
                    <a:pt x="262" y="1085"/>
                    <a:pt x="299" y="1092"/>
                    <a:pt x="299" y="1092"/>
                  </a:cubicBezTo>
                  <a:cubicBezTo>
                    <a:pt x="299" y="1092"/>
                    <a:pt x="304" y="1124"/>
                    <a:pt x="312" y="1135"/>
                  </a:cubicBezTo>
                  <a:cubicBezTo>
                    <a:pt x="321" y="1147"/>
                    <a:pt x="339" y="1156"/>
                    <a:pt x="339" y="1156"/>
                  </a:cubicBezTo>
                  <a:cubicBezTo>
                    <a:pt x="339" y="1156"/>
                    <a:pt x="344" y="1222"/>
                    <a:pt x="354" y="1252"/>
                  </a:cubicBezTo>
                  <a:cubicBezTo>
                    <a:pt x="365" y="1282"/>
                    <a:pt x="402" y="1323"/>
                    <a:pt x="407" y="1335"/>
                  </a:cubicBezTo>
                  <a:cubicBezTo>
                    <a:pt x="412" y="1348"/>
                    <a:pt x="414" y="1374"/>
                    <a:pt x="413" y="1386"/>
                  </a:cubicBezTo>
                  <a:cubicBezTo>
                    <a:pt x="411" y="1398"/>
                    <a:pt x="479" y="1502"/>
                    <a:pt x="479" y="1502"/>
                  </a:cubicBezTo>
                  <a:cubicBezTo>
                    <a:pt x="479" y="1502"/>
                    <a:pt x="512" y="1493"/>
                    <a:pt x="518" y="1484"/>
                  </a:cubicBezTo>
                  <a:cubicBezTo>
                    <a:pt x="523" y="1474"/>
                    <a:pt x="515" y="1452"/>
                    <a:pt x="526" y="1445"/>
                  </a:cubicBezTo>
                  <a:cubicBezTo>
                    <a:pt x="536" y="1438"/>
                    <a:pt x="540" y="1446"/>
                    <a:pt x="550" y="1443"/>
                  </a:cubicBezTo>
                  <a:cubicBezTo>
                    <a:pt x="561" y="1440"/>
                    <a:pt x="578" y="1427"/>
                    <a:pt x="578" y="1427"/>
                  </a:cubicBezTo>
                  <a:cubicBezTo>
                    <a:pt x="578" y="1427"/>
                    <a:pt x="563" y="1431"/>
                    <a:pt x="566" y="1414"/>
                  </a:cubicBezTo>
                  <a:cubicBezTo>
                    <a:pt x="568" y="1397"/>
                    <a:pt x="575" y="1394"/>
                    <a:pt x="587" y="1388"/>
                  </a:cubicBezTo>
                  <a:cubicBezTo>
                    <a:pt x="599" y="1382"/>
                    <a:pt x="613" y="1379"/>
                    <a:pt x="613" y="1371"/>
                  </a:cubicBezTo>
                  <a:cubicBezTo>
                    <a:pt x="614" y="1362"/>
                    <a:pt x="601" y="1330"/>
                    <a:pt x="601" y="1311"/>
                  </a:cubicBezTo>
                  <a:cubicBezTo>
                    <a:pt x="600" y="1293"/>
                    <a:pt x="599" y="1264"/>
                    <a:pt x="605" y="1261"/>
                  </a:cubicBezTo>
                  <a:cubicBezTo>
                    <a:pt x="612" y="1257"/>
                    <a:pt x="609" y="1249"/>
                    <a:pt x="610" y="1217"/>
                  </a:cubicBezTo>
                  <a:cubicBezTo>
                    <a:pt x="612" y="1185"/>
                    <a:pt x="592" y="1185"/>
                    <a:pt x="590" y="1172"/>
                  </a:cubicBezTo>
                  <a:cubicBezTo>
                    <a:pt x="588" y="1160"/>
                    <a:pt x="598" y="1154"/>
                    <a:pt x="599" y="1142"/>
                  </a:cubicBezTo>
                  <a:cubicBezTo>
                    <a:pt x="601" y="1130"/>
                    <a:pt x="594" y="1123"/>
                    <a:pt x="594" y="1107"/>
                  </a:cubicBezTo>
                  <a:cubicBezTo>
                    <a:pt x="595" y="1091"/>
                    <a:pt x="631" y="1089"/>
                    <a:pt x="631" y="1082"/>
                  </a:cubicBezTo>
                  <a:cubicBezTo>
                    <a:pt x="631" y="1075"/>
                    <a:pt x="631" y="1059"/>
                    <a:pt x="638" y="1054"/>
                  </a:cubicBezTo>
                  <a:cubicBezTo>
                    <a:pt x="646" y="1049"/>
                    <a:pt x="660" y="1050"/>
                    <a:pt x="660" y="1050"/>
                  </a:cubicBezTo>
                  <a:cubicBezTo>
                    <a:pt x="663" y="1044"/>
                    <a:pt x="663" y="1044"/>
                    <a:pt x="663" y="1044"/>
                  </a:cubicBezTo>
                  <a:cubicBezTo>
                    <a:pt x="663" y="1044"/>
                    <a:pt x="686" y="1055"/>
                    <a:pt x="688" y="1044"/>
                  </a:cubicBezTo>
                  <a:cubicBezTo>
                    <a:pt x="690" y="1033"/>
                    <a:pt x="709" y="998"/>
                    <a:pt x="715" y="988"/>
                  </a:cubicBezTo>
                  <a:cubicBezTo>
                    <a:pt x="722" y="979"/>
                    <a:pt x="744" y="980"/>
                    <a:pt x="751" y="966"/>
                  </a:cubicBezTo>
                  <a:cubicBezTo>
                    <a:pt x="758" y="953"/>
                    <a:pt x="769" y="925"/>
                    <a:pt x="779" y="916"/>
                  </a:cubicBezTo>
                  <a:cubicBezTo>
                    <a:pt x="788" y="906"/>
                    <a:pt x="827" y="886"/>
                    <a:pt x="827" y="886"/>
                  </a:cubicBezTo>
                  <a:cubicBezTo>
                    <a:pt x="820" y="866"/>
                    <a:pt x="820" y="866"/>
                    <a:pt x="820" y="866"/>
                  </a:cubicBezTo>
                  <a:cubicBezTo>
                    <a:pt x="826" y="861"/>
                    <a:pt x="826" y="861"/>
                    <a:pt x="826" y="861"/>
                  </a:cubicBezTo>
                  <a:cubicBezTo>
                    <a:pt x="839" y="880"/>
                    <a:pt x="839" y="880"/>
                    <a:pt x="839" y="880"/>
                  </a:cubicBezTo>
                  <a:cubicBezTo>
                    <a:pt x="880" y="841"/>
                    <a:pt x="880" y="841"/>
                    <a:pt x="880" y="841"/>
                  </a:cubicBezTo>
                  <a:cubicBezTo>
                    <a:pt x="887" y="823"/>
                    <a:pt x="887" y="823"/>
                    <a:pt x="887" y="823"/>
                  </a:cubicBezTo>
                  <a:cubicBezTo>
                    <a:pt x="887" y="823"/>
                    <a:pt x="873" y="806"/>
                    <a:pt x="873" y="795"/>
                  </a:cubicBezTo>
                  <a:cubicBezTo>
                    <a:pt x="874" y="784"/>
                    <a:pt x="897" y="788"/>
                    <a:pt x="909" y="773"/>
                  </a:cubicBezTo>
                  <a:cubicBezTo>
                    <a:pt x="921" y="757"/>
                    <a:pt x="917" y="744"/>
                    <a:pt x="917" y="744"/>
                  </a:cubicBezTo>
                  <a:cubicBezTo>
                    <a:pt x="928" y="749"/>
                    <a:pt x="928" y="749"/>
                    <a:pt x="928" y="749"/>
                  </a:cubicBezTo>
                  <a:cubicBezTo>
                    <a:pt x="934" y="767"/>
                    <a:pt x="934" y="767"/>
                    <a:pt x="934" y="767"/>
                  </a:cubicBezTo>
                  <a:cubicBezTo>
                    <a:pt x="942" y="744"/>
                    <a:pt x="942" y="744"/>
                    <a:pt x="942" y="744"/>
                  </a:cubicBezTo>
                  <a:cubicBezTo>
                    <a:pt x="942" y="744"/>
                    <a:pt x="950" y="786"/>
                    <a:pt x="957" y="789"/>
                  </a:cubicBezTo>
                  <a:cubicBezTo>
                    <a:pt x="965" y="791"/>
                    <a:pt x="968" y="763"/>
                    <a:pt x="968" y="763"/>
                  </a:cubicBezTo>
                  <a:cubicBezTo>
                    <a:pt x="970" y="745"/>
                    <a:pt x="970" y="745"/>
                    <a:pt x="970" y="745"/>
                  </a:cubicBezTo>
                  <a:cubicBezTo>
                    <a:pt x="958" y="717"/>
                    <a:pt x="958" y="717"/>
                    <a:pt x="958" y="717"/>
                  </a:cubicBezTo>
                  <a:cubicBezTo>
                    <a:pt x="959" y="697"/>
                    <a:pt x="959" y="697"/>
                    <a:pt x="959" y="697"/>
                  </a:cubicBezTo>
                  <a:cubicBezTo>
                    <a:pt x="939" y="681"/>
                    <a:pt x="939" y="681"/>
                    <a:pt x="939" y="681"/>
                  </a:cubicBezTo>
                  <a:cubicBezTo>
                    <a:pt x="930" y="661"/>
                    <a:pt x="930" y="661"/>
                    <a:pt x="930" y="661"/>
                  </a:cubicBezTo>
                  <a:cubicBezTo>
                    <a:pt x="930" y="661"/>
                    <a:pt x="939" y="653"/>
                    <a:pt x="942" y="637"/>
                  </a:cubicBezTo>
                  <a:cubicBezTo>
                    <a:pt x="945" y="621"/>
                    <a:pt x="918" y="627"/>
                    <a:pt x="908" y="617"/>
                  </a:cubicBezTo>
                  <a:cubicBezTo>
                    <a:pt x="898" y="607"/>
                    <a:pt x="917" y="604"/>
                    <a:pt x="917" y="604"/>
                  </a:cubicBezTo>
                  <a:cubicBezTo>
                    <a:pt x="917" y="585"/>
                    <a:pt x="917" y="585"/>
                    <a:pt x="917" y="585"/>
                  </a:cubicBezTo>
                  <a:cubicBezTo>
                    <a:pt x="939" y="584"/>
                    <a:pt x="939" y="584"/>
                    <a:pt x="939" y="584"/>
                  </a:cubicBezTo>
                  <a:cubicBezTo>
                    <a:pt x="938" y="576"/>
                    <a:pt x="938" y="576"/>
                    <a:pt x="938" y="576"/>
                  </a:cubicBezTo>
                  <a:cubicBezTo>
                    <a:pt x="921" y="565"/>
                    <a:pt x="921" y="565"/>
                    <a:pt x="921" y="565"/>
                  </a:cubicBezTo>
                  <a:cubicBezTo>
                    <a:pt x="921" y="565"/>
                    <a:pt x="899" y="557"/>
                    <a:pt x="897" y="546"/>
                  </a:cubicBezTo>
                  <a:cubicBezTo>
                    <a:pt x="895" y="535"/>
                    <a:pt x="906" y="523"/>
                    <a:pt x="906" y="523"/>
                  </a:cubicBezTo>
                  <a:cubicBezTo>
                    <a:pt x="901" y="511"/>
                    <a:pt x="901" y="511"/>
                    <a:pt x="901" y="511"/>
                  </a:cubicBezTo>
                  <a:cubicBezTo>
                    <a:pt x="912" y="514"/>
                    <a:pt x="912" y="514"/>
                    <a:pt x="912" y="514"/>
                  </a:cubicBezTo>
                  <a:cubicBezTo>
                    <a:pt x="928" y="522"/>
                    <a:pt x="928" y="522"/>
                    <a:pt x="928" y="522"/>
                  </a:cubicBezTo>
                  <a:cubicBezTo>
                    <a:pt x="925" y="515"/>
                    <a:pt x="925" y="515"/>
                    <a:pt x="925" y="515"/>
                  </a:cubicBezTo>
                  <a:cubicBezTo>
                    <a:pt x="936" y="514"/>
                    <a:pt x="936" y="514"/>
                    <a:pt x="936" y="514"/>
                  </a:cubicBezTo>
                  <a:cubicBezTo>
                    <a:pt x="936" y="514"/>
                    <a:pt x="939" y="526"/>
                    <a:pt x="945" y="532"/>
                  </a:cubicBezTo>
                  <a:cubicBezTo>
                    <a:pt x="951" y="538"/>
                    <a:pt x="961" y="540"/>
                    <a:pt x="961" y="540"/>
                  </a:cubicBezTo>
                  <a:cubicBezTo>
                    <a:pt x="962" y="528"/>
                    <a:pt x="962" y="528"/>
                    <a:pt x="962" y="528"/>
                  </a:cubicBezTo>
                  <a:cubicBezTo>
                    <a:pt x="962" y="528"/>
                    <a:pt x="968" y="531"/>
                    <a:pt x="972" y="534"/>
                  </a:cubicBezTo>
                  <a:cubicBezTo>
                    <a:pt x="976" y="537"/>
                    <a:pt x="976" y="555"/>
                    <a:pt x="976" y="555"/>
                  </a:cubicBezTo>
                  <a:cubicBezTo>
                    <a:pt x="980" y="557"/>
                    <a:pt x="980" y="557"/>
                    <a:pt x="980" y="557"/>
                  </a:cubicBezTo>
                  <a:cubicBezTo>
                    <a:pt x="980" y="557"/>
                    <a:pt x="981" y="577"/>
                    <a:pt x="981" y="580"/>
                  </a:cubicBezTo>
                  <a:cubicBezTo>
                    <a:pt x="981" y="583"/>
                    <a:pt x="998" y="586"/>
                    <a:pt x="1008" y="586"/>
                  </a:cubicBezTo>
                  <a:cubicBezTo>
                    <a:pt x="1018" y="586"/>
                    <a:pt x="1049" y="590"/>
                    <a:pt x="1049" y="590"/>
                  </a:cubicBezTo>
                  <a:cubicBezTo>
                    <a:pt x="1079" y="579"/>
                    <a:pt x="1079" y="579"/>
                    <a:pt x="1079" y="579"/>
                  </a:cubicBezTo>
                  <a:cubicBezTo>
                    <a:pt x="1079" y="579"/>
                    <a:pt x="1101" y="587"/>
                    <a:pt x="1101" y="597"/>
                  </a:cubicBezTo>
                  <a:cubicBezTo>
                    <a:pt x="1101" y="607"/>
                    <a:pt x="1091" y="603"/>
                    <a:pt x="1091" y="603"/>
                  </a:cubicBezTo>
                  <a:cubicBezTo>
                    <a:pt x="1091" y="603"/>
                    <a:pt x="1091" y="612"/>
                    <a:pt x="1088" y="626"/>
                  </a:cubicBezTo>
                  <a:cubicBezTo>
                    <a:pt x="1085" y="640"/>
                    <a:pt x="1071" y="638"/>
                    <a:pt x="1063" y="641"/>
                  </a:cubicBezTo>
                  <a:cubicBezTo>
                    <a:pt x="1055" y="644"/>
                    <a:pt x="1053" y="654"/>
                    <a:pt x="1053" y="670"/>
                  </a:cubicBezTo>
                  <a:cubicBezTo>
                    <a:pt x="1053" y="686"/>
                    <a:pt x="1073" y="689"/>
                    <a:pt x="1073" y="689"/>
                  </a:cubicBezTo>
                  <a:cubicBezTo>
                    <a:pt x="1082" y="704"/>
                    <a:pt x="1082" y="704"/>
                    <a:pt x="1082" y="704"/>
                  </a:cubicBezTo>
                  <a:cubicBezTo>
                    <a:pt x="1089" y="681"/>
                    <a:pt x="1089" y="681"/>
                    <a:pt x="1089" y="681"/>
                  </a:cubicBezTo>
                  <a:cubicBezTo>
                    <a:pt x="1089" y="681"/>
                    <a:pt x="1081" y="660"/>
                    <a:pt x="1099" y="664"/>
                  </a:cubicBezTo>
                  <a:cubicBezTo>
                    <a:pt x="1117" y="668"/>
                    <a:pt x="1111" y="687"/>
                    <a:pt x="1115" y="698"/>
                  </a:cubicBezTo>
                  <a:cubicBezTo>
                    <a:pt x="1119" y="709"/>
                    <a:pt x="1135" y="748"/>
                    <a:pt x="1135" y="748"/>
                  </a:cubicBezTo>
                  <a:cubicBezTo>
                    <a:pt x="1149" y="760"/>
                    <a:pt x="1149" y="760"/>
                    <a:pt x="1149" y="760"/>
                  </a:cubicBezTo>
                  <a:cubicBezTo>
                    <a:pt x="1149" y="760"/>
                    <a:pt x="1148" y="752"/>
                    <a:pt x="1148" y="746"/>
                  </a:cubicBezTo>
                  <a:cubicBezTo>
                    <a:pt x="1148" y="740"/>
                    <a:pt x="1152" y="752"/>
                    <a:pt x="1161" y="750"/>
                  </a:cubicBezTo>
                  <a:cubicBezTo>
                    <a:pt x="1170" y="748"/>
                    <a:pt x="1160" y="736"/>
                    <a:pt x="1156" y="732"/>
                  </a:cubicBezTo>
                  <a:cubicBezTo>
                    <a:pt x="1152" y="728"/>
                    <a:pt x="1152" y="714"/>
                    <a:pt x="1149" y="705"/>
                  </a:cubicBezTo>
                  <a:cubicBezTo>
                    <a:pt x="1146" y="696"/>
                    <a:pt x="1163" y="694"/>
                    <a:pt x="1163" y="694"/>
                  </a:cubicBezTo>
                  <a:cubicBezTo>
                    <a:pt x="1161" y="661"/>
                    <a:pt x="1161" y="661"/>
                    <a:pt x="1161" y="661"/>
                  </a:cubicBezTo>
                  <a:cubicBezTo>
                    <a:pt x="1161" y="661"/>
                    <a:pt x="1147" y="650"/>
                    <a:pt x="1143" y="648"/>
                  </a:cubicBezTo>
                  <a:cubicBezTo>
                    <a:pt x="1139" y="646"/>
                    <a:pt x="1164" y="647"/>
                    <a:pt x="1168" y="648"/>
                  </a:cubicBezTo>
                  <a:cubicBezTo>
                    <a:pt x="1172" y="649"/>
                    <a:pt x="1197" y="653"/>
                    <a:pt x="1197" y="653"/>
                  </a:cubicBezTo>
                  <a:cubicBezTo>
                    <a:pt x="1197" y="629"/>
                    <a:pt x="1197" y="629"/>
                    <a:pt x="1197" y="629"/>
                  </a:cubicBezTo>
                  <a:cubicBezTo>
                    <a:pt x="1209" y="594"/>
                    <a:pt x="1209" y="594"/>
                    <a:pt x="1209" y="594"/>
                  </a:cubicBezTo>
                  <a:cubicBezTo>
                    <a:pt x="1209" y="594"/>
                    <a:pt x="1199" y="586"/>
                    <a:pt x="1199" y="576"/>
                  </a:cubicBezTo>
                  <a:cubicBezTo>
                    <a:pt x="1199" y="566"/>
                    <a:pt x="1213" y="562"/>
                    <a:pt x="1213" y="562"/>
                  </a:cubicBezTo>
                  <a:cubicBezTo>
                    <a:pt x="1225" y="541"/>
                    <a:pt x="1225" y="541"/>
                    <a:pt x="1225" y="541"/>
                  </a:cubicBezTo>
                  <a:cubicBezTo>
                    <a:pt x="1225" y="541"/>
                    <a:pt x="1219" y="530"/>
                    <a:pt x="1218" y="525"/>
                  </a:cubicBezTo>
                  <a:cubicBezTo>
                    <a:pt x="1217" y="520"/>
                    <a:pt x="1215" y="506"/>
                    <a:pt x="1215" y="506"/>
                  </a:cubicBezTo>
                  <a:cubicBezTo>
                    <a:pt x="1215" y="506"/>
                    <a:pt x="1226" y="501"/>
                    <a:pt x="1238" y="497"/>
                  </a:cubicBezTo>
                  <a:cubicBezTo>
                    <a:pt x="1250" y="493"/>
                    <a:pt x="1245" y="478"/>
                    <a:pt x="1253" y="476"/>
                  </a:cubicBezTo>
                  <a:cubicBezTo>
                    <a:pt x="1261" y="474"/>
                    <a:pt x="1276" y="473"/>
                    <a:pt x="1276" y="473"/>
                  </a:cubicBezTo>
                  <a:cubicBezTo>
                    <a:pt x="1276" y="473"/>
                    <a:pt x="1299" y="481"/>
                    <a:pt x="1301" y="477"/>
                  </a:cubicBezTo>
                  <a:cubicBezTo>
                    <a:pt x="1303" y="473"/>
                    <a:pt x="1280" y="463"/>
                    <a:pt x="1280" y="45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6" name="Myanmar Birma">
              <a:extLst>
                <a:ext uri="{FF2B5EF4-FFF2-40B4-BE49-F238E27FC236}">
                  <a16:creationId xmlns:a16="http://schemas.microsoft.com/office/drawing/2014/main" id="{BF17EE08-58E3-44DC-9BFA-A7C14E2BBA9C}"/>
                </a:ext>
              </a:extLst>
            </p:cNvPr>
            <p:cNvSpPr>
              <a:spLocks/>
            </p:cNvSpPr>
            <p:nvPr/>
          </p:nvSpPr>
          <p:spPr bwMode="gray">
            <a:xfrm>
              <a:off x="8877450" y="2811267"/>
              <a:ext cx="319584" cy="752089"/>
            </a:xfrm>
            <a:custGeom>
              <a:avLst/>
              <a:gdLst>
                <a:gd name="T0" fmla="*/ 9 w 426"/>
                <a:gd name="T1" fmla="*/ 422 h 1001"/>
                <a:gd name="T2" fmla="*/ 81 w 426"/>
                <a:gd name="T3" fmla="*/ 465 h 1001"/>
                <a:gd name="T4" fmla="*/ 132 w 426"/>
                <a:gd name="T5" fmla="*/ 562 h 1001"/>
                <a:gd name="T6" fmla="*/ 145 w 426"/>
                <a:gd name="T7" fmla="*/ 654 h 1001"/>
                <a:gd name="T8" fmla="*/ 168 w 426"/>
                <a:gd name="T9" fmla="*/ 671 h 1001"/>
                <a:gd name="T10" fmla="*/ 240 w 426"/>
                <a:gd name="T11" fmla="*/ 641 h 1001"/>
                <a:gd name="T12" fmla="*/ 267 w 426"/>
                <a:gd name="T13" fmla="*/ 638 h 1001"/>
                <a:gd name="T14" fmla="*/ 303 w 426"/>
                <a:gd name="T15" fmla="*/ 745 h 1001"/>
                <a:gd name="T16" fmla="*/ 350 w 426"/>
                <a:gd name="T17" fmla="*/ 849 h 1001"/>
                <a:gd name="T18" fmla="*/ 337 w 426"/>
                <a:gd name="T19" fmla="*/ 918 h 1001"/>
                <a:gd name="T20" fmla="*/ 355 w 426"/>
                <a:gd name="T21" fmla="*/ 970 h 1001"/>
                <a:gd name="T22" fmla="*/ 375 w 426"/>
                <a:gd name="T23" fmla="*/ 956 h 1001"/>
                <a:gd name="T24" fmla="*/ 396 w 426"/>
                <a:gd name="T25" fmla="*/ 861 h 1001"/>
                <a:gd name="T26" fmla="*/ 344 w 426"/>
                <a:gd name="T27" fmla="*/ 760 h 1001"/>
                <a:gd name="T28" fmla="*/ 341 w 426"/>
                <a:gd name="T29" fmla="*/ 687 h 1001"/>
                <a:gd name="T30" fmla="*/ 344 w 426"/>
                <a:gd name="T31" fmla="*/ 653 h 1001"/>
                <a:gd name="T32" fmla="*/ 295 w 426"/>
                <a:gd name="T33" fmla="*/ 592 h 1001"/>
                <a:gd name="T34" fmla="*/ 273 w 426"/>
                <a:gd name="T35" fmla="*/ 554 h 1001"/>
                <a:gd name="T36" fmla="*/ 272 w 426"/>
                <a:gd name="T37" fmla="*/ 512 h 1001"/>
                <a:gd name="T38" fmla="*/ 318 w 426"/>
                <a:gd name="T39" fmla="*/ 477 h 1001"/>
                <a:gd name="T40" fmla="*/ 352 w 426"/>
                <a:gd name="T41" fmla="*/ 440 h 1001"/>
                <a:gd name="T42" fmla="*/ 399 w 426"/>
                <a:gd name="T43" fmla="*/ 414 h 1001"/>
                <a:gd name="T44" fmla="*/ 399 w 426"/>
                <a:gd name="T45" fmla="*/ 392 h 1001"/>
                <a:gd name="T46" fmla="*/ 397 w 426"/>
                <a:gd name="T47" fmla="*/ 380 h 1001"/>
                <a:gd name="T48" fmla="*/ 361 w 426"/>
                <a:gd name="T49" fmla="*/ 370 h 1001"/>
                <a:gd name="T50" fmla="*/ 326 w 426"/>
                <a:gd name="T51" fmla="*/ 329 h 1001"/>
                <a:gd name="T52" fmla="*/ 301 w 426"/>
                <a:gd name="T53" fmla="*/ 292 h 1001"/>
                <a:gd name="T54" fmla="*/ 297 w 426"/>
                <a:gd name="T55" fmla="*/ 237 h 1001"/>
                <a:gd name="T56" fmla="*/ 242 w 426"/>
                <a:gd name="T57" fmla="*/ 235 h 1001"/>
                <a:gd name="T58" fmla="*/ 233 w 426"/>
                <a:gd name="T59" fmla="*/ 203 h 1001"/>
                <a:gd name="T60" fmla="*/ 243 w 426"/>
                <a:gd name="T61" fmla="*/ 156 h 1001"/>
                <a:gd name="T62" fmla="*/ 253 w 426"/>
                <a:gd name="T63" fmla="*/ 133 h 1001"/>
                <a:gd name="T64" fmla="*/ 255 w 426"/>
                <a:gd name="T65" fmla="*/ 74 h 1001"/>
                <a:gd name="T66" fmla="*/ 211 w 426"/>
                <a:gd name="T67" fmla="*/ 15 h 1001"/>
                <a:gd name="T68" fmla="*/ 187 w 426"/>
                <a:gd name="T69" fmla="*/ 32 h 1001"/>
                <a:gd name="T70" fmla="*/ 159 w 426"/>
                <a:gd name="T71" fmla="*/ 69 h 1001"/>
                <a:gd name="T72" fmla="*/ 98 w 426"/>
                <a:gd name="T73" fmla="*/ 102 h 1001"/>
                <a:gd name="T74" fmla="*/ 96 w 426"/>
                <a:gd name="T75" fmla="*/ 158 h 1001"/>
                <a:gd name="T76" fmla="*/ 80 w 426"/>
                <a:gd name="T77" fmla="*/ 225 h 1001"/>
                <a:gd name="T78" fmla="*/ 26 w 426"/>
                <a:gd name="T79" fmla="*/ 244 h 1001"/>
                <a:gd name="T80" fmla="*/ 32 w 426"/>
                <a:gd name="T81" fmla="*/ 301 h 1001"/>
                <a:gd name="T82" fmla="*/ 31 w 426"/>
                <a:gd name="T83" fmla="*/ 342 h 1001"/>
                <a:gd name="T84" fmla="*/ 25 w 426"/>
                <a:gd name="T85" fmla="*/ 38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6" h="1001">
                  <a:moveTo>
                    <a:pt x="0" y="391"/>
                  </a:moveTo>
                  <a:cubicBezTo>
                    <a:pt x="5" y="391"/>
                    <a:pt x="9" y="391"/>
                    <a:pt x="9" y="391"/>
                  </a:cubicBezTo>
                  <a:cubicBezTo>
                    <a:pt x="9" y="422"/>
                    <a:pt x="9" y="422"/>
                    <a:pt x="9" y="422"/>
                  </a:cubicBezTo>
                  <a:cubicBezTo>
                    <a:pt x="9" y="422"/>
                    <a:pt x="32" y="428"/>
                    <a:pt x="41" y="438"/>
                  </a:cubicBezTo>
                  <a:cubicBezTo>
                    <a:pt x="51" y="448"/>
                    <a:pt x="59" y="470"/>
                    <a:pt x="59" y="470"/>
                  </a:cubicBezTo>
                  <a:cubicBezTo>
                    <a:pt x="81" y="465"/>
                    <a:pt x="81" y="465"/>
                    <a:pt x="81" y="465"/>
                  </a:cubicBezTo>
                  <a:cubicBezTo>
                    <a:pt x="67" y="494"/>
                    <a:pt x="67" y="494"/>
                    <a:pt x="67" y="494"/>
                  </a:cubicBezTo>
                  <a:cubicBezTo>
                    <a:pt x="67" y="494"/>
                    <a:pt x="98" y="501"/>
                    <a:pt x="110" y="510"/>
                  </a:cubicBezTo>
                  <a:cubicBezTo>
                    <a:pt x="122" y="519"/>
                    <a:pt x="130" y="555"/>
                    <a:pt x="132" y="562"/>
                  </a:cubicBezTo>
                  <a:cubicBezTo>
                    <a:pt x="134" y="568"/>
                    <a:pt x="148" y="581"/>
                    <a:pt x="148" y="581"/>
                  </a:cubicBezTo>
                  <a:cubicBezTo>
                    <a:pt x="137" y="593"/>
                    <a:pt x="137" y="593"/>
                    <a:pt x="137" y="593"/>
                  </a:cubicBezTo>
                  <a:cubicBezTo>
                    <a:pt x="145" y="654"/>
                    <a:pt x="145" y="654"/>
                    <a:pt x="145" y="654"/>
                  </a:cubicBezTo>
                  <a:cubicBezTo>
                    <a:pt x="134" y="662"/>
                    <a:pt x="134" y="662"/>
                    <a:pt x="134" y="662"/>
                  </a:cubicBezTo>
                  <a:cubicBezTo>
                    <a:pt x="134" y="662"/>
                    <a:pt x="140" y="681"/>
                    <a:pt x="149" y="680"/>
                  </a:cubicBezTo>
                  <a:cubicBezTo>
                    <a:pt x="158" y="679"/>
                    <a:pt x="168" y="671"/>
                    <a:pt x="168" y="671"/>
                  </a:cubicBezTo>
                  <a:cubicBezTo>
                    <a:pt x="168" y="671"/>
                    <a:pt x="172" y="686"/>
                    <a:pt x="183" y="681"/>
                  </a:cubicBezTo>
                  <a:cubicBezTo>
                    <a:pt x="195" y="677"/>
                    <a:pt x="206" y="654"/>
                    <a:pt x="206" y="654"/>
                  </a:cubicBezTo>
                  <a:cubicBezTo>
                    <a:pt x="206" y="654"/>
                    <a:pt x="228" y="650"/>
                    <a:pt x="240" y="641"/>
                  </a:cubicBezTo>
                  <a:cubicBezTo>
                    <a:pt x="252" y="631"/>
                    <a:pt x="238" y="602"/>
                    <a:pt x="245" y="596"/>
                  </a:cubicBezTo>
                  <a:cubicBezTo>
                    <a:pt x="253" y="590"/>
                    <a:pt x="268" y="617"/>
                    <a:pt x="268" y="617"/>
                  </a:cubicBezTo>
                  <a:cubicBezTo>
                    <a:pt x="267" y="638"/>
                    <a:pt x="267" y="638"/>
                    <a:pt x="267" y="638"/>
                  </a:cubicBezTo>
                  <a:cubicBezTo>
                    <a:pt x="267" y="638"/>
                    <a:pt x="288" y="639"/>
                    <a:pt x="289" y="656"/>
                  </a:cubicBezTo>
                  <a:cubicBezTo>
                    <a:pt x="289" y="673"/>
                    <a:pt x="296" y="685"/>
                    <a:pt x="298" y="698"/>
                  </a:cubicBezTo>
                  <a:cubicBezTo>
                    <a:pt x="300" y="712"/>
                    <a:pt x="303" y="745"/>
                    <a:pt x="303" y="745"/>
                  </a:cubicBezTo>
                  <a:cubicBezTo>
                    <a:pt x="303" y="745"/>
                    <a:pt x="304" y="757"/>
                    <a:pt x="311" y="766"/>
                  </a:cubicBezTo>
                  <a:cubicBezTo>
                    <a:pt x="319" y="775"/>
                    <a:pt x="322" y="788"/>
                    <a:pt x="322" y="788"/>
                  </a:cubicBezTo>
                  <a:cubicBezTo>
                    <a:pt x="350" y="849"/>
                    <a:pt x="350" y="849"/>
                    <a:pt x="350" y="849"/>
                  </a:cubicBezTo>
                  <a:cubicBezTo>
                    <a:pt x="360" y="879"/>
                    <a:pt x="360" y="879"/>
                    <a:pt x="360" y="879"/>
                  </a:cubicBezTo>
                  <a:cubicBezTo>
                    <a:pt x="360" y="879"/>
                    <a:pt x="346" y="876"/>
                    <a:pt x="345" y="884"/>
                  </a:cubicBezTo>
                  <a:cubicBezTo>
                    <a:pt x="343" y="893"/>
                    <a:pt x="337" y="918"/>
                    <a:pt x="337" y="918"/>
                  </a:cubicBezTo>
                  <a:cubicBezTo>
                    <a:pt x="366" y="908"/>
                    <a:pt x="366" y="908"/>
                    <a:pt x="366" y="908"/>
                  </a:cubicBezTo>
                  <a:cubicBezTo>
                    <a:pt x="358" y="945"/>
                    <a:pt x="358" y="945"/>
                    <a:pt x="358" y="945"/>
                  </a:cubicBezTo>
                  <a:cubicBezTo>
                    <a:pt x="358" y="945"/>
                    <a:pt x="354" y="957"/>
                    <a:pt x="355" y="970"/>
                  </a:cubicBezTo>
                  <a:cubicBezTo>
                    <a:pt x="356" y="982"/>
                    <a:pt x="363" y="1001"/>
                    <a:pt x="363" y="1001"/>
                  </a:cubicBezTo>
                  <a:cubicBezTo>
                    <a:pt x="363" y="1001"/>
                    <a:pt x="372" y="988"/>
                    <a:pt x="373" y="979"/>
                  </a:cubicBezTo>
                  <a:cubicBezTo>
                    <a:pt x="374" y="970"/>
                    <a:pt x="366" y="963"/>
                    <a:pt x="375" y="956"/>
                  </a:cubicBezTo>
                  <a:cubicBezTo>
                    <a:pt x="384" y="949"/>
                    <a:pt x="389" y="942"/>
                    <a:pt x="392" y="932"/>
                  </a:cubicBezTo>
                  <a:cubicBezTo>
                    <a:pt x="395" y="922"/>
                    <a:pt x="402" y="897"/>
                    <a:pt x="398" y="884"/>
                  </a:cubicBezTo>
                  <a:cubicBezTo>
                    <a:pt x="394" y="871"/>
                    <a:pt x="396" y="861"/>
                    <a:pt x="396" y="861"/>
                  </a:cubicBezTo>
                  <a:cubicBezTo>
                    <a:pt x="396" y="861"/>
                    <a:pt x="381" y="849"/>
                    <a:pt x="377" y="843"/>
                  </a:cubicBezTo>
                  <a:cubicBezTo>
                    <a:pt x="373" y="837"/>
                    <a:pt x="378" y="813"/>
                    <a:pt x="374" y="798"/>
                  </a:cubicBezTo>
                  <a:cubicBezTo>
                    <a:pt x="370" y="783"/>
                    <a:pt x="348" y="770"/>
                    <a:pt x="344" y="760"/>
                  </a:cubicBezTo>
                  <a:cubicBezTo>
                    <a:pt x="340" y="750"/>
                    <a:pt x="328" y="736"/>
                    <a:pt x="328" y="736"/>
                  </a:cubicBezTo>
                  <a:cubicBezTo>
                    <a:pt x="328" y="736"/>
                    <a:pt x="320" y="723"/>
                    <a:pt x="330" y="713"/>
                  </a:cubicBezTo>
                  <a:cubicBezTo>
                    <a:pt x="340" y="703"/>
                    <a:pt x="341" y="693"/>
                    <a:pt x="341" y="687"/>
                  </a:cubicBezTo>
                  <a:cubicBezTo>
                    <a:pt x="341" y="681"/>
                    <a:pt x="338" y="670"/>
                    <a:pt x="338" y="670"/>
                  </a:cubicBezTo>
                  <a:cubicBezTo>
                    <a:pt x="338" y="670"/>
                    <a:pt x="350" y="671"/>
                    <a:pt x="350" y="658"/>
                  </a:cubicBezTo>
                  <a:cubicBezTo>
                    <a:pt x="350" y="645"/>
                    <a:pt x="344" y="653"/>
                    <a:pt x="344" y="653"/>
                  </a:cubicBezTo>
                  <a:cubicBezTo>
                    <a:pt x="344" y="653"/>
                    <a:pt x="336" y="652"/>
                    <a:pt x="331" y="640"/>
                  </a:cubicBezTo>
                  <a:cubicBezTo>
                    <a:pt x="326" y="628"/>
                    <a:pt x="340" y="633"/>
                    <a:pt x="332" y="622"/>
                  </a:cubicBezTo>
                  <a:cubicBezTo>
                    <a:pt x="324" y="611"/>
                    <a:pt x="298" y="602"/>
                    <a:pt x="295" y="592"/>
                  </a:cubicBezTo>
                  <a:cubicBezTo>
                    <a:pt x="292" y="582"/>
                    <a:pt x="287" y="579"/>
                    <a:pt x="287" y="579"/>
                  </a:cubicBezTo>
                  <a:cubicBezTo>
                    <a:pt x="291" y="564"/>
                    <a:pt x="291" y="564"/>
                    <a:pt x="291" y="564"/>
                  </a:cubicBezTo>
                  <a:cubicBezTo>
                    <a:pt x="291" y="564"/>
                    <a:pt x="278" y="558"/>
                    <a:pt x="273" y="554"/>
                  </a:cubicBezTo>
                  <a:cubicBezTo>
                    <a:pt x="268" y="550"/>
                    <a:pt x="265" y="545"/>
                    <a:pt x="268" y="542"/>
                  </a:cubicBezTo>
                  <a:cubicBezTo>
                    <a:pt x="271" y="539"/>
                    <a:pt x="282" y="545"/>
                    <a:pt x="282" y="536"/>
                  </a:cubicBezTo>
                  <a:cubicBezTo>
                    <a:pt x="282" y="527"/>
                    <a:pt x="271" y="516"/>
                    <a:pt x="272" y="512"/>
                  </a:cubicBezTo>
                  <a:cubicBezTo>
                    <a:pt x="273" y="508"/>
                    <a:pt x="283" y="507"/>
                    <a:pt x="284" y="498"/>
                  </a:cubicBezTo>
                  <a:cubicBezTo>
                    <a:pt x="285" y="489"/>
                    <a:pt x="277" y="473"/>
                    <a:pt x="288" y="471"/>
                  </a:cubicBezTo>
                  <a:cubicBezTo>
                    <a:pt x="299" y="469"/>
                    <a:pt x="308" y="480"/>
                    <a:pt x="318" y="477"/>
                  </a:cubicBezTo>
                  <a:cubicBezTo>
                    <a:pt x="328" y="474"/>
                    <a:pt x="330" y="456"/>
                    <a:pt x="330" y="456"/>
                  </a:cubicBezTo>
                  <a:cubicBezTo>
                    <a:pt x="347" y="455"/>
                    <a:pt x="347" y="455"/>
                    <a:pt x="347" y="455"/>
                  </a:cubicBezTo>
                  <a:cubicBezTo>
                    <a:pt x="352" y="440"/>
                    <a:pt x="352" y="440"/>
                    <a:pt x="352" y="440"/>
                  </a:cubicBezTo>
                  <a:cubicBezTo>
                    <a:pt x="352" y="440"/>
                    <a:pt x="371" y="434"/>
                    <a:pt x="375" y="435"/>
                  </a:cubicBezTo>
                  <a:cubicBezTo>
                    <a:pt x="375" y="435"/>
                    <a:pt x="373" y="423"/>
                    <a:pt x="382" y="420"/>
                  </a:cubicBezTo>
                  <a:cubicBezTo>
                    <a:pt x="391" y="417"/>
                    <a:pt x="399" y="414"/>
                    <a:pt x="399" y="414"/>
                  </a:cubicBezTo>
                  <a:cubicBezTo>
                    <a:pt x="394" y="407"/>
                    <a:pt x="394" y="407"/>
                    <a:pt x="394" y="407"/>
                  </a:cubicBezTo>
                  <a:cubicBezTo>
                    <a:pt x="399" y="399"/>
                    <a:pt x="399" y="399"/>
                    <a:pt x="399" y="399"/>
                  </a:cubicBezTo>
                  <a:cubicBezTo>
                    <a:pt x="399" y="392"/>
                    <a:pt x="399" y="392"/>
                    <a:pt x="399" y="392"/>
                  </a:cubicBezTo>
                  <a:cubicBezTo>
                    <a:pt x="421" y="382"/>
                    <a:pt x="421" y="382"/>
                    <a:pt x="421" y="382"/>
                  </a:cubicBezTo>
                  <a:cubicBezTo>
                    <a:pt x="421" y="382"/>
                    <a:pt x="426" y="364"/>
                    <a:pt x="416" y="363"/>
                  </a:cubicBezTo>
                  <a:cubicBezTo>
                    <a:pt x="406" y="362"/>
                    <a:pt x="397" y="380"/>
                    <a:pt x="397" y="380"/>
                  </a:cubicBezTo>
                  <a:cubicBezTo>
                    <a:pt x="397" y="380"/>
                    <a:pt x="378" y="381"/>
                    <a:pt x="375" y="381"/>
                  </a:cubicBezTo>
                  <a:cubicBezTo>
                    <a:pt x="372" y="381"/>
                    <a:pt x="372" y="369"/>
                    <a:pt x="372" y="369"/>
                  </a:cubicBezTo>
                  <a:cubicBezTo>
                    <a:pt x="361" y="370"/>
                    <a:pt x="361" y="370"/>
                    <a:pt x="361" y="370"/>
                  </a:cubicBezTo>
                  <a:cubicBezTo>
                    <a:pt x="356" y="350"/>
                    <a:pt x="356" y="350"/>
                    <a:pt x="356" y="350"/>
                  </a:cubicBezTo>
                  <a:cubicBezTo>
                    <a:pt x="317" y="346"/>
                    <a:pt x="317" y="346"/>
                    <a:pt x="317" y="346"/>
                  </a:cubicBezTo>
                  <a:cubicBezTo>
                    <a:pt x="317" y="346"/>
                    <a:pt x="323" y="332"/>
                    <a:pt x="326" y="329"/>
                  </a:cubicBezTo>
                  <a:cubicBezTo>
                    <a:pt x="329" y="326"/>
                    <a:pt x="320" y="314"/>
                    <a:pt x="320" y="314"/>
                  </a:cubicBezTo>
                  <a:cubicBezTo>
                    <a:pt x="320" y="314"/>
                    <a:pt x="343" y="305"/>
                    <a:pt x="336" y="299"/>
                  </a:cubicBezTo>
                  <a:cubicBezTo>
                    <a:pt x="329" y="293"/>
                    <a:pt x="301" y="292"/>
                    <a:pt x="301" y="292"/>
                  </a:cubicBezTo>
                  <a:cubicBezTo>
                    <a:pt x="296" y="265"/>
                    <a:pt x="296" y="265"/>
                    <a:pt x="296" y="265"/>
                  </a:cubicBezTo>
                  <a:cubicBezTo>
                    <a:pt x="280" y="252"/>
                    <a:pt x="280" y="252"/>
                    <a:pt x="280" y="252"/>
                  </a:cubicBezTo>
                  <a:cubicBezTo>
                    <a:pt x="297" y="237"/>
                    <a:pt x="297" y="237"/>
                    <a:pt x="297" y="237"/>
                  </a:cubicBezTo>
                  <a:cubicBezTo>
                    <a:pt x="297" y="237"/>
                    <a:pt x="268" y="237"/>
                    <a:pt x="260" y="238"/>
                  </a:cubicBezTo>
                  <a:cubicBezTo>
                    <a:pt x="252" y="239"/>
                    <a:pt x="236" y="249"/>
                    <a:pt x="236" y="249"/>
                  </a:cubicBezTo>
                  <a:cubicBezTo>
                    <a:pt x="242" y="235"/>
                    <a:pt x="242" y="235"/>
                    <a:pt x="242" y="235"/>
                  </a:cubicBezTo>
                  <a:cubicBezTo>
                    <a:pt x="242" y="235"/>
                    <a:pt x="237" y="225"/>
                    <a:pt x="232" y="220"/>
                  </a:cubicBezTo>
                  <a:cubicBezTo>
                    <a:pt x="227" y="215"/>
                    <a:pt x="226" y="206"/>
                    <a:pt x="226" y="206"/>
                  </a:cubicBezTo>
                  <a:cubicBezTo>
                    <a:pt x="233" y="203"/>
                    <a:pt x="233" y="203"/>
                    <a:pt x="233" y="203"/>
                  </a:cubicBezTo>
                  <a:cubicBezTo>
                    <a:pt x="231" y="183"/>
                    <a:pt x="231" y="183"/>
                    <a:pt x="231" y="183"/>
                  </a:cubicBezTo>
                  <a:cubicBezTo>
                    <a:pt x="231" y="183"/>
                    <a:pt x="242" y="187"/>
                    <a:pt x="243" y="176"/>
                  </a:cubicBezTo>
                  <a:cubicBezTo>
                    <a:pt x="244" y="165"/>
                    <a:pt x="243" y="156"/>
                    <a:pt x="243" y="156"/>
                  </a:cubicBezTo>
                  <a:cubicBezTo>
                    <a:pt x="243" y="156"/>
                    <a:pt x="255" y="164"/>
                    <a:pt x="258" y="157"/>
                  </a:cubicBezTo>
                  <a:cubicBezTo>
                    <a:pt x="261" y="150"/>
                    <a:pt x="262" y="144"/>
                    <a:pt x="262" y="144"/>
                  </a:cubicBezTo>
                  <a:cubicBezTo>
                    <a:pt x="262" y="144"/>
                    <a:pt x="246" y="133"/>
                    <a:pt x="253" y="133"/>
                  </a:cubicBezTo>
                  <a:cubicBezTo>
                    <a:pt x="260" y="133"/>
                    <a:pt x="270" y="127"/>
                    <a:pt x="270" y="127"/>
                  </a:cubicBezTo>
                  <a:cubicBezTo>
                    <a:pt x="263" y="90"/>
                    <a:pt x="263" y="90"/>
                    <a:pt x="263" y="90"/>
                  </a:cubicBezTo>
                  <a:cubicBezTo>
                    <a:pt x="255" y="74"/>
                    <a:pt x="255" y="74"/>
                    <a:pt x="255" y="74"/>
                  </a:cubicBezTo>
                  <a:cubicBezTo>
                    <a:pt x="255" y="74"/>
                    <a:pt x="257" y="52"/>
                    <a:pt x="250" y="50"/>
                  </a:cubicBezTo>
                  <a:cubicBezTo>
                    <a:pt x="243" y="48"/>
                    <a:pt x="228" y="50"/>
                    <a:pt x="228" y="50"/>
                  </a:cubicBezTo>
                  <a:cubicBezTo>
                    <a:pt x="228" y="50"/>
                    <a:pt x="219" y="23"/>
                    <a:pt x="211" y="15"/>
                  </a:cubicBezTo>
                  <a:cubicBezTo>
                    <a:pt x="203" y="7"/>
                    <a:pt x="189" y="0"/>
                    <a:pt x="189" y="0"/>
                  </a:cubicBezTo>
                  <a:cubicBezTo>
                    <a:pt x="185" y="13"/>
                    <a:pt x="185" y="13"/>
                    <a:pt x="185" y="13"/>
                  </a:cubicBezTo>
                  <a:cubicBezTo>
                    <a:pt x="187" y="32"/>
                    <a:pt x="187" y="32"/>
                    <a:pt x="187" y="32"/>
                  </a:cubicBezTo>
                  <a:cubicBezTo>
                    <a:pt x="187" y="32"/>
                    <a:pt x="163" y="41"/>
                    <a:pt x="163" y="50"/>
                  </a:cubicBezTo>
                  <a:cubicBezTo>
                    <a:pt x="163" y="59"/>
                    <a:pt x="186" y="69"/>
                    <a:pt x="184" y="73"/>
                  </a:cubicBezTo>
                  <a:cubicBezTo>
                    <a:pt x="182" y="77"/>
                    <a:pt x="159" y="69"/>
                    <a:pt x="159" y="69"/>
                  </a:cubicBezTo>
                  <a:cubicBezTo>
                    <a:pt x="159" y="69"/>
                    <a:pt x="144" y="70"/>
                    <a:pt x="136" y="72"/>
                  </a:cubicBezTo>
                  <a:cubicBezTo>
                    <a:pt x="128" y="74"/>
                    <a:pt x="133" y="89"/>
                    <a:pt x="121" y="93"/>
                  </a:cubicBezTo>
                  <a:cubicBezTo>
                    <a:pt x="109" y="97"/>
                    <a:pt x="98" y="102"/>
                    <a:pt x="98" y="102"/>
                  </a:cubicBezTo>
                  <a:cubicBezTo>
                    <a:pt x="98" y="102"/>
                    <a:pt x="100" y="116"/>
                    <a:pt x="101" y="121"/>
                  </a:cubicBezTo>
                  <a:cubicBezTo>
                    <a:pt x="102" y="126"/>
                    <a:pt x="108" y="137"/>
                    <a:pt x="108" y="137"/>
                  </a:cubicBezTo>
                  <a:cubicBezTo>
                    <a:pt x="96" y="158"/>
                    <a:pt x="96" y="158"/>
                    <a:pt x="96" y="158"/>
                  </a:cubicBezTo>
                  <a:cubicBezTo>
                    <a:pt x="96" y="158"/>
                    <a:pt x="82" y="162"/>
                    <a:pt x="82" y="172"/>
                  </a:cubicBezTo>
                  <a:cubicBezTo>
                    <a:pt x="82" y="182"/>
                    <a:pt x="92" y="190"/>
                    <a:pt x="92" y="190"/>
                  </a:cubicBezTo>
                  <a:cubicBezTo>
                    <a:pt x="80" y="225"/>
                    <a:pt x="80" y="225"/>
                    <a:pt x="80" y="225"/>
                  </a:cubicBezTo>
                  <a:cubicBezTo>
                    <a:pt x="80" y="249"/>
                    <a:pt x="80" y="249"/>
                    <a:pt x="80" y="249"/>
                  </a:cubicBezTo>
                  <a:cubicBezTo>
                    <a:pt x="80" y="249"/>
                    <a:pt x="55" y="245"/>
                    <a:pt x="51" y="244"/>
                  </a:cubicBezTo>
                  <a:cubicBezTo>
                    <a:pt x="47" y="243"/>
                    <a:pt x="22" y="242"/>
                    <a:pt x="26" y="244"/>
                  </a:cubicBezTo>
                  <a:cubicBezTo>
                    <a:pt x="30" y="246"/>
                    <a:pt x="44" y="257"/>
                    <a:pt x="44" y="257"/>
                  </a:cubicBezTo>
                  <a:cubicBezTo>
                    <a:pt x="46" y="290"/>
                    <a:pt x="46" y="290"/>
                    <a:pt x="46" y="290"/>
                  </a:cubicBezTo>
                  <a:cubicBezTo>
                    <a:pt x="46" y="290"/>
                    <a:pt x="29" y="292"/>
                    <a:pt x="32" y="301"/>
                  </a:cubicBezTo>
                  <a:cubicBezTo>
                    <a:pt x="35" y="310"/>
                    <a:pt x="35" y="324"/>
                    <a:pt x="39" y="328"/>
                  </a:cubicBezTo>
                  <a:cubicBezTo>
                    <a:pt x="43" y="332"/>
                    <a:pt x="53" y="344"/>
                    <a:pt x="44" y="346"/>
                  </a:cubicBezTo>
                  <a:cubicBezTo>
                    <a:pt x="35" y="348"/>
                    <a:pt x="31" y="336"/>
                    <a:pt x="31" y="342"/>
                  </a:cubicBezTo>
                  <a:cubicBezTo>
                    <a:pt x="31" y="348"/>
                    <a:pt x="32" y="356"/>
                    <a:pt x="32" y="356"/>
                  </a:cubicBezTo>
                  <a:cubicBezTo>
                    <a:pt x="18" y="344"/>
                    <a:pt x="18" y="344"/>
                    <a:pt x="18" y="344"/>
                  </a:cubicBezTo>
                  <a:cubicBezTo>
                    <a:pt x="25" y="383"/>
                    <a:pt x="25" y="383"/>
                    <a:pt x="25" y="383"/>
                  </a:cubicBezTo>
                  <a:cubicBezTo>
                    <a:pt x="4" y="380"/>
                    <a:pt x="4" y="380"/>
                    <a:pt x="4" y="380"/>
                  </a:cubicBezTo>
                  <a:cubicBezTo>
                    <a:pt x="4" y="380"/>
                    <a:pt x="2" y="384"/>
                    <a:pt x="0" y="39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7" name="Noord-Korea">
              <a:extLst>
                <a:ext uri="{FF2B5EF4-FFF2-40B4-BE49-F238E27FC236}">
                  <a16:creationId xmlns:a16="http://schemas.microsoft.com/office/drawing/2014/main" id="{52AE01E4-4249-4DE0-A42F-20C643EEE87F}"/>
                </a:ext>
              </a:extLst>
            </p:cNvPr>
            <p:cNvSpPr>
              <a:spLocks/>
            </p:cNvSpPr>
            <p:nvPr/>
          </p:nvSpPr>
          <p:spPr bwMode="gray">
            <a:xfrm>
              <a:off x="9761634" y="2229624"/>
              <a:ext cx="164053" cy="210926"/>
            </a:xfrm>
            <a:custGeom>
              <a:avLst/>
              <a:gdLst>
                <a:gd name="T0" fmla="*/ 182 w 220"/>
                <a:gd name="T1" fmla="*/ 0 h 280"/>
                <a:gd name="T2" fmla="*/ 160 w 220"/>
                <a:gd name="T3" fmla="*/ 0 h 280"/>
                <a:gd name="T4" fmla="*/ 171 w 220"/>
                <a:gd name="T5" fmla="*/ 27 h 280"/>
                <a:gd name="T6" fmla="*/ 153 w 220"/>
                <a:gd name="T7" fmla="*/ 28 h 280"/>
                <a:gd name="T8" fmla="*/ 153 w 220"/>
                <a:gd name="T9" fmla="*/ 49 h 280"/>
                <a:gd name="T10" fmla="*/ 113 w 220"/>
                <a:gd name="T11" fmla="*/ 50 h 280"/>
                <a:gd name="T12" fmla="*/ 135 w 220"/>
                <a:gd name="T13" fmla="*/ 71 h 280"/>
                <a:gd name="T14" fmla="*/ 134 w 220"/>
                <a:gd name="T15" fmla="*/ 81 h 280"/>
                <a:gd name="T16" fmla="*/ 87 w 220"/>
                <a:gd name="T17" fmla="*/ 77 h 280"/>
                <a:gd name="T18" fmla="*/ 61 w 220"/>
                <a:gd name="T19" fmla="*/ 63 h 280"/>
                <a:gd name="T20" fmla="*/ 47 w 220"/>
                <a:gd name="T21" fmla="*/ 115 h 280"/>
                <a:gd name="T22" fmla="*/ 13 w 220"/>
                <a:gd name="T23" fmla="*/ 138 h 280"/>
                <a:gd name="T24" fmla="*/ 7 w 220"/>
                <a:gd name="T25" fmla="*/ 154 h 280"/>
                <a:gd name="T26" fmla="*/ 0 w 220"/>
                <a:gd name="T27" fmla="*/ 165 h 280"/>
                <a:gd name="T28" fmla="*/ 8 w 220"/>
                <a:gd name="T29" fmla="*/ 152 h 280"/>
                <a:gd name="T30" fmla="*/ 14 w 220"/>
                <a:gd name="T31" fmla="*/ 166 h 280"/>
                <a:gd name="T32" fmla="*/ 26 w 220"/>
                <a:gd name="T33" fmla="*/ 180 h 280"/>
                <a:gd name="T34" fmla="*/ 33 w 220"/>
                <a:gd name="T35" fmla="*/ 168 h 280"/>
                <a:gd name="T36" fmla="*/ 47 w 220"/>
                <a:gd name="T37" fmla="*/ 181 h 280"/>
                <a:gd name="T38" fmla="*/ 64 w 220"/>
                <a:gd name="T39" fmla="*/ 182 h 280"/>
                <a:gd name="T40" fmla="*/ 68 w 220"/>
                <a:gd name="T41" fmla="*/ 223 h 280"/>
                <a:gd name="T42" fmla="*/ 93 w 220"/>
                <a:gd name="T43" fmla="*/ 223 h 280"/>
                <a:gd name="T44" fmla="*/ 96 w 220"/>
                <a:gd name="T45" fmla="*/ 233 h 280"/>
                <a:gd name="T46" fmla="*/ 69 w 220"/>
                <a:gd name="T47" fmla="*/ 234 h 280"/>
                <a:gd name="T48" fmla="*/ 80 w 220"/>
                <a:gd name="T49" fmla="*/ 263 h 280"/>
                <a:gd name="T50" fmla="*/ 87 w 220"/>
                <a:gd name="T51" fmla="*/ 274 h 280"/>
                <a:gd name="T52" fmla="*/ 106 w 220"/>
                <a:gd name="T53" fmla="*/ 266 h 280"/>
                <a:gd name="T54" fmla="*/ 135 w 220"/>
                <a:gd name="T55" fmla="*/ 279 h 280"/>
                <a:gd name="T56" fmla="*/ 153 w 220"/>
                <a:gd name="T57" fmla="*/ 275 h 280"/>
                <a:gd name="T58" fmla="*/ 166 w 220"/>
                <a:gd name="T59" fmla="*/ 265 h 280"/>
                <a:gd name="T60" fmla="*/ 169 w 220"/>
                <a:gd name="T61" fmla="*/ 252 h 280"/>
                <a:gd name="T62" fmla="*/ 207 w 220"/>
                <a:gd name="T63" fmla="*/ 246 h 280"/>
                <a:gd name="T64" fmla="*/ 217 w 220"/>
                <a:gd name="T65" fmla="*/ 236 h 280"/>
                <a:gd name="T66" fmla="*/ 208 w 220"/>
                <a:gd name="T67" fmla="*/ 224 h 280"/>
                <a:gd name="T68" fmla="*/ 177 w 220"/>
                <a:gd name="T69" fmla="*/ 207 h 280"/>
                <a:gd name="T70" fmla="*/ 162 w 220"/>
                <a:gd name="T71" fmla="*/ 202 h 280"/>
                <a:gd name="T72" fmla="*/ 169 w 220"/>
                <a:gd name="T73" fmla="*/ 189 h 280"/>
                <a:gd name="T74" fmla="*/ 154 w 220"/>
                <a:gd name="T75" fmla="*/ 167 h 280"/>
                <a:gd name="T76" fmla="*/ 190 w 220"/>
                <a:gd name="T77" fmla="*/ 146 h 280"/>
                <a:gd name="T78" fmla="*/ 200 w 220"/>
                <a:gd name="T79" fmla="*/ 117 h 280"/>
                <a:gd name="T80" fmla="*/ 216 w 220"/>
                <a:gd name="T81" fmla="*/ 109 h 280"/>
                <a:gd name="T82" fmla="*/ 211 w 220"/>
                <a:gd name="T83" fmla="*/ 88 h 280"/>
                <a:gd name="T84" fmla="*/ 196 w 220"/>
                <a:gd name="T85" fmla="*/ 60 h 280"/>
                <a:gd name="T86" fmla="*/ 220 w 220"/>
                <a:gd name="T87" fmla="*/ 38 h 280"/>
                <a:gd name="T88" fmla="*/ 211 w 220"/>
                <a:gd name="T89" fmla="*/ 23 h 280"/>
                <a:gd name="T90" fmla="*/ 192 w 220"/>
                <a:gd name="T91" fmla="*/ 17 h 280"/>
                <a:gd name="T92" fmla="*/ 182 w 220"/>
                <a:gd name="T9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280">
                  <a:moveTo>
                    <a:pt x="182" y="0"/>
                  </a:moveTo>
                  <a:cubicBezTo>
                    <a:pt x="160" y="0"/>
                    <a:pt x="160" y="0"/>
                    <a:pt x="160" y="0"/>
                  </a:cubicBezTo>
                  <a:cubicBezTo>
                    <a:pt x="160" y="0"/>
                    <a:pt x="173" y="22"/>
                    <a:pt x="171" y="27"/>
                  </a:cubicBezTo>
                  <a:cubicBezTo>
                    <a:pt x="169" y="32"/>
                    <a:pt x="153" y="28"/>
                    <a:pt x="153" y="28"/>
                  </a:cubicBezTo>
                  <a:cubicBezTo>
                    <a:pt x="153" y="28"/>
                    <a:pt x="163" y="40"/>
                    <a:pt x="153" y="49"/>
                  </a:cubicBezTo>
                  <a:cubicBezTo>
                    <a:pt x="143" y="58"/>
                    <a:pt x="119" y="42"/>
                    <a:pt x="113" y="50"/>
                  </a:cubicBezTo>
                  <a:cubicBezTo>
                    <a:pt x="107" y="58"/>
                    <a:pt x="135" y="71"/>
                    <a:pt x="135" y="71"/>
                  </a:cubicBezTo>
                  <a:cubicBezTo>
                    <a:pt x="134" y="81"/>
                    <a:pt x="134" y="81"/>
                    <a:pt x="134" y="81"/>
                  </a:cubicBezTo>
                  <a:cubicBezTo>
                    <a:pt x="134" y="81"/>
                    <a:pt x="94" y="82"/>
                    <a:pt x="87" y="77"/>
                  </a:cubicBezTo>
                  <a:cubicBezTo>
                    <a:pt x="80" y="72"/>
                    <a:pt x="65" y="61"/>
                    <a:pt x="61" y="63"/>
                  </a:cubicBezTo>
                  <a:cubicBezTo>
                    <a:pt x="57" y="65"/>
                    <a:pt x="62" y="103"/>
                    <a:pt x="47" y="115"/>
                  </a:cubicBezTo>
                  <a:cubicBezTo>
                    <a:pt x="32" y="127"/>
                    <a:pt x="25" y="128"/>
                    <a:pt x="13" y="138"/>
                  </a:cubicBezTo>
                  <a:cubicBezTo>
                    <a:pt x="3" y="146"/>
                    <a:pt x="5" y="152"/>
                    <a:pt x="7" y="154"/>
                  </a:cubicBezTo>
                  <a:cubicBezTo>
                    <a:pt x="0" y="165"/>
                    <a:pt x="0" y="165"/>
                    <a:pt x="0" y="165"/>
                  </a:cubicBezTo>
                  <a:cubicBezTo>
                    <a:pt x="8" y="152"/>
                    <a:pt x="8" y="152"/>
                    <a:pt x="8" y="152"/>
                  </a:cubicBezTo>
                  <a:cubicBezTo>
                    <a:pt x="14" y="166"/>
                    <a:pt x="14" y="166"/>
                    <a:pt x="14" y="166"/>
                  </a:cubicBezTo>
                  <a:cubicBezTo>
                    <a:pt x="26" y="180"/>
                    <a:pt x="26" y="180"/>
                    <a:pt x="26" y="180"/>
                  </a:cubicBezTo>
                  <a:cubicBezTo>
                    <a:pt x="33" y="168"/>
                    <a:pt x="33" y="168"/>
                    <a:pt x="33" y="168"/>
                  </a:cubicBezTo>
                  <a:cubicBezTo>
                    <a:pt x="33" y="168"/>
                    <a:pt x="42" y="181"/>
                    <a:pt x="47" y="181"/>
                  </a:cubicBezTo>
                  <a:cubicBezTo>
                    <a:pt x="52" y="181"/>
                    <a:pt x="60" y="175"/>
                    <a:pt x="64" y="182"/>
                  </a:cubicBezTo>
                  <a:cubicBezTo>
                    <a:pt x="68" y="189"/>
                    <a:pt x="68" y="223"/>
                    <a:pt x="68" y="223"/>
                  </a:cubicBezTo>
                  <a:cubicBezTo>
                    <a:pt x="93" y="223"/>
                    <a:pt x="93" y="223"/>
                    <a:pt x="93" y="223"/>
                  </a:cubicBezTo>
                  <a:cubicBezTo>
                    <a:pt x="96" y="233"/>
                    <a:pt x="96" y="233"/>
                    <a:pt x="96" y="233"/>
                  </a:cubicBezTo>
                  <a:cubicBezTo>
                    <a:pt x="96" y="233"/>
                    <a:pt x="73" y="221"/>
                    <a:pt x="69" y="234"/>
                  </a:cubicBezTo>
                  <a:cubicBezTo>
                    <a:pt x="65" y="247"/>
                    <a:pt x="80" y="263"/>
                    <a:pt x="80" y="263"/>
                  </a:cubicBezTo>
                  <a:cubicBezTo>
                    <a:pt x="87" y="274"/>
                    <a:pt x="87" y="274"/>
                    <a:pt x="87" y="274"/>
                  </a:cubicBezTo>
                  <a:cubicBezTo>
                    <a:pt x="106" y="266"/>
                    <a:pt x="106" y="266"/>
                    <a:pt x="106" y="266"/>
                  </a:cubicBezTo>
                  <a:cubicBezTo>
                    <a:pt x="106" y="266"/>
                    <a:pt x="126" y="280"/>
                    <a:pt x="135" y="279"/>
                  </a:cubicBezTo>
                  <a:cubicBezTo>
                    <a:pt x="144" y="278"/>
                    <a:pt x="153" y="275"/>
                    <a:pt x="153" y="275"/>
                  </a:cubicBezTo>
                  <a:cubicBezTo>
                    <a:pt x="153" y="275"/>
                    <a:pt x="165" y="268"/>
                    <a:pt x="166" y="265"/>
                  </a:cubicBezTo>
                  <a:cubicBezTo>
                    <a:pt x="167" y="262"/>
                    <a:pt x="155" y="260"/>
                    <a:pt x="169" y="252"/>
                  </a:cubicBezTo>
                  <a:cubicBezTo>
                    <a:pt x="183" y="245"/>
                    <a:pt x="207" y="246"/>
                    <a:pt x="207" y="246"/>
                  </a:cubicBezTo>
                  <a:cubicBezTo>
                    <a:pt x="217" y="236"/>
                    <a:pt x="217" y="236"/>
                    <a:pt x="217" y="236"/>
                  </a:cubicBezTo>
                  <a:cubicBezTo>
                    <a:pt x="212" y="229"/>
                    <a:pt x="208" y="224"/>
                    <a:pt x="208" y="224"/>
                  </a:cubicBezTo>
                  <a:cubicBezTo>
                    <a:pt x="177" y="207"/>
                    <a:pt x="177" y="207"/>
                    <a:pt x="177" y="207"/>
                  </a:cubicBezTo>
                  <a:cubicBezTo>
                    <a:pt x="177" y="207"/>
                    <a:pt x="155" y="215"/>
                    <a:pt x="162" y="202"/>
                  </a:cubicBezTo>
                  <a:cubicBezTo>
                    <a:pt x="169" y="189"/>
                    <a:pt x="169" y="189"/>
                    <a:pt x="169" y="189"/>
                  </a:cubicBezTo>
                  <a:cubicBezTo>
                    <a:pt x="169" y="189"/>
                    <a:pt x="144" y="178"/>
                    <a:pt x="154" y="167"/>
                  </a:cubicBezTo>
                  <a:cubicBezTo>
                    <a:pt x="164" y="156"/>
                    <a:pt x="185" y="160"/>
                    <a:pt x="190" y="146"/>
                  </a:cubicBezTo>
                  <a:cubicBezTo>
                    <a:pt x="195" y="132"/>
                    <a:pt x="200" y="117"/>
                    <a:pt x="200" y="117"/>
                  </a:cubicBezTo>
                  <a:cubicBezTo>
                    <a:pt x="216" y="109"/>
                    <a:pt x="216" y="109"/>
                    <a:pt x="216" y="109"/>
                  </a:cubicBezTo>
                  <a:cubicBezTo>
                    <a:pt x="211" y="88"/>
                    <a:pt x="211" y="88"/>
                    <a:pt x="211" y="88"/>
                  </a:cubicBezTo>
                  <a:cubicBezTo>
                    <a:pt x="211" y="88"/>
                    <a:pt x="195" y="77"/>
                    <a:pt x="196" y="60"/>
                  </a:cubicBezTo>
                  <a:cubicBezTo>
                    <a:pt x="197" y="43"/>
                    <a:pt x="220" y="38"/>
                    <a:pt x="220" y="38"/>
                  </a:cubicBezTo>
                  <a:cubicBezTo>
                    <a:pt x="211" y="23"/>
                    <a:pt x="211" y="23"/>
                    <a:pt x="211" y="23"/>
                  </a:cubicBezTo>
                  <a:cubicBezTo>
                    <a:pt x="192" y="17"/>
                    <a:pt x="192" y="17"/>
                    <a:pt x="192" y="17"/>
                  </a:cubicBezTo>
                  <a:lnTo>
                    <a:pt x="182"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8" name="China">
              <a:extLst>
                <a:ext uri="{FF2B5EF4-FFF2-40B4-BE49-F238E27FC236}">
                  <a16:creationId xmlns:a16="http://schemas.microsoft.com/office/drawing/2014/main" id="{733998B9-AEE2-4E4C-BE8A-BCB31EE775E9}"/>
                </a:ext>
              </a:extLst>
            </p:cNvPr>
            <p:cNvSpPr>
              <a:spLocks noEditPoints="1"/>
            </p:cNvSpPr>
            <p:nvPr/>
          </p:nvSpPr>
          <p:spPr bwMode="gray">
            <a:xfrm>
              <a:off x="8104056" y="1809902"/>
              <a:ext cx="1834414" cy="1414694"/>
            </a:xfrm>
            <a:custGeom>
              <a:avLst/>
              <a:gdLst>
                <a:gd name="T0" fmla="*/ 1905 w 2441"/>
                <a:gd name="T1" fmla="*/ 1857 h 1882"/>
                <a:gd name="T2" fmla="*/ 2423 w 2441"/>
                <a:gd name="T3" fmla="*/ 352 h 1882"/>
                <a:gd name="T4" fmla="*/ 2365 w 2441"/>
                <a:gd name="T5" fmla="*/ 288 h 1882"/>
                <a:gd name="T6" fmla="*/ 2248 w 2441"/>
                <a:gd name="T7" fmla="*/ 288 h 1882"/>
                <a:gd name="T8" fmla="*/ 2077 w 2441"/>
                <a:gd name="T9" fmla="*/ 209 h 1882"/>
                <a:gd name="T10" fmla="*/ 1934 w 2441"/>
                <a:gd name="T11" fmla="*/ 76 h 1882"/>
                <a:gd name="T12" fmla="*/ 1769 w 2441"/>
                <a:gd name="T13" fmla="*/ 0 h 1882"/>
                <a:gd name="T14" fmla="*/ 1704 w 2441"/>
                <a:gd name="T15" fmla="*/ 80 h 1882"/>
                <a:gd name="T16" fmla="*/ 1653 w 2441"/>
                <a:gd name="T17" fmla="*/ 209 h 1882"/>
                <a:gd name="T18" fmla="*/ 1639 w 2441"/>
                <a:gd name="T19" fmla="*/ 310 h 1882"/>
                <a:gd name="T20" fmla="*/ 1786 w 2441"/>
                <a:gd name="T21" fmla="*/ 322 h 1882"/>
                <a:gd name="T22" fmla="*/ 1753 w 2441"/>
                <a:gd name="T23" fmla="*/ 371 h 1882"/>
                <a:gd name="T24" fmla="*/ 1627 w 2441"/>
                <a:gd name="T25" fmla="*/ 462 h 1882"/>
                <a:gd name="T26" fmla="*/ 1536 w 2441"/>
                <a:gd name="T27" fmla="*/ 569 h 1882"/>
                <a:gd name="T28" fmla="*/ 1228 w 2441"/>
                <a:gd name="T29" fmla="*/ 608 h 1882"/>
                <a:gd name="T30" fmla="*/ 973 w 2441"/>
                <a:gd name="T31" fmla="*/ 571 h 1882"/>
                <a:gd name="T32" fmla="*/ 775 w 2441"/>
                <a:gd name="T33" fmla="*/ 459 h 1882"/>
                <a:gd name="T34" fmla="*/ 612 w 2441"/>
                <a:gd name="T35" fmla="*/ 353 h 1882"/>
                <a:gd name="T36" fmla="*/ 452 w 2441"/>
                <a:gd name="T37" fmla="*/ 264 h 1882"/>
                <a:gd name="T38" fmla="*/ 373 w 2441"/>
                <a:gd name="T39" fmla="*/ 309 h 1882"/>
                <a:gd name="T40" fmla="*/ 273 w 2441"/>
                <a:gd name="T41" fmla="*/ 425 h 1882"/>
                <a:gd name="T42" fmla="*/ 216 w 2441"/>
                <a:gd name="T43" fmla="*/ 499 h 1882"/>
                <a:gd name="T44" fmla="*/ 199 w 2441"/>
                <a:gd name="T45" fmla="*/ 625 h 1882"/>
                <a:gd name="T46" fmla="*/ 63 w 2441"/>
                <a:gd name="T47" fmla="*/ 683 h 1882"/>
                <a:gd name="T48" fmla="*/ 15 w 2441"/>
                <a:gd name="T49" fmla="*/ 765 h 1882"/>
                <a:gd name="T50" fmla="*/ 111 w 2441"/>
                <a:gd name="T51" fmla="*/ 880 h 1882"/>
                <a:gd name="T52" fmla="*/ 294 w 2441"/>
                <a:gd name="T53" fmla="*/ 934 h 1882"/>
                <a:gd name="T54" fmla="*/ 306 w 2441"/>
                <a:gd name="T55" fmla="*/ 1057 h 1882"/>
                <a:gd name="T56" fmla="*/ 316 w 2441"/>
                <a:gd name="T57" fmla="*/ 1113 h 1882"/>
                <a:gd name="T58" fmla="*/ 403 w 2441"/>
                <a:gd name="T59" fmla="*/ 1210 h 1882"/>
                <a:gd name="T60" fmla="*/ 571 w 2441"/>
                <a:gd name="T61" fmla="*/ 1302 h 1882"/>
                <a:gd name="T62" fmla="*/ 698 w 2441"/>
                <a:gd name="T63" fmla="*/ 1349 h 1882"/>
                <a:gd name="T64" fmla="*/ 894 w 2441"/>
                <a:gd name="T65" fmla="*/ 1350 h 1882"/>
                <a:gd name="T66" fmla="*/ 1044 w 2441"/>
                <a:gd name="T67" fmla="*/ 1318 h 1882"/>
                <a:gd name="T68" fmla="*/ 1161 w 2441"/>
                <a:gd name="T69" fmla="*/ 1339 h 1882"/>
                <a:gd name="T70" fmla="*/ 1291 w 2441"/>
                <a:gd name="T71" fmla="*/ 1422 h 1882"/>
                <a:gd name="T72" fmla="*/ 1261 w 2441"/>
                <a:gd name="T73" fmla="*/ 1535 h 1882"/>
                <a:gd name="T74" fmla="*/ 1324 w 2441"/>
                <a:gd name="T75" fmla="*/ 1597 h 1882"/>
                <a:gd name="T76" fmla="*/ 1400 w 2441"/>
                <a:gd name="T77" fmla="*/ 1701 h 1882"/>
                <a:gd name="T78" fmla="*/ 1461 w 2441"/>
                <a:gd name="T79" fmla="*/ 1679 h 1882"/>
                <a:gd name="T80" fmla="*/ 1554 w 2441"/>
                <a:gd name="T81" fmla="*/ 1639 h 1882"/>
                <a:gd name="T82" fmla="*/ 1625 w 2441"/>
                <a:gd name="T83" fmla="*/ 1610 h 1882"/>
                <a:gd name="T84" fmla="*/ 1698 w 2441"/>
                <a:gd name="T85" fmla="*/ 1684 h 1882"/>
                <a:gd name="T86" fmla="*/ 1846 w 2441"/>
                <a:gd name="T87" fmla="*/ 1750 h 1882"/>
                <a:gd name="T88" fmla="*/ 2036 w 2441"/>
                <a:gd name="T89" fmla="*/ 1660 h 1882"/>
                <a:gd name="T90" fmla="*/ 2205 w 2441"/>
                <a:gd name="T91" fmla="*/ 1544 h 1882"/>
                <a:gd name="T92" fmla="*/ 2274 w 2441"/>
                <a:gd name="T93" fmla="*/ 1405 h 1882"/>
                <a:gd name="T94" fmla="*/ 2335 w 2441"/>
                <a:gd name="T95" fmla="*/ 1231 h 1882"/>
                <a:gd name="T96" fmla="*/ 2240 w 2441"/>
                <a:gd name="T97" fmla="*/ 1164 h 1882"/>
                <a:gd name="T98" fmla="*/ 2236 w 2441"/>
                <a:gd name="T99" fmla="*/ 1155 h 1882"/>
                <a:gd name="T100" fmla="*/ 2157 w 2441"/>
                <a:gd name="T101" fmla="*/ 1022 h 1882"/>
                <a:gd name="T102" fmla="*/ 2131 w 2441"/>
                <a:gd name="T103" fmla="*/ 897 h 1882"/>
                <a:gd name="T104" fmla="*/ 2161 w 2441"/>
                <a:gd name="T105" fmla="*/ 854 h 1882"/>
                <a:gd name="T106" fmla="*/ 2004 w 2441"/>
                <a:gd name="T107" fmla="*/ 828 h 1882"/>
                <a:gd name="T108" fmla="*/ 1997 w 2441"/>
                <a:gd name="T109" fmla="*/ 758 h 1882"/>
                <a:gd name="T110" fmla="*/ 2079 w 2441"/>
                <a:gd name="T111" fmla="*/ 665 h 1882"/>
                <a:gd name="T112" fmla="*/ 2131 w 2441"/>
                <a:gd name="T113" fmla="*/ 770 h 1882"/>
                <a:gd name="T114" fmla="*/ 2292 w 2441"/>
                <a:gd name="T115" fmla="*/ 637 h 1882"/>
                <a:gd name="T116" fmla="*/ 2387 w 2441"/>
                <a:gd name="T117" fmla="*/ 560 h 1882"/>
                <a:gd name="T118" fmla="*/ 2379 w 2441"/>
                <a:gd name="T119" fmla="*/ 45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1" h="1882">
                  <a:moveTo>
                    <a:pt x="1912" y="1793"/>
                  </a:moveTo>
                  <a:cubicBezTo>
                    <a:pt x="1898" y="1783"/>
                    <a:pt x="1850" y="1789"/>
                    <a:pt x="1850" y="1789"/>
                  </a:cubicBezTo>
                  <a:cubicBezTo>
                    <a:pt x="1846" y="1801"/>
                    <a:pt x="1846" y="1801"/>
                    <a:pt x="1846" y="1801"/>
                  </a:cubicBezTo>
                  <a:cubicBezTo>
                    <a:pt x="1835" y="1795"/>
                    <a:pt x="1835" y="1795"/>
                    <a:pt x="1835" y="1795"/>
                  </a:cubicBezTo>
                  <a:cubicBezTo>
                    <a:pt x="1829" y="1812"/>
                    <a:pt x="1829" y="1812"/>
                    <a:pt x="1829" y="1812"/>
                  </a:cubicBezTo>
                  <a:cubicBezTo>
                    <a:pt x="1829" y="1812"/>
                    <a:pt x="1799" y="1835"/>
                    <a:pt x="1818" y="1859"/>
                  </a:cubicBezTo>
                  <a:cubicBezTo>
                    <a:pt x="1838" y="1882"/>
                    <a:pt x="1851" y="1882"/>
                    <a:pt x="1851" y="1882"/>
                  </a:cubicBezTo>
                  <a:cubicBezTo>
                    <a:pt x="1907" y="1881"/>
                    <a:pt x="1903" y="1864"/>
                    <a:pt x="1905" y="1857"/>
                  </a:cubicBezTo>
                  <a:cubicBezTo>
                    <a:pt x="1906" y="1851"/>
                    <a:pt x="1902" y="1836"/>
                    <a:pt x="1902" y="1836"/>
                  </a:cubicBezTo>
                  <a:cubicBezTo>
                    <a:pt x="1902" y="1836"/>
                    <a:pt x="1927" y="1804"/>
                    <a:pt x="1912" y="1793"/>
                  </a:cubicBezTo>
                  <a:close/>
                  <a:moveTo>
                    <a:pt x="2441" y="416"/>
                  </a:moveTo>
                  <a:cubicBezTo>
                    <a:pt x="2438" y="399"/>
                    <a:pt x="2438" y="399"/>
                    <a:pt x="2438" y="399"/>
                  </a:cubicBezTo>
                  <a:cubicBezTo>
                    <a:pt x="2441" y="382"/>
                    <a:pt x="2441" y="382"/>
                    <a:pt x="2441" y="382"/>
                  </a:cubicBezTo>
                  <a:cubicBezTo>
                    <a:pt x="2430" y="375"/>
                    <a:pt x="2430" y="375"/>
                    <a:pt x="2430" y="375"/>
                  </a:cubicBezTo>
                  <a:cubicBezTo>
                    <a:pt x="2430" y="362"/>
                    <a:pt x="2430" y="362"/>
                    <a:pt x="2430" y="362"/>
                  </a:cubicBezTo>
                  <a:cubicBezTo>
                    <a:pt x="2423" y="352"/>
                    <a:pt x="2423" y="352"/>
                    <a:pt x="2423" y="352"/>
                  </a:cubicBezTo>
                  <a:cubicBezTo>
                    <a:pt x="2423" y="340"/>
                    <a:pt x="2423" y="340"/>
                    <a:pt x="2423" y="340"/>
                  </a:cubicBezTo>
                  <a:cubicBezTo>
                    <a:pt x="2415" y="330"/>
                    <a:pt x="2415" y="330"/>
                    <a:pt x="2415" y="330"/>
                  </a:cubicBezTo>
                  <a:cubicBezTo>
                    <a:pt x="2427" y="325"/>
                    <a:pt x="2427" y="325"/>
                    <a:pt x="2427" y="325"/>
                  </a:cubicBezTo>
                  <a:cubicBezTo>
                    <a:pt x="2427" y="305"/>
                    <a:pt x="2427" y="305"/>
                    <a:pt x="2427" y="305"/>
                  </a:cubicBezTo>
                  <a:cubicBezTo>
                    <a:pt x="2409" y="297"/>
                    <a:pt x="2409" y="297"/>
                    <a:pt x="2409" y="297"/>
                  </a:cubicBezTo>
                  <a:cubicBezTo>
                    <a:pt x="2409" y="297"/>
                    <a:pt x="2415" y="284"/>
                    <a:pt x="2405" y="276"/>
                  </a:cubicBezTo>
                  <a:cubicBezTo>
                    <a:pt x="2395" y="268"/>
                    <a:pt x="2370" y="274"/>
                    <a:pt x="2370" y="274"/>
                  </a:cubicBezTo>
                  <a:cubicBezTo>
                    <a:pt x="2365" y="288"/>
                    <a:pt x="2365" y="288"/>
                    <a:pt x="2365" y="288"/>
                  </a:cubicBezTo>
                  <a:cubicBezTo>
                    <a:pt x="2365" y="288"/>
                    <a:pt x="2337" y="287"/>
                    <a:pt x="2334" y="292"/>
                  </a:cubicBezTo>
                  <a:cubicBezTo>
                    <a:pt x="2331" y="297"/>
                    <a:pt x="2330" y="308"/>
                    <a:pt x="2330" y="308"/>
                  </a:cubicBezTo>
                  <a:cubicBezTo>
                    <a:pt x="2311" y="306"/>
                    <a:pt x="2311" y="306"/>
                    <a:pt x="2311" y="306"/>
                  </a:cubicBezTo>
                  <a:cubicBezTo>
                    <a:pt x="2311" y="313"/>
                    <a:pt x="2311" y="313"/>
                    <a:pt x="2311" y="313"/>
                  </a:cubicBezTo>
                  <a:cubicBezTo>
                    <a:pt x="2298" y="314"/>
                    <a:pt x="2298" y="314"/>
                    <a:pt x="2298" y="314"/>
                  </a:cubicBezTo>
                  <a:cubicBezTo>
                    <a:pt x="2290" y="304"/>
                    <a:pt x="2290" y="304"/>
                    <a:pt x="2290" y="304"/>
                  </a:cubicBezTo>
                  <a:cubicBezTo>
                    <a:pt x="2273" y="308"/>
                    <a:pt x="2273" y="308"/>
                    <a:pt x="2273" y="308"/>
                  </a:cubicBezTo>
                  <a:cubicBezTo>
                    <a:pt x="2248" y="288"/>
                    <a:pt x="2248" y="288"/>
                    <a:pt x="2248" y="288"/>
                  </a:cubicBezTo>
                  <a:cubicBezTo>
                    <a:pt x="2248" y="288"/>
                    <a:pt x="2247" y="280"/>
                    <a:pt x="2244" y="273"/>
                  </a:cubicBezTo>
                  <a:cubicBezTo>
                    <a:pt x="2241" y="266"/>
                    <a:pt x="2225" y="265"/>
                    <a:pt x="2225" y="265"/>
                  </a:cubicBezTo>
                  <a:cubicBezTo>
                    <a:pt x="2216" y="246"/>
                    <a:pt x="2216" y="246"/>
                    <a:pt x="2216" y="246"/>
                  </a:cubicBezTo>
                  <a:cubicBezTo>
                    <a:pt x="2192" y="246"/>
                    <a:pt x="2192" y="246"/>
                    <a:pt x="2192" y="246"/>
                  </a:cubicBezTo>
                  <a:cubicBezTo>
                    <a:pt x="2192" y="246"/>
                    <a:pt x="2154" y="218"/>
                    <a:pt x="2150" y="218"/>
                  </a:cubicBezTo>
                  <a:cubicBezTo>
                    <a:pt x="2146" y="218"/>
                    <a:pt x="2138" y="225"/>
                    <a:pt x="2138" y="225"/>
                  </a:cubicBezTo>
                  <a:cubicBezTo>
                    <a:pt x="2138" y="225"/>
                    <a:pt x="2122" y="209"/>
                    <a:pt x="2112" y="211"/>
                  </a:cubicBezTo>
                  <a:cubicBezTo>
                    <a:pt x="2102" y="213"/>
                    <a:pt x="2085" y="214"/>
                    <a:pt x="2077" y="209"/>
                  </a:cubicBezTo>
                  <a:cubicBezTo>
                    <a:pt x="2069" y="204"/>
                    <a:pt x="2050" y="194"/>
                    <a:pt x="2050" y="194"/>
                  </a:cubicBezTo>
                  <a:cubicBezTo>
                    <a:pt x="2046" y="178"/>
                    <a:pt x="2046" y="178"/>
                    <a:pt x="2046" y="178"/>
                  </a:cubicBezTo>
                  <a:cubicBezTo>
                    <a:pt x="2039" y="178"/>
                    <a:pt x="2039" y="178"/>
                    <a:pt x="2039" y="178"/>
                  </a:cubicBezTo>
                  <a:cubicBezTo>
                    <a:pt x="2039" y="178"/>
                    <a:pt x="2021" y="154"/>
                    <a:pt x="2011" y="145"/>
                  </a:cubicBezTo>
                  <a:cubicBezTo>
                    <a:pt x="2001" y="136"/>
                    <a:pt x="1980" y="134"/>
                    <a:pt x="1980" y="134"/>
                  </a:cubicBezTo>
                  <a:cubicBezTo>
                    <a:pt x="1969" y="112"/>
                    <a:pt x="1969" y="112"/>
                    <a:pt x="1969" y="112"/>
                  </a:cubicBezTo>
                  <a:cubicBezTo>
                    <a:pt x="1937" y="95"/>
                    <a:pt x="1937" y="95"/>
                    <a:pt x="1937" y="95"/>
                  </a:cubicBezTo>
                  <a:cubicBezTo>
                    <a:pt x="1934" y="76"/>
                    <a:pt x="1934" y="76"/>
                    <a:pt x="1934" y="76"/>
                  </a:cubicBezTo>
                  <a:cubicBezTo>
                    <a:pt x="1934" y="76"/>
                    <a:pt x="1919" y="71"/>
                    <a:pt x="1914" y="67"/>
                  </a:cubicBezTo>
                  <a:cubicBezTo>
                    <a:pt x="1909" y="63"/>
                    <a:pt x="1891" y="53"/>
                    <a:pt x="1891" y="53"/>
                  </a:cubicBezTo>
                  <a:cubicBezTo>
                    <a:pt x="1889" y="44"/>
                    <a:pt x="1889" y="44"/>
                    <a:pt x="1889" y="44"/>
                  </a:cubicBezTo>
                  <a:cubicBezTo>
                    <a:pt x="1889" y="44"/>
                    <a:pt x="1868" y="30"/>
                    <a:pt x="1861" y="29"/>
                  </a:cubicBezTo>
                  <a:cubicBezTo>
                    <a:pt x="1854" y="28"/>
                    <a:pt x="1835" y="27"/>
                    <a:pt x="1835" y="27"/>
                  </a:cubicBezTo>
                  <a:cubicBezTo>
                    <a:pt x="1820" y="30"/>
                    <a:pt x="1820" y="30"/>
                    <a:pt x="1820" y="30"/>
                  </a:cubicBezTo>
                  <a:cubicBezTo>
                    <a:pt x="1794" y="13"/>
                    <a:pt x="1794" y="13"/>
                    <a:pt x="1794" y="13"/>
                  </a:cubicBezTo>
                  <a:cubicBezTo>
                    <a:pt x="1769" y="0"/>
                    <a:pt x="1769" y="0"/>
                    <a:pt x="1769" y="0"/>
                  </a:cubicBezTo>
                  <a:cubicBezTo>
                    <a:pt x="1734" y="7"/>
                    <a:pt x="1734" y="7"/>
                    <a:pt x="1734" y="7"/>
                  </a:cubicBezTo>
                  <a:cubicBezTo>
                    <a:pt x="1706" y="5"/>
                    <a:pt x="1706" y="5"/>
                    <a:pt x="1706" y="5"/>
                  </a:cubicBezTo>
                  <a:cubicBezTo>
                    <a:pt x="1702" y="13"/>
                    <a:pt x="1702" y="13"/>
                    <a:pt x="1702" y="13"/>
                  </a:cubicBezTo>
                  <a:cubicBezTo>
                    <a:pt x="1678" y="16"/>
                    <a:pt x="1678" y="16"/>
                    <a:pt x="1678" y="16"/>
                  </a:cubicBezTo>
                  <a:cubicBezTo>
                    <a:pt x="1658" y="36"/>
                    <a:pt x="1658" y="36"/>
                    <a:pt x="1658" y="36"/>
                  </a:cubicBezTo>
                  <a:cubicBezTo>
                    <a:pt x="1658" y="36"/>
                    <a:pt x="1636" y="51"/>
                    <a:pt x="1651" y="54"/>
                  </a:cubicBezTo>
                  <a:cubicBezTo>
                    <a:pt x="1666" y="57"/>
                    <a:pt x="1678" y="59"/>
                    <a:pt x="1678" y="59"/>
                  </a:cubicBezTo>
                  <a:cubicBezTo>
                    <a:pt x="1678" y="59"/>
                    <a:pt x="1705" y="74"/>
                    <a:pt x="1704" y="80"/>
                  </a:cubicBezTo>
                  <a:cubicBezTo>
                    <a:pt x="1703" y="86"/>
                    <a:pt x="1691" y="91"/>
                    <a:pt x="1689" y="100"/>
                  </a:cubicBezTo>
                  <a:cubicBezTo>
                    <a:pt x="1687" y="109"/>
                    <a:pt x="1692" y="127"/>
                    <a:pt x="1692" y="127"/>
                  </a:cubicBezTo>
                  <a:cubicBezTo>
                    <a:pt x="1692" y="146"/>
                    <a:pt x="1692" y="146"/>
                    <a:pt x="1692" y="146"/>
                  </a:cubicBezTo>
                  <a:cubicBezTo>
                    <a:pt x="1693" y="171"/>
                    <a:pt x="1693" y="171"/>
                    <a:pt x="1693" y="171"/>
                  </a:cubicBezTo>
                  <a:cubicBezTo>
                    <a:pt x="1693" y="171"/>
                    <a:pt x="1717" y="181"/>
                    <a:pt x="1704" y="189"/>
                  </a:cubicBezTo>
                  <a:cubicBezTo>
                    <a:pt x="1691" y="197"/>
                    <a:pt x="1680" y="192"/>
                    <a:pt x="1680" y="192"/>
                  </a:cubicBezTo>
                  <a:cubicBezTo>
                    <a:pt x="1680" y="192"/>
                    <a:pt x="1676" y="214"/>
                    <a:pt x="1666" y="214"/>
                  </a:cubicBezTo>
                  <a:cubicBezTo>
                    <a:pt x="1656" y="214"/>
                    <a:pt x="1653" y="209"/>
                    <a:pt x="1653" y="209"/>
                  </a:cubicBezTo>
                  <a:cubicBezTo>
                    <a:pt x="1629" y="208"/>
                    <a:pt x="1629" y="208"/>
                    <a:pt x="1629" y="208"/>
                  </a:cubicBezTo>
                  <a:cubicBezTo>
                    <a:pt x="1606" y="194"/>
                    <a:pt x="1606" y="194"/>
                    <a:pt x="1606" y="194"/>
                  </a:cubicBezTo>
                  <a:cubicBezTo>
                    <a:pt x="1607" y="249"/>
                    <a:pt x="1607" y="249"/>
                    <a:pt x="1607" y="249"/>
                  </a:cubicBezTo>
                  <a:cubicBezTo>
                    <a:pt x="1612" y="255"/>
                    <a:pt x="1612" y="255"/>
                    <a:pt x="1612" y="255"/>
                  </a:cubicBezTo>
                  <a:cubicBezTo>
                    <a:pt x="1613" y="273"/>
                    <a:pt x="1613" y="273"/>
                    <a:pt x="1613" y="273"/>
                  </a:cubicBezTo>
                  <a:cubicBezTo>
                    <a:pt x="1617" y="279"/>
                    <a:pt x="1617" y="279"/>
                    <a:pt x="1617" y="279"/>
                  </a:cubicBezTo>
                  <a:cubicBezTo>
                    <a:pt x="1617" y="279"/>
                    <a:pt x="1612" y="282"/>
                    <a:pt x="1615" y="292"/>
                  </a:cubicBezTo>
                  <a:cubicBezTo>
                    <a:pt x="1618" y="302"/>
                    <a:pt x="1630" y="313"/>
                    <a:pt x="1639" y="310"/>
                  </a:cubicBezTo>
                  <a:cubicBezTo>
                    <a:pt x="1648" y="307"/>
                    <a:pt x="1632" y="300"/>
                    <a:pt x="1651" y="299"/>
                  </a:cubicBezTo>
                  <a:cubicBezTo>
                    <a:pt x="1670" y="298"/>
                    <a:pt x="1680" y="302"/>
                    <a:pt x="1680" y="302"/>
                  </a:cubicBezTo>
                  <a:cubicBezTo>
                    <a:pt x="1680" y="302"/>
                    <a:pt x="1691" y="313"/>
                    <a:pt x="1697" y="311"/>
                  </a:cubicBezTo>
                  <a:cubicBezTo>
                    <a:pt x="1703" y="309"/>
                    <a:pt x="1704" y="291"/>
                    <a:pt x="1704" y="291"/>
                  </a:cubicBezTo>
                  <a:cubicBezTo>
                    <a:pt x="1745" y="291"/>
                    <a:pt x="1745" y="291"/>
                    <a:pt x="1745" y="291"/>
                  </a:cubicBezTo>
                  <a:cubicBezTo>
                    <a:pt x="1745" y="291"/>
                    <a:pt x="1748" y="306"/>
                    <a:pt x="1757" y="307"/>
                  </a:cubicBezTo>
                  <a:cubicBezTo>
                    <a:pt x="1766" y="308"/>
                    <a:pt x="1769" y="308"/>
                    <a:pt x="1769" y="308"/>
                  </a:cubicBezTo>
                  <a:cubicBezTo>
                    <a:pt x="1769" y="308"/>
                    <a:pt x="1777" y="315"/>
                    <a:pt x="1786" y="322"/>
                  </a:cubicBezTo>
                  <a:cubicBezTo>
                    <a:pt x="1795" y="329"/>
                    <a:pt x="1813" y="333"/>
                    <a:pt x="1813" y="333"/>
                  </a:cubicBezTo>
                  <a:cubicBezTo>
                    <a:pt x="1813" y="333"/>
                    <a:pt x="1818" y="344"/>
                    <a:pt x="1827" y="350"/>
                  </a:cubicBezTo>
                  <a:cubicBezTo>
                    <a:pt x="1836" y="356"/>
                    <a:pt x="1839" y="362"/>
                    <a:pt x="1831" y="363"/>
                  </a:cubicBezTo>
                  <a:cubicBezTo>
                    <a:pt x="1823" y="364"/>
                    <a:pt x="1805" y="365"/>
                    <a:pt x="1805" y="365"/>
                  </a:cubicBezTo>
                  <a:cubicBezTo>
                    <a:pt x="1805" y="365"/>
                    <a:pt x="1797" y="356"/>
                    <a:pt x="1788" y="356"/>
                  </a:cubicBezTo>
                  <a:cubicBezTo>
                    <a:pt x="1779" y="356"/>
                    <a:pt x="1768" y="359"/>
                    <a:pt x="1768" y="359"/>
                  </a:cubicBezTo>
                  <a:cubicBezTo>
                    <a:pt x="1759" y="368"/>
                    <a:pt x="1759" y="368"/>
                    <a:pt x="1759" y="368"/>
                  </a:cubicBezTo>
                  <a:cubicBezTo>
                    <a:pt x="1753" y="371"/>
                    <a:pt x="1753" y="371"/>
                    <a:pt x="1753" y="371"/>
                  </a:cubicBezTo>
                  <a:cubicBezTo>
                    <a:pt x="1735" y="368"/>
                    <a:pt x="1735" y="368"/>
                    <a:pt x="1735" y="368"/>
                  </a:cubicBezTo>
                  <a:cubicBezTo>
                    <a:pt x="1735" y="379"/>
                    <a:pt x="1735" y="379"/>
                    <a:pt x="1735" y="379"/>
                  </a:cubicBezTo>
                  <a:cubicBezTo>
                    <a:pt x="1735" y="379"/>
                    <a:pt x="1710" y="380"/>
                    <a:pt x="1703" y="391"/>
                  </a:cubicBezTo>
                  <a:cubicBezTo>
                    <a:pt x="1696" y="402"/>
                    <a:pt x="1711" y="413"/>
                    <a:pt x="1711" y="413"/>
                  </a:cubicBezTo>
                  <a:cubicBezTo>
                    <a:pt x="1695" y="427"/>
                    <a:pt x="1695" y="427"/>
                    <a:pt x="1695" y="427"/>
                  </a:cubicBezTo>
                  <a:cubicBezTo>
                    <a:pt x="1695" y="427"/>
                    <a:pt x="1649" y="424"/>
                    <a:pt x="1646" y="427"/>
                  </a:cubicBezTo>
                  <a:cubicBezTo>
                    <a:pt x="1643" y="430"/>
                    <a:pt x="1645" y="446"/>
                    <a:pt x="1645" y="446"/>
                  </a:cubicBezTo>
                  <a:cubicBezTo>
                    <a:pt x="1645" y="446"/>
                    <a:pt x="1634" y="460"/>
                    <a:pt x="1627" y="462"/>
                  </a:cubicBezTo>
                  <a:cubicBezTo>
                    <a:pt x="1620" y="464"/>
                    <a:pt x="1593" y="465"/>
                    <a:pt x="1593" y="465"/>
                  </a:cubicBezTo>
                  <a:cubicBezTo>
                    <a:pt x="1593" y="465"/>
                    <a:pt x="1571" y="448"/>
                    <a:pt x="1567" y="447"/>
                  </a:cubicBezTo>
                  <a:cubicBezTo>
                    <a:pt x="1563" y="446"/>
                    <a:pt x="1545" y="440"/>
                    <a:pt x="1539" y="450"/>
                  </a:cubicBezTo>
                  <a:cubicBezTo>
                    <a:pt x="1533" y="460"/>
                    <a:pt x="1535" y="480"/>
                    <a:pt x="1541" y="484"/>
                  </a:cubicBezTo>
                  <a:cubicBezTo>
                    <a:pt x="1547" y="488"/>
                    <a:pt x="1578" y="511"/>
                    <a:pt x="1577" y="516"/>
                  </a:cubicBezTo>
                  <a:cubicBezTo>
                    <a:pt x="1576" y="521"/>
                    <a:pt x="1566" y="536"/>
                    <a:pt x="1562" y="536"/>
                  </a:cubicBezTo>
                  <a:cubicBezTo>
                    <a:pt x="1558" y="536"/>
                    <a:pt x="1548" y="533"/>
                    <a:pt x="1545" y="540"/>
                  </a:cubicBezTo>
                  <a:cubicBezTo>
                    <a:pt x="1542" y="547"/>
                    <a:pt x="1544" y="562"/>
                    <a:pt x="1536" y="569"/>
                  </a:cubicBezTo>
                  <a:cubicBezTo>
                    <a:pt x="1528" y="576"/>
                    <a:pt x="1511" y="574"/>
                    <a:pt x="1511" y="574"/>
                  </a:cubicBezTo>
                  <a:cubicBezTo>
                    <a:pt x="1499" y="587"/>
                    <a:pt x="1499" y="587"/>
                    <a:pt x="1499" y="587"/>
                  </a:cubicBezTo>
                  <a:cubicBezTo>
                    <a:pt x="1499" y="587"/>
                    <a:pt x="1409" y="584"/>
                    <a:pt x="1395" y="590"/>
                  </a:cubicBezTo>
                  <a:cubicBezTo>
                    <a:pt x="1381" y="596"/>
                    <a:pt x="1338" y="625"/>
                    <a:pt x="1332" y="630"/>
                  </a:cubicBezTo>
                  <a:cubicBezTo>
                    <a:pt x="1326" y="635"/>
                    <a:pt x="1306" y="627"/>
                    <a:pt x="1306" y="627"/>
                  </a:cubicBezTo>
                  <a:cubicBezTo>
                    <a:pt x="1306" y="627"/>
                    <a:pt x="1303" y="615"/>
                    <a:pt x="1297" y="615"/>
                  </a:cubicBezTo>
                  <a:cubicBezTo>
                    <a:pt x="1291" y="615"/>
                    <a:pt x="1270" y="624"/>
                    <a:pt x="1270" y="624"/>
                  </a:cubicBezTo>
                  <a:cubicBezTo>
                    <a:pt x="1270" y="624"/>
                    <a:pt x="1242" y="609"/>
                    <a:pt x="1228" y="608"/>
                  </a:cubicBezTo>
                  <a:cubicBezTo>
                    <a:pt x="1214" y="607"/>
                    <a:pt x="1203" y="609"/>
                    <a:pt x="1188" y="604"/>
                  </a:cubicBezTo>
                  <a:cubicBezTo>
                    <a:pt x="1173" y="599"/>
                    <a:pt x="1171" y="584"/>
                    <a:pt x="1161" y="581"/>
                  </a:cubicBezTo>
                  <a:cubicBezTo>
                    <a:pt x="1151" y="578"/>
                    <a:pt x="1112" y="578"/>
                    <a:pt x="1112" y="578"/>
                  </a:cubicBezTo>
                  <a:cubicBezTo>
                    <a:pt x="1112" y="578"/>
                    <a:pt x="1092" y="570"/>
                    <a:pt x="1087" y="570"/>
                  </a:cubicBezTo>
                  <a:cubicBezTo>
                    <a:pt x="1082" y="570"/>
                    <a:pt x="1068" y="581"/>
                    <a:pt x="1068" y="581"/>
                  </a:cubicBezTo>
                  <a:cubicBezTo>
                    <a:pt x="1043" y="576"/>
                    <a:pt x="1043" y="576"/>
                    <a:pt x="1043" y="576"/>
                  </a:cubicBezTo>
                  <a:cubicBezTo>
                    <a:pt x="1012" y="576"/>
                    <a:pt x="1012" y="576"/>
                    <a:pt x="1012" y="576"/>
                  </a:cubicBezTo>
                  <a:cubicBezTo>
                    <a:pt x="973" y="571"/>
                    <a:pt x="973" y="571"/>
                    <a:pt x="973" y="571"/>
                  </a:cubicBezTo>
                  <a:cubicBezTo>
                    <a:pt x="935" y="575"/>
                    <a:pt x="935" y="575"/>
                    <a:pt x="935" y="575"/>
                  </a:cubicBezTo>
                  <a:cubicBezTo>
                    <a:pt x="935" y="575"/>
                    <a:pt x="902" y="550"/>
                    <a:pt x="898" y="544"/>
                  </a:cubicBezTo>
                  <a:cubicBezTo>
                    <a:pt x="894" y="538"/>
                    <a:pt x="880" y="519"/>
                    <a:pt x="876" y="515"/>
                  </a:cubicBezTo>
                  <a:cubicBezTo>
                    <a:pt x="872" y="511"/>
                    <a:pt x="863" y="506"/>
                    <a:pt x="863" y="506"/>
                  </a:cubicBezTo>
                  <a:cubicBezTo>
                    <a:pt x="856" y="490"/>
                    <a:pt x="856" y="490"/>
                    <a:pt x="856" y="490"/>
                  </a:cubicBezTo>
                  <a:cubicBezTo>
                    <a:pt x="834" y="487"/>
                    <a:pt x="834" y="487"/>
                    <a:pt x="834" y="487"/>
                  </a:cubicBezTo>
                  <a:cubicBezTo>
                    <a:pt x="834" y="487"/>
                    <a:pt x="797" y="475"/>
                    <a:pt x="794" y="474"/>
                  </a:cubicBezTo>
                  <a:cubicBezTo>
                    <a:pt x="791" y="473"/>
                    <a:pt x="784" y="461"/>
                    <a:pt x="775" y="459"/>
                  </a:cubicBezTo>
                  <a:cubicBezTo>
                    <a:pt x="766" y="457"/>
                    <a:pt x="755" y="452"/>
                    <a:pt x="755" y="452"/>
                  </a:cubicBezTo>
                  <a:cubicBezTo>
                    <a:pt x="755" y="452"/>
                    <a:pt x="721" y="450"/>
                    <a:pt x="707" y="451"/>
                  </a:cubicBezTo>
                  <a:cubicBezTo>
                    <a:pt x="693" y="452"/>
                    <a:pt x="679" y="449"/>
                    <a:pt x="668" y="445"/>
                  </a:cubicBezTo>
                  <a:cubicBezTo>
                    <a:pt x="657" y="441"/>
                    <a:pt x="636" y="439"/>
                    <a:pt x="631" y="426"/>
                  </a:cubicBezTo>
                  <a:cubicBezTo>
                    <a:pt x="626" y="413"/>
                    <a:pt x="625" y="403"/>
                    <a:pt x="625" y="403"/>
                  </a:cubicBezTo>
                  <a:cubicBezTo>
                    <a:pt x="625" y="403"/>
                    <a:pt x="635" y="399"/>
                    <a:pt x="633" y="392"/>
                  </a:cubicBezTo>
                  <a:cubicBezTo>
                    <a:pt x="631" y="385"/>
                    <a:pt x="621" y="377"/>
                    <a:pt x="621" y="377"/>
                  </a:cubicBezTo>
                  <a:cubicBezTo>
                    <a:pt x="621" y="377"/>
                    <a:pt x="624" y="361"/>
                    <a:pt x="612" y="353"/>
                  </a:cubicBezTo>
                  <a:cubicBezTo>
                    <a:pt x="600" y="345"/>
                    <a:pt x="591" y="336"/>
                    <a:pt x="586" y="329"/>
                  </a:cubicBezTo>
                  <a:cubicBezTo>
                    <a:pt x="581" y="322"/>
                    <a:pt x="574" y="308"/>
                    <a:pt x="560" y="304"/>
                  </a:cubicBezTo>
                  <a:cubicBezTo>
                    <a:pt x="546" y="300"/>
                    <a:pt x="540" y="298"/>
                    <a:pt x="540" y="298"/>
                  </a:cubicBezTo>
                  <a:cubicBezTo>
                    <a:pt x="525" y="290"/>
                    <a:pt x="525" y="290"/>
                    <a:pt x="525" y="290"/>
                  </a:cubicBezTo>
                  <a:cubicBezTo>
                    <a:pt x="504" y="296"/>
                    <a:pt x="504" y="296"/>
                    <a:pt x="504" y="296"/>
                  </a:cubicBezTo>
                  <a:cubicBezTo>
                    <a:pt x="487" y="280"/>
                    <a:pt x="487" y="280"/>
                    <a:pt x="487" y="280"/>
                  </a:cubicBezTo>
                  <a:cubicBezTo>
                    <a:pt x="481" y="272"/>
                    <a:pt x="481" y="272"/>
                    <a:pt x="481" y="272"/>
                  </a:cubicBezTo>
                  <a:cubicBezTo>
                    <a:pt x="481" y="272"/>
                    <a:pt x="457" y="269"/>
                    <a:pt x="452" y="264"/>
                  </a:cubicBezTo>
                  <a:cubicBezTo>
                    <a:pt x="447" y="259"/>
                    <a:pt x="451" y="251"/>
                    <a:pt x="451" y="251"/>
                  </a:cubicBezTo>
                  <a:cubicBezTo>
                    <a:pt x="433" y="251"/>
                    <a:pt x="433" y="251"/>
                    <a:pt x="433" y="251"/>
                  </a:cubicBezTo>
                  <a:cubicBezTo>
                    <a:pt x="433" y="251"/>
                    <a:pt x="443" y="239"/>
                    <a:pt x="435" y="235"/>
                  </a:cubicBezTo>
                  <a:cubicBezTo>
                    <a:pt x="427" y="231"/>
                    <a:pt x="414" y="238"/>
                    <a:pt x="414" y="238"/>
                  </a:cubicBezTo>
                  <a:cubicBezTo>
                    <a:pt x="414" y="238"/>
                    <a:pt x="388" y="230"/>
                    <a:pt x="387" y="239"/>
                  </a:cubicBezTo>
                  <a:cubicBezTo>
                    <a:pt x="386" y="248"/>
                    <a:pt x="405" y="251"/>
                    <a:pt x="399" y="260"/>
                  </a:cubicBezTo>
                  <a:cubicBezTo>
                    <a:pt x="393" y="269"/>
                    <a:pt x="364" y="259"/>
                    <a:pt x="359" y="273"/>
                  </a:cubicBezTo>
                  <a:cubicBezTo>
                    <a:pt x="354" y="287"/>
                    <a:pt x="364" y="296"/>
                    <a:pt x="373" y="309"/>
                  </a:cubicBezTo>
                  <a:cubicBezTo>
                    <a:pt x="382" y="322"/>
                    <a:pt x="388" y="333"/>
                    <a:pt x="381" y="338"/>
                  </a:cubicBezTo>
                  <a:cubicBezTo>
                    <a:pt x="374" y="343"/>
                    <a:pt x="366" y="342"/>
                    <a:pt x="366" y="342"/>
                  </a:cubicBezTo>
                  <a:cubicBezTo>
                    <a:pt x="355" y="354"/>
                    <a:pt x="355" y="354"/>
                    <a:pt x="355" y="354"/>
                  </a:cubicBezTo>
                  <a:cubicBezTo>
                    <a:pt x="346" y="346"/>
                    <a:pt x="346" y="346"/>
                    <a:pt x="346" y="346"/>
                  </a:cubicBezTo>
                  <a:cubicBezTo>
                    <a:pt x="346" y="346"/>
                    <a:pt x="325" y="348"/>
                    <a:pt x="317" y="346"/>
                  </a:cubicBezTo>
                  <a:cubicBezTo>
                    <a:pt x="309" y="344"/>
                    <a:pt x="284" y="332"/>
                    <a:pt x="278" y="332"/>
                  </a:cubicBezTo>
                  <a:cubicBezTo>
                    <a:pt x="272" y="332"/>
                    <a:pt x="273" y="347"/>
                    <a:pt x="273" y="359"/>
                  </a:cubicBezTo>
                  <a:cubicBezTo>
                    <a:pt x="273" y="371"/>
                    <a:pt x="269" y="423"/>
                    <a:pt x="273" y="425"/>
                  </a:cubicBezTo>
                  <a:cubicBezTo>
                    <a:pt x="277" y="427"/>
                    <a:pt x="300" y="429"/>
                    <a:pt x="291" y="440"/>
                  </a:cubicBezTo>
                  <a:cubicBezTo>
                    <a:pt x="282" y="451"/>
                    <a:pt x="275" y="437"/>
                    <a:pt x="275" y="437"/>
                  </a:cubicBezTo>
                  <a:cubicBezTo>
                    <a:pt x="262" y="444"/>
                    <a:pt x="262" y="444"/>
                    <a:pt x="262" y="444"/>
                  </a:cubicBezTo>
                  <a:cubicBezTo>
                    <a:pt x="262" y="444"/>
                    <a:pt x="253" y="430"/>
                    <a:pt x="248" y="430"/>
                  </a:cubicBezTo>
                  <a:cubicBezTo>
                    <a:pt x="243" y="430"/>
                    <a:pt x="219" y="440"/>
                    <a:pt x="213" y="441"/>
                  </a:cubicBezTo>
                  <a:cubicBezTo>
                    <a:pt x="207" y="442"/>
                    <a:pt x="176" y="449"/>
                    <a:pt x="183" y="458"/>
                  </a:cubicBezTo>
                  <a:cubicBezTo>
                    <a:pt x="190" y="467"/>
                    <a:pt x="208" y="464"/>
                    <a:pt x="208" y="464"/>
                  </a:cubicBezTo>
                  <a:cubicBezTo>
                    <a:pt x="208" y="464"/>
                    <a:pt x="208" y="490"/>
                    <a:pt x="216" y="499"/>
                  </a:cubicBezTo>
                  <a:cubicBezTo>
                    <a:pt x="224" y="508"/>
                    <a:pt x="254" y="539"/>
                    <a:pt x="254" y="546"/>
                  </a:cubicBezTo>
                  <a:cubicBezTo>
                    <a:pt x="254" y="553"/>
                    <a:pt x="238" y="550"/>
                    <a:pt x="238" y="553"/>
                  </a:cubicBezTo>
                  <a:cubicBezTo>
                    <a:pt x="238" y="556"/>
                    <a:pt x="249" y="568"/>
                    <a:pt x="249" y="568"/>
                  </a:cubicBezTo>
                  <a:cubicBezTo>
                    <a:pt x="249" y="568"/>
                    <a:pt x="235" y="566"/>
                    <a:pt x="235" y="571"/>
                  </a:cubicBezTo>
                  <a:cubicBezTo>
                    <a:pt x="235" y="576"/>
                    <a:pt x="239" y="587"/>
                    <a:pt x="244" y="592"/>
                  </a:cubicBezTo>
                  <a:cubicBezTo>
                    <a:pt x="249" y="597"/>
                    <a:pt x="251" y="610"/>
                    <a:pt x="248" y="611"/>
                  </a:cubicBezTo>
                  <a:cubicBezTo>
                    <a:pt x="245" y="612"/>
                    <a:pt x="231" y="612"/>
                    <a:pt x="231" y="612"/>
                  </a:cubicBezTo>
                  <a:cubicBezTo>
                    <a:pt x="199" y="625"/>
                    <a:pt x="199" y="625"/>
                    <a:pt x="199" y="625"/>
                  </a:cubicBezTo>
                  <a:cubicBezTo>
                    <a:pt x="199" y="625"/>
                    <a:pt x="180" y="642"/>
                    <a:pt x="180" y="645"/>
                  </a:cubicBezTo>
                  <a:cubicBezTo>
                    <a:pt x="180" y="648"/>
                    <a:pt x="180" y="666"/>
                    <a:pt x="168" y="666"/>
                  </a:cubicBezTo>
                  <a:cubicBezTo>
                    <a:pt x="156" y="666"/>
                    <a:pt x="137" y="658"/>
                    <a:pt x="129" y="659"/>
                  </a:cubicBezTo>
                  <a:cubicBezTo>
                    <a:pt x="121" y="660"/>
                    <a:pt x="113" y="673"/>
                    <a:pt x="112" y="682"/>
                  </a:cubicBezTo>
                  <a:cubicBezTo>
                    <a:pt x="111" y="691"/>
                    <a:pt x="106" y="700"/>
                    <a:pt x="106" y="700"/>
                  </a:cubicBezTo>
                  <a:cubicBezTo>
                    <a:pt x="87" y="695"/>
                    <a:pt x="87" y="695"/>
                    <a:pt x="87" y="695"/>
                  </a:cubicBezTo>
                  <a:cubicBezTo>
                    <a:pt x="80" y="702"/>
                    <a:pt x="80" y="702"/>
                    <a:pt x="80" y="702"/>
                  </a:cubicBezTo>
                  <a:cubicBezTo>
                    <a:pt x="80" y="702"/>
                    <a:pt x="69" y="683"/>
                    <a:pt x="63" y="683"/>
                  </a:cubicBezTo>
                  <a:cubicBezTo>
                    <a:pt x="57" y="683"/>
                    <a:pt x="52" y="692"/>
                    <a:pt x="52" y="692"/>
                  </a:cubicBezTo>
                  <a:cubicBezTo>
                    <a:pt x="33" y="694"/>
                    <a:pt x="33" y="694"/>
                    <a:pt x="33" y="694"/>
                  </a:cubicBezTo>
                  <a:cubicBezTo>
                    <a:pt x="33" y="704"/>
                    <a:pt x="33" y="704"/>
                    <a:pt x="33" y="704"/>
                  </a:cubicBezTo>
                  <a:cubicBezTo>
                    <a:pt x="33" y="704"/>
                    <a:pt x="0" y="719"/>
                    <a:pt x="1" y="722"/>
                  </a:cubicBezTo>
                  <a:cubicBezTo>
                    <a:pt x="2" y="725"/>
                    <a:pt x="13" y="738"/>
                    <a:pt x="13" y="742"/>
                  </a:cubicBezTo>
                  <a:cubicBezTo>
                    <a:pt x="13" y="746"/>
                    <a:pt x="1" y="744"/>
                    <a:pt x="1" y="744"/>
                  </a:cubicBezTo>
                  <a:cubicBezTo>
                    <a:pt x="1" y="761"/>
                    <a:pt x="1" y="761"/>
                    <a:pt x="1" y="761"/>
                  </a:cubicBezTo>
                  <a:cubicBezTo>
                    <a:pt x="1" y="761"/>
                    <a:pt x="15" y="758"/>
                    <a:pt x="15" y="765"/>
                  </a:cubicBezTo>
                  <a:cubicBezTo>
                    <a:pt x="15" y="772"/>
                    <a:pt x="7" y="790"/>
                    <a:pt x="17" y="794"/>
                  </a:cubicBezTo>
                  <a:cubicBezTo>
                    <a:pt x="27" y="798"/>
                    <a:pt x="31" y="783"/>
                    <a:pt x="45" y="787"/>
                  </a:cubicBezTo>
                  <a:cubicBezTo>
                    <a:pt x="59" y="791"/>
                    <a:pt x="71" y="794"/>
                    <a:pt x="71" y="804"/>
                  </a:cubicBezTo>
                  <a:cubicBezTo>
                    <a:pt x="71" y="814"/>
                    <a:pt x="72" y="836"/>
                    <a:pt x="79" y="843"/>
                  </a:cubicBezTo>
                  <a:cubicBezTo>
                    <a:pt x="86" y="850"/>
                    <a:pt x="98" y="853"/>
                    <a:pt x="90" y="859"/>
                  </a:cubicBezTo>
                  <a:cubicBezTo>
                    <a:pt x="82" y="865"/>
                    <a:pt x="62" y="857"/>
                    <a:pt x="65" y="868"/>
                  </a:cubicBezTo>
                  <a:cubicBezTo>
                    <a:pt x="68" y="879"/>
                    <a:pt x="90" y="880"/>
                    <a:pt x="90" y="880"/>
                  </a:cubicBezTo>
                  <a:cubicBezTo>
                    <a:pt x="111" y="880"/>
                    <a:pt x="111" y="880"/>
                    <a:pt x="111" y="880"/>
                  </a:cubicBezTo>
                  <a:cubicBezTo>
                    <a:pt x="114" y="889"/>
                    <a:pt x="114" y="889"/>
                    <a:pt x="114" y="889"/>
                  </a:cubicBezTo>
                  <a:cubicBezTo>
                    <a:pt x="114" y="889"/>
                    <a:pt x="129" y="890"/>
                    <a:pt x="138" y="900"/>
                  </a:cubicBezTo>
                  <a:cubicBezTo>
                    <a:pt x="147" y="910"/>
                    <a:pt x="148" y="931"/>
                    <a:pt x="148" y="931"/>
                  </a:cubicBezTo>
                  <a:cubicBezTo>
                    <a:pt x="169" y="939"/>
                    <a:pt x="169" y="939"/>
                    <a:pt x="169" y="939"/>
                  </a:cubicBezTo>
                  <a:cubicBezTo>
                    <a:pt x="177" y="935"/>
                    <a:pt x="177" y="935"/>
                    <a:pt x="177" y="935"/>
                  </a:cubicBezTo>
                  <a:cubicBezTo>
                    <a:pt x="177" y="935"/>
                    <a:pt x="182" y="955"/>
                    <a:pt x="201" y="956"/>
                  </a:cubicBezTo>
                  <a:cubicBezTo>
                    <a:pt x="220" y="957"/>
                    <a:pt x="246" y="957"/>
                    <a:pt x="246" y="957"/>
                  </a:cubicBezTo>
                  <a:cubicBezTo>
                    <a:pt x="246" y="957"/>
                    <a:pt x="277" y="928"/>
                    <a:pt x="294" y="934"/>
                  </a:cubicBezTo>
                  <a:cubicBezTo>
                    <a:pt x="311" y="940"/>
                    <a:pt x="313" y="954"/>
                    <a:pt x="324" y="956"/>
                  </a:cubicBezTo>
                  <a:cubicBezTo>
                    <a:pt x="335" y="958"/>
                    <a:pt x="349" y="956"/>
                    <a:pt x="349" y="956"/>
                  </a:cubicBezTo>
                  <a:cubicBezTo>
                    <a:pt x="349" y="956"/>
                    <a:pt x="353" y="992"/>
                    <a:pt x="349" y="997"/>
                  </a:cubicBezTo>
                  <a:cubicBezTo>
                    <a:pt x="345" y="1002"/>
                    <a:pt x="336" y="1002"/>
                    <a:pt x="336" y="1002"/>
                  </a:cubicBezTo>
                  <a:cubicBezTo>
                    <a:pt x="336" y="1002"/>
                    <a:pt x="342" y="1026"/>
                    <a:pt x="333" y="1031"/>
                  </a:cubicBezTo>
                  <a:cubicBezTo>
                    <a:pt x="324" y="1036"/>
                    <a:pt x="305" y="1035"/>
                    <a:pt x="305" y="1035"/>
                  </a:cubicBezTo>
                  <a:cubicBezTo>
                    <a:pt x="317" y="1051"/>
                    <a:pt x="317" y="1051"/>
                    <a:pt x="317" y="1051"/>
                  </a:cubicBezTo>
                  <a:cubicBezTo>
                    <a:pt x="306" y="1057"/>
                    <a:pt x="306" y="1057"/>
                    <a:pt x="306" y="1057"/>
                  </a:cubicBezTo>
                  <a:cubicBezTo>
                    <a:pt x="306" y="1057"/>
                    <a:pt x="300" y="1068"/>
                    <a:pt x="315" y="1075"/>
                  </a:cubicBezTo>
                  <a:cubicBezTo>
                    <a:pt x="330" y="1082"/>
                    <a:pt x="335" y="1085"/>
                    <a:pt x="335" y="1085"/>
                  </a:cubicBezTo>
                  <a:cubicBezTo>
                    <a:pt x="340" y="1094"/>
                    <a:pt x="340" y="1094"/>
                    <a:pt x="340" y="1094"/>
                  </a:cubicBezTo>
                  <a:cubicBezTo>
                    <a:pt x="340" y="1094"/>
                    <a:pt x="359" y="1109"/>
                    <a:pt x="351" y="1114"/>
                  </a:cubicBezTo>
                  <a:cubicBezTo>
                    <a:pt x="343" y="1119"/>
                    <a:pt x="334" y="1122"/>
                    <a:pt x="334" y="1122"/>
                  </a:cubicBezTo>
                  <a:cubicBezTo>
                    <a:pt x="328" y="1131"/>
                    <a:pt x="328" y="1131"/>
                    <a:pt x="328" y="1131"/>
                  </a:cubicBezTo>
                  <a:cubicBezTo>
                    <a:pt x="318" y="1123"/>
                    <a:pt x="318" y="1123"/>
                    <a:pt x="318" y="1123"/>
                  </a:cubicBezTo>
                  <a:cubicBezTo>
                    <a:pt x="318" y="1123"/>
                    <a:pt x="320" y="1113"/>
                    <a:pt x="316" y="1113"/>
                  </a:cubicBezTo>
                  <a:cubicBezTo>
                    <a:pt x="312" y="1113"/>
                    <a:pt x="299" y="1118"/>
                    <a:pt x="301" y="1128"/>
                  </a:cubicBezTo>
                  <a:cubicBezTo>
                    <a:pt x="303" y="1138"/>
                    <a:pt x="323" y="1149"/>
                    <a:pt x="323" y="1149"/>
                  </a:cubicBezTo>
                  <a:cubicBezTo>
                    <a:pt x="323" y="1149"/>
                    <a:pt x="316" y="1174"/>
                    <a:pt x="323" y="1177"/>
                  </a:cubicBezTo>
                  <a:cubicBezTo>
                    <a:pt x="330" y="1180"/>
                    <a:pt x="341" y="1175"/>
                    <a:pt x="341" y="1175"/>
                  </a:cubicBezTo>
                  <a:cubicBezTo>
                    <a:pt x="341" y="1175"/>
                    <a:pt x="345" y="1190"/>
                    <a:pt x="356" y="1194"/>
                  </a:cubicBezTo>
                  <a:cubicBezTo>
                    <a:pt x="367" y="1198"/>
                    <a:pt x="377" y="1200"/>
                    <a:pt x="377" y="1200"/>
                  </a:cubicBezTo>
                  <a:cubicBezTo>
                    <a:pt x="392" y="1211"/>
                    <a:pt x="392" y="1211"/>
                    <a:pt x="392" y="1211"/>
                  </a:cubicBezTo>
                  <a:cubicBezTo>
                    <a:pt x="403" y="1210"/>
                    <a:pt x="403" y="1210"/>
                    <a:pt x="403" y="1210"/>
                  </a:cubicBezTo>
                  <a:cubicBezTo>
                    <a:pt x="403" y="1210"/>
                    <a:pt x="397" y="1218"/>
                    <a:pt x="403" y="1221"/>
                  </a:cubicBezTo>
                  <a:cubicBezTo>
                    <a:pt x="409" y="1224"/>
                    <a:pt x="420" y="1224"/>
                    <a:pt x="420" y="1224"/>
                  </a:cubicBezTo>
                  <a:cubicBezTo>
                    <a:pt x="447" y="1249"/>
                    <a:pt x="447" y="1249"/>
                    <a:pt x="447" y="1249"/>
                  </a:cubicBezTo>
                  <a:cubicBezTo>
                    <a:pt x="462" y="1236"/>
                    <a:pt x="462" y="1236"/>
                    <a:pt x="462" y="1236"/>
                  </a:cubicBezTo>
                  <a:cubicBezTo>
                    <a:pt x="462" y="1236"/>
                    <a:pt x="475" y="1219"/>
                    <a:pt x="489" y="1234"/>
                  </a:cubicBezTo>
                  <a:cubicBezTo>
                    <a:pt x="503" y="1249"/>
                    <a:pt x="521" y="1263"/>
                    <a:pt x="521" y="1263"/>
                  </a:cubicBezTo>
                  <a:cubicBezTo>
                    <a:pt x="552" y="1269"/>
                    <a:pt x="552" y="1269"/>
                    <a:pt x="552" y="1269"/>
                  </a:cubicBezTo>
                  <a:cubicBezTo>
                    <a:pt x="552" y="1269"/>
                    <a:pt x="567" y="1301"/>
                    <a:pt x="571" y="1302"/>
                  </a:cubicBezTo>
                  <a:cubicBezTo>
                    <a:pt x="575" y="1303"/>
                    <a:pt x="579" y="1278"/>
                    <a:pt x="590" y="1285"/>
                  </a:cubicBezTo>
                  <a:cubicBezTo>
                    <a:pt x="601" y="1292"/>
                    <a:pt x="596" y="1308"/>
                    <a:pt x="604" y="1314"/>
                  </a:cubicBezTo>
                  <a:cubicBezTo>
                    <a:pt x="612" y="1320"/>
                    <a:pt x="626" y="1332"/>
                    <a:pt x="626" y="1332"/>
                  </a:cubicBezTo>
                  <a:cubicBezTo>
                    <a:pt x="626" y="1332"/>
                    <a:pt x="641" y="1321"/>
                    <a:pt x="646" y="1328"/>
                  </a:cubicBezTo>
                  <a:cubicBezTo>
                    <a:pt x="651" y="1335"/>
                    <a:pt x="634" y="1338"/>
                    <a:pt x="650" y="1345"/>
                  </a:cubicBezTo>
                  <a:cubicBezTo>
                    <a:pt x="666" y="1352"/>
                    <a:pt x="678" y="1343"/>
                    <a:pt x="678" y="1343"/>
                  </a:cubicBezTo>
                  <a:cubicBezTo>
                    <a:pt x="678" y="1343"/>
                    <a:pt x="678" y="1361"/>
                    <a:pt x="687" y="1362"/>
                  </a:cubicBezTo>
                  <a:cubicBezTo>
                    <a:pt x="696" y="1363"/>
                    <a:pt x="698" y="1349"/>
                    <a:pt x="698" y="1349"/>
                  </a:cubicBezTo>
                  <a:cubicBezTo>
                    <a:pt x="698" y="1349"/>
                    <a:pt x="697" y="1363"/>
                    <a:pt x="707" y="1362"/>
                  </a:cubicBezTo>
                  <a:cubicBezTo>
                    <a:pt x="717" y="1361"/>
                    <a:pt x="719" y="1353"/>
                    <a:pt x="719" y="1353"/>
                  </a:cubicBezTo>
                  <a:cubicBezTo>
                    <a:pt x="719" y="1353"/>
                    <a:pt x="752" y="1373"/>
                    <a:pt x="766" y="1372"/>
                  </a:cubicBezTo>
                  <a:cubicBezTo>
                    <a:pt x="780" y="1371"/>
                    <a:pt x="806" y="1346"/>
                    <a:pt x="817" y="1355"/>
                  </a:cubicBezTo>
                  <a:cubicBezTo>
                    <a:pt x="828" y="1364"/>
                    <a:pt x="817" y="1392"/>
                    <a:pt x="822" y="1394"/>
                  </a:cubicBezTo>
                  <a:cubicBezTo>
                    <a:pt x="827" y="1396"/>
                    <a:pt x="832" y="1395"/>
                    <a:pt x="832" y="1395"/>
                  </a:cubicBezTo>
                  <a:cubicBezTo>
                    <a:pt x="832" y="1395"/>
                    <a:pt x="856" y="1339"/>
                    <a:pt x="870" y="1344"/>
                  </a:cubicBezTo>
                  <a:cubicBezTo>
                    <a:pt x="884" y="1349"/>
                    <a:pt x="894" y="1350"/>
                    <a:pt x="894" y="1350"/>
                  </a:cubicBezTo>
                  <a:cubicBezTo>
                    <a:pt x="894" y="1364"/>
                    <a:pt x="894" y="1364"/>
                    <a:pt x="894" y="1364"/>
                  </a:cubicBezTo>
                  <a:cubicBezTo>
                    <a:pt x="894" y="1364"/>
                    <a:pt x="930" y="1346"/>
                    <a:pt x="943" y="1357"/>
                  </a:cubicBezTo>
                  <a:cubicBezTo>
                    <a:pt x="956" y="1368"/>
                    <a:pt x="956" y="1378"/>
                    <a:pt x="956" y="1378"/>
                  </a:cubicBezTo>
                  <a:cubicBezTo>
                    <a:pt x="956" y="1378"/>
                    <a:pt x="987" y="1380"/>
                    <a:pt x="995" y="1373"/>
                  </a:cubicBezTo>
                  <a:cubicBezTo>
                    <a:pt x="1003" y="1366"/>
                    <a:pt x="995" y="1350"/>
                    <a:pt x="995" y="1350"/>
                  </a:cubicBezTo>
                  <a:cubicBezTo>
                    <a:pt x="995" y="1350"/>
                    <a:pt x="1016" y="1348"/>
                    <a:pt x="1018" y="1343"/>
                  </a:cubicBezTo>
                  <a:cubicBezTo>
                    <a:pt x="1020" y="1338"/>
                    <a:pt x="1013" y="1322"/>
                    <a:pt x="1013" y="1322"/>
                  </a:cubicBezTo>
                  <a:cubicBezTo>
                    <a:pt x="1013" y="1322"/>
                    <a:pt x="1037" y="1326"/>
                    <a:pt x="1044" y="1318"/>
                  </a:cubicBezTo>
                  <a:cubicBezTo>
                    <a:pt x="1051" y="1310"/>
                    <a:pt x="1068" y="1291"/>
                    <a:pt x="1076" y="1291"/>
                  </a:cubicBezTo>
                  <a:cubicBezTo>
                    <a:pt x="1084" y="1291"/>
                    <a:pt x="1098" y="1305"/>
                    <a:pt x="1109" y="1305"/>
                  </a:cubicBezTo>
                  <a:cubicBezTo>
                    <a:pt x="1120" y="1305"/>
                    <a:pt x="1112" y="1274"/>
                    <a:pt x="1130" y="1283"/>
                  </a:cubicBezTo>
                  <a:cubicBezTo>
                    <a:pt x="1148" y="1292"/>
                    <a:pt x="1149" y="1297"/>
                    <a:pt x="1149" y="1297"/>
                  </a:cubicBezTo>
                  <a:cubicBezTo>
                    <a:pt x="1149" y="1297"/>
                    <a:pt x="1133" y="1305"/>
                    <a:pt x="1142" y="1307"/>
                  </a:cubicBezTo>
                  <a:cubicBezTo>
                    <a:pt x="1151" y="1309"/>
                    <a:pt x="1162" y="1308"/>
                    <a:pt x="1162" y="1308"/>
                  </a:cubicBezTo>
                  <a:cubicBezTo>
                    <a:pt x="1173" y="1328"/>
                    <a:pt x="1173" y="1328"/>
                    <a:pt x="1173" y="1328"/>
                  </a:cubicBezTo>
                  <a:cubicBezTo>
                    <a:pt x="1173" y="1328"/>
                    <a:pt x="1153" y="1337"/>
                    <a:pt x="1161" y="1339"/>
                  </a:cubicBezTo>
                  <a:cubicBezTo>
                    <a:pt x="1169" y="1341"/>
                    <a:pt x="1184" y="1341"/>
                    <a:pt x="1191" y="1341"/>
                  </a:cubicBezTo>
                  <a:cubicBezTo>
                    <a:pt x="1198" y="1341"/>
                    <a:pt x="1213" y="1345"/>
                    <a:pt x="1213" y="1345"/>
                  </a:cubicBezTo>
                  <a:cubicBezTo>
                    <a:pt x="1217" y="1332"/>
                    <a:pt x="1217" y="1332"/>
                    <a:pt x="1217" y="1332"/>
                  </a:cubicBezTo>
                  <a:cubicBezTo>
                    <a:pt x="1217" y="1332"/>
                    <a:pt x="1231" y="1339"/>
                    <a:pt x="1239" y="1347"/>
                  </a:cubicBezTo>
                  <a:cubicBezTo>
                    <a:pt x="1247" y="1355"/>
                    <a:pt x="1256" y="1382"/>
                    <a:pt x="1256" y="1382"/>
                  </a:cubicBezTo>
                  <a:cubicBezTo>
                    <a:pt x="1256" y="1382"/>
                    <a:pt x="1271" y="1380"/>
                    <a:pt x="1278" y="1382"/>
                  </a:cubicBezTo>
                  <a:cubicBezTo>
                    <a:pt x="1285" y="1384"/>
                    <a:pt x="1283" y="1406"/>
                    <a:pt x="1283" y="1406"/>
                  </a:cubicBezTo>
                  <a:cubicBezTo>
                    <a:pt x="1291" y="1422"/>
                    <a:pt x="1291" y="1422"/>
                    <a:pt x="1291" y="1422"/>
                  </a:cubicBezTo>
                  <a:cubicBezTo>
                    <a:pt x="1298" y="1459"/>
                    <a:pt x="1298" y="1459"/>
                    <a:pt x="1298" y="1459"/>
                  </a:cubicBezTo>
                  <a:cubicBezTo>
                    <a:pt x="1298" y="1459"/>
                    <a:pt x="1288" y="1465"/>
                    <a:pt x="1281" y="1465"/>
                  </a:cubicBezTo>
                  <a:cubicBezTo>
                    <a:pt x="1274" y="1465"/>
                    <a:pt x="1290" y="1476"/>
                    <a:pt x="1290" y="1476"/>
                  </a:cubicBezTo>
                  <a:cubicBezTo>
                    <a:pt x="1290" y="1476"/>
                    <a:pt x="1289" y="1482"/>
                    <a:pt x="1286" y="1489"/>
                  </a:cubicBezTo>
                  <a:cubicBezTo>
                    <a:pt x="1283" y="1496"/>
                    <a:pt x="1271" y="1488"/>
                    <a:pt x="1271" y="1488"/>
                  </a:cubicBezTo>
                  <a:cubicBezTo>
                    <a:pt x="1271" y="1488"/>
                    <a:pt x="1272" y="1497"/>
                    <a:pt x="1271" y="1508"/>
                  </a:cubicBezTo>
                  <a:cubicBezTo>
                    <a:pt x="1270" y="1519"/>
                    <a:pt x="1259" y="1515"/>
                    <a:pt x="1259" y="1515"/>
                  </a:cubicBezTo>
                  <a:cubicBezTo>
                    <a:pt x="1261" y="1535"/>
                    <a:pt x="1261" y="1535"/>
                    <a:pt x="1261" y="1535"/>
                  </a:cubicBezTo>
                  <a:cubicBezTo>
                    <a:pt x="1254" y="1538"/>
                    <a:pt x="1254" y="1538"/>
                    <a:pt x="1254" y="1538"/>
                  </a:cubicBezTo>
                  <a:cubicBezTo>
                    <a:pt x="1254" y="1538"/>
                    <a:pt x="1255" y="1547"/>
                    <a:pt x="1260" y="1552"/>
                  </a:cubicBezTo>
                  <a:cubicBezTo>
                    <a:pt x="1265" y="1557"/>
                    <a:pt x="1270" y="1567"/>
                    <a:pt x="1270" y="1567"/>
                  </a:cubicBezTo>
                  <a:cubicBezTo>
                    <a:pt x="1264" y="1581"/>
                    <a:pt x="1264" y="1581"/>
                    <a:pt x="1264" y="1581"/>
                  </a:cubicBezTo>
                  <a:cubicBezTo>
                    <a:pt x="1264" y="1581"/>
                    <a:pt x="1280" y="1571"/>
                    <a:pt x="1288" y="1570"/>
                  </a:cubicBezTo>
                  <a:cubicBezTo>
                    <a:pt x="1296" y="1569"/>
                    <a:pt x="1325" y="1569"/>
                    <a:pt x="1325" y="1569"/>
                  </a:cubicBezTo>
                  <a:cubicBezTo>
                    <a:pt x="1308" y="1584"/>
                    <a:pt x="1308" y="1584"/>
                    <a:pt x="1308" y="1584"/>
                  </a:cubicBezTo>
                  <a:cubicBezTo>
                    <a:pt x="1324" y="1597"/>
                    <a:pt x="1324" y="1597"/>
                    <a:pt x="1324" y="1597"/>
                  </a:cubicBezTo>
                  <a:cubicBezTo>
                    <a:pt x="1329" y="1624"/>
                    <a:pt x="1329" y="1624"/>
                    <a:pt x="1329" y="1624"/>
                  </a:cubicBezTo>
                  <a:cubicBezTo>
                    <a:pt x="1329" y="1624"/>
                    <a:pt x="1357" y="1625"/>
                    <a:pt x="1364" y="1631"/>
                  </a:cubicBezTo>
                  <a:cubicBezTo>
                    <a:pt x="1371" y="1637"/>
                    <a:pt x="1348" y="1646"/>
                    <a:pt x="1348" y="1646"/>
                  </a:cubicBezTo>
                  <a:cubicBezTo>
                    <a:pt x="1348" y="1646"/>
                    <a:pt x="1357" y="1658"/>
                    <a:pt x="1354" y="1661"/>
                  </a:cubicBezTo>
                  <a:cubicBezTo>
                    <a:pt x="1351" y="1664"/>
                    <a:pt x="1345" y="1678"/>
                    <a:pt x="1345" y="1678"/>
                  </a:cubicBezTo>
                  <a:cubicBezTo>
                    <a:pt x="1384" y="1682"/>
                    <a:pt x="1384" y="1682"/>
                    <a:pt x="1384" y="1682"/>
                  </a:cubicBezTo>
                  <a:cubicBezTo>
                    <a:pt x="1389" y="1702"/>
                    <a:pt x="1389" y="1702"/>
                    <a:pt x="1389" y="1702"/>
                  </a:cubicBezTo>
                  <a:cubicBezTo>
                    <a:pt x="1400" y="1701"/>
                    <a:pt x="1400" y="1701"/>
                    <a:pt x="1400" y="1701"/>
                  </a:cubicBezTo>
                  <a:cubicBezTo>
                    <a:pt x="1400" y="1701"/>
                    <a:pt x="1400" y="1713"/>
                    <a:pt x="1403" y="1713"/>
                  </a:cubicBezTo>
                  <a:cubicBezTo>
                    <a:pt x="1406" y="1713"/>
                    <a:pt x="1425" y="1712"/>
                    <a:pt x="1425" y="1712"/>
                  </a:cubicBezTo>
                  <a:cubicBezTo>
                    <a:pt x="1425" y="1712"/>
                    <a:pt x="1434" y="1694"/>
                    <a:pt x="1444" y="1695"/>
                  </a:cubicBezTo>
                  <a:cubicBezTo>
                    <a:pt x="1454" y="1696"/>
                    <a:pt x="1449" y="1714"/>
                    <a:pt x="1449" y="1714"/>
                  </a:cubicBezTo>
                  <a:cubicBezTo>
                    <a:pt x="1451" y="1727"/>
                    <a:pt x="1451" y="1727"/>
                    <a:pt x="1451" y="1727"/>
                  </a:cubicBezTo>
                  <a:cubicBezTo>
                    <a:pt x="1480" y="1729"/>
                    <a:pt x="1480" y="1729"/>
                    <a:pt x="1480" y="1729"/>
                  </a:cubicBezTo>
                  <a:cubicBezTo>
                    <a:pt x="1480" y="1704"/>
                    <a:pt x="1480" y="1704"/>
                    <a:pt x="1480" y="1704"/>
                  </a:cubicBezTo>
                  <a:cubicBezTo>
                    <a:pt x="1480" y="1704"/>
                    <a:pt x="1462" y="1692"/>
                    <a:pt x="1461" y="1679"/>
                  </a:cubicBezTo>
                  <a:cubicBezTo>
                    <a:pt x="1460" y="1666"/>
                    <a:pt x="1468" y="1657"/>
                    <a:pt x="1468" y="1657"/>
                  </a:cubicBezTo>
                  <a:cubicBezTo>
                    <a:pt x="1492" y="1659"/>
                    <a:pt x="1492" y="1659"/>
                    <a:pt x="1492" y="1659"/>
                  </a:cubicBezTo>
                  <a:cubicBezTo>
                    <a:pt x="1492" y="1653"/>
                    <a:pt x="1493" y="1646"/>
                    <a:pt x="1495" y="1642"/>
                  </a:cubicBezTo>
                  <a:cubicBezTo>
                    <a:pt x="1499" y="1634"/>
                    <a:pt x="1518" y="1657"/>
                    <a:pt x="1524" y="1657"/>
                  </a:cubicBezTo>
                  <a:cubicBezTo>
                    <a:pt x="1530" y="1657"/>
                    <a:pt x="1539" y="1641"/>
                    <a:pt x="1539" y="1641"/>
                  </a:cubicBezTo>
                  <a:cubicBezTo>
                    <a:pt x="1550" y="1653"/>
                    <a:pt x="1550" y="1653"/>
                    <a:pt x="1550" y="1653"/>
                  </a:cubicBezTo>
                  <a:cubicBezTo>
                    <a:pt x="1549" y="1640"/>
                    <a:pt x="1549" y="1640"/>
                    <a:pt x="1549" y="1640"/>
                  </a:cubicBezTo>
                  <a:cubicBezTo>
                    <a:pt x="1554" y="1639"/>
                    <a:pt x="1554" y="1639"/>
                    <a:pt x="1554" y="1639"/>
                  </a:cubicBezTo>
                  <a:cubicBezTo>
                    <a:pt x="1563" y="1652"/>
                    <a:pt x="1563" y="1652"/>
                    <a:pt x="1563" y="1652"/>
                  </a:cubicBezTo>
                  <a:cubicBezTo>
                    <a:pt x="1563" y="1652"/>
                    <a:pt x="1562" y="1657"/>
                    <a:pt x="1575" y="1656"/>
                  </a:cubicBezTo>
                  <a:cubicBezTo>
                    <a:pt x="1588" y="1655"/>
                    <a:pt x="1571" y="1639"/>
                    <a:pt x="1571" y="1639"/>
                  </a:cubicBezTo>
                  <a:cubicBezTo>
                    <a:pt x="1582" y="1639"/>
                    <a:pt x="1582" y="1639"/>
                    <a:pt x="1582" y="1639"/>
                  </a:cubicBezTo>
                  <a:cubicBezTo>
                    <a:pt x="1586" y="1646"/>
                    <a:pt x="1586" y="1646"/>
                    <a:pt x="1586" y="1646"/>
                  </a:cubicBezTo>
                  <a:cubicBezTo>
                    <a:pt x="1586" y="1646"/>
                    <a:pt x="1594" y="1642"/>
                    <a:pt x="1601" y="1640"/>
                  </a:cubicBezTo>
                  <a:cubicBezTo>
                    <a:pt x="1608" y="1638"/>
                    <a:pt x="1602" y="1624"/>
                    <a:pt x="1606" y="1619"/>
                  </a:cubicBezTo>
                  <a:cubicBezTo>
                    <a:pt x="1610" y="1614"/>
                    <a:pt x="1625" y="1610"/>
                    <a:pt x="1625" y="1610"/>
                  </a:cubicBezTo>
                  <a:cubicBezTo>
                    <a:pt x="1647" y="1632"/>
                    <a:pt x="1647" y="1632"/>
                    <a:pt x="1647" y="1632"/>
                  </a:cubicBezTo>
                  <a:cubicBezTo>
                    <a:pt x="1668" y="1627"/>
                    <a:pt x="1668" y="1627"/>
                    <a:pt x="1668" y="1627"/>
                  </a:cubicBezTo>
                  <a:cubicBezTo>
                    <a:pt x="1673" y="1635"/>
                    <a:pt x="1673" y="1635"/>
                    <a:pt x="1673" y="1635"/>
                  </a:cubicBezTo>
                  <a:cubicBezTo>
                    <a:pt x="1673" y="1635"/>
                    <a:pt x="1693" y="1634"/>
                    <a:pt x="1698" y="1642"/>
                  </a:cubicBezTo>
                  <a:cubicBezTo>
                    <a:pt x="1703" y="1650"/>
                    <a:pt x="1687" y="1657"/>
                    <a:pt x="1687" y="1657"/>
                  </a:cubicBezTo>
                  <a:cubicBezTo>
                    <a:pt x="1691" y="1667"/>
                    <a:pt x="1691" y="1667"/>
                    <a:pt x="1691" y="1667"/>
                  </a:cubicBezTo>
                  <a:cubicBezTo>
                    <a:pt x="1698" y="1671"/>
                    <a:pt x="1698" y="1671"/>
                    <a:pt x="1698" y="1671"/>
                  </a:cubicBezTo>
                  <a:cubicBezTo>
                    <a:pt x="1698" y="1684"/>
                    <a:pt x="1698" y="1684"/>
                    <a:pt x="1698" y="1684"/>
                  </a:cubicBezTo>
                  <a:cubicBezTo>
                    <a:pt x="1709" y="1685"/>
                    <a:pt x="1709" y="1685"/>
                    <a:pt x="1709" y="1685"/>
                  </a:cubicBezTo>
                  <a:cubicBezTo>
                    <a:pt x="1709" y="1685"/>
                    <a:pt x="1713" y="1690"/>
                    <a:pt x="1720" y="1697"/>
                  </a:cubicBezTo>
                  <a:cubicBezTo>
                    <a:pt x="1727" y="1704"/>
                    <a:pt x="1740" y="1701"/>
                    <a:pt x="1748" y="1702"/>
                  </a:cubicBezTo>
                  <a:cubicBezTo>
                    <a:pt x="1752" y="1702"/>
                    <a:pt x="1755" y="1704"/>
                    <a:pt x="1757" y="1705"/>
                  </a:cubicBezTo>
                  <a:cubicBezTo>
                    <a:pt x="1786" y="1686"/>
                    <a:pt x="1786" y="1686"/>
                    <a:pt x="1786" y="1686"/>
                  </a:cubicBezTo>
                  <a:cubicBezTo>
                    <a:pt x="1798" y="1694"/>
                    <a:pt x="1798" y="1694"/>
                    <a:pt x="1798" y="1694"/>
                  </a:cubicBezTo>
                  <a:cubicBezTo>
                    <a:pt x="1798" y="1694"/>
                    <a:pt x="1843" y="1694"/>
                    <a:pt x="1849" y="1705"/>
                  </a:cubicBezTo>
                  <a:cubicBezTo>
                    <a:pt x="1854" y="1717"/>
                    <a:pt x="1839" y="1739"/>
                    <a:pt x="1846" y="1750"/>
                  </a:cubicBezTo>
                  <a:cubicBezTo>
                    <a:pt x="1854" y="1761"/>
                    <a:pt x="1875" y="1776"/>
                    <a:pt x="1875" y="1776"/>
                  </a:cubicBezTo>
                  <a:cubicBezTo>
                    <a:pt x="1889" y="1774"/>
                    <a:pt x="1889" y="1774"/>
                    <a:pt x="1889" y="1774"/>
                  </a:cubicBezTo>
                  <a:cubicBezTo>
                    <a:pt x="1889" y="1762"/>
                    <a:pt x="1889" y="1762"/>
                    <a:pt x="1889" y="1762"/>
                  </a:cubicBezTo>
                  <a:cubicBezTo>
                    <a:pt x="1889" y="1762"/>
                    <a:pt x="1880" y="1730"/>
                    <a:pt x="1892" y="1713"/>
                  </a:cubicBezTo>
                  <a:cubicBezTo>
                    <a:pt x="1904" y="1697"/>
                    <a:pt x="1931" y="1699"/>
                    <a:pt x="1945" y="1696"/>
                  </a:cubicBezTo>
                  <a:cubicBezTo>
                    <a:pt x="1958" y="1693"/>
                    <a:pt x="2001" y="1684"/>
                    <a:pt x="2001" y="1674"/>
                  </a:cubicBezTo>
                  <a:cubicBezTo>
                    <a:pt x="2002" y="1664"/>
                    <a:pt x="2002" y="1634"/>
                    <a:pt x="2011" y="1632"/>
                  </a:cubicBezTo>
                  <a:cubicBezTo>
                    <a:pt x="2020" y="1630"/>
                    <a:pt x="2027" y="1664"/>
                    <a:pt x="2036" y="1660"/>
                  </a:cubicBezTo>
                  <a:cubicBezTo>
                    <a:pt x="2046" y="1657"/>
                    <a:pt x="2066" y="1626"/>
                    <a:pt x="2066" y="1626"/>
                  </a:cubicBezTo>
                  <a:cubicBezTo>
                    <a:pt x="2077" y="1636"/>
                    <a:pt x="2077" y="1636"/>
                    <a:pt x="2077" y="1636"/>
                  </a:cubicBezTo>
                  <a:cubicBezTo>
                    <a:pt x="2099" y="1629"/>
                    <a:pt x="2099" y="1629"/>
                    <a:pt x="2099" y="1629"/>
                  </a:cubicBezTo>
                  <a:cubicBezTo>
                    <a:pt x="2099" y="1629"/>
                    <a:pt x="2124" y="1636"/>
                    <a:pt x="2136" y="1629"/>
                  </a:cubicBezTo>
                  <a:cubicBezTo>
                    <a:pt x="2149" y="1622"/>
                    <a:pt x="2154" y="1619"/>
                    <a:pt x="2161" y="1614"/>
                  </a:cubicBezTo>
                  <a:cubicBezTo>
                    <a:pt x="2167" y="1609"/>
                    <a:pt x="2196" y="1584"/>
                    <a:pt x="2201" y="1574"/>
                  </a:cubicBezTo>
                  <a:cubicBezTo>
                    <a:pt x="2205" y="1564"/>
                    <a:pt x="2192" y="1544"/>
                    <a:pt x="2192" y="1544"/>
                  </a:cubicBezTo>
                  <a:cubicBezTo>
                    <a:pt x="2205" y="1544"/>
                    <a:pt x="2205" y="1544"/>
                    <a:pt x="2205" y="1544"/>
                  </a:cubicBezTo>
                  <a:cubicBezTo>
                    <a:pt x="2211" y="1524"/>
                    <a:pt x="2211" y="1524"/>
                    <a:pt x="2211" y="1524"/>
                  </a:cubicBezTo>
                  <a:cubicBezTo>
                    <a:pt x="2226" y="1525"/>
                    <a:pt x="2226" y="1525"/>
                    <a:pt x="2226" y="1525"/>
                  </a:cubicBezTo>
                  <a:cubicBezTo>
                    <a:pt x="2233" y="1500"/>
                    <a:pt x="2233" y="1500"/>
                    <a:pt x="2233" y="1500"/>
                  </a:cubicBezTo>
                  <a:cubicBezTo>
                    <a:pt x="2241" y="1500"/>
                    <a:pt x="2241" y="1500"/>
                    <a:pt x="2241" y="1500"/>
                  </a:cubicBezTo>
                  <a:cubicBezTo>
                    <a:pt x="2245" y="1473"/>
                    <a:pt x="2245" y="1473"/>
                    <a:pt x="2245" y="1473"/>
                  </a:cubicBezTo>
                  <a:cubicBezTo>
                    <a:pt x="2245" y="1473"/>
                    <a:pt x="2259" y="1478"/>
                    <a:pt x="2259" y="1456"/>
                  </a:cubicBezTo>
                  <a:cubicBezTo>
                    <a:pt x="2259" y="1434"/>
                    <a:pt x="2246" y="1437"/>
                    <a:pt x="2251" y="1429"/>
                  </a:cubicBezTo>
                  <a:cubicBezTo>
                    <a:pt x="2255" y="1420"/>
                    <a:pt x="2274" y="1423"/>
                    <a:pt x="2274" y="1405"/>
                  </a:cubicBezTo>
                  <a:cubicBezTo>
                    <a:pt x="2275" y="1388"/>
                    <a:pt x="2263" y="1388"/>
                    <a:pt x="2264" y="1381"/>
                  </a:cubicBezTo>
                  <a:cubicBezTo>
                    <a:pt x="2264" y="1373"/>
                    <a:pt x="2275" y="1370"/>
                    <a:pt x="2275" y="1370"/>
                  </a:cubicBezTo>
                  <a:cubicBezTo>
                    <a:pt x="2276" y="1344"/>
                    <a:pt x="2276" y="1344"/>
                    <a:pt x="2276" y="1344"/>
                  </a:cubicBezTo>
                  <a:cubicBezTo>
                    <a:pt x="2276" y="1344"/>
                    <a:pt x="2303" y="1336"/>
                    <a:pt x="2310" y="1320"/>
                  </a:cubicBezTo>
                  <a:cubicBezTo>
                    <a:pt x="2317" y="1304"/>
                    <a:pt x="2300" y="1303"/>
                    <a:pt x="2300" y="1303"/>
                  </a:cubicBezTo>
                  <a:cubicBezTo>
                    <a:pt x="2300" y="1303"/>
                    <a:pt x="2332" y="1298"/>
                    <a:pt x="2332" y="1289"/>
                  </a:cubicBezTo>
                  <a:cubicBezTo>
                    <a:pt x="2333" y="1280"/>
                    <a:pt x="2314" y="1275"/>
                    <a:pt x="2314" y="1275"/>
                  </a:cubicBezTo>
                  <a:cubicBezTo>
                    <a:pt x="2314" y="1275"/>
                    <a:pt x="2352" y="1241"/>
                    <a:pt x="2335" y="1231"/>
                  </a:cubicBezTo>
                  <a:cubicBezTo>
                    <a:pt x="2318" y="1222"/>
                    <a:pt x="2238" y="1244"/>
                    <a:pt x="2238" y="1244"/>
                  </a:cubicBezTo>
                  <a:cubicBezTo>
                    <a:pt x="2228" y="1233"/>
                    <a:pt x="2228" y="1233"/>
                    <a:pt x="2228" y="1233"/>
                  </a:cubicBezTo>
                  <a:cubicBezTo>
                    <a:pt x="2253" y="1232"/>
                    <a:pt x="2253" y="1232"/>
                    <a:pt x="2253" y="1232"/>
                  </a:cubicBezTo>
                  <a:cubicBezTo>
                    <a:pt x="2253" y="1232"/>
                    <a:pt x="2253" y="1217"/>
                    <a:pt x="2263" y="1213"/>
                  </a:cubicBezTo>
                  <a:cubicBezTo>
                    <a:pt x="2273" y="1209"/>
                    <a:pt x="2292" y="1207"/>
                    <a:pt x="2292" y="1207"/>
                  </a:cubicBezTo>
                  <a:cubicBezTo>
                    <a:pt x="2292" y="1207"/>
                    <a:pt x="2279" y="1183"/>
                    <a:pt x="2275" y="1182"/>
                  </a:cubicBezTo>
                  <a:cubicBezTo>
                    <a:pt x="2271" y="1181"/>
                    <a:pt x="2248" y="1175"/>
                    <a:pt x="2248" y="1175"/>
                  </a:cubicBezTo>
                  <a:cubicBezTo>
                    <a:pt x="2240" y="1164"/>
                    <a:pt x="2240" y="1164"/>
                    <a:pt x="2240" y="1164"/>
                  </a:cubicBezTo>
                  <a:cubicBezTo>
                    <a:pt x="2231" y="1165"/>
                    <a:pt x="2231" y="1165"/>
                    <a:pt x="2231" y="1165"/>
                  </a:cubicBezTo>
                  <a:cubicBezTo>
                    <a:pt x="2231" y="1165"/>
                    <a:pt x="2222" y="1153"/>
                    <a:pt x="2215" y="1152"/>
                  </a:cubicBezTo>
                  <a:cubicBezTo>
                    <a:pt x="2208" y="1151"/>
                    <a:pt x="2190" y="1157"/>
                    <a:pt x="2190" y="1157"/>
                  </a:cubicBezTo>
                  <a:cubicBezTo>
                    <a:pt x="2167" y="1126"/>
                    <a:pt x="2167" y="1126"/>
                    <a:pt x="2167" y="1126"/>
                  </a:cubicBezTo>
                  <a:cubicBezTo>
                    <a:pt x="2167" y="1126"/>
                    <a:pt x="2188" y="1147"/>
                    <a:pt x="2194" y="1145"/>
                  </a:cubicBezTo>
                  <a:cubicBezTo>
                    <a:pt x="2200" y="1143"/>
                    <a:pt x="2207" y="1139"/>
                    <a:pt x="2207" y="1139"/>
                  </a:cubicBezTo>
                  <a:cubicBezTo>
                    <a:pt x="2226" y="1144"/>
                    <a:pt x="2226" y="1144"/>
                    <a:pt x="2226" y="1144"/>
                  </a:cubicBezTo>
                  <a:cubicBezTo>
                    <a:pt x="2236" y="1155"/>
                    <a:pt x="2236" y="1155"/>
                    <a:pt x="2236" y="1155"/>
                  </a:cubicBezTo>
                  <a:cubicBezTo>
                    <a:pt x="2245" y="1151"/>
                    <a:pt x="2245" y="1151"/>
                    <a:pt x="2245" y="1151"/>
                  </a:cubicBezTo>
                  <a:cubicBezTo>
                    <a:pt x="2276" y="1161"/>
                    <a:pt x="2276" y="1161"/>
                    <a:pt x="2276" y="1161"/>
                  </a:cubicBezTo>
                  <a:cubicBezTo>
                    <a:pt x="2263" y="1144"/>
                    <a:pt x="2263" y="1144"/>
                    <a:pt x="2263" y="1144"/>
                  </a:cubicBezTo>
                  <a:cubicBezTo>
                    <a:pt x="2252" y="1142"/>
                    <a:pt x="2252" y="1142"/>
                    <a:pt x="2252" y="1142"/>
                  </a:cubicBezTo>
                  <a:cubicBezTo>
                    <a:pt x="2252" y="1142"/>
                    <a:pt x="2251" y="1120"/>
                    <a:pt x="2243" y="1119"/>
                  </a:cubicBezTo>
                  <a:cubicBezTo>
                    <a:pt x="2235" y="1118"/>
                    <a:pt x="2223" y="1115"/>
                    <a:pt x="2218" y="1111"/>
                  </a:cubicBezTo>
                  <a:cubicBezTo>
                    <a:pt x="2213" y="1107"/>
                    <a:pt x="2211" y="1088"/>
                    <a:pt x="2211" y="1088"/>
                  </a:cubicBezTo>
                  <a:cubicBezTo>
                    <a:pt x="2157" y="1022"/>
                    <a:pt x="2157" y="1022"/>
                    <a:pt x="2157" y="1022"/>
                  </a:cubicBezTo>
                  <a:cubicBezTo>
                    <a:pt x="2135" y="1016"/>
                    <a:pt x="2135" y="1016"/>
                    <a:pt x="2135" y="1016"/>
                  </a:cubicBezTo>
                  <a:cubicBezTo>
                    <a:pt x="2112" y="998"/>
                    <a:pt x="2112" y="998"/>
                    <a:pt x="2112" y="998"/>
                  </a:cubicBezTo>
                  <a:cubicBezTo>
                    <a:pt x="2097" y="1000"/>
                    <a:pt x="2097" y="1000"/>
                    <a:pt x="2097" y="1000"/>
                  </a:cubicBezTo>
                  <a:cubicBezTo>
                    <a:pt x="2097" y="1000"/>
                    <a:pt x="2084" y="975"/>
                    <a:pt x="2090" y="971"/>
                  </a:cubicBezTo>
                  <a:cubicBezTo>
                    <a:pt x="2096" y="967"/>
                    <a:pt x="2114" y="955"/>
                    <a:pt x="2114" y="946"/>
                  </a:cubicBezTo>
                  <a:cubicBezTo>
                    <a:pt x="2114" y="937"/>
                    <a:pt x="2107" y="919"/>
                    <a:pt x="2107" y="919"/>
                  </a:cubicBezTo>
                  <a:cubicBezTo>
                    <a:pt x="2107" y="919"/>
                    <a:pt x="2124" y="936"/>
                    <a:pt x="2132" y="930"/>
                  </a:cubicBezTo>
                  <a:cubicBezTo>
                    <a:pt x="2140" y="924"/>
                    <a:pt x="2131" y="897"/>
                    <a:pt x="2131" y="897"/>
                  </a:cubicBezTo>
                  <a:cubicBezTo>
                    <a:pt x="2146" y="898"/>
                    <a:pt x="2146" y="898"/>
                    <a:pt x="2146" y="898"/>
                  </a:cubicBezTo>
                  <a:cubicBezTo>
                    <a:pt x="2171" y="879"/>
                    <a:pt x="2171" y="879"/>
                    <a:pt x="2171" y="879"/>
                  </a:cubicBezTo>
                  <a:cubicBezTo>
                    <a:pt x="2171" y="879"/>
                    <a:pt x="2191" y="885"/>
                    <a:pt x="2196" y="884"/>
                  </a:cubicBezTo>
                  <a:cubicBezTo>
                    <a:pt x="2201" y="883"/>
                    <a:pt x="2192" y="869"/>
                    <a:pt x="2192" y="869"/>
                  </a:cubicBezTo>
                  <a:cubicBezTo>
                    <a:pt x="2196" y="853"/>
                    <a:pt x="2196" y="853"/>
                    <a:pt x="2196" y="853"/>
                  </a:cubicBezTo>
                  <a:cubicBezTo>
                    <a:pt x="2174" y="853"/>
                    <a:pt x="2174" y="853"/>
                    <a:pt x="2174" y="853"/>
                  </a:cubicBezTo>
                  <a:cubicBezTo>
                    <a:pt x="2166" y="846"/>
                    <a:pt x="2166" y="846"/>
                    <a:pt x="2166" y="846"/>
                  </a:cubicBezTo>
                  <a:cubicBezTo>
                    <a:pt x="2161" y="854"/>
                    <a:pt x="2161" y="854"/>
                    <a:pt x="2161" y="854"/>
                  </a:cubicBezTo>
                  <a:cubicBezTo>
                    <a:pt x="2140" y="851"/>
                    <a:pt x="2140" y="851"/>
                    <a:pt x="2140" y="851"/>
                  </a:cubicBezTo>
                  <a:cubicBezTo>
                    <a:pt x="2140" y="851"/>
                    <a:pt x="2124" y="833"/>
                    <a:pt x="2111" y="833"/>
                  </a:cubicBezTo>
                  <a:cubicBezTo>
                    <a:pt x="2098" y="833"/>
                    <a:pt x="2080" y="856"/>
                    <a:pt x="2079" y="861"/>
                  </a:cubicBezTo>
                  <a:cubicBezTo>
                    <a:pt x="2078" y="866"/>
                    <a:pt x="2074" y="875"/>
                    <a:pt x="2064" y="873"/>
                  </a:cubicBezTo>
                  <a:cubicBezTo>
                    <a:pt x="2054" y="871"/>
                    <a:pt x="2032" y="865"/>
                    <a:pt x="2030" y="851"/>
                  </a:cubicBezTo>
                  <a:cubicBezTo>
                    <a:pt x="2028" y="837"/>
                    <a:pt x="2020" y="820"/>
                    <a:pt x="2014" y="816"/>
                  </a:cubicBezTo>
                  <a:cubicBezTo>
                    <a:pt x="2008" y="812"/>
                    <a:pt x="2004" y="819"/>
                    <a:pt x="2004" y="819"/>
                  </a:cubicBezTo>
                  <a:cubicBezTo>
                    <a:pt x="2004" y="828"/>
                    <a:pt x="2004" y="828"/>
                    <a:pt x="2004" y="828"/>
                  </a:cubicBezTo>
                  <a:cubicBezTo>
                    <a:pt x="1996" y="816"/>
                    <a:pt x="1996" y="816"/>
                    <a:pt x="1996" y="816"/>
                  </a:cubicBezTo>
                  <a:cubicBezTo>
                    <a:pt x="1996" y="816"/>
                    <a:pt x="1968" y="819"/>
                    <a:pt x="1959" y="810"/>
                  </a:cubicBezTo>
                  <a:cubicBezTo>
                    <a:pt x="1950" y="801"/>
                    <a:pt x="1939" y="782"/>
                    <a:pt x="1942" y="776"/>
                  </a:cubicBezTo>
                  <a:cubicBezTo>
                    <a:pt x="1945" y="770"/>
                    <a:pt x="1944" y="760"/>
                    <a:pt x="1944" y="760"/>
                  </a:cubicBezTo>
                  <a:cubicBezTo>
                    <a:pt x="1955" y="759"/>
                    <a:pt x="1955" y="759"/>
                    <a:pt x="1955" y="759"/>
                  </a:cubicBezTo>
                  <a:cubicBezTo>
                    <a:pt x="1955" y="759"/>
                    <a:pt x="1961" y="768"/>
                    <a:pt x="1965" y="767"/>
                  </a:cubicBezTo>
                  <a:cubicBezTo>
                    <a:pt x="1969" y="766"/>
                    <a:pt x="1975" y="758"/>
                    <a:pt x="1975" y="758"/>
                  </a:cubicBezTo>
                  <a:cubicBezTo>
                    <a:pt x="1975" y="758"/>
                    <a:pt x="1988" y="766"/>
                    <a:pt x="1997" y="758"/>
                  </a:cubicBezTo>
                  <a:cubicBezTo>
                    <a:pt x="2006" y="750"/>
                    <a:pt x="1998" y="742"/>
                    <a:pt x="1998" y="742"/>
                  </a:cubicBezTo>
                  <a:cubicBezTo>
                    <a:pt x="1998" y="742"/>
                    <a:pt x="1997" y="718"/>
                    <a:pt x="2003" y="714"/>
                  </a:cubicBezTo>
                  <a:cubicBezTo>
                    <a:pt x="2009" y="710"/>
                    <a:pt x="2028" y="718"/>
                    <a:pt x="2032" y="707"/>
                  </a:cubicBezTo>
                  <a:cubicBezTo>
                    <a:pt x="2036" y="696"/>
                    <a:pt x="2037" y="683"/>
                    <a:pt x="2037" y="683"/>
                  </a:cubicBezTo>
                  <a:cubicBezTo>
                    <a:pt x="2049" y="676"/>
                    <a:pt x="2049" y="676"/>
                    <a:pt x="2049" y="676"/>
                  </a:cubicBezTo>
                  <a:cubicBezTo>
                    <a:pt x="2043" y="668"/>
                    <a:pt x="2043" y="668"/>
                    <a:pt x="2043" y="668"/>
                  </a:cubicBezTo>
                  <a:cubicBezTo>
                    <a:pt x="2068" y="675"/>
                    <a:pt x="2068" y="675"/>
                    <a:pt x="2068" y="675"/>
                  </a:cubicBezTo>
                  <a:cubicBezTo>
                    <a:pt x="2079" y="665"/>
                    <a:pt x="2079" y="665"/>
                    <a:pt x="2079" y="665"/>
                  </a:cubicBezTo>
                  <a:cubicBezTo>
                    <a:pt x="2079" y="665"/>
                    <a:pt x="2110" y="688"/>
                    <a:pt x="2108" y="702"/>
                  </a:cubicBezTo>
                  <a:cubicBezTo>
                    <a:pt x="2106" y="716"/>
                    <a:pt x="2088" y="719"/>
                    <a:pt x="2087" y="728"/>
                  </a:cubicBezTo>
                  <a:cubicBezTo>
                    <a:pt x="2086" y="737"/>
                    <a:pt x="2091" y="752"/>
                    <a:pt x="2098" y="752"/>
                  </a:cubicBezTo>
                  <a:cubicBezTo>
                    <a:pt x="2105" y="752"/>
                    <a:pt x="2114" y="749"/>
                    <a:pt x="2114" y="749"/>
                  </a:cubicBezTo>
                  <a:cubicBezTo>
                    <a:pt x="2109" y="767"/>
                    <a:pt x="2109" y="767"/>
                    <a:pt x="2109" y="767"/>
                  </a:cubicBezTo>
                  <a:cubicBezTo>
                    <a:pt x="2109" y="767"/>
                    <a:pt x="2090" y="784"/>
                    <a:pt x="2099" y="786"/>
                  </a:cubicBezTo>
                  <a:cubicBezTo>
                    <a:pt x="2108" y="788"/>
                    <a:pt x="2122" y="774"/>
                    <a:pt x="2122" y="774"/>
                  </a:cubicBezTo>
                  <a:cubicBezTo>
                    <a:pt x="2122" y="774"/>
                    <a:pt x="2126" y="775"/>
                    <a:pt x="2131" y="770"/>
                  </a:cubicBezTo>
                  <a:cubicBezTo>
                    <a:pt x="2136" y="765"/>
                    <a:pt x="2135" y="750"/>
                    <a:pt x="2135" y="750"/>
                  </a:cubicBezTo>
                  <a:cubicBezTo>
                    <a:pt x="2135" y="750"/>
                    <a:pt x="2176" y="729"/>
                    <a:pt x="2180" y="726"/>
                  </a:cubicBezTo>
                  <a:cubicBezTo>
                    <a:pt x="2184" y="723"/>
                    <a:pt x="2205" y="725"/>
                    <a:pt x="2205" y="725"/>
                  </a:cubicBezTo>
                  <a:cubicBezTo>
                    <a:pt x="2212" y="714"/>
                    <a:pt x="2212" y="714"/>
                    <a:pt x="2212" y="714"/>
                  </a:cubicBezTo>
                  <a:cubicBezTo>
                    <a:pt x="2210" y="712"/>
                    <a:pt x="2208" y="706"/>
                    <a:pt x="2218" y="698"/>
                  </a:cubicBezTo>
                  <a:cubicBezTo>
                    <a:pt x="2230" y="688"/>
                    <a:pt x="2237" y="687"/>
                    <a:pt x="2252" y="675"/>
                  </a:cubicBezTo>
                  <a:cubicBezTo>
                    <a:pt x="2267" y="663"/>
                    <a:pt x="2262" y="625"/>
                    <a:pt x="2266" y="623"/>
                  </a:cubicBezTo>
                  <a:cubicBezTo>
                    <a:pt x="2270" y="621"/>
                    <a:pt x="2285" y="632"/>
                    <a:pt x="2292" y="637"/>
                  </a:cubicBezTo>
                  <a:cubicBezTo>
                    <a:pt x="2299" y="642"/>
                    <a:pt x="2339" y="641"/>
                    <a:pt x="2339" y="641"/>
                  </a:cubicBezTo>
                  <a:cubicBezTo>
                    <a:pt x="2340" y="631"/>
                    <a:pt x="2340" y="631"/>
                    <a:pt x="2340" y="631"/>
                  </a:cubicBezTo>
                  <a:cubicBezTo>
                    <a:pt x="2340" y="631"/>
                    <a:pt x="2312" y="618"/>
                    <a:pt x="2318" y="610"/>
                  </a:cubicBezTo>
                  <a:cubicBezTo>
                    <a:pt x="2324" y="602"/>
                    <a:pt x="2348" y="618"/>
                    <a:pt x="2358" y="609"/>
                  </a:cubicBezTo>
                  <a:cubicBezTo>
                    <a:pt x="2368" y="600"/>
                    <a:pt x="2358" y="588"/>
                    <a:pt x="2358" y="588"/>
                  </a:cubicBezTo>
                  <a:cubicBezTo>
                    <a:pt x="2358" y="588"/>
                    <a:pt x="2374" y="592"/>
                    <a:pt x="2376" y="587"/>
                  </a:cubicBezTo>
                  <a:cubicBezTo>
                    <a:pt x="2378" y="582"/>
                    <a:pt x="2365" y="560"/>
                    <a:pt x="2365" y="560"/>
                  </a:cubicBezTo>
                  <a:cubicBezTo>
                    <a:pt x="2387" y="560"/>
                    <a:pt x="2387" y="560"/>
                    <a:pt x="2387" y="560"/>
                  </a:cubicBezTo>
                  <a:cubicBezTo>
                    <a:pt x="2397" y="577"/>
                    <a:pt x="2397" y="577"/>
                    <a:pt x="2397" y="577"/>
                  </a:cubicBezTo>
                  <a:cubicBezTo>
                    <a:pt x="2404" y="559"/>
                    <a:pt x="2404" y="559"/>
                    <a:pt x="2404" y="559"/>
                  </a:cubicBezTo>
                  <a:cubicBezTo>
                    <a:pt x="2421" y="563"/>
                    <a:pt x="2421" y="563"/>
                    <a:pt x="2421" y="563"/>
                  </a:cubicBezTo>
                  <a:cubicBezTo>
                    <a:pt x="2420" y="540"/>
                    <a:pt x="2420" y="540"/>
                    <a:pt x="2420" y="540"/>
                  </a:cubicBezTo>
                  <a:cubicBezTo>
                    <a:pt x="2420" y="540"/>
                    <a:pt x="2409" y="529"/>
                    <a:pt x="2407" y="523"/>
                  </a:cubicBezTo>
                  <a:cubicBezTo>
                    <a:pt x="2405" y="517"/>
                    <a:pt x="2401" y="498"/>
                    <a:pt x="2387" y="485"/>
                  </a:cubicBezTo>
                  <a:cubicBezTo>
                    <a:pt x="2373" y="472"/>
                    <a:pt x="2358" y="471"/>
                    <a:pt x="2361" y="461"/>
                  </a:cubicBezTo>
                  <a:cubicBezTo>
                    <a:pt x="2364" y="451"/>
                    <a:pt x="2377" y="460"/>
                    <a:pt x="2379" y="455"/>
                  </a:cubicBezTo>
                  <a:cubicBezTo>
                    <a:pt x="2381" y="450"/>
                    <a:pt x="2369" y="444"/>
                    <a:pt x="2380" y="439"/>
                  </a:cubicBezTo>
                  <a:cubicBezTo>
                    <a:pt x="2391" y="434"/>
                    <a:pt x="2427" y="457"/>
                    <a:pt x="2434" y="451"/>
                  </a:cubicBezTo>
                  <a:cubicBezTo>
                    <a:pt x="2441" y="445"/>
                    <a:pt x="2439" y="444"/>
                    <a:pt x="2434" y="432"/>
                  </a:cubicBezTo>
                  <a:cubicBezTo>
                    <a:pt x="2429" y="420"/>
                    <a:pt x="2441" y="416"/>
                    <a:pt x="2441" y="41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41">
              <a:extLst>
                <a:ext uri="{FF2B5EF4-FFF2-40B4-BE49-F238E27FC236}">
                  <a16:creationId xmlns:a16="http://schemas.microsoft.com/office/drawing/2014/main" id="{F26A2074-8F4A-42BF-B849-9DDCF50BBA3F}"/>
                </a:ext>
              </a:extLst>
            </p:cNvPr>
            <p:cNvSpPr>
              <a:spLocks/>
            </p:cNvSpPr>
            <p:nvPr/>
          </p:nvSpPr>
          <p:spPr bwMode="gray">
            <a:xfrm>
              <a:off x="6139677" y="2491683"/>
              <a:ext cx="25567" cy="25567"/>
            </a:xfrm>
            <a:custGeom>
              <a:avLst/>
              <a:gdLst>
                <a:gd name="T0" fmla="*/ 23 w 34"/>
                <a:gd name="T1" fmla="*/ 33 h 33"/>
                <a:gd name="T2" fmla="*/ 8 w 34"/>
                <a:gd name="T3" fmla="*/ 14 h 33"/>
                <a:gd name="T4" fmla="*/ 23 w 34"/>
                <a:gd name="T5" fmla="*/ 33 h 33"/>
              </a:gdLst>
              <a:ahLst/>
              <a:cxnLst>
                <a:cxn ang="0">
                  <a:pos x="T0" y="T1"/>
                </a:cxn>
                <a:cxn ang="0">
                  <a:pos x="T2" y="T3"/>
                </a:cxn>
                <a:cxn ang="0">
                  <a:pos x="T4" y="T5"/>
                </a:cxn>
              </a:cxnLst>
              <a:rect l="0" t="0" r="r" b="b"/>
              <a:pathLst>
                <a:path w="34" h="33">
                  <a:moveTo>
                    <a:pt x="23" y="33"/>
                  </a:moveTo>
                  <a:cubicBezTo>
                    <a:pt x="34" y="20"/>
                    <a:pt x="16" y="0"/>
                    <a:pt x="8" y="14"/>
                  </a:cubicBezTo>
                  <a:cubicBezTo>
                    <a:pt x="0" y="28"/>
                    <a:pt x="23" y="33"/>
                    <a:pt x="23" y="3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0" name="Cyprus">
              <a:extLst>
                <a:ext uri="{FF2B5EF4-FFF2-40B4-BE49-F238E27FC236}">
                  <a16:creationId xmlns:a16="http://schemas.microsoft.com/office/drawing/2014/main" id="{5E707041-F999-40C7-A0BB-C081492CFF96}"/>
                </a:ext>
              </a:extLst>
            </p:cNvPr>
            <p:cNvSpPr>
              <a:spLocks/>
            </p:cNvSpPr>
            <p:nvPr/>
          </p:nvSpPr>
          <p:spPr bwMode="gray">
            <a:xfrm>
              <a:off x="6753279" y="2523642"/>
              <a:ext cx="72439" cy="44742"/>
            </a:xfrm>
            <a:custGeom>
              <a:avLst/>
              <a:gdLst>
                <a:gd name="T0" fmla="*/ 1 w 98"/>
                <a:gd name="T1" fmla="*/ 31 h 60"/>
                <a:gd name="T2" fmla="*/ 36 w 98"/>
                <a:gd name="T3" fmla="*/ 57 h 60"/>
                <a:gd name="T4" fmla="*/ 61 w 98"/>
                <a:gd name="T5" fmla="*/ 38 h 60"/>
                <a:gd name="T6" fmla="*/ 80 w 98"/>
                <a:gd name="T7" fmla="*/ 39 h 60"/>
                <a:gd name="T8" fmla="*/ 77 w 98"/>
                <a:gd name="T9" fmla="*/ 24 h 60"/>
                <a:gd name="T10" fmla="*/ 98 w 98"/>
                <a:gd name="T11" fmla="*/ 0 h 60"/>
                <a:gd name="T12" fmla="*/ 71 w 98"/>
                <a:gd name="T13" fmla="*/ 17 h 60"/>
                <a:gd name="T14" fmla="*/ 38 w 98"/>
                <a:gd name="T15" fmla="*/ 15 h 60"/>
                <a:gd name="T16" fmla="*/ 32 w 98"/>
                <a:gd name="T17" fmla="*/ 26 h 60"/>
                <a:gd name="T18" fmla="*/ 1 w 98"/>
                <a:gd name="T19"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60">
                  <a:moveTo>
                    <a:pt x="1" y="31"/>
                  </a:moveTo>
                  <a:cubicBezTo>
                    <a:pt x="2" y="45"/>
                    <a:pt x="29" y="60"/>
                    <a:pt x="36" y="57"/>
                  </a:cubicBezTo>
                  <a:cubicBezTo>
                    <a:pt x="43" y="54"/>
                    <a:pt x="61" y="38"/>
                    <a:pt x="61" y="38"/>
                  </a:cubicBezTo>
                  <a:cubicBezTo>
                    <a:pt x="61" y="38"/>
                    <a:pt x="77" y="45"/>
                    <a:pt x="80" y="39"/>
                  </a:cubicBezTo>
                  <a:cubicBezTo>
                    <a:pt x="84" y="33"/>
                    <a:pt x="77" y="24"/>
                    <a:pt x="77" y="24"/>
                  </a:cubicBezTo>
                  <a:cubicBezTo>
                    <a:pt x="98" y="0"/>
                    <a:pt x="98" y="0"/>
                    <a:pt x="98" y="0"/>
                  </a:cubicBezTo>
                  <a:cubicBezTo>
                    <a:pt x="71" y="17"/>
                    <a:pt x="71" y="17"/>
                    <a:pt x="71" y="17"/>
                  </a:cubicBezTo>
                  <a:cubicBezTo>
                    <a:pt x="71" y="17"/>
                    <a:pt x="47" y="13"/>
                    <a:pt x="38" y="15"/>
                  </a:cubicBezTo>
                  <a:cubicBezTo>
                    <a:pt x="29" y="17"/>
                    <a:pt x="32" y="26"/>
                    <a:pt x="32" y="26"/>
                  </a:cubicBezTo>
                  <a:cubicBezTo>
                    <a:pt x="32" y="26"/>
                    <a:pt x="0" y="20"/>
                    <a:pt x="1" y="3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1" name="Ijsland">
              <a:extLst>
                <a:ext uri="{FF2B5EF4-FFF2-40B4-BE49-F238E27FC236}">
                  <a16:creationId xmlns:a16="http://schemas.microsoft.com/office/drawing/2014/main" id="{C97988B5-3DD5-4DB0-8F9E-A0254B4961F2}"/>
                </a:ext>
              </a:extLst>
            </p:cNvPr>
            <p:cNvSpPr>
              <a:spLocks/>
            </p:cNvSpPr>
            <p:nvPr/>
          </p:nvSpPr>
          <p:spPr bwMode="gray">
            <a:xfrm>
              <a:off x="5080786" y="1334788"/>
              <a:ext cx="298279" cy="112921"/>
            </a:xfrm>
            <a:custGeom>
              <a:avLst/>
              <a:gdLst>
                <a:gd name="T0" fmla="*/ 207 w 396"/>
                <a:gd name="T1" fmla="*/ 144 h 152"/>
                <a:gd name="T2" fmla="*/ 238 w 396"/>
                <a:gd name="T3" fmla="*/ 136 h 152"/>
                <a:gd name="T4" fmla="*/ 262 w 396"/>
                <a:gd name="T5" fmla="*/ 130 h 152"/>
                <a:gd name="T6" fmla="*/ 339 w 396"/>
                <a:gd name="T7" fmla="*/ 105 h 152"/>
                <a:gd name="T8" fmla="*/ 363 w 396"/>
                <a:gd name="T9" fmla="*/ 83 h 152"/>
                <a:gd name="T10" fmla="*/ 373 w 396"/>
                <a:gd name="T11" fmla="*/ 68 h 152"/>
                <a:gd name="T12" fmla="*/ 356 w 396"/>
                <a:gd name="T13" fmla="*/ 50 h 152"/>
                <a:gd name="T14" fmla="*/ 341 w 396"/>
                <a:gd name="T15" fmla="*/ 41 h 152"/>
                <a:gd name="T16" fmla="*/ 342 w 396"/>
                <a:gd name="T17" fmla="*/ 24 h 152"/>
                <a:gd name="T18" fmla="*/ 325 w 396"/>
                <a:gd name="T19" fmla="*/ 17 h 152"/>
                <a:gd name="T20" fmla="*/ 294 w 396"/>
                <a:gd name="T21" fmla="*/ 16 h 152"/>
                <a:gd name="T22" fmla="*/ 262 w 396"/>
                <a:gd name="T23" fmla="*/ 19 h 152"/>
                <a:gd name="T24" fmla="*/ 227 w 396"/>
                <a:gd name="T25" fmla="*/ 19 h 152"/>
                <a:gd name="T26" fmla="*/ 201 w 396"/>
                <a:gd name="T27" fmla="*/ 16 h 152"/>
                <a:gd name="T28" fmla="*/ 182 w 396"/>
                <a:gd name="T29" fmla="*/ 26 h 152"/>
                <a:gd name="T30" fmla="*/ 171 w 396"/>
                <a:gd name="T31" fmla="*/ 39 h 152"/>
                <a:gd name="T32" fmla="*/ 145 w 396"/>
                <a:gd name="T33" fmla="*/ 50 h 152"/>
                <a:gd name="T34" fmla="*/ 112 w 396"/>
                <a:gd name="T35" fmla="*/ 63 h 152"/>
                <a:gd name="T36" fmla="*/ 102 w 396"/>
                <a:gd name="T37" fmla="*/ 40 h 152"/>
                <a:gd name="T38" fmla="*/ 68 w 396"/>
                <a:gd name="T39" fmla="*/ 7 h 152"/>
                <a:gd name="T40" fmla="*/ 43 w 396"/>
                <a:gd name="T41" fmla="*/ 19 h 152"/>
                <a:gd name="T42" fmla="*/ 35 w 396"/>
                <a:gd name="T43" fmla="*/ 37 h 152"/>
                <a:gd name="T44" fmla="*/ 4 w 396"/>
                <a:gd name="T45" fmla="*/ 47 h 152"/>
                <a:gd name="T46" fmla="*/ 55 w 396"/>
                <a:gd name="T47" fmla="*/ 43 h 152"/>
                <a:gd name="T48" fmla="*/ 64 w 396"/>
                <a:gd name="T49" fmla="*/ 61 h 152"/>
                <a:gd name="T50" fmla="*/ 35 w 396"/>
                <a:gd name="T51" fmla="*/ 73 h 152"/>
                <a:gd name="T52" fmla="*/ 38 w 396"/>
                <a:gd name="T53" fmla="*/ 82 h 152"/>
                <a:gd name="T54" fmla="*/ 88 w 396"/>
                <a:gd name="T55" fmla="*/ 91 h 152"/>
                <a:gd name="T56" fmla="*/ 85 w 396"/>
                <a:gd name="T57" fmla="*/ 105 h 152"/>
                <a:gd name="T58" fmla="*/ 41 w 396"/>
                <a:gd name="T59" fmla="*/ 125 h 152"/>
                <a:gd name="T60" fmla="*/ 98 w 396"/>
                <a:gd name="T61" fmla="*/ 123 h 152"/>
                <a:gd name="T62" fmla="*/ 124 w 396"/>
                <a:gd name="T63" fmla="*/ 127 h 152"/>
                <a:gd name="T64" fmla="*/ 172 w 396"/>
                <a:gd name="T6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152">
                  <a:moveTo>
                    <a:pt x="172" y="150"/>
                  </a:moveTo>
                  <a:cubicBezTo>
                    <a:pt x="200" y="143"/>
                    <a:pt x="200" y="149"/>
                    <a:pt x="207" y="144"/>
                  </a:cubicBezTo>
                  <a:cubicBezTo>
                    <a:pt x="214" y="139"/>
                    <a:pt x="211" y="131"/>
                    <a:pt x="211" y="131"/>
                  </a:cubicBezTo>
                  <a:cubicBezTo>
                    <a:pt x="211" y="131"/>
                    <a:pt x="230" y="139"/>
                    <a:pt x="238" y="136"/>
                  </a:cubicBezTo>
                  <a:cubicBezTo>
                    <a:pt x="246" y="133"/>
                    <a:pt x="246" y="126"/>
                    <a:pt x="246" y="126"/>
                  </a:cubicBezTo>
                  <a:cubicBezTo>
                    <a:pt x="246" y="126"/>
                    <a:pt x="257" y="130"/>
                    <a:pt x="262" y="130"/>
                  </a:cubicBezTo>
                  <a:cubicBezTo>
                    <a:pt x="267" y="130"/>
                    <a:pt x="305" y="107"/>
                    <a:pt x="313" y="106"/>
                  </a:cubicBezTo>
                  <a:cubicBezTo>
                    <a:pt x="321" y="105"/>
                    <a:pt x="332" y="112"/>
                    <a:pt x="339" y="105"/>
                  </a:cubicBezTo>
                  <a:cubicBezTo>
                    <a:pt x="346" y="98"/>
                    <a:pt x="347" y="87"/>
                    <a:pt x="347" y="87"/>
                  </a:cubicBezTo>
                  <a:cubicBezTo>
                    <a:pt x="347" y="87"/>
                    <a:pt x="354" y="87"/>
                    <a:pt x="363" y="83"/>
                  </a:cubicBezTo>
                  <a:cubicBezTo>
                    <a:pt x="372" y="79"/>
                    <a:pt x="383" y="69"/>
                    <a:pt x="383" y="69"/>
                  </a:cubicBezTo>
                  <a:cubicBezTo>
                    <a:pt x="373" y="68"/>
                    <a:pt x="373" y="68"/>
                    <a:pt x="373" y="68"/>
                  </a:cubicBezTo>
                  <a:cubicBezTo>
                    <a:pt x="373" y="68"/>
                    <a:pt x="396" y="57"/>
                    <a:pt x="382" y="50"/>
                  </a:cubicBezTo>
                  <a:cubicBezTo>
                    <a:pt x="368" y="43"/>
                    <a:pt x="356" y="50"/>
                    <a:pt x="356" y="50"/>
                  </a:cubicBezTo>
                  <a:cubicBezTo>
                    <a:pt x="359" y="40"/>
                    <a:pt x="359" y="40"/>
                    <a:pt x="359" y="40"/>
                  </a:cubicBezTo>
                  <a:cubicBezTo>
                    <a:pt x="341" y="41"/>
                    <a:pt x="341" y="41"/>
                    <a:pt x="341" y="41"/>
                  </a:cubicBezTo>
                  <a:cubicBezTo>
                    <a:pt x="351" y="26"/>
                    <a:pt x="351" y="26"/>
                    <a:pt x="351" y="26"/>
                  </a:cubicBezTo>
                  <a:cubicBezTo>
                    <a:pt x="342" y="24"/>
                    <a:pt x="342" y="24"/>
                    <a:pt x="342" y="24"/>
                  </a:cubicBezTo>
                  <a:cubicBezTo>
                    <a:pt x="346" y="12"/>
                    <a:pt x="346" y="12"/>
                    <a:pt x="346" y="12"/>
                  </a:cubicBezTo>
                  <a:cubicBezTo>
                    <a:pt x="325" y="17"/>
                    <a:pt x="325" y="17"/>
                    <a:pt x="325" y="17"/>
                  </a:cubicBezTo>
                  <a:cubicBezTo>
                    <a:pt x="325" y="17"/>
                    <a:pt x="304" y="0"/>
                    <a:pt x="297" y="0"/>
                  </a:cubicBezTo>
                  <a:cubicBezTo>
                    <a:pt x="290" y="0"/>
                    <a:pt x="294" y="16"/>
                    <a:pt x="294" y="16"/>
                  </a:cubicBezTo>
                  <a:cubicBezTo>
                    <a:pt x="280" y="22"/>
                    <a:pt x="280" y="22"/>
                    <a:pt x="280" y="22"/>
                  </a:cubicBezTo>
                  <a:cubicBezTo>
                    <a:pt x="280" y="22"/>
                    <a:pt x="268" y="19"/>
                    <a:pt x="262" y="19"/>
                  </a:cubicBezTo>
                  <a:cubicBezTo>
                    <a:pt x="256" y="19"/>
                    <a:pt x="249" y="29"/>
                    <a:pt x="249" y="29"/>
                  </a:cubicBezTo>
                  <a:cubicBezTo>
                    <a:pt x="249" y="29"/>
                    <a:pt x="233" y="17"/>
                    <a:pt x="227" y="19"/>
                  </a:cubicBezTo>
                  <a:cubicBezTo>
                    <a:pt x="221" y="21"/>
                    <a:pt x="226" y="41"/>
                    <a:pt x="226" y="41"/>
                  </a:cubicBezTo>
                  <a:cubicBezTo>
                    <a:pt x="226" y="41"/>
                    <a:pt x="208" y="16"/>
                    <a:pt x="201" y="16"/>
                  </a:cubicBezTo>
                  <a:cubicBezTo>
                    <a:pt x="194" y="16"/>
                    <a:pt x="198" y="23"/>
                    <a:pt x="198" y="23"/>
                  </a:cubicBezTo>
                  <a:cubicBezTo>
                    <a:pt x="198" y="23"/>
                    <a:pt x="183" y="23"/>
                    <a:pt x="182" y="26"/>
                  </a:cubicBezTo>
                  <a:cubicBezTo>
                    <a:pt x="181" y="29"/>
                    <a:pt x="181" y="38"/>
                    <a:pt x="181" y="38"/>
                  </a:cubicBezTo>
                  <a:cubicBezTo>
                    <a:pt x="171" y="39"/>
                    <a:pt x="171" y="39"/>
                    <a:pt x="171" y="39"/>
                  </a:cubicBezTo>
                  <a:cubicBezTo>
                    <a:pt x="171" y="39"/>
                    <a:pt x="155" y="18"/>
                    <a:pt x="150" y="22"/>
                  </a:cubicBezTo>
                  <a:cubicBezTo>
                    <a:pt x="145" y="26"/>
                    <a:pt x="150" y="49"/>
                    <a:pt x="145" y="50"/>
                  </a:cubicBezTo>
                  <a:cubicBezTo>
                    <a:pt x="140" y="51"/>
                    <a:pt x="133" y="42"/>
                    <a:pt x="129" y="42"/>
                  </a:cubicBezTo>
                  <a:cubicBezTo>
                    <a:pt x="125" y="42"/>
                    <a:pt x="112" y="63"/>
                    <a:pt x="112" y="63"/>
                  </a:cubicBezTo>
                  <a:cubicBezTo>
                    <a:pt x="110" y="56"/>
                    <a:pt x="110" y="56"/>
                    <a:pt x="110" y="56"/>
                  </a:cubicBezTo>
                  <a:cubicBezTo>
                    <a:pt x="102" y="40"/>
                    <a:pt x="102" y="40"/>
                    <a:pt x="102" y="40"/>
                  </a:cubicBezTo>
                  <a:cubicBezTo>
                    <a:pt x="102" y="40"/>
                    <a:pt x="118" y="35"/>
                    <a:pt x="112" y="26"/>
                  </a:cubicBezTo>
                  <a:cubicBezTo>
                    <a:pt x="106" y="17"/>
                    <a:pt x="73" y="3"/>
                    <a:pt x="68" y="7"/>
                  </a:cubicBezTo>
                  <a:cubicBezTo>
                    <a:pt x="63" y="11"/>
                    <a:pt x="69" y="26"/>
                    <a:pt x="69" y="26"/>
                  </a:cubicBezTo>
                  <a:cubicBezTo>
                    <a:pt x="69" y="26"/>
                    <a:pt x="49" y="19"/>
                    <a:pt x="43" y="19"/>
                  </a:cubicBezTo>
                  <a:cubicBezTo>
                    <a:pt x="37" y="19"/>
                    <a:pt x="25" y="31"/>
                    <a:pt x="25" y="31"/>
                  </a:cubicBezTo>
                  <a:cubicBezTo>
                    <a:pt x="35" y="37"/>
                    <a:pt x="35" y="37"/>
                    <a:pt x="35" y="37"/>
                  </a:cubicBezTo>
                  <a:cubicBezTo>
                    <a:pt x="35" y="37"/>
                    <a:pt x="23" y="35"/>
                    <a:pt x="17" y="41"/>
                  </a:cubicBezTo>
                  <a:cubicBezTo>
                    <a:pt x="11" y="47"/>
                    <a:pt x="4" y="47"/>
                    <a:pt x="4" y="47"/>
                  </a:cubicBezTo>
                  <a:cubicBezTo>
                    <a:pt x="4" y="47"/>
                    <a:pt x="12" y="54"/>
                    <a:pt x="20" y="54"/>
                  </a:cubicBezTo>
                  <a:cubicBezTo>
                    <a:pt x="28" y="54"/>
                    <a:pt x="55" y="43"/>
                    <a:pt x="55" y="43"/>
                  </a:cubicBezTo>
                  <a:cubicBezTo>
                    <a:pt x="90" y="49"/>
                    <a:pt x="90" y="49"/>
                    <a:pt x="90" y="49"/>
                  </a:cubicBezTo>
                  <a:cubicBezTo>
                    <a:pt x="64" y="61"/>
                    <a:pt x="64" y="61"/>
                    <a:pt x="64" y="61"/>
                  </a:cubicBezTo>
                  <a:cubicBezTo>
                    <a:pt x="64" y="61"/>
                    <a:pt x="84" y="64"/>
                    <a:pt x="84" y="68"/>
                  </a:cubicBezTo>
                  <a:cubicBezTo>
                    <a:pt x="84" y="72"/>
                    <a:pt x="39" y="72"/>
                    <a:pt x="35" y="73"/>
                  </a:cubicBezTo>
                  <a:cubicBezTo>
                    <a:pt x="31" y="74"/>
                    <a:pt x="0" y="72"/>
                    <a:pt x="6" y="79"/>
                  </a:cubicBezTo>
                  <a:cubicBezTo>
                    <a:pt x="12" y="86"/>
                    <a:pt x="25" y="81"/>
                    <a:pt x="38" y="82"/>
                  </a:cubicBezTo>
                  <a:cubicBezTo>
                    <a:pt x="51" y="83"/>
                    <a:pt x="65" y="95"/>
                    <a:pt x="65" y="95"/>
                  </a:cubicBezTo>
                  <a:cubicBezTo>
                    <a:pt x="88" y="91"/>
                    <a:pt x="88" y="91"/>
                    <a:pt x="88" y="91"/>
                  </a:cubicBezTo>
                  <a:cubicBezTo>
                    <a:pt x="75" y="101"/>
                    <a:pt x="75" y="101"/>
                    <a:pt x="75" y="101"/>
                  </a:cubicBezTo>
                  <a:cubicBezTo>
                    <a:pt x="85" y="105"/>
                    <a:pt x="85" y="105"/>
                    <a:pt x="85" y="105"/>
                  </a:cubicBezTo>
                  <a:cubicBezTo>
                    <a:pt x="85" y="105"/>
                    <a:pt x="82" y="114"/>
                    <a:pt x="75" y="118"/>
                  </a:cubicBezTo>
                  <a:cubicBezTo>
                    <a:pt x="68" y="122"/>
                    <a:pt x="35" y="116"/>
                    <a:pt x="41" y="125"/>
                  </a:cubicBezTo>
                  <a:cubicBezTo>
                    <a:pt x="47" y="134"/>
                    <a:pt x="75" y="130"/>
                    <a:pt x="82" y="130"/>
                  </a:cubicBezTo>
                  <a:cubicBezTo>
                    <a:pt x="89" y="130"/>
                    <a:pt x="98" y="123"/>
                    <a:pt x="98" y="123"/>
                  </a:cubicBezTo>
                  <a:cubicBezTo>
                    <a:pt x="116" y="134"/>
                    <a:pt x="116" y="134"/>
                    <a:pt x="116" y="134"/>
                  </a:cubicBezTo>
                  <a:cubicBezTo>
                    <a:pt x="124" y="127"/>
                    <a:pt x="124" y="127"/>
                    <a:pt x="124" y="127"/>
                  </a:cubicBezTo>
                  <a:cubicBezTo>
                    <a:pt x="124" y="127"/>
                    <a:pt x="121" y="133"/>
                    <a:pt x="131" y="138"/>
                  </a:cubicBezTo>
                  <a:cubicBezTo>
                    <a:pt x="141" y="143"/>
                    <a:pt x="164" y="152"/>
                    <a:pt x="172" y="15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2" name="Verenigde Arabische Emiraten">
              <a:extLst>
                <a:ext uri="{FF2B5EF4-FFF2-40B4-BE49-F238E27FC236}">
                  <a16:creationId xmlns:a16="http://schemas.microsoft.com/office/drawing/2014/main" id="{A3B25724-F6D0-48D1-BC7F-80A3484B0F8E}"/>
                </a:ext>
              </a:extLst>
            </p:cNvPr>
            <p:cNvSpPr>
              <a:spLocks/>
            </p:cNvSpPr>
            <p:nvPr/>
          </p:nvSpPr>
          <p:spPr bwMode="gray">
            <a:xfrm>
              <a:off x="7452104" y="2890098"/>
              <a:ext cx="168314" cy="159793"/>
            </a:xfrm>
            <a:custGeom>
              <a:avLst/>
              <a:gdLst>
                <a:gd name="T0" fmla="*/ 198 w 224"/>
                <a:gd name="T1" fmla="*/ 84 h 215"/>
                <a:gd name="T2" fmla="*/ 208 w 224"/>
                <a:gd name="T3" fmla="*/ 97 h 215"/>
                <a:gd name="T4" fmla="*/ 224 w 224"/>
                <a:gd name="T5" fmla="*/ 91 h 215"/>
                <a:gd name="T6" fmla="*/ 214 w 224"/>
                <a:gd name="T7" fmla="*/ 51 h 215"/>
                <a:gd name="T8" fmla="*/ 215 w 224"/>
                <a:gd name="T9" fmla="*/ 3 h 215"/>
                <a:gd name="T10" fmla="*/ 186 w 224"/>
                <a:gd name="T11" fmla="*/ 51 h 215"/>
                <a:gd name="T12" fmla="*/ 166 w 224"/>
                <a:gd name="T13" fmla="*/ 61 h 215"/>
                <a:gd name="T14" fmla="*/ 131 w 224"/>
                <a:gd name="T15" fmla="*/ 102 h 215"/>
                <a:gd name="T16" fmla="*/ 122 w 224"/>
                <a:gd name="T17" fmla="*/ 131 h 215"/>
                <a:gd name="T18" fmla="*/ 62 w 224"/>
                <a:gd name="T19" fmla="*/ 127 h 215"/>
                <a:gd name="T20" fmla="*/ 16 w 224"/>
                <a:gd name="T21" fmla="*/ 140 h 215"/>
                <a:gd name="T22" fmla="*/ 1 w 224"/>
                <a:gd name="T23" fmla="*/ 127 h 215"/>
                <a:gd name="T24" fmla="*/ 5 w 224"/>
                <a:gd name="T25" fmla="*/ 145 h 215"/>
                <a:gd name="T26" fmla="*/ 52 w 224"/>
                <a:gd name="T27" fmla="*/ 200 h 215"/>
                <a:gd name="T28" fmla="*/ 177 w 224"/>
                <a:gd name="T29" fmla="*/ 215 h 215"/>
                <a:gd name="T30" fmla="*/ 168 w 224"/>
                <a:gd name="T31" fmla="*/ 192 h 215"/>
                <a:gd name="T32" fmla="*/ 181 w 224"/>
                <a:gd name="T33" fmla="*/ 163 h 215"/>
                <a:gd name="T34" fmla="*/ 189 w 224"/>
                <a:gd name="T35" fmla="*/ 136 h 215"/>
                <a:gd name="T36" fmla="*/ 201 w 224"/>
                <a:gd name="T37" fmla="*/ 135 h 215"/>
                <a:gd name="T38" fmla="*/ 191 w 224"/>
                <a:gd name="T39" fmla="*/ 118 h 215"/>
                <a:gd name="T40" fmla="*/ 198 w 224"/>
                <a:gd name="T41" fmla="*/ 8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4" h="215">
                  <a:moveTo>
                    <a:pt x="198" y="84"/>
                  </a:moveTo>
                  <a:cubicBezTo>
                    <a:pt x="202" y="84"/>
                    <a:pt x="208" y="97"/>
                    <a:pt x="208" y="97"/>
                  </a:cubicBezTo>
                  <a:cubicBezTo>
                    <a:pt x="224" y="91"/>
                    <a:pt x="224" y="91"/>
                    <a:pt x="224" y="91"/>
                  </a:cubicBezTo>
                  <a:cubicBezTo>
                    <a:pt x="219" y="78"/>
                    <a:pt x="212" y="63"/>
                    <a:pt x="214" y="51"/>
                  </a:cubicBezTo>
                  <a:cubicBezTo>
                    <a:pt x="217" y="34"/>
                    <a:pt x="222" y="6"/>
                    <a:pt x="215" y="3"/>
                  </a:cubicBezTo>
                  <a:cubicBezTo>
                    <a:pt x="207" y="0"/>
                    <a:pt x="186" y="51"/>
                    <a:pt x="186" y="51"/>
                  </a:cubicBezTo>
                  <a:cubicBezTo>
                    <a:pt x="186" y="51"/>
                    <a:pt x="172" y="53"/>
                    <a:pt x="166" y="61"/>
                  </a:cubicBezTo>
                  <a:cubicBezTo>
                    <a:pt x="161" y="70"/>
                    <a:pt x="131" y="102"/>
                    <a:pt x="131" y="102"/>
                  </a:cubicBezTo>
                  <a:cubicBezTo>
                    <a:pt x="131" y="102"/>
                    <a:pt x="131" y="130"/>
                    <a:pt x="122" y="131"/>
                  </a:cubicBezTo>
                  <a:cubicBezTo>
                    <a:pt x="113" y="132"/>
                    <a:pt x="69" y="127"/>
                    <a:pt x="62" y="127"/>
                  </a:cubicBezTo>
                  <a:cubicBezTo>
                    <a:pt x="56" y="127"/>
                    <a:pt x="25" y="144"/>
                    <a:pt x="16" y="140"/>
                  </a:cubicBezTo>
                  <a:cubicBezTo>
                    <a:pt x="11" y="138"/>
                    <a:pt x="5" y="132"/>
                    <a:pt x="1" y="127"/>
                  </a:cubicBezTo>
                  <a:cubicBezTo>
                    <a:pt x="0" y="132"/>
                    <a:pt x="0" y="140"/>
                    <a:pt x="5" y="145"/>
                  </a:cubicBezTo>
                  <a:cubicBezTo>
                    <a:pt x="12" y="152"/>
                    <a:pt x="49" y="200"/>
                    <a:pt x="52" y="200"/>
                  </a:cubicBezTo>
                  <a:cubicBezTo>
                    <a:pt x="54" y="200"/>
                    <a:pt x="143" y="211"/>
                    <a:pt x="177" y="215"/>
                  </a:cubicBezTo>
                  <a:cubicBezTo>
                    <a:pt x="173" y="207"/>
                    <a:pt x="168" y="196"/>
                    <a:pt x="168" y="192"/>
                  </a:cubicBezTo>
                  <a:cubicBezTo>
                    <a:pt x="168" y="186"/>
                    <a:pt x="181" y="163"/>
                    <a:pt x="181" y="163"/>
                  </a:cubicBezTo>
                  <a:cubicBezTo>
                    <a:pt x="181" y="163"/>
                    <a:pt x="187" y="143"/>
                    <a:pt x="189" y="136"/>
                  </a:cubicBezTo>
                  <a:cubicBezTo>
                    <a:pt x="191" y="129"/>
                    <a:pt x="197" y="137"/>
                    <a:pt x="201" y="135"/>
                  </a:cubicBezTo>
                  <a:cubicBezTo>
                    <a:pt x="205" y="133"/>
                    <a:pt x="195" y="122"/>
                    <a:pt x="191" y="118"/>
                  </a:cubicBezTo>
                  <a:cubicBezTo>
                    <a:pt x="187" y="114"/>
                    <a:pt x="194" y="84"/>
                    <a:pt x="198" y="8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3" name="Oman">
              <a:extLst>
                <a:ext uri="{FF2B5EF4-FFF2-40B4-BE49-F238E27FC236}">
                  <a16:creationId xmlns:a16="http://schemas.microsoft.com/office/drawing/2014/main" id="{3FE10AD1-5CFB-473F-ABDF-1997903315D7}"/>
                </a:ext>
              </a:extLst>
            </p:cNvPr>
            <p:cNvSpPr>
              <a:spLocks/>
            </p:cNvSpPr>
            <p:nvPr/>
          </p:nvSpPr>
          <p:spPr bwMode="gray">
            <a:xfrm>
              <a:off x="7484062" y="2951884"/>
              <a:ext cx="272712" cy="334499"/>
            </a:xfrm>
            <a:custGeom>
              <a:avLst/>
              <a:gdLst>
                <a:gd name="T0" fmla="*/ 169 w 364"/>
                <a:gd name="T1" fmla="*/ 375 h 445"/>
                <a:gd name="T2" fmla="*/ 220 w 364"/>
                <a:gd name="T3" fmla="*/ 358 h 445"/>
                <a:gd name="T4" fmla="*/ 228 w 364"/>
                <a:gd name="T5" fmla="*/ 330 h 445"/>
                <a:gd name="T6" fmla="*/ 269 w 364"/>
                <a:gd name="T7" fmla="*/ 304 h 445"/>
                <a:gd name="T8" fmla="*/ 283 w 364"/>
                <a:gd name="T9" fmla="*/ 249 h 445"/>
                <a:gd name="T10" fmla="*/ 312 w 364"/>
                <a:gd name="T11" fmla="*/ 249 h 445"/>
                <a:gd name="T12" fmla="*/ 318 w 364"/>
                <a:gd name="T13" fmla="*/ 218 h 445"/>
                <a:gd name="T14" fmla="*/ 355 w 364"/>
                <a:gd name="T15" fmla="*/ 184 h 445"/>
                <a:gd name="T16" fmla="*/ 359 w 364"/>
                <a:gd name="T17" fmla="*/ 134 h 445"/>
                <a:gd name="T18" fmla="*/ 339 w 364"/>
                <a:gd name="T19" fmla="*/ 127 h 445"/>
                <a:gd name="T20" fmla="*/ 302 w 364"/>
                <a:gd name="T21" fmla="*/ 74 h 445"/>
                <a:gd name="T22" fmla="*/ 237 w 364"/>
                <a:gd name="T23" fmla="*/ 52 h 445"/>
                <a:gd name="T24" fmla="*/ 191 w 364"/>
                <a:gd name="T25" fmla="*/ 23 h 445"/>
                <a:gd name="T26" fmla="*/ 184 w 364"/>
                <a:gd name="T27" fmla="*/ 7 h 445"/>
                <a:gd name="T28" fmla="*/ 168 w 364"/>
                <a:gd name="T29" fmla="*/ 13 h 445"/>
                <a:gd name="T30" fmla="*/ 158 w 364"/>
                <a:gd name="T31" fmla="*/ 0 h 445"/>
                <a:gd name="T32" fmla="*/ 151 w 364"/>
                <a:gd name="T33" fmla="*/ 34 h 445"/>
                <a:gd name="T34" fmla="*/ 161 w 364"/>
                <a:gd name="T35" fmla="*/ 51 h 445"/>
                <a:gd name="T36" fmla="*/ 149 w 364"/>
                <a:gd name="T37" fmla="*/ 52 h 445"/>
                <a:gd name="T38" fmla="*/ 141 w 364"/>
                <a:gd name="T39" fmla="*/ 79 h 445"/>
                <a:gd name="T40" fmla="*/ 128 w 364"/>
                <a:gd name="T41" fmla="*/ 108 h 445"/>
                <a:gd name="T42" fmla="*/ 141 w 364"/>
                <a:gd name="T43" fmla="*/ 142 h 445"/>
                <a:gd name="T44" fmla="*/ 159 w 364"/>
                <a:gd name="T45" fmla="*/ 161 h 445"/>
                <a:gd name="T46" fmla="*/ 133 w 364"/>
                <a:gd name="T47" fmla="*/ 276 h 445"/>
                <a:gd name="T48" fmla="*/ 0 w 364"/>
                <a:gd name="T49" fmla="*/ 325 h 445"/>
                <a:gd name="T50" fmla="*/ 54 w 364"/>
                <a:gd name="T51" fmla="*/ 445 h 445"/>
                <a:gd name="T52" fmla="*/ 162 w 364"/>
                <a:gd name="T53" fmla="*/ 410 h 445"/>
                <a:gd name="T54" fmla="*/ 169 w 364"/>
                <a:gd name="T55" fmla="*/ 37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445">
                  <a:moveTo>
                    <a:pt x="169" y="375"/>
                  </a:moveTo>
                  <a:cubicBezTo>
                    <a:pt x="169" y="375"/>
                    <a:pt x="211" y="369"/>
                    <a:pt x="220" y="358"/>
                  </a:cubicBezTo>
                  <a:cubicBezTo>
                    <a:pt x="228" y="348"/>
                    <a:pt x="228" y="330"/>
                    <a:pt x="228" y="330"/>
                  </a:cubicBezTo>
                  <a:cubicBezTo>
                    <a:pt x="228" y="330"/>
                    <a:pt x="260" y="319"/>
                    <a:pt x="269" y="304"/>
                  </a:cubicBezTo>
                  <a:cubicBezTo>
                    <a:pt x="279" y="288"/>
                    <a:pt x="274" y="250"/>
                    <a:pt x="283" y="249"/>
                  </a:cubicBezTo>
                  <a:cubicBezTo>
                    <a:pt x="292" y="248"/>
                    <a:pt x="302" y="260"/>
                    <a:pt x="312" y="249"/>
                  </a:cubicBezTo>
                  <a:cubicBezTo>
                    <a:pt x="323" y="238"/>
                    <a:pt x="318" y="218"/>
                    <a:pt x="318" y="218"/>
                  </a:cubicBezTo>
                  <a:cubicBezTo>
                    <a:pt x="355" y="184"/>
                    <a:pt x="355" y="184"/>
                    <a:pt x="355" y="184"/>
                  </a:cubicBezTo>
                  <a:cubicBezTo>
                    <a:pt x="355" y="184"/>
                    <a:pt x="364" y="144"/>
                    <a:pt x="359" y="134"/>
                  </a:cubicBezTo>
                  <a:cubicBezTo>
                    <a:pt x="355" y="124"/>
                    <a:pt x="339" y="127"/>
                    <a:pt x="339" y="127"/>
                  </a:cubicBezTo>
                  <a:cubicBezTo>
                    <a:pt x="339" y="127"/>
                    <a:pt x="317" y="87"/>
                    <a:pt x="302" y="74"/>
                  </a:cubicBezTo>
                  <a:cubicBezTo>
                    <a:pt x="287" y="61"/>
                    <a:pt x="237" y="52"/>
                    <a:pt x="237" y="52"/>
                  </a:cubicBezTo>
                  <a:cubicBezTo>
                    <a:pt x="237" y="52"/>
                    <a:pt x="194" y="38"/>
                    <a:pt x="191" y="23"/>
                  </a:cubicBezTo>
                  <a:cubicBezTo>
                    <a:pt x="190" y="18"/>
                    <a:pt x="187" y="13"/>
                    <a:pt x="184" y="7"/>
                  </a:cubicBezTo>
                  <a:cubicBezTo>
                    <a:pt x="168" y="13"/>
                    <a:pt x="168" y="13"/>
                    <a:pt x="168" y="13"/>
                  </a:cubicBezTo>
                  <a:cubicBezTo>
                    <a:pt x="168" y="13"/>
                    <a:pt x="162" y="0"/>
                    <a:pt x="158" y="0"/>
                  </a:cubicBezTo>
                  <a:cubicBezTo>
                    <a:pt x="154" y="0"/>
                    <a:pt x="147" y="30"/>
                    <a:pt x="151" y="34"/>
                  </a:cubicBezTo>
                  <a:cubicBezTo>
                    <a:pt x="155" y="38"/>
                    <a:pt x="165" y="49"/>
                    <a:pt x="161" y="51"/>
                  </a:cubicBezTo>
                  <a:cubicBezTo>
                    <a:pt x="157" y="53"/>
                    <a:pt x="151" y="45"/>
                    <a:pt x="149" y="52"/>
                  </a:cubicBezTo>
                  <a:cubicBezTo>
                    <a:pt x="147" y="59"/>
                    <a:pt x="141" y="79"/>
                    <a:pt x="141" y="79"/>
                  </a:cubicBezTo>
                  <a:cubicBezTo>
                    <a:pt x="141" y="79"/>
                    <a:pt x="128" y="102"/>
                    <a:pt x="128" y="108"/>
                  </a:cubicBezTo>
                  <a:cubicBezTo>
                    <a:pt x="128" y="114"/>
                    <a:pt x="141" y="138"/>
                    <a:pt x="141" y="142"/>
                  </a:cubicBezTo>
                  <a:cubicBezTo>
                    <a:pt x="141" y="146"/>
                    <a:pt x="159" y="161"/>
                    <a:pt x="159" y="161"/>
                  </a:cubicBezTo>
                  <a:cubicBezTo>
                    <a:pt x="133" y="276"/>
                    <a:pt x="133" y="276"/>
                    <a:pt x="133" y="276"/>
                  </a:cubicBezTo>
                  <a:cubicBezTo>
                    <a:pt x="0" y="325"/>
                    <a:pt x="0" y="325"/>
                    <a:pt x="0" y="325"/>
                  </a:cubicBezTo>
                  <a:cubicBezTo>
                    <a:pt x="54" y="445"/>
                    <a:pt x="54" y="445"/>
                    <a:pt x="54" y="445"/>
                  </a:cubicBezTo>
                  <a:cubicBezTo>
                    <a:pt x="81" y="434"/>
                    <a:pt x="159" y="415"/>
                    <a:pt x="162" y="410"/>
                  </a:cubicBezTo>
                  <a:cubicBezTo>
                    <a:pt x="167" y="404"/>
                    <a:pt x="169" y="375"/>
                    <a:pt x="169" y="37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4" name="Qatar">
              <a:extLst>
                <a:ext uri="{FF2B5EF4-FFF2-40B4-BE49-F238E27FC236}">
                  <a16:creationId xmlns:a16="http://schemas.microsoft.com/office/drawing/2014/main" id="{A3E0E72B-E6C2-4638-9FCF-DD39B42FE208}"/>
                </a:ext>
              </a:extLst>
            </p:cNvPr>
            <p:cNvSpPr>
              <a:spLocks/>
            </p:cNvSpPr>
            <p:nvPr/>
          </p:nvSpPr>
          <p:spPr bwMode="gray">
            <a:xfrm>
              <a:off x="7426537" y="2900751"/>
              <a:ext cx="36219" cy="74570"/>
            </a:xfrm>
            <a:custGeom>
              <a:avLst/>
              <a:gdLst>
                <a:gd name="T0" fmla="*/ 16 w 49"/>
                <a:gd name="T1" fmla="*/ 90 h 98"/>
                <a:gd name="T2" fmla="*/ 24 w 49"/>
                <a:gd name="T3" fmla="*/ 98 h 98"/>
                <a:gd name="T4" fmla="*/ 30 w 49"/>
                <a:gd name="T5" fmla="*/ 96 h 98"/>
                <a:gd name="T6" fmla="*/ 30 w 49"/>
                <a:gd name="T7" fmla="*/ 95 h 98"/>
                <a:gd name="T8" fmla="*/ 47 w 49"/>
                <a:gd name="T9" fmla="*/ 35 h 98"/>
                <a:gd name="T10" fmla="*/ 22 w 49"/>
                <a:gd name="T11" fmla="*/ 3 h 98"/>
                <a:gd name="T12" fmla="*/ 9 w 49"/>
                <a:gd name="T13" fmla="*/ 47 h 98"/>
                <a:gd name="T14" fmla="*/ 1 w 49"/>
                <a:gd name="T15" fmla="*/ 84 h 98"/>
                <a:gd name="T16" fmla="*/ 0 w 49"/>
                <a:gd name="T17" fmla="*/ 83 h 98"/>
                <a:gd name="T18" fmla="*/ 6 w 49"/>
                <a:gd name="T19" fmla="*/ 93 h 98"/>
                <a:gd name="T20" fmla="*/ 16 w 49"/>
                <a:gd name="T21" fmla="*/ 9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98">
                  <a:moveTo>
                    <a:pt x="16" y="90"/>
                  </a:moveTo>
                  <a:cubicBezTo>
                    <a:pt x="24" y="98"/>
                    <a:pt x="24" y="98"/>
                    <a:pt x="24" y="98"/>
                  </a:cubicBezTo>
                  <a:cubicBezTo>
                    <a:pt x="30" y="96"/>
                    <a:pt x="30" y="96"/>
                    <a:pt x="30" y="96"/>
                  </a:cubicBezTo>
                  <a:cubicBezTo>
                    <a:pt x="30" y="96"/>
                    <a:pt x="30" y="95"/>
                    <a:pt x="30" y="95"/>
                  </a:cubicBezTo>
                  <a:cubicBezTo>
                    <a:pt x="35" y="86"/>
                    <a:pt x="49" y="56"/>
                    <a:pt x="47" y="35"/>
                  </a:cubicBezTo>
                  <a:cubicBezTo>
                    <a:pt x="45" y="14"/>
                    <a:pt x="31" y="0"/>
                    <a:pt x="22" y="3"/>
                  </a:cubicBezTo>
                  <a:cubicBezTo>
                    <a:pt x="12" y="6"/>
                    <a:pt x="10" y="32"/>
                    <a:pt x="9" y="47"/>
                  </a:cubicBezTo>
                  <a:cubicBezTo>
                    <a:pt x="9" y="62"/>
                    <a:pt x="9" y="83"/>
                    <a:pt x="1" y="84"/>
                  </a:cubicBezTo>
                  <a:cubicBezTo>
                    <a:pt x="1" y="84"/>
                    <a:pt x="1" y="84"/>
                    <a:pt x="0" y="83"/>
                  </a:cubicBezTo>
                  <a:cubicBezTo>
                    <a:pt x="6" y="93"/>
                    <a:pt x="6" y="93"/>
                    <a:pt x="6" y="93"/>
                  </a:cubicBezTo>
                  <a:lnTo>
                    <a:pt x="16" y="9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5" name="Pakistan">
              <a:extLst>
                <a:ext uri="{FF2B5EF4-FFF2-40B4-BE49-F238E27FC236}">
                  <a16:creationId xmlns:a16="http://schemas.microsoft.com/office/drawing/2014/main" id="{5409654D-803F-4AF6-991F-45CB6273F6CC}"/>
                </a:ext>
              </a:extLst>
            </p:cNvPr>
            <p:cNvSpPr>
              <a:spLocks/>
            </p:cNvSpPr>
            <p:nvPr/>
          </p:nvSpPr>
          <p:spPr bwMode="gray">
            <a:xfrm>
              <a:off x="7752513" y="2466116"/>
              <a:ext cx="526248" cy="530511"/>
            </a:xfrm>
            <a:custGeom>
              <a:avLst/>
              <a:gdLst>
                <a:gd name="T0" fmla="*/ 639 w 701"/>
                <a:gd name="T1" fmla="*/ 64 h 705"/>
                <a:gd name="T2" fmla="*/ 584 w 701"/>
                <a:gd name="T3" fmla="*/ 14 h 705"/>
                <a:gd name="T4" fmla="*/ 541 w 701"/>
                <a:gd name="T5" fmla="*/ 0 h 705"/>
                <a:gd name="T6" fmla="*/ 479 w 701"/>
                <a:gd name="T7" fmla="*/ 10 h 705"/>
                <a:gd name="T8" fmla="*/ 408 w 701"/>
                <a:gd name="T9" fmla="*/ 46 h 705"/>
                <a:gd name="T10" fmla="*/ 433 w 701"/>
                <a:gd name="T11" fmla="*/ 110 h 705"/>
                <a:gd name="T12" fmla="*/ 418 w 701"/>
                <a:gd name="T13" fmla="*/ 160 h 705"/>
                <a:gd name="T14" fmla="*/ 395 w 701"/>
                <a:gd name="T15" fmla="*/ 168 h 705"/>
                <a:gd name="T16" fmla="*/ 370 w 701"/>
                <a:gd name="T17" fmla="*/ 171 h 705"/>
                <a:gd name="T18" fmla="*/ 401 w 701"/>
                <a:gd name="T19" fmla="*/ 197 h 705"/>
                <a:gd name="T20" fmla="*/ 363 w 701"/>
                <a:gd name="T21" fmla="*/ 238 h 705"/>
                <a:gd name="T22" fmla="*/ 348 w 701"/>
                <a:gd name="T23" fmla="*/ 293 h 705"/>
                <a:gd name="T24" fmla="*/ 305 w 701"/>
                <a:gd name="T25" fmla="*/ 289 h 705"/>
                <a:gd name="T26" fmla="*/ 266 w 701"/>
                <a:gd name="T27" fmla="*/ 312 h 705"/>
                <a:gd name="T28" fmla="*/ 242 w 701"/>
                <a:gd name="T29" fmla="*/ 355 h 705"/>
                <a:gd name="T30" fmla="*/ 157 w 701"/>
                <a:gd name="T31" fmla="*/ 404 h 705"/>
                <a:gd name="T32" fmla="*/ 100 w 701"/>
                <a:gd name="T33" fmla="*/ 405 h 705"/>
                <a:gd name="T34" fmla="*/ 0 w 701"/>
                <a:gd name="T35" fmla="*/ 389 h 705"/>
                <a:gd name="T36" fmla="*/ 77 w 701"/>
                <a:gd name="T37" fmla="*/ 462 h 705"/>
                <a:gd name="T38" fmla="*/ 98 w 701"/>
                <a:gd name="T39" fmla="*/ 492 h 705"/>
                <a:gd name="T40" fmla="*/ 120 w 701"/>
                <a:gd name="T41" fmla="*/ 529 h 705"/>
                <a:gd name="T42" fmla="*/ 85 w 701"/>
                <a:gd name="T43" fmla="*/ 575 h 705"/>
                <a:gd name="T44" fmla="*/ 60 w 701"/>
                <a:gd name="T45" fmla="*/ 600 h 705"/>
                <a:gd name="T46" fmla="*/ 110 w 701"/>
                <a:gd name="T47" fmla="*/ 635 h 705"/>
                <a:gd name="T48" fmla="*/ 208 w 701"/>
                <a:gd name="T49" fmla="*/ 615 h 705"/>
                <a:gd name="T50" fmla="*/ 299 w 701"/>
                <a:gd name="T51" fmla="*/ 662 h 705"/>
                <a:gd name="T52" fmla="*/ 381 w 701"/>
                <a:gd name="T53" fmla="*/ 705 h 705"/>
                <a:gd name="T54" fmla="*/ 416 w 701"/>
                <a:gd name="T55" fmla="*/ 689 h 705"/>
                <a:gd name="T56" fmla="*/ 467 w 701"/>
                <a:gd name="T57" fmla="*/ 679 h 705"/>
                <a:gd name="T58" fmla="*/ 492 w 701"/>
                <a:gd name="T59" fmla="*/ 654 h 705"/>
                <a:gd name="T60" fmla="*/ 455 w 701"/>
                <a:gd name="T61" fmla="*/ 604 h 705"/>
                <a:gd name="T62" fmla="*/ 447 w 701"/>
                <a:gd name="T63" fmla="*/ 559 h 705"/>
                <a:gd name="T64" fmla="*/ 423 w 701"/>
                <a:gd name="T65" fmla="*/ 522 h 705"/>
                <a:gd name="T66" fmla="*/ 470 w 701"/>
                <a:gd name="T67" fmla="*/ 500 h 705"/>
                <a:gd name="T68" fmla="*/ 518 w 701"/>
                <a:gd name="T69" fmla="*/ 472 h 705"/>
                <a:gd name="T70" fmla="*/ 560 w 701"/>
                <a:gd name="T71" fmla="*/ 425 h 705"/>
                <a:gd name="T72" fmla="*/ 581 w 701"/>
                <a:gd name="T73" fmla="*/ 358 h 705"/>
                <a:gd name="T74" fmla="*/ 604 w 701"/>
                <a:gd name="T75" fmla="*/ 297 h 705"/>
                <a:gd name="T76" fmla="*/ 624 w 701"/>
                <a:gd name="T77" fmla="*/ 248 h 705"/>
                <a:gd name="T78" fmla="*/ 583 w 701"/>
                <a:gd name="T79" fmla="*/ 225 h 705"/>
                <a:gd name="T80" fmla="*/ 567 w 701"/>
                <a:gd name="T81" fmla="*/ 194 h 705"/>
                <a:gd name="T82" fmla="*/ 548 w 701"/>
                <a:gd name="T83" fmla="*/ 161 h 705"/>
                <a:gd name="T84" fmla="*/ 557 w 701"/>
                <a:gd name="T85" fmla="*/ 123 h 705"/>
                <a:gd name="T86" fmla="*/ 643 w 701"/>
                <a:gd name="T87" fmla="*/ 123 h 705"/>
                <a:gd name="T88" fmla="*/ 667 w 701"/>
                <a:gd name="T89" fmla="*/ 122 h 705"/>
                <a:gd name="T90" fmla="*/ 700 w 701"/>
                <a:gd name="T91"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705">
                  <a:moveTo>
                    <a:pt x="671" y="81"/>
                  </a:moveTo>
                  <a:cubicBezTo>
                    <a:pt x="652" y="80"/>
                    <a:pt x="647" y="60"/>
                    <a:pt x="647" y="60"/>
                  </a:cubicBezTo>
                  <a:cubicBezTo>
                    <a:pt x="639" y="64"/>
                    <a:pt x="639" y="64"/>
                    <a:pt x="639" y="64"/>
                  </a:cubicBezTo>
                  <a:cubicBezTo>
                    <a:pt x="618" y="56"/>
                    <a:pt x="618" y="56"/>
                    <a:pt x="618" y="56"/>
                  </a:cubicBezTo>
                  <a:cubicBezTo>
                    <a:pt x="618" y="56"/>
                    <a:pt x="617" y="35"/>
                    <a:pt x="608" y="25"/>
                  </a:cubicBezTo>
                  <a:cubicBezTo>
                    <a:pt x="599" y="15"/>
                    <a:pt x="584" y="14"/>
                    <a:pt x="584" y="14"/>
                  </a:cubicBezTo>
                  <a:cubicBezTo>
                    <a:pt x="581" y="5"/>
                    <a:pt x="581" y="5"/>
                    <a:pt x="581" y="5"/>
                  </a:cubicBezTo>
                  <a:cubicBezTo>
                    <a:pt x="560" y="5"/>
                    <a:pt x="560" y="5"/>
                    <a:pt x="560" y="5"/>
                  </a:cubicBezTo>
                  <a:cubicBezTo>
                    <a:pt x="560" y="5"/>
                    <a:pt x="549" y="4"/>
                    <a:pt x="541" y="0"/>
                  </a:cubicBezTo>
                  <a:cubicBezTo>
                    <a:pt x="535" y="4"/>
                    <a:pt x="526" y="9"/>
                    <a:pt x="523" y="10"/>
                  </a:cubicBezTo>
                  <a:cubicBezTo>
                    <a:pt x="518" y="11"/>
                    <a:pt x="508" y="5"/>
                    <a:pt x="505" y="5"/>
                  </a:cubicBezTo>
                  <a:cubicBezTo>
                    <a:pt x="502" y="5"/>
                    <a:pt x="479" y="10"/>
                    <a:pt x="479" y="10"/>
                  </a:cubicBezTo>
                  <a:cubicBezTo>
                    <a:pt x="479" y="10"/>
                    <a:pt x="462" y="9"/>
                    <a:pt x="455" y="12"/>
                  </a:cubicBezTo>
                  <a:cubicBezTo>
                    <a:pt x="448" y="15"/>
                    <a:pt x="425" y="31"/>
                    <a:pt x="425" y="31"/>
                  </a:cubicBezTo>
                  <a:cubicBezTo>
                    <a:pt x="425" y="31"/>
                    <a:pt x="414" y="34"/>
                    <a:pt x="408" y="46"/>
                  </a:cubicBezTo>
                  <a:cubicBezTo>
                    <a:pt x="402" y="58"/>
                    <a:pt x="407" y="54"/>
                    <a:pt x="418" y="66"/>
                  </a:cubicBezTo>
                  <a:cubicBezTo>
                    <a:pt x="429" y="78"/>
                    <a:pt x="426" y="95"/>
                    <a:pt x="426" y="95"/>
                  </a:cubicBezTo>
                  <a:cubicBezTo>
                    <a:pt x="426" y="95"/>
                    <a:pt x="436" y="103"/>
                    <a:pt x="433" y="110"/>
                  </a:cubicBezTo>
                  <a:cubicBezTo>
                    <a:pt x="430" y="117"/>
                    <a:pt x="413" y="125"/>
                    <a:pt x="412" y="134"/>
                  </a:cubicBezTo>
                  <a:cubicBezTo>
                    <a:pt x="411" y="143"/>
                    <a:pt x="418" y="144"/>
                    <a:pt x="418" y="144"/>
                  </a:cubicBezTo>
                  <a:cubicBezTo>
                    <a:pt x="418" y="144"/>
                    <a:pt x="419" y="153"/>
                    <a:pt x="418" y="160"/>
                  </a:cubicBezTo>
                  <a:cubicBezTo>
                    <a:pt x="417" y="167"/>
                    <a:pt x="406" y="164"/>
                    <a:pt x="406" y="164"/>
                  </a:cubicBezTo>
                  <a:cubicBezTo>
                    <a:pt x="402" y="171"/>
                    <a:pt x="402" y="171"/>
                    <a:pt x="402" y="171"/>
                  </a:cubicBezTo>
                  <a:cubicBezTo>
                    <a:pt x="395" y="168"/>
                    <a:pt x="395" y="168"/>
                    <a:pt x="395" y="168"/>
                  </a:cubicBezTo>
                  <a:cubicBezTo>
                    <a:pt x="384" y="167"/>
                    <a:pt x="384" y="167"/>
                    <a:pt x="384" y="167"/>
                  </a:cubicBezTo>
                  <a:cubicBezTo>
                    <a:pt x="384" y="167"/>
                    <a:pt x="377" y="159"/>
                    <a:pt x="373" y="160"/>
                  </a:cubicBezTo>
                  <a:cubicBezTo>
                    <a:pt x="369" y="161"/>
                    <a:pt x="369" y="166"/>
                    <a:pt x="370" y="171"/>
                  </a:cubicBezTo>
                  <a:cubicBezTo>
                    <a:pt x="371" y="176"/>
                    <a:pt x="386" y="180"/>
                    <a:pt x="386" y="180"/>
                  </a:cubicBezTo>
                  <a:cubicBezTo>
                    <a:pt x="386" y="180"/>
                    <a:pt x="386" y="184"/>
                    <a:pt x="388" y="191"/>
                  </a:cubicBezTo>
                  <a:cubicBezTo>
                    <a:pt x="390" y="198"/>
                    <a:pt x="401" y="197"/>
                    <a:pt x="401" y="197"/>
                  </a:cubicBezTo>
                  <a:cubicBezTo>
                    <a:pt x="381" y="211"/>
                    <a:pt x="381" y="211"/>
                    <a:pt x="381" y="211"/>
                  </a:cubicBezTo>
                  <a:cubicBezTo>
                    <a:pt x="381" y="211"/>
                    <a:pt x="368" y="210"/>
                    <a:pt x="364" y="213"/>
                  </a:cubicBezTo>
                  <a:cubicBezTo>
                    <a:pt x="360" y="216"/>
                    <a:pt x="363" y="238"/>
                    <a:pt x="363" y="238"/>
                  </a:cubicBezTo>
                  <a:cubicBezTo>
                    <a:pt x="363" y="238"/>
                    <a:pt x="357" y="235"/>
                    <a:pt x="356" y="247"/>
                  </a:cubicBezTo>
                  <a:cubicBezTo>
                    <a:pt x="355" y="259"/>
                    <a:pt x="364" y="277"/>
                    <a:pt x="364" y="277"/>
                  </a:cubicBezTo>
                  <a:cubicBezTo>
                    <a:pt x="364" y="277"/>
                    <a:pt x="361" y="286"/>
                    <a:pt x="348" y="293"/>
                  </a:cubicBezTo>
                  <a:cubicBezTo>
                    <a:pt x="335" y="300"/>
                    <a:pt x="338" y="281"/>
                    <a:pt x="338" y="281"/>
                  </a:cubicBezTo>
                  <a:cubicBezTo>
                    <a:pt x="338" y="281"/>
                    <a:pt x="328" y="283"/>
                    <a:pt x="320" y="283"/>
                  </a:cubicBezTo>
                  <a:cubicBezTo>
                    <a:pt x="312" y="283"/>
                    <a:pt x="305" y="289"/>
                    <a:pt x="305" y="289"/>
                  </a:cubicBezTo>
                  <a:cubicBezTo>
                    <a:pt x="305" y="289"/>
                    <a:pt x="291" y="293"/>
                    <a:pt x="287" y="298"/>
                  </a:cubicBezTo>
                  <a:cubicBezTo>
                    <a:pt x="283" y="303"/>
                    <a:pt x="300" y="305"/>
                    <a:pt x="298" y="311"/>
                  </a:cubicBezTo>
                  <a:cubicBezTo>
                    <a:pt x="296" y="317"/>
                    <a:pt x="266" y="312"/>
                    <a:pt x="266" y="312"/>
                  </a:cubicBezTo>
                  <a:cubicBezTo>
                    <a:pt x="266" y="312"/>
                    <a:pt x="270" y="306"/>
                    <a:pt x="262" y="306"/>
                  </a:cubicBezTo>
                  <a:cubicBezTo>
                    <a:pt x="254" y="306"/>
                    <a:pt x="239" y="319"/>
                    <a:pt x="237" y="325"/>
                  </a:cubicBezTo>
                  <a:cubicBezTo>
                    <a:pt x="235" y="331"/>
                    <a:pt x="242" y="355"/>
                    <a:pt x="242" y="355"/>
                  </a:cubicBezTo>
                  <a:cubicBezTo>
                    <a:pt x="242" y="355"/>
                    <a:pt x="248" y="375"/>
                    <a:pt x="246" y="381"/>
                  </a:cubicBezTo>
                  <a:cubicBezTo>
                    <a:pt x="244" y="387"/>
                    <a:pt x="205" y="400"/>
                    <a:pt x="202" y="401"/>
                  </a:cubicBezTo>
                  <a:cubicBezTo>
                    <a:pt x="199" y="402"/>
                    <a:pt x="157" y="404"/>
                    <a:pt x="157" y="404"/>
                  </a:cubicBezTo>
                  <a:cubicBezTo>
                    <a:pt x="157" y="404"/>
                    <a:pt x="156" y="410"/>
                    <a:pt x="144" y="410"/>
                  </a:cubicBezTo>
                  <a:cubicBezTo>
                    <a:pt x="132" y="410"/>
                    <a:pt x="135" y="406"/>
                    <a:pt x="135" y="406"/>
                  </a:cubicBezTo>
                  <a:cubicBezTo>
                    <a:pt x="100" y="405"/>
                    <a:pt x="100" y="405"/>
                    <a:pt x="100" y="405"/>
                  </a:cubicBezTo>
                  <a:cubicBezTo>
                    <a:pt x="100" y="405"/>
                    <a:pt x="102" y="410"/>
                    <a:pt x="81" y="412"/>
                  </a:cubicBezTo>
                  <a:cubicBezTo>
                    <a:pt x="60" y="414"/>
                    <a:pt x="30" y="396"/>
                    <a:pt x="21" y="391"/>
                  </a:cubicBezTo>
                  <a:cubicBezTo>
                    <a:pt x="12" y="386"/>
                    <a:pt x="0" y="389"/>
                    <a:pt x="0" y="389"/>
                  </a:cubicBezTo>
                  <a:cubicBezTo>
                    <a:pt x="0" y="389"/>
                    <a:pt x="20" y="408"/>
                    <a:pt x="26" y="419"/>
                  </a:cubicBezTo>
                  <a:cubicBezTo>
                    <a:pt x="32" y="430"/>
                    <a:pt x="46" y="450"/>
                    <a:pt x="54" y="460"/>
                  </a:cubicBezTo>
                  <a:cubicBezTo>
                    <a:pt x="62" y="470"/>
                    <a:pt x="77" y="462"/>
                    <a:pt x="77" y="462"/>
                  </a:cubicBezTo>
                  <a:cubicBezTo>
                    <a:pt x="86" y="473"/>
                    <a:pt x="86" y="473"/>
                    <a:pt x="86" y="473"/>
                  </a:cubicBezTo>
                  <a:cubicBezTo>
                    <a:pt x="99" y="472"/>
                    <a:pt x="99" y="472"/>
                    <a:pt x="99" y="472"/>
                  </a:cubicBezTo>
                  <a:cubicBezTo>
                    <a:pt x="98" y="492"/>
                    <a:pt x="98" y="492"/>
                    <a:pt x="98" y="492"/>
                  </a:cubicBezTo>
                  <a:cubicBezTo>
                    <a:pt x="101" y="494"/>
                    <a:pt x="101" y="494"/>
                    <a:pt x="101" y="494"/>
                  </a:cubicBezTo>
                  <a:cubicBezTo>
                    <a:pt x="101" y="494"/>
                    <a:pt x="100" y="517"/>
                    <a:pt x="103" y="524"/>
                  </a:cubicBezTo>
                  <a:cubicBezTo>
                    <a:pt x="106" y="531"/>
                    <a:pt x="112" y="518"/>
                    <a:pt x="120" y="529"/>
                  </a:cubicBezTo>
                  <a:cubicBezTo>
                    <a:pt x="128" y="540"/>
                    <a:pt x="129" y="556"/>
                    <a:pt x="125" y="561"/>
                  </a:cubicBezTo>
                  <a:cubicBezTo>
                    <a:pt x="121" y="566"/>
                    <a:pt x="119" y="553"/>
                    <a:pt x="101" y="559"/>
                  </a:cubicBezTo>
                  <a:cubicBezTo>
                    <a:pt x="83" y="565"/>
                    <a:pt x="89" y="569"/>
                    <a:pt x="85" y="575"/>
                  </a:cubicBezTo>
                  <a:cubicBezTo>
                    <a:pt x="81" y="581"/>
                    <a:pt x="72" y="579"/>
                    <a:pt x="72" y="579"/>
                  </a:cubicBezTo>
                  <a:cubicBezTo>
                    <a:pt x="70" y="590"/>
                    <a:pt x="70" y="590"/>
                    <a:pt x="70" y="590"/>
                  </a:cubicBezTo>
                  <a:cubicBezTo>
                    <a:pt x="70" y="590"/>
                    <a:pt x="66" y="597"/>
                    <a:pt x="60" y="600"/>
                  </a:cubicBezTo>
                  <a:cubicBezTo>
                    <a:pt x="55" y="602"/>
                    <a:pt x="59" y="630"/>
                    <a:pt x="60" y="637"/>
                  </a:cubicBezTo>
                  <a:cubicBezTo>
                    <a:pt x="70" y="633"/>
                    <a:pt x="78" y="628"/>
                    <a:pt x="78" y="628"/>
                  </a:cubicBezTo>
                  <a:cubicBezTo>
                    <a:pt x="78" y="628"/>
                    <a:pt x="100" y="635"/>
                    <a:pt x="110" y="635"/>
                  </a:cubicBezTo>
                  <a:cubicBezTo>
                    <a:pt x="120" y="636"/>
                    <a:pt x="149" y="620"/>
                    <a:pt x="149" y="620"/>
                  </a:cubicBezTo>
                  <a:cubicBezTo>
                    <a:pt x="149" y="620"/>
                    <a:pt x="165" y="628"/>
                    <a:pt x="175" y="626"/>
                  </a:cubicBezTo>
                  <a:cubicBezTo>
                    <a:pt x="186" y="624"/>
                    <a:pt x="208" y="615"/>
                    <a:pt x="208" y="615"/>
                  </a:cubicBezTo>
                  <a:cubicBezTo>
                    <a:pt x="234" y="622"/>
                    <a:pt x="234" y="622"/>
                    <a:pt x="234" y="622"/>
                  </a:cubicBezTo>
                  <a:cubicBezTo>
                    <a:pt x="234" y="622"/>
                    <a:pt x="249" y="601"/>
                    <a:pt x="267" y="613"/>
                  </a:cubicBezTo>
                  <a:cubicBezTo>
                    <a:pt x="284" y="624"/>
                    <a:pt x="285" y="659"/>
                    <a:pt x="299" y="662"/>
                  </a:cubicBezTo>
                  <a:cubicBezTo>
                    <a:pt x="313" y="665"/>
                    <a:pt x="339" y="665"/>
                    <a:pt x="348" y="674"/>
                  </a:cubicBezTo>
                  <a:cubicBezTo>
                    <a:pt x="358" y="683"/>
                    <a:pt x="359" y="704"/>
                    <a:pt x="370" y="705"/>
                  </a:cubicBezTo>
                  <a:cubicBezTo>
                    <a:pt x="373" y="705"/>
                    <a:pt x="377" y="705"/>
                    <a:pt x="381" y="705"/>
                  </a:cubicBezTo>
                  <a:cubicBezTo>
                    <a:pt x="394" y="700"/>
                    <a:pt x="394" y="700"/>
                    <a:pt x="394" y="700"/>
                  </a:cubicBezTo>
                  <a:cubicBezTo>
                    <a:pt x="394" y="700"/>
                    <a:pt x="385" y="684"/>
                    <a:pt x="396" y="683"/>
                  </a:cubicBezTo>
                  <a:cubicBezTo>
                    <a:pt x="407" y="682"/>
                    <a:pt x="416" y="689"/>
                    <a:pt x="416" y="689"/>
                  </a:cubicBezTo>
                  <a:cubicBezTo>
                    <a:pt x="433" y="683"/>
                    <a:pt x="433" y="683"/>
                    <a:pt x="433" y="683"/>
                  </a:cubicBezTo>
                  <a:cubicBezTo>
                    <a:pt x="433" y="683"/>
                    <a:pt x="430" y="691"/>
                    <a:pt x="444" y="691"/>
                  </a:cubicBezTo>
                  <a:cubicBezTo>
                    <a:pt x="458" y="691"/>
                    <a:pt x="456" y="681"/>
                    <a:pt x="467" y="679"/>
                  </a:cubicBezTo>
                  <a:cubicBezTo>
                    <a:pt x="478" y="677"/>
                    <a:pt x="468" y="688"/>
                    <a:pt x="479" y="688"/>
                  </a:cubicBezTo>
                  <a:cubicBezTo>
                    <a:pt x="490" y="688"/>
                    <a:pt x="499" y="687"/>
                    <a:pt x="501" y="678"/>
                  </a:cubicBezTo>
                  <a:cubicBezTo>
                    <a:pt x="503" y="669"/>
                    <a:pt x="492" y="654"/>
                    <a:pt x="492" y="654"/>
                  </a:cubicBezTo>
                  <a:cubicBezTo>
                    <a:pt x="478" y="626"/>
                    <a:pt x="478" y="626"/>
                    <a:pt x="478" y="626"/>
                  </a:cubicBezTo>
                  <a:cubicBezTo>
                    <a:pt x="478" y="611"/>
                    <a:pt x="478" y="611"/>
                    <a:pt x="478" y="611"/>
                  </a:cubicBezTo>
                  <a:cubicBezTo>
                    <a:pt x="478" y="611"/>
                    <a:pt x="462" y="611"/>
                    <a:pt x="455" y="604"/>
                  </a:cubicBezTo>
                  <a:cubicBezTo>
                    <a:pt x="448" y="597"/>
                    <a:pt x="446" y="589"/>
                    <a:pt x="446" y="589"/>
                  </a:cubicBezTo>
                  <a:cubicBezTo>
                    <a:pt x="448" y="569"/>
                    <a:pt x="448" y="569"/>
                    <a:pt x="448" y="569"/>
                  </a:cubicBezTo>
                  <a:cubicBezTo>
                    <a:pt x="447" y="559"/>
                    <a:pt x="447" y="559"/>
                    <a:pt x="447" y="559"/>
                  </a:cubicBezTo>
                  <a:cubicBezTo>
                    <a:pt x="429" y="561"/>
                    <a:pt x="429" y="561"/>
                    <a:pt x="429" y="561"/>
                  </a:cubicBezTo>
                  <a:cubicBezTo>
                    <a:pt x="429" y="561"/>
                    <a:pt x="414" y="563"/>
                    <a:pt x="414" y="546"/>
                  </a:cubicBezTo>
                  <a:cubicBezTo>
                    <a:pt x="414" y="529"/>
                    <a:pt x="415" y="529"/>
                    <a:pt x="423" y="522"/>
                  </a:cubicBezTo>
                  <a:cubicBezTo>
                    <a:pt x="431" y="515"/>
                    <a:pt x="438" y="503"/>
                    <a:pt x="438" y="503"/>
                  </a:cubicBezTo>
                  <a:cubicBezTo>
                    <a:pt x="438" y="503"/>
                    <a:pt x="437" y="489"/>
                    <a:pt x="451" y="487"/>
                  </a:cubicBezTo>
                  <a:cubicBezTo>
                    <a:pt x="465" y="485"/>
                    <a:pt x="457" y="502"/>
                    <a:pt x="470" y="500"/>
                  </a:cubicBezTo>
                  <a:cubicBezTo>
                    <a:pt x="483" y="498"/>
                    <a:pt x="488" y="490"/>
                    <a:pt x="488" y="490"/>
                  </a:cubicBezTo>
                  <a:cubicBezTo>
                    <a:pt x="488" y="490"/>
                    <a:pt x="503" y="498"/>
                    <a:pt x="510" y="490"/>
                  </a:cubicBezTo>
                  <a:cubicBezTo>
                    <a:pt x="517" y="482"/>
                    <a:pt x="518" y="472"/>
                    <a:pt x="518" y="472"/>
                  </a:cubicBezTo>
                  <a:cubicBezTo>
                    <a:pt x="527" y="467"/>
                    <a:pt x="527" y="467"/>
                    <a:pt x="527" y="467"/>
                  </a:cubicBezTo>
                  <a:cubicBezTo>
                    <a:pt x="527" y="467"/>
                    <a:pt x="528" y="447"/>
                    <a:pt x="532" y="444"/>
                  </a:cubicBezTo>
                  <a:cubicBezTo>
                    <a:pt x="536" y="441"/>
                    <a:pt x="552" y="438"/>
                    <a:pt x="560" y="425"/>
                  </a:cubicBezTo>
                  <a:cubicBezTo>
                    <a:pt x="568" y="412"/>
                    <a:pt x="565" y="394"/>
                    <a:pt x="569" y="385"/>
                  </a:cubicBezTo>
                  <a:cubicBezTo>
                    <a:pt x="573" y="376"/>
                    <a:pt x="592" y="375"/>
                    <a:pt x="592" y="375"/>
                  </a:cubicBezTo>
                  <a:cubicBezTo>
                    <a:pt x="581" y="358"/>
                    <a:pt x="581" y="358"/>
                    <a:pt x="581" y="358"/>
                  </a:cubicBezTo>
                  <a:cubicBezTo>
                    <a:pt x="598" y="334"/>
                    <a:pt x="598" y="334"/>
                    <a:pt x="598" y="334"/>
                  </a:cubicBezTo>
                  <a:cubicBezTo>
                    <a:pt x="616" y="321"/>
                    <a:pt x="616" y="321"/>
                    <a:pt x="616" y="321"/>
                  </a:cubicBezTo>
                  <a:cubicBezTo>
                    <a:pt x="616" y="321"/>
                    <a:pt x="604" y="301"/>
                    <a:pt x="604" y="297"/>
                  </a:cubicBezTo>
                  <a:cubicBezTo>
                    <a:pt x="604" y="293"/>
                    <a:pt x="601" y="279"/>
                    <a:pt x="605" y="277"/>
                  </a:cubicBezTo>
                  <a:cubicBezTo>
                    <a:pt x="609" y="275"/>
                    <a:pt x="638" y="271"/>
                    <a:pt x="637" y="262"/>
                  </a:cubicBezTo>
                  <a:cubicBezTo>
                    <a:pt x="636" y="253"/>
                    <a:pt x="624" y="248"/>
                    <a:pt x="624" y="248"/>
                  </a:cubicBezTo>
                  <a:cubicBezTo>
                    <a:pt x="600" y="249"/>
                    <a:pt x="600" y="249"/>
                    <a:pt x="600" y="249"/>
                  </a:cubicBezTo>
                  <a:cubicBezTo>
                    <a:pt x="597" y="226"/>
                    <a:pt x="597" y="226"/>
                    <a:pt x="597" y="226"/>
                  </a:cubicBezTo>
                  <a:cubicBezTo>
                    <a:pt x="583" y="225"/>
                    <a:pt x="583" y="225"/>
                    <a:pt x="583" y="225"/>
                  </a:cubicBezTo>
                  <a:cubicBezTo>
                    <a:pt x="575" y="215"/>
                    <a:pt x="575" y="215"/>
                    <a:pt x="575" y="215"/>
                  </a:cubicBezTo>
                  <a:cubicBezTo>
                    <a:pt x="575" y="215"/>
                    <a:pt x="564" y="218"/>
                    <a:pt x="565" y="210"/>
                  </a:cubicBezTo>
                  <a:cubicBezTo>
                    <a:pt x="566" y="202"/>
                    <a:pt x="567" y="194"/>
                    <a:pt x="567" y="194"/>
                  </a:cubicBezTo>
                  <a:cubicBezTo>
                    <a:pt x="567" y="194"/>
                    <a:pt x="553" y="193"/>
                    <a:pt x="556" y="183"/>
                  </a:cubicBezTo>
                  <a:cubicBezTo>
                    <a:pt x="559" y="173"/>
                    <a:pt x="568" y="165"/>
                    <a:pt x="568" y="165"/>
                  </a:cubicBezTo>
                  <a:cubicBezTo>
                    <a:pt x="548" y="161"/>
                    <a:pt x="548" y="161"/>
                    <a:pt x="548" y="161"/>
                  </a:cubicBezTo>
                  <a:cubicBezTo>
                    <a:pt x="552" y="152"/>
                    <a:pt x="552" y="152"/>
                    <a:pt x="552" y="152"/>
                  </a:cubicBezTo>
                  <a:cubicBezTo>
                    <a:pt x="537" y="142"/>
                    <a:pt x="537" y="142"/>
                    <a:pt x="537" y="142"/>
                  </a:cubicBezTo>
                  <a:cubicBezTo>
                    <a:pt x="537" y="142"/>
                    <a:pt x="535" y="126"/>
                    <a:pt x="557" y="123"/>
                  </a:cubicBezTo>
                  <a:cubicBezTo>
                    <a:pt x="579" y="120"/>
                    <a:pt x="608" y="126"/>
                    <a:pt x="608" y="126"/>
                  </a:cubicBezTo>
                  <a:cubicBezTo>
                    <a:pt x="608" y="126"/>
                    <a:pt x="611" y="138"/>
                    <a:pt x="618" y="137"/>
                  </a:cubicBezTo>
                  <a:cubicBezTo>
                    <a:pt x="625" y="136"/>
                    <a:pt x="643" y="123"/>
                    <a:pt x="643" y="123"/>
                  </a:cubicBezTo>
                  <a:cubicBezTo>
                    <a:pt x="647" y="127"/>
                    <a:pt x="647" y="127"/>
                    <a:pt x="647" y="127"/>
                  </a:cubicBezTo>
                  <a:cubicBezTo>
                    <a:pt x="653" y="122"/>
                    <a:pt x="653" y="122"/>
                    <a:pt x="653" y="122"/>
                  </a:cubicBezTo>
                  <a:cubicBezTo>
                    <a:pt x="653" y="122"/>
                    <a:pt x="664" y="123"/>
                    <a:pt x="667" y="122"/>
                  </a:cubicBezTo>
                  <a:cubicBezTo>
                    <a:pt x="670" y="121"/>
                    <a:pt x="670" y="110"/>
                    <a:pt x="670" y="110"/>
                  </a:cubicBezTo>
                  <a:cubicBezTo>
                    <a:pt x="685" y="104"/>
                    <a:pt x="685" y="104"/>
                    <a:pt x="685" y="104"/>
                  </a:cubicBezTo>
                  <a:cubicBezTo>
                    <a:pt x="700" y="82"/>
                    <a:pt x="700" y="82"/>
                    <a:pt x="700" y="82"/>
                  </a:cubicBezTo>
                  <a:cubicBezTo>
                    <a:pt x="701" y="82"/>
                    <a:pt x="701" y="82"/>
                    <a:pt x="701" y="82"/>
                  </a:cubicBezTo>
                  <a:cubicBezTo>
                    <a:pt x="692" y="82"/>
                    <a:pt x="680" y="81"/>
                    <a:pt x="671" y="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6" name="Irak">
              <a:extLst>
                <a:ext uri="{FF2B5EF4-FFF2-40B4-BE49-F238E27FC236}">
                  <a16:creationId xmlns:a16="http://schemas.microsoft.com/office/drawing/2014/main" id="{B8A0DB2B-52E0-48E4-B158-B5FAE2A9BA04}"/>
                </a:ext>
              </a:extLst>
            </p:cNvPr>
            <p:cNvSpPr>
              <a:spLocks/>
            </p:cNvSpPr>
            <p:nvPr/>
          </p:nvSpPr>
          <p:spPr bwMode="gray">
            <a:xfrm>
              <a:off x="6981249" y="2453332"/>
              <a:ext cx="340890" cy="332368"/>
            </a:xfrm>
            <a:custGeom>
              <a:avLst/>
              <a:gdLst>
                <a:gd name="T0" fmla="*/ 448 w 454"/>
                <a:gd name="T1" fmla="*/ 378 h 442"/>
                <a:gd name="T2" fmla="*/ 432 w 454"/>
                <a:gd name="T3" fmla="*/ 365 h 442"/>
                <a:gd name="T4" fmla="*/ 428 w 454"/>
                <a:gd name="T5" fmla="*/ 346 h 442"/>
                <a:gd name="T6" fmla="*/ 415 w 454"/>
                <a:gd name="T7" fmla="*/ 340 h 442"/>
                <a:gd name="T8" fmla="*/ 415 w 454"/>
                <a:gd name="T9" fmla="*/ 295 h 442"/>
                <a:gd name="T10" fmla="*/ 393 w 454"/>
                <a:gd name="T11" fmla="*/ 270 h 442"/>
                <a:gd name="T12" fmla="*/ 380 w 454"/>
                <a:gd name="T13" fmla="*/ 258 h 442"/>
                <a:gd name="T14" fmla="*/ 348 w 454"/>
                <a:gd name="T15" fmla="*/ 240 h 442"/>
                <a:gd name="T16" fmla="*/ 335 w 454"/>
                <a:gd name="T17" fmla="*/ 239 h 442"/>
                <a:gd name="T18" fmla="*/ 335 w 454"/>
                <a:gd name="T19" fmla="*/ 212 h 442"/>
                <a:gd name="T20" fmla="*/ 291 w 454"/>
                <a:gd name="T21" fmla="*/ 182 h 442"/>
                <a:gd name="T22" fmla="*/ 299 w 454"/>
                <a:gd name="T23" fmla="*/ 168 h 442"/>
                <a:gd name="T24" fmla="*/ 291 w 454"/>
                <a:gd name="T25" fmla="*/ 154 h 442"/>
                <a:gd name="T26" fmla="*/ 305 w 454"/>
                <a:gd name="T27" fmla="*/ 148 h 442"/>
                <a:gd name="T28" fmla="*/ 304 w 454"/>
                <a:gd name="T29" fmla="*/ 135 h 442"/>
                <a:gd name="T30" fmla="*/ 305 w 454"/>
                <a:gd name="T31" fmla="*/ 126 h 442"/>
                <a:gd name="T32" fmla="*/ 318 w 454"/>
                <a:gd name="T33" fmla="*/ 118 h 442"/>
                <a:gd name="T34" fmla="*/ 307 w 454"/>
                <a:gd name="T35" fmla="*/ 97 h 442"/>
                <a:gd name="T36" fmla="*/ 318 w 454"/>
                <a:gd name="T37" fmla="*/ 80 h 442"/>
                <a:gd name="T38" fmla="*/ 299 w 454"/>
                <a:gd name="T39" fmla="*/ 85 h 442"/>
                <a:gd name="T40" fmla="*/ 288 w 454"/>
                <a:gd name="T41" fmla="*/ 73 h 442"/>
                <a:gd name="T42" fmla="*/ 274 w 454"/>
                <a:gd name="T43" fmla="*/ 71 h 442"/>
                <a:gd name="T44" fmla="*/ 265 w 454"/>
                <a:gd name="T45" fmla="*/ 50 h 442"/>
                <a:gd name="T46" fmla="*/ 249 w 454"/>
                <a:gd name="T47" fmla="*/ 8 h 442"/>
                <a:gd name="T48" fmla="*/ 222 w 454"/>
                <a:gd name="T49" fmla="*/ 19 h 442"/>
                <a:gd name="T50" fmla="*/ 210 w 454"/>
                <a:gd name="T51" fmla="*/ 1 h 442"/>
                <a:gd name="T52" fmla="*/ 196 w 454"/>
                <a:gd name="T53" fmla="*/ 10 h 442"/>
                <a:gd name="T54" fmla="*/ 179 w 454"/>
                <a:gd name="T55" fmla="*/ 1 h 442"/>
                <a:gd name="T56" fmla="*/ 153 w 454"/>
                <a:gd name="T57" fmla="*/ 1 h 442"/>
                <a:gd name="T58" fmla="*/ 142 w 454"/>
                <a:gd name="T59" fmla="*/ 17 h 442"/>
                <a:gd name="T60" fmla="*/ 140 w 454"/>
                <a:gd name="T61" fmla="*/ 17 h 442"/>
                <a:gd name="T62" fmla="*/ 124 w 454"/>
                <a:gd name="T63" fmla="*/ 37 h 442"/>
                <a:gd name="T64" fmla="*/ 92 w 454"/>
                <a:gd name="T65" fmla="*/ 53 h 442"/>
                <a:gd name="T66" fmla="*/ 103 w 454"/>
                <a:gd name="T67" fmla="*/ 75 h 442"/>
                <a:gd name="T68" fmla="*/ 107 w 454"/>
                <a:gd name="T69" fmla="*/ 110 h 442"/>
                <a:gd name="T70" fmla="*/ 98 w 454"/>
                <a:gd name="T71" fmla="*/ 129 h 442"/>
                <a:gd name="T72" fmla="*/ 104 w 454"/>
                <a:gd name="T73" fmla="*/ 154 h 442"/>
                <a:gd name="T74" fmla="*/ 43 w 454"/>
                <a:gd name="T75" fmla="*/ 181 h 442"/>
                <a:gd name="T76" fmla="*/ 0 w 454"/>
                <a:gd name="T77" fmla="*/ 216 h 442"/>
                <a:gd name="T78" fmla="*/ 0 w 454"/>
                <a:gd name="T79" fmla="*/ 216 h 442"/>
                <a:gd name="T80" fmla="*/ 12 w 454"/>
                <a:gd name="T81" fmla="*/ 246 h 442"/>
                <a:gd name="T82" fmla="*/ 12 w 454"/>
                <a:gd name="T83" fmla="*/ 260 h 442"/>
                <a:gd name="T84" fmla="*/ 29 w 454"/>
                <a:gd name="T85" fmla="*/ 269 h 442"/>
                <a:gd name="T86" fmla="*/ 28 w 454"/>
                <a:gd name="T87" fmla="*/ 278 h 442"/>
                <a:gd name="T88" fmla="*/ 44 w 454"/>
                <a:gd name="T89" fmla="*/ 287 h 442"/>
                <a:gd name="T90" fmla="*/ 78 w 454"/>
                <a:gd name="T91" fmla="*/ 287 h 442"/>
                <a:gd name="T92" fmla="*/ 127 w 454"/>
                <a:gd name="T93" fmla="*/ 321 h 442"/>
                <a:gd name="T94" fmla="*/ 160 w 454"/>
                <a:gd name="T95" fmla="*/ 341 h 442"/>
                <a:gd name="T96" fmla="*/ 288 w 454"/>
                <a:gd name="T97" fmla="*/ 438 h 442"/>
                <a:gd name="T98" fmla="*/ 376 w 454"/>
                <a:gd name="T99" fmla="*/ 442 h 442"/>
                <a:gd name="T100" fmla="*/ 376 w 454"/>
                <a:gd name="T101" fmla="*/ 442 h 442"/>
                <a:gd name="T102" fmla="*/ 387 w 454"/>
                <a:gd name="T103" fmla="*/ 422 h 442"/>
                <a:gd name="T104" fmla="*/ 396 w 454"/>
                <a:gd name="T105" fmla="*/ 395 h 442"/>
                <a:gd name="T106" fmla="*/ 411 w 454"/>
                <a:gd name="T107" fmla="*/ 393 h 442"/>
                <a:gd name="T108" fmla="*/ 431 w 454"/>
                <a:gd name="T109" fmla="*/ 393 h 442"/>
                <a:gd name="T110" fmla="*/ 433 w 454"/>
                <a:gd name="T111" fmla="*/ 398 h 442"/>
                <a:gd name="T112" fmla="*/ 451 w 454"/>
                <a:gd name="T113" fmla="*/ 392 h 442"/>
                <a:gd name="T114" fmla="*/ 454 w 454"/>
                <a:gd name="T115" fmla="*/ 387 h 442"/>
                <a:gd name="T116" fmla="*/ 448 w 454"/>
                <a:gd name="T117" fmla="*/ 3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442">
                  <a:moveTo>
                    <a:pt x="448" y="378"/>
                  </a:moveTo>
                  <a:cubicBezTo>
                    <a:pt x="447" y="369"/>
                    <a:pt x="432" y="365"/>
                    <a:pt x="432" y="365"/>
                  </a:cubicBezTo>
                  <a:cubicBezTo>
                    <a:pt x="428" y="346"/>
                    <a:pt x="428" y="346"/>
                    <a:pt x="428" y="346"/>
                  </a:cubicBezTo>
                  <a:cubicBezTo>
                    <a:pt x="428" y="346"/>
                    <a:pt x="423" y="346"/>
                    <a:pt x="415" y="340"/>
                  </a:cubicBezTo>
                  <a:cubicBezTo>
                    <a:pt x="407" y="334"/>
                    <a:pt x="415" y="295"/>
                    <a:pt x="415" y="295"/>
                  </a:cubicBezTo>
                  <a:cubicBezTo>
                    <a:pt x="393" y="270"/>
                    <a:pt x="393" y="270"/>
                    <a:pt x="393" y="270"/>
                  </a:cubicBezTo>
                  <a:cubicBezTo>
                    <a:pt x="393" y="270"/>
                    <a:pt x="391" y="258"/>
                    <a:pt x="380" y="258"/>
                  </a:cubicBezTo>
                  <a:cubicBezTo>
                    <a:pt x="369" y="258"/>
                    <a:pt x="348" y="240"/>
                    <a:pt x="348" y="240"/>
                  </a:cubicBezTo>
                  <a:cubicBezTo>
                    <a:pt x="335" y="239"/>
                    <a:pt x="335" y="239"/>
                    <a:pt x="335" y="239"/>
                  </a:cubicBezTo>
                  <a:cubicBezTo>
                    <a:pt x="335" y="212"/>
                    <a:pt x="335" y="212"/>
                    <a:pt x="335" y="212"/>
                  </a:cubicBezTo>
                  <a:cubicBezTo>
                    <a:pt x="335" y="212"/>
                    <a:pt x="293" y="191"/>
                    <a:pt x="291" y="182"/>
                  </a:cubicBezTo>
                  <a:cubicBezTo>
                    <a:pt x="289" y="173"/>
                    <a:pt x="299" y="168"/>
                    <a:pt x="299" y="168"/>
                  </a:cubicBezTo>
                  <a:cubicBezTo>
                    <a:pt x="299" y="168"/>
                    <a:pt x="290" y="161"/>
                    <a:pt x="291" y="154"/>
                  </a:cubicBezTo>
                  <a:cubicBezTo>
                    <a:pt x="292" y="147"/>
                    <a:pt x="305" y="148"/>
                    <a:pt x="305" y="148"/>
                  </a:cubicBezTo>
                  <a:cubicBezTo>
                    <a:pt x="304" y="135"/>
                    <a:pt x="304" y="135"/>
                    <a:pt x="304" y="135"/>
                  </a:cubicBezTo>
                  <a:cubicBezTo>
                    <a:pt x="305" y="126"/>
                    <a:pt x="305" y="126"/>
                    <a:pt x="305" y="126"/>
                  </a:cubicBezTo>
                  <a:cubicBezTo>
                    <a:pt x="305" y="126"/>
                    <a:pt x="315" y="126"/>
                    <a:pt x="318" y="118"/>
                  </a:cubicBezTo>
                  <a:cubicBezTo>
                    <a:pt x="321" y="110"/>
                    <a:pt x="307" y="101"/>
                    <a:pt x="307" y="97"/>
                  </a:cubicBezTo>
                  <a:cubicBezTo>
                    <a:pt x="307" y="93"/>
                    <a:pt x="323" y="84"/>
                    <a:pt x="318" y="80"/>
                  </a:cubicBezTo>
                  <a:cubicBezTo>
                    <a:pt x="313" y="76"/>
                    <a:pt x="299" y="85"/>
                    <a:pt x="299" y="85"/>
                  </a:cubicBezTo>
                  <a:cubicBezTo>
                    <a:pt x="288" y="73"/>
                    <a:pt x="288" y="73"/>
                    <a:pt x="288" y="73"/>
                  </a:cubicBezTo>
                  <a:cubicBezTo>
                    <a:pt x="274" y="71"/>
                    <a:pt x="274" y="71"/>
                    <a:pt x="274" y="71"/>
                  </a:cubicBezTo>
                  <a:cubicBezTo>
                    <a:pt x="274" y="71"/>
                    <a:pt x="277" y="61"/>
                    <a:pt x="265" y="50"/>
                  </a:cubicBezTo>
                  <a:cubicBezTo>
                    <a:pt x="256" y="42"/>
                    <a:pt x="251" y="19"/>
                    <a:pt x="249" y="8"/>
                  </a:cubicBezTo>
                  <a:cubicBezTo>
                    <a:pt x="222" y="19"/>
                    <a:pt x="222" y="19"/>
                    <a:pt x="222" y="19"/>
                  </a:cubicBezTo>
                  <a:cubicBezTo>
                    <a:pt x="222" y="19"/>
                    <a:pt x="224" y="2"/>
                    <a:pt x="210" y="1"/>
                  </a:cubicBezTo>
                  <a:cubicBezTo>
                    <a:pt x="196" y="0"/>
                    <a:pt x="204" y="8"/>
                    <a:pt x="196" y="10"/>
                  </a:cubicBezTo>
                  <a:cubicBezTo>
                    <a:pt x="188" y="12"/>
                    <a:pt x="179" y="1"/>
                    <a:pt x="179" y="1"/>
                  </a:cubicBezTo>
                  <a:cubicBezTo>
                    <a:pt x="153" y="1"/>
                    <a:pt x="153" y="1"/>
                    <a:pt x="153" y="1"/>
                  </a:cubicBezTo>
                  <a:cubicBezTo>
                    <a:pt x="153" y="1"/>
                    <a:pt x="154" y="14"/>
                    <a:pt x="142" y="17"/>
                  </a:cubicBezTo>
                  <a:cubicBezTo>
                    <a:pt x="141" y="17"/>
                    <a:pt x="141" y="17"/>
                    <a:pt x="140" y="17"/>
                  </a:cubicBezTo>
                  <a:cubicBezTo>
                    <a:pt x="138" y="24"/>
                    <a:pt x="133" y="33"/>
                    <a:pt x="124" y="37"/>
                  </a:cubicBezTo>
                  <a:cubicBezTo>
                    <a:pt x="108" y="44"/>
                    <a:pt x="96" y="39"/>
                    <a:pt x="92" y="53"/>
                  </a:cubicBezTo>
                  <a:cubicBezTo>
                    <a:pt x="88" y="67"/>
                    <a:pt x="103" y="75"/>
                    <a:pt x="103" y="75"/>
                  </a:cubicBezTo>
                  <a:cubicBezTo>
                    <a:pt x="103" y="75"/>
                    <a:pt x="111" y="105"/>
                    <a:pt x="107" y="110"/>
                  </a:cubicBezTo>
                  <a:cubicBezTo>
                    <a:pt x="103" y="115"/>
                    <a:pt x="97" y="122"/>
                    <a:pt x="98" y="129"/>
                  </a:cubicBezTo>
                  <a:cubicBezTo>
                    <a:pt x="99" y="136"/>
                    <a:pt x="116" y="145"/>
                    <a:pt x="104" y="154"/>
                  </a:cubicBezTo>
                  <a:cubicBezTo>
                    <a:pt x="92" y="163"/>
                    <a:pt x="43" y="181"/>
                    <a:pt x="43" y="181"/>
                  </a:cubicBezTo>
                  <a:cubicBezTo>
                    <a:pt x="0" y="216"/>
                    <a:pt x="0" y="216"/>
                    <a:pt x="0" y="216"/>
                  </a:cubicBezTo>
                  <a:cubicBezTo>
                    <a:pt x="0" y="216"/>
                    <a:pt x="0" y="216"/>
                    <a:pt x="0" y="216"/>
                  </a:cubicBezTo>
                  <a:cubicBezTo>
                    <a:pt x="12" y="246"/>
                    <a:pt x="12" y="246"/>
                    <a:pt x="12" y="246"/>
                  </a:cubicBezTo>
                  <a:cubicBezTo>
                    <a:pt x="12" y="260"/>
                    <a:pt x="12" y="260"/>
                    <a:pt x="12" y="260"/>
                  </a:cubicBezTo>
                  <a:cubicBezTo>
                    <a:pt x="29" y="269"/>
                    <a:pt x="29" y="269"/>
                    <a:pt x="29" y="269"/>
                  </a:cubicBezTo>
                  <a:cubicBezTo>
                    <a:pt x="28" y="278"/>
                    <a:pt x="28" y="278"/>
                    <a:pt x="28" y="278"/>
                  </a:cubicBezTo>
                  <a:cubicBezTo>
                    <a:pt x="28" y="278"/>
                    <a:pt x="35" y="288"/>
                    <a:pt x="44" y="287"/>
                  </a:cubicBezTo>
                  <a:cubicBezTo>
                    <a:pt x="53" y="286"/>
                    <a:pt x="78" y="287"/>
                    <a:pt x="78" y="287"/>
                  </a:cubicBezTo>
                  <a:cubicBezTo>
                    <a:pt x="78" y="287"/>
                    <a:pt x="115" y="315"/>
                    <a:pt x="127" y="321"/>
                  </a:cubicBezTo>
                  <a:cubicBezTo>
                    <a:pt x="139" y="327"/>
                    <a:pt x="160" y="341"/>
                    <a:pt x="160" y="341"/>
                  </a:cubicBezTo>
                  <a:cubicBezTo>
                    <a:pt x="288" y="438"/>
                    <a:pt x="288" y="438"/>
                    <a:pt x="288" y="438"/>
                  </a:cubicBezTo>
                  <a:cubicBezTo>
                    <a:pt x="288" y="438"/>
                    <a:pt x="339" y="439"/>
                    <a:pt x="376" y="442"/>
                  </a:cubicBezTo>
                  <a:cubicBezTo>
                    <a:pt x="376" y="442"/>
                    <a:pt x="376" y="442"/>
                    <a:pt x="376" y="442"/>
                  </a:cubicBezTo>
                  <a:cubicBezTo>
                    <a:pt x="379" y="438"/>
                    <a:pt x="386" y="431"/>
                    <a:pt x="387" y="422"/>
                  </a:cubicBezTo>
                  <a:cubicBezTo>
                    <a:pt x="389" y="410"/>
                    <a:pt x="396" y="395"/>
                    <a:pt x="396" y="395"/>
                  </a:cubicBezTo>
                  <a:cubicBezTo>
                    <a:pt x="411" y="393"/>
                    <a:pt x="411" y="393"/>
                    <a:pt x="411" y="393"/>
                  </a:cubicBezTo>
                  <a:cubicBezTo>
                    <a:pt x="431" y="393"/>
                    <a:pt x="431" y="393"/>
                    <a:pt x="431" y="393"/>
                  </a:cubicBezTo>
                  <a:cubicBezTo>
                    <a:pt x="433" y="398"/>
                    <a:pt x="433" y="398"/>
                    <a:pt x="433" y="398"/>
                  </a:cubicBezTo>
                  <a:cubicBezTo>
                    <a:pt x="451" y="392"/>
                    <a:pt x="451" y="392"/>
                    <a:pt x="451" y="392"/>
                  </a:cubicBezTo>
                  <a:cubicBezTo>
                    <a:pt x="454" y="387"/>
                    <a:pt x="454" y="387"/>
                    <a:pt x="454" y="387"/>
                  </a:cubicBezTo>
                  <a:cubicBezTo>
                    <a:pt x="451" y="384"/>
                    <a:pt x="448" y="381"/>
                    <a:pt x="448" y="37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7" name="Koeweit">
              <a:extLst>
                <a:ext uri="{FF2B5EF4-FFF2-40B4-BE49-F238E27FC236}">
                  <a16:creationId xmlns:a16="http://schemas.microsoft.com/office/drawing/2014/main" id="{65756EE2-C573-4C11-B63B-44168211C345}"/>
                </a:ext>
              </a:extLst>
            </p:cNvPr>
            <p:cNvSpPr>
              <a:spLocks/>
            </p:cNvSpPr>
            <p:nvPr/>
          </p:nvSpPr>
          <p:spPr bwMode="gray">
            <a:xfrm>
              <a:off x="7264614" y="2749481"/>
              <a:ext cx="66047" cy="61787"/>
            </a:xfrm>
            <a:custGeom>
              <a:avLst/>
              <a:gdLst>
                <a:gd name="T0" fmla="*/ 35 w 89"/>
                <a:gd name="T1" fmla="*/ 0 h 81"/>
                <a:gd name="T2" fmla="*/ 20 w 89"/>
                <a:gd name="T3" fmla="*/ 2 h 81"/>
                <a:gd name="T4" fmla="*/ 11 w 89"/>
                <a:gd name="T5" fmla="*/ 29 h 81"/>
                <a:gd name="T6" fmla="*/ 0 w 89"/>
                <a:gd name="T7" fmla="*/ 49 h 81"/>
                <a:gd name="T8" fmla="*/ 40 w 89"/>
                <a:gd name="T9" fmla="*/ 55 h 81"/>
                <a:gd name="T10" fmla="*/ 50 w 89"/>
                <a:gd name="T11" fmla="*/ 81 h 81"/>
                <a:gd name="T12" fmla="*/ 89 w 89"/>
                <a:gd name="T13" fmla="*/ 80 h 81"/>
                <a:gd name="T14" fmla="*/ 64 w 89"/>
                <a:gd name="T15" fmla="*/ 47 h 81"/>
                <a:gd name="T16" fmla="*/ 64 w 89"/>
                <a:gd name="T17" fmla="*/ 46 h 81"/>
                <a:gd name="T18" fmla="*/ 56 w 89"/>
                <a:gd name="T19" fmla="*/ 41 h 81"/>
                <a:gd name="T20" fmla="*/ 55 w 89"/>
                <a:gd name="T21" fmla="*/ 27 h 81"/>
                <a:gd name="T22" fmla="*/ 73 w 89"/>
                <a:gd name="T23" fmla="*/ 25 h 81"/>
                <a:gd name="T24" fmla="*/ 77 w 89"/>
                <a:gd name="T25" fmla="*/ 16 h 81"/>
                <a:gd name="T26" fmla="*/ 68 w 89"/>
                <a:gd name="T27" fmla="*/ 8 h 81"/>
                <a:gd name="T28" fmla="*/ 59 w 89"/>
                <a:gd name="T29" fmla="*/ 13 h 81"/>
                <a:gd name="T30" fmla="*/ 55 w 89"/>
                <a:gd name="T31" fmla="*/ 0 h 81"/>
                <a:gd name="T32" fmla="*/ 35 w 89"/>
                <a:gd name="T3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81">
                  <a:moveTo>
                    <a:pt x="35" y="0"/>
                  </a:moveTo>
                  <a:cubicBezTo>
                    <a:pt x="20" y="2"/>
                    <a:pt x="20" y="2"/>
                    <a:pt x="20" y="2"/>
                  </a:cubicBezTo>
                  <a:cubicBezTo>
                    <a:pt x="20" y="2"/>
                    <a:pt x="13" y="17"/>
                    <a:pt x="11" y="29"/>
                  </a:cubicBezTo>
                  <a:cubicBezTo>
                    <a:pt x="10" y="38"/>
                    <a:pt x="3" y="45"/>
                    <a:pt x="0" y="49"/>
                  </a:cubicBezTo>
                  <a:cubicBezTo>
                    <a:pt x="21" y="50"/>
                    <a:pt x="38" y="52"/>
                    <a:pt x="40" y="55"/>
                  </a:cubicBezTo>
                  <a:cubicBezTo>
                    <a:pt x="46" y="62"/>
                    <a:pt x="36" y="80"/>
                    <a:pt x="50" y="81"/>
                  </a:cubicBezTo>
                  <a:cubicBezTo>
                    <a:pt x="58" y="81"/>
                    <a:pt x="76" y="81"/>
                    <a:pt x="89" y="80"/>
                  </a:cubicBezTo>
                  <a:cubicBezTo>
                    <a:pt x="79" y="72"/>
                    <a:pt x="63" y="58"/>
                    <a:pt x="64" y="47"/>
                  </a:cubicBezTo>
                  <a:cubicBezTo>
                    <a:pt x="64" y="47"/>
                    <a:pt x="64" y="47"/>
                    <a:pt x="64" y="46"/>
                  </a:cubicBezTo>
                  <a:cubicBezTo>
                    <a:pt x="56" y="41"/>
                    <a:pt x="56" y="41"/>
                    <a:pt x="56" y="41"/>
                  </a:cubicBezTo>
                  <a:cubicBezTo>
                    <a:pt x="55" y="27"/>
                    <a:pt x="55" y="27"/>
                    <a:pt x="55" y="27"/>
                  </a:cubicBezTo>
                  <a:cubicBezTo>
                    <a:pt x="55" y="27"/>
                    <a:pt x="69" y="25"/>
                    <a:pt x="73" y="25"/>
                  </a:cubicBezTo>
                  <a:cubicBezTo>
                    <a:pt x="77" y="25"/>
                    <a:pt x="77" y="16"/>
                    <a:pt x="77" y="16"/>
                  </a:cubicBezTo>
                  <a:cubicBezTo>
                    <a:pt x="77" y="16"/>
                    <a:pt x="77" y="8"/>
                    <a:pt x="68" y="8"/>
                  </a:cubicBezTo>
                  <a:cubicBezTo>
                    <a:pt x="59" y="8"/>
                    <a:pt x="59" y="13"/>
                    <a:pt x="59" y="13"/>
                  </a:cubicBezTo>
                  <a:cubicBezTo>
                    <a:pt x="55" y="0"/>
                    <a:pt x="55" y="0"/>
                    <a:pt x="55" y="0"/>
                  </a:cubicBezTo>
                  <a:lnTo>
                    <a:pt x="35"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8" name="Iran">
              <a:extLst>
                <a:ext uri="{FF2B5EF4-FFF2-40B4-BE49-F238E27FC236}">
                  <a16:creationId xmlns:a16="http://schemas.microsoft.com/office/drawing/2014/main" id="{CA217B05-8CAA-4C9D-8E76-0ECC95DBD66F}"/>
                </a:ext>
              </a:extLst>
            </p:cNvPr>
            <p:cNvSpPr>
              <a:spLocks/>
            </p:cNvSpPr>
            <p:nvPr/>
          </p:nvSpPr>
          <p:spPr bwMode="gray">
            <a:xfrm>
              <a:off x="7128258" y="2355327"/>
              <a:ext cx="720130" cy="592296"/>
            </a:xfrm>
            <a:custGeom>
              <a:avLst/>
              <a:gdLst>
                <a:gd name="T0" fmla="*/ 900 w 959"/>
                <a:gd name="T1" fmla="*/ 739 h 789"/>
                <a:gd name="T2" fmla="*/ 931 w 959"/>
                <a:gd name="T3" fmla="*/ 708 h 789"/>
                <a:gd name="T4" fmla="*/ 933 w 959"/>
                <a:gd name="T5" fmla="*/ 673 h 789"/>
                <a:gd name="T6" fmla="*/ 929 w 959"/>
                <a:gd name="T7" fmla="*/ 621 h 789"/>
                <a:gd name="T8" fmla="*/ 884 w 959"/>
                <a:gd name="T9" fmla="*/ 609 h 789"/>
                <a:gd name="T10" fmla="*/ 825 w 959"/>
                <a:gd name="T11" fmla="*/ 533 h 789"/>
                <a:gd name="T12" fmla="*/ 839 w 959"/>
                <a:gd name="T13" fmla="*/ 453 h 789"/>
                <a:gd name="T14" fmla="*/ 784 w 959"/>
                <a:gd name="T15" fmla="*/ 364 h 789"/>
                <a:gd name="T16" fmla="*/ 780 w 959"/>
                <a:gd name="T17" fmla="*/ 315 h 789"/>
                <a:gd name="T18" fmla="*/ 784 w 959"/>
                <a:gd name="T19" fmla="*/ 280 h 789"/>
                <a:gd name="T20" fmla="*/ 799 w 959"/>
                <a:gd name="T21" fmla="*/ 225 h 789"/>
                <a:gd name="T22" fmla="*/ 786 w 959"/>
                <a:gd name="T23" fmla="*/ 189 h 789"/>
                <a:gd name="T24" fmla="*/ 723 w 959"/>
                <a:gd name="T25" fmla="*/ 149 h 789"/>
                <a:gd name="T26" fmla="*/ 648 w 959"/>
                <a:gd name="T27" fmla="*/ 116 h 789"/>
                <a:gd name="T28" fmla="*/ 602 w 959"/>
                <a:gd name="T29" fmla="*/ 103 h 789"/>
                <a:gd name="T30" fmla="*/ 556 w 959"/>
                <a:gd name="T31" fmla="*/ 85 h 789"/>
                <a:gd name="T32" fmla="*/ 487 w 959"/>
                <a:gd name="T33" fmla="*/ 115 h 789"/>
                <a:gd name="T34" fmla="*/ 452 w 959"/>
                <a:gd name="T35" fmla="*/ 133 h 789"/>
                <a:gd name="T36" fmla="*/ 399 w 959"/>
                <a:gd name="T37" fmla="*/ 164 h 789"/>
                <a:gd name="T38" fmla="*/ 309 w 959"/>
                <a:gd name="T39" fmla="*/ 155 h 789"/>
                <a:gd name="T40" fmla="*/ 233 w 959"/>
                <a:gd name="T41" fmla="*/ 110 h 789"/>
                <a:gd name="T42" fmla="*/ 199 w 959"/>
                <a:gd name="T43" fmla="*/ 69 h 789"/>
                <a:gd name="T44" fmla="*/ 181 w 959"/>
                <a:gd name="T45" fmla="*/ 33 h 789"/>
                <a:gd name="T46" fmla="*/ 128 w 959"/>
                <a:gd name="T47" fmla="*/ 35 h 789"/>
                <a:gd name="T48" fmla="*/ 45 w 959"/>
                <a:gd name="T49" fmla="*/ 30 h 789"/>
                <a:gd name="T50" fmla="*/ 0 w 959"/>
                <a:gd name="T51" fmla="*/ 24 h 789"/>
                <a:gd name="T52" fmla="*/ 24 w 959"/>
                <a:gd name="T53" fmla="*/ 78 h 789"/>
                <a:gd name="T54" fmla="*/ 37 w 959"/>
                <a:gd name="T55" fmla="*/ 129 h 789"/>
                <a:gd name="T56" fmla="*/ 79 w 959"/>
                <a:gd name="T57" fmla="*/ 203 h 789"/>
                <a:gd name="T58" fmla="*/ 123 w 959"/>
                <a:gd name="T59" fmla="*/ 212 h 789"/>
                <a:gd name="T60" fmla="*/ 110 w 959"/>
                <a:gd name="T61" fmla="*/ 258 h 789"/>
                <a:gd name="T62" fmla="*/ 96 w 959"/>
                <a:gd name="T63" fmla="*/ 286 h 789"/>
                <a:gd name="T64" fmla="*/ 140 w 959"/>
                <a:gd name="T65" fmla="*/ 344 h 789"/>
                <a:gd name="T66" fmla="*/ 185 w 959"/>
                <a:gd name="T67" fmla="*/ 390 h 789"/>
                <a:gd name="T68" fmla="*/ 220 w 959"/>
                <a:gd name="T69" fmla="*/ 472 h 789"/>
                <a:gd name="T70" fmla="*/ 253 w 959"/>
                <a:gd name="T71" fmla="*/ 510 h 789"/>
                <a:gd name="T72" fmla="*/ 298 w 959"/>
                <a:gd name="T73" fmla="*/ 516 h 789"/>
                <a:gd name="T74" fmla="*/ 316 w 959"/>
                <a:gd name="T75" fmla="*/ 524 h 789"/>
                <a:gd name="T76" fmla="*/ 338 w 959"/>
                <a:gd name="T77" fmla="*/ 541 h 789"/>
                <a:gd name="T78" fmla="*/ 371 w 959"/>
                <a:gd name="T79" fmla="*/ 583 h 789"/>
                <a:gd name="T80" fmla="*/ 387 w 959"/>
                <a:gd name="T81" fmla="*/ 600 h 789"/>
                <a:gd name="T82" fmla="*/ 431 w 959"/>
                <a:gd name="T83" fmla="*/ 644 h 789"/>
                <a:gd name="T84" fmla="*/ 526 w 959"/>
                <a:gd name="T85" fmla="*/ 703 h 789"/>
                <a:gd name="T86" fmla="*/ 565 w 959"/>
                <a:gd name="T87" fmla="*/ 715 h 789"/>
                <a:gd name="T88" fmla="*/ 606 w 959"/>
                <a:gd name="T89" fmla="*/ 691 h 789"/>
                <a:gd name="T90" fmla="*/ 641 w 959"/>
                <a:gd name="T91" fmla="*/ 682 h 789"/>
                <a:gd name="T92" fmla="*/ 718 w 959"/>
                <a:gd name="T93" fmla="*/ 752 h 789"/>
                <a:gd name="T94" fmla="*/ 805 w 959"/>
                <a:gd name="T95" fmla="*/ 781 h 789"/>
                <a:gd name="T96" fmla="*/ 889 w 959"/>
                <a:gd name="T97" fmla="*/ 786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9" h="789">
                  <a:moveTo>
                    <a:pt x="890" y="786"/>
                  </a:moveTo>
                  <a:cubicBezTo>
                    <a:pt x="889" y="779"/>
                    <a:pt x="885" y="751"/>
                    <a:pt x="890" y="749"/>
                  </a:cubicBezTo>
                  <a:cubicBezTo>
                    <a:pt x="896" y="746"/>
                    <a:pt x="900" y="739"/>
                    <a:pt x="900" y="739"/>
                  </a:cubicBezTo>
                  <a:cubicBezTo>
                    <a:pt x="902" y="728"/>
                    <a:pt x="902" y="728"/>
                    <a:pt x="902" y="728"/>
                  </a:cubicBezTo>
                  <a:cubicBezTo>
                    <a:pt x="902" y="728"/>
                    <a:pt x="911" y="730"/>
                    <a:pt x="915" y="724"/>
                  </a:cubicBezTo>
                  <a:cubicBezTo>
                    <a:pt x="919" y="718"/>
                    <a:pt x="913" y="714"/>
                    <a:pt x="931" y="708"/>
                  </a:cubicBezTo>
                  <a:cubicBezTo>
                    <a:pt x="949" y="702"/>
                    <a:pt x="951" y="715"/>
                    <a:pt x="955" y="710"/>
                  </a:cubicBezTo>
                  <a:cubicBezTo>
                    <a:pt x="959" y="705"/>
                    <a:pt x="958" y="689"/>
                    <a:pt x="950" y="678"/>
                  </a:cubicBezTo>
                  <a:cubicBezTo>
                    <a:pt x="942" y="667"/>
                    <a:pt x="936" y="680"/>
                    <a:pt x="933" y="673"/>
                  </a:cubicBezTo>
                  <a:cubicBezTo>
                    <a:pt x="930" y="666"/>
                    <a:pt x="931" y="643"/>
                    <a:pt x="931" y="643"/>
                  </a:cubicBezTo>
                  <a:cubicBezTo>
                    <a:pt x="928" y="641"/>
                    <a:pt x="928" y="641"/>
                    <a:pt x="928" y="641"/>
                  </a:cubicBezTo>
                  <a:cubicBezTo>
                    <a:pt x="929" y="621"/>
                    <a:pt x="929" y="621"/>
                    <a:pt x="929" y="621"/>
                  </a:cubicBezTo>
                  <a:cubicBezTo>
                    <a:pt x="916" y="622"/>
                    <a:pt x="916" y="622"/>
                    <a:pt x="916" y="622"/>
                  </a:cubicBezTo>
                  <a:cubicBezTo>
                    <a:pt x="907" y="611"/>
                    <a:pt x="907" y="611"/>
                    <a:pt x="907" y="611"/>
                  </a:cubicBezTo>
                  <a:cubicBezTo>
                    <a:pt x="907" y="611"/>
                    <a:pt x="892" y="619"/>
                    <a:pt x="884" y="609"/>
                  </a:cubicBezTo>
                  <a:cubicBezTo>
                    <a:pt x="876" y="599"/>
                    <a:pt x="862" y="579"/>
                    <a:pt x="856" y="568"/>
                  </a:cubicBezTo>
                  <a:cubicBezTo>
                    <a:pt x="850" y="557"/>
                    <a:pt x="830" y="538"/>
                    <a:pt x="830" y="538"/>
                  </a:cubicBezTo>
                  <a:cubicBezTo>
                    <a:pt x="830" y="538"/>
                    <a:pt x="825" y="537"/>
                    <a:pt x="825" y="533"/>
                  </a:cubicBezTo>
                  <a:cubicBezTo>
                    <a:pt x="825" y="529"/>
                    <a:pt x="841" y="515"/>
                    <a:pt x="848" y="505"/>
                  </a:cubicBezTo>
                  <a:cubicBezTo>
                    <a:pt x="855" y="495"/>
                    <a:pt x="866" y="482"/>
                    <a:pt x="860" y="465"/>
                  </a:cubicBezTo>
                  <a:cubicBezTo>
                    <a:pt x="854" y="448"/>
                    <a:pt x="839" y="453"/>
                    <a:pt x="839" y="453"/>
                  </a:cubicBezTo>
                  <a:cubicBezTo>
                    <a:pt x="839" y="453"/>
                    <a:pt x="809" y="453"/>
                    <a:pt x="809" y="445"/>
                  </a:cubicBezTo>
                  <a:cubicBezTo>
                    <a:pt x="809" y="437"/>
                    <a:pt x="809" y="423"/>
                    <a:pt x="809" y="412"/>
                  </a:cubicBezTo>
                  <a:cubicBezTo>
                    <a:pt x="809" y="401"/>
                    <a:pt x="782" y="377"/>
                    <a:pt x="784" y="364"/>
                  </a:cubicBezTo>
                  <a:cubicBezTo>
                    <a:pt x="786" y="351"/>
                    <a:pt x="801" y="343"/>
                    <a:pt x="800" y="337"/>
                  </a:cubicBezTo>
                  <a:cubicBezTo>
                    <a:pt x="799" y="331"/>
                    <a:pt x="778" y="334"/>
                    <a:pt x="778" y="334"/>
                  </a:cubicBezTo>
                  <a:cubicBezTo>
                    <a:pt x="780" y="315"/>
                    <a:pt x="780" y="315"/>
                    <a:pt x="780" y="315"/>
                  </a:cubicBezTo>
                  <a:cubicBezTo>
                    <a:pt x="780" y="315"/>
                    <a:pt x="769" y="306"/>
                    <a:pt x="772" y="301"/>
                  </a:cubicBezTo>
                  <a:cubicBezTo>
                    <a:pt x="775" y="296"/>
                    <a:pt x="789" y="291"/>
                    <a:pt x="789" y="291"/>
                  </a:cubicBezTo>
                  <a:cubicBezTo>
                    <a:pt x="784" y="280"/>
                    <a:pt x="784" y="280"/>
                    <a:pt x="784" y="280"/>
                  </a:cubicBezTo>
                  <a:cubicBezTo>
                    <a:pt x="798" y="276"/>
                    <a:pt x="798" y="276"/>
                    <a:pt x="798" y="276"/>
                  </a:cubicBezTo>
                  <a:cubicBezTo>
                    <a:pt x="798" y="276"/>
                    <a:pt x="791" y="246"/>
                    <a:pt x="792" y="239"/>
                  </a:cubicBezTo>
                  <a:cubicBezTo>
                    <a:pt x="793" y="232"/>
                    <a:pt x="799" y="225"/>
                    <a:pt x="799" y="225"/>
                  </a:cubicBezTo>
                  <a:cubicBezTo>
                    <a:pt x="792" y="207"/>
                    <a:pt x="792" y="207"/>
                    <a:pt x="792" y="207"/>
                  </a:cubicBezTo>
                  <a:cubicBezTo>
                    <a:pt x="793" y="192"/>
                    <a:pt x="793" y="192"/>
                    <a:pt x="793" y="192"/>
                  </a:cubicBezTo>
                  <a:cubicBezTo>
                    <a:pt x="786" y="189"/>
                    <a:pt x="786" y="189"/>
                    <a:pt x="786" y="189"/>
                  </a:cubicBezTo>
                  <a:cubicBezTo>
                    <a:pt x="785" y="167"/>
                    <a:pt x="785" y="167"/>
                    <a:pt x="785" y="167"/>
                  </a:cubicBezTo>
                  <a:cubicBezTo>
                    <a:pt x="743" y="169"/>
                    <a:pt x="743" y="169"/>
                    <a:pt x="743" y="169"/>
                  </a:cubicBezTo>
                  <a:cubicBezTo>
                    <a:pt x="743" y="169"/>
                    <a:pt x="729" y="153"/>
                    <a:pt x="723" y="149"/>
                  </a:cubicBezTo>
                  <a:cubicBezTo>
                    <a:pt x="717" y="145"/>
                    <a:pt x="704" y="143"/>
                    <a:pt x="704" y="143"/>
                  </a:cubicBezTo>
                  <a:cubicBezTo>
                    <a:pt x="704" y="143"/>
                    <a:pt x="696" y="125"/>
                    <a:pt x="691" y="121"/>
                  </a:cubicBezTo>
                  <a:cubicBezTo>
                    <a:pt x="686" y="117"/>
                    <a:pt x="648" y="116"/>
                    <a:pt x="648" y="116"/>
                  </a:cubicBezTo>
                  <a:cubicBezTo>
                    <a:pt x="645" y="120"/>
                    <a:pt x="645" y="120"/>
                    <a:pt x="645" y="120"/>
                  </a:cubicBezTo>
                  <a:cubicBezTo>
                    <a:pt x="645" y="120"/>
                    <a:pt x="624" y="103"/>
                    <a:pt x="619" y="103"/>
                  </a:cubicBezTo>
                  <a:cubicBezTo>
                    <a:pt x="614" y="103"/>
                    <a:pt x="602" y="103"/>
                    <a:pt x="602" y="103"/>
                  </a:cubicBezTo>
                  <a:cubicBezTo>
                    <a:pt x="602" y="103"/>
                    <a:pt x="601" y="89"/>
                    <a:pt x="595" y="85"/>
                  </a:cubicBezTo>
                  <a:cubicBezTo>
                    <a:pt x="589" y="81"/>
                    <a:pt x="580" y="86"/>
                    <a:pt x="580" y="86"/>
                  </a:cubicBezTo>
                  <a:cubicBezTo>
                    <a:pt x="580" y="86"/>
                    <a:pt x="559" y="83"/>
                    <a:pt x="556" y="85"/>
                  </a:cubicBezTo>
                  <a:cubicBezTo>
                    <a:pt x="553" y="87"/>
                    <a:pt x="551" y="93"/>
                    <a:pt x="551" y="93"/>
                  </a:cubicBezTo>
                  <a:cubicBezTo>
                    <a:pt x="551" y="93"/>
                    <a:pt x="535" y="88"/>
                    <a:pt x="524" y="90"/>
                  </a:cubicBezTo>
                  <a:cubicBezTo>
                    <a:pt x="513" y="92"/>
                    <a:pt x="487" y="115"/>
                    <a:pt x="487" y="115"/>
                  </a:cubicBezTo>
                  <a:cubicBezTo>
                    <a:pt x="487" y="123"/>
                    <a:pt x="487" y="123"/>
                    <a:pt x="487" y="123"/>
                  </a:cubicBezTo>
                  <a:cubicBezTo>
                    <a:pt x="487" y="123"/>
                    <a:pt x="476" y="132"/>
                    <a:pt x="472" y="133"/>
                  </a:cubicBezTo>
                  <a:cubicBezTo>
                    <a:pt x="468" y="134"/>
                    <a:pt x="452" y="133"/>
                    <a:pt x="452" y="133"/>
                  </a:cubicBezTo>
                  <a:cubicBezTo>
                    <a:pt x="452" y="133"/>
                    <a:pt x="472" y="159"/>
                    <a:pt x="460" y="161"/>
                  </a:cubicBezTo>
                  <a:cubicBezTo>
                    <a:pt x="448" y="163"/>
                    <a:pt x="437" y="156"/>
                    <a:pt x="437" y="156"/>
                  </a:cubicBezTo>
                  <a:cubicBezTo>
                    <a:pt x="437" y="156"/>
                    <a:pt x="412" y="161"/>
                    <a:pt x="399" y="164"/>
                  </a:cubicBezTo>
                  <a:cubicBezTo>
                    <a:pt x="386" y="167"/>
                    <a:pt x="379" y="176"/>
                    <a:pt x="371" y="175"/>
                  </a:cubicBezTo>
                  <a:cubicBezTo>
                    <a:pt x="363" y="174"/>
                    <a:pt x="355" y="165"/>
                    <a:pt x="345" y="165"/>
                  </a:cubicBezTo>
                  <a:cubicBezTo>
                    <a:pt x="335" y="165"/>
                    <a:pt x="323" y="165"/>
                    <a:pt x="309" y="155"/>
                  </a:cubicBezTo>
                  <a:cubicBezTo>
                    <a:pt x="295" y="145"/>
                    <a:pt x="287" y="128"/>
                    <a:pt x="287" y="128"/>
                  </a:cubicBezTo>
                  <a:cubicBezTo>
                    <a:pt x="287" y="128"/>
                    <a:pt x="258" y="125"/>
                    <a:pt x="255" y="125"/>
                  </a:cubicBezTo>
                  <a:cubicBezTo>
                    <a:pt x="252" y="125"/>
                    <a:pt x="240" y="118"/>
                    <a:pt x="233" y="110"/>
                  </a:cubicBezTo>
                  <a:cubicBezTo>
                    <a:pt x="226" y="102"/>
                    <a:pt x="218" y="80"/>
                    <a:pt x="218" y="80"/>
                  </a:cubicBezTo>
                  <a:cubicBezTo>
                    <a:pt x="208" y="78"/>
                    <a:pt x="208" y="78"/>
                    <a:pt x="208" y="78"/>
                  </a:cubicBezTo>
                  <a:cubicBezTo>
                    <a:pt x="208" y="78"/>
                    <a:pt x="205" y="72"/>
                    <a:pt x="199" y="69"/>
                  </a:cubicBezTo>
                  <a:cubicBezTo>
                    <a:pt x="193" y="66"/>
                    <a:pt x="180" y="58"/>
                    <a:pt x="180" y="53"/>
                  </a:cubicBezTo>
                  <a:cubicBezTo>
                    <a:pt x="180" y="48"/>
                    <a:pt x="190" y="52"/>
                    <a:pt x="190" y="46"/>
                  </a:cubicBezTo>
                  <a:cubicBezTo>
                    <a:pt x="190" y="40"/>
                    <a:pt x="181" y="38"/>
                    <a:pt x="181" y="33"/>
                  </a:cubicBezTo>
                  <a:cubicBezTo>
                    <a:pt x="181" y="28"/>
                    <a:pt x="190" y="28"/>
                    <a:pt x="188" y="22"/>
                  </a:cubicBezTo>
                  <a:cubicBezTo>
                    <a:pt x="186" y="16"/>
                    <a:pt x="179" y="4"/>
                    <a:pt x="173" y="4"/>
                  </a:cubicBezTo>
                  <a:cubicBezTo>
                    <a:pt x="167" y="4"/>
                    <a:pt x="131" y="31"/>
                    <a:pt x="128" y="35"/>
                  </a:cubicBezTo>
                  <a:cubicBezTo>
                    <a:pt x="125" y="39"/>
                    <a:pt x="117" y="50"/>
                    <a:pt x="114" y="51"/>
                  </a:cubicBezTo>
                  <a:cubicBezTo>
                    <a:pt x="111" y="52"/>
                    <a:pt x="102" y="52"/>
                    <a:pt x="87" y="52"/>
                  </a:cubicBezTo>
                  <a:cubicBezTo>
                    <a:pt x="72" y="52"/>
                    <a:pt x="55" y="38"/>
                    <a:pt x="45" y="30"/>
                  </a:cubicBezTo>
                  <a:cubicBezTo>
                    <a:pt x="35" y="22"/>
                    <a:pt x="38" y="4"/>
                    <a:pt x="29" y="2"/>
                  </a:cubicBezTo>
                  <a:cubicBezTo>
                    <a:pt x="20" y="0"/>
                    <a:pt x="16" y="22"/>
                    <a:pt x="16" y="22"/>
                  </a:cubicBezTo>
                  <a:cubicBezTo>
                    <a:pt x="0" y="24"/>
                    <a:pt x="0" y="24"/>
                    <a:pt x="0" y="24"/>
                  </a:cubicBezTo>
                  <a:cubicBezTo>
                    <a:pt x="11" y="40"/>
                    <a:pt x="11" y="40"/>
                    <a:pt x="11" y="40"/>
                  </a:cubicBezTo>
                  <a:cubicBezTo>
                    <a:pt x="12" y="55"/>
                    <a:pt x="12" y="55"/>
                    <a:pt x="12" y="55"/>
                  </a:cubicBezTo>
                  <a:cubicBezTo>
                    <a:pt x="12" y="55"/>
                    <a:pt x="19" y="76"/>
                    <a:pt x="24" y="78"/>
                  </a:cubicBezTo>
                  <a:cubicBezTo>
                    <a:pt x="29" y="80"/>
                    <a:pt x="16" y="99"/>
                    <a:pt x="16" y="99"/>
                  </a:cubicBezTo>
                  <a:cubicBezTo>
                    <a:pt x="37" y="111"/>
                    <a:pt x="37" y="111"/>
                    <a:pt x="37" y="111"/>
                  </a:cubicBezTo>
                  <a:cubicBezTo>
                    <a:pt x="37" y="129"/>
                    <a:pt x="37" y="129"/>
                    <a:pt x="37" y="129"/>
                  </a:cubicBezTo>
                  <a:cubicBezTo>
                    <a:pt x="53" y="134"/>
                    <a:pt x="53" y="134"/>
                    <a:pt x="53" y="134"/>
                  </a:cubicBezTo>
                  <a:cubicBezTo>
                    <a:pt x="53" y="134"/>
                    <a:pt x="58" y="171"/>
                    <a:pt x="70" y="182"/>
                  </a:cubicBezTo>
                  <a:cubicBezTo>
                    <a:pt x="82" y="193"/>
                    <a:pt x="79" y="203"/>
                    <a:pt x="79" y="203"/>
                  </a:cubicBezTo>
                  <a:cubicBezTo>
                    <a:pt x="93" y="205"/>
                    <a:pt x="93" y="205"/>
                    <a:pt x="93" y="205"/>
                  </a:cubicBezTo>
                  <a:cubicBezTo>
                    <a:pt x="104" y="217"/>
                    <a:pt x="104" y="217"/>
                    <a:pt x="104" y="217"/>
                  </a:cubicBezTo>
                  <a:cubicBezTo>
                    <a:pt x="104" y="217"/>
                    <a:pt x="118" y="208"/>
                    <a:pt x="123" y="212"/>
                  </a:cubicBezTo>
                  <a:cubicBezTo>
                    <a:pt x="128" y="216"/>
                    <a:pt x="112" y="225"/>
                    <a:pt x="112" y="229"/>
                  </a:cubicBezTo>
                  <a:cubicBezTo>
                    <a:pt x="112" y="233"/>
                    <a:pt x="126" y="242"/>
                    <a:pt x="123" y="250"/>
                  </a:cubicBezTo>
                  <a:cubicBezTo>
                    <a:pt x="120" y="258"/>
                    <a:pt x="110" y="258"/>
                    <a:pt x="110" y="258"/>
                  </a:cubicBezTo>
                  <a:cubicBezTo>
                    <a:pt x="109" y="267"/>
                    <a:pt x="109" y="267"/>
                    <a:pt x="109" y="267"/>
                  </a:cubicBezTo>
                  <a:cubicBezTo>
                    <a:pt x="110" y="280"/>
                    <a:pt x="110" y="280"/>
                    <a:pt x="110" y="280"/>
                  </a:cubicBezTo>
                  <a:cubicBezTo>
                    <a:pt x="110" y="280"/>
                    <a:pt x="97" y="279"/>
                    <a:pt x="96" y="286"/>
                  </a:cubicBezTo>
                  <a:cubicBezTo>
                    <a:pt x="95" y="293"/>
                    <a:pt x="104" y="300"/>
                    <a:pt x="104" y="300"/>
                  </a:cubicBezTo>
                  <a:cubicBezTo>
                    <a:pt x="104" y="300"/>
                    <a:pt x="94" y="305"/>
                    <a:pt x="96" y="314"/>
                  </a:cubicBezTo>
                  <a:cubicBezTo>
                    <a:pt x="98" y="323"/>
                    <a:pt x="140" y="344"/>
                    <a:pt x="140" y="344"/>
                  </a:cubicBezTo>
                  <a:cubicBezTo>
                    <a:pt x="140" y="371"/>
                    <a:pt x="140" y="371"/>
                    <a:pt x="140" y="371"/>
                  </a:cubicBezTo>
                  <a:cubicBezTo>
                    <a:pt x="153" y="372"/>
                    <a:pt x="153" y="372"/>
                    <a:pt x="153" y="372"/>
                  </a:cubicBezTo>
                  <a:cubicBezTo>
                    <a:pt x="153" y="372"/>
                    <a:pt x="174" y="390"/>
                    <a:pt x="185" y="390"/>
                  </a:cubicBezTo>
                  <a:cubicBezTo>
                    <a:pt x="196" y="390"/>
                    <a:pt x="198" y="402"/>
                    <a:pt x="198" y="402"/>
                  </a:cubicBezTo>
                  <a:cubicBezTo>
                    <a:pt x="220" y="427"/>
                    <a:pt x="220" y="427"/>
                    <a:pt x="220" y="427"/>
                  </a:cubicBezTo>
                  <a:cubicBezTo>
                    <a:pt x="220" y="427"/>
                    <a:pt x="212" y="466"/>
                    <a:pt x="220" y="472"/>
                  </a:cubicBezTo>
                  <a:cubicBezTo>
                    <a:pt x="228" y="478"/>
                    <a:pt x="233" y="478"/>
                    <a:pt x="233" y="478"/>
                  </a:cubicBezTo>
                  <a:cubicBezTo>
                    <a:pt x="237" y="497"/>
                    <a:pt x="237" y="497"/>
                    <a:pt x="237" y="497"/>
                  </a:cubicBezTo>
                  <a:cubicBezTo>
                    <a:pt x="237" y="497"/>
                    <a:pt x="252" y="501"/>
                    <a:pt x="253" y="510"/>
                  </a:cubicBezTo>
                  <a:cubicBezTo>
                    <a:pt x="254" y="519"/>
                    <a:pt x="275" y="533"/>
                    <a:pt x="282" y="528"/>
                  </a:cubicBezTo>
                  <a:cubicBezTo>
                    <a:pt x="289" y="523"/>
                    <a:pt x="267" y="512"/>
                    <a:pt x="283" y="505"/>
                  </a:cubicBezTo>
                  <a:cubicBezTo>
                    <a:pt x="299" y="498"/>
                    <a:pt x="298" y="516"/>
                    <a:pt x="298" y="516"/>
                  </a:cubicBezTo>
                  <a:cubicBezTo>
                    <a:pt x="305" y="522"/>
                    <a:pt x="305" y="522"/>
                    <a:pt x="305" y="522"/>
                  </a:cubicBezTo>
                  <a:cubicBezTo>
                    <a:pt x="306" y="521"/>
                    <a:pt x="308" y="521"/>
                    <a:pt x="311" y="522"/>
                  </a:cubicBezTo>
                  <a:cubicBezTo>
                    <a:pt x="313" y="523"/>
                    <a:pt x="314" y="523"/>
                    <a:pt x="316" y="524"/>
                  </a:cubicBezTo>
                  <a:cubicBezTo>
                    <a:pt x="317" y="523"/>
                    <a:pt x="318" y="521"/>
                    <a:pt x="318" y="520"/>
                  </a:cubicBezTo>
                  <a:cubicBezTo>
                    <a:pt x="319" y="516"/>
                    <a:pt x="330" y="513"/>
                    <a:pt x="333" y="515"/>
                  </a:cubicBezTo>
                  <a:cubicBezTo>
                    <a:pt x="336" y="517"/>
                    <a:pt x="331" y="538"/>
                    <a:pt x="338" y="541"/>
                  </a:cubicBezTo>
                  <a:cubicBezTo>
                    <a:pt x="345" y="544"/>
                    <a:pt x="360" y="555"/>
                    <a:pt x="360" y="555"/>
                  </a:cubicBezTo>
                  <a:cubicBezTo>
                    <a:pt x="360" y="555"/>
                    <a:pt x="358" y="560"/>
                    <a:pt x="358" y="565"/>
                  </a:cubicBezTo>
                  <a:cubicBezTo>
                    <a:pt x="363" y="571"/>
                    <a:pt x="368" y="577"/>
                    <a:pt x="371" y="583"/>
                  </a:cubicBezTo>
                  <a:cubicBezTo>
                    <a:pt x="371" y="583"/>
                    <a:pt x="371" y="583"/>
                    <a:pt x="371" y="583"/>
                  </a:cubicBezTo>
                  <a:cubicBezTo>
                    <a:pt x="375" y="585"/>
                    <a:pt x="378" y="587"/>
                    <a:pt x="378" y="587"/>
                  </a:cubicBezTo>
                  <a:cubicBezTo>
                    <a:pt x="387" y="600"/>
                    <a:pt x="387" y="600"/>
                    <a:pt x="387" y="600"/>
                  </a:cubicBezTo>
                  <a:cubicBezTo>
                    <a:pt x="387" y="600"/>
                    <a:pt x="389" y="624"/>
                    <a:pt x="399" y="626"/>
                  </a:cubicBezTo>
                  <a:cubicBezTo>
                    <a:pt x="409" y="628"/>
                    <a:pt x="409" y="644"/>
                    <a:pt x="409" y="644"/>
                  </a:cubicBezTo>
                  <a:cubicBezTo>
                    <a:pt x="431" y="644"/>
                    <a:pt x="431" y="644"/>
                    <a:pt x="431" y="644"/>
                  </a:cubicBezTo>
                  <a:cubicBezTo>
                    <a:pt x="443" y="656"/>
                    <a:pt x="443" y="656"/>
                    <a:pt x="443" y="656"/>
                  </a:cubicBezTo>
                  <a:cubicBezTo>
                    <a:pt x="451" y="654"/>
                    <a:pt x="458" y="652"/>
                    <a:pt x="465" y="656"/>
                  </a:cubicBezTo>
                  <a:cubicBezTo>
                    <a:pt x="475" y="661"/>
                    <a:pt x="504" y="686"/>
                    <a:pt x="526" y="703"/>
                  </a:cubicBezTo>
                  <a:cubicBezTo>
                    <a:pt x="527" y="704"/>
                    <a:pt x="528" y="704"/>
                    <a:pt x="529" y="704"/>
                  </a:cubicBezTo>
                  <a:cubicBezTo>
                    <a:pt x="535" y="704"/>
                    <a:pt x="546" y="706"/>
                    <a:pt x="546" y="706"/>
                  </a:cubicBezTo>
                  <a:cubicBezTo>
                    <a:pt x="546" y="706"/>
                    <a:pt x="549" y="720"/>
                    <a:pt x="565" y="715"/>
                  </a:cubicBezTo>
                  <a:cubicBezTo>
                    <a:pt x="581" y="710"/>
                    <a:pt x="584" y="703"/>
                    <a:pt x="584" y="703"/>
                  </a:cubicBezTo>
                  <a:cubicBezTo>
                    <a:pt x="600" y="705"/>
                    <a:pt x="600" y="705"/>
                    <a:pt x="600" y="705"/>
                  </a:cubicBezTo>
                  <a:cubicBezTo>
                    <a:pt x="606" y="691"/>
                    <a:pt x="606" y="691"/>
                    <a:pt x="606" y="691"/>
                  </a:cubicBezTo>
                  <a:cubicBezTo>
                    <a:pt x="620" y="689"/>
                    <a:pt x="620" y="689"/>
                    <a:pt x="620" y="689"/>
                  </a:cubicBezTo>
                  <a:cubicBezTo>
                    <a:pt x="636" y="674"/>
                    <a:pt x="636" y="674"/>
                    <a:pt x="636" y="674"/>
                  </a:cubicBezTo>
                  <a:cubicBezTo>
                    <a:pt x="641" y="682"/>
                    <a:pt x="641" y="682"/>
                    <a:pt x="641" y="682"/>
                  </a:cubicBezTo>
                  <a:cubicBezTo>
                    <a:pt x="649" y="680"/>
                    <a:pt x="656" y="679"/>
                    <a:pt x="659" y="683"/>
                  </a:cubicBezTo>
                  <a:cubicBezTo>
                    <a:pt x="672" y="694"/>
                    <a:pt x="686" y="717"/>
                    <a:pt x="688" y="735"/>
                  </a:cubicBezTo>
                  <a:cubicBezTo>
                    <a:pt x="690" y="754"/>
                    <a:pt x="718" y="752"/>
                    <a:pt x="718" y="752"/>
                  </a:cubicBezTo>
                  <a:cubicBezTo>
                    <a:pt x="718" y="752"/>
                    <a:pt x="717" y="759"/>
                    <a:pt x="730" y="762"/>
                  </a:cubicBezTo>
                  <a:cubicBezTo>
                    <a:pt x="743" y="765"/>
                    <a:pt x="774" y="761"/>
                    <a:pt x="774" y="761"/>
                  </a:cubicBezTo>
                  <a:cubicBezTo>
                    <a:pt x="774" y="761"/>
                    <a:pt x="800" y="781"/>
                    <a:pt x="805" y="781"/>
                  </a:cubicBezTo>
                  <a:cubicBezTo>
                    <a:pt x="810" y="781"/>
                    <a:pt x="828" y="772"/>
                    <a:pt x="828" y="772"/>
                  </a:cubicBezTo>
                  <a:cubicBezTo>
                    <a:pt x="828" y="772"/>
                    <a:pt x="854" y="788"/>
                    <a:pt x="872" y="789"/>
                  </a:cubicBezTo>
                  <a:cubicBezTo>
                    <a:pt x="878" y="789"/>
                    <a:pt x="884" y="788"/>
                    <a:pt x="889" y="786"/>
                  </a:cubicBezTo>
                  <a:lnTo>
                    <a:pt x="890" y="78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9" name="Tadzijkistan">
              <a:extLst>
                <a:ext uri="{FF2B5EF4-FFF2-40B4-BE49-F238E27FC236}">
                  <a16:creationId xmlns:a16="http://schemas.microsoft.com/office/drawing/2014/main" id="{C3CBEA29-1778-49E0-A6E6-5CFAC98F68C9}"/>
                </a:ext>
              </a:extLst>
            </p:cNvPr>
            <p:cNvSpPr>
              <a:spLocks/>
            </p:cNvSpPr>
            <p:nvPr/>
          </p:nvSpPr>
          <p:spPr bwMode="gray">
            <a:xfrm>
              <a:off x="7899522" y="2306324"/>
              <a:ext cx="279103" cy="178967"/>
            </a:xfrm>
            <a:custGeom>
              <a:avLst/>
              <a:gdLst>
                <a:gd name="T0" fmla="*/ 345 w 372"/>
                <a:gd name="T1" fmla="*/ 142 h 238"/>
                <a:gd name="T2" fmla="*/ 291 w 372"/>
                <a:gd name="T3" fmla="*/ 132 h 238"/>
                <a:gd name="T4" fmla="*/ 275 w 372"/>
                <a:gd name="T5" fmla="*/ 99 h 238"/>
                <a:gd name="T6" fmla="*/ 266 w 372"/>
                <a:gd name="T7" fmla="*/ 79 h 238"/>
                <a:gd name="T8" fmla="*/ 230 w 372"/>
                <a:gd name="T9" fmla="*/ 87 h 238"/>
                <a:gd name="T10" fmla="*/ 210 w 372"/>
                <a:gd name="T11" fmla="*/ 90 h 238"/>
                <a:gd name="T12" fmla="*/ 176 w 372"/>
                <a:gd name="T13" fmla="*/ 76 h 238"/>
                <a:gd name="T14" fmla="*/ 142 w 372"/>
                <a:gd name="T15" fmla="*/ 77 h 238"/>
                <a:gd name="T16" fmla="*/ 108 w 372"/>
                <a:gd name="T17" fmla="*/ 75 h 238"/>
                <a:gd name="T18" fmla="*/ 76 w 372"/>
                <a:gd name="T19" fmla="*/ 62 h 238"/>
                <a:gd name="T20" fmla="*/ 101 w 372"/>
                <a:gd name="T21" fmla="*/ 43 h 238"/>
                <a:gd name="T22" fmla="*/ 141 w 372"/>
                <a:gd name="T23" fmla="*/ 45 h 238"/>
                <a:gd name="T24" fmla="*/ 133 w 372"/>
                <a:gd name="T25" fmla="*/ 12 h 238"/>
                <a:gd name="T26" fmla="*/ 91 w 372"/>
                <a:gd name="T27" fmla="*/ 21 h 238"/>
                <a:gd name="T28" fmla="*/ 65 w 372"/>
                <a:gd name="T29" fmla="*/ 25 h 238"/>
                <a:gd name="T30" fmla="*/ 46 w 372"/>
                <a:gd name="T31" fmla="*/ 43 h 238"/>
                <a:gd name="T32" fmla="*/ 49 w 372"/>
                <a:gd name="T33" fmla="*/ 66 h 238"/>
                <a:gd name="T34" fmla="*/ 6 w 372"/>
                <a:gd name="T35" fmla="*/ 82 h 238"/>
                <a:gd name="T36" fmla="*/ 14 w 372"/>
                <a:gd name="T37" fmla="*/ 100 h 238"/>
                <a:gd name="T38" fmla="*/ 42 w 372"/>
                <a:gd name="T39" fmla="*/ 114 h 238"/>
                <a:gd name="T40" fmla="*/ 61 w 372"/>
                <a:gd name="T41" fmla="*/ 158 h 238"/>
                <a:gd name="T42" fmla="*/ 42 w 372"/>
                <a:gd name="T43" fmla="*/ 206 h 238"/>
                <a:gd name="T44" fmla="*/ 89 w 372"/>
                <a:gd name="T45" fmla="*/ 199 h 238"/>
                <a:gd name="T46" fmla="*/ 111 w 372"/>
                <a:gd name="T47" fmla="*/ 189 h 238"/>
                <a:gd name="T48" fmla="*/ 145 w 372"/>
                <a:gd name="T49" fmla="*/ 189 h 238"/>
                <a:gd name="T50" fmla="*/ 142 w 372"/>
                <a:gd name="T51" fmla="*/ 168 h 238"/>
                <a:gd name="T52" fmla="*/ 164 w 372"/>
                <a:gd name="T53" fmla="*/ 135 h 238"/>
                <a:gd name="T54" fmla="*/ 184 w 372"/>
                <a:gd name="T55" fmla="*/ 168 h 238"/>
                <a:gd name="T56" fmla="*/ 205 w 372"/>
                <a:gd name="T57" fmla="*/ 210 h 238"/>
                <a:gd name="T58" fmla="*/ 249 w 372"/>
                <a:gd name="T59" fmla="*/ 216 h 238"/>
                <a:gd name="T60" fmla="*/ 273 w 372"/>
                <a:gd name="T61" fmla="*/ 197 h 238"/>
                <a:gd name="T62" fmla="*/ 306 w 372"/>
                <a:gd name="T63" fmla="*/ 202 h 238"/>
                <a:gd name="T64" fmla="*/ 343 w 372"/>
                <a:gd name="T65" fmla="*/ 194 h 238"/>
                <a:gd name="T66" fmla="*/ 364 w 372"/>
                <a:gd name="T67" fmla="*/ 19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38">
                  <a:moveTo>
                    <a:pt x="353" y="181"/>
                  </a:moveTo>
                  <a:cubicBezTo>
                    <a:pt x="346" y="174"/>
                    <a:pt x="345" y="152"/>
                    <a:pt x="345" y="142"/>
                  </a:cubicBezTo>
                  <a:cubicBezTo>
                    <a:pt x="345" y="132"/>
                    <a:pt x="333" y="129"/>
                    <a:pt x="319" y="125"/>
                  </a:cubicBezTo>
                  <a:cubicBezTo>
                    <a:pt x="305" y="121"/>
                    <a:pt x="301" y="136"/>
                    <a:pt x="291" y="132"/>
                  </a:cubicBezTo>
                  <a:cubicBezTo>
                    <a:pt x="281" y="128"/>
                    <a:pt x="289" y="110"/>
                    <a:pt x="289" y="103"/>
                  </a:cubicBezTo>
                  <a:cubicBezTo>
                    <a:pt x="289" y="96"/>
                    <a:pt x="275" y="99"/>
                    <a:pt x="275" y="99"/>
                  </a:cubicBezTo>
                  <a:cubicBezTo>
                    <a:pt x="275" y="82"/>
                    <a:pt x="275" y="82"/>
                    <a:pt x="275" y="82"/>
                  </a:cubicBezTo>
                  <a:cubicBezTo>
                    <a:pt x="266" y="79"/>
                    <a:pt x="266" y="79"/>
                    <a:pt x="266" y="79"/>
                  </a:cubicBezTo>
                  <a:cubicBezTo>
                    <a:pt x="258" y="88"/>
                    <a:pt x="258" y="88"/>
                    <a:pt x="258" y="88"/>
                  </a:cubicBezTo>
                  <a:cubicBezTo>
                    <a:pt x="230" y="87"/>
                    <a:pt x="230" y="87"/>
                    <a:pt x="230" y="87"/>
                  </a:cubicBezTo>
                  <a:cubicBezTo>
                    <a:pt x="230" y="87"/>
                    <a:pt x="226" y="90"/>
                    <a:pt x="216" y="93"/>
                  </a:cubicBezTo>
                  <a:cubicBezTo>
                    <a:pt x="206" y="96"/>
                    <a:pt x="210" y="90"/>
                    <a:pt x="210" y="90"/>
                  </a:cubicBezTo>
                  <a:cubicBezTo>
                    <a:pt x="210" y="90"/>
                    <a:pt x="198" y="93"/>
                    <a:pt x="195" y="93"/>
                  </a:cubicBezTo>
                  <a:cubicBezTo>
                    <a:pt x="192" y="93"/>
                    <a:pt x="181" y="75"/>
                    <a:pt x="176" y="76"/>
                  </a:cubicBezTo>
                  <a:cubicBezTo>
                    <a:pt x="171" y="77"/>
                    <a:pt x="160" y="85"/>
                    <a:pt x="154" y="86"/>
                  </a:cubicBezTo>
                  <a:cubicBezTo>
                    <a:pt x="148" y="87"/>
                    <a:pt x="142" y="77"/>
                    <a:pt x="142" y="77"/>
                  </a:cubicBezTo>
                  <a:cubicBezTo>
                    <a:pt x="142" y="77"/>
                    <a:pt x="135" y="76"/>
                    <a:pt x="130" y="78"/>
                  </a:cubicBezTo>
                  <a:cubicBezTo>
                    <a:pt x="125" y="80"/>
                    <a:pt x="108" y="75"/>
                    <a:pt x="108" y="75"/>
                  </a:cubicBezTo>
                  <a:cubicBezTo>
                    <a:pt x="108" y="75"/>
                    <a:pt x="93" y="80"/>
                    <a:pt x="86" y="81"/>
                  </a:cubicBezTo>
                  <a:cubicBezTo>
                    <a:pt x="79" y="82"/>
                    <a:pt x="76" y="62"/>
                    <a:pt x="76" y="62"/>
                  </a:cubicBezTo>
                  <a:cubicBezTo>
                    <a:pt x="85" y="59"/>
                    <a:pt x="85" y="59"/>
                    <a:pt x="85" y="59"/>
                  </a:cubicBezTo>
                  <a:cubicBezTo>
                    <a:pt x="85" y="59"/>
                    <a:pt x="88" y="44"/>
                    <a:pt x="101" y="43"/>
                  </a:cubicBezTo>
                  <a:cubicBezTo>
                    <a:pt x="114" y="42"/>
                    <a:pt x="124" y="52"/>
                    <a:pt x="131" y="56"/>
                  </a:cubicBezTo>
                  <a:cubicBezTo>
                    <a:pt x="138" y="60"/>
                    <a:pt x="140" y="49"/>
                    <a:pt x="141" y="45"/>
                  </a:cubicBezTo>
                  <a:cubicBezTo>
                    <a:pt x="142" y="41"/>
                    <a:pt x="117" y="33"/>
                    <a:pt x="117" y="33"/>
                  </a:cubicBezTo>
                  <a:cubicBezTo>
                    <a:pt x="133" y="12"/>
                    <a:pt x="133" y="12"/>
                    <a:pt x="133" y="12"/>
                  </a:cubicBezTo>
                  <a:cubicBezTo>
                    <a:pt x="133" y="12"/>
                    <a:pt x="118" y="0"/>
                    <a:pt x="114" y="2"/>
                  </a:cubicBezTo>
                  <a:cubicBezTo>
                    <a:pt x="110" y="4"/>
                    <a:pt x="99" y="16"/>
                    <a:pt x="91" y="21"/>
                  </a:cubicBezTo>
                  <a:cubicBezTo>
                    <a:pt x="83" y="26"/>
                    <a:pt x="80" y="12"/>
                    <a:pt x="74" y="12"/>
                  </a:cubicBezTo>
                  <a:cubicBezTo>
                    <a:pt x="68" y="12"/>
                    <a:pt x="66" y="21"/>
                    <a:pt x="65" y="25"/>
                  </a:cubicBezTo>
                  <a:cubicBezTo>
                    <a:pt x="64" y="29"/>
                    <a:pt x="77" y="36"/>
                    <a:pt x="71" y="42"/>
                  </a:cubicBezTo>
                  <a:cubicBezTo>
                    <a:pt x="65" y="48"/>
                    <a:pt x="46" y="43"/>
                    <a:pt x="46" y="43"/>
                  </a:cubicBezTo>
                  <a:cubicBezTo>
                    <a:pt x="59" y="57"/>
                    <a:pt x="59" y="57"/>
                    <a:pt x="59" y="57"/>
                  </a:cubicBezTo>
                  <a:cubicBezTo>
                    <a:pt x="49" y="66"/>
                    <a:pt x="49" y="66"/>
                    <a:pt x="49" y="66"/>
                  </a:cubicBezTo>
                  <a:cubicBezTo>
                    <a:pt x="49" y="66"/>
                    <a:pt x="61" y="71"/>
                    <a:pt x="46" y="80"/>
                  </a:cubicBezTo>
                  <a:cubicBezTo>
                    <a:pt x="31" y="89"/>
                    <a:pt x="12" y="77"/>
                    <a:pt x="6" y="82"/>
                  </a:cubicBezTo>
                  <a:cubicBezTo>
                    <a:pt x="0" y="87"/>
                    <a:pt x="0" y="97"/>
                    <a:pt x="0" y="97"/>
                  </a:cubicBezTo>
                  <a:cubicBezTo>
                    <a:pt x="14" y="100"/>
                    <a:pt x="14" y="100"/>
                    <a:pt x="14" y="100"/>
                  </a:cubicBezTo>
                  <a:cubicBezTo>
                    <a:pt x="21" y="108"/>
                    <a:pt x="21" y="108"/>
                    <a:pt x="21" y="108"/>
                  </a:cubicBezTo>
                  <a:cubicBezTo>
                    <a:pt x="21" y="108"/>
                    <a:pt x="37" y="109"/>
                    <a:pt x="42" y="114"/>
                  </a:cubicBezTo>
                  <a:cubicBezTo>
                    <a:pt x="47" y="119"/>
                    <a:pt x="36" y="128"/>
                    <a:pt x="42" y="138"/>
                  </a:cubicBezTo>
                  <a:cubicBezTo>
                    <a:pt x="48" y="148"/>
                    <a:pt x="61" y="147"/>
                    <a:pt x="61" y="158"/>
                  </a:cubicBezTo>
                  <a:cubicBezTo>
                    <a:pt x="61" y="169"/>
                    <a:pt x="51" y="179"/>
                    <a:pt x="44" y="187"/>
                  </a:cubicBezTo>
                  <a:cubicBezTo>
                    <a:pt x="40" y="191"/>
                    <a:pt x="41" y="200"/>
                    <a:pt x="42" y="206"/>
                  </a:cubicBezTo>
                  <a:cubicBezTo>
                    <a:pt x="48" y="211"/>
                    <a:pt x="56" y="217"/>
                    <a:pt x="58" y="218"/>
                  </a:cubicBezTo>
                  <a:cubicBezTo>
                    <a:pt x="61" y="219"/>
                    <a:pt x="86" y="199"/>
                    <a:pt x="89" y="199"/>
                  </a:cubicBezTo>
                  <a:cubicBezTo>
                    <a:pt x="92" y="199"/>
                    <a:pt x="103" y="216"/>
                    <a:pt x="107" y="214"/>
                  </a:cubicBezTo>
                  <a:cubicBezTo>
                    <a:pt x="111" y="212"/>
                    <a:pt x="106" y="194"/>
                    <a:pt x="111" y="189"/>
                  </a:cubicBezTo>
                  <a:cubicBezTo>
                    <a:pt x="116" y="184"/>
                    <a:pt x="138" y="183"/>
                    <a:pt x="138" y="183"/>
                  </a:cubicBezTo>
                  <a:cubicBezTo>
                    <a:pt x="145" y="189"/>
                    <a:pt x="145" y="189"/>
                    <a:pt x="145" y="189"/>
                  </a:cubicBezTo>
                  <a:cubicBezTo>
                    <a:pt x="150" y="175"/>
                    <a:pt x="150" y="175"/>
                    <a:pt x="150" y="175"/>
                  </a:cubicBezTo>
                  <a:cubicBezTo>
                    <a:pt x="150" y="175"/>
                    <a:pt x="142" y="175"/>
                    <a:pt x="142" y="168"/>
                  </a:cubicBezTo>
                  <a:cubicBezTo>
                    <a:pt x="142" y="161"/>
                    <a:pt x="156" y="158"/>
                    <a:pt x="156" y="154"/>
                  </a:cubicBezTo>
                  <a:cubicBezTo>
                    <a:pt x="156" y="150"/>
                    <a:pt x="155" y="135"/>
                    <a:pt x="164" y="135"/>
                  </a:cubicBezTo>
                  <a:cubicBezTo>
                    <a:pt x="173" y="135"/>
                    <a:pt x="184" y="144"/>
                    <a:pt x="184" y="149"/>
                  </a:cubicBezTo>
                  <a:cubicBezTo>
                    <a:pt x="184" y="154"/>
                    <a:pt x="184" y="168"/>
                    <a:pt x="184" y="168"/>
                  </a:cubicBezTo>
                  <a:cubicBezTo>
                    <a:pt x="198" y="168"/>
                    <a:pt x="198" y="168"/>
                    <a:pt x="198" y="168"/>
                  </a:cubicBezTo>
                  <a:cubicBezTo>
                    <a:pt x="205" y="210"/>
                    <a:pt x="205" y="210"/>
                    <a:pt x="205" y="210"/>
                  </a:cubicBezTo>
                  <a:cubicBezTo>
                    <a:pt x="205" y="210"/>
                    <a:pt x="221" y="238"/>
                    <a:pt x="228" y="235"/>
                  </a:cubicBezTo>
                  <a:cubicBezTo>
                    <a:pt x="235" y="232"/>
                    <a:pt x="249" y="216"/>
                    <a:pt x="249" y="216"/>
                  </a:cubicBezTo>
                  <a:cubicBezTo>
                    <a:pt x="259" y="216"/>
                    <a:pt x="259" y="216"/>
                    <a:pt x="259" y="216"/>
                  </a:cubicBezTo>
                  <a:cubicBezTo>
                    <a:pt x="259" y="216"/>
                    <a:pt x="266" y="205"/>
                    <a:pt x="273" y="197"/>
                  </a:cubicBezTo>
                  <a:cubicBezTo>
                    <a:pt x="280" y="189"/>
                    <a:pt x="304" y="192"/>
                    <a:pt x="304" y="192"/>
                  </a:cubicBezTo>
                  <a:cubicBezTo>
                    <a:pt x="306" y="202"/>
                    <a:pt x="306" y="202"/>
                    <a:pt x="306" y="202"/>
                  </a:cubicBezTo>
                  <a:cubicBezTo>
                    <a:pt x="330" y="194"/>
                    <a:pt x="330" y="194"/>
                    <a:pt x="330" y="194"/>
                  </a:cubicBezTo>
                  <a:cubicBezTo>
                    <a:pt x="343" y="194"/>
                    <a:pt x="343" y="194"/>
                    <a:pt x="343" y="194"/>
                  </a:cubicBezTo>
                  <a:cubicBezTo>
                    <a:pt x="350" y="199"/>
                    <a:pt x="350" y="199"/>
                    <a:pt x="350" y="199"/>
                  </a:cubicBezTo>
                  <a:cubicBezTo>
                    <a:pt x="355" y="199"/>
                    <a:pt x="361" y="199"/>
                    <a:pt x="364" y="197"/>
                  </a:cubicBezTo>
                  <a:cubicBezTo>
                    <a:pt x="372" y="191"/>
                    <a:pt x="360" y="188"/>
                    <a:pt x="353" y="1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0" name="Kirgistan">
              <a:extLst>
                <a:ext uri="{FF2B5EF4-FFF2-40B4-BE49-F238E27FC236}">
                  <a16:creationId xmlns:a16="http://schemas.microsoft.com/office/drawing/2014/main" id="{143D919C-5B8B-437D-980A-C9FE169BF0CD}"/>
                </a:ext>
              </a:extLst>
            </p:cNvPr>
            <p:cNvSpPr>
              <a:spLocks/>
            </p:cNvSpPr>
            <p:nvPr/>
          </p:nvSpPr>
          <p:spPr bwMode="gray">
            <a:xfrm>
              <a:off x="7957047" y="2221102"/>
              <a:ext cx="336629" cy="157662"/>
            </a:xfrm>
            <a:custGeom>
              <a:avLst/>
              <a:gdLst>
                <a:gd name="T0" fmla="*/ 46 w 449"/>
                <a:gd name="T1" fmla="*/ 96 h 211"/>
                <a:gd name="T2" fmla="*/ 76 w 449"/>
                <a:gd name="T3" fmla="*/ 107 h 211"/>
                <a:gd name="T4" fmla="*/ 84 w 449"/>
                <a:gd name="T5" fmla="*/ 98 h 211"/>
                <a:gd name="T6" fmla="*/ 95 w 449"/>
                <a:gd name="T7" fmla="*/ 106 h 211"/>
                <a:gd name="T8" fmla="*/ 114 w 449"/>
                <a:gd name="T9" fmla="*/ 117 h 211"/>
                <a:gd name="T10" fmla="*/ 132 w 449"/>
                <a:gd name="T11" fmla="*/ 124 h 211"/>
                <a:gd name="T12" fmla="*/ 129 w 449"/>
                <a:gd name="T13" fmla="*/ 141 h 211"/>
                <a:gd name="T14" fmla="*/ 115 w 449"/>
                <a:gd name="T15" fmla="*/ 149 h 211"/>
                <a:gd name="T16" fmla="*/ 84 w 449"/>
                <a:gd name="T17" fmla="*/ 152 h 211"/>
                <a:gd name="T18" fmla="*/ 65 w 449"/>
                <a:gd name="T19" fmla="*/ 160 h 211"/>
                <a:gd name="T20" fmla="*/ 25 w 449"/>
                <a:gd name="T21" fmla="*/ 158 h 211"/>
                <a:gd name="T22" fmla="*/ 0 w 449"/>
                <a:gd name="T23" fmla="*/ 177 h 211"/>
                <a:gd name="T24" fmla="*/ 32 w 449"/>
                <a:gd name="T25" fmla="*/ 190 h 211"/>
                <a:gd name="T26" fmla="*/ 66 w 449"/>
                <a:gd name="T27" fmla="*/ 192 h 211"/>
                <a:gd name="T28" fmla="*/ 100 w 449"/>
                <a:gd name="T29" fmla="*/ 191 h 211"/>
                <a:gd name="T30" fmla="*/ 134 w 449"/>
                <a:gd name="T31" fmla="*/ 205 h 211"/>
                <a:gd name="T32" fmla="*/ 154 w 449"/>
                <a:gd name="T33" fmla="*/ 202 h 211"/>
                <a:gd name="T34" fmla="*/ 190 w 449"/>
                <a:gd name="T35" fmla="*/ 194 h 211"/>
                <a:gd name="T36" fmla="*/ 211 w 449"/>
                <a:gd name="T37" fmla="*/ 195 h 211"/>
                <a:gd name="T38" fmla="*/ 231 w 449"/>
                <a:gd name="T39" fmla="*/ 157 h 211"/>
                <a:gd name="T40" fmla="*/ 250 w 449"/>
                <a:gd name="T41" fmla="*/ 145 h 211"/>
                <a:gd name="T42" fmla="*/ 278 w 449"/>
                <a:gd name="T43" fmla="*/ 155 h 211"/>
                <a:gd name="T44" fmla="*/ 304 w 449"/>
                <a:gd name="T45" fmla="*/ 153 h 211"/>
                <a:gd name="T46" fmla="*/ 327 w 449"/>
                <a:gd name="T47" fmla="*/ 112 h 211"/>
                <a:gd name="T48" fmla="*/ 378 w 449"/>
                <a:gd name="T49" fmla="*/ 98 h 211"/>
                <a:gd name="T50" fmla="*/ 429 w 449"/>
                <a:gd name="T51" fmla="*/ 65 h 211"/>
                <a:gd name="T52" fmla="*/ 443 w 449"/>
                <a:gd name="T53" fmla="*/ 46 h 211"/>
                <a:gd name="T54" fmla="*/ 401 w 449"/>
                <a:gd name="T55" fmla="*/ 41 h 211"/>
                <a:gd name="T56" fmla="*/ 372 w 449"/>
                <a:gd name="T57" fmla="*/ 23 h 211"/>
                <a:gd name="T58" fmla="*/ 332 w 449"/>
                <a:gd name="T59" fmla="*/ 16 h 211"/>
                <a:gd name="T60" fmla="*/ 238 w 449"/>
                <a:gd name="T61" fmla="*/ 14 h 211"/>
                <a:gd name="T62" fmla="*/ 194 w 449"/>
                <a:gd name="T63" fmla="*/ 12 h 211"/>
                <a:gd name="T64" fmla="*/ 144 w 449"/>
                <a:gd name="T65" fmla="*/ 5 h 211"/>
                <a:gd name="T66" fmla="*/ 138 w 449"/>
                <a:gd name="T67" fmla="*/ 37 h 211"/>
                <a:gd name="T68" fmla="*/ 61 w 449"/>
                <a:gd name="T69" fmla="*/ 18 h 211"/>
                <a:gd name="T70" fmla="*/ 57 w 449"/>
                <a:gd name="T71" fmla="*/ 5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9" h="211">
                  <a:moveTo>
                    <a:pt x="23" y="88"/>
                  </a:moveTo>
                  <a:cubicBezTo>
                    <a:pt x="46" y="96"/>
                    <a:pt x="46" y="96"/>
                    <a:pt x="46" y="96"/>
                  </a:cubicBezTo>
                  <a:cubicBezTo>
                    <a:pt x="46" y="96"/>
                    <a:pt x="47" y="101"/>
                    <a:pt x="52" y="105"/>
                  </a:cubicBezTo>
                  <a:cubicBezTo>
                    <a:pt x="57" y="109"/>
                    <a:pt x="76" y="107"/>
                    <a:pt x="76" y="107"/>
                  </a:cubicBezTo>
                  <a:cubicBezTo>
                    <a:pt x="75" y="98"/>
                    <a:pt x="75" y="98"/>
                    <a:pt x="75" y="98"/>
                  </a:cubicBezTo>
                  <a:cubicBezTo>
                    <a:pt x="84" y="98"/>
                    <a:pt x="84" y="98"/>
                    <a:pt x="84" y="98"/>
                  </a:cubicBezTo>
                  <a:cubicBezTo>
                    <a:pt x="84" y="88"/>
                    <a:pt x="84" y="88"/>
                    <a:pt x="84" y="88"/>
                  </a:cubicBezTo>
                  <a:cubicBezTo>
                    <a:pt x="95" y="106"/>
                    <a:pt x="95" y="106"/>
                    <a:pt x="95" y="106"/>
                  </a:cubicBezTo>
                  <a:cubicBezTo>
                    <a:pt x="108" y="106"/>
                    <a:pt x="108" y="106"/>
                    <a:pt x="108" y="106"/>
                  </a:cubicBezTo>
                  <a:cubicBezTo>
                    <a:pt x="114" y="117"/>
                    <a:pt x="114" y="117"/>
                    <a:pt x="114" y="117"/>
                  </a:cubicBezTo>
                  <a:cubicBezTo>
                    <a:pt x="127" y="119"/>
                    <a:pt x="127" y="119"/>
                    <a:pt x="127" y="119"/>
                  </a:cubicBezTo>
                  <a:cubicBezTo>
                    <a:pt x="132" y="124"/>
                    <a:pt x="132" y="124"/>
                    <a:pt x="132" y="124"/>
                  </a:cubicBezTo>
                  <a:cubicBezTo>
                    <a:pt x="132" y="124"/>
                    <a:pt x="161" y="118"/>
                    <a:pt x="151" y="130"/>
                  </a:cubicBezTo>
                  <a:cubicBezTo>
                    <a:pt x="141" y="142"/>
                    <a:pt x="129" y="141"/>
                    <a:pt x="129" y="141"/>
                  </a:cubicBezTo>
                  <a:cubicBezTo>
                    <a:pt x="129" y="147"/>
                    <a:pt x="129" y="147"/>
                    <a:pt x="129" y="147"/>
                  </a:cubicBezTo>
                  <a:cubicBezTo>
                    <a:pt x="115" y="149"/>
                    <a:pt x="115" y="149"/>
                    <a:pt x="115" y="149"/>
                  </a:cubicBezTo>
                  <a:cubicBezTo>
                    <a:pt x="115" y="149"/>
                    <a:pt x="113" y="158"/>
                    <a:pt x="104" y="162"/>
                  </a:cubicBezTo>
                  <a:cubicBezTo>
                    <a:pt x="95" y="166"/>
                    <a:pt x="91" y="150"/>
                    <a:pt x="84" y="152"/>
                  </a:cubicBezTo>
                  <a:cubicBezTo>
                    <a:pt x="80" y="153"/>
                    <a:pt x="71" y="156"/>
                    <a:pt x="64" y="159"/>
                  </a:cubicBezTo>
                  <a:cubicBezTo>
                    <a:pt x="65" y="159"/>
                    <a:pt x="65" y="159"/>
                    <a:pt x="65" y="160"/>
                  </a:cubicBezTo>
                  <a:cubicBezTo>
                    <a:pt x="64" y="164"/>
                    <a:pt x="62" y="175"/>
                    <a:pt x="55" y="171"/>
                  </a:cubicBezTo>
                  <a:cubicBezTo>
                    <a:pt x="48" y="167"/>
                    <a:pt x="38" y="157"/>
                    <a:pt x="25" y="158"/>
                  </a:cubicBezTo>
                  <a:cubicBezTo>
                    <a:pt x="12" y="159"/>
                    <a:pt x="9" y="174"/>
                    <a:pt x="9" y="174"/>
                  </a:cubicBezTo>
                  <a:cubicBezTo>
                    <a:pt x="0" y="177"/>
                    <a:pt x="0" y="177"/>
                    <a:pt x="0" y="177"/>
                  </a:cubicBezTo>
                  <a:cubicBezTo>
                    <a:pt x="0" y="177"/>
                    <a:pt x="3" y="197"/>
                    <a:pt x="10" y="196"/>
                  </a:cubicBezTo>
                  <a:cubicBezTo>
                    <a:pt x="17" y="195"/>
                    <a:pt x="32" y="190"/>
                    <a:pt x="32" y="190"/>
                  </a:cubicBezTo>
                  <a:cubicBezTo>
                    <a:pt x="32" y="190"/>
                    <a:pt x="49" y="195"/>
                    <a:pt x="54" y="193"/>
                  </a:cubicBezTo>
                  <a:cubicBezTo>
                    <a:pt x="59" y="191"/>
                    <a:pt x="66" y="192"/>
                    <a:pt x="66" y="192"/>
                  </a:cubicBezTo>
                  <a:cubicBezTo>
                    <a:pt x="66" y="192"/>
                    <a:pt x="72" y="202"/>
                    <a:pt x="78" y="201"/>
                  </a:cubicBezTo>
                  <a:cubicBezTo>
                    <a:pt x="84" y="200"/>
                    <a:pt x="95" y="192"/>
                    <a:pt x="100" y="191"/>
                  </a:cubicBezTo>
                  <a:cubicBezTo>
                    <a:pt x="105" y="190"/>
                    <a:pt x="116" y="208"/>
                    <a:pt x="119" y="208"/>
                  </a:cubicBezTo>
                  <a:cubicBezTo>
                    <a:pt x="122" y="208"/>
                    <a:pt x="134" y="205"/>
                    <a:pt x="134" y="205"/>
                  </a:cubicBezTo>
                  <a:cubicBezTo>
                    <a:pt x="134" y="205"/>
                    <a:pt x="130" y="211"/>
                    <a:pt x="140" y="208"/>
                  </a:cubicBezTo>
                  <a:cubicBezTo>
                    <a:pt x="150" y="205"/>
                    <a:pt x="154" y="202"/>
                    <a:pt x="154" y="202"/>
                  </a:cubicBezTo>
                  <a:cubicBezTo>
                    <a:pt x="182" y="203"/>
                    <a:pt x="182" y="203"/>
                    <a:pt x="182" y="203"/>
                  </a:cubicBezTo>
                  <a:cubicBezTo>
                    <a:pt x="190" y="194"/>
                    <a:pt x="190" y="194"/>
                    <a:pt x="190" y="194"/>
                  </a:cubicBezTo>
                  <a:cubicBezTo>
                    <a:pt x="199" y="197"/>
                    <a:pt x="199" y="197"/>
                    <a:pt x="199" y="197"/>
                  </a:cubicBezTo>
                  <a:cubicBezTo>
                    <a:pt x="199" y="197"/>
                    <a:pt x="211" y="199"/>
                    <a:pt x="211" y="195"/>
                  </a:cubicBezTo>
                  <a:cubicBezTo>
                    <a:pt x="211" y="191"/>
                    <a:pt x="200" y="178"/>
                    <a:pt x="199" y="175"/>
                  </a:cubicBezTo>
                  <a:cubicBezTo>
                    <a:pt x="198" y="172"/>
                    <a:pt x="231" y="157"/>
                    <a:pt x="231" y="157"/>
                  </a:cubicBezTo>
                  <a:cubicBezTo>
                    <a:pt x="231" y="147"/>
                    <a:pt x="231" y="147"/>
                    <a:pt x="231" y="147"/>
                  </a:cubicBezTo>
                  <a:cubicBezTo>
                    <a:pt x="250" y="145"/>
                    <a:pt x="250" y="145"/>
                    <a:pt x="250" y="145"/>
                  </a:cubicBezTo>
                  <a:cubicBezTo>
                    <a:pt x="250" y="145"/>
                    <a:pt x="255" y="136"/>
                    <a:pt x="261" y="136"/>
                  </a:cubicBezTo>
                  <a:cubicBezTo>
                    <a:pt x="267" y="136"/>
                    <a:pt x="278" y="155"/>
                    <a:pt x="278" y="155"/>
                  </a:cubicBezTo>
                  <a:cubicBezTo>
                    <a:pt x="285" y="148"/>
                    <a:pt x="285" y="148"/>
                    <a:pt x="285" y="148"/>
                  </a:cubicBezTo>
                  <a:cubicBezTo>
                    <a:pt x="304" y="153"/>
                    <a:pt x="304" y="153"/>
                    <a:pt x="304" y="153"/>
                  </a:cubicBezTo>
                  <a:cubicBezTo>
                    <a:pt x="304" y="153"/>
                    <a:pt x="309" y="144"/>
                    <a:pt x="310" y="135"/>
                  </a:cubicBezTo>
                  <a:cubicBezTo>
                    <a:pt x="311" y="126"/>
                    <a:pt x="319" y="113"/>
                    <a:pt x="327" y="112"/>
                  </a:cubicBezTo>
                  <a:cubicBezTo>
                    <a:pt x="335" y="111"/>
                    <a:pt x="354" y="119"/>
                    <a:pt x="366" y="119"/>
                  </a:cubicBezTo>
                  <a:cubicBezTo>
                    <a:pt x="378" y="119"/>
                    <a:pt x="378" y="101"/>
                    <a:pt x="378" y="98"/>
                  </a:cubicBezTo>
                  <a:cubicBezTo>
                    <a:pt x="378" y="95"/>
                    <a:pt x="397" y="78"/>
                    <a:pt x="397" y="78"/>
                  </a:cubicBezTo>
                  <a:cubicBezTo>
                    <a:pt x="429" y="65"/>
                    <a:pt x="429" y="65"/>
                    <a:pt x="429" y="65"/>
                  </a:cubicBezTo>
                  <a:cubicBezTo>
                    <a:pt x="429" y="65"/>
                    <a:pt x="443" y="65"/>
                    <a:pt x="446" y="64"/>
                  </a:cubicBezTo>
                  <a:cubicBezTo>
                    <a:pt x="449" y="63"/>
                    <a:pt x="447" y="51"/>
                    <a:pt x="443" y="46"/>
                  </a:cubicBezTo>
                  <a:cubicBezTo>
                    <a:pt x="429" y="41"/>
                    <a:pt x="429" y="41"/>
                    <a:pt x="429" y="41"/>
                  </a:cubicBezTo>
                  <a:cubicBezTo>
                    <a:pt x="401" y="41"/>
                    <a:pt x="401" y="41"/>
                    <a:pt x="401" y="41"/>
                  </a:cubicBezTo>
                  <a:cubicBezTo>
                    <a:pt x="384" y="23"/>
                    <a:pt x="384" y="23"/>
                    <a:pt x="384" y="23"/>
                  </a:cubicBezTo>
                  <a:cubicBezTo>
                    <a:pt x="372" y="23"/>
                    <a:pt x="372" y="23"/>
                    <a:pt x="372" y="23"/>
                  </a:cubicBezTo>
                  <a:cubicBezTo>
                    <a:pt x="364" y="15"/>
                    <a:pt x="364" y="15"/>
                    <a:pt x="364" y="15"/>
                  </a:cubicBezTo>
                  <a:cubicBezTo>
                    <a:pt x="332" y="16"/>
                    <a:pt x="332" y="16"/>
                    <a:pt x="332" y="16"/>
                  </a:cubicBezTo>
                  <a:cubicBezTo>
                    <a:pt x="332" y="16"/>
                    <a:pt x="302" y="12"/>
                    <a:pt x="294" y="13"/>
                  </a:cubicBezTo>
                  <a:cubicBezTo>
                    <a:pt x="286" y="14"/>
                    <a:pt x="238" y="14"/>
                    <a:pt x="238" y="14"/>
                  </a:cubicBezTo>
                  <a:cubicBezTo>
                    <a:pt x="226" y="18"/>
                    <a:pt x="226" y="18"/>
                    <a:pt x="226" y="18"/>
                  </a:cubicBezTo>
                  <a:cubicBezTo>
                    <a:pt x="226" y="18"/>
                    <a:pt x="198" y="12"/>
                    <a:pt x="194" y="12"/>
                  </a:cubicBezTo>
                  <a:cubicBezTo>
                    <a:pt x="190" y="12"/>
                    <a:pt x="180" y="0"/>
                    <a:pt x="170" y="0"/>
                  </a:cubicBezTo>
                  <a:cubicBezTo>
                    <a:pt x="160" y="0"/>
                    <a:pt x="147" y="2"/>
                    <a:pt x="144" y="5"/>
                  </a:cubicBezTo>
                  <a:cubicBezTo>
                    <a:pt x="141" y="8"/>
                    <a:pt x="149" y="43"/>
                    <a:pt x="149" y="43"/>
                  </a:cubicBezTo>
                  <a:cubicBezTo>
                    <a:pt x="138" y="37"/>
                    <a:pt x="138" y="37"/>
                    <a:pt x="138" y="37"/>
                  </a:cubicBezTo>
                  <a:cubicBezTo>
                    <a:pt x="115" y="37"/>
                    <a:pt x="115" y="37"/>
                    <a:pt x="115" y="37"/>
                  </a:cubicBezTo>
                  <a:cubicBezTo>
                    <a:pt x="115" y="37"/>
                    <a:pt x="84" y="17"/>
                    <a:pt x="61" y="18"/>
                  </a:cubicBezTo>
                  <a:cubicBezTo>
                    <a:pt x="38" y="19"/>
                    <a:pt x="37" y="48"/>
                    <a:pt x="37" y="48"/>
                  </a:cubicBezTo>
                  <a:cubicBezTo>
                    <a:pt x="37" y="48"/>
                    <a:pt x="55" y="49"/>
                    <a:pt x="57" y="54"/>
                  </a:cubicBezTo>
                  <a:cubicBezTo>
                    <a:pt x="59" y="59"/>
                    <a:pt x="23" y="88"/>
                    <a:pt x="23" y="8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1" name="Turkmenistan">
              <a:extLst>
                <a:ext uri="{FF2B5EF4-FFF2-40B4-BE49-F238E27FC236}">
                  <a16:creationId xmlns:a16="http://schemas.microsoft.com/office/drawing/2014/main" id="{741D052A-E20D-46FD-B30B-6D3D9C305592}"/>
                </a:ext>
              </a:extLst>
            </p:cNvPr>
            <p:cNvSpPr>
              <a:spLocks/>
            </p:cNvSpPr>
            <p:nvPr/>
          </p:nvSpPr>
          <p:spPr bwMode="gray">
            <a:xfrm>
              <a:off x="7388187" y="2236015"/>
              <a:ext cx="507074" cy="304671"/>
            </a:xfrm>
            <a:custGeom>
              <a:avLst/>
              <a:gdLst>
                <a:gd name="T0" fmla="*/ 24 w 674"/>
                <a:gd name="T1" fmla="*/ 120 h 406"/>
                <a:gd name="T2" fmla="*/ 60 w 674"/>
                <a:gd name="T3" fmla="*/ 148 h 406"/>
                <a:gd name="T4" fmla="*/ 75 w 674"/>
                <a:gd name="T5" fmla="*/ 172 h 406"/>
                <a:gd name="T6" fmla="*/ 71 w 674"/>
                <a:gd name="T7" fmla="*/ 187 h 406"/>
                <a:gd name="T8" fmla="*/ 94 w 674"/>
                <a:gd name="T9" fmla="*/ 238 h 406"/>
                <a:gd name="T10" fmla="*/ 96 w 674"/>
                <a:gd name="T11" fmla="*/ 262 h 406"/>
                <a:gd name="T12" fmla="*/ 126 w 674"/>
                <a:gd name="T13" fmla="*/ 291 h 406"/>
                <a:gd name="T14" fmla="*/ 141 w 674"/>
                <a:gd name="T15" fmla="*/ 273 h 406"/>
                <a:gd name="T16" fmla="*/ 205 w 674"/>
                <a:gd name="T17" fmla="*/ 251 h 406"/>
                <a:gd name="T18" fmla="*/ 234 w 674"/>
                <a:gd name="T19" fmla="*/ 244 h 406"/>
                <a:gd name="T20" fmla="*/ 256 w 674"/>
                <a:gd name="T21" fmla="*/ 261 h 406"/>
                <a:gd name="T22" fmla="*/ 299 w 674"/>
                <a:gd name="T23" fmla="*/ 278 h 406"/>
                <a:gd name="T24" fmla="*/ 345 w 674"/>
                <a:gd name="T25" fmla="*/ 279 h 406"/>
                <a:gd name="T26" fmla="*/ 377 w 674"/>
                <a:gd name="T27" fmla="*/ 307 h 406"/>
                <a:gd name="T28" fmla="*/ 439 w 674"/>
                <a:gd name="T29" fmla="*/ 325 h 406"/>
                <a:gd name="T30" fmla="*/ 447 w 674"/>
                <a:gd name="T31" fmla="*/ 350 h 406"/>
                <a:gd name="T32" fmla="*/ 453 w 674"/>
                <a:gd name="T33" fmla="*/ 383 h 406"/>
                <a:gd name="T34" fmla="*/ 484 w 674"/>
                <a:gd name="T35" fmla="*/ 390 h 406"/>
                <a:gd name="T36" fmla="*/ 530 w 674"/>
                <a:gd name="T37" fmla="*/ 396 h 406"/>
                <a:gd name="T38" fmla="*/ 560 w 674"/>
                <a:gd name="T39" fmla="*/ 365 h 406"/>
                <a:gd name="T40" fmla="*/ 589 w 674"/>
                <a:gd name="T41" fmla="*/ 345 h 406"/>
                <a:gd name="T42" fmla="*/ 623 w 674"/>
                <a:gd name="T43" fmla="*/ 296 h 406"/>
                <a:gd name="T44" fmla="*/ 652 w 674"/>
                <a:gd name="T45" fmla="*/ 292 h 406"/>
                <a:gd name="T46" fmla="*/ 667 w 674"/>
                <a:gd name="T47" fmla="*/ 280 h 406"/>
                <a:gd name="T48" fmla="*/ 635 w 674"/>
                <a:gd name="T49" fmla="*/ 242 h 406"/>
                <a:gd name="T50" fmla="*/ 595 w 674"/>
                <a:gd name="T51" fmla="*/ 231 h 406"/>
                <a:gd name="T52" fmla="*/ 563 w 674"/>
                <a:gd name="T53" fmla="*/ 212 h 406"/>
                <a:gd name="T54" fmla="*/ 536 w 674"/>
                <a:gd name="T55" fmla="*/ 203 h 406"/>
                <a:gd name="T56" fmla="*/ 500 w 674"/>
                <a:gd name="T57" fmla="*/ 174 h 406"/>
                <a:gd name="T58" fmla="*/ 455 w 674"/>
                <a:gd name="T59" fmla="*/ 148 h 406"/>
                <a:gd name="T60" fmla="*/ 431 w 674"/>
                <a:gd name="T61" fmla="*/ 111 h 406"/>
                <a:gd name="T62" fmla="*/ 398 w 674"/>
                <a:gd name="T63" fmla="*/ 80 h 406"/>
                <a:gd name="T64" fmla="*/ 362 w 674"/>
                <a:gd name="T65" fmla="*/ 82 h 406"/>
                <a:gd name="T66" fmla="*/ 338 w 674"/>
                <a:gd name="T67" fmla="*/ 52 h 406"/>
                <a:gd name="T68" fmla="*/ 320 w 674"/>
                <a:gd name="T69" fmla="*/ 28 h 406"/>
                <a:gd name="T70" fmla="*/ 288 w 674"/>
                <a:gd name="T71" fmla="*/ 23 h 406"/>
                <a:gd name="T72" fmla="*/ 274 w 674"/>
                <a:gd name="T73" fmla="*/ 16 h 406"/>
                <a:gd name="T74" fmla="*/ 258 w 674"/>
                <a:gd name="T75" fmla="*/ 7 h 406"/>
                <a:gd name="T76" fmla="*/ 258 w 674"/>
                <a:gd name="T77" fmla="*/ 24 h 406"/>
                <a:gd name="T78" fmla="*/ 231 w 674"/>
                <a:gd name="T79" fmla="*/ 30 h 406"/>
                <a:gd name="T80" fmla="*/ 211 w 674"/>
                <a:gd name="T81" fmla="*/ 79 h 406"/>
                <a:gd name="T82" fmla="*/ 156 w 674"/>
                <a:gd name="T83" fmla="*/ 72 h 406"/>
                <a:gd name="T84" fmla="*/ 112 w 674"/>
                <a:gd name="T85" fmla="*/ 51 h 406"/>
                <a:gd name="T86" fmla="*/ 51 w 674"/>
                <a:gd name="T87" fmla="*/ 22 h 406"/>
                <a:gd name="T88" fmla="*/ 60 w 674"/>
                <a:gd name="T89" fmla="*/ 42 h 406"/>
                <a:gd name="T90" fmla="*/ 110 w 674"/>
                <a:gd name="T91" fmla="*/ 90 h 406"/>
                <a:gd name="T92" fmla="*/ 82 w 674"/>
                <a:gd name="T93" fmla="*/ 94 h 406"/>
                <a:gd name="T94" fmla="*/ 52 w 674"/>
                <a:gd name="T95" fmla="*/ 108 h 406"/>
                <a:gd name="T96" fmla="*/ 40 w 674"/>
                <a:gd name="T97" fmla="*/ 100 h 406"/>
                <a:gd name="T98" fmla="*/ 19 w 674"/>
                <a:gd name="T99" fmla="*/ 55 h 406"/>
                <a:gd name="T100" fmla="*/ 14 w 674"/>
                <a:gd name="T101" fmla="*/ 7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4" h="406">
                  <a:moveTo>
                    <a:pt x="34" y="100"/>
                  </a:moveTo>
                  <a:cubicBezTo>
                    <a:pt x="34" y="104"/>
                    <a:pt x="24" y="115"/>
                    <a:pt x="24" y="120"/>
                  </a:cubicBezTo>
                  <a:cubicBezTo>
                    <a:pt x="24" y="126"/>
                    <a:pt x="40" y="151"/>
                    <a:pt x="40" y="151"/>
                  </a:cubicBezTo>
                  <a:cubicBezTo>
                    <a:pt x="60" y="148"/>
                    <a:pt x="60" y="148"/>
                    <a:pt x="60" y="148"/>
                  </a:cubicBezTo>
                  <a:cubicBezTo>
                    <a:pt x="62" y="166"/>
                    <a:pt x="62" y="166"/>
                    <a:pt x="62" y="166"/>
                  </a:cubicBezTo>
                  <a:cubicBezTo>
                    <a:pt x="75" y="172"/>
                    <a:pt x="75" y="172"/>
                    <a:pt x="75" y="172"/>
                  </a:cubicBezTo>
                  <a:cubicBezTo>
                    <a:pt x="75" y="172"/>
                    <a:pt x="46" y="171"/>
                    <a:pt x="50" y="180"/>
                  </a:cubicBezTo>
                  <a:cubicBezTo>
                    <a:pt x="54" y="190"/>
                    <a:pt x="64" y="184"/>
                    <a:pt x="71" y="187"/>
                  </a:cubicBezTo>
                  <a:cubicBezTo>
                    <a:pt x="78" y="190"/>
                    <a:pt x="90" y="203"/>
                    <a:pt x="90" y="203"/>
                  </a:cubicBezTo>
                  <a:cubicBezTo>
                    <a:pt x="94" y="238"/>
                    <a:pt x="94" y="238"/>
                    <a:pt x="94" y="238"/>
                  </a:cubicBezTo>
                  <a:cubicBezTo>
                    <a:pt x="99" y="240"/>
                    <a:pt x="99" y="240"/>
                    <a:pt x="99" y="240"/>
                  </a:cubicBezTo>
                  <a:cubicBezTo>
                    <a:pt x="99" y="240"/>
                    <a:pt x="96" y="254"/>
                    <a:pt x="96" y="262"/>
                  </a:cubicBezTo>
                  <a:cubicBezTo>
                    <a:pt x="96" y="270"/>
                    <a:pt x="106" y="291"/>
                    <a:pt x="106" y="291"/>
                  </a:cubicBezTo>
                  <a:cubicBezTo>
                    <a:pt x="106" y="291"/>
                    <a:pt x="122" y="292"/>
                    <a:pt x="126" y="291"/>
                  </a:cubicBezTo>
                  <a:cubicBezTo>
                    <a:pt x="130" y="290"/>
                    <a:pt x="141" y="281"/>
                    <a:pt x="141" y="281"/>
                  </a:cubicBezTo>
                  <a:cubicBezTo>
                    <a:pt x="141" y="273"/>
                    <a:pt x="141" y="273"/>
                    <a:pt x="141" y="273"/>
                  </a:cubicBezTo>
                  <a:cubicBezTo>
                    <a:pt x="141" y="273"/>
                    <a:pt x="167" y="250"/>
                    <a:pt x="178" y="248"/>
                  </a:cubicBezTo>
                  <a:cubicBezTo>
                    <a:pt x="189" y="246"/>
                    <a:pt x="205" y="251"/>
                    <a:pt x="205" y="251"/>
                  </a:cubicBezTo>
                  <a:cubicBezTo>
                    <a:pt x="205" y="251"/>
                    <a:pt x="207" y="245"/>
                    <a:pt x="210" y="243"/>
                  </a:cubicBezTo>
                  <a:cubicBezTo>
                    <a:pt x="213" y="241"/>
                    <a:pt x="234" y="244"/>
                    <a:pt x="234" y="244"/>
                  </a:cubicBezTo>
                  <a:cubicBezTo>
                    <a:pt x="234" y="244"/>
                    <a:pt x="243" y="239"/>
                    <a:pt x="249" y="243"/>
                  </a:cubicBezTo>
                  <a:cubicBezTo>
                    <a:pt x="255" y="247"/>
                    <a:pt x="256" y="261"/>
                    <a:pt x="256" y="261"/>
                  </a:cubicBezTo>
                  <a:cubicBezTo>
                    <a:pt x="256" y="261"/>
                    <a:pt x="268" y="261"/>
                    <a:pt x="273" y="261"/>
                  </a:cubicBezTo>
                  <a:cubicBezTo>
                    <a:pt x="278" y="261"/>
                    <a:pt x="299" y="278"/>
                    <a:pt x="299" y="278"/>
                  </a:cubicBezTo>
                  <a:cubicBezTo>
                    <a:pt x="302" y="274"/>
                    <a:pt x="302" y="274"/>
                    <a:pt x="302" y="274"/>
                  </a:cubicBezTo>
                  <a:cubicBezTo>
                    <a:pt x="302" y="274"/>
                    <a:pt x="340" y="275"/>
                    <a:pt x="345" y="279"/>
                  </a:cubicBezTo>
                  <a:cubicBezTo>
                    <a:pt x="350" y="283"/>
                    <a:pt x="358" y="301"/>
                    <a:pt x="358" y="301"/>
                  </a:cubicBezTo>
                  <a:cubicBezTo>
                    <a:pt x="358" y="301"/>
                    <a:pt x="371" y="303"/>
                    <a:pt x="377" y="307"/>
                  </a:cubicBezTo>
                  <a:cubicBezTo>
                    <a:pt x="383" y="311"/>
                    <a:pt x="397" y="327"/>
                    <a:pt x="397" y="327"/>
                  </a:cubicBezTo>
                  <a:cubicBezTo>
                    <a:pt x="439" y="325"/>
                    <a:pt x="439" y="325"/>
                    <a:pt x="439" y="325"/>
                  </a:cubicBezTo>
                  <a:cubicBezTo>
                    <a:pt x="440" y="347"/>
                    <a:pt x="440" y="347"/>
                    <a:pt x="440" y="347"/>
                  </a:cubicBezTo>
                  <a:cubicBezTo>
                    <a:pt x="447" y="350"/>
                    <a:pt x="447" y="350"/>
                    <a:pt x="447" y="350"/>
                  </a:cubicBezTo>
                  <a:cubicBezTo>
                    <a:pt x="446" y="365"/>
                    <a:pt x="446" y="365"/>
                    <a:pt x="446" y="365"/>
                  </a:cubicBezTo>
                  <a:cubicBezTo>
                    <a:pt x="453" y="383"/>
                    <a:pt x="453" y="383"/>
                    <a:pt x="453" y="383"/>
                  </a:cubicBezTo>
                  <a:cubicBezTo>
                    <a:pt x="453" y="383"/>
                    <a:pt x="467" y="393"/>
                    <a:pt x="472" y="393"/>
                  </a:cubicBezTo>
                  <a:cubicBezTo>
                    <a:pt x="477" y="393"/>
                    <a:pt x="484" y="390"/>
                    <a:pt x="484" y="390"/>
                  </a:cubicBezTo>
                  <a:cubicBezTo>
                    <a:pt x="500" y="406"/>
                    <a:pt x="500" y="406"/>
                    <a:pt x="500" y="406"/>
                  </a:cubicBezTo>
                  <a:cubicBezTo>
                    <a:pt x="500" y="406"/>
                    <a:pt x="525" y="405"/>
                    <a:pt x="530" y="396"/>
                  </a:cubicBezTo>
                  <a:cubicBezTo>
                    <a:pt x="535" y="387"/>
                    <a:pt x="535" y="371"/>
                    <a:pt x="535" y="371"/>
                  </a:cubicBezTo>
                  <a:cubicBezTo>
                    <a:pt x="535" y="371"/>
                    <a:pt x="553" y="372"/>
                    <a:pt x="560" y="365"/>
                  </a:cubicBezTo>
                  <a:cubicBezTo>
                    <a:pt x="567" y="358"/>
                    <a:pt x="580" y="349"/>
                    <a:pt x="580" y="349"/>
                  </a:cubicBezTo>
                  <a:cubicBezTo>
                    <a:pt x="580" y="349"/>
                    <a:pt x="589" y="351"/>
                    <a:pt x="589" y="345"/>
                  </a:cubicBezTo>
                  <a:cubicBezTo>
                    <a:pt x="589" y="339"/>
                    <a:pt x="584" y="311"/>
                    <a:pt x="594" y="301"/>
                  </a:cubicBezTo>
                  <a:cubicBezTo>
                    <a:pt x="604" y="291"/>
                    <a:pt x="623" y="296"/>
                    <a:pt x="623" y="296"/>
                  </a:cubicBezTo>
                  <a:cubicBezTo>
                    <a:pt x="623" y="296"/>
                    <a:pt x="622" y="279"/>
                    <a:pt x="630" y="279"/>
                  </a:cubicBezTo>
                  <a:cubicBezTo>
                    <a:pt x="638" y="279"/>
                    <a:pt x="652" y="292"/>
                    <a:pt x="652" y="292"/>
                  </a:cubicBezTo>
                  <a:cubicBezTo>
                    <a:pt x="674" y="292"/>
                    <a:pt x="674" y="292"/>
                    <a:pt x="674" y="292"/>
                  </a:cubicBezTo>
                  <a:cubicBezTo>
                    <a:pt x="674" y="289"/>
                    <a:pt x="673" y="285"/>
                    <a:pt x="667" y="280"/>
                  </a:cubicBezTo>
                  <a:cubicBezTo>
                    <a:pt x="656" y="272"/>
                    <a:pt x="668" y="260"/>
                    <a:pt x="668" y="260"/>
                  </a:cubicBezTo>
                  <a:cubicBezTo>
                    <a:pt x="635" y="242"/>
                    <a:pt x="635" y="242"/>
                    <a:pt x="635" y="242"/>
                  </a:cubicBezTo>
                  <a:cubicBezTo>
                    <a:pt x="620" y="244"/>
                    <a:pt x="620" y="244"/>
                    <a:pt x="620" y="244"/>
                  </a:cubicBezTo>
                  <a:cubicBezTo>
                    <a:pt x="620" y="244"/>
                    <a:pt x="602" y="236"/>
                    <a:pt x="595" y="231"/>
                  </a:cubicBezTo>
                  <a:cubicBezTo>
                    <a:pt x="588" y="226"/>
                    <a:pt x="574" y="215"/>
                    <a:pt x="574" y="215"/>
                  </a:cubicBezTo>
                  <a:cubicBezTo>
                    <a:pt x="563" y="212"/>
                    <a:pt x="563" y="212"/>
                    <a:pt x="563" y="212"/>
                  </a:cubicBezTo>
                  <a:cubicBezTo>
                    <a:pt x="554" y="204"/>
                    <a:pt x="554" y="204"/>
                    <a:pt x="554" y="204"/>
                  </a:cubicBezTo>
                  <a:cubicBezTo>
                    <a:pt x="536" y="203"/>
                    <a:pt x="536" y="203"/>
                    <a:pt x="536" y="203"/>
                  </a:cubicBezTo>
                  <a:cubicBezTo>
                    <a:pt x="516" y="191"/>
                    <a:pt x="516" y="191"/>
                    <a:pt x="516" y="191"/>
                  </a:cubicBezTo>
                  <a:cubicBezTo>
                    <a:pt x="516" y="191"/>
                    <a:pt x="504" y="175"/>
                    <a:pt x="500" y="174"/>
                  </a:cubicBezTo>
                  <a:cubicBezTo>
                    <a:pt x="496" y="172"/>
                    <a:pt x="483" y="170"/>
                    <a:pt x="476" y="167"/>
                  </a:cubicBezTo>
                  <a:cubicBezTo>
                    <a:pt x="470" y="164"/>
                    <a:pt x="458" y="159"/>
                    <a:pt x="455" y="148"/>
                  </a:cubicBezTo>
                  <a:cubicBezTo>
                    <a:pt x="452" y="138"/>
                    <a:pt x="444" y="126"/>
                    <a:pt x="444" y="126"/>
                  </a:cubicBezTo>
                  <a:cubicBezTo>
                    <a:pt x="431" y="111"/>
                    <a:pt x="431" y="111"/>
                    <a:pt x="431" y="111"/>
                  </a:cubicBezTo>
                  <a:cubicBezTo>
                    <a:pt x="422" y="92"/>
                    <a:pt x="422" y="92"/>
                    <a:pt x="422" y="92"/>
                  </a:cubicBezTo>
                  <a:cubicBezTo>
                    <a:pt x="398" y="80"/>
                    <a:pt x="398" y="80"/>
                    <a:pt x="398" y="80"/>
                  </a:cubicBezTo>
                  <a:cubicBezTo>
                    <a:pt x="398" y="86"/>
                    <a:pt x="398" y="86"/>
                    <a:pt x="398" y="86"/>
                  </a:cubicBezTo>
                  <a:cubicBezTo>
                    <a:pt x="362" y="82"/>
                    <a:pt x="362" y="82"/>
                    <a:pt x="362" y="82"/>
                  </a:cubicBezTo>
                  <a:cubicBezTo>
                    <a:pt x="362" y="82"/>
                    <a:pt x="336" y="83"/>
                    <a:pt x="331" y="74"/>
                  </a:cubicBezTo>
                  <a:cubicBezTo>
                    <a:pt x="326" y="64"/>
                    <a:pt x="338" y="52"/>
                    <a:pt x="338" y="52"/>
                  </a:cubicBezTo>
                  <a:cubicBezTo>
                    <a:pt x="328" y="47"/>
                    <a:pt x="328" y="47"/>
                    <a:pt x="328" y="47"/>
                  </a:cubicBezTo>
                  <a:cubicBezTo>
                    <a:pt x="328" y="47"/>
                    <a:pt x="330" y="32"/>
                    <a:pt x="320" y="28"/>
                  </a:cubicBezTo>
                  <a:cubicBezTo>
                    <a:pt x="311" y="24"/>
                    <a:pt x="298" y="27"/>
                    <a:pt x="298" y="27"/>
                  </a:cubicBezTo>
                  <a:cubicBezTo>
                    <a:pt x="288" y="23"/>
                    <a:pt x="288" y="23"/>
                    <a:pt x="288" y="23"/>
                  </a:cubicBezTo>
                  <a:cubicBezTo>
                    <a:pt x="290" y="15"/>
                    <a:pt x="290" y="15"/>
                    <a:pt x="290" y="15"/>
                  </a:cubicBezTo>
                  <a:cubicBezTo>
                    <a:pt x="274" y="16"/>
                    <a:pt x="274" y="16"/>
                    <a:pt x="274" y="16"/>
                  </a:cubicBezTo>
                  <a:cubicBezTo>
                    <a:pt x="262" y="0"/>
                    <a:pt x="262" y="0"/>
                    <a:pt x="262" y="0"/>
                  </a:cubicBezTo>
                  <a:cubicBezTo>
                    <a:pt x="258" y="7"/>
                    <a:pt x="258" y="7"/>
                    <a:pt x="258" y="7"/>
                  </a:cubicBezTo>
                  <a:cubicBezTo>
                    <a:pt x="238" y="6"/>
                    <a:pt x="238" y="6"/>
                    <a:pt x="238" y="6"/>
                  </a:cubicBezTo>
                  <a:cubicBezTo>
                    <a:pt x="258" y="24"/>
                    <a:pt x="258" y="24"/>
                    <a:pt x="258" y="24"/>
                  </a:cubicBezTo>
                  <a:cubicBezTo>
                    <a:pt x="258" y="24"/>
                    <a:pt x="239" y="16"/>
                    <a:pt x="235" y="18"/>
                  </a:cubicBezTo>
                  <a:cubicBezTo>
                    <a:pt x="231" y="19"/>
                    <a:pt x="231" y="30"/>
                    <a:pt x="231" y="30"/>
                  </a:cubicBezTo>
                  <a:cubicBezTo>
                    <a:pt x="231" y="30"/>
                    <a:pt x="199" y="36"/>
                    <a:pt x="198" y="50"/>
                  </a:cubicBezTo>
                  <a:cubicBezTo>
                    <a:pt x="196" y="63"/>
                    <a:pt x="211" y="79"/>
                    <a:pt x="211" y="79"/>
                  </a:cubicBezTo>
                  <a:cubicBezTo>
                    <a:pt x="167" y="79"/>
                    <a:pt x="167" y="79"/>
                    <a:pt x="167" y="79"/>
                  </a:cubicBezTo>
                  <a:cubicBezTo>
                    <a:pt x="167" y="79"/>
                    <a:pt x="163" y="72"/>
                    <a:pt x="156" y="72"/>
                  </a:cubicBezTo>
                  <a:cubicBezTo>
                    <a:pt x="150" y="72"/>
                    <a:pt x="151" y="87"/>
                    <a:pt x="140" y="82"/>
                  </a:cubicBezTo>
                  <a:cubicBezTo>
                    <a:pt x="130" y="76"/>
                    <a:pt x="112" y="51"/>
                    <a:pt x="112" y="51"/>
                  </a:cubicBezTo>
                  <a:cubicBezTo>
                    <a:pt x="112" y="51"/>
                    <a:pt x="102" y="38"/>
                    <a:pt x="94" y="34"/>
                  </a:cubicBezTo>
                  <a:cubicBezTo>
                    <a:pt x="86" y="30"/>
                    <a:pt x="54" y="18"/>
                    <a:pt x="51" y="22"/>
                  </a:cubicBezTo>
                  <a:cubicBezTo>
                    <a:pt x="48" y="26"/>
                    <a:pt x="50" y="32"/>
                    <a:pt x="50" y="32"/>
                  </a:cubicBezTo>
                  <a:cubicBezTo>
                    <a:pt x="50" y="32"/>
                    <a:pt x="60" y="38"/>
                    <a:pt x="60" y="42"/>
                  </a:cubicBezTo>
                  <a:cubicBezTo>
                    <a:pt x="60" y="46"/>
                    <a:pt x="63" y="46"/>
                    <a:pt x="70" y="58"/>
                  </a:cubicBezTo>
                  <a:cubicBezTo>
                    <a:pt x="76" y="70"/>
                    <a:pt x="112" y="79"/>
                    <a:pt x="110" y="90"/>
                  </a:cubicBezTo>
                  <a:cubicBezTo>
                    <a:pt x="107" y="100"/>
                    <a:pt x="107" y="106"/>
                    <a:pt x="100" y="104"/>
                  </a:cubicBezTo>
                  <a:cubicBezTo>
                    <a:pt x="94" y="103"/>
                    <a:pt x="79" y="90"/>
                    <a:pt x="82" y="94"/>
                  </a:cubicBezTo>
                  <a:cubicBezTo>
                    <a:pt x="84" y="98"/>
                    <a:pt x="79" y="107"/>
                    <a:pt x="79" y="107"/>
                  </a:cubicBezTo>
                  <a:cubicBezTo>
                    <a:pt x="52" y="108"/>
                    <a:pt x="52" y="108"/>
                    <a:pt x="52" y="108"/>
                  </a:cubicBezTo>
                  <a:cubicBezTo>
                    <a:pt x="44" y="95"/>
                    <a:pt x="44" y="95"/>
                    <a:pt x="44" y="95"/>
                  </a:cubicBezTo>
                  <a:cubicBezTo>
                    <a:pt x="40" y="100"/>
                    <a:pt x="40" y="100"/>
                    <a:pt x="40" y="100"/>
                  </a:cubicBezTo>
                  <a:cubicBezTo>
                    <a:pt x="40" y="100"/>
                    <a:pt x="30" y="90"/>
                    <a:pt x="24" y="80"/>
                  </a:cubicBezTo>
                  <a:cubicBezTo>
                    <a:pt x="19" y="71"/>
                    <a:pt x="23" y="56"/>
                    <a:pt x="19" y="55"/>
                  </a:cubicBezTo>
                  <a:cubicBezTo>
                    <a:pt x="15" y="54"/>
                    <a:pt x="3" y="47"/>
                    <a:pt x="2" y="52"/>
                  </a:cubicBezTo>
                  <a:cubicBezTo>
                    <a:pt x="0" y="58"/>
                    <a:pt x="14" y="72"/>
                    <a:pt x="14" y="72"/>
                  </a:cubicBezTo>
                  <a:cubicBezTo>
                    <a:pt x="14" y="72"/>
                    <a:pt x="34" y="96"/>
                    <a:pt x="34" y="10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Afghanistan">
              <a:extLst>
                <a:ext uri="{FF2B5EF4-FFF2-40B4-BE49-F238E27FC236}">
                  <a16:creationId xmlns:a16="http://schemas.microsoft.com/office/drawing/2014/main" id="{A6BA7B2E-65A3-4C22-84FE-01CBFA928447}"/>
                </a:ext>
              </a:extLst>
            </p:cNvPr>
            <p:cNvSpPr>
              <a:spLocks/>
            </p:cNvSpPr>
            <p:nvPr/>
          </p:nvSpPr>
          <p:spPr bwMode="gray">
            <a:xfrm>
              <a:off x="7705640" y="2408591"/>
              <a:ext cx="455941" cy="368588"/>
            </a:xfrm>
            <a:custGeom>
              <a:avLst/>
              <a:gdLst>
                <a:gd name="T0" fmla="*/ 607 w 607"/>
                <a:gd name="T1" fmla="*/ 64 h 492"/>
                <a:gd name="T2" fmla="*/ 587 w 607"/>
                <a:gd name="T3" fmla="*/ 59 h 492"/>
                <a:gd name="T4" fmla="*/ 561 w 607"/>
                <a:gd name="T5" fmla="*/ 57 h 492"/>
                <a:gd name="T6" fmla="*/ 516 w 607"/>
                <a:gd name="T7" fmla="*/ 81 h 492"/>
                <a:gd name="T8" fmla="*/ 485 w 607"/>
                <a:gd name="T9" fmla="*/ 100 h 492"/>
                <a:gd name="T10" fmla="*/ 455 w 607"/>
                <a:gd name="T11" fmla="*/ 33 h 492"/>
                <a:gd name="T12" fmla="*/ 441 w 607"/>
                <a:gd name="T13" fmla="*/ 14 h 492"/>
                <a:gd name="T14" fmla="*/ 413 w 607"/>
                <a:gd name="T15" fmla="*/ 19 h 492"/>
                <a:gd name="T16" fmla="*/ 407 w 607"/>
                <a:gd name="T17" fmla="*/ 40 h 492"/>
                <a:gd name="T18" fmla="*/ 395 w 607"/>
                <a:gd name="T19" fmla="*/ 48 h 492"/>
                <a:gd name="T20" fmla="*/ 364 w 607"/>
                <a:gd name="T21" fmla="*/ 79 h 492"/>
                <a:gd name="T22" fmla="*/ 315 w 607"/>
                <a:gd name="T23" fmla="*/ 83 h 492"/>
                <a:gd name="T24" fmla="*/ 287 w 607"/>
                <a:gd name="T25" fmla="*/ 66 h 492"/>
                <a:gd name="T26" fmla="*/ 267 w 607"/>
                <a:gd name="T27" fmla="*/ 57 h 492"/>
                <a:gd name="T28" fmla="*/ 229 w 607"/>
                <a:gd name="T29" fmla="*/ 63 h 492"/>
                <a:gd name="T30" fmla="*/ 200 w 607"/>
                <a:gd name="T31" fmla="*/ 67 h 492"/>
                <a:gd name="T32" fmla="*/ 166 w 607"/>
                <a:gd name="T33" fmla="*/ 116 h 492"/>
                <a:gd name="T34" fmla="*/ 137 w 607"/>
                <a:gd name="T35" fmla="*/ 136 h 492"/>
                <a:gd name="T36" fmla="*/ 107 w 607"/>
                <a:gd name="T37" fmla="*/ 167 h 492"/>
                <a:gd name="T38" fmla="*/ 61 w 607"/>
                <a:gd name="T39" fmla="*/ 161 h 492"/>
                <a:gd name="T40" fmla="*/ 30 w 607"/>
                <a:gd name="T41" fmla="*/ 154 h 492"/>
                <a:gd name="T42" fmla="*/ 29 w 607"/>
                <a:gd name="T43" fmla="*/ 205 h 492"/>
                <a:gd name="T44" fmla="*/ 20 w 607"/>
                <a:gd name="T45" fmla="*/ 220 h 492"/>
                <a:gd name="T46" fmla="*/ 11 w 607"/>
                <a:gd name="T47" fmla="*/ 244 h 492"/>
                <a:gd name="T48" fmla="*/ 31 w 607"/>
                <a:gd name="T49" fmla="*/ 266 h 492"/>
                <a:gd name="T50" fmla="*/ 40 w 607"/>
                <a:gd name="T51" fmla="*/ 341 h 492"/>
                <a:gd name="T52" fmla="*/ 70 w 607"/>
                <a:gd name="T53" fmla="*/ 382 h 492"/>
                <a:gd name="T54" fmla="*/ 79 w 607"/>
                <a:gd name="T55" fmla="*/ 434 h 492"/>
                <a:gd name="T56" fmla="*/ 61 w 607"/>
                <a:gd name="T57" fmla="*/ 467 h 492"/>
                <a:gd name="T58" fmla="*/ 142 w 607"/>
                <a:gd name="T59" fmla="*/ 490 h 492"/>
                <a:gd name="T60" fmla="*/ 196 w 607"/>
                <a:gd name="T61" fmla="*/ 484 h 492"/>
                <a:gd name="T62" fmla="*/ 218 w 607"/>
                <a:gd name="T63" fmla="*/ 482 h 492"/>
                <a:gd name="T64" fmla="*/ 307 w 607"/>
                <a:gd name="T65" fmla="*/ 459 h 492"/>
                <a:gd name="T66" fmla="*/ 298 w 607"/>
                <a:gd name="T67" fmla="*/ 403 h 492"/>
                <a:gd name="T68" fmla="*/ 327 w 607"/>
                <a:gd name="T69" fmla="*/ 390 h 492"/>
                <a:gd name="T70" fmla="*/ 348 w 607"/>
                <a:gd name="T71" fmla="*/ 376 h 492"/>
                <a:gd name="T72" fmla="*/ 381 w 607"/>
                <a:gd name="T73" fmla="*/ 361 h 492"/>
                <a:gd name="T74" fmla="*/ 409 w 607"/>
                <a:gd name="T75" fmla="*/ 371 h 492"/>
                <a:gd name="T76" fmla="*/ 417 w 607"/>
                <a:gd name="T77" fmla="*/ 325 h 492"/>
                <a:gd name="T78" fmla="*/ 425 w 607"/>
                <a:gd name="T79" fmla="*/ 291 h 492"/>
                <a:gd name="T80" fmla="*/ 462 w 607"/>
                <a:gd name="T81" fmla="*/ 275 h 492"/>
                <a:gd name="T82" fmla="*/ 447 w 607"/>
                <a:gd name="T83" fmla="*/ 258 h 492"/>
                <a:gd name="T84" fmla="*/ 434 w 607"/>
                <a:gd name="T85" fmla="*/ 238 h 492"/>
                <a:gd name="T86" fmla="*/ 456 w 607"/>
                <a:gd name="T87" fmla="*/ 246 h 492"/>
                <a:gd name="T88" fmla="*/ 467 w 607"/>
                <a:gd name="T89" fmla="*/ 242 h 492"/>
                <a:gd name="T90" fmla="*/ 479 w 607"/>
                <a:gd name="T91" fmla="*/ 222 h 492"/>
                <a:gd name="T92" fmla="*/ 494 w 607"/>
                <a:gd name="T93" fmla="*/ 188 h 492"/>
                <a:gd name="T94" fmla="*/ 479 w 607"/>
                <a:gd name="T95" fmla="*/ 144 h 492"/>
                <a:gd name="T96" fmla="*/ 486 w 607"/>
                <a:gd name="T97" fmla="*/ 109 h 492"/>
                <a:gd name="T98" fmla="*/ 540 w 607"/>
                <a:gd name="T99" fmla="*/ 88 h 492"/>
                <a:gd name="T100" fmla="*/ 584 w 607"/>
                <a:gd name="T101" fmla="*/ 88 h 492"/>
                <a:gd name="T102" fmla="*/ 602 w 607"/>
                <a:gd name="T103" fmla="*/ 7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492">
                  <a:moveTo>
                    <a:pt x="596" y="71"/>
                  </a:moveTo>
                  <a:cubicBezTo>
                    <a:pt x="594" y="65"/>
                    <a:pt x="600" y="65"/>
                    <a:pt x="607" y="64"/>
                  </a:cubicBezTo>
                  <a:cubicBezTo>
                    <a:pt x="600" y="59"/>
                    <a:pt x="600" y="59"/>
                    <a:pt x="600" y="59"/>
                  </a:cubicBezTo>
                  <a:cubicBezTo>
                    <a:pt x="587" y="59"/>
                    <a:pt x="587" y="59"/>
                    <a:pt x="587" y="59"/>
                  </a:cubicBezTo>
                  <a:cubicBezTo>
                    <a:pt x="563" y="67"/>
                    <a:pt x="563" y="67"/>
                    <a:pt x="563" y="67"/>
                  </a:cubicBezTo>
                  <a:cubicBezTo>
                    <a:pt x="561" y="57"/>
                    <a:pt x="561" y="57"/>
                    <a:pt x="561" y="57"/>
                  </a:cubicBezTo>
                  <a:cubicBezTo>
                    <a:pt x="561" y="57"/>
                    <a:pt x="537" y="54"/>
                    <a:pt x="530" y="62"/>
                  </a:cubicBezTo>
                  <a:cubicBezTo>
                    <a:pt x="523" y="70"/>
                    <a:pt x="516" y="81"/>
                    <a:pt x="516" y="81"/>
                  </a:cubicBezTo>
                  <a:cubicBezTo>
                    <a:pt x="506" y="81"/>
                    <a:pt x="506" y="81"/>
                    <a:pt x="506" y="81"/>
                  </a:cubicBezTo>
                  <a:cubicBezTo>
                    <a:pt x="506" y="81"/>
                    <a:pt x="492" y="97"/>
                    <a:pt x="485" y="100"/>
                  </a:cubicBezTo>
                  <a:cubicBezTo>
                    <a:pt x="478" y="103"/>
                    <a:pt x="462" y="75"/>
                    <a:pt x="462" y="75"/>
                  </a:cubicBezTo>
                  <a:cubicBezTo>
                    <a:pt x="455" y="33"/>
                    <a:pt x="455" y="33"/>
                    <a:pt x="455" y="33"/>
                  </a:cubicBezTo>
                  <a:cubicBezTo>
                    <a:pt x="441" y="33"/>
                    <a:pt x="441" y="33"/>
                    <a:pt x="441" y="33"/>
                  </a:cubicBezTo>
                  <a:cubicBezTo>
                    <a:pt x="441" y="33"/>
                    <a:pt x="441" y="19"/>
                    <a:pt x="441" y="14"/>
                  </a:cubicBezTo>
                  <a:cubicBezTo>
                    <a:pt x="441" y="9"/>
                    <a:pt x="430" y="0"/>
                    <a:pt x="421" y="0"/>
                  </a:cubicBezTo>
                  <a:cubicBezTo>
                    <a:pt x="412" y="0"/>
                    <a:pt x="413" y="15"/>
                    <a:pt x="413" y="19"/>
                  </a:cubicBezTo>
                  <a:cubicBezTo>
                    <a:pt x="413" y="23"/>
                    <a:pt x="399" y="26"/>
                    <a:pt x="399" y="33"/>
                  </a:cubicBezTo>
                  <a:cubicBezTo>
                    <a:pt x="399" y="40"/>
                    <a:pt x="407" y="40"/>
                    <a:pt x="407" y="40"/>
                  </a:cubicBezTo>
                  <a:cubicBezTo>
                    <a:pt x="402" y="54"/>
                    <a:pt x="402" y="54"/>
                    <a:pt x="402" y="54"/>
                  </a:cubicBezTo>
                  <a:cubicBezTo>
                    <a:pt x="395" y="48"/>
                    <a:pt x="395" y="48"/>
                    <a:pt x="395" y="48"/>
                  </a:cubicBezTo>
                  <a:cubicBezTo>
                    <a:pt x="395" y="48"/>
                    <a:pt x="373" y="49"/>
                    <a:pt x="368" y="54"/>
                  </a:cubicBezTo>
                  <a:cubicBezTo>
                    <a:pt x="363" y="59"/>
                    <a:pt x="368" y="77"/>
                    <a:pt x="364" y="79"/>
                  </a:cubicBezTo>
                  <a:cubicBezTo>
                    <a:pt x="360" y="81"/>
                    <a:pt x="349" y="64"/>
                    <a:pt x="346" y="64"/>
                  </a:cubicBezTo>
                  <a:cubicBezTo>
                    <a:pt x="343" y="64"/>
                    <a:pt x="318" y="84"/>
                    <a:pt x="315" y="83"/>
                  </a:cubicBezTo>
                  <a:cubicBezTo>
                    <a:pt x="312" y="82"/>
                    <a:pt x="292" y="66"/>
                    <a:pt x="292" y="66"/>
                  </a:cubicBezTo>
                  <a:cubicBezTo>
                    <a:pt x="287" y="66"/>
                    <a:pt x="287" y="66"/>
                    <a:pt x="287" y="66"/>
                  </a:cubicBezTo>
                  <a:cubicBezTo>
                    <a:pt x="276" y="71"/>
                    <a:pt x="276" y="71"/>
                    <a:pt x="276" y="71"/>
                  </a:cubicBezTo>
                  <a:cubicBezTo>
                    <a:pt x="267" y="57"/>
                    <a:pt x="267" y="57"/>
                    <a:pt x="267" y="57"/>
                  </a:cubicBezTo>
                  <a:cubicBezTo>
                    <a:pt x="259" y="63"/>
                    <a:pt x="259" y="63"/>
                    <a:pt x="259" y="63"/>
                  </a:cubicBezTo>
                  <a:cubicBezTo>
                    <a:pt x="229" y="63"/>
                    <a:pt x="229" y="63"/>
                    <a:pt x="229" y="63"/>
                  </a:cubicBezTo>
                  <a:cubicBezTo>
                    <a:pt x="229" y="63"/>
                    <a:pt x="215" y="50"/>
                    <a:pt x="207" y="50"/>
                  </a:cubicBezTo>
                  <a:cubicBezTo>
                    <a:pt x="199" y="50"/>
                    <a:pt x="200" y="67"/>
                    <a:pt x="200" y="67"/>
                  </a:cubicBezTo>
                  <a:cubicBezTo>
                    <a:pt x="200" y="67"/>
                    <a:pt x="181" y="62"/>
                    <a:pt x="171" y="72"/>
                  </a:cubicBezTo>
                  <a:cubicBezTo>
                    <a:pt x="161" y="82"/>
                    <a:pt x="166" y="110"/>
                    <a:pt x="166" y="116"/>
                  </a:cubicBezTo>
                  <a:cubicBezTo>
                    <a:pt x="166" y="122"/>
                    <a:pt x="157" y="120"/>
                    <a:pt x="157" y="120"/>
                  </a:cubicBezTo>
                  <a:cubicBezTo>
                    <a:pt x="157" y="120"/>
                    <a:pt x="144" y="129"/>
                    <a:pt x="137" y="136"/>
                  </a:cubicBezTo>
                  <a:cubicBezTo>
                    <a:pt x="130" y="143"/>
                    <a:pt x="112" y="142"/>
                    <a:pt x="112" y="142"/>
                  </a:cubicBezTo>
                  <a:cubicBezTo>
                    <a:pt x="112" y="142"/>
                    <a:pt x="112" y="158"/>
                    <a:pt x="107" y="167"/>
                  </a:cubicBezTo>
                  <a:cubicBezTo>
                    <a:pt x="102" y="176"/>
                    <a:pt x="77" y="177"/>
                    <a:pt x="77" y="177"/>
                  </a:cubicBezTo>
                  <a:cubicBezTo>
                    <a:pt x="61" y="161"/>
                    <a:pt x="61" y="161"/>
                    <a:pt x="61" y="161"/>
                  </a:cubicBezTo>
                  <a:cubicBezTo>
                    <a:pt x="61" y="161"/>
                    <a:pt x="54" y="164"/>
                    <a:pt x="49" y="164"/>
                  </a:cubicBezTo>
                  <a:cubicBezTo>
                    <a:pt x="44" y="164"/>
                    <a:pt x="30" y="154"/>
                    <a:pt x="30" y="154"/>
                  </a:cubicBezTo>
                  <a:cubicBezTo>
                    <a:pt x="30" y="154"/>
                    <a:pt x="24" y="161"/>
                    <a:pt x="23" y="168"/>
                  </a:cubicBezTo>
                  <a:cubicBezTo>
                    <a:pt x="22" y="175"/>
                    <a:pt x="29" y="205"/>
                    <a:pt x="29" y="205"/>
                  </a:cubicBezTo>
                  <a:cubicBezTo>
                    <a:pt x="15" y="209"/>
                    <a:pt x="15" y="209"/>
                    <a:pt x="15" y="209"/>
                  </a:cubicBezTo>
                  <a:cubicBezTo>
                    <a:pt x="20" y="220"/>
                    <a:pt x="20" y="220"/>
                    <a:pt x="20" y="220"/>
                  </a:cubicBezTo>
                  <a:cubicBezTo>
                    <a:pt x="20" y="220"/>
                    <a:pt x="6" y="225"/>
                    <a:pt x="3" y="230"/>
                  </a:cubicBezTo>
                  <a:cubicBezTo>
                    <a:pt x="0" y="235"/>
                    <a:pt x="11" y="244"/>
                    <a:pt x="11" y="244"/>
                  </a:cubicBezTo>
                  <a:cubicBezTo>
                    <a:pt x="9" y="263"/>
                    <a:pt x="9" y="263"/>
                    <a:pt x="9" y="263"/>
                  </a:cubicBezTo>
                  <a:cubicBezTo>
                    <a:pt x="9" y="263"/>
                    <a:pt x="30" y="260"/>
                    <a:pt x="31" y="266"/>
                  </a:cubicBezTo>
                  <a:cubicBezTo>
                    <a:pt x="32" y="272"/>
                    <a:pt x="17" y="280"/>
                    <a:pt x="15" y="293"/>
                  </a:cubicBezTo>
                  <a:cubicBezTo>
                    <a:pt x="13" y="306"/>
                    <a:pt x="40" y="330"/>
                    <a:pt x="40" y="341"/>
                  </a:cubicBezTo>
                  <a:cubicBezTo>
                    <a:pt x="40" y="352"/>
                    <a:pt x="40" y="366"/>
                    <a:pt x="40" y="374"/>
                  </a:cubicBezTo>
                  <a:cubicBezTo>
                    <a:pt x="40" y="382"/>
                    <a:pt x="70" y="382"/>
                    <a:pt x="70" y="382"/>
                  </a:cubicBezTo>
                  <a:cubicBezTo>
                    <a:pt x="70" y="382"/>
                    <a:pt x="85" y="377"/>
                    <a:pt x="91" y="394"/>
                  </a:cubicBezTo>
                  <a:cubicBezTo>
                    <a:pt x="97" y="411"/>
                    <a:pt x="86" y="424"/>
                    <a:pt x="79" y="434"/>
                  </a:cubicBezTo>
                  <a:cubicBezTo>
                    <a:pt x="72" y="444"/>
                    <a:pt x="56" y="458"/>
                    <a:pt x="56" y="462"/>
                  </a:cubicBezTo>
                  <a:cubicBezTo>
                    <a:pt x="56" y="466"/>
                    <a:pt x="61" y="467"/>
                    <a:pt x="61" y="467"/>
                  </a:cubicBezTo>
                  <a:cubicBezTo>
                    <a:pt x="61" y="467"/>
                    <a:pt x="73" y="464"/>
                    <a:pt x="82" y="469"/>
                  </a:cubicBezTo>
                  <a:cubicBezTo>
                    <a:pt x="91" y="474"/>
                    <a:pt x="121" y="492"/>
                    <a:pt x="142" y="490"/>
                  </a:cubicBezTo>
                  <a:cubicBezTo>
                    <a:pt x="163" y="488"/>
                    <a:pt x="161" y="483"/>
                    <a:pt x="161" y="483"/>
                  </a:cubicBezTo>
                  <a:cubicBezTo>
                    <a:pt x="196" y="484"/>
                    <a:pt x="196" y="484"/>
                    <a:pt x="196" y="484"/>
                  </a:cubicBezTo>
                  <a:cubicBezTo>
                    <a:pt x="196" y="484"/>
                    <a:pt x="193" y="488"/>
                    <a:pt x="205" y="488"/>
                  </a:cubicBezTo>
                  <a:cubicBezTo>
                    <a:pt x="217" y="488"/>
                    <a:pt x="218" y="482"/>
                    <a:pt x="218" y="482"/>
                  </a:cubicBezTo>
                  <a:cubicBezTo>
                    <a:pt x="218" y="482"/>
                    <a:pt x="260" y="480"/>
                    <a:pt x="263" y="479"/>
                  </a:cubicBezTo>
                  <a:cubicBezTo>
                    <a:pt x="266" y="478"/>
                    <a:pt x="305" y="465"/>
                    <a:pt x="307" y="459"/>
                  </a:cubicBezTo>
                  <a:cubicBezTo>
                    <a:pt x="309" y="453"/>
                    <a:pt x="303" y="433"/>
                    <a:pt x="303" y="433"/>
                  </a:cubicBezTo>
                  <a:cubicBezTo>
                    <a:pt x="303" y="433"/>
                    <a:pt x="296" y="409"/>
                    <a:pt x="298" y="403"/>
                  </a:cubicBezTo>
                  <a:cubicBezTo>
                    <a:pt x="300" y="397"/>
                    <a:pt x="315" y="384"/>
                    <a:pt x="323" y="384"/>
                  </a:cubicBezTo>
                  <a:cubicBezTo>
                    <a:pt x="331" y="384"/>
                    <a:pt x="327" y="390"/>
                    <a:pt x="327" y="390"/>
                  </a:cubicBezTo>
                  <a:cubicBezTo>
                    <a:pt x="327" y="390"/>
                    <a:pt x="357" y="395"/>
                    <a:pt x="359" y="389"/>
                  </a:cubicBezTo>
                  <a:cubicBezTo>
                    <a:pt x="361" y="383"/>
                    <a:pt x="344" y="381"/>
                    <a:pt x="348" y="376"/>
                  </a:cubicBezTo>
                  <a:cubicBezTo>
                    <a:pt x="352" y="371"/>
                    <a:pt x="366" y="367"/>
                    <a:pt x="366" y="367"/>
                  </a:cubicBezTo>
                  <a:cubicBezTo>
                    <a:pt x="366" y="367"/>
                    <a:pt x="373" y="361"/>
                    <a:pt x="381" y="361"/>
                  </a:cubicBezTo>
                  <a:cubicBezTo>
                    <a:pt x="389" y="361"/>
                    <a:pt x="399" y="359"/>
                    <a:pt x="399" y="359"/>
                  </a:cubicBezTo>
                  <a:cubicBezTo>
                    <a:pt x="399" y="359"/>
                    <a:pt x="396" y="378"/>
                    <a:pt x="409" y="371"/>
                  </a:cubicBezTo>
                  <a:cubicBezTo>
                    <a:pt x="422" y="364"/>
                    <a:pt x="425" y="355"/>
                    <a:pt x="425" y="355"/>
                  </a:cubicBezTo>
                  <a:cubicBezTo>
                    <a:pt x="425" y="355"/>
                    <a:pt x="416" y="337"/>
                    <a:pt x="417" y="325"/>
                  </a:cubicBezTo>
                  <a:cubicBezTo>
                    <a:pt x="418" y="313"/>
                    <a:pt x="424" y="316"/>
                    <a:pt x="424" y="316"/>
                  </a:cubicBezTo>
                  <a:cubicBezTo>
                    <a:pt x="424" y="316"/>
                    <a:pt x="421" y="294"/>
                    <a:pt x="425" y="291"/>
                  </a:cubicBezTo>
                  <a:cubicBezTo>
                    <a:pt x="429" y="288"/>
                    <a:pt x="442" y="289"/>
                    <a:pt x="442" y="289"/>
                  </a:cubicBezTo>
                  <a:cubicBezTo>
                    <a:pt x="462" y="275"/>
                    <a:pt x="462" y="275"/>
                    <a:pt x="462" y="275"/>
                  </a:cubicBezTo>
                  <a:cubicBezTo>
                    <a:pt x="462" y="275"/>
                    <a:pt x="451" y="276"/>
                    <a:pt x="449" y="269"/>
                  </a:cubicBezTo>
                  <a:cubicBezTo>
                    <a:pt x="447" y="262"/>
                    <a:pt x="447" y="258"/>
                    <a:pt x="447" y="258"/>
                  </a:cubicBezTo>
                  <a:cubicBezTo>
                    <a:pt x="447" y="258"/>
                    <a:pt x="432" y="254"/>
                    <a:pt x="431" y="249"/>
                  </a:cubicBezTo>
                  <a:cubicBezTo>
                    <a:pt x="430" y="244"/>
                    <a:pt x="430" y="239"/>
                    <a:pt x="434" y="238"/>
                  </a:cubicBezTo>
                  <a:cubicBezTo>
                    <a:pt x="438" y="237"/>
                    <a:pt x="445" y="245"/>
                    <a:pt x="445" y="245"/>
                  </a:cubicBezTo>
                  <a:cubicBezTo>
                    <a:pt x="456" y="246"/>
                    <a:pt x="456" y="246"/>
                    <a:pt x="456" y="246"/>
                  </a:cubicBezTo>
                  <a:cubicBezTo>
                    <a:pt x="463" y="249"/>
                    <a:pt x="463" y="249"/>
                    <a:pt x="463" y="249"/>
                  </a:cubicBezTo>
                  <a:cubicBezTo>
                    <a:pt x="467" y="242"/>
                    <a:pt x="467" y="242"/>
                    <a:pt x="467" y="242"/>
                  </a:cubicBezTo>
                  <a:cubicBezTo>
                    <a:pt x="467" y="242"/>
                    <a:pt x="478" y="245"/>
                    <a:pt x="479" y="238"/>
                  </a:cubicBezTo>
                  <a:cubicBezTo>
                    <a:pt x="480" y="231"/>
                    <a:pt x="479" y="222"/>
                    <a:pt x="479" y="222"/>
                  </a:cubicBezTo>
                  <a:cubicBezTo>
                    <a:pt x="479" y="222"/>
                    <a:pt x="472" y="221"/>
                    <a:pt x="473" y="212"/>
                  </a:cubicBezTo>
                  <a:cubicBezTo>
                    <a:pt x="474" y="203"/>
                    <a:pt x="491" y="195"/>
                    <a:pt x="494" y="188"/>
                  </a:cubicBezTo>
                  <a:cubicBezTo>
                    <a:pt x="497" y="181"/>
                    <a:pt x="487" y="173"/>
                    <a:pt x="487" y="173"/>
                  </a:cubicBezTo>
                  <a:cubicBezTo>
                    <a:pt x="487" y="173"/>
                    <a:pt x="490" y="156"/>
                    <a:pt x="479" y="144"/>
                  </a:cubicBezTo>
                  <a:cubicBezTo>
                    <a:pt x="468" y="132"/>
                    <a:pt x="463" y="136"/>
                    <a:pt x="469" y="124"/>
                  </a:cubicBezTo>
                  <a:cubicBezTo>
                    <a:pt x="475" y="112"/>
                    <a:pt x="486" y="109"/>
                    <a:pt x="486" y="109"/>
                  </a:cubicBezTo>
                  <a:cubicBezTo>
                    <a:pt x="486" y="109"/>
                    <a:pt x="509" y="93"/>
                    <a:pt x="516" y="90"/>
                  </a:cubicBezTo>
                  <a:cubicBezTo>
                    <a:pt x="523" y="87"/>
                    <a:pt x="540" y="88"/>
                    <a:pt x="540" y="88"/>
                  </a:cubicBezTo>
                  <a:cubicBezTo>
                    <a:pt x="540" y="88"/>
                    <a:pt x="563" y="83"/>
                    <a:pt x="566" y="83"/>
                  </a:cubicBezTo>
                  <a:cubicBezTo>
                    <a:pt x="569" y="83"/>
                    <a:pt x="579" y="89"/>
                    <a:pt x="584" y="88"/>
                  </a:cubicBezTo>
                  <a:cubicBezTo>
                    <a:pt x="587" y="87"/>
                    <a:pt x="596" y="82"/>
                    <a:pt x="602" y="78"/>
                  </a:cubicBezTo>
                  <a:cubicBezTo>
                    <a:pt x="602" y="78"/>
                    <a:pt x="602" y="78"/>
                    <a:pt x="602" y="78"/>
                  </a:cubicBezTo>
                  <a:cubicBezTo>
                    <a:pt x="599" y="76"/>
                    <a:pt x="597" y="74"/>
                    <a:pt x="596" y="7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3" name="Saudi-Arabië">
              <a:extLst>
                <a:ext uri="{FF2B5EF4-FFF2-40B4-BE49-F238E27FC236}">
                  <a16:creationId xmlns:a16="http://schemas.microsoft.com/office/drawing/2014/main" id="{C1B9F0A2-AC3A-4024-9586-40D98BB39D6C}"/>
                </a:ext>
              </a:extLst>
            </p:cNvPr>
            <p:cNvSpPr>
              <a:spLocks/>
            </p:cNvSpPr>
            <p:nvPr/>
          </p:nvSpPr>
          <p:spPr bwMode="gray">
            <a:xfrm>
              <a:off x="6853415" y="2664259"/>
              <a:ext cx="749958" cy="639169"/>
            </a:xfrm>
            <a:custGeom>
              <a:avLst/>
              <a:gdLst>
                <a:gd name="T0" fmla="*/ 976 w 998"/>
                <a:gd name="T1" fmla="*/ 516 h 851"/>
                <a:gd name="T2" fmla="*/ 804 w 998"/>
                <a:gd name="T3" fmla="*/ 446 h 851"/>
                <a:gd name="T4" fmla="*/ 794 w 998"/>
                <a:gd name="T5" fmla="*/ 413 h 851"/>
                <a:gd name="T6" fmla="*/ 780 w 998"/>
                <a:gd name="T7" fmla="*/ 407 h 851"/>
                <a:gd name="T8" fmla="*/ 764 w 998"/>
                <a:gd name="T9" fmla="*/ 400 h 851"/>
                <a:gd name="T10" fmla="*/ 719 w 998"/>
                <a:gd name="T11" fmla="*/ 332 h 851"/>
                <a:gd name="T12" fmla="*/ 669 w 998"/>
                <a:gd name="T13" fmla="*/ 265 h 851"/>
                <a:gd name="T14" fmla="*/ 646 w 998"/>
                <a:gd name="T15" fmla="*/ 218 h 851"/>
                <a:gd name="T16" fmla="*/ 637 w 998"/>
                <a:gd name="T17" fmla="*/ 195 h 851"/>
                <a:gd name="T18" fmla="*/ 588 w 998"/>
                <a:gd name="T19" fmla="*/ 170 h 851"/>
                <a:gd name="T20" fmla="*/ 332 w 998"/>
                <a:gd name="T21" fmla="*/ 63 h 851"/>
                <a:gd name="T22" fmla="*/ 250 w 998"/>
                <a:gd name="T23" fmla="*/ 9 h 851"/>
                <a:gd name="T24" fmla="*/ 200 w 998"/>
                <a:gd name="T25" fmla="*/ 0 h 851"/>
                <a:gd name="T26" fmla="*/ 147 w 998"/>
                <a:gd name="T27" fmla="*/ 18 h 851"/>
                <a:gd name="T28" fmla="*/ 111 w 998"/>
                <a:gd name="T29" fmla="*/ 32 h 851"/>
                <a:gd name="T30" fmla="*/ 111 w 998"/>
                <a:gd name="T31" fmla="*/ 46 h 851"/>
                <a:gd name="T32" fmla="*/ 123 w 998"/>
                <a:gd name="T33" fmla="*/ 118 h 851"/>
                <a:gd name="T34" fmla="*/ 70 w 998"/>
                <a:gd name="T35" fmla="*/ 163 h 851"/>
                <a:gd name="T36" fmla="*/ 12 w 998"/>
                <a:gd name="T37" fmla="*/ 161 h 851"/>
                <a:gd name="T38" fmla="*/ 12 w 998"/>
                <a:gd name="T39" fmla="*/ 249 h 851"/>
                <a:gd name="T40" fmla="*/ 85 w 998"/>
                <a:gd name="T41" fmla="*/ 334 h 851"/>
                <a:gd name="T42" fmla="*/ 145 w 998"/>
                <a:gd name="T43" fmla="*/ 433 h 851"/>
                <a:gd name="T44" fmla="*/ 232 w 998"/>
                <a:gd name="T45" fmla="*/ 560 h 851"/>
                <a:gd name="T46" fmla="*/ 300 w 998"/>
                <a:gd name="T47" fmla="*/ 631 h 851"/>
                <a:gd name="T48" fmla="*/ 419 w 998"/>
                <a:gd name="T49" fmla="*/ 826 h 851"/>
                <a:gd name="T50" fmla="*/ 427 w 998"/>
                <a:gd name="T51" fmla="*/ 837 h 851"/>
                <a:gd name="T52" fmla="*/ 437 w 998"/>
                <a:gd name="T53" fmla="*/ 790 h 851"/>
                <a:gd name="T54" fmla="*/ 470 w 998"/>
                <a:gd name="T55" fmla="*/ 798 h 851"/>
                <a:gd name="T56" fmla="*/ 522 w 998"/>
                <a:gd name="T57" fmla="*/ 791 h 851"/>
                <a:gd name="T58" fmla="*/ 593 w 998"/>
                <a:gd name="T59" fmla="*/ 799 h 851"/>
                <a:gd name="T60" fmla="*/ 628 w 998"/>
                <a:gd name="T61" fmla="*/ 804 h 851"/>
                <a:gd name="T62" fmla="*/ 653 w 998"/>
                <a:gd name="T63" fmla="*/ 755 h 851"/>
                <a:gd name="T64" fmla="*/ 839 w 998"/>
                <a:gd name="T65" fmla="*/ 710 h 851"/>
                <a:gd name="T66" fmla="*/ 998 w 998"/>
                <a:gd name="T67" fmla="*/ 54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8" h="851">
                  <a:moveTo>
                    <a:pt x="980" y="527"/>
                  </a:moveTo>
                  <a:cubicBezTo>
                    <a:pt x="980" y="525"/>
                    <a:pt x="978" y="521"/>
                    <a:pt x="976" y="516"/>
                  </a:cubicBezTo>
                  <a:cubicBezTo>
                    <a:pt x="942" y="512"/>
                    <a:pt x="853" y="501"/>
                    <a:pt x="851" y="501"/>
                  </a:cubicBezTo>
                  <a:cubicBezTo>
                    <a:pt x="848" y="501"/>
                    <a:pt x="811" y="453"/>
                    <a:pt x="804" y="446"/>
                  </a:cubicBezTo>
                  <a:cubicBezTo>
                    <a:pt x="799" y="441"/>
                    <a:pt x="799" y="433"/>
                    <a:pt x="800" y="428"/>
                  </a:cubicBezTo>
                  <a:cubicBezTo>
                    <a:pt x="796" y="423"/>
                    <a:pt x="793" y="417"/>
                    <a:pt x="794" y="413"/>
                  </a:cubicBezTo>
                  <a:cubicBezTo>
                    <a:pt x="788" y="415"/>
                    <a:pt x="788" y="415"/>
                    <a:pt x="788" y="415"/>
                  </a:cubicBezTo>
                  <a:cubicBezTo>
                    <a:pt x="780" y="407"/>
                    <a:pt x="780" y="407"/>
                    <a:pt x="780" y="407"/>
                  </a:cubicBezTo>
                  <a:cubicBezTo>
                    <a:pt x="770" y="410"/>
                    <a:pt x="770" y="410"/>
                    <a:pt x="770" y="410"/>
                  </a:cubicBezTo>
                  <a:cubicBezTo>
                    <a:pt x="764" y="400"/>
                    <a:pt x="764" y="400"/>
                    <a:pt x="764" y="400"/>
                  </a:cubicBezTo>
                  <a:cubicBezTo>
                    <a:pt x="757" y="398"/>
                    <a:pt x="750" y="359"/>
                    <a:pt x="744" y="354"/>
                  </a:cubicBezTo>
                  <a:cubicBezTo>
                    <a:pt x="738" y="349"/>
                    <a:pt x="722" y="346"/>
                    <a:pt x="719" y="332"/>
                  </a:cubicBezTo>
                  <a:cubicBezTo>
                    <a:pt x="715" y="318"/>
                    <a:pt x="720" y="296"/>
                    <a:pt x="707" y="286"/>
                  </a:cubicBezTo>
                  <a:cubicBezTo>
                    <a:pt x="693" y="275"/>
                    <a:pt x="675" y="277"/>
                    <a:pt x="669" y="265"/>
                  </a:cubicBezTo>
                  <a:cubicBezTo>
                    <a:pt x="663" y="252"/>
                    <a:pt x="670" y="239"/>
                    <a:pt x="664" y="235"/>
                  </a:cubicBezTo>
                  <a:cubicBezTo>
                    <a:pt x="658" y="231"/>
                    <a:pt x="646" y="218"/>
                    <a:pt x="646" y="218"/>
                  </a:cubicBezTo>
                  <a:cubicBezTo>
                    <a:pt x="645" y="201"/>
                    <a:pt x="645" y="201"/>
                    <a:pt x="645" y="201"/>
                  </a:cubicBezTo>
                  <a:cubicBezTo>
                    <a:pt x="645" y="201"/>
                    <a:pt x="642" y="198"/>
                    <a:pt x="637" y="195"/>
                  </a:cubicBezTo>
                  <a:cubicBezTo>
                    <a:pt x="624" y="196"/>
                    <a:pt x="606" y="196"/>
                    <a:pt x="598" y="196"/>
                  </a:cubicBezTo>
                  <a:cubicBezTo>
                    <a:pt x="584" y="195"/>
                    <a:pt x="594" y="177"/>
                    <a:pt x="588" y="170"/>
                  </a:cubicBezTo>
                  <a:cubicBezTo>
                    <a:pt x="582" y="163"/>
                    <a:pt x="460" y="160"/>
                    <a:pt x="460" y="160"/>
                  </a:cubicBezTo>
                  <a:cubicBezTo>
                    <a:pt x="332" y="63"/>
                    <a:pt x="332" y="63"/>
                    <a:pt x="332" y="63"/>
                  </a:cubicBezTo>
                  <a:cubicBezTo>
                    <a:pt x="332" y="63"/>
                    <a:pt x="311" y="49"/>
                    <a:pt x="299" y="43"/>
                  </a:cubicBezTo>
                  <a:cubicBezTo>
                    <a:pt x="287" y="37"/>
                    <a:pt x="250" y="9"/>
                    <a:pt x="250" y="9"/>
                  </a:cubicBezTo>
                  <a:cubicBezTo>
                    <a:pt x="250" y="9"/>
                    <a:pt x="225" y="8"/>
                    <a:pt x="216" y="9"/>
                  </a:cubicBezTo>
                  <a:cubicBezTo>
                    <a:pt x="207" y="10"/>
                    <a:pt x="200" y="0"/>
                    <a:pt x="200" y="0"/>
                  </a:cubicBezTo>
                  <a:cubicBezTo>
                    <a:pt x="200" y="0"/>
                    <a:pt x="187" y="8"/>
                    <a:pt x="181" y="14"/>
                  </a:cubicBezTo>
                  <a:cubicBezTo>
                    <a:pt x="175" y="20"/>
                    <a:pt x="147" y="18"/>
                    <a:pt x="147" y="18"/>
                  </a:cubicBezTo>
                  <a:cubicBezTo>
                    <a:pt x="139" y="32"/>
                    <a:pt x="139" y="32"/>
                    <a:pt x="139" y="32"/>
                  </a:cubicBezTo>
                  <a:cubicBezTo>
                    <a:pt x="111" y="32"/>
                    <a:pt x="111" y="32"/>
                    <a:pt x="111" y="32"/>
                  </a:cubicBezTo>
                  <a:cubicBezTo>
                    <a:pt x="111" y="32"/>
                    <a:pt x="86" y="31"/>
                    <a:pt x="79" y="38"/>
                  </a:cubicBezTo>
                  <a:cubicBezTo>
                    <a:pt x="72" y="45"/>
                    <a:pt x="104" y="42"/>
                    <a:pt x="111" y="46"/>
                  </a:cubicBezTo>
                  <a:cubicBezTo>
                    <a:pt x="118" y="50"/>
                    <a:pt x="137" y="85"/>
                    <a:pt x="137" y="85"/>
                  </a:cubicBezTo>
                  <a:cubicBezTo>
                    <a:pt x="137" y="85"/>
                    <a:pt x="131" y="111"/>
                    <a:pt x="123" y="118"/>
                  </a:cubicBezTo>
                  <a:cubicBezTo>
                    <a:pt x="115" y="125"/>
                    <a:pt x="98" y="121"/>
                    <a:pt x="92" y="123"/>
                  </a:cubicBezTo>
                  <a:cubicBezTo>
                    <a:pt x="86" y="125"/>
                    <a:pt x="84" y="152"/>
                    <a:pt x="70" y="163"/>
                  </a:cubicBezTo>
                  <a:cubicBezTo>
                    <a:pt x="56" y="174"/>
                    <a:pt x="25" y="154"/>
                    <a:pt x="18" y="155"/>
                  </a:cubicBezTo>
                  <a:cubicBezTo>
                    <a:pt x="12" y="156"/>
                    <a:pt x="12" y="160"/>
                    <a:pt x="12" y="161"/>
                  </a:cubicBezTo>
                  <a:cubicBezTo>
                    <a:pt x="12" y="161"/>
                    <a:pt x="12" y="161"/>
                    <a:pt x="12" y="161"/>
                  </a:cubicBezTo>
                  <a:cubicBezTo>
                    <a:pt x="12" y="170"/>
                    <a:pt x="0" y="237"/>
                    <a:pt x="12" y="249"/>
                  </a:cubicBezTo>
                  <a:cubicBezTo>
                    <a:pt x="24" y="260"/>
                    <a:pt x="49" y="260"/>
                    <a:pt x="54" y="274"/>
                  </a:cubicBezTo>
                  <a:cubicBezTo>
                    <a:pt x="60" y="288"/>
                    <a:pt x="76" y="325"/>
                    <a:pt x="85" y="334"/>
                  </a:cubicBezTo>
                  <a:cubicBezTo>
                    <a:pt x="94" y="343"/>
                    <a:pt x="113" y="358"/>
                    <a:pt x="120" y="370"/>
                  </a:cubicBezTo>
                  <a:cubicBezTo>
                    <a:pt x="128" y="383"/>
                    <a:pt x="132" y="421"/>
                    <a:pt x="145" y="433"/>
                  </a:cubicBezTo>
                  <a:cubicBezTo>
                    <a:pt x="157" y="445"/>
                    <a:pt x="184" y="434"/>
                    <a:pt x="201" y="453"/>
                  </a:cubicBezTo>
                  <a:cubicBezTo>
                    <a:pt x="218" y="472"/>
                    <a:pt x="232" y="531"/>
                    <a:pt x="232" y="560"/>
                  </a:cubicBezTo>
                  <a:cubicBezTo>
                    <a:pt x="232" y="590"/>
                    <a:pt x="267" y="626"/>
                    <a:pt x="267" y="626"/>
                  </a:cubicBezTo>
                  <a:cubicBezTo>
                    <a:pt x="267" y="626"/>
                    <a:pt x="291" y="623"/>
                    <a:pt x="300" y="631"/>
                  </a:cubicBezTo>
                  <a:cubicBezTo>
                    <a:pt x="308" y="639"/>
                    <a:pt x="344" y="704"/>
                    <a:pt x="358" y="728"/>
                  </a:cubicBezTo>
                  <a:cubicBezTo>
                    <a:pt x="372" y="752"/>
                    <a:pt x="420" y="810"/>
                    <a:pt x="419" y="826"/>
                  </a:cubicBezTo>
                  <a:cubicBezTo>
                    <a:pt x="419" y="833"/>
                    <a:pt x="417" y="842"/>
                    <a:pt x="414" y="851"/>
                  </a:cubicBezTo>
                  <a:cubicBezTo>
                    <a:pt x="418" y="848"/>
                    <a:pt x="423" y="844"/>
                    <a:pt x="427" y="837"/>
                  </a:cubicBezTo>
                  <a:cubicBezTo>
                    <a:pt x="434" y="826"/>
                    <a:pt x="428" y="824"/>
                    <a:pt x="428" y="824"/>
                  </a:cubicBezTo>
                  <a:cubicBezTo>
                    <a:pt x="428" y="824"/>
                    <a:pt x="427" y="795"/>
                    <a:pt x="437" y="790"/>
                  </a:cubicBezTo>
                  <a:cubicBezTo>
                    <a:pt x="447" y="785"/>
                    <a:pt x="452" y="799"/>
                    <a:pt x="452" y="799"/>
                  </a:cubicBezTo>
                  <a:cubicBezTo>
                    <a:pt x="470" y="798"/>
                    <a:pt x="470" y="798"/>
                    <a:pt x="470" y="798"/>
                  </a:cubicBezTo>
                  <a:cubicBezTo>
                    <a:pt x="470" y="798"/>
                    <a:pt x="477" y="792"/>
                    <a:pt x="482" y="792"/>
                  </a:cubicBezTo>
                  <a:cubicBezTo>
                    <a:pt x="487" y="792"/>
                    <a:pt x="506" y="791"/>
                    <a:pt x="522" y="791"/>
                  </a:cubicBezTo>
                  <a:cubicBezTo>
                    <a:pt x="538" y="791"/>
                    <a:pt x="549" y="799"/>
                    <a:pt x="549" y="799"/>
                  </a:cubicBezTo>
                  <a:cubicBezTo>
                    <a:pt x="549" y="799"/>
                    <a:pt x="589" y="797"/>
                    <a:pt x="593" y="799"/>
                  </a:cubicBezTo>
                  <a:cubicBezTo>
                    <a:pt x="597" y="801"/>
                    <a:pt x="611" y="816"/>
                    <a:pt x="616" y="816"/>
                  </a:cubicBezTo>
                  <a:cubicBezTo>
                    <a:pt x="621" y="816"/>
                    <a:pt x="628" y="804"/>
                    <a:pt x="628" y="804"/>
                  </a:cubicBezTo>
                  <a:cubicBezTo>
                    <a:pt x="628" y="792"/>
                    <a:pt x="628" y="792"/>
                    <a:pt x="628" y="792"/>
                  </a:cubicBezTo>
                  <a:cubicBezTo>
                    <a:pt x="628" y="792"/>
                    <a:pt x="643" y="768"/>
                    <a:pt x="653" y="755"/>
                  </a:cubicBezTo>
                  <a:cubicBezTo>
                    <a:pt x="663" y="742"/>
                    <a:pt x="705" y="723"/>
                    <a:pt x="717" y="723"/>
                  </a:cubicBezTo>
                  <a:cubicBezTo>
                    <a:pt x="729" y="723"/>
                    <a:pt x="839" y="710"/>
                    <a:pt x="839" y="710"/>
                  </a:cubicBezTo>
                  <a:cubicBezTo>
                    <a:pt x="972" y="661"/>
                    <a:pt x="972" y="661"/>
                    <a:pt x="972" y="661"/>
                  </a:cubicBezTo>
                  <a:cubicBezTo>
                    <a:pt x="998" y="546"/>
                    <a:pt x="998" y="546"/>
                    <a:pt x="998" y="546"/>
                  </a:cubicBezTo>
                  <a:cubicBezTo>
                    <a:pt x="998" y="546"/>
                    <a:pt x="980" y="531"/>
                    <a:pt x="980" y="52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4" name="Libanon">
              <a:extLst>
                <a:ext uri="{FF2B5EF4-FFF2-40B4-BE49-F238E27FC236}">
                  <a16:creationId xmlns:a16="http://schemas.microsoft.com/office/drawing/2014/main" id="{F24D14C6-5507-48BE-B3A6-DBB3C92CD1BD}"/>
                </a:ext>
              </a:extLst>
            </p:cNvPr>
            <p:cNvSpPr>
              <a:spLocks/>
            </p:cNvSpPr>
            <p:nvPr/>
          </p:nvSpPr>
          <p:spPr bwMode="gray">
            <a:xfrm>
              <a:off x="6849154" y="2564122"/>
              <a:ext cx="57525" cy="78831"/>
            </a:xfrm>
            <a:custGeom>
              <a:avLst/>
              <a:gdLst>
                <a:gd name="T0" fmla="*/ 46 w 76"/>
                <a:gd name="T1" fmla="*/ 66 h 105"/>
                <a:gd name="T2" fmla="*/ 50 w 76"/>
                <a:gd name="T3" fmla="*/ 46 h 105"/>
                <a:gd name="T4" fmla="*/ 71 w 76"/>
                <a:gd name="T5" fmla="*/ 34 h 105"/>
                <a:gd name="T6" fmla="*/ 64 w 76"/>
                <a:gd name="T7" fmla="*/ 10 h 105"/>
                <a:gd name="T8" fmla="*/ 65 w 76"/>
                <a:gd name="T9" fmla="*/ 0 h 105"/>
                <a:gd name="T10" fmla="*/ 40 w 76"/>
                <a:gd name="T11" fmla="*/ 0 h 105"/>
                <a:gd name="T12" fmla="*/ 37 w 76"/>
                <a:gd name="T13" fmla="*/ 0 h 105"/>
                <a:gd name="T14" fmla="*/ 36 w 76"/>
                <a:gd name="T15" fmla="*/ 5 h 105"/>
                <a:gd name="T16" fmla="*/ 20 w 76"/>
                <a:gd name="T17" fmla="*/ 21 h 105"/>
                <a:gd name="T18" fmla="*/ 11 w 76"/>
                <a:gd name="T19" fmla="*/ 45 h 105"/>
                <a:gd name="T20" fmla="*/ 0 w 76"/>
                <a:gd name="T21" fmla="*/ 89 h 105"/>
                <a:gd name="T22" fmla="*/ 1 w 76"/>
                <a:gd name="T23" fmla="*/ 105 h 105"/>
                <a:gd name="T24" fmla="*/ 6 w 76"/>
                <a:gd name="T25" fmla="*/ 100 h 105"/>
                <a:gd name="T26" fmla="*/ 13 w 76"/>
                <a:gd name="T27" fmla="*/ 87 h 105"/>
                <a:gd name="T28" fmla="*/ 27 w 76"/>
                <a:gd name="T29" fmla="*/ 86 h 105"/>
                <a:gd name="T30" fmla="*/ 31 w 76"/>
                <a:gd name="T31" fmla="*/ 69 h 105"/>
                <a:gd name="T32" fmla="*/ 46 w 76"/>
                <a:gd name="T33" fmla="*/ 6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05">
                  <a:moveTo>
                    <a:pt x="46" y="66"/>
                  </a:moveTo>
                  <a:cubicBezTo>
                    <a:pt x="46" y="66"/>
                    <a:pt x="41" y="49"/>
                    <a:pt x="50" y="46"/>
                  </a:cubicBezTo>
                  <a:cubicBezTo>
                    <a:pt x="59" y="43"/>
                    <a:pt x="66" y="46"/>
                    <a:pt x="71" y="34"/>
                  </a:cubicBezTo>
                  <a:cubicBezTo>
                    <a:pt x="76" y="22"/>
                    <a:pt x="64" y="10"/>
                    <a:pt x="64" y="10"/>
                  </a:cubicBezTo>
                  <a:cubicBezTo>
                    <a:pt x="65" y="0"/>
                    <a:pt x="65" y="0"/>
                    <a:pt x="65" y="0"/>
                  </a:cubicBezTo>
                  <a:cubicBezTo>
                    <a:pt x="40" y="0"/>
                    <a:pt x="40" y="0"/>
                    <a:pt x="40" y="0"/>
                  </a:cubicBezTo>
                  <a:cubicBezTo>
                    <a:pt x="37" y="0"/>
                    <a:pt x="37" y="0"/>
                    <a:pt x="37" y="0"/>
                  </a:cubicBezTo>
                  <a:cubicBezTo>
                    <a:pt x="37" y="2"/>
                    <a:pt x="37" y="4"/>
                    <a:pt x="36" y="5"/>
                  </a:cubicBezTo>
                  <a:cubicBezTo>
                    <a:pt x="29" y="15"/>
                    <a:pt x="20" y="21"/>
                    <a:pt x="20" y="21"/>
                  </a:cubicBezTo>
                  <a:cubicBezTo>
                    <a:pt x="11" y="45"/>
                    <a:pt x="11" y="45"/>
                    <a:pt x="11" y="45"/>
                  </a:cubicBezTo>
                  <a:cubicBezTo>
                    <a:pt x="11" y="45"/>
                    <a:pt x="1" y="69"/>
                    <a:pt x="0" y="89"/>
                  </a:cubicBezTo>
                  <a:cubicBezTo>
                    <a:pt x="0" y="94"/>
                    <a:pt x="0" y="100"/>
                    <a:pt x="1" y="105"/>
                  </a:cubicBezTo>
                  <a:cubicBezTo>
                    <a:pt x="6" y="100"/>
                    <a:pt x="6" y="100"/>
                    <a:pt x="6" y="100"/>
                  </a:cubicBezTo>
                  <a:cubicBezTo>
                    <a:pt x="13" y="87"/>
                    <a:pt x="13" y="87"/>
                    <a:pt x="13" y="87"/>
                  </a:cubicBezTo>
                  <a:cubicBezTo>
                    <a:pt x="13" y="87"/>
                    <a:pt x="22" y="93"/>
                    <a:pt x="27" y="86"/>
                  </a:cubicBezTo>
                  <a:cubicBezTo>
                    <a:pt x="32" y="79"/>
                    <a:pt x="31" y="69"/>
                    <a:pt x="31" y="69"/>
                  </a:cubicBezTo>
                  <a:cubicBezTo>
                    <a:pt x="46" y="66"/>
                    <a:pt x="46" y="66"/>
                    <a:pt x="46" y="6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5" name="Syrië">
              <a:extLst>
                <a:ext uri="{FF2B5EF4-FFF2-40B4-BE49-F238E27FC236}">
                  <a16:creationId xmlns:a16="http://schemas.microsoft.com/office/drawing/2014/main" id="{5AD87123-1E0D-43A2-B4FD-11D5680F58F1}"/>
                </a:ext>
              </a:extLst>
            </p:cNvPr>
            <p:cNvSpPr>
              <a:spLocks/>
            </p:cNvSpPr>
            <p:nvPr/>
          </p:nvSpPr>
          <p:spPr bwMode="gray">
            <a:xfrm>
              <a:off x="6864068" y="2453332"/>
              <a:ext cx="223708" cy="206665"/>
            </a:xfrm>
            <a:custGeom>
              <a:avLst/>
              <a:gdLst>
                <a:gd name="T0" fmla="*/ 281 w 297"/>
                <a:gd name="T1" fmla="*/ 39 h 275"/>
                <a:gd name="T2" fmla="*/ 297 w 297"/>
                <a:gd name="T3" fmla="*/ 19 h 275"/>
                <a:gd name="T4" fmla="*/ 290 w 297"/>
                <a:gd name="T5" fmla="*/ 2 h 275"/>
                <a:gd name="T6" fmla="*/ 277 w 297"/>
                <a:gd name="T7" fmla="*/ 12 h 275"/>
                <a:gd name="T8" fmla="*/ 264 w 297"/>
                <a:gd name="T9" fmla="*/ 15 h 275"/>
                <a:gd name="T10" fmla="*/ 250 w 297"/>
                <a:gd name="T11" fmla="*/ 22 h 275"/>
                <a:gd name="T12" fmla="*/ 241 w 297"/>
                <a:gd name="T13" fmla="*/ 16 h 275"/>
                <a:gd name="T14" fmla="*/ 217 w 297"/>
                <a:gd name="T15" fmla="*/ 16 h 275"/>
                <a:gd name="T16" fmla="*/ 188 w 297"/>
                <a:gd name="T17" fmla="*/ 32 h 275"/>
                <a:gd name="T18" fmla="*/ 163 w 297"/>
                <a:gd name="T19" fmla="*/ 39 h 275"/>
                <a:gd name="T20" fmla="*/ 140 w 297"/>
                <a:gd name="T21" fmla="*/ 35 h 275"/>
                <a:gd name="T22" fmla="*/ 114 w 297"/>
                <a:gd name="T23" fmla="*/ 22 h 275"/>
                <a:gd name="T24" fmla="*/ 100 w 297"/>
                <a:gd name="T25" fmla="*/ 33 h 275"/>
                <a:gd name="T26" fmla="*/ 64 w 297"/>
                <a:gd name="T27" fmla="*/ 41 h 275"/>
                <a:gd name="T28" fmla="*/ 58 w 297"/>
                <a:gd name="T29" fmla="*/ 31 h 275"/>
                <a:gd name="T30" fmla="*/ 42 w 297"/>
                <a:gd name="T31" fmla="*/ 32 h 275"/>
                <a:gd name="T32" fmla="*/ 43 w 297"/>
                <a:gd name="T33" fmla="*/ 53 h 275"/>
                <a:gd name="T34" fmla="*/ 48 w 297"/>
                <a:gd name="T35" fmla="*/ 64 h 275"/>
                <a:gd name="T36" fmla="*/ 33 w 297"/>
                <a:gd name="T37" fmla="*/ 66 h 275"/>
                <a:gd name="T38" fmla="*/ 33 w 297"/>
                <a:gd name="T39" fmla="*/ 75 h 275"/>
                <a:gd name="T40" fmla="*/ 27 w 297"/>
                <a:gd name="T41" fmla="*/ 84 h 275"/>
                <a:gd name="T42" fmla="*/ 14 w 297"/>
                <a:gd name="T43" fmla="*/ 78 h 275"/>
                <a:gd name="T44" fmla="*/ 5 w 297"/>
                <a:gd name="T45" fmla="*/ 98 h 275"/>
                <a:gd name="T46" fmla="*/ 1 w 297"/>
                <a:gd name="T47" fmla="*/ 99 h 275"/>
                <a:gd name="T48" fmla="*/ 0 w 297"/>
                <a:gd name="T49" fmla="*/ 131 h 275"/>
                <a:gd name="T50" fmla="*/ 17 w 297"/>
                <a:gd name="T51" fmla="*/ 147 h 275"/>
                <a:gd name="T52" fmla="*/ 20 w 297"/>
                <a:gd name="T53" fmla="*/ 147 h 275"/>
                <a:gd name="T54" fmla="*/ 45 w 297"/>
                <a:gd name="T55" fmla="*/ 147 h 275"/>
                <a:gd name="T56" fmla="*/ 44 w 297"/>
                <a:gd name="T57" fmla="*/ 157 h 275"/>
                <a:gd name="T58" fmla="*/ 51 w 297"/>
                <a:gd name="T59" fmla="*/ 181 h 275"/>
                <a:gd name="T60" fmla="*/ 30 w 297"/>
                <a:gd name="T61" fmla="*/ 193 h 275"/>
                <a:gd name="T62" fmla="*/ 26 w 297"/>
                <a:gd name="T63" fmla="*/ 213 h 275"/>
                <a:gd name="T64" fmla="*/ 16 w 297"/>
                <a:gd name="T65" fmla="*/ 224 h 275"/>
                <a:gd name="T66" fmla="*/ 19 w 297"/>
                <a:gd name="T67" fmla="*/ 254 h 275"/>
                <a:gd name="T68" fmla="*/ 23 w 297"/>
                <a:gd name="T69" fmla="*/ 251 h 275"/>
                <a:gd name="T70" fmla="*/ 45 w 297"/>
                <a:gd name="T71" fmla="*/ 263 h 275"/>
                <a:gd name="T72" fmla="*/ 73 w 297"/>
                <a:gd name="T73" fmla="*/ 275 h 275"/>
                <a:gd name="T74" fmla="*/ 157 w 297"/>
                <a:gd name="T75" fmla="*/ 218 h 275"/>
                <a:gd name="T76" fmla="*/ 200 w 297"/>
                <a:gd name="T77" fmla="*/ 183 h 275"/>
                <a:gd name="T78" fmla="*/ 261 w 297"/>
                <a:gd name="T79" fmla="*/ 156 h 275"/>
                <a:gd name="T80" fmla="*/ 255 w 297"/>
                <a:gd name="T81" fmla="*/ 131 h 275"/>
                <a:gd name="T82" fmla="*/ 264 w 297"/>
                <a:gd name="T83" fmla="*/ 112 h 275"/>
                <a:gd name="T84" fmla="*/ 260 w 297"/>
                <a:gd name="T85" fmla="*/ 77 h 275"/>
                <a:gd name="T86" fmla="*/ 249 w 297"/>
                <a:gd name="T87" fmla="*/ 55 h 275"/>
                <a:gd name="T88" fmla="*/ 281 w 297"/>
                <a:gd name="T89" fmla="*/ 3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7" h="275">
                  <a:moveTo>
                    <a:pt x="281" y="39"/>
                  </a:moveTo>
                  <a:cubicBezTo>
                    <a:pt x="290" y="35"/>
                    <a:pt x="295" y="26"/>
                    <a:pt x="297" y="19"/>
                  </a:cubicBezTo>
                  <a:cubicBezTo>
                    <a:pt x="288" y="20"/>
                    <a:pt x="293" y="4"/>
                    <a:pt x="290" y="2"/>
                  </a:cubicBezTo>
                  <a:cubicBezTo>
                    <a:pt x="287" y="0"/>
                    <a:pt x="285" y="11"/>
                    <a:pt x="277" y="12"/>
                  </a:cubicBezTo>
                  <a:cubicBezTo>
                    <a:pt x="269" y="13"/>
                    <a:pt x="264" y="15"/>
                    <a:pt x="264" y="15"/>
                  </a:cubicBezTo>
                  <a:cubicBezTo>
                    <a:pt x="264" y="15"/>
                    <a:pt x="259" y="21"/>
                    <a:pt x="250" y="22"/>
                  </a:cubicBezTo>
                  <a:cubicBezTo>
                    <a:pt x="241" y="23"/>
                    <a:pt x="246" y="18"/>
                    <a:pt x="241" y="16"/>
                  </a:cubicBezTo>
                  <a:cubicBezTo>
                    <a:pt x="236" y="14"/>
                    <a:pt x="230" y="15"/>
                    <a:pt x="217" y="16"/>
                  </a:cubicBezTo>
                  <a:cubicBezTo>
                    <a:pt x="204" y="17"/>
                    <a:pt x="197" y="29"/>
                    <a:pt x="188" y="32"/>
                  </a:cubicBezTo>
                  <a:cubicBezTo>
                    <a:pt x="179" y="35"/>
                    <a:pt x="174" y="38"/>
                    <a:pt x="163" y="39"/>
                  </a:cubicBezTo>
                  <a:cubicBezTo>
                    <a:pt x="152" y="40"/>
                    <a:pt x="140" y="35"/>
                    <a:pt x="140" y="35"/>
                  </a:cubicBezTo>
                  <a:cubicBezTo>
                    <a:pt x="140" y="35"/>
                    <a:pt x="117" y="23"/>
                    <a:pt x="114" y="22"/>
                  </a:cubicBezTo>
                  <a:cubicBezTo>
                    <a:pt x="111" y="21"/>
                    <a:pt x="100" y="33"/>
                    <a:pt x="100" y="33"/>
                  </a:cubicBezTo>
                  <a:cubicBezTo>
                    <a:pt x="100" y="33"/>
                    <a:pt x="85" y="41"/>
                    <a:pt x="64" y="41"/>
                  </a:cubicBezTo>
                  <a:cubicBezTo>
                    <a:pt x="43" y="41"/>
                    <a:pt x="60" y="35"/>
                    <a:pt x="58" y="31"/>
                  </a:cubicBezTo>
                  <a:cubicBezTo>
                    <a:pt x="56" y="27"/>
                    <a:pt x="42" y="32"/>
                    <a:pt x="42" y="32"/>
                  </a:cubicBezTo>
                  <a:cubicBezTo>
                    <a:pt x="43" y="53"/>
                    <a:pt x="43" y="53"/>
                    <a:pt x="43" y="53"/>
                  </a:cubicBezTo>
                  <a:cubicBezTo>
                    <a:pt x="43" y="53"/>
                    <a:pt x="50" y="51"/>
                    <a:pt x="48" y="64"/>
                  </a:cubicBezTo>
                  <a:cubicBezTo>
                    <a:pt x="47" y="72"/>
                    <a:pt x="33" y="66"/>
                    <a:pt x="33" y="66"/>
                  </a:cubicBezTo>
                  <a:cubicBezTo>
                    <a:pt x="33" y="75"/>
                    <a:pt x="33" y="75"/>
                    <a:pt x="33" y="75"/>
                  </a:cubicBezTo>
                  <a:cubicBezTo>
                    <a:pt x="33" y="75"/>
                    <a:pt x="31" y="83"/>
                    <a:pt x="27" y="84"/>
                  </a:cubicBezTo>
                  <a:cubicBezTo>
                    <a:pt x="24" y="85"/>
                    <a:pt x="17" y="80"/>
                    <a:pt x="14" y="78"/>
                  </a:cubicBezTo>
                  <a:cubicBezTo>
                    <a:pt x="12" y="83"/>
                    <a:pt x="2" y="91"/>
                    <a:pt x="5" y="98"/>
                  </a:cubicBezTo>
                  <a:cubicBezTo>
                    <a:pt x="1" y="99"/>
                    <a:pt x="1" y="99"/>
                    <a:pt x="1" y="99"/>
                  </a:cubicBezTo>
                  <a:cubicBezTo>
                    <a:pt x="0" y="131"/>
                    <a:pt x="0" y="131"/>
                    <a:pt x="0" y="131"/>
                  </a:cubicBezTo>
                  <a:cubicBezTo>
                    <a:pt x="0" y="131"/>
                    <a:pt x="14" y="139"/>
                    <a:pt x="17" y="147"/>
                  </a:cubicBezTo>
                  <a:cubicBezTo>
                    <a:pt x="20" y="147"/>
                    <a:pt x="20" y="147"/>
                    <a:pt x="20" y="147"/>
                  </a:cubicBezTo>
                  <a:cubicBezTo>
                    <a:pt x="45" y="147"/>
                    <a:pt x="45" y="147"/>
                    <a:pt x="45" y="147"/>
                  </a:cubicBezTo>
                  <a:cubicBezTo>
                    <a:pt x="44" y="157"/>
                    <a:pt x="44" y="157"/>
                    <a:pt x="44" y="157"/>
                  </a:cubicBezTo>
                  <a:cubicBezTo>
                    <a:pt x="44" y="157"/>
                    <a:pt x="56" y="169"/>
                    <a:pt x="51" y="181"/>
                  </a:cubicBezTo>
                  <a:cubicBezTo>
                    <a:pt x="46" y="193"/>
                    <a:pt x="39" y="190"/>
                    <a:pt x="30" y="193"/>
                  </a:cubicBezTo>
                  <a:cubicBezTo>
                    <a:pt x="21" y="196"/>
                    <a:pt x="26" y="213"/>
                    <a:pt x="26" y="213"/>
                  </a:cubicBezTo>
                  <a:cubicBezTo>
                    <a:pt x="16" y="224"/>
                    <a:pt x="16" y="224"/>
                    <a:pt x="16" y="224"/>
                  </a:cubicBezTo>
                  <a:cubicBezTo>
                    <a:pt x="19" y="254"/>
                    <a:pt x="19" y="254"/>
                    <a:pt x="19" y="254"/>
                  </a:cubicBezTo>
                  <a:cubicBezTo>
                    <a:pt x="23" y="251"/>
                    <a:pt x="23" y="251"/>
                    <a:pt x="23" y="251"/>
                  </a:cubicBezTo>
                  <a:cubicBezTo>
                    <a:pt x="45" y="263"/>
                    <a:pt x="45" y="263"/>
                    <a:pt x="45" y="263"/>
                  </a:cubicBezTo>
                  <a:cubicBezTo>
                    <a:pt x="45" y="263"/>
                    <a:pt x="52" y="275"/>
                    <a:pt x="73" y="275"/>
                  </a:cubicBezTo>
                  <a:cubicBezTo>
                    <a:pt x="94" y="275"/>
                    <a:pt x="157" y="218"/>
                    <a:pt x="157" y="218"/>
                  </a:cubicBezTo>
                  <a:cubicBezTo>
                    <a:pt x="200" y="183"/>
                    <a:pt x="200" y="183"/>
                    <a:pt x="200" y="183"/>
                  </a:cubicBezTo>
                  <a:cubicBezTo>
                    <a:pt x="200" y="183"/>
                    <a:pt x="249" y="165"/>
                    <a:pt x="261" y="156"/>
                  </a:cubicBezTo>
                  <a:cubicBezTo>
                    <a:pt x="273" y="147"/>
                    <a:pt x="256" y="138"/>
                    <a:pt x="255" y="131"/>
                  </a:cubicBezTo>
                  <a:cubicBezTo>
                    <a:pt x="254" y="124"/>
                    <a:pt x="260" y="117"/>
                    <a:pt x="264" y="112"/>
                  </a:cubicBezTo>
                  <a:cubicBezTo>
                    <a:pt x="268" y="107"/>
                    <a:pt x="260" y="77"/>
                    <a:pt x="260" y="77"/>
                  </a:cubicBezTo>
                  <a:cubicBezTo>
                    <a:pt x="260" y="77"/>
                    <a:pt x="245" y="69"/>
                    <a:pt x="249" y="55"/>
                  </a:cubicBezTo>
                  <a:cubicBezTo>
                    <a:pt x="253" y="41"/>
                    <a:pt x="265" y="46"/>
                    <a:pt x="281" y="3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6" name="Armenië">
              <a:extLst>
                <a:ext uri="{FF2B5EF4-FFF2-40B4-BE49-F238E27FC236}">
                  <a16:creationId xmlns:a16="http://schemas.microsoft.com/office/drawing/2014/main" id="{FD5D788B-566F-4270-A633-00BA1281700E}"/>
                </a:ext>
              </a:extLst>
            </p:cNvPr>
            <p:cNvSpPr>
              <a:spLocks/>
            </p:cNvSpPr>
            <p:nvPr/>
          </p:nvSpPr>
          <p:spPr bwMode="gray">
            <a:xfrm>
              <a:off x="7100560" y="2293541"/>
              <a:ext cx="112919" cy="106528"/>
            </a:xfrm>
            <a:custGeom>
              <a:avLst/>
              <a:gdLst>
                <a:gd name="T0" fmla="*/ 147 w 152"/>
                <a:gd name="T1" fmla="*/ 111 h 140"/>
                <a:gd name="T2" fmla="*/ 143 w 152"/>
                <a:gd name="T3" fmla="*/ 104 h 140"/>
                <a:gd name="T4" fmla="*/ 145 w 152"/>
                <a:gd name="T5" fmla="*/ 94 h 140"/>
                <a:gd name="T6" fmla="*/ 125 w 152"/>
                <a:gd name="T7" fmla="*/ 92 h 140"/>
                <a:gd name="T8" fmla="*/ 115 w 152"/>
                <a:gd name="T9" fmla="*/ 78 h 140"/>
                <a:gd name="T10" fmla="*/ 97 w 152"/>
                <a:gd name="T11" fmla="*/ 70 h 140"/>
                <a:gd name="T12" fmla="*/ 118 w 152"/>
                <a:gd name="T13" fmla="*/ 61 h 140"/>
                <a:gd name="T14" fmla="*/ 88 w 152"/>
                <a:gd name="T15" fmla="*/ 39 h 140"/>
                <a:gd name="T16" fmla="*/ 94 w 152"/>
                <a:gd name="T17" fmla="*/ 24 h 140"/>
                <a:gd name="T18" fmla="*/ 75 w 152"/>
                <a:gd name="T19" fmla="*/ 16 h 140"/>
                <a:gd name="T20" fmla="*/ 76 w 152"/>
                <a:gd name="T21" fmla="*/ 7 h 140"/>
                <a:gd name="T22" fmla="*/ 61 w 152"/>
                <a:gd name="T23" fmla="*/ 0 h 140"/>
                <a:gd name="T24" fmla="*/ 55 w 152"/>
                <a:gd name="T25" fmla="*/ 10 h 140"/>
                <a:gd name="T26" fmla="*/ 22 w 152"/>
                <a:gd name="T27" fmla="*/ 6 h 140"/>
                <a:gd name="T28" fmla="*/ 17 w 152"/>
                <a:gd name="T29" fmla="*/ 13 h 140"/>
                <a:gd name="T30" fmla="*/ 0 w 152"/>
                <a:gd name="T31" fmla="*/ 14 h 140"/>
                <a:gd name="T32" fmla="*/ 6 w 152"/>
                <a:gd name="T33" fmla="*/ 29 h 140"/>
                <a:gd name="T34" fmla="*/ 18 w 152"/>
                <a:gd name="T35" fmla="*/ 69 h 140"/>
                <a:gd name="T36" fmla="*/ 47 w 152"/>
                <a:gd name="T37" fmla="*/ 72 h 140"/>
                <a:gd name="T38" fmla="*/ 57 w 152"/>
                <a:gd name="T39" fmla="*/ 93 h 140"/>
                <a:gd name="T40" fmla="*/ 55 w 152"/>
                <a:gd name="T41" fmla="*/ 98 h 140"/>
                <a:gd name="T42" fmla="*/ 62 w 152"/>
                <a:gd name="T43" fmla="*/ 103 h 140"/>
                <a:gd name="T44" fmla="*/ 72 w 152"/>
                <a:gd name="T45" fmla="*/ 89 h 140"/>
                <a:gd name="T46" fmla="*/ 83 w 152"/>
                <a:gd name="T47" fmla="*/ 86 h 140"/>
                <a:gd name="T48" fmla="*/ 100 w 152"/>
                <a:gd name="T49" fmla="*/ 97 h 140"/>
                <a:gd name="T50" fmla="*/ 111 w 152"/>
                <a:gd name="T51" fmla="*/ 95 h 140"/>
                <a:gd name="T52" fmla="*/ 119 w 152"/>
                <a:gd name="T53" fmla="*/ 111 h 140"/>
                <a:gd name="T54" fmla="*/ 130 w 152"/>
                <a:gd name="T55" fmla="*/ 138 h 140"/>
                <a:gd name="T56" fmla="*/ 148 w 152"/>
                <a:gd name="T57" fmla="*/ 140 h 140"/>
                <a:gd name="T58" fmla="*/ 147 w 152"/>
                <a:gd name="T59" fmla="*/ 11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 h="140">
                  <a:moveTo>
                    <a:pt x="147" y="111"/>
                  </a:moveTo>
                  <a:cubicBezTo>
                    <a:pt x="143" y="104"/>
                    <a:pt x="143" y="104"/>
                    <a:pt x="143" y="104"/>
                  </a:cubicBezTo>
                  <a:cubicBezTo>
                    <a:pt x="145" y="94"/>
                    <a:pt x="145" y="94"/>
                    <a:pt x="145" y="94"/>
                  </a:cubicBezTo>
                  <a:cubicBezTo>
                    <a:pt x="125" y="92"/>
                    <a:pt x="125" y="92"/>
                    <a:pt x="125" y="92"/>
                  </a:cubicBezTo>
                  <a:cubicBezTo>
                    <a:pt x="115" y="78"/>
                    <a:pt x="115" y="78"/>
                    <a:pt x="115" y="78"/>
                  </a:cubicBezTo>
                  <a:cubicBezTo>
                    <a:pt x="97" y="70"/>
                    <a:pt x="97" y="70"/>
                    <a:pt x="97" y="70"/>
                  </a:cubicBezTo>
                  <a:cubicBezTo>
                    <a:pt x="97" y="70"/>
                    <a:pt x="117" y="70"/>
                    <a:pt x="118" y="61"/>
                  </a:cubicBezTo>
                  <a:cubicBezTo>
                    <a:pt x="119" y="52"/>
                    <a:pt x="88" y="39"/>
                    <a:pt x="88" y="39"/>
                  </a:cubicBezTo>
                  <a:cubicBezTo>
                    <a:pt x="88" y="39"/>
                    <a:pt x="94" y="31"/>
                    <a:pt x="94" y="24"/>
                  </a:cubicBezTo>
                  <a:cubicBezTo>
                    <a:pt x="94" y="17"/>
                    <a:pt x="75" y="16"/>
                    <a:pt x="75" y="16"/>
                  </a:cubicBezTo>
                  <a:cubicBezTo>
                    <a:pt x="76" y="7"/>
                    <a:pt x="76" y="7"/>
                    <a:pt x="76" y="7"/>
                  </a:cubicBezTo>
                  <a:cubicBezTo>
                    <a:pt x="76" y="7"/>
                    <a:pt x="64" y="0"/>
                    <a:pt x="61" y="0"/>
                  </a:cubicBezTo>
                  <a:cubicBezTo>
                    <a:pt x="58" y="0"/>
                    <a:pt x="55" y="10"/>
                    <a:pt x="55" y="10"/>
                  </a:cubicBezTo>
                  <a:cubicBezTo>
                    <a:pt x="22" y="6"/>
                    <a:pt x="22" y="6"/>
                    <a:pt x="22" y="6"/>
                  </a:cubicBezTo>
                  <a:cubicBezTo>
                    <a:pt x="17" y="13"/>
                    <a:pt x="17" y="13"/>
                    <a:pt x="17" y="13"/>
                  </a:cubicBezTo>
                  <a:cubicBezTo>
                    <a:pt x="0" y="14"/>
                    <a:pt x="0" y="14"/>
                    <a:pt x="0" y="14"/>
                  </a:cubicBezTo>
                  <a:cubicBezTo>
                    <a:pt x="2" y="17"/>
                    <a:pt x="3" y="22"/>
                    <a:pt x="6" y="29"/>
                  </a:cubicBezTo>
                  <a:cubicBezTo>
                    <a:pt x="12" y="44"/>
                    <a:pt x="10" y="58"/>
                    <a:pt x="18" y="69"/>
                  </a:cubicBezTo>
                  <a:cubicBezTo>
                    <a:pt x="26" y="80"/>
                    <a:pt x="42" y="71"/>
                    <a:pt x="47" y="72"/>
                  </a:cubicBezTo>
                  <a:cubicBezTo>
                    <a:pt x="50" y="72"/>
                    <a:pt x="54" y="83"/>
                    <a:pt x="57" y="93"/>
                  </a:cubicBezTo>
                  <a:cubicBezTo>
                    <a:pt x="56" y="95"/>
                    <a:pt x="56" y="96"/>
                    <a:pt x="55" y="98"/>
                  </a:cubicBezTo>
                  <a:cubicBezTo>
                    <a:pt x="62" y="103"/>
                    <a:pt x="62" y="103"/>
                    <a:pt x="62" y="103"/>
                  </a:cubicBezTo>
                  <a:cubicBezTo>
                    <a:pt x="72" y="89"/>
                    <a:pt x="72" y="89"/>
                    <a:pt x="72" y="89"/>
                  </a:cubicBezTo>
                  <a:cubicBezTo>
                    <a:pt x="72" y="89"/>
                    <a:pt x="82" y="86"/>
                    <a:pt x="83" y="86"/>
                  </a:cubicBezTo>
                  <a:cubicBezTo>
                    <a:pt x="90" y="96"/>
                    <a:pt x="100" y="97"/>
                    <a:pt x="100" y="97"/>
                  </a:cubicBezTo>
                  <a:cubicBezTo>
                    <a:pt x="100" y="97"/>
                    <a:pt x="102" y="94"/>
                    <a:pt x="111" y="95"/>
                  </a:cubicBezTo>
                  <a:cubicBezTo>
                    <a:pt x="120" y="96"/>
                    <a:pt x="116" y="107"/>
                    <a:pt x="119" y="111"/>
                  </a:cubicBezTo>
                  <a:cubicBezTo>
                    <a:pt x="122" y="115"/>
                    <a:pt x="130" y="138"/>
                    <a:pt x="130" y="138"/>
                  </a:cubicBezTo>
                  <a:cubicBezTo>
                    <a:pt x="130" y="138"/>
                    <a:pt x="144" y="140"/>
                    <a:pt x="148" y="140"/>
                  </a:cubicBezTo>
                  <a:cubicBezTo>
                    <a:pt x="152" y="140"/>
                    <a:pt x="147" y="111"/>
                    <a:pt x="147" y="11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7" name="Turkije">
              <a:extLst>
                <a:ext uri="{FF2B5EF4-FFF2-40B4-BE49-F238E27FC236}">
                  <a16:creationId xmlns:a16="http://schemas.microsoft.com/office/drawing/2014/main" id="{55B6E536-9DBC-4643-A857-1037A1D60EEE}"/>
                </a:ext>
              </a:extLst>
            </p:cNvPr>
            <p:cNvSpPr>
              <a:spLocks noEditPoints="1"/>
            </p:cNvSpPr>
            <p:nvPr/>
          </p:nvSpPr>
          <p:spPr bwMode="gray">
            <a:xfrm>
              <a:off x="6501873" y="2261582"/>
              <a:ext cx="666866" cy="255668"/>
            </a:xfrm>
            <a:custGeom>
              <a:avLst/>
              <a:gdLst>
                <a:gd name="T0" fmla="*/ 20 w 888"/>
                <a:gd name="T1" fmla="*/ 116 h 340"/>
                <a:gd name="T2" fmla="*/ 27 w 888"/>
                <a:gd name="T3" fmla="*/ 107 h 340"/>
                <a:gd name="T4" fmla="*/ 63 w 888"/>
                <a:gd name="T5" fmla="*/ 93 h 340"/>
                <a:gd name="T6" fmla="*/ 52 w 888"/>
                <a:gd name="T7" fmla="*/ 101 h 340"/>
                <a:gd name="T8" fmla="*/ 887 w 888"/>
                <a:gd name="T9" fmla="*/ 259 h 340"/>
                <a:gd name="T10" fmla="*/ 850 w 888"/>
                <a:gd name="T11" fmla="*/ 224 h 340"/>
                <a:gd name="T12" fmla="*/ 845 w 888"/>
                <a:gd name="T13" fmla="*/ 165 h 340"/>
                <a:gd name="T14" fmla="*/ 853 w 888"/>
                <a:gd name="T15" fmla="*/ 137 h 340"/>
                <a:gd name="T16" fmla="*/ 802 w 888"/>
                <a:gd name="T17" fmla="*/ 73 h 340"/>
                <a:gd name="T18" fmla="*/ 761 w 888"/>
                <a:gd name="T19" fmla="*/ 32 h 340"/>
                <a:gd name="T20" fmla="*/ 678 w 888"/>
                <a:gd name="T21" fmla="*/ 63 h 340"/>
                <a:gd name="T22" fmla="*/ 542 w 888"/>
                <a:gd name="T23" fmla="*/ 57 h 340"/>
                <a:gd name="T24" fmla="*/ 491 w 888"/>
                <a:gd name="T25" fmla="*/ 51 h 340"/>
                <a:gd name="T26" fmla="*/ 442 w 888"/>
                <a:gd name="T27" fmla="*/ 30 h 340"/>
                <a:gd name="T28" fmla="*/ 385 w 888"/>
                <a:gd name="T29" fmla="*/ 16 h 340"/>
                <a:gd name="T30" fmla="*/ 272 w 888"/>
                <a:gd name="T31" fmla="*/ 42 h 340"/>
                <a:gd name="T32" fmla="*/ 203 w 888"/>
                <a:gd name="T33" fmla="*/ 53 h 340"/>
                <a:gd name="T34" fmla="*/ 120 w 888"/>
                <a:gd name="T35" fmla="*/ 14 h 340"/>
                <a:gd name="T36" fmla="*/ 79 w 888"/>
                <a:gd name="T37" fmla="*/ 10 h 340"/>
                <a:gd name="T38" fmla="*/ 52 w 888"/>
                <a:gd name="T39" fmla="*/ 28 h 340"/>
                <a:gd name="T40" fmla="*/ 50 w 888"/>
                <a:gd name="T41" fmla="*/ 47 h 340"/>
                <a:gd name="T42" fmla="*/ 50 w 888"/>
                <a:gd name="T43" fmla="*/ 86 h 340"/>
                <a:gd name="T44" fmla="*/ 107 w 888"/>
                <a:gd name="T45" fmla="*/ 65 h 340"/>
                <a:gd name="T46" fmla="*/ 165 w 888"/>
                <a:gd name="T47" fmla="*/ 81 h 340"/>
                <a:gd name="T48" fmla="*/ 92 w 888"/>
                <a:gd name="T49" fmla="*/ 91 h 340"/>
                <a:gd name="T50" fmla="*/ 76 w 888"/>
                <a:gd name="T51" fmla="*/ 142 h 340"/>
                <a:gd name="T52" fmla="*/ 83 w 888"/>
                <a:gd name="T53" fmla="*/ 186 h 340"/>
                <a:gd name="T54" fmla="*/ 108 w 888"/>
                <a:gd name="T55" fmla="*/ 234 h 340"/>
                <a:gd name="T56" fmla="*/ 146 w 888"/>
                <a:gd name="T57" fmla="*/ 297 h 340"/>
                <a:gd name="T58" fmla="*/ 250 w 888"/>
                <a:gd name="T59" fmla="*/ 310 h 340"/>
                <a:gd name="T60" fmla="*/ 359 w 888"/>
                <a:gd name="T61" fmla="*/ 325 h 340"/>
                <a:gd name="T62" fmla="*/ 477 w 888"/>
                <a:gd name="T63" fmla="*/ 298 h 340"/>
                <a:gd name="T64" fmla="*/ 495 w 888"/>
                <a:gd name="T65" fmla="*/ 329 h 340"/>
                <a:gd name="T66" fmla="*/ 515 w 888"/>
                <a:gd name="T67" fmla="*/ 330 h 340"/>
                <a:gd name="T68" fmla="*/ 525 w 888"/>
                <a:gd name="T69" fmla="*/ 308 h 340"/>
                <a:gd name="T70" fmla="*/ 546 w 888"/>
                <a:gd name="T71" fmla="*/ 296 h 340"/>
                <a:gd name="T72" fmla="*/ 622 w 888"/>
                <a:gd name="T73" fmla="*/ 290 h 340"/>
                <a:gd name="T74" fmla="*/ 699 w 888"/>
                <a:gd name="T75" fmla="*/ 271 h 340"/>
                <a:gd name="T76" fmla="*/ 746 w 888"/>
                <a:gd name="T77" fmla="*/ 270 h 340"/>
                <a:gd name="T78" fmla="*/ 781 w 888"/>
                <a:gd name="T79" fmla="*/ 274 h 340"/>
                <a:gd name="T80" fmla="*/ 835 w 888"/>
                <a:gd name="T81" fmla="*/ 267 h 340"/>
                <a:gd name="T82" fmla="*/ 888 w 888"/>
                <a:gd name="T83" fmla="*/ 265 h 340"/>
                <a:gd name="T84" fmla="*/ 81 w 888"/>
                <a:gd name="T85" fmla="*/ 20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8" h="340">
                  <a:moveTo>
                    <a:pt x="3" y="126"/>
                  </a:moveTo>
                  <a:cubicBezTo>
                    <a:pt x="17" y="125"/>
                    <a:pt x="17" y="125"/>
                    <a:pt x="17" y="125"/>
                  </a:cubicBezTo>
                  <a:cubicBezTo>
                    <a:pt x="20" y="116"/>
                    <a:pt x="20" y="116"/>
                    <a:pt x="20" y="116"/>
                  </a:cubicBezTo>
                  <a:cubicBezTo>
                    <a:pt x="0" y="116"/>
                    <a:pt x="0" y="116"/>
                    <a:pt x="0" y="116"/>
                  </a:cubicBezTo>
                  <a:lnTo>
                    <a:pt x="3" y="126"/>
                  </a:lnTo>
                  <a:close/>
                  <a:moveTo>
                    <a:pt x="27" y="107"/>
                  </a:moveTo>
                  <a:cubicBezTo>
                    <a:pt x="30" y="116"/>
                    <a:pt x="40" y="122"/>
                    <a:pt x="39" y="106"/>
                  </a:cubicBezTo>
                  <a:cubicBezTo>
                    <a:pt x="38" y="90"/>
                    <a:pt x="27" y="107"/>
                    <a:pt x="27" y="107"/>
                  </a:cubicBezTo>
                  <a:close/>
                  <a:moveTo>
                    <a:pt x="63" y="93"/>
                  </a:moveTo>
                  <a:cubicBezTo>
                    <a:pt x="45" y="93"/>
                    <a:pt x="45" y="93"/>
                    <a:pt x="45" y="93"/>
                  </a:cubicBezTo>
                  <a:cubicBezTo>
                    <a:pt x="45" y="114"/>
                    <a:pt x="45" y="114"/>
                    <a:pt x="45" y="114"/>
                  </a:cubicBezTo>
                  <a:cubicBezTo>
                    <a:pt x="52" y="101"/>
                    <a:pt x="52" y="101"/>
                    <a:pt x="52" y="101"/>
                  </a:cubicBezTo>
                  <a:lnTo>
                    <a:pt x="63" y="93"/>
                  </a:lnTo>
                  <a:close/>
                  <a:moveTo>
                    <a:pt x="888" y="265"/>
                  </a:moveTo>
                  <a:cubicBezTo>
                    <a:pt x="887" y="261"/>
                    <a:pt x="887" y="259"/>
                    <a:pt x="887" y="259"/>
                  </a:cubicBezTo>
                  <a:cubicBezTo>
                    <a:pt x="871" y="254"/>
                    <a:pt x="871" y="254"/>
                    <a:pt x="871" y="254"/>
                  </a:cubicBezTo>
                  <a:cubicBezTo>
                    <a:pt x="871" y="236"/>
                    <a:pt x="871" y="236"/>
                    <a:pt x="871" y="236"/>
                  </a:cubicBezTo>
                  <a:cubicBezTo>
                    <a:pt x="850" y="224"/>
                    <a:pt x="850" y="224"/>
                    <a:pt x="850" y="224"/>
                  </a:cubicBezTo>
                  <a:cubicBezTo>
                    <a:pt x="850" y="224"/>
                    <a:pt x="863" y="205"/>
                    <a:pt x="858" y="203"/>
                  </a:cubicBezTo>
                  <a:cubicBezTo>
                    <a:pt x="853" y="201"/>
                    <a:pt x="846" y="180"/>
                    <a:pt x="846" y="180"/>
                  </a:cubicBezTo>
                  <a:cubicBezTo>
                    <a:pt x="845" y="165"/>
                    <a:pt x="845" y="165"/>
                    <a:pt x="845" y="165"/>
                  </a:cubicBezTo>
                  <a:cubicBezTo>
                    <a:pt x="834" y="149"/>
                    <a:pt x="834" y="149"/>
                    <a:pt x="834" y="149"/>
                  </a:cubicBezTo>
                  <a:cubicBezTo>
                    <a:pt x="850" y="147"/>
                    <a:pt x="850" y="147"/>
                    <a:pt x="850" y="147"/>
                  </a:cubicBezTo>
                  <a:cubicBezTo>
                    <a:pt x="850" y="147"/>
                    <a:pt x="851" y="142"/>
                    <a:pt x="853" y="137"/>
                  </a:cubicBezTo>
                  <a:cubicBezTo>
                    <a:pt x="850" y="127"/>
                    <a:pt x="846" y="116"/>
                    <a:pt x="843" y="116"/>
                  </a:cubicBezTo>
                  <a:cubicBezTo>
                    <a:pt x="838" y="115"/>
                    <a:pt x="822" y="124"/>
                    <a:pt x="814" y="113"/>
                  </a:cubicBezTo>
                  <a:cubicBezTo>
                    <a:pt x="806" y="102"/>
                    <a:pt x="808" y="88"/>
                    <a:pt x="802" y="73"/>
                  </a:cubicBezTo>
                  <a:cubicBezTo>
                    <a:pt x="796" y="58"/>
                    <a:pt x="794" y="50"/>
                    <a:pt x="794" y="50"/>
                  </a:cubicBezTo>
                  <a:cubicBezTo>
                    <a:pt x="777" y="50"/>
                    <a:pt x="777" y="50"/>
                    <a:pt x="777" y="50"/>
                  </a:cubicBezTo>
                  <a:cubicBezTo>
                    <a:pt x="777" y="50"/>
                    <a:pt x="775" y="35"/>
                    <a:pt x="761" y="32"/>
                  </a:cubicBezTo>
                  <a:cubicBezTo>
                    <a:pt x="747" y="29"/>
                    <a:pt x="741" y="39"/>
                    <a:pt x="741" y="39"/>
                  </a:cubicBezTo>
                  <a:cubicBezTo>
                    <a:pt x="715" y="34"/>
                    <a:pt x="715" y="34"/>
                    <a:pt x="715" y="34"/>
                  </a:cubicBezTo>
                  <a:cubicBezTo>
                    <a:pt x="706" y="43"/>
                    <a:pt x="688" y="59"/>
                    <a:pt x="678" y="63"/>
                  </a:cubicBezTo>
                  <a:cubicBezTo>
                    <a:pt x="665" y="68"/>
                    <a:pt x="621" y="62"/>
                    <a:pt x="621" y="62"/>
                  </a:cubicBezTo>
                  <a:cubicBezTo>
                    <a:pt x="585" y="72"/>
                    <a:pt x="585" y="72"/>
                    <a:pt x="585" y="72"/>
                  </a:cubicBezTo>
                  <a:cubicBezTo>
                    <a:pt x="542" y="57"/>
                    <a:pt x="542" y="57"/>
                    <a:pt x="542" y="57"/>
                  </a:cubicBezTo>
                  <a:cubicBezTo>
                    <a:pt x="525" y="63"/>
                    <a:pt x="525" y="63"/>
                    <a:pt x="525" y="63"/>
                  </a:cubicBezTo>
                  <a:cubicBezTo>
                    <a:pt x="525" y="63"/>
                    <a:pt x="516" y="40"/>
                    <a:pt x="508" y="42"/>
                  </a:cubicBezTo>
                  <a:cubicBezTo>
                    <a:pt x="500" y="44"/>
                    <a:pt x="491" y="51"/>
                    <a:pt x="491" y="51"/>
                  </a:cubicBezTo>
                  <a:cubicBezTo>
                    <a:pt x="475" y="40"/>
                    <a:pt x="475" y="40"/>
                    <a:pt x="475" y="40"/>
                  </a:cubicBezTo>
                  <a:cubicBezTo>
                    <a:pt x="472" y="25"/>
                    <a:pt x="472" y="25"/>
                    <a:pt x="472" y="25"/>
                  </a:cubicBezTo>
                  <a:cubicBezTo>
                    <a:pt x="442" y="30"/>
                    <a:pt x="442" y="30"/>
                    <a:pt x="442" y="30"/>
                  </a:cubicBezTo>
                  <a:cubicBezTo>
                    <a:pt x="424" y="20"/>
                    <a:pt x="424" y="20"/>
                    <a:pt x="424" y="20"/>
                  </a:cubicBezTo>
                  <a:cubicBezTo>
                    <a:pt x="421" y="6"/>
                    <a:pt x="421" y="6"/>
                    <a:pt x="421" y="6"/>
                  </a:cubicBezTo>
                  <a:cubicBezTo>
                    <a:pt x="421" y="6"/>
                    <a:pt x="398" y="16"/>
                    <a:pt x="385" y="16"/>
                  </a:cubicBezTo>
                  <a:cubicBezTo>
                    <a:pt x="373" y="16"/>
                    <a:pt x="355" y="10"/>
                    <a:pt x="343" y="11"/>
                  </a:cubicBezTo>
                  <a:cubicBezTo>
                    <a:pt x="332" y="12"/>
                    <a:pt x="297" y="26"/>
                    <a:pt x="291" y="32"/>
                  </a:cubicBezTo>
                  <a:cubicBezTo>
                    <a:pt x="286" y="39"/>
                    <a:pt x="272" y="42"/>
                    <a:pt x="272" y="42"/>
                  </a:cubicBezTo>
                  <a:cubicBezTo>
                    <a:pt x="266" y="58"/>
                    <a:pt x="266" y="58"/>
                    <a:pt x="266" y="58"/>
                  </a:cubicBezTo>
                  <a:cubicBezTo>
                    <a:pt x="266" y="58"/>
                    <a:pt x="266" y="62"/>
                    <a:pt x="252" y="59"/>
                  </a:cubicBezTo>
                  <a:cubicBezTo>
                    <a:pt x="239" y="56"/>
                    <a:pt x="216" y="53"/>
                    <a:pt x="203" y="53"/>
                  </a:cubicBezTo>
                  <a:cubicBezTo>
                    <a:pt x="191" y="53"/>
                    <a:pt x="151" y="44"/>
                    <a:pt x="151" y="44"/>
                  </a:cubicBezTo>
                  <a:cubicBezTo>
                    <a:pt x="151" y="44"/>
                    <a:pt x="127" y="47"/>
                    <a:pt x="124" y="33"/>
                  </a:cubicBezTo>
                  <a:cubicBezTo>
                    <a:pt x="122" y="26"/>
                    <a:pt x="121" y="19"/>
                    <a:pt x="120" y="14"/>
                  </a:cubicBezTo>
                  <a:cubicBezTo>
                    <a:pt x="111" y="15"/>
                    <a:pt x="97" y="13"/>
                    <a:pt x="97" y="13"/>
                  </a:cubicBezTo>
                  <a:cubicBezTo>
                    <a:pt x="87" y="0"/>
                    <a:pt x="87" y="0"/>
                    <a:pt x="87" y="0"/>
                  </a:cubicBezTo>
                  <a:cubicBezTo>
                    <a:pt x="79" y="10"/>
                    <a:pt x="79" y="10"/>
                    <a:pt x="79" y="10"/>
                  </a:cubicBezTo>
                  <a:cubicBezTo>
                    <a:pt x="59" y="8"/>
                    <a:pt x="59" y="8"/>
                    <a:pt x="59" y="8"/>
                  </a:cubicBezTo>
                  <a:cubicBezTo>
                    <a:pt x="50" y="23"/>
                    <a:pt x="50" y="23"/>
                    <a:pt x="50" y="23"/>
                  </a:cubicBezTo>
                  <a:cubicBezTo>
                    <a:pt x="52" y="28"/>
                    <a:pt x="52" y="28"/>
                    <a:pt x="52" y="28"/>
                  </a:cubicBezTo>
                  <a:cubicBezTo>
                    <a:pt x="52" y="28"/>
                    <a:pt x="59" y="27"/>
                    <a:pt x="62" y="32"/>
                  </a:cubicBezTo>
                  <a:cubicBezTo>
                    <a:pt x="65" y="37"/>
                    <a:pt x="64" y="45"/>
                    <a:pt x="64" y="45"/>
                  </a:cubicBezTo>
                  <a:cubicBezTo>
                    <a:pt x="64" y="45"/>
                    <a:pt x="51" y="41"/>
                    <a:pt x="50" y="47"/>
                  </a:cubicBezTo>
                  <a:cubicBezTo>
                    <a:pt x="49" y="53"/>
                    <a:pt x="54" y="56"/>
                    <a:pt x="52" y="63"/>
                  </a:cubicBezTo>
                  <a:cubicBezTo>
                    <a:pt x="50" y="70"/>
                    <a:pt x="47" y="75"/>
                    <a:pt x="47" y="75"/>
                  </a:cubicBezTo>
                  <a:cubicBezTo>
                    <a:pt x="47" y="75"/>
                    <a:pt x="35" y="87"/>
                    <a:pt x="50" y="86"/>
                  </a:cubicBezTo>
                  <a:cubicBezTo>
                    <a:pt x="65" y="85"/>
                    <a:pt x="76" y="80"/>
                    <a:pt x="76" y="80"/>
                  </a:cubicBezTo>
                  <a:cubicBezTo>
                    <a:pt x="76" y="80"/>
                    <a:pt x="72" y="90"/>
                    <a:pt x="80" y="87"/>
                  </a:cubicBezTo>
                  <a:cubicBezTo>
                    <a:pt x="88" y="84"/>
                    <a:pt x="107" y="65"/>
                    <a:pt x="107" y="65"/>
                  </a:cubicBezTo>
                  <a:cubicBezTo>
                    <a:pt x="107" y="65"/>
                    <a:pt x="141" y="53"/>
                    <a:pt x="152" y="61"/>
                  </a:cubicBezTo>
                  <a:cubicBezTo>
                    <a:pt x="163" y="69"/>
                    <a:pt x="197" y="74"/>
                    <a:pt x="197" y="74"/>
                  </a:cubicBezTo>
                  <a:cubicBezTo>
                    <a:pt x="197" y="74"/>
                    <a:pt x="166" y="78"/>
                    <a:pt x="165" y="81"/>
                  </a:cubicBezTo>
                  <a:cubicBezTo>
                    <a:pt x="164" y="84"/>
                    <a:pt x="159" y="93"/>
                    <a:pt x="159" y="93"/>
                  </a:cubicBezTo>
                  <a:cubicBezTo>
                    <a:pt x="126" y="94"/>
                    <a:pt x="126" y="94"/>
                    <a:pt x="126" y="94"/>
                  </a:cubicBezTo>
                  <a:cubicBezTo>
                    <a:pt x="92" y="91"/>
                    <a:pt x="92" y="91"/>
                    <a:pt x="92" y="91"/>
                  </a:cubicBezTo>
                  <a:cubicBezTo>
                    <a:pt x="92" y="91"/>
                    <a:pt x="66" y="97"/>
                    <a:pt x="62" y="105"/>
                  </a:cubicBezTo>
                  <a:cubicBezTo>
                    <a:pt x="58" y="113"/>
                    <a:pt x="49" y="143"/>
                    <a:pt x="49" y="143"/>
                  </a:cubicBezTo>
                  <a:cubicBezTo>
                    <a:pt x="76" y="142"/>
                    <a:pt x="76" y="142"/>
                    <a:pt x="76" y="142"/>
                  </a:cubicBezTo>
                  <a:cubicBezTo>
                    <a:pt x="76" y="142"/>
                    <a:pt x="72" y="151"/>
                    <a:pt x="77" y="159"/>
                  </a:cubicBezTo>
                  <a:cubicBezTo>
                    <a:pt x="82" y="167"/>
                    <a:pt x="88" y="175"/>
                    <a:pt x="88" y="175"/>
                  </a:cubicBezTo>
                  <a:cubicBezTo>
                    <a:pt x="83" y="186"/>
                    <a:pt x="83" y="186"/>
                    <a:pt x="83" y="186"/>
                  </a:cubicBezTo>
                  <a:cubicBezTo>
                    <a:pt x="93" y="201"/>
                    <a:pt x="93" y="201"/>
                    <a:pt x="93" y="201"/>
                  </a:cubicBezTo>
                  <a:cubicBezTo>
                    <a:pt x="84" y="212"/>
                    <a:pt x="84" y="212"/>
                    <a:pt x="84" y="212"/>
                  </a:cubicBezTo>
                  <a:cubicBezTo>
                    <a:pt x="108" y="234"/>
                    <a:pt x="108" y="234"/>
                    <a:pt x="108" y="234"/>
                  </a:cubicBezTo>
                  <a:cubicBezTo>
                    <a:pt x="106" y="258"/>
                    <a:pt x="106" y="258"/>
                    <a:pt x="106" y="258"/>
                  </a:cubicBezTo>
                  <a:cubicBezTo>
                    <a:pt x="140" y="275"/>
                    <a:pt x="140" y="275"/>
                    <a:pt x="140" y="275"/>
                  </a:cubicBezTo>
                  <a:cubicBezTo>
                    <a:pt x="146" y="297"/>
                    <a:pt x="146" y="297"/>
                    <a:pt x="146" y="297"/>
                  </a:cubicBezTo>
                  <a:cubicBezTo>
                    <a:pt x="146" y="297"/>
                    <a:pt x="143" y="285"/>
                    <a:pt x="162" y="290"/>
                  </a:cubicBezTo>
                  <a:cubicBezTo>
                    <a:pt x="181" y="295"/>
                    <a:pt x="178" y="312"/>
                    <a:pt x="208" y="315"/>
                  </a:cubicBezTo>
                  <a:cubicBezTo>
                    <a:pt x="238" y="318"/>
                    <a:pt x="250" y="317"/>
                    <a:pt x="250" y="310"/>
                  </a:cubicBezTo>
                  <a:cubicBezTo>
                    <a:pt x="250" y="303"/>
                    <a:pt x="252" y="284"/>
                    <a:pt x="262" y="283"/>
                  </a:cubicBezTo>
                  <a:cubicBezTo>
                    <a:pt x="272" y="282"/>
                    <a:pt x="299" y="289"/>
                    <a:pt x="313" y="294"/>
                  </a:cubicBezTo>
                  <a:cubicBezTo>
                    <a:pt x="327" y="299"/>
                    <a:pt x="313" y="326"/>
                    <a:pt x="359" y="325"/>
                  </a:cubicBezTo>
                  <a:cubicBezTo>
                    <a:pt x="405" y="324"/>
                    <a:pt x="406" y="299"/>
                    <a:pt x="422" y="294"/>
                  </a:cubicBezTo>
                  <a:cubicBezTo>
                    <a:pt x="438" y="289"/>
                    <a:pt x="450" y="285"/>
                    <a:pt x="457" y="291"/>
                  </a:cubicBezTo>
                  <a:cubicBezTo>
                    <a:pt x="464" y="297"/>
                    <a:pt x="466" y="303"/>
                    <a:pt x="477" y="298"/>
                  </a:cubicBezTo>
                  <a:cubicBezTo>
                    <a:pt x="488" y="293"/>
                    <a:pt x="495" y="277"/>
                    <a:pt x="502" y="284"/>
                  </a:cubicBezTo>
                  <a:cubicBezTo>
                    <a:pt x="509" y="291"/>
                    <a:pt x="501" y="300"/>
                    <a:pt x="498" y="306"/>
                  </a:cubicBezTo>
                  <a:cubicBezTo>
                    <a:pt x="495" y="312"/>
                    <a:pt x="488" y="324"/>
                    <a:pt x="495" y="329"/>
                  </a:cubicBezTo>
                  <a:cubicBezTo>
                    <a:pt x="496" y="330"/>
                    <a:pt x="497" y="331"/>
                    <a:pt x="496" y="333"/>
                  </a:cubicBezTo>
                  <a:cubicBezTo>
                    <a:pt x="499" y="335"/>
                    <a:pt x="506" y="340"/>
                    <a:pt x="509" y="339"/>
                  </a:cubicBezTo>
                  <a:cubicBezTo>
                    <a:pt x="513" y="338"/>
                    <a:pt x="515" y="330"/>
                    <a:pt x="515" y="330"/>
                  </a:cubicBezTo>
                  <a:cubicBezTo>
                    <a:pt x="515" y="321"/>
                    <a:pt x="515" y="321"/>
                    <a:pt x="515" y="321"/>
                  </a:cubicBezTo>
                  <a:cubicBezTo>
                    <a:pt x="515" y="321"/>
                    <a:pt x="529" y="327"/>
                    <a:pt x="530" y="319"/>
                  </a:cubicBezTo>
                  <a:cubicBezTo>
                    <a:pt x="532" y="306"/>
                    <a:pt x="525" y="308"/>
                    <a:pt x="525" y="308"/>
                  </a:cubicBezTo>
                  <a:cubicBezTo>
                    <a:pt x="524" y="287"/>
                    <a:pt x="524" y="287"/>
                    <a:pt x="524" y="287"/>
                  </a:cubicBezTo>
                  <a:cubicBezTo>
                    <a:pt x="524" y="287"/>
                    <a:pt x="538" y="282"/>
                    <a:pt x="540" y="286"/>
                  </a:cubicBezTo>
                  <a:cubicBezTo>
                    <a:pt x="542" y="290"/>
                    <a:pt x="525" y="296"/>
                    <a:pt x="546" y="296"/>
                  </a:cubicBezTo>
                  <a:cubicBezTo>
                    <a:pt x="567" y="296"/>
                    <a:pt x="582" y="288"/>
                    <a:pt x="582" y="288"/>
                  </a:cubicBezTo>
                  <a:cubicBezTo>
                    <a:pt x="582" y="288"/>
                    <a:pt x="593" y="276"/>
                    <a:pt x="596" y="277"/>
                  </a:cubicBezTo>
                  <a:cubicBezTo>
                    <a:pt x="599" y="278"/>
                    <a:pt x="622" y="290"/>
                    <a:pt x="622" y="290"/>
                  </a:cubicBezTo>
                  <a:cubicBezTo>
                    <a:pt x="622" y="290"/>
                    <a:pt x="634" y="295"/>
                    <a:pt x="645" y="294"/>
                  </a:cubicBezTo>
                  <a:cubicBezTo>
                    <a:pt x="656" y="293"/>
                    <a:pt x="661" y="290"/>
                    <a:pt x="670" y="287"/>
                  </a:cubicBezTo>
                  <a:cubicBezTo>
                    <a:pt x="679" y="284"/>
                    <a:pt x="686" y="272"/>
                    <a:pt x="699" y="271"/>
                  </a:cubicBezTo>
                  <a:cubicBezTo>
                    <a:pt x="712" y="270"/>
                    <a:pt x="718" y="269"/>
                    <a:pt x="723" y="271"/>
                  </a:cubicBezTo>
                  <a:cubicBezTo>
                    <a:pt x="728" y="273"/>
                    <a:pt x="723" y="278"/>
                    <a:pt x="732" y="277"/>
                  </a:cubicBezTo>
                  <a:cubicBezTo>
                    <a:pt x="741" y="276"/>
                    <a:pt x="746" y="270"/>
                    <a:pt x="746" y="270"/>
                  </a:cubicBezTo>
                  <a:cubicBezTo>
                    <a:pt x="746" y="270"/>
                    <a:pt x="751" y="268"/>
                    <a:pt x="759" y="267"/>
                  </a:cubicBezTo>
                  <a:cubicBezTo>
                    <a:pt x="767" y="266"/>
                    <a:pt x="769" y="255"/>
                    <a:pt x="772" y="257"/>
                  </a:cubicBezTo>
                  <a:cubicBezTo>
                    <a:pt x="775" y="259"/>
                    <a:pt x="769" y="277"/>
                    <a:pt x="781" y="274"/>
                  </a:cubicBezTo>
                  <a:cubicBezTo>
                    <a:pt x="793" y="271"/>
                    <a:pt x="792" y="258"/>
                    <a:pt x="792" y="258"/>
                  </a:cubicBezTo>
                  <a:cubicBezTo>
                    <a:pt x="818" y="258"/>
                    <a:pt x="818" y="258"/>
                    <a:pt x="818" y="258"/>
                  </a:cubicBezTo>
                  <a:cubicBezTo>
                    <a:pt x="818" y="258"/>
                    <a:pt x="827" y="269"/>
                    <a:pt x="835" y="267"/>
                  </a:cubicBezTo>
                  <a:cubicBezTo>
                    <a:pt x="843" y="265"/>
                    <a:pt x="835" y="257"/>
                    <a:pt x="849" y="258"/>
                  </a:cubicBezTo>
                  <a:cubicBezTo>
                    <a:pt x="863" y="259"/>
                    <a:pt x="861" y="276"/>
                    <a:pt x="861" y="276"/>
                  </a:cubicBezTo>
                  <a:lnTo>
                    <a:pt x="888" y="265"/>
                  </a:lnTo>
                  <a:close/>
                  <a:moveTo>
                    <a:pt x="67" y="189"/>
                  </a:moveTo>
                  <a:cubicBezTo>
                    <a:pt x="63" y="185"/>
                    <a:pt x="61" y="207"/>
                    <a:pt x="67" y="217"/>
                  </a:cubicBezTo>
                  <a:cubicBezTo>
                    <a:pt x="72" y="226"/>
                    <a:pt x="79" y="208"/>
                    <a:pt x="81" y="204"/>
                  </a:cubicBezTo>
                  <a:cubicBezTo>
                    <a:pt x="83" y="200"/>
                    <a:pt x="71" y="193"/>
                    <a:pt x="67" y="18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8" name="Griekenland">
              <a:extLst>
                <a:ext uri="{FF2B5EF4-FFF2-40B4-BE49-F238E27FC236}">
                  <a16:creationId xmlns:a16="http://schemas.microsoft.com/office/drawing/2014/main" id="{B536BADD-82E3-441F-AD67-22EBE7F2C039}"/>
                </a:ext>
              </a:extLst>
            </p:cNvPr>
            <p:cNvSpPr>
              <a:spLocks noEditPoints="1"/>
            </p:cNvSpPr>
            <p:nvPr/>
          </p:nvSpPr>
          <p:spPr bwMode="gray">
            <a:xfrm>
              <a:off x="6344211" y="2278626"/>
              <a:ext cx="272712" cy="274843"/>
            </a:xfrm>
            <a:custGeom>
              <a:avLst/>
              <a:gdLst>
                <a:gd name="T0" fmla="*/ 190 w 365"/>
                <a:gd name="T1" fmla="*/ 78 h 367"/>
                <a:gd name="T2" fmla="*/ 5 w 365"/>
                <a:gd name="T3" fmla="*/ 188 h 367"/>
                <a:gd name="T4" fmla="*/ 212 w 365"/>
                <a:gd name="T5" fmla="*/ 277 h 367"/>
                <a:gd name="T6" fmla="*/ 210 w 365"/>
                <a:gd name="T7" fmla="*/ 258 h 367"/>
                <a:gd name="T8" fmla="*/ 210 w 365"/>
                <a:gd name="T9" fmla="*/ 258 h 367"/>
                <a:gd name="T10" fmla="*/ 223 w 365"/>
                <a:gd name="T11" fmla="*/ 213 h 367"/>
                <a:gd name="T12" fmla="*/ 97 w 365"/>
                <a:gd name="T13" fmla="*/ 176 h 367"/>
                <a:gd name="T14" fmla="*/ 166 w 365"/>
                <a:gd name="T15" fmla="*/ 188 h 367"/>
                <a:gd name="T16" fmla="*/ 128 w 365"/>
                <a:gd name="T17" fmla="*/ 152 h 367"/>
                <a:gd name="T18" fmla="*/ 153 w 365"/>
                <a:gd name="T19" fmla="*/ 156 h 367"/>
                <a:gd name="T20" fmla="*/ 107 w 365"/>
                <a:gd name="T21" fmla="*/ 94 h 367"/>
                <a:gd name="T22" fmla="*/ 129 w 365"/>
                <a:gd name="T23" fmla="*/ 78 h 367"/>
                <a:gd name="T24" fmla="*/ 140 w 365"/>
                <a:gd name="T25" fmla="*/ 79 h 367"/>
                <a:gd name="T26" fmla="*/ 152 w 365"/>
                <a:gd name="T27" fmla="*/ 77 h 367"/>
                <a:gd name="T28" fmla="*/ 182 w 365"/>
                <a:gd name="T29" fmla="*/ 49 h 367"/>
                <a:gd name="T30" fmla="*/ 258 w 365"/>
                <a:gd name="T31" fmla="*/ 52 h 367"/>
                <a:gd name="T32" fmla="*/ 275 w 365"/>
                <a:gd name="T33" fmla="*/ 22 h 367"/>
                <a:gd name="T34" fmla="*/ 261 w 365"/>
                <a:gd name="T35" fmla="*/ 0 h 367"/>
                <a:gd name="T36" fmla="*/ 237 w 365"/>
                <a:gd name="T37" fmla="*/ 25 h 367"/>
                <a:gd name="T38" fmla="*/ 205 w 365"/>
                <a:gd name="T39" fmla="*/ 17 h 367"/>
                <a:gd name="T40" fmla="*/ 161 w 365"/>
                <a:gd name="T41" fmla="*/ 9 h 367"/>
                <a:gd name="T42" fmla="*/ 123 w 365"/>
                <a:gd name="T43" fmla="*/ 25 h 367"/>
                <a:gd name="T44" fmla="*/ 70 w 365"/>
                <a:gd name="T45" fmla="*/ 36 h 367"/>
                <a:gd name="T46" fmla="*/ 38 w 365"/>
                <a:gd name="T47" fmla="*/ 50 h 367"/>
                <a:gd name="T48" fmla="*/ 21 w 365"/>
                <a:gd name="T49" fmla="*/ 84 h 367"/>
                <a:gd name="T50" fmla="*/ 3 w 365"/>
                <a:gd name="T51" fmla="*/ 109 h 367"/>
                <a:gd name="T52" fmla="*/ 29 w 365"/>
                <a:gd name="T53" fmla="*/ 156 h 367"/>
                <a:gd name="T54" fmla="*/ 266 w 365"/>
                <a:gd name="T55" fmla="*/ 168 h 367"/>
                <a:gd name="T56" fmla="*/ 261 w 365"/>
                <a:gd name="T57" fmla="*/ 196 h 367"/>
                <a:gd name="T58" fmla="*/ 30 w 365"/>
                <a:gd name="T59" fmla="*/ 220 h 367"/>
                <a:gd name="T60" fmla="*/ 255 w 365"/>
                <a:gd name="T61" fmla="*/ 270 h 367"/>
                <a:gd name="T62" fmla="*/ 275 w 365"/>
                <a:gd name="T63" fmla="*/ 220 h 367"/>
                <a:gd name="T64" fmla="*/ 269 w 365"/>
                <a:gd name="T65" fmla="*/ 127 h 367"/>
                <a:gd name="T66" fmla="*/ 278 w 365"/>
                <a:gd name="T67" fmla="*/ 148 h 367"/>
                <a:gd name="T68" fmla="*/ 247 w 365"/>
                <a:gd name="T69" fmla="*/ 254 h 367"/>
                <a:gd name="T70" fmla="*/ 291 w 365"/>
                <a:gd name="T71" fmla="*/ 220 h 367"/>
                <a:gd name="T72" fmla="*/ 307 w 365"/>
                <a:gd name="T73" fmla="*/ 236 h 367"/>
                <a:gd name="T74" fmla="*/ 186 w 365"/>
                <a:gd name="T75" fmla="*/ 146 h 367"/>
                <a:gd name="T76" fmla="*/ 361 w 365"/>
                <a:gd name="T77" fmla="*/ 281 h 367"/>
                <a:gd name="T78" fmla="*/ 310 w 365"/>
                <a:gd name="T79" fmla="*/ 258 h 367"/>
                <a:gd name="T80" fmla="*/ 326 w 365"/>
                <a:gd name="T81" fmla="*/ 249 h 367"/>
                <a:gd name="T82" fmla="*/ 324 w 365"/>
                <a:gd name="T83" fmla="*/ 339 h 367"/>
                <a:gd name="T84" fmla="*/ 186 w 365"/>
                <a:gd name="T85" fmla="*/ 221 h 367"/>
                <a:gd name="T86" fmla="*/ 127 w 365"/>
                <a:gd name="T87" fmla="*/ 288 h 367"/>
                <a:gd name="T88" fmla="*/ 259 w 365"/>
                <a:gd name="T89" fmla="*/ 352 h 367"/>
                <a:gd name="T90" fmla="*/ 209 w 365"/>
                <a:gd name="T91" fmla="*/ 336 h 367"/>
                <a:gd name="T92" fmla="*/ 161 w 365"/>
                <a:gd name="T93" fmla="*/ 342 h 367"/>
                <a:gd name="T94" fmla="*/ 205 w 365"/>
                <a:gd name="T95" fmla="*/ 352 h 367"/>
                <a:gd name="T96" fmla="*/ 241 w 365"/>
                <a:gd name="T97" fmla="*/ 362 h 367"/>
                <a:gd name="T98" fmla="*/ 285 w 365"/>
                <a:gd name="T99" fmla="*/ 272 h 367"/>
                <a:gd name="T100" fmla="*/ 79 w 365"/>
                <a:gd name="T101" fmla="*/ 186 h 367"/>
                <a:gd name="T102" fmla="*/ 47 w 365"/>
                <a:gd name="T103" fmla="*/ 207 h 367"/>
                <a:gd name="T104" fmla="*/ 81 w 365"/>
                <a:gd name="T105" fmla="*/ 260 h 367"/>
                <a:gd name="T106" fmla="*/ 113 w 365"/>
                <a:gd name="T107" fmla="*/ 262 h 367"/>
                <a:gd name="T108" fmla="*/ 129 w 365"/>
                <a:gd name="T109" fmla="*/ 270 h 367"/>
                <a:gd name="T110" fmla="*/ 117 w 365"/>
                <a:gd name="T111" fmla="*/ 221 h 367"/>
                <a:gd name="T112" fmla="*/ 132 w 365"/>
                <a:gd name="T113" fmla="*/ 21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 h="367">
                  <a:moveTo>
                    <a:pt x="165" y="73"/>
                  </a:moveTo>
                  <a:cubicBezTo>
                    <a:pt x="183" y="85"/>
                    <a:pt x="183" y="85"/>
                    <a:pt x="183" y="85"/>
                  </a:cubicBezTo>
                  <a:cubicBezTo>
                    <a:pt x="190" y="78"/>
                    <a:pt x="190" y="78"/>
                    <a:pt x="190" y="78"/>
                  </a:cubicBezTo>
                  <a:lnTo>
                    <a:pt x="165" y="73"/>
                  </a:lnTo>
                  <a:close/>
                  <a:moveTo>
                    <a:pt x="19" y="173"/>
                  </a:moveTo>
                  <a:cubicBezTo>
                    <a:pt x="5" y="188"/>
                    <a:pt x="5" y="188"/>
                    <a:pt x="5" y="188"/>
                  </a:cubicBezTo>
                  <a:cubicBezTo>
                    <a:pt x="30" y="195"/>
                    <a:pt x="30" y="195"/>
                    <a:pt x="30" y="195"/>
                  </a:cubicBezTo>
                  <a:lnTo>
                    <a:pt x="19" y="173"/>
                  </a:lnTo>
                  <a:close/>
                  <a:moveTo>
                    <a:pt x="212" y="277"/>
                  </a:moveTo>
                  <a:cubicBezTo>
                    <a:pt x="211" y="280"/>
                    <a:pt x="220" y="282"/>
                    <a:pt x="219" y="275"/>
                  </a:cubicBezTo>
                  <a:cubicBezTo>
                    <a:pt x="218" y="268"/>
                    <a:pt x="213" y="271"/>
                    <a:pt x="212" y="277"/>
                  </a:cubicBezTo>
                  <a:close/>
                  <a:moveTo>
                    <a:pt x="210" y="258"/>
                  </a:moveTo>
                  <a:cubicBezTo>
                    <a:pt x="204" y="253"/>
                    <a:pt x="204" y="253"/>
                    <a:pt x="204" y="253"/>
                  </a:cubicBezTo>
                  <a:cubicBezTo>
                    <a:pt x="198" y="259"/>
                    <a:pt x="198" y="259"/>
                    <a:pt x="198" y="259"/>
                  </a:cubicBezTo>
                  <a:lnTo>
                    <a:pt x="210" y="258"/>
                  </a:lnTo>
                  <a:close/>
                  <a:moveTo>
                    <a:pt x="201" y="196"/>
                  </a:moveTo>
                  <a:cubicBezTo>
                    <a:pt x="217" y="224"/>
                    <a:pt x="217" y="224"/>
                    <a:pt x="217" y="224"/>
                  </a:cubicBezTo>
                  <a:cubicBezTo>
                    <a:pt x="223" y="213"/>
                    <a:pt x="223" y="213"/>
                    <a:pt x="223" y="213"/>
                  </a:cubicBezTo>
                  <a:lnTo>
                    <a:pt x="201" y="196"/>
                  </a:lnTo>
                  <a:close/>
                  <a:moveTo>
                    <a:pt x="76" y="178"/>
                  </a:moveTo>
                  <a:cubicBezTo>
                    <a:pt x="76" y="178"/>
                    <a:pt x="90" y="173"/>
                    <a:pt x="97" y="176"/>
                  </a:cubicBezTo>
                  <a:cubicBezTo>
                    <a:pt x="104" y="179"/>
                    <a:pt x="141" y="193"/>
                    <a:pt x="141" y="193"/>
                  </a:cubicBezTo>
                  <a:cubicBezTo>
                    <a:pt x="141" y="193"/>
                    <a:pt x="163" y="216"/>
                    <a:pt x="168" y="210"/>
                  </a:cubicBezTo>
                  <a:cubicBezTo>
                    <a:pt x="173" y="204"/>
                    <a:pt x="174" y="195"/>
                    <a:pt x="166" y="188"/>
                  </a:cubicBezTo>
                  <a:cubicBezTo>
                    <a:pt x="158" y="181"/>
                    <a:pt x="142" y="168"/>
                    <a:pt x="139" y="167"/>
                  </a:cubicBezTo>
                  <a:cubicBezTo>
                    <a:pt x="136" y="166"/>
                    <a:pt x="117" y="157"/>
                    <a:pt x="117" y="157"/>
                  </a:cubicBezTo>
                  <a:cubicBezTo>
                    <a:pt x="117" y="157"/>
                    <a:pt x="124" y="151"/>
                    <a:pt x="128" y="152"/>
                  </a:cubicBezTo>
                  <a:cubicBezTo>
                    <a:pt x="132" y="153"/>
                    <a:pt x="155" y="176"/>
                    <a:pt x="169" y="178"/>
                  </a:cubicBezTo>
                  <a:cubicBezTo>
                    <a:pt x="183" y="180"/>
                    <a:pt x="189" y="164"/>
                    <a:pt x="176" y="162"/>
                  </a:cubicBezTo>
                  <a:cubicBezTo>
                    <a:pt x="163" y="160"/>
                    <a:pt x="153" y="156"/>
                    <a:pt x="153" y="156"/>
                  </a:cubicBezTo>
                  <a:cubicBezTo>
                    <a:pt x="153" y="156"/>
                    <a:pt x="139" y="148"/>
                    <a:pt x="137" y="141"/>
                  </a:cubicBezTo>
                  <a:cubicBezTo>
                    <a:pt x="135" y="134"/>
                    <a:pt x="123" y="117"/>
                    <a:pt x="123" y="117"/>
                  </a:cubicBezTo>
                  <a:cubicBezTo>
                    <a:pt x="123" y="117"/>
                    <a:pt x="112" y="100"/>
                    <a:pt x="107" y="94"/>
                  </a:cubicBezTo>
                  <a:cubicBezTo>
                    <a:pt x="102" y="88"/>
                    <a:pt x="97" y="67"/>
                    <a:pt x="104" y="64"/>
                  </a:cubicBezTo>
                  <a:cubicBezTo>
                    <a:pt x="111" y="61"/>
                    <a:pt x="113" y="78"/>
                    <a:pt x="121" y="78"/>
                  </a:cubicBezTo>
                  <a:cubicBezTo>
                    <a:pt x="123" y="78"/>
                    <a:pt x="126" y="78"/>
                    <a:pt x="129" y="78"/>
                  </a:cubicBezTo>
                  <a:cubicBezTo>
                    <a:pt x="133" y="86"/>
                    <a:pt x="137" y="95"/>
                    <a:pt x="139" y="96"/>
                  </a:cubicBezTo>
                  <a:cubicBezTo>
                    <a:pt x="142" y="98"/>
                    <a:pt x="148" y="94"/>
                    <a:pt x="148" y="94"/>
                  </a:cubicBezTo>
                  <a:cubicBezTo>
                    <a:pt x="140" y="79"/>
                    <a:pt x="140" y="79"/>
                    <a:pt x="140" y="79"/>
                  </a:cubicBezTo>
                  <a:cubicBezTo>
                    <a:pt x="141" y="79"/>
                    <a:pt x="142" y="79"/>
                    <a:pt x="143" y="79"/>
                  </a:cubicBezTo>
                  <a:cubicBezTo>
                    <a:pt x="161" y="90"/>
                    <a:pt x="161" y="90"/>
                    <a:pt x="161" y="90"/>
                  </a:cubicBezTo>
                  <a:cubicBezTo>
                    <a:pt x="152" y="77"/>
                    <a:pt x="152" y="77"/>
                    <a:pt x="152" y="77"/>
                  </a:cubicBezTo>
                  <a:cubicBezTo>
                    <a:pt x="152" y="77"/>
                    <a:pt x="153" y="77"/>
                    <a:pt x="153" y="77"/>
                  </a:cubicBezTo>
                  <a:cubicBezTo>
                    <a:pt x="156" y="74"/>
                    <a:pt x="157" y="66"/>
                    <a:pt x="156" y="58"/>
                  </a:cubicBezTo>
                  <a:cubicBezTo>
                    <a:pt x="155" y="50"/>
                    <a:pt x="173" y="46"/>
                    <a:pt x="182" y="49"/>
                  </a:cubicBezTo>
                  <a:cubicBezTo>
                    <a:pt x="191" y="52"/>
                    <a:pt x="184" y="65"/>
                    <a:pt x="193" y="62"/>
                  </a:cubicBezTo>
                  <a:cubicBezTo>
                    <a:pt x="202" y="59"/>
                    <a:pt x="205" y="44"/>
                    <a:pt x="210" y="43"/>
                  </a:cubicBezTo>
                  <a:cubicBezTo>
                    <a:pt x="215" y="42"/>
                    <a:pt x="258" y="52"/>
                    <a:pt x="258" y="52"/>
                  </a:cubicBezTo>
                  <a:cubicBezTo>
                    <a:pt x="258" y="52"/>
                    <a:pt x="261" y="47"/>
                    <a:pt x="263" y="40"/>
                  </a:cubicBezTo>
                  <a:cubicBezTo>
                    <a:pt x="265" y="33"/>
                    <a:pt x="260" y="30"/>
                    <a:pt x="261" y="24"/>
                  </a:cubicBezTo>
                  <a:cubicBezTo>
                    <a:pt x="262" y="18"/>
                    <a:pt x="275" y="22"/>
                    <a:pt x="275" y="22"/>
                  </a:cubicBezTo>
                  <a:cubicBezTo>
                    <a:pt x="275" y="22"/>
                    <a:pt x="276" y="14"/>
                    <a:pt x="273" y="9"/>
                  </a:cubicBezTo>
                  <a:cubicBezTo>
                    <a:pt x="270" y="4"/>
                    <a:pt x="263" y="5"/>
                    <a:pt x="263" y="5"/>
                  </a:cubicBezTo>
                  <a:cubicBezTo>
                    <a:pt x="261" y="0"/>
                    <a:pt x="261" y="0"/>
                    <a:pt x="261" y="0"/>
                  </a:cubicBezTo>
                  <a:cubicBezTo>
                    <a:pt x="249" y="6"/>
                    <a:pt x="249" y="6"/>
                    <a:pt x="249" y="6"/>
                  </a:cubicBezTo>
                  <a:cubicBezTo>
                    <a:pt x="249" y="6"/>
                    <a:pt x="255" y="14"/>
                    <a:pt x="253" y="19"/>
                  </a:cubicBezTo>
                  <a:cubicBezTo>
                    <a:pt x="251" y="24"/>
                    <a:pt x="237" y="25"/>
                    <a:pt x="237" y="25"/>
                  </a:cubicBezTo>
                  <a:cubicBezTo>
                    <a:pt x="227" y="17"/>
                    <a:pt x="227" y="17"/>
                    <a:pt x="227" y="17"/>
                  </a:cubicBezTo>
                  <a:cubicBezTo>
                    <a:pt x="227" y="17"/>
                    <a:pt x="222" y="24"/>
                    <a:pt x="214" y="25"/>
                  </a:cubicBezTo>
                  <a:cubicBezTo>
                    <a:pt x="206" y="26"/>
                    <a:pt x="205" y="17"/>
                    <a:pt x="205" y="17"/>
                  </a:cubicBezTo>
                  <a:cubicBezTo>
                    <a:pt x="205" y="17"/>
                    <a:pt x="199" y="20"/>
                    <a:pt x="191" y="20"/>
                  </a:cubicBezTo>
                  <a:cubicBezTo>
                    <a:pt x="183" y="20"/>
                    <a:pt x="179" y="6"/>
                    <a:pt x="179" y="6"/>
                  </a:cubicBezTo>
                  <a:cubicBezTo>
                    <a:pt x="161" y="9"/>
                    <a:pt x="161" y="9"/>
                    <a:pt x="161" y="9"/>
                  </a:cubicBezTo>
                  <a:cubicBezTo>
                    <a:pt x="155" y="21"/>
                    <a:pt x="155" y="21"/>
                    <a:pt x="155" y="21"/>
                  </a:cubicBezTo>
                  <a:cubicBezTo>
                    <a:pt x="141" y="15"/>
                    <a:pt x="141" y="15"/>
                    <a:pt x="141" y="15"/>
                  </a:cubicBezTo>
                  <a:cubicBezTo>
                    <a:pt x="141" y="15"/>
                    <a:pt x="131" y="25"/>
                    <a:pt x="123" y="25"/>
                  </a:cubicBezTo>
                  <a:cubicBezTo>
                    <a:pt x="118" y="25"/>
                    <a:pt x="114" y="21"/>
                    <a:pt x="111" y="18"/>
                  </a:cubicBezTo>
                  <a:cubicBezTo>
                    <a:pt x="107" y="23"/>
                    <a:pt x="102" y="26"/>
                    <a:pt x="97" y="32"/>
                  </a:cubicBezTo>
                  <a:cubicBezTo>
                    <a:pt x="89" y="40"/>
                    <a:pt x="70" y="36"/>
                    <a:pt x="70" y="36"/>
                  </a:cubicBezTo>
                  <a:cubicBezTo>
                    <a:pt x="70" y="36"/>
                    <a:pt x="71" y="41"/>
                    <a:pt x="67" y="47"/>
                  </a:cubicBezTo>
                  <a:cubicBezTo>
                    <a:pt x="63" y="53"/>
                    <a:pt x="43" y="45"/>
                    <a:pt x="43" y="45"/>
                  </a:cubicBezTo>
                  <a:cubicBezTo>
                    <a:pt x="38" y="50"/>
                    <a:pt x="38" y="50"/>
                    <a:pt x="38" y="50"/>
                  </a:cubicBezTo>
                  <a:cubicBezTo>
                    <a:pt x="38" y="55"/>
                    <a:pt x="39" y="62"/>
                    <a:pt x="36" y="64"/>
                  </a:cubicBezTo>
                  <a:cubicBezTo>
                    <a:pt x="31" y="68"/>
                    <a:pt x="21" y="70"/>
                    <a:pt x="21" y="70"/>
                  </a:cubicBezTo>
                  <a:cubicBezTo>
                    <a:pt x="21" y="84"/>
                    <a:pt x="21" y="84"/>
                    <a:pt x="21" y="84"/>
                  </a:cubicBezTo>
                  <a:cubicBezTo>
                    <a:pt x="13" y="89"/>
                    <a:pt x="13" y="89"/>
                    <a:pt x="13" y="89"/>
                  </a:cubicBezTo>
                  <a:cubicBezTo>
                    <a:pt x="13" y="89"/>
                    <a:pt x="4" y="86"/>
                    <a:pt x="3" y="93"/>
                  </a:cubicBezTo>
                  <a:cubicBezTo>
                    <a:pt x="2" y="100"/>
                    <a:pt x="3" y="109"/>
                    <a:pt x="3" y="109"/>
                  </a:cubicBezTo>
                  <a:cubicBezTo>
                    <a:pt x="5" y="116"/>
                    <a:pt x="5" y="116"/>
                    <a:pt x="5" y="116"/>
                  </a:cubicBezTo>
                  <a:cubicBezTo>
                    <a:pt x="5" y="116"/>
                    <a:pt x="0" y="133"/>
                    <a:pt x="9" y="136"/>
                  </a:cubicBezTo>
                  <a:cubicBezTo>
                    <a:pt x="18" y="139"/>
                    <a:pt x="29" y="156"/>
                    <a:pt x="29" y="156"/>
                  </a:cubicBezTo>
                  <a:cubicBezTo>
                    <a:pt x="29" y="156"/>
                    <a:pt x="39" y="179"/>
                    <a:pt x="47" y="179"/>
                  </a:cubicBezTo>
                  <a:cubicBezTo>
                    <a:pt x="55" y="179"/>
                    <a:pt x="76" y="178"/>
                    <a:pt x="76" y="178"/>
                  </a:cubicBezTo>
                  <a:close/>
                  <a:moveTo>
                    <a:pt x="266" y="168"/>
                  </a:moveTo>
                  <a:cubicBezTo>
                    <a:pt x="253" y="168"/>
                    <a:pt x="253" y="168"/>
                    <a:pt x="253" y="168"/>
                  </a:cubicBezTo>
                  <a:cubicBezTo>
                    <a:pt x="252" y="180"/>
                    <a:pt x="252" y="180"/>
                    <a:pt x="252" y="180"/>
                  </a:cubicBezTo>
                  <a:cubicBezTo>
                    <a:pt x="261" y="196"/>
                    <a:pt x="261" y="196"/>
                    <a:pt x="261" y="196"/>
                  </a:cubicBezTo>
                  <a:lnTo>
                    <a:pt x="266" y="168"/>
                  </a:lnTo>
                  <a:close/>
                  <a:moveTo>
                    <a:pt x="19" y="207"/>
                  </a:moveTo>
                  <a:cubicBezTo>
                    <a:pt x="10" y="214"/>
                    <a:pt x="30" y="220"/>
                    <a:pt x="30" y="220"/>
                  </a:cubicBezTo>
                  <a:cubicBezTo>
                    <a:pt x="36" y="216"/>
                    <a:pt x="28" y="200"/>
                    <a:pt x="19" y="207"/>
                  </a:cubicBezTo>
                  <a:close/>
                  <a:moveTo>
                    <a:pt x="255" y="261"/>
                  </a:moveTo>
                  <a:cubicBezTo>
                    <a:pt x="255" y="270"/>
                    <a:pt x="255" y="270"/>
                    <a:pt x="255" y="270"/>
                  </a:cubicBezTo>
                  <a:cubicBezTo>
                    <a:pt x="264" y="260"/>
                    <a:pt x="264" y="260"/>
                    <a:pt x="264" y="260"/>
                  </a:cubicBezTo>
                  <a:lnTo>
                    <a:pt x="255" y="261"/>
                  </a:lnTo>
                  <a:close/>
                  <a:moveTo>
                    <a:pt x="275" y="220"/>
                  </a:moveTo>
                  <a:cubicBezTo>
                    <a:pt x="271" y="216"/>
                    <a:pt x="259" y="219"/>
                    <a:pt x="259" y="227"/>
                  </a:cubicBezTo>
                  <a:cubicBezTo>
                    <a:pt x="259" y="232"/>
                    <a:pt x="279" y="224"/>
                    <a:pt x="275" y="220"/>
                  </a:cubicBezTo>
                  <a:close/>
                  <a:moveTo>
                    <a:pt x="269" y="127"/>
                  </a:moveTo>
                  <a:cubicBezTo>
                    <a:pt x="250" y="132"/>
                    <a:pt x="250" y="132"/>
                    <a:pt x="250" y="132"/>
                  </a:cubicBezTo>
                  <a:cubicBezTo>
                    <a:pt x="251" y="148"/>
                    <a:pt x="264" y="141"/>
                    <a:pt x="264" y="141"/>
                  </a:cubicBezTo>
                  <a:cubicBezTo>
                    <a:pt x="264" y="141"/>
                    <a:pt x="269" y="152"/>
                    <a:pt x="278" y="148"/>
                  </a:cubicBezTo>
                  <a:cubicBezTo>
                    <a:pt x="287" y="144"/>
                    <a:pt x="269" y="127"/>
                    <a:pt x="269" y="127"/>
                  </a:cubicBezTo>
                  <a:close/>
                  <a:moveTo>
                    <a:pt x="230" y="247"/>
                  </a:moveTo>
                  <a:cubicBezTo>
                    <a:pt x="232" y="259"/>
                    <a:pt x="242" y="262"/>
                    <a:pt x="247" y="254"/>
                  </a:cubicBezTo>
                  <a:cubicBezTo>
                    <a:pt x="253" y="244"/>
                    <a:pt x="228" y="235"/>
                    <a:pt x="230" y="247"/>
                  </a:cubicBezTo>
                  <a:close/>
                  <a:moveTo>
                    <a:pt x="299" y="210"/>
                  </a:moveTo>
                  <a:cubicBezTo>
                    <a:pt x="289" y="202"/>
                    <a:pt x="291" y="220"/>
                    <a:pt x="291" y="220"/>
                  </a:cubicBezTo>
                  <a:cubicBezTo>
                    <a:pt x="305" y="227"/>
                    <a:pt x="309" y="218"/>
                    <a:pt x="299" y="210"/>
                  </a:cubicBezTo>
                  <a:close/>
                  <a:moveTo>
                    <a:pt x="298" y="249"/>
                  </a:moveTo>
                  <a:cubicBezTo>
                    <a:pt x="307" y="236"/>
                    <a:pt x="307" y="236"/>
                    <a:pt x="307" y="236"/>
                  </a:cubicBezTo>
                  <a:cubicBezTo>
                    <a:pt x="295" y="236"/>
                    <a:pt x="295" y="236"/>
                    <a:pt x="295" y="236"/>
                  </a:cubicBezTo>
                  <a:lnTo>
                    <a:pt x="298" y="249"/>
                  </a:lnTo>
                  <a:close/>
                  <a:moveTo>
                    <a:pt x="186" y="146"/>
                  </a:moveTo>
                  <a:cubicBezTo>
                    <a:pt x="186" y="146"/>
                    <a:pt x="180" y="158"/>
                    <a:pt x="196" y="158"/>
                  </a:cubicBezTo>
                  <a:lnTo>
                    <a:pt x="186" y="146"/>
                  </a:lnTo>
                  <a:close/>
                  <a:moveTo>
                    <a:pt x="361" y="281"/>
                  </a:moveTo>
                  <a:cubicBezTo>
                    <a:pt x="357" y="274"/>
                    <a:pt x="336" y="302"/>
                    <a:pt x="342" y="312"/>
                  </a:cubicBezTo>
                  <a:cubicBezTo>
                    <a:pt x="347" y="321"/>
                    <a:pt x="365" y="288"/>
                    <a:pt x="361" y="281"/>
                  </a:cubicBezTo>
                  <a:close/>
                  <a:moveTo>
                    <a:pt x="310" y="258"/>
                  </a:moveTo>
                  <a:cubicBezTo>
                    <a:pt x="309" y="273"/>
                    <a:pt x="309" y="273"/>
                    <a:pt x="309" y="273"/>
                  </a:cubicBezTo>
                  <a:cubicBezTo>
                    <a:pt x="334" y="254"/>
                    <a:pt x="334" y="254"/>
                    <a:pt x="334" y="254"/>
                  </a:cubicBezTo>
                  <a:cubicBezTo>
                    <a:pt x="326" y="249"/>
                    <a:pt x="326" y="249"/>
                    <a:pt x="326" y="249"/>
                  </a:cubicBezTo>
                  <a:lnTo>
                    <a:pt x="310" y="258"/>
                  </a:lnTo>
                  <a:close/>
                  <a:moveTo>
                    <a:pt x="311" y="342"/>
                  </a:moveTo>
                  <a:cubicBezTo>
                    <a:pt x="324" y="339"/>
                    <a:pt x="324" y="339"/>
                    <a:pt x="324" y="339"/>
                  </a:cubicBezTo>
                  <a:cubicBezTo>
                    <a:pt x="317" y="312"/>
                    <a:pt x="317" y="312"/>
                    <a:pt x="317" y="312"/>
                  </a:cubicBezTo>
                  <a:lnTo>
                    <a:pt x="311" y="342"/>
                  </a:lnTo>
                  <a:close/>
                  <a:moveTo>
                    <a:pt x="186" y="221"/>
                  </a:moveTo>
                  <a:cubicBezTo>
                    <a:pt x="181" y="226"/>
                    <a:pt x="184" y="232"/>
                    <a:pt x="189" y="231"/>
                  </a:cubicBezTo>
                  <a:cubicBezTo>
                    <a:pt x="198" y="229"/>
                    <a:pt x="191" y="216"/>
                    <a:pt x="186" y="221"/>
                  </a:cubicBezTo>
                  <a:close/>
                  <a:moveTo>
                    <a:pt x="127" y="288"/>
                  </a:moveTo>
                  <a:cubicBezTo>
                    <a:pt x="121" y="290"/>
                    <a:pt x="126" y="307"/>
                    <a:pt x="133" y="301"/>
                  </a:cubicBezTo>
                  <a:cubicBezTo>
                    <a:pt x="140" y="295"/>
                    <a:pt x="134" y="286"/>
                    <a:pt x="127" y="288"/>
                  </a:cubicBezTo>
                  <a:close/>
                  <a:moveTo>
                    <a:pt x="259" y="352"/>
                  </a:moveTo>
                  <a:cubicBezTo>
                    <a:pt x="255" y="354"/>
                    <a:pt x="252" y="342"/>
                    <a:pt x="252" y="342"/>
                  </a:cubicBezTo>
                  <a:cubicBezTo>
                    <a:pt x="230" y="341"/>
                    <a:pt x="230" y="341"/>
                    <a:pt x="230" y="341"/>
                  </a:cubicBezTo>
                  <a:cubicBezTo>
                    <a:pt x="209" y="336"/>
                    <a:pt x="209" y="336"/>
                    <a:pt x="209" y="336"/>
                  </a:cubicBezTo>
                  <a:cubicBezTo>
                    <a:pt x="188" y="336"/>
                    <a:pt x="188" y="336"/>
                    <a:pt x="188" y="336"/>
                  </a:cubicBezTo>
                  <a:cubicBezTo>
                    <a:pt x="168" y="325"/>
                    <a:pt x="168" y="325"/>
                    <a:pt x="168" y="325"/>
                  </a:cubicBezTo>
                  <a:cubicBezTo>
                    <a:pt x="168" y="325"/>
                    <a:pt x="152" y="332"/>
                    <a:pt x="161" y="342"/>
                  </a:cubicBezTo>
                  <a:cubicBezTo>
                    <a:pt x="170" y="352"/>
                    <a:pt x="175" y="345"/>
                    <a:pt x="175" y="345"/>
                  </a:cubicBezTo>
                  <a:cubicBezTo>
                    <a:pt x="181" y="351"/>
                    <a:pt x="181" y="351"/>
                    <a:pt x="181" y="351"/>
                  </a:cubicBezTo>
                  <a:cubicBezTo>
                    <a:pt x="205" y="352"/>
                    <a:pt x="205" y="352"/>
                    <a:pt x="205" y="352"/>
                  </a:cubicBezTo>
                  <a:cubicBezTo>
                    <a:pt x="213" y="367"/>
                    <a:pt x="213" y="367"/>
                    <a:pt x="213" y="367"/>
                  </a:cubicBezTo>
                  <a:cubicBezTo>
                    <a:pt x="238" y="366"/>
                    <a:pt x="238" y="366"/>
                    <a:pt x="238" y="366"/>
                  </a:cubicBezTo>
                  <a:cubicBezTo>
                    <a:pt x="241" y="362"/>
                    <a:pt x="241" y="362"/>
                    <a:pt x="241" y="362"/>
                  </a:cubicBezTo>
                  <a:cubicBezTo>
                    <a:pt x="241" y="362"/>
                    <a:pt x="279" y="367"/>
                    <a:pt x="281" y="353"/>
                  </a:cubicBezTo>
                  <a:cubicBezTo>
                    <a:pt x="283" y="339"/>
                    <a:pt x="263" y="350"/>
                    <a:pt x="259" y="352"/>
                  </a:cubicBezTo>
                  <a:close/>
                  <a:moveTo>
                    <a:pt x="285" y="272"/>
                  </a:moveTo>
                  <a:cubicBezTo>
                    <a:pt x="276" y="268"/>
                    <a:pt x="272" y="276"/>
                    <a:pt x="277" y="279"/>
                  </a:cubicBezTo>
                  <a:cubicBezTo>
                    <a:pt x="284" y="284"/>
                    <a:pt x="294" y="276"/>
                    <a:pt x="285" y="272"/>
                  </a:cubicBezTo>
                  <a:close/>
                  <a:moveTo>
                    <a:pt x="79" y="186"/>
                  </a:moveTo>
                  <a:cubicBezTo>
                    <a:pt x="65" y="192"/>
                    <a:pt x="65" y="192"/>
                    <a:pt x="65" y="192"/>
                  </a:cubicBezTo>
                  <a:cubicBezTo>
                    <a:pt x="58" y="192"/>
                    <a:pt x="58" y="192"/>
                    <a:pt x="58" y="192"/>
                  </a:cubicBezTo>
                  <a:cubicBezTo>
                    <a:pt x="47" y="207"/>
                    <a:pt x="47" y="207"/>
                    <a:pt x="47" y="207"/>
                  </a:cubicBezTo>
                  <a:cubicBezTo>
                    <a:pt x="66" y="224"/>
                    <a:pt x="66" y="224"/>
                    <a:pt x="66" y="224"/>
                  </a:cubicBezTo>
                  <a:cubicBezTo>
                    <a:pt x="66" y="224"/>
                    <a:pt x="63" y="241"/>
                    <a:pt x="63" y="251"/>
                  </a:cubicBezTo>
                  <a:cubicBezTo>
                    <a:pt x="63" y="261"/>
                    <a:pt x="78" y="267"/>
                    <a:pt x="81" y="260"/>
                  </a:cubicBezTo>
                  <a:cubicBezTo>
                    <a:pt x="84" y="253"/>
                    <a:pt x="93" y="254"/>
                    <a:pt x="93" y="254"/>
                  </a:cubicBezTo>
                  <a:cubicBezTo>
                    <a:pt x="107" y="280"/>
                    <a:pt x="107" y="280"/>
                    <a:pt x="107" y="280"/>
                  </a:cubicBezTo>
                  <a:cubicBezTo>
                    <a:pt x="113" y="262"/>
                    <a:pt x="113" y="262"/>
                    <a:pt x="113" y="262"/>
                  </a:cubicBezTo>
                  <a:cubicBezTo>
                    <a:pt x="122" y="275"/>
                    <a:pt x="122" y="275"/>
                    <a:pt x="122" y="275"/>
                  </a:cubicBezTo>
                  <a:cubicBezTo>
                    <a:pt x="138" y="281"/>
                    <a:pt x="138" y="281"/>
                    <a:pt x="138" y="281"/>
                  </a:cubicBezTo>
                  <a:cubicBezTo>
                    <a:pt x="129" y="270"/>
                    <a:pt x="129" y="270"/>
                    <a:pt x="129" y="270"/>
                  </a:cubicBezTo>
                  <a:cubicBezTo>
                    <a:pt x="133" y="265"/>
                    <a:pt x="133" y="265"/>
                    <a:pt x="133" y="265"/>
                  </a:cubicBezTo>
                  <a:cubicBezTo>
                    <a:pt x="131" y="250"/>
                    <a:pt x="131" y="250"/>
                    <a:pt x="131" y="250"/>
                  </a:cubicBezTo>
                  <a:cubicBezTo>
                    <a:pt x="131" y="250"/>
                    <a:pt x="114" y="229"/>
                    <a:pt x="117" y="221"/>
                  </a:cubicBezTo>
                  <a:cubicBezTo>
                    <a:pt x="120" y="213"/>
                    <a:pt x="143" y="232"/>
                    <a:pt x="143" y="232"/>
                  </a:cubicBezTo>
                  <a:cubicBezTo>
                    <a:pt x="152" y="228"/>
                    <a:pt x="152" y="228"/>
                    <a:pt x="152" y="228"/>
                  </a:cubicBezTo>
                  <a:cubicBezTo>
                    <a:pt x="152" y="228"/>
                    <a:pt x="141" y="221"/>
                    <a:pt x="132" y="212"/>
                  </a:cubicBezTo>
                  <a:cubicBezTo>
                    <a:pt x="123" y="203"/>
                    <a:pt x="79" y="186"/>
                    <a:pt x="79" y="18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Albanië">
              <a:extLst>
                <a:ext uri="{FF2B5EF4-FFF2-40B4-BE49-F238E27FC236}">
                  <a16:creationId xmlns:a16="http://schemas.microsoft.com/office/drawing/2014/main" id="{4F00BAEB-2164-4F5B-AEDC-704700342247}"/>
                </a:ext>
              </a:extLst>
            </p:cNvPr>
            <p:cNvSpPr>
              <a:spLocks/>
            </p:cNvSpPr>
            <p:nvPr/>
          </p:nvSpPr>
          <p:spPr bwMode="gray">
            <a:xfrm>
              <a:off x="6299468" y="2242407"/>
              <a:ext cx="74569" cy="123573"/>
            </a:xfrm>
            <a:custGeom>
              <a:avLst/>
              <a:gdLst>
                <a:gd name="T0" fmla="*/ 62 w 100"/>
                <a:gd name="T1" fmla="*/ 142 h 165"/>
                <a:gd name="T2" fmla="*/ 72 w 100"/>
                <a:gd name="T3" fmla="*/ 138 h 165"/>
                <a:gd name="T4" fmla="*/ 80 w 100"/>
                <a:gd name="T5" fmla="*/ 133 h 165"/>
                <a:gd name="T6" fmla="*/ 80 w 100"/>
                <a:gd name="T7" fmla="*/ 119 h 165"/>
                <a:gd name="T8" fmla="*/ 95 w 100"/>
                <a:gd name="T9" fmla="*/ 113 h 165"/>
                <a:gd name="T10" fmla="*/ 95 w 100"/>
                <a:gd name="T11" fmla="*/ 92 h 165"/>
                <a:gd name="T12" fmla="*/ 77 w 100"/>
                <a:gd name="T13" fmla="*/ 99 h 165"/>
                <a:gd name="T14" fmla="*/ 77 w 100"/>
                <a:gd name="T15" fmla="*/ 85 h 165"/>
                <a:gd name="T16" fmla="*/ 69 w 100"/>
                <a:gd name="T17" fmla="*/ 79 h 165"/>
                <a:gd name="T18" fmla="*/ 71 w 100"/>
                <a:gd name="T19" fmla="*/ 67 h 165"/>
                <a:gd name="T20" fmla="*/ 66 w 100"/>
                <a:gd name="T21" fmla="*/ 56 h 165"/>
                <a:gd name="T22" fmla="*/ 68 w 100"/>
                <a:gd name="T23" fmla="*/ 41 h 165"/>
                <a:gd name="T24" fmla="*/ 68 w 100"/>
                <a:gd name="T25" fmla="*/ 29 h 165"/>
                <a:gd name="T26" fmla="*/ 64 w 100"/>
                <a:gd name="T27" fmla="*/ 19 h 165"/>
                <a:gd name="T28" fmla="*/ 55 w 100"/>
                <a:gd name="T29" fmla="*/ 19 h 165"/>
                <a:gd name="T30" fmla="*/ 47 w 100"/>
                <a:gd name="T31" fmla="*/ 4 h 165"/>
                <a:gd name="T32" fmla="*/ 41 w 100"/>
                <a:gd name="T33" fmla="*/ 10 h 165"/>
                <a:gd name="T34" fmla="*/ 23 w 100"/>
                <a:gd name="T35" fmla="*/ 0 h 165"/>
                <a:gd name="T36" fmla="*/ 21 w 100"/>
                <a:gd name="T37" fmla="*/ 14 h 165"/>
                <a:gd name="T38" fmla="*/ 15 w 100"/>
                <a:gd name="T39" fmla="*/ 19 h 165"/>
                <a:gd name="T40" fmla="*/ 0 w 100"/>
                <a:gd name="T41" fmla="*/ 19 h 165"/>
                <a:gd name="T42" fmla="*/ 9 w 100"/>
                <a:gd name="T43" fmla="*/ 25 h 165"/>
                <a:gd name="T44" fmla="*/ 15 w 100"/>
                <a:gd name="T45" fmla="*/ 22 h 165"/>
                <a:gd name="T46" fmla="*/ 17 w 100"/>
                <a:gd name="T47" fmla="*/ 32 h 165"/>
                <a:gd name="T48" fmla="*/ 10 w 100"/>
                <a:gd name="T49" fmla="*/ 41 h 165"/>
                <a:gd name="T50" fmla="*/ 14 w 100"/>
                <a:gd name="T51" fmla="*/ 45 h 165"/>
                <a:gd name="T52" fmla="*/ 30 w 100"/>
                <a:gd name="T53" fmla="*/ 45 h 165"/>
                <a:gd name="T54" fmla="*/ 24 w 100"/>
                <a:gd name="T55" fmla="*/ 96 h 165"/>
                <a:gd name="T56" fmla="*/ 17 w 100"/>
                <a:gd name="T57" fmla="*/ 129 h 165"/>
                <a:gd name="T58" fmla="*/ 40 w 100"/>
                <a:gd name="T59" fmla="*/ 144 h 165"/>
                <a:gd name="T60" fmla="*/ 41 w 100"/>
                <a:gd name="T61" fmla="*/ 163 h 165"/>
                <a:gd name="T62" fmla="*/ 64 w 100"/>
                <a:gd name="T63" fmla="*/ 165 h 165"/>
                <a:gd name="T64" fmla="*/ 62 w 100"/>
                <a:gd name="T65" fmla="*/ 158 h 165"/>
                <a:gd name="T66" fmla="*/ 62 w 100"/>
                <a:gd name="T67"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65">
                  <a:moveTo>
                    <a:pt x="62" y="142"/>
                  </a:moveTo>
                  <a:cubicBezTo>
                    <a:pt x="63" y="135"/>
                    <a:pt x="72" y="138"/>
                    <a:pt x="72" y="138"/>
                  </a:cubicBezTo>
                  <a:cubicBezTo>
                    <a:pt x="80" y="133"/>
                    <a:pt x="80" y="133"/>
                    <a:pt x="80" y="133"/>
                  </a:cubicBezTo>
                  <a:cubicBezTo>
                    <a:pt x="80" y="119"/>
                    <a:pt x="80" y="119"/>
                    <a:pt x="80" y="119"/>
                  </a:cubicBezTo>
                  <a:cubicBezTo>
                    <a:pt x="80" y="119"/>
                    <a:pt x="90" y="117"/>
                    <a:pt x="95" y="113"/>
                  </a:cubicBezTo>
                  <a:cubicBezTo>
                    <a:pt x="100" y="109"/>
                    <a:pt x="95" y="92"/>
                    <a:pt x="95" y="92"/>
                  </a:cubicBezTo>
                  <a:cubicBezTo>
                    <a:pt x="77" y="99"/>
                    <a:pt x="77" y="99"/>
                    <a:pt x="77" y="99"/>
                  </a:cubicBezTo>
                  <a:cubicBezTo>
                    <a:pt x="77" y="85"/>
                    <a:pt x="77" y="85"/>
                    <a:pt x="77" y="85"/>
                  </a:cubicBezTo>
                  <a:cubicBezTo>
                    <a:pt x="77" y="85"/>
                    <a:pt x="69" y="84"/>
                    <a:pt x="69" y="79"/>
                  </a:cubicBezTo>
                  <a:cubicBezTo>
                    <a:pt x="69" y="74"/>
                    <a:pt x="71" y="67"/>
                    <a:pt x="71" y="67"/>
                  </a:cubicBezTo>
                  <a:cubicBezTo>
                    <a:pt x="66" y="56"/>
                    <a:pt x="66" y="56"/>
                    <a:pt x="66" y="56"/>
                  </a:cubicBezTo>
                  <a:cubicBezTo>
                    <a:pt x="68" y="41"/>
                    <a:pt x="68" y="41"/>
                    <a:pt x="68" y="41"/>
                  </a:cubicBezTo>
                  <a:cubicBezTo>
                    <a:pt x="68" y="29"/>
                    <a:pt x="68" y="29"/>
                    <a:pt x="68" y="29"/>
                  </a:cubicBezTo>
                  <a:cubicBezTo>
                    <a:pt x="64" y="19"/>
                    <a:pt x="64" y="19"/>
                    <a:pt x="64" y="19"/>
                  </a:cubicBezTo>
                  <a:cubicBezTo>
                    <a:pt x="55" y="19"/>
                    <a:pt x="55" y="19"/>
                    <a:pt x="55" y="19"/>
                  </a:cubicBezTo>
                  <a:cubicBezTo>
                    <a:pt x="47" y="4"/>
                    <a:pt x="47" y="4"/>
                    <a:pt x="47" y="4"/>
                  </a:cubicBezTo>
                  <a:cubicBezTo>
                    <a:pt x="41" y="10"/>
                    <a:pt x="41" y="10"/>
                    <a:pt x="41" y="10"/>
                  </a:cubicBezTo>
                  <a:cubicBezTo>
                    <a:pt x="23" y="0"/>
                    <a:pt x="23" y="0"/>
                    <a:pt x="23" y="0"/>
                  </a:cubicBezTo>
                  <a:cubicBezTo>
                    <a:pt x="21" y="14"/>
                    <a:pt x="21" y="14"/>
                    <a:pt x="21" y="14"/>
                  </a:cubicBezTo>
                  <a:cubicBezTo>
                    <a:pt x="15" y="19"/>
                    <a:pt x="15" y="19"/>
                    <a:pt x="15" y="19"/>
                  </a:cubicBezTo>
                  <a:cubicBezTo>
                    <a:pt x="0" y="19"/>
                    <a:pt x="0" y="19"/>
                    <a:pt x="0" y="19"/>
                  </a:cubicBezTo>
                  <a:cubicBezTo>
                    <a:pt x="9" y="25"/>
                    <a:pt x="9" y="25"/>
                    <a:pt x="9" y="25"/>
                  </a:cubicBezTo>
                  <a:cubicBezTo>
                    <a:pt x="15" y="22"/>
                    <a:pt x="15" y="22"/>
                    <a:pt x="15" y="22"/>
                  </a:cubicBezTo>
                  <a:cubicBezTo>
                    <a:pt x="17" y="32"/>
                    <a:pt x="17" y="32"/>
                    <a:pt x="17" y="32"/>
                  </a:cubicBezTo>
                  <a:cubicBezTo>
                    <a:pt x="10" y="41"/>
                    <a:pt x="10" y="41"/>
                    <a:pt x="10" y="41"/>
                  </a:cubicBezTo>
                  <a:cubicBezTo>
                    <a:pt x="14" y="45"/>
                    <a:pt x="14" y="45"/>
                    <a:pt x="14" y="45"/>
                  </a:cubicBezTo>
                  <a:cubicBezTo>
                    <a:pt x="30" y="45"/>
                    <a:pt x="30" y="45"/>
                    <a:pt x="30" y="45"/>
                  </a:cubicBezTo>
                  <a:cubicBezTo>
                    <a:pt x="30" y="45"/>
                    <a:pt x="25" y="84"/>
                    <a:pt x="24" y="96"/>
                  </a:cubicBezTo>
                  <a:cubicBezTo>
                    <a:pt x="23" y="108"/>
                    <a:pt x="12" y="124"/>
                    <a:pt x="17" y="129"/>
                  </a:cubicBezTo>
                  <a:cubicBezTo>
                    <a:pt x="22" y="134"/>
                    <a:pt x="40" y="144"/>
                    <a:pt x="40" y="144"/>
                  </a:cubicBezTo>
                  <a:cubicBezTo>
                    <a:pt x="40" y="144"/>
                    <a:pt x="37" y="164"/>
                    <a:pt x="41" y="163"/>
                  </a:cubicBezTo>
                  <a:cubicBezTo>
                    <a:pt x="45" y="162"/>
                    <a:pt x="64" y="165"/>
                    <a:pt x="64" y="165"/>
                  </a:cubicBezTo>
                  <a:cubicBezTo>
                    <a:pt x="62" y="158"/>
                    <a:pt x="62" y="158"/>
                    <a:pt x="62" y="158"/>
                  </a:cubicBezTo>
                  <a:cubicBezTo>
                    <a:pt x="62" y="158"/>
                    <a:pt x="61" y="149"/>
                    <a:pt x="62" y="14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0" name="Roemenië">
              <a:extLst>
                <a:ext uri="{FF2B5EF4-FFF2-40B4-BE49-F238E27FC236}">
                  <a16:creationId xmlns:a16="http://schemas.microsoft.com/office/drawing/2014/main" id="{44254440-A48B-481E-9404-7EF60DF58A1D}"/>
                </a:ext>
              </a:extLst>
            </p:cNvPr>
            <p:cNvSpPr>
              <a:spLocks/>
            </p:cNvSpPr>
            <p:nvPr/>
          </p:nvSpPr>
          <p:spPr bwMode="gray">
            <a:xfrm>
              <a:off x="6405997" y="2180620"/>
              <a:ext cx="200273" cy="117182"/>
            </a:xfrm>
            <a:custGeom>
              <a:avLst/>
              <a:gdLst>
                <a:gd name="T0" fmla="*/ 225 w 267"/>
                <a:gd name="T1" fmla="*/ 87 h 155"/>
                <a:gd name="T2" fmla="*/ 241 w 267"/>
                <a:gd name="T3" fmla="*/ 47 h 155"/>
                <a:gd name="T4" fmla="*/ 264 w 267"/>
                <a:gd name="T5" fmla="*/ 23 h 155"/>
                <a:gd name="T6" fmla="*/ 237 w 267"/>
                <a:gd name="T7" fmla="*/ 12 h 155"/>
                <a:gd name="T8" fmla="*/ 194 w 267"/>
                <a:gd name="T9" fmla="*/ 2 h 155"/>
                <a:gd name="T10" fmla="*/ 169 w 267"/>
                <a:gd name="T11" fmla="*/ 6 h 155"/>
                <a:gd name="T12" fmla="*/ 157 w 267"/>
                <a:gd name="T13" fmla="*/ 12 h 155"/>
                <a:gd name="T14" fmla="*/ 118 w 267"/>
                <a:gd name="T15" fmla="*/ 23 h 155"/>
                <a:gd name="T16" fmla="*/ 92 w 267"/>
                <a:gd name="T17" fmla="*/ 17 h 155"/>
                <a:gd name="T18" fmla="*/ 62 w 267"/>
                <a:gd name="T19" fmla="*/ 21 h 155"/>
                <a:gd name="T20" fmla="*/ 39 w 267"/>
                <a:gd name="T21" fmla="*/ 21 h 155"/>
                <a:gd name="T22" fmla="*/ 29 w 267"/>
                <a:gd name="T23" fmla="*/ 5 h 155"/>
                <a:gd name="T24" fmla="*/ 10 w 267"/>
                <a:gd name="T25" fmla="*/ 0 h 155"/>
                <a:gd name="T26" fmla="*/ 0 w 267"/>
                <a:gd name="T27" fmla="*/ 16 h 155"/>
                <a:gd name="T28" fmla="*/ 12 w 267"/>
                <a:gd name="T29" fmla="*/ 33 h 155"/>
                <a:gd name="T30" fmla="*/ 23 w 267"/>
                <a:gd name="T31" fmla="*/ 47 h 155"/>
                <a:gd name="T32" fmla="*/ 20 w 267"/>
                <a:gd name="T33" fmla="*/ 68 h 155"/>
                <a:gd name="T34" fmla="*/ 8 w 267"/>
                <a:gd name="T35" fmla="*/ 80 h 155"/>
                <a:gd name="T36" fmla="*/ 2 w 267"/>
                <a:gd name="T37" fmla="*/ 95 h 155"/>
                <a:gd name="T38" fmla="*/ 8 w 267"/>
                <a:gd name="T39" fmla="*/ 104 h 155"/>
                <a:gd name="T40" fmla="*/ 13 w 267"/>
                <a:gd name="T41" fmla="*/ 112 h 155"/>
                <a:gd name="T42" fmla="*/ 33 w 267"/>
                <a:gd name="T43" fmla="*/ 139 h 155"/>
                <a:gd name="T44" fmla="*/ 41 w 267"/>
                <a:gd name="T45" fmla="*/ 154 h 155"/>
                <a:gd name="T46" fmla="*/ 73 w 267"/>
                <a:gd name="T47" fmla="*/ 150 h 155"/>
                <a:gd name="T48" fmla="*/ 97 w 267"/>
                <a:gd name="T49" fmla="*/ 135 h 155"/>
                <a:gd name="T50" fmla="*/ 123 w 267"/>
                <a:gd name="T51" fmla="*/ 146 h 155"/>
                <a:gd name="T52" fmla="*/ 145 w 267"/>
                <a:gd name="T53" fmla="*/ 146 h 155"/>
                <a:gd name="T54" fmla="*/ 171 w 267"/>
                <a:gd name="T55" fmla="*/ 148 h 155"/>
                <a:gd name="T56" fmla="*/ 179 w 267"/>
                <a:gd name="T57" fmla="*/ 129 h 155"/>
                <a:gd name="T58" fmla="*/ 208 w 267"/>
                <a:gd name="T59" fmla="*/ 116 h 155"/>
                <a:gd name="T60" fmla="*/ 226 w 267"/>
                <a:gd name="T61" fmla="*/ 119 h 155"/>
                <a:gd name="T62" fmla="*/ 248 w 267"/>
                <a:gd name="T63" fmla="*/ 1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7" h="155">
                  <a:moveTo>
                    <a:pt x="248" y="115"/>
                  </a:moveTo>
                  <a:cubicBezTo>
                    <a:pt x="225" y="87"/>
                    <a:pt x="225" y="87"/>
                    <a:pt x="225" y="87"/>
                  </a:cubicBezTo>
                  <a:cubicBezTo>
                    <a:pt x="225" y="87"/>
                    <a:pt x="235" y="82"/>
                    <a:pt x="239" y="75"/>
                  </a:cubicBezTo>
                  <a:cubicBezTo>
                    <a:pt x="243" y="68"/>
                    <a:pt x="232" y="54"/>
                    <a:pt x="241" y="47"/>
                  </a:cubicBezTo>
                  <a:cubicBezTo>
                    <a:pt x="250" y="40"/>
                    <a:pt x="267" y="44"/>
                    <a:pt x="267" y="44"/>
                  </a:cubicBezTo>
                  <a:cubicBezTo>
                    <a:pt x="267" y="44"/>
                    <a:pt x="265" y="35"/>
                    <a:pt x="264" y="23"/>
                  </a:cubicBezTo>
                  <a:cubicBezTo>
                    <a:pt x="257" y="24"/>
                    <a:pt x="248" y="24"/>
                    <a:pt x="245" y="22"/>
                  </a:cubicBezTo>
                  <a:cubicBezTo>
                    <a:pt x="240" y="19"/>
                    <a:pt x="237" y="12"/>
                    <a:pt x="237" y="12"/>
                  </a:cubicBezTo>
                  <a:cubicBezTo>
                    <a:pt x="237" y="12"/>
                    <a:pt x="228" y="10"/>
                    <a:pt x="219" y="10"/>
                  </a:cubicBezTo>
                  <a:cubicBezTo>
                    <a:pt x="210" y="10"/>
                    <a:pt x="203" y="2"/>
                    <a:pt x="194" y="2"/>
                  </a:cubicBezTo>
                  <a:cubicBezTo>
                    <a:pt x="185" y="2"/>
                    <a:pt x="188" y="8"/>
                    <a:pt x="188" y="8"/>
                  </a:cubicBezTo>
                  <a:cubicBezTo>
                    <a:pt x="169" y="6"/>
                    <a:pt x="169" y="6"/>
                    <a:pt x="169" y="6"/>
                  </a:cubicBezTo>
                  <a:cubicBezTo>
                    <a:pt x="170" y="11"/>
                    <a:pt x="170" y="11"/>
                    <a:pt x="170" y="11"/>
                  </a:cubicBezTo>
                  <a:cubicBezTo>
                    <a:pt x="170" y="11"/>
                    <a:pt x="164" y="10"/>
                    <a:pt x="157" y="12"/>
                  </a:cubicBezTo>
                  <a:cubicBezTo>
                    <a:pt x="150" y="14"/>
                    <a:pt x="151" y="30"/>
                    <a:pt x="140" y="29"/>
                  </a:cubicBezTo>
                  <a:cubicBezTo>
                    <a:pt x="129" y="28"/>
                    <a:pt x="118" y="23"/>
                    <a:pt x="118" y="23"/>
                  </a:cubicBezTo>
                  <a:cubicBezTo>
                    <a:pt x="105" y="22"/>
                    <a:pt x="105" y="22"/>
                    <a:pt x="105" y="22"/>
                  </a:cubicBezTo>
                  <a:cubicBezTo>
                    <a:pt x="92" y="17"/>
                    <a:pt x="92" y="17"/>
                    <a:pt x="92" y="17"/>
                  </a:cubicBezTo>
                  <a:cubicBezTo>
                    <a:pt x="92" y="17"/>
                    <a:pt x="97" y="26"/>
                    <a:pt x="84" y="26"/>
                  </a:cubicBezTo>
                  <a:cubicBezTo>
                    <a:pt x="71" y="26"/>
                    <a:pt x="62" y="21"/>
                    <a:pt x="62" y="21"/>
                  </a:cubicBezTo>
                  <a:cubicBezTo>
                    <a:pt x="46" y="14"/>
                    <a:pt x="46" y="14"/>
                    <a:pt x="46" y="14"/>
                  </a:cubicBezTo>
                  <a:cubicBezTo>
                    <a:pt x="39" y="21"/>
                    <a:pt x="39" y="21"/>
                    <a:pt x="39" y="21"/>
                  </a:cubicBezTo>
                  <a:cubicBezTo>
                    <a:pt x="39" y="21"/>
                    <a:pt x="22" y="22"/>
                    <a:pt x="22" y="18"/>
                  </a:cubicBezTo>
                  <a:cubicBezTo>
                    <a:pt x="22" y="14"/>
                    <a:pt x="31" y="9"/>
                    <a:pt x="29" y="5"/>
                  </a:cubicBezTo>
                  <a:cubicBezTo>
                    <a:pt x="27" y="1"/>
                    <a:pt x="17" y="1"/>
                    <a:pt x="17" y="1"/>
                  </a:cubicBezTo>
                  <a:cubicBezTo>
                    <a:pt x="10" y="0"/>
                    <a:pt x="10" y="0"/>
                    <a:pt x="10" y="0"/>
                  </a:cubicBezTo>
                  <a:cubicBezTo>
                    <a:pt x="9" y="8"/>
                    <a:pt x="9" y="8"/>
                    <a:pt x="9" y="8"/>
                  </a:cubicBezTo>
                  <a:cubicBezTo>
                    <a:pt x="0" y="16"/>
                    <a:pt x="0" y="16"/>
                    <a:pt x="0" y="16"/>
                  </a:cubicBezTo>
                  <a:cubicBezTo>
                    <a:pt x="3" y="28"/>
                    <a:pt x="3" y="28"/>
                    <a:pt x="3" y="28"/>
                  </a:cubicBezTo>
                  <a:cubicBezTo>
                    <a:pt x="12" y="33"/>
                    <a:pt x="12" y="33"/>
                    <a:pt x="12" y="33"/>
                  </a:cubicBezTo>
                  <a:cubicBezTo>
                    <a:pt x="10" y="40"/>
                    <a:pt x="10" y="40"/>
                    <a:pt x="10" y="40"/>
                  </a:cubicBezTo>
                  <a:cubicBezTo>
                    <a:pt x="23" y="47"/>
                    <a:pt x="23" y="47"/>
                    <a:pt x="23" y="47"/>
                  </a:cubicBezTo>
                  <a:cubicBezTo>
                    <a:pt x="23" y="47"/>
                    <a:pt x="28" y="53"/>
                    <a:pt x="26" y="57"/>
                  </a:cubicBezTo>
                  <a:cubicBezTo>
                    <a:pt x="24" y="61"/>
                    <a:pt x="20" y="68"/>
                    <a:pt x="20" y="68"/>
                  </a:cubicBezTo>
                  <a:cubicBezTo>
                    <a:pt x="20" y="68"/>
                    <a:pt x="9" y="65"/>
                    <a:pt x="7" y="69"/>
                  </a:cubicBezTo>
                  <a:cubicBezTo>
                    <a:pt x="5" y="73"/>
                    <a:pt x="8" y="80"/>
                    <a:pt x="8" y="80"/>
                  </a:cubicBezTo>
                  <a:cubicBezTo>
                    <a:pt x="8" y="80"/>
                    <a:pt x="11" y="88"/>
                    <a:pt x="10" y="91"/>
                  </a:cubicBezTo>
                  <a:cubicBezTo>
                    <a:pt x="9" y="93"/>
                    <a:pt x="5" y="94"/>
                    <a:pt x="2" y="95"/>
                  </a:cubicBezTo>
                  <a:cubicBezTo>
                    <a:pt x="2" y="95"/>
                    <a:pt x="2" y="95"/>
                    <a:pt x="2" y="95"/>
                  </a:cubicBezTo>
                  <a:cubicBezTo>
                    <a:pt x="8" y="104"/>
                    <a:pt x="8" y="104"/>
                    <a:pt x="8" y="104"/>
                  </a:cubicBezTo>
                  <a:cubicBezTo>
                    <a:pt x="13" y="104"/>
                    <a:pt x="13" y="104"/>
                    <a:pt x="13" y="104"/>
                  </a:cubicBezTo>
                  <a:cubicBezTo>
                    <a:pt x="13" y="112"/>
                    <a:pt x="13" y="112"/>
                    <a:pt x="13" y="112"/>
                  </a:cubicBezTo>
                  <a:cubicBezTo>
                    <a:pt x="25" y="121"/>
                    <a:pt x="25" y="121"/>
                    <a:pt x="25" y="121"/>
                  </a:cubicBezTo>
                  <a:cubicBezTo>
                    <a:pt x="25" y="121"/>
                    <a:pt x="36" y="128"/>
                    <a:pt x="33" y="139"/>
                  </a:cubicBezTo>
                  <a:cubicBezTo>
                    <a:pt x="32" y="142"/>
                    <a:pt x="31" y="145"/>
                    <a:pt x="29" y="147"/>
                  </a:cubicBezTo>
                  <a:cubicBezTo>
                    <a:pt x="32" y="150"/>
                    <a:pt x="36" y="154"/>
                    <a:pt x="41" y="154"/>
                  </a:cubicBezTo>
                  <a:cubicBezTo>
                    <a:pt x="49" y="154"/>
                    <a:pt x="59" y="144"/>
                    <a:pt x="59" y="144"/>
                  </a:cubicBezTo>
                  <a:cubicBezTo>
                    <a:pt x="73" y="150"/>
                    <a:pt x="73" y="150"/>
                    <a:pt x="73" y="150"/>
                  </a:cubicBezTo>
                  <a:cubicBezTo>
                    <a:pt x="79" y="138"/>
                    <a:pt x="79" y="138"/>
                    <a:pt x="79" y="138"/>
                  </a:cubicBezTo>
                  <a:cubicBezTo>
                    <a:pt x="97" y="135"/>
                    <a:pt x="97" y="135"/>
                    <a:pt x="97" y="135"/>
                  </a:cubicBezTo>
                  <a:cubicBezTo>
                    <a:pt x="97" y="135"/>
                    <a:pt x="101" y="149"/>
                    <a:pt x="109" y="149"/>
                  </a:cubicBezTo>
                  <a:cubicBezTo>
                    <a:pt x="117" y="149"/>
                    <a:pt x="123" y="146"/>
                    <a:pt x="123" y="146"/>
                  </a:cubicBezTo>
                  <a:cubicBezTo>
                    <a:pt x="123" y="146"/>
                    <a:pt x="124" y="155"/>
                    <a:pt x="132" y="154"/>
                  </a:cubicBezTo>
                  <a:cubicBezTo>
                    <a:pt x="140" y="153"/>
                    <a:pt x="145" y="146"/>
                    <a:pt x="145" y="146"/>
                  </a:cubicBezTo>
                  <a:cubicBezTo>
                    <a:pt x="155" y="154"/>
                    <a:pt x="155" y="154"/>
                    <a:pt x="155" y="154"/>
                  </a:cubicBezTo>
                  <a:cubicBezTo>
                    <a:pt x="155" y="154"/>
                    <a:pt x="169" y="153"/>
                    <a:pt x="171" y="148"/>
                  </a:cubicBezTo>
                  <a:cubicBezTo>
                    <a:pt x="173" y="143"/>
                    <a:pt x="167" y="135"/>
                    <a:pt x="167" y="135"/>
                  </a:cubicBezTo>
                  <a:cubicBezTo>
                    <a:pt x="179" y="129"/>
                    <a:pt x="179" y="129"/>
                    <a:pt x="179" y="129"/>
                  </a:cubicBezTo>
                  <a:cubicBezTo>
                    <a:pt x="188" y="114"/>
                    <a:pt x="188" y="114"/>
                    <a:pt x="188" y="114"/>
                  </a:cubicBezTo>
                  <a:cubicBezTo>
                    <a:pt x="208" y="116"/>
                    <a:pt x="208" y="116"/>
                    <a:pt x="208" y="116"/>
                  </a:cubicBezTo>
                  <a:cubicBezTo>
                    <a:pt x="216" y="106"/>
                    <a:pt x="216" y="106"/>
                    <a:pt x="216" y="106"/>
                  </a:cubicBezTo>
                  <a:cubicBezTo>
                    <a:pt x="226" y="119"/>
                    <a:pt x="226" y="119"/>
                    <a:pt x="226" y="119"/>
                  </a:cubicBezTo>
                  <a:cubicBezTo>
                    <a:pt x="226" y="119"/>
                    <a:pt x="240" y="121"/>
                    <a:pt x="249" y="120"/>
                  </a:cubicBezTo>
                  <a:cubicBezTo>
                    <a:pt x="248" y="117"/>
                    <a:pt x="248" y="115"/>
                    <a:pt x="248" y="1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1" name="Macedonië">
              <a:extLst>
                <a:ext uri="{FF2B5EF4-FFF2-40B4-BE49-F238E27FC236}">
                  <a16:creationId xmlns:a16="http://schemas.microsoft.com/office/drawing/2014/main" id="{F4939EB3-FDD4-4327-AF64-A0C2F352F675}"/>
                </a:ext>
              </a:extLst>
            </p:cNvPr>
            <p:cNvSpPr>
              <a:spLocks/>
            </p:cNvSpPr>
            <p:nvPr/>
          </p:nvSpPr>
          <p:spPr bwMode="gray">
            <a:xfrm>
              <a:off x="6348472" y="2253059"/>
              <a:ext cx="83091" cy="66048"/>
            </a:xfrm>
            <a:custGeom>
              <a:avLst/>
              <a:gdLst>
                <a:gd name="T0" fmla="*/ 100 w 111"/>
                <a:gd name="T1" fmla="*/ 26 h 87"/>
                <a:gd name="T2" fmla="*/ 88 w 111"/>
                <a:gd name="T3" fmla="*/ 17 h 87"/>
                <a:gd name="T4" fmla="*/ 88 w 111"/>
                <a:gd name="T5" fmla="*/ 9 h 87"/>
                <a:gd name="T6" fmla="*/ 83 w 111"/>
                <a:gd name="T7" fmla="*/ 9 h 87"/>
                <a:gd name="T8" fmla="*/ 77 w 111"/>
                <a:gd name="T9" fmla="*/ 0 h 87"/>
                <a:gd name="T10" fmla="*/ 76 w 111"/>
                <a:gd name="T11" fmla="*/ 0 h 87"/>
                <a:gd name="T12" fmla="*/ 50 w 111"/>
                <a:gd name="T13" fmla="*/ 2 h 87"/>
                <a:gd name="T14" fmla="*/ 46 w 111"/>
                <a:gd name="T15" fmla="*/ 6 h 87"/>
                <a:gd name="T16" fmla="*/ 33 w 111"/>
                <a:gd name="T17" fmla="*/ 6 h 87"/>
                <a:gd name="T18" fmla="*/ 30 w 111"/>
                <a:gd name="T19" fmla="*/ 14 h 87"/>
                <a:gd name="T20" fmla="*/ 18 w 111"/>
                <a:gd name="T21" fmla="*/ 14 h 87"/>
                <a:gd name="T22" fmla="*/ 13 w 111"/>
                <a:gd name="T23" fmla="*/ 22 h 87"/>
                <a:gd name="T24" fmla="*/ 2 w 111"/>
                <a:gd name="T25" fmla="*/ 26 h 87"/>
                <a:gd name="T26" fmla="*/ 0 w 111"/>
                <a:gd name="T27" fmla="*/ 41 h 87"/>
                <a:gd name="T28" fmla="*/ 5 w 111"/>
                <a:gd name="T29" fmla="*/ 52 h 87"/>
                <a:gd name="T30" fmla="*/ 3 w 111"/>
                <a:gd name="T31" fmla="*/ 64 h 87"/>
                <a:gd name="T32" fmla="*/ 11 w 111"/>
                <a:gd name="T33" fmla="*/ 70 h 87"/>
                <a:gd name="T34" fmla="*/ 11 w 111"/>
                <a:gd name="T35" fmla="*/ 84 h 87"/>
                <a:gd name="T36" fmla="*/ 29 w 111"/>
                <a:gd name="T37" fmla="*/ 77 h 87"/>
                <a:gd name="T38" fmla="*/ 31 w 111"/>
                <a:gd name="T39" fmla="*/ 84 h 87"/>
                <a:gd name="T40" fmla="*/ 36 w 111"/>
                <a:gd name="T41" fmla="*/ 79 h 87"/>
                <a:gd name="T42" fmla="*/ 60 w 111"/>
                <a:gd name="T43" fmla="*/ 81 h 87"/>
                <a:gd name="T44" fmla="*/ 63 w 111"/>
                <a:gd name="T45" fmla="*/ 70 h 87"/>
                <a:gd name="T46" fmla="*/ 90 w 111"/>
                <a:gd name="T47" fmla="*/ 66 h 87"/>
                <a:gd name="T48" fmla="*/ 108 w 111"/>
                <a:gd name="T49" fmla="*/ 44 h 87"/>
                <a:gd name="T50" fmla="*/ 100 w 111"/>
                <a:gd name="T51" fmla="*/ 2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87">
                  <a:moveTo>
                    <a:pt x="100" y="26"/>
                  </a:moveTo>
                  <a:cubicBezTo>
                    <a:pt x="88" y="17"/>
                    <a:pt x="88" y="17"/>
                    <a:pt x="88" y="17"/>
                  </a:cubicBezTo>
                  <a:cubicBezTo>
                    <a:pt x="88" y="9"/>
                    <a:pt x="88" y="9"/>
                    <a:pt x="88" y="9"/>
                  </a:cubicBezTo>
                  <a:cubicBezTo>
                    <a:pt x="83" y="9"/>
                    <a:pt x="83" y="9"/>
                    <a:pt x="83" y="9"/>
                  </a:cubicBezTo>
                  <a:cubicBezTo>
                    <a:pt x="77" y="0"/>
                    <a:pt x="77" y="0"/>
                    <a:pt x="77" y="0"/>
                  </a:cubicBezTo>
                  <a:cubicBezTo>
                    <a:pt x="77" y="0"/>
                    <a:pt x="76" y="0"/>
                    <a:pt x="76" y="0"/>
                  </a:cubicBezTo>
                  <a:cubicBezTo>
                    <a:pt x="50" y="2"/>
                    <a:pt x="50" y="2"/>
                    <a:pt x="50" y="2"/>
                  </a:cubicBezTo>
                  <a:cubicBezTo>
                    <a:pt x="46" y="6"/>
                    <a:pt x="46" y="6"/>
                    <a:pt x="46" y="6"/>
                  </a:cubicBezTo>
                  <a:cubicBezTo>
                    <a:pt x="33" y="6"/>
                    <a:pt x="33" y="6"/>
                    <a:pt x="33" y="6"/>
                  </a:cubicBezTo>
                  <a:cubicBezTo>
                    <a:pt x="33" y="6"/>
                    <a:pt x="37" y="14"/>
                    <a:pt x="30" y="14"/>
                  </a:cubicBezTo>
                  <a:cubicBezTo>
                    <a:pt x="23" y="14"/>
                    <a:pt x="18" y="14"/>
                    <a:pt x="18" y="14"/>
                  </a:cubicBezTo>
                  <a:cubicBezTo>
                    <a:pt x="13" y="22"/>
                    <a:pt x="13" y="22"/>
                    <a:pt x="13" y="22"/>
                  </a:cubicBezTo>
                  <a:cubicBezTo>
                    <a:pt x="2" y="26"/>
                    <a:pt x="2" y="26"/>
                    <a:pt x="2" y="26"/>
                  </a:cubicBezTo>
                  <a:cubicBezTo>
                    <a:pt x="0" y="41"/>
                    <a:pt x="0" y="41"/>
                    <a:pt x="0" y="41"/>
                  </a:cubicBezTo>
                  <a:cubicBezTo>
                    <a:pt x="5" y="52"/>
                    <a:pt x="5" y="52"/>
                    <a:pt x="5" y="52"/>
                  </a:cubicBezTo>
                  <a:cubicBezTo>
                    <a:pt x="5" y="52"/>
                    <a:pt x="3" y="59"/>
                    <a:pt x="3" y="64"/>
                  </a:cubicBezTo>
                  <a:cubicBezTo>
                    <a:pt x="3" y="69"/>
                    <a:pt x="11" y="70"/>
                    <a:pt x="11" y="70"/>
                  </a:cubicBezTo>
                  <a:cubicBezTo>
                    <a:pt x="11" y="84"/>
                    <a:pt x="11" y="84"/>
                    <a:pt x="11" y="84"/>
                  </a:cubicBezTo>
                  <a:cubicBezTo>
                    <a:pt x="29" y="77"/>
                    <a:pt x="29" y="77"/>
                    <a:pt x="29" y="77"/>
                  </a:cubicBezTo>
                  <a:cubicBezTo>
                    <a:pt x="29" y="77"/>
                    <a:pt x="30" y="80"/>
                    <a:pt x="31" y="84"/>
                  </a:cubicBezTo>
                  <a:cubicBezTo>
                    <a:pt x="36" y="79"/>
                    <a:pt x="36" y="79"/>
                    <a:pt x="36" y="79"/>
                  </a:cubicBezTo>
                  <a:cubicBezTo>
                    <a:pt x="36" y="79"/>
                    <a:pt x="56" y="87"/>
                    <a:pt x="60" y="81"/>
                  </a:cubicBezTo>
                  <a:cubicBezTo>
                    <a:pt x="64" y="75"/>
                    <a:pt x="63" y="70"/>
                    <a:pt x="63" y="70"/>
                  </a:cubicBezTo>
                  <a:cubicBezTo>
                    <a:pt x="63" y="70"/>
                    <a:pt x="82" y="74"/>
                    <a:pt x="90" y="66"/>
                  </a:cubicBezTo>
                  <a:cubicBezTo>
                    <a:pt x="98" y="58"/>
                    <a:pt x="105" y="55"/>
                    <a:pt x="108" y="44"/>
                  </a:cubicBezTo>
                  <a:cubicBezTo>
                    <a:pt x="111" y="33"/>
                    <a:pt x="100" y="26"/>
                    <a:pt x="100" y="2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2" name="Moldavië">
              <a:extLst>
                <a:ext uri="{FF2B5EF4-FFF2-40B4-BE49-F238E27FC236}">
                  <a16:creationId xmlns:a16="http://schemas.microsoft.com/office/drawing/2014/main" id="{C23136CA-C744-4FFF-9815-F6FC53E081F9}"/>
                </a:ext>
              </a:extLst>
            </p:cNvPr>
            <p:cNvSpPr>
              <a:spLocks/>
            </p:cNvSpPr>
            <p:nvPr/>
          </p:nvSpPr>
          <p:spPr bwMode="gray">
            <a:xfrm>
              <a:off x="6531701" y="2012307"/>
              <a:ext cx="106528" cy="119312"/>
            </a:xfrm>
            <a:custGeom>
              <a:avLst/>
              <a:gdLst>
                <a:gd name="T0" fmla="*/ 0 w 143"/>
                <a:gd name="T1" fmla="*/ 11 h 158"/>
                <a:gd name="T2" fmla="*/ 24 w 143"/>
                <a:gd name="T3" fmla="*/ 30 h 158"/>
                <a:gd name="T4" fmla="*/ 23 w 143"/>
                <a:gd name="T5" fmla="*/ 40 h 158"/>
                <a:gd name="T6" fmla="*/ 38 w 143"/>
                <a:gd name="T7" fmla="*/ 49 h 158"/>
                <a:gd name="T8" fmla="*/ 44 w 143"/>
                <a:gd name="T9" fmla="*/ 63 h 158"/>
                <a:gd name="T10" fmla="*/ 52 w 143"/>
                <a:gd name="T11" fmla="*/ 64 h 158"/>
                <a:gd name="T12" fmla="*/ 54 w 143"/>
                <a:gd name="T13" fmla="*/ 74 h 158"/>
                <a:gd name="T14" fmla="*/ 71 w 143"/>
                <a:gd name="T15" fmla="*/ 84 h 158"/>
                <a:gd name="T16" fmla="*/ 69 w 143"/>
                <a:gd name="T17" fmla="*/ 106 h 158"/>
                <a:gd name="T18" fmla="*/ 74 w 143"/>
                <a:gd name="T19" fmla="*/ 109 h 158"/>
                <a:gd name="T20" fmla="*/ 67 w 143"/>
                <a:gd name="T21" fmla="*/ 129 h 158"/>
                <a:gd name="T22" fmla="*/ 73 w 143"/>
                <a:gd name="T23" fmla="*/ 143 h 158"/>
                <a:gd name="T24" fmla="*/ 75 w 143"/>
                <a:gd name="T25" fmla="*/ 158 h 158"/>
                <a:gd name="T26" fmla="*/ 92 w 143"/>
                <a:gd name="T27" fmla="*/ 155 h 158"/>
                <a:gd name="T28" fmla="*/ 88 w 143"/>
                <a:gd name="T29" fmla="*/ 141 h 158"/>
                <a:gd name="T30" fmla="*/ 104 w 143"/>
                <a:gd name="T31" fmla="*/ 129 h 158"/>
                <a:gd name="T32" fmla="*/ 113 w 143"/>
                <a:gd name="T33" fmla="*/ 120 h 158"/>
                <a:gd name="T34" fmla="*/ 97 w 143"/>
                <a:gd name="T35" fmla="*/ 106 h 158"/>
                <a:gd name="T36" fmla="*/ 113 w 143"/>
                <a:gd name="T37" fmla="*/ 102 h 158"/>
                <a:gd name="T38" fmla="*/ 126 w 143"/>
                <a:gd name="T39" fmla="*/ 109 h 158"/>
                <a:gd name="T40" fmla="*/ 143 w 143"/>
                <a:gd name="T41" fmla="*/ 104 h 158"/>
                <a:gd name="T42" fmla="*/ 141 w 143"/>
                <a:gd name="T43" fmla="*/ 83 h 158"/>
                <a:gd name="T44" fmla="*/ 120 w 143"/>
                <a:gd name="T45" fmla="*/ 77 h 158"/>
                <a:gd name="T46" fmla="*/ 122 w 143"/>
                <a:gd name="T47" fmla="*/ 61 h 158"/>
                <a:gd name="T48" fmla="*/ 117 w 143"/>
                <a:gd name="T49" fmla="*/ 56 h 158"/>
                <a:gd name="T50" fmla="*/ 105 w 143"/>
                <a:gd name="T51" fmla="*/ 58 h 158"/>
                <a:gd name="T52" fmla="*/ 105 w 143"/>
                <a:gd name="T53" fmla="*/ 43 h 158"/>
                <a:gd name="T54" fmla="*/ 103 w 143"/>
                <a:gd name="T55" fmla="*/ 26 h 158"/>
                <a:gd name="T56" fmla="*/ 83 w 143"/>
                <a:gd name="T57" fmla="*/ 24 h 158"/>
                <a:gd name="T58" fmla="*/ 78 w 143"/>
                <a:gd name="T59" fmla="*/ 13 h 158"/>
                <a:gd name="T60" fmla="*/ 57 w 143"/>
                <a:gd name="T61" fmla="*/ 12 h 158"/>
                <a:gd name="T62" fmla="*/ 52 w 143"/>
                <a:gd name="T63" fmla="*/ 7 h 158"/>
                <a:gd name="T64" fmla="*/ 48 w 143"/>
                <a:gd name="T65" fmla="*/ 9 h 158"/>
                <a:gd name="T66" fmla="*/ 33 w 143"/>
                <a:gd name="T67" fmla="*/ 1 h 158"/>
                <a:gd name="T68" fmla="*/ 18 w 143"/>
                <a:gd name="T69" fmla="*/ 8 h 158"/>
                <a:gd name="T70" fmla="*/ 2 w 143"/>
                <a:gd name="T71" fmla="*/ 3 h 158"/>
                <a:gd name="T72" fmla="*/ 0 w 143"/>
                <a:gd name="T73" fmla="*/ 11 h 158"/>
                <a:gd name="T74" fmla="*/ 0 w 143"/>
                <a:gd name="T75" fmla="*/ 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3" h="158">
                  <a:moveTo>
                    <a:pt x="0" y="11"/>
                  </a:moveTo>
                  <a:cubicBezTo>
                    <a:pt x="17" y="14"/>
                    <a:pt x="24" y="30"/>
                    <a:pt x="24" y="30"/>
                  </a:cubicBezTo>
                  <a:cubicBezTo>
                    <a:pt x="23" y="40"/>
                    <a:pt x="23" y="40"/>
                    <a:pt x="23" y="40"/>
                  </a:cubicBezTo>
                  <a:cubicBezTo>
                    <a:pt x="38" y="49"/>
                    <a:pt x="38" y="49"/>
                    <a:pt x="38" y="49"/>
                  </a:cubicBezTo>
                  <a:cubicBezTo>
                    <a:pt x="44" y="63"/>
                    <a:pt x="44" y="63"/>
                    <a:pt x="44" y="63"/>
                  </a:cubicBezTo>
                  <a:cubicBezTo>
                    <a:pt x="52" y="64"/>
                    <a:pt x="52" y="64"/>
                    <a:pt x="52" y="64"/>
                  </a:cubicBezTo>
                  <a:cubicBezTo>
                    <a:pt x="54" y="74"/>
                    <a:pt x="54" y="74"/>
                    <a:pt x="54" y="74"/>
                  </a:cubicBezTo>
                  <a:cubicBezTo>
                    <a:pt x="54" y="74"/>
                    <a:pt x="70" y="75"/>
                    <a:pt x="71" y="84"/>
                  </a:cubicBezTo>
                  <a:cubicBezTo>
                    <a:pt x="72" y="93"/>
                    <a:pt x="69" y="106"/>
                    <a:pt x="69" y="106"/>
                  </a:cubicBezTo>
                  <a:cubicBezTo>
                    <a:pt x="74" y="109"/>
                    <a:pt x="74" y="109"/>
                    <a:pt x="74" y="109"/>
                  </a:cubicBezTo>
                  <a:cubicBezTo>
                    <a:pt x="74" y="109"/>
                    <a:pt x="67" y="122"/>
                    <a:pt x="67" y="129"/>
                  </a:cubicBezTo>
                  <a:cubicBezTo>
                    <a:pt x="67" y="136"/>
                    <a:pt x="73" y="143"/>
                    <a:pt x="73" y="143"/>
                  </a:cubicBezTo>
                  <a:cubicBezTo>
                    <a:pt x="73" y="143"/>
                    <a:pt x="72" y="151"/>
                    <a:pt x="75" y="158"/>
                  </a:cubicBezTo>
                  <a:cubicBezTo>
                    <a:pt x="92" y="155"/>
                    <a:pt x="92" y="155"/>
                    <a:pt x="92" y="155"/>
                  </a:cubicBezTo>
                  <a:cubicBezTo>
                    <a:pt x="92" y="155"/>
                    <a:pt x="88" y="145"/>
                    <a:pt x="88" y="141"/>
                  </a:cubicBezTo>
                  <a:cubicBezTo>
                    <a:pt x="88" y="137"/>
                    <a:pt x="104" y="129"/>
                    <a:pt x="104" y="129"/>
                  </a:cubicBezTo>
                  <a:cubicBezTo>
                    <a:pt x="113" y="120"/>
                    <a:pt x="113" y="120"/>
                    <a:pt x="113" y="120"/>
                  </a:cubicBezTo>
                  <a:cubicBezTo>
                    <a:pt x="113" y="120"/>
                    <a:pt x="98" y="110"/>
                    <a:pt x="97" y="106"/>
                  </a:cubicBezTo>
                  <a:cubicBezTo>
                    <a:pt x="96" y="102"/>
                    <a:pt x="113" y="102"/>
                    <a:pt x="113" y="102"/>
                  </a:cubicBezTo>
                  <a:cubicBezTo>
                    <a:pt x="113" y="102"/>
                    <a:pt x="119" y="110"/>
                    <a:pt x="126" y="109"/>
                  </a:cubicBezTo>
                  <a:cubicBezTo>
                    <a:pt x="133" y="108"/>
                    <a:pt x="143" y="104"/>
                    <a:pt x="143" y="104"/>
                  </a:cubicBezTo>
                  <a:cubicBezTo>
                    <a:pt x="143" y="104"/>
                    <a:pt x="142" y="90"/>
                    <a:pt x="141" y="83"/>
                  </a:cubicBezTo>
                  <a:cubicBezTo>
                    <a:pt x="140" y="76"/>
                    <a:pt x="127" y="79"/>
                    <a:pt x="120" y="77"/>
                  </a:cubicBezTo>
                  <a:cubicBezTo>
                    <a:pt x="113" y="75"/>
                    <a:pt x="122" y="61"/>
                    <a:pt x="122" y="61"/>
                  </a:cubicBezTo>
                  <a:cubicBezTo>
                    <a:pt x="117" y="56"/>
                    <a:pt x="117" y="56"/>
                    <a:pt x="117" y="56"/>
                  </a:cubicBezTo>
                  <a:cubicBezTo>
                    <a:pt x="117" y="56"/>
                    <a:pt x="108" y="58"/>
                    <a:pt x="105" y="58"/>
                  </a:cubicBezTo>
                  <a:cubicBezTo>
                    <a:pt x="102" y="58"/>
                    <a:pt x="105" y="43"/>
                    <a:pt x="105" y="43"/>
                  </a:cubicBezTo>
                  <a:cubicBezTo>
                    <a:pt x="105" y="43"/>
                    <a:pt x="114" y="34"/>
                    <a:pt x="103" y="26"/>
                  </a:cubicBezTo>
                  <a:cubicBezTo>
                    <a:pt x="92" y="18"/>
                    <a:pt x="83" y="24"/>
                    <a:pt x="83" y="24"/>
                  </a:cubicBezTo>
                  <a:cubicBezTo>
                    <a:pt x="83" y="24"/>
                    <a:pt x="83" y="17"/>
                    <a:pt x="78" y="13"/>
                  </a:cubicBezTo>
                  <a:cubicBezTo>
                    <a:pt x="73" y="9"/>
                    <a:pt x="66" y="12"/>
                    <a:pt x="57" y="12"/>
                  </a:cubicBezTo>
                  <a:cubicBezTo>
                    <a:pt x="48" y="12"/>
                    <a:pt x="52" y="7"/>
                    <a:pt x="52" y="7"/>
                  </a:cubicBezTo>
                  <a:cubicBezTo>
                    <a:pt x="48" y="9"/>
                    <a:pt x="48" y="9"/>
                    <a:pt x="48" y="9"/>
                  </a:cubicBezTo>
                  <a:cubicBezTo>
                    <a:pt x="48" y="9"/>
                    <a:pt x="42" y="0"/>
                    <a:pt x="33" y="1"/>
                  </a:cubicBezTo>
                  <a:cubicBezTo>
                    <a:pt x="24" y="2"/>
                    <a:pt x="24" y="7"/>
                    <a:pt x="18" y="8"/>
                  </a:cubicBezTo>
                  <a:cubicBezTo>
                    <a:pt x="12" y="9"/>
                    <a:pt x="2" y="3"/>
                    <a:pt x="2" y="3"/>
                  </a:cubicBezTo>
                  <a:cubicBezTo>
                    <a:pt x="0" y="11"/>
                    <a:pt x="0" y="11"/>
                    <a:pt x="0" y="11"/>
                  </a:cubicBezTo>
                  <a:cubicBezTo>
                    <a:pt x="0" y="11"/>
                    <a:pt x="0" y="11"/>
                    <a:pt x="0" y="1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3" name="Freeform 65">
              <a:extLst>
                <a:ext uri="{FF2B5EF4-FFF2-40B4-BE49-F238E27FC236}">
                  <a16:creationId xmlns:a16="http://schemas.microsoft.com/office/drawing/2014/main" id="{0CEEE1E1-AD9E-4684-8BD7-BF6B41EF432F}"/>
                </a:ext>
              </a:extLst>
            </p:cNvPr>
            <p:cNvSpPr>
              <a:spLocks/>
            </p:cNvSpPr>
            <p:nvPr/>
          </p:nvSpPr>
          <p:spPr bwMode="gray">
            <a:xfrm>
              <a:off x="5984145" y="2057048"/>
              <a:ext cx="10652" cy="12783"/>
            </a:xfrm>
            <a:custGeom>
              <a:avLst/>
              <a:gdLst>
                <a:gd name="T0" fmla="*/ 11 w 15"/>
                <a:gd name="T1" fmla="*/ 1 h 16"/>
                <a:gd name="T2" fmla="*/ 4 w 15"/>
                <a:gd name="T3" fmla="*/ 14 h 16"/>
                <a:gd name="T4" fmla="*/ 12 w 15"/>
                <a:gd name="T5" fmla="*/ 16 h 16"/>
                <a:gd name="T6" fmla="*/ 15 w 15"/>
                <a:gd name="T7" fmla="*/ 16 h 16"/>
                <a:gd name="T8" fmla="*/ 15 w 15"/>
                <a:gd name="T9" fmla="*/ 6 h 16"/>
                <a:gd name="T10" fmla="*/ 13 w 15"/>
                <a:gd name="T11" fmla="*/ 0 h 16"/>
                <a:gd name="T12" fmla="*/ 11 w 15"/>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11" y="1"/>
                  </a:moveTo>
                  <a:cubicBezTo>
                    <a:pt x="6" y="3"/>
                    <a:pt x="0" y="11"/>
                    <a:pt x="4" y="14"/>
                  </a:cubicBezTo>
                  <a:cubicBezTo>
                    <a:pt x="8" y="16"/>
                    <a:pt x="12" y="16"/>
                    <a:pt x="12" y="16"/>
                  </a:cubicBezTo>
                  <a:cubicBezTo>
                    <a:pt x="15" y="16"/>
                    <a:pt x="15" y="16"/>
                    <a:pt x="15" y="16"/>
                  </a:cubicBezTo>
                  <a:cubicBezTo>
                    <a:pt x="15" y="14"/>
                    <a:pt x="15" y="9"/>
                    <a:pt x="15" y="6"/>
                  </a:cubicBezTo>
                  <a:cubicBezTo>
                    <a:pt x="15" y="4"/>
                    <a:pt x="14" y="2"/>
                    <a:pt x="13" y="0"/>
                  </a:cubicBezTo>
                  <a:cubicBezTo>
                    <a:pt x="12" y="0"/>
                    <a:pt x="12" y="1"/>
                    <a:pt x="11" y="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4" name="Roemenië">
              <a:extLst>
                <a:ext uri="{FF2B5EF4-FFF2-40B4-BE49-F238E27FC236}">
                  <a16:creationId xmlns:a16="http://schemas.microsoft.com/office/drawing/2014/main" id="{733FC8DA-967E-4F88-AE18-410297BB7AE5}"/>
                </a:ext>
              </a:extLst>
            </p:cNvPr>
            <p:cNvSpPr>
              <a:spLocks/>
            </p:cNvSpPr>
            <p:nvPr/>
          </p:nvSpPr>
          <p:spPr bwMode="gray">
            <a:xfrm>
              <a:off x="6333557" y="2018698"/>
              <a:ext cx="308931" cy="185360"/>
            </a:xfrm>
            <a:custGeom>
              <a:avLst/>
              <a:gdLst>
                <a:gd name="T0" fmla="*/ 360 w 411"/>
                <a:gd name="T1" fmla="*/ 241 h 248"/>
                <a:gd name="T2" fmla="*/ 379 w 411"/>
                <a:gd name="T3" fmla="*/ 187 h 248"/>
                <a:gd name="T4" fmla="*/ 396 w 411"/>
                <a:gd name="T5" fmla="*/ 146 h 248"/>
                <a:gd name="T6" fmla="*/ 353 w 411"/>
                <a:gd name="T7" fmla="*/ 161 h 248"/>
                <a:gd name="T8" fmla="*/ 330 w 411"/>
                <a:gd name="T9" fmla="*/ 121 h 248"/>
                <a:gd name="T10" fmla="*/ 332 w 411"/>
                <a:gd name="T11" fmla="*/ 98 h 248"/>
                <a:gd name="T12" fmla="*/ 317 w 411"/>
                <a:gd name="T13" fmla="*/ 66 h 248"/>
                <a:gd name="T14" fmla="*/ 307 w 411"/>
                <a:gd name="T15" fmla="*/ 55 h 248"/>
                <a:gd name="T16" fmla="*/ 286 w 411"/>
                <a:gd name="T17" fmla="*/ 32 h 248"/>
                <a:gd name="T18" fmla="*/ 263 w 411"/>
                <a:gd name="T19" fmla="*/ 3 h 248"/>
                <a:gd name="T20" fmla="*/ 225 w 411"/>
                <a:gd name="T21" fmla="*/ 17 h 248"/>
                <a:gd name="T22" fmla="*/ 204 w 411"/>
                <a:gd name="T23" fmla="*/ 21 h 248"/>
                <a:gd name="T24" fmla="*/ 172 w 411"/>
                <a:gd name="T25" fmla="*/ 16 h 248"/>
                <a:gd name="T26" fmla="*/ 145 w 411"/>
                <a:gd name="T27" fmla="*/ 18 h 248"/>
                <a:gd name="T28" fmla="*/ 123 w 411"/>
                <a:gd name="T29" fmla="*/ 14 h 248"/>
                <a:gd name="T30" fmla="*/ 90 w 411"/>
                <a:gd name="T31" fmla="*/ 28 h 248"/>
                <a:gd name="T32" fmla="*/ 69 w 411"/>
                <a:gd name="T33" fmla="*/ 53 h 248"/>
                <a:gd name="T34" fmla="*/ 46 w 411"/>
                <a:gd name="T35" fmla="*/ 83 h 248"/>
                <a:gd name="T36" fmla="*/ 29 w 411"/>
                <a:gd name="T37" fmla="*/ 107 h 248"/>
                <a:gd name="T38" fmla="*/ 16 w 411"/>
                <a:gd name="T39" fmla="*/ 114 h 248"/>
                <a:gd name="T40" fmla="*/ 1 w 411"/>
                <a:gd name="T41" fmla="*/ 119 h 248"/>
                <a:gd name="T42" fmla="*/ 22 w 411"/>
                <a:gd name="T43" fmla="*/ 131 h 248"/>
                <a:gd name="T44" fmla="*/ 38 w 411"/>
                <a:gd name="T45" fmla="*/ 160 h 248"/>
                <a:gd name="T46" fmla="*/ 51 w 411"/>
                <a:gd name="T47" fmla="*/ 177 h 248"/>
                <a:gd name="T48" fmla="*/ 72 w 411"/>
                <a:gd name="T49" fmla="*/ 190 h 248"/>
                <a:gd name="T50" fmla="*/ 94 w 411"/>
                <a:gd name="T51" fmla="*/ 190 h 248"/>
                <a:gd name="T52" fmla="*/ 107 w 411"/>
                <a:gd name="T53" fmla="*/ 200 h 248"/>
                <a:gd name="T54" fmla="*/ 107 w 411"/>
                <a:gd name="T55" fmla="*/ 212 h 248"/>
                <a:gd name="T56" fmla="*/ 113 w 411"/>
                <a:gd name="T57" fmla="*/ 219 h 248"/>
                <a:gd name="T58" fmla="*/ 118 w 411"/>
                <a:gd name="T59" fmla="*/ 236 h 248"/>
                <a:gd name="T60" fmla="*/ 142 w 411"/>
                <a:gd name="T61" fmla="*/ 232 h 248"/>
                <a:gd name="T62" fmla="*/ 180 w 411"/>
                <a:gd name="T63" fmla="*/ 244 h 248"/>
                <a:gd name="T64" fmla="*/ 201 w 411"/>
                <a:gd name="T65" fmla="*/ 240 h 248"/>
                <a:gd name="T66" fmla="*/ 236 w 411"/>
                <a:gd name="T67" fmla="*/ 247 h 248"/>
                <a:gd name="T68" fmla="*/ 266 w 411"/>
                <a:gd name="T69" fmla="*/ 229 h 248"/>
                <a:gd name="T70" fmla="*/ 284 w 411"/>
                <a:gd name="T71" fmla="*/ 226 h 248"/>
                <a:gd name="T72" fmla="*/ 315 w 411"/>
                <a:gd name="T73" fmla="*/ 228 h 248"/>
                <a:gd name="T74" fmla="*/ 341 w 411"/>
                <a:gd name="T75" fmla="*/ 24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1" h="248">
                  <a:moveTo>
                    <a:pt x="341" y="240"/>
                  </a:moveTo>
                  <a:cubicBezTo>
                    <a:pt x="344" y="242"/>
                    <a:pt x="353" y="242"/>
                    <a:pt x="360" y="241"/>
                  </a:cubicBezTo>
                  <a:cubicBezTo>
                    <a:pt x="358" y="230"/>
                    <a:pt x="359" y="216"/>
                    <a:pt x="364" y="209"/>
                  </a:cubicBezTo>
                  <a:cubicBezTo>
                    <a:pt x="373" y="197"/>
                    <a:pt x="379" y="187"/>
                    <a:pt x="379" y="187"/>
                  </a:cubicBezTo>
                  <a:cubicBezTo>
                    <a:pt x="379" y="187"/>
                    <a:pt x="411" y="197"/>
                    <a:pt x="407" y="174"/>
                  </a:cubicBezTo>
                  <a:cubicBezTo>
                    <a:pt x="404" y="158"/>
                    <a:pt x="399" y="149"/>
                    <a:pt x="396" y="146"/>
                  </a:cubicBezTo>
                  <a:cubicBezTo>
                    <a:pt x="395" y="148"/>
                    <a:pt x="391" y="152"/>
                    <a:pt x="382" y="151"/>
                  </a:cubicBezTo>
                  <a:cubicBezTo>
                    <a:pt x="370" y="150"/>
                    <a:pt x="374" y="164"/>
                    <a:pt x="353" y="161"/>
                  </a:cubicBezTo>
                  <a:cubicBezTo>
                    <a:pt x="332" y="158"/>
                    <a:pt x="336" y="135"/>
                    <a:pt x="336" y="135"/>
                  </a:cubicBezTo>
                  <a:cubicBezTo>
                    <a:pt x="336" y="135"/>
                    <a:pt x="330" y="128"/>
                    <a:pt x="330" y="121"/>
                  </a:cubicBezTo>
                  <a:cubicBezTo>
                    <a:pt x="330" y="114"/>
                    <a:pt x="337" y="101"/>
                    <a:pt x="337" y="101"/>
                  </a:cubicBezTo>
                  <a:cubicBezTo>
                    <a:pt x="332" y="98"/>
                    <a:pt x="332" y="98"/>
                    <a:pt x="332" y="98"/>
                  </a:cubicBezTo>
                  <a:cubicBezTo>
                    <a:pt x="332" y="98"/>
                    <a:pt x="335" y="85"/>
                    <a:pt x="334" y="76"/>
                  </a:cubicBezTo>
                  <a:cubicBezTo>
                    <a:pt x="333" y="67"/>
                    <a:pt x="317" y="66"/>
                    <a:pt x="317" y="66"/>
                  </a:cubicBezTo>
                  <a:cubicBezTo>
                    <a:pt x="315" y="56"/>
                    <a:pt x="315" y="56"/>
                    <a:pt x="315" y="56"/>
                  </a:cubicBezTo>
                  <a:cubicBezTo>
                    <a:pt x="307" y="55"/>
                    <a:pt x="307" y="55"/>
                    <a:pt x="307" y="55"/>
                  </a:cubicBezTo>
                  <a:cubicBezTo>
                    <a:pt x="301" y="41"/>
                    <a:pt x="301" y="41"/>
                    <a:pt x="301" y="41"/>
                  </a:cubicBezTo>
                  <a:cubicBezTo>
                    <a:pt x="286" y="32"/>
                    <a:pt x="286" y="32"/>
                    <a:pt x="286" y="32"/>
                  </a:cubicBezTo>
                  <a:cubicBezTo>
                    <a:pt x="287" y="22"/>
                    <a:pt x="287" y="22"/>
                    <a:pt x="287" y="22"/>
                  </a:cubicBezTo>
                  <a:cubicBezTo>
                    <a:pt x="287" y="22"/>
                    <a:pt x="280" y="6"/>
                    <a:pt x="263" y="3"/>
                  </a:cubicBezTo>
                  <a:cubicBezTo>
                    <a:pt x="246" y="0"/>
                    <a:pt x="248" y="18"/>
                    <a:pt x="238" y="18"/>
                  </a:cubicBezTo>
                  <a:cubicBezTo>
                    <a:pt x="228" y="18"/>
                    <a:pt x="225" y="17"/>
                    <a:pt x="225" y="17"/>
                  </a:cubicBezTo>
                  <a:cubicBezTo>
                    <a:pt x="221" y="24"/>
                    <a:pt x="221" y="24"/>
                    <a:pt x="221" y="24"/>
                  </a:cubicBezTo>
                  <a:cubicBezTo>
                    <a:pt x="204" y="21"/>
                    <a:pt x="204" y="21"/>
                    <a:pt x="204" y="21"/>
                  </a:cubicBezTo>
                  <a:cubicBezTo>
                    <a:pt x="204" y="21"/>
                    <a:pt x="204" y="30"/>
                    <a:pt x="194" y="33"/>
                  </a:cubicBezTo>
                  <a:cubicBezTo>
                    <a:pt x="184" y="36"/>
                    <a:pt x="178" y="17"/>
                    <a:pt x="172" y="16"/>
                  </a:cubicBezTo>
                  <a:cubicBezTo>
                    <a:pt x="166" y="15"/>
                    <a:pt x="151" y="23"/>
                    <a:pt x="151" y="23"/>
                  </a:cubicBezTo>
                  <a:cubicBezTo>
                    <a:pt x="145" y="18"/>
                    <a:pt x="145" y="18"/>
                    <a:pt x="145" y="18"/>
                  </a:cubicBezTo>
                  <a:cubicBezTo>
                    <a:pt x="129" y="21"/>
                    <a:pt x="129" y="21"/>
                    <a:pt x="129" y="21"/>
                  </a:cubicBezTo>
                  <a:cubicBezTo>
                    <a:pt x="129" y="21"/>
                    <a:pt x="127" y="14"/>
                    <a:pt x="123" y="14"/>
                  </a:cubicBezTo>
                  <a:cubicBezTo>
                    <a:pt x="119" y="14"/>
                    <a:pt x="110" y="14"/>
                    <a:pt x="110" y="14"/>
                  </a:cubicBezTo>
                  <a:cubicBezTo>
                    <a:pt x="110" y="14"/>
                    <a:pt x="100" y="27"/>
                    <a:pt x="90" y="28"/>
                  </a:cubicBezTo>
                  <a:cubicBezTo>
                    <a:pt x="80" y="29"/>
                    <a:pt x="71" y="29"/>
                    <a:pt x="70" y="35"/>
                  </a:cubicBezTo>
                  <a:cubicBezTo>
                    <a:pt x="69" y="41"/>
                    <a:pt x="69" y="53"/>
                    <a:pt x="69" y="53"/>
                  </a:cubicBezTo>
                  <a:cubicBezTo>
                    <a:pt x="69" y="53"/>
                    <a:pt x="72" y="65"/>
                    <a:pt x="62" y="70"/>
                  </a:cubicBezTo>
                  <a:cubicBezTo>
                    <a:pt x="52" y="75"/>
                    <a:pt x="46" y="83"/>
                    <a:pt x="46" y="83"/>
                  </a:cubicBezTo>
                  <a:cubicBezTo>
                    <a:pt x="46" y="83"/>
                    <a:pt x="51" y="91"/>
                    <a:pt x="45" y="97"/>
                  </a:cubicBezTo>
                  <a:cubicBezTo>
                    <a:pt x="39" y="103"/>
                    <a:pt x="29" y="107"/>
                    <a:pt x="29" y="107"/>
                  </a:cubicBezTo>
                  <a:cubicBezTo>
                    <a:pt x="18" y="105"/>
                    <a:pt x="18" y="105"/>
                    <a:pt x="18" y="105"/>
                  </a:cubicBezTo>
                  <a:cubicBezTo>
                    <a:pt x="16" y="114"/>
                    <a:pt x="16" y="114"/>
                    <a:pt x="16" y="114"/>
                  </a:cubicBezTo>
                  <a:cubicBezTo>
                    <a:pt x="0" y="118"/>
                    <a:pt x="0" y="118"/>
                    <a:pt x="0" y="118"/>
                  </a:cubicBezTo>
                  <a:cubicBezTo>
                    <a:pt x="1" y="119"/>
                    <a:pt x="1" y="119"/>
                    <a:pt x="1" y="119"/>
                  </a:cubicBezTo>
                  <a:cubicBezTo>
                    <a:pt x="16" y="133"/>
                    <a:pt x="16" y="133"/>
                    <a:pt x="16" y="133"/>
                  </a:cubicBezTo>
                  <a:cubicBezTo>
                    <a:pt x="22" y="131"/>
                    <a:pt x="22" y="131"/>
                    <a:pt x="22" y="131"/>
                  </a:cubicBezTo>
                  <a:cubicBezTo>
                    <a:pt x="30" y="154"/>
                    <a:pt x="30" y="154"/>
                    <a:pt x="30" y="154"/>
                  </a:cubicBezTo>
                  <a:cubicBezTo>
                    <a:pt x="30" y="154"/>
                    <a:pt x="36" y="165"/>
                    <a:pt x="38" y="160"/>
                  </a:cubicBezTo>
                  <a:cubicBezTo>
                    <a:pt x="40" y="155"/>
                    <a:pt x="52" y="156"/>
                    <a:pt x="54" y="162"/>
                  </a:cubicBezTo>
                  <a:cubicBezTo>
                    <a:pt x="56" y="168"/>
                    <a:pt x="51" y="177"/>
                    <a:pt x="51" y="177"/>
                  </a:cubicBezTo>
                  <a:cubicBezTo>
                    <a:pt x="56" y="188"/>
                    <a:pt x="56" y="188"/>
                    <a:pt x="56" y="188"/>
                  </a:cubicBezTo>
                  <a:cubicBezTo>
                    <a:pt x="72" y="190"/>
                    <a:pt x="72" y="190"/>
                    <a:pt x="72" y="190"/>
                  </a:cubicBezTo>
                  <a:cubicBezTo>
                    <a:pt x="78" y="197"/>
                    <a:pt x="78" y="197"/>
                    <a:pt x="78" y="197"/>
                  </a:cubicBezTo>
                  <a:cubicBezTo>
                    <a:pt x="94" y="190"/>
                    <a:pt x="94" y="190"/>
                    <a:pt x="94" y="190"/>
                  </a:cubicBezTo>
                  <a:cubicBezTo>
                    <a:pt x="110" y="194"/>
                    <a:pt x="110" y="194"/>
                    <a:pt x="110" y="194"/>
                  </a:cubicBezTo>
                  <a:cubicBezTo>
                    <a:pt x="107" y="200"/>
                    <a:pt x="107" y="200"/>
                    <a:pt x="107" y="200"/>
                  </a:cubicBezTo>
                  <a:cubicBezTo>
                    <a:pt x="100" y="208"/>
                    <a:pt x="100" y="208"/>
                    <a:pt x="100" y="208"/>
                  </a:cubicBezTo>
                  <a:cubicBezTo>
                    <a:pt x="107" y="212"/>
                    <a:pt x="107" y="212"/>
                    <a:pt x="107" y="212"/>
                  </a:cubicBezTo>
                  <a:cubicBezTo>
                    <a:pt x="106" y="218"/>
                    <a:pt x="106" y="218"/>
                    <a:pt x="106" y="218"/>
                  </a:cubicBezTo>
                  <a:cubicBezTo>
                    <a:pt x="113" y="219"/>
                    <a:pt x="113" y="219"/>
                    <a:pt x="113" y="219"/>
                  </a:cubicBezTo>
                  <a:cubicBezTo>
                    <a:pt x="113" y="219"/>
                    <a:pt x="123" y="219"/>
                    <a:pt x="125" y="223"/>
                  </a:cubicBezTo>
                  <a:cubicBezTo>
                    <a:pt x="127" y="227"/>
                    <a:pt x="118" y="232"/>
                    <a:pt x="118" y="236"/>
                  </a:cubicBezTo>
                  <a:cubicBezTo>
                    <a:pt x="118" y="240"/>
                    <a:pt x="135" y="239"/>
                    <a:pt x="135" y="239"/>
                  </a:cubicBezTo>
                  <a:cubicBezTo>
                    <a:pt x="142" y="232"/>
                    <a:pt x="142" y="232"/>
                    <a:pt x="142" y="232"/>
                  </a:cubicBezTo>
                  <a:cubicBezTo>
                    <a:pt x="158" y="239"/>
                    <a:pt x="158" y="239"/>
                    <a:pt x="158" y="239"/>
                  </a:cubicBezTo>
                  <a:cubicBezTo>
                    <a:pt x="158" y="239"/>
                    <a:pt x="167" y="244"/>
                    <a:pt x="180" y="244"/>
                  </a:cubicBezTo>
                  <a:cubicBezTo>
                    <a:pt x="193" y="244"/>
                    <a:pt x="188" y="235"/>
                    <a:pt x="188" y="235"/>
                  </a:cubicBezTo>
                  <a:cubicBezTo>
                    <a:pt x="201" y="240"/>
                    <a:pt x="201" y="240"/>
                    <a:pt x="201" y="240"/>
                  </a:cubicBezTo>
                  <a:cubicBezTo>
                    <a:pt x="214" y="241"/>
                    <a:pt x="214" y="241"/>
                    <a:pt x="214" y="241"/>
                  </a:cubicBezTo>
                  <a:cubicBezTo>
                    <a:pt x="214" y="241"/>
                    <a:pt x="225" y="246"/>
                    <a:pt x="236" y="247"/>
                  </a:cubicBezTo>
                  <a:cubicBezTo>
                    <a:pt x="247" y="248"/>
                    <a:pt x="246" y="232"/>
                    <a:pt x="253" y="230"/>
                  </a:cubicBezTo>
                  <a:cubicBezTo>
                    <a:pt x="260" y="228"/>
                    <a:pt x="266" y="229"/>
                    <a:pt x="266" y="229"/>
                  </a:cubicBezTo>
                  <a:cubicBezTo>
                    <a:pt x="265" y="224"/>
                    <a:pt x="265" y="224"/>
                    <a:pt x="265" y="224"/>
                  </a:cubicBezTo>
                  <a:cubicBezTo>
                    <a:pt x="284" y="226"/>
                    <a:pt x="284" y="226"/>
                    <a:pt x="284" y="226"/>
                  </a:cubicBezTo>
                  <a:cubicBezTo>
                    <a:pt x="284" y="226"/>
                    <a:pt x="281" y="220"/>
                    <a:pt x="290" y="220"/>
                  </a:cubicBezTo>
                  <a:cubicBezTo>
                    <a:pt x="299" y="220"/>
                    <a:pt x="306" y="228"/>
                    <a:pt x="315" y="228"/>
                  </a:cubicBezTo>
                  <a:cubicBezTo>
                    <a:pt x="324" y="228"/>
                    <a:pt x="333" y="230"/>
                    <a:pt x="333" y="230"/>
                  </a:cubicBezTo>
                  <a:cubicBezTo>
                    <a:pt x="333" y="230"/>
                    <a:pt x="336" y="237"/>
                    <a:pt x="341" y="24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5" name="Bosnië">
              <a:extLst>
                <a:ext uri="{FF2B5EF4-FFF2-40B4-BE49-F238E27FC236}">
                  <a16:creationId xmlns:a16="http://schemas.microsoft.com/office/drawing/2014/main" id="{CBADF440-BB84-4FD6-9CB7-9B71096C7F3E}"/>
                </a:ext>
              </a:extLst>
            </p:cNvPr>
            <p:cNvSpPr>
              <a:spLocks/>
            </p:cNvSpPr>
            <p:nvPr/>
          </p:nvSpPr>
          <p:spPr bwMode="gray">
            <a:xfrm>
              <a:off x="6184418" y="2138009"/>
              <a:ext cx="129964" cy="115050"/>
            </a:xfrm>
            <a:custGeom>
              <a:avLst/>
              <a:gdLst>
                <a:gd name="T0" fmla="*/ 162 w 173"/>
                <a:gd name="T1" fmla="*/ 51 h 153"/>
                <a:gd name="T2" fmla="*/ 151 w 173"/>
                <a:gd name="T3" fmla="*/ 52 h 153"/>
                <a:gd name="T4" fmla="*/ 151 w 173"/>
                <a:gd name="T5" fmla="*/ 41 h 153"/>
                <a:gd name="T6" fmla="*/ 163 w 173"/>
                <a:gd name="T7" fmla="*/ 22 h 153"/>
                <a:gd name="T8" fmla="*/ 144 w 173"/>
                <a:gd name="T9" fmla="*/ 23 h 153"/>
                <a:gd name="T10" fmla="*/ 141 w 173"/>
                <a:gd name="T11" fmla="*/ 18 h 153"/>
                <a:gd name="T12" fmla="*/ 136 w 173"/>
                <a:gd name="T13" fmla="*/ 19 h 153"/>
                <a:gd name="T14" fmla="*/ 126 w 173"/>
                <a:gd name="T15" fmla="*/ 8 h 153"/>
                <a:gd name="T16" fmla="*/ 109 w 173"/>
                <a:gd name="T17" fmla="*/ 7 h 153"/>
                <a:gd name="T18" fmla="*/ 93 w 173"/>
                <a:gd name="T19" fmla="*/ 8 h 153"/>
                <a:gd name="T20" fmla="*/ 80 w 173"/>
                <a:gd name="T21" fmla="*/ 5 h 153"/>
                <a:gd name="T22" fmla="*/ 71 w 173"/>
                <a:gd name="T23" fmla="*/ 9 h 153"/>
                <a:gd name="T24" fmla="*/ 58 w 173"/>
                <a:gd name="T25" fmla="*/ 2 h 153"/>
                <a:gd name="T26" fmla="*/ 43 w 173"/>
                <a:gd name="T27" fmla="*/ 4 h 153"/>
                <a:gd name="T28" fmla="*/ 28 w 173"/>
                <a:gd name="T29" fmla="*/ 8 h 153"/>
                <a:gd name="T30" fmla="*/ 12 w 173"/>
                <a:gd name="T31" fmla="*/ 1 h 153"/>
                <a:gd name="T32" fmla="*/ 9 w 173"/>
                <a:gd name="T33" fmla="*/ 15 h 153"/>
                <a:gd name="T34" fmla="*/ 0 w 173"/>
                <a:gd name="T35" fmla="*/ 20 h 153"/>
                <a:gd name="T36" fmla="*/ 7 w 173"/>
                <a:gd name="T37" fmla="*/ 27 h 153"/>
                <a:gd name="T38" fmla="*/ 19 w 173"/>
                <a:gd name="T39" fmla="*/ 30 h 153"/>
                <a:gd name="T40" fmla="*/ 18 w 173"/>
                <a:gd name="T41" fmla="*/ 39 h 153"/>
                <a:gd name="T42" fmla="*/ 26 w 173"/>
                <a:gd name="T43" fmla="*/ 43 h 153"/>
                <a:gd name="T44" fmla="*/ 26 w 173"/>
                <a:gd name="T45" fmla="*/ 57 h 153"/>
                <a:gd name="T46" fmla="*/ 37 w 173"/>
                <a:gd name="T47" fmla="*/ 60 h 153"/>
                <a:gd name="T48" fmla="*/ 47 w 173"/>
                <a:gd name="T49" fmla="*/ 80 h 153"/>
                <a:gd name="T50" fmla="*/ 75 w 173"/>
                <a:gd name="T51" fmla="*/ 99 h 153"/>
                <a:gd name="T52" fmla="*/ 81 w 173"/>
                <a:gd name="T53" fmla="*/ 120 h 153"/>
                <a:gd name="T54" fmla="*/ 89 w 173"/>
                <a:gd name="T55" fmla="*/ 121 h 153"/>
                <a:gd name="T56" fmla="*/ 125 w 173"/>
                <a:gd name="T57" fmla="*/ 153 h 153"/>
                <a:gd name="T58" fmla="*/ 138 w 173"/>
                <a:gd name="T59" fmla="*/ 137 h 153"/>
                <a:gd name="T60" fmla="*/ 124 w 173"/>
                <a:gd name="T61" fmla="*/ 128 h 153"/>
                <a:gd name="T62" fmla="*/ 125 w 173"/>
                <a:gd name="T63" fmla="*/ 118 h 153"/>
                <a:gd name="T64" fmla="*/ 130 w 173"/>
                <a:gd name="T65" fmla="*/ 118 h 153"/>
                <a:gd name="T66" fmla="*/ 139 w 173"/>
                <a:gd name="T67" fmla="*/ 103 h 153"/>
                <a:gd name="T68" fmla="*/ 150 w 173"/>
                <a:gd name="T69" fmla="*/ 104 h 153"/>
                <a:gd name="T70" fmla="*/ 150 w 173"/>
                <a:gd name="T71" fmla="*/ 89 h 153"/>
                <a:gd name="T72" fmla="*/ 171 w 173"/>
                <a:gd name="T73" fmla="*/ 86 h 153"/>
                <a:gd name="T74" fmla="*/ 159 w 173"/>
                <a:gd name="T75" fmla="*/ 66 h 153"/>
                <a:gd name="T76" fmla="*/ 173 w 173"/>
                <a:gd name="T77" fmla="*/ 64 h 153"/>
                <a:gd name="T78" fmla="*/ 162 w 173"/>
                <a:gd name="T79"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 h="153">
                  <a:moveTo>
                    <a:pt x="162" y="51"/>
                  </a:moveTo>
                  <a:cubicBezTo>
                    <a:pt x="155" y="49"/>
                    <a:pt x="151" y="52"/>
                    <a:pt x="151" y="52"/>
                  </a:cubicBezTo>
                  <a:cubicBezTo>
                    <a:pt x="151" y="41"/>
                    <a:pt x="151" y="41"/>
                    <a:pt x="151" y="41"/>
                  </a:cubicBezTo>
                  <a:cubicBezTo>
                    <a:pt x="151" y="41"/>
                    <a:pt x="163" y="27"/>
                    <a:pt x="163" y="22"/>
                  </a:cubicBezTo>
                  <a:cubicBezTo>
                    <a:pt x="163" y="17"/>
                    <a:pt x="144" y="23"/>
                    <a:pt x="144" y="23"/>
                  </a:cubicBezTo>
                  <a:cubicBezTo>
                    <a:pt x="141" y="18"/>
                    <a:pt x="141" y="18"/>
                    <a:pt x="141" y="18"/>
                  </a:cubicBezTo>
                  <a:cubicBezTo>
                    <a:pt x="136" y="19"/>
                    <a:pt x="136" y="19"/>
                    <a:pt x="136" y="19"/>
                  </a:cubicBezTo>
                  <a:cubicBezTo>
                    <a:pt x="126" y="8"/>
                    <a:pt x="126" y="8"/>
                    <a:pt x="126" y="8"/>
                  </a:cubicBezTo>
                  <a:cubicBezTo>
                    <a:pt x="126" y="8"/>
                    <a:pt x="115" y="8"/>
                    <a:pt x="109" y="7"/>
                  </a:cubicBezTo>
                  <a:cubicBezTo>
                    <a:pt x="103" y="6"/>
                    <a:pt x="96" y="8"/>
                    <a:pt x="93" y="8"/>
                  </a:cubicBezTo>
                  <a:cubicBezTo>
                    <a:pt x="90" y="8"/>
                    <a:pt x="80" y="5"/>
                    <a:pt x="80" y="5"/>
                  </a:cubicBezTo>
                  <a:cubicBezTo>
                    <a:pt x="71" y="9"/>
                    <a:pt x="71" y="9"/>
                    <a:pt x="71" y="9"/>
                  </a:cubicBezTo>
                  <a:cubicBezTo>
                    <a:pt x="58" y="2"/>
                    <a:pt x="58" y="2"/>
                    <a:pt x="58" y="2"/>
                  </a:cubicBezTo>
                  <a:cubicBezTo>
                    <a:pt x="43" y="4"/>
                    <a:pt x="43" y="4"/>
                    <a:pt x="43" y="4"/>
                  </a:cubicBezTo>
                  <a:cubicBezTo>
                    <a:pt x="28" y="8"/>
                    <a:pt x="28" y="8"/>
                    <a:pt x="28" y="8"/>
                  </a:cubicBezTo>
                  <a:cubicBezTo>
                    <a:pt x="28" y="8"/>
                    <a:pt x="16" y="0"/>
                    <a:pt x="12" y="1"/>
                  </a:cubicBezTo>
                  <a:cubicBezTo>
                    <a:pt x="8" y="2"/>
                    <a:pt x="9" y="15"/>
                    <a:pt x="9" y="15"/>
                  </a:cubicBezTo>
                  <a:cubicBezTo>
                    <a:pt x="0" y="20"/>
                    <a:pt x="0" y="20"/>
                    <a:pt x="0" y="20"/>
                  </a:cubicBezTo>
                  <a:cubicBezTo>
                    <a:pt x="7" y="27"/>
                    <a:pt x="7" y="27"/>
                    <a:pt x="7" y="27"/>
                  </a:cubicBezTo>
                  <a:cubicBezTo>
                    <a:pt x="19" y="30"/>
                    <a:pt x="19" y="30"/>
                    <a:pt x="19" y="30"/>
                  </a:cubicBezTo>
                  <a:cubicBezTo>
                    <a:pt x="18" y="39"/>
                    <a:pt x="18" y="39"/>
                    <a:pt x="18" y="39"/>
                  </a:cubicBezTo>
                  <a:cubicBezTo>
                    <a:pt x="18" y="39"/>
                    <a:pt x="23" y="39"/>
                    <a:pt x="26" y="43"/>
                  </a:cubicBezTo>
                  <a:cubicBezTo>
                    <a:pt x="29" y="47"/>
                    <a:pt x="26" y="57"/>
                    <a:pt x="26" y="57"/>
                  </a:cubicBezTo>
                  <a:cubicBezTo>
                    <a:pt x="37" y="60"/>
                    <a:pt x="37" y="60"/>
                    <a:pt x="37" y="60"/>
                  </a:cubicBezTo>
                  <a:cubicBezTo>
                    <a:pt x="47" y="80"/>
                    <a:pt x="47" y="80"/>
                    <a:pt x="47" y="80"/>
                  </a:cubicBezTo>
                  <a:cubicBezTo>
                    <a:pt x="47" y="80"/>
                    <a:pt x="51" y="84"/>
                    <a:pt x="75" y="99"/>
                  </a:cubicBezTo>
                  <a:cubicBezTo>
                    <a:pt x="90" y="108"/>
                    <a:pt x="86" y="116"/>
                    <a:pt x="81" y="120"/>
                  </a:cubicBezTo>
                  <a:cubicBezTo>
                    <a:pt x="89" y="121"/>
                    <a:pt x="89" y="121"/>
                    <a:pt x="89" y="121"/>
                  </a:cubicBezTo>
                  <a:cubicBezTo>
                    <a:pt x="89" y="121"/>
                    <a:pt x="116" y="148"/>
                    <a:pt x="125" y="153"/>
                  </a:cubicBezTo>
                  <a:cubicBezTo>
                    <a:pt x="138" y="137"/>
                    <a:pt x="138" y="137"/>
                    <a:pt x="138" y="137"/>
                  </a:cubicBezTo>
                  <a:cubicBezTo>
                    <a:pt x="138" y="137"/>
                    <a:pt x="127" y="131"/>
                    <a:pt x="124" y="128"/>
                  </a:cubicBezTo>
                  <a:cubicBezTo>
                    <a:pt x="121" y="125"/>
                    <a:pt x="125" y="118"/>
                    <a:pt x="125" y="118"/>
                  </a:cubicBezTo>
                  <a:cubicBezTo>
                    <a:pt x="130" y="118"/>
                    <a:pt x="130" y="118"/>
                    <a:pt x="130" y="118"/>
                  </a:cubicBezTo>
                  <a:cubicBezTo>
                    <a:pt x="130" y="118"/>
                    <a:pt x="136" y="107"/>
                    <a:pt x="139" y="103"/>
                  </a:cubicBezTo>
                  <a:cubicBezTo>
                    <a:pt x="142" y="99"/>
                    <a:pt x="150" y="104"/>
                    <a:pt x="150" y="104"/>
                  </a:cubicBezTo>
                  <a:cubicBezTo>
                    <a:pt x="150" y="89"/>
                    <a:pt x="150" y="89"/>
                    <a:pt x="150" y="89"/>
                  </a:cubicBezTo>
                  <a:cubicBezTo>
                    <a:pt x="150" y="89"/>
                    <a:pt x="169" y="93"/>
                    <a:pt x="171" y="86"/>
                  </a:cubicBezTo>
                  <a:cubicBezTo>
                    <a:pt x="173" y="79"/>
                    <a:pt x="159" y="66"/>
                    <a:pt x="159" y="66"/>
                  </a:cubicBezTo>
                  <a:cubicBezTo>
                    <a:pt x="173" y="64"/>
                    <a:pt x="173" y="64"/>
                    <a:pt x="173" y="64"/>
                  </a:cubicBezTo>
                  <a:cubicBezTo>
                    <a:pt x="173" y="64"/>
                    <a:pt x="169" y="53"/>
                    <a:pt x="162" y="5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6" name="Kroatië">
              <a:extLst>
                <a:ext uri="{FF2B5EF4-FFF2-40B4-BE49-F238E27FC236}">
                  <a16:creationId xmlns:a16="http://schemas.microsoft.com/office/drawing/2014/main" id="{EAC7C577-B986-4562-AD03-006AA63CFA0B}"/>
                </a:ext>
              </a:extLst>
            </p:cNvPr>
            <p:cNvSpPr>
              <a:spLocks/>
            </p:cNvSpPr>
            <p:nvPr/>
          </p:nvSpPr>
          <p:spPr bwMode="gray">
            <a:xfrm>
              <a:off x="6122632" y="2089007"/>
              <a:ext cx="183228" cy="138487"/>
            </a:xfrm>
            <a:custGeom>
              <a:avLst/>
              <a:gdLst>
                <a:gd name="T0" fmla="*/ 232 w 246"/>
                <a:gd name="T1" fmla="*/ 77 h 186"/>
                <a:gd name="T2" fmla="*/ 228 w 246"/>
                <a:gd name="T3" fmla="*/ 65 h 186"/>
                <a:gd name="T4" fmla="*/ 226 w 246"/>
                <a:gd name="T5" fmla="*/ 52 h 186"/>
                <a:gd name="T6" fmla="*/ 217 w 246"/>
                <a:gd name="T7" fmla="*/ 32 h 186"/>
                <a:gd name="T8" fmla="*/ 183 w 246"/>
                <a:gd name="T9" fmla="*/ 41 h 186"/>
                <a:gd name="T10" fmla="*/ 168 w 246"/>
                <a:gd name="T11" fmla="*/ 34 h 186"/>
                <a:gd name="T12" fmla="*/ 139 w 246"/>
                <a:gd name="T13" fmla="*/ 13 h 186"/>
                <a:gd name="T14" fmla="*/ 112 w 246"/>
                <a:gd name="T15" fmla="*/ 2 h 186"/>
                <a:gd name="T16" fmla="*/ 93 w 246"/>
                <a:gd name="T17" fmla="*/ 14 h 186"/>
                <a:gd name="T18" fmla="*/ 87 w 246"/>
                <a:gd name="T19" fmla="*/ 31 h 186"/>
                <a:gd name="T20" fmla="*/ 70 w 246"/>
                <a:gd name="T21" fmla="*/ 40 h 186"/>
                <a:gd name="T22" fmla="*/ 59 w 246"/>
                <a:gd name="T23" fmla="*/ 53 h 186"/>
                <a:gd name="T24" fmla="*/ 40 w 246"/>
                <a:gd name="T25" fmla="*/ 45 h 186"/>
                <a:gd name="T26" fmla="*/ 22 w 246"/>
                <a:gd name="T27" fmla="*/ 54 h 186"/>
                <a:gd name="T28" fmla="*/ 14 w 246"/>
                <a:gd name="T29" fmla="*/ 57 h 186"/>
                <a:gd name="T30" fmla="*/ 1 w 246"/>
                <a:gd name="T31" fmla="*/ 67 h 186"/>
                <a:gd name="T32" fmla="*/ 31 w 246"/>
                <a:gd name="T33" fmla="*/ 70 h 186"/>
                <a:gd name="T34" fmla="*/ 54 w 246"/>
                <a:gd name="T35" fmla="*/ 87 h 186"/>
                <a:gd name="T36" fmla="*/ 68 w 246"/>
                <a:gd name="T37" fmla="*/ 123 h 186"/>
                <a:gd name="T38" fmla="*/ 98 w 246"/>
                <a:gd name="T39" fmla="*/ 161 h 186"/>
                <a:gd name="T40" fmla="*/ 146 w 246"/>
                <a:gd name="T41" fmla="*/ 171 h 186"/>
                <a:gd name="T42" fmla="*/ 165 w 246"/>
                <a:gd name="T43" fmla="*/ 186 h 186"/>
                <a:gd name="T44" fmla="*/ 131 w 246"/>
                <a:gd name="T45" fmla="*/ 146 h 186"/>
                <a:gd name="T46" fmla="*/ 110 w 246"/>
                <a:gd name="T47" fmla="*/ 123 h 186"/>
                <a:gd name="T48" fmla="*/ 102 w 246"/>
                <a:gd name="T49" fmla="*/ 105 h 186"/>
                <a:gd name="T50" fmla="*/ 91 w 246"/>
                <a:gd name="T51" fmla="*/ 93 h 186"/>
                <a:gd name="T52" fmla="*/ 93 w 246"/>
                <a:gd name="T53" fmla="*/ 81 h 186"/>
                <a:gd name="T54" fmla="*/ 112 w 246"/>
                <a:gd name="T55" fmla="*/ 74 h 186"/>
                <a:gd name="T56" fmla="*/ 142 w 246"/>
                <a:gd name="T57" fmla="*/ 68 h 186"/>
                <a:gd name="T58" fmla="*/ 164 w 246"/>
                <a:gd name="T59" fmla="*/ 71 h 186"/>
                <a:gd name="T60" fmla="*/ 193 w 246"/>
                <a:gd name="T61" fmla="*/ 73 h 186"/>
                <a:gd name="T62" fmla="*/ 220 w 246"/>
                <a:gd name="T63" fmla="*/ 8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186">
                  <a:moveTo>
                    <a:pt x="230" y="84"/>
                  </a:moveTo>
                  <a:cubicBezTo>
                    <a:pt x="232" y="77"/>
                    <a:pt x="232" y="77"/>
                    <a:pt x="232" y="77"/>
                  </a:cubicBezTo>
                  <a:cubicBezTo>
                    <a:pt x="232" y="77"/>
                    <a:pt x="246" y="74"/>
                    <a:pt x="245" y="71"/>
                  </a:cubicBezTo>
                  <a:cubicBezTo>
                    <a:pt x="244" y="68"/>
                    <a:pt x="228" y="65"/>
                    <a:pt x="228" y="65"/>
                  </a:cubicBezTo>
                  <a:cubicBezTo>
                    <a:pt x="231" y="53"/>
                    <a:pt x="231" y="53"/>
                    <a:pt x="231" y="53"/>
                  </a:cubicBezTo>
                  <a:cubicBezTo>
                    <a:pt x="226" y="52"/>
                    <a:pt x="226" y="52"/>
                    <a:pt x="226" y="52"/>
                  </a:cubicBezTo>
                  <a:cubicBezTo>
                    <a:pt x="222" y="34"/>
                    <a:pt x="222" y="34"/>
                    <a:pt x="222" y="34"/>
                  </a:cubicBezTo>
                  <a:cubicBezTo>
                    <a:pt x="217" y="32"/>
                    <a:pt x="217" y="32"/>
                    <a:pt x="217" y="32"/>
                  </a:cubicBezTo>
                  <a:cubicBezTo>
                    <a:pt x="211" y="38"/>
                    <a:pt x="211" y="38"/>
                    <a:pt x="211" y="38"/>
                  </a:cubicBezTo>
                  <a:cubicBezTo>
                    <a:pt x="183" y="41"/>
                    <a:pt x="183" y="41"/>
                    <a:pt x="183" y="41"/>
                  </a:cubicBezTo>
                  <a:cubicBezTo>
                    <a:pt x="180" y="34"/>
                    <a:pt x="180" y="34"/>
                    <a:pt x="180" y="34"/>
                  </a:cubicBezTo>
                  <a:cubicBezTo>
                    <a:pt x="168" y="34"/>
                    <a:pt x="168" y="34"/>
                    <a:pt x="168" y="34"/>
                  </a:cubicBezTo>
                  <a:cubicBezTo>
                    <a:pt x="159" y="30"/>
                    <a:pt x="159" y="30"/>
                    <a:pt x="159" y="30"/>
                  </a:cubicBezTo>
                  <a:cubicBezTo>
                    <a:pt x="159" y="30"/>
                    <a:pt x="141" y="16"/>
                    <a:pt x="139" y="13"/>
                  </a:cubicBezTo>
                  <a:cubicBezTo>
                    <a:pt x="137" y="10"/>
                    <a:pt x="125" y="0"/>
                    <a:pt x="125" y="0"/>
                  </a:cubicBezTo>
                  <a:cubicBezTo>
                    <a:pt x="112" y="2"/>
                    <a:pt x="112" y="2"/>
                    <a:pt x="112" y="2"/>
                  </a:cubicBezTo>
                  <a:cubicBezTo>
                    <a:pt x="112" y="2"/>
                    <a:pt x="115" y="6"/>
                    <a:pt x="109" y="10"/>
                  </a:cubicBezTo>
                  <a:cubicBezTo>
                    <a:pt x="103" y="14"/>
                    <a:pt x="93" y="14"/>
                    <a:pt x="93" y="14"/>
                  </a:cubicBezTo>
                  <a:cubicBezTo>
                    <a:pt x="93" y="14"/>
                    <a:pt x="84" y="14"/>
                    <a:pt x="84" y="18"/>
                  </a:cubicBezTo>
                  <a:cubicBezTo>
                    <a:pt x="84" y="22"/>
                    <a:pt x="87" y="31"/>
                    <a:pt x="87" y="31"/>
                  </a:cubicBezTo>
                  <a:cubicBezTo>
                    <a:pt x="80" y="39"/>
                    <a:pt x="80" y="39"/>
                    <a:pt x="80" y="39"/>
                  </a:cubicBezTo>
                  <a:cubicBezTo>
                    <a:pt x="70" y="40"/>
                    <a:pt x="70" y="40"/>
                    <a:pt x="70" y="40"/>
                  </a:cubicBezTo>
                  <a:cubicBezTo>
                    <a:pt x="70" y="40"/>
                    <a:pt x="74" y="51"/>
                    <a:pt x="69" y="53"/>
                  </a:cubicBezTo>
                  <a:cubicBezTo>
                    <a:pt x="64" y="55"/>
                    <a:pt x="59" y="53"/>
                    <a:pt x="59" y="53"/>
                  </a:cubicBezTo>
                  <a:cubicBezTo>
                    <a:pt x="59" y="53"/>
                    <a:pt x="52" y="54"/>
                    <a:pt x="46" y="53"/>
                  </a:cubicBezTo>
                  <a:cubicBezTo>
                    <a:pt x="40" y="52"/>
                    <a:pt x="40" y="45"/>
                    <a:pt x="40" y="45"/>
                  </a:cubicBezTo>
                  <a:cubicBezTo>
                    <a:pt x="34" y="53"/>
                    <a:pt x="34" y="53"/>
                    <a:pt x="34" y="53"/>
                  </a:cubicBezTo>
                  <a:cubicBezTo>
                    <a:pt x="22" y="54"/>
                    <a:pt x="22" y="54"/>
                    <a:pt x="22" y="54"/>
                  </a:cubicBezTo>
                  <a:cubicBezTo>
                    <a:pt x="16" y="48"/>
                    <a:pt x="16" y="48"/>
                    <a:pt x="16" y="48"/>
                  </a:cubicBezTo>
                  <a:cubicBezTo>
                    <a:pt x="14" y="57"/>
                    <a:pt x="14" y="57"/>
                    <a:pt x="14" y="57"/>
                  </a:cubicBezTo>
                  <a:cubicBezTo>
                    <a:pt x="5" y="58"/>
                    <a:pt x="5" y="58"/>
                    <a:pt x="5" y="58"/>
                  </a:cubicBezTo>
                  <a:cubicBezTo>
                    <a:pt x="3" y="62"/>
                    <a:pt x="1" y="67"/>
                    <a:pt x="1" y="67"/>
                  </a:cubicBezTo>
                  <a:cubicBezTo>
                    <a:pt x="1" y="67"/>
                    <a:pt x="0" y="97"/>
                    <a:pt x="8" y="88"/>
                  </a:cubicBezTo>
                  <a:cubicBezTo>
                    <a:pt x="16" y="79"/>
                    <a:pt x="27" y="64"/>
                    <a:pt x="31" y="70"/>
                  </a:cubicBezTo>
                  <a:cubicBezTo>
                    <a:pt x="35" y="76"/>
                    <a:pt x="35" y="91"/>
                    <a:pt x="35" y="91"/>
                  </a:cubicBezTo>
                  <a:cubicBezTo>
                    <a:pt x="54" y="87"/>
                    <a:pt x="54" y="87"/>
                    <a:pt x="54" y="87"/>
                  </a:cubicBezTo>
                  <a:cubicBezTo>
                    <a:pt x="54" y="87"/>
                    <a:pt x="48" y="107"/>
                    <a:pt x="60" y="111"/>
                  </a:cubicBezTo>
                  <a:cubicBezTo>
                    <a:pt x="72" y="115"/>
                    <a:pt x="68" y="123"/>
                    <a:pt x="68" y="123"/>
                  </a:cubicBezTo>
                  <a:cubicBezTo>
                    <a:pt x="97" y="144"/>
                    <a:pt x="97" y="144"/>
                    <a:pt x="97" y="144"/>
                  </a:cubicBezTo>
                  <a:cubicBezTo>
                    <a:pt x="98" y="161"/>
                    <a:pt x="98" y="161"/>
                    <a:pt x="98" y="161"/>
                  </a:cubicBezTo>
                  <a:cubicBezTo>
                    <a:pt x="125" y="162"/>
                    <a:pt x="125" y="162"/>
                    <a:pt x="125" y="162"/>
                  </a:cubicBezTo>
                  <a:cubicBezTo>
                    <a:pt x="125" y="162"/>
                    <a:pt x="142" y="163"/>
                    <a:pt x="146" y="171"/>
                  </a:cubicBezTo>
                  <a:cubicBezTo>
                    <a:pt x="146" y="171"/>
                    <a:pt x="142" y="180"/>
                    <a:pt x="148" y="184"/>
                  </a:cubicBezTo>
                  <a:cubicBezTo>
                    <a:pt x="165" y="186"/>
                    <a:pt x="165" y="186"/>
                    <a:pt x="165" y="186"/>
                  </a:cubicBezTo>
                  <a:cubicBezTo>
                    <a:pt x="170" y="182"/>
                    <a:pt x="174" y="174"/>
                    <a:pt x="159" y="165"/>
                  </a:cubicBezTo>
                  <a:cubicBezTo>
                    <a:pt x="135" y="150"/>
                    <a:pt x="131" y="146"/>
                    <a:pt x="131" y="146"/>
                  </a:cubicBezTo>
                  <a:cubicBezTo>
                    <a:pt x="121" y="126"/>
                    <a:pt x="121" y="126"/>
                    <a:pt x="121" y="126"/>
                  </a:cubicBezTo>
                  <a:cubicBezTo>
                    <a:pt x="110" y="123"/>
                    <a:pt x="110" y="123"/>
                    <a:pt x="110" y="123"/>
                  </a:cubicBezTo>
                  <a:cubicBezTo>
                    <a:pt x="110" y="123"/>
                    <a:pt x="113" y="113"/>
                    <a:pt x="110" y="109"/>
                  </a:cubicBezTo>
                  <a:cubicBezTo>
                    <a:pt x="107" y="105"/>
                    <a:pt x="102" y="105"/>
                    <a:pt x="102" y="105"/>
                  </a:cubicBezTo>
                  <a:cubicBezTo>
                    <a:pt x="103" y="96"/>
                    <a:pt x="103" y="96"/>
                    <a:pt x="103" y="96"/>
                  </a:cubicBezTo>
                  <a:cubicBezTo>
                    <a:pt x="91" y="93"/>
                    <a:pt x="91" y="93"/>
                    <a:pt x="91" y="93"/>
                  </a:cubicBezTo>
                  <a:cubicBezTo>
                    <a:pt x="84" y="86"/>
                    <a:pt x="84" y="86"/>
                    <a:pt x="84" y="86"/>
                  </a:cubicBezTo>
                  <a:cubicBezTo>
                    <a:pt x="93" y="81"/>
                    <a:pt x="93" y="81"/>
                    <a:pt x="93" y="81"/>
                  </a:cubicBezTo>
                  <a:cubicBezTo>
                    <a:pt x="93" y="81"/>
                    <a:pt x="92" y="68"/>
                    <a:pt x="96" y="67"/>
                  </a:cubicBezTo>
                  <a:cubicBezTo>
                    <a:pt x="100" y="66"/>
                    <a:pt x="112" y="74"/>
                    <a:pt x="112" y="74"/>
                  </a:cubicBezTo>
                  <a:cubicBezTo>
                    <a:pt x="127" y="70"/>
                    <a:pt x="127" y="70"/>
                    <a:pt x="127" y="70"/>
                  </a:cubicBezTo>
                  <a:cubicBezTo>
                    <a:pt x="142" y="68"/>
                    <a:pt x="142" y="68"/>
                    <a:pt x="142" y="68"/>
                  </a:cubicBezTo>
                  <a:cubicBezTo>
                    <a:pt x="155" y="75"/>
                    <a:pt x="155" y="75"/>
                    <a:pt x="155" y="75"/>
                  </a:cubicBezTo>
                  <a:cubicBezTo>
                    <a:pt x="164" y="71"/>
                    <a:pt x="164" y="71"/>
                    <a:pt x="164" y="71"/>
                  </a:cubicBezTo>
                  <a:cubicBezTo>
                    <a:pt x="164" y="71"/>
                    <a:pt x="174" y="74"/>
                    <a:pt x="177" y="74"/>
                  </a:cubicBezTo>
                  <a:cubicBezTo>
                    <a:pt x="180" y="74"/>
                    <a:pt x="187" y="72"/>
                    <a:pt x="193" y="73"/>
                  </a:cubicBezTo>
                  <a:cubicBezTo>
                    <a:pt x="199" y="74"/>
                    <a:pt x="210" y="74"/>
                    <a:pt x="210" y="74"/>
                  </a:cubicBezTo>
                  <a:cubicBezTo>
                    <a:pt x="220" y="85"/>
                    <a:pt x="220" y="85"/>
                    <a:pt x="220" y="85"/>
                  </a:cubicBezTo>
                  <a:lnTo>
                    <a:pt x="230"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7" name="Slovenië">
              <a:extLst>
                <a:ext uri="{FF2B5EF4-FFF2-40B4-BE49-F238E27FC236}">
                  <a16:creationId xmlns:a16="http://schemas.microsoft.com/office/drawing/2014/main" id="{55275353-E3F0-4D03-8917-92B52DC84752}"/>
                </a:ext>
              </a:extLst>
            </p:cNvPr>
            <p:cNvSpPr>
              <a:spLocks/>
            </p:cNvSpPr>
            <p:nvPr/>
          </p:nvSpPr>
          <p:spPr bwMode="gray">
            <a:xfrm>
              <a:off x="6111979" y="2071962"/>
              <a:ext cx="104397" cy="59656"/>
            </a:xfrm>
            <a:custGeom>
              <a:avLst/>
              <a:gdLst>
                <a:gd name="T0" fmla="*/ 18 w 138"/>
                <a:gd name="T1" fmla="*/ 80 h 80"/>
                <a:gd name="T2" fmla="*/ 27 w 138"/>
                <a:gd name="T3" fmla="*/ 79 h 80"/>
                <a:gd name="T4" fmla="*/ 29 w 138"/>
                <a:gd name="T5" fmla="*/ 70 h 80"/>
                <a:gd name="T6" fmla="*/ 35 w 138"/>
                <a:gd name="T7" fmla="*/ 76 h 80"/>
                <a:gd name="T8" fmla="*/ 47 w 138"/>
                <a:gd name="T9" fmla="*/ 75 h 80"/>
                <a:gd name="T10" fmla="*/ 53 w 138"/>
                <a:gd name="T11" fmla="*/ 67 h 80"/>
                <a:gd name="T12" fmla="*/ 59 w 138"/>
                <a:gd name="T13" fmla="*/ 75 h 80"/>
                <a:gd name="T14" fmla="*/ 72 w 138"/>
                <a:gd name="T15" fmla="*/ 75 h 80"/>
                <a:gd name="T16" fmla="*/ 82 w 138"/>
                <a:gd name="T17" fmla="*/ 75 h 80"/>
                <a:gd name="T18" fmla="*/ 83 w 138"/>
                <a:gd name="T19" fmla="*/ 62 h 80"/>
                <a:gd name="T20" fmla="*/ 93 w 138"/>
                <a:gd name="T21" fmla="*/ 61 h 80"/>
                <a:gd name="T22" fmla="*/ 100 w 138"/>
                <a:gd name="T23" fmla="*/ 53 h 80"/>
                <a:gd name="T24" fmla="*/ 97 w 138"/>
                <a:gd name="T25" fmla="*/ 40 h 80"/>
                <a:gd name="T26" fmla="*/ 106 w 138"/>
                <a:gd name="T27" fmla="*/ 36 h 80"/>
                <a:gd name="T28" fmla="*/ 122 w 138"/>
                <a:gd name="T29" fmla="*/ 32 h 80"/>
                <a:gd name="T30" fmla="*/ 125 w 138"/>
                <a:gd name="T31" fmla="*/ 24 h 80"/>
                <a:gd name="T32" fmla="*/ 138 w 138"/>
                <a:gd name="T33" fmla="*/ 22 h 80"/>
                <a:gd name="T34" fmla="*/ 128 w 138"/>
                <a:gd name="T35" fmla="*/ 15 h 80"/>
                <a:gd name="T36" fmla="*/ 125 w 138"/>
                <a:gd name="T37" fmla="*/ 5 h 80"/>
                <a:gd name="T38" fmla="*/ 118 w 138"/>
                <a:gd name="T39" fmla="*/ 0 h 80"/>
                <a:gd name="T40" fmla="*/ 115 w 138"/>
                <a:gd name="T41" fmla="*/ 8 h 80"/>
                <a:gd name="T42" fmla="*/ 113 w 138"/>
                <a:gd name="T43" fmla="*/ 20 h 80"/>
                <a:gd name="T44" fmla="*/ 97 w 138"/>
                <a:gd name="T45" fmla="*/ 15 h 80"/>
                <a:gd name="T46" fmla="*/ 90 w 138"/>
                <a:gd name="T47" fmla="*/ 19 h 80"/>
                <a:gd name="T48" fmla="*/ 57 w 138"/>
                <a:gd name="T49" fmla="*/ 18 h 80"/>
                <a:gd name="T50" fmla="*/ 50 w 138"/>
                <a:gd name="T51" fmla="*/ 27 h 80"/>
                <a:gd name="T52" fmla="*/ 35 w 138"/>
                <a:gd name="T53" fmla="*/ 25 h 80"/>
                <a:gd name="T54" fmla="*/ 26 w 138"/>
                <a:gd name="T55" fmla="*/ 21 h 80"/>
                <a:gd name="T56" fmla="*/ 14 w 138"/>
                <a:gd name="T57" fmla="*/ 25 h 80"/>
                <a:gd name="T58" fmla="*/ 5 w 138"/>
                <a:gd name="T59" fmla="*/ 25 h 80"/>
                <a:gd name="T60" fmla="*/ 0 w 138"/>
                <a:gd name="T61" fmla="*/ 34 h 80"/>
                <a:gd name="T62" fmla="*/ 8 w 138"/>
                <a:gd name="T63" fmla="*/ 37 h 80"/>
                <a:gd name="T64" fmla="*/ 3 w 138"/>
                <a:gd name="T65" fmla="*/ 62 h 80"/>
                <a:gd name="T66" fmla="*/ 23 w 138"/>
                <a:gd name="T67" fmla="*/ 70 h 80"/>
                <a:gd name="T68" fmla="*/ 18 w 138"/>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8" h="80">
                  <a:moveTo>
                    <a:pt x="18" y="80"/>
                  </a:moveTo>
                  <a:cubicBezTo>
                    <a:pt x="27" y="79"/>
                    <a:pt x="27" y="79"/>
                    <a:pt x="27" y="79"/>
                  </a:cubicBezTo>
                  <a:cubicBezTo>
                    <a:pt x="29" y="70"/>
                    <a:pt x="29" y="70"/>
                    <a:pt x="29" y="70"/>
                  </a:cubicBezTo>
                  <a:cubicBezTo>
                    <a:pt x="35" y="76"/>
                    <a:pt x="35" y="76"/>
                    <a:pt x="35" y="76"/>
                  </a:cubicBezTo>
                  <a:cubicBezTo>
                    <a:pt x="47" y="75"/>
                    <a:pt x="47" y="75"/>
                    <a:pt x="47" y="75"/>
                  </a:cubicBezTo>
                  <a:cubicBezTo>
                    <a:pt x="53" y="67"/>
                    <a:pt x="53" y="67"/>
                    <a:pt x="53" y="67"/>
                  </a:cubicBezTo>
                  <a:cubicBezTo>
                    <a:pt x="53" y="67"/>
                    <a:pt x="53" y="74"/>
                    <a:pt x="59" y="75"/>
                  </a:cubicBezTo>
                  <a:cubicBezTo>
                    <a:pt x="65" y="76"/>
                    <a:pt x="72" y="75"/>
                    <a:pt x="72" y="75"/>
                  </a:cubicBezTo>
                  <a:cubicBezTo>
                    <a:pt x="72" y="75"/>
                    <a:pt x="77" y="77"/>
                    <a:pt x="82" y="75"/>
                  </a:cubicBezTo>
                  <a:cubicBezTo>
                    <a:pt x="87" y="73"/>
                    <a:pt x="83" y="62"/>
                    <a:pt x="83" y="62"/>
                  </a:cubicBezTo>
                  <a:cubicBezTo>
                    <a:pt x="93" y="61"/>
                    <a:pt x="93" y="61"/>
                    <a:pt x="93" y="61"/>
                  </a:cubicBezTo>
                  <a:cubicBezTo>
                    <a:pt x="100" y="53"/>
                    <a:pt x="100" y="53"/>
                    <a:pt x="100" y="53"/>
                  </a:cubicBezTo>
                  <a:cubicBezTo>
                    <a:pt x="100" y="53"/>
                    <a:pt x="97" y="44"/>
                    <a:pt x="97" y="40"/>
                  </a:cubicBezTo>
                  <a:cubicBezTo>
                    <a:pt x="97" y="36"/>
                    <a:pt x="106" y="36"/>
                    <a:pt x="106" y="36"/>
                  </a:cubicBezTo>
                  <a:cubicBezTo>
                    <a:pt x="106" y="36"/>
                    <a:pt x="116" y="36"/>
                    <a:pt x="122" y="32"/>
                  </a:cubicBezTo>
                  <a:cubicBezTo>
                    <a:pt x="128" y="28"/>
                    <a:pt x="125" y="24"/>
                    <a:pt x="125" y="24"/>
                  </a:cubicBezTo>
                  <a:cubicBezTo>
                    <a:pt x="138" y="22"/>
                    <a:pt x="138" y="22"/>
                    <a:pt x="138" y="22"/>
                  </a:cubicBezTo>
                  <a:cubicBezTo>
                    <a:pt x="128" y="15"/>
                    <a:pt x="128" y="15"/>
                    <a:pt x="128" y="15"/>
                  </a:cubicBezTo>
                  <a:cubicBezTo>
                    <a:pt x="125" y="5"/>
                    <a:pt x="125" y="5"/>
                    <a:pt x="125" y="5"/>
                  </a:cubicBezTo>
                  <a:cubicBezTo>
                    <a:pt x="118" y="0"/>
                    <a:pt x="118" y="0"/>
                    <a:pt x="118" y="0"/>
                  </a:cubicBezTo>
                  <a:cubicBezTo>
                    <a:pt x="115" y="8"/>
                    <a:pt x="115" y="8"/>
                    <a:pt x="115" y="8"/>
                  </a:cubicBezTo>
                  <a:cubicBezTo>
                    <a:pt x="113" y="20"/>
                    <a:pt x="113" y="20"/>
                    <a:pt x="113" y="20"/>
                  </a:cubicBezTo>
                  <a:cubicBezTo>
                    <a:pt x="97" y="15"/>
                    <a:pt x="97" y="15"/>
                    <a:pt x="97" y="15"/>
                  </a:cubicBezTo>
                  <a:cubicBezTo>
                    <a:pt x="90" y="19"/>
                    <a:pt x="90" y="19"/>
                    <a:pt x="90" y="19"/>
                  </a:cubicBezTo>
                  <a:cubicBezTo>
                    <a:pt x="57" y="18"/>
                    <a:pt x="57" y="18"/>
                    <a:pt x="57" y="18"/>
                  </a:cubicBezTo>
                  <a:cubicBezTo>
                    <a:pt x="57" y="18"/>
                    <a:pt x="57" y="27"/>
                    <a:pt x="50" y="27"/>
                  </a:cubicBezTo>
                  <a:cubicBezTo>
                    <a:pt x="43" y="27"/>
                    <a:pt x="35" y="25"/>
                    <a:pt x="35" y="25"/>
                  </a:cubicBezTo>
                  <a:cubicBezTo>
                    <a:pt x="35" y="25"/>
                    <a:pt x="29" y="21"/>
                    <a:pt x="26" y="21"/>
                  </a:cubicBezTo>
                  <a:cubicBezTo>
                    <a:pt x="23" y="21"/>
                    <a:pt x="14" y="25"/>
                    <a:pt x="14" y="25"/>
                  </a:cubicBezTo>
                  <a:cubicBezTo>
                    <a:pt x="5" y="25"/>
                    <a:pt x="5" y="25"/>
                    <a:pt x="5" y="25"/>
                  </a:cubicBezTo>
                  <a:cubicBezTo>
                    <a:pt x="4" y="30"/>
                    <a:pt x="0" y="34"/>
                    <a:pt x="0" y="34"/>
                  </a:cubicBezTo>
                  <a:cubicBezTo>
                    <a:pt x="8" y="37"/>
                    <a:pt x="8" y="37"/>
                    <a:pt x="8" y="37"/>
                  </a:cubicBezTo>
                  <a:cubicBezTo>
                    <a:pt x="3" y="62"/>
                    <a:pt x="3" y="62"/>
                    <a:pt x="3" y="62"/>
                  </a:cubicBezTo>
                  <a:cubicBezTo>
                    <a:pt x="3" y="62"/>
                    <a:pt x="26" y="66"/>
                    <a:pt x="23" y="70"/>
                  </a:cubicBezTo>
                  <a:cubicBezTo>
                    <a:pt x="22" y="72"/>
                    <a:pt x="20" y="76"/>
                    <a:pt x="18" y="8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8" name="Slowakije">
              <a:extLst>
                <a:ext uri="{FF2B5EF4-FFF2-40B4-BE49-F238E27FC236}">
                  <a16:creationId xmlns:a16="http://schemas.microsoft.com/office/drawing/2014/main" id="{2F3654D8-564C-472B-871E-56B834A084FE}"/>
                </a:ext>
              </a:extLst>
            </p:cNvPr>
            <p:cNvSpPr>
              <a:spLocks/>
            </p:cNvSpPr>
            <p:nvPr/>
          </p:nvSpPr>
          <p:spPr bwMode="gray">
            <a:xfrm>
              <a:off x="6220638" y="1967564"/>
              <a:ext cx="178967" cy="74570"/>
            </a:xfrm>
            <a:custGeom>
              <a:avLst/>
              <a:gdLst>
                <a:gd name="T0" fmla="*/ 233 w 239"/>
                <a:gd name="T1" fmla="*/ 23 h 98"/>
                <a:gd name="T2" fmla="*/ 214 w 239"/>
                <a:gd name="T3" fmla="*/ 19 h 98"/>
                <a:gd name="T4" fmla="*/ 194 w 239"/>
                <a:gd name="T5" fmla="*/ 6 h 98"/>
                <a:gd name="T6" fmla="*/ 170 w 239"/>
                <a:gd name="T7" fmla="*/ 14 h 98"/>
                <a:gd name="T8" fmla="*/ 159 w 239"/>
                <a:gd name="T9" fmla="*/ 10 h 98"/>
                <a:gd name="T10" fmla="*/ 140 w 239"/>
                <a:gd name="T11" fmla="*/ 9 h 98"/>
                <a:gd name="T12" fmla="*/ 132 w 239"/>
                <a:gd name="T13" fmla="*/ 18 h 98"/>
                <a:gd name="T14" fmla="*/ 126 w 239"/>
                <a:gd name="T15" fmla="*/ 11 h 98"/>
                <a:gd name="T16" fmla="*/ 119 w 239"/>
                <a:gd name="T17" fmla="*/ 11 h 98"/>
                <a:gd name="T18" fmla="*/ 111 w 239"/>
                <a:gd name="T19" fmla="*/ 2 h 98"/>
                <a:gd name="T20" fmla="*/ 91 w 239"/>
                <a:gd name="T21" fmla="*/ 8 h 98"/>
                <a:gd name="T22" fmla="*/ 83 w 239"/>
                <a:gd name="T23" fmla="*/ 2 h 98"/>
                <a:gd name="T24" fmla="*/ 72 w 239"/>
                <a:gd name="T25" fmla="*/ 9 h 98"/>
                <a:gd name="T26" fmla="*/ 58 w 239"/>
                <a:gd name="T27" fmla="*/ 15 h 98"/>
                <a:gd name="T28" fmla="*/ 58 w 239"/>
                <a:gd name="T29" fmla="*/ 28 h 98"/>
                <a:gd name="T30" fmla="*/ 36 w 239"/>
                <a:gd name="T31" fmla="*/ 40 h 98"/>
                <a:gd name="T32" fmla="*/ 24 w 239"/>
                <a:gd name="T33" fmla="*/ 39 h 98"/>
                <a:gd name="T34" fmla="*/ 12 w 239"/>
                <a:gd name="T35" fmla="*/ 41 h 98"/>
                <a:gd name="T36" fmla="*/ 3 w 239"/>
                <a:gd name="T37" fmla="*/ 46 h 98"/>
                <a:gd name="T38" fmla="*/ 1 w 239"/>
                <a:gd name="T39" fmla="*/ 60 h 98"/>
                <a:gd name="T40" fmla="*/ 0 w 239"/>
                <a:gd name="T41" fmla="*/ 70 h 98"/>
                <a:gd name="T42" fmla="*/ 7 w 239"/>
                <a:gd name="T43" fmla="*/ 75 h 98"/>
                <a:gd name="T44" fmla="*/ 7 w 239"/>
                <a:gd name="T45" fmla="*/ 87 h 98"/>
                <a:gd name="T46" fmla="*/ 7 w 239"/>
                <a:gd name="T47" fmla="*/ 87 h 98"/>
                <a:gd name="T48" fmla="*/ 13 w 239"/>
                <a:gd name="T49" fmla="*/ 92 h 98"/>
                <a:gd name="T50" fmla="*/ 20 w 239"/>
                <a:gd name="T51" fmla="*/ 81 h 98"/>
                <a:gd name="T52" fmla="*/ 40 w 239"/>
                <a:gd name="T53" fmla="*/ 97 h 98"/>
                <a:gd name="T54" fmla="*/ 81 w 239"/>
                <a:gd name="T55" fmla="*/ 94 h 98"/>
                <a:gd name="T56" fmla="*/ 87 w 239"/>
                <a:gd name="T57" fmla="*/ 78 h 98"/>
                <a:gd name="T58" fmla="*/ 111 w 239"/>
                <a:gd name="T59" fmla="*/ 81 h 98"/>
                <a:gd name="T60" fmla="*/ 118 w 239"/>
                <a:gd name="T61" fmla="*/ 73 h 98"/>
                <a:gd name="T62" fmla="*/ 144 w 239"/>
                <a:gd name="T63" fmla="*/ 69 h 98"/>
                <a:gd name="T64" fmla="*/ 155 w 239"/>
                <a:gd name="T65" fmla="*/ 53 h 98"/>
                <a:gd name="T66" fmla="*/ 171 w 239"/>
                <a:gd name="T67" fmla="*/ 53 h 98"/>
                <a:gd name="T68" fmla="*/ 174 w 239"/>
                <a:gd name="T69" fmla="*/ 63 h 98"/>
                <a:gd name="T70" fmla="*/ 183 w 239"/>
                <a:gd name="T71" fmla="*/ 64 h 98"/>
                <a:gd name="T72" fmla="*/ 188 w 239"/>
                <a:gd name="T73" fmla="*/ 53 h 98"/>
                <a:gd name="T74" fmla="*/ 194 w 239"/>
                <a:gd name="T75" fmla="*/ 63 h 98"/>
                <a:gd name="T76" fmla="*/ 223 w 239"/>
                <a:gd name="T77" fmla="*/ 59 h 98"/>
                <a:gd name="T78" fmla="*/ 223 w 239"/>
                <a:gd name="T79" fmla="*/ 59 h 98"/>
                <a:gd name="T80" fmla="*/ 224 w 239"/>
                <a:gd name="T81" fmla="*/ 51 h 98"/>
                <a:gd name="T82" fmla="*/ 234 w 239"/>
                <a:gd name="T83" fmla="*/ 43 h 98"/>
                <a:gd name="T84" fmla="*/ 237 w 239"/>
                <a:gd name="T85" fmla="*/ 30 h 98"/>
                <a:gd name="T86" fmla="*/ 233 w 239"/>
                <a:gd name="T87" fmla="*/ 2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9" h="98">
                  <a:moveTo>
                    <a:pt x="233" y="23"/>
                  </a:moveTo>
                  <a:cubicBezTo>
                    <a:pt x="227" y="23"/>
                    <a:pt x="221" y="25"/>
                    <a:pt x="214" y="19"/>
                  </a:cubicBezTo>
                  <a:cubicBezTo>
                    <a:pt x="207" y="13"/>
                    <a:pt x="208" y="6"/>
                    <a:pt x="194" y="6"/>
                  </a:cubicBezTo>
                  <a:cubicBezTo>
                    <a:pt x="180" y="6"/>
                    <a:pt x="175" y="14"/>
                    <a:pt x="170" y="14"/>
                  </a:cubicBezTo>
                  <a:cubicBezTo>
                    <a:pt x="165" y="14"/>
                    <a:pt x="159" y="10"/>
                    <a:pt x="159" y="10"/>
                  </a:cubicBezTo>
                  <a:cubicBezTo>
                    <a:pt x="140" y="9"/>
                    <a:pt x="140" y="9"/>
                    <a:pt x="140" y="9"/>
                  </a:cubicBezTo>
                  <a:cubicBezTo>
                    <a:pt x="140" y="9"/>
                    <a:pt x="141" y="18"/>
                    <a:pt x="132" y="18"/>
                  </a:cubicBezTo>
                  <a:cubicBezTo>
                    <a:pt x="123" y="18"/>
                    <a:pt x="126" y="11"/>
                    <a:pt x="126" y="11"/>
                  </a:cubicBezTo>
                  <a:cubicBezTo>
                    <a:pt x="119" y="11"/>
                    <a:pt x="119" y="11"/>
                    <a:pt x="119" y="11"/>
                  </a:cubicBezTo>
                  <a:cubicBezTo>
                    <a:pt x="119" y="11"/>
                    <a:pt x="118" y="4"/>
                    <a:pt x="111" y="2"/>
                  </a:cubicBezTo>
                  <a:cubicBezTo>
                    <a:pt x="104" y="0"/>
                    <a:pt x="94" y="8"/>
                    <a:pt x="91" y="8"/>
                  </a:cubicBezTo>
                  <a:cubicBezTo>
                    <a:pt x="89" y="8"/>
                    <a:pt x="86" y="5"/>
                    <a:pt x="83" y="2"/>
                  </a:cubicBezTo>
                  <a:cubicBezTo>
                    <a:pt x="72" y="9"/>
                    <a:pt x="72" y="9"/>
                    <a:pt x="72" y="9"/>
                  </a:cubicBezTo>
                  <a:cubicBezTo>
                    <a:pt x="58" y="15"/>
                    <a:pt x="58" y="15"/>
                    <a:pt x="58" y="15"/>
                  </a:cubicBezTo>
                  <a:cubicBezTo>
                    <a:pt x="58" y="28"/>
                    <a:pt x="58" y="28"/>
                    <a:pt x="58" y="28"/>
                  </a:cubicBezTo>
                  <a:cubicBezTo>
                    <a:pt x="58" y="28"/>
                    <a:pt x="43" y="35"/>
                    <a:pt x="36" y="40"/>
                  </a:cubicBezTo>
                  <a:cubicBezTo>
                    <a:pt x="31" y="43"/>
                    <a:pt x="25" y="41"/>
                    <a:pt x="24" y="39"/>
                  </a:cubicBezTo>
                  <a:cubicBezTo>
                    <a:pt x="21" y="40"/>
                    <a:pt x="15" y="40"/>
                    <a:pt x="12" y="41"/>
                  </a:cubicBezTo>
                  <a:cubicBezTo>
                    <a:pt x="8" y="42"/>
                    <a:pt x="3" y="46"/>
                    <a:pt x="3" y="46"/>
                  </a:cubicBezTo>
                  <a:cubicBezTo>
                    <a:pt x="1" y="60"/>
                    <a:pt x="1" y="60"/>
                    <a:pt x="1" y="60"/>
                  </a:cubicBezTo>
                  <a:cubicBezTo>
                    <a:pt x="0" y="70"/>
                    <a:pt x="0" y="70"/>
                    <a:pt x="0" y="70"/>
                  </a:cubicBezTo>
                  <a:cubicBezTo>
                    <a:pt x="0" y="70"/>
                    <a:pt x="6" y="69"/>
                    <a:pt x="7" y="75"/>
                  </a:cubicBezTo>
                  <a:cubicBezTo>
                    <a:pt x="7" y="78"/>
                    <a:pt x="7" y="83"/>
                    <a:pt x="7" y="87"/>
                  </a:cubicBezTo>
                  <a:cubicBezTo>
                    <a:pt x="7" y="87"/>
                    <a:pt x="7" y="87"/>
                    <a:pt x="7" y="87"/>
                  </a:cubicBezTo>
                  <a:cubicBezTo>
                    <a:pt x="13" y="92"/>
                    <a:pt x="13" y="92"/>
                    <a:pt x="13" y="92"/>
                  </a:cubicBezTo>
                  <a:cubicBezTo>
                    <a:pt x="20" y="81"/>
                    <a:pt x="20" y="81"/>
                    <a:pt x="20" y="81"/>
                  </a:cubicBezTo>
                  <a:cubicBezTo>
                    <a:pt x="20" y="81"/>
                    <a:pt x="23" y="98"/>
                    <a:pt x="40" y="97"/>
                  </a:cubicBezTo>
                  <a:cubicBezTo>
                    <a:pt x="57" y="96"/>
                    <a:pt x="81" y="94"/>
                    <a:pt x="81" y="94"/>
                  </a:cubicBezTo>
                  <a:cubicBezTo>
                    <a:pt x="87" y="78"/>
                    <a:pt x="87" y="78"/>
                    <a:pt x="87" y="78"/>
                  </a:cubicBezTo>
                  <a:cubicBezTo>
                    <a:pt x="111" y="81"/>
                    <a:pt x="111" y="81"/>
                    <a:pt x="111" y="81"/>
                  </a:cubicBezTo>
                  <a:cubicBezTo>
                    <a:pt x="118" y="73"/>
                    <a:pt x="118" y="73"/>
                    <a:pt x="118" y="73"/>
                  </a:cubicBezTo>
                  <a:cubicBezTo>
                    <a:pt x="118" y="73"/>
                    <a:pt x="141" y="72"/>
                    <a:pt x="144" y="69"/>
                  </a:cubicBezTo>
                  <a:cubicBezTo>
                    <a:pt x="147" y="66"/>
                    <a:pt x="155" y="53"/>
                    <a:pt x="155" y="53"/>
                  </a:cubicBezTo>
                  <a:cubicBezTo>
                    <a:pt x="171" y="53"/>
                    <a:pt x="171" y="53"/>
                    <a:pt x="171" y="53"/>
                  </a:cubicBezTo>
                  <a:cubicBezTo>
                    <a:pt x="174" y="63"/>
                    <a:pt x="174" y="63"/>
                    <a:pt x="174" y="63"/>
                  </a:cubicBezTo>
                  <a:cubicBezTo>
                    <a:pt x="183" y="64"/>
                    <a:pt x="183" y="64"/>
                    <a:pt x="183" y="64"/>
                  </a:cubicBezTo>
                  <a:cubicBezTo>
                    <a:pt x="183" y="64"/>
                    <a:pt x="183" y="53"/>
                    <a:pt x="188" y="53"/>
                  </a:cubicBezTo>
                  <a:cubicBezTo>
                    <a:pt x="193" y="53"/>
                    <a:pt x="194" y="63"/>
                    <a:pt x="194" y="63"/>
                  </a:cubicBezTo>
                  <a:cubicBezTo>
                    <a:pt x="194" y="63"/>
                    <a:pt x="215" y="57"/>
                    <a:pt x="223" y="59"/>
                  </a:cubicBezTo>
                  <a:cubicBezTo>
                    <a:pt x="223" y="59"/>
                    <a:pt x="223" y="59"/>
                    <a:pt x="223" y="59"/>
                  </a:cubicBezTo>
                  <a:cubicBezTo>
                    <a:pt x="224" y="51"/>
                    <a:pt x="224" y="51"/>
                    <a:pt x="224" y="51"/>
                  </a:cubicBezTo>
                  <a:cubicBezTo>
                    <a:pt x="224" y="51"/>
                    <a:pt x="232" y="49"/>
                    <a:pt x="234" y="43"/>
                  </a:cubicBezTo>
                  <a:cubicBezTo>
                    <a:pt x="236" y="37"/>
                    <a:pt x="237" y="30"/>
                    <a:pt x="237" y="30"/>
                  </a:cubicBezTo>
                  <a:cubicBezTo>
                    <a:pt x="237" y="30"/>
                    <a:pt x="239" y="23"/>
                    <a:pt x="233" y="2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9" name="Hongarije">
              <a:extLst>
                <a:ext uri="{FF2B5EF4-FFF2-40B4-BE49-F238E27FC236}">
                  <a16:creationId xmlns:a16="http://schemas.microsoft.com/office/drawing/2014/main" id="{39429B73-B51B-4913-B6D5-937A79ACF839}"/>
                </a:ext>
              </a:extLst>
            </p:cNvPr>
            <p:cNvSpPr>
              <a:spLocks/>
            </p:cNvSpPr>
            <p:nvPr/>
          </p:nvSpPr>
          <p:spPr bwMode="gray">
            <a:xfrm>
              <a:off x="6201463" y="2008045"/>
              <a:ext cx="215186" cy="110789"/>
            </a:xfrm>
            <a:custGeom>
              <a:avLst/>
              <a:gdLst>
                <a:gd name="T0" fmla="*/ 31 w 286"/>
                <a:gd name="T1" fmla="*/ 43 h 148"/>
                <a:gd name="T2" fmla="*/ 16 w 286"/>
                <a:gd name="T3" fmla="*/ 43 h 148"/>
                <a:gd name="T4" fmla="*/ 15 w 286"/>
                <a:gd name="T5" fmla="*/ 52 h 148"/>
                <a:gd name="T6" fmla="*/ 23 w 286"/>
                <a:gd name="T7" fmla="*/ 53 h 148"/>
                <a:gd name="T8" fmla="*/ 15 w 286"/>
                <a:gd name="T9" fmla="*/ 65 h 148"/>
                <a:gd name="T10" fmla="*/ 15 w 286"/>
                <a:gd name="T11" fmla="*/ 79 h 148"/>
                <a:gd name="T12" fmla="*/ 2 w 286"/>
                <a:gd name="T13" fmla="*/ 81 h 148"/>
                <a:gd name="T14" fmla="*/ 0 w 286"/>
                <a:gd name="T15" fmla="*/ 85 h 148"/>
                <a:gd name="T16" fmla="*/ 7 w 286"/>
                <a:gd name="T17" fmla="*/ 90 h 148"/>
                <a:gd name="T18" fmla="*/ 10 w 286"/>
                <a:gd name="T19" fmla="*/ 100 h 148"/>
                <a:gd name="T20" fmla="*/ 20 w 286"/>
                <a:gd name="T21" fmla="*/ 107 h 148"/>
                <a:gd name="T22" fmla="*/ 34 w 286"/>
                <a:gd name="T23" fmla="*/ 120 h 148"/>
                <a:gd name="T24" fmla="*/ 54 w 286"/>
                <a:gd name="T25" fmla="*/ 137 h 148"/>
                <a:gd name="T26" fmla="*/ 63 w 286"/>
                <a:gd name="T27" fmla="*/ 141 h 148"/>
                <a:gd name="T28" fmla="*/ 75 w 286"/>
                <a:gd name="T29" fmla="*/ 141 h 148"/>
                <a:gd name="T30" fmla="*/ 78 w 286"/>
                <a:gd name="T31" fmla="*/ 148 h 148"/>
                <a:gd name="T32" fmla="*/ 106 w 286"/>
                <a:gd name="T33" fmla="*/ 145 h 148"/>
                <a:gd name="T34" fmla="*/ 112 w 286"/>
                <a:gd name="T35" fmla="*/ 139 h 148"/>
                <a:gd name="T36" fmla="*/ 115 w 286"/>
                <a:gd name="T37" fmla="*/ 140 h 148"/>
                <a:gd name="T38" fmla="*/ 118 w 286"/>
                <a:gd name="T39" fmla="*/ 136 h 148"/>
                <a:gd name="T40" fmla="*/ 133 w 286"/>
                <a:gd name="T41" fmla="*/ 136 h 148"/>
                <a:gd name="T42" fmla="*/ 145 w 286"/>
                <a:gd name="T43" fmla="*/ 125 h 148"/>
                <a:gd name="T44" fmla="*/ 163 w 286"/>
                <a:gd name="T45" fmla="*/ 125 h 148"/>
                <a:gd name="T46" fmla="*/ 176 w 286"/>
                <a:gd name="T47" fmla="*/ 131 h 148"/>
                <a:gd name="T48" fmla="*/ 192 w 286"/>
                <a:gd name="T49" fmla="*/ 127 h 148"/>
                <a:gd name="T50" fmla="*/ 194 w 286"/>
                <a:gd name="T51" fmla="*/ 118 h 148"/>
                <a:gd name="T52" fmla="*/ 205 w 286"/>
                <a:gd name="T53" fmla="*/ 120 h 148"/>
                <a:gd name="T54" fmla="*/ 221 w 286"/>
                <a:gd name="T55" fmla="*/ 110 h 148"/>
                <a:gd name="T56" fmla="*/ 222 w 286"/>
                <a:gd name="T57" fmla="*/ 96 h 148"/>
                <a:gd name="T58" fmla="*/ 238 w 286"/>
                <a:gd name="T59" fmla="*/ 83 h 148"/>
                <a:gd name="T60" fmla="*/ 245 w 286"/>
                <a:gd name="T61" fmla="*/ 66 h 148"/>
                <a:gd name="T62" fmla="*/ 246 w 286"/>
                <a:gd name="T63" fmla="*/ 48 h 148"/>
                <a:gd name="T64" fmla="*/ 266 w 286"/>
                <a:gd name="T65" fmla="*/ 41 h 148"/>
                <a:gd name="T66" fmla="*/ 286 w 286"/>
                <a:gd name="T67" fmla="*/ 27 h 148"/>
                <a:gd name="T68" fmla="*/ 264 w 286"/>
                <a:gd name="T69" fmla="*/ 19 h 148"/>
                <a:gd name="T70" fmla="*/ 248 w 286"/>
                <a:gd name="T71" fmla="*/ 6 h 148"/>
                <a:gd name="T72" fmla="*/ 219 w 286"/>
                <a:gd name="T73" fmla="*/ 10 h 148"/>
                <a:gd name="T74" fmla="*/ 213 w 286"/>
                <a:gd name="T75" fmla="*/ 0 h 148"/>
                <a:gd name="T76" fmla="*/ 208 w 286"/>
                <a:gd name="T77" fmla="*/ 11 h 148"/>
                <a:gd name="T78" fmla="*/ 199 w 286"/>
                <a:gd name="T79" fmla="*/ 10 h 148"/>
                <a:gd name="T80" fmla="*/ 196 w 286"/>
                <a:gd name="T81" fmla="*/ 0 h 148"/>
                <a:gd name="T82" fmla="*/ 180 w 286"/>
                <a:gd name="T83" fmla="*/ 0 h 148"/>
                <a:gd name="T84" fmla="*/ 169 w 286"/>
                <a:gd name="T85" fmla="*/ 16 h 148"/>
                <a:gd name="T86" fmla="*/ 143 w 286"/>
                <a:gd name="T87" fmla="*/ 20 h 148"/>
                <a:gd name="T88" fmla="*/ 136 w 286"/>
                <a:gd name="T89" fmla="*/ 28 h 148"/>
                <a:gd name="T90" fmla="*/ 112 w 286"/>
                <a:gd name="T91" fmla="*/ 25 h 148"/>
                <a:gd name="T92" fmla="*/ 106 w 286"/>
                <a:gd name="T93" fmla="*/ 41 h 148"/>
                <a:gd name="T94" fmla="*/ 65 w 286"/>
                <a:gd name="T95" fmla="*/ 44 h 148"/>
                <a:gd name="T96" fmla="*/ 45 w 286"/>
                <a:gd name="T97" fmla="*/ 28 h 148"/>
                <a:gd name="T98" fmla="*/ 38 w 286"/>
                <a:gd name="T99" fmla="*/ 39 h 148"/>
                <a:gd name="T100" fmla="*/ 32 w 286"/>
                <a:gd name="T101" fmla="*/ 34 h 148"/>
                <a:gd name="T102" fmla="*/ 31 w 286"/>
                <a:gd name="T103" fmla="*/ 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 h="148">
                  <a:moveTo>
                    <a:pt x="31" y="43"/>
                  </a:moveTo>
                  <a:cubicBezTo>
                    <a:pt x="16" y="43"/>
                    <a:pt x="16" y="43"/>
                    <a:pt x="16" y="43"/>
                  </a:cubicBezTo>
                  <a:cubicBezTo>
                    <a:pt x="15" y="52"/>
                    <a:pt x="15" y="52"/>
                    <a:pt x="15" y="52"/>
                  </a:cubicBezTo>
                  <a:cubicBezTo>
                    <a:pt x="23" y="53"/>
                    <a:pt x="23" y="53"/>
                    <a:pt x="23" y="53"/>
                  </a:cubicBezTo>
                  <a:cubicBezTo>
                    <a:pt x="15" y="65"/>
                    <a:pt x="15" y="65"/>
                    <a:pt x="15" y="65"/>
                  </a:cubicBezTo>
                  <a:cubicBezTo>
                    <a:pt x="15" y="79"/>
                    <a:pt x="15" y="79"/>
                    <a:pt x="15" y="79"/>
                  </a:cubicBezTo>
                  <a:cubicBezTo>
                    <a:pt x="2" y="81"/>
                    <a:pt x="2" y="81"/>
                    <a:pt x="2" y="81"/>
                  </a:cubicBezTo>
                  <a:cubicBezTo>
                    <a:pt x="0" y="85"/>
                    <a:pt x="0" y="85"/>
                    <a:pt x="0" y="85"/>
                  </a:cubicBezTo>
                  <a:cubicBezTo>
                    <a:pt x="7" y="90"/>
                    <a:pt x="7" y="90"/>
                    <a:pt x="7" y="90"/>
                  </a:cubicBezTo>
                  <a:cubicBezTo>
                    <a:pt x="10" y="100"/>
                    <a:pt x="10" y="100"/>
                    <a:pt x="10" y="100"/>
                  </a:cubicBezTo>
                  <a:cubicBezTo>
                    <a:pt x="20" y="107"/>
                    <a:pt x="20" y="107"/>
                    <a:pt x="20" y="107"/>
                  </a:cubicBezTo>
                  <a:cubicBezTo>
                    <a:pt x="20" y="107"/>
                    <a:pt x="32" y="117"/>
                    <a:pt x="34" y="120"/>
                  </a:cubicBezTo>
                  <a:cubicBezTo>
                    <a:pt x="36" y="123"/>
                    <a:pt x="54" y="137"/>
                    <a:pt x="54" y="137"/>
                  </a:cubicBezTo>
                  <a:cubicBezTo>
                    <a:pt x="63" y="141"/>
                    <a:pt x="63" y="141"/>
                    <a:pt x="63" y="141"/>
                  </a:cubicBezTo>
                  <a:cubicBezTo>
                    <a:pt x="75" y="141"/>
                    <a:pt x="75" y="141"/>
                    <a:pt x="75" y="141"/>
                  </a:cubicBezTo>
                  <a:cubicBezTo>
                    <a:pt x="78" y="148"/>
                    <a:pt x="78" y="148"/>
                    <a:pt x="78" y="148"/>
                  </a:cubicBezTo>
                  <a:cubicBezTo>
                    <a:pt x="106" y="145"/>
                    <a:pt x="106" y="145"/>
                    <a:pt x="106" y="145"/>
                  </a:cubicBezTo>
                  <a:cubicBezTo>
                    <a:pt x="112" y="139"/>
                    <a:pt x="112" y="139"/>
                    <a:pt x="112" y="139"/>
                  </a:cubicBezTo>
                  <a:cubicBezTo>
                    <a:pt x="115" y="140"/>
                    <a:pt x="115" y="140"/>
                    <a:pt x="115" y="140"/>
                  </a:cubicBezTo>
                  <a:cubicBezTo>
                    <a:pt x="118" y="136"/>
                    <a:pt x="118" y="136"/>
                    <a:pt x="118" y="136"/>
                  </a:cubicBezTo>
                  <a:cubicBezTo>
                    <a:pt x="133" y="136"/>
                    <a:pt x="133" y="136"/>
                    <a:pt x="133" y="136"/>
                  </a:cubicBezTo>
                  <a:cubicBezTo>
                    <a:pt x="133" y="136"/>
                    <a:pt x="142" y="131"/>
                    <a:pt x="145" y="125"/>
                  </a:cubicBezTo>
                  <a:cubicBezTo>
                    <a:pt x="148" y="119"/>
                    <a:pt x="163" y="125"/>
                    <a:pt x="163" y="125"/>
                  </a:cubicBezTo>
                  <a:cubicBezTo>
                    <a:pt x="176" y="131"/>
                    <a:pt x="176" y="131"/>
                    <a:pt x="176" y="131"/>
                  </a:cubicBezTo>
                  <a:cubicBezTo>
                    <a:pt x="192" y="127"/>
                    <a:pt x="192" y="127"/>
                    <a:pt x="192" y="127"/>
                  </a:cubicBezTo>
                  <a:cubicBezTo>
                    <a:pt x="194" y="118"/>
                    <a:pt x="194" y="118"/>
                    <a:pt x="194" y="118"/>
                  </a:cubicBezTo>
                  <a:cubicBezTo>
                    <a:pt x="205" y="120"/>
                    <a:pt x="205" y="120"/>
                    <a:pt x="205" y="120"/>
                  </a:cubicBezTo>
                  <a:cubicBezTo>
                    <a:pt x="205" y="120"/>
                    <a:pt x="215" y="116"/>
                    <a:pt x="221" y="110"/>
                  </a:cubicBezTo>
                  <a:cubicBezTo>
                    <a:pt x="227" y="104"/>
                    <a:pt x="222" y="96"/>
                    <a:pt x="222" y="96"/>
                  </a:cubicBezTo>
                  <a:cubicBezTo>
                    <a:pt x="222" y="96"/>
                    <a:pt x="228" y="88"/>
                    <a:pt x="238" y="83"/>
                  </a:cubicBezTo>
                  <a:cubicBezTo>
                    <a:pt x="248" y="78"/>
                    <a:pt x="245" y="66"/>
                    <a:pt x="245" y="66"/>
                  </a:cubicBezTo>
                  <a:cubicBezTo>
                    <a:pt x="245" y="66"/>
                    <a:pt x="245" y="54"/>
                    <a:pt x="246" y="48"/>
                  </a:cubicBezTo>
                  <a:cubicBezTo>
                    <a:pt x="247" y="42"/>
                    <a:pt x="256" y="42"/>
                    <a:pt x="266" y="41"/>
                  </a:cubicBezTo>
                  <a:cubicBezTo>
                    <a:pt x="276" y="40"/>
                    <a:pt x="286" y="27"/>
                    <a:pt x="286" y="27"/>
                  </a:cubicBezTo>
                  <a:cubicBezTo>
                    <a:pt x="286" y="27"/>
                    <a:pt x="270" y="20"/>
                    <a:pt x="264" y="19"/>
                  </a:cubicBezTo>
                  <a:cubicBezTo>
                    <a:pt x="258" y="18"/>
                    <a:pt x="256" y="8"/>
                    <a:pt x="248" y="6"/>
                  </a:cubicBezTo>
                  <a:cubicBezTo>
                    <a:pt x="240" y="4"/>
                    <a:pt x="219" y="10"/>
                    <a:pt x="219" y="10"/>
                  </a:cubicBezTo>
                  <a:cubicBezTo>
                    <a:pt x="219" y="10"/>
                    <a:pt x="218" y="0"/>
                    <a:pt x="213" y="0"/>
                  </a:cubicBezTo>
                  <a:cubicBezTo>
                    <a:pt x="208" y="0"/>
                    <a:pt x="208" y="11"/>
                    <a:pt x="208" y="11"/>
                  </a:cubicBezTo>
                  <a:cubicBezTo>
                    <a:pt x="199" y="10"/>
                    <a:pt x="199" y="10"/>
                    <a:pt x="199" y="10"/>
                  </a:cubicBezTo>
                  <a:cubicBezTo>
                    <a:pt x="196" y="0"/>
                    <a:pt x="196" y="0"/>
                    <a:pt x="196" y="0"/>
                  </a:cubicBezTo>
                  <a:cubicBezTo>
                    <a:pt x="180" y="0"/>
                    <a:pt x="180" y="0"/>
                    <a:pt x="180" y="0"/>
                  </a:cubicBezTo>
                  <a:cubicBezTo>
                    <a:pt x="180" y="0"/>
                    <a:pt x="172" y="13"/>
                    <a:pt x="169" y="16"/>
                  </a:cubicBezTo>
                  <a:cubicBezTo>
                    <a:pt x="166" y="19"/>
                    <a:pt x="143" y="20"/>
                    <a:pt x="143" y="20"/>
                  </a:cubicBezTo>
                  <a:cubicBezTo>
                    <a:pt x="136" y="28"/>
                    <a:pt x="136" y="28"/>
                    <a:pt x="136" y="28"/>
                  </a:cubicBezTo>
                  <a:cubicBezTo>
                    <a:pt x="112" y="25"/>
                    <a:pt x="112" y="25"/>
                    <a:pt x="112" y="25"/>
                  </a:cubicBezTo>
                  <a:cubicBezTo>
                    <a:pt x="106" y="41"/>
                    <a:pt x="106" y="41"/>
                    <a:pt x="106" y="41"/>
                  </a:cubicBezTo>
                  <a:cubicBezTo>
                    <a:pt x="106" y="41"/>
                    <a:pt x="82" y="43"/>
                    <a:pt x="65" y="44"/>
                  </a:cubicBezTo>
                  <a:cubicBezTo>
                    <a:pt x="48" y="45"/>
                    <a:pt x="45" y="28"/>
                    <a:pt x="45" y="28"/>
                  </a:cubicBezTo>
                  <a:cubicBezTo>
                    <a:pt x="38" y="39"/>
                    <a:pt x="38" y="39"/>
                    <a:pt x="38" y="39"/>
                  </a:cubicBezTo>
                  <a:cubicBezTo>
                    <a:pt x="32" y="34"/>
                    <a:pt x="32" y="34"/>
                    <a:pt x="32" y="34"/>
                  </a:cubicBezTo>
                  <a:cubicBezTo>
                    <a:pt x="31" y="39"/>
                    <a:pt x="31" y="43"/>
                    <a:pt x="31" y="4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0" name="Litouwen">
              <a:extLst>
                <a:ext uri="{FF2B5EF4-FFF2-40B4-BE49-F238E27FC236}">
                  <a16:creationId xmlns:a16="http://schemas.microsoft.com/office/drawing/2014/main" id="{FC8684F2-2ADF-492E-A6DD-6B38B8EA7ABC}"/>
                </a:ext>
              </a:extLst>
            </p:cNvPr>
            <p:cNvSpPr>
              <a:spLocks/>
            </p:cNvSpPr>
            <p:nvPr/>
          </p:nvSpPr>
          <p:spPr bwMode="gray">
            <a:xfrm>
              <a:off x="6333557" y="1701244"/>
              <a:ext cx="172575" cy="98006"/>
            </a:xfrm>
            <a:custGeom>
              <a:avLst/>
              <a:gdLst>
                <a:gd name="T0" fmla="*/ 222 w 230"/>
                <a:gd name="T1" fmla="*/ 42 h 132"/>
                <a:gd name="T2" fmla="*/ 210 w 230"/>
                <a:gd name="T3" fmla="*/ 38 h 132"/>
                <a:gd name="T4" fmla="*/ 195 w 230"/>
                <a:gd name="T5" fmla="*/ 30 h 132"/>
                <a:gd name="T6" fmla="*/ 184 w 230"/>
                <a:gd name="T7" fmla="*/ 20 h 132"/>
                <a:gd name="T8" fmla="*/ 157 w 230"/>
                <a:gd name="T9" fmla="*/ 17 h 132"/>
                <a:gd name="T10" fmla="*/ 145 w 230"/>
                <a:gd name="T11" fmla="*/ 4 h 132"/>
                <a:gd name="T12" fmla="*/ 128 w 230"/>
                <a:gd name="T13" fmla="*/ 12 h 132"/>
                <a:gd name="T14" fmla="*/ 113 w 230"/>
                <a:gd name="T15" fmla="*/ 8 h 132"/>
                <a:gd name="T16" fmla="*/ 104 w 230"/>
                <a:gd name="T17" fmla="*/ 13 h 132"/>
                <a:gd name="T18" fmla="*/ 81 w 230"/>
                <a:gd name="T19" fmla="*/ 7 h 132"/>
                <a:gd name="T20" fmla="*/ 73 w 230"/>
                <a:gd name="T21" fmla="*/ 9 h 132"/>
                <a:gd name="T22" fmla="*/ 60 w 230"/>
                <a:gd name="T23" fmla="*/ 2 h 132"/>
                <a:gd name="T24" fmla="*/ 46 w 230"/>
                <a:gd name="T25" fmla="*/ 5 h 132"/>
                <a:gd name="T26" fmla="*/ 13 w 230"/>
                <a:gd name="T27" fmla="*/ 11 h 132"/>
                <a:gd name="T28" fmla="*/ 0 w 230"/>
                <a:gd name="T29" fmla="*/ 16 h 132"/>
                <a:gd name="T30" fmla="*/ 1 w 230"/>
                <a:gd name="T31" fmla="*/ 23 h 132"/>
                <a:gd name="T32" fmla="*/ 11 w 230"/>
                <a:gd name="T33" fmla="*/ 60 h 132"/>
                <a:gd name="T34" fmla="*/ 14 w 230"/>
                <a:gd name="T35" fmla="*/ 64 h 132"/>
                <a:gd name="T36" fmla="*/ 19 w 230"/>
                <a:gd name="T37" fmla="*/ 64 h 132"/>
                <a:gd name="T38" fmla="*/ 22 w 230"/>
                <a:gd name="T39" fmla="*/ 70 h 132"/>
                <a:gd name="T40" fmla="*/ 30 w 230"/>
                <a:gd name="T41" fmla="*/ 69 h 132"/>
                <a:gd name="T42" fmla="*/ 32 w 230"/>
                <a:gd name="T43" fmla="*/ 75 h 132"/>
                <a:gd name="T44" fmla="*/ 64 w 230"/>
                <a:gd name="T45" fmla="*/ 71 h 132"/>
                <a:gd name="T46" fmla="*/ 74 w 230"/>
                <a:gd name="T47" fmla="*/ 86 h 132"/>
                <a:gd name="T48" fmla="*/ 65 w 230"/>
                <a:gd name="T49" fmla="*/ 98 h 132"/>
                <a:gd name="T50" fmla="*/ 70 w 230"/>
                <a:gd name="T51" fmla="*/ 108 h 132"/>
                <a:gd name="T52" fmla="*/ 74 w 230"/>
                <a:gd name="T53" fmla="*/ 108 h 132"/>
                <a:gd name="T54" fmla="*/ 103 w 230"/>
                <a:gd name="T55" fmla="*/ 119 h 132"/>
                <a:gd name="T56" fmla="*/ 103 w 230"/>
                <a:gd name="T57" fmla="*/ 132 h 132"/>
                <a:gd name="T58" fmla="*/ 127 w 230"/>
                <a:gd name="T59" fmla="*/ 127 h 132"/>
                <a:gd name="T60" fmla="*/ 137 w 230"/>
                <a:gd name="T61" fmla="*/ 132 h 132"/>
                <a:gd name="T62" fmla="*/ 155 w 230"/>
                <a:gd name="T63" fmla="*/ 132 h 132"/>
                <a:gd name="T64" fmla="*/ 157 w 230"/>
                <a:gd name="T65" fmla="*/ 122 h 132"/>
                <a:gd name="T66" fmla="*/ 165 w 230"/>
                <a:gd name="T67" fmla="*/ 130 h 132"/>
                <a:gd name="T68" fmla="*/ 169 w 230"/>
                <a:gd name="T69" fmla="*/ 122 h 132"/>
                <a:gd name="T70" fmla="*/ 187 w 230"/>
                <a:gd name="T71" fmla="*/ 115 h 132"/>
                <a:gd name="T72" fmla="*/ 193 w 230"/>
                <a:gd name="T73" fmla="*/ 123 h 132"/>
                <a:gd name="T74" fmla="*/ 188 w 230"/>
                <a:gd name="T75" fmla="*/ 103 h 132"/>
                <a:gd name="T76" fmla="*/ 195 w 230"/>
                <a:gd name="T77" fmla="*/ 96 h 132"/>
                <a:gd name="T78" fmla="*/ 193 w 230"/>
                <a:gd name="T79" fmla="*/ 81 h 132"/>
                <a:gd name="T80" fmla="*/ 208 w 230"/>
                <a:gd name="T81" fmla="*/ 79 h 132"/>
                <a:gd name="T82" fmla="*/ 204 w 230"/>
                <a:gd name="T83" fmla="*/ 66 h 132"/>
                <a:gd name="T84" fmla="*/ 217 w 230"/>
                <a:gd name="T85" fmla="*/ 71 h 132"/>
                <a:gd name="T86" fmla="*/ 230 w 230"/>
                <a:gd name="T87" fmla="*/ 65 h 132"/>
                <a:gd name="T88" fmla="*/ 216 w 230"/>
                <a:gd name="T89" fmla="*/ 50 h 132"/>
                <a:gd name="T90" fmla="*/ 222 w 230"/>
                <a:gd name="T91" fmla="*/ 4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132">
                  <a:moveTo>
                    <a:pt x="222" y="42"/>
                  </a:moveTo>
                  <a:cubicBezTo>
                    <a:pt x="210" y="38"/>
                    <a:pt x="210" y="38"/>
                    <a:pt x="210" y="38"/>
                  </a:cubicBezTo>
                  <a:cubicBezTo>
                    <a:pt x="195" y="30"/>
                    <a:pt x="195" y="30"/>
                    <a:pt x="195" y="30"/>
                  </a:cubicBezTo>
                  <a:cubicBezTo>
                    <a:pt x="195" y="30"/>
                    <a:pt x="190" y="22"/>
                    <a:pt x="184" y="20"/>
                  </a:cubicBezTo>
                  <a:cubicBezTo>
                    <a:pt x="178" y="18"/>
                    <a:pt x="157" y="17"/>
                    <a:pt x="157" y="17"/>
                  </a:cubicBezTo>
                  <a:cubicBezTo>
                    <a:pt x="157" y="17"/>
                    <a:pt x="151" y="4"/>
                    <a:pt x="145" y="4"/>
                  </a:cubicBezTo>
                  <a:cubicBezTo>
                    <a:pt x="139" y="4"/>
                    <a:pt x="136" y="12"/>
                    <a:pt x="128" y="12"/>
                  </a:cubicBezTo>
                  <a:cubicBezTo>
                    <a:pt x="120" y="12"/>
                    <a:pt x="118" y="8"/>
                    <a:pt x="113" y="8"/>
                  </a:cubicBezTo>
                  <a:cubicBezTo>
                    <a:pt x="108" y="8"/>
                    <a:pt x="104" y="13"/>
                    <a:pt x="104" y="13"/>
                  </a:cubicBezTo>
                  <a:cubicBezTo>
                    <a:pt x="104" y="13"/>
                    <a:pt x="84" y="6"/>
                    <a:pt x="81" y="7"/>
                  </a:cubicBezTo>
                  <a:cubicBezTo>
                    <a:pt x="78" y="8"/>
                    <a:pt x="73" y="9"/>
                    <a:pt x="73" y="9"/>
                  </a:cubicBezTo>
                  <a:cubicBezTo>
                    <a:pt x="73" y="9"/>
                    <a:pt x="66" y="4"/>
                    <a:pt x="60" y="2"/>
                  </a:cubicBezTo>
                  <a:cubicBezTo>
                    <a:pt x="54" y="0"/>
                    <a:pt x="52" y="2"/>
                    <a:pt x="46" y="5"/>
                  </a:cubicBezTo>
                  <a:cubicBezTo>
                    <a:pt x="40" y="8"/>
                    <a:pt x="33" y="8"/>
                    <a:pt x="13" y="11"/>
                  </a:cubicBezTo>
                  <a:cubicBezTo>
                    <a:pt x="7" y="12"/>
                    <a:pt x="3" y="14"/>
                    <a:pt x="0" y="16"/>
                  </a:cubicBezTo>
                  <a:cubicBezTo>
                    <a:pt x="0" y="20"/>
                    <a:pt x="1" y="23"/>
                    <a:pt x="1" y="23"/>
                  </a:cubicBezTo>
                  <a:cubicBezTo>
                    <a:pt x="1" y="23"/>
                    <a:pt x="2" y="58"/>
                    <a:pt x="11" y="60"/>
                  </a:cubicBezTo>
                  <a:cubicBezTo>
                    <a:pt x="13" y="60"/>
                    <a:pt x="14" y="62"/>
                    <a:pt x="14" y="64"/>
                  </a:cubicBezTo>
                  <a:cubicBezTo>
                    <a:pt x="19" y="64"/>
                    <a:pt x="19" y="64"/>
                    <a:pt x="19" y="64"/>
                  </a:cubicBezTo>
                  <a:cubicBezTo>
                    <a:pt x="22" y="70"/>
                    <a:pt x="22" y="70"/>
                    <a:pt x="22" y="70"/>
                  </a:cubicBezTo>
                  <a:cubicBezTo>
                    <a:pt x="30" y="69"/>
                    <a:pt x="30" y="69"/>
                    <a:pt x="30" y="69"/>
                  </a:cubicBezTo>
                  <a:cubicBezTo>
                    <a:pt x="32" y="75"/>
                    <a:pt x="32" y="75"/>
                    <a:pt x="32" y="75"/>
                  </a:cubicBezTo>
                  <a:cubicBezTo>
                    <a:pt x="32" y="75"/>
                    <a:pt x="56" y="72"/>
                    <a:pt x="64" y="71"/>
                  </a:cubicBezTo>
                  <a:cubicBezTo>
                    <a:pt x="72" y="70"/>
                    <a:pt x="75" y="81"/>
                    <a:pt x="74" y="86"/>
                  </a:cubicBezTo>
                  <a:cubicBezTo>
                    <a:pt x="73" y="91"/>
                    <a:pt x="65" y="98"/>
                    <a:pt x="65" y="98"/>
                  </a:cubicBezTo>
                  <a:cubicBezTo>
                    <a:pt x="70" y="108"/>
                    <a:pt x="70" y="108"/>
                    <a:pt x="70" y="108"/>
                  </a:cubicBezTo>
                  <a:cubicBezTo>
                    <a:pt x="71" y="108"/>
                    <a:pt x="73" y="108"/>
                    <a:pt x="74" y="108"/>
                  </a:cubicBezTo>
                  <a:cubicBezTo>
                    <a:pt x="87" y="110"/>
                    <a:pt x="103" y="119"/>
                    <a:pt x="103" y="119"/>
                  </a:cubicBezTo>
                  <a:cubicBezTo>
                    <a:pt x="103" y="132"/>
                    <a:pt x="103" y="132"/>
                    <a:pt x="103" y="132"/>
                  </a:cubicBezTo>
                  <a:cubicBezTo>
                    <a:pt x="103" y="132"/>
                    <a:pt x="119" y="128"/>
                    <a:pt x="127" y="127"/>
                  </a:cubicBezTo>
                  <a:cubicBezTo>
                    <a:pt x="135" y="126"/>
                    <a:pt x="137" y="132"/>
                    <a:pt x="137" y="132"/>
                  </a:cubicBezTo>
                  <a:cubicBezTo>
                    <a:pt x="155" y="132"/>
                    <a:pt x="155" y="132"/>
                    <a:pt x="155" y="132"/>
                  </a:cubicBezTo>
                  <a:cubicBezTo>
                    <a:pt x="157" y="122"/>
                    <a:pt x="157" y="122"/>
                    <a:pt x="157" y="122"/>
                  </a:cubicBezTo>
                  <a:cubicBezTo>
                    <a:pt x="165" y="130"/>
                    <a:pt x="165" y="130"/>
                    <a:pt x="165" y="130"/>
                  </a:cubicBezTo>
                  <a:cubicBezTo>
                    <a:pt x="169" y="122"/>
                    <a:pt x="169" y="122"/>
                    <a:pt x="169" y="122"/>
                  </a:cubicBezTo>
                  <a:cubicBezTo>
                    <a:pt x="169" y="122"/>
                    <a:pt x="177" y="115"/>
                    <a:pt x="187" y="115"/>
                  </a:cubicBezTo>
                  <a:cubicBezTo>
                    <a:pt x="197" y="115"/>
                    <a:pt x="186" y="124"/>
                    <a:pt x="193" y="123"/>
                  </a:cubicBezTo>
                  <a:cubicBezTo>
                    <a:pt x="200" y="122"/>
                    <a:pt x="193" y="111"/>
                    <a:pt x="188" y="103"/>
                  </a:cubicBezTo>
                  <a:cubicBezTo>
                    <a:pt x="183" y="95"/>
                    <a:pt x="195" y="96"/>
                    <a:pt x="195" y="96"/>
                  </a:cubicBezTo>
                  <a:cubicBezTo>
                    <a:pt x="195" y="96"/>
                    <a:pt x="191" y="88"/>
                    <a:pt x="193" y="81"/>
                  </a:cubicBezTo>
                  <a:cubicBezTo>
                    <a:pt x="195" y="74"/>
                    <a:pt x="208" y="79"/>
                    <a:pt x="208" y="79"/>
                  </a:cubicBezTo>
                  <a:cubicBezTo>
                    <a:pt x="204" y="66"/>
                    <a:pt x="204" y="66"/>
                    <a:pt x="204" y="66"/>
                  </a:cubicBezTo>
                  <a:cubicBezTo>
                    <a:pt x="204" y="66"/>
                    <a:pt x="211" y="71"/>
                    <a:pt x="217" y="71"/>
                  </a:cubicBezTo>
                  <a:cubicBezTo>
                    <a:pt x="223" y="71"/>
                    <a:pt x="230" y="65"/>
                    <a:pt x="230" y="65"/>
                  </a:cubicBezTo>
                  <a:cubicBezTo>
                    <a:pt x="230" y="65"/>
                    <a:pt x="214" y="55"/>
                    <a:pt x="216" y="50"/>
                  </a:cubicBezTo>
                  <a:cubicBezTo>
                    <a:pt x="217" y="48"/>
                    <a:pt x="219" y="45"/>
                    <a:pt x="222" y="4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1" name="Zwitserland">
              <a:extLst>
                <a:ext uri="{FF2B5EF4-FFF2-40B4-BE49-F238E27FC236}">
                  <a16:creationId xmlns:a16="http://schemas.microsoft.com/office/drawing/2014/main" id="{E6B5BA61-A055-48ED-AE72-D6E12E55C628}"/>
                </a:ext>
              </a:extLst>
            </p:cNvPr>
            <p:cNvSpPr>
              <a:spLocks/>
            </p:cNvSpPr>
            <p:nvPr/>
          </p:nvSpPr>
          <p:spPr bwMode="gray">
            <a:xfrm>
              <a:off x="5877617" y="2035742"/>
              <a:ext cx="147008" cy="83093"/>
            </a:xfrm>
            <a:custGeom>
              <a:avLst/>
              <a:gdLst>
                <a:gd name="T0" fmla="*/ 93 w 196"/>
                <a:gd name="T1" fmla="*/ 17 h 109"/>
                <a:gd name="T2" fmla="*/ 81 w 196"/>
                <a:gd name="T3" fmla="*/ 17 h 109"/>
                <a:gd name="T4" fmla="*/ 70 w 196"/>
                <a:gd name="T5" fmla="*/ 15 h 109"/>
                <a:gd name="T6" fmla="*/ 70 w 196"/>
                <a:gd name="T7" fmla="*/ 16 h 109"/>
                <a:gd name="T8" fmla="*/ 65 w 196"/>
                <a:gd name="T9" fmla="*/ 26 h 109"/>
                <a:gd name="T10" fmla="*/ 52 w 196"/>
                <a:gd name="T11" fmla="*/ 19 h 109"/>
                <a:gd name="T12" fmla="*/ 47 w 196"/>
                <a:gd name="T13" fmla="*/ 28 h 109"/>
                <a:gd name="T14" fmla="*/ 36 w 196"/>
                <a:gd name="T15" fmla="*/ 43 h 109"/>
                <a:gd name="T16" fmla="*/ 25 w 196"/>
                <a:gd name="T17" fmla="*/ 43 h 109"/>
                <a:gd name="T18" fmla="*/ 22 w 196"/>
                <a:gd name="T19" fmla="*/ 56 h 109"/>
                <a:gd name="T20" fmla="*/ 4 w 196"/>
                <a:gd name="T21" fmla="*/ 72 h 109"/>
                <a:gd name="T22" fmla="*/ 10 w 196"/>
                <a:gd name="T23" fmla="*/ 80 h 109"/>
                <a:gd name="T24" fmla="*/ 6 w 196"/>
                <a:gd name="T25" fmla="*/ 89 h 109"/>
                <a:gd name="T26" fmla="*/ 24 w 196"/>
                <a:gd name="T27" fmla="*/ 73 h 109"/>
                <a:gd name="T28" fmla="*/ 39 w 196"/>
                <a:gd name="T29" fmla="*/ 75 h 109"/>
                <a:gd name="T30" fmla="*/ 38 w 196"/>
                <a:gd name="T31" fmla="*/ 93 h 109"/>
                <a:gd name="T32" fmla="*/ 45 w 196"/>
                <a:gd name="T33" fmla="*/ 103 h 109"/>
                <a:gd name="T34" fmla="*/ 52 w 196"/>
                <a:gd name="T35" fmla="*/ 103 h 109"/>
                <a:gd name="T36" fmla="*/ 66 w 196"/>
                <a:gd name="T37" fmla="*/ 96 h 109"/>
                <a:gd name="T38" fmla="*/ 86 w 196"/>
                <a:gd name="T39" fmla="*/ 101 h 109"/>
                <a:gd name="T40" fmla="*/ 92 w 196"/>
                <a:gd name="T41" fmla="*/ 81 h 109"/>
                <a:gd name="T42" fmla="*/ 103 w 196"/>
                <a:gd name="T43" fmla="*/ 75 h 109"/>
                <a:gd name="T44" fmla="*/ 111 w 196"/>
                <a:gd name="T45" fmla="*/ 90 h 109"/>
                <a:gd name="T46" fmla="*/ 116 w 196"/>
                <a:gd name="T47" fmla="*/ 91 h 109"/>
                <a:gd name="T48" fmla="*/ 132 w 196"/>
                <a:gd name="T49" fmla="*/ 108 h 109"/>
                <a:gd name="T50" fmla="*/ 133 w 196"/>
                <a:gd name="T51" fmla="*/ 93 h 109"/>
                <a:gd name="T52" fmla="*/ 139 w 196"/>
                <a:gd name="T53" fmla="*/ 87 h 109"/>
                <a:gd name="T54" fmla="*/ 144 w 196"/>
                <a:gd name="T55" fmla="*/ 71 h 109"/>
                <a:gd name="T56" fmla="*/ 150 w 196"/>
                <a:gd name="T57" fmla="*/ 83 h 109"/>
                <a:gd name="T58" fmla="*/ 164 w 196"/>
                <a:gd name="T59" fmla="*/ 80 h 109"/>
                <a:gd name="T60" fmla="*/ 175 w 196"/>
                <a:gd name="T61" fmla="*/ 85 h 109"/>
                <a:gd name="T62" fmla="*/ 180 w 196"/>
                <a:gd name="T63" fmla="*/ 79 h 109"/>
                <a:gd name="T64" fmla="*/ 176 w 196"/>
                <a:gd name="T65" fmla="*/ 66 h 109"/>
                <a:gd name="T66" fmla="*/ 189 w 196"/>
                <a:gd name="T67" fmla="*/ 68 h 109"/>
                <a:gd name="T68" fmla="*/ 191 w 196"/>
                <a:gd name="T69" fmla="*/ 55 h 109"/>
                <a:gd name="T70" fmla="*/ 196 w 196"/>
                <a:gd name="T71" fmla="*/ 54 h 109"/>
                <a:gd name="T72" fmla="*/ 187 w 196"/>
                <a:gd name="T73" fmla="*/ 43 h 109"/>
                <a:gd name="T74" fmla="*/ 171 w 196"/>
                <a:gd name="T75" fmla="*/ 55 h 109"/>
                <a:gd name="T76" fmla="*/ 166 w 196"/>
                <a:gd name="T77" fmla="*/ 43 h 109"/>
                <a:gd name="T78" fmla="*/ 154 w 196"/>
                <a:gd name="T79" fmla="*/ 44 h 109"/>
                <a:gd name="T80" fmla="*/ 146 w 196"/>
                <a:gd name="T81" fmla="*/ 42 h 109"/>
                <a:gd name="T82" fmla="*/ 153 w 196"/>
                <a:gd name="T83" fmla="*/ 29 h 109"/>
                <a:gd name="T84" fmla="*/ 154 w 196"/>
                <a:gd name="T85" fmla="*/ 19 h 109"/>
                <a:gd name="T86" fmla="*/ 150 w 196"/>
                <a:gd name="T87" fmla="*/ 19 h 109"/>
                <a:gd name="T88" fmla="*/ 144 w 196"/>
                <a:gd name="T89" fmla="*/ 11 h 109"/>
                <a:gd name="T90" fmla="*/ 134 w 196"/>
                <a:gd name="T91" fmla="*/ 8 h 109"/>
                <a:gd name="T92" fmla="*/ 125 w 196"/>
                <a:gd name="T93" fmla="*/ 8 h 109"/>
                <a:gd name="T94" fmla="*/ 109 w 196"/>
                <a:gd name="T95" fmla="*/ 1 h 109"/>
                <a:gd name="T96" fmla="*/ 107 w 196"/>
                <a:gd name="T97" fmla="*/ 14 h 109"/>
                <a:gd name="T98" fmla="*/ 103 w 196"/>
                <a:gd name="T99" fmla="*/ 10 h 109"/>
                <a:gd name="T100" fmla="*/ 93 w 196"/>
                <a:gd name="T101"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 h="109">
                  <a:moveTo>
                    <a:pt x="93" y="17"/>
                  </a:moveTo>
                  <a:cubicBezTo>
                    <a:pt x="81" y="17"/>
                    <a:pt x="81" y="17"/>
                    <a:pt x="81" y="17"/>
                  </a:cubicBezTo>
                  <a:cubicBezTo>
                    <a:pt x="70" y="15"/>
                    <a:pt x="70" y="15"/>
                    <a:pt x="70" y="15"/>
                  </a:cubicBezTo>
                  <a:cubicBezTo>
                    <a:pt x="70" y="16"/>
                    <a:pt x="70" y="16"/>
                    <a:pt x="70" y="16"/>
                  </a:cubicBezTo>
                  <a:cubicBezTo>
                    <a:pt x="65" y="26"/>
                    <a:pt x="65" y="26"/>
                    <a:pt x="65" y="26"/>
                  </a:cubicBezTo>
                  <a:cubicBezTo>
                    <a:pt x="52" y="19"/>
                    <a:pt x="52" y="19"/>
                    <a:pt x="52" y="19"/>
                  </a:cubicBezTo>
                  <a:cubicBezTo>
                    <a:pt x="47" y="28"/>
                    <a:pt x="47" y="28"/>
                    <a:pt x="47" y="28"/>
                  </a:cubicBezTo>
                  <a:cubicBezTo>
                    <a:pt x="47" y="28"/>
                    <a:pt x="41" y="37"/>
                    <a:pt x="36" y="43"/>
                  </a:cubicBezTo>
                  <a:cubicBezTo>
                    <a:pt x="31" y="49"/>
                    <a:pt x="25" y="43"/>
                    <a:pt x="25" y="43"/>
                  </a:cubicBezTo>
                  <a:cubicBezTo>
                    <a:pt x="25" y="43"/>
                    <a:pt x="28" y="49"/>
                    <a:pt x="22" y="56"/>
                  </a:cubicBezTo>
                  <a:cubicBezTo>
                    <a:pt x="16" y="63"/>
                    <a:pt x="4" y="72"/>
                    <a:pt x="4" y="72"/>
                  </a:cubicBezTo>
                  <a:cubicBezTo>
                    <a:pt x="10" y="80"/>
                    <a:pt x="10" y="80"/>
                    <a:pt x="10" y="80"/>
                  </a:cubicBezTo>
                  <a:cubicBezTo>
                    <a:pt x="10" y="80"/>
                    <a:pt x="0" y="88"/>
                    <a:pt x="6" y="89"/>
                  </a:cubicBezTo>
                  <a:cubicBezTo>
                    <a:pt x="12" y="90"/>
                    <a:pt x="17" y="77"/>
                    <a:pt x="24" y="73"/>
                  </a:cubicBezTo>
                  <a:cubicBezTo>
                    <a:pt x="31" y="69"/>
                    <a:pt x="39" y="75"/>
                    <a:pt x="39" y="75"/>
                  </a:cubicBezTo>
                  <a:cubicBezTo>
                    <a:pt x="38" y="93"/>
                    <a:pt x="38" y="93"/>
                    <a:pt x="38" y="93"/>
                  </a:cubicBezTo>
                  <a:cubicBezTo>
                    <a:pt x="38" y="93"/>
                    <a:pt x="45" y="99"/>
                    <a:pt x="45" y="103"/>
                  </a:cubicBezTo>
                  <a:cubicBezTo>
                    <a:pt x="52" y="103"/>
                    <a:pt x="52" y="103"/>
                    <a:pt x="52" y="103"/>
                  </a:cubicBezTo>
                  <a:cubicBezTo>
                    <a:pt x="52" y="103"/>
                    <a:pt x="61" y="96"/>
                    <a:pt x="66" y="96"/>
                  </a:cubicBezTo>
                  <a:cubicBezTo>
                    <a:pt x="71" y="96"/>
                    <a:pt x="76" y="109"/>
                    <a:pt x="86" y="101"/>
                  </a:cubicBezTo>
                  <a:cubicBezTo>
                    <a:pt x="96" y="92"/>
                    <a:pt x="92" y="81"/>
                    <a:pt x="92" y="81"/>
                  </a:cubicBezTo>
                  <a:cubicBezTo>
                    <a:pt x="92" y="81"/>
                    <a:pt x="99" y="75"/>
                    <a:pt x="103" y="75"/>
                  </a:cubicBezTo>
                  <a:cubicBezTo>
                    <a:pt x="107" y="75"/>
                    <a:pt x="111" y="90"/>
                    <a:pt x="111" y="90"/>
                  </a:cubicBezTo>
                  <a:cubicBezTo>
                    <a:pt x="116" y="91"/>
                    <a:pt x="116" y="91"/>
                    <a:pt x="116" y="91"/>
                  </a:cubicBezTo>
                  <a:cubicBezTo>
                    <a:pt x="132" y="108"/>
                    <a:pt x="132" y="108"/>
                    <a:pt x="132" y="108"/>
                  </a:cubicBezTo>
                  <a:cubicBezTo>
                    <a:pt x="133" y="93"/>
                    <a:pt x="133" y="93"/>
                    <a:pt x="133" y="93"/>
                  </a:cubicBezTo>
                  <a:cubicBezTo>
                    <a:pt x="139" y="87"/>
                    <a:pt x="139" y="87"/>
                    <a:pt x="139" y="87"/>
                  </a:cubicBezTo>
                  <a:cubicBezTo>
                    <a:pt x="144" y="71"/>
                    <a:pt x="144" y="71"/>
                    <a:pt x="144" y="71"/>
                  </a:cubicBezTo>
                  <a:cubicBezTo>
                    <a:pt x="150" y="83"/>
                    <a:pt x="150" y="83"/>
                    <a:pt x="150" y="83"/>
                  </a:cubicBezTo>
                  <a:cubicBezTo>
                    <a:pt x="164" y="80"/>
                    <a:pt x="164" y="80"/>
                    <a:pt x="164" y="80"/>
                  </a:cubicBezTo>
                  <a:cubicBezTo>
                    <a:pt x="175" y="85"/>
                    <a:pt x="175" y="85"/>
                    <a:pt x="175" y="85"/>
                  </a:cubicBezTo>
                  <a:cubicBezTo>
                    <a:pt x="180" y="79"/>
                    <a:pt x="180" y="79"/>
                    <a:pt x="180" y="79"/>
                  </a:cubicBezTo>
                  <a:cubicBezTo>
                    <a:pt x="180" y="79"/>
                    <a:pt x="165" y="68"/>
                    <a:pt x="176" y="66"/>
                  </a:cubicBezTo>
                  <a:cubicBezTo>
                    <a:pt x="187" y="64"/>
                    <a:pt x="189" y="68"/>
                    <a:pt x="189" y="68"/>
                  </a:cubicBezTo>
                  <a:cubicBezTo>
                    <a:pt x="191" y="55"/>
                    <a:pt x="191" y="55"/>
                    <a:pt x="191" y="55"/>
                  </a:cubicBezTo>
                  <a:cubicBezTo>
                    <a:pt x="196" y="54"/>
                    <a:pt x="196" y="54"/>
                    <a:pt x="196" y="54"/>
                  </a:cubicBezTo>
                  <a:cubicBezTo>
                    <a:pt x="195" y="50"/>
                    <a:pt x="192" y="44"/>
                    <a:pt x="187" y="43"/>
                  </a:cubicBezTo>
                  <a:cubicBezTo>
                    <a:pt x="176" y="43"/>
                    <a:pt x="178" y="52"/>
                    <a:pt x="171" y="55"/>
                  </a:cubicBezTo>
                  <a:cubicBezTo>
                    <a:pt x="163" y="57"/>
                    <a:pt x="166" y="43"/>
                    <a:pt x="166" y="43"/>
                  </a:cubicBezTo>
                  <a:cubicBezTo>
                    <a:pt x="154" y="44"/>
                    <a:pt x="154" y="44"/>
                    <a:pt x="154" y="44"/>
                  </a:cubicBezTo>
                  <a:cubicBezTo>
                    <a:pt x="154" y="44"/>
                    <a:pt x="150" y="44"/>
                    <a:pt x="146" y="42"/>
                  </a:cubicBezTo>
                  <a:cubicBezTo>
                    <a:pt x="142" y="39"/>
                    <a:pt x="148" y="31"/>
                    <a:pt x="153" y="29"/>
                  </a:cubicBezTo>
                  <a:cubicBezTo>
                    <a:pt x="159" y="27"/>
                    <a:pt x="154" y="19"/>
                    <a:pt x="154" y="19"/>
                  </a:cubicBezTo>
                  <a:cubicBezTo>
                    <a:pt x="150" y="19"/>
                    <a:pt x="150" y="19"/>
                    <a:pt x="150" y="19"/>
                  </a:cubicBezTo>
                  <a:cubicBezTo>
                    <a:pt x="144" y="11"/>
                    <a:pt x="144" y="11"/>
                    <a:pt x="144" y="11"/>
                  </a:cubicBezTo>
                  <a:cubicBezTo>
                    <a:pt x="134" y="8"/>
                    <a:pt x="134" y="8"/>
                    <a:pt x="134" y="8"/>
                  </a:cubicBezTo>
                  <a:cubicBezTo>
                    <a:pt x="125" y="8"/>
                    <a:pt x="125" y="8"/>
                    <a:pt x="125" y="8"/>
                  </a:cubicBezTo>
                  <a:cubicBezTo>
                    <a:pt x="125" y="8"/>
                    <a:pt x="116" y="0"/>
                    <a:pt x="109" y="1"/>
                  </a:cubicBezTo>
                  <a:cubicBezTo>
                    <a:pt x="102" y="2"/>
                    <a:pt x="107" y="14"/>
                    <a:pt x="107" y="14"/>
                  </a:cubicBezTo>
                  <a:cubicBezTo>
                    <a:pt x="103" y="10"/>
                    <a:pt x="103" y="10"/>
                    <a:pt x="103" y="10"/>
                  </a:cubicBezTo>
                  <a:lnTo>
                    <a:pt x="93" y="1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2" name="Italie">
              <a:extLst>
                <a:ext uri="{FF2B5EF4-FFF2-40B4-BE49-F238E27FC236}">
                  <a16:creationId xmlns:a16="http://schemas.microsoft.com/office/drawing/2014/main" id="{20862E72-48E4-42E9-852D-84960B0B3A45}"/>
                </a:ext>
              </a:extLst>
            </p:cNvPr>
            <p:cNvSpPr>
              <a:spLocks noEditPoints="1"/>
            </p:cNvSpPr>
            <p:nvPr/>
          </p:nvSpPr>
          <p:spPr bwMode="gray">
            <a:xfrm>
              <a:off x="5896793" y="2065570"/>
              <a:ext cx="394154" cy="415460"/>
            </a:xfrm>
            <a:custGeom>
              <a:avLst/>
              <a:gdLst>
                <a:gd name="T0" fmla="*/ 341 w 523"/>
                <a:gd name="T1" fmla="*/ 483 h 554"/>
                <a:gd name="T2" fmla="*/ 278 w 523"/>
                <a:gd name="T3" fmla="*/ 485 h 554"/>
                <a:gd name="T4" fmla="*/ 281 w 523"/>
                <a:gd name="T5" fmla="*/ 507 h 554"/>
                <a:gd name="T6" fmla="*/ 330 w 523"/>
                <a:gd name="T7" fmla="*/ 531 h 554"/>
                <a:gd name="T8" fmla="*/ 372 w 523"/>
                <a:gd name="T9" fmla="*/ 513 h 554"/>
                <a:gd name="T10" fmla="*/ 378 w 523"/>
                <a:gd name="T11" fmla="*/ 479 h 554"/>
                <a:gd name="T12" fmla="*/ 68 w 523"/>
                <a:gd name="T13" fmla="*/ 320 h 554"/>
                <a:gd name="T14" fmla="*/ 75 w 523"/>
                <a:gd name="T15" fmla="*/ 381 h 554"/>
                <a:gd name="T16" fmla="*/ 78 w 523"/>
                <a:gd name="T17" fmla="*/ 424 h 554"/>
                <a:gd name="T18" fmla="*/ 103 w 523"/>
                <a:gd name="T19" fmla="*/ 414 h 554"/>
                <a:gd name="T20" fmla="*/ 133 w 523"/>
                <a:gd name="T21" fmla="*/ 388 h 554"/>
                <a:gd name="T22" fmla="*/ 140 w 523"/>
                <a:gd name="T23" fmla="*/ 352 h 554"/>
                <a:gd name="T24" fmla="*/ 481 w 523"/>
                <a:gd name="T25" fmla="*/ 337 h 554"/>
                <a:gd name="T26" fmla="*/ 414 w 523"/>
                <a:gd name="T27" fmla="*/ 281 h 554"/>
                <a:gd name="T28" fmla="*/ 311 w 523"/>
                <a:gd name="T29" fmla="*/ 216 h 554"/>
                <a:gd name="T30" fmla="*/ 249 w 523"/>
                <a:gd name="T31" fmla="*/ 148 h 554"/>
                <a:gd name="T32" fmla="*/ 244 w 523"/>
                <a:gd name="T33" fmla="*/ 92 h 554"/>
                <a:gd name="T34" fmla="*/ 294 w 523"/>
                <a:gd name="T35" fmla="*/ 46 h 554"/>
                <a:gd name="T36" fmla="*/ 265 w 523"/>
                <a:gd name="T37" fmla="*/ 29 h 554"/>
                <a:gd name="T38" fmla="*/ 243 w 523"/>
                <a:gd name="T39" fmla="*/ 16 h 554"/>
                <a:gd name="T40" fmla="*/ 195 w 523"/>
                <a:gd name="T41" fmla="*/ 7 h 554"/>
                <a:gd name="T42" fmla="*/ 165 w 523"/>
                <a:gd name="T43" fmla="*/ 16 h 554"/>
                <a:gd name="T44" fmla="*/ 154 w 523"/>
                <a:gd name="T45" fmla="*/ 40 h 554"/>
                <a:gd name="T46" fmla="*/ 124 w 523"/>
                <a:gd name="T47" fmla="*/ 44 h 554"/>
                <a:gd name="T48" fmla="*/ 107 w 523"/>
                <a:gd name="T49" fmla="*/ 54 h 554"/>
                <a:gd name="T50" fmla="*/ 85 w 523"/>
                <a:gd name="T51" fmla="*/ 51 h 554"/>
                <a:gd name="T52" fmla="*/ 60 w 523"/>
                <a:gd name="T53" fmla="*/ 62 h 554"/>
                <a:gd name="T54" fmla="*/ 19 w 523"/>
                <a:gd name="T55" fmla="*/ 64 h 554"/>
                <a:gd name="T56" fmla="*/ 28 w 523"/>
                <a:gd name="T57" fmla="*/ 93 h 554"/>
                <a:gd name="T58" fmla="*/ 6 w 523"/>
                <a:gd name="T59" fmla="*/ 118 h 554"/>
                <a:gd name="T60" fmla="*/ 12 w 523"/>
                <a:gd name="T61" fmla="*/ 141 h 554"/>
                <a:gd name="T62" fmla="*/ 45 w 523"/>
                <a:gd name="T63" fmla="*/ 160 h 554"/>
                <a:gd name="T64" fmla="*/ 58 w 523"/>
                <a:gd name="T65" fmla="*/ 173 h 554"/>
                <a:gd name="T66" fmla="*/ 160 w 523"/>
                <a:gd name="T67" fmla="*/ 192 h 554"/>
                <a:gd name="T68" fmla="*/ 193 w 523"/>
                <a:gd name="T69" fmla="*/ 236 h 554"/>
                <a:gd name="T70" fmla="*/ 259 w 523"/>
                <a:gd name="T71" fmla="*/ 294 h 554"/>
                <a:gd name="T72" fmla="*/ 325 w 523"/>
                <a:gd name="T73" fmla="*/ 334 h 554"/>
                <a:gd name="T74" fmla="*/ 397 w 523"/>
                <a:gd name="T75" fmla="*/ 373 h 554"/>
                <a:gd name="T76" fmla="*/ 418 w 523"/>
                <a:gd name="T77" fmla="*/ 446 h 554"/>
                <a:gd name="T78" fmla="*/ 395 w 523"/>
                <a:gd name="T79" fmla="*/ 489 h 554"/>
                <a:gd name="T80" fmla="*/ 435 w 523"/>
                <a:gd name="T81" fmla="*/ 466 h 554"/>
                <a:gd name="T82" fmla="*/ 452 w 523"/>
                <a:gd name="T83" fmla="*/ 408 h 554"/>
                <a:gd name="T84" fmla="*/ 468 w 523"/>
                <a:gd name="T85" fmla="*/ 361 h 554"/>
                <a:gd name="T86" fmla="*/ 515 w 523"/>
                <a:gd name="T87" fmla="*/ 36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3" h="554">
                  <a:moveTo>
                    <a:pt x="378" y="479"/>
                  </a:moveTo>
                  <a:cubicBezTo>
                    <a:pt x="378" y="479"/>
                    <a:pt x="365" y="472"/>
                    <a:pt x="358" y="474"/>
                  </a:cubicBezTo>
                  <a:cubicBezTo>
                    <a:pt x="351" y="476"/>
                    <a:pt x="341" y="483"/>
                    <a:pt x="341" y="483"/>
                  </a:cubicBezTo>
                  <a:cubicBezTo>
                    <a:pt x="341" y="483"/>
                    <a:pt x="322" y="486"/>
                    <a:pt x="314" y="486"/>
                  </a:cubicBezTo>
                  <a:cubicBezTo>
                    <a:pt x="306" y="486"/>
                    <a:pt x="292" y="470"/>
                    <a:pt x="289" y="473"/>
                  </a:cubicBezTo>
                  <a:cubicBezTo>
                    <a:pt x="286" y="476"/>
                    <a:pt x="278" y="485"/>
                    <a:pt x="278" y="485"/>
                  </a:cubicBezTo>
                  <a:cubicBezTo>
                    <a:pt x="265" y="477"/>
                    <a:pt x="265" y="477"/>
                    <a:pt x="265" y="477"/>
                  </a:cubicBezTo>
                  <a:cubicBezTo>
                    <a:pt x="265" y="477"/>
                    <a:pt x="245" y="482"/>
                    <a:pt x="253" y="494"/>
                  </a:cubicBezTo>
                  <a:cubicBezTo>
                    <a:pt x="264" y="510"/>
                    <a:pt x="276" y="505"/>
                    <a:pt x="281" y="507"/>
                  </a:cubicBezTo>
                  <a:cubicBezTo>
                    <a:pt x="286" y="509"/>
                    <a:pt x="291" y="517"/>
                    <a:pt x="293" y="521"/>
                  </a:cubicBezTo>
                  <a:cubicBezTo>
                    <a:pt x="295" y="525"/>
                    <a:pt x="317" y="535"/>
                    <a:pt x="317" y="535"/>
                  </a:cubicBezTo>
                  <a:cubicBezTo>
                    <a:pt x="330" y="531"/>
                    <a:pt x="330" y="531"/>
                    <a:pt x="330" y="531"/>
                  </a:cubicBezTo>
                  <a:cubicBezTo>
                    <a:pt x="330" y="531"/>
                    <a:pt x="344" y="552"/>
                    <a:pt x="363" y="553"/>
                  </a:cubicBezTo>
                  <a:cubicBezTo>
                    <a:pt x="382" y="554"/>
                    <a:pt x="377" y="537"/>
                    <a:pt x="377" y="537"/>
                  </a:cubicBezTo>
                  <a:cubicBezTo>
                    <a:pt x="377" y="537"/>
                    <a:pt x="372" y="520"/>
                    <a:pt x="372" y="513"/>
                  </a:cubicBezTo>
                  <a:cubicBezTo>
                    <a:pt x="372" y="506"/>
                    <a:pt x="377" y="496"/>
                    <a:pt x="383" y="491"/>
                  </a:cubicBezTo>
                  <a:cubicBezTo>
                    <a:pt x="389" y="486"/>
                    <a:pt x="383" y="469"/>
                    <a:pt x="383" y="469"/>
                  </a:cubicBezTo>
                  <a:lnTo>
                    <a:pt x="378" y="479"/>
                  </a:lnTo>
                  <a:close/>
                  <a:moveTo>
                    <a:pt x="119" y="312"/>
                  </a:moveTo>
                  <a:cubicBezTo>
                    <a:pt x="107" y="311"/>
                    <a:pt x="95" y="332"/>
                    <a:pt x="87" y="332"/>
                  </a:cubicBezTo>
                  <a:cubicBezTo>
                    <a:pt x="79" y="332"/>
                    <a:pt x="68" y="320"/>
                    <a:pt x="68" y="320"/>
                  </a:cubicBezTo>
                  <a:cubicBezTo>
                    <a:pt x="64" y="331"/>
                    <a:pt x="64" y="331"/>
                    <a:pt x="64" y="331"/>
                  </a:cubicBezTo>
                  <a:cubicBezTo>
                    <a:pt x="64" y="331"/>
                    <a:pt x="79" y="344"/>
                    <a:pt x="79" y="354"/>
                  </a:cubicBezTo>
                  <a:cubicBezTo>
                    <a:pt x="79" y="364"/>
                    <a:pt x="75" y="381"/>
                    <a:pt x="75" y="381"/>
                  </a:cubicBezTo>
                  <a:cubicBezTo>
                    <a:pt x="81" y="388"/>
                    <a:pt x="81" y="388"/>
                    <a:pt x="81" y="388"/>
                  </a:cubicBezTo>
                  <a:cubicBezTo>
                    <a:pt x="73" y="393"/>
                    <a:pt x="73" y="393"/>
                    <a:pt x="73" y="393"/>
                  </a:cubicBezTo>
                  <a:cubicBezTo>
                    <a:pt x="78" y="424"/>
                    <a:pt x="78" y="424"/>
                    <a:pt x="78" y="424"/>
                  </a:cubicBezTo>
                  <a:cubicBezTo>
                    <a:pt x="69" y="424"/>
                    <a:pt x="69" y="424"/>
                    <a:pt x="69" y="424"/>
                  </a:cubicBezTo>
                  <a:cubicBezTo>
                    <a:pt x="82" y="435"/>
                    <a:pt x="82" y="435"/>
                    <a:pt x="82" y="435"/>
                  </a:cubicBezTo>
                  <a:cubicBezTo>
                    <a:pt x="98" y="435"/>
                    <a:pt x="103" y="414"/>
                    <a:pt x="103" y="414"/>
                  </a:cubicBezTo>
                  <a:cubicBezTo>
                    <a:pt x="103" y="414"/>
                    <a:pt x="115" y="430"/>
                    <a:pt x="124" y="423"/>
                  </a:cubicBezTo>
                  <a:cubicBezTo>
                    <a:pt x="133" y="416"/>
                    <a:pt x="129" y="398"/>
                    <a:pt x="129" y="398"/>
                  </a:cubicBezTo>
                  <a:cubicBezTo>
                    <a:pt x="133" y="388"/>
                    <a:pt x="133" y="388"/>
                    <a:pt x="133" y="388"/>
                  </a:cubicBezTo>
                  <a:cubicBezTo>
                    <a:pt x="133" y="371"/>
                    <a:pt x="133" y="371"/>
                    <a:pt x="133" y="371"/>
                  </a:cubicBezTo>
                  <a:cubicBezTo>
                    <a:pt x="133" y="371"/>
                    <a:pt x="127" y="369"/>
                    <a:pt x="128" y="364"/>
                  </a:cubicBezTo>
                  <a:cubicBezTo>
                    <a:pt x="129" y="359"/>
                    <a:pt x="140" y="359"/>
                    <a:pt x="140" y="352"/>
                  </a:cubicBezTo>
                  <a:cubicBezTo>
                    <a:pt x="140" y="345"/>
                    <a:pt x="131" y="313"/>
                    <a:pt x="119" y="312"/>
                  </a:cubicBezTo>
                  <a:close/>
                  <a:moveTo>
                    <a:pt x="515" y="363"/>
                  </a:moveTo>
                  <a:cubicBezTo>
                    <a:pt x="507" y="354"/>
                    <a:pt x="481" y="337"/>
                    <a:pt x="481" y="337"/>
                  </a:cubicBezTo>
                  <a:cubicBezTo>
                    <a:pt x="451" y="321"/>
                    <a:pt x="451" y="321"/>
                    <a:pt x="451" y="321"/>
                  </a:cubicBezTo>
                  <a:cubicBezTo>
                    <a:pt x="451" y="321"/>
                    <a:pt x="398" y="308"/>
                    <a:pt x="402" y="299"/>
                  </a:cubicBezTo>
                  <a:cubicBezTo>
                    <a:pt x="406" y="290"/>
                    <a:pt x="415" y="289"/>
                    <a:pt x="414" y="281"/>
                  </a:cubicBezTo>
                  <a:cubicBezTo>
                    <a:pt x="413" y="273"/>
                    <a:pt x="365" y="271"/>
                    <a:pt x="365" y="271"/>
                  </a:cubicBezTo>
                  <a:cubicBezTo>
                    <a:pt x="365" y="271"/>
                    <a:pt x="351" y="266"/>
                    <a:pt x="334" y="249"/>
                  </a:cubicBezTo>
                  <a:cubicBezTo>
                    <a:pt x="317" y="232"/>
                    <a:pt x="311" y="216"/>
                    <a:pt x="311" y="216"/>
                  </a:cubicBezTo>
                  <a:cubicBezTo>
                    <a:pt x="311" y="216"/>
                    <a:pt x="306" y="192"/>
                    <a:pt x="296" y="186"/>
                  </a:cubicBezTo>
                  <a:cubicBezTo>
                    <a:pt x="286" y="180"/>
                    <a:pt x="275" y="170"/>
                    <a:pt x="275" y="170"/>
                  </a:cubicBezTo>
                  <a:cubicBezTo>
                    <a:pt x="249" y="148"/>
                    <a:pt x="249" y="148"/>
                    <a:pt x="249" y="148"/>
                  </a:cubicBezTo>
                  <a:cubicBezTo>
                    <a:pt x="249" y="148"/>
                    <a:pt x="235" y="126"/>
                    <a:pt x="240" y="124"/>
                  </a:cubicBezTo>
                  <a:cubicBezTo>
                    <a:pt x="245" y="122"/>
                    <a:pt x="253" y="120"/>
                    <a:pt x="253" y="115"/>
                  </a:cubicBezTo>
                  <a:cubicBezTo>
                    <a:pt x="253" y="110"/>
                    <a:pt x="236" y="101"/>
                    <a:pt x="244" y="92"/>
                  </a:cubicBezTo>
                  <a:cubicBezTo>
                    <a:pt x="252" y="83"/>
                    <a:pt x="275" y="77"/>
                    <a:pt x="275" y="77"/>
                  </a:cubicBezTo>
                  <a:cubicBezTo>
                    <a:pt x="289" y="71"/>
                    <a:pt x="289" y="71"/>
                    <a:pt x="289" y="71"/>
                  </a:cubicBezTo>
                  <a:cubicBezTo>
                    <a:pt x="294" y="46"/>
                    <a:pt x="294" y="46"/>
                    <a:pt x="294" y="46"/>
                  </a:cubicBezTo>
                  <a:cubicBezTo>
                    <a:pt x="286" y="43"/>
                    <a:pt x="286" y="43"/>
                    <a:pt x="286" y="43"/>
                  </a:cubicBezTo>
                  <a:cubicBezTo>
                    <a:pt x="286" y="43"/>
                    <a:pt x="294" y="36"/>
                    <a:pt x="291" y="30"/>
                  </a:cubicBezTo>
                  <a:cubicBezTo>
                    <a:pt x="288" y="25"/>
                    <a:pt x="265" y="29"/>
                    <a:pt x="265" y="29"/>
                  </a:cubicBezTo>
                  <a:cubicBezTo>
                    <a:pt x="253" y="29"/>
                    <a:pt x="253" y="29"/>
                    <a:pt x="253" y="29"/>
                  </a:cubicBezTo>
                  <a:cubicBezTo>
                    <a:pt x="248" y="16"/>
                    <a:pt x="248" y="16"/>
                    <a:pt x="248" y="16"/>
                  </a:cubicBezTo>
                  <a:cubicBezTo>
                    <a:pt x="243" y="16"/>
                    <a:pt x="243" y="16"/>
                    <a:pt x="243" y="16"/>
                  </a:cubicBezTo>
                  <a:cubicBezTo>
                    <a:pt x="243" y="16"/>
                    <a:pt x="242" y="2"/>
                    <a:pt x="233" y="1"/>
                  </a:cubicBezTo>
                  <a:cubicBezTo>
                    <a:pt x="223" y="0"/>
                    <a:pt x="221" y="9"/>
                    <a:pt x="221" y="9"/>
                  </a:cubicBezTo>
                  <a:cubicBezTo>
                    <a:pt x="195" y="7"/>
                    <a:pt x="195" y="7"/>
                    <a:pt x="195" y="7"/>
                  </a:cubicBezTo>
                  <a:cubicBezTo>
                    <a:pt x="185" y="19"/>
                    <a:pt x="185" y="19"/>
                    <a:pt x="185" y="19"/>
                  </a:cubicBezTo>
                  <a:cubicBezTo>
                    <a:pt x="179" y="15"/>
                    <a:pt x="179" y="15"/>
                    <a:pt x="179" y="15"/>
                  </a:cubicBezTo>
                  <a:cubicBezTo>
                    <a:pt x="165" y="16"/>
                    <a:pt x="165" y="16"/>
                    <a:pt x="165" y="16"/>
                  </a:cubicBezTo>
                  <a:cubicBezTo>
                    <a:pt x="163" y="29"/>
                    <a:pt x="163" y="29"/>
                    <a:pt x="163" y="29"/>
                  </a:cubicBezTo>
                  <a:cubicBezTo>
                    <a:pt x="163" y="29"/>
                    <a:pt x="161" y="25"/>
                    <a:pt x="150" y="27"/>
                  </a:cubicBezTo>
                  <a:cubicBezTo>
                    <a:pt x="139" y="29"/>
                    <a:pt x="154" y="40"/>
                    <a:pt x="154" y="40"/>
                  </a:cubicBezTo>
                  <a:cubicBezTo>
                    <a:pt x="149" y="46"/>
                    <a:pt x="149" y="46"/>
                    <a:pt x="149" y="46"/>
                  </a:cubicBezTo>
                  <a:cubicBezTo>
                    <a:pt x="138" y="41"/>
                    <a:pt x="138" y="41"/>
                    <a:pt x="138" y="41"/>
                  </a:cubicBezTo>
                  <a:cubicBezTo>
                    <a:pt x="124" y="44"/>
                    <a:pt x="124" y="44"/>
                    <a:pt x="124" y="44"/>
                  </a:cubicBezTo>
                  <a:cubicBezTo>
                    <a:pt x="118" y="32"/>
                    <a:pt x="118" y="32"/>
                    <a:pt x="118" y="32"/>
                  </a:cubicBezTo>
                  <a:cubicBezTo>
                    <a:pt x="113" y="48"/>
                    <a:pt x="113" y="48"/>
                    <a:pt x="113" y="48"/>
                  </a:cubicBezTo>
                  <a:cubicBezTo>
                    <a:pt x="107" y="54"/>
                    <a:pt x="107" y="54"/>
                    <a:pt x="107" y="54"/>
                  </a:cubicBezTo>
                  <a:cubicBezTo>
                    <a:pt x="106" y="69"/>
                    <a:pt x="106" y="69"/>
                    <a:pt x="106" y="69"/>
                  </a:cubicBezTo>
                  <a:cubicBezTo>
                    <a:pt x="90" y="52"/>
                    <a:pt x="90" y="52"/>
                    <a:pt x="90" y="52"/>
                  </a:cubicBezTo>
                  <a:cubicBezTo>
                    <a:pt x="85" y="51"/>
                    <a:pt x="85" y="51"/>
                    <a:pt x="85" y="51"/>
                  </a:cubicBezTo>
                  <a:cubicBezTo>
                    <a:pt x="85" y="51"/>
                    <a:pt x="81" y="36"/>
                    <a:pt x="77" y="36"/>
                  </a:cubicBezTo>
                  <a:cubicBezTo>
                    <a:pt x="73" y="36"/>
                    <a:pt x="66" y="42"/>
                    <a:pt x="66" y="42"/>
                  </a:cubicBezTo>
                  <a:cubicBezTo>
                    <a:pt x="66" y="42"/>
                    <a:pt x="70" y="53"/>
                    <a:pt x="60" y="62"/>
                  </a:cubicBezTo>
                  <a:cubicBezTo>
                    <a:pt x="50" y="70"/>
                    <a:pt x="45" y="57"/>
                    <a:pt x="40" y="57"/>
                  </a:cubicBezTo>
                  <a:cubicBezTo>
                    <a:pt x="35" y="57"/>
                    <a:pt x="26" y="64"/>
                    <a:pt x="26" y="64"/>
                  </a:cubicBezTo>
                  <a:cubicBezTo>
                    <a:pt x="19" y="64"/>
                    <a:pt x="19" y="64"/>
                    <a:pt x="19" y="64"/>
                  </a:cubicBezTo>
                  <a:cubicBezTo>
                    <a:pt x="19" y="68"/>
                    <a:pt x="9" y="72"/>
                    <a:pt x="9" y="72"/>
                  </a:cubicBezTo>
                  <a:cubicBezTo>
                    <a:pt x="17" y="80"/>
                    <a:pt x="17" y="80"/>
                    <a:pt x="17" y="80"/>
                  </a:cubicBezTo>
                  <a:cubicBezTo>
                    <a:pt x="17" y="80"/>
                    <a:pt x="28" y="84"/>
                    <a:pt x="28" y="93"/>
                  </a:cubicBezTo>
                  <a:cubicBezTo>
                    <a:pt x="28" y="102"/>
                    <a:pt x="9" y="103"/>
                    <a:pt x="9" y="103"/>
                  </a:cubicBezTo>
                  <a:cubicBezTo>
                    <a:pt x="0" y="105"/>
                    <a:pt x="0" y="105"/>
                    <a:pt x="0" y="105"/>
                  </a:cubicBezTo>
                  <a:cubicBezTo>
                    <a:pt x="6" y="118"/>
                    <a:pt x="6" y="118"/>
                    <a:pt x="6" y="118"/>
                  </a:cubicBezTo>
                  <a:cubicBezTo>
                    <a:pt x="13" y="118"/>
                    <a:pt x="13" y="118"/>
                    <a:pt x="13" y="118"/>
                  </a:cubicBezTo>
                  <a:cubicBezTo>
                    <a:pt x="13" y="118"/>
                    <a:pt x="17" y="121"/>
                    <a:pt x="18" y="126"/>
                  </a:cubicBezTo>
                  <a:cubicBezTo>
                    <a:pt x="19" y="131"/>
                    <a:pt x="13" y="131"/>
                    <a:pt x="12" y="141"/>
                  </a:cubicBezTo>
                  <a:cubicBezTo>
                    <a:pt x="11" y="151"/>
                    <a:pt x="25" y="152"/>
                    <a:pt x="25" y="152"/>
                  </a:cubicBezTo>
                  <a:cubicBezTo>
                    <a:pt x="28" y="158"/>
                    <a:pt x="28" y="158"/>
                    <a:pt x="28" y="158"/>
                  </a:cubicBezTo>
                  <a:cubicBezTo>
                    <a:pt x="28" y="158"/>
                    <a:pt x="42" y="156"/>
                    <a:pt x="45" y="160"/>
                  </a:cubicBezTo>
                  <a:cubicBezTo>
                    <a:pt x="48" y="164"/>
                    <a:pt x="42" y="174"/>
                    <a:pt x="38" y="174"/>
                  </a:cubicBezTo>
                  <a:cubicBezTo>
                    <a:pt x="36" y="174"/>
                    <a:pt x="35" y="176"/>
                    <a:pt x="35" y="179"/>
                  </a:cubicBezTo>
                  <a:cubicBezTo>
                    <a:pt x="44" y="178"/>
                    <a:pt x="54" y="177"/>
                    <a:pt x="58" y="173"/>
                  </a:cubicBezTo>
                  <a:cubicBezTo>
                    <a:pt x="65" y="166"/>
                    <a:pt x="83" y="145"/>
                    <a:pt x="93" y="145"/>
                  </a:cubicBezTo>
                  <a:cubicBezTo>
                    <a:pt x="103" y="145"/>
                    <a:pt x="132" y="152"/>
                    <a:pt x="144" y="162"/>
                  </a:cubicBezTo>
                  <a:cubicBezTo>
                    <a:pt x="156" y="172"/>
                    <a:pt x="160" y="192"/>
                    <a:pt x="160" y="192"/>
                  </a:cubicBezTo>
                  <a:cubicBezTo>
                    <a:pt x="168" y="200"/>
                    <a:pt x="168" y="200"/>
                    <a:pt x="168" y="200"/>
                  </a:cubicBezTo>
                  <a:cubicBezTo>
                    <a:pt x="168" y="200"/>
                    <a:pt x="160" y="221"/>
                    <a:pt x="169" y="226"/>
                  </a:cubicBezTo>
                  <a:cubicBezTo>
                    <a:pt x="178" y="231"/>
                    <a:pt x="193" y="236"/>
                    <a:pt x="193" y="236"/>
                  </a:cubicBezTo>
                  <a:cubicBezTo>
                    <a:pt x="197" y="249"/>
                    <a:pt x="197" y="249"/>
                    <a:pt x="197" y="249"/>
                  </a:cubicBezTo>
                  <a:cubicBezTo>
                    <a:pt x="217" y="250"/>
                    <a:pt x="217" y="250"/>
                    <a:pt x="217" y="250"/>
                  </a:cubicBezTo>
                  <a:cubicBezTo>
                    <a:pt x="217" y="250"/>
                    <a:pt x="250" y="284"/>
                    <a:pt x="259" y="294"/>
                  </a:cubicBezTo>
                  <a:cubicBezTo>
                    <a:pt x="268" y="304"/>
                    <a:pt x="276" y="313"/>
                    <a:pt x="276" y="313"/>
                  </a:cubicBezTo>
                  <a:cubicBezTo>
                    <a:pt x="303" y="314"/>
                    <a:pt x="303" y="314"/>
                    <a:pt x="303" y="314"/>
                  </a:cubicBezTo>
                  <a:cubicBezTo>
                    <a:pt x="303" y="314"/>
                    <a:pt x="310" y="329"/>
                    <a:pt x="325" y="334"/>
                  </a:cubicBezTo>
                  <a:cubicBezTo>
                    <a:pt x="340" y="339"/>
                    <a:pt x="359" y="335"/>
                    <a:pt x="362" y="342"/>
                  </a:cubicBezTo>
                  <a:cubicBezTo>
                    <a:pt x="365" y="349"/>
                    <a:pt x="366" y="372"/>
                    <a:pt x="379" y="375"/>
                  </a:cubicBezTo>
                  <a:cubicBezTo>
                    <a:pt x="392" y="378"/>
                    <a:pt x="397" y="373"/>
                    <a:pt x="397" y="373"/>
                  </a:cubicBezTo>
                  <a:cubicBezTo>
                    <a:pt x="397" y="373"/>
                    <a:pt x="400" y="392"/>
                    <a:pt x="402" y="406"/>
                  </a:cubicBezTo>
                  <a:cubicBezTo>
                    <a:pt x="404" y="420"/>
                    <a:pt x="417" y="419"/>
                    <a:pt x="417" y="429"/>
                  </a:cubicBezTo>
                  <a:cubicBezTo>
                    <a:pt x="417" y="439"/>
                    <a:pt x="418" y="446"/>
                    <a:pt x="418" y="446"/>
                  </a:cubicBezTo>
                  <a:cubicBezTo>
                    <a:pt x="405" y="445"/>
                    <a:pt x="405" y="445"/>
                    <a:pt x="405" y="445"/>
                  </a:cubicBezTo>
                  <a:cubicBezTo>
                    <a:pt x="404" y="460"/>
                    <a:pt x="404" y="460"/>
                    <a:pt x="404" y="460"/>
                  </a:cubicBezTo>
                  <a:cubicBezTo>
                    <a:pt x="404" y="460"/>
                    <a:pt x="384" y="489"/>
                    <a:pt x="395" y="489"/>
                  </a:cubicBezTo>
                  <a:cubicBezTo>
                    <a:pt x="406" y="489"/>
                    <a:pt x="414" y="483"/>
                    <a:pt x="414" y="483"/>
                  </a:cubicBezTo>
                  <a:cubicBezTo>
                    <a:pt x="422" y="468"/>
                    <a:pt x="422" y="468"/>
                    <a:pt x="422" y="468"/>
                  </a:cubicBezTo>
                  <a:cubicBezTo>
                    <a:pt x="435" y="466"/>
                    <a:pt x="435" y="466"/>
                    <a:pt x="435" y="466"/>
                  </a:cubicBezTo>
                  <a:cubicBezTo>
                    <a:pt x="435" y="466"/>
                    <a:pt x="432" y="444"/>
                    <a:pt x="436" y="441"/>
                  </a:cubicBezTo>
                  <a:cubicBezTo>
                    <a:pt x="440" y="438"/>
                    <a:pt x="461" y="432"/>
                    <a:pt x="461" y="432"/>
                  </a:cubicBezTo>
                  <a:cubicBezTo>
                    <a:pt x="461" y="432"/>
                    <a:pt x="456" y="412"/>
                    <a:pt x="452" y="408"/>
                  </a:cubicBezTo>
                  <a:cubicBezTo>
                    <a:pt x="448" y="404"/>
                    <a:pt x="430" y="399"/>
                    <a:pt x="431" y="392"/>
                  </a:cubicBezTo>
                  <a:cubicBezTo>
                    <a:pt x="432" y="385"/>
                    <a:pt x="445" y="351"/>
                    <a:pt x="453" y="354"/>
                  </a:cubicBezTo>
                  <a:cubicBezTo>
                    <a:pt x="461" y="357"/>
                    <a:pt x="468" y="361"/>
                    <a:pt x="468" y="361"/>
                  </a:cubicBezTo>
                  <a:cubicBezTo>
                    <a:pt x="488" y="361"/>
                    <a:pt x="488" y="361"/>
                    <a:pt x="488" y="361"/>
                  </a:cubicBezTo>
                  <a:cubicBezTo>
                    <a:pt x="488" y="361"/>
                    <a:pt x="491" y="384"/>
                    <a:pt x="505" y="385"/>
                  </a:cubicBezTo>
                  <a:cubicBezTo>
                    <a:pt x="519" y="386"/>
                    <a:pt x="523" y="372"/>
                    <a:pt x="515" y="36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3" name="TsjechiË">
              <a:extLst>
                <a:ext uri="{FF2B5EF4-FFF2-40B4-BE49-F238E27FC236}">
                  <a16:creationId xmlns:a16="http://schemas.microsoft.com/office/drawing/2014/main" id="{2555DCE7-E374-47D8-B84C-4CDE5063A268}"/>
                </a:ext>
              </a:extLst>
            </p:cNvPr>
            <p:cNvSpPr>
              <a:spLocks/>
            </p:cNvSpPr>
            <p:nvPr/>
          </p:nvSpPr>
          <p:spPr bwMode="gray">
            <a:xfrm>
              <a:off x="6071499" y="1910040"/>
              <a:ext cx="210925" cy="100137"/>
            </a:xfrm>
            <a:custGeom>
              <a:avLst/>
              <a:gdLst>
                <a:gd name="T0" fmla="*/ 268 w 280"/>
                <a:gd name="T1" fmla="*/ 67 h 132"/>
                <a:gd name="T2" fmla="*/ 255 w 280"/>
                <a:gd name="T3" fmla="*/ 60 h 132"/>
                <a:gd name="T4" fmla="*/ 240 w 280"/>
                <a:gd name="T5" fmla="*/ 57 h 132"/>
                <a:gd name="T6" fmla="*/ 219 w 280"/>
                <a:gd name="T7" fmla="*/ 42 h 132"/>
                <a:gd name="T8" fmla="*/ 196 w 280"/>
                <a:gd name="T9" fmla="*/ 47 h 132"/>
                <a:gd name="T10" fmla="*/ 177 w 280"/>
                <a:gd name="T11" fmla="*/ 35 h 132"/>
                <a:gd name="T12" fmla="*/ 178 w 280"/>
                <a:gd name="T13" fmla="*/ 28 h 132"/>
                <a:gd name="T14" fmla="*/ 159 w 280"/>
                <a:gd name="T15" fmla="*/ 24 h 132"/>
                <a:gd name="T16" fmla="*/ 132 w 280"/>
                <a:gd name="T17" fmla="*/ 13 h 132"/>
                <a:gd name="T18" fmla="*/ 116 w 280"/>
                <a:gd name="T19" fmla="*/ 2 h 132"/>
                <a:gd name="T20" fmla="*/ 108 w 280"/>
                <a:gd name="T21" fmla="*/ 11 h 132"/>
                <a:gd name="T22" fmla="*/ 87 w 280"/>
                <a:gd name="T23" fmla="*/ 11 h 132"/>
                <a:gd name="T24" fmla="*/ 72 w 280"/>
                <a:gd name="T25" fmla="*/ 19 h 132"/>
                <a:gd name="T26" fmla="*/ 56 w 280"/>
                <a:gd name="T27" fmla="*/ 24 h 132"/>
                <a:gd name="T28" fmla="*/ 38 w 280"/>
                <a:gd name="T29" fmla="*/ 36 h 132"/>
                <a:gd name="T30" fmla="*/ 21 w 280"/>
                <a:gd name="T31" fmla="*/ 36 h 132"/>
                <a:gd name="T32" fmla="*/ 11 w 280"/>
                <a:gd name="T33" fmla="*/ 42 h 132"/>
                <a:gd name="T34" fmla="*/ 5 w 280"/>
                <a:gd name="T35" fmla="*/ 50 h 132"/>
                <a:gd name="T36" fmla="*/ 17 w 280"/>
                <a:gd name="T37" fmla="*/ 60 h 132"/>
                <a:gd name="T38" fmla="*/ 19 w 280"/>
                <a:gd name="T39" fmla="*/ 74 h 132"/>
                <a:gd name="T40" fmla="*/ 27 w 280"/>
                <a:gd name="T41" fmla="*/ 82 h 132"/>
                <a:gd name="T42" fmla="*/ 42 w 280"/>
                <a:gd name="T43" fmla="*/ 90 h 132"/>
                <a:gd name="T44" fmla="*/ 49 w 280"/>
                <a:gd name="T45" fmla="*/ 98 h 132"/>
                <a:gd name="T46" fmla="*/ 65 w 280"/>
                <a:gd name="T47" fmla="*/ 108 h 132"/>
                <a:gd name="T48" fmla="*/ 87 w 280"/>
                <a:gd name="T49" fmla="*/ 131 h 132"/>
                <a:gd name="T50" fmla="*/ 110 w 280"/>
                <a:gd name="T51" fmla="*/ 132 h 132"/>
                <a:gd name="T52" fmla="*/ 115 w 280"/>
                <a:gd name="T53" fmla="*/ 119 h 132"/>
                <a:gd name="T54" fmla="*/ 142 w 280"/>
                <a:gd name="T55" fmla="*/ 112 h 132"/>
                <a:gd name="T56" fmla="*/ 158 w 280"/>
                <a:gd name="T57" fmla="*/ 113 h 132"/>
                <a:gd name="T58" fmla="*/ 173 w 280"/>
                <a:gd name="T59" fmla="*/ 120 h 132"/>
                <a:gd name="T60" fmla="*/ 200 w 280"/>
                <a:gd name="T61" fmla="*/ 123 h 132"/>
                <a:gd name="T62" fmla="*/ 221 w 280"/>
                <a:gd name="T63" fmla="*/ 116 h 132"/>
                <a:gd name="T64" fmla="*/ 255 w 280"/>
                <a:gd name="T65" fmla="*/ 105 h 132"/>
                <a:gd name="T66" fmla="*/ 269 w 280"/>
                <a:gd name="T67" fmla="*/ 86 h 132"/>
                <a:gd name="T68" fmla="*/ 275 w 280"/>
                <a:gd name="T69" fmla="*/ 7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0" h="132">
                  <a:moveTo>
                    <a:pt x="275" y="73"/>
                  </a:moveTo>
                  <a:cubicBezTo>
                    <a:pt x="268" y="67"/>
                    <a:pt x="268" y="67"/>
                    <a:pt x="268" y="67"/>
                  </a:cubicBezTo>
                  <a:cubicBezTo>
                    <a:pt x="269" y="62"/>
                    <a:pt x="269" y="62"/>
                    <a:pt x="269" y="62"/>
                  </a:cubicBezTo>
                  <a:cubicBezTo>
                    <a:pt x="269" y="62"/>
                    <a:pt x="259" y="60"/>
                    <a:pt x="255" y="60"/>
                  </a:cubicBezTo>
                  <a:cubicBezTo>
                    <a:pt x="251" y="60"/>
                    <a:pt x="247" y="51"/>
                    <a:pt x="247" y="51"/>
                  </a:cubicBezTo>
                  <a:cubicBezTo>
                    <a:pt x="240" y="57"/>
                    <a:pt x="240" y="57"/>
                    <a:pt x="240" y="57"/>
                  </a:cubicBezTo>
                  <a:cubicBezTo>
                    <a:pt x="240" y="57"/>
                    <a:pt x="235" y="44"/>
                    <a:pt x="227" y="43"/>
                  </a:cubicBezTo>
                  <a:cubicBezTo>
                    <a:pt x="219" y="42"/>
                    <a:pt x="219" y="42"/>
                    <a:pt x="219" y="42"/>
                  </a:cubicBezTo>
                  <a:cubicBezTo>
                    <a:pt x="219" y="42"/>
                    <a:pt x="224" y="35"/>
                    <a:pt x="211" y="39"/>
                  </a:cubicBezTo>
                  <a:cubicBezTo>
                    <a:pt x="198" y="43"/>
                    <a:pt x="196" y="47"/>
                    <a:pt x="196" y="47"/>
                  </a:cubicBezTo>
                  <a:cubicBezTo>
                    <a:pt x="196" y="47"/>
                    <a:pt x="185" y="45"/>
                    <a:pt x="181" y="43"/>
                  </a:cubicBezTo>
                  <a:cubicBezTo>
                    <a:pt x="177" y="41"/>
                    <a:pt x="177" y="35"/>
                    <a:pt x="177" y="35"/>
                  </a:cubicBezTo>
                  <a:cubicBezTo>
                    <a:pt x="171" y="32"/>
                    <a:pt x="171" y="32"/>
                    <a:pt x="171" y="32"/>
                  </a:cubicBezTo>
                  <a:cubicBezTo>
                    <a:pt x="178" y="28"/>
                    <a:pt x="178" y="28"/>
                    <a:pt x="178" y="28"/>
                  </a:cubicBezTo>
                  <a:cubicBezTo>
                    <a:pt x="175" y="23"/>
                    <a:pt x="175" y="23"/>
                    <a:pt x="175" y="23"/>
                  </a:cubicBezTo>
                  <a:cubicBezTo>
                    <a:pt x="175" y="23"/>
                    <a:pt x="162" y="24"/>
                    <a:pt x="159" y="24"/>
                  </a:cubicBezTo>
                  <a:cubicBezTo>
                    <a:pt x="156" y="24"/>
                    <a:pt x="158" y="18"/>
                    <a:pt x="146" y="14"/>
                  </a:cubicBezTo>
                  <a:cubicBezTo>
                    <a:pt x="134" y="10"/>
                    <a:pt x="132" y="13"/>
                    <a:pt x="132" y="13"/>
                  </a:cubicBezTo>
                  <a:cubicBezTo>
                    <a:pt x="129" y="4"/>
                    <a:pt x="129" y="4"/>
                    <a:pt x="129" y="4"/>
                  </a:cubicBezTo>
                  <a:cubicBezTo>
                    <a:pt x="116" y="2"/>
                    <a:pt x="116" y="2"/>
                    <a:pt x="116" y="2"/>
                  </a:cubicBezTo>
                  <a:cubicBezTo>
                    <a:pt x="116" y="2"/>
                    <a:pt x="116" y="2"/>
                    <a:pt x="116" y="2"/>
                  </a:cubicBezTo>
                  <a:cubicBezTo>
                    <a:pt x="114" y="6"/>
                    <a:pt x="111" y="11"/>
                    <a:pt x="108" y="11"/>
                  </a:cubicBezTo>
                  <a:cubicBezTo>
                    <a:pt x="103" y="12"/>
                    <a:pt x="98" y="0"/>
                    <a:pt x="96" y="1"/>
                  </a:cubicBezTo>
                  <a:cubicBezTo>
                    <a:pt x="94" y="2"/>
                    <a:pt x="89" y="8"/>
                    <a:pt x="87" y="11"/>
                  </a:cubicBezTo>
                  <a:cubicBezTo>
                    <a:pt x="84" y="14"/>
                    <a:pt x="73" y="13"/>
                    <a:pt x="73" y="13"/>
                  </a:cubicBezTo>
                  <a:cubicBezTo>
                    <a:pt x="73" y="13"/>
                    <a:pt x="75" y="18"/>
                    <a:pt x="72" y="19"/>
                  </a:cubicBezTo>
                  <a:cubicBezTo>
                    <a:pt x="69" y="20"/>
                    <a:pt x="58" y="20"/>
                    <a:pt x="58" y="20"/>
                  </a:cubicBezTo>
                  <a:cubicBezTo>
                    <a:pt x="56" y="24"/>
                    <a:pt x="56" y="24"/>
                    <a:pt x="56" y="24"/>
                  </a:cubicBezTo>
                  <a:cubicBezTo>
                    <a:pt x="45" y="27"/>
                    <a:pt x="45" y="27"/>
                    <a:pt x="45" y="27"/>
                  </a:cubicBezTo>
                  <a:cubicBezTo>
                    <a:pt x="38" y="36"/>
                    <a:pt x="38" y="36"/>
                    <a:pt x="38" y="36"/>
                  </a:cubicBezTo>
                  <a:cubicBezTo>
                    <a:pt x="38" y="36"/>
                    <a:pt x="40" y="32"/>
                    <a:pt x="31" y="30"/>
                  </a:cubicBezTo>
                  <a:cubicBezTo>
                    <a:pt x="23" y="28"/>
                    <a:pt x="21" y="36"/>
                    <a:pt x="21" y="36"/>
                  </a:cubicBezTo>
                  <a:cubicBezTo>
                    <a:pt x="14" y="36"/>
                    <a:pt x="14" y="36"/>
                    <a:pt x="14" y="36"/>
                  </a:cubicBezTo>
                  <a:cubicBezTo>
                    <a:pt x="14" y="36"/>
                    <a:pt x="15" y="41"/>
                    <a:pt x="11" y="42"/>
                  </a:cubicBezTo>
                  <a:cubicBezTo>
                    <a:pt x="7" y="42"/>
                    <a:pt x="7" y="36"/>
                    <a:pt x="3" y="38"/>
                  </a:cubicBezTo>
                  <a:cubicBezTo>
                    <a:pt x="0" y="41"/>
                    <a:pt x="5" y="50"/>
                    <a:pt x="5" y="50"/>
                  </a:cubicBezTo>
                  <a:cubicBezTo>
                    <a:pt x="11" y="51"/>
                    <a:pt x="11" y="51"/>
                    <a:pt x="11" y="51"/>
                  </a:cubicBezTo>
                  <a:cubicBezTo>
                    <a:pt x="17" y="60"/>
                    <a:pt x="17" y="60"/>
                    <a:pt x="17" y="60"/>
                  </a:cubicBezTo>
                  <a:cubicBezTo>
                    <a:pt x="17" y="60"/>
                    <a:pt x="9" y="64"/>
                    <a:pt x="10" y="66"/>
                  </a:cubicBezTo>
                  <a:cubicBezTo>
                    <a:pt x="11" y="68"/>
                    <a:pt x="19" y="74"/>
                    <a:pt x="19" y="74"/>
                  </a:cubicBezTo>
                  <a:cubicBezTo>
                    <a:pt x="21" y="80"/>
                    <a:pt x="21" y="80"/>
                    <a:pt x="21" y="80"/>
                  </a:cubicBezTo>
                  <a:cubicBezTo>
                    <a:pt x="27" y="82"/>
                    <a:pt x="27" y="82"/>
                    <a:pt x="27" y="82"/>
                  </a:cubicBezTo>
                  <a:cubicBezTo>
                    <a:pt x="27" y="82"/>
                    <a:pt x="21" y="87"/>
                    <a:pt x="29" y="88"/>
                  </a:cubicBezTo>
                  <a:cubicBezTo>
                    <a:pt x="36" y="88"/>
                    <a:pt x="42" y="90"/>
                    <a:pt x="42" y="90"/>
                  </a:cubicBezTo>
                  <a:cubicBezTo>
                    <a:pt x="45" y="98"/>
                    <a:pt x="45" y="98"/>
                    <a:pt x="45" y="98"/>
                  </a:cubicBezTo>
                  <a:cubicBezTo>
                    <a:pt x="49" y="98"/>
                    <a:pt x="49" y="98"/>
                    <a:pt x="49" y="98"/>
                  </a:cubicBezTo>
                  <a:cubicBezTo>
                    <a:pt x="55" y="107"/>
                    <a:pt x="55" y="107"/>
                    <a:pt x="55" y="107"/>
                  </a:cubicBezTo>
                  <a:cubicBezTo>
                    <a:pt x="55" y="107"/>
                    <a:pt x="60" y="105"/>
                    <a:pt x="65" y="108"/>
                  </a:cubicBezTo>
                  <a:cubicBezTo>
                    <a:pt x="71" y="112"/>
                    <a:pt x="72" y="119"/>
                    <a:pt x="72" y="119"/>
                  </a:cubicBezTo>
                  <a:cubicBezTo>
                    <a:pt x="72" y="119"/>
                    <a:pt x="80" y="131"/>
                    <a:pt x="87" y="131"/>
                  </a:cubicBezTo>
                  <a:cubicBezTo>
                    <a:pt x="95" y="131"/>
                    <a:pt x="101" y="127"/>
                    <a:pt x="101" y="127"/>
                  </a:cubicBezTo>
                  <a:cubicBezTo>
                    <a:pt x="110" y="132"/>
                    <a:pt x="110" y="132"/>
                    <a:pt x="110" y="132"/>
                  </a:cubicBezTo>
                  <a:cubicBezTo>
                    <a:pt x="111" y="120"/>
                    <a:pt x="111" y="120"/>
                    <a:pt x="111" y="120"/>
                  </a:cubicBezTo>
                  <a:cubicBezTo>
                    <a:pt x="115" y="119"/>
                    <a:pt x="115" y="119"/>
                    <a:pt x="115" y="119"/>
                  </a:cubicBezTo>
                  <a:cubicBezTo>
                    <a:pt x="115" y="119"/>
                    <a:pt x="122" y="106"/>
                    <a:pt x="125" y="105"/>
                  </a:cubicBezTo>
                  <a:cubicBezTo>
                    <a:pt x="129" y="104"/>
                    <a:pt x="142" y="112"/>
                    <a:pt x="142" y="112"/>
                  </a:cubicBezTo>
                  <a:cubicBezTo>
                    <a:pt x="151" y="118"/>
                    <a:pt x="151" y="118"/>
                    <a:pt x="151" y="118"/>
                  </a:cubicBezTo>
                  <a:cubicBezTo>
                    <a:pt x="158" y="113"/>
                    <a:pt x="158" y="113"/>
                    <a:pt x="158" y="113"/>
                  </a:cubicBezTo>
                  <a:cubicBezTo>
                    <a:pt x="165" y="121"/>
                    <a:pt x="165" y="121"/>
                    <a:pt x="165" y="121"/>
                  </a:cubicBezTo>
                  <a:cubicBezTo>
                    <a:pt x="173" y="120"/>
                    <a:pt x="173" y="120"/>
                    <a:pt x="173" y="120"/>
                  </a:cubicBezTo>
                  <a:cubicBezTo>
                    <a:pt x="173" y="120"/>
                    <a:pt x="177" y="113"/>
                    <a:pt x="184" y="115"/>
                  </a:cubicBezTo>
                  <a:cubicBezTo>
                    <a:pt x="192" y="118"/>
                    <a:pt x="200" y="123"/>
                    <a:pt x="200" y="123"/>
                  </a:cubicBezTo>
                  <a:cubicBezTo>
                    <a:pt x="200" y="123"/>
                    <a:pt x="205" y="119"/>
                    <a:pt x="209" y="118"/>
                  </a:cubicBezTo>
                  <a:cubicBezTo>
                    <a:pt x="212" y="117"/>
                    <a:pt x="218" y="117"/>
                    <a:pt x="221" y="116"/>
                  </a:cubicBezTo>
                  <a:cubicBezTo>
                    <a:pt x="222" y="118"/>
                    <a:pt x="228" y="120"/>
                    <a:pt x="233" y="117"/>
                  </a:cubicBezTo>
                  <a:cubicBezTo>
                    <a:pt x="240" y="112"/>
                    <a:pt x="255" y="105"/>
                    <a:pt x="255" y="105"/>
                  </a:cubicBezTo>
                  <a:cubicBezTo>
                    <a:pt x="255" y="92"/>
                    <a:pt x="255" y="92"/>
                    <a:pt x="255" y="92"/>
                  </a:cubicBezTo>
                  <a:cubicBezTo>
                    <a:pt x="269" y="86"/>
                    <a:pt x="269" y="86"/>
                    <a:pt x="269" y="86"/>
                  </a:cubicBezTo>
                  <a:cubicBezTo>
                    <a:pt x="280" y="79"/>
                    <a:pt x="280" y="79"/>
                    <a:pt x="280" y="79"/>
                  </a:cubicBezTo>
                  <a:cubicBezTo>
                    <a:pt x="277" y="76"/>
                    <a:pt x="275" y="73"/>
                    <a:pt x="275" y="7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4" name="Polen">
              <a:extLst>
                <a:ext uri="{FF2B5EF4-FFF2-40B4-BE49-F238E27FC236}">
                  <a16:creationId xmlns:a16="http://schemas.microsoft.com/office/drawing/2014/main" id="{87ABC9A7-371E-4691-AF09-B1188828860F}"/>
                </a:ext>
              </a:extLst>
            </p:cNvPr>
            <p:cNvSpPr>
              <a:spLocks/>
            </p:cNvSpPr>
            <p:nvPr/>
          </p:nvSpPr>
          <p:spPr bwMode="gray">
            <a:xfrm>
              <a:off x="6131155" y="1765161"/>
              <a:ext cx="315323" cy="225840"/>
            </a:xfrm>
            <a:custGeom>
              <a:avLst/>
              <a:gdLst>
                <a:gd name="T0" fmla="*/ 312 w 419"/>
                <a:gd name="T1" fmla="*/ 276 h 301"/>
                <a:gd name="T2" fmla="*/ 351 w 419"/>
                <a:gd name="T3" fmla="*/ 293 h 301"/>
                <a:gd name="T4" fmla="*/ 371 w 419"/>
                <a:gd name="T5" fmla="*/ 301 h 301"/>
                <a:gd name="T6" fmla="*/ 364 w 419"/>
                <a:gd name="T7" fmla="*/ 265 h 301"/>
                <a:gd name="T8" fmla="*/ 417 w 419"/>
                <a:gd name="T9" fmla="*/ 224 h 301"/>
                <a:gd name="T10" fmla="*/ 416 w 419"/>
                <a:gd name="T11" fmla="*/ 203 h 301"/>
                <a:gd name="T12" fmla="*/ 390 w 419"/>
                <a:gd name="T13" fmla="*/ 180 h 301"/>
                <a:gd name="T14" fmla="*/ 389 w 419"/>
                <a:gd name="T15" fmla="*/ 167 h 301"/>
                <a:gd name="T16" fmla="*/ 387 w 419"/>
                <a:gd name="T17" fmla="*/ 140 h 301"/>
                <a:gd name="T18" fmla="*/ 379 w 419"/>
                <a:gd name="T19" fmla="*/ 123 h 301"/>
                <a:gd name="T20" fmla="*/ 394 w 419"/>
                <a:gd name="T21" fmla="*/ 106 h 301"/>
                <a:gd name="T22" fmla="*/ 392 w 419"/>
                <a:gd name="T23" fmla="*/ 78 h 301"/>
                <a:gd name="T24" fmla="*/ 373 w 419"/>
                <a:gd name="T25" fmla="*/ 46 h 301"/>
                <a:gd name="T26" fmla="*/ 344 w 419"/>
                <a:gd name="T27" fmla="*/ 22 h 301"/>
                <a:gd name="T28" fmla="*/ 313 w 419"/>
                <a:gd name="T29" fmla="*/ 26 h 301"/>
                <a:gd name="T30" fmla="*/ 257 w 419"/>
                <a:gd name="T31" fmla="*/ 20 h 301"/>
                <a:gd name="T32" fmla="*/ 231 w 419"/>
                <a:gd name="T33" fmla="*/ 18 h 301"/>
                <a:gd name="T34" fmla="*/ 189 w 419"/>
                <a:gd name="T35" fmla="*/ 22 h 301"/>
                <a:gd name="T36" fmla="*/ 149 w 419"/>
                <a:gd name="T37" fmla="*/ 0 h 301"/>
                <a:gd name="T38" fmla="*/ 81 w 419"/>
                <a:gd name="T39" fmla="*/ 28 h 301"/>
                <a:gd name="T40" fmla="*/ 12 w 419"/>
                <a:gd name="T41" fmla="*/ 48 h 301"/>
                <a:gd name="T42" fmla="*/ 7 w 419"/>
                <a:gd name="T43" fmla="*/ 58 h 301"/>
                <a:gd name="T44" fmla="*/ 14 w 419"/>
                <a:gd name="T45" fmla="*/ 75 h 301"/>
                <a:gd name="T46" fmla="*/ 3 w 419"/>
                <a:gd name="T47" fmla="*/ 102 h 301"/>
                <a:gd name="T48" fmla="*/ 14 w 419"/>
                <a:gd name="T49" fmla="*/ 111 h 301"/>
                <a:gd name="T50" fmla="*/ 24 w 419"/>
                <a:gd name="T51" fmla="*/ 122 h 301"/>
                <a:gd name="T52" fmla="*/ 25 w 419"/>
                <a:gd name="T53" fmla="*/ 132 h 301"/>
                <a:gd name="T54" fmla="*/ 29 w 419"/>
                <a:gd name="T55" fmla="*/ 142 h 301"/>
                <a:gd name="T56" fmla="*/ 30 w 419"/>
                <a:gd name="T57" fmla="*/ 161 h 301"/>
                <a:gd name="T58" fmla="*/ 38 w 419"/>
                <a:gd name="T59" fmla="*/ 173 h 301"/>
                <a:gd name="T60" fmla="*/ 41 w 419"/>
                <a:gd name="T61" fmla="*/ 187 h 301"/>
                <a:gd name="T62" fmla="*/ 50 w 419"/>
                <a:gd name="T63" fmla="*/ 197 h 301"/>
                <a:gd name="T64" fmla="*/ 67 w 419"/>
                <a:gd name="T65" fmla="*/ 207 h 301"/>
                <a:gd name="T66" fmla="*/ 96 w 419"/>
                <a:gd name="T67" fmla="*/ 216 h 301"/>
                <a:gd name="T68" fmla="*/ 92 w 419"/>
                <a:gd name="T69" fmla="*/ 225 h 301"/>
                <a:gd name="T70" fmla="*/ 102 w 419"/>
                <a:gd name="T71" fmla="*/ 236 h 301"/>
                <a:gd name="T72" fmla="*/ 132 w 419"/>
                <a:gd name="T73" fmla="*/ 232 h 301"/>
                <a:gd name="T74" fmla="*/ 148 w 419"/>
                <a:gd name="T75" fmla="*/ 236 h 301"/>
                <a:gd name="T76" fmla="*/ 168 w 419"/>
                <a:gd name="T77" fmla="*/ 244 h 301"/>
                <a:gd name="T78" fmla="*/ 190 w 419"/>
                <a:gd name="T79" fmla="*/ 255 h 301"/>
                <a:gd name="T80" fmla="*/ 196 w 419"/>
                <a:gd name="T81" fmla="*/ 266 h 301"/>
                <a:gd name="T82" fmla="*/ 229 w 419"/>
                <a:gd name="T83" fmla="*/ 272 h 301"/>
                <a:gd name="T84" fmla="*/ 244 w 419"/>
                <a:gd name="T85" fmla="*/ 281 h 301"/>
                <a:gd name="T86" fmla="*/ 258 w 419"/>
                <a:gd name="T87" fmla="*/ 279 h 301"/>
                <a:gd name="T88" fmla="*/ 288 w 419"/>
                <a:gd name="T89" fmla="*/ 28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9" h="301">
                  <a:moveTo>
                    <a:pt x="288" y="284"/>
                  </a:moveTo>
                  <a:cubicBezTo>
                    <a:pt x="293" y="284"/>
                    <a:pt x="298" y="276"/>
                    <a:pt x="312" y="276"/>
                  </a:cubicBezTo>
                  <a:cubicBezTo>
                    <a:pt x="326" y="276"/>
                    <a:pt x="325" y="283"/>
                    <a:pt x="332" y="289"/>
                  </a:cubicBezTo>
                  <a:cubicBezTo>
                    <a:pt x="339" y="295"/>
                    <a:pt x="345" y="293"/>
                    <a:pt x="351" y="293"/>
                  </a:cubicBezTo>
                  <a:cubicBezTo>
                    <a:pt x="357" y="293"/>
                    <a:pt x="355" y="300"/>
                    <a:pt x="355" y="300"/>
                  </a:cubicBezTo>
                  <a:cubicBezTo>
                    <a:pt x="371" y="301"/>
                    <a:pt x="371" y="301"/>
                    <a:pt x="371" y="301"/>
                  </a:cubicBezTo>
                  <a:cubicBezTo>
                    <a:pt x="371" y="301"/>
                    <a:pt x="362" y="295"/>
                    <a:pt x="363" y="285"/>
                  </a:cubicBezTo>
                  <a:cubicBezTo>
                    <a:pt x="364" y="275"/>
                    <a:pt x="364" y="265"/>
                    <a:pt x="364" y="265"/>
                  </a:cubicBezTo>
                  <a:cubicBezTo>
                    <a:pt x="399" y="230"/>
                    <a:pt x="399" y="230"/>
                    <a:pt x="399" y="230"/>
                  </a:cubicBezTo>
                  <a:cubicBezTo>
                    <a:pt x="399" y="230"/>
                    <a:pt x="419" y="229"/>
                    <a:pt x="417" y="224"/>
                  </a:cubicBezTo>
                  <a:cubicBezTo>
                    <a:pt x="415" y="219"/>
                    <a:pt x="409" y="211"/>
                    <a:pt x="409" y="211"/>
                  </a:cubicBezTo>
                  <a:cubicBezTo>
                    <a:pt x="416" y="203"/>
                    <a:pt x="416" y="203"/>
                    <a:pt x="416" y="203"/>
                  </a:cubicBezTo>
                  <a:cubicBezTo>
                    <a:pt x="416" y="203"/>
                    <a:pt x="404" y="200"/>
                    <a:pt x="401" y="191"/>
                  </a:cubicBezTo>
                  <a:cubicBezTo>
                    <a:pt x="398" y="182"/>
                    <a:pt x="390" y="180"/>
                    <a:pt x="390" y="180"/>
                  </a:cubicBezTo>
                  <a:cubicBezTo>
                    <a:pt x="388" y="167"/>
                    <a:pt x="388" y="167"/>
                    <a:pt x="388" y="167"/>
                  </a:cubicBezTo>
                  <a:cubicBezTo>
                    <a:pt x="388" y="167"/>
                    <a:pt x="388" y="167"/>
                    <a:pt x="389" y="167"/>
                  </a:cubicBezTo>
                  <a:cubicBezTo>
                    <a:pt x="386" y="158"/>
                    <a:pt x="386" y="158"/>
                    <a:pt x="386" y="158"/>
                  </a:cubicBezTo>
                  <a:cubicBezTo>
                    <a:pt x="386" y="158"/>
                    <a:pt x="389" y="144"/>
                    <a:pt x="387" y="140"/>
                  </a:cubicBezTo>
                  <a:cubicBezTo>
                    <a:pt x="385" y="136"/>
                    <a:pt x="371" y="133"/>
                    <a:pt x="369" y="127"/>
                  </a:cubicBezTo>
                  <a:cubicBezTo>
                    <a:pt x="367" y="121"/>
                    <a:pt x="376" y="123"/>
                    <a:pt x="379" y="123"/>
                  </a:cubicBezTo>
                  <a:cubicBezTo>
                    <a:pt x="382" y="123"/>
                    <a:pt x="380" y="111"/>
                    <a:pt x="380" y="111"/>
                  </a:cubicBezTo>
                  <a:cubicBezTo>
                    <a:pt x="394" y="106"/>
                    <a:pt x="394" y="106"/>
                    <a:pt x="394" y="106"/>
                  </a:cubicBezTo>
                  <a:cubicBezTo>
                    <a:pt x="394" y="106"/>
                    <a:pt x="396" y="98"/>
                    <a:pt x="398" y="94"/>
                  </a:cubicBezTo>
                  <a:cubicBezTo>
                    <a:pt x="400" y="90"/>
                    <a:pt x="392" y="78"/>
                    <a:pt x="392" y="78"/>
                  </a:cubicBezTo>
                  <a:cubicBezTo>
                    <a:pt x="392" y="78"/>
                    <a:pt x="381" y="69"/>
                    <a:pt x="381" y="64"/>
                  </a:cubicBezTo>
                  <a:cubicBezTo>
                    <a:pt x="381" y="59"/>
                    <a:pt x="373" y="46"/>
                    <a:pt x="373" y="46"/>
                  </a:cubicBezTo>
                  <a:cubicBezTo>
                    <a:pt x="373" y="33"/>
                    <a:pt x="373" y="33"/>
                    <a:pt x="373" y="33"/>
                  </a:cubicBezTo>
                  <a:cubicBezTo>
                    <a:pt x="373" y="33"/>
                    <a:pt x="357" y="24"/>
                    <a:pt x="344" y="22"/>
                  </a:cubicBezTo>
                  <a:cubicBezTo>
                    <a:pt x="331" y="20"/>
                    <a:pt x="336" y="27"/>
                    <a:pt x="336" y="27"/>
                  </a:cubicBezTo>
                  <a:cubicBezTo>
                    <a:pt x="336" y="27"/>
                    <a:pt x="321" y="27"/>
                    <a:pt x="313" y="26"/>
                  </a:cubicBezTo>
                  <a:cubicBezTo>
                    <a:pt x="305" y="25"/>
                    <a:pt x="274" y="27"/>
                    <a:pt x="274" y="27"/>
                  </a:cubicBezTo>
                  <a:cubicBezTo>
                    <a:pt x="274" y="27"/>
                    <a:pt x="266" y="22"/>
                    <a:pt x="257" y="20"/>
                  </a:cubicBezTo>
                  <a:cubicBezTo>
                    <a:pt x="248" y="18"/>
                    <a:pt x="236" y="23"/>
                    <a:pt x="236" y="23"/>
                  </a:cubicBezTo>
                  <a:cubicBezTo>
                    <a:pt x="231" y="18"/>
                    <a:pt x="231" y="18"/>
                    <a:pt x="231" y="18"/>
                  </a:cubicBezTo>
                  <a:cubicBezTo>
                    <a:pt x="231" y="19"/>
                    <a:pt x="231" y="19"/>
                    <a:pt x="231" y="19"/>
                  </a:cubicBezTo>
                  <a:cubicBezTo>
                    <a:pt x="231" y="19"/>
                    <a:pt x="195" y="23"/>
                    <a:pt x="189" y="22"/>
                  </a:cubicBezTo>
                  <a:cubicBezTo>
                    <a:pt x="183" y="21"/>
                    <a:pt x="178" y="4"/>
                    <a:pt x="178" y="4"/>
                  </a:cubicBezTo>
                  <a:cubicBezTo>
                    <a:pt x="178" y="4"/>
                    <a:pt x="164" y="0"/>
                    <a:pt x="149" y="0"/>
                  </a:cubicBezTo>
                  <a:cubicBezTo>
                    <a:pt x="134" y="0"/>
                    <a:pt x="94" y="17"/>
                    <a:pt x="94" y="17"/>
                  </a:cubicBezTo>
                  <a:cubicBezTo>
                    <a:pt x="81" y="28"/>
                    <a:pt x="81" y="28"/>
                    <a:pt x="81" y="28"/>
                  </a:cubicBezTo>
                  <a:cubicBezTo>
                    <a:pt x="41" y="33"/>
                    <a:pt x="41" y="33"/>
                    <a:pt x="41" y="33"/>
                  </a:cubicBezTo>
                  <a:cubicBezTo>
                    <a:pt x="41" y="33"/>
                    <a:pt x="10" y="44"/>
                    <a:pt x="12" y="48"/>
                  </a:cubicBezTo>
                  <a:cubicBezTo>
                    <a:pt x="14" y="52"/>
                    <a:pt x="14" y="62"/>
                    <a:pt x="14" y="62"/>
                  </a:cubicBezTo>
                  <a:cubicBezTo>
                    <a:pt x="7" y="58"/>
                    <a:pt x="7" y="58"/>
                    <a:pt x="7" y="58"/>
                  </a:cubicBezTo>
                  <a:cubicBezTo>
                    <a:pt x="8" y="61"/>
                    <a:pt x="9" y="65"/>
                    <a:pt x="8" y="68"/>
                  </a:cubicBezTo>
                  <a:cubicBezTo>
                    <a:pt x="6" y="74"/>
                    <a:pt x="11" y="66"/>
                    <a:pt x="14" y="75"/>
                  </a:cubicBezTo>
                  <a:cubicBezTo>
                    <a:pt x="16" y="83"/>
                    <a:pt x="18" y="85"/>
                    <a:pt x="12" y="89"/>
                  </a:cubicBezTo>
                  <a:cubicBezTo>
                    <a:pt x="6" y="94"/>
                    <a:pt x="0" y="95"/>
                    <a:pt x="3" y="102"/>
                  </a:cubicBezTo>
                  <a:cubicBezTo>
                    <a:pt x="6" y="109"/>
                    <a:pt x="10" y="105"/>
                    <a:pt x="10" y="105"/>
                  </a:cubicBezTo>
                  <a:cubicBezTo>
                    <a:pt x="14" y="111"/>
                    <a:pt x="14" y="111"/>
                    <a:pt x="14" y="111"/>
                  </a:cubicBezTo>
                  <a:cubicBezTo>
                    <a:pt x="14" y="111"/>
                    <a:pt x="18" y="107"/>
                    <a:pt x="21" y="111"/>
                  </a:cubicBezTo>
                  <a:cubicBezTo>
                    <a:pt x="24" y="116"/>
                    <a:pt x="24" y="122"/>
                    <a:pt x="24" y="122"/>
                  </a:cubicBezTo>
                  <a:cubicBezTo>
                    <a:pt x="24" y="122"/>
                    <a:pt x="18" y="125"/>
                    <a:pt x="19" y="128"/>
                  </a:cubicBezTo>
                  <a:cubicBezTo>
                    <a:pt x="20" y="131"/>
                    <a:pt x="25" y="132"/>
                    <a:pt x="25" y="132"/>
                  </a:cubicBezTo>
                  <a:cubicBezTo>
                    <a:pt x="25" y="132"/>
                    <a:pt x="22" y="139"/>
                    <a:pt x="24" y="139"/>
                  </a:cubicBezTo>
                  <a:cubicBezTo>
                    <a:pt x="26" y="140"/>
                    <a:pt x="29" y="142"/>
                    <a:pt x="29" y="142"/>
                  </a:cubicBezTo>
                  <a:cubicBezTo>
                    <a:pt x="29" y="142"/>
                    <a:pt x="20" y="148"/>
                    <a:pt x="20" y="153"/>
                  </a:cubicBezTo>
                  <a:cubicBezTo>
                    <a:pt x="21" y="159"/>
                    <a:pt x="30" y="161"/>
                    <a:pt x="30" y="161"/>
                  </a:cubicBezTo>
                  <a:cubicBezTo>
                    <a:pt x="29" y="173"/>
                    <a:pt x="29" y="173"/>
                    <a:pt x="29" y="173"/>
                  </a:cubicBezTo>
                  <a:cubicBezTo>
                    <a:pt x="29" y="173"/>
                    <a:pt x="37" y="167"/>
                    <a:pt x="38" y="173"/>
                  </a:cubicBezTo>
                  <a:cubicBezTo>
                    <a:pt x="40" y="178"/>
                    <a:pt x="36" y="183"/>
                    <a:pt x="36" y="183"/>
                  </a:cubicBezTo>
                  <a:cubicBezTo>
                    <a:pt x="36" y="183"/>
                    <a:pt x="42" y="184"/>
                    <a:pt x="41" y="187"/>
                  </a:cubicBezTo>
                  <a:cubicBezTo>
                    <a:pt x="40" y="189"/>
                    <a:pt x="39" y="192"/>
                    <a:pt x="37" y="195"/>
                  </a:cubicBezTo>
                  <a:cubicBezTo>
                    <a:pt x="50" y="197"/>
                    <a:pt x="50" y="197"/>
                    <a:pt x="50" y="197"/>
                  </a:cubicBezTo>
                  <a:cubicBezTo>
                    <a:pt x="53" y="206"/>
                    <a:pt x="53" y="206"/>
                    <a:pt x="53" y="206"/>
                  </a:cubicBezTo>
                  <a:cubicBezTo>
                    <a:pt x="53" y="206"/>
                    <a:pt x="55" y="203"/>
                    <a:pt x="67" y="207"/>
                  </a:cubicBezTo>
                  <a:cubicBezTo>
                    <a:pt x="79" y="211"/>
                    <a:pt x="77" y="217"/>
                    <a:pt x="80" y="217"/>
                  </a:cubicBezTo>
                  <a:cubicBezTo>
                    <a:pt x="83" y="217"/>
                    <a:pt x="96" y="216"/>
                    <a:pt x="96" y="216"/>
                  </a:cubicBezTo>
                  <a:cubicBezTo>
                    <a:pt x="99" y="221"/>
                    <a:pt x="99" y="221"/>
                    <a:pt x="99" y="221"/>
                  </a:cubicBezTo>
                  <a:cubicBezTo>
                    <a:pt x="92" y="225"/>
                    <a:pt x="92" y="225"/>
                    <a:pt x="92" y="225"/>
                  </a:cubicBezTo>
                  <a:cubicBezTo>
                    <a:pt x="98" y="228"/>
                    <a:pt x="98" y="228"/>
                    <a:pt x="98" y="228"/>
                  </a:cubicBezTo>
                  <a:cubicBezTo>
                    <a:pt x="98" y="228"/>
                    <a:pt x="98" y="234"/>
                    <a:pt x="102" y="236"/>
                  </a:cubicBezTo>
                  <a:cubicBezTo>
                    <a:pt x="106" y="238"/>
                    <a:pt x="117" y="240"/>
                    <a:pt x="117" y="240"/>
                  </a:cubicBezTo>
                  <a:cubicBezTo>
                    <a:pt x="117" y="240"/>
                    <a:pt x="119" y="236"/>
                    <a:pt x="132" y="232"/>
                  </a:cubicBezTo>
                  <a:cubicBezTo>
                    <a:pt x="145" y="228"/>
                    <a:pt x="140" y="235"/>
                    <a:pt x="140" y="235"/>
                  </a:cubicBezTo>
                  <a:cubicBezTo>
                    <a:pt x="140" y="235"/>
                    <a:pt x="140" y="235"/>
                    <a:pt x="148" y="236"/>
                  </a:cubicBezTo>
                  <a:cubicBezTo>
                    <a:pt x="156" y="237"/>
                    <a:pt x="161" y="250"/>
                    <a:pt x="161" y="250"/>
                  </a:cubicBezTo>
                  <a:cubicBezTo>
                    <a:pt x="168" y="244"/>
                    <a:pt x="168" y="244"/>
                    <a:pt x="168" y="244"/>
                  </a:cubicBezTo>
                  <a:cubicBezTo>
                    <a:pt x="168" y="244"/>
                    <a:pt x="172" y="253"/>
                    <a:pt x="176" y="253"/>
                  </a:cubicBezTo>
                  <a:cubicBezTo>
                    <a:pt x="180" y="253"/>
                    <a:pt x="190" y="255"/>
                    <a:pt x="190" y="255"/>
                  </a:cubicBezTo>
                  <a:cubicBezTo>
                    <a:pt x="189" y="260"/>
                    <a:pt x="189" y="260"/>
                    <a:pt x="189" y="260"/>
                  </a:cubicBezTo>
                  <a:cubicBezTo>
                    <a:pt x="196" y="266"/>
                    <a:pt x="196" y="266"/>
                    <a:pt x="196" y="266"/>
                  </a:cubicBezTo>
                  <a:cubicBezTo>
                    <a:pt x="196" y="266"/>
                    <a:pt x="206" y="278"/>
                    <a:pt x="209" y="278"/>
                  </a:cubicBezTo>
                  <a:cubicBezTo>
                    <a:pt x="212" y="278"/>
                    <a:pt x="222" y="270"/>
                    <a:pt x="229" y="272"/>
                  </a:cubicBezTo>
                  <a:cubicBezTo>
                    <a:pt x="236" y="274"/>
                    <a:pt x="237" y="281"/>
                    <a:pt x="237" y="281"/>
                  </a:cubicBezTo>
                  <a:cubicBezTo>
                    <a:pt x="244" y="281"/>
                    <a:pt x="244" y="281"/>
                    <a:pt x="244" y="281"/>
                  </a:cubicBezTo>
                  <a:cubicBezTo>
                    <a:pt x="244" y="281"/>
                    <a:pt x="241" y="288"/>
                    <a:pt x="250" y="288"/>
                  </a:cubicBezTo>
                  <a:cubicBezTo>
                    <a:pt x="259" y="288"/>
                    <a:pt x="258" y="279"/>
                    <a:pt x="258" y="279"/>
                  </a:cubicBezTo>
                  <a:cubicBezTo>
                    <a:pt x="277" y="280"/>
                    <a:pt x="277" y="280"/>
                    <a:pt x="277" y="280"/>
                  </a:cubicBezTo>
                  <a:cubicBezTo>
                    <a:pt x="277" y="280"/>
                    <a:pt x="283" y="284"/>
                    <a:pt x="288" y="28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5" name="Luxemburg">
              <a:extLst>
                <a:ext uri="{FF2B5EF4-FFF2-40B4-BE49-F238E27FC236}">
                  <a16:creationId xmlns:a16="http://schemas.microsoft.com/office/drawing/2014/main" id="{45910074-9D6F-49E8-8360-F58BFE9297B8}"/>
                </a:ext>
              </a:extLst>
            </p:cNvPr>
            <p:cNvSpPr>
              <a:spLocks/>
            </p:cNvSpPr>
            <p:nvPr/>
          </p:nvSpPr>
          <p:spPr bwMode="gray">
            <a:xfrm>
              <a:off x="5873356" y="1946258"/>
              <a:ext cx="25567" cy="23437"/>
            </a:xfrm>
            <a:custGeom>
              <a:avLst/>
              <a:gdLst>
                <a:gd name="T0" fmla="*/ 13 w 36"/>
                <a:gd name="T1" fmla="*/ 32 h 32"/>
                <a:gd name="T2" fmla="*/ 19 w 36"/>
                <a:gd name="T3" fmla="*/ 27 h 32"/>
                <a:gd name="T4" fmla="*/ 30 w 36"/>
                <a:gd name="T5" fmla="*/ 29 h 32"/>
                <a:gd name="T6" fmla="*/ 35 w 36"/>
                <a:gd name="T7" fmla="*/ 20 h 32"/>
                <a:gd name="T8" fmla="*/ 20 w 36"/>
                <a:gd name="T9" fmla="*/ 8 h 32"/>
                <a:gd name="T10" fmla="*/ 20 w 36"/>
                <a:gd name="T11" fmla="*/ 0 h 32"/>
                <a:gd name="T12" fmla="*/ 12 w 36"/>
                <a:gd name="T13" fmla="*/ 4 h 32"/>
                <a:gd name="T14" fmla="*/ 2 w 36"/>
                <a:gd name="T15" fmla="*/ 18 h 32"/>
                <a:gd name="T16" fmla="*/ 13 w 36"/>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2">
                  <a:moveTo>
                    <a:pt x="13" y="32"/>
                  </a:moveTo>
                  <a:cubicBezTo>
                    <a:pt x="19" y="27"/>
                    <a:pt x="19" y="27"/>
                    <a:pt x="19" y="27"/>
                  </a:cubicBezTo>
                  <a:cubicBezTo>
                    <a:pt x="30" y="29"/>
                    <a:pt x="30" y="29"/>
                    <a:pt x="30" y="29"/>
                  </a:cubicBezTo>
                  <a:cubicBezTo>
                    <a:pt x="30" y="29"/>
                    <a:pt x="36" y="25"/>
                    <a:pt x="35" y="20"/>
                  </a:cubicBezTo>
                  <a:cubicBezTo>
                    <a:pt x="34" y="16"/>
                    <a:pt x="24" y="14"/>
                    <a:pt x="20" y="8"/>
                  </a:cubicBezTo>
                  <a:cubicBezTo>
                    <a:pt x="19" y="6"/>
                    <a:pt x="19" y="3"/>
                    <a:pt x="20" y="0"/>
                  </a:cubicBezTo>
                  <a:cubicBezTo>
                    <a:pt x="19" y="1"/>
                    <a:pt x="16" y="2"/>
                    <a:pt x="12" y="4"/>
                  </a:cubicBezTo>
                  <a:cubicBezTo>
                    <a:pt x="1" y="10"/>
                    <a:pt x="0" y="16"/>
                    <a:pt x="2" y="18"/>
                  </a:cubicBezTo>
                  <a:cubicBezTo>
                    <a:pt x="3" y="20"/>
                    <a:pt x="9" y="27"/>
                    <a:pt x="13" y="3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6" name="Oostenrijk">
              <a:extLst>
                <a:ext uri="{FF2B5EF4-FFF2-40B4-BE49-F238E27FC236}">
                  <a16:creationId xmlns:a16="http://schemas.microsoft.com/office/drawing/2014/main" id="{5E15AB97-D0DD-45E5-A1E3-E8B9DE57094B}"/>
                </a:ext>
              </a:extLst>
            </p:cNvPr>
            <p:cNvSpPr>
              <a:spLocks/>
            </p:cNvSpPr>
            <p:nvPr/>
          </p:nvSpPr>
          <p:spPr bwMode="gray">
            <a:xfrm>
              <a:off x="5994799" y="1988870"/>
              <a:ext cx="230101" cy="104398"/>
            </a:xfrm>
            <a:custGeom>
              <a:avLst/>
              <a:gdLst>
                <a:gd name="T0" fmla="*/ 307 w 308"/>
                <a:gd name="T1" fmla="*/ 48 h 138"/>
                <a:gd name="T2" fmla="*/ 301 w 308"/>
                <a:gd name="T3" fmla="*/ 33 h 138"/>
                <a:gd name="T4" fmla="*/ 287 w 308"/>
                <a:gd name="T5" fmla="*/ 11 h 138"/>
                <a:gd name="T6" fmla="*/ 268 w 308"/>
                <a:gd name="T7" fmla="*/ 17 h 138"/>
                <a:gd name="T8" fmla="*/ 254 w 308"/>
                <a:gd name="T9" fmla="*/ 14 h 138"/>
                <a:gd name="T10" fmla="*/ 228 w 308"/>
                <a:gd name="T11" fmla="*/ 1 h 138"/>
                <a:gd name="T12" fmla="*/ 214 w 308"/>
                <a:gd name="T13" fmla="*/ 16 h 138"/>
                <a:gd name="T14" fmla="*/ 204 w 308"/>
                <a:gd name="T15" fmla="*/ 23 h 138"/>
                <a:gd name="T16" fmla="*/ 175 w 308"/>
                <a:gd name="T17" fmla="*/ 15 h 138"/>
                <a:gd name="T18" fmla="*/ 156 w 308"/>
                <a:gd name="T19" fmla="*/ 27 h 138"/>
                <a:gd name="T20" fmla="*/ 160 w 308"/>
                <a:gd name="T21" fmla="*/ 45 h 138"/>
                <a:gd name="T22" fmla="*/ 133 w 308"/>
                <a:gd name="T23" fmla="*/ 57 h 138"/>
                <a:gd name="T24" fmla="*/ 141 w 308"/>
                <a:gd name="T25" fmla="*/ 68 h 138"/>
                <a:gd name="T26" fmla="*/ 131 w 308"/>
                <a:gd name="T27" fmla="*/ 77 h 138"/>
                <a:gd name="T28" fmla="*/ 109 w 308"/>
                <a:gd name="T29" fmla="*/ 71 h 138"/>
                <a:gd name="T30" fmla="*/ 84 w 308"/>
                <a:gd name="T31" fmla="*/ 78 h 138"/>
                <a:gd name="T32" fmla="*/ 63 w 308"/>
                <a:gd name="T33" fmla="*/ 88 h 138"/>
                <a:gd name="T34" fmla="*/ 33 w 308"/>
                <a:gd name="T35" fmla="*/ 76 h 138"/>
                <a:gd name="T36" fmla="*/ 26 w 308"/>
                <a:gd name="T37" fmla="*/ 91 h 138"/>
                <a:gd name="T38" fmla="*/ 0 w 308"/>
                <a:gd name="T39" fmla="*/ 84 h 138"/>
                <a:gd name="T40" fmla="*/ 2 w 308"/>
                <a:gd name="T41" fmla="*/ 97 h 138"/>
                <a:gd name="T42" fmla="*/ 11 w 308"/>
                <a:gd name="T43" fmla="*/ 106 h 138"/>
                <a:gd name="T44" fmla="*/ 32 w 308"/>
                <a:gd name="T45" fmla="*/ 106 h 138"/>
                <a:gd name="T46" fmla="*/ 50 w 308"/>
                <a:gd name="T47" fmla="*/ 117 h 138"/>
                <a:gd name="T48" fmla="*/ 66 w 308"/>
                <a:gd name="T49" fmla="*/ 109 h 138"/>
                <a:gd name="T50" fmla="*/ 104 w 308"/>
                <a:gd name="T51" fmla="*/ 103 h 138"/>
                <a:gd name="T52" fmla="*/ 119 w 308"/>
                <a:gd name="T53" fmla="*/ 118 h 138"/>
                <a:gd name="T54" fmla="*/ 136 w 308"/>
                <a:gd name="T55" fmla="*/ 131 h 138"/>
                <a:gd name="T56" fmla="*/ 162 w 308"/>
                <a:gd name="T57" fmla="*/ 136 h 138"/>
                <a:gd name="T58" fmla="*/ 183 w 308"/>
                <a:gd name="T59" fmla="*/ 132 h 138"/>
                <a:gd name="T60" fmla="*/ 207 w 308"/>
                <a:gd name="T61" fmla="*/ 138 h 138"/>
                <a:gd name="T62" fmla="*/ 247 w 308"/>
                <a:gd name="T63" fmla="*/ 130 h 138"/>
                <a:gd name="T64" fmla="*/ 270 w 308"/>
                <a:gd name="T65" fmla="*/ 131 h 138"/>
                <a:gd name="T66" fmla="*/ 277 w 308"/>
                <a:gd name="T67" fmla="*/ 107 h 138"/>
                <a:gd name="T68" fmla="*/ 290 w 308"/>
                <a:gd name="T69" fmla="*/ 91 h 138"/>
                <a:gd name="T70" fmla="*/ 290 w 308"/>
                <a:gd name="T71" fmla="*/ 78 h 138"/>
                <a:gd name="T72" fmla="*/ 306 w 308"/>
                <a:gd name="T73"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38">
                  <a:moveTo>
                    <a:pt x="306" y="69"/>
                  </a:moveTo>
                  <a:cubicBezTo>
                    <a:pt x="306" y="69"/>
                    <a:pt x="308" y="55"/>
                    <a:pt x="307" y="48"/>
                  </a:cubicBezTo>
                  <a:cubicBezTo>
                    <a:pt x="306" y="42"/>
                    <a:pt x="300" y="43"/>
                    <a:pt x="300" y="43"/>
                  </a:cubicBezTo>
                  <a:cubicBezTo>
                    <a:pt x="301" y="33"/>
                    <a:pt x="301" y="33"/>
                    <a:pt x="301" y="33"/>
                  </a:cubicBezTo>
                  <a:cubicBezTo>
                    <a:pt x="303" y="19"/>
                    <a:pt x="303" y="19"/>
                    <a:pt x="303" y="19"/>
                  </a:cubicBezTo>
                  <a:cubicBezTo>
                    <a:pt x="303" y="19"/>
                    <a:pt x="295" y="14"/>
                    <a:pt x="287" y="11"/>
                  </a:cubicBezTo>
                  <a:cubicBezTo>
                    <a:pt x="280" y="9"/>
                    <a:pt x="276" y="16"/>
                    <a:pt x="276" y="16"/>
                  </a:cubicBezTo>
                  <a:cubicBezTo>
                    <a:pt x="268" y="17"/>
                    <a:pt x="268" y="17"/>
                    <a:pt x="268" y="17"/>
                  </a:cubicBezTo>
                  <a:cubicBezTo>
                    <a:pt x="261" y="9"/>
                    <a:pt x="261" y="9"/>
                    <a:pt x="261" y="9"/>
                  </a:cubicBezTo>
                  <a:cubicBezTo>
                    <a:pt x="254" y="14"/>
                    <a:pt x="254" y="14"/>
                    <a:pt x="254" y="14"/>
                  </a:cubicBezTo>
                  <a:cubicBezTo>
                    <a:pt x="245" y="8"/>
                    <a:pt x="245" y="8"/>
                    <a:pt x="245" y="8"/>
                  </a:cubicBezTo>
                  <a:cubicBezTo>
                    <a:pt x="245" y="8"/>
                    <a:pt x="232" y="0"/>
                    <a:pt x="228" y="1"/>
                  </a:cubicBezTo>
                  <a:cubicBezTo>
                    <a:pt x="225" y="2"/>
                    <a:pt x="218" y="15"/>
                    <a:pt x="218" y="15"/>
                  </a:cubicBezTo>
                  <a:cubicBezTo>
                    <a:pt x="214" y="16"/>
                    <a:pt x="214" y="16"/>
                    <a:pt x="214" y="16"/>
                  </a:cubicBezTo>
                  <a:cubicBezTo>
                    <a:pt x="213" y="28"/>
                    <a:pt x="213" y="28"/>
                    <a:pt x="213" y="28"/>
                  </a:cubicBezTo>
                  <a:cubicBezTo>
                    <a:pt x="204" y="23"/>
                    <a:pt x="204" y="23"/>
                    <a:pt x="204" y="23"/>
                  </a:cubicBezTo>
                  <a:cubicBezTo>
                    <a:pt x="204" y="23"/>
                    <a:pt x="198" y="27"/>
                    <a:pt x="190" y="27"/>
                  </a:cubicBezTo>
                  <a:cubicBezTo>
                    <a:pt x="183" y="27"/>
                    <a:pt x="175" y="15"/>
                    <a:pt x="175" y="15"/>
                  </a:cubicBezTo>
                  <a:cubicBezTo>
                    <a:pt x="168" y="26"/>
                    <a:pt x="168" y="26"/>
                    <a:pt x="168" y="26"/>
                  </a:cubicBezTo>
                  <a:cubicBezTo>
                    <a:pt x="156" y="27"/>
                    <a:pt x="156" y="27"/>
                    <a:pt x="156" y="27"/>
                  </a:cubicBezTo>
                  <a:cubicBezTo>
                    <a:pt x="160" y="34"/>
                    <a:pt x="160" y="34"/>
                    <a:pt x="160" y="34"/>
                  </a:cubicBezTo>
                  <a:cubicBezTo>
                    <a:pt x="160" y="45"/>
                    <a:pt x="160" y="45"/>
                    <a:pt x="160" y="45"/>
                  </a:cubicBezTo>
                  <a:cubicBezTo>
                    <a:pt x="160" y="45"/>
                    <a:pt x="147" y="42"/>
                    <a:pt x="142" y="43"/>
                  </a:cubicBezTo>
                  <a:cubicBezTo>
                    <a:pt x="138" y="44"/>
                    <a:pt x="133" y="57"/>
                    <a:pt x="133" y="57"/>
                  </a:cubicBezTo>
                  <a:cubicBezTo>
                    <a:pt x="141" y="59"/>
                    <a:pt x="141" y="59"/>
                    <a:pt x="141" y="59"/>
                  </a:cubicBezTo>
                  <a:cubicBezTo>
                    <a:pt x="141" y="68"/>
                    <a:pt x="141" y="68"/>
                    <a:pt x="141" y="68"/>
                  </a:cubicBezTo>
                  <a:cubicBezTo>
                    <a:pt x="141" y="68"/>
                    <a:pt x="142" y="78"/>
                    <a:pt x="141" y="84"/>
                  </a:cubicBezTo>
                  <a:cubicBezTo>
                    <a:pt x="139" y="91"/>
                    <a:pt x="131" y="77"/>
                    <a:pt x="131" y="77"/>
                  </a:cubicBezTo>
                  <a:cubicBezTo>
                    <a:pt x="118" y="72"/>
                    <a:pt x="118" y="72"/>
                    <a:pt x="118" y="72"/>
                  </a:cubicBezTo>
                  <a:cubicBezTo>
                    <a:pt x="109" y="71"/>
                    <a:pt x="109" y="71"/>
                    <a:pt x="109" y="71"/>
                  </a:cubicBezTo>
                  <a:cubicBezTo>
                    <a:pt x="98" y="77"/>
                    <a:pt x="98" y="77"/>
                    <a:pt x="98" y="77"/>
                  </a:cubicBezTo>
                  <a:cubicBezTo>
                    <a:pt x="84" y="78"/>
                    <a:pt x="84" y="78"/>
                    <a:pt x="84" y="78"/>
                  </a:cubicBezTo>
                  <a:cubicBezTo>
                    <a:pt x="75" y="86"/>
                    <a:pt x="75" y="86"/>
                    <a:pt x="75" y="86"/>
                  </a:cubicBezTo>
                  <a:cubicBezTo>
                    <a:pt x="75" y="86"/>
                    <a:pt x="69" y="88"/>
                    <a:pt x="63" y="88"/>
                  </a:cubicBezTo>
                  <a:cubicBezTo>
                    <a:pt x="56" y="88"/>
                    <a:pt x="46" y="77"/>
                    <a:pt x="46" y="77"/>
                  </a:cubicBezTo>
                  <a:cubicBezTo>
                    <a:pt x="33" y="76"/>
                    <a:pt x="33" y="76"/>
                    <a:pt x="33" y="76"/>
                  </a:cubicBezTo>
                  <a:cubicBezTo>
                    <a:pt x="33" y="85"/>
                    <a:pt x="33" y="85"/>
                    <a:pt x="33" y="85"/>
                  </a:cubicBezTo>
                  <a:cubicBezTo>
                    <a:pt x="33" y="85"/>
                    <a:pt x="30" y="90"/>
                    <a:pt x="26" y="91"/>
                  </a:cubicBezTo>
                  <a:cubicBezTo>
                    <a:pt x="22" y="92"/>
                    <a:pt x="21" y="82"/>
                    <a:pt x="12" y="81"/>
                  </a:cubicBezTo>
                  <a:cubicBezTo>
                    <a:pt x="6" y="79"/>
                    <a:pt x="2" y="82"/>
                    <a:pt x="0" y="84"/>
                  </a:cubicBezTo>
                  <a:cubicBezTo>
                    <a:pt x="1" y="86"/>
                    <a:pt x="2" y="89"/>
                    <a:pt x="0" y="91"/>
                  </a:cubicBezTo>
                  <a:cubicBezTo>
                    <a:pt x="1" y="93"/>
                    <a:pt x="2" y="95"/>
                    <a:pt x="2" y="97"/>
                  </a:cubicBezTo>
                  <a:cubicBezTo>
                    <a:pt x="2" y="100"/>
                    <a:pt x="2" y="105"/>
                    <a:pt x="2" y="107"/>
                  </a:cubicBezTo>
                  <a:cubicBezTo>
                    <a:pt x="11" y="106"/>
                    <a:pt x="11" y="106"/>
                    <a:pt x="11" y="106"/>
                  </a:cubicBezTo>
                  <a:cubicBezTo>
                    <a:pt x="11" y="106"/>
                    <a:pt x="8" y="120"/>
                    <a:pt x="16" y="118"/>
                  </a:cubicBezTo>
                  <a:cubicBezTo>
                    <a:pt x="23" y="115"/>
                    <a:pt x="21" y="106"/>
                    <a:pt x="32" y="106"/>
                  </a:cubicBezTo>
                  <a:cubicBezTo>
                    <a:pt x="37" y="107"/>
                    <a:pt x="40" y="113"/>
                    <a:pt x="41" y="117"/>
                  </a:cubicBezTo>
                  <a:cubicBezTo>
                    <a:pt x="50" y="117"/>
                    <a:pt x="50" y="117"/>
                    <a:pt x="50" y="117"/>
                  </a:cubicBezTo>
                  <a:cubicBezTo>
                    <a:pt x="56" y="121"/>
                    <a:pt x="56" y="121"/>
                    <a:pt x="56" y="121"/>
                  </a:cubicBezTo>
                  <a:cubicBezTo>
                    <a:pt x="66" y="109"/>
                    <a:pt x="66" y="109"/>
                    <a:pt x="66" y="109"/>
                  </a:cubicBezTo>
                  <a:cubicBezTo>
                    <a:pt x="92" y="111"/>
                    <a:pt x="92" y="111"/>
                    <a:pt x="92" y="111"/>
                  </a:cubicBezTo>
                  <a:cubicBezTo>
                    <a:pt x="92" y="111"/>
                    <a:pt x="94" y="102"/>
                    <a:pt x="104" y="103"/>
                  </a:cubicBezTo>
                  <a:cubicBezTo>
                    <a:pt x="113" y="104"/>
                    <a:pt x="114" y="118"/>
                    <a:pt x="114" y="118"/>
                  </a:cubicBezTo>
                  <a:cubicBezTo>
                    <a:pt x="119" y="118"/>
                    <a:pt x="119" y="118"/>
                    <a:pt x="119" y="118"/>
                  </a:cubicBezTo>
                  <a:cubicBezTo>
                    <a:pt x="124" y="131"/>
                    <a:pt x="124" y="131"/>
                    <a:pt x="124" y="131"/>
                  </a:cubicBezTo>
                  <a:cubicBezTo>
                    <a:pt x="136" y="131"/>
                    <a:pt x="136" y="131"/>
                    <a:pt x="136" y="131"/>
                  </a:cubicBezTo>
                  <a:cubicBezTo>
                    <a:pt x="136" y="131"/>
                    <a:pt x="159" y="127"/>
                    <a:pt x="162" y="132"/>
                  </a:cubicBezTo>
                  <a:cubicBezTo>
                    <a:pt x="162" y="134"/>
                    <a:pt x="162" y="135"/>
                    <a:pt x="162" y="136"/>
                  </a:cubicBezTo>
                  <a:cubicBezTo>
                    <a:pt x="171" y="136"/>
                    <a:pt x="171" y="136"/>
                    <a:pt x="171" y="136"/>
                  </a:cubicBezTo>
                  <a:cubicBezTo>
                    <a:pt x="171" y="136"/>
                    <a:pt x="180" y="132"/>
                    <a:pt x="183" y="132"/>
                  </a:cubicBezTo>
                  <a:cubicBezTo>
                    <a:pt x="186" y="132"/>
                    <a:pt x="192" y="136"/>
                    <a:pt x="192" y="136"/>
                  </a:cubicBezTo>
                  <a:cubicBezTo>
                    <a:pt x="192" y="136"/>
                    <a:pt x="200" y="138"/>
                    <a:pt x="207" y="138"/>
                  </a:cubicBezTo>
                  <a:cubicBezTo>
                    <a:pt x="214" y="138"/>
                    <a:pt x="214" y="129"/>
                    <a:pt x="214" y="129"/>
                  </a:cubicBezTo>
                  <a:cubicBezTo>
                    <a:pt x="247" y="130"/>
                    <a:pt x="247" y="130"/>
                    <a:pt x="247" y="130"/>
                  </a:cubicBezTo>
                  <a:cubicBezTo>
                    <a:pt x="254" y="126"/>
                    <a:pt x="254" y="126"/>
                    <a:pt x="254" y="126"/>
                  </a:cubicBezTo>
                  <a:cubicBezTo>
                    <a:pt x="270" y="131"/>
                    <a:pt x="270" y="131"/>
                    <a:pt x="270" y="131"/>
                  </a:cubicBezTo>
                  <a:cubicBezTo>
                    <a:pt x="272" y="119"/>
                    <a:pt x="272" y="119"/>
                    <a:pt x="272" y="119"/>
                  </a:cubicBezTo>
                  <a:cubicBezTo>
                    <a:pt x="277" y="107"/>
                    <a:pt x="277" y="107"/>
                    <a:pt x="277" y="107"/>
                  </a:cubicBezTo>
                  <a:cubicBezTo>
                    <a:pt x="290" y="105"/>
                    <a:pt x="290" y="105"/>
                    <a:pt x="290" y="105"/>
                  </a:cubicBezTo>
                  <a:cubicBezTo>
                    <a:pt x="290" y="91"/>
                    <a:pt x="290" y="91"/>
                    <a:pt x="290" y="91"/>
                  </a:cubicBezTo>
                  <a:cubicBezTo>
                    <a:pt x="298" y="79"/>
                    <a:pt x="298" y="79"/>
                    <a:pt x="298" y="79"/>
                  </a:cubicBezTo>
                  <a:cubicBezTo>
                    <a:pt x="290" y="78"/>
                    <a:pt x="290" y="78"/>
                    <a:pt x="290" y="78"/>
                  </a:cubicBezTo>
                  <a:cubicBezTo>
                    <a:pt x="291" y="69"/>
                    <a:pt x="291" y="69"/>
                    <a:pt x="291" y="69"/>
                  </a:cubicBezTo>
                  <a:lnTo>
                    <a:pt x="306" y="6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7" name="België">
              <a:extLst>
                <a:ext uri="{FF2B5EF4-FFF2-40B4-BE49-F238E27FC236}">
                  <a16:creationId xmlns:a16="http://schemas.microsoft.com/office/drawing/2014/main" id="{03B1DC92-AF06-48BC-88EB-B3CDDDCF3AB0}"/>
                </a:ext>
              </a:extLst>
            </p:cNvPr>
            <p:cNvSpPr>
              <a:spLocks/>
            </p:cNvSpPr>
            <p:nvPr/>
          </p:nvSpPr>
          <p:spPr bwMode="gray">
            <a:xfrm>
              <a:off x="5783872" y="1895125"/>
              <a:ext cx="112919" cy="76700"/>
            </a:xfrm>
            <a:custGeom>
              <a:avLst/>
              <a:gdLst>
                <a:gd name="T0" fmla="*/ 0 w 149"/>
                <a:gd name="T1" fmla="*/ 29 h 102"/>
                <a:gd name="T2" fmla="*/ 6 w 149"/>
                <a:gd name="T3" fmla="*/ 43 h 102"/>
                <a:gd name="T4" fmla="*/ 22 w 149"/>
                <a:gd name="T5" fmla="*/ 47 h 102"/>
                <a:gd name="T6" fmla="*/ 29 w 149"/>
                <a:gd name="T7" fmla="*/ 54 h 102"/>
                <a:gd name="T8" fmla="*/ 52 w 149"/>
                <a:gd name="T9" fmla="*/ 59 h 102"/>
                <a:gd name="T10" fmla="*/ 57 w 149"/>
                <a:gd name="T11" fmla="*/ 78 h 102"/>
                <a:gd name="T12" fmla="*/ 72 w 149"/>
                <a:gd name="T13" fmla="*/ 78 h 102"/>
                <a:gd name="T14" fmla="*/ 82 w 149"/>
                <a:gd name="T15" fmla="*/ 71 h 102"/>
                <a:gd name="T16" fmla="*/ 82 w 149"/>
                <a:gd name="T17" fmla="*/ 87 h 102"/>
                <a:gd name="T18" fmla="*/ 106 w 149"/>
                <a:gd name="T19" fmla="*/ 94 h 102"/>
                <a:gd name="T20" fmla="*/ 109 w 149"/>
                <a:gd name="T21" fmla="*/ 98 h 102"/>
                <a:gd name="T22" fmla="*/ 123 w 149"/>
                <a:gd name="T23" fmla="*/ 98 h 102"/>
                <a:gd name="T24" fmla="*/ 128 w 149"/>
                <a:gd name="T25" fmla="*/ 102 h 102"/>
                <a:gd name="T26" fmla="*/ 131 w 149"/>
                <a:gd name="T27" fmla="*/ 100 h 102"/>
                <a:gd name="T28" fmla="*/ 120 w 149"/>
                <a:gd name="T29" fmla="*/ 86 h 102"/>
                <a:gd name="T30" fmla="*/ 130 w 149"/>
                <a:gd name="T31" fmla="*/ 72 h 102"/>
                <a:gd name="T32" fmla="*/ 138 w 149"/>
                <a:gd name="T33" fmla="*/ 68 h 102"/>
                <a:gd name="T34" fmla="*/ 138 w 149"/>
                <a:gd name="T35" fmla="*/ 68 h 102"/>
                <a:gd name="T36" fmla="*/ 140 w 149"/>
                <a:gd name="T37" fmla="*/ 62 h 102"/>
                <a:gd name="T38" fmla="*/ 149 w 149"/>
                <a:gd name="T39" fmla="*/ 61 h 102"/>
                <a:gd name="T40" fmla="*/ 146 w 149"/>
                <a:gd name="T41" fmla="*/ 48 h 102"/>
                <a:gd name="T42" fmla="*/ 136 w 149"/>
                <a:gd name="T43" fmla="*/ 39 h 102"/>
                <a:gd name="T44" fmla="*/ 131 w 149"/>
                <a:gd name="T45" fmla="*/ 38 h 102"/>
                <a:gd name="T46" fmla="*/ 120 w 149"/>
                <a:gd name="T47" fmla="*/ 38 h 102"/>
                <a:gd name="T48" fmla="*/ 122 w 149"/>
                <a:gd name="T49" fmla="*/ 28 h 102"/>
                <a:gd name="T50" fmla="*/ 127 w 149"/>
                <a:gd name="T51" fmla="*/ 19 h 102"/>
                <a:gd name="T52" fmla="*/ 116 w 149"/>
                <a:gd name="T53" fmla="*/ 12 h 102"/>
                <a:gd name="T54" fmla="*/ 102 w 149"/>
                <a:gd name="T55" fmla="*/ 12 h 102"/>
                <a:gd name="T56" fmla="*/ 98 w 149"/>
                <a:gd name="T57" fmla="*/ 2 h 102"/>
                <a:gd name="T58" fmla="*/ 79 w 149"/>
                <a:gd name="T59" fmla="*/ 2 h 102"/>
                <a:gd name="T60" fmla="*/ 73 w 149"/>
                <a:gd name="T61" fmla="*/ 6 h 102"/>
                <a:gd name="T62" fmla="*/ 64 w 149"/>
                <a:gd name="T63" fmla="*/ 4 h 102"/>
                <a:gd name="T64" fmla="*/ 64 w 149"/>
                <a:gd name="T65" fmla="*/ 10 h 102"/>
                <a:gd name="T66" fmla="*/ 54 w 149"/>
                <a:gd name="T67" fmla="*/ 8 h 102"/>
                <a:gd name="T68" fmla="*/ 51 w 149"/>
                <a:gd name="T69" fmla="*/ 15 h 102"/>
                <a:gd name="T70" fmla="*/ 42 w 149"/>
                <a:gd name="T71" fmla="*/ 10 h 102"/>
                <a:gd name="T72" fmla="*/ 30 w 149"/>
                <a:gd name="T73" fmla="*/ 12 h 102"/>
                <a:gd name="T74" fmla="*/ 26 w 149"/>
                <a:gd name="T75" fmla="*/ 6 h 102"/>
                <a:gd name="T76" fmla="*/ 18 w 149"/>
                <a:gd name="T77" fmla="*/ 8 h 102"/>
                <a:gd name="T78" fmla="*/ 17 w 149"/>
                <a:gd name="T79" fmla="*/ 6 h 102"/>
                <a:gd name="T80" fmla="*/ 1 w 149"/>
                <a:gd name="T81" fmla="*/ 20 h 102"/>
                <a:gd name="T82" fmla="*/ 0 w 149"/>
                <a:gd name="T83" fmla="*/ 2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02">
                  <a:moveTo>
                    <a:pt x="0" y="29"/>
                  </a:moveTo>
                  <a:cubicBezTo>
                    <a:pt x="6" y="43"/>
                    <a:pt x="6" y="43"/>
                    <a:pt x="6" y="43"/>
                  </a:cubicBezTo>
                  <a:cubicBezTo>
                    <a:pt x="22" y="47"/>
                    <a:pt x="22" y="47"/>
                    <a:pt x="22" y="47"/>
                  </a:cubicBezTo>
                  <a:cubicBezTo>
                    <a:pt x="29" y="54"/>
                    <a:pt x="29" y="54"/>
                    <a:pt x="29" y="54"/>
                  </a:cubicBezTo>
                  <a:cubicBezTo>
                    <a:pt x="29" y="54"/>
                    <a:pt x="47" y="56"/>
                    <a:pt x="52" y="59"/>
                  </a:cubicBezTo>
                  <a:cubicBezTo>
                    <a:pt x="57" y="62"/>
                    <a:pt x="57" y="78"/>
                    <a:pt x="57" y="78"/>
                  </a:cubicBezTo>
                  <a:cubicBezTo>
                    <a:pt x="72" y="78"/>
                    <a:pt x="72" y="78"/>
                    <a:pt x="72" y="78"/>
                  </a:cubicBezTo>
                  <a:cubicBezTo>
                    <a:pt x="82" y="71"/>
                    <a:pt x="82" y="71"/>
                    <a:pt x="82" y="71"/>
                  </a:cubicBezTo>
                  <a:cubicBezTo>
                    <a:pt x="82" y="87"/>
                    <a:pt x="82" y="87"/>
                    <a:pt x="82" y="87"/>
                  </a:cubicBezTo>
                  <a:cubicBezTo>
                    <a:pt x="82" y="87"/>
                    <a:pt x="104" y="91"/>
                    <a:pt x="106" y="94"/>
                  </a:cubicBezTo>
                  <a:cubicBezTo>
                    <a:pt x="108" y="97"/>
                    <a:pt x="109" y="98"/>
                    <a:pt x="109" y="98"/>
                  </a:cubicBezTo>
                  <a:cubicBezTo>
                    <a:pt x="123" y="98"/>
                    <a:pt x="123" y="98"/>
                    <a:pt x="123" y="98"/>
                  </a:cubicBezTo>
                  <a:cubicBezTo>
                    <a:pt x="128" y="102"/>
                    <a:pt x="128" y="102"/>
                    <a:pt x="128" y="102"/>
                  </a:cubicBezTo>
                  <a:cubicBezTo>
                    <a:pt x="131" y="100"/>
                    <a:pt x="131" y="100"/>
                    <a:pt x="131" y="100"/>
                  </a:cubicBezTo>
                  <a:cubicBezTo>
                    <a:pt x="127" y="95"/>
                    <a:pt x="121" y="88"/>
                    <a:pt x="120" y="86"/>
                  </a:cubicBezTo>
                  <a:cubicBezTo>
                    <a:pt x="118" y="84"/>
                    <a:pt x="119" y="78"/>
                    <a:pt x="130" y="72"/>
                  </a:cubicBezTo>
                  <a:cubicBezTo>
                    <a:pt x="134" y="70"/>
                    <a:pt x="137" y="69"/>
                    <a:pt x="138" y="68"/>
                  </a:cubicBezTo>
                  <a:cubicBezTo>
                    <a:pt x="138" y="68"/>
                    <a:pt x="138" y="68"/>
                    <a:pt x="138" y="68"/>
                  </a:cubicBezTo>
                  <a:cubicBezTo>
                    <a:pt x="139" y="65"/>
                    <a:pt x="140" y="62"/>
                    <a:pt x="140" y="62"/>
                  </a:cubicBezTo>
                  <a:cubicBezTo>
                    <a:pt x="149" y="61"/>
                    <a:pt x="149" y="61"/>
                    <a:pt x="149" y="61"/>
                  </a:cubicBezTo>
                  <a:cubicBezTo>
                    <a:pt x="149" y="61"/>
                    <a:pt x="146" y="54"/>
                    <a:pt x="146" y="48"/>
                  </a:cubicBezTo>
                  <a:cubicBezTo>
                    <a:pt x="145" y="42"/>
                    <a:pt x="136" y="39"/>
                    <a:pt x="136" y="39"/>
                  </a:cubicBezTo>
                  <a:cubicBezTo>
                    <a:pt x="131" y="38"/>
                    <a:pt x="131" y="38"/>
                    <a:pt x="131" y="38"/>
                  </a:cubicBezTo>
                  <a:cubicBezTo>
                    <a:pt x="131" y="38"/>
                    <a:pt x="122" y="43"/>
                    <a:pt x="120" y="38"/>
                  </a:cubicBezTo>
                  <a:cubicBezTo>
                    <a:pt x="118" y="32"/>
                    <a:pt x="122" y="28"/>
                    <a:pt x="122" y="28"/>
                  </a:cubicBezTo>
                  <a:cubicBezTo>
                    <a:pt x="122" y="28"/>
                    <a:pt x="128" y="28"/>
                    <a:pt x="127" y="19"/>
                  </a:cubicBezTo>
                  <a:cubicBezTo>
                    <a:pt x="126" y="10"/>
                    <a:pt x="116" y="12"/>
                    <a:pt x="116" y="12"/>
                  </a:cubicBezTo>
                  <a:cubicBezTo>
                    <a:pt x="116" y="12"/>
                    <a:pt x="104" y="16"/>
                    <a:pt x="102" y="12"/>
                  </a:cubicBezTo>
                  <a:cubicBezTo>
                    <a:pt x="99" y="8"/>
                    <a:pt x="98" y="2"/>
                    <a:pt x="98" y="2"/>
                  </a:cubicBezTo>
                  <a:cubicBezTo>
                    <a:pt x="98" y="2"/>
                    <a:pt x="84" y="0"/>
                    <a:pt x="79" y="2"/>
                  </a:cubicBezTo>
                  <a:cubicBezTo>
                    <a:pt x="74" y="3"/>
                    <a:pt x="73" y="6"/>
                    <a:pt x="73" y="6"/>
                  </a:cubicBezTo>
                  <a:cubicBezTo>
                    <a:pt x="64" y="4"/>
                    <a:pt x="64" y="4"/>
                    <a:pt x="64" y="4"/>
                  </a:cubicBezTo>
                  <a:cubicBezTo>
                    <a:pt x="64" y="10"/>
                    <a:pt x="64" y="10"/>
                    <a:pt x="64" y="10"/>
                  </a:cubicBezTo>
                  <a:cubicBezTo>
                    <a:pt x="54" y="8"/>
                    <a:pt x="54" y="8"/>
                    <a:pt x="54" y="8"/>
                  </a:cubicBezTo>
                  <a:cubicBezTo>
                    <a:pt x="51" y="15"/>
                    <a:pt x="51" y="15"/>
                    <a:pt x="51" y="15"/>
                  </a:cubicBezTo>
                  <a:cubicBezTo>
                    <a:pt x="51" y="15"/>
                    <a:pt x="47" y="10"/>
                    <a:pt x="42" y="10"/>
                  </a:cubicBezTo>
                  <a:cubicBezTo>
                    <a:pt x="38" y="11"/>
                    <a:pt x="30" y="12"/>
                    <a:pt x="30" y="12"/>
                  </a:cubicBezTo>
                  <a:cubicBezTo>
                    <a:pt x="26" y="6"/>
                    <a:pt x="26" y="6"/>
                    <a:pt x="26" y="6"/>
                  </a:cubicBezTo>
                  <a:cubicBezTo>
                    <a:pt x="18" y="8"/>
                    <a:pt x="18" y="8"/>
                    <a:pt x="18" y="8"/>
                  </a:cubicBezTo>
                  <a:cubicBezTo>
                    <a:pt x="17" y="6"/>
                    <a:pt x="17" y="6"/>
                    <a:pt x="17" y="6"/>
                  </a:cubicBezTo>
                  <a:cubicBezTo>
                    <a:pt x="1" y="20"/>
                    <a:pt x="1" y="20"/>
                    <a:pt x="1" y="20"/>
                  </a:cubicBezTo>
                  <a:lnTo>
                    <a:pt x="0" y="2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8" name="Duitsland">
              <a:extLst>
                <a:ext uri="{FF2B5EF4-FFF2-40B4-BE49-F238E27FC236}">
                  <a16:creationId xmlns:a16="http://schemas.microsoft.com/office/drawing/2014/main" id="{B4E5925E-A210-4E9A-8143-4CB9B4341B10}"/>
                </a:ext>
              </a:extLst>
            </p:cNvPr>
            <p:cNvSpPr>
              <a:spLocks/>
            </p:cNvSpPr>
            <p:nvPr/>
          </p:nvSpPr>
          <p:spPr bwMode="gray">
            <a:xfrm>
              <a:off x="5881878" y="1763030"/>
              <a:ext cx="281234" cy="294018"/>
            </a:xfrm>
            <a:custGeom>
              <a:avLst/>
              <a:gdLst>
                <a:gd name="T0" fmla="*/ 21 w 373"/>
                <a:gd name="T1" fmla="*/ 294 h 393"/>
                <a:gd name="T2" fmla="*/ 62 w 373"/>
                <a:gd name="T3" fmla="*/ 297 h 393"/>
                <a:gd name="T4" fmla="*/ 90 w 373"/>
                <a:gd name="T5" fmla="*/ 305 h 393"/>
                <a:gd name="T6" fmla="*/ 74 w 373"/>
                <a:gd name="T7" fmla="*/ 330 h 393"/>
                <a:gd name="T8" fmla="*/ 75 w 373"/>
                <a:gd name="T9" fmla="*/ 381 h 393"/>
                <a:gd name="T10" fmla="*/ 101 w 373"/>
                <a:gd name="T11" fmla="*/ 378 h 393"/>
                <a:gd name="T12" fmla="*/ 128 w 373"/>
                <a:gd name="T13" fmla="*/ 372 h 393"/>
                <a:gd name="T14" fmla="*/ 148 w 373"/>
                <a:gd name="T15" fmla="*/ 383 h 393"/>
                <a:gd name="T16" fmla="*/ 161 w 373"/>
                <a:gd name="T17" fmla="*/ 382 h 393"/>
                <a:gd name="T18" fmla="*/ 182 w 373"/>
                <a:gd name="T19" fmla="*/ 377 h 393"/>
                <a:gd name="T20" fmla="*/ 224 w 373"/>
                <a:gd name="T21" fmla="*/ 387 h 393"/>
                <a:gd name="T22" fmla="*/ 258 w 373"/>
                <a:gd name="T23" fmla="*/ 372 h 393"/>
                <a:gd name="T24" fmla="*/ 290 w 373"/>
                <a:gd name="T25" fmla="*/ 385 h 393"/>
                <a:gd name="T26" fmla="*/ 282 w 373"/>
                <a:gd name="T27" fmla="*/ 358 h 393"/>
                <a:gd name="T28" fmla="*/ 309 w 373"/>
                <a:gd name="T29" fmla="*/ 335 h 393"/>
                <a:gd name="T30" fmla="*/ 324 w 373"/>
                <a:gd name="T31" fmla="*/ 316 h 393"/>
                <a:gd name="T32" fmla="*/ 301 w 373"/>
                <a:gd name="T33" fmla="*/ 295 h 393"/>
                <a:gd name="T34" fmla="*/ 281 w 373"/>
                <a:gd name="T35" fmla="*/ 285 h 393"/>
                <a:gd name="T36" fmla="*/ 271 w 373"/>
                <a:gd name="T37" fmla="*/ 271 h 393"/>
                <a:gd name="T38" fmla="*/ 263 w 373"/>
                <a:gd name="T39" fmla="*/ 248 h 393"/>
                <a:gd name="T40" fmla="*/ 263 w 373"/>
                <a:gd name="T41" fmla="*/ 239 h 393"/>
                <a:gd name="T42" fmla="*/ 283 w 373"/>
                <a:gd name="T43" fmla="*/ 227 h 393"/>
                <a:gd name="T44" fmla="*/ 308 w 373"/>
                <a:gd name="T45" fmla="*/ 221 h 393"/>
                <a:gd name="T46" fmla="*/ 325 w 373"/>
                <a:gd name="T47" fmla="*/ 210 h 393"/>
                <a:gd name="T48" fmla="*/ 360 w 373"/>
                <a:gd name="T49" fmla="*/ 208 h 393"/>
                <a:gd name="T50" fmla="*/ 369 w 373"/>
                <a:gd name="T51" fmla="*/ 177 h 393"/>
                <a:gd name="T52" fmla="*/ 351 w 373"/>
                <a:gd name="T53" fmla="*/ 157 h 393"/>
                <a:gd name="T54" fmla="*/ 356 w 373"/>
                <a:gd name="T55" fmla="*/ 136 h 393"/>
                <a:gd name="T56" fmla="*/ 352 w 373"/>
                <a:gd name="T57" fmla="*/ 115 h 393"/>
                <a:gd name="T58" fmla="*/ 334 w 373"/>
                <a:gd name="T59" fmla="*/ 106 h 393"/>
                <a:gd name="T60" fmla="*/ 339 w 373"/>
                <a:gd name="T61" fmla="*/ 72 h 393"/>
                <a:gd name="T62" fmla="*/ 321 w 373"/>
                <a:gd name="T63" fmla="*/ 55 h 393"/>
                <a:gd name="T64" fmla="*/ 296 w 373"/>
                <a:gd name="T65" fmla="*/ 35 h 393"/>
                <a:gd name="T66" fmla="*/ 226 w 373"/>
                <a:gd name="T67" fmla="*/ 35 h 393"/>
                <a:gd name="T68" fmla="*/ 202 w 373"/>
                <a:gd name="T69" fmla="*/ 35 h 393"/>
                <a:gd name="T70" fmla="*/ 168 w 373"/>
                <a:gd name="T71" fmla="*/ 22 h 393"/>
                <a:gd name="T72" fmla="*/ 145 w 373"/>
                <a:gd name="T73" fmla="*/ 3 h 393"/>
                <a:gd name="T74" fmla="*/ 112 w 373"/>
                <a:gd name="T75" fmla="*/ 0 h 393"/>
                <a:gd name="T76" fmla="*/ 130 w 373"/>
                <a:gd name="T77" fmla="*/ 49 h 393"/>
                <a:gd name="T78" fmla="*/ 105 w 373"/>
                <a:gd name="T79" fmla="*/ 55 h 393"/>
                <a:gd name="T80" fmla="*/ 82 w 373"/>
                <a:gd name="T81" fmla="*/ 62 h 393"/>
                <a:gd name="T82" fmla="*/ 57 w 373"/>
                <a:gd name="T83" fmla="*/ 85 h 393"/>
                <a:gd name="T84" fmla="*/ 47 w 373"/>
                <a:gd name="T85" fmla="*/ 103 h 393"/>
                <a:gd name="T86" fmla="*/ 30 w 373"/>
                <a:gd name="T87" fmla="*/ 122 h 393"/>
                <a:gd name="T88" fmla="*/ 35 w 373"/>
                <a:gd name="T89" fmla="*/ 153 h 393"/>
                <a:gd name="T90" fmla="*/ 1 w 373"/>
                <a:gd name="T91" fmla="*/ 155 h 393"/>
                <a:gd name="T92" fmla="*/ 0 w 373"/>
                <a:gd name="T93" fmla="*/ 191 h 393"/>
                <a:gd name="T94" fmla="*/ 5 w 373"/>
                <a:gd name="T95" fmla="*/ 216 h 393"/>
                <a:gd name="T96" fmla="*/ 9 w 373"/>
                <a:gd name="T97" fmla="*/ 239 h 393"/>
                <a:gd name="T98" fmla="*/ 17 w 373"/>
                <a:gd name="T99" fmla="*/ 27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3" h="393">
                  <a:moveTo>
                    <a:pt x="17" y="274"/>
                  </a:moveTo>
                  <a:cubicBezTo>
                    <a:pt x="17" y="274"/>
                    <a:pt x="19" y="278"/>
                    <a:pt x="22" y="281"/>
                  </a:cubicBezTo>
                  <a:cubicBezTo>
                    <a:pt x="25" y="284"/>
                    <a:pt x="21" y="294"/>
                    <a:pt x="21" y="294"/>
                  </a:cubicBezTo>
                  <a:cubicBezTo>
                    <a:pt x="38" y="294"/>
                    <a:pt x="38" y="294"/>
                    <a:pt x="38" y="294"/>
                  </a:cubicBezTo>
                  <a:cubicBezTo>
                    <a:pt x="38" y="294"/>
                    <a:pt x="36" y="299"/>
                    <a:pt x="42" y="300"/>
                  </a:cubicBezTo>
                  <a:cubicBezTo>
                    <a:pt x="48" y="301"/>
                    <a:pt x="62" y="297"/>
                    <a:pt x="62" y="297"/>
                  </a:cubicBezTo>
                  <a:cubicBezTo>
                    <a:pt x="62" y="301"/>
                    <a:pt x="62" y="301"/>
                    <a:pt x="62" y="301"/>
                  </a:cubicBezTo>
                  <a:cubicBezTo>
                    <a:pt x="80" y="300"/>
                    <a:pt x="80" y="300"/>
                    <a:pt x="80" y="300"/>
                  </a:cubicBezTo>
                  <a:cubicBezTo>
                    <a:pt x="90" y="305"/>
                    <a:pt x="90" y="305"/>
                    <a:pt x="90" y="305"/>
                  </a:cubicBezTo>
                  <a:cubicBezTo>
                    <a:pt x="88" y="311"/>
                    <a:pt x="88" y="311"/>
                    <a:pt x="88" y="311"/>
                  </a:cubicBezTo>
                  <a:cubicBezTo>
                    <a:pt x="74" y="322"/>
                    <a:pt x="74" y="322"/>
                    <a:pt x="74" y="322"/>
                  </a:cubicBezTo>
                  <a:cubicBezTo>
                    <a:pt x="74" y="330"/>
                    <a:pt x="74" y="330"/>
                    <a:pt x="74" y="330"/>
                  </a:cubicBezTo>
                  <a:cubicBezTo>
                    <a:pt x="74" y="330"/>
                    <a:pt x="64" y="349"/>
                    <a:pt x="62" y="360"/>
                  </a:cubicBezTo>
                  <a:cubicBezTo>
                    <a:pt x="60" y="369"/>
                    <a:pt x="63" y="377"/>
                    <a:pt x="64" y="379"/>
                  </a:cubicBezTo>
                  <a:cubicBezTo>
                    <a:pt x="75" y="381"/>
                    <a:pt x="75" y="381"/>
                    <a:pt x="75" y="381"/>
                  </a:cubicBezTo>
                  <a:cubicBezTo>
                    <a:pt x="87" y="381"/>
                    <a:pt x="87" y="381"/>
                    <a:pt x="87" y="381"/>
                  </a:cubicBezTo>
                  <a:cubicBezTo>
                    <a:pt x="97" y="374"/>
                    <a:pt x="97" y="374"/>
                    <a:pt x="97" y="374"/>
                  </a:cubicBezTo>
                  <a:cubicBezTo>
                    <a:pt x="101" y="378"/>
                    <a:pt x="101" y="378"/>
                    <a:pt x="101" y="378"/>
                  </a:cubicBezTo>
                  <a:cubicBezTo>
                    <a:pt x="101" y="378"/>
                    <a:pt x="96" y="366"/>
                    <a:pt x="103" y="365"/>
                  </a:cubicBezTo>
                  <a:cubicBezTo>
                    <a:pt x="110" y="364"/>
                    <a:pt x="119" y="372"/>
                    <a:pt x="119" y="372"/>
                  </a:cubicBezTo>
                  <a:cubicBezTo>
                    <a:pt x="128" y="372"/>
                    <a:pt x="128" y="372"/>
                    <a:pt x="128" y="372"/>
                  </a:cubicBezTo>
                  <a:cubicBezTo>
                    <a:pt x="138" y="375"/>
                    <a:pt x="138" y="375"/>
                    <a:pt x="138" y="375"/>
                  </a:cubicBezTo>
                  <a:cubicBezTo>
                    <a:pt x="144" y="383"/>
                    <a:pt x="144" y="383"/>
                    <a:pt x="144" y="383"/>
                  </a:cubicBezTo>
                  <a:cubicBezTo>
                    <a:pt x="148" y="383"/>
                    <a:pt x="148" y="383"/>
                    <a:pt x="148" y="383"/>
                  </a:cubicBezTo>
                  <a:cubicBezTo>
                    <a:pt x="148" y="383"/>
                    <a:pt x="149" y="384"/>
                    <a:pt x="149" y="385"/>
                  </a:cubicBezTo>
                  <a:cubicBezTo>
                    <a:pt x="149" y="385"/>
                    <a:pt x="149" y="385"/>
                    <a:pt x="149" y="385"/>
                  </a:cubicBezTo>
                  <a:cubicBezTo>
                    <a:pt x="151" y="383"/>
                    <a:pt x="155" y="380"/>
                    <a:pt x="161" y="382"/>
                  </a:cubicBezTo>
                  <a:cubicBezTo>
                    <a:pt x="170" y="383"/>
                    <a:pt x="171" y="393"/>
                    <a:pt x="175" y="392"/>
                  </a:cubicBezTo>
                  <a:cubicBezTo>
                    <a:pt x="179" y="391"/>
                    <a:pt x="182" y="386"/>
                    <a:pt x="182" y="386"/>
                  </a:cubicBezTo>
                  <a:cubicBezTo>
                    <a:pt x="182" y="377"/>
                    <a:pt x="182" y="377"/>
                    <a:pt x="182" y="377"/>
                  </a:cubicBezTo>
                  <a:cubicBezTo>
                    <a:pt x="195" y="378"/>
                    <a:pt x="195" y="378"/>
                    <a:pt x="195" y="378"/>
                  </a:cubicBezTo>
                  <a:cubicBezTo>
                    <a:pt x="195" y="378"/>
                    <a:pt x="205" y="389"/>
                    <a:pt x="212" y="389"/>
                  </a:cubicBezTo>
                  <a:cubicBezTo>
                    <a:pt x="218" y="389"/>
                    <a:pt x="224" y="387"/>
                    <a:pt x="224" y="387"/>
                  </a:cubicBezTo>
                  <a:cubicBezTo>
                    <a:pt x="233" y="379"/>
                    <a:pt x="233" y="379"/>
                    <a:pt x="233" y="379"/>
                  </a:cubicBezTo>
                  <a:cubicBezTo>
                    <a:pt x="247" y="378"/>
                    <a:pt x="247" y="378"/>
                    <a:pt x="247" y="378"/>
                  </a:cubicBezTo>
                  <a:cubicBezTo>
                    <a:pt x="258" y="372"/>
                    <a:pt x="258" y="372"/>
                    <a:pt x="258" y="372"/>
                  </a:cubicBezTo>
                  <a:cubicBezTo>
                    <a:pt x="267" y="373"/>
                    <a:pt x="267" y="373"/>
                    <a:pt x="267" y="373"/>
                  </a:cubicBezTo>
                  <a:cubicBezTo>
                    <a:pt x="280" y="378"/>
                    <a:pt x="280" y="378"/>
                    <a:pt x="280" y="378"/>
                  </a:cubicBezTo>
                  <a:cubicBezTo>
                    <a:pt x="280" y="378"/>
                    <a:pt x="288" y="392"/>
                    <a:pt x="290" y="385"/>
                  </a:cubicBezTo>
                  <a:cubicBezTo>
                    <a:pt x="291" y="379"/>
                    <a:pt x="290" y="369"/>
                    <a:pt x="290" y="369"/>
                  </a:cubicBezTo>
                  <a:cubicBezTo>
                    <a:pt x="290" y="360"/>
                    <a:pt x="290" y="360"/>
                    <a:pt x="290" y="360"/>
                  </a:cubicBezTo>
                  <a:cubicBezTo>
                    <a:pt x="282" y="358"/>
                    <a:pt x="282" y="358"/>
                    <a:pt x="282" y="358"/>
                  </a:cubicBezTo>
                  <a:cubicBezTo>
                    <a:pt x="282" y="358"/>
                    <a:pt x="287" y="345"/>
                    <a:pt x="291" y="344"/>
                  </a:cubicBezTo>
                  <a:cubicBezTo>
                    <a:pt x="296" y="343"/>
                    <a:pt x="309" y="346"/>
                    <a:pt x="309" y="346"/>
                  </a:cubicBezTo>
                  <a:cubicBezTo>
                    <a:pt x="309" y="335"/>
                    <a:pt x="309" y="335"/>
                    <a:pt x="309" y="335"/>
                  </a:cubicBezTo>
                  <a:cubicBezTo>
                    <a:pt x="305" y="328"/>
                    <a:pt x="305" y="328"/>
                    <a:pt x="305" y="328"/>
                  </a:cubicBezTo>
                  <a:cubicBezTo>
                    <a:pt x="317" y="327"/>
                    <a:pt x="317" y="327"/>
                    <a:pt x="317" y="327"/>
                  </a:cubicBezTo>
                  <a:cubicBezTo>
                    <a:pt x="324" y="316"/>
                    <a:pt x="324" y="316"/>
                    <a:pt x="324" y="316"/>
                  </a:cubicBezTo>
                  <a:cubicBezTo>
                    <a:pt x="324" y="316"/>
                    <a:pt x="323" y="309"/>
                    <a:pt x="317" y="305"/>
                  </a:cubicBezTo>
                  <a:cubicBezTo>
                    <a:pt x="312" y="302"/>
                    <a:pt x="307" y="304"/>
                    <a:pt x="307" y="304"/>
                  </a:cubicBezTo>
                  <a:cubicBezTo>
                    <a:pt x="301" y="295"/>
                    <a:pt x="301" y="295"/>
                    <a:pt x="301" y="295"/>
                  </a:cubicBezTo>
                  <a:cubicBezTo>
                    <a:pt x="297" y="295"/>
                    <a:pt x="297" y="295"/>
                    <a:pt x="297" y="295"/>
                  </a:cubicBezTo>
                  <a:cubicBezTo>
                    <a:pt x="294" y="287"/>
                    <a:pt x="294" y="287"/>
                    <a:pt x="294" y="287"/>
                  </a:cubicBezTo>
                  <a:cubicBezTo>
                    <a:pt x="294" y="287"/>
                    <a:pt x="288" y="285"/>
                    <a:pt x="281" y="285"/>
                  </a:cubicBezTo>
                  <a:cubicBezTo>
                    <a:pt x="273" y="284"/>
                    <a:pt x="279" y="279"/>
                    <a:pt x="279" y="279"/>
                  </a:cubicBezTo>
                  <a:cubicBezTo>
                    <a:pt x="273" y="277"/>
                    <a:pt x="273" y="277"/>
                    <a:pt x="273" y="277"/>
                  </a:cubicBezTo>
                  <a:cubicBezTo>
                    <a:pt x="271" y="271"/>
                    <a:pt x="271" y="271"/>
                    <a:pt x="271" y="271"/>
                  </a:cubicBezTo>
                  <a:cubicBezTo>
                    <a:pt x="271" y="271"/>
                    <a:pt x="263" y="265"/>
                    <a:pt x="262" y="263"/>
                  </a:cubicBezTo>
                  <a:cubicBezTo>
                    <a:pt x="261" y="261"/>
                    <a:pt x="269" y="257"/>
                    <a:pt x="269" y="257"/>
                  </a:cubicBezTo>
                  <a:cubicBezTo>
                    <a:pt x="263" y="248"/>
                    <a:pt x="263" y="248"/>
                    <a:pt x="263" y="248"/>
                  </a:cubicBezTo>
                  <a:cubicBezTo>
                    <a:pt x="257" y="247"/>
                    <a:pt x="257" y="247"/>
                    <a:pt x="257" y="247"/>
                  </a:cubicBezTo>
                  <a:cubicBezTo>
                    <a:pt x="257" y="247"/>
                    <a:pt x="252" y="238"/>
                    <a:pt x="255" y="235"/>
                  </a:cubicBezTo>
                  <a:cubicBezTo>
                    <a:pt x="259" y="233"/>
                    <a:pt x="259" y="239"/>
                    <a:pt x="263" y="239"/>
                  </a:cubicBezTo>
                  <a:cubicBezTo>
                    <a:pt x="267" y="238"/>
                    <a:pt x="266" y="233"/>
                    <a:pt x="266" y="233"/>
                  </a:cubicBezTo>
                  <a:cubicBezTo>
                    <a:pt x="273" y="233"/>
                    <a:pt x="273" y="233"/>
                    <a:pt x="273" y="233"/>
                  </a:cubicBezTo>
                  <a:cubicBezTo>
                    <a:pt x="273" y="233"/>
                    <a:pt x="275" y="225"/>
                    <a:pt x="283" y="227"/>
                  </a:cubicBezTo>
                  <a:cubicBezTo>
                    <a:pt x="292" y="229"/>
                    <a:pt x="290" y="233"/>
                    <a:pt x="290" y="233"/>
                  </a:cubicBezTo>
                  <a:cubicBezTo>
                    <a:pt x="297" y="224"/>
                    <a:pt x="297" y="224"/>
                    <a:pt x="297" y="224"/>
                  </a:cubicBezTo>
                  <a:cubicBezTo>
                    <a:pt x="308" y="221"/>
                    <a:pt x="308" y="221"/>
                    <a:pt x="308" y="221"/>
                  </a:cubicBezTo>
                  <a:cubicBezTo>
                    <a:pt x="310" y="217"/>
                    <a:pt x="310" y="217"/>
                    <a:pt x="310" y="217"/>
                  </a:cubicBezTo>
                  <a:cubicBezTo>
                    <a:pt x="310" y="217"/>
                    <a:pt x="321" y="217"/>
                    <a:pt x="324" y="216"/>
                  </a:cubicBezTo>
                  <a:cubicBezTo>
                    <a:pt x="327" y="215"/>
                    <a:pt x="325" y="210"/>
                    <a:pt x="325" y="210"/>
                  </a:cubicBezTo>
                  <a:cubicBezTo>
                    <a:pt x="325" y="210"/>
                    <a:pt x="336" y="211"/>
                    <a:pt x="339" y="208"/>
                  </a:cubicBezTo>
                  <a:cubicBezTo>
                    <a:pt x="341" y="205"/>
                    <a:pt x="346" y="199"/>
                    <a:pt x="348" y="198"/>
                  </a:cubicBezTo>
                  <a:cubicBezTo>
                    <a:pt x="350" y="197"/>
                    <a:pt x="355" y="209"/>
                    <a:pt x="360" y="208"/>
                  </a:cubicBezTo>
                  <a:cubicBezTo>
                    <a:pt x="365" y="207"/>
                    <a:pt x="371" y="195"/>
                    <a:pt x="372" y="191"/>
                  </a:cubicBezTo>
                  <a:cubicBezTo>
                    <a:pt x="373" y="188"/>
                    <a:pt x="367" y="187"/>
                    <a:pt x="367" y="187"/>
                  </a:cubicBezTo>
                  <a:cubicBezTo>
                    <a:pt x="367" y="187"/>
                    <a:pt x="371" y="182"/>
                    <a:pt x="369" y="177"/>
                  </a:cubicBezTo>
                  <a:cubicBezTo>
                    <a:pt x="368" y="171"/>
                    <a:pt x="360" y="177"/>
                    <a:pt x="360" y="177"/>
                  </a:cubicBezTo>
                  <a:cubicBezTo>
                    <a:pt x="361" y="165"/>
                    <a:pt x="361" y="165"/>
                    <a:pt x="361" y="165"/>
                  </a:cubicBezTo>
                  <a:cubicBezTo>
                    <a:pt x="361" y="165"/>
                    <a:pt x="352" y="163"/>
                    <a:pt x="351" y="157"/>
                  </a:cubicBezTo>
                  <a:cubicBezTo>
                    <a:pt x="351" y="152"/>
                    <a:pt x="360" y="146"/>
                    <a:pt x="360" y="146"/>
                  </a:cubicBezTo>
                  <a:cubicBezTo>
                    <a:pt x="360" y="146"/>
                    <a:pt x="357" y="144"/>
                    <a:pt x="355" y="143"/>
                  </a:cubicBezTo>
                  <a:cubicBezTo>
                    <a:pt x="353" y="143"/>
                    <a:pt x="356" y="136"/>
                    <a:pt x="356" y="136"/>
                  </a:cubicBezTo>
                  <a:cubicBezTo>
                    <a:pt x="356" y="136"/>
                    <a:pt x="351" y="135"/>
                    <a:pt x="350" y="132"/>
                  </a:cubicBezTo>
                  <a:cubicBezTo>
                    <a:pt x="349" y="129"/>
                    <a:pt x="355" y="126"/>
                    <a:pt x="355" y="126"/>
                  </a:cubicBezTo>
                  <a:cubicBezTo>
                    <a:pt x="355" y="126"/>
                    <a:pt x="355" y="120"/>
                    <a:pt x="352" y="115"/>
                  </a:cubicBezTo>
                  <a:cubicBezTo>
                    <a:pt x="349" y="111"/>
                    <a:pt x="345" y="115"/>
                    <a:pt x="345" y="115"/>
                  </a:cubicBezTo>
                  <a:cubicBezTo>
                    <a:pt x="341" y="109"/>
                    <a:pt x="341" y="109"/>
                    <a:pt x="341" y="109"/>
                  </a:cubicBezTo>
                  <a:cubicBezTo>
                    <a:pt x="341" y="109"/>
                    <a:pt x="337" y="113"/>
                    <a:pt x="334" y="106"/>
                  </a:cubicBezTo>
                  <a:cubicBezTo>
                    <a:pt x="331" y="99"/>
                    <a:pt x="337" y="98"/>
                    <a:pt x="343" y="93"/>
                  </a:cubicBezTo>
                  <a:cubicBezTo>
                    <a:pt x="349" y="89"/>
                    <a:pt x="347" y="87"/>
                    <a:pt x="345" y="79"/>
                  </a:cubicBezTo>
                  <a:cubicBezTo>
                    <a:pt x="342" y="70"/>
                    <a:pt x="337" y="78"/>
                    <a:pt x="339" y="72"/>
                  </a:cubicBezTo>
                  <a:cubicBezTo>
                    <a:pt x="340" y="69"/>
                    <a:pt x="339" y="65"/>
                    <a:pt x="338" y="62"/>
                  </a:cubicBezTo>
                  <a:cubicBezTo>
                    <a:pt x="334" y="60"/>
                    <a:pt x="334" y="60"/>
                    <a:pt x="334" y="60"/>
                  </a:cubicBezTo>
                  <a:cubicBezTo>
                    <a:pt x="321" y="55"/>
                    <a:pt x="321" y="55"/>
                    <a:pt x="321" y="55"/>
                  </a:cubicBezTo>
                  <a:cubicBezTo>
                    <a:pt x="321" y="55"/>
                    <a:pt x="323" y="50"/>
                    <a:pt x="318" y="44"/>
                  </a:cubicBezTo>
                  <a:cubicBezTo>
                    <a:pt x="313" y="38"/>
                    <a:pt x="301" y="41"/>
                    <a:pt x="301" y="41"/>
                  </a:cubicBezTo>
                  <a:cubicBezTo>
                    <a:pt x="296" y="35"/>
                    <a:pt x="296" y="35"/>
                    <a:pt x="296" y="35"/>
                  </a:cubicBezTo>
                  <a:cubicBezTo>
                    <a:pt x="296" y="35"/>
                    <a:pt x="270" y="23"/>
                    <a:pt x="265" y="26"/>
                  </a:cubicBezTo>
                  <a:cubicBezTo>
                    <a:pt x="260" y="29"/>
                    <a:pt x="253" y="36"/>
                    <a:pt x="253" y="36"/>
                  </a:cubicBezTo>
                  <a:cubicBezTo>
                    <a:pt x="226" y="35"/>
                    <a:pt x="226" y="35"/>
                    <a:pt x="226" y="35"/>
                  </a:cubicBezTo>
                  <a:cubicBezTo>
                    <a:pt x="226" y="47"/>
                    <a:pt x="226" y="47"/>
                    <a:pt x="226" y="47"/>
                  </a:cubicBezTo>
                  <a:cubicBezTo>
                    <a:pt x="200" y="46"/>
                    <a:pt x="200" y="46"/>
                    <a:pt x="200" y="46"/>
                  </a:cubicBezTo>
                  <a:cubicBezTo>
                    <a:pt x="200" y="46"/>
                    <a:pt x="198" y="38"/>
                    <a:pt x="202" y="35"/>
                  </a:cubicBezTo>
                  <a:cubicBezTo>
                    <a:pt x="206" y="32"/>
                    <a:pt x="209" y="20"/>
                    <a:pt x="209" y="20"/>
                  </a:cubicBezTo>
                  <a:cubicBezTo>
                    <a:pt x="196" y="27"/>
                    <a:pt x="196" y="27"/>
                    <a:pt x="196" y="27"/>
                  </a:cubicBezTo>
                  <a:cubicBezTo>
                    <a:pt x="168" y="22"/>
                    <a:pt x="168" y="22"/>
                    <a:pt x="168" y="22"/>
                  </a:cubicBezTo>
                  <a:cubicBezTo>
                    <a:pt x="168" y="22"/>
                    <a:pt x="160" y="14"/>
                    <a:pt x="156" y="4"/>
                  </a:cubicBezTo>
                  <a:cubicBezTo>
                    <a:pt x="154" y="5"/>
                    <a:pt x="153" y="6"/>
                    <a:pt x="153" y="6"/>
                  </a:cubicBezTo>
                  <a:cubicBezTo>
                    <a:pt x="153" y="6"/>
                    <a:pt x="152" y="2"/>
                    <a:pt x="145" y="3"/>
                  </a:cubicBezTo>
                  <a:cubicBezTo>
                    <a:pt x="137" y="3"/>
                    <a:pt x="135" y="5"/>
                    <a:pt x="135" y="5"/>
                  </a:cubicBezTo>
                  <a:cubicBezTo>
                    <a:pt x="135" y="5"/>
                    <a:pt x="127" y="0"/>
                    <a:pt x="123" y="0"/>
                  </a:cubicBezTo>
                  <a:cubicBezTo>
                    <a:pt x="119" y="0"/>
                    <a:pt x="112" y="0"/>
                    <a:pt x="112" y="0"/>
                  </a:cubicBezTo>
                  <a:cubicBezTo>
                    <a:pt x="126" y="23"/>
                    <a:pt x="126" y="23"/>
                    <a:pt x="126" y="23"/>
                  </a:cubicBezTo>
                  <a:cubicBezTo>
                    <a:pt x="117" y="31"/>
                    <a:pt x="117" y="31"/>
                    <a:pt x="117" y="31"/>
                  </a:cubicBezTo>
                  <a:cubicBezTo>
                    <a:pt x="130" y="49"/>
                    <a:pt x="130" y="49"/>
                    <a:pt x="130" y="49"/>
                  </a:cubicBezTo>
                  <a:cubicBezTo>
                    <a:pt x="142" y="58"/>
                    <a:pt x="142" y="58"/>
                    <a:pt x="142" y="58"/>
                  </a:cubicBezTo>
                  <a:cubicBezTo>
                    <a:pt x="123" y="51"/>
                    <a:pt x="123" y="51"/>
                    <a:pt x="123" y="51"/>
                  </a:cubicBezTo>
                  <a:cubicBezTo>
                    <a:pt x="105" y="55"/>
                    <a:pt x="105" y="55"/>
                    <a:pt x="105" y="55"/>
                  </a:cubicBezTo>
                  <a:cubicBezTo>
                    <a:pt x="105" y="55"/>
                    <a:pt x="110" y="70"/>
                    <a:pt x="104" y="72"/>
                  </a:cubicBezTo>
                  <a:cubicBezTo>
                    <a:pt x="98" y="74"/>
                    <a:pt x="88" y="72"/>
                    <a:pt x="88" y="72"/>
                  </a:cubicBezTo>
                  <a:cubicBezTo>
                    <a:pt x="82" y="62"/>
                    <a:pt x="82" y="62"/>
                    <a:pt x="82" y="62"/>
                  </a:cubicBezTo>
                  <a:cubicBezTo>
                    <a:pt x="82" y="62"/>
                    <a:pt x="55" y="59"/>
                    <a:pt x="54" y="64"/>
                  </a:cubicBezTo>
                  <a:cubicBezTo>
                    <a:pt x="53" y="69"/>
                    <a:pt x="53" y="82"/>
                    <a:pt x="53" y="82"/>
                  </a:cubicBezTo>
                  <a:cubicBezTo>
                    <a:pt x="57" y="85"/>
                    <a:pt x="57" y="85"/>
                    <a:pt x="57" y="85"/>
                  </a:cubicBezTo>
                  <a:cubicBezTo>
                    <a:pt x="54" y="87"/>
                    <a:pt x="54" y="87"/>
                    <a:pt x="54" y="87"/>
                  </a:cubicBezTo>
                  <a:cubicBezTo>
                    <a:pt x="59" y="95"/>
                    <a:pt x="59" y="95"/>
                    <a:pt x="59" y="95"/>
                  </a:cubicBezTo>
                  <a:cubicBezTo>
                    <a:pt x="59" y="95"/>
                    <a:pt x="48" y="99"/>
                    <a:pt x="47" y="103"/>
                  </a:cubicBezTo>
                  <a:cubicBezTo>
                    <a:pt x="45" y="107"/>
                    <a:pt x="49" y="115"/>
                    <a:pt x="49" y="115"/>
                  </a:cubicBezTo>
                  <a:cubicBezTo>
                    <a:pt x="41" y="115"/>
                    <a:pt x="41" y="115"/>
                    <a:pt x="41" y="115"/>
                  </a:cubicBezTo>
                  <a:cubicBezTo>
                    <a:pt x="41" y="115"/>
                    <a:pt x="29" y="119"/>
                    <a:pt x="30" y="122"/>
                  </a:cubicBezTo>
                  <a:cubicBezTo>
                    <a:pt x="31" y="125"/>
                    <a:pt x="45" y="130"/>
                    <a:pt x="45" y="134"/>
                  </a:cubicBezTo>
                  <a:cubicBezTo>
                    <a:pt x="45" y="138"/>
                    <a:pt x="37" y="142"/>
                    <a:pt x="37" y="142"/>
                  </a:cubicBezTo>
                  <a:cubicBezTo>
                    <a:pt x="35" y="153"/>
                    <a:pt x="35" y="153"/>
                    <a:pt x="35" y="153"/>
                  </a:cubicBezTo>
                  <a:cubicBezTo>
                    <a:pt x="29" y="152"/>
                    <a:pt x="29" y="152"/>
                    <a:pt x="29" y="152"/>
                  </a:cubicBezTo>
                  <a:cubicBezTo>
                    <a:pt x="29" y="152"/>
                    <a:pt x="27" y="157"/>
                    <a:pt x="25" y="160"/>
                  </a:cubicBezTo>
                  <a:cubicBezTo>
                    <a:pt x="23" y="163"/>
                    <a:pt x="1" y="155"/>
                    <a:pt x="1" y="155"/>
                  </a:cubicBezTo>
                  <a:cubicBezTo>
                    <a:pt x="7" y="170"/>
                    <a:pt x="7" y="170"/>
                    <a:pt x="7" y="170"/>
                  </a:cubicBezTo>
                  <a:cubicBezTo>
                    <a:pt x="7" y="170"/>
                    <a:pt x="12" y="178"/>
                    <a:pt x="11" y="181"/>
                  </a:cubicBezTo>
                  <a:cubicBezTo>
                    <a:pt x="11" y="185"/>
                    <a:pt x="0" y="191"/>
                    <a:pt x="0" y="191"/>
                  </a:cubicBezTo>
                  <a:cubicBezTo>
                    <a:pt x="0" y="191"/>
                    <a:pt x="5" y="197"/>
                    <a:pt x="4" y="199"/>
                  </a:cubicBezTo>
                  <a:cubicBezTo>
                    <a:pt x="3" y="201"/>
                    <a:pt x="0" y="215"/>
                    <a:pt x="0" y="215"/>
                  </a:cubicBezTo>
                  <a:cubicBezTo>
                    <a:pt x="5" y="216"/>
                    <a:pt x="5" y="216"/>
                    <a:pt x="5" y="216"/>
                  </a:cubicBezTo>
                  <a:cubicBezTo>
                    <a:pt x="5" y="216"/>
                    <a:pt x="14" y="219"/>
                    <a:pt x="15" y="225"/>
                  </a:cubicBezTo>
                  <a:cubicBezTo>
                    <a:pt x="15" y="231"/>
                    <a:pt x="18" y="238"/>
                    <a:pt x="18" y="238"/>
                  </a:cubicBezTo>
                  <a:cubicBezTo>
                    <a:pt x="9" y="239"/>
                    <a:pt x="9" y="239"/>
                    <a:pt x="9" y="239"/>
                  </a:cubicBezTo>
                  <a:cubicBezTo>
                    <a:pt x="9" y="239"/>
                    <a:pt x="4" y="247"/>
                    <a:pt x="7" y="253"/>
                  </a:cubicBezTo>
                  <a:cubicBezTo>
                    <a:pt x="11" y="259"/>
                    <a:pt x="21" y="261"/>
                    <a:pt x="22" y="265"/>
                  </a:cubicBezTo>
                  <a:cubicBezTo>
                    <a:pt x="23" y="270"/>
                    <a:pt x="17" y="274"/>
                    <a:pt x="17" y="27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9" name="Catalonië">
              <a:extLst>
                <a:ext uri="{FF2B5EF4-FFF2-40B4-BE49-F238E27FC236}">
                  <a16:creationId xmlns:a16="http://schemas.microsoft.com/office/drawing/2014/main" id="{9ADA3BF8-A9AC-42F9-AAA0-87F154CBF0AD}"/>
                </a:ext>
              </a:extLst>
            </p:cNvPr>
            <p:cNvSpPr>
              <a:spLocks/>
            </p:cNvSpPr>
            <p:nvPr/>
          </p:nvSpPr>
          <p:spPr bwMode="gray">
            <a:xfrm>
              <a:off x="5728478" y="2242407"/>
              <a:ext cx="14913" cy="8522"/>
            </a:xfrm>
            <a:custGeom>
              <a:avLst/>
              <a:gdLst>
                <a:gd name="T0" fmla="*/ 5 w 20"/>
                <a:gd name="T1" fmla="*/ 13 h 13"/>
                <a:gd name="T2" fmla="*/ 18 w 20"/>
                <a:gd name="T3" fmla="*/ 10 h 13"/>
                <a:gd name="T4" fmla="*/ 20 w 20"/>
                <a:gd name="T5" fmla="*/ 10 h 13"/>
                <a:gd name="T6" fmla="*/ 19 w 20"/>
                <a:gd name="T7" fmla="*/ 1 h 13"/>
                <a:gd name="T8" fmla="*/ 5 w 20"/>
                <a:gd name="T9" fmla="*/ 1 h 13"/>
                <a:gd name="T10" fmla="*/ 0 w 20"/>
                <a:gd name="T11" fmla="*/ 2 h 13"/>
                <a:gd name="T12" fmla="*/ 5 w 2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0" h="13">
                  <a:moveTo>
                    <a:pt x="5" y="13"/>
                  </a:moveTo>
                  <a:cubicBezTo>
                    <a:pt x="5" y="13"/>
                    <a:pt x="14" y="11"/>
                    <a:pt x="18" y="10"/>
                  </a:cubicBezTo>
                  <a:cubicBezTo>
                    <a:pt x="19" y="10"/>
                    <a:pt x="20" y="10"/>
                    <a:pt x="20" y="10"/>
                  </a:cubicBezTo>
                  <a:cubicBezTo>
                    <a:pt x="19" y="1"/>
                    <a:pt x="19" y="1"/>
                    <a:pt x="19" y="1"/>
                  </a:cubicBezTo>
                  <a:cubicBezTo>
                    <a:pt x="19" y="1"/>
                    <a:pt x="15" y="0"/>
                    <a:pt x="5" y="1"/>
                  </a:cubicBezTo>
                  <a:cubicBezTo>
                    <a:pt x="3" y="1"/>
                    <a:pt x="1" y="1"/>
                    <a:pt x="0" y="2"/>
                  </a:cubicBezTo>
                  <a:lnTo>
                    <a:pt x="5" y="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0" name="Mongolië">
              <a:extLst>
                <a:ext uri="{FF2B5EF4-FFF2-40B4-BE49-F238E27FC236}">
                  <a16:creationId xmlns:a16="http://schemas.microsoft.com/office/drawing/2014/main" id="{25D87AE0-A615-4D22-ACD9-ABE14C8EDA01}"/>
                </a:ext>
              </a:extLst>
            </p:cNvPr>
            <p:cNvSpPr>
              <a:spLocks/>
            </p:cNvSpPr>
            <p:nvPr/>
          </p:nvSpPr>
          <p:spPr bwMode="gray">
            <a:xfrm>
              <a:off x="8430032" y="1867428"/>
              <a:ext cx="1056759" cy="419722"/>
            </a:xfrm>
            <a:custGeom>
              <a:avLst/>
              <a:gdLst>
                <a:gd name="T0" fmla="*/ 1353 w 1406"/>
                <a:gd name="T1" fmla="*/ 245 h 558"/>
                <a:gd name="T2" fmla="*/ 1312 w 1406"/>
                <a:gd name="T3" fmla="*/ 214 h 558"/>
                <a:gd name="T4" fmla="*/ 1247 w 1406"/>
                <a:gd name="T5" fmla="*/ 225 h 558"/>
                <a:gd name="T6" fmla="*/ 1182 w 1406"/>
                <a:gd name="T7" fmla="*/ 215 h 558"/>
                <a:gd name="T8" fmla="*/ 1179 w 1406"/>
                <a:gd name="T9" fmla="*/ 178 h 558"/>
                <a:gd name="T10" fmla="*/ 1162 w 1406"/>
                <a:gd name="T11" fmla="*/ 114 h 558"/>
                <a:gd name="T12" fmla="*/ 1091 w 1406"/>
                <a:gd name="T13" fmla="*/ 102 h 558"/>
                <a:gd name="T14" fmla="*/ 1025 w 1406"/>
                <a:gd name="T15" fmla="*/ 136 h 558"/>
                <a:gd name="T16" fmla="*/ 967 w 1406"/>
                <a:gd name="T17" fmla="*/ 143 h 558"/>
                <a:gd name="T18" fmla="*/ 922 w 1406"/>
                <a:gd name="T19" fmla="*/ 156 h 558"/>
                <a:gd name="T20" fmla="*/ 855 w 1406"/>
                <a:gd name="T21" fmla="*/ 148 h 558"/>
                <a:gd name="T22" fmla="*/ 812 w 1406"/>
                <a:gd name="T23" fmla="*/ 114 h 558"/>
                <a:gd name="T24" fmla="*/ 728 w 1406"/>
                <a:gd name="T25" fmla="*/ 97 h 558"/>
                <a:gd name="T26" fmla="*/ 607 w 1406"/>
                <a:gd name="T27" fmla="*/ 95 h 558"/>
                <a:gd name="T28" fmla="*/ 563 w 1406"/>
                <a:gd name="T29" fmla="*/ 83 h 558"/>
                <a:gd name="T30" fmla="*/ 472 w 1406"/>
                <a:gd name="T31" fmla="*/ 22 h 558"/>
                <a:gd name="T32" fmla="*/ 384 w 1406"/>
                <a:gd name="T33" fmla="*/ 0 h 558"/>
                <a:gd name="T34" fmla="*/ 373 w 1406"/>
                <a:gd name="T35" fmla="*/ 33 h 558"/>
                <a:gd name="T36" fmla="*/ 372 w 1406"/>
                <a:gd name="T37" fmla="*/ 60 h 558"/>
                <a:gd name="T38" fmla="*/ 391 w 1406"/>
                <a:gd name="T39" fmla="*/ 110 h 558"/>
                <a:gd name="T40" fmla="*/ 335 w 1406"/>
                <a:gd name="T41" fmla="*/ 119 h 558"/>
                <a:gd name="T42" fmla="*/ 301 w 1406"/>
                <a:gd name="T43" fmla="*/ 118 h 558"/>
                <a:gd name="T44" fmla="*/ 278 w 1406"/>
                <a:gd name="T45" fmla="*/ 107 h 558"/>
                <a:gd name="T46" fmla="*/ 182 w 1406"/>
                <a:gd name="T47" fmla="*/ 86 h 558"/>
                <a:gd name="T48" fmla="*/ 155 w 1406"/>
                <a:gd name="T49" fmla="*/ 70 h 558"/>
                <a:gd name="T50" fmla="*/ 119 w 1406"/>
                <a:gd name="T51" fmla="*/ 88 h 558"/>
                <a:gd name="T52" fmla="*/ 83 w 1406"/>
                <a:gd name="T53" fmla="*/ 100 h 558"/>
                <a:gd name="T54" fmla="*/ 47 w 1406"/>
                <a:gd name="T55" fmla="*/ 130 h 558"/>
                <a:gd name="T56" fmla="*/ 9 w 1406"/>
                <a:gd name="T57" fmla="*/ 151 h 558"/>
                <a:gd name="T58" fmla="*/ 18 w 1406"/>
                <a:gd name="T59" fmla="*/ 174 h 558"/>
                <a:gd name="T60" fmla="*/ 54 w 1406"/>
                <a:gd name="T61" fmla="*/ 203 h 558"/>
                <a:gd name="T62" fmla="*/ 107 w 1406"/>
                <a:gd name="T63" fmla="*/ 221 h 558"/>
                <a:gd name="T64" fmla="*/ 179 w 1406"/>
                <a:gd name="T65" fmla="*/ 276 h 558"/>
                <a:gd name="T66" fmla="*/ 192 w 1406"/>
                <a:gd name="T67" fmla="*/ 326 h 558"/>
                <a:gd name="T68" fmla="*/ 274 w 1406"/>
                <a:gd name="T69" fmla="*/ 374 h 558"/>
                <a:gd name="T70" fmla="*/ 361 w 1406"/>
                <a:gd name="T71" fmla="*/ 397 h 558"/>
                <a:gd name="T72" fmla="*/ 430 w 1406"/>
                <a:gd name="T73" fmla="*/ 429 h 558"/>
                <a:gd name="T74" fmla="*/ 502 w 1406"/>
                <a:gd name="T75" fmla="*/ 498 h 558"/>
                <a:gd name="T76" fmla="*/ 610 w 1406"/>
                <a:gd name="T77" fmla="*/ 499 h 558"/>
                <a:gd name="T78" fmla="*/ 679 w 1406"/>
                <a:gd name="T79" fmla="*/ 501 h 558"/>
                <a:gd name="T80" fmla="*/ 795 w 1406"/>
                <a:gd name="T81" fmla="*/ 531 h 558"/>
                <a:gd name="T82" fmla="*/ 873 w 1406"/>
                <a:gd name="T83" fmla="*/ 550 h 558"/>
                <a:gd name="T84" fmla="*/ 1066 w 1406"/>
                <a:gd name="T85" fmla="*/ 510 h 558"/>
                <a:gd name="T86" fmla="*/ 1112 w 1406"/>
                <a:gd name="T87" fmla="*/ 463 h 558"/>
                <a:gd name="T88" fmla="*/ 1108 w 1406"/>
                <a:gd name="T89" fmla="*/ 407 h 558"/>
                <a:gd name="T90" fmla="*/ 1160 w 1406"/>
                <a:gd name="T91" fmla="*/ 388 h 558"/>
                <a:gd name="T92" fmla="*/ 1213 w 1406"/>
                <a:gd name="T93" fmla="*/ 350 h 558"/>
                <a:gd name="T94" fmla="*/ 1270 w 1406"/>
                <a:gd name="T95" fmla="*/ 314 h 558"/>
                <a:gd name="T96" fmla="*/ 1320 w 1406"/>
                <a:gd name="T97" fmla="*/ 294 h 558"/>
                <a:gd name="T98" fmla="*/ 1355 w 1406"/>
                <a:gd name="T99" fmla="*/ 279 h 558"/>
                <a:gd name="T100" fmla="*/ 1394 w 1406"/>
                <a:gd name="T101" fmla="*/ 27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6" h="558">
                  <a:moveTo>
                    <a:pt x="1394" y="273"/>
                  </a:moveTo>
                  <a:cubicBezTo>
                    <a:pt x="1385" y="267"/>
                    <a:pt x="1380" y="256"/>
                    <a:pt x="1380" y="256"/>
                  </a:cubicBezTo>
                  <a:cubicBezTo>
                    <a:pt x="1380" y="256"/>
                    <a:pt x="1362" y="252"/>
                    <a:pt x="1353" y="245"/>
                  </a:cubicBezTo>
                  <a:cubicBezTo>
                    <a:pt x="1344" y="238"/>
                    <a:pt x="1336" y="231"/>
                    <a:pt x="1336" y="231"/>
                  </a:cubicBezTo>
                  <a:cubicBezTo>
                    <a:pt x="1336" y="231"/>
                    <a:pt x="1333" y="231"/>
                    <a:pt x="1324" y="230"/>
                  </a:cubicBezTo>
                  <a:cubicBezTo>
                    <a:pt x="1315" y="229"/>
                    <a:pt x="1312" y="214"/>
                    <a:pt x="1312" y="214"/>
                  </a:cubicBezTo>
                  <a:cubicBezTo>
                    <a:pt x="1271" y="214"/>
                    <a:pt x="1271" y="214"/>
                    <a:pt x="1271" y="214"/>
                  </a:cubicBezTo>
                  <a:cubicBezTo>
                    <a:pt x="1271" y="214"/>
                    <a:pt x="1270" y="232"/>
                    <a:pt x="1264" y="234"/>
                  </a:cubicBezTo>
                  <a:cubicBezTo>
                    <a:pt x="1258" y="236"/>
                    <a:pt x="1247" y="225"/>
                    <a:pt x="1247" y="225"/>
                  </a:cubicBezTo>
                  <a:cubicBezTo>
                    <a:pt x="1247" y="225"/>
                    <a:pt x="1237" y="221"/>
                    <a:pt x="1218" y="222"/>
                  </a:cubicBezTo>
                  <a:cubicBezTo>
                    <a:pt x="1199" y="223"/>
                    <a:pt x="1215" y="230"/>
                    <a:pt x="1206" y="233"/>
                  </a:cubicBezTo>
                  <a:cubicBezTo>
                    <a:pt x="1197" y="236"/>
                    <a:pt x="1185" y="225"/>
                    <a:pt x="1182" y="215"/>
                  </a:cubicBezTo>
                  <a:cubicBezTo>
                    <a:pt x="1179" y="205"/>
                    <a:pt x="1184" y="202"/>
                    <a:pt x="1184" y="202"/>
                  </a:cubicBezTo>
                  <a:cubicBezTo>
                    <a:pt x="1180" y="196"/>
                    <a:pt x="1180" y="196"/>
                    <a:pt x="1180" y="196"/>
                  </a:cubicBezTo>
                  <a:cubicBezTo>
                    <a:pt x="1179" y="178"/>
                    <a:pt x="1179" y="178"/>
                    <a:pt x="1179" y="178"/>
                  </a:cubicBezTo>
                  <a:cubicBezTo>
                    <a:pt x="1174" y="172"/>
                    <a:pt x="1174" y="172"/>
                    <a:pt x="1174" y="172"/>
                  </a:cubicBezTo>
                  <a:cubicBezTo>
                    <a:pt x="1173" y="117"/>
                    <a:pt x="1173" y="117"/>
                    <a:pt x="1173" y="117"/>
                  </a:cubicBezTo>
                  <a:cubicBezTo>
                    <a:pt x="1162" y="114"/>
                    <a:pt x="1162" y="114"/>
                    <a:pt x="1162" y="114"/>
                  </a:cubicBezTo>
                  <a:cubicBezTo>
                    <a:pt x="1144" y="111"/>
                    <a:pt x="1144" y="111"/>
                    <a:pt x="1144" y="111"/>
                  </a:cubicBezTo>
                  <a:cubicBezTo>
                    <a:pt x="1144" y="111"/>
                    <a:pt x="1138" y="118"/>
                    <a:pt x="1124" y="118"/>
                  </a:cubicBezTo>
                  <a:cubicBezTo>
                    <a:pt x="1110" y="118"/>
                    <a:pt x="1100" y="102"/>
                    <a:pt x="1091" y="102"/>
                  </a:cubicBezTo>
                  <a:cubicBezTo>
                    <a:pt x="1082" y="102"/>
                    <a:pt x="1055" y="98"/>
                    <a:pt x="1055" y="98"/>
                  </a:cubicBezTo>
                  <a:cubicBezTo>
                    <a:pt x="1032" y="121"/>
                    <a:pt x="1032" y="121"/>
                    <a:pt x="1032" y="121"/>
                  </a:cubicBezTo>
                  <a:cubicBezTo>
                    <a:pt x="1032" y="121"/>
                    <a:pt x="1035" y="132"/>
                    <a:pt x="1025" y="136"/>
                  </a:cubicBezTo>
                  <a:cubicBezTo>
                    <a:pt x="1015" y="140"/>
                    <a:pt x="1003" y="137"/>
                    <a:pt x="1003" y="137"/>
                  </a:cubicBezTo>
                  <a:cubicBezTo>
                    <a:pt x="993" y="142"/>
                    <a:pt x="993" y="142"/>
                    <a:pt x="993" y="142"/>
                  </a:cubicBezTo>
                  <a:cubicBezTo>
                    <a:pt x="993" y="142"/>
                    <a:pt x="976" y="141"/>
                    <a:pt x="967" y="143"/>
                  </a:cubicBezTo>
                  <a:cubicBezTo>
                    <a:pt x="958" y="145"/>
                    <a:pt x="960" y="150"/>
                    <a:pt x="955" y="156"/>
                  </a:cubicBezTo>
                  <a:cubicBezTo>
                    <a:pt x="950" y="162"/>
                    <a:pt x="942" y="153"/>
                    <a:pt x="938" y="151"/>
                  </a:cubicBezTo>
                  <a:cubicBezTo>
                    <a:pt x="934" y="149"/>
                    <a:pt x="922" y="156"/>
                    <a:pt x="922" y="156"/>
                  </a:cubicBezTo>
                  <a:cubicBezTo>
                    <a:pt x="922" y="156"/>
                    <a:pt x="898" y="156"/>
                    <a:pt x="895" y="153"/>
                  </a:cubicBezTo>
                  <a:cubicBezTo>
                    <a:pt x="892" y="150"/>
                    <a:pt x="885" y="147"/>
                    <a:pt x="885" y="147"/>
                  </a:cubicBezTo>
                  <a:cubicBezTo>
                    <a:pt x="885" y="147"/>
                    <a:pt x="875" y="150"/>
                    <a:pt x="855" y="148"/>
                  </a:cubicBezTo>
                  <a:cubicBezTo>
                    <a:pt x="835" y="146"/>
                    <a:pt x="840" y="135"/>
                    <a:pt x="840" y="135"/>
                  </a:cubicBezTo>
                  <a:cubicBezTo>
                    <a:pt x="840" y="135"/>
                    <a:pt x="829" y="132"/>
                    <a:pt x="826" y="133"/>
                  </a:cubicBezTo>
                  <a:cubicBezTo>
                    <a:pt x="823" y="134"/>
                    <a:pt x="815" y="115"/>
                    <a:pt x="812" y="114"/>
                  </a:cubicBezTo>
                  <a:cubicBezTo>
                    <a:pt x="809" y="113"/>
                    <a:pt x="790" y="113"/>
                    <a:pt x="778" y="113"/>
                  </a:cubicBezTo>
                  <a:cubicBezTo>
                    <a:pt x="766" y="113"/>
                    <a:pt x="755" y="94"/>
                    <a:pt x="755" y="94"/>
                  </a:cubicBezTo>
                  <a:cubicBezTo>
                    <a:pt x="728" y="97"/>
                    <a:pt x="728" y="97"/>
                    <a:pt x="728" y="97"/>
                  </a:cubicBezTo>
                  <a:cubicBezTo>
                    <a:pt x="728" y="97"/>
                    <a:pt x="726" y="89"/>
                    <a:pt x="697" y="87"/>
                  </a:cubicBezTo>
                  <a:cubicBezTo>
                    <a:pt x="668" y="85"/>
                    <a:pt x="650" y="103"/>
                    <a:pt x="637" y="104"/>
                  </a:cubicBezTo>
                  <a:cubicBezTo>
                    <a:pt x="624" y="105"/>
                    <a:pt x="607" y="95"/>
                    <a:pt x="607" y="95"/>
                  </a:cubicBezTo>
                  <a:cubicBezTo>
                    <a:pt x="607" y="95"/>
                    <a:pt x="600" y="96"/>
                    <a:pt x="590" y="96"/>
                  </a:cubicBezTo>
                  <a:cubicBezTo>
                    <a:pt x="580" y="96"/>
                    <a:pt x="578" y="80"/>
                    <a:pt x="578" y="80"/>
                  </a:cubicBezTo>
                  <a:cubicBezTo>
                    <a:pt x="563" y="83"/>
                    <a:pt x="563" y="83"/>
                    <a:pt x="563" y="83"/>
                  </a:cubicBezTo>
                  <a:cubicBezTo>
                    <a:pt x="563" y="83"/>
                    <a:pt x="541" y="49"/>
                    <a:pt x="532" y="38"/>
                  </a:cubicBezTo>
                  <a:cubicBezTo>
                    <a:pt x="523" y="27"/>
                    <a:pt x="511" y="40"/>
                    <a:pt x="501" y="38"/>
                  </a:cubicBezTo>
                  <a:cubicBezTo>
                    <a:pt x="491" y="36"/>
                    <a:pt x="472" y="22"/>
                    <a:pt x="472" y="22"/>
                  </a:cubicBezTo>
                  <a:cubicBezTo>
                    <a:pt x="472" y="22"/>
                    <a:pt x="452" y="23"/>
                    <a:pt x="434" y="21"/>
                  </a:cubicBezTo>
                  <a:cubicBezTo>
                    <a:pt x="416" y="19"/>
                    <a:pt x="393" y="2"/>
                    <a:pt x="393" y="2"/>
                  </a:cubicBezTo>
                  <a:cubicBezTo>
                    <a:pt x="384" y="0"/>
                    <a:pt x="384" y="0"/>
                    <a:pt x="384" y="0"/>
                  </a:cubicBezTo>
                  <a:cubicBezTo>
                    <a:pt x="384" y="0"/>
                    <a:pt x="385" y="12"/>
                    <a:pt x="380" y="18"/>
                  </a:cubicBezTo>
                  <a:cubicBezTo>
                    <a:pt x="375" y="24"/>
                    <a:pt x="371" y="22"/>
                    <a:pt x="371" y="22"/>
                  </a:cubicBezTo>
                  <a:cubicBezTo>
                    <a:pt x="373" y="33"/>
                    <a:pt x="373" y="33"/>
                    <a:pt x="373" y="33"/>
                  </a:cubicBezTo>
                  <a:cubicBezTo>
                    <a:pt x="373" y="33"/>
                    <a:pt x="362" y="31"/>
                    <a:pt x="362" y="37"/>
                  </a:cubicBezTo>
                  <a:cubicBezTo>
                    <a:pt x="362" y="43"/>
                    <a:pt x="368" y="46"/>
                    <a:pt x="368" y="46"/>
                  </a:cubicBezTo>
                  <a:cubicBezTo>
                    <a:pt x="372" y="60"/>
                    <a:pt x="372" y="60"/>
                    <a:pt x="372" y="60"/>
                  </a:cubicBezTo>
                  <a:cubicBezTo>
                    <a:pt x="388" y="84"/>
                    <a:pt x="388" y="84"/>
                    <a:pt x="388" y="84"/>
                  </a:cubicBezTo>
                  <a:cubicBezTo>
                    <a:pt x="388" y="84"/>
                    <a:pt x="403" y="84"/>
                    <a:pt x="403" y="102"/>
                  </a:cubicBezTo>
                  <a:cubicBezTo>
                    <a:pt x="403" y="120"/>
                    <a:pt x="391" y="110"/>
                    <a:pt x="391" y="110"/>
                  </a:cubicBezTo>
                  <a:cubicBezTo>
                    <a:pt x="391" y="110"/>
                    <a:pt x="393" y="117"/>
                    <a:pt x="376" y="125"/>
                  </a:cubicBezTo>
                  <a:cubicBezTo>
                    <a:pt x="359" y="133"/>
                    <a:pt x="365" y="117"/>
                    <a:pt x="365" y="117"/>
                  </a:cubicBezTo>
                  <a:cubicBezTo>
                    <a:pt x="335" y="119"/>
                    <a:pt x="335" y="119"/>
                    <a:pt x="335" y="119"/>
                  </a:cubicBezTo>
                  <a:cubicBezTo>
                    <a:pt x="334" y="111"/>
                    <a:pt x="334" y="111"/>
                    <a:pt x="334" y="111"/>
                  </a:cubicBezTo>
                  <a:cubicBezTo>
                    <a:pt x="334" y="111"/>
                    <a:pt x="325" y="110"/>
                    <a:pt x="314" y="111"/>
                  </a:cubicBezTo>
                  <a:cubicBezTo>
                    <a:pt x="303" y="112"/>
                    <a:pt x="301" y="118"/>
                    <a:pt x="301" y="118"/>
                  </a:cubicBezTo>
                  <a:cubicBezTo>
                    <a:pt x="299" y="113"/>
                    <a:pt x="299" y="113"/>
                    <a:pt x="299" y="113"/>
                  </a:cubicBezTo>
                  <a:cubicBezTo>
                    <a:pt x="280" y="116"/>
                    <a:pt x="280" y="116"/>
                    <a:pt x="280" y="116"/>
                  </a:cubicBezTo>
                  <a:cubicBezTo>
                    <a:pt x="278" y="107"/>
                    <a:pt x="278" y="107"/>
                    <a:pt x="278" y="107"/>
                  </a:cubicBezTo>
                  <a:cubicBezTo>
                    <a:pt x="278" y="107"/>
                    <a:pt x="256" y="109"/>
                    <a:pt x="247" y="102"/>
                  </a:cubicBezTo>
                  <a:cubicBezTo>
                    <a:pt x="238" y="95"/>
                    <a:pt x="240" y="82"/>
                    <a:pt x="233" y="82"/>
                  </a:cubicBezTo>
                  <a:cubicBezTo>
                    <a:pt x="226" y="82"/>
                    <a:pt x="182" y="86"/>
                    <a:pt x="182" y="86"/>
                  </a:cubicBezTo>
                  <a:cubicBezTo>
                    <a:pt x="177" y="75"/>
                    <a:pt x="177" y="75"/>
                    <a:pt x="177" y="75"/>
                  </a:cubicBezTo>
                  <a:cubicBezTo>
                    <a:pt x="177" y="75"/>
                    <a:pt x="161" y="75"/>
                    <a:pt x="158" y="75"/>
                  </a:cubicBezTo>
                  <a:cubicBezTo>
                    <a:pt x="155" y="75"/>
                    <a:pt x="155" y="70"/>
                    <a:pt x="155" y="70"/>
                  </a:cubicBezTo>
                  <a:cubicBezTo>
                    <a:pt x="143" y="77"/>
                    <a:pt x="143" y="77"/>
                    <a:pt x="143" y="77"/>
                  </a:cubicBezTo>
                  <a:cubicBezTo>
                    <a:pt x="143" y="77"/>
                    <a:pt x="134" y="71"/>
                    <a:pt x="127" y="71"/>
                  </a:cubicBezTo>
                  <a:cubicBezTo>
                    <a:pt x="120" y="71"/>
                    <a:pt x="119" y="88"/>
                    <a:pt x="119" y="88"/>
                  </a:cubicBezTo>
                  <a:cubicBezTo>
                    <a:pt x="103" y="88"/>
                    <a:pt x="103" y="88"/>
                    <a:pt x="103" y="88"/>
                  </a:cubicBezTo>
                  <a:cubicBezTo>
                    <a:pt x="92" y="101"/>
                    <a:pt x="92" y="101"/>
                    <a:pt x="92" y="101"/>
                  </a:cubicBezTo>
                  <a:cubicBezTo>
                    <a:pt x="83" y="100"/>
                    <a:pt x="83" y="100"/>
                    <a:pt x="83" y="100"/>
                  </a:cubicBezTo>
                  <a:cubicBezTo>
                    <a:pt x="83" y="100"/>
                    <a:pt x="72" y="108"/>
                    <a:pt x="63" y="118"/>
                  </a:cubicBezTo>
                  <a:cubicBezTo>
                    <a:pt x="54" y="128"/>
                    <a:pt x="63" y="130"/>
                    <a:pt x="63" y="130"/>
                  </a:cubicBezTo>
                  <a:cubicBezTo>
                    <a:pt x="47" y="130"/>
                    <a:pt x="47" y="130"/>
                    <a:pt x="47" y="130"/>
                  </a:cubicBezTo>
                  <a:cubicBezTo>
                    <a:pt x="49" y="139"/>
                    <a:pt x="49" y="139"/>
                    <a:pt x="49" y="139"/>
                  </a:cubicBezTo>
                  <a:cubicBezTo>
                    <a:pt x="8" y="139"/>
                    <a:pt x="8" y="139"/>
                    <a:pt x="8" y="139"/>
                  </a:cubicBezTo>
                  <a:cubicBezTo>
                    <a:pt x="9" y="151"/>
                    <a:pt x="9" y="151"/>
                    <a:pt x="9" y="151"/>
                  </a:cubicBezTo>
                  <a:cubicBezTo>
                    <a:pt x="2" y="158"/>
                    <a:pt x="2" y="158"/>
                    <a:pt x="2" y="158"/>
                  </a:cubicBezTo>
                  <a:cubicBezTo>
                    <a:pt x="10" y="162"/>
                    <a:pt x="0" y="174"/>
                    <a:pt x="0" y="174"/>
                  </a:cubicBezTo>
                  <a:cubicBezTo>
                    <a:pt x="18" y="174"/>
                    <a:pt x="18" y="174"/>
                    <a:pt x="18" y="174"/>
                  </a:cubicBezTo>
                  <a:cubicBezTo>
                    <a:pt x="18" y="174"/>
                    <a:pt x="14" y="182"/>
                    <a:pt x="19" y="187"/>
                  </a:cubicBezTo>
                  <a:cubicBezTo>
                    <a:pt x="24" y="192"/>
                    <a:pt x="48" y="195"/>
                    <a:pt x="48" y="195"/>
                  </a:cubicBezTo>
                  <a:cubicBezTo>
                    <a:pt x="54" y="203"/>
                    <a:pt x="54" y="203"/>
                    <a:pt x="54" y="203"/>
                  </a:cubicBezTo>
                  <a:cubicBezTo>
                    <a:pt x="71" y="219"/>
                    <a:pt x="71" y="219"/>
                    <a:pt x="71" y="219"/>
                  </a:cubicBezTo>
                  <a:cubicBezTo>
                    <a:pt x="92" y="213"/>
                    <a:pt x="92" y="213"/>
                    <a:pt x="92" y="213"/>
                  </a:cubicBezTo>
                  <a:cubicBezTo>
                    <a:pt x="107" y="221"/>
                    <a:pt x="107" y="221"/>
                    <a:pt x="107" y="221"/>
                  </a:cubicBezTo>
                  <a:cubicBezTo>
                    <a:pt x="107" y="221"/>
                    <a:pt x="113" y="223"/>
                    <a:pt x="127" y="227"/>
                  </a:cubicBezTo>
                  <a:cubicBezTo>
                    <a:pt x="141" y="231"/>
                    <a:pt x="148" y="245"/>
                    <a:pt x="153" y="252"/>
                  </a:cubicBezTo>
                  <a:cubicBezTo>
                    <a:pt x="158" y="259"/>
                    <a:pt x="167" y="268"/>
                    <a:pt x="179" y="276"/>
                  </a:cubicBezTo>
                  <a:cubicBezTo>
                    <a:pt x="191" y="284"/>
                    <a:pt x="188" y="300"/>
                    <a:pt x="188" y="300"/>
                  </a:cubicBezTo>
                  <a:cubicBezTo>
                    <a:pt x="188" y="300"/>
                    <a:pt x="198" y="308"/>
                    <a:pt x="200" y="315"/>
                  </a:cubicBezTo>
                  <a:cubicBezTo>
                    <a:pt x="202" y="322"/>
                    <a:pt x="192" y="326"/>
                    <a:pt x="192" y="326"/>
                  </a:cubicBezTo>
                  <a:cubicBezTo>
                    <a:pt x="192" y="326"/>
                    <a:pt x="193" y="336"/>
                    <a:pt x="198" y="349"/>
                  </a:cubicBezTo>
                  <a:cubicBezTo>
                    <a:pt x="203" y="362"/>
                    <a:pt x="224" y="364"/>
                    <a:pt x="235" y="368"/>
                  </a:cubicBezTo>
                  <a:cubicBezTo>
                    <a:pt x="246" y="372"/>
                    <a:pt x="260" y="375"/>
                    <a:pt x="274" y="374"/>
                  </a:cubicBezTo>
                  <a:cubicBezTo>
                    <a:pt x="288" y="373"/>
                    <a:pt x="322" y="375"/>
                    <a:pt x="322" y="375"/>
                  </a:cubicBezTo>
                  <a:cubicBezTo>
                    <a:pt x="322" y="375"/>
                    <a:pt x="333" y="380"/>
                    <a:pt x="342" y="382"/>
                  </a:cubicBezTo>
                  <a:cubicBezTo>
                    <a:pt x="351" y="384"/>
                    <a:pt x="358" y="396"/>
                    <a:pt x="361" y="397"/>
                  </a:cubicBezTo>
                  <a:cubicBezTo>
                    <a:pt x="364" y="398"/>
                    <a:pt x="401" y="410"/>
                    <a:pt x="401" y="410"/>
                  </a:cubicBezTo>
                  <a:cubicBezTo>
                    <a:pt x="423" y="413"/>
                    <a:pt x="423" y="413"/>
                    <a:pt x="423" y="413"/>
                  </a:cubicBezTo>
                  <a:cubicBezTo>
                    <a:pt x="430" y="429"/>
                    <a:pt x="430" y="429"/>
                    <a:pt x="430" y="429"/>
                  </a:cubicBezTo>
                  <a:cubicBezTo>
                    <a:pt x="430" y="429"/>
                    <a:pt x="439" y="434"/>
                    <a:pt x="443" y="438"/>
                  </a:cubicBezTo>
                  <a:cubicBezTo>
                    <a:pt x="447" y="442"/>
                    <a:pt x="461" y="461"/>
                    <a:pt x="465" y="467"/>
                  </a:cubicBezTo>
                  <a:cubicBezTo>
                    <a:pt x="469" y="473"/>
                    <a:pt x="502" y="498"/>
                    <a:pt x="502" y="498"/>
                  </a:cubicBezTo>
                  <a:cubicBezTo>
                    <a:pt x="540" y="494"/>
                    <a:pt x="540" y="494"/>
                    <a:pt x="540" y="494"/>
                  </a:cubicBezTo>
                  <a:cubicBezTo>
                    <a:pt x="579" y="499"/>
                    <a:pt x="579" y="499"/>
                    <a:pt x="579" y="499"/>
                  </a:cubicBezTo>
                  <a:cubicBezTo>
                    <a:pt x="610" y="499"/>
                    <a:pt x="610" y="499"/>
                    <a:pt x="610" y="499"/>
                  </a:cubicBezTo>
                  <a:cubicBezTo>
                    <a:pt x="635" y="504"/>
                    <a:pt x="635" y="504"/>
                    <a:pt x="635" y="504"/>
                  </a:cubicBezTo>
                  <a:cubicBezTo>
                    <a:pt x="635" y="504"/>
                    <a:pt x="649" y="493"/>
                    <a:pt x="654" y="493"/>
                  </a:cubicBezTo>
                  <a:cubicBezTo>
                    <a:pt x="659" y="493"/>
                    <a:pt x="679" y="501"/>
                    <a:pt x="679" y="501"/>
                  </a:cubicBezTo>
                  <a:cubicBezTo>
                    <a:pt x="679" y="501"/>
                    <a:pt x="718" y="501"/>
                    <a:pt x="728" y="504"/>
                  </a:cubicBezTo>
                  <a:cubicBezTo>
                    <a:pt x="738" y="507"/>
                    <a:pt x="740" y="522"/>
                    <a:pt x="755" y="527"/>
                  </a:cubicBezTo>
                  <a:cubicBezTo>
                    <a:pt x="770" y="532"/>
                    <a:pt x="781" y="530"/>
                    <a:pt x="795" y="531"/>
                  </a:cubicBezTo>
                  <a:cubicBezTo>
                    <a:pt x="809" y="532"/>
                    <a:pt x="837" y="547"/>
                    <a:pt x="837" y="547"/>
                  </a:cubicBezTo>
                  <a:cubicBezTo>
                    <a:pt x="837" y="547"/>
                    <a:pt x="858" y="538"/>
                    <a:pt x="864" y="538"/>
                  </a:cubicBezTo>
                  <a:cubicBezTo>
                    <a:pt x="870" y="538"/>
                    <a:pt x="873" y="550"/>
                    <a:pt x="873" y="550"/>
                  </a:cubicBezTo>
                  <a:cubicBezTo>
                    <a:pt x="873" y="550"/>
                    <a:pt x="893" y="558"/>
                    <a:pt x="899" y="553"/>
                  </a:cubicBezTo>
                  <a:cubicBezTo>
                    <a:pt x="905" y="548"/>
                    <a:pt x="948" y="519"/>
                    <a:pt x="962" y="513"/>
                  </a:cubicBezTo>
                  <a:cubicBezTo>
                    <a:pt x="976" y="507"/>
                    <a:pt x="1066" y="510"/>
                    <a:pt x="1066" y="510"/>
                  </a:cubicBezTo>
                  <a:cubicBezTo>
                    <a:pt x="1078" y="497"/>
                    <a:pt x="1078" y="497"/>
                    <a:pt x="1078" y="497"/>
                  </a:cubicBezTo>
                  <a:cubicBezTo>
                    <a:pt x="1078" y="497"/>
                    <a:pt x="1095" y="499"/>
                    <a:pt x="1103" y="492"/>
                  </a:cubicBezTo>
                  <a:cubicBezTo>
                    <a:pt x="1111" y="485"/>
                    <a:pt x="1109" y="470"/>
                    <a:pt x="1112" y="463"/>
                  </a:cubicBezTo>
                  <a:cubicBezTo>
                    <a:pt x="1115" y="456"/>
                    <a:pt x="1125" y="459"/>
                    <a:pt x="1129" y="459"/>
                  </a:cubicBezTo>
                  <a:cubicBezTo>
                    <a:pt x="1133" y="459"/>
                    <a:pt x="1143" y="444"/>
                    <a:pt x="1144" y="439"/>
                  </a:cubicBezTo>
                  <a:cubicBezTo>
                    <a:pt x="1145" y="434"/>
                    <a:pt x="1114" y="411"/>
                    <a:pt x="1108" y="407"/>
                  </a:cubicBezTo>
                  <a:cubicBezTo>
                    <a:pt x="1102" y="403"/>
                    <a:pt x="1100" y="383"/>
                    <a:pt x="1106" y="373"/>
                  </a:cubicBezTo>
                  <a:cubicBezTo>
                    <a:pt x="1112" y="363"/>
                    <a:pt x="1130" y="369"/>
                    <a:pt x="1134" y="370"/>
                  </a:cubicBezTo>
                  <a:cubicBezTo>
                    <a:pt x="1138" y="371"/>
                    <a:pt x="1160" y="388"/>
                    <a:pt x="1160" y="388"/>
                  </a:cubicBezTo>
                  <a:cubicBezTo>
                    <a:pt x="1160" y="388"/>
                    <a:pt x="1187" y="387"/>
                    <a:pt x="1194" y="385"/>
                  </a:cubicBezTo>
                  <a:cubicBezTo>
                    <a:pt x="1201" y="383"/>
                    <a:pt x="1212" y="369"/>
                    <a:pt x="1212" y="369"/>
                  </a:cubicBezTo>
                  <a:cubicBezTo>
                    <a:pt x="1212" y="369"/>
                    <a:pt x="1210" y="353"/>
                    <a:pt x="1213" y="350"/>
                  </a:cubicBezTo>
                  <a:cubicBezTo>
                    <a:pt x="1216" y="347"/>
                    <a:pt x="1262" y="350"/>
                    <a:pt x="1262" y="350"/>
                  </a:cubicBezTo>
                  <a:cubicBezTo>
                    <a:pt x="1278" y="336"/>
                    <a:pt x="1278" y="336"/>
                    <a:pt x="1278" y="336"/>
                  </a:cubicBezTo>
                  <a:cubicBezTo>
                    <a:pt x="1278" y="336"/>
                    <a:pt x="1263" y="325"/>
                    <a:pt x="1270" y="314"/>
                  </a:cubicBezTo>
                  <a:cubicBezTo>
                    <a:pt x="1277" y="303"/>
                    <a:pt x="1302" y="302"/>
                    <a:pt x="1302" y="302"/>
                  </a:cubicBezTo>
                  <a:cubicBezTo>
                    <a:pt x="1302" y="291"/>
                    <a:pt x="1302" y="291"/>
                    <a:pt x="1302" y="291"/>
                  </a:cubicBezTo>
                  <a:cubicBezTo>
                    <a:pt x="1320" y="294"/>
                    <a:pt x="1320" y="294"/>
                    <a:pt x="1320" y="294"/>
                  </a:cubicBezTo>
                  <a:cubicBezTo>
                    <a:pt x="1326" y="291"/>
                    <a:pt x="1326" y="291"/>
                    <a:pt x="1326" y="291"/>
                  </a:cubicBezTo>
                  <a:cubicBezTo>
                    <a:pt x="1335" y="282"/>
                    <a:pt x="1335" y="282"/>
                    <a:pt x="1335" y="282"/>
                  </a:cubicBezTo>
                  <a:cubicBezTo>
                    <a:pt x="1335" y="282"/>
                    <a:pt x="1346" y="279"/>
                    <a:pt x="1355" y="279"/>
                  </a:cubicBezTo>
                  <a:cubicBezTo>
                    <a:pt x="1364" y="279"/>
                    <a:pt x="1372" y="288"/>
                    <a:pt x="1372" y="288"/>
                  </a:cubicBezTo>
                  <a:cubicBezTo>
                    <a:pt x="1372" y="288"/>
                    <a:pt x="1390" y="287"/>
                    <a:pt x="1398" y="286"/>
                  </a:cubicBezTo>
                  <a:cubicBezTo>
                    <a:pt x="1406" y="285"/>
                    <a:pt x="1403" y="279"/>
                    <a:pt x="1394" y="27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1" name="Georgië">
              <a:extLst>
                <a:ext uri="{FF2B5EF4-FFF2-40B4-BE49-F238E27FC236}">
                  <a16:creationId xmlns:a16="http://schemas.microsoft.com/office/drawing/2014/main" id="{C9E4E264-5491-49DD-A7A4-9112AFEACA4A}"/>
                </a:ext>
              </a:extLst>
            </p:cNvPr>
            <p:cNvSpPr>
              <a:spLocks/>
            </p:cNvSpPr>
            <p:nvPr/>
          </p:nvSpPr>
          <p:spPr bwMode="gray">
            <a:xfrm>
              <a:off x="6974858" y="2204057"/>
              <a:ext cx="232231" cy="108659"/>
            </a:xfrm>
            <a:custGeom>
              <a:avLst/>
              <a:gdLst>
                <a:gd name="T0" fmla="*/ 4 w 308"/>
                <a:gd name="T1" fmla="*/ 12 h 144"/>
                <a:gd name="T2" fmla="*/ 52 w 308"/>
                <a:gd name="T3" fmla="*/ 37 h 144"/>
                <a:gd name="T4" fmla="*/ 75 w 308"/>
                <a:gd name="T5" fmla="*/ 54 h 144"/>
                <a:gd name="T6" fmla="*/ 79 w 308"/>
                <a:gd name="T7" fmla="*/ 85 h 144"/>
                <a:gd name="T8" fmla="*/ 92 w 308"/>
                <a:gd name="T9" fmla="*/ 103 h 144"/>
                <a:gd name="T10" fmla="*/ 85 w 308"/>
                <a:gd name="T11" fmla="*/ 110 h 144"/>
                <a:gd name="T12" fmla="*/ 111 w 308"/>
                <a:gd name="T13" fmla="*/ 115 h 144"/>
                <a:gd name="T14" fmla="*/ 131 w 308"/>
                <a:gd name="T15" fmla="*/ 108 h 144"/>
                <a:gd name="T16" fmla="*/ 147 w 308"/>
                <a:gd name="T17" fmla="*/ 126 h 144"/>
                <a:gd name="T18" fmla="*/ 164 w 308"/>
                <a:gd name="T19" fmla="*/ 126 h 144"/>
                <a:gd name="T20" fmla="*/ 166 w 308"/>
                <a:gd name="T21" fmla="*/ 134 h 144"/>
                <a:gd name="T22" fmla="*/ 183 w 308"/>
                <a:gd name="T23" fmla="*/ 133 h 144"/>
                <a:gd name="T24" fmla="*/ 188 w 308"/>
                <a:gd name="T25" fmla="*/ 126 h 144"/>
                <a:gd name="T26" fmla="*/ 221 w 308"/>
                <a:gd name="T27" fmla="*/ 130 h 144"/>
                <a:gd name="T28" fmla="*/ 227 w 308"/>
                <a:gd name="T29" fmla="*/ 120 h 144"/>
                <a:gd name="T30" fmla="*/ 235 w 308"/>
                <a:gd name="T31" fmla="*/ 123 h 144"/>
                <a:gd name="T32" fmla="*/ 235 w 308"/>
                <a:gd name="T33" fmla="*/ 123 h 144"/>
                <a:gd name="T34" fmla="*/ 250 w 308"/>
                <a:gd name="T35" fmla="*/ 112 h 144"/>
                <a:gd name="T36" fmla="*/ 261 w 308"/>
                <a:gd name="T37" fmla="*/ 120 h 144"/>
                <a:gd name="T38" fmla="*/ 275 w 308"/>
                <a:gd name="T39" fmla="*/ 130 h 144"/>
                <a:gd name="T40" fmla="*/ 289 w 308"/>
                <a:gd name="T41" fmla="*/ 127 h 144"/>
                <a:gd name="T42" fmla="*/ 306 w 308"/>
                <a:gd name="T43" fmla="*/ 134 h 144"/>
                <a:gd name="T44" fmla="*/ 287 w 308"/>
                <a:gd name="T45" fmla="*/ 113 h 144"/>
                <a:gd name="T46" fmla="*/ 278 w 308"/>
                <a:gd name="T47" fmla="*/ 97 h 144"/>
                <a:gd name="T48" fmla="*/ 286 w 308"/>
                <a:gd name="T49" fmla="*/ 93 h 144"/>
                <a:gd name="T50" fmla="*/ 251 w 308"/>
                <a:gd name="T51" fmla="*/ 75 h 144"/>
                <a:gd name="T52" fmla="*/ 256 w 308"/>
                <a:gd name="T53" fmla="*/ 58 h 144"/>
                <a:gd name="T54" fmla="*/ 236 w 308"/>
                <a:gd name="T55" fmla="*/ 55 h 144"/>
                <a:gd name="T56" fmla="*/ 208 w 308"/>
                <a:gd name="T57" fmla="*/ 42 h 144"/>
                <a:gd name="T58" fmla="*/ 179 w 308"/>
                <a:gd name="T59" fmla="*/ 53 h 144"/>
                <a:gd name="T60" fmla="*/ 160 w 308"/>
                <a:gd name="T61" fmla="*/ 42 h 144"/>
                <a:gd name="T62" fmla="*/ 128 w 308"/>
                <a:gd name="T63" fmla="*/ 22 h 144"/>
                <a:gd name="T64" fmla="*/ 95 w 308"/>
                <a:gd name="T65" fmla="*/ 18 h 144"/>
                <a:gd name="T66" fmla="*/ 54 w 308"/>
                <a:gd name="T67" fmla="*/ 10 h 144"/>
                <a:gd name="T68" fmla="*/ 13 w 308"/>
                <a:gd name="T69" fmla="*/ 0 h 144"/>
                <a:gd name="T70" fmla="*/ 0 w 308"/>
                <a:gd name="T71" fmla="*/ 11 h 144"/>
                <a:gd name="T72" fmla="*/ 4 w 308"/>
                <a:gd name="T73" fmla="*/ 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144">
                  <a:moveTo>
                    <a:pt x="4" y="12"/>
                  </a:moveTo>
                  <a:cubicBezTo>
                    <a:pt x="4" y="12"/>
                    <a:pt x="44" y="34"/>
                    <a:pt x="52" y="37"/>
                  </a:cubicBezTo>
                  <a:cubicBezTo>
                    <a:pt x="60" y="40"/>
                    <a:pt x="75" y="54"/>
                    <a:pt x="75" y="54"/>
                  </a:cubicBezTo>
                  <a:cubicBezTo>
                    <a:pt x="75" y="54"/>
                    <a:pt x="79" y="82"/>
                    <a:pt x="79" y="85"/>
                  </a:cubicBezTo>
                  <a:cubicBezTo>
                    <a:pt x="79" y="88"/>
                    <a:pt x="92" y="103"/>
                    <a:pt x="92" y="103"/>
                  </a:cubicBezTo>
                  <a:cubicBezTo>
                    <a:pt x="92" y="103"/>
                    <a:pt x="90" y="105"/>
                    <a:pt x="85" y="110"/>
                  </a:cubicBezTo>
                  <a:cubicBezTo>
                    <a:pt x="111" y="115"/>
                    <a:pt x="111" y="115"/>
                    <a:pt x="111" y="115"/>
                  </a:cubicBezTo>
                  <a:cubicBezTo>
                    <a:pt x="111" y="115"/>
                    <a:pt x="117" y="105"/>
                    <a:pt x="131" y="108"/>
                  </a:cubicBezTo>
                  <a:cubicBezTo>
                    <a:pt x="145" y="111"/>
                    <a:pt x="147" y="126"/>
                    <a:pt x="147" y="126"/>
                  </a:cubicBezTo>
                  <a:cubicBezTo>
                    <a:pt x="164" y="126"/>
                    <a:pt x="164" y="126"/>
                    <a:pt x="164" y="126"/>
                  </a:cubicBezTo>
                  <a:cubicBezTo>
                    <a:pt x="164" y="126"/>
                    <a:pt x="165" y="129"/>
                    <a:pt x="166" y="134"/>
                  </a:cubicBezTo>
                  <a:cubicBezTo>
                    <a:pt x="183" y="133"/>
                    <a:pt x="183" y="133"/>
                    <a:pt x="183" y="133"/>
                  </a:cubicBezTo>
                  <a:cubicBezTo>
                    <a:pt x="188" y="126"/>
                    <a:pt x="188" y="126"/>
                    <a:pt x="188" y="126"/>
                  </a:cubicBezTo>
                  <a:cubicBezTo>
                    <a:pt x="221" y="130"/>
                    <a:pt x="221" y="130"/>
                    <a:pt x="221" y="130"/>
                  </a:cubicBezTo>
                  <a:cubicBezTo>
                    <a:pt x="221" y="130"/>
                    <a:pt x="224" y="120"/>
                    <a:pt x="227" y="120"/>
                  </a:cubicBezTo>
                  <a:cubicBezTo>
                    <a:pt x="228" y="120"/>
                    <a:pt x="232" y="121"/>
                    <a:pt x="235" y="123"/>
                  </a:cubicBezTo>
                  <a:cubicBezTo>
                    <a:pt x="235" y="123"/>
                    <a:pt x="235" y="123"/>
                    <a:pt x="235" y="123"/>
                  </a:cubicBezTo>
                  <a:cubicBezTo>
                    <a:pt x="236" y="119"/>
                    <a:pt x="240" y="111"/>
                    <a:pt x="250" y="112"/>
                  </a:cubicBezTo>
                  <a:cubicBezTo>
                    <a:pt x="263" y="113"/>
                    <a:pt x="261" y="120"/>
                    <a:pt x="261" y="120"/>
                  </a:cubicBezTo>
                  <a:cubicBezTo>
                    <a:pt x="275" y="130"/>
                    <a:pt x="275" y="130"/>
                    <a:pt x="275" y="130"/>
                  </a:cubicBezTo>
                  <a:cubicBezTo>
                    <a:pt x="275" y="130"/>
                    <a:pt x="286" y="127"/>
                    <a:pt x="289" y="127"/>
                  </a:cubicBezTo>
                  <a:cubicBezTo>
                    <a:pt x="292" y="127"/>
                    <a:pt x="304" y="144"/>
                    <a:pt x="306" y="134"/>
                  </a:cubicBezTo>
                  <a:cubicBezTo>
                    <a:pt x="308" y="124"/>
                    <a:pt x="287" y="113"/>
                    <a:pt x="287" y="113"/>
                  </a:cubicBezTo>
                  <a:cubicBezTo>
                    <a:pt x="287" y="113"/>
                    <a:pt x="272" y="102"/>
                    <a:pt x="278" y="97"/>
                  </a:cubicBezTo>
                  <a:cubicBezTo>
                    <a:pt x="280" y="95"/>
                    <a:pt x="283" y="94"/>
                    <a:pt x="286" y="93"/>
                  </a:cubicBezTo>
                  <a:cubicBezTo>
                    <a:pt x="279" y="86"/>
                    <a:pt x="268" y="76"/>
                    <a:pt x="251" y="75"/>
                  </a:cubicBezTo>
                  <a:cubicBezTo>
                    <a:pt x="251" y="76"/>
                    <a:pt x="256" y="58"/>
                    <a:pt x="256" y="58"/>
                  </a:cubicBezTo>
                  <a:cubicBezTo>
                    <a:pt x="236" y="55"/>
                    <a:pt x="236" y="55"/>
                    <a:pt x="236" y="55"/>
                  </a:cubicBezTo>
                  <a:cubicBezTo>
                    <a:pt x="236" y="55"/>
                    <a:pt x="226" y="40"/>
                    <a:pt x="208" y="42"/>
                  </a:cubicBezTo>
                  <a:cubicBezTo>
                    <a:pt x="190" y="44"/>
                    <a:pt x="198" y="53"/>
                    <a:pt x="179" y="53"/>
                  </a:cubicBezTo>
                  <a:cubicBezTo>
                    <a:pt x="160" y="53"/>
                    <a:pt x="160" y="42"/>
                    <a:pt x="160" y="42"/>
                  </a:cubicBezTo>
                  <a:cubicBezTo>
                    <a:pt x="128" y="22"/>
                    <a:pt x="128" y="22"/>
                    <a:pt x="128" y="22"/>
                  </a:cubicBezTo>
                  <a:cubicBezTo>
                    <a:pt x="128" y="22"/>
                    <a:pt x="108" y="17"/>
                    <a:pt x="95" y="18"/>
                  </a:cubicBezTo>
                  <a:cubicBezTo>
                    <a:pt x="82" y="19"/>
                    <a:pt x="70" y="17"/>
                    <a:pt x="54" y="10"/>
                  </a:cubicBezTo>
                  <a:cubicBezTo>
                    <a:pt x="38" y="3"/>
                    <a:pt x="13" y="0"/>
                    <a:pt x="13" y="0"/>
                  </a:cubicBezTo>
                  <a:cubicBezTo>
                    <a:pt x="0" y="11"/>
                    <a:pt x="0" y="11"/>
                    <a:pt x="0" y="11"/>
                  </a:cubicBezTo>
                  <a:cubicBezTo>
                    <a:pt x="3" y="12"/>
                    <a:pt x="4" y="12"/>
                    <a:pt x="4" y="1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2" name="Azerbeidzjan">
              <a:extLst>
                <a:ext uri="{FF2B5EF4-FFF2-40B4-BE49-F238E27FC236}">
                  <a16:creationId xmlns:a16="http://schemas.microsoft.com/office/drawing/2014/main" id="{6D16281F-6285-4C10-A250-4084665842C7}"/>
                </a:ext>
              </a:extLst>
            </p:cNvPr>
            <p:cNvSpPr>
              <a:spLocks noEditPoints="1"/>
            </p:cNvSpPr>
            <p:nvPr/>
          </p:nvSpPr>
          <p:spPr bwMode="gray">
            <a:xfrm>
              <a:off x="7151694" y="2272235"/>
              <a:ext cx="181097" cy="144878"/>
            </a:xfrm>
            <a:custGeom>
              <a:avLst/>
              <a:gdLst>
                <a:gd name="T0" fmla="*/ 42 w 240"/>
                <a:gd name="T1" fmla="*/ 125 h 194"/>
                <a:gd name="T2" fmla="*/ 31 w 240"/>
                <a:gd name="T3" fmla="*/ 127 h 194"/>
                <a:gd name="T4" fmla="*/ 14 w 240"/>
                <a:gd name="T5" fmla="*/ 116 h 194"/>
                <a:gd name="T6" fmla="*/ 4 w 240"/>
                <a:gd name="T7" fmla="*/ 119 h 194"/>
                <a:gd name="T8" fmla="*/ 14 w 240"/>
                <a:gd name="T9" fmla="*/ 141 h 194"/>
                <a:gd name="T10" fmla="*/ 56 w 240"/>
                <a:gd name="T11" fmla="*/ 163 h 194"/>
                <a:gd name="T12" fmla="*/ 59 w 240"/>
                <a:gd name="T13" fmla="*/ 163 h 194"/>
                <a:gd name="T14" fmla="*/ 50 w 240"/>
                <a:gd name="T15" fmla="*/ 141 h 194"/>
                <a:gd name="T16" fmla="*/ 42 w 240"/>
                <a:gd name="T17" fmla="*/ 125 h 194"/>
                <a:gd name="T18" fmla="*/ 235 w 240"/>
                <a:gd name="T19" fmla="*/ 75 h 194"/>
                <a:gd name="T20" fmla="*/ 205 w 240"/>
                <a:gd name="T21" fmla="*/ 74 h 194"/>
                <a:gd name="T22" fmla="*/ 193 w 240"/>
                <a:gd name="T23" fmla="*/ 56 h 194"/>
                <a:gd name="T24" fmla="*/ 176 w 240"/>
                <a:gd name="T25" fmla="*/ 38 h 194"/>
                <a:gd name="T26" fmla="*/ 177 w 240"/>
                <a:gd name="T27" fmla="*/ 29 h 194"/>
                <a:gd name="T28" fmla="*/ 145 w 240"/>
                <a:gd name="T29" fmla="*/ 2 h 194"/>
                <a:gd name="T30" fmla="*/ 143 w 240"/>
                <a:gd name="T31" fmla="*/ 20 h 194"/>
                <a:gd name="T32" fmla="*/ 126 w 240"/>
                <a:gd name="T33" fmla="*/ 24 h 194"/>
                <a:gd name="T34" fmla="*/ 116 w 240"/>
                <a:gd name="T35" fmla="*/ 38 h 194"/>
                <a:gd name="T36" fmla="*/ 78 w 240"/>
                <a:gd name="T37" fmla="*/ 9 h 194"/>
                <a:gd name="T38" fmla="*/ 43 w 240"/>
                <a:gd name="T39" fmla="*/ 7 h 194"/>
                <a:gd name="T40" fmla="*/ 52 w 240"/>
                <a:gd name="T41" fmla="*/ 23 h 194"/>
                <a:gd name="T42" fmla="*/ 71 w 240"/>
                <a:gd name="T43" fmla="*/ 44 h 194"/>
                <a:gd name="T44" fmla="*/ 54 w 240"/>
                <a:gd name="T45" fmla="*/ 37 h 194"/>
                <a:gd name="T46" fmla="*/ 40 w 240"/>
                <a:gd name="T47" fmla="*/ 40 h 194"/>
                <a:gd name="T48" fmla="*/ 26 w 240"/>
                <a:gd name="T49" fmla="*/ 30 h 194"/>
                <a:gd name="T50" fmla="*/ 15 w 240"/>
                <a:gd name="T51" fmla="*/ 22 h 194"/>
                <a:gd name="T52" fmla="*/ 0 w 240"/>
                <a:gd name="T53" fmla="*/ 33 h 194"/>
                <a:gd name="T54" fmla="*/ 7 w 240"/>
                <a:gd name="T55" fmla="*/ 37 h 194"/>
                <a:gd name="T56" fmla="*/ 6 w 240"/>
                <a:gd name="T57" fmla="*/ 46 h 194"/>
                <a:gd name="T58" fmla="*/ 25 w 240"/>
                <a:gd name="T59" fmla="*/ 54 h 194"/>
                <a:gd name="T60" fmla="*/ 19 w 240"/>
                <a:gd name="T61" fmla="*/ 69 h 194"/>
                <a:gd name="T62" fmla="*/ 49 w 240"/>
                <a:gd name="T63" fmla="*/ 91 h 194"/>
                <a:gd name="T64" fmla="*/ 28 w 240"/>
                <a:gd name="T65" fmla="*/ 100 h 194"/>
                <a:gd name="T66" fmla="*/ 46 w 240"/>
                <a:gd name="T67" fmla="*/ 108 h 194"/>
                <a:gd name="T68" fmla="*/ 56 w 240"/>
                <a:gd name="T69" fmla="*/ 122 h 194"/>
                <a:gd name="T70" fmla="*/ 76 w 240"/>
                <a:gd name="T71" fmla="*/ 124 h 194"/>
                <a:gd name="T72" fmla="*/ 74 w 240"/>
                <a:gd name="T73" fmla="*/ 134 h 194"/>
                <a:gd name="T74" fmla="*/ 78 w 240"/>
                <a:gd name="T75" fmla="*/ 141 h 194"/>
                <a:gd name="T76" fmla="*/ 81 w 240"/>
                <a:gd name="T77" fmla="*/ 162 h 194"/>
                <a:gd name="T78" fmla="*/ 83 w 240"/>
                <a:gd name="T79" fmla="*/ 162 h 194"/>
                <a:gd name="T80" fmla="*/ 97 w 240"/>
                <a:gd name="T81" fmla="*/ 146 h 194"/>
                <a:gd name="T82" fmla="*/ 142 w 240"/>
                <a:gd name="T83" fmla="*/ 115 h 194"/>
                <a:gd name="T84" fmla="*/ 157 w 240"/>
                <a:gd name="T85" fmla="*/ 133 h 194"/>
                <a:gd name="T86" fmla="*/ 150 w 240"/>
                <a:gd name="T87" fmla="*/ 144 h 194"/>
                <a:gd name="T88" fmla="*/ 159 w 240"/>
                <a:gd name="T89" fmla="*/ 157 h 194"/>
                <a:gd name="T90" fmla="*/ 149 w 240"/>
                <a:gd name="T91" fmla="*/ 164 h 194"/>
                <a:gd name="T92" fmla="*/ 168 w 240"/>
                <a:gd name="T93" fmla="*/ 180 h 194"/>
                <a:gd name="T94" fmla="*/ 177 w 240"/>
                <a:gd name="T95" fmla="*/ 189 h 194"/>
                <a:gd name="T96" fmla="*/ 187 w 240"/>
                <a:gd name="T97" fmla="*/ 191 h 194"/>
                <a:gd name="T98" fmla="*/ 188 w 240"/>
                <a:gd name="T99" fmla="*/ 194 h 194"/>
                <a:gd name="T100" fmla="*/ 191 w 240"/>
                <a:gd name="T101" fmla="*/ 174 h 194"/>
                <a:gd name="T102" fmla="*/ 179 w 240"/>
                <a:gd name="T103" fmla="*/ 165 h 194"/>
                <a:gd name="T104" fmla="*/ 190 w 240"/>
                <a:gd name="T105" fmla="*/ 161 h 194"/>
                <a:gd name="T106" fmla="*/ 190 w 240"/>
                <a:gd name="T107" fmla="*/ 142 h 194"/>
                <a:gd name="T108" fmla="*/ 208 w 240"/>
                <a:gd name="T109" fmla="*/ 147 h 194"/>
                <a:gd name="T110" fmla="*/ 198 w 240"/>
                <a:gd name="T111" fmla="*/ 129 h 194"/>
                <a:gd name="T112" fmla="*/ 201 w 240"/>
                <a:gd name="T113" fmla="*/ 116 h 194"/>
                <a:gd name="T114" fmla="*/ 200 w 240"/>
                <a:gd name="T115" fmla="*/ 93 h 194"/>
                <a:gd name="T116" fmla="*/ 210 w 240"/>
                <a:gd name="T117" fmla="*/ 95 h 194"/>
                <a:gd name="T118" fmla="*/ 218 w 240"/>
                <a:gd name="T119" fmla="*/ 86 h 194"/>
                <a:gd name="T120" fmla="*/ 240 w 240"/>
                <a:gd name="T121" fmla="*/ 88 h 194"/>
                <a:gd name="T122" fmla="*/ 235 w 240"/>
                <a:gd name="T12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0" h="194">
                  <a:moveTo>
                    <a:pt x="42" y="125"/>
                  </a:moveTo>
                  <a:cubicBezTo>
                    <a:pt x="33" y="124"/>
                    <a:pt x="31" y="127"/>
                    <a:pt x="31" y="127"/>
                  </a:cubicBezTo>
                  <a:cubicBezTo>
                    <a:pt x="31" y="127"/>
                    <a:pt x="21" y="126"/>
                    <a:pt x="14" y="116"/>
                  </a:cubicBezTo>
                  <a:cubicBezTo>
                    <a:pt x="13" y="116"/>
                    <a:pt x="6" y="118"/>
                    <a:pt x="4" y="119"/>
                  </a:cubicBezTo>
                  <a:cubicBezTo>
                    <a:pt x="6" y="125"/>
                    <a:pt x="7" y="135"/>
                    <a:pt x="14" y="141"/>
                  </a:cubicBezTo>
                  <a:cubicBezTo>
                    <a:pt x="24" y="149"/>
                    <a:pt x="41" y="163"/>
                    <a:pt x="56" y="163"/>
                  </a:cubicBezTo>
                  <a:cubicBezTo>
                    <a:pt x="57" y="163"/>
                    <a:pt x="58" y="163"/>
                    <a:pt x="59" y="163"/>
                  </a:cubicBezTo>
                  <a:cubicBezTo>
                    <a:pt x="57" y="156"/>
                    <a:pt x="52" y="144"/>
                    <a:pt x="50" y="141"/>
                  </a:cubicBezTo>
                  <a:cubicBezTo>
                    <a:pt x="47" y="137"/>
                    <a:pt x="51" y="126"/>
                    <a:pt x="42" y="125"/>
                  </a:cubicBezTo>
                  <a:close/>
                  <a:moveTo>
                    <a:pt x="235" y="75"/>
                  </a:moveTo>
                  <a:cubicBezTo>
                    <a:pt x="231" y="67"/>
                    <a:pt x="215" y="74"/>
                    <a:pt x="205" y="74"/>
                  </a:cubicBezTo>
                  <a:cubicBezTo>
                    <a:pt x="195" y="74"/>
                    <a:pt x="193" y="56"/>
                    <a:pt x="193" y="56"/>
                  </a:cubicBezTo>
                  <a:cubicBezTo>
                    <a:pt x="176" y="38"/>
                    <a:pt x="176" y="38"/>
                    <a:pt x="176" y="38"/>
                  </a:cubicBezTo>
                  <a:cubicBezTo>
                    <a:pt x="177" y="29"/>
                    <a:pt x="177" y="29"/>
                    <a:pt x="177" y="29"/>
                  </a:cubicBezTo>
                  <a:cubicBezTo>
                    <a:pt x="145" y="2"/>
                    <a:pt x="145" y="2"/>
                    <a:pt x="145" y="2"/>
                  </a:cubicBezTo>
                  <a:cubicBezTo>
                    <a:pt x="145" y="2"/>
                    <a:pt x="144" y="13"/>
                    <a:pt x="143" y="20"/>
                  </a:cubicBezTo>
                  <a:cubicBezTo>
                    <a:pt x="142" y="27"/>
                    <a:pt x="126" y="24"/>
                    <a:pt x="126" y="24"/>
                  </a:cubicBezTo>
                  <a:cubicBezTo>
                    <a:pt x="126" y="24"/>
                    <a:pt x="132" y="36"/>
                    <a:pt x="116" y="38"/>
                  </a:cubicBezTo>
                  <a:cubicBezTo>
                    <a:pt x="100" y="40"/>
                    <a:pt x="91" y="18"/>
                    <a:pt x="78" y="9"/>
                  </a:cubicBezTo>
                  <a:cubicBezTo>
                    <a:pt x="65" y="0"/>
                    <a:pt x="49" y="2"/>
                    <a:pt x="43" y="7"/>
                  </a:cubicBezTo>
                  <a:cubicBezTo>
                    <a:pt x="37" y="12"/>
                    <a:pt x="52" y="23"/>
                    <a:pt x="52" y="23"/>
                  </a:cubicBezTo>
                  <a:cubicBezTo>
                    <a:pt x="52" y="23"/>
                    <a:pt x="73" y="34"/>
                    <a:pt x="71" y="44"/>
                  </a:cubicBezTo>
                  <a:cubicBezTo>
                    <a:pt x="69" y="54"/>
                    <a:pt x="57" y="37"/>
                    <a:pt x="54" y="37"/>
                  </a:cubicBezTo>
                  <a:cubicBezTo>
                    <a:pt x="51" y="37"/>
                    <a:pt x="40" y="40"/>
                    <a:pt x="40" y="40"/>
                  </a:cubicBezTo>
                  <a:cubicBezTo>
                    <a:pt x="26" y="30"/>
                    <a:pt x="26" y="30"/>
                    <a:pt x="26" y="30"/>
                  </a:cubicBezTo>
                  <a:cubicBezTo>
                    <a:pt x="26" y="30"/>
                    <a:pt x="28" y="23"/>
                    <a:pt x="15" y="22"/>
                  </a:cubicBezTo>
                  <a:cubicBezTo>
                    <a:pt x="5" y="21"/>
                    <a:pt x="1" y="29"/>
                    <a:pt x="0" y="33"/>
                  </a:cubicBezTo>
                  <a:cubicBezTo>
                    <a:pt x="3" y="35"/>
                    <a:pt x="7" y="37"/>
                    <a:pt x="7" y="37"/>
                  </a:cubicBezTo>
                  <a:cubicBezTo>
                    <a:pt x="6" y="46"/>
                    <a:pt x="6" y="46"/>
                    <a:pt x="6" y="46"/>
                  </a:cubicBezTo>
                  <a:cubicBezTo>
                    <a:pt x="6" y="46"/>
                    <a:pt x="25" y="47"/>
                    <a:pt x="25" y="54"/>
                  </a:cubicBezTo>
                  <a:cubicBezTo>
                    <a:pt x="25" y="61"/>
                    <a:pt x="19" y="69"/>
                    <a:pt x="19" y="69"/>
                  </a:cubicBezTo>
                  <a:cubicBezTo>
                    <a:pt x="19" y="69"/>
                    <a:pt x="50" y="82"/>
                    <a:pt x="49" y="91"/>
                  </a:cubicBezTo>
                  <a:cubicBezTo>
                    <a:pt x="48" y="100"/>
                    <a:pt x="28" y="100"/>
                    <a:pt x="28" y="100"/>
                  </a:cubicBezTo>
                  <a:cubicBezTo>
                    <a:pt x="46" y="108"/>
                    <a:pt x="46" y="108"/>
                    <a:pt x="46" y="108"/>
                  </a:cubicBezTo>
                  <a:cubicBezTo>
                    <a:pt x="56" y="122"/>
                    <a:pt x="56" y="122"/>
                    <a:pt x="56" y="122"/>
                  </a:cubicBezTo>
                  <a:cubicBezTo>
                    <a:pt x="76" y="124"/>
                    <a:pt x="76" y="124"/>
                    <a:pt x="76" y="124"/>
                  </a:cubicBezTo>
                  <a:cubicBezTo>
                    <a:pt x="74" y="134"/>
                    <a:pt x="74" y="134"/>
                    <a:pt x="74" y="134"/>
                  </a:cubicBezTo>
                  <a:cubicBezTo>
                    <a:pt x="78" y="141"/>
                    <a:pt x="78" y="141"/>
                    <a:pt x="78" y="141"/>
                  </a:cubicBezTo>
                  <a:cubicBezTo>
                    <a:pt x="78" y="141"/>
                    <a:pt x="80" y="154"/>
                    <a:pt x="81" y="162"/>
                  </a:cubicBezTo>
                  <a:cubicBezTo>
                    <a:pt x="82" y="162"/>
                    <a:pt x="82" y="162"/>
                    <a:pt x="83" y="162"/>
                  </a:cubicBezTo>
                  <a:cubicBezTo>
                    <a:pt x="86" y="161"/>
                    <a:pt x="94" y="150"/>
                    <a:pt x="97" y="146"/>
                  </a:cubicBezTo>
                  <a:cubicBezTo>
                    <a:pt x="100" y="142"/>
                    <a:pt x="136" y="115"/>
                    <a:pt x="142" y="115"/>
                  </a:cubicBezTo>
                  <a:cubicBezTo>
                    <a:pt x="148" y="115"/>
                    <a:pt x="155" y="127"/>
                    <a:pt x="157" y="133"/>
                  </a:cubicBezTo>
                  <a:cubicBezTo>
                    <a:pt x="159" y="139"/>
                    <a:pt x="150" y="139"/>
                    <a:pt x="150" y="144"/>
                  </a:cubicBezTo>
                  <a:cubicBezTo>
                    <a:pt x="150" y="149"/>
                    <a:pt x="159" y="151"/>
                    <a:pt x="159" y="157"/>
                  </a:cubicBezTo>
                  <a:cubicBezTo>
                    <a:pt x="159" y="163"/>
                    <a:pt x="149" y="159"/>
                    <a:pt x="149" y="164"/>
                  </a:cubicBezTo>
                  <a:cubicBezTo>
                    <a:pt x="149" y="169"/>
                    <a:pt x="162" y="177"/>
                    <a:pt x="168" y="180"/>
                  </a:cubicBezTo>
                  <a:cubicBezTo>
                    <a:pt x="174" y="183"/>
                    <a:pt x="177" y="189"/>
                    <a:pt x="177" y="189"/>
                  </a:cubicBezTo>
                  <a:cubicBezTo>
                    <a:pt x="187" y="191"/>
                    <a:pt x="187" y="191"/>
                    <a:pt x="187" y="191"/>
                  </a:cubicBezTo>
                  <a:cubicBezTo>
                    <a:pt x="187" y="191"/>
                    <a:pt x="187" y="192"/>
                    <a:pt x="188" y="194"/>
                  </a:cubicBezTo>
                  <a:cubicBezTo>
                    <a:pt x="190" y="187"/>
                    <a:pt x="192" y="178"/>
                    <a:pt x="191" y="174"/>
                  </a:cubicBezTo>
                  <a:cubicBezTo>
                    <a:pt x="189" y="168"/>
                    <a:pt x="179" y="165"/>
                    <a:pt x="179" y="165"/>
                  </a:cubicBezTo>
                  <a:cubicBezTo>
                    <a:pt x="190" y="161"/>
                    <a:pt x="190" y="161"/>
                    <a:pt x="190" y="161"/>
                  </a:cubicBezTo>
                  <a:cubicBezTo>
                    <a:pt x="190" y="142"/>
                    <a:pt x="190" y="142"/>
                    <a:pt x="190" y="142"/>
                  </a:cubicBezTo>
                  <a:cubicBezTo>
                    <a:pt x="190" y="142"/>
                    <a:pt x="202" y="155"/>
                    <a:pt x="208" y="147"/>
                  </a:cubicBezTo>
                  <a:cubicBezTo>
                    <a:pt x="214" y="139"/>
                    <a:pt x="198" y="129"/>
                    <a:pt x="198" y="129"/>
                  </a:cubicBezTo>
                  <a:cubicBezTo>
                    <a:pt x="201" y="116"/>
                    <a:pt x="201" y="116"/>
                    <a:pt x="201" y="116"/>
                  </a:cubicBezTo>
                  <a:cubicBezTo>
                    <a:pt x="200" y="93"/>
                    <a:pt x="200" y="93"/>
                    <a:pt x="200" y="93"/>
                  </a:cubicBezTo>
                  <a:cubicBezTo>
                    <a:pt x="210" y="95"/>
                    <a:pt x="210" y="95"/>
                    <a:pt x="210" y="95"/>
                  </a:cubicBezTo>
                  <a:cubicBezTo>
                    <a:pt x="218" y="86"/>
                    <a:pt x="218" y="86"/>
                    <a:pt x="218" y="86"/>
                  </a:cubicBezTo>
                  <a:cubicBezTo>
                    <a:pt x="240" y="88"/>
                    <a:pt x="240" y="88"/>
                    <a:pt x="240" y="88"/>
                  </a:cubicBezTo>
                  <a:cubicBezTo>
                    <a:pt x="240" y="88"/>
                    <a:pt x="239" y="83"/>
                    <a:pt x="235" y="7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3" name="Oekraïne">
              <a:extLst>
                <a:ext uri="{FF2B5EF4-FFF2-40B4-BE49-F238E27FC236}">
                  <a16:creationId xmlns:a16="http://schemas.microsoft.com/office/drawing/2014/main" id="{E23B61B3-BC42-436C-AC78-E9BF57F275DB}"/>
                </a:ext>
              </a:extLst>
            </p:cNvPr>
            <p:cNvSpPr>
              <a:spLocks/>
            </p:cNvSpPr>
            <p:nvPr/>
          </p:nvSpPr>
          <p:spPr bwMode="gray">
            <a:xfrm>
              <a:off x="6386822" y="1861036"/>
              <a:ext cx="564599" cy="311062"/>
            </a:xfrm>
            <a:custGeom>
              <a:avLst/>
              <a:gdLst>
                <a:gd name="T0" fmla="*/ 51 w 750"/>
                <a:gd name="T1" fmla="*/ 223 h 415"/>
                <a:gd name="T2" fmla="*/ 79 w 750"/>
                <a:gd name="T3" fmla="*/ 232 h 415"/>
                <a:gd name="T4" fmla="*/ 132 w 750"/>
                <a:gd name="T5" fmla="*/ 230 h 415"/>
                <a:gd name="T6" fmla="*/ 166 w 750"/>
                <a:gd name="T7" fmla="*/ 227 h 415"/>
                <a:gd name="T8" fmla="*/ 209 w 750"/>
                <a:gd name="T9" fmla="*/ 209 h 415"/>
                <a:gd name="T10" fmla="*/ 243 w 750"/>
                <a:gd name="T11" fmla="*/ 208 h 415"/>
                <a:gd name="T12" fmla="*/ 274 w 750"/>
                <a:gd name="T13" fmla="*/ 225 h 415"/>
                <a:gd name="T14" fmla="*/ 296 w 750"/>
                <a:gd name="T15" fmla="*/ 259 h 415"/>
                <a:gd name="T16" fmla="*/ 311 w 750"/>
                <a:gd name="T17" fmla="*/ 278 h 415"/>
                <a:gd name="T18" fmla="*/ 317 w 750"/>
                <a:gd name="T19" fmla="*/ 310 h 415"/>
                <a:gd name="T20" fmla="*/ 304 w 750"/>
                <a:gd name="T21" fmla="*/ 321 h 415"/>
                <a:gd name="T22" fmla="*/ 283 w 750"/>
                <a:gd name="T23" fmla="*/ 356 h 415"/>
                <a:gd name="T24" fmla="*/ 281 w 750"/>
                <a:gd name="T25" fmla="*/ 370 h 415"/>
                <a:gd name="T26" fmla="*/ 323 w 750"/>
                <a:gd name="T27" fmla="*/ 353 h 415"/>
                <a:gd name="T28" fmla="*/ 391 w 750"/>
                <a:gd name="T29" fmla="*/ 301 h 415"/>
                <a:gd name="T30" fmla="*/ 436 w 750"/>
                <a:gd name="T31" fmla="*/ 299 h 415"/>
                <a:gd name="T32" fmla="*/ 420 w 750"/>
                <a:gd name="T33" fmla="*/ 310 h 415"/>
                <a:gd name="T34" fmla="*/ 488 w 750"/>
                <a:gd name="T35" fmla="*/ 324 h 415"/>
                <a:gd name="T36" fmla="*/ 499 w 750"/>
                <a:gd name="T37" fmla="*/ 381 h 415"/>
                <a:gd name="T38" fmla="*/ 542 w 750"/>
                <a:gd name="T39" fmla="*/ 396 h 415"/>
                <a:gd name="T40" fmla="*/ 591 w 750"/>
                <a:gd name="T41" fmla="*/ 385 h 415"/>
                <a:gd name="T42" fmla="*/ 622 w 750"/>
                <a:gd name="T43" fmla="*/ 361 h 415"/>
                <a:gd name="T44" fmla="*/ 553 w 750"/>
                <a:gd name="T45" fmla="*/ 352 h 415"/>
                <a:gd name="T46" fmla="*/ 503 w 750"/>
                <a:gd name="T47" fmla="*/ 328 h 415"/>
                <a:gd name="T48" fmla="*/ 537 w 750"/>
                <a:gd name="T49" fmla="*/ 322 h 415"/>
                <a:gd name="T50" fmla="*/ 588 w 750"/>
                <a:gd name="T51" fmla="*/ 297 h 415"/>
                <a:gd name="T52" fmla="*/ 679 w 750"/>
                <a:gd name="T53" fmla="*/ 273 h 415"/>
                <a:gd name="T54" fmla="*/ 703 w 750"/>
                <a:gd name="T55" fmla="*/ 231 h 415"/>
                <a:gd name="T56" fmla="*/ 727 w 750"/>
                <a:gd name="T57" fmla="*/ 189 h 415"/>
                <a:gd name="T58" fmla="*/ 742 w 750"/>
                <a:gd name="T59" fmla="*/ 166 h 415"/>
                <a:gd name="T60" fmla="*/ 709 w 750"/>
                <a:gd name="T61" fmla="*/ 136 h 415"/>
                <a:gd name="T62" fmla="*/ 662 w 750"/>
                <a:gd name="T63" fmla="*/ 119 h 415"/>
                <a:gd name="T64" fmla="*/ 620 w 750"/>
                <a:gd name="T65" fmla="*/ 100 h 415"/>
                <a:gd name="T66" fmla="*/ 578 w 750"/>
                <a:gd name="T67" fmla="*/ 106 h 415"/>
                <a:gd name="T68" fmla="*/ 540 w 750"/>
                <a:gd name="T69" fmla="*/ 99 h 415"/>
                <a:gd name="T70" fmla="*/ 482 w 750"/>
                <a:gd name="T71" fmla="*/ 56 h 415"/>
                <a:gd name="T72" fmla="*/ 486 w 750"/>
                <a:gd name="T73" fmla="*/ 26 h 415"/>
                <a:gd name="T74" fmla="*/ 431 w 750"/>
                <a:gd name="T75" fmla="*/ 1 h 415"/>
                <a:gd name="T76" fmla="*/ 398 w 750"/>
                <a:gd name="T77" fmla="*/ 16 h 415"/>
                <a:gd name="T78" fmla="*/ 327 w 750"/>
                <a:gd name="T79" fmla="*/ 53 h 415"/>
                <a:gd name="T80" fmla="*/ 273 w 750"/>
                <a:gd name="T81" fmla="*/ 39 h 415"/>
                <a:gd name="T82" fmla="*/ 247 w 750"/>
                <a:gd name="T83" fmla="*/ 46 h 415"/>
                <a:gd name="T84" fmla="*/ 224 w 750"/>
                <a:gd name="T85" fmla="*/ 38 h 415"/>
                <a:gd name="T86" fmla="*/ 202 w 750"/>
                <a:gd name="T87" fmla="*/ 40 h 415"/>
                <a:gd name="T88" fmla="*/ 157 w 750"/>
                <a:gd name="T89" fmla="*/ 28 h 415"/>
                <a:gd name="T90" fmla="*/ 103 w 750"/>
                <a:gd name="T91" fmla="*/ 27 h 415"/>
                <a:gd name="T92" fmla="*/ 47 w 750"/>
                <a:gd name="T93" fmla="*/ 40 h 415"/>
                <a:gd name="T94" fmla="*/ 75 w 750"/>
                <a:gd name="T95" fmla="*/ 76 h 415"/>
                <a:gd name="T96" fmla="*/ 58 w 750"/>
                <a:gd name="T97" fmla="*/ 103 h 415"/>
                <a:gd name="T98" fmla="*/ 30 w 750"/>
                <a:gd name="T99" fmla="*/ 174 h 415"/>
                <a:gd name="T100" fmla="*/ 1 w 750"/>
                <a:gd name="T101" fmla="*/ 19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0" h="415">
                  <a:moveTo>
                    <a:pt x="16" y="215"/>
                  </a:moveTo>
                  <a:cubicBezTo>
                    <a:pt x="22" y="216"/>
                    <a:pt x="38" y="223"/>
                    <a:pt x="38" y="223"/>
                  </a:cubicBezTo>
                  <a:cubicBezTo>
                    <a:pt x="38" y="223"/>
                    <a:pt x="47" y="223"/>
                    <a:pt x="51" y="223"/>
                  </a:cubicBezTo>
                  <a:cubicBezTo>
                    <a:pt x="55" y="223"/>
                    <a:pt x="57" y="230"/>
                    <a:pt x="57" y="230"/>
                  </a:cubicBezTo>
                  <a:cubicBezTo>
                    <a:pt x="73" y="227"/>
                    <a:pt x="73" y="227"/>
                    <a:pt x="73" y="227"/>
                  </a:cubicBezTo>
                  <a:cubicBezTo>
                    <a:pt x="79" y="232"/>
                    <a:pt x="79" y="232"/>
                    <a:pt x="79" y="232"/>
                  </a:cubicBezTo>
                  <a:cubicBezTo>
                    <a:pt x="79" y="232"/>
                    <a:pt x="94" y="224"/>
                    <a:pt x="100" y="225"/>
                  </a:cubicBezTo>
                  <a:cubicBezTo>
                    <a:pt x="106" y="226"/>
                    <a:pt x="112" y="245"/>
                    <a:pt x="122" y="242"/>
                  </a:cubicBezTo>
                  <a:cubicBezTo>
                    <a:pt x="132" y="239"/>
                    <a:pt x="132" y="230"/>
                    <a:pt x="132" y="230"/>
                  </a:cubicBezTo>
                  <a:cubicBezTo>
                    <a:pt x="149" y="233"/>
                    <a:pt x="149" y="233"/>
                    <a:pt x="149" y="233"/>
                  </a:cubicBezTo>
                  <a:cubicBezTo>
                    <a:pt x="153" y="226"/>
                    <a:pt x="153" y="226"/>
                    <a:pt x="153" y="226"/>
                  </a:cubicBezTo>
                  <a:cubicBezTo>
                    <a:pt x="153" y="226"/>
                    <a:pt x="156" y="227"/>
                    <a:pt x="166" y="227"/>
                  </a:cubicBezTo>
                  <a:cubicBezTo>
                    <a:pt x="176" y="227"/>
                    <a:pt x="174" y="209"/>
                    <a:pt x="191" y="212"/>
                  </a:cubicBezTo>
                  <a:cubicBezTo>
                    <a:pt x="193" y="204"/>
                    <a:pt x="193" y="204"/>
                    <a:pt x="193" y="204"/>
                  </a:cubicBezTo>
                  <a:cubicBezTo>
                    <a:pt x="193" y="204"/>
                    <a:pt x="203" y="210"/>
                    <a:pt x="209" y="209"/>
                  </a:cubicBezTo>
                  <a:cubicBezTo>
                    <a:pt x="215" y="208"/>
                    <a:pt x="215" y="203"/>
                    <a:pt x="224" y="202"/>
                  </a:cubicBezTo>
                  <a:cubicBezTo>
                    <a:pt x="233" y="201"/>
                    <a:pt x="239" y="210"/>
                    <a:pt x="239" y="210"/>
                  </a:cubicBezTo>
                  <a:cubicBezTo>
                    <a:pt x="243" y="208"/>
                    <a:pt x="243" y="208"/>
                    <a:pt x="243" y="208"/>
                  </a:cubicBezTo>
                  <a:cubicBezTo>
                    <a:pt x="243" y="208"/>
                    <a:pt x="239" y="213"/>
                    <a:pt x="248" y="213"/>
                  </a:cubicBezTo>
                  <a:cubicBezTo>
                    <a:pt x="257" y="213"/>
                    <a:pt x="264" y="210"/>
                    <a:pt x="269" y="214"/>
                  </a:cubicBezTo>
                  <a:cubicBezTo>
                    <a:pt x="274" y="218"/>
                    <a:pt x="274" y="225"/>
                    <a:pt x="274" y="225"/>
                  </a:cubicBezTo>
                  <a:cubicBezTo>
                    <a:pt x="274" y="225"/>
                    <a:pt x="283" y="219"/>
                    <a:pt x="294" y="227"/>
                  </a:cubicBezTo>
                  <a:cubicBezTo>
                    <a:pt x="305" y="235"/>
                    <a:pt x="296" y="244"/>
                    <a:pt x="296" y="244"/>
                  </a:cubicBezTo>
                  <a:cubicBezTo>
                    <a:pt x="296" y="244"/>
                    <a:pt x="293" y="259"/>
                    <a:pt x="296" y="259"/>
                  </a:cubicBezTo>
                  <a:cubicBezTo>
                    <a:pt x="299" y="259"/>
                    <a:pt x="308" y="257"/>
                    <a:pt x="308" y="257"/>
                  </a:cubicBezTo>
                  <a:cubicBezTo>
                    <a:pt x="313" y="262"/>
                    <a:pt x="313" y="262"/>
                    <a:pt x="313" y="262"/>
                  </a:cubicBezTo>
                  <a:cubicBezTo>
                    <a:pt x="313" y="262"/>
                    <a:pt x="304" y="276"/>
                    <a:pt x="311" y="278"/>
                  </a:cubicBezTo>
                  <a:cubicBezTo>
                    <a:pt x="318" y="280"/>
                    <a:pt x="331" y="277"/>
                    <a:pt x="332" y="284"/>
                  </a:cubicBezTo>
                  <a:cubicBezTo>
                    <a:pt x="333" y="291"/>
                    <a:pt x="334" y="305"/>
                    <a:pt x="334" y="305"/>
                  </a:cubicBezTo>
                  <a:cubicBezTo>
                    <a:pt x="334" y="305"/>
                    <a:pt x="324" y="309"/>
                    <a:pt x="317" y="310"/>
                  </a:cubicBezTo>
                  <a:cubicBezTo>
                    <a:pt x="310" y="311"/>
                    <a:pt x="304" y="303"/>
                    <a:pt x="304" y="303"/>
                  </a:cubicBezTo>
                  <a:cubicBezTo>
                    <a:pt x="304" y="303"/>
                    <a:pt x="287" y="303"/>
                    <a:pt x="288" y="307"/>
                  </a:cubicBezTo>
                  <a:cubicBezTo>
                    <a:pt x="289" y="311"/>
                    <a:pt x="304" y="321"/>
                    <a:pt x="304" y="321"/>
                  </a:cubicBezTo>
                  <a:cubicBezTo>
                    <a:pt x="295" y="330"/>
                    <a:pt x="295" y="330"/>
                    <a:pt x="295" y="330"/>
                  </a:cubicBezTo>
                  <a:cubicBezTo>
                    <a:pt x="295" y="330"/>
                    <a:pt x="279" y="338"/>
                    <a:pt x="279" y="342"/>
                  </a:cubicBezTo>
                  <a:cubicBezTo>
                    <a:pt x="279" y="346"/>
                    <a:pt x="283" y="356"/>
                    <a:pt x="283" y="356"/>
                  </a:cubicBezTo>
                  <a:cubicBezTo>
                    <a:pt x="266" y="359"/>
                    <a:pt x="266" y="359"/>
                    <a:pt x="266" y="359"/>
                  </a:cubicBezTo>
                  <a:cubicBezTo>
                    <a:pt x="263" y="353"/>
                    <a:pt x="264" y="348"/>
                    <a:pt x="264" y="345"/>
                  </a:cubicBezTo>
                  <a:cubicBezTo>
                    <a:pt x="263" y="350"/>
                    <a:pt x="263" y="367"/>
                    <a:pt x="281" y="370"/>
                  </a:cubicBezTo>
                  <a:cubicBezTo>
                    <a:pt x="302" y="373"/>
                    <a:pt x="298" y="359"/>
                    <a:pt x="310" y="360"/>
                  </a:cubicBezTo>
                  <a:cubicBezTo>
                    <a:pt x="319" y="361"/>
                    <a:pt x="323" y="357"/>
                    <a:pt x="324" y="355"/>
                  </a:cubicBezTo>
                  <a:cubicBezTo>
                    <a:pt x="324" y="353"/>
                    <a:pt x="323" y="353"/>
                    <a:pt x="323" y="353"/>
                  </a:cubicBezTo>
                  <a:cubicBezTo>
                    <a:pt x="323" y="353"/>
                    <a:pt x="340" y="346"/>
                    <a:pt x="348" y="340"/>
                  </a:cubicBezTo>
                  <a:cubicBezTo>
                    <a:pt x="357" y="334"/>
                    <a:pt x="370" y="310"/>
                    <a:pt x="370" y="310"/>
                  </a:cubicBezTo>
                  <a:cubicBezTo>
                    <a:pt x="391" y="301"/>
                    <a:pt x="391" y="301"/>
                    <a:pt x="391" y="301"/>
                  </a:cubicBezTo>
                  <a:cubicBezTo>
                    <a:pt x="400" y="290"/>
                    <a:pt x="400" y="290"/>
                    <a:pt x="400" y="290"/>
                  </a:cubicBezTo>
                  <a:cubicBezTo>
                    <a:pt x="411" y="295"/>
                    <a:pt x="411" y="295"/>
                    <a:pt x="411" y="295"/>
                  </a:cubicBezTo>
                  <a:cubicBezTo>
                    <a:pt x="411" y="295"/>
                    <a:pt x="433" y="299"/>
                    <a:pt x="436" y="299"/>
                  </a:cubicBezTo>
                  <a:cubicBezTo>
                    <a:pt x="439" y="299"/>
                    <a:pt x="447" y="293"/>
                    <a:pt x="447" y="293"/>
                  </a:cubicBezTo>
                  <a:cubicBezTo>
                    <a:pt x="435" y="309"/>
                    <a:pt x="435" y="309"/>
                    <a:pt x="435" y="309"/>
                  </a:cubicBezTo>
                  <a:cubicBezTo>
                    <a:pt x="435" y="309"/>
                    <a:pt x="417" y="303"/>
                    <a:pt x="420" y="310"/>
                  </a:cubicBezTo>
                  <a:cubicBezTo>
                    <a:pt x="423" y="317"/>
                    <a:pt x="443" y="322"/>
                    <a:pt x="443" y="322"/>
                  </a:cubicBezTo>
                  <a:cubicBezTo>
                    <a:pt x="475" y="323"/>
                    <a:pt x="475" y="323"/>
                    <a:pt x="475" y="323"/>
                  </a:cubicBezTo>
                  <a:cubicBezTo>
                    <a:pt x="488" y="324"/>
                    <a:pt x="488" y="324"/>
                    <a:pt x="488" y="324"/>
                  </a:cubicBezTo>
                  <a:cubicBezTo>
                    <a:pt x="495" y="335"/>
                    <a:pt x="495" y="335"/>
                    <a:pt x="495" y="335"/>
                  </a:cubicBezTo>
                  <a:cubicBezTo>
                    <a:pt x="495" y="335"/>
                    <a:pt x="449" y="361"/>
                    <a:pt x="452" y="364"/>
                  </a:cubicBezTo>
                  <a:cubicBezTo>
                    <a:pt x="455" y="367"/>
                    <a:pt x="497" y="368"/>
                    <a:pt x="499" y="381"/>
                  </a:cubicBezTo>
                  <a:cubicBezTo>
                    <a:pt x="501" y="395"/>
                    <a:pt x="489" y="409"/>
                    <a:pt x="494" y="411"/>
                  </a:cubicBezTo>
                  <a:cubicBezTo>
                    <a:pt x="500" y="413"/>
                    <a:pt x="521" y="415"/>
                    <a:pt x="521" y="415"/>
                  </a:cubicBezTo>
                  <a:cubicBezTo>
                    <a:pt x="521" y="415"/>
                    <a:pt x="535" y="396"/>
                    <a:pt x="542" y="396"/>
                  </a:cubicBezTo>
                  <a:cubicBezTo>
                    <a:pt x="550" y="396"/>
                    <a:pt x="553" y="402"/>
                    <a:pt x="563" y="396"/>
                  </a:cubicBezTo>
                  <a:cubicBezTo>
                    <a:pt x="573" y="390"/>
                    <a:pt x="571" y="378"/>
                    <a:pt x="578" y="377"/>
                  </a:cubicBezTo>
                  <a:cubicBezTo>
                    <a:pt x="585" y="376"/>
                    <a:pt x="591" y="385"/>
                    <a:pt x="591" y="385"/>
                  </a:cubicBezTo>
                  <a:cubicBezTo>
                    <a:pt x="614" y="381"/>
                    <a:pt x="614" y="381"/>
                    <a:pt x="614" y="381"/>
                  </a:cubicBezTo>
                  <a:cubicBezTo>
                    <a:pt x="616" y="370"/>
                    <a:pt x="616" y="370"/>
                    <a:pt x="616" y="370"/>
                  </a:cubicBezTo>
                  <a:cubicBezTo>
                    <a:pt x="622" y="361"/>
                    <a:pt x="622" y="361"/>
                    <a:pt x="622" y="361"/>
                  </a:cubicBezTo>
                  <a:cubicBezTo>
                    <a:pt x="622" y="361"/>
                    <a:pt x="608" y="355"/>
                    <a:pt x="602" y="361"/>
                  </a:cubicBezTo>
                  <a:cubicBezTo>
                    <a:pt x="596" y="367"/>
                    <a:pt x="572" y="368"/>
                    <a:pt x="572" y="368"/>
                  </a:cubicBezTo>
                  <a:cubicBezTo>
                    <a:pt x="572" y="368"/>
                    <a:pt x="554" y="362"/>
                    <a:pt x="553" y="352"/>
                  </a:cubicBezTo>
                  <a:cubicBezTo>
                    <a:pt x="552" y="342"/>
                    <a:pt x="540" y="343"/>
                    <a:pt x="540" y="343"/>
                  </a:cubicBezTo>
                  <a:cubicBezTo>
                    <a:pt x="528" y="330"/>
                    <a:pt x="528" y="330"/>
                    <a:pt x="528" y="330"/>
                  </a:cubicBezTo>
                  <a:cubicBezTo>
                    <a:pt x="503" y="328"/>
                    <a:pt x="503" y="328"/>
                    <a:pt x="503" y="328"/>
                  </a:cubicBezTo>
                  <a:cubicBezTo>
                    <a:pt x="496" y="320"/>
                    <a:pt x="496" y="320"/>
                    <a:pt x="496" y="320"/>
                  </a:cubicBezTo>
                  <a:cubicBezTo>
                    <a:pt x="512" y="319"/>
                    <a:pt x="512" y="319"/>
                    <a:pt x="512" y="319"/>
                  </a:cubicBezTo>
                  <a:cubicBezTo>
                    <a:pt x="512" y="319"/>
                    <a:pt x="531" y="323"/>
                    <a:pt x="537" y="322"/>
                  </a:cubicBezTo>
                  <a:cubicBezTo>
                    <a:pt x="544" y="320"/>
                    <a:pt x="559" y="308"/>
                    <a:pt x="559" y="308"/>
                  </a:cubicBezTo>
                  <a:cubicBezTo>
                    <a:pt x="565" y="313"/>
                    <a:pt x="565" y="313"/>
                    <a:pt x="565" y="313"/>
                  </a:cubicBezTo>
                  <a:cubicBezTo>
                    <a:pt x="565" y="313"/>
                    <a:pt x="579" y="300"/>
                    <a:pt x="588" y="297"/>
                  </a:cubicBezTo>
                  <a:cubicBezTo>
                    <a:pt x="598" y="294"/>
                    <a:pt x="624" y="293"/>
                    <a:pt x="624" y="293"/>
                  </a:cubicBezTo>
                  <a:cubicBezTo>
                    <a:pt x="652" y="271"/>
                    <a:pt x="652" y="271"/>
                    <a:pt x="652" y="271"/>
                  </a:cubicBezTo>
                  <a:cubicBezTo>
                    <a:pt x="652" y="271"/>
                    <a:pt x="667" y="278"/>
                    <a:pt x="679" y="273"/>
                  </a:cubicBezTo>
                  <a:cubicBezTo>
                    <a:pt x="676" y="248"/>
                    <a:pt x="676" y="248"/>
                    <a:pt x="676" y="248"/>
                  </a:cubicBezTo>
                  <a:cubicBezTo>
                    <a:pt x="676" y="248"/>
                    <a:pt x="689" y="248"/>
                    <a:pt x="692" y="244"/>
                  </a:cubicBezTo>
                  <a:cubicBezTo>
                    <a:pt x="695" y="240"/>
                    <a:pt x="703" y="231"/>
                    <a:pt x="703" y="231"/>
                  </a:cubicBezTo>
                  <a:cubicBezTo>
                    <a:pt x="703" y="231"/>
                    <a:pt x="726" y="233"/>
                    <a:pt x="738" y="229"/>
                  </a:cubicBezTo>
                  <a:cubicBezTo>
                    <a:pt x="750" y="225"/>
                    <a:pt x="742" y="212"/>
                    <a:pt x="741" y="206"/>
                  </a:cubicBezTo>
                  <a:cubicBezTo>
                    <a:pt x="740" y="200"/>
                    <a:pt x="728" y="192"/>
                    <a:pt x="727" y="189"/>
                  </a:cubicBezTo>
                  <a:cubicBezTo>
                    <a:pt x="726" y="186"/>
                    <a:pt x="743" y="188"/>
                    <a:pt x="744" y="182"/>
                  </a:cubicBezTo>
                  <a:cubicBezTo>
                    <a:pt x="745" y="176"/>
                    <a:pt x="728" y="173"/>
                    <a:pt x="728" y="173"/>
                  </a:cubicBezTo>
                  <a:cubicBezTo>
                    <a:pt x="742" y="166"/>
                    <a:pt x="742" y="166"/>
                    <a:pt x="742" y="166"/>
                  </a:cubicBezTo>
                  <a:cubicBezTo>
                    <a:pt x="742" y="166"/>
                    <a:pt x="741" y="159"/>
                    <a:pt x="740" y="149"/>
                  </a:cubicBezTo>
                  <a:cubicBezTo>
                    <a:pt x="739" y="139"/>
                    <a:pt x="722" y="145"/>
                    <a:pt x="722" y="145"/>
                  </a:cubicBezTo>
                  <a:cubicBezTo>
                    <a:pt x="709" y="136"/>
                    <a:pt x="709" y="136"/>
                    <a:pt x="709" y="136"/>
                  </a:cubicBezTo>
                  <a:cubicBezTo>
                    <a:pt x="709" y="136"/>
                    <a:pt x="707" y="130"/>
                    <a:pt x="700" y="128"/>
                  </a:cubicBezTo>
                  <a:cubicBezTo>
                    <a:pt x="693" y="126"/>
                    <a:pt x="679" y="128"/>
                    <a:pt x="679" y="128"/>
                  </a:cubicBezTo>
                  <a:cubicBezTo>
                    <a:pt x="679" y="128"/>
                    <a:pt x="666" y="119"/>
                    <a:pt x="662" y="119"/>
                  </a:cubicBezTo>
                  <a:cubicBezTo>
                    <a:pt x="658" y="119"/>
                    <a:pt x="646" y="125"/>
                    <a:pt x="646" y="125"/>
                  </a:cubicBezTo>
                  <a:cubicBezTo>
                    <a:pt x="646" y="125"/>
                    <a:pt x="643" y="120"/>
                    <a:pt x="637" y="116"/>
                  </a:cubicBezTo>
                  <a:cubicBezTo>
                    <a:pt x="631" y="112"/>
                    <a:pt x="629" y="101"/>
                    <a:pt x="620" y="100"/>
                  </a:cubicBezTo>
                  <a:cubicBezTo>
                    <a:pt x="611" y="99"/>
                    <a:pt x="615" y="109"/>
                    <a:pt x="615" y="109"/>
                  </a:cubicBezTo>
                  <a:cubicBezTo>
                    <a:pt x="615" y="109"/>
                    <a:pt x="606" y="103"/>
                    <a:pt x="595" y="104"/>
                  </a:cubicBezTo>
                  <a:cubicBezTo>
                    <a:pt x="584" y="105"/>
                    <a:pt x="586" y="110"/>
                    <a:pt x="578" y="106"/>
                  </a:cubicBezTo>
                  <a:cubicBezTo>
                    <a:pt x="570" y="102"/>
                    <a:pt x="562" y="98"/>
                    <a:pt x="562" y="98"/>
                  </a:cubicBezTo>
                  <a:cubicBezTo>
                    <a:pt x="544" y="102"/>
                    <a:pt x="544" y="102"/>
                    <a:pt x="544" y="102"/>
                  </a:cubicBezTo>
                  <a:cubicBezTo>
                    <a:pt x="540" y="99"/>
                    <a:pt x="540" y="99"/>
                    <a:pt x="540" y="99"/>
                  </a:cubicBezTo>
                  <a:cubicBezTo>
                    <a:pt x="533" y="70"/>
                    <a:pt x="533" y="70"/>
                    <a:pt x="533" y="70"/>
                  </a:cubicBezTo>
                  <a:cubicBezTo>
                    <a:pt x="505" y="58"/>
                    <a:pt x="505" y="58"/>
                    <a:pt x="505" y="58"/>
                  </a:cubicBezTo>
                  <a:cubicBezTo>
                    <a:pt x="482" y="56"/>
                    <a:pt x="482" y="56"/>
                    <a:pt x="482" y="56"/>
                  </a:cubicBezTo>
                  <a:cubicBezTo>
                    <a:pt x="481" y="45"/>
                    <a:pt x="481" y="45"/>
                    <a:pt x="481" y="45"/>
                  </a:cubicBezTo>
                  <a:cubicBezTo>
                    <a:pt x="476" y="33"/>
                    <a:pt x="476" y="33"/>
                    <a:pt x="476" y="33"/>
                  </a:cubicBezTo>
                  <a:cubicBezTo>
                    <a:pt x="476" y="33"/>
                    <a:pt x="484" y="32"/>
                    <a:pt x="486" y="26"/>
                  </a:cubicBezTo>
                  <a:cubicBezTo>
                    <a:pt x="488" y="20"/>
                    <a:pt x="467" y="14"/>
                    <a:pt x="467" y="14"/>
                  </a:cubicBezTo>
                  <a:cubicBezTo>
                    <a:pt x="461" y="0"/>
                    <a:pt x="461" y="0"/>
                    <a:pt x="461" y="0"/>
                  </a:cubicBezTo>
                  <a:cubicBezTo>
                    <a:pt x="431" y="1"/>
                    <a:pt x="431" y="1"/>
                    <a:pt x="431" y="1"/>
                  </a:cubicBezTo>
                  <a:cubicBezTo>
                    <a:pt x="420" y="6"/>
                    <a:pt x="420" y="6"/>
                    <a:pt x="420" y="6"/>
                  </a:cubicBezTo>
                  <a:cubicBezTo>
                    <a:pt x="402" y="3"/>
                    <a:pt x="402" y="3"/>
                    <a:pt x="402" y="3"/>
                  </a:cubicBezTo>
                  <a:cubicBezTo>
                    <a:pt x="402" y="3"/>
                    <a:pt x="406" y="12"/>
                    <a:pt x="398" y="16"/>
                  </a:cubicBezTo>
                  <a:cubicBezTo>
                    <a:pt x="390" y="20"/>
                    <a:pt x="356" y="12"/>
                    <a:pt x="349" y="12"/>
                  </a:cubicBezTo>
                  <a:cubicBezTo>
                    <a:pt x="342" y="12"/>
                    <a:pt x="326" y="37"/>
                    <a:pt x="326" y="37"/>
                  </a:cubicBezTo>
                  <a:cubicBezTo>
                    <a:pt x="326" y="37"/>
                    <a:pt x="336" y="50"/>
                    <a:pt x="327" y="53"/>
                  </a:cubicBezTo>
                  <a:cubicBezTo>
                    <a:pt x="318" y="56"/>
                    <a:pt x="304" y="47"/>
                    <a:pt x="304" y="47"/>
                  </a:cubicBezTo>
                  <a:cubicBezTo>
                    <a:pt x="304" y="47"/>
                    <a:pt x="293" y="50"/>
                    <a:pt x="285" y="51"/>
                  </a:cubicBezTo>
                  <a:cubicBezTo>
                    <a:pt x="277" y="52"/>
                    <a:pt x="285" y="40"/>
                    <a:pt x="273" y="39"/>
                  </a:cubicBezTo>
                  <a:cubicBezTo>
                    <a:pt x="261" y="38"/>
                    <a:pt x="262" y="48"/>
                    <a:pt x="262" y="48"/>
                  </a:cubicBezTo>
                  <a:cubicBezTo>
                    <a:pt x="252" y="40"/>
                    <a:pt x="252" y="40"/>
                    <a:pt x="252" y="40"/>
                  </a:cubicBezTo>
                  <a:cubicBezTo>
                    <a:pt x="247" y="46"/>
                    <a:pt x="247" y="46"/>
                    <a:pt x="247" y="46"/>
                  </a:cubicBezTo>
                  <a:cubicBezTo>
                    <a:pt x="241" y="41"/>
                    <a:pt x="241" y="41"/>
                    <a:pt x="241" y="41"/>
                  </a:cubicBezTo>
                  <a:cubicBezTo>
                    <a:pt x="231" y="43"/>
                    <a:pt x="231" y="43"/>
                    <a:pt x="231" y="43"/>
                  </a:cubicBezTo>
                  <a:cubicBezTo>
                    <a:pt x="224" y="38"/>
                    <a:pt x="224" y="38"/>
                    <a:pt x="224" y="38"/>
                  </a:cubicBezTo>
                  <a:cubicBezTo>
                    <a:pt x="219" y="45"/>
                    <a:pt x="219" y="45"/>
                    <a:pt x="219" y="45"/>
                  </a:cubicBezTo>
                  <a:cubicBezTo>
                    <a:pt x="207" y="37"/>
                    <a:pt x="207" y="37"/>
                    <a:pt x="207" y="37"/>
                  </a:cubicBezTo>
                  <a:cubicBezTo>
                    <a:pt x="202" y="40"/>
                    <a:pt x="202" y="40"/>
                    <a:pt x="202" y="40"/>
                  </a:cubicBezTo>
                  <a:cubicBezTo>
                    <a:pt x="191" y="31"/>
                    <a:pt x="191" y="31"/>
                    <a:pt x="191" y="31"/>
                  </a:cubicBezTo>
                  <a:cubicBezTo>
                    <a:pt x="172" y="28"/>
                    <a:pt x="172" y="28"/>
                    <a:pt x="172" y="28"/>
                  </a:cubicBezTo>
                  <a:cubicBezTo>
                    <a:pt x="172" y="28"/>
                    <a:pt x="167" y="28"/>
                    <a:pt x="157" y="28"/>
                  </a:cubicBezTo>
                  <a:cubicBezTo>
                    <a:pt x="147" y="28"/>
                    <a:pt x="147" y="20"/>
                    <a:pt x="147" y="20"/>
                  </a:cubicBezTo>
                  <a:cubicBezTo>
                    <a:pt x="147" y="20"/>
                    <a:pt x="120" y="19"/>
                    <a:pt x="117" y="20"/>
                  </a:cubicBezTo>
                  <a:cubicBezTo>
                    <a:pt x="114" y="21"/>
                    <a:pt x="103" y="27"/>
                    <a:pt x="103" y="27"/>
                  </a:cubicBezTo>
                  <a:cubicBezTo>
                    <a:pt x="77" y="27"/>
                    <a:pt x="77" y="27"/>
                    <a:pt x="77" y="27"/>
                  </a:cubicBezTo>
                  <a:cubicBezTo>
                    <a:pt x="77" y="27"/>
                    <a:pt x="76" y="37"/>
                    <a:pt x="68" y="42"/>
                  </a:cubicBezTo>
                  <a:cubicBezTo>
                    <a:pt x="60" y="47"/>
                    <a:pt x="47" y="40"/>
                    <a:pt x="47" y="40"/>
                  </a:cubicBezTo>
                  <a:cubicBezTo>
                    <a:pt x="49" y="53"/>
                    <a:pt x="49" y="53"/>
                    <a:pt x="49" y="53"/>
                  </a:cubicBezTo>
                  <a:cubicBezTo>
                    <a:pt x="49" y="53"/>
                    <a:pt x="57" y="55"/>
                    <a:pt x="60" y="64"/>
                  </a:cubicBezTo>
                  <a:cubicBezTo>
                    <a:pt x="63" y="73"/>
                    <a:pt x="75" y="76"/>
                    <a:pt x="75" y="76"/>
                  </a:cubicBezTo>
                  <a:cubicBezTo>
                    <a:pt x="68" y="84"/>
                    <a:pt x="68" y="84"/>
                    <a:pt x="68" y="84"/>
                  </a:cubicBezTo>
                  <a:cubicBezTo>
                    <a:pt x="68" y="84"/>
                    <a:pt x="74" y="92"/>
                    <a:pt x="76" y="97"/>
                  </a:cubicBezTo>
                  <a:cubicBezTo>
                    <a:pt x="78" y="102"/>
                    <a:pt x="58" y="103"/>
                    <a:pt x="58" y="103"/>
                  </a:cubicBezTo>
                  <a:cubicBezTo>
                    <a:pt x="23" y="138"/>
                    <a:pt x="23" y="138"/>
                    <a:pt x="23" y="138"/>
                  </a:cubicBezTo>
                  <a:cubicBezTo>
                    <a:pt x="23" y="138"/>
                    <a:pt x="23" y="148"/>
                    <a:pt x="22" y="158"/>
                  </a:cubicBezTo>
                  <a:cubicBezTo>
                    <a:pt x="21" y="168"/>
                    <a:pt x="30" y="174"/>
                    <a:pt x="30" y="174"/>
                  </a:cubicBezTo>
                  <a:cubicBezTo>
                    <a:pt x="14" y="173"/>
                    <a:pt x="14" y="173"/>
                    <a:pt x="14" y="173"/>
                  </a:cubicBezTo>
                  <a:cubicBezTo>
                    <a:pt x="14" y="173"/>
                    <a:pt x="13" y="180"/>
                    <a:pt x="11" y="186"/>
                  </a:cubicBezTo>
                  <a:cubicBezTo>
                    <a:pt x="9" y="192"/>
                    <a:pt x="1" y="194"/>
                    <a:pt x="1" y="194"/>
                  </a:cubicBezTo>
                  <a:cubicBezTo>
                    <a:pt x="0" y="202"/>
                    <a:pt x="0" y="202"/>
                    <a:pt x="0" y="202"/>
                  </a:cubicBezTo>
                  <a:cubicBezTo>
                    <a:pt x="8" y="204"/>
                    <a:pt x="10" y="214"/>
                    <a:pt x="16" y="2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4" name="Wit-Rusland">
              <a:extLst>
                <a:ext uri="{FF2B5EF4-FFF2-40B4-BE49-F238E27FC236}">
                  <a16:creationId xmlns:a16="http://schemas.microsoft.com/office/drawing/2014/main" id="{F4465964-BACA-46A5-905D-153B9AB7755B}"/>
                </a:ext>
              </a:extLst>
            </p:cNvPr>
            <p:cNvSpPr>
              <a:spLocks/>
            </p:cNvSpPr>
            <p:nvPr/>
          </p:nvSpPr>
          <p:spPr bwMode="gray">
            <a:xfrm>
              <a:off x="6405997" y="1716158"/>
              <a:ext cx="287625" cy="187490"/>
            </a:xfrm>
            <a:custGeom>
              <a:avLst/>
              <a:gdLst>
                <a:gd name="T0" fmla="*/ 19 w 382"/>
                <a:gd name="T1" fmla="*/ 225 h 250"/>
                <a:gd name="T2" fmla="*/ 42 w 382"/>
                <a:gd name="T3" fmla="*/ 236 h 250"/>
                <a:gd name="T4" fmla="*/ 77 w 382"/>
                <a:gd name="T5" fmla="*/ 221 h 250"/>
                <a:gd name="T6" fmla="*/ 121 w 382"/>
                <a:gd name="T7" fmla="*/ 214 h 250"/>
                <a:gd name="T8" fmla="*/ 146 w 382"/>
                <a:gd name="T9" fmla="*/ 222 h 250"/>
                <a:gd name="T10" fmla="*/ 176 w 382"/>
                <a:gd name="T11" fmla="*/ 234 h 250"/>
                <a:gd name="T12" fmla="*/ 193 w 382"/>
                <a:gd name="T13" fmla="*/ 239 h 250"/>
                <a:gd name="T14" fmla="*/ 205 w 382"/>
                <a:gd name="T15" fmla="*/ 237 h 250"/>
                <a:gd name="T16" fmla="*/ 221 w 382"/>
                <a:gd name="T17" fmla="*/ 240 h 250"/>
                <a:gd name="T18" fmla="*/ 236 w 382"/>
                <a:gd name="T19" fmla="*/ 242 h 250"/>
                <a:gd name="T20" fmla="*/ 259 w 382"/>
                <a:gd name="T21" fmla="*/ 245 h 250"/>
                <a:gd name="T22" fmla="*/ 301 w 382"/>
                <a:gd name="T23" fmla="*/ 247 h 250"/>
                <a:gd name="T24" fmla="*/ 323 w 382"/>
                <a:gd name="T25" fmla="*/ 206 h 250"/>
                <a:gd name="T26" fmla="*/ 344 w 382"/>
                <a:gd name="T27" fmla="*/ 191 h 250"/>
                <a:gd name="T28" fmla="*/ 328 w 382"/>
                <a:gd name="T29" fmla="*/ 151 h 250"/>
                <a:gd name="T30" fmla="*/ 365 w 382"/>
                <a:gd name="T31" fmla="*/ 155 h 250"/>
                <a:gd name="T32" fmla="*/ 368 w 382"/>
                <a:gd name="T33" fmla="*/ 131 h 250"/>
                <a:gd name="T34" fmla="*/ 340 w 382"/>
                <a:gd name="T35" fmla="*/ 118 h 250"/>
                <a:gd name="T36" fmla="*/ 318 w 382"/>
                <a:gd name="T37" fmla="*/ 96 h 250"/>
                <a:gd name="T38" fmla="*/ 294 w 382"/>
                <a:gd name="T39" fmla="*/ 66 h 250"/>
                <a:gd name="T40" fmla="*/ 290 w 382"/>
                <a:gd name="T41" fmla="*/ 44 h 250"/>
                <a:gd name="T42" fmla="*/ 260 w 382"/>
                <a:gd name="T43" fmla="*/ 9 h 250"/>
                <a:gd name="T44" fmla="*/ 236 w 382"/>
                <a:gd name="T45" fmla="*/ 11 h 250"/>
                <a:gd name="T46" fmla="*/ 204 w 382"/>
                <a:gd name="T47" fmla="*/ 11 h 250"/>
                <a:gd name="T48" fmla="*/ 176 w 382"/>
                <a:gd name="T49" fmla="*/ 0 h 250"/>
                <a:gd name="T50" fmla="*/ 157 w 382"/>
                <a:gd name="T51" fmla="*/ 19 h 250"/>
                <a:gd name="T52" fmla="*/ 119 w 382"/>
                <a:gd name="T53" fmla="*/ 31 h 250"/>
                <a:gd name="T54" fmla="*/ 120 w 382"/>
                <a:gd name="T55" fmla="*/ 52 h 250"/>
                <a:gd name="T56" fmla="*/ 111 w 382"/>
                <a:gd name="T57" fmla="*/ 60 h 250"/>
                <a:gd name="T58" fmla="*/ 98 w 382"/>
                <a:gd name="T59" fmla="*/ 77 h 250"/>
                <a:gd name="T60" fmla="*/ 96 w 382"/>
                <a:gd name="T61" fmla="*/ 104 h 250"/>
                <a:gd name="T62" fmla="*/ 72 w 382"/>
                <a:gd name="T63" fmla="*/ 103 h 250"/>
                <a:gd name="T64" fmla="*/ 60 w 382"/>
                <a:gd name="T65" fmla="*/ 103 h 250"/>
                <a:gd name="T66" fmla="*/ 40 w 382"/>
                <a:gd name="T67" fmla="*/ 113 h 250"/>
                <a:gd name="T68" fmla="*/ 6 w 382"/>
                <a:gd name="T69" fmla="*/ 113 h 250"/>
                <a:gd name="T70" fmla="*/ 25 w 382"/>
                <a:gd name="T71" fmla="*/ 145 h 250"/>
                <a:gd name="T72" fmla="*/ 27 w 382"/>
                <a:gd name="T73" fmla="*/ 173 h 250"/>
                <a:gd name="T74" fmla="*/ 12 w 382"/>
                <a:gd name="T75" fmla="*/ 190 h 250"/>
                <a:gd name="T76" fmla="*/ 20 w 382"/>
                <a:gd name="T77" fmla="*/ 20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250">
                  <a:moveTo>
                    <a:pt x="20" y="207"/>
                  </a:moveTo>
                  <a:cubicBezTo>
                    <a:pt x="22" y="211"/>
                    <a:pt x="19" y="225"/>
                    <a:pt x="19" y="225"/>
                  </a:cubicBezTo>
                  <a:cubicBezTo>
                    <a:pt x="22" y="234"/>
                    <a:pt x="22" y="234"/>
                    <a:pt x="22" y="234"/>
                  </a:cubicBezTo>
                  <a:cubicBezTo>
                    <a:pt x="26" y="236"/>
                    <a:pt x="35" y="240"/>
                    <a:pt x="42" y="236"/>
                  </a:cubicBezTo>
                  <a:cubicBezTo>
                    <a:pt x="50" y="231"/>
                    <a:pt x="51" y="221"/>
                    <a:pt x="51" y="221"/>
                  </a:cubicBezTo>
                  <a:cubicBezTo>
                    <a:pt x="77" y="221"/>
                    <a:pt x="77" y="221"/>
                    <a:pt x="77" y="221"/>
                  </a:cubicBezTo>
                  <a:cubicBezTo>
                    <a:pt x="77" y="221"/>
                    <a:pt x="88" y="215"/>
                    <a:pt x="91" y="214"/>
                  </a:cubicBezTo>
                  <a:cubicBezTo>
                    <a:pt x="94" y="213"/>
                    <a:pt x="121" y="214"/>
                    <a:pt x="121" y="214"/>
                  </a:cubicBezTo>
                  <a:cubicBezTo>
                    <a:pt x="121" y="214"/>
                    <a:pt x="121" y="222"/>
                    <a:pt x="131" y="222"/>
                  </a:cubicBezTo>
                  <a:cubicBezTo>
                    <a:pt x="141" y="222"/>
                    <a:pt x="146" y="222"/>
                    <a:pt x="146" y="222"/>
                  </a:cubicBezTo>
                  <a:cubicBezTo>
                    <a:pt x="165" y="225"/>
                    <a:pt x="165" y="225"/>
                    <a:pt x="165" y="225"/>
                  </a:cubicBezTo>
                  <a:cubicBezTo>
                    <a:pt x="176" y="234"/>
                    <a:pt x="176" y="234"/>
                    <a:pt x="176" y="234"/>
                  </a:cubicBezTo>
                  <a:cubicBezTo>
                    <a:pt x="181" y="231"/>
                    <a:pt x="181" y="231"/>
                    <a:pt x="181" y="231"/>
                  </a:cubicBezTo>
                  <a:cubicBezTo>
                    <a:pt x="193" y="239"/>
                    <a:pt x="193" y="239"/>
                    <a:pt x="193" y="239"/>
                  </a:cubicBezTo>
                  <a:cubicBezTo>
                    <a:pt x="198" y="232"/>
                    <a:pt x="198" y="232"/>
                    <a:pt x="198" y="232"/>
                  </a:cubicBezTo>
                  <a:cubicBezTo>
                    <a:pt x="205" y="237"/>
                    <a:pt x="205" y="237"/>
                    <a:pt x="205" y="237"/>
                  </a:cubicBezTo>
                  <a:cubicBezTo>
                    <a:pt x="215" y="235"/>
                    <a:pt x="215" y="235"/>
                    <a:pt x="215" y="235"/>
                  </a:cubicBezTo>
                  <a:cubicBezTo>
                    <a:pt x="221" y="240"/>
                    <a:pt x="221" y="240"/>
                    <a:pt x="221" y="240"/>
                  </a:cubicBezTo>
                  <a:cubicBezTo>
                    <a:pt x="226" y="234"/>
                    <a:pt x="226" y="234"/>
                    <a:pt x="226" y="234"/>
                  </a:cubicBezTo>
                  <a:cubicBezTo>
                    <a:pt x="236" y="242"/>
                    <a:pt x="236" y="242"/>
                    <a:pt x="236" y="242"/>
                  </a:cubicBezTo>
                  <a:cubicBezTo>
                    <a:pt x="236" y="242"/>
                    <a:pt x="235" y="232"/>
                    <a:pt x="247" y="233"/>
                  </a:cubicBezTo>
                  <a:cubicBezTo>
                    <a:pt x="259" y="234"/>
                    <a:pt x="251" y="246"/>
                    <a:pt x="259" y="245"/>
                  </a:cubicBezTo>
                  <a:cubicBezTo>
                    <a:pt x="267" y="244"/>
                    <a:pt x="278" y="241"/>
                    <a:pt x="278" y="241"/>
                  </a:cubicBezTo>
                  <a:cubicBezTo>
                    <a:pt x="278" y="241"/>
                    <a:pt x="292" y="250"/>
                    <a:pt x="301" y="247"/>
                  </a:cubicBezTo>
                  <a:cubicBezTo>
                    <a:pt x="310" y="244"/>
                    <a:pt x="300" y="231"/>
                    <a:pt x="300" y="231"/>
                  </a:cubicBezTo>
                  <a:cubicBezTo>
                    <a:pt x="300" y="231"/>
                    <a:pt x="316" y="206"/>
                    <a:pt x="323" y="206"/>
                  </a:cubicBezTo>
                  <a:cubicBezTo>
                    <a:pt x="326" y="206"/>
                    <a:pt x="336" y="208"/>
                    <a:pt x="347" y="209"/>
                  </a:cubicBezTo>
                  <a:cubicBezTo>
                    <a:pt x="346" y="201"/>
                    <a:pt x="346" y="191"/>
                    <a:pt x="344" y="191"/>
                  </a:cubicBezTo>
                  <a:cubicBezTo>
                    <a:pt x="341" y="190"/>
                    <a:pt x="341" y="176"/>
                    <a:pt x="341" y="176"/>
                  </a:cubicBezTo>
                  <a:cubicBezTo>
                    <a:pt x="341" y="176"/>
                    <a:pt x="314" y="154"/>
                    <a:pt x="328" y="151"/>
                  </a:cubicBezTo>
                  <a:cubicBezTo>
                    <a:pt x="342" y="148"/>
                    <a:pt x="344" y="154"/>
                    <a:pt x="344" y="154"/>
                  </a:cubicBezTo>
                  <a:cubicBezTo>
                    <a:pt x="344" y="154"/>
                    <a:pt x="357" y="162"/>
                    <a:pt x="365" y="155"/>
                  </a:cubicBezTo>
                  <a:cubicBezTo>
                    <a:pt x="373" y="148"/>
                    <a:pt x="382" y="139"/>
                    <a:pt x="382" y="139"/>
                  </a:cubicBezTo>
                  <a:cubicBezTo>
                    <a:pt x="368" y="131"/>
                    <a:pt x="368" y="131"/>
                    <a:pt x="368" y="131"/>
                  </a:cubicBezTo>
                  <a:cubicBezTo>
                    <a:pt x="368" y="131"/>
                    <a:pt x="376" y="122"/>
                    <a:pt x="363" y="119"/>
                  </a:cubicBezTo>
                  <a:cubicBezTo>
                    <a:pt x="350" y="116"/>
                    <a:pt x="340" y="118"/>
                    <a:pt x="340" y="118"/>
                  </a:cubicBezTo>
                  <a:cubicBezTo>
                    <a:pt x="338" y="103"/>
                    <a:pt x="338" y="103"/>
                    <a:pt x="338" y="103"/>
                  </a:cubicBezTo>
                  <a:cubicBezTo>
                    <a:pt x="318" y="96"/>
                    <a:pt x="318" y="96"/>
                    <a:pt x="318" y="96"/>
                  </a:cubicBezTo>
                  <a:cubicBezTo>
                    <a:pt x="318" y="96"/>
                    <a:pt x="315" y="75"/>
                    <a:pt x="307" y="73"/>
                  </a:cubicBezTo>
                  <a:cubicBezTo>
                    <a:pt x="299" y="71"/>
                    <a:pt x="294" y="66"/>
                    <a:pt x="294" y="66"/>
                  </a:cubicBezTo>
                  <a:cubicBezTo>
                    <a:pt x="298" y="54"/>
                    <a:pt x="298" y="54"/>
                    <a:pt x="298" y="54"/>
                  </a:cubicBezTo>
                  <a:cubicBezTo>
                    <a:pt x="290" y="44"/>
                    <a:pt x="290" y="44"/>
                    <a:pt x="290" y="44"/>
                  </a:cubicBezTo>
                  <a:cubicBezTo>
                    <a:pt x="290" y="44"/>
                    <a:pt x="304" y="30"/>
                    <a:pt x="293" y="25"/>
                  </a:cubicBezTo>
                  <a:cubicBezTo>
                    <a:pt x="282" y="20"/>
                    <a:pt x="260" y="9"/>
                    <a:pt x="260" y="9"/>
                  </a:cubicBezTo>
                  <a:cubicBezTo>
                    <a:pt x="238" y="21"/>
                    <a:pt x="238" y="21"/>
                    <a:pt x="238" y="21"/>
                  </a:cubicBezTo>
                  <a:cubicBezTo>
                    <a:pt x="236" y="11"/>
                    <a:pt x="236" y="11"/>
                    <a:pt x="236" y="11"/>
                  </a:cubicBezTo>
                  <a:cubicBezTo>
                    <a:pt x="210" y="5"/>
                    <a:pt x="210" y="5"/>
                    <a:pt x="210" y="5"/>
                  </a:cubicBezTo>
                  <a:cubicBezTo>
                    <a:pt x="204" y="11"/>
                    <a:pt x="204" y="11"/>
                    <a:pt x="204" y="11"/>
                  </a:cubicBezTo>
                  <a:cubicBezTo>
                    <a:pt x="204" y="11"/>
                    <a:pt x="203" y="4"/>
                    <a:pt x="195" y="3"/>
                  </a:cubicBezTo>
                  <a:cubicBezTo>
                    <a:pt x="187" y="2"/>
                    <a:pt x="176" y="0"/>
                    <a:pt x="176" y="0"/>
                  </a:cubicBezTo>
                  <a:cubicBezTo>
                    <a:pt x="176" y="0"/>
                    <a:pt x="162" y="16"/>
                    <a:pt x="162" y="13"/>
                  </a:cubicBezTo>
                  <a:cubicBezTo>
                    <a:pt x="162" y="10"/>
                    <a:pt x="157" y="19"/>
                    <a:pt x="157" y="19"/>
                  </a:cubicBezTo>
                  <a:cubicBezTo>
                    <a:pt x="157" y="19"/>
                    <a:pt x="146" y="13"/>
                    <a:pt x="141" y="13"/>
                  </a:cubicBezTo>
                  <a:cubicBezTo>
                    <a:pt x="136" y="13"/>
                    <a:pt x="121" y="26"/>
                    <a:pt x="119" y="31"/>
                  </a:cubicBezTo>
                  <a:cubicBezTo>
                    <a:pt x="117" y="36"/>
                    <a:pt x="133" y="46"/>
                    <a:pt x="133" y="46"/>
                  </a:cubicBezTo>
                  <a:cubicBezTo>
                    <a:pt x="133" y="46"/>
                    <a:pt x="126" y="52"/>
                    <a:pt x="120" y="52"/>
                  </a:cubicBezTo>
                  <a:cubicBezTo>
                    <a:pt x="114" y="52"/>
                    <a:pt x="107" y="47"/>
                    <a:pt x="107" y="47"/>
                  </a:cubicBezTo>
                  <a:cubicBezTo>
                    <a:pt x="111" y="60"/>
                    <a:pt x="111" y="60"/>
                    <a:pt x="111" y="60"/>
                  </a:cubicBezTo>
                  <a:cubicBezTo>
                    <a:pt x="111" y="60"/>
                    <a:pt x="98" y="55"/>
                    <a:pt x="96" y="62"/>
                  </a:cubicBezTo>
                  <a:cubicBezTo>
                    <a:pt x="94" y="69"/>
                    <a:pt x="98" y="77"/>
                    <a:pt x="98" y="77"/>
                  </a:cubicBezTo>
                  <a:cubicBezTo>
                    <a:pt x="98" y="77"/>
                    <a:pt x="86" y="76"/>
                    <a:pt x="91" y="84"/>
                  </a:cubicBezTo>
                  <a:cubicBezTo>
                    <a:pt x="96" y="92"/>
                    <a:pt x="103" y="103"/>
                    <a:pt x="96" y="104"/>
                  </a:cubicBezTo>
                  <a:cubicBezTo>
                    <a:pt x="89" y="105"/>
                    <a:pt x="100" y="96"/>
                    <a:pt x="90" y="96"/>
                  </a:cubicBezTo>
                  <a:cubicBezTo>
                    <a:pt x="80" y="96"/>
                    <a:pt x="72" y="103"/>
                    <a:pt x="72" y="103"/>
                  </a:cubicBezTo>
                  <a:cubicBezTo>
                    <a:pt x="68" y="111"/>
                    <a:pt x="68" y="111"/>
                    <a:pt x="68" y="111"/>
                  </a:cubicBezTo>
                  <a:cubicBezTo>
                    <a:pt x="60" y="103"/>
                    <a:pt x="60" y="103"/>
                    <a:pt x="60" y="103"/>
                  </a:cubicBezTo>
                  <a:cubicBezTo>
                    <a:pt x="58" y="113"/>
                    <a:pt x="58" y="113"/>
                    <a:pt x="58" y="113"/>
                  </a:cubicBezTo>
                  <a:cubicBezTo>
                    <a:pt x="40" y="113"/>
                    <a:pt x="40" y="113"/>
                    <a:pt x="40" y="113"/>
                  </a:cubicBezTo>
                  <a:cubicBezTo>
                    <a:pt x="40" y="113"/>
                    <a:pt x="38" y="107"/>
                    <a:pt x="30" y="108"/>
                  </a:cubicBezTo>
                  <a:cubicBezTo>
                    <a:pt x="22" y="109"/>
                    <a:pt x="6" y="113"/>
                    <a:pt x="6" y="113"/>
                  </a:cubicBezTo>
                  <a:cubicBezTo>
                    <a:pt x="6" y="113"/>
                    <a:pt x="14" y="126"/>
                    <a:pt x="14" y="131"/>
                  </a:cubicBezTo>
                  <a:cubicBezTo>
                    <a:pt x="14" y="136"/>
                    <a:pt x="25" y="145"/>
                    <a:pt x="25" y="145"/>
                  </a:cubicBezTo>
                  <a:cubicBezTo>
                    <a:pt x="25" y="145"/>
                    <a:pt x="33" y="157"/>
                    <a:pt x="31" y="161"/>
                  </a:cubicBezTo>
                  <a:cubicBezTo>
                    <a:pt x="29" y="165"/>
                    <a:pt x="27" y="173"/>
                    <a:pt x="27" y="173"/>
                  </a:cubicBezTo>
                  <a:cubicBezTo>
                    <a:pt x="13" y="178"/>
                    <a:pt x="13" y="178"/>
                    <a:pt x="13" y="178"/>
                  </a:cubicBezTo>
                  <a:cubicBezTo>
                    <a:pt x="13" y="178"/>
                    <a:pt x="15" y="190"/>
                    <a:pt x="12" y="190"/>
                  </a:cubicBezTo>
                  <a:cubicBezTo>
                    <a:pt x="9" y="190"/>
                    <a:pt x="0" y="188"/>
                    <a:pt x="2" y="194"/>
                  </a:cubicBezTo>
                  <a:cubicBezTo>
                    <a:pt x="4" y="200"/>
                    <a:pt x="18" y="203"/>
                    <a:pt x="20" y="20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5" name="Letland">
              <a:extLst>
                <a:ext uri="{FF2B5EF4-FFF2-40B4-BE49-F238E27FC236}">
                  <a16:creationId xmlns:a16="http://schemas.microsoft.com/office/drawing/2014/main" id="{51C47C60-E321-4351-946C-11D5DEDFE288}"/>
                </a:ext>
              </a:extLst>
            </p:cNvPr>
            <p:cNvSpPr>
              <a:spLocks/>
            </p:cNvSpPr>
            <p:nvPr/>
          </p:nvSpPr>
          <p:spPr bwMode="gray">
            <a:xfrm>
              <a:off x="6329296" y="1639457"/>
              <a:ext cx="215186" cy="93745"/>
            </a:xfrm>
            <a:custGeom>
              <a:avLst/>
              <a:gdLst>
                <a:gd name="T0" fmla="*/ 5 w 286"/>
                <a:gd name="T1" fmla="*/ 97 h 123"/>
                <a:gd name="T2" fmla="*/ 18 w 286"/>
                <a:gd name="T3" fmla="*/ 92 h 123"/>
                <a:gd name="T4" fmla="*/ 51 w 286"/>
                <a:gd name="T5" fmla="*/ 86 h 123"/>
                <a:gd name="T6" fmla="*/ 65 w 286"/>
                <a:gd name="T7" fmla="*/ 83 h 123"/>
                <a:gd name="T8" fmla="*/ 78 w 286"/>
                <a:gd name="T9" fmla="*/ 90 h 123"/>
                <a:gd name="T10" fmla="*/ 86 w 286"/>
                <a:gd name="T11" fmla="*/ 88 h 123"/>
                <a:gd name="T12" fmla="*/ 109 w 286"/>
                <a:gd name="T13" fmla="*/ 94 h 123"/>
                <a:gd name="T14" fmla="*/ 118 w 286"/>
                <a:gd name="T15" fmla="*/ 89 h 123"/>
                <a:gd name="T16" fmla="*/ 133 w 286"/>
                <a:gd name="T17" fmla="*/ 93 h 123"/>
                <a:gd name="T18" fmla="*/ 150 w 286"/>
                <a:gd name="T19" fmla="*/ 85 h 123"/>
                <a:gd name="T20" fmla="*/ 162 w 286"/>
                <a:gd name="T21" fmla="*/ 98 h 123"/>
                <a:gd name="T22" fmla="*/ 189 w 286"/>
                <a:gd name="T23" fmla="*/ 101 h 123"/>
                <a:gd name="T24" fmla="*/ 200 w 286"/>
                <a:gd name="T25" fmla="*/ 111 h 123"/>
                <a:gd name="T26" fmla="*/ 215 w 286"/>
                <a:gd name="T27" fmla="*/ 119 h 123"/>
                <a:gd name="T28" fmla="*/ 227 w 286"/>
                <a:gd name="T29" fmla="*/ 123 h 123"/>
                <a:gd name="T30" fmla="*/ 243 w 286"/>
                <a:gd name="T31" fmla="*/ 113 h 123"/>
                <a:gd name="T32" fmla="*/ 259 w 286"/>
                <a:gd name="T33" fmla="*/ 119 h 123"/>
                <a:gd name="T34" fmla="*/ 264 w 286"/>
                <a:gd name="T35" fmla="*/ 113 h 123"/>
                <a:gd name="T36" fmla="*/ 278 w 286"/>
                <a:gd name="T37" fmla="*/ 100 h 123"/>
                <a:gd name="T38" fmla="*/ 286 w 286"/>
                <a:gd name="T39" fmla="*/ 101 h 123"/>
                <a:gd name="T40" fmla="*/ 280 w 286"/>
                <a:gd name="T41" fmla="*/ 82 h 123"/>
                <a:gd name="T42" fmla="*/ 268 w 286"/>
                <a:gd name="T43" fmla="*/ 65 h 123"/>
                <a:gd name="T44" fmla="*/ 255 w 286"/>
                <a:gd name="T45" fmla="*/ 61 h 123"/>
                <a:gd name="T46" fmla="*/ 256 w 286"/>
                <a:gd name="T47" fmla="*/ 52 h 123"/>
                <a:gd name="T48" fmla="*/ 268 w 286"/>
                <a:gd name="T49" fmla="*/ 45 h 123"/>
                <a:gd name="T50" fmla="*/ 246 w 286"/>
                <a:gd name="T51" fmla="*/ 30 h 123"/>
                <a:gd name="T52" fmla="*/ 238 w 286"/>
                <a:gd name="T53" fmla="*/ 31 h 123"/>
                <a:gd name="T54" fmla="*/ 225 w 286"/>
                <a:gd name="T55" fmla="*/ 26 h 123"/>
                <a:gd name="T56" fmla="*/ 214 w 286"/>
                <a:gd name="T57" fmla="*/ 32 h 123"/>
                <a:gd name="T58" fmla="*/ 194 w 286"/>
                <a:gd name="T59" fmla="*/ 20 h 123"/>
                <a:gd name="T60" fmla="*/ 166 w 286"/>
                <a:gd name="T61" fmla="*/ 3 h 123"/>
                <a:gd name="T62" fmla="*/ 145 w 286"/>
                <a:gd name="T63" fmla="*/ 4 h 123"/>
                <a:gd name="T64" fmla="*/ 124 w 286"/>
                <a:gd name="T65" fmla="*/ 10 h 123"/>
                <a:gd name="T66" fmla="*/ 120 w 286"/>
                <a:gd name="T67" fmla="*/ 10 h 123"/>
                <a:gd name="T68" fmla="*/ 119 w 286"/>
                <a:gd name="T69" fmla="*/ 12 h 123"/>
                <a:gd name="T70" fmla="*/ 123 w 286"/>
                <a:gd name="T71" fmla="*/ 55 h 123"/>
                <a:gd name="T72" fmla="*/ 86 w 286"/>
                <a:gd name="T73" fmla="*/ 52 h 123"/>
                <a:gd name="T74" fmla="*/ 79 w 286"/>
                <a:gd name="T75" fmla="*/ 37 h 123"/>
                <a:gd name="T76" fmla="*/ 56 w 286"/>
                <a:gd name="T77" fmla="*/ 18 h 123"/>
                <a:gd name="T78" fmla="*/ 21 w 286"/>
                <a:gd name="T79" fmla="*/ 30 h 123"/>
                <a:gd name="T80" fmla="*/ 16 w 286"/>
                <a:gd name="T81" fmla="*/ 46 h 123"/>
                <a:gd name="T82" fmla="*/ 0 w 286"/>
                <a:gd name="T83" fmla="*/ 69 h 123"/>
                <a:gd name="T84" fmla="*/ 6 w 286"/>
                <a:gd name="T85" fmla="*/ 104 h 123"/>
                <a:gd name="T86" fmla="*/ 5 w 286"/>
                <a:gd name="T87" fmla="*/ 9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6" h="123">
                  <a:moveTo>
                    <a:pt x="5" y="97"/>
                  </a:moveTo>
                  <a:cubicBezTo>
                    <a:pt x="8" y="95"/>
                    <a:pt x="12" y="93"/>
                    <a:pt x="18" y="92"/>
                  </a:cubicBezTo>
                  <a:cubicBezTo>
                    <a:pt x="38" y="89"/>
                    <a:pt x="45" y="89"/>
                    <a:pt x="51" y="86"/>
                  </a:cubicBezTo>
                  <a:cubicBezTo>
                    <a:pt x="57" y="83"/>
                    <a:pt x="59" y="81"/>
                    <a:pt x="65" y="83"/>
                  </a:cubicBezTo>
                  <a:cubicBezTo>
                    <a:pt x="71" y="85"/>
                    <a:pt x="78" y="90"/>
                    <a:pt x="78" y="90"/>
                  </a:cubicBezTo>
                  <a:cubicBezTo>
                    <a:pt x="78" y="90"/>
                    <a:pt x="83" y="89"/>
                    <a:pt x="86" y="88"/>
                  </a:cubicBezTo>
                  <a:cubicBezTo>
                    <a:pt x="89" y="87"/>
                    <a:pt x="109" y="94"/>
                    <a:pt x="109" y="94"/>
                  </a:cubicBezTo>
                  <a:cubicBezTo>
                    <a:pt x="109" y="94"/>
                    <a:pt x="113" y="89"/>
                    <a:pt x="118" y="89"/>
                  </a:cubicBezTo>
                  <a:cubicBezTo>
                    <a:pt x="123" y="89"/>
                    <a:pt x="125" y="93"/>
                    <a:pt x="133" y="93"/>
                  </a:cubicBezTo>
                  <a:cubicBezTo>
                    <a:pt x="141" y="93"/>
                    <a:pt x="144" y="85"/>
                    <a:pt x="150" y="85"/>
                  </a:cubicBezTo>
                  <a:cubicBezTo>
                    <a:pt x="156" y="85"/>
                    <a:pt x="162" y="98"/>
                    <a:pt x="162" y="98"/>
                  </a:cubicBezTo>
                  <a:cubicBezTo>
                    <a:pt x="162" y="98"/>
                    <a:pt x="183" y="99"/>
                    <a:pt x="189" y="101"/>
                  </a:cubicBezTo>
                  <a:cubicBezTo>
                    <a:pt x="195" y="103"/>
                    <a:pt x="200" y="111"/>
                    <a:pt x="200" y="111"/>
                  </a:cubicBezTo>
                  <a:cubicBezTo>
                    <a:pt x="215" y="119"/>
                    <a:pt x="215" y="119"/>
                    <a:pt x="215" y="119"/>
                  </a:cubicBezTo>
                  <a:cubicBezTo>
                    <a:pt x="227" y="123"/>
                    <a:pt x="227" y="123"/>
                    <a:pt x="227" y="123"/>
                  </a:cubicBezTo>
                  <a:cubicBezTo>
                    <a:pt x="233" y="118"/>
                    <a:pt x="240" y="113"/>
                    <a:pt x="243" y="113"/>
                  </a:cubicBezTo>
                  <a:cubicBezTo>
                    <a:pt x="248" y="113"/>
                    <a:pt x="259" y="119"/>
                    <a:pt x="259" y="119"/>
                  </a:cubicBezTo>
                  <a:cubicBezTo>
                    <a:pt x="259" y="119"/>
                    <a:pt x="264" y="110"/>
                    <a:pt x="264" y="113"/>
                  </a:cubicBezTo>
                  <a:cubicBezTo>
                    <a:pt x="264" y="116"/>
                    <a:pt x="278" y="100"/>
                    <a:pt x="278" y="100"/>
                  </a:cubicBezTo>
                  <a:cubicBezTo>
                    <a:pt x="278" y="100"/>
                    <a:pt x="282" y="101"/>
                    <a:pt x="286" y="101"/>
                  </a:cubicBezTo>
                  <a:cubicBezTo>
                    <a:pt x="286" y="97"/>
                    <a:pt x="286" y="87"/>
                    <a:pt x="280" y="82"/>
                  </a:cubicBezTo>
                  <a:cubicBezTo>
                    <a:pt x="273" y="76"/>
                    <a:pt x="268" y="65"/>
                    <a:pt x="268" y="65"/>
                  </a:cubicBezTo>
                  <a:cubicBezTo>
                    <a:pt x="255" y="61"/>
                    <a:pt x="255" y="61"/>
                    <a:pt x="255" y="61"/>
                  </a:cubicBezTo>
                  <a:cubicBezTo>
                    <a:pt x="256" y="52"/>
                    <a:pt x="256" y="52"/>
                    <a:pt x="256" y="52"/>
                  </a:cubicBezTo>
                  <a:cubicBezTo>
                    <a:pt x="256" y="52"/>
                    <a:pt x="269" y="50"/>
                    <a:pt x="268" y="45"/>
                  </a:cubicBezTo>
                  <a:cubicBezTo>
                    <a:pt x="267" y="40"/>
                    <a:pt x="246" y="30"/>
                    <a:pt x="246" y="30"/>
                  </a:cubicBezTo>
                  <a:cubicBezTo>
                    <a:pt x="238" y="31"/>
                    <a:pt x="238" y="31"/>
                    <a:pt x="238" y="31"/>
                  </a:cubicBezTo>
                  <a:cubicBezTo>
                    <a:pt x="238" y="31"/>
                    <a:pt x="228" y="27"/>
                    <a:pt x="225" y="26"/>
                  </a:cubicBezTo>
                  <a:cubicBezTo>
                    <a:pt x="222" y="25"/>
                    <a:pt x="220" y="32"/>
                    <a:pt x="214" y="32"/>
                  </a:cubicBezTo>
                  <a:cubicBezTo>
                    <a:pt x="208" y="32"/>
                    <a:pt x="205" y="29"/>
                    <a:pt x="194" y="20"/>
                  </a:cubicBezTo>
                  <a:cubicBezTo>
                    <a:pt x="183" y="11"/>
                    <a:pt x="181" y="6"/>
                    <a:pt x="166" y="3"/>
                  </a:cubicBezTo>
                  <a:cubicBezTo>
                    <a:pt x="151" y="0"/>
                    <a:pt x="145" y="4"/>
                    <a:pt x="145" y="4"/>
                  </a:cubicBezTo>
                  <a:cubicBezTo>
                    <a:pt x="124" y="10"/>
                    <a:pt x="124" y="10"/>
                    <a:pt x="124" y="10"/>
                  </a:cubicBezTo>
                  <a:cubicBezTo>
                    <a:pt x="120" y="10"/>
                    <a:pt x="120" y="10"/>
                    <a:pt x="120" y="10"/>
                  </a:cubicBezTo>
                  <a:cubicBezTo>
                    <a:pt x="119" y="12"/>
                    <a:pt x="119" y="12"/>
                    <a:pt x="119" y="12"/>
                  </a:cubicBezTo>
                  <a:cubicBezTo>
                    <a:pt x="119" y="12"/>
                    <a:pt x="136" y="55"/>
                    <a:pt x="123" y="55"/>
                  </a:cubicBezTo>
                  <a:cubicBezTo>
                    <a:pt x="110" y="55"/>
                    <a:pt x="86" y="52"/>
                    <a:pt x="86" y="52"/>
                  </a:cubicBezTo>
                  <a:cubicBezTo>
                    <a:pt x="79" y="37"/>
                    <a:pt x="79" y="37"/>
                    <a:pt x="79" y="37"/>
                  </a:cubicBezTo>
                  <a:cubicBezTo>
                    <a:pt x="56" y="18"/>
                    <a:pt x="56" y="18"/>
                    <a:pt x="56" y="18"/>
                  </a:cubicBezTo>
                  <a:cubicBezTo>
                    <a:pt x="56" y="18"/>
                    <a:pt x="24" y="23"/>
                    <a:pt x="21" y="30"/>
                  </a:cubicBezTo>
                  <a:cubicBezTo>
                    <a:pt x="18" y="37"/>
                    <a:pt x="16" y="46"/>
                    <a:pt x="16" y="46"/>
                  </a:cubicBezTo>
                  <a:cubicBezTo>
                    <a:pt x="16" y="46"/>
                    <a:pt x="0" y="64"/>
                    <a:pt x="0" y="69"/>
                  </a:cubicBezTo>
                  <a:cubicBezTo>
                    <a:pt x="0" y="74"/>
                    <a:pt x="6" y="104"/>
                    <a:pt x="6" y="104"/>
                  </a:cubicBezTo>
                  <a:cubicBezTo>
                    <a:pt x="6" y="104"/>
                    <a:pt x="5" y="101"/>
                    <a:pt x="5" y="9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6" name="Finland">
              <a:extLst>
                <a:ext uri="{FF2B5EF4-FFF2-40B4-BE49-F238E27FC236}">
                  <a16:creationId xmlns:a16="http://schemas.microsoft.com/office/drawing/2014/main" id="{5D0416B6-13EE-495A-9832-75BDC2E6D171}"/>
                </a:ext>
              </a:extLst>
            </p:cNvPr>
            <p:cNvSpPr>
              <a:spLocks/>
            </p:cNvSpPr>
            <p:nvPr/>
          </p:nvSpPr>
          <p:spPr bwMode="gray">
            <a:xfrm>
              <a:off x="6286685" y="1213345"/>
              <a:ext cx="317453" cy="362196"/>
            </a:xfrm>
            <a:custGeom>
              <a:avLst/>
              <a:gdLst>
                <a:gd name="T0" fmla="*/ 88 w 422"/>
                <a:gd name="T1" fmla="*/ 64 h 480"/>
                <a:gd name="T2" fmla="*/ 64 w 422"/>
                <a:gd name="T3" fmla="*/ 59 h 480"/>
                <a:gd name="T4" fmla="*/ 40 w 422"/>
                <a:gd name="T5" fmla="*/ 47 h 480"/>
                <a:gd name="T6" fmla="*/ 16 w 422"/>
                <a:gd name="T7" fmla="*/ 36 h 480"/>
                <a:gd name="T8" fmla="*/ 2 w 422"/>
                <a:gd name="T9" fmla="*/ 40 h 480"/>
                <a:gd name="T10" fmla="*/ 17 w 422"/>
                <a:gd name="T11" fmla="*/ 56 h 480"/>
                <a:gd name="T12" fmla="*/ 48 w 422"/>
                <a:gd name="T13" fmla="*/ 72 h 480"/>
                <a:gd name="T14" fmla="*/ 92 w 422"/>
                <a:gd name="T15" fmla="*/ 85 h 480"/>
                <a:gd name="T16" fmla="*/ 103 w 422"/>
                <a:gd name="T17" fmla="*/ 114 h 480"/>
                <a:gd name="T18" fmla="*/ 107 w 422"/>
                <a:gd name="T19" fmla="*/ 132 h 480"/>
                <a:gd name="T20" fmla="*/ 113 w 422"/>
                <a:gd name="T21" fmla="*/ 165 h 480"/>
                <a:gd name="T22" fmla="*/ 138 w 422"/>
                <a:gd name="T23" fmla="*/ 204 h 480"/>
                <a:gd name="T24" fmla="*/ 179 w 422"/>
                <a:gd name="T25" fmla="*/ 217 h 480"/>
                <a:gd name="T26" fmla="*/ 167 w 422"/>
                <a:gd name="T27" fmla="*/ 234 h 480"/>
                <a:gd name="T28" fmla="*/ 119 w 422"/>
                <a:gd name="T29" fmla="*/ 283 h 480"/>
                <a:gd name="T30" fmla="*/ 81 w 422"/>
                <a:gd name="T31" fmla="*/ 309 h 480"/>
                <a:gd name="T32" fmla="*/ 45 w 422"/>
                <a:gd name="T33" fmla="*/ 336 h 480"/>
                <a:gd name="T34" fmla="*/ 49 w 422"/>
                <a:gd name="T35" fmla="*/ 364 h 480"/>
                <a:gd name="T36" fmla="*/ 62 w 422"/>
                <a:gd name="T37" fmla="*/ 393 h 480"/>
                <a:gd name="T38" fmla="*/ 71 w 422"/>
                <a:gd name="T39" fmla="*/ 452 h 480"/>
                <a:gd name="T40" fmla="*/ 114 w 422"/>
                <a:gd name="T41" fmla="*/ 460 h 480"/>
                <a:gd name="T42" fmla="*/ 180 w 422"/>
                <a:gd name="T43" fmla="*/ 475 h 480"/>
                <a:gd name="T44" fmla="*/ 222 w 422"/>
                <a:gd name="T45" fmla="*/ 465 h 480"/>
                <a:gd name="T46" fmla="*/ 304 w 422"/>
                <a:gd name="T47" fmla="*/ 451 h 480"/>
                <a:gd name="T48" fmla="*/ 305 w 422"/>
                <a:gd name="T49" fmla="*/ 441 h 480"/>
                <a:gd name="T50" fmla="*/ 382 w 422"/>
                <a:gd name="T51" fmla="*/ 381 h 480"/>
                <a:gd name="T52" fmla="*/ 421 w 422"/>
                <a:gd name="T53" fmla="*/ 340 h 480"/>
                <a:gd name="T54" fmla="*/ 360 w 422"/>
                <a:gd name="T55" fmla="*/ 295 h 480"/>
                <a:gd name="T56" fmla="*/ 368 w 422"/>
                <a:gd name="T57" fmla="*/ 265 h 480"/>
                <a:gd name="T58" fmla="*/ 359 w 422"/>
                <a:gd name="T59" fmla="*/ 247 h 480"/>
                <a:gd name="T60" fmla="*/ 339 w 422"/>
                <a:gd name="T61" fmla="*/ 228 h 480"/>
                <a:gd name="T62" fmla="*/ 337 w 422"/>
                <a:gd name="T63" fmla="*/ 202 h 480"/>
                <a:gd name="T64" fmla="*/ 312 w 422"/>
                <a:gd name="T65" fmla="*/ 156 h 480"/>
                <a:gd name="T66" fmla="*/ 316 w 422"/>
                <a:gd name="T67" fmla="*/ 133 h 480"/>
                <a:gd name="T68" fmla="*/ 312 w 422"/>
                <a:gd name="T69" fmla="*/ 98 h 480"/>
                <a:gd name="T70" fmla="*/ 275 w 422"/>
                <a:gd name="T71" fmla="*/ 82 h 480"/>
                <a:gd name="T72" fmla="*/ 282 w 422"/>
                <a:gd name="T73" fmla="*/ 62 h 480"/>
                <a:gd name="T74" fmla="*/ 280 w 422"/>
                <a:gd name="T75" fmla="*/ 36 h 480"/>
                <a:gd name="T76" fmla="*/ 271 w 422"/>
                <a:gd name="T77" fmla="*/ 13 h 480"/>
                <a:gd name="T78" fmla="*/ 240 w 422"/>
                <a:gd name="T79" fmla="*/ 1 h 480"/>
                <a:gd name="T80" fmla="*/ 198 w 422"/>
                <a:gd name="T81" fmla="*/ 5 h 480"/>
                <a:gd name="T82" fmla="*/ 173 w 422"/>
                <a:gd name="T83" fmla="*/ 30 h 480"/>
                <a:gd name="T84" fmla="*/ 157 w 422"/>
                <a:gd name="T85" fmla="*/ 50 h 480"/>
                <a:gd name="T86" fmla="*/ 123 w 422"/>
                <a:gd name="T87" fmla="*/ 5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2" h="480">
                  <a:moveTo>
                    <a:pt x="107" y="59"/>
                  </a:moveTo>
                  <a:cubicBezTo>
                    <a:pt x="107" y="59"/>
                    <a:pt x="98" y="67"/>
                    <a:pt x="88" y="64"/>
                  </a:cubicBezTo>
                  <a:cubicBezTo>
                    <a:pt x="78" y="61"/>
                    <a:pt x="78" y="61"/>
                    <a:pt x="78" y="61"/>
                  </a:cubicBezTo>
                  <a:cubicBezTo>
                    <a:pt x="78" y="61"/>
                    <a:pt x="78" y="60"/>
                    <a:pt x="64" y="59"/>
                  </a:cubicBezTo>
                  <a:cubicBezTo>
                    <a:pt x="50" y="58"/>
                    <a:pt x="49" y="48"/>
                    <a:pt x="49" y="48"/>
                  </a:cubicBezTo>
                  <a:cubicBezTo>
                    <a:pt x="40" y="47"/>
                    <a:pt x="40" y="47"/>
                    <a:pt x="40" y="47"/>
                  </a:cubicBezTo>
                  <a:cubicBezTo>
                    <a:pt x="40" y="47"/>
                    <a:pt x="31" y="33"/>
                    <a:pt x="27" y="33"/>
                  </a:cubicBezTo>
                  <a:cubicBezTo>
                    <a:pt x="23" y="33"/>
                    <a:pt x="16" y="36"/>
                    <a:pt x="16" y="36"/>
                  </a:cubicBezTo>
                  <a:cubicBezTo>
                    <a:pt x="14" y="45"/>
                    <a:pt x="14" y="45"/>
                    <a:pt x="14" y="45"/>
                  </a:cubicBezTo>
                  <a:cubicBezTo>
                    <a:pt x="2" y="40"/>
                    <a:pt x="2" y="40"/>
                    <a:pt x="2" y="40"/>
                  </a:cubicBezTo>
                  <a:cubicBezTo>
                    <a:pt x="0" y="45"/>
                    <a:pt x="0" y="45"/>
                    <a:pt x="0" y="45"/>
                  </a:cubicBezTo>
                  <a:cubicBezTo>
                    <a:pt x="0" y="45"/>
                    <a:pt x="7" y="52"/>
                    <a:pt x="17" y="56"/>
                  </a:cubicBezTo>
                  <a:cubicBezTo>
                    <a:pt x="27" y="60"/>
                    <a:pt x="40" y="64"/>
                    <a:pt x="40" y="64"/>
                  </a:cubicBezTo>
                  <a:cubicBezTo>
                    <a:pt x="48" y="72"/>
                    <a:pt x="48" y="72"/>
                    <a:pt x="48" y="72"/>
                  </a:cubicBezTo>
                  <a:cubicBezTo>
                    <a:pt x="70" y="73"/>
                    <a:pt x="70" y="73"/>
                    <a:pt x="70" y="73"/>
                  </a:cubicBezTo>
                  <a:cubicBezTo>
                    <a:pt x="92" y="85"/>
                    <a:pt x="92" y="85"/>
                    <a:pt x="92" y="85"/>
                  </a:cubicBezTo>
                  <a:cubicBezTo>
                    <a:pt x="92" y="85"/>
                    <a:pt x="110" y="90"/>
                    <a:pt x="109" y="95"/>
                  </a:cubicBezTo>
                  <a:cubicBezTo>
                    <a:pt x="108" y="100"/>
                    <a:pt x="103" y="114"/>
                    <a:pt x="103" y="114"/>
                  </a:cubicBezTo>
                  <a:cubicBezTo>
                    <a:pt x="111" y="119"/>
                    <a:pt x="111" y="119"/>
                    <a:pt x="111" y="119"/>
                  </a:cubicBezTo>
                  <a:cubicBezTo>
                    <a:pt x="107" y="132"/>
                    <a:pt x="107" y="132"/>
                    <a:pt x="107" y="132"/>
                  </a:cubicBezTo>
                  <a:cubicBezTo>
                    <a:pt x="124" y="142"/>
                    <a:pt x="124" y="142"/>
                    <a:pt x="124" y="142"/>
                  </a:cubicBezTo>
                  <a:cubicBezTo>
                    <a:pt x="124" y="142"/>
                    <a:pt x="111" y="157"/>
                    <a:pt x="113" y="165"/>
                  </a:cubicBezTo>
                  <a:cubicBezTo>
                    <a:pt x="115" y="173"/>
                    <a:pt x="130" y="183"/>
                    <a:pt x="130" y="183"/>
                  </a:cubicBezTo>
                  <a:cubicBezTo>
                    <a:pt x="138" y="204"/>
                    <a:pt x="138" y="204"/>
                    <a:pt x="138" y="204"/>
                  </a:cubicBezTo>
                  <a:cubicBezTo>
                    <a:pt x="148" y="198"/>
                    <a:pt x="148" y="198"/>
                    <a:pt x="148" y="198"/>
                  </a:cubicBezTo>
                  <a:cubicBezTo>
                    <a:pt x="148" y="198"/>
                    <a:pt x="177" y="205"/>
                    <a:pt x="179" y="217"/>
                  </a:cubicBezTo>
                  <a:cubicBezTo>
                    <a:pt x="181" y="229"/>
                    <a:pt x="182" y="239"/>
                    <a:pt x="182" y="239"/>
                  </a:cubicBezTo>
                  <a:cubicBezTo>
                    <a:pt x="182" y="239"/>
                    <a:pt x="170" y="233"/>
                    <a:pt x="167" y="234"/>
                  </a:cubicBezTo>
                  <a:cubicBezTo>
                    <a:pt x="164" y="235"/>
                    <a:pt x="142" y="260"/>
                    <a:pt x="142" y="260"/>
                  </a:cubicBezTo>
                  <a:cubicBezTo>
                    <a:pt x="119" y="283"/>
                    <a:pt x="119" y="283"/>
                    <a:pt x="119" y="283"/>
                  </a:cubicBezTo>
                  <a:cubicBezTo>
                    <a:pt x="96" y="288"/>
                    <a:pt x="96" y="288"/>
                    <a:pt x="96" y="288"/>
                  </a:cubicBezTo>
                  <a:cubicBezTo>
                    <a:pt x="96" y="288"/>
                    <a:pt x="81" y="300"/>
                    <a:pt x="81" y="309"/>
                  </a:cubicBezTo>
                  <a:cubicBezTo>
                    <a:pt x="81" y="318"/>
                    <a:pt x="61" y="318"/>
                    <a:pt x="61" y="318"/>
                  </a:cubicBezTo>
                  <a:cubicBezTo>
                    <a:pt x="45" y="336"/>
                    <a:pt x="45" y="336"/>
                    <a:pt x="45" y="336"/>
                  </a:cubicBezTo>
                  <a:cubicBezTo>
                    <a:pt x="45" y="336"/>
                    <a:pt x="41" y="348"/>
                    <a:pt x="43" y="352"/>
                  </a:cubicBezTo>
                  <a:cubicBezTo>
                    <a:pt x="45" y="356"/>
                    <a:pt x="49" y="364"/>
                    <a:pt x="49" y="364"/>
                  </a:cubicBezTo>
                  <a:cubicBezTo>
                    <a:pt x="47" y="380"/>
                    <a:pt x="47" y="380"/>
                    <a:pt x="47" y="380"/>
                  </a:cubicBezTo>
                  <a:cubicBezTo>
                    <a:pt x="62" y="393"/>
                    <a:pt x="62" y="393"/>
                    <a:pt x="62" y="393"/>
                  </a:cubicBezTo>
                  <a:cubicBezTo>
                    <a:pt x="62" y="393"/>
                    <a:pt x="52" y="425"/>
                    <a:pt x="56" y="434"/>
                  </a:cubicBezTo>
                  <a:cubicBezTo>
                    <a:pt x="60" y="443"/>
                    <a:pt x="71" y="452"/>
                    <a:pt x="71" y="452"/>
                  </a:cubicBezTo>
                  <a:cubicBezTo>
                    <a:pt x="86" y="463"/>
                    <a:pt x="86" y="463"/>
                    <a:pt x="86" y="463"/>
                  </a:cubicBezTo>
                  <a:cubicBezTo>
                    <a:pt x="114" y="460"/>
                    <a:pt x="114" y="460"/>
                    <a:pt x="114" y="460"/>
                  </a:cubicBezTo>
                  <a:cubicBezTo>
                    <a:pt x="114" y="460"/>
                    <a:pt x="105" y="476"/>
                    <a:pt x="125" y="478"/>
                  </a:cubicBezTo>
                  <a:cubicBezTo>
                    <a:pt x="145" y="480"/>
                    <a:pt x="180" y="475"/>
                    <a:pt x="180" y="475"/>
                  </a:cubicBezTo>
                  <a:cubicBezTo>
                    <a:pt x="199" y="465"/>
                    <a:pt x="199" y="465"/>
                    <a:pt x="199" y="465"/>
                  </a:cubicBezTo>
                  <a:cubicBezTo>
                    <a:pt x="222" y="465"/>
                    <a:pt x="222" y="465"/>
                    <a:pt x="222" y="465"/>
                  </a:cubicBezTo>
                  <a:cubicBezTo>
                    <a:pt x="255" y="448"/>
                    <a:pt x="255" y="448"/>
                    <a:pt x="255" y="448"/>
                  </a:cubicBezTo>
                  <a:cubicBezTo>
                    <a:pt x="304" y="451"/>
                    <a:pt x="304" y="451"/>
                    <a:pt x="304" y="451"/>
                  </a:cubicBezTo>
                  <a:cubicBezTo>
                    <a:pt x="309" y="448"/>
                    <a:pt x="309" y="448"/>
                    <a:pt x="309" y="448"/>
                  </a:cubicBezTo>
                  <a:cubicBezTo>
                    <a:pt x="305" y="441"/>
                    <a:pt x="305" y="441"/>
                    <a:pt x="305" y="441"/>
                  </a:cubicBezTo>
                  <a:cubicBezTo>
                    <a:pt x="305" y="441"/>
                    <a:pt x="346" y="417"/>
                    <a:pt x="350" y="412"/>
                  </a:cubicBezTo>
                  <a:cubicBezTo>
                    <a:pt x="354" y="407"/>
                    <a:pt x="382" y="381"/>
                    <a:pt x="382" y="381"/>
                  </a:cubicBezTo>
                  <a:cubicBezTo>
                    <a:pt x="382" y="381"/>
                    <a:pt x="403" y="369"/>
                    <a:pt x="407" y="362"/>
                  </a:cubicBezTo>
                  <a:cubicBezTo>
                    <a:pt x="411" y="355"/>
                    <a:pt x="420" y="348"/>
                    <a:pt x="421" y="340"/>
                  </a:cubicBezTo>
                  <a:cubicBezTo>
                    <a:pt x="422" y="332"/>
                    <a:pt x="399" y="313"/>
                    <a:pt x="399" y="313"/>
                  </a:cubicBezTo>
                  <a:cubicBezTo>
                    <a:pt x="360" y="295"/>
                    <a:pt x="360" y="295"/>
                    <a:pt x="360" y="295"/>
                  </a:cubicBezTo>
                  <a:cubicBezTo>
                    <a:pt x="360" y="295"/>
                    <a:pt x="381" y="281"/>
                    <a:pt x="380" y="277"/>
                  </a:cubicBezTo>
                  <a:cubicBezTo>
                    <a:pt x="379" y="273"/>
                    <a:pt x="368" y="265"/>
                    <a:pt x="368" y="265"/>
                  </a:cubicBezTo>
                  <a:cubicBezTo>
                    <a:pt x="353" y="262"/>
                    <a:pt x="353" y="262"/>
                    <a:pt x="353" y="262"/>
                  </a:cubicBezTo>
                  <a:cubicBezTo>
                    <a:pt x="353" y="262"/>
                    <a:pt x="360" y="251"/>
                    <a:pt x="359" y="247"/>
                  </a:cubicBezTo>
                  <a:cubicBezTo>
                    <a:pt x="358" y="243"/>
                    <a:pt x="339" y="238"/>
                    <a:pt x="339" y="238"/>
                  </a:cubicBezTo>
                  <a:cubicBezTo>
                    <a:pt x="339" y="228"/>
                    <a:pt x="339" y="228"/>
                    <a:pt x="339" y="228"/>
                  </a:cubicBezTo>
                  <a:cubicBezTo>
                    <a:pt x="332" y="222"/>
                    <a:pt x="332" y="222"/>
                    <a:pt x="332" y="222"/>
                  </a:cubicBezTo>
                  <a:cubicBezTo>
                    <a:pt x="337" y="202"/>
                    <a:pt x="337" y="202"/>
                    <a:pt x="337" y="202"/>
                  </a:cubicBezTo>
                  <a:cubicBezTo>
                    <a:pt x="337" y="202"/>
                    <a:pt x="365" y="208"/>
                    <a:pt x="359" y="198"/>
                  </a:cubicBezTo>
                  <a:cubicBezTo>
                    <a:pt x="353" y="188"/>
                    <a:pt x="312" y="156"/>
                    <a:pt x="312" y="156"/>
                  </a:cubicBezTo>
                  <a:cubicBezTo>
                    <a:pt x="299" y="145"/>
                    <a:pt x="299" y="145"/>
                    <a:pt x="299" y="145"/>
                  </a:cubicBezTo>
                  <a:cubicBezTo>
                    <a:pt x="299" y="145"/>
                    <a:pt x="316" y="138"/>
                    <a:pt x="316" y="133"/>
                  </a:cubicBezTo>
                  <a:cubicBezTo>
                    <a:pt x="316" y="128"/>
                    <a:pt x="340" y="126"/>
                    <a:pt x="331" y="116"/>
                  </a:cubicBezTo>
                  <a:cubicBezTo>
                    <a:pt x="322" y="106"/>
                    <a:pt x="316" y="103"/>
                    <a:pt x="312" y="98"/>
                  </a:cubicBezTo>
                  <a:cubicBezTo>
                    <a:pt x="308" y="93"/>
                    <a:pt x="303" y="86"/>
                    <a:pt x="297" y="86"/>
                  </a:cubicBezTo>
                  <a:cubicBezTo>
                    <a:pt x="291" y="86"/>
                    <a:pt x="277" y="94"/>
                    <a:pt x="275" y="82"/>
                  </a:cubicBezTo>
                  <a:cubicBezTo>
                    <a:pt x="273" y="70"/>
                    <a:pt x="270" y="67"/>
                    <a:pt x="270" y="67"/>
                  </a:cubicBezTo>
                  <a:cubicBezTo>
                    <a:pt x="270" y="67"/>
                    <a:pt x="283" y="65"/>
                    <a:pt x="282" y="62"/>
                  </a:cubicBezTo>
                  <a:cubicBezTo>
                    <a:pt x="281" y="59"/>
                    <a:pt x="277" y="53"/>
                    <a:pt x="277" y="53"/>
                  </a:cubicBezTo>
                  <a:cubicBezTo>
                    <a:pt x="280" y="36"/>
                    <a:pt x="280" y="36"/>
                    <a:pt x="280" y="36"/>
                  </a:cubicBezTo>
                  <a:cubicBezTo>
                    <a:pt x="280" y="36"/>
                    <a:pt x="293" y="48"/>
                    <a:pt x="289" y="31"/>
                  </a:cubicBezTo>
                  <a:cubicBezTo>
                    <a:pt x="285" y="14"/>
                    <a:pt x="271" y="13"/>
                    <a:pt x="271" y="13"/>
                  </a:cubicBezTo>
                  <a:cubicBezTo>
                    <a:pt x="248" y="8"/>
                    <a:pt x="248" y="8"/>
                    <a:pt x="248" y="8"/>
                  </a:cubicBezTo>
                  <a:cubicBezTo>
                    <a:pt x="248" y="8"/>
                    <a:pt x="255" y="2"/>
                    <a:pt x="240" y="1"/>
                  </a:cubicBezTo>
                  <a:cubicBezTo>
                    <a:pt x="225" y="0"/>
                    <a:pt x="214" y="7"/>
                    <a:pt x="214" y="7"/>
                  </a:cubicBezTo>
                  <a:cubicBezTo>
                    <a:pt x="214" y="7"/>
                    <a:pt x="203" y="6"/>
                    <a:pt x="198" y="5"/>
                  </a:cubicBezTo>
                  <a:cubicBezTo>
                    <a:pt x="193" y="4"/>
                    <a:pt x="176" y="13"/>
                    <a:pt x="176" y="13"/>
                  </a:cubicBezTo>
                  <a:cubicBezTo>
                    <a:pt x="176" y="13"/>
                    <a:pt x="172" y="26"/>
                    <a:pt x="173" y="30"/>
                  </a:cubicBezTo>
                  <a:cubicBezTo>
                    <a:pt x="174" y="34"/>
                    <a:pt x="173" y="50"/>
                    <a:pt x="173" y="50"/>
                  </a:cubicBezTo>
                  <a:cubicBezTo>
                    <a:pt x="173" y="50"/>
                    <a:pt x="164" y="45"/>
                    <a:pt x="157" y="50"/>
                  </a:cubicBezTo>
                  <a:cubicBezTo>
                    <a:pt x="150" y="55"/>
                    <a:pt x="156" y="65"/>
                    <a:pt x="148" y="65"/>
                  </a:cubicBezTo>
                  <a:cubicBezTo>
                    <a:pt x="140" y="65"/>
                    <a:pt x="128" y="57"/>
                    <a:pt x="123" y="56"/>
                  </a:cubicBezTo>
                  <a:cubicBezTo>
                    <a:pt x="118" y="55"/>
                    <a:pt x="107" y="59"/>
                    <a:pt x="107" y="5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7" name="Libanon">
              <a:extLst>
                <a:ext uri="{FF2B5EF4-FFF2-40B4-BE49-F238E27FC236}">
                  <a16:creationId xmlns:a16="http://schemas.microsoft.com/office/drawing/2014/main" id="{CD8B343E-9FF6-4118-BD37-5C6A6A522BC0}"/>
                </a:ext>
              </a:extLst>
            </p:cNvPr>
            <p:cNvSpPr>
              <a:spLocks/>
            </p:cNvSpPr>
            <p:nvPr/>
          </p:nvSpPr>
          <p:spPr bwMode="gray">
            <a:xfrm>
              <a:off x="6853415" y="2651475"/>
              <a:ext cx="23436" cy="53265"/>
            </a:xfrm>
            <a:custGeom>
              <a:avLst/>
              <a:gdLst>
                <a:gd name="T0" fmla="*/ 21 w 32"/>
                <a:gd name="T1" fmla="*/ 54 h 70"/>
                <a:gd name="T2" fmla="*/ 27 w 32"/>
                <a:gd name="T3" fmla="*/ 56 h 70"/>
                <a:gd name="T4" fmla="*/ 32 w 32"/>
                <a:gd name="T5" fmla="*/ 47 h 70"/>
                <a:gd name="T6" fmla="*/ 31 w 32"/>
                <a:gd name="T7" fmla="*/ 1 h 70"/>
                <a:gd name="T8" fmla="*/ 13 w 32"/>
                <a:gd name="T9" fmla="*/ 2 h 70"/>
                <a:gd name="T10" fmla="*/ 6 w 32"/>
                <a:gd name="T11" fmla="*/ 21 h 70"/>
                <a:gd name="T12" fmla="*/ 6 w 32"/>
                <a:gd name="T13" fmla="*/ 40 h 70"/>
                <a:gd name="T14" fmla="*/ 7 w 32"/>
                <a:gd name="T15" fmla="*/ 62 h 70"/>
                <a:gd name="T16" fmla="*/ 21 w 32"/>
                <a:gd name="T17"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70">
                  <a:moveTo>
                    <a:pt x="21" y="54"/>
                  </a:moveTo>
                  <a:cubicBezTo>
                    <a:pt x="22" y="53"/>
                    <a:pt x="24" y="54"/>
                    <a:pt x="27" y="56"/>
                  </a:cubicBezTo>
                  <a:cubicBezTo>
                    <a:pt x="29" y="51"/>
                    <a:pt x="32" y="47"/>
                    <a:pt x="32" y="47"/>
                  </a:cubicBezTo>
                  <a:cubicBezTo>
                    <a:pt x="31" y="1"/>
                    <a:pt x="31" y="1"/>
                    <a:pt x="31" y="1"/>
                  </a:cubicBezTo>
                  <a:cubicBezTo>
                    <a:pt x="26" y="0"/>
                    <a:pt x="17" y="0"/>
                    <a:pt x="13" y="2"/>
                  </a:cubicBezTo>
                  <a:cubicBezTo>
                    <a:pt x="7" y="6"/>
                    <a:pt x="6" y="21"/>
                    <a:pt x="6" y="21"/>
                  </a:cubicBezTo>
                  <a:cubicBezTo>
                    <a:pt x="6" y="21"/>
                    <a:pt x="7" y="34"/>
                    <a:pt x="6" y="40"/>
                  </a:cubicBezTo>
                  <a:cubicBezTo>
                    <a:pt x="5" y="46"/>
                    <a:pt x="0" y="54"/>
                    <a:pt x="7" y="62"/>
                  </a:cubicBezTo>
                  <a:cubicBezTo>
                    <a:pt x="13" y="70"/>
                    <a:pt x="18" y="55"/>
                    <a:pt x="21" y="5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8" name="Jordanië">
              <a:extLst>
                <a:ext uri="{FF2B5EF4-FFF2-40B4-BE49-F238E27FC236}">
                  <a16:creationId xmlns:a16="http://schemas.microsoft.com/office/drawing/2014/main" id="{9C0C2035-AE9D-4304-8FC5-684767C89B4D}"/>
                </a:ext>
              </a:extLst>
            </p:cNvPr>
            <p:cNvSpPr>
              <a:spLocks/>
            </p:cNvSpPr>
            <p:nvPr/>
          </p:nvSpPr>
          <p:spPr bwMode="gray">
            <a:xfrm>
              <a:off x="6864068" y="2617386"/>
              <a:ext cx="140617" cy="176837"/>
            </a:xfrm>
            <a:custGeom>
              <a:avLst/>
              <a:gdLst>
                <a:gd name="T0" fmla="*/ 169 w 186"/>
                <a:gd name="T1" fmla="*/ 44 h 236"/>
                <a:gd name="T2" fmla="*/ 169 w 186"/>
                <a:gd name="T3" fmla="*/ 30 h 236"/>
                <a:gd name="T4" fmla="*/ 157 w 186"/>
                <a:gd name="T5" fmla="*/ 0 h 236"/>
                <a:gd name="T6" fmla="*/ 73 w 186"/>
                <a:gd name="T7" fmla="*/ 57 h 236"/>
                <a:gd name="T8" fmla="*/ 45 w 186"/>
                <a:gd name="T9" fmla="*/ 45 h 236"/>
                <a:gd name="T10" fmla="*/ 23 w 186"/>
                <a:gd name="T11" fmla="*/ 33 h 236"/>
                <a:gd name="T12" fmla="*/ 19 w 186"/>
                <a:gd name="T13" fmla="*/ 36 h 236"/>
                <a:gd name="T14" fmla="*/ 16 w 186"/>
                <a:gd name="T15" fmla="*/ 45 h 236"/>
                <a:gd name="T16" fmla="*/ 17 w 186"/>
                <a:gd name="T17" fmla="*/ 93 h 236"/>
                <a:gd name="T18" fmla="*/ 10 w 186"/>
                <a:gd name="T19" fmla="*/ 107 h 236"/>
                <a:gd name="T20" fmla="*/ 16 w 186"/>
                <a:gd name="T21" fmla="*/ 115 h 236"/>
                <a:gd name="T22" fmla="*/ 15 w 186"/>
                <a:gd name="T23" fmla="*/ 134 h 236"/>
                <a:gd name="T24" fmla="*/ 4 w 186"/>
                <a:gd name="T25" fmla="*/ 158 h 236"/>
                <a:gd name="T26" fmla="*/ 0 w 186"/>
                <a:gd name="T27" fmla="*/ 211 h 236"/>
                <a:gd name="T28" fmla="*/ 2 w 186"/>
                <a:gd name="T29" fmla="*/ 217 h 236"/>
                <a:gd name="T30" fmla="*/ 3 w 186"/>
                <a:gd name="T31" fmla="*/ 217 h 236"/>
                <a:gd name="T32" fmla="*/ 55 w 186"/>
                <a:gd name="T33" fmla="*/ 225 h 236"/>
                <a:gd name="T34" fmla="*/ 77 w 186"/>
                <a:gd name="T35" fmla="*/ 185 h 236"/>
                <a:gd name="T36" fmla="*/ 108 w 186"/>
                <a:gd name="T37" fmla="*/ 180 h 236"/>
                <a:gd name="T38" fmla="*/ 122 w 186"/>
                <a:gd name="T39" fmla="*/ 147 h 236"/>
                <a:gd name="T40" fmla="*/ 96 w 186"/>
                <a:gd name="T41" fmla="*/ 108 h 236"/>
                <a:gd name="T42" fmla="*/ 64 w 186"/>
                <a:gd name="T43" fmla="*/ 100 h 236"/>
                <a:gd name="T44" fmla="*/ 96 w 186"/>
                <a:gd name="T45" fmla="*/ 94 h 236"/>
                <a:gd name="T46" fmla="*/ 124 w 186"/>
                <a:gd name="T47" fmla="*/ 94 h 236"/>
                <a:gd name="T48" fmla="*/ 132 w 186"/>
                <a:gd name="T49" fmla="*/ 80 h 236"/>
                <a:gd name="T50" fmla="*/ 166 w 186"/>
                <a:gd name="T51" fmla="*/ 76 h 236"/>
                <a:gd name="T52" fmla="*/ 185 w 186"/>
                <a:gd name="T53" fmla="*/ 62 h 236"/>
                <a:gd name="T54" fmla="*/ 186 w 186"/>
                <a:gd name="T55" fmla="*/ 53 h 236"/>
                <a:gd name="T56" fmla="*/ 169 w 186"/>
                <a:gd name="T57" fmla="*/ 4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236">
                  <a:moveTo>
                    <a:pt x="169" y="44"/>
                  </a:moveTo>
                  <a:cubicBezTo>
                    <a:pt x="169" y="30"/>
                    <a:pt x="169" y="30"/>
                    <a:pt x="169" y="30"/>
                  </a:cubicBezTo>
                  <a:cubicBezTo>
                    <a:pt x="157" y="0"/>
                    <a:pt x="157" y="0"/>
                    <a:pt x="157" y="0"/>
                  </a:cubicBezTo>
                  <a:cubicBezTo>
                    <a:pt x="154" y="2"/>
                    <a:pt x="94" y="57"/>
                    <a:pt x="73" y="57"/>
                  </a:cubicBezTo>
                  <a:cubicBezTo>
                    <a:pt x="52" y="57"/>
                    <a:pt x="45" y="45"/>
                    <a:pt x="45" y="45"/>
                  </a:cubicBezTo>
                  <a:cubicBezTo>
                    <a:pt x="23" y="33"/>
                    <a:pt x="23" y="33"/>
                    <a:pt x="23" y="33"/>
                  </a:cubicBezTo>
                  <a:cubicBezTo>
                    <a:pt x="19" y="36"/>
                    <a:pt x="19" y="36"/>
                    <a:pt x="19" y="36"/>
                  </a:cubicBezTo>
                  <a:cubicBezTo>
                    <a:pt x="16" y="45"/>
                    <a:pt x="16" y="45"/>
                    <a:pt x="16" y="45"/>
                  </a:cubicBezTo>
                  <a:cubicBezTo>
                    <a:pt x="17" y="93"/>
                    <a:pt x="17" y="93"/>
                    <a:pt x="17" y="93"/>
                  </a:cubicBezTo>
                  <a:cubicBezTo>
                    <a:pt x="17" y="93"/>
                    <a:pt x="10" y="103"/>
                    <a:pt x="10" y="107"/>
                  </a:cubicBezTo>
                  <a:cubicBezTo>
                    <a:pt x="10" y="111"/>
                    <a:pt x="12" y="111"/>
                    <a:pt x="16" y="115"/>
                  </a:cubicBezTo>
                  <a:cubicBezTo>
                    <a:pt x="20" y="119"/>
                    <a:pt x="18" y="127"/>
                    <a:pt x="15" y="134"/>
                  </a:cubicBezTo>
                  <a:cubicBezTo>
                    <a:pt x="12" y="141"/>
                    <a:pt x="4" y="146"/>
                    <a:pt x="4" y="158"/>
                  </a:cubicBezTo>
                  <a:cubicBezTo>
                    <a:pt x="4" y="170"/>
                    <a:pt x="0" y="211"/>
                    <a:pt x="0" y="211"/>
                  </a:cubicBezTo>
                  <a:cubicBezTo>
                    <a:pt x="2" y="217"/>
                    <a:pt x="2" y="217"/>
                    <a:pt x="2" y="217"/>
                  </a:cubicBezTo>
                  <a:cubicBezTo>
                    <a:pt x="2" y="217"/>
                    <a:pt x="3" y="217"/>
                    <a:pt x="3" y="217"/>
                  </a:cubicBezTo>
                  <a:cubicBezTo>
                    <a:pt x="10" y="216"/>
                    <a:pt x="41" y="236"/>
                    <a:pt x="55" y="225"/>
                  </a:cubicBezTo>
                  <a:cubicBezTo>
                    <a:pt x="69" y="214"/>
                    <a:pt x="71" y="187"/>
                    <a:pt x="77" y="185"/>
                  </a:cubicBezTo>
                  <a:cubicBezTo>
                    <a:pt x="83" y="183"/>
                    <a:pt x="100" y="187"/>
                    <a:pt x="108" y="180"/>
                  </a:cubicBezTo>
                  <a:cubicBezTo>
                    <a:pt x="116" y="173"/>
                    <a:pt x="122" y="147"/>
                    <a:pt x="122" y="147"/>
                  </a:cubicBezTo>
                  <a:cubicBezTo>
                    <a:pt x="122" y="147"/>
                    <a:pt x="103" y="112"/>
                    <a:pt x="96" y="108"/>
                  </a:cubicBezTo>
                  <a:cubicBezTo>
                    <a:pt x="89" y="104"/>
                    <a:pt x="57" y="107"/>
                    <a:pt x="64" y="100"/>
                  </a:cubicBezTo>
                  <a:cubicBezTo>
                    <a:pt x="71" y="93"/>
                    <a:pt x="96" y="94"/>
                    <a:pt x="96" y="94"/>
                  </a:cubicBezTo>
                  <a:cubicBezTo>
                    <a:pt x="124" y="94"/>
                    <a:pt x="124" y="94"/>
                    <a:pt x="124" y="94"/>
                  </a:cubicBezTo>
                  <a:cubicBezTo>
                    <a:pt x="132" y="80"/>
                    <a:pt x="132" y="80"/>
                    <a:pt x="132" y="80"/>
                  </a:cubicBezTo>
                  <a:cubicBezTo>
                    <a:pt x="132" y="80"/>
                    <a:pt x="160" y="82"/>
                    <a:pt x="166" y="76"/>
                  </a:cubicBezTo>
                  <a:cubicBezTo>
                    <a:pt x="172" y="70"/>
                    <a:pt x="185" y="62"/>
                    <a:pt x="185" y="62"/>
                  </a:cubicBezTo>
                  <a:cubicBezTo>
                    <a:pt x="186" y="53"/>
                    <a:pt x="186" y="53"/>
                    <a:pt x="186" y="53"/>
                  </a:cubicBezTo>
                  <a:lnTo>
                    <a:pt x="169" y="4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99" name="Israël">
              <a:extLst>
                <a:ext uri="{FF2B5EF4-FFF2-40B4-BE49-F238E27FC236}">
                  <a16:creationId xmlns:a16="http://schemas.microsoft.com/office/drawing/2014/main" id="{5003FC7F-111A-43BC-98E9-6621E48255B4}"/>
                </a:ext>
              </a:extLst>
            </p:cNvPr>
            <p:cNvSpPr>
              <a:spLocks/>
            </p:cNvSpPr>
            <p:nvPr/>
          </p:nvSpPr>
          <p:spPr bwMode="gray">
            <a:xfrm>
              <a:off x="6834240" y="2613125"/>
              <a:ext cx="49002" cy="161923"/>
            </a:xfrm>
            <a:custGeom>
              <a:avLst/>
              <a:gdLst>
                <a:gd name="T0" fmla="*/ 0 w 67"/>
                <a:gd name="T1" fmla="*/ 113 h 216"/>
                <a:gd name="T2" fmla="*/ 36 w 67"/>
                <a:gd name="T3" fmla="*/ 206 h 216"/>
                <a:gd name="T4" fmla="*/ 41 w 67"/>
                <a:gd name="T5" fmla="*/ 216 h 216"/>
                <a:gd name="T6" fmla="*/ 45 w 67"/>
                <a:gd name="T7" fmla="*/ 163 h 216"/>
                <a:gd name="T8" fmla="*/ 56 w 67"/>
                <a:gd name="T9" fmla="*/ 139 h 216"/>
                <a:gd name="T10" fmla="*/ 57 w 67"/>
                <a:gd name="T11" fmla="*/ 120 h 216"/>
                <a:gd name="T12" fmla="*/ 51 w 67"/>
                <a:gd name="T13" fmla="*/ 112 h 216"/>
                <a:gd name="T14" fmla="*/ 53 w 67"/>
                <a:gd name="T15" fmla="*/ 107 h 216"/>
                <a:gd name="T16" fmla="*/ 47 w 67"/>
                <a:gd name="T17" fmla="*/ 105 h 216"/>
                <a:gd name="T18" fmla="*/ 33 w 67"/>
                <a:gd name="T19" fmla="*/ 113 h 216"/>
                <a:gd name="T20" fmla="*/ 32 w 67"/>
                <a:gd name="T21" fmla="*/ 91 h 216"/>
                <a:gd name="T22" fmla="*/ 32 w 67"/>
                <a:gd name="T23" fmla="*/ 72 h 216"/>
                <a:gd name="T24" fmla="*/ 39 w 67"/>
                <a:gd name="T25" fmla="*/ 53 h 216"/>
                <a:gd name="T26" fmla="*/ 57 w 67"/>
                <a:gd name="T27" fmla="*/ 52 h 216"/>
                <a:gd name="T28" fmla="*/ 57 w 67"/>
                <a:gd name="T29" fmla="*/ 50 h 216"/>
                <a:gd name="T30" fmla="*/ 60 w 67"/>
                <a:gd name="T31" fmla="*/ 41 h 216"/>
                <a:gd name="T32" fmla="*/ 57 w 67"/>
                <a:gd name="T33" fmla="*/ 11 h 216"/>
                <a:gd name="T34" fmla="*/ 67 w 67"/>
                <a:gd name="T35" fmla="*/ 0 h 216"/>
                <a:gd name="T36" fmla="*/ 52 w 67"/>
                <a:gd name="T37" fmla="*/ 3 h 216"/>
                <a:gd name="T38" fmla="*/ 48 w 67"/>
                <a:gd name="T39" fmla="*/ 20 h 216"/>
                <a:gd name="T40" fmla="*/ 34 w 67"/>
                <a:gd name="T41" fmla="*/ 21 h 216"/>
                <a:gd name="T42" fmla="*/ 27 w 67"/>
                <a:gd name="T43" fmla="*/ 34 h 216"/>
                <a:gd name="T44" fmla="*/ 22 w 67"/>
                <a:gd name="T45" fmla="*/ 39 h 216"/>
                <a:gd name="T46" fmla="*/ 27 w 67"/>
                <a:gd name="T47" fmla="*/ 63 h 216"/>
                <a:gd name="T48" fmla="*/ 13 w 67"/>
                <a:gd name="T49" fmla="*/ 89 h 216"/>
                <a:gd name="T50" fmla="*/ 11 w 67"/>
                <a:gd name="T51" fmla="*/ 105 h 216"/>
                <a:gd name="T52" fmla="*/ 0 w 67"/>
                <a:gd name="T53" fmla="*/ 1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216">
                  <a:moveTo>
                    <a:pt x="0" y="113"/>
                  </a:moveTo>
                  <a:cubicBezTo>
                    <a:pt x="36" y="206"/>
                    <a:pt x="36" y="206"/>
                    <a:pt x="36" y="206"/>
                  </a:cubicBezTo>
                  <a:cubicBezTo>
                    <a:pt x="41" y="216"/>
                    <a:pt x="41" y="216"/>
                    <a:pt x="41" y="216"/>
                  </a:cubicBezTo>
                  <a:cubicBezTo>
                    <a:pt x="41" y="216"/>
                    <a:pt x="45" y="175"/>
                    <a:pt x="45" y="163"/>
                  </a:cubicBezTo>
                  <a:cubicBezTo>
                    <a:pt x="45" y="151"/>
                    <a:pt x="53" y="146"/>
                    <a:pt x="56" y="139"/>
                  </a:cubicBezTo>
                  <a:cubicBezTo>
                    <a:pt x="59" y="132"/>
                    <a:pt x="61" y="124"/>
                    <a:pt x="57" y="120"/>
                  </a:cubicBezTo>
                  <a:cubicBezTo>
                    <a:pt x="53" y="116"/>
                    <a:pt x="51" y="116"/>
                    <a:pt x="51" y="112"/>
                  </a:cubicBezTo>
                  <a:cubicBezTo>
                    <a:pt x="51" y="111"/>
                    <a:pt x="52" y="109"/>
                    <a:pt x="53" y="107"/>
                  </a:cubicBezTo>
                  <a:cubicBezTo>
                    <a:pt x="50" y="105"/>
                    <a:pt x="48" y="104"/>
                    <a:pt x="47" y="105"/>
                  </a:cubicBezTo>
                  <a:cubicBezTo>
                    <a:pt x="44" y="106"/>
                    <a:pt x="39" y="121"/>
                    <a:pt x="33" y="113"/>
                  </a:cubicBezTo>
                  <a:cubicBezTo>
                    <a:pt x="26" y="105"/>
                    <a:pt x="31" y="97"/>
                    <a:pt x="32" y="91"/>
                  </a:cubicBezTo>
                  <a:cubicBezTo>
                    <a:pt x="33" y="85"/>
                    <a:pt x="32" y="72"/>
                    <a:pt x="32" y="72"/>
                  </a:cubicBezTo>
                  <a:cubicBezTo>
                    <a:pt x="32" y="72"/>
                    <a:pt x="33" y="57"/>
                    <a:pt x="39" y="53"/>
                  </a:cubicBezTo>
                  <a:cubicBezTo>
                    <a:pt x="43" y="51"/>
                    <a:pt x="52" y="51"/>
                    <a:pt x="57" y="52"/>
                  </a:cubicBezTo>
                  <a:cubicBezTo>
                    <a:pt x="57" y="50"/>
                    <a:pt x="57" y="50"/>
                    <a:pt x="57" y="50"/>
                  </a:cubicBezTo>
                  <a:cubicBezTo>
                    <a:pt x="60" y="41"/>
                    <a:pt x="60" y="41"/>
                    <a:pt x="60" y="41"/>
                  </a:cubicBezTo>
                  <a:cubicBezTo>
                    <a:pt x="57" y="11"/>
                    <a:pt x="57" y="11"/>
                    <a:pt x="57" y="11"/>
                  </a:cubicBezTo>
                  <a:cubicBezTo>
                    <a:pt x="67" y="0"/>
                    <a:pt x="67" y="0"/>
                    <a:pt x="67" y="0"/>
                  </a:cubicBezTo>
                  <a:cubicBezTo>
                    <a:pt x="52" y="3"/>
                    <a:pt x="52" y="3"/>
                    <a:pt x="52" y="3"/>
                  </a:cubicBezTo>
                  <a:cubicBezTo>
                    <a:pt x="52" y="3"/>
                    <a:pt x="53" y="13"/>
                    <a:pt x="48" y="20"/>
                  </a:cubicBezTo>
                  <a:cubicBezTo>
                    <a:pt x="43" y="27"/>
                    <a:pt x="34" y="21"/>
                    <a:pt x="34" y="21"/>
                  </a:cubicBezTo>
                  <a:cubicBezTo>
                    <a:pt x="27" y="34"/>
                    <a:pt x="27" y="34"/>
                    <a:pt x="27" y="34"/>
                  </a:cubicBezTo>
                  <a:cubicBezTo>
                    <a:pt x="22" y="39"/>
                    <a:pt x="22" y="39"/>
                    <a:pt x="22" y="39"/>
                  </a:cubicBezTo>
                  <a:cubicBezTo>
                    <a:pt x="23" y="52"/>
                    <a:pt x="27" y="63"/>
                    <a:pt x="27" y="63"/>
                  </a:cubicBezTo>
                  <a:cubicBezTo>
                    <a:pt x="13" y="89"/>
                    <a:pt x="13" y="89"/>
                    <a:pt x="13" y="89"/>
                  </a:cubicBezTo>
                  <a:cubicBezTo>
                    <a:pt x="11" y="105"/>
                    <a:pt x="11" y="105"/>
                    <a:pt x="11" y="105"/>
                  </a:cubicBezTo>
                  <a:lnTo>
                    <a:pt x="0" y="1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0" name="Westelijke Sahara">
              <a:extLst>
                <a:ext uri="{FF2B5EF4-FFF2-40B4-BE49-F238E27FC236}">
                  <a16:creationId xmlns:a16="http://schemas.microsoft.com/office/drawing/2014/main" id="{647AADF0-3C09-4681-9A12-92226AEB445A}"/>
                </a:ext>
              </a:extLst>
            </p:cNvPr>
            <p:cNvSpPr>
              <a:spLocks/>
            </p:cNvSpPr>
            <p:nvPr/>
          </p:nvSpPr>
          <p:spPr bwMode="gray">
            <a:xfrm>
              <a:off x="5063742" y="2845356"/>
              <a:ext cx="300409" cy="257799"/>
            </a:xfrm>
            <a:custGeom>
              <a:avLst/>
              <a:gdLst>
                <a:gd name="T0" fmla="*/ 364 w 401"/>
                <a:gd name="T1" fmla="*/ 0 h 343"/>
                <a:gd name="T2" fmla="*/ 192 w 401"/>
                <a:gd name="T3" fmla="*/ 0 h 343"/>
                <a:gd name="T4" fmla="*/ 186 w 401"/>
                <a:gd name="T5" fmla="*/ 12 h 343"/>
                <a:gd name="T6" fmla="*/ 176 w 401"/>
                <a:gd name="T7" fmla="*/ 47 h 343"/>
                <a:gd name="T8" fmla="*/ 160 w 401"/>
                <a:gd name="T9" fmla="*/ 61 h 343"/>
                <a:gd name="T10" fmla="*/ 140 w 401"/>
                <a:gd name="T11" fmla="*/ 66 h 343"/>
                <a:gd name="T12" fmla="*/ 125 w 401"/>
                <a:gd name="T13" fmla="*/ 72 h 343"/>
                <a:gd name="T14" fmla="*/ 123 w 401"/>
                <a:gd name="T15" fmla="*/ 97 h 343"/>
                <a:gd name="T16" fmla="*/ 104 w 401"/>
                <a:gd name="T17" fmla="*/ 122 h 343"/>
                <a:gd name="T18" fmla="*/ 108 w 401"/>
                <a:gd name="T19" fmla="*/ 158 h 343"/>
                <a:gd name="T20" fmla="*/ 92 w 401"/>
                <a:gd name="T21" fmla="*/ 171 h 343"/>
                <a:gd name="T22" fmla="*/ 78 w 401"/>
                <a:gd name="T23" fmla="*/ 190 h 343"/>
                <a:gd name="T24" fmla="*/ 58 w 401"/>
                <a:gd name="T25" fmla="*/ 201 h 343"/>
                <a:gd name="T26" fmla="*/ 52 w 401"/>
                <a:gd name="T27" fmla="*/ 212 h 343"/>
                <a:gd name="T28" fmla="*/ 60 w 401"/>
                <a:gd name="T29" fmla="*/ 216 h 343"/>
                <a:gd name="T30" fmla="*/ 45 w 401"/>
                <a:gd name="T31" fmla="*/ 237 h 343"/>
                <a:gd name="T32" fmla="*/ 41 w 401"/>
                <a:gd name="T33" fmla="*/ 259 h 343"/>
                <a:gd name="T34" fmla="*/ 32 w 401"/>
                <a:gd name="T35" fmla="*/ 259 h 343"/>
                <a:gd name="T36" fmla="*/ 31 w 401"/>
                <a:gd name="T37" fmla="*/ 281 h 343"/>
                <a:gd name="T38" fmla="*/ 18 w 401"/>
                <a:gd name="T39" fmla="*/ 286 h 343"/>
                <a:gd name="T40" fmla="*/ 1 w 401"/>
                <a:gd name="T41" fmla="*/ 318 h 343"/>
                <a:gd name="T42" fmla="*/ 0 w 401"/>
                <a:gd name="T43" fmla="*/ 343 h 343"/>
                <a:gd name="T44" fmla="*/ 186 w 401"/>
                <a:gd name="T45" fmla="*/ 341 h 343"/>
                <a:gd name="T46" fmla="*/ 187 w 401"/>
                <a:gd name="T47" fmla="*/ 272 h 343"/>
                <a:gd name="T48" fmla="*/ 189 w 401"/>
                <a:gd name="T49" fmla="*/ 247 h 343"/>
                <a:gd name="T50" fmla="*/ 208 w 401"/>
                <a:gd name="T51" fmla="*/ 236 h 343"/>
                <a:gd name="T52" fmla="*/ 235 w 401"/>
                <a:gd name="T53" fmla="*/ 231 h 343"/>
                <a:gd name="T54" fmla="*/ 238 w 401"/>
                <a:gd name="T55" fmla="*/ 101 h 343"/>
                <a:gd name="T56" fmla="*/ 243 w 401"/>
                <a:gd name="T57" fmla="*/ 98 h 343"/>
                <a:gd name="T58" fmla="*/ 243 w 401"/>
                <a:gd name="T59" fmla="*/ 88 h 343"/>
                <a:gd name="T60" fmla="*/ 391 w 401"/>
                <a:gd name="T61" fmla="*/ 87 h 343"/>
                <a:gd name="T62" fmla="*/ 392 w 401"/>
                <a:gd name="T63" fmla="*/ 62 h 343"/>
                <a:gd name="T64" fmla="*/ 397 w 401"/>
                <a:gd name="T65" fmla="*/ 58 h 343"/>
                <a:gd name="T66" fmla="*/ 401 w 401"/>
                <a:gd name="T67" fmla="*/ 2 h 343"/>
                <a:gd name="T68" fmla="*/ 364 w 401"/>
                <a:gd name="T69"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343">
                  <a:moveTo>
                    <a:pt x="364" y="0"/>
                  </a:moveTo>
                  <a:cubicBezTo>
                    <a:pt x="192" y="0"/>
                    <a:pt x="192" y="0"/>
                    <a:pt x="192" y="0"/>
                  </a:cubicBezTo>
                  <a:cubicBezTo>
                    <a:pt x="190" y="3"/>
                    <a:pt x="188" y="8"/>
                    <a:pt x="186" y="12"/>
                  </a:cubicBezTo>
                  <a:cubicBezTo>
                    <a:pt x="181" y="25"/>
                    <a:pt x="176" y="47"/>
                    <a:pt x="176" y="47"/>
                  </a:cubicBezTo>
                  <a:cubicBezTo>
                    <a:pt x="176" y="47"/>
                    <a:pt x="164" y="57"/>
                    <a:pt x="160" y="61"/>
                  </a:cubicBezTo>
                  <a:cubicBezTo>
                    <a:pt x="156" y="65"/>
                    <a:pt x="140" y="66"/>
                    <a:pt x="140" y="66"/>
                  </a:cubicBezTo>
                  <a:cubicBezTo>
                    <a:pt x="140" y="66"/>
                    <a:pt x="129" y="63"/>
                    <a:pt x="125" y="72"/>
                  </a:cubicBezTo>
                  <a:cubicBezTo>
                    <a:pt x="121" y="81"/>
                    <a:pt x="123" y="97"/>
                    <a:pt x="123" y="97"/>
                  </a:cubicBezTo>
                  <a:cubicBezTo>
                    <a:pt x="123" y="97"/>
                    <a:pt x="104" y="116"/>
                    <a:pt x="104" y="122"/>
                  </a:cubicBezTo>
                  <a:cubicBezTo>
                    <a:pt x="104" y="128"/>
                    <a:pt x="115" y="145"/>
                    <a:pt x="108" y="158"/>
                  </a:cubicBezTo>
                  <a:cubicBezTo>
                    <a:pt x="101" y="171"/>
                    <a:pt x="92" y="171"/>
                    <a:pt x="92" y="171"/>
                  </a:cubicBezTo>
                  <a:cubicBezTo>
                    <a:pt x="92" y="171"/>
                    <a:pt x="83" y="185"/>
                    <a:pt x="78" y="190"/>
                  </a:cubicBezTo>
                  <a:cubicBezTo>
                    <a:pt x="73" y="195"/>
                    <a:pt x="62" y="197"/>
                    <a:pt x="58" y="201"/>
                  </a:cubicBezTo>
                  <a:cubicBezTo>
                    <a:pt x="54" y="205"/>
                    <a:pt x="52" y="212"/>
                    <a:pt x="52" y="212"/>
                  </a:cubicBezTo>
                  <a:cubicBezTo>
                    <a:pt x="60" y="216"/>
                    <a:pt x="60" y="216"/>
                    <a:pt x="60" y="216"/>
                  </a:cubicBezTo>
                  <a:cubicBezTo>
                    <a:pt x="60" y="216"/>
                    <a:pt x="49" y="227"/>
                    <a:pt x="45" y="237"/>
                  </a:cubicBezTo>
                  <a:cubicBezTo>
                    <a:pt x="41" y="247"/>
                    <a:pt x="41" y="259"/>
                    <a:pt x="41" y="259"/>
                  </a:cubicBezTo>
                  <a:cubicBezTo>
                    <a:pt x="32" y="259"/>
                    <a:pt x="32" y="259"/>
                    <a:pt x="32" y="259"/>
                  </a:cubicBezTo>
                  <a:cubicBezTo>
                    <a:pt x="32" y="259"/>
                    <a:pt x="42" y="271"/>
                    <a:pt x="31" y="281"/>
                  </a:cubicBezTo>
                  <a:cubicBezTo>
                    <a:pt x="20" y="291"/>
                    <a:pt x="18" y="286"/>
                    <a:pt x="18" y="286"/>
                  </a:cubicBezTo>
                  <a:cubicBezTo>
                    <a:pt x="18" y="286"/>
                    <a:pt x="1" y="304"/>
                    <a:pt x="1" y="318"/>
                  </a:cubicBezTo>
                  <a:cubicBezTo>
                    <a:pt x="1" y="325"/>
                    <a:pt x="1" y="335"/>
                    <a:pt x="0" y="343"/>
                  </a:cubicBezTo>
                  <a:cubicBezTo>
                    <a:pt x="186" y="341"/>
                    <a:pt x="186" y="341"/>
                    <a:pt x="186" y="341"/>
                  </a:cubicBezTo>
                  <a:cubicBezTo>
                    <a:pt x="187" y="272"/>
                    <a:pt x="187" y="272"/>
                    <a:pt x="187" y="272"/>
                  </a:cubicBezTo>
                  <a:cubicBezTo>
                    <a:pt x="187" y="272"/>
                    <a:pt x="178" y="257"/>
                    <a:pt x="189" y="247"/>
                  </a:cubicBezTo>
                  <a:cubicBezTo>
                    <a:pt x="200" y="237"/>
                    <a:pt x="208" y="236"/>
                    <a:pt x="208" y="236"/>
                  </a:cubicBezTo>
                  <a:cubicBezTo>
                    <a:pt x="208" y="236"/>
                    <a:pt x="233" y="237"/>
                    <a:pt x="235" y="231"/>
                  </a:cubicBezTo>
                  <a:cubicBezTo>
                    <a:pt x="237" y="225"/>
                    <a:pt x="238" y="101"/>
                    <a:pt x="238" y="101"/>
                  </a:cubicBezTo>
                  <a:cubicBezTo>
                    <a:pt x="243" y="98"/>
                    <a:pt x="243" y="98"/>
                    <a:pt x="243" y="98"/>
                  </a:cubicBezTo>
                  <a:cubicBezTo>
                    <a:pt x="243" y="88"/>
                    <a:pt x="243" y="88"/>
                    <a:pt x="243" y="88"/>
                  </a:cubicBezTo>
                  <a:cubicBezTo>
                    <a:pt x="391" y="87"/>
                    <a:pt x="391" y="87"/>
                    <a:pt x="391" y="87"/>
                  </a:cubicBezTo>
                  <a:cubicBezTo>
                    <a:pt x="392" y="62"/>
                    <a:pt x="392" y="62"/>
                    <a:pt x="392" y="62"/>
                  </a:cubicBezTo>
                  <a:cubicBezTo>
                    <a:pt x="397" y="58"/>
                    <a:pt x="397" y="58"/>
                    <a:pt x="397" y="58"/>
                  </a:cubicBezTo>
                  <a:cubicBezTo>
                    <a:pt x="401" y="2"/>
                    <a:pt x="401" y="2"/>
                    <a:pt x="401" y="2"/>
                  </a:cubicBezTo>
                  <a:lnTo>
                    <a:pt x="36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1" name="Guinee-Bissau">
              <a:extLst>
                <a:ext uri="{FF2B5EF4-FFF2-40B4-BE49-F238E27FC236}">
                  <a16:creationId xmlns:a16="http://schemas.microsoft.com/office/drawing/2014/main" id="{CB16A95E-EB39-4523-BCA2-837888CBD65A}"/>
                </a:ext>
              </a:extLst>
            </p:cNvPr>
            <p:cNvSpPr>
              <a:spLocks/>
            </p:cNvSpPr>
            <p:nvPr/>
          </p:nvSpPr>
          <p:spPr bwMode="gray">
            <a:xfrm>
              <a:off x="5074394" y="3448306"/>
              <a:ext cx="93745" cy="76701"/>
            </a:xfrm>
            <a:custGeom>
              <a:avLst/>
              <a:gdLst>
                <a:gd name="T0" fmla="*/ 85 w 125"/>
                <a:gd name="T1" fmla="*/ 67 h 103"/>
                <a:gd name="T2" fmla="*/ 102 w 125"/>
                <a:gd name="T3" fmla="*/ 60 h 103"/>
                <a:gd name="T4" fmla="*/ 124 w 125"/>
                <a:gd name="T5" fmla="*/ 49 h 103"/>
                <a:gd name="T6" fmla="*/ 108 w 125"/>
                <a:gd name="T7" fmla="*/ 28 h 103"/>
                <a:gd name="T8" fmla="*/ 124 w 125"/>
                <a:gd name="T9" fmla="*/ 19 h 103"/>
                <a:gd name="T10" fmla="*/ 123 w 125"/>
                <a:gd name="T11" fmla="*/ 2 h 103"/>
                <a:gd name="T12" fmla="*/ 56 w 125"/>
                <a:gd name="T13" fmla="*/ 0 h 103"/>
                <a:gd name="T14" fmla="*/ 39 w 125"/>
                <a:gd name="T15" fmla="*/ 15 h 103"/>
                <a:gd name="T16" fmla="*/ 12 w 125"/>
                <a:gd name="T17" fmla="*/ 15 h 103"/>
                <a:gd name="T18" fmla="*/ 4 w 125"/>
                <a:gd name="T19" fmla="*/ 25 h 103"/>
                <a:gd name="T20" fmla="*/ 0 w 125"/>
                <a:gd name="T21" fmla="*/ 48 h 103"/>
                <a:gd name="T22" fmla="*/ 15 w 125"/>
                <a:gd name="T23" fmla="*/ 50 h 103"/>
                <a:gd name="T24" fmla="*/ 46 w 125"/>
                <a:gd name="T25" fmla="*/ 45 h 103"/>
                <a:gd name="T26" fmla="*/ 63 w 125"/>
                <a:gd name="T27" fmla="*/ 39 h 103"/>
                <a:gd name="T28" fmla="*/ 63 w 125"/>
                <a:gd name="T29" fmla="*/ 54 h 103"/>
                <a:gd name="T30" fmla="*/ 37 w 125"/>
                <a:gd name="T31" fmla="*/ 52 h 103"/>
                <a:gd name="T32" fmla="*/ 42 w 125"/>
                <a:gd name="T33" fmla="*/ 68 h 103"/>
                <a:gd name="T34" fmla="*/ 63 w 125"/>
                <a:gd name="T35" fmla="*/ 63 h 103"/>
                <a:gd name="T36" fmla="*/ 39 w 125"/>
                <a:gd name="T37" fmla="*/ 75 h 103"/>
                <a:gd name="T38" fmla="*/ 58 w 125"/>
                <a:gd name="T39" fmla="*/ 103 h 103"/>
                <a:gd name="T40" fmla="*/ 63 w 125"/>
                <a:gd name="T41" fmla="*/ 88 h 103"/>
                <a:gd name="T42" fmla="*/ 72 w 125"/>
                <a:gd name="T43" fmla="*/ 68 h 103"/>
                <a:gd name="T44" fmla="*/ 85 w 125"/>
                <a:gd name="T45" fmla="*/ 6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103">
                  <a:moveTo>
                    <a:pt x="85" y="67"/>
                  </a:moveTo>
                  <a:cubicBezTo>
                    <a:pt x="85" y="67"/>
                    <a:pt x="92" y="60"/>
                    <a:pt x="102" y="60"/>
                  </a:cubicBezTo>
                  <a:cubicBezTo>
                    <a:pt x="112" y="60"/>
                    <a:pt x="123" y="64"/>
                    <a:pt x="124" y="49"/>
                  </a:cubicBezTo>
                  <a:cubicBezTo>
                    <a:pt x="125" y="34"/>
                    <a:pt x="108" y="39"/>
                    <a:pt x="108" y="28"/>
                  </a:cubicBezTo>
                  <a:cubicBezTo>
                    <a:pt x="108" y="17"/>
                    <a:pt x="124" y="19"/>
                    <a:pt x="124" y="19"/>
                  </a:cubicBezTo>
                  <a:cubicBezTo>
                    <a:pt x="123" y="2"/>
                    <a:pt x="123" y="2"/>
                    <a:pt x="123" y="2"/>
                  </a:cubicBezTo>
                  <a:cubicBezTo>
                    <a:pt x="56" y="0"/>
                    <a:pt x="56" y="0"/>
                    <a:pt x="56" y="0"/>
                  </a:cubicBezTo>
                  <a:cubicBezTo>
                    <a:pt x="39" y="15"/>
                    <a:pt x="39" y="15"/>
                    <a:pt x="39" y="15"/>
                  </a:cubicBezTo>
                  <a:cubicBezTo>
                    <a:pt x="12" y="15"/>
                    <a:pt x="12" y="15"/>
                    <a:pt x="12" y="15"/>
                  </a:cubicBezTo>
                  <a:cubicBezTo>
                    <a:pt x="4" y="25"/>
                    <a:pt x="4" y="25"/>
                    <a:pt x="4" y="25"/>
                  </a:cubicBezTo>
                  <a:cubicBezTo>
                    <a:pt x="0" y="48"/>
                    <a:pt x="0" y="48"/>
                    <a:pt x="0" y="48"/>
                  </a:cubicBezTo>
                  <a:cubicBezTo>
                    <a:pt x="0" y="48"/>
                    <a:pt x="8" y="56"/>
                    <a:pt x="15" y="50"/>
                  </a:cubicBezTo>
                  <a:cubicBezTo>
                    <a:pt x="22" y="44"/>
                    <a:pt x="46" y="45"/>
                    <a:pt x="46" y="45"/>
                  </a:cubicBezTo>
                  <a:cubicBezTo>
                    <a:pt x="63" y="39"/>
                    <a:pt x="63" y="39"/>
                    <a:pt x="63" y="39"/>
                  </a:cubicBezTo>
                  <a:cubicBezTo>
                    <a:pt x="63" y="54"/>
                    <a:pt x="63" y="54"/>
                    <a:pt x="63" y="54"/>
                  </a:cubicBezTo>
                  <a:cubicBezTo>
                    <a:pt x="63" y="54"/>
                    <a:pt x="39" y="42"/>
                    <a:pt x="37" y="52"/>
                  </a:cubicBezTo>
                  <a:cubicBezTo>
                    <a:pt x="35" y="62"/>
                    <a:pt x="42" y="68"/>
                    <a:pt x="42" y="68"/>
                  </a:cubicBezTo>
                  <a:cubicBezTo>
                    <a:pt x="63" y="63"/>
                    <a:pt x="63" y="63"/>
                    <a:pt x="63" y="63"/>
                  </a:cubicBezTo>
                  <a:cubicBezTo>
                    <a:pt x="39" y="75"/>
                    <a:pt x="39" y="75"/>
                    <a:pt x="39" y="75"/>
                  </a:cubicBezTo>
                  <a:cubicBezTo>
                    <a:pt x="58" y="103"/>
                    <a:pt x="58" y="103"/>
                    <a:pt x="58" y="103"/>
                  </a:cubicBezTo>
                  <a:cubicBezTo>
                    <a:pt x="63" y="88"/>
                    <a:pt x="63" y="88"/>
                    <a:pt x="63" y="88"/>
                  </a:cubicBezTo>
                  <a:cubicBezTo>
                    <a:pt x="72" y="68"/>
                    <a:pt x="72" y="68"/>
                    <a:pt x="72" y="68"/>
                  </a:cubicBezTo>
                  <a:lnTo>
                    <a:pt x="85" y="6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2" name="Gambia">
              <a:extLst>
                <a:ext uri="{FF2B5EF4-FFF2-40B4-BE49-F238E27FC236}">
                  <a16:creationId xmlns:a16="http://schemas.microsoft.com/office/drawing/2014/main" id="{2310937A-6DB5-44F5-A639-D84AFAAC94D2}"/>
                </a:ext>
              </a:extLst>
            </p:cNvPr>
            <p:cNvSpPr>
              <a:spLocks/>
            </p:cNvSpPr>
            <p:nvPr/>
          </p:nvSpPr>
          <p:spPr bwMode="gray">
            <a:xfrm>
              <a:off x="5059481" y="3403563"/>
              <a:ext cx="115050" cy="29828"/>
            </a:xfrm>
            <a:custGeom>
              <a:avLst/>
              <a:gdLst>
                <a:gd name="T0" fmla="*/ 11 w 154"/>
                <a:gd name="T1" fmla="*/ 15 h 39"/>
                <a:gd name="T2" fmla="*/ 0 w 154"/>
                <a:gd name="T3" fmla="*/ 37 h 39"/>
                <a:gd name="T4" fmla="*/ 0 w 154"/>
                <a:gd name="T5" fmla="*/ 39 h 39"/>
                <a:gd name="T6" fmla="*/ 43 w 154"/>
                <a:gd name="T7" fmla="*/ 39 h 39"/>
                <a:gd name="T8" fmla="*/ 47 w 154"/>
                <a:gd name="T9" fmla="*/ 30 h 39"/>
                <a:gd name="T10" fmla="*/ 72 w 154"/>
                <a:gd name="T11" fmla="*/ 27 h 39"/>
                <a:gd name="T12" fmla="*/ 84 w 154"/>
                <a:gd name="T13" fmla="*/ 15 h 39"/>
                <a:gd name="T14" fmla="*/ 118 w 154"/>
                <a:gd name="T15" fmla="*/ 34 h 39"/>
                <a:gd name="T16" fmla="*/ 137 w 154"/>
                <a:gd name="T17" fmla="*/ 15 h 39"/>
                <a:gd name="T18" fmla="*/ 116 w 154"/>
                <a:gd name="T19" fmla="*/ 20 h 39"/>
                <a:gd name="T20" fmla="*/ 103 w 154"/>
                <a:gd name="T21" fmla="*/ 8 h 39"/>
                <a:gd name="T22" fmla="*/ 95 w 154"/>
                <a:gd name="T23" fmla="*/ 10 h 39"/>
                <a:gd name="T24" fmla="*/ 84 w 154"/>
                <a:gd name="T25" fmla="*/ 2 h 39"/>
                <a:gd name="T26" fmla="*/ 59 w 154"/>
                <a:gd name="T27" fmla="*/ 3 h 39"/>
                <a:gd name="T28" fmla="*/ 59 w 154"/>
                <a:gd name="T29" fmla="*/ 13 h 39"/>
                <a:gd name="T30" fmla="*/ 9 w 154"/>
                <a:gd name="T31" fmla="*/ 13 h 39"/>
                <a:gd name="T32" fmla="*/ 11 w 154"/>
                <a:gd name="T33"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39">
                  <a:moveTo>
                    <a:pt x="11" y="15"/>
                  </a:moveTo>
                  <a:cubicBezTo>
                    <a:pt x="11" y="15"/>
                    <a:pt x="1" y="30"/>
                    <a:pt x="0" y="37"/>
                  </a:cubicBezTo>
                  <a:cubicBezTo>
                    <a:pt x="0" y="38"/>
                    <a:pt x="0" y="38"/>
                    <a:pt x="0" y="39"/>
                  </a:cubicBezTo>
                  <a:cubicBezTo>
                    <a:pt x="11" y="39"/>
                    <a:pt x="41" y="39"/>
                    <a:pt x="43" y="39"/>
                  </a:cubicBezTo>
                  <a:cubicBezTo>
                    <a:pt x="46" y="39"/>
                    <a:pt x="47" y="30"/>
                    <a:pt x="47" y="30"/>
                  </a:cubicBezTo>
                  <a:cubicBezTo>
                    <a:pt x="47" y="30"/>
                    <a:pt x="66" y="28"/>
                    <a:pt x="72" y="27"/>
                  </a:cubicBezTo>
                  <a:cubicBezTo>
                    <a:pt x="78" y="26"/>
                    <a:pt x="84" y="15"/>
                    <a:pt x="84" y="15"/>
                  </a:cubicBezTo>
                  <a:cubicBezTo>
                    <a:pt x="84" y="15"/>
                    <a:pt x="100" y="34"/>
                    <a:pt x="118" y="34"/>
                  </a:cubicBezTo>
                  <a:cubicBezTo>
                    <a:pt x="136" y="34"/>
                    <a:pt x="154" y="19"/>
                    <a:pt x="137" y="15"/>
                  </a:cubicBezTo>
                  <a:cubicBezTo>
                    <a:pt x="120" y="11"/>
                    <a:pt x="121" y="21"/>
                    <a:pt x="116" y="20"/>
                  </a:cubicBezTo>
                  <a:cubicBezTo>
                    <a:pt x="111" y="19"/>
                    <a:pt x="103" y="8"/>
                    <a:pt x="103" y="8"/>
                  </a:cubicBezTo>
                  <a:cubicBezTo>
                    <a:pt x="95" y="10"/>
                    <a:pt x="95" y="10"/>
                    <a:pt x="95" y="10"/>
                  </a:cubicBezTo>
                  <a:cubicBezTo>
                    <a:pt x="95" y="10"/>
                    <a:pt x="97" y="0"/>
                    <a:pt x="84" y="2"/>
                  </a:cubicBezTo>
                  <a:cubicBezTo>
                    <a:pt x="71" y="4"/>
                    <a:pt x="59" y="3"/>
                    <a:pt x="59" y="3"/>
                  </a:cubicBezTo>
                  <a:cubicBezTo>
                    <a:pt x="59" y="13"/>
                    <a:pt x="59" y="13"/>
                    <a:pt x="59" y="13"/>
                  </a:cubicBezTo>
                  <a:cubicBezTo>
                    <a:pt x="9" y="13"/>
                    <a:pt x="9" y="13"/>
                    <a:pt x="9" y="13"/>
                  </a:cubicBezTo>
                  <a:cubicBezTo>
                    <a:pt x="10" y="14"/>
                    <a:pt x="11" y="15"/>
                    <a:pt x="11" y="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3" name="Liberia">
              <a:extLst>
                <a:ext uri="{FF2B5EF4-FFF2-40B4-BE49-F238E27FC236}">
                  <a16:creationId xmlns:a16="http://schemas.microsoft.com/office/drawing/2014/main" id="{44B2857E-46CE-4C32-AC3B-6ABE85C3A113}"/>
                </a:ext>
              </a:extLst>
            </p:cNvPr>
            <p:cNvSpPr>
              <a:spLocks/>
            </p:cNvSpPr>
            <p:nvPr/>
          </p:nvSpPr>
          <p:spPr bwMode="gray">
            <a:xfrm>
              <a:off x="5234187" y="3610229"/>
              <a:ext cx="155530" cy="176837"/>
            </a:xfrm>
            <a:custGeom>
              <a:avLst/>
              <a:gdLst>
                <a:gd name="T0" fmla="*/ 207 w 207"/>
                <a:gd name="T1" fmla="*/ 175 h 236"/>
                <a:gd name="T2" fmla="*/ 186 w 207"/>
                <a:gd name="T3" fmla="*/ 146 h 236"/>
                <a:gd name="T4" fmla="*/ 185 w 207"/>
                <a:gd name="T5" fmla="*/ 129 h 236"/>
                <a:gd name="T6" fmla="*/ 161 w 207"/>
                <a:gd name="T7" fmla="*/ 133 h 236"/>
                <a:gd name="T8" fmla="*/ 161 w 207"/>
                <a:gd name="T9" fmla="*/ 123 h 236"/>
                <a:gd name="T10" fmla="*/ 148 w 207"/>
                <a:gd name="T11" fmla="*/ 121 h 236"/>
                <a:gd name="T12" fmla="*/ 162 w 207"/>
                <a:gd name="T13" fmla="*/ 89 h 236"/>
                <a:gd name="T14" fmla="*/ 149 w 207"/>
                <a:gd name="T15" fmla="*/ 55 h 236"/>
                <a:gd name="T16" fmla="*/ 145 w 207"/>
                <a:gd name="T17" fmla="*/ 56 h 236"/>
                <a:gd name="T18" fmla="*/ 129 w 207"/>
                <a:gd name="T19" fmla="*/ 82 h 236"/>
                <a:gd name="T20" fmla="*/ 117 w 207"/>
                <a:gd name="T21" fmla="*/ 72 h 236"/>
                <a:gd name="T22" fmla="*/ 109 w 207"/>
                <a:gd name="T23" fmla="*/ 72 h 236"/>
                <a:gd name="T24" fmla="*/ 99 w 207"/>
                <a:gd name="T25" fmla="*/ 13 h 236"/>
                <a:gd name="T26" fmla="*/ 83 w 207"/>
                <a:gd name="T27" fmla="*/ 18 h 236"/>
                <a:gd name="T28" fmla="*/ 67 w 207"/>
                <a:gd name="T29" fmla="*/ 14 h 236"/>
                <a:gd name="T30" fmla="*/ 69 w 207"/>
                <a:gd name="T31" fmla="*/ 31 h 236"/>
                <a:gd name="T32" fmla="*/ 55 w 207"/>
                <a:gd name="T33" fmla="*/ 34 h 236"/>
                <a:gd name="T34" fmla="*/ 55 w 207"/>
                <a:gd name="T35" fmla="*/ 48 h 236"/>
                <a:gd name="T36" fmla="*/ 16 w 207"/>
                <a:gd name="T37" fmla="*/ 82 h 236"/>
                <a:gd name="T38" fmla="*/ 14 w 207"/>
                <a:gd name="T39" fmla="*/ 105 h 236"/>
                <a:gd name="T40" fmla="*/ 0 w 207"/>
                <a:gd name="T41" fmla="*/ 89 h 236"/>
                <a:gd name="T42" fmla="*/ 0 w 207"/>
                <a:gd name="T43" fmla="*/ 89 h 236"/>
                <a:gd name="T44" fmla="*/ 23 w 207"/>
                <a:gd name="T45" fmla="*/ 115 h 236"/>
                <a:gd name="T46" fmla="*/ 40 w 207"/>
                <a:gd name="T47" fmla="*/ 117 h 236"/>
                <a:gd name="T48" fmla="*/ 48 w 207"/>
                <a:gd name="T49" fmla="*/ 135 h 236"/>
                <a:gd name="T50" fmla="*/ 70 w 207"/>
                <a:gd name="T51" fmla="*/ 139 h 236"/>
                <a:gd name="T52" fmla="*/ 105 w 207"/>
                <a:gd name="T53" fmla="*/ 187 h 236"/>
                <a:gd name="T54" fmla="*/ 156 w 207"/>
                <a:gd name="T55" fmla="*/ 213 h 236"/>
                <a:gd name="T56" fmla="*/ 195 w 207"/>
                <a:gd name="T57" fmla="*/ 236 h 236"/>
                <a:gd name="T58" fmla="*/ 198 w 207"/>
                <a:gd name="T59" fmla="*/ 236 h 236"/>
                <a:gd name="T60" fmla="*/ 197 w 207"/>
                <a:gd name="T61" fmla="*/ 209 h 236"/>
                <a:gd name="T62" fmla="*/ 207 w 207"/>
                <a:gd name="T63" fmla="*/ 17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7" h="236">
                  <a:moveTo>
                    <a:pt x="207" y="175"/>
                  </a:moveTo>
                  <a:cubicBezTo>
                    <a:pt x="207" y="162"/>
                    <a:pt x="186" y="146"/>
                    <a:pt x="186" y="146"/>
                  </a:cubicBezTo>
                  <a:cubicBezTo>
                    <a:pt x="185" y="129"/>
                    <a:pt x="185" y="129"/>
                    <a:pt x="185" y="129"/>
                  </a:cubicBezTo>
                  <a:cubicBezTo>
                    <a:pt x="161" y="133"/>
                    <a:pt x="161" y="133"/>
                    <a:pt x="161" y="133"/>
                  </a:cubicBezTo>
                  <a:cubicBezTo>
                    <a:pt x="161" y="123"/>
                    <a:pt x="161" y="123"/>
                    <a:pt x="161" y="123"/>
                  </a:cubicBezTo>
                  <a:cubicBezTo>
                    <a:pt x="161" y="123"/>
                    <a:pt x="149" y="124"/>
                    <a:pt x="148" y="121"/>
                  </a:cubicBezTo>
                  <a:cubicBezTo>
                    <a:pt x="147" y="118"/>
                    <a:pt x="162" y="104"/>
                    <a:pt x="162" y="89"/>
                  </a:cubicBezTo>
                  <a:cubicBezTo>
                    <a:pt x="162" y="79"/>
                    <a:pt x="154" y="64"/>
                    <a:pt x="149" y="55"/>
                  </a:cubicBezTo>
                  <a:cubicBezTo>
                    <a:pt x="147" y="55"/>
                    <a:pt x="146" y="55"/>
                    <a:pt x="145" y="56"/>
                  </a:cubicBezTo>
                  <a:cubicBezTo>
                    <a:pt x="140" y="60"/>
                    <a:pt x="140" y="82"/>
                    <a:pt x="129" y="82"/>
                  </a:cubicBezTo>
                  <a:cubicBezTo>
                    <a:pt x="118" y="82"/>
                    <a:pt x="117" y="72"/>
                    <a:pt x="117" y="72"/>
                  </a:cubicBezTo>
                  <a:cubicBezTo>
                    <a:pt x="109" y="72"/>
                    <a:pt x="109" y="72"/>
                    <a:pt x="109" y="72"/>
                  </a:cubicBezTo>
                  <a:cubicBezTo>
                    <a:pt x="109" y="72"/>
                    <a:pt x="118" y="26"/>
                    <a:pt x="99" y="13"/>
                  </a:cubicBezTo>
                  <a:cubicBezTo>
                    <a:pt x="80" y="0"/>
                    <a:pt x="83" y="18"/>
                    <a:pt x="83" y="18"/>
                  </a:cubicBezTo>
                  <a:cubicBezTo>
                    <a:pt x="67" y="14"/>
                    <a:pt x="67" y="14"/>
                    <a:pt x="67" y="14"/>
                  </a:cubicBezTo>
                  <a:cubicBezTo>
                    <a:pt x="69" y="31"/>
                    <a:pt x="69" y="31"/>
                    <a:pt x="69" y="31"/>
                  </a:cubicBezTo>
                  <a:cubicBezTo>
                    <a:pt x="55" y="34"/>
                    <a:pt x="55" y="34"/>
                    <a:pt x="55" y="34"/>
                  </a:cubicBezTo>
                  <a:cubicBezTo>
                    <a:pt x="55" y="34"/>
                    <a:pt x="59" y="38"/>
                    <a:pt x="55" y="48"/>
                  </a:cubicBezTo>
                  <a:cubicBezTo>
                    <a:pt x="51" y="58"/>
                    <a:pt x="17" y="75"/>
                    <a:pt x="16" y="82"/>
                  </a:cubicBezTo>
                  <a:cubicBezTo>
                    <a:pt x="15" y="86"/>
                    <a:pt x="15" y="97"/>
                    <a:pt x="14" y="105"/>
                  </a:cubicBezTo>
                  <a:cubicBezTo>
                    <a:pt x="0" y="89"/>
                    <a:pt x="0" y="89"/>
                    <a:pt x="0" y="89"/>
                  </a:cubicBezTo>
                  <a:cubicBezTo>
                    <a:pt x="0" y="89"/>
                    <a:pt x="0" y="89"/>
                    <a:pt x="0" y="89"/>
                  </a:cubicBezTo>
                  <a:cubicBezTo>
                    <a:pt x="23" y="115"/>
                    <a:pt x="23" y="115"/>
                    <a:pt x="23" y="115"/>
                  </a:cubicBezTo>
                  <a:cubicBezTo>
                    <a:pt x="40" y="117"/>
                    <a:pt x="40" y="117"/>
                    <a:pt x="40" y="117"/>
                  </a:cubicBezTo>
                  <a:cubicBezTo>
                    <a:pt x="48" y="135"/>
                    <a:pt x="48" y="135"/>
                    <a:pt x="48" y="135"/>
                  </a:cubicBezTo>
                  <a:cubicBezTo>
                    <a:pt x="48" y="135"/>
                    <a:pt x="66" y="131"/>
                    <a:pt x="70" y="139"/>
                  </a:cubicBezTo>
                  <a:cubicBezTo>
                    <a:pt x="74" y="147"/>
                    <a:pt x="89" y="173"/>
                    <a:pt x="105" y="187"/>
                  </a:cubicBezTo>
                  <a:cubicBezTo>
                    <a:pt x="121" y="201"/>
                    <a:pt x="149" y="208"/>
                    <a:pt x="156" y="213"/>
                  </a:cubicBezTo>
                  <a:cubicBezTo>
                    <a:pt x="163" y="218"/>
                    <a:pt x="180" y="236"/>
                    <a:pt x="195" y="236"/>
                  </a:cubicBezTo>
                  <a:cubicBezTo>
                    <a:pt x="196" y="236"/>
                    <a:pt x="197" y="236"/>
                    <a:pt x="198" y="236"/>
                  </a:cubicBezTo>
                  <a:cubicBezTo>
                    <a:pt x="197" y="209"/>
                    <a:pt x="197" y="209"/>
                    <a:pt x="197" y="209"/>
                  </a:cubicBezTo>
                  <a:cubicBezTo>
                    <a:pt x="197" y="209"/>
                    <a:pt x="207" y="188"/>
                    <a:pt x="207" y="17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4" name="Sierra Leone">
              <a:extLst>
                <a:ext uri="{FF2B5EF4-FFF2-40B4-BE49-F238E27FC236}">
                  <a16:creationId xmlns:a16="http://schemas.microsoft.com/office/drawing/2014/main" id="{EA336417-8617-49E0-93FF-8FE072D59DA3}"/>
                </a:ext>
              </a:extLst>
            </p:cNvPr>
            <p:cNvSpPr>
              <a:spLocks/>
            </p:cNvSpPr>
            <p:nvPr/>
          </p:nvSpPr>
          <p:spPr bwMode="gray">
            <a:xfrm>
              <a:off x="5180923" y="3554834"/>
              <a:ext cx="104397" cy="134226"/>
            </a:xfrm>
            <a:custGeom>
              <a:avLst/>
              <a:gdLst>
                <a:gd name="T0" fmla="*/ 126 w 140"/>
                <a:gd name="T1" fmla="*/ 122 h 179"/>
                <a:gd name="T2" fmla="*/ 126 w 140"/>
                <a:gd name="T3" fmla="*/ 108 h 179"/>
                <a:gd name="T4" fmla="*/ 140 w 140"/>
                <a:gd name="T5" fmla="*/ 105 h 179"/>
                <a:gd name="T6" fmla="*/ 138 w 140"/>
                <a:gd name="T7" fmla="*/ 88 h 179"/>
                <a:gd name="T8" fmla="*/ 119 w 140"/>
                <a:gd name="T9" fmla="*/ 99 h 179"/>
                <a:gd name="T10" fmla="*/ 120 w 140"/>
                <a:gd name="T11" fmla="*/ 86 h 179"/>
                <a:gd name="T12" fmla="*/ 131 w 140"/>
                <a:gd name="T13" fmla="*/ 70 h 179"/>
                <a:gd name="T14" fmla="*/ 120 w 140"/>
                <a:gd name="T15" fmla="*/ 50 h 179"/>
                <a:gd name="T16" fmla="*/ 123 w 140"/>
                <a:gd name="T17" fmla="*/ 41 h 179"/>
                <a:gd name="T18" fmla="*/ 95 w 140"/>
                <a:gd name="T19" fmla="*/ 0 h 179"/>
                <a:gd name="T20" fmla="*/ 69 w 140"/>
                <a:gd name="T21" fmla="*/ 0 h 179"/>
                <a:gd name="T22" fmla="*/ 65 w 140"/>
                <a:gd name="T23" fmla="*/ 12 h 179"/>
                <a:gd name="T24" fmla="*/ 40 w 140"/>
                <a:gd name="T25" fmla="*/ 12 h 179"/>
                <a:gd name="T26" fmla="*/ 9 w 140"/>
                <a:gd name="T27" fmla="*/ 54 h 179"/>
                <a:gd name="T28" fmla="*/ 0 w 140"/>
                <a:gd name="T29" fmla="*/ 59 h 179"/>
                <a:gd name="T30" fmla="*/ 9 w 140"/>
                <a:gd name="T31" fmla="*/ 66 h 179"/>
                <a:gd name="T32" fmla="*/ 1 w 140"/>
                <a:gd name="T33" fmla="*/ 84 h 179"/>
                <a:gd name="T34" fmla="*/ 16 w 140"/>
                <a:gd name="T35" fmla="*/ 103 h 179"/>
                <a:gd name="T36" fmla="*/ 15 w 140"/>
                <a:gd name="T37" fmla="*/ 121 h 179"/>
                <a:gd name="T38" fmla="*/ 29 w 140"/>
                <a:gd name="T39" fmla="*/ 132 h 179"/>
                <a:gd name="T40" fmla="*/ 37 w 140"/>
                <a:gd name="T41" fmla="*/ 148 h 179"/>
                <a:gd name="T42" fmla="*/ 65 w 140"/>
                <a:gd name="T43" fmla="*/ 157 h 179"/>
                <a:gd name="T44" fmla="*/ 85 w 140"/>
                <a:gd name="T45" fmla="*/ 179 h 179"/>
                <a:gd name="T46" fmla="*/ 87 w 140"/>
                <a:gd name="T47" fmla="*/ 156 h 179"/>
                <a:gd name="T48" fmla="*/ 126 w 140"/>
                <a:gd name="T49" fmla="*/ 12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79">
                  <a:moveTo>
                    <a:pt x="126" y="122"/>
                  </a:moveTo>
                  <a:cubicBezTo>
                    <a:pt x="130" y="112"/>
                    <a:pt x="126" y="108"/>
                    <a:pt x="126" y="108"/>
                  </a:cubicBezTo>
                  <a:cubicBezTo>
                    <a:pt x="140" y="105"/>
                    <a:pt x="140" y="105"/>
                    <a:pt x="140" y="105"/>
                  </a:cubicBezTo>
                  <a:cubicBezTo>
                    <a:pt x="138" y="88"/>
                    <a:pt x="138" y="88"/>
                    <a:pt x="138" y="88"/>
                  </a:cubicBezTo>
                  <a:cubicBezTo>
                    <a:pt x="119" y="99"/>
                    <a:pt x="119" y="99"/>
                    <a:pt x="119" y="99"/>
                  </a:cubicBezTo>
                  <a:cubicBezTo>
                    <a:pt x="120" y="86"/>
                    <a:pt x="120" y="86"/>
                    <a:pt x="120" y="86"/>
                  </a:cubicBezTo>
                  <a:cubicBezTo>
                    <a:pt x="120" y="86"/>
                    <a:pt x="131" y="78"/>
                    <a:pt x="131" y="70"/>
                  </a:cubicBezTo>
                  <a:cubicBezTo>
                    <a:pt x="131" y="62"/>
                    <a:pt x="120" y="50"/>
                    <a:pt x="120" y="50"/>
                  </a:cubicBezTo>
                  <a:cubicBezTo>
                    <a:pt x="123" y="41"/>
                    <a:pt x="123" y="41"/>
                    <a:pt x="123" y="41"/>
                  </a:cubicBezTo>
                  <a:cubicBezTo>
                    <a:pt x="95" y="0"/>
                    <a:pt x="95" y="0"/>
                    <a:pt x="95" y="0"/>
                  </a:cubicBezTo>
                  <a:cubicBezTo>
                    <a:pt x="69" y="0"/>
                    <a:pt x="69" y="0"/>
                    <a:pt x="69" y="0"/>
                  </a:cubicBezTo>
                  <a:cubicBezTo>
                    <a:pt x="65" y="12"/>
                    <a:pt x="65" y="12"/>
                    <a:pt x="65" y="12"/>
                  </a:cubicBezTo>
                  <a:cubicBezTo>
                    <a:pt x="40" y="12"/>
                    <a:pt x="40" y="12"/>
                    <a:pt x="40" y="12"/>
                  </a:cubicBezTo>
                  <a:cubicBezTo>
                    <a:pt x="40" y="12"/>
                    <a:pt x="21" y="54"/>
                    <a:pt x="9" y="54"/>
                  </a:cubicBezTo>
                  <a:cubicBezTo>
                    <a:pt x="0" y="59"/>
                    <a:pt x="0" y="59"/>
                    <a:pt x="0" y="59"/>
                  </a:cubicBezTo>
                  <a:cubicBezTo>
                    <a:pt x="9" y="66"/>
                    <a:pt x="9" y="66"/>
                    <a:pt x="9" y="66"/>
                  </a:cubicBezTo>
                  <a:cubicBezTo>
                    <a:pt x="9" y="66"/>
                    <a:pt x="1" y="75"/>
                    <a:pt x="1" y="84"/>
                  </a:cubicBezTo>
                  <a:cubicBezTo>
                    <a:pt x="1" y="93"/>
                    <a:pt x="16" y="103"/>
                    <a:pt x="16" y="103"/>
                  </a:cubicBezTo>
                  <a:cubicBezTo>
                    <a:pt x="15" y="121"/>
                    <a:pt x="15" y="121"/>
                    <a:pt x="15" y="121"/>
                  </a:cubicBezTo>
                  <a:cubicBezTo>
                    <a:pt x="29" y="132"/>
                    <a:pt x="29" y="132"/>
                    <a:pt x="29" y="132"/>
                  </a:cubicBezTo>
                  <a:cubicBezTo>
                    <a:pt x="29" y="132"/>
                    <a:pt x="28" y="139"/>
                    <a:pt x="37" y="148"/>
                  </a:cubicBezTo>
                  <a:cubicBezTo>
                    <a:pt x="46" y="157"/>
                    <a:pt x="65" y="157"/>
                    <a:pt x="65" y="157"/>
                  </a:cubicBezTo>
                  <a:cubicBezTo>
                    <a:pt x="85" y="179"/>
                    <a:pt x="85" y="179"/>
                    <a:pt x="85" y="179"/>
                  </a:cubicBezTo>
                  <a:cubicBezTo>
                    <a:pt x="86" y="171"/>
                    <a:pt x="86" y="160"/>
                    <a:pt x="87" y="156"/>
                  </a:cubicBezTo>
                  <a:cubicBezTo>
                    <a:pt x="88" y="149"/>
                    <a:pt x="122" y="132"/>
                    <a:pt x="126" y="12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5" name="Lesotho">
              <a:extLst>
                <a:ext uri="{FF2B5EF4-FFF2-40B4-BE49-F238E27FC236}">
                  <a16:creationId xmlns:a16="http://schemas.microsoft.com/office/drawing/2014/main" id="{8C811266-D1A1-4E9F-8BFA-4BE6BD951F07}"/>
                </a:ext>
              </a:extLst>
            </p:cNvPr>
            <p:cNvSpPr>
              <a:spLocks/>
            </p:cNvSpPr>
            <p:nvPr/>
          </p:nvSpPr>
          <p:spPr bwMode="gray">
            <a:xfrm>
              <a:off x="6589225" y="5114406"/>
              <a:ext cx="83091" cy="85223"/>
            </a:xfrm>
            <a:custGeom>
              <a:avLst/>
              <a:gdLst>
                <a:gd name="T0" fmla="*/ 0 w 111"/>
                <a:gd name="T1" fmla="*/ 58 h 114"/>
                <a:gd name="T2" fmla="*/ 17 w 111"/>
                <a:gd name="T3" fmla="*/ 83 h 114"/>
                <a:gd name="T4" fmla="*/ 17 w 111"/>
                <a:gd name="T5" fmla="*/ 94 h 114"/>
                <a:gd name="T6" fmla="*/ 35 w 111"/>
                <a:gd name="T7" fmla="*/ 114 h 114"/>
                <a:gd name="T8" fmla="*/ 50 w 111"/>
                <a:gd name="T9" fmla="*/ 113 h 114"/>
                <a:gd name="T10" fmla="*/ 61 w 111"/>
                <a:gd name="T11" fmla="*/ 89 h 114"/>
                <a:gd name="T12" fmla="*/ 82 w 111"/>
                <a:gd name="T13" fmla="*/ 85 h 114"/>
                <a:gd name="T14" fmla="*/ 99 w 111"/>
                <a:gd name="T15" fmla="*/ 75 h 114"/>
                <a:gd name="T16" fmla="*/ 96 w 111"/>
                <a:gd name="T17" fmla="*/ 63 h 114"/>
                <a:gd name="T18" fmla="*/ 111 w 111"/>
                <a:gd name="T19" fmla="*/ 50 h 114"/>
                <a:gd name="T20" fmla="*/ 110 w 111"/>
                <a:gd name="T21" fmla="*/ 34 h 114"/>
                <a:gd name="T22" fmla="*/ 100 w 111"/>
                <a:gd name="T23" fmla="*/ 31 h 114"/>
                <a:gd name="T24" fmla="*/ 83 w 111"/>
                <a:gd name="T25" fmla="*/ 6 h 114"/>
                <a:gd name="T26" fmla="*/ 62 w 111"/>
                <a:gd name="T27" fmla="*/ 5 h 114"/>
                <a:gd name="T28" fmla="*/ 54 w 111"/>
                <a:gd name="T29" fmla="*/ 8 h 114"/>
                <a:gd name="T30" fmla="*/ 53 w 111"/>
                <a:gd name="T31" fmla="*/ 18 h 114"/>
                <a:gd name="T32" fmla="*/ 38 w 111"/>
                <a:gd name="T33" fmla="*/ 19 h 114"/>
                <a:gd name="T34" fmla="*/ 31 w 111"/>
                <a:gd name="T35" fmla="*/ 33 h 114"/>
                <a:gd name="T36" fmla="*/ 19 w 111"/>
                <a:gd name="T37" fmla="*/ 46 h 114"/>
                <a:gd name="T38" fmla="*/ 17 w 111"/>
                <a:gd name="T39" fmla="*/ 56 h 114"/>
                <a:gd name="T40" fmla="*/ 0 w 111"/>
                <a:gd name="T41" fmla="*/ 5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14">
                  <a:moveTo>
                    <a:pt x="0" y="58"/>
                  </a:moveTo>
                  <a:cubicBezTo>
                    <a:pt x="17" y="83"/>
                    <a:pt x="17" y="83"/>
                    <a:pt x="17" y="83"/>
                  </a:cubicBezTo>
                  <a:cubicBezTo>
                    <a:pt x="17" y="94"/>
                    <a:pt x="17" y="94"/>
                    <a:pt x="17" y="94"/>
                  </a:cubicBezTo>
                  <a:cubicBezTo>
                    <a:pt x="35" y="114"/>
                    <a:pt x="35" y="114"/>
                    <a:pt x="35" y="114"/>
                  </a:cubicBezTo>
                  <a:cubicBezTo>
                    <a:pt x="50" y="113"/>
                    <a:pt x="50" y="113"/>
                    <a:pt x="50" y="113"/>
                  </a:cubicBezTo>
                  <a:cubicBezTo>
                    <a:pt x="50" y="113"/>
                    <a:pt x="51" y="93"/>
                    <a:pt x="61" y="89"/>
                  </a:cubicBezTo>
                  <a:cubicBezTo>
                    <a:pt x="71" y="85"/>
                    <a:pt x="74" y="87"/>
                    <a:pt x="82" y="85"/>
                  </a:cubicBezTo>
                  <a:cubicBezTo>
                    <a:pt x="90" y="83"/>
                    <a:pt x="99" y="75"/>
                    <a:pt x="99" y="75"/>
                  </a:cubicBezTo>
                  <a:cubicBezTo>
                    <a:pt x="96" y="63"/>
                    <a:pt x="96" y="63"/>
                    <a:pt x="96" y="63"/>
                  </a:cubicBezTo>
                  <a:cubicBezTo>
                    <a:pt x="111" y="50"/>
                    <a:pt x="111" y="50"/>
                    <a:pt x="111" y="50"/>
                  </a:cubicBezTo>
                  <a:cubicBezTo>
                    <a:pt x="110" y="34"/>
                    <a:pt x="110" y="34"/>
                    <a:pt x="110" y="34"/>
                  </a:cubicBezTo>
                  <a:cubicBezTo>
                    <a:pt x="100" y="31"/>
                    <a:pt x="100" y="31"/>
                    <a:pt x="100" y="31"/>
                  </a:cubicBezTo>
                  <a:cubicBezTo>
                    <a:pt x="100" y="31"/>
                    <a:pt x="88" y="12"/>
                    <a:pt x="83" y="6"/>
                  </a:cubicBezTo>
                  <a:cubicBezTo>
                    <a:pt x="78" y="0"/>
                    <a:pt x="62" y="5"/>
                    <a:pt x="62" y="5"/>
                  </a:cubicBezTo>
                  <a:cubicBezTo>
                    <a:pt x="54" y="8"/>
                    <a:pt x="54" y="8"/>
                    <a:pt x="54" y="8"/>
                  </a:cubicBezTo>
                  <a:cubicBezTo>
                    <a:pt x="53" y="18"/>
                    <a:pt x="53" y="18"/>
                    <a:pt x="53" y="18"/>
                  </a:cubicBezTo>
                  <a:cubicBezTo>
                    <a:pt x="53" y="18"/>
                    <a:pt x="43" y="15"/>
                    <a:pt x="38" y="19"/>
                  </a:cubicBezTo>
                  <a:cubicBezTo>
                    <a:pt x="33" y="23"/>
                    <a:pt x="31" y="33"/>
                    <a:pt x="31" y="33"/>
                  </a:cubicBezTo>
                  <a:cubicBezTo>
                    <a:pt x="19" y="46"/>
                    <a:pt x="19" y="46"/>
                    <a:pt x="19" y="46"/>
                  </a:cubicBezTo>
                  <a:cubicBezTo>
                    <a:pt x="17" y="56"/>
                    <a:pt x="17" y="56"/>
                    <a:pt x="17" y="56"/>
                  </a:cubicBezTo>
                  <a:lnTo>
                    <a:pt x="0" y="5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6" name="Garbon">
              <a:extLst>
                <a:ext uri="{FF2B5EF4-FFF2-40B4-BE49-F238E27FC236}">
                  <a16:creationId xmlns:a16="http://schemas.microsoft.com/office/drawing/2014/main" id="{8F7B261A-92E7-4385-81E2-A72EF6A2B526}"/>
                </a:ext>
              </a:extLst>
            </p:cNvPr>
            <p:cNvSpPr>
              <a:spLocks/>
            </p:cNvSpPr>
            <p:nvPr/>
          </p:nvSpPr>
          <p:spPr bwMode="gray">
            <a:xfrm>
              <a:off x="5960710" y="3865896"/>
              <a:ext cx="210925" cy="255668"/>
            </a:xfrm>
            <a:custGeom>
              <a:avLst/>
              <a:gdLst>
                <a:gd name="T0" fmla="*/ 261 w 281"/>
                <a:gd name="T1" fmla="*/ 153 h 339"/>
                <a:gd name="T2" fmla="*/ 244 w 281"/>
                <a:gd name="T3" fmla="*/ 140 h 339"/>
                <a:gd name="T4" fmla="*/ 254 w 281"/>
                <a:gd name="T5" fmla="*/ 100 h 339"/>
                <a:gd name="T6" fmla="*/ 273 w 281"/>
                <a:gd name="T7" fmla="*/ 74 h 339"/>
                <a:gd name="T8" fmla="*/ 263 w 281"/>
                <a:gd name="T9" fmla="*/ 56 h 339"/>
                <a:gd name="T10" fmla="*/ 229 w 281"/>
                <a:gd name="T11" fmla="*/ 62 h 339"/>
                <a:gd name="T12" fmla="*/ 210 w 281"/>
                <a:gd name="T13" fmla="*/ 36 h 339"/>
                <a:gd name="T14" fmla="*/ 220 w 281"/>
                <a:gd name="T15" fmla="*/ 4 h 339"/>
                <a:gd name="T16" fmla="*/ 177 w 281"/>
                <a:gd name="T17" fmla="*/ 1 h 339"/>
                <a:gd name="T18" fmla="*/ 147 w 281"/>
                <a:gd name="T19" fmla="*/ 9 h 339"/>
                <a:gd name="T20" fmla="*/ 125 w 281"/>
                <a:gd name="T21" fmla="*/ 10 h 339"/>
                <a:gd name="T22" fmla="*/ 128 w 281"/>
                <a:gd name="T23" fmla="*/ 37 h 339"/>
                <a:gd name="T24" fmla="*/ 56 w 281"/>
                <a:gd name="T25" fmla="*/ 75 h 339"/>
                <a:gd name="T26" fmla="*/ 46 w 281"/>
                <a:gd name="T27" fmla="*/ 71 h 339"/>
                <a:gd name="T28" fmla="*/ 40 w 281"/>
                <a:gd name="T29" fmla="*/ 77 h 339"/>
                <a:gd name="T30" fmla="*/ 30 w 281"/>
                <a:gd name="T31" fmla="*/ 107 h 339"/>
                <a:gd name="T32" fmla="*/ 0 w 281"/>
                <a:gd name="T33" fmla="*/ 166 h 339"/>
                <a:gd name="T34" fmla="*/ 28 w 281"/>
                <a:gd name="T35" fmla="*/ 195 h 339"/>
                <a:gd name="T36" fmla="*/ 27 w 281"/>
                <a:gd name="T37" fmla="*/ 228 h 339"/>
                <a:gd name="T38" fmla="*/ 46 w 281"/>
                <a:gd name="T39" fmla="*/ 259 h 339"/>
                <a:gd name="T40" fmla="*/ 61 w 281"/>
                <a:gd name="T41" fmla="*/ 271 h 339"/>
                <a:gd name="T42" fmla="*/ 91 w 281"/>
                <a:gd name="T43" fmla="*/ 311 h 339"/>
                <a:gd name="T44" fmla="*/ 114 w 281"/>
                <a:gd name="T45" fmla="*/ 339 h 339"/>
                <a:gd name="T46" fmla="*/ 133 w 281"/>
                <a:gd name="T47" fmla="*/ 317 h 339"/>
                <a:gd name="T48" fmla="*/ 152 w 281"/>
                <a:gd name="T49" fmla="*/ 304 h 339"/>
                <a:gd name="T50" fmla="*/ 149 w 281"/>
                <a:gd name="T51" fmla="*/ 287 h 339"/>
                <a:gd name="T52" fmla="*/ 139 w 281"/>
                <a:gd name="T53" fmla="*/ 274 h 339"/>
                <a:gd name="T54" fmla="*/ 172 w 281"/>
                <a:gd name="T55" fmla="*/ 257 h 339"/>
                <a:gd name="T56" fmla="*/ 178 w 281"/>
                <a:gd name="T57" fmla="*/ 225 h 339"/>
                <a:gd name="T58" fmla="*/ 204 w 281"/>
                <a:gd name="T59" fmla="*/ 255 h 339"/>
                <a:gd name="T60" fmla="*/ 241 w 281"/>
                <a:gd name="T61" fmla="*/ 239 h 339"/>
                <a:gd name="T62" fmla="*/ 260 w 281"/>
                <a:gd name="T63" fmla="*/ 244 h 339"/>
                <a:gd name="T64" fmla="*/ 269 w 281"/>
                <a:gd name="T65" fmla="*/ 212 h 339"/>
                <a:gd name="T66" fmla="*/ 272 w 281"/>
                <a:gd name="T67" fmla="*/ 17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339">
                  <a:moveTo>
                    <a:pt x="279" y="160"/>
                  </a:moveTo>
                  <a:cubicBezTo>
                    <a:pt x="277" y="154"/>
                    <a:pt x="261" y="153"/>
                    <a:pt x="261" y="153"/>
                  </a:cubicBezTo>
                  <a:cubicBezTo>
                    <a:pt x="256" y="141"/>
                    <a:pt x="256" y="141"/>
                    <a:pt x="256" y="141"/>
                  </a:cubicBezTo>
                  <a:cubicBezTo>
                    <a:pt x="244" y="140"/>
                    <a:pt x="244" y="140"/>
                    <a:pt x="244" y="140"/>
                  </a:cubicBezTo>
                  <a:cubicBezTo>
                    <a:pt x="245" y="116"/>
                    <a:pt x="245" y="116"/>
                    <a:pt x="245" y="116"/>
                  </a:cubicBezTo>
                  <a:cubicBezTo>
                    <a:pt x="254" y="100"/>
                    <a:pt x="254" y="100"/>
                    <a:pt x="254" y="100"/>
                  </a:cubicBezTo>
                  <a:cubicBezTo>
                    <a:pt x="254" y="100"/>
                    <a:pt x="261" y="101"/>
                    <a:pt x="267" y="94"/>
                  </a:cubicBezTo>
                  <a:cubicBezTo>
                    <a:pt x="273" y="87"/>
                    <a:pt x="273" y="74"/>
                    <a:pt x="273" y="74"/>
                  </a:cubicBezTo>
                  <a:cubicBezTo>
                    <a:pt x="267" y="70"/>
                    <a:pt x="267" y="70"/>
                    <a:pt x="267" y="70"/>
                  </a:cubicBezTo>
                  <a:cubicBezTo>
                    <a:pt x="267" y="70"/>
                    <a:pt x="266" y="60"/>
                    <a:pt x="263" y="56"/>
                  </a:cubicBezTo>
                  <a:cubicBezTo>
                    <a:pt x="260" y="52"/>
                    <a:pt x="248" y="47"/>
                    <a:pt x="243" y="47"/>
                  </a:cubicBezTo>
                  <a:cubicBezTo>
                    <a:pt x="238" y="47"/>
                    <a:pt x="238" y="62"/>
                    <a:pt x="229" y="62"/>
                  </a:cubicBezTo>
                  <a:cubicBezTo>
                    <a:pt x="220" y="62"/>
                    <a:pt x="212" y="57"/>
                    <a:pt x="212" y="57"/>
                  </a:cubicBezTo>
                  <a:cubicBezTo>
                    <a:pt x="210" y="36"/>
                    <a:pt x="210" y="36"/>
                    <a:pt x="210" y="36"/>
                  </a:cubicBezTo>
                  <a:cubicBezTo>
                    <a:pt x="220" y="14"/>
                    <a:pt x="220" y="14"/>
                    <a:pt x="220" y="14"/>
                  </a:cubicBezTo>
                  <a:cubicBezTo>
                    <a:pt x="220" y="4"/>
                    <a:pt x="220" y="4"/>
                    <a:pt x="220" y="4"/>
                  </a:cubicBezTo>
                  <a:cubicBezTo>
                    <a:pt x="188" y="5"/>
                    <a:pt x="188" y="5"/>
                    <a:pt x="188" y="5"/>
                  </a:cubicBezTo>
                  <a:cubicBezTo>
                    <a:pt x="188" y="5"/>
                    <a:pt x="181" y="1"/>
                    <a:pt x="177" y="1"/>
                  </a:cubicBezTo>
                  <a:cubicBezTo>
                    <a:pt x="173" y="1"/>
                    <a:pt x="168" y="9"/>
                    <a:pt x="168" y="9"/>
                  </a:cubicBezTo>
                  <a:cubicBezTo>
                    <a:pt x="147" y="9"/>
                    <a:pt x="147" y="9"/>
                    <a:pt x="147" y="9"/>
                  </a:cubicBezTo>
                  <a:cubicBezTo>
                    <a:pt x="137" y="0"/>
                    <a:pt x="137" y="0"/>
                    <a:pt x="137" y="0"/>
                  </a:cubicBezTo>
                  <a:cubicBezTo>
                    <a:pt x="125" y="10"/>
                    <a:pt x="125" y="10"/>
                    <a:pt x="125" y="10"/>
                  </a:cubicBezTo>
                  <a:cubicBezTo>
                    <a:pt x="122" y="33"/>
                    <a:pt x="122" y="33"/>
                    <a:pt x="122" y="33"/>
                  </a:cubicBezTo>
                  <a:cubicBezTo>
                    <a:pt x="128" y="37"/>
                    <a:pt x="128" y="37"/>
                    <a:pt x="128" y="37"/>
                  </a:cubicBezTo>
                  <a:cubicBezTo>
                    <a:pt x="128" y="37"/>
                    <a:pt x="128" y="72"/>
                    <a:pt x="123" y="73"/>
                  </a:cubicBezTo>
                  <a:cubicBezTo>
                    <a:pt x="118" y="74"/>
                    <a:pt x="56" y="75"/>
                    <a:pt x="56" y="75"/>
                  </a:cubicBezTo>
                  <a:cubicBezTo>
                    <a:pt x="54" y="69"/>
                    <a:pt x="54" y="69"/>
                    <a:pt x="54" y="69"/>
                  </a:cubicBezTo>
                  <a:cubicBezTo>
                    <a:pt x="46" y="71"/>
                    <a:pt x="46" y="71"/>
                    <a:pt x="46" y="71"/>
                  </a:cubicBezTo>
                  <a:cubicBezTo>
                    <a:pt x="47" y="72"/>
                    <a:pt x="48" y="72"/>
                    <a:pt x="48" y="72"/>
                  </a:cubicBezTo>
                  <a:cubicBezTo>
                    <a:pt x="40" y="77"/>
                    <a:pt x="40" y="77"/>
                    <a:pt x="40" y="77"/>
                  </a:cubicBezTo>
                  <a:cubicBezTo>
                    <a:pt x="40" y="77"/>
                    <a:pt x="49" y="105"/>
                    <a:pt x="45" y="107"/>
                  </a:cubicBezTo>
                  <a:cubicBezTo>
                    <a:pt x="41" y="109"/>
                    <a:pt x="30" y="107"/>
                    <a:pt x="30" y="107"/>
                  </a:cubicBezTo>
                  <a:cubicBezTo>
                    <a:pt x="30" y="107"/>
                    <a:pt x="33" y="148"/>
                    <a:pt x="23" y="159"/>
                  </a:cubicBezTo>
                  <a:cubicBezTo>
                    <a:pt x="13" y="170"/>
                    <a:pt x="0" y="166"/>
                    <a:pt x="0" y="166"/>
                  </a:cubicBezTo>
                  <a:cubicBezTo>
                    <a:pt x="17" y="203"/>
                    <a:pt x="17" y="203"/>
                    <a:pt x="17" y="203"/>
                  </a:cubicBezTo>
                  <a:cubicBezTo>
                    <a:pt x="28" y="195"/>
                    <a:pt x="28" y="195"/>
                    <a:pt x="28" y="195"/>
                  </a:cubicBezTo>
                  <a:cubicBezTo>
                    <a:pt x="34" y="208"/>
                    <a:pt x="34" y="208"/>
                    <a:pt x="34" y="208"/>
                  </a:cubicBezTo>
                  <a:cubicBezTo>
                    <a:pt x="34" y="208"/>
                    <a:pt x="25" y="221"/>
                    <a:pt x="27" y="228"/>
                  </a:cubicBezTo>
                  <a:cubicBezTo>
                    <a:pt x="29" y="235"/>
                    <a:pt x="42" y="232"/>
                    <a:pt x="42" y="232"/>
                  </a:cubicBezTo>
                  <a:cubicBezTo>
                    <a:pt x="46" y="259"/>
                    <a:pt x="46" y="259"/>
                    <a:pt x="46" y="259"/>
                  </a:cubicBezTo>
                  <a:cubicBezTo>
                    <a:pt x="66" y="263"/>
                    <a:pt x="66" y="263"/>
                    <a:pt x="66" y="263"/>
                  </a:cubicBezTo>
                  <a:cubicBezTo>
                    <a:pt x="61" y="271"/>
                    <a:pt x="61" y="271"/>
                    <a:pt x="61" y="271"/>
                  </a:cubicBezTo>
                  <a:cubicBezTo>
                    <a:pt x="94" y="306"/>
                    <a:pt x="94" y="306"/>
                    <a:pt x="94" y="306"/>
                  </a:cubicBezTo>
                  <a:cubicBezTo>
                    <a:pt x="91" y="311"/>
                    <a:pt x="91" y="311"/>
                    <a:pt x="91" y="311"/>
                  </a:cubicBezTo>
                  <a:cubicBezTo>
                    <a:pt x="113" y="338"/>
                    <a:pt x="113" y="338"/>
                    <a:pt x="113" y="338"/>
                  </a:cubicBezTo>
                  <a:cubicBezTo>
                    <a:pt x="114" y="339"/>
                    <a:pt x="114" y="339"/>
                    <a:pt x="114" y="339"/>
                  </a:cubicBezTo>
                  <a:cubicBezTo>
                    <a:pt x="119" y="326"/>
                    <a:pt x="119" y="326"/>
                    <a:pt x="119" y="326"/>
                  </a:cubicBezTo>
                  <a:cubicBezTo>
                    <a:pt x="133" y="317"/>
                    <a:pt x="133" y="317"/>
                    <a:pt x="133" y="317"/>
                  </a:cubicBezTo>
                  <a:cubicBezTo>
                    <a:pt x="133" y="317"/>
                    <a:pt x="148" y="335"/>
                    <a:pt x="152" y="326"/>
                  </a:cubicBezTo>
                  <a:cubicBezTo>
                    <a:pt x="156" y="317"/>
                    <a:pt x="152" y="304"/>
                    <a:pt x="152" y="304"/>
                  </a:cubicBezTo>
                  <a:cubicBezTo>
                    <a:pt x="140" y="296"/>
                    <a:pt x="140" y="296"/>
                    <a:pt x="140" y="296"/>
                  </a:cubicBezTo>
                  <a:cubicBezTo>
                    <a:pt x="149" y="287"/>
                    <a:pt x="149" y="287"/>
                    <a:pt x="149" y="287"/>
                  </a:cubicBezTo>
                  <a:cubicBezTo>
                    <a:pt x="132" y="274"/>
                    <a:pt x="132" y="274"/>
                    <a:pt x="132" y="274"/>
                  </a:cubicBezTo>
                  <a:cubicBezTo>
                    <a:pt x="139" y="274"/>
                    <a:pt x="139" y="274"/>
                    <a:pt x="139" y="274"/>
                  </a:cubicBezTo>
                  <a:cubicBezTo>
                    <a:pt x="139" y="274"/>
                    <a:pt x="132" y="249"/>
                    <a:pt x="138" y="251"/>
                  </a:cubicBezTo>
                  <a:cubicBezTo>
                    <a:pt x="144" y="253"/>
                    <a:pt x="168" y="262"/>
                    <a:pt x="172" y="257"/>
                  </a:cubicBezTo>
                  <a:cubicBezTo>
                    <a:pt x="176" y="252"/>
                    <a:pt x="185" y="244"/>
                    <a:pt x="185" y="244"/>
                  </a:cubicBezTo>
                  <a:cubicBezTo>
                    <a:pt x="185" y="244"/>
                    <a:pt x="172" y="226"/>
                    <a:pt x="178" y="225"/>
                  </a:cubicBezTo>
                  <a:cubicBezTo>
                    <a:pt x="184" y="224"/>
                    <a:pt x="195" y="226"/>
                    <a:pt x="195" y="226"/>
                  </a:cubicBezTo>
                  <a:cubicBezTo>
                    <a:pt x="204" y="255"/>
                    <a:pt x="204" y="255"/>
                    <a:pt x="204" y="255"/>
                  </a:cubicBezTo>
                  <a:cubicBezTo>
                    <a:pt x="204" y="255"/>
                    <a:pt x="218" y="256"/>
                    <a:pt x="226" y="254"/>
                  </a:cubicBezTo>
                  <a:cubicBezTo>
                    <a:pt x="234" y="252"/>
                    <a:pt x="237" y="236"/>
                    <a:pt x="241" y="239"/>
                  </a:cubicBezTo>
                  <a:cubicBezTo>
                    <a:pt x="245" y="242"/>
                    <a:pt x="238" y="264"/>
                    <a:pt x="248" y="264"/>
                  </a:cubicBezTo>
                  <a:cubicBezTo>
                    <a:pt x="258" y="264"/>
                    <a:pt x="260" y="258"/>
                    <a:pt x="260" y="244"/>
                  </a:cubicBezTo>
                  <a:cubicBezTo>
                    <a:pt x="260" y="230"/>
                    <a:pt x="273" y="226"/>
                    <a:pt x="273" y="226"/>
                  </a:cubicBezTo>
                  <a:cubicBezTo>
                    <a:pt x="269" y="212"/>
                    <a:pt x="269" y="212"/>
                    <a:pt x="269" y="212"/>
                  </a:cubicBezTo>
                  <a:cubicBezTo>
                    <a:pt x="273" y="201"/>
                    <a:pt x="273" y="201"/>
                    <a:pt x="273" y="201"/>
                  </a:cubicBezTo>
                  <a:cubicBezTo>
                    <a:pt x="272" y="171"/>
                    <a:pt x="272" y="171"/>
                    <a:pt x="272" y="171"/>
                  </a:cubicBezTo>
                  <a:cubicBezTo>
                    <a:pt x="272" y="171"/>
                    <a:pt x="281" y="166"/>
                    <a:pt x="279" y="16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7" name="Swaziland">
              <a:extLst>
                <a:ext uri="{FF2B5EF4-FFF2-40B4-BE49-F238E27FC236}">
                  <a16:creationId xmlns:a16="http://schemas.microsoft.com/office/drawing/2014/main" id="{77AFA50B-7985-4154-B8B3-CE6E13B95BB5}"/>
                </a:ext>
              </a:extLst>
            </p:cNvPr>
            <p:cNvSpPr>
              <a:spLocks/>
            </p:cNvSpPr>
            <p:nvPr/>
          </p:nvSpPr>
          <p:spPr bwMode="gray">
            <a:xfrm>
              <a:off x="6725581" y="5001486"/>
              <a:ext cx="55395" cy="66048"/>
            </a:xfrm>
            <a:custGeom>
              <a:avLst/>
              <a:gdLst>
                <a:gd name="T0" fmla="*/ 59 w 73"/>
                <a:gd name="T1" fmla="*/ 35 h 87"/>
                <a:gd name="T2" fmla="*/ 62 w 73"/>
                <a:gd name="T3" fmla="*/ 11 h 87"/>
                <a:gd name="T4" fmla="*/ 46 w 73"/>
                <a:gd name="T5" fmla="*/ 14 h 87"/>
                <a:gd name="T6" fmla="*/ 27 w 73"/>
                <a:gd name="T7" fmla="*/ 0 h 87"/>
                <a:gd name="T8" fmla="*/ 11 w 73"/>
                <a:gd name="T9" fmla="*/ 29 h 87"/>
                <a:gd name="T10" fmla="*/ 2 w 73"/>
                <a:gd name="T11" fmla="*/ 58 h 87"/>
                <a:gd name="T12" fmla="*/ 34 w 73"/>
                <a:gd name="T13" fmla="*/ 86 h 87"/>
                <a:gd name="T14" fmla="*/ 56 w 73"/>
                <a:gd name="T15" fmla="*/ 87 h 87"/>
                <a:gd name="T16" fmla="*/ 63 w 73"/>
                <a:gd name="T17" fmla="*/ 62 h 87"/>
                <a:gd name="T18" fmla="*/ 73 w 73"/>
                <a:gd name="T19" fmla="*/ 58 h 87"/>
                <a:gd name="T20" fmla="*/ 69 w 73"/>
                <a:gd name="T21" fmla="*/ 42 h 87"/>
                <a:gd name="T22" fmla="*/ 59 w 73"/>
                <a:gd name="T23" fmla="*/ 3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7">
                  <a:moveTo>
                    <a:pt x="59" y="35"/>
                  </a:moveTo>
                  <a:cubicBezTo>
                    <a:pt x="57" y="28"/>
                    <a:pt x="62" y="11"/>
                    <a:pt x="62" y="11"/>
                  </a:cubicBezTo>
                  <a:cubicBezTo>
                    <a:pt x="46" y="14"/>
                    <a:pt x="46" y="14"/>
                    <a:pt x="46" y="14"/>
                  </a:cubicBezTo>
                  <a:cubicBezTo>
                    <a:pt x="46" y="14"/>
                    <a:pt x="34" y="0"/>
                    <a:pt x="27" y="0"/>
                  </a:cubicBezTo>
                  <a:cubicBezTo>
                    <a:pt x="20" y="0"/>
                    <a:pt x="14" y="25"/>
                    <a:pt x="11" y="29"/>
                  </a:cubicBezTo>
                  <a:cubicBezTo>
                    <a:pt x="8" y="33"/>
                    <a:pt x="0" y="46"/>
                    <a:pt x="2" y="58"/>
                  </a:cubicBezTo>
                  <a:cubicBezTo>
                    <a:pt x="4" y="70"/>
                    <a:pt x="27" y="86"/>
                    <a:pt x="34" y="86"/>
                  </a:cubicBezTo>
                  <a:cubicBezTo>
                    <a:pt x="41" y="86"/>
                    <a:pt x="56" y="87"/>
                    <a:pt x="56" y="87"/>
                  </a:cubicBezTo>
                  <a:cubicBezTo>
                    <a:pt x="63" y="62"/>
                    <a:pt x="63" y="62"/>
                    <a:pt x="63" y="62"/>
                  </a:cubicBezTo>
                  <a:cubicBezTo>
                    <a:pt x="63" y="62"/>
                    <a:pt x="68" y="59"/>
                    <a:pt x="73" y="58"/>
                  </a:cubicBezTo>
                  <a:cubicBezTo>
                    <a:pt x="69" y="42"/>
                    <a:pt x="69" y="42"/>
                    <a:pt x="69" y="42"/>
                  </a:cubicBezTo>
                  <a:cubicBezTo>
                    <a:pt x="69" y="42"/>
                    <a:pt x="62" y="42"/>
                    <a:pt x="59" y="3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8" name="Namibië">
              <a:extLst>
                <a:ext uri="{FF2B5EF4-FFF2-40B4-BE49-F238E27FC236}">
                  <a16:creationId xmlns:a16="http://schemas.microsoft.com/office/drawing/2014/main" id="{AC87CFCE-D075-4E25-BF11-295C20C14F67}"/>
                </a:ext>
              </a:extLst>
            </p:cNvPr>
            <p:cNvSpPr>
              <a:spLocks/>
            </p:cNvSpPr>
            <p:nvPr/>
          </p:nvSpPr>
          <p:spPr bwMode="gray">
            <a:xfrm>
              <a:off x="6065106" y="4647812"/>
              <a:ext cx="477246" cy="485768"/>
            </a:xfrm>
            <a:custGeom>
              <a:avLst/>
              <a:gdLst>
                <a:gd name="T0" fmla="*/ 257 w 635"/>
                <a:gd name="T1" fmla="*/ 609 h 648"/>
                <a:gd name="T2" fmla="*/ 281 w 635"/>
                <a:gd name="T3" fmla="*/ 636 h 648"/>
                <a:gd name="T4" fmla="*/ 304 w 635"/>
                <a:gd name="T5" fmla="*/ 648 h 648"/>
                <a:gd name="T6" fmla="*/ 330 w 635"/>
                <a:gd name="T7" fmla="*/ 646 h 648"/>
                <a:gd name="T8" fmla="*/ 345 w 635"/>
                <a:gd name="T9" fmla="*/ 632 h 648"/>
                <a:gd name="T10" fmla="*/ 358 w 635"/>
                <a:gd name="T11" fmla="*/ 622 h 648"/>
                <a:gd name="T12" fmla="*/ 384 w 635"/>
                <a:gd name="T13" fmla="*/ 273 h 648"/>
                <a:gd name="T14" fmla="*/ 431 w 635"/>
                <a:gd name="T15" fmla="*/ 192 h 648"/>
                <a:gd name="T16" fmla="*/ 435 w 635"/>
                <a:gd name="T17" fmla="*/ 71 h 648"/>
                <a:gd name="T18" fmla="*/ 541 w 635"/>
                <a:gd name="T19" fmla="*/ 55 h 648"/>
                <a:gd name="T20" fmla="*/ 554 w 635"/>
                <a:gd name="T21" fmla="*/ 69 h 648"/>
                <a:gd name="T22" fmla="*/ 577 w 635"/>
                <a:gd name="T23" fmla="*/ 63 h 648"/>
                <a:gd name="T24" fmla="*/ 601 w 635"/>
                <a:gd name="T25" fmla="*/ 55 h 648"/>
                <a:gd name="T26" fmla="*/ 635 w 635"/>
                <a:gd name="T27" fmla="*/ 45 h 648"/>
                <a:gd name="T28" fmla="*/ 602 w 635"/>
                <a:gd name="T29" fmla="*/ 34 h 648"/>
                <a:gd name="T30" fmla="*/ 576 w 635"/>
                <a:gd name="T31" fmla="*/ 31 h 648"/>
                <a:gd name="T32" fmla="*/ 548 w 635"/>
                <a:gd name="T33" fmla="*/ 35 h 648"/>
                <a:gd name="T34" fmla="*/ 414 w 635"/>
                <a:gd name="T35" fmla="*/ 55 h 648"/>
                <a:gd name="T36" fmla="*/ 362 w 635"/>
                <a:gd name="T37" fmla="*/ 50 h 648"/>
                <a:gd name="T38" fmla="*/ 335 w 635"/>
                <a:gd name="T39" fmla="*/ 44 h 648"/>
                <a:gd name="T40" fmla="*/ 116 w 635"/>
                <a:gd name="T41" fmla="*/ 25 h 648"/>
                <a:gd name="T42" fmla="*/ 58 w 635"/>
                <a:gd name="T43" fmla="*/ 0 h 648"/>
                <a:gd name="T44" fmla="*/ 28 w 635"/>
                <a:gd name="T45" fmla="*/ 16 h 648"/>
                <a:gd name="T46" fmla="*/ 10 w 635"/>
                <a:gd name="T47" fmla="*/ 15 h 648"/>
                <a:gd name="T48" fmla="*/ 4 w 635"/>
                <a:gd name="T49" fmla="*/ 62 h 648"/>
                <a:gd name="T50" fmla="*/ 65 w 635"/>
                <a:gd name="T51" fmla="*/ 170 h 648"/>
                <a:gd name="T52" fmla="*/ 102 w 635"/>
                <a:gd name="T53" fmla="*/ 245 h 648"/>
                <a:gd name="T54" fmla="*/ 131 w 635"/>
                <a:gd name="T55" fmla="*/ 296 h 648"/>
                <a:gd name="T56" fmla="*/ 146 w 635"/>
                <a:gd name="T57" fmla="*/ 431 h 648"/>
                <a:gd name="T58" fmla="*/ 149 w 635"/>
                <a:gd name="T59" fmla="*/ 484 h 648"/>
                <a:gd name="T60" fmla="*/ 159 w 635"/>
                <a:gd name="T61" fmla="*/ 508 h 648"/>
                <a:gd name="T62" fmla="*/ 168 w 635"/>
                <a:gd name="T63" fmla="*/ 544 h 648"/>
                <a:gd name="T64" fmla="*/ 190 w 635"/>
                <a:gd name="T65" fmla="*/ 606 h 648"/>
                <a:gd name="T66" fmla="*/ 216 w 635"/>
                <a:gd name="T67" fmla="*/ 625 h 648"/>
                <a:gd name="T68" fmla="*/ 243 w 635"/>
                <a:gd name="T69" fmla="*/ 596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5" h="648">
                  <a:moveTo>
                    <a:pt x="243" y="596"/>
                  </a:moveTo>
                  <a:cubicBezTo>
                    <a:pt x="247" y="597"/>
                    <a:pt x="257" y="609"/>
                    <a:pt x="257" y="609"/>
                  </a:cubicBezTo>
                  <a:cubicBezTo>
                    <a:pt x="257" y="609"/>
                    <a:pt x="256" y="624"/>
                    <a:pt x="261" y="631"/>
                  </a:cubicBezTo>
                  <a:cubicBezTo>
                    <a:pt x="265" y="638"/>
                    <a:pt x="274" y="632"/>
                    <a:pt x="281" y="636"/>
                  </a:cubicBezTo>
                  <a:cubicBezTo>
                    <a:pt x="288" y="640"/>
                    <a:pt x="292" y="648"/>
                    <a:pt x="292" y="648"/>
                  </a:cubicBezTo>
                  <a:cubicBezTo>
                    <a:pt x="304" y="648"/>
                    <a:pt x="304" y="648"/>
                    <a:pt x="304" y="648"/>
                  </a:cubicBezTo>
                  <a:cubicBezTo>
                    <a:pt x="304" y="648"/>
                    <a:pt x="310" y="640"/>
                    <a:pt x="318" y="640"/>
                  </a:cubicBezTo>
                  <a:cubicBezTo>
                    <a:pt x="326" y="640"/>
                    <a:pt x="330" y="646"/>
                    <a:pt x="330" y="646"/>
                  </a:cubicBezTo>
                  <a:cubicBezTo>
                    <a:pt x="330" y="646"/>
                    <a:pt x="337" y="646"/>
                    <a:pt x="342" y="646"/>
                  </a:cubicBezTo>
                  <a:cubicBezTo>
                    <a:pt x="348" y="646"/>
                    <a:pt x="345" y="632"/>
                    <a:pt x="345" y="632"/>
                  </a:cubicBezTo>
                  <a:cubicBezTo>
                    <a:pt x="353" y="630"/>
                    <a:pt x="353" y="630"/>
                    <a:pt x="353" y="630"/>
                  </a:cubicBezTo>
                  <a:cubicBezTo>
                    <a:pt x="353" y="630"/>
                    <a:pt x="351" y="625"/>
                    <a:pt x="358" y="622"/>
                  </a:cubicBezTo>
                  <a:cubicBezTo>
                    <a:pt x="365" y="619"/>
                    <a:pt x="379" y="618"/>
                    <a:pt x="379" y="618"/>
                  </a:cubicBezTo>
                  <a:cubicBezTo>
                    <a:pt x="384" y="273"/>
                    <a:pt x="384" y="273"/>
                    <a:pt x="384" y="273"/>
                  </a:cubicBezTo>
                  <a:cubicBezTo>
                    <a:pt x="432" y="273"/>
                    <a:pt x="432" y="273"/>
                    <a:pt x="432" y="273"/>
                  </a:cubicBezTo>
                  <a:cubicBezTo>
                    <a:pt x="431" y="192"/>
                    <a:pt x="431" y="192"/>
                    <a:pt x="431" y="192"/>
                  </a:cubicBezTo>
                  <a:cubicBezTo>
                    <a:pt x="435" y="188"/>
                    <a:pt x="435" y="188"/>
                    <a:pt x="435" y="188"/>
                  </a:cubicBezTo>
                  <a:cubicBezTo>
                    <a:pt x="435" y="71"/>
                    <a:pt x="435" y="71"/>
                    <a:pt x="435" y="71"/>
                  </a:cubicBezTo>
                  <a:cubicBezTo>
                    <a:pt x="435" y="71"/>
                    <a:pt x="474" y="68"/>
                    <a:pt x="496" y="65"/>
                  </a:cubicBezTo>
                  <a:cubicBezTo>
                    <a:pt x="517" y="63"/>
                    <a:pt x="533" y="55"/>
                    <a:pt x="541" y="55"/>
                  </a:cubicBezTo>
                  <a:cubicBezTo>
                    <a:pt x="550" y="55"/>
                    <a:pt x="548" y="69"/>
                    <a:pt x="548" y="69"/>
                  </a:cubicBezTo>
                  <a:cubicBezTo>
                    <a:pt x="554" y="69"/>
                    <a:pt x="554" y="69"/>
                    <a:pt x="554" y="69"/>
                  </a:cubicBezTo>
                  <a:cubicBezTo>
                    <a:pt x="554" y="69"/>
                    <a:pt x="556" y="83"/>
                    <a:pt x="559" y="82"/>
                  </a:cubicBezTo>
                  <a:cubicBezTo>
                    <a:pt x="562" y="81"/>
                    <a:pt x="572" y="68"/>
                    <a:pt x="577" y="63"/>
                  </a:cubicBezTo>
                  <a:cubicBezTo>
                    <a:pt x="583" y="57"/>
                    <a:pt x="593" y="55"/>
                    <a:pt x="593" y="55"/>
                  </a:cubicBezTo>
                  <a:cubicBezTo>
                    <a:pt x="601" y="55"/>
                    <a:pt x="601" y="55"/>
                    <a:pt x="601" y="55"/>
                  </a:cubicBezTo>
                  <a:cubicBezTo>
                    <a:pt x="612" y="47"/>
                    <a:pt x="612" y="47"/>
                    <a:pt x="612" y="47"/>
                  </a:cubicBezTo>
                  <a:cubicBezTo>
                    <a:pt x="635" y="45"/>
                    <a:pt x="635" y="45"/>
                    <a:pt x="635" y="45"/>
                  </a:cubicBezTo>
                  <a:cubicBezTo>
                    <a:pt x="622" y="32"/>
                    <a:pt x="622" y="32"/>
                    <a:pt x="622" y="32"/>
                  </a:cubicBezTo>
                  <a:cubicBezTo>
                    <a:pt x="602" y="34"/>
                    <a:pt x="602" y="34"/>
                    <a:pt x="602" y="34"/>
                  </a:cubicBezTo>
                  <a:cubicBezTo>
                    <a:pt x="602" y="34"/>
                    <a:pt x="601" y="26"/>
                    <a:pt x="592" y="26"/>
                  </a:cubicBezTo>
                  <a:cubicBezTo>
                    <a:pt x="583" y="26"/>
                    <a:pt x="576" y="31"/>
                    <a:pt x="576" y="31"/>
                  </a:cubicBezTo>
                  <a:cubicBezTo>
                    <a:pt x="563" y="39"/>
                    <a:pt x="563" y="39"/>
                    <a:pt x="563" y="39"/>
                  </a:cubicBezTo>
                  <a:cubicBezTo>
                    <a:pt x="548" y="35"/>
                    <a:pt x="548" y="35"/>
                    <a:pt x="548" y="35"/>
                  </a:cubicBezTo>
                  <a:cubicBezTo>
                    <a:pt x="548" y="35"/>
                    <a:pt x="488" y="55"/>
                    <a:pt x="460" y="55"/>
                  </a:cubicBezTo>
                  <a:cubicBezTo>
                    <a:pt x="432" y="55"/>
                    <a:pt x="414" y="55"/>
                    <a:pt x="414" y="55"/>
                  </a:cubicBezTo>
                  <a:cubicBezTo>
                    <a:pt x="408" y="49"/>
                    <a:pt x="408" y="49"/>
                    <a:pt x="408" y="49"/>
                  </a:cubicBezTo>
                  <a:cubicBezTo>
                    <a:pt x="362" y="50"/>
                    <a:pt x="362" y="50"/>
                    <a:pt x="362" y="50"/>
                  </a:cubicBezTo>
                  <a:cubicBezTo>
                    <a:pt x="358" y="44"/>
                    <a:pt x="358" y="44"/>
                    <a:pt x="358" y="44"/>
                  </a:cubicBezTo>
                  <a:cubicBezTo>
                    <a:pt x="358" y="44"/>
                    <a:pt x="342" y="46"/>
                    <a:pt x="335" y="44"/>
                  </a:cubicBezTo>
                  <a:cubicBezTo>
                    <a:pt x="328" y="42"/>
                    <a:pt x="319" y="23"/>
                    <a:pt x="319" y="23"/>
                  </a:cubicBezTo>
                  <a:cubicBezTo>
                    <a:pt x="116" y="25"/>
                    <a:pt x="116" y="25"/>
                    <a:pt x="116" y="25"/>
                  </a:cubicBezTo>
                  <a:cubicBezTo>
                    <a:pt x="116" y="25"/>
                    <a:pt x="82" y="12"/>
                    <a:pt x="78" y="1"/>
                  </a:cubicBezTo>
                  <a:cubicBezTo>
                    <a:pt x="79" y="2"/>
                    <a:pt x="58" y="0"/>
                    <a:pt x="58" y="0"/>
                  </a:cubicBezTo>
                  <a:cubicBezTo>
                    <a:pt x="58" y="0"/>
                    <a:pt x="54" y="14"/>
                    <a:pt x="47" y="15"/>
                  </a:cubicBezTo>
                  <a:cubicBezTo>
                    <a:pt x="40" y="16"/>
                    <a:pt x="28" y="16"/>
                    <a:pt x="28" y="16"/>
                  </a:cubicBezTo>
                  <a:cubicBezTo>
                    <a:pt x="21" y="11"/>
                    <a:pt x="21" y="11"/>
                    <a:pt x="21" y="11"/>
                  </a:cubicBezTo>
                  <a:cubicBezTo>
                    <a:pt x="10" y="15"/>
                    <a:pt x="10" y="15"/>
                    <a:pt x="10" y="15"/>
                  </a:cubicBezTo>
                  <a:cubicBezTo>
                    <a:pt x="0" y="16"/>
                    <a:pt x="0" y="16"/>
                    <a:pt x="0" y="16"/>
                  </a:cubicBezTo>
                  <a:cubicBezTo>
                    <a:pt x="4" y="62"/>
                    <a:pt x="4" y="62"/>
                    <a:pt x="4" y="62"/>
                  </a:cubicBezTo>
                  <a:cubicBezTo>
                    <a:pt x="4" y="62"/>
                    <a:pt x="13" y="79"/>
                    <a:pt x="22" y="92"/>
                  </a:cubicBezTo>
                  <a:cubicBezTo>
                    <a:pt x="31" y="105"/>
                    <a:pt x="64" y="153"/>
                    <a:pt x="65" y="170"/>
                  </a:cubicBezTo>
                  <a:cubicBezTo>
                    <a:pt x="66" y="187"/>
                    <a:pt x="79" y="204"/>
                    <a:pt x="83" y="217"/>
                  </a:cubicBezTo>
                  <a:cubicBezTo>
                    <a:pt x="87" y="230"/>
                    <a:pt x="102" y="245"/>
                    <a:pt x="102" y="245"/>
                  </a:cubicBezTo>
                  <a:cubicBezTo>
                    <a:pt x="102" y="259"/>
                    <a:pt x="102" y="259"/>
                    <a:pt x="102" y="259"/>
                  </a:cubicBezTo>
                  <a:cubicBezTo>
                    <a:pt x="102" y="259"/>
                    <a:pt x="131" y="280"/>
                    <a:pt x="131" y="296"/>
                  </a:cubicBezTo>
                  <a:cubicBezTo>
                    <a:pt x="131" y="312"/>
                    <a:pt x="129" y="386"/>
                    <a:pt x="129" y="386"/>
                  </a:cubicBezTo>
                  <a:cubicBezTo>
                    <a:pt x="129" y="386"/>
                    <a:pt x="144" y="411"/>
                    <a:pt x="146" y="431"/>
                  </a:cubicBezTo>
                  <a:cubicBezTo>
                    <a:pt x="148" y="451"/>
                    <a:pt x="140" y="451"/>
                    <a:pt x="140" y="451"/>
                  </a:cubicBezTo>
                  <a:cubicBezTo>
                    <a:pt x="149" y="484"/>
                    <a:pt x="149" y="484"/>
                    <a:pt x="149" y="484"/>
                  </a:cubicBezTo>
                  <a:cubicBezTo>
                    <a:pt x="151" y="508"/>
                    <a:pt x="151" y="508"/>
                    <a:pt x="151" y="508"/>
                  </a:cubicBezTo>
                  <a:cubicBezTo>
                    <a:pt x="159" y="508"/>
                    <a:pt x="159" y="508"/>
                    <a:pt x="159" y="508"/>
                  </a:cubicBezTo>
                  <a:cubicBezTo>
                    <a:pt x="159" y="508"/>
                    <a:pt x="156" y="528"/>
                    <a:pt x="157" y="532"/>
                  </a:cubicBezTo>
                  <a:cubicBezTo>
                    <a:pt x="158" y="536"/>
                    <a:pt x="168" y="544"/>
                    <a:pt x="168" y="544"/>
                  </a:cubicBezTo>
                  <a:cubicBezTo>
                    <a:pt x="169" y="563"/>
                    <a:pt x="169" y="563"/>
                    <a:pt x="169" y="563"/>
                  </a:cubicBezTo>
                  <a:cubicBezTo>
                    <a:pt x="169" y="563"/>
                    <a:pt x="184" y="595"/>
                    <a:pt x="190" y="606"/>
                  </a:cubicBezTo>
                  <a:cubicBezTo>
                    <a:pt x="196" y="617"/>
                    <a:pt x="216" y="624"/>
                    <a:pt x="216" y="624"/>
                  </a:cubicBezTo>
                  <a:cubicBezTo>
                    <a:pt x="216" y="624"/>
                    <a:pt x="216" y="624"/>
                    <a:pt x="216" y="625"/>
                  </a:cubicBezTo>
                  <a:cubicBezTo>
                    <a:pt x="228" y="619"/>
                    <a:pt x="228" y="619"/>
                    <a:pt x="228" y="619"/>
                  </a:cubicBezTo>
                  <a:cubicBezTo>
                    <a:pt x="228" y="619"/>
                    <a:pt x="239" y="595"/>
                    <a:pt x="243" y="59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9" name="Zimbabwe">
              <a:extLst>
                <a:ext uri="{FF2B5EF4-FFF2-40B4-BE49-F238E27FC236}">
                  <a16:creationId xmlns:a16="http://schemas.microsoft.com/office/drawing/2014/main" id="{98401BCE-F12B-4EE7-8E55-3724B272FBD5}"/>
                </a:ext>
              </a:extLst>
            </p:cNvPr>
            <p:cNvSpPr>
              <a:spLocks/>
            </p:cNvSpPr>
            <p:nvPr/>
          </p:nvSpPr>
          <p:spPr bwMode="gray">
            <a:xfrm>
              <a:off x="6542353" y="4592418"/>
              <a:ext cx="279103" cy="274843"/>
            </a:xfrm>
            <a:custGeom>
              <a:avLst/>
              <a:gdLst>
                <a:gd name="T0" fmla="*/ 11 w 372"/>
                <a:gd name="T1" fmla="*/ 136 h 366"/>
                <a:gd name="T2" fmla="*/ 11 w 372"/>
                <a:gd name="T3" fmla="*/ 156 h 366"/>
                <a:gd name="T4" fmla="*/ 23 w 372"/>
                <a:gd name="T5" fmla="*/ 160 h 366"/>
                <a:gd name="T6" fmla="*/ 33 w 372"/>
                <a:gd name="T7" fmla="*/ 181 h 366"/>
                <a:gd name="T8" fmla="*/ 42 w 372"/>
                <a:gd name="T9" fmla="*/ 213 h 366"/>
                <a:gd name="T10" fmla="*/ 70 w 372"/>
                <a:gd name="T11" fmla="*/ 234 h 366"/>
                <a:gd name="T12" fmla="*/ 90 w 372"/>
                <a:gd name="T13" fmla="*/ 238 h 366"/>
                <a:gd name="T14" fmla="*/ 91 w 372"/>
                <a:gd name="T15" fmla="*/ 260 h 366"/>
                <a:gd name="T16" fmla="*/ 112 w 372"/>
                <a:gd name="T17" fmla="*/ 261 h 366"/>
                <a:gd name="T18" fmla="*/ 114 w 372"/>
                <a:gd name="T19" fmla="*/ 276 h 366"/>
                <a:gd name="T20" fmla="*/ 110 w 372"/>
                <a:gd name="T21" fmla="*/ 281 h 366"/>
                <a:gd name="T22" fmla="*/ 110 w 372"/>
                <a:gd name="T23" fmla="*/ 299 h 366"/>
                <a:gd name="T24" fmla="*/ 122 w 372"/>
                <a:gd name="T25" fmla="*/ 304 h 366"/>
                <a:gd name="T26" fmla="*/ 122 w 372"/>
                <a:gd name="T27" fmla="*/ 319 h 366"/>
                <a:gd name="T28" fmla="*/ 161 w 372"/>
                <a:gd name="T29" fmla="*/ 327 h 366"/>
                <a:gd name="T30" fmla="*/ 180 w 372"/>
                <a:gd name="T31" fmla="*/ 352 h 366"/>
                <a:gd name="T32" fmla="*/ 167 w 372"/>
                <a:gd name="T33" fmla="*/ 353 h 366"/>
                <a:gd name="T34" fmla="*/ 206 w 372"/>
                <a:gd name="T35" fmla="*/ 351 h 366"/>
                <a:gd name="T36" fmla="*/ 230 w 372"/>
                <a:gd name="T37" fmla="*/ 359 h 366"/>
                <a:gd name="T38" fmla="*/ 265 w 372"/>
                <a:gd name="T39" fmla="*/ 359 h 366"/>
                <a:gd name="T40" fmla="*/ 277 w 372"/>
                <a:gd name="T41" fmla="*/ 366 h 366"/>
                <a:gd name="T42" fmla="*/ 324 w 372"/>
                <a:gd name="T43" fmla="*/ 310 h 366"/>
                <a:gd name="T44" fmla="*/ 334 w 372"/>
                <a:gd name="T45" fmla="*/ 307 h 366"/>
                <a:gd name="T46" fmla="*/ 325 w 372"/>
                <a:gd name="T47" fmla="*/ 294 h 366"/>
                <a:gd name="T48" fmla="*/ 333 w 372"/>
                <a:gd name="T49" fmla="*/ 289 h 366"/>
                <a:gd name="T50" fmla="*/ 334 w 372"/>
                <a:gd name="T51" fmla="*/ 266 h 366"/>
                <a:gd name="T52" fmla="*/ 350 w 372"/>
                <a:gd name="T53" fmla="*/ 257 h 366"/>
                <a:gd name="T54" fmla="*/ 354 w 372"/>
                <a:gd name="T55" fmla="*/ 242 h 366"/>
                <a:gd name="T56" fmla="*/ 364 w 372"/>
                <a:gd name="T57" fmla="*/ 229 h 366"/>
                <a:gd name="T58" fmla="*/ 346 w 372"/>
                <a:gd name="T59" fmla="*/ 206 h 366"/>
                <a:gd name="T60" fmla="*/ 360 w 372"/>
                <a:gd name="T61" fmla="*/ 190 h 366"/>
                <a:gd name="T62" fmla="*/ 346 w 372"/>
                <a:gd name="T63" fmla="*/ 174 h 366"/>
                <a:gd name="T64" fmla="*/ 360 w 372"/>
                <a:gd name="T65" fmla="*/ 167 h 366"/>
                <a:gd name="T66" fmla="*/ 360 w 372"/>
                <a:gd name="T67" fmla="*/ 158 h 366"/>
                <a:gd name="T68" fmla="*/ 366 w 372"/>
                <a:gd name="T69" fmla="*/ 145 h 366"/>
                <a:gd name="T70" fmla="*/ 358 w 372"/>
                <a:gd name="T71" fmla="*/ 119 h 366"/>
                <a:gd name="T72" fmla="*/ 366 w 372"/>
                <a:gd name="T73" fmla="*/ 107 h 366"/>
                <a:gd name="T74" fmla="*/ 360 w 372"/>
                <a:gd name="T75" fmla="*/ 99 h 366"/>
                <a:gd name="T76" fmla="*/ 366 w 372"/>
                <a:gd name="T77" fmla="*/ 90 h 366"/>
                <a:gd name="T78" fmla="*/ 358 w 372"/>
                <a:gd name="T79" fmla="*/ 81 h 366"/>
                <a:gd name="T80" fmla="*/ 368 w 372"/>
                <a:gd name="T81" fmla="*/ 63 h 366"/>
                <a:gd name="T82" fmla="*/ 349 w 372"/>
                <a:gd name="T83" fmla="*/ 55 h 366"/>
                <a:gd name="T84" fmla="*/ 336 w 372"/>
                <a:gd name="T85" fmla="*/ 43 h 366"/>
                <a:gd name="T86" fmla="*/ 318 w 372"/>
                <a:gd name="T87" fmla="*/ 46 h 366"/>
                <a:gd name="T88" fmla="*/ 308 w 372"/>
                <a:gd name="T89" fmla="*/ 30 h 366"/>
                <a:gd name="T90" fmla="*/ 293 w 372"/>
                <a:gd name="T91" fmla="*/ 33 h 366"/>
                <a:gd name="T92" fmla="*/ 285 w 372"/>
                <a:gd name="T93" fmla="*/ 21 h 366"/>
                <a:gd name="T94" fmla="*/ 246 w 372"/>
                <a:gd name="T95" fmla="*/ 21 h 366"/>
                <a:gd name="T96" fmla="*/ 245 w 372"/>
                <a:gd name="T97" fmla="*/ 1 h 366"/>
                <a:gd name="T98" fmla="*/ 205 w 372"/>
                <a:gd name="T99" fmla="*/ 5 h 366"/>
                <a:gd name="T100" fmla="*/ 170 w 372"/>
                <a:gd name="T101" fmla="*/ 25 h 366"/>
                <a:gd name="T102" fmla="*/ 172 w 372"/>
                <a:gd name="T103" fmla="*/ 49 h 366"/>
                <a:gd name="T104" fmla="*/ 125 w 372"/>
                <a:gd name="T105" fmla="*/ 68 h 366"/>
                <a:gd name="T106" fmla="*/ 116 w 372"/>
                <a:gd name="T107" fmla="*/ 91 h 366"/>
                <a:gd name="T108" fmla="*/ 77 w 372"/>
                <a:gd name="T109" fmla="*/ 127 h 366"/>
                <a:gd name="T110" fmla="*/ 51 w 372"/>
                <a:gd name="T111" fmla="*/ 121 h 366"/>
                <a:gd name="T112" fmla="*/ 38 w 372"/>
                <a:gd name="T113" fmla="*/ 127 h 366"/>
                <a:gd name="T114" fmla="*/ 26 w 372"/>
                <a:gd name="T115" fmla="*/ 117 h 366"/>
                <a:gd name="T116" fmla="*/ 0 w 372"/>
                <a:gd name="T117" fmla="*/ 117 h 366"/>
                <a:gd name="T118" fmla="*/ 2 w 372"/>
                <a:gd name="T119" fmla="*/ 127 h 366"/>
                <a:gd name="T120" fmla="*/ 11 w 372"/>
                <a:gd name="T121" fmla="*/ 13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366">
                  <a:moveTo>
                    <a:pt x="11" y="136"/>
                  </a:moveTo>
                  <a:cubicBezTo>
                    <a:pt x="11" y="156"/>
                    <a:pt x="11" y="156"/>
                    <a:pt x="11" y="156"/>
                  </a:cubicBezTo>
                  <a:cubicBezTo>
                    <a:pt x="11" y="156"/>
                    <a:pt x="19" y="150"/>
                    <a:pt x="23" y="160"/>
                  </a:cubicBezTo>
                  <a:cubicBezTo>
                    <a:pt x="27" y="170"/>
                    <a:pt x="33" y="181"/>
                    <a:pt x="33" y="181"/>
                  </a:cubicBezTo>
                  <a:cubicBezTo>
                    <a:pt x="33" y="181"/>
                    <a:pt x="35" y="204"/>
                    <a:pt x="42" y="213"/>
                  </a:cubicBezTo>
                  <a:cubicBezTo>
                    <a:pt x="49" y="222"/>
                    <a:pt x="70" y="234"/>
                    <a:pt x="70" y="234"/>
                  </a:cubicBezTo>
                  <a:cubicBezTo>
                    <a:pt x="70" y="234"/>
                    <a:pt x="88" y="231"/>
                    <a:pt x="90" y="238"/>
                  </a:cubicBezTo>
                  <a:cubicBezTo>
                    <a:pt x="92" y="245"/>
                    <a:pt x="91" y="260"/>
                    <a:pt x="91" y="260"/>
                  </a:cubicBezTo>
                  <a:cubicBezTo>
                    <a:pt x="112" y="261"/>
                    <a:pt x="112" y="261"/>
                    <a:pt x="112" y="261"/>
                  </a:cubicBezTo>
                  <a:cubicBezTo>
                    <a:pt x="114" y="276"/>
                    <a:pt x="114" y="276"/>
                    <a:pt x="114" y="276"/>
                  </a:cubicBezTo>
                  <a:cubicBezTo>
                    <a:pt x="110" y="281"/>
                    <a:pt x="110" y="281"/>
                    <a:pt x="110" y="281"/>
                  </a:cubicBezTo>
                  <a:cubicBezTo>
                    <a:pt x="110" y="299"/>
                    <a:pt x="110" y="299"/>
                    <a:pt x="110" y="299"/>
                  </a:cubicBezTo>
                  <a:cubicBezTo>
                    <a:pt x="110" y="299"/>
                    <a:pt x="122" y="297"/>
                    <a:pt x="122" y="304"/>
                  </a:cubicBezTo>
                  <a:cubicBezTo>
                    <a:pt x="122" y="311"/>
                    <a:pt x="122" y="319"/>
                    <a:pt x="122" y="319"/>
                  </a:cubicBezTo>
                  <a:cubicBezTo>
                    <a:pt x="122" y="319"/>
                    <a:pt x="148" y="322"/>
                    <a:pt x="161" y="327"/>
                  </a:cubicBezTo>
                  <a:cubicBezTo>
                    <a:pt x="171" y="331"/>
                    <a:pt x="177" y="345"/>
                    <a:pt x="180" y="352"/>
                  </a:cubicBezTo>
                  <a:cubicBezTo>
                    <a:pt x="167" y="353"/>
                    <a:pt x="167" y="353"/>
                    <a:pt x="167" y="353"/>
                  </a:cubicBezTo>
                  <a:cubicBezTo>
                    <a:pt x="206" y="351"/>
                    <a:pt x="206" y="351"/>
                    <a:pt x="206" y="351"/>
                  </a:cubicBezTo>
                  <a:cubicBezTo>
                    <a:pt x="206" y="351"/>
                    <a:pt x="222" y="358"/>
                    <a:pt x="230" y="359"/>
                  </a:cubicBezTo>
                  <a:cubicBezTo>
                    <a:pt x="238" y="360"/>
                    <a:pt x="265" y="359"/>
                    <a:pt x="265" y="359"/>
                  </a:cubicBezTo>
                  <a:cubicBezTo>
                    <a:pt x="277" y="366"/>
                    <a:pt x="277" y="366"/>
                    <a:pt x="277" y="366"/>
                  </a:cubicBezTo>
                  <a:cubicBezTo>
                    <a:pt x="324" y="310"/>
                    <a:pt x="324" y="310"/>
                    <a:pt x="324" y="310"/>
                  </a:cubicBezTo>
                  <a:cubicBezTo>
                    <a:pt x="334" y="307"/>
                    <a:pt x="334" y="307"/>
                    <a:pt x="334" y="307"/>
                  </a:cubicBezTo>
                  <a:cubicBezTo>
                    <a:pt x="325" y="294"/>
                    <a:pt x="325" y="294"/>
                    <a:pt x="325" y="294"/>
                  </a:cubicBezTo>
                  <a:cubicBezTo>
                    <a:pt x="333" y="289"/>
                    <a:pt x="333" y="289"/>
                    <a:pt x="333" y="289"/>
                  </a:cubicBezTo>
                  <a:cubicBezTo>
                    <a:pt x="334" y="266"/>
                    <a:pt x="334" y="266"/>
                    <a:pt x="334" y="266"/>
                  </a:cubicBezTo>
                  <a:cubicBezTo>
                    <a:pt x="334" y="266"/>
                    <a:pt x="349" y="265"/>
                    <a:pt x="350" y="257"/>
                  </a:cubicBezTo>
                  <a:cubicBezTo>
                    <a:pt x="352" y="249"/>
                    <a:pt x="354" y="242"/>
                    <a:pt x="354" y="242"/>
                  </a:cubicBezTo>
                  <a:cubicBezTo>
                    <a:pt x="354" y="242"/>
                    <a:pt x="365" y="235"/>
                    <a:pt x="364" y="229"/>
                  </a:cubicBezTo>
                  <a:cubicBezTo>
                    <a:pt x="362" y="222"/>
                    <a:pt x="345" y="211"/>
                    <a:pt x="346" y="206"/>
                  </a:cubicBezTo>
                  <a:cubicBezTo>
                    <a:pt x="348" y="201"/>
                    <a:pt x="360" y="190"/>
                    <a:pt x="360" y="190"/>
                  </a:cubicBezTo>
                  <a:cubicBezTo>
                    <a:pt x="346" y="174"/>
                    <a:pt x="346" y="174"/>
                    <a:pt x="346" y="174"/>
                  </a:cubicBezTo>
                  <a:cubicBezTo>
                    <a:pt x="360" y="167"/>
                    <a:pt x="360" y="167"/>
                    <a:pt x="360" y="167"/>
                  </a:cubicBezTo>
                  <a:cubicBezTo>
                    <a:pt x="360" y="158"/>
                    <a:pt x="360" y="158"/>
                    <a:pt x="360" y="158"/>
                  </a:cubicBezTo>
                  <a:cubicBezTo>
                    <a:pt x="360" y="158"/>
                    <a:pt x="369" y="158"/>
                    <a:pt x="366" y="145"/>
                  </a:cubicBezTo>
                  <a:cubicBezTo>
                    <a:pt x="364" y="131"/>
                    <a:pt x="356" y="125"/>
                    <a:pt x="358" y="119"/>
                  </a:cubicBezTo>
                  <a:cubicBezTo>
                    <a:pt x="361" y="114"/>
                    <a:pt x="366" y="107"/>
                    <a:pt x="366" y="107"/>
                  </a:cubicBezTo>
                  <a:cubicBezTo>
                    <a:pt x="360" y="99"/>
                    <a:pt x="360" y="99"/>
                    <a:pt x="360" y="99"/>
                  </a:cubicBezTo>
                  <a:cubicBezTo>
                    <a:pt x="366" y="90"/>
                    <a:pt x="366" y="90"/>
                    <a:pt x="366" y="90"/>
                  </a:cubicBezTo>
                  <a:cubicBezTo>
                    <a:pt x="358" y="81"/>
                    <a:pt x="358" y="81"/>
                    <a:pt x="358" y="81"/>
                  </a:cubicBezTo>
                  <a:cubicBezTo>
                    <a:pt x="358" y="81"/>
                    <a:pt x="372" y="71"/>
                    <a:pt x="368" y="63"/>
                  </a:cubicBezTo>
                  <a:cubicBezTo>
                    <a:pt x="364" y="55"/>
                    <a:pt x="349" y="55"/>
                    <a:pt x="349" y="55"/>
                  </a:cubicBezTo>
                  <a:cubicBezTo>
                    <a:pt x="349" y="55"/>
                    <a:pt x="344" y="43"/>
                    <a:pt x="336" y="43"/>
                  </a:cubicBezTo>
                  <a:cubicBezTo>
                    <a:pt x="328" y="43"/>
                    <a:pt x="318" y="46"/>
                    <a:pt x="318" y="46"/>
                  </a:cubicBezTo>
                  <a:cubicBezTo>
                    <a:pt x="308" y="30"/>
                    <a:pt x="308" y="30"/>
                    <a:pt x="308" y="30"/>
                  </a:cubicBezTo>
                  <a:cubicBezTo>
                    <a:pt x="293" y="33"/>
                    <a:pt x="293" y="33"/>
                    <a:pt x="293" y="33"/>
                  </a:cubicBezTo>
                  <a:cubicBezTo>
                    <a:pt x="285" y="21"/>
                    <a:pt x="285" y="21"/>
                    <a:pt x="285" y="21"/>
                  </a:cubicBezTo>
                  <a:cubicBezTo>
                    <a:pt x="246" y="21"/>
                    <a:pt x="246" y="21"/>
                    <a:pt x="246" y="21"/>
                  </a:cubicBezTo>
                  <a:cubicBezTo>
                    <a:pt x="245" y="1"/>
                    <a:pt x="245" y="1"/>
                    <a:pt x="245" y="1"/>
                  </a:cubicBezTo>
                  <a:cubicBezTo>
                    <a:pt x="236" y="0"/>
                    <a:pt x="218" y="0"/>
                    <a:pt x="205" y="5"/>
                  </a:cubicBezTo>
                  <a:cubicBezTo>
                    <a:pt x="188" y="11"/>
                    <a:pt x="170" y="25"/>
                    <a:pt x="170" y="25"/>
                  </a:cubicBezTo>
                  <a:cubicBezTo>
                    <a:pt x="170" y="25"/>
                    <a:pt x="173" y="48"/>
                    <a:pt x="172" y="49"/>
                  </a:cubicBezTo>
                  <a:cubicBezTo>
                    <a:pt x="171" y="50"/>
                    <a:pt x="132" y="61"/>
                    <a:pt x="125" y="68"/>
                  </a:cubicBezTo>
                  <a:cubicBezTo>
                    <a:pt x="118" y="75"/>
                    <a:pt x="116" y="91"/>
                    <a:pt x="116" y="91"/>
                  </a:cubicBezTo>
                  <a:cubicBezTo>
                    <a:pt x="116" y="91"/>
                    <a:pt x="95" y="118"/>
                    <a:pt x="77" y="127"/>
                  </a:cubicBezTo>
                  <a:cubicBezTo>
                    <a:pt x="59" y="136"/>
                    <a:pt x="58" y="127"/>
                    <a:pt x="51" y="121"/>
                  </a:cubicBezTo>
                  <a:cubicBezTo>
                    <a:pt x="44" y="115"/>
                    <a:pt x="42" y="127"/>
                    <a:pt x="38" y="127"/>
                  </a:cubicBezTo>
                  <a:cubicBezTo>
                    <a:pt x="34" y="127"/>
                    <a:pt x="28" y="121"/>
                    <a:pt x="26" y="117"/>
                  </a:cubicBezTo>
                  <a:cubicBezTo>
                    <a:pt x="24" y="113"/>
                    <a:pt x="0" y="117"/>
                    <a:pt x="0" y="117"/>
                  </a:cubicBezTo>
                  <a:cubicBezTo>
                    <a:pt x="2" y="127"/>
                    <a:pt x="2" y="127"/>
                    <a:pt x="2" y="127"/>
                  </a:cubicBezTo>
                  <a:lnTo>
                    <a:pt x="11" y="13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0" name="Botswana">
              <a:extLst>
                <a:ext uri="{FF2B5EF4-FFF2-40B4-BE49-F238E27FC236}">
                  <a16:creationId xmlns:a16="http://schemas.microsoft.com/office/drawing/2014/main" id="{2D1384FC-9B65-4434-9546-C1011857745D}"/>
                </a:ext>
              </a:extLst>
            </p:cNvPr>
            <p:cNvSpPr>
              <a:spLocks/>
            </p:cNvSpPr>
            <p:nvPr/>
          </p:nvSpPr>
          <p:spPr bwMode="gray">
            <a:xfrm>
              <a:off x="6352733" y="4681901"/>
              <a:ext cx="325976" cy="366457"/>
            </a:xfrm>
            <a:custGeom>
              <a:avLst/>
              <a:gdLst>
                <a:gd name="T0" fmla="*/ 0 w 433"/>
                <a:gd name="T1" fmla="*/ 377 h 490"/>
                <a:gd name="T2" fmla="*/ 22 w 433"/>
                <a:gd name="T3" fmla="*/ 394 h 490"/>
                <a:gd name="T4" fmla="*/ 30 w 433"/>
                <a:gd name="T5" fmla="*/ 423 h 490"/>
                <a:gd name="T6" fmla="*/ 37 w 433"/>
                <a:gd name="T7" fmla="*/ 443 h 490"/>
                <a:gd name="T8" fmla="*/ 27 w 433"/>
                <a:gd name="T9" fmla="*/ 465 h 490"/>
                <a:gd name="T10" fmla="*/ 27 w 433"/>
                <a:gd name="T11" fmla="*/ 487 h 490"/>
                <a:gd name="T12" fmla="*/ 78 w 433"/>
                <a:gd name="T13" fmla="*/ 485 h 490"/>
                <a:gd name="T14" fmla="*/ 83 w 433"/>
                <a:gd name="T15" fmla="*/ 473 h 490"/>
                <a:gd name="T16" fmla="*/ 97 w 433"/>
                <a:gd name="T17" fmla="*/ 474 h 490"/>
                <a:gd name="T18" fmla="*/ 106 w 433"/>
                <a:gd name="T19" fmla="*/ 454 h 490"/>
                <a:gd name="T20" fmla="*/ 124 w 433"/>
                <a:gd name="T21" fmla="*/ 446 h 490"/>
                <a:gd name="T22" fmla="*/ 142 w 433"/>
                <a:gd name="T23" fmla="*/ 401 h 490"/>
                <a:gd name="T24" fmla="*/ 171 w 433"/>
                <a:gd name="T25" fmla="*/ 413 h 490"/>
                <a:gd name="T26" fmla="*/ 181 w 433"/>
                <a:gd name="T27" fmla="*/ 423 h 490"/>
                <a:gd name="T28" fmla="*/ 198 w 433"/>
                <a:gd name="T29" fmla="*/ 424 h 490"/>
                <a:gd name="T30" fmla="*/ 223 w 433"/>
                <a:gd name="T31" fmla="*/ 433 h 490"/>
                <a:gd name="T32" fmla="*/ 236 w 433"/>
                <a:gd name="T33" fmla="*/ 426 h 490"/>
                <a:gd name="T34" fmla="*/ 255 w 433"/>
                <a:gd name="T35" fmla="*/ 426 h 490"/>
                <a:gd name="T36" fmla="*/ 270 w 433"/>
                <a:gd name="T37" fmla="*/ 386 h 490"/>
                <a:gd name="T38" fmla="*/ 284 w 433"/>
                <a:gd name="T39" fmla="*/ 374 h 490"/>
                <a:gd name="T40" fmla="*/ 295 w 433"/>
                <a:gd name="T41" fmla="*/ 371 h 490"/>
                <a:gd name="T42" fmla="*/ 318 w 433"/>
                <a:gd name="T43" fmla="*/ 347 h 490"/>
                <a:gd name="T44" fmla="*/ 329 w 433"/>
                <a:gd name="T45" fmla="*/ 311 h 490"/>
                <a:gd name="T46" fmla="*/ 353 w 433"/>
                <a:gd name="T47" fmla="*/ 298 h 490"/>
                <a:gd name="T48" fmla="*/ 383 w 433"/>
                <a:gd name="T49" fmla="*/ 259 h 490"/>
                <a:gd name="T50" fmla="*/ 412 w 433"/>
                <a:gd name="T51" fmla="*/ 252 h 490"/>
                <a:gd name="T52" fmla="*/ 420 w 433"/>
                <a:gd name="T53" fmla="*/ 236 h 490"/>
                <a:gd name="T54" fmla="*/ 433 w 433"/>
                <a:gd name="T55" fmla="*/ 235 h 490"/>
                <a:gd name="T56" fmla="*/ 414 w 433"/>
                <a:gd name="T57" fmla="*/ 210 h 490"/>
                <a:gd name="T58" fmla="*/ 375 w 433"/>
                <a:gd name="T59" fmla="*/ 202 h 490"/>
                <a:gd name="T60" fmla="*/ 375 w 433"/>
                <a:gd name="T61" fmla="*/ 187 h 490"/>
                <a:gd name="T62" fmla="*/ 363 w 433"/>
                <a:gd name="T63" fmla="*/ 182 h 490"/>
                <a:gd name="T64" fmla="*/ 363 w 433"/>
                <a:gd name="T65" fmla="*/ 164 h 490"/>
                <a:gd name="T66" fmla="*/ 367 w 433"/>
                <a:gd name="T67" fmla="*/ 159 h 490"/>
                <a:gd name="T68" fmla="*/ 365 w 433"/>
                <a:gd name="T69" fmla="*/ 144 h 490"/>
                <a:gd name="T70" fmla="*/ 344 w 433"/>
                <a:gd name="T71" fmla="*/ 143 h 490"/>
                <a:gd name="T72" fmla="*/ 343 w 433"/>
                <a:gd name="T73" fmla="*/ 121 h 490"/>
                <a:gd name="T74" fmla="*/ 323 w 433"/>
                <a:gd name="T75" fmla="*/ 117 h 490"/>
                <a:gd name="T76" fmla="*/ 295 w 433"/>
                <a:gd name="T77" fmla="*/ 96 h 490"/>
                <a:gd name="T78" fmla="*/ 286 w 433"/>
                <a:gd name="T79" fmla="*/ 64 h 490"/>
                <a:gd name="T80" fmla="*/ 276 w 433"/>
                <a:gd name="T81" fmla="*/ 43 h 490"/>
                <a:gd name="T82" fmla="*/ 264 w 433"/>
                <a:gd name="T83" fmla="*/ 39 h 490"/>
                <a:gd name="T84" fmla="*/ 264 w 433"/>
                <a:gd name="T85" fmla="*/ 19 h 490"/>
                <a:gd name="T86" fmla="*/ 255 w 433"/>
                <a:gd name="T87" fmla="*/ 10 h 490"/>
                <a:gd name="T88" fmla="*/ 253 w 433"/>
                <a:gd name="T89" fmla="*/ 0 h 490"/>
                <a:gd name="T90" fmla="*/ 230 w 433"/>
                <a:gd name="T91" fmla="*/ 2 h 490"/>
                <a:gd name="T92" fmla="*/ 219 w 433"/>
                <a:gd name="T93" fmla="*/ 10 h 490"/>
                <a:gd name="T94" fmla="*/ 211 w 433"/>
                <a:gd name="T95" fmla="*/ 10 h 490"/>
                <a:gd name="T96" fmla="*/ 195 w 433"/>
                <a:gd name="T97" fmla="*/ 18 h 490"/>
                <a:gd name="T98" fmla="*/ 177 w 433"/>
                <a:gd name="T99" fmla="*/ 37 h 490"/>
                <a:gd name="T100" fmla="*/ 172 w 433"/>
                <a:gd name="T101" fmla="*/ 24 h 490"/>
                <a:gd name="T102" fmla="*/ 166 w 433"/>
                <a:gd name="T103" fmla="*/ 24 h 490"/>
                <a:gd name="T104" fmla="*/ 159 w 433"/>
                <a:gd name="T105" fmla="*/ 10 h 490"/>
                <a:gd name="T106" fmla="*/ 114 w 433"/>
                <a:gd name="T107" fmla="*/ 20 h 490"/>
                <a:gd name="T108" fmla="*/ 53 w 433"/>
                <a:gd name="T109" fmla="*/ 26 h 490"/>
                <a:gd name="T110" fmla="*/ 53 w 433"/>
                <a:gd name="T111" fmla="*/ 143 h 490"/>
                <a:gd name="T112" fmla="*/ 49 w 433"/>
                <a:gd name="T113" fmla="*/ 147 h 490"/>
                <a:gd name="T114" fmla="*/ 50 w 433"/>
                <a:gd name="T115" fmla="*/ 228 h 490"/>
                <a:gd name="T116" fmla="*/ 2 w 433"/>
                <a:gd name="T117" fmla="*/ 228 h 490"/>
                <a:gd name="T118" fmla="*/ 0 w 433"/>
                <a:gd name="T119" fmla="*/ 37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3" h="490">
                  <a:moveTo>
                    <a:pt x="0" y="377"/>
                  </a:moveTo>
                  <a:cubicBezTo>
                    <a:pt x="9" y="381"/>
                    <a:pt x="18" y="386"/>
                    <a:pt x="22" y="394"/>
                  </a:cubicBezTo>
                  <a:cubicBezTo>
                    <a:pt x="31" y="413"/>
                    <a:pt x="30" y="423"/>
                    <a:pt x="30" y="423"/>
                  </a:cubicBezTo>
                  <a:cubicBezTo>
                    <a:pt x="30" y="423"/>
                    <a:pt x="39" y="434"/>
                    <a:pt x="37" y="443"/>
                  </a:cubicBezTo>
                  <a:cubicBezTo>
                    <a:pt x="35" y="452"/>
                    <a:pt x="27" y="465"/>
                    <a:pt x="27" y="465"/>
                  </a:cubicBezTo>
                  <a:cubicBezTo>
                    <a:pt x="27" y="465"/>
                    <a:pt x="22" y="484"/>
                    <a:pt x="27" y="487"/>
                  </a:cubicBezTo>
                  <a:cubicBezTo>
                    <a:pt x="32" y="490"/>
                    <a:pt x="78" y="485"/>
                    <a:pt x="78" y="485"/>
                  </a:cubicBezTo>
                  <a:cubicBezTo>
                    <a:pt x="78" y="485"/>
                    <a:pt x="79" y="474"/>
                    <a:pt x="83" y="473"/>
                  </a:cubicBezTo>
                  <a:cubicBezTo>
                    <a:pt x="87" y="472"/>
                    <a:pt x="97" y="474"/>
                    <a:pt x="97" y="474"/>
                  </a:cubicBezTo>
                  <a:cubicBezTo>
                    <a:pt x="97" y="474"/>
                    <a:pt x="99" y="457"/>
                    <a:pt x="106" y="454"/>
                  </a:cubicBezTo>
                  <a:cubicBezTo>
                    <a:pt x="113" y="451"/>
                    <a:pt x="124" y="453"/>
                    <a:pt x="124" y="446"/>
                  </a:cubicBezTo>
                  <a:cubicBezTo>
                    <a:pt x="124" y="439"/>
                    <a:pt x="129" y="401"/>
                    <a:pt x="142" y="401"/>
                  </a:cubicBezTo>
                  <a:cubicBezTo>
                    <a:pt x="155" y="401"/>
                    <a:pt x="171" y="413"/>
                    <a:pt x="171" y="413"/>
                  </a:cubicBezTo>
                  <a:cubicBezTo>
                    <a:pt x="181" y="423"/>
                    <a:pt x="181" y="423"/>
                    <a:pt x="181" y="423"/>
                  </a:cubicBezTo>
                  <a:cubicBezTo>
                    <a:pt x="198" y="424"/>
                    <a:pt x="198" y="424"/>
                    <a:pt x="198" y="424"/>
                  </a:cubicBezTo>
                  <a:cubicBezTo>
                    <a:pt x="198" y="424"/>
                    <a:pt x="213" y="435"/>
                    <a:pt x="223" y="433"/>
                  </a:cubicBezTo>
                  <a:cubicBezTo>
                    <a:pt x="233" y="431"/>
                    <a:pt x="236" y="426"/>
                    <a:pt x="236" y="426"/>
                  </a:cubicBezTo>
                  <a:cubicBezTo>
                    <a:pt x="236" y="426"/>
                    <a:pt x="244" y="433"/>
                    <a:pt x="255" y="426"/>
                  </a:cubicBezTo>
                  <a:cubicBezTo>
                    <a:pt x="266" y="419"/>
                    <a:pt x="270" y="386"/>
                    <a:pt x="270" y="386"/>
                  </a:cubicBezTo>
                  <a:cubicBezTo>
                    <a:pt x="284" y="374"/>
                    <a:pt x="284" y="374"/>
                    <a:pt x="284" y="374"/>
                  </a:cubicBezTo>
                  <a:cubicBezTo>
                    <a:pt x="295" y="371"/>
                    <a:pt x="295" y="371"/>
                    <a:pt x="295" y="371"/>
                  </a:cubicBezTo>
                  <a:cubicBezTo>
                    <a:pt x="295" y="371"/>
                    <a:pt x="318" y="353"/>
                    <a:pt x="318" y="347"/>
                  </a:cubicBezTo>
                  <a:cubicBezTo>
                    <a:pt x="318" y="341"/>
                    <a:pt x="319" y="318"/>
                    <a:pt x="329" y="311"/>
                  </a:cubicBezTo>
                  <a:cubicBezTo>
                    <a:pt x="339" y="304"/>
                    <a:pt x="342" y="305"/>
                    <a:pt x="353" y="298"/>
                  </a:cubicBezTo>
                  <a:cubicBezTo>
                    <a:pt x="364" y="291"/>
                    <a:pt x="378" y="265"/>
                    <a:pt x="383" y="259"/>
                  </a:cubicBezTo>
                  <a:cubicBezTo>
                    <a:pt x="388" y="253"/>
                    <a:pt x="412" y="252"/>
                    <a:pt x="412" y="252"/>
                  </a:cubicBezTo>
                  <a:cubicBezTo>
                    <a:pt x="420" y="236"/>
                    <a:pt x="420" y="236"/>
                    <a:pt x="420" y="236"/>
                  </a:cubicBezTo>
                  <a:cubicBezTo>
                    <a:pt x="433" y="235"/>
                    <a:pt x="433" y="235"/>
                    <a:pt x="433" y="235"/>
                  </a:cubicBezTo>
                  <a:cubicBezTo>
                    <a:pt x="430" y="228"/>
                    <a:pt x="424" y="214"/>
                    <a:pt x="414" y="210"/>
                  </a:cubicBezTo>
                  <a:cubicBezTo>
                    <a:pt x="401" y="205"/>
                    <a:pt x="375" y="202"/>
                    <a:pt x="375" y="202"/>
                  </a:cubicBezTo>
                  <a:cubicBezTo>
                    <a:pt x="375" y="202"/>
                    <a:pt x="375" y="194"/>
                    <a:pt x="375" y="187"/>
                  </a:cubicBezTo>
                  <a:cubicBezTo>
                    <a:pt x="375" y="180"/>
                    <a:pt x="363" y="182"/>
                    <a:pt x="363" y="182"/>
                  </a:cubicBezTo>
                  <a:cubicBezTo>
                    <a:pt x="363" y="164"/>
                    <a:pt x="363" y="164"/>
                    <a:pt x="363" y="164"/>
                  </a:cubicBezTo>
                  <a:cubicBezTo>
                    <a:pt x="367" y="159"/>
                    <a:pt x="367" y="159"/>
                    <a:pt x="367" y="159"/>
                  </a:cubicBezTo>
                  <a:cubicBezTo>
                    <a:pt x="365" y="144"/>
                    <a:pt x="365" y="144"/>
                    <a:pt x="365" y="144"/>
                  </a:cubicBezTo>
                  <a:cubicBezTo>
                    <a:pt x="344" y="143"/>
                    <a:pt x="344" y="143"/>
                    <a:pt x="344" y="143"/>
                  </a:cubicBezTo>
                  <a:cubicBezTo>
                    <a:pt x="344" y="143"/>
                    <a:pt x="345" y="128"/>
                    <a:pt x="343" y="121"/>
                  </a:cubicBezTo>
                  <a:cubicBezTo>
                    <a:pt x="341" y="114"/>
                    <a:pt x="323" y="117"/>
                    <a:pt x="323" y="117"/>
                  </a:cubicBezTo>
                  <a:cubicBezTo>
                    <a:pt x="323" y="117"/>
                    <a:pt x="302" y="105"/>
                    <a:pt x="295" y="96"/>
                  </a:cubicBezTo>
                  <a:cubicBezTo>
                    <a:pt x="288" y="87"/>
                    <a:pt x="286" y="64"/>
                    <a:pt x="286" y="64"/>
                  </a:cubicBezTo>
                  <a:cubicBezTo>
                    <a:pt x="286" y="64"/>
                    <a:pt x="280" y="53"/>
                    <a:pt x="276" y="43"/>
                  </a:cubicBezTo>
                  <a:cubicBezTo>
                    <a:pt x="272" y="33"/>
                    <a:pt x="264" y="39"/>
                    <a:pt x="264" y="39"/>
                  </a:cubicBezTo>
                  <a:cubicBezTo>
                    <a:pt x="264" y="19"/>
                    <a:pt x="264" y="19"/>
                    <a:pt x="264" y="19"/>
                  </a:cubicBezTo>
                  <a:cubicBezTo>
                    <a:pt x="255" y="10"/>
                    <a:pt x="255" y="10"/>
                    <a:pt x="255" y="10"/>
                  </a:cubicBezTo>
                  <a:cubicBezTo>
                    <a:pt x="253" y="0"/>
                    <a:pt x="253" y="0"/>
                    <a:pt x="253" y="0"/>
                  </a:cubicBezTo>
                  <a:cubicBezTo>
                    <a:pt x="230" y="2"/>
                    <a:pt x="230" y="2"/>
                    <a:pt x="230" y="2"/>
                  </a:cubicBezTo>
                  <a:cubicBezTo>
                    <a:pt x="219" y="10"/>
                    <a:pt x="219" y="10"/>
                    <a:pt x="219" y="10"/>
                  </a:cubicBezTo>
                  <a:cubicBezTo>
                    <a:pt x="211" y="10"/>
                    <a:pt x="211" y="10"/>
                    <a:pt x="211" y="10"/>
                  </a:cubicBezTo>
                  <a:cubicBezTo>
                    <a:pt x="211" y="10"/>
                    <a:pt x="201" y="12"/>
                    <a:pt x="195" y="18"/>
                  </a:cubicBezTo>
                  <a:cubicBezTo>
                    <a:pt x="190" y="23"/>
                    <a:pt x="180" y="36"/>
                    <a:pt x="177" y="37"/>
                  </a:cubicBezTo>
                  <a:cubicBezTo>
                    <a:pt x="174" y="38"/>
                    <a:pt x="172" y="24"/>
                    <a:pt x="172" y="24"/>
                  </a:cubicBezTo>
                  <a:cubicBezTo>
                    <a:pt x="166" y="24"/>
                    <a:pt x="166" y="24"/>
                    <a:pt x="166" y="24"/>
                  </a:cubicBezTo>
                  <a:cubicBezTo>
                    <a:pt x="166" y="24"/>
                    <a:pt x="168" y="10"/>
                    <a:pt x="159" y="10"/>
                  </a:cubicBezTo>
                  <a:cubicBezTo>
                    <a:pt x="151" y="10"/>
                    <a:pt x="135" y="18"/>
                    <a:pt x="114" y="20"/>
                  </a:cubicBezTo>
                  <a:cubicBezTo>
                    <a:pt x="92" y="23"/>
                    <a:pt x="53" y="26"/>
                    <a:pt x="53" y="26"/>
                  </a:cubicBezTo>
                  <a:cubicBezTo>
                    <a:pt x="53" y="143"/>
                    <a:pt x="53" y="143"/>
                    <a:pt x="53" y="143"/>
                  </a:cubicBezTo>
                  <a:cubicBezTo>
                    <a:pt x="49" y="147"/>
                    <a:pt x="49" y="147"/>
                    <a:pt x="49" y="147"/>
                  </a:cubicBezTo>
                  <a:cubicBezTo>
                    <a:pt x="50" y="228"/>
                    <a:pt x="50" y="228"/>
                    <a:pt x="50" y="228"/>
                  </a:cubicBezTo>
                  <a:cubicBezTo>
                    <a:pt x="2" y="228"/>
                    <a:pt x="2" y="228"/>
                    <a:pt x="2" y="228"/>
                  </a:cubicBezTo>
                  <a:lnTo>
                    <a:pt x="0" y="37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1" name="Somalië">
              <a:extLst>
                <a:ext uri="{FF2B5EF4-FFF2-40B4-BE49-F238E27FC236}">
                  <a16:creationId xmlns:a16="http://schemas.microsoft.com/office/drawing/2014/main" id="{06704E38-AA37-4659-A881-FC20CAF25059}"/>
                </a:ext>
              </a:extLst>
            </p:cNvPr>
            <p:cNvSpPr>
              <a:spLocks/>
            </p:cNvSpPr>
            <p:nvPr/>
          </p:nvSpPr>
          <p:spPr bwMode="gray">
            <a:xfrm>
              <a:off x="7113344" y="3476003"/>
              <a:ext cx="360065" cy="556078"/>
            </a:xfrm>
            <a:custGeom>
              <a:avLst/>
              <a:gdLst>
                <a:gd name="T0" fmla="*/ 70 w 480"/>
                <a:gd name="T1" fmla="*/ 77 h 739"/>
                <a:gd name="T2" fmla="*/ 79 w 480"/>
                <a:gd name="T3" fmla="*/ 85 h 739"/>
                <a:gd name="T4" fmla="*/ 78 w 480"/>
                <a:gd name="T5" fmla="*/ 93 h 739"/>
                <a:gd name="T6" fmla="*/ 97 w 480"/>
                <a:gd name="T7" fmla="*/ 117 h 739"/>
                <a:gd name="T8" fmla="*/ 107 w 480"/>
                <a:gd name="T9" fmla="*/ 142 h 739"/>
                <a:gd name="T10" fmla="*/ 122 w 480"/>
                <a:gd name="T11" fmla="*/ 142 h 739"/>
                <a:gd name="T12" fmla="*/ 143 w 480"/>
                <a:gd name="T13" fmla="*/ 167 h 739"/>
                <a:gd name="T14" fmla="*/ 225 w 480"/>
                <a:gd name="T15" fmla="*/ 194 h 739"/>
                <a:gd name="T16" fmla="*/ 277 w 480"/>
                <a:gd name="T17" fmla="*/ 220 h 739"/>
                <a:gd name="T18" fmla="*/ 325 w 480"/>
                <a:gd name="T19" fmla="*/ 217 h 739"/>
                <a:gd name="T20" fmla="*/ 185 w 480"/>
                <a:gd name="T21" fmla="*/ 382 h 739"/>
                <a:gd name="T22" fmla="*/ 129 w 480"/>
                <a:gd name="T23" fmla="*/ 382 h 739"/>
                <a:gd name="T24" fmla="*/ 96 w 480"/>
                <a:gd name="T25" fmla="*/ 396 h 739"/>
                <a:gd name="T26" fmla="*/ 89 w 480"/>
                <a:gd name="T27" fmla="*/ 414 h 739"/>
                <a:gd name="T28" fmla="*/ 50 w 480"/>
                <a:gd name="T29" fmla="*/ 421 h 739"/>
                <a:gd name="T30" fmla="*/ 42 w 480"/>
                <a:gd name="T31" fmla="*/ 435 h 739"/>
                <a:gd name="T32" fmla="*/ 22 w 480"/>
                <a:gd name="T33" fmla="*/ 471 h 739"/>
                <a:gd name="T34" fmla="*/ 1 w 480"/>
                <a:gd name="T35" fmla="*/ 492 h 739"/>
                <a:gd name="T36" fmla="*/ 0 w 480"/>
                <a:gd name="T37" fmla="*/ 695 h 739"/>
                <a:gd name="T38" fmla="*/ 28 w 480"/>
                <a:gd name="T39" fmla="*/ 735 h 739"/>
                <a:gd name="T40" fmla="*/ 26 w 480"/>
                <a:gd name="T41" fmla="*/ 739 h 739"/>
                <a:gd name="T42" fmla="*/ 26 w 480"/>
                <a:gd name="T43" fmla="*/ 739 h 739"/>
                <a:gd name="T44" fmla="*/ 58 w 480"/>
                <a:gd name="T45" fmla="*/ 680 h 739"/>
                <a:gd name="T46" fmla="*/ 100 w 480"/>
                <a:gd name="T47" fmla="*/ 639 h 739"/>
                <a:gd name="T48" fmla="*/ 157 w 480"/>
                <a:gd name="T49" fmla="*/ 573 h 739"/>
                <a:gd name="T50" fmla="*/ 210 w 480"/>
                <a:gd name="T51" fmla="*/ 536 h 739"/>
                <a:gd name="T52" fmla="*/ 281 w 480"/>
                <a:gd name="T53" fmla="*/ 473 h 739"/>
                <a:gd name="T54" fmla="*/ 335 w 480"/>
                <a:gd name="T55" fmla="*/ 399 h 739"/>
                <a:gd name="T56" fmla="*/ 370 w 480"/>
                <a:gd name="T57" fmla="*/ 334 h 739"/>
                <a:gd name="T58" fmla="*/ 384 w 480"/>
                <a:gd name="T59" fmla="*/ 308 h 739"/>
                <a:gd name="T60" fmla="*/ 397 w 480"/>
                <a:gd name="T61" fmla="*/ 262 h 739"/>
                <a:gd name="T62" fmla="*/ 417 w 480"/>
                <a:gd name="T63" fmla="*/ 228 h 739"/>
                <a:gd name="T64" fmla="*/ 427 w 480"/>
                <a:gd name="T65" fmla="*/ 205 h 739"/>
                <a:gd name="T66" fmla="*/ 440 w 480"/>
                <a:gd name="T67" fmla="*/ 169 h 739"/>
                <a:gd name="T68" fmla="*/ 457 w 480"/>
                <a:gd name="T69" fmla="*/ 147 h 739"/>
                <a:gd name="T70" fmla="*/ 457 w 480"/>
                <a:gd name="T71" fmla="*/ 93 h 739"/>
                <a:gd name="T72" fmla="*/ 471 w 480"/>
                <a:gd name="T73" fmla="*/ 84 h 739"/>
                <a:gd name="T74" fmla="*/ 467 w 480"/>
                <a:gd name="T75" fmla="*/ 38 h 739"/>
                <a:gd name="T76" fmla="*/ 474 w 480"/>
                <a:gd name="T77" fmla="*/ 8 h 739"/>
                <a:gd name="T78" fmla="*/ 447 w 480"/>
                <a:gd name="T79" fmla="*/ 0 h 739"/>
                <a:gd name="T80" fmla="*/ 432 w 480"/>
                <a:gd name="T81" fmla="*/ 21 h 739"/>
                <a:gd name="T82" fmla="*/ 382 w 480"/>
                <a:gd name="T83" fmla="*/ 37 h 739"/>
                <a:gd name="T84" fmla="*/ 345 w 480"/>
                <a:gd name="T85" fmla="*/ 35 h 739"/>
                <a:gd name="T86" fmla="*/ 318 w 480"/>
                <a:gd name="T87" fmla="*/ 54 h 739"/>
                <a:gd name="T88" fmla="*/ 296 w 480"/>
                <a:gd name="T89" fmla="*/ 43 h 739"/>
                <a:gd name="T90" fmla="*/ 252 w 480"/>
                <a:gd name="T91" fmla="*/ 73 h 739"/>
                <a:gd name="T92" fmla="*/ 221 w 480"/>
                <a:gd name="T93" fmla="*/ 62 h 739"/>
                <a:gd name="T94" fmla="*/ 181 w 480"/>
                <a:gd name="T95" fmla="*/ 84 h 739"/>
                <a:gd name="T96" fmla="*/ 141 w 480"/>
                <a:gd name="T97" fmla="*/ 85 h 739"/>
                <a:gd name="T98" fmla="*/ 111 w 480"/>
                <a:gd name="T99" fmla="*/ 48 h 739"/>
                <a:gd name="T100" fmla="*/ 99 w 480"/>
                <a:gd name="T101" fmla="*/ 35 h 739"/>
                <a:gd name="T102" fmla="*/ 84 w 480"/>
                <a:gd name="T103" fmla="*/ 55 h 739"/>
                <a:gd name="T104" fmla="*/ 70 w 480"/>
                <a:gd name="T105" fmla="*/ 77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0" h="739">
                  <a:moveTo>
                    <a:pt x="70" y="77"/>
                  </a:moveTo>
                  <a:cubicBezTo>
                    <a:pt x="79" y="85"/>
                    <a:pt x="79" y="85"/>
                    <a:pt x="79" y="85"/>
                  </a:cubicBezTo>
                  <a:cubicBezTo>
                    <a:pt x="78" y="93"/>
                    <a:pt x="78" y="93"/>
                    <a:pt x="78" y="93"/>
                  </a:cubicBezTo>
                  <a:cubicBezTo>
                    <a:pt x="78" y="93"/>
                    <a:pt x="91" y="109"/>
                    <a:pt x="97" y="117"/>
                  </a:cubicBezTo>
                  <a:cubicBezTo>
                    <a:pt x="103" y="125"/>
                    <a:pt x="107" y="142"/>
                    <a:pt x="107" y="142"/>
                  </a:cubicBezTo>
                  <a:cubicBezTo>
                    <a:pt x="122" y="142"/>
                    <a:pt x="122" y="142"/>
                    <a:pt x="122" y="142"/>
                  </a:cubicBezTo>
                  <a:cubicBezTo>
                    <a:pt x="122" y="142"/>
                    <a:pt x="132" y="159"/>
                    <a:pt x="143" y="167"/>
                  </a:cubicBezTo>
                  <a:cubicBezTo>
                    <a:pt x="154" y="175"/>
                    <a:pt x="206" y="188"/>
                    <a:pt x="225" y="194"/>
                  </a:cubicBezTo>
                  <a:cubicBezTo>
                    <a:pt x="244" y="200"/>
                    <a:pt x="277" y="220"/>
                    <a:pt x="277" y="220"/>
                  </a:cubicBezTo>
                  <a:cubicBezTo>
                    <a:pt x="325" y="217"/>
                    <a:pt x="325" y="217"/>
                    <a:pt x="325" y="217"/>
                  </a:cubicBezTo>
                  <a:cubicBezTo>
                    <a:pt x="185" y="382"/>
                    <a:pt x="185" y="382"/>
                    <a:pt x="185" y="382"/>
                  </a:cubicBezTo>
                  <a:cubicBezTo>
                    <a:pt x="185" y="382"/>
                    <a:pt x="137" y="380"/>
                    <a:pt x="129" y="382"/>
                  </a:cubicBezTo>
                  <a:cubicBezTo>
                    <a:pt x="121" y="384"/>
                    <a:pt x="96" y="396"/>
                    <a:pt x="96" y="396"/>
                  </a:cubicBezTo>
                  <a:cubicBezTo>
                    <a:pt x="96" y="396"/>
                    <a:pt x="95" y="408"/>
                    <a:pt x="89" y="414"/>
                  </a:cubicBezTo>
                  <a:cubicBezTo>
                    <a:pt x="83" y="420"/>
                    <a:pt x="58" y="418"/>
                    <a:pt x="50" y="421"/>
                  </a:cubicBezTo>
                  <a:cubicBezTo>
                    <a:pt x="42" y="424"/>
                    <a:pt x="42" y="435"/>
                    <a:pt x="42" y="435"/>
                  </a:cubicBezTo>
                  <a:cubicBezTo>
                    <a:pt x="42" y="435"/>
                    <a:pt x="29" y="463"/>
                    <a:pt x="22" y="471"/>
                  </a:cubicBezTo>
                  <a:cubicBezTo>
                    <a:pt x="15" y="479"/>
                    <a:pt x="1" y="492"/>
                    <a:pt x="1" y="492"/>
                  </a:cubicBezTo>
                  <a:cubicBezTo>
                    <a:pt x="0" y="695"/>
                    <a:pt x="0" y="695"/>
                    <a:pt x="0" y="695"/>
                  </a:cubicBezTo>
                  <a:cubicBezTo>
                    <a:pt x="28" y="735"/>
                    <a:pt x="28" y="735"/>
                    <a:pt x="28" y="735"/>
                  </a:cubicBezTo>
                  <a:cubicBezTo>
                    <a:pt x="27" y="737"/>
                    <a:pt x="27" y="738"/>
                    <a:pt x="26" y="739"/>
                  </a:cubicBezTo>
                  <a:cubicBezTo>
                    <a:pt x="26" y="739"/>
                    <a:pt x="26" y="739"/>
                    <a:pt x="26" y="739"/>
                  </a:cubicBezTo>
                  <a:cubicBezTo>
                    <a:pt x="35" y="722"/>
                    <a:pt x="52" y="690"/>
                    <a:pt x="58" y="680"/>
                  </a:cubicBezTo>
                  <a:cubicBezTo>
                    <a:pt x="65" y="669"/>
                    <a:pt x="97" y="654"/>
                    <a:pt x="100" y="639"/>
                  </a:cubicBezTo>
                  <a:cubicBezTo>
                    <a:pt x="103" y="624"/>
                    <a:pt x="146" y="586"/>
                    <a:pt x="157" y="573"/>
                  </a:cubicBezTo>
                  <a:cubicBezTo>
                    <a:pt x="168" y="560"/>
                    <a:pt x="202" y="541"/>
                    <a:pt x="210" y="536"/>
                  </a:cubicBezTo>
                  <a:cubicBezTo>
                    <a:pt x="218" y="531"/>
                    <a:pt x="275" y="484"/>
                    <a:pt x="281" y="473"/>
                  </a:cubicBezTo>
                  <a:cubicBezTo>
                    <a:pt x="287" y="462"/>
                    <a:pt x="331" y="413"/>
                    <a:pt x="335" y="399"/>
                  </a:cubicBezTo>
                  <a:cubicBezTo>
                    <a:pt x="339" y="385"/>
                    <a:pt x="364" y="339"/>
                    <a:pt x="370" y="334"/>
                  </a:cubicBezTo>
                  <a:cubicBezTo>
                    <a:pt x="376" y="329"/>
                    <a:pt x="384" y="316"/>
                    <a:pt x="384" y="308"/>
                  </a:cubicBezTo>
                  <a:cubicBezTo>
                    <a:pt x="384" y="300"/>
                    <a:pt x="390" y="271"/>
                    <a:pt x="397" y="262"/>
                  </a:cubicBezTo>
                  <a:cubicBezTo>
                    <a:pt x="404" y="253"/>
                    <a:pt x="417" y="241"/>
                    <a:pt x="417" y="228"/>
                  </a:cubicBezTo>
                  <a:cubicBezTo>
                    <a:pt x="417" y="215"/>
                    <a:pt x="427" y="205"/>
                    <a:pt x="427" y="205"/>
                  </a:cubicBezTo>
                  <a:cubicBezTo>
                    <a:pt x="440" y="169"/>
                    <a:pt x="440" y="169"/>
                    <a:pt x="440" y="169"/>
                  </a:cubicBezTo>
                  <a:cubicBezTo>
                    <a:pt x="440" y="169"/>
                    <a:pt x="457" y="173"/>
                    <a:pt x="457" y="147"/>
                  </a:cubicBezTo>
                  <a:cubicBezTo>
                    <a:pt x="457" y="121"/>
                    <a:pt x="457" y="93"/>
                    <a:pt x="457" y="93"/>
                  </a:cubicBezTo>
                  <a:cubicBezTo>
                    <a:pt x="471" y="84"/>
                    <a:pt x="471" y="84"/>
                    <a:pt x="471" y="84"/>
                  </a:cubicBezTo>
                  <a:cubicBezTo>
                    <a:pt x="467" y="38"/>
                    <a:pt x="467" y="38"/>
                    <a:pt x="467" y="38"/>
                  </a:cubicBezTo>
                  <a:cubicBezTo>
                    <a:pt x="467" y="38"/>
                    <a:pt x="480" y="14"/>
                    <a:pt x="474" y="8"/>
                  </a:cubicBezTo>
                  <a:cubicBezTo>
                    <a:pt x="468" y="2"/>
                    <a:pt x="447" y="0"/>
                    <a:pt x="447" y="0"/>
                  </a:cubicBezTo>
                  <a:cubicBezTo>
                    <a:pt x="447" y="0"/>
                    <a:pt x="439" y="14"/>
                    <a:pt x="432" y="21"/>
                  </a:cubicBezTo>
                  <a:cubicBezTo>
                    <a:pt x="425" y="28"/>
                    <a:pt x="388" y="37"/>
                    <a:pt x="382" y="37"/>
                  </a:cubicBezTo>
                  <a:cubicBezTo>
                    <a:pt x="376" y="37"/>
                    <a:pt x="355" y="31"/>
                    <a:pt x="345" y="35"/>
                  </a:cubicBezTo>
                  <a:cubicBezTo>
                    <a:pt x="335" y="39"/>
                    <a:pt x="322" y="54"/>
                    <a:pt x="318" y="54"/>
                  </a:cubicBezTo>
                  <a:cubicBezTo>
                    <a:pt x="314" y="54"/>
                    <a:pt x="304" y="42"/>
                    <a:pt x="296" y="43"/>
                  </a:cubicBezTo>
                  <a:cubicBezTo>
                    <a:pt x="288" y="44"/>
                    <a:pt x="261" y="72"/>
                    <a:pt x="252" y="73"/>
                  </a:cubicBezTo>
                  <a:cubicBezTo>
                    <a:pt x="243" y="74"/>
                    <a:pt x="235" y="58"/>
                    <a:pt x="221" y="62"/>
                  </a:cubicBezTo>
                  <a:cubicBezTo>
                    <a:pt x="207" y="66"/>
                    <a:pt x="189" y="83"/>
                    <a:pt x="181" y="84"/>
                  </a:cubicBezTo>
                  <a:cubicBezTo>
                    <a:pt x="173" y="85"/>
                    <a:pt x="141" y="85"/>
                    <a:pt x="141" y="85"/>
                  </a:cubicBezTo>
                  <a:cubicBezTo>
                    <a:pt x="141" y="85"/>
                    <a:pt x="111" y="58"/>
                    <a:pt x="111" y="48"/>
                  </a:cubicBezTo>
                  <a:cubicBezTo>
                    <a:pt x="111" y="40"/>
                    <a:pt x="102" y="36"/>
                    <a:pt x="99" y="35"/>
                  </a:cubicBezTo>
                  <a:cubicBezTo>
                    <a:pt x="84" y="55"/>
                    <a:pt x="84" y="55"/>
                    <a:pt x="84" y="55"/>
                  </a:cubicBezTo>
                  <a:lnTo>
                    <a:pt x="70" y="7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2" name="Djibouti">
              <a:extLst>
                <a:ext uri="{FF2B5EF4-FFF2-40B4-BE49-F238E27FC236}">
                  <a16:creationId xmlns:a16="http://schemas.microsoft.com/office/drawing/2014/main" id="{DC16ECC9-14BA-4CF6-8F5F-1F8D307A3D66}"/>
                </a:ext>
              </a:extLst>
            </p:cNvPr>
            <p:cNvSpPr>
              <a:spLocks/>
            </p:cNvSpPr>
            <p:nvPr/>
          </p:nvSpPr>
          <p:spPr bwMode="gray">
            <a:xfrm>
              <a:off x="7130388" y="3450436"/>
              <a:ext cx="63917" cy="70309"/>
            </a:xfrm>
            <a:custGeom>
              <a:avLst/>
              <a:gdLst>
                <a:gd name="T0" fmla="*/ 47 w 85"/>
                <a:gd name="T1" fmla="*/ 18 h 95"/>
                <a:gd name="T2" fmla="*/ 31 w 85"/>
                <a:gd name="T3" fmla="*/ 8 h 95"/>
                <a:gd name="T4" fmla="*/ 13 w 85"/>
                <a:gd name="T5" fmla="*/ 47 h 95"/>
                <a:gd name="T6" fmla="*/ 0 w 85"/>
                <a:gd name="T7" fmla="*/ 56 h 95"/>
                <a:gd name="T8" fmla="*/ 11 w 85"/>
                <a:gd name="T9" fmla="*/ 94 h 95"/>
                <a:gd name="T10" fmla="*/ 36 w 85"/>
                <a:gd name="T11" fmla="*/ 91 h 95"/>
                <a:gd name="T12" fmla="*/ 46 w 85"/>
                <a:gd name="T13" fmla="*/ 84 h 95"/>
                <a:gd name="T14" fmla="*/ 59 w 85"/>
                <a:gd name="T15" fmla="*/ 93 h 95"/>
                <a:gd name="T16" fmla="*/ 60 w 85"/>
                <a:gd name="T17" fmla="*/ 91 h 95"/>
                <a:gd name="T18" fmla="*/ 75 w 85"/>
                <a:gd name="T19" fmla="*/ 71 h 95"/>
                <a:gd name="T20" fmla="*/ 74 w 85"/>
                <a:gd name="T21" fmla="*/ 71 h 95"/>
                <a:gd name="T22" fmla="*/ 67 w 85"/>
                <a:gd name="T23" fmla="*/ 61 h 95"/>
                <a:gd name="T24" fmla="*/ 44 w 85"/>
                <a:gd name="T25" fmla="*/ 63 h 95"/>
                <a:gd name="T26" fmla="*/ 76 w 85"/>
                <a:gd name="T27" fmla="*/ 17 h 95"/>
                <a:gd name="T28" fmla="*/ 63 w 85"/>
                <a:gd name="T29" fmla="*/ 0 h 95"/>
                <a:gd name="T30" fmla="*/ 54 w 85"/>
                <a:gd name="T31" fmla="*/ 6 h 95"/>
                <a:gd name="T32" fmla="*/ 47 w 85"/>
                <a:gd name="T33"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95">
                  <a:moveTo>
                    <a:pt x="47" y="18"/>
                  </a:moveTo>
                  <a:cubicBezTo>
                    <a:pt x="31" y="8"/>
                    <a:pt x="31" y="8"/>
                    <a:pt x="31" y="8"/>
                  </a:cubicBezTo>
                  <a:cubicBezTo>
                    <a:pt x="13" y="47"/>
                    <a:pt x="13" y="47"/>
                    <a:pt x="13" y="47"/>
                  </a:cubicBezTo>
                  <a:cubicBezTo>
                    <a:pt x="0" y="56"/>
                    <a:pt x="0" y="56"/>
                    <a:pt x="0" y="56"/>
                  </a:cubicBezTo>
                  <a:cubicBezTo>
                    <a:pt x="0" y="56"/>
                    <a:pt x="3" y="93"/>
                    <a:pt x="11" y="94"/>
                  </a:cubicBezTo>
                  <a:cubicBezTo>
                    <a:pt x="19" y="95"/>
                    <a:pt x="36" y="91"/>
                    <a:pt x="36" y="91"/>
                  </a:cubicBezTo>
                  <a:cubicBezTo>
                    <a:pt x="36" y="91"/>
                    <a:pt x="39" y="83"/>
                    <a:pt x="46" y="84"/>
                  </a:cubicBezTo>
                  <a:cubicBezTo>
                    <a:pt x="50" y="85"/>
                    <a:pt x="55" y="89"/>
                    <a:pt x="59" y="93"/>
                  </a:cubicBezTo>
                  <a:cubicBezTo>
                    <a:pt x="60" y="91"/>
                    <a:pt x="60" y="91"/>
                    <a:pt x="60" y="91"/>
                  </a:cubicBezTo>
                  <a:cubicBezTo>
                    <a:pt x="75" y="71"/>
                    <a:pt x="75" y="71"/>
                    <a:pt x="75" y="71"/>
                  </a:cubicBezTo>
                  <a:cubicBezTo>
                    <a:pt x="74" y="71"/>
                    <a:pt x="74" y="71"/>
                    <a:pt x="74" y="71"/>
                  </a:cubicBezTo>
                  <a:cubicBezTo>
                    <a:pt x="67" y="61"/>
                    <a:pt x="67" y="61"/>
                    <a:pt x="67" y="61"/>
                  </a:cubicBezTo>
                  <a:cubicBezTo>
                    <a:pt x="44" y="63"/>
                    <a:pt x="44" y="63"/>
                    <a:pt x="44" y="63"/>
                  </a:cubicBezTo>
                  <a:cubicBezTo>
                    <a:pt x="44" y="63"/>
                    <a:pt x="85" y="30"/>
                    <a:pt x="76" y="17"/>
                  </a:cubicBezTo>
                  <a:cubicBezTo>
                    <a:pt x="73" y="12"/>
                    <a:pt x="68" y="6"/>
                    <a:pt x="63" y="0"/>
                  </a:cubicBezTo>
                  <a:cubicBezTo>
                    <a:pt x="54" y="6"/>
                    <a:pt x="54" y="6"/>
                    <a:pt x="54" y="6"/>
                  </a:cubicBezTo>
                  <a:lnTo>
                    <a:pt x="47" y="1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3" name="Eritrea">
              <a:extLst>
                <a:ext uri="{FF2B5EF4-FFF2-40B4-BE49-F238E27FC236}">
                  <a16:creationId xmlns:a16="http://schemas.microsoft.com/office/drawing/2014/main" id="{801232A9-A2BE-4726-B9C4-B4D33EC50659}"/>
                </a:ext>
              </a:extLst>
            </p:cNvPr>
            <p:cNvSpPr>
              <a:spLocks/>
            </p:cNvSpPr>
            <p:nvPr/>
          </p:nvSpPr>
          <p:spPr bwMode="gray">
            <a:xfrm>
              <a:off x="6938637" y="3235250"/>
              <a:ext cx="238623" cy="227971"/>
            </a:xfrm>
            <a:custGeom>
              <a:avLst/>
              <a:gdLst>
                <a:gd name="T0" fmla="*/ 51 w 320"/>
                <a:gd name="T1" fmla="*/ 35 h 305"/>
                <a:gd name="T2" fmla="*/ 50 w 320"/>
                <a:gd name="T3" fmla="*/ 50 h 305"/>
                <a:gd name="T4" fmla="*/ 31 w 320"/>
                <a:gd name="T5" fmla="*/ 57 h 305"/>
                <a:gd name="T6" fmla="*/ 31 w 320"/>
                <a:gd name="T7" fmla="*/ 67 h 305"/>
                <a:gd name="T8" fmla="*/ 20 w 320"/>
                <a:gd name="T9" fmla="*/ 75 h 305"/>
                <a:gd name="T10" fmla="*/ 26 w 320"/>
                <a:gd name="T11" fmla="*/ 106 h 305"/>
                <a:gd name="T12" fmla="*/ 14 w 320"/>
                <a:gd name="T13" fmla="*/ 126 h 305"/>
                <a:gd name="T14" fmla="*/ 13 w 320"/>
                <a:gd name="T15" fmla="*/ 143 h 305"/>
                <a:gd name="T16" fmla="*/ 1 w 320"/>
                <a:gd name="T17" fmla="*/ 157 h 305"/>
                <a:gd name="T18" fmla="*/ 6 w 320"/>
                <a:gd name="T19" fmla="*/ 167 h 305"/>
                <a:gd name="T20" fmla="*/ 8 w 320"/>
                <a:gd name="T21" fmla="*/ 200 h 305"/>
                <a:gd name="T22" fmla="*/ 31 w 320"/>
                <a:gd name="T23" fmla="*/ 201 h 305"/>
                <a:gd name="T24" fmla="*/ 41 w 320"/>
                <a:gd name="T25" fmla="*/ 191 h 305"/>
                <a:gd name="T26" fmla="*/ 57 w 320"/>
                <a:gd name="T27" fmla="*/ 211 h 305"/>
                <a:gd name="T28" fmla="*/ 73 w 320"/>
                <a:gd name="T29" fmla="*/ 170 h 305"/>
                <a:gd name="T30" fmla="*/ 89 w 320"/>
                <a:gd name="T31" fmla="*/ 179 h 305"/>
                <a:gd name="T32" fmla="*/ 99 w 320"/>
                <a:gd name="T33" fmla="*/ 194 h 305"/>
                <a:gd name="T34" fmla="*/ 116 w 320"/>
                <a:gd name="T35" fmla="*/ 194 h 305"/>
                <a:gd name="T36" fmla="*/ 128 w 320"/>
                <a:gd name="T37" fmla="*/ 181 h 305"/>
                <a:gd name="T38" fmla="*/ 137 w 320"/>
                <a:gd name="T39" fmla="*/ 194 h 305"/>
                <a:gd name="T40" fmla="*/ 155 w 320"/>
                <a:gd name="T41" fmla="*/ 187 h 305"/>
                <a:gd name="T42" fmla="*/ 165 w 320"/>
                <a:gd name="T43" fmla="*/ 192 h 305"/>
                <a:gd name="T44" fmla="*/ 185 w 320"/>
                <a:gd name="T45" fmla="*/ 193 h 305"/>
                <a:gd name="T46" fmla="*/ 196 w 320"/>
                <a:gd name="T47" fmla="*/ 207 h 305"/>
                <a:gd name="T48" fmla="*/ 216 w 320"/>
                <a:gd name="T49" fmla="*/ 216 h 305"/>
                <a:gd name="T50" fmla="*/ 231 w 320"/>
                <a:gd name="T51" fmla="*/ 242 h 305"/>
                <a:gd name="T52" fmla="*/ 257 w 320"/>
                <a:gd name="T53" fmla="*/ 257 h 305"/>
                <a:gd name="T54" fmla="*/ 262 w 320"/>
                <a:gd name="T55" fmla="*/ 277 h 305"/>
                <a:gd name="T56" fmla="*/ 280 w 320"/>
                <a:gd name="T57" fmla="*/ 283 h 305"/>
                <a:gd name="T58" fmla="*/ 288 w 320"/>
                <a:gd name="T59" fmla="*/ 295 h 305"/>
                <a:gd name="T60" fmla="*/ 304 w 320"/>
                <a:gd name="T61" fmla="*/ 305 h 305"/>
                <a:gd name="T62" fmla="*/ 311 w 320"/>
                <a:gd name="T63" fmla="*/ 293 h 305"/>
                <a:gd name="T64" fmla="*/ 320 w 320"/>
                <a:gd name="T65" fmla="*/ 287 h 305"/>
                <a:gd name="T66" fmla="*/ 304 w 320"/>
                <a:gd name="T67" fmla="*/ 268 h 305"/>
                <a:gd name="T68" fmla="*/ 285 w 320"/>
                <a:gd name="T69" fmla="*/ 264 h 305"/>
                <a:gd name="T70" fmla="*/ 283 w 320"/>
                <a:gd name="T71" fmla="*/ 239 h 305"/>
                <a:gd name="T72" fmla="*/ 241 w 320"/>
                <a:gd name="T73" fmla="*/ 216 h 305"/>
                <a:gd name="T74" fmla="*/ 231 w 320"/>
                <a:gd name="T75" fmla="*/ 181 h 305"/>
                <a:gd name="T76" fmla="*/ 204 w 320"/>
                <a:gd name="T77" fmla="*/ 177 h 305"/>
                <a:gd name="T78" fmla="*/ 190 w 320"/>
                <a:gd name="T79" fmla="*/ 159 h 305"/>
                <a:gd name="T80" fmla="*/ 177 w 320"/>
                <a:gd name="T81" fmla="*/ 165 h 305"/>
                <a:gd name="T82" fmla="*/ 169 w 320"/>
                <a:gd name="T83" fmla="*/ 152 h 305"/>
                <a:gd name="T84" fmla="*/ 157 w 320"/>
                <a:gd name="T85" fmla="*/ 149 h 305"/>
                <a:gd name="T86" fmla="*/ 134 w 320"/>
                <a:gd name="T87" fmla="*/ 117 h 305"/>
                <a:gd name="T88" fmla="*/ 128 w 320"/>
                <a:gd name="T89" fmla="*/ 62 h 305"/>
                <a:gd name="T90" fmla="*/ 100 w 320"/>
                <a:gd name="T91" fmla="*/ 1 h 305"/>
                <a:gd name="T92" fmla="*/ 98 w 320"/>
                <a:gd name="T93" fmla="*/ 0 h 305"/>
                <a:gd name="T94" fmla="*/ 87 w 320"/>
                <a:gd name="T95" fmla="*/ 25 h 305"/>
                <a:gd name="T96" fmla="*/ 51 w 320"/>
                <a:gd name="T97" fmla="*/ 3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0" h="305">
                  <a:moveTo>
                    <a:pt x="51" y="35"/>
                  </a:moveTo>
                  <a:cubicBezTo>
                    <a:pt x="51" y="35"/>
                    <a:pt x="51" y="43"/>
                    <a:pt x="50" y="50"/>
                  </a:cubicBezTo>
                  <a:cubicBezTo>
                    <a:pt x="49" y="57"/>
                    <a:pt x="31" y="57"/>
                    <a:pt x="31" y="57"/>
                  </a:cubicBezTo>
                  <a:cubicBezTo>
                    <a:pt x="31" y="67"/>
                    <a:pt x="31" y="67"/>
                    <a:pt x="31" y="67"/>
                  </a:cubicBezTo>
                  <a:cubicBezTo>
                    <a:pt x="31" y="67"/>
                    <a:pt x="20" y="72"/>
                    <a:pt x="20" y="75"/>
                  </a:cubicBezTo>
                  <a:cubicBezTo>
                    <a:pt x="20" y="78"/>
                    <a:pt x="26" y="88"/>
                    <a:pt x="26" y="106"/>
                  </a:cubicBezTo>
                  <a:cubicBezTo>
                    <a:pt x="26" y="124"/>
                    <a:pt x="14" y="126"/>
                    <a:pt x="14" y="126"/>
                  </a:cubicBezTo>
                  <a:cubicBezTo>
                    <a:pt x="14" y="126"/>
                    <a:pt x="13" y="136"/>
                    <a:pt x="13" y="143"/>
                  </a:cubicBezTo>
                  <a:cubicBezTo>
                    <a:pt x="13" y="150"/>
                    <a:pt x="2" y="149"/>
                    <a:pt x="1" y="157"/>
                  </a:cubicBezTo>
                  <a:cubicBezTo>
                    <a:pt x="0" y="165"/>
                    <a:pt x="6" y="167"/>
                    <a:pt x="6" y="167"/>
                  </a:cubicBezTo>
                  <a:cubicBezTo>
                    <a:pt x="8" y="200"/>
                    <a:pt x="8" y="200"/>
                    <a:pt x="8" y="200"/>
                  </a:cubicBezTo>
                  <a:cubicBezTo>
                    <a:pt x="31" y="201"/>
                    <a:pt x="31" y="201"/>
                    <a:pt x="31" y="201"/>
                  </a:cubicBezTo>
                  <a:cubicBezTo>
                    <a:pt x="31" y="201"/>
                    <a:pt x="36" y="191"/>
                    <a:pt x="41" y="191"/>
                  </a:cubicBezTo>
                  <a:cubicBezTo>
                    <a:pt x="46" y="191"/>
                    <a:pt x="49" y="211"/>
                    <a:pt x="57" y="211"/>
                  </a:cubicBezTo>
                  <a:cubicBezTo>
                    <a:pt x="65" y="211"/>
                    <a:pt x="73" y="170"/>
                    <a:pt x="73" y="170"/>
                  </a:cubicBezTo>
                  <a:cubicBezTo>
                    <a:pt x="73" y="170"/>
                    <a:pt x="85" y="177"/>
                    <a:pt x="89" y="179"/>
                  </a:cubicBezTo>
                  <a:cubicBezTo>
                    <a:pt x="93" y="181"/>
                    <a:pt x="99" y="194"/>
                    <a:pt x="99" y="194"/>
                  </a:cubicBezTo>
                  <a:cubicBezTo>
                    <a:pt x="99" y="194"/>
                    <a:pt x="113" y="194"/>
                    <a:pt x="116" y="194"/>
                  </a:cubicBezTo>
                  <a:cubicBezTo>
                    <a:pt x="119" y="194"/>
                    <a:pt x="128" y="181"/>
                    <a:pt x="128" y="181"/>
                  </a:cubicBezTo>
                  <a:cubicBezTo>
                    <a:pt x="128" y="181"/>
                    <a:pt x="134" y="194"/>
                    <a:pt x="137" y="194"/>
                  </a:cubicBezTo>
                  <a:cubicBezTo>
                    <a:pt x="140" y="194"/>
                    <a:pt x="151" y="187"/>
                    <a:pt x="155" y="187"/>
                  </a:cubicBezTo>
                  <a:cubicBezTo>
                    <a:pt x="159" y="187"/>
                    <a:pt x="165" y="192"/>
                    <a:pt x="165" y="192"/>
                  </a:cubicBezTo>
                  <a:cubicBezTo>
                    <a:pt x="185" y="193"/>
                    <a:pt x="185" y="193"/>
                    <a:pt x="185" y="193"/>
                  </a:cubicBezTo>
                  <a:cubicBezTo>
                    <a:pt x="196" y="207"/>
                    <a:pt x="196" y="207"/>
                    <a:pt x="196" y="207"/>
                  </a:cubicBezTo>
                  <a:cubicBezTo>
                    <a:pt x="196" y="207"/>
                    <a:pt x="208" y="208"/>
                    <a:pt x="216" y="216"/>
                  </a:cubicBezTo>
                  <a:cubicBezTo>
                    <a:pt x="224" y="224"/>
                    <a:pt x="227" y="234"/>
                    <a:pt x="231" y="242"/>
                  </a:cubicBezTo>
                  <a:cubicBezTo>
                    <a:pt x="235" y="250"/>
                    <a:pt x="253" y="252"/>
                    <a:pt x="257" y="257"/>
                  </a:cubicBezTo>
                  <a:cubicBezTo>
                    <a:pt x="261" y="262"/>
                    <a:pt x="261" y="271"/>
                    <a:pt x="262" y="277"/>
                  </a:cubicBezTo>
                  <a:cubicBezTo>
                    <a:pt x="263" y="283"/>
                    <a:pt x="280" y="283"/>
                    <a:pt x="280" y="283"/>
                  </a:cubicBezTo>
                  <a:cubicBezTo>
                    <a:pt x="288" y="295"/>
                    <a:pt x="288" y="295"/>
                    <a:pt x="288" y="295"/>
                  </a:cubicBezTo>
                  <a:cubicBezTo>
                    <a:pt x="304" y="305"/>
                    <a:pt x="304" y="305"/>
                    <a:pt x="304" y="305"/>
                  </a:cubicBezTo>
                  <a:cubicBezTo>
                    <a:pt x="311" y="293"/>
                    <a:pt x="311" y="293"/>
                    <a:pt x="311" y="293"/>
                  </a:cubicBezTo>
                  <a:cubicBezTo>
                    <a:pt x="320" y="287"/>
                    <a:pt x="320" y="287"/>
                    <a:pt x="320" y="287"/>
                  </a:cubicBezTo>
                  <a:cubicBezTo>
                    <a:pt x="312" y="277"/>
                    <a:pt x="304" y="268"/>
                    <a:pt x="304" y="268"/>
                  </a:cubicBezTo>
                  <a:cubicBezTo>
                    <a:pt x="304" y="268"/>
                    <a:pt x="287" y="271"/>
                    <a:pt x="285" y="264"/>
                  </a:cubicBezTo>
                  <a:cubicBezTo>
                    <a:pt x="283" y="257"/>
                    <a:pt x="283" y="239"/>
                    <a:pt x="283" y="239"/>
                  </a:cubicBezTo>
                  <a:cubicBezTo>
                    <a:pt x="283" y="239"/>
                    <a:pt x="244" y="225"/>
                    <a:pt x="241" y="216"/>
                  </a:cubicBezTo>
                  <a:cubicBezTo>
                    <a:pt x="238" y="207"/>
                    <a:pt x="238" y="185"/>
                    <a:pt x="231" y="181"/>
                  </a:cubicBezTo>
                  <a:cubicBezTo>
                    <a:pt x="224" y="177"/>
                    <a:pt x="207" y="181"/>
                    <a:pt x="204" y="177"/>
                  </a:cubicBezTo>
                  <a:cubicBezTo>
                    <a:pt x="201" y="173"/>
                    <a:pt x="190" y="159"/>
                    <a:pt x="190" y="159"/>
                  </a:cubicBezTo>
                  <a:cubicBezTo>
                    <a:pt x="177" y="165"/>
                    <a:pt x="177" y="165"/>
                    <a:pt x="177" y="165"/>
                  </a:cubicBezTo>
                  <a:cubicBezTo>
                    <a:pt x="169" y="152"/>
                    <a:pt x="169" y="152"/>
                    <a:pt x="169" y="152"/>
                  </a:cubicBezTo>
                  <a:cubicBezTo>
                    <a:pt x="157" y="149"/>
                    <a:pt x="157" y="149"/>
                    <a:pt x="157" y="149"/>
                  </a:cubicBezTo>
                  <a:cubicBezTo>
                    <a:pt x="157" y="149"/>
                    <a:pt x="137" y="129"/>
                    <a:pt x="134" y="117"/>
                  </a:cubicBezTo>
                  <a:cubicBezTo>
                    <a:pt x="131" y="105"/>
                    <a:pt x="135" y="85"/>
                    <a:pt x="128" y="62"/>
                  </a:cubicBezTo>
                  <a:cubicBezTo>
                    <a:pt x="121" y="39"/>
                    <a:pt x="100" y="1"/>
                    <a:pt x="100" y="1"/>
                  </a:cubicBezTo>
                  <a:cubicBezTo>
                    <a:pt x="98" y="0"/>
                    <a:pt x="98" y="0"/>
                    <a:pt x="98" y="0"/>
                  </a:cubicBezTo>
                  <a:cubicBezTo>
                    <a:pt x="96" y="9"/>
                    <a:pt x="92" y="21"/>
                    <a:pt x="87" y="25"/>
                  </a:cubicBezTo>
                  <a:cubicBezTo>
                    <a:pt x="78" y="33"/>
                    <a:pt x="51" y="35"/>
                    <a:pt x="51" y="3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4" name="Ethiopië">
              <a:extLst>
                <a:ext uri="{FF2B5EF4-FFF2-40B4-BE49-F238E27FC236}">
                  <a16:creationId xmlns:a16="http://schemas.microsoft.com/office/drawing/2014/main" id="{D17073DF-4852-4A24-8DAF-86D726CBEF3A}"/>
                </a:ext>
              </a:extLst>
            </p:cNvPr>
            <p:cNvSpPr>
              <a:spLocks/>
            </p:cNvSpPr>
            <p:nvPr/>
          </p:nvSpPr>
          <p:spPr bwMode="gray">
            <a:xfrm>
              <a:off x="6823587" y="3360952"/>
              <a:ext cx="532641" cy="462333"/>
            </a:xfrm>
            <a:custGeom>
              <a:avLst/>
              <a:gdLst>
                <a:gd name="T0" fmla="*/ 75 w 709"/>
                <a:gd name="T1" fmla="*/ 428 h 615"/>
                <a:gd name="T2" fmla="*/ 87 w 709"/>
                <a:gd name="T3" fmla="*/ 442 h 615"/>
                <a:gd name="T4" fmla="*/ 96 w 709"/>
                <a:gd name="T5" fmla="*/ 471 h 615"/>
                <a:gd name="T6" fmla="*/ 133 w 709"/>
                <a:gd name="T7" fmla="*/ 513 h 615"/>
                <a:gd name="T8" fmla="*/ 138 w 709"/>
                <a:gd name="T9" fmla="*/ 545 h 615"/>
                <a:gd name="T10" fmla="*/ 191 w 709"/>
                <a:gd name="T11" fmla="*/ 562 h 615"/>
                <a:gd name="T12" fmla="*/ 282 w 709"/>
                <a:gd name="T13" fmla="*/ 606 h 615"/>
                <a:gd name="T14" fmla="*/ 326 w 709"/>
                <a:gd name="T15" fmla="*/ 601 h 615"/>
                <a:gd name="T16" fmla="*/ 360 w 709"/>
                <a:gd name="T17" fmla="*/ 577 h 615"/>
                <a:gd name="T18" fmla="*/ 388 w 709"/>
                <a:gd name="T19" fmla="*/ 585 h 615"/>
                <a:gd name="T20" fmla="*/ 410 w 709"/>
                <a:gd name="T21" fmla="*/ 582 h 615"/>
                <a:gd name="T22" fmla="*/ 434 w 709"/>
                <a:gd name="T23" fmla="*/ 574 h 615"/>
                <a:gd name="T24" fmla="*/ 480 w 709"/>
                <a:gd name="T25" fmla="*/ 549 h 615"/>
                <a:gd name="T26" fmla="*/ 569 w 709"/>
                <a:gd name="T27" fmla="*/ 535 h 615"/>
                <a:gd name="T28" fmla="*/ 661 w 709"/>
                <a:gd name="T29" fmla="*/ 373 h 615"/>
                <a:gd name="T30" fmla="*/ 527 w 709"/>
                <a:gd name="T31" fmla="*/ 320 h 615"/>
                <a:gd name="T32" fmla="*/ 491 w 709"/>
                <a:gd name="T33" fmla="*/ 295 h 615"/>
                <a:gd name="T34" fmla="*/ 462 w 709"/>
                <a:gd name="T35" fmla="*/ 246 h 615"/>
                <a:gd name="T36" fmla="*/ 454 w 709"/>
                <a:gd name="T37" fmla="*/ 230 h 615"/>
                <a:gd name="T38" fmla="*/ 454 w 709"/>
                <a:gd name="T39" fmla="*/ 201 h 615"/>
                <a:gd name="T40" fmla="*/ 419 w 709"/>
                <a:gd name="T41" fmla="*/ 211 h 615"/>
                <a:gd name="T42" fmla="*/ 421 w 709"/>
                <a:gd name="T43" fmla="*/ 164 h 615"/>
                <a:gd name="T44" fmla="*/ 431 w 709"/>
                <a:gd name="T45" fmla="*/ 113 h 615"/>
                <a:gd name="T46" fmla="*/ 408 w 709"/>
                <a:gd name="T47" fmla="*/ 87 h 615"/>
                <a:gd name="T48" fmla="*/ 367 w 709"/>
                <a:gd name="T49" fmla="*/ 46 h 615"/>
                <a:gd name="T50" fmla="*/ 336 w 709"/>
                <a:gd name="T51" fmla="*/ 23 h 615"/>
                <a:gd name="T52" fmla="*/ 306 w 709"/>
                <a:gd name="T53" fmla="*/ 17 h 615"/>
                <a:gd name="T54" fmla="*/ 279 w 709"/>
                <a:gd name="T55" fmla="*/ 11 h 615"/>
                <a:gd name="T56" fmla="*/ 250 w 709"/>
                <a:gd name="T57" fmla="*/ 24 h 615"/>
                <a:gd name="T58" fmla="*/ 224 w 709"/>
                <a:gd name="T59" fmla="*/ 0 h 615"/>
                <a:gd name="T60" fmla="*/ 192 w 709"/>
                <a:gd name="T61" fmla="*/ 21 h 615"/>
                <a:gd name="T62" fmla="*/ 159 w 709"/>
                <a:gd name="T63" fmla="*/ 30 h 615"/>
                <a:gd name="T64" fmla="*/ 143 w 709"/>
                <a:gd name="T65" fmla="*/ 88 h 615"/>
                <a:gd name="T66" fmla="*/ 123 w 709"/>
                <a:gd name="T67" fmla="*/ 116 h 615"/>
                <a:gd name="T68" fmla="*/ 110 w 709"/>
                <a:gd name="T69" fmla="*/ 155 h 615"/>
                <a:gd name="T70" fmla="*/ 96 w 709"/>
                <a:gd name="T71" fmla="*/ 179 h 615"/>
                <a:gd name="T72" fmla="*/ 90 w 709"/>
                <a:gd name="T73" fmla="*/ 221 h 615"/>
                <a:gd name="T74" fmla="*/ 71 w 709"/>
                <a:gd name="T75" fmla="*/ 215 h 615"/>
                <a:gd name="T76" fmla="*/ 65 w 709"/>
                <a:gd name="T77" fmla="*/ 256 h 615"/>
                <a:gd name="T78" fmla="*/ 54 w 709"/>
                <a:gd name="T79" fmla="*/ 305 h 615"/>
                <a:gd name="T80" fmla="*/ 36 w 709"/>
                <a:gd name="T81" fmla="*/ 351 h 615"/>
                <a:gd name="T82" fmla="*/ 8 w 709"/>
                <a:gd name="T83" fmla="*/ 345 h 615"/>
                <a:gd name="T84" fmla="*/ 3 w 709"/>
                <a:gd name="T85" fmla="*/ 383 h 615"/>
                <a:gd name="T86" fmla="*/ 55 w 709"/>
                <a:gd name="T87" fmla="*/ 40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9" h="615">
                  <a:moveTo>
                    <a:pt x="60" y="425"/>
                  </a:moveTo>
                  <a:cubicBezTo>
                    <a:pt x="64" y="430"/>
                    <a:pt x="75" y="428"/>
                    <a:pt x="75" y="428"/>
                  </a:cubicBezTo>
                  <a:cubicBezTo>
                    <a:pt x="78" y="441"/>
                    <a:pt x="78" y="441"/>
                    <a:pt x="78" y="441"/>
                  </a:cubicBezTo>
                  <a:cubicBezTo>
                    <a:pt x="87" y="442"/>
                    <a:pt x="87" y="442"/>
                    <a:pt x="87" y="442"/>
                  </a:cubicBezTo>
                  <a:cubicBezTo>
                    <a:pt x="89" y="467"/>
                    <a:pt x="89" y="467"/>
                    <a:pt x="89" y="467"/>
                  </a:cubicBezTo>
                  <a:cubicBezTo>
                    <a:pt x="96" y="471"/>
                    <a:pt x="96" y="471"/>
                    <a:pt x="96" y="471"/>
                  </a:cubicBezTo>
                  <a:cubicBezTo>
                    <a:pt x="96" y="471"/>
                    <a:pt x="98" y="498"/>
                    <a:pt x="108" y="506"/>
                  </a:cubicBezTo>
                  <a:cubicBezTo>
                    <a:pt x="118" y="514"/>
                    <a:pt x="128" y="505"/>
                    <a:pt x="133" y="513"/>
                  </a:cubicBezTo>
                  <a:cubicBezTo>
                    <a:pt x="138" y="521"/>
                    <a:pt x="137" y="535"/>
                    <a:pt x="137" y="535"/>
                  </a:cubicBezTo>
                  <a:cubicBezTo>
                    <a:pt x="138" y="545"/>
                    <a:pt x="138" y="545"/>
                    <a:pt x="138" y="545"/>
                  </a:cubicBezTo>
                  <a:cubicBezTo>
                    <a:pt x="144" y="560"/>
                    <a:pt x="144" y="560"/>
                    <a:pt x="144" y="560"/>
                  </a:cubicBezTo>
                  <a:cubicBezTo>
                    <a:pt x="191" y="562"/>
                    <a:pt x="191" y="562"/>
                    <a:pt x="191" y="562"/>
                  </a:cubicBezTo>
                  <a:cubicBezTo>
                    <a:pt x="242" y="602"/>
                    <a:pt x="242" y="602"/>
                    <a:pt x="242" y="602"/>
                  </a:cubicBezTo>
                  <a:cubicBezTo>
                    <a:pt x="242" y="602"/>
                    <a:pt x="269" y="604"/>
                    <a:pt x="282" y="606"/>
                  </a:cubicBezTo>
                  <a:cubicBezTo>
                    <a:pt x="295" y="608"/>
                    <a:pt x="313" y="615"/>
                    <a:pt x="313" y="615"/>
                  </a:cubicBezTo>
                  <a:cubicBezTo>
                    <a:pt x="326" y="601"/>
                    <a:pt x="326" y="601"/>
                    <a:pt x="326" y="601"/>
                  </a:cubicBezTo>
                  <a:cubicBezTo>
                    <a:pt x="326" y="601"/>
                    <a:pt x="324" y="597"/>
                    <a:pt x="331" y="591"/>
                  </a:cubicBezTo>
                  <a:cubicBezTo>
                    <a:pt x="338" y="585"/>
                    <a:pt x="360" y="577"/>
                    <a:pt x="360" y="577"/>
                  </a:cubicBezTo>
                  <a:cubicBezTo>
                    <a:pt x="372" y="568"/>
                    <a:pt x="372" y="568"/>
                    <a:pt x="372" y="568"/>
                  </a:cubicBezTo>
                  <a:cubicBezTo>
                    <a:pt x="388" y="585"/>
                    <a:pt x="388" y="585"/>
                    <a:pt x="388" y="585"/>
                  </a:cubicBezTo>
                  <a:cubicBezTo>
                    <a:pt x="406" y="586"/>
                    <a:pt x="406" y="586"/>
                    <a:pt x="406" y="586"/>
                  </a:cubicBezTo>
                  <a:cubicBezTo>
                    <a:pt x="410" y="582"/>
                    <a:pt x="410" y="582"/>
                    <a:pt x="410" y="582"/>
                  </a:cubicBezTo>
                  <a:cubicBezTo>
                    <a:pt x="426" y="588"/>
                    <a:pt x="426" y="588"/>
                    <a:pt x="426" y="588"/>
                  </a:cubicBezTo>
                  <a:cubicBezTo>
                    <a:pt x="426" y="588"/>
                    <a:pt x="426" y="577"/>
                    <a:pt x="434" y="574"/>
                  </a:cubicBezTo>
                  <a:cubicBezTo>
                    <a:pt x="442" y="571"/>
                    <a:pt x="467" y="573"/>
                    <a:pt x="473" y="567"/>
                  </a:cubicBezTo>
                  <a:cubicBezTo>
                    <a:pt x="479" y="561"/>
                    <a:pt x="480" y="549"/>
                    <a:pt x="480" y="549"/>
                  </a:cubicBezTo>
                  <a:cubicBezTo>
                    <a:pt x="480" y="549"/>
                    <a:pt x="505" y="537"/>
                    <a:pt x="513" y="535"/>
                  </a:cubicBezTo>
                  <a:cubicBezTo>
                    <a:pt x="521" y="533"/>
                    <a:pt x="569" y="535"/>
                    <a:pt x="569" y="535"/>
                  </a:cubicBezTo>
                  <a:cubicBezTo>
                    <a:pt x="709" y="370"/>
                    <a:pt x="709" y="370"/>
                    <a:pt x="709" y="370"/>
                  </a:cubicBezTo>
                  <a:cubicBezTo>
                    <a:pt x="661" y="373"/>
                    <a:pt x="661" y="373"/>
                    <a:pt x="661" y="373"/>
                  </a:cubicBezTo>
                  <a:cubicBezTo>
                    <a:pt x="661" y="373"/>
                    <a:pt x="628" y="353"/>
                    <a:pt x="609" y="347"/>
                  </a:cubicBezTo>
                  <a:cubicBezTo>
                    <a:pt x="590" y="341"/>
                    <a:pt x="538" y="328"/>
                    <a:pt x="527" y="320"/>
                  </a:cubicBezTo>
                  <a:cubicBezTo>
                    <a:pt x="516" y="312"/>
                    <a:pt x="506" y="295"/>
                    <a:pt x="506" y="295"/>
                  </a:cubicBezTo>
                  <a:cubicBezTo>
                    <a:pt x="491" y="295"/>
                    <a:pt x="491" y="295"/>
                    <a:pt x="491" y="295"/>
                  </a:cubicBezTo>
                  <a:cubicBezTo>
                    <a:pt x="491" y="295"/>
                    <a:pt x="487" y="278"/>
                    <a:pt x="481" y="270"/>
                  </a:cubicBezTo>
                  <a:cubicBezTo>
                    <a:pt x="475" y="262"/>
                    <a:pt x="462" y="246"/>
                    <a:pt x="462" y="246"/>
                  </a:cubicBezTo>
                  <a:cubicBezTo>
                    <a:pt x="463" y="238"/>
                    <a:pt x="463" y="238"/>
                    <a:pt x="463" y="238"/>
                  </a:cubicBezTo>
                  <a:cubicBezTo>
                    <a:pt x="454" y="230"/>
                    <a:pt x="454" y="230"/>
                    <a:pt x="454" y="230"/>
                  </a:cubicBezTo>
                  <a:cubicBezTo>
                    <a:pt x="467" y="210"/>
                    <a:pt x="467" y="210"/>
                    <a:pt x="467" y="210"/>
                  </a:cubicBezTo>
                  <a:cubicBezTo>
                    <a:pt x="463" y="206"/>
                    <a:pt x="458" y="202"/>
                    <a:pt x="454" y="201"/>
                  </a:cubicBezTo>
                  <a:cubicBezTo>
                    <a:pt x="447" y="200"/>
                    <a:pt x="444" y="208"/>
                    <a:pt x="444" y="208"/>
                  </a:cubicBezTo>
                  <a:cubicBezTo>
                    <a:pt x="444" y="208"/>
                    <a:pt x="427" y="212"/>
                    <a:pt x="419" y="211"/>
                  </a:cubicBezTo>
                  <a:cubicBezTo>
                    <a:pt x="411" y="210"/>
                    <a:pt x="408" y="173"/>
                    <a:pt x="408" y="173"/>
                  </a:cubicBezTo>
                  <a:cubicBezTo>
                    <a:pt x="421" y="164"/>
                    <a:pt x="421" y="164"/>
                    <a:pt x="421" y="164"/>
                  </a:cubicBezTo>
                  <a:cubicBezTo>
                    <a:pt x="439" y="125"/>
                    <a:pt x="439" y="125"/>
                    <a:pt x="439" y="125"/>
                  </a:cubicBezTo>
                  <a:cubicBezTo>
                    <a:pt x="431" y="113"/>
                    <a:pt x="431" y="113"/>
                    <a:pt x="431" y="113"/>
                  </a:cubicBezTo>
                  <a:cubicBezTo>
                    <a:pt x="431" y="113"/>
                    <a:pt x="414" y="113"/>
                    <a:pt x="413" y="107"/>
                  </a:cubicBezTo>
                  <a:cubicBezTo>
                    <a:pt x="412" y="101"/>
                    <a:pt x="412" y="92"/>
                    <a:pt x="408" y="87"/>
                  </a:cubicBezTo>
                  <a:cubicBezTo>
                    <a:pt x="404" y="82"/>
                    <a:pt x="386" y="80"/>
                    <a:pt x="382" y="72"/>
                  </a:cubicBezTo>
                  <a:cubicBezTo>
                    <a:pt x="378" y="64"/>
                    <a:pt x="375" y="54"/>
                    <a:pt x="367" y="46"/>
                  </a:cubicBezTo>
                  <a:cubicBezTo>
                    <a:pt x="359" y="38"/>
                    <a:pt x="347" y="37"/>
                    <a:pt x="347" y="37"/>
                  </a:cubicBezTo>
                  <a:cubicBezTo>
                    <a:pt x="336" y="23"/>
                    <a:pt x="336" y="23"/>
                    <a:pt x="336" y="23"/>
                  </a:cubicBezTo>
                  <a:cubicBezTo>
                    <a:pt x="316" y="22"/>
                    <a:pt x="316" y="22"/>
                    <a:pt x="316" y="22"/>
                  </a:cubicBezTo>
                  <a:cubicBezTo>
                    <a:pt x="316" y="22"/>
                    <a:pt x="310" y="17"/>
                    <a:pt x="306" y="17"/>
                  </a:cubicBezTo>
                  <a:cubicBezTo>
                    <a:pt x="302" y="17"/>
                    <a:pt x="291" y="24"/>
                    <a:pt x="288" y="24"/>
                  </a:cubicBezTo>
                  <a:cubicBezTo>
                    <a:pt x="285" y="24"/>
                    <a:pt x="279" y="11"/>
                    <a:pt x="279" y="11"/>
                  </a:cubicBezTo>
                  <a:cubicBezTo>
                    <a:pt x="279" y="11"/>
                    <a:pt x="270" y="24"/>
                    <a:pt x="267" y="24"/>
                  </a:cubicBezTo>
                  <a:cubicBezTo>
                    <a:pt x="264" y="24"/>
                    <a:pt x="250" y="24"/>
                    <a:pt x="250" y="24"/>
                  </a:cubicBezTo>
                  <a:cubicBezTo>
                    <a:pt x="250" y="24"/>
                    <a:pt x="244" y="11"/>
                    <a:pt x="240" y="9"/>
                  </a:cubicBezTo>
                  <a:cubicBezTo>
                    <a:pt x="236" y="7"/>
                    <a:pt x="224" y="0"/>
                    <a:pt x="224" y="0"/>
                  </a:cubicBezTo>
                  <a:cubicBezTo>
                    <a:pt x="224" y="0"/>
                    <a:pt x="216" y="41"/>
                    <a:pt x="208" y="41"/>
                  </a:cubicBezTo>
                  <a:cubicBezTo>
                    <a:pt x="200" y="41"/>
                    <a:pt x="197" y="21"/>
                    <a:pt x="192" y="21"/>
                  </a:cubicBezTo>
                  <a:cubicBezTo>
                    <a:pt x="187" y="21"/>
                    <a:pt x="182" y="31"/>
                    <a:pt x="182" y="31"/>
                  </a:cubicBezTo>
                  <a:cubicBezTo>
                    <a:pt x="159" y="30"/>
                    <a:pt x="159" y="30"/>
                    <a:pt x="159" y="30"/>
                  </a:cubicBezTo>
                  <a:cubicBezTo>
                    <a:pt x="159" y="60"/>
                    <a:pt x="159" y="60"/>
                    <a:pt x="159" y="60"/>
                  </a:cubicBezTo>
                  <a:cubicBezTo>
                    <a:pt x="159" y="60"/>
                    <a:pt x="143" y="80"/>
                    <a:pt x="143" y="88"/>
                  </a:cubicBezTo>
                  <a:cubicBezTo>
                    <a:pt x="143" y="96"/>
                    <a:pt x="145" y="114"/>
                    <a:pt x="145" y="114"/>
                  </a:cubicBezTo>
                  <a:cubicBezTo>
                    <a:pt x="123" y="116"/>
                    <a:pt x="123" y="116"/>
                    <a:pt x="123" y="116"/>
                  </a:cubicBezTo>
                  <a:cubicBezTo>
                    <a:pt x="123" y="116"/>
                    <a:pt x="112" y="130"/>
                    <a:pt x="111" y="135"/>
                  </a:cubicBezTo>
                  <a:cubicBezTo>
                    <a:pt x="110" y="140"/>
                    <a:pt x="115" y="150"/>
                    <a:pt x="110" y="155"/>
                  </a:cubicBezTo>
                  <a:cubicBezTo>
                    <a:pt x="105" y="160"/>
                    <a:pt x="94" y="164"/>
                    <a:pt x="94" y="164"/>
                  </a:cubicBezTo>
                  <a:cubicBezTo>
                    <a:pt x="96" y="179"/>
                    <a:pt x="96" y="179"/>
                    <a:pt x="96" y="179"/>
                  </a:cubicBezTo>
                  <a:cubicBezTo>
                    <a:pt x="89" y="190"/>
                    <a:pt x="89" y="190"/>
                    <a:pt x="89" y="190"/>
                  </a:cubicBezTo>
                  <a:cubicBezTo>
                    <a:pt x="89" y="190"/>
                    <a:pt x="96" y="213"/>
                    <a:pt x="90" y="221"/>
                  </a:cubicBezTo>
                  <a:cubicBezTo>
                    <a:pt x="84" y="229"/>
                    <a:pt x="78" y="226"/>
                    <a:pt x="78" y="226"/>
                  </a:cubicBezTo>
                  <a:cubicBezTo>
                    <a:pt x="78" y="226"/>
                    <a:pt x="76" y="215"/>
                    <a:pt x="71" y="215"/>
                  </a:cubicBezTo>
                  <a:cubicBezTo>
                    <a:pt x="66" y="215"/>
                    <a:pt x="60" y="228"/>
                    <a:pt x="60" y="235"/>
                  </a:cubicBezTo>
                  <a:cubicBezTo>
                    <a:pt x="60" y="242"/>
                    <a:pt x="66" y="253"/>
                    <a:pt x="65" y="256"/>
                  </a:cubicBezTo>
                  <a:cubicBezTo>
                    <a:pt x="64" y="259"/>
                    <a:pt x="49" y="270"/>
                    <a:pt x="48" y="278"/>
                  </a:cubicBezTo>
                  <a:cubicBezTo>
                    <a:pt x="47" y="286"/>
                    <a:pt x="54" y="305"/>
                    <a:pt x="54" y="305"/>
                  </a:cubicBezTo>
                  <a:cubicBezTo>
                    <a:pt x="54" y="305"/>
                    <a:pt x="57" y="336"/>
                    <a:pt x="50" y="341"/>
                  </a:cubicBezTo>
                  <a:cubicBezTo>
                    <a:pt x="43" y="346"/>
                    <a:pt x="36" y="351"/>
                    <a:pt x="36" y="351"/>
                  </a:cubicBezTo>
                  <a:cubicBezTo>
                    <a:pt x="31" y="346"/>
                    <a:pt x="31" y="346"/>
                    <a:pt x="31" y="346"/>
                  </a:cubicBezTo>
                  <a:cubicBezTo>
                    <a:pt x="8" y="345"/>
                    <a:pt x="8" y="345"/>
                    <a:pt x="8" y="345"/>
                  </a:cubicBezTo>
                  <a:cubicBezTo>
                    <a:pt x="10" y="361"/>
                    <a:pt x="10" y="361"/>
                    <a:pt x="10" y="361"/>
                  </a:cubicBezTo>
                  <a:cubicBezTo>
                    <a:pt x="10" y="361"/>
                    <a:pt x="0" y="378"/>
                    <a:pt x="3" y="383"/>
                  </a:cubicBezTo>
                  <a:cubicBezTo>
                    <a:pt x="6" y="388"/>
                    <a:pt x="22" y="382"/>
                    <a:pt x="30" y="386"/>
                  </a:cubicBezTo>
                  <a:cubicBezTo>
                    <a:pt x="38" y="390"/>
                    <a:pt x="55" y="405"/>
                    <a:pt x="55" y="405"/>
                  </a:cubicBezTo>
                  <a:cubicBezTo>
                    <a:pt x="55" y="405"/>
                    <a:pt x="56" y="420"/>
                    <a:pt x="60" y="42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5" name="Egypte">
              <a:extLst>
                <a:ext uri="{FF2B5EF4-FFF2-40B4-BE49-F238E27FC236}">
                  <a16:creationId xmlns:a16="http://schemas.microsoft.com/office/drawing/2014/main" id="{22645C4D-D0DE-43FD-9D4E-E44DE5B7A17E}"/>
                </a:ext>
              </a:extLst>
            </p:cNvPr>
            <p:cNvSpPr>
              <a:spLocks/>
            </p:cNvSpPr>
            <p:nvPr/>
          </p:nvSpPr>
          <p:spPr bwMode="gray">
            <a:xfrm>
              <a:off x="6506134" y="2683433"/>
              <a:ext cx="398415" cy="411199"/>
            </a:xfrm>
            <a:custGeom>
              <a:avLst/>
              <a:gdLst>
                <a:gd name="T0" fmla="*/ 11 w 530"/>
                <a:gd name="T1" fmla="*/ 13 h 546"/>
                <a:gd name="T2" fmla="*/ 7 w 530"/>
                <a:gd name="T3" fmla="*/ 34 h 546"/>
                <a:gd name="T4" fmla="*/ 17 w 530"/>
                <a:gd name="T5" fmla="*/ 54 h 546"/>
                <a:gd name="T6" fmla="*/ 3 w 530"/>
                <a:gd name="T7" fmla="*/ 82 h 546"/>
                <a:gd name="T8" fmla="*/ 21 w 530"/>
                <a:gd name="T9" fmla="*/ 120 h 546"/>
                <a:gd name="T10" fmla="*/ 34 w 530"/>
                <a:gd name="T11" fmla="*/ 518 h 546"/>
                <a:gd name="T12" fmla="*/ 320 w 530"/>
                <a:gd name="T13" fmla="*/ 522 h 546"/>
                <a:gd name="T14" fmla="*/ 329 w 530"/>
                <a:gd name="T15" fmla="*/ 510 h 546"/>
                <a:gd name="T16" fmla="*/ 334 w 530"/>
                <a:gd name="T17" fmla="*/ 518 h 546"/>
                <a:gd name="T18" fmla="*/ 413 w 530"/>
                <a:gd name="T19" fmla="*/ 521 h 546"/>
                <a:gd name="T20" fmla="*/ 438 w 530"/>
                <a:gd name="T21" fmla="*/ 539 h 546"/>
                <a:gd name="T22" fmla="*/ 460 w 530"/>
                <a:gd name="T23" fmla="*/ 508 h 546"/>
                <a:gd name="T24" fmla="*/ 482 w 530"/>
                <a:gd name="T25" fmla="*/ 505 h 546"/>
                <a:gd name="T26" fmla="*/ 492 w 530"/>
                <a:gd name="T27" fmla="*/ 478 h 546"/>
                <a:gd name="T28" fmla="*/ 509 w 530"/>
                <a:gd name="T29" fmla="*/ 477 h 546"/>
                <a:gd name="T30" fmla="*/ 525 w 530"/>
                <a:gd name="T31" fmla="*/ 462 h 546"/>
                <a:gd name="T32" fmla="*/ 520 w 530"/>
                <a:gd name="T33" fmla="*/ 445 h 546"/>
                <a:gd name="T34" fmla="*/ 518 w 530"/>
                <a:gd name="T35" fmla="*/ 416 h 546"/>
                <a:gd name="T36" fmla="*/ 530 w 530"/>
                <a:gd name="T37" fmla="*/ 415 h 546"/>
                <a:gd name="T38" fmla="*/ 490 w 530"/>
                <a:gd name="T39" fmla="*/ 369 h 546"/>
                <a:gd name="T40" fmla="*/ 469 w 530"/>
                <a:gd name="T41" fmla="*/ 315 h 546"/>
                <a:gd name="T42" fmla="*/ 448 w 530"/>
                <a:gd name="T43" fmla="*/ 288 h 546"/>
                <a:gd name="T44" fmla="*/ 440 w 530"/>
                <a:gd name="T45" fmla="*/ 252 h 546"/>
                <a:gd name="T46" fmla="*/ 415 w 530"/>
                <a:gd name="T47" fmla="*/ 225 h 546"/>
                <a:gd name="T48" fmla="*/ 412 w 530"/>
                <a:gd name="T49" fmla="*/ 204 h 546"/>
                <a:gd name="T50" fmla="*/ 378 w 530"/>
                <a:gd name="T51" fmla="*/ 161 h 546"/>
                <a:gd name="T52" fmla="*/ 368 w 530"/>
                <a:gd name="T53" fmla="*/ 147 h 546"/>
                <a:gd name="T54" fmla="*/ 368 w 530"/>
                <a:gd name="T55" fmla="*/ 126 h 546"/>
                <a:gd name="T56" fmla="*/ 350 w 530"/>
                <a:gd name="T57" fmla="*/ 112 h 546"/>
                <a:gd name="T58" fmla="*/ 361 w 530"/>
                <a:gd name="T59" fmla="*/ 99 h 546"/>
                <a:gd name="T60" fmla="*/ 373 w 530"/>
                <a:gd name="T61" fmla="*/ 107 h 546"/>
                <a:gd name="T62" fmla="*/ 381 w 530"/>
                <a:gd name="T63" fmla="*/ 130 h 546"/>
                <a:gd name="T64" fmla="*/ 395 w 530"/>
                <a:gd name="T65" fmla="*/ 145 h 546"/>
                <a:gd name="T66" fmla="*/ 394 w 530"/>
                <a:gd name="T67" fmla="*/ 162 h 546"/>
                <a:gd name="T68" fmla="*/ 438 w 530"/>
                <a:gd name="T69" fmla="*/ 207 h 546"/>
                <a:gd name="T70" fmla="*/ 456 w 530"/>
                <a:gd name="T71" fmla="*/ 195 h 546"/>
                <a:gd name="T72" fmla="*/ 449 w 530"/>
                <a:gd name="T73" fmla="*/ 183 h 546"/>
                <a:gd name="T74" fmla="*/ 462 w 530"/>
                <a:gd name="T75" fmla="*/ 143 h 546"/>
                <a:gd name="T76" fmla="*/ 471 w 530"/>
                <a:gd name="T77" fmla="*/ 112 h 546"/>
                <a:gd name="T78" fmla="*/ 435 w 530"/>
                <a:gd name="T79" fmla="*/ 19 h 546"/>
                <a:gd name="T80" fmla="*/ 388 w 530"/>
                <a:gd name="T81" fmla="*/ 30 h 546"/>
                <a:gd name="T82" fmla="*/ 373 w 530"/>
                <a:gd name="T83" fmla="*/ 22 h 546"/>
                <a:gd name="T84" fmla="*/ 350 w 530"/>
                <a:gd name="T85" fmla="*/ 26 h 546"/>
                <a:gd name="T86" fmla="*/ 325 w 530"/>
                <a:gd name="T87" fmla="*/ 7 h 546"/>
                <a:gd name="T88" fmla="*/ 288 w 530"/>
                <a:gd name="T89" fmla="*/ 14 h 546"/>
                <a:gd name="T90" fmla="*/ 262 w 530"/>
                <a:gd name="T91" fmla="*/ 11 h 546"/>
                <a:gd name="T92" fmla="*/ 243 w 530"/>
                <a:gd name="T93" fmla="*/ 30 h 546"/>
                <a:gd name="T94" fmla="*/ 227 w 530"/>
                <a:gd name="T95" fmla="*/ 30 h 546"/>
                <a:gd name="T96" fmla="*/ 210 w 530"/>
                <a:gd name="T97" fmla="*/ 43 h 546"/>
                <a:gd name="T98" fmla="*/ 170 w 530"/>
                <a:gd name="T99" fmla="*/ 29 h 546"/>
                <a:gd name="T100" fmla="*/ 140 w 530"/>
                <a:gd name="T101" fmla="*/ 29 h 546"/>
                <a:gd name="T102" fmla="*/ 112 w 530"/>
                <a:gd name="T103" fmla="*/ 13 h 546"/>
                <a:gd name="T104" fmla="*/ 89 w 530"/>
                <a:gd name="T105" fmla="*/ 12 h 546"/>
                <a:gd name="T106" fmla="*/ 60 w 530"/>
                <a:gd name="T107" fmla="*/ 1 h 546"/>
                <a:gd name="T108" fmla="*/ 31 w 530"/>
                <a:gd name="T109" fmla="*/ 6 h 546"/>
                <a:gd name="T110" fmla="*/ 24 w 530"/>
                <a:gd name="T111" fmla="*/ 0 h 546"/>
                <a:gd name="T112" fmla="*/ 11 w 530"/>
                <a:gd name="T113" fmla="*/ 13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0" h="546">
                  <a:moveTo>
                    <a:pt x="11" y="13"/>
                  </a:moveTo>
                  <a:cubicBezTo>
                    <a:pt x="6" y="16"/>
                    <a:pt x="6" y="30"/>
                    <a:pt x="7" y="34"/>
                  </a:cubicBezTo>
                  <a:cubicBezTo>
                    <a:pt x="8" y="38"/>
                    <a:pt x="20" y="45"/>
                    <a:pt x="17" y="54"/>
                  </a:cubicBezTo>
                  <a:cubicBezTo>
                    <a:pt x="14" y="63"/>
                    <a:pt x="0" y="75"/>
                    <a:pt x="3" y="82"/>
                  </a:cubicBezTo>
                  <a:cubicBezTo>
                    <a:pt x="6" y="89"/>
                    <a:pt x="21" y="107"/>
                    <a:pt x="21" y="120"/>
                  </a:cubicBezTo>
                  <a:cubicBezTo>
                    <a:pt x="21" y="133"/>
                    <a:pt x="34" y="518"/>
                    <a:pt x="34" y="518"/>
                  </a:cubicBezTo>
                  <a:cubicBezTo>
                    <a:pt x="320" y="522"/>
                    <a:pt x="320" y="522"/>
                    <a:pt x="320" y="522"/>
                  </a:cubicBezTo>
                  <a:cubicBezTo>
                    <a:pt x="320" y="522"/>
                    <a:pt x="322" y="512"/>
                    <a:pt x="329" y="510"/>
                  </a:cubicBezTo>
                  <a:cubicBezTo>
                    <a:pt x="336" y="508"/>
                    <a:pt x="334" y="518"/>
                    <a:pt x="334" y="518"/>
                  </a:cubicBezTo>
                  <a:cubicBezTo>
                    <a:pt x="413" y="521"/>
                    <a:pt x="413" y="521"/>
                    <a:pt x="413" y="521"/>
                  </a:cubicBezTo>
                  <a:cubicBezTo>
                    <a:pt x="413" y="521"/>
                    <a:pt x="425" y="546"/>
                    <a:pt x="438" y="539"/>
                  </a:cubicBezTo>
                  <a:cubicBezTo>
                    <a:pt x="451" y="532"/>
                    <a:pt x="450" y="511"/>
                    <a:pt x="460" y="508"/>
                  </a:cubicBezTo>
                  <a:cubicBezTo>
                    <a:pt x="470" y="505"/>
                    <a:pt x="472" y="509"/>
                    <a:pt x="482" y="505"/>
                  </a:cubicBezTo>
                  <a:cubicBezTo>
                    <a:pt x="492" y="501"/>
                    <a:pt x="492" y="478"/>
                    <a:pt x="492" y="478"/>
                  </a:cubicBezTo>
                  <a:cubicBezTo>
                    <a:pt x="509" y="477"/>
                    <a:pt x="509" y="477"/>
                    <a:pt x="509" y="477"/>
                  </a:cubicBezTo>
                  <a:cubicBezTo>
                    <a:pt x="525" y="462"/>
                    <a:pt x="525" y="462"/>
                    <a:pt x="525" y="462"/>
                  </a:cubicBezTo>
                  <a:cubicBezTo>
                    <a:pt x="522" y="456"/>
                    <a:pt x="520" y="450"/>
                    <a:pt x="520" y="445"/>
                  </a:cubicBezTo>
                  <a:cubicBezTo>
                    <a:pt x="519" y="430"/>
                    <a:pt x="518" y="416"/>
                    <a:pt x="518" y="416"/>
                  </a:cubicBezTo>
                  <a:cubicBezTo>
                    <a:pt x="530" y="415"/>
                    <a:pt x="530" y="415"/>
                    <a:pt x="530" y="415"/>
                  </a:cubicBezTo>
                  <a:cubicBezTo>
                    <a:pt x="530" y="415"/>
                    <a:pt x="503" y="397"/>
                    <a:pt x="490" y="369"/>
                  </a:cubicBezTo>
                  <a:cubicBezTo>
                    <a:pt x="477" y="341"/>
                    <a:pt x="478" y="326"/>
                    <a:pt x="469" y="315"/>
                  </a:cubicBezTo>
                  <a:cubicBezTo>
                    <a:pt x="460" y="304"/>
                    <a:pt x="456" y="302"/>
                    <a:pt x="448" y="288"/>
                  </a:cubicBezTo>
                  <a:cubicBezTo>
                    <a:pt x="440" y="274"/>
                    <a:pt x="440" y="252"/>
                    <a:pt x="440" y="252"/>
                  </a:cubicBezTo>
                  <a:cubicBezTo>
                    <a:pt x="415" y="225"/>
                    <a:pt x="415" y="225"/>
                    <a:pt x="415" y="225"/>
                  </a:cubicBezTo>
                  <a:cubicBezTo>
                    <a:pt x="415" y="225"/>
                    <a:pt x="418" y="216"/>
                    <a:pt x="412" y="204"/>
                  </a:cubicBezTo>
                  <a:cubicBezTo>
                    <a:pt x="406" y="192"/>
                    <a:pt x="380" y="170"/>
                    <a:pt x="378" y="161"/>
                  </a:cubicBezTo>
                  <a:cubicBezTo>
                    <a:pt x="376" y="152"/>
                    <a:pt x="368" y="147"/>
                    <a:pt x="368" y="147"/>
                  </a:cubicBezTo>
                  <a:cubicBezTo>
                    <a:pt x="368" y="147"/>
                    <a:pt x="376" y="137"/>
                    <a:pt x="368" y="126"/>
                  </a:cubicBezTo>
                  <a:cubicBezTo>
                    <a:pt x="360" y="115"/>
                    <a:pt x="350" y="112"/>
                    <a:pt x="350" y="112"/>
                  </a:cubicBezTo>
                  <a:cubicBezTo>
                    <a:pt x="361" y="99"/>
                    <a:pt x="361" y="99"/>
                    <a:pt x="361" y="99"/>
                  </a:cubicBezTo>
                  <a:cubicBezTo>
                    <a:pt x="373" y="107"/>
                    <a:pt x="373" y="107"/>
                    <a:pt x="373" y="107"/>
                  </a:cubicBezTo>
                  <a:cubicBezTo>
                    <a:pt x="373" y="107"/>
                    <a:pt x="372" y="124"/>
                    <a:pt x="381" y="130"/>
                  </a:cubicBezTo>
                  <a:cubicBezTo>
                    <a:pt x="390" y="136"/>
                    <a:pt x="395" y="145"/>
                    <a:pt x="395" y="145"/>
                  </a:cubicBezTo>
                  <a:cubicBezTo>
                    <a:pt x="394" y="162"/>
                    <a:pt x="394" y="162"/>
                    <a:pt x="394" y="162"/>
                  </a:cubicBezTo>
                  <a:cubicBezTo>
                    <a:pt x="394" y="162"/>
                    <a:pt x="426" y="214"/>
                    <a:pt x="438" y="207"/>
                  </a:cubicBezTo>
                  <a:cubicBezTo>
                    <a:pt x="450" y="200"/>
                    <a:pt x="456" y="195"/>
                    <a:pt x="456" y="195"/>
                  </a:cubicBezTo>
                  <a:cubicBezTo>
                    <a:pt x="449" y="183"/>
                    <a:pt x="449" y="183"/>
                    <a:pt x="449" y="183"/>
                  </a:cubicBezTo>
                  <a:cubicBezTo>
                    <a:pt x="449" y="183"/>
                    <a:pt x="462" y="157"/>
                    <a:pt x="462" y="143"/>
                  </a:cubicBezTo>
                  <a:cubicBezTo>
                    <a:pt x="462" y="129"/>
                    <a:pt x="471" y="112"/>
                    <a:pt x="471" y="112"/>
                  </a:cubicBezTo>
                  <a:cubicBezTo>
                    <a:pt x="435" y="19"/>
                    <a:pt x="435" y="19"/>
                    <a:pt x="435" y="19"/>
                  </a:cubicBezTo>
                  <a:cubicBezTo>
                    <a:pt x="435" y="19"/>
                    <a:pt x="397" y="34"/>
                    <a:pt x="388" y="30"/>
                  </a:cubicBezTo>
                  <a:cubicBezTo>
                    <a:pt x="379" y="26"/>
                    <a:pt x="373" y="22"/>
                    <a:pt x="373" y="22"/>
                  </a:cubicBezTo>
                  <a:cubicBezTo>
                    <a:pt x="373" y="22"/>
                    <a:pt x="364" y="33"/>
                    <a:pt x="350" y="26"/>
                  </a:cubicBezTo>
                  <a:cubicBezTo>
                    <a:pt x="336" y="19"/>
                    <a:pt x="341" y="10"/>
                    <a:pt x="325" y="7"/>
                  </a:cubicBezTo>
                  <a:cubicBezTo>
                    <a:pt x="309" y="4"/>
                    <a:pt x="288" y="14"/>
                    <a:pt x="288" y="14"/>
                  </a:cubicBezTo>
                  <a:cubicBezTo>
                    <a:pt x="288" y="14"/>
                    <a:pt x="273" y="7"/>
                    <a:pt x="262" y="11"/>
                  </a:cubicBezTo>
                  <a:cubicBezTo>
                    <a:pt x="251" y="15"/>
                    <a:pt x="243" y="30"/>
                    <a:pt x="243" y="30"/>
                  </a:cubicBezTo>
                  <a:cubicBezTo>
                    <a:pt x="243" y="30"/>
                    <a:pt x="231" y="28"/>
                    <a:pt x="227" y="30"/>
                  </a:cubicBezTo>
                  <a:cubicBezTo>
                    <a:pt x="223" y="32"/>
                    <a:pt x="210" y="43"/>
                    <a:pt x="210" y="43"/>
                  </a:cubicBezTo>
                  <a:cubicBezTo>
                    <a:pt x="210" y="43"/>
                    <a:pt x="176" y="29"/>
                    <a:pt x="170" y="29"/>
                  </a:cubicBezTo>
                  <a:cubicBezTo>
                    <a:pt x="164" y="29"/>
                    <a:pt x="153" y="32"/>
                    <a:pt x="140" y="29"/>
                  </a:cubicBezTo>
                  <a:cubicBezTo>
                    <a:pt x="127" y="26"/>
                    <a:pt x="125" y="14"/>
                    <a:pt x="112" y="13"/>
                  </a:cubicBezTo>
                  <a:cubicBezTo>
                    <a:pt x="99" y="12"/>
                    <a:pt x="89" y="12"/>
                    <a:pt x="89" y="12"/>
                  </a:cubicBezTo>
                  <a:cubicBezTo>
                    <a:pt x="89" y="12"/>
                    <a:pt x="69" y="1"/>
                    <a:pt x="60" y="1"/>
                  </a:cubicBezTo>
                  <a:cubicBezTo>
                    <a:pt x="51" y="1"/>
                    <a:pt x="46" y="15"/>
                    <a:pt x="31" y="6"/>
                  </a:cubicBezTo>
                  <a:cubicBezTo>
                    <a:pt x="28" y="4"/>
                    <a:pt x="26" y="2"/>
                    <a:pt x="24" y="0"/>
                  </a:cubicBezTo>
                  <a:cubicBezTo>
                    <a:pt x="21" y="4"/>
                    <a:pt x="15" y="11"/>
                    <a:pt x="11" y="1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6" name="Kameroen">
              <a:extLst>
                <a:ext uri="{FF2B5EF4-FFF2-40B4-BE49-F238E27FC236}">
                  <a16:creationId xmlns:a16="http://schemas.microsoft.com/office/drawing/2014/main" id="{2C073038-ECF5-4DBC-9A39-ED28FA236F57}"/>
                </a:ext>
              </a:extLst>
            </p:cNvPr>
            <p:cNvSpPr>
              <a:spLocks/>
            </p:cNvSpPr>
            <p:nvPr/>
          </p:nvSpPr>
          <p:spPr bwMode="gray">
            <a:xfrm>
              <a:off x="5954317" y="3433391"/>
              <a:ext cx="272712" cy="462333"/>
            </a:xfrm>
            <a:custGeom>
              <a:avLst/>
              <a:gdLst>
                <a:gd name="T0" fmla="*/ 275 w 363"/>
                <a:gd name="T1" fmla="*/ 0 h 614"/>
                <a:gd name="T2" fmla="*/ 263 w 363"/>
                <a:gd name="T3" fmla="*/ 43 h 614"/>
                <a:gd name="T4" fmla="*/ 282 w 363"/>
                <a:gd name="T5" fmla="*/ 70 h 614"/>
                <a:gd name="T6" fmla="*/ 256 w 363"/>
                <a:gd name="T7" fmla="*/ 100 h 614"/>
                <a:gd name="T8" fmla="*/ 236 w 363"/>
                <a:gd name="T9" fmla="*/ 136 h 614"/>
                <a:gd name="T10" fmla="*/ 227 w 363"/>
                <a:gd name="T11" fmla="*/ 159 h 614"/>
                <a:gd name="T12" fmla="*/ 207 w 363"/>
                <a:gd name="T13" fmla="*/ 198 h 614"/>
                <a:gd name="T14" fmla="*/ 181 w 363"/>
                <a:gd name="T15" fmla="*/ 250 h 614"/>
                <a:gd name="T16" fmla="*/ 157 w 363"/>
                <a:gd name="T17" fmla="*/ 302 h 614"/>
                <a:gd name="T18" fmla="*/ 140 w 363"/>
                <a:gd name="T19" fmla="*/ 337 h 614"/>
                <a:gd name="T20" fmla="*/ 119 w 363"/>
                <a:gd name="T21" fmla="*/ 342 h 614"/>
                <a:gd name="T22" fmla="*/ 95 w 363"/>
                <a:gd name="T23" fmla="*/ 334 h 614"/>
                <a:gd name="T24" fmla="*/ 56 w 363"/>
                <a:gd name="T25" fmla="*/ 353 h 614"/>
                <a:gd name="T26" fmla="*/ 13 w 363"/>
                <a:gd name="T27" fmla="*/ 428 h 614"/>
                <a:gd name="T28" fmla="*/ 4 w 363"/>
                <a:gd name="T29" fmla="*/ 449 h 614"/>
                <a:gd name="T30" fmla="*/ 18 w 363"/>
                <a:gd name="T31" fmla="*/ 455 h 614"/>
                <a:gd name="T32" fmla="*/ 44 w 363"/>
                <a:gd name="T33" fmla="*/ 497 h 614"/>
                <a:gd name="T34" fmla="*/ 45 w 363"/>
                <a:gd name="T35" fmla="*/ 504 h 614"/>
                <a:gd name="T36" fmla="*/ 70 w 363"/>
                <a:gd name="T37" fmla="*/ 527 h 614"/>
                <a:gd name="T38" fmla="*/ 61 w 363"/>
                <a:gd name="T39" fmla="*/ 559 h 614"/>
                <a:gd name="T40" fmla="*/ 68 w 363"/>
                <a:gd name="T41" fmla="*/ 586 h 614"/>
                <a:gd name="T42" fmla="*/ 144 w 363"/>
                <a:gd name="T43" fmla="*/ 576 h 614"/>
                <a:gd name="T44" fmla="*/ 175 w 363"/>
                <a:gd name="T45" fmla="*/ 585 h 614"/>
                <a:gd name="T46" fmla="*/ 195 w 363"/>
                <a:gd name="T47" fmla="*/ 581 h 614"/>
                <a:gd name="T48" fmla="*/ 227 w 363"/>
                <a:gd name="T49" fmla="*/ 590 h 614"/>
                <a:gd name="T50" fmla="*/ 320 w 363"/>
                <a:gd name="T51" fmla="*/ 600 h 614"/>
                <a:gd name="T52" fmla="*/ 358 w 363"/>
                <a:gd name="T53" fmla="*/ 614 h 614"/>
                <a:gd name="T54" fmla="*/ 363 w 363"/>
                <a:gd name="T55" fmla="*/ 581 h 614"/>
                <a:gd name="T56" fmla="*/ 358 w 363"/>
                <a:gd name="T57" fmla="*/ 556 h 614"/>
                <a:gd name="T58" fmla="*/ 332 w 363"/>
                <a:gd name="T59" fmla="*/ 526 h 614"/>
                <a:gd name="T60" fmla="*/ 313 w 363"/>
                <a:gd name="T61" fmla="*/ 472 h 614"/>
                <a:gd name="T62" fmla="*/ 294 w 363"/>
                <a:gd name="T63" fmla="*/ 427 h 614"/>
                <a:gd name="T64" fmla="*/ 289 w 363"/>
                <a:gd name="T65" fmla="*/ 412 h 614"/>
                <a:gd name="T66" fmla="*/ 276 w 363"/>
                <a:gd name="T67" fmla="*/ 378 h 614"/>
                <a:gd name="T68" fmla="*/ 304 w 363"/>
                <a:gd name="T69" fmla="*/ 338 h 614"/>
                <a:gd name="T70" fmla="*/ 312 w 363"/>
                <a:gd name="T71" fmla="*/ 318 h 614"/>
                <a:gd name="T72" fmla="*/ 317 w 363"/>
                <a:gd name="T73" fmla="*/ 243 h 614"/>
                <a:gd name="T74" fmla="*/ 261 w 363"/>
                <a:gd name="T75" fmla="*/ 174 h 614"/>
                <a:gd name="T76" fmla="*/ 336 w 363"/>
                <a:gd name="T77" fmla="*/ 165 h 614"/>
                <a:gd name="T78" fmla="*/ 304 w 363"/>
                <a:gd name="T79" fmla="*/ 91 h 614"/>
                <a:gd name="T80" fmla="*/ 296 w 363"/>
                <a:gd name="T81" fmla="*/ 52 h 614"/>
                <a:gd name="T82" fmla="*/ 280 w 363"/>
                <a:gd name="T83" fmla="*/ 1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3" h="614">
                  <a:moveTo>
                    <a:pt x="280" y="17"/>
                  </a:moveTo>
                  <a:cubicBezTo>
                    <a:pt x="276" y="12"/>
                    <a:pt x="275" y="0"/>
                    <a:pt x="275" y="0"/>
                  </a:cubicBezTo>
                  <a:cubicBezTo>
                    <a:pt x="259" y="2"/>
                    <a:pt x="259" y="2"/>
                    <a:pt x="259" y="2"/>
                  </a:cubicBezTo>
                  <a:cubicBezTo>
                    <a:pt x="260" y="11"/>
                    <a:pt x="261" y="40"/>
                    <a:pt x="263" y="43"/>
                  </a:cubicBezTo>
                  <a:cubicBezTo>
                    <a:pt x="265" y="46"/>
                    <a:pt x="284" y="35"/>
                    <a:pt x="285" y="46"/>
                  </a:cubicBezTo>
                  <a:cubicBezTo>
                    <a:pt x="286" y="57"/>
                    <a:pt x="282" y="70"/>
                    <a:pt x="282" y="70"/>
                  </a:cubicBezTo>
                  <a:cubicBezTo>
                    <a:pt x="282" y="70"/>
                    <a:pt x="290" y="79"/>
                    <a:pt x="280" y="88"/>
                  </a:cubicBezTo>
                  <a:cubicBezTo>
                    <a:pt x="270" y="97"/>
                    <a:pt x="256" y="100"/>
                    <a:pt x="256" y="100"/>
                  </a:cubicBezTo>
                  <a:cubicBezTo>
                    <a:pt x="256" y="100"/>
                    <a:pt x="248" y="117"/>
                    <a:pt x="247" y="120"/>
                  </a:cubicBezTo>
                  <a:cubicBezTo>
                    <a:pt x="246" y="123"/>
                    <a:pt x="236" y="136"/>
                    <a:pt x="236" y="136"/>
                  </a:cubicBezTo>
                  <a:cubicBezTo>
                    <a:pt x="234" y="155"/>
                    <a:pt x="234" y="155"/>
                    <a:pt x="234" y="155"/>
                  </a:cubicBezTo>
                  <a:cubicBezTo>
                    <a:pt x="227" y="159"/>
                    <a:pt x="227" y="159"/>
                    <a:pt x="227" y="159"/>
                  </a:cubicBezTo>
                  <a:cubicBezTo>
                    <a:pt x="227" y="159"/>
                    <a:pt x="229" y="180"/>
                    <a:pt x="224" y="189"/>
                  </a:cubicBezTo>
                  <a:cubicBezTo>
                    <a:pt x="219" y="198"/>
                    <a:pt x="209" y="191"/>
                    <a:pt x="207" y="198"/>
                  </a:cubicBezTo>
                  <a:cubicBezTo>
                    <a:pt x="205" y="205"/>
                    <a:pt x="210" y="223"/>
                    <a:pt x="205" y="233"/>
                  </a:cubicBezTo>
                  <a:cubicBezTo>
                    <a:pt x="200" y="243"/>
                    <a:pt x="181" y="250"/>
                    <a:pt x="181" y="250"/>
                  </a:cubicBezTo>
                  <a:cubicBezTo>
                    <a:pt x="173" y="282"/>
                    <a:pt x="173" y="282"/>
                    <a:pt x="173" y="282"/>
                  </a:cubicBezTo>
                  <a:cubicBezTo>
                    <a:pt x="157" y="302"/>
                    <a:pt x="157" y="302"/>
                    <a:pt x="157" y="302"/>
                  </a:cubicBezTo>
                  <a:cubicBezTo>
                    <a:pt x="157" y="302"/>
                    <a:pt x="161" y="316"/>
                    <a:pt x="156" y="322"/>
                  </a:cubicBezTo>
                  <a:cubicBezTo>
                    <a:pt x="151" y="328"/>
                    <a:pt x="140" y="337"/>
                    <a:pt x="140" y="337"/>
                  </a:cubicBezTo>
                  <a:cubicBezTo>
                    <a:pt x="140" y="337"/>
                    <a:pt x="140" y="358"/>
                    <a:pt x="128" y="358"/>
                  </a:cubicBezTo>
                  <a:cubicBezTo>
                    <a:pt x="116" y="358"/>
                    <a:pt x="119" y="342"/>
                    <a:pt x="119" y="342"/>
                  </a:cubicBezTo>
                  <a:cubicBezTo>
                    <a:pt x="119" y="342"/>
                    <a:pt x="105" y="318"/>
                    <a:pt x="98" y="318"/>
                  </a:cubicBezTo>
                  <a:cubicBezTo>
                    <a:pt x="91" y="318"/>
                    <a:pt x="104" y="332"/>
                    <a:pt x="95" y="334"/>
                  </a:cubicBezTo>
                  <a:cubicBezTo>
                    <a:pt x="86" y="336"/>
                    <a:pt x="78" y="323"/>
                    <a:pt x="72" y="328"/>
                  </a:cubicBezTo>
                  <a:cubicBezTo>
                    <a:pt x="66" y="333"/>
                    <a:pt x="56" y="353"/>
                    <a:pt x="56" y="353"/>
                  </a:cubicBezTo>
                  <a:cubicBezTo>
                    <a:pt x="13" y="390"/>
                    <a:pt x="13" y="390"/>
                    <a:pt x="13" y="390"/>
                  </a:cubicBezTo>
                  <a:cubicBezTo>
                    <a:pt x="13" y="390"/>
                    <a:pt x="15" y="422"/>
                    <a:pt x="13" y="428"/>
                  </a:cubicBezTo>
                  <a:cubicBezTo>
                    <a:pt x="11" y="434"/>
                    <a:pt x="4" y="449"/>
                    <a:pt x="4" y="449"/>
                  </a:cubicBezTo>
                  <a:cubicBezTo>
                    <a:pt x="4" y="449"/>
                    <a:pt x="4" y="449"/>
                    <a:pt x="4" y="449"/>
                  </a:cubicBezTo>
                  <a:cubicBezTo>
                    <a:pt x="0" y="458"/>
                    <a:pt x="0" y="458"/>
                    <a:pt x="0" y="458"/>
                  </a:cubicBezTo>
                  <a:cubicBezTo>
                    <a:pt x="18" y="455"/>
                    <a:pt x="18" y="455"/>
                    <a:pt x="18" y="455"/>
                  </a:cubicBezTo>
                  <a:cubicBezTo>
                    <a:pt x="18" y="455"/>
                    <a:pt x="17" y="477"/>
                    <a:pt x="27" y="486"/>
                  </a:cubicBezTo>
                  <a:cubicBezTo>
                    <a:pt x="37" y="495"/>
                    <a:pt x="44" y="497"/>
                    <a:pt x="44" y="497"/>
                  </a:cubicBezTo>
                  <a:cubicBezTo>
                    <a:pt x="58" y="484"/>
                    <a:pt x="58" y="484"/>
                    <a:pt x="58" y="484"/>
                  </a:cubicBezTo>
                  <a:cubicBezTo>
                    <a:pt x="45" y="504"/>
                    <a:pt x="45" y="504"/>
                    <a:pt x="45" y="504"/>
                  </a:cubicBezTo>
                  <a:cubicBezTo>
                    <a:pt x="57" y="522"/>
                    <a:pt x="57" y="522"/>
                    <a:pt x="57" y="522"/>
                  </a:cubicBezTo>
                  <a:cubicBezTo>
                    <a:pt x="70" y="527"/>
                    <a:pt x="70" y="527"/>
                    <a:pt x="70" y="527"/>
                  </a:cubicBezTo>
                  <a:cubicBezTo>
                    <a:pt x="68" y="557"/>
                    <a:pt x="68" y="557"/>
                    <a:pt x="68" y="557"/>
                  </a:cubicBezTo>
                  <a:cubicBezTo>
                    <a:pt x="61" y="559"/>
                    <a:pt x="61" y="559"/>
                    <a:pt x="61" y="559"/>
                  </a:cubicBezTo>
                  <a:cubicBezTo>
                    <a:pt x="62" y="580"/>
                    <a:pt x="62" y="580"/>
                    <a:pt x="62" y="580"/>
                  </a:cubicBezTo>
                  <a:cubicBezTo>
                    <a:pt x="68" y="586"/>
                    <a:pt x="68" y="586"/>
                    <a:pt x="68" y="586"/>
                  </a:cubicBezTo>
                  <a:cubicBezTo>
                    <a:pt x="132" y="586"/>
                    <a:pt x="132" y="586"/>
                    <a:pt x="132" y="586"/>
                  </a:cubicBezTo>
                  <a:cubicBezTo>
                    <a:pt x="144" y="576"/>
                    <a:pt x="144" y="576"/>
                    <a:pt x="144" y="576"/>
                  </a:cubicBezTo>
                  <a:cubicBezTo>
                    <a:pt x="154" y="585"/>
                    <a:pt x="154" y="585"/>
                    <a:pt x="154" y="585"/>
                  </a:cubicBezTo>
                  <a:cubicBezTo>
                    <a:pt x="175" y="585"/>
                    <a:pt x="175" y="585"/>
                    <a:pt x="175" y="585"/>
                  </a:cubicBezTo>
                  <a:cubicBezTo>
                    <a:pt x="175" y="585"/>
                    <a:pt x="180" y="577"/>
                    <a:pt x="184" y="577"/>
                  </a:cubicBezTo>
                  <a:cubicBezTo>
                    <a:pt x="188" y="577"/>
                    <a:pt x="195" y="581"/>
                    <a:pt x="195" y="581"/>
                  </a:cubicBezTo>
                  <a:cubicBezTo>
                    <a:pt x="227" y="580"/>
                    <a:pt x="227" y="580"/>
                    <a:pt x="227" y="580"/>
                  </a:cubicBezTo>
                  <a:cubicBezTo>
                    <a:pt x="227" y="590"/>
                    <a:pt x="227" y="590"/>
                    <a:pt x="227" y="590"/>
                  </a:cubicBezTo>
                  <a:cubicBezTo>
                    <a:pt x="227" y="590"/>
                    <a:pt x="282" y="587"/>
                    <a:pt x="287" y="587"/>
                  </a:cubicBezTo>
                  <a:cubicBezTo>
                    <a:pt x="292" y="587"/>
                    <a:pt x="320" y="600"/>
                    <a:pt x="320" y="600"/>
                  </a:cubicBezTo>
                  <a:cubicBezTo>
                    <a:pt x="340" y="599"/>
                    <a:pt x="340" y="599"/>
                    <a:pt x="340" y="599"/>
                  </a:cubicBezTo>
                  <a:cubicBezTo>
                    <a:pt x="358" y="614"/>
                    <a:pt x="358" y="614"/>
                    <a:pt x="358" y="614"/>
                  </a:cubicBezTo>
                  <a:cubicBezTo>
                    <a:pt x="359" y="587"/>
                    <a:pt x="359" y="587"/>
                    <a:pt x="359" y="587"/>
                  </a:cubicBezTo>
                  <a:cubicBezTo>
                    <a:pt x="363" y="581"/>
                    <a:pt x="363" y="581"/>
                    <a:pt x="363" y="581"/>
                  </a:cubicBezTo>
                  <a:cubicBezTo>
                    <a:pt x="358" y="575"/>
                    <a:pt x="358" y="575"/>
                    <a:pt x="358" y="575"/>
                  </a:cubicBezTo>
                  <a:cubicBezTo>
                    <a:pt x="358" y="556"/>
                    <a:pt x="358" y="556"/>
                    <a:pt x="358" y="556"/>
                  </a:cubicBezTo>
                  <a:cubicBezTo>
                    <a:pt x="354" y="542"/>
                    <a:pt x="354" y="542"/>
                    <a:pt x="354" y="542"/>
                  </a:cubicBezTo>
                  <a:cubicBezTo>
                    <a:pt x="354" y="542"/>
                    <a:pt x="342" y="534"/>
                    <a:pt x="332" y="526"/>
                  </a:cubicBezTo>
                  <a:cubicBezTo>
                    <a:pt x="322" y="518"/>
                    <a:pt x="311" y="495"/>
                    <a:pt x="311" y="495"/>
                  </a:cubicBezTo>
                  <a:cubicBezTo>
                    <a:pt x="311" y="495"/>
                    <a:pt x="315" y="475"/>
                    <a:pt x="313" y="472"/>
                  </a:cubicBezTo>
                  <a:cubicBezTo>
                    <a:pt x="311" y="469"/>
                    <a:pt x="294" y="458"/>
                    <a:pt x="294" y="458"/>
                  </a:cubicBezTo>
                  <a:cubicBezTo>
                    <a:pt x="294" y="427"/>
                    <a:pt x="294" y="427"/>
                    <a:pt x="294" y="427"/>
                  </a:cubicBezTo>
                  <a:cubicBezTo>
                    <a:pt x="282" y="420"/>
                    <a:pt x="282" y="420"/>
                    <a:pt x="282" y="420"/>
                  </a:cubicBezTo>
                  <a:cubicBezTo>
                    <a:pt x="289" y="412"/>
                    <a:pt x="289" y="412"/>
                    <a:pt x="289" y="412"/>
                  </a:cubicBezTo>
                  <a:cubicBezTo>
                    <a:pt x="290" y="387"/>
                    <a:pt x="290" y="387"/>
                    <a:pt x="290" y="387"/>
                  </a:cubicBezTo>
                  <a:cubicBezTo>
                    <a:pt x="290" y="387"/>
                    <a:pt x="275" y="386"/>
                    <a:pt x="276" y="378"/>
                  </a:cubicBezTo>
                  <a:cubicBezTo>
                    <a:pt x="277" y="370"/>
                    <a:pt x="299" y="363"/>
                    <a:pt x="299" y="363"/>
                  </a:cubicBezTo>
                  <a:cubicBezTo>
                    <a:pt x="304" y="338"/>
                    <a:pt x="304" y="338"/>
                    <a:pt x="304" y="338"/>
                  </a:cubicBezTo>
                  <a:cubicBezTo>
                    <a:pt x="310" y="338"/>
                    <a:pt x="310" y="338"/>
                    <a:pt x="310" y="338"/>
                  </a:cubicBezTo>
                  <a:cubicBezTo>
                    <a:pt x="310" y="338"/>
                    <a:pt x="311" y="326"/>
                    <a:pt x="312" y="318"/>
                  </a:cubicBezTo>
                  <a:cubicBezTo>
                    <a:pt x="313" y="310"/>
                    <a:pt x="331" y="300"/>
                    <a:pt x="331" y="300"/>
                  </a:cubicBezTo>
                  <a:cubicBezTo>
                    <a:pt x="331" y="300"/>
                    <a:pt x="326" y="253"/>
                    <a:pt x="317" y="243"/>
                  </a:cubicBezTo>
                  <a:cubicBezTo>
                    <a:pt x="308" y="233"/>
                    <a:pt x="287" y="224"/>
                    <a:pt x="279" y="216"/>
                  </a:cubicBezTo>
                  <a:cubicBezTo>
                    <a:pt x="271" y="208"/>
                    <a:pt x="256" y="187"/>
                    <a:pt x="261" y="174"/>
                  </a:cubicBezTo>
                  <a:cubicBezTo>
                    <a:pt x="266" y="161"/>
                    <a:pt x="306" y="168"/>
                    <a:pt x="314" y="167"/>
                  </a:cubicBezTo>
                  <a:cubicBezTo>
                    <a:pt x="322" y="166"/>
                    <a:pt x="336" y="165"/>
                    <a:pt x="336" y="165"/>
                  </a:cubicBezTo>
                  <a:cubicBezTo>
                    <a:pt x="336" y="165"/>
                    <a:pt x="315" y="147"/>
                    <a:pt x="310" y="133"/>
                  </a:cubicBezTo>
                  <a:cubicBezTo>
                    <a:pt x="305" y="119"/>
                    <a:pt x="304" y="91"/>
                    <a:pt x="304" y="91"/>
                  </a:cubicBezTo>
                  <a:cubicBezTo>
                    <a:pt x="304" y="91"/>
                    <a:pt x="310" y="81"/>
                    <a:pt x="310" y="70"/>
                  </a:cubicBezTo>
                  <a:cubicBezTo>
                    <a:pt x="310" y="59"/>
                    <a:pt x="296" y="52"/>
                    <a:pt x="296" y="52"/>
                  </a:cubicBezTo>
                  <a:cubicBezTo>
                    <a:pt x="300" y="25"/>
                    <a:pt x="300" y="25"/>
                    <a:pt x="300" y="25"/>
                  </a:cubicBezTo>
                  <a:cubicBezTo>
                    <a:pt x="300" y="25"/>
                    <a:pt x="284" y="22"/>
                    <a:pt x="280" y="1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7" name="Marokko">
              <a:extLst>
                <a:ext uri="{FF2B5EF4-FFF2-40B4-BE49-F238E27FC236}">
                  <a16:creationId xmlns:a16="http://schemas.microsoft.com/office/drawing/2014/main" id="{34EC0B55-2BFF-4876-987C-2538596AF831}"/>
                </a:ext>
              </a:extLst>
            </p:cNvPr>
            <p:cNvSpPr>
              <a:spLocks/>
            </p:cNvSpPr>
            <p:nvPr/>
          </p:nvSpPr>
          <p:spPr bwMode="gray">
            <a:xfrm>
              <a:off x="5208620" y="2517249"/>
              <a:ext cx="423981" cy="328107"/>
            </a:xfrm>
            <a:custGeom>
              <a:avLst/>
              <a:gdLst>
                <a:gd name="T0" fmla="*/ 547 w 565"/>
                <a:gd name="T1" fmla="*/ 165 h 438"/>
                <a:gd name="T2" fmla="*/ 550 w 565"/>
                <a:gd name="T3" fmla="*/ 145 h 438"/>
                <a:gd name="T4" fmla="*/ 536 w 565"/>
                <a:gd name="T5" fmla="*/ 145 h 438"/>
                <a:gd name="T6" fmla="*/ 543 w 565"/>
                <a:gd name="T7" fmla="*/ 124 h 438"/>
                <a:gd name="T8" fmla="*/ 537 w 565"/>
                <a:gd name="T9" fmla="*/ 113 h 438"/>
                <a:gd name="T10" fmla="*/ 540 w 565"/>
                <a:gd name="T11" fmla="*/ 68 h 438"/>
                <a:gd name="T12" fmla="*/ 532 w 565"/>
                <a:gd name="T13" fmla="*/ 68 h 438"/>
                <a:gd name="T14" fmla="*/ 536 w 565"/>
                <a:gd name="T15" fmla="*/ 56 h 438"/>
                <a:gd name="T16" fmla="*/ 521 w 565"/>
                <a:gd name="T17" fmla="*/ 39 h 438"/>
                <a:gd name="T18" fmla="*/ 487 w 565"/>
                <a:gd name="T19" fmla="*/ 26 h 438"/>
                <a:gd name="T20" fmla="*/ 470 w 565"/>
                <a:gd name="T21" fmla="*/ 34 h 438"/>
                <a:gd name="T22" fmla="*/ 439 w 565"/>
                <a:gd name="T23" fmla="*/ 29 h 438"/>
                <a:gd name="T24" fmla="*/ 408 w 565"/>
                <a:gd name="T25" fmla="*/ 33 h 438"/>
                <a:gd name="T26" fmla="*/ 374 w 565"/>
                <a:gd name="T27" fmla="*/ 2 h 438"/>
                <a:gd name="T28" fmla="*/ 354 w 565"/>
                <a:gd name="T29" fmla="*/ 0 h 438"/>
                <a:gd name="T30" fmla="*/ 337 w 565"/>
                <a:gd name="T31" fmla="*/ 48 h 438"/>
                <a:gd name="T32" fmla="*/ 300 w 565"/>
                <a:gd name="T33" fmla="*/ 107 h 438"/>
                <a:gd name="T34" fmla="*/ 267 w 565"/>
                <a:gd name="T35" fmla="*/ 116 h 438"/>
                <a:gd name="T36" fmla="*/ 251 w 565"/>
                <a:gd name="T37" fmla="*/ 131 h 438"/>
                <a:gd name="T38" fmla="*/ 239 w 565"/>
                <a:gd name="T39" fmla="*/ 128 h 438"/>
                <a:gd name="T40" fmla="*/ 222 w 565"/>
                <a:gd name="T41" fmla="*/ 137 h 438"/>
                <a:gd name="T42" fmla="*/ 211 w 565"/>
                <a:gd name="T43" fmla="*/ 158 h 438"/>
                <a:gd name="T44" fmla="*/ 191 w 565"/>
                <a:gd name="T45" fmla="*/ 174 h 438"/>
                <a:gd name="T46" fmla="*/ 188 w 565"/>
                <a:gd name="T47" fmla="*/ 199 h 438"/>
                <a:gd name="T48" fmla="*/ 165 w 565"/>
                <a:gd name="T49" fmla="*/ 244 h 438"/>
                <a:gd name="T50" fmla="*/ 166 w 565"/>
                <a:gd name="T51" fmla="*/ 269 h 438"/>
                <a:gd name="T52" fmla="*/ 158 w 565"/>
                <a:gd name="T53" fmla="*/ 276 h 438"/>
                <a:gd name="T54" fmla="*/ 170 w 565"/>
                <a:gd name="T55" fmla="*/ 292 h 438"/>
                <a:gd name="T56" fmla="*/ 169 w 565"/>
                <a:gd name="T57" fmla="*/ 316 h 438"/>
                <a:gd name="T58" fmla="*/ 154 w 565"/>
                <a:gd name="T59" fmla="*/ 321 h 438"/>
                <a:gd name="T60" fmla="*/ 130 w 565"/>
                <a:gd name="T61" fmla="*/ 359 h 438"/>
                <a:gd name="T62" fmla="*/ 101 w 565"/>
                <a:gd name="T63" fmla="*/ 376 h 438"/>
                <a:gd name="T64" fmla="*/ 80 w 565"/>
                <a:gd name="T65" fmla="*/ 404 h 438"/>
                <a:gd name="T66" fmla="*/ 32 w 565"/>
                <a:gd name="T67" fmla="*/ 421 h 438"/>
                <a:gd name="T68" fmla="*/ 9 w 565"/>
                <a:gd name="T69" fmla="*/ 423 h 438"/>
                <a:gd name="T70" fmla="*/ 0 w 565"/>
                <a:gd name="T71" fmla="*/ 438 h 438"/>
                <a:gd name="T72" fmla="*/ 207 w 565"/>
                <a:gd name="T73" fmla="*/ 438 h 438"/>
                <a:gd name="T74" fmla="*/ 209 w 565"/>
                <a:gd name="T75" fmla="*/ 399 h 438"/>
                <a:gd name="T76" fmla="*/ 212 w 565"/>
                <a:gd name="T77" fmla="*/ 381 h 438"/>
                <a:gd name="T78" fmla="*/ 232 w 565"/>
                <a:gd name="T79" fmla="*/ 369 h 438"/>
                <a:gd name="T80" fmla="*/ 253 w 565"/>
                <a:gd name="T81" fmla="*/ 344 h 438"/>
                <a:gd name="T82" fmla="*/ 265 w 565"/>
                <a:gd name="T83" fmla="*/ 345 h 438"/>
                <a:gd name="T84" fmla="*/ 283 w 565"/>
                <a:gd name="T85" fmla="*/ 331 h 438"/>
                <a:gd name="T86" fmla="*/ 302 w 565"/>
                <a:gd name="T87" fmla="*/ 339 h 438"/>
                <a:gd name="T88" fmla="*/ 308 w 565"/>
                <a:gd name="T89" fmla="*/ 326 h 438"/>
                <a:gd name="T90" fmla="*/ 326 w 565"/>
                <a:gd name="T91" fmla="*/ 325 h 438"/>
                <a:gd name="T92" fmla="*/ 327 w 565"/>
                <a:gd name="T93" fmla="*/ 317 h 438"/>
                <a:gd name="T94" fmla="*/ 361 w 565"/>
                <a:gd name="T95" fmla="*/ 318 h 438"/>
                <a:gd name="T96" fmla="*/ 384 w 565"/>
                <a:gd name="T97" fmla="*/ 284 h 438"/>
                <a:gd name="T98" fmla="*/ 414 w 565"/>
                <a:gd name="T99" fmla="*/ 283 h 438"/>
                <a:gd name="T100" fmla="*/ 432 w 565"/>
                <a:gd name="T101" fmla="*/ 264 h 438"/>
                <a:gd name="T102" fmla="*/ 449 w 565"/>
                <a:gd name="T103" fmla="*/ 257 h 438"/>
                <a:gd name="T104" fmla="*/ 439 w 565"/>
                <a:gd name="T105" fmla="*/ 245 h 438"/>
                <a:gd name="T106" fmla="*/ 438 w 565"/>
                <a:gd name="T107" fmla="*/ 221 h 438"/>
                <a:gd name="T108" fmla="*/ 475 w 565"/>
                <a:gd name="T109" fmla="*/ 215 h 438"/>
                <a:gd name="T110" fmla="*/ 480 w 565"/>
                <a:gd name="T111" fmla="*/ 200 h 438"/>
                <a:gd name="T112" fmla="*/ 493 w 565"/>
                <a:gd name="T113" fmla="*/ 202 h 438"/>
                <a:gd name="T114" fmla="*/ 501 w 565"/>
                <a:gd name="T115" fmla="*/ 195 h 438"/>
                <a:gd name="T116" fmla="*/ 515 w 565"/>
                <a:gd name="T117" fmla="*/ 201 h 438"/>
                <a:gd name="T118" fmla="*/ 553 w 565"/>
                <a:gd name="T119" fmla="*/ 196 h 438"/>
                <a:gd name="T120" fmla="*/ 554 w 565"/>
                <a:gd name="T121" fmla="*/ 186 h 438"/>
                <a:gd name="T122" fmla="*/ 565 w 565"/>
                <a:gd name="T123" fmla="*/ 177 h 438"/>
                <a:gd name="T124" fmla="*/ 547 w 565"/>
                <a:gd name="T125" fmla="*/ 16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438">
                  <a:moveTo>
                    <a:pt x="547" y="165"/>
                  </a:moveTo>
                  <a:cubicBezTo>
                    <a:pt x="550" y="145"/>
                    <a:pt x="550" y="145"/>
                    <a:pt x="550" y="145"/>
                  </a:cubicBezTo>
                  <a:cubicBezTo>
                    <a:pt x="536" y="145"/>
                    <a:pt x="536" y="145"/>
                    <a:pt x="536" y="145"/>
                  </a:cubicBezTo>
                  <a:cubicBezTo>
                    <a:pt x="543" y="124"/>
                    <a:pt x="543" y="124"/>
                    <a:pt x="543" y="124"/>
                  </a:cubicBezTo>
                  <a:cubicBezTo>
                    <a:pt x="537" y="113"/>
                    <a:pt x="537" y="113"/>
                    <a:pt x="537" y="113"/>
                  </a:cubicBezTo>
                  <a:cubicBezTo>
                    <a:pt x="540" y="68"/>
                    <a:pt x="540" y="68"/>
                    <a:pt x="540" y="68"/>
                  </a:cubicBezTo>
                  <a:cubicBezTo>
                    <a:pt x="532" y="68"/>
                    <a:pt x="532" y="68"/>
                    <a:pt x="532" y="68"/>
                  </a:cubicBezTo>
                  <a:cubicBezTo>
                    <a:pt x="532" y="68"/>
                    <a:pt x="536" y="57"/>
                    <a:pt x="536" y="56"/>
                  </a:cubicBezTo>
                  <a:cubicBezTo>
                    <a:pt x="526" y="52"/>
                    <a:pt x="522" y="43"/>
                    <a:pt x="521" y="39"/>
                  </a:cubicBezTo>
                  <a:cubicBezTo>
                    <a:pt x="508" y="36"/>
                    <a:pt x="496" y="26"/>
                    <a:pt x="487" y="26"/>
                  </a:cubicBezTo>
                  <a:cubicBezTo>
                    <a:pt x="477" y="26"/>
                    <a:pt x="470" y="34"/>
                    <a:pt x="470" y="34"/>
                  </a:cubicBezTo>
                  <a:cubicBezTo>
                    <a:pt x="470" y="34"/>
                    <a:pt x="447" y="29"/>
                    <a:pt x="439" y="29"/>
                  </a:cubicBezTo>
                  <a:cubicBezTo>
                    <a:pt x="431" y="29"/>
                    <a:pt x="423" y="38"/>
                    <a:pt x="408" y="33"/>
                  </a:cubicBezTo>
                  <a:cubicBezTo>
                    <a:pt x="393" y="28"/>
                    <a:pt x="378" y="4"/>
                    <a:pt x="374" y="2"/>
                  </a:cubicBezTo>
                  <a:cubicBezTo>
                    <a:pt x="370" y="0"/>
                    <a:pt x="354" y="0"/>
                    <a:pt x="354" y="0"/>
                  </a:cubicBezTo>
                  <a:cubicBezTo>
                    <a:pt x="354" y="0"/>
                    <a:pt x="343" y="35"/>
                    <a:pt x="337" y="48"/>
                  </a:cubicBezTo>
                  <a:cubicBezTo>
                    <a:pt x="331" y="61"/>
                    <a:pt x="312" y="98"/>
                    <a:pt x="300" y="107"/>
                  </a:cubicBezTo>
                  <a:cubicBezTo>
                    <a:pt x="288" y="116"/>
                    <a:pt x="272" y="112"/>
                    <a:pt x="267" y="116"/>
                  </a:cubicBezTo>
                  <a:cubicBezTo>
                    <a:pt x="262" y="120"/>
                    <a:pt x="251" y="131"/>
                    <a:pt x="251" y="131"/>
                  </a:cubicBezTo>
                  <a:cubicBezTo>
                    <a:pt x="239" y="128"/>
                    <a:pt x="239" y="128"/>
                    <a:pt x="239" y="128"/>
                  </a:cubicBezTo>
                  <a:cubicBezTo>
                    <a:pt x="222" y="137"/>
                    <a:pt x="222" y="137"/>
                    <a:pt x="222" y="137"/>
                  </a:cubicBezTo>
                  <a:cubicBezTo>
                    <a:pt x="222" y="137"/>
                    <a:pt x="217" y="150"/>
                    <a:pt x="211" y="158"/>
                  </a:cubicBezTo>
                  <a:cubicBezTo>
                    <a:pt x="211" y="158"/>
                    <a:pt x="191" y="170"/>
                    <a:pt x="191" y="174"/>
                  </a:cubicBezTo>
                  <a:cubicBezTo>
                    <a:pt x="191" y="178"/>
                    <a:pt x="195" y="192"/>
                    <a:pt x="188" y="199"/>
                  </a:cubicBezTo>
                  <a:cubicBezTo>
                    <a:pt x="181" y="206"/>
                    <a:pt x="164" y="230"/>
                    <a:pt x="165" y="244"/>
                  </a:cubicBezTo>
                  <a:cubicBezTo>
                    <a:pt x="166" y="258"/>
                    <a:pt x="166" y="269"/>
                    <a:pt x="166" y="269"/>
                  </a:cubicBezTo>
                  <a:cubicBezTo>
                    <a:pt x="166" y="269"/>
                    <a:pt x="158" y="273"/>
                    <a:pt x="158" y="276"/>
                  </a:cubicBezTo>
                  <a:cubicBezTo>
                    <a:pt x="158" y="279"/>
                    <a:pt x="173" y="277"/>
                    <a:pt x="170" y="292"/>
                  </a:cubicBezTo>
                  <a:cubicBezTo>
                    <a:pt x="167" y="307"/>
                    <a:pt x="169" y="316"/>
                    <a:pt x="169" y="316"/>
                  </a:cubicBezTo>
                  <a:cubicBezTo>
                    <a:pt x="169" y="316"/>
                    <a:pt x="163" y="310"/>
                    <a:pt x="154" y="321"/>
                  </a:cubicBezTo>
                  <a:cubicBezTo>
                    <a:pt x="145" y="332"/>
                    <a:pt x="138" y="348"/>
                    <a:pt x="130" y="359"/>
                  </a:cubicBezTo>
                  <a:cubicBezTo>
                    <a:pt x="122" y="370"/>
                    <a:pt x="108" y="366"/>
                    <a:pt x="101" y="376"/>
                  </a:cubicBezTo>
                  <a:cubicBezTo>
                    <a:pt x="94" y="386"/>
                    <a:pt x="86" y="398"/>
                    <a:pt x="80" y="404"/>
                  </a:cubicBezTo>
                  <a:cubicBezTo>
                    <a:pt x="74" y="410"/>
                    <a:pt x="36" y="420"/>
                    <a:pt x="32" y="421"/>
                  </a:cubicBezTo>
                  <a:cubicBezTo>
                    <a:pt x="28" y="422"/>
                    <a:pt x="9" y="423"/>
                    <a:pt x="9" y="423"/>
                  </a:cubicBezTo>
                  <a:cubicBezTo>
                    <a:pt x="9" y="423"/>
                    <a:pt x="4" y="429"/>
                    <a:pt x="0" y="438"/>
                  </a:cubicBezTo>
                  <a:cubicBezTo>
                    <a:pt x="207" y="438"/>
                    <a:pt x="207" y="438"/>
                    <a:pt x="207" y="438"/>
                  </a:cubicBezTo>
                  <a:cubicBezTo>
                    <a:pt x="209" y="399"/>
                    <a:pt x="209" y="399"/>
                    <a:pt x="209" y="399"/>
                  </a:cubicBezTo>
                  <a:cubicBezTo>
                    <a:pt x="212" y="381"/>
                    <a:pt x="212" y="381"/>
                    <a:pt x="212" y="381"/>
                  </a:cubicBezTo>
                  <a:cubicBezTo>
                    <a:pt x="212" y="381"/>
                    <a:pt x="225" y="374"/>
                    <a:pt x="232" y="369"/>
                  </a:cubicBezTo>
                  <a:cubicBezTo>
                    <a:pt x="239" y="364"/>
                    <a:pt x="253" y="344"/>
                    <a:pt x="253" y="344"/>
                  </a:cubicBezTo>
                  <a:cubicBezTo>
                    <a:pt x="265" y="345"/>
                    <a:pt x="265" y="345"/>
                    <a:pt x="265" y="345"/>
                  </a:cubicBezTo>
                  <a:cubicBezTo>
                    <a:pt x="283" y="331"/>
                    <a:pt x="283" y="331"/>
                    <a:pt x="283" y="331"/>
                  </a:cubicBezTo>
                  <a:cubicBezTo>
                    <a:pt x="283" y="331"/>
                    <a:pt x="296" y="340"/>
                    <a:pt x="302" y="339"/>
                  </a:cubicBezTo>
                  <a:cubicBezTo>
                    <a:pt x="308" y="338"/>
                    <a:pt x="308" y="326"/>
                    <a:pt x="308" y="326"/>
                  </a:cubicBezTo>
                  <a:cubicBezTo>
                    <a:pt x="326" y="325"/>
                    <a:pt x="326" y="325"/>
                    <a:pt x="326" y="325"/>
                  </a:cubicBezTo>
                  <a:cubicBezTo>
                    <a:pt x="327" y="317"/>
                    <a:pt x="327" y="317"/>
                    <a:pt x="327" y="317"/>
                  </a:cubicBezTo>
                  <a:cubicBezTo>
                    <a:pt x="327" y="317"/>
                    <a:pt x="353" y="321"/>
                    <a:pt x="361" y="318"/>
                  </a:cubicBezTo>
                  <a:cubicBezTo>
                    <a:pt x="369" y="315"/>
                    <a:pt x="384" y="284"/>
                    <a:pt x="384" y="284"/>
                  </a:cubicBezTo>
                  <a:cubicBezTo>
                    <a:pt x="384" y="284"/>
                    <a:pt x="408" y="283"/>
                    <a:pt x="414" y="283"/>
                  </a:cubicBezTo>
                  <a:cubicBezTo>
                    <a:pt x="420" y="283"/>
                    <a:pt x="432" y="264"/>
                    <a:pt x="432" y="264"/>
                  </a:cubicBezTo>
                  <a:cubicBezTo>
                    <a:pt x="449" y="257"/>
                    <a:pt x="449" y="257"/>
                    <a:pt x="449" y="257"/>
                  </a:cubicBezTo>
                  <a:cubicBezTo>
                    <a:pt x="439" y="245"/>
                    <a:pt x="439" y="245"/>
                    <a:pt x="439" y="245"/>
                  </a:cubicBezTo>
                  <a:cubicBezTo>
                    <a:pt x="439" y="245"/>
                    <a:pt x="430" y="228"/>
                    <a:pt x="438" y="221"/>
                  </a:cubicBezTo>
                  <a:cubicBezTo>
                    <a:pt x="446" y="214"/>
                    <a:pt x="468" y="220"/>
                    <a:pt x="475" y="215"/>
                  </a:cubicBezTo>
                  <a:cubicBezTo>
                    <a:pt x="482" y="210"/>
                    <a:pt x="475" y="203"/>
                    <a:pt x="480" y="200"/>
                  </a:cubicBezTo>
                  <a:cubicBezTo>
                    <a:pt x="485" y="197"/>
                    <a:pt x="493" y="202"/>
                    <a:pt x="493" y="202"/>
                  </a:cubicBezTo>
                  <a:cubicBezTo>
                    <a:pt x="493" y="202"/>
                    <a:pt x="497" y="195"/>
                    <a:pt x="501" y="195"/>
                  </a:cubicBezTo>
                  <a:cubicBezTo>
                    <a:pt x="505" y="195"/>
                    <a:pt x="515" y="201"/>
                    <a:pt x="515" y="201"/>
                  </a:cubicBezTo>
                  <a:cubicBezTo>
                    <a:pt x="553" y="196"/>
                    <a:pt x="553" y="196"/>
                    <a:pt x="553" y="196"/>
                  </a:cubicBezTo>
                  <a:cubicBezTo>
                    <a:pt x="553" y="196"/>
                    <a:pt x="552" y="189"/>
                    <a:pt x="554" y="186"/>
                  </a:cubicBezTo>
                  <a:cubicBezTo>
                    <a:pt x="556" y="183"/>
                    <a:pt x="565" y="177"/>
                    <a:pt x="565" y="177"/>
                  </a:cubicBezTo>
                  <a:lnTo>
                    <a:pt x="547" y="16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8" name="Tunesië">
              <a:extLst>
                <a:ext uri="{FF2B5EF4-FFF2-40B4-BE49-F238E27FC236}">
                  <a16:creationId xmlns:a16="http://schemas.microsoft.com/office/drawing/2014/main" id="{3EDA9591-4053-4F42-9444-9B406423C675}"/>
                </a:ext>
              </a:extLst>
            </p:cNvPr>
            <p:cNvSpPr>
              <a:spLocks/>
            </p:cNvSpPr>
            <p:nvPr/>
          </p:nvSpPr>
          <p:spPr bwMode="gray">
            <a:xfrm>
              <a:off x="5924489" y="2451203"/>
              <a:ext cx="140617" cy="291888"/>
            </a:xfrm>
            <a:custGeom>
              <a:avLst/>
              <a:gdLst>
                <a:gd name="T0" fmla="*/ 25 w 187"/>
                <a:gd name="T1" fmla="*/ 48 h 387"/>
                <a:gd name="T2" fmla="*/ 38 w 187"/>
                <a:gd name="T3" fmla="*/ 52 h 387"/>
                <a:gd name="T4" fmla="*/ 33 w 187"/>
                <a:gd name="T5" fmla="*/ 90 h 387"/>
                <a:gd name="T6" fmla="*/ 38 w 187"/>
                <a:gd name="T7" fmla="*/ 119 h 387"/>
                <a:gd name="T8" fmla="*/ 30 w 187"/>
                <a:gd name="T9" fmla="*/ 151 h 387"/>
                <a:gd name="T10" fmla="*/ 16 w 187"/>
                <a:gd name="T11" fmla="*/ 162 h 387"/>
                <a:gd name="T12" fmla="*/ 0 w 187"/>
                <a:gd name="T13" fmla="*/ 185 h 387"/>
                <a:gd name="T14" fmla="*/ 0 w 187"/>
                <a:gd name="T15" fmla="*/ 208 h 387"/>
                <a:gd name="T16" fmla="*/ 7 w 187"/>
                <a:gd name="T17" fmla="*/ 208 h 387"/>
                <a:gd name="T18" fmla="*/ 7 w 187"/>
                <a:gd name="T19" fmla="*/ 227 h 387"/>
                <a:gd name="T20" fmla="*/ 34 w 187"/>
                <a:gd name="T21" fmla="*/ 240 h 387"/>
                <a:gd name="T22" fmla="*/ 35 w 187"/>
                <a:gd name="T23" fmla="*/ 266 h 387"/>
                <a:gd name="T24" fmla="*/ 67 w 187"/>
                <a:gd name="T25" fmla="*/ 291 h 387"/>
                <a:gd name="T26" fmla="*/ 88 w 187"/>
                <a:gd name="T27" fmla="*/ 387 h 387"/>
                <a:gd name="T28" fmla="*/ 104 w 187"/>
                <a:gd name="T29" fmla="*/ 381 h 387"/>
                <a:gd name="T30" fmla="*/ 123 w 187"/>
                <a:gd name="T31" fmla="*/ 355 h 387"/>
                <a:gd name="T32" fmla="*/ 114 w 187"/>
                <a:gd name="T33" fmla="*/ 317 h 387"/>
                <a:gd name="T34" fmla="*/ 129 w 187"/>
                <a:gd name="T35" fmla="*/ 306 h 387"/>
                <a:gd name="T36" fmla="*/ 148 w 187"/>
                <a:gd name="T37" fmla="*/ 283 h 387"/>
                <a:gd name="T38" fmla="*/ 183 w 187"/>
                <a:gd name="T39" fmla="*/ 265 h 387"/>
                <a:gd name="T40" fmla="*/ 172 w 187"/>
                <a:gd name="T41" fmla="*/ 255 h 387"/>
                <a:gd name="T42" fmla="*/ 175 w 187"/>
                <a:gd name="T43" fmla="*/ 228 h 387"/>
                <a:gd name="T44" fmla="*/ 167 w 187"/>
                <a:gd name="T45" fmla="*/ 226 h 387"/>
                <a:gd name="T46" fmla="*/ 160 w 187"/>
                <a:gd name="T47" fmla="*/ 207 h 387"/>
                <a:gd name="T48" fmla="*/ 150 w 187"/>
                <a:gd name="T49" fmla="*/ 201 h 387"/>
                <a:gd name="T50" fmla="*/ 148 w 187"/>
                <a:gd name="T51" fmla="*/ 212 h 387"/>
                <a:gd name="T52" fmla="*/ 142 w 187"/>
                <a:gd name="T53" fmla="*/ 203 h 387"/>
                <a:gd name="T54" fmla="*/ 111 w 187"/>
                <a:gd name="T55" fmla="*/ 183 h 387"/>
                <a:gd name="T56" fmla="*/ 132 w 187"/>
                <a:gd name="T57" fmla="*/ 154 h 387"/>
                <a:gd name="T58" fmla="*/ 156 w 187"/>
                <a:gd name="T59" fmla="*/ 102 h 387"/>
                <a:gd name="T60" fmla="*/ 132 w 187"/>
                <a:gd name="T61" fmla="*/ 73 h 387"/>
                <a:gd name="T62" fmla="*/ 145 w 187"/>
                <a:gd name="T63" fmla="*/ 50 h 387"/>
                <a:gd name="T64" fmla="*/ 156 w 187"/>
                <a:gd name="T65" fmla="*/ 18 h 387"/>
                <a:gd name="T66" fmla="*/ 125 w 187"/>
                <a:gd name="T67" fmla="*/ 45 h 387"/>
                <a:gd name="T68" fmla="*/ 108 w 187"/>
                <a:gd name="T69" fmla="*/ 33 h 387"/>
                <a:gd name="T70" fmla="*/ 110 w 187"/>
                <a:gd name="T71" fmla="*/ 8 h 387"/>
                <a:gd name="T72" fmla="*/ 60 w 187"/>
                <a:gd name="T73" fmla="*/ 23 h 387"/>
                <a:gd name="T74" fmla="*/ 53 w 187"/>
                <a:gd name="T75" fmla="*/ 25 h 387"/>
                <a:gd name="T76" fmla="*/ 53 w 187"/>
                <a:gd name="T77" fmla="*/ 35 h 387"/>
                <a:gd name="T78" fmla="*/ 25 w 187"/>
                <a:gd name="T79" fmla="*/ 4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387">
                  <a:moveTo>
                    <a:pt x="25" y="48"/>
                  </a:moveTo>
                  <a:cubicBezTo>
                    <a:pt x="38" y="52"/>
                    <a:pt x="38" y="52"/>
                    <a:pt x="38" y="52"/>
                  </a:cubicBezTo>
                  <a:cubicBezTo>
                    <a:pt x="38" y="52"/>
                    <a:pt x="29" y="83"/>
                    <a:pt x="33" y="90"/>
                  </a:cubicBezTo>
                  <a:cubicBezTo>
                    <a:pt x="37" y="97"/>
                    <a:pt x="39" y="109"/>
                    <a:pt x="38" y="119"/>
                  </a:cubicBezTo>
                  <a:cubicBezTo>
                    <a:pt x="37" y="129"/>
                    <a:pt x="30" y="151"/>
                    <a:pt x="30" y="151"/>
                  </a:cubicBezTo>
                  <a:cubicBezTo>
                    <a:pt x="16" y="162"/>
                    <a:pt x="16" y="162"/>
                    <a:pt x="16" y="162"/>
                  </a:cubicBezTo>
                  <a:cubicBezTo>
                    <a:pt x="16" y="162"/>
                    <a:pt x="0" y="175"/>
                    <a:pt x="0" y="185"/>
                  </a:cubicBezTo>
                  <a:cubicBezTo>
                    <a:pt x="0" y="195"/>
                    <a:pt x="0" y="208"/>
                    <a:pt x="0" y="208"/>
                  </a:cubicBezTo>
                  <a:cubicBezTo>
                    <a:pt x="7" y="208"/>
                    <a:pt x="7" y="208"/>
                    <a:pt x="7" y="208"/>
                  </a:cubicBezTo>
                  <a:cubicBezTo>
                    <a:pt x="7" y="227"/>
                    <a:pt x="7" y="227"/>
                    <a:pt x="7" y="227"/>
                  </a:cubicBezTo>
                  <a:cubicBezTo>
                    <a:pt x="7" y="227"/>
                    <a:pt x="33" y="232"/>
                    <a:pt x="34" y="240"/>
                  </a:cubicBezTo>
                  <a:cubicBezTo>
                    <a:pt x="35" y="248"/>
                    <a:pt x="35" y="266"/>
                    <a:pt x="35" y="266"/>
                  </a:cubicBezTo>
                  <a:cubicBezTo>
                    <a:pt x="35" y="266"/>
                    <a:pt x="67" y="278"/>
                    <a:pt x="67" y="291"/>
                  </a:cubicBezTo>
                  <a:cubicBezTo>
                    <a:pt x="67" y="302"/>
                    <a:pt x="82" y="364"/>
                    <a:pt x="88" y="387"/>
                  </a:cubicBezTo>
                  <a:cubicBezTo>
                    <a:pt x="95" y="384"/>
                    <a:pt x="104" y="381"/>
                    <a:pt x="104" y="381"/>
                  </a:cubicBezTo>
                  <a:cubicBezTo>
                    <a:pt x="104" y="381"/>
                    <a:pt x="124" y="367"/>
                    <a:pt x="123" y="355"/>
                  </a:cubicBezTo>
                  <a:cubicBezTo>
                    <a:pt x="122" y="343"/>
                    <a:pt x="112" y="323"/>
                    <a:pt x="114" y="317"/>
                  </a:cubicBezTo>
                  <a:cubicBezTo>
                    <a:pt x="116" y="311"/>
                    <a:pt x="129" y="306"/>
                    <a:pt x="129" y="306"/>
                  </a:cubicBezTo>
                  <a:cubicBezTo>
                    <a:pt x="129" y="306"/>
                    <a:pt x="142" y="289"/>
                    <a:pt x="148" y="283"/>
                  </a:cubicBezTo>
                  <a:cubicBezTo>
                    <a:pt x="154" y="277"/>
                    <a:pt x="179" y="273"/>
                    <a:pt x="183" y="265"/>
                  </a:cubicBezTo>
                  <a:cubicBezTo>
                    <a:pt x="187" y="257"/>
                    <a:pt x="172" y="255"/>
                    <a:pt x="172" y="255"/>
                  </a:cubicBezTo>
                  <a:cubicBezTo>
                    <a:pt x="175" y="228"/>
                    <a:pt x="175" y="228"/>
                    <a:pt x="175" y="228"/>
                  </a:cubicBezTo>
                  <a:cubicBezTo>
                    <a:pt x="170" y="227"/>
                    <a:pt x="167" y="226"/>
                    <a:pt x="167" y="226"/>
                  </a:cubicBezTo>
                  <a:cubicBezTo>
                    <a:pt x="160" y="207"/>
                    <a:pt x="160" y="207"/>
                    <a:pt x="160" y="207"/>
                  </a:cubicBezTo>
                  <a:cubicBezTo>
                    <a:pt x="150" y="201"/>
                    <a:pt x="150" y="201"/>
                    <a:pt x="150" y="201"/>
                  </a:cubicBezTo>
                  <a:cubicBezTo>
                    <a:pt x="148" y="212"/>
                    <a:pt x="148" y="212"/>
                    <a:pt x="148" y="212"/>
                  </a:cubicBezTo>
                  <a:cubicBezTo>
                    <a:pt x="142" y="203"/>
                    <a:pt x="142" y="203"/>
                    <a:pt x="142" y="203"/>
                  </a:cubicBezTo>
                  <a:cubicBezTo>
                    <a:pt x="142" y="203"/>
                    <a:pt x="111" y="202"/>
                    <a:pt x="111" y="183"/>
                  </a:cubicBezTo>
                  <a:cubicBezTo>
                    <a:pt x="111" y="164"/>
                    <a:pt x="109" y="174"/>
                    <a:pt x="132" y="154"/>
                  </a:cubicBezTo>
                  <a:cubicBezTo>
                    <a:pt x="155" y="134"/>
                    <a:pt x="169" y="118"/>
                    <a:pt x="156" y="102"/>
                  </a:cubicBezTo>
                  <a:cubicBezTo>
                    <a:pt x="143" y="86"/>
                    <a:pt x="128" y="89"/>
                    <a:pt x="132" y="73"/>
                  </a:cubicBezTo>
                  <a:cubicBezTo>
                    <a:pt x="136" y="57"/>
                    <a:pt x="135" y="59"/>
                    <a:pt x="145" y="50"/>
                  </a:cubicBezTo>
                  <a:cubicBezTo>
                    <a:pt x="155" y="41"/>
                    <a:pt x="163" y="19"/>
                    <a:pt x="156" y="18"/>
                  </a:cubicBezTo>
                  <a:cubicBezTo>
                    <a:pt x="149" y="17"/>
                    <a:pt x="130" y="43"/>
                    <a:pt x="125" y="45"/>
                  </a:cubicBezTo>
                  <a:cubicBezTo>
                    <a:pt x="120" y="47"/>
                    <a:pt x="108" y="33"/>
                    <a:pt x="108" y="33"/>
                  </a:cubicBezTo>
                  <a:cubicBezTo>
                    <a:pt x="108" y="33"/>
                    <a:pt x="127" y="16"/>
                    <a:pt x="110" y="8"/>
                  </a:cubicBezTo>
                  <a:cubicBezTo>
                    <a:pt x="93" y="0"/>
                    <a:pt x="66" y="19"/>
                    <a:pt x="60" y="23"/>
                  </a:cubicBezTo>
                  <a:cubicBezTo>
                    <a:pt x="58" y="24"/>
                    <a:pt x="56" y="25"/>
                    <a:pt x="53" y="25"/>
                  </a:cubicBezTo>
                  <a:cubicBezTo>
                    <a:pt x="53" y="35"/>
                    <a:pt x="53" y="35"/>
                    <a:pt x="53" y="35"/>
                  </a:cubicBezTo>
                  <a:lnTo>
                    <a:pt x="25" y="4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9" name="Ghana">
              <a:extLst>
                <a:ext uri="{FF2B5EF4-FFF2-40B4-BE49-F238E27FC236}">
                  <a16:creationId xmlns:a16="http://schemas.microsoft.com/office/drawing/2014/main" id="{24A97901-FA2F-4DDD-B807-CC4B80BAE5F5}"/>
                </a:ext>
              </a:extLst>
            </p:cNvPr>
            <p:cNvSpPr>
              <a:spLocks/>
            </p:cNvSpPr>
            <p:nvPr/>
          </p:nvSpPr>
          <p:spPr bwMode="gray">
            <a:xfrm>
              <a:off x="5534597" y="3514353"/>
              <a:ext cx="159792" cy="262060"/>
            </a:xfrm>
            <a:custGeom>
              <a:avLst/>
              <a:gdLst>
                <a:gd name="T0" fmla="*/ 185 w 213"/>
                <a:gd name="T1" fmla="*/ 228 h 349"/>
                <a:gd name="T2" fmla="*/ 190 w 213"/>
                <a:gd name="T3" fmla="*/ 205 h 349"/>
                <a:gd name="T4" fmla="*/ 182 w 213"/>
                <a:gd name="T5" fmla="*/ 198 h 349"/>
                <a:gd name="T6" fmla="*/ 185 w 213"/>
                <a:gd name="T7" fmla="*/ 186 h 349"/>
                <a:gd name="T8" fmla="*/ 187 w 213"/>
                <a:gd name="T9" fmla="*/ 157 h 349"/>
                <a:gd name="T10" fmla="*/ 191 w 213"/>
                <a:gd name="T11" fmla="*/ 148 h 349"/>
                <a:gd name="T12" fmla="*/ 173 w 213"/>
                <a:gd name="T13" fmla="*/ 134 h 349"/>
                <a:gd name="T14" fmla="*/ 185 w 213"/>
                <a:gd name="T15" fmla="*/ 123 h 349"/>
                <a:gd name="T16" fmla="*/ 178 w 213"/>
                <a:gd name="T17" fmla="*/ 113 h 349"/>
                <a:gd name="T18" fmla="*/ 182 w 213"/>
                <a:gd name="T19" fmla="*/ 88 h 349"/>
                <a:gd name="T20" fmla="*/ 166 w 213"/>
                <a:gd name="T21" fmla="*/ 91 h 349"/>
                <a:gd name="T22" fmla="*/ 174 w 213"/>
                <a:gd name="T23" fmla="*/ 42 h 349"/>
                <a:gd name="T24" fmla="*/ 152 w 213"/>
                <a:gd name="T25" fmla="*/ 24 h 349"/>
                <a:gd name="T26" fmla="*/ 159 w 213"/>
                <a:gd name="T27" fmla="*/ 15 h 349"/>
                <a:gd name="T28" fmla="*/ 159 w 213"/>
                <a:gd name="T29" fmla="*/ 4 h 349"/>
                <a:gd name="T30" fmla="*/ 145 w 213"/>
                <a:gd name="T31" fmla="*/ 0 h 349"/>
                <a:gd name="T32" fmla="*/ 129 w 213"/>
                <a:gd name="T33" fmla="*/ 10 h 349"/>
                <a:gd name="T34" fmla="*/ 109 w 213"/>
                <a:gd name="T35" fmla="*/ 7 h 349"/>
                <a:gd name="T36" fmla="*/ 98 w 213"/>
                <a:gd name="T37" fmla="*/ 10 h 349"/>
                <a:gd name="T38" fmla="*/ 86 w 213"/>
                <a:gd name="T39" fmla="*/ 7 h 349"/>
                <a:gd name="T40" fmla="*/ 81 w 213"/>
                <a:gd name="T41" fmla="*/ 10 h 349"/>
                <a:gd name="T42" fmla="*/ 26 w 213"/>
                <a:gd name="T43" fmla="*/ 7 h 349"/>
                <a:gd name="T44" fmla="*/ 18 w 213"/>
                <a:gd name="T45" fmla="*/ 24 h 349"/>
                <a:gd name="T46" fmla="*/ 24 w 213"/>
                <a:gd name="T47" fmla="*/ 33 h 349"/>
                <a:gd name="T48" fmla="*/ 25 w 213"/>
                <a:gd name="T49" fmla="*/ 51 h 349"/>
                <a:gd name="T50" fmla="*/ 26 w 213"/>
                <a:gd name="T51" fmla="*/ 87 h 349"/>
                <a:gd name="T52" fmla="*/ 30 w 213"/>
                <a:gd name="T53" fmla="*/ 86 h 349"/>
                <a:gd name="T54" fmla="*/ 34 w 213"/>
                <a:gd name="T55" fmla="*/ 105 h 349"/>
                <a:gd name="T56" fmla="*/ 26 w 213"/>
                <a:gd name="T57" fmla="*/ 106 h 349"/>
                <a:gd name="T58" fmla="*/ 38 w 213"/>
                <a:gd name="T59" fmla="*/ 152 h 349"/>
                <a:gd name="T60" fmla="*/ 21 w 213"/>
                <a:gd name="T61" fmla="*/ 179 h 349"/>
                <a:gd name="T62" fmla="*/ 20 w 213"/>
                <a:gd name="T63" fmla="*/ 209 h 349"/>
                <a:gd name="T64" fmla="*/ 0 w 213"/>
                <a:gd name="T65" fmla="*/ 241 h 349"/>
                <a:gd name="T66" fmla="*/ 13 w 213"/>
                <a:gd name="T67" fmla="*/ 291 h 349"/>
                <a:gd name="T68" fmla="*/ 31 w 213"/>
                <a:gd name="T69" fmla="*/ 297 h 349"/>
                <a:gd name="T70" fmla="*/ 32 w 213"/>
                <a:gd name="T71" fmla="*/ 332 h 349"/>
                <a:gd name="T72" fmla="*/ 47 w 213"/>
                <a:gd name="T73" fmla="*/ 334 h 349"/>
                <a:gd name="T74" fmla="*/ 61 w 213"/>
                <a:gd name="T75" fmla="*/ 345 h 349"/>
                <a:gd name="T76" fmla="*/ 99 w 213"/>
                <a:gd name="T77" fmla="*/ 321 h 349"/>
                <a:gd name="T78" fmla="*/ 117 w 213"/>
                <a:gd name="T79" fmla="*/ 321 h 349"/>
                <a:gd name="T80" fmla="*/ 141 w 213"/>
                <a:gd name="T81" fmla="*/ 302 h 349"/>
                <a:gd name="T82" fmla="*/ 159 w 213"/>
                <a:gd name="T83" fmla="*/ 298 h 349"/>
                <a:gd name="T84" fmla="*/ 173 w 213"/>
                <a:gd name="T85" fmla="*/ 283 h 349"/>
                <a:gd name="T86" fmla="*/ 196 w 213"/>
                <a:gd name="T87" fmla="*/ 287 h 349"/>
                <a:gd name="T88" fmla="*/ 213 w 213"/>
                <a:gd name="T89" fmla="*/ 273 h 349"/>
                <a:gd name="T90" fmla="*/ 193 w 213"/>
                <a:gd name="T91" fmla="*/ 256 h 349"/>
                <a:gd name="T92" fmla="*/ 185 w 213"/>
                <a:gd name="T93" fmla="*/ 22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3" h="349">
                  <a:moveTo>
                    <a:pt x="185" y="228"/>
                  </a:moveTo>
                  <a:cubicBezTo>
                    <a:pt x="185" y="228"/>
                    <a:pt x="191" y="211"/>
                    <a:pt x="190" y="205"/>
                  </a:cubicBezTo>
                  <a:cubicBezTo>
                    <a:pt x="189" y="199"/>
                    <a:pt x="182" y="203"/>
                    <a:pt x="182" y="198"/>
                  </a:cubicBezTo>
                  <a:cubicBezTo>
                    <a:pt x="182" y="193"/>
                    <a:pt x="185" y="186"/>
                    <a:pt x="185" y="186"/>
                  </a:cubicBezTo>
                  <a:cubicBezTo>
                    <a:pt x="187" y="157"/>
                    <a:pt x="187" y="157"/>
                    <a:pt x="187" y="157"/>
                  </a:cubicBezTo>
                  <a:cubicBezTo>
                    <a:pt x="187" y="157"/>
                    <a:pt x="192" y="154"/>
                    <a:pt x="191" y="148"/>
                  </a:cubicBezTo>
                  <a:cubicBezTo>
                    <a:pt x="190" y="142"/>
                    <a:pt x="173" y="134"/>
                    <a:pt x="173" y="134"/>
                  </a:cubicBezTo>
                  <a:cubicBezTo>
                    <a:pt x="173" y="134"/>
                    <a:pt x="184" y="126"/>
                    <a:pt x="185" y="123"/>
                  </a:cubicBezTo>
                  <a:cubicBezTo>
                    <a:pt x="186" y="120"/>
                    <a:pt x="178" y="113"/>
                    <a:pt x="178" y="113"/>
                  </a:cubicBezTo>
                  <a:cubicBezTo>
                    <a:pt x="178" y="113"/>
                    <a:pt x="186" y="95"/>
                    <a:pt x="182" y="88"/>
                  </a:cubicBezTo>
                  <a:cubicBezTo>
                    <a:pt x="178" y="81"/>
                    <a:pt x="166" y="91"/>
                    <a:pt x="166" y="91"/>
                  </a:cubicBezTo>
                  <a:cubicBezTo>
                    <a:pt x="174" y="42"/>
                    <a:pt x="174" y="42"/>
                    <a:pt x="174" y="42"/>
                  </a:cubicBezTo>
                  <a:cubicBezTo>
                    <a:pt x="152" y="24"/>
                    <a:pt x="152" y="24"/>
                    <a:pt x="152" y="24"/>
                  </a:cubicBezTo>
                  <a:cubicBezTo>
                    <a:pt x="159" y="15"/>
                    <a:pt x="159" y="15"/>
                    <a:pt x="159" y="15"/>
                  </a:cubicBezTo>
                  <a:cubicBezTo>
                    <a:pt x="159" y="4"/>
                    <a:pt x="159" y="4"/>
                    <a:pt x="159" y="4"/>
                  </a:cubicBezTo>
                  <a:cubicBezTo>
                    <a:pt x="145" y="0"/>
                    <a:pt x="145" y="0"/>
                    <a:pt x="145" y="0"/>
                  </a:cubicBezTo>
                  <a:cubicBezTo>
                    <a:pt x="129" y="10"/>
                    <a:pt x="129" y="10"/>
                    <a:pt x="129" y="10"/>
                  </a:cubicBezTo>
                  <a:cubicBezTo>
                    <a:pt x="109" y="7"/>
                    <a:pt x="109" y="7"/>
                    <a:pt x="109" y="7"/>
                  </a:cubicBezTo>
                  <a:cubicBezTo>
                    <a:pt x="98" y="10"/>
                    <a:pt x="98" y="10"/>
                    <a:pt x="98" y="10"/>
                  </a:cubicBezTo>
                  <a:cubicBezTo>
                    <a:pt x="86" y="7"/>
                    <a:pt x="86" y="7"/>
                    <a:pt x="86" y="7"/>
                  </a:cubicBezTo>
                  <a:cubicBezTo>
                    <a:pt x="81" y="10"/>
                    <a:pt x="81" y="10"/>
                    <a:pt x="81" y="10"/>
                  </a:cubicBezTo>
                  <a:cubicBezTo>
                    <a:pt x="26" y="7"/>
                    <a:pt x="26" y="7"/>
                    <a:pt x="26" y="7"/>
                  </a:cubicBezTo>
                  <a:cubicBezTo>
                    <a:pt x="26" y="7"/>
                    <a:pt x="18" y="16"/>
                    <a:pt x="18" y="24"/>
                  </a:cubicBezTo>
                  <a:cubicBezTo>
                    <a:pt x="18" y="32"/>
                    <a:pt x="24" y="33"/>
                    <a:pt x="24" y="33"/>
                  </a:cubicBezTo>
                  <a:cubicBezTo>
                    <a:pt x="25" y="51"/>
                    <a:pt x="25" y="51"/>
                    <a:pt x="25" y="51"/>
                  </a:cubicBezTo>
                  <a:cubicBezTo>
                    <a:pt x="26" y="87"/>
                    <a:pt x="26" y="87"/>
                    <a:pt x="26" y="87"/>
                  </a:cubicBezTo>
                  <a:cubicBezTo>
                    <a:pt x="30" y="86"/>
                    <a:pt x="30" y="86"/>
                    <a:pt x="30" y="86"/>
                  </a:cubicBezTo>
                  <a:cubicBezTo>
                    <a:pt x="34" y="105"/>
                    <a:pt x="34" y="105"/>
                    <a:pt x="34" y="105"/>
                  </a:cubicBezTo>
                  <a:cubicBezTo>
                    <a:pt x="26" y="106"/>
                    <a:pt x="26" y="106"/>
                    <a:pt x="26" y="106"/>
                  </a:cubicBezTo>
                  <a:cubicBezTo>
                    <a:pt x="26" y="106"/>
                    <a:pt x="38" y="140"/>
                    <a:pt x="38" y="152"/>
                  </a:cubicBezTo>
                  <a:cubicBezTo>
                    <a:pt x="38" y="164"/>
                    <a:pt x="21" y="171"/>
                    <a:pt x="21" y="179"/>
                  </a:cubicBezTo>
                  <a:cubicBezTo>
                    <a:pt x="21" y="187"/>
                    <a:pt x="20" y="209"/>
                    <a:pt x="20" y="209"/>
                  </a:cubicBezTo>
                  <a:cubicBezTo>
                    <a:pt x="20" y="209"/>
                    <a:pt x="0" y="227"/>
                    <a:pt x="0" y="241"/>
                  </a:cubicBezTo>
                  <a:cubicBezTo>
                    <a:pt x="0" y="255"/>
                    <a:pt x="13" y="291"/>
                    <a:pt x="13" y="291"/>
                  </a:cubicBezTo>
                  <a:cubicBezTo>
                    <a:pt x="31" y="297"/>
                    <a:pt x="31" y="297"/>
                    <a:pt x="31" y="297"/>
                  </a:cubicBezTo>
                  <a:cubicBezTo>
                    <a:pt x="32" y="332"/>
                    <a:pt x="32" y="332"/>
                    <a:pt x="32" y="332"/>
                  </a:cubicBezTo>
                  <a:cubicBezTo>
                    <a:pt x="41" y="334"/>
                    <a:pt x="47" y="334"/>
                    <a:pt x="47" y="334"/>
                  </a:cubicBezTo>
                  <a:cubicBezTo>
                    <a:pt x="47" y="334"/>
                    <a:pt x="51" y="349"/>
                    <a:pt x="61" y="345"/>
                  </a:cubicBezTo>
                  <a:cubicBezTo>
                    <a:pt x="71" y="341"/>
                    <a:pt x="92" y="323"/>
                    <a:pt x="99" y="321"/>
                  </a:cubicBezTo>
                  <a:cubicBezTo>
                    <a:pt x="106" y="319"/>
                    <a:pt x="117" y="321"/>
                    <a:pt x="117" y="321"/>
                  </a:cubicBezTo>
                  <a:cubicBezTo>
                    <a:pt x="117" y="321"/>
                    <a:pt x="138" y="303"/>
                    <a:pt x="141" y="302"/>
                  </a:cubicBezTo>
                  <a:cubicBezTo>
                    <a:pt x="144" y="301"/>
                    <a:pt x="159" y="298"/>
                    <a:pt x="159" y="298"/>
                  </a:cubicBezTo>
                  <a:cubicBezTo>
                    <a:pt x="159" y="298"/>
                    <a:pt x="165" y="282"/>
                    <a:pt x="173" y="283"/>
                  </a:cubicBezTo>
                  <a:cubicBezTo>
                    <a:pt x="181" y="284"/>
                    <a:pt x="187" y="292"/>
                    <a:pt x="196" y="287"/>
                  </a:cubicBezTo>
                  <a:cubicBezTo>
                    <a:pt x="201" y="284"/>
                    <a:pt x="207" y="278"/>
                    <a:pt x="213" y="273"/>
                  </a:cubicBezTo>
                  <a:cubicBezTo>
                    <a:pt x="193" y="256"/>
                    <a:pt x="193" y="256"/>
                    <a:pt x="193" y="256"/>
                  </a:cubicBezTo>
                  <a:lnTo>
                    <a:pt x="185" y="2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0" name="Togo">
              <a:extLst>
                <a:ext uri="{FF2B5EF4-FFF2-40B4-BE49-F238E27FC236}">
                  <a16:creationId xmlns:a16="http://schemas.microsoft.com/office/drawing/2014/main" id="{CF6BC467-EBE6-4754-A638-F663053E2CDE}"/>
                </a:ext>
              </a:extLst>
            </p:cNvPr>
            <p:cNvSpPr>
              <a:spLocks/>
            </p:cNvSpPr>
            <p:nvPr/>
          </p:nvSpPr>
          <p:spPr bwMode="gray">
            <a:xfrm>
              <a:off x="5647516" y="3516485"/>
              <a:ext cx="68178" cy="202404"/>
            </a:xfrm>
            <a:custGeom>
              <a:avLst/>
              <a:gdLst>
                <a:gd name="T0" fmla="*/ 82 w 91"/>
                <a:gd name="T1" fmla="*/ 239 h 270"/>
                <a:gd name="T2" fmla="*/ 80 w 91"/>
                <a:gd name="T3" fmla="*/ 195 h 270"/>
                <a:gd name="T4" fmla="*/ 85 w 91"/>
                <a:gd name="T5" fmla="*/ 188 h 270"/>
                <a:gd name="T6" fmla="*/ 79 w 91"/>
                <a:gd name="T7" fmla="*/ 182 h 270"/>
                <a:gd name="T8" fmla="*/ 80 w 91"/>
                <a:gd name="T9" fmla="*/ 143 h 270"/>
                <a:gd name="T10" fmla="*/ 85 w 91"/>
                <a:gd name="T11" fmla="*/ 135 h 270"/>
                <a:gd name="T12" fmla="*/ 81 w 91"/>
                <a:gd name="T13" fmla="*/ 108 h 270"/>
                <a:gd name="T14" fmla="*/ 69 w 91"/>
                <a:gd name="T15" fmla="*/ 91 h 270"/>
                <a:gd name="T16" fmla="*/ 69 w 91"/>
                <a:gd name="T17" fmla="*/ 60 h 270"/>
                <a:gd name="T18" fmla="*/ 42 w 91"/>
                <a:gd name="T19" fmla="*/ 37 h 270"/>
                <a:gd name="T20" fmla="*/ 41 w 91"/>
                <a:gd name="T21" fmla="*/ 18 h 270"/>
                <a:gd name="T22" fmla="*/ 47 w 91"/>
                <a:gd name="T23" fmla="*/ 6 h 270"/>
                <a:gd name="T24" fmla="*/ 33 w 91"/>
                <a:gd name="T25" fmla="*/ 7 h 270"/>
                <a:gd name="T26" fmla="*/ 18 w 91"/>
                <a:gd name="T27" fmla="*/ 0 h 270"/>
                <a:gd name="T28" fmla="*/ 7 w 91"/>
                <a:gd name="T29" fmla="*/ 1 h 270"/>
                <a:gd name="T30" fmla="*/ 7 w 91"/>
                <a:gd name="T31" fmla="*/ 12 h 270"/>
                <a:gd name="T32" fmla="*/ 0 w 91"/>
                <a:gd name="T33" fmla="*/ 21 h 270"/>
                <a:gd name="T34" fmla="*/ 22 w 91"/>
                <a:gd name="T35" fmla="*/ 39 h 270"/>
                <a:gd name="T36" fmla="*/ 14 w 91"/>
                <a:gd name="T37" fmla="*/ 88 h 270"/>
                <a:gd name="T38" fmla="*/ 30 w 91"/>
                <a:gd name="T39" fmla="*/ 85 h 270"/>
                <a:gd name="T40" fmla="*/ 26 w 91"/>
                <a:gd name="T41" fmla="*/ 110 h 270"/>
                <a:gd name="T42" fmla="*/ 33 w 91"/>
                <a:gd name="T43" fmla="*/ 120 h 270"/>
                <a:gd name="T44" fmla="*/ 21 w 91"/>
                <a:gd name="T45" fmla="*/ 131 h 270"/>
                <a:gd name="T46" fmla="*/ 39 w 91"/>
                <a:gd name="T47" fmla="*/ 145 h 270"/>
                <a:gd name="T48" fmla="*/ 35 w 91"/>
                <a:gd name="T49" fmla="*/ 154 h 270"/>
                <a:gd name="T50" fmla="*/ 33 w 91"/>
                <a:gd name="T51" fmla="*/ 183 h 270"/>
                <a:gd name="T52" fmla="*/ 30 w 91"/>
                <a:gd name="T53" fmla="*/ 195 h 270"/>
                <a:gd name="T54" fmla="*/ 38 w 91"/>
                <a:gd name="T55" fmla="*/ 202 h 270"/>
                <a:gd name="T56" fmla="*/ 33 w 91"/>
                <a:gd name="T57" fmla="*/ 225 h 270"/>
                <a:gd name="T58" fmla="*/ 41 w 91"/>
                <a:gd name="T59" fmla="*/ 253 h 270"/>
                <a:gd name="T60" fmla="*/ 61 w 91"/>
                <a:gd name="T61" fmla="*/ 270 h 270"/>
                <a:gd name="T62" fmla="*/ 78 w 91"/>
                <a:gd name="T63" fmla="*/ 259 h 270"/>
                <a:gd name="T64" fmla="*/ 91 w 91"/>
                <a:gd name="T65" fmla="*/ 258 h 270"/>
                <a:gd name="T66" fmla="*/ 82 w 91"/>
                <a:gd name="T67" fmla="*/ 23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270">
                  <a:moveTo>
                    <a:pt x="82" y="239"/>
                  </a:moveTo>
                  <a:cubicBezTo>
                    <a:pt x="80" y="195"/>
                    <a:pt x="80" y="195"/>
                    <a:pt x="80" y="195"/>
                  </a:cubicBezTo>
                  <a:cubicBezTo>
                    <a:pt x="85" y="188"/>
                    <a:pt x="85" y="188"/>
                    <a:pt x="85" y="188"/>
                  </a:cubicBezTo>
                  <a:cubicBezTo>
                    <a:pt x="79" y="182"/>
                    <a:pt x="79" y="182"/>
                    <a:pt x="79" y="182"/>
                  </a:cubicBezTo>
                  <a:cubicBezTo>
                    <a:pt x="80" y="143"/>
                    <a:pt x="80" y="143"/>
                    <a:pt x="80" y="143"/>
                  </a:cubicBezTo>
                  <a:cubicBezTo>
                    <a:pt x="85" y="135"/>
                    <a:pt x="85" y="135"/>
                    <a:pt x="85" y="135"/>
                  </a:cubicBezTo>
                  <a:cubicBezTo>
                    <a:pt x="85" y="135"/>
                    <a:pt x="80" y="116"/>
                    <a:pt x="81" y="108"/>
                  </a:cubicBezTo>
                  <a:cubicBezTo>
                    <a:pt x="82" y="100"/>
                    <a:pt x="69" y="91"/>
                    <a:pt x="69" y="91"/>
                  </a:cubicBezTo>
                  <a:cubicBezTo>
                    <a:pt x="69" y="91"/>
                    <a:pt x="71" y="68"/>
                    <a:pt x="69" y="60"/>
                  </a:cubicBezTo>
                  <a:cubicBezTo>
                    <a:pt x="67" y="52"/>
                    <a:pt x="42" y="37"/>
                    <a:pt x="42" y="37"/>
                  </a:cubicBezTo>
                  <a:cubicBezTo>
                    <a:pt x="41" y="18"/>
                    <a:pt x="41" y="18"/>
                    <a:pt x="41" y="18"/>
                  </a:cubicBezTo>
                  <a:cubicBezTo>
                    <a:pt x="47" y="6"/>
                    <a:pt x="47" y="6"/>
                    <a:pt x="47" y="6"/>
                  </a:cubicBezTo>
                  <a:cubicBezTo>
                    <a:pt x="33" y="7"/>
                    <a:pt x="33" y="7"/>
                    <a:pt x="33" y="7"/>
                  </a:cubicBezTo>
                  <a:cubicBezTo>
                    <a:pt x="18" y="0"/>
                    <a:pt x="18" y="0"/>
                    <a:pt x="18" y="0"/>
                  </a:cubicBezTo>
                  <a:cubicBezTo>
                    <a:pt x="7" y="1"/>
                    <a:pt x="7" y="1"/>
                    <a:pt x="7" y="1"/>
                  </a:cubicBezTo>
                  <a:cubicBezTo>
                    <a:pt x="7" y="12"/>
                    <a:pt x="7" y="12"/>
                    <a:pt x="7" y="12"/>
                  </a:cubicBezTo>
                  <a:cubicBezTo>
                    <a:pt x="0" y="21"/>
                    <a:pt x="0" y="21"/>
                    <a:pt x="0" y="21"/>
                  </a:cubicBezTo>
                  <a:cubicBezTo>
                    <a:pt x="22" y="39"/>
                    <a:pt x="22" y="39"/>
                    <a:pt x="22" y="39"/>
                  </a:cubicBezTo>
                  <a:cubicBezTo>
                    <a:pt x="14" y="88"/>
                    <a:pt x="14" y="88"/>
                    <a:pt x="14" y="88"/>
                  </a:cubicBezTo>
                  <a:cubicBezTo>
                    <a:pt x="14" y="88"/>
                    <a:pt x="26" y="78"/>
                    <a:pt x="30" y="85"/>
                  </a:cubicBezTo>
                  <a:cubicBezTo>
                    <a:pt x="34" y="92"/>
                    <a:pt x="26" y="110"/>
                    <a:pt x="26" y="110"/>
                  </a:cubicBezTo>
                  <a:cubicBezTo>
                    <a:pt x="26" y="110"/>
                    <a:pt x="34" y="117"/>
                    <a:pt x="33" y="120"/>
                  </a:cubicBezTo>
                  <a:cubicBezTo>
                    <a:pt x="32" y="123"/>
                    <a:pt x="21" y="131"/>
                    <a:pt x="21" y="131"/>
                  </a:cubicBezTo>
                  <a:cubicBezTo>
                    <a:pt x="21" y="131"/>
                    <a:pt x="38" y="139"/>
                    <a:pt x="39" y="145"/>
                  </a:cubicBezTo>
                  <a:cubicBezTo>
                    <a:pt x="40" y="151"/>
                    <a:pt x="35" y="154"/>
                    <a:pt x="35" y="154"/>
                  </a:cubicBezTo>
                  <a:cubicBezTo>
                    <a:pt x="33" y="183"/>
                    <a:pt x="33" y="183"/>
                    <a:pt x="33" y="183"/>
                  </a:cubicBezTo>
                  <a:cubicBezTo>
                    <a:pt x="33" y="183"/>
                    <a:pt x="30" y="190"/>
                    <a:pt x="30" y="195"/>
                  </a:cubicBezTo>
                  <a:cubicBezTo>
                    <a:pt x="30" y="200"/>
                    <a:pt x="37" y="196"/>
                    <a:pt x="38" y="202"/>
                  </a:cubicBezTo>
                  <a:cubicBezTo>
                    <a:pt x="39" y="208"/>
                    <a:pt x="33" y="225"/>
                    <a:pt x="33" y="225"/>
                  </a:cubicBezTo>
                  <a:cubicBezTo>
                    <a:pt x="41" y="253"/>
                    <a:pt x="41" y="253"/>
                    <a:pt x="41" y="253"/>
                  </a:cubicBezTo>
                  <a:cubicBezTo>
                    <a:pt x="61" y="270"/>
                    <a:pt x="61" y="270"/>
                    <a:pt x="61" y="270"/>
                  </a:cubicBezTo>
                  <a:cubicBezTo>
                    <a:pt x="66" y="264"/>
                    <a:pt x="72" y="260"/>
                    <a:pt x="78" y="259"/>
                  </a:cubicBezTo>
                  <a:cubicBezTo>
                    <a:pt x="82" y="258"/>
                    <a:pt x="86" y="258"/>
                    <a:pt x="91" y="258"/>
                  </a:cubicBezTo>
                  <a:cubicBezTo>
                    <a:pt x="91" y="248"/>
                    <a:pt x="82" y="239"/>
                    <a:pt x="82" y="23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1" name="Benin">
              <a:extLst>
                <a:ext uri="{FF2B5EF4-FFF2-40B4-BE49-F238E27FC236}">
                  <a16:creationId xmlns:a16="http://schemas.microsoft.com/office/drawing/2014/main" id="{7954E7F4-E803-441D-8035-78474F39BCDD}"/>
                </a:ext>
              </a:extLst>
            </p:cNvPr>
            <p:cNvSpPr>
              <a:spLocks/>
            </p:cNvSpPr>
            <p:nvPr/>
          </p:nvSpPr>
          <p:spPr bwMode="gray">
            <a:xfrm>
              <a:off x="5679475" y="3463219"/>
              <a:ext cx="112919" cy="249277"/>
            </a:xfrm>
            <a:custGeom>
              <a:avLst/>
              <a:gdLst>
                <a:gd name="T0" fmla="*/ 94 w 150"/>
                <a:gd name="T1" fmla="*/ 247 h 332"/>
                <a:gd name="T2" fmla="*/ 97 w 150"/>
                <a:gd name="T3" fmla="*/ 228 h 332"/>
                <a:gd name="T4" fmla="*/ 94 w 150"/>
                <a:gd name="T5" fmla="*/ 206 h 332"/>
                <a:gd name="T6" fmla="*/ 96 w 150"/>
                <a:gd name="T7" fmla="*/ 183 h 332"/>
                <a:gd name="T8" fmla="*/ 112 w 150"/>
                <a:gd name="T9" fmla="*/ 177 h 332"/>
                <a:gd name="T10" fmla="*/ 118 w 150"/>
                <a:gd name="T11" fmla="*/ 148 h 332"/>
                <a:gd name="T12" fmla="*/ 133 w 150"/>
                <a:gd name="T13" fmla="*/ 132 h 332"/>
                <a:gd name="T14" fmla="*/ 135 w 150"/>
                <a:gd name="T15" fmla="*/ 105 h 332"/>
                <a:gd name="T16" fmla="*/ 148 w 150"/>
                <a:gd name="T17" fmla="*/ 95 h 332"/>
                <a:gd name="T18" fmla="*/ 144 w 150"/>
                <a:gd name="T19" fmla="*/ 85 h 332"/>
                <a:gd name="T20" fmla="*/ 145 w 150"/>
                <a:gd name="T21" fmla="*/ 76 h 332"/>
                <a:gd name="T22" fmla="*/ 131 w 150"/>
                <a:gd name="T23" fmla="*/ 51 h 332"/>
                <a:gd name="T24" fmla="*/ 139 w 150"/>
                <a:gd name="T25" fmla="*/ 31 h 332"/>
                <a:gd name="T26" fmla="*/ 118 w 150"/>
                <a:gd name="T27" fmla="*/ 22 h 332"/>
                <a:gd name="T28" fmla="*/ 96 w 150"/>
                <a:gd name="T29" fmla="*/ 0 h 332"/>
                <a:gd name="T30" fmla="*/ 79 w 150"/>
                <a:gd name="T31" fmla="*/ 7 h 332"/>
                <a:gd name="T32" fmla="*/ 76 w 150"/>
                <a:gd name="T33" fmla="*/ 23 h 332"/>
                <a:gd name="T34" fmla="*/ 83 w 150"/>
                <a:gd name="T35" fmla="*/ 26 h 332"/>
                <a:gd name="T36" fmla="*/ 77 w 150"/>
                <a:gd name="T37" fmla="*/ 28 h 332"/>
                <a:gd name="T38" fmla="*/ 74 w 150"/>
                <a:gd name="T39" fmla="*/ 39 h 332"/>
                <a:gd name="T40" fmla="*/ 63 w 150"/>
                <a:gd name="T41" fmla="*/ 43 h 332"/>
                <a:gd name="T42" fmla="*/ 58 w 150"/>
                <a:gd name="T43" fmla="*/ 53 h 332"/>
                <a:gd name="T44" fmla="*/ 32 w 150"/>
                <a:gd name="T45" fmla="*/ 51 h 332"/>
                <a:gd name="T46" fmla="*/ 19 w 150"/>
                <a:gd name="T47" fmla="*/ 70 h 332"/>
                <a:gd name="T48" fmla="*/ 11 w 150"/>
                <a:gd name="T49" fmla="*/ 70 h 332"/>
                <a:gd name="T50" fmla="*/ 6 w 150"/>
                <a:gd name="T51" fmla="*/ 77 h 332"/>
                <a:gd name="T52" fmla="*/ 0 w 150"/>
                <a:gd name="T53" fmla="*/ 89 h 332"/>
                <a:gd name="T54" fmla="*/ 1 w 150"/>
                <a:gd name="T55" fmla="*/ 108 h 332"/>
                <a:gd name="T56" fmla="*/ 28 w 150"/>
                <a:gd name="T57" fmla="*/ 131 h 332"/>
                <a:gd name="T58" fmla="*/ 28 w 150"/>
                <a:gd name="T59" fmla="*/ 162 h 332"/>
                <a:gd name="T60" fmla="*/ 40 w 150"/>
                <a:gd name="T61" fmla="*/ 179 h 332"/>
                <a:gd name="T62" fmla="*/ 44 w 150"/>
                <a:gd name="T63" fmla="*/ 206 h 332"/>
                <a:gd name="T64" fmla="*/ 39 w 150"/>
                <a:gd name="T65" fmla="*/ 214 h 332"/>
                <a:gd name="T66" fmla="*/ 38 w 150"/>
                <a:gd name="T67" fmla="*/ 253 h 332"/>
                <a:gd name="T68" fmla="*/ 44 w 150"/>
                <a:gd name="T69" fmla="*/ 259 h 332"/>
                <a:gd name="T70" fmla="*/ 39 w 150"/>
                <a:gd name="T71" fmla="*/ 266 h 332"/>
                <a:gd name="T72" fmla="*/ 41 w 150"/>
                <a:gd name="T73" fmla="*/ 310 h 332"/>
                <a:gd name="T74" fmla="*/ 50 w 150"/>
                <a:gd name="T75" fmla="*/ 329 h 332"/>
                <a:gd name="T76" fmla="*/ 50 w 150"/>
                <a:gd name="T77" fmla="*/ 329 h 332"/>
                <a:gd name="T78" fmla="*/ 73 w 150"/>
                <a:gd name="T79" fmla="*/ 332 h 332"/>
                <a:gd name="T80" fmla="*/ 81 w 150"/>
                <a:gd name="T81" fmla="*/ 318 h 332"/>
                <a:gd name="T82" fmla="*/ 91 w 150"/>
                <a:gd name="T83" fmla="*/ 323 h 332"/>
                <a:gd name="T84" fmla="*/ 95 w 150"/>
                <a:gd name="T85" fmla="*/ 306 h 332"/>
                <a:gd name="T86" fmla="*/ 94 w 150"/>
                <a:gd name="T87" fmla="*/ 24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332">
                  <a:moveTo>
                    <a:pt x="94" y="247"/>
                  </a:moveTo>
                  <a:cubicBezTo>
                    <a:pt x="97" y="228"/>
                    <a:pt x="97" y="228"/>
                    <a:pt x="97" y="228"/>
                  </a:cubicBezTo>
                  <a:cubicBezTo>
                    <a:pt x="94" y="206"/>
                    <a:pt x="94" y="206"/>
                    <a:pt x="94" y="206"/>
                  </a:cubicBezTo>
                  <a:cubicBezTo>
                    <a:pt x="96" y="183"/>
                    <a:pt x="96" y="183"/>
                    <a:pt x="96" y="183"/>
                  </a:cubicBezTo>
                  <a:cubicBezTo>
                    <a:pt x="96" y="183"/>
                    <a:pt x="104" y="187"/>
                    <a:pt x="112" y="177"/>
                  </a:cubicBezTo>
                  <a:cubicBezTo>
                    <a:pt x="120" y="167"/>
                    <a:pt x="115" y="155"/>
                    <a:pt x="118" y="148"/>
                  </a:cubicBezTo>
                  <a:cubicBezTo>
                    <a:pt x="121" y="141"/>
                    <a:pt x="133" y="132"/>
                    <a:pt x="133" y="132"/>
                  </a:cubicBezTo>
                  <a:cubicBezTo>
                    <a:pt x="135" y="105"/>
                    <a:pt x="135" y="105"/>
                    <a:pt x="135" y="105"/>
                  </a:cubicBezTo>
                  <a:cubicBezTo>
                    <a:pt x="135" y="105"/>
                    <a:pt x="146" y="102"/>
                    <a:pt x="148" y="95"/>
                  </a:cubicBezTo>
                  <a:cubicBezTo>
                    <a:pt x="150" y="88"/>
                    <a:pt x="144" y="85"/>
                    <a:pt x="144" y="85"/>
                  </a:cubicBezTo>
                  <a:cubicBezTo>
                    <a:pt x="144" y="85"/>
                    <a:pt x="145" y="82"/>
                    <a:pt x="145" y="76"/>
                  </a:cubicBezTo>
                  <a:cubicBezTo>
                    <a:pt x="145" y="70"/>
                    <a:pt x="130" y="58"/>
                    <a:pt x="131" y="51"/>
                  </a:cubicBezTo>
                  <a:cubicBezTo>
                    <a:pt x="132" y="44"/>
                    <a:pt x="139" y="31"/>
                    <a:pt x="139" y="31"/>
                  </a:cubicBezTo>
                  <a:cubicBezTo>
                    <a:pt x="139" y="31"/>
                    <a:pt x="123" y="25"/>
                    <a:pt x="118" y="22"/>
                  </a:cubicBezTo>
                  <a:cubicBezTo>
                    <a:pt x="113" y="19"/>
                    <a:pt x="96" y="0"/>
                    <a:pt x="96" y="0"/>
                  </a:cubicBezTo>
                  <a:cubicBezTo>
                    <a:pt x="79" y="7"/>
                    <a:pt x="79" y="7"/>
                    <a:pt x="79" y="7"/>
                  </a:cubicBezTo>
                  <a:cubicBezTo>
                    <a:pt x="76" y="23"/>
                    <a:pt x="76" y="23"/>
                    <a:pt x="76" y="23"/>
                  </a:cubicBezTo>
                  <a:cubicBezTo>
                    <a:pt x="83" y="26"/>
                    <a:pt x="83" y="26"/>
                    <a:pt x="83" y="26"/>
                  </a:cubicBezTo>
                  <a:cubicBezTo>
                    <a:pt x="77" y="28"/>
                    <a:pt x="77" y="28"/>
                    <a:pt x="77" y="28"/>
                  </a:cubicBezTo>
                  <a:cubicBezTo>
                    <a:pt x="74" y="39"/>
                    <a:pt x="74" y="39"/>
                    <a:pt x="74" y="39"/>
                  </a:cubicBezTo>
                  <a:cubicBezTo>
                    <a:pt x="74" y="39"/>
                    <a:pt x="67" y="40"/>
                    <a:pt x="63" y="43"/>
                  </a:cubicBezTo>
                  <a:cubicBezTo>
                    <a:pt x="59" y="46"/>
                    <a:pt x="58" y="53"/>
                    <a:pt x="58" y="53"/>
                  </a:cubicBezTo>
                  <a:cubicBezTo>
                    <a:pt x="58" y="53"/>
                    <a:pt x="32" y="52"/>
                    <a:pt x="32" y="51"/>
                  </a:cubicBezTo>
                  <a:cubicBezTo>
                    <a:pt x="21" y="56"/>
                    <a:pt x="19" y="70"/>
                    <a:pt x="19" y="70"/>
                  </a:cubicBezTo>
                  <a:cubicBezTo>
                    <a:pt x="11" y="70"/>
                    <a:pt x="11" y="70"/>
                    <a:pt x="11" y="70"/>
                  </a:cubicBezTo>
                  <a:cubicBezTo>
                    <a:pt x="6" y="77"/>
                    <a:pt x="6" y="77"/>
                    <a:pt x="6" y="77"/>
                  </a:cubicBezTo>
                  <a:cubicBezTo>
                    <a:pt x="0" y="89"/>
                    <a:pt x="0" y="89"/>
                    <a:pt x="0" y="89"/>
                  </a:cubicBezTo>
                  <a:cubicBezTo>
                    <a:pt x="1" y="108"/>
                    <a:pt x="1" y="108"/>
                    <a:pt x="1" y="108"/>
                  </a:cubicBezTo>
                  <a:cubicBezTo>
                    <a:pt x="1" y="108"/>
                    <a:pt x="26" y="123"/>
                    <a:pt x="28" y="131"/>
                  </a:cubicBezTo>
                  <a:cubicBezTo>
                    <a:pt x="30" y="139"/>
                    <a:pt x="28" y="162"/>
                    <a:pt x="28" y="162"/>
                  </a:cubicBezTo>
                  <a:cubicBezTo>
                    <a:pt x="28" y="162"/>
                    <a:pt x="41" y="171"/>
                    <a:pt x="40" y="179"/>
                  </a:cubicBezTo>
                  <a:cubicBezTo>
                    <a:pt x="39" y="187"/>
                    <a:pt x="44" y="206"/>
                    <a:pt x="44" y="206"/>
                  </a:cubicBezTo>
                  <a:cubicBezTo>
                    <a:pt x="39" y="214"/>
                    <a:pt x="39" y="214"/>
                    <a:pt x="39" y="214"/>
                  </a:cubicBezTo>
                  <a:cubicBezTo>
                    <a:pt x="38" y="253"/>
                    <a:pt x="38" y="253"/>
                    <a:pt x="38" y="253"/>
                  </a:cubicBezTo>
                  <a:cubicBezTo>
                    <a:pt x="44" y="259"/>
                    <a:pt x="44" y="259"/>
                    <a:pt x="44" y="259"/>
                  </a:cubicBezTo>
                  <a:cubicBezTo>
                    <a:pt x="39" y="266"/>
                    <a:pt x="39" y="266"/>
                    <a:pt x="39" y="266"/>
                  </a:cubicBezTo>
                  <a:cubicBezTo>
                    <a:pt x="41" y="310"/>
                    <a:pt x="41" y="310"/>
                    <a:pt x="41" y="310"/>
                  </a:cubicBezTo>
                  <a:cubicBezTo>
                    <a:pt x="41" y="310"/>
                    <a:pt x="50" y="319"/>
                    <a:pt x="50" y="329"/>
                  </a:cubicBezTo>
                  <a:cubicBezTo>
                    <a:pt x="50" y="329"/>
                    <a:pt x="50" y="329"/>
                    <a:pt x="50" y="329"/>
                  </a:cubicBezTo>
                  <a:cubicBezTo>
                    <a:pt x="61" y="330"/>
                    <a:pt x="73" y="332"/>
                    <a:pt x="73" y="332"/>
                  </a:cubicBezTo>
                  <a:cubicBezTo>
                    <a:pt x="81" y="318"/>
                    <a:pt x="81" y="318"/>
                    <a:pt x="81" y="318"/>
                  </a:cubicBezTo>
                  <a:cubicBezTo>
                    <a:pt x="81" y="318"/>
                    <a:pt x="85" y="320"/>
                    <a:pt x="91" y="323"/>
                  </a:cubicBezTo>
                  <a:cubicBezTo>
                    <a:pt x="95" y="306"/>
                    <a:pt x="95" y="306"/>
                    <a:pt x="95" y="306"/>
                  </a:cubicBezTo>
                  <a:lnTo>
                    <a:pt x="94" y="24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2" name="Nigeria">
              <a:extLst>
                <a:ext uri="{FF2B5EF4-FFF2-40B4-BE49-F238E27FC236}">
                  <a16:creationId xmlns:a16="http://schemas.microsoft.com/office/drawing/2014/main" id="{F75B07EA-EC3C-4DCC-92EA-D5AA45B9ECF8}"/>
                </a:ext>
              </a:extLst>
            </p:cNvPr>
            <p:cNvSpPr>
              <a:spLocks/>
            </p:cNvSpPr>
            <p:nvPr/>
          </p:nvSpPr>
          <p:spPr bwMode="gray">
            <a:xfrm>
              <a:off x="5747653" y="3403563"/>
              <a:ext cx="426113" cy="383501"/>
            </a:xfrm>
            <a:custGeom>
              <a:avLst/>
              <a:gdLst>
                <a:gd name="T0" fmla="*/ 290 w 567"/>
                <a:gd name="T1" fmla="*/ 469 h 511"/>
                <a:gd name="T2" fmla="*/ 333 w 567"/>
                <a:gd name="T3" fmla="*/ 394 h 511"/>
                <a:gd name="T4" fmla="*/ 372 w 567"/>
                <a:gd name="T5" fmla="*/ 375 h 511"/>
                <a:gd name="T6" fmla="*/ 396 w 567"/>
                <a:gd name="T7" fmla="*/ 383 h 511"/>
                <a:gd name="T8" fmla="*/ 417 w 567"/>
                <a:gd name="T9" fmla="*/ 378 h 511"/>
                <a:gd name="T10" fmla="*/ 434 w 567"/>
                <a:gd name="T11" fmla="*/ 343 h 511"/>
                <a:gd name="T12" fmla="*/ 458 w 567"/>
                <a:gd name="T13" fmla="*/ 291 h 511"/>
                <a:gd name="T14" fmla="*/ 484 w 567"/>
                <a:gd name="T15" fmla="*/ 239 h 511"/>
                <a:gd name="T16" fmla="*/ 504 w 567"/>
                <a:gd name="T17" fmla="*/ 200 h 511"/>
                <a:gd name="T18" fmla="*/ 513 w 567"/>
                <a:gd name="T19" fmla="*/ 177 h 511"/>
                <a:gd name="T20" fmla="*/ 533 w 567"/>
                <a:gd name="T21" fmla="*/ 141 h 511"/>
                <a:gd name="T22" fmla="*/ 559 w 567"/>
                <a:gd name="T23" fmla="*/ 111 h 511"/>
                <a:gd name="T24" fmla="*/ 540 w 567"/>
                <a:gd name="T25" fmla="*/ 84 h 511"/>
                <a:gd name="T26" fmla="*/ 517 w 567"/>
                <a:gd name="T27" fmla="*/ 8 h 511"/>
                <a:gd name="T28" fmla="*/ 499 w 567"/>
                <a:gd name="T29" fmla="*/ 22 h 511"/>
                <a:gd name="T30" fmla="*/ 458 w 567"/>
                <a:gd name="T31" fmla="*/ 40 h 511"/>
                <a:gd name="T32" fmla="*/ 382 w 567"/>
                <a:gd name="T33" fmla="*/ 25 h 511"/>
                <a:gd name="T34" fmla="*/ 293 w 567"/>
                <a:gd name="T35" fmla="*/ 55 h 511"/>
                <a:gd name="T36" fmla="*/ 205 w 567"/>
                <a:gd name="T37" fmla="*/ 47 h 511"/>
                <a:gd name="T38" fmla="*/ 174 w 567"/>
                <a:gd name="T39" fmla="*/ 12 h 511"/>
                <a:gd name="T40" fmla="*/ 135 w 567"/>
                <a:gd name="T41" fmla="*/ 1 h 511"/>
                <a:gd name="T42" fmla="*/ 88 w 567"/>
                <a:gd name="T43" fmla="*/ 7 h 511"/>
                <a:gd name="T44" fmla="*/ 68 w 567"/>
                <a:gd name="T45" fmla="*/ 50 h 511"/>
                <a:gd name="T46" fmla="*/ 48 w 567"/>
                <a:gd name="T47" fmla="*/ 110 h 511"/>
                <a:gd name="T48" fmla="*/ 54 w 567"/>
                <a:gd name="T49" fmla="*/ 155 h 511"/>
                <a:gd name="T50" fmla="*/ 57 w 567"/>
                <a:gd name="T51" fmla="*/ 174 h 511"/>
                <a:gd name="T52" fmla="*/ 42 w 567"/>
                <a:gd name="T53" fmla="*/ 211 h 511"/>
                <a:gd name="T54" fmla="*/ 21 w 567"/>
                <a:gd name="T55" fmla="*/ 256 h 511"/>
                <a:gd name="T56" fmla="*/ 3 w 567"/>
                <a:gd name="T57" fmla="*/ 285 h 511"/>
                <a:gd name="T58" fmla="*/ 3 w 567"/>
                <a:gd name="T59" fmla="*/ 326 h 511"/>
                <a:gd name="T60" fmla="*/ 0 w 567"/>
                <a:gd name="T61" fmla="*/ 402 h 511"/>
                <a:gd name="T62" fmla="*/ 44 w 567"/>
                <a:gd name="T63" fmla="*/ 394 h 511"/>
                <a:gd name="T64" fmla="*/ 96 w 567"/>
                <a:gd name="T65" fmla="*/ 413 h 511"/>
                <a:gd name="T66" fmla="*/ 127 w 567"/>
                <a:gd name="T67" fmla="*/ 440 h 511"/>
                <a:gd name="T68" fmla="*/ 133 w 567"/>
                <a:gd name="T69" fmla="*/ 453 h 511"/>
                <a:gd name="T70" fmla="*/ 157 w 567"/>
                <a:gd name="T71" fmla="*/ 510 h 511"/>
                <a:gd name="T72" fmla="*/ 194 w 567"/>
                <a:gd name="T73" fmla="*/ 491 h 511"/>
                <a:gd name="T74" fmla="*/ 228 w 567"/>
                <a:gd name="T75" fmla="*/ 496 h 511"/>
                <a:gd name="T76" fmla="*/ 265 w 567"/>
                <a:gd name="T77" fmla="*/ 504 h 511"/>
                <a:gd name="T78" fmla="*/ 282 w 567"/>
                <a:gd name="T79" fmla="*/ 487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7" h="511">
                  <a:moveTo>
                    <a:pt x="281" y="490"/>
                  </a:moveTo>
                  <a:cubicBezTo>
                    <a:pt x="281" y="490"/>
                    <a:pt x="288" y="475"/>
                    <a:pt x="290" y="469"/>
                  </a:cubicBezTo>
                  <a:cubicBezTo>
                    <a:pt x="292" y="463"/>
                    <a:pt x="290" y="431"/>
                    <a:pt x="290" y="431"/>
                  </a:cubicBezTo>
                  <a:cubicBezTo>
                    <a:pt x="333" y="394"/>
                    <a:pt x="333" y="394"/>
                    <a:pt x="333" y="394"/>
                  </a:cubicBezTo>
                  <a:cubicBezTo>
                    <a:pt x="333" y="394"/>
                    <a:pt x="343" y="374"/>
                    <a:pt x="349" y="369"/>
                  </a:cubicBezTo>
                  <a:cubicBezTo>
                    <a:pt x="355" y="364"/>
                    <a:pt x="363" y="377"/>
                    <a:pt x="372" y="375"/>
                  </a:cubicBezTo>
                  <a:cubicBezTo>
                    <a:pt x="381" y="373"/>
                    <a:pt x="368" y="359"/>
                    <a:pt x="375" y="359"/>
                  </a:cubicBezTo>
                  <a:cubicBezTo>
                    <a:pt x="382" y="359"/>
                    <a:pt x="396" y="383"/>
                    <a:pt x="396" y="383"/>
                  </a:cubicBezTo>
                  <a:cubicBezTo>
                    <a:pt x="396" y="383"/>
                    <a:pt x="393" y="399"/>
                    <a:pt x="405" y="399"/>
                  </a:cubicBezTo>
                  <a:cubicBezTo>
                    <a:pt x="417" y="399"/>
                    <a:pt x="417" y="378"/>
                    <a:pt x="417" y="378"/>
                  </a:cubicBezTo>
                  <a:cubicBezTo>
                    <a:pt x="417" y="378"/>
                    <a:pt x="428" y="369"/>
                    <a:pt x="433" y="363"/>
                  </a:cubicBezTo>
                  <a:cubicBezTo>
                    <a:pt x="438" y="357"/>
                    <a:pt x="434" y="343"/>
                    <a:pt x="434" y="343"/>
                  </a:cubicBezTo>
                  <a:cubicBezTo>
                    <a:pt x="450" y="323"/>
                    <a:pt x="450" y="323"/>
                    <a:pt x="450" y="323"/>
                  </a:cubicBezTo>
                  <a:cubicBezTo>
                    <a:pt x="458" y="291"/>
                    <a:pt x="458" y="291"/>
                    <a:pt x="458" y="291"/>
                  </a:cubicBezTo>
                  <a:cubicBezTo>
                    <a:pt x="458" y="291"/>
                    <a:pt x="477" y="284"/>
                    <a:pt x="482" y="274"/>
                  </a:cubicBezTo>
                  <a:cubicBezTo>
                    <a:pt x="487" y="264"/>
                    <a:pt x="482" y="246"/>
                    <a:pt x="484" y="239"/>
                  </a:cubicBezTo>
                  <a:cubicBezTo>
                    <a:pt x="486" y="232"/>
                    <a:pt x="496" y="239"/>
                    <a:pt x="501" y="230"/>
                  </a:cubicBezTo>
                  <a:cubicBezTo>
                    <a:pt x="506" y="221"/>
                    <a:pt x="504" y="200"/>
                    <a:pt x="504" y="200"/>
                  </a:cubicBezTo>
                  <a:cubicBezTo>
                    <a:pt x="511" y="196"/>
                    <a:pt x="511" y="196"/>
                    <a:pt x="511" y="196"/>
                  </a:cubicBezTo>
                  <a:cubicBezTo>
                    <a:pt x="513" y="177"/>
                    <a:pt x="513" y="177"/>
                    <a:pt x="513" y="177"/>
                  </a:cubicBezTo>
                  <a:cubicBezTo>
                    <a:pt x="513" y="177"/>
                    <a:pt x="523" y="164"/>
                    <a:pt x="524" y="161"/>
                  </a:cubicBezTo>
                  <a:cubicBezTo>
                    <a:pt x="525" y="158"/>
                    <a:pt x="533" y="141"/>
                    <a:pt x="533" y="141"/>
                  </a:cubicBezTo>
                  <a:cubicBezTo>
                    <a:pt x="533" y="141"/>
                    <a:pt x="547" y="138"/>
                    <a:pt x="557" y="129"/>
                  </a:cubicBezTo>
                  <a:cubicBezTo>
                    <a:pt x="567" y="120"/>
                    <a:pt x="559" y="111"/>
                    <a:pt x="559" y="111"/>
                  </a:cubicBezTo>
                  <a:cubicBezTo>
                    <a:pt x="559" y="111"/>
                    <a:pt x="563" y="98"/>
                    <a:pt x="562" y="87"/>
                  </a:cubicBezTo>
                  <a:cubicBezTo>
                    <a:pt x="561" y="76"/>
                    <a:pt x="542" y="87"/>
                    <a:pt x="540" y="84"/>
                  </a:cubicBezTo>
                  <a:cubicBezTo>
                    <a:pt x="538" y="81"/>
                    <a:pt x="536" y="40"/>
                    <a:pt x="536" y="40"/>
                  </a:cubicBezTo>
                  <a:cubicBezTo>
                    <a:pt x="517" y="8"/>
                    <a:pt x="517" y="8"/>
                    <a:pt x="517" y="8"/>
                  </a:cubicBezTo>
                  <a:cubicBezTo>
                    <a:pt x="517" y="8"/>
                    <a:pt x="511" y="8"/>
                    <a:pt x="507" y="8"/>
                  </a:cubicBezTo>
                  <a:cubicBezTo>
                    <a:pt x="503" y="8"/>
                    <a:pt x="499" y="22"/>
                    <a:pt x="499" y="22"/>
                  </a:cubicBezTo>
                  <a:cubicBezTo>
                    <a:pt x="499" y="22"/>
                    <a:pt x="490" y="19"/>
                    <a:pt x="483" y="23"/>
                  </a:cubicBezTo>
                  <a:cubicBezTo>
                    <a:pt x="476" y="27"/>
                    <a:pt x="458" y="40"/>
                    <a:pt x="458" y="40"/>
                  </a:cubicBezTo>
                  <a:cubicBezTo>
                    <a:pt x="440" y="39"/>
                    <a:pt x="440" y="39"/>
                    <a:pt x="440" y="39"/>
                  </a:cubicBezTo>
                  <a:cubicBezTo>
                    <a:pt x="440" y="39"/>
                    <a:pt x="424" y="25"/>
                    <a:pt x="382" y="25"/>
                  </a:cubicBezTo>
                  <a:cubicBezTo>
                    <a:pt x="340" y="25"/>
                    <a:pt x="328" y="60"/>
                    <a:pt x="328" y="60"/>
                  </a:cubicBezTo>
                  <a:cubicBezTo>
                    <a:pt x="328" y="60"/>
                    <a:pt x="312" y="56"/>
                    <a:pt x="293" y="55"/>
                  </a:cubicBezTo>
                  <a:cubicBezTo>
                    <a:pt x="274" y="54"/>
                    <a:pt x="262" y="26"/>
                    <a:pt x="250" y="26"/>
                  </a:cubicBezTo>
                  <a:cubicBezTo>
                    <a:pt x="238" y="26"/>
                    <a:pt x="214" y="46"/>
                    <a:pt x="205" y="47"/>
                  </a:cubicBezTo>
                  <a:cubicBezTo>
                    <a:pt x="196" y="48"/>
                    <a:pt x="191" y="26"/>
                    <a:pt x="191" y="26"/>
                  </a:cubicBezTo>
                  <a:cubicBezTo>
                    <a:pt x="174" y="12"/>
                    <a:pt x="174" y="12"/>
                    <a:pt x="174" y="12"/>
                  </a:cubicBezTo>
                  <a:cubicBezTo>
                    <a:pt x="174" y="12"/>
                    <a:pt x="162" y="12"/>
                    <a:pt x="155" y="11"/>
                  </a:cubicBezTo>
                  <a:cubicBezTo>
                    <a:pt x="148" y="10"/>
                    <a:pt x="149" y="0"/>
                    <a:pt x="135" y="1"/>
                  </a:cubicBezTo>
                  <a:cubicBezTo>
                    <a:pt x="121" y="2"/>
                    <a:pt x="122" y="8"/>
                    <a:pt x="122" y="8"/>
                  </a:cubicBezTo>
                  <a:cubicBezTo>
                    <a:pt x="88" y="7"/>
                    <a:pt x="88" y="7"/>
                    <a:pt x="88" y="7"/>
                  </a:cubicBezTo>
                  <a:cubicBezTo>
                    <a:pt x="69" y="24"/>
                    <a:pt x="69" y="24"/>
                    <a:pt x="69" y="24"/>
                  </a:cubicBezTo>
                  <a:cubicBezTo>
                    <a:pt x="69" y="24"/>
                    <a:pt x="69" y="35"/>
                    <a:pt x="68" y="50"/>
                  </a:cubicBezTo>
                  <a:cubicBezTo>
                    <a:pt x="67" y="65"/>
                    <a:pt x="45" y="76"/>
                    <a:pt x="45" y="76"/>
                  </a:cubicBezTo>
                  <a:cubicBezTo>
                    <a:pt x="48" y="110"/>
                    <a:pt x="48" y="110"/>
                    <a:pt x="48" y="110"/>
                  </a:cubicBezTo>
                  <a:cubicBezTo>
                    <a:pt x="48" y="110"/>
                    <a:pt x="41" y="123"/>
                    <a:pt x="40" y="130"/>
                  </a:cubicBezTo>
                  <a:cubicBezTo>
                    <a:pt x="39" y="137"/>
                    <a:pt x="54" y="149"/>
                    <a:pt x="54" y="155"/>
                  </a:cubicBezTo>
                  <a:cubicBezTo>
                    <a:pt x="54" y="161"/>
                    <a:pt x="53" y="164"/>
                    <a:pt x="53" y="164"/>
                  </a:cubicBezTo>
                  <a:cubicBezTo>
                    <a:pt x="53" y="164"/>
                    <a:pt x="59" y="167"/>
                    <a:pt x="57" y="174"/>
                  </a:cubicBezTo>
                  <a:cubicBezTo>
                    <a:pt x="55" y="181"/>
                    <a:pt x="44" y="184"/>
                    <a:pt x="44" y="184"/>
                  </a:cubicBezTo>
                  <a:cubicBezTo>
                    <a:pt x="42" y="211"/>
                    <a:pt x="42" y="211"/>
                    <a:pt x="42" y="211"/>
                  </a:cubicBezTo>
                  <a:cubicBezTo>
                    <a:pt x="42" y="211"/>
                    <a:pt x="30" y="220"/>
                    <a:pt x="27" y="227"/>
                  </a:cubicBezTo>
                  <a:cubicBezTo>
                    <a:pt x="24" y="234"/>
                    <a:pt x="29" y="246"/>
                    <a:pt x="21" y="256"/>
                  </a:cubicBezTo>
                  <a:cubicBezTo>
                    <a:pt x="13" y="266"/>
                    <a:pt x="5" y="262"/>
                    <a:pt x="5" y="262"/>
                  </a:cubicBezTo>
                  <a:cubicBezTo>
                    <a:pt x="3" y="285"/>
                    <a:pt x="3" y="285"/>
                    <a:pt x="3" y="285"/>
                  </a:cubicBezTo>
                  <a:cubicBezTo>
                    <a:pt x="6" y="307"/>
                    <a:pt x="6" y="307"/>
                    <a:pt x="6" y="307"/>
                  </a:cubicBezTo>
                  <a:cubicBezTo>
                    <a:pt x="3" y="326"/>
                    <a:pt x="3" y="326"/>
                    <a:pt x="3" y="326"/>
                  </a:cubicBezTo>
                  <a:cubicBezTo>
                    <a:pt x="4" y="385"/>
                    <a:pt x="4" y="385"/>
                    <a:pt x="4" y="385"/>
                  </a:cubicBezTo>
                  <a:cubicBezTo>
                    <a:pt x="0" y="402"/>
                    <a:pt x="0" y="402"/>
                    <a:pt x="0" y="402"/>
                  </a:cubicBezTo>
                  <a:cubicBezTo>
                    <a:pt x="7" y="405"/>
                    <a:pt x="17" y="408"/>
                    <a:pt x="23" y="406"/>
                  </a:cubicBezTo>
                  <a:cubicBezTo>
                    <a:pt x="34" y="402"/>
                    <a:pt x="44" y="394"/>
                    <a:pt x="44" y="394"/>
                  </a:cubicBezTo>
                  <a:cubicBezTo>
                    <a:pt x="47" y="401"/>
                    <a:pt x="47" y="401"/>
                    <a:pt x="47" y="401"/>
                  </a:cubicBezTo>
                  <a:cubicBezTo>
                    <a:pt x="47" y="401"/>
                    <a:pt x="80" y="394"/>
                    <a:pt x="96" y="413"/>
                  </a:cubicBezTo>
                  <a:cubicBezTo>
                    <a:pt x="112" y="432"/>
                    <a:pt x="113" y="441"/>
                    <a:pt x="113" y="441"/>
                  </a:cubicBezTo>
                  <a:cubicBezTo>
                    <a:pt x="127" y="440"/>
                    <a:pt x="127" y="440"/>
                    <a:pt x="127" y="440"/>
                  </a:cubicBezTo>
                  <a:cubicBezTo>
                    <a:pt x="127" y="440"/>
                    <a:pt x="117" y="455"/>
                    <a:pt x="120" y="456"/>
                  </a:cubicBezTo>
                  <a:cubicBezTo>
                    <a:pt x="123" y="457"/>
                    <a:pt x="133" y="450"/>
                    <a:pt x="133" y="453"/>
                  </a:cubicBezTo>
                  <a:cubicBezTo>
                    <a:pt x="133" y="456"/>
                    <a:pt x="128" y="464"/>
                    <a:pt x="128" y="472"/>
                  </a:cubicBezTo>
                  <a:cubicBezTo>
                    <a:pt x="128" y="480"/>
                    <a:pt x="136" y="509"/>
                    <a:pt x="157" y="510"/>
                  </a:cubicBezTo>
                  <a:cubicBezTo>
                    <a:pt x="178" y="511"/>
                    <a:pt x="191" y="509"/>
                    <a:pt x="191" y="509"/>
                  </a:cubicBezTo>
                  <a:cubicBezTo>
                    <a:pt x="194" y="491"/>
                    <a:pt x="194" y="491"/>
                    <a:pt x="194" y="491"/>
                  </a:cubicBezTo>
                  <a:cubicBezTo>
                    <a:pt x="212" y="501"/>
                    <a:pt x="212" y="501"/>
                    <a:pt x="212" y="501"/>
                  </a:cubicBezTo>
                  <a:cubicBezTo>
                    <a:pt x="228" y="496"/>
                    <a:pt x="228" y="496"/>
                    <a:pt x="228" y="496"/>
                  </a:cubicBezTo>
                  <a:cubicBezTo>
                    <a:pt x="237" y="505"/>
                    <a:pt x="237" y="505"/>
                    <a:pt x="237" y="505"/>
                  </a:cubicBezTo>
                  <a:cubicBezTo>
                    <a:pt x="265" y="504"/>
                    <a:pt x="265" y="504"/>
                    <a:pt x="265" y="504"/>
                  </a:cubicBezTo>
                  <a:cubicBezTo>
                    <a:pt x="265" y="488"/>
                    <a:pt x="265" y="488"/>
                    <a:pt x="265" y="488"/>
                  </a:cubicBezTo>
                  <a:cubicBezTo>
                    <a:pt x="282" y="487"/>
                    <a:pt x="282" y="487"/>
                    <a:pt x="282" y="487"/>
                  </a:cubicBezTo>
                  <a:cubicBezTo>
                    <a:pt x="281" y="490"/>
                    <a:pt x="281" y="490"/>
                    <a:pt x="281" y="49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3" name="Tsjaad">
              <a:extLst>
                <a:ext uri="{FF2B5EF4-FFF2-40B4-BE49-F238E27FC236}">
                  <a16:creationId xmlns:a16="http://schemas.microsoft.com/office/drawing/2014/main" id="{52622641-2EAE-418F-AE26-3B30F47A0F8E}"/>
                </a:ext>
              </a:extLst>
            </p:cNvPr>
            <p:cNvSpPr>
              <a:spLocks/>
            </p:cNvSpPr>
            <p:nvPr/>
          </p:nvSpPr>
          <p:spPr bwMode="gray">
            <a:xfrm>
              <a:off x="6129023" y="3013671"/>
              <a:ext cx="370718" cy="651952"/>
            </a:xfrm>
            <a:custGeom>
              <a:avLst/>
              <a:gdLst>
                <a:gd name="T0" fmla="*/ 496 w 496"/>
                <a:gd name="T1" fmla="*/ 420 h 866"/>
                <a:gd name="T2" fmla="*/ 119 w 496"/>
                <a:gd name="T3" fmla="*/ 0 h 866"/>
                <a:gd name="T4" fmla="*/ 83 w 496"/>
                <a:gd name="T5" fmla="*/ 72 h 866"/>
                <a:gd name="T6" fmla="*/ 95 w 496"/>
                <a:gd name="T7" fmla="*/ 129 h 866"/>
                <a:gd name="T8" fmla="*/ 120 w 496"/>
                <a:gd name="T9" fmla="*/ 169 h 866"/>
                <a:gd name="T10" fmla="*/ 96 w 496"/>
                <a:gd name="T11" fmla="*/ 356 h 866"/>
                <a:gd name="T12" fmla="*/ 13 w 496"/>
                <a:gd name="T13" fmla="*/ 479 h 866"/>
                <a:gd name="T14" fmla="*/ 3 w 496"/>
                <a:gd name="T15" fmla="*/ 526 h 866"/>
                <a:gd name="T16" fmla="*/ 29 w 496"/>
                <a:gd name="T17" fmla="*/ 558 h 866"/>
                <a:gd name="T18" fmla="*/ 29 w 496"/>
                <a:gd name="T19" fmla="*/ 561 h 866"/>
                <a:gd name="T20" fmla="*/ 50 w 496"/>
                <a:gd name="T21" fmla="*/ 576 h 866"/>
                <a:gd name="T22" fmla="*/ 66 w 496"/>
                <a:gd name="T23" fmla="*/ 611 h 866"/>
                <a:gd name="T24" fmla="*/ 74 w 496"/>
                <a:gd name="T25" fmla="*/ 650 h 866"/>
                <a:gd name="T26" fmla="*/ 106 w 496"/>
                <a:gd name="T27" fmla="*/ 724 h 866"/>
                <a:gd name="T28" fmla="*/ 31 w 496"/>
                <a:gd name="T29" fmla="*/ 733 h 866"/>
                <a:gd name="T30" fmla="*/ 87 w 496"/>
                <a:gd name="T31" fmla="*/ 802 h 866"/>
                <a:gd name="T32" fmla="*/ 123 w 496"/>
                <a:gd name="T33" fmla="*/ 860 h 866"/>
                <a:gd name="T34" fmla="*/ 165 w 496"/>
                <a:gd name="T35" fmla="*/ 858 h 866"/>
                <a:gd name="T36" fmla="*/ 248 w 496"/>
                <a:gd name="T37" fmla="*/ 833 h 866"/>
                <a:gd name="T38" fmla="*/ 253 w 496"/>
                <a:gd name="T39" fmla="*/ 788 h 866"/>
                <a:gd name="T40" fmla="*/ 338 w 496"/>
                <a:gd name="T41" fmla="*/ 765 h 866"/>
                <a:gd name="T42" fmla="*/ 378 w 496"/>
                <a:gd name="T43" fmla="*/ 723 h 866"/>
                <a:gd name="T44" fmla="*/ 393 w 496"/>
                <a:gd name="T45" fmla="*/ 691 h 866"/>
                <a:gd name="T46" fmla="*/ 446 w 496"/>
                <a:gd name="T47" fmla="*/ 674 h 866"/>
                <a:gd name="T48" fmla="*/ 451 w 496"/>
                <a:gd name="T49" fmla="*/ 656 h 866"/>
                <a:gd name="T50" fmla="*/ 426 w 496"/>
                <a:gd name="T51" fmla="*/ 625 h 866"/>
                <a:gd name="T52" fmla="*/ 428 w 496"/>
                <a:gd name="T53" fmla="*/ 612 h 866"/>
                <a:gd name="T54" fmla="*/ 406 w 496"/>
                <a:gd name="T55" fmla="*/ 587 h 866"/>
                <a:gd name="T56" fmla="*/ 417 w 496"/>
                <a:gd name="T57" fmla="*/ 549 h 866"/>
                <a:gd name="T58" fmla="*/ 419 w 496"/>
                <a:gd name="T59" fmla="*/ 508 h 866"/>
                <a:gd name="T60" fmla="*/ 425 w 496"/>
                <a:gd name="T61" fmla="*/ 490 h 866"/>
                <a:gd name="T62" fmla="*/ 432 w 496"/>
                <a:gd name="T63" fmla="*/ 474 h 866"/>
                <a:gd name="T64" fmla="*/ 449 w 496"/>
                <a:gd name="T65" fmla="*/ 442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6" h="866">
                  <a:moveTo>
                    <a:pt x="451" y="419"/>
                  </a:moveTo>
                  <a:cubicBezTo>
                    <a:pt x="464" y="415"/>
                    <a:pt x="496" y="420"/>
                    <a:pt x="496" y="420"/>
                  </a:cubicBezTo>
                  <a:cubicBezTo>
                    <a:pt x="492" y="216"/>
                    <a:pt x="492" y="216"/>
                    <a:pt x="492" y="216"/>
                  </a:cubicBezTo>
                  <a:cubicBezTo>
                    <a:pt x="119" y="0"/>
                    <a:pt x="119" y="0"/>
                    <a:pt x="119" y="0"/>
                  </a:cubicBezTo>
                  <a:cubicBezTo>
                    <a:pt x="119" y="0"/>
                    <a:pt x="94" y="15"/>
                    <a:pt x="71" y="28"/>
                  </a:cubicBezTo>
                  <a:cubicBezTo>
                    <a:pt x="83" y="72"/>
                    <a:pt x="83" y="72"/>
                    <a:pt x="83" y="72"/>
                  </a:cubicBezTo>
                  <a:cubicBezTo>
                    <a:pt x="76" y="105"/>
                    <a:pt x="76" y="105"/>
                    <a:pt x="76" y="105"/>
                  </a:cubicBezTo>
                  <a:cubicBezTo>
                    <a:pt x="95" y="129"/>
                    <a:pt x="95" y="129"/>
                    <a:pt x="95" y="129"/>
                  </a:cubicBezTo>
                  <a:cubicBezTo>
                    <a:pt x="100" y="145"/>
                    <a:pt x="100" y="145"/>
                    <a:pt x="100" y="145"/>
                  </a:cubicBezTo>
                  <a:cubicBezTo>
                    <a:pt x="120" y="169"/>
                    <a:pt x="120" y="169"/>
                    <a:pt x="120" y="169"/>
                  </a:cubicBezTo>
                  <a:cubicBezTo>
                    <a:pt x="106" y="194"/>
                    <a:pt x="106" y="194"/>
                    <a:pt x="106" y="194"/>
                  </a:cubicBezTo>
                  <a:cubicBezTo>
                    <a:pt x="96" y="356"/>
                    <a:pt x="96" y="356"/>
                    <a:pt x="96" y="356"/>
                  </a:cubicBezTo>
                  <a:cubicBezTo>
                    <a:pt x="96" y="356"/>
                    <a:pt x="46" y="409"/>
                    <a:pt x="35" y="426"/>
                  </a:cubicBezTo>
                  <a:cubicBezTo>
                    <a:pt x="23" y="442"/>
                    <a:pt x="13" y="479"/>
                    <a:pt x="13" y="479"/>
                  </a:cubicBezTo>
                  <a:cubicBezTo>
                    <a:pt x="0" y="484"/>
                    <a:pt x="0" y="484"/>
                    <a:pt x="0" y="484"/>
                  </a:cubicBezTo>
                  <a:cubicBezTo>
                    <a:pt x="3" y="526"/>
                    <a:pt x="3" y="526"/>
                    <a:pt x="3" y="526"/>
                  </a:cubicBezTo>
                  <a:cubicBezTo>
                    <a:pt x="7" y="526"/>
                    <a:pt x="10" y="526"/>
                    <a:pt x="10" y="526"/>
                  </a:cubicBezTo>
                  <a:cubicBezTo>
                    <a:pt x="29" y="558"/>
                    <a:pt x="29" y="558"/>
                    <a:pt x="29" y="558"/>
                  </a:cubicBezTo>
                  <a:cubicBezTo>
                    <a:pt x="29" y="558"/>
                    <a:pt x="29" y="560"/>
                    <a:pt x="29" y="563"/>
                  </a:cubicBezTo>
                  <a:cubicBezTo>
                    <a:pt x="29" y="562"/>
                    <a:pt x="29" y="561"/>
                    <a:pt x="29" y="561"/>
                  </a:cubicBezTo>
                  <a:cubicBezTo>
                    <a:pt x="45" y="559"/>
                    <a:pt x="45" y="559"/>
                    <a:pt x="45" y="559"/>
                  </a:cubicBezTo>
                  <a:cubicBezTo>
                    <a:pt x="45" y="559"/>
                    <a:pt x="46" y="571"/>
                    <a:pt x="50" y="576"/>
                  </a:cubicBezTo>
                  <a:cubicBezTo>
                    <a:pt x="54" y="581"/>
                    <a:pt x="70" y="584"/>
                    <a:pt x="70" y="584"/>
                  </a:cubicBezTo>
                  <a:cubicBezTo>
                    <a:pt x="66" y="611"/>
                    <a:pt x="66" y="611"/>
                    <a:pt x="66" y="611"/>
                  </a:cubicBezTo>
                  <a:cubicBezTo>
                    <a:pt x="66" y="611"/>
                    <a:pt x="80" y="618"/>
                    <a:pt x="80" y="629"/>
                  </a:cubicBezTo>
                  <a:cubicBezTo>
                    <a:pt x="80" y="640"/>
                    <a:pt x="74" y="650"/>
                    <a:pt x="74" y="650"/>
                  </a:cubicBezTo>
                  <a:cubicBezTo>
                    <a:pt x="74" y="650"/>
                    <a:pt x="75" y="678"/>
                    <a:pt x="80" y="692"/>
                  </a:cubicBezTo>
                  <a:cubicBezTo>
                    <a:pt x="85" y="706"/>
                    <a:pt x="106" y="724"/>
                    <a:pt x="106" y="724"/>
                  </a:cubicBezTo>
                  <a:cubicBezTo>
                    <a:pt x="106" y="724"/>
                    <a:pt x="92" y="725"/>
                    <a:pt x="84" y="726"/>
                  </a:cubicBezTo>
                  <a:cubicBezTo>
                    <a:pt x="76" y="727"/>
                    <a:pt x="36" y="720"/>
                    <a:pt x="31" y="733"/>
                  </a:cubicBezTo>
                  <a:cubicBezTo>
                    <a:pt x="26" y="746"/>
                    <a:pt x="41" y="767"/>
                    <a:pt x="49" y="775"/>
                  </a:cubicBezTo>
                  <a:cubicBezTo>
                    <a:pt x="57" y="783"/>
                    <a:pt x="78" y="792"/>
                    <a:pt x="87" y="802"/>
                  </a:cubicBezTo>
                  <a:cubicBezTo>
                    <a:pt x="96" y="812"/>
                    <a:pt x="101" y="859"/>
                    <a:pt x="101" y="859"/>
                  </a:cubicBezTo>
                  <a:cubicBezTo>
                    <a:pt x="101" y="859"/>
                    <a:pt x="113" y="866"/>
                    <a:pt x="123" y="860"/>
                  </a:cubicBezTo>
                  <a:cubicBezTo>
                    <a:pt x="133" y="853"/>
                    <a:pt x="153" y="838"/>
                    <a:pt x="153" y="838"/>
                  </a:cubicBezTo>
                  <a:cubicBezTo>
                    <a:pt x="153" y="838"/>
                    <a:pt x="146" y="863"/>
                    <a:pt x="165" y="858"/>
                  </a:cubicBezTo>
                  <a:cubicBezTo>
                    <a:pt x="183" y="853"/>
                    <a:pt x="178" y="833"/>
                    <a:pt x="196" y="833"/>
                  </a:cubicBezTo>
                  <a:cubicBezTo>
                    <a:pt x="215" y="833"/>
                    <a:pt x="248" y="833"/>
                    <a:pt x="248" y="833"/>
                  </a:cubicBezTo>
                  <a:cubicBezTo>
                    <a:pt x="248" y="833"/>
                    <a:pt x="263" y="811"/>
                    <a:pt x="268" y="805"/>
                  </a:cubicBezTo>
                  <a:cubicBezTo>
                    <a:pt x="273" y="798"/>
                    <a:pt x="253" y="788"/>
                    <a:pt x="253" y="788"/>
                  </a:cubicBezTo>
                  <a:cubicBezTo>
                    <a:pt x="267" y="780"/>
                    <a:pt x="267" y="780"/>
                    <a:pt x="267" y="780"/>
                  </a:cubicBezTo>
                  <a:cubicBezTo>
                    <a:pt x="267" y="780"/>
                    <a:pt x="307" y="780"/>
                    <a:pt x="338" y="765"/>
                  </a:cubicBezTo>
                  <a:cubicBezTo>
                    <a:pt x="370" y="750"/>
                    <a:pt x="365" y="728"/>
                    <a:pt x="365" y="728"/>
                  </a:cubicBezTo>
                  <a:cubicBezTo>
                    <a:pt x="378" y="723"/>
                    <a:pt x="378" y="723"/>
                    <a:pt x="378" y="723"/>
                  </a:cubicBezTo>
                  <a:cubicBezTo>
                    <a:pt x="390" y="711"/>
                    <a:pt x="390" y="711"/>
                    <a:pt x="390" y="711"/>
                  </a:cubicBezTo>
                  <a:cubicBezTo>
                    <a:pt x="393" y="691"/>
                    <a:pt x="393" y="691"/>
                    <a:pt x="393" y="691"/>
                  </a:cubicBezTo>
                  <a:cubicBezTo>
                    <a:pt x="430" y="673"/>
                    <a:pt x="430" y="673"/>
                    <a:pt x="430" y="673"/>
                  </a:cubicBezTo>
                  <a:cubicBezTo>
                    <a:pt x="446" y="674"/>
                    <a:pt x="446" y="674"/>
                    <a:pt x="446" y="674"/>
                  </a:cubicBezTo>
                  <a:cubicBezTo>
                    <a:pt x="445" y="665"/>
                    <a:pt x="445" y="665"/>
                    <a:pt x="445" y="665"/>
                  </a:cubicBezTo>
                  <a:cubicBezTo>
                    <a:pt x="445" y="665"/>
                    <a:pt x="463" y="669"/>
                    <a:pt x="451" y="656"/>
                  </a:cubicBezTo>
                  <a:cubicBezTo>
                    <a:pt x="439" y="643"/>
                    <a:pt x="430" y="642"/>
                    <a:pt x="430" y="642"/>
                  </a:cubicBezTo>
                  <a:cubicBezTo>
                    <a:pt x="426" y="625"/>
                    <a:pt x="426" y="625"/>
                    <a:pt x="426" y="625"/>
                  </a:cubicBezTo>
                  <a:cubicBezTo>
                    <a:pt x="437" y="620"/>
                    <a:pt x="437" y="620"/>
                    <a:pt x="437" y="620"/>
                  </a:cubicBezTo>
                  <a:cubicBezTo>
                    <a:pt x="428" y="612"/>
                    <a:pt x="428" y="612"/>
                    <a:pt x="428" y="612"/>
                  </a:cubicBezTo>
                  <a:cubicBezTo>
                    <a:pt x="428" y="612"/>
                    <a:pt x="430" y="585"/>
                    <a:pt x="423" y="582"/>
                  </a:cubicBezTo>
                  <a:cubicBezTo>
                    <a:pt x="416" y="579"/>
                    <a:pt x="411" y="589"/>
                    <a:pt x="406" y="587"/>
                  </a:cubicBezTo>
                  <a:cubicBezTo>
                    <a:pt x="401" y="585"/>
                    <a:pt x="395" y="580"/>
                    <a:pt x="398" y="569"/>
                  </a:cubicBezTo>
                  <a:cubicBezTo>
                    <a:pt x="401" y="558"/>
                    <a:pt x="415" y="558"/>
                    <a:pt x="417" y="549"/>
                  </a:cubicBezTo>
                  <a:cubicBezTo>
                    <a:pt x="419" y="540"/>
                    <a:pt x="416" y="536"/>
                    <a:pt x="410" y="526"/>
                  </a:cubicBezTo>
                  <a:cubicBezTo>
                    <a:pt x="404" y="516"/>
                    <a:pt x="419" y="508"/>
                    <a:pt x="419" y="508"/>
                  </a:cubicBezTo>
                  <a:cubicBezTo>
                    <a:pt x="430" y="501"/>
                    <a:pt x="430" y="501"/>
                    <a:pt x="430" y="501"/>
                  </a:cubicBezTo>
                  <a:cubicBezTo>
                    <a:pt x="425" y="490"/>
                    <a:pt x="425" y="490"/>
                    <a:pt x="425" y="490"/>
                  </a:cubicBezTo>
                  <a:cubicBezTo>
                    <a:pt x="422" y="474"/>
                    <a:pt x="422" y="474"/>
                    <a:pt x="422" y="474"/>
                  </a:cubicBezTo>
                  <a:cubicBezTo>
                    <a:pt x="432" y="474"/>
                    <a:pt x="432" y="474"/>
                    <a:pt x="432" y="474"/>
                  </a:cubicBezTo>
                  <a:cubicBezTo>
                    <a:pt x="432" y="474"/>
                    <a:pt x="430" y="462"/>
                    <a:pt x="436" y="456"/>
                  </a:cubicBezTo>
                  <a:cubicBezTo>
                    <a:pt x="442" y="450"/>
                    <a:pt x="451" y="450"/>
                    <a:pt x="449" y="442"/>
                  </a:cubicBezTo>
                  <a:cubicBezTo>
                    <a:pt x="447" y="434"/>
                    <a:pt x="438" y="423"/>
                    <a:pt x="451" y="41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4" name="Mali">
              <a:extLst>
                <a:ext uri="{FF2B5EF4-FFF2-40B4-BE49-F238E27FC236}">
                  <a16:creationId xmlns:a16="http://schemas.microsoft.com/office/drawing/2014/main" id="{18B3F85E-280C-4ACE-9FB9-0DE305B429F6}"/>
                </a:ext>
              </a:extLst>
            </p:cNvPr>
            <p:cNvSpPr>
              <a:spLocks/>
            </p:cNvSpPr>
            <p:nvPr/>
          </p:nvSpPr>
          <p:spPr bwMode="gray">
            <a:xfrm>
              <a:off x="5219274" y="2951884"/>
              <a:ext cx="585904" cy="600819"/>
            </a:xfrm>
            <a:custGeom>
              <a:avLst/>
              <a:gdLst>
                <a:gd name="T0" fmla="*/ 424 w 778"/>
                <a:gd name="T1" fmla="*/ 631 h 800"/>
                <a:gd name="T2" fmla="*/ 437 w 778"/>
                <a:gd name="T3" fmla="*/ 607 h 800"/>
                <a:gd name="T4" fmla="*/ 481 w 778"/>
                <a:gd name="T5" fmla="*/ 585 h 800"/>
                <a:gd name="T6" fmla="*/ 502 w 778"/>
                <a:gd name="T7" fmla="*/ 563 h 800"/>
                <a:gd name="T8" fmla="*/ 527 w 778"/>
                <a:gd name="T9" fmla="*/ 547 h 800"/>
                <a:gd name="T10" fmla="*/ 572 w 778"/>
                <a:gd name="T11" fmla="*/ 537 h 800"/>
                <a:gd name="T12" fmla="*/ 620 w 778"/>
                <a:gd name="T13" fmla="*/ 537 h 800"/>
                <a:gd name="T14" fmla="*/ 680 w 778"/>
                <a:gd name="T15" fmla="*/ 526 h 800"/>
                <a:gd name="T16" fmla="*/ 712 w 778"/>
                <a:gd name="T17" fmla="*/ 519 h 800"/>
                <a:gd name="T18" fmla="*/ 748 w 778"/>
                <a:gd name="T19" fmla="*/ 509 h 800"/>
                <a:gd name="T20" fmla="*/ 778 w 778"/>
                <a:gd name="T21" fmla="*/ 454 h 800"/>
                <a:gd name="T22" fmla="*/ 766 w 778"/>
                <a:gd name="T23" fmla="*/ 320 h 800"/>
                <a:gd name="T24" fmla="*/ 738 w 778"/>
                <a:gd name="T25" fmla="*/ 300 h 800"/>
                <a:gd name="T26" fmla="*/ 694 w 778"/>
                <a:gd name="T27" fmla="*/ 270 h 800"/>
                <a:gd name="T28" fmla="*/ 666 w 778"/>
                <a:gd name="T29" fmla="*/ 251 h 800"/>
                <a:gd name="T30" fmla="*/ 637 w 778"/>
                <a:gd name="T31" fmla="*/ 229 h 800"/>
                <a:gd name="T32" fmla="*/ 364 w 778"/>
                <a:gd name="T33" fmla="*/ 3 h 800"/>
                <a:gd name="T34" fmla="*/ 314 w 778"/>
                <a:gd name="T35" fmla="*/ 459 h 800"/>
                <a:gd name="T36" fmla="*/ 323 w 778"/>
                <a:gd name="T37" fmla="*/ 483 h 800"/>
                <a:gd name="T38" fmla="*/ 141 w 778"/>
                <a:gd name="T39" fmla="*/ 513 h 800"/>
                <a:gd name="T40" fmla="*/ 127 w 778"/>
                <a:gd name="T41" fmla="*/ 517 h 800"/>
                <a:gd name="T42" fmla="*/ 96 w 778"/>
                <a:gd name="T43" fmla="*/ 515 h 800"/>
                <a:gd name="T44" fmla="*/ 64 w 778"/>
                <a:gd name="T45" fmla="*/ 532 h 800"/>
                <a:gd name="T46" fmla="*/ 24 w 778"/>
                <a:gd name="T47" fmla="*/ 535 h 800"/>
                <a:gd name="T48" fmla="*/ 0 w 778"/>
                <a:gd name="T49" fmla="*/ 550 h 800"/>
                <a:gd name="T50" fmla="*/ 9 w 778"/>
                <a:gd name="T51" fmla="*/ 578 h 800"/>
                <a:gd name="T52" fmla="*/ 14 w 778"/>
                <a:gd name="T53" fmla="*/ 623 h 800"/>
                <a:gd name="T54" fmla="*/ 37 w 778"/>
                <a:gd name="T55" fmla="*/ 644 h 800"/>
                <a:gd name="T56" fmla="*/ 44 w 778"/>
                <a:gd name="T57" fmla="*/ 703 h 800"/>
                <a:gd name="T58" fmla="*/ 73 w 778"/>
                <a:gd name="T59" fmla="*/ 706 h 800"/>
                <a:gd name="T60" fmla="*/ 119 w 778"/>
                <a:gd name="T61" fmla="*/ 698 h 800"/>
                <a:gd name="T62" fmla="*/ 145 w 778"/>
                <a:gd name="T63" fmla="*/ 673 h 800"/>
                <a:gd name="T64" fmla="*/ 163 w 778"/>
                <a:gd name="T65" fmla="*/ 697 h 800"/>
                <a:gd name="T66" fmla="*/ 180 w 778"/>
                <a:gd name="T67" fmla="*/ 730 h 800"/>
                <a:gd name="T68" fmla="*/ 182 w 778"/>
                <a:gd name="T69" fmla="*/ 752 h 800"/>
                <a:gd name="T70" fmla="*/ 201 w 778"/>
                <a:gd name="T71" fmla="*/ 796 h 800"/>
                <a:gd name="T72" fmla="*/ 220 w 778"/>
                <a:gd name="T73" fmla="*/ 784 h 800"/>
                <a:gd name="T74" fmla="*/ 250 w 778"/>
                <a:gd name="T75" fmla="*/ 788 h 800"/>
                <a:gd name="T76" fmla="*/ 264 w 778"/>
                <a:gd name="T77" fmla="*/ 770 h 800"/>
                <a:gd name="T78" fmla="*/ 281 w 778"/>
                <a:gd name="T79" fmla="*/ 769 h 800"/>
                <a:gd name="T80" fmla="*/ 296 w 778"/>
                <a:gd name="T81" fmla="*/ 795 h 800"/>
                <a:gd name="T82" fmla="*/ 312 w 778"/>
                <a:gd name="T83" fmla="*/ 744 h 800"/>
                <a:gd name="T84" fmla="*/ 335 w 778"/>
                <a:gd name="T85" fmla="*/ 729 h 800"/>
                <a:gd name="T86" fmla="*/ 333 w 778"/>
                <a:gd name="T87" fmla="*/ 700 h 800"/>
                <a:gd name="T88" fmla="*/ 359 w 778"/>
                <a:gd name="T89" fmla="*/ 685 h 800"/>
                <a:gd name="T90" fmla="*/ 367 w 778"/>
                <a:gd name="T91" fmla="*/ 659 h 800"/>
                <a:gd name="T92" fmla="*/ 375 w 778"/>
                <a:gd name="T93" fmla="*/ 637 h 800"/>
                <a:gd name="T94" fmla="*/ 409 w 778"/>
                <a:gd name="T95" fmla="*/ 63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8" h="800">
                  <a:moveTo>
                    <a:pt x="409" y="636"/>
                  </a:moveTo>
                  <a:cubicBezTo>
                    <a:pt x="424" y="631"/>
                    <a:pt x="424" y="631"/>
                    <a:pt x="424" y="631"/>
                  </a:cubicBezTo>
                  <a:cubicBezTo>
                    <a:pt x="424" y="607"/>
                    <a:pt x="424" y="607"/>
                    <a:pt x="424" y="607"/>
                  </a:cubicBezTo>
                  <a:cubicBezTo>
                    <a:pt x="437" y="607"/>
                    <a:pt x="437" y="607"/>
                    <a:pt x="437" y="607"/>
                  </a:cubicBezTo>
                  <a:cubicBezTo>
                    <a:pt x="437" y="607"/>
                    <a:pt x="454" y="578"/>
                    <a:pt x="460" y="576"/>
                  </a:cubicBezTo>
                  <a:cubicBezTo>
                    <a:pt x="466" y="574"/>
                    <a:pt x="478" y="586"/>
                    <a:pt x="481" y="585"/>
                  </a:cubicBezTo>
                  <a:cubicBezTo>
                    <a:pt x="484" y="584"/>
                    <a:pt x="485" y="563"/>
                    <a:pt x="485" y="563"/>
                  </a:cubicBezTo>
                  <a:cubicBezTo>
                    <a:pt x="502" y="563"/>
                    <a:pt x="502" y="563"/>
                    <a:pt x="502" y="563"/>
                  </a:cubicBezTo>
                  <a:cubicBezTo>
                    <a:pt x="513" y="549"/>
                    <a:pt x="513" y="549"/>
                    <a:pt x="513" y="549"/>
                  </a:cubicBezTo>
                  <a:cubicBezTo>
                    <a:pt x="513" y="549"/>
                    <a:pt x="517" y="551"/>
                    <a:pt x="527" y="547"/>
                  </a:cubicBezTo>
                  <a:cubicBezTo>
                    <a:pt x="537" y="543"/>
                    <a:pt x="539" y="535"/>
                    <a:pt x="539" y="535"/>
                  </a:cubicBezTo>
                  <a:cubicBezTo>
                    <a:pt x="572" y="537"/>
                    <a:pt x="572" y="537"/>
                    <a:pt x="572" y="537"/>
                  </a:cubicBezTo>
                  <a:cubicBezTo>
                    <a:pt x="588" y="544"/>
                    <a:pt x="588" y="544"/>
                    <a:pt x="588" y="544"/>
                  </a:cubicBezTo>
                  <a:cubicBezTo>
                    <a:pt x="620" y="537"/>
                    <a:pt x="620" y="537"/>
                    <a:pt x="620" y="537"/>
                  </a:cubicBezTo>
                  <a:cubicBezTo>
                    <a:pt x="638" y="525"/>
                    <a:pt x="638" y="525"/>
                    <a:pt x="638" y="525"/>
                  </a:cubicBezTo>
                  <a:cubicBezTo>
                    <a:pt x="680" y="526"/>
                    <a:pt x="680" y="526"/>
                    <a:pt x="680" y="526"/>
                  </a:cubicBezTo>
                  <a:cubicBezTo>
                    <a:pt x="681" y="517"/>
                    <a:pt x="681" y="517"/>
                    <a:pt x="681" y="517"/>
                  </a:cubicBezTo>
                  <a:cubicBezTo>
                    <a:pt x="712" y="519"/>
                    <a:pt x="712" y="519"/>
                    <a:pt x="712" y="519"/>
                  </a:cubicBezTo>
                  <a:cubicBezTo>
                    <a:pt x="719" y="514"/>
                    <a:pt x="719" y="514"/>
                    <a:pt x="719" y="514"/>
                  </a:cubicBezTo>
                  <a:cubicBezTo>
                    <a:pt x="719" y="514"/>
                    <a:pt x="726" y="520"/>
                    <a:pt x="748" y="509"/>
                  </a:cubicBezTo>
                  <a:cubicBezTo>
                    <a:pt x="763" y="502"/>
                    <a:pt x="763" y="469"/>
                    <a:pt x="763" y="469"/>
                  </a:cubicBezTo>
                  <a:cubicBezTo>
                    <a:pt x="778" y="454"/>
                    <a:pt x="778" y="454"/>
                    <a:pt x="778" y="454"/>
                  </a:cubicBezTo>
                  <a:cubicBezTo>
                    <a:pt x="778" y="317"/>
                    <a:pt x="778" y="317"/>
                    <a:pt x="778" y="317"/>
                  </a:cubicBezTo>
                  <a:cubicBezTo>
                    <a:pt x="771" y="319"/>
                    <a:pt x="766" y="320"/>
                    <a:pt x="766" y="320"/>
                  </a:cubicBezTo>
                  <a:cubicBezTo>
                    <a:pt x="766" y="320"/>
                    <a:pt x="744" y="328"/>
                    <a:pt x="729" y="321"/>
                  </a:cubicBezTo>
                  <a:cubicBezTo>
                    <a:pt x="714" y="314"/>
                    <a:pt x="738" y="300"/>
                    <a:pt x="738" y="300"/>
                  </a:cubicBezTo>
                  <a:cubicBezTo>
                    <a:pt x="738" y="300"/>
                    <a:pt x="737" y="280"/>
                    <a:pt x="727" y="272"/>
                  </a:cubicBezTo>
                  <a:cubicBezTo>
                    <a:pt x="717" y="264"/>
                    <a:pt x="694" y="270"/>
                    <a:pt x="694" y="270"/>
                  </a:cubicBezTo>
                  <a:cubicBezTo>
                    <a:pt x="689" y="252"/>
                    <a:pt x="689" y="252"/>
                    <a:pt x="689" y="252"/>
                  </a:cubicBezTo>
                  <a:cubicBezTo>
                    <a:pt x="689" y="252"/>
                    <a:pt x="676" y="254"/>
                    <a:pt x="666" y="251"/>
                  </a:cubicBezTo>
                  <a:cubicBezTo>
                    <a:pt x="656" y="248"/>
                    <a:pt x="658" y="241"/>
                    <a:pt x="656" y="233"/>
                  </a:cubicBezTo>
                  <a:cubicBezTo>
                    <a:pt x="654" y="225"/>
                    <a:pt x="637" y="229"/>
                    <a:pt x="637" y="229"/>
                  </a:cubicBezTo>
                  <a:cubicBezTo>
                    <a:pt x="638" y="212"/>
                    <a:pt x="638" y="212"/>
                    <a:pt x="638" y="212"/>
                  </a:cubicBezTo>
                  <a:cubicBezTo>
                    <a:pt x="364" y="3"/>
                    <a:pt x="364" y="3"/>
                    <a:pt x="364" y="3"/>
                  </a:cubicBezTo>
                  <a:cubicBezTo>
                    <a:pt x="283" y="0"/>
                    <a:pt x="283" y="0"/>
                    <a:pt x="283" y="0"/>
                  </a:cubicBezTo>
                  <a:cubicBezTo>
                    <a:pt x="314" y="459"/>
                    <a:pt x="314" y="459"/>
                    <a:pt x="314" y="459"/>
                  </a:cubicBezTo>
                  <a:cubicBezTo>
                    <a:pt x="314" y="459"/>
                    <a:pt x="327" y="465"/>
                    <a:pt x="328" y="472"/>
                  </a:cubicBezTo>
                  <a:cubicBezTo>
                    <a:pt x="329" y="479"/>
                    <a:pt x="323" y="483"/>
                    <a:pt x="323" y="483"/>
                  </a:cubicBezTo>
                  <a:cubicBezTo>
                    <a:pt x="318" y="510"/>
                    <a:pt x="318" y="510"/>
                    <a:pt x="318" y="510"/>
                  </a:cubicBezTo>
                  <a:cubicBezTo>
                    <a:pt x="141" y="513"/>
                    <a:pt x="141" y="513"/>
                    <a:pt x="141" y="513"/>
                  </a:cubicBezTo>
                  <a:cubicBezTo>
                    <a:pt x="141" y="513"/>
                    <a:pt x="141" y="502"/>
                    <a:pt x="137" y="503"/>
                  </a:cubicBezTo>
                  <a:cubicBezTo>
                    <a:pt x="133" y="504"/>
                    <a:pt x="135" y="516"/>
                    <a:pt x="127" y="517"/>
                  </a:cubicBezTo>
                  <a:cubicBezTo>
                    <a:pt x="119" y="518"/>
                    <a:pt x="102" y="521"/>
                    <a:pt x="102" y="521"/>
                  </a:cubicBezTo>
                  <a:cubicBezTo>
                    <a:pt x="96" y="515"/>
                    <a:pt x="96" y="515"/>
                    <a:pt x="96" y="515"/>
                  </a:cubicBezTo>
                  <a:cubicBezTo>
                    <a:pt x="74" y="515"/>
                    <a:pt x="74" y="515"/>
                    <a:pt x="74" y="515"/>
                  </a:cubicBezTo>
                  <a:cubicBezTo>
                    <a:pt x="64" y="532"/>
                    <a:pt x="64" y="532"/>
                    <a:pt x="64" y="532"/>
                  </a:cubicBezTo>
                  <a:cubicBezTo>
                    <a:pt x="64" y="532"/>
                    <a:pt x="52" y="507"/>
                    <a:pt x="39" y="507"/>
                  </a:cubicBezTo>
                  <a:cubicBezTo>
                    <a:pt x="26" y="507"/>
                    <a:pt x="24" y="516"/>
                    <a:pt x="24" y="535"/>
                  </a:cubicBezTo>
                  <a:cubicBezTo>
                    <a:pt x="25" y="536"/>
                    <a:pt x="28" y="546"/>
                    <a:pt x="20" y="549"/>
                  </a:cubicBezTo>
                  <a:cubicBezTo>
                    <a:pt x="12" y="552"/>
                    <a:pt x="0" y="550"/>
                    <a:pt x="0" y="550"/>
                  </a:cubicBezTo>
                  <a:cubicBezTo>
                    <a:pt x="1" y="568"/>
                    <a:pt x="1" y="568"/>
                    <a:pt x="1" y="568"/>
                  </a:cubicBezTo>
                  <a:cubicBezTo>
                    <a:pt x="9" y="578"/>
                    <a:pt x="9" y="578"/>
                    <a:pt x="9" y="578"/>
                  </a:cubicBezTo>
                  <a:cubicBezTo>
                    <a:pt x="9" y="578"/>
                    <a:pt x="21" y="600"/>
                    <a:pt x="16" y="604"/>
                  </a:cubicBezTo>
                  <a:cubicBezTo>
                    <a:pt x="11" y="608"/>
                    <a:pt x="7" y="612"/>
                    <a:pt x="14" y="623"/>
                  </a:cubicBezTo>
                  <a:cubicBezTo>
                    <a:pt x="21" y="634"/>
                    <a:pt x="25" y="622"/>
                    <a:pt x="30" y="625"/>
                  </a:cubicBezTo>
                  <a:cubicBezTo>
                    <a:pt x="35" y="628"/>
                    <a:pt x="37" y="644"/>
                    <a:pt x="37" y="644"/>
                  </a:cubicBezTo>
                  <a:cubicBezTo>
                    <a:pt x="36" y="678"/>
                    <a:pt x="36" y="678"/>
                    <a:pt x="36" y="678"/>
                  </a:cubicBezTo>
                  <a:cubicBezTo>
                    <a:pt x="36" y="678"/>
                    <a:pt x="40" y="705"/>
                    <a:pt x="44" y="703"/>
                  </a:cubicBezTo>
                  <a:cubicBezTo>
                    <a:pt x="48" y="701"/>
                    <a:pt x="52" y="685"/>
                    <a:pt x="61" y="685"/>
                  </a:cubicBezTo>
                  <a:cubicBezTo>
                    <a:pt x="70" y="685"/>
                    <a:pt x="73" y="706"/>
                    <a:pt x="73" y="706"/>
                  </a:cubicBezTo>
                  <a:cubicBezTo>
                    <a:pt x="73" y="706"/>
                    <a:pt x="87" y="683"/>
                    <a:pt x="92" y="685"/>
                  </a:cubicBezTo>
                  <a:cubicBezTo>
                    <a:pt x="97" y="687"/>
                    <a:pt x="119" y="698"/>
                    <a:pt x="119" y="698"/>
                  </a:cubicBezTo>
                  <a:cubicBezTo>
                    <a:pt x="131" y="689"/>
                    <a:pt x="131" y="689"/>
                    <a:pt x="131" y="689"/>
                  </a:cubicBezTo>
                  <a:cubicBezTo>
                    <a:pt x="131" y="689"/>
                    <a:pt x="129" y="665"/>
                    <a:pt x="145" y="673"/>
                  </a:cubicBezTo>
                  <a:cubicBezTo>
                    <a:pt x="161" y="681"/>
                    <a:pt x="154" y="688"/>
                    <a:pt x="154" y="688"/>
                  </a:cubicBezTo>
                  <a:cubicBezTo>
                    <a:pt x="163" y="697"/>
                    <a:pt x="163" y="697"/>
                    <a:pt x="163" y="697"/>
                  </a:cubicBezTo>
                  <a:cubicBezTo>
                    <a:pt x="157" y="714"/>
                    <a:pt x="157" y="714"/>
                    <a:pt x="157" y="714"/>
                  </a:cubicBezTo>
                  <a:cubicBezTo>
                    <a:pt x="180" y="730"/>
                    <a:pt x="180" y="730"/>
                    <a:pt x="180" y="730"/>
                  </a:cubicBezTo>
                  <a:cubicBezTo>
                    <a:pt x="163" y="753"/>
                    <a:pt x="163" y="753"/>
                    <a:pt x="163" y="753"/>
                  </a:cubicBezTo>
                  <a:cubicBezTo>
                    <a:pt x="182" y="752"/>
                    <a:pt x="182" y="752"/>
                    <a:pt x="182" y="752"/>
                  </a:cubicBezTo>
                  <a:cubicBezTo>
                    <a:pt x="182" y="777"/>
                    <a:pt x="182" y="777"/>
                    <a:pt x="182" y="777"/>
                  </a:cubicBezTo>
                  <a:cubicBezTo>
                    <a:pt x="201" y="796"/>
                    <a:pt x="201" y="796"/>
                    <a:pt x="201" y="796"/>
                  </a:cubicBezTo>
                  <a:cubicBezTo>
                    <a:pt x="207" y="799"/>
                    <a:pt x="207" y="799"/>
                    <a:pt x="207" y="799"/>
                  </a:cubicBezTo>
                  <a:cubicBezTo>
                    <a:pt x="207" y="799"/>
                    <a:pt x="204" y="782"/>
                    <a:pt x="220" y="784"/>
                  </a:cubicBezTo>
                  <a:cubicBezTo>
                    <a:pt x="236" y="786"/>
                    <a:pt x="246" y="800"/>
                    <a:pt x="246" y="800"/>
                  </a:cubicBezTo>
                  <a:cubicBezTo>
                    <a:pt x="250" y="788"/>
                    <a:pt x="250" y="788"/>
                    <a:pt x="250" y="788"/>
                  </a:cubicBezTo>
                  <a:cubicBezTo>
                    <a:pt x="260" y="788"/>
                    <a:pt x="260" y="788"/>
                    <a:pt x="260" y="788"/>
                  </a:cubicBezTo>
                  <a:cubicBezTo>
                    <a:pt x="264" y="770"/>
                    <a:pt x="264" y="770"/>
                    <a:pt x="264" y="770"/>
                  </a:cubicBezTo>
                  <a:cubicBezTo>
                    <a:pt x="273" y="782"/>
                    <a:pt x="273" y="782"/>
                    <a:pt x="273" y="782"/>
                  </a:cubicBezTo>
                  <a:cubicBezTo>
                    <a:pt x="281" y="769"/>
                    <a:pt x="281" y="769"/>
                    <a:pt x="281" y="769"/>
                  </a:cubicBezTo>
                  <a:cubicBezTo>
                    <a:pt x="281" y="793"/>
                    <a:pt x="281" y="793"/>
                    <a:pt x="281" y="793"/>
                  </a:cubicBezTo>
                  <a:cubicBezTo>
                    <a:pt x="296" y="795"/>
                    <a:pt x="296" y="795"/>
                    <a:pt x="296" y="795"/>
                  </a:cubicBezTo>
                  <a:cubicBezTo>
                    <a:pt x="296" y="795"/>
                    <a:pt x="300" y="781"/>
                    <a:pt x="315" y="781"/>
                  </a:cubicBezTo>
                  <a:cubicBezTo>
                    <a:pt x="312" y="744"/>
                    <a:pt x="312" y="744"/>
                    <a:pt x="312" y="744"/>
                  </a:cubicBezTo>
                  <a:cubicBezTo>
                    <a:pt x="327" y="744"/>
                    <a:pt x="327" y="744"/>
                    <a:pt x="327" y="744"/>
                  </a:cubicBezTo>
                  <a:cubicBezTo>
                    <a:pt x="335" y="729"/>
                    <a:pt x="335" y="729"/>
                    <a:pt x="335" y="729"/>
                  </a:cubicBezTo>
                  <a:cubicBezTo>
                    <a:pt x="320" y="708"/>
                    <a:pt x="320" y="708"/>
                    <a:pt x="320" y="708"/>
                  </a:cubicBezTo>
                  <a:cubicBezTo>
                    <a:pt x="333" y="700"/>
                    <a:pt x="333" y="700"/>
                    <a:pt x="333" y="700"/>
                  </a:cubicBezTo>
                  <a:cubicBezTo>
                    <a:pt x="333" y="700"/>
                    <a:pt x="348" y="697"/>
                    <a:pt x="360" y="696"/>
                  </a:cubicBezTo>
                  <a:cubicBezTo>
                    <a:pt x="372" y="695"/>
                    <a:pt x="359" y="685"/>
                    <a:pt x="359" y="685"/>
                  </a:cubicBezTo>
                  <a:cubicBezTo>
                    <a:pt x="359" y="685"/>
                    <a:pt x="366" y="684"/>
                    <a:pt x="369" y="680"/>
                  </a:cubicBezTo>
                  <a:cubicBezTo>
                    <a:pt x="372" y="676"/>
                    <a:pt x="367" y="659"/>
                    <a:pt x="367" y="659"/>
                  </a:cubicBezTo>
                  <a:cubicBezTo>
                    <a:pt x="367" y="659"/>
                    <a:pt x="379" y="661"/>
                    <a:pt x="381" y="656"/>
                  </a:cubicBezTo>
                  <a:cubicBezTo>
                    <a:pt x="383" y="651"/>
                    <a:pt x="375" y="637"/>
                    <a:pt x="375" y="637"/>
                  </a:cubicBezTo>
                  <a:cubicBezTo>
                    <a:pt x="388" y="617"/>
                    <a:pt x="388" y="617"/>
                    <a:pt x="388" y="617"/>
                  </a:cubicBezTo>
                  <a:lnTo>
                    <a:pt x="409" y="63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5" name="Senegal">
              <a:extLst>
                <a:ext uri="{FF2B5EF4-FFF2-40B4-BE49-F238E27FC236}">
                  <a16:creationId xmlns:a16="http://schemas.microsoft.com/office/drawing/2014/main" id="{970BDD01-FFC3-477C-A2F3-B5B9C7654CA2}"/>
                </a:ext>
              </a:extLst>
            </p:cNvPr>
            <p:cNvSpPr>
              <a:spLocks/>
            </p:cNvSpPr>
            <p:nvPr/>
          </p:nvSpPr>
          <p:spPr bwMode="gray">
            <a:xfrm>
              <a:off x="5040306" y="3286383"/>
              <a:ext cx="206664" cy="185360"/>
            </a:xfrm>
            <a:custGeom>
              <a:avLst/>
              <a:gdLst>
                <a:gd name="T0" fmla="*/ 269 w 276"/>
                <a:gd name="T1" fmla="*/ 181 h 246"/>
                <a:gd name="T2" fmla="*/ 253 w 276"/>
                <a:gd name="T3" fmla="*/ 179 h 246"/>
                <a:gd name="T4" fmla="*/ 255 w 276"/>
                <a:gd name="T5" fmla="*/ 160 h 246"/>
                <a:gd name="T6" fmla="*/ 248 w 276"/>
                <a:gd name="T7" fmla="*/ 134 h 246"/>
                <a:gd name="T8" fmla="*/ 240 w 276"/>
                <a:gd name="T9" fmla="*/ 124 h 246"/>
                <a:gd name="T10" fmla="*/ 239 w 276"/>
                <a:gd name="T11" fmla="*/ 106 h 246"/>
                <a:gd name="T12" fmla="*/ 230 w 276"/>
                <a:gd name="T13" fmla="*/ 92 h 246"/>
                <a:gd name="T14" fmla="*/ 213 w 276"/>
                <a:gd name="T15" fmla="*/ 86 h 246"/>
                <a:gd name="T16" fmla="*/ 210 w 276"/>
                <a:gd name="T17" fmla="*/ 70 h 246"/>
                <a:gd name="T18" fmla="*/ 196 w 276"/>
                <a:gd name="T19" fmla="*/ 68 h 246"/>
                <a:gd name="T20" fmla="*/ 188 w 276"/>
                <a:gd name="T21" fmla="*/ 31 h 246"/>
                <a:gd name="T22" fmla="*/ 167 w 276"/>
                <a:gd name="T23" fmla="*/ 34 h 246"/>
                <a:gd name="T24" fmla="*/ 146 w 276"/>
                <a:gd name="T25" fmla="*/ 10 h 246"/>
                <a:gd name="T26" fmla="*/ 122 w 276"/>
                <a:gd name="T27" fmla="*/ 7 h 246"/>
                <a:gd name="T28" fmla="*/ 109 w 276"/>
                <a:gd name="T29" fmla="*/ 0 h 246"/>
                <a:gd name="T30" fmla="*/ 109 w 276"/>
                <a:gd name="T31" fmla="*/ 10 h 246"/>
                <a:gd name="T32" fmla="*/ 86 w 276"/>
                <a:gd name="T33" fmla="*/ 9 h 246"/>
                <a:gd name="T34" fmla="*/ 78 w 276"/>
                <a:gd name="T35" fmla="*/ 13 h 246"/>
                <a:gd name="T36" fmla="*/ 59 w 276"/>
                <a:gd name="T37" fmla="*/ 11 h 246"/>
                <a:gd name="T38" fmla="*/ 41 w 276"/>
                <a:gd name="T39" fmla="*/ 43 h 246"/>
                <a:gd name="T40" fmla="*/ 40 w 276"/>
                <a:gd name="T41" fmla="*/ 57 h 246"/>
                <a:gd name="T42" fmla="*/ 22 w 276"/>
                <a:gd name="T43" fmla="*/ 80 h 246"/>
                <a:gd name="T44" fmla="*/ 0 w 276"/>
                <a:gd name="T45" fmla="*/ 106 h 246"/>
                <a:gd name="T46" fmla="*/ 2 w 276"/>
                <a:gd name="T47" fmla="*/ 113 h 246"/>
                <a:gd name="T48" fmla="*/ 8 w 276"/>
                <a:gd name="T49" fmla="*/ 112 h 246"/>
                <a:gd name="T50" fmla="*/ 17 w 276"/>
                <a:gd name="T51" fmla="*/ 128 h 246"/>
                <a:gd name="T52" fmla="*/ 20 w 276"/>
                <a:gd name="T53" fmla="*/ 141 h 246"/>
                <a:gd name="T54" fmla="*/ 29 w 276"/>
                <a:gd name="T55" fmla="*/ 149 h 246"/>
                <a:gd name="T56" fmla="*/ 28 w 276"/>
                <a:gd name="T57" fmla="*/ 157 h 246"/>
                <a:gd name="T58" fmla="*/ 34 w 276"/>
                <a:gd name="T59" fmla="*/ 169 h 246"/>
                <a:gd name="T60" fmla="*/ 84 w 276"/>
                <a:gd name="T61" fmla="*/ 169 h 246"/>
                <a:gd name="T62" fmla="*/ 84 w 276"/>
                <a:gd name="T63" fmla="*/ 159 h 246"/>
                <a:gd name="T64" fmla="*/ 109 w 276"/>
                <a:gd name="T65" fmla="*/ 158 h 246"/>
                <a:gd name="T66" fmla="*/ 120 w 276"/>
                <a:gd name="T67" fmla="*/ 166 h 246"/>
                <a:gd name="T68" fmla="*/ 128 w 276"/>
                <a:gd name="T69" fmla="*/ 164 h 246"/>
                <a:gd name="T70" fmla="*/ 141 w 276"/>
                <a:gd name="T71" fmla="*/ 176 h 246"/>
                <a:gd name="T72" fmla="*/ 162 w 276"/>
                <a:gd name="T73" fmla="*/ 171 h 246"/>
                <a:gd name="T74" fmla="*/ 143 w 276"/>
                <a:gd name="T75" fmla="*/ 190 h 246"/>
                <a:gd name="T76" fmla="*/ 109 w 276"/>
                <a:gd name="T77" fmla="*/ 171 h 246"/>
                <a:gd name="T78" fmla="*/ 97 w 276"/>
                <a:gd name="T79" fmla="*/ 183 h 246"/>
                <a:gd name="T80" fmla="*/ 72 w 276"/>
                <a:gd name="T81" fmla="*/ 186 h 246"/>
                <a:gd name="T82" fmla="*/ 68 w 276"/>
                <a:gd name="T83" fmla="*/ 195 h 246"/>
                <a:gd name="T84" fmla="*/ 25 w 276"/>
                <a:gd name="T85" fmla="*/ 195 h 246"/>
                <a:gd name="T86" fmla="*/ 24 w 276"/>
                <a:gd name="T87" fmla="*/ 212 h 246"/>
                <a:gd name="T88" fmla="*/ 18 w 276"/>
                <a:gd name="T89" fmla="*/ 215 h 246"/>
                <a:gd name="T90" fmla="*/ 31 w 276"/>
                <a:gd name="T91" fmla="*/ 241 h 246"/>
                <a:gd name="T92" fmla="*/ 50 w 276"/>
                <a:gd name="T93" fmla="*/ 241 h 246"/>
                <a:gd name="T94" fmla="*/ 58 w 276"/>
                <a:gd name="T95" fmla="*/ 231 h 246"/>
                <a:gd name="T96" fmla="*/ 85 w 276"/>
                <a:gd name="T97" fmla="*/ 231 h 246"/>
                <a:gd name="T98" fmla="*/ 102 w 276"/>
                <a:gd name="T99" fmla="*/ 216 h 246"/>
                <a:gd name="T100" fmla="*/ 196 w 276"/>
                <a:gd name="T101" fmla="*/ 219 h 246"/>
                <a:gd name="T102" fmla="*/ 204 w 276"/>
                <a:gd name="T103" fmla="*/ 232 h 246"/>
                <a:gd name="T104" fmla="*/ 215 w 276"/>
                <a:gd name="T105" fmla="*/ 226 h 246"/>
                <a:gd name="T106" fmla="*/ 231 w 276"/>
                <a:gd name="T107" fmla="*/ 242 h 246"/>
                <a:gd name="T108" fmla="*/ 247 w 276"/>
                <a:gd name="T109" fmla="*/ 235 h 246"/>
                <a:gd name="T110" fmla="*/ 275 w 276"/>
                <a:gd name="T111" fmla="*/ 234 h 246"/>
                <a:gd name="T112" fmla="*/ 276 w 276"/>
                <a:gd name="T113" fmla="*/ 200 h 246"/>
                <a:gd name="T114" fmla="*/ 269 w 276"/>
                <a:gd name="T115" fmla="*/ 18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6" h="246">
                  <a:moveTo>
                    <a:pt x="269" y="181"/>
                  </a:moveTo>
                  <a:cubicBezTo>
                    <a:pt x="264" y="178"/>
                    <a:pt x="260" y="190"/>
                    <a:pt x="253" y="179"/>
                  </a:cubicBezTo>
                  <a:cubicBezTo>
                    <a:pt x="246" y="168"/>
                    <a:pt x="250" y="164"/>
                    <a:pt x="255" y="160"/>
                  </a:cubicBezTo>
                  <a:cubicBezTo>
                    <a:pt x="260" y="156"/>
                    <a:pt x="248" y="134"/>
                    <a:pt x="248" y="134"/>
                  </a:cubicBezTo>
                  <a:cubicBezTo>
                    <a:pt x="240" y="124"/>
                    <a:pt x="240" y="124"/>
                    <a:pt x="240" y="124"/>
                  </a:cubicBezTo>
                  <a:cubicBezTo>
                    <a:pt x="239" y="106"/>
                    <a:pt x="239" y="106"/>
                    <a:pt x="239" y="106"/>
                  </a:cubicBezTo>
                  <a:cubicBezTo>
                    <a:pt x="230" y="92"/>
                    <a:pt x="230" y="92"/>
                    <a:pt x="230" y="92"/>
                  </a:cubicBezTo>
                  <a:cubicBezTo>
                    <a:pt x="213" y="86"/>
                    <a:pt x="213" y="86"/>
                    <a:pt x="213" y="86"/>
                  </a:cubicBezTo>
                  <a:cubicBezTo>
                    <a:pt x="213" y="86"/>
                    <a:pt x="213" y="71"/>
                    <a:pt x="210" y="70"/>
                  </a:cubicBezTo>
                  <a:cubicBezTo>
                    <a:pt x="207" y="69"/>
                    <a:pt x="196" y="68"/>
                    <a:pt x="196" y="68"/>
                  </a:cubicBezTo>
                  <a:cubicBezTo>
                    <a:pt x="196" y="68"/>
                    <a:pt x="195" y="32"/>
                    <a:pt x="188" y="31"/>
                  </a:cubicBezTo>
                  <a:cubicBezTo>
                    <a:pt x="181" y="30"/>
                    <a:pt x="167" y="34"/>
                    <a:pt x="167" y="34"/>
                  </a:cubicBezTo>
                  <a:cubicBezTo>
                    <a:pt x="167" y="34"/>
                    <a:pt x="156" y="12"/>
                    <a:pt x="146" y="10"/>
                  </a:cubicBezTo>
                  <a:cubicBezTo>
                    <a:pt x="136" y="8"/>
                    <a:pt x="122" y="7"/>
                    <a:pt x="122" y="7"/>
                  </a:cubicBezTo>
                  <a:cubicBezTo>
                    <a:pt x="109" y="0"/>
                    <a:pt x="109" y="0"/>
                    <a:pt x="109" y="0"/>
                  </a:cubicBezTo>
                  <a:cubicBezTo>
                    <a:pt x="109" y="10"/>
                    <a:pt x="109" y="10"/>
                    <a:pt x="109" y="10"/>
                  </a:cubicBezTo>
                  <a:cubicBezTo>
                    <a:pt x="86" y="9"/>
                    <a:pt x="86" y="9"/>
                    <a:pt x="86" y="9"/>
                  </a:cubicBezTo>
                  <a:cubicBezTo>
                    <a:pt x="78" y="13"/>
                    <a:pt x="78" y="13"/>
                    <a:pt x="78" y="13"/>
                  </a:cubicBezTo>
                  <a:cubicBezTo>
                    <a:pt x="78" y="13"/>
                    <a:pt x="68" y="5"/>
                    <a:pt x="59" y="11"/>
                  </a:cubicBezTo>
                  <a:cubicBezTo>
                    <a:pt x="50" y="17"/>
                    <a:pt x="53" y="41"/>
                    <a:pt x="41" y="43"/>
                  </a:cubicBezTo>
                  <a:cubicBezTo>
                    <a:pt x="40" y="50"/>
                    <a:pt x="40" y="56"/>
                    <a:pt x="40" y="57"/>
                  </a:cubicBezTo>
                  <a:cubicBezTo>
                    <a:pt x="39" y="60"/>
                    <a:pt x="29" y="67"/>
                    <a:pt x="22" y="80"/>
                  </a:cubicBezTo>
                  <a:cubicBezTo>
                    <a:pt x="15" y="93"/>
                    <a:pt x="0" y="106"/>
                    <a:pt x="0" y="106"/>
                  </a:cubicBezTo>
                  <a:cubicBezTo>
                    <a:pt x="2" y="113"/>
                    <a:pt x="2" y="113"/>
                    <a:pt x="2" y="113"/>
                  </a:cubicBezTo>
                  <a:cubicBezTo>
                    <a:pt x="8" y="112"/>
                    <a:pt x="8" y="112"/>
                    <a:pt x="8" y="112"/>
                  </a:cubicBezTo>
                  <a:cubicBezTo>
                    <a:pt x="8" y="112"/>
                    <a:pt x="17" y="121"/>
                    <a:pt x="17" y="128"/>
                  </a:cubicBezTo>
                  <a:cubicBezTo>
                    <a:pt x="17" y="135"/>
                    <a:pt x="20" y="141"/>
                    <a:pt x="20" y="141"/>
                  </a:cubicBezTo>
                  <a:cubicBezTo>
                    <a:pt x="29" y="149"/>
                    <a:pt x="29" y="149"/>
                    <a:pt x="29" y="149"/>
                  </a:cubicBezTo>
                  <a:cubicBezTo>
                    <a:pt x="29" y="149"/>
                    <a:pt x="28" y="150"/>
                    <a:pt x="28" y="157"/>
                  </a:cubicBezTo>
                  <a:cubicBezTo>
                    <a:pt x="28" y="162"/>
                    <a:pt x="32" y="166"/>
                    <a:pt x="34" y="169"/>
                  </a:cubicBezTo>
                  <a:cubicBezTo>
                    <a:pt x="84" y="169"/>
                    <a:pt x="84" y="169"/>
                    <a:pt x="84" y="169"/>
                  </a:cubicBezTo>
                  <a:cubicBezTo>
                    <a:pt x="84" y="159"/>
                    <a:pt x="84" y="159"/>
                    <a:pt x="84" y="159"/>
                  </a:cubicBezTo>
                  <a:cubicBezTo>
                    <a:pt x="84" y="159"/>
                    <a:pt x="96" y="160"/>
                    <a:pt x="109" y="158"/>
                  </a:cubicBezTo>
                  <a:cubicBezTo>
                    <a:pt x="122" y="156"/>
                    <a:pt x="120" y="166"/>
                    <a:pt x="120" y="166"/>
                  </a:cubicBezTo>
                  <a:cubicBezTo>
                    <a:pt x="128" y="164"/>
                    <a:pt x="128" y="164"/>
                    <a:pt x="128" y="164"/>
                  </a:cubicBezTo>
                  <a:cubicBezTo>
                    <a:pt x="128" y="164"/>
                    <a:pt x="136" y="175"/>
                    <a:pt x="141" y="176"/>
                  </a:cubicBezTo>
                  <a:cubicBezTo>
                    <a:pt x="146" y="177"/>
                    <a:pt x="145" y="167"/>
                    <a:pt x="162" y="171"/>
                  </a:cubicBezTo>
                  <a:cubicBezTo>
                    <a:pt x="179" y="175"/>
                    <a:pt x="161" y="190"/>
                    <a:pt x="143" y="190"/>
                  </a:cubicBezTo>
                  <a:cubicBezTo>
                    <a:pt x="125" y="190"/>
                    <a:pt x="109" y="171"/>
                    <a:pt x="109" y="171"/>
                  </a:cubicBezTo>
                  <a:cubicBezTo>
                    <a:pt x="109" y="171"/>
                    <a:pt x="103" y="182"/>
                    <a:pt x="97" y="183"/>
                  </a:cubicBezTo>
                  <a:cubicBezTo>
                    <a:pt x="91" y="184"/>
                    <a:pt x="72" y="186"/>
                    <a:pt x="72" y="186"/>
                  </a:cubicBezTo>
                  <a:cubicBezTo>
                    <a:pt x="72" y="186"/>
                    <a:pt x="71" y="195"/>
                    <a:pt x="68" y="195"/>
                  </a:cubicBezTo>
                  <a:cubicBezTo>
                    <a:pt x="66" y="195"/>
                    <a:pt x="36" y="195"/>
                    <a:pt x="25" y="195"/>
                  </a:cubicBezTo>
                  <a:cubicBezTo>
                    <a:pt x="24" y="202"/>
                    <a:pt x="24" y="212"/>
                    <a:pt x="24" y="212"/>
                  </a:cubicBezTo>
                  <a:cubicBezTo>
                    <a:pt x="18" y="215"/>
                    <a:pt x="18" y="215"/>
                    <a:pt x="18" y="215"/>
                  </a:cubicBezTo>
                  <a:cubicBezTo>
                    <a:pt x="18" y="215"/>
                    <a:pt x="22" y="236"/>
                    <a:pt x="31" y="241"/>
                  </a:cubicBezTo>
                  <a:cubicBezTo>
                    <a:pt x="40" y="246"/>
                    <a:pt x="50" y="241"/>
                    <a:pt x="50" y="241"/>
                  </a:cubicBezTo>
                  <a:cubicBezTo>
                    <a:pt x="58" y="231"/>
                    <a:pt x="58" y="231"/>
                    <a:pt x="58" y="231"/>
                  </a:cubicBezTo>
                  <a:cubicBezTo>
                    <a:pt x="85" y="231"/>
                    <a:pt x="85" y="231"/>
                    <a:pt x="85" y="231"/>
                  </a:cubicBezTo>
                  <a:cubicBezTo>
                    <a:pt x="102" y="216"/>
                    <a:pt x="102" y="216"/>
                    <a:pt x="102" y="216"/>
                  </a:cubicBezTo>
                  <a:cubicBezTo>
                    <a:pt x="196" y="219"/>
                    <a:pt x="196" y="219"/>
                    <a:pt x="196" y="219"/>
                  </a:cubicBezTo>
                  <a:cubicBezTo>
                    <a:pt x="196" y="219"/>
                    <a:pt x="196" y="230"/>
                    <a:pt x="204" y="232"/>
                  </a:cubicBezTo>
                  <a:cubicBezTo>
                    <a:pt x="212" y="234"/>
                    <a:pt x="215" y="226"/>
                    <a:pt x="215" y="226"/>
                  </a:cubicBezTo>
                  <a:cubicBezTo>
                    <a:pt x="215" y="226"/>
                    <a:pt x="224" y="242"/>
                    <a:pt x="231" y="242"/>
                  </a:cubicBezTo>
                  <a:cubicBezTo>
                    <a:pt x="238" y="242"/>
                    <a:pt x="247" y="235"/>
                    <a:pt x="247" y="235"/>
                  </a:cubicBezTo>
                  <a:cubicBezTo>
                    <a:pt x="275" y="234"/>
                    <a:pt x="275" y="234"/>
                    <a:pt x="275" y="234"/>
                  </a:cubicBezTo>
                  <a:cubicBezTo>
                    <a:pt x="276" y="200"/>
                    <a:pt x="276" y="200"/>
                    <a:pt x="276" y="200"/>
                  </a:cubicBezTo>
                  <a:cubicBezTo>
                    <a:pt x="276" y="200"/>
                    <a:pt x="274" y="184"/>
                    <a:pt x="269" y="1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Guinee">
              <a:extLst>
                <a:ext uri="{FF2B5EF4-FFF2-40B4-BE49-F238E27FC236}">
                  <a16:creationId xmlns:a16="http://schemas.microsoft.com/office/drawing/2014/main" id="{52440F14-AAF4-4331-A1F0-EC6261BF2B76}"/>
                </a:ext>
              </a:extLst>
            </p:cNvPr>
            <p:cNvSpPr>
              <a:spLocks/>
            </p:cNvSpPr>
            <p:nvPr/>
          </p:nvSpPr>
          <p:spPr bwMode="gray">
            <a:xfrm>
              <a:off x="5121268" y="3450436"/>
              <a:ext cx="259928" cy="221579"/>
            </a:xfrm>
            <a:custGeom>
              <a:avLst/>
              <a:gdLst>
                <a:gd name="T0" fmla="*/ 61 w 345"/>
                <a:gd name="T1" fmla="*/ 17 h 296"/>
                <a:gd name="T2" fmla="*/ 61 w 345"/>
                <a:gd name="T3" fmla="*/ 47 h 296"/>
                <a:gd name="T4" fmla="*/ 22 w 345"/>
                <a:gd name="T5" fmla="*/ 65 h 296"/>
                <a:gd name="T6" fmla="*/ 0 w 345"/>
                <a:gd name="T7" fmla="*/ 86 h 296"/>
                <a:gd name="T8" fmla="*/ 19 w 345"/>
                <a:gd name="T9" fmla="*/ 103 h 296"/>
                <a:gd name="T10" fmla="*/ 45 w 345"/>
                <a:gd name="T11" fmla="*/ 138 h 296"/>
                <a:gd name="T12" fmla="*/ 59 w 345"/>
                <a:gd name="T13" fmla="*/ 149 h 296"/>
                <a:gd name="T14" fmla="*/ 86 w 345"/>
                <a:gd name="T15" fmla="*/ 194 h 296"/>
                <a:gd name="T16" fmla="*/ 142 w 345"/>
                <a:gd name="T17" fmla="*/ 152 h 296"/>
                <a:gd name="T18" fmla="*/ 172 w 345"/>
                <a:gd name="T19" fmla="*/ 140 h 296"/>
                <a:gd name="T20" fmla="*/ 197 w 345"/>
                <a:gd name="T21" fmla="*/ 190 h 296"/>
                <a:gd name="T22" fmla="*/ 197 w 345"/>
                <a:gd name="T23" fmla="*/ 226 h 296"/>
                <a:gd name="T24" fmla="*/ 215 w 345"/>
                <a:gd name="T25" fmla="*/ 228 h 296"/>
                <a:gd name="T26" fmla="*/ 247 w 345"/>
                <a:gd name="T27" fmla="*/ 227 h 296"/>
                <a:gd name="T28" fmla="*/ 265 w 345"/>
                <a:gd name="T29" fmla="*/ 286 h 296"/>
                <a:gd name="T30" fmla="*/ 293 w 345"/>
                <a:gd name="T31" fmla="*/ 270 h 296"/>
                <a:gd name="T32" fmla="*/ 320 w 345"/>
                <a:gd name="T33" fmla="*/ 255 h 296"/>
                <a:gd name="T34" fmla="*/ 314 w 345"/>
                <a:gd name="T35" fmla="*/ 229 h 296"/>
                <a:gd name="T36" fmla="*/ 345 w 345"/>
                <a:gd name="T37" fmla="*/ 220 h 296"/>
                <a:gd name="T38" fmla="*/ 338 w 345"/>
                <a:gd name="T39" fmla="*/ 193 h 296"/>
                <a:gd name="T40" fmla="*/ 335 w 345"/>
                <a:gd name="T41" fmla="*/ 176 h 296"/>
                <a:gd name="T42" fmla="*/ 318 w 345"/>
                <a:gd name="T43" fmla="*/ 148 h 296"/>
                <a:gd name="T44" fmla="*/ 312 w 345"/>
                <a:gd name="T45" fmla="*/ 115 h 296"/>
                <a:gd name="T46" fmla="*/ 293 w 345"/>
                <a:gd name="T47" fmla="*/ 91 h 296"/>
                <a:gd name="T48" fmla="*/ 287 w 345"/>
                <a:gd name="T49" fmla="*/ 52 h 296"/>
                <a:gd name="T50" fmla="*/ 284 w 345"/>
                <a:gd name="T51" fmla="*/ 26 h 296"/>
                <a:gd name="T52" fmla="*/ 261 w 345"/>
                <a:gd name="T53" fmla="*/ 27 h 296"/>
                <a:gd name="T54" fmla="*/ 222 w 345"/>
                <a:gd name="T55" fmla="*/ 23 h 296"/>
                <a:gd name="T56" fmla="*/ 191 w 345"/>
                <a:gd name="T57" fmla="*/ 23 h 296"/>
                <a:gd name="T58" fmla="*/ 166 w 345"/>
                <a:gd name="T59" fmla="*/ 16 h 296"/>
                <a:gd name="T60" fmla="*/ 122 w 345"/>
                <a:gd name="T61" fmla="*/ 24 h 296"/>
                <a:gd name="T62" fmla="*/ 95 w 345"/>
                <a:gd name="T63" fmla="*/ 14 h 296"/>
                <a:gd name="T64" fmla="*/ 60 w 345"/>
                <a:gd name="T6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5" h="296">
                  <a:moveTo>
                    <a:pt x="60" y="0"/>
                  </a:moveTo>
                  <a:cubicBezTo>
                    <a:pt x="61" y="17"/>
                    <a:pt x="61" y="17"/>
                    <a:pt x="61" y="17"/>
                  </a:cubicBezTo>
                  <a:cubicBezTo>
                    <a:pt x="61" y="17"/>
                    <a:pt x="45" y="15"/>
                    <a:pt x="45" y="26"/>
                  </a:cubicBezTo>
                  <a:cubicBezTo>
                    <a:pt x="45" y="37"/>
                    <a:pt x="62" y="32"/>
                    <a:pt x="61" y="47"/>
                  </a:cubicBezTo>
                  <a:cubicBezTo>
                    <a:pt x="60" y="62"/>
                    <a:pt x="49" y="58"/>
                    <a:pt x="39" y="58"/>
                  </a:cubicBezTo>
                  <a:cubicBezTo>
                    <a:pt x="29" y="58"/>
                    <a:pt x="22" y="65"/>
                    <a:pt x="22" y="65"/>
                  </a:cubicBezTo>
                  <a:cubicBezTo>
                    <a:pt x="9" y="66"/>
                    <a:pt x="9" y="66"/>
                    <a:pt x="9" y="66"/>
                  </a:cubicBezTo>
                  <a:cubicBezTo>
                    <a:pt x="0" y="86"/>
                    <a:pt x="0" y="86"/>
                    <a:pt x="0" y="86"/>
                  </a:cubicBezTo>
                  <a:cubicBezTo>
                    <a:pt x="0" y="86"/>
                    <a:pt x="4" y="100"/>
                    <a:pt x="9" y="102"/>
                  </a:cubicBezTo>
                  <a:cubicBezTo>
                    <a:pt x="14" y="104"/>
                    <a:pt x="19" y="103"/>
                    <a:pt x="19" y="103"/>
                  </a:cubicBezTo>
                  <a:cubicBezTo>
                    <a:pt x="19" y="103"/>
                    <a:pt x="10" y="127"/>
                    <a:pt x="25" y="134"/>
                  </a:cubicBezTo>
                  <a:cubicBezTo>
                    <a:pt x="40" y="141"/>
                    <a:pt x="45" y="138"/>
                    <a:pt x="45" y="138"/>
                  </a:cubicBezTo>
                  <a:cubicBezTo>
                    <a:pt x="45" y="138"/>
                    <a:pt x="42" y="150"/>
                    <a:pt x="46" y="154"/>
                  </a:cubicBezTo>
                  <a:cubicBezTo>
                    <a:pt x="50" y="158"/>
                    <a:pt x="59" y="149"/>
                    <a:pt x="59" y="149"/>
                  </a:cubicBezTo>
                  <a:cubicBezTo>
                    <a:pt x="59" y="149"/>
                    <a:pt x="63" y="169"/>
                    <a:pt x="67" y="176"/>
                  </a:cubicBezTo>
                  <a:cubicBezTo>
                    <a:pt x="71" y="183"/>
                    <a:pt x="86" y="194"/>
                    <a:pt x="86" y="194"/>
                  </a:cubicBezTo>
                  <a:cubicBezTo>
                    <a:pt x="98" y="194"/>
                    <a:pt x="117" y="152"/>
                    <a:pt x="117" y="152"/>
                  </a:cubicBezTo>
                  <a:cubicBezTo>
                    <a:pt x="142" y="152"/>
                    <a:pt x="142" y="152"/>
                    <a:pt x="142" y="152"/>
                  </a:cubicBezTo>
                  <a:cubicBezTo>
                    <a:pt x="146" y="140"/>
                    <a:pt x="146" y="140"/>
                    <a:pt x="146" y="140"/>
                  </a:cubicBezTo>
                  <a:cubicBezTo>
                    <a:pt x="172" y="140"/>
                    <a:pt x="172" y="140"/>
                    <a:pt x="172" y="140"/>
                  </a:cubicBezTo>
                  <a:cubicBezTo>
                    <a:pt x="200" y="181"/>
                    <a:pt x="200" y="181"/>
                    <a:pt x="200" y="181"/>
                  </a:cubicBezTo>
                  <a:cubicBezTo>
                    <a:pt x="197" y="190"/>
                    <a:pt x="197" y="190"/>
                    <a:pt x="197" y="190"/>
                  </a:cubicBezTo>
                  <a:cubicBezTo>
                    <a:pt x="197" y="190"/>
                    <a:pt x="208" y="202"/>
                    <a:pt x="208" y="210"/>
                  </a:cubicBezTo>
                  <a:cubicBezTo>
                    <a:pt x="208" y="218"/>
                    <a:pt x="197" y="226"/>
                    <a:pt x="197" y="226"/>
                  </a:cubicBezTo>
                  <a:cubicBezTo>
                    <a:pt x="196" y="239"/>
                    <a:pt x="196" y="239"/>
                    <a:pt x="196" y="239"/>
                  </a:cubicBezTo>
                  <a:cubicBezTo>
                    <a:pt x="215" y="228"/>
                    <a:pt x="215" y="228"/>
                    <a:pt x="215" y="228"/>
                  </a:cubicBezTo>
                  <a:cubicBezTo>
                    <a:pt x="231" y="232"/>
                    <a:pt x="231" y="232"/>
                    <a:pt x="231" y="232"/>
                  </a:cubicBezTo>
                  <a:cubicBezTo>
                    <a:pt x="231" y="232"/>
                    <a:pt x="228" y="214"/>
                    <a:pt x="247" y="227"/>
                  </a:cubicBezTo>
                  <a:cubicBezTo>
                    <a:pt x="266" y="240"/>
                    <a:pt x="257" y="286"/>
                    <a:pt x="257" y="286"/>
                  </a:cubicBezTo>
                  <a:cubicBezTo>
                    <a:pt x="265" y="286"/>
                    <a:pt x="265" y="286"/>
                    <a:pt x="265" y="286"/>
                  </a:cubicBezTo>
                  <a:cubicBezTo>
                    <a:pt x="265" y="286"/>
                    <a:pt x="266" y="296"/>
                    <a:pt x="277" y="296"/>
                  </a:cubicBezTo>
                  <a:cubicBezTo>
                    <a:pt x="288" y="296"/>
                    <a:pt x="288" y="274"/>
                    <a:pt x="293" y="270"/>
                  </a:cubicBezTo>
                  <a:cubicBezTo>
                    <a:pt x="298" y="266"/>
                    <a:pt x="313" y="279"/>
                    <a:pt x="320" y="276"/>
                  </a:cubicBezTo>
                  <a:cubicBezTo>
                    <a:pt x="327" y="273"/>
                    <a:pt x="320" y="255"/>
                    <a:pt x="320" y="255"/>
                  </a:cubicBezTo>
                  <a:cubicBezTo>
                    <a:pt x="332" y="252"/>
                    <a:pt x="332" y="252"/>
                    <a:pt x="332" y="252"/>
                  </a:cubicBezTo>
                  <a:cubicBezTo>
                    <a:pt x="332" y="252"/>
                    <a:pt x="314" y="239"/>
                    <a:pt x="314" y="229"/>
                  </a:cubicBezTo>
                  <a:cubicBezTo>
                    <a:pt x="314" y="219"/>
                    <a:pt x="344" y="233"/>
                    <a:pt x="344" y="233"/>
                  </a:cubicBezTo>
                  <a:cubicBezTo>
                    <a:pt x="344" y="233"/>
                    <a:pt x="345" y="227"/>
                    <a:pt x="345" y="220"/>
                  </a:cubicBezTo>
                  <a:cubicBezTo>
                    <a:pt x="345" y="213"/>
                    <a:pt x="330" y="218"/>
                    <a:pt x="329" y="210"/>
                  </a:cubicBezTo>
                  <a:cubicBezTo>
                    <a:pt x="328" y="202"/>
                    <a:pt x="338" y="193"/>
                    <a:pt x="338" y="193"/>
                  </a:cubicBezTo>
                  <a:cubicBezTo>
                    <a:pt x="328" y="189"/>
                    <a:pt x="328" y="189"/>
                    <a:pt x="328" y="189"/>
                  </a:cubicBezTo>
                  <a:cubicBezTo>
                    <a:pt x="335" y="176"/>
                    <a:pt x="335" y="176"/>
                    <a:pt x="335" y="176"/>
                  </a:cubicBezTo>
                  <a:cubicBezTo>
                    <a:pt x="323" y="175"/>
                    <a:pt x="323" y="175"/>
                    <a:pt x="323" y="175"/>
                  </a:cubicBezTo>
                  <a:cubicBezTo>
                    <a:pt x="318" y="148"/>
                    <a:pt x="318" y="148"/>
                    <a:pt x="318" y="148"/>
                  </a:cubicBezTo>
                  <a:cubicBezTo>
                    <a:pt x="331" y="134"/>
                    <a:pt x="331" y="134"/>
                    <a:pt x="331" y="134"/>
                  </a:cubicBezTo>
                  <a:cubicBezTo>
                    <a:pt x="312" y="115"/>
                    <a:pt x="312" y="115"/>
                    <a:pt x="312" y="115"/>
                  </a:cubicBezTo>
                  <a:cubicBezTo>
                    <a:pt x="312" y="90"/>
                    <a:pt x="312" y="90"/>
                    <a:pt x="312" y="90"/>
                  </a:cubicBezTo>
                  <a:cubicBezTo>
                    <a:pt x="293" y="91"/>
                    <a:pt x="293" y="91"/>
                    <a:pt x="293" y="91"/>
                  </a:cubicBezTo>
                  <a:cubicBezTo>
                    <a:pt x="310" y="68"/>
                    <a:pt x="310" y="68"/>
                    <a:pt x="310" y="68"/>
                  </a:cubicBezTo>
                  <a:cubicBezTo>
                    <a:pt x="287" y="52"/>
                    <a:pt x="287" y="52"/>
                    <a:pt x="287" y="52"/>
                  </a:cubicBezTo>
                  <a:cubicBezTo>
                    <a:pt x="293" y="35"/>
                    <a:pt x="293" y="35"/>
                    <a:pt x="293" y="35"/>
                  </a:cubicBezTo>
                  <a:cubicBezTo>
                    <a:pt x="284" y="26"/>
                    <a:pt x="284" y="26"/>
                    <a:pt x="284" y="26"/>
                  </a:cubicBezTo>
                  <a:cubicBezTo>
                    <a:pt x="284" y="26"/>
                    <a:pt x="291" y="19"/>
                    <a:pt x="275" y="11"/>
                  </a:cubicBezTo>
                  <a:cubicBezTo>
                    <a:pt x="259" y="3"/>
                    <a:pt x="261" y="27"/>
                    <a:pt x="261" y="27"/>
                  </a:cubicBezTo>
                  <a:cubicBezTo>
                    <a:pt x="249" y="36"/>
                    <a:pt x="249" y="36"/>
                    <a:pt x="249" y="36"/>
                  </a:cubicBezTo>
                  <a:cubicBezTo>
                    <a:pt x="249" y="36"/>
                    <a:pt x="227" y="25"/>
                    <a:pt x="222" y="23"/>
                  </a:cubicBezTo>
                  <a:cubicBezTo>
                    <a:pt x="217" y="21"/>
                    <a:pt x="203" y="44"/>
                    <a:pt x="203" y="44"/>
                  </a:cubicBezTo>
                  <a:cubicBezTo>
                    <a:pt x="203" y="44"/>
                    <a:pt x="200" y="23"/>
                    <a:pt x="191" y="23"/>
                  </a:cubicBezTo>
                  <a:cubicBezTo>
                    <a:pt x="182" y="23"/>
                    <a:pt x="178" y="39"/>
                    <a:pt x="174" y="41"/>
                  </a:cubicBezTo>
                  <a:cubicBezTo>
                    <a:pt x="170" y="43"/>
                    <a:pt x="166" y="16"/>
                    <a:pt x="166" y="16"/>
                  </a:cubicBezTo>
                  <a:cubicBezTo>
                    <a:pt x="138" y="17"/>
                    <a:pt x="138" y="17"/>
                    <a:pt x="138" y="17"/>
                  </a:cubicBezTo>
                  <a:cubicBezTo>
                    <a:pt x="138" y="17"/>
                    <a:pt x="129" y="24"/>
                    <a:pt x="122" y="24"/>
                  </a:cubicBezTo>
                  <a:cubicBezTo>
                    <a:pt x="115" y="24"/>
                    <a:pt x="106" y="8"/>
                    <a:pt x="106" y="8"/>
                  </a:cubicBezTo>
                  <a:cubicBezTo>
                    <a:pt x="106" y="8"/>
                    <a:pt x="103" y="16"/>
                    <a:pt x="95" y="14"/>
                  </a:cubicBezTo>
                  <a:cubicBezTo>
                    <a:pt x="87" y="12"/>
                    <a:pt x="87" y="1"/>
                    <a:pt x="87" y="1"/>
                  </a:cubicBezTo>
                  <a:lnTo>
                    <a:pt x="6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7" name="Mauritanië">
              <a:extLst>
                <a:ext uri="{FF2B5EF4-FFF2-40B4-BE49-F238E27FC236}">
                  <a16:creationId xmlns:a16="http://schemas.microsoft.com/office/drawing/2014/main" id="{83EF0EB5-A77B-4822-8DEF-EAF7C7EAE1F8}"/>
                </a:ext>
              </a:extLst>
            </p:cNvPr>
            <p:cNvSpPr>
              <a:spLocks/>
            </p:cNvSpPr>
            <p:nvPr/>
          </p:nvSpPr>
          <p:spPr bwMode="gray">
            <a:xfrm>
              <a:off x="5063742" y="2864532"/>
              <a:ext cx="430374" cy="502813"/>
            </a:xfrm>
            <a:custGeom>
              <a:avLst/>
              <a:gdLst>
                <a:gd name="T0" fmla="*/ 0 w 572"/>
                <a:gd name="T1" fmla="*/ 332 h 670"/>
                <a:gd name="T2" fmla="*/ 11 w 572"/>
                <a:gd name="T3" fmla="*/ 336 h 670"/>
                <a:gd name="T4" fmla="*/ 15 w 572"/>
                <a:gd name="T5" fmla="*/ 357 h 670"/>
                <a:gd name="T6" fmla="*/ 24 w 572"/>
                <a:gd name="T7" fmla="*/ 349 h 670"/>
                <a:gd name="T8" fmla="*/ 32 w 572"/>
                <a:gd name="T9" fmla="*/ 372 h 670"/>
                <a:gd name="T10" fmla="*/ 30 w 572"/>
                <a:gd name="T11" fmla="*/ 403 h 670"/>
                <a:gd name="T12" fmla="*/ 21 w 572"/>
                <a:gd name="T13" fmla="*/ 403 h 670"/>
                <a:gd name="T14" fmla="*/ 24 w 572"/>
                <a:gd name="T15" fmla="*/ 417 h 670"/>
                <a:gd name="T16" fmla="*/ 16 w 572"/>
                <a:gd name="T17" fmla="*/ 423 h 670"/>
                <a:gd name="T18" fmla="*/ 39 w 572"/>
                <a:gd name="T19" fmla="*/ 470 h 670"/>
                <a:gd name="T20" fmla="*/ 33 w 572"/>
                <a:gd name="T21" fmla="*/ 509 h 670"/>
                <a:gd name="T22" fmla="*/ 31 w 572"/>
                <a:gd name="T23" fmla="*/ 538 h 670"/>
                <a:gd name="T24" fmla="*/ 12 w 572"/>
                <a:gd name="T25" fmla="*/ 570 h 670"/>
                <a:gd name="T26" fmla="*/ 10 w 572"/>
                <a:gd name="T27" fmla="*/ 605 h 670"/>
                <a:gd name="T28" fmla="*/ 28 w 572"/>
                <a:gd name="T29" fmla="*/ 573 h 670"/>
                <a:gd name="T30" fmla="*/ 47 w 572"/>
                <a:gd name="T31" fmla="*/ 575 h 670"/>
                <a:gd name="T32" fmla="*/ 55 w 572"/>
                <a:gd name="T33" fmla="*/ 571 h 670"/>
                <a:gd name="T34" fmla="*/ 78 w 572"/>
                <a:gd name="T35" fmla="*/ 572 h 670"/>
                <a:gd name="T36" fmla="*/ 78 w 572"/>
                <a:gd name="T37" fmla="*/ 562 h 670"/>
                <a:gd name="T38" fmla="*/ 91 w 572"/>
                <a:gd name="T39" fmla="*/ 569 h 670"/>
                <a:gd name="T40" fmla="*/ 115 w 572"/>
                <a:gd name="T41" fmla="*/ 572 h 670"/>
                <a:gd name="T42" fmla="*/ 136 w 572"/>
                <a:gd name="T43" fmla="*/ 596 h 670"/>
                <a:gd name="T44" fmla="*/ 157 w 572"/>
                <a:gd name="T45" fmla="*/ 593 h 670"/>
                <a:gd name="T46" fmla="*/ 165 w 572"/>
                <a:gd name="T47" fmla="*/ 630 h 670"/>
                <a:gd name="T48" fmla="*/ 179 w 572"/>
                <a:gd name="T49" fmla="*/ 632 h 670"/>
                <a:gd name="T50" fmla="*/ 182 w 572"/>
                <a:gd name="T51" fmla="*/ 648 h 670"/>
                <a:gd name="T52" fmla="*/ 199 w 572"/>
                <a:gd name="T53" fmla="*/ 654 h 670"/>
                <a:gd name="T54" fmla="*/ 208 w 572"/>
                <a:gd name="T55" fmla="*/ 668 h 670"/>
                <a:gd name="T56" fmla="*/ 228 w 572"/>
                <a:gd name="T57" fmla="*/ 667 h 670"/>
                <a:gd name="T58" fmla="*/ 232 w 572"/>
                <a:gd name="T59" fmla="*/ 653 h 670"/>
                <a:gd name="T60" fmla="*/ 247 w 572"/>
                <a:gd name="T61" fmla="*/ 625 h 670"/>
                <a:gd name="T62" fmla="*/ 272 w 572"/>
                <a:gd name="T63" fmla="*/ 650 h 670"/>
                <a:gd name="T64" fmla="*/ 282 w 572"/>
                <a:gd name="T65" fmla="*/ 633 h 670"/>
                <a:gd name="T66" fmla="*/ 304 w 572"/>
                <a:gd name="T67" fmla="*/ 633 h 670"/>
                <a:gd name="T68" fmla="*/ 310 w 572"/>
                <a:gd name="T69" fmla="*/ 639 h 670"/>
                <a:gd name="T70" fmla="*/ 335 w 572"/>
                <a:gd name="T71" fmla="*/ 635 h 670"/>
                <a:gd name="T72" fmla="*/ 345 w 572"/>
                <a:gd name="T73" fmla="*/ 621 h 670"/>
                <a:gd name="T74" fmla="*/ 349 w 572"/>
                <a:gd name="T75" fmla="*/ 631 h 670"/>
                <a:gd name="T76" fmla="*/ 526 w 572"/>
                <a:gd name="T77" fmla="*/ 628 h 670"/>
                <a:gd name="T78" fmla="*/ 531 w 572"/>
                <a:gd name="T79" fmla="*/ 601 h 670"/>
                <a:gd name="T80" fmla="*/ 536 w 572"/>
                <a:gd name="T81" fmla="*/ 590 h 670"/>
                <a:gd name="T82" fmla="*/ 522 w 572"/>
                <a:gd name="T83" fmla="*/ 577 h 670"/>
                <a:gd name="T84" fmla="*/ 491 w 572"/>
                <a:gd name="T85" fmla="*/ 118 h 670"/>
                <a:gd name="T86" fmla="*/ 572 w 572"/>
                <a:gd name="T87" fmla="*/ 121 h 670"/>
                <a:gd name="T88" fmla="*/ 399 w 572"/>
                <a:gd name="T89" fmla="*/ 0 h 670"/>
                <a:gd name="T90" fmla="*/ 397 w 572"/>
                <a:gd name="T91" fmla="*/ 34 h 670"/>
                <a:gd name="T92" fmla="*/ 392 w 572"/>
                <a:gd name="T93" fmla="*/ 38 h 670"/>
                <a:gd name="T94" fmla="*/ 391 w 572"/>
                <a:gd name="T95" fmla="*/ 63 h 670"/>
                <a:gd name="T96" fmla="*/ 243 w 572"/>
                <a:gd name="T97" fmla="*/ 64 h 670"/>
                <a:gd name="T98" fmla="*/ 243 w 572"/>
                <a:gd name="T99" fmla="*/ 74 h 670"/>
                <a:gd name="T100" fmla="*/ 238 w 572"/>
                <a:gd name="T101" fmla="*/ 77 h 670"/>
                <a:gd name="T102" fmla="*/ 235 w 572"/>
                <a:gd name="T103" fmla="*/ 207 h 670"/>
                <a:gd name="T104" fmla="*/ 208 w 572"/>
                <a:gd name="T105" fmla="*/ 212 h 670"/>
                <a:gd name="T106" fmla="*/ 189 w 572"/>
                <a:gd name="T107" fmla="*/ 223 h 670"/>
                <a:gd name="T108" fmla="*/ 187 w 572"/>
                <a:gd name="T109" fmla="*/ 248 h 670"/>
                <a:gd name="T110" fmla="*/ 186 w 572"/>
                <a:gd name="T111" fmla="*/ 317 h 670"/>
                <a:gd name="T112" fmla="*/ 0 w 572"/>
                <a:gd name="T113" fmla="*/ 319 h 670"/>
                <a:gd name="T114" fmla="*/ 0 w 572"/>
                <a:gd name="T115" fmla="*/ 319 h 670"/>
                <a:gd name="T116" fmla="*/ 0 w 572"/>
                <a:gd name="T117" fmla="*/ 332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2" h="670">
                  <a:moveTo>
                    <a:pt x="0" y="332"/>
                  </a:moveTo>
                  <a:cubicBezTo>
                    <a:pt x="0" y="332"/>
                    <a:pt x="11" y="331"/>
                    <a:pt x="11" y="336"/>
                  </a:cubicBezTo>
                  <a:cubicBezTo>
                    <a:pt x="11" y="341"/>
                    <a:pt x="11" y="354"/>
                    <a:pt x="15" y="357"/>
                  </a:cubicBezTo>
                  <a:cubicBezTo>
                    <a:pt x="19" y="360"/>
                    <a:pt x="24" y="349"/>
                    <a:pt x="24" y="349"/>
                  </a:cubicBezTo>
                  <a:cubicBezTo>
                    <a:pt x="32" y="372"/>
                    <a:pt x="32" y="372"/>
                    <a:pt x="32" y="372"/>
                  </a:cubicBezTo>
                  <a:cubicBezTo>
                    <a:pt x="30" y="403"/>
                    <a:pt x="30" y="403"/>
                    <a:pt x="30" y="403"/>
                  </a:cubicBezTo>
                  <a:cubicBezTo>
                    <a:pt x="21" y="403"/>
                    <a:pt x="21" y="403"/>
                    <a:pt x="21" y="403"/>
                  </a:cubicBezTo>
                  <a:cubicBezTo>
                    <a:pt x="24" y="417"/>
                    <a:pt x="24" y="417"/>
                    <a:pt x="24" y="417"/>
                  </a:cubicBezTo>
                  <a:cubicBezTo>
                    <a:pt x="16" y="423"/>
                    <a:pt x="16" y="423"/>
                    <a:pt x="16" y="423"/>
                  </a:cubicBezTo>
                  <a:cubicBezTo>
                    <a:pt x="16" y="423"/>
                    <a:pt x="39" y="452"/>
                    <a:pt x="39" y="470"/>
                  </a:cubicBezTo>
                  <a:cubicBezTo>
                    <a:pt x="39" y="488"/>
                    <a:pt x="33" y="509"/>
                    <a:pt x="33" y="509"/>
                  </a:cubicBezTo>
                  <a:cubicBezTo>
                    <a:pt x="31" y="538"/>
                    <a:pt x="31" y="538"/>
                    <a:pt x="31" y="538"/>
                  </a:cubicBezTo>
                  <a:cubicBezTo>
                    <a:pt x="31" y="538"/>
                    <a:pt x="15" y="555"/>
                    <a:pt x="12" y="570"/>
                  </a:cubicBezTo>
                  <a:cubicBezTo>
                    <a:pt x="10" y="579"/>
                    <a:pt x="10" y="594"/>
                    <a:pt x="10" y="605"/>
                  </a:cubicBezTo>
                  <a:cubicBezTo>
                    <a:pt x="22" y="603"/>
                    <a:pt x="19" y="579"/>
                    <a:pt x="28" y="573"/>
                  </a:cubicBezTo>
                  <a:cubicBezTo>
                    <a:pt x="37" y="567"/>
                    <a:pt x="47" y="575"/>
                    <a:pt x="47" y="575"/>
                  </a:cubicBezTo>
                  <a:cubicBezTo>
                    <a:pt x="55" y="571"/>
                    <a:pt x="55" y="571"/>
                    <a:pt x="55" y="571"/>
                  </a:cubicBezTo>
                  <a:cubicBezTo>
                    <a:pt x="78" y="572"/>
                    <a:pt x="78" y="572"/>
                    <a:pt x="78" y="572"/>
                  </a:cubicBezTo>
                  <a:cubicBezTo>
                    <a:pt x="78" y="562"/>
                    <a:pt x="78" y="562"/>
                    <a:pt x="78" y="562"/>
                  </a:cubicBezTo>
                  <a:cubicBezTo>
                    <a:pt x="91" y="569"/>
                    <a:pt x="91" y="569"/>
                    <a:pt x="91" y="569"/>
                  </a:cubicBezTo>
                  <a:cubicBezTo>
                    <a:pt x="91" y="569"/>
                    <a:pt x="105" y="570"/>
                    <a:pt x="115" y="572"/>
                  </a:cubicBezTo>
                  <a:cubicBezTo>
                    <a:pt x="125" y="574"/>
                    <a:pt x="136" y="596"/>
                    <a:pt x="136" y="596"/>
                  </a:cubicBezTo>
                  <a:cubicBezTo>
                    <a:pt x="136" y="596"/>
                    <a:pt x="150" y="592"/>
                    <a:pt x="157" y="593"/>
                  </a:cubicBezTo>
                  <a:cubicBezTo>
                    <a:pt x="164" y="594"/>
                    <a:pt x="165" y="630"/>
                    <a:pt x="165" y="630"/>
                  </a:cubicBezTo>
                  <a:cubicBezTo>
                    <a:pt x="165" y="630"/>
                    <a:pt x="176" y="631"/>
                    <a:pt x="179" y="632"/>
                  </a:cubicBezTo>
                  <a:cubicBezTo>
                    <a:pt x="182" y="633"/>
                    <a:pt x="182" y="648"/>
                    <a:pt x="182" y="648"/>
                  </a:cubicBezTo>
                  <a:cubicBezTo>
                    <a:pt x="199" y="654"/>
                    <a:pt x="199" y="654"/>
                    <a:pt x="199" y="654"/>
                  </a:cubicBezTo>
                  <a:cubicBezTo>
                    <a:pt x="208" y="668"/>
                    <a:pt x="208" y="668"/>
                    <a:pt x="208" y="668"/>
                  </a:cubicBezTo>
                  <a:cubicBezTo>
                    <a:pt x="208" y="668"/>
                    <a:pt x="220" y="670"/>
                    <a:pt x="228" y="667"/>
                  </a:cubicBezTo>
                  <a:cubicBezTo>
                    <a:pt x="236" y="664"/>
                    <a:pt x="233" y="654"/>
                    <a:pt x="232" y="653"/>
                  </a:cubicBezTo>
                  <a:cubicBezTo>
                    <a:pt x="232" y="634"/>
                    <a:pt x="234" y="625"/>
                    <a:pt x="247" y="625"/>
                  </a:cubicBezTo>
                  <a:cubicBezTo>
                    <a:pt x="260" y="625"/>
                    <a:pt x="272" y="650"/>
                    <a:pt x="272" y="650"/>
                  </a:cubicBezTo>
                  <a:cubicBezTo>
                    <a:pt x="282" y="633"/>
                    <a:pt x="282" y="633"/>
                    <a:pt x="282" y="633"/>
                  </a:cubicBezTo>
                  <a:cubicBezTo>
                    <a:pt x="304" y="633"/>
                    <a:pt x="304" y="633"/>
                    <a:pt x="304" y="633"/>
                  </a:cubicBezTo>
                  <a:cubicBezTo>
                    <a:pt x="310" y="639"/>
                    <a:pt x="310" y="639"/>
                    <a:pt x="310" y="639"/>
                  </a:cubicBezTo>
                  <a:cubicBezTo>
                    <a:pt x="310" y="639"/>
                    <a:pt x="327" y="636"/>
                    <a:pt x="335" y="635"/>
                  </a:cubicBezTo>
                  <a:cubicBezTo>
                    <a:pt x="343" y="634"/>
                    <a:pt x="341" y="622"/>
                    <a:pt x="345" y="621"/>
                  </a:cubicBezTo>
                  <a:cubicBezTo>
                    <a:pt x="349" y="620"/>
                    <a:pt x="349" y="631"/>
                    <a:pt x="349" y="631"/>
                  </a:cubicBezTo>
                  <a:cubicBezTo>
                    <a:pt x="526" y="628"/>
                    <a:pt x="526" y="628"/>
                    <a:pt x="526" y="628"/>
                  </a:cubicBezTo>
                  <a:cubicBezTo>
                    <a:pt x="531" y="601"/>
                    <a:pt x="531" y="601"/>
                    <a:pt x="531" y="601"/>
                  </a:cubicBezTo>
                  <a:cubicBezTo>
                    <a:pt x="531" y="601"/>
                    <a:pt x="537" y="597"/>
                    <a:pt x="536" y="590"/>
                  </a:cubicBezTo>
                  <a:cubicBezTo>
                    <a:pt x="535" y="583"/>
                    <a:pt x="522" y="577"/>
                    <a:pt x="522" y="577"/>
                  </a:cubicBezTo>
                  <a:cubicBezTo>
                    <a:pt x="491" y="118"/>
                    <a:pt x="491" y="118"/>
                    <a:pt x="491" y="118"/>
                  </a:cubicBezTo>
                  <a:cubicBezTo>
                    <a:pt x="572" y="121"/>
                    <a:pt x="572" y="121"/>
                    <a:pt x="572" y="121"/>
                  </a:cubicBezTo>
                  <a:cubicBezTo>
                    <a:pt x="399" y="0"/>
                    <a:pt x="399" y="0"/>
                    <a:pt x="399" y="0"/>
                  </a:cubicBezTo>
                  <a:cubicBezTo>
                    <a:pt x="397" y="34"/>
                    <a:pt x="397" y="34"/>
                    <a:pt x="397" y="34"/>
                  </a:cubicBezTo>
                  <a:cubicBezTo>
                    <a:pt x="392" y="38"/>
                    <a:pt x="392" y="38"/>
                    <a:pt x="392" y="38"/>
                  </a:cubicBezTo>
                  <a:cubicBezTo>
                    <a:pt x="391" y="63"/>
                    <a:pt x="391" y="63"/>
                    <a:pt x="391" y="63"/>
                  </a:cubicBezTo>
                  <a:cubicBezTo>
                    <a:pt x="243" y="64"/>
                    <a:pt x="243" y="64"/>
                    <a:pt x="243" y="64"/>
                  </a:cubicBezTo>
                  <a:cubicBezTo>
                    <a:pt x="243" y="74"/>
                    <a:pt x="243" y="74"/>
                    <a:pt x="243" y="74"/>
                  </a:cubicBezTo>
                  <a:cubicBezTo>
                    <a:pt x="238" y="77"/>
                    <a:pt x="238" y="77"/>
                    <a:pt x="238" y="77"/>
                  </a:cubicBezTo>
                  <a:cubicBezTo>
                    <a:pt x="238" y="77"/>
                    <a:pt x="237" y="201"/>
                    <a:pt x="235" y="207"/>
                  </a:cubicBezTo>
                  <a:cubicBezTo>
                    <a:pt x="233" y="213"/>
                    <a:pt x="208" y="212"/>
                    <a:pt x="208" y="212"/>
                  </a:cubicBezTo>
                  <a:cubicBezTo>
                    <a:pt x="208" y="212"/>
                    <a:pt x="200" y="213"/>
                    <a:pt x="189" y="223"/>
                  </a:cubicBezTo>
                  <a:cubicBezTo>
                    <a:pt x="178" y="233"/>
                    <a:pt x="187" y="248"/>
                    <a:pt x="187" y="248"/>
                  </a:cubicBezTo>
                  <a:cubicBezTo>
                    <a:pt x="186" y="317"/>
                    <a:pt x="186" y="317"/>
                    <a:pt x="186" y="317"/>
                  </a:cubicBezTo>
                  <a:cubicBezTo>
                    <a:pt x="0" y="319"/>
                    <a:pt x="0" y="319"/>
                    <a:pt x="0" y="319"/>
                  </a:cubicBezTo>
                  <a:cubicBezTo>
                    <a:pt x="0" y="319"/>
                    <a:pt x="0" y="319"/>
                    <a:pt x="0" y="319"/>
                  </a:cubicBezTo>
                  <a:cubicBezTo>
                    <a:pt x="0" y="326"/>
                    <a:pt x="0" y="332"/>
                    <a:pt x="0" y="33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8" name="Burkina Faso">
              <a:extLst>
                <a:ext uri="{FF2B5EF4-FFF2-40B4-BE49-F238E27FC236}">
                  <a16:creationId xmlns:a16="http://schemas.microsoft.com/office/drawing/2014/main" id="{27825BE2-D166-427F-A557-B1B324613C17}"/>
                </a:ext>
              </a:extLst>
            </p:cNvPr>
            <p:cNvSpPr>
              <a:spLocks/>
            </p:cNvSpPr>
            <p:nvPr/>
          </p:nvSpPr>
          <p:spPr bwMode="gray">
            <a:xfrm>
              <a:off x="5453636" y="3354561"/>
              <a:ext cx="287625" cy="225840"/>
            </a:xfrm>
            <a:custGeom>
              <a:avLst/>
              <a:gdLst>
                <a:gd name="T0" fmla="*/ 3 w 382"/>
                <a:gd name="T1" fmla="*/ 246 h 300"/>
                <a:gd name="T2" fmla="*/ 19 w 382"/>
                <a:gd name="T3" fmla="*/ 256 h 300"/>
                <a:gd name="T4" fmla="*/ 59 w 382"/>
                <a:gd name="T5" fmla="*/ 293 h 300"/>
                <a:gd name="T6" fmla="*/ 124 w 382"/>
                <a:gd name="T7" fmla="*/ 300 h 300"/>
                <a:gd name="T8" fmla="*/ 132 w 382"/>
                <a:gd name="T9" fmla="*/ 299 h 300"/>
                <a:gd name="T10" fmla="*/ 130 w 382"/>
                <a:gd name="T11" fmla="*/ 245 h 300"/>
                <a:gd name="T12" fmla="*/ 132 w 382"/>
                <a:gd name="T13" fmla="*/ 219 h 300"/>
                <a:gd name="T14" fmla="*/ 192 w 382"/>
                <a:gd name="T15" fmla="*/ 219 h 300"/>
                <a:gd name="T16" fmla="*/ 215 w 382"/>
                <a:gd name="T17" fmla="*/ 219 h 300"/>
                <a:gd name="T18" fmla="*/ 251 w 382"/>
                <a:gd name="T19" fmla="*/ 212 h 300"/>
                <a:gd name="T20" fmla="*/ 276 w 382"/>
                <a:gd name="T21" fmla="*/ 215 h 300"/>
                <a:gd name="T22" fmla="*/ 305 w 382"/>
                <a:gd name="T23" fmla="*/ 221 h 300"/>
                <a:gd name="T24" fmla="*/ 318 w 382"/>
                <a:gd name="T25" fmla="*/ 214 h 300"/>
                <a:gd name="T26" fmla="*/ 357 w 382"/>
                <a:gd name="T27" fmla="*/ 197 h 300"/>
                <a:gd name="T28" fmla="*/ 373 w 382"/>
                <a:gd name="T29" fmla="*/ 183 h 300"/>
                <a:gd name="T30" fmla="*/ 382 w 382"/>
                <a:gd name="T31" fmla="*/ 170 h 300"/>
                <a:gd name="T32" fmla="*/ 360 w 382"/>
                <a:gd name="T33" fmla="*/ 145 h 300"/>
                <a:gd name="T34" fmla="*/ 364 w 382"/>
                <a:gd name="T35" fmla="*/ 126 h 300"/>
                <a:gd name="T36" fmla="*/ 310 w 382"/>
                <a:gd name="T37" fmla="*/ 104 h 300"/>
                <a:gd name="T38" fmla="*/ 312 w 382"/>
                <a:gd name="T39" fmla="*/ 87 h 300"/>
                <a:gd name="T40" fmla="*/ 289 w 382"/>
                <a:gd name="T41" fmla="*/ 72 h 300"/>
                <a:gd name="T42" fmla="*/ 277 w 382"/>
                <a:gd name="T43" fmla="*/ 32 h 300"/>
                <a:gd name="T44" fmla="*/ 260 w 382"/>
                <a:gd name="T45" fmla="*/ 2 h 300"/>
                <a:gd name="T46" fmla="*/ 215 w 382"/>
                <a:gd name="T47" fmla="*/ 12 h 300"/>
                <a:gd name="T48" fmla="*/ 190 w 382"/>
                <a:gd name="T49" fmla="*/ 28 h 300"/>
                <a:gd name="T50" fmla="*/ 169 w 382"/>
                <a:gd name="T51" fmla="*/ 50 h 300"/>
                <a:gd name="T52" fmla="*/ 125 w 382"/>
                <a:gd name="T53" fmla="*/ 72 h 300"/>
                <a:gd name="T54" fmla="*/ 112 w 382"/>
                <a:gd name="T55" fmla="*/ 96 h 300"/>
                <a:gd name="T56" fmla="*/ 76 w 382"/>
                <a:gd name="T57" fmla="*/ 82 h 300"/>
                <a:gd name="T58" fmla="*/ 69 w 382"/>
                <a:gd name="T59" fmla="*/ 121 h 300"/>
                <a:gd name="T60" fmla="*/ 57 w 382"/>
                <a:gd name="T61" fmla="*/ 145 h 300"/>
                <a:gd name="T62" fmla="*/ 48 w 382"/>
                <a:gd name="T63" fmla="*/ 161 h 300"/>
                <a:gd name="T64" fmla="*/ 8 w 382"/>
                <a:gd name="T65" fmla="*/ 173 h 300"/>
                <a:gd name="T66" fmla="*/ 15 w 382"/>
                <a:gd name="T67" fmla="*/ 20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2" h="300">
                  <a:moveTo>
                    <a:pt x="0" y="209"/>
                  </a:moveTo>
                  <a:cubicBezTo>
                    <a:pt x="3" y="246"/>
                    <a:pt x="3" y="246"/>
                    <a:pt x="3" y="246"/>
                  </a:cubicBezTo>
                  <a:cubicBezTo>
                    <a:pt x="6" y="260"/>
                    <a:pt x="6" y="260"/>
                    <a:pt x="6" y="260"/>
                  </a:cubicBezTo>
                  <a:cubicBezTo>
                    <a:pt x="19" y="256"/>
                    <a:pt x="19" y="256"/>
                    <a:pt x="19" y="256"/>
                  </a:cubicBezTo>
                  <a:cubicBezTo>
                    <a:pt x="19" y="256"/>
                    <a:pt x="29" y="287"/>
                    <a:pt x="39" y="288"/>
                  </a:cubicBezTo>
                  <a:cubicBezTo>
                    <a:pt x="49" y="289"/>
                    <a:pt x="59" y="293"/>
                    <a:pt x="59" y="293"/>
                  </a:cubicBezTo>
                  <a:cubicBezTo>
                    <a:pt x="59" y="293"/>
                    <a:pt x="70" y="271"/>
                    <a:pt x="100" y="275"/>
                  </a:cubicBezTo>
                  <a:cubicBezTo>
                    <a:pt x="130" y="279"/>
                    <a:pt x="124" y="300"/>
                    <a:pt x="124" y="300"/>
                  </a:cubicBezTo>
                  <a:cubicBezTo>
                    <a:pt x="136" y="298"/>
                    <a:pt x="136" y="298"/>
                    <a:pt x="136" y="298"/>
                  </a:cubicBezTo>
                  <a:cubicBezTo>
                    <a:pt x="132" y="299"/>
                    <a:pt x="132" y="299"/>
                    <a:pt x="132" y="299"/>
                  </a:cubicBezTo>
                  <a:cubicBezTo>
                    <a:pt x="131" y="263"/>
                    <a:pt x="131" y="263"/>
                    <a:pt x="131" y="263"/>
                  </a:cubicBezTo>
                  <a:cubicBezTo>
                    <a:pt x="130" y="245"/>
                    <a:pt x="130" y="245"/>
                    <a:pt x="130" y="245"/>
                  </a:cubicBezTo>
                  <a:cubicBezTo>
                    <a:pt x="130" y="245"/>
                    <a:pt x="124" y="244"/>
                    <a:pt x="124" y="236"/>
                  </a:cubicBezTo>
                  <a:cubicBezTo>
                    <a:pt x="124" y="228"/>
                    <a:pt x="132" y="219"/>
                    <a:pt x="132" y="219"/>
                  </a:cubicBezTo>
                  <a:cubicBezTo>
                    <a:pt x="187" y="222"/>
                    <a:pt x="187" y="222"/>
                    <a:pt x="187" y="222"/>
                  </a:cubicBezTo>
                  <a:cubicBezTo>
                    <a:pt x="192" y="219"/>
                    <a:pt x="192" y="219"/>
                    <a:pt x="192" y="219"/>
                  </a:cubicBezTo>
                  <a:cubicBezTo>
                    <a:pt x="204" y="222"/>
                    <a:pt x="204" y="222"/>
                    <a:pt x="204" y="222"/>
                  </a:cubicBezTo>
                  <a:cubicBezTo>
                    <a:pt x="215" y="219"/>
                    <a:pt x="215" y="219"/>
                    <a:pt x="215" y="219"/>
                  </a:cubicBezTo>
                  <a:cubicBezTo>
                    <a:pt x="235" y="222"/>
                    <a:pt x="235" y="222"/>
                    <a:pt x="235" y="222"/>
                  </a:cubicBezTo>
                  <a:cubicBezTo>
                    <a:pt x="251" y="212"/>
                    <a:pt x="251" y="212"/>
                    <a:pt x="251" y="212"/>
                  </a:cubicBezTo>
                  <a:cubicBezTo>
                    <a:pt x="265" y="216"/>
                    <a:pt x="265" y="216"/>
                    <a:pt x="265" y="216"/>
                  </a:cubicBezTo>
                  <a:cubicBezTo>
                    <a:pt x="276" y="215"/>
                    <a:pt x="276" y="215"/>
                    <a:pt x="276" y="215"/>
                  </a:cubicBezTo>
                  <a:cubicBezTo>
                    <a:pt x="291" y="222"/>
                    <a:pt x="291" y="222"/>
                    <a:pt x="291" y="222"/>
                  </a:cubicBezTo>
                  <a:cubicBezTo>
                    <a:pt x="305" y="221"/>
                    <a:pt x="305" y="221"/>
                    <a:pt x="305" y="221"/>
                  </a:cubicBezTo>
                  <a:cubicBezTo>
                    <a:pt x="310" y="214"/>
                    <a:pt x="310" y="214"/>
                    <a:pt x="310" y="214"/>
                  </a:cubicBezTo>
                  <a:cubicBezTo>
                    <a:pt x="318" y="214"/>
                    <a:pt x="318" y="214"/>
                    <a:pt x="318" y="214"/>
                  </a:cubicBezTo>
                  <a:cubicBezTo>
                    <a:pt x="318" y="214"/>
                    <a:pt x="320" y="200"/>
                    <a:pt x="331" y="195"/>
                  </a:cubicBezTo>
                  <a:cubicBezTo>
                    <a:pt x="331" y="196"/>
                    <a:pt x="357" y="197"/>
                    <a:pt x="357" y="197"/>
                  </a:cubicBezTo>
                  <a:cubicBezTo>
                    <a:pt x="357" y="197"/>
                    <a:pt x="358" y="190"/>
                    <a:pt x="362" y="187"/>
                  </a:cubicBezTo>
                  <a:cubicBezTo>
                    <a:pt x="366" y="184"/>
                    <a:pt x="373" y="183"/>
                    <a:pt x="373" y="183"/>
                  </a:cubicBezTo>
                  <a:cubicBezTo>
                    <a:pt x="376" y="172"/>
                    <a:pt x="376" y="172"/>
                    <a:pt x="376" y="172"/>
                  </a:cubicBezTo>
                  <a:cubicBezTo>
                    <a:pt x="382" y="170"/>
                    <a:pt x="382" y="170"/>
                    <a:pt x="382" y="170"/>
                  </a:cubicBezTo>
                  <a:cubicBezTo>
                    <a:pt x="375" y="167"/>
                    <a:pt x="375" y="167"/>
                    <a:pt x="375" y="167"/>
                  </a:cubicBezTo>
                  <a:cubicBezTo>
                    <a:pt x="360" y="145"/>
                    <a:pt x="360" y="145"/>
                    <a:pt x="360" y="145"/>
                  </a:cubicBezTo>
                  <a:cubicBezTo>
                    <a:pt x="375" y="140"/>
                    <a:pt x="375" y="140"/>
                    <a:pt x="375" y="140"/>
                  </a:cubicBezTo>
                  <a:cubicBezTo>
                    <a:pt x="375" y="140"/>
                    <a:pt x="373" y="130"/>
                    <a:pt x="364" y="126"/>
                  </a:cubicBezTo>
                  <a:cubicBezTo>
                    <a:pt x="355" y="122"/>
                    <a:pt x="356" y="131"/>
                    <a:pt x="344" y="131"/>
                  </a:cubicBezTo>
                  <a:cubicBezTo>
                    <a:pt x="332" y="131"/>
                    <a:pt x="313" y="109"/>
                    <a:pt x="310" y="104"/>
                  </a:cubicBezTo>
                  <a:cubicBezTo>
                    <a:pt x="307" y="99"/>
                    <a:pt x="322" y="88"/>
                    <a:pt x="322" y="88"/>
                  </a:cubicBezTo>
                  <a:cubicBezTo>
                    <a:pt x="312" y="87"/>
                    <a:pt x="312" y="87"/>
                    <a:pt x="312" y="87"/>
                  </a:cubicBezTo>
                  <a:cubicBezTo>
                    <a:pt x="311" y="78"/>
                    <a:pt x="311" y="78"/>
                    <a:pt x="311" y="78"/>
                  </a:cubicBezTo>
                  <a:cubicBezTo>
                    <a:pt x="311" y="78"/>
                    <a:pt x="299" y="79"/>
                    <a:pt x="289" y="72"/>
                  </a:cubicBezTo>
                  <a:cubicBezTo>
                    <a:pt x="279" y="65"/>
                    <a:pt x="280" y="41"/>
                    <a:pt x="280" y="41"/>
                  </a:cubicBezTo>
                  <a:cubicBezTo>
                    <a:pt x="277" y="32"/>
                    <a:pt x="277" y="32"/>
                    <a:pt x="277" y="32"/>
                  </a:cubicBezTo>
                  <a:cubicBezTo>
                    <a:pt x="276" y="9"/>
                    <a:pt x="276" y="9"/>
                    <a:pt x="276" y="9"/>
                  </a:cubicBezTo>
                  <a:cubicBezTo>
                    <a:pt x="260" y="2"/>
                    <a:pt x="260" y="2"/>
                    <a:pt x="260" y="2"/>
                  </a:cubicBezTo>
                  <a:cubicBezTo>
                    <a:pt x="227" y="0"/>
                    <a:pt x="227" y="0"/>
                    <a:pt x="227" y="0"/>
                  </a:cubicBezTo>
                  <a:cubicBezTo>
                    <a:pt x="227" y="0"/>
                    <a:pt x="225" y="8"/>
                    <a:pt x="215" y="12"/>
                  </a:cubicBezTo>
                  <a:cubicBezTo>
                    <a:pt x="205" y="16"/>
                    <a:pt x="201" y="14"/>
                    <a:pt x="201" y="14"/>
                  </a:cubicBezTo>
                  <a:cubicBezTo>
                    <a:pt x="190" y="28"/>
                    <a:pt x="190" y="28"/>
                    <a:pt x="190" y="28"/>
                  </a:cubicBezTo>
                  <a:cubicBezTo>
                    <a:pt x="173" y="28"/>
                    <a:pt x="173" y="28"/>
                    <a:pt x="173" y="28"/>
                  </a:cubicBezTo>
                  <a:cubicBezTo>
                    <a:pt x="173" y="28"/>
                    <a:pt x="172" y="49"/>
                    <a:pt x="169" y="50"/>
                  </a:cubicBezTo>
                  <a:cubicBezTo>
                    <a:pt x="166" y="51"/>
                    <a:pt x="154" y="39"/>
                    <a:pt x="148" y="41"/>
                  </a:cubicBezTo>
                  <a:cubicBezTo>
                    <a:pt x="142" y="43"/>
                    <a:pt x="125" y="72"/>
                    <a:pt x="125" y="72"/>
                  </a:cubicBezTo>
                  <a:cubicBezTo>
                    <a:pt x="112" y="72"/>
                    <a:pt x="112" y="72"/>
                    <a:pt x="112" y="72"/>
                  </a:cubicBezTo>
                  <a:cubicBezTo>
                    <a:pt x="112" y="96"/>
                    <a:pt x="112" y="96"/>
                    <a:pt x="112" y="96"/>
                  </a:cubicBezTo>
                  <a:cubicBezTo>
                    <a:pt x="97" y="101"/>
                    <a:pt x="97" y="101"/>
                    <a:pt x="97" y="101"/>
                  </a:cubicBezTo>
                  <a:cubicBezTo>
                    <a:pt x="76" y="82"/>
                    <a:pt x="76" y="82"/>
                    <a:pt x="76" y="82"/>
                  </a:cubicBezTo>
                  <a:cubicBezTo>
                    <a:pt x="63" y="102"/>
                    <a:pt x="63" y="102"/>
                    <a:pt x="63" y="102"/>
                  </a:cubicBezTo>
                  <a:cubicBezTo>
                    <a:pt x="63" y="102"/>
                    <a:pt x="71" y="116"/>
                    <a:pt x="69" y="121"/>
                  </a:cubicBezTo>
                  <a:cubicBezTo>
                    <a:pt x="67" y="126"/>
                    <a:pt x="55" y="124"/>
                    <a:pt x="55" y="124"/>
                  </a:cubicBezTo>
                  <a:cubicBezTo>
                    <a:pt x="55" y="124"/>
                    <a:pt x="60" y="141"/>
                    <a:pt x="57" y="145"/>
                  </a:cubicBezTo>
                  <a:cubicBezTo>
                    <a:pt x="54" y="149"/>
                    <a:pt x="47" y="150"/>
                    <a:pt x="47" y="150"/>
                  </a:cubicBezTo>
                  <a:cubicBezTo>
                    <a:pt x="47" y="150"/>
                    <a:pt x="60" y="160"/>
                    <a:pt x="48" y="161"/>
                  </a:cubicBezTo>
                  <a:cubicBezTo>
                    <a:pt x="36" y="162"/>
                    <a:pt x="21" y="165"/>
                    <a:pt x="21" y="165"/>
                  </a:cubicBezTo>
                  <a:cubicBezTo>
                    <a:pt x="8" y="173"/>
                    <a:pt x="8" y="173"/>
                    <a:pt x="8" y="173"/>
                  </a:cubicBezTo>
                  <a:cubicBezTo>
                    <a:pt x="23" y="194"/>
                    <a:pt x="23" y="194"/>
                    <a:pt x="23" y="194"/>
                  </a:cubicBezTo>
                  <a:cubicBezTo>
                    <a:pt x="15" y="209"/>
                    <a:pt x="15" y="209"/>
                    <a:pt x="15" y="209"/>
                  </a:cubicBezTo>
                  <a:lnTo>
                    <a:pt x="0" y="20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9" name="Ivoorkust">
              <a:extLst>
                <a:ext uri="{FF2B5EF4-FFF2-40B4-BE49-F238E27FC236}">
                  <a16:creationId xmlns:a16="http://schemas.microsoft.com/office/drawing/2014/main" id="{88C1BA95-466B-48F2-9B3A-E1882303CA01}"/>
                </a:ext>
              </a:extLst>
            </p:cNvPr>
            <p:cNvSpPr>
              <a:spLocks/>
            </p:cNvSpPr>
            <p:nvPr/>
          </p:nvSpPr>
          <p:spPr bwMode="gray">
            <a:xfrm>
              <a:off x="5342846" y="3529267"/>
              <a:ext cx="219447" cy="257799"/>
            </a:xfrm>
            <a:custGeom>
              <a:avLst/>
              <a:gdLst>
                <a:gd name="T0" fmla="*/ 266 w 291"/>
                <a:gd name="T1" fmla="*/ 269 h 343"/>
                <a:gd name="T2" fmla="*/ 253 w 291"/>
                <a:gd name="T3" fmla="*/ 219 h 343"/>
                <a:gd name="T4" fmla="*/ 273 w 291"/>
                <a:gd name="T5" fmla="*/ 187 h 343"/>
                <a:gd name="T6" fmla="*/ 274 w 291"/>
                <a:gd name="T7" fmla="*/ 157 h 343"/>
                <a:gd name="T8" fmla="*/ 291 w 291"/>
                <a:gd name="T9" fmla="*/ 130 h 343"/>
                <a:gd name="T10" fmla="*/ 279 w 291"/>
                <a:gd name="T11" fmla="*/ 84 h 343"/>
                <a:gd name="T12" fmla="*/ 287 w 291"/>
                <a:gd name="T13" fmla="*/ 83 h 343"/>
                <a:gd name="T14" fmla="*/ 283 w 291"/>
                <a:gd name="T15" fmla="*/ 64 h 343"/>
                <a:gd name="T16" fmla="*/ 271 w 291"/>
                <a:gd name="T17" fmla="*/ 66 h 343"/>
                <a:gd name="T18" fmla="*/ 247 w 291"/>
                <a:gd name="T19" fmla="*/ 41 h 343"/>
                <a:gd name="T20" fmla="*/ 206 w 291"/>
                <a:gd name="T21" fmla="*/ 59 h 343"/>
                <a:gd name="T22" fmla="*/ 186 w 291"/>
                <a:gd name="T23" fmla="*/ 54 h 343"/>
                <a:gd name="T24" fmla="*/ 166 w 291"/>
                <a:gd name="T25" fmla="*/ 22 h 343"/>
                <a:gd name="T26" fmla="*/ 153 w 291"/>
                <a:gd name="T27" fmla="*/ 26 h 343"/>
                <a:gd name="T28" fmla="*/ 150 w 291"/>
                <a:gd name="T29" fmla="*/ 12 h 343"/>
                <a:gd name="T30" fmla="*/ 131 w 291"/>
                <a:gd name="T31" fmla="*/ 26 h 343"/>
                <a:gd name="T32" fmla="*/ 116 w 291"/>
                <a:gd name="T33" fmla="*/ 24 h 343"/>
                <a:gd name="T34" fmla="*/ 116 w 291"/>
                <a:gd name="T35" fmla="*/ 0 h 343"/>
                <a:gd name="T36" fmla="*/ 108 w 291"/>
                <a:gd name="T37" fmla="*/ 13 h 343"/>
                <a:gd name="T38" fmla="*/ 99 w 291"/>
                <a:gd name="T39" fmla="*/ 1 h 343"/>
                <a:gd name="T40" fmla="*/ 95 w 291"/>
                <a:gd name="T41" fmla="*/ 19 h 343"/>
                <a:gd name="T42" fmla="*/ 85 w 291"/>
                <a:gd name="T43" fmla="*/ 19 h 343"/>
                <a:gd name="T44" fmla="*/ 81 w 291"/>
                <a:gd name="T45" fmla="*/ 31 h 343"/>
                <a:gd name="T46" fmla="*/ 55 w 291"/>
                <a:gd name="T47" fmla="*/ 15 h 343"/>
                <a:gd name="T48" fmla="*/ 42 w 291"/>
                <a:gd name="T49" fmla="*/ 30 h 343"/>
                <a:gd name="T50" fmla="*/ 36 w 291"/>
                <a:gd name="T51" fmla="*/ 27 h 343"/>
                <a:gd name="T52" fmla="*/ 23 w 291"/>
                <a:gd name="T53" fmla="*/ 41 h 343"/>
                <a:gd name="T54" fmla="*/ 28 w 291"/>
                <a:gd name="T55" fmla="*/ 68 h 343"/>
                <a:gd name="T56" fmla="*/ 40 w 291"/>
                <a:gd name="T57" fmla="*/ 69 h 343"/>
                <a:gd name="T58" fmla="*/ 33 w 291"/>
                <a:gd name="T59" fmla="*/ 82 h 343"/>
                <a:gd name="T60" fmla="*/ 43 w 291"/>
                <a:gd name="T61" fmla="*/ 86 h 343"/>
                <a:gd name="T62" fmla="*/ 34 w 291"/>
                <a:gd name="T63" fmla="*/ 103 h 343"/>
                <a:gd name="T64" fmla="*/ 50 w 291"/>
                <a:gd name="T65" fmla="*/ 113 h 343"/>
                <a:gd name="T66" fmla="*/ 49 w 291"/>
                <a:gd name="T67" fmla="*/ 126 h 343"/>
                <a:gd name="T68" fmla="*/ 19 w 291"/>
                <a:gd name="T69" fmla="*/ 122 h 343"/>
                <a:gd name="T70" fmla="*/ 37 w 291"/>
                <a:gd name="T71" fmla="*/ 145 h 343"/>
                <a:gd name="T72" fmla="*/ 25 w 291"/>
                <a:gd name="T73" fmla="*/ 148 h 343"/>
                <a:gd name="T74" fmla="*/ 25 w 291"/>
                <a:gd name="T75" fmla="*/ 169 h 343"/>
                <a:gd name="T76" fmla="*/ 2 w 291"/>
                <a:gd name="T77" fmla="*/ 162 h 343"/>
                <a:gd name="T78" fmla="*/ 15 w 291"/>
                <a:gd name="T79" fmla="*/ 196 h 343"/>
                <a:gd name="T80" fmla="*/ 1 w 291"/>
                <a:gd name="T81" fmla="*/ 228 h 343"/>
                <a:gd name="T82" fmla="*/ 14 w 291"/>
                <a:gd name="T83" fmla="*/ 230 h 343"/>
                <a:gd name="T84" fmla="*/ 14 w 291"/>
                <a:gd name="T85" fmla="*/ 240 h 343"/>
                <a:gd name="T86" fmla="*/ 38 w 291"/>
                <a:gd name="T87" fmla="*/ 236 h 343"/>
                <a:gd name="T88" fmla="*/ 39 w 291"/>
                <a:gd name="T89" fmla="*/ 253 h 343"/>
                <a:gd name="T90" fmla="*/ 60 w 291"/>
                <a:gd name="T91" fmla="*/ 282 h 343"/>
                <a:gd name="T92" fmla="*/ 50 w 291"/>
                <a:gd name="T93" fmla="*/ 316 h 343"/>
                <a:gd name="T94" fmla="*/ 51 w 291"/>
                <a:gd name="T95" fmla="*/ 343 h 343"/>
                <a:gd name="T96" fmla="*/ 66 w 291"/>
                <a:gd name="T97" fmla="*/ 331 h 343"/>
                <a:gd name="T98" fmla="*/ 75 w 291"/>
                <a:gd name="T99" fmla="*/ 331 h 343"/>
                <a:gd name="T100" fmla="*/ 85 w 291"/>
                <a:gd name="T101" fmla="*/ 323 h 343"/>
                <a:gd name="T102" fmla="*/ 151 w 291"/>
                <a:gd name="T103" fmla="*/ 300 h 343"/>
                <a:gd name="T104" fmla="*/ 178 w 291"/>
                <a:gd name="T105" fmla="*/ 296 h 343"/>
                <a:gd name="T106" fmla="*/ 218 w 291"/>
                <a:gd name="T107" fmla="*/ 290 h 343"/>
                <a:gd name="T108" fmla="*/ 236 w 291"/>
                <a:gd name="T109" fmla="*/ 299 h 343"/>
                <a:gd name="T110" fmla="*/ 256 w 291"/>
                <a:gd name="T111" fmla="*/ 289 h 343"/>
                <a:gd name="T112" fmla="*/ 273 w 291"/>
                <a:gd name="T113" fmla="*/ 306 h 343"/>
                <a:gd name="T114" fmla="*/ 285 w 291"/>
                <a:gd name="T115" fmla="*/ 310 h 343"/>
                <a:gd name="T116" fmla="*/ 284 w 291"/>
                <a:gd name="T117" fmla="*/ 275 h 343"/>
                <a:gd name="T118" fmla="*/ 266 w 291"/>
                <a:gd name="T119" fmla="*/ 26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343">
                  <a:moveTo>
                    <a:pt x="266" y="269"/>
                  </a:moveTo>
                  <a:cubicBezTo>
                    <a:pt x="266" y="269"/>
                    <a:pt x="253" y="233"/>
                    <a:pt x="253" y="219"/>
                  </a:cubicBezTo>
                  <a:cubicBezTo>
                    <a:pt x="253" y="205"/>
                    <a:pt x="273" y="187"/>
                    <a:pt x="273" y="187"/>
                  </a:cubicBezTo>
                  <a:cubicBezTo>
                    <a:pt x="273" y="187"/>
                    <a:pt x="274" y="165"/>
                    <a:pt x="274" y="157"/>
                  </a:cubicBezTo>
                  <a:cubicBezTo>
                    <a:pt x="274" y="149"/>
                    <a:pt x="291" y="142"/>
                    <a:pt x="291" y="130"/>
                  </a:cubicBezTo>
                  <a:cubicBezTo>
                    <a:pt x="291" y="118"/>
                    <a:pt x="279" y="84"/>
                    <a:pt x="279" y="84"/>
                  </a:cubicBezTo>
                  <a:cubicBezTo>
                    <a:pt x="287" y="83"/>
                    <a:pt x="287" y="83"/>
                    <a:pt x="287" y="83"/>
                  </a:cubicBezTo>
                  <a:cubicBezTo>
                    <a:pt x="283" y="64"/>
                    <a:pt x="283" y="64"/>
                    <a:pt x="283" y="64"/>
                  </a:cubicBezTo>
                  <a:cubicBezTo>
                    <a:pt x="271" y="66"/>
                    <a:pt x="271" y="66"/>
                    <a:pt x="271" y="66"/>
                  </a:cubicBezTo>
                  <a:cubicBezTo>
                    <a:pt x="271" y="66"/>
                    <a:pt x="277" y="45"/>
                    <a:pt x="247" y="41"/>
                  </a:cubicBezTo>
                  <a:cubicBezTo>
                    <a:pt x="217" y="37"/>
                    <a:pt x="206" y="59"/>
                    <a:pt x="206" y="59"/>
                  </a:cubicBezTo>
                  <a:cubicBezTo>
                    <a:pt x="206" y="59"/>
                    <a:pt x="196" y="55"/>
                    <a:pt x="186" y="54"/>
                  </a:cubicBezTo>
                  <a:cubicBezTo>
                    <a:pt x="176" y="53"/>
                    <a:pt x="166" y="22"/>
                    <a:pt x="166" y="22"/>
                  </a:cubicBezTo>
                  <a:cubicBezTo>
                    <a:pt x="153" y="26"/>
                    <a:pt x="153" y="26"/>
                    <a:pt x="153" y="26"/>
                  </a:cubicBezTo>
                  <a:cubicBezTo>
                    <a:pt x="150" y="12"/>
                    <a:pt x="150" y="12"/>
                    <a:pt x="150" y="12"/>
                  </a:cubicBezTo>
                  <a:cubicBezTo>
                    <a:pt x="135" y="12"/>
                    <a:pt x="131" y="26"/>
                    <a:pt x="131" y="26"/>
                  </a:cubicBezTo>
                  <a:cubicBezTo>
                    <a:pt x="116" y="24"/>
                    <a:pt x="116" y="24"/>
                    <a:pt x="116" y="24"/>
                  </a:cubicBezTo>
                  <a:cubicBezTo>
                    <a:pt x="116" y="0"/>
                    <a:pt x="116" y="0"/>
                    <a:pt x="116" y="0"/>
                  </a:cubicBezTo>
                  <a:cubicBezTo>
                    <a:pt x="108" y="13"/>
                    <a:pt x="108" y="13"/>
                    <a:pt x="108" y="13"/>
                  </a:cubicBezTo>
                  <a:cubicBezTo>
                    <a:pt x="99" y="1"/>
                    <a:pt x="99" y="1"/>
                    <a:pt x="99" y="1"/>
                  </a:cubicBezTo>
                  <a:cubicBezTo>
                    <a:pt x="95" y="19"/>
                    <a:pt x="95" y="19"/>
                    <a:pt x="95" y="19"/>
                  </a:cubicBezTo>
                  <a:cubicBezTo>
                    <a:pt x="85" y="19"/>
                    <a:pt x="85" y="19"/>
                    <a:pt x="85" y="19"/>
                  </a:cubicBezTo>
                  <a:cubicBezTo>
                    <a:pt x="81" y="31"/>
                    <a:pt x="81" y="31"/>
                    <a:pt x="81" y="31"/>
                  </a:cubicBezTo>
                  <a:cubicBezTo>
                    <a:pt x="81" y="31"/>
                    <a:pt x="71" y="17"/>
                    <a:pt x="55" y="15"/>
                  </a:cubicBezTo>
                  <a:cubicBezTo>
                    <a:pt x="39" y="13"/>
                    <a:pt x="42" y="30"/>
                    <a:pt x="42" y="30"/>
                  </a:cubicBezTo>
                  <a:cubicBezTo>
                    <a:pt x="36" y="27"/>
                    <a:pt x="36" y="27"/>
                    <a:pt x="36" y="27"/>
                  </a:cubicBezTo>
                  <a:cubicBezTo>
                    <a:pt x="23" y="41"/>
                    <a:pt x="23" y="41"/>
                    <a:pt x="23" y="41"/>
                  </a:cubicBezTo>
                  <a:cubicBezTo>
                    <a:pt x="28" y="68"/>
                    <a:pt x="28" y="68"/>
                    <a:pt x="28" y="68"/>
                  </a:cubicBezTo>
                  <a:cubicBezTo>
                    <a:pt x="40" y="69"/>
                    <a:pt x="40" y="69"/>
                    <a:pt x="40" y="69"/>
                  </a:cubicBezTo>
                  <a:cubicBezTo>
                    <a:pt x="33" y="82"/>
                    <a:pt x="33" y="82"/>
                    <a:pt x="33" y="82"/>
                  </a:cubicBezTo>
                  <a:cubicBezTo>
                    <a:pt x="43" y="86"/>
                    <a:pt x="43" y="86"/>
                    <a:pt x="43" y="86"/>
                  </a:cubicBezTo>
                  <a:cubicBezTo>
                    <a:pt x="43" y="86"/>
                    <a:pt x="33" y="95"/>
                    <a:pt x="34" y="103"/>
                  </a:cubicBezTo>
                  <a:cubicBezTo>
                    <a:pt x="35" y="111"/>
                    <a:pt x="50" y="106"/>
                    <a:pt x="50" y="113"/>
                  </a:cubicBezTo>
                  <a:cubicBezTo>
                    <a:pt x="50" y="120"/>
                    <a:pt x="49" y="126"/>
                    <a:pt x="49" y="126"/>
                  </a:cubicBezTo>
                  <a:cubicBezTo>
                    <a:pt x="49" y="126"/>
                    <a:pt x="19" y="112"/>
                    <a:pt x="19" y="122"/>
                  </a:cubicBezTo>
                  <a:cubicBezTo>
                    <a:pt x="19" y="132"/>
                    <a:pt x="37" y="145"/>
                    <a:pt x="37" y="145"/>
                  </a:cubicBezTo>
                  <a:cubicBezTo>
                    <a:pt x="25" y="148"/>
                    <a:pt x="25" y="148"/>
                    <a:pt x="25" y="148"/>
                  </a:cubicBezTo>
                  <a:cubicBezTo>
                    <a:pt x="25" y="148"/>
                    <a:pt x="32" y="166"/>
                    <a:pt x="25" y="169"/>
                  </a:cubicBezTo>
                  <a:cubicBezTo>
                    <a:pt x="19" y="171"/>
                    <a:pt x="9" y="164"/>
                    <a:pt x="2" y="162"/>
                  </a:cubicBezTo>
                  <a:cubicBezTo>
                    <a:pt x="7" y="172"/>
                    <a:pt x="15" y="186"/>
                    <a:pt x="15" y="196"/>
                  </a:cubicBezTo>
                  <a:cubicBezTo>
                    <a:pt x="15" y="211"/>
                    <a:pt x="0" y="225"/>
                    <a:pt x="1" y="228"/>
                  </a:cubicBezTo>
                  <a:cubicBezTo>
                    <a:pt x="2" y="231"/>
                    <a:pt x="14" y="230"/>
                    <a:pt x="14" y="230"/>
                  </a:cubicBezTo>
                  <a:cubicBezTo>
                    <a:pt x="14" y="240"/>
                    <a:pt x="14" y="240"/>
                    <a:pt x="14" y="240"/>
                  </a:cubicBezTo>
                  <a:cubicBezTo>
                    <a:pt x="38" y="236"/>
                    <a:pt x="38" y="236"/>
                    <a:pt x="38" y="236"/>
                  </a:cubicBezTo>
                  <a:cubicBezTo>
                    <a:pt x="39" y="253"/>
                    <a:pt x="39" y="253"/>
                    <a:pt x="39" y="253"/>
                  </a:cubicBezTo>
                  <a:cubicBezTo>
                    <a:pt x="39" y="253"/>
                    <a:pt x="60" y="269"/>
                    <a:pt x="60" y="282"/>
                  </a:cubicBezTo>
                  <a:cubicBezTo>
                    <a:pt x="60" y="295"/>
                    <a:pt x="50" y="316"/>
                    <a:pt x="50" y="316"/>
                  </a:cubicBezTo>
                  <a:cubicBezTo>
                    <a:pt x="51" y="343"/>
                    <a:pt x="51" y="343"/>
                    <a:pt x="51" y="343"/>
                  </a:cubicBezTo>
                  <a:cubicBezTo>
                    <a:pt x="63" y="341"/>
                    <a:pt x="66" y="331"/>
                    <a:pt x="66" y="331"/>
                  </a:cubicBezTo>
                  <a:cubicBezTo>
                    <a:pt x="75" y="331"/>
                    <a:pt x="75" y="331"/>
                    <a:pt x="75" y="331"/>
                  </a:cubicBezTo>
                  <a:cubicBezTo>
                    <a:pt x="85" y="323"/>
                    <a:pt x="85" y="323"/>
                    <a:pt x="85" y="323"/>
                  </a:cubicBezTo>
                  <a:cubicBezTo>
                    <a:pt x="85" y="323"/>
                    <a:pt x="131" y="298"/>
                    <a:pt x="151" y="300"/>
                  </a:cubicBezTo>
                  <a:cubicBezTo>
                    <a:pt x="171" y="302"/>
                    <a:pt x="178" y="296"/>
                    <a:pt x="178" y="296"/>
                  </a:cubicBezTo>
                  <a:cubicBezTo>
                    <a:pt x="178" y="296"/>
                    <a:pt x="209" y="285"/>
                    <a:pt x="218" y="290"/>
                  </a:cubicBezTo>
                  <a:cubicBezTo>
                    <a:pt x="227" y="295"/>
                    <a:pt x="229" y="300"/>
                    <a:pt x="236" y="299"/>
                  </a:cubicBezTo>
                  <a:cubicBezTo>
                    <a:pt x="243" y="298"/>
                    <a:pt x="256" y="289"/>
                    <a:pt x="256" y="289"/>
                  </a:cubicBezTo>
                  <a:cubicBezTo>
                    <a:pt x="256" y="289"/>
                    <a:pt x="257" y="299"/>
                    <a:pt x="273" y="306"/>
                  </a:cubicBezTo>
                  <a:cubicBezTo>
                    <a:pt x="277" y="308"/>
                    <a:pt x="281" y="309"/>
                    <a:pt x="285" y="310"/>
                  </a:cubicBezTo>
                  <a:cubicBezTo>
                    <a:pt x="284" y="275"/>
                    <a:pt x="284" y="275"/>
                    <a:pt x="284" y="275"/>
                  </a:cubicBezTo>
                  <a:lnTo>
                    <a:pt x="266" y="26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0" name="Niger">
              <a:extLst>
                <a:ext uri="{FF2B5EF4-FFF2-40B4-BE49-F238E27FC236}">
                  <a16:creationId xmlns:a16="http://schemas.microsoft.com/office/drawing/2014/main" id="{81601846-2432-477F-922E-49494561B228}"/>
                </a:ext>
              </a:extLst>
            </p:cNvPr>
            <p:cNvSpPr>
              <a:spLocks/>
            </p:cNvSpPr>
            <p:nvPr/>
          </p:nvSpPr>
          <p:spPr bwMode="gray">
            <a:xfrm>
              <a:off x="5662431" y="3013671"/>
              <a:ext cx="556076" cy="472985"/>
            </a:xfrm>
            <a:custGeom>
              <a:avLst/>
              <a:gdLst>
                <a:gd name="T0" fmla="*/ 36 w 741"/>
                <a:gd name="T1" fmla="*/ 540 h 628"/>
                <a:gd name="T2" fmla="*/ 34 w 741"/>
                <a:gd name="T3" fmla="*/ 557 h 628"/>
                <a:gd name="T4" fmla="*/ 88 w 741"/>
                <a:gd name="T5" fmla="*/ 579 h 628"/>
                <a:gd name="T6" fmla="*/ 84 w 741"/>
                <a:gd name="T7" fmla="*/ 598 h 628"/>
                <a:gd name="T8" fmla="*/ 102 w 741"/>
                <a:gd name="T9" fmla="*/ 604 h 628"/>
                <a:gd name="T10" fmla="*/ 141 w 741"/>
                <a:gd name="T11" fmla="*/ 619 h 628"/>
                <a:gd name="T12" fmla="*/ 159 w 741"/>
                <a:gd name="T13" fmla="*/ 594 h 628"/>
                <a:gd name="T14" fmla="*/ 183 w 741"/>
                <a:gd name="T15" fmla="*/ 542 h 628"/>
                <a:gd name="T16" fmla="*/ 236 w 741"/>
                <a:gd name="T17" fmla="*/ 526 h 628"/>
                <a:gd name="T18" fmla="*/ 269 w 741"/>
                <a:gd name="T19" fmla="*/ 529 h 628"/>
                <a:gd name="T20" fmla="*/ 305 w 741"/>
                <a:gd name="T21" fmla="*/ 544 h 628"/>
                <a:gd name="T22" fmla="*/ 364 w 741"/>
                <a:gd name="T23" fmla="*/ 544 h 628"/>
                <a:gd name="T24" fmla="*/ 442 w 741"/>
                <a:gd name="T25" fmla="*/ 578 h 628"/>
                <a:gd name="T26" fmla="*/ 554 w 741"/>
                <a:gd name="T27" fmla="*/ 557 h 628"/>
                <a:gd name="T28" fmla="*/ 597 w 741"/>
                <a:gd name="T29" fmla="*/ 541 h 628"/>
                <a:gd name="T30" fmla="*/ 621 w 741"/>
                <a:gd name="T31" fmla="*/ 526 h 628"/>
                <a:gd name="T32" fmla="*/ 621 w 741"/>
                <a:gd name="T33" fmla="*/ 484 h 628"/>
                <a:gd name="T34" fmla="*/ 656 w 741"/>
                <a:gd name="T35" fmla="*/ 426 h 628"/>
                <a:gd name="T36" fmla="*/ 727 w 741"/>
                <a:gd name="T37" fmla="*/ 194 h 628"/>
                <a:gd name="T38" fmla="*/ 721 w 741"/>
                <a:gd name="T39" fmla="*/ 145 h 628"/>
                <a:gd name="T40" fmla="*/ 697 w 741"/>
                <a:gd name="T41" fmla="*/ 105 h 628"/>
                <a:gd name="T42" fmla="*/ 692 w 741"/>
                <a:gd name="T43" fmla="*/ 28 h 628"/>
                <a:gd name="T44" fmla="*/ 623 w 741"/>
                <a:gd name="T45" fmla="*/ 16 h 628"/>
                <a:gd name="T46" fmla="*/ 551 w 741"/>
                <a:gd name="T47" fmla="*/ 0 h 628"/>
                <a:gd name="T48" fmla="*/ 261 w 741"/>
                <a:gd name="T49" fmla="*/ 221 h 628"/>
                <a:gd name="T50" fmla="*/ 190 w 741"/>
                <a:gd name="T51" fmla="*/ 372 h 628"/>
                <a:gd name="T52" fmla="*/ 160 w 741"/>
                <a:gd name="T53" fmla="*/ 427 h 628"/>
                <a:gd name="T54" fmla="*/ 124 w 741"/>
                <a:gd name="T55" fmla="*/ 437 h 628"/>
                <a:gd name="T56" fmla="*/ 92 w 741"/>
                <a:gd name="T57" fmla="*/ 444 h 628"/>
                <a:gd name="T58" fmla="*/ 32 w 741"/>
                <a:gd name="T59" fmla="*/ 455 h 628"/>
                <a:gd name="T60" fmla="*/ 1 w 741"/>
                <a:gd name="T61" fmla="*/ 485 h 628"/>
                <a:gd name="T62" fmla="*/ 13 w 741"/>
                <a:gd name="T63" fmla="*/ 525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1" h="628">
                  <a:moveTo>
                    <a:pt x="35" y="531"/>
                  </a:moveTo>
                  <a:cubicBezTo>
                    <a:pt x="36" y="540"/>
                    <a:pt x="36" y="540"/>
                    <a:pt x="36" y="540"/>
                  </a:cubicBezTo>
                  <a:cubicBezTo>
                    <a:pt x="46" y="541"/>
                    <a:pt x="46" y="541"/>
                    <a:pt x="46" y="541"/>
                  </a:cubicBezTo>
                  <a:cubicBezTo>
                    <a:pt x="46" y="541"/>
                    <a:pt x="31" y="552"/>
                    <a:pt x="34" y="557"/>
                  </a:cubicBezTo>
                  <a:cubicBezTo>
                    <a:pt x="37" y="562"/>
                    <a:pt x="56" y="584"/>
                    <a:pt x="68" y="584"/>
                  </a:cubicBezTo>
                  <a:cubicBezTo>
                    <a:pt x="80" y="584"/>
                    <a:pt x="79" y="575"/>
                    <a:pt x="88" y="579"/>
                  </a:cubicBezTo>
                  <a:cubicBezTo>
                    <a:pt x="97" y="583"/>
                    <a:pt x="99" y="593"/>
                    <a:pt x="99" y="593"/>
                  </a:cubicBezTo>
                  <a:cubicBezTo>
                    <a:pt x="84" y="598"/>
                    <a:pt x="84" y="598"/>
                    <a:pt x="84" y="598"/>
                  </a:cubicBezTo>
                  <a:cubicBezTo>
                    <a:pt x="99" y="620"/>
                    <a:pt x="99" y="620"/>
                    <a:pt x="99" y="620"/>
                  </a:cubicBezTo>
                  <a:cubicBezTo>
                    <a:pt x="102" y="604"/>
                    <a:pt x="102" y="604"/>
                    <a:pt x="102" y="604"/>
                  </a:cubicBezTo>
                  <a:cubicBezTo>
                    <a:pt x="119" y="597"/>
                    <a:pt x="119" y="597"/>
                    <a:pt x="119" y="597"/>
                  </a:cubicBezTo>
                  <a:cubicBezTo>
                    <a:pt x="119" y="597"/>
                    <a:pt x="136" y="616"/>
                    <a:pt x="141" y="619"/>
                  </a:cubicBezTo>
                  <a:cubicBezTo>
                    <a:pt x="146" y="622"/>
                    <a:pt x="162" y="628"/>
                    <a:pt x="162" y="628"/>
                  </a:cubicBezTo>
                  <a:cubicBezTo>
                    <a:pt x="159" y="594"/>
                    <a:pt x="159" y="594"/>
                    <a:pt x="159" y="594"/>
                  </a:cubicBezTo>
                  <a:cubicBezTo>
                    <a:pt x="159" y="594"/>
                    <a:pt x="181" y="583"/>
                    <a:pt x="182" y="568"/>
                  </a:cubicBezTo>
                  <a:cubicBezTo>
                    <a:pt x="183" y="553"/>
                    <a:pt x="183" y="542"/>
                    <a:pt x="183" y="542"/>
                  </a:cubicBezTo>
                  <a:cubicBezTo>
                    <a:pt x="202" y="525"/>
                    <a:pt x="202" y="525"/>
                    <a:pt x="202" y="525"/>
                  </a:cubicBezTo>
                  <a:cubicBezTo>
                    <a:pt x="236" y="526"/>
                    <a:pt x="236" y="526"/>
                    <a:pt x="236" y="526"/>
                  </a:cubicBezTo>
                  <a:cubicBezTo>
                    <a:pt x="236" y="526"/>
                    <a:pt x="235" y="520"/>
                    <a:pt x="249" y="519"/>
                  </a:cubicBezTo>
                  <a:cubicBezTo>
                    <a:pt x="263" y="518"/>
                    <a:pt x="262" y="528"/>
                    <a:pt x="269" y="529"/>
                  </a:cubicBezTo>
                  <a:cubicBezTo>
                    <a:pt x="276" y="530"/>
                    <a:pt x="288" y="530"/>
                    <a:pt x="288" y="530"/>
                  </a:cubicBezTo>
                  <a:cubicBezTo>
                    <a:pt x="305" y="544"/>
                    <a:pt x="305" y="544"/>
                    <a:pt x="305" y="544"/>
                  </a:cubicBezTo>
                  <a:cubicBezTo>
                    <a:pt x="305" y="544"/>
                    <a:pt x="310" y="566"/>
                    <a:pt x="319" y="565"/>
                  </a:cubicBezTo>
                  <a:cubicBezTo>
                    <a:pt x="328" y="564"/>
                    <a:pt x="352" y="544"/>
                    <a:pt x="364" y="544"/>
                  </a:cubicBezTo>
                  <a:cubicBezTo>
                    <a:pt x="376" y="544"/>
                    <a:pt x="388" y="572"/>
                    <a:pt x="407" y="573"/>
                  </a:cubicBezTo>
                  <a:cubicBezTo>
                    <a:pt x="426" y="574"/>
                    <a:pt x="442" y="578"/>
                    <a:pt x="442" y="578"/>
                  </a:cubicBezTo>
                  <a:cubicBezTo>
                    <a:pt x="442" y="578"/>
                    <a:pt x="454" y="543"/>
                    <a:pt x="496" y="543"/>
                  </a:cubicBezTo>
                  <a:cubicBezTo>
                    <a:pt x="538" y="543"/>
                    <a:pt x="554" y="557"/>
                    <a:pt x="554" y="557"/>
                  </a:cubicBezTo>
                  <a:cubicBezTo>
                    <a:pt x="572" y="558"/>
                    <a:pt x="572" y="558"/>
                    <a:pt x="572" y="558"/>
                  </a:cubicBezTo>
                  <a:cubicBezTo>
                    <a:pt x="572" y="558"/>
                    <a:pt x="590" y="545"/>
                    <a:pt x="597" y="541"/>
                  </a:cubicBezTo>
                  <a:cubicBezTo>
                    <a:pt x="604" y="537"/>
                    <a:pt x="613" y="540"/>
                    <a:pt x="613" y="540"/>
                  </a:cubicBezTo>
                  <a:cubicBezTo>
                    <a:pt x="613" y="540"/>
                    <a:pt x="617" y="526"/>
                    <a:pt x="621" y="526"/>
                  </a:cubicBezTo>
                  <a:cubicBezTo>
                    <a:pt x="622" y="526"/>
                    <a:pt x="623" y="526"/>
                    <a:pt x="624" y="526"/>
                  </a:cubicBezTo>
                  <a:cubicBezTo>
                    <a:pt x="621" y="484"/>
                    <a:pt x="621" y="484"/>
                    <a:pt x="621" y="484"/>
                  </a:cubicBezTo>
                  <a:cubicBezTo>
                    <a:pt x="634" y="479"/>
                    <a:pt x="634" y="479"/>
                    <a:pt x="634" y="479"/>
                  </a:cubicBezTo>
                  <a:cubicBezTo>
                    <a:pt x="634" y="479"/>
                    <a:pt x="644" y="442"/>
                    <a:pt x="656" y="426"/>
                  </a:cubicBezTo>
                  <a:cubicBezTo>
                    <a:pt x="667" y="409"/>
                    <a:pt x="717" y="356"/>
                    <a:pt x="717" y="356"/>
                  </a:cubicBezTo>
                  <a:cubicBezTo>
                    <a:pt x="727" y="194"/>
                    <a:pt x="727" y="194"/>
                    <a:pt x="727" y="194"/>
                  </a:cubicBezTo>
                  <a:cubicBezTo>
                    <a:pt x="741" y="169"/>
                    <a:pt x="741" y="169"/>
                    <a:pt x="741" y="169"/>
                  </a:cubicBezTo>
                  <a:cubicBezTo>
                    <a:pt x="721" y="145"/>
                    <a:pt x="721" y="145"/>
                    <a:pt x="721" y="145"/>
                  </a:cubicBezTo>
                  <a:cubicBezTo>
                    <a:pt x="716" y="129"/>
                    <a:pt x="716" y="129"/>
                    <a:pt x="716" y="129"/>
                  </a:cubicBezTo>
                  <a:cubicBezTo>
                    <a:pt x="697" y="105"/>
                    <a:pt x="697" y="105"/>
                    <a:pt x="697" y="105"/>
                  </a:cubicBezTo>
                  <a:cubicBezTo>
                    <a:pt x="704" y="72"/>
                    <a:pt x="704" y="72"/>
                    <a:pt x="704" y="72"/>
                  </a:cubicBezTo>
                  <a:cubicBezTo>
                    <a:pt x="692" y="28"/>
                    <a:pt x="692" y="28"/>
                    <a:pt x="692" y="28"/>
                  </a:cubicBezTo>
                  <a:cubicBezTo>
                    <a:pt x="676" y="37"/>
                    <a:pt x="662" y="44"/>
                    <a:pt x="657" y="45"/>
                  </a:cubicBezTo>
                  <a:cubicBezTo>
                    <a:pt x="646" y="46"/>
                    <a:pt x="630" y="18"/>
                    <a:pt x="623" y="16"/>
                  </a:cubicBezTo>
                  <a:cubicBezTo>
                    <a:pt x="616" y="14"/>
                    <a:pt x="576" y="6"/>
                    <a:pt x="576" y="6"/>
                  </a:cubicBezTo>
                  <a:cubicBezTo>
                    <a:pt x="551" y="0"/>
                    <a:pt x="551" y="0"/>
                    <a:pt x="551" y="0"/>
                  </a:cubicBezTo>
                  <a:cubicBezTo>
                    <a:pt x="551" y="0"/>
                    <a:pt x="364" y="136"/>
                    <a:pt x="342" y="151"/>
                  </a:cubicBezTo>
                  <a:cubicBezTo>
                    <a:pt x="320" y="166"/>
                    <a:pt x="275" y="219"/>
                    <a:pt x="261" y="221"/>
                  </a:cubicBezTo>
                  <a:cubicBezTo>
                    <a:pt x="251" y="222"/>
                    <a:pt x="210" y="231"/>
                    <a:pt x="190" y="235"/>
                  </a:cubicBezTo>
                  <a:cubicBezTo>
                    <a:pt x="190" y="372"/>
                    <a:pt x="190" y="372"/>
                    <a:pt x="190" y="372"/>
                  </a:cubicBezTo>
                  <a:cubicBezTo>
                    <a:pt x="175" y="387"/>
                    <a:pt x="175" y="387"/>
                    <a:pt x="175" y="387"/>
                  </a:cubicBezTo>
                  <a:cubicBezTo>
                    <a:pt x="175" y="387"/>
                    <a:pt x="175" y="420"/>
                    <a:pt x="160" y="427"/>
                  </a:cubicBezTo>
                  <a:cubicBezTo>
                    <a:pt x="138" y="438"/>
                    <a:pt x="131" y="432"/>
                    <a:pt x="131" y="432"/>
                  </a:cubicBezTo>
                  <a:cubicBezTo>
                    <a:pt x="124" y="437"/>
                    <a:pt x="124" y="437"/>
                    <a:pt x="124" y="437"/>
                  </a:cubicBezTo>
                  <a:cubicBezTo>
                    <a:pt x="93" y="435"/>
                    <a:pt x="93" y="435"/>
                    <a:pt x="93" y="435"/>
                  </a:cubicBezTo>
                  <a:cubicBezTo>
                    <a:pt x="92" y="444"/>
                    <a:pt x="92" y="444"/>
                    <a:pt x="92" y="444"/>
                  </a:cubicBezTo>
                  <a:cubicBezTo>
                    <a:pt x="50" y="443"/>
                    <a:pt x="50" y="443"/>
                    <a:pt x="50" y="443"/>
                  </a:cubicBezTo>
                  <a:cubicBezTo>
                    <a:pt x="32" y="455"/>
                    <a:pt x="32" y="455"/>
                    <a:pt x="32" y="455"/>
                  </a:cubicBezTo>
                  <a:cubicBezTo>
                    <a:pt x="0" y="462"/>
                    <a:pt x="0" y="462"/>
                    <a:pt x="0" y="462"/>
                  </a:cubicBezTo>
                  <a:cubicBezTo>
                    <a:pt x="1" y="485"/>
                    <a:pt x="1" y="485"/>
                    <a:pt x="1" y="485"/>
                  </a:cubicBezTo>
                  <a:cubicBezTo>
                    <a:pt x="4" y="494"/>
                    <a:pt x="4" y="494"/>
                    <a:pt x="4" y="494"/>
                  </a:cubicBezTo>
                  <a:cubicBezTo>
                    <a:pt x="4" y="494"/>
                    <a:pt x="3" y="518"/>
                    <a:pt x="13" y="525"/>
                  </a:cubicBezTo>
                  <a:cubicBezTo>
                    <a:pt x="23" y="532"/>
                    <a:pt x="35" y="531"/>
                    <a:pt x="35" y="53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1" name="Algerije">
              <a:extLst>
                <a:ext uri="{FF2B5EF4-FFF2-40B4-BE49-F238E27FC236}">
                  <a16:creationId xmlns:a16="http://schemas.microsoft.com/office/drawing/2014/main" id="{BBDECFFA-4EB8-4DF9-AD48-33A7F7F6983C}"/>
                </a:ext>
              </a:extLst>
            </p:cNvPr>
            <p:cNvSpPr>
              <a:spLocks/>
            </p:cNvSpPr>
            <p:nvPr/>
          </p:nvSpPr>
          <p:spPr bwMode="gray">
            <a:xfrm>
              <a:off x="5336454" y="2461855"/>
              <a:ext cx="739305" cy="737175"/>
            </a:xfrm>
            <a:custGeom>
              <a:avLst/>
              <a:gdLst>
                <a:gd name="T0" fmla="*/ 212 w 983"/>
                <a:gd name="T1" fmla="*/ 357 h 981"/>
                <a:gd name="T2" fmla="*/ 155 w 983"/>
                <a:gd name="T3" fmla="*/ 390 h 981"/>
                <a:gd name="T4" fmla="*/ 136 w 983"/>
                <a:gd name="T5" fmla="*/ 399 h 981"/>
                <a:gd name="T6" fmla="*/ 111 w 983"/>
                <a:gd name="T7" fmla="*/ 404 h 981"/>
                <a:gd name="T8" fmla="*/ 81 w 983"/>
                <a:gd name="T9" fmla="*/ 417 h 981"/>
                <a:gd name="T10" fmla="*/ 40 w 983"/>
                <a:gd name="T11" fmla="*/ 454 h 981"/>
                <a:gd name="T12" fmla="*/ 35 w 983"/>
                <a:gd name="T13" fmla="*/ 511 h 981"/>
                <a:gd name="T14" fmla="*/ 37 w 983"/>
                <a:gd name="T15" fmla="*/ 513 h 981"/>
                <a:gd name="T16" fmla="*/ 208 w 983"/>
                <a:gd name="T17" fmla="*/ 656 h 981"/>
                <a:gd name="T18" fmla="*/ 481 w 983"/>
                <a:gd name="T19" fmla="*/ 882 h 981"/>
                <a:gd name="T20" fmla="*/ 510 w 983"/>
                <a:gd name="T21" fmla="*/ 904 h 981"/>
                <a:gd name="T22" fmla="*/ 538 w 983"/>
                <a:gd name="T23" fmla="*/ 923 h 981"/>
                <a:gd name="T24" fmla="*/ 582 w 983"/>
                <a:gd name="T25" fmla="*/ 953 h 981"/>
                <a:gd name="T26" fmla="*/ 610 w 983"/>
                <a:gd name="T27" fmla="*/ 973 h 981"/>
                <a:gd name="T28" fmla="*/ 774 w 983"/>
                <a:gd name="T29" fmla="*/ 886 h 981"/>
                <a:gd name="T30" fmla="*/ 963 w 983"/>
                <a:gd name="T31" fmla="*/ 691 h 981"/>
                <a:gd name="T32" fmla="*/ 909 w 983"/>
                <a:gd name="T33" fmla="*/ 684 h 981"/>
                <a:gd name="T34" fmla="*/ 893 w 983"/>
                <a:gd name="T35" fmla="*/ 639 h 981"/>
                <a:gd name="T36" fmla="*/ 889 w 983"/>
                <a:gd name="T37" fmla="*/ 569 h 981"/>
                <a:gd name="T38" fmla="*/ 880 w 983"/>
                <a:gd name="T39" fmla="*/ 515 h 981"/>
                <a:gd name="T40" fmla="*/ 883 w 983"/>
                <a:gd name="T41" fmla="*/ 488 h 981"/>
                <a:gd name="T42" fmla="*/ 862 w 983"/>
                <a:gd name="T43" fmla="*/ 381 h 981"/>
                <a:gd name="T44" fmla="*/ 870 w 983"/>
                <a:gd name="T45" fmla="*/ 373 h 981"/>
                <a:gd name="T46" fmla="*/ 817 w 983"/>
                <a:gd name="T47" fmla="*/ 252 h 981"/>
                <a:gd name="T48" fmla="*/ 789 w 983"/>
                <a:gd name="T49" fmla="*/ 213 h 981"/>
                <a:gd name="T50" fmla="*/ 782 w 983"/>
                <a:gd name="T51" fmla="*/ 194 h 981"/>
                <a:gd name="T52" fmla="*/ 798 w 983"/>
                <a:gd name="T53" fmla="*/ 148 h 981"/>
                <a:gd name="T54" fmla="*/ 820 w 983"/>
                <a:gd name="T55" fmla="*/ 105 h 981"/>
                <a:gd name="T56" fmla="*/ 820 w 983"/>
                <a:gd name="T57" fmla="*/ 38 h 981"/>
                <a:gd name="T58" fmla="*/ 835 w 983"/>
                <a:gd name="T59" fmla="*/ 21 h 981"/>
                <a:gd name="T60" fmla="*/ 815 w 983"/>
                <a:gd name="T61" fmla="*/ 10 h 981"/>
                <a:gd name="T62" fmla="*/ 779 w 983"/>
                <a:gd name="T63" fmla="*/ 3 h 981"/>
                <a:gd name="T64" fmla="*/ 769 w 983"/>
                <a:gd name="T65" fmla="*/ 14 h 981"/>
                <a:gd name="T66" fmla="*/ 728 w 983"/>
                <a:gd name="T67" fmla="*/ 0 h 981"/>
                <a:gd name="T68" fmla="*/ 704 w 983"/>
                <a:gd name="T69" fmla="*/ 14 h 981"/>
                <a:gd name="T70" fmla="*/ 631 w 983"/>
                <a:gd name="T71" fmla="*/ 18 h 981"/>
                <a:gd name="T72" fmla="*/ 545 w 983"/>
                <a:gd name="T73" fmla="*/ 27 h 981"/>
                <a:gd name="T74" fmla="*/ 503 w 983"/>
                <a:gd name="T75" fmla="*/ 33 h 981"/>
                <a:gd name="T76" fmla="*/ 446 w 983"/>
                <a:gd name="T77" fmla="*/ 72 h 981"/>
                <a:gd name="T78" fmla="*/ 355 w 983"/>
                <a:gd name="T79" fmla="*/ 113 h 981"/>
                <a:gd name="T80" fmla="*/ 349 w 983"/>
                <a:gd name="T81" fmla="*/ 112 h 981"/>
                <a:gd name="T82" fmla="*/ 360 w 983"/>
                <a:gd name="T83" fmla="*/ 141 h 981"/>
                <a:gd name="T84" fmla="*/ 365 w 983"/>
                <a:gd name="T85" fmla="*/ 186 h 981"/>
                <a:gd name="T86" fmla="*/ 364 w 983"/>
                <a:gd name="T87" fmla="*/ 218 h 981"/>
                <a:gd name="T88" fmla="*/ 375 w 983"/>
                <a:gd name="T89" fmla="*/ 238 h 981"/>
                <a:gd name="T90" fmla="*/ 382 w 983"/>
                <a:gd name="T91" fmla="*/ 259 h 981"/>
                <a:gd name="T92" fmla="*/ 343 w 983"/>
                <a:gd name="T93" fmla="*/ 274 h 981"/>
                <a:gd name="T94" fmla="*/ 321 w 983"/>
                <a:gd name="T95" fmla="*/ 275 h 981"/>
                <a:gd name="T96" fmla="*/ 303 w 983"/>
                <a:gd name="T97" fmla="*/ 288 h 981"/>
                <a:gd name="T98" fmla="*/ 267 w 983"/>
                <a:gd name="T99" fmla="*/ 318 h 981"/>
                <a:gd name="T100" fmla="*/ 260 w 983"/>
                <a:gd name="T101" fmla="*/ 337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3" h="981">
                  <a:moveTo>
                    <a:pt x="242" y="356"/>
                  </a:moveTo>
                  <a:cubicBezTo>
                    <a:pt x="236" y="356"/>
                    <a:pt x="212" y="357"/>
                    <a:pt x="212" y="357"/>
                  </a:cubicBezTo>
                  <a:cubicBezTo>
                    <a:pt x="212" y="357"/>
                    <a:pt x="197" y="388"/>
                    <a:pt x="189" y="391"/>
                  </a:cubicBezTo>
                  <a:cubicBezTo>
                    <a:pt x="181" y="394"/>
                    <a:pt x="155" y="390"/>
                    <a:pt x="155" y="390"/>
                  </a:cubicBezTo>
                  <a:cubicBezTo>
                    <a:pt x="154" y="398"/>
                    <a:pt x="154" y="398"/>
                    <a:pt x="154" y="398"/>
                  </a:cubicBezTo>
                  <a:cubicBezTo>
                    <a:pt x="136" y="399"/>
                    <a:pt x="136" y="399"/>
                    <a:pt x="136" y="399"/>
                  </a:cubicBezTo>
                  <a:cubicBezTo>
                    <a:pt x="136" y="399"/>
                    <a:pt x="136" y="411"/>
                    <a:pt x="130" y="412"/>
                  </a:cubicBezTo>
                  <a:cubicBezTo>
                    <a:pt x="124" y="413"/>
                    <a:pt x="111" y="404"/>
                    <a:pt x="111" y="404"/>
                  </a:cubicBezTo>
                  <a:cubicBezTo>
                    <a:pt x="93" y="418"/>
                    <a:pt x="93" y="418"/>
                    <a:pt x="93" y="418"/>
                  </a:cubicBezTo>
                  <a:cubicBezTo>
                    <a:pt x="81" y="417"/>
                    <a:pt x="81" y="417"/>
                    <a:pt x="81" y="417"/>
                  </a:cubicBezTo>
                  <a:cubicBezTo>
                    <a:pt x="81" y="417"/>
                    <a:pt x="67" y="437"/>
                    <a:pt x="60" y="442"/>
                  </a:cubicBezTo>
                  <a:cubicBezTo>
                    <a:pt x="53" y="447"/>
                    <a:pt x="40" y="454"/>
                    <a:pt x="40" y="454"/>
                  </a:cubicBezTo>
                  <a:cubicBezTo>
                    <a:pt x="37" y="472"/>
                    <a:pt x="37" y="472"/>
                    <a:pt x="37" y="472"/>
                  </a:cubicBezTo>
                  <a:cubicBezTo>
                    <a:pt x="35" y="511"/>
                    <a:pt x="35" y="511"/>
                    <a:pt x="35" y="511"/>
                  </a:cubicBezTo>
                  <a:cubicBezTo>
                    <a:pt x="0" y="511"/>
                    <a:pt x="0" y="511"/>
                    <a:pt x="0" y="511"/>
                  </a:cubicBezTo>
                  <a:cubicBezTo>
                    <a:pt x="37" y="513"/>
                    <a:pt x="37" y="513"/>
                    <a:pt x="37" y="513"/>
                  </a:cubicBezTo>
                  <a:cubicBezTo>
                    <a:pt x="35" y="535"/>
                    <a:pt x="35" y="535"/>
                    <a:pt x="35" y="535"/>
                  </a:cubicBezTo>
                  <a:cubicBezTo>
                    <a:pt x="208" y="656"/>
                    <a:pt x="208" y="656"/>
                    <a:pt x="208" y="656"/>
                  </a:cubicBezTo>
                  <a:cubicBezTo>
                    <a:pt x="482" y="865"/>
                    <a:pt x="482" y="865"/>
                    <a:pt x="482" y="865"/>
                  </a:cubicBezTo>
                  <a:cubicBezTo>
                    <a:pt x="481" y="882"/>
                    <a:pt x="481" y="882"/>
                    <a:pt x="481" y="882"/>
                  </a:cubicBezTo>
                  <a:cubicBezTo>
                    <a:pt x="481" y="882"/>
                    <a:pt x="498" y="878"/>
                    <a:pt x="500" y="886"/>
                  </a:cubicBezTo>
                  <a:cubicBezTo>
                    <a:pt x="502" y="894"/>
                    <a:pt x="500" y="901"/>
                    <a:pt x="510" y="904"/>
                  </a:cubicBezTo>
                  <a:cubicBezTo>
                    <a:pt x="520" y="907"/>
                    <a:pt x="533" y="905"/>
                    <a:pt x="533" y="905"/>
                  </a:cubicBezTo>
                  <a:cubicBezTo>
                    <a:pt x="538" y="923"/>
                    <a:pt x="538" y="923"/>
                    <a:pt x="538" y="923"/>
                  </a:cubicBezTo>
                  <a:cubicBezTo>
                    <a:pt x="538" y="923"/>
                    <a:pt x="561" y="917"/>
                    <a:pt x="571" y="925"/>
                  </a:cubicBezTo>
                  <a:cubicBezTo>
                    <a:pt x="581" y="933"/>
                    <a:pt x="582" y="953"/>
                    <a:pt x="582" y="953"/>
                  </a:cubicBezTo>
                  <a:cubicBezTo>
                    <a:pt x="582" y="953"/>
                    <a:pt x="558" y="967"/>
                    <a:pt x="573" y="974"/>
                  </a:cubicBezTo>
                  <a:cubicBezTo>
                    <a:pt x="588" y="981"/>
                    <a:pt x="610" y="973"/>
                    <a:pt x="610" y="973"/>
                  </a:cubicBezTo>
                  <a:cubicBezTo>
                    <a:pt x="610" y="973"/>
                    <a:pt x="679" y="958"/>
                    <a:pt x="693" y="956"/>
                  </a:cubicBezTo>
                  <a:cubicBezTo>
                    <a:pt x="707" y="954"/>
                    <a:pt x="752" y="901"/>
                    <a:pt x="774" y="886"/>
                  </a:cubicBezTo>
                  <a:cubicBezTo>
                    <a:pt x="796" y="871"/>
                    <a:pt x="983" y="735"/>
                    <a:pt x="983" y="735"/>
                  </a:cubicBezTo>
                  <a:cubicBezTo>
                    <a:pt x="983" y="735"/>
                    <a:pt x="968" y="694"/>
                    <a:pt x="963" y="691"/>
                  </a:cubicBezTo>
                  <a:cubicBezTo>
                    <a:pt x="958" y="688"/>
                    <a:pt x="930" y="675"/>
                    <a:pt x="924" y="678"/>
                  </a:cubicBezTo>
                  <a:cubicBezTo>
                    <a:pt x="918" y="681"/>
                    <a:pt x="913" y="686"/>
                    <a:pt x="909" y="684"/>
                  </a:cubicBezTo>
                  <a:cubicBezTo>
                    <a:pt x="905" y="682"/>
                    <a:pt x="893" y="671"/>
                    <a:pt x="893" y="664"/>
                  </a:cubicBezTo>
                  <a:cubicBezTo>
                    <a:pt x="893" y="657"/>
                    <a:pt x="898" y="647"/>
                    <a:pt x="893" y="639"/>
                  </a:cubicBezTo>
                  <a:cubicBezTo>
                    <a:pt x="888" y="631"/>
                    <a:pt x="861" y="595"/>
                    <a:pt x="862" y="589"/>
                  </a:cubicBezTo>
                  <a:cubicBezTo>
                    <a:pt x="863" y="583"/>
                    <a:pt x="889" y="581"/>
                    <a:pt x="889" y="569"/>
                  </a:cubicBezTo>
                  <a:cubicBezTo>
                    <a:pt x="889" y="557"/>
                    <a:pt x="885" y="551"/>
                    <a:pt x="885" y="551"/>
                  </a:cubicBezTo>
                  <a:cubicBezTo>
                    <a:pt x="880" y="515"/>
                    <a:pt x="880" y="515"/>
                    <a:pt x="880" y="515"/>
                  </a:cubicBezTo>
                  <a:cubicBezTo>
                    <a:pt x="889" y="502"/>
                    <a:pt x="889" y="502"/>
                    <a:pt x="889" y="502"/>
                  </a:cubicBezTo>
                  <a:cubicBezTo>
                    <a:pt x="883" y="488"/>
                    <a:pt x="883" y="488"/>
                    <a:pt x="883" y="488"/>
                  </a:cubicBezTo>
                  <a:cubicBezTo>
                    <a:pt x="883" y="488"/>
                    <a:pt x="892" y="458"/>
                    <a:pt x="891" y="448"/>
                  </a:cubicBezTo>
                  <a:cubicBezTo>
                    <a:pt x="890" y="438"/>
                    <a:pt x="863" y="387"/>
                    <a:pt x="862" y="381"/>
                  </a:cubicBezTo>
                  <a:cubicBezTo>
                    <a:pt x="862" y="378"/>
                    <a:pt x="866" y="376"/>
                    <a:pt x="870" y="373"/>
                  </a:cubicBezTo>
                  <a:cubicBezTo>
                    <a:pt x="870" y="373"/>
                    <a:pt x="870" y="373"/>
                    <a:pt x="870" y="373"/>
                  </a:cubicBezTo>
                  <a:cubicBezTo>
                    <a:pt x="864" y="350"/>
                    <a:pt x="849" y="288"/>
                    <a:pt x="849" y="277"/>
                  </a:cubicBezTo>
                  <a:cubicBezTo>
                    <a:pt x="849" y="264"/>
                    <a:pt x="817" y="252"/>
                    <a:pt x="817" y="252"/>
                  </a:cubicBezTo>
                  <a:cubicBezTo>
                    <a:pt x="817" y="252"/>
                    <a:pt x="817" y="234"/>
                    <a:pt x="816" y="226"/>
                  </a:cubicBezTo>
                  <a:cubicBezTo>
                    <a:pt x="815" y="218"/>
                    <a:pt x="789" y="213"/>
                    <a:pt x="789" y="213"/>
                  </a:cubicBezTo>
                  <a:cubicBezTo>
                    <a:pt x="789" y="194"/>
                    <a:pt x="789" y="194"/>
                    <a:pt x="789" y="194"/>
                  </a:cubicBezTo>
                  <a:cubicBezTo>
                    <a:pt x="782" y="194"/>
                    <a:pt x="782" y="194"/>
                    <a:pt x="782" y="194"/>
                  </a:cubicBezTo>
                  <a:cubicBezTo>
                    <a:pt x="782" y="194"/>
                    <a:pt x="782" y="181"/>
                    <a:pt x="782" y="171"/>
                  </a:cubicBezTo>
                  <a:cubicBezTo>
                    <a:pt x="782" y="161"/>
                    <a:pt x="798" y="148"/>
                    <a:pt x="798" y="148"/>
                  </a:cubicBezTo>
                  <a:cubicBezTo>
                    <a:pt x="812" y="137"/>
                    <a:pt x="812" y="137"/>
                    <a:pt x="812" y="137"/>
                  </a:cubicBezTo>
                  <a:cubicBezTo>
                    <a:pt x="812" y="137"/>
                    <a:pt x="819" y="115"/>
                    <a:pt x="820" y="105"/>
                  </a:cubicBezTo>
                  <a:cubicBezTo>
                    <a:pt x="821" y="95"/>
                    <a:pt x="819" y="83"/>
                    <a:pt x="815" y="76"/>
                  </a:cubicBezTo>
                  <a:cubicBezTo>
                    <a:pt x="811" y="69"/>
                    <a:pt x="820" y="38"/>
                    <a:pt x="820" y="38"/>
                  </a:cubicBezTo>
                  <a:cubicBezTo>
                    <a:pt x="807" y="34"/>
                    <a:pt x="807" y="34"/>
                    <a:pt x="807" y="34"/>
                  </a:cubicBezTo>
                  <a:cubicBezTo>
                    <a:pt x="835" y="21"/>
                    <a:pt x="835" y="21"/>
                    <a:pt x="835" y="21"/>
                  </a:cubicBezTo>
                  <a:cubicBezTo>
                    <a:pt x="835" y="11"/>
                    <a:pt x="835" y="11"/>
                    <a:pt x="835" y="11"/>
                  </a:cubicBezTo>
                  <a:cubicBezTo>
                    <a:pt x="826" y="11"/>
                    <a:pt x="815" y="10"/>
                    <a:pt x="815" y="10"/>
                  </a:cubicBezTo>
                  <a:cubicBezTo>
                    <a:pt x="806" y="15"/>
                    <a:pt x="806" y="15"/>
                    <a:pt x="806" y="15"/>
                  </a:cubicBezTo>
                  <a:cubicBezTo>
                    <a:pt x="779" y="3"/>
                    <a:pt x="779" y="3"/>
                    <a:pt x="779" y="3"/>
                  </a:cubicBezTo>
                  <a:cubicBezTo>
                    <a:pt x="769" y="5"/>
                    <a:pt x="769" y="5"/>
                    <a:pt x="769" y="5"/>
                  </a:cubicBezTo>
                  <a:cubicBezTo>
                    <a:pt x="769" y="14"/>
                    <a:pt x="769" y="14"/>
                    <a:pt x="769" y="14"/>
                  </a:cubicBezTo>
                  <a:cubicBezTo>
                    <a:pt x="744" y="12"/>
                    <a:pt x="744" y="12"/>
                    <a:pt x="744" y="12"/>
                  </a:cubicBezTo>
                  <a:cubicBezTo>
                    <a:pt x="728" y="0"/>
                    <a:pt x="728" y="0"/>
                    <a:pt x="728" y="0"/>
                  </a:cubicBezTo>
                  <a:cubicBezTo>
                    <a:pt x="724" y="19"/>
                    <a:pt x="724" y="19"/>
                    <a:pt x="724" y="19"/>
                  </a:cubicBezTo>
                  <a:cubicBezTo>
                    <a:pt x="704" y="14"/>
                    <a:pt x="704" y="14"/>
                    <a:pt x="704" y="14"/>
                  </a:cubicBezTo>
                  <a:cubicBezTo>
                    <a:pt x="686" y="29"/>
                    <a:pt x="686" y="29"/>
                    <a:pt x="686" y="29"/>
                  </a:cubicBezTo>
                  <a:cubicBezTo>
                    <a:pt x="686" y="29"/>
                    <a:pt x="662" y="17"/>
                    <a:pt x="631" y="18"/>
                  </a:cubicBezTo>
                  <a:cubicBezTo>
                    <a:pt x="600" y="19"/>
                    <a:pt x="599" y="26"/>
                    <a:pt x="585" y="27"/>
                  </a:cubicBezTo>
                  <a:cubicBezTo>
                    <a:pt x="571" y="28"/>
                    <a:pt x="545" y="27"/>
                    <a:pt x="545" y="27"/>
                  </a:cubicBezTo>
                  <a:cubicBezTo>
                    <a:pt x="542" y="34"/>
                    <a:pt x="542" y="34"/>
                    <a:pt x="542" y="34"/>
                  </a:cubicBezTo>
                  <a:cubicBezTo>
                    <a:pt x="503" y="33"/>
                    <a:pt x="503" y="33"/>
                    <a:pt x="503" y="33"/>
                  </a:cubicBezTo>
                  <a:cubicBezTo>
                    <a:pt x="503" y="33"/>
                    <a:pt x="456" y="43"/>
                    <a:pt x="455" y="51"/>
                  </a:cubicBezTo>
                  <a:cubicBezTo>
                    <a:pt x="454" y="59"/>
                    <a:pt x="446" y="72"/>
                    <a:pt x="446" y="72"/>
                  </a:cubicBezTo>
                  <a:cubicBezTo>
                    <a:pt x="446" y="72"/>
                    <a:pt x="396" y="74"/>
                    <a:pt x="394" y="83"/>
                  </a:cubicBezTo>
                  <a:cubicBezTo>
                    <a:pt x="392" y="92"/>
                    <a:pt x="370" y="113"/>
                    <a:pt x="355" y="113"/>
                  </a:cubicBezTo>
                  <a:cubicBezTo>
                    <a:pt x="353" y="113"/>
                    <a:pt x="351" y="113"/>
                    <a:pt x="349" y="112"/>
                  </a:cubicBezTo>
                  <a:cubicBezTo>
                    <a:pt x="349" y="112"/>
                    <a:pt x="349" y="112"/>
                    <a:pt x="349" y="112"/>
                  </a:cubicBezTo>
                  <a:cubicBezTo>
                    <a:pt x="350" y="116"/>
                    <a:pt x="354" y="125"/>
                    <a:pt x="364" y="129"/>
                  </a:cubicBezTo>
                  <a:cubicBezTo>
                    <a:pt x="364" y="130"/>
                    <a:pt x="360" y="141"/>
                    <a:pt x="360" y="141"/>
                  </a:cubicBezTo>
                  <a:cubicBezTo>
                    <a:pt x="368" y="141"/>
                    <a:pt x="368" y="141"/>
                    <a:pt x="368" y="141"/>
                  </a:cubicBezTo>
                  <a:cubicBezTo>
                    <a:pt x="365" y="186"/>
                    <a:pt x="365" y="186"/>
                    <a:pt x="365" y="186"/>
                  </a:cubicBezTo>
                  <a:cubicBezTo>
                    <a:pt x="371" y="197"/>
                    <a:pt x="371" y="197"/>
                    <a:pt x="371" y="197"/>
                  </a:cubicBezTo>
                  <a:cubicBezTo>
                    <a:pt x="364" y="218"/>
                    <a:pt x="364" y="218"/>
                    <a:pt x="364" y="218"/>
                  </a:cubicBezTo>
                  <a:cubicBezTo>
                    <a:pt x="378" y="218"/>
                    <a:pt x="378" y="218"/>
                    <a:pt x="378" y="218"/>
                  </a:cubicBezTo>
                  <a:cubicBezTo>
                    <a:pt x="375" y="238"/>
                    <a:pt x="375" y="238"/>
                    <a:pt x="375" y="238"/>
                  </a:cubicBezTo>
                  <a:cubicBezTo>
                    <a:pt x="393" y="250"/>
                    <a:pt x="393" y="250"/>
                    <a:pt x="393" y="250"/>
                  </a:cubicBezTo>
                  <a:cubicBezTo>
                    <a:pt x="393" y="250"/>
                    <a:pt x="384" y="256"/>
                    <a:pt x="382" y="259"/>
                  </a:cubicBezTo>
                  <a:cubicBezTo>
                    <a:pt x="380" y="262"/>
                    <a:pt x="381" y="269"/>
                    <a:pt x="381" y="269"/>
                  </a:cubicBezTo>
                  <a:cubicBezTo>
                    <a:pt x="343" y="274"/>
                    <a:pt x="343" y="274"/>
                    <a:pt x="343" y="274"/>
                  </a:cubicBezTo>
                  <a:cubicBezTo>
                    <a:pt x="343" y="274"/>
                    <a:pt x="333" y="268"/>
                    <a:pt x="329" y="268"/>
                  </a:cubicBezTo>
                  <a:cubicBezTo>
                    <a:pt x="325" y="268"/>
                    <a:pt x="321" y="275"/>
                    <a:pt x="321" y="275"/>
                  </a:cubicBezTo>
                  <a:cubicBezTo>
                    <a:pt x="321" y="275"/>
                    <a:pt x="313" y="270"/>
                    <a:pt x="308" y="273"/>
                  </a:cubicBezTo>
                  <a:cubicBezTo>
                    <a:pt x="303" y="276"/>
                    <a:pt x="310" y="283"/>
                    <a:pt x="303" y="288"/>
                  </a:cubicBezTo>
                  <a:cubicBezTo>
                    <a:pt x="296" y="293"/>
                    <a:pt x="274" y="287"/>
                    <a:pt x="266" y="294"/>
                  </a:cubicBezTo>
                  <a:cubicBezTo>
                    <a:pt x="258" y="301"/>
                    <a:pt x="267" y="318"/>
                    <a:pt x="267" y="318"/>
                  </a:cubicBezTo>
                  <a:cubicBezTo>
                    <a:pt x="277" y="330"/>
                    <a:pt x="277" y="330"/>
                    <a:pt x="277" y="330"/>
                  </a:cubicBezTo>
                  <a:cubicBezTo>
                    <a:pt x="260" y="337"/>
                    <a:pt x="260" y="337"/>
                    <a:pt x="260" y="337"/>
                  </a:cubicBezTo>
                  <a:cubicBezTo>
                    <a:pt x="260" y="337"/>
                    <a:pt x="248" y="356"/>
                    <a:pt x="242" y="35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2" name="Libië">
              <a:extLst>
                <a:ext uri="{FF2B5EF4-FFF2-40B4-BE49-F238E27FC236}">
                  <a16:creationId xmlns:a16="http://schemas.microsoft.com/office/drawing/2014/main" id="{7965B9A7-515C-4614-A9F9-808E7AEEA685}"/>
                </a:ext>
              </a:extLst>
            </p:cNvPr>
            <p:cNvSpPr>
              <a:spLocks/>
            </p:cNvSpPr>
            <p:nvPr/>
          </p:nvSpPr>
          <p:spPr bwMode="gray">
            <a:xfrm>
              <a:off x="5984145" y="2621648"/>
              <a:ext cx="549685" cy="553946"/>
            </a:xfrm>
            <a:custGeom>
              <a:avLst/>
              <a:gdLst>
                <a:gd name="T0" fmla="*/ 104 w 731"/>
                <a:gd name="T1" fmla="*/ 37 h 737"/>
                <a:gd name="T2" fmla="*/ 69 w 731"/>
                <a:gd name="T3" fmla="*/ 55 h 737"/>
                <a:gd name="T4" fmla="*/ 50 w 731"/>
                <a:gd name="T5" fmla="*/ 78 h 737"/>
                <a:gd name="T6" fmla="*/ 35 w 731"/>
                <a:gd name="T7" fmla="*/ 89 h 737"/>
                <a:gd name="T8" fmla="*/ 44 w 731"/>
                <a:gd name="T9" fmla="*/ 127 h 737"/>
                <a:gd name="T10" fmla="*/ 25 w 731"/>
                <a:gd name="T11" fmla="*/ 153 h 737"/>
                <a:gd name="T12" fmla="*/ 1 w 731"/>
                <a:gd name="T13" fmla="*/ 167 h 737"/>
                <a:gd name="T14" fmla="*/ 30 w 731"/>
                <a:gd name="T15" fmla="*/ 234 h 737"/>
                <a:gd name="T16" fmla="*/ 22 w 731"/>
                <a:gd name="T17" fmla="*/ 274 h 737"/>
                <a:gd name="T18" fmla="*/ 28 w 731"/>
                <a:gd name="T19" fmla="*/ 288 h 737"/>
                <a:gd name="T20" fmla="*/ 19 w 731"/>
                <a:gd name="T21" fmla="*/ 301 h 737"/>
                <a:gd name="T22" fmla="*/ 24 w 731"/>
                <a:gd name="T23" fmla="*/ 337 h 737"/>
                <a:gd name="T24" fmla="*/ 28 w 731"/>
                <a:gd name="T25" fmla="*/ 355 h 737"/>
                <a:gd name="T26" fmla="*/ 1 w 731"/>
                <a:gd name="T27" fmla="*/ 375 h 737"/>
                <a:gd name="T28" fmla="*/ 32 w 731"/>
                <a:gd name="T29" fmla="*/ 425 h 737"/>
                <a:gd name="T30" fmla="*/ 32 w 731"/>
                <a:gd name="T31" fmla="*/ 450 h 737"/>
                <a:gd name="T32" fmla="*/ 48 w 731"/>
                <a:gd name="T33" fmla="*/ 470 h 737"/>
                <a:gd name="T34" fmla="*/ 63 w 731"/>
                <a:gd name="T35" fmla="*/ 464 h 737"/>
                <a:gd name="T36" fmla="*/ 102 w 731"/>
                <a:gd name="T37" fmla="*/ 477 h 737"/>
                <a:gd name="T38" fmla="*/ 122 w 731"/>
                <a:gd name="T39" fmla="*/ 521 h 737"/>
                <a:gd name="T40" fmla="*/ 147 w 731"/>
                <a:gd name="T41" fmla="*/ 527 h 737"/>
                <a:gd name="T42" fmla="*/ 194 w 731"/>
                <a:gd name="T43" fmla="*/ 537 h 737"/>
                <a:gd name="T44" fmla="*/ 228 w 731"/>
                <a:gd name="T45" fmla="*/ 566 h 737"/>
                <a:gd name="T46" fmla="*/ 311 w 731"/>
                <a:gd name="T47" fmla="*/ 521 h 737"/>
                <a:gd name="T48" fmla="*/ 684 w 731"/>
                <a:gd name="T49" fmla="*/ 737 h 737"/>
                <a:gd name="T50" fmla="*/ 683 w 731"/>
                <a:gd name="T51" fmla="*/ 708 h 737"/>
                <a:gd name="T52" fmla="*/ 731 w 731"/>
                <a:gd name="T53" fmla="*/ 707 h 737"/>
                <a:gd name="T54" fmla="*/ 730 w 731"/>
                <a:gd name="T55" fmla="*/ 599 h 737"/>
                <a:gd name="T56" fmla="*/ 717 w 731"/>
                <a:gd name="T57" fmla="*/ 201 h 737"/>
                <a:gd name="T58" fmla="*/ 699 w 731"/>
                <a:gd name="T59" fmla="*/ 163 h 737"/>
                <a:gd name="T60" fmla="*/ 713 w 731"/>
                <a:gd name="T61" fmla="*/ 135 h 737"/>
                <a:gd name="T62" fmla="*/ 703 w 731"/>
                <a:gd name="T63" fmla="*/ 115 h 737"/>
                <a:gd name="T64" fmla="*/ 707 w 731"/>
                <a:gd name="T65" fmla="*/ 94 h 737"/>
                <a:gd name="T66" fmla="*/ 720 w 731"/>
                <a:gd name="T67" fmla="*/ 81 h 737"/>
                <a:gd name="T68" fmla="*/ 716 w 731"/>
                <a:gd name="T69" fmla="*/ 63 h 737"/>
                <a:gd name="T70" fmla="*/ 701 w 731"/>
                <a:gd name="T71" fmla="*/ 68 h 737"/>
                <a:gd name="T72" fmla="*/ 694 w 731"/>
                <a:gd name="T73" fmla="*/ 59 h 737"/>
                <a:gd name="T74" fmla="*/ 682 w 731"/>
                <a:gd name="T75" fmla="*/ 67 h 737"/>
                <a:gd name="T76" fmla="*/ 658 w 731"/>
                <a:gd name="T77" fmla="*/ 50 h 737"/>
                <a:gd name="T78" fmla="*/ 628 w 731"/>
                <a:gd name="T79" fmla="*/ 49 h 737"/>
                <a:gd name="T80" fmla="*/ 617 w 731"/>
                <a:gd name="T81" fmla="*/ 28 h 737"/>
                <a:gd name="T82" fmla="*/ 590 w 731"/>
                <a:gd name="T83" fmla="*/ 23 h 737"/>
                <a:gd name="T84" fmla="*/ 561 w 731"/>
                <a:gd name="T85" fmla="*/ 15 h 737"/>
                <a:gd name="T86" fmla="*/ 553 w 731"/>
                <a:gd name="T87" fmla="*/ 23 h 737"/>
                <a:gd name="T88" fmla="*/ 510 w 731"/>
                <a:gd name="T89" fmla="*/ 31 h 737"/>
                <a:gd name="T90" fmla="*/ 480 w 731"/>
                <a:gd name="T91" fmla="*/ 70 h 737"/>
                <a:gd name="T92" fmla="*/ 496 w 731"/>
                <a:gd name="T93" fmla="*/ 114 h 737"/>
                <a:gd name="T94" fmla="*/ 463 w 731"/>
                <a:gd name="T95" fmla="*/ 154 h 737"/>
                <a:gd name="T96" fmla="*/ 419 w 731"/>
                <a:gd name="T97" fmla="*/ 144 h 737"/>
                <a:gd name="T98" fmla="*/ 351 w 731"/>
                <a:gd name="T99" fmla="*/ 105 h 737"/>
                <a:gd name="T100" fmla="*/ 289 w 731"/>
                <a:gd name="T101" fmla="*/ 97 h 737"/>
                <a:gd name="T102" fmla="*/ 271 w 731"/>
                <a:gd name="T103" fmla="*/ 53 h 737"/>
                <a:gd name="T104" fmla="*/ 244 w 731"/>
                <a:gd name="T105" fmla="*/ 40 h 737"/>
                <a:gd name="T106" fmla="*/ 212 w 731"/>
                <a:gd name="T107" fmla="*/ 21 h 737"/>
                <a:gd name="T108" fmla="*/ 173 w 731"/>
                <a:gd name="T109" fmla="*/ 20 h 737"/>
                <a:gd name="T110" fmla="*/ 143 w 731"/>
                <a:gd name="T111" fmla="*/ 24 h 737"/>
                <a:gd name="T112" fmla="*/ 107 w 731"/>
                <a:gd name="T113" fmla="*/ 3 h 737"/>
                <a:gd name="T114" fmla="*/ 96 w 731"/>
                <a:gd name="T115" fmla="*/ 0 h 737"/>
                <a:gd name="T116" fmla="*/ 93 w 731"/>
                <a:gd name="T117" fmla="*/ 27 h 737"/>
                <a:gd name="T118" fmla="*/ 104 w 731"/>
                <a:gd name="T119" fmla="*/ 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1" h="737">
                  <a:moveTo>
                    <a:pt x="104" y="37"/>
                  </a:moveTo>
                  <a:cubicBezTo>
                    <a:pt x="100" y="45"/>
                    <a:pt x="75" y="49"/>
                    <a:pt x="69" y="55"/>
                  </a:cubicBezTo>
                  <a:cubicBezTo>
                    <a:pt x="63" y="61"/>
                    <a:pt x="50" y="78"/>
                    <a:pt x="50" y="78"/>
                  </a:cubicBezTo>
                  <a:cubicBezTo>
                    <a:pt x="50" y="78"/>
                    <a:pt x="37" y="83"/>
                    <a:pt x="35" y="89"/>
                  </a:cubicBezTo>
                  <a:cubicBezTo>
                    <a:pt x="33" y="95"/>
                    <a:pt x="43" y="115"/>
                    <a:pt x="44" y="127"/>
                  </a:cubicBezTo>
                  <a:cubicBezTo>
                    <a:pt x="45" y="139"/>
                    <a:pt x="25" y="153"/>
                    <a:pt x="25" y="153"/>
                  </a:cubicBezTo>
                  <a:cubicBezTo>
                    <a:pt x="25" y="153"/>
                    <a:pt x="0" y="161"/>
                    <a:pt x="1" y="167"/>
                  </a:cubicBezTo>
                  <a:cubicBezTo>
                    <a:pt x="2" y="173"/>
                    <a:pt x="29" y="224"/>
                    <a:pt x="30" y="234"/>
                  </a:cubicBezTo>
                  <a:cubicBezTo>
                    <a:pt x="31" y="244"/>
                    <a:pt x="22" y="274"/>
                    <a:pt x="22" y="274"/>
                  </a:cubicBezTo>
                  <a:cubicBezTo>
                    <a:pt x="28" y="288"/>
                    <a:pt x="28" y="288"/>
                    <a:pt x="28" y="288"/>
                  </a:cubicBezTo>
                  <a:cubicBezTo>
                    <a:pt x="19" y="301"/>
                    <a:pt x="19" y="301"/>
                    <a:pt x="19" y="301"/>
                  </a:cubicBezTo>
                  <a:cubicBezTo>
                    <a:pt x="24" y="337"/>
                    <a:pt x="24" y="337"/>
                    <a:pt x="24" y="337"/>
                  </a:cubicBezTo>
                  <a:cubicBezTo>
                    <a:pt x="24" y="337"/>
                    <a:pt x="28" y="343"/>
                    <a:pt x="28" y="355"/>
                  </a:cubicBezTo>
                  <a:cubicBezTo>
                    <a:pt x="28" y="367"/>
                    <a:pt x="2" y="369"/>
                    <a:pt x="1" y="375"/>
                  </a:cubicBezTo>
                  <a:cubicBezTo>
                    <a:pt x="0" y="381"/>
                    <a:pt x="27" y="417"/>
                    <a:pt x="32" y="425"/>
                  </a:cubicBezTo>
                  <a:cubicBezTo>
                    <a:pt x="37" y="433"/>
                    <a:pt x="32" y="443"/>
                    <a:pt x="32" y="450"/>
                  </a:cubicBezTo>
                  <a:cubicBezTo>
                    <a:pt x="32" y="457"/>
                    <a:pt x="44" y="468"/>
                    <a:pt x="48" y="470"/>
                  </a:cubicBezTo>
                  <a:cubicBezTo>
                    <a:pt x="52" y="472"/>
                    <a:pt x="57" y="467"/>
                    <a:pt x="63" y="464"/>
                  </a:cubicBezTo>
                  <a:cubicBezTo>
                    <a:pt x="69" y="461"/>
                    <a:pt x="97" y="474"/>
                    <a:pt x="102" y="477"/>
                  </a:cubicBezTo>
                  <a:cubicBezTo>
                    <a:pt x="107" y="480"/>
                    <a:pt x="122" y="521"/>
                    <a:pt x="122" y="521"/>
                  </a:cubicBezTo>
                  <a:cubicBezTo>
                    <a:pt x="147" y="527"/>
                    <a:pt x="147" y="527"/>
                    <a:pt x="147" y="527"/>
                  </a:cubicBezTo>
                  <a:cubicBezTo>
                    <a:pt x="147" y="527"/>
                    <a:pt x="187" y="535"/>
                    <a:pt x="194" y="537"/>
                  </a:cubicBezTo>
                  <a:cubicBezTo>
                    <a:pt x="201" y="539"/>
                    <a:pt x="217" y="567"/>
                    <a:pt x="228" y="566"/>
                  </a:cubicBezTo>
                  <a:cubicBezTo>
                    <a:pt x="239" y="565"/>
                    <a:pt x="311" y="521"/>
                    <a:pt x="311" y="521"/>
                  </a:cubicBezTo>
                  <a:cubicBezTo>
                    <a:pt x="684" y="737"/>
                    <a:pt x="684" y="737"/>
                    <a:pt x="684" y="737"/>
                  </a:cubicBezTo>
                  <a:cubicBezTo>
                    <a:pt x="683" y="708"/>
                    <a:pt x="683" y="708"/>
                    <a:pt x="683" y="708"/>
                  </a:cubicBezTo>
                  <a:cubicBezTo>
                    <a:pt x="731" y="707"/>
                    <a:pt x="731" y="707"/>
                    <a:pt x="731" y="707"/>
                  </a:cubicBezTo>
                  <a:cubicBezTo>
                    <a:pt x="730" y="599"/>
                    <a:pt x="730" y="599"/>
                    <a:pt x="730" y="599"/>
                  </a:cubicBezTo>
                  <a:cubicBezTo>
                    <a:pt x="730" y="599"/>
                    <a:pt x="717" y="214"/>
                    <a:pt x="717" y="201"/>
                  </a:cubicBezTo>
                  <a:cubicBezTo>
                    <a:pt x="717" y="188"/>
                    <a:pt x="702" y="170"/>
                    <a:pt x="699" y="163"/>
                  </a:cubicBezTo>
                  <a:cubicBezTo>
                    <a:pt x="696" y="156"/>
                    <a:pt x="710" y="144"/>
                    <a:pt x="713" y="135"/>
                  </a:cubicBezTo>
                  <a:cubicBezTo>
                    <a:pt x="716" y="126"/>
                    <a:pt x="704" y="119"/>
                    <a:pt x="703" y="115"/>
                  </a:cubicBezTo>
                  <a:cubicBezTo>
                    <a:pt x="702" y="111"/>
                    <a:pt x="702" y="97"/>
                    <a:pt x="707" y="94"/>
                  </a:cubicBezTo>
                  <a:cubicBezTo>
                    <a:pt x="711" y="92"/>
                    <a:pt x="717" y="85"/>
                    <a:pt x="720" y="81"/>
                  </a:cubicBezTo>
                  <a:cubicBezTo>
                    <a:pt x="714" y="72"/>
                    <a:pt x="716" y="63"/>
                    <a:pt x="716" y="63"/>
                  </a:cubicBezTo>
                  <a:cubicBezTo>
                    <a:pt x="701" y="68"/>
                    <a:pt x="701" y="68"/>
                    <a:pt x="701" y="68"/>
                  </a:cubicBezTo>
                  <a:cubicBezTo>
                    <a:pt x="694" y="59"/>
                    <a:pt x="694" y="59"/>
                    <a:pt x="694" y="59"/>
                  </a:cubicBezTo>
                  <a:cubicBezTo>
                    <a:pt x="694" y="59"/>
                    <a:pt x="689" y="67"/>
                    <a:pt x="682" y="67"/>
                  </a:cubicBezTo>
                  <a:cubicBezTo>
                    <a:pt x="675" y="67"/>
                    <a:pt x="667" y="50"/>
                    <a:pt x="658" y="50"/>
                  </a:cubicBezTo>
                  <a:cubicBezTo>
                    <a:pt x="649" y="50"/>
                    <a:pt x="639" y="57"/>
                    <a:pt x="628" y="49"/>
                  </a:cubicBezTo>
                  <a:cubicBezTo>
                    <a:pt x="617" y="41"/>
                    <a:pt x="626" y="32"/>
                    <a:pt x="617" y="28"/>
                  </a:cubicBezTo>
                  <a:cubicBezTo>
                    <a:pt x="608" y="24"/>
                    <a:pt x="590" y="23"/>
                    <a:pt x="590" y="23"/>
                  </a:cubicBezTo>
                  <a:cubicBezTo>
                    <a:pt x="590" y="23"/>
                    <a:pt x="569" y="15"/>
                    <a:pt x="561" y="15"/>
                  </a:cubicBezTo>
                  <a:cubicBezTo>
                    <a:pt x="553" y="15"/>
                    <a:pt x="553" y="23"/>
                    <a:pt x="553" y="23"/>
                  </a:cubicBezTo>
                  <a:cubicBezTo>
                    <a:pt x="553" y="23"/>
                    <a:pt x="523" y="21"/>
                    <a:pt x="510" y="31"/>
                  </a:cubicBezTo>
                  <a:cubicBezTo>
                    <a:pt x="497" y="41"/>
                    <a:pt x="480" y="54"/>
                    <a:pt x="480" y="70"/>
                  </a:cubicBezTo>
                  <a:cubicBezTo>
                    <a:pt x="480" y="86"/>
                    <a:pt x="496" y="105"/>
                    <a:pt x="496" y="114"/>
                  </a:cubicBezTo>
                  <a:cubicBezTo>
                    <a:pt x="496" y="123"/>
                    <a:pt x="475" y="152"/>
                    <a:pt x="463" y="154"/>
                  </a:cubicBezTo>
                  <a:cubicBezTo>
                    <a:pt x="451" y="156"/>
                    <a:pt x="433" y="159"/>
                    <a:pt x="419" y="144"/>
                  </a:cubicBezTo>
                  <a:cubicBezTo>
                    <a:pt x="405" y="129"/>
                    <a:pt x="366" y="106"/>
                    <a:pt x="351" y="105"/>
                  </a:cubicBezTo>
                  <a:cubicBezTo>
                    <a:pt x="336" y="104"/>
                    <a:pt x="302" y="113"/>
                    <a:pt x="289" y="97"/>
                  </a:cubicBezTo>
                  <a:cubicBezTo>
                    <a:pt x="276" y="81"/>
                    <a:pt x="280" y="69"/>
                    <a:pt x="271" y="53"/>
                  </a:cubicBezTo>
                  <a:cubicBezTo>
                    <a:pt x="262" y="37"/>
                    <a:pt x="244" y="40"/>
                    <a:pt x="244" y="40"/>
                  </a:cubicBezTo>
                  <a:cubicBezTo>
                    <a:pt x="244" y="40"/>
                    <a:pt x="220" y="22"/>
                    <a:pt x="212" y="21"/>
                  </a:cubicBezTo>
                  <a:cubicBezTo>
                    <a:pt x="204" y="20"/>
                    <a:pt x="180" y="19"/>
                    <a:pt x="173" y="20"/>
                  </a:cubicBezTo>
                  <a:cubicBezTo>
                    <a:pt x="166" y="21"/>
                    <a:pt x="154" y="28"/>
                    <a:pt x="143" y="24"/>
                  </a:cubicBezTo>
                  <a:cubicBezTo>
                    <a:pt x="132" y="20"/>
                    <a:pt x="112" y="4"/>
                    <a:pt x="107" y="3"/>
                  </a:cubicBezTo>
                  <a:cubicBezTo>
                    <a:pt x="104" y="2"/>
                    <a:pt x="100" y="1"/>
                    <a:pt x="96" y="0"/>
                  </a:cubicBezTo>
                  <a:cubicBezTo>
                    <a:pt x="93" y="27"/>
                    <a:pt x="93" y="27"/>
                    <a:pt x="93" y="27"/>
                  </a:cubicBezTo>
                  <a:cubicBezTo>
                    <a:pt x="93" y="27"/>
                    <a:pt x="108" y="29"/>
                    <a:pt x="104" y="3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3" name="Angola">
              <a:extLst>
                <a:ext uri="{FF2B5EF4-FFF2-40B4-BE49-F238E27FC236}">
                  <a16:creationId xmlns:a16="http://schemas.microsoft.com/office/drawing/2014/main" id="{6659B0A7-1E4B-4A87-9438-D463DB2609B3}"/>
                </a:ext>
              </a:extLst>
            </p:cNvPr>
            <p:cNvSpPr>
              <a:spLocks noEditPoints="1"/>
            </p:cNvSpPr>
            <p:nvPr/>
          </p:nvSpPr>
          <p:spPr bwMode="gray">
            <a:xfrm>
              <a:off x="6062977" y="4136477"/>
              <a:ext cx="449548" cy="551816"/>
            </a:xfrm>
            <a:custGeom>
              <a:avLst/>
              <a:gdLst>
                <a:gd name="T0" fmla="*/ 32 w 597"/>
                <a:gd name="T1" fmla="*/ 79 h 735"/>
                <a:gd name="T2" fmla="*/ 41 w 597"/>
                <a:gd name="T3" fmla="*/ 42 h 735"/>
                <a:gd name="T4" fmla="*/ 68 w 597"/>
                <a:gd name="T5" fmla="*/ 17 h 735"/>
                <a:gd name="T6" fmla="*/ 38 w 597"/>
                <a:gd name="T7" fmla="*/ 15 h 735"/>
                <a:gd name="T8" fmla="*/ 27 w 597"/>
                <a:gd name="T9" fmla="*/ 29 h 735"/>
                <a:gd name="T10" fmla="*/ 26 w 597"/>
                <a:gd name="T11" fmla="*/ 39 h 735"/>
                <a:gd name="T12" fmla="*/ 583 w 597"/>
                <a:gd name="T13" fmla="*/ 362 h 735"/>
                <a:gd name="T14" fmla="*/ 558 w 597"/>
                <a:gd name="T15" fmla="*/ 357 h 735"/>
                <a:gd name="T16" fmla="*/ 535 w 597"/>
                <a:gd name="T17" fmla="*/ 367 h 735"/>
                <a:gd name="T18" fmla="*/ 511 w 597"/>
                <a:gd name="T19" fmla="*/ 375 h 735"/>
                <a:gd name="T20" fmla="*/ 503 w 597"/>
                <a:gd name="T21" fmla="*/ 346 h 735"/>
                <a:gd name="T22" fmla="*/ 496 w 597"/>
                <a:gd name="T23" fmla="*/ 299 h 735"/>
                <a:gd name="T24" fmla="*/ 488 w 597"/>
                <a:gd name="T25" fmla="*/ 256 h 735"/>
                <a:gd name="T26" fmla="*/ 493 w 597"/>
                <a:gd name="T27" fmla="*/ 224 h 735"/>
                <a:gd name="T28" fmla="*/ 477 w 597"/>
                <a:gd name="T29" fmla="*/ 190 h 735"/>
                <a:gd name="T30" fmla="*/ 484 w 597"/>
                <a:gd name="T31" fmla="*/ 162 h 735"/>
                <a:gd name="T32" fmla="*/ 423 w 597"/>
                <a:gd name="T33" fmla="*/ 155 h 735"/>
                <a:gd name="T34" fmla="*/ 409 w 597"/>
                <a:gd name="T35" fmla="*/ 148 h 735"/>
                <a:gd name="T36" fmla="*/ 381 w 597"/>
                <a:gd name="T37" fmla="*/ 170 h 735"/>
                <a:gd name="T38" fmla="*/ 369 w 597"/>
                <a:gd name="T39" fmla="*/ 197 h 735"/>
                <a:gd name="T40" fmla="*/ 335 w 597"/>
                <a:gd name="T41" fmla="*/ 195 h 735"/>
                <a:gd name="T42" fmla="*/ 313 w 597"/>
                <a:gd name="T43" fmla="*/ 201 h 735"/>
                <a:gd name="T44" fmla="*/ 302 w 597"/>
                <a:gd name="T45" fmla="*/ 203 h 735"/>
                <a:gd name="T46" fmla="*/ 278 w 597"/>
                <a:gd name="T47" fmla="*/ 194 h 735"/>
                <a:gd name="T48" fmla="*/ 265 w 597"/>
                <a:gd name="T49" fmla="*/ 172 h 735"/>
                <a:gd name="T50" fmla="*/ 255 w 597"/>
                <a:gd name="T51" fmla="*/ 141 h 735"/>
                <a:gd name="T52" fmla="*/ 243 w 597"/>
                <a:gd name="T53" fmla="*/ 98 h 735"/>
                <a:gd name="T54" fmla="*/ 209 w 597"/>
                <a:gd name="T55" fmla="*/ 84 h 735"/>
                <a:gd name="T56" fmla="*/ 185 w 597"/>
                <a:gd name="T57" fmla="*/ 86 h 735"/>
                <a:gd name="T58" fmla="*/ 155 w 597"/>
                <a:gd name="T59" fmla="*/ 84 h 735"/>
                <a:gd name="T60" fmla="*/ 112 w 597"/>
                <a:gd name="T61" fmla="*/ 82 h 735"/>
                <a:gd name="T62" fmla="*/ 89 w 597"/>
                <a:gd name="T63" fmla="*/ 84 h 735"/>
                <a:gd name="T64" fmla="*/ 67 w 597"/>
                <a:gd name="T65" fmla="*/ 84 h 735"/>
                <a:gd name="T66" fmla="*/ 43 w 597"/>
                <a:gd name="T67" fmla="*/ 97 h 735"/>
                <a:gd name="T68" fmla="*/ 48 w 597"/>
                <a:gd name="T69" fmla="*/ 128 h 735"/>
                <a:gd name="T70" fmla="*/ 56 w 597"/>
                <a:gd name="T71" fmla="*/ 157 h 735"/>
                <a:gd name="T72" fmla="*/ 69 w 597"/>
                <a:gd name="T73" fmla="*/ 254 h 735"/>
                <a:gd name="T74" fmla="*/ 75 w 597"/>
                <a:gd name="T75" fmla="*/ 270 h 735"/>
                <a:gd name="T76" fmla="*/ 108 w 597"/>
                <a:gd name="T77" fmla="*/ 388 h 735"/>
                <a:gd name="T78" fmla="*/ 93 w 597"/>
                <a:gd name="T79" fmla="*/ 442 h 735"/>
                <a:gd name="T80" fmla="*/ 66 w 597"/>
                <a:gd name="T81" fmla="*/ 460 h 735"/>
                <a:gd name="T82" fmla="*/ 44 w 597"/>
                <a:gd name="T83" fmla="*/ 484 h 735"/>
                <a:gd name="T84" fmla="*/ 34 w 597"/>
                <a:gd name="T85" fmla="*/ 524 h 735"/>
                <a:gd name="T86" fmla="*/ 21 w 597"/>
                <a:gd name="T87" fmla="*/ 579 h 735"/>
                <a:gd name="T88" fmla="*/ 6 w 597"/>
                <a:gd name="T89" fmla="*/ 618 h 735"/>
                <a:gd name="T90" fmla="*/ 13 w 597"/>
                <a:gd name="T91" fmla="*/ 654 h 735"/>
                <a:gd name="T92" fmla="*/ 3 w 597"/>
                <a:gd name="T93" fmla="*/ 696 h 735"/>
                <a:gd name="T94" fmla="*/ 24 w 597"/>
                <a:gd name="T95" fmla="*/ 691 h 735"/>
                <a:gd name="T96" fmla="*/ 50 w 597"/>
                <a:gd name="T97" fmla="*/ 695 h 735"/>
                <a:gd name="T98" fmla="*/ 81 w 597"/>
                <a:gd name="T99" fmla="*/ 681 h 735"/>
                <a:gd name="T100" fmla="*/ 322 w 597"/>
                <a:gd name="T101" fmla="*/ 703 h 735"/>
                <a:gd name="T102" fmla="*/ 361 w 597"/>
                <a:gd name="T103" fmla="*/ 724 h 735"/>
                <a:gd name="T104" fmla="*/ 411 w 597"/>
                <a:gd name="T105" fmla="*/ 729 h 735"/>
                <a:gd name="T106" fmla="*/ 463 w 597"/>
                <a:gd name="T107" fmla="*/ 735 h 735"/>
                <a:gd name="T108" fmla="*/ 493 w 597"/>
                <a:gd name="T109" fmla="*/ 657 h 735"/>
                <a:gd name="T110" fmla="*/ 487 w 597"/>
                <a:gd name="T111" fmla="*/ 635 h 735"/>
                <a:gd name="T112" fmla="*/ 571 w 597"/>
                <a:gd name="T113" fmla="*/ 470 h 735"/>
                <a:gd name="T114" fmla="*/ 580 w 597"/>
                <a:gd name="T115" fmla="*/ 440 h 735"/>
                <a:gd name="T116" fmla="*/ 585 w 597"/>
                <a:gd name="T117" fmla="*/ 426 h 735"/>
                <a:gd name="T118" fmla="*/ 594 w 597"/>
                <a:gd name="T119" fmla="*/ 386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7" h="735">
                  <a:moveTo>
                    <a:pt x="30" y="77"/>
                  </a:moveTo>
                  <a:cubicBezTo>
                    <a:pt x="30" y="77"/>
                    <a:pt x="31" y="78"/>
                    <a:pt x="32" y="79"/>
                  </a:cubicBezTo>
                  <a:cubicBezTo>
                    <a:pt x="37" y="76"/>
                    <a:pt x="42" y="74"/>
                    <a:pt x="45" y="72"/>
                  </a:cubicBezTo>
                  <a:cubicBezTo>
                    <a:pt x="53" y="68"/>
                    <a:pt x="41" y="42"/>
                    <a:pt x="41" y="42"/>
                  </a:cubicBezTo>
                  <a:cubicBezTo>
                    <a:pt x="65" y="25"/>
                    <a:pt x="65" y="25"/>
                    <a:pt x="65" y="25"/>
                  </a:cubicBezTo>
                  <a:cubicBezTo>
                    <a:pt x="68" y="17"/>
                    <a:pt x="68" y="17"/>
                    <a:pt x="68" y="17"/>
                  </a:cubicBezTo>
                  <a:cubicBezTo>
                    <a:pt x="68" y="17"/>
                    <a:pt x="66" y="0"/>
                    <a:pt x="59" y="1"/>
                  </a:cubicBezTo>
                  <a:cubicBezTo>
                    <a:pt x="52" y="2"/>
                    <a:pt x="38" y="15"/>
                    <a:pt x="38" y="15"/>
                  </a:cubicBezTo>
                  <a:cubicBezTo>
                    <a:pt x="38" y="29"/>
                    <a:pt x="38" y="29"/>
                    <a:pt x="38" y="29"/>
                  </a:cubicBezTo>
                  <a:cubicBezTo>
                    <a:pt x="27" y="29"/>
                    <a:pt x="27" y="29"/>
                    <a:pt x="27" y="29"/>
                  </a:cubicBezTo>
                  <a:cubicBezTo>
                    <a:pt x="23" y="35"/>
                    <a:pt x="23" y="35"/>
                    <a:pt x="23" y="35"/>
                  </a:cubicBezTo>
                  <a:cubicBezTo>
                    <a:pt x="26" y="39"/>
                    <a:pt x="26" y="39"/>
                    <a:pt x="26" y="39"/>
                  </a:cubicBezTo>
                  <a:lnTo>
                    <a:pt x="30" y="77"/>
                  </a:lnTo>
                  <a:close/>
                  <a:moveTo>
                    <a:pt x="583" y="362"/>
                  </a:moveTo>
                  <a:cubicBezTo>
                    <a:pt x="569" y="364"/>
                    <a:pt x="569" y="364"/>
                    <a:pt x="569" y="364"/>
                  </a:cubicBezTo>
                  <a:cubicBezTo>
                    <a:pt x="569" y="364"/>
                    <a:pt x="565" y="357"/>
                    <a:pt x="558" y="357"/>
                  </a:cubicBezTo>
                  <a:cubicBezTo>
                    <a:pt x="551" y="357"/>
                    <a:pt x="551" y="362"/>
                    <a:pt x="551" y="362"/>
                  </a:cubicBezTo>
                  <a:cubicBezTo>
                    <a:pt x="535" y="367"/>
                    <a:pt x="535" y="367"/>
                    <a:pt x="535" y="367"/>
                  </a:cubicBezTo>
                  <a:cubicBezTo>
                    <a:pt x="517" y="363"/>
                    <a:pt x="517" y="363"/>
                    <a:pt x="517" y="363"/>
                  </a:cubicBezTo>
                  <a:cubicBezTo>
                    <a:pt x="511" y="375"/>
                    <a:pt x="511" y="375"/>
                    <a:pt x="511" y="375"/>
                  </a:cubicBezTo>
                  <a:cubicBezTo>
                    <a:pt x="511" y="375"/>
                    <a:pt x="503" y="373"/>
                    <a:pt x="500" y="369"/>
                  </a:cubicBezTo>
                  <a:cubicBezTo>
                    <a:pt x="497" y="365"/>
                    <a:pt x="500" y="353"/>
                    <a:pt x="503" y="346"/>
                  </a:cubicBezTo>
                  <a:cubicBezTo>
                    <a:pt x="506" y="339"/>
                    <a:pt x="507" y="324"/>
                    <a:pt x="507" y="324"/>
                  </a:cubicBezTo>
                  <a:cubicBezTo>
                    <a:pt x="507" y="324"/>
                    <a:pt x="503" y="306"/>
                    <a:pt x="496" y="299"/>
                  </a:cubicBezTo>
                  <a:cubicBezTo>
                    <a:pt x="489" y="292"/>
                    <a:pt x="483" y="284"/>
                    <a:pt x="483" y="276"/>
                  </a:cubicBezTo>
                  <a:cubicBezTo>
                    <a:pt x="483" y="268"/>
                    <a:pt x="488" y="256"/>
                    <a:pt x="488" y="256"/>
                  </a:cubicBezTo>
                  <a:cubicBezTo>
                    <a:pt x="485" y="240"/>
                    <a:pt x="485" y="240"/>
                    <a:pt x="485" y="240"/>
                  </a:cubicBezTo>
                  <a:cubicBezTo>
                    <a:pt x="485" y="240"/>
                    <a:pt x="493" y="231"/>
                    <a:pt x="493" y="224"/>
                  </a:cubicBezTo>
                  <a:cubicBezTo>
                    <a:pt x="493" y="217"/>
                    <a:pt x="480" y="204"/>
                    <a:pt x="480" y="204"/>
                  </a:cubicBezTo>
                  <a:cubicBezTo>
                    <a:pt x="477" y="190"/>
                    <a:pt x="477" y="190"/>
                    <a:pt x="477" y="190"/>
                  </a:cubicBezTo>
                  <a:cubicBezTo>
                    <a:pt x="484" y="180"/>
                    <a:pt x="484" y="180"/>
                    <a:pt x="484" y="180"/>
                  </a:cubicBezTo>
                  <a:cubicBezTo>
                    <a:pt x="484" y="162"/>
                    <a:pt x="484" y="162"/>
                    <a:pt x="484" y="162"/>
                  </a:cubicBezTo>
                  <a:cubicBezTo>
                    <a:pt x="424" y="163"/>
                    <a:pt x="424" y="163"/>
                    <a:pt x="424" y="163"/>
                  </a:cubicBezTo>
                  <a:cubicBezTo>
                    <a:pt x="423" y="155"/>
                    <a:pt x="423" y="155"/>
                    <a:pt x="423" y="155"/>
                  </a:cubicBezTo>
                  <a:cubicBezTo>
                    <a:pt x="423" y="155"/>
                    <a:pt x="427" y="146"/>
                    <a:pt x="418" y="143"/>
                  </a:cubicBezTo>
                  <a:cubicBezTo>
                    <a:pt x="409" y="140"/>
                    <a:pt x="409" y="148"/>
                    <a:pt x="409" y="148"/>
                  </a:cubicBezTo>
                  <a:cubicBezTo>
                    <a:pt x="409" y="148"/>
                    <a:pt x="380" y="145"/>
                    <a:pt x="375" y="149"/>
                  </a:cubicBezTo>
                  <a:cubicBezTo>
                    <a:pt x="370" y="153"/>
                    <a:pt x="381" y="165"/>
                    <a:pt x="381" y="170"/>
                  </a:cubicBezTo>
                  <a:cubicBezTo>
                    <a:pt x="381" y="175"/>
                    <a:pt x="374" y="175"/>
                    <a:pt x="371" y="179"/>
                  </a:cubicBezTo>
                  <a:cubicBezTo>
                    <a:pt x="368" y="183"/>
                    <a:pt x="369" y="197"/>
                    <a:pt x="369" y="197"/>
                  </a:cubicBezTo>
                  <a:cubicBezTo>
                    <a:pt x="339" y="200"/>
                    <a:pt x="339" y="200"/>
                    <a:pt x="339" y="200"/>
                  </a:cubicBezTo>
                  <a:cubicBezTo>
                    <a:pt x="335" y="195"/>
                    <a:pt x="335" y="195"/>
                    <a:pt x="335" y="195"/>
                  </a:cubicBezTo>
                  <a:cubicBezTo>
                    <a:pt x="328" y="201"/>
                    <a:pt x="328" y="201"/>
                    <a:pt x="328" y="201"/>
                  </a:cubicBezTo>
                  <a:cubicBezTo>
                    <a:pt x="313" y="201"/>
                    <a:pt x="313" y="201"/>
                    <a:pt x="313" y="201"/>
                  </a:cubicBezTo>
                  <a:cubicBezTo>
                    <a:pt x="309" y="208"/>
                    <a:pt x="309" y="208"/>
                    <a:pt x="309" y="208"/>
                  </a:cubicBezTo>
                  <a:cubicBezTo>
                    <a:pt x="302" y="203"/>
                    <a:pt x="302" y="203"/>
                    <a:pt x="302" y="203"/>
                  </a:cubicBezTo>
                  <a:cubicBezTo>
                    <a:pt x="281" y="204"/>
                    <a:pt x="281" y="204"/>
                    <a:pt x="281" y="204"/>
                  </a:cubicBezTo>
                  <a:cubicBezTo>
                    <a:pt x="278" y="194"/>
                    <a:pt x="278" y="194"/>
                    <a:pt x="278" y="194"/>
                  </a:cubicBezTo>
                  <a:cubicBezTo>
                    <a:pt x="272" y="186"/>
                    <a:pt x="272" y="186"/>
                    <a:pt x="272" y="186"/>
                  </a:cubicBezTo>
                  <a:cubicBezTo>
                    <a:pt x="272" y="186"/>
                    <a:pt x="270" y="178"/>
                    <a:pt x="265" y="172"/>
                  </a:cubicBezTo>
                  <a:cubicBezTo>
                    <a:pt x="260" y="166"/>
                    <a:pt x="254" y="163"/>
                    <a:pt x="254" y="163"/>
                  </a:cubicBezTo>
                  <a:cubicBezTo>
                    <a:pt x="254" y="163"/>
                    <a:pt x="256" y="147"/>
                    <a:pt x="255" y="141"/>
                  </a:cubicBezTo>
                  <a:cubicBezTo>
                    <a:pt x="254" y="135"/>
                    <a:pt x="244" y="128"/>
                    <a:pt x="244" y="128"/>
                  </a:cubicBezTo>
                  <a:cubicBezTo>
                    <a:pt x="243" y="98"/>
                    <a:pt x="243" y="98"/>
                    <a:pt x="243" y="98"/>
                  </a:cubicBezTo>
                  <a:cubicBezTo>
                    <a:pt x="243" y="98"/>
                    <a:pt x="237" y="94"/>
                    <a:pt x="232" y="85"/>
                  </a:cubicBezTo>
                  <a:cubicBezTo>
                    <a:pt x="227" y="76"/>
                    <a:pt x="209" y="84"/>
                    <a:pt x="209" y="84"/>
                  </a:cubicBezTo>
                  <a:cubicBezTo>
                    <a:pt x="195" y="83"/>
                    <a:pt x="195" y="83"/>
                    <a:pt x="195" y="83"/>
                  </a:cubicBezTo>
                  <a:cubicBezTo>
                    <a:pt x="185" y="86"/>
                    <a:pt x="185" y="86"/>
                    <a:pt x="185" y="86"/>
                  </a:cubicBezTo>
                  <a:cubicBezTo>
                    <a:pt x="185" y="86"/>
                    <a:pt x="178" y="86"/>
                    <a:pt x="173" y="86"/>
                  </a:cubicBezTo>
                  <a:cubicBezTo>
                    <a:pt x="168" y="86"/>
                    <a:pt x="155" y="84"/>
                    <a:pt x="155" y="84"/>
                  </a:cubicBezTo>
                  <a:cubicBezTo>
                    <a:pt x="155" y="84"/>
                    <a:pt x="137" y="87"/>
                    <a:pt x="130" y="88"/>
                  </a:cubicBezTo>
                  <a:cubicBezTo>
                    <a:pt x="123" y="89"/>
                    <a:pt x="112" y="82"/>
                    <a:pt x="112" y="82"/>
                  </a:cubicBezTo>
                  <a:cubicBezTo>
                    <a:pt x="97" y="86"/>
                    <a:pt x="97" y="86"/>
                    <a:pt x="97" y="86"/>
                  </a:cubicBezTo>
                  <a:cubicBezTo>
                    <a:pt x="89" y="84"/>
                    <a:pt x="89" y="84"/>
                    <a:pt x="89" y="84"/>
                  </a:cubicBezTo>
                  <a:cubicBezTo>
                    <a:pt x="84" y="86"/>
                    <a:pt x="84" y="86"/>
                    <a:pt x="84" y="86"/>
                  </a:cubicBezTo>
                  <a:cubicBezTo>
                    <a:pt x="67" y="84"/>
                    <a:pt x="67" y="84"/>
                    <a:pt x="67" y="84"/>
                  </a:cubicBezTo>
                  <a:cubicBezTo>
                    <a:pt x="44" y="94"/>
                    <a:pt x="44" y="94"/>
                    <a:pt x="44" y="94"/>
                  </a:cubicBezTo>
                  <a:cubicBezTo>
                    <a:pt x="44" y="95"/>
                    <a:pt x="44" y="96"/>
                    <a:pt x="43" y="97"/>
                  </a:cubicBezTo>
                  <a:cubicBezTo>
                    <a:pt x="37" y="101"/>
                    <a:pt x="32" y="102"/>
                    <a:pt x="32" y="102"/>
                  </a:cubicBezTo>
                  <a:cubicBezTo>
                    <a:pt x="32" y="102"/>
                    <a:pt x="45" y="121"/>
                    <a:pt x="48" y="128"/>
                  </a:cubicBezTo>
                  <a:cubicBezTo>
                    <a:pt x="51" y="135"/>
                    <a:pt x="60" y="138"/>
                    <a:pt x="60" y="138"/>
                  </a:cubicBezTo>
                  <a:cubicBezTo>
                    <a:pt x="56" y="157"/>
                    <a:pt x="56" y="157"/>
                    <a:pt x="56" y="157"/>
                  </a:cubicBezTo>
                  <a:cubicBezTo>
                    <a:pt x="56" y="157"/>
                    <a:pt x="88" y="194"/>
                    <a:pt x="85" y="221"/>
                  </a:cubicBezTo>
                  <a:cubicBezTo>
                    <a:pt x="82" y="248"/>
                    <a:pt x="69" y="254"/>
                    <a:pt x="69" y="254"/>
                  </a:cubicBezTo>
                  <a:cubicBezTo>
                    <a:pt x="68" y="271"/>
                    <a:pt x="68" y="271"/>
                    <a:pt x="68" y="271"/>
                  </a:cubicBezTo>
                  <a:cubicBezTo>
                    <a:pt x="75" y="270"/>
                    <a:pt x="75" y="270"/>
                    <a:pt x="75" y="270"/>
                  </a:cubicBezTo>
                  <a:cubicBezTo>
                    <a:pt x="75" y="270"/>
                    <a:pt x="71" y="293"/>
                    <a:pt x="85" y="314"/>
                  </a:cubicBezTo>
                  <a:cubicBezTo>
                    <a:pt x="99" y="335"/>
                    <a:pt x="111" y="373"/>
                    <a:pt x="108" y="388"/>
                  </a:cubicBezTo>
                  <a:cubicBezTo>
                    <a:pt x="105" y="403"/>
                    <a:pt x="94" y="420"/>
                    <a:pt x="94" y="420"/>
                  </a:cubicBezTo>
                  <a:cubicBezTo>
                    <a:pt x="94" y="420"/>
                    <a:pt x="101" y="436"/>
                    <a:pt x="93" y="442"/>
                  </a:cubicBezTo>
                  <a:cubicBezTo>
                    <a:pt x="85" y="448"/>
                    <a:pt x="72" y="446"/>
                    <a:pt x="72" y="446"/>
                  </a:cubicBezTo>
                  <a:cubicBezTo>
                    <a:pt x="66" y="460"/>
                    <a:pt x="66" y="460"/>
                    <a:pt x="66" y="460"/>
                  </a:cubicBezTo>
                  <a:cubicBezTo>
                    <a:pt x="68" y="475"/>
                    <a:pt x="68" y="475"/>
                    <a:pt x="68" y="475"/>
                  </a:cubicBezTo>
                  <a:cubicBezTo>
                    <a:pt x="68" y="475"/>
                    <a:pt x="43" y="472"/>
                    <a:pt x="44" y="484"/>
                  </a:cubicBezTo>
                  <a:cubicBezTo>
                    <a:pt x="45" y="496"/>
                    <a:pt x="41" y="514"/>
                    <a:pt x="41" y="514"/>
                  </a:cubicBezTo>
                  <a:cubicBezTo>
                    <a:pt x="34" y="524"/>
                    <a:pt x="34" y="524"/>
                    <a:pt x="34" y="524"/>
                  </a:cubicBezTo>
                  <a:cubicBezTo>
                    <a:pt x="34" y="524"/>
                    <a:pt x="38" y="556"/>
                    <a:pt x="35" y="566"/>
                  </a:cubicBezTo>
                  <a:cubicBezTo>
                    <a:pt x="32" y="576"/>
                    <a:pt x="21" y="579"/>
                    <a:pt x="21" y="579"/>
                  </a:cubicBezTo>
                  <a:cubicBezTo>
                    <a:pt x="21" y="606"/>
                    <a:pt x="21" y="606"/>
                    <a:pt x="21" y="606"/>
                  </a:cubicBezTo>
                  <a:cubicBezTo>
                    <a:pt x="6" y="618"/>
                    <a:pt x="6" y="618"/>
                    <a:pt x="6" y="618"/>
                  </a:cubicBezTo>
                  <a:cubicBezTo>
                    <a:pt x="6" y="645"/>
                    <a:pt x="6" y="645"/>
                    <a:pt x="6" y="645"/>
                  </a:cubicBezTo>
                  <a:cubicBezTo>
                    <a:pt x="13" y="654"/>
                    <a:pt x="13" y="654"/>
                    <a:pt x="13" y="654"/>
                  </a:cubicBezTo>
                  <a:cubicBezTo>
                    <a:pt x="0" y="669"/>
                    <a:pt x="0" y="669"/>
                    <a:pt x="0" y="669"/>
                  </a:cubicBezTo>
                  <a:cubicBezTo>
                    <a:pt x="3" y="696"/>
                    <a:pt x="3" y="696"/>
                    <a:pt x="3" y="696"/>
                  </a:cubicBezTo>
                  <a:cubicBezTo>
                    <a:pt x="13" y="695"/>
                    <a:pt x="13" y="695"/>
                    <a:pt x="13" y="695"/>
                  </a:cubicBezTo>
                  <a:cubicBezTo>
                    <a:pt x="24" y="691"/>
                    <a:pt x="24" y="691"/>
                    <a:pt x="24" y="691"/>
                  </a:cubicBezTo>
                  <a:cubicBezTo>
                    <a:pt x="31" y="696"/>
                    <a:pt x="31" y="696"/>
                    <a:pt x="31" y="696"/>
                  </a:cubicBezTo>
                  <a:cubicBezTo>
                    <a:pt x="31" y="696"/>
                    <a:pt x="43" y="696"/>
                    <a:pt x="50" y="695"/>
                  </a:cubicBezTo>
                  <a:cubicBezTo>
                    <a:pt x="57" y="694"/>
                    <a:pt x="61" y="680"/>
                    <a:pt x="61" y="680"/>
                  </a:cubicBezTo>
                  <a:cubicBezTo>
                    <a:pt x="61" y="680"/>
                    <a:pt x="82" y="682"/>
                    <a:pt x="81" y="681"/>
                  </a:cubicBezTo>
                  <a:cubicBezTo>
                    <a:pt x="85" y="692"/>
                    <a:pt x="119" y="705"/>
                    <a:pt x="119" y="705"/>
                  </a:cubicBezTo>
                  <a:cubicBezTo>
                    <a:pt x="322" y="703"/>
                    <a:pt x="322" y="703"/>
                    <a:pt x="322" y="703"/>
                  </a:cubicBezTo>
                  <a:cubicBezTo>
                    <a:pt x="322" y="703"/>
                    <a:pt x="331" y="722"/>
                    <a:pt x="338" y="724"/>
                  </a:cubicBezTo>
                  <a:cubicBezTo>
                    <a:pt x="345" y="726"/>
                    <a:pt x="361" y="724"/>
                    <a:pt x="361" y="724"/>
                  </a:cubicBezTo>
                  <a:cubicBezTo>
                    <a:pt x="365" y="730"/>
                    <a:pt x="365" y="730"/>
                    <a:pt x="365" y="730"/>
                  </a:cubicBezTo>
                  <a:cubicBezTo>
                    <a:pt x="411" y="729"/>
                    <a:pt x="411" y="729"/>
                    <a:pt x="411" y="729"/>
                  </a:cubicBezTo>
                  <a:cubicBezTo>
                    <a:pt x="417" y="735"/>
                    <a:pt x="417" y="735"/>
                    <a:pt x="417" y="735"/>
                  </a:cubicBezTo>
                  <a:cubicBezTo>
                    <a:pt x="417" y="735"/>
                    <a:pt x="435" y="735"/>
                    <a:pt x="463" y="735"/>
                  </a:cubicBezTo>
                  <a:cubicBezTo>
                    <a:pt x="491" y="735"/>
                    <a:pt x="551" y="715"/>
                    <a:pt x="551" y="715"/>
                  </a:cubicBezTo>
                  <a:cubicBezTo>
                    <a:pt x="493" y="657"/>
                    <a:pt x="493" y="657"/>
                    <a:pt x="493" y="657"/>
                  </a:cubicBezTo>
                  <a:cubicBezTo>
                    <a:pt x="493" y="645"/>
                    <a:pt x="493" y="645"/>
                    <a:pt x="493" y="645"/>
                  </a:cubicBezTo>
                  <a:cubicBezTo>
                    <a:pt x="487" y="635"/>
                    <a:pt x="487" y="635"/>
                    <a:pt x="487" y="635"/>
                  </a:cubicBezTo>
                  <a:cubicBezTo>
                    <a:pt x="488" y="468"/>
                    <a:pt x="488" y="468"/>
                    <a:pt x="488" y="468"/>
                  </a:cubicBezTo>
                  <a:cubicBezTo>
                    <a:pt x="571" y="470"/>
                    <a:pt x="571" y="470"/>
                    <a:pt x="571" y="470"/>
                  </a:cubicBezTo>
                  <a:cubicBezTo>
                    <a:pt x="571" y="470"/>
                    <a:pt x="582" y="470"/>
                    <a:pt x="584" y="463"/>
                  </a:cubicBezTo>
                  <a:cubicBezTo>
                    <a:pt x="586" y="456"/>
                    <a:pt x="580" y="440"/>
                    <a:pt x="580" y="440"/>
                  </a:cubicBezTo>
                  <a:cubicBezTo>
                    <a:pt x="593" y="437"/>
                    <a:pt x="593" y="437"/>
                    <a:pt x="593" y="437"/>
                  </a:cubicBezTo>
                  <a:cubicBezTo>
                    <a:pt x="585" y="426"/>
                    <a:pt x="585" y="426"/>
                    <a:pt x="585" y="426"/>
                  </a:cubicBezTo>
                  <a:cubicBezTo>
                    <a:pt x="583" y="391"/>
                    <a:pt x="583" y="391"/>
                    <a:pt x="583" y="391"/>
                  </a:cubicBezTo>
                  <a:cubicBezTo>
                    <a:pt x="583" y="391"/>
                    <a:pt x="591" y="389"/>
                    <a:pt x="594" y="386"/>
                  </a:cubicBezTo>
                  <a:cubicBezTo>
                    <a:pt x="597" y="383"/>
                    <a:pt x="583" y="362"/>
                    <a:pt x="583" y="36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4" name="Rwanda">
              <a:extLst>
                <a:ext uri="{FF2B5EF4-FFF2-40B4-BE49-F238E27FC236}">
                  <a16:creationId xmlns:a16="http://schemas.microsoft.com/office/drawing/2014/main" id="{B0EB70B3-D1E9-4E9C-9F03-AF9461D89534}"/>
                </a:ext>
              </a:extLst>
            </p:cNvPr>
            <p:cNvSpPr>
              <a:spLocks/>
            </p:cNvSpPr>
            <p:nvPr/>
          </p:nvSpPr>
          <p:spPr bwMode="gray">
            <a:xfrm>
              <a:off x="6674448" y="4004382"/>
              <a:ext cx="78830" cy="74570"/>
            </a:xfrm>
            <a:custGeom>
              <a:avLst/>
              <a:gdLst>
                <a:gd name="T0" fmla="*/ 35 w 104"/>
                <a:gd name="T1" fmla="*/ 98 h 98"/>
                <a:gd name="T2" fmla="*/ 52 w 104"/>
                <a:gd name="T3" fmla="*/ 91 h 98"/>
                <a:gd name="T4" fmla="*/ 57 w 104"/>
                <a:gd name="T5" fmla="*/ 74 h 98"/>
                <a:gd name="T6" fmla="*/ 87 w 104"/>
                <a:gd name="T7" fmla="*/ 74 h 98"/>
                <a:gd name="T8" fmla="*/ 90 w 104"/>
                <a:gd name="T9" fmla="*/ 74 h 98"/>
                <a:gd name="T10" fmla="*/ 104 w 104"/>
                <a:gd name="T11" fmla="*/ 64 h 98"/>
                <a:gd name="T12" fmla="*/ 98 w 104"/>
                <a:gd name="T13" fmla="*/ 44 h 98"/>
                <a:gd name="T14" fmla="*/ 100 w 104"/>
                <a:gd name="T15" fmla="*/ 31 h 98"/>
                <a:gd name="T16" fmla="*/ 86 w 104"/>
                <a:gd name="T17" fmla="*/ 13 h 98"/>
                <a:gd name="T18" fmla="*/ 91 w 104"/>
                <a:gd name="T19" fmla="*/ 0 h 98"/>
                <a:gd name="T20" fmla="*/ 75 w 104"/>
                <a:gd name="T21" fmla="*/ 1 h 98"/>
                <a:gd name="T22" fmla="*/ 64 w 104"/>
                <a:gd name="T23" fmla="*/ 25 h 98"/>
                <a:gd name="T24" fmla="*/ 52 w 104"/>
                <a:gd name="T25" fmla="*/ 17 h 98"/>
                <a:gd name="T26" fmla="*/ 42 w 104"/>
                <a:gd name="T27" fmla="*/ 17 h 98"/>
                <a:gd name="T28" fmla="*/ 17 w 104"/>
                <a:gd name="T29" fmla="*/ 36 h 98"/>
                <a:gd name="T30" fmla="*/ 24 w 104"/>
                <a:gd name="T31" fmla="*/ 58 h 98"/>
                <a:gd name="T32" fmla="*/ 4 w 104"/>
                <a:gd name="T33" fmla="*/ 80 h 98"/>
                <a:gd name="T34" fmla="*/ 22 w 104"/>
                <a:gd name="T35" fmla="*/ 85 h 98"/>
                <a:gd name="T36" fmla="*/ 35 w 104"/>
                <a:gd name="T3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98">
                  <a:moveTo>
                    <a:pt x="35" y="98"/>
                  </a:moveTo>
                  <a:cubicBezTo>
                    <a:pt x="39" y="98"/>
                    <a:pt x="52" y="91"/>
                    <a:pt x="52" y="91"/>
                  </a:cubicBezTo>
                  <a:cubicBezTo>
                    <a:pt x="57" y="74"/>
                    <a:pt x="57" y="74"/>
                    <a:pt x="57" y="74"/>
                  </a:cubicBezTo>
                  <a:cubicBezTo>
                    <a:pt x="87" y="74"/>
                    <a:pt x="87" y="74"/>
                    <a:pt x="87" y="74"/>
                  </a:cubicBezTo>
                  <a:cubicBezTo>
                    <a:pt x="90" y="74"/>
                    <a:pt x="90" y="74"/>
                    <a:pt x="90" y="74"/>
                  </a:cubicBezTo>
                  <a:cubicBezTo>
                    <a:pt x="96" y="73"/>
                    <a:pt x="104" y="71"/>
                    <a:pt x="104" y="64"/>
                  </a:cubicBezTo>
                  <a:cubicBezTo>
                    <a:pt x="104" y="52"/>
                    <a:pt x="98" y="44"/>
                    <a:pt x="98" y="44"/>
                  </a:cubicBezTo>
                  <a:cubicBezTo>
                    <a:pt x="98" y="44"/>
                    <a:pt x="104" y="39"/>
                    <a:pt x="100" y="31"/>
                  </a:cubicBezTo>
                  <a:cubicBezTo>
                    <a:pt x="96" y="23"/>
                    <a:pt x="86" y="13"/>
                    <a:pt x="86" y="13"/>
                  </a:cubicBezTo>
                  <a:cubicBezTo>
                    <a:pt x="91" y="0"/>
                    <a:pt x="91" y="0"/>
                    <a:pt x="91" y="0"/>
                  </a:cubicBezTo>
                  <a:cubicBezTo>
                    <a:pt x="75" y="1"/>
                    <a:pt x="75" y="1"/>
                    <a:pt x="75" y="1"/>
                  </a:cubicBezTo>
                  <a:cubicBezTo>
                    <a:pt x="75" y="1"/>
                    <a:pt x="71" y="17"/>
                    <a:pt x="64" y="25"/>
                  </a:cubicBezTo>
                  <a:cubicBezTo>
                    <a:pt x="58" y="32"/>
                    <a:pt x="52" y="17"/>
                    <a:pt x="52" y="17"/>
                  </a:cubicBezTo>
                  <a:cubicBezTo>
                    <a:pt x="42" y="17"/>
                    <a:pt x="42" y="17"/>
                    <a:pt x="42" y="17"/>
                  </a:cubicBezTo>
                  <a:cubicBezTo>
                    <a:pt x="42" y="17"/>
                    <a:pt x="18" y="28"/>
                    <a:pt x="17" y="36"/>
                  </a:cubicBezTo>
                  <a:cubicBezTo>
                    <a:pt x="15" y="44"/>
                    <a:pt x="25" y="55"/>
                    <a:pt x="24" y="58"/>
                  </a:cubicBezTo>
                  <a:cubicBezTo>
                    <a:pt x="22" y="62"/>
                    <a:pt x="0" y="72"/>
                    <a:pt x="4" y="80"/>
                  </a:cubicBezTo>
                  <a:cubicBezTo>
                    <a:pt x="8" y="88"/>
                    <a:pt x="22" y="85"/>
                    <a:pt x="22" y="85"/>
                  </a:cubicBezTo>
                  <a:cubicBezTo>
                    <a:pt x="22" y="85"/>
                    <a:pt x="31" y="98"/>
                    <a:pt x="35" y="9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5" name="Centraal Afrikaanse Republiek">
              <a:extLst>
                <a:ext uri="{FF2B5EF4-FFF2-40B4-BE49-F238E27FC236}">
                  <a16:creationId xmlns:a16="http://schemas.microsoft.com/office/drawing/2014/main" id="{B285F29F-CFF5-4829-998C-CC236373E78E}"/>
                </a:ext>
              </a:extLst>
            </p:cNvPr>
            <p:cNvSpPr>
              <a:spLocks/>
            </p:cNvSpPr>
            <p:nvPr/>
          </p:nvSpPr>
          <p:spPr bwMode="gray">
            <a:xfrm>
              <a:off x="6160983" y="3518614"/>
              <a:ext cx="462332" cy="351544"/>
            </a:xfrm>
            <a:custGeom>
              <a:avLst/>
              <a:gdLst>
                <a:gd name="T0" fmla="*/ 589 w 614"/>
                <a:gd name="T1" fmla="*/ 267 h 467"/>
                <a:gd name="T2" fmla="*/ 575 w 614"/>
                <a:gd name="T3" fmla="*/ 253 h 467"/>
                <a:gd name="T4" fmla="*/ 573 w 614"/>
                <a:gd name="T5" fmla="*/ 236 h 467"/>
                <a:gd name="T6" fmla="*/ 542 w 614"/>
                <a:gd name="T7" fmla="*/ 203 h 467"/>
                <a:gd name="T8" fmla="*/ 521 w 614"/>
                <a:gd name="T9" fmla="*/ 175 h 467"/>
                <a:gd name="T10" fmla="*/ 502 w 614"/>
                <a:gd name="T11" fmla="*/ 152 h 467"/>
                <a:gd name="T12" fmla="*/ 467 w 614"/>
                <a:gd name="T13" fmla="*/ 130 h 467"/>
                <a:gd name="T14" fmla="*/ 433 w 614"/>
                <a:gd name="T15" fmla="*/ 120 h 467"/>
                <a:gd name="T16" fmla="*/ 431 w 614"/>
                <a:gd name="T17" fmla="*/ 102 h 467"/>
                <a:gd name="T18" fmla="*/ 402 w 614"/>
                <a:gd name="T19" fmla="*/ 8 h 467"/>
                <a:gd name="T20" fmla="*/ 385 w 614"/>
                <a:gd name="T21" fmla="*/ 0 h 467"/>
                <a:gd name="T22" fmla="*/ 345 w 614"/>
                <a:gd name="T23" fmla="*/ 38 h 467"/>
                <a:gd name="T24" fmla="*/ 320 w 614"/>
                <a:gd name="T25" fmla="*/ 55 h 467"/>
                <a:gd name="T26" fmla="*/ 222 w 614"/>
                <a:gd name="T27" fmla="*/ 107 h 467"/>
                <a:gd name="T28" fmla="*/ 223 w 614"/>
                <a:gd name="T29" fmla="*/ 132 h 467"/>
                <a:gd name="T30" fmla="*/ 151 w 614"/>
                <a:gd name="T31" fmla="*/ 160 h 467"/>
                <a:gd name="T32" fmla="*/ 108 w 614"/>
                <a:gd name="T33" fmla="*/ 165 h 467"/>
                <a:gd name="T34" fmla="*/ 56 w 614"/>
                <a:gd name="T35" fmla="*/ 186 h 467"/>
                <a:gd name="T36" fmla="*/ 35 w 614"/>
                <a:gd name="T37" fmla="*/ 224 h 467"/>
                <a:gd name="T38" fmla="*/ 24 w 614"/>
                <a:gd name="T39" fmla="*/ 249 h 467"/>
                <a:gd name="T40" fmla="*/ 15 w 614"/>
                <a:gd name="T41" fmla="*/ 273 h 467"/>
                <a:gd name="T42" fmla="*/ 7 w 614"/>
                <a:gd name="T43" fmla="*/ 306 h 467"/>
                <a:gd name="T44" fmla="*/ 19 w 614"/>
                <a:gd name="T45" fmla="*/ 344 h 467"/>
                <a:gd name="T46" fmla="*/ 36 w 614"/>
                <a:gd name="T47" fmla="*/ 381 h 467"/>
                <a:gd name="T48" fmla="*/ 79 w 614"/>
                <a:gd name="T49" fmla="*/ 428 h 467"/>
                <a:gd name="T50" fmla="*/ 83 w 614"/>
                <a:gd name="T51" fmla="*/ 461 h 467"/>
                <a:gd name="T52" fmla="*/ 106 w 614"/>
                <a:gd name="T53" fmla="*/ 441 h 467"/>
                <a:gd name="T54" fmla="*/ 108 w 614"/>
                <a:gd name="T55" fmla="*/ 400 h 467"/>
                <a:gd name="T56" fmla="*/ 147 w 614"/>
                <a:gd name="T57" fmla="*/ 390 h 467"/>
                <a:gd name="T58" fmla="*/ 193 w 614"/>
                <a:gd name="T59" fmla="*/ 394 h 467"/>
                <a:gd name="T60" fmla="*/ 203 w 614"/>
                <a:gd name="T61" fmla="*/ 370 h 467"/>
                <a:gd name="T62" fmla="*/ 218 w 614"/>
                <a:gd name="T63" fmla="*/ 344 h 467"/>
                <a:gd name="T64" fmla="*/ 273 w 614"/>
                <a:gd name="T65" fmla="*/ 330 h 467"/>
                <a:gd name="T66" fmla="*/ 295 w 614"/>
                <a:gd name="T67" fmla="*/ 351 h 467"/>
                <a:gd name="T68" fmla="*/ 335 w 614"/>
                <a:gd name="T69" fmla="*/ 362 h 467"/>
                <a:gd name="T70" fmla="*/ 385 w 614"/>
                <a:gd name="T71" fmla="*/ 368 h 467"/>
                <a:gd name="T72" fmla="*/ 410 w 614"/>
                <a:gd name="T73" fmla="*/ 328 h 467"/>
                <a:gd name="T74" fmla="*/ 449 w 614"/>
                <a:gd name="T75" fmla="*/ 330 h 467"/>
                <a:gd name="T76" fmla="*/ 477 w 614"/>
                <a:gd name="T77" fmla="*/ 316 h 467"/>
                <a:gd name="T78" fmla="*/ 512 w 614"/>
                <a:gd name="T79" fmla="*/ 321 h 467"/>
                <a:gd name="T80" fmla="*/ 539 w 614"/>
                <a:gd name="T81" fmla="*/ 311 h 467"/>
                <a:gd name="T82" fmla="*/ 586 w 614"/>
                <a:gd name="T83" fmla="*/ 319 h 467"/>
                <a:gd name="T84" fmla="*/ 606 w 614"/>
                <a:gd name="T85" fmla="*/ 28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4" h="467">
                  <a:moveTo>
                    <a:pt x="606" y="281"/>
                  </a:moveTo>
                  <a:cubicBezTo>
                    <a:pt x="598" y="273"/>
                    <a:pt x="589" y="267"/>
                    <a:pt x="589" y="267"/>
                  </a:cubicBezTo>
                  <a:cubicBezTo>
                    <a:pt x="574" y="266"/>
                    <a:pt x="574" y="266"/>
                    <a:pt x="574" y="266"/>
                  </a:cubicBezTo>
                  <a:cubicBezTo>
                    <a:pt x="575" y="253"/>
                    <a:pt x="575" y="253"/>
                    <a:pt x="575" y="253"/>
                  </a:cubicBezTo>
                  <a:cubicBezTo>
                    <a:pt x="575" y="253"/>
                    <a:pt x="568" y="250"/>
                    <a:pt x="567" y="244"/>
                  </a:cubicBezTo>
                  <a:cubicBezTo>
                    <a:pt x="566" y="238"/>
                    <a:pt x="573" y="244"/>
                    <a:pt x="573" y="236"/>
                  </a:cubicBezTo>
                  <a:cubicBezTo>
                    <a:pt x="573" y="228"/>
                    <a:pt x="558" y="227"/>
                    <a:pt x="558" y="227"/>
                  </a:cubicBezTo>
                  <a:cubicBezTo>
                    <a:pt x="558" y="227"/>
                    <a:pt x="549" y="204"/>
                    <a:pt x="542" y="203"/>
                  </a:cubicBezTo>
                  <a:cubicBezTo>
                    <a:pt x="535" y="202"/>
                    <a:pt x="521" y="200"/>
                    <a:pt x="515" y="190"/>
                  </a:cubicBezTo>
                  <a:cubicBezTo>
                    <a:pt x="509" y="180"/>
                    <a:pt x="524" y="186"/>
                    <a:pt x="521" y="175"/>
                  </a:cubicBezTo>
                  <a:cubicBezTo>
                    <a:pt x="518" y="164"/>
                    <a:pt x="502" y="165"/>
                    <a:pt x="502" y="165"/>
                  </a:cubicBezTo>
                  <a:cubicBezTo>
                    <a:pt x="502" y="152"/>
                    <a:pt x="502" y="152"/>
                    <a:pt x="502" y="152"/>
                  </a:cubicBezTo>
                  <a:cubicBezTo>
                    <a:pt x="502" y="152"/>
                    <a:pt x="472" y="154"/>
                    <a:pt x="466" y="146"/>
                  </a:cubicBezTo>
                  <a:cubicBezTo>
                    <a:pt x="460" y="138"/>
                    <a:pt x="467" y="130"/>
                    <a:pt x="467" y="130"/>
                  </a:cubicBezTo>
                  <a:cubicBezTo>
                    <a:pt x="467" y="123"/>
                    <a:pt x="467" y="123"/>
                    <a:pt x="467" y="123"/>
                  </a:cubicBezTo>
                  <a:cubicBezTo>
                    <a:pt x="433" y="120"/>
                    <a:pt x="433" y="120"/>
                    <a:pt x="433" y="120"/>
                  </a:cubicBezTo>
                  <a:cubicBezTo>
                    <a:pt x="439" y="109"/>
                    <a:pt x="439" y="109"/>
                    <a:pt x="439" y="109"/>
                  </a:cubicBezTo>
                  <a:cubicBezTo>
                    <a:pt x="439" y="109"/>
                    <a:pt x="430" y="112"/>
                    <a:pt x="431" y="102"/>
                  </a:cubicBezTo>
                  <a:cubicBezTo>
                    <a:pt x="432" y="92"/>
                    <a:pt x="447" y="85"/>
                    <a:pt x="443" y="63"/>
                  </a:cubicBezTo>
                  <a:cubicBezTo>
                    <a:pt x="439" y="41"/>
                    <a:pt x="402" y="8"/>
                    <a:pt x="402" y="8"/>
                  </a:cubicBezTo>
                  <a:cubicBezTo>
                    <a:pt x="401" y="1"/>
                    <a:pt x="401" y="1"/>
                    <a:pt x="401" y="1"/>
                  </a:cubicBezTo>
                  <a:cubicBezTo>
                    <a:pt x="385" y="0"/>
                    <a:pt x="385" y="0"/>
                    <a:pt x="385" y="0"/>
                  </a:cubicBezTo>
                  <a:cubicBezTo>
                    <a:pt x="348" y="18"/>
                    <a:pt x="348" y="18"/>
                    <a:pt x="348" y="18"/>
                  </a:cubicBezTo>
                  <a:cubicBezTo>
                    <a:pt x="345" y="38"/>
                    <a:pt x="345" y="38"/>
                    <a:pt x="345" y="38"/>
                  </a:cubicBezTo>
                  <a:cubicBezTo>
                    <a:pt x="333" y="50"/>
                    <a:pt x="333" y="50"/>
                    <a:pt x="333" y="50"/>
                  </a:cubicBezTo>
                  <a:cubicBezTo>
                    <a:pt x="320" y="55"/>
                    <a:pt x="320" y="55"/>
                    <a:pt x="320" y="55"/>
                  </a:cubicBezTo>
                  <a:cubicBezTo>
                    <a:pt x="320" y="55"/>
                    <a:pt x="325" y="77"/>
                    <a:pt x="293" y="92"/>
                  </a:cubicBezTo>
                  <a:cubicBezTo>
                    <a:pt x="262" y="107"/>
                    <a:pt x="222" y="107"/>
                    <a:pt x="222" y="107"/>
                  </a:cubicBezTo>
                  <a:cubicBezTo>
                    <a:pt x="208" y="115"/>
                    <a:pt x="208" y="115"/>
                    <a:pt x="208" y="115"/>
                  </a:cubicBezTo>
                  <a:cubicBezTo>
                    <a:pt x="208" y="115"/>
                    <a:pt x="228" y="125"/>
                    <a:pt x="223" y="132"/>
                  </a:cubicBezTo>
                  <a:cubicBezTo>
                    <a:pt x="218" y="138"/>
                    <a:pt x="203" y="160"/>
                    <a:pt x="203" y="160"/>
                  </a:cubicBezTo>
                  <a:cubicBezTo>
                    <a:pt x="203" y="160"/>
                    <a:pt x="170" y="160"/>
                    <a:pt x="151" y="160"/>
                  </a:cubicBezTo>
                  <a:cubicBezTo>
                    <a:pt x="133" y="160"/>
                    <a:pt x="138" y="180"/>
                    <a:pt x="120" y="185"/>
                  </a:cubicBezTo>
                  <a:cubicBezTo>
                    <a:pt x="101" y="190"/>
                    <a:pt x="108" y="165"/>
                    <a:pt x="108" y="165"/>
                  </a:cubicBezTo>
                  <a:cubicBezTo>
                    <a:pt x="108" y="165"/>
                    <a:pt x="88" y="180"/>
                    <a:pt x="78" y="187"/>
                  </a:cubicBezTo>
                  <a:cubicBezTo>
                    <a:pt x="68" y="193"/>
                    <a:pt x="56" y="186"/>
                    <a:pt x="56" y="186"/>
                  </a:cubicBezTo>
                  <a:cubicBezTo>
                    <a:pt x="56" y="186"/>
                    <a:pt x="38" y="196"/>
                    <a:pt x="37" y="204"/>
                  </a:cubicBezTo>
                  <a:cubicBezTo>
                    <a:pt x="36" y="212"/>
                    <a:pt x="35" y="224"/>
                    <a:pt x="35" y="224"/>
                  </a:cubicBezTo>
                  <a:cubicBezTo>
                    <a:pt x="29" y="224"/>
                    <a:pt x="29" y="224"/>
                    <a:pt x="29" y="224"/>
                  </a:cubicBezTo>
                  <a:cubicBezTo>
                    <a:pt x="24" y="249"/>
                    <a:pt x="24" y="249"/>
                    <a:pt x="24" y="249"/>
                  </a:cubicBezTo>
                  <a:cubicBezTo>
                    <a:pt x="24" y="249"/>
                    <a:pt x="2" y="256"/>
                    <a:pt x="1" y="264"/>
                  </a:cubicBezTo>
                  <a:cubicBezTo>
                    <a:pt x="0" y="272"/>
                    <a:pt x="15" y="273"/>
                    <a:pt x="15" y="273"/>
                  </a:cubicBezTo>
                  <a:cubicBezTo>
                    <a:pt x="14" y="298"/>
                    <a:pt x="14" y="298"/>
                    <a:pt x="14" y="298"/>
                  </a:cubicBezTo>
                  <a:cubicBezTo>
                    <a:pt x="7" y="306"/>
                    <a:pt x="7" y="306"/>
                    <a:pt x="7" y="306"/>
                  </a:cubicBezTo>
                  <a:cubicBezTo>
                    <a:pt x="19" y="313"/>
                    <a:pt x="19" y="313"/>
                    <a:pt x="19" y="313"/>
                  </a:cubicBezTo>
                  <a:cubicBezTo>
                    <a:pt x="19" y="344"/>
                    <a:pt x="19" y="344"/>
                    <a:pt x="19" y="344"/>
                  </a:cubicBezTo>
                  <a:cubicBezTo>
                    <a:pt x="19" y="344"/>
                    <a:pt x="36" y="355"/>
                    <a:pt x="38" y="358"/>
                  </a:cubicBezTo>
                  <a:cubicBezTo>
                    <a:pt x="40" y="361"/>
                    <a:pt x="36" y="381"/>
                    <a:pt x="36" y="381"/>
                  </a:cubicBezTo>
                  <a:cubicBezTo>
                    <a:pt x="36" y="381"/>
                    <a:pt x="47" y="404"/>
                    <a:pt x="57" y="412"/>
                  </a:cubicBezTo>
                  <a:cubicBezTo>
                    <a:pt x="67" y="420"/>
                    <a:pt x="79" y="428"/>
                    <a:pt x="79" y="428"/>
                  </a:cubicBezTo>
                  <a:cubicBezTo>
                    <a:pt x="83" y="442"/>
                    <a:pt x="83" y="442"/>
                    <a:pt x="83" y="442"/>
                  </a:cubicBezTo>
                  <a:cubicBezTo>
                    <a:pt x="83" y="461"/>
                    <a:pt x="83" y="461"/>
                    <a:pt x="83" y="461"/>
                  </a:cubicBezTo>
                  <a:cubicBezTo>
                    <a:pt x="88" y="467"/>
                    <a:pt x="88" y="467"/>
                    <a:pt x="88" y="467"/>
                  </a:cubicBezTo>
                  <a:cubicBezTo>
                    <a:pt x="88" y="467"/>
                    <a:pt x="104" y="448"/>
                    <a:pt x="106" y="441"/>
                  </a:cubicBezTo>
                  <a:cubicBezTo>
                    <a:pt x="108" y="434"/>
                    <a:pt x="98" y="421"/>
                    <a:pt x="98" y="421"/>
                  </a:cubicBezTo>
                  <a:cubicBezTo>
                    <a:pt x="108" y="400"/>
                    <a:pt x="108" y="400"/>
                    <a:pt x="108" y="400"/>
                  </a:cubicBezTo>
                  <a:cubicBezTo>
                    <a:pt x="128" y="401"/>
                    <a:pt x="128" y="401"/>
                    <a:pt x="128" y="401"/>
                  </a:cubicBezTo>
                  <a:cubicBezTo>
                    <a:pt x="128" y="401"/>
                    <a:pt x="141" y="390"/>
                    <a:pt x="147" y="390"/>
                  </a:cubicBezTo>
                  <a:cubicBezTo>
                    <a:pt x="153" y="390"/>
                    <a:pt x="167" y="398"/>
                    <a:pt x="178" y="399"/>
                  </a:cubicBezTo>
                  <a:cubicBezTo>
                    <a:pt x="189" y="400"/>
                    <a:pt x="193" y="394"/>
                    <a:pt x="193" y="394"/>
                  </a:cubicBezTo>
                  <a:cubicBezTo>
                    <a:pt x="203" y="380"/>
                    <a:pt x="203" y="380"/>
                    <a:pt x="203" y="380"/>
                  </a:cubicBezTo>
                  <a:cubicBezTo>
                    <a:pt x="203" y="370"/>
                    <a:pt x="203" y="370"/>
                    <a:pt x="203" y="370"/>
                  </a:cubicBezTo>
                  <a:cubicBezTo>
                    <a:pt x="203" y="370"/>
                    <a:pt x="193" y="367"/>
                    <a:pt x="201" y="357"/>
                  </a:cubicBezTo>
                  <a:cubicBezTo>
                    <a:pt x="209" y="347"/>
                    <a:pt x="208" y="358"/>
                    <a:pt x="218" y="344"/>
                  </a:cubicBezTo>
                  <a:cubicBezTo>
                    <a:pt x="228" y="330"/>
                    <a:pt x="218" y="311"/>
                    <a:pt x="247" y="313"/>
                  </a:cubicBezTo>
                  <a:cubicBezTo>
                    <a:pt x="276" y="315"/>
                    <a:pt x="273" y="330"/>
                    <a:pt x="273" y="330"/>
                  </a:cubicBezTo>
                  <a:cubicBezTo>
                    <a:pt x="273" y="330"/>
                    <a:pt x="286" y="328"/>
                    <a:pt x="289" y="332"/>
                  </a:cubicBezTo>
                  <a:cubicBezTo>
                    <a:pt x="292" y="336"/>
                    <a:pt x="280" y="351"/>
                    <a:pt x="295" y="351"/>
                  </a:cubicBezTo>
                  <a:cubicBezTo>
                    <a:pt x="310" y="351"/>
                    <a:pt x="319" y="351"/>
                    <a:pt x="319" y="351"/>
                  </a:cubicBezTo>
                  <a:cubicBezTo>
                    <a:pt x="319" y="351"/>
                    <a:pt x="325" y="363"/>
                    <a:pt x="335" y="362"/>
                  </a:cubicBezTo>
                  <a:cubicBezTo>
                    <a:pt x="345" y="361"/>
                    <a:pt x="363" y="361"/>
                    <a:pt x="363" y="361"/>
                  </a:cubicBezTo>
                  <a:cubicBezTo>
                    <a:pt x="363" y="361"/>
                    <a:pt x="376" y="375"/>
                    <a:pt x="385" y="368"/>
                  </a:cubicBezTo>
                  <a:cubicBezTo>
                    <a:pt x="394" y="361"/>
                    <a:pt x="389" y="347"/>
                    <a:pt x="396" y="344"/>
                  </a:cubicBezTo>
                  <a:cubicBezTo>
                    <a:pt x="403" y="341"/>
                    <a:pt x="410" y="328"/>
                    <a:pt x="410" y="328"/>
                  </a:cubicBezTo>
                  <a:cubicBezTo>
                    <a:pt x="410" y="328"/>
                    <a:pt x="424" y="349"/>
                    <a:pt x="430" y="344"/>
                  </a:cubicBezTo>
                  <a:cubicBezTo>
                    <a:pt x="436" y="339"/>
                    <a:pt x="449" y="330"/>
                    <a:pt x="449" y="330"/>
                  </a:cubicBezTo>
                  <a:cubicBezTo>
                    <a:pt x="461" y="330"/>
                    <a:pt x="461" y="330"/>
                    <a:pt x="461" y="330"/>
                  </a:cubicBezTo>
                  <a:cubicBezTo>
                    <a:pt x="477" y="316"/>
                    <a:pt x="477" y="316"/>
                    <a:pt x="477" y="316"/>
                  </a:cubicBezTo>
                  <a:cubicBezTo>
                    <a:pt x="477" y="316"/>
                    <a:pt x="486" y="326"/>
                    <a:pt x="490" y="326"/>
                  </a:cubicBezTo>
                  <a:cubicBezTo>
                    <a:pt x="494" y="326"/>
                    <a:pt x="512" y="321"/>
                    <a:pt x="512" y="321"/>
                  </a:cubicBezTo>
                  <a:cubicBezTo>
                    <a:pt x="512" y="321"/>
                    <a:pt x="517" y="300"/>
                    <a:pt x="524" y="299"/>
                  </a:cubicBezTo>
                  <a:cubicBezTo>
                    <a:pt x="531" y="298"/>
                    <a:pt x="539" y="311"/>
                    <a:pt x="539" y="311"/>
                  </a:cubicBezTo>
                  <a:cubicBezTo>
                    <a:pt x="560" y="308"/>
                    <a:pt x="560" y="308"/>
                    <a:pt x="560" y="308"/>
                  </a:cubicBezTo>
                  <a:cubicBezTo>
                    <a:pt x="560" y="308"/>
                    <a:pt x="566" y="324"/>
                    <a:pt x="586" y="319"/>
                  </a:cubicBezTo>
                  <a:cubicBezTo>
                    <a:pt x="606" y="314"/>
                    <a:pt x="610" y="303"/>
                    <a:pt x="610" y="303"/>
                  </a:cubicBezTo>
                  <a:cubicBezTo>
                    <a:pt x="610" y="303"/>
                    <a:pt x="614" y="289"/>
                    <a:pt x="606" y="28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6" name="Congo-Brazzaville">
              <a:extLst>
                <a:ext uri="{FF2B5EF4-FFF2-40B4-BE49-F238E27FC236}">
                  <a16:creationId xmlns:a16="http://schemas.microsoft.com/office/drawing/2014/main" id="{07E40A11-35BE-4796-A43A-0D79528C64B6}"/>
                </a:ext>
              </a:extLst>
            </p:cNvPr>
            <p:cNvSpPr>
              <a:spLocks/>
            </p:cNvSpPr>
            <p:nvPr/>
          </p:nvSpPr>
          <p:spPr bwMode="gray">
            <a:xfrm>
              <a:off x="6045932" y="3812632"/>
              <a:ext cx="268451" cy="349412"/>
            </a:xfrm>
            <a:custGeom>
              <a:avLst/>
              <a:gdLst>
                <a:gd name="T0" fmla="*/ 238 w 356"/>
                <a:gd name="T1" fmla="*/ 83 h 466"/>
                <a:gd name="T2" fmla="*/ 219 w 356"/>
                <a:gd name="T3" fmla="*/ 95 h 466"/>
                <a:gd name="T4" fmla="*/ 166 w 356"/>
                <a:gd name="T5" fmla="*/ 83 h 466"/>
                <a:gd name="T6" fmla="*/ 96 w 356"/>
                <a:gd name="T7" fmla="*/ 108 h 466"/>
                <a:gd name="T8" fmla="*/ 115 w 356"/>
                <a:gd name="T9" fmla="*/ 134 h 466"/>
                <a:gd name="T10" fmla="*/ 149 w 356"/>
                <a:gd name="T11" fmla="*/ 128 h 466"/>
                <a:gd name="T12" fmla="*/ 159 w 356"/>
                <a:gd name="T13" fmla="*/ 146 h 466"/>
                <a:gd name="T14" fmla="*/ 140 w 356"/>
                <a:gd name="T15" fmla="*/ 172 h 466"/>
                <a:gd name="T16" fmla="*/ 130 w 356"/>
                <a:gd name="T17" fmla="*/ 212 h 466"/>
                <a:gd name="T18" fmla="*/ 147 w 356"/>
                <a:gd name="T19" fmla="*/ 225 h 466"/>
                <a:gd name="T20" fmla="*/ 158 w 356"/>
                <a:gd name="T21" fmla="*/ 243 h 466"/>
                <a:gd name="T22" fmla="*/ 155 w 356"/>
                <a:gd name="T23" fmla="*/ 284 h 466"/>
                <a:gd name="T24" fmla="*/ 146 w 356"/>
                <a:gd name="T25" fmla="*/ 316 h 466"/>
                <a:gd name="T26" fmla="*/ 127 w 356"/>
                <a:gd name="T27" fmla="*/ 311 h 466"/>
                <a:gd name="T28" fmla="*/ 90 w 356"/>
                <a:gd name="T29" fmla="*/ 327 h 466"/>
                <a:gd name="T30" fmla="*/ 64 w 356"/>
                <a:gd name="T31" fmla="*/ 297 h 466"/>
                <a:gd name="T32" fmla="*/ 58 w 356"/>
                <a:gd name="T33" fmla="*/ 329 h 466"/>
                <a:gd name="T34" fmla="*/ 25 w 356"/>
                <a:gd name="T35" fmla="*/ 346 h 466"/>
                <a:gd name="T36" fmla="*/ 35 w 356"/>
                <a:gd name="T37" fmla="*/ 359 h 466"/>
                <a:gd name="T38" fmla="*/ 38 w 356"/>
                <a:gd name="T39" fmla="*/ 376 h 466"/>
                <a:gd name="T40" fmla="*/ 19 w 356"/>
                <a:gd name="T41" fmla="*/ 389 h 466"/>
                <a:gd name="T42" fmla="*/ 0 w 356"/>
                <a:gd name="T43" fmla="*/ 411 h 466"/>
                <a:gd name="T44" fmla="*/ 37 w 356"/>
                <a:gd name="T45" fmla="*/ 454 h 466"/>
                <a:gd name="T46" fmla="*/ 50 w 356"/>
                <a:gd name="T47" fmla="*/ 460 h 466"/>
                <a:gd name="T48" fmla="*/ 61 w 356"/>
                <a:gd name="T49" fmla="*/ 446 h 466"/>
                <a:gd name="T50" fmla="*/ 91 w 356"/>
                <a:gd name="T51" fmla="*/ 448 h 466"/>
                <a:gd name="T52" fmla="*/ 114 w 356"/>
                <a:gd name="T53" fmla="*/ 461 h 466"/>
                <a:gd name="T54" fmla="*/ 138 w 356"/>
                <a:gd name="T55" fmla="*/ 441 h 466"/>
                <a:gd name="T56" fmla="*/ 159 w 356"/>
                <a:gd name="T57" fmla="*/ 462 h 466"/>
                <a:gd name="T58" fmla="*/ 209 w 356"/>
                <a:gd name="T59" fmla="*/ 418 h 466"/>
                <a:gd name="T60" fmla="*/ 242 w 356"/>
                <a:gd name="T61" fmla="*/ 385 h 466"/>
                <a:gd name="T62" fmla="*/ 260 w 356"/>
                <a:gd name="T63" fmla="*/ 302 h 466"/>
                <a:gd name="T64" fmla="*/ 298 w 356"/>
                <a:gd name="T65" fmla="*/ 251 h 466"/>
                <a:gd name="T66" fmla="*/ 317 w 356"/>
                <a:gd name="T67" fmla="*/ 197 h 466"/>
                <a:gd name="T68" fmla="*/ 320 w 356"/>
                <a:gd name="T69" fmla="*/ 152 h 466"/>
                <a:gd name="T70" fmla="*/ 332 w 356"/>
                <a:gd name="T71" fmla="*/ 77 h 466"/>
                <a:gd name="T72" fmla="*/ 356 w 356"/>
                <a:gd name="T73" fmla="*/ 11 h 466"/>
                <a:gd name="T74" fmla="*/ 332 w 356"/>
                <a:gd name="T75" fmla="*/ 9 h 466"/>
                <a:gd name="T76" fmla="*/ 282 w 356"/>
                <a:gd name="T77" fmla="*/ 11 h 466"/>
                <a:gd name="T78" fmla="*/ 252 w 356"/>
                <a:gd name="T79" fmla="*/ 31 h 466"/>
                <a:gd name="T80" fmla="*/ 242 w 356"/>
                <a:gd name="T81" fmla="*/ 77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466">
                  <a:moveTo>
                    <a:pt x="242" y="77"/>
                  </a:moveTo>
                  <a:cubicBezTo>
                    <a:pt x="238" y="83"/>
                    <a:pt x="238" y="83"/>
                    <a:pt x="238" y="83"/>
                  </a:cubicBezTo>
                  <a:cubicBezTo>
                    <a:pt x="237" y="110"/>
                    <a:pt x="237" y="110"/>
                    <a:pt x="237" y="110"/>
                  </a:cubicBezTo>
                  <a:cubicBezTo>
                    <a:pt x="219" y="95"/>
                    <a:pt x="219" y="95"/>
                    <a:pt x="219" y="95"/>
                  </a:cubicBezTo>
                  <a:cubicBezTo>
                    <a:pt x="199" y="96"/>
                    <a:pt x="199" y="96"/>
                    <a:pt x="199" y="96"/>
                  </a:cubicBezTo>
                  <a:cubicBezTo>
                    <a:pt x="199" y="96"/>
                    <a:pt x="171" y="83"/>
                    <a:pt x="166" y="83"/>
                  </a:cubicBezTo>
                  <a:cubicBezTo>
                    <a:pt x="161" y="83"/>
                    <a:pt x="106" y="86"/>
                    <a:pt x="106" y="86"/>
                  </a:cubicBezTo>
                  <a:cubicBezTo>
                    <a:pt x="96" y="108"/>
                    <a:pt x="96" y="108"/>
                    <a:pt x="96" y="108"/>
                  </a:cubicBezTo>
                  <a:cubicBezTo>
                    <a:pt x="98" y="129"/>
                    <a:pt x="98" y="129"/>
                    <a:pt x="98" y="129"/>
                  </a:cubicBezTo>
                  <a:cubicBezTo>
                    <a:pt x="98" y="129"/>
                    <a:pt x="106" y="134"/>
                    <a:pt x="115" y="134"/>
                  </a:cubicBezTo>
                  <a:cubicBezTo>
                    <a:pt x="124" y="134"/>
                    <a:pt x="124" y="119"/>
                    <a:pt x="129" y="119"/>
                  </a:cubicBezTo>
                  <a:cubicBezTo>
                    <a:pt x="134" y="119"/>
                    <a:pt x="146" y="124"/>
                    <a:pt x="149" y="128"/>
                  </a:cubicBezTo>
                  <a:cubicBezTo>
                    <a:pt x="152" y="132"/>
                    <a:pt x="153" y="142"/>
                    <a:pt x="153" y="142"/>
                  </a:cubicBezTo>
                  <a:cubicBezTo>
                    <a:pt x="159" y="146"/>
                    <a:pt x="159" y="146"/>
                    <a:pt x="159" y="146"/>
                  </a:cubicBezTo>
                  <a:cubicBezTo>
                    <a:pt x="159" y="146"/>
                    <a:pt x="159" y="159"/>
                    <a:pt x="153" y="166"/>
                  </a:cubicBezTo>
                  <a:cubicBezTo>
                    <a:pt x="147" y="173"/>
                    <a:pt x="140" y="172"/>
                    <a:pt x="140" y="172"/>
                  </a:cubicBezTo>
                  <a:cubicBezTo>
                    <a:pt x="131" y="188"/>
                    <a:pt x="131" y="188"/>
                    <a:pt x="131" y="188"/>
                  </a:cubicBezTo>
                  <a:cubicBezTo>
                    <a:pt x="130" y="212"/>
                    <a:pt x="130" y="212"/>
                    <a:pt x="130" y="212"/>
                  </a:cubicBezTo>
                  <a:cubicBezTo>
                    <a:pt x="142" y="213"/>
                    <a:pt x="142" y="213"/>
                    <a:pt x="142" y="213"/>
                  </a:cubicBezTo>
                  <a:cubicBezTo>
                    <a:pt x="147" y="225"/>
                    <a:pt x="147" y="225"/>
                    <a:pt x="147" y="225"/>
                  </a:cubicBezTo>
                  <a:cubicBezTo>
                    <a:pt x="147" y="225"/>
                    <a:pt x="163" y="226"/>
                    <a:pt x="165" y="232"/>
                  </a:cubicBezTo>
                  <a:cubicBezTo>
                    <a:pt x="167" y="238"/>
                    <a:pt x="158" y="243"/>
                    <a:pt x="158" y="243"/>
                  </a:cubicBezTo>
                  <a:cubicBezTo>
                    <a:pt x="159" y="273"/>
                    <a:pt x="159" y="273"/>
                    <a:pt x="159" y="273"/>
                  </a:cubicBezTo>
                  <a:cubicBezTo>
                    <a:pt x="155" y="284"/>
                    <a:pt x="155" y="284"/>
                    <a:pt x="155" y="284"/>
                  </a:cubicBezTo>
                  <a:cubicBezTo>
                    <a:pt x="159" y="298"/>
                    <a:pt x="159" y="298"/>
                    <a:pt x="159" y="298"/>
                  </a:cubicBezTo>
                  <a:cubicBezTo>
                    <a:pt x="159" y="298"/>
                    <a:pt x="146" y="302"/>
                    <a:pt x="146" y="316"/>
                  </a:cubicBezTo>
                  <a:cubicBezTo>
                    <a:pt x="146" y="330"/>
                    <a:pt x="144" y="336"/>
                    <a:pt x="134" y="336"/>
                  </a:cubicBezTo>
                  <a:cubicBezTo>
                    <a:pt x="124" y="336"/>
                    <a:pt x="131" y="314"/>
                    <a:pt x="127" y="311"/>
                  </a:cubicBezTo>
                  <a:cubicBezTo>
                    <a:pt x="123" y="308"/>
                    <a:pt x="120" y="324"/>
                    <a:pt x="112" y="326"/>
                  </a:cubicBezTo>
                  <a:cubicBezTo>
                    <a:pt x="104" y="328"/>
                    <a:pt x="90" y="327"/>
                    <a:pt x="90" y="327"/>
                  </a:cubicBezTo>
                  <a:cubicBezTo>
                    <a:pt x="81" y="298"/>
                    <a:pt x="81" y="298"/>
                    <a:pt x="81" y="298"/>
                  </a:cubicBezTo>
                  <a:cubicBezTo>
                    <a:pt x="81" y="298"/>
                    <a:pt x="70" y="296"/>
                    <a:pt x="64" y="297"/>
                  </a:cubicBezTo>
                  <a:cubicBezTo>
                    <a:pt x="58" y="298"/>
                    <a:pt x="71" y="316"/>
                    <a:pt x="71" y="316"/>
                  </a:cubicBezTo>
                  <a:cubicBezTo>
                    <a:pt x="71" y="316"/>
                    <a:pt x="62" y="324"/>
                    <a:pt x="58" y="329"/>
                  </a:cubicBezTo>
                  <a:cubicBezTo>
                    <a:pt x="54" y="334"/>
                    <a:pt x="30" y="325"/>
                    <a:pt x="24" y="323"/>
                  </a:cubicBezTo>
                  <a:cubicBezTo>
                    <a:pt x="18" y="321"/>
                    <a:pt x="25" y="346"/>
                    <a:pt x="25" y="346"/>
                  </a:cubicBezTo>
                  <a:cubicBezTo>
                    <a:pt x="18" y="346"/>
                    <a:pt x="18" y="346"/>
                    <a:pt x="18" y="346"/>
                  </a:cubicBezTo>
                  <a:cubicBezTo>
                    <a:pt x="35" y="359"/>
                    <a:pt x="35" y="359"/>
                    <a:pt x="35" y="359"/>
                  </a:cubicBezTo>
                  <a:cubicBezTo>
                    <a:pt x="26" y="368"/>
                    <a:pt x="26" y="368"/>
                    <a:pt x="26" y="368"/>
                  </a:cubicBezTo>
                  <a:cubicBezTo>
                    <a:pt x="38" y="376"/>
                    <a:pt x="38" y="376"/>
                    <a:pt x="38" y="376"/>
                  </a:cubicBezTo>
                  <a:cubicBezTo>
                    <a:pt x="38" y="376"/>
                    <a:pt x="42" y="389"/>
                    <a:pt x="38" y="398"/>
                  </a:cubicBezTo>
                  <a:cubicBezTo>
                    <a:pt x="34" y="407"/>
                    <a:pt x="19" y="389"/>
                    <a:pt x="19" y="389"/>
                  </a:cubicBezTo>
                  <a:cubicBezTo>
                    <a:pt x="5" y="398"/>
                    <a:pt x="5" y="398"/>
                    <a:pt x="5" y="398"/>
                  </a:cubicBezTo>
                  <a:cubicBezTo>
                    <a:pt x="0" y="411"/>
                    <a:pt x="0" y="411"/>
                    <a:pt x="0" y="411"/>
                  </a:cubicBezTo>
                  <a:cubicBezTo>
                    <a:pt x="36" y="442"/>
                    <a:pt x="36" y="442"/>
                    <a:pt x="36" y="442"/>
                  </a:cubicBezTo>
                  <a:cubicBezTo>
                    <a:pt x="37" y="454"/>
                    <a:pt x="37" y="454"/>
                    <a:pt x="37" y="454"/>
                  </a:cubicBezTo>
                  <a:cubicBezTo>
                    <a:pt x="46" y="466"/>
                    <a:pt x="46" y="466"/>
                    <a:pt x="46" y="466"/>
                  </a:cubicBezTo>
                  <a:cubicBezTo>
                    <a:pt x="50" y="460"/>
                    <a:pt x="50" y="460"/>
                    <a:pt x="50" y="460"/>
                  </a:cubicBezTo>
                  <a:cubicBezTo>
                    <a:pt x="61" y="460"/>
                    <a:pt x="61" y="460"/>
                    <a:pt x="61" y="460"/>
                  </a:cubicBezTo>
                  <a:cubicBezTo>
                    <a:pt x="61" y="446"/>
                    <a:pt x="61" y="446"/>
                    <a:pt x="61" y="446"/>
                  </a:cubicBezTo>
                  <a:cubicBezTo>
                    <a:pt x="61" y="446"/>
                    <a:pt x="75" y="433"/>
                    <a:pt x="82" y="432"/>
                  </a:cubicBezTo>
                  <a:cubicBezTo>
                    <a:pt x="89" y="431"/>
                    <a:pt x="91" y="448"/>
                    <a:pt x="91" y="448"/>
                  </a:cubicBezTo>
                  <a:cubicBezTo>
                    <a:pt x="98" y="445"/>
                    <a:pt x="98" y="445"/>
                    <a:pt x="98" y="445"/>
                  </a:cubicBezTo>
                  <a:cubicBezTo>
                    <a:pt x="98" y="445"/>
                    <a:pt x="102" y="466"/>
                    <a:pt x="114" y="461"/>
                  </a:cubicBezTo>
                  <a:cubicBezTo>
                    <a:pt x="126" y="456"/>
                    <a:pt x="125" y="440"/>
                    <a:pt x="125" y="440"/>
                  </a:cubicBezTo>
                  <a:cubicBezTo>
                    <a:pt x="138" y="441"/>
                    <a:pt x="138" y="441"/>
                    <a:pt x="138" y="441"/>
                  </a:cubicBezTo>
                  <a:cubicBezTo>
                    <a:pt x="138" y="441"/>
                    <a:pt x="148" y="425"/>
                    <a:pt x="155" y="432"/>
                  </a:cubicBezTo>
                  <a:cubicBezTo>
                    <a:pt x="162" y="439"/>
                    <a:pt x="144" y="462"/>
                    <a:pt x="159" y="462"/>
                  </a:cubicBezTo>
                  <a:cubicBezTo>
                    <a:pt x="174" y="462"/>
                    <a:pt x="177" y="457"/>
                    <a:pt x="184" y="448"/>
                  </a:cubicBezTo>
                  <a:cubicBezTo>
                    <a:pt x="191" y="439"/>
                    <a:pt x="203" y="418"/>
                    <a:pt x="209" y="418"/>
                  </a:cubicBezTo>
                  <a:cubicBezTo>
                    <a:pt x="215" y="418"/>
                    <a:pt x="225" y="415"/>
                    <a:pt x="225" y="415"/>
                  </a:cubicBezTo>
                  <a:cubicBezTo>
                    <a:pt x="242" y="385"/>
                    <a:pt x="242" y="385"/>
                    <a:pt x="242" y="385"/>
                  </a:cubicBezTo>
                  <a:cubicBezTo>
                    <a:pt x="241" y="318"/>
                    <a:pt x="241" y="318"/>
                    <a:pt x="241" y="318"/>
                  </a:cubicBezTo>
                  <a:cubicBezTo>
                    <a:pt x="241" y="318"/>
                    <a:pt x="259" y="311"/>
                    <a:pt x="260" y="302"/>
                  </a:cubicBezTo>
                  <a:cubicBezTo>
                    <a:pt x="261" y="293"/>
                    <a:pt x="261" y="270"/>
                    <a:pt x="268" y="267"/>
                  </a:cubicBezTo>
                  <a:cubicBezTo>
                    <a:pt x="275" y="264"/>
                    <a:pt x="288" y="258"/>
                    <a:pt x="298" y="251"/>
                  </a:cubicBezTo>
                  <a:cubicBezTo>
                    <a:pt x="308" y="244"/>
                    <a:pt x="314" y="229"/>
                    <a:pt x="314" y="229"/>
                  </a:cubicBezTo>
                  <a:cubicBezTo>
                    <a:pt x="317" y="197"/>
                    <a:pt x="317" y="197"/>
                    <a:pt x="317" y="197"/>
                  </a:cubicBezTo>
                  <a:cubicBezTo>
                    <a:pt x="317" y="197"/>
                    <a:pt x="327" y="189"/>
                    <a:pt x="327" y="178"/>
                  </a:cubicBezTo>
                  <a:cubicBezTo>
                    <a:pt x="327" y="167"/>
                    <a:pt x="318" y="160"/>
                    <a:pt x="320" y="152"/>
                  </a:cubicBezTo>
                  <a:cubicBezTo>
                    <a:pt x="322" y="144"/>
                    <a:pt x="332" y="136"/>
                    <a:pt x="331" y="125"/>
                  </a:cubicBezTo>
                  <a:cubicBezTo>
                    <a:pt x="330" y="114"/>
                    <a:pt x="323" y="87"/>
                    <a:pt x="332" y="77"/>
                  </a:cubicBezTo>
                  <a:cubicBezTo>
                    <a:pt x="341" y="67"/>
                    <a:pt x="356" y="38"/>
                    <a:pt x="356" y="30"/>
                  </a:cubicBezTo>
                  <a:cubicBezTo>
                    <a:pt x="356" y="22"/>
                    <a:pt x="356" y="11"/>
                    <a:pt x="356" y="11"/>
                  </a:cubicBezTo>
                  <a:cubicBezTo>
                    <a:pt x="347" y="4"/>
                    <a:pt x="347" y="4"/>
                    <a:pt x="347" y="4"/>
                  </a:cubicBezTo>
                  <a:cubicBezTo>
                    <a:pt x="347" y="4"/>
                    <a:pt x="343" y="10"/>
                    <a:pt x="332" y="9"/>
                  </a:cubicBezTo>
                  <a:cubicBezTo>
                    <a:pt x="321" y="8"/>
                    <a:pt x="307" y="0"/>
                    <a:pt x="301" y="0"/>
                  </a:cubicBezTo>
                  <a:cubicBezTo>
                    <a:pt x="295" y="0"/>
                    <a:pt x="282" y="11"/>
                    <a:pt x="282" y="11"/>
                  </a:cubicBezTo>
                  <a:cubicBezTo>
                    <a:pt x="262" y="10"/>
                    <a:pt x="262" y="10"/>
                    <a:pt x="262" y="10"/>
                  </a:cubicBezTo>
                  <a:cubicBezTo>
                    <a:pt x="252" y="31"/>
                    <a:pt x="252" y="31"/>
                    <a:pt x="252" y="31"/>
                  </a:cubicBezTo>
                  <a:cubicBezTo>
                    <a:pt x="252" y="31"/>
                    <a:pt x="262" y="44"/>
                    <a:pt x="260" y="51"/>
                  </a:cubicBezTo>
                  <a:cubicBezTo>
                    <a:pt x="258" y="58"/>
                    <a:pt x="242" y="77"/>
                    <a:pt x="242" y="7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7" name="Sudan">
              <a:extLst>
                <a:ext uri="{FF2B5EF4-FFF2-40B4-BE49-F238E27FC236}">
                  <a16:creationId xmlns:a16="http://schemas.microsoft.com/office/drawing/2014/main" id="{C2D015A0-794B-4892-A69A-F90AAEB25D82}"/>
                </a:ext>
              </a:extLst>
            </p:cNvPr>
            <p:cNvSpPr>
              <a:spLocks/>
            </p:cNvSpPr>
            <p:nvPr/>
          </p:nvSpPr>
          <p:spPr bwMode="gray">
            <a:xfrm>
              <a:off x="6425172" y="3030716"/>
              <a:ext cx="585904" cy="792569"/>
            </a:xfrm>
            <a:custGeom>
              <a:avLst/>
              <a:gdLst>
                <a:gd name="T0" fmla="*/ 569 w 781"/>
                <a:gd name="T1" fmla="*/ 46 h 1054"/>
                <a:gd name="T2" fmla="*/ 443 w 781"/>
                <a:gd name="T3" fmla="*/ 56 h 1054"/>
                <a:gd name="T4" fmla="*/ 143 w 781"/>
                <a:gd name="T5" fmla="*/ 56 h 1054"/>
                <a:gd name="T6" fmla="*/ 101 w 781"/>
                <a:gd name="T7" fmla="*/ 398 h 1054"/>
                <a:gd name="T8" fmla="*/ 41 w 781"/>
                <a:gd name="T9" fmla="*/ 434 h 1054"/>
                <a:gd name="T10" fmla="*/ 30 w 781"/>
                <a:gd name="T11" fmla="*/ 468 h 1054"/>
                <a:gd name="T12" fmla="*/ 15 w 781"/>
                <a:gd name="T13" fmla="*/ 504 h 1054"/>
                <a:gd name="T14" fmla="*/ 11 w 781"/>
                <a:gd name="T15" fmla="*/ 565 h 1054"/>
                <a:gd name="T16" fmla="*/ 42 w 781"/>
                <a:gd name="T17" fmla="*/ 598 h 1054"/>
                <a:gd name="T18" fmla="*/ 56 w 781"/>
                <a:gd name="T19" fmla="*/ 634 h 1054"/>
                <a:gd name="T20" fmla="*/ 93 w 781"/>
                <a:gd name="T21" fmla="*/ 714 h 1054"/>
                <a:gd name="T22" fmla="*/ 83 w 781"/>
                <a:gd name="T23" fmla="*/ 771 h 1054"/>
                <a:gd name="T24" fmla="*/ 116 w 781"/>
                <a:gd name="T25" fmla="*/ 797 h 1054"/>
                <a:gd name="T26" fmla="*/ 171 w 781"/>
                <a:gd name="T27" fmla="*/ 826 h 1054"/>
                <a:gd name="T28" fmla="*/ 208 w 781"/>
                <a:gd name="T29" fmla="*/ 878 h 1054"/>
                <a:gd name="T30" fmla="*/ 225 w 781"/>
                <a:gd name="T31" fmla="*/ 904 h 1054"/>
                <a:gd name="T32" fmla="*/ 256 w 781"/>
                <a:gd name="T33" fmla="*/ 932 h 1054"/>
                <a:gd name="T34" fmla="*/ 285 w 781"/>
                <a:gd name="T35" fmla="*/ 981 h 1054"/>
                <a:gd name="T36" fmla="*/ 333 w 781"/>
                <a:gd name="T37" fmla="*/ 994 h 1054"/>
                <a:gd name="T38" fmla="*/ 390 w 781"/>
                <a:gd name="T39" fmla="*/ 1017 h 1054"/>
                <a:gd name="T40" fmla="*/ 431 w 781"/>
                <a:gd name="T41" fmla="*/ 1049 h 1054"/>
                <a:gd name="T42" fmla="*/ 474 w 781"/>
                <a:gd name="T43" fmla="*/ 1037 h 1054"/>
                <a:gd name="T44" fmla="*/ 508 w 781"/>
                <a:gd name="T45" fmla="*/ 1039 h 1054"/>
                <a:gd name="T46" fmla="*/ 553 w 781"/>
                <a:gd name="T47" fmla="*/ 1040 h 1054"/>
                <a:gd name="T48" fmla="*/ 597 w 781"/>
                <a:gd name="T49" fmla="*/ 995 h 1054"/>
                <a:gd name="T50" fmla="*/ 669 w 781"/>
                <a:gd name="T51" fmla="*/ 976 h 1054"/>
                <a:gd name="T52" fmla="*/ 628 w 781"/>
                <a:gd name="T53" fmla="*/ 912 h 1054"/>
                <a:gd name="T54" fmla="*/ 610 w 781"/>
                <a:gd name="T55" fmla="*/ 882 h 1054"/>
                <a:gd name="T56" fmla="*/ 587 w 781"/>
                <a:gd name="T57" fmla="*/ 846 h 1054"/>
                <a:gd name="T58" fmla="*/ 542 w 781"/>
                <a:gd name="T59" fmla="*/ 802 h 1054"/>
                <a:gd name="T60" fmla="*/ 568 w 781"/>
                <a:gd name="T61" fmla="*/ 792 h 1054"/>
                <a:gd name="T62" fmla="*/ 580 w 781"/>
                <a:gd name="T63" fmla="*/ 719 h 1054"/>
                <a:gd name="T64" fmla="*/ 603 w 781"/>
                <a:gd name="T65" fmla="*/ 656 h 1054"/>
                <a:gd name="T66" fmla="*/ 621 w 781"/>
                <a:gd name="T67" fmla="*/ 631 h 1054"/>
                <a:gd name="T68" fmla="*/ 642 w 781"/>
                <a:gd name="T69" fmla="*/ 596 h 1054"/>
                <a:gd name="T70" fmla="*/ 677 w 781"/>
                <a:gd name="T71" fmla="*/ 555 h 1054"/>
                <a:gd name="T72" fmla="*/ 691 w 781"/>
                <a:gd name="T73" fmla="*/ 471 h 1054"/>
                <a:gd name="T74" fmla="*/ 696 w 781"/>
                <a:gd name="T75" fmla="*/ 414 h 1054"/>
                <a:gd name="T76" fmla="*/ 703 w 781"/>
                <a:gd name="T77" fmla="*/ 346 h 1054"/>
                <a:gd name="T78" fmla="*/ 733 w 781"/>
                <a:gd name="T79" fmla="*/ 321 h 1054"/>
                <a:gd name="T80" fmla="*/ 781 w 781"/>
                <a:gd name="T81" fmla="*/ 271 h 1054"/>
                <a:gd name="T82" fmla="*/ 722 w 781"/>
                <a:gd name="T83" fmla="*/ 228 h 1054"/>
                <a:gd name="T84" fmla="*/ 708 w 781"/>
                <a:gd name="T85" fmla="*/ 127 h 1054"/>
                <a:gd name="T86" fmla="*/ 696 w 781"/>
                <a:gd name="T87" fmla="*/ 84 h 1054"/>
                <a:gd name="T88" fmla="*/ 661 w 781"/>
                <a:gd name="T89" fmla="*/ 23 h 1054"/>
                <a:gd name="T90" fmla="*/ 618 w 781"/>
                <a:gd name="T91" fmla="*/ 15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1" h="1054">
                  <a:moveTo>
                    <a:pt x="601" y="16"/>
                  </a:moveTo>
                  <a:cubicBezTo>
                    <a:pt x="601" y="16"/>
                    <a:pt x="601" y="39"/>
                    <a:pt x="591" y="43"/>
                  </a:cubicBezTo>
                  <a:cubicBezTo>
                    <a:pt x="581" y="47"/>
                    <a:pt x="579" y="43"/>
                    <a:pt x="569" y="46"/>
                  </a:cubicBezTo>
                  <a:cubicBezTo>
                    <a:pt x="559" y="49"/>
                    <a:pt x="560" y="70"/>
                    <a:pt x="547" y="77"/>
                  </a:cubicBezTo>
                  <a:cubicBezTo>
                    <a:pt x="534" y="84"/>
                    <a:pt x="522" y="59"/>
                    <a:pt x="522" y="59"/>
                  </a:cubicBezTo>
                  <a:cubicBezTo>
                    <a:pt x="443" y="56"/>
                    <a:pt x="443" y="56"/>
                    <a:pt x="443" y="56"/>
                  </a:cubicBezTo>
                  <a:cubicBezTo>
                    <a:pt x="443" y="56"/>
                    <a:pt x="445" y="46"/>
                    <a:pt x="438" y="48"/>
                  </a:cubicBezTo>
                  <a:cubicBezTo>
                    <a:pt x="431" y="50"/>
                    <a:pt x="429" y="60"/>
                    <a:pt x="429" y="60"/>
                  </a:cubicBezTo>
                  <a:cubicBezTo>
                    <a:pt x="143" y="56"/>
                    <a:pt x="143" y="56"/>
                    <a:pt x="143" y="56"/>
                  </a:cubicBezTo>
                  <a:cubicBezTo>
                    <a:pt x="144" y="164"/>
                    <a:pt x="144" y="164"/>
                    <a:pt x="144" y="164"/>
                  </a:cubicBezTo>
                  <a:cubicBezTo>
                    <a:pt x="96" y="165"/>
                    <a:pt x="96" y="165"/>
                    <a:pt x="96" y="165"/>
                  </a:cubicBezTo>
                  <a:cubicBezTo>
                    <a:pt x="101" y="398"/>
                    <a:pt x="101" y="398"/>
                    <a:pt x="101" y="398"/>
                  </a:cubicBezTo>
                  <a:cubicBezTo>
                    <a:pt x="101" y="398"/>
                    <a:pt x="69" y="393"/>
                    <a:pt x="56" y="397"/>
                  </a:cubicBezTo>
                  <a:cubicBezTo>
                    <a:pt x="43" y="401"/>
                    <a:pt x="52" y="412"/>
                    <a:pt x="54" y="420"/>
                  </a:cubicBezTo>
                  <a:cubicBezTo>
                    <a:pt x="56" y="428"/>
                    <a:pt x="47" y="428"/>
                    <a:pt x="41" y="434"/>
                  </a:cubicBezTo>
                  <a:cubicBezTo>
                    <a:pt x="35" y="440"/>
                    <a:pt x="37" y="452"/>
                    <a:pt x="37" y="452"/>
                  </a:cubicBezTo>
                  <a:cubicBezTo>
                    <a:pt x="27" y="452"/>
                    <a:pt x="27" y="452"/>
                    <a:pt x="27" y="452"/>
                  </a:cubicBezTo>
                  <a:cubicBezTo>
                    <a:pt x="30" y="468"/>
                    <a:pt x="30" y="468"/>
                    <a:pt x="30" y="468"/>
                  </a:cubicBezTo>
                  <a:cubicBezTo>
                    <a:pt x="35" y="479"/>
                    <a:pt x="35" y="479"/>
                    <a:pt x="35" y="479"/>
                  </a:cubicBezTo>
                  <a:cubicBezTo>
                    <a:pt x="24" y="486"/>
                    <a:pt x="24" y="486"/>
                    <a:pt x="24" y="486"/>
                  </a:cubicBezTo>
                  <a:cubicBezTo>
                    <a:pt x="24" y="486"/>
                    <a:pt x="9" y="494"/>
                    <a:pt x="15" y="504"/>
                  </a:cubicBezTo>
                  <a:cubicBezTo>
                    <a:pt x="21" y="514"/>
                    <a:pt x="24" y="518"/>
                    <a:pt x="22" y="527"/>
                  </a:cubicBezTo>
                  <a:cubicBezTo>
                    <a:pt x="20" y="536"/>
                    <a:pt x="6" y="536"/>
                    <a:pt x="3" y="547"/>
                  </a:cubicBezTo>
                  <a:cubicBezTo>
                    <a:pt x="0" y="558"/>
                    <a:pt x="6" y="563"/>
                    <a:pt x="11" y="565"/>
                  </a:cubicBezTo>
                  <a:cubicBezTo>
                    <a:pt x="16" y="567"/>
                    <a:pt x="21" y="557"/>
                    <a:pt x="28" y="560"/>
                  </a:cubicBezTo>
                  <a:cubicBezTo>
                    <a:pt x="35" y="563"/>
                    <a:pt x="33" y="590"/>
                    <a:pt x="33" y="590"/>
                  </a:cubicBezTo>
                  <a:cubicBezTo>
                    <a:pt x="42" y="598"/>
                    <a:pt x="42" y="598"/>
                    <a:pt x="42" y="598"/>
                  </a:cubicBezTo>
                  <a:cubicBezTo>
                    <a:pt x="31" y="603"/>
                    <a:pt x="31" y="603"/>
                    <a:pt x="31" y="603"/>
                  </a:cubicBezTo>
                  <a:cubicBezTo>
                    <a:pt x="35" y="620"/>
                    <a:pt x="35" y="620"/>
                    <a:pt x="35" y="620"/>
                  </a:cubicBezTo>
                  <a:cubicBezTo>
                    <a:pt x="35" y="620"/>
                    <a:pt x="44" y="621"/>
                    <a:pt x="56" y="634"/>
                  </a:cubicBezTo>
                  <a:cubicBezTo>
                    <a:pt x="68" y="647"/>
                    <a:pt x="50" y="643"/>
                    <a:pt x="50" y="643"/>
                  </a:cubicBezTo>
                  <a:cubicBezTo>
                    <a:pt x="52" y="659"/>
                    <a:pt x="52" y="659"/>
                    <a:pt x="52" y="659"/>
                  </a:cubicBezTo>
                  <a:cubicBezTo>
                    <a:pt x="52" y="659"/>
                    <a:pt x="89" y="692"/>
                    <a:pt x="93" y="714"/>
                  </a:cubicBezTo>
                  <a:cubicBezTo>
                    <a:pt x="97" y="736"/>
                    <a:pt x="82" y="743"/>
                    <a:pt x="81" y="753"/>
                  </a:cubicBezTo>
                  <a:cubicBezTo>
                    <a:pt x="80" y="763"/>
                    <a:pt x="89" y="760"/>
                    <a:pt x="89" y="760"/>
                  </a:cubicBezTo>
                  <a:cubicBezTo>
                    <a:pt x="83" y="771"/>
                    <a:pt x="83" y="771"/>
                    <a:pt x="83" y="771"/>
                  </a:cubicBezTo>
                  <a:cubicBezTo>
                    <a:pt x="117" y="774"/>
                    <a:pt x="117" y="774"/>
                    <a:pt x="117" y="774"/>
                  </a:cubicBezTo>
                  <a:cubicBezTo>
                    <a:pt x="117" y="781"/>
                    <a:pt x="117" y="781"/>
                    <a:pt x="117" y="781"/>
                  </a:cubicBezTo>
                  <a:cubicBezTo>
                    <a:pt x="117" y="781"/>
                    <a:pt x="110" y="789"/>
                    <a:pt x="116" y="797"/>
                  </a:cubicBezTo>
                  <a:cubicBezTo>
                    <a:pt x="122" y="805"/>
                    <a:pt x="152" y="803"/>
                    <a:pt x="152" y="803"/>
                  </a:cubicBezTo>
                  <a:cubicBezTo>
                    <a:pt x="152" y="816"/>
                    <a:pt x="152" y="816"/>
                    <a:pt x="152" y="816"/>
                  </a:cubicBezTo>
                  <a:cubicBezTo>
                    <a:pt x="152" y="816"/>
                    <a:pt x="168" y="815"/>
                    <a:pt x="171" y="826"/>
                  </a:cubicBezTo>
                  <a:cubicBezTo>
                    <a:pt x="174" y="837"/>
                    <a:pt x="159" y="831"/>
                    <a:pt x="165" y="841"/>
                  </a:cubicBezTo>
                  <a:cubicBezTo>
                    <a:pt x="171" y="851"/>
                    <a:pt x="185" y="853"/>
                    <a:pt x="192" y="854"/>
                  </a:cubicBezTo>
                  <a:cubicBezTo>
                    <a:pt x="199" y="855"/>
                    <a:pt x="208" y="878"/>
                    <a:pt x="208" y="878"/>
                  </a:cubicBezTo>
                  <a:cubicBezTo>
                    <a:pt x="208" y="878"/>
                    <a:pt x="223" y="879"/>
                    <a:pt x="223" y="887"/>
                  </a:cubicBezTo>
                  <a:cubicBezTo>
                    <a:pt x="223" y="895"/>
                    <a:pt x="216" y="889"/>
                    <a:pt x="217" y="895"/>
                  </a:cubicBezTo>
                  <a:cubicBezTo>
                    <a:pt x="218" y="901"/>
                    <a:pt x="225" y="904"/>
                    <a:pt x="225" y="904"/>
                  </a:cubicBezTo>
                  <a:cubicBezTo>
                    <a:pt x="224" y="917"/>
                    <a:pt x="224" y="917"/>
                    <a:pt x="224" y="917"/>
                  </a:cubicBezTo>
                  <a:cubicBezTo>
                    <a:pt x="239" y="918"/>
                    <a:pt x="239" y="918"/>
                    <a:pt x="239" y="918"/>
                  </a:cubicBezTo>
                  <a:cubicBezTo>
                    <a:pt x="239" y="918"/>
                    <a:pt x="248" y="924"/>
                    <a:pt x="256" y="932"/>
                  </a:cubicBezTo>
                  <a:cubicBezTo>
                    <a:pt x="264" y="940"/>
                    <a:pt x="260" y="954"/>
                    <a:pt x="260" y="954"/>
                  </a:cubicBezTo>
                  <a:cubicBezTo>
                    <a:pt x="264" y="962"/>
                    <a:pt x="264" y="962"/>
                    <a:pt x="264" y="962"/>
                  </a:cubicBezTo>
                  <a:cubicBezTo>
                    <a:pt x="285" y="981"/>
                    <a:pt x="285" y="981"/>
                    <a:pt x="285" y="981"/>
                  </a:cubicBezTo>
                  <a:cubicBezTo>
                    <a:pt x="285" y="995"/>
                    <a:pt x="285" y="995"/>
                    <a:pt x="285" y="995"/>
                  </a:cubicBezTo>
                  <a:cubicBezTo>
                    <a:pt x="316" y="1010"/>
                    <a:pt x="316" y="1010"/>
                    <a:pt x="316" y="1010"/>
                  </a:cubicBezTo>
                  <a:cubicBezTo>
                    <a:pt x="316" y="1010"/>
                    <a:pt x="324" y="994"/>
                    <a:pt x="333" y="994"/>
                  </a:cubicBezTo>
                  <a:cubicBezTo>
                    <a:pt x="342" y="994"/>
                    <a:pt x="343" y="1006"/>
                    <a:pt x="354" y="1006"/>
                  </a:cubicBezTo>
                  <a:cubicBezTo>
                    <a:pt x="365" y="1006"/>
                    <a:pt x="364" y="988"/>
                    <a:pt x="371" y="988"/>
                  </a:cubicBezTo>
                  <a:cubicBezTo>
                    <a:pt x="378" y="988"/>
                    <a:pt x="382" y="1005"/>
                    <a:pt x="390" y="1017"/>
                  </a:cubicBezTo>
                  <a:cubicBezTo>
                    <a:pt x="398" y="1029"/>
                    <a:pt x="417" y="1033"/>
                    <a:pt x="417" y="1033"/>
                  </a:cubicBezTo>
                  <a:cubicBezTo>
                    <a:pt x="420" y="1047"/>
                    <a:pt x="420" y="1047"/>
                    <a:pt x="420" y="1047"/>
                  </a:cubicBezTo>
                  <a:cubicBezTo>
                    <a:pt x="431" y="1049"/>
                    <a:pt x="431" y="1049"/>
                    <a:pt x="431" y="1049"/>
                  </a:cubicBezTo>
                  <a:cubicBezTo>
                    <a:pt x="431" y="1049"/>
                    <a:pt x="442" y="1036"/>
                    <a:pt x="447" y="1036"/>
                  </a:cubicBezTo>
                  <a:cubicBezTo>
                    <a:pt x="452" y="1036"/>
                    <a:pt x="461" y="1043"/>
                    <a:pt x="467" y="1044"/>
                  </a:cubicBezTo>
                  <a:cubicBezTo>
                    <a:pt x="473" y="1045"/>
                    <a:pt x="474" y="1037"/>
                    <a:pt x="474" y="1037"/>
                  </a:cubicBezTo>
                  <a:cubicBezTo>
                    <a:pt x="481" y="1036"/>
                    <a:pt x="481" y="1036"/>
                    <a:pt x="481" y="1036"/>
                  </a:cubicBezTo>
                  <a:cubicBezTo>
                    <a:pt x="495" y="1054"/>
                    <a:pt x="495" y="1054"/>
                    <a:pt x="495" y="1054"/>
                  </a:cubicBezTo>
                  <a:cubicBezTo>
                    <a:pt x="508" y="1039"/>
                    <a:pt x="508" y="1039"/>
                    <a:pt x="508" y="1039"/>
                  </a:cubicBezTo>
                  <a:cubicBezTo>
                    <a:pt x="524" y="1040"/>
                    <a:pt x="524" y="1040"/>
                    <a:pt x="524" y="1040"/>
                  </a:cubicBezTo>
                  <a:cubicBezTo>
                    <a:pt x="524" y="1040"/>
                    <a:pt x="531" y="1032"/>
                    <a:pt x="536" y="1032"/>
                  </a:cubicBezTo>
                  <a:cubicBezTo>
                    <a:pt x="541" y="1032"/>
                    <a:pt x="540" y="1038"/>
                    <a:pt x="553" y="1040"/>
                  </a:cubicBezTo>
                  <a:cubicBezTo>
                    <a:pt x="566" y="1042"/>
                    <a:pt x="575" y="1015"/>
                    <a:pt x="575" y="1015"/>
                  </a:cubicBezTo>
                  <a:cubicBezTo>
                    <a:pt x="583" y="1015"/>
                    <a:pt x="583" y="1015"/>
                    <a:pt x="583" y="1015"/>
                  </a:cubicBezTo>
                  <a:cubicBezTo>
                    <a:pt x="597" y="995"/>
                    <a:pt x="597" y="995"/>
                    <a:pt x="597" y="995"/>
                  </a:cubicBezTo>
                  <a:cubicBezTo>
                    <a:pt x="657" y="994"/>
                    <a:pt x="657" y="994"/>
                    <a:pt x="657" y="994"/>
                  </a:cubicBezTo>
                  <a:cubicBezTo>
                    <a:pt x="670" y="986"/>
                    <a:pt x="670" y="986"/>
                    <a:pt x="670" y="986"/>
                  </a:cubicBezTo>
                  <a:cubicBezTo>
                    <a:pt x="669" y="976"/>
                    <a:pt x="669" y="976"/>
                    <a:pt x="669" y="976"/>
                  </a:cubicBezTo>
                  <a:cubicBezTo>
                    <a:pt x="669" y="976"/>
                    <a:pt x="670" y="962"/>
                    <a:pt x="665" y="954"/>
                  </a:cubicBezTo>
                  <a:cubicBezTo>
                    <a:pt x="660" y="946"/>
                    <a:pt x="650" y="955"/>
                    <a:pt x="640" y="947"/>
                  </a:cubicBezTo>
                  <a:cubicBezTo>
                    <a:pt x="630" y="939"/>
                    <a:pt x="628" y="912"/>
                    <a:pt x="628" y="912"/>
                  </a:cubicBezTo>
                  <a:cubicBezTo>
                    <a:pt x="621" y="908"/>
                    <a:pt x="621" y="908"/>
                    <a:pt x="621" y="908"/>
                  </a:cubicBezTo>
                  <a:cubicBezTo>
                    <a:pt x="619" y="883"/>
                    <a:pt x="619" y="883"/>
                    <a:pt x="619" y="883"/>
                  </a:cubicBezTo>
                  <a:cubicBezTo>
                    <a:pt x="610" y="882"/>
                    <a:pt x="610" y="882"/>
                    <a:pt x="610" y="882"/>
                  </a:cubicBezTo>
                  <a:cubicBezTo>
                    <a:pt x="607" y="869"/>
                    <a:pt x="607" y="869"/>
                    <a:pt x="607" y="869"/>
                  </a:cubicBezTo>
                  <a:cubicBezTo>
                    <a:pt x="607" y="869"/>
                    <a:pt x="596" y="871"/>
                    <a:pt x="592" y="866"/>
                  </a:cubicBezTo>
                  <a:cubicBezTo>
                    <a:pt x="588" y="861"/>
                    <a:pt x="587" y="846"/>
                    <a:pt x="587" y="846"/>
                  </a:cubicBezTo>
                  <a:cubicBezTo>
                    <a:pt x="587" y="846"/>
                    <a:pt x="570" y="831"/>
                    <a:pt x="562" y="827"/>
                  </a:cubicBezTo>
                  <a:cubicBezTo>
                    <a:pt x="554" y="823"/>
                    <a:pt x="538" y="829"/>
                    <a:pt x="535" y="824"/>
                  </a:cubicBezTo>
                  <a:cubicBezTo>
                    <a:pt x="532" y="819"/>
                    <a:pt x="542" y="802"/>
                    <a:pt x="542" y="802"/>
                  </a:cubicBezTo>
                  <a:cubicBezTo>
                    <a:pt x="540" y="786"/>
                    <a:pt x="540" y="786"/>
                    <a:pt x="540" y="786"/>
                  </a:cubicBezTo>
                  <a:cubicBezTo>
                    <a:pt x="563" y="787"/>
                    <a:pt x="563" y="787"/>
                    <a:pt x="563" y="787"/>
                  </a:cubicBezTo>
                  <a:cubicBezTo>
                    <a:pt x="568" y="792"/>
                    <a:pt x="568" y="792"/>
                    <a:pt x="568" y="792"/>
                  </a:cubicBezTo>
                  <a:cubicBezTo>
                    <a:pt x="568" y="792"/>
                    <a:pt x="575" y="787"/>
                    <a:pt x="582" y="782"/>
                  </a:cubicBezTo>
                  <a:cubicBezTo>
                    <a:pt x="589" y="777"/>
                    <a:pt x="586" y="746"/>
                    <a:pt x="586" y="746"/>
                  </a:cubicBezTo>
                  <a:cubicBezTo>
                    <a:pt x="586" y="746"/>
                    <a:pt x="579" y="727"/>
                    <a:pt x="580" y="719"/>
                  </a:cubicBezTo>
                  <a:cubicBezTo>
                    <a:pt x="581" y="711"/>
                    <a:pt x="596" y="700"/>
                    <a:pt x="597" y="697"/>
                  </a:cubicBezTo>
                  <a:cubicBezTo>
                    <a:pt x="598" y="694"/>
                    <a:pt x="592" y="683"/>
                    <a:pt x="592" y="676"/>
                  </a:cubicBezTo>
                  <a:cubicBezTo>
                    <a:pt x="592" y="669"/>
                    <a:pt x="598" y="656"/>
                    <a:pt x="603" y="656"/>
                  </a:cubicBezTo>
                  <a:cubicBezTo>
                    <a:pt x="608" y="656"/>
                    <a:pt x="610" y="667"/>
                    <a:pt x="610" y="667"/>
                  </a:cubicBezTo>
                  <a:cubicBezTo>
                    <a:pt x="610" y="667"/>
                    <a:pt x="616" y="670"/>
                    <a:pt x="622" y="662"/>
                  </a:cubicBezTo>
                  <a:cubicBezTo>
                    <a:pt x="628" y="654"/>
                    <a:pt x="621" y="631"/>
                    <a:pt x="621" y="631"/>
                  </a:cubicBezTo>
                  <a:cubicBezTo>
                    <a:pt x="628" y="620"/>
                    <a:pt x="628" y="620"/>
                    <a:pt x="628" y="620"/>
                  </a:cubicBezTo>
                  <a:cubicBezTo>
                    <a:pt x="626" y="605"/>
                    <a:pt x="626" y="605"/>
                    <a:pt x="626" y="605"/>
                  </a:cubicBezTo>
                  <a:cubicBezTo>
                    <a:pt x="626" y="605"/>
                    <a:pt x="637" y="601"/>
                    <a:pt x="642" y="596"/>
                  </a:cubicBezTo>
                  <a:cubicBezTo>
                    <a:pt x="647" y="591"/>
                    <a:pt x="642" y="581"/>
                    <a:pt x="643" y="576"/>
                  </a:cubicBezTo>
                  <a:cubicBezTo>
                    <a:pt x="644" y="571"/>
                    <a:pt x="655" y="557"/>
                    <a:pt x="655" y="557"/>
                  </a:cubicBezTo>
                  <a:cubicBezTo>
                    <a:pt x="677" y="555"/>
                    <a:pt x="677" y="555"/>
                    <a:pt x="677" y="555"/>
                  </a:cubicBezTo>
                  <a:cubicBezTo>
                    <a:pt x="677" y="555"/>
                    <a:pt x="675" y="537"/>
                    <a:pt x="675" y="529"/>
                  </a:cubicBezTo>
                  <a:cubicBezTo>
                    <a:pt x="675" y="521"/>
                    <a:pt x="691" y="501"/>
                    <a:pt x="691" y="501"/>
                  </a:cubicBezTo>
                  <a:cubicBezTo>
                    <a:pt x="691" y="471"/>
                    <a:pt x="691" y="471"/>
                    <a:pt x="691" y="471"/>
                  </a:cubicBezTo>
                  <a:cubicBezTo>
                    <a:pt x="689" y="438"/>
                    <a:pt x="689" y="438"/>
                    <a:pt x="689" y="438"/>
                  </a:cubicBezTo>
                  <a:cubicBezTo>
                    <a:pt x="689" y="438"/>
                    <a:pt x="683" y="436"/>
                    <a:pt x="684" y="428"/>
                  </a:cubicBezTo>
                  <a:cubicBezTo>
                    <a:pt x="685" y="420"/>
                    <a:pt x="696" y="421"/>
                    <a:pt x="696" y="414"/>
                  </a:cubicBezTo>
                  <a:cubicBezTo>
                    <a:pt x="696" y="407"/>
                    <a:pt x="697" y="397"/>
                    <a:pt x="697" y="397"/>
                  </a:cubicBezTo>
                  <a:cubicBezTo>
                    <a:pt x="697" y="397"/>
                    <a:pt x="709" y="395"/>
                    <a:pt x="709" y="377"/>
                  </a:cubicBezTo>
                  <a:cubicBezTo>
                    <a:pt x="709" y="359"/>
                    <a:pt x="703" y="349"/>
                    <a:pt x="703" y="346"/>
                  </a:cubicBezTo>
                  <a:cubicBezTo>
                    <a:pt x="703" y="343"/>
                    <a:pt x="714" y="338"/>
                    <a:pt x="714" y="338"/>
                  </a:cubicBezTo>
                  <a:cubicBezTo>
                    <a:pt x="714" y="328"/>
                    <a:pt x="714" y="328"/>
                    <a:pt x="714" y="328"/>
                  </a:cubicBezTo>
                  <a:cubicBezTo>
                    <a:pt x="714" y="328"/>
                    <a:pt x="732" y="328"/>
                    <a:pt x="733" y="321"/>
                  </a:cubicBezTo>
                  <a:cubicBezTo>
                    <a:pt x="734" y="314"/>
                    <a:pt x="734" y="306"/>
                    <a:pt x="734" y="306"/>
                  </a:cubicBezTo>
                  <a:cubicBezTo>
                    <a:pt x="734" y="306"/>
                    <a:pt x="761" y="304"/>
                    <a:pt x="770" y="296"/>
                  </a:cubicBezTo>
                  <a:cubicBezTo>
                    <a:pt x="775" y="292"/>
                    <a:pt x="779" y="280"/>
                    <a:pt x="781" y="271"/>
                  </a:cubicBezTo>
                  <a:cubicBezTo>
                    <a:pt x="756" y="256"/>
                    <a:pt x="756" y="256"/>
                    <a:pt x="756" y="256"/>
                  </a:cubicBezTo>
                  <a:cubicBezTo>
                    <a:pt x="756" y="256"/>
                    <a:pt x="753" y="240"/>
                    <a:pt x="747" y="236"/>
                  </a:cubicBezTo>
                  <a:cubicBezTo>
                    <a:pt x="741" y="232"/>
                    <a:pt x="726" y="242"/>
                    <a:pt x="722" y="228"/>
                  </a:cubicBezTo>
                  <a:cubicBezTo>
                    <a:pt x="718" y="214"/>
                    <a:pt x="717" y="176"/>
                    <a:pt x="717" y="176"/>
                  </a:cubicBezTo>
                  <a:cubicBezTo>
                    <a:pt x="710" y="174"/>
                    <a:pt x="710" y="174"/>
                    <a:pt x="710" y="174"/>
                  </a:cubicBezTo>
                  <a:cubicBezTo>
                    <a:pt x="710" y="174"/>
                    <a:pt x="708" y="132"/>
                    <a:pt x="708" y="127"/>
                  </a:cubicBezTo>
                  <a:cubicBezTo>
                    <a:pt x="708" y="122"/>
                    <a:pt x="703" y="111"/>
                    <a:pt x="703" y="111"/>
                  </a:cubicBezTo>
                  <a:cubicBezTo>
                    <a:pt x="715" y="108"/>
                    <a:pt x="715" y="108"/>
                    <a:pt x="715" y="108"/>
                  </a:cubicBezTo>
                  <a:cubicBezTo>
                    <a:pt x="715" y="108"/>
                    <a:pt x="697" y="93"/>
                    <a:pt x="696" y="84"/>
                  </a:cubicBezTo>
                  <a:cubicBezTo>
                    <a:pt x="695" y="75"/>
                    <a:pt x="701" y="59"/>
                    <a:pt x="693" y="53"/>
                  </a:cubicBezTo>
                  <a:cubicBezTo>
                    <a:pt x="685" y="47"/>
                    <a:pt x="674" y="39"/>
                    <a:pt x="674" y="39"/>
                  </a:cubicBezTo>
                  <a:cubicBezTo>
                    <a:pt x="674" y="39"/>
                    <a:pt x="665" y="27"/>
                    <a:pt x="661" y="23"/>
                  </a:cubicBezTo>
                  <a:cubicBezTo>
                    <a:pt x="657" y="19"/>
                    <a:pt x="656" y="26"/>
                    <a:pt x="650" y="22"/>
                  </a:cubicBezTo>
                  <a:cubicBezTo>
                    <a:pt x="646" y="19"/>
                    <a:pt x="639" y="10"/>
                    <a:pt x="634" y="0"/>
                  </a:cubicBezTo>
                  <a:cubicBezTo>
                    <a:pt x="618" y="15"/>
                    <a:pt x="618" y="15"/>
                    <a:pt x="618" y="15"/>
                  </a:cubicBezTo>
                  <a:lnTo>
                    <a:pt x="601" y="1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8" name="Freeform 131">
              <a:extLst>
                <a:ext uri="{FF2B5EF4-FFF2-40B4-BE49-F238E27FC236}">
                  <a16:creationId xmlns:a16="http://schemas.microsoft.com/office/drawing/2014/main" id="{A6F18996-FC2F-4CF7-A5FD-0A87FC1D2746}"/>
                </a:ext>
              </a:extLst>
            </p:cNvPr>
            <p:cNvSpPr>
              <a:spLocks noEditPoints="1"/>
            </p:cNvSpPr>
            <p:nvPr/>
          </p:nvSpPr>
          <p:spPr bwMode="gray">
            <a:xfrm>
              <a:off x="10366714" y="1601107"/>
              <a:ext cx="149139" cy="596558"/>
            </a:xfrm>
            <a:custGeom>
              <a:avLst/>
              <a:gdLst>
                <a:gd name="T0" fmla="*/ 0 w 199"/>
                <a:gd name="T1" fmla="*/ 794 h 794"/>
                <a:gd name="T2" fmla="*/ 9 w 199"/>
                <a:gd name="T3" fmla="*/ 791 h 794"/>
                <a:gd name="T4" fmla="*/ 25 w 199"/>
                <a:gd name="T5" fmla="*/ 764 h 794"/>
                <a:gd name="T6" fmla="*/ 12 w 199"/>
                <a:gd name="T7" fmla="*/ 755 h 794"/>
                <a:gd name="T8" fmla="*/ 0 w 199"/>
                <a:gd name="T9" fmla="*/ 794 h 794"/>
                <a:gd name="T10" fmla="*/ 76 w 199"/>
                <a:gd name="T11" fmla="*/ 712 h 794"/>
                <a:gd name="T12" fmla="*/ 49 w 199"/>
                <a:gd name="T13" fmla="*/ 708 h 794"/>
                <a:gd name="T14" fmla="*/ 36 w 199"/>
                <a:gd name="T15" fmla="*/ 755 h 794"/>
                <a:gd name="T16" fmla="*/ 43 w 199"/>
                <a:gd name="T17" fmla="*/ 757 h 794"/>
                <a:gd name="T18" fmla="*/ 55 w 199"/>
                <a:gd name="T19" fmla="*/ 733 h 794"/>
                <a:gd name="T20" fmla="*/ 88 w 199"/>
                <a:gd name="T21" fmla="*/ 715 h 794"/>
                <a:gd name="T22" fmla="*/ 79 w 199"/>
                <a:gd name="T23" fmla="*/ 699 h 794"/>
                <a:gd name="T24" fmla="*/ 76 w 199"/>
                <a:gd name="T25" fmla="*/ 712 h 794"/>
                <a:gd name="T26" fmla="*/ 128 w 199"/>
                <a:gd name="T27" fmla="*/ 672 h 794"/>
                <a:gd name="T28" fmla="*/ 117 w 199"/>
                <a:gd name="T29" fmla="*/ 697 h 794"/>
                <a:gd name="T30" fmla="*/ 128 w 199"/>
                <a:gd name="T31" fmla="*/ 672 h 794"/>
                <a:gd name="T32" fmla="*/ 189 w 199"/>
                <a:gd name="T33" fmla="*/ 423 h 794"/>
                <a:gd name="T34" fmla="*/ 177 w 199"/>
                <a:gd name="T35" fmla="*/ 434 h 794"/>
                <a:gd name="T36" fmla="*/ 185 w 199"/>
                <a:gd name="T37" fmla="*/ 449 h 794"/>
                <a:gd name="T38" fmla="*/ 173 w 199"/>
                <a:gd name="T39" fmla="*/ 449 h 794"/>
                <a:gd name="T40" fmla="*/ 173 w 199"/>
                <a:gd name="T41" fmla="*/ 469 h 794"/>
                <a:gd name="T42" fmla="*/ 189 w 199"/>
                <a:gd name="T43" fmla="*/ 467 h 794"/>
                <a:gd name="T44" fmla="*/ 198 w 199"/>
                <a:gd name="T45" fmla="*/ 456 h 794"/>
                <a:gd name="T46" fmla="*/ 189 w 199"/>
                <a:gd name="T47" fmla="*/ 437 h 794"/>
                <a:gd name="T48" fmla="*/ 199 w 199"/>
                <a:gd name="T49" fmla="*/ 435 h 794"/>
                <a:gd name="T50" fmla="*/ 189 w 199"/>
                <a:gd name="T51" fmla="*/ 423 h 794"/>
                <a:gd name="T52" fmla="*/ 184 w 199"/>
                <a:gd name="T53" fmla="*/ 513 h 794"/>
                <a:gd name="T54" fmla="*/ 195 w 199"/>
                <a:gd name="T55" fmla="*/ 499 h 794"/>
                <a:gd name="T56" fmla="*/ 178 w 199"/>
                <a:gd name="T57" fmla="*/ 485 h 794"/>
                <a:gd name="T58" fmla="*/ 184 w 199"/>
                <a:gd name="T59" fmla="*/ 513 h 794"/>
                <a:gd name="T60" fmla="*/ 170 w 199"/>
                <a:gd name="T61" fmla="*/ 636 h 794"/>
                <a:gd name="T62" fmla="*/ 171 w 199"/>
                <a:gd name="T63" fmla="*/ 615 h 794"/>
                <a:gd name="T64" fmla="*/ 162 w 199"/>
                <a:gd name="T65" fmla="*/ 632 h 794"/>
                <a:gd name="T66" fmla="*/ 170 w 199"/>
                <a:gd name="T67" fmla="*/ 636 h 794"/>
                <a:gd name="T68" fmla="*/ 169 w 199"/>
                <a:gd name="T69" fmla="*/ 573 h 794"/>
                <a:gd name="T70" fmla="*/ 181 w 199"/>
                <a:gd name="T71" fmla="*/ 571 h 794"/>
                <a:gd name="T72" fmla="*/ 169 w 199"/>
                <a:gd name="T73" fmla="*/ 559 h 794"/>
                <a:gd name="T74" fmla="*/ 169 w 199"/>
                <a:gd name="T75" fmla="*/ 573 h 794"/>
                <a:gd name="T76" fmla="*/ 82 w 199"/>
                <a:gd name="T77" fmla="*/ 14 h 794"/>
                <a:gd name="T78" fmla="*/ 94 w 199"/>
                <a:gd name="T79" fmla="*/ 38 h 794"/>
                <a:gd name="T80" fmla="*/ 114 w 199"/>
                <a:gd name="T81" fmla="*/ 14 h 794"/>
                <a:gd name="T82" fmla="*/ 106 w 199"/>
                <a:gd name="T83" fmla="*/ 0 h 794"/>
                <a:gd name="T84" fmla="*/ 82 w 199"/>
                <a:gd name="T85" fmla="*/ 1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9" h="794">
                  <a:moveTo>
                    <a:pt x="0" y="794"/>
                  </a:moveTo>
                  <a:cubicBezTo>
                    <a:pt x="9" y="791"/>
                    <a:pt x="9" y="791"/>
                    <a:pt x="9" y="791"/>
                  </a:cubicBezTo>
                  <a:cubicBezTo>
                    <a:pt x="25" y="764"/>
                    <a:pt x="25" y="764"/>
                    <a:pt x="25" y="764"/>
                  </a:cubicBezTo>
                  <a:cubicBezTo>
                    <a:pt x="12" y="755"/>
                    <a:pt x="12" y="755"/>
                    <a:pt x="12" y="755"/>
                  </a:cubicBezTo>
                  <a:lnTo>
                    <a:pt x="0" y="794"/>
                  </a:lnTo>
                  <a:close/>
                  <a:moveTo>
                    <a:pt x="76" y="712"/>
                  </a:moveTo>
                  <a:cubicBezTo>
                    <a:pt x="49" y="708"/>
                    <a:pt x="49" y="708"/>
                    <a:pt x="49" y="708"/>
                  </a:cubicBezTo>
                  <a:cubicBezTo>
                    <a:pt x="36" y="755"/>
                    <a:pt x="36" y="755"/>
                    <a:pt x="36" y="755"/>
                  </a:cubicBezTo>
                  <a:cubicBezTo>
                    <a:pt x="43" y="757"/>
                    <a:pt x="43" y="757"/>
                    <a:pt x="43" y="757"/>
                  </a:cubicBezTo>
                  <a:cubicBezTo>
                    <a:pt x="55" y="733"/>
                    <a:pt x="55" y="733"/>
                    <a:pt x="55" y="733"/>
                  </a:cubicBezTo>
                  <a:cubicBezTo>
                    <a:pt x="88" y="715"/>
                    <a:pt x="88" y="715"/>
                    <a:pt x="88" y="715"/>
                  </a:cubicBezTo>
                  <a:cubicBezTo>
                    <a:pt x="79" y="699"/>
                    <a:pt x="79" y="699"/>
                    <a:pt x="79" y="699"/>
                  </a:cubicBezTo>
                  <a:lnTo>
                    <a:pt x="76" y="712"/>
                  </a:lnTo>
                  <a:close/>
                  <a:moveTo>
                    <a:pt x="128" y="672"/>
                  </a:moveTo>
                  <a:cubicBezTo>
                    <a:pt x="119" y="670"/>
                    <a:pt x="109" y="694"/>
                    <a:pt x="117" y="697"/>
                  </a:cubicBezTo>
                  <a:cubicBezTo>
                    <a:pt x="128" y="701"/>
                    <a:pt x="138" y="675"/>
                    <a:pt x="128" y="672"/>
                  </a:cubicBezTo>
                  <a:close/>
                  <a:moveTo>
                    <a:pt x="189" y="423"/>
                  </a:moveTo>
                  <a:cubicBezTo>
                    <a:pt x="177" y="434"/>
                    <a:pt x="177" y="434"/>
                    <a:pt x="177" y="434"/>
                  </a:cubicBezTo>
                  <a:cubicBezTo>
                    <a:pt x="185" y="449"/>
                    <a:pt x="185" y="449"/>
                    <a:pt x="185" y="449"/>
                  </a:cubicBezTo>
                  <a:cubicBezTo>
                    <a:pt x="173" y="449"/>
                    <a:pt x="173" y="449"/>
                    <a:pt x="173" y="449"/>
                  </a:cubicBezTo>
                  <a:cubicBezTo>
                    <a:pt x="173" y="469"/>
                    <a:pt x="173" y="469"/>
                    <a:pt x="173" y="469"/>
                  </a:cubicBezTo>
                  <a:cubicBezTo>
                    <a:pt x="189" y="467"/>
                    <a:pt x="189" y="467"/>
                    <a:pt x="189" y="467"/>
                  </a:cubicBezTo>
                  <a:cubicBezTo>
                    <a:pt x="198" y="456"/>
                    <a:pt x="198" y="456"/>
                    <a:pt x="198" y="456"/>
                  </a:cubicBezTo>
                  <a:cubicBezTo>
                    <a:pt x="189" y="437"/>
                    <a:pt x="189" y="437"/>
                    <a:pt x="189" y="437"/>
                  </a:cubicBezTo>
                  <a:cubicBezTo>
                    <a:pt x="199" y="435"/>
                    <a:pt x="199" y="435"/>
                    <a:pt x="199" y="435"/>
                  </a:cubicBezTo>
                  <a:lnTo>
                    <a:pt x="189" y="423"/>
                  </a:lnTo>
                  <a:close/>
                  <a:moveTo>
                    <a:pt x="184" y="513"/>
                  </a:moveTo>
                  <a:cubicBezTo>
                    <a:pt x="195" y="499"/>
                    <a:pt x="195" y="499"/>
                    <a:pt x="195" y="499"/>
                  </a:cubicBezTo>
                  <a:cubicBezTo>
                    <a:pt x="178" y="485"/>
                    <a:pt x="178" y="485"/>
                    <a:pt x="178" y="485"/>
                  </a:cubicBezTo>
                  <a:lnTo>
                    <a:pt x="184" y="513"/>
                  </a:lnTo>
                  <a:close/>
                  <a:moveTo>
                    <a:pt x="170" y="636"/>
                  </a:moveTo>
                  <a:cubicBezTo>
                    <a:pt x="171" y="615"/>
                    <a:pt x="171" y="615"/>
                    <a:pt x="171" y="615"/>
                  </a:cubicBezTo>
                  <a:cubicBezTo>
                    <a:pt x="162" y="632"/>
                    <a:pt x="162" y="632"/>
                    <a:pt x="162" y="632"/>
                  </a:cubicBezTo>
                  <a:lnTo>
                    <a:pt x="170" y="636"/>
                  </a:lnTo>
                  <a:close/>
                  <a:moveTo>
                    <a:pt x="169" y="573"/>
                  </a:moveTo>
                  <a:cubicBezTo>
                    <a:pt x="181" y="571"/>
                    <a:pt x="181" y="571"/>
                    <a:pt x="181" y="571"/>
                  </a:cubicBezTo>
                  <a:cubicBezTo>
                    <a:pt x="169" y="559"/>
                    <a:pt x="169" y="559"/>
                    <a:pt x="169" y="559"/>
                  </a:cubicBezTo>
                  <a:lnTo>
                    <a:pt x="169" y="573"/>
                  </a:lnTo>
                  <a:close/>
                  <a:moveTo>
                    <a:pt x="82" y="14"/>
                  </a:moveTo>
                  <a:cubicBezTo>
                    <a:pt x="94" y="38"/>
                    <a:pt x="94" y="38"/>
                    <a:pt x="94" y="38"/>
                  </a:cubicBezTo>
                  <a:cubicBezTo>
                    <a:pt x="114" y="14"/>
                    <a:pt x="114" y="14"/>
                    <a:pt x="114" y="14"/>
                  </a:cubicBezTo>
                  <a:cubicBezTo>
                    <a:pt x="106" y="0"/>
                    <a:pt x="106" y="0"/>
                    <a:pt x="106" y="0"/>
                  </a:cubicBezTo>
                  <a:lnTo>
                    <a:pt x="82"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9" name="Freeform 132">
              <a:extLst>
                <a:ext uri="{FF2B5EF4-FFF2-40B4-BE49-F238E27FC236}">
                  <a16:creationId xmlns:a16="http://schemas.microsoft.com/office/drawing/2014/main" id="{C868B8E2-0FB0-4E44-AF2A-3E23B98FE92B}"/>
                </a:ext>
              </a:extLst>
            </p:cNvPr>
            <p:cNvSpPr>
              <a:spLocks noEditPoints="1"/>
            </p:cNvSpPr>
            <p:nvPr/>
          </p:nvSpPr>
          <p:spPr bwMode="gray">
            <a:xfrm>
              <a:off x="9567752" y="3258685"/>
              <a:ext cx="55395" cy="40481"/>
            </a:xfrm>
            <a:custGeom>
              <a:avLst/>
              <a:gdLst>
                <a:gd name="T0" fmla="*/ 16 w 76"/>
                <a:gd name="T1" fmla="*/ 34 h 52"/>
                <a:gd name="T2" fmla="*/ 11 w 76"/>
                <a:gd name="T3" fmla="*/ 52 h 52"/>
                <a:gd name="T4" fmla="*/ 16 w 76"/>
                <a:gd name="T5" fmla="*/ 34 h 52"/>
                <a:gd name="T6" fmla="*/ 35 w 76"/>
                <a:gd name="T7" fmla="*/ 8 h 52"/>
                <a:gd name="T8" fmla="*/ 47 w 76"/>
                <a:gd name="T9" fmla="*/ 26 h 52"/>
                <a:gd name="T10" fmla="*/ 58 w 76"/>
                <a:gd name="T11" fmla="*/ 21 h 52"/>
                <a:gd name="T12" fmla="*/ 35 w 76"/>
                <a:gd name="T13" fmla="*/ 8 h 52"/>
                <a:gd name="T14" fmla="*/ 71 w 76"/>
                <a:gd name="T15" fmla="*/ 32 h 52"/>
                <a:gd name="T16" fmla="*/ 58 w 76"/>
                <a:gd name="T17" fmla="*/ 42 h 52"/>
                <a:gd name="T18" fmla="*/ 71 w 76"/>
                <a:gd name="T19"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2">
                  <a:moveTo>
                    <a:pt x="16" y="34"/>
                  </a:moveTo>
                  <a:cubicBezTo>
                    <a:pt x="0" y="34"/>
                    <a:pt x="11" y="52"/>
                    <a:pt x="11" y="52"/>
                  </a:cubicBezTo>
                  <a:cubicBezTo>
                    <a:pt x="23" y="52"/>
                    <a:pt x="32" y="34"/>
                    <a:pt x="16" y="34"/>
                  </a:cubicBezTo>
                  <a:close/>
                  <a:moveTo>
                    <a:pt x="35" y="8"/>
                  </a:moveTo>
                  <a:cubicBezTo>
                    <a:pt x="28" y="16"/>
                    <a:pt x="47" y="26"/>
                    <a:pt x="47" y="26"/>
                  </a:cubicBezTo>
                  <a:cubicBezTo>
                    <a:pt x="58" y="21"/>
                    <a:pt x="58" y="21"/>
                    <a:pt x="58" y="21"/>
                  </a:cubicBezTo>
                  <a:cubicBezTo>
                    <a:pt x="58" y="21"/>
                    <a:pt x="41" y="0"/>
                    <a:pt x="35" y="8"/>
                  </a:cubicBezTo>
                  <a:close/>
                  <a:moveTo>
                    <a:pt x="71" y="32"/>
                  </a:moveTo>
                  <a:cubicBezTo>
                    <a:pt x="66" y="26"/>
                    <a:pt x="51" y="38"/>
                    <a:pt x="58" y="42"/>
                  </a:cubicBezTo>
                  <a:cubicBezTo>
                    <a:pt x="68" y="48"/>
                    <a:pt x="76" y="37"/>
                    <a:pt x="71" y="3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0" name="Japan">
              <a:extLst>
                <a:ext uri="{FF2B5EF4-FFF2-40B4-BE49-F238E27FC236}">
                  <a16:creationId xmlns:a16="http://schemas.microsoft.com/office/drawing/2014/main" id="{AC1F79B5-A8E8-418B-887F-262F73D34F92}"/>
                </a:ext>
              </a:extLst>
            </p:cNvPr>
            <p:cNvSpPr>
              <a:spLocks noEditPoints="1"/>
            </p:cNvSpPr>
            <p:nvPr/>
          </p:nvSpPr>
          <p:spPr bwMode="gray">
            <a:xfrm>
              <a:off x="9949124" y="2120965"/>
              <a:ext cx="445287" cy="865009"/>
            </a:xfrm>
            <a:custGeom>
              <a:avLst/>
              <a:gdLst>
                <a:gd name="T0" fmla="*/ 529 w 591"/>
                <a:gd name="T1" fmla="*/ 401 h 1153"/>
                <a:gd name="T2" fmla="*/ 547 w 591"/>
                <a:gd name="T3" fmla="*/ 349 h 1153"/>
                <a:gd name="T4" fmla="*/ 492 w 591"/>
                <a:gd name="T5" fmla="*/ 276 h 1153"/>
                <a:gd name="T6" fmla="*/ 448 w 591"/>
                <a:gd name="T7" fmla="*/ 241 h 1153"/>
                <a:gd name="T8" fmla="*/ 441 w 591"/>
                <a:gd name="T9" fmla="*/ 258 h 1153"/>
                <a:gd name="T10" fmla="*/ 418 w 591"/>
                <a:gd name="T11" fmla="*/ 264 h 1153"/>
                <a:gd name="T12" fmla="*/ 456 w 591"/>
                <a:gd name="T13" fmla="*/ 373 h 1153"/>
                <a:gd name="T14" fmla="*/ 443 w 591"/>
                <a:gd name="T15" fmla="*/ 450 h 1153"/>
                <a:gd name="T16" fmla="*/ 383 w 591"/>
                <a:gd name="T17" fmla="*/ 448 h 1153"/>
                <a:gd name="T18" fmla="*/ 367 w 591"/>
                <a:gd name="T19" fmla="*/ 514 h 1153"/>
                <a:gd name="T20" fmla="*/ 259 w 591"/>
                <a:gd name="T21" fmla="*/ 546 h 1153"/>
                <a:gd name="T22" fmla="*/ 179 w 591"/>
                <a:gd name="T23" fmla="*/ 601 h 1153"/>
                <a:gd name="T24" fmla="*/ 241 w 591"/>
                <a:gd name="T25" fmla="*/ 607 h 1153"/>
                <a:gd name="T26" fmla="*/ 331 w 591"/>
                <a:gd name="T27" fmla="*/ 584 h 1153"/>
                <a:gd name="T28" fmla="*/ 407 w 591"/>
                <a:gd name="T29" fmla="*/ 654 h 1153"/>
                <a:gd name="T30" fmla="*/ 415 w 591"/>
                <a:gd name="T31" fmla="*/ 583 h 1153"/>
                <a:gd name="T32" fmla="*/ 464 w 591"/>
                <a:gd name="T33" fmla="*/ 585 h 1153"/>
                <a:gd name="T34" fmla="*/ 528 w 591"/>
                <a:gd name="T35" fmla="*/ 556 h 1153"/>
                <a:gd name="T36" fmla="*/ 578 w 591"/>
                <a:gd name="T37" fmla="*/ 538 h 1153"/>
                <a:gd name="T38" fmla="*/ 299 w 591"/>
                <a:gd name="T39" fmla="*/ 628 h 1153"/>
                <a:gd name="T40" fmla="*/ 276 w 591"/>
                <a:gd name="T41" fmla="*/ 674 h 1153"/>
                <a:gd name="T42" fmla="*/ 358 w 591"/>
                <a:gd name="T43" fmla="*/ 638 h 1153"/>
                <a:gd name="T44" fmla="*/ 256 w 591"/>
                <a:gd name="T45" fmla="*/ 689 h 1153"/>
                <a:gd name="T46" fmla="*/ 184 w 591"/>
                <a:gd name="T47" fmla="*/ 634 h 1153"/>
                <a:gd name="T48" fmla="*/ 174 w 591"/>
                <a:gd name="T49" fmla="*/ 687 h 1153"/>
                <a:gd name="T50" fmla="*/ 182 w 591"/>
                <a:gd name="T51" fmla="*/ 727 h 1153"/>
                <a:gd name="T52" fmla="*/ 233 w 591"/>
                <a:gd name="T53" fmla="*/ 780 h 1153"/>
                <a:gd name="T54" fmla="*/ 172 w 591"/>
                <a:gd name="T55" fmla="*/ 718 h 1153"/>
                <a:gd name="T56" fmla="*/ 432 w 591"/>
                <a:gd name="T57" fmla="*/ 423 h 1153"/>
                <a:gd name="T58" fmla="*/ 411 w 591"/>
                <a:gd name="T59" fmla="*/ 400 h 1153"/>
                <a:gd name="T60" fmla="*/ 374 w 591"/>
                <a:gd name="T61" fmla="*/ 72 h 1153"/>
                <a:gd name="T62" fmla="*/ 354 w 591"/>
                <a:gd name="T63" fmla="*/ 123 h 1153"/>
                <a:gd name="T64" fmla="*/ 390 w 591"/>
                <a:gd name="T65" fmla="*/ 198 h 1153"/>
                <a:gd name="T66" fmla="*/ 437 w 591"/>
                <a:gd name="T67" fmla="*/ 205 h 1153"/>
                <a:gd name="T68" fmla="*/ 409 w 591"/>
                <a:gd name="T69" fmla="*/ 179 h 1153"/>
                <a:gd name="T70" fmla="*/ 557 w 591"/>
                <a:gd name="T71" fmla="*/ 147 h 1153"/>
                <a:gd name="T72" fmla="*/ 523 w 591"/>
                <a:gd name="T73" fmla="*/ 96 h 1153"/>
                <a:gd name="T74" fmla="*/ 194 w 591"/>
                <a:gd name="T75" fmla="*/ 984 h 1153"/>
                <a:gd name="T76" fmla="*/ 208 w 591"/>
                <a:gd name="T77" fmla="*/ 933 h 1153"/>
                <a:gd name="T78" fmla="*/ 208 w 591"/>
                <a:gd name="T79" fmla="*/ 933 h 1153"/>
                <a:gd name="T80" fmla="*/ 230 w 591"/>
                <a:gd name="T81" fmla="*/ 810 h 1153"/>
                <a:gd name="T82" fmla="*/ 252 w 591"/>
                <a:gd name="T83" fmla="*/ 792 h 1153"/>
                <a:gd name="T84" fmla="*/ 252 w 591"/>
                <a:gd name="T85" fmla="*/ 792 h 1153"/>
                <a:gd name="T86" fmla="*/ 32 w 591"/>
                <a:gd name="T87" fmla="*/ 1144 h 1153"/>
                <a:gd name="T88" fmla="*/ 90 w 591"/>
                <a:gd name="T89" fmla="*/ 1125 h 1153"/>
                <a:gd name="T90" fmla="*/ 16 w 591"/>
                <a:gd name="T91" fmla="*/ 1134 h 1153"/>
                <a:gd name="T92" fmla="*/ 184 w 591"/>
                <a:gd name="T93" fmla="*/ 1008 h 1153"/>
                <a:gd name="T94" fmla="*/ 198 w 591"/>
                <a:gd name="T95" fmla="*/ 10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1153">
                  <a:moveTo>
                    <a:pt x="591" y="531"/>
                  </a:moveTo>
                  <a:cubicBezTo>
                    <a:pt x="591" y="531"/>
                    <a:pt x="559" y="513"/>
                    <a:pt x="560" y="499"/>
                  </a:cubicBezTo>
                  <a:cubicBezTo>
                    <a:pt x="561" y="485"/>
                    <a:pt x="562" y="459"/>
                    <a:pt x="556" y="447"/>
                  </a:cubicBezTo>
                  <a:cubicBezTo>
                    <a:pt x="550" y="435"/>
                    <a:pt x="526" y="418"/>
                    <a:pt x="529" y="401"/>
                  </a:cubicBezTo>
                  <a:cubicBezTo>
                    <a:pt x="532" y="384"/>
                    <a:pt x="548" y="389"/>
                    <a:pt x="548" y="389"/>
                  </a:cubicBezTo>
                  <a:cubicBezTo>
                    <a:pt x="545" y="362"/>
                    <a:pt x="545" y="362"/>
                    <a:pt x="545" y="362"/>
                  </a:cubicBezTo>
                  <a:cubicBezTo>
                    <a:pt x="537" y="356"/>
                    <a:pt x="537" y="356"/>
                    <a:pt x="537" y="356"/>
                  </a:cubicBezTo>
                  <a:cubicBezTo>
                    <a:pt x="547" y="349"/>
                    <a:pt x="547" y="349"/>
                    <a:pt x="547" y="349"/>
                  </a:cubicBezTo>
                  <a:cubicBezTo>
                    <a:pt x="547" y="349"/>
                    <a:pt x="542" y="331"/>
                    <a:pt x="538" y="321"/>
                  </a:cubicBezTo>
                  <a:cubicBezTo>
                    <a:pt x="534" y="311"/>
                    <a:pt x="520" y="303"/>
                    <a:pt x="520" y="303"/>
                  </a:cubicBezTo>
                  <a:cubicBezTo>
                    <a:pt x="516" y="290"/>
                    <a:pt x="516" y="290"/>
                    <a:pt x="516" y="290"/>
                  </a:cubicBezTo>
                  <a:cubicBezTo>
                    <a:pt x="516" y="290"/>
                    <a:pt x="501" y="283"/>
                    <a:pt x="492" y="276"/>
                  </a:cubicBezTo>
                  <a:cubicBezTo>
                    <a:pt x="483" y="269"/>
                    <a:pt x="468" y="253"/>
                    <a:pt x="468" y="244"/>
                  </a:cubicBezTo>
                  <a:cubicBezTo>
                    <a:pt x="468" y="235"/>
                    <a:pt x="465" y="231"/>
                    <a:pt x="465" y="231"/>
                  </a:cubicBezTo>
                  <a:cubicBezTo>
                    <a:pt x="465" y="231"/>
                    <a:pt x="442" y="214"/>
                    <a:pt x="439" y="226"/>
                  </a:cubicBezTo>
                  <a:cubicBezTo>
                    <a:pt x="436" y="238"/>
                    <a:pt x="448" y="241"/>
                    <a:pt x="448" y="241"/>
                  </a:cubicBezTo>
                  <a:cubicBezTo>
                    <a:pt x="455" y="237"/>
                    <a:pt x="455" y="237"/>
                    <a:pt x="455" y="237"/>
                  </a:cubicBezTo>
                  <a:cubicBezTo>
                    <a:pt x="455" y="237"/>
                    <a:pt x="463" y="256"/>
                    <a:pt x="459" y="256"/>
                  </a:cubicBezTo>
                  <a:cubicBezTo>
                    <a:pt x="455" y="256"/>
                    <a:pt x="450" y="249"/>
                    <a:pt x="450" y="249"/>
                  </a:cubicBezTo>
                  <a:cubicBezTo>
                    <a:pt x="441" y="258"/>
                    <a:pt x="441" y="258"/>
                    <a:pt x="441" y="258"/>
                  </a:cubicBezTo>
                  <a:cubicBezTo>
                    <a:pt x="428" y="237"/>
                    <a:pt x="428" y="237"/>
                    <a:pt x="428" y="237"/>
                  </a:cubicBezTo>
                  <a:cubicBezTo>
                    <a:pt x="416" y="237"/>
                    <a:pt x="416" y="237"/>
                    <a:pt x="416" y="237"/>
                  </a:cubicBezTo>
                  <a:cubicBezTo>
                    <a:pt x="430" y="261"/>
                    <a:pt x="430" y="261"/>
                    <a:pt x="430" y="261"/>
                  </a:cubicBezTo>
                  <a:cubicBezTo>
                    <a:pt x="418" y="264"/>
                    <a:pt x="418" y="264"/>
                    <a:pt x="418" y="264"/>
                  </a:cubicBezTo>
                  <a:cubicBezTo>
                    <a:pt x="437" y="296"/>
                    <a:pt x="437" y="296"/>
                    <a:pt x="437" y="296"/>
                  </a:cubicBezTo>
                  <a:cubicBezTo>
                    <a:pt x="430" y="304"/>
                    <a:pt x="430" y="304"/>
                    <a:pt x="430" y="304"/>
                  </a:cubicBezTo>
                  <a:cubicBezTo>
                    <a:pt x="430" y="304"/>
                    <a:pt x="466" y="322"/>
                    <a:pt x="464" y="337"/>
                  </a:cubicBezTo>
                  <a:cubicBezTo>
                    <a:pt x="462" y="352"/>
                    <a:pt x="456" y="373"/>
                    <a:pt x="456" y="373"/>
                  </a:cubicBezTo>
                  <a:cubicBezTo>
                    <a:pt x="454" y="391"/>
                    <a:pt x="454" y="391"/>
                    <a:pt x="454" y="391"/>
                  </a:cubicBezTo>
                  <a:cubicBezTo>
                    <a:pt x="454" y="391"/>
                    <a:pt x="475" y="404"/>
                    <a:pt x="465" y="411"/>
                  </a:cubicBezTo>
                  <a:cubicBezTo>
                    <a:pt x="455" y="418"/>
                    <a:pt x="447" y="414"/>
                    <a:pt x="447" y="414"/>
                  </a:cubicBezTo>
                  <a:cubicBezTo>
                    <a:pt x="447" y="414"/>
                    <a:pt x="454" y="444"/>
                    <a:pt x="443" y="450"/>
                  </a:cubicBezTo>
                  <a:cubicBezTo>
                    <a:pt x="432" y="456"/>
                    <a:pt x="409" y="464"/>
                    <a:pt x="409" y="464"/>
                  </a:cubicBezTo>
                  <a:cubicBezTo>
                    <a:pt x="409" y="473"/>
                    <a:pt x="409" y="473"/>
                    <a:pt x="409" y="473"/>
                  </a:cubicBezTo>
                  <a:cubicBezTo>
                    <a:pt x="409" y="473"/>
                    <a:pt x="398" y="477"/>
                    <a:pt x="389" y="467"/>
                  </a:cubicBezTo>
                  <a:cubicBezTo>
                    <a:pt x="380" y="457"/>
                    <a:pt x="383" y="448"/>
                    <a:pt x="383" y="448"/>
                  </a:cubicBezTo>
                  <a:cubicBezTo>
                    <a:pt x="386" y="435"/>
                    <a:pt x="386" y="435"/>
                    <a:pt x="386" y="435"/>
                  </a:cubicBezTo>
                  <a:cubicBezTo>
                    <a:pt x="386" y="435"/>
                    <a:pt x="360" y="440"/>
                    <a:pt x="364" y="450"/>
                  </a:cubicBezTo>
                  <a:cubicBezTo>
                    <a:pt x="368" y="460"/>
                    <a:pt x="381" y="474"/>
                    <a:pt x="379" y="481"/>
                  </a:cubicBezTo>
                  <a:cubicBezTo>
                    <a:pt x="377" y="488"/>
                    <a:pt x="363" y="504"/>
                    <a:pt x="367" y="514"/>
                  </a:cubicBezTo>
                  <a:cubicBezTo>
                    <a:pt x="371" y="524"/>
                    <a:pt x="384" y="539"/>
                    <a:pt x="374" y="540"/>
                  </a:cubicBezTo>
                  <a:cubicBezTo>
                    <a:pt x="364" y="541"/>
                    <a:pt x="338" y="529"/>
                    <a:pt x="329" y="530"/>
                  </a:cubicBezTo>
                  <a:cubicBezTo>
                    <a:pt x="320" y="531"/>
                    <a:pt x="281" y="546"/>
                    <a:pt x="278" y="546"/>
                  </a:cubicBezTo>
                  <a:cubicBezTo>
                    <a:pt x="275" y="546"/>
                    <a:pt x="259" y="546"/>
                    <a:pt x="259" y="546"/>
                  </a:cubicBezTo>
                  <a:cubicBezTo>
                    <a:pt x="251" y="538"/>
                    <a:pt x="251" y="538"/>
                    <a:pt x="251" y="538"/>
                  </a:cubicBezTo>
                  <a:cubicBezTo>
                    <a:pt x="229" y="555"/>
                    <a:pt x="229" y="555"/>
                    <a:pt x="229" y="555"/>
                  </a:cubicBezTo>
                  <a:cubicBezTo>
                    <a:pt x="229" y="555"/>
                    <a:pt x="202" y="600"/>
                    <a:pt x="198" y="600"/>
                  </a:cubicBezTo>
                  <a:cubicBezTo>
                    <a:pt x="194" y="600"/>
                    <a:pt x="179" y="601"/>
                    <a:pt x="179" y="601"/>
                  </a:cubicBezTo>
                  <a:cubicBezTo>
                    <a:pt x="179" y="601"/>
                    <a:pt x="184" y="625"/>
                    <a:pt x="191" y="625"/>
                  </a:cubicBezTo>
                  <a:cubicBezTo>
                    <a:pt x="198" y="625"/>
                    <a:pt x="210" y="621"/>
                    <a:pt x="210" y="621"/>
                  </a:cubicBezTo>
                  <a:cubicBezTo>
                    <a:pt x="210" y="621"/>
                    <a:pt x="229" y="632"/>
                    <a:pt x="234" y="630"/>
                  </a:cubicBezTo>
                  <a:cubicBezTo>
                    <a:pt x="239" y="628"/>
                    <a:pt x="241" y="607"/>
                    <a:pt x="241" y="607"/>
                  </a:cubicBezTo>
                  <a:cubicBezTo>
                    <a:pt x="256" y="615"/>
                    <a:pt x="256" y="615"/>
                    <a:pt x="256" y="615"/>
                  </a:cubicBezTo>
                  <a:cubicBezTo>
                    <a:pt x="256" y="615"/>
                    <a:pt x="290" y="598"/>
                    <a:pt x="295" y="595"/>
                  </a:cubicBezTo>
                  <a:cubicBezTo>
                    <a:pt x="300" y="592"/>
                    <a:pt x="313" y="601"/>
                    <a:pt x="321" y="600"/>
                  </a:cubicBezTo>
                  <a:cubicBezTo>
                    <a:pt x="329" y="599"/>
                    <a:pt x="314" y="584"/>
                    <a:pt x="331" y="584"/>
                  </a:cubicBezTo>
                  <a:cubicBezTo>
                    <a:pt x="348" y="584"/>
                    <a:pt x="352" y="593"/>
                    <a:pt x="352" y="593"/>
                  </a:cubicBezTo>
                  <a:cubicBezTo>
                    <a:pt x="352" y="593"/>
                    <a:pt x="372" y="580"/>
                    <a:pt x="376" y="588"/>
                  </a:cubicBezTo>
                  <a:cubicBezTo>
                    <a:pt x="380" y="596"/>
                    <a:pt x="367" y="615"/>
                    <a:pt x="367" y="615"/>
                  </a:cubicBezTo>
                  <a:cubicBezTo>
                    <a:pt x="367" y="615"/>
                    <a:pt x="387" y="654"/>
                    <a:pt x="407" y="654"/>
                  </a:cubicBezTo>
                  <a:cubicBezTo>
                    <a:pt x="427" y="654"/>
                    <a:pt x="425" y="616"/>
                    <a:pt x="425" y="616"/>
                  </a:cubicBezTo>
                  <a:cubicBezTo>
                    <a:pt x="447" y="612"/>
                    <a:pt x="447" y="612"/>
                    <a:pt x="447" y="612"/>
                  </a:cubicBezTo>
                  <a:cubicBezTo>
                    <a:pt x="447" y="612"/>
                    <a:pt x="430" y="592"/>
                    <a:pt x="427" y="591"/>
                  </a:cubicBezTo>
                  <a:cubicBezTo>
                    <a:pt x="424" y="590"/>
                    <a:pt x="415" y="583"/>
                    <a:pt x="415" y="583"/>
                  </a:cubicBezTo>
                  <a:cubicBezTo>
                    <a:pt x="426" y="568"/>
                    <a:pt x="426" y="568"/>
                    <a:pt x="426" y="568"/>
                  </a:cubicBezTo>
                  <a:cubicBezTo>
                    <a:pt x="435" y="567"/>
                    <a:pt x="429" y="581"/>
                    <a:pt x="439" y="581"/>
                  </a:cubicBezTo>
                  <a:cubicBezTo>
                    <a:pt x="449" y="581"/>
                    <a:pt x="452" y="594"/>
                    <a:pt x="452" y="594"/>
                  </a:cubicBezTo>
                  <a:cubicBezTo>
                    <a:pt x="464" y="585"/>
                    <a:pt x="464" y="585"/>
                    <a:pt x="464" y="585"/>
                  </a:cubicBezTo>
                  <a:cubicBezTo>
                    <a:pt x="464" y="585"/>
                    <a:pt x="479" y="593"/>
                    <a:pt x="494" y="589"/>
                  </a:cubicBezTo>
                  <a:cubicBezTo>
                    <a:pt x="509" y="585"/>
                    <a:pt x="491" y="564"/>
                    <a:pt x="508" y="566"/>
                  </a:cubicBezTo>
                  <a:cubicBezTo>
                    <a:pt x="525" y="568"/>
                    <a:pt x="516" y="596"/>
                    <a:pt x="527" y="590"/>
                  </a:cubicBezTo>
                  <a:cubicBezTo>
                    <a:pt x="538" y="584"/>
                    <a:pt x="520" y="561"/>
                    <a:pt x="528" y="556"/>
                  </a:cubicBezTo>
                  <a:cubicBezTo>
                    <a:pt x="536" y="551"/>
                    <a:pt x="541" y="553"/>
                    <a:pt x="541" y="553"/>
                  </a:cubicBezTo>
                  <a:cubicBezTo>
                    <a:pt x="541" y="553"/>
                    <a:pt x="543" y="522"/>
                    <a:pt x="555" y="534"/>
                  </a:cubicBezTo>
                  <a:cubicBezTo>
                    <a:pt x="567" y="546"/>
                    <a:pt x="548" y="571"/>
                    <a:pt x="568" y="570"/>
                  </a:cubicBezTo>
                  <a:cubicBezTo>
                    <a:pt x="588" y="569"/>
                    <a:pt x="578" y="538"/>
                    <a:pt x="578" y="538"/>
                  </a:cubicBezTo>
                  <a:lnTo>
                    <a:pt x="591" y="531"/>
                  </a:lnTo>
                  <a:close/>
                  <a:moveTo>
                    <a:pt x="338" y="618"/>
                  </a:moveTo>
                  <a:cubicBezTo>
                    <a:pt x="338" y="618"/>
                    <a:pt x="321" y="605"/>
                    <a:pt x="312" y="606"/>
                  </a:cubicBezTo>
                  <a:cubicBezTo>
                    <a:pt x="292" y="608"/>
                    <a:pt x="299" y="628"/>
                    <a:pt x="299" y="628"/>
                  </a:cubicBezTo>
                  <a:cubicBezTo>
                    <a:pt x="299" y="628"/>
                    <a:pt x="282" y="622"/>
                    <a:pt x="272" y="624"/>
                  </a:cubicBezTo>
                  <a:cubicBezTo>
                    <a:pt x="262" y="626"/>
                    <a:pt x="269" y="648"/>
                    <a:pt x="269" y="648"/>
                  </a:cubicBezTo>
                  <a:cubicBezTo>
                    <a:pt x="257" y="659"/>
                    <a:pt x="257" y="659"/>
                    <a:pt x="257" y="659"/>
                  </a:cubicBezTo>
                  <a:cubicBezTo>
                    <a:pt x="257" y="659"/>
                    <a:pt x="270" y="667"/>
                    <a:pt x="276" y="674"/>
                  </a:cubicBezTo>
                  <a:cubicBezTo>
                    <a:pt x="282" y="681"/>
                    <a:pt x="305" y="695"/>
                    <a:pt x="305" y="695"/>
                  </a:cubicBezTo>
                  <a:cubicBezTo>
                    <a:pt x="305" y="695"/>
                    <a:pt x="299" y="664"/>
                    <a:pt x="314" y="654"/>
                  </a:cubicBezTo>
                  <a:cubicBezTo>
                    <a:pt x="329" y="644"/>
                    <a:pt x="351" y="672"/>
                    <a:pt x="351" y="672"/>
                  </a:cubicBezTo>
                  <a:cubicBezTo>
                    <a:pt x="351" y="672"/>
                    <a:pt x="356" y="650"/>
                    <a:pt x="358" y="638"/>
                  </a:cubicBezTo>
                  <a:cubicBezTo>
                    <a:pt x="360" y="626"/>
                    <a:pt x="351" y="615"/>
                    <a:pt x="351" y="615"/>
                  </a:cubicBezTo>
                  <a:lnTo>
                    <a:pt x="338" y="618"/>
                  </a:lnTo>
                  <a:close/>
                  <a:moveTo>
                    <a:pt x="241" y="709"/>
                  </a:moveTo>
                  <a:cubicBezTo>
                    <a:pt x="241" y="698"/>
                    <a:pt x="256" y="689"/>
                    <a:pt x="256" y="689"/>
                  </a:cubicBezTo>
                  <a:cubicBezTo>
                    <a:pt x="255" y="677"/>
                    <a:pt x="232" y="662"/>
                    <a:pt x="232" y="662"/>
                  </a:cubicBezTo>
                  <a:cubicBezTo>
                    <a:pt x="232" y="662"/>
                    <a:pt x="231" y="652"/>
                    <a:pt x="224" y="649"/>
                  </a:cubicBezTo>
                  <a:cubicBezTo>
                    <a:pt x="217" y="646"/>
                    <a:pt x="212" y="648"/>
                    <a:pt x="212" y="648"/>
                  </a:cubicBezTo>
                  <a:cubicBezTo>
                    <a:pt x="212" y="648"/>
                    <a:pt x="191" y="634"/>
                    <a:pt x="184" y="634"/>
                  </a:cubicBezTo>
                  <a:cubicBezTo>
                    <a:pt x="177" y="634"/>
                    <a:pt x="168" y="646"/>
                    <a:pt x="168" y="646"/>
                  </a:cubicBezTo>
                  <a:cubicBezTo>
                    <a:pt x="143" y="660"/>
                    <a:pt x="143" y="660"/>
                    <a:pt x="143" y="660"/>
                  </a:cubicBezTo>
                  <a:cubicBezTo>
                    <a:pt x="162" y="693"/>
                    <a:pt x="162" y="693"/>
                    <a:pt x="162" y="693"/>
                  </a:cubicBezTo>
                  <a:cubicBezTo>
                    <a:pt x="174" y="687"/>
                    <a:pt x="174" y="687"/>
                    <a:pt x="174" y="687"/>
                  </a:cubicBezTo>
                  <a:cubicBezTo>
                    <a:pt x="174" y="687"/>
                    <a:pt x="167" y="668"/>
                    <a:pt x="175" y="672"/>
                  </a:cubicBezTo>
                  <a:cubicBezTo>
                    <a:pt x="183" y="676"/>
                    <a:pt x="195" y="697"/>
                    <a:pt x="195" y="697"/>
                  </a:cubicBezTo>
                  <a:cubicBezTo>
                    <a:pt x="194" y="722"/>
                    <a:pt x="194" y="722"/>
                    <a:pt x="194" y="722"/>
                  </a:cubicBezTo>
                  <a:cubicBezTo>
                    <a:pt x="182" y="727"/>
                    <a:pt x="182" y="727"/>
                    <a:pt x="182" y="727"/>
                  </a:cubicBezTo>
                  <a:cubicBezTo>
                    <a:pt x="182" y="727"/>
                    <a:pt x="193" y="774"/>
                    <a:pt x="203" y="776"/>
                  </a:cubicBezTo>
                  <a:cubicBezTo>
                    <a:pt x="213" y="778"/>
                    <a:pt x="211" y="746"/>
                    <a:pt x="211" y="746"/>
                  </a:cubicBezTo>
                  <a:cubicBezTo>
                    <a:pt x="232" y="753"/>
                    <a:pt x="232" y="753"/>
                    <a:pt x="232" y="753"/>
                  </a:cubicBezTo>
                  <a:cubicBezTo>
                    <a:pt x="232" y="753"/>
                    <a:pt x="229" y="780"/>
                    <a:pt x="233" y="780"/>
                  </a:cubicBezTo>
                  <a:cubicBezTo>
                    <a:pt x="237" y="780"/>
                    <a:pt x="251" y="756"/>
                    <a:pt x="251" y="756"/>
                  </a:cubicBezTo>
                  <a:cubicBezTo>
                    <a:pt x="251" y="756"/>
                    <a:pt x="241" y="720"/>
                    <a:pt x="241" y="709"/>
                  </a:cubicBezTo>
                  <a:close/>
                  <a:moveTo>
                    <a:pt x="183" y="693"/>
                  </a:moveTo>
                  <a:cubicBezTo>
                    <a:pt x="172" y="718"/>
                    <a:pt x="172" y="718"/>
                    <a:pt x="172" y="718"/>
                  </a:cubicBezTo>
                  <a:cubicBezTo>
                    <a:pt x="184" y="715"/>
                    <a:pt x="184" y="715"/>
                    <a:pt x="184" y="715"/>
                  </a:cubicBezTo>
                  <a:lnTo>
                    <a:pt x="183" y="693"/>
                  </a:lnTo>
                  <a:close/>
                  <a:moveTo>
                    <a:pt x="424" y="424"/>
                  </a:moveTo>
                  <a:cubicBezTo>
                    <a:pt x="432" y="423"/>
                    <a:pt x="432" y="423"/>
                    <a:pt x="432" y="423"/>
                  </a:cubicBezTo>
                  <a:cubicBezTo>
                    <a:pt x="431" y="407"/>
                    <a:pt x="431" y="407"/>
                    <a:pt x="431" y="407"/>
                  </a:cubicBezTo>
                  <a:cubicBezTo>
                    <a:pt x="425" y="405"/>
                    <a:pt x="425" y="405"/>
                    <a:pt x="425" y="405"/>
                  </a:cubicBezTo>
                  <a:cubicBezTo>
                    <a:pt x="415" y="392"/>
                    <a:pt x="415" y="392"/>
                    <a:pt x="415" y="392"/>
                  </a:cubicBezTo>
                  <a:cubicBezTo>
                    <a:pt x="411" y="400"/>
                    <a:pt x="411" y="400"/>
                    <a:pt x="411" y="400"/>
                  </a:cubicBezTo>
                  <a:cubicBezTo>
                    <a:pt x="419" y="409"/>
                    <a:pt x="419" y="409"/>
                    <a:pt x="419" y="409"/>
                  </a:cubicBezTo>
                  <a:lnTo>
                    <a:pt x="424" y="424"/>
                  </a:lnTo>
                  <a:close/>
                  <a:moveTo>
                    <a:pt x="372" y="57"/>
                  </a:moveTo>
                  <a:cubicBezTo>
                    <a:pt x="374" y="72"/>
                    <a:pt x="374" y="72"/>
                    <a:pt x="374" y="72"/>
                  </a:cubicBezTo>
                  <a:cubicBezTo>
                    <a:pt x="374" y="72"/>
                    <a:pt x="391" y="83"/>
                    <a:pt x="391" y="90"/>
                  </a:cubicBezTo>
                  <a:cubicBezTo>
                    <a:pt x="391" y="97"/>
                    <a:pt x="384" y="110"/>
                    <a:pt x="384" y="110"/>
                  </a:cubicBezTo>
                  <a:cubicBezTo>
                    <a:pt x="384" y="110"/>
                    <a:pt x="402" y="132"/>
                    <a:pt x="397" y="133"/>
                  </a:cubicBezTo>
                  <a:cubicBezTo>
                    <a:pt x="391" y="134"/>
                    <a:pt x="359" y="125"/>
                    <a:pt x="354" y="123"/>
                  </a:cubicBezTo>
                  <a:cubicBezTo>
                    <a:pt x="348" y="122"/>
                    <a:pt x="369" y="143"/>
                    <a:pt x="369" y="143"/>
                  </a:cubicBezTo>
                  <a:cubicBezTo>
                    <a:pt x="352" y="161"/>
                    <a:pt x="352" y="161"/>
                    <a:pt x="352" y="161"/>
                  </a:cubicBezTo>
                  <a:cubicBezTo>
                    <a:pt x="352" y="161"/>
                    <a:pt x="358" y="173"/>
                    <a:pt x="361" y="179"/>
                  </a:cubicBezTo>
                  <a:cubicBezTo>
                    <a:pt x="363" y="184"/>
                    <a:pt x="390" y="198"/>
                    <a:pt x="390" y="198"/>
                  </a:cubicBezTo>
                  <a:cubicBezTo>
                    <a:pt x="390" y="198"/>
                    <a:pt x="381" y="231"/>
                    <a:pt x="404" y="230"/>
                  </a:cubicBezTo>
                  <a:cubicBezTo>
                    <a:pt x="414" y="229"/>
                    <a:pt x="398" y="211"/>
                    <a:pt x="410" y="211"/>
                  </a:cubicBezTo>
                  <a:cubicBezTo>
                    <a:pt x="423" y="211"/>
                    <a:pt x="433" y="211"/>
                    <a:pt x="433" y="211"/>
                  </a:cubicBezTo>
                  <a:cubicBezTo>
                    <a:pt x="437" y="205"/>
                    <a:pt x="437" y="205"/>
                    <a:pt x="437" y="205"/>
                  </a:cubicBezTo>
                  <a:cubicBezTo>
                    <a:pt x="412" y="189"/>
                    <a:pt x="412" y="189"/>
                    <a:pt x="412" y="189"/>
                  </a:cubicBezTo>
                  <a:cubicBezTo>
                    <a:pt x="399" y="189"/>
                    <a:pt x="399" y="189"/>
                    <a:pt x="399" y="189"/>
                  </a:cubicBezTo>
                  <a:cubicBezTo>
                    <a:pt x="399" y="189"/>
                    <a:pt x="365" y="176"/>
                    <a:pt x="381" y="169"/>
                  </a:cubicBezTo>
                  <a:cubicBezTo>
                    <a:pt x="398" y="162"/>
                    <a:pt x="409" y="179"/>
                    <a:pt x="409" y="179"/>
                  </a:cubicBezTo>
                  <a:cubicBezTo>
                    <a:pt x="409" y="179"/>
                    <a:pt x="423" y="168"/>
                    <a:pt x="433" y="166"/>
                  </a:cubicBezTo>
                  <a:cubicBezTo>
                    <a:pt x="442" y="165"/>
                    <a:pt x="513" y="202"/>
                    <a:pt x="519" y="198"/>
                  </a:cubicBezTo>
                  <a:cubicBezTo>
                    <a:pt x="524" y="194"/>
                    <a:pt x="505" y="155"/>
                    <a:pt x="523" y="148"/>
                  </a:cubicBezTo>
                  <a:cubicBezTo>
                    <a:pt x="541" y="141"/>
                    <a:pt x="539" y="157"/>
                    <a:pt x="557" y="147"/>
                  </a:cubicBezTo>
                  <a:cubicBezTo>
                    <a:pt x="575" y="137"/>
                    <a:pt x="578" y="130"/>
                    <a:pt x="578" y="130"/>
                  </a:cubicBezTo>
                  <a:cubicBezTo>
                    <a:pt x="542" y="107"/>
                    <a:pt x="542" y="107"/>
                    <a:pt x="542" y="107"/>
                  </a:cubicBezTo>
                  <a:cubicBezTo>
                    <a:pt x="542" y="107"/>
                    <a:pt x="542" y="83"/>
                    <a:pt x="535" y="78"/>
                  </a:cubicBezTo>
                  <a:cubicBezTo>
                    <a:pt x="528" y="72"/>
                    <a:pt x="523" y="96"/>
                    <a:pt x="523" y="96"/>
                  </a:cubicBezTo>
                  <a:cubicBezTo>
                    <a:pt x="523" y="96"/>
                    <a:pt x="455" y="80"/>
                    <a:pt x="440" y="69"/>
                  </a:cubicBezTo>
                  <a:cubicBezTo>
                    <a:pt x="424" y="58"/>
                    <a:pt x="350" y="0"/>
                    <a:pt x="340" y="11"/>
                  </a:cubicBezTo>
                  <a:cubicBezTo>
                    <a:pt x="330" y="22"/>
                    <a:pt x="372" y="57"/>
                    <a:pt x="372" y="57"/>
                  </a:cubicBezTo>
                  <a:close/>
                  <a:moveTo>
                    <a:pt x="194" y="984"/>
                  </a:moveTo>
                  <a:cubicBezTo>
                    <a:pt x="209" y="984"/>
                    <a:pt x="209" y="984"/>
                    <a:pt x="209" y="984"/>
                  </a:cubicBezTo>
                  <a:cubicBezTo>
                    <a:pt x="192" y="972"/>
                    <a:pt x="192" y="972"/>
                    <a:pt x="192" y="972"/>
                  </a:cubicBezTo>
                  <a:lnTo>
                    <a:pt x="194" y="984"/>
                  </a:lnTo>
                  <a:close/>
                  <a:moveTo>
                    <a:pt x="208" y="933"/>
                  </a:moveTo>
                  <a:cubicBezTo>
                    <a:pt x="210" y="942"/>
                    <a:pt x="214" y="942"/>
                    <a:pt x="214" y="942"/>
                  </a:cubicBezTo>
                  <a:cubicBezTo>
                    <a:pt x="224" y="944"/>
                    <a:pt x="225" y="934"/>
                    <a:pt x="225" y="934"/>
                  </a:cubicBezTo>
                  <a:cubicBezTo>
                    <a:pt x="225" y="934"/>
                    <a:pt x="240" y="933"/>
                    <a:pt x="233" y="922"/>
                  </a:cubicBezTo>
                  <a:cubicBezTo>
                    <a:pt x="226" y="912"/>
                    <a:pt x="205" y="924"/>
                    <a:pt x="208" y="933"/>
                  </a:cubicBezTo>
                  <a:close/>
                  <a:moveTo>
                    <a:pt x="214" y="956"/>
                  </a:moveTo>
                  <a:cubicBezTo>
                    <a:pt x="204" y="952"/>
                    <a:pt x="205" y="961"/>
                    <a:pt x="205" y="961"/>
                  </a:cubicBezTo>
                  <a:cubicBezTo>
                    <a:pt x="220" y="968"/>
                    <a:pt x="225" y="960"/>
                    <a:pt x="214" y="956"/>
                  </a:cubicBezTo>
                  <a:close/>
                  <a:moveTo>
                    <a:pt x="230" y="810"/>
                  </a:moveTo>
                  <a:cubicBezTo>
                    <a:pt x="230" y="814"/>
                    <a:pt x="217" y="820"/>
                    <a:pt x="217" y="820"/>
                  </a:cubicBezTo>
                  <a:cubicBezTo>
                    <a:pt x="234" y="829"/>
                    <a:pt x="234" y="829"/>
                    <a:pt x="234" y="829"/>
                  </a:cubicBezTo>
                  <a:cubicBezTo>
                    <a:pt x="234" y="829"/>
                    <a:pt x="230" y="806"/>
                    <a:pt x="230" y="810"/>
                  </a:cubicBezTo>
                  <a:close/>
                  <a:moveTo>
                    <a:pt x="252" y="792"/>
                  </a:moveTo>
                  <a:cubicBezTo>
                    <a:pt x="252" y="796"/>
                    <a:pt x="248" y="805"/>
                    <a:pt x="248" y="805"/>
                  </a:cubicBezTo>
                  <a:cubicBezTo>
                    <a:pt x="257" y="825"/>
                    <a:pt x="257" y="825"/>
                    <a:pt x="257" y="825"/>
                  </a:cubicBezTo>
                  <a:cubicBezTo>
                    <a:pt x="258" y="814"/>
                    <a:pt x="258" y="814"/>
                    <a:pt x="258" y="814"/>
                  </a:cubicBezTo>
                  <a:cubicBezTo>
                    <a:pt x="258" y="814"/>
                    <a:pt x="252" y="788"/>
                    <a:pt x="252" y="792"/>
                  </a:cubicBezTo>
                  <a:close/>
                  <a:moveTo>
                    <a:pt x="32" y="1144"/>
                  </a:moveTo>
                  <a:cubicBezTo>
                    <a:pt x="36" y="1144"/>
                    <a:pt x="54" y="1138"/>
                    <a:pt x="54" y="1138"/>
                  </a:cubicBezTo>
                  <a:cubicBezTo>
                    <a:pt x="36" y="1129"/>
                    <a:pt x="36" y="1129"/>
                    <a:pt x="36" y="1129"/>
                  </a:cubicBezTo>
                  <a:cubicBezTo>
                    <a:pt x="36" y="1129"/>
                    <a:pt x="28" y="1144"/>
                    <a:pt x="32" y="1144"/>
                  </a:cubicBezTo>
                  <a:close/>
                  <a:moveTo>
                    <a:pt x="81" y="1117"/>
                  </a:moveTo>
                  <a:cubicBezTo>
                    <a:pt x="72" y="1100"/>
                    <a:pt x="72" y="1100"/>
                    <a:pt x="72" y="1100"/>
                  </a:cubicBezTo>
                  <a:cubicBezTo>
                    <a:pt x="72" y="1110"/>
                    <a:pt x="72" y="1110"/>
                    <a:pt x="72" y="1110"/>
                  </a:cubicBezTo>
                  <a:cubicBezTo>
                    <a:pt x="70" y="1126"/>
                    <a:pt x="85" y="1133"/>
                    <a:pt x="90" y="1125"/>
                  </a:cubicBezTo>
                  <a:cubicBezTo>
                    <a:pt x="96" y="1117"/>
                    <a:pt x="81" y="1117"/>
                    <a:pt x="81" y="1117"/>
                  </a:cubicBezTo>
                  <a:close/>
                  <a:moveTo>
                    <a:pt x="16" y="1134"/>
                  </a:moveTo>
                  <a:cubicBezTo>
                    <a:pt x="0" y="1133"/>
                    <a:pt x="9" y="1150"/>
                    <a:pt x="9" y="1150"/>
                  </a:cubicBezTo>
                  <a:cubicBezTo>
                    <a:pt x="21" y="1153"/>
                    <a:pt x="32" y="1136"/>
                    <a:pt x="16" y="1134"/>
                  </a:cubicBezTo>
                  <a:close/>
                  <a:moveTo>
                    <a:pt x="118" y="1033"/>
                  </a:moveTo>
                  <a:cubicBezTo>
                    <a:pt x="118" y="1041"/>
                    <a:pt x="129" y="1041"/>
                    <a:pt x="129" y="1041"/>
                  </a:cubicBezTo>
                  <a:cubicBezTo>
                    <a:pt x="136" y="1029"/>
                    <a:pt x="118" y="1025"/>
                    <a:pt x="118" y="1033"/>
                  </a:cubicBezTo>
                  <a:close/>
                  <a:moveTo>
                    <a:pt x="184" y="1008"/>
                  </a:moveTo>
                  <a:cubicBezTo>
                    <a:pt x="174" y="1018"/>
                    <a:pt x="165" y="1050"/>
                    <a:pt x="165" y="1050"/>
                  </a:cubicBezTo>
                  <a:cubicBezTo>
                    <a:pt x="178" y="1053"/>
                    <a:pt x="178" y="1053"/>
                    <a:pt x="178" y="1053"/>
                  </a:cubicBezTo>
                  <a:cubicBezTo>
                    <a:pt x="178" y="1053"/>
                    <a:pt x="190" y="1032"/>
                    <a:pt x="186" y="1032"/>
                  </a:cubicBezTo>
                  <a:cubicBezTo>
                    <a:pt x="182" y="1032"/>
                    <a:pt x="198" y="1014"/>
                    <a:pt x="198" y="1014"/>
                  </a:cubicBezTo>
                  <a:cubicBezTo>
                    <a:pt x="198" y="1014"/>
                    <a:pt x="193" y="997"/>
                    <a:pt x="184" y="100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1" name="Zweden">
              <a:extLst>
                <a:ext uri="{FF2B5EF4-FFF2-40B4-BE49-F238E27FC236}">
                  <a16:creationId xmlns:a16="http://schemas.microsoft.com/office/drawing/2014/main" id="{5176F2BF-9F19-4225-AF42-EBD28AAC2862}"/>
                </a:ext>
              </a:extLst>
            </p:cNvPr>
            <p:cNvSpPr>
              <a:spLocks noEditPoints="1"/>
            </p:cNvSpPr>
            <p:nvPr/>
          </p:nvSpPr>
          <p:spPr bwMode="gray">
            <a:xfrm>
              <a:off x="6045932" y="1249565"/>
              <a:ext cx="345151" cy="498552"/>
            </a:xfrm>
            <a:custGeom>
              <a:avLst/>
              <a:gdLst>
                <a:gd name="T0" fmla="*/ 445 w 459"/>
                <a:gd name="T1" fmla="*/ 95 h 664"/>
                <a:gd name="T2" fmla="*/ 424 w 459"/>
                <a:gd name="T3" fmla="*/ 67 h 664"/>
                <a:gd name="T4" fmla="*/ 391 w 459"/>
                <a:gd name="T5" fmla="*/ 26 h 664"/>
                <a:gd name="T6" fmla="*/ 338 w 459"/>
                <a:gd name="T7" fmla="*/ 9 h 664"/>
                <a:gd name="T8" fmla="*/ 305 w 459"/>
                <a:gd name="T9" fmla="*/ 14 h 664"/>
                <a:gd name="T10" fmla="*/ 284 w 459"/>
                <a:gd name="T11" fmla="*/ 25 h 664"/>
                <a:gd name="T12" fmla="*/ 243 w 459"/>
                <a:gd name="T13" fmla="*/ 25 h 664"/>
                <a:gd name="T14" fmla="*/ 216 w 459"/>
                <a:gd name="T15" fmla="*/ 45 h 664"/>
                <a:gd name="T16" fmla="*/ 165 w 459"/>
                <a:gd name="T17" fmla="*/ 71 h 664"/>
                <a:gd name="T18" fmla="*/ 161 w 459"/>
                <a:gd name="T19" fmla="*/ 99 h 664"/>
                <a:gd name="T20" fmla="*/ 146 w 459"/>
                <a:gd name="T21" fmla="*/ 128 h 664"/>
                <a:gd name="T22" fmla="*/ 118 w 459"/>
                <a:gd name="T23" fmla="*/ 144 h 664"/>
                <a:gd name="T24" fmla="*/ 96 w 459"/>
                <a:gd name="T25" fmla="*/ 194 h 664"/>
                <a:gd name="T26" fmla="*/ 68 w 459"/>
                <a:gd name="T27" fmla="*/ 227 h 664"/>
                <a:gd name="T28" fmla="*/ 28 w 459"/>
                <a:gd name="T29" fmla="*/ 260 h 664"/>
                <a:gd name="T30" fmla="*/ 21 w 459"/>
                <a:gd name="T31" fmla="*/ 290 h 664"/>
                <a:gd name="T32" fmla="*/ 33 w 459"/>
                <a:gd name="T33" fmla="*/ 334 h 664"/>
                <a:gd name="T34" fmla="*/ 50 w 459"/>
                <a:gd name="T35" fmla="*/ 374 h 664"/>
                <a:gd name="T36" fmla="*/ 51 w 459"/>
                <a:gd name="T37" fmla="*/ 409 h 664"/>
                <a:gd name="T38" fmla="*/ 36 w 459"/>
                <a:gd name="T39" fmla="*/ 431 h 664"/>
                <a:gd name="T40" fmla="*/ 15 w 459"/>
                <a:gd name="T41" fmla="*/ 452 h 664"/>
                <a:gd name="T42" fmla="*/ 0 w 459"/>
                <a:gd name="T43" fmla="*/ 469 h 664"/>
                <a:gd name="T44" fmla="*/ 19 w 459"/>
                <a:gd name="T45" fmla="*/ 515 h 664"/>
                <a:gd name="T46" fmla="*/ 49 w 459"/>
                <a:gd name="T47" fmla="*/ 586 h 664"/>
                <a:gd name="T48" fmla="*/ 53 w 459"/>
                <a:gd name="T49" fmla="*/ 607 h 664"/>
                <a:gd name="T50" fmla="*/ 69 w 459"/>
                <a:gd name="T51" fmla="*/ 656 h 664"/>
                <a:gd name="T52" fmla="*/ 120 w 459"/>
                <a:gd name="T53" fmla="*/ 631 h 664"/>
                <a:gd name="T54" fmla="*/ 176 w 459"/>
                <a:gd name="T55" fmla="*/ 618 h 664"/>
                <a:gd name="T56" fmla="*/ 206 w 459"/>
                <a:gd name="T57" fmla="*/ 549 h 664"/>
                <a:gd name="T58" fmla="*/ 196 w 459"/>
                <a:gd name="T59" fmla="*/ 507 h 664"/>
                <a:gd name="T60" fmla="*/ 237 w 459"/>
                <a:gd name="T61" fmla="*/ 489 h 664"/>
                <a:gd name="T62" fmla="*/ 270 w 459"/>
                <a:gd name="T63" fmla="*/ 456 h 664"/>
                <a:gd name="T64" fmla="*/ 271 w 459"/>
                <a:gd name="T65" fmla="*/ 409 h 664"/>
                <a:gd name="T66" fmla="*/ 217 w 459"/>
                <a:gd name="T67" fmla="*/ 350 h 664"/>
                <a:gd name="T68" fmla="*/ 237 w 459"/>
                <a:gd name="T69" fmla="*/ 303 h 664"/>
                <a:gd name="T70" fmla="*/ 271 w 459"/>
                <a:gd name="T71" fmla="*/ 270 h 664"/>
                <a:gd name="T72" fmla="*/ 340 w 459"/>
                <a:gd name="T73" fmla="*/ 249 h 664"/>
                <a:gd name="T74" fmla="*/ 372 w 459"/>
                <a:gd name="T75" fmla="*/ 175 h 664"/>
                <a:gd name="T76" fmla="*/ 396 w 459"/>
                <a:gd name="T77" fmla="*/ 144 h 664"/>
                <a:gd name="T78" fmla="*/ 459 w 459"/>
                <a:gd name="T79" fmla="*/ 157 h 664"/>
                <a:gd name="T80" fmla="*/ 271 w 459"/>
                <a:gd name="T81" fmla="*/ 583 h 664"/>
                <a:gd name="T82" fmla="*/ 290 w 459"/>
                <a:gd name="T83" fmla="*/ 543 h 664"/>
                <a:gd name="T84" fmla="*/ 200 w 459"/>
                <a:gd name="T85" fmla="*/ 597 h 664"/>
                <a:gd name="T86" fmla="*/ 230 w 459"/>
                <a:gd name="T87" fmla="*/ 57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9" h="664">
                  <a:moveTo>
                    <a:pt x="451" y="136"/>
                  </a:moveTo>
                  <a:cubicBezTo>
                    <a:pt x="451" y="136"/>
                    <a:pt x="436" y="126"/>
                    <a:pt x="434" y="118"/>
                  </a:cubicBezTo>
                  <a:cubicBezTo>
                    <a:pt x="432" y="110"/>
                    <a:pt x="445" y="95"/>
                    <a:pt x="445" y="95"/>
                  </a:cubicBezTo>
                  <a:cubicBezTo>
                    <a:pt x="428" y="85"/>
                    <a:pt x="428" y="85"/>
                    <a:pt x="428" y="85"/>
                  </a:cubicBezTo>
                  <a:cubicBezTo>
                    <a:pt x="432" y="72"/>
                    <a:pt x="432" y="72"/>
                    <a:pt x="432" y="72"/>
                  </a:cubicBezTo>
                  <a:cubicBezTo>
                    <a:pt x="424" y="67"/>
                    <a:pt x="424" y="67"/>
                    <a:pt x="424" y="67"/>
                  </a:cubicBezTo>
                  <a:cubicBezTo>
                    <a:pt x="424" y="67"/>
                    <a:pt x="429" y="53"/>
                    <a:pt x="430" y="48"/>
                  </a:cubicBezTo>
                  <a:cubicBezTo>
                    <a:pt x="431" y="43"/>
                    <a:pt x="413" y="38"/>
                    <a:pt x="413" y="38"/>
                  </a:cubicBezTo>
                  <a:cubicBezTo>
                    <a:pt x="391" y="26"/>
                    <a:pt x="391" y="26"/>
                    <a:pt x="391" y="26"/>
                  </a:cubicBezTo>
                  <a:cubicBezTo>
                    <a:pt x="369" y="25"/>
                    <a:pt x="369" y="25"/>
                    <a:pt x="369" y="25"/>
                  </a:cubicBezTo>
                  <a:cubicBezTo>
                    <a:pt x="361" y="17"/>
                    <a:pt x="361" y="17"/>
                    <a:pt x="361" y="17"/>
                  </a:cubicBezTo>
                  <a:cubicBezTo>
                    <a:pt x="361" y="17"/>
                    <a:pt x="348" y="13"/>
                    <a:pt x="338" y="9"/>
                  </a:cubicBezTo>
                  <a:cubicBezTo>
                    <a:pt x="332" y="7"/>
                    <a:pt x="327" y="3"/>
                    <a:pt x="324" y="1"/>
                  </a:cubicBezTo>
                  <a:cubicBezTo>
                    <a:pt x="304" y="0"/>
                    <a:pt x="304" y="0"/>
                    <a:pt x="304" y="0"/>
                  </a:cubicBezTo>
                  <a:cubicBezTo>
                    <a:pt x="305" y="14"/>
                    <a:pt x="305" y="14"/>
                    <a:pt x="305" y="14"/>
                  </a:cubicBezTo>
                  <a:cubicBezTo>
                    <a:pt x="305" y="14"/>
                    <a:pt x="298" y="11"/>
                    <a:pt x="298" y="16"/>
                  </a:cubicBezTo>
                  <a:cubicBezTo>
                    <a:pt x="298" y="21"/>
                    <a:pt x="311" y="27"/>
                    <a:pt x="303" y="29"/>
                  </a:cubicBezTo>
                  <a:cubicBezTo>
                    <a:pt x="295" y="31"/>
                    <a:pt x="284" y="25"/>
                    <a:pt x="284" y="25"/>
                  </a:cubicBezTo>
                  <a:cubicBezTo>
                    <a:pt x="275" y="25"/>
                    <a:pt x="275" y="25"/>
                    <a:pt x="275" y="25"/>
                  </a:cubicBezTo>
                  <a:cubicBezTo>
                    <a:pt x="262" y="21"/>
                    <a:pt x="262" y="21"/>
                    <a:pt x="262" y="21"/>
                  </a:cubicBezTo>
                  <a:cubicBezTo>
                    <a:pt x="243" y="25"/>
                    <a:pt x="243" y="25"/>
                    <a:pt x="243" y="25"/>
                  </a:cubicBezTo>
                  <a:cubicBezTo>
                    <a:pt x="243" y="25"/>
                    <a:pt x="243" y="12"/>
                    <a:pt x="235" y="18"/>
                  </a:cubicBezTo>
                  <a:cubicBezTo>
                    <a:pt x="227" y="24"/>
                    <a:pt x="237" y="35"/>
                    <a:pt x="234" y="40"/>
                  </a:cubicBezTo>
                  <a:cubicBezTo>
                    <a:pt x="231" y="45"/>
                    <a:pt x="216" y="45"/>
                    <a:pt x="216" y="45"/>
                  </a:cubicBezTo>
                  <a:cubicBezTo>
                    <a:pt x="190" y="49"/>
                    <a:pt x="190" y="49"/>
                    <a:pt x="190" y="49"/>
                  </a:cubicBezTo>
                  <a:cubicBezTo>
                    <a:pt x="181" y="59"/>
                    <a:pt x="181" y="59"/>
                    <a:pt x="181" y="59"/>
                  </a:cubicBezTo>
                  <a:cubicBezTo>
                    <a:pt x="181" y="59"/>
                    <a:pt x="164" y="67"/>
                    <a:pt x="165" y="71"/>
                  </a:cubicBezTo>
                  <a:cubicBezTo>
                    <a:pt x="166" y="75"/>
                    <a:pt x="177" y="83"/>
                    <a:pt x="177" y="83"/>
                  </a:cubicBezTo>
                  <a:cubicBezTo>
                    <a:pt x="172" y="93"/>
                    <a:pt x="172" y="93"/>
                    <a:pt x="172" y="93"/>
                  </a:cubicBezTo>
                  <a:cubicBezTo>
                    <a:pt x="172" y="93"/>
                    <a:pt x="167" y="94"/>
                    <a:pt x="161" y="99"/>
                  </a:cubicBezTo>
                  <a:cubicBezTo>
                    <a:pt x="155" y="104"/>
                    <a:pt x="153" y="111"/>
                    <a:pt x="153" y="111"/>
                  </a:cubicBezTo>
                  <a:cubicBezTo>
                    <a:pt x="139" y="112"/>
                    <a:pt x="139" y="112"/>
                    <a:pt x="139" y="112"/>
                  </a:cubicBezTo>
                  <a:cubicBezTo>
                    <a:pt x="139" y="112"/>
                    <a:pt x="153" y="126"/>
                    <a:pt x="146" y="128"/>
                  </a:cubicBezTo>
                  <a:cubicBezTo>
                    <a:pt x="139" y="130"/>
                    <a:pt x="130" y="135"/>
                    <a:pt x="130" y="135"/>
                  </a:cubicBezTo>
                  <a:cubicBezTo>
                    <a:pt x="116" y="128"/>
                    <a:pt x="116" y="128"/>
                    <a:pt x="116" y="128"/>
                  </a:cubicBezTo>
                  <a:cubicBezTo>
                    <a:pt x="118" y="144"/>
                    <a:pt x="118" y="144"/>
                    <a:pt x="118" y="144"/>
                  </a:cubicBezTo>
                  <a:cubicBezTo>
                    <a:pt x="115" y="149"/>
                    <a:pt x="115" y="149"/>
                    <a:pt x="115" y="149"/>
                  </a:cubicBezTo>
                  <a:cubicBezTo>
                    <a:pt x="111" y="178"/>
                    <a:pt x="111" y="178"/>
                    <a:pt x="111" y="178"/>
                  </a:cubicBezTo>
                  <a:cubicBezTo>
                    <a:pt x="111" y="178"/>
                    <a:pt x="101" y="190"/>
                    <a:pt x="96" y="194"/>
                  </a:cubicBezTo>
                  <a:cubicBezTo>
                    <a:pt x="91" y="198"/>
                    <a:pt x="82" y="204"/>
                    <a:pt x="82" y="204"/>
                  </a:cubicBezTo>
                  <a:cubicBezTo>
                    <a:pt x="82" y="204"/>
                    <a:pt x="103" y="214"/>
                    <a:pt x="99" y="223"/>
                  </a:cubicBezTo>
                  <a:cubicBezTo>
                    <a:pt x="95" y="232"/>
                    <a:pt x="68" y="227"/>
                    <a:pt x="68" y="227"/>
                  </a:cubicBezTo>
                  <a:cubicBezTo>
                    <a:pt x="68" y="227"/>
                    <a:pt x="53" y="239"/>
                    <a:pt x="46" y="244"/>
                  </a:cubicBezTo>
                  <a:cubicBezTo>
                    <a:pt x="39" y="249"/>
                    <a:pt x="33" y="254"/>
                    <a:pt x="33" y="254"/>
                  </a:cubicBezTo>
                  <a:cubicBezTo>
                    <a:pt x="28" y="260"/>
                    <a:pt x="28" y="260"/>
                    <a:pt x="28" y="260"/>
                  </a:cubicBezTo>
                  <a:cubicBezTo>
                    <a:pt x="28" y="260"/>
                    <a:pt x="22" y="265"/>
                    <a:pt x="22" y="268"/>
                  </a:cubicBezTo>
                  <a:cubicBezTo>
                    <a:pt x="22" y="271"/>
                    <a:pt x="40" y="271"/>
                    <a:pt x="34" y="277"/>
                  </a:cubicBezTo>
                  <a:cubicBezTo>
                    <a:pt x="28" y="283"/>
                    <a:pt x="19" y="285"/>
                    <a:pt x="21" y="290"/>
                  </a:cubicBezTo>
                  <a:cubicBezTo>
                    <a:pt x="23" y="295"/>
                    <a:pt x="29" y="303"/>
                    <a:pt x="29" y="303"/>
                  </a:cubicBezTo>
                  <a:cubicBezTo>
                    <a:pt x="29" y="303"/>
                    <a:pt x="40" y="310"/>
                    <a:pt x="39" y="315"/>
                  </a:cubicBezTo>
                  <a:cubicBezTo>
                    <a:pt x="38" y="320"/>
                    <a:pt x="32" y="327"/>
                    <a:pt x="33" y="334"/>
                  </a:cubicBezTo>
                  <a:cubicBezTo>
                    <a:pt x="34" y="341"/>
                    <a:pt x="42" y="348"/>
                    <a:pt x="42" y="348"/>
                  </a:cubicBezTo>
                  <a:cubicBezTo>
                    <a:pt x="42" y="348"/>
                    <a:pt x="61" y="354"/>
                    <a:pt x="59" y="361"/>
                  </a:cubicBezTo>
                  <a:cubicBezTo>
                    <a:pt x="57" y="368"/>
                    <a:pt x="50" y="374"/>
                    <a:pt x="50" y="374"/>
                  </a:cubicBezTo>
                  <a:cubicBezTo>
                    <a:pt x="35" y="377"/>
                    <a:pt x="35" y="377"/>
                    <a:pt x="35" y="377"/>
                  </a:cubicBezTo>
                  <a:cubicBezTo>
                    <a:pt x="35" y="377"/>
                    <a:pt x="41" y="394"/>
                    <a:pt x="44" y="397"/>
                  </a:cubicBezTo>
                  <a:cubicBezTo>
                    <a:pt x="47" y="400"/>
                    <a:pt x="51" y="409"/>
                    <a:pt x="51" y="409"/>
                  </a:cubicBezTo>
                  <a:cubicBezTo>
                    <a:pt x="44" y="409"/>
                    <a:pt x="44" y="409"/>
                    <a:pt x="44" y="409"/>
                  </a:cubicBezTo>
                  <a:cubicBezTo>
                    <a:pt x="44" y="426"/>
                    <a:pt x="44" y="426"/>
                    <a:pt x="44" y="426"/>
                  </a:cubicBezTo>
                  <a:cubicBezTo>
                    <a:pt x="44" y="426"/>
                    <a:pt x="41" y="431"/>
                    <a:pt x="36" y="431"/>
                  </a:cubicBezTo>
                  <a:cubicBezTo>
                    <a:pt x="31" y="431"/>
                    <a:pt x="17" y="425"/>
                    <a:pt x="19" y="431"/>
                  </a:cubicBezTo>
                  <a:cubicBezTo>
                    <a:pt x="21" y="437"/>
                    <a:pt x="21" y="441"/>
                    <a:pt x="21" y="441"/>
                  </a:cubicBezTo>
                  <a:cubicBezTo>
                    <a:pt x="21" y="441"/>
                    <a:pt x="12" y="444"/>
                    <a:pt x="15" y="452"/>
                  </a:cubicBezTo>
                  <a:cubicBezTo>
                    <a:pt x="18" y="460"/>
                    <a:pt x="24" y="461"/>
                    <a:pt x="22" y="466"/>
                  </a:cubicBezTo>
                  <a:cubicBezTo>
                    <a:pt x="20" y="471"/>
                    <a:pt x="14" y="482"/>
                    <a:pt x="14" y="482"/>
                  </a:cubicBezTo>
                  <a:cubicBezTo>
                    <a:pt x="0" y="469"/>
                    <a:pt x="0" y="469"/>
                    <a:pt x="0" y="469"/>
                  </a:cubicBezTo>
                  <a:cubicBezTo>
                    <a:pt x="2" y="510"/>
                    <a:pt x="2" y="510"/>
                    <a:pt x="2" y="510"/>
                  </a:cubicBezTo>
                  <a:cubicBezTo>
                    <a:pt x="2" y="510"/>
                    <a:pt x="16" y="499"/>
                    <a:pt x="23" y="511"/>
                  </a:cubicBezTo>
                  <a:cubicBezTo>
                    <a:pt x="30" y="523"/>
                    <a:pt x="19" y="515"/>
                    <a:pt x="19" y="515"/>
                  </a:cubicBezTo>
                  <a:cubicBezTo>
                    <a:pt x="19" y="515"/>
                    <a:pt x="14" y="549"/>
                    <a:pt x="18" y="553"/>
                  </a:cubicBezTo>
                  <a:cubicBezTo>
                    <a:pt x="22" y="557"/>
                    <a:pt x="34" y="562"/>
                    <a:pt x="34" y="562"/>
                  </a:cubicBezTo>
                  <a:cubicBezTo>
                    <a:pt x="34" y="562"/>
                    <a:pt x="43" y="579"/>
                    <a:pt x="49" y="586"/>
                  </a:cubicBezTo>
                  <a:cubicBezTo>
                    <a:pt x="55" y="593"/>
                    <a:pt x="66" y="597"/>
                    <a:pt x="66" y="597"/>
                  </a:cubicBezTo>
                  <a:cubicBezTo>
                    <a:pt x="65" y="605"/>
                    <a:pt x="65" y="605"/>
                    <a:pt x="65" y="605"/>
                  </a:cubicBezTo>
                  <a:cubicBezTo>
                    <a:pt x="53" y="607"/>
                    <a:pt x="53" y="607"/>
                    <a:pt x="53" y="607"/>
                  </a:cubicBezTo>
                  <a:cubicBezTo>
                    <a:pt x="53" y="607"/>
                    <a:pt x="51" y="615"/>
                    <a:pt x="52" y="621"/>
                  </a:cubicBezTo>
                  <a:cubicBezTo>
                    <a:pt x="53" y="627"/>
                    <a:pt x="68" y="640"/>
                    <a:pt x="68" y="640"/>
                  </a:cubicBezTo>
                  <a:cubicBezTo>
                    <a:pt x="68" y="640"/>
                    <a:pt x="64" y="653"/>
                    <a:pt x="69" y="656"/>
                  </a:cubicBezTo>
                  <a:cubicBezTo>
                    <a:pt x="74" y="659"/>
                    <a:pt x="94" y="657"/>
                    <a:pt x="94" y="657"/>
                  </a:cubicBezTo>
                  <a:cubicBezTo>
                    <a:pt x="94" y="657"/>
                    <a:pt x="122" y="664"/>
                    <a:pt x="121" y="655"/>
                  </a:cubicBezTo>
                  <a:cubicBezTo>
                    <a:pt x="120" y="646"/>
                    <a:pt x="120" y="631"/>
                    <a:pt x="120" y="631"/>
                  </a:cubicBezTo>
                  <a:cubicBezTo>
                    <a:pt x="132" y="625"/>
                    <a:pt x="132" y="625"/>
                    <a:pt x="132" y="625"/>
                  </a:cubicBezTo>
                  <a:cubicBezTo>
                    <a:pt x="133" y="615"/>
                    <a:pt x="133" y="615"/>
                    <a:pt x="133" y="615"/>
                  </a:cubicBezTo>
                  <a:cubicBezTo>
                    <a:pt x="176" y="618"/>
                    <a:pt x="176" y="618"/>
                    <a:pt x="176" y="618"/>
                  </a:cubicBezTo>
                  <a:cubicBezTo>
                    <a:pt x="185" y="623"/>
                    <a:pt x="185" y="623"/>
                    <a:pt x="185" y="623"/>
                  </a:cubicBezTo>
                  <a:cubicBezTo>
                    <a:pt x="199" y="581"/>
                    <a:pt x="199" y="581"/>
                    <a:pt x="199" y="581"/>
                  </a:cubicBezTo>
                  <a:cubicBezTo>
                    <a:pt x="199" y="581"/>
                    <a:pt x="208" y="555"/>
                    <a:pt x="206" y="549"/>
                  </a:cubicBezTo>
                  <a:cubicBezTo>
                    <a:pt x="204" y="543"/>
                    <a:pt x="198" y="532"/>
                    <a:pt x="198" y="532"/>
                  </a:cubicBezTo>
                  <a:cubicBezTo>
                    <a:pt x="198" y="532"/>
                    <a:pt x="219" y="529"/>
                    <a:pt x="217" y="518"/>
                  </a:cubicBezTo>
                  <a:cubicBezTo>
                    <a:pt x="215" y="507"/>
                    <a:pt x="196" y="507"/>
                    <a:pt x="196" y="507"/>
                  </a:cubicBezTo>
                  <a:cubicBezTo>
                    <a:pt x="209" y="502"/>
                    <a:pt x="209" y="502"/>
                    <a:pt x="209" y="502"/>
                  </a:cubicBezTo>
                  <a:cubicBezTo>
                    <a:pt x="200" y="498"/>
                    <a:pt x="200" y="498"/>
                    <a:pt x="200" y="498"/>
                  </a:cubicBezTo>
                  <a:cubicBezTo>
                    <a:pt x="200" y="498"/>
                    <a:pt x="234" y="500"/>
                    <a:pt x="237" y="489"/>
                  </a:cubicBezTo>
                  <a:cubicBezTo>
                    <a:pt x="240" y="478"/>
                    <a:pt x="245" y="472"/>
                    <a:pt x="245" y="472"/>
                  </a:cubicBezTo>
                  <a:cubicBezTo>
                    <a:pt x="245" y="472"/>
                    <a:pt x="256" y="490"/>
                    <a:pt x="266" y="478"/>
                  </a:cubicBezTo>
                  <a:cubicBezTo>
                    <a:pt x="276" y="466"/>
                    <a:pt x="270" y="456"/>
                    <a:pt x="270" y="456"/>
                  </a:cubicBezTo>
                  <a:cubicBezTo>
                    <a:pt x="270" y="456"/>
                    <a:pt x="297" y="451"/>
                    <a:pt x="290" y="437"/>
                  </a:cubicBezTo>
                  <a:cubicBezTo>
                    <a:pt x="283" y="423"/>
                    <a:pt x="271" y="420"/>
                    <a:pt x="271" y="420"/>
                  </a:cubicBezTo>
                  <a:cubicBezTo>
                    <a:pt x="271" y="409"/>
                    <a:pt x="271" y="409"/>
                    <a:pt x="271" y="409"/>
                  </a:cubicBezTo>
                  <a:cubicBezTo>
                    <a:pt x="247" y="399"/>
                    <a:pt x="247" y="399"/>
                    <a:pt x="247" y="399"/>
                  </a:cubicBezTo>
                  <a:cubicBezTo>
                    <a:pt x="247" y="399"/>
                    <a:pt x="236" y="406"/>
                    <a:pt x="228" y="399"/>
                  </a:cubicBezTo>
                  <a:cubicBezTo>
                    <a:pt x="220" y="392"/>
                    <a:pt x="217" y="350"/>
                    <a:pt x="217" y="350"/>
                  </a:cubicBezTo>
                  <a:cubicBezTo>
                    <a:pt x="217" y="350"/>
                    <a:pt x="228" y="340"/>
                    <a:pt x="229" y="329"/>
                  </a:cubicBezTo>
                  <a:cubicBezTo>
                    <a:pt x="230" y="318"/>
                    <a:pt x="219" y="308"/>
                    <a:pt x="219" y="308"/>
                  </a:cubicBezTo>
                  <a:cubicBezTo>
                    <a:pt x="219" y="308"/>
                    <a:pt x="233" y="311"/>
                    <a:pt x="237" y="303"/>
                  </a:cubicBezTo>
                  <a:cubicBezTo>
                    <a:pt x="241" y="295"/>
                    <a:pt x="232" y="283"/>
                    <a:pt x="232" y="283"/>
                  </a:cubicBezTo>
                  <a:cubicBezTo>
                    <a:pt x="232" y="283"/>
                    <a:pt x="249" y="292"/>
                    <a:pt x="254" y="287"/>
                  </a:cubicBezTo>
                  <a:cubicBezTo>
                    <a:pt x="259" y="282"/>
                    <a:pt x="271" y="270"/>
                    <a:pt x="271" y="270"/>
                  </a:cubicBezTo>
                  <a:cubicBezTo>
                    <a:pt x="291" y="273"/>
                    <a:pt x="291" y="273"/>
                    <a:pt x="291" y="273"/>
                  </a:cubicBezTo>
                  <a:cubicBezTo>
                    <a:pt x="299" y="258"/>
                    <a:pt x="299" y="258"/>
                    <a:pt x="299" y="258"/>
                  </a:cubicBezTo>
                  <a:cubicBezTo>
                    <a:pt x="299" y="258"/>
                    <a:pt x="330" y="259"/>
                    <a:pt x="340" y="249"/>
                  </a:cubicBezTo>
                  <a:cubicBezTo>
                    <a:pt x="350" y="239"/>
                    <a:pt x="364" y="213"/>
                    <a:pt x="364" y="213"/>
                  </a:cubicBezTo>
                  <a:cubicBezTo>
                    <a:pt x="352" y="198"/>
                    <a:pt x="352" y="198"/>
                    <a:pt x="352" y="198"/>
                  </a:cubicBezTo>
                  <a:cubicBezTo>
                    <a:pt x="372" y="175"/>
                    <a:pt x="372" y="175"/>
                    <a:pt x="372" y="175"/>
                  </a:cubicBezTo>
                  <a:cubicBezTo>
                    <a:pt x="361" y="162"/>
                    <a:pt x="361" y="162"/>
                    <a:pt x="361" y="162"/>
                  </a:cubicBezTo>
                  <a:cubicBezTo>
                    <a:pt x="386" y="156"/>
                    <a:pt x="386" y="156"/>
                    <a:pt x="386" y="156"/>
                  </a:cubicBezTo>
                  <a:cubicBezTo>
                    <a:pt x="396" y="144"/>
                    <a:pt x="396" y="144"/>
                    <a:pt x="396" y="144"/>
                  </a:cubicBezTo>
                  <a:cubicBezTo>
                    <a:pt x="449" y="146"/>
                    <a:pt x="449" y="146"/>
                    <a:pt x="449" y="146"/>
                  </a:cubicBezTo>
                  <a:cubicBezTo>
                    <a:pt x="457" y="159"/>
                    <a:pt x="457" y="159"/>
                    <a:pt x="457" y="159"/>
                  </a:cubicBezTo>
                  <a:cubicBezTo>
                    <a:pt x="459" y="157"/>
                    <a:pt x="459" y="157"/>
                    <a:pt x="459" y="157"/>
                  </a:cubicBezTo>
                  <a:lnTo>
                    <a:pt x="451" y="136"/>
                  </a:lnTo>
                  <a:close/>
                  <a:moveTo>
                    <a:pt x="262" y="549"/>
                  </a:moveTo>
                  <a:cubicBezTo>
                    <a:pt x="259" y="560"/>
                    <a:pt x="271" y="583"/>
                    <a:pt x="271" y="583"/>
                  </a:cubicBezTo>
                  <a:cubicBezTo>
                    <a:pt x="279" y="566"/>
                    <a:pt x="279" y="566"/>
                    <a:pt x="279" y="566"/>
                  </a:cubicBezTo>
                  <a:cubicBezTo>
                    <a:pt x="279" y="566"/>
                    <a:pt x="285" y="569"/>
                    <a:pt x="290" y="560"/>
                  </a:cubicBezTo>
                  <a:cubicBezTo>
                    <a:pt x="296" y="552"/>
                    <a:pt x="290" y="543"/>
                    <a:pt x="290" y="543"/>
                  </a:cubicBezTo>
                  <a:cubicBezTo>
                    <a:pt x="302" y="531"/>
                    <a:pt x="302" y="531"/>
                    <a:pt x="302" y="531"/>
                  </a:cubicBezTo>
                  <a:cubicBezTo>
                    <a:pt x="302" y="531"/>
                    <a:pt x="265" y="538"/>
                    <a:pt x="262" y="549"/>
                  </a:cubicBezTo>
                  <a:close/>
                  <a:moveTo>
                    <a:pt x="200" y="597"/>
                  </a:moveTo>
                  <a:cubicBezTo>
                    <a:pt x="200" y="602"/>
                    <a:pt x="199" y="615"/>
                    <a:pt x="199" y="615"/>
                  </a:cubicBezTo>
                  <a:cubicBezTo>
                    <a:pt x="207" y="615"/>
                    <a:pt x="216" y="584"/>
                    <a:pt x="216" y="584"/>
                  </a:cubicBezTo>
                  <a:cubicBezTo>
                    <a:pt x="230" y="570"/>
                    <a:pt x="230" y="570"/>
                    <a:pt x="230" y="570"/>
                  </a:cubicBezTo>
                  <a:cubicBezTo>
                    <a:pt x="226" y="557"/>
                    <a:pt x="226" y="557"/>
                    <a:pt x="226" y="557"/>
                  </a:cubicBezTo>
                  <a:cubicBezTo>
                    <a:pt x="226" y="557"/>
                    <a:pt x="200" y="591"/>
                    <a:pt x="200" y="59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2" name="Noorwegen">
              <a:extLst>
                <a:ext uri="{FF2B5EF4-FFF2-40B4-BE49-F238E27FC236}">
                  <a16:creationId xmlns:a16="http://schemas.microsoft.com/office/drawing/2014/main" id="{E86B180D-78C8-4A5A-A1C7-89009EC2D005}"/>
                </a:ext>
              </a:extLst>
            </p:cNvPr>
            <p:cNvSpPr>
              <a:spLocks noEditPoints="1"/>
            </p:cNvSpPr>
            <p:nvPr/>
          </p:nvSpPr>
          <p:spPr bwMode="gray">
            <a:xfrm>
              <a:off x="5871226" y="889499"/>
              <a:ext cx="679649" cy="758480"/>
            </a:xfrm>
            <a:custGeom>
              <a:avLst/>
              <a:gdLst>
                <a:gd name="T0" fmla="*/ 453 w 905"/>
                <a:gd name="T1" fmla="*/ 40 h 1010"/>
                <a:gd name="T2" fmla="*/ 653 w 905"/>
                <a:gd name="T3" fmla="*/ 48 h 1010"/>
                <a:gd name="T4" fmla="*/ 558 w 905"/>
                <a:gd name="T5" fmla="*/ 4 h 1010"/>
                <a:gd name="T6" fmla="*/ 429 w 905"/>
                <a:gd name="T7" fmla="*/ 28 h 1010"/>
                <a:gd name="T8" fmla="*/ 281 w 905"/>
                <a:gd name="T9" fmla="*/ 93 h 1010"/>
                <a:gd name="T10" fmla="*/ 345 w 905"/>
                <a:gd name="T11" fmla="*/ 111 h 1010"/>
                <a:gd name="T12" fmla="*/ 432 w 905"/>
                <a:gd name="T13" fmla="*/ 100 h 1010"/>
                <a:gd name="T14" fmla="*/ 515 w 905"/>
                <a:gd name="T15" fmla="*/ 123 h 1010"/>
                <a:gd name="T16" fmla="*/ 551 w 905"/>
                <a:gd name="T17" fmla="*/ 82 h 1010"/>
                <a:gd name="T18" fmla="*/ 453 w 905"/>
                <a:gd name="T19" fmla="*/ 54 h 1010"/>
                <a:gd name="T20" fmla="*/ 328 w 905"/>
                <a:gd name="T21" fmla="*/ 27 h 1010"/>
                <a:gd name="T22" fmla="*/ 240 w 905"/>
                <a:gd name="T23" fmla="*/ 24 h 1010"/>
                <a:gd name="T24" fmla="*/ 417 w 905"/>
                <a:gd name="T25" fmla="*/ 467 h 1010"/>
                <a:gd name="T26" fmla="*/ 363 w 905"/>
                <a:gd name="T27" fmla="*/ 482 h 1010"/>
                <a:gd name="T28" fmla="*/ 611 w 905"/>
                <a:gd name="T29" fmla="*/ 404 h 1010"/>
                <a:gd name="T30" fmla="*/ 320 w 905"/>
                <a:gd name="T31" fmla="*/ 509 h 1010"/>
                <a:gd name="T32" fmla="*/ 902 w 905"/>
                <a:gd name="T33" fmla="*/ 421 h 1010"/>
                <a:gd name="T34" fmla="*/ 749 w 905"/>
                <a:gd name="T35" fmla="*/ 425 h 1010"/>
                <a:gd name="T36" fmla="*/ 683 w 905"/>
                <a:gd name="T37" fmla="*/ 393 h 1010"/>
                <a:gd name="T38" fmla="*/ 593 w 905"/>
                <a:gd name="T39" fmla="*/ 446 h 1010"/>
                <a:gd name="T40" fmla="*/ 507 w 905"/>
                <a:gd name="T41" fmla="*/ 444 h 1010"/>
                <a:gd name="T42" fmla="*/ 494 w 905"/>
                <a:gd name="T43" fmla="*/ 437 h 1010"/>
                <a:gd name="T44" fmla="*/ 446 w 905"/>
                <a:gd name="T45" fmla="*/ 491 h 1010"/>
                <a:gd name="T46" fmla="*/ 399 w 905"/>
                <a:gd name="T47" fmla="*/ 505 h 1010"/>
                <a:gd name="T48" fmla="*/ 360 w 905"/>
                <a:gd name="T49" fmla="*/ 526 h 1010"/>
                <a:gd name="T50" fmla="*/ 365 w 905"/>
                <a:gd name="T51" fmla="*/ 561 h 1010"/>
                <a:gd name="T52" fmla="*/ 293 w 905"/>
                <a:gd name="T53" fmla="*/ 606 h 1010"/>
                <a:gd name="T54" fmla="*/ 266 w 905"/>
                <a:gd name="T55" fmla="*/ 642 h 1010"/>
                <a:gd name="T56" fmla="*/ 237 w 905"/>
                <a:gd name="T57" fmla="*/ 689 h 1010"/>
                <a:gd name="T58" fmla="*/ 180 w 905"/>
                <a:gd name="T59" fmla="*/ 715 h 1010"/>
                <a:gd name="T60" fmla="*/ 118 w 905"/>
                <a:gd name="T61" fmla="*/ 741 h 1010"/>
                <a:gd name="T62" fmla="*/ 111 w 905"/>
                <a:gd name="T63" fmla="*/ 775 h 1010"/>
                <a:gd name="T64" fmla="*/ 72 w 905"/>
                <a:gd name="T65" fmla="*/ 808 h 1010"/>
                <a:gd name="T66" fmla="*/ 20 w 905"/>
                <a:gd name="T67" fmla="*/ 804 h 1010"/>
                <a:gd name="T68" fmla="*/ 21 w 905"/>
                <a:gd name="T69" fmla="*/ 834 h 1010"/>
                <a:gd name="T70" fmla="*/ 71 w 905"/>
                <a:gd name="T71" fmla="*/ 854 h 1010"/>
                <a:gd name="T72" fmla="*/ 0 w 905"/>
                <a:gd name="T73" fmla="*/ 858 h 1010"/>
                <a:gd name="T74" fmla="*/ 65 w 905"/>
                <a:gd name="T75" fmla="*/ 884 h 1010"/>
                <a:gd name="T76" fmla="*/ 14 w 905"/>
                <a:gd name="T77" fmla="*/ 926 h 1010"/>
                <a:gd name="T78" fmla="*/ 36 w 905"/>
                <a:gd name="T79" fmla="*/ 967 h 1010"/>
                <a:gd name="T80" fmla="*/ 103 w 905"/>
                <a:gd name="T81" fmla="*/ 1004 h 1010"/>
                <a:gd name="T82" fmla="*/ 207 w 905"/>
                <a:gd name="T83" fmla="*/ 942 h 1010"/>
                <a:gd name="T84" fmla="*/ 252 w 905"/>
                <a:gd name="T85" fmla="*/ 911 h 1010"/>
                <a:gd name="T86" fmla="*/ 268 w 905"/>
                <a:gd name="T87" fmla="*/ 857 h 1010"/>
                <a:gd name="T88" fmla="*/ 262 w 905"/>
                <a:gd name="T89" fmla="*/ 783 h 1010"/>
                <a:gd name="T90" fmla="*/ 279 w 905"/>
                <a:gd name="T91" fmla="*/ 724 h 1010"/>
                <a:gd name="T92" fmla="*/ 348 w 905"/>
                <a:gd name="T93" fmla="*/ 629 h 1010"/>
                <a:gd name="T94" fmla="*/ 386 w 905"/>
                <a:gd name="T95" fmla="*/ 591 h 1010"/>
                <a:gd name="T96" fmla="*/ 423 w 905"/>
                <a:gd name="T97" fmla="*/ 529 h 1010"/>
                <a:gd name="T98" fmla="*/ 508 w 905"/>
                <a:gd name="T99" fmla="*/ 505 h 1010"/>
                <a:gd name="T100" fmla="*/ 557 w 905"/>
                <a:gd name="T101" fmla="*/ 481 h 1010"/>
                <a:gd name="T102" fmla="*/ 594 w 905"/>
                <a:gd name="T103" fmla="*/ 480 h 1010"/>
                <a:gd name="T104" fmla="*/ 677 w 905"/>
                <a:gd name="T105" fmla="*/ 489 h 1010"/>
                <a:gd name="T106" fmla="*/ 752 w 905"/>
                <a:gd name="T107" fmla="*/ 438 h 1010"/>
                <a:gd name="T108" fmla="*/ 834 w 905"/>
                <a:gd name="T109" fmla="*/ 469 h 1010"/>
                <a:gd name="T110" fmla="*/ 891 w 905"/>
                <a:gd name="T111" fmla="*/ 456 h 1010"/>
                <a:gd name="T112" fmla="*/ 380 w 905"/>
                <a:gd name="T113" fmla="*/ 512 h 1010"/>
                <a:gd name="T114" fmla="*/ 346 w 905"/>
                <a:gd name="T115" fmla="*/ 483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5" h="1010">
                  <a:moveTo>
                    <a:pt x="215" y="87"/>
                  </a:moveTo>
                  <a:cubicBezTo>
                    <a:pt x="229" y="97"/>
                    <a:pt x="250" y="93"/>
                    <a:pt x="250" y="93"/>
                  </a:cubicBezTo>
                  <a:cubicBezTo>
                    <a:pt x="228" y="82"/>
                    <a:pt x="228" y="82"/>
                    <a:pt x="228" y="82"/>
                  </a:cubicBezTo>
                  <a:cubicBezTo>
                    <a:pt x="195" y="65"/>
                    <a:pt x="195" y="65"/>
                    <a:pt x="195" y="65"/>
                  </a:cubicBezTo>
                  <a:cubicBezTo>
                    <a:pt x="191" y="78"/>
                    <a:pt x="201" y="78"/>
                    <a:pt x="215" y="87"/>
                  </a:cubicBezTo>
                  <a:close/>
                  <a:moveTo>
                    <a:pt x="453" y="40"/>
                  </a:moveTo>
                  <a:cubicBezTo>
                    <a:pt x="481" y="40"/>
                    <a:pt x="481" y="40"/>
                    <a:pt x="481" y="40"/>
                  </a:cubicBezTo>
                  <a:cubicBezTo>
                    <a:pt x="481" y="40"/>
                    <a:pt x="512" y="51"/>
                    <a:pt x="516" y="49"/>
                  </a:cubicBezTo>
                  <a:cubicBezTo>
                    <a:pt x="520" y="48"/>
                    <a:pt x="542" y="44"/>
                    <a:pt x="547" y="44"/>
                  </a:cubicBezTo>
                  <a:cubicBezTo>
                    <a:pt x="553" y="44"/>
                    <a:pt x="599" y="62"/>
                    <a:pt x="599" y="62"/>
                  </a:cubicBezTo>
                  <a:cubicBezTo>
                    <a:pt x="613" y="47"/>
                    <a:pt x="613" y="47"/>
                    <a:pt x="613" y="47"/>
                  </a:cubicBezTo>
                  <a:cubicBezTo>
                    <a:pt x="653" y="48"/>
                    <a:pt x="653" y="48"/>
                    <a:pt x="653" y="48"/>
                  </a:cubicBezTo>
                  <a:cubicBezTo>
                    <a:pt x="656" y="35"/>
                    <a:pt x="656" y="35"/>
                    <a:pt x="656" y="35"/>
                  </a:cubicBezTo>
                  <a:cubicBezTo>
                    <a:pt x="656" y="35"/>
                    <a:pt x="677" y="42"/>
                    <a:pt x="688" y="21"/>
                  </a:cubicBezTo>
                  <a:cubicBezTo>
                    <a:pt x="699" y="0"/>
                    <a:pt x="653" y="17"/>
                    <a:pt x="653" y="17"/>
                  </a:cubicBezTo>
                  <a:cubicBezTo>
                    <a:pt x="653" y="17"/>
                    <a:pt x="650" y="7"/>
                    <a:pt x="626" y="7"/>
                  </a:cubicBezTo>
                  <a:cubicBezTo>
                    <a:pt x="602" y="7"/>
                    <a:pt x="585" y="19"/>
                    <a:pt x="578" y="17"/>
                  </a:cubicBezTo>
                  <a:cubicBezTo>
                    <a:pt x="571" y="16"/>
                    <a:pt x="577" y="4"/>
                    <a:pt x="558" y="4"/>
                  </a:cubicBezTo>
                  <a:cubicBezTo>
                    <a:pt x="540" y="4"/>
                    <a:pt x="535" y="20"/>
                    <a:pt x="535" y="20"/>
                  </a:cubicBezTo>
                  <a:cubicBezTo>
                    <a:pt x="491" y="4"/>
                    <a:pt x="491" y="4"/>
                    <a:pt x="491" y="4"/>
                  </a:cubicBezTo>
                  <a:cubicBezTo>
                    <a:pt x="491" y="4"/>
                    <a:pt x="470" y="11"/>
                    <a:pt x="447" y="16"/>
                  </a:cubicBezTo>
                  <a:cubicBezTo>
                    <a:pt x="425" y="20"/>
                    <a:pt x="440" y="4"/>
                    <a:pt x="440" y="4"/>
                  </a:cubicBezTo>
                  <a:cubicBezTo>
                    <a:pt x="419" y="14"/>
                    <a:pt x="419" y="14"/>
                    <a:pt x="419" y="14"/>
                  </a:cubicBezTo>
                  <a:cubicBezTo>
                    <a:pt x="429" y="28"/>
                    <a:pt x="429" y="28"/>
                    <a:pt x="429" y="28"/>
                  </a:cubicBezTo>
                  <a:lnTo>
                    <a:pt x="453" y="40"/>
                  </a:lnTo>
                  <a:close/>
                  <a:moveTo>
                    <a:pt x="214" y="49"/>
                  </a:moveTo>
                  <a:cubicBezTo>
                    <a:pt x="221" y="54"/>
                    <a:pt x="236" y="51"/>
                    <a:pt x="239" y="55"/>
                  </a:cubicBezTo>
                  <a:cubicBezTo>
                    <a:pt x="242" y="59"/>
                    <a:pt x="223" y="69"/>
                    <a:pt x="223" y="69"/>
                  </a:cubicBezTo>
                  <a:cubicBezTo>
                    <a:pt x="252" y="80"/>
                    <a:pt x="252" y="80"/>
                    <a:pt x="252" y="80"/>
                  </a:cubicBezTo>
                  <a:cubicBezTo>
                    <a:pt x="252" y="80"/>
                    <a:pt x="267" y="90"/>
                    <a:pt x="281" y="93"/>
                  </a:cubicBezTo>
                  <a:cubicBezTo>
                    <a:pt x="295" y="96"/>
                    <a:pt x="305" y="76"/>
                    <a:pt x="305" y="76"/>
                  </a:cubicBezTo>
                  <a:cubicBezTo>
                    <a:pt x="333" y="71"/>
                    <a:pt x="333" y="71"/>
                    <a:pt x="333" y="71"/>
                  </a:cubicBezTo>
                  <a:cubicBezTo>
                    <a:pt x="356" y="85"/>
                    <a:pt x="356" y="85"/>
                    <a:pt x="356" y="85"/>
                  </a:cubicBezTo>
                  <a:cubicBezTo>
                    <a:pt x="356" y="85"/>
                    <a:pt x="337" y="90"/>
                    <a:pt x="319" y="94"/>
                  </a:cubicBezTo>
                  <a:cubicBezTo>
                    <a:pt x="301" y="99"/>
                    <a:pt x="302" y="106"/>
                    <a:pt x="302" y="106"/>
                  </a:cubicBezTo>
                  <a:cubicBezTo>
                    <a:pt x="302" y="106"/>
                    <a:pt x="352" y="110"/>
                    <a:pt x="345" y="111"/>
                  </a:cubicBezTo>
                  <a:cubicBezTo>
                    <a:pt x="337" y="113"/>
                    <a:pt x="307" y="125"/>
                    <a:pt x="307" y="125"/>
                  </a:cubicBezTo>
                  <a:cubicBezTo>
                    <a:pt x="340" y="137"/>
                    <a:pt x="340" y="137"/>
                    <a:pt x="340" y="137"/>
                  </a:cubicBezTo>
                  <a:cubicBezTo>
                    <a:pt x="340" y="137"/>
                    <a:pt x="370" y="152"/>
                    <a:pt x="395" y="148"/>
                  </a:cubicBezTo>
                  <a:cubicBezTo>
                    <a:pt x="421" y="144"/>
                    <a:pt x="402" y="128"/>
                    <a:pt x="402" y="121"/>
                  </a:cubicBezTo>
                  <a:cubicBezTo>
                    <a:pt x="402" y="114"/>
                    <a:pt x="432" y="114"/>
                    <a:pt x="432" y="114"/>
                  </a:cubicBezTo>
                  <a:cubicBezTo>
                    <a:pt x="432" y="100"/>
                    <a:pt x="432" y="100"/>
                    <a:pt x="432" y="100"/>
                  </a:cubicBezTo>
                  <a:cubicBezTo>
                    <a:pt x="451" y="96"/>
                    <a:pt x="451" y="96"/>
                    <a:pt x="451" y="96"/>
                  </a:cubicBezTo>
                  <a:cubicBezTo>
                    <a:pt x="460" y="75"/>
                    <a:pt x="460" y="75"/>
                    <a:pt x="460" y="75"/>
                  </a:cubicBezTo>
                  <a:cubicBezTo>
                    <a:pt x="473" y="82"/>
                    <a:pt x="473" y="82"/>
                    <a:pt x="473" y="82"/>
                  </a:cubicBezTo>
                  <a:cubicBezTo>
                    <a:pt x="489" y="73"/>
                    <a:pt x="489" y="73"/>
                    <a:pt x="489" y="73"/>
                  </a:cubicBezTo>
                  <a:cubicBezTo>
                    <a:pt x="489" y="73"/>
                    <a:pt x="498" y="87"/>
                    <a:pt x="518" y="92"/>
                  </a:cubicBezTo>
                  <a:cubicBezTo>
                    <a:pt x="537" y="96"/>
                    <a:pt x="515" y="123"/>
                    <a:pt x="515" y="123"/>
                  </a:cubicBezTo>
                  <a:cubicBezTo>
                    <a:pt x="551" y="121"/>
                    <a:pt x="551" y="121"/>
                    <a:pt x="551" y="121"/>
                  </a:cubicBezTo>
                  <a:cubicBezTo>
                    <a:pt x="551" y="121"/>
                    <a:pt x="570" y="137"/>
                    <a:pt x="571" y="132"/>
                  </a:cubicBezTo>
                  <a:cubicBezTo>
                    <a:pt x="572" y="128"/>
                    <a:pt x="623" y="114"/>
                    <a:pt x="627" y="106"/>
                  </a:cubicBezTo>
                  <a:cubicBezTo>
                    <a:pt x="632" y="97"/>
                    <a:pt x="589" y="99"/>
                    <a:pt x="589" y="99"/>
                  </a:cubicBezTo>
                  <a:cubicBezTo>
                    <a:pt x="587" y="87"/>
                    <a:pt x="587" y="87"/>
                    <a:pt x="587" y="87"/>
                  </a:cubicBezTo>
                  <a:cubicBezTo>
                    <a:pt x="551" y="82"/>
                    <a:pt x="551" y="82"/>
                    <a:pt x="551" y="82"/>
                  </a:cubicBezTo>
                  <a:cubicBezTo>
                    <a:pt x="550" y="71"/>
                    <a:pt x="550" y="71"/>
                    <a:pt x="550" y="71"/>
                  </a:cubicBezTo>
                  <a:cubicBezTo>
                    <a:pt x="529" y="73"/>
                    <a:pt x="529" y="73"/>
                    <a:pt x="529" y="73"/>
                  </a:cubicBezTo>
                  <a:cubicBezTo>
                    <a:pt x="532" y="61"/>
                    <a:pt x="532" y="61"/>
                    <a:pt x="532" y="61"/>
                  </a:cubicBezTo>
                  <a:cubicBezTo>
                    <a:pt x="481" y="62"/>
                    <a:pt x="481" y="62"/>
                    <a:pt x="481" y="62"/>
                  </a:cubicBezTo>
                  <a:cubicBezTo>
                    <a:pt x="477" y="54"/>
                    <a:pt x="477" y="54"/>
                    <a:pt x="477" y="54"/>
                  </a:cubicBezTo>
                  <a:cubicBezTo>
                    <a:pt x="453" y="54"/>
                    <a:pt x="453" y="54"/>
                    <a:pt x="453" y="54"/>
                  </a:cubicBezTo>
                  <a:cubicBezTo>
                    <a:pt x="453" y="54"/>
                    <a:pt x="450" y="41"/>
                    <a:pt x="435" y="37"/>
                  </a:cubicBezTo>
                  <a:cubicBezTo>
                    <a:pt x="419" y="33"/>
                    <a:pt x="412" y="38"/>
                    <a:pt x="412" y="38"/>
                  </a:cubicBezTo>
                  <a:cubicBezTo>
                    <a:pt x="415" y="26"/>
                    <a:pt x="415" y="26"/>
                    <a:pt x="415" y="26"/>
                  </a:cubicBezTo>
                  <a:cubicBezTo>
                    <a:pt x="415" y="26"/>
                    <a:pt x="394" y="20"/>
                    <a:pt x="366" y="21"/>
                  </a:cubicBezTo>
                  <a:cubicBezTo>
                    <a:pt x="337" y="23"/>
                    <a:pt x="374" y="55"/>
                    <a:pt x="374" y="55"/>
                  </a:cubicBezTo>
                  <a:cubicBezTo>
                    <a:pt x="374" y="55"/>
                    <a:pt x="343" y="30"/>
                    <a:pt x="328" y="27"/>
                  </a:cubicBezTo>
                  <a:cubicBezTo>
                    <a:pt x="312" y="24"/>
                    <a:pt x="307" y="44"/>
                    <a:pt x="307" y="44"/>
                  </a:cubicBezTo>
                  <a:cubicBezTo>
                    <a:pt x="307" y="44"/>
                    <a:pt x="284" y="40"/>
                    <a:pt x="278" y="37"/>
                  </a:cubicBezTo>
                  <a:cubicBezTo>
                    <a:pt x="273" y="34"/>
                    <a:pt x="291" y="24"/>
                    <a:pt x="291" y="24"/>
                  </a:cubicBezTo>
                  <a:cubicBezTo>
                    <a:pt x="254" y="27"/>
                    <a:pt x="254" y="27"/>
                    <a:pt x="254" y="27"/>
                  </a:cubicBezTo>
                  <a:cubicBezTo>
                    <a:pt x="245" y="35"/>
                    <a:pt x="245" y="35"/>
                    <a:pt x="245" y="35"/>
                  </a:cubicBezTo>
                  <a:cubicBezTo>
                    <a:pt x="240" y="24"/>
                    <a:pt x="240" y="24"/>
                    <a:pt x="240" y="24"/>
                  </a:cubicBezTo>
                  <a:cubicBezTo>
                    <a:pt x="240" y="24"/>
                    <a:pt x="216" y="31"/>
                    <a:pt x="208" y="38"/>
                  </a:cubicBezTo>
                  <a:cubicBezTo>
                    <a:pt x="208" y="38"/>
                    <a:pt x="207" y="45"/>
                    <a:pt x="214" y="49"/>
                  </a:cubicBezTo>
                  <a:close/>
                  <a:moveTo>
                    <a:pt x="425" y="477"/>
                  </a:moveTo>
                  <a:cubicBezTo>
                    <a:pt x="441" y="474"/>
                    <a:pt x="440" y="464"/>
                    <a:pt x="447" y="464"/>
                  </a:cubicBezTo>
                  <a:cubicBezTo>
                    <a:pt x="453" y="464"/>
                    <a:pt x="447" y="453"/>
                    <a:pt x="447" y="453"/>
                  </a:cubicBezTo>
                  <a:cubicBezTo>
                    <a:pt x="417" y="467"/>
                    <a:pt x="417" y="467"/>
                    <a:pt x="417" y="467"/>
                  </a:cubicBezTo>
                  <a:lnTo>
                    <a:pt x="425" y="477"/>
                  </a:lnTo>
                  <a:close/>
                  <a:moveTo>
                    <a:pt x="513" y="437"/>
                  </a:moveTo>
                  <a:cubicBezTo>
                    <a:pt x="522" y="434"/>
                    <a:pt x="535" y="424"/>
                    <a:pt x="517" y="423"/>
                  </a:cubicBezTo>
                  <a:cubicBezTo>
                    <a:pt x="500" y="422"/>
                    <a:pt x="513" y="437"/>
                    <a:pt x="513" y="437"/>
                  </a:cubicBezTo>
                  <a:close/>
                  <a:moveTo>
                    <a:pt x="392" y="470"/>
                  </a:moveTo>
                  <a:cubicBezTo>
                    <a:pt x="373" y="465"/>
                    <a:pt x="363" y="482"/>
                    <a:pt x="363" y="482"/>
                  </a:cubicBezTo>
                  <a:cubicBezTo>
                    <a:pt x="379" y="486"/>
                    <a:pt x="379" y="486"/>
                    <a:pt x="379" y="486"/>
                  </a:cubicBezTo>
                  <a:cubicBezTo>
                    <a:pt x="385" y="482"/>
                    <a:pt x="411" y="474"/>
                    <a:pt x="392" y="470"/>
                  </a:cubicBezTo>
                  <a:close/>
                  <a:moveTo>
                    <a:pt x="610" y="414"/>
                  </a:moveTo>
                  <a:cubicBezTo>
                    <a:pt x="623" y="417"/>
                    <a:pt x="623" y="417"/>
                    <a:pt x="623" y="417"/>
                  </a:cubicBezTo>
                  <a:cubicBezTo>
                    <a:pt x="631" y="408"/>
                    <a:pt x="631" y="402"/>
                    <a:pt x="631" y="402"/>
                  </a:cubicBezTo>
                  <a:cubicBezTo>
                    <a:pt x="611" y="404"/>
                    <a:pt x="611" y="404"/>
                    <a:pt x="611" y="404"/>
                  </a:cubicBezTo>
                  <a:lnTo>
                    <a:pt x="610" y="414"/>
                  </a:lnTo>
                  <a:close/>
                  <a:moveTo>
                    <a:pt x="320" y="509"/>
                  </a:moveTo>
                  <a:cubicBezTo>
                    <a:pt x="304" y="509"/>
                    <a:pt x="279" y="528"/>
                    <a:pt x="285" y="532"/>
                  </a:cubicBezTo>
                  <a:cubicBezTo>
                    <a:pt x="290" y="535"/>
                    <a:pt x="315" y="520"/>
                    <a:pt x="315" y="520"/>
                  </a:cubicBezTo>
                  <a:cubicBezTo>
                    <a:pt x="338" y="516"/>
                    <a:pt x="338" y="516"/>
                    <a:pt x="338" y="516"/>
                  </a:cubicBezTo>
                  <a:cubicBezTo>
                    <a:pt x="335" y="516"/>
                    <a:pt x="336" y="509"/>
                    <a:pt x="320" y="509"/>
                  </a:cubicBezTo>
                  <a:close/>
                  <a:moveTo>
                    <a:pt x="901" y="448"/>
                  </a:moveTo>
                  <a:cubicBezTo>
                    <a:pt x="884" y="451"/>
                    <a:pt x="884" y="451"/>
                    <a:pt x="884" y="451"/>
                  </a:cubicBezTo>
                  <a:cubicBezTo>
                    <a:pt x="856" y="444"/>
                    <a:pt x="856" y="444"/>
                    <a:pt x="856" y="444"/>
                  </a:cubicBezTo>
                  <a:cubicBezTo>
                    <a:pt x="836" y="433"/>
                    <a:pt x="836" y="433"/>
                    <a:pt x="836" y="433"/>
                  </a:cubicBezTo>
                  <a:cubicBezTo>
                    <a:pt x="836" y="433"/>
                    <a:pt x="862" y="437"/>
                    <a:pt x="873" y="432"/>
                  </a:cubicBezTo>
                  <a:cubicBezTo>
                    <a:pt x="884" y="427"/>
                    <a:pt x="902" y="421"/>
                    <a:pt x="902" y="421"/>
                  </a:cubicBezTo>
                  <a:cubicBezTo>
                    <a:pt x="902" y="421"/>
                    <a:pt x="876" y="406"/>
                    <a:pt x="862" y="406"/>
                  </a:cubicBezTo>
                  <a:cubicBezTo>
                    <a:pt x="848" y="406"/>
                    <a:pt x="827" y="395"/>
                    <a:pt x="827" y="395"/>
                  </a:cubicBezTo>
                  <a:cubicBezTo>
                    <a:pt x="827" y="395"/>
                    <a:pt x="819" y="421"/>
                    <a:pt x="803" y="418"/>
                  </a:cubicBezTo>
                  <a:cubicBezTo>
                    <a:pt x="787" y="415"/>
                    <a:pt x="815" y="397"/>
                    <a:pt x="815" y="397"/>
                  </a:cubicBezTo>
                  <a:cubicBezTo>
                    <a:pt x="771" y="382"/>
                    <a:pt x="771" y="382"/>
                    <a:pt x="771" y="382"/>
                  </a:cubicBezTo>
                  <a:cubicBezTo>
                    <a:pt x="771" y="382"/>
                    <a:pt x="763" y="431"/>
                    <a:pt x="749" y="425"/>
                  </a:cubicBezTo>
                  <a:cubicBezTo>
                    <a:pt x="735" y="419"/>
                    <a:pt x="746" y="393"/>
                    <a:pt x="746" y="393"/>
                  </a:cubicBezTo>
                  <a:cubicBezTo>
                    <a:pt x="746" y="393"/>
                    <a:pt x="708" y="437"/>
                    <a:pt x="698" y="430"/>
                  </a:cubicBezTo>
                  <a:cubicBezTo>
                    <a:pt x="688" y="423"/>
                    <a:pt x="734" y="387"/>
                    <a:pt x="734" y="387"/>
                  </a:cubicBezTo>
                  <a:cubicBezTo>
                    <a:pt x="711" y="385"/>
                    <a:pt x="711" y="385"/>
                    <a:pt x="711" y="385"/>
                  </a:cubicBezTo>
                  <a:cubicBezTo>
                    <a:pt x="699" y="395"/>
                    <a:pt x="699" y="395"/>
                    <a:pt x="699" y="395"/>
                  </a:cubicBezTo>
                  <a:cubicBezTo>
                    <a:pt x="683" y="393"/>
                    <a:pt x="683" y="393"/>
                    <a:pt x="683" y="393"/>
                  </a:cubicBezTo>
                  <a:cubicBezTo>
                    <a:pt x="653" y="411"/>
                    <a:pt x="653" y="411"/>
                    <a:pt x="653" y="411"/>
                  </a:cubicBezTo>
                  <a:cubicBezTo>
                    <a:pt x="637" y="412"/>
                    <a:pt x="637" y="412"/>
                    <a:pt x="637" y="412"/>
                  </a:cubicBezTo>
                  <a:cubicBezTo>
                    <a:pt x="635" y="432"/>
                    <a:pt x="635" y="432"/>
                    <a:pt x="635" y="432"/>
                  </a:cubicBezTo>
                  <a:cubicBezTo>
                    <a:pt x="611" y="423"/>
                    <a:pt x="611" y="423"/>
                    <a:pt x="611" y="423"/>
                  </a:cubicBezTo>
                  <a:cubicBezTo>
                    <a:pt x="585" y="428"/>
                    <a:pt x="585" y="428"/>
                    <a:pt x="585" y="428"/>
                  </a:cubicBezTo>
                  <a:cubicBezTo>
                    <a:pt x="593" y="446"/>
                    <a:pt x="593" y="446"/>
                    <a:pt x="593" y="446"/>
                  </a:cubicBezTo>
                  <a:cubicBezTo>
                    <a:pt x="562" y="437"/>
                    <a:pt x="562" y="437"/>
                    <a:pt x="562" y="437"/>
                  </a:cubicBezTo>
                  <a:cubicBezTo>
                    <a:pt x="551" y="443"/>
                    <a:pt x="551" y="443"/>
                    <a:pt x="551" y="443"/>
                  </a:cubicBezTo>
                  <a:cubicBezTo>
                    <a:pt x="554" y="459"/>
                    <a:pt x="554" y="459"/>
                    <a:pt x="554" y="459"/>
                  </a:cubicBezTo>
                  <a:cubicBezTo>
                    <a:pt x="524" y="465"/>
                    <a:pt x="524" y="465"/>
                    <a:pt x="524" y="465"/>
                  </a:cubicBezTo>
                  <a:cubicBezTo>
                    <a:pt x="527" y="444"/>
                    <a:pt x="527" y="444"/>
                    <a:pt x="527" y="444"/>
                  </a:cubicBezTo>
                  <a:cubicBezTo>
                    <a:pt x="507" y="444"/>
                    <a:pt x="507" y="444"/>
                    <a:pt x="507" y="444"/>
                  </a:cubicBezTo>
                  <a:cubicBezTo>
                    <a:pt x="513" y="457"/>
                    <a:pt x="513" y="457"/>
                    <a:pt x="513" y="457"/>
                  </a:cubicBezTo>
                  <a:cubicBezTo>
                    <a:pt x="497" y="447"/>
                    <a:pt x="497" y="447"/>
                    <a:pt x="497" y="447"/>
                  </a:cubicBezTo>
                  <a:cubicBezTo>
                    <a:pt x="499" y="467"/>
                    <a:pt x="499" y="467"/>
                    <a:pt x="499" y="467"/>
                  </a:cubicBezTo>
                  <a:cubicBezTo>
                    <a:pt x="482" y="466"/>
                    <a:pt x="482" y="466"/>
                    <a:pt x="482" y="466"/>
                  </a:cubicBezTo>
                  <a:cubicBezTo>
                    <a:pt x="482" y="466"/>
                    <a:pt x="479" y="453"/>
                    <a:pt x="481" y="450"/>
                  </a:cubicBezTo>
                  <a:cubicBezTo>
                    <a:pt x="483" y="447"/>
                    <a:pt x="494" y="437"/>
                    <a:pt x="494" y="437"/>
                  </a:cubicBezTo>
                  <a:cubicBezTo>
                    <a:pt x="471" y="434"/>
                    <a:pt x="471" y="434"/>
                    <a:pt x="471" y="434"/>
                  </a:cubicBezTo>
                  <a:cubicBezTo>
                    <a:pt x="468" y="463"/>
                    <a:pt x="468" y="463"/>
                    <a:pt x="468" y="463"/>
                  </a:cubicBezTo>
                  <a:cubicBezTo>
                    <a:pt x="450" y="472"/>
                    <a:pt x="450" y="472"/>
                    <a:pt x="450" y="472"/>
                  </a:cubicBezTo>
                  <a:cubicBezTo>
                    <a:pt x="460" y="480"/>
                    <a:pt x="460" y="480"/>
                    <a:pt x="460" y="480"/>
                  </a:cubicBezTo>
                  <a:cubicBezTo>
                    <a:pt x="438" y="483"/>
                    <a:pt x="438" y="483"/>
                    <a:pt x="438" y="483"/>
                  </a:cubicBezTo>
                  <a:cubicBezTo>
                    <a:pt x="446" y="491"/>
                    <a:pt x="446" y="491"/>
                    <a:pt x="446" y="491"/>
                  </a:cubicBezTo>
                  <a:cubicBezTo>
                    <a:pt x="418" y="492"/>
                    <a:pt x="418" y="492"/>
                    <a:pt x="418" y="492"/>
                  </a:cubicBezTo>
                  <a:cubicBezTo>
                    <a:pt x="418" y="500"/>
                    <a:pt x="418" y="500"/>
                    <a:pt x="418" y="500"/>
                  </a:cubicBezTo>
                  <a:cubicBezTo>
                    <a:pt x="439" y="505"/>
                    <a:pt x="439" y="505"/>
                    <a:pt x="439" y="505"/>
                  </a:cubicBezTo>
                  <a:cubicBezTo>
                    <a:pt x="432" y="514"/>
                    <a:pt x="432" y="514"/>
                    <a:pt x="432" y="514"/>
                  </a:cubicBezTo>
                  <a:cubicBezTo>
                    <a:pt x="408" y="504"/>
                    <a:pt x="408" y="504"/>
                    <a:pt x="408" y="504"/>
                  </a:cubicBezTo>
                  <a:cubicBezTo>
                    <a:pt x="399" y="505"/>
                    <a:pt x="399" y="505"/>
                    <a:pt x="399" y="505"/>
                  </a:cubicBezTo>
                  <a:cubicBezTo>
                    <a:pt x="415" y="516"/>
                    <a:pt x="415" y="516"/>
                    <a:pt x="415" y="516"/>
                  </a:cubicBezTo>
                  <a:cubicBezTo>
                    <a:pt x="400" y="527"/>
                    <a:pt x="400" y="527"/>
                    <a:pt x="400" y="527"/>
                  </a:cubicBezTo>
                  <a:cubicBezTo>
                    <a:pt x="392" y="514"/>
                    <a:pt x="392" y="514"/>
                    <a:pt x="392" y="514"/>
                  </a:cubicBezTo>
                  <a:cubicBezTo>
                    <a:pt x="382" y="520"/>
                    <a:pt x="382" y="520"/>
                    <a:pt x="382" y="520"/>
                  </a:cubicBezTo>
                  <a:cubicBezTo>
                    <a:pt x="383" y="525"/>
                    <a:pt x="383" y="525"/>
                    <a:pt x="383" y="525"/>
                  </a:cubicBezTo>
                  <a:cubicBezTo>
                    <a:pt x="360" y="526"/>
                    <a:pt x="360" y="526"/>
                    <a:pt x="360" y="526"/>
                  </a:cubicBezTo>
                  <a:cubicBezTo>
                    <a:pt x="357" y="535"/>
                    <a:pt x="357" y="535"/>
                    <a:pt x="357" y="535"/>
                  </a:cubicBezTo>
                  <a:cubicBezTo>
                    <a:pt x="374" y="544"/>
                    <a:pt x="374" y="544"/>
                    <a:pt x="374" y="544"/>
                  </a:cubicBezTo>
                  <a:cubicBezTo>
                    <a:pt x="372" y="554"/>
                    <a:pt x="372" y="554"/>
                    <a:pt x="372" y="554"/>
                  </a:cubicBezTo>
                  <a:cubicBezTo>
                    <a:pt x="350" y="546"/>
                    <a:pt x="350" y="546"/>
                    <a:pt x="350" y="546"/>
                  </a:cubicBezTo>
                  <a:cubicBezTo>
                    <a:pt x="347" y="556"/>
                    <a:pt x="347" y="556"/>
                    <a:pt x="347" y="556"/>
                  </a:cubicBezTo>
                  <a:cubicBezTo>
                    <a:pt x="365" y="561"/>
                    <a:pt x="365" y="561"/>
                    <a:pt x="365" y="561"/>
                  </a:cubicBezTo>
                  <a:cubicBezTo>
                    <a:pt x="365" y="561"/>
                    <a:pt x="344" y="562"/>
                    <a:pt x="337" y="563"/>
                  </a:cubicBezTo>
                  <a:cubicBezTo>
                    <a:pt x="330" y="564"/>
                    <a:pt x="334" y="574"/>
                    <a:pt x="334" y="574"/>
                  </a:cubicBezTo>
                  <a:cubicBezTo>
                    <a:pt x="334" y="574"/>
                    <a:pt x="321" y="567"/>
                    <a:pt x="313" y="573"/>
                  </a:cubicBezTo>
                  <a:cubicBezTo>
                    <a:pt x="305" y="579"/>
                    <a:pt x="298" y="584"/>
                    <a:pt x="303" y="587"/>
                  </a:cubicBezTo>
                  <a:cubicBezTo>
                    <a:pt x="308" y="590"/>
                    <a:pt x="297" y="596"/>
                    <a:pt x="297" y="596"/>
                  </a:cubicBezTo>
                  <a:cubicBezTo>
                    <a:pt x="297" y="596"/>
                    <a:pt x="290" y="605"/>
                    <a:pt x="293" y="606"/>
                  </a:cubicBezTo>
                  <a:cubicBezTo>
                    <a:pt x="296" y="607"/>
                    <a:pt x="316" y="608"/>
                    <a:pt x="316" y="608"/>
                  </a:cubicBezTo>
                  <a:cubicBezTo>
                    <a:pt x="309" y="616"/>
                    <a:pt x="309" y="616"/>
                    <a:pt x="309" y="616"/>
                  </a:cubicBezTo>
                  <a:cubicBezTo>
                    <a:pt x="286" y="612"/>
                    <a:pt x="286" y="612"/>
                    <a:pt x="286" y="612"/>
                  </a:cubicBezTo>
                  <a:cubicBezTo>
                    <a:pt x="286" y="612"/>
                    <a:pt x="273" y="614"/>
                    <a:pt x="273" y="622"/>
                  </a:cubicBezTo>
                  <a:cubicBezTo>
                    <a:pt x="273" y="630"/>
                    <a:pt x="283" y="636"/>
                    <a:pt x="279" y="639"/>
                  </a:cubicBezTo>
                  <a:cubicBezTo>
                    <a:pt x="275" y="642"/>
                    <a:pt x="271" y="642"/>
                    <a:pt x="266" y="642"/>
                  </a:cubicBezTo>
                  <a:cubicBezTo>
                    <a:pt x="261" y="642"/>
                    <a:pt x="255" y="643"/>
                    <a:pt x="257" y="650"/>
                  </a:cubicBezTo>
                  <a:cubicBezTo>
                    <a:pt x="259" y="657"/>
                    <a:pt x="267" y="661"/>
                    <a:pt x="267" y="661"/>
                  </a:cubicBezTo>
                  <a:cubicBezTo>
                    <a:pt x="267" y="661"/>
                    <a:pt x="273" y="672"/>
                    <a:pt x="266" y="673"/>
                  </a:cubicBezTo>
                  <a:cubicBezTo>
                    <a:pt x="259" y="674"/>
                    <a:pt x="252" y="673"/>
                    <a:pt x="249" y="673"/>
                  </a:cubicBezTo>
                  <a:cubicBezTo>
                    <a:pt x="246" y="673"/>
                    <a:pt x="243" y="674"/>
                    <a:pt x="240" y="678"/>
                  </a:cubicBezTo>
                  <a:cubicBezTo>
                    <a:pt x="237" y="682"/>
                    <a:pt x="237" y="689"/>
                    <a:pt x="237" y="689"/>
                  </a:cubicBezTo>
                  <a:cubicBezTo>
                    <a:pt x="237" y="689"/>
                    <a:pt x="239" y="696"/>
                    <a:pt x="232" y="696"/>
                  </a:cubicBezTo>
                  <a:cubicBezTo>
                    <a:pt x="225" y="696"/>
                    <a:pt x="222" y="689"/>
                    <a:pt x="216" y="690"/>
                  </a:cubicBezTo>
                  <a:cubicBezTo>
                    <a:pt x="210" y="691"/>
                    <a:pt x="212" y="691"/>
                    <a:pt x="207" y="695"/>
                  </a:cubicBezTo>
                  <a:cubicBezTo>
                    <a:pt x="202" y="699"/>
                    <a:pt x="202" y="700"/>
                    <a:pt x="199" y="704"/>
                  </a:cubicBezTo>
                  <a:cubicBezTo>
                    <a:pt x="196" y="708"/>
                    <a:pt x="187" y="708"/>
                    <a:pt x="187" y="708"/>
                  </a:cubicBezTo>
                  <a:cubicBezTo>
                    <a:pt x="187" y="708"/>
                    <a:pt x="183" y="709"/>
                    <a:pt x="180" y="715"/>
                  </a:cubicBezTo>
                  <a:cubicBezTo>
                    <a:pt x="177" y="721"/>
                    <a:pt x="186" y="725"/>
                    <a:pt x="181" y="728"/>
                  </a:cubicBezTo>
                  <a:cubicBezTo>
                    <a:pt x="176" y="731"/>
                    <a:pt x="175" y="733"/>
                    <a:pt x="170" y="733"/>
                  </a:cubicBezTo>
                  <a:cubicBezTo>
                    <a:pt x="165" y="733"/>
                    <a:pt x="156" y="728"/>
                    <a:pt x="153" y="728"/>
                  </a:cubicBezTo>
                  <a:cubicBezTo>
                    <a:pt x="150" y="728"/>
                    <a:pt x="157" y="720"/>
                    <a:pt x="144" y="727"/>
                  </a:cubicBezTo>
                  <a:cubicBezTo>
                    <a:pt x="131" y="734"/>
                    <a:pt x="130" y="735"/>
                    <a:pt x="126" y="734"/>
                  </a:cubicBezTo>
                  <a:cubicBezTo>
                    <a:pt x="122" y="733"/>
                    <a:pt x="117" y="731"/>
                    <a:pt x="118" y="741"/>
                  </a:cubicBezTo>
                  <a:cubicBezTo>
                    <a:pt x="119" y="751"/>
                    <a:pt x="125" y="750"/>
                    <a:pt x="126" y="753"/>
                  </a:cubicBezTo>
                  <a:cubicBezTo>
                    <a:pt x="127" y="756"/>
                    <a:pt x="130" y="764"/>
                    <a:pt x="122" y="760"/>
                  </a:cubicBezTo>
                  <a:cubicBezTo>
                    <a:pt x="114" y="756"/>
                    <a:pt x="113" y="747"/>
                    <a:pt x="108" y="750"/>
                  </a:cubicBezTo>
                  <a:cubicBezTo>
                    <a:pt x="103" y="753"/>
                    <a:pt x="97" y="760"/>
                    <a:pt x="102" y="763"/>
                  </a:cubicBezTo>
                  <a:cubicBezTo>
                    <a:pt x="107" y="766"/>
                    <a:pt x="122" y="762"/>
                    <a:pt x="119" y="768"/>
                  </a:cubicBezTo>
                  <a:cubicBezTo>
                    <a:pt x="116" y="774"/>
                    <a:pt x="126" y="777"/>
                    <a:pt x="111" y="775"/>
                  </a:cubicBezTo>
                  <a:cubicBezTo>
                    <a:pt x="96" y="773"/>
                    <a:pt x="92" y="773"/>
                    <a:pt x="92" y="773"/>
                  </a:cubicBezTo>
                  <a:cubicBezTo>
                    <a:pt x="92" y="773"/>
                    <a:pt x="94" y="767"/>
                    <a:pt x="88" y="772"/>
                  </a:cubicBezTo>
                  <a:cubicBezTo>
                    <a:pt x="82" y="777"/>
                    <a:pt x="84" y="786"/>
                    <a:pt x="84" y="786"/>
                  </a:cubicBezTo>
                  <a:cubicBezTo>
                    <a:pt x="84" y="786"/>
                    <a:pt x="55" y="773"/>
                    <a:pt x="59" y="781"/>
                  </a:cubicBezTo>
                  <a:cubicBezTo>
                    <a:pt x="63" y="789"/>
                    <a:pt x="85" y="794"/>
                    <a:pt x="85" y="794"/>
                  </a:cubicBezTo>
                  <a:cubicBezTo>
                    <a:pt x="72" y="808"/>
                    <a:pt x="72" y="808"/>
                    <a:pt x="72" y="808"/>
                  </a:cubicBezTo>
                  <a:cubicBezTo>
                    <a:pt x="72" y="808"/>
                    <a:pt x="73" y="798"/>
                    <a:pt x="66" y="797"/>
                  </a:cubicBezTo>
                  <a:cubicBezTo>
                    <a:pt x="59" y="796"/>
                    <a:pt x="53" y="804"/>
                    <a:pt x="53" y="804"/>
                  </a:cubicBezTo>
                  <a:cubicBezTo>
                    <a:pt x="40" y="793"/>
                    <a:pt x="40" y="793"/>
                    <a:pt x="40" y="793"/>
                  </a:cubicBezTo>
                  <a:cubicBezTo>
                    <a:pt x="34" y="802"/>
                    <a:pt x="34" y="802"/>
                    <a:pt x="34" y="802"/>
                  </a:cubicBezTo>
                  <a:cubicBezTo>
                    <a:pt x="43" y="805"/>
                    <a:pt x="43" y="805"/>
                    <a:pt x="43" y="805"/>
                  </a:cubicBezTo>
                  <a:cubicBezTo>
                    <a:pt x="20" y="804"/>
                    <a:pt x="20" y="804"/>
                    <a:pt x="20" y="804"/>
                  </a:cubicBezTo>
                  <a:cubicBezTo>
                    <a:pt x="19" y="813"/>
                    <a:pt x="19" y="813"/>
                    <a:pt x="19" y="813"/>
                  </a:cubicBezTo>
                  <a:cubicBezTo>
                    <a:pt x="52" y="815"/>
                    <a:pt x="52" y="815"/>
                    <a:pt x="52" y="815"/>
                  </a:cubicBezTo>
                  <a:cubicBezTo>
                    <a:pt x="35" y="820"/>
                    <a:pt x="35" y="820"/>
                    <a:pt x="35" y="820"/>
                  </a:cubicBezTo>
                  <a:cubicBezTo>
                    <a:pt x="11" y="814"/>
                    <a:pt x="11" y="814"/>
                    <a:pt x="11" y="814"/>
                  </a:cubicBezTo>
                  <a:cubicBezTo>
                    <a:pt x="11" y="814"/>
                    <a:pt x="3" y="821"/>
                    <a:pt x="3" y="827"/>
                  </a:cubicBezTo>
                  <a:cubicBezTo>
                    <a:pt x="3" y="833"/>
                    <a:pt x="21" y="834"/>
                    <a:pt x="21" y="834"/>
                  </a:cubicBezTo>
                  <a:cubicBezTo>
                    <a:pt x="10" y="839"/>
                    <a:pt x="10" y="839"/>
                    <a:pt x="10" y="839"/>
                  </a:cubicBezTo>
                  <a:cubicBezTo>
                    <a:pt x="10" y="839"/>
                    <a:pt x="1" y="846"/>
                    <a:pt x="10" y="847"/>
                  </a:cubicBezTo>
                  <a:cubicBezTo>
                    <a:pt x="19" y="848"/>
                    <a:pt x="42" y="848"/>
                    <a:pt x="42" y="848"/>
                  </a:cubicBezTo>
                  <a:cubicBezTo>
                    <a:pt x="52" y="854"/>
                    <a:pt x="52" y="854"/>
                    <a:pt x="52" y="854"/>
                  </a:cubicBezTo>
                  <a:cubicBezTo>
                    <a:pt x="63" y="846"/>
                    <a:pt x="63" y="846"/>
                    <a:pt x="63" y="846"/>
                  </a:cubicBezTo>
                  <a:cubicBezTo>
                    <a:pt x="71" y="854"/>
                    <a:pt x="71" y="854"/>
                    <a:pt x="71" y="854"/>
                  </a:cubicBezTo>
                  <a:cubicBezTo>
                    <a:pt x="89" y="845"/>
                    <a:pt x="89" y="845"/>
                    <a:pt x="89" y="845"/>
                  </a:cubicBezTo>
                  <a:cubicBezTo>
                    <a:pt x="89" y="845"/>
                    <a:pt x="86" y="858"/>
                    <a:pt x="80" y="858"/>
                  </a:cubicBezTo>
                  <a:cubicBezTo>
                    <a:pt x="74" y="858"/>
                    <a:pt x="62" y="857"/>
                    <a:pt x="62" y="857"/>
                  </a:cubicBezTo>
                  <a:cubicBezTo>
                    <a:pt x="44" y="858"/>
                    <a:pt x="44" y="858"/>
                    <a:pt x="44" y="858"/>
                  </a:cubicBezTo>
                  <a:cubicBezTo>
                    <a:pt x="44" y="858"/>
                    <a:pt x="28" y="856"/>
                    <a:pt x="25" y="856"/>
                  </a:cubicBezTo>
                  <a:cubicBezTo>
                    <a:pt x="22" y="856"/>
                    <a:pt x="0" y="858"/>
                    <a:pt x="0" y="858"/>
                  </a:cubicBezTo>
                  <a:cubicBezTo>
                    <a:pt x="0" y="858"/>
                    <a:pt x="2" y="870"/>
                    <a:pt x="7" y="872"/>
                  </a:cubicBezTo>
                  <a:cubicBezTo>
                    <a:pt x="12" y="874"/>
                    <a:pt x="20" y="874"/>
                    <a:pt x="20" y="874"/>
                  </a:cubicBezTo>
                  <a:cubicBezTo>
                    <a:pt x="20" y="874"/>
                    <a:pt x="7" y="884"/>
                    <a:pt x="13" y="891"/>
                  </a:cubicBezTo>
                  <a:cubicBezTo>
                    <a:pt x="19" y="898"/>
                    <a:pt x="29" y="899"/>
                    <a:pt x="29" y="899"/>
                  </a:cubicBezTo>
                  <a:cubicBezTo>
                    <a:pt x="47" y="888"/>
                    <a:pt x="47" y="888"/>
                    <a:pt x="47" y="888"/>
                  </a:cubicBezTo>
                  <a:cubicBezTo>
                    <a:pt x="65" y="884"/>
                    <a:pt x="65" y="884"/>
                    <a:pt x="65" y="884"/>
                  </a:cubicBezTo>
                  <a:cubicBezTo>
                    <a:pt x="59" y="898"/>
                    <a:pt x="59" y="898"/>
                    <a:pt x="59" y="898"/>
                  </a:cubicBezTo>
                  <a:cubicBezTo>
                    <a:pt x="49" y="895"/>
                    <a:pt x="49" y="895"/>
                    <a:pt x="49" y="895"/>
                  </a:cubicBezTo>
                  <a:cubicBezTo>
                    <a:pt x="43" y="907"/>
                    <a:pt x="43" y="907"/>
                    <a:pt x="43" y="907"/>
                  </a:cubicBezTo>
                  <a:cubicBezTo>
                    <a:pt x="43" y="907"/>
                    <a:pt x="13" y="901"/>
                    <a:pt x="17" y="908"/>
                  </a:cubicBezTo>
                  <a:cubicBezTo>
                    <a:pt x="21" y="915"/>
                    <a:pt x="30" y="918"/>
                    <a:pt x="30" y="918"/>
                  </a:cubicBezTo>
                  <a:cubicBezTo>
                    <a:pt x="14" y="926"/>
                    <a:pt x="14" y="926"/>
                    <a:pt x="14" y="926"/>
                  </a:cubicBezTo>
                  <a:cubicBezTo>
                    <a:pt x="2" y="926"/>
                    <a:pt x="2" y="926"/>
                    <a:pt x="2" y="926"/>
                  </a:cubicBezTo>
                  <a:cubicBezTo>
                    <a:pt x="2" y="926"/>
                    <a:pt x="4" y="938"/>
                    <a:pt x="7" y="938"/>
                  </a:cubicBezTo>
                  <a:cubicBezTo>
                    <a:pt x="10" y="938"/>
                    <a:pt x="42" y="939"/>
                    <a:pt x="42" y="939"/>
                  </a:cubicBezTo>
                  <a:cubicBezTo>
                    <a:pt x="33" y="953"/>
                    <a:pt x="33" y="953"/>
                    <a:pt x="33" y="953"/>
                  </a:cubicBezTo>
                  <a:cubicBezTo>
                    <a:pt x="41" y="955"/>
                    <a:pt x="41" y="955"/>
                    <a:pt x="41" y="955"/>
                  </a:cubicBezTo>
                  <a:cubicBezTo>
                    <a:pt x="36" y="967"/>
                    <a:pt x="36" y="967"/>
                    <a:pt x="36" y="967"/>
                  </a:cubicBezTo>
                  <a:cubicBezTo>
                    <a:pt x="36" y="967"/>
                    <a:pt x="10" y="954"/>
                    <a:pt x="11" y="962"/>
                  </a:cubicBezTo>
                  <a:cubicBezTo>
                    <a:pt x="12" y="970"/>
                    <a:pt x="23" y="981"/>
                    <a:pt x="23" y="981"/>
                  </a:cubicBezTo>
                  <a:cubicBezTo>
                    <a:pt x="55" y="995"/>
                    <a:pt x="55" y="995"/>
                    <a:pt x="55" y="995"/>
                  </a:cubicBezTo>
                  <a:cubicBezTo>
                    <a:pt x="55" y="995"/>
                    <a:pt x="48" y="1000"/>
                    <a:pt x="55" y="1003"/>
                  </a:cubicBezTo>
                  <a:cubicBezTo>
                    <a:pt x="62" y="1006"/>
                    <a:pt x="83" y="1001"/>
                    <a:pt x="83" y="1001"/>
                  </a:cubicBezTo>
                  <a:cubicBezTo>
                    <a:pt x="83" y="1001"/>
                    <a:pt x="86" y="1010"/>
                    <a:pt x="103" y="1004"/>
                  </a:cubicBezTo>
                  <a:cubicBezTo>
                    <a:pt x="120" y="998"/>
                    <a:pt x="148" y="973"/>
                    <a:pt x="148" y="973"/>
                  </a:cubicBezTo>
                  <a:cubicBezTo>
                    <a:pt x="172" y="954"/>
                    <a:pt x="172" y="954"/>
                    <a:pt x="172" y="954"/>
                  </a:cubicBezTo>
                  <a:cubicBezTo>
                    <a:pt x="172" y="954"/>
                    <a:pt x="183" y="959"/>
                    <a:pt x="193" y="950"/>
                  </a:cubicBezTo>
                  <a:cubicBezTo>
                    <a:pt x="203" y="941"/>
                    <a:pt x="193" y="922"/>
                    <a:pt x="193" y="922"/>
                  </a:cubicBezTo>
                  <a:cubicBezTo>
                    <a:pt x="205" y="920"/>
                    <a:pt x="205" y="920"/>
                    <a:pt x="205" y="920"/>
                  </a:cubicBezTo>
                  <a:cubicBezTo>
                    <a:pt x="205" y="920"/>
                    <a:pt x="192" y="937"/>
                    <a:pt x="207" y="942"/>
                  </a:cubicBezTo>
                  <a:cubicBezTo>
                    <a:pt x="222" y="947"/>
                    <a:pt x="233" y="949"/>
                    <a:pt x="233" y="949"/>
                  </a:cubicBezTo>
                  <a:cubicBezTo>
                    <a:pt x="247" y="962"/>
                    <a:pt x="247" y="962"/>
                    <a:pt x="247" y="962"/>
                  </a:cubicBezTo>
                  <a:cubicBezTo>
                    <a:pt x="247" y="962"/>
                    <a:pt x="253" y="951"/>
                    <a:pt x="255" y="946"/>
                  </a:cubicBezTo>
                  <a:cubicBezTo>
                    <a:pt x="257" y="941"/>
                    <a:pt x="251" y="940"/>
                    <a:pt x="248" y="932"/>
                  </a:cubicBezTo>
                  <a:cubicBezTo>
                    <a:pt x="245" y="924"/>
                    <a:pt x="254" y="921"/>
                    <a:pt x="254" y="921"/>
                  </a:cubicBezTo>
                  <a:cubicBezTo>
                    <a:pt x="254" y="921"/>
                    <a:pt x="254" y="917"/>
                    <a:pt x="252" y="911"/>
                  </a:cubicBezTo>
                  <a:cubicBezTo>
                    <a:pt x="250" y="905"/>
                    <a:pt x="264" y="911"/>
                    <a:pt x="269" y="911"/>
                  </a:cubicBezTo>
                  <a:cubicBezTo>
                    <a:pt x="274" y="911"/>
                    <a:pt x="277" y="906"/>
                    <a:pt x="277" y="906"/>
                  </a:cubicBezTo>
                  <a:cubicBezTo>
                    <a:pt x="277" y="889"/>
                    <a:pt x="277" y="889"/>
                    <a:pt x="277" y="889"/>
                  </a:cubicBezTo>
                  <a:cubicBezTo>
                    <a:pt x="284" y="889"/>
                    <a:pt x="284" y="889"/>
                    <a:pt x="284" y="889"/>
                  </a:cubicBezTo>
                  <a:cubicBezTo>
                    <a:pt x="284" y="889"/>
                    <a:pt x="280" y="880"/>
                    <a:pt x="277" y="877"/>
                  </a:cubicBezTo>
                  <a:cubicBezTo>
                    <a:pt x="274" y="874"/>
                    <a:pt x="268" y="857"/>
                    <a:pt x="268" y="857"/>
                  </a:cubicBezTo>
                  <a:cubicBezTo>
                    <a:pt x="283" y="854"/>
                    <a:pt x="283" y="854"/>
                    <a:pt x="283" y="854"/>
                  </a:cubicBezTo>
                  <a:cubicBezTo>
                    <a:pt x="283" y="854"/>
                    <a:pt x="290" y="848"/>
                    <a:pt x="292" y="841"/>
                  </a:cubicBezTo>
                  <a:cubicBezTo>
                    <a:pt x="294" y="834"/>
                    <a:pt x="275" y="828"/>
                    <a:pt x="275" y="828"/>
                  </a:cubicBezTo>
                  <a:cubicBezTo>
                    <a:pt x="275" y="828"/>
                    <a:pt x="267" y="821"/>
                    <a:pt x="266" y="814"/>
                  </a:cubicBezTo>
                  <a:cubicBezTo>
                    <a:pt x="265" y="807"/>
                    <a:pt x="271" y="800"/>
                    <a:pt x="272" y="795"/>
                  </a:cubicBezTo>
                  <a:cubicBezTo>
                    <a:pt x="273" y="790"/>
                    <a:pt x="262" y="783"/>
                    <a:pt x="262" y="783"/>
                  </a:cubicBezTo>
                  <a:cubicBezTo>
                    <a:pt x="262" y="783"/>
                    <a:pt x="256" y="775"/>
                    <a:pt x="254" y="770"/>
                  </a:cubicBezTo>
                  <a:cubicBezTo>
                    <a:pt x="252" y="765"/>
                    <a:pt x="261" y="763"/>
                    <a:pt x="267" y="757"/>
                  </a:cubicBezTo>
                  <a:cubicBezTo>
                    <a:pt x="273" y="751"/>
                    <a:pt x="255" y="751"/>
                    <a:pt x="255" y="748"/>
                  </a:cubicBezTo>
                  <a:cubicBezTo>
                    <a:pt x="255" y="745"/>
                    <a:pt x="261" y="740"/>
                    <a:pt x="261" y="740"/>
                  </a:cubicBezTo>
                  <a:cubicBezTo>
                    <a:pt x="266" y="734"/>
                    <a:pt x="266" y="734"/>
                    <a:pt x="266" y="734"/>
                  </a:cubicBezTo>
                  <a:cubicBezTo>
                    <a:pt x="266" y="734"/>
                    <a:pt x="272" y="729"/>
                    <a:pt x="279" y="724"/>
                  </a:cubicBezTo>
                  <a:cubicBezTo>
                    <a:pt x="286" y="719"/>
                    <a:pt x="301" y="707"/>
                    <a:pt x="301" y="707"/>
                  </a:cubicBezTo>
                  <a:cubicBezTo>
                    <a:pt x="301" y="707"/>
                    <a:pt x="328" y="712"/>
                    <a:pt x="332" y="703"/>
                  </a:cubicBezTo>
                  <a:cubicBezTo>
                    <a:pt x="336" y="694"/>
                    <a:pt x="315" y="684"/>
                    <a:pt x="315" y="684"/>
                  </a:cubicBezTo>
                  <a:cubicBezTo>
                    <a:pt x="315" y="684"/>
                    <a:pt x="324" y="678"/>
                    <a:pt x="329" y="674"/>
                  </a:cubicBezTo>
                  <a:cubicBezTo>
                    <a:pt x="334" y="670"/>
                    <a:pt x="344" y="658"/>
                    <a:pt x="344" y="658"/>
                  </a:cubicBezTo>
                  <a:cubicBezTo>
                    <a:pt x="348" y="629"/>
                    <a:pt x="348" y="629"/>
                    <a:pt x="348" y="629"/>
                  </a:cubicBezTo>
                  <a:cubicBezTo>
                    <a:pt x="351" y="624"/>
                    <a:pt x="351" y="624"/>
                    <a:pt x="351" y="624"/>
                  </a:cubicBezTo>
                  <a:cubicBezTo>
                    <a:pt x="349" y="608"/>
                    <a:pt x="349" y="608"/>
                    <a:pt x="349" y="608"/>
                  </a:cubicBezTo>
                  <a:cubicBezTo>
                    <a:pt x="363" y="615"/>
                    <a:pt x="363" y="615"/>
                    <a:pt x="363" y="615"/>
                  </a:cubicBezTo>
                  <a:cubicBezTo>
                    <a:pt x="363" y="615"/>
                    <a:pt x="372" y="610"/>
                    <a:pt x="379" y="608"/>
                  </a:cubicBezTo>
                  <a:cubicBezTo>
                    <a:pt x="386" y="606"/>
                    <a:pt x="372" y="592"/>
                    <a:pt x="372" y="592"/>
                  </a:cubicBezTo>
                  <a:cubicBezTo>
                    <a:pt x="386" y="591"/>
                    <a:pt x="386" y="591"/>
                    <a:pt x="386" y="591"/>
                  </a:cubicBezTo>
                  <a:cubicBezTo>
                    <a:pt x="386" y="591"/>
                    <a:pt x="388" y="584"/>
                    <a:pt x="394" y="579"/>
                  </a:cubicBezTo>
                  <a:cubicBezTo>
                    <a:pt x="400" y="574"/>
                    <a:pt x="405" y="573"/>
                    <a:pt x="405" y="573"/>
                  </a:cubicBezTo>
                  <a:cubicBezTo>
                    <a:pt x="410" y="563"/>
                    <a:pt x="410" y="563"/>
                    <a:pt x="410" y="563"/>
                  </a:cubicBezTo>
                  <a:cubicBezTo>
                    <a:pt x="410" y="563"/>
                    <a:pt x="399" y="555"/>
                    <a:pt x="398" y="551"/>
                  </a:cubicBezTo>
                  <a:cubicBezTo>
                    <a:pt x="397" y="547"/>
                    <a:pt x="414" y="539"/>
                    <a:pt x="414" y="539"/>
                  </a:cubicBezTo>
                  <a:cubicBezTo>
                    <a:pt x="423" y="529"/>
                    <a:pt x="423" y="529"/>
                    <a:pt x="423" y="529"/>
                  </a:cubicBezTo>
                  <a:cubicBezTo>
                    <a:pt x="449" y="525"/>
                    <a:pt x="449" y="525"/>
                    <a:pt x="449" y="525"/>
                  </a:cubicBezTo>
                  <a:cubicBezTo>
                    <a:pt x="449" y="525"/>
                    <a:pt x="464" y="525"/>
                    <a:pt x="467" y="520"/>
                  </a:cubicBezTo>
                  <a:cubicBezTo>
                    <a:pt x="470" y="515"/>
                    <a:pt x="460" y="504"/>
                    <a:pt x="468" y="498"/>
                  </a:cubicBezTo>
                  <a:cubicBezTo>
                    <a:pt x="476" y="492"/>
                    <a:pt x="476" y="505"/>
                    <a:pt x="476" y="505"/>
                  </a:cubicBezTo>
                  <a:cubicBezTo>
                    <a:pt x="495" y="501"/>
                    <a:pt x="495" y="501"/>
                    <a:pt x="495" y="501"/>
                  </a:cubicBezTo>
                  <a:cubicBezTo>
                    <a:pt x="508" y="505"/>
                    <a:pt x="508" y="505"/>
                    <a:pt x="508" y="505"/>
                  </a:cubicBezTo>
                  <a:cubicBezTo>
                    <a:pt x="517" y="505"/>
                    <a:pt x="517" y="505"/>
                    <a:pt x="517" y="505"/>
                  </a:cubicBezTo>
                  <a:cubicBezTo>
                    <a:pt x="517" y="505"/>
                    <a:pt x="528" y="511"/>
                    <a:pt x="536" y="509"/>
                  </a:cubicBezTo>
                  <a:cubicBezTo>
                    <a:pt x="544" y="507"/>
                    <a:pt x="531" y="501"/>
                    <a:pt x="531" y="496"/>
                  </a:cubicBezTo>
                  <a:cubicBezTo>
                    <a:pt x="531" y="491"/>
                    <a:pt x="538" y="494"/>
                    <a:pt x="538" y="494"/>
                  </a:cubicBezTo>
                  <a:cubicBezTo>
                    <a:pt x="537" y="480"/>
                    <a:pt x="537" y="480"/>
                    <a:pt x="537" y="480"/>
                  </a:cubicBezTo>
                  <a:cubicBezTo>
                    <a:pt x="557" y="481"/>
                    <a:pt x="557" y="481"/>
                    <a:pt x="557" y="481"/>
                  </a:cubicBezTo>
                  <a:cubicBezTo>
                    <a:pt x="555" y="479"/>
                    <a:pt x="554" y="478"/>
                    <a:pt x="554" y="478"/>
                  </a:cubicBezTo>
                  <a:cubicBezTo>
                    <a:pt x="556" y="473"/>
                    <a:pt x="556" y="473"/>
                    <a:pt x="556" y="473"/>
                  </a:cubicBezTo>
                  <a:cubicBezTo>
                    <a:pt x="568" y="478"/>
                    <a:pt x="568" y="478"/>
                    <a:pt x="568" y="478"/>
                  </a:cubicBezTo>
                  <a:cubicBezTo>
                    <a:pt x="570" y="469"/>
                    <a:pt x="570" y="469"/>
                    <a:pt x="570" y="469"/>
                  </a:cubicBezTo>
                  <a:cubicBezTo>
                    <a:pt x="570" y="469"/>
                    <a:pt x="577" y="466"/>
                    <a:pt x="581" y="466"/>
                  </a:cubicBezTo>
                  <a:cubicBezTo>
                    <a:pt x="585" y="466"/>
                    <a:pt x="594" y="480"/>
                    <a:pt x="594" y="480"/>
                  </a:cubicBezTo>
                  <a:cubicBezTo>
                    <a:pt x="603" y="481"/>
                    <a:pt x="603" y="481"/>
                    <a:pt x="603" y="481"/>
                  </a:cubicBezTo>
                  <a:cubicBezTo>
                    <a:pt x="603" y="481"/>
                    <a:pt x="604" y="491"/>
                    <a:pt x="618" y="492"/>
                  </a:cubicBezTo>
                  <a:cubicBezTo>
                    <a:pt x="632" y="493"/>
                    <a:pt x="632" y="494"/>
                    <a:pt x="632" y="494"/>
                  </a:cubicBezTo>
                  <a:cubicBezTo>
                    <a:pt x="632" y="494"/>
                    <a:pt x="632" y="494"/>
                    <a:pt x="642" y="497"/>
                  </a:cubicBezTo>
                  <a:cubicBezTo>
                    <a:pt x="652" y="500"/>
                    <a:pt x="661" y="492"/>
                    <a:pt x="661" y="492"/>
                  </a:cubicBezTo>
                  <a:cubicBezTo>
                    <a:pt x="661" y="492"/>
                    <a:pt x="672" y="488"/>
                    <a:pt x="677" y="489"/>
                  </a:cubicBezTo>
                  <a:cubicBezTo>
                    <a:pt x="682" y="490"/>
                    <a:pt x="694" y="498"/>
                    <a:pt x="702" y="498"/>
                  </a:cubicBezTo>
                  <a:cubicBezTo>
                    <a:pt x="710" y="498"/>
                    <a:pt x="704" y="488"/>
                    <a:pt x="711" y="483"/>
                  </a:cubicBezTo>
                  <a:cubicBezTo>
                    <a:pt x="718" y="478"/>
                    <a:pt x="727" y="483"/>
                    <a:pt x="727" y="483"/>
                  </a:cubicBezTo>
                  <a:cubicBezTo>
                    <a:pt x="727" y="483"/>
                    <a:pt x="728" y="467"/>
                    <a:pt x="727" y="463"/>
                  </a:cubicBezTo>
                  <a:cubicBezTo>
                    <a:pt x="726" y="459"/>
                    <a:pt x="730" y="446"/>
                    <a:pt x="730" y="446"/>
                  </a:cubicBezTo>
                  <a:cubicBezTo>
                    <a:pt x="730" y="446"/>
                    <a:pt x="747" y="437"/>
                    <a:pt x="752" y="438"/>
                  </a:cubicBezTo>
                  <a:cubicBezTo>
                    <a:pt x="757" y="439"/>
                    <a:pt x="768" y="440"/>
                    <a:pt x="768" y="440"/>
                  </a:cubicBezTo>
                  <a:cubicBezTo>
                    <a:pt x="768" y="440"/>
                    <a:pt x="779" y="433"/>
                    <a:pt x="794" y="434"/>
                  </a:cubicBezTo>
                  <a:cubicBezTo>
                    <a:pt x="809" y="435"/>
                    <a:pt x="802" y="441"/>
                    <a:pt x="802" y="441"/>
                  </a:cubicBezTo>
                  <a:cubicBezTo>
                    <a:pt x="825" y="446"/>
                    <a:pt x="825" y="446"/>
                    <a:pt x="825" y="446"/>
                  </a:cubicBezTo>
                  <a:cubicBezTo>
                    <a:pt x="825" y="446"/>
                    <a:pt x="839" y="447"/>
                    <a:pt x="843" y="464"/>
                  </a:cubicBezTo>
                  <a:cubicBezTo>
                    <a:pt x="847" y="481"/>
                    <a:pt x="834" y="469"/>
                    <a:pt x="834" y="469"/>
                  </a:cubicBezTo>
                  <a:cubicBezTo>
                    <a:pt x="832" y="477"/>
                    <a:pt x="832" y="477"/>
                    <a:pt x="832" y="477"/>
                  </a:cubicBezTo>
                  <a:cubicBezTo>
                    <a:pt x="836" y="479"/>
                    <a:pt x="840" y="480"/>
                    <a:pt x="845" y="480"/>
                  </a:cubicBezTo>
                  <a:cubicBezTo>
                    <a:pt x="854" y="479"/>
                    <a:pt x="855" y="465"/>
                    <a:pt x="855" y="465"/>
                  </a:cubicBezTo>
                  <a:cubicBezTo>
                    <a:pt x="870" y="464"/>
                    <a:pt x="870" y="464"/>
                    <a:pt x="870" y="464"/>
                  </a:cubicBezTo>
                  <a:cubicBezTo>
                    <a:pt x="874" y="456"/>
                    <a:pt x="874" y="456"/>
                    <a:pt x="874" y="456"/>
                  </a:cubicBezTo>
                  <a:cubicBezTo>
                    <a:pt x="874" y="456"/>
                    <a:pt x="873" y="459"/>
                    <a:pt x="891" y="456"/>
                  </a:cubicBezTo>
                  <a:cubicBezTo>
                    <a:pt x="899" y="455"/>
                    <a:pt x="903" y="451"/>
                    <a:pt x="905" y="448"/>
                  </a:cubicBezTo>
                  <a:lnTo>
                    <a:pt x="901" y="448"/>
                  </a:lnTo>
                  <a:close/>
                  <a:moveTo>
                    <a:pt x="372" y="489"/>
                  </a:moveTo>
                  <a:cubicBezTo>
                    <a:pt x="357" y="498"/>
                    <a:pt x="357" y="498"/>
                    <a:pt x="357" y="498"/>
                  </a:cubicBezTo>
                  <a:cubicBezTo>
                    <a:pt x="362" y="511"/>
                    <a:pt x="362" y="511"/>
                    <a:pt x="362" y="511"/>
                  </a:cubicBezTo>
                  <a:cubicBezTo>
                    <a:pt x="380" y="512"/>
                    <a:pt x="380" y="512"/>
                    <a:pt x="380" y="512"/>
                  </a:cubicBezTo>
                  <a:cubicBezTo>
                    <a:pt x="376" y="499"/>
                    <a:pt x="376" y="499"/>
                    <a:pt x="376" y="499"/>
                  </a:cubicBezTo>
                  <a:lnTo>
                    <a:pt x="372" y="489"/>
                  </a:lnTo>
                  <a:close/>
                  <a:moveTo>
                    <a:pt x="346" y="483"/>
                  </a:moveTo>
                  <a:cubicBezTo>
                    <a:pt x="335" y="487"/>
                    <a:pt x="339" y="504"/>
                    <a:pt x="339" y="504"/>
                  </a:cubicBezTo>
                  <a:cubicBezTo>
                    <a:pt x="351" y="516"/>
                    <a:pt x="351" y="516"/>
                    <a:pt x="351" y="516"/>
                  </a:cubicBezTo>
                  <a:cubicBezTo>
                    <a:pt x="351" y="516"/>
                    <a:pt x="357" y="479"/>
                    <a:pt x="346" y="483"/>
                  </a:cubicBezTo>
                  <a:close/>
                  <a:moveTo>
                    <a:pt x="403" y="498"/>
                  </a:moveTo>
                  <a:cubicBezTo>
                    <a:pt x="412" y="493"/>
                    <a:pt x="427" y="490"/>
                    <a:pt x="408" y="486"/>
                  </a:cubicBezTo>
                  <a:cubicBezTo>
                    <a:pt x="389" y="483"/>
                    <a:pt x="380" y="494"/>
                    <a:pt x="380" y="494"/>
                  </a:cubicBezTo>
                  <a:cubicBezTo>
                    <a:pt x="386" y="501"/>
                    <a:pt x="386" y="501"/>
                    <a:pt x="386" y="501"/>
                  </a:cubicBezTo>
                  <a:lnTo>
                    <a:pt x="403" y="49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3" name="Jemen">
              <a:extLst>
                <a:ext uri="{FF2B5EF4-FFF2-40B4-BE49-F238E27FC236}">
                  <a16:creationId xmlns:a16="http://schemas.microsoft.com/office/drawing/2014/main" id="{A6EDAA22-BA8B-4440-817B-FA77176B7215}"/>
                </a:ext>
              </a:extLst>
            </p:cNvPr>
            <p:cNvSpPr>
              <a:spLocks/>
            </p:cNvSpPr>
            <p:nvPr/>
          </p:nvSpPr>
          <p:spPr bwMode="gray">
            <a:xfrm>
              <a:off x="7158086" y="3196900"/>
              <a:ext cx="366457" cy="247145"/>
            </a:xfrm>
            <a:custGeom>
              <a:avLst/>
              <a:gdLst>
                <a:gd name="T0" fmla="*/ 311 w 487"/>
                <a:gd name="T1" fmla="*/ 13 h 330"/>
                <a:gd name="T2" fmla="*/ 247 w 487"/>
                <a:gd name="T3" fmla="*/ 45 h 330"/>
                <a:gd name="T4" fmla="*/ 222 w 487"/>
                <a:gd name="T5" fmla="*/ 82 h 330"/>
                <a:gd name="T6" fmla="*/ 222 w 487"/>
                <a:gd name="T7" fmla="*/ 94 h 330"/>
                <a:gd name="T8" fmla="*/ 210 w 487"/>
                <a:gd name="T9" fmla="*/ 106 h 330"/>
                <a:gd name="T10" fmla="*/ 187 w 487"/>
                <a:gd name="T11" fmla="*/ 89 h 330"/>
                <a:gd name="T12" fmla="*/ 143 w 487"/>
                <a:gd name="T13" fmla="*/ 89 h 330"/>
                <a:gd name="T14" fmla="*/ 116 w 487"/>
                <a:gd name="T15" fmla="*/ 81 h 330"/>
                <a:gd name="T16" fmla="*/ 76 w 487"/>
                <a:gd name="T17" fmla="*/ 82 h 330"/>
                <a:gd name="T18" fmla="*/ 64 w 487"/>
                <a:gd name="T19" fmla="*/ 88 h 330"/>
                <a:gd name="T20" fmla="*/ 46 w 487"/>
                <a:gd name="T21" fmla="*/ 89 h 330"/>
                <a:gd name="T22" fmla="*/ 31 w 487"/>
                <a:gd name="T23" fmla="*/ 80 h 330"/>
                <a:gd name="T24" fmla="*/ 22 w 487"/>
                <a:gd name="T25" fmla="*/ 114 h 330"/>
                <a:gd name="T26" fmla="*/ 21 w 487"/>
                <a:gd name="T27" fmla="*/ 127 h 330"/>
                <a:gd name="T28" fmla="*/ 8 w 487"/>
                <a:gd name="T29" fmla="*/ 141 h 330"/>
                <a:gd name="T30" fmla="*/ 2 w 487"/>
                <a:gd name="T31" fmla="*/ 164 h 330"/>
                <a:gd name="T32" fmla="*/ 24 w 487"/>
                <a:gd name="T33" fmla="*/ 193 h 330"/>
                <a:gd name="T34" fmla="*/ 15 w 487"/>
                <a:gd name="T35" fmla="*/ 270 h 330"/>
                <a:gd name="T36" fmla="*/ 36 w 487"/>
                <a:gd name="T37" fmla="*/ 292 h 330"/>
                <a:gd name="T38" fmla="*/ 60 w 487"/>
                <a:gd name="T39" fmla="*/ 325 h 330"/>
                <a:gd name="T40" fmla="*/ 106 w 487"/>
                <a:gd name="T41" fmla="*/ 321 h 330"/>
                <a:gd name="T42" fmla="*/ 133 w 487"/>
                <a:gd name="T43" fmla="*/ 287 h 330"/>
                <a:gd name="T44" fmla="*/ 182 w 487"/>
                <a:gd name="T45" fmla="*/ 290 h 330"/>
                <a:gd name="T46" fmla="*/ 243 w 487"/>
                <a:gd name="T47" fmla="*/ 282 h 330"/>
                <a:gd name="T48" fmla="*/ 292 w 487"/>
                <a:gd name="T49" fmla="*/ 243 h 330"/>
                <a:gd name="T50" fmla="*/ 334 w 487"/>
                <a:gd name="T51" fmla="*/ 213 h 330"/>
                <a:gd name="T52" fmla="*/ 397 w 487"/>
                <a:gd name="T53" fmla="*/ 181 h 330"/>
                <a:gd name="T54" fmla="*/ 446 w 487"/>
                <a:gd name="T55" fmla="*/ 180 h 330"/>
                <a:gd name="T56" fmla="*/ 479 w 487"/>
                <a:gd name="T57" fmla="*/ 125 h 330"/>
                <a:gd name="T58" fmla="*/ 487 w 487"/>
                <a:gd name="T59" fmla="*/ 120 h 330"/>
                <a:gd name="T60" fmla="*/ 433 w 487"/>
                <a:gd name="T61" fmla="*/ 0 h 330"/>
                <a:gd name="T62" fmla="*/ 311 w 487"/>
                <a:gd name="T63" fmla="*/ 1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7" h="330">
                  <a:moveTo>
                    <a:pt x="311" y="13"/>
                  </a:moveTo>
                  <a:cubicBezTo>
                    <a:pt x="299" y="13"/>
                    <a:pt x="257" y="32"/>
                    <a:pt x="247" y="45"/>
                  </a:cubicBezTo>
                  <a:cubicBezTo>
                    <a:pt x="237" y="58"/>
                    <a:pt x="222" y="82"/>
                    <a:pt x="222" y="82"/>
                  </a:cubicBezTo>
                  <a:cubicBezTo>
                    <a:pt x="222" y="94"/>
                    <a:pt x="222" y="94"/>
                    <a:pt x="222" y="94"/>
                  </a:cubicBezTo>
                  <a:cubicBezTo>
                    <a:pt x="222" y="94"/>
                    <a:pt x="215" y="106"/>
                    <a:pt x="210" y="106"/>
                  </a:cubicBezTo>
                  <a:cubicBezTo>
                    <a:pt x="205" y="106"/>
                    <a:pt x="191" y="91"/>
                    <a:pt x="187" y="89"/>
                  </a:cubicBezTo>
                  <a:cubicBezTo>
                    <a:pt x="183" y="87"/>
                    <a:pt x="143" y="89"/>
                    <a:pt x="143" y="89"/>
                  </a:cubicBezTo>
                  <a:cubicBezTo>
                    <a:pt x="143" y="89"/>
                    <a:pt x="132" y="81"/>
                    <a:pt x="116" y="81"/>
                  </a:cubicBezTo>
                  <a:cubicBezTo>
                    <a:pt x="100" y="81"/>
                    <a:pt x="81" y="82"/>
                    <a:pt x="76" y="82"/>
                  </a:cubicBezTo>
                  <a:cubicBezTo>
                    <a:pt x="71" y="82"/>
                    <a:pt x="64" y="88"/>
                    <a:pt x="64" y="88"/>
                  </a:cubicBezTo>
                  <a:cubicBezTo>
                    <a:pt x="46" y="89"/>
                    <a:pt x="46" y="89"/>
                    <a:pt x="46" y="89"/>
                  </a:cubicBezTo>
                  <a:cubicBezTo>
                    <a:pt x="46" y="89"/>
                    <a:pt x="41" y="75"/>
                    <a:pt x="31" y="80"/>
                  </a:cubicBezTo>
                  <a:cubicBezTo>
                    <a:pt x="21" y="85"/>
                    <a:pt x="22" y="114"/>
                    <a:pt x="22" y="114"/>
                  </a:cubicBezTo>
                  <a:cubicBezTo>
                    <a:pt x="22" y="114"/>
                    <a:pt x="28" y="116"/>
                    <a:pt x="21" y="127"/>
                  </a:cubicBezTo>
                  <a:cubicBezTo>
                    <a:pt x="17" y="134"/>
                    <a:pt x="12" y="138"/>
                    <a:pt x="8" y="141"/>
                  </a:cubicBezTo>
                  <a:cubicBezTo>
                    <a:pt x="6" y="150"/>
                    <a:pt x="3" y="159"/>
                    <a:pt x="2" y="164"/>
                  </a:cubicBezTo>
                  <a:cubicBezTo>
                    <a:pt x="0" y="174"/>
                    <a:pt x="24" y="193"/>
                    <a:pt x="24" y="193"/>
                  </a:cubicBezTo>
                  <a:cubicBezTo>
                    <a:pt x="15" y="270"/>
                    <a:pt x="15" y="270"/>
                    <a:pt x="15" y="270"/>
                  </a:cubicBezTo>
                  <a:cubicBezTo>
                    <a:pt x="36" y="292"/>
                    <a:pt x="36" y="292"/>
                    <a:pt x="36" y="292"/>
                  </a:cubicBezTo>
                  <a:cubicBezTo>
                    <a:pt x="36" y="292"/>
                    <a:pt x="41" y="321"/>
                    <a:pt x="60" y="325"/>
                  </a:cubicBezTo>
                  <a:cubicBezTo>
                    <a:pt x="79" y="330"/>
                    <a:pt x="94" y="329"/>
                    <a:pt x="106" y="321"/>
                  </a:cubicBezTo>
                  <a:cubicBezTo>
                    <a:pt x="118" y="313"/>
                    <a:pt x="122" y="287"/>
                    <a:pt x="133" y="287"/>
                  </a:cubicBezTo>
                  <a:cubicBezTo>
                    <a:pt x="145" y="286"/>
                    <a:pt x="160" y="293"/>
                    <a:pt x="182" y="290"/>
                  </a:cubicBezTo>
                  <a:cubicBezTo>
                    <a:pt x="204" y="287"/>
                    <a:pt x="230" y="282"/>
                    <a:pt x="243" y="282"/>
                  </a:cubicBezTo>
                  <a:cubicBezTo>
                    <a:pt x="256" y="283"/>
                    <a:pt x="277" y="249"/>
                    <a:pt x="292" y="243"/>
                  </a:cubicBezTo>
                  <a:cubicBezTo>
                    <a:pt x="308" y="238"/>
                    <a:pt x="316" y="218"/>
                    <a:pt x="334" y="213"/>
                  </a:cubicBezTo>
                  <a:cubicBezTo>
                    <a:pt x="352" y="207"/>
                    <a:pt x="397" y="181"/>
                    <a:pt x="397" y="181"/>
                  </a:cubicBezTo>
                  <a:cubicBezTo>
                    <a:pt x="446" y="180"/>
                    <a:pt x="446" y="180"/>
                    <a:pt x="446" y="180"/>
                  </a:cubicBezTo>
                  <a:cubicBezTo>
                    <a:pt x="446" y="180"/>
                    <a:pt x="466" y="135"/>
                    <a:pt x="479" y="125"/>
                  </a:cubicBezTo>
                  <a:cubicBezTo>
                    <a:pt x="480" y="123"/>
                    <a:pt x="483" y="122"/>
                    <a:pt x="487" y="120"/>
                  </a:cubicBezTo>
                  <a:cubicBezTo>
                    <a:pt x="433" y="0"/>
                    <a:pt x="433" y="0"/>
                    <a:pt x="433" y="0"/>
                  </a:cubicBezTo>
                  <a:cubicBezTo>
                    <a:pt x="433" y="0"/>
                    <a:pt x="323" y="13"/>
                    <a:pt x="311" y="1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4" name="Equatoriaal-Guinea">
              <a:extLst>
                <a:ext uri="{FF2B5EF4-FFF2-40B4-BE49-F238E27FC236}">
                  <a16:creationId xmlns:a16="http://schemas.microsoft.com/office/drawing/2014/main" id="{5A7187B1-D8B1-40FA-AD94-0FCC042F87AE}"/>
                </a:ext>
              </a:extLst>
            </p:cNvPr>
            <p:cNvSpPr>
              <a:spLocks/>
            </p:cNvSpPr>
            <p:nvPr/>
          </p:nvSpPr>
          <p:spPr bwMode="gray">
            <a:xfrm>
              <a:off x="5979884" y="3870157"/>
              <a:ext cx="76700" cy="53265"/>
            </a:xfrm>
            <a:custGeom>
              <a:avLst/>
              <a:gdLst>
                <a:gd name="T0" fmla="*/ 97 w 103"/>
                <a:gd name="T1" fmla="*/ 29 h 71"/>
                <a:gd name="T2" fmla="*/ 100 w 103"/>
                <a:gd name="T3" fmla="*/ 6 h 71"/>
                <a:gd name="T4" fmla="*/ 36 w 103"/>
                <a:gd name="T5" fmla="*/ 6 h 71"/>
                <a:gd name="T6" fmla="*/ 30 w 103"/>
                <a:gd name="T7" fmla="*/ 0 h 71"/>
                <a:gd name="T8" fmla="*/ 24 w 103"/>
                <a:gd name="T9" fmla="*/ 3 h 71"/>
                <a:gd name="T10" fmla="*/ 23 w 103"/>
                <a:gd name="T11" fmla="*/ 29 h 71"/>
                <a:gd name="T12" fmla="*/ 4 w 103"/>
                <a:gd name="T13" fmla="*/ 57 h 71"/>
                <a:gd name="T14" fmla="*/ 21 w 103"/>
                <a:gd name="T15" fmla="*/ 67 h 71"/>
                <a:gd name="T16" fmla="*/ 29 w 103"/>
                <a:gd name="T17" fmla="*/ 65 h 71"/>
                <a:gd name="T18" fmla="*/ 31 w 103"/>
                <a:gd name="T19" fmla="*/ 71 h 71"/>
                <a:gd name="T20" fmla="*/ 98 w 103"/>
                <a:gd name="T21" fmla="*/ 69 h 71"/>
                <a:gd name="T22" fmla="*/ 103 w 103"/>
                <a:gd name="T23" fmla="*/ 33 h 71"/>
                <a:gd name="T24" fmla="*/ 97 w 103"/>
                <a:gd name="T25"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1">
                  <a:moveTo>
                    <a:pt x="97" y="29"/>
                  </a:moveTo>
                  <a:cubicBezTo>
                    <a:pt x="100" y="6"/>
                    <a:pt x="100" y="6"/>
                    <a:pt x="100" y="6"/>
                  </a:cubicBezTo>
                  <a:cubicBezTo>
                    <a:pt x="36" y="6"/>
                    <a:pt x="36" y="6"/>
                    <a:pt x="36" y="6"/>
                  </a:cubicBezTo>
                  <a:cubicBezTo>
                    <a:pt x="30" y="0"/>
                    <a:pt x="30" y="0"/>
                    <a:pt x="30" y="0"/>
                  </a:cubicBezTo>
                  <a:cubicBezTo>
                    <a:pt x="24" y="3"/>
                    <a:pt x="24" y="3"/>
                    <a:pt x="24" y="3"/>
                  </a:cubicBezTo>
                  <a:cubicBezTo>
                    <a:pt x="24" y="3"/>
                    <a:pt x="28" y="21"/>
                    <a:pt x="23" y="29"/>
                  </a:cubicBezTo>
                  <a:cubicBezTo>
                    <a:pt x="18" y="37"/>
                    <a:pt x="0" y="50"/>
                    <a:pt x="4" y="57"/>
                  </a:cubicBezTo>
                  <a:cubicBezTo>
                    <a:pt x="7" y="63"/>
                    <a:pt x="17" y="66"/>
                    <a:pt x="21" y="67"/>
                  </a:cubicBezTo>
                  <a:cubicBezTo>
                    <a:pt x="29" y="65"/>
                    <a:pt x="29" y="65"/>
                    <a:pt x="29" y="65"/>
                  </a:cubicBezTo>
                  <a:cubicBezTo>
                    <a:pt x="31" y="71"/>
                    <a:pt x="31" y="71"/>
                    <a:pt x="31" y="71"/>
                  </a:cubicBezTo>
                  <a:cubicBezTo>
                    <a:pt x="31" y="71"/>
                    <a:pt x="93" y="70"/>
                    <a:pt x="98" y="69"/>
                  </a:cubicBezTo>
                  <a:cubicBezTo>
                    <a:pt x="103" y="68"/>
                    <a:pt x="103" y="33"/>
                    <a:pt x="103" y="33"/>
                  </a:cubicBezTo>
                  <a:lnTo>
                    <a:pt x="97" y="2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5" name="Spanje">
              <a:extLst>
                <a:ext uri="{FF2B5EF4-FFF2-40B4-BE49-F238E27FC236}">
                  <a16:creationId xmlns:a16="http://schemas.microsoft.com/office/drawing/2014/main" id="{1E6B8ACE-0BA9-41F9-A614-B2134EC18F8F}"/>
                </a:ext>
              </a:extLst>
            </p:cNvPr>
            <p:cNvSpPr>
              <a:spLocks noEditPoints="1"/>
            </p:cNvSpPr>
            <p:nvPr/>
          </p:nvSpPr>
          <p:spPr bwMode="gray">
            <a:xfrm>
              <a:off x="5381196" y="2197665"/>
              <a:ext cx="445287" cy="311062"/>
            </a:xfrm>
            <a:custGeom>
              <a:avLst/>
              <a:gdLst>
                <a:gd name="T0" fmla="*/ 527 w 591"/>
                <a:gd name="T1" fmla="*/ 205 h 413"/>
                <a:gd name="T2" fmla="*/ 511 w 591"/>
                <a:gd name="T3" fmla="*/ 226 h 413"/>
                <a:gd name="T4" fmla="*/ 531 w 591"/>
                <a:gd name="T5" fmla="*/ 237 h 413"/>
                <a:gd name="T6" fmla="*/ 536 w 591"/>
                <a:gd name="T7" fmla="*/ 212 h 413"/>
                <a:gd name="T8" fmla="*/ 461 w 591"/>
                <a:gd name="T9" fmla="*/ 249 h 413"/>
                <a:gd name="T10" fmla="*/ 560 w 591"/>
                <a:gd name="T11" fmla="*/ 198 h 413"/>
                <a:gd name="T12" fmla="*/ 560 w 591"/>
                <a:gd name="T13" fmla="*/ 198 h 413"/>
                <a:gd name="T14" fmla="*/ 534 w 591"/>
                <a:gd name="T15" fmla="*/ 86 h 413"/>
                <a:gd name="T16" fmla="*/ 527 w 591"/>
                <a:gd name="T17" fmla="*/ 67 h 413"/>
                <a:gd name="T18" fmla="*/ 514 w 591"/>
                <a:gd name="T19" fmla="*/ 77 h 413"/>
                <a:gd name="T20" fmla="*/ 496 w 591"/>
                <a:gd name="T21" fmla="*/ 70 h 413"/>
                <a:gd name="T22" fmla="*/ 479 w 591"/>
                <a:gd name="T23" fmla="*/ 68 h 413"/>
                <a:gd name="T24" fmla="*/ 459 w 591"/>
                <a:gd name="T25" fmla="*/ 56 h 413"/>
                <a:gd name="T26" fmla="*/ 437 w 591"/>
                <a:gd name="T27" fmla="*/ 48 h 413"/>
                <a:gd name="T28" fmla="*/ 417 w 591"/>
                <a:gd name="T29" fmla="*/ 63 h 413"/>
                <a:gd name="T30" fmla="*/ 395 w 591"/>
                <a:gd name="T31" fmla="*/ 54 h 413"/>
                <a:gd name="T32" fmla="*/ 376 w 591"/>
                <a:gd name="T33" fmla="*/ 51 h 413"/>
                <a:gd name="T34" fmla="*/ 342 w 591"/>
                <a:gd name="T35" fmla="*/ 38 h 413"/>
                <a:gd name="T36" fmla="*/ 327 w 591"/>
                <a:gd name="T37" fmla="*/ 29 h 413"/>
                <a:gd name="T38" fmla="*/ 320 w 591"/>
                <a:gd name="T39" fmla="*/ 23 h 413"/>
                <a:gd name="T40" fmla="*/ 234 w 591"/>
                <a:gd name="T41" fmla="*/ 22 h 413"/>
                <a:gd name="T42" fmla="*/ 156 w 591"/>
                <a:gd name="T43" fmla="*/ 7 h 413"/>
                <a:gd name="T44" fmla="*/ 91 w 591"/>
                <a:gd name="T45" fmla="*/ 8 h 413"/>
                <a:gd name="T46" fmla="*/ 49 w 591"/>
                <a:gd name="T47" fmla="*/ 18 h 413"/>
                <a:gd name="T48" fmla="*/ 21 w 591"/>
                <a:gd name="T49" fmla="*/ 67 h 413"/>
                <a:gd name="T50" fmla="*/ 15 w 591"/>
                <a:gd name="T51" fmla="*/ 101 h 413"/>
                <a:gd name="T52" fmla="*/ 50 w 591"/>
                <a:gd name="T53" fmla="*/ 94 h 413"/>
                <a:gd name="T54" fmla="*/ 61 w 591"/>
                <a:gd name="T55" fmla="*/ 99 h 413"/>
                <a:gd name="T56" fmla="*/ 85 w 591"/>
                <a:gd name="T57" fmla="*/ 96 h 413"/>
                <a:gd name="T58" fmla="*/ 115 w 591"/>
                <a:gd name="T59" fmla="*/ 108 h 413"/>
                <a:gd name="T60" fmla="*/ 94 w 591"/>
                <a:gd name="T61" fmla="*/ 144 h 413"/>
                <a:gd name="T62" fmla="*/ 96 w 591"/>
                <a:gd name="T63" fmla="*/ 181 h 413"/>
                <a:gd name="T64" fmla="*/ 94 w 591"/>
                <a:gd name="T65" fmla="*/ 205 h 413"/>
                <a:gd name="T66" fmla="*/ 61 w 591"/>
                <a:gd name="T67" fmla="*/ 217 h 413"/>
                <a:gd name="T68" fmla="*/ 77 w 591"/>
                <a:gd name="T69" fmla="*/ 240 h 413"/>
                <a:gd name="T70" fmla="*/ 66 w 591"/>
                <a:gd name="T71" fmla="*/ 276 h 413"/>
                <a:gd name="T72" fmla="*/ 84 w 591"/>
                <a:gd name="T73" fmla="*/ 301 h 413"/>
                <a:gd name="T74" fmla="*/ 60 w 591"/>
                <a:gd name="T75" fmla="*/ 325 h 413"/>
                <a:gd name="T76" fmla="*/ 61 w 591"/>
                <a:gd name="T77" fmla="*/ 351 h 413"/>
                <a:gd name="T78" fmla="*/ 81 w 591"/>
                <a:gd name="T79" fmla="*/ 350 h 413"/>
                <a:gd name="T80" fmla="*/ 109 w 591"/>
                <a:gd name="T81" fmla="*/ 365 h 413"/>
                <a:gd name="T82" fmla="*/ 110 w 591"/>
                <a:gd name="T83" fmla="*/ 383 h 413"/>
                <a:gd name="T84" fmla="*/ 136 w 591"/>
                <a:gd name="T85" fmla="*/ 413 h 413"/>
                <a:gd name="T86" fmla="*/ 177 w 591"/>
                <a:gd name="T87" fmla="*/ 389 h 413"/>
                <a:gd name="T88" fmla="*/ 235 w 591"/>
                <a:gd name="T89" fmla="*/ 377 h 413"/>
                <a:gd name="T90" fmla="*/ 265 w 591"/>
                <a:gd name="T91" fmla="*/ 378 h 413"/>
                <a:gd name="T92" fmla="*/ 297 w 591"/>
                <a:gd name="T93" fmla="*/ 374 h 413"/>
                <a:gd name="T94" fmla="*/ 331 w 591"/>
                <a:gd name="T95" fmla="*/ 329 h 413"/>
                <a:gd name="T96" fmla="*/ 356 w 591"/>
                <a:gd name="T97" fmla="*/ 315 h 413"/>
                <a:gd name="T98" fmla="*/ 401 w 591"/>
                <a:gd name="T99" fmla="*/ 270 h 413"/>
                <a:gd name="T100" fmla="*/ 385 w 591"/>
                <a:gd name="T101" fmla="*/ 215 h 413"/>
                <a:gd name="T102" fmla="*/ 424 w 591"/>
                <a:gd name="T103" fmla="*/ 172 h 413"/>
                <a:gd name="T104" fmla="*/ 438 w 591"/>
                <a:gd name="T105" fmla="*/ 146 h 413"/>
                <a:gd name="T106" fmla="*/ 514 w 591"/>
                <a:gd name="T107" fmla="*/ 113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1" h="413">
                  <a:moveTo>
                    <a:pt x="536" y="212"/>
                  </a:moveTo>
                  <a:cubicBezTo>
                    <a:pt x="536" y="212"/>
                    <a:pt x="533" y="205"/>
                    <a:pt x="527" y="205"/>
                  </a:cubicBezTo>
                  <a:cubicBezTo>
                    <a:pt x="521" y="205"/>
                    <a:pt x="498" y="218"/>
                    <a:pt x="501" y="223"/>
                  </a:cubicBezTo>
                  <a:cubicBezTo>
                    <a:pt x="504" y="228"/>
                    <a:pt x="511" y="226"/>
                    <a:pt x="511" y="226"/>
                  </a:cubicBezTo>
                  <a:cubicBezTo>
                    <a:pt x="511" y="226"/>
                    <a:pt x="515" y="235"/>
                    <a:pt x="519" y="236"/>
                  </a:cubicBezTo>
                  <a:cubicBezTo>
                    <a:pt x="523" y="237"/>
                    <a:pt x="531" y="237"/>
                    <a:pt x="531" y="237"/>
                  </a:cubicBezTo>
                  <a:cubicBezTo>
                    <a:pt x="537" y="235"/>
                    <a:pt x="547" y="225"/>
                    <a:pt x="546" y="218"/>
                  </a:cubicBezTo>
                  <a:cubicBezTo>
                    <a:pt x="545" y="211"/>
                    <a:pt x="536" y="212"/>
                    <a:pt x="536" y="212"/>
                  </a:cubicBezTo>
                  <a:close/>
                  <a:moveTo>
                    <a:pt x="447" y="261"/>
                  </a:moveTo>
                  <a:cubicBezTo>
                    <a:pt x="456" y="270"/>
                    <a:pt x="466" y="259"/>
                    <a:pt x="461" y="249"/>
                  </a:cubicBezTo>
                  <a:cubicBezTo>
                    <a:pt x="456" y="239"/>
                    <a:pt x="447" y="261"/>
                    <a:pt x="447" y="261"/>
                  </a:cubicBezTo>
                  <a:close/>
                  <a:moveTo>
                    <a:pt x="560" y="198"/>
                  </a:moveTo>
                  <a:cubicBezTo>
                    <a:pt x="560" y="198"/>
                    <a:pt x="573" y="218"/>
                    <a:pt x="582" y="213"/>
                  </a:cubicBezTo>
                  <a:cubicBezTo>
                    <a:pt x="591" y="208"/>
                    <a:pt x="570" y="191"/>
                    <a:pt x="560" y="198"/>
                  </a:cubicBezTo>
                  <a:close/>
                  <a:moveTo>
                    <a:pt x="535" y="101"/>
                  </a:moveTo>
                  <a:cubicBezTo>
                    <a:pt x="536" y="98"/>
                    <a:pt x="534" y="86"/>
                    <a:pt x="534" y="86"/>
                  </a:cubicBezTo>
                  <a:cubicBezTo>
                    <a:pt x="542" y="81"/>
                    <a:pt x="542" y="81"/>
                    <a:pt x="542" y="81"/>
                  </a:cubicBezTo>
                  <a:cubicBezTo>
                    <a:pt x="542" y="81"/>
                    <a:pt x="530" y="75"/>
                    <a:pt x="527" y="67"/>
                  </a:cubicBezTo>
                  <a:cubicBezTo>
                    <a:pt x="521" y="67"/>
                    <a:pt x="521" y="67"/>
                    <a:pt x="521" y="67"/>
                  </a:cubicBezTo>
                  <a:cubicBezTo>
                    <a:pt x="521" y="67"/>
                    <a:pt x="521" y="77"/>
                    <a:pt x="514" y="77"/>
                  </a:cubicBezTo>
                  <a:cubicBezTo>
                    <a:pt x="507" y="77"/>
                    <a:pt x="506" y="77"/>
                    <a:pt x="506" y="77"/>
                  </a:cubicBezTo>
                  <a:cubicBezTo>
                    <a:pt x="506" y="77"/>
                    <a:pt x="499" y="69"/>
                    <a:pt x="496" y="70"/>
                  </a:cubicBezTo>
                  <a:cubicBezTo>
                    <a:pt x="493" y="71"/>
                    <a:pt x="486" y="73"/>
                    <a:pt x="486" y="73"/>
                  </a:cubicBezTo>
                  <a:cubicBezTo>
                    <a:pt x="486" y="73"/>
                    <a:pt x="483" y="67"/>
                    <a:pt x="479" y="68"/>
                  </a:cubicBezTo>
                  <a:cubicBezTo>
                    <a:pt x="475" y="69"/>
                    <a:pt x="466" y="71"/>
                    <a:pt x="466" y="71"/>
                  </a:cubicBezTo>
                  <a:cubicBezTo>
                    <a:pt x="459" y="56"/>
                    <a:pt x="459" y="56"/>
                    <a:pt x="459" y="56"/>
                  </a:cubicBezTo>
                  <a:cubicBezTo>
                    <a:pt x="450" y="55"/>
                    <a:pt x="450" y="55"/>
                    <a:pt x="450" y="55"/>
                  </a:cubicBezTo>
                  <a:cubicBezTo>
                    <a:pt x="450" y="55"/>
                    <a:pt x="450" y="48"/>
                    <a:pt x="437" y="48"/>
                  </a:cubicBezTo>
                  <a:cubicBezTo>
                    <a:pt x="424" y="48"/>
                    <a:pt x="430" y="60"/>
                    <a:pt x="430" y="60"/>
                  </a:cubicBezTo>
                  <a:cubicBezTo>
                    <a:pt x="417" y="63"/>
                    <a:pt x="417" y="63"/>
                    <a:pt x="417" y="63"/>
                  </a:cubicBezTo>
                  <a:cubicBezTo>
                    <a:pt x="415" y="55"/>
                    <a:pt x="415" y="55"/>
                    <a:pt x="415" y="55"/>
                  </a:cubicBezTo>
                  <a:cubicBezTo>
                    <a:pt x="395" y="54"/>
                    <a:pt x="395" y="54"/>
                    <a:pt x="395" y="54"/>
                  </a:cubicBezTo>
                  <a:cubicBezTo>
                    <a:pt x="395" y="54"/>
                    <a:pt x="394" y="51"/>
                    <a:pt x="390" y="49"/>
                  </a:cubicBezTo>
                  <a:cubicBezTo>
                    <a:pt x="386" y="47"/>
                    <a:pt x="376" y="51"/>
                    <a:pt x="376" y="51"/>
                  </a:cubicBezTo>
                  <a:cubicBezTo>
                    <a:pt x="376" y="51"/>
                    <a:pt x="370" y="42"/>
                    <a:pt x="363" y="41"/>
                  </a:cubicBezTo>
                  <a:cubicBezTo>
                    <a:pt x="356" y="40"/>
                    <a:pt x="342" y="38"/>
                    <a:pt x="342" y="38"/>
                  </a:cubicBezTo>
                  <a:cubicBezTo>
                    <a:pt x="342" y="38"/>
                    <a:pt x="348" y="35"/>
                    <a:pt x="342" y="28"/>
                  </a:cubicBezTo>
                  <a:cubicBezTo>
                    <a:pt x="336" y="21"/>
                    <a:pt x="327" y="29"/>
                    <a:pt x="327" y="29"/>
                  </a:cubicBezTo>
                  <a:cubicBezTo>
                    <a:pt x="326" y="23"/>
                    <a:pt x="326" y="23"/>
                    <a:pt x="326" y="23"/>
                  </a:cubicBezTo>
                  <a:cubicBezTo>
                    <a:pt x="324" y="23"/>
                    <a:pt x="322" y="23"/>
                    <a:pt x="320" y="23"/>
                  </a:cubicBezTo>
                  <a:cubicBezTo>
                    <a:pt x="301" y="23"/>
                    <a:pt x="254" y="14"/>
                    <a:pt x="254" y="14"/>
                  </a:cubicBezTo>
                  <a:cubicBezTo>
                    <a:pt x="234" y="22"/>
                    <a:pt x="234" y="22"/>
                    <a:pt x="234" y="22"/>
                  </a:cubicBezTo>
                  <a:cubicBezTo>
                    <a:pt x="196" y="18"/>
                    <a:pt x="196" y="18"/>
                    <a:pt x="196" y="18"/>
                  </a:cubicBezTo>
                  <a:cubicBezTo>
                    <a:pt x="196" y="18"/>
                    <a:pt x="171" y="4"/>
                    <a:pt x="156" y="7"/>
                  </a:cubicBezTo>
                  <a:cubicBezTo>
                    <a:pt x="141" y="10"/>
                    <a:pt x="120" y="11"/>
                    <a:pt x="115" y="11"/>
                  </a:cubicBezTo>
                  <a:cubicBezTo>
                    <a:pt x="110" y="11"/>
                    <a:pt x="91" y="8"/>
                    <a:pt x="91" y="8"/>
                  </a:cubicBezTo>
                  <a:cubicBezTo>
                    <a:pt x="91" y="8"/>
                    <a:pt x="81" y="0"/>
                    <a:pt x="75" y="0"/>
                  </a:cubicBezTo>
                  <a:cubicBezTo>
                    <a:pt x="69" y="0"/>
                    <a:pt x="49" y="18"/>
                    <a:pt x="49" y="18"/>
                  </a:cubicBezTo>
                  <a:cubicBezTo>
                    <a:pt x="49" y="18"/>
                    <a:pt x="4" y="25"/>
                    <a:pt x="2" y="38"/>
                  </a:cubicBezTo>
                  <a:cubicBezTo>
                    <a:pt x="0" y="51"/>
                    <a:pt x="21" y="67"/>
                    <a:pt x="21" y="67"/>
                  </a:cubicBezTo>
                  <a:cubicBezTo>
                    <a:pt x="13" y="90"/>
                    <a:pt x="13" y="90"/>
                    <a:pt x="13" y="90"/>
                  </a:cubicBezTo>
                  <a:cubicBezTo>
                    <a:pt x="13" y="90"/>
                    <a:pt x="14" y="94"/>
                    <a:pt x="15" y="101"/>
                  </a:cubicBezTo>
                  <a:cubicBezTo>
                    <a:pt x="20" y="95"/>
                    <a:pt x="27" y="88"/>
                    <a:pt x="36" y="88"/>
                  </a:cubicBezTo>
                  <a:cubicBezTo>
                    <a:pt x="50" y="88"/>
                    <a:pt x="55" y="89"/>
                    <a:pt x="50" y="94"/>
                  </a:cubicBezTo>
                  <a:cubicBezTo>
                    <a:pt x="45" y="99"/>
                    <a:pt x="38" y="103"/>
                    <a:pt x="44" y="103"/>
                  </a:cubicBezTo>
                  <a:cubicBezTo>
                    <a:pt x="50" y="103"/>
                    <a:pt x="54" y="99"/>
                    <a:pt x="61" y="99"/>
                  </a:cubicBezTo>
                  <a:cubicBezTo>
                    <a:pt x="68" y="99"/>
                    <a:pt x="70" y="108"/>
                    <a:pt x="78" y="104"/>
                  </a:cubicBezTo>
                  <a:cubicBezTo>
                    <a:pt x="86" y="100"/>
                    <a:pt x="76" y="96"/>
                    <a:pt x="85" y="96"/>
                  </a:cubicBezTo>
                  <a:cubicBezTo>
                    <a:pt x="94" y="96"/>
                    <a:pt x="110" y="93"/>
                    <a:pt x="114" y="95"/>
                  </a:cubicBezTo>
                  <a:cubicBezTo>
                    <a:pt x="118" y="97"/>
                    <a:pt x="115" y="108"/>
                    <a:pt x="115" y="108"/>
                  </a:cubicBezTo>
                  <a:cubicBezTo>
                    <a:pt x="115" y="108"/>
                    <a:pt x="129" y="109"/>
                    <a:pt x="128" y="117"/>
                  </a:cubicBezTo>
                  <a:cubicBezTo>
                    <a:pt x="127" y="125"/>
                    <a:pt x="95" y="140"/>
                    <a:pt x="94" y="144"/>
                  </a:cubicBezTo>
                  <a:cubicBezTo>
                    <a:pt x="93" y="148"/>
                    <a:pt x="102" y="153"/>
                    <a:pt x="102" y="153"/>
                  </a:cubicBezTo>
                  <a:cubicBezTo>
                    <a:pt x="102" y="153"/>
                    <a:pt x="97" y="178"/>
                    <a:pt x="96" y="181"/>
                  </a:cubicBezTo>
                  <a:cubicBezTo>
                    <a:pt x="95" y="184"/>
                    <a:pt x="90" y="188"/>
                    <a:pt x="90" y="188"/>
                  </a:cubicBezTo>
                  <a:cubicBezTo>
                    <a:pt x="90" y="188"/>
                    <a:pt x="94" y="202"/>
                    <a:pt x="94" y="205"/>
                  </a:cubicBezTo>
                  <a:cubicBezTo>
                    <a:pt x="94" y="208"/>
                    <a:pt x="86" y="215"/>
                    <a:pt x="82" y="216"/>
                  </a:cubicBezTo>
                  <a:cubicBezTo>
                    <a:pt x="78" y="217"/>
                    <a:pt x="61" y="217"/>
                    <a:pt x="61" y="217"/>
                  </a:cubicBezTo>
                  <a:cubicBezTo>
                    <a:pt x="77" y="231"/>
                    <a:pt x="77" y="231"/>
                    <a:pt x="77" y="231"/>
                  </a:cubicBezTo>
                  <a:cubicBezTo>
                    <a:pt x="77" y="240"/>
                    <a:pt x="77" y="240"/>
                    <a:pt x="77" y="240"/>
                  </a:cubicBezTo>
                  <a:cubicBezTo>
                    <a:pt x="77" y="240"/>
                    <a:pt x="90" y="242"/>
                    <a:pt x="88" y="250"/>
                  </a:cubicBezTo>
                  <a:cubicBezTo>
                    <a:pt x="86" y="258"/>
                    <a:pt x="62" y="272"/>
                    <a:pt x="66" y="276"/>
                  </a:cubicBezTo>
                  <a:cubicBezTo>
                    <a:pt x="70" y="280"/>
                    <a:pt x="75" y="294"/>
                    <a:pt x="75" y="294"/>
                  </a:cubicBezTo>
                  <a:cubicBezTo>
                    <a:pt x="75" y="294"/>
                    <a:pt x="88" y="295"/>
                    <a:pt x="84" y="301"/>
                  </a:cubicBezTo>
                  <a:cubicBezTo>
                    <a:pt x="80" y="307"/>
                    <a:pt x="70" y="308"/>
                    <a:pt x="70" y="308"/>
                  </a:cubicBezTo>
                  <a:cubicBezTo>
                    <a:pt x="70" y="308"/>
                    <a:pt x="62" y="318"/>
                    <a:pt x="60" y="325"/>
                  </a:cubicBezTo>
                  <a:cubicBezTo>
                    <a:pt x="58" y="332"/>
                    <a:pt x="59" y="340"/>
                    <a:pt x="59" y="340"/>
                  </a:cubicBezTo>
                  <a:cubicBezTo>
                    <a:pt x="61" y="351"/>
                    <a:pt x="61" y="351"/>
                    <a:pt x="61" y="351"/>
                  </a:cubicBezTo>
                  <a:cubicBezTo>
                    <a:pt x="62" y="351"/>
                    <a:pt x="62" y="351"/>
                    <a:pt x="62" y="351"/>
                  </a:cubicBezTo>
                  <a:cubicBezTo>
                    <a:pt x="81" y="350"/>
                    <a:pt x="81" y="350"/>
                    <a:pt x="81" y="350"/>
                  </a:cubicBezTo>
                  <a:cubicBezTo>
                    <a:pt x="97" y="365"/>
                    <a:pt x="97" y="365"/>
                    <a:pt x="97" y="365"/>
                  </a:cubicBezTo>
                  <a:cubicBezTo>
                    <a:pt x="109" y="365"/>
                    <a:pt x="109" y="365"/>
                    <a:pt x="109" y="365"/>
                  </a:cubicBezTo>
                  <a:cubicBezTo>
                    <a:pt x="103" y="382"/>
                    <a:pt x="103" y="382"/>
                    <a:pt x="103" y="382"/>
                  </a:cubicBezTo>
                  <a:cubicBezTo>
                    <a:pt x="110" y="383"/>
                    <a:pt x="110" y="383"/>
                    <a:pt x="110" y="383"/>
                  </a:cubicBezTo>
                  <a:cubicBezTo>
                    <a:pt x="110" y="383"/>
                    <a:pt x="110" y="403"/>
                    <a:pt x="117" y="406"/>
                  </a:cubicBezTo>
                  <a:cubicBezTo>
                    <a:pt x="124" y="409"/>
                    <a:pt x="136" y="413"/>
                    <a:pt x="136" y="413"/>
                  </a:cubicBezTo>
                  <a:cubicBezTo>
                    <a:pt x="136" y="413"/>
                    <a:pt x="153" y="401"/>
                    <a:pt x="156" y="395"/>
                  </a:cubicBezTo>
                  <a:cubicBezTo>
                    <a:pt x="159" y="389"/>
                    <a:pt x="177" y="389"/>
                    <a:pt x="177" y="389"/>
                  </a:cubicBezTo>
                  <a:cubicBezTo>
                    <a:pt x="196" y="377"/>
                    <a:pt x="196" y="377"/>
                    <a:pt x="196" y="377"/>
                  </a:cubicBezTo>
                  <a:cubicBezTo>
                    <a:pt x="196" y="377"/>
                    <a:pt x="229" y="379"/>
                    <a:pt x="235" y="377"/>
                  </a:cubicBezTo>
                  <a:cubicBezTo>
                    <a:pt x="241" y="375"/>
                    <a:pt x="251" y="371"/>
                    <a:pt x="251" y="371"/>
                  </a:cubicBezTo>
                  <a:cubicBezTo>
                    <a:pt x="251" y="371"/>
                    <a:pt x="259" y="379"/>
                    <a:pt x="265" y="378"/>
                  </a:cubicBezTo>
                  <a:cubicBezTo>
                    <a:pt x="271" y="377"/>
                    <a:pt x="287" y="370"/>
                    <a:pt x="287" y="370"/>
                  </a:cubicBezTo>
                  <a:cubicBezTo>
                    <a:pt x="287" y="370"/>
                    <a:pt x="286" y="382"/>
                    <a:pt x="297" y="374"/>
                  </a:cubicBezTo>
                  <a:cubicBezTo>
                    <a:pt x="308" y="366"/>
                    <a:pt x="310" y="347"/>
                    <a:pt x="310" y="347"/>
                  </a:cubicBezTo>
                  <a:cubicBezTo>
                    <a:pt x="331" y="329"/>
                    <a:pt x="331" y="329"/>
                    <a:pt x="331" y="329"/>
                  </a:cubicBezTo>
                  <a:cubicBezTo>
                    <a:pt x="354" y="328"/>
                    <a:pt x="354" y="328"/>
                    <a:pt x="354" y="328"/>
                  </a:cubicBezTo>
                  <a:cubicBezTo>
                    <a:pt x="356" y="315"/>
                    <a:pt x="356" y="315"/>
                    <a:pt x="356" y="315"/>
                  </a:cubicBezTo>
                  <a:cubicBezTo>
                    <a:pt x="356" y="315"/>
                    <a:pt x="367" y="286"/>
                    <a:pt x="370" y="284"/>
                  </a:cubicBezTo>
                  <a:cubicBezTo>
                    <a:pt x="373" y="282"/>
                    <a:pt x="400" y="279"/>
                    <a:pt x="401" y="270"/>
                  </a:cubicBezTo>
                  <a:cubicBezTo>
                    <a:pt x="402" y="261"/>
                    <a:pt x="379" y="249"/>
                    <a:pt x="379" y="249"/>
                  </a:cubicBezTo>
                  <a:cubicBezTo>
                    <a:pt x="379" y="249"/>
                    <a:pt x="377" y="226"/>
                    <a:pt x="385" y="215"/>
                  </a:cubicBezTo>
                  <a:cubicBezTo>
                    <a:pt x="393" y="204"/>
                    <a:pt x="404" y="191"/>
                    <a:pt x="404" y="191"/>
                  </a:cubicBezTo>
                  <a:cubicBezTo>
                    <a:pt x="404" y="191"/>
                    <a:pt x="421" y="173"/>
                    <a:pt x="424" y="172"/>
                  </a:cubicBezTo>
                  <a:cubicBezTo>
                    <a:pt x="427" y="171"/>
                    <a:pt x="439" y="163"/>
                    <a:pt x="436" y="161"/>
                  </a:cubicBezTo>
                  <a:cubicBezTo>
                    <a:pt x="433" y="159"/>
                    <a:pt x="428" y="151"/>
                    <a:pt x="438" y="146"/>
                  </a:cubicBezTo>
                  <a:cubicBezTo>
                    <a:pt x="448" y="141"/>
                    <a:pt x="472" y="136"/>
                    <a:pt x="485" y="131"/>
                  </a:cubicBezTo>
                  <a:cubicBezTo>
                    <a:pt x="498" y="126"/>
                    <a:pt x="514" y="113"/>
                    <a:pt x="514" y="113"/>
                  </a:cubicBezTo>
                  <a:cubicBezTo>
                    <a:pt x="514" y="113"/>
                    <a:pt x="534" y="104"/>
                    <a:pt x="535" y="101"/>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6" name="Portugal">
              <a:extLst>
                <a:ext uri="{FF2B5EF4-FFF2-40B4-BE49-F238E27FC236}">
                  <a16:creationId xmlns:a16="http://schemas.microsoft.com/office/drawing/2014/main" id="{2DAD7703-8E60-4EDD-B944-46BB015DB626}"/>
                </a:ext>
              </a:extLst>
            </p:cNvPr>
            <p:cNvSpPr>
              <a:spLocks/>
            </p:cNvSpPr>
            <p:nvPr/>
          </p:nvSpPr>
          <p:spPr bwMode="gray">
            <a:xfrm>
              <a:off x="5362021" y="2263713"/>
              <a:ext cx="117180" cy="208795"/>
            </a:xfrm>
            <a:custGeom>
              <a:avLst/>
              <a:gdLst>
                <a:gd name="T0" fmla="*/ 141 w 155"/>
                <a:gd name="T1" fmla="*/ 20 h 277"/>
                <a:gd name="T2" fmla="*/ 140 w 155"/>
                <a:gd name="T3" fmla="*/ 7 h 277"/>
                <a:gd name="T4" fmla="*/ 111 w 155"/>
                <a:gd name="T5" fmla="*/ 8 h 277"/>
                <a:gd name="T6" fmla="*/ 104 w 155"/>
                <a:gd name="T7" fmla="*/ 16 h 277"/>
                <a:gd name="T8" fmla="*/ 87 w 155"/>
                <a:gd name="T9" fmla="*/ 11 h 277"/>
                <a:gd name="T10" fmla="*/ 70 w 155"/>
                <a:gd name="T11" fmla="*/ 15 h 277"/>
                <a:gd name="T12" fmla="*/ 76 w 155"/>
                <a:gd name="T13" fmla="*/ 6 h 277"/>
                <a:gd name="T14" fmla="*/ 62 w 155"/>
                <a:gd name="T15" fmla="*/ 0 h 277"/>
                <a:gd name="T16" fmla="*/ 41 w 155"/>
                <a:gd name="T17" fmla="*/ 13 h 277"/>
                <a:gd name="T18" fmla="*/ 46 w 155"/>
                <a:gd name="T19" fmla="*/ 53 h 277"/>
                <a:gd name="T20" fmla="*/ 23 w 155"/>
                <a:gd name="T21" fmla="*/ 114 h 277"/>
                <a:gd name="T22" fmla="*/ 9 w 155"/>
                <a:gd name="T23" fmla="*/ 146 h 277"/>
                <a:gd name="T24" fmla="*/ 6 w 155"/>
                <a:gd name="T25" fmla="*/ 180 h 277"/>
                <a:gd name="T26" fmla="*/ 23 w 155"/>
                <a:gd name="T27" fmla="*/ 191 h 277"/>
                <a:gd name="T28" fmla="*/ 30 w 155"/>
                <a:gd name="T29" fmla="*/ 228 h 277"/>
                <a:gd name="T30" fmla="*/ 20 w 155"/>
                <a:gd name="T31" fmla="*/ 271 h 277"/>
                <a:gd name="T32" fmla="*/ 52 w 155"/>
                <a:gd name="T33" fmla="*/ 268 h 277"/>
                <a:gd name="T34" fmla="*/ 62 w 155"/>
                <a:gd name="T35" fmla="*/ 276 h 277"/>
                <a:gd name="T36" fmla="*/ 87 w 155"/>
                <a:gd name="T37" fmla="*/ 263 h 277"/>
                <a:gd name="T38" fmla="*/ 85 w 155"/>
                <a:gd name="T39" fmla="*/ 252 h 277"/>
                <a:gd name="T40" fmla="*/ 86 w 155"/>
                <a:gd name="T41" fmla="*/ 237 h 277"/>
                <a:gd name="T42" fmla="*/ 96 w 155"/>
                <a:gd name="T43" fmla="*/ 220 h 277"/>
                <a:gd name="T44" fmla="*/ 110 w 155"/>
                <a:gd name="T45" fmla="*/ 213 h 277"/>
                <a:gd name="T46" fmla="*/ 101 w 155"/>
                <a:gd name="T47" fmla="*/ 206 h 277"/>
                <a:gd name="T48" fmla="*/ 92 w 155"/>
                <a:gd name="T49" fmla="*/ 188 h 277"/>
                <a:gd name="T50" fmla="*/ 114 w 155"/>
                <a:gd name="T51" fmla="*/ 162 h 277"/>
                <a:gd name="T52" fmla="*/ 103 w 155"/>
                <a:gd name="T53" fmla="*/ 152 h 277"/>
                <a:gd name="T54" fmla="*/ 103 w 155"/>
                <a:gd name="T55" fmla="*/ 143 h 277"/>
                <a:gd name="T56" fmla="*/ 87 w 155"/>
                <a:gd name="T57" fmla="*/ 129 h 277"/>
                <a:gd name="T58" fmla="*/ 108 w 155"/>
                <a:gd name="T59" fmla="*/ 128 h 277"/>
                <a:gd name="T60" fmla="*/ 120 w 155"/>
                <a:gd name="T61" fmla="*/ 117 h 277"/>
                <a:gd name="T62" fmla="*/ 116 w 155"/>
                <a:gd name="T63" fmla="*/ 100 h 277"/>
                <a:gd name="T64" fmla="*/ 122 w 155"/>
                <a:gd name="T65" fmla="*/ 93 h 277"/>
                <a:gd name="T66" fmla="*/ 128 w 155"/>
                <a:gd name="T67" fmla="*/ 65 h 277"/>
                <a:gd name="T68" fmla="*/ 120 w 155"/>
                <a:gd name="T69" fmla="*/ 56 h 277"/>
                <a:gd name="T70" fmla="*/ 154 w 155"/>
                <a:gd name="T71" fmla="*/ 29 h 277"/>
                <a:gd name="T72" fmla="*/ 141 w 155"/>
                <a:gd name="T73" fmla="*/ 2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277">
                  <a:moveTo>
                    <a:pt x="141" y="20"/>
                  </a:moveTo>
                  <a:cubicBezTo>
                    <a:pt x="141" y="20"/>
                    <a:pt x="144" y="9"/>
                    <a:pt x="140" y="7"/>
                  </a:cubicBezTo>
                  <a:cubicBezTo>
                    <a:pt x="136" y="5"/>
                    <a:pt x="120" y="8"/>
                    <a:pt x="111" y="8"/>
                  </a:cubicBezTo>
                  <a:cubicBezTo>
                    <a:pt x="102" y="8"/>
                    <a:pt x="112" y="12"/>
                    <a:pt x="104" y="16"/>
                  </a:cubicBezTo>
                  <a:cubicBezTo>
                    <a:pt x="96" y="20"/>
                    <a:pt x="94" y="11"/>
                    <a:pt x="87" y="11"/>
                  </a:cubicBezTo>
                  <a:cubicBezTo>
                    <a:pt x="80" y="11"/>
                    <a:pt x="76" y="15"/>
                    <a:pt x="70" y="15"/>
                  </a:cubicBezTo>
                  <a:cubicBezTo>
                    <a:pt x="64" y="15"/>
                    <a:pt x="71" y="11"/>
                    <a:pt x="76" y="6"/>
                  </a:cubicBezTo>
                  <a:cubicBezTo>
                    <a:pt x="81" y="1"/>
                    <a:pt x="76" y="0"/>
                    <a:pt x="62" y="0"/>
                  </a:cubicBezTo>
                  <a:cubicBezTo>
                    <a:pt x="53" y="0"/>
                    <a:pt x="46" y="7"/>
                    <a:pt x="41" y="13"/>
                  </a:cubicBezTo>
                  <a:cubicBezTo>
                    <a:pt x="44" y="23"/>
                    <a:pt x="47" y="40"/>
                    <a:pt x="46" y="53"/>
                  </a:cubicBezTo>
                  <a:cubicBezTo>
                    <a:pt x="45" y="74"/>
                    <a:pt x="23" y="114"/>
                    <a:pt x="23" y="114"/>
                  </a:cubicBezTo>
                  <a:cubicBezTo>
                    <a:pt x="9" y="146"/>
                    <a:pt x="9" y="146"/>
                    <a:pt x="9" y="146"/>
                  </a:cubicBezTo>
                  <a:cubicBezTo>
                    <a:pt x="9" y="146"/>
                    <a:pt x="0" y="173"/>
                    <a:pt x="6" y="180"/>
                  </a:cubicBezTo>
                  <a:cubicBezTo>
                    <a:pt x="12" y="187"/>
                    <a:pt x="23" y="191"/>
                    <a:pt x="23" y="191"/>
                  </a:cubicBezTo>
                  <a:cubicBezTo>
                    <a:pt x="30" y="228"/>
                    <a:pt x="30" y="228"/>
                    <a:pt x="30" y="228"/>
                  </a:cubicBezTo>
                  <a:cubicBezTo>
                    <a:pt x="30" y="228"/>
                    <a:pt x="14" y="270"/>
                    <a:pt x="20" y="271"/>
                  </a:cubicBezTo>
                  <a:cubicBezTo>
                    <a:pt x="26" y="272"/>
                    <a:pt x="52" y="268"/>
                    <a:pt x="52" y="268"/>
                  </a:cubicBezTo>
                  <a:cubicBezTo>
                    <a:pt x="52" y="268"/>
                    <a:pt x="56" y="277"/>
                    <a:pt x="62" y="276"/>
                  </a:cubicBezTo>
                  <a:cubicBezTo>
                    <a:pt x="67" y="275"/>
                    <a:pt x="84" y="265"/>
                    <a:pt x="87" y="263"/>
                  </a:cubicBezTo>
                  <a:cubicBezTo>
                    <a:pt x="85" y="252"/>
                    <a:pt x="85" y="252"/>
                    <a:pt x="85" y="252"/>
                  </a:cubicBezTo>
                  <a:cubicBezTo>
                    <a:pt x="85" y="252"/>
                    <a:pt x="84" y="244"/>
                    <a:pt x="86" y="237"/>
                  </a:cubicBezTo>
                  <a:cubicBezTo>
                    <a:pt x="88" y="230"/>
                    <a:pt x="96" y="220"/>
                    <a:pt x="96" y="220"/>
                  </a:cubicBezTo>
                  <a:cubicBezTo>
                    <a:pt x="96" y="220"/>
                    <a:pt x="106" y="219"/>
                    <a:pt x="110" y="213"/>
                  </a:cubicBezTo>
                  <a:cubicBezTo>
                    <a:pt x="114" y="207"/>
                    <a:pt x="101" y="206"/>
                    <a:pt x="101" y="206"/>
                  </a:cubicBezTo>
                  <a:cubicBezTo>
                    <a:pt x="101" y="206"/>
                    <a:pt x="96" y="192"/>
                    <a:pt x="92" y="188"/>
                  </a:cubicBezTo>
                  <a:cubicBezTo>
                    <a:pt x="88" y="184"/>
                    <a:pt x="112" y="170"/>
                    <a:pt x="114" y="162"/>
                  </a:cubicBezTo>
                  <a:cubicBezTo>
                    <a:pt x="116" y="154"/>
                    <a:pt x="103" y="152"/>
                    <a:pt x="103" y="152"/>
                  </a:cubicBezTo>
                  <a:cubicBezTo>
                    <a:pt x="103" y="143"/>
                    <a:pt x="103" y="143"/>
                    <a:pt x="103" y="143"/>
                  </a:cubicBezTo>
                  <a:cubicBezTo>
                    <a:pt x="87" y="129"/>
                    <a:pt x="87" y="129"/>
                    <a:pt x="87" y="129"/>
                  </a:cubicBezTo>
                  <a:cubicBezTo>
                    <a:pt x="87" y="129"/>
                    <a:pt x="104" y="129"/>
                    <a:pt x="108" y="128"/>
                  </a:cubicBezTo>
                  <a:cubicBezTo>
                    <a:pt x="112" y="127"/>
                    <a:pt x="120" y="120"/>
                    <a:pt x="120" y="117"/>
                  </a:cubicBezTo>
                  <a:cubicBezTo>
                    <a:pt x="120" y="114"/>
                    <a:pt x="116" y="100"/>
                    <a:pt x="116" y="100"/>
                  </a:cubicBezTo>
                  <a:cubicBezTo>
                    <a:pt x="116" y="100"/>
                    <a:pt x="121" y="96"/>
                    <a:pt x="122" y="93"/>
                  </a:cubicBezTo>
                  <a:cubicBezTo>
                    <a:pt x="123" y="90"/>
                    <a:pt x="128" y="65"/>
                    <a:pt x="128" y="65"/>
                  </a:cubicBezTo>
                  <a:cubicBezTo>
                    <a:pt x="128" y="65"/>
                    <a:pt x="119" y="60"/>
                    <a:pt x="120" y="56"/>
                  </a:cubicBezTo>
                  <a:cubicBezTo>
                    <a:pt x="121" y="52"/>
                    <a:pt x="153" y="37"/>
                    <a:pt x="154" y="29"/>
                  </a:cubicBezTo>
                  <a:cubicBezTo>
                    <a:pt x="155" y="21"/>
                    <a:pt x="141" y="20"/>
                    <a:pt x="141" y="2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7" name="Brazilië">
              <a:extLst>
                <a:ext uri="{FF2B5EF4-FFF2-40B4-BE49-F238E27FC236}">
                  <a16:creationId xmlns:a16="http://schemas.microsoft.com/office/drawing/2014/main" id="{38F7DEFE-8D5C-4BE1-8CD2-6061A789B25C}"/>
                </a:ext>
              </a:extLst>
            </p:cNvPr>
            <p:cNvSpPr>
              <a:spLocks noEditPoints="1"/>
            </p:cNvSpPr>
            <p:nvPr/>
          </p:nvSpPr>
          <p:spPr bwMode="gray">
            <a:xfrm>
              <a:off x="3020532" y="3748715"/>
              <a:ext cx="1395518" cy="1576617"/>
            </a:xfrm>
            <a:custGeom>
              <a:avLst/>
              <a:gdLst>
                <a:gd name="T0" fmla="*/ 1096 w 1858"/>
                <a:gd name="T1" fmla="*/ 350 h 2099"/>
                <a:gd name="T2" fmla="*/ 1201 w 1858"/>
                <a:gd name="T3" fmla="*/ 299 h 2099"/>
                <a:gd name="T4" fmla="*/ 1144 w 1858"/>
                <a:gd name="T5" fmla="*/ 291 h 2099"/>
                <a:gd name="T6" fmla="*/ 1124 w 1858"/>
                <a:gd name="T7" fmla="*/ 270 h 2099"/>
                <a:gd name="T8" fmla="*/ 1087 w 1858"/>
                <a:gd name="T9" fmla="*/ 283 h 2099"/>
                <a:gd name="T10" fmla="*/ 1837 w 1858"/>
                <a:gd name="T11" fmla="*/ 583 h 2099"/>
                <a:gd name="T12" fmla="*/ 1713 w 1858"/>
                <a:gd name="T13" fmla="*/ 532 h 2099"/>
                <a:gd name="T14" fmla="*/ 1445 w 1858"/>
                <a:gd name="T15" fmla="*/ 412 h 2099"/>
                <a:gd name="T16" fmla="*/ 1377 w 1858"/>
                <a:gd name="T17" fmla="*/ 411 h 2099"/>
                <a:gd name="T18" fmla="*/ 1258 w 1858"/>
                <a:gd name="T19" fmla="*/ 316 h 2099"/>
                <a:gd name="T20" fmla="*/ 1154 w 1858"/>
                <a:gd name="T21" fmla="*/ 423 h 2099"/>
                <a:gd name="T22" fmla="*/ 1062 w 1858"/>
                <a:gd name="T23" fmla="*/ 356 h 2099"/>
                <a:gd name="T24" fmla="*/ 1095 w 1858"/>
                <a:gd name="T25" fmla="*/ 270 h 2099"/>
                <a:gd name="T26" fmla="*/ 1063 w 1858"/>
                <a:gd name="T27" fmla="*/ 52 h 2099"/>
                <a:gd name="T28" fmla="*/ 971 w 1858"/>
                <a:gd name="T29" fmla="*/ 160 h 2099"/>
                <a:gd name="T30" fmla="*/ 888 w 1858"/>
                <a:gd name="T31" fmla="*/ 145 h 2099"/>
                <a:gd name="T32" fmla="*/ 807 w 1858"/>
                <a:gd name="T33" fmla="*/ 183 h 2099"/>
                <a:gd name="T34" fmla="*/ 702 w 1858"/>
                <a:gd name="T35" fmla="*/ 221 h 2099"/>
                <a:gd name="T36" fmla="*/ 664 w 1858"/>
                <a:gd name="T37" fmla="*/ 91 h 2099"/>
                <a:gd name="T38" fmla="*/ 641 w 1858"/>
                <a:gd name="T39" fmla="*/ 7 h 2099"/>
                <a:gd name="T40" fmla="*/ 559 w 1858"/>
                <a:gd name="T41" fmla="*/ 64 h 2099"/>
                <a:gd name="T42" fmla="*/ 460 w 1858"/>
                <a:gd name="T43" fmla="*/ 60 h 2099"/>
                <a:gd name="T44" fmla="*/ 493 w 1858"/>
                <a:gd name="T45" fmla="*/ 154 h 2099"/>
                <a:gd name="T46" fmla="*/ 393 w 1858"/>
                <a:gd name="T47" fmla="*/ 251 h 2099"/>
                <a:gd name="T48" fmla="*/ 306 w 1858"/>
                <a:gd name="T49" fmla="*/ 180 h 2099"/>
                <a:gd name="T50" fmla="*/ 191 w 1858"/>
                <a:gd name="T51" fmla="*/ 223 h 2099"/>
                <a:gd name="T52" fmla="*/ 197 w 1858"/>
                <a:gd name="T53" fmla="*/ 313 h 2099"/>
                <a:gd name="T54" fmla="*/ 183 w 1858"/>
                <a:gd name="T55" fmla="*/ 518 h 2099"/>
                <a:gd name="T56" fmla="*/ 66 w 1858"/>
                <a:gd name="T57" fmla="*/ 547 h 2099"/>
                <a:gd name="T58" fmla="*/ 9 w 1858"/>
                <a:gd name="T59" fmla="*/ 674 h 2099"/>
                <a:gd name="T60" fmla="*/ 43 w 1858"/>
                <a:gd name="T61" fmla="*/ 791 h 2099"/>
                <a:gd name="T62" fmla="*/ 170 w 1858"/>
                <a:gd name="T63" fmla="*/ 874 h 2099"/>
                <a:gd name="T64" fmla="*/ 288 w 1858"/>
                <a:gd name="T65" fmla="*/ 859 h 2099"/>
                <a:gd name="T66" fmla="*/ 405 w 1858"/>
                <a:gd name="T67" fmla="*/ 814 h 2099"/>
                <a:gd name="T68" fmla="*/ 442 w 1858"/>
                <a:gd name="T69" fmla="*/ 932 h 2099"/>
                <a:gd name="T70" fmla="*/ 552 w 1858"/>
                <a:gd name="T71" fmla="*/ 986 h 2099"/>
                <a:gd name="T72" fmla="*/ 675 w 1858"/>
                <a:gd name="T73" fmla="*/ 1092 h 2099"/>
                <a:gd name="T74" fmla="*/ 816 w 1858"/>
                <a:gd name="T75" fmla="*/ 1262 h 2099"/>
                <a:gd name="T76" fmla="*/ 810 w 1858"/>
                <a:gd name="T77" fmla="*/ 1406 h 2099"/>
                <a:gd name="T78" fmla="*/ 987 w 1858"/>
                <a:gd name="T79" fmla="*/ 1564 h 2099"/>
                <a:gd name="T80" fmla="*/ 1043 w 1858"/>
                <a:gd name="T81" fmla="*/ 1690 h 2099"/>
                <a:gd name="T82" fmla="*/ 969 w 1858"/>
                <a:gd name="T83" fmla="*/ 1810 h 2099"/>
                <a:gd name="T84" fmla="*/ 915 w 1858"/>
                <a:gd name="T85" fmla="*/ 1912 h 2099"/>
                <a:gd name="T86" fmla="*/ 1049 w 1858"/>
                <a:gd name="T87" fmla="*/ 1978 h 2099"/>
                <a:gd name="T88" fmla="*/ 1118 w 1858"/>
                <a:gd name="T89" fmla="*/ 2099 h 2099"/>
                <a:gd name="T90" fmla="*/ 1165 w 1858"/>
                <a:gd name="T91" fmla="*/ 1984 h 2099"/>
                <a:gd name="T92" fmla="*/ 1208 w 1858"/>
                <a:gd name="T93" fmla="*/ 1956 h 2099"/>
                <a:gd name="T94" fmla="*/ 1200 w 1858"/>
                <a:gd name="T95" fmla="*/ 1987 h 2099"/>
                <a:gd name="T96" fmla="*/ 1294 w 1858"/>
                <a:gd name="T97" fmla="*/ 1764 h 2099"/>
                <a:gd name="T98" fmla="*/ 1279 w 1858"/>
                <a:gd name="T99" fmla="*/ 1678 h 2099"/>
                <a:gd name="T100" fmla="*/ 1311 w 1858"/>
                <a:gd name="T101" fmla="*/ 1617 h 2099"/>
                <a:gd name="T102" fmla="*/ 1412 w 1858"/>
                <a:gd name="T103" fmla="*/ 1561 h 2099"/>
                <a:gd name="T104" fmla="*/ 1459 w 1858"/>
                <a:gd name="T105" fmla="*/ 1519 h 2099"/>
                <a:gd name="T106" fmla="*/ 1571 w 1858"/>
                <a:gd name="T107" fmla="*/ 1506 h 2099"/>
                <a:gd name="T108" fmla="*/ 1629 w 1858"/>
                <a:gd name="T109" fmla="*/ 1372 h 2099"/>
                <a:gd name="T110" fmla="*/ 1671 w 1858"/>
                <a:gd name="T111" fmla="*/ 1213 h 2099"/>
                <a:gd name="T112" fmla="*/ 1674 w 1858"/>
                <a:gd name="T113" fmla="*/ 972 h 2099"/>
                <a:gd name="T114" fmla="*/ 1782 w 1858"/>
                <a:gd name="T115" fmla="*/ 855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8" h="2099">
                  <a:moveTo>
                    <a:pt x="1146" y="299"/>
                  </a:moveTo>
                  <a:cubicBezTo>
                    <a:pt x="1140" y="298"/>
                    <a:pt x="1112" y="291"/>
                    <a:pt x="1102" y="293"/>
                  </a:cubicBezTo>
                  <a:cubicBezTo>
                    <a:pt x="1092" y="295"/>
                    <a:pt x="1103" y="318"/>
                    <a:pt x="1103" y="318"/>
                  </a:cubicBezTo>
                  <a:cubicBezTo>
                    <a:pt x="1092" y="320"/>
                    <a:pt x="1092" y="320"/>
                    <a:pt x="1092" y="320"/>
                  </a:cubicBezTo>
                  <a:cubicBezTo>
                    <a:pt x="1092" y="336"/>
                    <a:pt x="1092" y="336"/>
                    <a:pt x="1092" y="336"/>
                  </a:cubicBezTo>
                  <a:cubicBezTo>
                    <a:pt x="1106" y="342"/>
                    <a:pt x="1106" y="342"/>
                    <a:pt x="1106" y="342"/>
                  </a:cubicBezTo>
                  <a:cubicBezTo>
                    <a:pt x="1096" y="350"/>
                    <a:pt x="1096" y="350"/>
                    <a:pt x="1096" y="350"/>
                  </a:cubicBezTo>
                  <a:cubicBezTo>
                    <a:pt x="1096" y="350"/>
                    <a:pt x="1099" y="366"/>
                    <a:pt x="1105" y="376"/>
                  </a:cubicBezTo>
                  <a:cubicBezTo>
                    <a:pt x="1112" y="386"/>
                    <a:pt x="1132" y="380"/>
                    <a:pt x="1139" y="380"/>
                  </a:cubicBezTo>
                  <a:cubicBezTo>
                    <a:pt x="1145" y="380"/>
                    <a:pt x="1144" y="372"/>
                    <a:pt x="1144" y="372"/>
                  </a:cubicBezTo>
                  <a:cubicBezTo>
                    <a:pt x="1144" y="372"/>
                    <a:pt x="1157" y="368"/>
                    <a:pt x="1168" y="368"/>
                  </a:cubicBezTo>
                  <a:cubicBezTo>
                    <a:pt x="1179" y="368"/>
                    <a:pt x="1186" y="355"/>
                    <a:pt x="1186" y="355"/>
                  </a:cubicBezTo>
                  <a:cubicBezTo>
                    <a:pt x="1195" y="326"/>
                    <a:pt x="1195" y="326"/>
                    <a:pt x="1195" y="326"/>
                  </a:cubicBezTo>
                  <a:cubicBezTo>
                    <a:pt x="1195" y="326"/>
                    <a:pt x="1202" y="312"/>
                    <a:pt x="1201" y="299"/>
                  </a:cubicBezTo>
                  <a:cubicBezTo>
                    <a:pt x="1200" y="286"/>
                    <a:pt x="1180" y="291"/>
                    <a:pt x="1169" y="291"/>
                  </a:cubicBezTo>
                  <a:cubicBezTo>
                    <a:pt x="1169" y="291"/>
                    <a:pt x="1153" y="300"/>
                    <a:pt x="1146" y="299"/>
                  </a:cubicBezTo>
                  <a:close/>
                  <a:moveTo>
                    <a:pt x="1144" y="291"/>
                  </a:moveTo>
                  <a:cubicBezTo>
                    <a:pt x="1159" y="286"/>
                    <a:pt x="1159" y="286"/>
                    <a:pt x="1159" y="286"/>
                  </a:cubicBezTo>
                  <a:cubicBezTo>
                    <a:pt x="1147" y="275"/>
                    <a:pt x="1147" y="275"/>
                    <a:pt x="1147" y="275"/>
                  </a:cubicBezTo>
                  <a:cubicBezTo>
                    <a:pt x="1132" y="292"/>
                    <a:pt x="1132" y="292"/>
                    <a:pt x="1132" y="292"/>
                  </a:cubicBezTo>
                  <a:lnTo>
                    <a:pt x="1144" y="291"/>
                  </a:lnTo>
                  <a:close/>
                  <a:moveTo>
                    <a:pt x="1124" y="270"/>
                  </a:moveTo>
                  <a:cubicBezTo>
                    <a:pt x="1110" y="271"/>
                    <a:pt x="1110" y="271"/>
                    <a:pt x="1110" y="271"/>
                  </a:cubicBezTo>
                  <a:cubicBezTo>
                    <a:pt x="1109" y="282"/>
                    <a:pt x="1109" y="282"/>
                    <a:pt x="1109" y="282"/>
                  </a:cubicBezTo>
                  <a:cubicBezTo>
                    <a:pt x="1131" y="283"/>
                    <a:pt x="1131" y="283"/>
                    <a:pt x="1131" y="283"/>
                  </a:cubicBezTo>
                  <a:cubicBezTo>
                    <a:pt x="1143" y="266"/>
                    <a:pt x="1143" y="266"/>
                    <a:pt x="1143" y="266"/>
                  </a:cubicBezTo>
                  <a:cubicBezTo>
                    <a:pt x="1134" y="255"/>
                    <a:pt x="1134" y="255"/>
                    <a:pt x="1134" y="255"/>
                  </a:cubicBezTo>
                  <a:lnTo>
                    <a:pt x="1124" y="270"/>
                  </a:lnTo>
                  <a:close/>
                  <a:moveTo>
                    <a:pt x="1050" y="326"/>
                  </a:moveTo>
                  <a:cubicBezTo>
                    <a:pt x="1047" y="340"/>
                    <a:pt x="1047" y="340"/>
                    <a:pt x="1047" y="340"/>
                  </a:cubicBezTo>
                  <a:cubicBezTo>
                    <a:pt x="1037" y="363"/>
                    <a:pt x="1037" y="363"/>
                    <a:pt x="1037" y="363"/>
                  </a:cubicBezTo>
                  <a:cubicBezTo>
                    <a:pt x="1057" y="351"/>
                    <a:pt x="1057" y="351"/>
                    <a:pt x="1057" y="351"/>
                  </a:cubicBezTo>
                  <a:cubicBezTo>
                    <a:pt x="1057" y="351"/>
                    <a:pt x="1079" y="321"/>
                    <a:pt x="1071" y="316"/>
                  </a:cubicBezTo>
                  <a:cubicBezTo>
                    <a:pt x="1062" y="310"/>
                    <a:pt x="1050" y="326"/>
                    <a:pt x="1050" y="326"/>
                  </a:cubicBezTo>
                  <a:close/>
                  <a:moveTo>
                    <a:pt x="1087" y="283"/>
                  </a:moveTo>
                  <a:cubicBezTo>
                    <a:pt x="1074" y="299"/>
                    <a:pt x="1074" y="299"/>
                    <a:pt x="1074" y="299"/>
                  </a:cubicBezTo>
                  <a:cubicBezTo>
                    <a:pt x="1085" y="304"/>
                    <a:pt x="1085" y="304"/>
                    <a:pt x="1085" y="304"/>
                  </a:cubicBezTo>
                  <a:cubicBezTo>
                    <a:pt x="1096" y="287"/>
                    <a:pt x="1096" y="287"/>
                    <a:pt x="1096" y="287"/>
                  </a:cubicBezTo>
                  <a:lnTo>
                    <a:pt x="1087" y="283"/>
                  </a:lnTo>
                  <a:close/>
                  <a:moveTo>
                    <a:pt x="1855" y="667"/>
                  </a:moveTo>
                  <a:cubicBezTo>
                    <a:pt x="1855" y="650"/>
                    <a:pt x="1839" y="626"/>
                    <a:pt x="1838" y="615"/>
                  </a:cubicBezTo>
                  <a:cubicBezTo>
                    <a:pt x="1837" y="604"/>
                    <a:pt x="1837" y="592"/>
                    <a:pt x="1837" y="583"/>
                  </a:cubicBezTo>
                  <a:cubicBezTo>
                    <a:pt x="1837" y="574"/>
                    <a:pt x="1819" y="558"/>
                    <a:pt x="1819" y="558"/>
                  </a:cubicBezTo>
                  <a:cubicBezTo>
                    <a:pt x="1798" y="554"/>
                    <a:pt x="1798" y="554"/>
                    <a:pt x="1798" y="554"/>
                  </a:cubicBezTo>
                  <a:cubicBezTo>
                    <a:pt x="1764" y="559"/>
                    <a:pt x="1764" y="559"/>
                    <a:pt x="1764" y="559"/>
                  </a:cubicBezTo>
                  <a:cubicBezTo>
                    <a:pt x="1753" y="549"/>
                    <a:pt x="1753" y="549"/>
                    <a:pt x="1753" y="549"/>
                  </a:cubicBezTo>
                  <a:cubicBezTo>
                    <a:pt x="1740" y="548"/>
                    <a:pt x="1740" y="548"/>
                    <a:pt x="1740" y="548"/>
                  </a:cubicBezTo>
                  <a:cubicBezTo>
                    <a:pt x="1728" y="533"/>
                    <a:pt x="1728" y="533"/>
                    <a:pt x="1728" y="533"/>
                  </a:cubicBezTo>
                  <a:cubicBezTo>
                    <a:pt x="1713" y="532"/>
                    <a:pt x="1713" y="532"/>
                    <a:pt x="1713" y="532"/>
                  </a:cubicBezTo>
                  <a:cubicBezTo>
                    <a:pt x="1713" y="532"/>
                    <a:pt x="1695" y="512"/>
                    <a:pt x="1678" y="491"/>
                  </a:cubicBezTo>
                  <a:cubicBezTo>
                    <a:pt x="1661" y="470"/>
                    <a:pt x="1612" y="439"/>
                    <a:pt x="1596" y="438"/>
                  </a:cubicBezTo>
                  <a:cubicBezTo>
                    <a:pt x="1580" y="437"/>
                    <a:pt x="1547" y="439"/>
                    <a:pt x="1547" y="439"/>
                  </a:cubicBezTo>
                  <a:cubicBezTo>
                    <a:pt x="1547" y="449"/>
                    <a:pt x="1547" y="449"/>
                    <a:pt x="1547" y="449"/>
                  </a:cubicBezTo>
                  <a:cubicBezTo>
                    <a:pt x="1547" y="449"/>
                    <a:pt x="1532" y="439"/>
                    <a:pt x="1525" y="436"/>
                  </a:cubicBezTo>
                  <a:cubicBezTo>
                    <a:pt x="1518" y="433"/>
                    <a:pt x="1492" y="432"/>
                    <a:pt x="1492" y="432"/>
                  </a:cubicBezTo>
                  <a:cubicBezTo>
                    <a:pt x="1492" y="432"/>
                    <a:pt x="1464" y="415"/>
                    <a:pt x="1445" y="412"/>
                  </a:cubicBezTo>
                  <a:cubicBezTo>
                    <a:pt x="1426" y="409"/>
                    <a:pt x="1406" y="442"/>
                    <a:pt x="1406" y="442"/>
                  </a:cubicBezTo>
                  <a:cubicBezTo>
                    <a:pt x="1395" y="429"/>
                    <a:pt x="1395" y="429"/>
                    <a:pt x="1395" y="429"/>
                  </a:cubicBezTo>
                  <a:cubicBezTo>
                    <a:pt x="1395" y="451"/>
                    <a:pt x="1395" y="451"/>
                    <a:pt x="1395" y="451"/>
                  </a:cubicBezTo>
                  <a:cubicBezTo>
                    <a:pt x="1375" y="466"/>
                    <a:pt x="1375" y="466"/>
                    <a:pt x="1375" y="466"/>
                  </a:cubicBezTo>
                  <a:cubicBezTo>
                    <a:pt x="1386" y="422"/>
                    <a:pt x="1386" y="422"/>
                    <a:pt x="1386" y="422"/>
                  </a:cubicBezTo>
                  <a:cubicBezTo>
                    <a:pt x="1386" y="422"/>
                    <a:pt x="1404" y="412"/>
                    <a:pt x="1397" y="402"/>
                  </a:cubicBezTo>
                  <a:cubicBezTo>
                    <a:pt x="1390" y="392"/>
                    <a:pt x="1377" y="411"/>
                    <a:pt x="1377" y="411"/>
                  </a:cubicBezTo>
                  <a:cubicBezTo>
                    <a:pt x="1386" y="389"/>
                    <a:pt x="1386" y="389"/>
                    <a:pt x="1386" y="389"/>
                  </a:cubicBezTo>
                  <a:cubicBezTo>
                    <a:pt x="1386" y="389"/>
                    <a:pt x="1377" y="388"/>
                    <a:pt x="1378" y="381"/>
                  </a:cubicBezTo>
                  <a:cubicBezTo>
                    <a:pt x="1379" y="374"/>
                    <a:pt x="1358" y="365"/>
                    <a:pt x="1358" y="365"/>
                  </a:cubicBezTo>
                  <a:cubicBezTo>
                    <a:pt x="1350" y="377"/>
                    <a:pt x="1350" y="377"/>
                    <a:pt x="1350" y="377"/>
                  </a:cubicBezTo>
                  <a:cubicBezTo>
                    <a:pt x="1350" y="377"/>
                    <a:pt x="1337" y="360"/>
                    <a:pt x="1327" y="350"/>
                  </a:cubicBezTo>
                  <a:cubicBezTo>
                    <a:pt x="1317" y="340"/>
                    <a:pt x="1290" y="342"/>
                    <a:pt x="1286" y="338"/>
                  </a:cubicBezTo>
                  <a:cubicBezTo>
                    <a:pt x="1282" y="334"/>
                    <a:pt x="1258" y="316"/>
                    <a:pt x="1258" y="316"/>
                  </a:cubicBezTo>
                  <a:cubicBezTo>
                    <a:pt x="1252" y="324"/>
                    <a:pt x="1252" y="324"/>
                    <a:pt x="1252" y="324"/>
                  </a:cubicBezTo>
                  <a:cubicBezTo>
                    <a:pt x="1252" y="324"/>
                    <a:pt x="1231" y="323"/>
                    <a:pt x="1221" y="322"/>
                  </a:cubicBezTo>
                  <a:cubicBezTo>
                    <a:pt x="1211" y="321"/>
                    <a:pt x="1203" y="356"/>
                    <a:pt x="1203" y="356"/>
                  </a:cubicBezTo>
                  <a:cubicBezTo>
                    <a:pt x="1210" y="368"/>
                    <a:pt x="1210" y="368"/>
                    <a:pt x="1210" y="368"/>
                  </a:cubicBezTo>
                  <a:cubicBezTo>
                    <a:pt x="1210" y="368"/>
                    <a:pt x="1196" y="369"/>
                    <a:pt x="1188" y="369"/>
                  </a:cubicBezTo>
                  <a:cubicBezTo>
                    <a:pt x="1180" y="369"/>
                    <a:pt x="1168" y="391"/>
                    <a:pt x="1168" y="391"/>
                  </a:cubicBezTo>
                  <a:cubicBezTo>
                    <a:pt x="1168" y="391"/>
                    <a:pt x="1161" y="424"/>
                    <a:pt x="1154" y="423"/>
                  </a:cubicBezTo>
                  <a:cubicBezTo>
                    <a:pt x="1147" y="422"/>
                    <a:pt x="1163" y="397"/>
                    <a:pt x="1160" y="386"/>
                  </a:cubicBezTo>
                  <a:cubicBezTo>
                    <a:pt x="1157" y="375"/>
                    <a:pt x="1137" y="396"/>
                    <a:pt x="1137" y="396"/>
                  </a:cubicBezTo>
                  <a:cubicBezTo>
                    <a:pt x="1130" y="390"/>
                    <a:pt x="1130" y="390"/>
                    <a:pt x="1130" y="390"/>
                  </a:cubicBezTo>
                  <a:cubicBezTo>
                    <a:pt x="1130" y="390"/>
                    <a:pt x="1109" y="395"/>
                    <a:pt x="1098" y="388"/>
                  </a:cubicBezTo>
                  <a:cubicBezTo>
                    <a:pt x="1087" y="381"/>
                    <a:pt x="1089" y="371"/>
                    <a:pt x="1089" y="358"/>
                  </a:cubicBezTo>
                  <a:cubicBezTo>
                    <a:pt x="1089" y="345"/>
                    <a:pt x="1084" y="337"/>
                    <a:pt x="1084" y="337"/>
                  </a:cubicBezTo>
                  <a:cubicBezTo>
                    <a:pt x="1077" y="330"/>
                    <a:pt x="1062" y="356"/>
                    <a:pt x="1062" y="356"/>
                  </a:cubicBezTo>
                  <a:cubicBezTo>
                    <a:pt x="1062" y="356"/>
                    <a:pt x="1041" y="371"/>
                    <a:pt x="1029" y="373"/>
                  </a:cubicBezTo>
                  <a:cubicBezTo>
                    <a:pt x="1017" y="375"/>
                    <a:pt x="1003" y="368"/>
                    <a:pt x="1003" y="368"/>
                  </a:cubicBezTo>
                  <a:cubicBezTo>
                    <a:pt x="1029" y="360"/>
                    <a:pt x="1029" y="360"/>
                    <a:pt x="1029" y="360"/>
                  </a:cubicBezTo>
                  <a:cubicBezTo>
                    <a:pt x="1029" y="360"/>
                    <a:pt x="1039" y="348"/>
                    <a:pt x="1042" y="343"/>
                  </a:cubicBezTo>
                  <a:cubicBezTo>
                    <a:pt x="1045" y="338"/>
                    <a:pt x="1044" y="326"/>
                    <a:pt x="1044" y="326"/>
                  </a:cubicBezTo>
                  <a:cubicBezTo>
                    <a:pt x="1044" y="326"/>
                    <a:pt x="1053" y="320"/>
                    <a:pt x="1057" y="308"/>
                  </a:cubicBezTo>
                  <a:cubicBezTo>
                    <a:pt x="1061" y="296"/>
                    <a:pt x="1085" y="277"/>
                    <a:pt x="1095" y="270"/>
                  </a:cubicBezTo>
                  <a:cubicBezTo>
                    <a:pt x="1105" y="263"/>
                    <a:pt x="1107" y="254"/>
                    <a:pt x="1111" y="245"/>
                  </a:cubicBezTo>
                  <a:cubicBezTo>
                    <a:pt x="1115" y="236"/>
                    <a:pt x="1136" y="223"/>
                    <a:pt x="1136" y="223"/>
                  </a:cubicBezTo>
                  <a:cubicBezTo>
                    <a:pt x="1123" y="221"/>
                    <a:pt x="1123" y="221"/>
                    <a:pt x="1123" y="221"/>
                  </a:cubicBezTo>
                  <a:cubicBezTo>
                    <a:pt x="1123" y="221"/>
                    <a:pt x="1135" y="215"/>
                    <a:pt x="1135" y="199"/>
                  </a:cubicBezTo>
                  <a:cubicBezTo>
                    <a:pt x="1135" y="183"/>
                    <a:pt x="1108" y="192"/>
                    <a:pt x="1098" y="181"/>
                  </a:cubicBezTo>
                  <a:cubicBezTo>
                    <a:pt x="1088" y="170"/>
                    <a:pt x="1088" y="147"/>
                    <a:pt x="1084" y="110"/>
                  </a:cubicBezTo>
                  <a:cubicBezTo>
                    <a:pt x="1080" y="73"/>
                    <a:pt x="1072" y="55"/>
                    <a:pt x="1063" y="52"/>
                  </a:cubicBezTo>
                  <a:cubicBezTo>
                    <a:pt x="1054" y="49"/>
                    <a:pt x="1060" y="68"/>
                    <a:pt x="1060" y="72"/>
                  </a:cubicBezTo>
                  <a:cubicBezTo>
                    <a:pt x="1060" y="76"/>
                    <a:pt x="1050" y="71"/>
                    <a:pt x="1048" y="66"/>
                  </a:cubicBezTo>
                  <a:cubicBezTo>
                    <a:pt x="1048" y="66"/>
                    <a:pt x="1043" y="83"/>
                    <a:pt x="1036" y="89"/>
                  </a:cubicBezTo>
                  <a:cubicBezTo>
                    <a:pt x="1029" y="95"/>
                    <a:pt x="1020" y="110"/>
                    <a:pt x="1017" y="120"/>
                  </a:cubicBezTo>
                  <a:cubicBezTo>
                    <a:pt x="1014" y="130"/>
                    <a:pt x="1013" y="149"/>
                    <a:pt x="996" y="163"/>
                  </a:cubicBezTo>
                  <a:cubicBezTo>
                    <a:pt x="996" y="163"/>
                    <a:pt x="981" y="169"/>
                    <a:pt x="975" y="169"/>
                  </a:cubicBezTo>
                  <a:cubicBezTo>
                    <a:pt x="975" y="168"/>
                    <a:pt x="971" y="160"/>
                    <a:pt x="971" y="160"/>
                  </a:cubicBezTo>
                  <a:cubicBezTo>
                    <a:pt x="967" y="165"/>
                    <a:pt x="967" y="165"/>
                    <a:pt x="967" y="165"/>
                  </a:cubicBezTo>
                  <a:cubicBezTo>
                    <a:pt x="957" y="163"/>
                    <a:pt x="957" y="163"/>
                    <a:pt x="957" y="163"/>
                  </a:cubicBezTo>
                  <a:cubicBezTo>
                    <a:pt x="957" y="163"/>
                    <a:pt x="953" y="155"/>
                    <a:pt x="947" y="161"/>
                  </a:cubicBezTo>
                  <a:cubicBezTo>
                    <a:pt x="941" y="167"/>
                    <a:pt x="943" y="173"/>
                    <a:pt x="929" y="172"/>
                  </a:cubicBezTo>
                  <a:cubicBezTo>
                    <a:pt x="915" y="171"/>
                    <a:pt x="913" y="161"/>
                    <a:pt x="913" y="161"/>
                  </a:cubicBezTo>
                  <a:cubicBezTo>
                    <a:pt x="900" y="155"/>
                    <a:pt x="900" y="155"/>
                    <a:pt x="900" y="155"/>
                  </a:cubicBezTo>
                  <a:cubicBezTo>
                    <a:pt x="900" y="155"/>
                    <a:pt x="896" y="144"/>
                    <a:pt x="888" y="145"/>
                  </a:cubicBezTo>
                  <a:cubicBezTo>
                    <a:pt x="880" y="146"/>
                    <a:pt x="871" y="157"/>
                    <a:pt x="871" y="157"/>
                  </a:cubicBezTo>
                  <a:cubicBezTo>
                    <a:pt x="853" y="157"/>
                    <a:pt x="853" y="157"/>
                    <a:pt x="853" y="157"/>
                  </a:cubicBezTo>
                  <a:cubicBezTo>
                    <a:pt x="853" y="157"/>
                    <a:pt x="854" y="148"/>
                    <a:pt x="848" y="149"/>
                  </a:cubicBezTo>
                  <a:cubicBezTo>
                    <a:pt x="842" y="150"/>
                    <a:pt x="838" y="160"/>
                    <a:pt x="841" y="166"/>
                  </a:cubicBezTo>
                  <a:cubicBezTo>
                    <a:pt x="844" y="172"/>
                    <a:pt x="858" y="182"/>
                    <a:pt x="849" y="186"/>
                  </a:cubicBezTo>
                  <a:cubicBezTo>
                    <a:pt x="840" y="190"/>
                    <a:pt x="811" y="174"/>
                    <a:pt x="811" y="174"/>
                  </a:cubicBezTo>
                  <a:cubicBezTo>
                    <a:pt x="811" y="174"/>
                    <a:pt x="815" y="181"/>
                    <a:pt x="807" y="183"/>
                  </a:cubicBezTo>
                  <a:cubicBezTo>
                    <a:pt x="799" y="185"/>
                    <a:pt x="797" y="174"/>
                    <a:pt x="787" y="175"/>
                  </a:cubicBezTo>
                  <a:cubicBezTo>
                    <a:pt x="777" y="176"/>
                    <a:pt x="773" y="192"/>
                    <a:pt x="773" y="192"/>
                  </a:cubicBezTo>
                  <a:cubicBezTo>
                    <a:pt x="752" y="193"/>
                    <a:pt x="752" y="193"/>
                    <a:pt x="752" y="193"/>
                  </a:cubicBezTo>
                  <a:cubicBezTo>
                    <a:pt x="751" y="201"/>
                    <a:pt x="751" y="201"/>
                    <a:pt x="751" y="201"/>
                  </a:cubicBezTo>
                  <a:cubicBezTo>
                    <a:pt x="751" y="201"/>
                    <a:pt x="739" y="198"/>
                    <a:pt x="733" y="202"/>
                  </a:cubicBezTo>
                  <a:cubicBezTo>
                    <a:pt x="727" y="206"/>
                    <a:pt x="732" y="219"/>
                    <a:pt x="722" y="220"/>
                  </a:cubicBezTo>
                  <a:cubicBezTo>
                    <a:pt x="712" y="221"/>
                    <a:pt x="702" y="221"/>
                    <a:pt x="702" y="221"/>
                  </a:cubicBezTo>
                  <a:cubicBezTo>
                    <a:pt x="698" y="210"/>
                    <a:pt x="698" y="210"/>
                    <a:pt x="698" y="210"/>
                  </a:cubicBezTo>
                  <a:cubicBezTo>
                    <a:pt x="689" y="210"/>
                    <a:pt x="689" y="210"/>
                    <a:pt x="689" y="210"/>
                  </a:cubicBezTo>
                  <a:cubicBezTo>
                    <a:pt x="668" y="186"/>
                    <a:pt x="668" y="186"/>
                    <a:pt x="668" y="186"/>
                  </a:cubicBezTo>
                  <a:cubicBezTo>
                    <a:pt x="668" y="186"/>
                    <a:pt x="668" y="174"/>
                    <a:pt x="668" y="166"/>
                  </a:cubicBezTo>
                  <a:cubicBezTo>
                    <a:pt x="668" y="158"/>
                    <a:pt x="651" y="155"/>
                    <a:pt x="651" y="145"/>
                  </a:cubicBezTo>
                  <a:cubicBezTo>
                    <a:pt x="651" y="135"/>
                    <a:pt x="659" y="119"/>
                    <a:pt x="659" y="119"/>
                  </a:cubicBezTo>
                  <a:cubicBezTo>
                    <a:pt x="664" y="91"/>
                    <a:pt x="664" y="91"/>
                    <a:pt x="664" y="91"/>
                  </a:cubicBezTo>
                  <a:cubicBezTo>
                    <a:pt x="664" y="91"/>
                    <a:pt x="677" y="79"/>
                    <a:pt x="678" y="73"/>
                  </a:cubicBezTo>
                  <a:cubicBezTo>
                    <a:pt x="679" y="67"/>
                    <a:pt x="670" y="63"/>
                    <a:pt x="670" y="63"/>
                  </a:cubicBezTo>
                  <a:cubicBezTo>
                    <a:pt x="671" y="44"/>
                    <a:pt x="671" y="44"/>
                    <a:pt x="671" y="44"/>
                  </a:cubicBezTo>
                  <a:cubicBezTo>
                    <a:pt x="671" y="44"/>
                    <a:pt x="649" y="50"/>
                    <a:pt x="649" y="41"/>
                  </a:cubicBezTo>
                  <a:cubicBezTo>
                    <a:pt x="649" y="41"/>
                    <a:pt x="661" y="29"/>
                    <a:pt x="658" y="15"/>
                  </a:cubicBezTo>
                  <a:cubicBezTo>
                    <a:pt x="655" y="1"/>
                    <a:pt x="646" y="0"/>
                    <a:pt x="646" y="0"/>
                  </a:cubicBezTo>
                  <a:cubicBezTo>
                    <a:pt x="641" y="7"/>
                    <a:pt x="641" y="7"/>
                    <a:pt x="641" y="7"/>
                  </a:cubicBezTo>
                  <a:cubicBezTo>
                    <a:pt x="625" y="5"/>
                    <a:pt x="625" y="5"/>
                    <a:pt x="625" y="5"/>
                  </a:cubicBezTo>
                  <a:cubicBezTo>
                    <a:pt x="625" y="5"/>
                    <a:pt x="631" y="19"/>
                    <a:pt x="627" y="26"/>
                  </a:cubicBezTo>
                  <a:cubicBezTo>
                    <a:pt x="623" y="33"/>
                    <a:pt x="612" y="31"/>
                    <a:pt x="612" y="31"/>
                  </a:cubicBezTo>
                  <a:cubicBezTo>
                    <a:pt x="614" y="41"/>
                    <a:pt x="614" y="41"/>
                    <a:pt x="614" y="41"/>
                  </a:cubicBezTo>
                  <a:cubicBezTo>
                    <a:pt x="596" y="40"/>
                    <a:pt x="596" y="40"/>
                    <a:pt x="596" y="40"/>
                  </a:cubicBezTo>
                  <a:cubicBezTo>
                    <a:pt x="596" y="40"/>
                    <a:pt x="584" y="45"/>
                    <a:pt x="582" y="51"/>
                  </a:cubicBezTo>
                  <a:cubicBezTo>
                    <a:pt x="580" y="57"/>
                    <a:pt x="566" y="64"/>
                    <a:pt x="559" y="64"/>
                  </a:cubicBezTo>
                  <a:cubicBezTo>
                    <a:pt x="552" y="64"/>
                    <a:pt x="546" y="56"/>
                    <a:pt x="538" y="59"/>
                  </a:cubicBezTo>
                  <a:cubicBezTo>
                    <a:pt x="530" y="62"/>
                    <a:pt x="533" y="96"/>
                    <a:pt x="524" y="96"/>
                  </a:cubicBezTo>
                  <a:cubicBezTo>
                    <a:pt x="515" y="96"/>
                    <a:pt x="504" y="77"/>
                    <a:pt x="500" y="73"/>
                  </a:cubicBezTo>
                  <a:cubicBezTo>
                    <a:pt x="496" y="69"/>
                    <a:pt x="491" y="77"/>
                    <a:pt x="491" y="77"/>
                  </a:cubicBezTo>
                  <a:cubicBezTo>
                    <a:pt x="481" y="71"/>
                    <a:pt x="481" y="71"/>
                    <a:pt x="481" y="71"/>
                  </a:cubicBezTo>
                  <a:cubicBezTo>
                    <a:pt x="481" y="71"/>
                    <a:pt x="469" y="79"/>
                    <a:pt x="467" y="76"/>
                  </a:cubicBezTo>
                  <a:cubicBezTo>
                    <a:pt x="465" y="73"/>
                    <a:pt x="471" y="64"/>
                    <a:pt x="460" y="60"/>
                  </a:cubicBezTo>
                  <a:cubicBezTo>
                    <a:pt x="449" y="56"/>
                    <a:pt x="440" y="64"/>
                    <a:pt x="437" y="61"/>
                  </a:cubicBezTo>
                  <a:cubicBezTo>
                    <a:pt x="434" y="58"/>
                    <a:pt x="431" y="52"/>
                    <a:pt x="431" y="52"/>
                  </a:cubicBezTo>
                  <a:cubicBezTo>
                    <a:pt x="431" y="52"/>
                    <a:pt x="421" y="71"/>
                    <a:pt x="443" y="82"/>
                  </a:cubicBezTo>
                  <a:cubicBezTo>
                    <a:pt x="465" y="93"/>
                    <a:pt x="450" y="117"/>
                    <a:pt x="450" y="117"/>
                  </a:cubicBezTo>
                  <a:cubicBezTo>
                    <a:pt x="450" y="117"/>
                    <a:pt x="463" y="128"/>
                    <a:pt x="463" y="135"/>
                  </a:cubicBezTo>
                  <a:cubicBezTo>
                    <a:pt x="463" y="142"/>
                    <a:pt x="463" y="151"/>
                    <a:pt x="463" y="151"/>
                  </a:cubicBezTo>
                  <a:cubicBezTo>
                    <a:pt x="493" y="154"/>
                    <a:pt x="493" y="154"/>
                    <a:pt x="493" y="154"/>
                  </a:cubicBezTo>
                  <a:cubicBezTo>
                    <a:pt x="493" y="154"/>
                    <a:pt x="500" y="168"/>
                    <a:pt x="488" y="174"/>
                  </a:cubicBezTo>
                  <a:cubicBezTo>
                    <a:pt x="476" y="180"/>
                    <a:pt x="463" y="177"/>
                    <a:pt x="463" y="177"/>
                  </a:cubicBezTo>
                  <a:cubicBezTo>
                    <a:pt x="463" y="177"/>
                    <a:pt x="464" y="202"/>
                    <a:pt x="451" y="206"/>
                  </a:cubicBezTo>
                  <a:cubicBezTo>
                    <a:pt x="438" y="210"/>
                    <a:pt x="433" y="214"/>
                    <a:pt x="433" y="214"/>
                  </a:cubicBezTo>
                  <a:cubicBezTo>
                    <a:pt x="431" y="220"/>
                    <a:pt x="431" y="220"/>
                    <a:pt x="431" y="220"/>
                  </a:cubicBezTo>
                  <a:cubicBezTo>
                    <a:pt x="431" y="220"/>
                    <a:pt x="419" y="218"/>
                    <a:pt x="413" y="222"/>
                  </a:cubicBezTo>
                  <a:cubicBezTo>
                    <a:pt x="407" y="226"/>
                    <a:pt x="401" y="251"/>
                    <a:pt x="393" y="251"/>
                  </a:cubicBezTo>
                  <a:cubicBezTo>
                    <a:pt x="385" y="251"/>
                    <a:pt x="396" y="234"/>
                    <a:pt x="387" y="232"/>
                  </a:cubicBezTo>
                  <a:cubicBezTo>
                    <a:pt x="378" y="230"/>
                    <a:pt x="367" y="252"/>
                    <a:pt x="357" y="246"/>
                  </a:cubicBezTo>
                  <a:cubicBezTo>
                    <a:pt x="357" y="246"/>
                    <a:pt x="345" y="244"/>
                    <a:pt x="341" y="239"/>
                  </a:cubicBezTo>
                  <a:cubicBezTo>
                    <a:pt x="337" y="234"/>
                    <a:pt x="330" y="221"/>
                    <a:pt x="330" y="221"/>
                  </a:cubicBezTo>
                  <a:cubicBezTo>
                    <a:pt x="313" y="221"/>
                    <a:pt x="313" y="221"/>
                    <a:pt x="313" y="221"/>
                  </a:cubicBezTo>
                  <a:cubicBezTo>
                    <a:pt x="313" y="221"/>
                    <a:pt x="313" y="193"/>
                    <a:pt x="311" y="187"/>
                  </a:cubicBezTo>
                  <a:cubicBezTo>
                    <a:pt x="309" y="181"/>
                    <a:pt x="306" y="180"/>
                    <a:pt x="306" y="180"/>
                  </a:cubicBezTo>
                  <a:cubicBezTo>
                    <a:pt x="306" y="180"/>
                    <a:pt x="311" y="173"/>
                    <a:pt x="304" y="170"/>
                  </a:cubicBezTo>
                  <a:cubicBezTo>
                    <a:pt x="297" y="167"/>
                    <a:pt x="288" y="190"/>
                    <a:pt x="282" y="191"/>
                  </a:cubicBezTo>
                  <a:cubicBezTo>
                    <a:pt x="276" y="192"/>
                    <a:pt x="271" y="176"/>
                    <a:pt x="265" y="176"/>
                  </a:cubicBezTo>
                  <a:cubicBezTo>
                    <a:pt x="259" y="176"/>
                    <a:pt x="259" y="193"/>
                    <a:pt x="259" y="193"/>
                  </a:cubicBezTo>
                  <a:cubicBezTo>
                    <a:pt x="215" y="197"/>
                    <a:pt x="215" y="197"/>
                    <a:pt x="215" y="197"/>
                  </a:cubicBezTo>
                  <a:cubicBezTo>
                    <a:pt x="215" y="197"/>
                    <a:pt x="201" y="184"/>
                    <a:pt x="192" y="189"/>
                  </a:cubicBezTo>
                  <a:cubicBezTo>
                    <a:pt x="183" y="194"/>
                    <a:pt x="191" y="223"/>
                    <a:pt x="191" y="223"/>
                  </a:cubicBezTo>
                  <a:cubicBezTo>
                    <a:pt x="207" y="230"/>
                    <a:pt x="207" y="230"/>
                    <a:pt x="207" y="230"/>
                  </a:cubicBezTo>
                  <a:cubicBezTo>
                    <a:pt x="214" y="228"/>
                    <a:pt x="214" y="228"/>
                    <a:pt x="214" y="228"/>
                  </a:cubicBezTo>
                  <a:cubicBezTo>
                    <a:pt x="214" y="228"/>
                    <a:pt x="233" y="248"/>
                    <a:pt x="220" y="250"/>
                  </a:cubicBezTo>
                  <a:cubicBezTo>
                    <a:pt x="207" y="252"/>
                    <a:pt x="198" y="248"/>
                    <a:pt x="198" y="248"/>
                  </a:cubicBezTo>
                  <a:cubicBezTo>
                    <a:pt x="176" y="253"/>
                    <a:pt x="176" y="253"/>
                    <a:pt x="176" y="253"/>
                  </a:cubicBezTo>
                  <a:cubicBezTo>
                    <a:pt x="174" y="295"/>
                    <a:pt x="174" y="295"/>
                    <a:pt x="174" y="295"/>
                  </a:cubicBezTo>
                  <a:cubicBezTo>
                    <a:pt x="174" y="295"/>
                    <a:pt x="195" y="304"/>
                    <a:pt x="197" y="313"/>
                  </a:cubicBezTo>
                  <a:cubicBezTo>
                    <a:pt x="199" y="322"/>
                    <a:pt x="200" y="334"/>
                    <a:pt x="200" y="334"/>
                  </a:cubicBezTo>
                  <a:cubicBezTo>
                    <a:pt x="200" y="334"/>
                    <a:pt x="214" y="349"/>
                    <a:pt x="213" y="356"/>
                  </a:cubicBezTo>
                  <a:cubicBezTo>
                    <a:pt x="212" y="363"/>
                    <a:pt x="202" y="374"/>
                    <a:pt x="202" y="374"/>
                  </a:cubicBezTo>
                  <a:cubicBezTo>
                    <a:pt x="204" y="408"/>
                    <a:pt x="204" y="408"/>
                    <a:pt x="204" y="408"/>
                  </a:cubicBezTo>
                  <a:cubicBezTo>
                    <a:pt x="193" y="438"/>
                    <a:pt x="193" y="438"/>
                    <a:pt x="193" y="438"/>
                  </a:cubicBezTo>
                  <a:cubicBezTo>
                    <a:pt x="191" y="488"/>
                    <a:pt x="191" y="488"/>
                    <a:pt x="191" y="488"/>
                  </a:cubicBezTo>
                  <a:cubicBezTo>
                    <a:pt x="191" y="488"/>
                    <a:pt x="188" y="515"/>
                    <a:pt x="183" y="518"/>
                  </a:cubicBezTo>
                  <a:cubicBezTo>
                    <a:pt x="178" y="521"/>
                    <a:pt x="171" y="518"/>
                    <a:pt x="171" y="518"/>
                  </a:cubicBezTo>
                  <a:cubicBezTo>
                    <a:pt x="171" y="518"/>
                    <a:pt x="167" y="505"/>
                    <a:pt x="157" y="506"/>
                  </a:cubicBezTo>
                  <a:cubicBezTo>
                    <a:pt x="147" y="507"/>
                    <a:pt x="136" y="522"/>
                    <a:pt x="136" y="522"/>
                  </a:cubicBezTo>
                  <a:cubicBezTo>
                    <a:pt x="117" y="519"/>
                    <a:pt x="117" y="519"/>
                    <a:pt x="117" y="519"/>
                  </a:cubicBezTo>
                  <a:cubicBezTo>
                    <a:pt x="115" y="526"/>
                    <a:pt x="115" y="526"/>
                    <a:pt x="115" y="526"/>
                  </a:cubicBezTo>
                  <a:cubicBezTo>
                    <a:pt x="94" y="526"/>
                    <a:pt x="94" y="526"/>
                    <a:pt x="94" y="526"/>
                  </a:cubicBezTo>
                  <a:cubicBezTo>
                    <a:pt x="94" y="526"/>
                    <a:pt x="68" y="543"/>
                    <a:pt x="66" y="547"/>
                  </a:cubicBezTo>
                  <a:cubicBezTo>
                    <a:pt x="64" y="551"/>
                    <a:pt x="63" y="559"/>
                    <a:pt x="63" y="559"/>
                  </a:cubicBezTo>
                  <a:cubicBezTo>
                    <a:pt x="47" y="559"/>
                    <a:pt x="47" y="559"/>
                    <a:pt x="47" y="559"/>
                  </a:cubicBezTo>
                  <a:cubicBezTo>
                    <a:pt x="46" y="597"/>
                    <a:pt x="46" y="597"/>
                    <a:pt x="46" y="597"/>
                  </a:cubicBezTo>
                  <a:cubicBezTo>
                    <a:pt x="46" y="597"/>
                    <a:pt x="31" y="606"/>
                    <a:pt x="33" y="613"/>
                  </a:cubicBezTo>
                  <a:cubicBezTo>
                    <a:pt x="35" y="620"/>
                    <a:pt x="45" y="645"/>
                    <a:pt x="39" y="636"/>
                  </a:cubicBezTo>
                  <a:cubicBezTo>
                    <a:pt x="33" y="627"/>
                    <a:pt x="20" y="644"/>
                    <a:pt x="12" y="652"/>
                  </a:cubicBezTo>
                  <a:cubicBezTo>
                    <a:pt x="4" y="660"/>
                    <a:pt x="9" y="674"/>
                    <a:pt x="9" y="674"/>
                  </a:cubicBezTo>
                  <a:cubicBezTo>
                    <a:pt x="15" y="678"/>
                    <a:pt x="15" y="678"/>
                    <a:pt x="15" y="678"/>
                  </a:cubicBezTo>
                  <a:cubicBezTo>
                    <a:pt x="15" y="678"/>
                    <a:pt x="0" y="686"/>
                    <a:pt x="0" y="691"/>
                  </a:cubicBezTo>
                  <a:cubicBezTo>
                    <a:pt x="0" y="696"/>
                    <a:pt x="15" y="702"/>
                    <a:pt x="15" y="702"/>
                  </a:cubicBezTo>
                  <a:cubicBezTo>
                    <a:pt x="17" y="720"/>
                    <a:pt x="17" y="720"/>
                    <a:pt x="17" y="720"/>
                  </a:cubicBezTo>
                  <a:cubicBezTo>
                    <a:pt x="17" y="720"/>
                    <a:pt x="30" y="741"/>
                    <a:pt x="35" y="747"/>
                  </a:cubicBezTo>
                  <a:cubicBezTo>
                    <a:pt x="40" y="753"/>
                    <a:pt x="62" y="768"/>
                    <a:pt x="60" y="773"/>
                  </a:cubicBezTo>
                  <a:cubicBezTo>
                    <a:pt x="58" y="778"/>
                    <a:pt x="43" y="791"/>
                    <a:pt x="43" y="791"/>
                  </a:cubicBezTo>
                  <a:cubicBezTo>
                    <a:pt x="43" y="791"/>
                    <a:pt x="79" y="790"/>
                    <a:pt x="82" y="797"/>
                  </a:cubicBezTo>
                  <a:cubicBezTo>
                    <a:pt x="85" y="804"/>
                    <a:pt x="93" y="823"/>
                    <a:pt x="93" y="823"/>
                  </a:cubicBezTo>
                  <a:cubicBezTo>
                    <a:pt x="135" y="819"/>
                    <a:pt x="135" y="819"/>
                    <a:pt x="135" y="819"/>
                  </a:cubicBezTo>
                  <a:cubicBezTo>
                    <a:pt x="169" y="789"/>
                    <a:pt x="169" y="789"/>
                    <a:pt x="169" y="789"/>
                  </a:cubicBezTo>
                  <a:cubicBezTo>
                    <a:pt x="169" y="789"/>
                    <a:pt x="174" y="812"/>
                    <a:pt x="172" y="816"/>
                  </a:cubicBezTo>
                  <a:cubicBezTo>
                    <a:pt x="170" y="820"/>
                    <a:pt x="165" y="834"/>
                    <a:pt x="167" y="844"/>
                  </a:cubicBezTo>
                  <a:cubicBezTo>
                    <a:pt x="169" y="854"/>
                    <a:pt x="170" y="874"/>
                    <a:pt x="170" y="874"/>
                  </a:cubicBezTo>
                  <a:cubicBezTo>
                    <a:pt x="177" y="873"/>
                    <a:pt x="177" y="873"/>
                    <a:pt x="177" y="873"/>
                  </a:cubicBezTo>
                  <a:cubicBezTo>
                    <a:pt x="177" y="873"/>
                    <a:pt x="177" y="881"/>
                    <a:pt x="185" y="881"/>
                  </a:cubicBezTo>
                  <a:cubicBezTo>
                    <a:pt x="193" y="881"/>
                    <a:pt x="189" y="872"/>
                    <a:pt x="200" y="872"/>
                  </a:cubicBezTo>
                  <a:cubicBezTo>
                    <a:pt x="211" y="872"/>
                    <a:pt x="246" y="875"/>
                    <a:pt x="246" y="875"/>
                  </a:cubicBezTo>
                  <a:cubicBezTo>
                    <a:pt x="246" y="875"/>
                    <a:pt x="249" y="886"/>
                    <a:pt x="262" y="883"/>
                  </a:cubicBezTo>
                  <a:cubicBezTo>
                    <a:pt x="275" y="880"/>
                    <a:pt x="283" y="871"/>
                    <a:pt x="283" y="871"/>
                  </a:cubicBezTo>
                  <a:cubicBezTo>
                    <a:pt x="288" y="859"/>
                    <a:pt x="288" y="859"/>
                    <a:pt x="288" y="859"/>
                  </a:cubicBezTo>
                  <a:cubicBezTo>
                    <a:pt x="312" y="858"/>
                    <a:pt x="312" y="858"/>
                    <a:pt x="312" y="858"/>
                  </a:cubicBezTo>
                  <a:cubicBezTo>
                    <a:pt x="316" y="840"/>
                    <a:pt x="316" y="840"/>
                    <a:pt x="316" y="840"/>
                  </a:cubicBezTo>
                  <a:cubicBezTo>
                    <a:pt x="340" y="841"/>
                    <a:pt x="340" y="841"/>
                    <a:pt x="340" y="841"/>
                  </a:cubicBezTo>
                  <a:cubicBezTo>
                    <a:pt x="340" y="841"/>
                    <a:pt x="350" y="815"/>
                    <a:pt x="363" y="815"/>
                  </a:cubicBezTo>
                  <a:cubicBezTo>
                    <a:pt x="376" y="815"/>
                    <a:pt x="386" y="816"/>
                    <a:pt x="386" y="816"/>
                  </a:cubicBezTo>
                  <a:cubicBezTo>
                    <a:pt x="395" y="808"/>
                    <a:pt x="395" y="808"/>
                    <a:pt x="395" y="808"/>
                  </a:cubicBezTo>
                  <a:cubicBezTo>
                    <a:pt x="395" y="808"/>
                    <a:pt x="404" y="818"/>
                    <a:pt x="405" y="814"/>
                  </a:cubicBezTo>
                  <a:cubicBezTo>
                    <a:pt x="406" y="810"/>
                    <a:pt x="419" y="802"/>
                    <a:pt x="423" y="806"/>
                  </a:cubicBezTo>
                  <a:cubicBezTo>
                    <a:pt x="427" y="810"/>
                    <a:pt x="419" y="837"/>
                    <a:pt x="419" y="837"/>
                  </a:cubicBezTo>
                  <a:cubicBezTo>
                    <a:pt x="419" y="837"/>
                    <a:pt x="411" y="850"/>
                    <a:pt x="412" y="854"/>
                  </a:cubicBezTo>
                  <a:cubicBezTo>
                    <a:pt x="413" y="858"/>
                    <a:pt x="422" y="866"/>
                    <a:pt x="422" y="875"/>
                  </a:cubicBezTo>
                  <a:cubicBezTo>
                    <a:pt x="422" y="884"/>
                    <a:pt x="415" y="890"/>
                    <a:pt x="422" y="899"/>
                  </a:cubicBezTo>
                  <a:cubicBezTo>
                    <a:pt x="429" y="908"/>
                    <a:pt x="436" y="912"/>
                    <a:pt x="436" y="912"/>
                  </a:cubicBezTo>
                  <a:cubicBezTo>
                    <a:pt x="442" y="932"/>
                    <a:pt x="442" y="932"/>
                    <a:pt x="442" y="932"/>
                  </a:cubicBezTo>
                  <a:cubicBezTo>
                    <a:pt x="442" y="932"/>
                    <a:pt x="458" y="930"/>
                    <a:pt x="461" y="935"/>
                  </a:cubicBezTo>
                  <a:cubicBezTo>
                    <a:pt x="464" y="940"/>
                    <a:pt x="460" y="951"/>
                    <a:pt x="470" y="955"/>
                  </a:cubicBezTo>
                  <a:cubicBezTo>
                    <a:pt x="480" y="959"/>
                    <a:pt x="484" y="959"/>
                    <a:pt x="488" y="960"/>
                  </a:cubicBezTo>
                  <a:cubicBezTo>
                    <a:pt x="492" y="961"/>
                    <a:pt x="502" y="954"/>
                    <a:pt x="502" y="954"/>
                  </a:cubicBezTo>
                  <a:cubicBezTo>
                    <a:pt x="502" y="954"/>
                    <a:pt x="508" y="968"/>
                    <a:pt x="516" y="968"/>
                  </a:cubicBezTo>
                  <a:cubicBezTo>
                    <a:pt x="524" y="968"/>
                    <a:pt x="531" y="961"/>
                    <a:pt x="532" y="965"/>
                  </a:cubicBezTo>
                  <a:cubicBezTo>
                    <a:pt x="533" y="969"/>
                    <a:pt x="541" y="981"/>
                    <a:pt x="552" y="986"/>
                  </a:cubicBezTo>
                  <a:cubicBezTo>
                    <a:pt x="563" y="991"/>
                    <a:pt x="579" y="992"/>
                    <a:pt x="579" y="992"/>
                  </a:cubicBezTo>
                  <a:cubicBezTo>
                    <a:pt x="579" y="992"/>
                    <a:pt x="588" y="1012"/>
                    <a:pt x="598" y="1013"/>
                  </a:cubicBezTo>
                  <a:cubicBezTo>
                    <a:pt x="608" y="1014"/>
                    <a:pt x="619" y="1009"/>
                    <a:pt x="630" y="1011"/>
                  </a:cubicBezTo>
                  <a:cubicBezTo>
                    <a:pt x="641" y="1013"/>
                    <a:pt x="661" y="1022"/>
                    <a:pt x="662" y="1032"/>
                  </a:cubicBezTo>
                  <a:cubicBezTo>
                    <a:pt x="663" y="1042"/>
                    <a:pt x="658" y="1045"/>
                    <a:pt x="662" y="1052"/>
                  </a:cubicBezTo>
                  <a:cubicBezTo>
                    <a:pt x="666" y="1059"/>
                    <a:pt x="673" y="1071"/>
                    <a:pt x="673" y="1071"/>
                  </a:cubicBezTo>
                  <a:cubicBezTo>
                    <a:pt x="675" y="1092"/>
                    <a:pt x="675" y="1092"/>
                    <a:pt x="675" y="1092"/>
                  </a:cubicBezTo>
                  <a:cubicBezTo>
                    <a:pt x="675" y="1092"/>
                    <a:pt x="660" y="1090"/>
                    <a:pt x="662" y="1096"/>
                  </a:cubicBezTo>
                  <a:cubicBezTo>
                    <a:pt x="664" y="1102"/>
                    <a:pt x="680" y="1116"/>
                    <a:pt x="680" y="1116"/>
                  </a:cubicBezTo>
                  <a:cubicBezTo>
                    <a:pt x="680" y="1116"/>
                    <a:pt x="670" y="1147"/>
                    <a:pt x="683" y="1156"/>
                  </a:cubicBezTo>
                  <a:cubicBezTo>
                    <a:pt x="696" y="1165"/>
                    <a:pt x="773" y="1163"/>
                    <a:pt x="773" y="1163"/>
                  </a:cubicBezTo>
                  <a:cubicBezTo>
                    <a:pt x="773" y="1163"/>
                    <a:pt x="762" y="1197"/>
                    <a:pt x="769" y="1206"/>
                  </a:cubicBezTo>
                  <a:cubicBezTo>
                    <a:pt x="776" y="1215"/>
                    <a:pt x="785" y="1216"/>
                    <a:pt x="796" y="1223"/>
                  </a:cubicBezTo>
                  <a:cubicBezTo>
                    <a:pt x="807" y="1230"/>
                    <a:pt x="816" y="1248"/>
                    <a:pt x="816" y="1262"/>
                  </a:cubicBezTo>
                  <a:cubicBezTo>
                    <a:pt x="816" y="1276"/>
                    <a:pt x="811" y="1302"/>
                    <a:pt x="811" y="1302"/>
                  </a:cubicBezTo>
                  <a:cubicBezTo>
                    <a:pt x="815" y="1310"/>
                    <a:pt x="815" y="1310"/>
                    <a:pt x="815" y="1310"/>
                  </a:cubicBezTo>
                  <a:cubicBezTo>
                    <a:pt x="815" y="1310"/>
                    <a:pt x="798" y="1337"/>
                    <a:pt x="800" y="1342"/>
                  </a:cubicBezTo>
                  <a:cubicBezTo>
                    <a:pt x="802" y="1347"/>
                    <a:pt x="814" y="1357"/>
                    <a:pt x="814" y="1357"/>
                  </a:cubicBezTo>
                  <a:cubicBezTo>
                    <a:pt x="814" y="1357"/>
                    <a:pt x="799" y="1365"/>
                    <a:pt x="799" y="1371"/>
                  </a:cubicBezTo>
                  <a:cubicBezTo>
                    <a:pt x="799" y="1377"/>
                    <a:pt x="808" y="1379"/>
                    <a:pt x="810" y="1386"/>
                  </a:cubicBezTo>
                  <a:cubicBezTo>
                    <a:pt x="812" y="1393"/>
                    <a:pt x="806" y="1402"/>
                    <a:pt x="810" y="1406"/>
                  </a:cubicBezTo>
                  <a:cubicBezTo>
                    <a:pt x="814" y="1410"/>
                    <a:pt x="819" y="1405"/>
                    <a:pt x="819" y="1414"/>
                  </a:cubicBezTo>
                  <a:cubicBezTo>
                    <a:pt x="819" y="1423"/>
                    <a:pt x="804" y="1459"/>
                    <a:pt x="820" y="1468"/>
                  </a:cubicBezTo>
                  <a:cubicBezTo>
                    <a:pt x="836" y="1477"/>
                    <a:pt x="880" y="1484"/>
                    <a:pt x="895" y="1481"/>
                  </a:cubicBezTo>
                  <a:cubicBezTo>
                    <a:pt x="910" y="1478"/>
                    <a:pt x="928" y="1478"/>
                    <a:pt x="932" y="1486"/>
                  </a:cubicBezTo>
                  <a:cubicBezTo>
                    <a:pt x="936" y="1494"/>
                    <a:pt x="932" y="1511"/>
                    <a:pt x="937" y="1531"/>
                  </a:cubicBezTo>
                  <a:cubicBezTo>
                    <a:pt x="942" y="1551"/>
                    <a:pt x="946" y="1572"/>
                    <a:pt x="957" y="1574"/>
                  </a:cubicBezTo>
                  <a:cubicBezTo>
                    <a:pt x="968" y="1576"/>
                    <a:pt x="972" y="1560"/>
                    <a:pt x="987" y="1564"/>
                  </a:cubicBezTo>
                  <a:cubicBezTo>
                    <a:pt x="1002" y="1568"/>
                    <a:pt x="1006" y="1576"/>
                    <a:pt x="1004" y="1596"/>
                  </a:cubicBezTo>
                  <a:cubicBezTo>
                    <a:pt x="1002" y="1616"/>
                    <a:pt x="1000" y="1626"/>
                    <a:pt x="998" y="1631"/>
                  </a:cubicBezTo>
                  <a:cubicBezTo>
                    <a:pt x="996" y="1636"/>
                    <a:pt x="995" y="1651"/>
                    <a:pt x="995" y="1651"/>
                  </a:cubicBezTo>
                  <a:cubicBezTo>
                    <a:pt x="998" y="1664"/>
                    <a:pt x="998" y="1664"/>
                    <a:pt x="998" y="1664"/>
                  </a:cubicBezTo>
                  <a:cubicBezTo>
                    <a:pt x="998" y="1664"/>
                    <a:pt x="1014" y="1653"/>
                    <a:pt x="1021" y="1657"/>
                  </a:cubicBezTo>
                  <a:cubicBezTo>
                    <a:pt x="1028" y="1661"/>
                    <a:pt x="1032" y="1682"/>
                    <a:pt x="1032" y="1682"/>
                  </a:cubicBezTo>
                  <a:cubicBezTo>
                    <a:pt x="1032" y="1682"/>
                    <a:pt x="1043" y="1681"/>
                    <a:pt x="1043" y="1690"/>
                  </a:cubicBezTo>
                  <a:cubicBezTo>
                    <a:pt x="1043" y="1699"/>
                    <a:pt x="1051" y="1737"/>
                    <a:pt x="1045" y="1743"/>
                  </a:cubicBezTo>
                  <a:cubicBezTo>
                    <a:pt x="1039" y="1749"/>
                    <a:pt x="1022" y="1751"/>
                    <a:pt x="1011" y="1756"/>
                  </a:cubicBezTo>
                  <a:cubicBezTo>
                    <a:pt x="1000" y="1761"/>
                    <a:pt x="1000" y="1779"/>
                    <a:pt x="1000" y="1779"/>
                  </a:cubicBezTo>
                  <a:cubicBezTo>
                    <a:pt x="979" y="1781"/>
                    <a:pt x="979" y="1781"/>
                    <a:pt x="979" y="1781"/>
                  </a:cubicBezTo>
                  <a:cubicBezTo>
                    <a:pt x="978" y="1792"/>
                    <a:pt x="978" y="1792"/>
                    <a:pt x="978" y="1792"/>
                  </a:cubicBezTo>
                  <a:cubicBezTo>
                    <a:pt x="972" y="1794"/>
                    <a:pt x="972" y="1794"/>
                    <a:pt x="972" y="1794"/>
                  </a:cubicBezTo>
                  <a:cubicBezTo>
                    <a:pt x="969" y="1810"/>
                    <a:pt x="969" y="1810"/>
                    <a:pt x="969" y="1810"/>
                  </a:cubicBezTo>
                  <a:cubicBezTo>
                    <a:pt x="953" y="1814"/>
                    <a:pt x="953" y="1814"/>
                    <a:pt x="953" y="1814"/>
                  </a:cubicBezTo>
                  <a:cubicBezTo>
                    <a:pt x="953" y="1814"/>
                    <a:pt x="950" y="1837"/>
                    <a:pt x="945" y="1842"/>
                  </a:cubicBezTo>
                  <a:cubicBezTo>
                    <a:pt x="940" y="1847"/>
                    <a:pt x="931" y="1852"/>
                    <a:pt x="931" y="1855"/>
                  </a:cubicBezTo>
                  <a:cubicBezTo>
                    <a:pt x="931" y="1858"/>
                    <a:pt x="928" y="1873"/>
                    <a:pt x="923" y="1878"/>
                  </a:cubicBezTo>
                  <a:cubicBezTo>
                    <a:pt x="918" y="1883"/>
                    <a:pt x="903" y="1882"/>
                    <a:pt x="903" y="1888"/>
                  </a:cubicBezTo>
                  <a:cubicBezTo>
                    <a:pt x="903" y="1894"/>
                    <a:pt x="899" y="1911"/>
                    <a:pt x="899" y="1911"/>
                  </a:cubicBezTo>
                  <a:cubicBezTo>
                    <a:pt x="915" y="1912"/>
                    <a:pt x="915" y="1912"/>
                    <a:pt x="915" y="1912"/>
                  </a:cubicBezTo>
                  <a:cubicBezTo>
                    <a:pt x="915" y="1912"/>
                    <a:pt x="921" y="1902"/>
                    <a:pt x="933" y="1904"/>
                  </a:cubicBezTo>
                  <a:cubicBezTo>
                    <a:pt x="945" y="1906"/>
                    <a:pt x="970" y="1933"/>
                    <a:pt x="970" y="1933"/>
                  </a:cubicBezTo>
                  <a:cubicBezTo>
                    <a:pt x="970" y="1933"/>
                    <a:pt x="980" y="1956"/>
                    <a:pt x="986" y="1956"/>
                  </a:cubicBezTo>
                  <a:cubicBezTo>
                    <a:pt x="992" y="1956"/>
                    <a:pt x="991" y="1942"/>
                    <a:pt x="1001" y="1945"/>
                  </a:cubicBezTo>
                  <a:cubicBezTo>
                    <a:pt x="1011" y="1948"/>
                    <a:pt x="1020" y="1964"/>
                    <a:pt x="1025" y="1967"/>
                  </a:cubicBezTo>
                  <a:cubicBezTo>
                    <a:pt x="1030" y="1970"/>
                    <a:pt x="1037" y="1969"/>
                    <a:pt x="1037" y="1969"/>
                  </a:cubicBezTo>
                  <a:cubicBezTo>
                    <a:pt x="1037" y="1969"/>
                    <a:pt x="1045" y="1976"/>
                    <a:pt x="1049" y="1978"/>
                  </a:cubicBezTo>
                  <a:cubicBezTo>
                    <a:pt x="1053" y="1980"/>
                    <a:pt x="1055" y="1993"/>
                    <a:pt x="1067" y="1997"/>
                  </a:cubicBezTo>
                  <a:cubicBezTo>
                    <a:pt x="1079" y="2001"/>
                    <a:pt x="1086" y="2000"/>
                    <a:pt x="1086" y="2000"/>
                  </a:cubicBezTo>
                  <a:cubicBezTo>
                    <a:pt x="1086" y="2000"/>
                    <a:pt x="1096" y="2024"/>
                    <a:pt x="1104" y="2029"/>
                  </a:cubicBezTo>
                  <a:cubicBezTo>
                    <a:pt x="1112" y="2034"/>
                    <a:pt x="1131" y="2033"/>
                    <a:pt x="1126" y="2042"/>
                  </a:cubicBezTo>
                  <a:cubicBezTo>
                    <a:pt x="1121" y="2051"/>
                    <a:pt x="1111" y="2064"/>
                    <a:pt x="1112" y="2071"/>
                  </a:cubicBezTo>
                  <a:cubicBezTo>
                    <a:pt x="1113" y="2078"/>
                    <a:pt x="1119" y="2078"/>
                    <a:pt x="1119" y="2078"/>
                  </a:cubicBezTo>
                  <a:cubicBezTo>
                    <a:pt x="1118" y="2099"/>
                    <a:pt x="1118" y="2099"/>
                    <a:pt x="1118" y="2099"/>
                  </a:cubicBezTo>
                  <a:cubicBezTo>
                    <a:pt x="1128" y="2098"/>
                    <a:pt x="1128" y="2098"/>
                    <a:pt x="1128" y="2098"/>
                  </a:cubicBezTo>
                  <a:cubicBezTo>
                    <a:pt x="1128" y="2096"/>
                    <a:pt x="1128" y="2096"/>
                    <a:pt x="1128" y="2096"/>
                  </a:cubicBezTo>
                  <a:cubicBezTo>
                    <a:pt x="1128" y="2096"/>
                    <a:pt x="1151" y="2070"/>
                    <a:pt x="1156" y="2061"/>
                  </a:cubicBezTo>
                  <a:cubicBezTo>
                    <a:pt x="1161" y="2052"/>
                    <a:pt x="1153" y="2031"/>
                    <a:pt x="1153" y="2031"/>
                  </a:cubicBezTo>
                  <a:cubicBezTo>
                    <a:pt x="1165" y="2013"/>
                    <a:pt x="1165" y="2013"/>
                    <a:pt x="1165" y="2013"/>
                  </a:cubicBezTo>
                  <a:cubicBezTo>
                    <a:pt x="1165" y="2013"/>
                    <a:pt x="1155" y="2005"/>
                    <a:pt x="1155" y="1995"/>
                  </a:cubicBezTo>
                  <a:cubicBezTo>
                    <a:pt x="1155" y="1985"/>
                    <a:pt x="1165" y="1984"/>
                    <a:pt x="1165" y="1984"/>
                  </a:cubicBezTo>
                  <a:cubicBezTo>
                    <a:pt x="1167" y="1968"/>
                    <a:pt x="1167" y="1968"/>
                    <a:pt x="1167" y="1968"/>
                  </a:cubicBezTo>
                  <a:cubicBezTo>
                    <a:pt x="1167" y="1968"/>
                    <a:pt x="1179" y="1966"/>
                    <a:pt x="1183" y="1962"/>
                  </a:cubicBezTo>
                  <a:cubicBezTo>
                    <a:pt x="1187" y="1958"/>
                    <a:pt x="1186" y="1944"/>
                    <a:pt x="1186" y="1936"/>
                  </a:cubicBezTo>
                  <a:cubicBezTo>
                    <a:pt x="1186" y="1928"/>
                    <a:pt x="1204" y="1911"/>
                    <a:pt x="1213" y="1909"/>
                  </a:cubicBezTo>
                  <a:cubicBezTo>
                    <a:pt x="1222" y="1907"/>
                    <a:pt x="1219" y="1931"/>
                    <a:pt x="1219" y="1931"/>
                  </a:cubicBezTo>
                  <a:cubicBezTo>
                    <a:pt x="1219" y="1931"/>
                    <a:pt x="1213" y="1941"/>
                    <a:pt x="1210" y="1943"/>
                  </a:cubicBezTo>
                  <a:cubicBezTo>
                    <a:pt x="1207" y="1945"/>
                    <a:pt x="1208" y="1956"/>
                    <a:pt x="1208" y="1956"/>
                  </a:cubicBezTo>
                  <a:cubicBezTo>
                    <a:pt x="1201" y="1960"/>
                    <a:pt x="1201" y="1960"/>
                    <a:pt x="1201" y="1960"/>
                  </a:cubicBezTo>
                  <a:cubicBezTo>
                    <a:pt x="1201" y="1969"/>
                    <a:pt x="1201" y="1969"/>
                    <a:pt x="1201" y="1969"/>
                  </a:cubicBezTo>
                  <a:cubicBezTo>
                    <a:pt x="1184" y="1987"/>
                    <a:pt x="1184" y="1987"/>
                    <a:pt x="1184" y="1987"/>
                  </a:cubicBezTo>
                  <a:cubicBezTo>
                    <a:pt x="1163" y="2002"/>
                    <a:pt x="1163" y="2002"/>
                    <a:pt x="1163" y="2002"/>
                  </a:cubicBezTo>
                  <a:cubicBezTo>
                    <a:pt x="1163" y="2002"/>
                    <a:pt x="1170" y="2008"/>
                    <a:pt x="1177" y="2006"/>
                  </a:cubicBezTo>
                  <a:cubicBezTo>
                    <a:pt x="1182" y="2005"/>
                    <a:pt x="1182" y="1993"/>
                    <a:pt x="1187" y="1990"/>
                  </a:cubicBezTo>
                  <a:cubicBezTo>
                    <a:pt x="1191" y="1986"/>
                    <a:pt x="1198" y="1989"/>
                    <a:pt x="1200" y="1987"/>
                  </a:cubicBezTo>
                  <a:cubicBezTo>
                    <a:pt x="1206" y="1978"/>
                    <a:pt x="1228" y="1944"/>
                    <a:pt x="1233" y="1920"/>
                  </a:cubicBezTo>
                  <a:cubicBezTo>
                    <a:pt x="1238" y="1896"/>
                    <a:pt x="1248" y="1874"/>
                    <a:pt x="1252" y="1860"/>
                  </a:cubicBezTo>
                  <a:cubicBezTo>
                    <a:pt x="1256" y="1846"/>
                    <a:pt x="1284" y="1829"/>
                    <a:pt x="1286" y="1825"/>
                  </a:cubicBezTo>
                  <a:cubicBezTo>
                    <a:pt x="1288" y="1821"/>
                    <a:pt x="1281" y="1811"/>
                    <a:pt x="1281" y="1811"/>
                  </a:cubicBezTo>
                  <a:cubicBezTo>
                    <a:pt x="1294" y="1802"/>
                    <a:pt x="1294" y="1802"/>
                    <a:pt x="1294" y="1802"/>
                  </a:cubicBezTo>
                  <a:cubicBezTo>
                    <a:pt x="1290" y="1778"/>
                    <a:pt x="1290" y="1778"/>
                    <a:pt x="1290" y="1778"/>
                  </a:cubicBezTo>
                  <a:cubicBezTo>
                    <a:pt x="1294" y="1764"/>
                    <a:pt x="1294" y="1764"/>
                    <a:pt x="1294" y="1764"/>
                  </a:cubicBezTo>
                  <a:cubicBezTo>
                    <a:pt x="1285" y="1759"/>
                    <a:pt x="1285" y="1759"/>
                    <a:pt x="1285" y="1759"/>
                  </a:cubicBezTo>
                  <a:cubicBezTo>
                    <a:pt x="1285" y="1759"/>
                    <a:pt x="1292" y="1750"/>
                    <a:pt x="1292" y="1742"/>
                  </a:cubicBezTo>
                  <a:cubicBezTo>
                    <a:pt x="1292" y="1734"/>
                    <a:pt x="1277" y="1728"/>
                    <a:pt x="1277" y="1728"/>
                  </a:cubicBezTo>
                  <a:cubicBezTo>
                    <a:pt x="1276" y="1705"/>
                    <a:pt x="1276" y="1705"/>
                    <a:pt x="1276" y="1705"/>
                  </a:cubicBezTo>
                  <a:cubicBezTo>
                    <a:pt x="1266" y="1694"/>
                    <a:pt x="1266" y="1694"/>
                    <a:pt x="1266" y="1694"/>
                  </a:cubicBezTo>
                  <a:cubicBezTo>
                    <a:pt x="1280" y="1695"/>
                    <a:pt x="1280" y="1695"/>
                    <a:pt x="1280" y="1695"/>
                  </a:cubicBezTo>
                  <a:cubicBezTo>
                    <a:pt x="1279" y="1678"/>
                    <a:pt x="1279" y="1678"/>
                    <a:pt x="1279" y="1678"/>
                  </a:cubicBezTo>
                  <a:cubicBezTo>
                    <a:pt x="1270" y="1673"/>
                    <a:pt x="1270" y="1673"/>
                    <a:pt x="1270" y="1673"/>
                  </a:cubicBezTo>
                  <a:cubicBezTo>
                    <a:pt x="1270" y="1673"/>
                    <a:pt x="1282" y="1670"/>
                    <a:pt x="1282" y="1665"/>
                  </a:cubicBezTo>
                  <a:cubicBezTo>
                    <a:pt x="1282" y="1660"/>
                    <a:pt x="1266" y="1650"/>
                    <a:pt x="1266" y="1650"/>
                  </a:cubicBezTo>
                  <a:cubicBezTo>
                    <a:pt x="1282" y="1639"/>
                    <a:pt x="1282" y="1639"/>
                    <a:pt x="1282" y="1639"/>
                  </a:cubicBezTo>
                  <a:cubicBezTo>
                    <a:pt x="1282" y="1639"/>
                    <a:pt x="1295" y="1653"/>
                    <a:pt x="1301" y="1652"/>
                  </a:cubicBezTo>
                  <a:cubicBezTo>
                    <a:pt x="1307" y="1651"/>
                    <a:pt x="1303" y="1639"/>
                    <a:pt x="1303" y="1639"/>
                  </a:cubicBezTo>
                  <a:cubicBezTo>
                    <a:pt x="1303" y="1639"/>
                    <a:pt x="1303" y="1627"/>
                    <a:pt x="1311" y="1617"/>
                  </a:cubicBezTo>
                  <a:cubicBezTo>
                    <a:pt x="1319" y="1607"/>
                    <a:pt x="1331" y="1610"/>
                    <a:pt x="1337" y="1605"/>
                  </a:cubicBezTo>
                  <a:cubicBezTo>
                    <a:pt x="1343" y="1600"/>
                    <a:pt x="1340" y="1596"/>
                    <a:pt x="1343" y="1589"/>
                  </a:cubicBezTo>
                  <a:cubicBezTo>
                    <a:pt x="1346" y="1582"/>
                    <a:pt x="1364" y="1579"/>
                    <a:pt x="1364" y="1579"/>
                  </a:cubicBezTo>
                  <a:cubicBezTo>
                    <a:pt x="1366" y="1571"/>
                    <a:pt x="1366" y="1571"/>
                    <a:pt x="1366" y="1571"/>
                  </a:cubicBezTo>
                  <a:cubicBezTo>
                    <a:pt x="1366" y="1571"/>
                    <a:pt x="1372" y="1574"/>
                    <a:pt x="1377" y="1573"/>
                  </a:cubicBezTo>
                  <a:cubicBezTo>
                    <a:pt x="1382" y="1572"/>
                    <a:pt x="1381" y="1560"/>
                    <a:pt x="1387" y="1559"/>
                  </a:cubicBezTo>
                  <a:cubicBezTo>
                    <a:pt x="1393" y="1558"/>
                    <a:pt x="1412" y="1561"/>
                    <a:pt x="1412" y="1561"/>
                  </a:cubicBezTo>
                  <a:cubicBezTo>
                    <a:pt x="1416" y="1571"/>
                    <a:pt x="1416" y="1571"/>
                    <a:pt x="1416" y="1571"/>
                  </a:cubicBezTo>
                  <a:cubicBezTo>
                    <a:pt x="1427" y="1569"/>
                    <a:pt x="1427" y="1569"/>
                    <a:pt x="1427" y="1569"/>
                  </a:cubicBezTo>
                  <a:cubicBezTo>
                    <a:pt x="1414" y="1554"/>
                    <a:pt x="1414" y="1554"/>
                    <a:pt x="1414" y="1554"/>
                  </a:cubicBezTo>
                  <a:cubicBezTo>
                    <a:pt x="1414" y="1554"/>
                    <a:pt x="1423" y="1550"/>
                    <a:pt x="1427" y="1545"/>
                  </a:cubicBezTo>
                  <a:cubicBezTo>
                    <a:pt x="1431" y="1540"/>
                    <a:pt x="1453" y="1539"/>
                    <a:pt x="1453" y="1539"/>
                  </a:cubicBezTo>
                  <a:cubicBezTo>
                    <a:pt x="1442" y="1529"/>
                    <a:pt x="1442" y="1529"/>
                    <a:pt x="1442" y="1529"/>
                  </a:cubicBezTo>
                  <a:cubicBezTo>
                    <a:pt x="1442" y="1529"/>
                    <a:pt x="1454" y="1519"/>
                    <a:pt x="1459" y="1519"/>
                  </a:cubicBezTo>
                  <a:cubicBezTo>
                    <a:pt x="1464" y="1519"/>
                    <a:pt x="1460" y="1535"/>
                    <a:pt x="1463" y="1535"/>
                  </a:cubicBezTo>
                  <a:cubicBezTo>
                    <a:pt x="1466" y="1535"/>
                    <a:pt x="1472" y="1518"/>
                    <a:pt x="1472" y="1518"/>
                  </a:cubicBezTo>
                  <a:cubicBezTo>
                    <a:pt x="1497" y="1523"/>
                    <a:pt x="1497" y="1523"/>
                    <a:pt x="1497" y="1523"/>
                  </a:cubicBezTo>
                  <a:cubicBezTo>
                    <a:pt x="1497" y="1523"/>
                    <a:pt x="1502" y="1503"/>
                    <a:pt x="1513" y="1502"/>
                  </a:cubicBezTo>
                  <a:cubicBezTo>
                    <a:pt x="1524" y="1501"/>
                    <a:pt x="1521" y="1523"/>
                    <a:pt x="1521" y="1523"/>
                  </a:cubicBezTo>
                  <a:cubicBezTo>
                    <a:pt x="1566" y="1518"/>
                    <a:pt x="1566" y="1518"/>
                    <a:pt x="1566" y="1518"/>
                  </a:cubicBezTo>
                  <a:cubicBezTo>
                    <a:pt x="1571" y="1506"/>
                    <a:pt x="1571" y="1506"/>
                    <a:pt x="1571" y="1506"/>
                  </a:cubicBezTo>
                  <a:cubicBezTo>
                    <a:pt x="1565" y="1499"/>
                    <a:pt x="1565" y="1499"/>
                    <a:pt x="1565" y="1499"/>
                  </a:cubicBezTo>
                  <a:cubicBezTo>
                    <a:pt x="1565" y="1499"/>
                    <a:pt x="1571" y="1491"/>
                    <a:pt x="1577" y="1482"/>
                  </a:cubicBezTo>
                  <a:cubicBezTo>
                    <a:pt x="1583" y="1473"/>
                    <a:pt x="1613" y="1468"/>
                    <a:pt x="1613" y="1468"/>
                  </a:cubicBezTo>
                  <a:cubicBezTo>
                    <a:pt x="1613" y="1468"/>
                    <a:pt x="1610" y="1455"/>
                    <a:pt x="1610" y="1452"/>
                  </a:cubicBezTo>
                  <a:cubicBezTo>
                    <a:pt x="1610" y="1449"/>
                    <a:pt x="1611" y="1408"/>
                    <a:pt x="1611" y="1408"/>
                  </a:cubicBezTo>
                  <a:cubicBezTo>
                    <a:pt x="1629" y="1388"/>
                    <a:pt x="1629" y="1388"/>
                    <a:pt x="1629" y="1388"/>
                  </a:cubicBezTo>
                  <a:cubicBezTo>
                    <a:pt x="1629" y="1372"/>
                    <a:pt x="1629" y="1372"/>
                    <a:pt x="1629" y="1372"/>
                  </a:cubicBezTo>
                  <a:cubicBezTo>
                    <a:pt x="1642" y="1369"/>
                    <a:pt x="1642" y="1369"/>
                    <a:pt x="1642" y="1369"/>
                  </a:cubicBezTo>
                  <a:cubicBezTo>
                    <a:pt x="1642" y="1347"/>
                    <a:pt x="1642" y="1347"/>
                    <a:pt x="1642" y="1347"/>
                  </a:cubicBezTo>
                  <a:cubicBezTo>
                    <a:pt x="1642" y="1347"/>
                    <a:pt x="1651" y="1342"/>
                    <a:pt x="1655" y="1342"/>
                  </a:cubicBezTo>
                  <a:cubicBezTo>
                    <a:pt x="1659" y="1342"/>
                    <a:pt x="1659" y="1317"/>
                    <a:pt x="1659" y="1317"/>
                  </a:cubicBezTo>
                  <a:cubicBezTo>
                    <a:pt x="1659" y="1317"/>
                    <a:pt x="1653" y="1288"/>
                    <a:pt x="1651" y="1273"/>
                  </a:cubicBezTo>
                  <a:cubicBezTo>
                    <a:pt x="1649" y="1258"/>
                    <a:pt x="1667" y="1246"/>
                    <a:pt x="1674" y="1240"/>
                  </a:cubicBezTo>
                  <a:cubicBezTo>
                    <a:pt x="1681" y="1234"/>
                    <a:pt x="1671" y="1213"/>
                    <a:pt x="1671" y="1213"/>
                  </a:cubicBezTo>
                  <a:cubicBezTo>
                    <a:pt x="1675" y="1175"/>
                    <a:pt x="1675" y="1175"/>
                    <a:pt x="1675" y="1175"/>
                  </a:cubicBezTo>
                  <a:cubicBezTo>
                    <a:pt x="1675" y="1175"/>
                    <a:pt x="1683" y="1145"/>
                    <a:pt x="1682" y="1134"/>
                  </a:cubicBezTo>
                  <a:cubicBezTo>
                    <a:pt x="1681" y="1123"/>
                    <a:pt x="1669" y="1065"/>
                    <a:pt x="1669" y="1065"/>
                  </a:cubicBezTo>
                  <a:cubicBezTo>
                    <a:pt x="1674" y="1041"/>
                    <a:pt x="1674" y="1041"/>
                    <a:pt x="1674" y="1041"/>
                  </a:cubicBezTo>
                  <a:cubicBezTo>
                    <a:pt x="1674" y="1041"/>
                    <a:pt x="1665" y="1010"/>
                    <a:pt x="1668" y="1002"/>
                  </a:cubicBezTo>
                  <a:cubicBezTo>
                    <a:pt x="1671" y="994"/>
                    <a:pt x="1682" y="984"/>
                    <a:pt x="1682" y="984"/>
                  </a:cubicBezTo>
                  <a:cubicBezTo>
                    <a:pt x="1674" y="972"/>
                    <a:pt x="1674" y="972"/>
                    <a:pt x="1674" y="972"/>
                  </a:cubicBezTo>
                  <a:cubicBezTo>
                    <a:pt x="1674" y="972"/>
                    <a:pt x="1681" y="962"/>
                    <a:pt x="1685" y="962"/>
                  </a:cubicBezTo>
                  <a:cubicBezTo>
                    <a:pt x="1689" y="962"/>
                    <a:pt x="1698" y="981"/>
                    <a:pt x="1698" y="981"/>
                  </a:cubicBezTo>
                  <a:cubicBezTo>
                    <a:pt x="1698" y="981"/>
                    <a:pt x="1720" y="961"/>
                    <a:pt x="1727" y="951"/>
                  </a:cubicBezTo>
                  <a:cubicBezTo>
                    <a:pt x="1734" y="941"/>
                    <a:pt x="1739" y="897"/>
                    <a:pt x="1739" y="897"/>
                  </a:cubicBezTo>
                  <a:cubicBezTo>
                    <a:pt x="1739" y="897"/>
                    <a:pt x="1745" y="893"/>
                    <a:pt x="1751" y="889"/>
                  </a:cubicBezTo>
                  <a:cubicBezTo>
                    <a:pt x="1757" y="885"/>
                    <a:pt x="1762" y="863"/>
                    <a:pt x="1762" y="863"/>
                  </a:cubicBezTo>
                  <a:cubicBezTo>
                    <a:pt x="1762" y="863"/>
                    <a:pt x="1775" y="856"/>
                    <a:pt x="1782" y="855"/>
                  </a:cubicBezTo>
                  <a:cubicBezTo>
                    <a:pt x="1789" y="854"/>
                    <a:pt x="1789" y="834"/>
                    <a:pt x="1789" y="834"/>
                  </a:cubicBezTo>
                  <a:cubicBezTo>
                    <a:pt x="1789" y="834"/>
                    <a:pt x="1803" y="829"/>
                    <a:pt x="1816" y="811"/>
                  </a:cubicBezTo>
                  <a:cubicBezTo>
                    <a:pt x="1829" y="793"/>
                    <a:pt x="1844" y="746"/>
                    <a:pt x="1844" y="746"/>
                  </a:cubicBezTo>
                  <a:cubicBezTo>
                    <a:pt x="1844" y="746"/>
                    <a:pt x="1856" y="733"/>
                    <a:pt x="1857" y="727"/>
                  </a:cubicBezTo>
                  <a:cubicBezTo>
                    <a:pt x="1858" y="721"/>
                    <a:pt x="1852" y="705"/>
                    <a:pt x="1852" y="705"/>
                  </a:cubicBezTo>
                  <a:cubicBezTo>
                    <a:pt x="1852" y="705"/>
                    <a:pt x="1855" y="684"/>
                    <a:pt x="1855" y="66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48" name="Chili">
              <a:extLst>
                <a:ext uri="{FF2B5EF4-FFF2-40B4-BE49-F238E27FC236}">
                  <a16:creationId xmlns:a16="http://schemas.microsoft.com/office/drawing/2014/main" id="{E1BFA3E5-AA57-44ED-B657-F2A77CAD27ED}"/>
                </a:ext>
              </a:extLst>
            </p:cNvPr>
            <p:cNvSpPr>
              <a:spLocks noEditPoints="1"/>
            </p:cNvSpPr>
            <p:nvPr/>
          </p:nvSpPr>
          <p:spPr bwMode="gray">
            <a:xfrm>
              <a:off x="3182455" y="4671249"/>
              <a:ext cx="579513" cy="1519092"/>
            </a:xfrm>
            <a:custGeom>
              <a:avLst/>
              <a:gdLst>
                <a:gd name="T0" fmla="*/ 550 w 771"/>
                <a:gd name="T1" fmla="*/ 1864 h 2022"/>
                <a:gd name="T2" fmla="*/ 572 w 771"/>
                <a:gd name="T3" fmla="*/ 1906 h 2022"/>
                <a:gd name="T4" fmla="*/ 567 w 771"/>
                <a:gd name="T5" fmla="*/ 1954 h 2022"/>
                <a:gd name="T6" fmla="*/ 690 w 771"/>
                <a:gd name="T7" fmla="*/ 1981 h 2022"/>
                <a:gd name="T8" fmla="*/ 658 w 771"/>
                <a:gd name="T9" fmla="*/ 1993 h 2022"/>
                <a:gd name="T10" fmla="*/ 617 w 771"/>
                <a:gd name="T11" fmla="*/ 1988 h 2022"/>
                <a:gd name="T12" fmla="*/ 663 w 771"/>
                <a:gd name="T13" fmla="*/ 2010 h 2022"/>
                <a:gd name="T14" fmla="*/ 500 w 771"/>
                <a:gd name="T15" fmla="*/ 1974 h 2022"/>
                <a:gd name="T16" fmla="*/ 526 w 771"/>
                <a:gd name="T17" fmla="*/ 1935 h 2022"/>
                <a:gd name="T18" fmla="*/ 471 w 771"/>
                <a:gd name="T19" fmla="*/ 1945 h 2022"/>
                <a:gd name="T20" fmla="*/ 397 w 771"/>
                <a:gd name="T21" fmla="*/ 1867 h 2022"/>
                <a:gd name="T22" fmla="*/ 345 w 771"/>
                <a:gd name="T23" fmla="*/ 1873 h 2022"/>
                <a:gd name="T24" fmla="*/ 355 w 771"/>
                <a:gd name="T25" fmla="*/ 1822 h 2022"/>
                <a:gd name="T26" fmla="*/ 326 w 771"/>
                <a:gd name="T27" fmla="*/ 1841 h 2022"/>
                <a:gd name="T28" fmla="*/ 342 w 771"/>
                <a:gd name="T29" fmla="*/ 1820 h 2022"/>
                <a:gd name="T30" fmla="*/ 287 w 771"/>
                <a:gd name="T31" fmla="*/ 1789 h 2022"/>
                <a:gd name="T32" fmla="*/ 267 w 771"/>
                <a:gd name="T33" fmla="*/ 1739 h 2022"/>
                <a:gd name="T34" fmla="*/ 257 w 771"/>
                <a:gd name="T35" fmla="*/ 1697 h 2022"/>
                <a:gd name="T36" fmla="*/ 208 w 771"/>
                <a:gd name="T37" fmla="*/ 1688 h 2022"/>
                <a:gd name="T38" fmla="*/ 144 w 771"/>
                <a:gd name="T39" fmla="*/ 1339 h 2022"/>
                <a:gd name="T40" fmla="*/ 163 w 771"/>
                <a:gd name="T41" fmla="*/ 1391 h 2022"/>
                <a:gd name="T42" fmla="*/ 186 w 771"/>
                <a:gd name="T43" fmla="*/ 1483 h 2022"/>
                <a:gd name="T44" fmla="*/ 212 w 771"/>
                <a:gd name="T45" fmla="*/ 1463 h 2022"/>
                <a:gd name="T46" fmla="*/ 143 w 771"/>
                <a:gd name="T47" fmla="*/ 1440 h 2022"/>
                <a:gd name="T48" fmla="*/ 498 w 771"/>
                <a:gd name="T49" fmla="*/ 1874 h 2022"/>
                <a:gd name="T50" fmla="*/ 449 w 771"/>
                <a:gd name="T51" fmla="*/ 1842 h 2022"/>
                <a:gd name="T52" fmla="*/ 338 w 771"/>
                <a:gd name="T53" fmla="*/ 1747 h 2022"/>
                <a:gd name="T54" fmla="*/ 317 w 771"/>
                <a:gd name="T55" fmla="*/ 1650 h 2022"/>
                <a:gd name="T56" fmla="*/ 304 w 771"/>
                <a:gd name="T57" fmla="*/ 1533 h 2022"/>
                <a:gd name="T58" fmla="*/ 272 w 771"/>
                <a:gd name="T59" fmla="*/ 1443 h 2022"/>
                <a:gd name="T60" fmla="*/ 215 w 771"/>
                <a:gd name="T61" fmla="*/ 1320 h 2022"/>
                <a:gd name="T62" fmla="*/ 187 w 771"/>
                <a:gd name="T63" fmla="*/ 1196 h 2022"/>
                <a:gd name="T64" fmla="*/ 165 w 771"/>
                <a:gd name="T65" fmla="*/ 1085 h 2022"/>
                <a:gd name="T66" fmla="*/ 166 w 771"/>
                <a:gd name="T67" fmla="*/ 954 h 2022"/>
                <a:gd name="T68" fmla="*/ 142 w 771"/>
                <a:gd name="T69" fmla="*/ 815 h 2022"/>
                <a:gd name="T70" fmla="*/ 109 w 771"/>
                <a:gd name="T71" fmla="*/ 685 h 2022"/>
                <a:gd name="T72" fmla="*/ 162 w 771"/>
                <a:gd name="T73" fmla="*/ 498 h 2022"/>
                <a:gd name="T74" fmla="*/ 184 w 771"/>
                <a:gd name="T75" fmla="*/ 293 h 2022"/>
                <a:gd name="T76" fmla="*/ 97 w 771"/>
                <a:gd name="T77" fmla="*/ 161 h 2022"/>
                <a:gd name="T78" fmla="*/ 45 w 771"/>
                <a:gd name="T79" fmla="*/ 22 h 2022"/>
                <a:gd name="T80" fmla="*/ 24 w 771"/>
                <a:gd name="T81" fmla="*/ 182 h 2022"/>
                <a:gd name="T82" fmla="*/ 47 w 771"/>
                <a:gd name="T83" fmla="*/ 417 h 2022"/>
                <a:gd name="T84" fmla="*/ 34 w 771"/>
                <a:gd name="T85" fmla="*/ 559 h 2022"/>
                <a:gd name="T86" fmla="*/ 47 w 771"/>
                <a:gd name="T87" fmla="*/ 720 h 2022"/>
                <a:gd name="T88" fmla="*/ 82 w 771"/>
                <a:gd name="T89" fmla="*/ 947 h 2022"/>
                <a:gd name="T90" fmla="*/ 72 w 771"/>
                <a:gd name="T91" fmla="*/ 1102 h 2022"/>
                <a:gd name="T92" fmla="*/ 129 w 771"/>
                <a:gd name="T93" fmla="*/ 1299 h 2022"/>
                <a:gd name="T94" fmla="*/ 193 w 771"/>
                <a:gd name="T95" fmla="*/ 1313 h 2022"/>
                <a:gd name="T96" fmla="*/ 212 w 771"/>
                <a:gd name="T97" fmla="*/ 1403 h 2022"/>
                <a:gd name="T98" fmla="*/ 252 w 771"/>
                <a:gd name="T99" fmla="*/ 1497 h 2022"/>
                <a:gd name="T100" fmla="*/ 214 w 771"/>
                <a:gd name="T101" fmla="*/ 1535 h 2022"/>
                <a:gd name="T102" fmla="*/ 176 w 771"/>
                <a:gd name="T103" fmla="*/ 1528 h 2022"/>
                <a:gd name="T104" fmla="*/ 214 w 771"/>
                <a:gd name="T105" fmla="*/ 1567 h 2022"/>
                <a:gd name="T106" fmla="*/ 257 w 771"/>
                <a:gd name="T107" fmla="*/ 1604 h 2022"/>
                <a:gd name="T108" fmla="*/ 265 w 771"/>
                <a:gd name="T109" fmla="*/ 1686 h 2022"/>
                <a:gd name="T110" fmla="*/ 298 w 771"/>
                <a:gd name="T111" fmla="*/ 1731 h 2022"/>
                <a:gd name="T112" fmla="*/ 331 w 771"/>
                <a:gd name="T113" fmla="*/ 1762 h 2022"/>
                <a:gd name="T114" fmla="*/ 407 w 771"/>
                <a:gd name="T115" fmla="*/ 1821 h 2022"/>
                <a:gd name="T116" fmla="*/ 434 w 771"/>
                <a:gd name="T117" fmla="*/ 1876 h 2022"/>
                <a:gd name="T118" fmla="*/ 459 w 771"/>
                <a:gd name="T119" fmla="*/ 1893 h 2022"/>
                <a:gd name="T120" fmla="*/ 428 w 771"/>
                <a:gd name="T121" fmla="*/ 1927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1" h="2022">
                  <a:moveTo>
                    <a:pt x="677" y="1942"/>
                  </a:moveTo>
                  <a:cubicBezTo>
                    <a:pt x="625" y="1916"/>
                    <a:pt x="625" y="1903"/>
                    <a:pt x="625" y="1903"/>
                  </a:cubicBezTo>
                  <a:cubicBezTo>
                    <a:pt x="602" y="1903"/>
                    <a:pt x="602" y="1903"/>
                    <a:pt x="602" y="1903"/>
                  </a:cubicBezTo>
                  <a:cubicBezTo>
                    <a:pt x="606" y="1892"/>
                    <a:pt x="606" y="1892"/>
                    <a:pt x="606" y="1892"/>
                  </a:cubicBezTo>
                  <a:cubicBezTo>
                    <a:pt x="580" y="1866"/>
                    <a:pt x="580" y="1866"/>
                    <a:pt x="580" y="1866"/>
                  </a:cubicBezTo>
                  <a:cubicBezTo>
                    <a:pt x="559" y="1872"/>
                    <a:pt x="559" y="1872"/>
                    <a:pt x="559" y="1872"/>
                  </a:cubicBezTo>
                  <a:cubicBezTo>
                    <a:pt x="550" y="1864"/>
                    <a:pt x="550" y="1864"/>
                    <a:pt x="550" y="1864"/>
                  </a:cubicBezTo>
                  <a:cubicBezTo>
                    <a:pt x="543" y="1876"/>
                    <a:pt x="543" y="1876"/>
                    <a:pt x="543" y="1876"/>
                  </a:cubicBezTo>
                  <a:cubicBezTo>
                    <a:pt x="530" y="1879"/>
                    <a:pt x="530" y="1879"/>
                    <a:pt x="530" y="1879"/>
                  </a:cubicBezTo>
                  <a:cubicBezTo>
                    <a:pt x="531" y="1890"/>
                    <a:pt x="531" y="1890"/>
                    <a:pt x="531" y="1890"/>
                  </a:cubicBezTo>
                  <a:cubicBezTo>
                    <a:pt x="520" y="1892"/>
                    <a:pt x="520" y="1892"/>
                    <a:pt x="520" y="1892"/>
                  </a:cubicBezTo>
                  <a:cubicBezTo>
                    <a:pt x="521" y="1910"/>
                    <a:pt x="521" y="1910"/>
                    <a:pt x="521" y="1910"/>
                  </a:cubicBezTo>
                  <a:cubicBezTo>
                    <a:pt x="534" y="1923"/>
                    <a:pt x="557" y="1900"/>
                    <a:pt x="557" y="1900"/>
                  </a:cubicBezTo>
                  <a:cubicBezTo>
                    <a:pt x="572" y="1906"/>
                    <a:pt x="572" y="1906"/>
                    <a:pt x="572" y="1906"/>
                  </a:cubicBezTo>
                  <a:cubicBezTo>
                    <a:pt x="572" y="1919"/>
                    <a:pt x="572" y="1919"/>
                    <a:pt x="572" y="1919"/>
                  </a:cubicBezTo>
                  <a:cubicBezTo>
                    <a:pt x="572" y="1919"/>
                    <a:pt x="541" y="1934"/>
                    <a:pt x="552" y="1938"/>
                  </a:cubicBezTo>
                  <a:cubicBezTo>
                    <a:pt x="562" y="1942"/>
                    <a:pt x="615" y="1960"/>
                    <a:pt x="615" y="1960"/>
                  </a:cubicBezTo>
                  <a:cubicBezTo>
                    <a:pt x="605" y="1974"/>
                    <a:pt x="605" y="1974"/>
                    <a:pt x="605" y="1974"/>
                  </a:cubicBezTo>
                  <a:cubicBezTo>
                    <a:pt x="605" y="1974"/>
                    <a:pt x="602" y="1961"/>
                    <a:pt x="592" y="1961"/>
                  </a:cubicBezTo>
                  <a:cubicBezTo>
                    <a:pt x="582" y="1961"/>
                    <a:pt x="579" y="1968"/>
                    <a:pt x="579" y="1968"/>
                  </a:cubicBezTo>
                  <a:cubicBezTo>
                    <a:pt x="567" y="1954"/>
                    <a:pt x="567" y="1954"/>
                    <a:pt x="567" y="1954"/>
                  </a:cubicBezTo>
                  <a:cubicBezTo>
                    <a:pt x="556" y="1958"/>
                    <a:pt x="556" y="1958"/>
                    <a:pt x="556" y="1958"/>
                  </a:cubicBezTo>
                  <a:cubicBezTo>
                    <a:pt x="565" y="1965"/>
                    <a:pt x="565" y="1965"/>
                    <a:pt x="565" y="1965"/>
                  </a:cubicBezTo>
                  <a:cubicBezTo>
                    <a:pt x="544" y="1962"/>
                    <a:pt x="544" y="1962"/>
                    <a:pt x="544" y="1962"/>
                  </a:cubicBezTo>
                  <a:cubicBezTo>
                    <a:pt x="544" y="1962"/>
                    <a:pt x="550" y="1978"/>
                    <a:pt x="566" y="1978"/>
                  </a:cubicBezTo>
                  <a:cubicBezTo>
                    <a:pt x="582" y="1978"/>
                    <a:pt x="595" y="1978"/>
                    <a:pt x="595" y="1978"/>
                  </a:cubicBezTo>
                  <a:cubicBezTo>
                    <a:pt x="595" y="1978"/>
                    <a:pt x="611" y="1984"/>
                    <a:pt x="621" y="1983"/>
                  </a:cubicBezTo>
                  <a:cubicBezTo>
                    <a:pt x="631" y="1981"/>
                    <a:pt x="676" y="1981"/>
                    <a:pt x="690" y="1981"/>
                  </a:cubicBezTo>
                  <a:cubicBezTo>
                    <a:pt x="705" y="1981"/>
                    <a:pt x="725" y="1994"/>
                    <a:pt x="725" y="1994"/>
                  </a:cubicBezTo>
                  <a:cubicBezTo>
                    <a:pt x="746" y="1983"/>
                    <a:pt x="746" y="1983"/>
                    <a:pt x="746" y="1983"/>
                  </a:cubicBezTo>
                  <a:cubicBezTo>
                    <a:pt x="758" y="1987"/>
                    <a:pt x="758" y="1987"/>
                    <a:pt x="758" y="1987"/>
                  </a:cubicBezTo>
                  <a:cubicBezTo>
                    <a:pt x="770" y="1986"/>
                    <a:pt x="770" y="1986"/>
                    <a:pt x="770" y="1986"/>
                  </a:cubicBezTo>
                  <a:cubicBezTo>
                    <a:pt x="771" y="1970"/>
                    <a:pt x="771" y="1970"/>
                    <a:pt x="771" y="1970"/>
                  </a:cubicBezTo>
                  <a:cubicBezTo>
                    <a:pt x="771" y="1970"/>
                    <a:pt x="729" y="1968"/>
                    <a:pt x="677" y="1942"/>
                  </a:cubicBezTo>
                  <a:close/>
                  <a:moveTo>
                    <a:pt x="658" y="1993"/>
                  </a:moveTo>
                  <a:cubicBezTo>
                    <a:pt x="676" y="2003"/>
                    <a:pt x="676" y="2003"/>
                    <a:pt x="676" y="2003"/>
                  </a:cubicBezTo>
                  <a:cubicBezTo>
                    <a:pt x="712" y="2006"/>
                    <a:pt x="712" y="2006"/>
                    <a:pt x="712" y="2006"/>
                  </a:cubicBezTo>
                  <a:cubicBezTo>
                    <a:pt x="693" y="1988"/>
                    <a:pt x="693" y="1988"/>
                    <a:pt x="693" y="1988"/>
                  </a:cubicBezTo>
                  <a:lnTo>
                    <a:pt x="658" y="1993"/>
                  </a:lnTo>
                  <a:close/>
                  <a:moveTo>
                    <a:pt x="638" y="1997"/>
                  </a:moveTo>
                  <a:cubicBezTo>
                    <a:pt x="644" y="1991"/>
                    <a:pt x="644" y="1991"/>
                    <a:pt x="644" y="1991"/>
                  </a:cubicBezTo>
                  <a:cubicBezTo>
                    <a:pt x="617" y="1988"/>
                    <a:pt x="617" y="1988"/>
                    <a:pt x="617" y="1988"/>
                  </a:cubicBezTo>
                  <a:cubicBezTo>
                    <a:pt x="593" y="1988"/>
                    <a:pt x="593" y="1988"/>
                    <a:pt x="593" y="1988"/>
                  </a:cubicBezTo>
                  <a:cubicBezTo>
                    <a:pt x="602" y="2012"/>
                    <a:pt x="602" y="2012"/>
                    <a:pt x="602" y="2012"/>
                  </a:cubicBezTo>
                  <a:cubicBezTo>
                    <a:pt x="625" y="2014"/>
                    <a:pt x="625" y="2014"/>
                    <a:pt x="625" y="2014"/>
                  </a:cubicBezTo>
                  <a:cubicBezTo>
                    <a:pt x="619" y="2004"/>
                    <a:pt x="619" y="2004"/>
                    <a:pt x="619" y="2004"/>
                  </a:cubicBezTo>
                  <a:cubicBezTo>
                    <a:pt x="625" y="2000"/>
                    <a:pt x="625" y="2000"/>
                    <a:pt x="625" y="2000"/>
                  </a:cubicBezTo>
                  <a:cubicBezTo>
                    <a:pt x="632" y="2010"/>
                    <a:pt x="632" y="2010"/>
                    <a:pt x="632" y="2010"/>
                  </a:cubicBezTo>
                  <a:cubicBezTo>
                    <a:pt x="663" y="2010"/>
                    <a:pt x="663" y="2010"/>
                    <a:pt x="663" y="2010"/>
                  </a:cubicBezTo>
                  <a:cubicBezTo>
                    <a:pt x="673" y="2022"/>
                    <a:pt x="673" y="2022"/>
                    <a:pt x="673" y="2022"/>
                  </a:cubicBezTo>
                  <a:cubicBezTo>
                    <a:pt x="686" y="2022"/>
                    <a:pt x="686" y="2022"/>
                    <a:pt x="686" y="2022"/>
                  </a:cubicBezTo>
                  <a:cubicBezTo>
                    <a:pt x="666" y="2001"/>
                    <a:pt x="666" y="2001"/>
                    <a:pt x="666" y="2001"/>
                  </a:cubicBezTo>
                  <a:lnTo>
                    <a:pt x="638" y="1997"/>
                  </a:lnTo>
                  <a:close/>
                  <a:moveTo>
                    <a:pt x="537" y="1967"/>
                  </a:moveTo>
                  <a:cubicBezTo>
                    <a:pt x="495" y="1962"/>
                    <a:pt x="495" y="1962"/>
                    <a:pt x="495" y="1962"/>
                  </a:cubicBezTo>
                  <a:cubicBezTo>
                    <a:pt x="500" y="1974"/>
                    <a:pt x="500" y="1974"/>
                    <a:pt x="500" y="1974"/>
                  </a:cubicBezTo>
                  <a:cubicBezTo>
                    <a:pt x="527" y="1973"/>
                    <a:pt x="527" y="1973"/>
                    <a:pt x="527" y="1973"/>
                  </a:cubicBezTo>
                  <a:cubicBezTo>
                    <a:pt x="537" y="1987"/>
                    <a:pt x="537" y="1987"/>
                    <a:pt x="537" y="1987"/>
                  </a:cubicBezTo>
                  <a:cubicBezTo>
                    <a:pt x="575" y="2003"/>
                    <a:pt x="575" y="2003"/>
                    <a:pt x="575" y="2003"/>
                  </a:cubicBezTo>
                  <a:cubicBezTo>
                    <a:pt x="552" y="1983"/>
                    <a:pt x="552" y="1983"/>
                    <a:pt x="552" y="1983"/>
                  </a:cubicBezTo>
                  <a:lnTo>
                    <a:pt x="537" y="1967"/>
                  </a:lnTo>
                  <a:close/>
                  <a:moveTo>
                    <a:pt x="534" y="1924"/>
                  </a:moveTo>
                  <a:cubicBezTo>
                    <a:pt x="526" y="1935"/>
                    <a:pt x="526" y="1935"/>
                    <a:pt x="526" y="1935"/>
                  </a:cubicBezTo>
                  <a:cubicBezTo>
                    <a:pt x="530" y="1955"/>
                    <a:pt x="530" y="1955"/>
                    <a:pt x="530" y="1955"/>
                  </a:cubicBezTo>
                  <a:cubicBezTo>
                    <a:pt x="546" y="1949"/>
                    <a:pt x="546" y="1949"/>
                    <a:pt x="546" y="1949"/>
                  </a:cubicBezTo>
                  <a:lnTo>
                    <a:pt x="534" y="1924"/>
                  </a:lnTo>
                  <a:close/>
                  <a:moveTo>
                    <a:pt x="515" y="1954"/>
                  </a:moveTo>
                  <a:cubicBezTo>
                    <a:pt x="513" y="1942"/>
                    <a:pt x="513" y="1942"/>
                    <a:pt x="513" y="1942"/>
                  </a:cubicBezTo>
                  <a:cubicBezTo>
                    <a:pt x="479" y="1934"/>
                    <a:pt x="479" y="1934"/>
                    <a:pt x="479" y="1934"/>
                  </a:cubicBezTo>
                  <a:cubicBezTo>
                    <a:pt x="471" y="1945"/>
                    <a:pt x="471" y="1945"/>
                    <a:pt x="471" y="1945"/>
                  </a:cubicBezTo>
                  <a:cubicBezTo>
                    <a:pt x="472" y="1958"/>
                    <a:pt x="472" y="1958"/>
                    <a:pt x="472" y="1958"/>
                  </a:cubicBezTo>
                  <a:cubicBezTo>
                    <a:pt x="495" y="1949"/>
                    <a:pt x="495" y="1949"/>
                    <a:pt x="495" y="1949"/>
                  </a:cubicBezTo>
                  <a:lnTo>
                    <a:pt x="515" y="1954"/>
                  </a:lnTo>
                  <a:close/>
                  <a:moveTo>
                    <a:pt x="407" y="1848"/>
                  </a:moveTo>
                  <a:cubicBezTo>
                    <a:pt x="407" y="1848"/>
                    <a:pt x="381" y="1835"/>
                    <a:pt x="378" y="1847"/>
                  </a:cubicBezTo>
                  <a:cubicBezTo>
                    <a:pt x="375" y="1859"/>
                    <a:pt x="371" y="1874"/>
                    <a:pt x="375" y="1874"/>
                  </a:cubicBezTo>
                  <a:cubicBezTo>
                    <a:pt x="380" y="1874"/>
                    <a:pt x="397" y="1867"/>
                    <a:pt x="397" y="1867"/>
                  </a:cubicBezTo>
                  <a:cubicBezTo>
                    <a:pt x="399" y="1883"/>
                    <a:pt x="399" y="1883"/>
                    <a:pt x="399" y="1883"/>
                  </a:cubicBezTo>
                  <a:cubicBezTo>
                    <a:pt x="420" y="1873"/>
                    <a:pt x="420" y="1873"/>
                    <a:pt x="420" y="1873"/>
                  </a:cubicBezTo>
                  <a:cubicBezTo>
                    <a:pt x="409" y="1863"/>
                    <a:pt x="409" y="1863"/>
                    <a:pt x="409" y="1863"/>
                  </a:cubicBezTo>
                  <a:cubicBezTo>
                    <a:pt x="413" y="1851"/>
                    <a:pt x="413" y="1851"/>
                    <a:pt x="413" y="1851"/>
                  </a:cubicBezTo>
                  <a:lnTo>
                    <a:pt x="407" y="1848"/>
                  </a:lnTo>
                  <a:close/>
                  <a:moveTo>
                    <a:pt x="368" y="1886"/>
                  </a:moveTo>
                  <a:cubicBezTo>
                    <a:pt x="345" y="1873"/>
                    <a:pt x="345" y="1873"/>
                    <a:pt x="345" y="1873"/>
                  </a:cubicBezTo>
                  <a:cubicBezTo>
                    <a:pt x="362" y="1892"/>
                    <a:pt x="362" y="1892"/>
                    <a:pt x="362" y="1892"/>
                  </a:cubicBezTo>
                  <a:cubicBezTo>
                    <a:pt x="393" y="1896"/>
                    <a:pt x="393" y="1896"/>
                    <a:pt x="393" y="1896"/>
                  </a:cubicBezTo>
                  <a:cubicBezTo>
                    <a:pt x="404" y="1903"/>
                    <a:pt x="404" y="1903"/>
                    <a:pt x="404" y="1903"/>
                  </a:cubicBezTo>
                  <a:cubicBezTo>
                    <a:pt x="393" y="1889"/>
                    <a:pt x="393" y="1889"/>
                    <a:pt x="393" y="1889"/>
                  </a:cubicBezTo>
                  <a:lnTo>
                    <a:pt x="368" y="1886"/>
                  </a:lnTo>
                  <a:close/>
                  <a:moveTo>
                    <a:pt x="368" y="1835"/>
                  </a:moveTo>
                  <a:cubicBezTo>
                    <a:pt x="355" y="1822"/>
                    <a:pt x="355" y="1822"/>
                    <a:pt x="355" y="1822"/>
                  </a:cubicBezTo>
                  <a:cubicBezTo>
                    <a:pt x="351" y="1844"/>
                    <a:pt x="351" y="1844"/>
                    <a:pt x="351" y="1844"/>
                  </a:cubicBezTo>
                  <a:cubicBezTo>
                    <a:pt x="336" y="1848"/>
                    <a:pt x="336" y="1848"/>
                    <a:pt x="336" y="1848"/>
                  </a:cubicBezTo>
                  <a:cubicBezTo>
                    <a:pt x="365" y="1860"/>
                    <a:pt x="365" y="1860"/>
                    <a:pt x="365" y="1860"/>
                  </a:cubicBezTo>
                  <a:lnTo>
                    <a:pt x="368" y="1835"/>
                  </a:lnTo>
                  <a:close/>
                  <a:moveTo>
                    <a:pt x="296" y="1827"/>
                  </a:moveTo>
                  <a:cubicBezTo>
                    <a:pt x="319" y="1848"/>
                    <a:pt x="319" y="1848"/>
                    <a:pt x="319" y="1848"/>
                  </a:cubicBezTo>
                  <a:cubicBezTo>
                    <a:pt x="326" y="1841"/>
                    <a:pt x="326" y="1841"/>
                    <a:pt x="326" y="1841"/>
                  </a:cubicBezTo>
                  <a:cubicBezTo>
                    <a:pt x="306" y="1818"/>
                    <a:pt x="306" y="1818"/>
                    <a:pt x="306" y="1818"/>
                  </a:cubicBezTo>
                  <a:lnTo>
                    <a:pt x="296" y="1827"/>
                  </a:lnTo>
                  <a:close/>
                  <a:moveTo>
                    <a:pt x="342" y="1820"/>
                  </a:moveTo>
                  <a:cubicBezTo>
                    <a:pt x="335" y="1814"/>
                    <a:pt x="335" y="1814"/>
                    <a:pt x="335" y="1814"/>
                  </a:cubicBezTo>
                  <a:cubicBezTo>
                    <a:pt x="329" y="1824"/>
                    <a:pt x="329" y="1824"/>
                    <a:pt x="329" y="1824"/>
                  </a:cubicBezTo>
                  <a:cubicBezTo>
                    <a:pt x="336" y="1833"/>
                    <a:pt x="336" y="1833"/>
                    <a:pt x="336" y="1833"/>
                  </a:cubicBezTo>
                  <a:lnTo>
                    <a:pt x="342" y="1820"/>
                  </a:lnTo>
                  <a:close/>
                  <a:moveTo>
                    <a:pt x="303" y="1805"/>
                  </a:moveTo>
                  <a:cubicBezTo>
                    <a:pt x="306" y="1788"/>
                    <a:pt x="306" y="1788"/>
                    <a:pt x="306" y="1788"/>
                  </a:cubicBezTo>
                  <a:cubicBezTo>
                    <a:pt x="303" y="1763"/>
                    <a:pt x="303" y="1763"/>
                    <a:pt x="303" y="1763"/>
                  </a:cubicBezTo>
                  <a:cubicBezTo>
                    <a:pt x="292" y="1759"/>
                    <a:pt x="292" y="1759"/>
                    <a:pt x="292" y="1759"/>
                  </a:cubicBezTo>
                  <a:cubicBezTo>
                    <a:pt x="292" y="1770"/>
                    <a:pt x="292" y="1770"/>
                    <a:pt x="292" y="1770"/>
                  </a:cubicBezTo>
                  <a:cubicBezTo>
                    <a:pt x="270" y="1766"/>
                    <a:pt x="270" y="1766"/>
                    <a:pt x="270" y="1766"/>
                  </a:cubicBezTo>
                  <a:cubicBezTo>
                    <a:pt x="287" y="1789"/>
                    <a:pt x="287" y="1789"/>
                    <a:pt x="287" y="1789"/>
                  </a:cubicBezTo>
                  <a:cubicBezTo>
                    <a:pt x="283" y="1818"/>
                    <a:pt x="283" y="1818"/>
                    <a:pt x="283" y="1818"/>
                  </a:cubicBezTo>
                  <a:lnTo>
                    <a:pt x="303" y="1805"/>
                  </a:lnTo>
                  <a:close/>
                  <a:moveTo>
                    <a:pt x="243" y="1752"/>
                  </a:moveTo>
                  <a:cubicBezTo>
                    <a:pt x="254" y="1753"/>
                    <a:pt x="254" y="1753"/>
                    <a:pt x="254" y="1753"/>
                  </a:cubicBezTo>
                  <a:cubicBezTo>
                    <a:pt x="261" y="1775"/>
                    <a:pt x="261" y="1775"/>
                    <a:pt x="261" y="1775"/>
                  </a:cubicBezTo>
                  <a:cubicBezTo>
                    <a:pt x="266" y="1755"/>
                    <a:pt x="266" y="1755"/>
                    <a:pt x="266" y="1755"/>
                  </a:cubicBezTo>
                  <a:cubicBezTo>
                    <a:pt x="267" y="1739"/>
                    <a:pt x="267" y="1739"/>
                    <a:pt x="267" y="1739"/>
                  </a:cubicBezTo>
                  <a:cubicBezTo>
                    <a:pt x="250" y="1734"/>
                    <a:pt x="250" y="1734"/>
                    <a:pt x="250" y="1734"/>
                  </a:cubicBezTo>
                  <a:lnTo>
                    <a:pt x="243" y="1752"/>
                  </a:lnTo>
                  <a:close/>
                  <a:moveTo>
                    <a:pt x="248" y="1727"/>
                  </a:moveTo>
                  <a:cubicBezTo>
                    <a:pt x="253" y="1726"/>
                    <a:pt x="256" y="1717"/>
                    <a:pt x="256" y="1717"/>
                  </a:cubicBezTo>
                  <a:cubicBezTo>
                    <a:pt x="276" y="1734"/>
                    <a:pt x="276" y="1734"/>
                    <a:pt x="276" y="1734"/>
                  </a:cubicBezTo>
                  <a:cubicBezTo>
                    <a:pt x="277" y="1718"/>
                    <a:pt x="277" y="1718"/>
                    <a:pt x="277" y="1718"/>
                  </a:cubicBezTo>
                  <a:cubicBezTo>
                    <a:pt x="257" y="1697"/>
                    <a:pt x="257" y="1697"/>
                    <a:pt x="257" y="1697"/>
                  </a:cubicBezTo>
                  <a:cubicBezTo>
                    <a:pt x="257" y="1697"/>
                    <a:pt x="241" y="1674"/>
                    <a:pt x="241" y="1662"/>
                  </a:cubicBezTo>
                  <a:cubicBezTo>
                    <a:pt x="241" y="1651"/>
                    <a:pt x="230" y="1639"/>
                    <a:pt x="219" y="1633"/>
                  </a:cubicBezTo>
                  <a:cubicBezTo>
                    <a:pt x="209" y="1628"/>
                    <a:pt x="209" y="1639"/>
                    <a:pt x="209" y="1639"/>
                  </a:cubicBezTo>
                  <a:cubicBezTo>
                    <a:pt x="195" y="1635"/>
                    <a:pt x="195" y="1635"/>
                    <a:pt x="195" y="1635"/>
                  </a:cubicBezTo>
                  <a:cubicBezTo>
                    <a:pt x="195" y="1635"/>
                    <a:pt x="180" y="1662"/>
                    <a:pt x="191" y="1662"/>
                  </a:cubicBezTo>
                  <a:cubicBezTo>
                    <a:pt x="201" y="1662"/>
                    <a:pt x="221" y="1662"/>
                    <a:pt x="221" y="1662"/>
                  </a:cubicBezTo>
                  <a:cubicBezTo>
                    <a:pt x="208" y="1688"/>
                    <a:pt x="208" y="1688"/>
                    <a:pt x="208" y="1688"/>
                  </a:cubicBezTo>
                  <a:cubicBezTo>
                    <a:pt x="217" y="1688"/>
                    <a:pt x="217" y="1688"/>
                    <a:pt x="217" y="1688"/>
                  </a:cubicBezTo>
                  <a:cubicBezTo>
                    <a:pt x="231" y="1675"/>
                    <a:pt x="231" y="1675"/>
                    <a:pt x="231" y="1675"/>
                  </a:cubicBezTo>
                  <a:cubicBezTo>
                    <a:pt x="230" y="1691"/>
                    <a:pt x="230" y="1691"/>
                    <a:pt x="230" y="1691"/>
                  </a:cubicBezTo>
                  <a:cubicBezTo>
                    <a:pt x="230" y="1691"/>
                    <a:pt x="244" y="1729"/>
                    <a:pt x="248" y="1727"/>
                  </a:cubicBezTo>
                  <a:close/>
                  <a:moveTo>
                    <a:pt x="163" y="1391"/>
                  </a:moveTo>
                  <a:cubicBezTo>
                    <a:pt x="165" y="1359"/>
                    <a:pt x="165" y="1359"/>
                    <a:pt x="165" y="1359"/>
                  </a:cubicBezTo>
                  <a:cubicBezTo>
                    <a:pt x="144" y="1339"/>
                    <a:pt x="144" y="1339"/>
                    <a:pt x="144" y="1339"/>
                  </a:cubicBezTo>
                  <a:cubicBezTo>
                    <a:pt x="154" y="1329"/>
                    <a:pt x="154" y="1329"/>
                    <a:pt x="154" y="1329"/>
                  </a:cubicBezTo>
                  <a:cubicBezTo>
                    <a:pt x="140" y="1313"/>
                    <a:pt x="140" y="1313"/>
                    <a:pt x="140" y="1313"/>
                  </a:cubicBezTo>
                  <a:cubicBezTo>
                    <a:pt x="117" y="1304"/>
                    <a:pt x="117" y="1304"/>
                    <a:pt x="117" y="1304"/>
                  </a:cubicBezTo>
                  <a:cubicBezTo>
                    <a:pt x="117" y="1304"/>
                    <a:pt x="114" y="1340"/>
                    <a:pt x="123" y="1343"/>
                  </a:cubicBezTo>
                  <a:cubicBezTo>
                    <a:pt x="131" y="1346"/>
                    <a:pt x="137" y="1366"/>
                    <a:pt x="137" y="1366"/>
                  </a:cubicBezTo>
                  <a:cubicBezTo>
                    <a:pt x="133" y="1379"/>
                    <a:pt x="133" y="1379"/>
                    <a:pt x="133" y="1379"/>
                  </a:cubicBezTo>
                  <a:lnTo>
                    <a:pt x="163" y="1391"/>
                  </a:lnTo>
                  <a:close/>
                  <a:moveTo>
                    <a:pt x="163" y="1453"/>
                  </a:moveTo>
                  <a:cubicBezTo>
                    <a:pt x="170" y="1461"/>
                    <a:pt x="170" y="1461"/>
                    <a:pt x="170" y="1461"/>
                  </a:cubicBezTo>
                  <a:cubicBezTo>
                    <a:pt x="188" y="1461"/>
                    <a:pt x="188" y="1461"/>
                    <a:pt x="188" y="1461"/>
                  </a:cubicBezTo>
                  <a:cubicBezTo>
                    <a:pt x="195" y="1448"/>
                    <a:pt x="195" y="1448"/>
                    <a:pt x="195" y="1448"/>
                  </a:cubicBezTo>
                  <a:cubicBezTo>
                    <a:pt x="176" y="1453"/>
                    <a:pt x="176" y="1453"/>
                    <a:pt x="176" y="1453"/>
                  </a:cubicBezTo>
                  <a:lnTo>
                    <a:pt x="163" y="1453"/>
                  </a:lnTo>
                  <a:close/>
                  <a:moveTo>
                    <a:pt x="186" y="1483"/>
                  </a:moveTo>
                  <a:cubicBezTo>
                    <a:pt x="188" y="1495"/>
                    <a:pt x="188" y="1495"/>
                    <a:pt x="188" y="1495"/>
                  </a:cubicBezTo>
                  <a:cubicBezTo>
                    <a:pt x="204" y="1505"/>
                    <a:pt x="204" y="1505"/>
                    <a:pt x="204" y="1505"/>
                  </a:cubicBezTo>
                  <a:cubicBezTo>
                    <a:pt x="204" y="1489"/>
                    <a:pt x="204" y="1489"/>
                    <a:pt x="204" y="1489"/>
                  </a:cubicBezTo>
                  <a:cubicBezTo>
                    <a:pt x="195" y="1473"/>
                    <a:pt x="195" y="1473"/>
                    <a:pt x="195" y="1473"/>
                  </a:cubicBezTo>
                  <a:cubicBezTo>
                    <a:pt x="173" y="1474"/>
                    <a:pt x="173" y="1474"/>
                    <a:pt x="173" y="1474"/>
                  </a:cubicBezTo>
                  <a:lnTo>
                    <a:pt x="186" y="1483"/>
                  </a:lnTo>
                  <a:close/>
                  <a:moveTo>
                    <a:pt x="212" y="1463"/>
                  </a:moveTo>
                  <a:cubicBezTo>
                    <a:pt x="212" y="1463"/>
                    <a:pt x="244" y="1444"/>
                    <a:pt x="222" y="1440"/>
                  </a:cubicBezTo>
                  <a:cubicBezTo>
                    <a:pt x="201" y="1435"/>
                    <a:pt x="199" y="1463"/>
                    <a:pt x="212" y="1463"/>
                  </a:cubicBezTo>
                  <a:close/>
                  <a:moveTo>
                    <a:pt x="166" y="1409"/>
                  </a:moveTo>
                  <a:cubicBezTo>
                    <a:pt x="152" y="1420"/>
                    <a:pt x="159" y="1430"/>
                    <a:pt x="169" y="1427"/>
                  </a:cubicBezTo>
                  <a:cubicBezTo>
                    <a:pt x="181" y="1423"/>
                    <a:pt x="180" y="1399"/>
                    <a:pt x="166" y="1409"/>
                  </a:cubicBezTo>
                  <a:close/>
                  <a:moveTo>
                    <a:pt x="156" y="1437"/>
                  </a:moveTo>
                  <a:cubicBezTo>
                    <a:pt x="143" y="1440"/>
                    <a:pt x="143" y="1440"/>
                    <a:pt x="143" y="1440"/>
                  </a:cubicBezTo>
                  <a:cubicBezTo>
                    <a:pt x="150" y="1453"/>
                    <a:pt x="150" y="1453"/>
                    <a:pt x="150" y="1453"/>
                  </a:cubicBezTo>
                  <a:lnTo>
                    <a:pt x="156" y="1437"/>
                  </a:lnTo>
                  <a:close/>
                  <a:moveTo>
                    <a:pt x="476" y="1919"/>
                  </a:moveTo>
                  <a:cubicBezTo>
                    <a:pt x="485" y="1915"/>
                    <a:pt x="484" y="1925"/>
                    <a:pt x="484" y="1925"/>
                  </a:cubicBezTo>
                  <a:cubicBezTo>
                    <a:pt x="484" y="1925"/>
                    <a:pt x="499" y="1928"/>
                    <a:pt x="514" y="1925"/>
                  </a:cubicBezTo>
                  <a:cubicBezTo>
                    <a:pt x="528" y="1921"/>
                    <a:pt x="498" y="1899"/>
                    <a:pt x="498" y="1899"/>
                  </a:cubicBezTo>
                  <a:cubicBezTo>
                    <a:pt x="498" y="1874"/>
                    <a:pt x="498" y="1874"/>
                    <a:pt x="498" y="1874"/>
                  </a:cubicBezTo>
                  <a:cubicBezTo>
                    <a:pt x="523" y="1872"/>
                    <a:pt x="523" y="1872"/>
                    <a:pt x="523" y="1872"/>
                  </a:cubicBezTo>
                  <a:cubicBezTo>
                    <a:pt x="521" y="1860"/>
                    <a:pt x="521" y="1860"/>
                    <a:pt x="521" y="1860"/>
                  </a:cubicBezTo>
                  <a:cubicBezTo>
                    <a:pt x="537" y="1862"/>
                    <a:pt x="537" y="1862"/>
                    <a:pt x="537" y="1862"/>
                  </a:cubicBezTo>
                  <a:cubicBezTo>
                    <a:pt x="542" y="1850"/>
                    <a:pt x="542" y="1850"/>
                    <a:pt x="542" y="1850"/>
                  </a:cubicBezTo>
                  <a:cubicBezTo>
                    <a:pt x="527" y="1838"/>
                    <a:pt x="527" y="1838"/>
                    <a:pt x="527" y="1838"/>
                  </a:cubicBezTo>
                  <a:cubicBezTo>
                    <a:pt x="527" y="1838"/>
                    <a:pt x="507" y="1839"/>
                    <a:pt x="491" y="1837"/>
                  </a:cubicBezTo>
                  <a:cubicBezTo>
                    <a:pt x="475" y="1835"/>
                    <a:pt x="449" y="1842"/>
                    <a:pt x="449" y="1842"/>
                  </a:cubicBezTo>
                  <a:cubicBezTo>
                    <a:pt x="437" y="1830"/>
                    <a:pt x="437" y="1830"/>
                    <a:pt x="437" y="1830"/>
                  </a:cubicBezTo>
                  <a:cubicBezTo>
                    <a:pt x="413" y="1819"/>
                    <a:pt x="413" y="1819"/>
                    <a:pt x="413" y="1819"/>
                  </a:cubicBezTo>
                  <a:cubicBezTo>
                    <a:pt x="406" y="1808"/>
                    <a:pt x="406" y="1808"/>
                    <a:pt x="406" y="1808"/>
                  </a:cubicBezTo>
                  <a:cubicBezTo>
                    <a:pt x="392" y="1792"/>
                    <a:pt x="392" y="1792"/>
                    <a:pt x="392" y="1792"/>
                  </a:cubicBezTo>
                  <a:cubicBezTo>
                    <a:pt x="392" y="1792"/>
                    <a:pt x="398" y="1780"/>
                    <a:pt x="383" y="1767"/>
                  </a:cubicBezTo>
                  <a:cubicBezTo>
                    <a:pt x="368" y="1754"/>
                    <a:pt x="362" y="1772"/>
                    <a:pt x="352" y="1772"/>
                  </a:cubicBezTo>
                  <a:cubicBezTo>
                    <a:pt x="342" y="1772"/>
                    <a:pt x="338" y="1747"/>
                    <a:pt x="338" y="1747"/>
                  </a:cubicBezTo>
                  <a:cubicBezTo>
                    <a:pt x="318" y="1743"/>
                    <a:pt x="318" y="1743"/>
                    <a:pt x="318" y="1743"/>
                  </a:cubicBezTo>
                  <a:cubicBezTo>
                    <a:pt x="318" y="1743"/>
                    <a:pt x="320" y="1723"/>
                    <a:pt x="315" y="1718"/>
                  </a:cubicBezTo>
                  <a:cubicBezTo>
                    <a:pt x="310" y="1713"/>
                    <a:pt x="308" y="1697"/>
                    <a:pt x="308" y="1697"/>
                  </a:cubicBezTo>
                  <a:cubicBezTo>
                    <a:pt x="315" y="1693"/>
                    <a:pt x="315" y="1693"/>
                    <a:pt x="315" y="1693"/>
                  </a:cubicBezTo>
                  <a:cubicBezTo>
                    <a:pt x="316" y="1680"/>
                    <a:pt x="316" y="1680"/>
                    <a:pt x="316" y="1680"/>
                  </a:cubicBezTo>
                  <a:cubicBezTo>
                    <a:pt x="316" y="1680"/>
                    <a:pt x="331" y="1675"/>
                    <a:pt x="334" y="1670"/>
                  </a:cubicBezTo>
                  <a:cubicBezTo>
                    <a:pt x="337" y="1665"/>
                    <a:pt x="317" y="1650"/>
                    <a:pt x="317" y="1650"/>
                  </a:cubicBezTo>
                  <a:cubicBezTo>
                    <a:pt x="317" y="1650"/>
                    <a:pt x="333" y="1641"/>
                    <a:pt x="332" y="1638"/>
                  </a:cubicBezTo>
                  <a:cubicBezTo>
                    <a:pt x="331" y="1635"/>
                    <a:pt x="312" y="1624"/>
                    <a:pt x="312" y="1624"/>
                  </a:cubicBezTo>
                  <a:cubicBezTo>
                    <a:pt x="315" y="1594"/>
                    <a:pt x="315" y="1594"/>
                    <a:pt x="315" y="1594"/>
                  </a:cubicBezTo>
                  <a:cubicBezTo>
                    <a:pt x="326" y="1590"/>
                    <a:pt x="326" y="1590"/>
                    <a:pt x="326" y="1590"/>
                  </a:cubicBezTo>
                  <a:cubicBezTo>
                    <a:pt x="316" y="1573"/>
                    <a:pt x="316" y="1573"/>
                    <a:pt x="316" y="1573"/>
                  </a:cubicBezTo>
                  <a:cubicBezTo>
                    <a:pt x="319" y="1551"/>
                    <a:pt x="319" y="1551"/>
                    <a:pt x="319" y="1551"/>
                  </a:cubicBezTo>
                  <a:cubicBezTo>
                    <a:pt x="304" y="1533"/>
                    <a:pt x="304" y="1533"/>
                    <a:pt x="304" y="1533"/>
                  </a:cubicBezTo>
                  <a:cubicBezTo>
                    <a:pt x="307" y="1518"/>
                    <a:pt x="307" y="1518"/>
                    <a:pt x="307" y="1518"/>
                  </a:cubicBezTo>
                  <a:cubicBezTo>
                    <a:pt x="291" y="1506"/>
                    <a:pt x="291" y="1506"/>
                    <a:pt x="291" y="1506"/>
                  </a:cubicBezTo>
                  <a:cubicBezTo>
                    <a:pt x="291" y="1506"/>
                    <a:pt x="304" y="1495"/>
                    <a:pt x="307" y="1487"/>
                  </a:cubicBezTo>
                  <a:cubicBezTo>
                    <a:pt x="310" y="1479"/>
                    <a:pt x="287" y="1470"/>
                    <a:pt x="287" y="1470"/>
                  </a:cubicBezTo>
                  <a:cubicBezTo>
                    <a:pt x="287" y="1470"/>
                    <a:pt x="264" y="1463"/>
                    <a:pt x="263" y="1460"/>
                  </a:cubicBezTo>
                  <a:cubicBezTo>
                    <a:pt x="262" y="1457"/>
                    <a:pt x="294" y="1460"/>
                    <a:pt x="296" y="1449"/>
                  </a:cubicBezTo>
                  <a:cubicBezTo>
                    <a:pt x="298" y="1438"/>
                    <a:pt x="279" y="1443"/>
                    <a:pt x="272" y="1443"/>
                  </a:cubicBezTo>
                  <a:cubicBezTo>
                    <a:pt x="265" y="1443"/>
                    <a:pt x="260" y="1433"/>
                    <a:pt x="260" y="1433"/>
                  </a:cubicBezTo>
                  <a:cubicBezTo>
                    <a:pt x="260" y="1433"/>
                    <a:pt x="259" y="1416"/>
                    <a:pt x="258" y="1405"/>
                  </a:cubicBezTo>
                  <a:cubicBezTo>
                    <a:pt x="257" y="1394"/>
                    <a:pt x="241" y="1393"/>
                    <a:pt x="241" y="1393"/>
                  </a:cubicBezTo>
                  <a:cubicBezTo>
                    <a:pt x="245" y="1375"/>
                    <a:pt x="245" y="1375"/>
                    <a:pt x="245" y="1375"/>
                  </a:cubicBezTo>
                  <a:cubicBezTo>
                    <a:pt x="235" y="1370"/>
                    <a:pt x="235" y="1370"/>
                    <a:pt x="235" y="1370"/>
                  </a:cubicBezTo>
                  <a:cubicBezTo>
                    <a:pt x="235" y="1370"/>
                    <a:pt x="226" y="1366"/>
                    <a:pt x="223" y="1358"/>
                  </a:cubicBezTo>
                  <a:cubicBezTo>
                    <a:pt x="220" y="1350"/>
                    <a:pt x="215" y="1320"/>
                    <a:pt x="215" y="1320"/>
                  </a:cubicBezTo>
                  <a:cubicBezTo>
                    <a:pt x="215" y="1320"/>
                    <a:pt x="226" y="1311"/>
                    <a:pt x="231" y="1312"/>
                  </a:cubicBezTo>
                  <a:cubicBezTo>
                    <a:pt x="236" y="1313"/>
                    <a:pt x="207" y="1292"/>
                    <a:pt x="204" y="1286"/>
                  </a:cubicBezTo>
                  <a:cubicBezTo>
                    <a:pt x="201" y="1280"/>
                    <a:pt x="201" y="1261"/>
                    <a:pt x="201" y="1261"/>
                  </a:cubicBezTo>
                  <a:cubicBezTo>
                    <a:pt x="201" y="1261"/>
                    <a:pt x="194" y="1250"/>
                    <a:pt x="193" y="1244"/>
                  </a:cubicBezTo>
                  <a:cubicBezTo>
                    <a:pt x="192" y="1238"/>
                    <a:pt x="197" y="1220"/>
                    <a:pt x="197" y="1220"/>
                  </a:cubicBezTo>
                  <a:cubicBezTo>
                    <a:pt x="183" y="1212"/>
                    <a:pt x="183" y="1212"/>
                    <a:pt x="183" y="1212"/>
                  </a:cubicBezTo>
                  <a:cubicBezTo>
                    <a:pt x="183" y="1212"/>
                    <a:pt x="188" y="1204"/>
                    <a:pt x="187" y="1196"/>
                  </a:cubicBezTo>
                  <a:cubicBezTo>
                    <a:pt x="186" y="1188"/>
                    <a:pt x="176" y="1183"/>
                    <a:pt x="176" y="1183"/>
                  </a:cubicBezTo>
                  <a:cubicBezTo>
                    <a:pt x="189" y="1174"/>
                    <a:pt x="189" y="1174"/>
                    <a:pt x="189" y="1174"/>
                  </a:cubicBezTo>
                  <a:cubicBezTo>
                    <a:pt x="181" y="1146"/>
                    <a:pt x="181" y="1146"/>
                    <a:pt x="181" y="1146"/>
                  </a:cubicBezTo>
                  <a:cubicBezTo>
                    <a:pt x="181" y="1146"/>
                    <a:pt x="195" y="1141"/>
                    <a:pt x="200" y="1132"/>
                  </a:cubicBezTo>
                  <a:cubicBezTo>
                    <a:pt x="205" y="1123"/>
                    <a:pt x="186" y="1114"/>
                    <a:pt x="186" y="1114"/>
                  </a:cubicBezTo>
                  <a:cubicBezTo>
                    <a:pt x="185" y="1102"/>
                    <a:pt x="185" y="1102"/>
                    <a:pt x="185" y="1102"/>
                  </a:cubicBezTo>
                  <a:cubicBezTo>
                    <a:pt x="165" y="1085"/>
                    <a:pt x="165" y="1085"/>
                    <a:pt x="165" y="1085"/>
                  </a:cubicBezTo>
                  <a:cubicBezTo>
                    <a:pt x="165" y="1085"/>
                    <a:pt x="165" y="1064"/>
                    <a:pt x="165" y="1057"/>
                  </a:cubicBezTo>
                  <a:cubicBezTo>
                    <a:pt x="165" y="1050"/>
                    <a:pt x="153" y="1017"/>
                    <a:pt x="153" y="1017"/>
                  </a:cubicBezTo>
                  <a:cubicBezTo>
                    <a:pt x="170" y="1016"/>
                    <a:pt x="170" y="1016"/>
                    <a:pt x="170" y="1016"/>
                  </a:cubicBezTo>
                  <a:cubicBezTo>
                    <a:pt x="172" y="1004"/>
                    <a:pt x="172" y="1004"/>
                    <a:pt x="172" y="1004"/>
                  </a:cubicBezTo>
                  <a:cubicBezTo>
                    <a:pt x="172" y="1004"/>
                    <a:pt x="176" y="993"/>
                    <a:pt x="175" y="983"/>
                  </a:cubicBezTo>
                  <a:cubicBezTo>
                    <a:pt x="174" y="973"/>
                    <a:pt x="157" y="955"/>
                    <a:pt x="157" y="955"/>
                  </a:cubicBezTo>
                  <a:cubicBezTo>
                    <a:pt x="166" y="954"/>
                    <a:pt x="166" y="954"/>
                    <a:pt x="166" y="954"/>
                  </a:cubicBezTo>
                  <a:cubicBezTo>
                    <a:pt x="166" y="954"/>
                    <a:pt x="167" y="915"/>
                    <a:pt x="167" y="911"/>
                  </a:cubicBezTo>
                  <a:cubicBezTo>
                    <a:pt x="167" y="907"/>
                    <a:pt x="176" y="900"/>
                    <a:pt x="179" y="894"/>
                  </a:cubicBezTo>
                  <a:cubicBezTo>
                    <a:pt x="182" y="888"/>
                    <a:pt x="167" y="869"/>
                    <a:pt x="167" y="869"/>
                  </a:cubicBezTo>
                  <a:cubicBezTo>
                    <a:pt x="165" y="844"/>
                    <a:pt x="165" y="844"/>
                    <a:pt x="165" y="844"/>
                  </a:cubicBezTo>
                  <a:cubicBezTo>
                    <a:pt x="165" y="844"/>
                    <a:pt x="161" y="846"/>
                    <a:pt x="149" y="843"/>
                  </a:cubicBezTo>
                  <a:cubicBezTo>
                    <a:pt x="137" y="840"/>
                    <a:pt x="145" y="821"/>
                    <a:pt x="145" y="821"/>
                  </a:cubicBezTo>
                  <a:cubicBezTo>
                    <a:pt x="142" y="815"/>
                    <a:pt x="142" y="815"/>
                    <a:pt x="142" y="815"/>
                  </a:cubicBezTo>
                  <a:cubicBezTo>
                    <a:pt x="134" y="794"/>
                    <a:pt x="134" y="794"/>
                    <a:pt x="134" y="794"/>
                  </a:cubicBezTo>
                  <a:cubicBezTo>
                    <a:pt x="121" y="784"/>
                    <a:pt x="121" y="784"/>
                    <a:pt x="121" y="784"/>
                  </a:cubicBezTo>
                  <a:cubicBezTo>
                    <a:pt x="121" y="784"/>
                    <a:pt x="123" y="775"/>
                    <a:pt x="125" y="771"/>
                  </a:cubicBezTo>
                  <a:cubicBezTo>
                    <a:pt x="127" y="767"/>
                    <a:pt x="104" y="752"/>
                    <a:pt x="104" y="752"/>
                  </a:cubicBezTo>
                  <a:cubicBezTo>
                    <a:pt x="104" y="752"/>
                    <a:pt x="102" y="735"/>
                    <a:pt x="102" y="730"/>
                  </a:cubicBezTo>
                  <a:cubicBezTo>
                    <a:pt x="102" y="725"/>
                    <a:pt x="112" y="724"/>
                    <a:pt x="112" y="724"/>
                  </a:cubicBezTo>
                  <a:cubicBezTo>
                    <a:pt x="109" y="685"/>
                    <a:pt x="109" y="685"/>
                    <a:pt x="109" y="685"/>
                  </a:cubicBezTo>
                  <a:cubicBezTo>
                    <a:pt x="109" y="685"/>
                    <a:pt x="118" y="690"/>
                    <a:pt x="123" y="685"/>
                  </a:cubicBezTo>
                  <a:cubicBezTo>
                    <a:pt x="128" y="680"/>
                    <a:pt x="105" y="635"/>
                    <a:pt x="104" y="631"/>
                  </a:cubicBezTo>
                  <a:cubicBezTo>
                    <a:pt x="103" y="627"/>
                    <a:pt x="112" y="619"/>
                    <a:pt x="114" y="615"/>
                  </a:cubicBezTo>
                  <a:cubicBezTo>
                    <a:pt x="116" y="611"/>
                    <a:pt x="111" y="586"/>
                    <a:pt x="111" y="576"/>
                  </a:cubicBezTo>
                  <a:cubicBezTo>
                    <a:pt x="111" y="566"/>
                    <a:pt x="129" y="558"/>
                    <a:pt x="130" y="553"/>
                  </a:cubicBezTo>
                  <a:cubicBezTo>
                    <a:pt x="131" y="548"/>
                    <a:pt x="137" y="510"/>
                    <a:pt x="137" y="510"/>
                  </a:cubicBezTo>
                  <a:cubicBezTo>
                    <a:pt x="137" y="510"/>
                    <a:pt x="159" y="509"/>
                    <a:pt x="162" y="498"/>
                  </a:cubicBezTo>
                  <a:cubicBezTo>
                    <a:pt x="165" y="487"/>
                    <a:pt x="134" y="476"/>
                    <a:pt x="134" y="476"/>
                  </a:cubicBezTo>
                  <a:cubicBezTo>
                    <a:pt x="134" y="476"/>
                    <a:pt x="151" y="464"/>
                    <a:pt x="152" y="454"/>
                  </a:cubicBezTo>
                  <a:cubicBezTo>
                    <a:pt x="153" y="444"/>
                    <a:pt x="134" y="436"/>
                    <a:pt x="129" y="429"/>
                  </a:cubicBezTo>
                  <a:cubicBezTo>
                    <a:pt x="124" y="422"/>
                    <a:pt x="134" y="413"/>
                    <a:pt x="143" y="404"/>
                  </a:cubicBezTo>
                  <a:cubicBezTo>
                    <a:pt x="152" y="395"/>
                    <a:pt x="125" y="401"/>
                    <a:pt x="124" y="387"/>
                  </a:cubicBezTo>
                  <a:cubicBezTo>
                    <a:pt x="123" y="373"/>
                    <a:pt x="178" y="349"/>
                    <a:pt x="178" y="349"/>
                  </a:cubicBezTo>
                  <a:cubicBezTo>
                    <a:pt x="184" y="293"/>
                    <a:pt x="184" y="293"/>
                    <a:pt x="184" y="293"/>
                  </a:cubicBezTo>
                  <a:cubicBezTo>
                    <a:pt x="177" y="282"/>
                    <a:pt x="177" y="282"/>
                    <a:pt x="177" y="282"/>
                  </a:cubicBezTo>
                  <a:cubicBezTo>
                    <a:pt x="170" y="284"/>
                    <a:pt x="161" y="285"/>
                    <a:pt x="153" y="284"/>
                  </a:cubicBezTo>
                  <a:cubicBezTo>
                    <a:pt x="141" y="283"/>
                    <a:pt x="142" y="257"/>
                    <a:pt x="142" y="257"/>
                  </a:cubicBezTo>
                  <a:cubicBezTo>
                    <a:pt x="129" y="241"/>
                    <a:pt x="129" y="241"/>
                    <a:pt x="129" y="241"/>
                  </a:cubicBezTo>
                  <a:cubicBezTo>
                    <a:pt x="129" y="241"/>
                    <a:pt x="131" y="211"/>
                    <a:pt x="129" y="200"/>
                  </a:cubicBezTo>
                  <a:cubicBezTo>
                    <a:pt x="126" y="189"/>
                    <a:pt x="97" y="178"/>
                    <a:pt x="97" y="178"/>
                  </a:cubicBezTo>
                  <a:cubicBezTo>
                    <a:pt x="97" y="161"/>
                    <a:pt x="97" y="161"/>
                    <a:pt x="97" y="161"/>
                  </a:cubicBezTo>
                  <a:cubicBezTo>
                    <a:pt x="97" y="161"/>
                    <a:pt x="92" y="158"/>
                    <a:pt x="88" y="148"/>
                  </a:cubicBezTo>
                  <a:cubicBezTo>
                    <a:pt x="84" y="139"/>
                    <a:pt x="99" y="127"/>
                    <a:pt x="99" y="127"/>
                  </a:cubicBezTo>
                  <a:cubicBezTo>
                    <a:pt x="88" y="116"/>
                    <a:pt x="88" y="116"/>
                    <a:pt x="88" y="116"/>
                  </a:cubicBezTo>
                  <a:cubicBezTo>
                    <a:pt x="88" y="116"/>
                    <a:pt x="96" y="110"/>
                    <a:pt x="100" y="98"/>
                  </a:cubicBezTo>
                  <a:cubicBezTo>
                    <a:pt x="104" y="86"/>
                    <a:pt x="68" y="74"/>
                    <a:pt x="68" y="74"/>
                  </a:cubicBezTo>
                  <a:cubicBezTo>
                    <a:pt x="59" y="22"/>
                    <a:pt x="59" y="22"/>
                    <a:pt x="59" y="22"/>
                  </a:cubicBezTo>
                  <a:cubicBezTo>
                    <a:pt x="45" y="22"/>
                    <a:pt x="45" y="22"/>
                    <a:pt x="45" y="22"/>
                  </a:cubicBezTo>
                  <a:cubicBezTo>
                    <a:pt x="34" y="0"/>
                    <a:pt x="34" y="0"/>
                    <a:pt x="34" y="0"/>
                  </a:cubicBezTo>
                  <a:cubicBezTo>
                    <a:pt x="23" y="7"/>
                    <a:pt x="23" y="7"/>
                    <a:pt x="23" y="7"/>
                  </a:cubicBezTo>
                  <a:cubicBezTo>
                    <a:pt x="23" y="7"/>
                    <a:pt x="35" y="21"/>
                    <a:pt x="23" y="30"/>
                  </a:cubicBezTo>
                  <a:cubicBezTo>
                    <a:pt x="16" y="36"/>
                    <a:pt x="7" y="42"/>
                    <a:pt x="1" y="46"/>
                  </a:cubicBezTo>
                  <a:cubicBezTo>
                    <a:pt x="0" y="72"/>
                    <a:pt x="0" y="72"/>
                    <a:pt x="0" y="72"/>
                  </a:cubicBezTo>
                  <a:cubicBezTo>
                    <a:pt x="0" y="72"/>
                    <a:pt x="13" y="99"/>
                    <a:pt x="19" y="119"/>
                  </a:cubicBezTo>
                  <a:cubicBezTo>
                    <a:pt x="25" y="139"/>
                    <a:pt x="24" y="169"/>
                    <a:pt x="24" y="182"/>
                  </a:cubicBezTo>
                  <a:cubicBezTo>
                    <a:pt x="24" y="195"/>
                    <a:pt x="32" y="206"/>
                    <a:pt x="33" y="229"/>
                  </a:cubicBezTo>
                  <a:cubicBezTo>
                    <a:pt x="34" y="253"/>
                    <a:pt x="34" y="290"/>
                    <a:pt x="34" y="290"/>
                  </a:cubicBezTo>
                  <a:cubicBezTo>
                    <a:pt x="20" y="298"/>
                    <a:pt x="20" y="298"/>
                    <a:pt x="20" y="298"/>
                  </a:cubicBezTo>
                  <a:cubicBezTo>
                    <a:pt x="23" y="318"/>
                    <a:pt x="23" y="318"/>
                    <a:pt x="23" y="318"/>
                  </a:cubicBezTo>
                  <a:cubicBezTo>
                    <a:pt x="38" y="327"/>
                    <a:pt x="38" y="327"/>
                    <a:pt x="38" y="327"/>
                  </a:cubicBezTo>
                  <a:cubicBezTo>
                    <a:pt x="32" y="389"/>
                    <a:pt x="32" y="389"/>
                    <a:pt x="32" y="389"/>
                  </a:cubicBezTo>
                  <a:cubicBezTo>
                    <a:pt x="47" y="417"/>
                    <a:pt x="47" y="417"/>
                    <a:pt x="47" y="417"/>
                  </a:cubicBezTo>
                  <a:cubicBezTo>
                    <a:pt x="36" y="430"/>
                    <a:pt x="36" y="430"/>
                    <a:pt x="36" y="430"/>
                  </a:cubicBezTo>
                  <a:cubicBezTo>
                    <a:pt x="42" y="472"/>
                    <a:pt x="42" y="472"/>
                    <a:pt x="42" y="472"/>
                  </a:cubicBezTo>
                  <a:cubicBezTo>
                    <a:pt x="42" y="472"/>
                    <a:pt x="49" y="475"/>
                    <a:pt x="51" y="492"/>
                  </a:cubicBezTo>
                  <a:cubicBezTo>
                    <a:pt x="53" y="508"/>
                    <a:pt x="42" y="509"/>
                    <a:pt x="42" y="509"/>
                  </a:cubicBezTo>
                  <a:cubicBezTo>
                    <a:pt x="40" y="531"/>
                    <a:pt x="40" y="531"/>
                    <a:pt x="40" y="531"/>
                  </a:cubicBezTo>
                  <a:cubicBezTo>
                    <a:pt x="47" y="540"/>
                    <a:pt x="47" y="540"/>
                    <a:pt x="47" y="540"/>
                  </a:cubicBezTo>
                  <a:cubicBezTo>
                    <a:pt x="47" y="540"/>
                    <a:pt x="40" y="545"/>
                    <a:pt x="34" y="559"/>
                  </a:cubicBezTo>
                  <a:cubicBezTo>
                    <a:pt x="28" y="573"/>
                    <a:pt x="40" y="571"/>
                    <a:pt x="40" y="571"/>
                  </a:cubicBezTo>
                  <a:cubicBezTo>
                    <a:pt x="40" y="571"/>
                    <a:pt x="44" y="580"/>
                    <a:pt x="44" y="591"/>
                  </a:cubicBezTo>
                  <a:cubicBezTo>
                    <a:pt x="44" y="602"/>
                    <a:pt x="33" y="599"/>
                    <a:pt x="33" y="619"/>
                  </a:cubicBezTo>
                  <a:cubicBezTo>
                    <a:pt x="33" y="640"/>
                    <a:pt x="49" y="638"/>
                    <a:pt x="52" y="648"/>
                  </a:cubicBezTo>
                  <a:cubicBezTo>
                    <a:pt x="56" y="657"/>
                    <a:pt x="52" y="681"/>
                    <a:pt x="52" y="681"/>
                  </a:cubicBezTo>
                  <a:cubicBezTo>
                    <a:pt x="52" y="681"/>
                    <a:pt x="45" y="679"/>
                    <a:pt x="40" y="681"/>
                  </a:cubicBezTo>
                  <a:cubicBezTo>
                    <a:pt x="36" y="683"/>
                    <a:pt x="40" y="700"/>
                    <a:pt x="47" y="720"/>
                  </a:cubicBezTo>
                  <a:cubicBezTo>
                    <a:pt x="55" y="740"/>
                    <a:pt x="66" y="770"/>
                    <a:pt x="66" y="770"/>
                  </a:cubicBezTo>
                  <a:cubicBezTo>
                    <a:pt x="66" y="770"/>
                    <a:pt x="69" y="784"/>
                    <a:pt x="76" y="790"/>
                  </a:cubicBezTo>
                  <a:cubicBezTo>
                    <a:pt x="83" y="796"/>
                    <a:pt x="79" y="826"/>
                    <a:pt x="79" y="826"/>
                  </a:cubicBezTo>
                  <a:cubicBezTo>
                    <a:pt x="76" y="845"/>
                    <a:pt x="76" y="845"/>
                    <a:pt x="76" y="845"/>
                  </a:cubicBezTo>
                  <a:cubicBezTo>
                    <a:pt x="92" y="862"/>
                    <a:pt x="92" y="862"/>
                    <a:pt x="92" y="862"/>
                  </a:cubicBezTo>
                  <a:cubicBezTo>
                    <a:pt x="92" y="862"/>
                    <a:pt x="82" y="889"/>
                    <a:pt x="82" y="903"/>
                  </a:cubicBezTo>
                  <a:cubicBezTo>
                    <a:pt x="82" y="917"/>
                    <a:pt x="82" y="947"/>
                    <a:pt x="82" y="947"/>
                  </a:cubicBezTo>
                  <a:cubicBezTo>
                    <a:pt x="66" y="972"/>
                    <a:pt x="66" y="972"/>
                    <a:pt x="66" y="972"/>
                  </a:cubicBezTo>
                  <a:cubicBezTo>
                    <a:pt x="76" y="979"/>
                    <a:pt x="76" y="979"/>
                    <a:pt x="76" y="979"/>
                  </a:cubicBezTo>
                  <a:cubicBezTo>
                    <a:pt x="76" y="979"/>
                    <a:pt x="72" y="995"/>
                    <a:pt x="72" y="1004"/>
                  </a:cubicBezTo>
                  <a:cubicBezTo>
                    <a:pt x="72" y="1012"/>
                    <a:pt x="66" y="1056"/>
                    <a:pt x="66" y="1056"/>
                  </a:cubicBezTo>
                  <a:cubicBezTo>
                    <a:pt x="56" y="1058"/>
                    <a:pt x="56" y="1058"/>
                    <a:pt x="56" y="1058"/>
                  </a:cubicBezTo>
                  <a:cubicBezTo>
                    <a:pt x="56" y="1072"/>
                    <a:pt x="56" y="1072"/>
                    <a:pt x="56" y="1072"/>
                  </a:cubicBezTo>
                  <a:cubicBezTo>
                    <a:pt x="72" y="1102"/>
                    <a:pt x="72" y="1102"/>
                    <a:pt x="72" y="1102"/>
                  </a:cubicBezTo>
                  <a:cubicBezTo>
                    <a:pt x="72" y="1102"/>
                    <a:pt x="72" y="1121"/>
                    <a:pt x="72" y="1131"/>
                  </a:cubicBezTo>
                  <a:cubicBezTo>
                    <a:pt x="72" y="1142"/>
                    <a:pt x="95" y="1149"/>
                    <a:pt x="101" y="1165"/>
                  </a:cubicBezTo>
                  <a:cubicBezTo>
                    <a:pt x="107" y="1180"/>
                    <a:pt x="98" y="1218"/>
                    <a:pt x="98" y="1218"/>
                  </a:cubicBezTo>
                  <a:cubicBezTo>
                    <a:pt x="107" y="1225"/>
                    <a:pt x="107" y="1225"/>
                    <a:pt x="107" y="1225"/>
                  </a:cubicBezTo>
                  <a:cubicBezTo>
                    <a:pt x="107" y="1225"/>
                    <a:pt x="107" y="1254"/>
                    <a:pt x="107" y="1266"/>
                  </a:cubicBezTo>
                  <a:cubicBezTo>
                    <a:pt x="107" y="1278"/>
                    <a:pt x="134" y="1286"/>
                    <a:pt x="134" y="1286"/>
                  </a:cubicBezTo>
                  <a:cubicBezTo>
                    <a:pt x="129" y="1299"/>
                    <a:pt x="129" y="1299"/>
                    <a:pt x="129" y="1299"/>
                  </a:cubicBezTo>
                  <a:cubicBezTo>
                    <a:pt x="156" y="1299"/>
                    <a:pt x="156" y="1299"/>
                    <a:pt x="156" y="1299"/>
                  </a:cubicBezTo>
                  <a:cubicBezTo>
                    <a:pt x="156" y="1279"/>
                    <a:pt x="156" y="1279"/>
                    <a:pt x="156" y="1279"/>
                  </a:cubicBezTo>
                  <a:cubicBezTo>
                    <a:pt x="156" y="1279"/>
                    <a:pt x="169" y="1289"/>
                    <a:pt x="177" y="1290"/>
                  </a:cubicBezTo>
                  <a:cubicBezTo>
                    <a:pt x="186" y="1291"/>
                    <a:pt x="186" y="1277"/>
                    <a:pt x="186" y="1277"/>
                  </a:cubicBezTo>
                  <a:cubicBezTo>
                    <a:pt x="192" y="1290"/>
                    <a:pt x="192" y="1290"/>
                    <a:pt x="192" y="1290"/>
                  </a:cubicBezTo>
                  <a:cubicBezTo>
                    <a:pt x="192" y="1290"/>
                    <a:pt x="175" y="1300"/>
                    <a:pt x="173" y="1311"/>
                  </a:cubicBezTo>
                  <a:cubicBezTo>
                    <a:pt x="170" y="1322"/>
                    <a:pt x="186" y="1310"/>
                    <a:pt x="193" y="1313"/>
                  </a:cubicBezTo>
                  <a:cubicBezTo>
                    <a:pt x="200" y="1317"/>
                    <a:pt x="198" y="1330"/>
                    <a:pt x="198" y="1330"/>
                  </a:cubicBezTo>
                  <a:cubicBezTo>
                    <a:pt x="179" y="1328"/>
                    <a:pt x="179" y="1328"/>
                    <a:pt x="179" y="1328"/>
                  </a:cubicBezTo>
                  <a:cubicBezTo>
                    <a:pt x="190" y="1341"/>
                    <a:pt x="190" y="1341"/>
                    <a:pt x="190" y="1341"/>
                  </a:cubicBezTo>
                  <a:cubicBezTo>
                    <a:pt x="183" y="1349"/>
                    <a:pt x="183" y="1349"/>
                    <a:pt x="183" y="1349"/>
                  </a:cubicBezTo>
                  <a:cubicBezTo>
                    <a:pt x="195" y="1367"/>
                    <a:pt x="195" y="1367"/>
                    <a:pt x="195" y="1367"/>
                  </a:cubicBezTo>
                  <a:cubicBezTo>
                    <a:pt x="195" y="1367"/>
                    <a:pt x="188" y="1375"/>
                    <a:pt x="181" y="1384"/>
                  </a:cubicBezTo>
                  <a:cubicBezTo>
                    <a:pt x="174" y="1394"/>
                    <a:pt x="212" y="1403"/>
                    <a:pt x="212" y="1403"/>
                  </a:cubicBezTo>
                  <a:cubicBezTo>
                    <a:pt x="212" y="1403"/>
                    <a:pt x="205" y="1409"/>
                    <a:pt x="200" y="1413"/>
                  </a:cubicBezTo>
                  <a:cubicBezTo>
                    <a:pt x="195" y="1416"/>
                    <a:pt x="202" y="1427"/>
                    <a:pt x="212" y="1432"/>
                  </a:cubicBezTo>
                  <a:cubicBezTo>
                    <a:pt x="221" y="1436"/>
                    <a:pt x="234" y="1433"/>
                    <a:pt x="234" y="1433"/>
                  </a:cubicBezTo>
                  <a:cubicBezTo>
                    <a:pt x="239" y="1457"/>
                    <a:pt x="239" y="1457"/>
                    <a:pt x="239" y="1457"/>
                  </a:cubicBezTo>
                  <a:cubicBezTo>
                    <a:pt x="239" y="1457"/>
                    <a:pt x="219" y="1470"/>
                    <a:pt x="214" y="1477"/>
                  </a:cubicBezTo>
                  <a:cubicBezTo>
                    <a:pt x="209" y="1484"/>
                    <a:pt x="228" y="1485"/>
                    <a:pt x="228" y="1485"/>
                  </a:cubicBezTo>
                  <a:cubicBezTo>
                    <a:pt x="228" y="1485"/>
                    <a:pt x="252" y="1490"/>
                    <a:pt x="252" y="1497"/>
                  </a:cubicBezTo>
                  <a:cubicBezTo>
                    <a:pt x="252" y="1504"/>
                    <a:pt x="237" y="1498"/>
                    <a:pt x="227" y="1493"/>
                  </a:cubicBezTo>
                  <a:cubicBezTo>
                    <a:pt x="218" y="1488"/>
                    <a:pt x="216" y="1503"/>
                    <a:pt x="216" y="1503"/>
                  </a:cubicBezTo>
                  <a:cubicBezTo>
                    <a:pt x="235" y="1507"/>
                    <a:pt x="235" y="1507"/>
                    <a:pt x="235" y="1507"/>
                  </a:cubicBezTo>
                  <a:cubicBezTo>
                    <a:pt x="221" y="1514"/>
                    <a:pt x="221" y="1514"/>
                    <a:pt x="221" y="1514"/>
                  </a:cubicBezTo>
                  <a:cubicBezTo>
                    <a:pt x="222" y="1531"/>
                    <a:pt x="222" y="1531"/>
                    <a:pt x="222" y="1531"/>
                  </a:cubicBezTo>
                  <a:cubicBezTo>
                    <a:pt x="222" y="1531"/>
                    <a:pt x="238" y="1523"/>
                    <a:pt x="231" y="1544"/>
                  </a:cubicBezTo>
                  <a:cubicBezTo>
                    <a:pt x="224" y="1565"/>
                    <a:pt x="214" y="1535"/>
                    <a:pt x="214" y="1535"/>
                  </a:cubicBezTo>
                  <a:cubicBezTo>
                    <a:pt x="190" y="1536"/>
                    <a:pt x="190" y="1536"/>
                    <a:pt x="190" y="1536"/>
                  </a:cubicBezTo>
                  <a:cubicBezTo>
                    <a:pt x="206" y="1529"/>
                    <a:pt x="206" y="1529"/>
                    <a:pt x="206" y="1529"/>
                  </a:cubicBezTo>
                  <a:cubicBezTo>
                    <a:pt x="206" y="1529"/>
                    <a:pt x="189" y="1511"/>
                    <a:pt x="186" y="1512"/>
                  </a:cubicBezTo>
                  <a:cubicBezTo>
                    <a:pt x="182" y="1513"/>
                    <a:pt x="185" y="1522"/>
                    <a:pt x="185" y="1522"/>
                  </a:cubicBezTo>
                  <a:cubicBezTo>
                    <a:pt x="179" y="1516"/>
                    <a:pt x="179" y="1516"/>
                    <a:pt x="179" y="1516"/>
                  </a:cubicBezTo>
                  <a:cubicBezTo>
                    <a:pt x="154" y="1523"/>
                    <a:pt x="154" y="1523"/>
                    <a:pt x="154" y="1523"/>
                  </a:cubicBezTo>
                  <a:cubicBezTo>
                    <a:pt x="176" y="1528"/>
                    <a:pt x="176" y="1528"/>
                    <a:pt x="176" y="1528"/>
                  </a:cubicBezTo>
                  <a:cubicBezTo>
                    <a:pt x="176" y="1528"/>
                    <a:pt x="172" y="1531"/>
                    <a:pt x="168" y="1537"/>
                  </a:cubicBezTo>
                  <a:cubicBezTo>
                    <a:pt x="164" y="1543"/>
                    <a:pt x="148" y="1549"/>
                    <a:pt x="147" y="1558"/>
                  </a:cubicBezTo>
                  <a:cubicBezTo>
                    <a:pt x="146" y="1568"/>
                    <a:pt x="166" y="1572"/>
                    <a:pt x="169" y="1570"/>
                  </a:cubicBezTo>
                  <a:cubicBezTo>
                    <a:pt x="173" y="1568"/>
                    <a:pt x="161" y="1559"/>
                    <a:pt x="161" y="1559"/>
                  </a:cubicBezTo>
                  <a:cubicBezTo>
                    <a:pt x="176" y="1556"/>
                    <a:pt x="176" y="1556"/>
                    <a:pt x="176" y="1556"/>
                  </a:cubicBezTo>
                  <a:cubicBezTo>
                    <a:pt x="176" y="1556"/>
                    <a:pt x="183" y="1561"/>
                    <a:pt x="187" y="1565"/>
                  </a:cubicBezTo>
                  <a:cubicBezTo>
                    <a:pt x="190" y="1570"/>
                    <a:pt x="214" y="1567"/>
                    <a:pt x="214" y="1567"/>
                  </a:cubicBezTo>
                  <a:cubicBezTo>
                    <a:pt x="214" y="1567"/>
                    <a:pt x="229" y="1574"/>
                    <a:pt x="235" y="1582"/>
                  </a:cubicBezTo>
                  <a:cubicBezTo>
                    <a:pt x="241" y="1590"/>
                    <a:pt x="222" y="1598"/>
                    <a:pt x="222" y="1598"/>
                  </a:cubicBezTo>
                  <a:cubicBezTo>
                    <a:pt x="228" y="1608"/>
                    <a:pt x="228" y="1608"/>
                    <a:pt x="228" y="1608"/>
                  </a:cubicBezTo>
                  <a:cubicBezTo>
                    <a:pt x="240" y="1604"/>
                    <a:pt x="240" y="1604"/>
                    <a:pt x="240" y="1604"/>
                  </a:cubicBezTo>
                  <a:cubicBezTo>
                    <a:pt x="240" y="1615"/>
                    <a:pt x="240" y="1615"/>
                    <a:pt x="240" y="1615"/>
                  </a:cubicBezTo>
                  <a:cubicBezTo>
                    <a:pt x="252" y="1620"/>
                    <a:pt x="252" y="1620"/>
                    <a:pt x="252" y="1620"/>
                  </a:cubicBezTo>
                  <a:cubicBezTo>
                    <a:pt x="257" y="1604"/>
                    <a:pt x="257" y="1604"/>
                    <a:pt x="257" y="1604"/>
                  </a:cubicBezTo>
                  <a:cubicBezTo>
                    <a:pt x="266" y="1620"/>
                    <a:pt x="266" y="1620"/>
                    <a:pt x="266" y="1620"/>
                  </a:cubicBezTo>
                  <a:cubicBezTo>
                    <a:pt x="266" y="1620"/>
                    <a:pt x="285" y="1620"/>
                    <a:pt x="283" y="1634"/>
                  </a:cubicBezTo>
                  <a:cubicBezTo>
                    <a:pt x="280" y="1648"/>
                    <a:pt x="258" y="1632"/>
                    <a:pt x="250" y="1630"/>
                  </a:cubicBezTo>
                  <a:cubicBezTo>
                    <a:pt x="241" y="1629"/>
                    <a:pt x="248" y="1643"/>
                    <a:pt x="248" y="1643"/>
                  </a:cubicBezTo>
                  <a:cubicBezTo>
                    <a:pt x="248" y="1643"/>
                    <a:pt x="269" y="1650"/>
                    <a:pt x="270" y="1665"/>
                  </a:cubicBezTo>
                  <a:cubicBezTo>
                    <a:pt x="271" y="1679"/>
                    <a:pt x="256" y="1674"/>
                    <a:pt x="256" y="1674"/>
                  </a:cubicBezTo>
                  <a:cubicBezTo>
                    <a:pt x="265" y="1686"/>
                    <a:pt x="265" y="1686"/>
                    <a:pt x="265" y="1686"/>
                  </a:cubicBezTo>
                  <a:cubicBezTo>
                    <a:pt x="274" y="1710"/>
                    <a:pt x="274" y="1710"/>
                    <a:pt x="274" y="1710"/>
                  </a:cubicBezTo>
                  <a:cubicBezTo>
                    <a:pt x="283" y="1681"/>
                    <a:pt x="283" y="1681"/>
                    <a:pt x="283" y="1681"/>
                  </a:cubicBezTo>
                  <a:cubicBezTo>
                    <a:pt x="283" y="1701"/>
                    <a:pt x="283" y="1701"/>
                    <a:pt x="283" y="1701"/>
                  </a:cubicBezTo>
                  <a:cubicBezTo>
                    <a:pt x="296" y="1717"/>
                    <a:pt x="296" y="1717"/>
                    <a:pt x="296" y="1717"/>
                  </a:cubicBezTo>
                  <a:cubicBezTo>
                    <a:pt x="280" y="1717"/>
                    <a:pt x="280" y="1717"/>
                    <a:pt x="280" y="1717"/>
                  </a:cubicBezTo>
                  <a:cubicBezTo>
                    <a:pt x="283" y="1730"/>
                    <a:pt x="283" y="1730"/>
                    <a:pt x="283" y="1730"/>
                  </a:cubicBezTo>
                  <a:cubicBezTo>
                    <a:pt x="298" y="1731"/>
                    <a:pt x="298" y="1731"/>
                    <a:pt x="298" y="1731"/>
                  </a:cubicBezTo>
                  <a:cubicBezTo>
                    <a:pt x="289" y="1739"/>
                    <a:pt x="289" y="1739"/>
                    <a:pt x="289" y="1739"/>
                  </a:cubicBezTo>
                  <a:cubicBezTo>
                    <a:pt x="309" y="1745"/>
                    <a:pt x="309" y="1745"/>
                    <a:pt x="309" y="1745"/>
                  </a:cubicBezTo>
                  <a:cubicBezTo>
                    <a:pt x="296" y="1753"/>
                    <a:pt x="296" y="1753"/>
                    <a:pt x="296" y="1753"/>
                  </a:cubicBezTo>
                  <a:cubicBezTo>
                    <a:pt x="315" y="1760"/>
                    <a:pt x="315" y="1760"/>
                    <a:pt x="315" y="1760"/>
                  </a:cubicBezTo>
                  <a:cubicBezTo>
                    <a:pt x="310" y="1770"/>
                    <a:pt x="310" y="1770"/>
                    <a:pt x="310" y="1770"/>
                  </a:cubicBezTo>
                  <a:cubicBezTo>
                    <a:pt x="322" y="1773"/>
                    <a:pt x="322" y="1773"/>
                    <a:pt x="322" y="1773"/>
                  </a:cubicBezTo>
                  <a:cubicBezTo>
                    <a:pt x="322" y="1773"/>
                    <a:pt x="324" y="1750"/>
                    <a:pt x="331" y="1762"/>
                  </a:cubicBezTo>
                  <a:cubicBezTo>
                    <a:pt x="338" y="1773"/>
                    <a:pt x="329" y="1779"/>
                    <a:pt x="323" y="1783"/>
                  </a:cubicBezTo>
                  <a:cubicBezTo>
                    <a:pt x="317" y="1786"/>
                    <a:pt x="323" y="1794"/>
                    <a:pt x="323" y="1794"/>
                  </a:cubicBezTo>
                  <a:cubicBezTo>
                    <a:pt x="343" y="1795"/>
                    <a:pt x="343" y="1795"/>
                    <a:pt x="343" y="1795"/>
                  </a:cubicBezTo>
                  <a:cubicBezTo>
                    <a:pt x="343" y="1795"/>
                    <a:pt x="344" y="1805"/>
                    <a:pt x="350" y="1810"/>
                  </a:cubicBezTo>
                  <a:cubicBezTo>
                    <a:pt x="356" y="1815"/>
                    <a:pt x="373" y="1824"/>
                    <a:pt x="373" y="1824"/>
                  </a:cubicBezTo>
                  <a:cubicBezTo>
                    <a:pt x="370" y="1802"/>
                    <a:pt x="370" y="1802"/>
                    <a:pt x="370" y="1802"/>
                  </a:cubicBezTo>
                  <a:cubicBezTo>
                    <a:pt x="370" y="1802"/>
                    <a:pt x="391" y="1810"/>
                    <a:pt x="407" y="1821"/>
                  </a:cubicBezTo>
                  <a:cubicBezTo>
                    <a:pt x="422" y="1831"/>
                    <a:pt x="409" y="1841"/>
                    <a:pt x="409" y="1841"/>
                  </a:cubicBezTo>
                  <a:cubicBezTo>
                    <a:pt x="420" y="1848"/>
                    <a:pt x="420" y="1848"/>
                    <a:pt x="420" y="1848"/>
                  </a:cubicBezTo>
                  <a:cubicBezTo>
                    <a:pt x="419" y="1861"/>
                    <a:pt x="419" y="1861"/>
                    <a:pt x="419" y="1861"/>
                  </a:cubicBezTo>
                  <a:cubicBezTo>
                    <a:pt x="458" y="1861"/>
                    <a:pt x="458" y="1861"/>
                    <a:pt x="458" y="1861"/>
                  </a:cubicBezTo>
                  <a:cubicBezTo>
                    <a:pt x="462" y="1868"/>
                    <a:pt x="462" y="1868"/>
                    <a:pt x="462" y="1868"/>
                  </a:cubicBezTo>
                  <a:cubicBezTo>
                    <a:pt x="442" y="1868"/>
                    <a:pt x="442" y="1868"/>
                    <a:pt x="442" y="1868"/>
                  </a:cubicBezTo>
                  <a:cubicBezTo>
                    <a:pt x="434" y="1876"/>
                    <a:pt x="434" y="1876"/>
                    <a:pt x="434" y="1876"/>
                  </a:cubicBezTo>
                  <a:cubicBezTo>
                    <a:pt x="421" y="1877"/>
                    <a:pt x="421" y="1877"/>
                    <a:pt x="421" y="1877"/>
                  </a:cubicBezTo>
                  <a:cubicBezTo>
                    <a:pt x="410" y="1889"/>
                    <a:pt x="410" y="1889"/>
                    <a:pt x="410" y="1889"/>
                  </a:cubicBezTo>
                  <a:cubicBezTo>
                    <a:pt x="430" y="1892"/>
                    <a:pt x="430" y="1892"/>
                    <a:pt x="430" y="1892"/>
                  </a:cubicBezTo>
                  <a:cubicBezTo>
                    <a:pt x="426" y="1902"/>
                    <a:pt x="426" y="1902"/>
                    <a:pt x="426" y="1902"/>
                  </a:cubicBezTo>
                  <a:cubicBezTo>
                    <a:pt x="442" y="1900"/>
                    <a:pt x="442" y="1900"/>
                    <a:pt x="442" y="1900"/>
                  </a:cubicBezTo>
                  <a:cubicBezTo>
                    <a:pt x="444" y="1887"/>
                    <a:pt x="444" y="1887"/>
                    <a:pt x="444" y="1887"/>
                  </a:cubicBezTo>
                  <a:cubicBezTo>
                    <a:pt x="459" y="1893"/>
                    <a:pt x="459" y="1893"/>
                    <a:pt x="459" y="1893"/>
                  </a:cubicBezTo>
                  <a:cubicBezTo>
                    <a:pt x="459" y="1893"/>
                    <a:pt x="477" y="1868"/>
                    <a:pt x="486" y="1875"/>
                  </a:cubicBezTo>
                  <a:cubicBezTo>
                    <a:pt x="496" y="1882"/>
                    <a:pt x="467" y="1907"/>
                    <a:pt x="467" y="1907"/>
                  </a:cubicBezTo>
                  <a:cubicBezTo>
                    <a:pt x="467" y="1907"/>
                    <a:pt x="464" y="1900"/>
                    <a:pt x="455" y="1901"/>
                  </a:cubicBezTo>
                  <a:cubicBezTo>
                    <a:pt x="447" y="1902"/>
                    <a:pt x="452" y="1913"/>
                    <a:pt x="452" y="1913"/>
                  </a:cubicBezTo>
                  <a:cubicBezTo>
                    <a:pt x="440" y="1913"/>
                    <a:pt x="440" y="1913"/>
                    <a:pt x="440" y="1913"/>
                  </a:cubicBezTo>
                  <a:cubicBezTo>
                    <a:pt x="431" y="1910"/>
                    <a:pt x="419" y="1921"/>
                    <a:pt x="419" y="1921"/>
                  </a:cubicBezTo>
                  <a:cubicBezTo>
                    <a:pt x="428" y="1927"/>
                    <a:pt x="428" y="1927"/>
                    <a:pt x="428" y="1927"/>
                  </a:cubicBezTo>
                  <a:cubicBezTo>
                    <a:pt x="430" y="1945"/>
                    <a:pt x="430" y="1945"/>
                    <a:pt x="430" y="1945"/>
                  </a:cubicBezTo>
                  <a:cubicBezTo>
                    <a:pt x="450" y="1935"/>
                    <a:pt x="450" y="1935"/>
                    <a:pt x="450" y="1935"/>
                  </a:cubicBezTo>
                  <a:cubicBezTo>
                    <a:pt x="450" y="1935"/>
                    <a:pt x="455" y="1946"/>
                    <a:pt x="461" y="1945"/>
                  </a:cubicBezTo>
                  <a:cubicBezTo>
                    <a:pt x="466" y="1944"/>
                    <a:pt x="467" y="1924"/>
                    <a:pt x="476" y="191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9" name="Dominicaanse Republiek">
              <a:extLst>
                <a:ext uri="{FF2B5EF4-FFF2-40B4-BE49-F238E27FC236}">
                  <a16:creationId xmlns:a16="http://schemas.microsoft.com/office/drawing/2014/main" id="{5FA6B027-7EAB-4430-B49F-05508B0DAAE4}"/>
                </a:ext>
              </a:extLst>
            </p:cNvPr>
            <p:cNvSpPr>
              <a:spLocks/>
            </p:cNvSpPr>
            <p:nvPr/>
          </p:nvSpPr>
          <p:spPr bwMode="gray">
            <a:xfrm>
              <a:off x="3127060" y="3160679"/>
              <a:ext cx="129964" cy="83093"/>
            </a:xfrm>
            <a:custGeom>
              <a:avLst/>
              <a:gdLst>
                <a:gd name="T0" fmla="*/ 165 w 172"/>
                <a:gd name="T1" fmla="*/ 68 h 111"/>
                <a:gd name="T2" fmla="*/ 128 w 172"/>
                <a:gd name="T3" fmla="*/ 43 h 111"/>
                <a:gd name="T4" fmla="*/ 97 w 172"/>
                <a:gd name="T5" fmla="*/ 32 h 111"/>
                <a:gd name="T6" fmla="*/ 75 w 172"/>
                <a:gd name="T7" fmla="*/ 5 h 111"/>
                <a:gd name="T8" fmla="*/ 29 w 172"/>
                <a:gd name="T9" fmla="*/ 0 h 111"/>
                <a:gd name="T10" fmla="*/ 15 w 172"/>
                <a:gd name="T11" fmla="*/ 4 h 111"/>
                <a:gd name="T12" fmla="*/ 21 w 172"/>
                <a:gd name="T13" fmla="*/ 26 h 111"/>
                <a:gd name="T14" fmla="*/ 14 w 172"/>
                <a:gd name="T15" fmla="*/ 48 h 111"/>
                <a:gd name="T16" fmla="*/ 3 w 172"/>
                <a:gd name="T17" fmla="*/ 73 h 111"/>
                <a:gd name="T18" fmla="*/ 10 w 172"/>
                <a:gd name="T19" fmla="*/ 97 h 111"/>
                <a:gd name="T20" fmla="*/ 0 w 172"/>
                <a:gd name="T21" fmla="*/ 84 h 111"/>
                <a:gd name="T22" fmla="*/ 23 w 172"/>
                <a:gd name="T23" fmla="*/ 111 h 111"/>
                <a:gd name="T24" fmla="*/ 56 w 172"/>
                <a:gd name="T25" fmla="*/ 87 h 111"/>
                <a:gd name="T26" fmla="*/ 118 w 172"/>
                <a:gd name="T27" fmla="*/ 89 h 111"/>
                <a:gd name="T28" fmla="*/ 161 w 172"/>
                <a:gd name="T29" fmla="*/ 89 h 111"/>
                <a:gd name="T30" fmla="*/ 165 w 172"/>
                <a:gd name="T31" fmla="*/ 6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111">
                  <a:moveTo>
                    <a:pt x="165" y="68"/>
                  </a:moveTo>
                  <a:cubicBezTo>
                    <a:pt x="165" y="68"/>
                    <a:pt x="143" y="49"/>
                    <a:pt x="128" y="43"/>
                  </a:cubicBezTo>
                  <a:cubicBezTo>
                    <a:pt x="114" y="38"/>
                    <a:pt x="108" y="36"/>
                    <a:pt x="97" y="32"/>
                  </a:cubicBezTo>
                  <a:cubicBezTo>
                    <a:pt x="87" y="28"/>
                    <a:pt x="81" y="9"/>
                    <a:pt x="75" y="5"/>
                  </a:cubicBezTo>
                  <a:cubicBezTo>
                    <a:pt x="69" y="2"/>
                    <a:pt x="46" y="0"/>
                    <a:pt x="29" y="0"/>
                  </a:cubicBezTo>
                  <a:cubicBezTo>
                    <a:pt x="22" y="0"/>
                    <a:pt x="18" y="2"/>
                    <a:pt x="15" y="4"/>
                  </a:cubicBezTo>
                  <a:cubicBezTo>
                    <a:pt x="17" y="10"/>
                    <a:pt x="21" y="20"/>
                    <a:pt x="21" y="26"/>
                  </a:cubicBezTo>
                  <a:cubicBezTo>
                    <a:pt x="20" y="36"/>
                    <a:pt x="16" y="39"/>
                    <a:pt x="14" y="48"/>
                  </a:cubicBezTo>
                  <a:cubicBezTo>
                    <a:pt x="11" y="57"/>
                    <a:pt x="3" y="73"/>
                    <a:pt x="3" y="73"/>
                  </a:cubicBezTo>
                  <a:cubicBezTo>
                    <a:pt x="10" y="97"/>
                    <a:pt x="10" y="97"/>
                    <a:pt x="10" y="97"/>
                  </a:cubicBezTo>
                  <a:cubicBezTo>
                    <a:pt x="0" y="84"/>
                    <a:pt x="0" y="84"/>
                    <a:pt x="0" y="84"/>
                  </a:cubicBezTo>
                  <a:cubicBezTo>
                    <a:pt x="23" y="111"/>
                    <a:pt x="23" y="111"/>
                    <a:pt x="23" y="111"/>
                  </a:cubicBezTo>
                  <a:cubicBezTo>
                    <a:pt x="56" y="87"/>
                    <a:pt x="56" y="87"/>
                    <a:pt x="56" y="87"/>
                  </a:cubicBezTo>
                  <a:cubicBezTo>
                    <a:pt x="56" y="87"/>
                    <a:pt x="85" y="87"/>
                    <a:pt x="118" y="89"/>
                  </a:cubicBezTo>
                  <a:cubicBezTo>
                    <a:pt x="131" y="90"/>
                    <a:pt x="153" y="93"/>
                    <a:pt x="161" y="89"/>
                  </a:cubicBezTo>
                  <a:cubicBezTo>
                    <a:pt x="172" y="83"/>
                    <a:pt x="165" y="68"/>
                    <a:pt x="165" y="6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0" name="Haïti">
              <a:extLst>
                <a:ext uri="{FF2B5EF4-FFF2-40B4-BE49-F238E27FC236}">
                  <a16:creationId xmlns:a16="http://schemas.microsoft.com/office/drawing/2014/main" id="{021806CA-1DE0-4786-8131-9D569A631C12}"/>
                </a:ext>
              </a:extLst>
            </p:cNvPr>
            <p:cNvSpPr>
              <a:spLocks/>
            </p:cNvSpPr>
            <p:nvPr/>
          </p:nvSpPr>
          <p:spPr bwMode="gray">
            <a:xfrm>
              <a:off x="3043968" y="3158549"/>
              <a:ext cx="100136" cy="80961"/>
            </a:xfrm>
            <a:custGeom>
              <a:avLst/>
              <a:gdLst>
                <a:gd name="T0" fmla="*/ 114 w 132"/>
                <a:gd name="T1" fmla="*/ 74 h 106"/>
                <a:gd name="T2" fmla="*/ 125 w 132"/>
                <a:gd name="T3" fmla="*/ 49 h 106"/>
                <a:gd name="T4" fmla="*/ 132 w 132"/>
                <a:gd name="T5" fmla="*/ 27 h 106"/>
                <a:gd name="T6" fmla="*/ 126 w 132"/>
                <a:gd name="T7" fmla="*/ 5 h 106"/>
                <a:gd name="T8" fmla="*/ 120 w 132"/>
                <a:gd name="T9" fmla="*/ 12 h 106"/>
                <a:gd name="T10" fmla="*/ 70 w 132"/>
                <a:gd name="T11" fmla="*/ 0 h 106"/>
                <a:gd name="T12" fmla="*/ 43 w 132"/>
                <a:gd name="T13" fmla="*/ 10 h 106"/>
                <a:gd name="T14" fmla="*/ 68 w 132"/>
                <a:gd name="T15" fmla="*/ 17 h 106"/>
                <a:gd name="T16" fmla="*/ 87 w 132"/>
                <a:gd name="T17" fmla="*/ 31 h 106"/>
                <a:gd name="T18" fmla="*/ 74 w 132"/>
                <a:gd name="T19" fmla="*/ 49 h 106"/>
                <a:gd name="T20" fmla="*/ 72 w 132"/>
                <a:gd name="T21" fmla="*/ 70 h 106"/>
                <a:gd name="T22" fmla="*/ 31 w 132"/>
                <a:gd name="T23" fmla="*/ 64 h 106"/>
                <a:gd name="T24" fmla="*/ 0 w 132"/>
                <a:gd name="T25" fmla="*/ 72 h 106"/>
                <a:gd name="T26" fmla="*/ 26 w 132"/>
                <a:gd name="T27" fmla="*/ 102 h 106"/>
                <a:gd name="T28" fmla="*/ 43 w 132"/>
                <a:gd name="T29" fmla="*/ 87 h 106"/>
                <a:gd name="T30" fmla="*/ 74 w 132"/>
                <a:gd name="T31" fmla="*/ 89 h 106"/>
                <a:gd name="T32" fmla="*/ 111 w 132"/>
                <a:gd name="T33" fmla="*/ 85 h 106"/>
                <a:gd name="T34" fmla="*/ 121 w 132"/>
                <a:gd name="T35" fmla="*/ 98 h 106"/>
                <a:gd name="T36" fmla="*/ 114 w 132"/>
                <a:gd name="T37" fmla="*/ 7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14" y="74"/>
                  </a:moveTo>
                  <a:cubicBezTo>
                    <a:pt x="114" y="74"/>
                    <a:pt x="122" y="58"/>
                    <a:pt x="125" y="49"/>
                  </a:cubicBezTo>
                  <a:cubicBezTo>
                    <a:pt x="127" y="40"/>
                    <a:pt x="131" y="37"/>
                    <a:pt x="132" y="27"/>
                  </a:cubicBezTo>
                  <a:cubicBezTo>
                    <a:pt x="132" y="21"/>
                    <a:pt x="128" y="11"/>
                    <a:pt x="126" y="5"/>
                  </a:cubicBezTo>
                  <a:cubicBezTo>
                    <a:pt x="121" y="8"/>
                    <a:pt x="120" y="12"/>
                    <a:pt x="120" y="12"/>
                  </a:cubicBezTo>
                  <a:cubicBezTo>
                    <a:pt x="120" y="12"/>
                    <a:pt x="85" y="0"/>
                    <a:pt x="70" y="0"/>
                  </a:cubicBezTo>
                  <a:cubicBezTo>
                    <a:pt x="56" y="0"/>
                    <a:pt x="49" y="2"/>
                    <a:pt x="43" y="10"/>
                  </a:cubicBezTo>
                  <a:cubicBezTo>
                    <a:pt x="37" y="17"/>
                    <a:pt x="62" y="17"/>
                    <a:pt x="68" y="17"/>
                  </a:cubicBezTo>
                  <a:cubicBezTo>
                    <a:pt x="74" y="17"/>
                    <a:pt x="87" y="31"/>
                    <a:pt x="87" y="31"/>
                  </a:cubicBezTo>
                  <a:cubicBezTo>
                    <a:pt x="87" y="31"/>
                    <a:pt x="72" y="34"/>
                    <a:pt x="74" y="49"/>
                  </a:cubicBezTo>
                  <a:cubicBezTo>
                    <a:pt x="76" y="65"/>
                    <a:pt x="84" y="70"/>
                    <a:pt x="72" y="70"/>
                  </a:cubicBezTo>
                  <a:cubicBezTo>
                    <a:pt x="59" y="70"/>
                    <a:pt x="39" y="63"/>
                    <a:pt x="31" y="64"/>
                  </a:cubicBezTo>
                  <a:cubicBezTo>
                    <a:pt x="22" y="66"/>
                    <a:pt x="6" y="62"/>
                    <a:pt x="0" y="72"/>
                  </a:cubicBezTo>
                  <a:cubicBezTo>
                    <a:pt x="0" y="72"/>
                    <a:pt x="18" y="98"/>
                    <a:pt x="26" y="102"/>
                  </a:cubicBezTo>
                  <a:cubicBezTo>
                    <a:pt x="35" y="106"/>
                    <a:pt x="43" y="87"/>
                    <a:pt x="43" y="87"/>
                  </a:cubicBezTo>
                  <a:cubicBezTo>
                    <a:pt x="43" y="87"/>
                    <a:pt x="57" y="89"/>
                    <a:pt x="74" y="89"/>
                  </a:cubicBezTo>
                  <a:cubicBezTo>
                    <a:pt x="90" y="89"/>
                    <a:pt x="111" y="85"/>
                    <a:pt x="111" y="85"/>
                  </a:cubicBezTo>
                  <a:cubicBezTo>
                    <a:pt x="121" y="98"/>
                    <a:pt x="121" y="98"/>
                    <a:pt x="121" y="98"/>
                  </a:cubicBezTo>
                  <a:lnTo>
                    <a:pt x="114" y="7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1" name="Zuid-Afrika">
              <a:extLst>
                <a:ext uri="{FF2B5EF4-FFF2-40B4-BE49-F238E27FC236}">
                  <a16:creationId xmlns:a16="http://schemas.microsoft.com/office/drawing/2014/main" id="{A819455D-68EC-4F93-9DF7-48B6884A5E0C}"/>
                </a:ext>
              </a:extLst>
            </p:cNvPr>
            <p:cNvSpPr>
              <a:spLocks noEditPoints="1"/>
            </p:cNvSpPr>
            <p:nvPr/>
          </p:nvSpPr>
          <p:spPr bwMode="gray">
            <a:xfrm>
              <a:off x="6227029" y="4856607"/>
              <a:ext cx="570991" cy="513466"/>
            </a:xfrm>
            <a:custGeom>
              <a:avLst/>
              <a:gdLst>
                <a:gd name="T0" fmla="*/ 725 w 759"/>
                <a:gd name="T1" fmla="*/ 254 h 682"/>
                <a:gd name="T2" fmla="*/ 696 w 759"/>
                <a:gd name="T3" fmla="*/ 278 h 682"/>
                <a:gd name="T4" fmla="*/ 673 w 759"/>
                <a:gd name="T5" fmla="*/ 221 h 682"/>
                <a:gd name="T6" fmla="*/ 708 w 759"/>
                <a:gd name="T7" fmla="*/ 206 h 682"/>
                <a:gd name="T8" fmla="*/ 727 w 759"/>
                <a:gd name="T9" fmla="*/ 125 h 682"/>
                <a:gd name="T10" fmla="*/ 696 w 759"/>
                <a:gd name="T11" fmla="*/ 15 h 682"/>
                <a:gd name="T12" fmla="*/ 649 w 759"/>
                <a:gd name="T13" fmla="*/ 8 h 682"/>
                <a:gd name="T14" fmla="*/ 586 w 759"/>
                <a:gd name="T15" fmla="*/ 2 h 682"/>
                <a:gd name="T16" fmla="*/ 549 w 759"/>
                <a:gd name="T17" fmla="*/ 25 h 682"/>
                <a:gd name="T18" fmla="*/ 495 w 759"/>
                <a:gd name="T19" fmla="*/ 77 h 682"/>
                <a:gd name="T20" fmla="*/ 461 w 759"/>
                <a:gd name="T21" fmla="*/ 137 h 682"/>
                <a:gd name="T22" fmla="*/ 436 w 759"/>
                <a:gd name="T23" fmla="*/ 152 h 682"/>
                <a:gd name="T24" fmla="*/ 402 w 759"/>
                <a:gd name="T25" fmla="*/ 192 h 682"/>
                <a:gd name="T26" fmla="*/ 364 w 759"/>
                <a:gd name="T27" fmla="*/ 190 h 682"/>
                <a:gd name="T28" fmla="*/ 337 w 759"/>
                <a:gd name="T29" fmla="*/ 179 h 682"/>
                <a:gd name="T30" fmla="*/ 290 w 759"/>
                <a:gd name="T31" fmla="*/ 212 h 682"/>
                <a:gd name="T32" fmla="*/ 263 w 759"/>
                <a:gd name="T33" fmla="*/ 240 h 682"/>
                <a:gd name="T34" fmla="*/ 244 w 759"/>
                <a:gd name="T35" fmla="*/ 251 h 682"/>
                <a:gd name="T36" fmla="*/ 193 w 759"/>
                <a:gd name="T37" fmla="*/ 231 h 682"/>
                <a:gd name="T38" fmla="*/ 196 w 759"/>
                <a:gd name="T39" fmla="*/ 189 h 682"/>
                <a:gd name="T40" fmla="*/ 166 w 759"/>
                <a:gd name="T41" fmla="*/ 143 h 682"/>
                <a:gd name="T42" fmla="*/ 142 w 759"/>
                <a:gd name="T43" fmla="*/ 343 h 682"/>
                <a:gd name="T44" fmla="*/ 129 w 759"/>
                <a:gd name="T45" fmla="*/ 353 h 682"/>
                <a:gd name="T46" fmla="*/ 114 w 759"/>
                <a:gd name="T47" fmla="*/ 367 h 682"/>
                <a:gd name="T48" fmla="*/ 88 w 759"/>
                <a:gd name="T49" fmla="*/ 369 h 682"/>
                <a:gd name="T50" fmla="*/ 65 w 759"/>
                <a:gd name="T51" fmla="*/ 357 h 682"/>
                <a:gd name="T52" fmla="*/ 41 w 759"/>
                <a:gd name="T53" fmla="*/ 330 h 682"/>
                <a:gd name="T54" fmla="*/ 12 w 759"/>
                <a:gd name="T55" fmla="*/ 340 h 682"/>
                <a:gd name="T56" fmla="*/ 0 w 759"/>
                <a:gd name="T57" fmla="*/ 345 h 682"/>
                <a:gd name="T58" fmla="*/ 31 w 759"/>
                <a:gd name="T59" fmla="*/ 407 h 682"/>
                <a:gd name="T60" fmla="*/ 83 w 759"/>
                <a:gd name="T61" fmla="*/ 523 h 682"/>
                <a:gd name="T62" fmla="*/ 61 w 759"/>
                <a:gd name="T63" fmla="*/ 572 h 682"/>
                <a:gd name="T64" fmla="*/ 81 w 759"/>
                <a:gd name="T65" fmla="*/ 649 h 682"/>
                <a:gd name="T66" fmla="*/ 103 w 759"/>
                <a:gd name="T67" fmla="*/ 650 h 682"/>
                <a:gd name="T68" fmla="*/ 145 w 759"/>
                <a:gd name="T69" fmla="*/ 679 h 682"/>
                <a:gd name="T70" fmla="*/ 233 w 759"/>
                <a:gd name="T71" fmla="*/ 662 h 682"/>
                <a:gd name="T72" fmla="*/ 292 w 759"/>
                <a:gd name="T73" fmla="*/ 646 h 682"/>
                <a:gd name="T74" fmla="*/ 366 w 759"/>
                <a:gd name="T75" fmla="*/ 646 h 682"/>
                <a:gd name="T76" fmla="*/ 406 w 759"/>
                <a:gd name="T77" fmla="*/ 637 h 682"/>
                <a:gd name="T78" fmla="*/ 473 w 759"/>
                <a:gd name="T79" fmla="*/ 617 h 682"/>
                <a:gd name="T80" fmla="*/ 538 w 759"/>
                <a:gd name="T81" fmla="*/ 565 h 682"/>
                <a:gd name="T82" fmla="*/ 615 w 759"/>
                <a:gd name="T83" fmla="*/ 500 h 682"/>
                <a:gd name="T84" fmla="*/ 686 w 759"/>
                <a:gd name="T85" fmla="*/ 379 h 682"/>
                <a:gd name="T86" fmla="*/ 748 w 759"/>
                <a:gd name="T87" fmla="*/ 297 h 682"/>
                <a:gd name="T88" fmla="*/ 746 w 759"/>
                <a:gd name="T89" fmla="*/ 250 h 682"/>
                <a:gd name="T90" fmla="*/ 563 w 759"/>
                <a:gd name="T91" fmla="*/ 428 h 682"/>
                <a:gd name="T92" fmla="*/ 531 w 759"/>
                <a:gd name="T93" fmla="*/ 456 h 682"/>
                <a:gd name="T94" fmla="*/ 498 w 759"/>
                <a:gd name="T95" fmla="*/ 437 h 682"/>
                <a:gd name="T96" fmla="*/ 481 w 759"/>
                <a:gd name="T97" fmla="*/ 401 h 682"/>
                <a:gd name="T98" fmla="*/ 500 w 759"/>
                <a:gd name="T99" fmla="*/ 389 h 682"/>
                <a:gd name="T100" fmla="*/ 519 w 759"/>
                <a:gd name="T101" fmla="*/ 362 h 682"/>
                <a:gd name="T102" fmla="*/ 535 w 759"/>
                <a:gd name="T103" fmla="*/ 351 h 682"/>
                <a:gd name="T104" fmla="*/ 564 w 759"/>
                <a:gd name="T105" fmla="*/ 349 h 682"/>
                <a:gd name="T106" fmla="*/ 591 w 759"/>
                <a:gd name="T107" fmla="*/ 377 h 682"/>
                <a:gd name="T108" fmla="*/ 577 w 759"/>
                <a:gd name="T109" fmla="*/ 40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9" h="682">
                  <a:moveTo>
                    <a:pt x="746" y="250"/>
                  </a:moveTo>
                  <a:cubicBezTo>
                    <a:pt x="738" y="246"/>
                    <a:pt x="725" y="254"/>
                    <a:pt x="725" y="254"/>
                  </a:cubicBezTo>
                  <a:cubicBezTo>
                    <a:pt x="718" y="279"/>
                    <a:pt x="718" y="279"/>
                    <a:pt x="718" y="279"/>
                  </a:cubicBezTo>
                  <a:cubicBezTo>
                    <a:pt x="718" y="279"/>
                    <a:pt x="703" y="278"/>
                    <a:pt x="696" y="278"/>
                  </a:cubicBezTo>
                  <a:cubicBezTo>
                    <a:pt x="689" y="278"/>
                    <a:pt x="666" y="262"/>
                    <a:pt x="664" y="250"/>
                  </a:cubicBezTo>
                  <a:cubicBezTo>
                    <a:pt x="662" y="238"/>
                    <a:pt x="670" y="225"/>
                    <a:pt x="673" y="221"/>
                  </a:cubicBezTo>
                  <a:cubicBezTo>
                    <a:pt x="676" y="217"/>
                    <a:pt x="682" y="192"/>
                    <a:pt x="689" y="192"/>
                  </a:cubicBezTo>
                  <a:cubicBezTo>
                    <a:pt x="696" y="192"/>
                    <a:pt x="708" y="206"/>
                    <a:pt x="708" y="206"/>
                  </a:cubicBezTo>
                  <a:cubicBezTo>
                    <a:pt x="726" y="182"/>
                    <a:pt x="726" y="182"/>
                    <a:pt x="726" y="182"/>
                  </a:cubicBezTo>
                  <a:cubicBezTo>
                    <a:pt x="726" y="182"/>
                    <a:pt x="726" y="134"/>
                    <a:pt x="727" y="125"/>
                  </a:cubicBezTo>
                  <a:cubicBezTo>
                    <a:pt x="728" y="116"/>
                    <a:pt x="707" y="84"/>
                    <a:pt x="705" y="75"/>
                  </a:cubicBezTo>
                  <a:cubicBezTo>
                    <a:pt x="703" y="66"/>
                    <a:pt x="696" y="15"/>
                    <a:pt x="696" y="15"/>
                  </a:cubicBezTo>
                  <a:cubicBezTo>
                    <a:pt x="684" y="8"/>
                    <a:pt x="684" y="8"/>
                    <a:pt x="684" y="8"/>
                  </a:cubicBezTo>
                  <a:cubicBezTo>
                    <a:pt x="684" y="8"/>
                    <a:pt x="657" y="9"/>
                    <a:pt x="649" y="8"/>
                  </a:cubicBezTo>
                  <a:cubicBezTo>
                    <a:pt x="641" y="7"/>
                    <a:pt x="625" y="0"/>
                    <a:pt x="625" y="0"/>
                  </a:cubicBezTo>
                  <a:cubicBezTo>
                    <a:pt x="586" y="2"/>
                    <a:pt x="586" y="2"/>
                    <a:pt x="586" y="2"/>
                  </a:cubicBezTo>
                  <a:cubicBezTo>
                    <a:pt x="578" y="18"/>
                    <a:pt x="578" y="18"/>
                    <a:pt x="578" y="18"/>
                  </a:cubicBezTo>
                  <a:cubicBezTo>
                    <a:pt x="578" y="18"/>
                    <a:pt x="554" y="19"/>
                    <a:pt x="549" y="25"/>
                  </a:cubicBezTo>
                  <a:cubicBezTo>
                    <a:pt x="544" y="31"/>
                    <a:pt x="530" y="57"/>
                    <a:pt x="519" y="64"/>
                  </a:cubicBezTo>
                  <a:cubicBezTo>
                    <a:pt x="508" y="71"/>
                    <a:pt x="505" y="70"/>
                    <a:pt x="495" y="77"/>
                  </a:cubicBezTo>
                  <a:cubicBezTo>
                    <a:pt x="485" y="84"/>
                    <a:pt x="484" y="107"/>
                    <a:pt x="484" y="113"/>
                  </a:cubicBezTo>
                  <a:cubicBezTo>
                    <a:pt x="484" y="119"/>
                    <a:pt x="461" y="137"/>
                    <a:pt x="461" y="137"/>
                  </a:cubicBezTo>
                  <a:cubicBezTo>
                    <a:pt x="450" y="140"/>
                    <a:pt x="450" y="140"/>
                    <a:pt x="450" y="140"/>
                  </a:cubicBezTo>
                  <a:cubicBezTo>
                    <a:pt x="436" y="152"/>
                    <a:pt x="436" y="152"/>
                    <a:pt x="436" y="152"/>
                  </a:cubicBezTo>
                  <a:cubicBezTo>
                    <a:pt x="436" y="152"/>
                    <a:pt x="432" y="185"/>
                    <a:pt x="421" y="192"/>
                  </a:cubicBezTo>
                  <a:cubicBezTo>
                    <a:pt x="410" y="199"/>
                    <a:pt x="402" y="192"/>
                    <a:pt x="402" y="192"/>
                  </a:cubicBezTo>
                  <a:cubicBezTo>
                    <a:pt x="402" y="192"/>
                    <a:pt x="399" y="197"/>
                    <a:pt x="389" y="199"/>
                  </a:cubicBezTo>
                  <a:cubicBezTo>
                    <a:pt x="379" y="201"/>
                    <a:pt x="364" y="190"/>
                    <a:pt x="364" y="190"/>
                  </a:cubicBezTo>
                  <a:cubicBezTo>
                    <a:pt x="347" y="189"/>
                    <a:pt x="347" y="189"/>
                    <a:pt x="347" y="189"/>
                  </a:cubicBezTo>
                  <a:cubicBezTo>
                    <a:pt x="337" y="179"/>
                    <a:pt x="337" y="179"/>
                    <a:pt x="337" y="179"/>
                  </a:cubicBezTo>
                  <a:cubicBezTo>
                    <a:pt x="337" y="179"/>
                    <a:pt x="321" y="167"/>
                    <a:pt x="308" y="167"/>
                  </a:cubicBezTo>
                  <a:cubicBezTo>
                    <a:pt x="295" y="167"/>
                    <a:pt x="290" y="205"/>
                    <a:pt x="290" y="212"/>
                  </a:cubicBezTo>
                  <a:cubicBezTo>
                    <a:pt x="290" y="219"/>
                    <a:pt x="279" y="217"/>
                    <a:pt x="272" y="220"/>
                  </a:cubicBezTo>
                  <a:cubicBezTo>
                    <a:pt x="265" y="223"/>
                    <a:pt x="263" y="240"/>
                    <a:pt x="263" y="240"/>
                  </a:cubicBezTo>
                  <a:cubicBezTo>
                    <a:pt x="263" y="240"/>
                    <a:pt x="253" y="238"/>
                    <a:pt x="249" y="239"/>
                  </a:cubicBezTo>
                  <a:cubicBezTo>
                    <a:pt x="245" y="240"/>
                    <a:pt x="244" y="251"/>
                    <a:pt x="244" y="251"/>
                  </a:cubicBezTo>
                  <a:cubicBezTo>
                    <a:pt x="244" y="251"/>
                    <a:pt x="198" y="256"/>
                    <a:pt x="193" y="253"/>
                  </a:cubicBezTo>
                  <a:cubicBezTo>
                    <a:pt x="188" y="250"/>
                    <a:pt x="193" y="231"/>
                    <a:pt x="193" y="231"/>
                  </a:cubicBezTo>
                  <a:cubicBezTo>
                    <a:pt x="193" y="231"/>
                    <a:pt x="201" y="218"/>
                    <a:pt x="203" y="209"/>
                  </a:cubicBezTo>
                  <a:cubicBezTo>
                    <a:pt x="205" y="200"/>
                    <a:pt x="196" y="189"/>
                    <a:pt x="196" y="189"/>
                  </a:cubicBezTo>
                  <a:cubicBezTo>
                    <a:pt x="196" y="189"/>
                    <a:pt x="197" y="179"/>
                    <a:pt x="188" y="160"/>
                  </a:cubicBezTo>
                  <a:cubicBezTo>
                    <a:pt x="184" y="152"/>
                    <a:pt x="175" y="147"/>
                    <a:pt x="166" y="143"/>
                  </a:cubicBezTo>
                  <a:cubicBezTo>
                    <a:pt x="163" y="339"/>
                    <a:pt x="163" y="339"/>
                    <a:pt x="163" y="339"/>
                  </a:cubicBezTo>
                  <a:cubicBezTo>
                    <a:pt x="163" y="339"/>
                    <a:pt x="149" y="340"/>
                    <a:pt x="142" y="343"/>
                  </a:cubicBezTo>
                  <a:cubicBezTo>
                    <a:pt x="135" y="346"/>
                    <a:pt x="137" y="351"/>
                    <a:pt x="137" y="351"/>
                  </a:cubicBezTo>
                  <a:cubicBezTo>
                    <a:pt x="129" y="353"/>
                    <a:pt x="129" y="353"/>
                    <a:pt x="129" y="353"/>
                  </a:cubicBezTo>
                  <a:cubicBezTo>
                    <a:pt x="129" y="353"/>
                    <a:pt x="132" y="367"/>
                    <a:pt x="126" y="367"/>
                  </a:cubicBezTo>
                  <a:cubicBezTo>
                    <a:pt x="121" y="367"/>
                    <a:pt x="114" y="367"/>
                    <a:pt x="114" y="367"/>
                  </a:cubicBezTo>
                  <a:cubicBezTo>
                    <a:pt x="114" y="367"/>
                    <a:pt x="110" y="361"/>
                    <a:pt x="102" y="361"/>
                  </a:cubicBezTo>
                  <a:cubicBezTo>
                    <a:pt x="94" y="361"/>
                    <a:pt x="88" y="369"/>
                    <a:pt x="88" y="369"/>
                  </a:cubicBezTo>
                  <a:cubicBezTo>
                    <a:pt x="76" y="369"/>
                    <a:pt x="76" y="369"/>
                    <a:pt x="76" y="369"/>
                  </a:cubicBezTo>
                  <a:cubicBezTo>
                    <a:pt x="76" y="369"/>
                    <a:pt x="72" y="361"/>
                    <a:pt x="65" y="357"/>
                  </a:cubicBezTo>
                  <a:cubicBezTo>
                    <a:pt x="58" y="353"/>
                    <a:pt x="49" y="359"/>
                    <a:pt x="45" y="352"/>
                  </a:cubicBezTo>
                  <a:cubicBezTo>
                    <a:pt x="40" y="345"/>
                    <a:pt x="41" y="330"/>
                    <a:pt x="41" y="330"/>
                  </a:cubicBezTo>
                  <a:cubicBezTo>
                    <a:pt x="41" y="330"/>
                    <a:pt x="31" y="318"/>
                    <a:pt x="27" y="317"/>
                  </a:cubicBezTo>
                  <a:cubicBezTo>
                    <a:pt x="23" y="316"/>
                    <a:pt x="12" y="340"/>
                    <a:pt x="12" y="340"/>
                  </a:cubicBezTo>
                  <a:cubicBezTo>
                    <a:pt x="0" y="346"/>
                    <a:pt x="0" y="346"/>
                    <a:pt x="0" y="346"/>
                  </a:cubicBezTo>
                  <a:cubicBezTo>
                    <a:pt x="0" y="345"/>
                    <a:pt x="0" y="345"/>
                    <a:pt x="0" y="345"/>
                  </a:cubicBezTo>
                  <a:cubicBezTo>
                    <a:pt x="0" y="345"/>
                    <a:pt x="7" y="368"/>
                    <a:pt x="11" y="372"/>
                  </a:cubicBezTo>
                  <a:cubicBezTo>
                    <a:pt x="15" y="376"/>
                    <a:pt x="31" y="394"/>
                    <a:pt x="31" y="407"/>
                  </a:cubicBezTo>
                  <a:cubicBezTo>
                    <a:pt x="31" y="420"/>
                    <a:pt x="28" y="446"/>
                    <a:pt x="38" y="461"/>
                  </a:cubicBezTo>
                  <a:cubicBezTo>
                    <a:pt x="48" y="476"/>
                    <a:pt x="83" y="509"/>
                    <a:pt x="83" y="523"/>
                  </a:cubicBezTo>
                  <a:cubicBezTo>
                    <a:pt x="83" y="537"/>
                    <a:pt x="82" y="564"/>
                    <a:pt x="78" y="568"/>
                  </a:cubicBezTo>
                  <a:cubicBezTo>
                    <a:pt x="74" y="572"/>
                    <a:pt x="62" y="564"/>
                    <a:pt x="61" y="572"/>
                  </a:cubicBezTo>
                  <a:cubicBezTo>
                    <a:pt x="60" y="580"/>
                    <a:pt x="63" y="588"/>
                    <a:pt x="73" y="605"/>
                  </a:cubicBezTo>
                  <a:cubicBezTo>
                    <a:pt x="83" y="622"/>
                    <a:pt x="75" y="641"/>
                    <a:pt x="81" y="649"/>
                  </a:cubicBezTo>
                  <a:cubicBezTo>
                    <a:pt x="87" y="657"/>
                    <a:pt x="84" y="646"/>
                    <a:pt x="90" y="643"/>
                  </a:cubicBezTo>
                  <a:cubicBezTo>
                    <a:pt x="96" y="640"/>
                    <a:pt x="103" y="650"/>
                    <a:pt x="103" y="650"/>
                  </a:cubicBezTo>
                  <a:cubicBezTo>
                    <a:pt x="121" y="656"/>
                    <a:pt x="121" y="656"/>
                    <a:pt x="121" y="656"/>
                  </a:cubicBezTo>
                  <a:cubicBezTo>
                    <a:pt x="121" y="656"/>
                    <a:pt x="126" y="682"/>
                    <a:pt x="145" y="679"/>
                  </a:cubicBezTo>
                  <a:cubicBezTo>
                    <a:pt x="164" y="676"/>
                    <a:pt x="165" y="662"/>
                    <a:pt x="177" y="658"/>
                  </a:cubicBezTo>
                  <a:cubicBezTo>
                    <a:pt x="189" y="654"/>
                    <a:pt x="224" y="665"/>
                    <a:pt x="233" y="662"/>
                  </a:cubicBezTo>
                  <a:cubicBezTo>
                    <a:pt x="242" y="659"/>
                    <a:pt x="238" y="638"/>
                    <a:pt x="261" y="638"/>
                  </a:cubicBezTo>
                  <a:cubicBezTo>
                    <a:pt x="284" y="638"/>
                    <a:pt x="292" y="646"/>
                    <a:pt x="292" y="646"/>
                  </a:cubicBezTo>
                  <a:cubicBezTo>
                    <a:pt x="292" y="646"/>
                    <a:pt x="303" y="635"/>
                    <a:pt x="326" y="636"/>
                  </a:cubicBezTo>
                  <a:cubicBezTo>
                    <a:pt x="349" y="637"/>
                    <a:pt x="361" y="647"/>
                    <a:pt x="366" y="646"/>
                  </a:cubicBezTo>
                  <a:cubicBezTo>
                    <a:pt x="371" y="645"/>
                    <a:pt x="383" y="635"/>
                    <a:pt x="383" y="635"/>
                  </a:cubicBezTo>
                  <a:cubicBezTo>
                    <a:pt x="383" y="635"/>
                    <a:pt x="397" y="642"/>
                    <a:pt x="406" y="637"/>
                  </a:cubicBezTo>
                  <a:cubicBezTo>
                    <a:pt x="415" y="632"/>
                    <a:pt x="427" y="624"/>
                    <a:pt x="427" y="624"/>
                  </a:cubicBezTo>
                  <a:cubicBezTo>
                    <a:pt x="427" y="624"/>
                    <a:pt x="451" y="632"/>
                    <a:pt x="473" y="617"/>
                  </a:cubicBezTo>
                  <a:cubicBezTo>
                    <a:pt x="495" y="602"/>
                    <a:pt x="525" y="573"/>
                    <a:pt x="525" y="573"/>
                  </a:cubicBezTo>
                  <a:cubicBezTo>
                    <a:pt x="538" y="565"/>
                    <a:pt x="538" y="565"/>
                    <a:pt x="538" y="565"/>
                  </a:cubicBezTo>
                  <a:cubicBezTo>
                    <a:pt x="600" y="499"/>
                    <a:pt x="600" y="499"/>
                    <a:pt x="600" y="499"/>
                  </a:cubicBezTo>
                  <a:cubicBezTo>
                    <a:pt x="615" y="500"/>
                    <a:pt x="615" y="500"/>
                    <a:pt x="615" y="500"/>
                  </a:cubicBezTo>
                  <a:cubicBezTo>
                    <a:pt x="615" y="500"/>
                    <a:pt x="652" y="449"/>
                    <a:pt x="656" y="435"/>
                  </a:cubicBezTo>
                  <a:cubicBezTo>
                    <a:pt x="660" y="421"/>
                    <a:pt x="677" y="385"/>
                    <a:pt x="686" y="379"/>
                  </a:cubicBezTo>
                  <a:cubicBezTo>
                    <a:pt x="695" y="373"/>
                    <a:pt x="726" y="360"/>
                    <a:pt x="729" y="349"/>
                  </a:cubicBezTo>
                  <a:cubicBezTo>
                    <a:pt x="732" y="338"/>
                    <a:pt x="748" y="297"/>
                    <a:pt x="748" y="297"/>
                  </a:cubicBezTo>
                  <a:cubicBezTo>
                    <a:pt x="748" y="297"/>
                    <a:pt x="754" y="280"/>
                    <a:pt x="759" y="264"/>
                  </a:cubicBezTo>
                  <a:cubicBezTo>
                    <a:pt x="755" y="258"/>
                    <a:pt x="750" y="252"/>
                    <a:pt x="746" y="250"/>
                  </a:cubicBezTo>
                  <a:close/>
                  <a:moveTo>
                    <a:pt x="580" y="418"/>
                  </a:moveTo>
                  <a:cubicBezTo>
                    <a:pt x="580" y="418"/>
                    <a:pt x="571" y="426"/>
                    <a:pt x="563" y="428"/>
                  </a:cubicBezTo>
                  <a:cubicBezTo>
                    <a:pt x="555" y="430"/>
                    <a:pt x="552" y="428"/>
                    <a:pt x="542" y="432"/>
                  </a:cubicBezTo>
                  <a:cubicBezTo>
                    <a:pt x="532" y="436"/>
                    <a:pt x="531" y="456"/>
                    <a:pt x="531" y="456"/>
                  </a:cubicBezTo>
                  <a:cubicBezTo>
                    <a:pt x="516" y="457"/>
                    <a:pt x="516" y="457"/>
                    <a:pt x="516" y="457"/>
                  </a:cubicBezTo>
                  <a:cubicBezTo>
                    <a:pt x="498" y="437"/>
                    <a:pt x="498" y="437"/>
                    <a:pt x="498" y="437"/>
                  </a:cubicBezTo>
                  <a:cubicBezTo>
                    <a:pt x="498" y="426"/>
                    <a:pt x="498" y="426"/>
                    <a:pt x="498" y="426"/>
                  </a:cubicBezTo>
                  <a:cubicBezTo>
                    <a:pt x="481" y="401"/>
                    <a:pt x="481" y="401"/>
                    <a:pt x="481" y="401"/>
                  </a:cubicBezTo>
                  <a:cubicBezTo>
                    <a:pt x="498" y="399"/>
                    <a:pt x="498" y="399"/>
                    <a:pt x="498" y="399"/>
                  </a:cubicBezTo>
                  <a:cubicBezTo>
                    <a:pt x="500" y="389"/>
                    <a:pt x="500" y="389"/>
                    <a:pt x="500" y="389"/>
                  </a:cubicBezTo>
                  <a:cubicBezTo>
                    <a:pt x="512" y="376"/>
                    <a:pt x="512" y="376"/>
                    <a:pt x="512" y="376"/>
                  </a:cubicBezTo>
                  <a:cubicBezTo>
                    <a:pt x="512" y="376"/>
                    <a:pt x="514" y="366"/>
                    <a:pt x="519" y="362"/>
                  </a:cubicBezTo>
                  <a:cubicBezTo>
                    <a:pt x="524" y="358"/>
                    <a:pt x="534" y="361"/>
                    <a:pt x="534" y="361"/>
                  </a:cubicBezTo>
                  <a:cubicBezTo>
                    <a:pt x="535" y="351"/>
                    <a:pt x="535" y="351"/>
                    <a:pt x="535" y="351"/>
                  </a:cubicBezTo>
                  <a:cubicBezTo>
                    <a:pt x="543" y="348"/>
                    <a:pt x="543" y="348"/>
                    <a:pt x="543" y="348"/>
                  </a:cubicBezTo>
                  <a:cubicBezTo>
                    <a:pt x="543" y="348"/>
                    <a:pt x="559" y="343"/>
                    <a:pt x="564" y="349"/>
                  </a:cubicBezTo>
                  <a:cubicBezTo>
                    <a:pt x="569" y="355"/>
                    <a:pt x="581" y="374"/>
                    <a:pt x="581" y="374"/>
                  </a:cubicBezTo>
                  <a:cubicBezTo>
                    <a:pt x="591" y="377"/>
                    <a:pt x="591" y="377"/>
                    <a:pt x="591" y="377"/>
                  </a:cubicBezTo>
                  <a:cubicBezTo>
                    <a:pt x="592" y="393"/>
                    <a:pt x="592" y="393"/>
                    <a:pt x="592" y="393"/>
                  </a:cubicBezTo>
                  <a:cubicBezTo>
                    <a:pt x="577" y="406"/>
                    <a:pt x="577" y="406"/>
                    <a:pt x="577" y="406"/>
                  </a:cubicBezTo>
                  <a:lnTo>
                    <a:pt x="580" y="41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2" name="Verenigd Koninkrijk">
              <a:extLst>
                <a:ext uri="{FF2B5EF4-FFF2-40B4-BE49-F238E27FC236}">
                  <a16:creationId xmlns:a16="http://schemas.microsoft.com/office/drawing/2014/main" id="{6E659C72-1931-4998-936B-D393DC40FF78}"/>
                </a:ext>
              </a:extLst>
            </p:cNvPr>
            <p:cNvSpPr>
              <a:spLocks noEditPoints="1"/>
            </p:cNvSpPr>
            <p:nvPr/>
          </p:nvSpPr>
          <p:spPr bwMode="gray">
            <a:xfrm>
              <a:off x="5457897" y="1539322"/>
              <a:ext cx="298279" cy="413329"/>
            </a:xfrm>
            <a:custGeom>
              <a:avLst/>
              <a:gdLst>
                <a:gd name="T0" fmla="*/ 118 w 395"/>
                <a:gd name="T1" fmla="*/ 256 h 549"/>
                <a:gd name="T2" fmla="*/ 111 w 395"/>
                <a:gd name="T3" fmla="*/ 221 h 549"/>
                <a:gd name="T4" fmla="*/ 98 w 395"/>
                <a:gd name="T5" fmla="*/ 248 h 549"/>
                <a:gd name="T6" fmla="*/ 222 w 395"/>
                <a:gd name="T7" fmla="*/ 93 h 549"/>
                <a:gd name="T8" fmla="*/ 97 w 395"/>
                <a:gd name="T9" fmla="*/ 159 h 549"/>
                <a:gd name="T10" fmla="*/ 93 w 395"/>
                <a:gd name="T11" fmla="*/ 183 h 549"/>
                <a:gd name="T12" fmla="*/ 325 w 395"/>
                <a:gd name="T13" fmla="*/ 1 h 549"/>
                <a:gd name="T14" fmla="*/ 296 w 395"/>
                <a:gd name="T15" fmla="*/ 36 h 549"/>
                <a:gd name="T16" fmla="*/ 301 w 395"/>
                <a:gd name="T17" fmla="*/ 12 h 549"/>
                <a:gd name="T18" fmla="*/ 296 w 395"/>
                <a:gd name="T19" fmla="*/ 36 h 549"/>
                <a:gd name="T20" fmla="*/ 246 w 395"/>
                <a:gd name="T21" fmla="*/ 96 h 549"/>
                <a:gd name="T22" fmla="*/ 128 w 395"/>
                <a:gd name="T23" fmla="*/ 258 h 549"/>
                <a:gd name="T24" fmla="*/ 331 w 395"/>
                <a:gd name="T25" fmla="*/ 402 h 549"/>
                <a:gd name="T26" fmla="*/ 330 w 395"/>
                <a:gd name="T27" fmla="*/ 357 h 549"/>
                <a:gd name="T28" fmla="*/ 291 w 395"/>
                <a:gd name="T29" fmla="*/ 314 h 549"/>
                <a:gd name="T30" fmla="*/ 265 w 395"/>
                <a:gd name="T31" fmla="*/ 261 h 549"/>
                <a:gd name="T32" fmla="*/ 191 w 395"/>
                <a:gd name="T33" fmla="*/ 235 h 549"/>
                <a:gd name="T34" fmla="*/ 214 w 395"/>
                <a:gd name="T35" fmla="*/ 222 h 549"/>
                <a:gd name="T36" fmla="*/ 261 w 395"/>
                <a:gd name="T37" fmla="*/ 177 h 549"/>
                <a:gd name="T38" fmla="*/ 211 w 395"/>
                <a:gd name="T39" fmla="*/ 154 h 549"/>
                <a:gd name="T40" fmla="*/ 179 w 395"/>
                <a:gd name="T41" fmla="*/ 147 h 549"/>
                <a:gd name="T42" fmla="*/ 224 w 395"/>
                <a:gd name="T43" fmla="*/ 112 h 549"/>
                <a:gd name="T44" fmla="*/ 153 w 395"/>
                <a:gd name="T45" fmla="*/ 110 h 549"/>
                <a:gd name="T46" fmla="*/ 144 w 395"/>
                <a:gd name="T47" fmla="*/ 148 h 549"/>
                <a:gd name="T48" fmla="*/ 121 w 395"/>
                <a:gd name="T49" fmla="*/ 162 h 549"/>
                <a:gd name="T50" fmla="*/ 116 w 395"/>
                <a:gd name="T51" fmla="*/ 198 h 549"/>
                <a:gd name="T52" fmla="*/ 134 w 395"/>
                <a:gd name="T53" fmla="*/ 202 h 549"/>
                <a:gd name="T54" fmla="*/ 116 w 395"/>
                <a:gd name="T55" fmla="*/ 250 h 549"/>
                <a:gd name="T56" fmla="*/ 144 w 395"/>
                <a:gd name="T57" fmla="*/ 251 h 549"/>
                <a:gd name="T58" fmla="*/ 146 w 395"/>
                <a:gd name="T59" fmla="*/ 306 h 549"/>
                <a:gd name="T60" fmla="*/ 211 w 395"/>
                <a:gd name="T61" fmla="*/ 295 h 549"/>
                <a:gd name="T62" fmla="*/ 216 w 395"/>
                <a:gd name="T63" fmla="*/ 349 h 549"/>
                <a:gd name="T64" fmla="*/ 162 w 395"/>
                <a:gd name="T65" fmla="*/ 377 h 549"/>
                <a:gd name="T66" fmla="*/ 135 w 395"/>
                <a:gd name="T67" fmla="*/ 402 h 549"/>
                <a:gd name="T68" fmla="*/ 117 w 395"/>
                <a:gd name="T69" fmla="*/ 448 h 549"/>
                <a:gd name="T70" fmla="*/ 151 w 395"/>
                <a:gd name="T71" fmla="*/ 466 h 549"/>
                <a:gd name="T72" fmla="*/ 202 w 395"/>
                <a:gd name="T73" fmla="*/ 467 h 549"/>
                <a:gd name="T74" fmla="*/ 156 w 395"/>
                <a:gd name="T75" fmla="*/ 485 h 549"/>
                <a:gd name="T76" fmla="*/ 129 w 395"/>
                <a:gd name="T77" fmla="*/ 516 h 549"/>
                <a:gd name="T78" fmla="*/ 83 w 395"/>
                <a:gd name="T79" fmla="*/ 545 h 549"/>
                <a:gd name="T80" fmla="*/ 147 w 395"/>
                <a:gd name="T81" fmla="*/ 530 h 549"/>
                <a:gd name="T82" fmla="*/ 211 w 395"/>
                <a:gd name="T83" fmla="*/ 519 h 549"/>
                <a:gd name="T84" fmla="*/ 273 w 395"/>
                <a:gd name="T85" fmla="*/ 520 h 549"/>
                <a:gd name="T86" fmla="*/ 293 w 395"/>
                <a:gd name="T87" fmla="*/ 508 h 549"/>
                <a:gd name="T88" fmla="*/ 340 w 395"/>
                <a:gd name="T89" fmla="*/ 474 h 549"/>
                <a:gd name="T90" fmla="*/ 375 w 395"/>
                <a:gd name="T91" fmla="*/ 447 h 549"/>
                <a:gd name="T92" fmla="*/ 157 w 395"/>
                <a:gd name="T93" fmla="*/ 325 h 549"/>
                <a:gd name="T94" fmla="*/ 94 w 395"/>
                <a:gd name="T95" fmla="*/ 338 h 549"/>
                <a:gd name="T96" fmla="*/ 110 w 395"/>
                <a:gd name="T97" fmla="*/ 308 h 549"/>
                <a:gd name="T98" fmla="*/ 86 w 395"/>
                <a:gd name="T99" fmla="*/ 281 h 549"/>
                <a:gd name="T100" fmla="*/ 58 w 395"/>
                <a:gd name="T101" fmla="*/ 288 h 549"/>
                <a:gd name="T102" fmla="*/ 13 w 395"/>
                <a:gd name="T103" fmla="*/ 325 h 549"/>
                <a:gd name="T104" fmla="*/ 67 w 395"/>
                <a:gd name="T105" fmla="*/ 335 h 549"/>
                <a:gd name="T106" fmla="*/ 63 w 395"/>
                <a:gd name="T107" fmla="*/ 155 h 549"/>
                <a:gd name="T108" fmla="*/ 63 w 395"/>
                <a:gd name="T109" fmla="*/ 155 h 549"/>
                <a:gd name="T110" fmla="*/ 108 w 395"/>
                <a:gd name="T111" fmla="*/ 115 h 549"/>
                <a:gd name="T112" fmla="*/ 72 w 395"/>
                <a:gd name="T113" fmla="*/ 128 h 549"/>
                <a:gd name="T114" fmla="*/ 57 w 395"/>
                <a:gd name="T115" fmla="*/ 169 h 549"/>
                <a:gd name="T116" fmla="*/ 57 w 395"/>
                <a:gd name="T117" fmla="*/ 169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549">
                  <a:moveTo>
                    <a:pt x="118" y="256"/>
                  </a:moveTo>
                  <a:cubicBezTo>
                    <a:pt x="110" y="256"/>
                    <a:pt x="109" y="262"/>
                    <a:pt x="106" y="277"/>
                  </a:cubicBezTo>
                  <a:cubicBezTo>
                    <a:pt x="104" y="289"/>
                    <a:pt x="126" y="256"/>
                    <a:pt x="118" y="256"/>
                  </a:cubicBezTo>
                  <a:close/>
                  <a:moveTo>
                    <a:pt x="100" y="210"/>
                  </a:moveTo>
                  <a:cubicBezTo>
                    <a:pt x="96" y="210"/>
                    <a:pt x="90" y="222"/>
                    <a:pt x="94" y="225"/>
                  </a:cubicBezTo>
                  <a:cubicBezTo>
                    <a:pt x="98" y="228"/>
                    <a:pt x="111" y="221"/>
                    <a:pt x="111" y="221"/>
                  </a:cubicBezTo>
                  <a:cubicBezTo>
                    <a:pt x="111" y="221"/>
                    <a:pt x="104" y="210"/>
                    <a:pt x="100" y="210"/>
                  </a:cubicBezTo>
                  <a:close/>
                  <a:moveTo>
                    <a:pt x="87" y="261"/>
                  </a:moveTo>
                  <a:cubicBezTo>
                    <a:pt x="102" y="261"/>
                    <a:pt x="109" y="250"/>
                    <a:pt x="98" y="248"/>
                  </a:cubicBezTo>
                  <a:cubicBezTo>
                    <a:pt x="87" y="246"/>
                    <a:pt x="78" y="261"/>
                    <a:pt x="87" y="261"/>
                  </a:cubicBezTo>
                  <a:close/>
                  <a:moveTo>
                    <a:pt x="231" y="85"/>
                  </a:moveTo>
                  <a:cubicBezTo>
                    <a:pt x="223" y="78"/>
                    <a:pt x="222" y="93"/>
                    <a:pt x="222" y="93"/>
                  </a:cubicBezTo>
                  <a:cubicBezTo>
                    <a:pt x="229" y="99"/>
                    <a:pt x="239" y="92"/>
                    <a:pt x="231" y="85"/>
                  </a:cubicBezTo>
                  <a:close/>
                  <a:moveTo>
                    <a:pt x="103" y="176"/>
                  </a:moveTo>
                  <a:cubicBezTo>
                    <a:pt x="103" y="176"/>
                    <a:pt x="107" y="159"/>
                    <a:pt x="97" y="159"/>
                  </a:cubicBezTo>
                  <a:cubicBezTo>
                    <a:pt x="87" y="159"/>
                    <a:pt x="93" y="169"/>
                    <a:pt x="93" y="169"/>
                  </a:cubicBezTo>
                  <a:cubicBezTo>
                    <a:pt x="93" y="169"/>
                    <a:pt x="85" y="166"/>
                    <a:pt x="82" y="169"/>
                  </a:cubicBezTo>
                  <a:cubicBezTo>
                    <a:pt x="79" y="172"/>
                    <a:pt x="91" y="179"/>
                    <a:pt x="93" y="183"/>
                  </a:cubicBezTo>
                  <a:cubicBezTo>
                    <a:pt x="95" y="187"/>
                    <a:pt x="110" y="184"/>
                    <a:pt x="110" y="184"/>
                  </a:cubicBezTo>
                  <a:lnTo>
                    <a:pt x="103" y="176"/>
                  </a:lnTo>
                  <a:close/>
                  <a:moveTo>
                    <a:pt x="325" y="1"/>
                  </a:moveTo>
                  <a:cubicBezTo>
                    <a:pt x="318" y="2"/>
                    <a:pt x="316" y="11"/>
                    <a:pt x="316" y="11"/>
                  </a:cubicBezTo>
                  <a:cubicBezTo>
                    <a:pt x="327" y="16"/>
                    <a:pt x="332" y="0"/>
                    <a:pt x="325" y="1"/>
                  </a:cubicBezTo>
                  <a:close/>
                  <a:moveTo>
                    <a:pt x="296" y="36"/>
                  </a:moveTo>
                  <a:cubicBezTo>
                    <a:pt x="300" y="45"/>
                    <a:pt x="300" y="45"/>
                    <a:pt x="300" y="45"/>
                  </a:cubicBezTo>
                  <a:cubicBezTo>
                    <a:pt x="305" y="49"/>
                    <a:pt x="312" y="28"/>
                    <a:pt x="311" y="24"/>
                  </a:cubicBezTo>
                  <a:cubicBezTo>
                    <a:pt x="310" y="20"/>
                    <a:pt x="301" y="12"/>
                    <a:pt x="301" y="12"/>
                  </a:cubicBezTo>
                  <a:cubicBezTo>
                    <a:pt x="300" y="21"/>
                    <a:pt x="300" y="21"/>
                    <a:pt x="300" y="21"/>
                  </a:cubicBezTo>
                  <a:cubicBezTo>
                    <a:pt x="300" y="21"/>
                    <a:pt x="287" y="25"/>
                    <a:pt x="288" y="29"/>
                  </a:cubicBezTo>
                  <a:cubicBezTo>
                    <a:pt x="289" y="33"/>
                    <a:pt x="296" y="36"/>
                    <a:pt x="296" y="36"/>
                  </a:cubicBezTo>
                  <a:close/>
                  <a:moveTo>
                    <a:pt x="239" y="94"/>
                  </a:moveTo>
                  <a:cubicBezTo>
                    <a:pt x="237" y="104"/>
                    <a:pt x="237" y="104"/>
                    <a:pt x="237" y="104"/>
                  </a:cubicBezTo>
                  <a:cubicBezTo>
                    <a:pt x="246" y="96"/>
                    <a:pt x="246" y="96"/>
                    <a:pt x="246" y="96"/>
                  </a:cubicBezTo>
                  <a:lnTo>
                    <a:pt x="239" y="94"/>
                  </a:lnTo>
                  <a:close/>
                  <a:moveTo>
                    <a:pt x="137" y="269"/>
                  </a:moveTo>
                  <a:cubicBezTo>
                    <a:pt x="143" y="265"/>
                    <a:pt x="134" y="252"/>
                    <a:pt x="128" y="258"/>
                  </a:cubicBezTo>
                  <a:cubicBezTo>
                    <a:pt x="122" y="264"/>
                    <a:pt x="130" y="273"/>
                    <a:pt x="137" y="269"/>
                  </a:cubicBezTo>
                  <a:close/>
                  <a:moveTo>
                    <a:pt x="346" y="395"/>
                  </a:moveTo>
                  <a:cubicBezTo>
                    <a:pt x="346" y="395"/>
                    <a:pt x="341" y="409"/>
                    <a:pt x="331" y="402"/>
                  </a:cubicBezTo>
                  <a:cubicBezTo>
                    <a:pt x="321" y="394"/>
                    <a:pt x="341" y="387"/>
                    <a:pt x="340" y="378"/>
                  </a:cubicBezTo>
                  <a:cubicBezTo>
                    <a:pt x="339" y="369"/>
                    <a:pt x="308" y="364"/>
                    <a:pt x="308" y="359"/>
                  </a:cubicBezTo>
                  <a:cubicBezTo>
                    <a:pt x="308" y="354"/>
                    <a:pt x="330" y="357"/>
                    <a:pt x="330" y="357"/>
                  </a:cubicBezTo>
                  <a:cubicBezTo>
                    <a:pt x="321" y="349"/>
                    <a:pt x="321" y="349"/>
                    <a:pt x="321" y="349"/>
                  </a:cubicBezTo>
                  <a:cubicBezTo>
                    <a:pt x="321" y="349"/>
                    <a:pt x="312" y="328"/>
                    <a:pt x="308" y="321"/>
                  </a:cubicBezTo>
                  <a:cubicBezTo>
                    <a:pt x="304" y="314"/>
                    <a:pt x="291" y="314"/>
                    <a:pt x="291" y="314"/>
                  </a:cubicBezTo>
                  <a:cubicBezTo>
                    <a:pt x="291" y="314"/>
                    <a:pt x="283" y="305"/>
                    <a:pt x="275" y="299"/>
                  </a:cubicBezTo>
                  <a:cubicBezTo>
                    <a:pt x="267" y="293"/>
                    <a:pt x="273" y="261"/>
                    <a:pt x="273" y="261"/>
                  </a:cubicBezTo>
                  <a:cubicBezTo>
                    <a:pt x="265" y="261"/>
                    <a:pt x="265" y="261"/>
                    <a:pt x="265" y="261"/>
                  </a:cubicBezTo>
                  <a:cubicBezTo>
                    <a:pt x="265" y="261"/>
                    <a:pt x="264" y="255"/>
                    <a:pt x="250" y="245"/>
                  </a:cubicBezTo>
                  <a:cubicBezTo>
                    <a:pt x="235" y="235"/>
                    <a:pt x="216" y="245"/>
                    <a:pt x="208" y="246"/>
                  </a:cubicBezTo>
                  <a:cubicBezTo>
                    <a:pt x="200" y="247"/>
                    <a:pt x="191" y="235"/>
                    <a:pt x="191" y="235"/>
                  </a:cubicBezTo>
                  <a:cubicBezTo>
                    <a:pt x="191" y="235"/>
                    <a:pt x="205" y="240"/>
                    <a:pt x="209" y="239"/>
                  </a:cubicBezTo>
                  <a:cubicBezTo>
                    <a:pt x="213" y="238"/>
                    <a:pt x="231" y="234"/>
                    <a:pt x="232" y="228"/>
                  </a:cubicBezTo>
                  <a:cubicBezTo>
                    <a:pt x="233" y="223"/>
                    <a:pt x="214" y="222"/>
                    <a:pt x="214" y="222"/>
                  </a:cubicBezTo>
                  <a:cubicBezTo>
                    <a:pt x="230" y="218"/>
                    <a:pt x="230" y="218"/>
                    <a:pt x="230" y="218"/>
                  </a:cubicBezTo>
                  <a:cubicBezTo>
                    <a:pt x="230" y="218"/>
                    <a:pt x="239" y="211"/>
                    <a:pt x="245" y="206"/>
                  </a:cubicBezTo>
                  <a:cubicBezTo>
                    <a:pt x="250" y="201"/>
                    <a:pt x="261" y="177"/>
                    <a:pt x="261" y="177"/>
                  </a:cubicBezTo>
                  <a:cubicBezTo>
                    <a:pt x="261" y="177"/>
                    <a:pt x="276" y="168"/>
                    <a:pt x="276" y="161"/>
                  </a:cubicBezTo>
                  <a:cubicBezTo>
                    <a:pt x="276" y="154"/>
                    <a:pt x="222" y="159"/>
                    <a:pt x="222" y="159"/>
                  </a:cubicBezTo>
                  <a:cubicBezTo>
                    <a:pt x="222" y="159"/>
                    <a:pt x="223" y="154"/>
                    <a:pt x="211" y="154"/>
                  </a:cubicBezTo>
                  <a:cubicBezTo>
                    <a:pt x="199" y="154"/>
                    <a:pt x="177" y="162"/>
                    <a:pt x="177" y="162"/>
                  </a:cubicBezTo>
                  <a:cubicBezTo>
                    <a:pt x="185" y="155"/>
                    <a:pt x="185" y="155"/>
                    <a:pt x="185" y="155"/>
                  </a:cubicBezTo>
                  <a:cubicBezTo>
                    <a:pt x="179" y="147"/>
                    <a:pt x="179" y="147"/>
                    <a:pt x="179" y="147"/>
                  </a:cubicBezTo>
                  <a:cubicBezTo>
                    <a:pt x="191" y="145"/>
                    <a:pt x="191" y="145"/>
                    <a:pt x="191" y="145"/>
                  </a:cubicBezTo>
                  <a:cubicBezTo>
                    <a:pt x="212" y="132"/>
                    <a:pt x="212" y="132"/>
                    <a:pt x="212" y="132"/>
                  </a:cubicBezTo>
                  <a:cubicBezTo>
                    <a:pt x="212" y="132"/>
                    <a:pt x="223" y="123"/>
                    <a:pt x="224" y="112"/>
                  </a:cubicBezTo>
                  <a:cubicBezTo>
                    <a:pt x="225" y="105"/>
                    <a:pt x="211" y="107"/>
                    <a:pt x="203" y="108"/>
                  </a:cubicBezTo>
                  <a:cubicBezTo>
                    <a:pt x="195" y="109"/>
                    <a:pt x="183" y="115"/>
                    <a:pt x="175" y="115"/>
                  </a:cubicBezTo>
                  <a:cubicBezTo>
                    <a:pt x="167" y="115"/>
                    <a:pt x="160" y="106"/>
                    <a:pt x="153" y="110"/>
                  </a:cubicBezTo>
                  <a:cubicBezTo>
                    <a:pt x="146" y="114"/>
                    <a:pt x="153" y="124"/>
                    <a:pt x="153" y="124"/>
                  </a:cubicBezTo>
                  <a:cubicBezTo>
                    <a:pt x="153" y="124"/>
                    <a:pt x="146" y="125"/>
                    <a:pt x="141" y="129"/>
                  </a:cubicBezTo>
                  <a:cubicBezTo>
                    <a:pt x="136" y="133"/>
                    <a:pt x="144" y="148"/>
                    <a:pt x="144" y="148"/>
                  </a:cubicBezTo>
                  <a:cubicBezTo>
                    <a:pt x="115" y="151"/>
                    <a:pt x="115" y="151"/>
                    <a:pt x="115" y="151"/>
                  </a:cubicBezTo>
                  <a:cubicBezTo>
                    <a:pt x="115" y="157"/>
                    <a:pt x="115" y="157"/>
                    <a:pt x="115" y="157"/>
                  </a:cubicBezTo>
                  <a:cubicBezTo>
                    <a:pt x="121" y="162"/>
                    <a:pt x="121" y="162"/>
                    <a:pt x="121" y="162"/>
                  </a:cubicBezTo>
                  <a:cubicBezTo>
                    <a:pt x="130" y="180"/>
                    <a:pt x="130" y="180"/>
                    <a:pt x="130" y="180"/>
                  </a:cubicBezTo>
                  <a:cubicBezTo>
                    <a:pt x="130" y="180"/>
                    <a:pt x="124" y="185"/>
                    <a:pt x="121" y="188"/>
                  </a:cubicBezTo>
                  <a:cubicBezTo>
                    <a:pt x="118" y="191"/>
                    <a:pt x="116" y="198"/>
                    <a:pt x="116" y="198"/>
                  </a:cubicBezTo>
                  <a:cubicBezTo>
                    <a:pt x="105" y="203"/>
                    <a:pt x="105" y="203"/>
                    <a:pt x="105" y="203"/>
                  </a:cubicBezTo>
                  <a:cubicBezTo>
                    <a:pt x="105" y="203"/>
                    <a:pt x="111" y="212"/>
                    <a:pt x="119" y="211"/>
                  </a:cubicBezTo>
                  <a:cubicBezTo>
                    <a:pt x="127" y="210"/>
                    <a:pt x="134" y="202"/>
                    <a:pt x="134" y="202"/>
                  </a:cubicBezTo>
                  <a:cubicBezTo>
                    <a:pt x="133" y="214"/>
                    <a:pt x="133" y="214"/>
                    <a:pt x="133" y="214"/>
                  </a:cubicBezTo>
                  <a:cubicBezTo>
                    <a:pt x="133" y="214"/>
                    <a:pt x="120" y="220"/>
                    <a:pt x="115" y="228"/>
                  </a:cubicBezTo>
                  <a:cubicBezTo>
                    <a:pt x="110" y="237"/>
                    <a:pt x="116" y="250"/>
                    <a:pt x="116" y="250"/>
                  </a:cubicBezTo>
                  <a:cubicBezTo>
                    <a:pt x="116" y="250"/>
                    <a:pt x="127" y="242"/>
                    <a:pt x="134" y="247"/>
                  </a:cubicBezTo>
                  <a:cubicBezTo>
                    <a:pt x="140" y="252"/>
                    <a:pt x="153" y="241"/>
                    <a:pt x="153" y="241"/>
                  </a:cubicBezTo>
                  <a:cubicBezTo>
                    <a:pt x="144" y="251"/>
                    <a:pt x="144" y="251"/>
                    <a:pt x="144" y="251"/>
                  </a:cubicBezTo>
                  <a:cubicBezTo>
                    <a:pt x="149" y="269"/>
                    <a:pt x="149" y="269"/>
                    <a:pt x="149" y="269"/>
                  </a:cubicBezTo>
                  <a:cubicBezTo>
                    <a:pt x="149" y="269"/>
                    <a:pt x="138" y="282"/>
                    <a:pt x="130" y="296"/>
                  </a:cubicBezTo>
                  <a:cubicBezTo>
                    <a:pt x="123" y="309"/>
                    <a:pt x="146" y="306"/>
                    <a:pt x="146" y="306"/>
                  </a:cubicBezTo>
                  <a:cubicBezTo>
                    <a:pt x="146" y="306"/>
                    <a:pt x="159" y="300"/>
                    <a:pt x="166" y="303"/>
                  </a:cubicBezTo>
                  <a:cubicBezTo>
                    <a:pt x="173" y="306"/>
                    <a:pt x="189" y="293"/>
                    <a:pt x="189" y="293"/>
                  </a:cubicBezTo>
                  <a:cubicBezTo>
                    <a:pt x="211" y="295"/>
                    <a:pt x="211" y="295"/>
                    <a:pt x="211" y="295"/>
                  </a:cubicBezTo>
                  <a:cubicBezTo>
                    <a:pt x="211" y="295"/>
                    <a:pt x="188" y="308"/>
                    <a:pt x="186" y="318"/>
                  </a:cubicBezTo>
                  <a:cubicBezTo>
                    <a:pt x="185" y="328"/>
                    <a:pt x="215" y="335"/>
                    <a:pt x="215" y="335"/>
                  </a:cubicBezTo>
                  <a:cubicBezTo>
                    <a:pt x="216" y="349"/>
                    <a:pt x="216" y="349"/>
                    <a:pt x="216" y="349"/>
                  </a:cubicBezTo>
                  <a:cubicBezTo>
                    <a:pt x="208" y="361"/>
                    <a:pt x="208" y="361"/>
                    <a:pt x="208" y="361"/>
                  </a:cubicBezTo>
                  <a:cubicBezTo>
                    <a:pt x="208" y="361"/>
                    <a:pt x="210" y="375"/>
                    <a:pt x="207" y="379"/>
                  </a:cubicBezTo>
                  <a:cubicBezTo>
                    <a:pt x="204" y="383"/>
                    <a:pt x="162" y="377"/>
                    <a:pt x="162" y="377"/>
                  </a:cubicBezTo>
                  <a:cubicBezTo>
                    <a:pt x="162" y="377"/>
                    <a:pt x="152" y="374"/>
                    <a:pt x="143" y="376"/>
                  </a:cubicBezTo>
                  <a:cubicBezTo>
                    <a:pt x="134" y="378"/>
                    <a:pt x="149" y="389"/>
                    <a:pt x="149" y="389"/>
                  </a:cubicBezTo>
                  <a:cubicBezTo>
                    <a:pt x="135" y="402"/>
                    <a:pt x="135" y="402"/>
                    <a:pt x="135" y="402"/>
                  </a:cubicBezTo>
                  <a:cubicBezTo>
                    <a:pt x="163" y="400"/>
                    <a:pt x="163" y="400"/>
                    <a:pt x="163" y="400"/>
                  </a:cubicBezTo>
                  <a:cubicBezTo>
                    <a:pt x="163" y="400"/>
                    <a:pt x="163" y="423"/>
                    <a:pt x="156" y="430"/>
                  </a:cubicBezTo>
                  <a:cubicBezTo>
                    <a:pt x="149" y="437"/>
                    <a:pt x="121" y="445"/>
                    <a:pt x="117" y="448"/>
                  </a:cubicBezTo>
                  <a:cubicBezTo>
                    <a:pt x="113" y="451"/>
                    <a:pt x="118" y="466"/>
                    <a:pt x="122" y="468"/>
                  </a:cubicBezTo>
                  <a:cubicBezTo>
                    <a:pt x="126" y="470"/>
                    <a:pt x="144" y="456"/>
                    <a:pt x="144" y="456"/>
                  </a:cubicBezTo>
                  <a:cubicBezTo>
                    <a:pt x="144" y="456"/>
                    <a:pt x="147" y="462"/>
                    <a:pt x="151" y="466"/>
                  </a:cubicBezTo>
                  <a:cubicBezTo>
                    <a:pt x="155" y="470"/>
                    <a:pt x="165" y="466"/>
                    <a:pt x="165" y="466"/>
                  </a:cubicBezTo>
                  <a:cubicBezTo>
                    <a:pt x="165" y="466"/>
                    <a:pt x="173" y="475"/>
                    <a:pt x="181" y="476"/>
                  </a:cubicBezTo>
                  <a:cubicBezTo>
                    <a:pt x="190" y="477"/>
                    <a:pt x="197" y="472"/>
                    <a:pt x="202" y="467"/>
                  </a:cubicBezTo>
                  <a:cubicBezTo>
                    <a:pt x="207" y="462"/>
                    <a:pt x="220" y="463"/>
                    <a:pt x="220" y="463"/>
                  </a:cubicBezTo>
                  <a:cubicBezTo>
                    <a:pt x="220" y="463"/>
                    <a:pt x="204" y="478"/>
                    <a:pt x="194" y="485"/>
                  </a:cubicBezTo>
                  <a:cubicBezTo>
                    <a:pt x="183" y="492"/>
                    <a:pt x="163" y="485"/>
                    <a:pt x="156" y="485"/>
                  </a:cubicBezTo>
                  <a:cubicBezTo>
                    <a:pt x="149" y="485"/>
                    <a:pt x="151" y="495"/>
                    <a:pt x="151" y="495"/>
                  </a:cubicBezTo>
                  <a:cubicBezTo>
                    <a:pt x="151" y="495"/>
                    <a:pt x="142" y="495"/>
                    <a:pt x="135" y="498"/>
                  </a:cubicBezTo>
                  <a:cubicBezTo>
                    <a:pt x="127" y="501"/>
                    <a:pt x="135" y="507"/>
                    <a:pt x="129" y="516"/>
                  </a:cubicBezTo>
                  <a:cubicBezTo>
                    <a:pt x="124" y="524"/>
                    <a:pt x="117" y="520"/>
                    <a:pt x="110" y="520"/>
                  </a:cubicBezTo>
                  <a:cubicBezTo>
                    <a:pt x="103" y="520"/>
                    <a:pt x="106" y="530"/>
                    <a:pt x="99" y="536"/>
                  </a:cubicBezTo>
                  <a:cubicBezTo>
                    <a:pt x="92" y="542"/>
                    <a:pt x="83" y="541"/>
                    <a:pt x="83" y="545"/>
                  </a:cubicBezTo>
                  <a:cubicBezTo>
                    <a:pt x="83" y="549"/>
                    <a:pt x="102" y="549"/>
                    <a:pt x="105" y="549"/>
                  </a:cubicBezTo>
                  <a:cubicBezTo>
                    <a:pt x="108" y="549"/>
                    <a:pt x="116" y="539"/>
                    <a:pt x="122" y="534"/>
                  </a:cubicBezTo>
                  <a:cubicBezTo>
                    <a:pt x="128" y="529"/>
                    <a:pt x="138" y="530"/>
                    <a:pt x="147" y="530"/>
                  </a:cubicBezTo>
                  <a:cubicBezTo>
                    <a:pt x="156" y="530"/>
                    <a:pt x="159" y="540"/>
                    <a:pt x="165" y="540"/>
                  </a:cubicBezTo>
                  <a:cubicBezTo>
                    <a:pt x="171" y="540"/>
                    <a:pt x="184" y="515"/>
                    <a:pt x="191" y="512"/>
                  </a:cubicBezTo>
                  <a:cubicBezTo>
                    <a:pt x="197" y="508"/>
                    <a:pt x="211" y="519"/>
                    <a:pt x="211" y="519"/>
                  </a:cubicBezTo>
                  <a:cubicBezTo>
                    <a:pt x="228" y="520"/>
                    <a:pt x="228" y="520"/>
                    <a:pt x="228" y="520"/>
                  </a:cubicBezTo>
                  <a:cubicBezTo>
                    <a:pt x="248" y="512"/>
                    <a:pt x="248" y="512"/>
                    <a:pt x="248" y="512"/>
                  </a:cubicBezTo>
                  <a:cubicBezTo>
                    <a:pt x="248" y="512"/>
                    <a:pt x="267" y="521"/>
                    <a:pt x="273" y="520"/>
                  </a:cubicBezTo>
                  <a:cubicBezTo>
                    <a:pt x="279" y="519"/>
                    <a:pt x="265" y="508"/>
                    <a:pt x="271" y="503"/>
                  </a:cubicBezTo>
                  <a:cubicBezTo>
                    <a:pt x="277" y="498"/>
                    <a:pt x="286" y="513"/>
                    <a:pt x="286" y="513"/>
                  </a:cubicBezTo>
                  <a:cubicBezTo>
                    <a:pt x="293" y="508"/>
                    <a:pt x="293" y="508"/>
                    <a:pt x="293" y="508"/>
                  </a:cubicBezTo>
                  <a:cubicBezTo>
                    <a:pt x="293" y="508"/>
                    <a:pt x="346" y="508"/>
                    <a:pt x="359" y="501"/>
                  </a:cubicBezTo>
                  <a:cubicBezTo>
                    <a:pt x="371" y="494"/>
                    <a:pt x="379" y="479"/>
                    <a:pt x="379" y="479"/>
                  </a:cubicBezTo>
                  <a:cubicBezTo>
                    <a:pt x="340" y="474"/>
                    <a:pt x="340" y="474"/>
                    <a:pt x="340" y="474"/>
                  </a:cubicBezTo>
                  <a:cubicBezTo>
                    <a:pt x="358" y="471"/>
                    <a:pt x="358" y="471"/>
                    <a:pt x="358" y="471"/>
                  </a:cubicBezTo>
                  <a:cubicBezTo>
                    <a:pt x="354" y="461"/>
                    <a:pt x="354" y="461"/>
                    <a:pt x="354" y="461"/>
                  </a:cubicBezTo>
                  <a:cubicBezTo>
                    <a:pt x="354" y="461"/>
                    <a:pt x="368" y="448"/>
                    <a:pt x="375" y="447"/>
                  </a:cubicBezTo>
                  <a:cubicBezTo>
                    <a:pt x="382" y="446"/>
                    <a:pt x="393" y="435"/>
                    <a:pt x="394" y="415"/>
                  </a:cubicBezTo>
                  <a:cubicBezTo>
                    <a:pt x="395" y="394"/>
                    <a:pt x="346" y="395"/>
                    <a:pt x="346" y="395"/>
                  </a:cubicBezTo>
                  <a:close/>
                  <a:moveTo>
                    <a:pt x="157" y="325"/>
                  </a:moveTo>
                  <a:cubicBezTo>
                    <a:pt x="152" y="310"/>
                    <a:pt x="147" y="330"/>
                    <a:pt x="138" y="338"/>
                  </a:cubicBezTo>
                  <a:cubicBezTo>
                    <a:pt x="138" y="338"/>
                    <a:pt x="162" y="340"/>
                    <a:pt x="157" y="325"/>
                  </a:cubicBezTo>
                  <a:close/>
                  <a:moveTo>
                    <a:pt x="94" y="338"/>
                  </a:moveTo>
                  <a:cubicBezTo>
                    <a:pt x="97" y="335"/>
                    <a:pt x="99" y="329"/>
                    <a:pt x="99" y="329"/>
                  </a:cubicBezTo>
                  <a:cubicBezTo>
                    <a:pt x="99" y="329"/>
                    <a:pt x="104" y="336"/>
                    <a:pt x="107" y="330"/>
                  </a:cubicBezTo>
                  <a:cubicBezTo>
                    <a:pt x="110" y="324"/>
                    <a:pt x="117" y="314"/>
                    <a:pt x="110" y="308"/>
                  </a:cubicBezTo>
                  <a:cubicBezTo>
                    <a:pt x="103" y="302"/>
                    <a:pt x="103" y="293"/>
                    <a:pt x="103" y="293"/>
                  </a:cubicBezTo>
                  <a:cubicBezTo>
                    <a:pt x="98" y="295"/>
                    <a:pt x="98" y="295"/>
                    <a:pt x="98" y="295"/>
                  </a:cubicBezTo>
                  <a:cubicBezTo>
                    <a:pt x="98" y="295"/>
                    <a:pt x="93" y="283"/>
                    <a:pt x="86" y="281"/>
                  </a:cubicBezTo>
                  <a:cubicBezTo>
                    <a:pt x="79" y="279"/>
                    <a:pt x="61" y="282"/>
                    <a:pt x="61" y="282"/>
                  </a:cubicBezTo>
                  <a:cubicBezTo>
                    <a:pt x="61" y="282"/>
                    <a:pt x="61" y="282"/>
                    <a:pt x="61" y="281"/>
                  </a:cubicBezTo>
                  <a:cubicBezTo>
                    <a:pt x="58" y="288"/>
                    <a:pt x="58" y="288"/>
                    <a:pt x="58" y="288"/>
                  </a:cubicBezTo>
                  <a:cubicBezTo>
                    <a:pt x="28" y="302"/>
                    <a:pt x="28" y="302"/>
                    <a:pt x="28" y="302"/>
                  </a:cubicBezTo>
                  <a:cubicBezTo>
                    <a:pt x="29" y="312"/>
                    <a:pt x="29" y="312"/>
                    <a:pt x="29" y="312"/>
                  </a:cubicBezTo>
                  <a:cubicBezTo>
                    <a:pt x="29" y="312"/>
                    <a:pt x="0" y="318"/>
                    <a:pt x="13" y="325"/>
                  </a:cubicBezTo>
                  <a:cubicBezTo>
                    <a:pt x="26" y="333"/>
                    <a:pt x="38" y="335"/>
                    <a:pt x="38" y="335"/>
                  </a:cubicBezTo>
                  <a:cubicBezTo>
                    <a:pt x="55" y="319"/>
                    <a:pt x="55" y="319"/>
                    <a:pt x="55" y="319"/>
                  </a:cubicBezTo>
                  <a:cubicBezTo>
                    <a:pt x="67" y="335"/>
                    <a:pt x="67" y="335"/>
                    <a:pt x="67" y="335"/>
                  </a:cubicBezTo>
                  <a:cubicBezTo>
                    <a:pt x="89" y="340"/>
                    <a:pt x="89" y="340"/>
                    <a:pt x="89" y="340"/>
                  </a:cubicBezTo>
                  <a:cubicBezTo>
                    <a:pt x="91" y="340"/>
                    <a:pt x="93" y="339"/>
                    <a:pt x="94" y="338"/>
                  </a:cubicBezTo>
                  <a:close/>
                  <a:moveTo>
                    <a:pt x="63" y="155"/>
                  </a:moveTo>
                  <a:cubicBezTo>
                    <a:pt x="57" y="155"/>
                    <a:pt x="54" y="155"/>
                    <a:pt x="52" y="163"/>
                  </a:cubicBezTo>
                  <a:cubicBezTo>
                    <a:pt x="66" y="163"/>
                    <a:pt x="66" y="163"/>
                    <a:pt x="66" y="163"/>
                  </a:cubicBezTo>
                  <a:cubicBezTo>
                    <a:pt x="66" y="163"/>
                    <a:pt x="69" y="155"/>
                    <a:pt x="63" y="155"/>
                  </a:cubicBezTo>
                  <a:close/>
                  <a:moveTo>
                    <a:pt x="82" y="144"/>
                  </a:moveTo>
                  <a:cubicBezTo>
                    <a:pt x="82" y="144"/>
                    <a:pt x="88" y="146"/>
                    <a:pt x="94" y="145"/>
                  </a:cubicBezTo>
                  <a:cubicBezTo>
                    <a:pt x="100" y="144"/>
                    <a:pt x="108" y="115"/>
                    <a:pt x="108" y="115"/>
                  </a:cubicBezTo>
                  <a:cubicBezTo>
                    <a:pt x="108" y="115"/>
                    <a:pt x="100" y="117"/>
                    <a:pt x="94" y="122"/>
                  </a:cubicBezTo>
                  <a:cubicBezTo>
                    <a:pt x="88" y="126"/>
                    <a:pt x="86" y="133"/>
                    <a:pt x="86" y="133"/>
                  </a:cubicBezTo>
                  <a:cubicBezTo>
                    <a:pt x="86" y="133"/>
                    <a:pt x="78" y="125"/>
                    <a:pt x="72" y="128"/>
                  </a:cubicBezTo>
                  <a:cubicBezTo>
                    <a:pt x="67" y="131"/>
                    <a:pt x="73" y="153"/>
                    <a:pt x="73" y="153"/>
                  </a:cubicBezTo>
                  <a:lnTo>
                    <a:pt x="82" y="144"/>
                  </a:lnTo>
                  <a:close/>
                  <a:moveTo>
                    <a:pt x="57" y="169"/>
                  </a:moveTo>
                  <a:cubicBezTo>
                    <a:pt x="51" y="191"/>
                    <a:pt x="51" y="191"/>
                    <a:pt x="51" y="191"/>
                  </a:cubicBezTo>
                  <a:cubicBezTo>
                    <a:pt x="62" y="177"/>
                    <a:pt x="62" y="177"/>
                    <a:pt x="62" y="177"/>
                  </a:cubicBezTo>
                  <a:lnTo>
                    <a:pt x="57" y="16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3" name="Ierland">
              <a:extLst>
                <a:ext uri="{FF2B5EF4-FFF2-40B4-BE49-F238E27FC236}">
                  <a16:creationId xmlns:a16="http://schemas.microsoft.com/office/drawing/2014/main" id="{85EC4EDE-767C-4D40-9133-71DC6C5A198B}"/>
                </a:ext>
              </a:extLst>
            </p:cNvPr>
            <p:cNvSpPr>
              <a:spLocks/>
            </p:cNvSpPr>
            <p:nvPr/>
          </p:nvSpPr>
          <p:spPr bwMode="gray">
            <a:xfrm>
              <a:off x="5383326" y="1745986"/>
              <a:ext cx="142747" cy="151271"/>
            </a:xfrm>
            <a:custGeom>
              <a:avLst/>
              <a:gdLst>
                <a:gd name="T0" fmla="*/ 186 w 189"/>
                <a:gd name="T1" fmla="*/ 104 h 202"/>
                <a:gd name="T2" fmla="*/ 177 w 189"/>
                <a:gd name="T3" fmla="*/ 87 h 202"/>
                <a:gd name="T4" fmla="*/ 175 w 189"/>
                <a:gd name="T5" fmla="*/ 73 h 202"/>
                <a:gd name="T6" fmla="*/ 189 w 189"/>
                <a:gd name="T7" fmla="*/ 66 h 202"/>
                <a:gd name="T8" fmla="*/ 167 w 189"/>
                <a:gd name="T9" fmla="*/ 61 h 202"/>
                <a:gd name="T10" fmla="*/ 155 w 189"/>
                <a:gd name="T11" fmla="*/ 45 h 202"/>
                <a:gd name="T12" fmla="*/ 138 w 189"/>
                <a:gd name="T13" fmla="*/ 61 h 202"/>
                <a:gd name="T14" fmla="*/ 113 w 189"/>
                <a:gd name="T15" fmla="*/ 51 h 202"/>
                <a:gd name="T16" fmla="*/ 129 w 189"/>
                <a:gd name="T17" fmla="*/ 38 h 202"/>
                <a:gd name="T18" fmla="*/ 128 w 189"/>
                <a:gd name="T19" fmla="*/ 28 h 202"/>
                <a:gd name="T20" fmla="*/ 158 w 189"/>
                <a:gd name="T21" fmla="*/ 14 h 202"/>
                <a:gd name="T22" fmla="*/ 161 w 189"/>
                <a:gd name="T23" fmla="*/ 7 h 202"/>
                <a:gd name="T24" fmla="*/ 153 w 189"/>
                <a:gd name="T25" fmla="*/ 2 h 202"/>
                <a:gd name="T26" fmla="*/ 138 w 189"/>
                <a:gd name="T27" fmla="*/ 14 h 202"/>
                <a:gd name="T28" fmla="*/ 134 w 189"/>
                <a:gd name="T29" fmla="*/ 4 h 202"/>
                <a:gd name="T30" fmla="*/ 107 w 189"/>
                <a:gd name="T31" fmla="*/ 9 h 202"/>
                <a:gd name="T32" fmla="*/ 99 w 189"/>
                <a:gd name="T33" fmla="*/ 30 h 202"/>
                <a:gd name="T34" fmla="*/ 84 w 189"/>
                <a:gd name="T35" fmla="*/ 35 h 202"/>
                <a:gd name="T36" fmla="*/ 102 w 189"/>
                <a:gd name="T37" fmla="*/ 44 h 202"/>
                <a:gd name="T38" fmla="*/ 92 w 189"/>
                <a:gd name="T39" fmla="*/ 50 h 202"/>
                <a:gd name="T40" fmla="*/ 87 w 189"/>
                <a:gd name="T41" fmla="*/ 57 h 202"/>
                <a:gd name="T42" fmla="*/ 69 w 189"/>
                <a:gd name="T43" fmla="*/ 56 h 202"/>
                <a:gd name="T44" fmla="*/ 69 w 189"/>
                <a:gd name="T45" fmla="*/ 61 h 202"/>
                <a:gd name="T46" fmla="*/ 48 w 189"/>
                <a:gd name="T47" fmla="*/ 51 h 202"/>
                <a:gd name="T48" fmla="*/ 30 w 189"/>
                <a:gd name="T49" fmla="*/ 54 h 202"/>
                <a:gd name="T50" fmla="*/ 33 w 189"/>
                <a:gd name="T51" fmla="*/ 71 h 202"/>
                <a:gd name="T52" fmla="*/ 42 w 189"/>
                <a:gd name="T53" fmla="*/ 79 h 202"/>
                <a:gd name="T54" fmla="*/ 31 w 189"/>
                <a:gd name="T55" fmla="*/ 86 h 202"/>
                <a:gd name="T56" fmla="*/ 25 w 189"/>
                <a:gd name="T57" fmla="*/ 98 h 202"/>
                <a:gd name="T58" fmla="*/ 48 w 189"/>
                <a:gd name="T59" fmla="*/ 107 h 202"/>
                <a:gd name="T60" fmla="*/ 66 w 189"/>
                <a:gd name="T61" fmla="*/ 107 h 202"/>
                <a:gd name="T62" fmla="*/ 50 w 189"/>
                <a:gd name="T63" fmla="*/ 116 h 202"/>
                <a:gd name="T64" fmla="*/ 50 w 189"/>
                <a:gd name="T65" fmla="*/ 130 h 202"/>
                <a:gd name="T66" fmla="*/ 35 w 189"/>
                <a:gd name="T67" fmla="*/ 134 h 202"/>
                <a:gd name="T68" fmla="*/ 30 w 189"/>
                <a:gd name="T69" fmla="*/ 156 h 202"/>
                <a:gd name="T70" fmla="*/ 4 w 189"/>
                <a:gd name="T71" fmla="*/ 161 h 202"/>
                <a:gd name="T72" fmla="*/ 15 w 189"/>
                <a:gd name="T73" fmla="*/ 167 h 202"/>
                <a:gd name="T74" fmla="*/ 0 w 189"/>
                <a:gd name="T75" fmla="*/ 176 h 202"/>
                <a:gd name="T76" fmla="*/ 7 w 189"/>
                <a:gd name="T77" fmla="*/ 183 h 202"/>
                <a:gd name="T78" fmla="*/ 30 w 189"/>
                <a:gd name="T79" fmla="*/ 180 h 202"/>
                <a:gd name="T80" fmla="*/ 19 w 189"/>
                <a:gd name="T81" fmla="*/ 192 h 202"/>
                <a:gd name="T82" fmla="*/ 35 w 189"/>
                <a:gd name="T83" fmla="*/ 190 h 202"/>
                <a:gd name="T84" fmla="*/ 29 w 189"/>
                <a:gd name="T85" fmla="*/ 202 h 202"/>
                <a:gd name="T86" fmla="*/ 74 w 189"/>
                <a:gd name="T87" fmla="*/ 191 h 202"/>
                <a:gd name="T88" fmla="*/ 83 w 189"/>
                <a:gd name="T89" fmla="*/ 178 h 202"/>
                <a:gd name="T90" fmla="*/ 102 w 189"/>
                <a:gd name="T91" fmla="*/ 178 h 202"/>
                <a:gd name="T92" fmla="*/ 124 w 189"/>
                <a:gd name="T93" fmla="*/ 166 h 202"/>
                <a:gd name="T94" fmla="*/ 140 w 189"/>
                <a:gd name="T95" fmla="*/ 165 h 202"/>
                <a:gd name="T96" fmla="*/ 143 w 189"/>
                <a:gd name="T97" fmla="*/ 159 h 202"/>
                <a:gd name="T98" fmla="*/ 168 w 189"/>
                <a:gd name="T99" fmla="*/ 160 h 202"/>
                <a:gd name="T100" fmla="*/ 167 w 189"/>
                <a:gd name="T101" fmla="*/ 148 h 202"/>
                <a:gd name="T102" fmla="*/ 179 w 189"/>
                <a:gd name="T103" fmla="*/ 146 h 202"/>
                <a:gd name="T104" fmla="*/ 178 w 189"/>
                <a:gd name="T105" fmla="*/ 133 h 202"/>
                <a:gd name="T106" fmla="*/ 186 w 189"/>
                <a:gd name="T107" fmla="*/ 10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202">
                  <a:moveTo>
                    <a:pt x="186" y="104"/>
                  </a:moveTo>
                  <a:cubicBezTo>
                    <a:pt x="186" y="94"/>
                    <a:pt x="177" y="87"/>
                    <a:pt x="177" y="87"/>
                  </a:cubicBezTo>
                  <a:cubicBezTo>
                    <a:pt x="177" y="87"/>
                    <a:pt x="177" y="78"/>
                    <a:pt x="175" y="73"/>
                  </a:cubicBezTo>
                  <a:cubicBezTo>
                    <a:pt x="175" y="69"/>
                    <a:pt x="184" y="68"/>
                    <a:pt x="189" y="66"/>
                  </a:cubicBezTo>
                  <a:cubicBezTo>
                    <a:pt x="167" y="61"/>
                    <a:pt x="167" y="61"/>
                    <a:pt x="167" y="61"/>
                  </a:cubicBezTo>
                  <a:cubicBezTo>
                    <a:pt x="155" y="45"/>
                    <a:pt x="155" y="45"/>
                    <a:pt x="155" y="45"/>
                  </a:cubicBezTo>
                  <a:cubicBezTo>
                    <a:pt x="138" y="61"/>
                    <a:pt x="138" y="61"/>
                    <a:pt x="138" y="61"/>
                  </a:cubicBezTo>
                  <a:cubicBezTo>
                    <a:pt x="138" y="61"/>
                    <a:pt x="126" y="59"/>
                    <a:pt x="113" y="51"/>
                  </a:cubicBezTo>
                  <a:cubicBezTo>
                    <a:pt x="100" y="44"/>
                    <a:pt x="129" y="38"/>
                    <a:pt x="129" y="38"/>
                  </a:cubicBezTo>
                  <a:cubicBezTo>
                    <a:pt x="128" y="28"/>
                    <a:pt x="128" y="28"/>
                    <a:pt x="128" y="28"/>
                  </a:cubicBezTo>
                  <a:cubicBezTo>
                    <a:pt x="158" y="14"/>
                    <a:pt x="158" y="14"/>
                    <a:pt x="158" y="14"/>
                  </a:cubicBezTo>
                  <a:cubicBezTo>
                    <a:pt x="161" y="7"/>
                    <a:pt x="161" y="7"/>
                    <a:pt x="161" y="7"/>
                  </a:cubicBezTo>
                  <a:cubicBezTo>
                    <a:pt x="160" y="6"/>
                    <a:pt x="158" y="4"/>
                    <a:pt x="153" y="2"/>
                  </a:cubicBezTo>
                  <a:cubicBezTo>
                    <a:pt x="146" y="0"/>
                    <a:pt x="138" y="14"/>
                    <a:pt x="138" y="14"/>
                  </a:cubicBezTo>
                  <a:cubicBezTo>
                    <a:pt x="134" y="4"/>
                    <a:pt x="134" y="4"/>
                    <a:pt x="134" y="4"/>
                  </a:cubicBezTo>
                  <a:cubicBezTo>
                    <a:pt x="134" y="4"/>
                    <a:pt x="111" y="4"/>
                    <a:pt x="107" y="9"/>
                  </a:cubicBezTo>
                  <a:cubicBezTo>
                    <a:pt x="103" y="15"/>
                    <a:pt x="99" y="30"/>
                    <a:pt x="99" y="30"/>
                  </a:cubicBezTo>
                  <a:cubicBezTo>
                    <a:pt x="99" y="30"/>
                    <a:pt x="84" y="29"/>
                    <a:pt x="84" y="35"/>
                  </a:cubicBezTo>
                  <a:cubicBezTo>
                    <a:pt x="84" y="41"/>
                    <a:pt x="106" y="37"/>
                    <a:pt x="102" y="44"/>
                  </a:cubicBezTo>
                  <a:cubicBezTo>
                    <a:pt x="98" y="51"/>
                    <a:pt x="94" y="47"/>
                    <a:pt x="92" y="50"/>
                  </a:cubicBezTo>
                  <a:cubicBezTo>
                    <a:pt x="90" y="53"/>
                    <a:pt x="87" y="57"/>
                    <a:pt x="87" y="57"/>
                  </a:cubicBezTo>
                  <a:cubicBezTo>
                    <a:pt x="69" y="56"/>
                    <a:pt x="69" y="56"/>
                    <a:pt x="69" y="56"/>
                  </a:cubicBezTo>
                  <a:cubicBezTo>
                    <a:pt x="69" y="61"/>
                    <a:pt x="69" y="61"/>
                    <a:pt x="69" y="61"/>
                  </a:cubicBezTo>
                  <a:cubicBezTo>
                    <a:pt x="69" y="61"/>
                    <a:pt x="56" y="47"/>
                    <a:pt x="48" y="51"/>
                  </a:cubicBezTo>
                  <a:cubicBezTo>
                    <a:pt x="40" y="55"/>
                    <a:pt x="30" y="54"/>
                    <a:pt x="30" y="54"/>
                  </a:cubicBezTo>
                  <a:cubicBezTo>
                    <a:pt x="30" y="54"/>
                    <a:pt x="28" y="71"/>
                    <a:pt x="33" y="71"/>
                  </a:cubicBezTo>
                  <a:cubicBezTo>
                    <a:pt x="38" y="71"/>
                    <a:pt x="42" y="79"/>
                    <a:pt x="42" y="79"/>
                  </a:cubicBezTo>
                  <a:cubicBezTo>
                    <a:pt x="31" y="86"/>
                    <a:pt x="31" y="86"/>
                    <a:pt x="31" y="86"/>
                  </a:cubicBezTo>
                  <a:cubicBezTo>
                    <a:pt x="31" y="86"/>
                    <a:pt x="20" y="90"/>
                    <a:pt x="25" y="98"/>
                  </a:cubicBezTo>
                  <a:cubicBezTo>
                    <a:pt x="30" y="106"/>
                    <a:pt x="48" y="107"/>
                    <a:pt x="48" y="107"/>
                  </a:cubicBezTo>
                  <a:cubicBezTo>
                    <a:pt x="48" y="107"/>
                    <a:pt x="67" y="99"/>
                    <a:pt x="66" y="107"/>
                  </a:cubicBezTo>
                  <a:cubicBezTo>
                    <a:pt x="65" y="115"/>
                    <a:pt x="50" y="116"/>
                    <a:pt x="50" y="116"/>
                  </a:cubicBezTo>
                  <a:cubicBezTo>
                    <a:pt x="50" y="130"/>
                    <a:pt x="50" y="130"/>
                    <a:pt x="50" y="130"/>
                  </a:cubicBezTo>
                  <a:cubicBezTo>
                    <a:pt x="50" y="130"/>
                    <a:pt x="37" y="125"/>
                    <a:pt x="35" y="134"/>
                  </a:cubicBezTo>
                  <a:cubicBezTo>
                    <a:pt x="33" y="143"/>
                    <a:pt x="30" y="156"/>
                    <a:pt x="30" y="156"/>
                  </a:cubicBezTo>
                  <a:cubicBezTo>
                    <a:pt x="30" y="156"/>
                    <a:pt x="5" y="156"/>
                    <a:pt x="4" y="161"/>
                  </a:cubicBezTo>
                  <a:cubicBezTo>
                    <a:pt x="3" y="166"/>
                    <a:pt x="15" y="167"/>
                    <a:pt x="15" y="167"/>
                  </a:cubicBezTo>
                  <a:cubicBezTo>
                    <a:pt x="15" y="167"/>
                    <a:pt x="0" y="169"/>
                    <a:pt x="0" y="176"/>
                  </a:cubicBezTo>
                  <a:cubicBezTo>
                    <a:pt x="0" y="184"/>
                    <a:pt x="7" y="183"/>
                    <a:pt x="7" y="183"/>
                  </a:cubicBezTo>
                  <a:cubicBezTo>
                    <a:pt x="30" y="180"/>
                    <a:pt x="30" y="180"/>
                    <a:pt x="30" y="180"/>
                  </a:cubicBezTo>
                  <a:cubicBezTo>
                    <a:pt x="19" y="192"/>
                    <a:pt x="19" y="192"/>
                    <a:pt x="19" y="192"/>
                  </a:cubicBezTo>
                  <a:cubicBezTo>
                    <a:pt x="19" y="192"/>
                    <a:pt x="36" y="187"/>
                    <a:pt x="35" y="190"/>
                  </a:cubicBezTo>
                  <a:cubicBezTo>
                    <a:pt x="34" y="193"/>
                    <a:pt x="14" y="202"/>
                    <a:pt x="29" y="202"/>
                  </a:cubicBezTo>
                  <a:cubicBezTo>
                    <a:pt x="44" y="202"/>
                    <a:pt x="65" y="196"/>
                    <a:pt x="74" y="191"/>
                  </a:cubicBezTo>
                  <a:cubicBezTo>
                    <a:pt x="83" y="186"/>
                    <a:pt x="83" y="178"/>
                    <a:pt x="83" y="178"/>
                  </a:cubicBezTo>
                  <a:cubicBezTo>
                    <a:pt x="83" y="178"/>
                    <a:pt x="93" y="184"/>
                    <a:pt x="102" y="178"/>
                  </a:cubicBezTo>
                  <a:cubicBezTo>
                    <a:pt x="111" y="173"/>
                    <a:pt x="112" y="167"/>
                    <a:pt x="124" y="166"/>
                  </a:cubicBezTo>
                  <a:cubicBezTo>
                    <a:pt x="135" y="165"/>
                    <a:pt x="140" y="165"/>
                    <a:pt x="140" y="165"/>
                  </a:cubicBezTo>
                  <a:cubicBezTo>
                    <a:pt x="143" y="159"/>
                    <a:pt x="143" y="159"/>
                    <a:pt x="143" y="159"/>
                  </a:cubicBezTo>
                  <a:cubicBezTo>
                    <a:pt x="168" y="160"/>
                    <a:pt x="168" y="160"/>
                    <a:pt x="168" y="160"/>
                  </a:cubicBezTo>
                  <a:cubicBezTo>
                    <a:pt x="167" y="148"/>
                    <a:pt x="167" y="148"/>
                    <a:pt x="167" y="148"/>
                  </a:cubicBezTo>
                  <a:cubicBezTo>
                    <a:pt x="167" y="148"/>
                    <a:pt x="179" y="150"/>
                    <a:pt x="179" y="146"/>
                  </a:cubicBezTo>
                  <a:cubicBezTo>
                    <a:pt x="179" y="142"/>
                    <a:pt x="174" y="138"/>
                    <a:pt x="178" y="133"/>
                  </a:cubicBezTo>
                  <a:cubicBezTo>
                    <a:pt x="181" y="128"/>
                    <a:pt x="186" y="114"/>
                    <a:pt x="186" y="10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4" name="Estand">
              <a:extLst>
                <a:ext uri="{FF2B5EF4-FFF2-40B4-BE49-F238E27FC236}">
                  <a16:creationId xmlns:a16="http://schemas.microsoft.com/office/drawing/2014/main" id="{9F5F0724-EE4B-4F7F-B1FF-6851B32DD558}"/>
                </a:ext>
              </a:extLst>
            </p:cNvPr>
            <p:cNvSpPr>
              <a:spLocks noEditPoints="1"/>
            </p:cNvSpPr>
            <p:nvPr/>
          </p:nvSpPr>
          <p:spPr bwMode="gray">
            <a:xfrm>
              <a:off x="6346341" y="1584063"/>
              <a:ext cx="178967" cy="80961"/>
            </a:xfrm>
            <a:custGeom>
              <a:avLst/>
              <a:gdLst>
                <a:gd name="T0" fmla="*/ 228 w 237"/>
                <a:gd name="T1" fmla="*/ 76 h 107"/>
                <a:gd name="T2" fmla="*/ 221 w 237"/>
                <a:gd name="T3" fmla="*/ 74 h 107"/>
                <a:gd name="T4" fmla="*/ 226 w 237"/>
                <a:gd name="T5" fmla="*/ 56 h 107"/>
                <a:gd name="T6" fmla="*/ 217 w 237"/>
                <a:gd name="T7" fmla="*/ 52 h 107"/>
                <a:gd name="T8" fmla="*/ 220 w 237"/>
                <a:gd name="T9" fmla="*/ 36 h 107"/>
                <a:gd name="T10" fmla="*/ 231 w 237"/>
                <a:gd name="T11" fmla="*/ 30 h 107"/>
                <a:gd name="T12" fmla="*/ 228 w 237"/>
                <a:gd name="T13" fmla="*/ 21 h 107"/>
                <a:gd name="T14" fmla="*/ 231 w 237"/>
                <a:gd name="T15" fmla="*/ 11 h 107"/>
                <a:gd name="T16" fmla="*/ 170 w 237"/>
                <a:gd name="T17" fmla="*/ 1 h 107"/>
                <a:gd name="T18" fmla="*/ 110 w 237"/>
                <a:gd name="T19" fmla="*/ 6 h 107"/>
                <a:gd name="T20" fmla="*/ 60 w 237"/>
                <a:gd name="T21" fmla="*/ 31 h 107"/>
                <a:gd name="T22" fmla="*/ 66 w 237"/>
                <a:gd name="T23" fmla="*/ 56 h 107"/>
                <a:gd name="T24" fmla="*/ 105 w 237"/>
                <a:gd name="T25" fmla="*/ 61 h 107"/>
                <a:gd name="T26" fmla="*/ 98 w 237"/>
                <a:gd name="T27" fmla="*/ 85 h 107"/>
                <a:gd name="T28" fmla="*/ 102 w 237"/>
                <a:gd name="T29" fmla="*/ 85 h 107"/>
                <a:gd name="T30" fmla="*/ 123 w 237"/>
                <a:gd name="T31" fmla="*/ 79 h 107"/>
                <a:gd name="T32" fmla="*/ 144 w 237"/>
                <a:gd name="T33" fmla="*/ 78 h 107"/>
                <a:gd name="T34" fmla="*/ 172 w 237"/>
                <a:gd name="T35" fmla="*/ 95 h 107"/>
                <a:gd name="T36" fmla="*/ 192 w 237"/>
                <a:gd name="T37" fmla="*/ 107 h 107"/>
                <a:gd name="T38" fmla="*/ 203 w 237"/>
                <a:gd name="T39" fmla="*/ 101 h 107"/>
                <a:gd name="T40" fmla="*/ 216 w 237"/>
                <a:gd name="T41" fmla="*/ 106 h 107"/>
                <a:gd name="T42" fmla="*/ 224 w 237"/>
                <a:gd name="T43" fmla="*/ 105 h 107"/>
                <a:gd name="T44" fmla="*/ 224 w 237"/>
                <a:gd name="T45" fmla="*/ 97 h 107"/>
                <a:gd name="T46" fmla="*/ 237 w 237"/>
                <a:gd name="T47" fmla="*/ 88 h 107"/>
                <a:gd name="T48" fmla="*/ 228 w 237"/>
                <a:gd name="T49" fmla="*/ 76 h 107"/>
                <a:gd name="T50" fmla="*/ 27 w 237"/>
                <a:gd name="T51" fmla="*/ 53 h 107"/>
                <a:gd name="T52" fmla="*/ 7 w 237"/>
                <a:gd name="T53" fmla="*/ 55 h 107"/>
                <a:gd name="T54" fmla="*/ 9 w 237"/>
                <a:gd name="T55" fmla="*/ 74 h 107"/>
                <a:gd name="T56" fmla="*/ 14 w 237"/>
                <a:gd name="T57" fmla="*/ 87 h 107"/>
                <a:gd name="T58" fmla="*/ 34 w 237"/>
                <a:gd name="T59" fmla="*/ 74 h 107"/>
                <a:gd name="T60" fmla="*/ 55 w 237"/>
                <a:gd name="T61" fmla="*/ 60 h 107"/>
                <a:gd name="T62" fmla="*/ 51 w 237"/>
                <a:gd name="T63" fmla="*/ 49 h 107"/>
                <a:gd name="T64" fmla="*/ 27 w 237"/>
                <a:gd name="T65" fmla="*/ 53 h 107"/>
                <a:gd name="T66" fmla="*/ 29 w 237"/>
                <a:gd name="T67" fmla="*/ 45 h 107"/>
                <a:gd name="T68" fmla="*/ 35 w 237"/>
                <a:gd name="T69" fmla="*/ 25 h 107"/>
                <a:gd name="T70" fmla="*/ 29 w 237"/>
                <a:gd name="T71" fmla="*/ 4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107">
                  <a:moveTo>
                    <a:pt x="228" y="76"/>
                  </a:moveTo>
                  <a:cubicBezTo>
                    <a:pt x="221" y="74"/>
                    <a:pt x="221" y="74"/>
                    <a:pt x="221" y="74"/>
                  </a:cubicBezTo>
                  <a:cubicBezTo>
                    <a:pt x="226" y="56"/>
                    <a:pt x="226" y="56"/>
                    <a:pt x="226" y="56"/>
                  </a:cubicBezTo>
                  <a:cubicBezTo>
                    <a:pt x="217" y="52"/>
                    <a:pt x="217" y="52"/>
                    <a:pt x="217" y="52"/>
                  </a:cubicBezTo>
                  <a:cubicBezTo>
                    <a:pt x="217" y="52"/>
                    <a:pt x="216" y="38"/>
                    <a:pt x="220" y="36"/>
                  </a:cubicBezTo>
                  <a:cubicBezTo>
                    <a:pt x="224" y="34"/>
                    <a:pt x="231" y="30"/>
                    <a:pt x="231" y="30"/>
                  </a:cubicBezTo>
                  <a:cubicBezTo>
                    <a:pt x="228" y="21"/>
                    <a:pt x="228" y="21"/>
                    <a:pt x="228" y="21"/>
                  </a:cubicBezTo>
                  <a:cubicBezTo>
                    <a:pt x="231" y="11"/>
                    <a:pt x="231" y="11"/>
                    <a:pt x="231" y="11"/>
                  </a:cubicBezTo>
                  <a:cubicBezTo>
                    <a:pt x="215" y="8"/>
                    <a:pt x="180" y="2"/>
                    <a:pt x="170" y="1"/>
                  </a:cubicBezTo>
                  <a:cubicBezTo>
                    <a:pt x="157" y="0"/>
                    <a:pt x="110" y="6"/>
                    <a:pt x="110" y="6"/>
                  </a:cubicBezTo>
                  <a:cubicBezTo>
                    <a:pt x="110" y="6"/>
                    <a:pt x="60" y="24"/>
                    <a:pt x="60" y="31"/>
                  </a:cubicBezTo>
                  <a:cubicBezTo>
                    <a:pt x="60" y="38"/>
                    <a:pt x="66" y="56"/>
                    <a:pt x="66" y="56"/>
                  </a:cubicBezTo>
                  <a:cubicBezTo>
                    <a:pt x="105" y="61"/>
                    <a:pt x="105" y="61"/>
                    <a:pt x="105" y="61"/>
                  </a:cubicBezTo>
                  <a:cubicBezTo>
                    <a:pt x="98" y="85"/>
                    <a:pt x="98" y="85"/>
                    <a:pt x="98" y="85"/>
                  </a:cubicBezTo>
                  <a:cubicBezTo>
                    <a:pt x="102" y="85"/>
                    <a:pt x="102" y="85"/>
                    <a:pt x="102" y="85"/>
                  </a:cubicBezTo>
                  <a:cubicBezTo>
                    <a:pt x="123" y="79"/>
                    <a:pt x="123" y="79"/>
                    <a:pt x="123" y="79"/>
                  </a:cubicBezTo>
                  <a:cubicBezTo>
                    <a:pt x="123" y="79"/>
                    <a:pt x="129" y="75"/>
                    <a:pt x="144" y="78"/>
                  </a:cubicBezTo>
                  <a:cubicBezTo>
                    <a:pt x="159" y="81"/>
                    <a:pt x="161" y="86"/>
                    <a:pt x="172" y="95"/>
                  </a:cubicBezTo>
                  <a:cubicBezTo>
                    <a:pt x="183" y="104"/>
                    <a:pt x="186" y="107"/>
                    <a:pt x="192" y="107"/>
                  </a:cubicBezTo>
                  <a:cubicBezTo>
                    <a:pt x="198" y="107"/>
                    <a:pt x="200" y="100"/>
                    <a:pt x="203" y="101"/>
                  </a:cubicBezTo>
                  <a:cubicBezTo>
                    <a:pt x="206" y="102"/>
                    <a:pt x="216" y="106"/>
                    <a:pt x="216" y="106"/>
                  </a:cubicBezTo>
                  <a:cubicBezTo>
                    <a:pt x="224" y="105"/>
                    <a:pt x="224" y="105"/>
                    <a:pt x="224" y="105"/>
                  </a:cubicBezTo>
                  <a:cubicBezTo>
                    <a:pt x="224" y="97"/>
                    <a:pt x="224" y="97"/>
                    <a:pt x="224" y="97"/>
                  </a:cubicBezTo>
                  <a:cubicBezTo>
                    <a:pt x="237" y="88"/>
                    <a:pt x="237" y="88"/>
                    <a:pt x="237" y="88"/>
                  </a:cubicBezTo>
                  <a:lnTo>
                    <a:pt x="228" y="76"/>
                  </a:lnTo>
                  <a:close/>
                  <a:moveTo>
                    <a:pt x="27" y="53"/>
                  </a:moveTo>
                  <a:cubicBezTo>
                    <a:pt x="27" y="53"/>
                    <a:pt x="14" y="52"/>
                    <a:pt x="7" y="55"/>
                  </a:cubicBezTo>
                  <a:cubicBezTo>
                    <a:pt x="0" y="57"/>
                    <a:pt x="9" y="74"/>
                    <a:pt x="9" y="74"/>
                  </a:cubicBezTo>
                  <a:cubicBezTo>
                    <a:pt x="14" y="87"/>
                    <a:pt x="14" y="87"/>
                    <a:pt x="14" y="87"/>
                  </a:cubicBezTo>
                  <a:cubicBezTo>
                    <a:pt x="14" y="87"/>
                    <a:pt x="30" y="74"/>
                    <a:pt x="34" y="74"/>
                  </a:cubicBezTo>
                  <a:cubicBezTo>
                    <a:pt x="38" y="74"/>
                    <a:pt x="55" y="60"/>
                    <a:pt x="55" y="60"/>
                  </a:cubicBezTo>
                  <a:cubicBezTo>
                    <a:pt x="51" y="49"/>
                    <a:pt x="51" y="49"/>
                    <a:pt x="51" y="49"/>
                  </a:cubicBezTo>
                  <a:lnTo>
                    <a:pt x="27" y="53"/>
                  </a:lnTo>
                  <a:close/>
                  <a:moveTo>
                    <a:pt x="29" y="45"/>
                  </a:moveTo>
                  <a:cubicBezTo>
                    <a:pt x="44" y="45"/>
                    <a:pt x="48" y="23"/>
                    <a:pt x="35" y="25"/>
                  </a:cubicBezTo>
                  <a:cubicBezTo>
                    <a:pt x="22" y="28"/>
                    <a:pt x="15" y="45"/>
                    <a:pt x="29" y="4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155" name="Maleisie">
              <a:extLst>
                <a:ext uri="{FF2B5EF4-FFF2-40B4-BE49-F238E27FC236}">
                  <a16:creationId xmlns:a16="http://schemas.microsoft.com/office/drawing/2014/main" id="{C878AC4F-5D31-4136-8899-133EE3C2ACE4}"/>
                </a:ext>
              </a:extLst>
            </p:cNvPr>
            <p:cNvGrpSpPr/>
            <p:nvPr/>
          </p:nvGrpSpPr>
          <p:grpSpPr>
            <a:xfrm>
              <a:off x="9209818" y="3663492"/>
              <a:ext cx="703086" cy="266321"/>
              <a:chOff x="9209818" y="3663492"/>
              <a:chExt cx="703086" cy="266321"/>
            </a:xfrm>
            <a:grpFill/>
          </p:grpSpPr>
          <p:sp>
            <p:nvSpPr>
              <p:cNvPr id="207" name="Maleisië">
                <a:extLst>
                  <a:ext uri="{FF2B5EF4-FFF2-40B4-BE49-F238E27FC236}">
                    <a16:creationId xmlns:a16="http://schemas.microsoft.com/office/drawing/2014/main" id="{E9172FF9-59C1-4C4E-9AB1-E99B02BA83B7}"/>
                  </a:ext>
                </a:extLst>
              </p:cNvPr>
              <p:cNvSpPr>
                <a:spLocks/>
              </p:cNvSpPr>
              <p:nvPr/>
            </p:nvSpPr>
            <p:spPr bwMode="gray">
              <a:xfrm>
                <a:off x="9209818" y="3691190"/>
                <a:ext cx="155530" cy="219449"/>
              </a:xfrm>
              <a:custGeom>
                <a:avLst/>
                <a:gdLst>
                  <a:gd name="T0" fmla="*/ 1 w 207"/>
                  <a:gd name="T1" fmla="*/ 30 h 293"/>
                  <a:gd name="T2" fmla="*/ 6 w 207"/>
                  <a:gd name="T3" fmla="*/ 91 h 293"/>
                  <a:gd name="T4" fmla="*/ 38 w 207"/>
                  <a:gd name="T5" fmla="*/ 99 h 293"/>
                  <a:gd name="T6" fmla="*/ 39 w 207"/>
                  <a:gd name="T7" fmla="*/ 153 h 293"/>
                  <a:gd name="T8" fmla="*/ 62 w 207"/>
                  <a:gd name="T9" fmla="*/ 153 h 293"/>
                  <a:gd name="T10" fmla="*/ 65 w 207"/>
                  <a:gd name="T11" fmla="*/ 203 h 293"/>
                  <a:gd name="T12" fmla="*/ 114 w 207"/>
                  <a:gd name="T13" fmla="*/ 236 h 293"/>
                  <a:gd name="T14" fmla="*/ 121 w 207"/>
                  <a:gd name="T15" fmla="*/ 258 h 293"/>
                  <a:gd name="T16" fmla="*/ 153 w 207"/>
                  <a:gd name="T17" fmla="*/ 271 h 293"/>
                  <a:gd name="T18" fmla="*/ 169 w 207"/>
                  <a:gd name="T19" fmla="*/ 293 h 293"/>
                  <a:gd name="T20" fmla="*/ 202 w 207"/>
                  <a:gd name="T21" fmla="*/ 290 h 293"/>
                  <a:gd name="T22" fmla="*/ 205 w 207"/>
                  <a:gd name="T23" fmla="*/ 252 h 293"/>
                  <a:gd name="T24" fmla="*/ 172 w 207"/>
                  <a:gd name="T25" fmla="*/ 210 h 293"/>
                  <a:gd name="T26" fmla="*/ 170 w 207"/>
                  <a:gd name="T27" fmla="*/ 184 h 293"/>
                  <a:gd name="T28" fmla="*/ 168 w 207"/>
                  <a:gd name="T29" fmla="*/ 160 h 293"/>
                  <a:gd name="T30" fmla="*/ 167 w 207"/>
                  <a:gd name="T31" fmla="*/ 87 h 293"/>
                  <a:gd name="T32" fmla="*/ 115 w 207"/>
                  <a:gd name="T33" fmla="*/ 41 h 293"/>
                  <a:gd name="T34" fmla="*/ 103 w 207"/>
                  <a:gd name="T35" fmla="*/ 31 h 293"/>
                  <a:gd name="T36" fmla="*/ 91 w 207"/>
                  <a:gd name="T37" fmla="*/ 55 h 293"/>
                  <a:gd name="T38" fmla="*/ 72 w 207"/>
                  <a:gd name="T39" fmla="*/ 47 h 293"/>
                  <a:gd name="T40" fmla="*/ 49 w 207"/>
                  <a:gd name="T41" fmla="*/ 54 h 293"/>
                  <a:gd name="T42" fmla="*/ 52 w 207"/>
                  <a:gd name="T43" fmla="*/ 32 h 293"/>
                  <a:gd name="T44" fmla="*/ 45 w 207"/>
                  <a:gd name="T45" fmla="*/ 28 h 293"/>
                  <a:gd name="T46" fmla="*/ 39 w 207"/>
                  <a:gd name="T47" fmla="*/ 16 h 293"/>
                  <a:gd name="T48" fmla="*/ 21 w 207"/>
                  <a:gd name="T49" fmla="*/ 12 h 293"/>
                  <a:gd name="T50" fmla="*/ 12 w 207"/>
                  <a:gd name="T51" fmla="*/ 1 h 293"/>
                  <a:gd name="T52" fmla="*/ 7 w 207"/>
                  <a:gd name="T53" fmla="*/ 17 h 293"/>
                  <a:gd name="T54" fmla="*/ 0 w 207"/>
                  <a:gd name="T55" fmla="*/ 29 h 293"/>
                  <a:gd name="T56" fmla="*/ 1 w 207"/>
                  <a:gd name="T57" fmla="*/ 3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93">
                    <a:moveTo>
                      <a:pt x="1" y="30"/>
                    </a:moveTo>
                    <a:cubicBezTo>
                      <a:pt x="6" y="91"/>
                      <a:pt x="6" y="91"/>
                      <a:pt x="6" y="91"/>
                    </a:cubicBezTo>
                    <a:cubicBezTo>
                      <a:pt x="6" y="91"/>
                      <a:pt x="38" y="79"/>
                      <a:pt x="38" y="99"/>
                    </a:cubicBezTo>
                    <a:cubicBezTo>
                      <a:pt x="37" y="119"/>
                      <a:pt x="28" y="141"/>
                      <a:pt x="39" y="153"/>
                    </a:cubicBezTo>
                    <a:cubicBezTo>
                      <a:pt x="50" y="166"/>
                      <a:pt x="62" y="153"/>
                      <a:pt x="62" y="153"/>
                    </a:cubicBezTo>
                    <a:cubicBezTo>
                      <a:pt x="62" y="153"/>
                      <a:pt x="55" y="194"/>
                      <a:pt x="65" y="203"/>
                    </a:cubicBezTo>
                    <a:cubicBezTo>
                      <a:pt x="75" y="212"/>
                      <a:pt x="114" y="236"/>
                      <a:pt x="114" y="236"/>
                    </a:cubicBezTo>
                    <a:cubicBezTo>
                      <a:pt x="114" y="236"/>
                      <a:pt x="116" y="256"/>
                      <a:pt x="121" y="258"/>
                    </a:cubicBezTo>
                    <a:cubicBezTo>
                      <a:pt x="126" y="259"/>
                      <a:pt x="153" y="271"/>
                      <a:pt x="153" y="271"/>
                    </a:cubicBezTo>
                    <a:cubicBezTo>
                      <a:pt x="169" y="293"/>
                      <a:pt x="169" y="293"/>
                      <a:pt x="169" y="293"/>
                    </a:cubicBezTo>
                    <a:cubicBezTo>
                      <a:pt x="202" y="290"/>
                      <a:pt x="202" y="290"/>
                      <a:pt x="202" y="290"/>
                    </a:cubicBezTo>
                    <a:cubicBezTo>
                      <a:pt x="202" y="290"/>
                      <a:pt x="207" y="270"/>
                      <a:pt x="205" y="252"/>
                    </a:cubicBezTo>
                    <a:cubicBezTo>
                      <a:pt x="203" y="235"/>
                      <a:pt x="173" y="215"/>
                      <a:pt x="172" y="210"/>
                    </a:cubicBezTo>
                    <a:cubicBezTo>
                      <a:pt x="171" y="205"/>
                      <a:pt x="177" y="193"/>
                      <a:pt x="170" y="184"/>
                    </a:cubicBezTo>
                    <a:cubicBezTo>
                      <a:pt x="162" y="175"/>
                      <a:pt x="168" y="173"/>
                      <a:pt x="168" y="160"/>
                    </a:cubicBezTo>
                    <a:cubicBezTo>
                      <a:pt x="169" y="148"/>
                      <a:pt x="172" y="109"/>
                      <a:pt x="167" y="87"/>
                    </a:cubicBezTo>
                    <a:cubicBezTo>
                      <a:pt x="163" y="65"/>
                      <a:pt x="121" y="50"/>
                      <a:pt x="115" y="41"/>
                    </a:cubicBezTo>
                    <a:cubicBezTo>
                      <a:pt x="113" y="38"/>
                      <a:pt x="108" y="34"/>
                      <a:pt x="103" y="31"/>
                    </a:cubicBezTo>
                    <a:cubicBezTo>
                      <a:pt x="100" y="39"/>
                      <a:pt x="95" y="50"/>
                      <a:pt x="91" y="55"/>
                    </a:cubicBezTo>
                    <a:cubicBezTo>
                      <a:pt x="85" y="63"/>
                      <a:pt x="83" y="46"/>
                      <a:pt x="72" y="47"/>
                    </a:cubicBezTo>
                    <a:cubicBezTo>
                      <a:pt x="61" y="48"/>
                      <a:pt x="62" y="58"/>
                      <a:pt x="49" y="54"/>
                    </a:cubicBezTo>
                    <a:cubicBezTo>
                      <a:pt x="36" y="50"/>
                      <a:pt x="52" y="38"/>
                      <a:pt x="52" y="32"/>
                    </a:cubicBezTo>
                    <a:cubicBezTo>
                      <a:pt x="52" y="26"/>
                      <a:pt x="45" y="28"/>
                      <a:pt x="45" y="28"/>
                    </a:cubicBezTo>
                    <a:cubicBezTo>
                      <a:pt x="45" y="28"/>
                      <a:pt x="46" y="20"/>
                      <a:pt x="39" y="16"/>
                    </a:cubicBezTo>
                    <a:cubicBezTo>
                      <a:pt x="32" y="12"/>
                      <a:pt x="21" y="12"/>
                      <a:pt x="21" y="12"/>
                    </a:cubicBezTo>
                    <a:cubicBezTo>
                      <a:pt x="21" y="12"/>
                      <a:pt x="19" y="0"/>
                      <a:pt x="12" y="1"/>
                    </a:cubicBezTo>
                    <a:cubicBezTo>
                      <a:pt x="5" y="2"/>
                      <a:pt x="6" y="8"/>
                      <a:pt x="7" y="17"/>
                    </a:cubicBezTo>
                    <a:cubicBezTo>
                      <a:pt x="7" y="21"/>
                      <a:pt x="4" y="25"/>
                      <a:pt x="0" y="29"/>
                    </a:cubicBezTo>
                    <a:cubicBezTo>
                      <a:pt x="1" y="29"/>
                      <a:pt x="1" y="30"/>
                      <a:pt x="1" y="30"/>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08" name="Freeform 151">
                <a:extLst>
                  <a:ext uri="{FF2B5EF4-FFF2-40B4-BE49-F238E27FC236}">
                    <a16:creationId xmlns:a16="http://schemas.microsoft.com/office/drawing/2014/main" id="{0B001B16-3A47-4EC5-86E6-F6B838C31B63}"/>
                  </a:ext>
                </a:extLst>
              </p:cNvPr>
              <p:cNvSpPr>
                <a:spLocks/>
              </p:cNvSpPr>
              <p:nvPr/>
            </p:nvSpPr>
            <p:spPr bwMode="gray">
              <a:xfrm>
                <a:off x="9565623" y="3663492"/>
                <a:ext cx="347281" cy="266321"/>
              </a:xfrm>
              <a:custGeom>
                <a:avLst/>
                <a:gdLst>
                  <a:gd name="T0" fmla="*/ 9 w 461"/>
                  <a:gd name="T1" fmla="*/ 338 h 355"/>
                  <a:gd name="T2" fmla="*/ 43 w 461"/>
                  <a:gd name="T3" fmla="*/ 352 h 355"/>
                  <a:gd name="T4" fmla="*/ 61 w 461"/>
                  <a:gd name="T5" fmla="*/ 342 h 355"/>
                  <a:gd name="T6" fmla="*/ 98 w 461"/>
                  <a:gd name="T7" fmla="*/ 345 h 355"/>
                  <a:gd name="T8" fmla="*/ 121 w 461"/>
                  <a:gd name="T9" fmla="*/ 318 h 355"/>
                  <a:gd name="T10" fmla="*/ 150 w 461"/>
                  <a:gd name="T11" fmla="*/ 318 h 355"/>
                  <a:gd name="T12" fmla="*/ 182 w 461"/>
                  <a:gd name="T13" fmla="*/ 335 h 355"/>
                  <a:gd name="T14" fmla="*/ 203 w 461"/>
                  <a:gd name="T15" fmla="*/ 322 h 355"/>
                  <a:gd name="T16" fmla="*/ 219 w 461"/>
                  <a:gd name="T17" fmla="*/ 322 h 355"/>
                  <a:gd name="T18" fmla="*/ 236 w 461"/>
                  <a:gd name="T19" fmla="*/ 299 h 355"/>
                  <a:gd name="T20" fmla="*/ 235 w 461"/>
                  <a:gd name="T21" fmla="*/ 287 h 355"/>
                  <a:gd name="T22" fmla="*/ 257 w 461"/>
                  <a:gd name="T23" fmla="*/ 268 h 355"/>
                  <a:gd name="T24" fmla="*/ 252 w 461"/>
                  <a:gd name="T25" fmla="*/ 243 h 355"/>
                  <a:gd name="T26" fmla="*/ 265 w 461"/>
                  <a:gd name="T27" fmla="*/ 235 h 355"/>
                  <a:gd name="T28" fmla="*/ 275 w 461"/>
                  <a:gd name="T29" fmla="*/ 204 h 355"/>
                  <a:gd name="T30" fmla="*/ 284 w 461"/>
                  <a:gd name="T31" fmla="*/ 165 h 355"/>
                  <a:gd name="T32" fmla="*/ 344 w 461"/>
                  <a:gd name="T33" fmla="*/ 166 h 355"/>
                  <a:gd name="T34" fmla="*/ 375 w 461"/>
                  <a:gd name="T35" fmla="*/ 190 h 355"/>
                  <a:gd name="T36" fmla="*/ 374 w 461"/>
                  <a:gd name="T37" fmla="*/ 189 h 355"/>
                  <a:gd name="T38" fmla="*/ 387 w 461"/>
                  <a:gd name="T39" fmla="*/ 186 h 355"/>
                  <a:gd name="T40" fmla="*/ 378 w 461"/>
                  <a:gd name="T41" fmla="*/ 144 h 355"/>
                  <a:gd name="T42" fmla="*/ 402 w 461"/>
                  <a:gd name="T43" fmla="*/ 162 h 355"/>
                  <a:gd name="T44" fmla="*/ 427 w 461"/>
                  <a:gd name="T45" fmla="*/ 160 h 355"/>
                  <a:gd name="T46" fmla="*/ 408 w 461"/>
                  <a:gd name="T47" fmla="*/ 126 h 355"/>
                  <a:gd name="T48" fmla="*/ 444 w 461"/>
                  <a:gd name="T49" fmla="*/ 131 h 355"/>
                  <a:gd name="T50" fmla="*/ 461 w 461"/>
                  <a:gd name="T51" fmla="*/ 111 h 355"/>
                  <a:gd name="T52" fmla="*/ 444 w 461"/>
                  <a:gd name="T53" fmla="*/ 105 h 355"/>
                  <a:gd name="T54" fmla="*/ 433 w 461"/>
                  <a:gd name="T55" fmla="*/ 88 h 355"/>
                  <a:gd name="T56" fmla="*/ 393 w 461"/>
                  <a:gd name="T57" fmla="*/ 77 h 355"/>
                  <a:gd name="T58" fmla="*/ 380 w 461"/>
                  <a:gd name="T59" fmla="*/ 46 h 355"/>
                  <a:gd name="T60" fmla="*/ 354 w 461"/>
                  <a:gd name="T61" fmla="*/ 42 h 355"/>
                  <a:gd name="T62" fmla="*/ 343 w 461"/>
                  <a:gd name="T63" fmla="*/ 1 h 355"/>
                  <a:gd name="T64" fmla="*/ 339 w 461"/>
                  <a:gd name="T65" fmla="*/ 14 h 355"/>
                  <a:gd name="T66" fmla="*/ 329 w 461"/>
                  <a:gd name="T67" fmla="*/ 0 h 355"/>
                  <a:gd name="T68" fmla="*/ 323 w 461"/>
                  <a:gd name="T69" fmla="*/ 41 h 355"/>
                  <a:gd name="T70" fmla="*/ 301 w 461"/>
                  <a:gd name="T71" fmla="*/ 50 h 355"/>
                  <a:gd name="T72" fmla="*/ 293 w 461"/>
                  <a:gd name="T73" fmla="*/ 77 h 355"/>
                  <a:gd name="T74" fmla="*/ 276 w 461"/>
                  <a:gd name="T75" fmla="*/ 83 h 355"/>
                  <a:gd name="T76" fmla="*/ 283 w 461"/>
                  <a:gd name="T77" fmla="*/ 107 h 355"/>
                  <a:gd name="T78" fmla="*/ 243 w 461"/>
                  <a:gd name="T79" fmla="*/ 101 h 355"/>
                  <a:gd name="T80" fmla="*/ 227 w 461"/>
                  <a:gd name="T81" fmla="*/ 136 h 355"/>
                  <a:gd name="T82" fmla="*/ 200 w 461"/>
                  <a:gd name="T83" fmla="*/ 166 h 355"/>
                  <a:gd name="T84" fmla="*/ 176 w 461"/>
                  <a:gd name="T85" fmla="*/ 213 h 355"/>
                  <a:gd name="T86" fmla="*/ 110 w 461"/>
                  <a:gd name="T87" fmla="*/ 235 h 355"/>
                  <a:gd name="T88" fmla="*/ 69 w 461"/>
                  <a:gd name="T89" fmla="*/ 262 h 355"/>
                  <a:gd name="T90" fmla="*/ 60 w 461"/>
                  <a:gd name="T91" fmla="*/ 285 h 355"/>
                  <a:gd name="T92" fmla="*/ 65 w 461"/>
                  <a:gd name="T93" fmla="*/ 317 h 355"/>
                  <a:gd name="T94" fmla="*/ 23 w 461"/>
                  <a:gd name="T95" fmla="*/ 305 h 355"/>
                  <a:gd name="T96" fmla="*/ 0 w 461"/>
                  <a:gd name="T97" fmla="*/ 322 h 355"/>
                  <a:gd name="T98" fmla="*/ 0 w 461"/>
                  <a:gd name="T99" fmla="*/ 322 h 355"/>
                  <a:gd name="T100" fmla="*/ 9 w 461"/>
                  <a:gd name="T101" fmla="*/ 33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355">
                    <a:moveTo>
                      <a:pt x="9" y="338"/>
                    </a:moveTo>
                    <a:cubicBezTo>
                      <a:pt x="17" y="347"/>
                      <a:pt x="39" y="355"/>
                      <a:pt x="43" y="352"/>
                    </a:cubicBezTo>
                    <a:cubicBezTo>
                      <a:pt x="47" y="350"/>
                      <a:pt x="46" y="342"/>
                      <a:pt x="61" y="342"/>
                    </a:cubicBezTo>
                    <a:cubicBezTo>
                      <a:pt x="75" y="342"/>
                      <a:pt x="88" y="351"/>
                      <a:pt x="98" y="345"/>
                    </a:cubicBezTo>
                    <a:cubicBezTo>
                      <a:pt x="108" y="339"/>
                      <a:pt x="121" y="318"/>
                      <a:pt x="121" y="318"/>
                    </a:cubicBezTo>
                    <a:cubicBezTo>
                      <a:pt x="121" y="318"/>
                      <a:pt x="146" y="315"/>
                      <a:pt x="150" y="318"/>
                    </a:cubicBezTo>
                    <a:cubicBezTo>
                      <a:pt x="154" y="320"/>
                      <a:pt x="179" y="336"/>
                      <a:pt x="182" y="335"/>
                    </a:cubicBezTo>
                    <a:cubicBezTo>
                      <a:pt x="185" y="335"/>
                      <a:pt x="203" y="322"/>
                      <a:pt x="203" y="322"/>
                    </a:cubicBezTo>
                    <a:cubicBezTo>
                      <a:pt x="219" y="322"/>
                      <a:pt x="219" y="322"/>
                      <a:pt x="219" y="322"/>
                    </a:cubicBezTo>
                    <a:cubicBezTo>
                      <a:pt x="236" y="299"/>
                      <a:pt x="236" y="299"/>
                      <a:pt x="236" y="299"/>
                    </a:cubicBezTo>
                    <a:cubicBezTo>
                      <a:pt x="235" y="287"/>
                      <a:pt x="235" y="287"/>
                      <a:pt x="235" y="287"/>
                    </a:cubicBezTo>
                    <a:cubicBezTo>
                      <a:pt x="257" y="268"/>
                      <a:pt x="257" y="268"/>
                      <a:pt x="257" y="268"/>
                    </a:cubicBezTo>
                    <a:cubicBezTo>
                      <a:pt x="257" y="268"/>
                      <a:pt x="245" y="252"/>
                      <a:pt x="252" y="243"/>
                    </a:cubicBezTo>
                    <a:cubicBezTo>
                      <a:pt x="258" y="234"/>
                      <a:pt x="265" y="235"/>
                      <a:pt x="265" y="235"/>
                    </a:cubicBezTo>
                    <a:cubicBezTo>
                      <a:pt x="265" y="235"/>
                      <a:pt x="274" y="220"/>
                      <a:pt x="275" y="204"/>
                    </a:cubicBezTo>
                    <a:cubicBezTo>
                      <a:pt x="277" y="188"/>
                      <a:pt x="270" y="166"/>
                      <a:pt x="284" y="165"/>
                    </a:cubicBezTo>
                    <a:cubicBezTo>
                      <a:pt x="299" y="164"/>
                      <a:pt x="340" y="165"/>
                      <a:pt x="344" y="166"/>
                    </a:cubicBezTo>
                    <a:cubicBezTo>
                      <a:pt x="348" y="166"/>
                      <a:pt x="367" y="183"/>
                      <a:pt x="375" y="190"/>
                    </a:cubicBezTo>
                    <a:cubicBezTo>
                      <a:pt x="374" y="189"/>
                      <a:pt x="374" y="189"/>
                      <a:pt x="374" y="189"/>
                    </a:cubicBezTo>
                    <a:cubicBezTo>
                      <a:pt x="387" y="186"/>
                      <a:pt x="387" y="186"/>
                      <a:pt x="387" y="186"/>
                    </a:cubicBezTo>
                    <a:cubicBezTo>
                      <a:pt x="378" y="144"/>
                      <a:pt x="378" y="144"/>
                      <a:pt x="378" y="144"/>
                    </a:cubicBezTo>
                    <a:cubicBezTo>
                      <a:pt x="378" y="144"/>
                      <a:pt x="393" y="160"/>
                      <a:pt x="402" y="162"/>
                    </a:cubicBezTo>
                    <a:cubicBezTo>
                      <a:pt x="412" y="163"/>
                      <a:pt x="427" y="160"/>
                      <a:pt x="427" y="160"/>
                    </a:cubicBezTo>
                    <a:cubicBezTo>
                      <a:pt x="427" y="160"/>
                      <a:pt x="402" y="136"/>
                      <a:pt x="408" y="126"/>
                    </a:cubicBezTo>
                    <a:cubicBezTo>
                      <a:pt x="413" y="115"/>
                      <a:pt x="444" y="131"/>
                      <a:pt x="444" y="131"/>
                    </a:cubicBezTo>
                    <a:cubicBezTo>
                      <a:pt x="461" y="111"/>
                      <a:pt x="461" y="111"/>
                      <a:pt x="461" y="111"/>
                    </a:cubicBezTo>
                    <a:cubicBezTo>
                      <a:pt x="444" y="105"/>
                      <a:pt x="444" y="105"/>
                      <a:pt x="444" y="105"/>
                    </a:cubicBezTo>
                    <a:cubicBezTo>
                      <a:pt x="444" y="105"/>
                      <a:pt x="441" y="93"/>
                      <a:pt x="433" y="88"/>
                    </a:cubicBezTo>
                    <a:cubicBezTo>
                      <a:pt x="425" y="82"/>
                      <a:pt x="393" y="77"/>
                      <a:pt x="393" y="77"/>
                    </a:cubicBezTo>
                    <a:cubicBezTo>
                      <a:pt x="393" y="77"/>
                      <a:pt x="392" y="58"/>
                      <a:pt x="380" y="46"/>
                    </a:cubicBezTo>
                    <a:cubicBezTo>
                      <a:pt x="367" y="33"/>
                      <a:pt x="354" y="42"/>
                      <a:pt x="354" y="42"/>
                    </a:cubicBezTo>
                    <a:cubicBezTo>
                      <a:pt x="343" y="1"/>
                      <a:pt x="343" y="1"/>
                      <a:pt x="343" y="1"/>
                    </a:cubicBezTo>
                    <a:cubicBezTo>
                      <a:pt x="339" y="14"/>
                      <a:pt x="339" y="14"/>
                      <a:pt x="339" y="14"/>
                    </a:cubicBezTo>
                    <a:cubicBezTo>
                      <a:pt x="329" y="0"/>
                      <a:pt x="329" y="0"/>
                      <a:pt x="329" y="0"/>
                    </a:cubicBezTo>
                    <a:cubicBezTo>
                      <a:pt x="323" y="41"/>
                      <a:pt x="323" y="41"/>
                      <a:pt x="323" y="41"/>
                    </a:cubicBezTo>
                    <a:cubicBezTo>
                      <a:pt x="323" y="41"/>
                      <a:pt x="308" y="45"/>
                      <a:pt x="301" y="50"/>
                    </a:cubicBezTo>
                    <a:cubicBezTo>
                      <a:pt x="294" y="55"/>
                      <a:pt x="293" y="77"/>
                      <a:pt x="293" y="77"/>
                    </a:cubicBezTo>
                    <a:cubicBezTo>
                      <a:pt x="276" y="83"/>
                      <a:pt x="276" y="83"/>
                      <a:pt x="276" y="83"/>
                    </a:cubicBezTo>
                    <a:cubicBezTo>
                      <a:pt x="283" y="107"/>
                      <a:pt x="283" y="107"/>
                      <a:pt x="283" y="107"/>
                    </a:cubicBezTo>
                    <a:cubicBezTo>
                      <a:pt x="283" y="107"/>
                      <a:pt x="259" y="104"/>
                      <a:pt x="243" y="101"/>
                    </a:cubicBezTo>
                    <a:cubicBezTo>
                      <a:pt x="228" y="97"/>
                      <a:pt x="227" y="136"/>
                      <a:pt x="227" y="136"/>
                    </a:cubicBezTo>
                    <a:cubicBezTo>
                      <a:pt x="200" y="166"/>
                      <a:pt x="200" y="166"/>
                      <a:pt x="200" y="166"/>
                    </a:cubicBezTo>
                    <a:cubicBezTo>
                      <a:pt x="200" y="166"/>
                      <a:pt x="192" y="201"/>
                      <a:pt x="176" y="213"/>
                    </a:cubicBezTo>
                    <a:cubicBezTo>
                      <a:pt x="160" y="224"/>
                      <a:pt x="119" y="232"/>
                      <a:pt x="110" y="235"/>
                    </a:cubicBezTo>
                    <a:cubicBezTo>
                      <a:pt x="101" y="237"/>
                      <a:pt x="69" y="262"/>
                      <a:pt x="69" y="262"/>
                    </a:cubicBezTo>
                    <a:cubicBezTo>
                      <a:pt x="60" y="285"/>
                      <a:pt x="60" y="285"/>
                      <a:pt x="60" y="285"/>
                    </a:cubicBezTo>
                    <a:cubicBezTo>
                      <a:pt x="60" y="285"/>
                      <a:pt x="84" y="303"/>
                      <a:pt x="65" y="317"/>
                    </a:cubicBezTo>
                    <a:cubicBezTo>
                      <a:pt x="47" y="331"/>
                      <a:pt x="34" y="308"/>
                      <a:pt x="23" y="305"/>
                    </a:cubicBezTo>
                    <a:cubicBezTo>
                      <a:pt x="13" y="303"/>
                      <a:pt x="0" y="322"/>
                      <a:pt x="0" y="322"/>
                    </a:cubicBezTo>
                    <a:cubicBezTo>
                      <a:pt x="0" y="322"/>
                      <a:pt x="0" y="322"/>
                      <a:pt x="0" y="322"/>
                    </a:cubicBezTo>
                    <a:cubicBezTo>
                      <a:pt x="3" y="328"/>
                      <a:pt x="5" y="334"/>
                      <a:pt x="9" y="33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sp>
          <p:nvSpPr>
            <p:cNvPr id="156" name="Oost-Timor">
              <a:extLst>
                <a:ext uri="{FF2B5EF4-FFF2-40B4-BE49-F238E27FC236}">
                  <a16:creationId xmlns:a16="http://schemas.microsoft.com/office/drawing/2014/main" id="{4AA69C25-A2CC-4F09-B773-4A71E66F22C1}"/>
                </a:ext>
              </a:extLst>
            </p:cNvPr>
            <p:cNvSpPr>
              <a:spLocks noEditPoints="1"/>
            </p:cNvSpPr>
            <p:nvPr/>
          </p:nvSpPr>
          <p:spPr bwMode="gray">
            <a:xfrm>
              <a:off x="10055652" y="4296270"/>
              <a:ext cx="127834" cy="57526"/>
            </a:xfrm>
            <a:custGeom>
              <a:avLst/>
              <a:gdLst>
                <a:gd name="T0" fmla="*/ 53 w 168"/>
                <a:gd name="T1" fmla="*/ 33 h 77"/>
                <a:gd name="T2" fmla="*/ 53 w 168"/>
                <a:gd name="T3" fmla="*/ 33 h 77"/>
                <a:gd name="T4" fmla="*/ 53 w 168"/>
                <a:gd name="T5" fmla="*/ 33 h 77"/>
                <a:gd name="T6" fmla="*/ 53 w 168"/>
                <a:gd name="T7" fmla="*/ 33 h 77"/>
                <a:gd name="T8" fmla="*/ 152 w 168"/>
                <a:gd name="T9" fmla="*/ 0 h 77"/>
                <a:gd name="T10" fmla="*/ 139 w 168"/>
                <a:gd name="T11" fmla="*/ 14 h 77"/>
                <a:gd name="T12" fmla="*/ 84 w 168"/>
                <a:gd name="T13" fmla="*/ 15 h 77"/>
                <a:gd name="T14" fmla="*/ 67 w 168"/>
                <a:gd name="T15" fmla="*/ 33 h 77"/>
                <a:gd name="T16" fmla="*/ 53 w 168"/>
                <a:gd name="T17" fmla="*/ 33 h 77"/>
                <a:gd name="T18" fmla="*/ 60 w 168"/>
                <a:gd name="T19" fmla="*/ 47 h 77"/>
                <a:gd name="T20" fmla="*/ 50 w 168"/>
                <a:gd name="T21" fmla="*/ 66 h 77"/>
                <a:gd name="T22" fmla="*/ 52 w 168"/>
                <a:gd name="T23" fmla="*/ 77 h 77"/>
                <a:gd name="T24" fmla="*/ 57 w 168"/>
                <a:gd name="T25" fmla="*/ 72 h 77"/>
                <a:gd name="T26" fmla="*/ 67 w 168"/>
                <a:gd name="T27" fmla="*/ 69 h 77"/>
                <a:gd name="T28" fmla="*/ 89 w 168"/>
                <a:gd name="T29" fmla="*/ 53 h 77"/>
                <a:gd name="T30" fmla="*/ 111 w 168"/>
                <a:gd name="T31" fmla="*/ 59 h 77"/>
                <a:gd name="T32" fmla="*/ 168 w 168"/>
                <a:gd name="T33" fmla="*/ 9 h 77"/>
                <a:gd name="T34" fmla="*/ 152 w 168"/>
                <a:gd name="T35" fmla="*/ 0 h 77"/>
                <a:gd name="T36" fmla="*/ 0 w 168"/>
                <a:gd name="T37" fmla="*/ 58 h 77"/>
                <a:gd name="T38" fmla="*/ 4 w 168"/>
                <a:gd name="T39" fmla="*/ 67 h 77"/>
                <a:gd name="T40" fmla="*/ 24 w 168"/>
                <a:gd name="T41" fmla="*/ 61 h 77"/>
                <a:gd name="T42" fmla="*/ 28 w 168"/>
                <a:gd name="T43" fmla="*/ 48 h 77"/>
                <a:gd name="T44" fmla="*/ 11 w 168"/>
                <a:gd name="T45" fmla="*/ 47 h 77"/>
                <a:gd name="T46" fmla="*/ 0 w 168"/>
                <a:gd name="T47" fmla="*/ 5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77">
                  <a:moveTo>
                    <a:pt x="53" y="33"/>
                  </a:moveTo>
                  <a:cubicBezTo>
                    <a:pt x="53" y="33"/>
                    <a:pt x="53" y="33"/>
                    <a:pt x="53" y="33"/>
                  </a:cubicBezTo>
                  <a:cubicBezTo>
                    <a:pt x="53" y="33"/>
                    <a:pt x="53" y="33"/>
                    <a:pt x="53" y="33"/>
                  </a:cubicBezTo>
                  <a:cubicBezTo>
                    <a:pt x="53" y="33"/>
                    <a:pt x="53" y="33"/>
                    <a:pt x="53" y="33"/>
                  </a:cubicBezTo>
                  <a:close/>
                  <a:moveTo>
                    <a:pt x="152" y="0"/>
                  </a:moveTo>
                  <a:cubicBezTo>
                    <a:pt x="139" y="14"/>
                    <a:pt x="139" y="14"/>
                    <a:pt x="139" y="14"/>
                  </a:cubicBezTo>
                  <a:cubicBezTo>
                    <a:pt x="139" y="14"/>
                    <a:pt x="96" y="15"/>
                    <a:pt x="84" y="15"/>
                  </a:cubicBezTo>
                  <a:cubicBezTo>
                    <a:pt x="73" y="15"/>
                    <a:pt x="67" y="33"/>
                    <a:pt x="67" y="33"/>
                  </a:cubicBezTo>
                  <a:cubicBezTo>
                    <a:pt x="67" y="33"/>
                    <a:pt x="61" y="32"/>
                    <a:pt x="53" y="33"/>
                  </a:cubicBezTo>
                  <a:cubicBezTo>
                    <a:pt x="60" y="47"/>
                    <a:pt x="60" y="47"/>
                    <a:pt x="60" y="47"/>
                  </a:cubicBezTo>
                  <a:cubicBezTo>
                    <a:pt x="60" y="47"/>
                    <a:pt x="56" y="54"/>
                    <a:pt x="50" y="66"/>
                  </a:cubicBezTo>
                  <a:cubicBezTo>
                    <a:pt x="46" y="72"/>
                    <a:pt x="49" y="76"/>
                    <a:pt x="52" y="77"/>
                  </a:cubicBezTo>
                  <a:cubicBezTo>
                    <a:pt x="55" y="74"/>
                    <a:pt x="57" y="72"/>
                    <a:pt x="57" y="72"/>
                  </a:cubicBezTo>
                  <a:cubicBezTo>
                    <a:pt x="67" y="69"/>
                    <a:pt x="67" y="69"/>
                    <a:pt x="67" y="69"/>
                  </a:cubicBezTo>
                  <a:cubicBezTo>
                    <a:pt x="89" y="53"/>
                    <a:pt x="89" y="53"/>
                    <a:pt x="89" y="53"/>
                  </a:cubicBezTo>
                  <a:cubicBezTo>
                    <a:pt x="89" y="53"/>
                    <a:pt x="98" y="62"/>
                    <a:pt x="111" y="59"/>
                  </a:cubicBezTo>
                  <a:cubicBezTo>
                    <a:pt x="124" y="56"/>
                    <a:pt x="168" y="9"/>
                    <a:pt x="168" y="9"/>
                  </a:cubicBezTo>
                  <a:lnTo>
                    <a:pt x="152" y="0"/>
                  </a:lnTo>
                  <a:close/>
                  <a:moveTo>
                    <a:pt x="0" y="58"/>
                  </a:moveTo>
                  <a:cubicBezTo>
                    <a:pt x="4" y="67"/>
                    <a:pt x="4" y="67"/>
                    <a:pt x="4" y="67"/>
                  </a:cubicBezTo>
                  <a:cubicBezTo>
                    <a:pt x="15" y="58"/>
                    <a:pt x="24" y="61"/>
                    <a:pt x="24" y="61"/>
                  </a:cubicBezTo>
                  <a:cubicBezTo>
                    <a:pt x="24" y="61"/>
                    <a:pt x="24" y="54"/>
                    <a:pt x="28" y="48"/>
                  </a:cubicBezTo>
                  <a:cubicBezTo>
                    <a:pt x="11" y="47"/>
                    <a:pt x="11" y="47"/>
                    <a:pt x="11" y="47"/>
                  </a:cubicBezTo>
                  <a:lnTo>
                    <a:pt x="0" y="5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7" name="Papoea-Nieuw-Guinea">
              <a:extLst>
                <a:ext uri="{FF2B5EF4-FFF2-40B4-BE49-F238E27FC236}">
                  <a16:creationId xmlns:a16="http://schemas.microsoft.com/office/drawing/2014/main" id="{AA7A2079-FAF0-437C-B48F-4C785DAF70CA}"/>
                </a:ext>
              </a:extLst>
            </p:cNvPr>
            <p:cNvSpPr>
              <a:spLocks noEditPoints="1"/>
            </p:cNvSpPr>
            <p:nvPr/>
          </p:nvSpPr>
          <p:spPr bwMode="gray">
            <a:xfrm>
              <a:off x="10650079" y="4032080"/>
              <a:ext cx="549685" cy="368588"/>
            </a:xfrm>
            <a:custGeom>
              <a:avLst/>
              <a:gdLst>
                <a:gd name="T0" fmla="*/ 296 w 730"/>
                <a:gd name="T1" fmla="*/ 19 h 491"/>
                <a:gd name="T2" fmla="*/ 331 w 730"/>
                <a:gd name="T3" fmla="*/ 7 h 491"/>
                <a:gd name="T4" fmla="*/ 521 w 730"/>
                <a:gd name="T5" fmla="*/ 171 h 491"/>
                <a:gd name="T6" fmla="*/ 476 w 730"/>
                <a:gd name="T7" fmla="*/ 209 h 491"/>
                <a:gd name="T8" fmla="*/ 404 w 730"/>
                <a:gd name="T9" fmla="*/ 228 h 491"/>
                <a:gd name="T10" fmla="*/ 398 w 730"/>
                <a:gd name="T11" fmla="*/ 257 h 491"/>
                <a:gd name="T12" fmla="*/ 474 w 730"/>
                <a:gd name="T13" fmla="*/ 251 h 491"/>
                <a:gd name="T14" fmla="*/ 523 w 730"/>
                <a:gd name="T15" fmla="*/ 228 h 491"/>
                <a:gd name="T16" fmla="*/ 536 w 730"/>
                <a:gd name="T17" fmla="*/ 206 h 491"/>
                <a:gd name="T18" fmla="*/ 555 w 730"/>
                <a:gd name="T19" fmla="*/ 140 h 491"/>
                <a:gd name="T20" fmla="*/ 564 w 730"/>
                <a:gd name="T21" fmla="*/ 94 h 491"/>
                <a:gd name="T22" fmla="*/ 520 w 730"/>
                <a:gd name="T23" fmla="*/ 58 h 491"/>
                <a:gd name="T24" fmla="*/ 494 w 730"/>
                <a:gd name="T25" fmla="*/ 31 h 491"/>
                <a:gd name="T26" fmla="*/ 516 w 730"/>
                <a:gd name="T27" fmla="*/ 69 h 491"/>
                <a:gd name="T28" fmla="*/ 576 w 730"/>
                <a:gd name="T29" fmla="*/ 122 h 491"/>
                <a:gd name="T30" fmla="*/ 599 w 730"/>
                <a:gd name="T31" fmla="*/ 131 h 491"/>
                <a:gd name="T32" fmla="*/ 728 w 730"/>
                <a:gd name="T33" fmla="*/ 249 h 491"/>
                <a:gd name="T34" fmla="*/ 664 w 730"/>
                <a:gd name="T35" fmla="*/ 185 h 491"/>
                <a:gd name="T36" fmla="*/ 670 w 730"/>
                <a:gd name="T37" fmla="*/ 225 h 491"/>
                <a:gd name="T38" fmla="*/ 730 w 730"/>
                <a:gd name="T39" fmla="*/ 300 h 491"/>
                <a:gd name="T40" fmla="*/ 17 w 730"/>
                <a:gd name="T41" fmla="*/ 401 h 491"/>
                <a:gd name="T42" fmla="*/ 17 w 730"/>
                <a:gd name="T43" fmla="*/ 401 h 491"/>
                <a:gd name="T44" fmla="*/ 452 w 730"/>
                <a:gd name="T45" fmla="*/ 453 h 491"/>
                <a:gd name="T46" fmla="*/ 437 w 730"/>
                <a:gd name="T47" fmla="*/ 426 h 491"/>
                <a:gd name="T48" fmla="*/ 408 w 730"/>
                <a:gd name="T49" fmla="*/ 388 h 491"/>
                <a:gd name="T50" fmla="*/ 374 w 730"/>
                <a:gd name="T51" fmla="*/ 375 h 491"/>
                <a:gd name="T52" fmla="*/ 357 w 730"/>
                <a:gd name="T53" fmla="*/ 337 h 491"/>
                <a:gd name="T54" fmla="*/ 304 w 730"/>
                <a:gd name="T55" fmla="*/ 274 h 491"/>
                <a:gd name="T56" fmla="*/ 308 w 730"/>
                <a:gd name="T57" fmla="*/ 220 h 491"/>
                <a:gd name="T58" fmla="*/ 256 w 730"/>
                <a:gd name="T59" fmla="*/ 169 h 491"/>
                <a:gd name="T60" fmla="*/ 200 w 730"/>
                <a:gd name="T61" fmla="*/ 113 h 491"/>
                <a:gd name="T62" fmla="*/ 151 w 730"/>
                <a:gd name="T63" fmla="*/ 91 h 491"/>
                <a:gd name="T64" fmla="*/ 49 w 730"/>
                <a:gd name="T65" fmla="*/ 49 h 491"/>
                <a:gd name="T66" fmla="*/ 6 w 730"/>
                <a:gd name="T67" fmla="*/ 36 h 491"/>
                <a:gd name="T68" fmla="*/ 30 w 730"/>
                <a:gd name="T69" fmla="*/ 155 h 491"/>
                <a:gd name="T70" fmla="*/ 27 w 730"/>
                <a:gd name="T71" fmla="*/ 253 h 491"/>
                <a:gd name="T72" fmla="*/ 26 w 730"/>
                <a:gd name="T73" fmla="*/ 282 h 491"/>
                <a:gd name="T74" fmla="*/ 15 w 730"/>
                <a:gd name="T75" fmla="*/ 353 h 491"/>
                <a:gd name="T76" fmla="*/ 17 w 730"/>
                <a:gd name="T77" fmla="*/ 401 h 491"/>
                <a:gd name="T78" fmla="*/ 88 w 730"/>
                <a:gd name="T79" fmla="*/ 408 h 491"/>
                <a:gd name="T80" fmla="*/ 71 w 730"/>
                <a:gd name="T81" fmla="*/ 347 h 491"/>
                <a:gd name="T82" fmla="*/ 130 w 730"/>
                <a:gd name="T83" fmla="*/ 329 h 491"/>
                <a:gd name="T84" fmla="*/ 146 w 730"/>
                <a:gd name="T85" fmla="*/ 313 h 491"/>
                <a:gd name="T86" fmla="*/ 185 w 730"/>
                <a:gd name="T87" fmla="*/ 311 h 491"/>
                <a:gd name="T88" fmla="*/ 258 w 730"/>
                <a:gd name="T89" fmla="*/ 342 h 491"/>
                <a:gd name="T90" fmla="*/ 302 w 730"/>
                <a:gd name="T91" fmla="*/ 398 h 491"/>
                <a:gd name="T92" fmla="*/ 418 w 730"/>
                <a:gd name="T93" fmla="*/ 464 h 491"/>
                <a:gd name="T94" fmla="*/ 450 w 730"/>
                <a:gd name="T95" fmla="*/ 464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91">
                  <a:moveTo>
                    <a:pt x="331" y="7"/>
                  </a:moveTo>
                  <a:cubicBezTo>
                    <a:pt x="318" y="0"/>
                    <a:pt x="296" y="19"/>
                    <a:pt x="296" y="19"/>
                  </a:cubicBezTo>
                  <a:cubicBezTo>
                    <a:pt x="315" y="31"/>
                    <a:pt x="315" y="31"/>
                    <a:pt x="315" y="31"/>
                  </a:cubicBezTo>
                  <a:cubicBezTo>
                    <a:pt x="333" y="35"/>
                    <a:pt x="344" y="14"/>
                    <a:pt x="331" y="7"/>
                  </a:cubicBezTo>
                  <a:close/>
                  <a:moveTo>
                    <a:pt x="508" y="150"/>
                  </a:moveTo>
                  <a:cubicBezTo>
                    <a:pt x="499" y="159"/>
                    <a:pt x="521" y="171"/>
                    <a:pt x="521" y="171"/>
                  </a:cubicBezTo>
                  <a:cubicBezTo>
                    <a:pt x="523" y="184"/>
                    <a:pt x="523" y="184"/>
                    <a:pt x="523" y="184"/>
                  </a:cubicBezTo>
                  <a:cubicBezTo>
                    <a:pt x="476" y="209"/>
                    <a:pt x="476" y="209"/>
                    <a:pt x="476" y="209"/>
                  </a:cubicBezTo>
                  <a:cubicBezTo>
                    <a:pt x="476" y="209"/>
                    <a:pt x="452" y="207"/>
                    <a:pt x="436" y="210"/>
                  </a:cubicBezTo>
                  <a:cubicBezTo>
                    <a:pt x="420" y="213"/>
                    <a:pt x="414" y="222"/>
                    <a:pt x="404" y="228"/>
                  </a:cubicBezTo>
                  <a:cubicBezTo>
                    <a:pt x="394" y="234"/>
                    <a:pt x="388" y="222"/>
                    <a:pt x="382" y="234"/>
                  </a:cubicBezTo>
                  <a:cubicBezTo>
                    <a:pt x="398" y="257"/>
                    <a:pt x="398" y="257"/>
                    <a:pt x="398" y="257"/>
                  </a:cubicBezTo>
                  <a:cubicBezTo>
                    <a:pt x="463" y="260"/>
                    <a:pt x="463" y="260"/>
                    <a:pt x="463" y="260"/>
                  </a:cubicBezTo>
                  <a:cubicBezTo>
                    <a:pt x="474" y="251"/>
                    <a:pt x="474" y="251"/>
                    <a:pt x="474" y="251"/>
                  </a:cubicBezTo>
                  <a:cubicBezTo>
                    <a:pt x="474" y="251"/>
                    <a:pt x="486" y="251"/>
                    <a:pt x="499" y="250"/>
                  </a:cubicBezTo>
                  <a:cubicBezTo>
                    <a:pt x="513" y="248"/>
                    <a:pt x="523" y="228"/>
                    <a:pt x="523" y="228"/>
                  </a:cubicBezTo>
                  <a:cubicBezTo>
                    <a:pt x="542" y="223"/>
                    <a:pt x="542" y="223"/>
                    <a:pt x="542" y="223"/>
                  </a:cubicBezTo>
                  <a:cubicBezTo>
                    <a:pt x="536" y="206"/>
                    <a:pt x="536" y="206"/>
                    <a:pt x="536" y="206"/>
                  </a:cubicBezTo>
                  <a:cubicBezTo>
                    <a:pt x="554" y="209"/>
                    <a:pt x="554" y="209"/>
                    <a:pt x="554" y="209"/>
                  </a:cubicBezTo>
                  <a:cubicBezTo>
                    <a:pt x="554" y="209"/>
                    <a:pt x="562" y="157"/>
                    <a:pt x="555" y="140"/>
                  </a:cubicBezTo>
                  <a:cubicBezTo>
                    <a:pt x="548" y="122"/>
                    <a:pt x="517" y="141"/>
                    <a:pt x="508" y="150"/>
                  </a:cubicBezTo>
                  <a:close/>
                  <a:moveTo>
                    <a:pt x="564" y="94"/>
                  </a:moveTo>
                  <a:cubicBezTo>
                    <a:pt x="555" y="94"/>
                    <a:pt x="555" y="94"/>
                    <a:pt x="555" y="94"/>
                  </a:cubicBezTo>
                  <a:cubicBezTo>
                    <a:pt x="555" y="94"/>
                    <a:pt x="524" y="60"/>
                    <a:pt x="520" y="58"/>
                  </a:cubicBezTo>
                  <a:cubicBezTo>
                    <a:pt x="516" y="55"/>
                    <a:pt x="508" y="55"/>
                    <a:pt x="508" y="55"/>
                  </a:cubicBezTo>
                  <a:cubicBezTo>
                    <a:pt x="494" y="31"/>
                    <a:pt x="494" y="31"/>
                    <a:pt x="494" y="31"/>
                  </a:cubicBezTo>
                  <a:cubicBezTo>
                    <a:pt x="486" y="63"/>
                    <a:pt x="486" y="63"/>
                    <a:pt x="486" y="63"/>
                  </a:cubicBezTo>
                  <a:cubicBezTo>
                    <a:pt x="516" y="69"/>
                    <a:pt x="516" y="69"/>
                    <a:pt x="516" y="69"/>
                  </a:cubicBezTo>
                  <a:cubicBezTo>
                    <a:pt x="516" y="69"/>
                    <a:pt x="539" y="96"/>
                    <a:pt x="545" y="102"/>
                  </a:cubicBezTo>
                  <a:cubicBezTo>
                    <a:pt x="551" y="107"/>
                    <a:pt x="571" y="109"/>
                    <a:pt x="576" y="122"/>
                  </a:cubicBezTo>
                  <a:cubicBezTo>
                    <a:pt x="580" y="135"/>
                    <a:pt x="562" y="179"/>
                    <a:pt x="589" y="181"/>
                  </a:cubicBezTo>
                  <a:cubicBezTo>
                    <a:pt x="604" y="182"/>
                    <a:pt x="612" y="150"/>
                    <a:pt x="599" y="131"/>
                  </a:cubicBezTo>
                  <a:cubicBezTo>
                    <a:pt x="586" y="112"/>
                    <a:pt x="564" y="94"/>
                    <a:pt x="564" y="94"/>
                  </a:cubicBezTo>
                  <a:close/>
                  <a:moveTo>
                    <a:pt x="728" y="249"/>
                  </a:moveTo>
                  <a:cubicBezTo>
                    <a:pt x="687" y="202"/>
                    <a:pt x="687" y="202"/>
                    <a:pt x="687" y="202"/>
                  </a:cubicBezTo>
                  <a:cubicBezTo>
                    <a:pt x="687" y="202"/>
                    <a:pt x="683" y="177"/>
                    <a:pt x="664" y="185"/>
                  </a:cubicBezTo>
                  <a:cubicBezTo>
                    <a:pt x="653" y="190"/>
                    <a:pt x="659" y="206"/>
                    <a:pt x="659" y="206"/>
                  </a:cubicBezTo>
                  <a:cubicBezTo>
                    <a:pt x="670" y="225"/>
                    <a:pt x="670" y="225"/>
                    <a:pt x="670" y="225"/>
                  </a:cubicBezTo>
                  <a:cubicBezTo>
                    <a:pt x="687" y="257"/>
                    <a:pt x="687" y="257"/>
                    <a:pt x="687" y="257"/>
                  </a:cubicBezTo>
                  <a:cubicBezTo>
                    <a:pt x="730" y="300"/>
                    <a:pt x="730" y="300"/>
                    <a:pt x="730" y="300"/>
                  </a:cubicBezTo>
                  <a:lnTo>
                    <a:pt x="728" y="249"/>
                  </a:lnTo>
                  <a:close/>
                  <a:moveTo>
                    <a:pt x="17" y="401"/>
                  </a:moveTo>
                  <a:cubicBezTo>
                    <a:pt x="17" y="401"/>
                    <a:pt x="17" y="401"/>
                    <a:pt x="17" y="401"/>
                  </a:cubicBezTo>
                  <a:cubicBezTo>
                    <a:pt x="17" y="401"/>
                    <a:pt x="17" y="401"/>
                    <a:pt x="17" y="401"/>
                  </a:cubicBezTo>
                  <a:cubicBezTo>
                    <a:pt x="17" y="401"/>
                    <a:pt x="17" y="401"/>
                    <a:pt x="17" y="401"/>
                  </a:cubicBezTo>
                  <a:close/>
                  <a:moveTo>
                    <a:pt x="452" y="453"/>
                  </a:moveTo>
                  <a:cubicBezTo>
                    <a:pt x="425" y="436"/>
                    <a:pt x="425" y="436"/>
                    <a:pt x="425" y="436"/>
                  </a:cubicBezTo>
                  <a:cubicBezTo>
                    <a:pt x="437" y="426"/>
                    <a:pt x="437" y="426"/>
                    <a:pt x="437" y="426"/>
                  </a:cubicBezTo>
                  <a:cubicBezTo>
                    <a:pt x="437" y="426"/>
                    <a:pt x="413" y="425"/>
                    <a:pt x="406" y="418"/>
                  </a:cubicBezTo>
                  <a:cubicBezTo>
                    <a:pt x="400" y="411"/>
                    <a:pt x="408" y="397"/>
                    <a:pt x="408" y="388"/>
                  </a:cubicBezTo>
                  <a:cubicBezTo>
                    <a:pt x="408" y="379"/>
                    <a:pt x="375" y="396"/>
                    <a:pt x="375" y="396"/>
                  </a:cubicBezTo>
                  <a:cubicBezTo>
                    <a:pt x="374" y="375"/>
                    <a:pt x="374" y="375"/>
                    <a:pt x="374" y="375"/>
                  </a:cubicBezTo>
                  <a:cubicBezTo>
                    <a:pt x="357" y="367"/>
                    <a:pt x="357" y="367"/>
                    <a:pt x="357" y="367"/>
                  </a:cubicBezTo>
                  <a:cubicBezTo>
                    <a:pt x="357" y="337"/>
                    <a:pt x="357" y="337"/>
                    <a:pt x="357" y="337"/>
                  </a:cubicBezTo>
                  <a:cubicBezTo>
                    <a:pt x="321" y="311"/>
                    <a:pt x="321" y="311"/>
                    <a:pt x="321" y="311"/>
                  </a:cubicBezTo>
                  <a:cubicBezTo>
                    <a:pt x="304" y="274"/>
                    <a:pt x="304" y="274"/>
                    <a:pt x="304" y="274"/>
                  </a:cubicBezTo>
                  <a:cubicBezTo>
                    <a:pt x="304" y="274"/>
                    <a:pt x="342" y="261"/>
                    <a:pt x="342" y="245"/>
                  </a:cubicBezTo>
                  <a:cubicBezTo>
                    <a:pt x="342" y="229"/>
                    <a:pt x="308" y="220"/>
                    <a:pt x="308" y="220"/>
                  </a:cubicBezTo>
                  <a:cubicBezTo>
                    <a:pt x="306" y="216"/>
                    <a:pt x="256" y="202"/>
                    <a:pt x="256" y="202"/>
                  </a:cubicBezTo>
                  <a:cubicBezTo>
                    <a:pt x="256" y="202"/>
                    <a:pt x="252" y="189"/>
                    <a:pt x="256" y="169"/>
                  </a:cubicBezTo>
                  <a:cubicBezTo>
                    <a:pt x="260" y="150"/>
                    <a:pt x="232" y="147"/>
                    <a:pt x="232" y="147"/>
                  </a:cubicBezTo>
                  <a:cubicBezTo>
                    <a:pt x="200" y="113"/>
                    <a:pt x="200" y="113"/>
                    <a:pt x="200" y="113"/>
                  </a:cubicBezTo>
                  <a:cubicBezTo>
                    <a:pt x="175" y="114"/>
                    <a:pt x="175" y="114"/>
                    <a:pt x="175" y="114"/>
                  </a:cubicBezTo>
                  <a:cubicBezTo>
                    <a:pt x="151" y="91"/>
                    <a:pt x="151" y="91"/>
                    <a:pt x="151" y="91"/>
                  </a:cubicBezTo>
                  <a:cubicBezTo>
                    <a:pt x="131" y="87"/>
                    <a:pt x="131" y="87"/>
                    <a:pt x="131" y="87"/>
                  </a:cubicBezTo>
                  <a:cubicBezTo>
                    <a:pt x="49" y="49"/>
                    <a:pt x="49" y="49"/>
                    <a:pt x="49" y="49"/>
                  </a:cubicBezTo>
                  <a:cubicBezTo>
                    <a:pt x="33" y="55"/>
                    <a:pt x="33" y="55"/>
                    <a:pt x="33" y="55"/>
                  </a:cubicBezTo>
                  <a:cubicBezTo>
                    <a:pt x="6" y="36"/>
                    <a:pt x="6" y="36"/>
                    <a:pt x="6" y="36"/>
                  </a:cubicBezTo>
                  <a:cubicBezTo>
                    <a:pt x="32" y="55"/>
                    <a:pt x="32" y="55"/>
                    <a:pt x="32" y="55"/>
                  </a:cubicBezTo>
                  <a:cubicBezTo>
                    <a:pt x="32" y="75"/>
                    <a:pt x="30" y="139"/>
                    <a:pt x="30" y="155"/>
                  </a:cubicBezTo>
                  <a:cubicBezTo>
                    <a:pt x="30" y="175"/>
                    <a:pt x="22" y="197"/>
                    <a:pt x="24" y="212"/>
                  </a:cubicBezTo>
                  <a:cubicBezTo>
                    <a:pt x="26" y="227"/>
                    <a:pt x="27" y="253"/>
                    <a:pt x="27" y="253"/>
                  </a:cubicBezTo>
                  <a:cubicBezTo>
                    <a:pt x="27" y="253"/>
                    <a:pt x="0" y="271"/>
                    <a:pt x="11" y="277"/>
                  </a:cubicBezTo>
                  <a:cubicBezTo>
                    <a:pt x="22" y="284"/>
                    <a:pt x="26" y="282"/>
                    <a:pt x="26" y="282"/>
                  </a:cubicBezTo>
                  <a:cubicBezTo>
                    <a:pt x="26" y="282"/>
                    <a:pt x="23" y="319"/>
                    <a:pt x="21" y="327"/>
                  </a:cubicBezTo>
                  <a:cubicBezTo>
                    <a:pt x="19" y="334"/>
                    <a:pt x="15" y="353"/>
                    <a:pt x="15" y="353"/>
                  </a:cubicBezTo>
                  <a:cubicBezTo>
                    <a:pt x="19" y="369"/>
                    <a:pt x="19" y="369"/>
                    <a:pt x="19" y="369"/>
                  </a:cubicBezTo>
                  <a:cubicBezTo>
                    <a:pt x="17" y="401"/>
                    <a:pt x="17" y="401"/>
                    <a:pt x="17" y="401"/>
                  </a:cubicBezTo>
                  <a:cubicBezTo>
                    <a:pt x="34" y="405"/>
                    <a:pt x="75" y="396"/>
                    <a:pt x="75" y="396"/>
                  </a:cubicBezTo>
                  <a:cubicBezTo>
                    <a:pt x="88" y="408"/>
                    <a:pt x="88" y="408"/>
                    <a:pt x="88" y="408"/>
                  </a:cubicBezTo>
                  <a:cubicBezTo>
                    <a:pt x="88" y="408"/>
                    <a:pt x="114" y="398"/>
                    <a:pt x="126" y="388"/>
                  </a:cubicBezTo>
                  <a:cubicBezTo>
                    <a:pt x="138" y="377"/>
                    <a:pt x="71" y="347"/>
                    <a:pt x="71" y="347"/>
                  </a:cubicBezTo>
                  <a:cubicBezTo>
                    <a:pt x="71" y="347"/>
                    <a:pt x="126" y="355"/>
                    <a:pt x="138" y="353"/>
                  </a:cubicBezTo>
                  <a:cubicBezTo>
                    <a:pt x="150" y="350"/>
                    <a:pt x="130" y="329"/>
                    <a:pt x="130" y="329"/>
                  </a:cubicBezTo>
                  <a:cubicBezTo>
                    <a:pt x="130" y="329"/>
                    <a:pt x="146" y="341"/>
                    <a:pt x="151" y="338"/>
                  </a:cubicBezTo>
                  <a:cubicBezTo>
                    <a:pt x="156" y="336"/>
                    <a:pt x="146" y="313"/>
                    <a:pt x="146" y="313"/>
                  </a:cubicBezTo>
                  <a:cubicBezTo>
                    <a:pt x="146" y="313"/>
                    <a:pt x="156" y="322"/>
                    <a:pt x="163" y="324"/>
                  </a:cubicBezTo>
                  <a:cubicBezTo>
                    <a:pt x="169" y="325"/>
                    <a:pt x="179" y="312"/>
                    <a:pt x="185" y="311"/>
                  </a:cubicBezTo>
                  <a:cubicBezTo>
                    <a:pt x="192" y="309"/>
                    <a:pt x="202" y="329"/>
                    <a:pt x="209" y="333"/>
                  </a:cubicBezTo>
                  <a:cubicBezTo>
                    <a:pt x="215" y="337"/>
                    <a:pt x="240" y="332"/>
                    <a:pt x="258" y="342"/>
                  </a:cubicBezTo>
                  <a:cubicBezTo>
                    <a:pt x="277" y="353"/>
                    <a:pt x="270" y="376"/>
                    <a:pt x="277" y="388"/>
                  </a:cubicBezTo>
                  <a:cubicBezTo>
                    <a:pt x="283" y="400"/>
                    <a:pt x="296" y="392"/>
                    <a:pt x="302" y="398"/>
                  </a:cubicBezTo>
                  <a:cubicBezTo>
                    <a:pt x="307" y="405"/>
                    <a:pt x="316" y="446"/>
                    <a:pt x="330" y="456"/>
                  </a:cubicBezTo>
                  <a:cubicBezTo>
                    <a:pt x="345" y="466"/>
                    <a:pt x="409" y="460"/>
                    <a:pt x="418" y="464"/>
                  </a:cubicBezTo>
                  <a:cubicBezTo>
                    <a:pt x="427" y="468"/>
                    <a:pt x="447" y="491"/>
                    <a:pt x="459" y="491"/>
                  </a:cubicBezTo>
                  <a:cubicBezTo>
                    <a:pt x="471" y="491"/>
                    <a:pt x="450" y="464"/>
                    <a:pt x="450" y="464"/>
                  </a:cubicBezTo>
                  <a:lnTo>
                    <a:pt x="452" y="45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8" name="Indonesië">
              <a:extLst>
                <a:ext uri="{FF2B5EF4-FFF2-40B4-BE49-F238E27FC236}">
                  <a16:creationId xmlns:a16="http://schemas.microsoft.com/office/drawing/2014/main" id="{598A6DA5-3D57-4948-B037-14489BA1EA2B}"/>
                </a:ext>
              </a:extLst>
            </p:cNvPr>
            <p:cNvSpPr>
              <a:spLocks noEditPoints="1"/>
            </p:cNvSpPr>
            <p:nvPr/>
          </p:nvSpPr>
          <p:spPr bwMode="gray">
            <a:xfrm>
              <a:off x="9037243" y="3731670"/>
              <a:ext cx="1638402" cy="660474"/>
            </a:xfrm>
            <a:custGeom>
              <a:avLst/>
              <a:gdLst>
                <a:gd name="T0" fmla="*/ 455 w 2179"/>
                <a:gd name="T1" fmla="*/ 287 h 879"/>
                <a:gd name="T2" fmla="*/ 603 w 2179"/>
                <a:gd name="T3" fmla="*/ 446 h 879"/>
                <a:gd name="T4" fmla="*/ 558 w 2179"/>
                <a:gd name="T5" fmla="*/ 443 h 879"/>
                <a:gd name="T6" fmla="*/ 162 w 2179"/>
                <a:gd name="T7" fmla="*/ 330 h 879"/>
                <a:gd name="T8" fmla="*/ 40 w 2179"/>
                <a:gd name="T9" fmla="*/ 174 h 879"/>
                <a:gd name="T10" fmla="*/ 1708 w 2179"/>
                <a:gd name="T11" fmla="*/ 314 h 879"/>
                <a:gd name="T12" fmla="*/ 1627 w 2179"/>
                <a:gd name="T13" fmla="*/ 412 h 879"/>
                <a:gd name="T14" fmla="*/ 1950 w 2179"/>
                <a:gd name="T15" fmla="*/ 413 h 879"/>
                <a:gd name="T16" fmla="*/ 1124 w 2179"/>
                <a:gd name="T17" fmla="*/ 485 h 879"/>
                <a:gd name="T18" fmla="*/ 1210 w 2179"/>
                <a:gd name="T19" fmla="*/ 476 h 879"/>
                <a:gd name="T20" fmla="*/ 1285 w 2179"/>
                <a:gd name="T21" fmla="*/ 614 h 879"/>
                <a:gd name="T22" fmla="*/ 1291 w 2179"/>
                <a:gd name="T23" fmla="*/ 446 h 879"/>
                <a:gd name="T24" fmla="*/ 1240 w 2179"/>
                <a:gd name="T25" fmla="*/ 370 h 879"/>
                <a:gd name="T26" fmla="*/ 1415 w 2179"/>
                <a:gd name="T27" fmla="*/ 258 h 879"/>
                <a:gd name="T28" fmla="*/ 1253 w 2179"/>
                <a:gd name="T29" fmla="*/ 232 h 879"/>
                <a:gd name="T30" fmla="*/ 1328 w 2179"/>
                <a:gd name="T31" fmla="*/ 387 h 879"/>
                <a:gd name="T32" fmla="*/ 1127 w 2179"/>
                <a:gd name="T33" fmla="*/ 743 h 879"/>
                <a:gd name="T34" fmla="*/ 1542 w 2179"/>
                <a:gd name="T35" fmla="*/ 370 h 879"/>
                <a:gd name="T36" fmla="*/ 1603 w 2179"/>
                <a:gd name="T37" fmla="*/ 288 h 879"/>
                <a:gd name="T38" fmla="*/ 1548 w 2179"/>
                <a:gd name="T39" fmla="*/ 230 h 879"/>
                <a:gd name="T40" fmla="*/ 1517 w 2179"/>
                <a:gd name="T41" fmla="*/ 471 h 879"/>
                <a:gd name="T42" fmla="*/ 1634 w 2179"/>
                <a:gd name="T43" fmla="*/ 448 h 879"/>
                <a:gd name="T44" fmla="*/ 1654 w 2179"/>
                <a:gd name="T45" fmla="*/ 509 h 879"/>
                <a:gd name="T46" fmla="*/ 2007 w 2179"/>
                <a:gd name="T47" fmla="*/ 423 h 879"/>
                <a:gd name="T48" fmla="*/ 1820 w 2179"/>
                <a:gd name="T49" fmla="*/ 350 h 879"/>
                <a:gd name="T50" fmla="*/ 1749 w 2179"/>
                <a:gd name="T51" fmla="*/ 393 h 879"/>
                <a:gd name="T52" fmla="*/ 1790 w 2179"/>
                <a:gd name="T53" fmla="*/ 530 h 879"/>
                <a:gd name="T54" fmla="*/ 1964 w 2179"/>
                <a:gd name="T55" fmla="*/ 567 h 879"/>
                <a:gd name="T56" fmla="*/ 2077 w 2179"/>
                <a:gd name="T57" fmla="*/ 729 h 879"/>
                <a:gd name="T58" fmla="*/ 2168 w 2179"/>
                <a:gd name="T59" fmla="*/ 726 h 879"/>
                <a:gd name="T60" fmla="*/ 258 w 2179"/>
                <a:gd name="T61" fmla="*/ 478 h 879"/>
                <a:gd name="T62" fmla="*/ 2037 w 2179"/>
                <a:gd name="T63" fmla="*/ 711 h 879"/>
                <a:gd name="T64" fmla="*/ 1860 w 2179"/>
                <a:gd name="T65" fmla="*/ 679 h 879"/>
                <a:gd name="T66" fmla="*/ 1427 w 2179"/>
                <a:gd name="T67" fmla="*/ 403 h 879"/>
                <a:gd name="T68" fmla="*/ 863 w 2179"/>
                <a:gd name="T69" fmla="*/ 677 h 879"/>
                <a:gd name="T70" fmla="*/ 499 w 2179"/>
                <a:gd name="T71" fmla="*/ 620 h 879"/>
                <a:gd name="T72" fmla="*/ 450 w 2179"/>
                <a:gd name="T73" fmla="*/ 413 h 879"/>
                <a:gd name="T74" fmla="*/ 340 w 2179"/>
                <a:gd name="T75" fmla="*/ 238 h 879"/>
                <a:gd name="T76" fmla="*/ 151 w 2179"/>
                <a:gd name="T77" fmla="*/ 72 h 879"/>
                <a:gd name="T78" fmla="*/ 119 w 2179"/>
                <a:gd name="T79" fmla="*/ 154 h 879"/>
                <a:gd name="T80" fmla="*/ 275 w 2179"/>
                <a:gd name="T81" fmla="*/ 408 h 879"/>
                <a:gd name="T82" fmla="*/ 444 w 2179"/>
                <a:gd name="T83" fmla="*/ 630 h 879"/>
                <a:gd name="T84" fmla="*/ 1408 w 2179"/>
                <a:gd name="T85" fmla="*/ 828 h 879"/>
                <a:gd name="T86" fmla="*/ 778 w 2179"/>
                <a:gd name="T87" fmla="*/ 674 h 879"/>
                <a:gd name="T88" fmla="*/ 535 w 2179"/>
                <a:gd name="T89" fmla="*/ 624 h 879"/>
                <a:gd name="T90" fmla="*/ 705 w 2179"/>
                <a:gd name="T91" fmla="*/ 728 h 879"/>
                <a:gd name="T92" fmla="*/ 1004 w 2179"/>
                <a:gd name="T93" fmla="*/ 484 h 879"/>
                <a:gd name="T94" fmla="*/ 1139 w 2179"/>
                <a:gd name="T95" fmla="*/ 271 h 879"/>
                <a:gd name="T96" fmla="*/ 1086 w 2179"/>
                <a:gd name="T97" fmla="*/ 110 h 879"/>
                <a:gd name="T98" fmla="*/ 939 w 2179"/>
                <a:gd name="T99" fmla="*/ 208 h 879"/>
                <a:gd name="T100" fmla="*/ 712 w 2179"/>
                <a:gd name="T101" fmla="*/ 247 h 879"/>
                <a:gd name="T102" fmla="*/ 716 w 2179"/>
                <a:gd name="T103" fmla="*/ 388 h 879"/>
                <a:gd name="T104" fmla="*/ 822 w 2179"/>
                <a:gd name="T105" fmla="*/ 472 h 879"/>
                <a:gd name="T106" fmla="*/ 974 w 2179"/>
                <a:gd name="T107" fmla="*/ 755 h 879"/>
                <a:gd name="T108" fmla="*/ 1187 w 2179"/>
                <a:gd name="T109" fmla="*/ 827 h 879"/>
                <a:gd name="T110" fmla="*/ 1151 w 2179"/>
                <a:gd name="T111" fmla="*/ 787 h 879"/>
                <a:gd name="T112" fmla="*/ 1056 w 2179"/>
                <a:gd name="T113" fmla="*/ 774 h 879"/>
                <a:gd name="T114" fmla="*/ 1067 w 2179"/>
                <a:gd name="T115" fmla="*/ 77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9" h="879">
                  <a:moveTo>
                    <a:pt x="1196" y="656"/>
                  </a:moveTo>
                  <a:cubicBezTo>
                    <a:pt x="1210" y="655"/>
                    <a:pt x="1210" y="655"/>
                    <a:pt x="1210" y="655"/>
                  </a:cubicBezTo>
                  <a:cubicBezTo>
                    <a:pt x="1218" y="637"/>
                    <a:pt x="1218" y="637"/>
                    <a:pt x="1218" y="637"/>
                  </a:cubicBezTo>
                  <a:cubicBezTo>
                    <a:pt x="1215" y="622"/>
                    <a:pt x="1215" y="622"/>
                    <a:pt x="1215" y="622"/>
                  </a:cubicBezTo>
                  <a:lnTo>
                    <a:pt x="1196" y="656"/>
                  </a:lnTo>
                  <a:close/>
                  <a:moveTo>
                    <a:pt x="453" y="310"/>
                  </a:moveTo>
                  <a:cubicBezTo>
                    <a:pt x="472" y="321"/>
                    <a:pt x="472" y="321"/>
                    <a:pt x="472" y="321"/>
                  </a:cubicBezTo>
                  <a:cubicBezTo>
                    <a:pt x="472" y="300"/>
                    <a:pt x="472" y="300"/>
                    <a:pt x="472" y="300"/>
                  </a:cubicBezTo>
                  <a:cubicBezTo>
                    <a:pt x="455" y="287"/>
                    <a:pt x="455" y="287"/>
                    <a:pt x="455" y="287"/>
                  </a:cubicBezTo>
                  <a:lnTo>
                    <a:pt x="453" y="310"/>
                  </a:lnTo>
                  <a:close/>
                  <a:moveTo>
                    <a:pt x="455" y="331"/>
                  </a:moveTo>
                  <a:cubicBezTo>
                    <a:pt x="441" y="344"/>
                    <a:pt x="441" y="344"/>
                    <a:pt x="441" y="344"/>
                  </a:cubicBezTo>
                  <a:cubicBezTo>
                    <a:pt x="458" y="365"/>
                    <a:pt x="458" y="365"/>
                    <a:pt x="458" y="365"/>
                  </a:cubicBezTo>
                  <a:lnTo>
                    <a:pt x="455" y="331"/>
                  </a:lnTo>
                  <a:close/>
                  <a:moveTo>
                    <a:pt x="611" y="478"/>
                  </a:moveTo>
                  <a:cubicBezTo>
                    <a:pt x="624" y="491"/>
                    <a:pt x="624" y="491"/>
                    <a:pt x="624" y="491"/>
                  </a:cubicBezTo>
                  <a:cubicBezTo>
                    <a:pt x="630" y="474"/>
                    <a:pt x="630" y="474"/>
                    <a:pt x="630" y="474"/>
                  </a:cubicBezTo>
                  <a:cubicBezTo>
                    <a:pt x="630" y="474"/>
                    <a:pt x="622" y="444"/>
                    <a:pt x="603" y="446"/>
                  </a:cubicBezTo>
                  <a:cubicBezTo>
                    <a:pt x="584" y="447"/>
                    <a:pt x="590" y="466"/>
                    <a:pt x="596" y="484"/>
                  </a:cubicBezTo>
                  <a:lnTo>
                    <a:pt x="611" y="478"/>
                  </a:lnTo>
                  <a:close/>
                  <a:moveTo>
                    <a:pt x="459" y="249"/>
                  </a:moveTo>
                  <a:cubicBezTo>
                    <a:pt x="454" y="237"/>
                    <a:pt x="440" y="244"/>
                    <a:pt x="450" y="260"/>
                  </a:cubicBezTo>
                  <a:cubicBezTo>
                    <a:pt x="461" y="279"/>
                    <a:pt x="464" y="261"/>
                    <a:pt x="459" y="249"/>
                  </a:cubicBezTo>
                  <a:close/>
                  <a:moveTo>
                    <a:pt x="507" y="418"/>
                  </a:moveTo>
                  <a:cubicBezTo>
                    <a:pt x="507" y="418"/>
                    <a:pt x="512" y="447"/>
                    <a:pt x="523" y="459"/>
                  </a:cubicBezTo>
                  <a:cubicBezTo>
                    <a:pt x="533" y="471"/>
                    <a:pt x="559" y="471"/>
                    <a:pt x="559" y="471"/>
                  </a:cubicBezTo>
                  <a:cubicBezTo>
                    <a:pt x="558" y="443"/>
                    <a:pt x="558" y="443"/>
                    <a:pt x="558" y="443"/>
                  </a:cubicBezTo>
                  <a:cubicBezTo>
                    <a:pt x="546" y="435"/>
                    <a:pt x="546" y="435"/>
                    <a:pt x="546" y="435"/>
                  </a:cubicBezTo>
                  <a:cubicBezTo>
                    <a:pt x="545" y="415"/>
                    <a:pt x="545" y="415"/>
                    <a:pt x="545" y="415"/>
                  </a:cubicBezTo>
                  <a:cubicBezTo>
                    <a:pt x="545" y="415"/>
                    <a:pt x="530" y="390"/>
                    <a:pt x="508" y="384"/>
                  </a:cubicBezTo>
                  <a:cubicBezTo>
                    <a:pt x="486" y="378"/>
                    <a:pt x="487" y="403"/>
                    <a:pt x="487" y="403"/>
                  </a:cubicBezTo>
                  <a:cubicBezTo>
                    <a:pt x="487" y="403"/>
                    <a:pt x="473" y="399"/>
                    <a:pt x="480" y="419"/>
                  </a:cubicBezTo>
                  <a:lnTo>
                    <a:pt x="507" y="418"/>
                  </a:lnTo>
                  <a:close/>
                  <a:moveTo>
                    <a:pt x="169" y="296"/>
                  </a:moveTo>
                  <a:cubicBezTo>
                    <a:pt x="154" y="310"/>
                    <a:pt x="154" y="310"/>
                    <a:pt x="154" y="310"/>
                  </a:cubicBezTo>
                  <a:cubicBezTo>
                    <a:pt x="162" y="330"/>
                    <a:pt x="162" y="330"/>
                    <a:pt x="162" y="330"/>
                  </a:cubicBezTo>
                  <a:cubicBezTo>
                    <a:pt x="162" y="330"/>
                    <a:pt x="152" y="348"/>
                    <a:pt x="164" y="344"/>
                  </a:cubicBezTo>
                  <a:cubicBezTo>
                    <a:pt x="171" y="341"/>
                    <a:pt x="168" y="316"/>
                    <a:pt x="168" y="316"/>
                  </a:cubicBezTo>
                  <a:cubicBezTo>
                    <a:pt x="175" y="307"/>
                    <a:pt x="175" y="307"/>
                    <a:pt x="175" y="307"/>
                  </a:cubicBezTo>
                  <a:lnTo>
                    <a:pt x="169" y="296"/>
                  </a:lnTo>
                  <a:close/>
                  <a:moveTo>
                    <a:pt x="180" y="360"/>
                  </a:moveTo>
                  <a:cubicBezTo>
                    <a:pt x="170" y="372"/>
                    <a:pt x="176" y="414"/>
                    <a:pt x="198" y="410"/>
                  </a:cubicBezTo>
                  <a:cubicBezTo>
                    <a:pt x="207" y="408"/>
                    <a:pt x="191" y="348"/>
                    <a:pt x="180" y="360"/>
                  </a:cubicBezTo>
                  <a:close/>
                  <a:moveTo>
                    <a:pt x="35" y="152"/>
                  </a:moveTo>
                  <a:cubicBezTo>
                    <a:pt x="30" y="157"/>
                    <a:pt x="28" y="173"/>
                    <a:pt x="40" y="174"/>
                  </a:cubicBezTo>
                  <a:cubicBezTo>
                    <a:pt x="52" y="176"/>
                    <a:pt x="55" y="189"/>
                    <a:pt x="66" y="181"/>
                  </a:cubicBezTo>
                  <a:cubicBezTo>
                    <a:pt x="73" y="175"/>
                    <a:pt x="40" y="146"/>
                    <a:pt x="35" y="152"/>
                  </a:cubicBezTo>
                  <a:close/>
                  <a:moveTo>
                    <a:pt x="112" y="221"/>
                  </a:moveTo>
                  <a:cubicBezTo>
                    <a:pt x="104" y="221"/>
                    <a:pt x="94" y="234"/>
                    <a:pt x="106" y="242"/>
                  </a:cubicBezTo>
                  <a:cubicBezTo>
                    <a:pt x="118" y="250"/>
                    <a:pt x="122" y="280"/>
                    <a:pt x="134" y="280"/>
                  </a:cubicBezTo>
                  <a:cubicBezTo>
                    <a:pt x="141" y="280"/>
                    <a:pt x="142" y="249"/>
                    <a:pt x="138" y="245"/>
                  </a:cubicBezTo>
                  <a:cubicBezTo>
                    <a:pt x="134" y="241"/>
                    <a:pt x="120" y="221"/>
                    <a:pt x="112" y="221"/>
                  </a:cubicBezTo>
                  <a:close/>
                  <a:moveTo>
                    <a:pt x="1721" y="328"/>
                  </a:moveTo>
                  <a:cubicBezTo>
                    <a:pt x="1721" y="328"/>
                    <a:pt x="1725" y="316"/>
                    <a:pt x="1708" y="314"/>
                  </a:cubicBezTo>
                  <a:cubicBezTo>
                    <a:pt x="1691" y="311"/>
                    <a:pt x="1680" y="316"/>
                    <a:pt x="1680" y="316"/>
                  </a:cubicBezTo>
                  <a:cubicBezTo>
                    <a:pt x="1684" y="334"/>
                    <a:pt x="1684" y="334"/>
                    <a:pt x="1684" y="334"/>
                  </a:cubicBezTo>
                  <a:cubicBezTo>
                    <a:pt x="1693" y="333"/>
                    <a:pt x="1721" y="328"/>
                    <a:pt x="1721" y="328"/>
                  </a:cubicBezTo>
                  <a:close/>
                  <a:moveTo>
                    <a:pt x="230" y="434"/>
                  </a:moveTo>
                  <a:cubicBezTo>
                    <a:pt x="239" y="433"/>
                    <a:pt x="226" y="413"/>
                    <a:pt x="218" y="418"/>
                  </a:cubicBezTo>
                  <a:cubicBezTo>
                    <a:pt x="211" y="422"/>
                    <a:pt x="220" y="436"/>
                    <a:pt x="230" y="434"/>
                  </a:cubicBezTo>
                  <a:close/>
                  <a:moveTo>
                    <a:pt x="1652" y="438"/>
                  </a:moveTo>
                  <a:cubicBezTo>
                    <a:pt x="1674" y="429"/>
                    <a:pt x="1672" y="413"/>
                    <a:pt x="1672" y="413"/>
                  </a:cubicBezTo>
                  <a:cubicBezTo>
                    <a:pt x="1627" y="412"/>
                    <a:pt x="1627" y="412"/>
                    <a:pt x="1627" y="412"/>
                  </a:cubicBezTo>
                  <a:cubicBezTo>
                    <a:pt x="1627" y="412"/>
                    <a:pt x="1630" y="447"/>
                    <a:pt x="1652" y="438"/>
                  </a:cubicBezTo>
                  <a:close/>
                  <a:moveTo>
                    <a:pt x="1609" y="194"/>
                  </a:moveTo>
                  <a:cubicBezTo>
                    <a:pt x="1624" y="182"/>
                    <a:pt x="1618" y="175"/>
                    <a:pt x="1605" y="171"/>
                  </a:cubicBezTo>
                  <a:cubicBezTo>
                    <a:pt x="1592" y="167"/>
                    <a:pt x="1586" y="172"/>
                    <a:pt x="1586" y="172"/>
                  </a:cubicBezTo>
                  <a:cubicBezTo>
                    <a:pt x="1586" y="172"/>
                    <a:pt x="1601" y="202"/>
                    <a:pt x="1609" y="194"/>
                  </a:cubicBezTo>
                  <a:close/>
                  <a:moveTo>
                    <a:pt x="1918" y="353"/>
                  </a:moveTo>
                  <a:cubicBezTo>
                    <a:pt x="1937" y="362"/>
                    <a:pt x="1945" y="353"/>
                    <a:pt x="1930" y="346"/>
                  </a:cubicBezTo>
                  <a:cubicBezTo>
                    <a:pt x="1916" y="340"/>
                    <a:pt x="1910" y="349"/>
                    <a:pt x="1918" y="353"/>
                  </a:cubicBezTo>
                  <a:close/>
                  <a:moveTo>
                    <a:pt x="1950" y="413"/>
                  </a:moveTo>
                  <a:cubicBezTo>
                    <a:pt x="1959" y="413"/>
                    <a:pt x="1986" y="406"/>
                    <a:pt x="1986" y="406"/>
                  </a:cubicBezTo>
                  <a:cubicBezTo>
                    <a:pt x="1986" y="406"/>
                    <a:pt x="1962" y="396"/>
                    <a:pt x="1957" y="395"/>
                  </a:cubicBezTo>
                  <a:cubicBezTo>
                    <a:pt x="1953" y="394"/>
                    <a:pt x="1924" y="400"/>
                    <a:pt x="1924" y="400"/>
                  </a:cubicBezTo>
                  <a:cubicBezTo>
                    <a:pt x="1924" y="400"/>
                    <a:pt x="1940" y="413"/>
                    <a:pt x="1950" y="413"/>
                  </a:cubicBezTo>
                  <a:close/>
                  <a:moveTo>
                    <a:pt x="1145" y="370"/>
                  </a:moveTo>
                  <a:cubicBezTo>
                    <a:pt x="1142" y="380"/>
                    <a:pt x="1161" y="400"/>
                    <a:pt x="1153" y="409"/>
                  </a:cubicBezTo>
                  <a:cubicBezTo>
                    <a:pt x="1145" y="418"/>
                    <a:pt x="1122" y="424"/>
                    <a:pt x="1120" y="437"/>
                  </a:cubicBezTo>
                  <a:cubicBezTo>
                    <a:pt x="1119" y="451"/>
                    <a:pt x="1130" y="464"/>
                    <a:pt x="1130" y="464"/>
                  </a:cubicBezTo>
                  <a:cubicBezTo>
                    <a:pt x="1130" y="464"/>
                    <a:pt x="1114" y="478"/>
                    <a:pt x="1124" y="485"/>
                  </a:cubicBezTo>
                  <a:cubicBezTo>
                    <a:pt x="1135" y="492"/>
                    <a:pt x="1153" y="477"/>
                    <a:pt x="1157" y="489"/>
                  </a:cubicBezTo>
                  <a:cubicBezTo>
                    <a:pt x="1161" y="501"/>
                    <a:pt x="1153" y="510"/>
                    <a:pt x="1153" y="510"/>
                  </a:cubicBezTo>
                  <a:cubicBezTo>
                    <a:pt x="1164" y="524"/>
                    <a:pt x="1164" y="524"/>
                    <a:pt x="1164" y="524"/>
                  </a:cubicBezTo>
                  <a:cubicBezTo>
                    <a:pt x="1158" y="568"/>
                    <a:pt x="1158" y="568"/>
                    <a:pt x="1158" y="568"/>
                  </a:cubicBezTo>
                  <a:cubicBezTo>
                    <a:pt x="1158" y="568"/>
                    <a:pt x="1134" y="582"/>
                    <a:pt x="1146" y="606"/>
                  </a:cubicBezTo>
                  <a:cubicBezTo>
                    <a:pt x="1157" y="630"/>
                    <a:pt x="1173" y="630"/>
                    <a:pt x="1191" y="612"/>
                  </a:cubicBezTo>
                  <a:cubicBezTo>
                    <a:pt x="1208" y="595"/>
                    <a:pt x="1188" y="566"/>
                    <a:pt x="1188" y="566"/>
                  </a:cubicBezTo>
                  <a:cubicBezTo>
                    <a:pt x="1188" y="566"/>
                    <a:pt x="1209" y="551"/>
                    <a:pt x="1209" y="530"/>
                  </a:cubicBezTo>
                  <a:cubicBezTo>
                    <a:pt x="1208" y="508"/>
                    <a:pt x="1217" y="489"/>
                    <a:pt x="1210" y="476"/>
                  </a:cubicBezTo>
                  <a:cubicBezTo>
                    <a:pt x="1202" y="464"/>
                    <a:pt x="1198" y="439"/>
                    <a:pt x="1200" y="434"/>
                  </a:cubicBezTo>
                  <a:cubicBezTo>
                    <a:pt x="1201" y="429"/>
                    <a:pt x="1207" y="401"/>
                    <a:pt x="1217" y="419"/>
                  </a:cubicBezTo>
                  <a:cubicBezTo>
                    <a:pt x="1228" y="437"/>
                    <a:pt x="1228" y="468"/>
                    <a:pt x="1228" y="468"/>
                  </a:cubicBezTo>
                  <a:cubicBezTo>
                    <a:pt x="1251" y="494"/>
                    <a:pt x="1251" y="494"/>
                    <a:pt x="1251" y="494"/>
                  </a:cubicBezTo>
                  <a:cubicBezTo>
                    <a:pt x="1248" y="529"/>
                    <a:pt x="1248" y="529"/>
                    <a:pt x="1248" y="529"/>
                  </a:cubicBezTo>
                  <a:cubicBezTo>
                    <a:pt x="1265" y="551"/>
                    <a:pt x="1265" y="551"/>
                    <a:pt x="1265" y="551"/>
                  </a:cubicBezTo>
                  <a:cubicBezTo>
                    <a:pt x="1266" y="575"/>
                    <a:pt x="1266" y="575"/>
                    <a:pt x="1266" y="575"/>
                  </a:cubicBezTo>
                  <a:cubicBezTo>
                    <a:pt x="1275" y="624"/>
                    <a:pt x="1275" y="624"/>
                    <a:pt x="1275" y="624"/>
                  </a:cubicBezTo>
                  <a:cubicBezTo>
                    <a:pt x="1285" y="614"/>
                    <a:pt x="1285" y="614"/>
                    <a:pt x="1285" y="614"/>
                  </a:cubicBezTo>
                  <a:cubicBezTo>
                    <a:pt x="1312" y="622"/>
                    <a:pt x="1312" y="622"/>
                    <a:pt x="1312" y="622"/>
                  </a:cubicBezTo>
                  <a:cubicBezTo>
                    <a:pt x="1312" y="622"/>
                    <a:pt x="1314" y="605"/>
                    <a:pt x="1313" y="592"/>
                  </a:cubicBezTo>
                  <a:cubicBezTo>
                    <a:pt x="1312" y="579"/>
                    <a:pt x="1319" y="572"/>
                    <a:pt x="1319" y="572"/>
                  </a:cubicBezTo>
                  <a:cubicBezTo>
                    <a:pt x="1325" y="588"/>
                    <a:pt x="1325" y="588"/>
                    <a:pt x="1325" y="588"/>
                  </a:cubicBezTo>
                  <a:cubicBezTo>
                    <a:pt x="1325" y="588"/>
                    <a:pt x="1342" y="590"/>
                    <a:pt x="1344" y="574"/>
                  </a:cubicBezTo>
                  <a:cubicBezTo>
                    <a:pt x="1345" y="558"/>
                    <a:pt x="1341" y="546"/>
                    <a:pt x="1341" y="546"/>
                  </a:cubicBezTo>
                  <a:cubicBezTo>
                    <a:pt x="1341" y="546"/>
                    <a:pt x="1301" y="514"/>
                    <a:pt x="1303" y="502"/>
                  </a:cubicBezTo>
                  <a:cubicBezTo>
                    <a:pt x="1305" y="490"/>
                    <a:pt x="1324" y="477"/>
                    <a:pt x="1313" y="467"/>
                  </a:cubicBezTo>
                  <a:cubicBezTo>
                    <a:pt x="1301" y="457"/>
                    <a:pt x="1292" y="454"/>
                    <a:pt x="1291" y="446"/>
                  </a:cubicBezTo>
                  <a:cubicBezTo>
                    <a:pt x="1291" y="437"/>
                    <a:pt x="1304" y="418"/>
                    <a:pt x="1290" y="412"/>
                  </a:cubicBezTo>
                  <a:cubicBezTo>
                    <a:pt x="1277" y="407"/>
                    <a:pt x="1257" y="390"/>
                    <a:pt x="1257" y="390"/>
                  </a:cubicBezTo>
                  <a:cubicBezTo>
                    <a:pt x="1257" y="390"/>
                    <a:pt x="1279" y="395"/>
                    <a:pt x="1289" y="385"/>
                  </a:cubicBezTo>
                  <a:cubicBezTo>
                    <a:pt x="1298" y="376"/>
                    <a:pt x="1308" y="354"/>
                    <a:pt x="1308" y="354"/>
                  </a:cubicBezTo>
                  <a:cubicBezTo>
                    <a:pt x="1308" y="354"/>
                    <a:pt x="1347" y="356"/>
                    <a:pt x="1348" y="348"/>
                  </a:cubicBezTo>
                  <a:cubicBezTo>
                    <a:pt x="1349" y="339"/>
                    <a:pt x="1338" y="324"/>
                    <a:pt x="1328" y="323"/>
                  </a:cubicBezTo>
                  <a:cubicBezTo>
                    <a:pt x="1317" y="323"/>
                    <a:pt x="1310" y="341"/>
                    <a:pt x="1310" y="341"/>
                  </a:cubicBezTo>
                  <a:cubicBezTo>
                    <a:pt x="1310" y="341"/>
                    <a:pt x="1281" y="333"/>
                    <a:pt x="1269" y="337"/>
                  </a:cubicBezTo>
                  <a:cubicBezTo>
                    <a:pt x="1258" y="340"/>
                    <a:pt x="1252" y="369"/>
                    <a:pt x="1240" y="370"/>
                  </a:cubicBezTo>
                  <a:cubicBezTo>
                    <a:pt x="1229" y="370"/>
                    <a:pt x="1230" y="350"/>
                    <a:pt x="1213" y="340"/>
                  </a:cubicBezTo>
                  <a:cubicBezTo>
                    <a:pt x="1196" y="330"/>
                    <a:pt x="1188" y="333"/>
                    <a:pt x="1188" y="333"/>
                  </a:cubicBezTo>
                  <a:cubicBezTo>
                    <a:pt x="1188" y="333"/>
                    <a:pt x="1193" y="274"/>
                    <a:pt x="1209" y="273"/>
                  </a:cubicBezTo>
                  <a:cubicBezTo>
                    <a:pt x="1225" y="272"/>
                    <a:pt x="1255" y="283"/>
                    <a:pt x="1269" y="279"/>
                  </a:cubicBezTo>
                  <a:cubicBezTo>
                    <a:pt x="1282" y="276"/>
                    <a:pt x="1273" y="264"/>
                    <a:pt x="1284" y="266"/>
                  </a:cubicBezTo>
                  <a:cubicBezTo>
                    <a:pt x="1296" y="267"/>
                    <a:pt x="1349" y="293"/>
                    <a:pt x="1359" y="294"/>
                  </a:cubicBezTo>
                  <a:cubicBezTo>
                    <a:pt x="1370" y="294"/>
                    <a:pt x="1372" y="285"/>
                    <a:pt x="1379" y="281"/>
                  </a:cubicBezTo>
                  <a:cubicBezTo>
                    <a:pt x="1386" y="277"/>
                    <a:pt x="1399" y="283"/>
                    <a:pt x="1408" y="278"/>
                  </a:cubicBezTo>
                  <a:cubicBezTo>
                    <a:pt x="1417" y="272"/>
                    <a:pt x="1406" y="267"/>
                    <a:pt x="1415" y="258"/>
                  </a:cubicBezTo>
                  <a:cubicBezTo>
                    <a:pt x="1423" y="249"/>
                    <a:pt x="1443" y="240"/>
                    <a:pt x="1443" y="240"/>
                  </a:cubicBezTo>
                  <a:cubicBezTo>
                    <a:pt x="1436" y="220"/>
                    <a:pt x="1436" y="220"/>
                    <a:pt x="1436" y="220"/>
                  </a:cubicBezTo>
                  <a:cubicBezTo>
                    <a:pt x="1384" y="242"/>
                    <a:pt x="1384" y="242"/>
                    <a:pt x="1384" y="242"/>
                  </a:cubicBezTo>
                  <a:cubicBezTo>
                    <a:pt x="1384" y="242"/>
                    <a:pt x="1396" y="255"/>
                    <a:pt x="1381" y="256"/>
                  </a:cubicBezTo>
                  <a:cubicBezTo>
                    <a:pt x="1366" y="257"/>
                    <a:pt x="1353" y="248"/>
                    <a:pt x="1344" y="248"/>
                  </a:cubicBezTo>
                  <a:cubicBezTo>
                    <a:pt x="1336" y="248"/>
                    <a:pt x="1321" y="261"/>
                    <a:pt x="1311" y="259"/>
                  </a:cubicBezTo>
                  <a:cubicBezTo>
                    <a:pt x="1300" y="256"/>
                    <a:pt x="1275" y="244"/>
                    <a:pt x="1268" y="244"/>
                  </a:cubicBezTo>
                  <a:cubicBezTo>
                    <a:pt x="1261" y="244"/>
                    <a:pt x="1245" y="244"/>
                    <a:pt x="1245" y="244"/>
                  </a:cubicBezTo>
                  <a:cubicBezTo>
                    <a:pt x="1253" y="232"/>
                    <a:pt x="1253" y="232"/>
                    <a:pt x="1253" y="232"/>
                  </a:cubicBezTo>
                  <a:cubicBezTo>
                    <a:pt x="1253" y="232"/>
                    <a:pt x="1226" y="225"/>
                    <a:pt x="1223" y="228"/>
                  </a:cubicBezTo>
                  <a:cubicBezTo>
                    <a:pt x="1219" y="232"/>
                    <a:pt x="1224" y="249"/>
                    <a:pt x="1212" y="256"/>
                  </a:cubicBezTo>
                  <a:cubicBezTo>
                    <a:pt x="1201" y="263"/>
                    <a:pt x="1179" y="261"/>
                    <a:pt x="1179" y="267"/>
                  </a:cubicBezTo>
                  <a:cubicBezTo>
                    <a:pt x="1179" y="273"/>
                    <a:pt x="1178" y="287"/>
                    <a:pt x="1178" y="287"/>
                  </a:cubicBezTo>
                  <a:cubicBezTo>
                    <a:pt x="1164" y="289"/>
                    <a:pt x="1164" y="289"/>
                    <a:pt x="1164" y="289"/>
                  </a:cubicBezTo>
                  <a:cubicBezTo>
                    <a:pt x="1174" y="336"/>
                    <a:pt x="1174" y="336"/>
                    <a:pt x="1174" y="336"/>
                  </a:cubicBezTo>
                  <a:cubicBezTo>
                    <a:pt x="1164" y="335"/>
                    <a:pt x="1164" y="335"/>
                    <a:pt x="1164" y="335"/>
                  </a:cubicBezTo>
                  <a:cubicBezTo>
                    <a:pt x="1164" y="335"/>
                    <a:pt x="1147" y="360"/>
                    <a:pt x="1145" y="370"/>
                  </a:cubicBezTo>
                  <a:close/>
                  <a:moveTo>
                    <a:pt x="1328" y="387"/>
                  </a:moveTo>
                  <a:cubicBezTo>
                    <a:pt x="1328" y="400"/>
                    <a:pt x="1328" y="400"/>
                    <a:pt x="1328" y="400"/>
                  </a:cubicBezTo>
                  <a:cubicBezTo>
                    <a:pt x="1328" y="400"/>
                    <a:pt x="1343" y="412"/>
                    <a:pt x="1350" y="395"/>
                  </a:cubicBezTo>
                  <a:cubicBezTo>
                    <a:pt x="1358" y="379"/>
                    <a:pt x="1328" y="387"/>
                    <a:pt x="1328" y="387"/>
                  </a:cubicBezTo>
                  <a:close/>
                  <a:moveTo>
                    <a:pt x="1127" y="743"/>
                  </a:moveTo>
                  <a:cubicBezTo>
                    <a:pt x="1118" y="740"/>
                    <a:pt x="1111" y="746"/>
                    <a:pt x="1111" y="746"/>
                  </a:cubicBezTo>
                  <a:cubicBezTo>
                    <a:pt x="1080" y="739"/>
                    <a:pt x="1080" y="739"/>
                    <a:pt x="1080" y="739"/>
                  </a:cubicBezTo>
                  <a:cubicBezTo>
                    <a:pt x="1099" y="766"/>
                    <a:pt x="1099" y="766"/>
                    <a:pt x="1099" y="766"/>
                  </a:cubicBezTo>
                  <a:cubicBezTo>
                    <a:pt x="1099" y="766"/>
                    <a:pt x="1126" y="793"/>
                    <a:pt x="1132" y="775"/>
                  </a:cubicBezTo>
                  <a:cubicBezTo>
                    <a:pt x="1137" y="758"/>
                    <a:pt x="1136" y="746"/>
                    <a:pt x="1127" y="743"/>
                  </a:cubicBezTo>
                  <a:close/>
                  <a:moveTo>
                    <a:pt x="1400" y="740"/>
                  </a:moveTo>
                  <a:cubicBezTo>
                    <a:pt x="1379" y="754"/>
                    <a:pt x="1379" y="754"/>
                    <a:pt x="1379" y="754"/>
                  </a:cubicBezTo>
                  <a:cubicBezTo>
                    <a:pt x="1400" y="759"/>
                    <a:pt x="1400" y="759"/>
                    <a:pt x="1400" y="759"/>
                  </a:cubicBezTo>
                  <a:lnTo>
                    <a:pt x="1400" y="740"/>
                  </a:lnTo>
                  <a:close/>
                  <a:moveTo>
                    <a:pt x="327" y="200"/>
                  </a:moveTo>
                  <a:cubicBezTo>
                    <a:pt x="315" y="190"/>
                    <a:pt x="304" y="196"/>
                    <a:pt x="310" y="212"/>
                  </a:cubicBezTo>
                  <a:cubicBezTo>
                    <a:pt x="314" y="226"/>
                    <a:pt x="339" y="209"/>
                    <a:pt x="327" y="200"/>
                  </a:cubicBezTo>
                  <a:close/>
                  <a:moveTo>
                    <a:pt x="1569" y="393"/>
                  </a:moveTo>
                  <a:cubicBezTo>
                    <a:pt x="1561" y="383"/>
                    <a:pt x="1542" y="370"/>
                    <a:pt x="1542" y="370"/>
                  </a:cubicBezTo>
                  <a:cubicBezTo>
                    <a:pt x="1540" y="400"/>
                    <a:pt x="1540" y="400"/>
                    <a:pt x="1540" y="400"/>
                  </a:cubicBezTo>
                  <a:cubicBezTo>
                    <a:pt x="1552" y="408"/>
                    <a:pt x="1578" y="404"/>
                    <a:pt x="1569" y="393"/>
                  </a:cubicBezTo>
                  <a:close/>
                  <a:moveTo>
                    <a:pt x="1543" y="318"/>
                  </a:moveTo>
                  <a:cubicBezTo>
                    <a:pt x="1552" y="325"/>
                    <a:pt x="1590" y="359"/>
                    <a:pt x="1599" y="356"/>
                  </a:cubicBezTo>
                  <a:cubicBezTo>
                    <a:pt x="1608" y="353"/>
                    <a:pt x="1598" y="340"/>
                    <a:pt x="1587" y="334"/>
                  </a:cubicBezTo>
                  <a:cubicBezTo>
                    <a:pt x="1577" y="328"/>
                    <a:pt x="1571" y="316"/>
                    <a:pt x="1581" y="306"/>
                  </a:cubicBezTo>
                  <a:cubicBezTo>
                    <a:pt x="1592" y="296"/>
                    <a:pt x="1611" y="306"/>
                    <a:pt x="1611" y="306"/>
                  </a:cubicBezTo>
                  <a:cubicBezTo>
                    <a:pt x="1620" y="299"/>
                    <a:pt x="1620" y="299"/>
                    <a:pt x="1620" y="299"/>
                  </a:cubicBezTo>
                  <a:cubicBezTo>
                    <a:pt x="1603" y="288"/>
                    <a:pt x="1603" y="288"/>
                    <a:pt x="1603" y="288"/>
                  </a:cubicBezTo>
                  <a:cubicBezTo>
                    <a:pt x="1603" y="288"/>
                    <a:pt x="1617" y="281"/>
                    <a:pt x="1620" y="269"/>
                  </a:cubicBezTo>
                  <a:cubicBezTo>
                    <a:pt x="1623" y="258"/>
                    <a:pt x="1608" y="250"/>
                    <a:pt x="1598" y="249"/>
                  </a:cubicBezTo>
                  <a:cubicBezTo>
                    <a:pt x="1587" y="247"/>
                    <a:pt x="1577" y="274"/>
                    <a:pt x="1565" y="275"/>
                  </a:cubicBezTo>
                  <a:cubicBezTo>
                    <a:pt x="1554" y="277"/>
                    <a:pt x="1557" y="250"/>
                    <a:pt x="1557" y="250"/>
                  </a:cubicBezTo>
                  <a:cubicBezTo>
                    <a:pt x="1557" y="250"/>
                    <a:pt x="1567" y="237"/>
                    <a:pt x="1570" y="227"/>
                  </a:cubicBezTo>
                  <a:cubicBezTo>
                    <a:pt x="1573" y="216"/>
                    <a:pt x="1567" y="211"/>
                    <a:pt x="1567" y="211"/>
                  </a:cubicBezTo>
                  <a:cubicBezTo>
                    <a:pt x="1576" y="184"/>
                    <a:pt x="1576" y="184"/>
                    <a:pt x="1576" y="184"/>
                  </a:cubicBezTo>
                  <a:cubicBezTo>
                    <a:pt x="1548" y="211"/>
                    <a:pt x="1548" y="211"/>
                    <a:pt x="1548" y="211"/>
                  </a:cubicBezTo>
                  <a:cubicBezTo>
                    <a:pt x="1548" y="230"/>
                    <a:pt x="1548" y="230"/>
                    <a:pt x="1548" y="230"/>
                  </a:cubicBezTo>
                  <a:cubicBezTo>
                    <a:pt x="1548" y="230"/>
                    <a:pt x="1525" y="240"/>
                    <a:pt x="1527" y="265"/>
                  </a:cubicBezTo>
                  <a:cubicBezTo>
                    <a:pt x="1529" y="281"/>
                    <a:pt x="1540" y="284"/>
                    <a:pt x="1543" y="293"/>
                  </a:cubicBezTo>
                  <a:cubicBezTo>
                    <a:pt x="1546" y="302"/>
                    <a:pt x="1535" y="310"/>
                    <a:pt x="1543" y="318"/>
                  </a:cubicBezTo>
                  <a:close/>
                  <a:moveTo>
                    <a:pt x="1505" y="474"/>
                  </a:moveTo>
                  <a:cubicBezTo>
                    <a:pt x="1496" y="464"/>
                    <a:pt x="1496" y="464"/>
                    <a:pt x="1496" y="464"/>
                  </a:cubicBezTo>
                  <a:cubicBezTo>
                    <a:pt x="1482" y="475"/>
                    <a:pt x="1482" y="475"/>
                    <a:pt x="1482" y="475"/>
                  </a:cubicBezTo>
                  <a:cubicBezTo>
                    <a:pt x="1482" y="475"/>
                    <a:pt x="1475" y="494"/>
                    <a:pt x="1489" y="503"/>
                  </a:cubicBezTo>
                  <a:cubicBezTo>
                    <a:pt x="1502" y="513"/>
                    <a:pt x="1521" y="509"/>
                    <a:pt x="1521" y="509"/>
                  </a:cubicBezTo>
                  <a:cubicBezTo>
                    <a:pt x="1529" y="498"/>
                    <a:pt x="1517" y="471"/>
                    <a:pt x="1517" y="471"/>
                  </a:cubicBezTo>
                  <a:lnTo>
                    <a:pt x="1505" y="474"/>
                  </a:lnTo>
                  <a:close/>
                  <a:moveTo>
                    <a:pt x="1437" y="740"/>
                  </a:moveTo>
                  <a:cubicBezTo>
                    <a:pt x="1487" y="728"/>
                    <a:pt x="1487" y="728"/>
                    <a:pt x="1487" y="728"/>
                  </a:cubicBezTo>
                  <a:cubicBezTo>
                    <a:pt x="1449" y="718"/>
                    <a:pt x="1449" y="718"/>
                    <a:pt x="1449" y="718"/>
                  </a:cubicBezTo>
                  <a:lnTo>
                    <a:pt x="1437" y="740"/>
                  </a:lnTo>
                  <a:close/>
                  <a:moveTo>
                    <a:pt x="1700" y="502"/>
                  </a:moveTo>
                  <a:cubicBezTo>
                    <a:pt x="1686" y="490"/>
                    <a:pt x="1686" y="490"/>
                    <a:pt x="1686" y="490"/>
                  </a:cubicBezTo>
                  <a:cubicBezTo>
                    <a:pt x="1687" y="479"/>
                    <a:pt x="1687" y="479"/>
                    <a:pt x="1687" y="479"/>
                  </a:cubicBezTo>
                  <a:cubicBezTo>
                    <a:pt x="1687" y="479"/>
                    <a:pt x="1681" y="458"/>
                    <a:pt x="1634" y="448"/>
                  </a:cubicBezTo>
                  <a:cubicBezTo>
                    <a:pt x="1618" y="444"/>
                    <a:pt x="1608" y="454"/>
                    <a:pt x="1597" y="459"/>
                  </a:cubicBezTo>
                  <a:cubicBezTo>
                    <a:pt x="1591" y="461"/>
                    <a:pt x="1583" y="457"/>
                    <a:pt x="1579" y="460"/>
                  </a:cubicBezTo>
                  <a:cubicBezTo>
                    <a:pt x="1566" y="468"/>
                    <a:pt x="1562" y="484"/>
                    <a:pt x="1566" y="487"/>
                  </a:cubicBezTo>
                  <a:cubicBezTo>
                    <a:pt x="1573" y="493"/>
                    <a:pt x="1580" y="479"/>
                    <a:pt x="1580" y="479"/>
                  </a:cubicBezTo>
                  <a:cubicBezTo>
                    <a:pt x="1580" y="479"/>
                    <a:pt x="1580" y="495"/>
                    <a:pt x="1591" y="497"/>
                  </a:cubicBezTo>
                  <a:cubicBezTo>
                    <a:pt x="1602" y="498"/>
                    <a:pt x="1604" y="478"/>
                    <a:pt x="1604" y="478"/>
                  </a:cubicBezTo>
                  <a:cubicBezTo>
                    <a:pt x="1604" y="478"/>
                    <a:pt x="1612" y="489"/>
                    <a:pt x="1619" y="489"/>
                  </a:cubicBezTo>
                  <a:cubicBezTo>
                    <a:pt x="1626" y="489"/>
                    <a:pt x="1644" y="474"/>
                    <a:pt x="1644" y="474"/>
                  </a:cubicBezTo>
                  <a:cubicBezTo>
                    <a:pt x="1654" y="509"/>
                    <a:pt x="1654" y="509"/>
                    <a:pt x="1654" y="509"/>
                  </a:cubicBezTo>
                  <a:cubicBezTo>
                    <a:pt x="1673" y="495"/>
                    <a:pt x="1673" y="495"/>
                    <a:pt x="1673" y="495"/>
                  </a:cubicBezTo>
                  <a:cubicBezTo>
                    <a:pt x="1695" y="519"/>
                    <a:pt x="1695" y="519"/>
                    <a:pt x="1695" y="519"/>
                  </a:cubicBezTo>
                  <a:lnTo>
                    <a:pt x="1700" y="502"/>
                  </a:lnTo>
                  <a:close/>
                  <a:moveTo>
                    <a:pt x="2179" y="454"/>
                  </a:moveTo>
                  <a:cubicBezTo>
                    <a:pt x="2153" y="435"/>
                    <a:pt x="2153" y="435"/>
                    <a:pt x="2153" y="435"/>
                  </a:cubicBezTo>
                  <a:cubicBezTo>
                    <a:pt x="2153" y="435"/>
                    <a:pt x="2134" y="437"/>
                    <a:pt x="2124" y="437"/>
                  </a:cubicBezTo>
                  <a:cubicBezTo>
                    <a:pt x="2113" y="437"/>
                    <a:pt x="2045" y="394"/>
                    <a:pt x="2032" y="390"/>
                  </a:cubicBezTo>
                  <a:cubicBezTo>
                    <a:pt x="2019" y="386"/>
                    <a:pt x="1998" y="405"/>
                    <a:pt x="1998" y="405"/>
                  </a:cubicBezTo>
                  <a:cubicBezTo>
                    <a:pt x="2007" y="423"/>
                    <a:pt x="2007" y="423"/>
                    <a:pt x="2007" y="423"/>
                  </a:cubicBezTo>
                  <a:cubicBezTo>
                    <a:pt x="1956" y="428"/>
                    <a:pt x="1956" y="428"/>
                    <a:pt x="1956" y="428"/>
                  </a:cubicBezTo>
                  <a:cubicBezTo>
                    <a:pt x="1960" y="446"/>
                    <a:pt x="1960" y="446"/>
                    <a:pt x="1960" y="446"/>
                  </a:cubicBezTo>
                  <a:cubicBezTo>
                    <a:pt x="1960" y="446"/>
                    <a:pt x="1950" y="477"/>
                    <a:pt x="1913" y="484"/>
                  </a:cubicBezTo>
                  <a:cubicBezTo>
                    <a:pt x="1876" y="492"/>
                    <a:pt x="1886" y="443"/>
                    <a:pt x="1880" y="443"/>
                  </a:cubicBezTo>
                  <a:cubicBezTo>
                    <a:pt x="1875" y="443"/>
                    <a:pt x="1869" y="465"/>
                    <a:pt x="1869" y="465"/>
                  </a:cubicBezTo>
                  <a:cubicBezTo>
                    <a:pt x="1869" y="465"/>
                    <a:pt x="1861" y="448"/>
                    <a:pt x="1861" y="439"/>
                  </a:cubicBezTo>
                  <a:cubicBezTo>
                    <a:pt x="1861" y="429"/>
                    <a:pt x="1862" y="402"/>
                    <a:pt x="1859" y="385"/>
                  </a:cubicBezTo>
                  <a:cubicBezTo>
                    <a:pt x="1857" y="368"/>
                    <a:pt x="1846" y="350"/>
                    <a:pt x="1846" y="350"/>
                  </a:cubicBezTo>
                  <a:cubicBezTo>
                    <a:pt x="1820" y="350"/>
                    <a:pt x="1820" y="350"/>
                    <a:pt x="1820" y="350"/>
                  </a:cubicBezTo>
                  <a:cubicBezTo>
                    <a:pt x="1820" y="350"/>
                    <a:pt x="1799" y="326"/>
                    <a:pt x="1781" y="326"/>
                  </a:cubicBezTo>
                  <a:cubicBezTo>
                    <a:pt x="1763" y="326"/>
                    <a:pt x="1744" y="351"/>
                    <a:pt x="1744" y="351"/>
                  </a:cubicBezTo>
                  <a:cubicBezTo>
                    <a:pt x="1728" y="355"/>
                    <a:pt x="1728" y="355"/>
                    <a:pt x="1728" y="355"/>
                  </a:cubicBezTo>
                  <a:cubicBezTo>
                    <a:pt x="1723" y="367"/>
                    <a:pt x="1723" y="367"/>
                    <a:pt x="1723" y="367"/>
                  </a:cubicBezTo>
                  <a:cubicBezTo>
                    <a:pt x="1711" y="373"/>
                    <a:pt x="1711" y="373"/>
                    <a:pt x="1711" y="373"/>
                  </a:cubicBezTo>
                  <a:cubicBezTo>
                    <a:pt x="1711" y="364"/>
                    <a:pt x="1711" y="364"/>
                    <a:pt x="1711" y="364"/>
                  </a:cubicBezTo>
                  <a:cubicBezTo>
                    <a:pt x="1711" y="364"/>
                    <a:pt x="1704" y="352"/>
                    <a:pt x="1693" y="356"/>
                  </a:cubicBezTo>
                  <a:cubicBezTo>
                    <a:pt x="1693" y="356"/>
                    <a:pt x="1693" y="369"/>
                    <a:pt x="1702" y="382"/>
                  </a:cubicBezTo>
                  <a:cubicBezTo>
                    <a:pt x="1711" y="395"/>
                    <a:pt x="1732" y="388"/>
                    <a:pt x="1749" y="393"/>
                  </a:cubicBezTo>
                  <a:cubicBezTo>
                    <a:pt x="1766" y="398"/>
                    <a:pt x="1751" y="406"/>
                    <a:pt x="1760" y="422"/>
                  </a:cubicBezTo>
                  <a:cubicBezTo>
                    <a:pt x="1769" y="437"/>
                    <a:pt x="1799" y="424"/>
                    <a:pt x="1821" y="424"/>
                  </a:cubicBezTo>
                  <a:cubicBezTo>
                    <a:pt x="1844" y="424"/>
                    <a:pt x="1845" y="429"/>
                    <a:pt x="1845" y="440"/>
                  </a:cubicBezTo>
                  <a:cubicBezTo>
                    <a:pt x="1845" y="450"/>
                    <a:pt x="1819" y="440"/>
                    <a:pt x="1811" y="441"/>
                  </a:cubicBezTo>
                  <a:cubicBezTo>
                    <a:pt x="1803" y="443"/>
                    <a:pt x="1785" y="454"/>
                    <a:pt x="1785" y="454"/>
                  </a:cubicBezTo>
                  <a:cubicBezTo>
                    <a:pt x="1785" y="454"/>
                    <a:pt x="1757" y="454"/>
                    <a:pt x="1751" y="461"/>
                  </a:cubicBezTo>
                  <a:cubicBezTo>
                    <a:pt x="1744" y="467"/>
                    <a:pt x="1774" y="474"/>
                    <a:pt x="1781" y="478"/>
                  </a:cubicBezTo>
                  <a:cubicBezTo>
                    <a:pt x="1787" y="482"/>
                    <a:pt x="1797" y="498"/>
                    <a:pt x="1797" y="498"/>
                  </a:cubicBezTo>
                  <a:cubicBezTo>
                    <a:pt x="1797" y="498"/>
                    <a:pt x="1781" y="517"/>
                    <a:pt x="1790" y="530"/>
                  </a:cubicBezTo>
                  <a:cubicBezTo>
                    <a:pt x="1799" y="543"/>
                    <a:pt x="1819" y="508"/>
                    <a:pt x="1819" y="504"/>
                  </a:cubicBezTo>
                  <a:cubicBezTo>
                    <a:pt x="1819" y="500"/>
                    <a:pt x="1838" y="471"/>
                    <a:pt x="1838" y="471"/>
                  </a:cubicBezTo>
                  <a:cubicBezTo>
                    <a:pt x="1836" y="496"/>
                    <a:pt x="1836" y="496"/>
                    <a:pt x="1836" y="496"/>
                  </a:cubicBezTo>
                  <a:cubicBezTo>
                    <a:pt x="1836" y="496"/>
                    <a:pt x="1849" y="509"/>
                    <a:pt x="1859" y="518"/>
                  </a:cubicBezTo>
                  <a:cubicBezTo>
                    <a:pt x="1870" y="528"/>
                    <a:pt x="1891" y="520"/>
                    <a:pt x="1891" y="520"/>
                  </a:cubicBezTo>
                  <a:cubicBezTo>
                    <a:pt x="1882" y="529"/>
                    <a:pt x="1882" y="529"/>
                    <a:pt x="1882" y="529"/>
                  </a:cubicBezTo>
                  <a:cubicBezTo>
                    <a:pt x="1903" y="549"/>
                    <a:pt x="1903" y="549"/>
                    <a:pt x="1903" y="549"/>
                  </a:cubicBezTo>
                  <a:cubicBezTo>
                    <a:pt x="1941" y="550"/>
                    <a:pt x="1941" y="550"/>
                    <a:pt x="1941" y="550"/>
                  </a:cubicBezTo>
                  <a:cubicBezTo>
                    <a:pt x="1964" y="567"/>
                    <a:pt x="1964" y="567"/>
                    <a:pt x="1964" y="567"/>
                  </a:cubicBezTo>
                  <a:cubicBezTo>
                    <a:pt x="1964" y="567"/>
                    <a:pt x="2006" y="581"/>
                    <a:pt x="2030" y="598"/>
                  </a:cubicBezTo>
                  <a:cubicBezTo>
                    <a:pt x="2053" y="615"/>
                    <a:pt x="2048" y="621"/>
                    <a:pt x="2049" y="640"/>
                  </a:cubicBezTo>
                  <a:cubicBezTo>
                    <a:pt x="2051" y="660"/>
                    <a:pt x="2073" y="669"/>
                    <a:pt x="2073" y="669"/>
                  </a:cubicBezTo>
                  <a:cubicBezTo>
                    <a:pt x="2073" y="669"/>
                    <a:pt x="2056" y="672"/>
                    <a:pt x="2056" y="681"/>
                  </a:cubicBezTo>
                  <a:cubicBezTo>
                    <a:pt x="2056" y="690"/>
                    <a:pt x="2082" y="691"/>
                    <a:pt x="2082" y="691"/>
                  </a:cubicBezTo>
                  <a:cubicBezTo>
                    <a:pt x="2066" y="697"/>
                    <a:pt x="2066" y="697"/>
                    <a:pt x="2066" y="697"/>
                  </a:cubicBezTo>
                  <a:cubicBezTo>
                    <a:pt x="2067" y="705"/>
                    <a:pt x="2067" y="705"/>
                    <a:pt x="2067" y="705"/>
                  </a:cubicBezTo>
                  <a:cubicBezTo>
                    <a:pt x="2072" y="708"/>
                    <a:pt x="2072" y="708"/>
                    <a:pt x="2072" y="708"/>
                  </a:cubicBezTo>
                  <a:cubicBezTo>
                    <a:pt x="2077" y="729"/>
                    <a:pt x="2077" y="729"/>
                    <a:pt x="2077" y="729"/>
                  </a:cubicBezTo>
                  <a:cubicBezTo>
                    <a:pt x="2067" y="750"/>
                    <a:pt x="2067" y="750"/>
                    <a:pt x="2067" y="750"/>
                  </a:cubicBezTo>
                  <a:cubicBezTo>
                    <a:pt x="2073" y="749"/>
                    <a:pt x="2078" y="748"/>
                    <a:pt x="2081" y="749"/>
                  </a:cubicBezTo>
                  <a:cubicBezTo>
                    <a:pt x="2086" y="752"/>
                    <a:pt x="2120" y="737"/>
                    <a:pt x="2120" y="737"/>
                  </a:cubicBezTo>
                  <a:cubicBezTo>
                    <a:pt x="2120" y="755"/>
                    <a:pt x="2120" y="755"/>
                    <a:pt x="2120" y="755"/>
                  </a:cubicBezTo>
                  <a:cubicBezTo>
                    <a:pt x="2120" y="755"/>
                    <a:pt x="2147" y="788"/>
                    <a:pt x="2159" y="797"/>
                  </a:cubicBezTo>
                  <a:cubicBezTo>
                    <a:pt x="2161" y="798"/>
                    <a:pt x="2162" y="799"/>
                    <a:pt x="2164" y="800"/>
                  </a:cubicBezTo>
                  <a:cubicBezTo>
                    <a:pt x="2166" y="768"/>
                    <a:pt x="2166" y="768"/>
                    <a:pt x="2166" y="768"/>
                  </a:cubicBezTo>
                  <a:cubicBezTo>
                    <a:pt x="2162" y="752"/>
                    <a:pt x="2162" y="752"/>
                    <a:pt x="2162" y="752"/>
                  </a:cubicBezTo>
                  <a:cubicBezTo>
                    <a:pt x="2162" y="752"/>
                    <a:pt x="2166" y="733"/>
                    <a:pt x="2168" y="726"/>
                  </a:cubicBezTo>
                  <a:cubicBezTo>
                    <a:pt x="2170" y="718"/>
                    <a:pt x="2173" y="681"/>
                    <a:pt x="2173" y="681"/>
                  </a:cubicBezTo>
                  <a:cubicBezTo>
                    <a:pt x="2173" y="681"/>
                    <a:pt x="2169" y="683"/>
                    <a:pt x="2158" y="676"/>
                  </a:cubicBezTo>
                  <a:cubicBezTo>
                    <a:pt x="2147" y="670"/>
                    <a:pt x="2174" y="652"/>
                    <a:pt x="2174" y="652"/>
                  </a:cubicBezTo>
                  <a:cubicBezTo>
                    <a:pt x="2174" y="652"/>
                    <a:pt x="2173" y="626"/>
                    <a:pt x="2171" y="611"/>
                  </a:cubicBezTo>
                  <a:cubicBezTo>
                    <a:pt x="2169" y="596"/>
                    <a:pt x="2177" y="574"/>
                    <a:pt x="2177" y="554"/>
                  </a:cubicBezTo>
                  <a:cubicBezTo>
                    <a:pt x="2177" y="538"/>
                    <a:pt x="2179" y="474"/>
                    <a:pt x="2179" y="454"/>
                  </a:cubicBezTo>
                  <a:close/>
                  <a:moveTo>
                    <a:pt x="228" y="446"/>
                  </a:moveTo>
                  <a:cubicBezTo>
                    <a:pt x="220" y="453"/>
                    <a:pt x="238" y="462"/>
                    <a:pt x="238" y="462"/>
                  </a:cubicBezTo>
                  <a:cubicBezTo>
                    <a:pt x="238" y="462"/>
                    <a:pt x="250" y="486"/>
                    <a:pt x="258" y="478"/>
                  </a:cubicBezTo>
                  <a:cubicBezTo>
                    <a:pt x="266" y="470"/>
                    <a:pt x="234" y="442"/>
                    <a:pt x="228" y="446"/>
                  </a:cubicBezTo>
                  <a:close/>
                  <a:moveTo>
                    <a:pt x="1691" y="739"/>
                  </a:moveTo>
                  <a:cubicBezTo>
                    <a:pt x="1701" y="745"/>
                    <a:pt x="1701" y="745"/>
                    <a:pt x="1701" y="745"/>
                  </a:cubicBezTo>
                  <a:cubicBezTo>
                    <a:pt x="1720" y="730"/>
                    <a:pt x="1720" y="730"/>
                    <a:pt x="1720" y="730"/>
                  </a:cubicBezTo>
                  <a:cubicBezTo>
                    <a:pt x="1720" y="730"/>
                    <a:pt x="1742" y="738"/>
                    <a:pt x="1742" y="716"/>
                  </a:cubicBezTo>
                  <a:cubicBezTo>
                    <a:pt x="1742" y="694"/>
                    <a:pt x="1691" y="720"/>
                    <a:pt x="1691" y="739"/>
                  </a:cubicBezTo>
                  <a:close/>
                  <a:moveTo>
                    <a:pt x="2068" y="714"/>
                  </a:moveTo>
                  <a:cubicBezTo>
                    <a:pt x="2067" y="713"/>
                    <a:pt x="2067" y="713"/>
                    <a:pt x="2067" y="713"/>
                  </a:cubicBezTo>
                  <a:cubicBezTo>
                    <a:pt x="2065" y="710"/>
                    <a:pt x="2056" y="702"/>
                    <a:pt x="2037" y="711"/>
                  </a:cubicBezTo>
                  <a:cubicBezTo>
                    <a:pt x="2015" y="721"/>
                    <a:pt x="2011" y="759"/>
                    <a:pt x="2011" y="759"/>
                  </a:cubicBezTo>
                  <a:cubicBezTo>
                    <a:pt x="2053" y="754"/>
                    <a:pt x="2053" y="754"/>
                    <a:pt x="2053" y="754"/>
                  </a:cubicBezTo>
                  <a:cubicBezTo>
                    <a:pt x="2053" y="754"/>
                    <a:pt x="2059" y="752"/>
                    <a:pt x="2066" y="750"/>
                  </a:cubicBezTo>
                  <a:cubicBezTo>
                    <a:pt x="2072" y="728"/>
                    <a:pt x="2072" y="728"/>
                    <a:pt x="2072" y="728"/>
                  </a:cubicBezTo>
                  <a:lnTo>
                    <a:pt x="2068" y="714"/>
                  </a:lnTo>
                  <a:close/>
                  <a:moveTo>
                    <a:pt x="1857" y="631"/>
                  </a:moveTo>
                  <a:cubicBezTo>
                    <a:pt x="1847" y="641"/>
                    <a:pt x="1847" y="641"/>
                    <a:pt x="1847" y="641"/>
                  </a:cubicBezTo>
                  <a:cubicBezTo>
                    <a:pt x="1849" y="676"/>
                    <a:pt x="1849" y="676"/>
                    <a:pt x="1849" y="676"/>
                  </a:cubicBezTo>
                  <a:cubicBezTo>
                    <a:pt x="1860" y="679"/>
                    <a:pt x="1860" y="679"/>
                    <a:pt x="1860" y="679"/>
                  </a:cubicBezTo>
                  <a:cubicBezTo>
                    <a:pt x="1859" y="666"/>
                    <a:pt x="1859" y="666"/>
                    <a:pt x="1859" y="666"/>
                  </a:cubicBezTo>
                  <a:cubicBezTo>
                    <a:pt x="1866" y="663"/>
                    <a:pt x="1866" y="663"/>
                    <a:pt x="1866" y="663"/>
                  </a:cubicBezTo>
                  <a:cubicBezTo>
                    <a:pt x="1865" y="648"/>
                    <a:pt x="1865" y="648"/>
                    <a:pt x="1865" y="648"/>
                  </a:cubicBezTo>
                  <a:cubicBezTo>
                    <a:pt x="1856" y="648"/>
                    <a:pt x="1856" y="648"/>
                    <a:pt x="1856" y="648"/>
                  </a:cubicBezTo>
                  <a:cubicBezTo>
                    <a:pt x="1868" y="628"/>
                    <a:pt x="1868" y="628"/>
                    <a:pt x="1868" y="628"/>
                  </a:cubicBezTo>
                  <a:cubicBezTo>
                    <a:pt x="1881" y="606"/>
                    <a:pt x="1881" y="606"/>
                    <a:pt x="1881" y="606"/>
                  </a:cubicBezTo>
                  <a:cubicBezTo>
                    <a:pt x="1862" y="610"/>
                    <a:pt x="1862" y="610"/>
                    <a:pt x="1862" y="610"/>
                  </a:cubicBezTo>
                  <a:lnTo>
                    <a:pt x="1857" y="631"/>
                  </a:lnTo>
                  <a:close/>
                  <a:moveTo>
                    <a:pt x="1427" y="403"/>
                  </a:moveTo>
                  <a:cubicBezTo>
                    <a:pt x="1427" y="403"/>
                    <a:pt x="1405" y="391"/>
                    <a:pt x="1398" y="394"/>
                  </a:cubicBezTo>
                  <a:cubicBezTo>
                    <a:pt x="1392" y="397"/>
                    <a:pt x="1389" y="406"/>
                    <a:pt x="1389" y="406"/>
                  </a:cubicBezTo>
                  <a:cubicBezTo>
                    <a:pt x="1396" y="420"/>
                    <a:pt x="1427" y="415"/>
                    <a:pt x="1427" y="415"/>
                  </a:cubicBezTo>
                  <a:cubicBezTo>
                    <a:pt x="1480" y="405"/>
                    <a:pt x="1480" y="405"/>
                    <a:pt x="1480" y="405"/>
                  </a:cubicBezTo>
                  <a:lnTo>
                    <a:pt x="1427" y="403"/>
                  </a:lnTo>
                  <a:close/>
                  <a:moveTo>
                    <a:pt x="879" y="696"/>
                  </a:moveTo>
                  <a:cubicBezTo>
                    <a:pt x="917" y="669"/>
                    <a:pt x="917" y="669"/>
                    <a:pt x="917" y="669"/>
                  </a:cubicBezTo>
                  <a:cubicBezTo>
                    <a:pt x="914" y="663"/>
                    <a:pt x="914" y="663"/>
                    <a:pt x="914" y="663"/>
                  </a:cubicBezTo>
                  <a:cubicBezTo>
                    <a:pt x="914" y="663"/>
                    <a:pt x="864" y="667"/>
                    <a:pt x="863" y="677"/>
                  </a:cubicBezTo>
                  <a:cubicBezTo>
                    <a:pt x="858" y="702"/>
                    <a:pt x="879" y="696"/>
                    <a:pt x="879" y="696"/>
                  </a:cubicBezTo>
                  <a:close/>
                  <a:moveTo>
                    <a:pt x="959" y="747"/>
                  </a:moveTo>
                  <a:cubicBezTo>
                    <a:pt x="949" y="747"/>
                    <a:pt x="933" y="747"/>
                    <a:pt x="933" y="747"/>
                  </a:cubicBezTo>
                  <a:cubicBezTo>
                    <a:pt x="930" y="766"/>
                    <a:pt x="930" y="766"/>
                    <a:pt x="930" y="766"/>
                  </a:cubicBezTo>
                  <a:cubicBezTo>
                    <a:pt x="930" y="766"/>
                    <a:pt x="940" y="794"/>
                    <a:pt x="953" y="783"/>
                  </a:cubicBezTo>
                  <a:cubicBezTo>
                    <a:pt x="966" y="773"/>
                    <a:pt x="969" y="747"/>
                    <a:pt x="959" y="747"/>
                  </a:cubicBezTo>
                  <a:close/>
                  <a:moveTo>
                    <a:pt x="475" y="622"/>
                  </a:moveTo>
                  <a:cubicBezTo>
                    <a:pt x="480" y="617"/>
                    <a:pt x="480" y="602"/>
                    <a:pt x="480" y="602"/>
                  </a:cubicBezTo>
                  <a:cubicBezTo>
                    <a:pt x="499" y="620"/>
                    <a:pt x="499" y="620"/>
                    <a:pt x="499" y="620"/>
                  </a:cubicBezTo>
                  <a:cubicBezTo>
                    <a:pt x="499" y="620"/>
                    <a:pt x="507" y="597"/>
                    <a:pt x="507" y="581"/>
                  </a:cubicBezTo>
                  <a:cubicBezTo>
                    <a:pt x="507" y="565"/>
                    <a:pt x="516" y="521"/>
                    <a:pt x="516" y="521"/>
                  </a:cubicBezTo>
                  <a:cubicBezTo>
                    <a:pt x="516" y="521"/>
                    <a:pt x="507" y="516"/>
                    <a:pt x="507" y="506"/>
                  </a:cubicBezTo>
                  <a:cubicBezTo>
                    <a:pt x="507" y="497"/>
                    <a:pt x="526" y="482"/>
                    <a:pt x="520" y="477"/>
                  </a:cubicBezTo>
                  <a:cubicBezTo>
                    <a:pt x="515" y="472"/>
                    <a:pt x="510" y="468"/>
                    <a:pt x="510" y="468"/>
                  </a:cubicBezTo>
                  <a:cubicBezTo>
                    <a:pt x="502" y="437"/>
                    <a:pt x="502" y="437"/>
                    <a:pt x="502" y="437"/>
                  </a:cubicBezTo>
                  <a:cubicBezTo>
                    <a:pt x="474" y="438"/>
                    <a:pt x="474" y="438"/>
                    <a:pt x="474" y="438"/>
                  </a:cubicBezTo>
                  <a:cubicBezTo>
                    <a:pt x="474" y="438"/>
                    <a:pt x="478" y="420"/>
                    <a:pt x="471" y="416"/>
                  </a:cubicBezTo>
                  <a:cubicBezTo>
                    <a:pt x="464" y="412"/>
                    <a:pt x="450" y="413"/>
                    <a:pt x="450" y="413"/>
                  </a:cubicBezTo>
                  <a:cubicBezTo>
                    <a:pt x="444" y="366"/>
                    <a:pt x="444" y="366"/>
                    <a:pt x="444" y="366"/>
                  </a:cubicBezTo>
                  <a:cubicBezTo>
                    <a:pt x="444" y="366"/>
                    <a:pt x="402" y="370"/>
                    <a:pt x="399" y="357"/>
                  </a:cubicBezTo>
                  <a:cubicBezTo>
                    <a:pt x="396" y="344"/>
                    <a:pt x="410" y="328"/>
                    <a:pt x="410" y="328"/>
                  </a:cubicBezTo>
                  <a:cubicBezTo>
                    <a:pt x="394" y="326"/>
                    <a:pt x="394" y="326"/>
                    <a:pt x="394" y="326"/>
                  </a:cubicBezTo>
                  <a:cubicBezTo>
                    <a:pt x="394" y="326"/>
                    <a:pt x="419" y="297"/>
                    <a:pt x="410" y="289"/>
                  </a:cubicBezTo>
                  <a:cubicBezTo>
                    <a:pt x="400" y="281"/>
                    <a:pt x="358" y="300"/>
                    <a:pt x="358" y="300"/>
                  </a:cubicBezTo>
                  <a:cubicBezTo>
                    <a:pt x="358" y="300"/>
                    <a:pt x="383" y="276"/>
                    <a:pt x="375" y="272"/>
                  </a:cubicBezTo>
                  <a:cubicBezTo>
                    <a:pt x="367" y="268"/>
                    <a:pt x="343" y="264"/>
                    <a:pt x="343" y="264"/>
                  </a:cubicBezTo>
                  <a:cubicBezTo>
                    <a:pt x="343" y="264"/>
                    <a:pt x="354" y="256"/>
                    <a:pt x="340" y="238"/>
                  </a:cubicBezTo>
                  <a:cubicBezTo>
                    <a:pt x="327" y="221"/>
                    <a:pt x="304" y="220"/>
                    <a:pt x="304" y="220"/>
                  </a:cubicBezTo>
                  <a:cubicBezTo>
                    <a:pt x="304" y="220"/>
                    <a:pt x="298" y="200"/>
                    <a:pt x="291" y="192"/>
                  </a:cubicBezTo>
                  <a:cubicBezTo>
                    <a:pt x="284" y="184"/>
                    <a:pt x="275" y="190"/>
                    <a:pt x="275" y="190"/>
                  </a:cubicBezTo>
                  <a:cubicBezTo>
                    <a:pt x="279" y="205"/>
                    <a:pt x="279" y="205"/>
                    <a:pt x="279" y="205"/>
                  </a:cubicBezTo>
                  <a:cubicBezTo>
                    <a:pt x="279" y="205"/>
                    <a:pt x="254" y="186"/>
                    <a:pt x="248" y="180"/>
                  </a:cubicBezTo>
                  <a:cubicBezTo>
                    <a:pt x="243" y="173"/>
                    <a:pt x="232" y="146"/>
                    <a:pt x="232" y="146"/>
                  </a:cubicBezTo>
                  <a:cubicBezTo>
                    <a:pt x="232" y="146"/>
                    <a:pt x="202" y="125"/>
                    <a:pt x="188" y="113"/>
                  </a:cubicBezTo>
                  <a:cubicBezTo>
                    <a:pt x="175" y="101"/>
                    <a:pt x="152" y="82"/>
                    <a:pt x="152" y="82"/>
                  </a:cubicBezTo>
                  <a:cubicBezTo>
                    <a:pt x="152" y="82"/>
                    <a:pt x="156" y="77"/>
                    <a:pt x="151" y="72"/>
                  </a:cubicBezTo>
                  <a:cubicBezTo>
                    <a:pt x="146" y="66"/>
                    <a:pt x="139" y="60"/>
                    <a:pt x="139" y="60"/>
                  </a:cubicBezTo>
                  <a:cubicBezTo>
                    <a:pt x="139" y="60"/>
                    <a:pt x="128" y="41"/>
                    <a:pt x="120" y="34"/>
                  </a:cubicBezTo>
                  <a:cubicBezTo>
                    <a:pt x="112" y="28"/>
                    <a:pt x="104" y="29"/>
                    <a:pt x="104" y="29"/>
                  </a:cubicBezTo>
                  <a:cubicBezTo>
                    <a:pt x="47" y="25"/>
                    <a:pt x="47" y="25"/>
                    <a:pt x="47" y="25"/>
                  </a:cubicBezTo>
                  <a:cubicBezTo>
                    <a:pt x="47" y="25"/>
                    <a:pt x="27" y="0"/>
                    <a:pt x="16" y="2"/>
                  </a:cubicBezTo>
                  <a:cubicBezTo>
                    <a:pt x="6" y="5"/>
                    <a:pt x="0" y="29"/>
                    <a:pt x="7" y="41"/>
                  </a:cubicBezTo>
                  <a:cubicBezTo>
                    <a:pt x="14" y="53"/>
                    <a:pt x="88" y="121"/>
                    <a:pt x="88" y="121"/>
                  </a:cubicBezTo>
                  <a:cubicBezTo>
                    <a:pt x="111" y="157"/>
                    <a:pt x="111" y="157"/>
                    <a:pt x="111" y="157"/>
                  </a:cubicBezTo>
                  <a:cubicBezTo>
                    <a:pt x="119" y="154"/>
                    <a:pt x="119" y="154"/>
                    <a:pt x="119" y="154"/>
                  </a:cubicBezTo>
                  <a:cubicBezTo>
                    <a:pt x="119" y="154"/>
                    <a:pt x="122" y="178"/>
                    <a:pt x="128" y="184"/>
                  </a:cubicBezTo>
                  <a:cubicBezTo>
                    <a:pt x="135" y="189"/>
                    <a:pt x="170" y="202"/>
                    <a:pt x="178" y="218"/>
                  </a:cubicBezTo>
                  <a:cubicBezTo>
                    <a:pt x="186" y="234"/>
                    <a:pt x="194" y="266"/>
                    <a:pt x="194" y="266"/>
                  </a:cubicBezTo>
                  <a:cubicBezTo>
                    <a:pt x="194" y="266"/>
                    <a:pt x="191" y="301"/>
                    <a:pt x="199" y="301"/>
                  </a:cubicBezTo>
                  <a:cubicBezTo>
                    <a:pt x="207" y="301"/>
                    <a:pt x="219" y="293"/>
                    <a:pt x="222" y="302"/>
                  </a:cubicBezTo>
                  <a:cubicBezTo>
                    <a:pt x="224" y="312"/>
                    <a:pt x="230" y="328"/>
                    <a:pt x="230" y="328"/>
                  </a:cubicBezTo>
                  <a:cubicBezTo>
                    <a:pt x="255" y="349"/>
                    <a:pt x="255" y="349"/>
                    <a:pt x="255" y="349"/>
                  </a:cubicBezTo>
                  <a:cubicBezTo>
                    <a:pt x="254" y="365"/>
                    <a:pt x="254" y="365"/>
                    <a:pt x="254" y="365"/>
                  </a:cubicBezTo>
                  <a:cubicBezTo>
                    <a:pt x="275" y="408"/>
                    <a:pt x="275" y="408"/>
                    <a:pt x="275" y="408"/>
                  </a:cubicBezTo>
                  <a:cubicBezTo>
                    <a:pt x="275" y="408"/>
                    <a:pt x="268" y="421"/>
                    <a:pt x="278" y="436"/>
                  </a:cubicBezTo>
                  <a:cubicBezTo>
                    <a:pt x="287" y="450"/>
                    <a:pt x="296" y="453"/>
                    <a:pt x="296" y="453"/>
                  </a:cubicBezTo>
                  <a:cubicBezTo>
                    <a:pt x="296" y="453"/>
                    <a:pt x="306" y="477"/>
                    <a:pt x="314" y="485"/>
                  </a:cubicBezTo>
                  <a:cubicBezTo>
                    <a:pt x="322" y="493"/>
                    <a:pt x="343" y="501"/>
                    <a:pt x="343" y="501"/>
                  </a:cubicBezTo>
                  <a:cubicBezTo>
                    <a:pt x="343" y="526"/>
                    <a:pt x="343" y="526"/>
                    <a:pt x="343" y="526"/>
                  </a:cubicBezTo>
                  <a:cubicBezTo>
                    <a:pt x="343" y="526"/>
                    <a:pt x="392" y="568"/>
                    <a:pt x="395" y="572"/>
                  </a:cubicBezTo>
                  <a:cubicBezTo>
                    <a:pt x="398" y="576"/>
                    <a:pt x="411" y="577"/>
                    <a:pt x="411" y="577"/>
                  </a:cubicBezTo>
                  <a:cubicBezTo>
                    <a:pt x="411" y="577"/>
                    <a:pt x="422" y="602"/>
                    <a:pt x="430" y="606"/>
                  </a:cubicBezTo>
                  <a:cubicBezTo>
                    <a:pt x="438" y="610"/>
                    <a:pt x="440" y="632"/>
                    <a:pt x="444" y="630"/>
                  </a:cubicBezTo>
                  <a:cubicBezTo>
                    <a:pt x="448" y="629"/>
                    <a:pt x="442" y="608"/>
                    <a:pt x="447" y="605"/>
                  </a:cubicBezTo>
                  <a:cubicBezTo>
                    <a:pt x="452" y="602"/>
                    <a:pt x="470" y="628"/>
                    <a:pt x="475" y="622"/>
                  </a:cubicBezTo>
                  <a:close/>
                  <a:moveTo>
                    <a:pt x="1416" y="798"/>
                  </a:moveTo>
                  <a:cubicBezTo>
                    <a:pt x="1409" y="784"/>
                    <a:pt x="1409" y="784"/>
                    <a:pt x="1409" y="784"/>
                  </a:cubicBezTo>
                  <a:cubicBezTo>
                    <a:pt x="1404" y="785"/>
                    <a:pt x="1397" y="786"/>
                    <a:pt x="1392" y="790"/>
                  </a:cubicBezTo>
                  <a:cubicBezTo>
                    <a:pt x="1380" y="797"/>
                    <a:pt x="1380" y="812"/>
                    <a:pt x="1380" y="812"/>
                  </a:cubicBezTo>
                  <a:cubicBezTo>
                    <a:pt x="1380" y="812"/>
                    <a:pt x="1369" y="809"/>
                    <a:pt x="1357" y="820"/>
                  </a:cubicBezTo>
                  <a:cubicBezTo>
                    <a:pt x="1345" y="832"/>
                    <a:pt x="1322" y="855"/>
                    <a:pt x="1342" y="870"/>
                  </a:cubicBezTo>
                  <a:cubicBezTo>
                    <a:pt x="1353" y="879"/>
                    <a:pt x="1393" y="842"/>
                    <a:pt x="1408" y="828"/>
                  </a:cubicBezTo>
                  <a:cubicBezTo>
                    <a:pt x="1405" y="827"/>
                    <a:pt x="1402" y="823"/>
                    <a:pt x="1406" y="817"/>
                  </a:cubicBezTo>
                  <a:cubicBezTo>
                    <a:pt x="1412" y="805"/>
                    <a:pt x="1416" y="798"/>
                    <a:pt x="1416" y="798"/>
                  </a:cubicBezTo>
                  <a:close/>
                  <a:moveTo>
                    <a:pt x="921" y="753"/>
                  </a:moveTo>
                  <a:cubicBezTo>
                    <a:pt x="921" y="734"/>
                    <a:pt x="894" y="734"/>
                    <a:pt x="879" y="731"/>
                  </a:cubicBezTo>
                  <a:cubicBezTo>
                    <a:pt x="865" y="728"/>
                    <a:pt x="866" y="759"/>
                    <a:pt x="866" y="759"/>
                  </a:cubicBezTo>
                  <a:cubicBezTo>
                    <a:pt x="841" y="740"/>
                    <a:pt x="841" y="740"/>
                    <a:pt x="841" y="740"/>
                  </a:cubicBezTo>
                  <a:cubicBezTo>
                    <a:pt x="841" y="740"/>
                    <a:pt x="847" y="724"/>
                    <a:pt x="847" y="700"/>
                  </a:cubicBezTo>
                  <a:cubicBezTo>
                    <a:pt x="847" y="677"/>
                    <a:pt x="799" y="686"/>
                    <a:pt x="799" y="686"/>
                  </a:cubicBezTo>
                  <a:cubicBezTo>
                    <a:pt x="778" y="674"/>
                    <a:pt x="778" y="674"/>
                    <a:pt x="778" y="674"/>
                  </a:cubicBezTo>
                  <a:cubicBezTo>
                    <a:pt x="775" y="659"/>
                    <a:pt x="775" y="659"/>
                    <a:pt x="775" y="659"/>
                  </a:cubicBezTo>
                  <a:cubicBezTo>
                    <a:pt x="749" y="659"/>
                    <a:pt x="749" y="659"/>
                    <a:pt x="749" y="659"/>
                  </a:cubicBezTo>
                  <a:cubicBezTo>
                    <a:pt x="749" y="659"/>
                    <a:pt x="744" y="680"/>
                    <a:pt x="744" y="684"/>
                  </a:cubicBezTo>
                  <a:cubicBezTo>
                    <a:pt x="744" y="688"/>
                    <a:pt x="709" y="677"/>
                    <a:pt x="693" y="674"/>
                  </a:cubicBezTo>
                  <a:cubicBezTo>
                    <a:pt x="677" y="671"/>
                    <a:pt x="648" y="672"/>
                    <a:pt x="648" y="672"/>
                  </a:cubicBezTo>
                  <a:cubicBezTo>
                    <a:pt x="648" y="672"/>
                    <a:pt x="630" y="650"/>
                    <a:pt x="621" y="640"/>
                  </a:cubicBezTo>
                  <a:cubicBezTo>
                    <a:pt x="612" y="630"/>
                    <a:pt x="598" y="641"/>
                    <a:pt x="598" y="641"/>
                  </a:cubicBezTo>
                  <a:cubicBezTo>
                    <a:pt x="598" y="641"/>
                    <a:pt x="573" y="628"/>
                    <a:pt x="567" y="627"/>
                  </a:cubicBezTo>
                  <a:cubicBezTo>
                    <a:pt x="561" y="625"/>
                    <a:pt x="535" y="624"/>
                    <a:pt x="535" y="624"/>
                  </a:cubicBezTo>
                  <a:cubicBezTo>
                    <a:pt x="535" y="624"/>
                    <a:pt x="524" y="615"/>
                    <a:pt x="511" y="619"/>
                  </a:cubicBezTo>
                  <a:cubicBezTo>
                    <a:pt x="498" y="624"/>
                    <a:pt x="498" y="652"/>
                    <a:pt x="491" y="656"/>
                  </a:cubicBezTo>
                  <a:cubicBezTo>
                    <a:pt x="483" y="661"/>
                    <a:pt x="469" y="666"/>
                    <a:pt x="472" y="677"/>
                  </a:cubicBezTo>
                  <a:cubicBezTo>
                    <a:pt x="496" y="672"/>
                    <a:pt x="496" y="672"/>
                    <a:pt x="496" y="672"/>
                  </a:cubicBezTo>
                  <a:cubicBezTo>
                    <a:pt x="527" y="675"/>
                    <a:pt x="527" y="675"/>
                    <a:pt x="527" y="675"/>
                  </a:cubicBezTo>
                  <a:cubicBezTo>
                    <a:pt x="527" y="675"/>
                    <a:pt x="504" y="688"/>
                    <a:pt x="514" y="699"/>
                  </a:cubicBezTo>
                  <a:cubicBezTo>
                    <a:pt x="524" y="709"/>
                    <a:pt x="558" y="691"/>
                    <a:pt x="558" y="691"/>
                  </a:cubicBezTo>
                  <a:cubicBezTo>
                    <a:pt x="558" y="691"/>
                    <a:pt x="608" y="718"/>
                    <a:pt x="623" y="722"/>
                  </a:cubicBezTo>
                  <a:cubicBezTo>
                    <a:pt x="637" y="727"/>
                    <a:pt x="687" y="728"/>
                    <a:pt x="705" y="728"/>
                  </a:cubicBezTo>
                  <a:cubicBezTo>
                    <a:pt x="722" y="728"/>
                    <a:pt x="727" y="747"/>
                    <a:pt x="737" y="756"/>
                  </a:cubicBezTo>
                  <a:cubicBezTo>
                    <a:pt x="747" y="765"/>
                    <a:pt x="780" y="771"/>
                    <a:pt x="794" y="772"/>
                  </a:cubicBezTo>
                  <a:cubicBezTo>
                    <a:pt x="809" y="774"/>
                    <a:pt x="815" y="771"/>
                    <a:pt x="837" y="772"/>
                  </a:cubicBezTo>
                  <a:cubicBezTo>
                    <a:pt x="859" y="774"/>
                    <a:pt x="877" y="801"/>
                    <a:pt x="885" y="806"/>
                  </a:cubicBezTo>
                  <a:cubicBezTo>
                    <a:pt x="894" y="810"/>
                    <a:pt x="904" y="801"/>
                    <a:pt x="904" y="801"/>
                  </a:cubicBezTo>
                  <a:cubicBezTo>
                    <a:pt x="904" y="801"/>
                    <a:pt x="921" y="810"/>
                    <a:pt x="921" y="804"/>
                  </a:cubicBezTo>
                  <a:cubicBezTo>
                    <a:pt x="921" y="793"/>
                    <a:pt x="910" y="778"/>
                    <a:pt x="910" y="778"/>
                  </a:cubicBezTo>
                  <a:cubicBezTo>
                    <a:pt x="910" y="778"/>
                    <a:pt x="921" y="772"/>
                    <a:pt x="921" y="753"/>
                  </a:cubicBezTo>
                  <a:close/>
                  <a:moveTo>
                    <a:pt x="1004" y="484"/>
                  </a:moveTo>
                  <a:cubicBezTo>
                    <a:pt x="1004" y="484"/>
                    <a:pt x="1025" y="467"/>
                    <a:pt x="1031" y="460"/>
                  </a:cubicBezTo>
                  <a:cubicBezTo>
                    <a:pt x="1036" y="453"/>
                    <a:pt x="1055" y="403"/>
                    <a:pt x="1055" y="403"/>
                  </a:cubicBezTo>
                  <a:cubicBezTo>
                    <a:pt x="1055" y="403"/>
                    <a:pt x="1037" y="401"/>
                    <a:pt x="1034" y="388"/>
                  </a:cubicBezTo>
                  <a:cubicBezTo>
                    <a:pt x="1031" y="376"/>
                    <a:pt x="1037" y="361"/>
                    <a:pt x="1042" y="348"/>
                  </a:cubicBezTo>
                  <a:cubicBezTo>
                    <a:pt x="1048" y="334"/>
                    <a:pt x="1070" y="336"/>
                    <a:pt x="1083" y="334"/>
                  </a:cubicBezTo>
                  <a:cubicBezTo>
                    <a:pt x="1095" y="333"/>
                    <a:pt x="1102" y="309"/>
                    <a:pt x="1101" y="301"/>
                  </a:cubicBezTo>
                  <a:cubicBezTo>
                    <a:pt x="1099" y="293"/>
                    <a:pt x="1079" y="301"/>
                    <a:pt x="1079" y="301"/>
                  </a:cubicBezTo>
                  <a:cubicBezTo>
                    <a:pt x="1079" y="301"/>
                    <a:pt x="1076" y="288"/>
                    <a:pt x="1088" y="275"/>
                  </a:cubicBezTo>
                  <a:cubicBezTo>
                    <a:pt x="1101" y="264"/>
                    <a:pt x="1128" y="269"/>
                    <a:pt x="1139" y="271"/>
                  </a:cubicBezTo>
                  <a:cubicBezTo>
                    <a:pt x="1150" y="274"/>
                    <a:pt x="1150" y="257"/>
                    <a:pt x="1150" y="257"/>
                  </a:cubicBezTo>
                  <a:cubicBezTo>
                    <a:pt x="1124" y="235"/>
                    <a:pt x="1124" y="235"/>
                    <a:pt x="1124" y="235"/>
                  </a:cubicBezTo>
                  <a:cubicBezTo>
                    <a:pt x="1124" y="208"/>
                    <a:pt x="1124" y="208"/>
                    <a:pt x="1124" y="208"/>
                  </a:cubicBezTo>
                  <a:cubicBezTo>
                    <a:pt x="1124" y="208"/>
                    <a:pt x="1105" y="207"/>
                    <a:pt x="1105" y="199"/>
                  </a:cubicBezTo>
                  <a:cubicBezTo>
                    <a:pt x="1105" y="191"/>
                    <a:pt x="1117" y="179"/>
                    <a:pt x="1116" y="168"/>
                  </a:cubicBezTo>
                  <a:cubicBezTo>
                    <a:pt x="1115" y="156"/>
                    <a:pt x="1082" y="153"/>
                    <a:pt x="1082" y="153"/>
                  </a:cubicBezTo>
                  <a:cubicBezTo>
                    <a:pt x="1093" y="135"/>
                    <a:pt x="1093" y="135"/>
                    <a:pt x="1093" y="135"/>
                  </a:cubicBezTo>
                  <a:cubicBezTo>
                    <a:pt x="1082" y="130"/>
                    <a:pt x="1082" y="130"/>
                    <a:pt x="1082" y="130"/>
                  </a:cubicBezTo>
                  <a:cubicBezTo>
                    <a:pt x="1086" y="110"/>
                    <a:pt x="1086" y="110"/>
                    <a:pt x="1086" y="110"/>
                  </a:cubicBezTo>
                  <a:cubicBezTo>
                    <a:pt x="1078" y="99"/>
                    <a:pt x="1078" y="99"/>
                    <a:pt x="1078" y="99"/>
                  </a:cubicBezTo>
                  <a:cubicBezTo>
                    <a:pt x="1070" y="92"/>
                    <a:pt x="1051" y="75"/>
                    <a:pt x="1047" y="75"/>
                  </a:cubicBezTo>
                  <a:cubicBezTo>
                    <a:pt x="1043" y="74"/>
                    <a:pt x="1002" y="73"/>
                    <a:pt x="987" y="74"/>
                  </a:cubicBezTo>
                  <a:cubicBezTo>
                    <a:pt x="973" y="75"/>
                    <a:pt x="980" y="97"/>
                    <a:pt x="978" y="113"/>
                  </a:cubicBezTo>
                  <a:cubicBezTo>
                    <a:pt x="977" y="129"/>
                    <a:pt x="968" y="144"/>
                    <a:pt x="968" y="144"/>
                  </a:cubicBezTo>
                  <a:cubicBezTo>
                    <a:pt x="968" y="144"/>
                    <a:pt x="961" y="143"/>
                    <a:pt x="955" y="152"/>
                  </a:cubicBezTo>
                  <a:cubicBezTo>
                    <a:pt x="948" y="161"/>
                    <a:pt x="960" y="177"/>
                    <a:pt x="960" y="177"/>
                  </a:cubicBezTo>
                  <a:cubicBezTo>
                    <a:pt x="938" y="196"/>
                    <a:pt x="938" y="196"/>
                    <a:pt x="938" y="196"/>
                  </a:cubicBezTo>
                  <a:cubicBezTo>
                    <a:pt x="939" y="208"/>
                    <a:pt x="939" y="208"/>
                    <a:pt x="939" y="208"/>
                  </a:cubicBezTo>
                  <a:cubicBezTo>
                    <a:pt x="922" y="231"/>
                    <a:pt x="922" y="231"/>
                    <a:pt x="922" y="231"/>
                  </a:cubicBezTo>
                  <a:cubicBezTo>
                    <a:pt x="906" y="231"/>
                    <a:pt x="906" y="231"/>
                    <a:pt x="906" y="231"/>
                  </a:cubicBezTo>
                  <a:cubicBezTo>
                    <a:pt x="906" y="231"/>
                    <a:pt x="888" y="244"/>
                    <a:pt x="885" y="244"/>
                  </a:cubicBezTo>
                  <a:cubicBezTo>
                    <a:pt x="882" y="245"/>
                    <a:pt x="857" y="229"/>
                    <a:pt x="853" y="227"/>
                  </a:cubicBezTo>
                  <a:cubicBezTo>
                    <a:pt x="849" y="224"/>
                    <a:pt x="824" y="227"/>
                    <a:pt x="824" y="227"/>
                  </a:cubicBezTo>
                  <a:cubicBezTo>
                    <a:pt x="824" y="227"/>
                    <a:pt x="811" y="248"/>
                    <a:pt x="801" y="254"/>
                  </a:cubicBezTo>
                  <a:cubicBezTo>
                    <a:pt x="791" y="260"/>
                    <a:pt x="778" y="251"/>
                    <a:pt x="764" y="251"/>
                  </a:cubicBezTo>
                  <a:cubicBezTo>
                    <a:pt x="749" y="251"/>
                    <a:pt x="750" y="259"/>
                    <a:pt x="746" y="261"/>
                  </a:cubicBezTo>
                  <a:cubicBezTo>
                    <a:pt x="742" y="264"/>
                    <a:pt x="720" y="256"/>
                    <a:pt x="712" y="247"/>
                  </a:cubicBezTo>
                  <a:cubicBezTo>
                    <a:pt x="708" y="243"/>
                    <a:pt x="706" y="237"/>
                    <a:pt x="703" y="231"/>
                  </a:cubicBezTo>
                  <a:cubicBezTo>
                    <a:pt x="703" y="231"/>
                    <a:pt x="703" y="231"/>
                    <a:pt x="703" y="231"/>
                  </a:cubicBezTo>
                  <a:cubicBezTo>
                    <a:pt x="703" y="231"/>
                    <a:pt x="684" y="213"/>
                    <a:pt x="671" y="227"/>
                  </a:cubicBezTo>
                  <a:cubicBezTo>
                    <a:pt x="657" y="242"/>
                    <a:pt x="650" y="278"/>
                    <a:pt x="650" y="278"/>
                  </a:cubicBezTo>
                  <a:cubicBezTo>
                    <a:pt x="666" y="300"/>
                    <a:pt x="666" y="300"/>
                    <a:pt x="666" y="300"/>
                  </a:cubicBezTo>
                  <a:cubicBezTo>
                    <a:pt x="673" y="335"/>
                    <a:pt x="673" y="335"/>
                    <a:pt x="673" y="335"/>
                  </a:cubicBezTo>
                  <a:cubicBezTo>
                    <a:pt x="704" y="353"/>
                    <a:pt x="704" y="353"/>
                    <a:pt x="704" y="353"/>
                  </a:cubicBezTo>
                  <a:cubicBezTo>
                    <a:pt x="699" y="377"/>
                    <a:pt x="699" y="377"/>
                    <a:pt x="699" y="377"/>
                  </a:cubicBezTo>
                  <a:cubicBezTo>
                    <a:pt x="716" y="388"/>
                    <a:pt x="716" y="388"/>
                    <a:pt x="716" y="388"/>
                  </a:cubicBezTo>
                  <a:cubicBezTo>
                    <a:pt x="705" y="407"/>
                    <a:pt x="705" y="407"/>
                    <a:pt x="705" y="407"/>
                  </a:cubicBezTo>
                  <a:cubicBezTo>
                    <a:pt x="718" y="425"/>
                    <a:pt x="718" y="425"/>
                    <a:pt x="718" y="425"/>
                  </a:cubicBezTo>
                  <a:cubicBezTo>
                    <a:pt x="707" y="432"/>
                    <a:pt x="707" y="432"/>
                    <a:pt x="707" y="432"/>
                  </a:cubicBezTo>
                  <a:cubicBezTo>
                    <a:pt x="717" y="470"/>
                    <a:pt x="717" y="470"/>
                    <a:pt x="717" y="470"/>
                  </a:cubicBezTo>
                  <a:cubicBezTo>
                    <a:pt x="745" y="466"/>
                    <a:pt x="745" y="466"/>
                    <a:pt x="745" y="466"/>
                  </a:cubicBezTo>
                  <a:cubicBezTo>
                    <a:pt x="765" y="473"/>
                    <a:pt x="765" y="473"/>
                    <a:pt x="765" y="473"/>
                  </a:cubicBezTo>
                  <a:cubicBezTo>
                    <a:pt x="765" y="473"/>
                    <a:pt x="777" y="451"/>
                    <a:pt x="789" y="451"/>
                  </a:cubicBezTo>
                  <a:cubicBezTo>
                    <a:pt x="801" y="451"/>
                    <a:pt x="789" y="483"/>
                    <a:pt x="801" y="493"/>
                  </a:cubicBezTo>
                  <a:cubicBezTo>
                    <a:pt x="812" y="502"/>
                    <a:pt x="822" y="472"/>
                    <a:pt x="822" y="472"/>
                  </a:cubicBezTo>
                  <a:cubicBezTo>
                    <a:pt x="840" y="484"/>
                    <a:pt x="840" y="484"/>
                    <a:pt x="840" y="484"/>
                  </a:cubicBezTo>
                  <a:cubicBezTo>
                    <a:pt x="840" y="484"/>
                    <a:pt x="856" y="470"/>
                    <a:pt x="865" y="470"/>
                  </a:cubicBezTo>
                  <a:cubicBezTo>
                    <a:pt x="874" y="469"/>
                    <a:pt x="868" y="495"/>
                    <a:pt x="878" y="498"/>
                  </a:cubicBezTo>
                  <a:cubicBezTo>
                    <a:pt x="888" y="502"/>
                    <a:pt x="919" y="486"/>
                    <a:pt x="935" y="489"/>
                  </a:cubicBezTo>
                  <a:cubicBezTo>
                    <a:pt x="951" y="493"/>
                    <a:pt x="936" y="542"/>
                    <a:pt x="936" y="542"/>
                  </a:cubicBezTo>
                  <a:cubicBezTo>
                    <a:pt x="936" y="542"/>
                    <a:pt x="950" y="538"/>
                    <a:pt x="966" y="531"/>
                  </a:cubicBezTo>
                  <a:cubicBezTo>
                    <a:pt x="982" y="523"/>
                    <a:pt x="1004" y="484"/>
                    <a:pt x="1004" y="484"/>
                  </a:cubicBezTo>
                  <a:close/>
                  <a:moveTo>
                    <a:pt x="990" y="745"/>
                  </a:moveTo>
                  <a:cubicBezTo>
                    <a:pt x="980" y="744"/>
                    <a:pt x="974" y="755"/>
                    <a:pt x="974" y="755"/>
                  </a:cubicBezTo>
                  <a:cubicBezTo>
                    <a:pt x="974" y="755"/>
                    <a:pt x="991" y="770"/>
                    <a:pt x="1002" y="763"/>
                  </a:cubicBezTo>
                  <a:cubicBezTo>
                    <a:pt x="1012" y="755"/>
                    <a:pt x="1000" y="747"/>
                    <a:pt x="990" y="745"/>
                  </a:cubicBezTo>
                  <a:close/>
                  <a:moveTo>
                    <a:pt x="1148" y="822"/>
                  </a:moveTo>
                  <a:cubicBezTo>
                    <a:pt x="1125" y="815"/>
                    <a:pt x="1125" y="815"/>
                    <a:pt x="1125" y="815"/>
                  </a:cubicBezTo>
                  <a:cubicBezTo>
                    <a:pt x="1118" y="821"/>
                    <a:pt x="1119" y="822"/>
                    <a:pt x="1129" y="838"/>
                  </a:cubicBezTo>
                  <a:cubicBezTo>
                    <a:pt x="1140" y="854"/>
                    <a:pt x="1147" y="843"/>
                    <a:pt x="1160" y="843"/>
                  </a:cubicBezTo>
                  <a:cubicBezTo>
                    <a:pt x="1173" y="843"/>
                    <a:pt x="1163" y="852"/>
                    <a:pt x="1173" y="862"/>
                  </a:cubicBezTo>
                  <a:cubicBezTo>
                    <a:pt x="1184" y="872"/>
                    <a:pt x="1204" y="863"/>
                    <a:pt x="1204" y="863"/>
                  </a:cubicBezTo>
                  <a:cubicBezTo>
                    <a:pt x="1204" y="863"/>
                    <a:pt x="1200" y="844"/>
                    <a:pt x="1187" y="827"/>
                  </a:cubicBezTo>
                  <a:cubicBezTo>
                    <a:pt x="1173" y="809"/>
                    <a:pt x="1148" y="822"/>
                    <a:pt x="1148" y="822"/>
                  </a:cubicBezTo>
                  <a:close/>
                  <a:moveTo>
                    <a:pt x="1312" y="751"/>
                  </a:moveTo>
                  <a:cubicBezTo>
                    <a:pt x="1293" y="767"/>
                    <a:pt x="1293" y="767"/>
                    <a:pt x="1293" y="767"/>
                  </a:cubicBezTo>
                  <a:cubicBezTo>
                    <a:pt x="1293" y="767"/>
                    <a:pt x="1282" y="755"/>
                    <a:pt x="1271" y="756"/>
                  </a:cubicBezTo>
                  <a:cubicBezTo>
                    <a:pt x="1261" y="758"/>
                    <a:pt x="1249" y="771"/>
                    <a:pt x="1249" y="771"/>
                  </a:cubicBezTo>
                  <a:cubicBezTo>
                    <a:pt x="1249" y="771"/>
                    <a:pt x="1239" y="745"/>
                    <a:pt x="1221" y="748"/>
                  </a:cubicBezTo>
                  <a:cubicBezTo>
                    <a:pt x="1204" y="751"/>
                    <a:pt x="1182" y="777"/>
                    <a:pt x="1182" y="777"/>
                  </a:cubicBezTo>
                  <a:cubicBezTo>
                    <a:pt x="1158" y="775"/>
                    <a:pt x="1158" y="775"/>
                    <a:pt x="1158" y="775"/>
                  </a:cubicBezTo>
                  <a:cubicBezTo>
                    <a:pt x="1151" y="787"/>
                    <a:pt x="1151" y="787"/>
                    <a:pt x="1151" y="787"/>
                  </a:cubicBezTo>
                  <a:cubicBezTo>
                    <a:pt x="1167" y="784"/>
                    <a:pt x="1167" y="784"/>
                    <a:pt x="1167" y="784"/>
                  </a:cubicBezTo>
                  <a:cubicBezTo>
                    <a:pt x="1167" y="784"/>
                    <a:pt x="1179" y="790"/>
                    <a:pt x="1191" y="795"/>
                  </a:cubicBezTo>
                  <a:cubicBezTo>
                    <a:pt x="1202" y="799"/>
                    <a:pt x="1214" y="781"/>
                    <a:pt x="1214" y="781"/>
                  </a:cubicBezTo>
                  <a:cubicBezTo>
                    <a:pt x="1276" y="780"/>
                    <a:pt x="1276" y="780"/>
                    <a:pt x="1276" y="780"/>
                  </a:cubicBezTo>
                  <a:cubicBezTo>
                    <a:pt x="1308" y="775"/>
                    <a:pt x="1308" y="775"/>
                    <a:pt x="1308" y="775"/>
                  </a:cubicBezTo>
                  <a:cubicBezTo>
                    <a:pt x="1334" y="752"/>
                    <a:pt x="1334" y="752"/>
                    <a:pt x="1334" y="752"/>
                  </a:cubicBezTo>
                  <a:cubicBezTo>
                    <a:pt x="1333" y="742"/>
                    <a:pt x="1333" y="742"/>
                    <a:pt x="1333" y="742"/>
                  </a:cubicBezTo>
                  <a:lnTo>
                    <a:pt x="1312" y="751"/>
                  </a:lnTo>
                  <a:close/>
                  <a:moveTo>
                    <a:pt x="1056" y="774"/>
                  </a:moveTo>
                  <a:cubicBezTo>
                    <a:pt x="1056" y="774"/>
                    <a:pt x="1042" y="759"/>
                    <a:pt x="1034" y="761"/>
                  </a:cubicBezTo>
                  <a:cubicBezTo>
                    <a:pt x="1025" y="762"/>
                    <a:pt x="1006" y="791"/>
                    <a:pt x="1006" y="791"/>
                  </a:cubicBezTo>
                  <a:cubicBezTo>
                    <a:pt x="1041" y="796"/>
                    <a:pt x="1041" y="796"/>
                    <a:pt x="1041" y="796"/>
                  </a:cubicBezTo>
                  <a:cubicBezTo>
                    <a:pt x="1042" y="810"/>
                    <a:pt x="1042" y="810"/>
                    <a:pt x="1042" y="810"/>
                  </a:cubicBezTo>
                  <a:cubicBezTo>
                    <a:pt x="1057" y="808"/>
                    <a:pt x="1057" y="808"/>
                    <a:pt x="1057" y="808"/>
                  </a:cubicBezTo>
                  <a:cubicBezTo>
                    <a:pt x="1063" y="794"/>
                    <a:pt x="1063" y="794"/>
                    <a:pt x="1063" y="794"/>
                  </a:cubicBezTo>
                  <a:cubicBezTo>
                    <a:pt x="1082" y="805"/>
                    <a:pt x="1082" y="805"/>
                    <a:pt x="1082" y="805"/>
                  </a:cubicBezTo>
                  <a:cubicBezTo>
                    <a:pt x="1101" y="783"/>
                    <a:pt x="1101" y="783"/>
                    <a:pt x="1101" y="783"/>
                  </a:cubicBezTo>
                  <a:cubicBezTo>
                    <a:pt x="1067" y="771"/>
                    <a:pt x="1067" y="771"/>
                    <a:pt x="1067" y="771"/>
                  </a:cubicBezTo>
                  <a:lnTo>
                    <a:pt x="1056" y="77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9" name="Nieuw-Zeeland">
              <a:extLst>
                <a:ext uri="{FF2B5EF4-FFF2-40B4-BE49-F238E27FC236}">
                  <a16:creationId xmlns:a16="http://schemas.microsoft.com/office/drawing/2014/main" id="{B8D942DE-DEA5-467A-BDB6-605EA8BBE4F3}"/>
                </a:ext>
              </a:extLst>
            </p:cNvPr>
            <p:cNvSpPr>
              <a:spLocks noEditPoints="1"/>
            </p:cNvSpPr>
            <p:nvPr/>
          </p:nvSpPr>
          <p:spPr bwMode="gray">
            <a:xfrm>
              <a:off x="10969663" y="5346637"/>
              <a:ext cx="639169" cy="494291"/>
            </a:xfrm>
            <a:custGeom>
              <a:avLst/>
              <a:gdLst>
                <a:gd name="T0" fmla="*/ 489 w 851"/>
                <a:gd name="T1" fmla="*/ 375 h 656"/>
                <a:gd name="T2" fmla="*/ 477 w 851"/>
                <a:gd name="T3" fmla="*/ 361 h 656"/>
                <a:gd name="T4" fmla="*/ 456 w 851"/>
                <a:gd name="T5" fmla="*/ 351 h 656"/>
                <a:gd name="T6" fmla="*/ 425 w 851"/>
                <a:gd name="T7" fmla="*/ 380 h 656"/>
                <a:gd name="T8" fmla="*/ 360 w 851"/>
                <a:gd name="T9" fmla="*/ 432 h 656"/>
                <a:gd name="T10" fmla="*/ 261 w 851"/>
                <a:gd name="T11" fmla="*/ 484 h 656"/>
                <a:gd name="T12" fmla="*/ 177 w 851"/>
                <a:gd name="T13" fmla="*/ 513 h 656"/>
                <a:gd name="T14" fmla="*/ 112 w 851"/>
                <a:gd name="T15" fmla="*/ 564 h 656"/>
                <a:gd name="T16" fmla="*/ 56 w 851"/>
                <a:gd name="T17" fmla="*/ 583 h 656"/>
                <a:gd name="T18" fmla="*/ 0 w 851"/>
                <a:gd name="T19" fmla="*/ 608 h 656"/>
                <a:gd name="T20" fmla="*/ 12 w 851"/>
                <a:gd name="T21" fmla="*/ 629 h 656"/>
                <a:gd name="T22" fmla="*/ 47 w 851"/>
                <a:gd name="T23" fmla="*/ 631 h 656"/>
                <a:gd name="T24" fmla="*/ 65 w 851"/>
                <a:gd name="T25" fmla="*/ 637 h 656"/>
                <a:gd name="T26" fmla="*/ 96 w 851"/>
                <a:gd name="T27" fmla="*/ 648 h 656"/>
                <a:gd name="T28" fmla="*/ 152 w 851"/>
                <a:gd name="T29" fmla="*/ 653 h 656"/>
                <a:gd name="T30" fmla="*/ 215 w 851"/>
                <a:gd name="T31" fmla="*/ 620 h 656"/>
                <a:gd name="T32" fmla="*/ 265 w 851"/>
                <a:gd name="T33" fmla="*/ 574 h 656"/>
                <a:gd name="T34" fmla="*/ 279 w 851"/>
                <a:gd name="T35" fmla="*/ 557 h 656"/>
                <a:gd name="T36" fmla="*/ 306 w 851"/>
                <a:gd name="T37" fmla="*/ 517 h 656"/>
                <a:gd name="T38" fmla="*/ 343 w 851"/>
                <a:gd name="T39" fmla="*/ 510 h 656"/>
                <a:gd name="T40" fmla="*/ 388 w 851"/>
                <a:gd name="T41" fmla="*/ 503 h 656"/>
                <a:gd name="T42" fmla="*/ 395 w 851"/>
                <a:gd name="T43" fmla="*/ 480 h 656"/>
                <a:gd name="T44" fmla="*/ 430 w 851"/>
                <a:gd name="T45" fmla="*/ 456 h 656"/>
                <a:gd name="T46" fmla="*/ 468 w 851"/>
                <a:gd name="T47" fmla="*/ 430 h 656"/>
                <a:gd name="T48" fmla="*/ 518 w 851"/>
                <a:gd name="T49" fmla="*/ 389 h 656"/>
                <a:gd name="T50" fmla="*/ 498 w 851"/>
                <a:gd name="T51" fmla="*/ 375 h 656"/>
                <a:gd name="T52" fmla="*/ 841 w 851"/>
                <a:gd name="T53" fmla="*/ 205 h 656"/>
                <a:gd name="T54" fmla="*/ 821 w 851"/>
                <a:gd name="T55" fmla="*/ 186 h 656"/>
                <a:gd name="T56" fmla="*/ 768 w 851"/>
                <a:gd name="T57" fmla="*/ 192 h 656"/>
                <a:gd name="T58" fmla="*/ 777 w 851"/>
                <a:gd name="T59" fmla="*/ 120 h 656"/>
                <a:gd name="T60" fmla="*/ 756 w 851"/>
                <a:gd name="T61" fmla="*/ 129 h 656"/>
                <a:gd name="T62" fmla="*/ 740 w 851"/>
                <a:gd name="T63" fmla="*/ 126 h 656"/>
                <a:gd name="T64" fmla="*/ 750 w 851"/>
                <a:gd name="T65" fmla="*/ 62 h 656"/>
                <a:gd name="T66" fmla="*/ 720 w 851"/>
                <a:gd name="T67" fmla="*/ 27 h 656"/>
                <a:gd name="T68" fmla="*/ 692 w 851"/>
                <a:gd name="T69" fmla="*/ 11 h 656"/>
                <a:gd name="T70" fmla="*/ 679 w 851"/>
                <a:gd name="T71" fmla="*/ 12 h 656"/>
                <a:gd name="T72" fmla="*/ 686 w 851"/>
                <a:gd name="T73" fmla="*/ 60 h 656"/>
                <a:gd name="T74" fmla="*/ 692 w 851"/>
                <a:gd name="T75" fmla="*/ 70 h 656"/>
                <a:gd name="T76" fmla="*/ 712 w 851"/>
                <a:gd name="T77" fmla="*/ 89 h 656"/>
                <a:gd name="T78" fmla="*/ 705 w 851"/>
                <a:gd name="T79" fmla="*/ 102 h 656"/>
                <a:gd name="T80" fmla="*/ 715 w 851"/>
                <a:gd name="T81" fmla="*/ 136 h 656"/>
                <a:gd name="T82" fmla="*/ 694 w 851"/>
                <a:gd name="T83" fmla="*/ 148 h 656"/>
                <a:gd name="T84" fmla="*/ 682 w 851"/>
                <a:gd name="T85" fmla="*/ 185 h 656"/>
                <a:gd name="T86" fmla="*/ 656 w 851"/>
                <a:gd name="T87" fmla="*/ 209 h 656"/>
                <a:gd name="T88" fmla="*/ 578 w 851"/>
                <a:gd name="T89" fmla="*/ 255 h 656"/>
                <a:gd name="T90" fmla="*/ 609 w 851"/>
                <a:gd name="T91" fmla="*/ 302 h 656"/>
                <a:gd name="T92" fmla="*/ 576 w 851"/>
                <a:gd name="T93" fmla="*/ 359 h 656"/>
                <a:gd name="T94" fmla="*/ 557 w 851"/>
                <a:gd name="T95" fmla="*/ 381 h 656"/>
                <a:gd name="T96" fmla="*/ 644 w 851"/>
                <a:gd name="T97" fmla="*/ 340 h 656"/>
                <a:gd name="T98" fmla="*/ 697 w 851"/>
                <a:gd name="T99" fmla="*/ 308 h 656"/>
                <a:gd name="T100" fmla="*/ 715 w 851"/>
                <a:gd name="T101" fmla="*/ 277 h 656"/>
                <a:gd name="T102" fmla="*/ 774 w 851"/>
                <a:gd name="T103" fmla="*/ 266 h 656"/>
                <a:gd name="T104" fmla="*/ 805 w 851"/>
                <a:gd name="T105" fmla="*/ 23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1" h="656">
                  <a:moveTo>
                    <a:pt x="498" y="375"/>
                  </a:moveTo>
                  <a:cubicBezTo>
                    <a:pt x="489" y="375"/>
                    <a:pt x="489" y="375"/>
                    <a:pt x="489" y="375"/>
                  </a:cubicBezTo>
                  <a:cubicBezTo>
                    <a:pt x="495" y="350"/>
                    <a:pt x="495" y="350"/>
                    <a:pt x="495" y="350"/>
                  </a:cubicBezTo>
                  <a:cubicBezTo>
                    <a:pt x="477" y="361"/>
                    <a:pt x="477" y="361"/>
                    <a:pt x="477" y="361"/>
                  </a:cubicBezTo>
                  <a:cubicBezTo>
                    <a:pt x="477" y="361"/>
                    <a:pt x="490" y="335"/>
                    <a:pt x="478" y="335"/>
                  </a:cubicBezTo>
                  <a:cubicBezTo>
                    <a:pt x="466" y="334"/>
                    <a:pt x="456" y="351"/>
                    <a:pt x="456" y="351"/>
                  </a:cubicBezTo>
                  <a:cubicBezTo>
                    <a:pt x="445" y="358"/>
                    <a:pt x="445" y="358"/>
                    <a:pt x="445" y="358"/>
                  </a:cubicBezTo>
                  <a:cubicBezTo>
                    <a:pt x="445" y="358"/>
                    <a:pt x="434" y="369"/>
                    <a:pt x="425" y="380"/>
                  </a:cubicBezTo>
                  <a:cubicBezTo>
                    <a:pt x="417" y="391"/>
                    <a:pt x="396" y="393"/>
                    <a:pt x="381" y="403"/>
                  </a:cubicBezTo>
                  <a:cubicBezTo>
                    <a:pt x="366" y="414"/>
                    <a:pt x="360" y="432"/>
                    <a:pt x="360" y="432"/>
                  </a:cubicBezTo>
                  <a:cubicBezTo>
                    <a:pt x="360" y="432"/>
                    <a:pt x="313" y="446"/>
                    <a:pt x="300" y="455"/>
                  </a:cubicBezTo>
                  <a:cubicBezTo>
                    <a:pt x="285" y="464"/>
                    <a:pt x="261" y="484"/>
                    <a:pt x="261" y="484"/>
                  </a:cubicBezTo>
                  <a:cubicBezTo>
                    <a:pt x="261" y="484"/>
                    <a:pt x="234" y="488"/>
                    <a:pt x="217" y="495"/>
                  </a:cubicBezTo>
                  <a:cubicBezTo>
                    <a:pt x="201" y="503"/>
                    <a:pt x="192" y="505"/>
                    <a:pt x="177" y="513"/>
                  </a:cubicBezTo>
                  <a:cubicBezTo>
                    <a:pt x="161" y="522"/>
                    <a:pt x="131" y="533"/>
                    <a:pt x="119" y="539"/>
                  </a:cubicBezTo>
                  <a:cubicBezTo>
                    <a:pt x="106" y="545"/>
                    <a:pt x="112" y="564"/>
                    <a:pt x="112" y="564"/>
                  </a:cubicBezTo>
                  <a:cubicBezTo>
                    <a:pt x="102" y="555"/>
                    <a:pt x="102" y="555"/>
                    <a:pt x="102" y="555"/>
                  </a:cubicBezTo>
                  <a:cubicBezTo>
                    <a:pt x="102" y="555"/>
                    <a:pt x="67" y="577"/>
                    <a:pt x="56" y="583"/>
                  </a:cubicBezTo>
                  <a:cubicBezTo>
                    <a:pt x="44" y="590"/>
                    <a:pt x="39" y="587"/>
                    <a:pt x="23" y="593"/>
                  </a:cubicBezTo>
                  <a:cubicBezTo>
                    <a:pt x="7" y="599"/>
                    <a:pt x="0" y="608"/>
                    <a:pt x="0" y="608"/>
                  </a:cubicBezTo>
                  <a:cubicBezTo>
                    <a:pt x="0" y="608"/>
                    <a:pt x="20" y="607"/>
                    <a:pt x="18" y="611"/>
                  </a:cubicBezTo>
                  <a:cubicBezTo>
                    <a:pt x="16" y="615"/>
                    <a:pt x="8" y="620"/>
                    <a:pt x="12" y="629"/>
                  </a:cubicBezTo>
                  <a:cubicBezTo>
                    <a:pt x="17" y="638"/>
                    <a:pt x="40" y="624"/>
                    <a:pt x="40" y="624"/>
                  </a:cubicBezTo>
                  <a:cubicBezTo>
                    <a:pt x="47" y="631"/>
                    <a:pt x="47" y="631"/>
                    <a:pt x="47" y="631"/>
                  </a:cubicBezTo>
                  <a:cubicBezTo>
                    <a:pt x="63" y="631"/>
                    <a:pt x="63" y="631"/>
                    <a:pt x="63" y="631"/>
                  </a:cubicBezTo>
                  <a:cubicBezTo>
                    <a:pt x="65" y="637"/>
                    <a:pt x="65" y="637"/>
                    <a:pt x="65" y="637"/>
                  </a:cubicBezTo>
                  <a:cubicBezTo>
                    <a:pt x="87" y="634"/>
                    <a:pt x="87" y="634"/>
                    <a:pt x="87" y="634"/>
                  </a:cubicBezTo>
                  <a:cubicBezTo>
                    <a:pt x="96" y="648"/>
                    <a:pt x="96" y="648"/>
                    <a:pt x="96" y="648"/>
                  </a:cubicBezTo>
                  <a:cubicBezTo>
                    <a:pt x="118" y="645"/>
                    <a:pt x="118" y="645"/>
                    <a:pt x="118" y="645"/>
                  </a:cubicBezTo>
                  <a:cubicBezTo>
                    <a:pt x="118" y="645"/>
                    <a:pt x="136" y="656"/>
                    <a:pt x="152" y="653"/>
                  </a:cubicBezTo>
                  <a:cubicBezTo>
                    <a:pt x="167" y="650"/>
                    <a:pt x="172" y="634"/>
                    <a:pt x="182" y="627"/>
                  </a:cubicBezTo>
                  <a:cubicBezTo>
                    <a:pt x="192" y="620"/>
                    <a:pt x="200" y="630"/>
                    <a:pt x="215" y="620"/>
                  </a:cubicBezTo>
                  <a:cubicBezTo>
                    <a:pt x="230" y="610"/>
                    <a:pt x="220" y="597"/>
                    <a:pt x="232" y="586"/>
                  </a:cubicBezTo>
                  <a:cubicBezTo>
                    <a:pt x="243" y="574"/>
                    <a:pt x="257" y="582"/>
                    <a:pt x="265" y="574"/>
                  </a:cubicBezTo>
                  <a:cubicBezTo>
                    <a:pt x="273" y="567"/>
                    <a:pt x="265" y="558"/>
                    <a:pt x="265" y="558"/>
                  </a:cubicBezTo>
                  <a:cubicBezTo>
                    <a:pt x="279" y="557"/>
                    <a:pt x="279" y="557"/>
                    <a:pt x="279" y="557"/>
                  </a:cubicBezTo>
                  <a:cubicBezTo>
                    <a:pt x="318" y="527"/>
                    <a:pt x="318" y="527"/>
                    <a:pt x="318" y="527"/>
                  </a:cubicBezTo>
                  <a:cubicBezTo>
                    <a:pt x="306" y="517"/>
                    <a:pt x="306" y="517"/>
                    <a:pt x="306" y="517"/>
                  </a:cubicBezTo>
                  <a:cubicBezTo>
                    <a:pt x="333" y="527"/>
                    <a:pt x="333" y="527"/>
                    <a:pt x="333" y="527"/>
                  </a:cubicBezTo>
                  <a:cubicBezTo>
                    <a:pt x="333" y="527"/>
                    <a:pt x="334" y="511"/>
                    <a:pt x="343" y="510"/>
                  </a:cubicBezTo>
                  <a:cubicBezTo>
                    <a:pt x="352" y="509"/>
                    <a:pt x="360" y="517"/>
                    <a:pt x="372" y="520"/>
                  </a:cubicBezTo>
                  <a:cubicBezTo>
                    <a:pt x="383" y="522"/>
                    <a:pt x="388" y="503"/>
                    <a:pt x="388" y="503"/>
                  </a:cubicBezTo>
                  <a:cubicBezTo>
                    <a:pt x="378" y="495"/>
                    <a:pt x="378" y="495"/>
                    <a:pt x="378" y="495"/>
                  </a:cubicBezTo>
                  <a:cubicBezTo>
                    <a:pt x="395" y="480"/>
                    <a:pt x="395" y="480"/>
                    <a:pt x="395" y="480"/>
                  </a:cubicBezTo>
                  <a:cubicBezTo>
                    <a:pt x="407" y="466"/>
                    <a:pt x="407" y="466"/>
                    <a:pt x="407" y="466"/>
                  </a:cubicBezTo>
                  <a:cubicBezTo>
                    <a:pt x="407" y="466"/>
                    <a:pt x="418" y="459"/>
                    <a:pt x="430" y="456"/>
                  </a:cubicBezTo>
                  <a:cubicBezTo>
                    <a:pt x="442" y="453"/>
                    <a:pt x="447" y="436"/>
                    <a:pt x="447" y="436"/>
                  </a:cubicBezTo>
                  <a:cubicBezTo>
                    <a:pt x="447" y="436"/>
                    <a:pt x="458" y="434"/>
                    <a:pt x="468" y="430"/>
                  </a:cubicBezTo>
                  <a:cubicBezTo>
                    <a:pt x="479" y="426"/>
                    <a:pt x="488" y="408"/>
                    <a:pt x="488" y="408"/>
                  </a:cubicBezTo>
                  <a:cubicBezTo>
                    <a:pt x="488" y="408"/>
                    <a:pt x="508" y="401"/>
                    <a:pt x="518" y="389"/>
                  </a:cubicBezTo>
                  <a:cubicBezTo>
                    <a:pt x="529" y="376"/>
                    <a:pt x="516" y="353"/>
                    <a:pt x="516" y="353"/>
                  </a:cubicBezTo>
                  <a:lnTo>
                    <a:pt x="498" y="375"/>
                  </a:lnTo>
                  <a:close/>
                  <a:moveTo>
                    <a:pt x="815" y="215"/>
                  </a:moveTo>
                  <a:cubicBezTo>
                    <a:pt x="823" y="210"/>
                    <a:pt x="831" y="213"/>
                    <a:pt x="841" y="205"/>
                  </a:cubicBezTo>
                  <a:cubicBezTo>
                    <a:pt x="851" y="197"/>
                    <a:pt x="847" y="183"/>
                    <a:pt x="839" y="176"/>
                  </a:cubicBezTo>
                  <a:cubicBezTo>
                    <a:pt x="831" y="168"/>
                    <a:pt x="821" y="186"/>
                    <a:pt x="821" y="186"/>
                  </a:cubicBezTo>
                  <a:cubicBezTo>
                    <a:pt x="821" y="186"/>
                    <a:pt x="815" y="186"/>
                    <a:pt x="806" y="184"/>
                  </a:cubicBezTo>
                  <a:cubicBezTo>
                    <a:pt x="798" y="181"/>
                    <a:pt x="780" y="195"/>
                    <a:pt x="768" y="192"/>
                  </a:cubicBezTo>
                  <a:cubicBezTo>
                    <a:pt x="756" y="189"/>
                    <a:pt x="761" y="145"/>
                    <a:pt x="761" y="145"/>
                  </a:cubicBezTo>
                  <a:cubicBezTo>
                    <a:pt x="777" y="120"/>
                    <a:pt x="777" y="120"/>
                    <a:pt x="777" y="120"/>
                  </a:cubicBezTo>
                  <a:cubicBezTo>
                    <a:pt x="777" y="120"/>
                    <a:pt x="777" y="102"/>
                    <a:pt x="767" y="103"/>
                  </a:cubicBezTo>
                  <a:cubicBezTo>
                    <a:pt x="756" y="103"/>
                    <a:pt x="756" y="119"/>
                    <a:pt x="756" y="129"/>
                  </a:cubicBezTo>
                  <a:cubicBezTo>
                    <a:pt x="755" y="138"/>
                    <a:pt x="743" y="146"/>
                    <a:pt x="743" y="146"/>
                  </a:cubicBezTo>
                  <a:cubicBezTo>
                    <a:pt x="740" y="126"/>
                    <a:pt x="740" y="126"/>
                    <a:pt x="740" y="126"/>
                  </a:cubicBezTo>
                  <a:cubicBezTo>
                    <a:pt x="726" y="113"/>
                    <a:pt x="726" y="113"/>
                    <a:pt x="726" y="113"/>
                  </a:cubicBezTo>
                  <a:cubicBezTo>
                    <a:pt x="726" y="113"/>
                    <a:pt x="750" y="82"/>
                    <a:pt x="750" y="62"/>
                  </a:cubicBezTo>
                  <a:cubicBezTo>
                    <a:pt x="751" y="42"/>
                    <a:pt x="717" y="41"/>
                    <a:pt x="717" y="41"/>
                  </a:cubicBezTo>
                  <a:cubicBezTo>
                    <a:pt x="720" y="27"/>
                    <a:pt x="720" y="27"/>
                    <a:pt x="720" y="27"/>
                  </a:cubicBezTo>
                  <a:cubicBezTo>
                    <a:pt x="707" y="25"/>
                    <a:pt x="707" y="25"/>
                    <a:pt x="707" y="25"/>
                  </a:cubicBezTo>
                  <a:cubicBezTo>
                    <a:pt x="692" y="11"/>
                    <a:pt x="692" y="11"/>
                    <a:pt x="692" y="11"/>
                  </a:cubicBezTo>
                  <a:cubicBezTo>
                    <a:pt x="699" y="0"/>
                    <a:pt x="699" y="0"/>
                    <a:pt x="699" y="0"/>
                  </a:cubicBezTo>
                  <a:cubicBezTo>
                    <a:pt x="679" y="12"/>
                    <a:pt x="679" y="12"/>
                    <a:pt x="679" y="12"/>
                  </a:cubicBezTo>
                  <a:cubicBezTo>
                    <a:pt x="692" y="35"/>
                    <a:pt x="692" y="35"/>
                    <a:pt x="692" y="35"/>
                  </a:cubicBezTo>
                  <a:cubicBezTo>
                    <a:pt x="686" y="60"/>
                    <a:pt x="686" y="60"/>
                    <a:pt x="686" y="60"/>
                  </a:cubicBezTo>
                  <a:cubicBezTo>
                    <a:pt x="701" y="66"/>
                    <a:pt x="701" y="66"/>
                    <a:pt x="701" y="66"/>
                  </a:cubicBezTo>
                  <a:cubicBezTo>
                    <a:pt x="692" y="70"/>
                    <a:pt x="692" y="70"/>
                    <a:pt x="692" y="70"/>
                  </a:cubicBezTo>
                  <a:cubicBezTo>
                    <a:pt x="696" y="84"/>
                    <a:pt x="696" y="84"/>
                    <a:pt x="696" y="84"/>
                  </a:cubicBezTo>
                  <a:cubicBezTo>
                    <a:pt x="712" y="89"/>
                    <a:pt x="712" y="89"/>
                    <a:pt x="712" y="89"/>
                  </a:cubicBezTo>
                  <a:cubicBezTo>
                    <a:pt x="696" y="97"/>
                    <a:pt x="696" y="97"/>
                    <a:pt x="696" y="97"/>
                  </a:cubicBezTo>
                  <a:cubicBezTo>
                    <a:pt x="705" y="102"/>
                    <a:pt x="705" y="102"/>
                    <a:pt x="705" y="102"/>
                  </a:cubicBezTo>
                  <a:cubicBezTo>
                    <a:pt x="705" y="102"/>
                    <a:pt x="702" y="116"/>
                    <a:pt x="702" y="122"/>
                  </a:cubicBezTo>
                  <a:cubicBezTo>
                    <a:pt x="702" y="129"/>
                    <a:pt x="715" y="136"/>
                    <a:pt x="715" y="136"/>
                  </a:cubicBezTo>
                  <a:cubicBezTo>
                    <a:pt x="702" y="138"/>
                    <a:pt x="702" y="138"/>
                    <a:pt x="702" y="138"/>
                  </a:cubicBezTo>
                  <a:cubicBezTo>
                    <a:pt x="694" y="148"/>
                    <a:pt x="694" y="148"/>
                    <a:pt x="694" y="148"/>
                  </a:cubicBezTo>
                  <a:cubicBezTo>
                    <a:pt x="705" y="154"/>
                    <a:pt x="705" y="154"/>
                    <a:pt x="705" y="154"/>
                  </a:cubicBezTo>
                  <a:cubicBezTo>
                    <a:pt x="705" y="154"/>
                    <a:pt x="684" y="174"/>
                    <a:pt x="682" y="185"/>
                  </a:cubicBezTo>
                  <a:cubicBezTo>
                    <a:pt x="681" y="196"/>
                    <a:pt x="691" y="199"/>
                    <a:pt x="691" y="199"/>
                  </a:cubicBezTo>
                  <a:cubicBezTo>
                    <a:pt x="691" y="199"/>
                    <a:pt x="669" y="203"/>
                    <a:pt x="656" y="209"/>
                  </a:cubicBezTo>
                  <a:cubicBezTo>
                    <a:pt x="643" y="214"/>
                    <a:pt x="646" y="217"/>
                    <a:pt x="630" y="229"/>
                  </a:cubicBezTo>
                  <a:cubicBezTo>
                    <a:pt x="613" y="242"/>
                    <a:pt x="599" y="243"/>
                    <a:pt x="578" y="255"/>
                  </a:cubicBezTo>
                  <a:cubicBezTo>
                    <a:pt x="557" y="268"/>
                    <a:pt x="576" y="302"/>
                    <a:pt x="576" y="302"/>
                  </a:cubicBezTo>
                  <a:cubicBezTo>
                    <a:pt x="576" y="302"/>
                    <a:pt x="599" y="300"/>
                    <a:pt x="609" y="302"/>
                  </a:cubicBezTo>
                  <a:cubicBezTo>
                    <a:pt x="619" y="304"/>
                    <a:pt x="609" y="323"/>
                    <a:pt x="609" y="338"/>
                  </a:cubicBezTo>
                  <a:cubicBezTo>
                    <a:pt x="610" y="354"/>
                    <a:pt x="593" y="353"/>
                    <a:pt x="576" y="359"/>
                  </a:cubicBezTo>
                  <a:cubicBezTo>
                    <a:pt x="559" y="365"/>
                    <a:pt x="567" y="370"/>
                    <a:pt x="567" y="370"/>
                  </a:cubicBezTo>
                  <a:cubicBezTo>
                    <a:pt x="557" y="381"/>
                    <a:pt x="557" y="381"/>
                    <a:pt x="557" y="381"/>
                  </a:cubicBezTo>
                  <a:cubicBezTo>
                    <a:pt x="557" y="381"/>
                    <a:pt x="575" y="394"/>
                    <a:pt x="589" y="390"/>
                  </a:cubicBezTo>
                  <a:cubicBezTo>
                    <a:pt x="602" y="385"/>
                    <a:pt x="633" y="351"/>
                    <a:pt x="644" y="340"/>
                  </a:cubicBezTo>
                  <a:cubicBezTo>
                    <a:pt x="655" y="329"/>
                    <a:pt x="682" y="321"/>
                    <a:pt x="687" y="321"/>
                  </a:cubicBezTo>
                  <a:cubicBezTo>
                    <a:pt x="692" y="320"/>
                    <a:pt x="697" y="308"/>
                    <a:pt x="697" y="308"/>
                  </a:cubicBezTo>
                  <a:cubicBezTo>
                    <a:pt x="697" y="308"/>
                    <a:pt x="704" y="305"/>
                    <a:pt x="715" y="301"/>
                  </a:cubicBezTo>
                  <a:cubicBezTo>
                    <a:pt x="726" y="296"/>
                    <a:pt x="715" y="277"/>
                    <a:pt x="715" y="277"/>
                  </a:cubicBezTo>
                  <a:cubicBezTo>
                    <a:pt x="715" y="277"/>
                    <a:pt x="725" y="269"/>
                    <a:pt x="738" y="263"/>
                  </a:cubicBezTo>
                  <a:cubicBezTo>
                    <a:pt x="752" y="257"/>
                    <a:pt x="762" y="269"/>
                    <a:pt x="774" y="266"/>
                  </a:cubicBezTo>
                  <a:cubicBezTo>
                    <a:pt x="786" y="264"/>
                    <a:pt x="782" y="240"/>
                    <a:pt x="782" y="240"/>
                  </a:cubicBezTo>
                  <a:cubicBezTo>
                    <a:pt x="782" y="240"/>
                    <a:pt x="793" y="237"/>
                    <a:pt x="805" y="236"/>
                  </a:cubicBezTo>
                  <a:cubicBezTo>
                    <a:pt x="816" y="235"/>
                    <a:pt x="808" y="221"/>
                    <a:pt x="815" y="2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0" name="Australië">
              <a:extLst>
                <a:ext uri="{FF2B5EF4-FFF2-40B4-BE49-F238E27FC236}">
                  <a16:creationId xmlns:a16="http://schemas.microsoft.com/office/drawing/2014/main" id="{3EBD1BFF-792F-4C7E-B27E-1F9A2CB361F2}"/>
                </a:ext>
              </a:extLst>
            </p:cNvPr>
            <p:cNvSpPr>
              <a:spLocks noEditPoints="1"/>
            </p:cNvSpPr>
            <p:nvPr/>
          </p:nvSpPr>
          <p:spPr bwMode="gray">
            <a:xfrm>
              <a:off x="9527272" y="4392145"/>
              <a:ext cx="1425346" cy="1333732"/>
            </a:xfrm>
            <a:custGeom>
              <a:avLst/>
              <a:gdLst>
                <a:gd name="T0" fmla="*/ 971 w 1898"/>
                <a:gd name="T1" fmla="*/ 1367 h 1774"/>
                <a:gd name="T2" fmla="*/ 1008 w 1898"/>
                <a:gd name="T3" fmla="*/ 1349 h 1774"/>
                <a:gd name="T4" fmla="*/ 1830 w 1898"/>
                <a:gd name="T5" fmla="*/ 698 h 1774"/>
                <a:gd name="T6" fmla="*/ 1797 w 1898"/>
                <a:gd name="T7" fmla="*/ 622 h 1774"/>
                <a:gd name="T8" fmla="*/ 1707 w 1898"/>
                <a:gd name="T9" fmla="*/ 471 h 1774"/>
                <a:gd name="T10" fmla="*/ 1649 w 1898"/>
                <a:gd name="T11" fmla="*/ 192 h 1774"/>
                <a:gd name="T12" fmla="*/ 1596 w 1898"/>
                <a:gd name="T13" fmla="*/ 64 h 1774"/>
                <a:gd name="T14" fmla="*/ 1541 w 1898"/>
                <a:gd name="T15" fmla="*/ 18 h 1774"/>
                <a:gd name="T16" fmla="*/ 1494 w 1898"/>
                <a:gd name="T17" fmla="*/ 189 h 1774"/>
                <a:gd name="T18" fmla="*/ 1283 w 1898"/>
                <a:gd name="T19" fmla="*/ 306 h 1774"/>
                <a:gd name="T20" fmla="*/ 1239 w 1898"/>
                <a:gd name="T21" fmla="*/ 181 h 1774"/>
                <a:gd name="T22" fmla="*/ 1269 w 1898"/>
                <a:gd name="T23" fmla="*/ 69 h 1774"/>
                <a:gd name="T24" fmla="*/ 1170 w 1898"/>
                <a:gd name="T25" fmla="*/ 75 h 1774"/>
                <a:gd name="T26" fmla="*/ 1050 w 1898"/>
                <a:gd name="T27" fmla="*/ 42 h 1774"/>
                <a:gd name="T28" fmla="*/ 1012 w 1898"/>
                <a:gd name="T29" fmla="*/ 86 h 1774"/>
                <a:gd name="T30" fmla="*/ 910 w 1898"/>
                <a:gd name="T31" fmla="*/ 212 h 1774"/>
                <a:gd name="T32" fmla="*/ 872 w 1898"/>
                <a:gd name="T33" fmla="*/ 235 h 1774"/>
                <a:gd name="T34" fmla="*/ 848 w 1898"/>
                <a:gd name="T35" fmla="*/ 215 h 1774"/>
                <a:gd name="T36" fmla="*/ 788 w 1898"/>
                <a:gd name="T37" fmla="*/ 185 h 1774"/>
                <a:gd name="T38" fmla="*/ 731 w 1898"/>
                <a:gd name="T39" fmla="*/ 238 h 1774"/>
                <a:gd name="T40" fmla="*/ 676 w 1898"/>
                <a:gd name="T41" fmla="*/ 279 h 1774"/>
                <a:gd name="T42" fmla="*/ 614 w 1898"/>
                <a:gd name="T43" fmla="*/ 310 h 1774"/>
                <a:gd name="T44" fmla="*/ 606 w 1898"/>
                <a:gd name="T45" fmla="*/ 348 h 1774"/>
                <a:gd name="T46" fmla="*/ 531 w 1898"/>
                <a:gd name="T47" fmla="*/ 409 h 1774"/>
                <a:gd name="T48" fmla="*/ 359 w 1898"/>
                <a:gd name="T49" fmla="*/ 505 h 1774"/>
                <a:gd name="T50" fmla="*/ 218 w 1898"/>
                <a:gd name="T51" fmla="*/ 554 h 1774"/>
                <a:gd name="T52" fmla="*/ 83 w 1898"/>
                <a:gd name="T53" fmla="*/ 649 h 1774"/>
                <a:gd name="T54" fmla="*/ 48 w 1898"/>
                <a:gd name="T55" fmla="*/ 813 h 1774"/>
                <a:gd name="T56" fmla="*/ 35 w 1898"/>
                <a:gd name="T57" fmla="*/ 937 h 1774"/>
                <a:gd name="T58" fmla="*/ 87 w 1898"/>
                <a:gd name="T59" fmla="*/ 1141 h 1774"/>
                <a:gd name="T60" fmla="*/ 56 w 1898"/>
                <a:gd name="T61" fmla="*/ 1305 h 1774"/>
                <a:gd name="T62" fmla="*/ 186 w 1898"/>
                <a:gd name="T63" fmla="*/ 1285 h 1774"/>
                <a:gd name="T64" fmla="*/ 384 w 1898"/>
                <a:gd name="T65" fmla="*/ 1244 h 1774"/>
                <a:gd name="T66" fmla="*/ 594 w 1898"/>
                <a:gd name="T67" fmla="*/ 1153 h 1774"/>
                <a:gd name="T68" fmla="*/ 896 w 1898"/>
                <a:gd name="T69" fmla="*/ 1136 h 1774"/>
                <a:gd name="T70" fmla="*/ 932 w 1898"/>
                <a:gd name="T71" fmla="*/ 1225 h 1774"/>
                <a:gd name="T72" fmla="*/ 962 w 1898"/>
                <a:gd name="T73" fmla="*/ 1304 h 1774"/>
                <a:gd name="T74" fmla="*/ 1060 w 1898"/>
                <a:gd name="T75" fmla="*/ 1224 h 1774"/>
                <a:gd name="T76" fmla="*/ 1083 w 1898"/>
                <a:gd name="T77" fmla="*/ 1210 h 1774"/>
                <a:gd name="T78" fmla="*/ 1011 w 1898"/>
                <a:gd name="T79" fmla="*/ 1319 h 1774"/>
                <a:gd name="T80" fmla="*/ 1072 w 1898"/>
                <a:gd name="T81" fmla="*/ 1339 h 1774"/>
                <a:gd name="T82" fmla="*/ 1118 w 1898"/>
                <a:gd name="T83" fmla="*/ 1477 h 1774"/>
                <a:gd name="T84" fmla="*/ 1319 w 1898"/>
                <a:gd name="T85" fmla="*/ 1502 h 1774"/>
                <a:gd name="T86" fmla="*/ 1360 w 1898"/>
                <a:gd name="T87" fmla="*/ 1532 h 1774"/>
                <a:gd name="T88" fmla="*/ 1533 w 1898"/>
                <a:gd name="T89" fmla="*/ 1461 h 1774"/>
                <a:gd name="T90" fmla="*/ 1641 w 1898"/>
                <a:gd name="T91" fmla="*/ 1275 h 1774"/>
                <a:gd name="T92" fmla="*/ 1874 w 1898"/>
                <a:gd name="T93" fmla="*/ 952 h 1774"/>
                <a:gd name="T94" fmla="*/ 1364 w 1898"/>
                <a:gd name="T95" fmla="*/ 1612 h 1774"/>
                <a:gd name="T96" fmla="*/ 1274 w 1898"/>
                <a:gd name="T97" fmla="*/ 1651 h 1774"/>
                <a:gd name="T98" fmla="*/ 1184 w 1898"/>
                <a:gd name="T99" fmla="*/ 1616 h 1774"/>
                <a:gd name="T100" fmla="*/ 1155 w 1898"/>
                <a:gd name="T101" fmla="*/ 1713 h 1774"/>
                <a:gd name="T102" fmla="*/ 1214 w 1898"/>
                <a:gd name="T103" fmla="*/ 1769 h 1774"/>
                <a:gd name="T104" fmla="*/ 1282 w 1898"/>
                <a:gd name="T105" fmla="*/ 1706 h 1774"/>
                <a:gd name="T106" fmla="*/ 1290 w 1898"/>
                <a:gd name="T107" fmla="*/ 195 h 1774"/>
                <a:gd name="T108" fmla="*/ 1209 w 1898"/>
                <a:gd name="T109" fmla="*/ 1549 h 1774"/>
                <a:gd name="T110" fmla="*/ 1357 w 1898"/>
                <a:gd name="T111" fmla="*/ 1597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8" h="1774">
                  <a:moveTo>
                    <a:pt x="1024" y="43"/>
                  </a:moveTo>
                  <a:cubicBezTo>
                    <a:pt x="1014" y="29"/>
                    <a:pt x="990" y="54"/>
                    <a:pt x="999" y="65"/>
                  </a:cubicBezTo>
                  <a:cubicBezTo>
                    <a:pt x="1008" y="75"/>
                    <a:pt x="1024" y="43"/>
                    <a:pt x="1024" y="43"/>
                  </a:cubicBezTo>
                  <a:close/>
                  <a:moveTo>
                    <a:pt x="986" y="1341"/>
                  </a:moveTo>
                  <a:cubicBezTo>
                    <a:pt x="972" y="1343"/>
                    <a:pt x="954" y="1348"/>
                    <a:pt x="961" y="1354"/>
                  </a:cubicBezTo>
                  <a:cubicBezTo>
                    <a:pt x="968" y="1360"/>
                    <a:pt x="971" y="1367"/>
                    <a:pt x="971" y="1367"/>
                  </a:cubicBezTo>
                  <a:cubicBezTo>
                    <a:pt x="985" y="1367"/>
                    <a:pt x="999" y="1359"/>
                    <a:pt x="999" y="1359"/>
                  </a:cubicBezTo>
                  <a:cubicBezTo>
                    <a:pt x="1007" y="1359"/>
                    <a:pt x="1007" y="1359"/>
                    <a:pt x="1007" y="1359"/>
                  </a:cubicBezTo>
                  <a:cubicBezTo>
                    <a:pt x="1011" y="1356"/>
                    <a:pt x="1011" y="1356"/>
                    <a:pt x="1011" y="1356"/>
                  </a:cubicBezTo>
                  <a:cubicBezTo>
                    <a:pt x="1022" y="1356"/>
                    <a:pt x="1022" y="1356"/>
                    <a:pt x="1022" y="1356"/>
                  </a:cubicBezTo>
                  <a:cubicBezTo>
                    <a:pt x="1026" y="1351"/>
                    <a:pt x="1026" y="1351"/>
                    <a:pt x="1026" y="1351"/>
                  </a:cubicBezTo>
                  <a:cubicBezTo>
                    <a:pt x="1008" y="1349"/>
                    <a:pt x="1008" y="1349"/>
                    <a:pt x="1008" y="1349"/>
                  </a:cubicBezTo>
                  <a:cubicBezTo>
                    <a:pt x="1008" y="1349"/>
                    <a:pt x="1000" y="1340"/>
                    <a:pt x="986" y="1341"/>
                  </a:cubicBezTo>
                  <a:close/>
                  <a:moveTo>
                    <a:pt x="1869" y="774"/>
                  </a:moveTo>
                  <a:cubicBezTo>
                    <a:pt x="1869" y="774"/>
                    <a:pt x="1866" y="733"/>
                    <a:pt x="1865" y="727"/>
                  </a:cubicBezTo>
                  <a:cubicBezTo>
                    <a:pt x="1863" y="721"/>
                    <a:pt x="1843" y="720"/>
                    <a:pt x="1843" y="720"/>
                  </a:cubicBezTo>
                  <a:cubicBezTo>
                    <a:pt x="1843" y="706"/>
                    <a:pt x="1843" y="706"/>
                    <a:pt x="1843" y="706"/>
                  </a:cubicBezTo>
                  <a:cubicBezTo>
                    <a:pt x="1830" y="698"/>
                    <a:pt x="1830" y="698"/>
                    <a:pt x="1830" y="698"/>
                  </a:cubicBezTo>
                  <a:cubicBezTo>
                    <a:pt x="1830" y="698"/>
                    <a:pt x="1835" y="681"/>
                    <a:pt x="1830" y="674"/>
                  </a:cubicBezTo>
                  <a:cubicBezTo>
                    <a:pt x="1825" y="667"/>
                    <a:pt x="1805" y="660"/>
                    <a:pt x="1805" y="660"/>
                  </a:cubicBezTo>
                  <a:cubicBezTo>
                    <a:pt x="1805" y="660"/>
                    <a:pt x="1840" y="654"/>
                    <a:pt x="1842" y="641"/>
                  </a:cubicBezTo>
                  <a:cubicBezTo>
                    <a:pt x="1844" y="627"/>
                    <a:pt x="1822" y="623"/>
                    <a:pt x="1822" y="623"/>
                  </a:cubicBezTo>
                  <a:cubicBezTo>
                    <a:pt x="1822" y="623"/>
                    <a:pt x="1815" y="602"/>
                    <a:pt x="1804" y="603"/>
                  </a:cubicBezTo>
                  <a:cubicBezTo>
                    <a:pt x="1792" y="604"/>
                    <a:pt x="1797" y="622"/>
                    <a:pt x="1797" y="622"/>
                  </a:cubicBezTo>
                  <a:cubicBezTo>
                    <a:pt x="1783" y="619"/>
                    <a:pt x="1783" y="619"/>
                    <a:pt x="1783" y="619"/>
                  </a:cubicBezTo>
                  <a:cubicBezTo>
                    <a:pt x="1783" y="619"/>
                    <a:pt x="1796" y="578"/>
                    <a:pt x="1796" y="568"/>
                  </a:cubicBezTo>
                  <a:cubicBezTo>
                    <a:pt x="1795" y="559"/>
                    <a:pt x="1775" y="557"/>
                    <a:pt x="1771" y="547"/>
                  </a:cubicBezTo>
                  <a:cubicBezTo>
                    <a:pt x="1768" y="538"/>
                    <a:pt x="1781" y="521"/>
                    <a:pt x="1777" y="507"/>
                  </a:cubicBezTo>
                  <a:cubicBezTo>
                    <a:pt x="1773" y="494"/>
                    <a:pt x="1713" y="465"/>
                    <a:pt x="1713" y="465"/>
                  </a:cubicBezTo>
                  <a:cubicBezTo>
                    <a:pt x="1707" y="471"/>
                    <a:pt x="1707" y="471"/>
                    <a:pt x="1707" y="471"/>
                  </a:cubicBezTo>
                  <a:cubicBezTo>
                    <a:pt x="1707" y="471"/>
                    <a:pt x="1679" y="439"/>
                    <a:pt x="1677" y="417"/>
                  </a:cubicBezTo>
                  <a:cubicBezTo>
                    <a:pt x="1676" y="394"/>
                    <a:pt x="1685" y="381"/>
                    <a:pt x="1685" y="361"/>
                  </a:cubicBezTo>
                  <a:cubicBezTo>
                    <a:pt x="1685" y="341"/>
                    <a:pt x="1666" y="298"/>
                    <a:pt x="1662" y="282"/>
                  </a:cubicBezTo>
                  <a:cubicBezTo>
                    <a:pt x="1658" y="266"/>
                    <a:pt x="1669" y="256"/>
                    <a:pt x="1671" y="247"/>
                  </a:cubicBezTo>
                  <a:cubicBezTo>
                    <a:pt x="1673" y="238"/>
                    <a:pt x="1666" y="200"/>
                    <a:pt x="1666" y="200"/>
                  </a:cubicBezTo>
                  <a:cubicBezTo>
                    <a:pt x="1649" y="192"/>
                    <a:pt x="1649" y="192"/>
                    <a:pt x="1649" y="192"/>
                  </a:cubicBezTo>
                  <a:cubicBezTo>
                    <a:pt x="1649" y="192"/>
                    <a:pt x="1635" y="177"/>
                    <a:pt x="1625" y="177"/>
                  </a:cubicBezTo>
                  <a:cubicBezTo>
                    <a:pt x="1615" y="176"/>
                    <a:pt x="1609" y="191"/>
                    <a:pt x="1609" y="191"/>
                  </a:cubicBezTo>
                  <a:cubicBezTo>
                    <a:pt x="1609" y="191"/>
                    <a:pt x="1602" y="176"/>
                    <a:pt x="1601" y="167"/>
                  </a:cubicBezTo>
                  <a:cubicBezTo>
                    <a:pt x="1600" y="159"/>
                    <a:pt x="1607" y="135"/>
                    <a:pt x="1607" y="135"/>
                  </a:cubicBezTo>
                  <a:cubicBezTo>
                    <a:pt x="1596" y="120"/>
                    <a:pt x="1596" y="120"/>
                    <a:pt x="1596" y="120"/>
                  </a:cubicBezTo>
                  <a:cubicBezTo>
                    <a:pt x="1596" y="64"/>
                    <a:pt x="1596" y="64"/>
                    <a:pt x="1596" y="64"/>
                  </a:cubicBezTo>
                  <a:cubicBezTo>
                    <a:pt x="1596" y="64"/>
                    <a:pt x="1575" y="50"/>
                    <a:pt x="1578" y="41"/>
                  </a:cubicBezTo>
                  <a:cubicBezTo>
                    <a:pt x="1582" y="32"/>
                    <a:pt x="1586" y="20"/>
                    <a:pt x="1581" y="15"/>
                  </a:cubicBezTo>
                  <a:cubicBezTo>
                    <a:pt x="1576" y="11"/>
                    <a:pt x="1564" y="9"/>
                    <a:pt x="1564" y="9"/>
                  </a:cubicBezTo>
                  <a:cubicBezTo>
                    <a:pt x="1565" y="0"/>
                    <a:pt x="1565" y="0"/>
                    <a:pt x="1565" y="0"/>
                  </a:cubicBezTo>
                  <a:cubicBezTo>
                    <a:pt x="1545" y="5"/>
                    <a:pt x="1545" y="5"/>
                    <a:pt x="1545" y="5"/>
                  </a:cubicBezTo>
                  <a:cubicBezTo>
                    <a:pt x="1541" y="18"/>
                    <a:pt x="1541" y="18"/>
                    <a:pt x="1541" y="18"/>
                  </a:cubicBezTo>
                  <a:cubicBezTo>
                    <a:pt x="1541" y="18"/>
                    <a:pt x="1529" y="26"/>
                    <a:pt x="1523" y="30"/>
                  </a:cubicBezTo>
                  <a:cubicBezTo>
                    <a:pt x="1518" y="34"/>
                    <a:pt x="1531" y="60"/>
                    <a:pt x="1531" y="70"/>
                  </a:cubicBezTo>
                  <a:cubicBezTo>
                    <a:pt x="1530" y="81"/>
                    <a:pt x="1496" y="118"/>
                    <a:pt x="1496" y="118"/>
                  </a:cubicBezTo>
                  <a:cubicBezTo>
                    <a:pt x="1507" y="127"/>
                    <a:pt x="1507" y="127"/>
                    <a:pt x="1507" y="127"/>
                  </a:cubicBezTo>
                  <a:cubicBezTo>
                    <a:pt x="1507" y="127"/>
                    <a:pt x="1492" y="147"/>
                    <a:pt x="1490" y="155"/>
                  </a:cubicBezTo>
                  <a:cubicBezTo>
                    <a:pt x="1488" y="163"/>
                    <a:pt x="1494" y="189"/>
                    <a:pt x="1494" y="189"/>
                  </a:cubicBezTo>
                  <a:cubicBezTo>
                    <a:pt x="1494" y="189"/>
                    <a:pt x="1473" y="273"/>
                    <a:pt x="1472" y="285"/>
                  </a:cubicBezTo>
                  <a:cubicBezTo>
                    <a:pt x="1471" y="296"/>
                    <a:pt x="1444" y="325"/>
                    <a:pt x="1444" y="325"/>
                  </a:cubicBezTo>
                  <a:cubicBezTo>
                    <a:pt x="1444" y="325"/>
                    <a:pt x="1445" y="358"/>
                    <a:pt x="1428" y="366"/>
                  </a:cubicBezTo>
                  <a:cubicBezTo>
                    <a:pt x="1411" y="373"/>
                    <a:pt x="1375" y="381"/>
                    <a:pt x="1375" y="381"/>
                  </a:cubicBezTo>
                  <a:cubicBezTo>
                    <a:pt x="1375" y="381"/>
                    <a:pt x="1354" y="347"/>
                    <a:pt x="1349" y="337"/>
                  </a:cubicBezTo>
                  <a:cubicBezTo>
                    <a:pt x="1344" y="328"/>
                    <a:pt x="1303" y="314"/>
                    <a:pt x="1283" y="306"/>
                  </a:cubicBezTo>
                  <a:cubicBezTo>
                    <a:pt x="1262" y="299"/>
                    <a:pt x="1249" y="266"/>
                    <a:pt x="1246" y="262"/>
                  </a:cubicBezTo>
                  <a:cubicBezTo>
                    <a:pt x="1243" y="259"/>
                    <a:pt x="1223" y="261"/>
                    <a:pt x="1223" y="261"/>
                  </a:cubicBezTo>
                  <a:cubicBezTo>
                    <a:pt x="1207" y="231"/>
                    <a:pt x="1207" y="231"/>
                    <a:pt x="1207" y="231"/>
                  </a:cubicBezTo>
                  <a:cubicBezTo>
                    <a:pt x="1220" y="217"/>
                    <a:pt x="1220" y="217"/>
                    <a:pt x="1220" y="217"/>
                  </a:cubicBezTo>
                  <a:cubicBezTo>
                    <a:pt x="1220" y="217"/>
                    <a:pt x="1213" y="206"/>
                    <a:pt x="1221" y="195"/>
                  </a:cubicBezTo>
                  <a:cubicBezTo>
                    <a:pt x="1229" y="184"/>
                    <a:pt x="1239" y="181"/>
                    <a:pt x="1239" y="181"/>
                  </a:cubicBezTo>
                  <a:cubicBezTo>
                    <a:pt x="1235" y="151"/>
                    <a:pt x="1235" y="151"/>
                    <a:pt x="1235" y="151"/>
                  </a:cubicBezTo>
                  <a:cubicBezTo>
                    <a:pt x="1248" y="139"/>
                    <a:pt x="1248" y="139"/>
                    <a:pt x="1248" y="139"/>
                  </a:cubicBezTo>
                  <a:cubicBezTo>
                    <a:pt x="1248" y="139"/>
                    <a:pt x="1262" y="146"/>
                    <a:pt x="1267" y="144"/>
                  </a:cubicBezTo>
                  <a:cubicBezTo>
                    <a:pt x="1273" y="142"/>
                    <a:pt x="1274" y="119"/>
                    <a:pt x="1274" y="119"/>
                  </a:cubicBezTo>
                  <a:cubicBezTo>
                    <a:pt x="1299" y="95"/>
                    <a:pt x="1299" y="95"/>
                    <a:pt x="1299" y="95"/>
                  </a:cubicBezTo>
                  <a:cubicBezTo>
                    <a:pt x="1299" y="95"/>
                    <a:pt x="1285" y="72"/>
                    <a:pt x="1269" y="69"/>
                  </a:cubicBezTo>
                  <a:cubicBezTo>
                    <a:pt x="1252" y="67"/>
                    <a:pt x="1231" y="92"/>
                    <a:pt x="1231" y="92"/>
                  </a:cubicBezTo>
                  <a:cubicBezTo>
                    <a:pt x="1229" y="78"/>
                    <a:pt x="1229" y="78"/>
                    <a:pt x="1229" y="78"/>
                  </a:cubicBezTo>
                  <a:cubicBezTo>
                    <a:pt x="1209" y="80"/>
                    <a:pt x="1209" y="80"/>
                    <a:pt x="1209" y="80"/>
                  </a:cubicBezTo>
                  <a:cubicBezTo>
                    <a:pt x="1200" y="89"/>
                    <a:pt x="1200" y="89"/>
                    <a:pt x="1200" y="89"/>
                  </a:cubicBezTo>
                  <a:cubicBezTo>
                    <a:pt x="1194" y="78"/>
                    <a:pt x="1194" y="78"/>
                    <a:pt x="1194" y="78"/>
                  </a:cubicBezTo>
                  <a:cubicBezTo>
                    <a:pt x="1170" y="75"/>
                    <a:pt x="1170" y="75"/>
                    <a:pt x="1170" y="75"/>
                  </a:cubicBezTo>
                  <a:cubicBezTo>
                    <a:pt x="1170" y="75"/>
                    <a:pt x="1144" y="56"/>
                    <a:pt x="1139" y="56"/>
                  </a:cubicBezTo>
                  <a:cubicBezTo>
                    <a:pt x="1135" y="57"/>
                    <a:pt x="1101" y="53"/>
                    <a:pt x="1101" y="53"/>
                  </a:cubicBezTo>
                  <a:cubicBezTo>
                    <a:pt x="1101" y="53"/>
                    <a:pt x="1093" y="31"/>
                    <a:pt x="1086" y="28"/>
                  </a:cubicBezTo>
                  <a:cubicBezTo>
                    <a:pt x="1080" y="24"/>
                    <a:pt x="1078" y="38"/>
                    <a:pt x="1078" y="38"/>
                  </a:cubicBezTo>
                  <a:cubicBezTo>
                    <a:pt x="1078" y="38"/>
                    <a:pt x="1053" y="25"/>
                    <a:pt x="1047" y="30"/>
                  </a:cubicBezTo>
                  <a:cubicBezTo>
                    <a:pt x="1041" y="34"/>
                    <a:pt x="1050" y="42"/>
                    <a:pt x="1050" y="42"/>
                  </a:cubicBezTo>
                  <a:cubicBezTo>
                    <a:pt x="1050" y="42"/>
                    <a:pt x="1037" y="41"/>
                    <a:pt x="1035" y="46"/>
                  </a:cubicBezTo>
                  <a:cubicBezTo>
                    <a:pt x="1032" y="52"/>
                    <a:pt x="1049" y="58"/>
                    <a:pt x="1060" y="61"/>
                  </a:cubicBezTo>
                  <a:cubicBezTo>
                    <a:pt x="1071" y="64"/>
                    <a:pt x="1077" y="56"/>
                    <a:pt x="1077" y="56"/>
                  </a:cubicBezTo>
                  <a:cubicBezTo>
                    <a:pt x="1099" y="65"/>
                    <a:pt x="1099" y="65"/>
                    <a:pt x="1099" y="65"/>
                  </a:cubicBezTo>
                  <a:cubicBezTo>
                    <a:pt x="1099" y="65"/>
                    <a:pt x="1077" y="78"/>
                    <a:pt x="1065" y="83"/>
                  </a:cubicBezTo>
                  <a:cubicBezTo>
                    <a:pt x="1054" y="88"/>
                    <a:pt x="1020" y="84"/>
                    <a:pt x="1012" y="86"/>
                  </a:cubicBezTo>
                  <a:cubicBezTo>
                    <a:pt x="1005" y="88"/>
                    <a:pt x="955" y="114"/>
                    <a:pt x="955" y="114"/>
                  </a:cubicBezTo>
                  <a:cubicBezTo>
                    <a:pt x="955" y="114"/>
                    <a:pt x="949" y="131"/>
                    <a:pt x="948" y="142"/>
                  </a:cubicBezTo>
                  <a:cubicBezTo>
                    <a:pt x="947" y="152"/>
                    <a:pt x="968" y="161"/>
                    <a:pt x="968" y="161"/>
                  </a:cubicBezTo>
                  <a:cubicBezTo>
                    <a:pt x="935" y="163"/>
                    <a:pt x="935" y="163"/>
                    <a:pt x="935" y="163"/>
                  </a:cubicBezTo>
                  <a:cubicBezTo>
                    <a:pt x="912" y="185"/>
                    <a:pt x="912" y="185"/>
                    <a:pt x="912" y="185"/>
                  </a:cubicBezTo>
                  <a:cubicBezTo>
                    <a:pt x="912" y="185"/>
                    <a:pt x="916" y="205"/>
                    <a:pt x="910" y="212"/>
                  </a:cubicBezTo>
                  <a:cubicBezTo>
                    <a:pt x="904" y="219"/>
                    <a:pt x="927" y="226"/>
                    <a:pt x="936" y="231"/>
                  </a:cubicBezTo>
                  <a:cubicBezTo>
                    <a:pt x="946" y="235"/>
                    <a:pt x="942" y="256"/>
                    <a:pt x="942" y="256"/>
                  </a:cubicBezTo>
                  <a:cubicBezTo>
                    <a:pt x="927" y="242"/>
                    <a:pt x="927" y="242"/>
                    <a:pt x="927" y="242"/>
                  </a:cubicBezTo>
                  <a:cubicBezTo>
                    <a:pt x="907" y="244"/>
                    <a:pt x="907" y="244"/>
                    <a:pt x="907" y="244"/>
                  </a:cubicBezTo>
                  <a:cubicBezTo>
                    <a:pt x="899" y="256"/>
                    <a:pt x="899" y="256"/>
                    <a:pt x="899" y="256"/>
                  </a:cubicBezTo>
                  <a:cubicBezTo>
                    <a:pt x="872" y="235"/>
                    <a:pt x="872" y="235"/>
                    <a:pt x="872" y="235"/>
                  </a:cubicBezTo>
                  <a:cubicBezTo>
                    <a:pt x="869" y="256"/>
                    <a:pt x="869" y="256"/>
                    <a:pt x="869" y="256"/>
                  </a:cubicBezTo>
                  <a:cubicBezTo>
                    <a:pt x="853" y="261"/>
                    <a:pt x="853" y="261"/>
                    <a:pt x="853" y="261"/>
                  </a:cubicBezTo>
                  <a:cubicBezTo>
                    <a:pt x="856" y="279"/>
                    <a:pt x="856" y="279"/>
                    <a:pt x="856" y="279"/>
                  </a:cubicBezTo>
                  <a:cubicBezTo>
                    <a:pt x="837" y="276"/>
                    <a:pt x="837" y="276"/>
                    <a:pt x="837" y="276"/>
                  </a:cubicBezTo>
                  <a:cubicBezTo>
                    <a:pt x="856" y="232"/>
                    <a:pt x="856" y="232"/>
                    <a:pt x="856" y="232"/>
                  </a:cubicBezTo>
                  <a:cubicBezTo>
                    <a:pt x="856" y="232"/>
                    <a:pt x="851" y="226"/>
                    <a:pt x="848" y="215"/>
                  </a:cubicBezTo>
                  <a:cubicBezTo>
                    <a:pt x="846" y="203"/>
                    <a:pt x="827" y="205"/>
                    <a:pt x="827" y="205"/>
                  </a:cubicBezTo>
                  <a:cubicBezTo>
                    <a:pt x="816" y="187"/>
                    <a:pt x="816" y="187"/>
                    <a:pt x="816" y="187"/>
                  </a:cubicBezTo>
                  <a:cubicBezTo>
                    <a:pt x="816" y="187"/>
                    <a:pt x="825" y="167"/>
                    <a:pt x="814" y="159"/>
                  </a:cubicBezTo>
                  <a:cubicBezTo>
                    <a:pt x="802" y="151"/>
                    <a:pt x="787" y="162"/>
                    <a:pt x="787" y="169"/>
                  </a:cubicBezTo>
                  <a:cubicBezTo>
                    <a:pt x="786" y="176"/>
                    <a:pt x="792" y="176"/>
                    <a:pt x="792" y="176"/>
                  </a:cubicBezTo>
                  <a:cubicBezTo>
                    <a:pt x="788" y="185"/>
                    <a:pt x="788" y="185"/>
                    <a:pt x="788" y="185"/>
                  </a:cubicBezTo>
                  <a:cubicBezTo>
                    <a:pt x="768" y="184"/>
                    <a:pt x="768" y="184"/>
                    <a:pt x="768" y="184"/>
                  </a:cubicBezTo>
                  <a:cubicBezTo>
                    <a:pt x="771" y="202"/>
                    <a:pt x="771" y="202"/>
                    <a:pt x="771" y="202"/>
                  </a:cubicBezTo>
                  <a:cubicBezTo>
                    <a:pt x="758" y="196"/>
                    <a:pt x="758" y="196"/>
                    <a:pt x="758" y="196"/>
                  </a:cubicBezTo>
                  <a:cubicBezTo>
                    <a:pt x="746" y="201"/>
                    <a:pt x="746" y="201"/>
                    <a:pt x="746" y="201"/>
                  </a:cubicBezTo>
                  <a:cubicBezTo>
                    <a:pt x="746" y="201"/>
                    <a:pt x="751" y="209"/>
                    <a:pt x="749" y="219"/>
                  </a:cubicBezTo>
                  <a:cubicBezTo>
                    <a:pt x="747" y="230"/>
                    <a:pt x="731" y="238"/>
                    <a:pt x="731" y="238"/>
                  </a:cubicBezTo>
                  <a:cubicBezTo>
                    <a:pt x="736" y="214"/>
                    <a:pt x="736" y="214"/>
                    <a:pt x="736" y="214"/>
                  </a:cubicBezTo>
                  <a:cubicBezTo>
                    <a:pt x="724" y="229"/>
                    <a:pt x="724" y="229"/>
                    <a:pt x="724" y="229"/>
                  </a:cubicBezTo>
                  <a:cubicBezTo>
                    <a:pt x="724" y="229"/>
                    <a:pt x="713" y="227"/>
                    <a:pt x="706" y="237"/>
                  </a:cubicBezTo>
                  <a:cubicBezTo>
                    <a:pt x="699" y="247"/>
                    <a:pt x="710" y="268"/>
                    <a:pt x="710" y="268"/>
                  </a:cubicBezTo>
                  <a:cubicBezTo>
                    <a:pt x="679" y="255"/>
                    <a:pt x="679" y="255"/>
                    <a:pt x="679" y="255"/>
                  </a:cubicBezTo>
                  <a:cubicBezTo>
                    <a:pt x="676" y="279"/>
                    <a:pt x="676" y="279"/>
                    <a:pt x="676" y="279"/>
                  </a:cubicBezTo>
                  <a:cubicBezTo>
                    <a:pt x="665" y="281"/>
                    <a:pt x="665" y="281"/>
                    <a:pt x="665" y="281"/>
                  </a:cubicBezTo>
                  <a:cubicBezTo>
                    <a:pt x="676" y="298"/>
                    <a:pt x="676" y="298"/>
                    <a:pt x="676" y="298"/>
                  </a:cubicBezTo>
                  <a:cubicBezTo>
                    <a:pt x="688" y="297"/>
                    <a:pt x="688" y="297"/>
                    <a:pt x="688" y="297"/>
                  </a:cubicBezTo>
                  <a:cubicBezTo>
                    <a:pt x="685" y="308"/>
                    <a:pt x="685" y="308"/>
                    <a:pt x="685" y="308"/>
                  </a:cubicBezTo>
                  <a:cubicBezTo>
                    <a:pt x="638" y="312"/>
                    <a:pt x="638" y="312"/>
                    <a:pt x="638" y="312"/>
                  </a:cubicBezTo>
                  <a:cubicBezTo>
                    <a:pt x="638" y="312"/>
                    <a:pt x="624" y="302"/>
                    <a:pt x="614" y="310"/>
                  </a:cubicBezTo>
                  <a:cubicBezTo>
                    <a:pt x="604" y="319"/>
                    <a:pt x="620" y="337"/>
                    <a:pt x="620" y="337"/>
                  </a:cubicBezTo>
                  <a:cubicBezTo>
                    <a:pt x="622" y="359"/>
                    <a:pt x="622" y="359"/>
                    <a:pt x="622" y="359"/>
                  </a:cubicBezTo>
                  <a:cubicBezTo>
                    <a:pt x="616" y="373"/>
                    <a:pt x="616" y="373"/>
                    <a:pt x="616" y="373"/>
                  </a:cubicBezTo>
                  <a:cubicBezTo>
                    <a:pt x="620" y="399"/>
                    <a:pt x="620" y="399"/>
                    <a:pt x="620" y="399"/>
                  </a:cubicBezTo>
                  <a:cubicBezTo>
                    <a:pt x="609" y="400"/>
                    <a:pt x="609" y="400"/>
                    <a:pt x="609" y="400"/>
                  </a:cubicBezTo>
                  <a:cubicBezTo>
                    <a:pt x="606" y="348"/>
                    <a:pt x="606" y="348"/>
                    <a:pt x="606" y="348"/>
                  </a:cubicBezTo>
                  <a:cubicBezTo>
                    <a:pt x="595" y="337"/>
                    <a:pt x="595" y="337"/>
                    <a:pt x="595" y="337"/>
                  </a:cubicBezTo>
                  <a:cubicBezTo>
                    <a:pt x="593" y="316"/>
                    <a:pt x="593" y="316"/>
                    <a:pt x="593" y="316"/>
                  </a:cubicBezTo>
                  <a:cubicBezTo>
                    <a:pt x="580" y="317"/>
                    <a:pt x="580" y="317"/>
                    <a:pt x="580" y="317"/>
                  </a:cubicBezTo>
                  <a:cubicBezTo>
                    <a:pt x="569" y="333"/>
                    <a:pt x="569" y="333"/>
                    <a:pt x="569" y="333"/>
                  </a:cubicBezTo>
                  <a:cubicBezTo>
                    <a:pt x="569" y="333"/>
                    <a:pt x="556" y="344"/>
                    <a:pt x="537" y="360"/>
                  </a:cubicBezTo>
                  <a:cubicBezTo>
                    <a:pt x="519" y="376"/>
                    <a:pt x="531" y="409"/>
                    <a:pt x="531" y="409"/>
                  </a:cubicBezTo>
                  <a:cubicBezTo>
                    <a:pt x="531" y="409"/>
                    <a:pt x="548" y="414"/>
                    <a:pt x="546" y="423"/>
                  </a:cubicBezTo>
                  <a:cubicBezTo>
                    <a:pt x="543" y="433"/>
                    <a:pt x="510" y="445"/>
                    <a:pt x="504" y="448"/>
                  </a:cubicBezTo>
                  <a:cubicBezTo>
                    <a:pt x="498" y="451"/>
                    <a:pt x="501" y="461"/>
                    <a:pt x="501" y="461"/>
                  </a:cubicBezTo>
                  <a:cubicBezTo>
                    <a:pt x="501" y="461"/>
                    <a:pt x="480" y="480"/>
                    <a:pt x="463" y="494"/>
                  </a:cubicBezTo>
                  <a:cubicBezTo>
                    <a:pt x="445" y="507"/>
                    <a:pt x="393" y="512"/>
                    <a:pt x="393" y="512"/>
                  </a:cubicBezTo>
                  <a:cubicBezTo>
                    <a:pt x="359" y="505"/>
                    <a:pt x="359" y="505"/>
                    <a:pt x="359" y="505"/>
                  </a:cubicBezTo>
                  <a:cubicBezTo>
                    <a:pt x="332" y="519"/>
                    <a:pt x="332" y="519"/>
                    <a:pt x="332" y="519"/>
                  </a:cubicBezTo>
                  <a:cubicBezTo>
                    <a:pt x="295" y="524"/>
                    <a:pt x="295" y="524"/>
                    <a:pt x="295" y="524"/>
                  </a:cubicBezTo>
                  <a:cubicBezTo>
                    <a:pt x="290" y="529"/>
                    <a:pt x="290" y="529"/>
                    <a:pt x="290" y="529"/>
                  </a:cubicBezTo>
                  <a:cubicBezTo>
                    <a:pt x="290" y="529"/>
                    <a:pt x="280" y="529"/>
                    <a:pt x="271" y="534"/>
                  </a:cubicBezTo>
                  <a:cubicBezTo>
                    <a:pt x="262" y="538"/>
                    <a:pt x="251" y="549"/>
                    <a:pt x="251" y="549"/>
                  </a:cubicBezTo>
                  <a:cubicBezTo>
                    <a:pt x="251" y="549"/>
                    <a:pt x="232" y="550"/>
                    <a:pt x="218" y="554"/>
                  </a:cubicBezTo>
                  <a:cubicBezTo>
                    <a:pt x="204" y="558"/>
                    <a:pt x="188" y="587"/>
                    <a:pt x="188" y="587"/>
                  </a:cubicBezTo>
                  <a:cubicBezTo>
                    <a:pt x="188" y="587"/>
                    <a:pt x="153" y="595"/>
                    <a:pt x="146" y="599"/>
                  </a:cubicBezTo>
                  <a:cubicBezTo>
                    <a:pt x="138" y="604"/>
                    <a:pt x="103" y="649"/>
                    <a:pt x="103" y="649"/>
                  </a:cubicBezTo>
                  <a:cubicBezTo>
                    <a:pt x="109" y="605"/>
                    <a:pt x="109" y="605"/>
                    <a:pt x="109" y="605"/>
                  </a:cubicBezTo>
                  <a:cubicBezTo>
                    <a:pt x="97" y="612"/>
                    <a:pt x="97" y="612"/>
                    <a:pt x="97" y="612"/>
                  </a:cubicBezTo>
                  <a:cubicBezTo>
                    <a:pt x="83" y="649"/>
                    <a:pt x="83" y="649"/>
                    <a:pt x="83" y="649"/>
                  </a:cubicBezTo>
                  <a:cubicBezTo>
                    <a:pt x="83" y="649"/>
                    <a:pt x="69" y="675"/>
                    <a:pt x="62" y="690"/>
                  </a:cubicBezTo>
                  <a:cubicBezTo>
                    <a:pt x="56" y="705"/>
                    <a:pt x="79" y="711"/>
                    <a:pt x="79" y="711"/>
                  </a:cubicBezTo>
                  <a:cubicBezTo>
                    <a:pt x="79" y="711"/>
                    <a:pt x="59" y="732"/>
                    <a:pt x="49" y="741"/>
                  </a:cubicBezTo>
                  <a:cubicBezTo>
                    <a:pt x="38" y="750"/>
                    <a:pt x="58" y="789"/>
                    <a:pt x="59" y="795"/>
                  </a:cubicBezTo>
                  <a:cubicBezTo>
                    <a:pt x="59" y="802"/>
                    <a:pt x="84" y="845"/>
                    <a:pt x="78" y="849"/>
                  </a:cubicBezTo>
                  <a:cubicBezTo>
                    <a:pt x="72" y="854"/>
                    <a:pt x="48" y="813"/>
                    <a:pt x="48" y="813"/>
                  </a:cubicBezTo>
                  <a:cubicBezTo>
                    <a:pt x="36" y="811"/>
                    <a:pt x="36" y="811"/>
                    <a:pt x="36" y="811"/>
                  </a:cubicBezTo>
                  <a:cubicBezTo>
                    <a:pt x="46" y="841"/>
                    <a:pt x="46" y="841"/>
                    <a:pt x="46" y="841"/>
                  </a:cubicBezTo>
                  <a:cubicBezTo>
                    <a:pt x="23" y="821"/>
                    <a:pt x="23" y="821"/>
                    <a:pt x="23" y="821"/>
                  </a:cubicBezTo>
                  <a:cubicBezTo>
                    <a:pt x="23" y="821"/>
                    <a:pt x="19" y="844"/>
                    <a:pt x="22" y="858"/>
                  </a:cubicBezTo>
                  <a:cubicBezTo>
                    <a:pt x="25" y="872"/>
                    <a:pt x="48" y="907"/>
                    <a:pt x="48" y="907"/>
                  </a:cubicBezTo>
                  <a:cubicBezTo>
                    <a:pt x="48" y="907"/>
                    <a:pt x="37" y="929"/>
                    <a:pt x="35" y="937"/>
                  </a:cubicBezTo>
                  <a:cubicBezTo>
                    <a:pt x="33" y="945"/>
                    <a:pt x="63" y="968"/>
                    <a:pt x="64" y="974"/>
                  </a:cubicBezTo>
                  <a:cubicBezTo>
                    <a:pt x="65" y="981"/>
                    <a:pt x="66" y="1003"/>
                    <a:pt x="60" y="1011"/>
                  </a:cubicBezTo>
                  <a:cubicBezTo>
                    <a:pt x="55" y="1019"/>
                    <a:pt x="68" y="1065"/>
                    <a:pt x="68" y="1065"/>
                  </a:cubicBezTo>
                  <a:cubicBezTo>
                    <a:pt x="68" y="1065"/>
                    <a:pt x="64" y="1067"/>
                    <a:pt x="56" y="1073"/>
                  </a:cubicBezTo>
                  <a:cubicBezTo>
                    <a:pt x="49" y="1079"/>
                    <a:pt x="65" y="1115"/>
                    <a:pt x="65" y="1115"/>
                  </a:cubicBezTo>
                  <a:cubicBezTo>
                    <a:pt x="65" y="1115"/>
                    <a:pt x="85" y="1124"/>
                    <a:pt x="87" y="1141"/>
                  </a:cubicBezTo>
                  <a:cubicBezTo>
                    <a:pt x="89" y="1157"/>
                    <a:pt x="60" y="1186"/>
                    <a:pt x="60" y="1186"/>
                  </a:cubicBezTo>
                  <a:cubicBezTo>
                    <a:pt x="60" y="1186"/>
                    <a:pt x="69" y="1219"/>
                    <a:pt x="52" y="1236"/>
                  </a:cubicBezTo>
                  <a:cubicBezTo>
                    <a:pt x="35" y="1252"/>
                    <a:pt x="4" y="1244"/>
                    <a:pt x="4" y="1244"/>
                  </a:cubicBezTo>
                  <a:cubicBezTo>
                    <a:pt x="0" y="1276"/>
                    <a:pt x="0" y="1276"/>
                    <a:pt x="0" y="1276"/>
                  </a:cubicBezTo>
                  <a:cubicBezTo>
                    <a:pt x="0" y="1276"/>
                    <a:pt x="32" y="1284"/>
                    <a:pt x="41" y="1289"/>
                  </a:cubicBezTo>
                  <a:cubicBezTo>
                    <a:pt x="50" y="1295"/>
                    <a:pt x="56" y="1305"/>
                    <a:pt x="56" y="1305"/>
                  </a:cubicBezTo>
                  <a:cubicBezTo>
                    <a:pt x="73" y="1303"/>
                    <a:pt x="73" y="1303"/>
                    <a:pt x="73" y="1303"/>
                  </a:cubicBezTo>
                  <a:cubicBezTo>
                    <a:pt x="73" y="1303"/>
                    <a:pt x="82" y="1312"/>
                    <a:pt x="96" y="1317"/>
                  </a:cubicBezTo>
                  <a:cubicBezTo>
                    <a:pt x="109" y="1322"/>
                    <a:pt x="140" y="1312"/>
                    <a:pt x="153" y="1311"/>
                  </a:cubicBezTo>
                  <a:cubicBezTo>
                    <a:pt x="165" y="1311"/>
                    <a:pt x="155" y="1295"/>
                    <a:pt x="155" y="1295"/>
                  </a:cubicBezTo>
                  <a:cubicBezTo>
                    <a:pt x="180" y="1297"/>
                    <a:pt x="180" y="1297"/>
                    <a:pt x="180" y="1297"/>
                  </a:cubicBezTo>
                  <a:cubicBezTo>
                    <a:pt x="186" y="1285"/>
                    <a:pt x="186" y="1285"/>
                    <a:pt x="186" y="1285"/>
                  </a:cubicBezTo>
                  <a:cubicBezTo>
                    <a:pt x="213" y="1281"/>
                    <a:pt x="213" y="1281"/>
                    <a:pt x="213" y="1281"/>
                  </a:cubicBezTo>
                  <a:cubicBezTo>
                    <a:pt x="213" y="1281"/>
                    <a:pt x="237" y="1256"/>
                    <a:pt x="250" y="1255"/>
                  </a:cubicBezTo>
                  <a:cubicBezTo>
                    <a:pt x="262" y="1255"/>
                    <a:pt x="274" y="1270"/>
                    <a:pt x="281" y="1268"/>
                  </a:cubicBezTo>
                  <a:cubicBezTo>
                    <a:pt x="289" y="1266"/>
                    <a:pt x="326" y="1248"/>
                    <a:pt x="326" y="1248"/>
                  </a:cubicBezTo>
                  <a:cubicBezTo>
                    <a:pt x="326" y="1248"/>
                    <a:pt x="348" y="1258"/>
                    <a:pt x="359" y="1256"/>
                  </a:cubicBezTo>
                  <a:cubicBezTo>
                    <a:pt x="370" y="1255"/>
                    <a:pt x="377" y="1245"/>
                    <a:pt x="384" y="1244"/>
                  </a:cubicBezTo>
                  <a:cubicBezTo>
                    <a:pt x="392" y="1244"/>
                    <a:pt x="411" y="1256"/>
                    <a:pt x="426" y="1253"/>
                  </a:cubicBezTo>
                  <a:cubicBezTo>
                    <a:pt x="441" y="1250"/>
                    <a:pt x="438" y="1231"/>
                    <a:pt x="438" y="1231"/>
                  </a:cubicBezTo>
                  <a:cubicBezTo>
                    <a:pt x="438" y="1231"/>
                    <a:pt x="450" y="1228"/>
                    <a:pt x="454" y="1225"/>
                  </a:cubicBezTo>
                  <a:cubicBezTo>
                    <a:pt x="459" y="1222"/>
                    <a:pt x="465" y="1195"/>
                    <a:pt x="478" y="1183"/>
                  </a:cubicBezTo>
                  <a:cubicBezTo>
                    <a:pt x="491" y="1171"/>
                    <a:pt x="524" y="1179"/>
                    <a:pt x="535" y="1176"/>
                  </a:cubicBezTo>
                  <a:cubicBezTo>
                    <a:pt x="545" y="1174"/>
                    <a:pt x="579" y="1155"/>
                    <a:pt x="594" y="1153"/>
                  </a:cubicBezTo>
                  <a:cubicBezTo>
                    <a:pt x="610" y="1151"/>
                    <a:pt x="612" y="1158"/>
                    <a:pt x="631" y="1161"/>
                  </a:cubicBezTo>
                  <a:cubicBezTo>
                    <a:pt x="650" y="1164"/>
                    <a:pt x="697" y="1131"/>
                    <a:pt x="716" y="1125"/>
                  </a:cubicBezTo>
                  <a:cubicBezTo>
                    <a:pt x="736" y="1119"/>
                    <a:pt x="819" y="1113"/>
                    <a:pt x="819" y="1113"/>
                  </a:cubicBezTo>
                  <a:cubicBezTo>
                    <a:pt x="826" y="1106"/>
                    <a:pt x="826" y="1106"/>
                    <a:pt x="826" y="1106"/>
                  </a:cubicBezTo>
                  <a:cubicBezTo>
                    <a:pt x="826" y="1106"/>
                    <a:pt x="854" y="1131"/>
                    <a:pt x="872" y="1138"/>
                  </a:cubicBezTo>
                  <a:cubicBezTo>
                    <a:pt x="889" y="1145"/>
                    <a:pt x="896" y="1136"/>
                    <a:pt x="896" y="1136"/>
                  </a:cubicBezTo>
                  <a:cubicBezTo>
                    <a:pt x="896" y="1136"/>
                    <a:pt x="899" y="1153"/>
                    <a:pt x="907" y="1156"/>
                  </a:cubicBezTo>
                  <a:cubicBezTo>
                    <a:pt x="915" y="1159"/>
                    <a:pt x="920" y="1152"/>
                    <a:pt x="920" y="1152"/>
                  </a:cubicBezTo>
                  <a:cubicBezTo>
                    <a:pt x="923" y="1167"/>
                    <a:pt x="923" y="1167"/>
                    <a:pt x="923" y="1167"/>
                  </a:cubicBezTo>
                  <a:cubicBezTo>
                    <a:pt x="923" y="1167"/>
                    <a:pt x="935" y="1165"/>
                    <a:pt x="936" y="1174"/>
                  </a:cubicBezTo>
                  <a:cubicBezTo>
                    <a:pt x="937" y="1182"/>
                    <a:pt x="918" y="1206"/>
                    <a:pt x="918" y="1206"/>
                  </a:cubicBezTo>
                  <a:cubicBezTo>
                    <a:pt x="932" y="1225"/>
                    <a:pt x="932" y="1225"/>
                    <a:pt x="932" y="1225"/>
                  </a:cubicBezTo>
                  <a:cubicBezTo>
                    <a:pt x="941" y="1216"/>
                    <a:pt x="941" y="1216"/>
                    <a:pt x="941" y="1216"/>
                  </a:cubicBezTo>
                  <a:cubicBezTo>
                    <a:pt x="954" y="1243"/>
                    <a:pt x="954" y="1243"/>
                    <a:pt x="954" y="1243"/>
                  </a:cubicBezTo>
                  <a:cubicBezTo>
                    <a:pt x="954" y="1243"/>
                    <a:pt x="963" y="1270"/>
                    <a:pt x="964" y="1279"/>
                  </a:cubicBezTo>
                  <a:cubicBezTo>
                    <a:pt x="965" y="1287"/>
                    <a:pt x="937" y="1280"/>
                    <a:pt x="937" y="1280"/>
                  </a:cubicBezTo>
                  <a:cubicBezTo>
                    <a:pt x="944" y="1303"/>
                    <a:pt x="944" y="1303"/>
                    <a:pt x="944" y="1303"/>
                  </a:cubicBezTo>
                  <a:cubicBezTo>
                    <a:pt x="944" y="1303"/>
                    <a:pt x="953" y="1303"/>
                    <a:pt x="962" y="1304"/>
                  </a:cubicBezTo>
                  <a:cubicBezTo>
                    <a:pt x="971" y="1304"/>
                    <a:pt x="970" y="1311"/>
                    <a:pt x="970" y="1311"/>
                  </a:cubicBezTo>
                  <a:cubicBezTo>
                    <a:pt x="983" y="1308"/>
                    <a:pt x="983" y="1308"/>
                    <a:pt x="983" y="1308"/>
                  </a:cubicBezTo>
                  <a:cubicBezTo>
                    <a:pt x="983" y="1308"/>
                    <a:pt x="979" y="1294"/>
                    <a:pt x="979" y="1283"/>
                  </a:cubicBezTo>
                  <a:cubicBezTo>
                    <a:pt x="980" y="1272"/>
                    <a:pt x="998" y="1263"/>
                    <a:pt x="1010" y="1261"/>
                  </a:cubicBezTo>
                  <a:cubicBezTo>
                    <a:pt x="1022" y="1258"/>
                    <a:pt x="1045" y="1222"/>
                    <a:pt x="1045" y="1222"/>
                  </a:cubicBezTo>
                  <a:cubicBezTo>
                    <a:pt x="1060" y="1224"/>
                    <a:pt x="1060" y="1224"/>
                    <a:pt x="1060" y="1224"/>
                  </a:cubicBezTo>
                  <a:cubicBezTo>
                    <a:pt x="1074" y="1191"/>
                    <a:pt x="1074" y="1191"/>
                    <a:pt x="1074" y="1191"/>
                  </a:cubicBezTo>
                  <a:cubicBezTo>
                    <a:pt x="1074" y="1191"/>
                    <a:pt x="1093" y="1188"/>
                    <a:pt x="1102" y="1187"/>
                  </a:cubicBezTo>
                  <a:cubicBezTo>
                    <a:pt x="1110" y="1186"/>
                    <a:pt x="1115" y="1156"/>
                    <a:pt x="1115" y="1156"/>
                  </a:cubicBezTo>
                  <a:cubicBezTo>
                    <a:pt x="1115" y="1156"/>
                    <a:pt x="1120" y="1180"/>
                    <a:pt x="1121" y="1187"/>
                  </a:cubicBezTo>
                  <a:cubicBezTo>
                    <a:pt x="1122" y="1195"/>
                    <a:pt x="1093" y="1209"/>
                    <a:pt x="1093" y="1209"/>
                  </a:cubicBezTo>
                  <a:cubicBezTo>
                    <a:pt x="1083" y="1210"/>
                    <a:pt x="1083" y="1210"/>
                    <a:pt x="1083" y="1210"/>
                  </a:cubicBezTo>
                  <a:cubicBezTo>
                    <a:pt x="1078" y="1217"/>
                    <a:pt x="1078" y="1217"/>
                    <a:pt x="1078" y="1217"/>
                  </a:cubicBezTo>
                  <a:cubicBezTo>
                    <a:pt x="1089" y="1240"/>
                    <a:pt x="1089" y="1240"/>
                    <a:pt x="1089" y="1240"/>
                  </a:cubicBezTo>
                  <a:cubicBezTo>
                    <a:pt x="1089" y="1240"/>
                    <a:pt x="1079" y="1244"/>
                    <a:pt x="1072" y="1248"/>
                  </a:cubicBezTo>
                  <a:cubicBezTo>
                    <a:pt x="1065" y="1253"/>
                    <a:pt x="1047" y="1276"/>
                    <a:pt x="1047" y="1276"/>
                  </a:cubicBezTo>
                  <a:cubicBezTo>
                    <a:pt x="1047" y="1276"/>
                    <a:pt x="1042" y="1295"/>
                    <a:pt x="1035" y="1299"/>
                  </a:cubicBezTo>
                  <a:cubicBezTo>
                    <a:pt x="1028" y="1304"/>
                    <a:pt x="1004" y="1313"/>
                    <a:pt x="1011" y="1319"/>
                  </a:cubicBezTo>
                  <a:cubicBezTo>
                    <a:pt x="1018" y="1326"/>
                    <a:pt x="1045" y="1316"/>
                    <a:pt x="1054" y="1313"/>
                  </a:cubicBezTo>
                  <a:cubicBezTo>
                    <a:pt x="1062" y="1309"/>
                    <a:pt x="1063" y="1296"/>
                    <a:pt x="1069" y="1287"/>
                  </a:cubicBezTo>
                  <a:cubicBezTo>
                    <a:pt x="1076" y="1277"/>
                    <a:pt x="1090" y="1267"/>
                    <a:pt x="1090" y="1267"/>
                  </a:cubicBezTo>
                  <a:cubicBezTo>
                    <a:pt x="1090" y="1267"/>
                    <a:pt x="1093" y="1292"/>
                    <a:pt x="1095" y="1298"/>
                  </a:cubicBezTo>
                  <a:cubicBezTo>
                    <a:pt x="1097" y="1304"/>
                    <a:pt x="1084" y="1315"/>
                    <a:pt x="1075" y="1320"/>
                  </a:cubicBezTo>
                  <a:cubicBezTo>
                    <a:pt x="1067" y="1325"/>
                    <a:pt x="1066" y="1333"/>
                    <a:pt x="1072" y="1339"/>
                  </a:cubicBezTo>
                  <a:cubicBezTo>
                    <a:pt x="1079" y="1344"/>
                    <a:pt x="1110" y="1344"/>
                    <a:pt x="1110" y="1344"/>
                  </a:cubicBezTo>
                  <a:cubicBezTo>
                    <a:pt x="1115" y="1351"/>
                    <a:pt x="1115" y="1351"/>
                    <a:pt x="1115" y="1351"/>
                  </a:cubicBezTo>
                  <a:cubicBezTo>
                    <a:pt x="1100" y="1364"/>
                    <a:pt x="1100" y="1364"/>
                    <a:pt x="1100" y="1364"/>
                  </a:cubicBezTo>
                  <a:cubicBezTo>
                    <a:pt x="1100" y="1364"/>
                    <a:pt x="1116" y="1393"/>
                    <a:pt x="1118" y="1403"/>
                  </a:cubicBezTo>
                  <a:cubicBezTo>
                    <a:pt x="1121" y="1414"/>
                    <a:pt x="1097" y="1430"/>
                    <a:pt x="1088" y="1441"/>
                  </a:cubicBezTo>
                  <a:cubicBezTo>
                    <a:pt x="1078" y="1452"/>
                    <a:pt x="1110" y="1474"/>
                    <a:pt x="1118" y="1477"/>
                  </a:cubicBezTo>
                  <a:cubicBezTo>
                    <a:pt x="1125" y="1480"/>
                    <a:pt x="1139" y="1500"/>
                    <a:pt x="1154" y="1505"/>
                  </a:cubicBezTo>
                  <a:cubicBezTo>
                    <a:pt x="1169" y="1510"/>
                    <a:pt x="1180" y="1501"/>
                    <a:pt x="1194" y="1504"/>
                  </a:cubicBezTo>
                  <a:cubicBezTo>
                    <a:pt x="1207" y="1507"/>
                    <a:pt x="1210" y="1524"/>
                    <a:pt x="1229" y="1527"/>
                  </a:cubicBezTo>
                  <a:cubicBezTo>
                    <a:pt x="1249" y="1531"/>
                    <a:pt x="1297" y="1498"/>
                    <a:pt x="1297" y="1498"/>
                  </a:cubicBezTo>
                  <a:cubicBezTo>
                    <a:pt x="1297" y="1498"/>
                    <a:pt x="1290" y="1484"/>
                    <a:pt x="1305" y="1475"/>
                  </a:cubicBezTo>
                  <a:cubicBezTo>
                    <a:pt x="1320" y="1466"/>
                    <a:pt x="1319" y="1502"/>
                    <a:pt x="1319" y="1502"/>
                  </a:cubicBezTo>
                  <a:cubicBezTo>
                    <a:pt x="1330" y="1501"/>
                    <a:pt x="1330" y="1501"/>
                    <a:pt x="1330" y="1501"/>
                  </a:cubicBezTo>
                  <a:cubicBezTo>
                    <a:pt x="1320" y="1517"/>
                    <a:pt x="1320" y="1517"/>
                    <a:pt x="1320" y="1517"/>
                  </a:cubicBezTo>
                  <a:cubicBezTo>
                    <a:pt x="1333" y="1518"/>
                    <a:pt x="1333" y="1518"/>
                    <a:pt x="1333" y="1518"/>
                  </a:cubicBezTo>
                  <a:cubicBezTo>
                    <a:pt x="1333" y="1518"/>
                    <a:pt x="1334" y="1530"/>
                    <a:pt x="1341" y="1539"/>
                  </a:cubicBezTo>
                  <a:cubicBezTo>
                    <a:pt x="1347" y="1547"/>
                    <a:pt x="1354" y="1543"/>
                    <a:pt x="1354" y="1543"/>
                  </a:cubicBezTo>
                  <a:cubicBezTo>
                    <a:pt x="1360" y="1532"/>
                    <a:pt x="1360" y="1532"/>
                    <a:pt x="1360" y="1532"/>
                  </a:cubicBezTo>
                  <a:cubicBezTo>
                    <a:pt x="1360" y="1532"/>
                    <a:pt x="1378" y="1530"/>
                    <a:pt x="1388" y="1521"/>
                  </a:cubicBezTo>
                  <a:cubicBezTo>
                    <a:pt x="1399" y="1513"/>
                    <a:pt x="1443" y="1482"/>
                    <a:pt x="1443" y="1482"/>
                  </a:cubicBezTo>
                  <a:cubicBezTo>
                    <a:pt x="1438" y="1472"/>
                    <a:pt x="1438" y="1472"/>
                    <a:pt x="1438" y="1472"/>
                  </a:cubicBezTo>
                  <a:cubicBezTo>
                    <a:pt x="1462" y="1468"/>
                    <a:pt x="1462" y="1468"/>
                    <a:pt x="1462" y="1468"/>
                  </a:cubicBezTo>
                  <a:cubicBezTo>
                    <a:pt x="1471" y="1476"/>
                    <a:pt x="1471" y="1476"/>
                    <a:pt x="1471" y="1476"/>
                  </a:cubicBezTo>
                  <a:cubicBezTo>
                    <a:pt x="1471" y="1476"/>
                    <a:pt x="1510" y="1469"/>
                    <a:pt x="1533" y="1461"/>
                  </a:cubicBezTo>
                  <a:cubicBezTo>
                    <a:pt x="1555" y="1452"/>
                    <a:pt x="1557" y="1408"/>
                    <a:pt x="1560" y="1396"/>
                  </a:cubicBezTo>
                  <a:cubicBezTo>
                    <a:pt x="1564" y="1385"/>
                    <a:pt x="1590" y="1370"/>
                    <a:pt x="1590" y="1370"/>
                  </a:cubicBezTo>
                  <a:cubicBezTo>
                    <a:pt x="1590" y="1355"/>
                    <a:pt x="1590" y="1355"/>
                    <a:pt x="1590" y="1355"/>
                  </a:cubicBezTo>
                  <a:cubicBezTo>
                    <a:pt x="1590" y="1355"/>
                    <a:pt x="1605" y="1349"/>
                    <a:pt x="1613" y="1338"/>
                  </a:cubicBezTo>
                  <a:cubicBezTo>
                    <a:pt x="1620" y="1328"/>
                    <a:pt x="1631" y="1314"/>
                    <a:pt x="1631" y="1314"/>
                  </a:cubicBezTo>
                  <a:cubicBezTo>
                    <a:pt x="1631" y="1314"/>
                    <a:pt x="1633" y="1285"/>
                    <a:pt x="1641" y="1275"/>
                  </a:cubicBezTo>
                  <a:cubicBezTo>
                    <a:pt x="1648" y="1266"/>
                    <a:pt x="1682" y="1228"/>
                    <a:pt x="1695" y="1222"/>
                  </a:cubicBezTo>
                  <a:cubicBezTo>
                    <a:pt x="1707" y="1216"/>
                    <a:pt x="1709" y="1185"/>
                    <a:pt x="1709" y="1185"/>
                  </a:cubicBezTo>
                  <a:cubicBezTo>
                    <a:pt x="1709" y="1185"/>
                    <a:pt x="1732" y="1189"/>
                    <a:pt x="1741" y="1179"/>
                  </a:cubicBezTo>
                  <a:cubicBezTo>
                    <a:pt x="1750" y="1170"/>
                    <a:pt x="1797" y="1111"/>
                    <a:pt x="1800" y="1104"/>
                  </a:cubicBezTo>
                  <a:cubicBezTo>
                    <a:pt x="1804" y="1098"/>
                    <a:pt x="1803" y="1067"/>
                    <a:pt x="1813" y="1060"/>
                  </a:cubicBezTo>
                  <a:cubicBezTo>
                    <a:pt x="1822" y="1053"/>
                    <a:pt x="1864" y="971"/>
                    <a:pt x="1874" y="952"/>
                  </a:cubicBezTo>
                  <a:cubicBezTo>
                    <a:pt x="1884" y="933"/>
                    <a:pt x="1872" y="920"/>
                    <a:pt x="1871" y="907"/>
                  </a:cubicBezTo>
                  <a:cubicBezTo>
                    <a:pt x="1870" y="894"/>
                    <a:pt x="1880" y="873"/>
                    <a:pt x="1889" y="859"/>
                  </a:cubicBezTo>
                  <a:cubicBezTo>
                    <a:pt x="1898" y="845"/>
                    <a:pt x="1888" y="783"/>
                    <a:pt x="1888" y="783"/>
                  </a:cubicBezTo>
                  <a:lnTo>
                    <a:pt x="1869" y="774"/>
                  </a:lnTo>
                  <a:close/>
                  <a:moveTo>
                    <a:pt x="1347" y="1624"/>
                  </a:moveTo>
                  <a:cubicBezTo>
                    <a:pt x="1349" y="1631"/>
                    <a:pt x="1373" y="1619"/>
                    <a:pt x="1364" y="1612"/>
                  </a:cubicBezTo>
                  <a:cubicBezTo>
                    <a:pt x="1355" y="1605"/>
                    <a:pt x="1347" y="1624"/>
                    <a:pt x="1347" y="1624"/>
                  </a:cubicBezTo>
                  <a:close/>
                  <a:moveTo>
                    <a:pt x="1332" y="1632"/>
                  </a:moveTo>
                  <a:cubicBezTo>
                    <a:pt x="1323" y="1626"/>
                    <a:pt x="1312" y="1646"/>
                    <a:pt x="1312" y="1646"/>
                  </a:cubicBezTo>
                  <a:cubicBezTo>
                    <a:pt x="1312" y="1646"/>
                    <a:pt x="1308" y="1640"/>
                    <a:pt x="1304" y="1640"/>
                  </a:cubicBezTo>
                  <a:cubicBezTo>
                    <a:pt x="1300" y="1639"/>
                    <a:pt x="1277" y="1643"/>
                    <a:pt x="1277" y="1643"/>
                  </a:cubicBezTo>
                  <a:cubicBezTo>
                    <a:pt x="1274" y="1651"/>
                    <a:pt x="1274" y="1651"/>
                    <a:pt x="1274" y="1651"/>
                  </a:cubicBezTo>
                  <a:cubicBezTo>
                    <a:pt x="1261" y="1640"/>
                    <a:pt x="1261" y="1640"/>
                    <a:pt x="1261" y="1640"/>
                  </a:cubicBezTo>
                  <a:cubicBezTo>
                    <a:pt x="1236" y="1638"/>
                    <a:pt x="1236" y="1638"/>
                    <a:pt x="1236" y="1638"/>
                  </a:cubicBezTo>
                  <a:cubicBezTo>
                    <a:pt x="1221" y="1620"/>
                    <a:pt x="1221" y="1620"/>
                    <a:pt x="1221" y="1620"/>
                  </a:cubicBezTo>
                  <a:cubicBezTo>
                    <a:pt x="1221" y="1620"/>
                    <a:pt x="1216" y="1623"/>
                    <a:pt x="1210" y="1624"/>
                  </a:cubicBezTo>
                  <a:cubicBezTo>
                    <a:pt x="1205" y="1625"/>
                    <a:pt x="1188" y="1605"/>
                    <a:pt x="1188" y="1605"/>
                  </a:cubicBezTo>
                  <a:cubicBezTo>
                    <a:pt x="1184" y="1616"/>
                    <a:pt x="1184" y="1616"/>
                    <a:pt x="1184" y="1616"/>
                  </a:cubicBezTo>
                  <a:cubicBezTo>
                    <a:pt x="1188" y="1629"/>
                    <a:pt x="1188" y="1629"/>
                    <a:pt x="1188" y="1629"/>
                  </a:cubicBezTo>
                  <a:cubicBezTo>
                    <a:pt x="1188" y="1629"/>
                    <a:pt x="1189" y="1645"/>
                    <a:pt x="1187" y="1650"/>
                  </a:cubicBezTo>
                  <a:cubicBezTo>
                    <a:pt x="1185" y="1655"/>
                    <a:pt x="1179" y="1663"/>
                    <a:pt x="1185" y="1674"/>
                  </a:cubicBezTo>
                  <a:cubicBezTo>
                    <a:pt x="1191" y="1685"/>
                    <a:pt x="1184" y="1691"/>
                    <a:pt x="1176" y="1694"/>
                  </a:cubicBezTo>
                  <a:cubicBezTo>
                    <a:pt x="1167" y="1696"/>
                    <a:pt x="1160" y="1686"/>
                    <a:pt x="1160" y="1686"/>
                  </a:cubicBezTo>
                  <a:cubicBezTo>
                    <a:pt x="1160" y="1686"/>
                    <a:pt x="1156" y="1700"/>
                    <a:pt x="1155" y="1713"/>
                  </a:cubicBezTo>
                  <a:cubicBezTo>
                    <a:pt x="1154" y="1727"/>
                    <a:pt x="1166" y="1748"/>
                    <a:pt x="1166" y="1748"/>
                  </a:cubicBezTo>
                  <a:cubicBezTo>
                    <a:pt x="1181" y="1750"/>
                    <a:pt x="1181" y="1750"/>
                    <a:pt x="1181" y="1750"/>
                  </a:cubicBezTo>
                  <a:cubicBezTo>
                    <a:pt x="1168" y="1757"/>
                    <a:pt x="1168" y="1757"/>
                    <a:pt x="1168" y="1757"/>
                  </a:cubicBezTo>
                  <a:cubicBezTo>
                    <a:pt x="1173" y="1774"/>
                    <a:pt x="1173" y="1774"/>
                    <a:pt x="1173" y="1774"/>
                  </a:cubicBezTo>
                  <a:cubicBezTo>
                    <a:pt x="1173" y="1774"/>
                    <a:pt x="1185" y="1769"/>
                    <a:pt x="1191" y="1766"/>
                  </a:cubicBezTo>
                  <a:cubicBezTo>
                    <a:pt x="1198" y="1763"/>
                    <a:pt x="1203" y="1773"/>
                    <a:pt x="1214" y="1769"/>
                  </a:cubicBezTo>
                  <a:cubicBezTo>
                    <a:pt x="1225" y="1764"/>
                    <a:pt x="1232" y="1748"/>
                    <a:pt x="1239" y="1752"/>
                  </a:cubicBezTo>
                  <a:cubicBezTo>
                    <a:pt x="1247" y="1757"/>
                    <a:pt x="1236" y="1768"/>
                    <a:pt x="1236" y="1768"/>
                  </a:cubicBezTo>
                  <a:cubicBezTo>
                    <a:pt x="1247" y="1772"/>
                    <a:pt x="1247" y="1772"/>
                    <a:pt x="1247" y="1772"/>
                  </a:cubicBezTo>
                  <a:cubicBezTo>
                    <a:pt x="1247" y="1772"/>
                    <a:pt x="1268" y="1744"/>
                    <a:pt x="1277" y="1738"/>
                  </a:cubicBezTo>
                  <a:cubicBezTo>
                    <a:pt x="1285" y="1733"/>
                    <a:pt x="1268" y="1726"/>
                    <a:pt x="1268" y="1726"/>
                  </a:cubicBezTo>
                  <a:cubicBezTo>
                    <a:pt x="1282" y="1706"/>
                    <a:pt x="1282" y="1706"/>
                    <a:pt x="1282" y="1706"/>
                  </a:cubicBezTo>
                  <a:cubicBezTo>
                    <a:pt x="1282" y="1706"/>
                    <a:pt x="1292" y="1710"/>
                    <a:pt x="1303" y="1704"/>
                  </a:cubicBezTo>
                  <a:cubicBezTo>
                    <a:pt x="1314" y="1699"/>
                    <a:pt x="1305" y="1678"/>
                    <a:pt x="1315" y="1667"/>
                  </a:cubicBezTo>
                  <a:cubicBezTo>
                    <a:pt x="1326" y="1656"/>
                    <a:pt x="1340" y="1638"/>
                    <a:pt x="1332" y="1632"/>
                  </a:cubicBezTo>
                  <a:close/>
                  <a:moveTo>
                    <a:pt x="1269" y="162"/>
                  </a:moveTo>
                  <a:cubicBezTo>
                    <a:pt x="1263" y="162"/>
                    <a:pt x="1259" y="193"/>
                    <a:pt x="1259" y="193"/>
                  </a:cubicBezTo>
                  <a:cubicBezTo>
                    <a:pt x="1269" y="207"/>
                    <a:pt x="1290" y="195"/>
                    <a:pt x="1290" y="195"/>
                  </a:cubicBezTo>
                  <a:cubicBezTo>
                    <a:pt x="1286" y="186"/>
                    <a:pt x="1286" y="186"/>
                    <a:pt x="1286" y="186"/>
                  </a:cubicBezTo>
                  <a:cubicBezTo>
                    <a:pt x="1290" y="167"/>
                    <a:pt x="1290" y="167"/>
                    <a:pt x="1290" y="167"/>
                  </a:cubicBezTo>
                  <a:cubicBezTo>
                    <a:pt x="1290" y="167"/>
                    <a:pt x="1274" y="162"/>
                    <a:pt x="1269" y="162"/>
                  </a:cubicBezTo>
                  <a:close/>
                  <a:moveTo>
                    <a:pt x="1182" y="1554"/>
                  </a:moveTo>
                  <a:cubicBezTo>
                    <a:pt x="1175" y="1581"/>
                    <a:pt x="1175" y="1581"/>
                    <a:pt x="1175" y="1581"/>
                  </a:cubicBezTo>
                  <a:cubicBezTo>
                    <a:pt x="1209" y="1549"/>
                    <a:pt x="1209" y="1549"/>
                    <a:pt x="1209" y="1549"/>
                  </a:cubicBezTo>
                  <a:lnTo>
                    <a:pt x="1182" y="1554"/>
                  </a:lnTo>
                  <a:close/>
                  <a:moveTo>
                    <a:pt x="1357" y="1597"/>
                  </a:moveTo>
                  <a:cubicBezTo>
                    <a:pt x="1345" y="1572"/>
                    <a:pt x="1345" y="1572"/>
                    <a:pt x="1345" y="1572"/>
                  </a:cubicBezTo>
                  <a:cubicBezTo>
                    <a:pt x="1345" y="1572"/>
                    <a:pt x="1333" y="1579"/>
                    <a:pt x="1332" y="1587"/>
                  </a:cubicBezTo>
                  <a:cubicBezTo>
                    <a:pt x="1332" y="1594"/>
                    <a:pt x="1334" y="1597"/>
                    <a:pt x="1343" y="1600"/>
                  </a:cubicBezTo>
                  <a:cubicBezTo>
                    <a:pt x="1352" y="1603"/>
                    <a:pt x="1357" y="1597"/>
                    <a:pt x="1357" y="159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161" name="Canada">
              <a:extLst>
                <a:ext uri="{FF2B5EF4-FFF2-40B4-BE49-F238E27FC236}">
                  <a16:creationId xmlns:a16="http://schemas.microsoft.com/office/drawing/2014/main" id="{80BB8654-CE91-49E1-846A-5B77B7B5F96B}"/>
                </a:ext>
              </a:extLst>
            </p:cNvPr>
            <p:cNvGrpSpPr/>
            <p:nvPr/>
          </p:nvGrpSpPr>
          <p:grpSpPr>
            <a:xfrm>
              <a:off x="1697452" y="823452"/>
              <a:ext cx="2793168" cy="1446653"/>
              <a:chOff x="1697452" y="823452"/>
              <a:chExt cx="2793168" cy="1446653"/>
            </a:xfrm>
            <a:grpFill/>
          </p:grpSpPr>
          <p:sp>
            <p:nvSpPr>
              <p:cNvPr id="205" name="Freeform 9">
                <a:extLst>
                  <a:ext uri="{FF2B5EF4-FFF2-40B4-BE49-F238E27FC236}">
                    <a16:creationId xmlns:a16="http://schemas.microsoft.com/office/drawing/2014/main" id="{B1BAFA34-040F-40E7-9BC4-0842F254722C}"/>
                  </a:ext>
                </a:extLst>
              </p:cNvPr>
              <p:cNvSpPr>
                <a:spLocks/>
              </p:cNvSpPr>
              <p:nvPr/>
            </p:nvSpPr>
            <p:spPr bwMode="gray">
              <a:xfrm>
                <a:off x="3823754" y="1890864"/>
                <a:ext cx="219447" cy="196012"/>
              </a:xfrm>
              <a:custGeom>
                <a:avLst/>
                <a:gdLst>
                  <a:gd name="T0" fmla="*/ 180 w 291"/>
                  <a:gd name="T1" fmla="*/ 17 h 260"/>
                  <a:gd name="T2" fmla="*/ 226 w 291"/>
                  <a:gd name="T3" fmla="*/ 5 h 260"/>
                  <a:gd name="T4" fmla="*/ 229 w 291"/>
                  <a:gd name="T5" fmla="*/ 20 h 260"/>
                  <a:gd name="T6" fmla="*/ 215 w 291"/>
                  <a:gd name="T7" fmla="*/ 29 h 260"/>
                  <a:gd name="T8" fmla="*/ 198 w 291"/>
                  <a:gd name="T9" fmla="*/ 60 h 260"/>
                  <a:gd name="T10" fmla="*/ 171 w 291"/>
                  <a:gd name="T11" fmla="*/ 72 h 260"/>
                  <a:gd name="T12" fmla="*/ 147 w 291"/>
                  <a:gd name="T13" fmla="*/ 101 h 260"/>
                  <a:gd name="T14" fmla="*/ 145 w 291"/>
                  <a:gd name="T15" fmla="*/ 119 h 260"/>
                  <a:gd name="T16" fmla="*/ 162 w 291"/>
                  <a:gd name="T17" fmla="*/ 106 h 260"/>
                  <a:gd name="T18" fmla="*/ 180 w 291"/>
                  <a:gd name="T19" fmla="*/ 76 h 260"/>
                  <a:gd name="T20" fmla="*/ 194 w 291"/>
                  <a:gd name="T21" fmla="*/ 88 h 260"/>
                  <a:gd name="T22" fmla="*/ 210 w 291"/>
                  <a:gd name="T23" fmla="*/ 94 h 260"/>
                  <a:gd name="T24" fmla="*/ 202 w 291"/>
                  <a:gd name="T25" fmla="*/ 115 h 260"/>
                  <a:gd name="T26" fmla="*/ 222 w 291"/>
                  <a:gd name="T27" fmla="*/ 113 h 260"/>
                  <a:gd name="T28" fmla="*/ 228 w 291"/>
                  <a:gd name="T29" fmla="*/ 132 h 260"/>
                  <a:gd name="T30" fmla="*/ 262 w 291"/>
                  <a:gd name="T31" fmla="*/ 111 h 260"/>
                  <a:gd name="T32" fmla="*/ 275 w 291"/>
                  <a:gd name="T33" fmla="*/ 120 h 260"/>
                  <a:gd name="T34" fmla="*/ 256 w 291"/>
                  <a:gd name="T35" fmla="*/ 138 h 260"/>
                  <a:gd name="T36" fmla="*/ 280 w 291"/>
                  <a:gd name="T37" fmla="*/ 144 h 260"/>
                  <a:gd name="T38" fmla="*/ 242 w 291"/>
                  <a:gd name="T39" fmla="*/ 197 h 260"/>
                  <a:gd name="T40" fmla="*/ 266 w 291"/>
                  <a:gd name="T41" fmla="*/ 198 h 260"/>
                  <a:gd name="T42" fmla="*/ 244 w 291"/>
                  <a:gd name="T43" fmla="*/ 212 h 260"/>
                  <a:gd name="T44" fmla="*/ 264 w 291"/>
                  <a:gd name="T45" fmla="*/ 213 h 260"/>
                  <a:gd name="T46" fmla="*/ 286 w 291"/>
                  <a:gd name="T47" fmla="*/ 204 h 260"/>
                  <a:gd name="T48" fmla="*/ 291 w 291"/>
                  <a:gd name="T49" fmla="*/ 219 h 260"/>
                  <a:gd name="T50" fmla="*/ 244 w 291"/>
                  <a:gd name="T51" fmla="*/ 260 h 260"/>
                  <a:gd name="T52" fmla="*/ 216 w 291"/>
                  <a:gd name="T53" fmla="*/ 256 h 260"/>
                  <a:gd name="T54" fmla="*/ 232 w 291"/>
                  <a:gd name="T55" fmla="*/ 240 h 260"/>
                  <a:gd name="T56" fmla="*/ 210 w 291"/>
                  <a:gd name="T57" fmla="*/ 242 h 260"/>
                  <a:gd name="T58" fmla="*/ 205 w 291"/>
                  <a:gd name="T59" fmla="*/ 237 h 260"/>
                  <a:gd name="T60" fmla="*/ 158 w 291"/>
                  <a:gd name="T61" fmla="*/ 243 h 260"/>
                  <a:gd name="T62" fmla="*/ 133 w 291"/>
                  <a:gd name="T63" fmla="*/ 239 h 260"/>
                  <a:gd name="T64" fmla="*/ 131 w 291"/>
                  <a:gd name="T65" fmla="*/ 236 h 260"/>
                  <a:gd name="T66" fmla="*/ 159 w 291"/>
                  <a:gd name="T67" fmla="*/ 228 h 260"/>
                  <a:gd name="T68" fmla="*/ 152 w 291"/>
                  <a:gd name="T69" fmla="*/ 217 h 260"/>
                  <a:gd name="T70" fmla="*/ 64 w 291"/>
                  <a:gd name="T71" fmla="*/ 199 h 260"/>
                  <a:gd name="T72" fmla="*/ 12 w 291"/>
                  <a:gd name="T73" fmla="*/ 201 h 260"/>
                  <a:gd name="T74" fmla="*/ 34 w 291"/>
                  <a:gd name="T75" fmla="*/ 186 h 260"/>
                  <a:gd name="T76" fmla="*/ 8 w 291"/>
                  <a:gd name="T77" fmla="*/ 176 h 260"/>
                  <a:gd name="T78" fmla="*/ 50 w 291"/>
                  <a:gd name="T79" fmla="*/ 153 h 260"/>
                  <a:gd name="T80" fmla="*/ 106 w 291"/>
                  <a:gd name="T81" fmla="*/ 101 h 260"/>
                  <a:gd name="T82" fmla="*/ 143 w 291"/>
                  <a:gd name="T83" fmla="*/ 65 h 260"/>
                  <a:gd name="T84" fmla="*/ 180 w 291"/>
                  <a:gd name="T85" fmla="*/ 1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1" h="260">
                    <a:moveTo>
                      <a:pt x="180" y="17"/>
                    </a:moveTo>
                    <a:cubicBezTo>
                      <a:pt x="180" y="17"/>
                      <a:pt x="209" y="0"/>
                      <a:pt x="226" y="5"/>
                    </a:cubicBezTo>
                    <a:cubicBezTo>
                      <a:pt x="244" y="10"/>
                      <a:pt x="229" y="20"/>
                      <a:pt x="229" y="20"/>
                    </a:cubicBezTo>
                    <a:cubicBezTo>
                      <a:pt x="215" y="29"/>
                      <a:pt x="215" y="29"/>
                      <a:pt x="215" y="29"/>
                    </a:cubicBezTo>
                    <a:cubicBezTo>
                      <a:pt x="215" y="29"/>
                      <a:pt x="210" y="49"/>
                      <a:pt x="198" y="60"/>
                    </a:cubicBezTo>
                    <a:cubicBezTo>
                      <a:pt x="186" y="71"/>
                      <a:pt x="171" y="72"/>
                      <a:pt x="171" y="72"/>
                    </a:cubicBezTo>
                    <a:cubicBezTo>
                      <a:pt x="147" y="101"/>
                      <a:pt x="147" y="101"/>
                      <a:pt x="147" y="101"/>
                    </a:cubicBezTo>
                    <a:cubicBezTo>
                      <a:pt x="145" y="119"/>
                      <a:pt x="145" y="119"/>
                      <a:pt x="145" y="119"/>
                    </a:cubicBezTo>
                    <a:cubicBezTo>
                      <a:pt x="162" y="106"/>
                      <a:pt x="162" y="106"/>
                      <a:pt x="162" y="106"/>
                    </a:cubicBezTo>
                    <a:cubicBezTo>
                      <a:pt x="180" y="76"/>
                      <a:pt x="180" y="76"/>
                      <a:pt x="180" y="76"/>
                    </a:cubicBezTo>
                    <a:cubicBezTo>
                      <a:pt x="194" y="88"/>
                      <a:pt x="194" y="88"/>
                      <a:pt x="194" y="88"/>
                    </a:cubicBezTo>
                    <a:cubicBezTo>
                      <a:pt x="210" y="94"/>
                      <a:pt x="210" y="94"/>
                      <a:pt x="210" y="94"/>
                    </a:cubicBezTo>
                    <a:cubicBezTo>
                      <a:pt x="202" y="115"/>
                      <a:pt x="202" y="115"/>
                      <a:pt x="202" y="115"/>
                    </a:cubicBezTo>
                    <a:cubicBezTo>
                      <a:pt x="222" y="113"/>
                      <a:pt x="222" y="113"/>
                      <a:pt x="222" y="113"/>
                    </a:cubicBezTo>
                    <a:cubicBezTo>
                      <a:pt x="228" y="132"/>
                      <a:pt x="228" y="132"/>
                      <a:pt x="228" y="132"/>
                    </a:cubicBezTo>
                    <a:cubicBezTo>
                      <a:pt x="262" y="111"/>
                      <a:pt x="262" y="111"/>
                      <a:pt x="262" y="111"/>
                    </a:cubicBezTo>
                    <a:cubicBezTo>
                      <a:pt x="275" y="120"/>
                      <a:pt x="275" y="120"/>
                      <a:pt x="275" y="120"/>
                    </a:cubicBezTo>
                    <a:cubicBezTo>
                      <a:pt x="275" y="120"/>
                      <a:pt x="265" y="135"/>
                      <a:pt x="256" y="138"/>
                    </a:cubicBezTo>
                    <a:cubicBezTo>
                      <a:pt x="248" y="141"/>
                      <a:pt x="274" y="144"/>
                      <a:pt x="280" y="144"/>
                    </a:cubicBezTo>
                    <a:cubicBezTo>
                      <a:pt x="286" y="145"/>
                      <a:pt x="242" y="197"/>
                      <a:pt x="242" y="197"/>
                    </a:cubicBezTo>
                    <a:cubicBezTo>
                      <a:pt x="266" y="198"/>
                      <a:pt x="266" y="198"/>
                      <a:pt x="266" y="198"/>
                    </a:cubicBezTo>
                    <a:cubicBezTo>
                      <a:pt x="244" y="212"/>
                      <a:pt x="244" y="212"/>
                      <a:pt x="244" y="212"/>
                    </a:cubicBezTo>
                    <a:cubicBezTo>
                      <a:pt x="264" y="213"/>
                      <a:pt x="264" y="213"/>
                      <a:pt x="264" y="213"/>
                    </a:cubicBezTo>
                    <a:cubicBezTo>
                      <a:pt x="286" y="204"/>
                      <a:pt x="286" y="204"/>
                      <a:pt x="286" y="204"/>
                    </a:cubicBezTo>
                    <a:cubicBezTo>
                      <a:pt x="291" y="219"/>
                      <a:pt x="291" y="219"/>
                      <a:pt x="291" y="219"/>
                    </a:cubicBezTo>
                    <a:cubicBezTo>
                      <a:pt x="244" y="260"/>
                      <a:pt x="244" y="260"/>
                      <a:pt x="244" y="260"/>
                    </a:cubicBezTo>
                    <a:cubicBezTo>
                      <a:pt x="216" y="256"/>
                      <a:pt x="216" y="256"/>
                      <a:pt x="216" y="256"/>
                    </a:cubicBezTo>
                    <a:cubicBezTo>
                      <a:pt x="232" y="240"/>
                      <a:pt x="232" y="240"/>
                      <a:pt x="232" y="240"/>
                    </a:cubicBezTo>
                    <a:cubicBezTo>
                      <a:pt x="210" y="242"/>
                      <a:pt x="210" y="242"/>
                      <a:pt x="210" y="242"/>
                    </a:cubicBezTo>
                    <a:cubicBezTo>
                      <a:pt x="205" y="237"/>
                      <a:pt x="205" y="237"/>
                      <a:pt x="205" y="237"/>
                    </a:cubicBezTo>
                    <a:cubicBezTo>
                      <a:pt x="158" y="243"/>
                      <a:pt x="158" y="243"/>
                      <a:pt x="158" y="243"/>
                    </a:cubicBezTo>
                    <a:cubicBezTo>
                      <a:pt x="133" y="239"/>
                      <a:pt x="133" y="239"/>
                      <a:pt x="133" y="239"/>
                    </a:cubicBezTo>
                    <a:cubicBezTo>
                      <a:pt x="131" y="236"/>
                      <a:pt x="131" y="236"/>
                      <a:pt x="131" y="236"/>
                    </a:cubicBezTo>
                    <a:cubicBezTo>
                      <a:pt x="159" y="228"/>
                      <a:pt x="159" y="228"/>
                      <a:pt x="159" y="228"/>
                    </a:cubicBezTo>
                    <a:cubicBezTo>
                      <a:pt x="159" y="228"/>
                      <a:pt x="168" y="217"/>
                      <a:pt x="152" y="217"/>
                    </a:cubicBezTo>
                    <a:cubicBezTo>
                      <a:pt x="136" y="216"/>
                      <a:pt x="64" y="199"/>
                      <a:pt x="64" y="199"/>
                    </a:cubicBezTo>
                    <a:cubicBezTo>
                      <a:pt x="64" y="199"/>
                      <a:pt x="24" y="213"/>
                      <a:pt x="12" y="201"/>
                    </a:cubicBezTo>
                    <a:cubicBezTo>
                      <a:pt x="0" y="189"/>
                      <a:pt x="34" y="186"/>
                      <a:pt x="34" y="186"/>
                    </a:cubicBezTo>
                    <a:cubicBezTo>
                      <a:pt x="34" y="186"/>
                      <a:pt x="6" y="183"/>
                      <a:pt x="8" y="176"/>
                    </a:cubicBezTo>
                    <a:cubicBezTo>
                      <a:pt x="10" y="170"/>
                      <a:pt x="50" y="153"/>
                      <a:pt x="50" y="153"/>
                    </a:cubicBezTo>
                    <a:cubicBezTo>
                      <a:pt x="106" y="101"/>
                      <a:pt x="106" y="101"/>
                      <a:pt x="106" y="101"/>
                    </a:cubicBezTo>
                    <a:cubicBezTo>
                      <a:pt x="143" y="65"/>
                      <a:pt x="143" y="65"/>
                      <a:pt x="143" y="65"/>
                    </a:cubicBezTo>
                    <a:lnTo>
                      <a:pt x="180" y="1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06" name="Canada">
                <a:extLst>
                  <a:ext uri="{FF2B5EF4-FFF2-40B4-BE49-F238E27FC236}">
                    <a16:creationId xmlns:a16="http://schemas.microsoft.com/office/drawing/2014/main" id="{CEE2B197-4ECE-404B-8BC4-29946A63FE8E}"/>
                  </a:ext>
                </a:extLst>
              </p:cNvPr>
              <p:cNvSpPr>
                <a:spLocks noEditPoints="1"/>
              </p:cNvSpPr>
              <p:nvPr/>
            </p:nvSpPr>
            <p:spPr bwMode="gray">
              <a:xfrm>
                <a:off x="1697452" y="823452"/>
                <a:ext cx="2793168" cy="1446653"/>
              </a:xfrm>
              <a:custGeom>
                <a:avLst/>
                <a:gdLst>
                  <a:gd name="T0" fmla="*/ 1824 w 3718"/>
                  <a:gd name="T1" fmla="*/ 304 h 1928"/>
                  <a:gd name="T2" fmla="*/ 1868 w 3718"/>
                  <a:gd name="T3" fmla="*/ 216 h 1928"/>
                  <a:gd name="T4" fmla="*/ 141 w 3718"/>
                  <a:gd name="T5" fmla="*/ 1354 h 1928"/>
                  <a:gd name="T6" fmla="*/ 138 w 3718"/>
                  <a:gd name="T7" fmla="*/ 1561 h 1928"/>
                  <a:gd name="T8" fmla="*/ 1554 w 3718"/>
                  <a:gd name="T9" fmla="*/ 213 h 1928"/>
                  <a:gd name="T10" fmla="*/ 34 w 3718"/>
                  <a:gd name="T11" fmla="*/ 1340 h 1928"/>
                  <a:gd name="T12" fmla="*/ 1227 w 3718"/>
                  <a:gd name="T13" fmla="*/ 437 h 1928"/>
                  <a:gd name="T14" fmla="*/ 2245 w 3718"/>
                  <a:gd name="T15" fmla="*/ 414 h 1928"/>
                  <a:gd name="T16" fmla="*/ 2627 w 3718"/>
                  <a:gd name="T17" fmla="*/ 171 h 1928"/>
                  <a:gd name="T18" fmla="*/ 2592 w 3718"/>
                  <a:gd name="T19" fmla="*/ 114 h 1928"/>
                  <a:gd name="T20" fmla="*/ 2731 w 3718"/>
                  <a:gd name="T21" fmla="*/ 327 h 1928"/>
                  <a:gd name="T22" fmla="*/ 2578 w 3718"/>
                  <a:gd name="T23" fmla="*/ 240 h 1928"/>
                  <a:gd name="T24" fmla="*/ 2488 w 3718"/>
                  <a:gd name="T25" fmla="*/ 156 h 1928"/>
                  <a:gd name="T26" fmla="*/ 1744 w 3718"/>
                  <a:gd name="T27" fmla="*/ 405 h 1928"/>
                  <a:gd name="T28" fmla="*/ 1851 w 3718"/>
                  <a:gd name="T29" fmla="*/ 586 h 1928"/>
                  <a:gd name="T30" fmla="*/ 2278 w 3718"/>
                  <a:gd name="T31" fmla="*/ 144 h 1928"/>
                  <a:gd name="T32" fmla="*/ 3024 w 3718"/>
                  <a:gd name="T33" fmla="*/ 564 h 1928"/>
                  <a:gd name="T34" fmla="*/ 2988 w 3718"/>
                  <a:gd name="T35" fmla="*/ 474 h 1928"/>
                  <a:gd name="T36" fmla="*/ 2753 w 3718"/>
                  <a:gd name="T37" fmla="*/ 381 h 1928"/>
                  <a:gd name="T38" fmla="*/ 2565 w 3718"/>
                  <a:gd name="T39" fmla="*/ 358 h 1928"/>
                  <a:gd name="T40" fmla="*/ 2816 w 3718"/>
                  <a:gd name="T41" fmla="*/ 590 h 1928"/>
                  <a:gd name="T42" fmla="*/ 2732 w 3718"/>
                  <a:gd name="T43" fmla="*/ 829 h 1928"/>
                  <a:gd name="T44" fmla="*/ 2995 w 3718"/>
                  <a:gd name="T45" fmla="*/ 792 h 1928"/>
                  <a:gd name="T46" fmla="*/ 3152 w 3718"/>
                  <a:gd name="T47" fmla="*/ 694 h 1928"/>
                  <a:gd name="T48" fmla="*/ 2821 w 3718"/>
                  <a:gd name="T49" fmla="*/ 613 h 1928"/>
                  <a:gd name="T50" fmla="*/ 3034 w 3718"/>
                  <a:gd name="T51" fmla="*/ 25 h 1928"/>
                  <a:gd name="T52" fmla="*/ 3027 w 3718"/>
                  <a:gd name="T53" fmla="*/ 92 h 1928"/>
                  <a:gd name="T54" fmla="*/ 2737 w 3718"/>
                  <a:gd name="T55" fmla="*/ 191 h 1928"/>
                  <a:gd name="T56" fmla="*/ 2975 w 3718"/>
                  <a:gd name="T57" fmla="*/ 248 h 1928"/>
                  <a:gd name="T58" fmla="*/ 3379 w 3718"/>
                  <a:gd name="T59" fmla="*/ 91 h 1928"/>
                  <a:gd name="T60" fmla="*/ 2747 w 3718"/>
                  <a:gd name="T61" fmla="*/ 549 h 1928"/>
                  <a:gd name="T62" fmla="*/ 2686 w 3718"/>
                  <a:gd name="T63" fmla="*/ 1536 h 1928"/>
                  <a:gd name="T64" fmla="*/ 2958 w 3718"/>
                  <a:gd name="T65" fmla="*/ 1304 h 1928"/>
                  <a:gd name="T66" fmla="*/ 2899 w 3718"/>
                  <a:gd name="T67" fmla="*/ 1093 h 1928"/>
                  <a:gd name="T68" fmla="*/ 2744 w 3718"/>
                  <a:gd name="T69" fmla="*/ 1079 h 1928"/>
                  <a:gd name="T70" fmla="*/ 2677 w 3718"/>
                  <a:gd name="T71" fmla="*/ 900 h 1928"/>
                  <a:gd name="T72" fmla="*/ 2180 w 3718"/>
                  <a:gd name="T73" fmla="*/ 1298 h 1928"/>
                  <a:gd name="T74" fmla="*/ 1908 w 3718"/>
                  <a:gd name="T75" fmla="*/ 1200 h 1928"/>
                  <a:gd name="T76" fmla="*/ 1986 w 3718"/>
                  <a:gd name="T77" fmla="*/ 814 h 1928"/>
                  <a:gd name="T78" fmla="*/ 2401 w 3718"/>
                  <a:gd name="T79" fmla="*/ 658 h 1928"/>
                  <a:gd name="T80" fmla="*/ 2262 w 3718"/>
                  <a:gd name="T81" fmla="*/ 563 h 1928"/>
                  <a:gd name="T82" fmla="*/ 2163 w 3718"/>
                  <a:gd name="T83" fmla="*/ 561 h 1928"/>
                  <a:gd name="T84" fmla="*/ 1863 w 3718"/>
                  <a:gd name="T85" fmla="*/ 625 h 1928"/>
                  <a:gd name="T86" fmla="*/ 1155 w 3718"/>
                  <a:gd name="T87" fmla="*/ 554 h 1928"/>
                  <a:gd name="T88" fmla="*/ 983 w 3718"/>
                  <a:gd name="T89" fmla="*/ 514 h 1928"/>
                  <a:gd name="T90" fmla="*/ 52 w 3718"/>
                  <a:gd name="T91" fmla="*/ 964 h 1928"/>
                  <a:gd name="T92" fmla="*/ 225 w 3718"/>
                  <a:gd name="T93" fmla="*/ 1187 h 1928"/>
                  <a:gd name="T94" fmla="*/ 184 w 3718"/>
                  <a:gd name="T95" fmla="*/ 1387 h 1928"/>
                  <a:gd name="T96" fmla="*/ 1394 w 3718"/>
                  <a:gd name="T97" fmla="*/ 1537 h 1928"/>
                  <a:gd name="T98" fmla="*/ 1727 w 3718"/>
                  <a:gd name="T99" fmla="*/ 1604 h 1928"/>
                  <a:gd name="T100" fmla="*/ 1868 w 3718"/>
                  <a:gd name="T101" fmla="*/ 1783 h 1928"/>
                  <a:gd name="T102" fmla="*/ 1928 w 3718"/>
                  <a:gd name="T103" fmla="*/ 1826 h 1928"/>
                  <a:gd name="T104" fmla="*/ 2453 w 3718"/>
                  <a:gd name="T105" fmla="*/ 1735 h 1928"/>
                  <a:gd name="T106" fmla="*/ 2655 w 3718"/>
                  <a:gd name="T107" fmla="*/ 1772 h 1928"/>
                  <a:gd name="T108" fmla="*/ 2574 w 3718"/>
                  <a:gd name="T109" fmla="*/ 1597 h 1928"/>
                  <a:gd name="T110" fmla="*/ 2967 w 3718"/>
                  <a:gd name="T111" fmla="*/ 1436 h 1928"/>
                  <a:gd name="T112" fmla="*/ 1119 w 3718"/>
                  <a:gd name="T113" fmla="*/ 664 h 1928"/>
                  <a:gd name="T114" fmla="*/ 990 w 3718"/>
                  <a:gd name="T115" fmla="*/ 760 h 1928"/>
                  <a:gd name="T116" fmla="*/ 985 w 3718"/>
                  <a:gd name="T117" fmla="*/ 939 h 1928"/>
                  <a:gd name="T118" fmla="*/ 1403 w 3718"/>
                  <a:gd name="T119" fmla="*/ 1433 h 1928"/>
                  <a:gd name="T120" fmla="*/ 2456 w 3718"/>
                  <a:gd name="T121" fmla="*/ 825 h 1928"/>
                  <a:gd name="T122" fmla="*/ 2386 w 3718"/>
                  <a:gd name="T123" fmla="*/ 823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18" h="1928">
                    <a:moveTo>
                      <a:pt x="2074" y="170"/>
                    </a:moveTo>
                    <a:cubicBezTo>
                      <a:pt x="2084" y="169"/>
                      <a:pt x="2113" y="177"/>
                      <a:pt x="2115" y="169"/>
                    </a:cubicBezTo>
                    <a:cubicBezTo>
                      <a:pt x="2117" y="160"/>
                      <a:pt x="2107" y="154"/>
                      <a:pt x="2091" y="154"/>
                    </a:cubicBezTo>
                    <a:cubicBezTo>
                      <a:pt x="2074" y="154"/>
                      <a:pt x="2009" y="165"/>
                      <a:pt x="2009" y="165"/>
                    </a:cubicBezTo>
                    <a:cubicBezTo>
                      <a:pt x="2009" y="165"/>
                      <a:pt x="2065" y="171"/>
                      <a:pt x="2074" y="170"/>
                    </a:cubicBezTo>
                    <a:close/>
                    <a:moveTo>
                      <a:pt x="1990" y="214"/>
                    </a:moveTo>
                    <a:cubicBezTo>
                      <a:pt x="2052" y="218"/>
                      <a:pt x="2047" y="199"/>
                      <a:pt x="2047" y="199"/>
                    </a:cubicBezTo>
                    <a:cubicBezTo>
                      <a:pt x="2043" y="189"/>
                      <a:pt x="2043" y="189"/>
                      <a:pt x="2043" y="189"/>
                    </a:cubicBezTo>
                    <a:cubicBezTo>
                      <a:pt x="2089" y="184"/>
                      <a:pt x="2089" y="184"/>
                      <a:pt x="2089" y="184"/>
                    </a:cubicBezTo>
                    <a:cubicBezTo>
                      <a:pt x="2078" y="176"/>
                      <a:pt x="2078" y="176"/>
                      <a:pt x="2078" y="176"/>
                    </a:cubicBezTo>
                    <a:cubicBezTo>
                      <a:pt x="2033" y="178"/>
                      <a:pt x="2033" y="178"/>
                      <a:pt x="2033" y="178"/>
                    </a:cubicBezTo>
                    <a:cubicBezTo>
                      <a:pt x="2025" y="186"/>
                      <a:pt x="2025" y="186"/>
                      <a:pt x="2025" y="186"/>
                    </a:cubicBezTo>
                    <a:cubicBezTo>
                      <a:pt x="2025" y="186"/>
                      <a:pt x="1966" y="173"/>
                      <a:pt x="1959" y="189"/>
                    </a:cubicBezTo>
                    <a:cubicBezTo>
                      <a:pt x="1953" y="205"/>
                      <a:pt x="1990" y="214"/>
                      <a:pt x="1990" y="214"/>
                    </a:cubicBezTo>
                    <a:close/>
                    <a:moveTo>
                      <a:pt x="1785" y="257"/>
                    </a:moveTo>
                    <a:cubicBezTo>
                      <a:pt x="1749" y="275"/>
                      <a:pt x="1749" y="275"/>
                      <a:pt x="1749" y="275"/>
                    </a:cubicBezTo>
                    <a:cubicBezTo>
                      <a:pt x="1749" y="275"/>
                      <a:pt x="1784" y="281"/>
                      <a:pt x="1768" y="284"/>
                    </a:cubicBezTo>
                    <a:cubicBezTo>
                      <a:pt x="1752" y="288"/>
                      <a:pt x="1694" y="292"/>
                      <a:pt x="1694" y="292"/>
                    </a:cubicBezTo>
                    <a:cubicBezTo>
                      <a:pt x="1680" y="308"/>
                      <a:pt x="1680" y="308"/>
                      <a:pt x="1680" y="308"/>
                    </a:cubicBezTo>
                    <a:cubicBezTo>
                      <a:pt x="1717" y="303"/>
                      <a:pt x="1717" y="303"/>
                      <a:pt x="1717" y="303"/>
                    </a:cubicBezTo>
                    <a:cubicBezTo>
                      <a:pt x="1717" y="303"/>
                      <a:pt x="1732" y="308"/>
                      <a:pt x="1751" y="311"/>
                    </a:cubicBezTo>
                    <a:cubicBezTo>
                      <a:pt x="1770" y="314"/>
                      <a:pt x="1826" y="295"/>
                      <a:pt x="1826" y="295"/>
                    </a:cubicBezTo>
                    <a:cubicBezTo>
                      <a:pt x="1824" y="304"/>
                      <a:pt x="1824" y="304"/>
                      <a:pt x="1824" y="304"/>
                    </a:cubicBezTo>
                    <a:cubicBezTo>
                      <a:pt x="1824" y="304"/>
                      <a:pt x="1862" y="299"/>
                      <a:pt x="1892" y="297"/>
                    </a:cubicBezTo>
                    <a:cubicBezTo>
                      <a:pt x="1920" y="295"/>
                      <a:pt x="1895" y="302"/>
                      <a:pt x="1885" y="304"/>
                    </a:cubicBezTo>
                    <a:cubicBezTo>
                      <a:pt x="1875" y="305"/>
                      <a:pt x="1841" y="309"/>
                      <a:pt x="1816" y="312"/>
                    </a:cubicBezTo>
                    <a:cubicBezTo>
                      <a:pt x="1791" y="315"/>
                      <a:pt x="1760" y="326"/>
                      <a:pt x="1760" y="326"/>
                    </a:cubicBezTo>
                    <a:cubicBezTo>
                      <a:pt x="1760" y="326"/>
                      <a:pt x="1788" y="331"/>
                      <a:pt x="1838" y="333"/>
                    </a:cubicBezTo>
                    <a:cubicBezTo>
                      <a:pt x="1886" y="334"/>
                      <a:pt x="1920" y="313"/>
                      <a:pt x="1920" y="313"/>
                    </a:cubicBezTo>
                    <a:cubicBezTo>
                      <a:pt x="1970" y="300"/>
                      <a:pt x="1970" y="300"/>
                      <a:pt x="1970" y="300"/>
                    </a:cubicBezTo>
                    <a:cubicBezTo>
                      <a:pt x="1970" y="300"/>
                      <a:pt x="1987" y="306"/>
                      <a:pt x="2035" y="300"/>
                    </a:cubicBezTo>
                    <a:cubicBezTo>
                      <a:pt x="2081" y="294"/>
                      <a:pt x="2084" y="284"/>
                      <a:pt x="2103" y="279"/>
                    </a:cubicBezTo>
                    <a:cubicBezTo>
                      <a:pt x="2121" y="274"/>
                      <a:pt x="2106" y="254"/>
                      <a:pt x="2086" y="254"/>
                    </a:cubicBezTo>
                    <a:cubicBezTo>
                      <a:pt x="2066" y="255"/>
                      <a:pt x="2072" y="268"/>
                      <a:pt x="2072" y="268"/>
                    </a:cubicBezTo>
                    <a:cubicBezTo>
                      <a:pt x="2045" y="267"/>
                      <a:pt x="2045" y="267"/>
                      <a:pt x="2045" y="267"/>
                    </a:cubicBezTo>
                    <a:cubicBezTo>
                      <a:pt x="2045" y="267"/>
                      <a:pt x="2050" y="260"/>
                      <a:pt x="2055" y="252"/>
                    </a:cubicBezTo>
                    <a:cubicBezTo>
                      <a:pt x="2060" y="244"/>
                      <a:pt x="2073" y="229"/>
                      <a:pt x="2061" y="229"/>
                    </a:cubicBezTo>
                    <a:cubicBezTo>
                      <a:pt x="2049" y="228"/>
                      <a:pt x="2024" y="239"/>
                      <a:pt x="1991" y="249"/>
                    </a:cubicBezTo>
                    <a:cubicBezTo>
                      <a:pt x="1957" y="259"/>
                      <a:pt x="2012" y="256"/>
                      <a:pt x="2012" y="256"/>
                    </a:cubicBezTo>
                    <a:cubicBezTo>
                      <a:pt x="2009" y="272"/>
                      <a:pt x="2009" y="272"/>
                      <a:pt x="2009" y="272"/>
                    </a:cubicBezTo>
                    <a:cubicBezTo>
                      <a:pt x="1929" y="282"/>
                      <a:pt x="1929" y="282"/>
                      <a:pt x="1929" y="282"/>
                    </a:cubicBezTo>
                    <a:cubicBezTo>
                      <a:pt x="1929" y="282"/>
                      <a:pt x="1923" y="262"/>
                      <a:pt x="1928" y="253"/>
                    </a:cubicBezTo>
                    <a:cubicBezTo>
                      <a:pt x="1932" y="244"/>
                      <a:pt x="1875" y="240"/>
                      <a:pt x="1875" y="240"/>
                    </a:cubicBezTo>
                    <a:lnTo>
                      <a:pt x="1785" y="257"/>
                    </a:lnTo>
                    <a:close/>
                    <a:moveTo>
                      <a:pt x="1887" y="230"/>
                    </a:moveTo>
                    <a:cubicBezTo>
                      <a:pt x="1905" y="215"/>
                      <a:pt x="1886" y="206"/>
                      <a:pt x="1868" y="216"/>
                    </a:cubicBezTo>
                    <a:cubicBezTo>
                      <a:pt x="1849" y="226"/>
                      <a:pt x="1887" y="230"/>
                      <a:pt x="1887" y="230"/>
                    </a:cubicBezTo>
                    <a:close/>
                    <a:moveTo>
                      <a:pt x="2008" y="377"/>
                    </a:moveTo>
                    <a:cubicBezTo>
                      <a:pt x="1988" y="361"/>
                      <a:pt x="1988" y="361"/>
                      <a:pt x="1988" y="361"/>
                    </a:cubicBezTo>
                    <a:cubicBezTo>
                      <a:pt x="1969" y="363"/>
                      <a:pt x="1969" y="363"/>
                      <a:pt x="1969" y="363"/>
                    </a:cubicBezTo>
                    <a:cubicBezTo>
                      <a:pt x="1969" y="363"/>
                      <a:pt x="1957" y="348"/>
                      <a:pt x="1932" y="357"/>
                    </a:cubicBezTo>
                    <a:cubicBezTo>
                      <a:pt x="1906" y="365"/>
                      <a:pt x="1964" y="389"/>
                      <a:pt x="1964" y="389"/>
                    </a:cubicBezTo>
                    <a:lnTo>
                      <a:pt x="2008" y="377"/>
                    </a:lnTo>
                    <a:close/>
                    <a:moveTo>
                      <a:pt x="1638" y="280"/>
                    </a:moveTo>
                    <a:cubicBezTo>
                      <a:pt x="1598" y="290"/>
                      <a:pt x="1626" y="295"/>
                      <a:pt x="1626" y="295"/>
                    </a:cubicBezTo>
                    <a:cubicBezTo>
                      <a:pt x="1683" y="281"/>
                      <a:pt x="1679" y="269"/>
                      <a:pt x="1638" y="280"/>
                    </a:cubicBezTo>
                    <a:close/>
                    <a:moveTo>
                      <a:pt x="1978" y="572"/>
                    </a:moveTo>
                    <a:cubicBezTo>
                      <a:pt x="1997" y="574"/>
                      <a:pt x="2006" y="580"/>
                      <a:pt x="2022" y="588"/>
                    </a:cubicBezTo>
                    <a:cubicBezTo>
                      <a:pt x="2038" y="596"/>
                      <a:pt x="2092" y="587"/>
                      <a:pt x="2092" y="587"/>
                    </a:cubicBezTo>
                    <a:cubicBezTo>
                      <a:pt x="2078" y="542"/>
                      <a:pt x="2078" y="542"/>
                      <a:pt x="2078" y="542"/>
                    </a:cubicBezTo>
                    <a:cubicBezTo>
                      <a:pt x="2012" y="528"/>
                      <a:pt x="2012" y="528"/>
                      <a:pt x="2012" y="528"/>
                    </a:cubicBezTo>
                    <a:cubicBezTo>
                      <a:pt x="1990" y="553"/>
                      <a:pt x="1990" y="553"/>
                      <a:pt x="1990" y="553"/>
                    </a:cubicBezTo>
                    <a:cubicBezTo>
                      <a:pt x="1968" y="555"/>
                      <a:pt x="1968" y="555"/>
                      <a:pt x="1968" y="555"/>
                    </a:cubicBezTo>
                    <a:cubicBezTo>
                      <a:pt x="1968" y="555"/>
                      <a:pt x="1959" y="571"/>
                      <a:pt x="1978" y="572"/>
                    </a:cubicBezTo>
                    <a:close/>
                    <a:moveTo>
                      <a:pt x="109" y="1360"/>
                    </a:moveTo>
                    <a:cubicBezTo>
                      <a:pt x="109" y="1369"/>
                      <a:pt x="126" y="1366"/>
                      <a:pt x="126" y="1366"/>
                    </a:cubicBezTo>
                    <a:cubicBezTo>
                      <a:pt x="124" y="1383"/>
                      <a:pt x="124" y="1383"/>
                      <a:pt x="124" y="1383"/>
                    </a:cubicBezTo>
                    <a:cubicBezTo>
                      <a:pt x="143" y="1371"/>
                      <a:pt x="143" y="1371"/>
                      <a:pt x="143" y="1371"/>
                    </a:cubicBezTo>
                    <a:cubicBezTo>
                      <a:pt x="141" y="1354"/>
                      <a:pt x="141" y="1354"/>
                      <a:pt x="141" y="1354"/>
                    </a:cubicBezTo>
                    <a:cubicBezTo>
                      <a:pt x="141" y="1354"/>
                      <a:pt x="109" y="1351"/>
                      <a:pt x="109" y="1360"/>
                    </a:cubicBezTo>
                    <a:close/>
                    <a:moveTo>
                      <a:pt x="166" y="1535"/>
                    </a:moveTo>
                    <a:cubicBezTo>
                      <a:pt x="166" y="1535"/>
                      <a:pt x="163" y="1521"/>
                      <a:pt x="164" y="1514"/>
                    </a:cubicBezTo>
                    <a:cubicBezTo>
                      <a:pt x="165" y="1507"/>
                      <a:pt x="170" y="1495"/>
                      <a:pt x="162" y="1485"/>
                    </a:cubicBezTo>
                    <a:cubicBezTo>
                      <a:pt x="162" y="1485"/>
                      <a:pt x="136" y="1481"/>
                      <a:pt x="127" y="1479"/>
                    </a:cubicBezTo>
                    <a:cubicBezTo>
                      <a:pt x="118" y="1477"/>
                      <a:pt x="103" y="1453"/>
                      <a:pt x="91" y="1452"/>
                    </a:cubicBezTo>
                    <a:cubicBezTo>
                      <a:pt x="79" y="1451"/>
                      <a:pt x="59" y="1463"/>
                      <a:pt x="64" y="1471"/>
                    </a:cubicBezTo>
                    <a:cubicBezTo>
                      <a:pt x="69" y="1479"/>
                      <a:pt x="78" y="1477"/>
                      <a:pt x="78" y="1477"/>
                    </a:cubicBezTo>
                    <a:cubicBezTo>
                      <a:pt x="87" y="1471"/>
                      <a:pt x="87" y="1471"/>
                      <a:pt x="87" y="1471"/>
                    </a:cubicBezTo>
                    <a:cubicBezTo>
                      <a:pt x="94" y="1476"/>
                      <a:pt x="94" y="1476"/>
                      <a:pt x="94" y="1476"/>
                    </a:cubicBezTo>
                    <a:cubicBezTo>
                      <a:pt x="88" y="1483"/>
                      <a:pt x="88" y="1483"/>
                      <a:pt x="88" y="1483"/>
                    </a:cubicBezTo>
                    <a:cubicBezTo>
                      <a:pt x="88" y="1483"/>
                      <a:pt x="59" y="1488"/>
                      <a:pt x="67" y="1497"/>
                    </a:cubicBezTo>
                    <a:cubicBezTo>
                      <a:pt x="75" y="1506"/>
                      <a:pt x="90" y="1497"/>
                      <a:pt x="90" y="1497"/>
                    </a:cubicBezTo>
                    <a:cubicBezTo>
                      <a:pt x="85" y="1512"/>
                      <a:pt x="85" y="1512"/>
                      <a:pt x="85" y="1512"/>
                    </a:cubicBezTo>
                    <a:cubicBezTo>
                      <a:pt x="100" y="1511"/>
                      <a:pt x="100" y="1511"/>
                      <a:pt x="100" y="1511"/>
                    </a:cubicBezTo>
                    <a:cubicBezTo>
                      <a:pt x="86" y="1522"/>
                      <a:pt x="86" y="1522"/>
                      <a:pt x="86" y="1522"/>
                    </a:cubicBezTo>
                    <a:cubicBezTo>
                      <a:pt x="112" y="1520"/>
                      <a:pt x="112" y="1520"/>
                      <a:pt x="112" y="1520"/>
                    </a:cubicBezTo>
                    <a:cubicBezTo>
                      <a:pt x="112" y="1520"/>
                      <a:pt x="85" y="1531"/>
                      <a:pt x="91" y="1536"/>
                    </a:cubicBezTo>
                    <a:cubicBezTo>
                      <a:pt x="97" y="1541"/>
                      <a:pt x="109" y="1520"/>
                      <a:pt x="115" y="1531"/>
                    </a:cubicBezTo>
                    <a:cubicBezTo>
                      <a:pt x="121" y="1542"/>
                      <a:pt x="99" y="1546"/>
                      <a:pt x="105" y="1553"/>
                    </a:cubicBezTo>
                    <a:cubicBezTo>
                      <a:pt x="111" y="1560"/>
                      <a:pt x="137" y="1555"/>
                      <a:pt x="137" y="1555"/>
                    </a:cubicBezTo>
                    <a:cubicBezTo>
                      <a:pt x="150" y="1547"/>
                      <a:pt x="150" y="1547"/>
                      <a:pt x="150" y="1547"/>
                    </a:cubicBezTo>
                    <a:cubicBezTo>
                      <a:pt x="138" y="1561"/>
                      <a:pt x="138" y="1561"/>
                      <a:pt x="138" y="1561"/>
                    </a:cubicBezTo>
                    <a:cubicBezTo>
                      <a:pt x="138" y="1561"/>
                      <a:pt x="113" y="1561"/>
                      <a:pt x="124" y="1570"/>
                    </a:cubicBezTo>
                    <a:cubicBezTo>
                      <a:pt x="135" y="1579"/>
                      <a:pt x="144" y="1579"/>
                      <a:pt x="144" y="1579"/>
                    </a:cubicBezTo>
                    <a:cubicBezTo>
                      <a:pt x="144" y="1579"/>
                      <a:pt x="168" y="1596"/>
                      <a:pt x="180" y="1586"/>
                    </a:cubicBezTo>
                    <a:cubicBezTo>
                      <a:pt x="192" y="1576"/>
                      <a:pt x="201" y="1568"/>
                      <a:pt x="192" y="1557"/>
                    </a:cubicBezTo>
                    <a:cubicBezTo>
                      <a:pt x="183" y="1546"/>
                      <a:pt x="166" y="1535"/>
                      <a:pt x="166" y="1535"/>
                    </a:cubicBezTo>
                    <a:close/>
                    <a:moveTo>
                      <a:pt x="1536" y="249"/>
                    </a:moveTo>
                    <a:cubicBezTo>
                      <a:pt x="1536" y="249"/>
                      <a:pt x="1574" y="242"/>
                      <a:pt x="1583" y="248"/>
                    </a:cubicBezTo>
                    <a:cubicBezTo>
                      <a:pt x="1593" y="254"/>
                      <a:pt x="1587" y="264"/>
                      <a:pt x="1599" y="264"/>
                    </a:cubicBezTo>
                    <a:cubicBezTo>
                      <a:pt x="1612" y="264"/>
                      <a:pt x="1634" y="259"/>
                      <a:pt x="1634" y="259"/>
                    </a:cubicBezTo>
                    <a:cubicBezTo>
                      <a:pt x="1634" y="259"/>
                      <a:pt x="1650" y="268"/>
                      <a:pt x="1665" y="261"/>
                    </a:cubicBezTo>
                    <a:cubicBezTo>
                      <a:pt x="1681" y="255"/>
                      <a:pt x="1678" y="238"/>
                      <a:pt x="1678" y="238"/>
                    </a:cubicBezTo>
                    <a:cubicBezTo>
                      <a:pt x="1700" y="238"/>
                      <a:pt x="1700" y="238"/>
                      <a:pt x="1700" y="238"/>
                    </a:cubicBezTo>
                    <a:cubicBezTo>
                      <a:pt x="1744" y="224"/>
                      <a:pt x="1744" y="224"/>
                      <a:pt x="1744" y="224"/>
                    </a:cubicBezTo>
                    <a:cubicBezTo>
                      <a:pt x="1719" y="247"/>
                      <a:pt x="1719" y="247"/>
                      <a:pt x="1719" y="247"/>
                    </a:cubicBezTo>
                    <a:cubicBezTo>
                      <a:pt x="1754" y="253"/>
                      <a:pt x="1754" y="253"/>
                      <a:pt x="1754" y="253"/>
                    </a:cubicBezTo>
                    <a:cubicBezTo>
                      <a:pt x="1791" y="238"/>
                      <a:pt x="1791" y="238"/>
                      <a:pt x="1791" y="238"/>
                    </a:cubicBezTo>
                    <a:cubicBezTo>
                      <a:pt x="1854" y="209"/>
                      <a:pt x="1854" y="209"/>
                      <a:pt x="1854" y="209"/>
                    </a:cubicBezTo>
                    <a:cubicBezTo>
                      <a:pt x="1854" y="209"/>
                      <a:pt x="1806" y="194"/>
                      <a:pt x="1797" y="194"/>
                    </a:cubicBezTo>
                    <a:cubicBezTo>
                      <a:pt x="1787" y="194"/>
                      <a:pt x="1734" y="190"/>
                      <a:pt x="1734" y="190"/>
                    </a:cubicBezTo>
                    <a:cubicBezTo>
                      <a:pt x="1683" y="198"/>
                      <a:pt x="1683" y="198"/>
                      <a:pt x="1683" y="198"/>
                    </a:cubicBezTo>
                    <a:cubicBezTo>
                      <a:pt x="1680" y="212"/>
                      <a:pt x="1680" y="212"/>
                      <a:pt x="1680" y="212"/>
                    </a:cubicBezTo>
                    <a:cubicBezTo>
                      <a:pt x="1602" y="218"/>
                      <a:pt x="1602" y="218"/>
                      <a:pt x="1602" y="218"/>
                    </a:cubicBezTo>
                    <a:cubicBezTo>
                      <a:pt x="1602" y="218"/>
                      <a:pt x="1576" y="209"/>
                      <a:pt x="1554" y="213"/>
                    </a:cubicBezTo>
                    <a:cubicBezTo>
                      <a:pt x="1532" y="216"/>
                      <a:pt x="1535" y="224"/>
                      <a:pt x="1535" y="224"/>
                    </a:cubicBezTo>
                    <a:cubicBezTo>
                      <a:pt x="1535" y="229"/>
                      <a:pt x="1536" y="249"/>
                      <a:pt x="1536" y="249"/>
                    </a:cubicBezTo>
                    <a:close/>
                    <a:moveTo>
                      <a:pt x="100" y="1323"/>
                    </a:moveTo>
                    <a:cubicBezTo>
                      <a:pt x="102" y="1338"/>
                      <a:pt x="113" y="1344"/>
                      <a:pt x="113" y="1344"/>
                    </a:cubicBezTo>
                    <a:cubicBezTo>
                      <a:pt x="121" y="1323"/>
                      <a:pt x="121" y="1323"/>
                      <a:pt x="121" y="1323"/>
                    </a:cubicBezTo>
                    <a:cubicBezTo>
                      <a:pt x="121" y="1323"/>
                      <a:pt x="98" y="1308"/>
                      <a:pt x="100" y="1323"/>
                    </a:cubicBezTo>
                    <a:close/>
                    <a:moveTo>
                      <a:pt x="82" y="1291"/>
                    </a:moveTo>
                    <a:cubicBezTo>
                      <a:pt x="78" y="1290"/>
                      <a:pt x="62" y="1294"/>
                      <a:pt x="56" y="1297"/>
                    </a:cubicBezTo>
                    <a:cubicBezTo>
                      <a:pt x="50" y="1300"/>
                      <a:pt x="45" y="1315"/>
                      <a:pt x="35" y="1315"/>
                    </a:cubicBezTo>
                    <a:cubicBezTo>
                      <a:pt x="25" y="1315"/>
                      <a:pt x="24" y="1307"/>
                      <a:pt x="34" y="1307"/>
                    </a:cubicBezTo>
                    <a:cubicBezTo>
                      <a:pt x="44" y="1307"/>
                      <a:pt x="62" y="1294"/>
                      <a:pt x="48" y="1295"/>
                    </a:cubicBezTo>
                    <a:cubicBezTo>
                      <a:pt x="34" y="1296"/>
                      <a:pt x="32" y="1299"/>
                      <a:pt x="32" y="1299"/>
                    </a:cubicBezTo>
                    <a:cubicBezTo>
                      <a:pt x="32" y="1299"/>
                      <a:pt x="35" y="1285"/>
                      <a:pt x="24" y="1289"/>
                    </a:cubicBezTo>
                    <a:cubicBezTo>
                      <a:pt x="13" y="1293"/>
                      <a:pt x="11" y="1306"/>
                      <a:pt x="11" y="1306"/>
                    </a:cubicBezTo>
                    <a:cubicBezTo>
                      <a:pt x="3" y="1324"/>
                      <a:pt x="3" y="1324"/>
                      <a:pt x="3" y="1324"/>
                    </a:cubicBezTo>
                    <a:cubicBezTo>
                      <a:pt x="3" y="1324"/>
                      <a:pt x="0" y="1336"/>
                      <a:pt x="3" y="1337"/>
                    </a:cubicBezTo>
                    <a:cubicBezTo>
                      <a:pt x="6" y="1338"/>
                      <a:pt x="9" y="1347"/>
                      <a:pt x="9" y="1347"/>
                    </a:cubicBezTo>
                    <a:cubicBezTo>
                      <a:pt x="0" y="1351"/>
                      <a:pt x="0" y="1351"/>
                      <a:pt x="0" y="1351"/>
                    </a:cubicBezTo>
                    <a:cubicBezTo>
                      <a:pt x="5" y="1386"/>
                      <a:pt x="5" y="1386"/>
                      <a:pt x="5" y="1386"/>
                    </a:cubicBezTo>
                    <a:cubicBezTo>
                      <a:pt x="5" y="1386"/>
                      <a:pt x="0" y="1398"/>
                      <a:pt x="16" y="1397"/>
                    </a:cubicBezTo>
                    <a:cubicBezTo>
                      <a:pt x="27" y="1396"/>
                      <a:pt x="16" y="1379"/>
                      <a:pt x="13" y="1372"/>
                    </a:cubicBezTo>
                    <a:cubicBezTo>
                      <a:pt x="10" y="1365"/>
                      <a:pt x="18" y="1359"/>
                      <a:pt x="23" y="1356"/>
                    </a:cubicBezTo>
                    <a:cubicBezTo>
                      <a:pt x="28" y="1353"/>
                      <a:pt x="36" y="1344"/>
                      <a:pt x="34" y="1340"/>
                    </a:cubicBezTo>
                    <a:cubicBezTo>
                      <a:pt x="34" y="1340"/>
                      <a:pt x="32" y="1329"/>
                      <a:pt x="38" y="1324"/>
                    </a:cubicBezTo>
                    <a:cubicBezTo>
                      <a:pt x="44" y="1319"/>
                      <a:pt x="55" y="1308"/>
                      <a:pt x="64" y="1303"/>
                    </a:cubicBezTo>
                    <a:cubicBezTo>
                      <a:pt x="73" y="1298"/>
                      <a:pt x="86" y="1292"/>
                      <a:pt x="82" y="1291"/>
                    </a:cubicBezTo>
                    <a:close/>
                    <a:moveTo>
                      <a:pt x="1263" y="454"/>
                    </a:moveTo>
                    <a:cubicBezTo>
                      <a:pt x="1268" y="466"/>
                      <a:pt x="1238" y="482"/>
                      <a:pt x="1266" y="478"/>
                    </a:cubicBezTo>
                    <a:cubicBezTo>
                      <a:pt x="1294" y="474"/>
                      <a:pt x="1328" y="462"/>
                      <a:pt x="1328" y="462"/>
                    </a:cubicBezTo>
                    <a:cubicBezTo>
                      <a:pt x="1354" y="468"/>
                      <a:pt x="1354" y="468"/>
                      <a:pt x="1354" y="468"/>
                    </a:cubicBezTo>
                    <a:cubicBezTo>
                      <a:pt x="1405" y="430"/>
                      <a:pt x="1405" y="430"/>
                      <a:pt x="1405" y="430"/>
                    </a:cubicBezTo>
                    <a:cubicBezTo>
                      <a:pt x="1493" y="402"/>
                      <a:pt x="1493" y="402"/>
                      <a:pt x="1493" y="402"/>
                    </a:cubicBezTo>
                    <a:cubicBezTo>
                      <a:pt x="1576" y="379"/>
                      <a:pt x="1576" y="379"/>
                      <a:pt x="1576" y="379"/>
                    </a:cubicBezTo>
                    <a:cubicBezTo>
                      <a:pt x="1642" y="366"/>
                      <a:pt x="1642" y="366"/>
                      <a:pt x="1642" y="366"/>
                    </a:cubicBezTo>
                    <a:cubicBezTo>
                      <a:pt x="1642" y="366"/>
                      <a:pt x="1603" y="334"/>
                      <a:pt x="1600" y="330"/>
                    </a:cubicBezTo>
                    <a:cubicBezTo>
                      <a:pt x="1596" y="327"/>
                      <a:pt x="1549" y="333"/>
                      <a:pt x="1549" y="333"/>
                    </a:cubicBezTo>
                    <a:cubicBezTo>
                      <a:pt x="1505" y="339"/>
                      <a:pt x="1505" y="339"/>
                      <a:pt x="1505" y="339"/>
                    </a:cubicBezTo>
                    <a:cubicBezTo>
                      <a:pt x="1481" y="321"/>
                      <a:pt x="1481" y="321"/>
                      <a:pt x="1481" y="321"/>
                    </a:cubicBezTo>
                    <a:cubicBezTo>
                      <a:pt x="1427" y="328"/>
                      <a:pt x="1427" y="328"/>
                      <a:pt x="1427" y="328"/>
                    </a:cubicBezTo>
                    <a:cubicBezTo>
                      <a:pt x="1393" y="338"/>
                      <a:pt x="1393" y="338"/>
                      <a:pt x="1393" y="338"/>
                    </a:cubicBezTo>
                    <a:cubicBezTo>
                      <a:pt x="1383" y="351"/>
                      <a:pt x="1383" y="351"/>
                      <a:pt x="1383" y="351"/>
                    </a:cubicBezTo>
                    <a:cubicBezTo>
                      <a:pt x="1372" y="371"/>
                      <a:pt x="1372" y="371"/>
                      <a:pt x="1372" y="371"/>
                    </a:cubicBezTo>
                    <a:cubicBezTo>
                      <a:pt x="1340" y="380"/>
                      <a:pt x="1340" y="380"/>
                      <a:pt x="1340" y="380"/>
                    </a:cubicBezTo>
                    <a:cubicBezTo>
                      <a:pt x="1294" y="393"/>
                      <a:pt x="1294" y="393"/>
                      <a:pt x="1294" y="393"/>
                    </a:cubicBezTo>
                    <a:cubicBezTo>
                      <a:pt x="1307" y="401"/>
                      <a:pt x="1307" y="401"/>
                      <a:pt x="1307" y="401"/>
                    </a:cubicBezTo>
                    <a:cubicBezTo>
                      <a:pt x="1227" y="437"/>
                      <a:pt x="1227" y="437"/>
                      <a:pt x="1227" y="437"/>
                    </a:cubicBezTo>
                    <a:cubicBezTo>
                      <a:pt x="1227" y="437"/>
                      <a:pt x="1259" y="442"/>
                      <a:pt x="1263" y="454"/>
                    </a:cubicBezTo>
                    <a:close/>
                    <a:moveTo>
                      <a:pt x="132" y="1313"/>
                    </a:moveTo>
                    <a:cubicBezTo>
                      <a:pt x="125" y="1331"/>
                      <a:pt x="125" y="1331"/>
                      <a:pt x="125" y="1331"/>
                    </a:cubicBezTo>
                    <a:cubicBezTo>
                      <a:pt x="127" y="1343"/>
                      <a:pt x="127" y="1343"/>
                      <a:pt x="127" y="1343"/>
                    </a:cubicBezTo>
                    <a:cubicBezTo>
                      <a:pt x="143" y="1333"/>
                      <a:pt x="143" y="1333"/>
                      <a:pt x="143" y="1333"/>
                    </a:cubicBezTo>
                    <a:lnTo>
                      <a:pt x="132" y="1313"/>
                    </a:lnTo>
                    <a:close/>
                    <a:moveTo>
                      <a:pt x="2786" y="403"/>
                    </a:moveTo>
                    <a:cubicBezTo>
                      <a:pt x="2802" y="409"/>
                      <a:pt x="2824" y="395"/>
                      <a:pt x="2824" y="395"/>
                    </a:cubicBezTo>
                    <a:cubicBezTo>
                      <a:pt x="2865" y="394"/>
                      <a:pt x="2865" y="394"/>
                      <a:pt x="2865" y="394"/>
                    </a:cubicBezTo>
                    <a:cubicBezTo>
                      <a:pt x="2865" y="394"/>
                      <a:pt x="2891" y="404"/>
                      <a:pt x="2899" y="398"/>
                    </a:cubicBezTo>
                    <a:cubicBezTo>
                      <a:pt x="2906" y="393"/>
                      <a:pt x="2900" y="370"/>
                      <a:pt x="2883" y="366"/>
                    </a:cubicBezTo>
                    <a:cubicBezTo>
                      <a:pt x="2865" y="362"/>
                      <a:pt x="2849" y="367"/>
                      <a:pt x="2849" y="367"/>
                    </a:cubicBezTo>
                    <a:cubicBezTo>
                      <a:pt x="2823" y="367"/>
                      <a:pt x="2823" y="367"/>
                      <a:pt x="2823" y="367"/>
                    </a:cubicBezTo>
                    <a:cubicBezTo>
                      <a:pt x="2823" y="367"/>
                      <a:pt x="2793" y="355"/>
                      <a:pt x="2782" y="364"/>
                    </a:cubicBezTo>
                    <a:cubicBezTo>
                      <a:pt x="2772" y="372"/>
                      <a:pt x="2768" y="378"/>
                      <a:pt x="2768" y="378"/>
                    </a:cubicBezTo>
                    <a:cubicBezTo>
                      <a:pt x="2781" y="385"/>
                      <a:pt x="2781" y="385"/>
                      <a:pt x="2781" y="385"/>
                    </a:cubicBezTo>
                    <a:cubicBezTo>
                      <a:pt x="2781" y="385"/>
                      <a:pt x="2772" y="397"/>
                      <a:pt x="2786" y="403"/>
                    </a:cubicBezTo>
                    <a:close/>
                    <a:moveTo>
                      <a:pt x="2471" y="347"/>
                    </a:moveTo>
                    <a:cubicBezTo>
                      <a:pt x="2457" y="346"/>
                      <a:pt x="2380" y="337"/>
                      <a:pt x="2339" y="339"/>
                    </a:cubicBezTo>
                    <a:cubicBezTo>
                      <a:pt x="2300" y="340"/>
                      <a:pt x="2311" y="339"/>
                      <a:pt x="2310" y="347"/>
                    </a:cubicBezTo>
                    <a:cubicBezTo>
                      <a:pt x="2308" y="356"/>
                      <a:pt x="2294" y="359"/>
                      <a:pt x="2260" y="367"/>
                    </a:cubicBezTo>
                    <a:cubicBezTo>
                      <a:pt x="2227" y="374"/>
                      <a:pt x="2259" y="375"/>
                      <a:pt x="2257" y="397"/>
                    </a:cubicBezTo>
                    <a:cubicBezTo>
                      <a:pt x="2245" y="414"/>
                      <a:pt x="2245" y="414"/>
                      <a:pt x="2245" y="414"/>
                    </a:cubicBezTo>
                    <a:cubicBezTo>
                      <a:pt x="2265" y="426"/>
                      <a:pt x="2265" y="426"/>
                      <a:pt x="2265" y="426"/>
                    </a:cubicBezTo>
                    <a:cubicBezTo>
                      <a:pt x="2318" y="404"/>
                      <a:pt x="2318" y="404"/>
                      <a:pt x="2318" y="404"/>
                    </a:cubicBezTo>
                    <a:cubicBezTo>
                      <a:pt x="2318" y="404"/>
                      <a:pt x="2299" y="397"/>
                      <a:pt x="2323" y="390"/>
                    </a:cubicBezTo>
                    <a:cubicBezTo>
                      <a:pt x="2348" y="383"/>
                      <a:pt x="2365" y="403"/>
                      <a:pt x="2365" y="403"/>
                    </a:cubicBezTo>
                    <a:cubicBezTo>
                      <a:pt x="2403" y="398"/>
                      <a:pt x="2403" y="398"/>
                      <a:pt x="2403" y="398"/>
                    </a:cubicBezTo>
                    <a:cubicBezTo>
                      <a:pt x="2398" y="383"/>
                      <a:pt x="2398" y="383"/>
                      <a:pt x="2398" y="383"/>
                    </a:cubicBezTo>
                    <a:cubicBezTo>
                      <a:pt x="2398" y="383"/>
                      <a:pt x="2447" y="381"/>
                      <a:pt x="2457" y="369"/>
                    </a:cubicBezTo>
                    <a:cubicBezTo>
                      <a:pt x="2467" y="358"/>
                      <a:pt x="2484" y="347"/>
                      <a:pt x="2471" y="347"/>
                    </a:cubicBezTo>
                    <a:close/>
                    <a:moveTo>
                      <a:pt x="2526" y="101"/>
                    </a:moveTo>
                    <a:cubicBezTo>
                      <a:pt x="2489" y="105"/>
                      <a:pt x="2489" y="105"/>
                      <a:pt x="2489" y="105"/>
                    </a:cubicBezTo>
                    <a:cubicBezTo>
                      <a:pt x="2503" y="123"/>
                      <a:pt x="2503" y="123"/>
                      <a:pt x="2503" y="123"/>
                    </a:cubicBezTo>
                    <a:lnTo>
                      <a:pt x="2526" y="101"/>
                    </a:lnTo>
                    <a:close/>
                    <a:moveTo>
                      <a:pt x="2406" y="324"/>
                    </a:moveTo>
                    <a:cubicBezTo>
                      <a:pt x="2417" y="317"/>
                      <a:pt x="2442" y="298"/>
                      <a:pt x="2438" y="290"/>
                    </a:cubicBezTo>
                    <a:cubicBezTo>
                      <a:pt x="2434" y="281"/>
                      <a:pt x="2400" y="283"/>
                      <a:pt x="2389" y="284"/>
                    </a:cubicBezTo>
                    <a:cubicBezTo>
                      <a:pt x="2366" y="286"/>
                      <a:pt x="2322" y="301"/>
                      <a:pt x="2334" y="309"/>
                    </a:cubicBezTo>
                    <a:cubicBezTo>
                      <a:pt x="2346" y="316"/>
                      <a:pt x="2406" y="324"/>
                      <a:pt x="2406" y="324"/>
                    </a:cubicBezTo>
                    <a:close/>
                    <a:moveTo>
                      <a:pt x="2634" y="123"/>
                    </a:moveTo>
                    <a:cubicBezTo>
                      <a:pt x="2598" y="131"/>
                      <a:pt x="2598" y="131"/>
                      <a:pt x="2598" y="131"/>
                    </a:cubicBezTo>
                    <a:cubicBezTo>
                      <a:pt x="2623" y="142"/>
                      <a:pt x="2623" y="142"/>
                      <a:pt x="2623" y="142"/>
                    </a:cubicBezTo>
                    <a:cubicBezTo>
                      <a:pt x="2623" y="142"/>
                      <a:pt x="2609" y="146"/>
                      <a:pt x="2611" y="156"/>
                    </a:cubicBezTo>
                    <a:cubicBezTo>
                      <a:pt x="2613" y="165"/>
                      <a:pt x="2640" y="162"/>
                      <a:pt x="2640" y="162"/>
                    </a:cubicBezTo>
                    <a:cubicBezTo>
                      <a:pt x="2627" y="171"/>
                      <a:pt x="2627" y="171"/>
                      <a:pt x="2627" y="171"/>
                    </a:cubicBezTo>
                    <a:cubicBezTo>
                      <a:pt x="2627" y="171"/>
                      <a:pt x="2645" y="175"/>
                      <a:pt x="2659" y="184"/>
                    </a:cubicBezTo>
                    <a:cubicBezTo>
                      <a:pt x="2673" y="192"/>
                      <a:pt x="2698" y="172"/>
                      <a:pt x="2698" y="172"/>
                    </a:cubicBezTo>
                    <a:cubicBezTo>
                      <a:pt x="2714" y="164"/>
                      <a:pt x="2714" y="164"/>
                      <a:pt x="2714" y="164"/>
                    </a:cubicBezTo>
                    <a:cubicBezTo>
                      <a:pt x="2714" y="164"/>
                      <a:pt x="2719" y="170"/>
                      <a:pt x="2725" y="181"/>
                    </a:cubicBezTo>
                    <a:cubicBezTo>
                      <a:pt x="2732" y="191"/>
                      <a:pt x="2756" y="173"/>
                      <a:pt x="2765" y="171"/>
                    </a:cubicBezTo>
                    <a:cubicBezTo>
                      <a:pt x="2774" y="169"/>
                      <a:pt x="2787" y="155"/>
                      <a:pt x="2787" y="155"/>
                    </a:cubicBezTo>
                    <a:cubicBezTo>
                      <a:pt x="2795" y="164"/>
                      <a:pt x="2795" y="164"/>
                      <a:pt x="2795" y="164"/>
                    </a:cubicBezTo>
                    <a:cubicBezTo>
                      <a:pt x="2795" y="164"/>
                      <a:pt x="2808" y="151"/>
                      <a:pt x="2810" y="146"/>
                    </a:cubicBezTo>
                    <a:cubicBezTo>
                      <a:pt x="2812" y="141"/>
                      <a:pt x="2865" y="143"/>
                      <a:pt x="2877" y="143"/>
                    </a:cubicBezTo>
                    <a:cubicBezTo>
                      <a:pt x="2889" y="143"/>
                      <a:pt x="2886" y="129"/>
                      <a:pt x="2886" y="129"/>
                    </a:cubicBezTo>
                    <a:cubicBezTo>
                      <a:pt x="2844" y="128"/>
                      <a:pt x="2844" y="128"/>
                      <a:pt x="2844" y="128"/>
                    </a:cubicBezTo>
                    <a:cubicBezTo>
                      <a:pt x="2864" y="117"/>
                      <a:pt x="2864" y="117"/>
                      <a:pt x="2864" y="117"/>
                    </a:cubicBezTo>
                    <a:cubicBezTo>
                      <a:pt x="2864" y="117"/>
                      <a:pt x="2872" y="97"/>
                      <a:pt x="2867" y="90"/>
                    </a:cubicBezTo>
                    <a:cubicBezTo>
                      <a:pt x="2863" y="84"/>
                      <a:pt x="2829" y="102"/>
                      <a:pt x="2829" y="102"/>
                    </a:cubicBezTo>
                    <a:cubicBezTo>
                      <a:pt x="2826" y="85"/>
                      <a:pt x="2826" y="85"/>
                      <a:pt x="2826" y="85"/>
                    </a:cubicBezTo>
                    <a:cubicBezTo>
                      <a:pt x="2794" y="91"/>
                      <a:pt x="2794" y="91"/>
                      <a:pt x="2794" y="91"/>
                    </a:cubicBezTo>
                    <a:cubicBezTo>
                      <a:pt x="2794" y="91"/>
                      <a:pt x="2791" y="71"/>
                      <a:pt x="2781" y="60"/>
                    </a:cubicBezTo>
                    <a:cubicBezTo>
                      <a:pt x="2772" y="49"/>
                      <a:pt x="2730" y="72"/>
                      <a:pt x="2730" y="72"/>
                    </a:cubicBezTo>
                    <a:cubicBezTo>
                      <a:pt x="2678" y="75"/>
                      <a:pt x="2678" y="75"/>
                      <a:pt x="2678" y="75"/>
                    </a:cubicBezTo>
                    <a:cubicBezTo>
                      <a:pt x="2695" y="88"/>
                      <a:pt x="2695" y="88"/>
                      <a:pt x="2695" y="88"/>
                    </a:cubicBezTo>
                    <a:cubicBezTo>
                      <a:pt x="2695" y="88"/>
                      <a:pt x="2658" y="85"/>
                      <a:pt x="2645" y="89"/>
                    </a:cubicBezTo>
                    <a:cubicBezTo>
                      <a:pt x="2633" y="93"/>
                      <a:pt x="2653" y="106"/>
                      <a:pt x="2653" y="106"/>
                    </a:cubicBezTo>
                    <a:cubicBezTo>
                      <a:pt x="2653" y="106"/>
                      <a:pt x="2596" y="100"/>
                      <a:pt x="2592" y="114"/>
                    </a:cubicBezTo>
                    <a:cubicBezTo>
                      <a:pt x="2587" y="128"/>
                      <a:pt x="2634" y="123"/>
                      <a:pt x="2634" y="123"/>
                    </a:cubicBezTo>
                    <a:close/>
                    <a:moveTo>
                      <a:pt x="2644" y="199"/>
                    </a:moveTo>
                    <a:cubicBezTo>
                      <a:pt x="2622" y="203"/>
                      <a:pt x="2622" y="213"/>
                      <a:pt x="2622" y="213"/>
                    </a:cubicBezTo>
                    <a:cubicBezTo>
                      <a:pt x="2640" y="216"/>
                      <a:pt x="2640" y="216"/>
                      <a:pt x="2640" y="216"/>
                    </a:cubicBezTo>
                    <a:cubicBezTo>
                      <a:pt x="2655" y="216"/>
                      <a:pt x="2667" y="195"/>
                      <a:pt x="2644" y="199"/>
                    </a:cubicBezTo>
                    <a:close/>
                    <a:moveTo>
                      <a:pt x="2488" y="226"/>
                    </a:moveTo>
                    <a:cubicBezTo>
                      <a:pt x="2484" y="226"/>
                      <a:pt x="2476" y="222"/>
                      <a:pt x="2476" y="222"/>
                    </a:cubicBezTo>
                    <a:cubicBezTo>
                      <a:pt x="2476" y="222"/>
                      <a:pt x="2416" y="222"/>
                      <a:pt x="2416" y="230"/>
                    </a:cubicBezTo>
                    <a:cubicBezTo>
                      <a:pt x="2416" y="239"/>
                      <a:pt x="2435" y="241"/>
                      <a:pt x="2435" y="241"/>
                    </a:cubicBezTo>
                    <a:cubicBezTo>
                      <a:pt x="2436" y="253"/>
                      <a:pt x="2436" y="253"/>
                      <a:pt x="2436" y="253"/>
                    </a:cubicBezTo>
                    <a:cubicBezTo>
                      <a:pt x="2436" y="253"/>
                      <a:pt x="2486" y="258"/>
                      <a:pt x="2490" y="256"/>
                    </a:cubicBezTo>
                    <a:cubicBezTo>
                      <a:pt x="2494" y="254"/>
                      <a:pt x="2506" y="255"/>
                      <a:pt x="2512" y="255"/>
                    </a:cubicBezTo>
                    <a:cubicBezTo>
                      <a:pt x="2510" y="263"/>
                      <a:pt x="2508" y="274"/>
                      <a:pt x="2508" y="274"/>
                    </a:cubicBezTo>
                    <a:cubicBezTo>
                      <a:pt x="2471" y="301"/>
                      <a:pt x="2471" y="301"/>
                      <a:pt x="2471" y="301"/>
                    </a:cubicBezTo>
                    <a:cubicBezTo>
                      <a:pt x="2485" y="307"/>
                      <a:pt x="2485" y="307"/>
                      <a:pt x="2485" y="307"/>
                    </a:cubicBezTo>
                    <a:cubicBezTo>
                      <a:pt x="2485" y="307"/>
                      <a:pt x="2461" y="322"/>
                      <a:pt x="2473" y="322"/>
                    </a:cubicBezTo>
                    <a:cubicBezTo>
                      <a:pt x="2485" y="322"/>
                      <a:pt x="2503" y="312"/>
                      <a:pt x="2503" y="312"/>
                    </a:cubicBezTo>
                    <a:cubicBezTo>
                      <a:pt x="2503" y="312"/>
                      <a:pt x="2494" y="325"/>
                      <a:pt x="2513" y="324"/>
                    </a:cubicBezTo>
                    <a:cubicBezTo>
                      <a:pt x="2532" y="323"/>
                      <a:pt x="2568" y="311"/>
                      <a:pt x="2568" y="311"/>
                    </a:cubicBezTo>
                    <a:cubicBezTo>
                      <a:pt x="2569" y="325"/>
                      <a:pt x="2569" y="325"/>
                      <a:pt x="2569" y="325"/>
                    </a:cubicBezTo>
                    <a:cubicBezTo>
                      <a:pt x="2614" y="322"/>
                      <a:pt x="2614" y="322"/>
                      <a:pt x="2614" y="322"/>
                    </a:cubicBezTo>
                    <a:cubicBezTo>
                      <a:pt x="2667" y="332"/>
                      <a:pt x="2667" y="332"/>
                      <a:pt x="2667" y="332"/>
                    </a:cubicBezTo>
                    <a:cubicBezTo>
                      <a:pt x="2731" y="327"/>
                      <a:pt x="2731" y="327"/>
                      <a:pt x="2731" y="327"/>
                    </a:cubicBezTo>
                    <a:cubicBezTo>
                      <a:pt x="2749" y="312"/>
                      <a:pt x="2749" y="312"/>
                      <a:pt x="2749" y="312"/>
                    </a:cubicBezTo>
                    <a:cubicBezTo>
                      <a:pt x="2749" y="312"/>
                      <a:pt x="2738" y="326"/>
                      <a:pt x="2751" y="327"/>
                    </a:cubicBezTo>
                    <a:cubicBezTo>
                      <a:pt x="2764" y="328"/>
                      <a:pt x="2839" y="326"/>
                      <a:pt x="2839" y="326"/>
                    </a:cubicBezTo>
                    <a:cubicBezTo>
                      <a:pt x="2846" y="312"/>
                      <a:pt x="2846" y="312"/>
                      <a:pt x="2846" y="312"/>
                    </a:cubicBezTo>
                    <a:cubicBezTo>
                      <a:pt x="2890" y="294"/>
                      <a:pt x="2890" y="294"/>
                      <a:pt x="2890" y="294"/>
                    </a:cubicBezTo>
                    <a:cubicBezTo>
                      <a:pt x="2879" y="290"/>
                      <a:pt x="2879" y="290"/>
                      <a:pt x="2879" y="290"/>
                    </a:cubicBezTo>
                    <a:cubicBezTo>
                      <a:pt x="2879" y="281"/>
                      <a:pt x="2879" y="281"/>
                      <a:pt x="2879" y="281"/>
                    </a:cubicBezTo>
                    <a:cubicBezTo>
                      <a:pt x="2879" y="281"/>
                      <a:pt x="2834" y="270"/>
                      <a:pt x="2818" y="270"/>
                    </a:cubicBezTo>
                    <a:cubicBezTo>
                      <a:pt x="2802" y="270"/>
                      <a:pt x="2681" y="294"/>
                      <a:pt x="2681" y="294"/>
                    </a:cubicBezTo>
                    <a:cubicBezTo>
                      <a:pt x="2681" y="294"/>
                      <a:pt x="2666" y="283"/>
                      <a:pt x="2658" y="282"/>
                    </a:cubicBezTo>
                    <a:cubicBezTo>
                      <a:pt x="2651" y="281"/>
                      <a:pt x="2621" y="294"/>
                      <a:pt x="2621" y="294"/>
                    </a:cubicBezTo>
                    <a:cubicBezTo>
                      <a:pt x="2608" y="280"/>
                      <a:pt x="2608" y="280"/>
                      <a:pt x="2608" y="280"/>
                    </a:cubicBezTo>
                    <a:cubicBezTo>
                      <a:pt x="2596" y="286"/>
                      <a:pt x="2596" y="286"/>
                      <a:pt x="2596" y="286"/>
                    </a:cubicBezTo>
                    <a:cubicBezTo>
                      <a:pt x="2574" y="282"/>
                      <a:pt x="2574" y="282"/>
                      <a:pt x="2574" y="282"/>
                    </a:cubicBezTo>
                    <a:cubicBezTo>
                      <a:pt x="2596" y="274"/>
                      <a:pt x="2596" y="274"/>
                      <a:pt x="2596" y="274"/>
                    </a:cubicBezTo>
                    <a:cubicBezTo>
                      <a:pt x="2583" y="268"/>
                      <a:pt x="2583" y="268"/>
                      <a:pt x="2583" y="268"/>
                    </a:cubicBezTo>
                    <a:cubicBezTo>
                      <a:pt x="2546" y="272"/>
                      <a:pt x="2546" y="272"/>
                      <a:pt x="2546" y="272"/>
                    </a:cubicBezTo>
                    <a:cubicBezTo>
                      <a:pt x="2570" y="265"/>
                      <a:pt x="2570" y="265"/>
                      <a:pt x="2570" y="265"/>
                    </a:cubicBezTo>
                    <a:cubicBezTo>
                      <a:pt x="2569" y="260"/>
                      <a:pt x="2569" y="260"/>
                      <a:pt x="2569" y="260"/>
                    </a:cubicBezTo>
                    <a:cubicBezTo>
                      <a:pt x="2615" y="259"/>
                      <a:pt x="2615" y="259"/>
                      <a:pt x="2615" y="259"/>
                    </a:cubicBezTo>
                    <a:cubicBezTo>
                      <a:pt x="2592" y="251"/>
                      <a:pt x="2592" y="251"/>
                      <a:pt x="2592" y="251"/>
                    </a:cubicBezTo>
                    <a:cubicBezTo>
                      <a:pt x="2576" y="251"/>
                      <a:pt x="2576" y="251"/>
                      <a:pt x="2576" y="251"/>
                    </a:cubicBezTo>
                    <a:cubicBezTo>
                      <a:pt x="2576" y="251"/>
                      <a:pt x="2588" y="241"/>
                      <a:pt x="2578" y="240"/>
                    </a:cubicBezTo>
                    <a:cubicBezTo>
                      <a:pt x="2570" y="239"/>
                      <a:pt x="2539" y="241"/>
                      <a:pt x="2523" y="244"/>
                    </a:cubicBezTo>
                    <a:cubicBezTo>
                      <a:pt x="2521" y="237"/>
                      <a:pt x="2492" y="226"/>
                      <a:pt x="2488" y="226"/>
                    </a:cubicBezTo>
                    <a:close/>
                    <a:moveTo>
                      <a:pt x="2173" y="281"/>
                    </a:moveTo>
                    <a:cubicBezTo>
                      <a:pt x="2182" y="281"/>
                      <a:pt x="2226" y="288"/>
                      <a:pt x="2226" y="288"/>
                    </a:cubicBezTo>
                    <a:cubicBezTo>
                      <a:pt x="2226" y="288"/>
                      <a:pt x="2202" y="308"/>
                      <a:pt x="2217" y="308"/>
                    </a:cubicBezTo>
                    <a:cubicBezTo>
                      <a:pt x="2232" y="308"/>
                      <a:pt x="2270" y="308"/>
                      <a:pt x="2270" y="308"/>
                    </a:cubicBezTo>
                    <a:cubicBezTo>
                      <a:pt x="2284" y="308"/>
                      <a:pt x="2309" y="302"/>
                      <a:pt x="2305" y="294"/>
                    </a:cubicBezTo>
                    <a:cubicBezTo>
                      <a:pt x="2301" y="285"/>
                      <a:pt x="2341" y="282"/>
                      <a:pt x="2339" y="273"/>
                    </a:cubicBezTo>
                    <a:cubicBezTo>
                      <a:pt x="2338" y="265"/>
                      <a:pt x="2376" y="259"/>
                      <a:pt x="2362" y="247"/>
                    </a:cubicBezTo>
                    <a:cubicBezTo>
                      <a:pt x="2348" y="236"/>
                      <a:pt x="2329" y="244"/>
                      <a:pt x="2329" y="244"/>
                    </a:cubicBezTo>
                    <a:cubicBezTo>
                      <a:pt x="2329" y="244"/>
                      <a:pt x="2282" y="229"/>
                      <a:pt x="2279" y="238"/>
                    </a:cubicBezTo>
                    <a:cubicBezTo>
                      <a:pt x="2276" y="246"/>
                      <a:pt x="2276" y="267"/>
                      <a:pt x="2276" y="267"/>
                    </a:cubicBezTo>
                    <a:cubicBezTo>
                      <a:pt x="2276" y="267"/>
                      <a:pt x="2255" y="242"/>
                      <a:pt x="2244" y="251"/>
                    </a:cubicBezTo>
                    <a:cubicBezTo>
                      <a:pt x="2232" y="259"/>
                      <a:pt x="2222" y="283"/>
                      <a:pt x="2213" y="276"/>
                    </a:cubicBezTo>
                    <a:cubicBezTo>
                      <a:pt x="2205" y="270"/>
                      <a:pt x="2200" y="245"/>
                      <a:pt x="2191" y="243"/>
                    </a:cubicBezTo>
                    <a:cubicBezTo>
                      <a:pt x="2181" y="241"/>
                      <a:pt x="2155" y="243"/>
                      <a:pt x="2156" y="256"/>
                    </a:cubicBezTo>
                    <a:cubicBezTo>
                      <a:pt x="2157" y="269"/>
                      <a:pt x="2165" y="281"/>
                      <a:pt x="2173" y="281"/>
                    </a:cubicBezTo>
                    <a:close/>
                    <a:moveTo>
                      <a:pt x="2477" y="192"/>
                    </a:moveTo>
                    <a:cubicBezTo>
                      <a:pt x="2487" y="195"/>
                      <a:pt x="2490" y="205"/>
                      <a:pt x="2490" y="205"/>
                    </a:cubicBezTo>
                    <a:cubicBezTo>
                      <a:pt x="2490" y="205"/>
                      <a:pt x="2532" y="202"/>
                      <a:pt x="2552" y="201"/>
                    </a:cubicBezTo>
                    <a:cubicBezTo>
                      <a:pt x="2571" y="200"/>
                      <a:pt x="2528" y="189"/>
                      <a:pt x="2528" y="189"/>
                    </a:cubicBezTo>
                    <a:cubicBezTo>
                      <a:pt x="2528" y="189"/>
                      <a:pt x="2537" y="179"/>
                      <a:pt x="2547" y="177"/>
                    </a:cubicBezTo>
                    <a:cubicBezTo>
                      <a:pt x="2558" y="175"/>
                      <a:pt x="2518" y="162"/>
                      <a:pt x="2488" y="156"/>
                    </a:cubicBezTo>
                    <a:cubicBezTo>
                      <a:pt x="2488" y="156"/>
                      <a:pt x="2464" y="160"/>
                      <a:pt x="2460" y="164"/>
                    </a:cubicBezTo>
                    <a:cubicBezTo>
                      <a:pt x="2456" y="169"/>
                      <a:pt x="2468" y="190"/>
                      <a:pt x="2477" y="192"/>
                    </a:cubicBezTo>
                    <a:close/>
                    <a:moveTo>
                      <a:pt x="2188" y="339"/>
                    </a:moveTo>
                    <a:cubicBezTo>
                      <a:pt x="2188" y="339"/>
                      <a:pt x="2127" y="341"/>
                      <a:pt x="2093" y="352"/>
                    </a:cubicBezTo>
                    <a:cubicBezTo>
                      <a:pt x="2060" y="363"/>
                      <a:pt x="2112" y="372"/>
                      <a:pt x="2101" y="385"/>
                    </a:cubicBezTo>
                    <a:cubicBezTo>
                      <a:pt x="2090" y="399"/>
                      <a:pt x="2068" y="364"/>
                      <a:pt x="2030" y="380"/>
                    </a:cubicBezTo>
                    <a:cubicBezTo>
                      <a:pt x="2042" y="405"/>
                      <a:pt x="2042" y="405"/>
                      <a:pt x="2042" y="405"/>
                    </a:cubicBezTo>
                    <a:cubicBezTo>
                      <a:pt x="2042" y="405"/>
                      <a:pt x="2048" y="415"/>
                      <a:pt x="2065" y="418"/>
                    </a:cubicBezTo>
                    <a:cubicBezTo>
                      <a:pt x="2083" y="421"/>
                      <a:pt x="2082" y="456"/>
                      <a:pt x="2082" y="456"/>
                    </a:cubicBezTo>
                    <a:cubicBezTo>
                      <a:pt x="2082" y="456"/>
                      <a:pt x="2152" y="447"/>
                      <a:pt x="2174" y="442"/>
                    </a:cubicBezTo>
                    <a:cubicBezTo>
                      <a:pt x="2196" y="436"/>
                      <a:pt x="2196" y="395"/>
                      <a:pt x="2196" y="395"/>
                    </a:cubicBezTo>
                    <a:cubicBezTo>
                      <a:pt x="2152" y="385"/>
                      <a:pt x="2152" y="385"/>
                      <a:pt x="2152" y="385"/>
                    </a:cubicBezTo>
                    <a:cubicBezTo>
                      <a:pt x="2152" y="385"/>
                      <a:pt x="2205" y="367"/>
                      <a:pt x="2232" y="358"/>
                    </a:cubicBezTo>
                    <a:cubicBezTo>
                      <a:pt x="2258" y="348"/>
                      <a:pt x="2188" y="339"/>
                      <a:pt x="2188" y="339"/>
                    </a:cubicBezTo>
                    <a:close/>
                    <a:moveTo>
                      <a:pt x="1929" y="499"/>
                    </a:moveTo>
                    <a:cubicBezTo>
                      <a:pt x="1927" y="493"/>
                      <a:pt x="1862" y="494"/>
                      <a:pt x="1862" y="494"/>
                    </a:cubicBezTo>
                    <a:cubicBezTo>
                      <a:pt x="1915" y="466"/>
                      <a:pt x="1915" y="466"/>
                      <a:pt x="1915" y="466"/>
                    </a:cubicBezTo>
                    <a:cubicBezTo>
                      <a:pt x="1915" y="466"/>
                      <a:pt x="1947" y="392"/>
                      <a:pt x="1918" y="383"/>
                    </a:cubicBezTo>
                    <a:cubicBezTo>
                      <a:pt x="1891" y="375"/>
                      <a:pt x="1852" y="393"/>
                      <a:pt x="1852" y="393"/>
                    </a:cubicBezTo>
                    <a:cubicBezTo>
                      <a:pt x="1852" y="393"/>
                      <a:pt x="1826" y="447"/>
                      <a:pt x="1802" y="450"/>
                    </a:cubicBezTo>
                    <a:cubicBezTo>
                      <a:pt x="1778" y="453"/>
                      <a:pt x="1818" y="413"/>
                      <a:pt x="1816" y="403"/>
                    </a:cubicBezTo>
                    <a:cubicBezTo>
                      <a:pt x="1814" y="393"/>
                      <a:pt x="1750" y="392"/>
                      <a:pt x="1750" y="392"/>
                    </a:cubicBezTo>
                    <a:cubicBezTo>
                      <a:pt x="1744" y="405"/>
                      <a:pt x="1744" y="405"/>
                      <a:pt x="1744" y="405"/>
                    </a:cubicBezTo>
                    <a:cubicBezTo>
                      <a:pt x="1744" y="405"/>
                      <a:pt x="1708" y="420"/>
                      <a:pt x="1671" y="423"/>
                    </a:cubicBezTo>
                    <a:cubicBezTo>
                      <a:pt x="1635" y="425"/>
                      <a:pt x="1687" y="412"/>
                      <a:pt x="1723" y="400"/>
                    </a:cubicBezTo>
                    <a:cubicBezTo>
                      <a:pt x="1761" y="388"/>
                      <a:pt x="1704" y="386"/>
                      <a:pt x="1704" y="386"/>
                    </a:cubicBezTo>
                    <a:cubicBezTo>
                      <a:pt x="1664" y="398"/>
                      <a:pt x="1664" y="398"/>
                      <a:pt x="1664" y="398"/>
                    </a:cubicBezTo>
                    <a:cubicBezTo>
                      <a:pt x="1636" y="401"/>
                      <a:pt x="1636" y="401"/>
                      <a:pt x="1636" y="401"/>
                    </a:cubicBezTo>
                    <a:cubicBezTo>
                      <a:pt x="1636" y="401"/>
                      <a:pt x="1651" y="391"/>
                      <a:pt x="1667" y="380"/>
                    </a:cubicBezTo>
                    <a:cubicBezTo>
                      <a:pt x="1682" y="369"/>
                      <a:pt x="1663" y="371"/>
                      <a:pt x="1663" y="371"/>
                    </a:cubicBezTo>
                    <a:cubicBezTo>
                      <a:pt x="1564" y="402"/>
                      <a:pt x="1564" y="402"/>
                      <a:pt x="1564" y="402"/>
                    </a:cubicBezTo>
                    <a:cubicBezTo>
                      <a:pt x="1550" y="403"/>
                      <a:pt x="1550" y="403"/>
                      <a:pt x="1550" y="403"/>
                    </a:cubicBezTo>
                    <a:cubicBezTo>
                      <a:pt x="1494" y="420"/>
                      <a:pt x="1494" y="420"/>
                      <a:pt x="1494" y="420"/>
                    </a:cubicBezTo>
                    <a:cubicBezTo>
                      <a:pt x="1496" y="428"/>
                      <a:pt x="1496" y="428"/>
                      <a:pt x="1496" y="428"/>
                    </a:cubicBezTo>
                    <a:cubicBezTo>
                      <a:pt x="1456" y="443"/>
                      <a:pt x="1456" y="443"/>
                      <a:pt x="1456" y="443"/>
                    </a:cubicBezTo>
                    <a:cubicBezTo>
                      <a:pt x="1447" y="453"/>
                      <a:pt x="1447" y="453"/>
                      <a:pt x="1447" y="453"/>
                    </a:cubicBezTo>
                    <a:cubicBezTo>
                      <a:pt x="1465" y="461"/>
                      <a:pt x="1465" y="461"/>
                      <a:pt x="1465" y="461"/>
                    </a:cubicBezTo>
                    <a:cubicBezTo>
                      <a:pt x="1465" y="461"/>
                      <a:pt x="1487" y="446"/>
                      <a:pt x="1492" y="458"/>
                    </a:cubicBezTo>
                    <a:cubicBezTo>
                      <a:pt x="1497" y="470"/>
                      <a:pt x="1451" y="464"/>
                      <a:pt x="1440" y="483"/>
                    </a:cubicBezTo>
                    <a:cubicBezTo>
                      <a:pt x="1428" y="503"/>
                      <a:pt x="1587" y="484"/>
                      <a:pt x="1565" y="502"/>
                    </a:cubicBezTo>
                    <a:cubicBezTo>
                      <a:pt x="1544" y="519"/>
                      <a:pt x="1417" y="508"/>
                      <a:pt x="1406" y="525"/>
                    </a:cubicBezTo>
                    <a:cubicBezTo>
                      <a:pt x="1395" y="542"/>
                      <a:pt x="1427" y="540"/>
                      <a:pt x="1450" y="552"/>
                    </a:cubicBezTo>
                    <a:cubicBezTo>
                      <a:pt x="1473" y="564"/>
                      <a:pt x="1438" y="557"/>
                      <a:pt x="1434" y="574"/>
                    </a:cubicBezTo>
                    <a:cubicBezTo>
                      <a:pt x="1430" y="590"/>
                      <a:pt x="1533" y="582"/>
                      <a:pt x="1533" y="582"/>
                    </a:cubicBezTo>
                    <a:cubicBezTo>
                      <a:pt x="1533" y="582"/>
                      <a:pt x="1702" y="566"/>
                      <a:pt x="1741" y="554"/>
                    </a:cubicBezTo>
                    <a:cubicBezTo>
                      <a:pt x="1768" y="545"/>
                      <a:pt x="1819" y="583"/>
                      <a:pt x="1851" y="586"/>
                    </a:cubicBezTo>
                    <a:cubicBezTo>
                      <a:pt x="1884" y="588"/>
                      <a:pt x="1895" y="551"/>
                      <a:pt x="1895" y="551"/>
                    </a:cubicBezTo>
                    <a:cubicBezTo>
                      <a:pt x="1843" y="550"/>
                      <a:pt x="1843" y="550"/>
                      <a:pt x="1843" y="550"/>
                    </a:cubicBezTo>
                    <a:cubicBezTo>
                      <a:pt x="1865" y="533"/>
                      <a:pt x="1865" y="533"/>
                      <a:pt x="1865" y="533"/>
                    </a:cubicBezTo>
                    <a:cubicBezTo>
                      <a:pt x="1865" y="533"/>
                      <a:pt x="1897" y="539"/>
                      <a:pt x="1929" y="532"/>
                    </a:cubicBezTo>
                    <a:cubicBezTo>
                      <a:pt x="1962" y="525"/>
                      <a:pt x="1931" y="506"/>
                      <a:pt x="1929" y="499"/>
                    </a:cubicBezTo>
                    <a:close/>
                    <a:moveTo>
                      <a:pt x="1909" y="590"/>
                    </a:moveTo>
                    <a:cubicBezTo>
                      <a:pt x="1941" y="591"/>
                      <a:pt x="1947" y="573"/>
                      <a:pt x="1925" y="574"/>
                    </a:cubicBezTo>
                    <a:cubicBezTo>
                      <a:pt x="1903" y="574"/>
                      <a:pt x="1909" y="590"/>
                      <a:pt x="1909" y="590"/>
                    </a:cubicBezTo>
                    <a:close/>
                    <a:moveTo>
                      <a:pt x="2183" y="224"/>
                    </a:moveTo>
                    <a:cubicBezTo>
                      <a:pt x="2201" y="221"/>
                      <a:pt x="2202" y="193"/>
                      <a:pt x="2187" y="193"/>
                    </a:cubicBezTo>
                    <a:cubicBezTo>
                      <a:pt x="2173" y="193"/>
                      <a:pt x="2166" y="226"/>
                      <a:pt x="2183" y="224"/>
                    </a:cubicBezTo>
                    <a:close/>
                    <a:moveTo>
                      <a:pt x="2307" y="155"/>
                    </a:moveTo>
                    <a:cubicBezTo>
                      <a:pt x="2307" y="155"/>
                      <a:pt x="2289" y="172"/>
                      <a:pt x="2303" y="173"/>
                    </a:cubicBezTo>
                    <a:cubicBezTo>
                      <a:pt x="2317" y="174"/>
                      <a:pt x="2349" y="175"/>
                      <a:pt x="2349" y="175"/>
                    </a:cubicBezTo>
                    <a:cubicBezTo>
                      <a:pt x="2349" y="175"/>
                      <a:pt x="2363" y="191"/>
                      <a:pt x="2380" y="191"/>
                    </a:cubicBezTo>
                    <a:cubicBezTo>
                      <a:pt x="2398" y="191"/>
                      <a:pt x="2411" y="177"/>
                      <a:pt x="2411" y="177"/>
                    </a:cubicBezTo>
                    <a:cubicBezTo>
                      <a:pt x="2402" y="169"/>
                      <a:pt x="2402" y="169"/>
                      <a:pt x="2402" y="169"/>
                    </a:cubicBezTo>
                    <a:cubicBezTo>
                      <a:pt x="2423" y="165"/>
                      <a:pt x="2423" y="165"/>
                      <a:pt x="2423" y="165"/>
                    </a:cubicBezTo>
                    <a:cubicBezTo>
                      <a:pt x="2393" y="143"/>
                      <a:pt x="2393" y="143"/>
                      <a:pt x="2393" y="143"/>
                    </a:cubicBezTo>
                    <a:cubicBezTo>
                      <a:pt x="2365" y="147"/>
                      <a:pt x="2365" y="147"/>
                      <a:pt x="2365" y="147"/>
                    </a:cubicBezTo>
                    <a:cubicBezTo>
                      <a:pt x="2355" y="132"/>
                      <a:pt x="2355" y="132"/>
                      <a:pt x="2355" y="132"/>
                    </a:cubicBezTo>
                    <a:cubicBezTo>
                      <a:pt x="2336" y="132"/>
                      <a:pt x="2336" y="132"/>
                      <a:pt x="2336" y="132"/>
                    </a:cubicBezTo>
                    <a:cubicBezTo>
                      <a:pt x="2314" y="132"/>
                      <a:pt x="2279" y="132"/>
                      <a:pt x="2278" y="144"/>
                    </a:cubicBezTo>
                    <a:cubicBezTo>
                      <a:pt x="2277" y="156"/>
                      <a:pt x="2307" y="155"/>
                      <a:pt x="2307" y="155"/>
                    </a:cubicBezTo>
                    <a:close/>
                    <a:moveTo>
                      <a:pt x="2285" y="872"/>
                    </a:moveTo>
                    <a:cubicBezTo>
                      <a:pt x="2230" y="922"/>
                      <a:pt x="2320" y="886"/>
                      <a:pt x="2320" y="886"/>
                    </a:cubicBezTo>
                    <a:cubicBezTo>
                      <a:pt x="2366" y="843"/>
                      <a:pt x="2339" y="821"/>
                      <a:pt x="2285" y="872"/>
                    </a:cubicBezTo>
                    <a:close/>
                    <a:moveTo>
                      <a:pt x="2943" y="929"/>
                    </a:moveTo>
                    <a:cubicBezTo>
                      <a:pt x="2953" y="921"/>
                      <a:pt x="2946" y="918"/>
                      <a:pt x="2946" y="918"/>
                    </a:cubicBezTo>
                    <a:cubicBezTo>
                      <a:pt x="2946" y="918"/>
                      <a:pt x="2924" y="913"/>
                      <a:pt x="2921" y="922"/>
                    </a:cubicBezTo>
                    <a:cubicBezTo>
                      <a:pt x="2921" y="922"/>
                      <a:pt x="2932" y="936"/>
                      <a:pt x="2943" y="929"/>
                    </a:cubicBezTo>
                    <a:close/>
                    <a:moveTo>
                      <a:pt x="2077" y="1360"/>
                    </a:moveTo>
                    <a:cubicBezTo>
                      <a:pt x="2105" y="1356"/>
                      <a:pt x="2070" y="1342"/>
                      <a:pt x="2070" y="1342"/>
                    </a:cubicBezTo>
                    <a:cubicBezTo>
                      <a:pt x="2026" y="1351"/>
                      <a:pt x="2048" y="1363"/>
                      <a:pt x="2077" y="1360"/>
                    </a:cubicBezTo>
                    <a:close/>
                    <a:moveTo>
                      <a:pt x="3172" y="665"/>
                    </a:moveTo>
                    <a:cubicBezTo>
                      <a:pt x="3167" y="669"/>
                      <a:pt x="3155" y="660"/>
                      <a:pt x="3155" y="660"/>
                    </a:cubicBezTo>
                    <a:cubicBezTo>
                      <a:pt x="3133" y="673"/>
                      <a:pt x="3133" y="673"/>
                      <a:pt x="3133" y="673"/>
                    </a:cubicBezTo>
                    <a:cubicBezTo>
                      <a:pt x="3135" y="656"/>
                      <a:pt x="3135" y="656"/>
                      <a:pt x="3135" y="656"/>
                    </a:cubicBezTo>
                    <a:cubicBezTo>
                      <a:pt x="3107" y="656"/>
                      <a:pt x="3107" y="656"/>
                      <a:pt x="3107" y="656"/>
                    </a:cubicBezTo>
                    <a:cubicBezTo>
                      <a:pt x="3107" y="656"/>
                      <a:pt x="3139" y="646"/>
                      <a:pt x="3133" y="636"/>
                    </a:cubicBezTo>
                    <a:cubicBezTo>
                      <a:pt x="3128" y="625"/>
                      <a:pt x="3079" y="624"/>
                      <a:pt x="3079" y="624"/>
                    </a:cubicBezTo>
                    <a:cubicBezTo>
                      <a:pt x="3073" y="613"/>
                      <a:pt x="3073" y="613"/>
                      <a:pt x="3073" y="613"/>
                    </a:cubicBezTo>
                    <a:cubicBezTo>
                      <a:pt x="3041" y="612"/>
                      <a:pt x="3041" y="612"/>
                      <a:pt x="3041" y="612"/>
                    </a:cubicBezTo>
                    <a:cubicBezTo>
                      <a:pt x="2997" y="581"/>
                      <a:pt x="2997" y="581"/>
                      <a:pt x="2997" y="581"/>
                    </a:cubicBezTo>
                    <a:cubicBezTo>
                      <a:pt x="3044" y="578"/>
                      <a:pt x="3044" y="578"/>
                      <a:pt x="3044" y="578"/>
                    </a:cubicBezTo>
                    <a:cubicBezTo>
                      <a:pt x="3024" y="564"/>
                      <a:pt x="3024" y="564"/>
                      <a:pt x="3024" y="564"/>
                    </a:cubicBezTo>
                    <a:cubicBezTo>
                      <a:pt x="3024" y="564"/>
                      <a:pt x="3037" y="560"/>
                      <a:pt x="3041" y="560"/>
                    </a:cubicBezTo>
                    <a:cubicBezTo>
                      <a:pt x="3045" y="560"/>
                      <a:pt x="3097" y="572"/>
                      <a:pt x="3091" y="558"/>
                    </a:cubicBezTo>
                    <a:cubicBezTo>
                      <a:pt x="3084" y="545"/>
                      <a:pt x="3029" y="548"/>
                      <a:pt x="3029" y="548"/>
                    </a:cubicBezTo>
                    <a:cubicBezTo>
                      <a:pt x="3011" y="546"/>
                      <a:pt x="3011" y="546"/>
                      <a:pt x="3011" y="546"/>
                    </a:cubicBezTo>
                    <a:cubicBezTo>
                      <a:pt x="3011" y="546"/>
                      <a:pt x="3088" y="544"/>
                      <a:pt x="3091" y="534"/>
                    </a:cubicBezTo>
                    <a:cubicBezTo>
                      <a:pt x="3093" y="525"/>
                      <a:pt x="3069" y="525"/>
                      <a:pt x="3069" y="525"/>
                    </a:cubicBezTo>
                    <a:cubicBezTo>
                      <a:pt x="3000" y="536"/>
                      <a:pt x="3000" y="536"/>
                      <a:pt x="3000" y="536"/>
                    </a:cubicBezTo>
                    <a:cubicBezTo>
                      <a:pt x="3040" y="512"/>
                      <a:pt x="3040" y="512"/>
                      <a:pt x="3040" y="512"/>
                    </a:cubicBezTo>
                    <a:cubicBezTo>
                      <a:pt x="3040" y="512"/>
                      <a:pt x="3093" y="518"/>
                      <a:pt x="3077" y="504"/>
                    </a:cubicBezTo>
                    <a:cubicBezTo>
                      <a:pt x="3061" y="489"/>
                      <a:pt x="3035" y="489"/>
                      <a:pt x="3035" y="489"/>
                    </a:cubicBezTo>
                    <a:cubicBezTo>
                      <a:pt x="3009" y="504"/>
                      <a:pt x="3009" y="504"/>
                      <a:pt x="3009" y="504"/>
                    </a:cubicBezTo>
                    <a:cubicBezTo>
                      <a:pt x="2999" y="500"/>
                      <a:pt x="2999" y="500"/>
                      <a:pt x="2999" y="500"/>
                    </a:cubicBezTo>
                    <a:cubicBezTo>
                      <a:pt x="2971" y="520"/>
                      <a:pt x="2971" y="520"/>
                      <a:pt x="2971" y="520"/>
                    </a:cubicBezTo>
                    <a:cubicBezTo>
                      <a:pt x="2973" y="505"/>
                      <a:pt x="2973" y="505"/>
                      <a:pt x="2973" y="505"/>
                    </a:cubicBezTo>
                    <a:cubicBezTo>
                      <a:pt x="2959" y="517"/>
                      <a:pt x="2959" y="517"/>
                      <a:pt x="2959" y="517"/>
                    </a:cubicBezTo>
                    <a:cubicBezTo>
                      <a:pt x="2973" y="497"/>
                      <a:pt x="2973" y="497"/>
                      <a:pt x="2973" y="497"/>
                    </a:cubicBezTo>
                    <a:cubicBezTo>
                      <a:pt x="2973" y="497"/>
                      <a:pt x="2993" y="502"/>
                      <a:pt x="3003" y="493"/>
                    </a:cubicBezTo>
                    <a:cubicBezTo>
                      <a:pt x="3012" y="484"/>
                      <a:pt x="3012" y="470"/>
                      <a:pt x="3005" y="472"/>
                    </a:cubicBezTo>
                    <a:cubicBezTo>
                      <a:pt x="2999" y="473"/>
                      <a:pt x="2991" y="485"/>
                      <a:pt x="2991" y="485"/>
                    </a:cubicBezTo>
                    <a:cubicBezTo>
                      <a:pt x="2967" y="486"/>
                      <a:pt x="2967" y="486"/>
                      <a:pt x="2967" y="486"/>
                    </a:cubicBezTo>
                    <a:cubicBezTo>
                      <a:pt x="2952" y="493"/>
                      <a:pt x="2952" y="493"/>
                      <a:pt x="2952" y="493"/>
                    </a:cubicBezTo>
                    <a:cubicBezTo>
                      <a:pt x="2968" y="474"/>
                      <a:pt x="2968" y="474"/>
                      <a:pt x="2968" y="474"/>
                    </a:cubicBezTo>
                    <a:cubicBezTo>
                      <a:pt x="2988" y="474"/>
                      <a:pt x="2988" y="474"/>
                      <a:pt x="2988" y="474"/>
                    </a:cubicBezTo>
                    <a:cubicBezTo>
                      <a:pt x="2988" y="474"/>
                      <a:pt x="3012" y="465"/>
                      <a:pt x="2999" y="457"/>
                    </a:cubicBezTo>
                    <a:cubicBezTo>
                      <a:pt x="2985" y="449"/>
                      <a:pt x="2941" y="469"/>
                      <a:pt x="2941" y="469"/>
                    </a:cubicBezTo>
                    <a:cubicBezTo>
                      <a:pt x="2933" y="460"/>
                      <a:pt x="2933" y="460"/>
                      <a:pt x="2933" y="460"/>
                    </a:cubicBezTo>
                    <a:cubicBezTo>
                      <a:pt x="2917" y="472"/>
                      <a:pt x="2917" y="472"/>
                      <a:pt x="2917" y="472"/>
                    </a:cubicBezTo>
                    <a:cubicBezTo>
                      <a:pt x="2932" y="452"/>
                      <a:pt x="2932" y="452"/>
                      <a:pt x="2932" y="452"/>
                    </a:cubicBezTo>
                    <a:cubicBezTo>
                      <a:pt x="2895" y="465"/>
                      <a:pt x="2895" y="465"/>
                      <a:pt x="2895" y="465"/>
                    </a:cubicBezTo>
                    <a:cubicBezTo>
                      <a:pt x="2895" y="450"/>
                      <a:pt x="2895" y="450"/>
                      <a:pt x="2895" y="450"/>
                    </a:cubicBezTo>
                    <a:cubicBezTo>
                      <a:pt x="2895" y="450"/>
                      <a:pt x="2931" y="441"/>
                      <a:pt x="2931" y="437"/>
                    </a:cubicBezTo>
                    <a:cubicBezTo>
                      <a:pt x="2931" y="433"/>
                      <a:pt x="2881" y="442"/>
                      <a:pt x="2881" y="442"/>
                    </a:cubicBezTo>
                    <a:cubicBezTo>
                      <a:pt x="2880" y="434"/>
                      <a:pt x="2880" y="434"/>
                      <a:pt x="2880" y="434"/>
                    </a:cubicBezTo>
                    <a:cubicBezTo>
                      <a:pt x="2880" y="434"/>
                      <a:pt x="2928" y="424"/>
                      <a:pt x="2923" y="417"/>
                    </a:cubicBezTo>
                    <a:cubicBezTo>
                      <a:pt x="2917" y="410"/>
                      <a:pt x="2852" y="409"/>
                      <a:pt x="2844" y="406"/>
                    </a:cubicBezTo>
                    <a:cubicBezTo>
                      <a:pt x="2836" y="404"/>
                      <a:pt x="2820" y="406"/>
                      <a:pt x="2819" y="410"/>
                    </a:cubicBezTo>
                    <a:cubicBezTo>
                      <a:pt x="2817" y="414"/>
                      <a:pt x="2828" y="428"/>
                      <a:pt x="2828" y="428"/>
                    </a:cubicBezTo>
                    <a:cubicBezTo>
                      <a:pt x="2804" y="424"/>
                      <a:pt x="2804" y="424"/>
                      <a:pt x="2804" y="424"/>
                    </a:cubicBezTo>
                    <a:cubicBezTo>
                      <a:pt x="2807" y="442"/>
                      <a:pt x="2807" y="442"/>
                      <a:pt x="2807" y="442"/>
                    </a:cubicBezTo>
                    <a:cubicBezTo>
                      <a:pt x="2793" y="425"/>
                      <a:pt x="2793" y="425"/>
                      <a:pt x="2793" y="425"/>
                    </a:cubicBezTo>
                    <a:cubicBezTo>
                      <a:pt x="2768" y="441"/>
                      <a:pt x="2768" y="441"/>
                      <a:pt x="2768" y="441"/>
                    </a:cubicBezTo>
                    <a:cubicBezTo>
                      <a:pt x="2768" y="441"/>
                      <a:pt x="2773" y="426"/>
                      <a:pt x="2768" y="422"/>
                    </a:cubicBezTo>
                    <a:cubicBezTo>
                      <a:pt x="2763" y="418"/>
                      <a:pt x="2715" y="438"/>
                      <a:pt x="2715" y="438"/>
                    </a:cubicBezTo>
                    <a:cubicBezTo>
                      <a:pt x="2727" y="413"/>
                      <a:pt x="2727" y="413"/>
                      <a:pt x="2727" y="413"/>
                    </a:cubicBezTo>
                    <a:cubicBezTo>
                      <a:pt x="2727" y="413"/>
                      <a:pt x="2767" y="412"/>
                      <a:pt x="2767" y="402"/>
                    </a:cubicBezTo>
                    <a:cubicBezTo>
                      <a:pt x="2767" y="393"/>
                      <a:pt x="2753" y="381"/>
                      <a:pt x="2753" y="381"/>
                    </a:cubicBezTo>
                    <a:cubicBezTo>
                      <a:pt x="2753" y="381"/>
                      <a:pt x="2777" y="364"/>
                      <a:pt x="2761" y="361"/>
                    </a:cubicBezTo>
                    <a:cubicBezTo>
                      <a:pt x="2745" y="358"/>
                      <a:pt x="2699" y="362"/>
                      <a:pt x="2699" y="362"/>
                    </a:cubicBezTo>
                    <a:cubicBezTo>
                      <a:pt x="2684" y="373"/>
                      <a:pt x="2684" y="373"/>
                      <a:pt x="2684" y="373"/>
                    </a:cubicBezTo>
                    <a:cubicBezTo>
                      <a:pt x="2625" y="374"/>
                      <a:pt x="2625" y="374"/>
                      <a:pt x="2625" y="374"/>
                    </a:cubicBezTo>
                    <a:cubicBezTo>
                      <a:pt x="2632" y="385"/>
                      <a:pt x="2632" y="385"/>
                      <a:pt x="2632" y="385"/>
                    </a:cubicBezTo>
                    <a:cubicBezTo>
                      <a:pt x="2652" y="393"/>
                      <a:pt x="2652" y="393"/>
                      <a:pt x="2652" y="393"/>
                    </a:cubicBezTo>
                    <a:cubicBezTo>
                      <a:pt x="2623" y="385"/>
                      <a:pt x="2623" y="385"/>
                      <a:pt x="2623" y="385"/>
                    </a:cubicBezTo>
                    <a:cubicBezTo>
                      <a:pt x="2629" y="401"/>
                      <a:pt x="2629" y="401"/>
                      <a:pt x="2629" y="401"/>
                    </a:cubicBezTo>
                    <a:cubicBezTo>
                      <a:pt x="2629" y="401"/>
                      <a:pt x="2597" y="388"/>
                      <a:pt x="2588" y="400"/>
                    </a:cubicBezTo>
                    <a:cubicBezTo>
                      <a:pt x="2579" y="412"/>
                      <a:pt x="2596" y="424"/>
                      <a:pt x="2596" y="424"/>
                    </a:cubicBezTo>
                    <a:cubicBezTo>
                      <a:pt x="2599" y="441"/>
                      <a:pt x="2599" y="441"/>
                      <a:pt x="2599" y="441"/>
                    </a:cubicBezTo>
                    <a:cubicBezTo>
                      <a:pt x="2599" y="441"/>
                      <a:pt x="2579" y="429"/>
                      <a:pt x="2568" y="432"/>
                    </a:cubicBezTo>
                    <a:cubicBezTo>
                      <a:pt x="2557" y="434"/>
                      <a:pt x="2543" y="453"/>
                      <a:pt x="2555" y="454"/>
                    </a:cubicBezTo>
                    <a:cubicBezTo>
                      <a:pt x="2567" y="456"/>
                      <a:pt x="2571" y="462"/>
                      <a:pt x="2571" y="462"/>
                    </a:cubicBezTo>
                    <a:cubicBezTo>
                      <a:pt x="2540" y="477"/>
                      <a:pt x="2540" y="477"/>
                      <a:pt x="2540" y="477"/>
                    </a:cubicBezTo>
                    <a:cubicBezTo>
                      <a:pt x="2500" y="481"/>
                      <a:pt x="2500" y="481"/>
                      <a:pt x="2500" y="481"/>
                    </a:cubicBezTo>
                    <a:cubicBezTo>
                      <a:pt x="2500" y="481"/>
                      <a:pt x="2539" y="473"/>
                      <a:pt x="2539" y="464"/>
                    </a:cubicBezTo>
                    <a:cubicBezTo>
                      <a:pt x="2539" y="454"/>
                      <a:pt x="2515" y="453"/>
                      <a:pt x="2525" y="440"/>
                    </a:cubicBezTo>
                    <a:cubicBezTo>
                      <a:pt x="2536" y="426"/>
                      <a:pt x="2549" y="425"/>
                      <a:pt x="2549" y="425"/>
                    </a:cubicBezTo>
                    <a:cubicBezTo>
                      <a:pt x="2549" y="406"/>
                      <a:pt x="2549" y="406"/>
                      <a:pt x="2549" y="406"/>
                    </a:cubicBezTo>
                    <a:cubicBezTo>
                      <a:pt x="2549" y="406"/>
                      <a:pt x="2584" y="384"/>
                      <a:pt x="2596" y="378"/>
                    </a:cubicBezTo>
                    <a:cubicBezTo>
                      <a:pt x="2608" y="373"/>
                      <a:pt x="2653" y="366"/>
                      <a:pt x="2645" y="362"/>
                    </a:cubicBezTo>
                    <a:cubicBezTo>
                      <a:pt x="2637" y="358"/>
                      <a:pt x="2591" y="357"/>
                      <a:pt x="2565" y="358"/>
                    </a:cubicBezTo>
                    <a:cubicBezTo>
                      <a:pt x="2540" y="360"/>
                      <a:pt x="2472" y="401"/>
                      <a:pt x="2472" y="401"/>
                    </a:cubicBezTo>
                    <a:cubicBezTo>
                      <a:pt x="2472" y="401"/>
                      <a:pt x="2443" y="414"/>
                      <a:pt x="2433" y="416"/>
                    </a:cubicBezTo>
                    <a:cubicBezTo>
                      <a:pt x="2424" y="417"/>
                      <a:pt x="2420" y="428"/>
                      <a:pt x="2420" y="428"/>
                    </a:cubicBezTo>
                    <a:cubicBezTo>
                      <a:pt x="2420" y="428"/>
                      <a:pt x="2373" y="454"/>
                      <a:pt x="2391" y="461"/>
                    </a:cubicBezTo>
                    <a:cubicBezTo>
                      <a:pt x="2408" y="468"/>
                      <a:pt x="2460" y="464"/>
                      <a:pt x="2453" y="473"/>
                    </a:cubicBezTo>
                    <a:cubicBezTo>
                      <a:pt x="2447" y="482"/>
                      <a:pt x="2360" y="481"/>
                      <a:pt x="2381" y="496"/>
                    </a:cubicBezTo>
                    <a:cubicBezTo>
                      <a:pt x="2403" y="510"/>
                      <a:pt x="2429" y="513"/>
                      <a:pt x="2429" y="513"/>
                    </a:cubicBezTo>
                    <a:cubicBezTo>
                      <a:pt x="2460" y="501"/>
                      <a:pt x="2460" y="501"/>
                      <a:pt x="2460" y="501"/>
                    </a:cubicBezTo>
                    <a:cubicBezTo>
                      <a:pt x="2460" y="501"/>
                      <a:pt x="2451" y="517"/>
                      <a:pt x="2473" y="517"/>
                    </a:cubicBezTo>
                    <a:cubicBezTo>
                      <a:pt x="2496" y="517"/>
                      <a:pt x="2584" y="536"/>
                      <a:pt x="2595" y="530"/>
                    </a:cubicBezTo>
                    <a:cubicBezTo>
                      <a:pt x="2605" y="525"/>
                      <a:pt x="2581" y="513"/>
                      <a:pt x="2581" y="513"/>
                    </a:cubicBezTo>
                    <a:cubicBezTo>
                      <a:pt x="2581" y="513"/>
                      <a:pt x="2648" y="520"/>
                      <a:pt x="2659" y="521"/>
                    </a:cubicBezTo>
                    <a:cubicBezTo>
                      <a:pt x="2669" y="522"/>
                      <a:pt x="2696" y="533"/>
                      <a:pt x="2705" y="528"/>
                    </a:cubicBezTo>
                    <a:cubicBezTo>
                      <a:pt x="2715" y="522"/>
                      <a:pt x="2696" y="502"/>
                      <a:pt x="2696" y="502"/>
                    </a:cubicBezTo>
                    <a:cubicBezTo>
                      <a:pt x="2727" y="496"/>
                      <a:pt x="2727" y="496"/>
                      <a:pt x="2727" y="496"/>
                    </a:cubicBezTo>
                    <a:cubicBezTo>
                      <a:pt x="2727" y="496"/>
                      <a:pt x="2735" y="518"/>
                      <a:pt x="2739" y="517"/>
                    </a:cubicBezTo>
                    <a:cubicBezTo>
                      <a:pt x="2743" y="516"/>
                      <a:pt x="2757" y="532"/>
                      <a:pt x="2757" y="532"/>
                    </a:cubicBezTo>
                    <a:cubicBezTo>
                      <a:pt x="2777" y="525"/>
                      <a:pt x="2777" y="525"/>
                      <a:pt x="2777" y="525"/>
                    </a:cubicBezTo>
                    <a:cubicBezTo>
                      <a:pt x="2777" y="525"/>
                      <a:pt x="2769" y="545"/>
                      <a:pt x="2773" y="546"/>
                    </a:cubicBezTo>
                    <a:cubicBezTo>
                      <a:pt x="2777" y="548"/>
                      <a:pt x="2807" y="554"/>
                      <a:pt x="2807" y="554"/>
                    </a:cubicBezTo>
                    <a:cubicBezTo>
                      <a:pt x="2807" y="554"/>
                      <a:pt x="2785" y="573"/>
                      <a:pt x="2793" y="573"/>
                    </a:cubicBezTo>
                    <a:cubicBezTo>
                      <a:pt x="2801" y="573"/>
                      <a:pt x="2820" y="573"/>
                      <a:pt x="2820" y="573"/>
                    </a:cubicBezTo>
                    <a:cubicBezTo>
                      <a:pt x="2816" y="590"/>
                      <a:pt x="2816" y="590"/>
                      <a:pt x="2816" y="590"/>
                    </a:cubicBezTo>
                    <a:cubicBezTo>
                      <a:pt x="2816" y="590"/>
                      <a:pt x="2849" y="594"/>
                      <a:pt x="2849" y="610"/>
                    </a:cubicBezTo>
                    <a:cubicBezTo>
                      <a:pt x="2849" y="626"/>
                      <a:pt x="2827" y="660"/>
                      <a:pt x="2821" y="661"/>
                    </a:cubicBezTo>
                    <a:cubicBezTo>
                      <a:pt x="2816" y="662"/>
                      <a:pt x="2728" y="701"/>
                      <a:pt x="2728" y="701"/>
                    </a:cubicBezTo>
                    <a:cubicBezTo>
                      <a:pt x="2728" y="701"/>
                      <a:pt x="2756" y="720"/>
                      <a:pt x="2741" y="726"/>
                    </a:cubicBezTo>
                    <a:cubicBezTo>
                      <a:pt x="2727" y="733"/>
                      <a:pt x="2707" y="734"/>
                      <a:pt x="2707" y="734"/>
                    </a:cubicBezTo>
                    <a:cubicBezTo>
                      <a:pt x="2655" y="741"/>
                      <a:pt x="2655" y="741"/>
                      <a:pt x="2655" y="741"/>
                    </a:cubicBezTo>
                    <a:cubicBezTo>
                      <a:pt x="2649" y="756"/>
                      <a:pt x="2649" y="756"/>
                      <a:pt x="2649" y="756"/>
                    </a:cubicBezTo>
                    <a:cubicBezTo>
                      <a:pt x="2640" y="742"/>
                      <a:pt x="2640" y="742"/>
                      <a:pt x="2640" y="742"/>
                    </a:cubicBezTo>
                    <a:cubicBezTo>
                      <a:pt x="2640" y="742"/>
                      <a:pt x="2613" y="733"/>
                      <a:pt x="2600" y="736"/>
                    </a:cubicBezTo>
                    <a:cubicBezTo>
                      <a:pt x="2587" y="738"/>
                      <a:pt x="2588" y="750"/>
                      <a:pt x="2588" y="750"/>
                    </a:cubicBezTo>
                    <a:cubicBezTo>
                      <a:pt x="2588" y="750"/>
                      <a:pt x="2543" y="760"/>
                      <a:pt x="2543" y="776"/>
                    </a:cubicBezTo>
                    <a:cubicBezTo>
                      <a:pt x="2543" y="800"/>
                      <a:pt x="2577" y="794"/>
                      <a:pt x="2604" y="785"/>
                    </a:cubicBezTo>
                    <a:cubicBezTo>
                      <a:pt x="2631" y="776"/>
                      <a:pt x="2637" y="777"/>
                      <a:pt x="2637" y="777"/>
                    </a:cubicBezTo>
                    <a:cubicBezTo>
                      <a:pt x="2637" y="777"/>
                      <a:pt x="2656" y="790"/>
                      <a:pt x="2663" y="785"/>
                    </a:cubicBezTo>
                    <a:cubicBezTo>
                      <a:pt x="2669" y="780"/>
                      <a:pt x="2665" y="769"/>
                      <a:pt x="2665" y="769"/>
                    </a:cubicBezTo>
                    <a:cubicBezTo>
                      <a:pt x="2681" y="754"/>
                      <a:pt x="2681" y="754"/>
                      <a:pt x="2681" y="754"/>
                    </a:cubicBezTo>
                    <a:cubicBezTo>
                      <a:pt x="2681" y="754"/>
                      <a:pt x="2668" y="766"/>
                      <a:pt x="2677" y="769"/>
                    </a:cubicBezTo>
                    <a:cubicBezTo>
                      <a:pt x="2687" y="772"/>
                      <a:pt x="2721" y="772"/>
                      <a:pt x="2721" y="772"/>
                    </a:cubicBezTo>
                    <a:cubicBezTo>
                      <a:pt x="2721" y="772"/>
                      <a:pt x="2707" y="778"/>
                      <a:pt x="2708" y="785"/>
                    </a:cubicBezTo>
                    <a:cubicBezTo>
                      <a:pt x="2709" y="792"/>
                      <a:pt x="2731" y="796"/>
                      <a:pt x="2731" y="796"/>
                    </a:cubicBezTo>
                    <a:cubicBezTo>
                      <a:pt x="2731" y="796"/>
                      <a:pt x="2717" y="805"/>
                      <a:pt x="2728" y="812"/>
                    </a:cubicBezTo>
                    <a:cubicBezTo>
                      <a:pt x="2739" y="818"/>
                      <a:pt x="2763" y="818"/>
                      <a:pt x="2763" y="818"/>
                    </a:cubicBezTo>
                    <a:cubicBezTo>
                      <a:pt x="2732" y="829"/>
                      <a:pt x="2732" y="829"/>
                      <a:pt x="2732" y="829"/>
                    </a:cubicBezTo>
                    <a:cubicBezTo>
                      <a:pt x="2732" y="829"/>
                      <a:pt x="2737" y="850"/>
                      <a:pt x="2743" y="849"/>
                    </a:cubicBezTo>
                    <a:cubicBezTo>
                      <a:pt x="2748" y="848"/>
                      <a:pt x="2759" y="841"/>
                      <a:pt x="2759" y="841"/>
                    </a:cubicBezTo>
                    <a:cubicBezTo>
                      <a:pt x="2759" y="841"/>
                      <a:pt x="2761" y="856"/>
                      <a:pt x="2771" y="857"/>
                    </a:cubicBezTo>
                    <a:cubicBezTo>
                      <a:pt x="2780" y="858"/>
                      <a:pt x="2801" y="861"/>
                      <a:pt x="2801" y="861"/>
                    </a:cubicBezTo>
                    <a:cubicBezTo>
                      <a:pt x="2801" y="861"/>
                      <a:pt x="2800" y="878"/>
                      <a:pt x="2816" y="882"/>
                    </a:cubicBezTo>
                    <a:cubicBezTo>
                      <a:pt x="2832" y="886"/>
                      <a:pt x="2843" y="878"/>
                      <a:pt x="2857" y="886"/>
                    </a:cubicBezTo>
                    <a:cubicBezTo>
                      <a:pt x="2872" y="894"/>
                      <a:pt x="2908" y="909"/>
                      <a:pt x="2908" y="909"/>
                    </a:cubicBezTo>
                    <a:cubicBezTo>
                      <a:pt x="2908" y="909"/>
                      <a:pt x="2919" y="889"/>
                      <a:pt x="2907" y="876"/>
                    </a:cubicBezTo>
                    <a:cubicBezTo>
                      <a:pt x="2895" y="862"/>
                      <a:pt x="2875" y="850"/>
                      <a:pt x="2875" y="850"/>
                    </a:cubicBezTo>
                    <a:cubicBezTo>
                      <a:pt x="2875" y="850"/>
                      <a:pt x="2855" y="825"/>
                      <a:pt x="2860" y="817"/>
                    </a:cubicBezTo>
                    <a:cubicBezTo>
                      <a:pt x="2865" y="809"/>
                      <a:pt x="2888" y="832"/>
                      <a:pt x="2888" y="832"/>
                    </a:cubicBezTo>
                    <a:cubicBezTo>
                      <a:pt x="2888" y="812"/>
                      <a:pt x="2888" y="812"/>
                      <a:pt x="2888" y="812"/>
                    </a:cubicBezTo>
                    <a:cubicBezTo>
                      <a:pt x="2888" y="812"/>
                      <a:pt x="2897" y="837"/>
                      <a:pt x="2907" y="837"/>
                    </a:cubicBezTo>
                    <a:cubicBezTo>
                      <a:pt x="2916" y="837"/>
                      <a:pt x="2931" y="833"/>
                      <a:pt x="2931" y="833"/>
                    </a:cubicBezTo>
                    <a:cubicBezTo>
                      <a:pt x="2931" y="833"/>
                      <a:pt x="2927" y="854"/>
                      <a:pt x="2937" y="853"/>
                    </a:cubicBezTo>
                    <a:cubicBezTo>
                      <a:pt x="2948" y="852"/>
                      <a:pt x="2952" y="864"/>
                      <a:pt x="2952" y="864"/>
                    </a:cubicBezTo>
                    <a:cubicBezTo>
                      <a:pt x="2965" y="849"/>
                      <a:pt x="2965" y="849"/>
                      <a:pt x="2965" y="849"/>
                    </a:cubicBezTo>
                    <a:cubicBezTo>
                      <a:pt x="2965" y="849"/>
                      <a:pt x="2975" y="861"/>
                      <a:pt x="2980" y="858"/>
                    </a:cubicBezTo>
                    <a:cubicBezTo>
                      <a:pt x="2985" y="856"/>
                      <a:pt x="2979" y="840"/>
                      <a:pt x="2979" y="840"/>
                    </a:cubicBezTo>
                    <a:cubicBezTo>
                      <a:pt x="2989" y="809"/>
                      <a:pt x="2989" y="809"/>
                      <a:pt x="2989" y="809"/>
                    </a:cubicBezTo>
                    <a:cubicBezTo>
                      <a:pt x="2989" y="809"/>
                      <a:pt x="2989" y="836"/>
                      <a:pt x="2997" y="836"/>
                    </a:cubicBezTo>
                    <a:cubicBezTo>
                      <a:pt x="3005" y="836"/>
                      <a:pt x="3009" y="808"/>
                      <a:pt x="3009" y="808"/>
                    </a:cubicBezTo>
                    <a:cubicBezTo>
                      <a:pt x="2995" y="792"/>
                      <a:pt x="2995" y="792"/>
                      <a:pt x="2995" y="792"/>
                    </a:cubicBezTo>
                    <a:cubicBezTo>
                      <a:pt x="3009" y="788"/>
                      <a:pt x="3009" y="788"/>
                      <a:pt x="3009" y="788"/>
                    </a:cubicBezTo>
                    <a:cubicBezTo>
                      <a:pt x="2997" y="778"/>
                      <a:pt x="2997" y="778"/>
                      <a:pt x="2997" y="778"/>
                    </a:cubicBezTo>
                    <a:cubicBezTo>
                      <a:pt x="2999" y="765"/>
                      <a:pt x="2999" y="765"/>
                      <a:pt x="2999" y="765"/>
                    </a:cubicBezTo>
                    <a:cubicBezTo>
                      <a:pt x="2979" y="768"/>
                      <a:pt x="2979" y="768"/>
                      <a:pt x="2979" y="768"/>
                    </a:cubicBezTo>
                    <a:cubicBezTo>
                      <a:pt x="2979" y="757"/>
                      <a:pt x="2979" y="757"/>
                      <a:pt x="2979" y="757"/>
                    </a:cubicBezTo>
                    <a:cubicBezTo>
                      <a:pt x="2964" y="757"/>
                      <a:pt x="2964" y="757"/>
                      <a:pt x="2964" y="757"/>
                    </a:cubicBezTo>
                    <a:cubicBezTo>
                      <a:pt x="2963" y="724"/>
                      <a:pt x="2963" y="724"/>
                      <a:pt x="2963" y="724"/>
                    </a:cubicBezTo>
                    <a:cubicBezTo>
                      <a:pt x="2941" y="725"/>
                      <a:pt x="2941" y="725"/>
                      <a:pt x="2941" y="725"/>
                    </a:cubicBezTo>
                    <a:cubicBezTo>
                      <a:pt x="2941" y="725"/>
                      <a:pt x="2929" y="705"/>
                      <a:pt x="2941" y="702"/>
                    </a:cubicBezTo>
                    <a:cubicBezTo>
                      <a:pt x="2953" y="700"/>
                      <a:pt x="2961" y="717"/>
                      <a:pt x="2969" y="714"/>
                    </a:cubicBezTo>
                    <a:cubicBezTo>
                      <a:pt x="2977" y="712"/>
                      <a:pt x="2976" y="686"/>
                      <a:pt x="2976" y="686"/>
                    </a:cubicBezTo>
                    <a:cubicBezTo>
                      <a:pt x="2991" y="690"/>
                      <a:pt x="2991" y="690"/>
                      <a:pt x="2991" y="690"/>
                    </a:cubicBezTo>
                    <a:cubicBezTo>
                      <a:pt x="3016" y="678"/>
                      <a:pt x="3016" y="678"/>
                      <a:pt x="3016" y="678"/>
                    </a:cubicBezTo>
                    <a:cubicBezTo>
                      <a:pt x="3016" y="678"/>
                      <a:pt x="3017" y="710"/>
                      <a:pt x="3024" y="704"/>
                    </a:cubicBezTo>
                    <a:cubicBezTo>
                      <a:pt x="3031" y="697"/>
                      <a:pt x="3044" y="697"/>
                      <a:pt x="3044" y="697"/>
                    </a:cubicBezTo>
                    <a:cubicBezTo>
                      <a:pt x="3036" y="709"/>
                      <a:pt x="3036" y="709"/>
                      <a:pt x="3036" y="709"/>
                    </a:cubicBezTo>
                    <a:cubicBezTo>
                      <a:pt x="3051" y="710"/>
                      <a:pt x="3051" y="710"/>
                      <a:pt x="3051" y="710"/>
                    </a:cubicBezTo>
                    <a:cubicBezTo>
                      <a:pt x="3044" y="729"/>
                      <a:pt x="3044" y="729"/>
                      <a:pt x="3044" y="729"/>
                    </a:cubicBezTo>
                    <a:cubicBezTo>
                      <a:pt x="3044" y="729"/>
                      <a:pt x="3067" y="770"/>
                      <a:pt x="3083" y="760"/>
                    </a:cubicBezTo>
                    <a:cubicBezTo>
                      <a:pt x="3099" y="749"/>
                      <a:pt x="3101" y="724"/>
                      <a:pt x="3101" y="724"/>
                    </a:cubicBezTo>
                    <a:cubicBezTo>
                      <a:pt x="3108" y="714"/>
                      <a:pt x="3108" y="714"/>
                      <a:pt x="3108" y="714"/>
                    </a:cubicBezTo>
                    <a:cubicBezTo>
                      <a:pt x="3108" y="714"/>
                      <a:pt x="3127" y="730"/>
                      <a:pt x="3140" y="721"/>
                    </a:cubicBezTo>
                    <a:cubicBezTo>
                      <a:pt x="3153" y="712"/>
                      <a:pt x="3152" y="694"/>
                      <a:pt x="3152" y="694"/>
                    </a:cubicBezTo>
                    <a:cubicBezTo>
                      <a:pt x="3152" y="694"/>
                      <a:pt x="3187" y="704"/>
                      <a:pt x="3201" y="688"/>
                    </a:cubicBezTo>
                    <a:cubicBezTo>
                      <a:pt x="3216" y="672"/>
                      <a:pt x="3177" y="661"/>
                      <a:pt x="3172" y="665"/>
                    </a:cubicBezTo>
                    <a:close/>
                    <a:moveTo>
                      <a:pt x="2983" y="872"/>
                    </a:moveTo>
                    <a:cubicBezTo>
                      <a:pt x="2963" y="876"/>
                      <a:pt x="2963" y="876"/>
                      <a:pt x="2963" y="876"/>
                    </a:cubicBezTo>
                    <a:cubicBezTo>
                      <a:pt x="2960" y="885"/>
                      <a:pt x="2960" y="885"/>
                      <a:pt x="2960" y="885"/>
                    </a:cubicBezTo>
                    <a:cubicBezTo>
                      <a:pt x="2983" y="882"/>
                      <a:pt x="2983" y="882"/>
                      <a:pt x="2983" y="882"/>
                    </a:cubicBezTo>
                    <a:lnTo>
                      <a:pt x="2983" y="872"/>
                    </a:lnTo>
                    <a:close/>
                    <a:moveTo>
                      <a:pt x="2758" y="861"/>
                    </a:moveTo>
                    <a:cubicBezTo>
                      <a:pt x="2746" y="862"/>
                      <a:pt x="2747" y="878"/>
                      <a:pt x="2761" y="878"/>
                    </a:cubicBezTo>
                    <a:cubicBezTo>
                      <a:pt x="2785" y="878"/>
                      <a:pt x="2771" y="859"/>
                      <a:pt x="2758" y="861"/>
                    </a:cubicBezTo>
                    <a:close/>
                    <a:moveTo>
                      <a:pt x="2555" y="832"/>
                    </a:moveTo>
                    <a:cubicBezTo>
                      <a:pt x="2565" y="822"/>
                      <a:pt x="2540" y="818"/>
                      <a:pt x="2540" y="818"/>
                    </a:cubicBezTo>
                    <a:cubicBezTo>
                      <a:pt x="2540" y="818"/>
                      <a:pt x="2540" y="847"/>
                      <a:pt x="2555" y="832"/>
                    </a:cubicBezTo>
                    <a:close/>
                    <a:moveTo>
                      <a:pt x="2800" y="969"/>
                    </a:moveTo>
                    <a:cubicBezTo>
                      <a:pt x="2777" y="971"/>
                      <a:pt x="2777" y="971"/>
                      <a:pt x="2777" y="971"/>
                    </a:cubicBezTo>
                    <a:cubicBezTo>
                      <a:pt x="2801" y="987"/>
                      <a:pt x="2801" y="987"/>
                      <a:pt x="2801" y="987"/>
                    </a:cubicBezTo>
                    <a:cubicBezTo>
                      <a:pt x="2820" y="978"/>
                      <a:pt x="2800" y="969"/>
                      <a:pt x="2800" y="969"/>
                    </a:cubicBezTo>
                    <a:close/>
                    <a:moveTo>
                      <a:pt x="2779" y="582"/>
                    </a:moveTo>
                    <a:cubicBezTo>
                      <a:pt x="2752" y="576"/>
                      <a:pt x="2779" y="594"/>
                      <a:pt x="2779" y="594"/>
                    </a:cubicBezTo>
                    <a:cubicBezTo>
                      <a:pt x="2795" y="592"/>
                      <a:pt x="2807" y="588"/>
                      <a:pt x="2779" y="582"/>
                    </a:cubicBezTo>
                    <a:close/>
                    <a:moveTo>
                      <a:pt x="2779" y="626"/>
                    </a:moveTo>
                    <a:cubicBezTo>
                      <a:pt x="2821" y="624"/>
                      <a:pt x="2821" y="624"/>
                      <a:pt x="2821" y="624"/>
                    </a:cubicBezTo>
                    <a:cubicBezTo>
                      <a:pt x="2821" y="613"/>
                      <a:pt x="2821" y="613"/>
                      <a:pt x="2821" y="613"/>
                    </a:cubicBezTo>
                    <a:cubicBezTo>
                      <a:pt x="2791" y="615"/>
                      <a:pt x="2791" y="615"/>
                      <a:pt x="2791" y="615"/>
                    </a:cubicBezTo>
                    <a:lnTo>
                      <a:pt x="2779" y="626"/>
                    </a:lnTo>
                    <a:close/>
                    <a:moveTo>
                      <a:pt x="3715" y="26"/>
                    </a:moveTo>
                    <a:cubicBezTo>
                      <a:pt x="3713" y="23"/>
                      <a:pt x="3658" y="28"/>
                      <a:pt x="3658" y="28"/>
                    </a:cubicBezTo>
                    <a:cubicBezTo>
                      <a:pt x="3660" y="18"/>
                      <a:pt x="3660" y="18"/>
                      <a:pt x="3660" y="18"/>
                    </a:cubicBezTo>
                    <a:cubicBezTo>
                      <a:pt x="3660" y="18"/>
                      <a:pt x="3625" y="10"/>
                      <a:pt x="3612" y="10"/>
                    </a:cubicBezTo>
                    <a:cubicBezTo>
                      <a:pt x="3599" y="10"/>
                      <a:pt x="3527" y="25"/>
                      <a:pt x="3527" y="25"/>
                    </a:cubicBezTo>
                    <a:cubicBezTo>
                      <a:pt x="3560" y="10"/>
                      <a:pt x="3560" y="10"/>
                      <a:pt x="3560" y="10"/>
                    </a:cubicBezTo>
                    <a:cubicBezTo>
                      <a:pt x="3515" y="12"/>
                      <a:pt x="3515" y="12"/>
                      <a:pt x="3515" y="12"/>
                    </a:cubicBezTo>
                    <a:cubicBezTo>
                      <a:pt x="3515" y="12"/>
                      <a:pt x="3479" y="0"/>
                      <a:pt x="3469" y="2"/>
                    </a:cubicBezTo>
                    <a:cubicBezTo>
                      <a:pt x="3458" y="4"/>
                      <a:pt x="3453" y="15"/>
                      <a:pt x="3453" y="15"/>
                    </a:cubicBezTo>
                    <a:cubicBezTo>
                      <a:pt x="3453" y="15"/>
                      <a:pt x="3427" y="3"/>
                      <a:pt x="3418" y="3"/>
                    </a:cubicBezTo>
                    <a:cubicBezTo>
                      <a:pt x="3409" y="3"/>
                      <a:pt x="3389" y="18"/>
                      <a:pt x="3389" y="18"/>
                    </a:cubicBezTo>
                    <a:cubicBezTo>
                      <a:pt x="3363" y="10"/>
                      <a:pt x="3363" y="10"/>
                      <a:pt x="3363" y="10"/>
                    </a:cubicBezTo>
                    <a:cubicBezTo>
                      <a:pt x="3290" y="7"/>
                      <a:pt x="3290" y="7"/>
                      <a:pt x="3290" y="7"/>
                    </a:cubicBezTo>
                    <a:cubicBezTo>
                      <a:pt x="3308" y="25"/>
                      <a:pt x="3308" y="25"/>
                      <a:pt x="3308" y="25"/>
                    </a:cubicBezTo>
                    <a:cubicBezTo>
                      <a:pt x="3266" y="11"/>
                      <a:pt x="3266" y="11"/>
                      <a:pt x="3266" y="11"/>
                    </a:cubicBezTo>
                    <a:cubicBezTo>
                      <a:pt x="3225" y="18"/>
                      <a:pt x="3225" y="18"/>
                      <a:pt x="3225" y="18"/>
                    </a:cubicBezTo>
                    <a:cubicBezTo>
                      <a:pt x="3225" y="18"/>
                      <a:pt x="3195" y="12"/>
                      <a:pt x="3179" y="12"/>
                    </a:cubicBezTo>
                    <a:cubicBezTo>
                      <a:pt x="3163" y="12"/>
                      <a:pt x="3114" y="24"/>
                      <a:pt x="3114" y="24"/>
                    </a:cubicBezTo>
                    <a:cubicBezTo>
                      <a:pt x="3172" y="42"/>
                      <a:pt x="3172" y="42"/>
                      <a:pt x="3172" y="42"/>
                    </a:cubicBezTo>
                    <a:cubicBezTo>
                      <a:pt x="3114" y="34"/>
                      <a:pt x="3114" y="34"/>
                      <a:pt x="3114" y="34"/>
                    </a:cubicBezTo>
                    <a:cubicBezTo>
                      <a:pt x="3114" y="34"/>
                      <a:pt x="3059" y="23"/>
                      <a:pt x="3034" y="25"/>
                    </a:cubicBezTo>
                    <a:cubicBezTo>
                      <a:pt x="3010" y="28"/>
                      <a:pt x="3018" y="42"/>
                      <a:pt x="3018" y="42"/>
                    </a:cubicBezTo>
                    <a:cubicBezTo>
                      <a:pt x="3018" y="42"/>
                      <a:pt x="2956" y="36"/>
                      <a:pt x="2943" y="36"/>
                    </a:cubicBezTo>
                    <a:cubicBezTo>
                      <a:pt x="2930" y="36"/>
                      <a:pt x="2830" y="46"/>
                      <a:pt x="2826" y="48"/>
                    </a:cubicBezTo>
                    <a:cubicBezTo>
                      <a:pt x="2823" y="50"/>
                      <a:pt x="2849" y="56"/>
                      <a:pt x="2849" y="56"/>
                    </a:cubicBezTo>
                    <a:cubicBezTo>
                      <a:pt x="2905" y="59"/>
                      <a:pt x="2905" y="59"/>
                      <a:pt x="2905" y="59"/>
                    </a:cubicBezTo>
                    <a:cubicBezTo>
                      <a:pt x="2850" y="67"/>
                      <a:pt x="2850" y="67"/>
                      <a:pt x="2850" y="67"/>
                    </a:cubicBezTo>
                    <a:cubicBezTo>
                      <a:pt x="2850" y="67"/>
                      <a:pt x="2870" y="76"/>
                      <a:pt x="2884" y="76"/>
                    </a:cubicBezTo>
                    <a:cubicBezTo>
                      <a:pt x="2898" y="76"/>
                      <a:pt x="2935" y="70"/>
                      <a:pt x="2935" y="70"/>
                    </a:cubicBezTo>
                    <a:cubicBezTo>
                      <a:pt x="2935" y="70"/>
                      <a:pt x="2960" y="62"/>
                      <a:pt x="2978" y="62"/>
                    </a:cubicBezTo>
                    <a:cubicBezTo>
                      <a:pt x="2997" y="62"/>
                      <a:pt x="3040" y="71"/>
                      <a:pt x="3040" y="71"/>
                    </a:cubicBezTo>
                    <a:cubicBezTo>
                      <a:pt x="3040" y="71"/>
                      <a:pt x="2989" y="72"/>
                      <a:pt x="2977" y="73"/>
                    </a:cubicBezTo>
                    <a:cubicBezTo>
                      <a:pt x="2965" y="74"/>
                      <a:pt x="2930" y="87"/>
                      <a:pt x="2930" y="87"/>
                    </a:cubicBezTo>
                    <a:cubicBezTo>
                      <a:pt x="2930" y="87"/>
                      <a:pt x="2958" y="87"/>
                      <a:pt x="2979" y="89"/>
                    </a:cubicBezTo>
                    <a:cubicBezTo>
                      <a:pt x="3001" y="91"/>
                      <a:pt x="3006" y="83"/>
                      <a:pt x="3006" y="83"/>
                    </a:cubicBezTo>
                    <a:cubicBezTo>
                      <a:pt x="3050" y="83"/>
                      <a:pt x="3050" y="83"/>
                      <a:pt x="3050" y="83"/>
                    </a:cubicBezTo>
                    <a:cubicBezTo>
                      <a:pt x="3050" y="83"/>
                      <a:pt x="3064" y="84"/>
                      <a:pt x="3081" y="84"/>
                    </a:cubicBezTo>
                    <a:cubicBezTo>
                      <a:pt x="3098" y="84"/>
                      <a:pt x="3138" y="73"/>
                      <a:pt x="3142" y="70"/>
                    </a:cubicBezTo>
                    <a:cubicBezTo>
                      <a:pt x="3147" y="66"/>
                      <a:pt x="3173" y="63"/>
                      <a:pt x="3186" y="59"/>
                    </a:cubicBezTo>
                    <a:cubicBezTo>
                      <a:pt x="3199" y="54"/>
                      <a:pt x="3220" y="59"/>
                      <a:pt x="3220" y="59"/>
                    </a:cubicBezTo>
                    <a:cubicBezTo>
                      <a:pt x="3162" y="76"/>
                      <a:pt x="3162" y="76"/>
                      <a:pt x="3162" y="76"/>
                    </a:cubicBezTo>
                    <a:cubicBezTo>
                      <a:pt x="3185" y="77"/>
                      <a:pt x="3185" y="77"/>
                      <a:pt x="3185" y="77"/>
                    </a:cubicBezTo>
                    <a:cubicBezTo>
                      <a:pt x="3153" y="87"/>
                      <a:pt x="3153" y="87"/>
                      <a:pt x="3153" y="87"/>
                    </a:cubicBezTo>
                    <a:cubicBezTo>
                      <a:pt x="3153" y="87"/>
                      <a:pt x="3040" y="92"/>
                      <a:pt x="3027" y="92"/>
                    </a:cubicBezTo>
                    <a:cubicBezTo>
                      <a:pt x="3014" y="92"/>
                      <a:pt x="3014" y="104"/>
                      <a:pt x="3014" y="104"/>
                    </a:cubicBezTo>
                    <a:cubicBezTo>
                      <a:pt x="3065" y="119"/>
                      <a:pt x="3065" y="119"/>
                      <a:pt x="3065" y="119"/>
                    </a:cubicBezTo>
                    <a:cubicBezTo>
                      <a:pt x="3065" y="119"/>
                      <a:pt x="3045" y="125"/>
                      <a:pt x="3033" y="125"/>
                    </a:cubicBezTo>
                    <a:cubicBezTo>
                      <a:pt x="3022" y="125"/>
                      <a:pt x="2974" y="99"/>
                      <a:pt x="2974" y="99"/>
                    </a:cubicBezTo>
                    <a:cubicBezTo>
                      <a:pt x="2974" y="99"/>
                      <a:pt x="2925" y="100"/>
                      <a:pt x="2912" y="100"/>
                    </a:cubicBezTo>
                    <a:cubicBezTo>
                      <a:pt x="2899" y="100"/>
                      <a:pt x="2891" y="115"/>
                      <a:pt x="2891" y="115"/>
                    </a:cubicBezTo>
                    <a:cubicBezTo>
                      <a:pt x="2912" y="126"/>
                      <a:pt x="2912" y="126"/>
                      <a:pt x="2912" y="126"/>
                    </a:cubicBezTo>
                    <a:cubicBezTo>
                      <a:pt x="2912" y="126"/>
                      <a:pt x="2923" y="142"/>
                      <a:pt x="2940" y="145"/>
                    </a:cubicBezTo>
                    <a:cubicBezTo>
                      <a:pt x="2956" y="148"/>
                      <a:pt x="2989" y="144"/>
                      <a:pt x="2989" y="144"/>
                    </a:cubicBezTo>
                    <a:cubicBezTo>
                      <a:pt x="2989" y="144"/>
                      <a:pt x="2981" y="153"/>
                      <a:pt x="2964" y="155"/>
                    </a:cubicBezTo>
                    <a:cubicBezTo>
                      <a:pt x="2948" y="157"/>
                      <a:pt x="2917" y="151"/>
                      <a:pt x="2909" y="149"/>
                    </a:cubicBezTo>
                    <a:cubicBezTo>
                      <a:pt x="2902" y="147"/>
                      <a:pt x="2846" y="157"/>
                      <a:pt x="2828" y="157"/>
                    </a:cubicBezTo>
                    <a:cubicBezTo>
                      <a:pt x="2809" y="157"/>
                      <a:pt x="2774" y="182"/>
                      <a:pt x="2774" y="182"/>
                    </a:cubicBezTo>
                    <a:cubicBezTo>
                      <a:pt x="2823" y="174"/>
                      <a:pt x="2823" y="174"/>
                      <a:pt x="2823" y="174"/>
                    </a:cubicBezTo>
                    <a:cubicBezTo>
                      <a:pt x="2821" y="186"/>
                      <a:pt x="2821" y="186"/>
                      <a:pt x="2821" y="186"/>
                    </a:cubicBezTo>
                    <a:cubicBezTo>
                      <a:pt x="2863" y="174"/>
                      <a:pt x="2863" y="174"/>
                      <a:pt x="2863" y="174"/>
                    </a:cubicBezTo>
                    <a:cubicBezTo>
                      <a:pt x="2816" y="192"/>
                      <a:pt x="2816" y="192"/>
                      <a:pt x="2816" y="192"/>
                    </a:cubicBezTo>
                    <a:cubicBezTo>
                      <a:pt x="2816" y="192"/>
                      <a:pt x="2824" y="203"/>
                      <a:pt x="2840" y="203"/>
                    </a:cubicBezTo>
                    <a:cubicBezTo>
                      <a:pt x="2857" y="203"/>
                      <a:pt x="2902" y="186"/>
                      <a:pt x="2902" y="186"/>
                    </a:cubicBezTo>
                    <a:cubicBezTo>
                      <a:pt x="2834" y="212"/>
                      <a:pt x="2834" y="212"/>
                      <a:pt x="2834" y="212"/>
                    </a:cubicBezTo>
                    <a:cubicBezTo>
                      <a:pt x="2789" y="209"/>
                      <a:pt x="2789" y="209"/>
                      <a:pt x="2789" y="209"/>
                    </a:cubicBezTo>
                    <a:cubicBezTo>
                      <a:pt x="2780" y="192"/>
                      <a:pt x="2780" y="192"/>
                      <a:pt x="2780" y="192"/>
                    </a:cubicBezTo>
                    <a:cubicBezTo>
                      <a:pt x="2780" y="192"/>
                      <a:pt x="2747" y="189"/>
                      <a:pt x="2737" y="191"/>
                    </a:cubicBezTo>
                    <a:cubicBezTo>
                      <a:pt x="2727" y="193"/>
                      <a:pt x="2741" y="218"/>
                      <a:pt x="2741" y="218"/>
                    </a:cubicBezTo>
                    <a:cubicBezTo>
                      <a:pt x="2741" y="218"/>
                      <a:pt x="2697" y="222"/>
                      <a:pt x="2691" y="222"/>
                    </a:cubicBezTo>
                    <a:cubicBezTo>
                      <a:pt x="2684" y="222"/>
                      <a:pt x="2654" y="237"/>
                      <a:pt x="2634" y="239"/>
                    </a:cubicBezTo>
                    <a:cubicBezTo>
                      <a:pt x="2622" y="240"/>
                      <a:pt x="2613" y="241"/>
                      <a:pt x="2610" y="241"/>
                    </a:cubicBezTo>
                    <a:cubicBezTo>
                      <a:pt x="2607" y="241"/>
                      <a:pt x="2626" y="247"/>
                      <a:pt x="2641" y="247"/>
                    </a:cubicBezTo>
                    <a:cubicBezTo>
                      <a:pt x="2656" y="247"/>
                      <a:pt x="2663" y="240"/>
                      <a:pt x="2663" y="240"/>
                    </a:cubicBezTo>
                    <a:cubicBezTo>
                      <a:pt x="2655" y="252"/>
                      <a:pt x="2655" y="252"/>
                      <a:pt x="2655" y="252"/>
                    </a:cubicBezTo>
                    <a:cubicBezTo>
                      <a:pt x="2680" y="247"/>
                      <a:pt x="2680" y="247"/>
                      <a:pt x="2680" y="247"/>
                    </a:cubicBezTo>
                    <a:cubicBezTo>
                      <a:pt x="2695" y="240"/>
                      <a:pt x="2695" y="240"/>
                      <a:pt x="2695" y="240"/>
                    </a:cubicBezTo>
                    <a:cubicBezTo>
                      <a:pt x="2695" y="248"/>
                      <a:pt x="2695" y="248"/>
                      <a:pt x="2695" y="248"/>
                    </a:cubicBezTo>
                    <a:cubicBezTo>
                      <a:pt x="2712" y="246"/>
                      <a:pt x="2712" y="246"/>
                      <a:pt x="2712" y="246"/>
                    </a:cubicBezTo>
                    <a:cubicBezTo>
                      <a:pt x="2728" y="244"/>
                      <a:pt x="2728" y="244"/>
                      <a:pt x="2728" y="244"/>
                    </a:cubicBezTo>
                    <a:cubicBezTo>
                      <a:pt x="2728" y="244"/>
                      <a:pt x="2729" y="253"/>
                      <a:pt x="2740" y="254"/>
                    </a:cubicBezTo>
                    <a:cubicBezTo>
                      <a:pt x="2751" y="255"/>
                      <a:pt x="2773" y="241"/>
                      <a:pt x="2773" y="241"/>
                    </a:cubicBezTo>
                    <a:cubicBezTo>
                      <a:pt x="2778" y="250"/>
                      <a:pt x="2778" y="250"/>
                      <a:pt x="2778" y="250"/>
                    </a:cubicBezTo>
                    <a:cubicBezTo>
                      <a:pt x="2796" y="240"/>
                      <a:pt x="2796" y="240"/>
                      <a:pt x="2796" y="240"/>
                    </a:cubicBezTo>
                    <a:cubicBezTo>
                      <a:pt x="2796" y="240"/>
                      <a:pt x="2802" y="248"/>
                      <a:pt x="2810" y="251"/>
                    </a:cubicBezTo>
                    <a:cubicBezTo>
                      <a:pt x="2819" y="253"/>
                      <a:pt x="2828" y="242"/>
                      <a:pt x="2828" y="242"/>
                    </a:cubicBezTo>
                    <a:cubicBezTo>
                      <a:pt x="2828" y="242"/>
                      <a:pt x="2837" y="250"/>
                      <a:pt x="2850" y="250"/>
                    </a:cubicBezTo>
                    <a:cubicBezTo>
                      <a:pt x="2863" y="250"/>
                      <a:pt x="2853" y="238"/>
                      <a:pt x="2853" y="238"/>
                    </a:cubicBezTo>
                    <a:cubicBezTo>
                      <a:pt x="2891" y="252"/>
                      <a:pt x="2891" y="252"/>
                      <a:pt x="2891" y="252"/>
                    </a:cubicBezTo>
                    <a:cubicBezTo>
                      <a:pt x="2891" y="252"/>
                      <a:pt x="2898" y="261"/>
                      <a:pt x="2902" y="261"/>
                    </a:cubicBezTo>
                    <a:cubicBezTo>
                      <a:pt x="2906" y="261"/>
                      <a:pt x="2964" y="248"/>
                      <a:pt x="2975" y="248"/>
                    </a:cubicBezTo>
                    <a:cubicBezTo>
                      <a:pt x="2986" y="248"/>
                      <a:pt x="3011" y="238"/>
                      <a:pt x="3015" y="231"/>
                    </a:cubicBezTo>
                    <a:cubicBezTo>
                      <a:pt x="3019" y="225"/>
                      <a:pt x="2973" y="230"/>
                      <a:pt x="2973" y="230"/>
                    </a:cubicBezTo>
                    <a:cubicBezTo>
                      <a:pt x="2973" y="230"/>
                      <a:pt x="2982" y="223"/>
                      <a:pt x="2975" y="220"/>
                    </a:cubicBezTo>
                    <a:cubicBezTo>
                      <a:pt x="2969" y="218"/>
                      <a:pt x="2943" y="220"/>
                      <a:pt x="2943" y="220"/>
                    </a:cubicBezTo>
                    <a:cubicBezTo>
                      <a:pt x="2905" y="214"/>
                      <a:pt x="2905" y="214"/>
                      <a:pt x="2905" y="214"/>
                    </a:cubicBezTo>
                    <a:cubicBezTo>
                      <a:pt x="2917" y="201"/>
                      <a:pt x="2917" y="201"/>
                      <a:pt x="2917" y="201"/>
                    </a:cubicBezTo>
                    <a:cubicBezTo>
                      <a:pt x="2959" y="215"/>
                      <a:pt x="2959" y="215"/>
                      <a:pt x="2959" y="215"/>
                    </a:cubicBezTo>
                    <a:cubicBezTo>
                      <a:pt x="2959" y="215"/>
                      <a:pt x="3014" y="212"/>
                      <a:pt x="3034" y="211"/>
                    </a:cubicBezTo>
                    <a:cubicBezTo>
                      <a:pt x="3055" y="210"/>
                      <a:pt x="3050" y="192"/>
                      <a:pt x="3050" y="192"/>
                    </a:cubicBezTo>
                    <a:cubicBezTo>
                      <a:pt x="3050" y="192"/>
                      <a:pt x="3075" y="187"/>
                      <a:pt x="3094" y="187"/>
                    </a:cubicBezTo>
                    <a:cubicBezTo>
                      <a:pt x="3112" y="187"/>
                      <a:pt x="3150" y="178"/>
                      <a:pt x="3150" y="178"/>
                    </a:cubicBezTo>
                    <a:cubicBezTo>
                      <a:pt x="3132" y="167"/>
                      <a:pt x="3132" y="167"/>
                      <a:pt x="3132" y="167"/>
                    </a:cubicBezTo>
                    <a:cubicBezTo>
                      <a:pt x="3132" y="167"/>
                      <a:pt x="3155" y="167"/>
                      <a:pt x="3180" y="161"/>
                    </a:cubicBezTo>
                    <a:cubicBezTo>
                      <a:pt x="3205" y="156"/>
                      <a:pt x="3147" y="146"/>
                      <a:pt x="3147" y="146"/>
                    </a:cubicBezTo>
                    <a:cubicBezTo>
                      <a:pt x="3147" y="146"/>
                      <a:pt x="3115" y="147"/>
                      <a:pt x="3104" y="143"/>
                    </a:cubicBezTo>
                    <a:cubicBezTo>
                      <a:pt x="3094" y="139"/>
                      <a:pt x="3152" y="125"/>
                      <a:pt x="3155" y="126"/>
                    </a:cubicBezTo>
                    <a:cubicBezTo>
                      <a:pt x="3158" y="127"/>
                      <a:pt x="3200" y="131"/>
                      <a:pt x="3200" y="131"/>
                    </a:cubicBezTo>
                    <a:cubicBezTo>
                      <a:pt x="3200" y="131"/>
                      <a:pt x="3248" y="129"/>
                      <a:pt x="3263" y="126"/>
                    </a:cubicBezTo>
                    <a:cubicBezTo>
                      <a:pt x="3278" y="122"/>
                      <a:pt x="3229" y="120"/>
                      <a:pt x="3247" y="113"/>
                    </a:cubicBezTo>
                    <a:cubicBezTo>
                      <a:pt x="3264" y="105"/>
                      <a:pt x="3296" y="119"/>
                      <a:pt x="3316" y="119"/>
                    </a:cubicBezTo>
                    <a:cubicBezTo>
                      <a:pt x="3335" y="119"/>
                      <a:pt x="3328" y="102"/>
                      <a:pt x="3328" y="102"/>
                    </a:cubicBezTo>
                    <a:cubicBezTo>
                      <a:pt x="3376" y="105"/>
                      <a:pt x="3376" y="105"/>
                      <a:pt x="3376" y="105"/>
                    </a:cubicBezTo>
                    <a:cubicBezTo>
                      <a:pt x="3379" y="91"/>
                      <a:pt x="3379" y="91"/>
                      <a:pt x="3379" y="91"/>
                    </a:cubicBezTo>
                    <a:cubicBezTo>
                      <a:pt x="3379" y="91"/>
                      <a:pt x="3392" y="95"/>
                      <a:pt x="3401" y="95"/>
                    </a:cubicBezTo>
                    <a:cubicBezTo>
                      <a:pt x="3409" y="95"/>
                      <a:pt x="3440" y="83"/>
                      <a:pt x="3440" y="83"/>
                    </a:cubicBezTo>
                    <a:cubicBezTo>
                      <a:pt x="3440" y="83"/>
                      <a:pt x="3499" y="73"/>
                      <a:pt x="3531" y="67"/>
                    </a:cubicBezTo>
                    <a:cubicBezTo>
                      <a:pt x="3564" y="62"/>
                      <a:pt x="3567" y="57"/>
                      <a:pt x="3562" y="57"/>
                    </a:cubicBezTo>
                    <a:cubicBezTo>
                      <a:pt x="3558" y="57"/>
                      <a:pt x="3491" y="60"/>
                      <a:pt x="3491" y="60"/>
                    </a:cubicBezTo>
                    <a:cubicBezTo>
                      <a:pt x="3474" y="67"/>
                      <a:pt x="3474" y="67"/>
                      <a:pt x="3474" y="67"/>
                    </a:cubicBezTo>
                    <a:cubicBezTo>
                      <a:pt x="3428" y="64"/>
                      <a:pt x="3428" y="64"/>
                      <a:pt x="3428" y="64"/>
                    </a:cubicBezTo>
                    <a:cubicBezTo>
                      <a:pt x="3481" y="61"/>
                      <a:pt x="3481" y="61"/>
                      <a:pt x="3481" y="61"/>
                    </a:cubicBezTo>
                    <a:cubicBezTo>
                      <a:pt x="3479" y="52"/>
                      <a:pt x="3479" y="52"/>
                      <a:pt x="3479" y="52"/>
                    </a:cubicBezTo>
                    <a:cubicBezTo>
                      <a:pt x="3512" y="57"/>
                      <a:pt x="3512" y="57"/>
                      <a:pt x="3512" y="57"/>
                    </a:cubicBezTo>
                    <a:cubicBezTo>
                      <a:pt x="3512" y="57"/>
                      <a:pt x="3517" y="49"/>
                      <a:pt x="3526" y="49"/>
                    </a:cubicBezTo>
                    <a:cubicBezTo>
                      <a:pt x="3534" y="49"/>
                      <a:pt x="3635" y="45"/>
                      <a:pt x="3653" y="44"/>
                    </a:cubicBezTo>
                    <a:cubicBezTo>
                      <a:pt x="3671" y="43"/>
                      <a:pt x="3718" y="30"/>
                      <a:pt x="3715" y="26"/>
                    </a:cubicBezTo>
                    <a:close/>
                    <a:moveTo>
                      <a:pt x="2687" y="644"/>
                    </a:moveTo>
                    <a:cubicBezTo>
                      <a:pt x="2722" y="650"/>
                      <a:pt x="2732" y="643"/>
                      <a:pt x="2747" y="633"/>
                    </a:cubicBezTo>
                    <a:cubicBezTo>
                      <a:pt x="2763" y="624"/>
                      <a:pt x="2759" y="608"/>
                      <a:pt x="2745" y="604"/>
                    </a:cubicBezTo>
                    <a:cubicBezTo>
                      <a:pt x="2731" y="601"/>
                      <a:pt x="2698" y="610"/>
                      <a:pt x="2698" y="610"/>
                    </a:cubicBezTo>
                    <a:cubicBezTo>
                      <a:pt x="2660" y="634"/>
                      <a:pt x="2652" y="639"/>
                      <a:pt x="2687" y="644"/>
                    </a:cubicBezTo>
                    <a:close/>
                    <a:moveTo>
                      <a:pt x="2674" y="560"/>
                    </a:moveTo>
                    <a:cubicBezTo>
                      <a:pt x="2658" y="565"/>
                      <a:pt x="2633" y="576"/>
                      <a:pt x="2657" y="571"/>
                    </a:cubicBezTo>
                    <a:cubicBezTo>
                      <a:pt x="2680" y="566"/>
                      <a:pt x="2700" y="558"/>
                      <a:pt x="2700" y="558"/>
                    </a:cubicBezTo>
                    <a:cubicBezTo>
                      <a:pt x="2724" y="540"/>
                      <a:pt x="2690" y="555"/>
                      <a:pt x="2674" y="560"/>
                    </a:cubicBezTo>
                    <a:close/>
                    <a:moveTo>
                      <a:pt x="2747" y="549"/>
                    </a:moveTo>
                    <a:cubicBezTo>
                      <a:pt x="2733" y="543"/>
                      <a:pt x="2722" y="562"/>
                      <a:pt x="2735" y="566"/>
                    </a:cubicBezTo>
                    <a:cubicBezTo>
                      <a:pt x="2735" y="566"/>
                      <a:pt x="2761" y="555"/>
                      <a:pt x="2747" y="549"/>
                    </a:cubicBezTo>
                    <a:close/>
                    <a:moveTo>
                      <a:pt x="2349" y="710"/>
                    </a:moveTo>
                    <a:cubicBezTo>
                      <a:pt x="2337" y="712"/>
                      <a:pt x="2327" y="729"/>
                      <a:pt x="2346" y="729"/>
                    </a:cubicBezTo>
                    <a:cubicBezTo>
                      <a:pt x="2357" y="729"/>
                      <a:pt x="2362" y="708"/>
                      <a:pt x="2349" y="710"/>
                    </a:cubicBezTo>
                    <a:close/>
                    <a:moveTo>
                      <a:pt x="2390" y="712"/>
                    </a:moveTo>
                    <a:cubicBezTo>
                      <a:pt x="2374" y="710"/>
                      <a:pt x="2385" y="727"/>
                      <a:pt x="2385" y="727"/>
                    </a:cubicBezTo>
                    <a:cubicBezTo>
                      <a:pt x="2396" y="726"/>
                      <a:pt x="2405" y="713"/>
                      <a:pt x="2390" y="712"/>
                    </a:cubicBezTo>
                    <a:close/>
                    <a:moveTo>
                      <a:pt x="2500" y="829"/>
                    </a:moveTo>
                    <a:cubicBezTo>
                      <a:pt x="2477" y="841"/>
                      <a:pt x="2509" y="849"/>
                      <a:pt x="2509" y="849"/>
                    </a:cubicBezTo>
                    <a:cubicBezTo>
                      <a:pt x="2532" y="836"/>
                      <a:pt x="2524" y="816"/>
                      <a:pt x="2500" y="829"/>
                    </a:cubicBezTo>
                    <a:close/>
                    <a:moveTo>
                      <a:pt x="2653" y="1691"/>
                    </a:moveTo>
                    <a:cubicBezTo>
                      <a:pt x="2633" y="1687"/>
                      <a:pt x="2622" y="1678"/>
                      <a:pt x="2622" y="1678"/>
                    </a:cubicBezTo>
                    <a:cubicBezTo>
                      <a:pt x="2612" y="1687"/>
                      <a:pt x="2612" y="1687"/>
                      <a:pt x="2612" y="1687"/>
                    </a:cubicBezTo>
                    <a:cubicBezTo>
                      <a:pt x="2612" y="1687"/>
                      <a:pt x="2629" y="1696"/>
                      <a:pt x="2633" y="1699"/>
                    </a:cubicBezTo>
                    <a:cubicBezTo>
                      <a:pt x="2637" y="1702"/>
                      <a:pt x="2656" y="1701"/>
                      <a:pt x="2656" y="1701"/>
                    </a:cubicBezTo>
                    <a:cubicBezTo>
                      <a:pt x="2656" y="1701"/>
                      <a:pt x="2666" y="1706"/>
                      <a:pt x="2676" y="1705"/>
                    </a:cubicBezTo>
                    <a:cubicBezTo>
                      <a:pt x="2687" y="1704"/>
                      <a:pt x="2691" y="1693"/>
                      <a:pt x="2691" y="1693"/>
                    </a:cubicBezTo>
                    <a:cubicBezTo>
                      <a:pt x="2691" y="1693"/>
                      <a:pt x="2674" y="1695"/>
                      <a:pt x="2653" y="1691"/>
                    </a:cubicBezTo>
                    <a:close/>
                    <a:moveTo>
                      <a:pt x="2731" y="1524"/>
                    </a:moveTo>
                    <a:cubicBezTo>
                      <a:pt x="2731" y="1524"/>
                      <a:pt x="2698" y="1516"/>
                      <a:pt x="2671" y="1515"/>
                    </a:cubicBezTo>
                    <a:cubicBezTo>
                      <a:pt x="2644" y="1514"/>
                      <a:pt x="2686" y="1526"/>
                      <a:pt x="2686" y="1526"/>
                    </a:cubicBezTo>
                    <a:cubicBezTo>
                      <a:pt x="2686" y="1536"/>
                      <a:pt x="2686" y="1536"/>
                      <a:pt x="2686" y="1536"/>
                    </a:cubicBezTo>
                    <a:cubicBezTo>
                      <a:pt x="2686" y="1536"/>
                      <a:pt x="2719" y="1541"/>
                      <a:pt x="2748" y="1546"/>
                    </a:cubicBezTo>
                    <a:cubicBezTo>
                      <a:pt x="2777" y="1551"/>
                      <a:pt x="2804" y="1540"/>
                      <a:pt x="2731" y="1524"/>
                    </a:cubicBezTo>
                    <a:close/>
                    <a:moveTo>
                      <a:pt x="2793" y="1702"/>
                    </a:moveTo>
                    <a:cubicBezTo>
                      <a:pt x="2780" y="1699"/>
                      <a:pt x="2766" y="1706"/>
                      <a:pt x="2761" y="1709"/>
                    </a:cubicBezTo>
                    <a:cubicBezTo>
                      <a:pt x="2765" y="1706"/>
                      <a:pt x="2774" y="1700"/>
                      <a:pt x="2783" y="1690"/>
                    </a:cubicBezTo>
                    <a:cubicBezTo>
                      <a:pt x="2795" y="1677"/>
                      <a:pt x="2764" y="1676"/>
                      <a:pt x="2750" y="1692"/>
                    </a:cubicBezTo>
                    <a:cubicBezTo>
                      <a:pt x="2744" y="1706"/>
                      <a:pt x="2744" y="1706"/>
                      <a:pt x="2744" y="1706"/>
                    </a:cubicBezTo>
                    <a:cubicBezTo>
                      <a:pt x="2736" y="1720"/>
                      <a:pt x="2736" y="1720"/>
                      <a:pt x="2736" y="1720"/>
                    </a:cubicBezTo>
                    <a:cubicBezTo>
                      <a:pt x="2773" y="1715"/>
                      <a:pt x="2773" y="1715"/>
                      <a:pt x="2773" y="1715"/>
                    </a:cubicBezTo>
                    <a:cubicBezTo>
                      <a:pt x="2773" y="1715"/>
                      <a:pt x="2810" y="1706"/>
                      <a:pt x="2793" y="1702"/>
                    </a:cubicBezTo>
                    <a:close/>
                    <a:moveTo>
                      <a:pt x="3058" y="1312"/>
                    </a:moveTo>
                    <a:cubicBezTo>
                      <a:pt x="3051" y="1320"/>
                      <a:pt x="3052" y="1335"/>
                      <a:pt x="3037" y="1324"/>
                    </a:cubicBezTo>
                    <a:cubicBezTo>
                      <a:pt x="3022" y="1313"/>
                      <a:pt x="3046" y="1306"/>
                      <a:pt x="3046" y="1306"/>
                    </a:cubicBezTo>
                    <a:cubicBezTo>
                      <a:pt x="3043" y="1289"/>
                      <a:pt x="3043" y="1289"/>
                      <a:pt x="3043" y="1289"/>
                    </a:cubicBezTo>
                    <a:cubicBezTo>
                      <a:pt x="3023" y="1288"/>
                      <a:pt x="3023" y="1288"/>
                      <a:pt x="3023" y="1288"/>
                    </a:cubicBezTo>
                    <a:cubicBezTo>
                      <a:pt x="3023" y="1288"/>
                      <a:pt x="2977" y="1308"/>
                      <a:pt x="2974" y="1312"/>
                    </a:cubicBezTo>
                    <a:cubicBezTo>
                      <a:pt x="2971" y="1316"/>
                      <a:pt x="2935" y="1320"/>
                      <a:pt x="2935" y="1320"/>
                    </a:cubicBezTo>
                    <a:cubicBezTo>
                      <a:pt x="2914" y="1334"/>
                      <a:pt x="2914" y="1334"/>
                      <a:pt x="2914" y="1334"/>
                    </a:cubicBezTo>
                    <a:cubicBezTo>
                      <a:pt x="2922" y="1319"/>
                      <a:pt x="2922" y="1319"/>
                      <a:pt x="2922" y="1319"/>
                    </a:cubicBezTo>
                    <a:cubicBezTo>
                      <a:pt x="2907" y="1308"/>
                      <a:pt x="2907" y="1308"/>
                      <a:pt x="2907" y="1308"/>
                    </a:cubicBezTo>
                    <a:cubicBezTo>
                      <a:pt x="2930" y="1313"/>
                      <a:pt x="2930" y="1313"/>
                      <a:pt x="2930" y="1313"/>
                    </a:cubicBezTo>
                    <a:cubicBezTo>
                      <a:pt x="2940" y="1305"/>
                      <a:pt x="2940" y="1305"/>
                      <a:pt x="2940" y="1305"/>
                    </a:cubicBezTo>
                    <a:cubicBezTo>
                      <a:pt x="2958" y="1304"/>
                      <a:pt x="2958" y="1304"/>
                      <a:pt x="2958" y="1304"/>
                    </a:cubicBezTo>
                    <a:cubicBezTo>
                      <a:pt x="2960" y="1291"/>
                      <a:pt x="2960" y="1291"/>
                      <a:pt x="2960" y="1291"/>
                    </a:cubicBezTo>
                    <a:cubicBezTo>
                      <a:pt x="2960" y="1291"/>
                      <a:pt x="2981" y="1294"/>
                      <a:pt x="2993" y="1289"/>
                    </a:cubicBezTo>
                    <a:cubicBezTo>
                      <a:pt x="3005" y="1284"/>
                      <a:pt x="3022" y="1275"/>
                      <a:pt x="3022" y="1275"/>
                    </a:cubicBezTo>
                    <a:cubicBezTo>
                      <a:pt x="3022" y="1275"/>
                      <a:pt x="3070" y="1280"/>
                      <a:pt x="3069" y="1275"/>
                    </a:cubicBezTo>
                    <a:cubicBezTo>
                      <a:pt x="3068" y="1270"/>
                      <a:pt x="3050" y="1262"/>
                      <a:pt x="3050" y="1262"/>
                    </a:cubicBezTo>
                    <a:cubicBezTo>
                      <a:pt x="3049" y="1246"/>
                      <a:pt x="3049" y="1246"/>
                      <a:pt x="3049" y="1246"/>
                    </a:cubicBezTo>
                    <a:cubicBezTo>
                      <a:pt x="3049" y="1246"/>
                      <a:pt x="3021" y="1255"/>
                      <a:pt x="3015" y="1254"/>
                    </a:cubicBezTo>
                    <a:cubicBezTo>
                      <a:pt x="3009" y="1253"/>
                      <a:pt x="3007" y="1241"/>
                      <a:pt x="3007" y="1241"/>
                    </a:cubicBezTo>
                    <a:cubicBezTo>
                      <a:pt x="2967" y="1253"/>
                      <a:pt x="2967" y="1253"/>
                      <a:pt x="2967" y="1253"/>
                    </a:cubicBezTo>
                    <a:cubicBezTo>
                      <a:pt x="2969" y="1233"/>
                      <a:pt x="2969" y="1233"/>
                      <a:pt x="2969" y="1233"/>
                    </a:cubicBezTo>
                    <a:cubicBezTo>
                      <a:pt x="2940" y="1243"/>
                      <a:pt x="2940" y="1243"/>
                      <a:pt x="2940" y="1243"/>
                    </a:cubicBezTo>
                    <a:cubicBezTo>
                      <a:pt x="2940" y="1243"/>
                      <a:pt x="2971" y="1208"/>
                      <a:pt x="2963" y="1204"/>
                    </a:cubicBezTo>
                    <a:cubicBezTo>
                      <a:pt x="2955" y="1200"/>
                      <a:pt x="2930" y="1200"/>
                      <a:pt x="2930" y="1200"/>
                    </a:cubicBezTo>
                    <a:cubicBezTo>
                      <a:pt x="2933" y="1184"/>
                      <a:pt x="2933" y="1184"/>
                      <a:pt x="2933" y="1184"/>
                    </a:cubicBezTo>
                    <a:cubicBezTo>
                      <a:pt x="2911" y="1184"/>
                      <a:pt x="2911" y="1184"/>
                      <a:pt x="2911" y="1184"/>
                    </a:cubicBezTo>
                    <a:cubicBezTo>
                      <a:pt x="2920" y="1170"/>
                      <a:pt x="2920" y="1170"/>
                      <a:pt x="2920" y="1170"/>
                    </a:cubicBezTo>
                    <a:cubicBezTo>
                      <a:pt x="2902" y="1154"/>
                      <a:pt x="2902" y="1154"/>
                      <a:pt x="2902" y="1154"/>
                    </a:cubicBezTo>
                    <a:cubicBezTo>
                      <a:pt x="2902" y="1154"/>
                      <a:pt x="2932" y="1161"/>
                      <a:pt x="2940" y="1155"/>
                    </a:cubicBezTo>
                    <a:cubicBezTo>
                      <a:pt x="2948" y="1149"/>
                      <a:pt x="2959" y="1144"/>
                      <a:pt x="2959" y="1144"/>
                    </a:cubicBezTo>
                    <a:cubicBezTo>
                      <a:pt x="2929" y="1126"/>
                      <a:pt x="2929" y="1126"/>
                      <a:pt x="2929" y="1126"/>
                    </a:cubicBezTo>
                    <a:cubicBezTo>
                      <a:pt x="2962" y="1107"/>
                      <a:pt x="2962" y="1107"/>
                      <a:pt x="2962" y="1107"/>
                    </a:cubicBezTo>
                    <a:cubicBezTo>
                      <a:pt x="2929" y="1092"/>
                      <a:pt x="2929" y="1092"/>
                      <a:pt x="2929" y="1092"/>
                    </a:cubicBezTo>
                    <a:cubicBezTo>
                      <a:pt x="2899" y="1093"/>
                      <a:pt x="2899" y="1093"/>
                      <a:pt x="2899" y="1093"/>
                    </a:cubicBezTo>
                    <a:cubicBezTo>
                      <a:pt x="2935" y="1080"/>
                      <a:pt x="2935" y="1080"/>
                      <a:pt x="2935" y="1080"/>
                    </a:cubicBezTo>
                    <a:cubicBezTo>
                      <a:pt x="2910" y="1074"/>
                      <a:pt x="2910" y="1074"/>
                      <a:pt x="2910" y="1074"/>
                    </a:cubicBezTo>
                    <a:cubicBezTo>
                      <a:pt x="2940" y="1060"/>
                      <a:pt x="2940" y="1060"/>
                      <a:pt x="2940" y="1060"/>
                    </a:cubicBezTo>
                    <a:cubicBezTo>
                      <a:pt x="2935" y="1044"/>
                      <a:pt x="2935" y="1044"/>
                      <a:pt x="2935" y="1044"/>
                    </a:cubicBezTo>
                    <a:cubicBezTo>
                      <a:pt x="2913" y="1042"/>
                      <a:pt x="2913" y="1042"/>
                      <a:pt x="2913" y="1042"/>
                    </a:cubicBezTo>
                    <a:cubicBezTo>
                      <a:pt x="2913" y="1042"/>
                      <a:pt x="2931" y="1032"/>
                      <a:pt x="2923" y="1013"/>
                    </a:cubicBezTo>
                    <a:cubicBezTo>
                      <a:pt x="2915" y="994"/>
                      <a:pt x="2907" y="997"/>
                      <a:pt x="2907" y="997"/>
                    </a:cubicBezTo>
                    <a:cubicBezTo>
                      <a:pt x="2916" y="983"/>
                      <a:pt x="2916" y="983"/>
                      <a:pt x="2916" y="983"/>
                    </a:cubicBezTo>
                    <a:cubicBezTo>
                      <a:pt x="2916" y="983"/>
                      <a:pt x="2892" y="994"/>
                      <a:pt x="2887" y="1001"/>
                    </a:cubicBezTo>
                    <a:cubicBezTo>
                      <a:pt x="2882" y="1008"/>
                      <a:pt x="2886" y="1014"/>
                      <a:pt x="2886" y="1014"/>
                    </a:cubicBezTo>
                    <a:cubicBezTo>
                      <a:pt x="2867" y="1008"/>
                      <a:pt x="2867" y="1008"/>
                      <a:pt x="2867" y="1008"/>
                    </a:cubicBezTo>
                    <a:cubicBezTo>
                      <a:pt x="2871" y="1030"/>
                      <a:pt x="2871" y="1030"/>
                      <a:pt x="2871" y="1030"/>
                    </a:cubicBezTo>
                    <a:cubicBezTo>
                      <a:pt x="2853" y="1029"/>
                      <a:pt x="2853" y="1029"/>
                      <a:pt x="2853" y="1029"/>
                    </a:cubicBezTo>
                    <a:cubicBezTo>
                      <a:pt x="2845" y="1043"/>
                      <a:pt x="2845" y="1043"/>
                      <a:pt x="2845" y="1043"/>
                    </a:cubicBezTo>
                    <a:cubicBezTo>
                      <a:pt x="2850" y="1049"/>
                      <a:pt x="2850" y="1049"/>
                      <a:pt x="2850" y="1049"/>
                    </a:cubicBezTo>
                    <a:cubicBezTo>
                      <a:pt x="2834" y="1050"/>
                      <a:pt x="2834" y="1050"/>
                      <a:pt x="2834" y="1050"/>
                    </a:cubicBezTo>
                    <a:cubicBezTo>
                      <a:pt x="2819" y="1080"/>
                      <a:pt x="2819" y="1080"/>
                      <a:pt x="2819" y="1080"/>
                    </a:cubicBezTo>
                    <a:cubicBezTo>
                      <a:pt x="2811" y="1080"/>
                      <a:pt x="2811" y="1080"/>
                      <a:pt x="2811" y="1080"/>
                    </a:cubicBezTo>
                    <a:cubicBezTo>
                      <a:pt x="2821" y="1055"/>
                      <a:pt x="2821" y="1055"/>
                      <a:pt x="2821" y="1055"/>
                    </a:cubicBezTo>
                    <a:cubicBezTo>
                      <a:pt x="2821" y="1055"/>
                      <a:pt x="2811" y="1040"/>
                      <a:pt x="2802" y="1049"/>
                    </a:cubicBezTo>
                    <a:cubicBezTo>
                      <a:pt x="2793" y="1058"/>
                      <a:pt x="2781" y="1071"/>
                      <a:pt x="2774" y="1072"/>
                    </a:cubicBezTo>
                    <a:cubicBezTo>
                      <a:pt x="2767" y="1073"/>
                      <a:pt x="2739" y="1094"/>
                      <a:pt x="2739" y="1094"/>
                    </a:cubicBezTo>
                    <a:cubicBezTo>
                      <a:pt x="2744" y="1079"/>
                      <a:pt x="2744" y="1079"/>
                      <a:pt x="2744" y="1079"/>
                    </a:cubicBezTo>
                    <a:cubicBezTo>
                      <a:pt x="2743" y="1068"/>
                      <a:pt x="2743" y="1068"/>
                      <a:pt x="2743" y="1068"/>
                    </a:cubicBezTo>
                    <a:cubicBezTo>
                      <a:pt x="2718" y="1089"/>
                      <a:pt x="2718" y="1089"/>
                      <a:pt x="2718" y="1089"/>
                    </a:cubicBezTo>
                    <a:cubicBezTo>
                      <a:pt x="2674" y="1099"/>
                      <a:pt x="2674" y="1099"/>
                      <a:pt x="2674" y="1099"/>
                    </a:cubicBezTo>
                    <a:cubicBezTo>
                      <a:pt x="2715" y="1085"/>
                      <a:pt x="2715" y="1085"/>
                      <a:pt x="2715" y="1085"/>
                    </a:cubicBezTo>
                    <a:cubicBezTo>
                      <a:pt x="2715" y="1085"/>
                      <a:pt x="2739" y="1058"/>
                      <a:pt x="2726" y="1052"/>
                    </a:cubicBezTo>
                    <a:cubicBezTo>
                      <a:pt x="2713" y="1046"/>
                      <a:pt x="2698" y="1052"/>
                      <a:pt x="2698" y="1052"/>
                    </a:cubicBezTo>
                    <a:cubicBezTo>
                      <a:pt x="2698" y="1052"/>
                      <a:pt x="2665" y="1067"/>
                      <a:pt x="2667" y="1056"/>
                    </a:cubicBezTo>
                    <a:cubicBezTo>
                      <a:pt x="2669" y="1045"/>
                      <a:pt x="2686" y="1042"/>
                      <a:pt x="2686" y="1042"/>
                    </a:cubicBezTo>
                    <a:cubicBezTo>
                      <a:pt x="2685" y="1049"/>
                      <a:pt x="2685" y="1049"/>
                      <a:pt x="2685" y="1049"/>
                    </a:cubicBezTo>
                    <a:cubicBezTo>
                      <a:pt x="2699" y="1044"/>
                      <a:pt x="2699" y="1044"/>
                      <a:pt x="2699" y="1044"/>
                    </a:cubicBezTo>
                    <a:cubicBezTo>
                      <a:pt x="2696" y="1025"/>
                      <a:pt x="2696" y="1025"/>
                      <a:pt x="2696" y="1025"/>
                    </a:cubicBezTo>
                    <a:cubicBezTo>
                      <a:pt x="2696" y="1025"/>
                      <a:pt x="2721" y="1011"/>
                      <a:pt x="2712" y="1004"/>
                    </a:cubicBezTo>
                    <a:cubicBezTo>
                      <a:pt x="2703" y="997"/>
                      <a:pt x="2676" y="993"/>
                      <a:pt x="2676" y="993"/>
                    </a:cubicBezTo>
                    <a:cubicBezTo>
                      <a:pt x="2676" y="993"/>
                      <a:pt x="2721" y="995"/>
                      <a:pt x="2724" y="983"/>
                    </a:cubicBezTo>
                    <a:cubicBezTo>
                      <a:pt x="2727" y="971"/>
                      <a:pt x="2730" y="968"/>
                      <a:pt x="2736" y="964"/>
                    </a:cubicBezTo>
                    <a:cubicBezTo>
                      <a:pt x="2742" y="960"/>
                      <a:pt x="2762" y="959"/>
                      <a:pt x="2752" y="950"/>
                    </a:cubicBezTo>
                    <a:cubicBezTo>
                      <a:pt x="2742" y="941"/>
                      <a:pt x="2732" y="957"/>
                      <a:pt x="2732" y="957"/>
                    </a:cubicBezTo>
                    <a:cubicBezTo>
                      <a:pt x="2726" y="940"/>
                      <a:pt x="2726" y="940"/>
                      <a:pt x="2726" y="940"/>
                    </a:cubicBezTo>
                    <a:cubicBezTo>
                      <a:pt x="2726" y="940"/>
                      <a:pt x="2695" y="941"/>
                      <a:pt x="2686" y="941"/>
                    </a:cubicBezTo>
                    <a:cubicBezTo>
                      <a:pt x="2677" y="941"/>
                      <a:pt x="2675" y="926"/>
                      <a:pt x="2683" y="923"/>
                    </a:cubicBezTo>
                    <a:cubicBezTo>
                      <a:pt x="2691" y="920"/>
                      <a:pt x="2692" y="913"/>
                      <a:pt x="2685" y="911"/>
                    </a:cubicBezTo>
                    <a:cubicBezTo>
                      <a:pt x="2678" y="909"/>
                      <a:pt x="2672" y="916"/>
                      <a:pt x="2672" y="916"/>
                    </a:cubicBezTo>
                    <a:cubicBezTo>
                      <a:pt x="2677" y="900"/>
                      <a:pt x="2677" y="900"/>
                      <a:pt x="2677" y="900"/>
                    </a:cubicBezTo>
                    <a:cubicBezTo>
                      <a:pt x="2653" y="904"/>
                      <a:pt x="2653" y="904"/>
                      <a:pt x="2653" y="904"/>
                    </a:cubicBezTo>
                    <a:cubicBezTo>
                      <a:pt x="2653" y="904"/>
                      <a:pt x="2657" y="875"/>
                      <a:pt x="2640" y="875"/>
                    </a:cubicBezTo>
                    <a:cubicBezTo>
                      <a:pt x="2623" y="875"/>
                      <a:pt x="2595" y="892"/>
                      <a:pt x="2595" y="892"/>
                    </a:cubicBezTo>
                    <a:cubicBezTo>
                      <a:pt x="2595" y="892"/>
                      <a:pt x="2587" y="881"/>
                      <a:pt x="2579" y="881"/>
                    </a:cubicBezTo>
                    <a:cubicBezTo>
                      <a:pt x="2571" y="881"/>
                      <a:pt x="2554" y="890"/>
                      <a:pt x="2554" y="890"/>
                    </a:cubicBezTo>
                    <a:cubicBezTo>
                      <a:pt x="2554" y="890"/>
                      <a:pt x="2508" y="868"/>
                      <a:pt x="2492" y="871"/>
                    </a:cubicBezTo>
                    <a:cubicBezTo>
                      <a:pt x="2476" y="874"/>
                      <a:pt x="2470" y="886"/>
                      <a:pt x="2470" y="886"/>
                    </a:cubicBezTo>
                    <a:cubicBezTo>
                      <a:pt x="2470" y="886"/>
                      <a:pt x="2449" y="896"/>
                      <a:pt x="2456" y="904"/>
                    </a:cubicBezTo>
                    <a:cubicBezTo>
                      <a:pt x="2463" y="912"/>
                      <a:pt x="2476" y="913"/>
                      <a:pt x="2470" y="921"/>
                    </a:cubicBezTo>
                    <a:cubicBezTo>
                      <a:pt x="2464" y="929"/>
                      <a:pt x="2439" y="945"/>
                      <a:pt x="2439" y="945"/>
                    </a:cubicBezTo>
                    <a:cubicBezTo>
                      <a:pt x="2421" y="952"/>
                      <a:pt x="2421" y="952"/>
                      <a:pt x="2421" y="952"/>
                    </a:cubicBezTo>
                    <a:cubicBezTo>
                      <a:pt x="2438" y="961"/>
                      <a:pt x="2438" y="961"/>
                      <a:pt x="2438" y="961"/>
                    </a:cubicBezTo>
                    <a:cubicBezTo>
                      <a:pt x="2438" y="961"/>
                      <a:pt x="2423" y="968"/>
                      <a:pt x="2422" y="977"/>
                    </a:cubicBezTo>
                    <a:cubicBezTo>
                      <a:pt x="2421" y="986"/>
                      <a:pt x="2429" y="993"/>
                      <a:pt x="2421" y="1003"/>
                    </a:cubicBezTo>
                    <a:cubicBezTo>
                      <a:pt x="2413" y="1013"/>
                      <a:pt x="2406" y="1005"/>
                      <a:pt x="2393" y="1013"/>
                    </a:cubicBezTo>
                    <a:cubicBezTo>
                      <a:pt x="2380" y="1021"/>
                      <a:pt x="2382" y="1034"/>
                      <a:pt x="2382" y="1034"/>
                    </a:cubicBezTo>
                    <a:cubicBezTo>
                      <a:pt x="2382" y="1034"/>
                      <a:pt x="2366" y="1037"/>
                      <a:pt x="2360" y="1043"/>
                    </a:cubicBezTo>
                    <a:cubicBezTo>
                      <a:pt x="2354" y="1049"/>
                      <a:pt x="2334" y="1054"/>
                      <a:pt x="2336" y="1062"/>
                    </a:cubicBezTo>
                    <a:cubicBezTo>
                      <a:pt x="2338" y="1070"/>
                      <a:pt x="2375" y="1084"/>
                      <a:pt x="2375" y="1093"/>
                    </a:cubicBezTo>
                    <a:cubicBezTo>
                      <a:pt x="2375" y="1102"/>
                      <a:pt x="2374" y="1167"/>
                      <a:pt x="2339" y="1187"/>
                    </a:cubicBezTo>
                    <a:cubicBezTo>
                      <a:pt x="2304" y="1207"/>
                      <a:pt x="2259" y="1242"/>
                      <a:pt x="2241" y="1243"/>
                    </a:cubicBezTo>
                    <a:cubicBezTo>
                      <a:pt x="2223" y="1244"/>
                      <a:pt x="2174" y="1247"/>
                      <a:pt x="2171" y="1256"/>
                    </a:cubicBezTo>
                    <a:cubicBezTo>
                      <a:pt x="2168" y="1265"/>
                      <a:pt x="2180" y="1293"/>
                      <a:pt x="2180" y="1298"/>
                    </a:cubicBezTo>
                    <a:cubicBezTo>
                      <a:pt x="2180" y="1303"/>
                      <a:pt x="2159" y="1324"/>
                      <a:pt x="2155" y="1339"/>
                    </a:cubicBezTo>
                    <a:cubicBezTo>
                      <a:pt x="2151" y="1354"/>
                      <a:pt x="2154" y="1387"/>
                      <a:pt x="2154" y="1387"/>
                    </a:cubicBezTo>
                    <a:cubicBezTo>
                      <a:pt x="2154" y="1387"/>
                      <a:pt x="2120" y="1404"/>
                      <a:pt x="2119" y="1409"/>
                    </a:cubicBezTo>
                    <a:cubicBezTo>
                      <a:pt x="2118" y="1414"/>
                      <a:pt x="2117" y="1431"/>
                      <a:pt x="2117" y="1431"/>
                    </a:cubicBezTo>
                    <a:cubicBezTo>
                      <a:pt x="2104" y="1447"/>
                      <a:pt x="2104" y="1447"/>
                      <a:pt x="2104" y="1447"/>
                    </a:cubicBezTo>
                    <a:cubicBezTo>
                      <a:pt x="2104" y="1447"/>
                      <a:pt x="2111" y="1423"/>
                      <a:pt x="2100" y="1422"/>
                    </a:cubicBezTo>
                    <a:cubicBezTo>
                      <a:pt x="2089" y="1421"/>
                      <a:pt x="2067" y="1435"/>
                      <a:pt x="2072" y="1446"/>
                    </a:cubicBezTo>
                    <a:cubicBezTo>
                      <a:pt x="2077" y="1457"/>
                      <a:pt x="2071" y="1466"/>
                      <a:pt x="2071" y="1466"/>
                    </a:cubicBezTo>
                    <a:cubicBezTo>
                      <a:pt x="2071" y="1466"/>
                      <a:pt x="2069" y="1446"/>
                      <a:pt x="2063" y="1441"/>
                    </a:cubicBezTo>
                    <a:cubicBezTo>
                      <a:pt x="2057" y="1436"/>
                      <a:pt x="2019" y="1447"/>
                      <a:pt x="2019" y="1447"/>
                    </a:cubicBezTo>
                    <a:cubicBezTo>
                      <a:pt x="2019" y="1447"/>
                      <a:pt x="2055" y="1426"/>
                      <a:pt x="2051" y="1413"/>
                    </a:cubicBezTo>
                    <a:cubicBezTo>
                      <a:pt x="2047" y="1400"/>
                      <a:pt x="2011" y="1389"/>
                      <a:pt x="2011" y="1389"/>
                    </a:cubicBezTo>
                    <a:cubicBezTo>
                      <a:pt x="2011" y="1389"/>
                      <a:pt x="2028" y="1386"/>
                      <a:pt x="2028" y="1379"/>
                    </a:cubicBezTo>
                    <a:cubicBezTo>
                      <a:pt x="2028" y="1372"/>
                      <a:pt x="2016" y="1346"/>
                      <a:pt x="2016" y="1346"/>
                    </a:cubicBezTo>
                    <a:cubicBezTo>
                      <a:pt x="2038" y="1331"/>
                      <a:pt x="2038" y="1331"/>
                      <a:pt x="2038" y="1331"/>
                    </a:cubicBezTo>
                    <a:cubicBezTo>
                      <a:pt x="2037" y="1316"/>
                      <a:pt x="2037" y="1316"/>
                      <a:pt x="2037" y="1316"/>
                    </a:cubicBezTo>
                    <a:cubicBezTo>
                      <a:pt x="2054" y="1305"/>
                      <a:pt x="2054" y="1305"/>
                      <a:pt x="2054" y="1305"/>
                    </a:cubicBezTo>
                    <a:cubicBezTo>
                      <a:pt x="2053" y="1280"/>
                      <a:pt x="2053" y="1280"/>
                      <a:pt x="2053" y="1280"/>
                    </a:cubicBezTo>
                    <a:cubicBezTo>
                      <a:pt x="2053" y="1280"/>
                      <a:pt x="2102" y="1253"/>
                      <a:pt x="2078" y="1241"/>
                    </a:cubicBezTo>
                    <a:cubicBezTo>
                      <a:pt x="2054" y="1229"/>
                      <a:pt x="1982" y="1233"/>
                      <a:pt x="1982" y="1233"/>
                    </a:cubicBezTo>
                    <a:cubicBezTo>
                      <a:pt x="1958" y="1241"/>
                      <a:pt x="1958" y="1241"/>
                      <a:pt x="1958" y="1241"/>
                    </a:cubicBezTo>
                    <a:cubicBezTo>
                      <a:pt x="1958" y="1241"/>
                      <a:pt x="1976" y="1220"/>
                      <a:pt x="1966" y="1215"/>
                    </a:cubicBezTo>
                    <a:cubicBezTo>
                      <a:pt x="1956" y="1210"/>
                      <a:pt x="1908" y="1200"/>
                      <a:pt x="1908" y="1200"/>
                    </a:cubicBezTo>
                    <a:cubicBezTo>
                      <a:pt x="1908" y="1200"/>
                      <a:pt x="1913" y="1178"/>
                      <a:pt x="1894" y="1164"/>
                    </a:cubicBezTo>
                    <a:cubicBezTo>
                      <a:pt x="1875" y="1150"/>
                      <a:pt x="1850" y="1149"/>
                      <a:pt x="1850" y="1149"/>
                    </a:cubicBezTo>
                    <a:cubicBezTo>
                      <a:pt x="1850" y="1149"/>
                      <a:pt x="1851" y="1137"/>
                      <a:pt x="1823" y="1136"/>
                    </a:cubicBezTo>
                    <a:cubicBezTo>
                      <a:pt x="1795" y="1135"/>
                      <a:pt x="1726" y="1147"/>
                      <a:pt x="1726" y="1147"/>
                    </a:cubicBezTo>
                    <a:cubicBezTo>
                      <a:pt x="1726" y="1147"/>
                      <a:pt x="1759" y="1137"/>
                      <a:pt x="1760" y="1125"/>
                    </a:cubicBezTo>
                    <a:cubicBezTo>
                      <a:pt x="1761" y="1113"/>
                      <a:pt x="1779" y="1061"/>
                      <a:pt x="1779" y="1061"/>
                    </a:cubicBezTo>
                    <a:cubicBezTo>
                      <a:pt x="1779" y="1061"/>
                      <a:pt x="1749" y="1055"/>
                      <a:pt x="1746" y="1057"/>
                    </a:cubicBezTo>
                    <a:cubicBezTo>
                      <a:pt x="1743" y="1059"/>
                      <a:pt x="1720" y="1075"/>
                      <a:pt x="1720" y="1075"/>
                    </a:cubicBezTo>
                    <a:cubicBezTo>
                      <a:pt x="1730" y="1056"/>
                      <a:pt x="1730" y="1056"/>
                      <a:pt x="1730" y="1056"/>
                    </a:cubicBezTo>
                    <a:cubicBezTo>
                      <a:pt x="1726" y="1041"/>
                      <a:pt x="1726" y="1041"/>
                      <a:pt x="1726" y="1041"/>
                    </a:cubicBezTo>
                    <a:cubicBezTo>
                      <a:pt x="1726" y="1041"/>
                      <a:pt x="1752" y="1019"/>
                      <a:pt x="1764" y="998"/>
                    </a:cubicBezTo>
                    <a:cubicBezTo>
                      <a:pt x="1776" y="977"/>
                      <a:pt x="1844" y="940"/>
                      <a:pt x="1844" y="940"/>
                    </a:cubicBezTo>
                    <a:cubicBezTo>
                      <a:pt x="1838" y="929"/>
                      <a:pt x="1838" y="929"/>
                      <a:pt x="1838" y="929"/>
                    </a:cubicBezTo>
                    <a:cubicBezTo>
                      <a:pt x="1881" y="915"/>
                      <a:pt x="1881" y="915"/>
                      <a:pt x="1881" y="915"/>
                    </a:cubicBezTo>
                    <a:cubicBezTo>
                      <a:pt x="1882" y="904"/>
                      <a:pt x="1882" y="904"/>
                      <a:pt x="1882" y="904"/>
                    </a:cubicBezTo>
                    <a:cubicBezTo>
                      <a:pt x="1909" y="900"/>
                      <a:pt x="1909" y="900"/>
                      <a:pt x="1909" y="900"/>
                    </a:cubicBezTo>
                    <a:cubicBezTo>
                      <a:pt x="1911" y="887"/>
                      <a:pt x="1911" y="887"/>
                      <a:pt x="1911" y="887"/>
                    </a:cubicBezTo>
                    <a:cubicBezTo>
                      <a:pt x="1932" y="884"/>
                      <a:pt x="1932" y="884"/>
                      <a:pt x="1932" y="884"/>
                    </a:cubicBezTo>
                    <a:cubicBezTo>
                      <a:pt x="1966" y="857"/>
                      <a:pt x="1966" y="857"/>
                      <a:pt x="1966" y="857"/>
                    </a:cubicBezTo>
                    <a:cubicBezTo>
                      <a:pt x="1966" y="857"/>
                      <a:pt x="2040" y="860"/>
                      <a:pt x="2040" y="847"/>
                    </a:cubicBezTo>
                    <a:cubicBezTo>
                      <a:pt x="2040" y="834"/>
                      <a:pt x="2020" y="819"/>
                      <a:pt x="2020" y="819"/>
                    </a:cubicBezTo>
                    <a:cubicBezTo>
                      <a:pt x="1980" y="824"/>
                      <a:pt x="1980" y="824"/>
                      <a:pt x="1980" y="824"/>
                    </a:cubicBezTo>
                    <a:cubicBezTo>
                      <a:pt x="1986" y="814"/>
                      <a:pt x="1986" y="814"/>
                      <a:pt x="1986" y="814"/>
                    </a:cubicBezTo>
                    <a:cubicBezTo>
                      <a:pt x="1950" y="800"/>
                      <a:pt x="1950" y="800"/>
                      <a:pt x="1950" y="800"/>
                    </a:cubicBezTo>
                    <a:cubicBezTo>
                      <a:pt x="1966" y="795"/>
                      <a:pt x="1966" y="795"/>
                      <a:pt x="1966" y="795"/>
                    </a:cubicBezTo>
                    <a:cubicBezTo>
                      <a:pt x="2021" y="811"/>
                      <a:pt x="2021" y="811"/>
                      <a:pt x="2021" y="811"/>
                    </a:cubicBezTo>
                    <a:cubicBezTo>
                      <a:pt x="2021" y="811"/>
                      <a:pt x="2042" y="833"/>
                      <a:pt x="2061" y="825"/>
                    </a:cubicBezTo>
                    <a:cubicBezTo>
                      <a:pt x="2080" y="817"/>
                      <a:pt x="2096" y="784"/>
                      <a:pt x="2103" y="789"/>
                    </a:cubicBezTo>
                    <a:cubicBezTo>
                      <a:pt x="2110" y="794"/>
                      <a:pt x="2131" y="804"/>
                      <a:pt x="2140" y="802"/>
                    </a:cubicBezTo>
                    <a:cubicBezTo>
                      <a:pt x="2140" y="802"/>
                      <a:pt x="2185" y="783"/>
                      <a:pt x="2203" y="776"/>
                    </a:cubicBezTo>
                    <a:cubicBezTo>
                      <a:pt x="2221" y="769"/>
                      <a:pt x="2255" y="750"/>
                      <a:pt x="2243" y="747"/>
                    </a:cubicBezTo>
                    <a:cubicBezTo>
                      <a:pt x="2231" y="744"/>
                      <a:pt x="2175" y="744"/>
                      <a:pt x="2175" y="744"/>
                    </a:cubicBezTo>
                    <a:cubicBezTo>
                      <a:pt x="2171" y="728"/>
                      <a:pt x="2171" y="728"/>
                      <a:pt x="2171" y="728"/>
                    </a:cubicBezTo>
                    <a:cubicBezTo>
                      <a:pt x="2115" y="708"/>
                      <a:pt x="2115" y="708"/>
                      <a:pt x="2115" y="708"/>
                    </a:cubicBezTo>
                    <a:cubicBezTo>
                      <a:pt x="2115" y="708"/>
                      <a:pt x="2171" y="700"/>
                      <a:pt x="2186" y="706"/>
                    </a:cubicBezTo>
                    <a:cubicBezTo>
                      <a:pt x="2201" y="712"/>
                      <a:pt x="2215" y="738"/>
                      <a:pt x="2230" y="738"/>
                    </a:cubicBezTo>
                    <a:cubicBezTo>
                      <a:pt x="2245" y="738"/>
                      <a:pt x="2324" y="700"/>
                      <a:pt x="2324" y="700"/>
                    </a:cubicBezTo>
                    <a:cubicBezTo>
                      <a:pt x="2305" y="692"/>
                      <a:pt x="2305" y="692"/>
                      <a:pt x="2305" y="692"/>
                    </a:cubicBezTo>
                    <a:cubicBezTo>
                      <a:pt x="2305" y="692"/>
                      <a:pt x="2319" y="680"/>
                      <a:pt x="2337" y="680"/>
                    </a:cubicBezTo>
                    <a:cubicBezTo>
                      <a:pt x="2355" y="680"/>
                      <a:pt x="2360" y="694"/>
                      <a:pt x="2360" y="694"/>
                    </a:cubicBezTo>
                    <a:cubicBezTo>
                      <a:pt x="2380" y="701"/>
                      <a:pt x="2380" y="701"/>
                      <a:pt x="2380" y="701"/>
                    </a:cubicBezTo>
                    <a:cubicBezTo>
                      <a:pt x="2381" y="688"/>
                      <a:pt x="2381" y="688"/>
                      <a:pt x="2381" y="688"/>
                    </a:cubicBezTo>
                    <a:cubicBezTo>
                      <a:pt x="2381" y="688"/>
                      <a:pt x="2395" y="705"/>
                      <a:pt x="2400" y="696"/>
                    </a:cubicBezTo>
                    <a:cubicBezTo>
                      <a:pt x="2405" y="687"/>
                      <a:pt x="2388" y="669"/>
                      <a:pt x="2388" y="669"/>
                    </a:cubicBezTo>
                    <a:cubicBezTo>
                      <a:pt x="2374" y="663"/>
                      <a:pt x="2374" y="663"/>
                      <a:pt x="2374" y="663"/>
                    </a:cubicBezTo>
                    <a:cubicBezTo>
                      <a:pt x="2401" y="658"/>
                      <a:pt x="2401" y="658"/>
                      <a:pt x="2401" y="658"/>
                    </a:cubicBezTo>
                    <a:cubicBezTo>
                      <a:pt x="2401" y="658"/>
                      <a:pt x="2415" y="697"/>
                      <a:pt x="2424" y="695"/>
                    </a:cubicBezTo>
                    <a:cubicBezTo>
                      <a:pt x="2433" y="693"/>
                      <a:pt x="2546" y="660"/>
                      <a:pt x="2532" y="641"/>
                    </a:cubicBezTo>
                    <a:cubicBezTo>
                      <a:pt x="2518" y="622"/>
                      <a:pt x="2507" y="607"/>
                      <a:pt x="2518" y="600"/>
                    </a:cubicBezTo>
                    <a:cubicBezTo>
                      <a:pt x="2529" y="593"/>
                      <a:pt x="2579" y="591"/>
                      <a:pt x="2580" y="585"/>
                    </a:cubicBezTo>
                    <a:cubicBezTo>
                      <a:pt x="2581" y="579"/>
                      <a:pt x="2570" y="553"/>
                      <a:pt x="2570" y="553"/>
                    </a:cubicBezTo>
                    <a:cubicBezTo>
                      <a:pt x="2558" y="538"/>
                      <a:pt x="2558" y="538"/>
                      <a:pt x="2558" y="538"/>
                    </a:cubicBezTo>
                    <a:cubicBezTo>
                      <a:pt x="2558" y="538"/>
                      <a:pt x="2496" y="520"/>
                      <a:pt x="2470" y="538"/>
                    </a:cubicBezTo>
                    <a:cubicBezTo>
                      <a:pt x="2444" y="556"/>
                      <a:pt x="2466" y="568"/>
                      <a:pt x="2466" y="568"/>
                    </a:cubicBezTo>
                    <a:cubicBezTo>
                      <a:pt x="2442" y="583"/>
                      <a:pt x="2442" y="583"/>
                      <a:pt x="2442" y="583"/>
                    </a:cubicBezTo>
                    <a:cubicBezTo>
                      <a:pt x="2428" y="583"/>
                      <a:pt x="2428" y="583"/>
                      <a:pt x="2428" y="583"/>
                    </a:cubicBezTo>
                    <a:cubicBezTo>
                      <a:pt x="2383" y="614"/>
                      <a:pt x="2383" y="614"/>
                      <a:pt x="2383" y="614"/>
                    </a:cubicBezTo>
                    <a:cubicBezTo>
                      <a:pt x="2366" y="621"/>
                      <a:pt x="2366" y="621"/>
                      <a:pt x="2366" y="621"/>
                    </a:cubicBezTo>
                    <a:cubicBezTo>
                      <a:pt x="2366" y="621"/>
                      <a:pt x="2354" y="639"/>
                      <a:pt x="2350" y="642"/>
                    </a:cubicBezTo>
                    <a:cubicBezTo>
                      <a:pt x="2346" y="645"/>
                      <a:pt x="2327" y="646"/>
                      <a:pt x="2327" y="646"/>
                    </a:cubicBezTo>
                    <a:cubicBezTo>
                      <a:pt x="2304" y="658"/>
                      <a:pt x="2304" y="658"/>
                      <a:pt x="2304" y="658"/>
                    </a:cubicBezTo>
                    <a:cubicBezTo>
                      <a:pt x="2304" y="658"/>
                      <a:pt x="2293" y="624"/>
                      <a:pt x="2299" y="613"/>
                    </a:cubicBezTo>
                    <a:cubicBezTo>
                      <a:pt x="2305" y="602"/>
                      <a:pt x="2336" y="607"/>
                      <a:pt x="2341" y="591"/>
                    </a:cubicBezTo>
                    <a:cubicBezTo>
                      <a:pt x="2346" y="575"/>
                      <a:pt x="2330" y="558"/>
                      <a:pt x="2327" y="558"/>
                    </a:cubicBezTo>
                    <a:cubicBezTo>
                      <a:pt x="2324" y="558"/>
                      <a:pt x="2271" y="582"/>
                      <a:pt x="2271" y="582"/>
                    </a:cubicBezTo>
                    <a:cubicBezTo>
                      <a:pt x="2252" y="603"/>
                      <a:pt x="2252" y="603"/>
                      <a:pt x="2252" y="603"/>
                    </a:cubicBezTo>
                    <a:cubicBezTo>
                      <a:pt x="2246" y="594"/>
                      <a:pt x="2246" y="594"/>
                      <a:pt x="2246" y="594"/>
                    </a:cubicBezTo>
                    <a:cubicBezTo>
                      <a:pt x="2264" y="576"/>
                      <a:pt x="2264" y="576"/>
                      <a:pt x="2264" y="576"/>
                    </a:cubicBezTo>
                    <a:cubicBezTo>
                      <a:pt x="2262" y="563"/>
                      <a:pt x="2262" y="563"/>
                      <a:pt x="2262" y="563"/>
                    </a:cubicBezTo>
                    <a:cubicBezTo>
                      <a:pt x="2292" y="552"/>
                      <a:pt x="2292" y="552"/>
                      <a:pt x="2292" y="552"/>
                    </a:cubicBezTo>
                    <a:cubicBezTo>
                      <a:pt x="2265" y="547"/>
                      <a:pt x="2265" y="547"/>
                      <a:pt x="2265" y="547"/>
                    </a:cubicBezTo>
                    <a:cubicBezTo>
                      <a:pt x="2270" y="537"/>
                      <a:pt x="2270" y="537"/>
                      <a:pt x="2270" y="537"/>
                    </a:cubicBezTo>
                    <a:cubicBezTo>
                      <a:pt x="2238" y="547"/>
                      <a:pt x="2238" y="547"/>
                      <a:pt x="2238" y="547"/>
                    </a:cubicBezTo>
                    <a:cubicBezTo>
                      <a:pt x="2224" y="539"/>
                      <a:pt x="2224" y="539"/>
                      <a:pt x="2224" y="539"/>
                    </a:cubicBezTo>
                    <a:cubicBezTo>
                      <a:pt x="2249" y="530"/>
                      <a:pt x="2249" y="530"/>
                      <a:pt x="2249" y="530"/>
                    </a:cubicBezTo>
                    <a:cubicBezTo>
                      <a:pt x="2250" y="520"/>
                      <a:pt x="2250" y="520"/>
                      <a:pt x="2250" y="520"/>
                    </a:cubicBezTo>
                    <a:cubicBezTo>
                      <a:pt x="2250" y="520"/>
                      <a:pt x="2286" y="528"/>
                      <a:pt x="2284" y="515"/>
                    </a:cubicBezTo>
                    <a:cubicBezTo>
                      <a:pt x="2282" y="502"/>
                      <a:pt x="2254" y="505"/>
                      <a:pt x="2266" y="488"/>
                    </a:cubicBezTo>
                    <a:cubicBezTo>
                      <a:pt x="2278" y="471"/>
                      <a:pt x="2289" y="446"/>
                      <a:pt x="2273" y="445"/>
                    </a:cubicBezTo>
                    <a:cubicBezTo>
                      <a:pt x="2248" y="435"/>
                      <a:pt x="2248" y="435"/>
                      <a:pt x="2248" y="435"/>
                    </a:cubicBezTo>
                    <a:cubicBezTo>
                      <a:pt x="2229" y="443"/>
                      <a:pt x="2229" y="443"/>
                      <a:pt x="2229" y="443"/>
                    </a:cubicBezTo>
                    <a:cubicBezTo>
                      <a:pt x="2229" y="443"/>
                      <a:pt x="2202" y="445"/>
                      <a:pt x="2201" y="449"/>
                    </a:cubicBezTo>
                    <a:cubicBezTo>
                      <a:pt x="2200" y="453"/>
                      <a:pt x="2208" y="462"/>
                      <a:pt x="2202" y="463"/>
                    </a:cubicBezTo>
                    <a:cubicBezTo>
                      <a:pt x="2196" y="464"/>
                      <a:pt x="2160" y="457"/>
                      <a:pt x="2152" y="466"/>
                    </a:cubicBezTo>
                    <a:cubicBezTo>
                      <a:pt x="2144" y="475"/>
                      <a:pt x="2127" y="484"/>
                      <a:pt x="2136" y="488"/>
                    </a:cubicBezTo>
                    <a:cubicBezTo>
                      <a:pt x="2145" y="492"/>
                      <a:pt x="2156" y="494"/>
                      <a:pt x="2156" y="494"/>
                    </a:cubicBezTo>
                    <a:cubicBezTo>
                      <a:pt x="2156" y="494"/>
                      <a:pt x="2107" y="507"/>
                      <a:pt x="2109" y="520"/>
                    </a:cubicBezTo>
                    <a:cubicBezTo>
                      <a:pt x="2111" y="533"/>
                      <a:pt x="2138" y="543"/>
                      <a:pt x="2138" y="543"/>
                    </a:cubicBezTo>
                    <a:cubicBezTo>
                      <a:pt x="2154" y="536"/>
                      <a:pt x="2154" y="536"/>
                      <a:pt x="2154" y="536"/>
                    </a:cubicBezTo>
                    <a:cubicBezTo>
                      <a:pt x="2154" y="536"/>
                      <a:pt x="2153" y="557"/>
                      <a:pt x="2159" y="554"/>
                    </a:cubicBezTo>
                    <a:cubicBezTo>
                      <a:pt x="2165" y="551"/>
                      <a:pt x="2194" y="546"/>
                      <a:pt x="2183" y="554"/>
                    </a:cubicBezTo>
                    <a:cubicBezTo>
                      <a:pt x="2172" y="562"/>
                      <a:pt x="2163" y="561"/>
                      <a:pt x="2163" y="561"/>
                    </a:cubicBezTo>
                    <a:cubicBezTo>
                      <a:pt x="2150" y="556"/>
                      <a:pt x="2150" y="556"/>
                      <a:pt x="2150" y="556"/>
                    </a:cubicBezTo>
                    <a:cubicBezTo>
                      <a:pt x="2148" y="565"/>
                      <a:pt x="2148" y="565"/>
                      <a:pt x="2148" y="565"/>
                    </a:cubicBezTo>
                    <a:cubicBezTo>
                      <a:pt x="2148" y="565"/>
                      <a:pt x="2112" y="571"/>
                      <a:pt x="2124" y="575"/>
                    </a:cubicBezTo>
                    <a:cubicBezTo>
                      <a:pt x="2136" y="579"/>
                      <a:pt x="2163" y="559"/>
                      <a:pt x="2157" y="572"/>
                    </a:cubicBezTo>
                    <a:cubicBezTo>
                      <a:pt x="2151" y="585"/>
                      <a:pt x="2132" y="594"/>
                      <a:pt x="2119" y="598"/>
                    </a:cubicBezTo>
                    <a:cubicBezTo>
                      <a:pt x="2106" y="602"/>
                      <a:pt x="2086" y="617"/>
                      <a:pt x="2086" y="617"/>
                    </a:cubicBezTo>
                    <a:cubicBezTo>
                      <a:pt x="2086" y="617"/>
                      <a:pt x="2064" y="605"/>
                      <a:pt x="2060" y="612"/>
                    </a:cubicBezTo>
                    <a:cubicBezTo>
                      <a:pt x="2056" y="619"/>
                      <a:pt x="2035" y="625"/>
                      <a:pt x="2036" y="635"/>
                    </a:cubicBezTo>
                    <a:cubicBezTo>
                      <a:pt x="2037" y="645"/>
                      <a:pt x="2030" y="654"/>
                      <a:pt x="2030" y="654"/>
                    </a:cubicBezTo>
                    <a:cubicBezTo>
                      <a:pt x="2026" y="645"/>
                      <a:pt x="2026" y="645"/>
                      <a:pt x="2026" y="645"/>
                    </a:cubicBezTo>
                    <a:cubicBezTo>
                      <a:pt x="2026" y="645"/>
                      <a:pt x="2001" y="644"/>
                      <a:pt x="2003" y="638"/>
                    </a:cubicBezTo>
                    <a:cubicBezTo>
                      <a:pt x="2005" y="632"/>
                      <a:pt x="2047" y="604"/>
                      <a:pt x="2047" y="604"/>
                    </a:cubicBezTo>
                    <a:cubicBezTo>
                      <a:pt x="2022" y="604"/>
                      <a:pt x="2022" y="604"/>
                      <a:pt x="2022" y="604"/>
                    </a:cubicBezTo>
                    <a:cubicBezTo>
                      <a:pt x="2022" y="604"/>
                      <a:pt x="2015" y="590"/>
                      <a:pt x="2008" y="590"/>
                    </a:cubicBezTo>
                    <a:cubicBezTo>
                      <a:pt x="2001" y="590"/>
                      <a:pt x="1985" y="596"/>
                      <a:pt x="1985" y="596"/>
                    </a:cubicBezTo>
                    <a:cubicBezTo>
                      <a:pt x="1985" y="596"/>
                      <a:pt x="1964" y="589"/>
                      <a:pt x="1961" y="597"/>
                    </a:cubicBezTo>
                    <a:cubicBezTo>
                      <a:pt x="1958" y="605"/>
                      <a:pt x="1956" y="612"/>
                      <a:pt x="1960" y="613"/>
                    </a:cubicBezTo>
                    <a:cubicBezTo>
                      <a:pt x="1964" y="614"/>
                      <a:pt x="1993" y="627"/>
                      <a:pt x="1983" y="630"/>
                    </a:cubicBezTo>
                    <a:cubicBezTo>
                      <a:pt x="1973" y="633"/>
                      <a:pt x="1955" y="618"/>
                      <a:pt x="1955" y="618"/>
                    </a:cubicBezTo>
                    <a:cubicBezTo>
                      <a:pt x="1941" y="609"/>
                      <a:pt x="1941" y="609"/>
                      <a:pt x="1941" y="609"/>
                    </a:cubicBezTo>
                    <a:cubicBezTo>
                      <a:pt x="1940" y="629"/>
                      <a:pt x="1940" y="629"/>
                      <a:pt x="1940" y="629"/>
                    </a:cubicBezTo>
                    <a:cubicBezTo>
                      <a:pt x="1940" y="629"/>
                      <a:pt x="1925" y="638"/>
                      <a:pt x="1916" y="636"/>
                    </a:cubicBezTo>
                    <a:cubicBezTo>
                      <a:pt x="1907" y="634"/>
                      <a:pt x="1874" y="625"/>
                      <a:pt x="1863" y="625"/>
                    </a:cubicBezTo>
                    <a:cubicBezTo>
                      <a:pt x="1852" y="625"/>
                      <a:pt x="1830" y="629"/>
                      <a:pt x="1819" y="628"/>
                    </a:cubicBezTo>
                    <a:cubicBezTo>
                      <a:pt x="1808" y="627"/>
                      <a:pt x="1791" y="610"/>
                      <a:pt x="1791" y="610"/>
                    </a:cubicBezTo>
                    <a:cubicBezTo>
                      <a:pt x="1752" y="613"/>
                      <a:pt x="1752" y="613"/>
                      <a:pt x="1752" y="613"/>
                    </a:cubicBezTo>
                    <a:cubicBezTo>
                      <a:pt x="1752" y="613"/>
                      <a:pt x="1737" y="599"/>
                      <a:pt x="1729" y="597"/>
                    </a:cubicBezTo>
                    <a:cubicBezTo>
                      <a:pt x="1721" y="595"/>
                      <a:pt x="1704" y="595"/>
                      <a:pt x="1692" y="601"/>
                    </a:cubicBezTo>
                    <a:cubicBezTo>
                      <a:pt x="1680" y="607"/>
                      <a:pt x="1685" y="609"/>
                      <a:pt x="1672" y="609"/>
                    </a:cubicBezTo>
                    <a:cubicBezTo>
                      <a:pt x="1659" y="609"/>
                      <a:pt x="1631" y="602"/>
                      <a:pt x="1624" y="611"/>
                    </a:cubicBezTo>
                    <a:cubicBezTo>
                      <a:pt x="1617" y="620"/>
                      <a:pt x="1605" y="646"/>
                      <a:pt x="1605" y="646"/>
                    </a:cubicBezTo>
                    <a:cubicBezTo>
                      <a:pt x="1597" y="666"/>
                      <a:pt x="1597" y="666"/>
                      <a:pt x="1597" y="666"/>
                    </a:cubicBezTo>
                    <a:cubicBezTo>
                      <a:pt x="1576" y="668"/>
                      <a:pt x="1576" y="668"/>
                      <a:pt x="1576" y="668"/>
                    </a:cubicBezTo>
                    <a:cubicBezTo>
                      <a:pt x="1571" y="687"/>
                      <a:pt x="1571" y="687"/>
                      <a:pt x="1571" y="687"/>
                    </a:cubicBezTo>
                    <a:cubicBezTo>
                      <a:pt x="1556" y="654"/>
                      <a:pt x="1556" y="654"/>
                      <a:pt x="1556" y="654"/>
                    </a:cubicBezTo>
                    <a:cubicBezTo>
                      <a:pt x="1556" y="654"/>
                      <a:pt x="1598" y="665"/>
                      <a:pt x="1587" y="646"/>
                    </a:cubicBezTo>
                    <a:cubicBezTo>
                      <a:pt x="1576" y="627"/>
                      <a:pt x="1544" y="625"/>
                      <a:pt x="1544" y="625"/>
                    </a:cubicBezTo>
                    <a:cubicBezTo>
                      <a:pt x="1546" y="616"/>
                      <a:pt x="1546" y="616"/>
                      <a:pt x="1546" y="616"/>
                    </a:cubicBezTo>
                    <a:cubicBezTo>
                      <a:pt x="1546" y="616"/>
                      <a:pt x="1477" y="629"/>
                      <a:pt x="1440" y="629"/>
                    </a:cubicBezTo>
                    <a:cubicBezTo>
                      <a:pt x="1403" y="629"/>
                      <a:pt x="1337" y="625"/>
                      <a:pt x="1350" y="619"/>
                    </a:cubicBezTo>
                    <a:cubicBezTo>
                      <a:pt x="1363" y="613"/>
                      <a:pt x="1447" y="616"/>
                      <a:pt x="1427" y="594"/>
                    </a:cubicBezTo>
                    <a:cubicBezTo>
                      <a:pt x="1407" y="572"/>
                      <a:pt x="1388" y="570"/>
                      <a:pt x="1364" y="572"/>
                    </a:cubicBezTo>
                    <a:cubicBezTo>
                      <a:pt x="1340" y="574"/>
                      <a:pt x="1301" y="560"/>
                      <a:pt x="1295" y="557"/>
                    </a:cubicBezTo>
                    <a:cubicBezTo>
                      <a:pt x="1289" y="554"/>
                      <a:pt x="1271" y="554"/>
                      <a:pt x="1271" y="554"/>
                    </a:cubicBezTo>
                    <a:cubicBezTo>
                      <a:pt x="1271" y="554"/>
                      <a:pt x="1223" y="527"/>
                      <a:pt x="1205" y="528"/>
                    </a:cubicBezTo>
                    <a:cubicBezTo>
                      <a:pt x="1187" y="529"/>
                      <a:pt x="1155" y="554"/>
                      <a:pt x="1155" y="554"/>
                    </a:cubicBezTo>
                    <a:cubicBezTo>
                      <a:pt x="1119" y="554"/>
                      <a:pt x="1119" y="554"/>
                      <a:pt x="1119" y="554"/>
                    </a:cubicBezTo>
                    <a:cubicBezTo>
                      <a:pt x="1139" y="542"/>
                      <a:pt x="1139" y="542"/>
                      <a:pt x="1139" y="542"/>
                    </a:cubicBezTo>
                    <a:cubicBezTo>
                      <a:pt x="1139" y="534"/>
                      <a:pt x="1139" y="534"/>
                      <a:pt x="1139" y="534"/>
                    </a:cubicBezTo>
                    <a:cubicBezTo>
                      <a:pt x="1156" y="514"/>
                      <a:pt x="1156" y="514"/>
                      <a:pt x="1156" y="514"/>
                    </a:cubicBezTo>
                    <a:cubicBezTo>
                      <a:pt x="1156" y="514"/>
                      <a:pt x="1117" y="532"/>
                      <a:pt x="1110" y="539"/>
                    </a:cubicBezTo>
                    <a:cubicBezTo>
                      <a:pt x="1103" y="546"/>
                      <a:pt x="1087" y="568"/>
                      <a:pt x="1072" y="553"/>
                    </a:cubicBezTo>
                    <a:cubicBezTo>
                      <a:pt x="1057" y="538"/>
                      <a:pt x="1078" y="522"/>
                      <a:pt x="1075" y="511"/>
                    </a:cubicBezTo>
                    <a:cubicBezTo>
                      <a:pt x="1072" y="500"/>
                      <a:pt x="1049" y="489"/>
                      <a:pt x="1046" y="498"/>
                    </a:cubicBezTo>
                    <a:cubicBezTo>
                      <a:pt x="1043" y="507"/>
                      <a:pt x="1056" y="513"/>
                      <a:pt x="1056" y="513"/>
                    </a:cubicBezTo>
                    <a:cubicBezTo>
                      <a:pt x="1056" y="513"/>
                      <a:pt x="1036" y="511"/>
                      <a:pt x="1025" y="515"/>
                    </a:cubicBezTo>
                    <a:cubicBezTo>
                      <a:pt x="1014" y="519"/>
                      <a:pt x="998" y="530"/>
                      <a:pt x="993" y="534"/>
                    </a:cubicBezTo>
                    <a:cubicBezTo>
                      <a:pt x="988" y="538"/>
                      <a:pt x="970" y="533"/>
                      <a:pt x="970" y="533"/>
                    </a:cubicBezTo>
                    <a:cubicBezTo>
                      <a:pt x="970" y="533"/>
                      <a:pt x="923" y="543"/>
                      <a:pt x="919" y="544"/>
                    </a:cubicBezTo>
                    <a:cubicBezTo>
                      <a:pt x="915" y="545"/>
                      <a:pt x="890" y="560"/>
                      <a:pt x="890" y="560"/>
                    </a:cubicBezTo>
                    <a:cubicBezTo>
                      <a:pt x="876" y="547"/>
                      <a:pt x="876" y="547"/>
                      <a:pt x="876" y="547"/>
                    </a:cubicBezTo>
                    <a:cubicBezTo>
                      <a:pt x="876" y="547"/>
                      <a:pt x="843" y="564"/>
                      <a:pt x="833" y="565"/>
                    </a:cubicBezTo>
                    <a:cubicBezTo>
                      <a:pt x="823" y="566"/>
                      <a:pt x="805" y="578"/>
                      <a:pt x="805" y="578"/>
                    </a:cubicBezTo>
                    <a:cubicBezTo>
                      <a:pt x="783" y="580"/>
                      <a:pt x="783" y="580"/>
                      <a:pt x="783" y="580"/>
                    </a:cubicBezTo>
                    <a:cubicBezTo>
                      <a:pt x="783" y="580"/>
                      <a:pt x="800" y="562"/>
                      <a:pt x="815" y="559"/>
                    </a:cubicBezTo>
                    <a:cubicBezTo>
                      <a:pt x="830" y="556"/>
                      <a:pt x="864" y="543"/>
                      <a:pt x="864" y="543"/>
                    </a:cubicBezTo>
                    <a:cubicBezTo>
                      <a:pt x="864" y="543"/>
                      <a:pt x="895" y="546"/>
                      <a:pt x="906" y="541"/>
                    </a:cubicBezTo>
                    <a:cubicBezTo>
                      <a:pt x="917" y="536"/>
                      <a:pt x="978" y="522"/>
                      <a:pt x="978" y="522"/>
                    </a:cubicBezTo>
                    <a:cubicBezTo>
                      <a:pt x="978" y="522"/>
                      <a:pt x="990" y="519"/>
                      <a:pt x="983" y="514"/>
                    </a:cubicBezTo>
                    <a:cubicBezTo>
                      <a:pt x="976" y="509"/>
                      <a:pt x="955" y="516"/>
                      <a:pt x="955" y="516"/>
                    </a:cubicBezTo>
                    <a:cubicBezTo>
                      <a:pt x="955" y="516"/>
                      <a:pt x="937" y="515"/>
                      <a:pt x="930" y="517"/>
                    </a:cubicBezTo>
                    <a:cubicBezTo>
                      <a:pt x="923" y="519"/>
                      <a:pt x="916" y="527"/>
                      <a:pt x="911" y="528"/>
                    </a:cubicBezTo>
                    <a:cubicBezTo>
                      <a:pt x="906" y="529"/>
                      <a:pt x="887" y="529"/>
                      <a:pt x="887" y="529"/>
                    </a:cubicBezTo>
                    <a:cubicBezTo>
                      <a:pt x="872" y="532"/>
                      <a:pt x="872" y="532"/>
                      <a:pt x="872" y="532"/>
                    </a:cubicBezTo>
                    <a:cubicBezTo>
                      <a:pt x="872" y="532"/>
                      <a:pt x="855" y="532"/>
                      <a:pt x="843" y="535"/>
                    </a:cubicBezTo>
                    <a:cubicBezTo>
                      <a:pt x="831" y="538"/>
                      <a:pt x="820" y="550"/>
                      <a:pt x="820" y="550"/>
                    </a:cubicBezTo>
                    <a:cubicBezTo>
                      <a:pt x="806" y="552"/>
                      <a:pt x="806" y="552"/>
                      <a:pt x="806" y="552"/>
                    </a:cubicBezTo>
                    <a:cubicBezTo>
                      <a:pt x="771" y="565"/>
                      <a:pt x="771" y="565"/>
                      <a:pt x="771" y="565"/>
                    </a:cubicBezTo>
                    <a:cubicBezTo>
                      <a:pt x="771" y="565"/>
                      <a:pt x="756" y="568"/>
                      <a:pt x="753" y="571"/>
                    </a:cubicBezTo>
                    <a:cubicBezTo>
                      <a:pt x="750" y="574"/>
                      <a:pt x="748" y="590"/>
                      <a:pt x="741" y="586"/>
                    </a:cubicBezTo>
                    <a:cubicBezTo>
                      <a:pt x="734" y="582"/>
                      <a:pt x="733" y="567"/>
                      <a:pt x="744" y="565"/>
                    </a:cubicBezTo>
                    <a:cubicBezTo>
                      <a:pt x="755" y="563"/>
                      <a:pt x="784" y="553"/>
                      <a:pt x="793" y="547"/>
                    </a:cubicBezTo>
                    <a:cubicBezTo>
                      <a:pt x="802" y="541"/>
                      <a:pt x="760" y="535"/>
                      <a:pt x="753" y="544"/>
                    </a:cubicBezTo>
                    <a:cubicBezTo>
                      <a:pt x="746" y="553"/>
                      <a:pt x="719" y="558"/>
                      <a:pt x="712" y="558"/>
                    </a:cubicBezTo>
                    <a:cubicBezTo>
                      <a:pt x="705" y="558"/>
                      <a:pt x="705" y="585"/>
                      <a:pt x="705" y="585"/>
                    </a:cubicBezTo>
                    <a:cubicBezTo>
                      <a:pt x="689" y="576"/>
                      <a:pt x="689" y="576"/>
                      <a:pt x="689" y="576"/>
                    </a:cubicBezTo>
                    <a:cubicBezTo>
                      <a:pt x="647" y="570"/>
                      <a:pt x="647" y="570"/>
                      <a:pt x="647" y="570"/>
                    </a:cubicBezTo>
                    <a:cubicBezTo>
                      <a:pt x="647" y="570"/>
                      <a:pt x="621" y="558"/>
                      <a:pt x="623" y="553"/>
                    </a:cubicBezTo>
                    <a:cubicBezTo>
                      <a:pt x="625" y="548"/>
                      <a:pt x="629" y="539"/>
                      <a:pt x="629" y="539"/>
                    </a:cubicBezTo>
                    <a:cubicBezTo>
                      <a:pt x="555" y="540"/>
                      <a:pt x="555" y="540"/>
                      <a:pt x="555" y="540"/>
                    </a:cubicBezTo>
                    <a:cubicBezTo>
                      <a:pt x="567" y="540"/>
                      <a:pt x="567" y="540"/>
                      <a:pt x="567" y="540"/>
                    </a:cubicBezTo>
                    <a:cubicBezTo>
                      <a:pt x="52" y="964"/>
                      <a:pt x="52" y="964"/>
                      <a:pt x="52" y="964"/>
                    </a:cubicBezTo>
                    <a:cubicBezTo>
                      <a:pt x="52" y="964"/>
                      <a:pt x="26" y="978"/>
                      <a:pt x="32" y="984"/>
                    </a:cubicBezTo>
                    <a:cubicBezTo>
                      <a:pt x="38" y="990"/>
                      <a:pt x="67" y="984"/>
                      <a:pt x="67" y="984"/>
                    </a:cubicBezTo>
                    <a:cubicBezTo>
                      <a:pt x="70" y="984"/>
                      <a:pt x="79" y="979"/>
                      <a:pt x="79" y="979"/>
                    </a:cubicBezTo>
                    <a:cubicBezTo>
                      <a:pt x="103" y="979"/>
                      <a:pt x="103" y="979"/>
                      <a:pt x="103" y="979"/>
                    </a:cubicBezTo>
                    <a:cubicBezTo>
                      <a:pt x="88" y="994"/>
                      <a:pt x="88" y="994"/>
                      <a:pt x="88" y="994"/>
                    </a:cubicBezTo>
                    <a:cubicBezTo>
                      <a:pt x="88" y="994"/>
                      <a:pt x="88" y="1003"/>
                      <a:pt x="88" y="1013"/>
                    </a:cubicBezTo>
                    <a:cubicBezTo>
                      <a:pt x="88" y="1024"/>
                      <a:pt x="107" y="1032"/>
                      <a:pt x="107" y="1032"/>
                    </a:cubicBezTo>
                    <a:cubicBezTo>
                      <a:pt x="107" y="1032"/>
                      <a:pt x="88" y="1051"/>
                      <a:pt x="93" y="1051"/>
                    </a:cubicBezTo>
                    <a:cubicBezTo>
                      <a:pt x="99" y="1051"/>
                      <a:pt x="115" y="1038"/>
                      <a:pt x="115" y="1038"/>
                    </a:cubicBezTo>
                    <a:cubicBezTo>
                      <a:pt x="115" y="1038"/>
                      <a:pt x="136" y="1031"/>
                      <a:pt x="143" y="1031"/>
                    </a:cubicBezTo>
                    <a:cubicBezTo>
                      <a:pt x="151" y="1031"/>
                      <a:pt x="157" y="1021"/>
                      <a:pt x="157" y="1021"/>
                    </a:cubicBezTo>
                    <a:cubicBezTo>
                      <a:pt x="169" y="1021"/>
                      <a:pt x="169" y="1021"/>
                      <a:pt x="169" y="1021"/>
                    </a:cubicBezTo>
                    <a:cubicBezTo>
                      <a:pt x="171" y="1013"/>
                      <a:pt x="171" y="1013"/>
                      <a:pt x="171" y="1013"/>
                    </a:cubicBezTo>
                    <a:cubicBezTo>
                      <a:pt x="171" y="1013"/>
                      <a:pt x="199" y="1003"/>
                      <a:pt x="217" y="1008"/>
                    </a:cubicBezTo>
                    <a:cubicBezTo>
                      <a:pt x="236" y="1014"/>
                      <a:pt x="209" y="1024"/>
                      <a:pt x="209" y="1024"/>
                    </a:cubicBezTo>
                    <a:cubicBezTo>
                      <a:pt x="209" y="1041"/>
                      <a:pt x="209" y="1041"/>
                      <a:pt x="209" y="1041"/>
                    </a:cubicBezTo>
                    <a:cubicBezTo>
                      <a:pt x="203" y="1052"/>
                      <a:pt x="203" y="1052"/>
                      <a:pt x="203" y="1052"/>
                    </a:cubicBezTo>
                    <a:cubicBezTo>
                      <a:pt x="203" y="1052"/>
                      <a:pt x="210" y="1054"/>
                      <a:pt x="216" y="1072"/>
                    </a:cubicBezTo>
                    <a:cubicBezTo>
                      <a:pt x="223" y="1089"/>
                      <a:pt x="206" y="1108"/>
                      <a:pt x="206" y="1108"/>
                    </a:cubicBezTo>
                    <a:cubicBezTo>
                      <a:pt x="206" y="1132"/>
                      <a:pt x="206" y="1132"/>
                      <a:pt x="206" y="1132"/>
                    </a:cubicBezTo>
                    <a:cubicBezTo>
                      <a:pt x="206" y="1132"/>
                      <a:pt x="200" y="1149"/>
                      <a:pt x="195" y="1162"/>
                    </a:cubicBezTo>
                    <a:cubicBezTo>
                      <a:pt x="190" y="1175"/>
                      <a:pt x="218" y="1176"/>
                      <a:pt x="218" y="1180"/>
                    </a:cubicBezTo>
                    <a:cubicBezTo>
                      <a:pt x="218" y="1185"/>
                      <a:pt x="225" y="1187"/>
                      <a:pt x="225" y="1187"/>
                    </a:cubicBezTo>
                    <a:cubicBezTo>
                      <a:pt x="225" y="1187"/>
                      <a:pt x="235" y="1186"/>
                      <a:pt x="235" y="1194"/>
                    </a:cubicBezTo>
                    <a:cubicBezTo>
                      <a:pt x="235" y="1202"/>
                      <a:pt x="208" y="1213"/>
                      <a:pt x="208" y="1213"/>
                    </a:cubicBezTo>
                    <a:cubicBezTo>
                      <a:pt x="208" y="1213"/>
                      <a:pt x="208" y="1229"/>
                      <a:pt x="198" y="1239"/>
                    </a:cubicBezTo>
                    <a:cubicBezTo>
                      <a:pt x="194" y="1243"/>
                      <a:pt x="173" y="1254"/>
                      <a:pt x="152" y="1264"/>
                    </a:cubicBezTo>
                    <a:cubicBezTo>
                      <a:pt x="150" y="1269"/>
                      <a:pt x="149" y="1274"/>
                      <a:pt x="148" y="1278"/>
                    </a:cubicBezTo>
                    <a:cubicBezTo>
                      <a:pt x="147" y="1285"/>
                      <a:pt x="142" y="1299"/>
                      <a:pt x="142" y="1299"/>
                    </a:cubicBezTo>
                    <a:cubicBezTo>
                      <a:pt x="133" y="1305"/>
                      <a:pt x="133" y="1305"/>
                      <a:pt x="133" y="1305"/>
                    </a:cubicBezTo>
                    <a:cubicBezTo>
                      <a:pt x="133" y="1305"/>
                      <a:pt x="142" y="1309"/>
                      <a:pt x="143" y="1316"/>
                    </a:cubicBezTo>
                    <a:cubicBezTo>
                      <a:pt x="144" y="1323"/>
                      <a:pt x="151" y="1326"/>
                      <a:pt x="151" y="1326"/>
                    </a:cubicBezTo>
                    <a:cubicBezTo>
                      <a:pt x="151" y="1326"/>
                      <a:pt x="201" y="1287"/>
                      <a:pt x="201" y="1296"/>
                    </a:cubicBezTo>
                    <a:cubicBezTo>
                      <a:pt x="201" y="1305"/>
                      <a:pt x="185" y="1306"/>
                      <a:pt x="183" y="1311"/>
                    </a:cubicBezTo>
                    <a:cubicBezTo>
                      <a:pt x="181" y="1316"/>
                      <a:pt x="185" y="1326"/>
                      <a:pt x="185" y="1326"/>
                    </a:cubicBezTo>
                    <a:cubicBezTo>
                      <a:pt x="194" y="1333"/>
                      <a:pt x="194" y="1333"/>
                      <a:pt x="194" y="1333"/>
                    </a:cubicBezTo>
                    <a:cubicBezTo>
                      <a:pt x="165" y="1332"/>
                      <a:pt x="165" y="1332"/>
                      <a:pt x="165" y="1332"/>
                    </a:cubicBezTo>
                    <a:cubicBezTo>
                      <a:pt x="165" y="1332"/>
                      <a:pt x="143" y="1359"/>
                      <a:pt x="153" y="1360"/>
                    </a:cubicBezTo>
                    <a:cubicBezTo>
                      <a:pt x="163" y="1361"/>
                      <a:pt x="169" y="1367"/>
                      <a:pt x="169" y="1367"/>
                    </a:cubicBezTo>
                    <a:cubicBezTo>
                      <a:pt x="169" y="1367"/>
                      <a:pt x="157" y="1388"/>
                      <a:pt x="164" y="1385"/>
                    </a:cubicBezTo>
                    <a:cubicBezTo>
                      <a:pt x="171" y="1382"/>
                      <a:pt x="212" y="1354"/>
                      <a:pt x="212" y="1354"/>
                    </a:cubicBezTo>
                    <a:cubicBezTo>
                      <a:pt x="211" y="1363"/>
                      <a:pt x="211" y="1363"/>
                      <a:pt x="211" y="1363"/>
                    </a:cubicBezTo>
                    <a:cubicBezTo>
                      <a:pt x="192" y="1374"/>
                      <a:pt x="192" y="1374"/>
                      <a:pt x="192" y="1374"/>
                    </a:cubicBezTo>
                    <a:cubicBezTo>
                      <a:pt x="207" y="1380"/>
                      <a:pt x="207" y="1380"/>
                      <a:pt x="207" y="1380"/>
                    </a:cubicBezTo>
                    <a:cubicBezTo>
                      <a:pt x="207" y="1380"/>
                      <a:pt x="202" y="1400"/>
                      <a:pt x="194" y="1398"/>
                    </a:cubicBezTo>
                    <a:cubicBezTo>
                      <a:pt x="186" y="1396"/>
                      <a:pt x="184" y="1387"/>
                      <a:pt x="184" y="1387"/>
                    </a:cubicBezTo>
                    <a:cubicBezTo>
                      <a:pt x="184" y="1387"/>
                      <a:pt x="151" y="1397"/>
                      <a:pt x="145" y="1403"/>
                    </a:cubicBezTo>
                    <a:cubicBezTo>
                      <a:pt x="139" y="1409"/>
                      <a:pt x="133" y="1417"/>
                      <a:pt x="133" y="1417"/>
                    </a:cubicBezTo>
                    <a:cubicBezTo>
                      <a:pt x="133" y="1417"/>
                      <a:pt x="151" y="1412"/>
                      <a:pt x="156" y="1412"/>
                    </a:cubicBezTo>
                    <a:cubicBezTo>
                      <a:pt x="161" y="1412"/>
                      <a:pt x="182" y="1412"/>
                      <a:pt x="182" y="1412"/>
                    </a:cubicBezTo>
                    <a:cubicBezTo>
                      <a:pt x="182" y="1412"/>
                      <a:pt x="146" y="1421"/>
                      <a:pt x="140" y="1424"/>
                    </a:cubicBezTo>
                    <a:cubicBezTo>
                      <a:pt x="134" y="1427"/>
                      <a:pt x="138" y="1435"/>
                      <a:pt x="138" y="1435"/>
                    </a:cubicBezTo>
                    <a:cubicBezTo>
                      <a:pt x="138" y="1435"/>
                      <a:pt x="105" y="1423"/>
                      <a:pt x="114" y="1437"/>
                    </a:cubicBezTo>
                    <a:cubicBezTo>
                      <a:pt x="123" y="1451"/>
                      <a:pt x="132" y="1455"/>
                      <a:pt x="132" y="1455"/>
                    </a:cubicBezTo>
                    <a:cubicBezTo>
                      <a:pt x="164" y="1444"/>
                      <a:pt x="164" y="1444"/>
                      <a:pt x="164" y="1444"/>
                    </a:cubicBezTo>
                    <a:cubicBezTo>
                      <a:pt x="173" y="1459"/>
                      <a:pt x="173" y="1459"/>
                      <a:pt x="173" y="1459"/>
                    </a:cubicBezTo>
                    <a:cubicBezTo>
                      <a:pt x="198" y="1445"/>
                      <a:pt x="198" y="1445"/>
                      <a:pt x="198" y="1445"/>
                    </a:cubicBezTo>
                    <a:cubicBezTo>
                      <a:pt x="198" y="1445"/>
                      <a:pt x="165" y="1479"/>
                      <a:pt x="176" y="1478"/>
                    </a:cubicBezTo>
                    <a:cubicBezTo>
                      <a:pt x="187" y="1477"/>
                      <a:pt x="217" y="1454"/>
                      <a:pt x="217" y="1454"/>
                    </a:cubicBezTo>
                    <a:cubicBezTo>
                      <a:pt x="217" y="1454"/>
                      <a:pt x="190" y="1484"/>
                      <a:pt x="194" y="1484"/>
                    </a:cubicBezTo>
                    <a:cubicBezTo>
                      <a:pt x="198" y="1484"/>
                      <a:pt x="216" y="1479"/>
                      <a:pt x="216" y="1479"/>
                    </a:cubicBezTo>
                    <a:cubicBezTo>
                      <a:pt x="216" y="1479"/>
                      <a:pt x="178" y="1508"/>
                      <a:pt x="190" y="1509"/>
                    </a:cubicBezTo>
                    <a:cubicBezTo>
                      <a:pt x="202" y="1510"/>
                      <a:pt x="229" y="1490"/>
                      <a:pt x="229" y="1490"/>
                    </a:cubicBezTo>
                    <a:cubicBezTo>
                      <a:pt x="229" y="1490"/>
                      <a:pt x="203" y="1518"/>
                      <a:pt x="210" y="1520"/>
                    </a:cubicBezTo>
                    <a:cubicBezTo>
                      <a:pt x="217" y="1522"/>
                      <a:pt x="233" y="1526"/>
                      <a:pt x="233" y="1529"/>
                    </a:cubicBezTo>
                    <a:cubicBezTo>
                      <a:pt x="233" y="1531"/>
                      <a:pt x="231" y="1548"/>
                      <a:pt x="228" y="1561"/>
                    </a:cubicBezTo>
                    <a:cubicBezTo>
                      <a:pt x="228" y="1561"/>
                      <a:pt x="228" y="1561"/>
                      <a:pt x="228" y="1561"/>
                    </a:cubicBezTo>
                    <a:cubicBezTo>
                      <a:pt x="1370" y="1561"/>
                      <a:pt x="1370" y="1561"/>
                      <a:pt x="1370" y="1561"/>
                    </a:cubicBezTo>
                    <a:cubicBezTo>
                      <a:pt x="1370" y="1561"/>
                      <a:pt x="1384" y="1526"/>
                      <a:pt x="1394" y="1537"/>
                    </a:cubicBezTo>
                    <a:cubicBezTo>
                      <a:pt x="1404" y="1547"/>
                      <a:pt x="1379" y="1557"/>
                      <a:pt x="1388" y="1566"/>
                    </a:cubicBezTo>
                    <a:cubicBezTo>
                      <a:pt x="1396" y="1574"/>
                      <a:pt x="1415" y="1575"/>
                      <a:pt x="1415" y="1575"/>
                    </a:cubicBezTo>
                    <a:cubicBezTo>
                      <a:pt x="1415" y="1575"/>
                      <a:pt x="1422" y="1585"/>
                      <a:pt x="1430" y="1585"/>
                    </a:cubicBezTo>
                    <a:cubicBezTo>
                      <a:pt x="1438" y="1585"/>
                      <a:pt x="1436" y="1573"/>
                      <a:pt x="1449" y="1573"/>
                    </a:cubicBezTo>
                    <a:cubicBezTo>
                      <a:pt x="1462" y="1573"/>
                      <a:pt x="1465" y="1593"/>
                      <a:pt x="1471" y="1593"/>
                    </a:cubicBezTo>
                    <a:cubicBezTo>
                      <a:pt x="1477" y="1593"/>
                      <a:pt x="1484" y="1596"/>
                      <a:pt x="1487" y="1593"/>
                    </a:cubicBezTo>
                    <a:cubicBezTo>
                      <a:pt x="1490" y="1590"/>
                      <a:pt x="1503" y="1614"/>
                      <a:pt x="1509" y="1608"/>
                    </a:cubicBezTo>
                    <a:cubicBezTo>
                      <a:pt x="1515" y="1602"/>
                      <a:pt x="1531" y="1591"/>
                      <a:pt x="1531" y="1591"/>
                    </a:cubicBezTo>
                    <a:cubicBezTo>
                      <a:pt x="1531" y="1601"/>
                      <a:pt x="1531" y="1601"/>
                      <a:pt x="1531" y="1601"/>
                    </a:cubicBezTo>
                    <a:cubicBezTo>
                      <a:pt x="1561" y="1600"/>
                      <a:pt x="1561" y="1600"/>
                      <a:pt x="1561" y="1600"/>
                    </a:cubicBezTo>
                    <a:cubicBezTo>
                      <a:pt x="1561" y="1600"/>
                      <a:pt x="1558" y="1606"/>
                      <a:pt x="1586" y="1606"/>
                    </a:cubicBezTo>
                    <a:cubicBezTo>
                      <a:pt x="1598" y="1598"/>
                      <a:pt x="1605" y="1585"/>
                      <a:pt x="1606" y="1582"/>
                    </a:cubicBezTo>
                    <a:cubicBezTo>
                      <a:pt x="1607" y="1578"/>
                      <a:pt x="1626" y="1586"/>
                      <a:pt x="1626" y="1586"/>
                    </a:cubicBezTo>
                    <a:cubicBezTo>
                      <a:pt x="1634" y="1580"/>
                      <a:pt x="1634" y="1580"/>
                      <a:pt x="1634" y="1580"/>
                    </a:cubicBezTo>
                    <a:cubicBezTo>
                      <a:pt x="1634" y="1580"/>
                      <a:pt x="1641" y="1568"/>
                      <a:pt x="1642" y="1565"/>
                    </a:cubicBezTo>
                    <a:cubicBezTo>
                      <a:pt x="1643" y="1562"/>
                      <a:pt x="1651" y="1575"/>
                      <a:pt x="1651" y="1575"/>
                    </a:cubicBezTo>
                    <a:cubicBezTo>
                      <a:pt x="1668" y="1572"/>
                      <a:pt x="1668" y="1572"/>
                      <a:pt x="1668" y="1572"/>
                    </a:cubicBezTo>
                    <a:cubicBezTo>
                      <a:pt x="1668" y="1572"/>
                      <a:pt x="1659" y="1562"/>
                      <a:pt x="1668" y="1555"/>
                    </a:cubicBezTo>
                    <a:cubicBezTo>
                      <a:pt x="1677" y="1548"/>
                      <a:pt x="1686" y="1563"/>
                      <a:pt x="1686" y="1563"/>
                    </a:cubicBezTo>
                    <a:cubicBezTo>
                      <a:pt x="1704" y="1563"/>
                      <a:pt x="1704" y="1563"/>
                      <a:pt x="1704" y="1563"/>
                    </a:cubicBezTo>
                    <a:cubicBezTo>
                      <a:pt x="1708" y="1567"/>
                      <a:pt x="1708" y="1567"/>
                      <a:pt x="1708" y="1567"/>
                    </a:cubicBezTo>
                    <a:cubicBezTo>
                      <a:pt x="1708" y="1567"/>
                      <a:pt x="1728" y="1568"/>
                      <a:pt x="1733" y="1573"/>
                    </a:cubicBezTo>
                    <a:cubicBezTo>
                      <a:pt x="1738" y="1578"/>
                      <a:pt x="1727" y="1604"/>
                      <a:pt x="1727" y="1604"/>
                    </a:cubicBezTo>
                    <a:cubicBezTo>
                      <a:pt x="1733" y="1611"/>
                      <a:pt x="1733" y="1611"/>
                      <a:pt x="1733" y="1611"/>
                    </a:cubicBezTo>
                    <a:cubicBezTo>
                      <a:pt x="1727" y="1626"/>
                      <a:pt x="1727" y="1626"/>
                      <a:pt x="1727" y="1626"/>
                    </a:cubicBezTo>
                    <a:cubicBezTo>
                      <a:pt x="1727" y="1626"/>
                      <a:pt x="1766" y="1603"/>
                      <a:pt x="1777" y="1610"/>
                    </a:cubicBezTo>
                    <a:cubicBezTo>
                      <a:pt x="1788" y="1617"/>
                      <a:pt x="1760" y="1627"/>
                      <a:pt x="1759" y="1631"/>
                    </a:cubicBezTo>
                    <a:cubicBezTo>
                      <a:pt x="1758" y="1635"/>
                      <a:pt x="1773" y="1638"/>
                      <a:pt x="1773" y="1643"/>
                    </a:cubicBezTo>
                    <a:cubicBezTo>
                      <a:pt x="1773" y="1648"/>
                      <a:pt x="1757" y="1654"/>
                      <a:pt x="1757" y="1659"/>
                    </a:cubicBezTo>
                    <a:cubicBezTo>
                      <a:pt x="1757" y="1664"/>
                      <a:pt x="1770" y="1664"/>
                      <a:pt x="1767" y="1671"/>
                    </a:cubicBezTo>
                    <a:cubicBezTo>
                      <a:pt x="1764" y="1678"/>
                      <a:pt x="1758" y="1679"/>
                      <a:pt x="1758" y="1679"/>
                    </a:cubicBezTo>
                    <a:cubicBezTo>
                      <a:pt x="1756" y="1685"/>
                      <a:pt x="1756" y="1685"/>
                      <a:pt x="1756" y="1685"/>
                    </a:cubicBezTo>
                    <a:cubicBezTo>
                      <a:pt x="1769" y="1685"/>
                      <a:pt x="1769" y="1685"/>
                      <a:pt x="1769" y="1685"/>
                    </a:cubicBezTo>
                    <a:cubicBezTo>
                      <a:pt x="1765" y="1700"/>
                      <a:pt x="1765" y="1700"/>
                      <a:pt x="1765" y="1700"/>
                    </a:cubicBezTo>
                    <a:cubicBezTo>
                      <a:pt x="1771" y="1700"/>
                      <a:pt x="1778" y="1701"/>
                      <a:pt x="1781" y="1701"/>
                    </a:cubicBezTo>
                    <a:cubicBezTo>
                      <a:pt x="1786" y="1700"/>
                      <a:pt x="1794" y="1703"/>
                      <a:pt x="1806" y="1704"/>
                    </a:cubicBezTo>
                    <a:cubicBezTo>
                      <a:pt x="1818" y="1705"/>
                      <a:pt x="1825" y="1703"/>
                      <a:pt x="1825" y="1703"/>
                    </a:cubicBezTo>
                    <a:cubicBezTo>
                      <a:pt x="1837" y="1703"/>
                      <a:pt x="1852" y="1715"/>
                      <a:pt x="1863" y="1715"/>
                    </a:cubicBezTo>
                    <a:cubicBezTo>
                      <a:pt x="1874" y="1715"/>
                      <a:pt x="1884" y="1715"/>
                      <a:pt x="1884" y="1715"/>
                    </a:cubicBezTo>
                    <a:cubicBezTo>
                      <a:pt x="1906" y="1715"/>
                      <a:pt x="1904" y="1729"/>
                      <a:pt x="1904" y="1738"/>
                    </a:cubicBezTo>
                    <a:cubicBezTo>
                      <a:pt x="1904" y="1747"/>
                      <a:pt x="1914" y="1736"/>
                      <a:pt x="1914" y="1746"/>
                    </a:cubicBezTo>
                    <a:cubicBezTo>
                      <a:pt x="1914" y="1756"/>
                      <a:pt x="1910" y="1759"/>
                      <a:pt x="1905" y="1764"/>
                    </a:cubicBezTo>
                    <a:cubicBezTo>
                      <a:pt x="1900" y="1769"/>
                      <a:pt x="1918" y="1777"/>
                      <a:pt x="1918" y="1777"/>
                    </a:cubicBezTo>
                    <a:cubicBezTo>
                      <a:pt x="1903" y="1776"/>
                      <a:pt x="1903" y="1776"/>
                      <a:pt x="1903" y="1776"/>
                    </a:cubicBezTo>
                    <a:cubicBezTo>
                      <a:pt x="1903" y="1776"/>
                      <a:pt x="1903" y="1785"/>
                      <a:pt x="1896" y="1793"/>
                    </a:cubicBezTo>
                    <a:cubicBezTo>
                      <a:pt x="1888" y="1800"/>
                      <a:pt x="1887" y="1793"/>
                      <a:pt x="1868" y="1783"/>
                    </a:cubicBezTo>
                    <a:cubicBezTo>
                      <a:pt x="1849" y="1773"/>
                      <a:pt x="1855" y="1754"/>
                      <a:pt x="1855" y="1754"/>
                    </a:cubicBezTo>
                    <a:cubicBezTo>
                      <a:pt x="1844" y="1749"/>
                      <a:pt x="1844" y="1749"/>
                      <a:pt x="1844" y="1749"/>
                    </a:cubicBezTo>
                    <a:cubicBezTo>
                      <a:pt x="1846" y="1761"/>
                      <a:pt x="1846" y="1761"/>
                      <a:pt x="1846" y="1761"/>
                    </a:cubicBezTo>
                    <a:cubicBezTo>
                      <a:pt x="1846" y="1761"/>
                      <a:pt x="1854" y="1774"/>
                      <a:pt x="1846" y="1788"/>
                    </a:cubicBezTo>
                    <a:cubicBezTo>
                      <a:pt x="1838" y="1802"/>
                      <a:pt x="1820" y="1806"/>
                      <a:pt x="1812" y="1819"/>
                    </a:cubicBezTo>
                    <a:cubicBezTo>
                      <a:pt x="1804" y="1832"/>
                      <a:pt x="1801" y="1844"/>
                      <a:pt x="1793" y="1853"/>
                    </a:cubicBezTo>
                    <a:cubicBezTo>
                      <a:pt x="1785" y="1861"/>
                      <a:pt x="1769" y="1868"/>
                      <a:pt x="1762" y="1864"/>
                    </a:cubicBezTo>
                    <a:cubicBezTo>
                      <a:pt x="1758" y="1869"/>
                      <a:pt x="1755" y="1873"/>
                      <a:pt x="1755" y="1873"/>
                    </a:cubicBezTo>
                    <a:cubicBezTo>
                      <a:pt x="1755" y="1873"/>
                      <a:pt x="1757" y="1894"/>
                      <a:pt x="1749" y="1894"/>
                    </a:cubicBezTo>
                    <a:cubicBezTo>
                      <a:pt x="1741" y="1894"/>
                      <a:pt x="1696" y="1916"/>
                      <a:pt x="1706" y="1926"/>
                    </a:cubicBezTo>
                    <a:cubicBezTo>
                      <a:pt x="1707" y="1926"/>
                      <a:pt x="1707" y="1927"/>
                      <a:pt x="1708" y="1928"/>
                    </a:cubicBezTo>
                    <a:cubicBezTo>
                      <a:pt x="1716" y="1924"/>
                      <a:pt x="1723" y="1921"/>
                      <a:pt x="1724" y="1921"/>
                    </a:cubicBezTo>
                    <a:cubicBezTo>
                      <a:pt x="1727" y="1921"/>
                      <a:pt x="1731" y="1926"/>
                      <a:pt x="1731" y="1926"/>
                    </a:cubicBezTo>
                    <a:cubicBezTo>
                      <a:pt x="1731" y="1926"/>
                      <a:pt x="1746" y="1912"/>
                      <a:pt x="1754" y="1910"/>
                    </a:cubicBezTo>
                    <a:cubicBezTo>
                      <a:pt x="1762" y="1908"/>
                      <a:pt x="1770" y="1911"/>
                      <a:pt x="1770" y="1911"/>
                    </a:cubicBezTo>
                    <a:cubicBezTo>
                      <a:pt x="1770" y="1911"/>
                      <a:pt x="1775" y="1890"/>
                      <a:pt x="1800" y="1889"/>
                    </a:cubicBezTo>
                    <a:cubicBezTo>
                      <a:pt x="1825" y="1888"/>
                      <a:pt x="1842" y="1895"/>
                      <a:pt x="1842" y="1895"/>
                    </a:cubicBezTo>
                    <a:cubicBezTo>
                      <a:pt x="1858" y="1881"/>
                      <a:pt x="1858" y="1881"/>
                      <a:pt x="1858" y="1881"/>
                    </a:cubicBezTo>
                    <a:cubicBezTo>
                      <a:pt x="1900" y="1883"/>
                      <a:pt x="1900" y="1883"/>
                      <a:pt x="1900" y="1883"/>
                    </a:cubicBezTo>
                    <a:cubicBezTo>
                      <a:pt x="1903" y="1880"/>
                      <a:pt x="1905" y="1878"/>
                      <a:pt x="1906" y="1876"/>
                    </a:cubicBezTo>
                    <a:cubicBezTo>
                      <a:pt x="1908" y="1870"/>
                      <a:pt x="1908" y="1866"/>
                      <a:pt x="1907" y="1862"/>
                    </a:cubicBezTo>
                    <a:cubicBezTo>
                      <a:pt x="1889" y="1866"/>
                      <a:pt x="1883" y="1865"/>
                      <a:pt x="1882" y="1858"/>
                    </a:cubicBezTo>
                    <a:cubicBezTo>
                      <a:pt x="1881" y="1848"/>
                      <a:pt x="1915" y="1826"/>
                      <a:pt x="1928" y="1826"/>
                    </a:cubicBezTo>
                    <a:cubicBezTo>
                      <a:pt x="1941" y="1826"/>
                      <a:pt x="1960" y="1821"/>
                      <a:pt x="1964" y="1821"/>
                    </a:cubicBezTo>
                    <a:cubicBezTo>
                      <a:pt x="1968" y="1821"/>
                      <a:pt x="1985" y="1815"/>
                      <a:pt x="1985" y="1815"/>
                    </a:cubicBezTo>
                    <a:cubicBezTo>
                      <a:pt x="1985" y="1815"/>
                      <a:pt x="2012" y="1825"/>
                      <a:pt x="2016" y="1825"/>
                    </a:cubicBezTo>
                    <a:cubicBezTo>
                      <a:pt x="2020" y="1825"/>
                      <a:pt x="2020" y="1809"/>
                      <a:pt x="2020" y="1809"/>
                    </a:cubicBezTo>
                    <a:cubicBezTo>
                      <a:pt x="2020" y="1809"/>
                      <a:pt x="2027" y="1800"/>
                      <a:pt x="2037" y="1803"/>
                    </a:cubicBezTo>
                    <a:cubicBezTo>
                      <a:pt x="2040" y="1804"/>
                      <a:pt x="2042" y="1805"/>
                      <a:pt x="2043" y="1806"/>
                    </a:cubicBezTo>
                    <a:cubicBezTo>
                      <a:pt x="2045" y="1805"/>
                      <a:pt x="2047" y="1804"/>
                      <a:pt x="2048" y="1804"/>
                    </a:cubicBezTo>
                    <a:cubicBezTo>
                      <a:pt x="2054" y="1804"/>
                      <a:pt x="2056" y="1802"/>
                      <a:pt x="2064" y="1802"/>
                    </a:cubicBezTo>
                    <a:cubicBezTo>
                      <a:pt x="2072" y="1802"/>
                      <a:pt x="2106" y="1764"/>
                      <a:pt x="2123" y="1764"/>
                    </a:cubicBezTo>
                    <a:cubicBezTo>
                      <a:pt x="2140" y="1764"/>
                      <a:pt x="2271" y="1764"/>
                      <a:pt x="2271" y="1764"/>
                    </a:cubicBezTo>
                    <a:cubicBezTo>
                      <a:pt x="2271" y="1764"/>
                      <a:pt x="2271" y="1749"/>
                      <a:pt x="2283" y="1749"/>
                    </a:cubicBezTo>
                    <a:cubicBezTo>
                      <a:pt x="2295" y="1749"/>
                      <a:pt x="2303" y="1748"/>
                      <a:pt x="2303" y="1748"/>
                    </a:cubicBezTo>
                    <a:cubicBezTo>
                      <a:pt x="2303" y="1748"/>
                      <a:pt x="2314" y="1727"/>
                      <a:pt x="2323" y="1727"/>
                    </a:cubicBezTo>
                    <a:cubicBezTo>
                      <a:pt x="2333" y="1727"/>
                      <a:pt x="2340" y="1734"/>
                      <a:pt x="2340" y="1727"/>
                    </a:cubicBezTo>
                    <a:cubicBezTo>
                      <a:pt x="2340" y="1720"/>
                      <a:pt x="2343" y="1698"/>
                      <a:pt x="2349" y="1698"/>
                    </a:cubicBezTo>
                    <a:cubicBezTo>
                      <a:pt x="2355" y="1698"/>
                      <a:pt x="2363" y="1690"/>
                      <a:pt x="2363" y="1690"/>
                    </a:cubicBezTo>
                    <a:cubicBezTo>
                      <a:pt x="2363" y="1676"/>
                      <a:pt x="2363" y="1676"/>
                      <a:pt x="2363" y="1676"/>
                    </a:cubicBezTo>
                    <a:cubicBezTo>
                      <a:pt x="2390" y="1657"/>
                      <a:pt x="2390" y="1657"/>
                      <a:pt x="2390" y="1657"/>
                    </a:cubicBezTo>
                    <a:cubicBezTo>
                      <a:pt x="2390" y="1657"/>
                      <a:pt x="2401" y="1636"/>
                      <a:pt x="2414" y="1636"/>
                    </a:cubicBezTo>
                    <a:cubicBezTo>
                      <a:pt x="2427" y="1636"/>
                      <a:pt x="2418" y="1645"/>
                      <a:pt x="2430" y="1645"/>
                    </a:cubicBezTo>
                    <a:cubicBezTo>
                      <a:pt x="2442" y="1645"/>
                      <a:pt x="2469" y="1634"/>
                      <a:pt x="2469" y="1651"/>
                    </a:cubicBezTo>
                    <a:cubicBezTo>
                      <a:pt x="2469" y="1668"/>
                      <a:pt x="2439" y="1725"/>
                      <a:pt x="2442" y="1728"/>
                    </a:cubicBezTo>
                    <a:cubicBezTo>
                      <a:pt x="2445" y="1731"/>
                      <a:pt x="2453" y="1735"/>
                      <a:pt x="2453" y="1735"/>
                    </a:cubicBezTo>
                    <a:cubicBezTo>
                      <a:pt x="2453" y="1735"/>
                      <a:pt x="2439" y="1748"/>
                      <a:pt x="2444" y="1753"/>
                    </a:cubicBezTo>
                    <a:cubicBezTo>
                      <a:pt x="2449" y="1758"/>
                      <a:pt x="2457" y="1755"/>
                      <a:pt x="2457" y="1755"/>
                    </a:cubicBezTo>
                    <a:cubicBezTo>
                      <a:pt x="2458" y="1759"/>
                      <a:pt x="2458" y="1759"/>
                      <a:pt x="2458" y="1759"/>
                    </a:cubicBezTo>
                    <a:cubicBezTo>
                      <a:pt x="2462" y="1761"/>
                      <a:pt x="2472" y="1765"/>
                      <a:pt x="2484" y="1760"/>
                    </a:cubicBezTo>
                    <a:cubicBezTo>
                      <a:pt x="2499" y="1754"/>
                      <a:pt x="2511" y="1738"/>
                      <a:pt x="2511" y="1738"/>
                    </a:cubicBezTo>
                    <a:cubicBezTo>
                      <a:pt x="2517" y="1752"/>
                      <a:pt x="2517" y="1752"/>
                      <a:pt x="2517" y="1752"/>
                    </a:cubicBezTo>
                    <a:cubicBezTo>
                      <a:pt x="2517" y="1752"/>
                      <a:pt x="2549" y="1738"/>
                      <a:pt x="2554" y="1734"/>
                    </a:cubicBezTo>
                    <a:cubicBezTo>
                      <a:pt x="2559" y="1730"/>
                      <a:pt x="2580" y="1724"/>
                      <a:pt x="2580" y="1724"/>
                    </a:cubicBezTo>
                    <a:cubicBezTo>
                      <a:pt x="2590" y="1725"/>
                      <a:pt x="2590" y="1725"/>
                      <a:pt x="2590" y="1725"/>
                    </a:cubicBezTo>
                    <a:cubicBezTo>
                      <a:pt x="2561" y="1748"/>
                      <a:pt x="2561" y="1748"/>
                      <a:pt x="2561" y="1748"/>
                    </a:cubicBezTo>
                    <a:cubicBezTo>
                      <a:pt x="2622" y="1742"/>
                      <a:pt x="2622" y="1742"/>
                      <a:pt x="2622" y="1742"/>
                    </a:cubicBezTo>
                    <a:cubicBezTo>
                      <a:pt x="2622" y="1742"/>
                      <a:pt x="2593" y="1745"/>
                      <a:pt x="2592" y="1751"/>
                    </a:cubicBezTo>
                    <a:cubicBezTo>
                      <a:pt x="2591" y="1757"/>
                      <a:pt x="2587" y="1764"/>
                      <a:pt x="2587" y="1764"/>
                    </a:cubicBezTo>
                    <a:cubicBezTo>
                      <a:pt x="2587" y="1764"/>
                      <a:pt x="2568" y="1753"/>
                      <a:pt x="2561" y="1756"/>
                    </a:cubicBezTo>
                    <a:cubicBezTo>
                      <a:pt x="2554" y="1759"/>
                      <a:pt x="2486" y="1793"/>
                      <a:pt x="2483" y="1801"/>
                    </a:cubicBezTo>
                    <a:cubicBezTo>
                      <a:pt x="2480" y="1809"/>
                      <a:pt x="2474" y="1833"/>
                      <a:pt x="2479" y="1834"/>
                    </a:cubicBezTo>
                    <a:cubicBezTo>
                      <a:pt x="2484" y="1835"/>
                      <a:pt x="2491" y="1829"/>
                      <a:pt x="2491" y="1829"/>
                    </a:cubicBezTo>
                    <a:cubicBezTo>
                      <a:pt x="2491" y="1829"/>
                      <a:pt x="2489" y="1845"/>
                      <a:pt x="2498" y="1843"/>
                    </a:cubicBezTo>
                    <a:cubicBezTo>
                      <a:pt x="2507" y="1841"/>
                      <a:pt x="2513" y="1828"/>
                      <a:pt x="2513" y="1828"/>
                    </a:cubicBezTo>
                    <a:cubicBezTo>
                      <a:pt x="2513" y="1828"/>
                      <a:pt x="2539" y="1825"/>
                      <a:pt x="2553" y="1813"/>
                    </a:cubicBezTo>
                    <a:cubicBezTo>
                      <a:pt x="2567" y="1801"/>
                      <a:pt x="2582" y="1780"/>
                      <a:pt x="2582" y="1780"/>
                    </a:cubicBezTo>
                    <a:cubicBezTo>
                      <a:pt x="2582" y="1780"/>
                      <a:pt x="2582" y="1796"/>
                      <a:pt x="2596" y="1793"/>
                    </a:cubicBezTo>
                    <a:cubicBezTo>
                      <a:pt x="2610" y="1790"/>
                      <a:pt x="2644" y="1775"/>
                      <a:pt x="2655" y="1772"/>
                    </a:cubicBezTo>
                    <a:cubicBezTo>
                      <a:pt x="2666" y="1769"/>
                      <a:pt x="2718" y="1756"/>
                      <a:pt x="2718" y="1756"/>
                    </a:cubicBezTo>
                    <a:cubicBezTo>
                      <a:pt x="2709" y="1746"/>
                      <a:pt x="2709" y="1746"/>
                      <a:pt x="2709" y="1746"/>
                    </a:cubicBezTo>
                    <a:cubicBezTo>
                      <a:pt x="2713" y="1733"/>
                      <a:pt x="2713" y="1733"/>
                      <a:pt x="2713" y="1733"/>
                    </a:cubicBezTo>
                    <a:cubicBezTo>
                      <a:pt x="2692" y="1737"/>
                      <a:pt x="2692" y="1737"/>
                      <a:pt x="2692" y="1737"/>
                    </a:cubicBezTo>
                    <a:cubicBezTo>
                      <a:pt x="2691" y="1721"/>
                      <a:pt x="2691" y="1721"/>
                      <a:pt x="2691" y="1721"/>
                    </a:cubicBezTo>
                    <a:cubicBezTo>
                      <a:pt x="2691" y="1721"/>
                      <a:pt x="2667" y="1735"/>
                      <a:pt x="2661" y="1734"/>
                    </a:cubicBezTo>
                    <a:cubicBezTo>
                      <a:pt x="2655" y="1733"/>
                      <a:pt x="2657" y="1724"/>
                      <a:pt x="2657" y="1724"/>
                    </a:cubicBezTo>
                    <a:cubicBezTo>
                      <a:pt x="2657" y="1724"/>
                      <a:pt x="2625" y="1727"/>
                      <a:pt x="2619" y="1722"/>
                    </a:cubicBezTo>
                    <a:cubicBezTo>
                      <a:pt x="2613" y="1717"/>
                      <a:pt x="2605" y="1707"/>
                      <a:pt x="2614" y="1707"/>
                    </a:cubicBezTo>
                    <a:cubicBezTo>
                      <a:pt x="2623" y="1707"/>
                      <a:pt x="2610" y="1694"/>
                      <a:pt x="2599" y="1697"/>
                    </a:cubicBezTo>
                    <a:cubicBezTo>
                      <a:pt x="2588" y="1700"/>
                      <a:pt x="2584" y="1681"/>
                      <a:pt x="2584" y="1676"/>
                    </a:cubicBezTo>
                    <a:cubicBezTo>
                      <a:pt x="2584" y="1671"/>
                      <a:pt x="2596" y="1658"/>
                      <a:pt x="2596" y="1658"/>
                    </a:cubicBezTo>
                    <a:cubicBezTo>
                      <a:pt x="2580" y="1657"/>
                      <a:pt x="2580" y="1657"/>
                      <a:pt x="2580" y="1657"/>
                    </a:cubicBezTo>
                    <a:cubicBezTo>
                      <a:pt x="2580" y="1657"/>
                      <a:pt x="2599" y="1642"/>
                      <a:pt x="2606" y="1634"/>
                    </a:cubicBezTo>
                    <a:cubicBezTo>
                      <a:pt x="2613" y="1626"/>
                      <a:pt x="2632" y="1607"/>
                      <a:pt x="2632" y="1607"/>
                    </a:cubicBezTo>
                    <a:cubicBezTo>
                      <a:pt x="2622" y="1604"/>
                      <a:pt x="2622" y="1604"/>
                      <a:pt x="2622" y="1604"/>
                    </a:cubicBezTo>
                    <a:cubicBezTo>
                      <a:pt x="2608" y="1622"/>
                      <a:pt x="2608" y="1622"/>
                      <a:pt x="2608" y="1622"/>
                    </a:cubicBezTo>
                    <a:cubicBezTo>
                      <a:pt x="2593" y="1614"/>
                      <a:pt x="2593" y="1614"/>
                      <a:pt x="2593" y="1614"/>
                    </a:cubicBezTo>
                    <a:cubicBezTo>
                      <a:pt x="2574" y="1628"/>
                      <a:pt x="2574" y="1628"/>
                      <a:pt x="2574" y="1628"/>
                    </a:cubicBezTo>
                    <a:cubicBezTo>
                      <a:pt x="2571" y="1615"/>
                      <a:pt x="2571" y="1615"/>
                      <a:pt x="2571" y="1615"/>
                    </a:cubicBezTo>
                    <a:cubicBezTo>
                      <a:pt x="2552" y="1608"/>
                      <a:pt x="2552" y="1608"/>
                      <a:pt x="2552" y="1608"/>
                    </a:cubicBezTo>
                    <a:cubicBezTo>
                      <a:pt x="2537" y="1610"/>
                      <a:pt x="2537" y="1610"/>
                      <a:pt x="2537" y="1610"/>
                    </a:cubicBezTo>
                    <a:cubicBezTo>
                      <a:pt x="2574" y="1597"/>
                      <a:pt x="2574" y="1597"/>
                      <a:pt x="2574" y="1597"/>
                    </a:cubicBezTo>
                    <a:cubicBezTo>
                      <a:pt x="2574" y="1597"/>
                      <a:pt x="2581" y="1607"/>
                      <a:pt x="2591" y="1606"/>
                    </a:cubicBezTo>
                    <a:cubicBezTo>
                      <a:pt x="2601" y="1605"/>
                      <a:pt x="2624" y="1587"/>
                      <a:pt x="2624" y="1587"/>
                    </a:cubicBezTo>
                    <a:cubicBezTo>
                      <a:pt x="2624" y="1587"/>
                      <a:pt x="2650" y="1592"/>
                      <a:pt x="2651" y="1585"/>
                    </a:cubicBezTo>
                    <a:cubicBezTo>
                      <a:pt x="2652" y="1578"/>
                      <a:pt x="2644" y="1567"/>
                      <a:pt x="2644" y="1567"/>
                    </a:cubicBezTo>
                    <a:cubicBezTo>
                      <a:pt x="2660" y="1566"/>
                      <a:pt x="2660" y="1566"/>
                      <a:pt x="2660" y="1566"/>
                    </a:cubicBezTo>
                    <a:cubicBezTo>
                      <a:pt x="2660" y="1566"/>
                      <a:pt x="2651" y="1543"/>
                      <a:pt x="2609" y="1543"/>
                    </a:cubicBezTo>
                    <a:cubicBezTo>
                      <a:pt x="2567" y="1543"/>
                      <a:pt x="2517" y="1564"/>
                      <a:pt x="2494" y="1569"/>
                    </a:cubicBezTo>
                    <a:cubicBezTo>
                      <a:pt x="2471" y="1574"/>
                      <a:pt x="2434" y="1597"/>
                      <a:pt x="2427" y="1603"/>
                    </a:cubicBezTo>
                    <a:cubicBezTo>
                      <a:pt x="2420" y="1609"/>
                      <a:pt x="2378" y="1642"/>
                      <a:pt x="2368" y="1650"/>
                    </a:cubicBezTo>
                    <a:cubicBezTo>
                      <a:pt x="2358" y="1658"/>
                      <a:pt x="2322" y="1663"/>
                      <a:pt x="2322" y="1663"/>
                    </a:cubicBezTo>
                    <a:cubicBezTo>
                      <a:pt x="2322" y="1663"/>
                      <a:pt x="2372" y="1635"/>
                      <a:pt x="2381" y="1626"/>
                    </a:cubicBezTo>
                    <a:cubicBezTo>
                      <a:pt x="2390" y="1617"/>
                      <a:pt x="2403" y="1603"/>
                      <a:pt x="2403" y="1603"/>
                    </a:cubicBezTo>
                    <a:cubicBezTo>
                      <a:pt x="2388" y="1594"/>
                      <a:pt x="2388" y="1594"/>
                      <a:pt x="2388" y="1594"/>
                    </a:cubicBezTo>
                    <a:cubicBezTo>
                      <a:pt x="2388" y="1594"/>
                      <a:pt x="2409" y="1602"/>
                      <a:pt x="2414" y="1597"/>
                    </a:cubicBezTo>
                    <a:cubicBezTo>
                      <a:pt x="2419" y="1592"/>
                      <a:pt x="2469" y="1559"/>
                      <a:pt x="2481" y="1550"/>
                    </a:cubicBezTo>
                    <a:cubicBezTo>
                      <a:pt x="2493" y="1541"/>
                      <a:pt x="2531" y="1535"/>
                      <a:pt x="2535" y="1537"/>
                    </a:cubicBezTo>
                    <a:cubicBezTo>
                      <a:pt x="2539" y="1539"/>
                      <a:pt x="2561" y="1501"/>
                      <a:pt x="2591" y="1496"/>
                    </a:cubicBezTo>
                    <a:cubicBezTo>
                      <a:pt x="2621" y="1491"/>
                      <a:pt x="2697" y="1487"/>
                      <a:pt x="2713" y="1487"/>
                    </a:cubicBezTo>
                    <a:cubicBezTo>
                      <a:pt x="2729" y="1487"/>
                      <a:pt x="2788" y="1504"/>
                      <a:pt x="2798" y="1502"/>
                    </a:cubicBezTo>
                    <a:cubicBezTo>
                      <a:pt x="2808" y="1500"/>
                      <a:pt x="2829" y="1489"/>
                      <a:pt x="2839" y="1488"/>
                    </a:cubicBezTo>
                    <a:cubicBezTo>
                      <a:pt x="2849" y="1487"/>
                      <a:pt x="2880" y="1482"/>
                      <a:pt x="2892" y="1473"/>
                    </a:cubicBezTo>
                    <a:cubicBezTo>
                      <a:pt x="2904" y="1464"/>
                      <a:pt x="2930" y="1439"/>
                      <a:pt x="2940" y="1437"/>
                    </a:cubicBezTo>
                    <a:cubicBezTo>
                      <a:pt x="2950" y="1435"/>
                      <a:pt x="2967" y="1436"/>
                      <a:pt x="2967" y="1436"/>
                    </a:cubicBezTo>
                    <a:cubicBezTo>
                      <a:pt x="2967" y="1436"/>
                      <a:pt x="2980" y="1424"/>
                      <a:pt x="2990" y="1424"/>
                    </a:cubicBezTo>
                    <a:cubicBezTo>
                      <a:pt x="3000" y="1424"/>
                      <a:pt x="3001" y="1429"/>
                      <a:pt x="3018" y="1421"/>
                    </a:cubicBezTo>
                    <a:cubicBezTo>
                      <a:pt x="3018" y="1421"/>
                      <a:pt x="3083" y="1404"/>
                      <a:pt x="3077" y="1394"/>
                    </a:cubicBezTo>
                    <a:cubicBezTo>
                      <a:pt x="3071" y="1384"/>
                      <a:pt x="3052" y="1371"/>
                      <a:pt x="3052" y="1371"/>
                    </a:cubicBezTo>
                    <a:cubicBezTo>
                      <a:pt x="3052" y="1371"/>
                      <a:pt x="3076" y="1373"/>
                      <a:pt x="3076" y="1364"/>
                    </a:cubicBezTo>
                    <a:cubicBezTo>
                      <a:pt x="3076" y="1355"/>
                      <a:pt x="3072" y="1343"/>
                      <a:pt x="3072" y="1343"/>
                    </a:cubicBezTo>
                    <a:cubicBezTo>
                      <a:pt x="3072" y="1343"/>
                      <a:pt x="3100" y="1347"/>
                      <a:pt x="3094" y="1331"/>
                    </a:cubicBezTo>
                    <a:cubicBezTo>
                      <a:pt x="3088" y="1315"/>
                      <a:pt x="3065" y="1304"/>
                      <a:pt x="3058" y="1312"/>
                    </a:cubicBezTo>
                    <a:close/>
                    <a:moveTo>
                      <a:pt x="969" y="735"/>
                    </a:moveTo>
                    <a:cubicBezTo>
                      <a:pt x="976" y="730"/>
                      <a:pt x="1004" y="720"/>
                      <a:pt x="1004" y="720"/>
                    </a:cubicBezTo>
                    <a:cubicBezTo>
                      <a:pt x="1004" y="720"/>
                      <a:pt x="999" y="712"/>
                      <a:pt x="1005" y="709"/>
                    </a:cubicBezTo>
                    <a:cubicBezTo>
                      <a:pt x="1011" y="706"/>
                      <a:pt x="1029" y="715"/>
                      <a:pt x="1051" y="709"/>
                    </a:cubicBezTo>
                    <a:cubicBezTo>
                      <a:pt x="1073" y="703"/>
                      <a:pt x="1053" y="691"/>
                      <a:pt x="1034" y="691"/>
                    </a:cubicBezTo>
                    <a:cubicBezTo>
                      <a:pt x="1015" y="691"/>
                      <a:pt x="1010" y="698"/>
                      <a:pt x="999" y="703"/>
                    </a:cubicBezTo>
                    <a:cubicBezTo>
                      <a:pt x="988" y="708"/>
                      <a:pt x="989" y="698"/>
                      <a:pt x="989" y="698"/>
                    </a:cubicBezTo>
                    <a:cubicBezTo>
                      <a:pt x="977" y="703"/>
                      <a:pt x="977" y="703"/>
                      <a:pt x="977" y="703"/>
                    </a:cubicBezTo>
                    <a:cubicBezTo>
                      <a:pt x="954" y="700"/>
                      <a:pt x="954" y="700"/>
                      <a:pt x="954" y="700"/>
                    </a:cubicBezTo>
                    <a:cubicBezTo>
                      <a:pt x="954" y="700"/>
                      <a:pt x="933" y="710"/>
                      <a:pt x="924" y="707"/>
                    </a:cubicBezTo>
                    <a:cubicBezTo>
                      <a:pt x="915" y="704"/>
                      <a:pt x="950" y="694"/>
                      <a:pt x="960" y="689"/>
                    </a:cubicBezTo>
                    <a:cubicBezTo>
                      <a:pt x="970" y="684"/>
                      <a:pt x="979" y="690"/>
                      <a:pt x="992" y="690"/>
                    </a:cubicBezTo>
                    <a:cubicBezTo>
                      <a:pt x="1005" y="690"/>
                      <a:pt x="1001" y="681"/>
                      <a:pt x="1001" y="681"/>
                    </a:cubicBezTo>
                    <a:cubicBezTo>
                      <a:pt x="1071" y="676"/>
                      <a:pt x="1071" y="676"/>
                      <a:pt x="1071" y="676"/>
                    </a:cubicBezTo>
                    <a:cubicBezTo>
                      <a:pt x="1071" y="676"/>
                      <a:pt x="1106" y="666"/>
                      <a:pt x="1119" y="664"/>
                    </a:cubicBezTo>
                    <a:cubicBezTo>
                      <a:pt x="1132" y="662"/>
                      <a:pt x="1140" y="669"/>
                      <a:pt x="1140" y="669"/>
                    </a:cubicBezTo>
                    <a:cubicBezTo>
                      <a:pt x="1140" y="669"/>
                      <a:pt x="1143" y="663"/>
                      <a:pt x="1150" y="660"/>
                    </a:cubicBezTo>
                    <a:cubicBezTo>
                      <a:pt x="1157" y="657"/>
                      <a:pt x="1179" y="667"/>
                      <a:pt x="1179" y="667"/>
                    </a:cubicBezTo>
                    <a:cubicBezTo>
                      <a:pt x="1179" y="667"/>
                      <a:pt x="1157" y="673"/>
                      <a:pt x="1149" y="677"/>
                    </a:cubicBezTo>
                    <a:cubicBezTo>
                      <a:pt x="1141" y="681"/>
                      <a:pt x="1107" y="683"/>
                      <a:pt x="1107" y="683"/>
                    </a:cubicBezTo>
                    <a:cubicBezTo>
                      <a:pt x="1105" y="691"/>
                      <a:pt x="1105" y="691"/>
                      <a:pt x="1105" y="691"/>
                    </a:cubicBezTo>
                    <a:cubicBezTo>
                      <a:pt x="1123" y="691"/>
                      <a:pt x="1123" y="691"/>
                      <a:pt x="1123" y="691"/>
                    </a:cubicBezTo>
                    <a:cubicBezTo>
                      <a:pt x="1123" y="691"/>
                      <a:pt x="1134" y="694"/>
                      <a:pt x="1138" y="694"/>
                    </a:cubicBezTo>
                    <a:cubicBezTo>
                      <a:pt x="1142" y="694"/>
                      <a:pt x="1168" y="691"/>
                      <a:pt x="1182" y="690"/>
                    </a:cubicBezTo>
                    <a:cubicBezTo>
                      <a:pt x="1196" y="689"/>
                      <a:pt x="1176" y="680"/>
                      <a:pt x="1176" y="680"/>
                    </a:cubicBezTo>
                    <a:cubicBezTo>
                      <a:pt x="1213" y="679"/>
                      <a:pt x="1213" y="679"/>
                      <a:pt x="1213" y="679"/>
                    </a:cubicBezTo>
                    <a:cubicBezTo>
                      <a:pt x="1213" y="679"/>
                      <a:pt x="1208" y="692"/>
                      <a:pt x="1189" y="698"/>
                    </a:cubicBezTo>
                    <a:cubicBezTo>
                      <a:pt x="1170" y="704"/>
                      <a:pt x="1158" y="711"/>
                      <a:pt x="1158" y="711"/>
                    </a:cubicBezTo>
                    <a:cubicBezTo>
                      <a:pt x="1158" y="711"/>
                      <a:pt x="1157" y="723"/>
                      <a:pt x="1149" y="725"/>
                    </a:cubicBezTo>
                    <a:cubicBezTo>
                      <a:pt x="1141" y="727"/>
                      <a:pt x="1119" y="716"/>
                      <a:pt x="1119" y="716"/>
                    </a:cubicBezTo>
                    <a:cubicBezTo>
                      <a:pt x="1114" y="723"/>
                      <a:pt x="1114" y="723"/>
                      <a:pt x="1114" y="723"/>
                    </a:cubicBezTo>
                    <a:cubicBezTo>
                      <a:pt x="1104" y="714"/>
                      <a:pt x="1104" y="714"/>
                      <a:pt x="1104" y="714"/>
                    </a:cubicBezTo>
                    <a:cubicBezTo>
                      <a:pt x="1094" y="724"/>
                      <a:pt x="1094" y="724"/>
                      <a:pt x="1094" y="724"/>
                    </a:cubicBezTo>
                    <a:cubicBezTo>
                      <a:pt x="1094" y="724"/>
                      <a:pt x="1086" y="718"/>
                      <a:pt x="1080" y="725"/>
                    </a:cubicBezTo>
                    <a:cubicBezTo>
                      <a:pt x="1074" y="732"/>
                      <a:pt x="1086" y="738"/>
                      <a:pt x="1086" y="738"/>
                    </a:cubicBezTo>
                    <a:cubicBezTo>
                      <a:pt x="1065" y="741"/>
                      <a:pt x="1065" y="741"/>
                      <a:pt x="1065" y="741"/>
                    </a:cubicBezTo>
                    <a:cubicBezTo>
                      <a:pt x="1065" y="741"/>
                      <a:pt x="1050" y="751"/>
                      <a:pt x="1047" y="751"/>
                    </a:cubicBezTo>
                    <a:cubicBezTo>
                      <a:pt x="1044" y="751"/>
                      <a:pt x="1001" y="764"/>
                      <a:pt x="990" y="760"/>
                    </a:cubicBezTo>
                    <a:cubicBezTo>
                      <a:pt x="979" y="756"/>
                      <a:pt x="1018" y="749"/>
                      <a:pt x="1033" y="746"/>
                    </a:cubicBezTo>
                    <a:cubicBezTo>
                      <a:pt x="1048" y="743"/>
                      <a:pt x="1070" y="726"/>
                      <a:pt x="1057" y="724"/>
                    </a:cubicBezTo>
                    <a:cubicBezTo>
                      <a:pt x="1044" y="722"/>
                      <a:pt x="992" y="751"/>
                      <a:pt x="979" y="753"/>
                    </a:cubicBezTo>
                    <a:cubicBezTo>
                      <a:pt x="966" y="755"/>
                      <a:pt x="940" y="751"/>
                      <a:pt x="931" y="746"/>
                    </a:cubicBezTo>
                    <a:cubicBezTo>
                      <a:pt x="922" y="741"/>
                      <a:pt x="962" y="740"/>
                      <a:pt x="969" y="735"/>
                    </a:cubicBezTo>
                    <a:close/>
                    <a:moveTo>
                      <a:pt x="1324" y="872"/>
                    </a:moveTo>
                    <a:cubicBezTo>
                      <a:pt x="1324" y="869"/>
                      <a:pt x="1312" y="855"/>
                      <a:pt x="1308" y="862"/>
                    </a:cubicBezTo>
                    <a:cubicBezTo>
                      <a:pt x="1304" y="869"/>
                      <a:pt x="1305" y="876"/>
                      <a:pt x="1305" y="876"/>
                    </a:cubicBezTo>
                    <a:cubicBezTo>
                      <a:pt x="1305" y="876"/>
                      <a:pt x="1291" y="868"/>
                      <a:pt x="1285" y="870"/>
                    </a:cubicBezTo>
                    <a:cubicBezTo>
                      <a:pt x="1279" y="872"/>
                      <a:pt x="1283" y="879"/>
                      <a:pt x="1283" y="879"/>
                    </a:cubicBezTo>
                    <a:cubicBezTo>
                      <a:pt x="1266" y="881"/>
                      <a:pt x="1266" y="881"/>
                      <a:pt x="1266" y="881"/>
                    </a:cubicBezTo>
                    <a:cubicBezTo>
                      <a:pt x="1266" y="881"/>
                      <a:pt x="1254" y="877"/>
                      <a:pt x="1239" y="887"/>
                    </a:cubicBezTo>
                    <a:cubicBezTo>
                      <a:pt x="1224" y="897"/>
                      <a:pt x="1195" y="916"/>
                      <a:pt x="1181" y="919"/>
                    </a:cubicBezTo>
                    <a:cubicBezTo>
                      <a:pt x="1167" y="922"/>
                      <a:pt x="1147" y="928"/>
                      <a:pt x="1147" y="928"/>
                    </a:cubicBezTo>
                    <a:cubicBezTo>
                      <a:pt x="1147" y="928"/>
                      <a:pt x="1116" y="920"/>
                      <a:pt x="1108" y="928"/>
                    </a:cubicBezTo>
                    <a:cubicBezTo>
                      <a:pt x="1100" y="936"/>
                      <a:pt x="1094" y="947"/>
                      <a:pt x="1094" y="947"/>
                    </a:cubicBezTo>
                    <a:cubicBezTo>
                      <a:pt x="1065" y="947"/>
                      <a:pt x="1065" y="947"/>
                      <a:pt x="1065" y="947"/>
                    </a:cubicBezTo>
                    <a:cubicBezTo>
                      <a:pt x="1059" y="953"/>
                      <a:pt x="1059" y="953"/>
                      <a:pt x="1059" y="953"/>
                    </a:cubicBezTo>
                    <a:cubicBezTo>
                      <a:pt x="1059" y="953"/>
                      <a:pt x="1045" y="950"/>
                      <a:pt x="1038" y="952"/>
                    </a:cubicBezTo>
                    <a:cubicBezTo>
                      <a:pt x="1031" y="954"/>
                      <a:pt x="1012" y="957"/>
                      <a:pt x="1005" y="956"/>
                    </a:cubicBezTo>
                    <a:cubicBezTo>
                      <a:pt x="998" y="955"/>
                      <a:pt x="987" y="947"/>
                      <a:pt x="984" y="948"/>
                    </a:cubicBezTo>
                    <a:cubicBezTo>
                      <a:pt x="981" y="949"/>
                      <a:pt x="963" y="946"/>
                      <a:pt x="963" y="942"/>
                    </a:cubicBezTo>
                    <a:cubicBezTo>
                      <a:pt x="963" y="938"/>
                      <a:pt x="985" y="939"/>
                      <a:pt x="985" y="939"/>
                    </a:cubicBezTo>
                    <a:cubicBezTo>
                      <a:pt x="985" y="939"/>
                      <a:pt x="994" y="929"/>
                      <a:pt x="997" y="929"/>
                    </a:cubicBezTo>
                    <a:cubicBezTo>
                      <a:pt x="1000" y="929"/>
                      <a:pt x="1008" y="937"/>
                      <a:pt x="1018" y="937"/>
                    </a:cubicBezTo>
                    <a:cubicBezTo>
                      <a:pt x="1028" y="937"/>
                      <a:pt x="1028" y="929"/>
                      <a:pt x="1028" y="929"/>
                    </a:cubicBezTo>
                    <a:cubicBezTo>
                      <a:pt x="1039" y="929"/>
                      <a:pt x="1039" y="929"/>
                      <a:pt x="1039" y="929"/>
                    </a:cubicBezTo>
                    <a:cubicBezTo>
                      <a:pt x="1039" y="929"/>
                      <a:pt x="1049" y="911"/>
                      <a:pt x="1059" y="910"/>
                    </a:cubicBezTo>
                    <a:cubicBezTo>
                      <a:pt x="1069" y="909"/>
                      <a:pt x="1072" y="918"/>
                      <a:pt x="1090" y="911"/>
                    </a:cubicBezTo>
                    <a:cubicBezTo>
                      <a:pt x="1108" y="904"/>
                      <a:pt x="1093" y="882"/>
                      <a:pt x="1093" y="882"/>
                    </a:cubicBezTo>
                    <a:cubicBezTo>
                      <a:pt x="1093" y="882"/>
                      <a:pt x="1071" y="868"/>
                      <a:pt x="1085" y="862"/>
                    </a:cubicBezTo>
                    <a:cubicBezTo>
                      <a:pt x="1091" y="859"/>
                      <a:pt x="1099" y="872"/>
                      <a:pt x="1099" y="872"/>
                    </a:cubicBezTo>
                    <a:cubicBezTo>
                      <a:pt x="1107" y="871"/>
                      <a:pt x="1107" y="871"/>
                      <a:pt x="1107" y="871"/>
                    </a:cubicBezTo>
                    <a:cubicBezTo>
                      <a:pt x="1119" y="882"/>
                      <a:pt x="1119" y="882"/>
                      <a:pt x="1119" y="882"/>
                    </a:cubicBezTo>
                    <a:cubicBezTo>
                      <a:pt x="1119" y="882"/>
                      <a:pt x="1133" y="881"/>
                      <a:pt x="1137" y="884"/>
                    </a:cubicBezTo>
                    <a:cubicBezTo>
                      <a:pt x="1141" y="887"/>
                      <a:pt x="1130" y="902"/>
                      <a:pt x="1153" y="901"/>
                    </a:cubicBezTo>
                    <a:cubicBezTo>
                      <a:pt x="1176" y="900"/>
                      <a:pt x="1176" y="895"/>
                      <a:pt x="1176" y="895"/>
                    </a:cubicBezTo>
                    <a:cubicBezTo>
                      <a:pt x="1187" y="896"/>
                      <a:pt x="1187" y="896"/>
                      <a:pt x="1187" y="896"/>
                    </a:cubicBezTo>
                    <a:cubicBezTo>
                      <a:pt x="1187" y="896"/>
                      <a:pt x="1227" y="880"/>
                      <a:pt x="1241" y="871"/>
                    </a:cubicBezTo>
                    <a:cubicBezTo>
                      <a:pt x="1255" y="862"/>
                      <a:pt x="1277" y="855"/>
                      <a:pt x="1295" y="854"/>
                    </a:cubicBezTo>
                    <a:cubicBezTo>
                      <a:pt x="1313" y="853"/>
                      <a:pt x="1351" y="857"/>
                      <a:pt x="1348" y="861"/>
                    </a:cubicBezTo>
                    <a:cubicBezTo>
                      <a:pt x="1345" y="865"/>
                      <a:pt x="1324" y="875"/>
                      <a:pt x="1324" y="872"/>
                    </a:cubicBezTo>
                    <a:close/>
                    <a:moveTo>
                      <a:pt x="1405" y="1355"/>
                    </a:moveTo>
                    <a:cubicBezTo>
                      <a:pt x="1405" y="1355"/>
                      <a:pt x="1402" y="1384"/>
                      <a:pt x="1403" y="1393"/>
                    </a:cubicBezTo>
                    <a:cubicBezTo>
                      <a:pt x="1404" y="1402"/>
                      <a:pt x="1399" y="1411"/>
                      <a:pt x="1396" y="1416"/>
                    </a:cubicBezTo>
                    <a:cubicBezTo>
                      <a:pt x="1393" y="1421"/>
                      <a:pt x="1400" y="1422"/>
                      <a:pt x="1403" y="1433"/>
                    </a:cubicBezTo>
                    <a:cubicBezTo>
                      <a:pt x="1406" y="1444"/>
                      <a:pt x="1382" y="1471"/>
                      <a:pt x="1382" y="1471"/>
                    </a:cubicBezTo>
                    <a:cubicBezTo>
                      <a:pt x="1368" y="1466"/>
                      <a:pt x="1368" y="1466"/>
                      <a:pt x="1368" y="1466"/>
                    </a:cubicBezTo>
                    <a:cubicBezTo>
                      <a:pt x="1368" y="1466"/>
                      <a:pt x="1365" y="1485"/>
                      <a:pt x="1348" y="1482"/>
                    </a:cubicBezTo>
                    <a:cubicBezTo>
                      <a:pt x="1331" y="1479"/>
                      <a:pt x="1387" y="1431"/>
                      <a:pt x="1387" y="1419"/>
                    </a:cubicBezTo>
                    <a:cubicBezTo>
                      <a:pt x="1387" y="1407"/>
                      <a:pt x="1366" y="1427"/>
                      <a:pt x="1366" y="1427"/>
                    </a:cubicBezTo>
                    <a:cubicBezTo>
                      <a:pt x="1379" y="1406"/>
                      <a:pt x="1379" y="1406"/>
                      <a:pt x="1379" y="1406"/>
                    </a:cubicBezTo>
                    <a:cubicBezTo>
                      <a:pt x="1379" y="1406"/>
                      <a:pt x="1383" y="1393"/>
                      <a:pt x="1372" y="1390"/>
                    </a:cubicBezTo>
                    <a:cubicBezTo>
                      <a:pt x="1361" y="1387"/>
                      <a:pt x="1367" y="1407"/>
                      <a:pt x="1354" y="1407"/>
                    </a:cubicBezTo>
                    <a:cubicBezTo>
                      <a:pt x="1341" y="1407"/>
                      <a:pt x="1351" y="1376"/>
                      <a:pt x="1351" y="1376"/>
                    </a:cubicBezTo>
                    <a:cubicBezTo>
                      <a:pt x="1351" y="1376"/>
                      <a:pt x="1345" y="1370"/>
                      <a:pt x="1343" y="1361"/>
                    </a:cubicBezTo>
                    <a:cubicBezTo>
                      <a:pt x="1341" y="1352"/>
                      <a:pt x="1365" y="1352"/>
                      <a:pt x="1367" y="1346"/>
                    </a:cubicBezTo>
                    <a:cubicBezTo>
                      <a:pt x="1369" y="1340"/>
                      <a:pt x="1347" y="1349"/>
                      <a:pt x="1343" y="1340"/>
                    </a:cubicBezTo>
                    <a:cubicBezTo>
                      <a:pt x="1342" y="1338"/>
                      <a:pt x="1372" y="1307"/>
                      <a:pt x="1382" y="1303"/>
                    </a:cubicBezTo>
                    <a:cubicBezTo>
                      <a:pt x="1392" y="1299"/>
                      <a:pt x="1391" y="1306"/>
                      <a:pt x="1395" y="1307"/>
                    </a:cubicBezTo>
                    <a:cubicBezTo>
                      <a:pt x="1399" y="1308"/>
                      <a:pt x="1410" y="1305"/>
                      <a:pt x="1418" y="1322"/>
                    </a:cubicBezTo>
                    <a:cubicBezTo>
                      <a:pt x="1426" y="1339"/>
                      <a:pt x="1405" y="1355"/>
                      <a:pt x="1405" y="1355"/>
                    </a:cubicBezTo>
                    <a:close/>
                    <a:moveTo>
                      <a:pt x="156" y="1459"/>
                    </a:moveTo>
                    <a:cubicBezTo>
                      <a:pt x="146" y="1456"/>
                      <a:pt x="147" y="1473"/>
                      <a:pt x="147" y="1473"/>
                    </a:cubicBezTo>
                    <a:cubicBezTo>
                      <a:pt x="155" y="1473"/>
                      <a:pt x="166" y="1462"/>
                      <a:pt x="156" y="1459"/>
                    </a:cubicBezTo>
                    <a:close/>
                    <a:moveTo>
                      <a:pt x="2216" y="1197"/>
                    </a:moveTo>
                    <a:cubicBezTo>
                      <a:pt x="2248" y="1196"/>
                      <a:pt x="2259" y="1170"/>
                      <a:pt x="2228" y="1170"/>
                    </a:cubicBezTo>
                    <a:cubicBezTo>
                      <a:pt x="2196" y="1171"/>
                      <a:pt x="2216" y="1197"/>
                      <a:pt x="2216" y="1197"/>
                    </a:cubicBezTo>
                    <a:close/>
                    <a:moveTo>
                      <a:pt x="2456" y="825"/>
                    </a:moveTo>
                    <a:cubicBezTo>
                      <a:pt x="2456" y="825"/>
                      <a:pt x="2433" y="822"/>
                      <a:pt x="2423" y="814"/>
                    </a:cubicBezTo>
                    <a:cubicBezTo>
                      <a:pt x="2413" y="806"/>
                      <a:pt x="2418" y="785"/>
                      <a:pt x="2418" y="785"/>
                    </a:cubicBezTo>
                    <a:cubicBezTo>
                      <a:pt x="2397" y="769"/>
                      <a:pt x="2397" y="769"/>
                      <a:pt x="2397" y="769"/>
                    </a:cubicBezTo>
                    <a:cubicBezTo>
                      <a:pt x="2370" y="772"/>
                      <a:pt x="2370" y="772"/>
                      <a:pt x="2370" y="772"/>
                    </a:cubicBezTo>
                    <a:cubicBezTo>
                      <a:pt x="2366" y="763"/>
                      <a:pt x="2366" y="763"/>
                      <a:pt x="2366" y="763"/>
                    </a:cubicBezTo>
                    <a:cubicBezTo>
                      <a:pt x="2353" y="741"/>
                      <a:pt x="2353" y="741"/>
                      <a:pt x="2353" y="741"/>
                    </a:cubicBezTo>
                    <a:cubicBezTo>
                      <a:pt x="2330" y="745"/>
                      <a:pt x="2330" y="745"/>
                      <a:pt x="2330" y="745"/>
                    </a:cubicBezTo>
                    <a:cubicBezTo>
                      <a:pt x="2317" y="738"/>
                      <a:pt x="2317" y="738"/>
                      <a:pt x="2317" y="738"/>
                    </a:cubicBezTo>
                    <a:cubicBezTo>
                      <a:pt x="2329" y="727"/>
                      <a:pt x="2329" y="727"/>
                      <a:pt x="2329" y="727"/>
                    </a:cubicBezTo>
                    <a:cubicBezTo>
                      <a:pt x="2327" y="710"/>
                      <a:pt x="2327" y="710"/>
                      <a:pt x="2327" y="710"/>
                    </a:cubicBezTo>
                    <a:cubicBezTo>
                      <a:pt x="2293" y="728"/>
                      <a:pt x="2293" y="728"/>
                      <a:pt x="2293" y="728"/>
                    </a:cubicBezTo>
                    <a:cubicBezTo>
                      <a:pt x="2276" y="736"/>
                      <a:pt x="2276" y="736"/>
                      <a:pt x="2276" y="736"/>
                    </a:cubicBezTo>
                    <a:cubicBezTo>
                      <a:pt x="2257" y="764"/>
                      <a:pt x="2257" y="764"/>
                      <a:pt x="2257" y="764"/>
                    </a:cubicBezTo>
                    <a:cubicBezTo>
                      <a:pt x="2257" y="764"/>
                      <a:pt x="2226" y="771"/>
                      <a:pt x="2224" y="777"/>
                    </a:cubicBezTo>
                    <a:cubicBezTo>
                      <a:pt x="2222" y="783"/>
                      <a:pt x="2234" y="790"/>
                      <a:pt x="2224" y="793"/>
                    </a:cubicBezTo>
                    <a:cubicBezTo>
                      <a:pt x="2215" y="797"/>
                      <a:pt x="2186" y="807"/>
                      <a:pt x="2186" y="807"/>
                    </a:cubicBezTo>
                    <a:cubicBezTo>
                      <a:pt x="2203" y="815"/>
                      <a:pt x="2203" y="815"/>
                      <a:pt x="2203" y="815"/>
                    </a:cubicBezTo>
                    <a:cubicBezTo>
                      <a:pt x="2203" y="815"/>
                      <a:pt x="2230" y="811"/>
                      <a:pt x="2231" y="814"/>
                    </a:cubicBezTo>
                    <a:cubicBezTo>
                      <a:pt x="2231" y="817"/>
                      <a:pt x="2225" y="822"/>
                      <a:pt x="2225" y="833"/>
                    </a:cubicBezTo>
                    <a:cubicBezTo>
                      <a:pt x="2225" y="844"/>
                      <a:pt x="2268" y="845"/>
                      <a:pt x="2287" y="835"/>
                    </a:cubicBezTo>
                    <a:cubicBezTo>
                      <a:pt x="2306" y="826"/>
                      <a:pt x="2296" y="808"/>
                      <a:pt x="2324" y="809"/>
                    </a:cubicBezTo>
                    <a:cubicBezTo>
                      <a:pt x="2351" y="809"/>
                      <a:pt x="2355" y="818"/>
                      <a:pt x="2355" y="818"/>
                    </a:cubicBezTo>
                    <a:cubicBezTo>
                      <a:pt x="2386" y="823"/>
                      <a:pt x="2386" y="823"/>
                      <a:pt x="2386" y="823"/>
                    </a:cubicBezTo>
                    <a:cubicBezTo>
                      <a:pt x="2390" y="834"/>
                      <a:pt x="2390" y="834"/>
                      <a:pt x="2390" y="834"/>
                    </a:cubicBezTo>
                    <a:cubicBezTo>
                      <a:pt x="2452" y="838"/>
                      <a:pt x="2452" y="838"/>
                      <a:pt x="2452" y="838"/>
                    </a:cubicBezTo>
                    <a:lnTo>
                      <a:pt x="2456" y="825"/>
                    </a:lnTo>
                    <a:close/>
                    <a:moveTo>
                      <a:pt x="2393" y="886"/>
                    </a:moveTo>
                    <a:cubicBezTo>
                      <a:pt x="2352" y="899"/>
                      <a:pt x="2393" y="913"/>
                      <a:pt x="2393" y="913"/>
                    </a:cubicBezTo>
                    <a:cubicBezTo>
                      <a:pt x="2415" y="897"/>
                      <a:pt x="2434" y="872"/>
                      <a:pt x="2393" y="886"/>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sp>
          <p:nvSpPr>
            <p:cNvPr id="162" name="Peru">
              <a:extLst>
                <a:ext uri="{FF2B5EF4-FFF2-40B4-BE49-F238E27FC236}">
                  <a16:creationId xmlns:a16="http://schemas.microsoft.com/office/drawing/2014/main" id="{885CA7DD-3A03-4BFC-B9AC-9A3ADA874D94}"/>
                </a:ext>
              </a:extLst>
            </p:cNvPr>
            <p:cNvSpPr>
              <a:spLocks/>
            </p:cNvSpPr>
            <p:nvPr/>
          </p:nvSpPr>
          <p:spPr bwMode="gray">
            <a:xfrm>
              <a:off x="2752081" y="3959641"/>
              <a:ext cx="472985" cy="747828"/>
            </a:xfrm>
            <a:custGeom>
              <a:avLst/>
              <a:gdLst>
                <a:gd name="T0" fmla="*/ 604 w 630"/>
                <a:gd name="T1" fmla="*/ 869 h 993"/>
                <a:gd name="T2" fmla="*/ 575 w 630"/>
                <a:gd name="T3" fmla="*/ 854 h 993"/>
                <a:gd name="T4" fmla="*/ 581 w 630"/>
                <a:gd name="T5" fmla="*/ 821 h 993"/>
                <a:gd name="T6" fmla="*/ 607 w 630"/>
                <a:gd name="T7" fmla="*/ 835 h 993"/>
                <a:gd name="T8" fmla="*/ 603 w 630"/>
                <a:gd name="T9" fmla="*/ 799 h 993"/>
                <a:gd name="T10" fmla="*/ 605 w 630"/>
                <a:gd name="T11" fmla="*/ 744 h 993"/>
                <a:gd name="T12" fmla="*/ 609 w 630"/>
                <a:gd name="T13" fmla="*/ 694 h 993"/>
                <a:gd name="T14" fmla="*/ 597 w 630"/>
                <a:gd name="T15" fmla="*/ 632 h 993"/>
                <a:gd name="T16" fmla="*/ 556 w 630"/>
                <a:gd name="T17" fmla="*/ 590 h 993"/>
                <a:gd name="T18" fmla="*/ 533 w 630"/>
                <a:gd name="T19" fmla="*/ 591 h 993"/>
                <a:gd name="T20" fmla="*/ 523 w 630"/>
                <a:gd name="T21" fmla="*/ 562 h 993"/>
                <a:gd name="T22" fmla="*/ 525 w 630"/>
                <a:gd name="T23" fmla="*/ 507 h 993"/>
                <a:gd name="T24" fmla="*/ 449 w 630"/>
                <a:gd name="T25" fmla="*/ 541 h 993"/>
                <a:gd name="T26" fmla="*/ 399 w 630"/>
                <a:gd name="T27" fmla="*/ 509 h 993"/>
                <a:gd name="T28" fmla="*/ 391 w 630"/>
                <a:gd name="T29" fmla="*/ 465 h 993"/>
                <a:gd name="T30" fmla="*/ 371 w 630"/>
                <a:gd name="T31" fmla="*/ 420 h 993"/>
                <a:gd name="T32" fmla="*/ 371 w 630"/>
                <a:gd name="T33" fmla="*/ 396 h 993"/>
                <a:gd name="T34" fmla="*/ 368 w 630"/>
                <a:gd name="T35" fmla="*/ 370 h 993"/>
                <a:gd name="T36" fmla="*/ 389 w 630"/>
                <a:gd name="T37" fmla="*/ 331 h 993"/>
                <a:gd name="T38" fmla="*/ 403 w 630"/>
                <a:gd name="T39" fmla="*/ 277 h 993"/>
                <a:gd name="T40" fmla="*/ 422 w 630"/>
                <a:gd name="T41" fmla="*/ 265 h 993"/>
                <a:gd name="T42" fmla="*/ 471 w 630"/>
                <a:gd name="T43" fmla="*/ 244 h 993"/>
                <a:gd name="T44" fmla="*/ 492 w 630"/>
                <a:gd name="T45" fmla="*/ 240 h 993"/>
                <a:gd name="T46" fmla="*/ 527 w 630"/>
                <a:gd name="T47" fmla="*/ 236 h 993"/>
                <a:gd name="T48" fmla="*/ 543 w 630"/>
                <a:gd name="T49" fmla="*/ 227 h 993"/>
                <a:gd name="T50" fmla="*/ 526 w 630"/>
                <a:gd name="T51" fmla="*/ 207 h 993"/>
                <a:gd name="T52" fmla="*/ 520 w 630"/>
                <a:gd name="T53" fmla="*/ 171 h 993"/>
                <a:gd name="T54" fmla="*/ 505 w 630"/>
                <a:gd name="T55" fmla="*/ 135 h 993"/>
                <a:gd name="T56" fmla="*/ 472 w 630"/>
                <a:gd name="T57" fmla="*/ 130 h 993"/>
                <a:gd name="T58" fmla="*/ 434 w 630"/>
                <a:gd name="T59" fmla="*/ 138 h 993"/>
                <a:gd name="T60" fmla="*/ 388 w 630"/>
                <a:gd name="T61" fmla="*/ 106 h 993"/>
                <a:gd name="T62" fmla="*/ 364 w 630"/>
                <a:gd name="T63" fmla="*/ 73 h 993"/>
                <a:gd name="T64" fmla="*/ 343 w 630"/>
                <a:gd name="T65" fmla="*/ 57 h 993"/>
                <a:gd name="T66" fmla="*/ 327 w 630"/>
                <a:gd name="T67" fmla="*/ 33 h 993"/>
                <a:gd name="T68" fmla="*/ 264 w 630"/>
                <a:gd name="T69" fmla="*/ 0 h 993"/>
                <a:gd name="T70" fmla="*/ 278 w 630"/>
                <a:gd name="T71" fmla="*/ 1 h 993"/>
                <a:gd name="T72" fmla="*/ 284 w 630"/>
                <a:gd name="T73" fmla="*/ 31 h 993"/>
                <a:gd name="T74" fmla="*/ 277 w 630"/>
                <a:gd name="T75" fmla="*/ 58 h 993"/>
                <a:gd name="T76" fmla="*/ 218 w 630"/>
                <a:gd name="T77" fmla="*/ 143 h 993"/>
                <a:gd name="T78" fmla="*/ 147 w 630"/>
                <a:gd name="T79" fmla="*/ 186 h 993"/>
                <a:gd name="T80" fmla="*/ 142 w 630"/>
                <a:gd name="T81" fmla="*/ 201 h 993"/>
                <a:gd name="T82" fmla="*/ 128 w 630"/>
                <a:gd name="T83" fmla="*/ 252 h 993"/>
                <a:gd name="T84" fmla="*/ 103 w 630"/>
                <a:gd name="T85" fmla="*/ 270 h 993"/>
                <a:gd name="T86" fmla="*/ 69 w 630"/>
                <a:gd name="T87" fmla="*/ 243 h 993"/>
                <a:gd name="T88" fmla="*/ 40 w 630"/>
                <a:gd name="T89" fmla="*/ 246 h 993"/>
                <a:gd name="T90" fmla="*/ 37 w 630"/>
                <a:gd name="T91" fmla="*/ 224 h 993"/>
                <a:gd name="T92" fmla="*/ 43 w 630"/>
                <a:gd name="T93" fmla="*/ 188 h 993"/>
                <a:gd name="T94" fmla="*/ 0 w 630"/>
                <a:gd name="T95" fmla="*/ 254 h 993"/>
                <a:gd name="T96" fmla="*/ 9 w 630"/>
                <a:gd name="T97" fmla="*/ 282 h 993"/>
                <a:gd name="T98" fmla="*/ 8 w 630"/>
                <a:gd name="T99" fmla="*/ 331 h 993"/>
                <a:gd name="T100" fmla="*/ 85 w 630"/>
                <a:gd name="T101" fmla="*/ 394 h 993"/>
                <a:gd name="T102" fmla="*/ 126 w 630"/>
                <a:gd name="T103" fmla="*/ 462 h 993"/>
                <a:gd name="T104" fmla="*/ 169 w 630"/>
                <a:gd name="T105" fmla="*/ 547 h 993"/>
                <a:gd name="T106" fmla="*/ 214 w 630"/>
                <a:gd name="T107" fmla="*/ 622 h 993"/>
                <a:gd name="T108" fmla="*/ 267 w 630"/>
                <a:gd name="T109" fmla="*/ 715 h 993"/>
                <a:gd name="T110" fmla="*/ 304 w 630"/>
                <a:gd name="T111" fmla="*/ 803 h 993"/>
                <a:gd name="T112" fmla="*/ 400 w 630"/>
                <a:gd name="T113" fmla="*/ 869 h 993"/>
                <a:gd name="T114" fmla="*/ 516 w 630"/>
                <a:gd name="T115" fmla="*/ 939 h 993"/>
                <a:gd name="T116" fmla="*/ 540 w 630"/>
                <a:gd name="T117" fmla="*/ 968 h 993"/>
                <a:gd name="T118" fmla="*/ 574 w 630"/>
                <a:gd name="T119" fmla="*/ 993 h 993"/>
                <a:gd name="T120" fmla="*/ 596 w 630"/>
                <a:gd name="T121" fmla="*/ 954 h 993"/>
                <a:gd name="T122" fmla="*/ 601 w 630"/>
                <a:gd name="T123" fmla="*/ 929 h 993"/>
                <a:gd name="T124" fmla="*/ 630 w 630"/>
                <a:gd name="T125" fmla="*/ 889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0" h="993">
                  <a:moveTo>
                    <a:pt x="622" y="880"/>
                  </a:moveTo>
                  <a:cubicBezTo>
                    <a:pt x="622" y="880"/>
                    <a:pt x="612" y="873"/>
                    <a:pt x="604" y="869"/>
                  </a:cubicBezTo>
                  <a:cubicBezTo>
                    <a:pt x="596" y="865"/>
                    <a:pt x="593" y="857"/>
                    <a:pt x="593" y="857"/>
                  </a:cubicBezTo>
                  <a:cubicBezTo>
                    <a:pt x="593" y="857"/>
                    <a:pt x="579" y="859"/>
                    <a:pt x="575" y="854"/>
                  </a:cubicBezTo>
                  <a:cubicBezTo>
                    <a:pt x="580" y="840"/>
                    <a:pt x="580" y="840"/>
                    <a:pt x="580" y="840"/>
                  </a:cubicBezTo>
                  <a:cubicBezTo>
                    <a:pt x="580" y="840"/>
                    <a:pt x="576" y="825"/>
                    <a:pt x="581" y="821"/>
                  </a:cubicBezTo>
                  <a:cubicBezTo>
                    <a:pt x="584" y="818"/>
                    <a:pt x="598" y="830"/>
                    <a:pt x="607" y="838"/>
                  </a:cubicBezTo>
                  <a:cubicBezTo>
                    <a:pt x="607" y="836"/>
                    <a:pt x="607" y="835"/>
                    <a:pt x="607" y="835"/>
                  </a:cubicBezTo>
                  <a:cubicBezTo>
                    <a:pt x="612" y="824"/>
                    <a:pt x="612" y="824"/>
                    <a:pt x="612" y="824"/>
                  </a:cubicBezTo>
                  <a:cubicBezTo>
                    <a:pt x="612" y="824"/>
                    <a:pt x="604" y="813"/>
                    <a:pt x="603" y="799"/>
                  </a:cubicBezTo>
                  <a:cubicBezTo>
                    <a:pt x="601" y="784"/>
                    <a:pt x="616" y="776"/>
                    <a:pt x="620" y="766"/>
                  </a:cubicBezTo>
                  <a:cubicBezTo>
                    <a:pt x="624" y="757"/>
                    <a:pt x="605" y="744"/>
                    <a:pt x="605" y="744"/>
                  </a:cubicBezTo>
                  <a:cubicBezTo>
                    <a:pt x="618" y="724"/>
                    <a:pt x="618" y="724"/>
                    <a:pt x="618" y="724"/>
                  </a:cubicBezTo>
                  <a:cubicBezTo>
                    <a:pt x="609" y="694"/>
                    <a:pt x="609" y="694"/>
                    <a:pt x="609" y="694"/>
                  </a:cubicBezTo>
                  <a:cubicBezTo>
                    <a:pt x="609" y="694"/>
                    <a:pt x="619" y="683"/>
                    <a:pt x="620" y="677"/>
                  </a:cubicBezTo>
                  <a:cubicBezTo>
                    <a:pt x="622" y="670"/>
                    <a:pt x="612" y="645"/>
                    <a:pt x="597" y="632"/>
                  </a:cubicBezTo>
                  <a:cubicBezTo>
                    <a:pt x="586" y="621"/>
                    <a:pt x="579" y="600"/>
                    <a:pt x="577" y="591"/>
                  </a:cubicBezTo>
                  <a:cubicBezTo>
                    <a:pt x="568" y="590"/>
                    <a:pt x="560" y="590"/>
                    <a:pt x="556" y="590"/>
                  </a:cubicBezTo>
                  <a:cubicBezTo>
                    <a:pt x="545" y="590"/>
                    <a:pt x="549" y="599"/>
                    <a:pt x="541" y="599"/>
                  </a:cubicBezTo>
                  <a:cubicBezTo>
                    <a:pt x="533" y="599"/>
                    <a:pt x="533" y="591"/>
                    <a:pt x="533" y="591"/>
                  </a:cubicBezTo>
                  <a:cubicBezTo>
                    <a:pt x="526" y="592"/>
                    <a:pt x="526" y="592"/>
                    <a:pt x="526" y="592"/>
                  </a:cubicBezTo>
                  <a:cubicBezTo>
                    <a:pt x="526" y="592"/>
                    <a:pt x="525" y="572"/>
                    <a:pt x="523" y="562"/>
                  </a:cubicBezTo>
                  <a:cubicBezTo>
                    <a:pt x="521" y="552"/>
                    <a:pt x="526" y="538"/>
                    <a:pt x="528" y="534"/>
                  </a:cubicBezTo>
                  <a:cubicBezTo>
                    <a:pt x="530" y="530"/>
                    <a:pt x="525" y="507"/>
                    <a:pt x="525" y="507"/>
                  </a:cubicBezTo>
                  <a:cubicBezTo>
                    <a:pt x="491" y="537"/>
                    <a:pt x="491" y="537"/>
                    <a:pt x="491" y="537"/>
                  </a:cubicBezTo>
                  <a:cubicBezTo>
                    <a:pt x="449" y="541"/>
                    <a:pt x="449" y="541"/>
                    <a:pt x="449" y="541"/>
                  </a:cubicBezTo>
                  <a:cubicBezTo>
                    <a:pt x="449" y="541"/>
                    <a:pt x="441" y="522"/>
                    <a:pt x="438" y="515"/>
                  </a:cubicBezTo>
                  <a:cubicBezTo>
                    <a:pt x="435" y="508"/>
                    <a:pt x="399" y="509"/>
                    <a:pt x="399" y="509"/>
                  </a:cubicBezTo>
                  <a:cubicBezTo>
                    <a:pt x="399" y="509"/>
                    <a:pt x="414" y="496"/>
                    <a:pt x="416" y="491"/>
                  </a:cubicBezTo>
                  <a:cubicBezTo>
                    <a:pt x="418" y="486"/>
                    <a:pt x="396" y="471"/>
                    <a:pt x="391" y="465"/>
                  </a:cubicBezTo>
                  <a:cubicBezTo>
                    <a:pt x="386" y="459"/>
                    <a:pt x="373" y="438"/>
                    <a:pt x="373" y="438"/>
                  </a:cubicBezTo>
                  <a:cubicBezTo>
                    <a:pt x="371" y="420"/>
                    <a:pt x="371" y="420"/>
                    <a:pt x="371" y="420"/>
                  </a:cubicBezTo>
                  <a:cubicBezTo>
                    <a:pt x="371" y="420"/>
                    <a:pt x="356" y="414"/>
                    <a:pt x="356" y="409"/>
                  </a:cubicBezTo>
                  <a:cubicBezTo>
                    <a:pt x="356" y="404"/>
                    <a:pt x="371" y="396"/>
                    <a:pt x="371" y="396"/>
                  </a:cubicBezTo>
                  <a:cubicBezTo>
                    <a:pt x="365" y="392"/>
                    <a:pt x="365" y="392"/>
                    <a:pt x="365" y="392"/>
                  </a:cubicBezTo>
                  <a:cubicBezTo>
                    <a:pt x="365" y="392"/>
                    <a:pt x="360" y="378"/>
                    <a:pt x="368" y="370"/>
                  </a:cubicBezTo>
                  <a:cubicBezTo>
                    <a:pt x="376" y="362"/>
                    <a:pt x="389" y="345"/>
                    <a:pt x="395" y="354"/>
                  </a:cubicBezTo>
                  <a:cubicBezTo>
                    <a:pt x="401" y="363"/>
                    <a:pt x="391" y="338"/>
                    <a:pt x="389" y="331"/>
                  </a:cubicBezTo>
                  <a:cubicBezTo>
                    <a:pt x="387" y="324"/>
                    <a:pt x="402" y="315"/>
                    <a:pt x="402" y="315"/>
                  </a:cubicBezTo>
                  <a:cubicBezTo>
                    <a:pt x="403" y="277"/>
                    <a:pt x="403" y="277"/>
                    <a:pt x="403" y="277"/>
                  </a:cubicBezTo>
                  <a:cubicBezTo>
                    <a:pt x="419" y="277"/>
                    <a:pt x="419" y="277"/>
                    <a:pt x="419" y="277"/>
                  </a:cubicBezTo>
                  <a:cubicBezTo>
                    <a:pt x="419" y="277"/>
                    <a:pt x="420" y="269"/>
                    <a:pt x="422" y="265"/>
                  </a:cubicBezTo>
                  <a:cubicBezTo>
                    <a:pt x="424" y="261"/>
                    <a:pt x="450" y="244"/>
                    <a:pt x="450" y="244"/>
                  </a:cubicBezTo>
                  <a:cubicBezTo>
                    <a:pt x="471" y="244"/>
                    <a:pt x="471" y="244"/>
                    <a:pt x="471" y="244"/>
                  </a:cubicBezTo>
                  <a:cubicBezTo>
                    <a:pt x="473" y="237"/>
                    <a:pt x="473" y="237"/>
                    <a:pt x="473" y="237"/>
                  </a:cubicBezTo>
                  <a:cubicBezTo>
                    <a:pt x="492" y="240"/>
                    <a:pt x="492" y="240"/>
                    <a:pt x="492" y="240"/>
                  </a:cubicBezTo>
                  <a:cubicBezTo>
                    <a:pt x="492" y="240"/>
                    <a:pt x="503" y="225"/>
                    <a:pt x="513" y="224"/>
                  </a:cubicBezTo>
                  <a:cubicBezTo>
                    <a:pt x="523" y="223"/>
                    <a:pt x="527" y="236"/>
                    <a:pt x="527" y="236"/>
                  </a:cubicBezTo>
                  <a:cubicBezTo>
                    <a:pt x="527" y="236"/>
                    <a:pt x="534" y="239"/>
                    <a:pt x="539" y="236"/>
                  </a:cubicBezTo>
                  <a:cubicBezTo>
                    <a:pt x="541" y="235"/>
                    <a:pt x="542" y="231"/>
                    <a:pt x="543" y="227"/>
                  </a:cubicBezTo>
                  <a:cubicBezTo>
                    <a:pt x="532" y="223"/>
                    <a:pt x="532" y="223"/>
                    <a:pt x="532" y="223"/>
                  </a:cubicBezTo>
                  <a:cubicBezTo>
                    <a:pt x="526" y="207"/>
                    <a:pt x="526" y="207"/>
                    <a:pt x="526" y="207"/>
                  </a:cubicBezTo>
                  <a:cubicBezTo>
                    <a:pt x="526" y="207"/>
                    <a:pt x="512" y="212"/>
                    <a:pt x="509" y="206"/>
                  </a:cubicBezTo>
                  <a:cubicBezTo>
                    <a:pt x="506" y="201"/>
                    <a:pt x="515" y="171"/>
                    <a:pt x="520" y="171"/>
                  </a:cubicBezTo>
                  <a:cubicBezTo>
                    <a:pt x="525" y="171"/>
                    <a:pt x="533" y="163"/>
                    <a:pt x="533" y="148"/>
                  </a:cubicBezTo>
                  <a:cubicBezTo>
                    <a:pt x="533" y="134"/>
                    <a:pt x="505" y="135"/>
                    <a:pt x="505" y="135"/>
                  </a:cubicBezTo>
                  <a:cubicBezTo>
                    <a:pt x="505" y="135"/>
                    <a:pt x="497" y="123"/>
                    <a:pt x="493" y="122"/>
                  </a:cubicBezTo>
                  <a:cubicBezTo>
                    <a:pt x="489" y="121"/>
                    <a:pt x="481" y="130"/>
                    <a:pt x="472" y="130"/>
                  </a:cubicBezTo>
                  <a:cubicBezTo>
                    <a:pt x="464" y="130"/>
                    <a:pt x="463" y="123"/>
                    <a:pt x="449" y="120"/>
                  </a:cubicBezTo>
                  <a:cubicBezTo>
                    <a:pt x="435" y="117"/>
                    <a:pt x="434" y="138"/>
                    <a:pt x="434" y="138"/>
                  </a:cubicBezTo>
                  <a:cubicBezTo>
                    <a:pt x="434" y="138"/>
                    <a:pt x="412" y="138"/>
                    <a:pt x="393" y="133"/>
                  </a:cubicBezTo>
                  <a:cubicBezTo>
                    <a:pt x="374" y="128"/>
                    <a:pt x="389" y="113"/>
                    <a:pt x="388" y="106"/>
                  </a:cubicBezTo>
                  <a:cubicBezTo>
                    <a:pt x="387" y="98"/>
                    <a:pt x="369" y="97"/>
                    <a:pt x="369" y="97"/>
                  </a:cubicBezTo>
                  <a:cubicBezTo>
                    <a:pt x="369" y="97"/>
                    <a:pt x="367" y="79"/>
                    <a:pt x="364" y="73"/>
                  </a:cubicBezTo>
                  <a:cubicBezTo>
                    <a:pt x="362" y="67"/>
                    <a:pt x="354" y="70"/>
                    <a:pt x="354" y="70"/>
                  </a:cubicBezTo>
                  <a:cubicBezTo>
                    <a:pt x="343" y="57"/>
                    <a:pt x="343" y="57"/>
                    <a:pt x="343" y="57"/>
                  </a:cubicBezTo>
                  <a:cubicBezTo>
                    <a:pt x="335" y="57"/>
                    <a:pt x="335" y="57"/>
                    <a:pt x="335" y="57"/>
                  </a:cubicBezTo>
                  <a:cubicBezTo>
                    <a:pt x="327" y="33"/>
                    <a:pt x="327" y="33"/>
                    <a:pt x="327" y="33"/>
                  </a:cubicBezTo>
                  <a:cubicBezTo>
                    <a:pt x="327" y="33"/>
                    <a:pt x="297" y="9"/>
                    <a:pt x="290" y="5"/>
                  </a:cubicBezTo>
                  <a:cubicBezTo>
                    <a:pt x="284" y="1"/>
                    <a:pt x="274" y="1"/>
                    <a:pt x="264" y="0"/>
                  </a:cubicBezTo>
                  <a:cubicBezTo>
                    <a:pt x="264" y="0"/>
                    <a:pt x="264" y="0"/>
                    <a:pt x="264" y="0"/>
                  </a:cubicBezTo>
                  <a:cubicBezTo>
                    <a:pt x="269" y="0"/>
                    <a:pt x="273" y="1"/>
                    <a:pt x="278" y="1"/>
                  </a:cubicBezTo>
                  <a:cubicBezTo>
                    <a:pt x="279" y="19"/>
                    <a:pt x="268" y="19"/>
                    <a:pt x="268" y="19"/>
                  </a:cubicBezTo>
                  <a:cubicBezTo>
                    <a:pt x="284" y="31"/>
                    <a:pt x="284" y="31"/>
                    <a:pt x="284" y="31"/>
                  </a:cubicBezTo>
                  <a:cubicBezTo>
                    <a:pt x="287" y="53"/>
                    <a:pt x="287" y="53"/>
                    <a:pt x="287" y="53"/>
                  </a:cubicBezTo>
                  <a:cubicBezTo>
                    <a:pt x="277" y="58"/>
                    <a:pt x="277" y="58"/>
                    <a:pt x="277" y="58"/>
                  </a:cubicBezTo>
                  <a:cubicBezTo>
                    <a:pt x="269" y="87"/>
                    <a:pt x="269" y="87"/>
                    <a:pt x="269" y="87"/>
                  </a:cubicBezTo>
                  <a:cubicBezTo>
                    <a:pt x="269" y="87"/>
                    <a:pt x="241" y="128"/>
                    <a:pt x="218" y="143"/>
                  </a:cubicBezTo>
                  <a:cubicBezTo>
                    <a:pt x="195" y="157"/>
                    <a:pt x="174" y="157"/>
                    <a:pt x="161" y="168"/>
                  </a:cubicBezTo>
                  <a:cubicBezTo>
                    <a:pt x="147" y="179"/>
                    <a:pt x="147" y="186"/>
                    <a:pt x="147" y="186"/>
                  </a:cubicBezTo>
                  <a:cubicBezTo>
                    <a:pt x="139" y="189"/>
                    <a:pt x="139" y="189"/>
                    <a:pt x="139" y="189"/>
                  </a:cubicBezTo>
                  <a:cubicBezTo>
                    <a:pt x="142" y="201"/>
                    <a:pt x="142" y="201"/>
                    <a:pt x="142" y="201"/>
                  </a:cubicBezTo>
                  <a:cubicBezTo>
                    <a:pt x="142" y="201"/>
                    <a:pt x="134" y="206"/>
                    <a:pt x="132" y="216"/>
                  </a:cubicBezTo>
                  <a:cubicBezTo>
                    <a:pt x="131" y="225"/>
                    <a:pt x="128" y="252"/>
                    <a:pt x="128" y="252"/>
                  </a:cubicBezTo>
                  <a:cubicBezTo>
                    <a:pt x="128" y="252"/>
                    <a:pt x="119" y="254"/>
                    <a:pt x="115" y="256"/>
                  </a:cubicBezTo>
                  <a:cubicBezTo>
                    <a:pt x="111" y="259"/>
                    <a:pt x="116" y="270"/>
                    <a:pt x="103" y="270"/>
                  </a:cubicBezTo>
                  <a:cubicBezTo>
                    <a:pt x="89" y="270"/>
                    <a:pt x="93" y="246"/>
                    <a:pt x="88" y="241"/>
                  </a:cubicBezTo>
                  <a:cubicBezTo>
                    <a:pt x="82" y="237"/>
                    <a:pt x="69" y="243"/>
                    <a:pt x="69" y="243"/>
                  </a:cubicBezTo>
                  <a:cubicBezTo>
                    <a:pt x="60" y="232"/>
                    <a:pt x="60" y="232"/>
                    <a:pt x="60" y="232"/>
                  </a:cubicBezTo>
                  <a:cubicBezTo>
                    <a:pt x="60" y="232"/>
                    <a:pt x="50" y="250"/>
                    <a:pt x="40" y="246"/>
                  </a:cubicBezTo>
                  <a:cubicBezTo>
                    <a:pt x="31" y="241"/>
                    <a:pt x="47" y="232"/>
                    <a:pt x="47" y="232"/>
                  </a:cubicBezTo>
                  <a:cubicBezTo>
                    <a:pt x="37" y="224"/>
                    <a:pt x="37" y="224"/>
                    <a:pt x="37" y="224"/>
                  </a:cubicBezTo>
                  <a:cubicBezTo>
                    <a:pt x="37" y="224"/>
                    <a:pt x="50" y="212"/>
                    <a:pt x="58" y="203"/>
                  </a:cubicBezTo>
                  <a:cubicBezTo>
                    <a:pt x="67" y="194"/>
                    <a:pt x="43" y="188"/>
                    <a:pt x="43" y="188"/>
                  </a:cubicBezTo>
                  <a:cubicBezTo>
                    <a:pt x="43" y="188"/>
                    <a:pt x="17" y="216"/>
                    <a:pt x="9" y="223"/>
                  </a:cubicBezTo>
                  <a:cubicBezTo>
                    <a:pt x="1" y="230"/>
                    <a:pt x="0" y="241"/>
                    <a:pt x="0" y="254"/>
                  </a:cubicBezTo>
                  <a:cubicBezTo>
                    <a:pt x="0" y="267"/>
                    <a:pt x="12" y="264"/>
                    <a:pt x="12" y="264"/>
                  </a:cubicBezTo>
                  <a:cubicBezTo>
                    <a:pt x="9" y="282"/>
                    <a:pt x="9" y="282"/>
                    <a:pt x="9" y="282"/>
                  </a:cubicBezTo>
                  <a:cubicBezTo>
                    <a:pt x="9" y="282"/>
                    <a:pt x="26" y="292"/>
                    <a:pt x="27" y="304"/>
                  </a:cubicBezTo>
                  <a:cubicBezTo>
                    <a:pt x="28" y="316"/>
                    <a:pt x="8" y="317"/>
                    <a:pt x="8" y="331"/>
                  </a:cubicBezTo>
                  <a:cubicBezTo>
                    <a:pt x="8" y="345"/>
                    <a:pt x="42" y="347"/>
                    <a:pt x="51" y="352"/>
                  </a:cubicBezTo>
                  <a:cubicBezTo>
                    <a:pt x="59" y="357"/>
                    <a:pt x="82" y="389"/>
                    <a:pt x="85" y="394"/>
                  </a:cubicBezTo>
                  <a:cubicBezTo>
                    <a:pt x="87" y="398"/>
                    <a:pt x="99" y="418"/>
                    <a:pt x="99" y="424"/>
                  </a:cubicBezTo>
                  <a:cubicBezTo>
                    <a:pt x="99" y="430"/>
                    <a:pt x="123" y="456"/>
                    <a:pt x="126" y="462"/>
                  </a:cubicBezTo>
                  <a:cubicBezTo>
                    <a:pt x="130" y="468"/>
                    <a:pt x="164" y="522"/>
                    <a:pt x="164" y="522"/>
                  </a:cubicBezTo>
                  <a:cubicBezTo>
                    <a:pt x="169" y="547"/>
                    <a:pt x="169" y="547"/>
                    <a:pt x="169" y="547"/>
                  </a:cubicBezTo>
                  <a:cubicBezTo>
                    <a:pt x="169" y="547"/>
                    <a:pt x="197" y="602"/>
                    <a:pt x="197" y="609"/>
                  </a:cubicBezTo>
                  <a:cubicBezTo>
                    <a:pt x="197" y="616"/>
                    <a:pt x="205" y="616"/>
                    <a:pt x="214" y="622"/>
                  </a:cubicBezTo>
                  <a:cubicBezTo>
                    <a:pt x="222" y="628"/>
                    <a:pt x="218" y="635"/>
                    <a:pt x="220" y="647"/>
                  </a:cubicBezTo>
                  <a:cubicBezTo>
                    <a:pt x="221" y="658"/>
                    <a:pt x="255" y="699"/>
                    <a:pt x="267" y="715"/>
                  </a:cubicBezTo>
                  <a:cubicBezTo>
                    <a:pt x="279" y="732"/>
                    <a:pt x="270" y="754"/>
                    <a:pt x="270" y="762"/>
                  </a:cubicBezTo>
                  <a:cubicBezTo>
                    <a:pt x="270" y="771"/>
                    <a:pt x="293" y="796"/>
                    <a:pt x="304" y="803"/>
                  </a:cubicBezTo>
                  <a:cubicBezTo>
                    <a:pt x="314" y="810"/>
                    <a:pt x="324" y="826"/>
                    <a:pt x="332" y="835"/>
                  </a:cubicBezTo>
                  <a:cubicBezTo>
                    <a:pt x="340" y="843"/>
                    <a:pt x="386" y="861"/>
                    <a:pt x="400" y="869"/>
                  </a:cubicBezTo>
                  <a:cubicBezTo>
                    <a:pt x="415" y="877"/>
                    <a:pt x="442" y="883"/>
                    <a:pt x="463" y="901"/>
                  </a:cubicBezTo>
                  <a:cubicBezTo>
                    <a:pt x="484" y="919"/>
                    <a:pt x="516" y="939"/>
                    <a:pt x="516" y="939"/>
                  </a:cubicBezTo>
                  <a:cubicBezTo>
                    <a:pt x="522" y="954"/>
                    <a:pt x="522" y="954"/>
                    <a:pt x="522" y="954"/>
                  </a:cubicBezTo>
                  <a:cubicBezTo>
                    <a:pt x="522" y="954"/>
                    <a:pt x="533" y="962"/>
                    <a:pt x="540" y="968"/>
                  </a:cubicBezTo>
                  <a:cubicBezTo>
                    <a:pt x="547" y="974"/>
                    <a:pt x="574" y="992"/>
                    <a:pt x="574" y="992"/>
                  </a:cubicBezTo>
                  <a:cubicBezTo>
                    <a:pt x="574" y="993"/>
                    <a:pt x="574" y="993"/>
                    <a:pt x="574" y="993"/>
                  </a:cubicBezTo>
                  <a:cubicBezTo>
                    <a:pt x="580" y="989"/>
                    <a:pt x="589" y="983"/>
                    <a:pt x="596" y="977"/>
                  </a:cubicBezTo>
                  <a:cubicBezTo>
                    <a:pt x="608" y="968"/>
                    <a:pt x="596" y="954"/>
                    <a:pt x="596" y="954"/>
                  </a:cubicBezTo>
                  <a:cubicBezTo>
                    <a:pt x="608" y="946"/>
                    <a:pt x="608" y="946"/>
                    <a:pt x="608" y="946"/>
                  </a:cubicBezTo>
                  <a:cubicBezTo>
                    <a:pt x="601" y="929"/>
                    <a:pt x="601" y="929"/>
                    <a:pt x="601" y="929"/>
                  </a:cubicBezTo>
                  <a:cubicBezTo>
                    <a:pt x="601" y="929"/>
                    <a:pt x="611" y="919"/>
                    <a:pt x="620" y="912"/>
                  </a:cubicBezTo>
                  <a:cubicBezTo>
                    <a:pt x="626" y="908"/>
                    <a:pt x="629" y="897"/>
                    <a:pt x="630" y="889"/>
                  </a:cubicBezTo>
                  <a:lnTo>
                    <a:pt x="622" y="88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3" name="Bolivia">
              <a:extLst>
                <a:ext uri="{FF2B5EF4-FFF2-40B4-BE49-F238E27FC236}">
                  <a16:creationId xmlns:a16="http://schemas.microsoft.com/office/drawing/2014/main" id="{4F515EB2-BB54-458B-BAD9-CC872F64E0DC}"/>
                </a:ext>
              </a:extLst>
            </p:cNvPr>
            <p:cNvSpPr>
              <a:spLocks noEditPoints="1"/>
            </p:cNvSpPr>
            <p:nvPr/>
          </p:nvSpPr>
          <p:spPr bwMode="gray">
            <a:xfrm>
              <a:off x="3178194" y="4351665"/>
              <a:ext cx="453809" cy="534772"/>
            </a:xfrm>
            <a:custGeom>
              <a:avLst/>
              <a:gdLst>
                <a:gd name="T0" fmla="*/ 1 w 604"/>
                <a:gd name="T1" fmla="*/ 70 h 712"/>
                <a:gd name="T2" fmla="*/ 599 w 604"/>
                <a:gd name="T3" fmla="*/ 500 h 712"/>
                <a:gd name="T4" fmla="*/ 584 w 604"/>
                <a:gd name="T5" fmla="*/ 421 h 712"/>
                <a:gd name="T6" fmla="*/ 561 w 604"/>
                <a:gd name="T7" fmla="*/ 361 h 712"/>
                <a:gd name="T8" fmla="*/ 468 w 604"/>
                <a:gd name="T9" fmla="*/ 314 h 712"/>
                <a:gd name="T10" fmla="*/ 463 w 604"/>
                <a:gd name="T11" fmla="*/ 290 h 712"/>
                <a:gd name="T12" fmla="*/ 450 w 604"/>
                <a:gd name="T13" fmla="*/ 250 h 712"/>
                <a:gd name="T14" fmla="*/ 418 w 604"/>
                <a:gd name="T15" fmla="*/ 209 h 712"/>
                <a:gd name="T16" fmla="*/ 367 w 604"/>
                <a:gd name="T17" fmla="*/ 190 h 712"/>
                <a:gd name="T18" fmla="*/ 320 w 604"/>
                <a:gd name="T19" fmla="*/ 163 h 712"/>
                <a:gd name="T20" fmla="*/ 290 w 604"/>
                <a:gd name="T21" fmla="*/ 152 h 712"/>
                <a:gd name="T22" fmla="*/ 258 w 604"/>
                <a:gd name="T23" fmla="*/ 153 h 712"/>
                <a:gd name="T24" fmla="*/ 230 w 604"/>
                <a:gd name="T25" fmla="*/ 130 h 712"/>
                <a:gd name="T26" fmla="*/ 210 w 604"/>
                <a:gd name="T27" fmla="*/ 97 h 712"/>
                <a:gd name="T28" fmla="*/ 200 w 604"/>
                <a:gd name="T29" fmla="*/ 52 h 712"/>
                <a:gd name="T30" fmla="*/ 211 w 604"/>
                <a:gd name="T31" fmla="*/ 4 h 712"/>
                <a:gd name="T32" fmla="*/ 183 w 604"/>
                <a:gd name="T33" fmla="*/ 6 h 712"/>
                <a:gd name="T34" fmla="*/ 151 w 604"/>
                <a:gd name="T35" fmla="*/ 13 h 712"/>
                <a:gd name="T36" fmla="*/ 104 w 604"/>
                <a:gd name="T37" fmla="*/ 38 h 712"/>
                <a:gd name="T38" fmla="*/ 76 w 604"/>
                <a:gd name="T39" fmla="*/ 57 h 712"/>
                <a:gd name="T40" fmla="*/ 50 w 604"/>
                <a:gd name="T41" fmla="*/ 81 h 712"/>
                <a:gd name="T42" fmla="*/ 9 w 604"/>
                <a:gd name="T43" fmla="*/ 71 h 712"/>
                <a:gd name="T44" fmla="*/ 52 w 604"/>
                <a:gd name="T45" fmla="*/ 157 h 712"/>
                <a:gd name="T46" fmla="*/ 50 w 604"/>
                <a:gd name="T47" fmla="*/ 204 h 712"/>
                <a:gd name="T48" fmla="*/ 52 w 604"/>
                <a:gd name="T49" fmla="*/ 246 h 712"/>
                <a:gd name="T50" fmla="*/ 44 w 604"/>
                <a:gd name="T51" fmla="*/ 304 h 712"/>
                <a:gd name="T52" fmla="*/ 39 w 604"/>
                <a:gd name="T53" fmla="*/ 318 h 712"/>
                <a:gd name="T54" fmla="*/ 62 w 604"/>
                <a:gd name="T55" fmla="*/ 339 h 712"/>
                <a:gd name="T56" fmla="*/ 76 w 604"/>
                <a:gd name="T57" fmla="*/ 359 h 712"/>
                <a:gd name="T58" fmla="*/ 62 w 604"/>
                <a:gd name="T59" fmla="*/ 369 h 712"/>
                <a:gd name="T60" fmla="*/ 33 w 604"/>
                <a:gd name="T61" fmla="*/ 409 h 712"/>
                <a:gd name="T62" fmla="*/ 39 w 604"/>
                <a:gd name="T63" fmla="*/ 427 h 712"/>
                <a:gd name="T64" fmla="*/ 64 w 604"/>
                <a:gd name="T65" fmla="*/ 449 h 712"/>
                <a:gd name="T66" fmla="*/ 105 w 604"/>
                <a:gd name="T67" fmla="*/ 525 h 712"/>
                <a:gd name="T68" fmla="*/ 104 w 604"/>
                <a:gd name="T69" fmla="*/ 554 h 712"/>
                <a:gd name="T70" fmla="*/ 102 w 604"/>
                <a:gd name="T71" fmla="*/ 588 h 712"/>
                <a:gd name="T72" fmla="*/ 134 w 604"/>
                <a:gd name="T73" fmla="*/ 627 h 712"/>
                <a:gd name="T74" fmla="*/ 147 w 604"/>
                <a:gd name="T75" fmla="*/ 684 h 712"/>
                <a:gd name="T76" fmla="*/ 188 w 604"/>
                <a:gd name="T77" fmla="*/ 708 h 712"/>
                <a:gd name="T78" fmla="*/ 199 w 604"/>
                <a:gd name="T79" fmla="*/ 691 h 712"/>
                <a:gd name="T80" fmla="*/ 214 w 604"/>
                <a:gd name="T81" fmla="*/ 674 h 712"/>
                <a:gd name="T82" fmla="*/ 241 w 604"/>
                <a:gd name="T83" fmla="*/ 670 h 712"/>
                <a:gd name="T84" fmla="*/ 318 w 604"/>
                <a:gd name="T85" fmla="*/ 707 h 712"/>
                <a:gd name="T86" fmla="*/ 374 w 604"/>
                <a:gd name="T87" fmla="*/ 664 h 712"/>
                <a:gd name="T88" fmla="*/ 403 w 604"/>
                <a:gd name="T89" fmla="*/ 607 h 712"/>
                <a:gd name="T90" fmla="*/ 413 w 604"/>
                <a:gd name="T91" fmla="*/ 558 h 712"/>
                <a:gd name="T92" fmla="*/ 486 w 604"/>
                <a:gd name="T93" fmla="*/ 527 h 712"/>
                <a:gd name="T94" fmla="*/ 574 w 604"/>
                <a:gd name="T95" fmla="*/ 546 h 712"/>
                <a:gd name="T96" fmla="*/ 602 w 604"/>
                <a:gd name="T97" fmla="*/ 555 h 712"/>
                <a:gd name="T98" fmla="*/ 603 w 604"/>
                <a:gd name="T99" fmla="*/ 50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4" h="712">
                  <a:moveTo>
                    <a:pt x="0" y="70"/>
                  </a:moveTo>
                  <a:cubicBezTo>
                    <a:pt x="1" y="70"/>
                    <a:pt x="1" y="70"/>
                    <a:pt x="1" y="70"/>
                  </a:cubicBezTo>
                  <a:cubicBezTo>
                    <a:pt x="1" y="70"/>
                    <a:pt x="1" y="70"/>
                    <a:pt x="0" y="70"/>
                  </a:cubicBezTo>
                  <a:close/>
                  <a:moveTo>
                    <a:pt x="599" y="500"/>
                  </a:moveTo>
                  <a:cubicBezTo>
                    <a:pt x="599" y="500"/>
                    <a:pt x="604" y="474"/>
                    <a:pt x="604" y="460"/>
                  </a:cubicBezTo>
                  <a:cubicBezTo>
                    <a:pt x="604" y="446"/>
                    <a:pt x="595" y="428"/>
                    <a:pt x="584" y="421"/>
                  </a:cubicBezTo>
                  <a:cubicBezTo>
                    <a:pt x="573" y="414"/>
                    <a:pt x="564" y="413"/>
                    <a:pt x="557" y="404"/>
                  </a:cubicBezTo>
                  <a:cubicBezTo>
                    <a:pt x="550" y="395"/>
                    <a:pt x="561" y="361"/>
                    <a:pt x="561" y="361"/>
                  </a:cubicBezTo>
                  <a:cubicBezTo>
                    <a:pt x="561" y="361"/>
                    <a:pt x="484" y="363"/>
                    <a:pt x="471" y="354"/>
                  </a:cubicBezTo>
                  <a:cubicBezTo>
                    <a:pt x="458" y="345"/>
                    <a:pt x="468" y="314"/>
                    <a:pt x="468" y="314"/>
                  </a:cubicBezTo>
                  <a:cubicBezTo>
                    <a:pt x="468" y="314"/>
                    <a:pt x="452" y="300"/>
                    <a:pt x="450" y="294"/>
                  </a:cubicBezTo>
                  <a:cubicBezTo>
                    <a:pt x="448" y="288"/>
                    <a:pt x="463" y="290"/>
                    <a:pt x="463" y="290"/>
                  </a:cubicBezTo>
                  <a:cubicBezTo>
                    <a:pt x="461" y="269"/>
                    <a:pt x="461" y="269"/>
                    <a:pt x="461" y="269"/>
                  </a:cubicBezTo>
                  <a:cubicBezTo>
                    <a:pt x="461" y="269"/>
                    <a:pt x="454" y="257"/>
                    <a:pt x="450" y="250"/>
                  </a:cubicBezTo>
                  <a:cubicBezTo>
                    <a:pt x="446" y="243"/>
                    <a:pt x="451" y="240"/>
                    <a:pt x="450" y="230"/>
                  </a:cubicBezTo>
                  <a:cubicBezTo>
                    <a:pt x="449" y="220"/>
                    <a:pt x="429" y="211"/>
                    <a:pt x="418" y="209"/>
                  </a:cubicBezTo>
                  <a:cubicBezTo>
                    <a:pt x="407" y="207"/>
                    <a:pt x="396" y="212"/>
                    <a:pt x="386" y="211"/>
                  </a:cubicBezTo>
                  <a:cubicBezTo>
                    <a:pt x="376" y="210"/>
                    <a:pt x="367" y="190"/>
                    <a:pt x="367" y="190"/>
                  </a:cubicBezTo>
                  <a:cubicBezTo>
                    <a:pt x="367" y="190"/>
                    <a:pt x="351" y="189"/>
                    <a:pt x="340" y="184"/>
                  </a:cubicBezTo>
                  <a:cubicBezTo>
                    <a:pt x="329" y="179"/>
                    <a:pt x="321" y="167"/>
                    <a:pt x="320" y="163"/>
                  </a:cubicBezTo>
                  <a:cubicBezTo>
                    <a:pt x="319" y="159"/>
                    <a:pt x="312" y="166"/>
                    <a:pt x="304" y="166"/>
                  </a:cubicBezTo>
                  <a:cubicBezTo>
                    <a:pt x="296" y="166"/>
                    <a:pt x="290" y="152"/>
                    <a:pt x="290" y="152"/>
                  </a:cubicBezTo>
                  <a:cubicBezTo>
                    <a:pt x="290" y="152"/>
                    <a:pt x="280" y="159"/>
                    <a:pt x="276" y="158"/>
                  </a:cubicBezTo>
                  <a:cubicBezTo>
                    <a:pt x="272" y="157"/>
                    <a:pt x="268" y="157"/>
                    <a:pt x="258" y="153"/>
                  </a:cubicBezTo>
                  <a:cubicBezTo>
                    <a:pt x="248" y="149"/>
                    <a:pt x="252" y="138"/>
                    <a:pt x="249" y="133"/>
                  </a:cubicBezTo>
                  <a:cubicBezTo>
                    <a:pt x="246" y="128"/>
                    <a:pt x="230" y="130"/>
                    <a:pt x="230" y="130"/>
                  </a:cubicBezTo>
                  <a:cubicBezTo>
                    <a:pt x="224" y="110"/>
                    <a:pt x="224" y="110"/>
                    <a:pt x="224" y="110"/>
                  </a:cubicBezTo>
                  <a:cubicBezTo>
                    <a:pt x="224" y="110"/>
                    <a:pt x="217" y="106"/>
                    <a:pt x="210" y="97"/>
                  </a:cubicBezTo>
                  <a:cubicBezTo>
                    <a:pt x="203" y="88"/>
                    <a:pt x="210" y="82"/>
                    <a:pt x="210" y="73"/>
                  </a:cubicBezTo>
                  <a:cubicBezTo>
                    <a:pt x="210" y="64"/>
                    <a:pt x="201" y="56"/>
                    <a:pt x="200" y="52"/>
                  </a:cubicBezTo>
                  <a:cubicBezTo>
                    <a:pt x="199" y="48"/>
                    <a:pt x="207" y="35"/>
                    <a:pt x="207" y="35"/>
                  </a:cubicBezTo>
                  <a:cubicBezTo>
                    <a:pt x="207" y="35"/>
                    <a:pt x="215" y="8"/>
                    <a:pt x="211" y="4"/>
                  </a:cubicBezTo>
                  <a:cubicBezTo>
                    <a:pt x="207" y="0"/>
                    <a:pt x="194" y="8"/>
                    <a:pt x="193" y="12"/>
                  </a:cubicBezTo>
                  <a:cubicBezTo>
                    <a:pt x="192" y="16"/>
                    <a:pt x="183" y="6"/>
                    <a:pt x="183" y="6"/>
                  </a:cubicBezTo>
                  <a:cubicBezTo>
                    <a:pt x="174" y="14"/>
                    <a:pt x="174" y="14"/>
                    <a:pt x="174" y="14"/>
                  </a:cubicBezTo>
                  <a:cubicBezTo>
                    <a:pt x="174" y="14"/>
                    <a:pt x="164" y="13"/>
                    <a:pt x="151" y="13"/>
                  </a:cubicBezTo>
                  <a:cubicBezTo>
                    <a:pt x="138" y="13"/>
                    <a:pt x="128" y="39"/>
                    <a:pt x="128" y="39"/>
                  </a:cubicBezTo>
                  <a:cubicBezTo>
                    <a:pt x="104" y="38"/>
                    <a:pt x="104" y="38"/>
                    <a:pt x="104" y="38"/>
                  </a:cubicBezTo>
                  <a:cubicBezTo>
                    <a:pt x="100" y="56"/>
                    <a:pt x="100" y="56"/>
                    <a:pt x="100" y="56"/>
                  </a:cubicBezTo>
                  <a:cubicBezTo>
                    <a:pt x="76" y="57"/>
                    <a:pt x="76" y="57"/>
                    <a:pt x="76" y="57"/>
                  </a:cubicBezTo>
                  <a:cubicBezTo>
                    <a:pt x="71" y="69"/>
                    <a:pt x="71" y="69"/>
                    <a:pt x="71" y="69"/>
                  </a:cubicBezTo>
                  <a:cubicBezTo>
                    <a:pt x="71" y="69"/>
                    <a:pt x="63" y="78"/>
                    <a:pt x="50" y="81"/>
                  </a:cubicBezTo>
                  <a:cubicBezTo>
                    <a:pt x="37" y="84"/>
                    <a:pt x="34" y="73"/>
                    <a:pt x="34" y="73"/>
                  </a:cubicBezTo>
                  <a:cubicBezTo>
                    <a:pt x="34" y="73"/>
                    <a:pt x="21" y="72"/>
                    <a:pt x="9" y="71"/>
                  </a:cubicBezTo>
                  <a:cubicBezTo>
                    <a:pt x="11" y="80"/>
                    <a:pt x="18" y="101"/>
                    <a:pt x="29" y="112"/>
                  </a:cubicBezTo>
                  <a:cubicBezTo>
                    <a:pt x="44" y="125"/>
                    <a:pt x="54" y="150"/>
                    <a:pt x="52" y="157"/>
                  </a:cubicBezTo>
                  <a:cubicBezTo>
                    <a:pt x="51" y="163"/>
                    <a:pt x="41" y="174"/>
                    <a:pt x="41" y="174"/>
                  </a:cubicBezTo>
                  <a:cubicBezTo>
                    <a:pt x="50" y="204"/>
                    <a:pt x="50" y="204"/>
                    <a:pt x="50" y="204"/>
                  </a:cubicBezTo>
                  <a:cubicBezTo>
                    <a:pt x="37" y="224"/>
                    <a:pt x="37" y="224"/>
                    <a:pt x="37" y="224"/>
                  </a:cubicBezTo>
                  <a:cubicBezTo>
                    <a:pt x="37" y="224"/>
                    <a:pt x="56" y="237"/>
                    <a:pt x="52" y="246"/>
                  </a:cubicBezTo>
                  <a:cubicBezTo>
                    <a:pt x="48" y="256"/>
                    <a:pt x="33" y="264"/>
                    <a:pt x="35" y="279"/>
                  </a:cubicBezTo>
                  <a:cubicBezTo>
                    <a:pt x="36" y="293"/>
                    <a:pt x="44" y="304"/>
                    <a:pt x="44" y="304"/>
                  </a:cubicBezTo>
                  <a:cubicBezTo>
                    <a:pt x="39" y="315"/>
                    <a:pt x="39" y="315"/>
                    <a:pt x="39" y="315"/>
                  </a:cubicBezTo>
                  <a:cubicBezTo>
                    <a:pt x="39" y="315"/>
                    <a:pt x="39" y="316"/>
                    <a:pt x="39" y="318"/>
                  </a:cubicBezTo>
                  <a:cubicBezTo>
                    <a:pt x="44" y="322"/>
                    <a:pt x="47" y="326"/>
                    <a:pt x="47" y="326"/>
                  </a:cubicBezTo>
                  <a:cubicBezTo>
                    <a:pt x="62" y="339"/>
                    <a:pt x="62" y="339"/>
                    <a:pt x="62" y="339"/>
                  </a:cubicBezTo>
                  <a:cubicBezTo>
                    <a:pt x="63" y="351"/>
                    <a:pt x="63" y="351"/>
                    <a:pt x="63" y="351"/>
                  </a:cubicBezTo>
                  <a:cubicBezTo>
                    <a:pt x="76" y="359"/>
                    <a:pt x="76" y="359"/>
                    <a:pt x="76" y="359"/>
                  </a:cubicBezTo>
                  <a:cubicBezTo>
                    <a:pt x="68" y="376"/>
                    <a:pt x="68" y="376"/>
                    <a:pt x="68" y="376"/>
                  </a:cubicBezTo>
                  <a:cubicBezTo>
                    <a:pt x="62" y="369"/>
                    <a:pt x="62" y="369"/>
                    <a:pt x="62" y="369"/>
                  </a:cubicBezTo>
                  <a:cubicBezTo>
                    <a:pt x="61" y="377"/>
                    <a:pt x="58" y="388"/>
                    <a:pt x="52" y="392"/>
                  </a:cubicBezTo>
                  <a:cubicBezTo>
                    <a:pt x="43" y="399"/>
                    <a:pt x="33" y="409"/>
                    <a:pt x="33" y="409"/>
                  </a:cubicBezTo>
                  <a:cubicBezTo>
                    <a:pt x="40" y="426"/>
                    <a:pt x="40" y="426"/>
                    <a:pt x="40" y="426"/>
                  </a:cubicBezTo>
                  <a:cubicBezTo>
                    <a:pt x="39" y="427"/>
                    <a:pt x="39" y="427"/>
                    <a:pt x="39" y="427"/>
                  </a:cubicBezTo>
                  <a:cubicBezTo>
                    <a:pt x="50" y="449"/>
                    <a:pt x="50" y="449"/>
                    <a:pt x="50" y="449"/>
                  </a:cubicBezTo>
                  <a:cubicBezTo>
                    <a:pt x="64" y="449"/>
                    <a:pt x="64" y="449"/>
                    <a:pt x="64" y="449"/>
                  </a:cubicBezTo>
                  <a:cubicBezTo>
                    <a:pt x="73" y="501"/>
                    <a:pt x="73" y="501"/>
                    <a:pt x="73" y="501"/>
                  </a:cubicBezTo>
                  <a:cubicBezTo>
                    <a:pt x="73" y="501"/>
                    <a:pt x="109" y="513"/>
                    <a:pt x="105" y="525"/>
                  </a:cubicBezTo>
                  <a:cubicBezTo>
                    <a:pt x="101" y="537"/>
                    <a:pt x="93" y="543"/>
                    <a:pt x="93" y="543"/>
                  </a:cubicBezTo>
                  <a:cubicBezTo>
                    <a:pt x="104" y="554"/>
                    <a:pt x="104" y="554"/>
                    <a:pt x="104" y="554"/>
                  </a:cubicBezTo>
                  <a:cubicBezTo>
                    <a:pt x="104" y="554"/>
                    <a:pt x="89" y="566"/>
                    <a:pt x="93" y="575"/>
                  </a:cubicBezTo>
                  <a:cubicBezTo>
                    <a:pt x="97" y="585"/>
                    <a:pt x="102" y="588"/>
                    <a:pt x="102" y="588"/>
                  </a:cubicBezTo>
                  <a:cubicBezTo>
                    <a:pt x="102" y="605"/>
                    <a:pt x="102" y="605"/>
                    <a:pt x="102" y="605"/>
                  </a:cubicBezTo>
                  <a:cubicBezTo>
                    <a:pt x="102" y="605"/>
                    <a:pt x="131" y="616"/>
                    <a:pt x="134" y="627"/>
                  </a:cubicBezTo>
                  <a:cubicBezTo>
                    <a:pt x="136" y="638"/>
                    <a:pt x="134" y="668"/>
                    <a:pt x="134" y="668"/>
                  </a:cubicBezTo>
                  <a:cubicBezTo>
                    <a:pt x="147" y="684"/>
                    <a:pt x="147" y="684"/>
                    <a:pt x="147" y="684"/>
                  </a:cubicBezTo>
                  <a:cubicBezTo>
                    <a:pt x="147" y="684"/>
                    <a:pt x="146" y="710"/>
                    <a:pt x="158" y="711"/>
                  </a:cubicBezTo>
                  <a:cubicBezTo>
                    <a:pt x="170" y="712"/>
                    <a:pt x="188" y="708"/>
                    <a:pt x="188" y="708"/>
                  </a:cubicBezTo>
                  <a:cubicBezTo>
                    <a:pt x="188" y="689"/>
                    <a:pt x="188" y="689"/>
                    <a:pt x="188" y="689"/>
                  </a:cubicBezTo>
                  <a:cubicBezTo>
                    <a:pt x="199" y="691"/>
                    <a:pt x="199" y="691"/>
                    <a:pt x="199" y="691"/>
                  </a:cubicBezTo>
                  <a:cubicBezTo>
                    <a:pt x="199" y="677"/>
                    <a:pt x="199" y="677"/>
                    <a:pt x="199" y="677"/>
                  </a:cubicBezTo>
                  <a:cubicBezTo>
                    <a:pt x="214" y="674"/>
                    <a:pt x="214" y="674"/>
                    <a:pt x="214" y="674"/>
                  </a:cubicBezTo>
                  <a:cubicBezTo>
                    <a:pt x="222" y="657"/>
                    <a:pt x="222" y="657"/>
                    <a:pt x="222" y="657"/>
                  </a:cubicBezTo>
                  <a:cubicBezTo>
                    <a:pt x="222" y="657"/>
                    <a:pt x="227" y="666"/>
                    <a:pt x="241" y="670"/>
                  </a:cubicBezTo>
                  <a:cubicBezTo>
                    <a:pt x="254" y="674"/>
                    <a:pt x="296" y="673"/>
                    <a:pt x="296" y="673"/>
                  </a:cubicBezTo>
                  <a:cubicBezTo>
                    <a:pt x="318" y="707"/>
                    <a:pt x="318" y="707"/>
                    <a:pt x="318" y="707"/>
                  </a:cubicBezTo>
                  <a:cubicBezTo>
                    <a:pt x="323" y="670"/>
                    <a:pt x="323" y="670"/>
                    <a:pt x="323" y="670"/>
                  </a:cubicBezTo>
                  <a:cubicBezTo>
                    <a:pt x="374" y="664"/>
                    <a:pt x="374" y="664"/>
                    <a:pt x="374" y="664"/>
                  </a:cubicBezTo>
                  <a:cubicBezTo>
                    <a:pt x="397" y="681"/>
                    <a:pt x="397" y="681"/>
                    <a:pt x="397" y="681"/>
                  </a:cubicBezTo>
                  <a:cubicBezTo>
                    <a:pt x="397" y="681"/>
                    <a:pt x="405" y="613"/>
                    <a:pt x="403" y="607"/>
                  </a:cubicBezTo>
                  <a:cubicBezTo>
                    <a:pt x="402" y="600"/>
                    <a:pt x="387" y="578"/>
                    <a:pt x="394" y="574"/>
                  </a:cubicBezTo>
                  <a:cubicBezTo>
                    <a:pt x="401" y="570"/>
                    <a:pt x="413" y="558"/>
                    <a:pt x="413" y="558"/>
                  </a:cubicBezTo>
                  <a:cubicBezTo>
                    <a:pt x="417" y="539"/>
                    <a:pt x="417" y="539"/>
                    <a:pt x="417" y="539"/>
                  </a:cubicBezTo>
                  <a:cubicBezTo>
                    <a:pt x="486" y="527"/>
                    <a:pt x="486" y="527"/>
                    <a:pt x="486" y="527"/>
                  </a:cubicBezTo>
                  <a:cubicBezTo>
                    <a:pt x="539" y="518"/>
                    <a:pt x="539" y="518"/>
                    <a:pt x="539" y="518"/>
                  </a:cubicBezTo>
                  <a:cubicBezTo>
                    <a:pt x="574" y="546"/>
                    <a:pt x="574" y="546"/>
                    <a:pt x="574" y="546"/>
                  </a:cubicBezTo>
                  <a:cubicBezTo>
                    <a:pt x="587" y="569"/>
                    <a:pt x="587" y="569"/>
                    <a:pt x="587" y="569"/>
                  </a:cubicBezTo>
                  <a:cubicBezTo>
                    <a:pt x="587" y="563"/>
                    <a:pt x="602" y="555"/>
                    <a:pt x="602" y="555"/>
                  </a:cubicBezTo>
                  <a:cubicBezTo>
                    <a:pt x="602" y="555"/>
                    <a:pt x="590" y="545"/>
                    <a:pt x="588" y="540"/>
                  </a:cubicBezTo>
                  <a:cubicBezTo>
                    <a:pt x="586" y="535"/>
                    <a:pt x="603" y="508"/>
                    <a:pt x="603" y="508"/>
                  </a:cubicBezTo>
                  <a:lnTo>
                    <a:pt x="599" y="50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4" name="Oezbekistan">
              <a:extLst>
                <a:ext uri="{FF2B5EF4-FFF2-40B4-BE49-F238E27FC236}">
                  <a16:creationId xmlns:a16="http://schemas.microsoft.com/office/drawing/2014/main" id="{000B7083-25EB-4DA5-99A6-785CBC68155A}"/>
                </a:ext>
              </a:extLst>
            </p:cNvPr>
            <p:cNvSpPr>
              <a:spLocks/>
            </p:cNvSpPr>
            <p:nvPr/>
          </p:nvSpPr>
          <p:spPr bwMode="gray">
            <a:xfrm>
              <a:off x="7477671" y="2127357"/>
              <a:ext cx="598688" cy="336629"/>
            </a:xfrm>
            <a:custGeom>
              <a:avLst/>
              <a:gdLst>
                <a:gd name="T0" fmla="*/ 764 w 798"/>
                <a:gd name="T1" fmla="*/ 243 h 447"/>
                <a:gd name="T2" fmla="*/ 745 w 798"/>
                <a:gd name="T3" fmla="*/ 230 h 447"/>
                <a:gd name="T4" fmla="*/ 721 w 798"/>
                <a:gd name="T5" fmla="*/ 212 h 447"/>
                <a:gd name="T6" fmla="*/ 712 w 798"/>
                <a:gd name="T7" fmla="*/ 222 h 447"/>
                <a:gd name="T8" fmla="*/ 689 w 798"/>
                <a:gd name="T9" fmla="*/ 229 h 447"/>
                <a:gd name="T10" fmla="*/ 660 w 798"/>
                <a:gd name="T11" fmla="*/ 212 h 447"/>
                <a:gd name="T12" fmla="*/ 690 w 798"/>
                <a:gd name="T13" fmla="*/ 175 h 447"/>
                <a:gd name="T14" fmla="*/ 653 w 798"/>
                <a:gd name="T15" fmla="*/ 185 h 447"/>
                <a:gd name="T16" fmla="*/ 623 w 798"/>
                <a:gd name="T17" fmla="*/ 208 h 447"/>
                <a:gd name="T18" fmla="*/ 596 w 798"/>
                <a:gd name="T19" fmla="*/ 236 h 447"/>
                <a:gd name="T20" fmla="*/ 573 w 798"/>
                <a:gd name="T21" fmla="*/ 259 h 447"/>
                <a:gd name="T22" fmla="*/ 509 w 798"/>
                <a:gd name="T23" fmla="*/ 228 h 447"/>
                <a:gd name="T24" fmla="*/ 469 w 798"/>
                <a:gd name="T25" fmla="*/ 188 h 447"/>
                <a:gd name="T26" fmla="*/ 441 w 798"/>
                <a:gd name="T27" fmla="*/ 136 h 447"/>
                <a:gd name="T28" fmla="*/ 379 w 798"/>
                <a:gd name="T29" fmla="*/ 105 h 447"/>
                <a:gd name="T30" fmla="*/ 272 w 798"/>
                <a:gd name="T31" fmla="*/ 108 h 447"/>
                <a:gd name="T32" fmla="*/ 177 w 798"/>
                <a:gd name="T33" fmla="*/ 38 h 447"/>
                <a:gd name="T34" fmla="*/ 174 w 798"/>
                <a:gd name="T35" fmla="*/ 75 h 447"/>
                <a:gd name="T36" fmla="*/ 149 w 798"/>
                <a:gd name="T37" fmla="*/ 55 h 447"/>
                <a:gd name="T38" fmla="*/ 145 w 798"/>
                <a:gd name="T39" fmla="*/ 23 h 447"/>
                <a:gd name="T40" fmla="*/ 106 w 798"/>
                <a:gd name="T41" fmla="*/ 20 h 447"/>
                <a:gd name="T42" fmla="*/ 116 w 798"/>
                <a:gd name="T43" fmla="*/ 45 h 447"/>
                <a:gd name="T44" fmla="*/ 92 w 798"/>
                <a:gd name="T45" fmla="*/ 37 h 447"/>
                <a:gd name="T46" fmla="*/ 103 w 798"/>
                <a:gd name="T47" fmla="*/ 3 h 447"/>
                <a:gd name="T48" fmla="*/ 0 w 798"/>
                <a:gd name="T49" fmla="*/ 31 h 447"/>
                <a:gd name="T50" fmla="*/ 37 w 798"/>
                <a:gd name="T51" fmla="*/ 217 h 447"/>
                <a:gd name="T52" fmla="*/ 92 w 798"/>
                <a:gd name="T53" fmla="*/ 224 h 447"/>
                <a:gd name="T54" fmla="*/ 112 w 798"/>
                <a:gd name="T55" fmla="*/ 175 h 447"/>
                <a:gd name="T56" fmla="*/ 139 w 798"/>
                <a:gd name="T57" fmla="*/ 169 h 447"/>
                <a:gd name="T58" fmla="*/ 139 w 798"/>
                <a:gd name="T59" fmla="*/ 152 h 447"/>
                <a:gd name="T60" fmla="*/ 155 w 798"/>
                <a:gd name="T61" fmla="*/ 161 h 447"/>
                <a:gd name="T62" fmla="*/ 169 w 798"/>
                <a:gd name="T63" fmla="*/ 168 h 447"/>
                <a:gd name="T64" fmla="*/ 201 w 798"/>
                <a:gd name="T65" fmla="*/ 173 h 447"/>
                <a:gd name="T66" fmla="*/ 219 w 798"/>
                <a:gd name="T67" fmla="*/ 197 h 447"/>
                <a:gd name="T68" fmla="*/ 243 w 798"/>
                <a:gd name="T69" fmla="*/ 227 h 447"/>
                <a:gd name="T70" fmla="*/ 279 w 798"/>
                <a:gd name="T71" fmla="*/ 225 h 447"/>
                <a:gd name="T72" fmla="*/ 312 w 798"/>
                <a:gd name="T73" fmla="*/ 256 h 447"/>
                <a:gd name="T74" fmla="*/ 336 w 798"/>
                <a:gd name="T75" fmla="*/ 293 h 447"/>
                <a:gd name="T76" fmla="*/ 381 w 798"/>
                <a:gd name="T77" fmla="*/ 319 h 447"/>
                <a:gd name="T78" fmla="*/ 417 w 798"/>
                <a:gd name="T79" fmla="*/ 348 h 447"/>
                <a:gd name="T80" fmla="*/ 444 w 798"/>
                <a:gd name="T81" fmla="*/ 357 h 447"/>
                <a:gd name="T82" fmla="*/ 476 w 798"/>
                <a:gd name="T83" fmla="*/ 376 h 447"/>
                <a:gd name="T84" fmla="*/ 516 w 798"/>
                <a:gd name="T85" fmla="*/ 387 h 447"/>
                <a:gd name="T86" fmla="*/ 548 w 798"/>
                <a:gd name="T87" fmla="*/ 425 h 447"/>
                <a:gd name="T88" fmla="*/ 563 w 798"/>
                <a:gd name="T89" fmla="*/ 437 h 447"/>
                <a:gd name="T90" fmla="*/ 580 w 798"/>
                <a:gd name="T91" fmla="*/ 445 h 447"/>
                <a:gd name="T92" fmla="*/ 596 w 798"/>
                <a:gd name="T93" fmla="*/ 440 h 447"/>
                <a:gd name="T94" fmla="*/ 603 w 798"/>
                <a:gd name="T95" fmla="*/ 445 h 447"/>
                <a:gd name="T96" fmla="*/ 622 w 798"/>
                <a:gd name="T97" fmla="*/ 397 h 447"/>
                <a:gd name="T98" fmla="*/ 603 w 798"/>
                <a:gd name="T99" fmla="*/ 353 h 447"/>
                <a:gd name="T100" fmla="*/ 575 w 798"/>
                <a:gd name="T101" fmla="*/ 339 h 447"/>
                <a:gd name="T102" fmla="*/ 567 w 798"/>
                <a:gd name="T103" fmla="*/ 321 h 447"/>
                <a:gd name="T104" fmla="*/ 610 w 798"/>
                <a:gd name="T105" fmla="*/ 305 h 447"/>
                <a:gd name="T106" fmla="*/ 607 w 798"/>
                <a:gd name="T107" fmla="*/ 282 h 447"/>
                <a:gd name="T108" fmla="*/ 626 w 798"/>
                <a:gd name="T109" fmla="*/ 264 h 447"/>
                <a:gd name="T110" fmla="*/ 652 w 798"/>
                <a:gd name="T111" fmla="*/ 260 h 447"/>
                <a:gd name="T112" fmla="*/ 694 w 798"/>
                <a:gd name="T113" fmla="*/ 251 h 447"/>
                <a:gd name="T114" fmla="*/ 701 w 798"/>
                <a:gd name="T115" fmla="*/ 283 h 447"/>
                <a:gd name="T116" fmla="*/ 741 w 798"/>
                <a:gd name="T117" fmla="*/ 286 h 447"/>
                <a:gd name="T118" fmla="*/ 766 w 798"/>
                <a:gd name="T119" fmla="*/ 271 h 447"/>
                <a:gd name="T120" fmla="*/ 788 w 798"/>
                <a:gd name="T121" fmla="*/ 25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447">
                  <a:moveTo>
                    <a:pt x="769" y="248"/>
                  </a:moveTo>
                  <a:cubicBezTo>
                    <a:pt x="764" y="243"/>
                    <a:pt x="764" y="243"/>
                    <a:pt x="764" y="243"/>
                  </a:cubicBezTo>
                  <a:cubicBezTo>
                    <a:pt x="751" y="241"/>
                    <a:pt x="751" y="241"/>
                    <a:pt x="751" y="241"/>
                  </a:cubicBezTo>
                  <a:cubicBezTo>
                    <a:pt x="745" y="230"/>
                    <a:pt x="745" y="230"/>
                    <a:pt x="745" y="230"/>
                  </a:cubicBezTo>
                  <a:cubicBezTo>
                    <a:pt x="732" y="230"/>
                    <a:pt x="732" y="230"/>
                    <a:pt x="732" y="230"/>
                  </a:cubicBezTo>
                  <a:cubicBezTo>
                    <a:pt x="721" y="212"/>
                    <a:pt x="721" y="212"/>
                    <a:pt x="721" y="212"/>
                  </a:cubicBezTo>
                  <a:cubicBezTo>
                    <a:pt x="721" y="222"/>
                    <a:pt x="721" y="222"/>
                    <a:pt x="721" y="222"/>
                  </a:cubicBezTo>
                  <a:cubicBezTo>
                    <a:pt x="712" y="222"/>
                    <a:pt x="712" y="222"/>
                    <a:pt x="712" y="222"/>
                  </a:cubicBezTo>
                  <a:cubicBezTo>
                    <a:pt x="713" y="231"/>
                    <a:pt x="713" y="231"/>
                    <a:pt x="713" y="231"/>
                  </a:cubicBezTo>
                  <a:cubicBezTo>
                    <a:pt x="713" y="231"/>
                    <a:pt x="694" y="233"/>
                    <a:pt x="689" y="229"/>
                  </a:cubicBezTo>
                  <a:cubicBezTo>
                    <a:pt x="684" y="225"/>
                    <a:pt x="683" y="220"/>
                    <a:pt x="683" y="220"/>
                  </a:cubicBezTo>
                  <a:cubicBezTo>
                    <a:pt x="660" y="212"/>
                    <a:pt x="660" y="212"/>
                    <a:pt x="660" y="212"/>
                  </a:cubicBezTo>
                  <a:cubicBezTo>
                    <a:pt x="660" y="212"/>
                    <a:pt x="696" y="183"/>
                    <a:pt x="694" y="178"/>
                  </a:cubicBezTo>
                  <a:cubicBezTo>
                    <a:pt x="693" y="177"/>
                    <a:pt x="692" y="176"/>
                    <a:pt x="690" y="175"/>
                  </a:cubicBezTo>
                  <a:cubicBezTo>
                    <a:pt x="671" y="184"/>
                    <a:pt x="671" y="184"/>
                    <a:pt x="671" y="184"/>
                  </a:cubicBezTo>
                  <a:cubicBezTo>
                    <a:pt x="653" y="185"/>
                    <a:pt x="653" y="185"/>
                    <a:pt x="653" y="185"/>
                  </a:cubicBezTo>
                  <a:cubicBezTo>
                    <a:pt x="645" y="203"/>
                    <a:pt x="645" y="203"/>
                    <a:pt x="645" y="203"/>
                  </a:cubicBezTo>
                  <a:cubicBezTo>
                    <a:pt x="645" y="203"/>
                    <a:pt x="633" y="205"/>
                    <a:pt x="623" y="208"/>
                  </a:cubicBezTo>
                  <a:cubicBezTo>
                    <a:pt x="612" y="211"/>
                    <a:pt x="613" y="229"/>
                    <a:pt x="613" y="229"/>
                  </a:cubicBezTo>
                  <a:cubicBezTo>
                    <a:pt x="613" y="229"/>
                    <a:pt x="605" y="229"/>
                    <a:pt x="596" y="236"/>
                  </a:cubicBezTo>
                  <a:cubicBezTo>
                    <a:pt x="587" y="243"/>
                    <a:pt x="595" y="267"/>
                    <a:pt x="595" y="267"/>
                  </a:cubicBezTo>
                  <a:cubicBezTo>
                    <a:pt x="595" y="267"/>
                    <a:pt x="584" y="261"/>
                    <a:pt x="573" y="259"/>
                  </a:cubicBezTo>
                  <a:cubicBezTo>
                    <a:pt x="563" y="256"/>
                    <a:pt x="580" y="243"/>
                    <a:pt x="573" y="233"/>
                  </a:cubicBezTo>
                  <a:cubicBezTo>
                    <a:pt x="567" y="224"/>
                    <a:pt x="520" y="233"/>
                    <a:pt x="509" y="228"/>
                  </a:cubicBezTo>
                  <a:cubicBezTo>
                    <a:pt x="499" y="223"/>
                    <a:pt x="497" y="199"/>
                    <a:pt x="488" y="188"/>
                  </a:cubicBezTo>
                  <a:cubicBezTo>
                    <a:pt x="479" y="177"/>
                    <a:pt x="479" y="191"/>
                    <a:pt x="469" y="188"/>
                  </a:cubicBezTo>
                  <a:cubicBezTo>
                    <a:pt x="460" y="185"/>
                    <a:pt x="467" y="137"/>
                    <a:pt x="461" y="136"/>
                  </a:cubicBezTo>
                  <a:cubicBezTo>
                    <a:pt x="456" y="135"/>
                    <a:pt x="441" y="136"/>
                    <a:pt x="441" y="136"/>
                  </a:cubicBezTo>
                  <a:cubicBezTo>
                    <a:pt x="441" y="136"/>
                    <a:pt x="411" y="93"/>
                    <a:pt x="404" y="93"/>
                  </a:cubicBezTo>
                  <a:cubicBezTo>
                    <a:pt x="397" y="93"/>
                    <a:pt x="379" y="105"/>
                    <a:pt x="379" y="105"/>
                  </a:cubicBezTo>
                  <a:cubicBezTo>
                    <a:pt x="379" y="105"/>
                    <a:pt x="341" y="101"/>
                    <a:pt x="325" y="101"/>
                  </a:cubicBezTo>
                  <a:cubicBezTo>
                    <a:pt x="309" y="101"/>
                    <a:pt x="272" y="108"/>
                    <a:pt x="272" y="108"/>
                  </a:cubicBezTo>
                  <a:cubicBezTo>
                    <a:pt x="223" y="60"/>
                    <a:pt x="223" y="60"/>
                    <a:pt x="223" y="60"/>
                  </a:cubicBezTo>
                  <a:cubicBezTo>
                    <a:pt x="177" y="38"/>
                    <a:pt x="177" y="38"/>
                    <a:pt x="177" y="38"/>
                  </a:cubicBezTo>
                  <a:cubicBezTo>
                    <a:pt x="181" y="47"/>
                    <a:pt x="186" y="56"/>
                    <a:pt x="183" y="61"/>
                  </a:cubicBezTo>
                  <a:cubicBezTo>
                    <a:pt x="178" y="70"/>
                    <a:pt x="174" y="75"/>
                    <a:pt x="174" y="75"/>
                  </a:cubicBezTo>
                  <a:cubicBezTo>
                    <a:pt x="174" y="75"/>
                    <a:pt x="162" y="76"/>
                    <a:pt x="154" y="70"/>
                  </a:cubicBezTo>
                  <a:cubicBezTo>
                    <a:pt x="146" y="64"/>
                    <a:pt x="149" y="55"/>
                    <a:pt x="149" y="55"/>
                  </a:cubicBezTo>
                  <a:cubicBezTo>
                    <a:pt x="142" y="36"/>
                    <a:pt x="142" y="36"/>
                    <a:pt x="142" y="36"/>
                  </a:cubicBezTo>
                  <a:cubicBezTo>
                    <a:pt x="145" y="23"/>
                    <a:pt x="145" y="23"/>
                    <a:pt x="145" y="23"/>
                  </a:cubicBezTo>
                  <a:cubicBezTo>
                    <a:pt x="112" y="7"/>
                    <a:pt x="112" y="7"/>
                    <a:pt x="112" y="7"/>
                  </a:cubicBezTo>
                  <a:cubicBezTo>
                    <a:pt x="106" y="20"/>
                    <a:pt x="106" y="20"/>
                    <a:pt x="106" y="20"/>
                  </a:cubicBezTo>
                  <a:cubicBezTo>
                    <a:pt x="106" y="20"/>
                    <a:pt x="119" y="28"/>
                    <a:pt x="119" y="37"/>
                  </a:cubicBezTo>
                  <a:cubicBezTo>
                    <a:pt x="119" y="46"/>
                    <a:pt x="116" y="45"/>
                    <a:pt x="116" y="45"/>
                  </a:cubicBezTo>
                  <a:cubicBezTo>
                    <a:pt x="116" y="45"/>
                    <a:pt x="117" y="55"/>
                    <a:pt x="106" y="57"/>
                  </a:cubicBezTo>
                  <a:cubicBezTo>
                    <a:pt x="95" y="59"/>
                    <a:pt x="98" y="39"/>
                    <a:pt x="92" y="37"/>
                  </a:cubicBezTo>
                  <a:cubicBezTo>
                    <a:pt x="86" y="35"/>
                    <a:pt x="99" y="21"/>
                    <a:pt x="99" y="21"/>
                  </a:cubicBezTo>
                  <a:cubicBezTo>
                    <a:pt x="103" y="3"/>
                    <a:pt x="103" y="3"/>
                    <a:pt x="103" y="3"/>
                  </a:cubicBezTo>
                  <a:cubicBezTo>
                    <a:pt x="96" y="0"/>
                    <a:pt x="96" y="0"/>
                    <a:pt x="96" y="0"/>
                  </a:cubicBezTo>
                  <a:cubicBezTo>
                    <a:pt x="0" y="31"/>
                    <a:pt x="0" y="31"/>
                    <a:pt x="0" y="31"/>
                  </a:cubicBezTo>
                  <a:cubicBezTo>
                    <a:pt x="35" y="218"/>
                    <a:pt x="35" y="218"/>
                    <a:pt x="35" y="218"/>
                  </a:cubicBezTo>
                  <a:cubicBezTo>
                    <a:pt x="36" y="218"/>
                    <a:pt x="36" y="217"/>
                    <a:pt x="37" y="217"/>
                  </a:cubicBezTo>
                  <a:cubicBezTo>
                    <a:pt x="44" y="217"/>
                    <a:pt x="48" y="224"/>
                    <a:pt x="48" y="224"/>
                  </a:cubicBezTo>
                  <a:cubicBezTo>
                    <a:pt x="92" y="224"/>
                    <a:pt x="92" y="224"/>
                    <a:pt x="92" y="224"/>
                  </a:cubicBezTo>
                  <a:cubicBezTo>
                    <a:pt x="92" y="224"/>
                    <a:pt x="77" y="208"/>
                    <a:pt x="79" y="195"/>
                  </a:cubicBezTo>
                  <a:cubicBezTo>
                    <a:pt x="80" y="181"/>
                    <a:pt x="112" y="175"/>
                    <a:pt x="112" y="175"/>
                  </a:cubicBezTo>
                  <a:cubicBezTo>
                    <a:pt x="112" y="175"/>
                    <a:pt x="112" y="164"/>
                    <a:pt x="116" y="163"/>
                  </a:cubicBezTo>
                  <a:cubicBezTo>
                    <a:pt x="120" y="161"/>
                    <a:pt x="139" y="169"/>
                    <a:pt x="139" y="169"/>
                  </a:cubicBezTo>
                  <a:cubicBezTo>
                    <a:pt x="119" y="151"/>
                    <a:pt x="119" y="151"/>
                    <a:pt x="119" y="151"/>
                  </a:cubicBezTo>
                  <a:cubicBezTo>
                    <a:pt x="139" y="152"/>
                    <a:pt x="139" y="152"/>
                    <a:pt x="139" y="152"/>
                  </a:cubicBezTo>
                  <a:cubicBezTo>
                    <a:pt x="143" y="145"/>
                    <a:pt x="143" y="145"/>
                    <a:pt x="143" y="145"/>
                  </a:cubicBezTo>
                  <a:cubicBezTo>
                    <a:pt x="155" y="161"/>
                    <a:pt x="155" y="161"/>
                    <a:pt x="155" y="161"/>
                  </a:cubicBezTo>
                  <a:cubicBezTo>
                    <a:pt x="171" y="160"/>
                    <a:pt x="171" y="160"/>
                    <a:pt x="171" y="160"/>
                  </a:cubicBezTo>
                  <a:cubicBezTo>
                    <a:pt x="169" y="168"/>
                    <a:pt x="169" y="168"/>
                    <a:pt x="169" y="168"/>
                  </a:cubicBezTo>
                  <a:cubicBezTo>
                    <a:pt x="179" y="172"/>
                    <a:pt x="179" y="172"/>
                    <a:pt x="179" y="172"/>
                  </a:cubicBezTo>
                  <a:cubicBezTo>
                    <a:pt x="179" y="172"/>
                    <a:pt x="192" y="169"/>
                    <a:pt x="201" y="173"/>
                  </a:cubicBezTo>
                  <a:cubicBezTo>
                    <a:pt x="211" y="177"/>
                    <a:pt x="209" y="192"/>
                    <a:pt x="209" y="192"/>
                  </a:cubicBezTo>
                  <a:cubicBezTo>
                    <a:pt x="219" y="197"/>
                    <a:pt x="219" y="197"/>
                    <a:pt x="219" y="197"/>
                  </a:cubicBezTo>
                  <a:cubicBezTo>
                    <a:pt x="219" y="197"/>
                    <a:pt x="207" y="209"/>
                    <a:pt x="212" y="219"/>
                  </a:cubicBezTo>
                  <a:cubicBezTo>
                    <a:pt x="217" y="228"/>
                    <a:pt x="243" y="227"/>
                    <a:pt x="243" y="227"/>
                  </a:cubicBezTo>
                  <a:cubicBezTo>
                    <a:pt x="279" y="231"/>
                    <a:pt x="279" y="231"/>
                    <a:pt x="279" y="231"/>
                  </a:cubicBezTo>
                  <a:cubicBezTo>
                    <a:pt x="279" y="225"/>
                    <a:pt x="279" y="225"/>
                    <a:pt x="279" y="225"/>
                  </a:cubicBezTo>
                  <a:cubicBezTo>
                    <a:pt x="303" y="237"/>
                    <a:pt x="303" y="237"/>
                    <a:pt x="303" y="237"/>
                  </a:cubicBezTo>
                  <a:cubicBezTo>
                    <a:pt x="312" y="256"/>
                    <a:pt x="312" y="256"/>
                    <a:pt x="312" y="256"/>
                  </a:cubicBezTo>
                  <a:cubicBezTo>
                    <a:pt x="325" y="271"/>
                    <a:pt x="325" y="271"/>
                    <a:pt x="325" y="271"/>
                  </a:cubicBezTo>
                  <a:cubicBezTo>
                    <a:pt x="325" y="271"/>
                    <a:pt x="333" y="283"/>
                    <a:pt x="336" y="293"/>
                  </a:cubicBezTo>
                  <a:cubicBezTo>
                    <a:pt x="339" y="304"/>
                    <a:pt x="351" y="309"/>
                    <a:pt x="357" y="312"/>
                  </a:cubicBezTo>
                  <a:cubicBezTo>
                    <a:pt x="364" y="315"/>
                    <a:pt x="377" y="317"/>
                    <a:pt x="381" y="319"/>
                  </a:cubicBezTo>
                  <a:cubicBezTo>
                    <a:pt x="385" y="320"/>
                    <a:pt x="397" y="336"/>
                    <a:pt x="397" y="336"/>
                  </a:cubicBezTo>
                  <a:cubicBezTo>
                    <a:pt x="417" y="348"/>
                    <a:pt x="417" y="348"/>
                    <a:pt x="417" y="348"/>
                  </a:cubicBezTo>
                  <a:cubicBezTo>
                    <a:pt x="435" y="349"/>
                    <a:pt x="435" y="349"/>
                    <a:pt x="435" y="349"/>
                  </a:cubicBezTo>
                  <a:cubicBezTo>
                    <a:pt x="444" y="357"/>
                    <a:pt x="444" y="357"/>
                    <a:pt x="444" y="357"/>
                  </a:cubicBezTo>
                  <a:cubicBezTo>
                    <a:pt x="455" y="360"/>
                    <a:pt x="455" y="360"/>
                    <a:pt x="455" y="360"/>
                  </a:cubicBezTo>
                  <a:cubicBezTo>
                    <a:pt x="455" y="360"/>
                    <a:pt x="469" y="371"/>
                    <a:pt x="476" y="376"/>
                  </a:cubicBezTo>
                  <a:cubicBezTo>
                    <a:pt x="483" y="381"/>
                    <a:pt x="501" y="389"/>
                    <a:pt x="501" y="389"/>
                  </a:cubicBezTo>
                  <a:cubicBezTo>
                    <a:pt x="516" y="387"/>
                    <a:pt x="516" y="387"/>
                    <a:pt x="516" y="387"/>
                  </a:cubicBezTo>
                  <a:cubicBezTo>
                    <a:pt x="549" y="405"/>
                    <a:pt x="549" y="405"/>
                    <a:pt x="549" y="405"/>
                  </a:cubicBezTo>
                  <a:cubicBezTo>
                    <a:pt x="549" y="405"/>
                    <a:pt x="537" y="417"/>
                    <a:pt x="548" y="425"/>
                  </a:cubicBezTo>
                  <a:cubicBezTo>
                    <a:pt x="554" y="430"/>
                    <a:pt x="555" y="434"/>
                    <a:pt x="555" y="437"/>
                  </a:cubicBezTo>
                  <a:cubicBezTo>
                    <a:pt x="563" y="437"/>
                    <a:pt x="563" y="437"/>
                    <a:pt x="563" y="437"/>
                  </a:cubicBezTo>
                  <a:cubicBezTo>
                    <a:pt x="571" y="431"/>
                    <a:pt x="571" y="431"/>
                    <a:pt x="571" y="431"/>
                  </a:cubicBezTo>
                  <a:cubicBezTo>
                    <a:pt x="580" y="445"/>
                    <a:pt x="580" y="445"/>
                    <a:pt x="580" y="445"/>
                  </a:cubicBezTo>
                  <a:cubicBezTo>
                    <a:pt x="591" y="440"/>
                    <a:pt x="591" y="440"/>
                    <a:pt x="591" y="440"/>
                  </a:cubicBezTo>
                  <a:cubicBezTo>
                    <a:pt x="596" y="440"/>
                    <a:pt x="596" y="440"/>
                    <a:pt x="596" y="440"/>
                  </a:cubicBezTo>
                  <a:cubicBezTo>
                    <a:pt x="596" y="440"/>
                    <a:pt x="600" y="443"/>
                    <a:pt x="605" y="447"/>
                  </a:cubicBezTo>
                  <a:cubicBezTo>
                    <a:pt x="604" y="446"/>
                    <a:pt x="603" y="446"/>
                    <a:pt x="603" y="445"/>
                  </a:cubicBezTo>
                  <a:cubicBezTo>
                    <a:pt x="602" y="439"/>
                    <a:pt x="601" y="430"/>
                    <a:pt x="605" y="426"/>
                  </a:cubicBezTo>
                  <a:cubicBezTo>
                    <a:pt x="612" y="418"/>
                    <a:pt x="622" y="408"/>
                    <a:pt x="622" y="397"/>
                  </a:cubicBezTo>
                  <a:cubicBezTo>
                    <a:pt x="622" y="386"/>
                    <a:pt x="609" y="387"/>
                    <a:pt x="603" y="377"/>
                  </a:cubicBezTo>
                  <a:cubicBezTo>
                    <a:pt x="597" y="367"/>
                    <a:pt x="608" y="358"/>
                    <a:pt x="603" y="353"/>
                  </a:cubicBezTo>
                  <a:cubicBezTo>
                    <a:pt x="598" y="348"/>
                    <a:pt x="582" y="347"/>
                    <a:pt x="582" y="347"/>
                  </a:cubicBezTo>
                  <a:cubicBezTo>
                    <a:pt x="575" y="339"/>
                    <a:pt x="575" y="339"/>
                    <a:pt x="575" y="339"/>
                  </a:cubicBezTo>
                  <a:cubicBezTo>
                    <a:pt x="561" y="336"/>
                    <a:pt x="561" y="336"/>
                    <a:pt x="561" y="336"/>
                  </a:cubicBezTo>
                  <a:cubicBezTo>
                    <a:pt x="561" y="336"/>
                    <a:pt x="561" y="326"/>
                    <a:pt x="567" y="321"/>
                  </a:cubicBezTo>
                  <a:cubicBezTo>
                    <a:pt x="573" y="316"/>
                    <a:pt x="592" y="328"/>
                    <a:pt x="607" y="319"/>
                  </a:cubicBezTo>
                  <a:cubicBezTo>
                    <a:pt x="622" y="310"/>
                    <a:pt x="610" y="305"/>
                    <a:pt x="610" y="305"/>
                  </a:cubicBezTo>
                  <a:cubicBezTo>
                    <a:pt x="620" y="296"/>
                    <a:pt x="620" y="296"/>
                    <a:pt x="620" y="296"/>
                  </a:cubicBezTo>
                  <a:cubicBezTo>
                    <a:pt x="607" y="282"/>
                    <a:pt x="607" y="282"/>
                    <a:pt x="607" y="282"/>
                  </a:cubicBezTo>
                  <a:cubicBezTo>
                    <a:pt x="607" y="282"/>
                    <a:pt x="626" y="287"/>
                    <a:pt x="632" y="281"/>
                  </a:cubicBezTo>
                  <a:cubicBezTo>
                    <a:pt x="638" y="275"/>
                    <a:pt x="625" y="268"/>
                    <a:pt x="626" y="264"/>
                  </a:cubicBezTo>
                  <a:cubicBezTo>
                    <a:pt x="627" y="260"/>
                    <a:pt x="629" y="251"/>
                    <a:pt x="635" y="251"/>
                  </a:cubicBezTo>
                  <a:cubicBezTo>
                    <a:pt x="641" y="251"/>
                    <a:pt x="644" y="265"/>
                    <a:pt x="652" y="260"/>
                  </a:cubicBezTo>
                  <a:cubicBezTo>
                    <a:pt x="660" y="255"/>
                    <a:pt x="671" y="243"/>
                    <a:pt x="675" y="241"/>
                  </a:cubicBezTo>
                  <a:cubicBezTo>
                    <a:pt x="679" y="239"/>
                    <a:pt x="694" y="251"/>
                    <a:pt x="694" y="251"/>
                  </a:cubicBezTo>
                  <a:cubicBezTo>
                    <a:pt x="678" y="272"/>
                    <a:pt x="678" y="272"/>
                    <a:pt x="678" y="272"/>
                  </a:cubicBezTo>
                  <a:cubicBezTo>
                    <a:pt x="678" y="272"/>
                    <a:pt x="698" y="278"/>
                    <a:pt x="701" y="283"/>
                  </a:cubicBezTo>
                  <a:cubicBezTo>
                    <a:pt x="708" y="280"/>
                    <a:pt x="717" y="277"/>
                    <a:pt x="721" y="276"/>
                  </a:cubicBezTo>
                  <a:cubicBezTo>
                    <a:pt x="728" y="274"/>
                    <a:pt x="732" y="290"/>
                    <a:pt x="741" y="286"/>
                  </a:cubicBezTo>
                  <a:cubicBezTo>
                    <a:pt x="750" y="282"/>
                    <a:pt x="752" y="273"/>
                    <a:pt x="752" y="273"/>
                  </a:cubicBezTo>
                  <a:cubicBezTo>
                    <a:pt x="766" y="271"/>
                    <a:pt x="766" y="271"/>
                    <a:pt x="766" y="271"/>
                  </a:cubicBezTo>
                  <a:cubicBezTo>
                    <a:pt x="766" y="265"/>
                    <a:pt x="766" y="265"/>
                    <a:pt x="766" y="265"/>
                  </a:cubicBezTo>
                  <a:cubicBezTo>
                    <a:pt x="766" y="265"/>
                    <a:pt x="778" y="266"/>
                    <a:pt x="788" y="254"/>
                  </a:cubicBezTo>
                  <a:cubicBezTo>
                    <a:pt x="798" y="242"/>
                    <a:pt x="769" y="248"/>
                    <a:pt x="769" y="24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5" name="Kazachstan">
              <a:extLst>
                <a:ext uri="{FF2B5EF4-FFF2-40B4-BE49-F238E27FC236}">
                  <a16:creationId xmlns:a16="http://schemas.microsoft.com/office/drawing/2014/main" id="{B3EBC096-9730-454A-A2D3-622F8223784B}"/>
                </a:ext>
              </a:extLst>
            </p:cNvPr>
            <p:cNvSpPr>
              <a:spLocks noEditPoints="1"/>
            </p:cNvSpPr>
            <p:nvPr/>
          </p:nvSpPr>
          <p:spPr bwMode="gray">
            <a:xfrm>
              <a:off x="7151694" y="1743856"/>
              <a:ext cx="1257032" cy="583774"/>
            </a:xfrm>
            <a:custGeom>
              <a:avLst/>
              <a:gdLst>
                <a:gd name="T0" fmla="*/ 545 w 1673"/>
                <a:gd name="T1" fmla="*/ 518 h 778"/>
                <a:gd name="T2" fmla="*/ 1655 w 1673"/>
                <a:gd name="T3" fmla="*/ 327 h 778"/>
                <a:gd name="T4" fmla="*/ 1625 w 1673"/>
                <a:gd name="T5" fmla="*/ 304 h 778"/>
                <a:gd name="T6" fmla="*/ 1481 w 1673"/>
                <a:gd name="T7" fmla="*/ 226 h 778"/>
                <a:gd name="T8" fmla="*/ 1372 w 1673"/>
                <a:gd name="T9" fmla="*/ 207 h 778"/>
                <a:gd name="T10" fmla="*/ 1126 w 1673"/>
                <a:gd name="T11" fmla="*/ 70 h 778"/>
                <a:gd name="T12" fmla="*/ 1085 w 1673"/>
                <a:gd name="T13" fmla="*/ 76 h 778"/>
                <a:gd name="T14" fmla="*/ 1016 w 1673"/>
                <a:gd name="T15" fmla="*/ 98 h 778"/>
                <a:gd name="T16" fmla="*/ 972 w 1673"/>
                <a:gd name="T17" fmla="*/ 71 h 778"/>
                <a:gd name="T18" fmla="*/ 909 w 1673"/>
                <a:gd name="T19" fmla="*/ 36 h 778"/>
                <a:gd name="T20" fmla="*/ 812 w 1673"/>
                <a:gd name="T21" fmla="*/ 2 h 778"/>
                <a:gd name="T22" fmla="*/ 674 w 1673"/>
                <a:gd name="T23" fmla="*/ 52 h 778"/>
                <a:gd name="T24" fmla="*/ 521 w 1673"/>
                <a:gd name="T25" fmla="*/ 95 h 778"/>
                <a:gd name="T26" fmla="*/ 534 w 1673"/>
                <a:gd name="T27" fmla="*/ 123 h 778"/>
                <a:gd name="T28" fmla="*/ 528 w 1673"/>
                <a:gd name="T29" fmla="*/ 190 h 778"/>
                <a:gd name="T30" fmla="*/ 486 w 1673"/>
                <a:gd name="T31" fmla="*/ 244 h 778"/>
                <a:gd name="T32" fmla="*/ 356 w 1673"/>
                <a:gd name="T33" fmla="*/ 247 h 778"/>
                <a:gd name="T34" fmla="*/ 282 w 1673"/>
                <a:gd name="T35" fmla="*/ 216 h 778"/>
                <a:gd name="T36" fmla="*/ 197 w 1673"/>
                <a:gd name="T37" fmla="*/ 187 h 778"/>
                <a:gd name="T38" fmla="*/ 86 w 1673"/>
                <a:gd name="T39" fmla="*/ 224 h 778"/>
                <a:gd name="T40" fmla="*/ 17 w 1673"/>
                <a:gd name="T41" fmla="*/ 251 h 778"/>
                <a:gd name="T42" fmla="*/ 8 w 1673"/>
                <a:gd name="T43" fmla="*/ 322 h 778"/>
                <a:gd name="T44" fmla="*/ 73 w 1673"/>
                <a:gd name="T45" fmla="*/ 394 h 778"/>
                <a:gd name="T46" fmla="*/ 136 w 1673"/>
                <a:gd name="T47" fmla="*/ 460 h 778"/>
                <a:gd name="T48" fmla="*/ 289 w 1673"/>
                <a:gd name="T49" fmla="*/ 455 h 778"/>
                <a:gd name="T50" fmla="*/ 352 w 1673"/>
                <a:gd name="T51" fmla="*/ 524 h 778"/>
                <a:gd name="T52" fmla="*/ 338 w 1673"/>
                <a:gd name="T53" fmla="*/ 531 h 778"/>
                <a:gd name="T54" fmla="*/ 218 w 1673"/>
                <a:gd name="T55" fmla="*/ 544 h 778"/>
                <a:gd name="T56" fmla="*/ 228 w 1673"/>
                <a:gd name="T57" fmla="*/ 598 h 778"/>
                <a:gd name="T58" fmla="*/ 274 w 1673"/>
                <a:gd name="T59" fmla="*/ 654 h 778"/>
                <a:gd name="T60" fmla="*/ 328 w 1673"/>
                <a:gd name="T61" fmla="*/ 709 h 778"/>
                <a:gd name="T62" fmla="*/ 408 w 1673"/>
                <a:gd name="T63" fmla="*/ 690 h 778"/>
                <a:gd name="T64" fmla="*/ 468 w 1673"/>
                <a:gd name="T65" fmla="*/ 729 h 778"/>
                <a:gd name="T66" fmla="*/ 536 w 1673"/>
                <a:gd name="T67" fmla="*/ 513 h 778"/>
                <a:gd name="T68" fmla="*/ 582 w 1673"/>
                <a:gd name="T69" fmla="*/ 492 h 778"/>
                <a:gd name="T70" fmla="*/ 604 w 1673"/>
                <a:gd name="T71" fmla="*/ 479 h 778"/>
                <a:gd name="T72" fmla="*/ 584 w 1673"/>
                <a:gd name="T73" fmla="*/ 460 h 778"/>
                <a:gd name="T74" fmla="*/ 636 w 1673"/>
                <a:gd name="T75" fmla="*/ 455 h 778"/>
                <a:gd name="T76" fmla="*/ 590 w 1673"/>
                <a:gd name="T77" fmla="*/ 493 h 778"/>
                <a:gd name="T78" fmla="*/ 610 w 1673"/>
                <a:gd name="T79" fmla="*/ 549 h 778"/>
                <a:gd name="T80" fmla="*/ 812 w 1673"/>
                <a:gd name="T81" fmla="*/ 616 h 778"/>
                <a:gd name="T82" fmla="*/ 902 w 1673"/>
                <a:gd name="T83" fmla="*/ 699 h 778"/>
                <a:gd name="T84" fmla="*/ 1006 w 1673"/>
                <a:gd name="T85" fmla="*/ 770 h 778"/>
                <a:gd name="T86" fmla="*/ 1056 w 1673"/>
                <a:gd name="T87" fmla="*/ 719 h 778"/>
                <a:gd name="T88" fmla="*/ 1123 w 1673"/>
                <a:gd name="T89" fmla="*/ 686 h 778"/>
                <a:gd name="T90" fmla="*/ 1208 w 1673"/>
                <a:gd name="T91" fmla="*/ 672 h 778"/>
                <a:gd name="T92" fmla="*/ 1264 w 1673"/>
                <a:gd name="T93" fmla="*/ 647 h 778"/>
                <a:gd name="T94" fmla="*/ 1402 w 1673"/>
                <a:gd name="T95" fmla="*/ 651 h 778"/>
                <a:gd name="T96" fmla="*/ 1471 w 1673"/>
                <a:gd name="T97" fmla="*/ 676 h 778"/>
                <a:gd name="T98" fmla="*/ 1503 w 1673"/>
                <a:gd name="T99" fmla="*/ 659 h 778"/>
                <a:gd name="T100" fmla="*/ 1484 w 1673"/>
                <a:gd name="T101" fmla="*/ 587 h 778"/>
                <a:gd name="T102" fmla="*/ 1516 w 1673"/>
                <a:gd name="T103" fmla="*/ 518 h 778"/>
                <a:gd name="T104" fmla="*/ 1541 w 1673"/>
                <a:gd name="T105" fmla="*/ 513 h 778"/>
                <a:gd name="T106" fmla="*/ 1614 w 1673"/>
                <a:gd name="T107" fmla="*/ 434 h 778"/>
                <a:gd name="T108" fmla="*/ 1641 w 1673"/>
                <a:gd name="T109" fmla="*/ 397 h 778"/>
                <a:gd name="T110" fmla="*/ 1385 w 1673"/>
                <a:gd name="T111" fmla="*/ 465 h 778"/>
                <a:gd name="T112" fmla="*/ 1320 w 1673"/>
                <a:gd name="T113" fmla="*/ 467 h 778"/>
                <a:gd name="T114" fmla="*/ 1246 w 1673"/>
                <a:gd name="T115" fmla="*/ 460 h 778"/>
                <a:gd name="T116" fmla="*/ 1195 w 1673"/>
                <a:gd name="T117" fmla="*/ 489 h 778"/>
                <a:gd name="T118" fmla="*/ 1200 w 1673"/>
                <a:gd name="T119" fmla="*/ 542 h 778"/>
                <a:gd name="T120" fmla="*/ 1193 w 1673"/>
                <a:gd name="T121" fmla="*/ 448 h 778"/>
                <a:gd name="T122" fmla="*/ 1306 w 1673"/>
                <a:gd name="T123" fmla="*/ 458 h 778"/>
                <a:gd name="T124" fmla="*/ 1385 w 1673"/>
                <a:gd name="T125" fmla="*/ 46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3" h="778">
                  <a:moveTo>
                    <a:pt x="565" y="505"/>
                  </a:moveTo>
                  <a:cubicBezTo>
                    <a:pt x="558" y="500"/>
                    <a:pt x="557" y="497"/>
                    <a:pt x="557" y="497"/>
                  </a:cubicBezTo>
                  <a:cubicBezTo>
                    <a:pt x="548" y="511"/>
                    <a:pt x="548" y="511"/>
                    <a:pt x="548" y="511"/>
                  </a:cubicBezTo>
                  <a:cubicBezTo>
                    <a:pt x="545" y="518"/>
                    <a:pt x="545" y="518"/>
                    <a:pt x="545" y="518"/>
                  </a:cubicBezTo>
                  <a:cubicBezTo>
                    <a:pt x="578" y="534"/>
                    <a:pt x="578" y="534"/>
                    <a:pt x="578" y="534"/>
                  </a:cubicBezTo>
                  <a:cubicBezTo>
                    <a:pt x="580" y="525"/>
                    <a:pt x="580" y="525"/>
                    <a:pt x="580" y="525"/>
                  </a:cubicBezTo>
                  <a:cubicBezTo>
                    <a:pt x="580" y="525"/>
                    <a:pt x="572" y="510"/>
                    <a:pt x="565" y="505"/>
                  </a:cubicBezTo>
                  <a:close/>
                  <a:moveTo>
                    <a:pt x="1655" y="327"/>
                  </a:moveTo>
                  <a:cubicBezTo>
                    <a:pt x="1656" y="321"/>
                    <a:pt x="1666" y="322"/>
                    <a:pt x="1673" y="324"/>
                  </a:cubicBezTo>
                  <a:cubicBezTo>
                    <a:pt x="1649" y="298"/>
                    <a:pt x="1649" y="298"/>
                    <a:pt x="1649" y="298"/>
                  </a:cubicBezTo>
                  <a:cubicBezTo>
                    <a:pt x="1636" y="282"/>
                    <a:pt x="1636" y="282"/>
                    <a:pt x="1636" y="282"/>
                  </a:cubicBezTo>
                  <a:cubicBezTo>
                    <a:pt x="1625" y="304"/>
                    <a:pt x="1625" y="304"/>
                    <a:pt x="1625" y="304"/>
                  </a:cubicBezTo>
                  <a:cubicBezTo>
                    <a:pt x="1578" y="300"/>
                    <a:pt x="1578" y="300"/>
                    <a:pt x="1578" y="300"/>
                  </a:cubicBezTo>
                  <a:cubicBezTo>
                    <a:pt x="1578" y="300"/>
                    <a:pt x="1562" y="272"/>
                    <a:pt x="1561" y="268"/>
                  </a:cubicBezTo>
                  <a:cubicBezTo>
                    <a:pt x="1560" y="264"/>
                    <a:pt x="1525" y="259"/>
                    <a:pt x="1525" y="259"/>
                  </a:cubicBezTo>
                  <a:cubicBezTo>
                    <a:pt x="1525" y="259"/>
                    <a:pt x="1504" y="230"/>
                    <a:pt x="1481" y="226"/>
                  </a:cubicBezTo>
                  <a:cubicBezTo>
                    <a:pt x="1458" y="222"/>
                    <a:pt x="1442" y="243"/>
                    <a:pt x="1430" y="244"/>
                  </a:cubicBezTo>
                  <a:cubicBezTo>
                    <a:pt x="1418" y="246"/>
                    <a:pt x="1404" y="230"/>
                    <a:pt x="1404" y="230"/>
                  </a:cubicBezTo>
                  <a:cubicBezTo>
                    <a:pt x="1404" y="230"/>
                    <a:pt x="1386" y="228"/>
                    <a:pt x="1382" y="227"/>
                  </a:cubicBezTo>
                  <a:cubicBezTo>
                    <a:pt x="1378" y="226"/>
                    <a:pt x="1382" y="210"/>
                    <a:pt x="1372" y="207"/>
                  </a:cubicBezTo>
                  <a:cubicBezTo>
                    <a:pt x="1361" y="204"/>
                    <a:pt x="1365" y="234"/>
                    <a:pt x="1348" y="236"/>
                  </a:cubicBezTo>
                  <a:cubicBezTo>
                    <a:pt x="1330" y="239"/>
                    <a:pt x="1306" y="200"/>
                    <a:pt x="1292" y="187"/>
                  </a:cubicBezTo>
                  <a:cubicBezTo>
                    <a:pt x="1277" y="174"/>
                    <a:pt x="1205" y="107"/>
                    <a:pt x="1200" y="104"/>
                  </a:cubicBezTo>
                  <a:cubicBezTo>
                    <a:pt x="1194" y="102"/>
                    <a:pt x="1126" y="70"/>
                    <a:pt x="1126" y="70"/>
                  </a:cubicBezTo>
                  <a:cubicBezTo>
                    <a:pt x="1126" y="70"/>
                    <a:pt x="1146" y="58"/>
                    <a:pt x="1138" y="47"/>
                  </a:cubicBezTo>
                  <a:cubicBezTo>
                    <a:pt x="1130" y="36"/>
                    <a:pt x="1118" y="58"/>
                    <a:pt x="1118" y="58"/>
                  </a:cubicBezTo>
                  <a:cubicBezTo>
                    <a:pt x="1094" y="66"/>
                    <a:pt x="1094" y="66"/>
                    <a:pt x="1094" y="66"/>
                  </a:cubicBezTo>
                  <a:cubicBezTo>
                    <a:pt x="1085" y="76"/>
                    <a:pt x="1085" y="76"/>
                    <a:pt x="1085" y="76"/>
                  </a:cubicBezTo>
                  <a:cubicBezTo>
                    <a:pt x="1085" y="76"/>
                    <a:pt x="1077" y="78"/>
                    <a:pt x="1070" y="82"/>
                  </a:cubicBezTo>
                  <a:cubicBezTo>
                    <a:pt x="1064" y="86"/>
                    <a:pt x="1072" y="94"/>
                    <a:pt x="1064" y="100"/>
                  </a:cubicBezTo>
                  <a:cubicBezTo>
                    <a:pt x="1056" y="107"/>
                    <a:pt x="1041" y="91"/>
                    <a:pt x="1034" y="88"/>
                  </a:cubicBezTo>
                  <a:cubicBezTo>
                    <a:pt x="1028" y="86"/>
                    <a:pt x="1026" y="99"/>
                    <a:pt x="1016" y="98"/>
                  </a:cubicBezTo>
                  <a:cubicBezTo>
                    <a:pt x="1005" y="96"/>
                    <a:pt x="1026" y="80"/>
                    <a:pt x="1017" y="71"/>
                  </a:cubicBezTo>
                  <a:cubicBezTo>
                    <a:pt x="1008" y="62"/>
                    <a:pt x="1002" y="74"/>
                    <a:pt x="1002" y="74"/>
                  </a:cubicBezTo>
                  <a:cubicBezTo>
                    <a:pt x="985" y="63"/>
                    <a:pt x="985" y="63"/>
                    <a:pt x="985" y="63"/>
                  </a:cubicBezTo>
                  <a:cubicBezTo>
                    <a:pt x="972" y="71"/>
                    <a:pt x="972" y="71"/>
                    <a:pt x="972" y="71"/>
                  </a:cubicBezTo>
                  <a:cubicBezTo>
                    <a:pt x="953" y="50"/>
                    <a:pt x="953" y="50"/>
                    <a:pt x="953" y="50"/>
                  </a:cubicBezTo>
                  <a:cubicBezTo>
                    <a:pt x="946" y="60"/>
                    <a:pt x="946" y="60"/>
                    <a:pt x="946" y="60"/>
                  </a:cubicBezTo>
                  <a:cubicBezTo>
                    <a:pt x="946" y="60"/>
                    <a:pt x="918" y="64"/>
                    <a:pt x="913" y="64"/>
                  </a:cubicBezTo>
                  <a:cubicBezTo>
                    <a:pt x="908" y="64"/>
                    <a:pt x="909" y="43"/>
                    <a:pt x="909" y="36"/>
                  </a:cubicBezTo>
                  <a:cubicBezTo>
                    <a:pt x="909" y="30"/>
                    <a:pt x="897" y="30"/>
                    <a:pt x="897" y="30"/>
                  </a:cubicBezTo>
                  <a:cubicBezTo>
                    <a:pt x="897" y="30"/>
                    <a:pt x="892" y="12"/>
                    <a:pt x="884" y="7"/>
                  </a:cubicBezTo>
                  <a:cubicBezTo>
                    <a:pt x="876" y="2"/>
                    <a:pt x="869" y="11"/>
                    <a:pt x="864" y="11"/>
                  </a:cubicBezTo>
                  <a:cubicBezTo>
                    <a:pt x="858" y="11"/>
                    <a:pt x="845" y="0"/>
                    <a:pt x="812" y="2"/>
                  </a:cubicBezTo>
                  <a:cubicBezTo>
                    <a:pt x="778" y="3"/>
                    <a:pt x="781" y="23"/>
                    <a:pt x="781" y="23"/>
                  </a:cubicBezTo>
                  <a:cubicBezTo>
                    <a:pt x="781" y="23"/>
                    <a:pt x="761" y="30"/>
                    <a:pt x="740" y="35"/>
                  </a:cubicBezTo>
                  <a:cubicBezTo>
                    <a:pt x="718" y="40"/>
                    <a:pt x="690" y="36"/>
                    <a:pt x="682" y="36"/>
                  </a:cubicBezTo>
                  <a:cubicBezTo>
                    <a:pt x="674" y="36"/>
                    <a:pt x="674" y="52"/>
                    <a:pt x="674" y="52"/>
                  </a:cubicBezTo>
                  <a:cubicBezTo>
                    <a:pt x="632" y="52"/>
                    <a:pt x="632" y="52"/>
                    <a:pt x="632" y="52"/>
                  </a:cubicBezTo>
                  <a:cubicBezTo>
                    <a:pt x="628" y="64"/>
                    <a:pt x="628" y="64"/>
                    <a:pt x="628" y="64"/>
                  </a:cubicBezTo>
                  <a:cubicBezTo>
                    <a:pt x="628" y="64"/>
                    <a:pt x="596" y="63"/>
                    <a:pt x="550" y="70"/>
                  </a:cubicBezTo>
                  <a:cubicBezTo>
                    <a:pt x="505" y="76"/>
                    <a:pt x="521" y="95"/>
                    <a:pt x="521" y="95"/>
                  </a:cubicBezTo>
                  <a:cubicBezTo>
                    <a:pt x="540" y="96"/>
                    <a:pt x="540" y="96"/>
                    <a:pt x="540" y="96"/>
                  </a:cubicBezTo>
                  <a:cubicBezTo>
                    <a:pt x="529" y="108"/>
                    <a:pt x="529" y="108"/>
                    <a:pt x="529" y="108"/>
                  </a:cubicBezTo>
                  <a:cubicBezTo>
                    <a:pt x="529" y="108"/>
                    <a:pt x="572" y="116"/>
                    <a:pt x="572" y="123"/>
                  </a:cubicBezTo>
                  <a:cubicBezTo>
                    <a:pt x="572" y="130"/>
                    <a:pt x="534" y="123"/>
                    <a:pt x="534" y="123"/>
                  </a:cubicBezTo>
                  <a:cubicBezTo>
                    <a:pt x="528" y="134"/>
                    <a:pt x="528" y="134"/>
                    <a:pt x="528" y="134"/>
                  </a:cubicBezTo>
                  <a:cubicBezTo>
                    <a:pt x="528" y="134"/>
                    <a:pt x="541" y="151"/>
                    <a:pt x="540" y="158"/>
                  </a:cubicBezTo>
                  <a:cubicBezTo>
                    <a:pt x="538" y="164"/>
                    <a:pt x="505" y="170"/>
                    <a:pt x="505" y="170"/>
                  </a:cubicBezTo>
                  <a:cubicBezTo>
                    <a:pt x="528" y="190"/>
                    <a:pt x="528" y="190"/>
                    <a:pt x="528" y="190"/>
                  </a:cubicBezTo>
                  <a:cubicBezTo>
                    <a:pt x="528" y="190"/>
                    <a:pt x="578" y="187"/>
                    <a:pt x="582" y="226"/>
                  </a:cubicBezTo>
                  <a:cubicBezTo>
                    <a:pt x="586" y="264"/>
                    <a:pt x="526" y="234"/>
                    <a:pt x="526" y="234"/>
                  </a:cubicBezTo>
                  <a:cubicBezTo>
                    <a:pt x="520" y="250"/>
                    <a:pt x="520" y="250"/>
                    <a:pt x="520" y="250"/>
                  </a:cubicBezTo>
                  <a:cubicBezTo>
                    <a:pt x="520" y="250"/>
                    <a:pt x="497" y="246"/>
                    <a:pt x="486" y="244"/>
                  </a:cubicBezTo>
                  <a:cubicBezTo>
                    <a:pt x="476" y="243"/>
                    <a:pt x="464" y="222"/>
                    <a:pt x="456" y="220"/>
                  </a:cubicBezTo>
                  <a:cubicBezTo>
                    <a:pt x="448" y="219"/>
                    <a:pt x="437" y="228"/>
                    <a:pt x="421" y="232"/>
                  </a:cubicBezTo>
                  <a:cubicBezTo>
                    <a:pt x="405" y="236"/>
                    <a:pt x="394" y="220"/>
                    <a:pt x="385" y="222"/>
                  </a:cubicBezTo>
                  <a:cubicBezTo>
                    <a:pt x="376" y="223"/>
                    <a:pt x="358" y="243"/>
                    <a:pt x="356" y="247"/>
                  </a:cubicBezTo>
                  <a:cubicBezTo>
                    <a:pt x="353" y="251"/>
                    <a:pt x="312" y="220"/>
                    <a:pt x="301" y="223"/>
                  </a:cubicBezTo>
                  <a:cubicBezTo>
                    <a:pt x="290" y="226"/>
                    <a:pt x="313" y="243"/>
                    <a:pt x="305" y="250"/>
                  </a:cubicBezTo>
                  <a:cubicBezTo>
                    <a:pt x="297" y="256"/>
                    <a:pt x="289" y="236"/>
                    <a:pt x="289" y="236"/>
                  </a:cubicBezTo>
                  <a:cubicBezTo>
                    <a:pt x="282" y="216"/>
                    <a:pt x="282" y="216"/>
                    <a:pt x="282" y="216"/>
                  </a:cubicBezTo>
                  <a:cubicBezTo>
                    <a:pt x="258" y="218"/>
                    <a:pt x="258" y="218"/>
                    <a:pt x="258" y="218"/>
                  </a:cubicBezTo>
                  <a:cubicBezTo>
                    <a:pt x="258" y="218"/>
                    <a:pt x="256" y="206"/>
                    <a:pt x="252" y="202"/>
                  </a:cubicBezTo>
                  <a:cubicBezTo>
                    <a:pt x="248" y="198"/>
                    <a:pt x="224" y="203"/>
                    <a:pt x="214" y="202"/>
                  </a:cubicBezTo>
                  <a:cubicBezTo>
                    <a:pt x="205" y="200"/>
                    <a:pt x="204" y="187"/>
                    <a:pt x="197" y="187"/>
                  </a:cubicBezTo>
                  <a:cubicBezTo>
                    <a:pt x="190" y="187"/>
                    <a:pt x="177" y="200"/>
                    <a:pt x="161" y="200"/>
                  </a:cubicBezTo>
                  <a:cubicBezTo>
                    <a:pt x="145" y="200"/>
                    <a:pt x="153" y="187"/>
                    <a:pt x="130" y="188"/>
                  </a:cubicBezTo>
                  <a:cubicBezTo>
                    <a:pt x="108" y="190"/>
                    <a:pt x="130" y="198"/>
                    <a:pt x="122" y="208"/>
                  </a:cubicBezTo>
                  <a:cubicBezTo>
                    <a:pt x="114" y="219"/>
                    <a:pt x="86" y="224"/>
                    <a:pt x="86" y="224"/>
                  </a:cubicBezTo>
                  <a:cubicBezTo>
                    <a:pt x="86" y="239"/>
                    <a:pt x="86" y="239"/>
                    <a:pt x="86" y="239"/>
                  </a:cubicBezTo>
                  <a:cubicBezTo>
                    <a:pt x="68" y="248"/>
                    <a:pt x="68" y="248"/>
                    <a:pt x="68" y="248"/>
                  </a:cubicBezTo>
                  <a:cubicBezTo>
                    <a:pt x="68" y="248"/>
                    <a:pt x="86" y="263"/>
                    <a:pt x="72" y="278"/>
                  </a:cubicBezTo>
                  <a:cubicBezTo>
                    <a:pt x="57" y="292"/>
                    <a:pt x="29" y="250"/>
                    <a:pt x="17" y="251"/>
                  </a:cubicBezTo>
                  <a:cubicBezTo>
                    <a:pt x="5" y="252"/>
                    <a:pt x="13" y="271"/>
                    <a:pt x="13" y="279"/>
                  </a:cubicBezTo>
                  <a:cubicBezTo>
                    <a:pt x="13" y="287"/>
                    <a:pt x="0" y="284"/>
                    <a:pt x="0" y="284"/>
                  </a:cubicBezTo>
                  <a:cubicBezTo>
                    <a:pt x="2" y="308"/>
                    <a:pt x="2" y="308"/>
                    <a:pt x="2" y="308"/>
                  </a:cubicBezTo>
                  <a:cubicBezTo>
                    <a:pt x="2" y="308"/>
                    <a:pt x="8" y="314"/>
                    <a:pt x="8" y="322"/>
                  </a:cubicBezTo>
                  <a:cubicBezTo>
                    <a:pt x="8" y="330"/>
                    <a:pt x="0" y="342"/>
                    <a:pt x="0" y="358"/>
                  </a:cubicBezTo>
                  <a:cubicBezTo>
                    <a:pt x="0" y="374"/>
                    <a:pt x="10" y="364"/>
                    <a:pt x="22" y="370"/>
                  </a:cubicBezTo>
                  <a:cubicBezTo>
                    <a:pt x="34" y="375"/>
                    <a:pt x="20" y="390"/>
                    <a:pt x="32" y="395"/>
                  </a:cubicBezTo>
                  <a:cubicBezTo>
                    <a:pt x="44" y="400"/>
                    <a:pt x="68" y="391"/>
                    <a:pt x="73" y="394"/>
                  </a:cubicBezTo>
                  <a:cubicBezTo>
                    <a:pt x="78" y="396"/>
                    <a:pt x="117" y="436"/>
                    <a:pt x="117" y="444"/>
                  </a:cubicBezTo>
                  <a:cubicBezTo>
                    <a:pt x="117" y="452"/>
                    <a:pt x="94" y="443"/>
                    <a:pt x="94" y="451"/>
                  </a:cubicBezTo>
                  <a:cubicBezTo>
                    <a:pt x="94" y="459"/>
                    <a:pt x="129" y="470"/>
                    <a:pt x="129" y="470"/>
                  </a:cubicBezTo>
                  <a:cubicBezTo>
                    <a:pt x="136" y="460"/>
                    <a:pt x="136" y="460"/>
                    <a:pt x="136" y="460"/>
                  </a:cubicBezTo>
                  <a:cubicBezTo>
                    <a:pt x="136" y="460"/>
                    <a:pt x="145" y="462"/>
                    <a:pt x="152" y="455"/>
                  </a:cubicBezTo>
                  <a:cubicBezTo>
                    <a:pt x="158" y="448"/>
                    <a:pt x="208" y="427"/>
                    <a:pt x="214" y="430"/>
                  </a:cubicBezTo>
                  <a:cubicBezTo>
                    <a:pt x="221" y="432"/>
                    <a:pt x="242" y="448"/>
                    <a:pt x="252" y="448"/>
                  </a:cubicBezTo>
                  <a:cubicBezTo>
                    <a:pt x="261" y="448"/>
                    <a:pt x="269" y="430"/>
                    <a:pt x="289" y="455"/>
                  </a:cubicBezTo>
                  <a:cubicBezTo>
                    <a:pt x="309" y="480"/>
                    <a:pt x="293" y="488"/>
                    <a:pt x="290" y="496"/>
                  </a:cubicBezTo>
                  <a:cubicBezTo>
                    <a:pt x="288" y="504"/>
                    <a:pt x="309" y="520"/>
                    <a:pt x="316" y="523"/>
                  </a:cubicBezTo>
                  <a:cubicBezTo>
                    <a:pt x="322" y="526"/>
                    <a:pt x="333" y="511"/>
                    <a:pt x="341" y="507"/>
                  </a:cubicBezTo>
                  <a:cubicBezTo>
                    <a:pt x="349" y="503"/>
                    <a:pt x="352" y="516"/>
                    <a:pt x="352" y="524"/>
                  </a:cubicBezTo>
                  <a:cubicBezTo>
                    <a:pt x="352" y="532"/>
                    <a:pt x="364" y="542"/>
                    <a:pt x="364" y="542"/>
                  </a:cubicBezTo>
                  <a:cubicBezTo>
                    <a:pt x="337" y="543"/>
                    <a:pt x="337" y="543"/>
                    <a:pt x="337" y="543"/>
                  </a:cubicBezTo>
                  <a:cubicBezTo>
                    <a:pt x="337" y="543"/>
                    <a:pt x="338" y="563"/>
                    <a:pt x="325" y="554"/>
                  </a:cubicBezTo>
                  <a:cubicBezTo>
                    <a:pt x="312" y="544"/>
                    <a:pt x="338" y="531"/>
                    <a:pt x="338" y="531"/>
                  </a:cubicBezTo>
                  <a:cubicBezTo>
                    <a:pt x="338" y="531"/>
                    <a:pt x="290" y="528"/>
                    <a:pt x="282" y="526"/>
                  </a:cubicBezTo>
                  <a:cubicBezTo>
                    <a:pt x="274" y="523"/>
                    <a:pt x="232" y="515"/>
                    <a:pt x="232" y="515"/>
                  </a:cubicBezTo>
                  <a:cubicBezTo>
                    <a:pt x="240" y="538"/>
                    <a:pt x="240" y="538"/>
                    <a:pt x="240" y="538"/>
                  </a:cubicBezTo>
                  <a:cubicBezTo>
                    <a:pt x="240" y="538"/>
                    <a:pt x="224" y="531"/>
                    <a:pt x="218" y="544"/>
                  </a:cubicBezTo>
                  <a:cubicBezTo>
                    <a:pt x="213" y="558"/>
                    <a:pt x="249" y="559"/>
                    <a:pt x="248" y="567"/>
                  </a:cubicBezTo>
                  <a:cubicBezTo>
                    <a:pt x="246" y="575"/>
                    <a:pt x="198" y="550"/>
                    <a:pt x="193" y="562"/>
                  </a:cubicBezTo>
                  <a:cubicBezTo>
                    <a:pt x="188" y="574"/>
                    <a:pt x="221" y="582"/>
                    <a:pt x="221" y="582"/>
                  </a:cubicBezTo>
                  <a:cubicBezTo>
                    <a:pt x="221" y="582"/>
                    <a:pt x="221" y="590"/>
                    <a:pt x="228" y="598"/>
                  </a:cubicBezTo>
                  <a:cubicBezTo>
                    <a:pt x="234" y="606"/>
                    <a:pt x="248" y="622"/>
                    <a:pt x="248" y="622"/>
                  </a:cubicBezTo>
                  <a:cubicBezTo>
                    <a:pt x="246" y="636"/>
                    <a:pt x="246" y="636"/>
                    <a:pt x="246" y="636"/>
                  </a:cubicBezTo>
                  <a:cubicBezTo>
                    <a:pt x="269" y="639"/>
                    <a:pt x="269" y="639"/>
                    <a:pt x="269" y="639"/>
                  </a:cubicBezTo>
                  <a:cubicBezTo>
                    <a:pt x="274" y="654"/>
                    <a:pt x="274" y="654"/>
                    <a:pt x="274" y="654"/>
                  </a:cubicBezTo>
                  <a:cubicBezTo>
                    <a:pt x="274" y="654"/>
                    <a:pt x="309" y="654"/>
                    <a:pt x="320" y="664"/>
                  </a:cubicBezTo>
                  <a:cubicBezTo>
                    <a:pt x="330" y="675"/>
                    <a:pt x="308" y="686"/>
                    <a:pt x="306" y="696"/>
                  </a:cubicBezTo>
                  <a:cubicBezTo>
                    <a:pt x="305" y="707"/>
                    <a:pt x="316" y="708"/>
                    <a:pt x="316" y="708"/>
                  </a:cubicBezTo>
                  <a:cubicBezTo>
                    <a:pt x="317" y="704"/>
                    <a:pt x="323" y="707"/>
                    <a:pt x="328" y="709"/>
                  </a:cubicBezTo>
                  <a:cubicBezTo>
                    <a:pt x="330" y="703"/>
                    <a:pt x="336" y="683"/>
                    <a:pt x="344" y="682"/>
                  </a:cubicBezTo>
                  <a:cubicBezTo>
                    <a:pt x="349" y="681"/>
                    <a:pt x="357" y="682"/>
                    <a:pt x="363" y="683"/>
                  </a:cubicBezTo>
                  <a:cubicBezTo>
                    <a:pt x="364" y="681"/>
                    <a:pt x="364" y="679"/>
                    <a:pt x="365" y="678"/>
                  </a:cubicBezTo>
                  <a:cubicBezTo>
                    <a:pt x="368" y="674"/>
                    <a:pt x="400" y="686"/>
                    <a:pt x="408" y="690"/>
                  </a:cubicBezTo>
                  <a:cubicBezTo>
                    <a:pt x="416" y="694"/>
                    <a:pt x="426" y="707"/>
                    <a:pt x="426" y="707"/>
                  </a:cubicBezTo>
                  <a:cubicBezTo>
                    <a:pt x="426" y="707"/>
                    <a:pt x="444" y="732"/>
                    <a:pt x="454" y="738"/>
                  </a:cubicBezTo>
                  <a:cubicBezTo>
                    <a:pt x="463" y="742"/>
                    <a:pt x="464" y="732"/>
                    <a:pt x="468" y="729"/>
                  </a:cubicBezTo>
                  <a:cubicBezTo>
                    <a:pt x="468" y="729"/>
                    <a:pt x="468" y="729"/>
                    <a:pt x="468" y="729"/>
                  </a:cubicBezTo>
                  <a:cubicBezTo>
                    <a:pt x="433" y="542"/>
                    <a:pt x="433" y="542"/>
                    <a:pt x="433" y="542"/>
                  </a:cubicBezTo>
                  <a:cubicBezTo>
                    <a:pt x="529" y="511"/>
                    <a:pt x="529" y="511"/>
                    <a:pt x="529" y="511"/>
                  </a:cubicBezTo>
                  <a:cubicBezTo>
                    <a:pt x="536" y="514"/>
                    <a:pt x="536" y="514"/>
                    <a:pt x="536" y="514"/>
                  </a:cubicBezTo>
                  <a:cubicBezTo>
                    <a:pt x="536" y="513"/>
                    <a:pt x="536" y="513"/>
                    <a:pt x="536" y="513"/>
                  </a:cubicBezTo>
                  <a:cubicBezTo>
                    <a:pt x="536" y="513"/>
                    <a:pt x="540" y="501"/>
                    <a:pt x="541" y="491"/>
                  </a:cubicBezTo>
                  <a:cubicBezTo>
                    <a:pt x="542" y="481"/>
                    <a:pt x="561" y="486"/>
                    <a:pt x="561" y="486"/>
                  </a:cubicBezTo>
                  <a:cubicBezTo>
                    <a:pt x="566" y="501"/>
                    <a:pt x="566" y="501"/>
                    <a:pt x="566" y="501"/>
                  </a:cubicBezTo>
                  <a:cubicBezTo>
                    <a:pt x="566" y="501"/>
                    <a:pt x="580" y="495"/>
                    <a:pt x="582" y="492"/>
                  </a:cubicBezTo>
                  <a:cubicBezTo>
                    <a:pt x="584" y="489"/>
                    <a:pt x="568" y="471"/>
                    <a:pt x="568" y="471"/>
                  </a:cubicBezTo>
                  <a:cubicBezTo>
                    <a:pt x="578" y="471"/>
                    <a:pt x="578" y="471"/>
                    <a:pt x="578" y="471"/>
                  </a:cubicBezTo>
                  <a:cubicBezTo>
                    <a:pt x="587" y="480"/>
                    <a:pt x="587" y="480"/>
                    <a:pt x="587" y="480"/>
                  </a:cubicBezTo>
                  <a:cubicBezTo>
                    <a:pt x="604" y="479"/>
                    <a:pt x="604" y="479"/>
                    <a:pt x="604" y="479"/>
                  </a:cubicBezTo>
                  <a:cubicBezTo>
                    <a:pt x="604" y="479"/>
                    <a:pt x="618" y="483"/>
                    <a:pt x="621" y="479"/>
                  </a:cubicBezTo>
                  <a:cubicBezTo>
                    <a:pt x="624" y="475"/>
                    <a:pt x="619" y="471"/>
                    <a:pt x="615" y="471"/>
                  </a:cubicBezTo>
                  <a:cubicBezTo>
                    <a:pt x="611" y="471"/>
                    <a:pt x="603" y="466"/>
                    <a:pt x="603" y="466"/>
                  </a:cubicBezTo>
                  <a:cubicBezTo>
                    <a:pt x="603" y="466"/>
                    <a:pt x="587" y="470"/>
                    <a:pt x="584" y="460"/>
                  </a:cubicBezTo>
                  <a:cubicBezTo>
                    <a:pt x="581" y="450"/>
                    <a:pt x="604" y="452"/>
                    <a:pt x="604" y="452"/>
                  </a:cubicBezTo>
                  <a:cubicBezTo>
                    <a:pt x="613" y="444"/>
                    <a:pt x="613" y="444"/>
                    <a:pt x="613" y="444"/>
                  </a:cubicBezTo>
                  <a:cubicBezTo>
                    <a:pt x="613" y="444"/>
                    <a:pt x="625" y="461"/>
                    <a:pt x="628" y="461"/>
                  </a:cubicBezTo>
                  <a:cubicBezTo>
                    <a:pt x="631" y="461"/>
                    <a:pt x="636" y="455"/>
                    <a:pt x="636" y="455"/>
                  </a:cubicBezTo>
                  <a:cubicBezTo>
                    <a:pt x="636" y="455"/>
                    <a:pt x="645" y="465"/>
                    <a:pt x="642" y="471"/>
                  </a:cubicBezTo>
                  <a:cubicBezTo>
                    <a:pt x="639" y="477"/>
                    <a:pt x="625" y="481"/>
                    <a:pt x="625" y="481"/>
                  </a:cubicBezTo>
                  <a:cubicBezTo>
                    <a:pt x="625" y="481"/>
                    <a:pt x="617" y="488"/>
                    <a:pt x="613" y="492"/>
                  </a:cubicBezTo>
                  <a:cubicBezTo>
                    <a:pt x="609" y="496"/>
                    <a:pt x="593" y="491"/>
                    <a:pt x="590" y="493"/>
                  </a:cubicBezTo>
                  <a:cubicBezTo>
                    <a:pt x="587" y="495"/>
                    <a:pt x="587" y="506"/>
                    <a:pt x="587" y="506"/>
                  </a:cubicBezTo>
                  <a:cubicBezTo>
                    <a:pt x="587" y="506"/>
                    <a:pt x="602" y="512"/>
                    <a:pt x="606" y="513"/>
                  </a:cubicBezTo>
                  <a:cubicBezTo>
                    <a:pt x="610" y="514"/>
                    <a:pt x="613" y="523"/>
                    <a:pt x="607" y="532"/>
                  </a:cubicBezTo>
                  <a:cubicBezTo>
                    <a:pt x="604" y="536"/>
                    <a:pt x="607" y="542"/>
                    <a:pt x="610" y="549"/>
                  </a:cubicBezTo>
                  <a:cubicBezTo>
                    <a:pt x="656" y="571"/>
                    <a:pt x="656" y="571"/>
                    <a:pt x="656" y="571"/>
                  </a:cubicBezTo>
                  <a:cubicBezTo>
                    <a:pt x="705" y="619"/>
                    <a:pt x="705" y="619"/>
                    <a:pt x="705" y="619"/>
                  </a:cubicBezTo>
                  <a:cubicBezTo>
                    <a:pt x="705" y="619"/>
                    <a:pt x="742" y="612"/>
                    <a:pt x="758" y="612"/>
                  </a:cubicBezTo>
                  <a:cubicBezTo>
                    <a:pt x="774" y="612"/>
                    <a:pt x="812" y="616"/>
                    <a:pt x="812" y="616"/>
                  </a:cubicBezTo>
                  <a:cubicBezTo>
                    <a:pt x="812" y="616"/>
                    <a:pt x="830" y="604"/>
                    <a:pt x="837" y="604"/>
                  </a:cubicBezTo>
                  <a:cubicBezTo>
                    <a:pt x="844" y="604"/>
                    <a:pt x="874" y="647"/>
                    <a:pt x="874" y="647"/>
                  </a:cubicBezTo>
                  <a:cubicBezTo>
                    <a:pt x="874" y="647"/>
                    <a:pt x="889" y="646"/>
                    <a:pt x="894" y="647"/>
                  </a:cubicBezTo>
                  <a:cubicBezTo>
                    <a:pt x="900" y="648"/>
                    <a:pt x="893" y="696"/>
                    <a:pt x="902" y="699"/>
                  </a:cubicBezTo>
                  <a:cubicBezTo>
                    <a:pt x="912" y="702"/>
                    <a:pt x="912" y="688"/>
                    <a:pt x="921" y="699"/>
                  </a:cubicBezTo>
                  <a:cubicBezTo>
                    <a:pt x="930" y="710"/>
                    <a:pt x="932" y="734"/>
                    <a:pt x="942" y="739"/>
                  </a:cubicBezTo>
                  <a:cubicBezTo>
                    <a:pt x="953" y="744"/>
                    <a:pt x="1000" y="735"/>
                    <a:pt x="1006" y="744"/>
                  </a:cubicBezTo>
                  <a:cubicBezTo>
                    <a:pt x="1013" y="754"/>
                    <a:pt x="996" y="767"/>
                    <a:pt x="1006" y="770"/>
                  </a:cubicBezTo>
                  <a:cubicBezTo>
                    <a:pt x="1017" y="772"/>
                    <a:pt x="1028" y="778"/>
                    <a:pt x="1028" y="778"/>
                  </a:cubicBezTo>
                  <a:cubicBezTo>
                    <a:pt x="1028" y="778"/>
                    <a:pt x="1020" y="754"/>
                    <a:pt x="1029" y="747"/>
                  </a:cubicBezTo>
                  <a:cubicBezTo>
                    <a:pt x="1038" y="740"/>
                    <a:pt x="1046" y="740"/>
                    <a:pt x="1046" y="740"/>
                  </a:cubicBezTo>
                  <a:cubicBezTo>
                    <a:pt x="1046" y="740"/>
                    <a:pt x="1045" y="722"/>
                    <a:pt x="1056" y="719"/>
                  </a:cubicBezTo>
                  <a:cubicBezTo>
                    <a:pt x="1066" y="716"/>
                    <a:pt x="1078" y="714"/>
                    <a:pt x="1078" y="714"/>
                  </a:cubicBezTo>
                  <a:cubicBezTo>
                    <a:pt x="1086" y="696"/>
                    <a:pt x="1086" y="696"/>
                    <a:pt x="1086" y="696"/>
                  </a:cubicBezTo>
                  <a:cubicBezTo>
                    <a:pt x="1104" y="695"/>
                    <a:pt x="1104" y="695"/>
                    <a:pt x="1104" y="695"/>
                  </a:cubicBezTo>
                  <a:cubicBezTo>
                    <a:pt x="1123" y="686"/>
                    <a:pt x="1123" y="686"/>
                    <a:pt x="1123" y="686"/>
                  </a:cubicBezTo>
                  <a:cubicBezTo>
                    <a:pt x="1117" y="683"/>
                    <a:pt x="1107" y="683"/>
                    <a:pt x="1107" y="683"/>
                  </a:cubicBezTo>
                  <a:cubicBezTo>
                    <a:pt x="1107" y="683"/>
                    <a:pt x="1108" y="654"/>
                    <a:pt x="1131" y="653"/>
                  </a:cubicBezTo>
                  <a:cubicBezTo>
                    <a:pt x="1154" y="652"/>
                    <a:pt x="1185" y="672"/>
                    <a:pt x="1185" y="672"/>
                  </a:cubicBezTo>
                  <a:cubicBezTo>
                    <a:pt x="1208" y="672"/>
                    <a:pt x="1208" y="672"/>
                    <a:pt x="1208" y="672"/>
                  </a:cubicBezTo>
                  <a:cubicBezTo>
                    <a:pt x="1219" y="678"/>
                    <a:pt x="1219" y="678"/>
                    <a:pt x="1219" y="678"/>
                  </a:cubicBezTo>
                  <a:cubicBezTo>
                    <a:pt x="1219" y="678"/>
                    <a:pt x="1211" y="643"/>
                    <a:pt x="1214" y="640"/>
                  </a:cubicBezTo>
                  <a:cubicBezTo>
                    <a:pt x="1217" y="637"/>
                    <a:pt x="1230" y="635"/>
                    <a:pt x="1240" y="635"/>
                  </a:cubicBezTo>
                  <a:cubicBezTo>
                    <a:pt x="1250" y="635"/>
                    <a:pt x="1260" y="647"/>
                    <a:pt x="1264" y="647"/>
                  </a:cubicBezTo>
                  <a:cubicBezTo>
                    <a:pt x="1268" y="647"/>
                    <a:pt x="1296" y="653"/>
                    <a:pt x="1296" y="653"/>
                  </a:cubicBezTo>
                  <a:cubicBezTo>
                    <a:pt x="1308" y="649"/>
                    <a:pt x="1308" y="649"/>
                    <a:pt x="1308" y="649"/>
                  </a:cubicBezTo>
                  <a:cubicBezTo>
                    <a:pt x="1308" y="649"/>
                    <a:pt x="1356" y="649"/>
                    <a:pt x="1364" y="648"/>
                  </a:cubicBezTo>
                  <a:cubicBezTo>
                    <a:pt x="1372" y="647"/>
                    <a:pt x="1402" y="651"/>
                    <a:pt x="1402" y="651"/>
                  </a:cubicBezTo>
                  <a:cubicBezTo>
                    <a:pt x="1434" y="650"/>
                    <a:pt x="1434" y="650"/>
                    <a:pt x="1434" y="650"/>
                  </a:cubicBezTo>
                  <a:cubicBezTo>
                    <a:pt x="1442" y="658"/>
                    <a:pt x="1442" y="658"/>
                    <a:pt x="1442" y="658"/>
                  </a:cubicBezTo>
                  <a:cubicBezTo>
                    <a:pt x="1454" y="658"/>
                    <a:pt x="1454" y="658"/>
                    <a:pt x="1454" y="658"/>
                  </a:cubicBezTo>
                  <a:cubicBezTo>
                    <a:pt x="1471" y="676"/>
                    <a:pt x="1471" y="676"/>
                    <a:pt x="1471" y="676"/>
                  </a:cubicBezTo>
                  <a:cubicBezTo>
                    <a:pt x="1499" y="676"/>
                    <a:pt x="1499" y="676"/>
                    <a:pt x="1499" y="676"/>
                  </a:cubicBezTo>
                  <a:cubicBezTo>
                    <a:pt x="1513" y="681"/>
                    <a:pt x="1513" y="681"/>
                    <a:pt x="1513" y="681"/>
                  </a:cubicBezTo>
                  <a:cubicBezTo>
                    <a:pt x="1512" y="680"/>
                    <a:pt x="1512" y="680"/>
                    <a:pt x="1512" y="680"/>
                  </a:cubicBezTo>
                  <a:cubicBezTo>
                    <a:pt x="1507" y="675"/>
                    <a:pt x="1503" y="664"/>
                    <a:pt x="1503" y="659"/>
                  </a:cubicBezTo>
                  <a:cubicBezTo>
                    <a:pt x="1503" y="654"/>
                    <a:pt x="1517" y="656"/>
                    <a:pt x="1517" y="656"/>
                  </a:cubicBezTo>
                  <a:cubicBezTo>
                    <a:pt x="1517" y="656"/>
                    <a:pt x="1506" y="644"/>
                    <a:pt x="1506" y="641"/>
                  </a:cubicBezTo>
                  <a:cubicBezTo>
                    <a:pt x="1506" y="638"/>
                    <a:pt x="1522" y="641"/>
                    <a:pt x="1522" y="634"/>
                  </a:cubicBezTo>
                  <a:cubicBezTo>
                    <a:pt x="1522" y="627"/>
                    <a:pt x="1492" y="596"/>
                    <a:pt x="1484" y="587"/>
                  </a:cubicBezTo>
                  <a:cubicBezTo>
                    <a:pt x="1476" y="578"/>
                    <a:pt x="1476" y="552"/>
                    <a:pt x="1476" y="552"/>
                  </a:cubicBezTo>
                  <a:cubicBezTo>
                    <a:pt x="1476" y="552"/>
                    <a:pt x="1458" y="555"/>
                    <a:pt x="1451" y="546"/>
                  </a:cubicBezTo>
                  <a:cubicBezTo>
                    <a:pt x="1444" y="537"/>
                    <a:pt x="1475" y="530"/>
                    <a:pt x="1481" y="529"/>
                  </a:cubicBezTo>
                  <a:cubicBezTo>
                    <a:pt x="1487" y="528"/>
                    <a:pt x="1511" y="518"/>
                    <a:pt x="1516" y="518"/>
                  </a:cubicBezTo>
                  <a:cubicBezTo>
                    <a:pt x="1521" y="518"/>
                    <a:pt x="1530" y="532"/>
                    <a:pt x="1530" y="532"/>
                  </a:cubicBezTo>
                  <a:cubicBezTo>
                    <a:pt x="1543" y="525"/>
                    <a:pt x="1543" y="525"/>
                    <a:pt x="1543" y="525"/>
                  </a:cubicBezTo>
                  <a:cubicBezTo>
                    <a:pt x="1543" y="525"/>
                    <a:pt x="1550" y="539"/>
                    <a:pt x="1559" y="528"/>
                  </a:cubicBezTo>
                  <a:cubicBezTo>
                    <a:pt x="1568" y="517"/>
                    <a:pt x="1545" y="515"/>
                    <a:pt x="1541" y="513"/>
                  </a:cubicBezTo>
                  <a:cubicBezTo>
                    <a:pt x="1537" y="511"/>
                    <a:pt x="1541" y="459"/>
                    <a:pt x="1541" y="447"/>
                  </a:cubicBezTo>
                  <a:cubicBezTo>
                    <a:pt x="1541" y="435"/>
                    <a:pt x="1540" y="420"/>
                    <a:pt x="1546" y="420"/>
                  </a:cubicBezTo>
                  <a:cubicBezTo>
                    <a:pt x="1552" y="420"/>
                    <a:pt x="1577" y="432"/>
                    <a:pt x="1585" y="434"/>
                  </a:cubicBezTo>
                  <a:cubicBezTo>
                    <a:pt x="1593" y="436"/>
                    <a:pt x="1614" y="434"/>
                    <a:pt x="1614" y="434"/>
                  </a:cubicBezTo>
                  <a:cubicBezTo>
                    <a:pt x="1623" y="442"/>
                    <a:pt x="1623" y="442"/>
                    <a:pt x="1623" y="442"/>
                  </a:cubicBezTo>
                  <a:cubicBezTo>
                    <a:pt x="1634" y="430"/>
                    <a:pt x="1634" y="430"/>
                    <a:pt x="1634" y="430"/>
                  </a:cubicBezTo>
                  <a:cubicBezTo>
                    <a:pt x="1634" y="430"/>
                    <a:pt x="1642" y="431"/>
                    <a:pt x="1649" y="426"/>
                  </a:cubicBezTo>
                  <a:cubicBezTo>
                    <a:pt x="1656" y="421"/>
                    <a:pt x="1650" y="410"/>
                    <a:pt x="1641" y="397"/>
                  </a:cubicBezTo>
                  <a:cubicBezTo>
                    <a:pt x="1632" y="384"/>
                    <a:pt x="1622" y="375"/>
                    <a:pt x="1627" y="361"/>
                  </a:cubicBezTo>
                  <a:cubicBezTo>
                    <a:pt x="1632" y="347"/>
                    <a:pt x="1661" y="357"/>
                    <a:pt x="1667" y="348"/>
                  </a:cubicBezTo>
                  <a:cubicBezTo>
                    <a:pt x="1673" y="339"/>
                    <a:pt x="1654" y="336"/>
                    <a:pt x="1655" y="327"/>
                  </a:cubicBezTo>
                  <a:close/>
                  <a:moveTo>
                    <a:pt x="1385" y="465"/>
                  </a:moveTo>
                  <a:cubicBezTo>
                    <a:pt x="1380" y="470"/>
                    <a:pt x="1363" y="466"/>
                    <a:pt x="1363" y="466"/>
                  </a:cubicBezTo>
                  <a:cubicBezTo>
                    <a:pt x="1363" y="466"/>
                    <a:pt x="1361" y="472"/>
                    <a:pt x="1356" y="473"/>
                  </a:cubicBezTo>
                  <a:cubicBezTo>
                    <a:pt x="1351" y="474"/>
                    <a:pt x="1340" y="464"/>
                    <a:pt x="1340" y="464"/>
                  </a:cubicBezTo>
                  <a:cubicBezTo>
                    <a:pt x="1320" y="467"/>
                    <a:pt x="1320" y="467"/>
                    <a:pt x="1320" y="467"/>
                  </a:cubicBezTo>
                  <a:cubicBezTo>
                    <a:pt x="1299" y="463"/>
                    <a:pt x="1299" y="463"/>
                    <a:pt x="1299" y="463"/>
                  </a:cubicBezTo>
                  <a:cubicBezTo>
                    <a:pt x="1287" y="464"/>
                    <a:pt x="1287" y="464"/>
                    <a:pt x="1287" y="464"/>
                  </a:cubicBezTo>
                  <a:cubicBezTo>
                    <a:pt x="1270" y="459"/>
                    <a:pt x="1270" y="459"/>
                    <a:pt x="1270" y="459"/>
                  </a:cubicBezTo>
                  <a:cubicBezTo>
                    <a:pt x="1270" y="459"/>
                    <a:pt x="1259" y="460"/>
                    <a:pt x="1246" y="460"/>
                  </a:cubicBezTo>
                  <a:cubicBezTo>
                    <a:pt x="1233" y="460"/>
                    <a:pt x="1236" y="454"/>
                    <a:pt x="1236" y="454"/>
                  </a:cubicBezTo>
                  <a:cubicBezTo>
                    <a:pt x="1236" y="454"/>
                    <a:pt x="1228" y="462"/>
                    <a:pt x="1222" y="464"/>
                  </a:cubicBezTo>
                  <a:cubicBezTo>
                    <a:pt x="1216" y="466"/>
                    <a:pt x="1215" y="476"/>
                    <a:pt x="1209" y="484"/>
                  </a:cubicBezTo>
                  <a:cubicBezTo>
                    <a:pt x="1203" y="492"/>
                    <a:pt x="1195" y="489"/>
                    <a:pt x="1195" y="489"/>
                  </a:cubicBezTo>
                  <a:cubicBezTo>
                    <a:pt x="1199" y="507"/>
                    <a:pt x="1199" y="507"/>
                    <a:pt x="1199" y="507"/>
                  </a:cubicBezTo>
                  <a:cubicBezTo>
                    <a:pt x="1191" y="514"/>
                    <a:pt x="1191" y="514"/>
                    <a:pt x="1191" y="514"/>
                  </a:cubicBezTo>
                  <a:cubicBezTo>
                    <a:pt x="1201" y="525"/>
                    <a:pt x="1201" y="525"/>
                    <a:pt x="1201" y="525"/>
                  </a:cubicBezTo>
                  <a:cubicBezTo>
                    <a:pt x="1200" y="542"/>
                    <a:pt x="1200" y="542"/>
                    <a:pt x="1200" y="542"/>
                  </a:cubicBezTo>
                  <a:cubicBezTo>
                    <a:pt x="1196" y="541"/>
                    <a:pt x="1167" y="507"/>
                    <a:pt x="1167" y="507"/>
                  </a:cubicBezTo>
                  <a:cubicBezTo>
                    <a:pt x="1167" y="507"/>
                    <a:pt x="1163" y="492"/>
                    <a:pt x="1163" y="481"/>
                  </a:cubicBezTo>
                  <a:cubicBezTo>
                    <a:pt x="1163" y="470"/>
                    <a:pt x="1181" y="467"/>
                    <a:pt x="1185" y="466"/>
                  </a:cubicBezTo>
                  <a:cubicBezTo>
                    <a:pt x="1189" y="465"/>
                    <a:pt x="1187" y="454"/>
                    <a:pt x="1193" y="448"/>
                  </a:cubicBezTo>
                  <a:cubicBezTo>
                    <a:pt x="1199" y="442"/>
                    <a:pt x="1224" y="448"/>
                    <a:pt x="1228" y="448"/>
                  </a:cubicBezTo>
                  <a:cubicBezTo>
                    <a:pt x="1232" y="448"/>
                    <a:pt x="1240" y="442"/>
                    <a:pt x="1253" y="443"/>
                  </a:cubicBezTo>
                  <a:cubicBezTo>
                    <a:pt x="1266" y="444"/>
                    <a:pt x="1274" y="451"/>
                    <a:pt x="1281" y="452"/>
                  </a:cubicBezTo>
                  <a:cubicBezTo>
                    <a:pt x="1288" y="453"/>
                    <a:pt x="1293" y="456"/>
                    <a:pt x="1306" y="458"/>
                  </a:cubicBezTo>
                  <a:cubicBezTo>
                    <a:pt x="1319" y="460"/>
                    <a:pt x="1315" y="449"/>
                    <a:pt x="1328" y="449"/>
                  </a:cubicBezTo>
                  <a:cubicBezTo>
                    <a:pt x="1341" y="449"/>
                    <a:pt x="1360" y="454"/>
                    <a:pt x="1360" y="454"/>
                  </a:cubicBezTo>
                  <a:cubicBezTo>
                    <a:pt x="1360" y="454"/>
                    <a:pt x="1370" y="445"/>
                    <a:pt x="1384" y="443"/>
                  </a:cubicBezTo>
                  <a:cubicBezTo>
                    <a:pt x="1398" y="441"/>
                    <a:pt x="1390" y="460"/>
                    <a:pt x="1385" y="46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6" name="Mozambique">
              <a:extLst>
                <a:ext uri="{FF2B5EF4-FFF2-40B4-BE49-F238E27FC236}">
                  <a16:creationId xmlns:a16="http://schemas.microsoft.com/office/drawing/2014/main" id="{4020E5D6-CD91-472A-86A0-31CF7C7D2D50}"/>
                </a:ext>
              </a:extLst>
            </p:cNvPr>
            <p:cNvSpPr>
              <a:spLocks/>
            </p:cNvSpPr>
            <p:nvPr/>
          </p:nvSpPr>
          <p:spPr bwMode="gray">
            <a:xfrm>
              <a:off x="6714929" y="4385754"/>
              <a:ext cx="381370" cy="668997"/>
            </a:xfrm>
            <a:custGeom>
              <a:avLst/>
              <a:gdLst>
                <a:gd name="T0" fmla="*/ 507 w 508"/>
                <a:gd name="T1" fmla="*/ 210 h 891"/>
                <a:gd name="T2" fmla="*/ 499 w 508"/>
                <a:gd name="T3" fmla="*/ 170 h 891"/>
                <a:gd name="T4" fmla="*/ 502 w 508"/>
                <a:gd name="T5" fmla="*/ 155 h 891"/>
                <a:gd name="T6" fmla="*/ 503 w 508"/>
                <a:gd name="T7" fmla="*/ 104 h 891"/>
                <a:gd name="T8" fmla="*/ 505 w 508"/>
                <a:gd name="T9" fmla="*/ 13 h 891"/>
                <a:gd name="T10" fmla="*/ 497 w 508"/>
                <a:gd name="T11" fmla="*/ 0 h 891"/>
                <a:gd name="T12" fmla="*/ 425 w 508"/>
                <a:gd name="T13" fmla="*/ 38 h 891"/>
                <a:gd name="T14" fmla="*/ 393 w 508"/>
                <a:gd name="T15" fmla="*/ 45 h 891"/>
                <a:gd name="T16" fmla="*/ 354 w 508"/>
                <a:gd name="T17" fmla="*/ 66 h 891"/>
                <a:gd name="T18" fmla="*/ 325 w 508"/>
                <a:gd name="T19" fmla="*/ 61 h 891"/>
                <a:gd name="T20" fmla="*/ 279 w 508"/>
                <a:gd name="T21" fmla="*/ 51 h 891"/>
                <a:gd name="T22" fmla="*/ 237 w 508"/>
                <a:gd name="T23" fmla="*/ 62 h 891"/>
                <a:gd name="T24" fmla="*/ 224 w 508"/>
                <a:gd name="T25" fmla="*/ 89 h 891"/>
                <a:gd name="T26" fmla="*/ 228 w 508"/>
                <a:gd name="T27" fmla="*/ 144 h 891"/>
                <a:gd name="T28" fmla="*/ 235 w 508"/>
                <a:gd name="T29" fmla="*/ 166 h 891"/>
                <a:gd name="T30" fmla="*/ 281 w 508"/>
                <a:gd name="T31" fmla="*/ 231 h 891"/>
                <a:gd name="T32" fmla="*/ 268 w 508"/>
                <a:gd name="T33" fmla="*/ 300 h 891"/>
                <a:gd name="T34" fmla="*/ 246 w 508"/>
                <a:gd name="T35" fmla="*/ 333 h 891"/>
                <a:gd name="T36" fmla="*/ 234 w 508"/>
                <a:gd name="T37" fmla="*/ 340 h 891"/>
                <a:gd name="T38" fmla="*/ 202 w 508"/>
                <a:gd name="T39" fmla="*/ 297 h 891"/>
                <a:gd name="T40" fmla="*/ 208 w 508"/>
                <a:gd name="T41" fmla="*/ 279 h 891"/>
                <a:gd name="T42" fmla="*/ 210 w 508"/>
                <a:gd name="T43" fmla="*/ 263 h 891"/>
                <a:gd name="T44" fmla="*/ 208 w 508"/>
                <a:gd name="T45" fmla="*/ 234 h 891"/>
                <a:gd name="T46" fmla="*/ 189 w 508"/>
                <a:gd name="T47" fmla="*/ 218 h 891"/>
                <a:gd name="T48" fmla="*/ 148 w 508"/>
                <a:gd name="T49" fmla="*/ 189 h 891"/>
                <a:gd name="T50" fmla="*/ 43 w 508"/>
                <a:gd name="T51" fmla="*/ 227 h 891"/>
                <a:gd name="T52" fmla="*/ 5 w 508"/>
                <a:gd name="T53" fmla="*/ 243 h 891"/>
                <a:gd name="T54" fmla="*/ 17 w 508"/>
                <a:gd name="T55" fmla="*/ 297 h 891"/>
                <a:gd name="T56" fmla="*/ 64 w 508"/>
                <a:gd name="T57" fmla="*/ 309 h 891"/>
                <a:gd name="T58" fmla="*/ 89 w 508"/>
                <a:gd name="T59" fmla="*/ 322 h 891"/>
                <a:gd name="T60" fmla="*/ 120 w 508"/>
                <a:gd name="T61" fmla="*/ 331 h 891"/>
                <a:gd name="T62" fmla="*/ 129 w 508"/>
                <a:gd name="T63" fmla="*/ 357 h 891"/>
                <a:gd name="T64" fmla="*/ 131 w 508"/>
                <a:gd name="T65" fmla="*/ 375 h 891"/>
                <a:gd name="T66" fmla="*/ 129 w 508"/>
                <a:gd name="T67" fmla="*/ 395 h 891"/>
                <a:gd name="T68" fmla="*/ 131 w 508"/>
                <a:gd name="T69" fmla="*/ 434 h 891"/>
                <a:gd name="T70" fmla="*/ 117 w 508"/>
                <a:gd name="T71" fmla="*/ 450 h 891"/>
                <a:gd name="T72" fmla="*/ 117 w 508"/>
                <a:gd name="T73" fmla="*/ 482 h 891"/>
                <a:gd name="T74" fmla="*/ 125 w 508"/>
                <a:gd name="T75" fmla="*/ 518 h 891"/>
                <a:gd name="T76" fmla="*/ 105 w 508"/>
                <a:gd name="T77" fmla="*/ 542 h 891"/>
                <a:gd name="T78" fmla="*/ 96 w 508"/>
                <a:gd name="T79" fmla="*/ 570 h 891"/>
                <a:gd name="T80" fmla="*/ 95 w 508"/>
                <a:gd name="T81" fmla="*/ 586 h 891"/>
                <a:gd name="T82" fmla="*/ 57 w 508"/>
                <a:gd name="T83" fmla="*/ 702 h 891"/>
                <a:gd name="T84" fmla="*/ 78 w 508"/>
                <a:gd name="T85" fmla="*/ 809 h 891"/>
                <a:gd name="T86" fmla="*/ 76 w 508"/>
                <a:gd name="T87" fmla="*/ 830 h 891"/>
                <a:gd name="T88" fmla="*/ 83 w 508"/>
                <a:gd name="T89" fmla="*/ 861 h 891"/>
                <a:gd name="T90" fmla="*/ 98 w 508"/>
                <a:gd name="T91" fmla="*/ 877 h 891"/>
                <a:gd name="T92" fmla="*/ 115 w 508"/>
                <a:gd name="T93" fmla="*/ 871 h 891"/>
                <a:gd name="T94" fmla="*/ 109 w 508"/>
                <a:gd name="T95" fmla="*/ 819 h 891"/>
                <a:gd name="T96" fmla="*/ 242 w 508"/>
                <a:gd name="T97" fmla="*/ 735 h 891"/>
                <a:gd name="T98" fmla="*/ 230 w 508"/>
                <a:gd name="T99" fmla="*/ 713 h 891"/>
                <a:gd name="T100" fmla="*/ 241 w 508"/>
                <a:gd name="T101" fmla="*/ 650 h 891"/>
                <a:gd name="T102" fmla="*/ 246 w 508"/>
                <a:gd name="T103" fmla="*/ 626 h 891"/>
                <a:gd name="T104" fmla="*/ 238 w 508"/>
                <a:gd name="T105" fmla="*/ 612 h 891"/>
                <a:gd name="T106" fmla="*/ 225 w 508"/>
                <a:gd name="T107" fmla="*/ 555 h 891"/>
                <a:gd name="T108" fmla="*/ 222 w 508"/>
                <a:gd name="T109" fmla="*/ 503 h 891"/>
                <a:gd name="T110" fmla="*/ 267 w 508"/>
                <a:gd name="T111" fmla="*/ 455 h 891"/>
                <a:gd name="T112" fmla="*/ 312 w 508"/>
                <a:gd name="T113" fmla="*/ 419 h 891"/>
                <a:gd name="T114" fmla="*/ 417 w 508"/>
                <a:gd name="T115" fmla="*/ 348 h 891"/>
                <a:gd name="T116" fmla="*/ 458 w 508"/>
                <a:gd name="T117" fmla="*/ 314 h 891"/>
                <a:gd name="T118" fmla="*/ 498 w 508"/>
                <a:gd name="T119" fmla="*/ 263 h 891"/>
                <a:gd name="T120" fmla="*/ 508 w 508"/>
                <a:gd name="T121" fmla="*/ 22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891">
                  <a:moveTo>
                    <a:pt x="508" y="229"/>
                  </a:moveTo>
                  <a:cubicBezTo>
                    <a:pt x="508" y="221"/>
                    <a:pt x="507" y="210"/>
                    <a:pt x="507" y="210"/>
                  </a:cubicBezTo>
                  <a:cubicBezTo>
                    <a:pt x="499" y="211"/>
                    <a:pt x="499" y="211"/>
                    <a:pt x="499" y="211"/>
                  </a:cubicBezTo>
                  <a:cubicBezTo>
                    <a:pt x="499" y="170"/>
                    <a:pt x="499" y="170"/>
                    <a:pt x="499" y="170"/>
                  </a:cubicBezTo>
                  <a:cubicBezTo>
                    <a:pt x="491" y="162"/>
                    <a:pt x="491" y="162"/>
                    <a:pt x="491" y="162"/>
                  </a:cubicBezTo>
                  <a:cubicBezTo>
                    <a:pt x="502" y="155"/>
                    <a:pt x="502" y="155"/>
                    <a:pt x="502" y="155"/>
                  </a:cubicBezTo>
                  <a:cubicBezTo>
                    <a:pt x="495" y="124"/>
                    <a:pt x="495" y="124"/>
                    <a:pt x="495" y="124"/>
                  </a:cubicBezTo>
                  <a:cubicBezTo>
                    <a:pt x="503" y="104"/>
                    <a:pt x="503" y="104"/>
                    <a:pt x="503" y="104"/>
                  </a:cubicBezTo>
                  <a:cubicBezTo>
                    <a:pt x="493" y="78"/>
                    <a:pt x="493" y="78"/>
                    <a:pt x="493" y="78"/>
                  </a:cubicBezTo>
                  <a:cubicBezTo>
                    <a:pt x="493" y="78"/>
                    <a:pt x="505" y="21"/>
                    <a:pt x="505" y="13"/>
                  </a:cubicBezTo>
                  <a:cubicBezTo>
                    <a:pt x="505" y="5"/>
                    <a:pt x="497" y="0"/>
                    <a:pt x="497" y="0"/>
                  </a:cubicBezTo>
                  <a:cubicBezTo>
                    <a:pt x="497" y="0"/>
                    <a:pt x="497" y="0"/>
                    <a:pt x="497" y="0"/>
                  </a:cubicBezTo>
                  <a:cubicBezTo>
                    <a:pt x="444" y="37"/>
                    <a:pt x="444" y="37"/>
                    <a:pt x="444" y="37"/>
                  </a:cubicBezTo>
                  <a:cubicBezTo>
                    <a:pt x="425" y="38"/>
                    <a:pt x="425" y="38"/>
                    <a:pt x="425" y="38"/>
                  </a:cubicBezTo>
                  <a:cubicBezTo>
                    <a:pt x="425" y="38"/>
                    <a:pt x="404" y="51"/>
                    <a:pt x="400" y="52"/>
                  </a:cubicBezTo>
                  <a:cubicBezTo>
                    <a:pt x="396" y="53"/>
                    <a:pt x="393" y="45"/>
                    <a:pt x="393" y="45"/>
                  </a:cubicBezTo>
                  <a:cubicBezTo>
                    <a:pt x="377" y="45"/>
                    <a:pt x="377" y="45"/>
                    <a:pt x="377" y="45"/>
                  </a:cubicBezTo>
                  <a:cubicBezTo>
                    <a:pt x="377" y="45"/>
                    <a:pt x="361" y="63"/>
                    <a:pt x="354" y="66"/>
                  </a:cubicBezTo>
                  <a:cubicBezTo>
                    <a:pt x="347" y="69"/>
                    <a:pt x="343" y="67"/>
                    <a:pt x="343" y="67"/>
                  </a:cubicBezTo>
                  <a:cubicBezTo>
                    <a:pt x="343" y="67"/>
                    <a:pt x="329" y="59"/>
                    <a:pt x="325" y="61"/>
                  </a:cubicBezTo>
                  <a:cubicBezTo>
                    <a:pt x="321" y="63"/>
                    <a:pt x="316" y="72"/>
                    <a:pt x="311" y="72"/>
                  </a:cubicBezTo>
                  <a:cubicBezTo>
                    <a:pt x="306" y="72"/>
                    <a:pt x="287" y="51"/>
                    <a:pt x="279" y="51"/>
                  </a:cubicBezTo>
                  <a:cubicBezTo>
                    <a:pt x="271" y="51"/>
                    <a:pt x="267" y="61"/>
                    <a:pt x="267" y="61"/>
                  </a:cubicBezTo>
                  <a:cubicBezTo>
                    <a:pt x="267" y="61"/>
                    <a:pt x="250" y="62"/>
                    <a:pt x="237" y="62"/>
                  </a:cubicBezTo>
                  <a:cubicBezTo>
                    <a:pt x="236" y="66"/>
                    <a:pt x="236" y="70"/>
                    <a:pt x="236" y="72"/>
                  </a:cubicBezTo>
                  <a:cubicBezTo>
                    <a:pt x="236" y="75"/>
                    <a:pt x="233" y="81"/>
                    <a:pt x="224" y="89"/>
                  </a:cubicBezTo>
                  <a:cubicBezTo>
                    <a:pt x="215" y="97"/>
                    <a:pt x="225" y="104"/>
                    <a:pt x="229" y="109"/>
                  </a:cubicBezTo>
                  <a:cubicBezTo>
                    <a:pt x="233" y="114"/>
                    <a:pt x="233" y="132"/>
                    <a:pt x="228" y="144"/>
                  </a:cubicBezTo>
                  <a:cubicBezTo>
                    <a:pt x="225" y="151"/>
                    <a:pt x="225" y="159"/>
                    <a:pt x="226" y="164"/>
                  </a:cubicBezTo>
                  <a:cubicBezTo>
                    <a:pt x="229" y="165"/>
                    <a:pt x="233" y="165"/>
                    <a:pt x="235" y="166"/>
                  </a:cubicBezTo>
                  <a:cubicBezTo>
                    <a:pt x="239" y="169"/>
                    <a:pt x="257" y="196"/>
                    <a:pt x="261" y="204"/>
                  </a:cubicBezTo>
                  <a:cubicBezTo>
                    <a:pt x="265" y="212"/>
                    <a:pt x="275" y="222"/>
                    <a:pt x="281" y="231"/>
                  </a:cubicBezTo>
                  <a:cubicBezTo>
                    <a:pt x="287" y="240"/>
                    <a:pt x="270" y="258"/>
                    <a:pt x="270" y="258"/>
                  </a:cubicBezTo>
                  <a:cubicBezTo>
                    <a:pt x="270" y="258"/>
                    <a:pt x="274" y="293"/>
                    <a:pt x="268" y="300"/>
                  </a:cubicBezTo>
                  <a:cubicBezTo>
                    <a:pt x="262" y="307"/>
                    <a:pt x="244" y="299"/>
                    <a:pt x="238" y="317"/>
                  </a:cubicBezTo>
                  <a:cubicBezTo>
                    <a:pt x="232" y="335"/>
                    <a:pt x="242" y="323"/>
                    <a:pt x="246" y="333"/>
                  </a:cubicBezTo>
                  <a:cubicBezTo>
                    <a:pt x="250" y="343"/>
                    <a:pt x="243" y="360"/>
                    <a:pt x="232" y="358"/>
                  </a:cubicBezTo>
                  <a:cubicBezTo>
                    <a:pt x="221" y="356"/>
                    <a:pt x="235" y="346"/>
                    <a:pt x="234" y="340"/>
                  </a:cubicBezTo>
                  <a:cubicBezTo>
                    <a:pt x="233" y="334"/>
                    <a:pt x="202" y="314"/>
                    <a:pt x="202" y="314"/>
                  </a:cubicBezTo>
                  <a:cubicBezTo>
                    <a:pt x="202" y="297"/>
                    <a:pt x="202" y="297"/>
                    <a:pt x="202" y="297"/>
                  </a:cubicBezTo>
                  <a:cubicBezTo>
                    <a:pt x="202" y="297"/>
                    <a:pt x="197" y="297"/>
                    <a:pt x="195" y="294"/>
                  </a:cubicBezTo>
                  <a:cubicBezTo>
                    <a:pt x="193" y="291"/>
                    <a:pt x="208" y="279"/>
                    <a:pt x="208" y="279"/>
                  </a:cubicBezTo>
                  <a:cubicBezTo>
                    <a:pt x="200" y="266"/>
                    <a:pt x="200" y="266"/>
                    <a:pt x="200" y="266"/>
                  </a:cubicBezTo>
                  <a:cubicBezTo>
                    <a:pt x="210" y="263"/>
                    <a:pt x="210" y="263"/>
                    <a:pt x="210" y="263"/>
                  </a:cubicBezTo>
                  <a:cubicBezTo>
                    <a:pt x="213" y="242"/>
                    <a:pt x="213" y="242"/>
                    <a:pt x="213" y="242"/>
                  </a:cubicBezTo>
                  <a:cubicBezTo>
                    <a:pt x="213" y="242"/>
                    <a:pt x="207" y="243"/>
                    <a:pt x="208" y="234"/>
                  </a:cubicBezTo>
                  <a:cubicBezTo>
                    <a:pt x="209" y="225"/>
                    <a:pt x="205" y="214"/>
                    <a:pt x="205" y="214"/>
                  </a:cubicBezTo>
                  <a:cubicBezTo>
                    <a:pt x="199" y="211"/>
                    <a:pt x="189" y="218"/>
                    <a:pt x="189" y="218"/>
                  </a:cubicBezTo>
                  <a:cubicBezTo>
                    <a:pt x="169" y="221"/>
                    <a:pt x="169" y="221"/>
                    <a:pt x="169" y="221"/>
                  </a:cubicBezTo>
                  <a:cubicBezTo>
                    <a:pt x="148" y="189"/>
                    <a:pt x="148" y="189"/>
                    <a:pt x="148" y="189"/>
                  </a:cubicBezTo>
                  <a:cubicBezTo>
                    <a:pt x="148" y="189"/>
                    <a:pt x="104" y="209"/>
                    <a:pt x="95" y="214"/>
                  </a:cubicBezTo>
                  <a:cubicBezTo>
                    <a:pt x="85" y="219"/>
                    <a:pt x="43" y="227"/>
                    <a:pt x="43" y="227"/>
                  </a:cubicBezTo>
                  <a:cubicBezTo>
                    <a:pt x="31" y="238"/>
                    <a:pt x="31" y="238"/>
                    <a:pt x="31" y="238"/>
                  </a:cubicBezTo>
                  <a:cubicBezTo>
                    <a:pt x="31" y="238"/>
                    <a:pt x="11" y="239"/>
                    <a:pt x="5" y="243"/>
                  </a:cubicBezTo>
                  <a:cubicBezTo>
                    <a:pt x="0" y="247"/>
                    <a:pt x="15" y="261"/>
                    <a:pt x="15" y="261"/>
                  </a:cubicBezTo>
                  <a:cubicBezTo>
                    <a:pt x="17" y="297"/>
                    <a:pt x="17" y="297"/>
                    <a:pt x="17" y="297"/>
                  </a:cubicBezTo>
                  <a:cubicBezTo>
                    <a:pt x="56" y="297"/>
                    <a:pt x="56" y="297"/>
                    <a:pt x="56" y="297"/>
                  </a:cubicBezTo>
                  <a:cubicBezTo>
                    <a:pt x="64" y="309"/>
                    <a:pt x="64" y="309"/>
                    <a:pt x="64" y="309"/>
                  </a:cubicBezTo>
                  <a:cubicBezTo>
                    <a:pt x="79" y="306"/>
                    <a:pt x="79" y="306"/>
                    <a:pt x="79" y="306"/>
                  </a:cubicBezTo>
                  <a:cubicBezTo>
                    <a:pt x="89" y="322"/>
                    <a:pt x="89" y="322"/>
                    <a:pt x="89" y="322"/>
                  </a:cubicBezTo>
                  <a:cubicBezTo>
                    <a:pt x="89" y="322"/>
                    <a:pt x="99" y="319"/>
                    <a:pt x="107" y="319"/>
                  </a:cubicBezTo>
                  <a:cubicBezTo>
                    <a:pt x="115" y="319"/>
                    <a:pt x="120" y="331"/>
                    <a:pt x="120" y="331"/>
                  </a:cubicBezTo>
                  <a:cubicBezTo>
                    <a:pt x="120" y="331"/>
                    <a:pt x="135" y="331"/>
                    <a:pt x="139" y="339"/>
                  </a:cubicBezTo>
                  <a:cubicBezTo>
                    <a:pt x="143" y="347"/>
                    <a:pt x="129" y="357"/>
                    <a:pt x="129" y="357"/>
                  </a:cubicBezTo>
                  <a:cubicBezTo>
                    <a:pt x="137" y="366"/>
                    <a:pt x="137" y="366"/>
                    <a:pt x="137" y="366"/>
                  </a:cubicBezTo>
                  <a:cubicBezTo>
                    <a:pt x="131" y="375"/>
                    <a:pt x="131" y="375"/>
                    <a:pt x="131" y="375"/>
                  </a:cubicBezTo>
                  <a:cubicBezTo>
                    <a:pt x="137" y="383"/>
                    <a:pt x="137" y="383"/>
                    <a:pt x="137" y="383"/>
                  </a:cubicBezTo>
                  <a:cubicBezTo>
                    <a:pt x="137" y="383"/>
                    <a:pt x="132" y="390"/>
                    <a:pt x="129" y="395"/>
                  </a:cubicBezTo>
                  <a:cubicBezTo>
                    <a:pt x="127" y="401"/>
                    <a:pt x="135" y="407"/>
                    <a:pt x="137" y="421"/>
                  </a:cubicBezTo>
                  <a:cubicBezTo>
                    <a:pt x="140" y="434"/>
                    <a:pt x="131" y="434"/>
                    <a:pt x="131" y="434"/>
                  </a:cubicBezTo>
                  <a:cubicBezTo>
                    <a:pt x="131" y="443"/>
                    <a:pt x="131" y="443"/>
                    <a:pt x="131" y="443"/>
                  </a:cubicBezTo>
                  <a:cubicBezTo>
                    <a:pt x="117" y="450"/>
                    <a:pt x="117" y="450"/>
                    <a:pt x="117" y="450"/>
                  </a:cubicBezTo>
                  <a:cubicBezTo>
                    <a:pt x="131" y="466"/>
                    <a:pt x="131" y="466"/>
                    <a:pt x="131" y="466"/>
                  </a:cubicBezTo>
                  <a:cubicBezTo>
                    <a:pt x="131" y="466"/>
                    <a:pt x="119" y="477"/>
                    <a:pt x="117" y="482"/>
                  </a:cubicBezTo>
                  <a:cubicBezTo>
                    <a:pt x="116" y="487"/>
                    <a:pt x="133" y="498"/>
                    <a:pt x="135" y="505"/>
                  </a:cubicBezTo>
                  <a:cubicBezTo>
                    <a:pt x="136" y="511"/>
                    <a:pt x="125" y="518"/>
                    <a:pt x="125" y="518"/>
                  </a:cubicBezTo>
                  <a:cubicBezTo>
                    <a:pt x="125" y="518"/>
                    <a:pt x="123" y="525"/>
                    <a:pt x="121" y="533"/>
                  </a:cubicBezTo>
                  <a:cubicBezTo>
                    <a:pt x="120" y="541"/>
                    <a:pt x="105" y="542"/>
                    <a:pt x="105" y="542"/>
                  </a:cubicBezTo>
                  <a:cubicBezTo>
                    <a:pt x="104" y="565"/>
                    <a:pt x="104" y="565"/>
                    <a:pt x="104" y="565"/>
                  </a:cubicBezTo>
                  <a:cubicBezTo>
                    <a:pt x="96" y="570"/>
                    <a:pt x="96" y="570"/>
                    <a:pt x="96" y="570"/>
                  </a:cubicBezTo>
                  <a:cubicBezTo>
                    <a:pt x="105" y="583"/>
                    <a:pt x="105" y="583"/>
                    <a:pt x="105" y="583"/>
                  </a:cubicBezTo>
                  <a:cubicBezTo>
                    <a:pt x="95" y="586"/>
                    <a:pt x="95" y="586"/>
                    <a:pt x="95" y="586"/>
                  </a:cubicBezTo>
                  <a:cubicBezTo>
                    <a:pt x="48" y="642"/>
                    <a:pt x="48" y="642"/>
                    <a:pt x="48" y="642"/>
                  </a:cubicBezTo>
                  <a:cubicBezTo>
                    <a:pt x="48" y="642"/>
                    <a:pt x="55" y="693"/>
                    <a:pt x="57" y="702"/>
                  </a:cubicBezTo>
                  <a:cubicBezTo>
                    <a:pt x="59" y="711"/>
                    <a:pt x="80" y="743"/>
                    <a:pt x="79" y="752"/>
                  </a:cubicBezTo>
                  <a:cubicBezTo>
                    <a:pt x="78" y="761"/>
                    <a:pt x="78" y="809"/>
                    <a:pt x="78" y="809"/>
                  </a:cubicBezTo>
                  <a:cubicBezTo>
                    <a:pt x="60" y="833"/>
                    <a:pt x="60" y="833"/>
                    <a:pt x="60" y="833"/>
                  </a:cubicBezTo>
                  <a:cubicBezTo>
                    <a:pt x="76" y="830"/>
                    <a:pt x="76" y="830"/>
                    <a:pt x="76" y="830"/>
                  </a:cubicBezTo>
                  <a:cubicBezTo>
                    <a:pt x="76" y="830"/>
                    <a:pt x="71" y="847"/>
                    <a:pt x="73" y="854"/>
                  </a:cubicBezTo>
                  <a:cubicBezTo>
                    <a:pt x="76" y="861"/>
                    <a:pt x="83" y="861"/>
                    <a:pt x="83" y="861"/>
                  </a:cubicBezTo>
                  <a:cubicBezTo>
                    <a:pt x="87" y="877"/>
                    <a:pt x="87" y="877"/>
                    <a:pt x="87" y="877"/>
                  </a:cubicBezTo>
                  <a:cubicBezTo>
                    <a:pt x="91" y="876"/>
                    <a:pt x="95" y="875"/>
                    <a:pt x="98" y="877"/>
                  </a:cubicBezTo>
                  <a:cubicBezTo>
                    <a:pt x="102" y="879"/>
                    <a:pt x="107" y="885"/>
                    <a:pt x="111" y="891"/>
                  </a:cubicBezTo>
                  <a:cubicBezTo>
                    <a:pt x="113" y="883"/>
                    <a:pt x="115" y="876"/>
                    <a:pt x="115" y="871"/>
                  </a:cubicBezTo>
                  <a:cubicBezTo>
                    <a:pt x="116" y="856"/>
                    <a:pt x="107" y="845"/>
                    <a:pt x="107" y="845"/>
                  </a:cubicBezTo>
                  <a:cubicBezTo>
                    <a:pt x="107" y="845"/>
                    <a:pt x="88" y="839"/>
                    <a:pt x="109" y="819"/>
                  </a:cubicBezTo>
                  <a:cubicBezTo>
                    <a:pt x="130" y="799"/>
                    <a:pt x="165" y="785"/>
                    <a:pt x="186" y="773"/>
                  </a:cubicBezTo>
                  <a:cubicBezTo>
                    <a:pt x="207" y="761"/>
                    <a:pt x="242" y="744"/>
                    <a:pt x="242" y="735"/>
                  </a:cubicBezTo>
                  <a:cubicBezTo>
                    <a:pt x="242" y="726"/>
                    <a:pt x="242" y="718"/>
                    <a:pt x="242" y="718"/>
                  </a:cubicBezTo>
                  <a:cubicBezTo>
                    <a:pt x="242" y="718"/>
                    <a:pt x="231" y="727"/>
                    <a:pt x="230" y="713"/>
                  </a:cubicBezTo>
                  <a:cubicBezTo>
                    <a:pt x="229" y="699"/>
                    <a:pt x="249" y="684"/>
                    <a:pt x="247" y="674"/>
                  </a:cubicBezTo>
                  <a:cubicBezTo>
                    <a:pt x="245" y="664"/>
                    <a:pt x="241" y="650"/>
                    <a:pt x="241" y="650"/>
                  </a:cubicBezTo>
                  <a:cubicBezTo>
                    <a:pt x="248" y="631"/>
                    <a:pt x="248" y="631"/>
                    <a:pt x="248" y="631"/>
                  </a:cubicBezTo>
                  <a:cubicBezTo>
                    <a:pt x="246" y="626"/>
                    <a:pt x="246" y="626"/>
                    <a:pt x="246" y="626"/>
                  </a:cubicBezTo>
                  <a:cubicBezTo>
                    <a:pt x="235" y="639"/>
                    <a:pt x="235" y="639"/>
                    <a:pt x="235" y="639"/>
                  </a:cubicBezTo>
                  <a:cubicBezTo>
                    <a:pt x="238" y="612"/>
                    <a:pt x="238" y="612"/>
                    <a:pt x="238" y="612"/>
                  </a:cubicBezTo>
                  <a:cubicBezTo>
                    <a:pt x="238" y="612"/>
                    <a:pt x="223" y="597"/>
                    <a:pt x="222" y="587"/>
                  </a:cubicBezTo>
                  <a:cubicBezTo>
                    <a:pt x="221" y="577"/>
                    <a:pt x="230" y="567"/>
                    <a:pt x="225" y="555"/>
                  </a:cubicBezTo>
                  <a:cubicBezTo>
                    <a:pt x="220" y="543"/>
                    <a:pt x="208" y="554"/>
                    <a:pt x="208" y="541"/>
                  </a:cubicBezTo>
                  <a:cubicBezTo>
                    <a:pt x="208" y="528"/>
                    <a:pt x="219" y="507"/>
                    <a:pt x="222" y="503"/>
                  </a:cubicBezTo>
                  <a:cubicBezTo>
                    <a:pt x="225" y="499"/>
                    <a:pt x="249" y="493"/>
                    <a:pt x="252" y="484"/>
                  </a:cubicBezTo>
                  <a:cubicBezTo>
                    <a:pt x="255" y="475"/>
                    <a:pt x="260" y="460"/>
                    <a:pt x="267" y="455"/>
                  </a:cubicBezTo>
                  <a:cubicBezTo>
                    <a:pt x="274" y="450"/>
                    <a:pt x="279" y="455"/>
                    <a:pt x="287" y="449"/>
                  </a:cubicBezTo>
                  <a:cubicBezTo>
                    <a:pt x="295" y="443"/>
                    <a:pt x="310" y="435"/>
                    <a:pt x="312" y="419"/>
                  </a:cubicBezTo>
                  <a:cubicBezTo>
                    <a:pt x="314" y="403"/>
                    <a:pt x="331" y="385"/>
                    <a:pt x="348" y="377"/>
                  </a:cubicBezTo>
                  <a:cubicBezTo>
                    <a:pt x="365" y="369"/>
                    <a:pt x="409" y="355"/>
                    <a:pt x="417" y="348"/>
                  </a:cubicBezTo>
                  <a:cubicBezTo>
                    <a:pt x="425" y="341"/>
                    <a:pt x="458" y="324"/>
                    <a:pt x="458" y="324"/>
                  </a:cubicBezTo>
                  <a:cubicBezTo>
                    <a:pt x="458" y="314"/>
                    <a:pt x="458" y="314"/>
                    <a:pt x="458" y="314"/>
                  </a:cubicBezTo>
                  <a:cubicBezTo>
                    <a:pt x="458" y="314"/>
                    <a:pt x="476" y="295"/>
                    <a:pt x="476" y="290"/>
                  </a:cubicBezTo>
                  <a:cubicBezTo>
                    <a:pt x="476" y="285"/>
                    <a:pt x="498" y="263"/>
                    <a:pt x="498" y="263"/>
                  </a:cubicBezTo>
                  <a:cubicBezTo>
                    <a:pt x="496" y="254"/>
                    <a:pt x="496" y="254"/>
                    <a:pt x="496" y="254"/>
                  </a:cubicBezTo>
                  <a:cubicBezTo>
                    <a:pt x="496" y="254"/>
                    <a:pt x="508" y="237"/>
                    <a:pt x="508" y="22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7" name="Malawi">
              <a:extLst>
                <a:ext uri="{FF2B5EF4-FFF2-40B4-BE49-F238E27FC236}">
                  <a16:creationId xmlns:a16="http://schemas.microsoft.com/office/drawing/2014/main" id="{F06E0EB0-431A-474A-BFE7-9C7824490BD2}"/>
                </a:ext>
              </a:extLst>
            </p:cNvPr>
            <p:cNvSpPr>
              <a:spLocks/>
            </p:cNvSpPr>
            <p:nvPr/>
          </p:nvSpPr>
          <p:spPr bwMode="gray">
            <a:xfrm>
              <a:off x="6808674" y="4343142"/>
              <a:ext cx="121441" cy="313193"/>
            </a:xfrm>
            <a:custGeom>
              <a:avLst/>
              <a:gdLst>
                <a:gd name="T0" fmla="*/ 156 w 162"/>
                <a:gd name="T1" fmla="*/ 287 h 416"/>
                <a:gd name="T2" fmla="*/ 136 w 162"/>
                <a:gd name="T3" fmla="*/ 260 h 416"/>
                <a:gd name="T4" fmla="*/ 110 w 162"/>
                <a:gd name="T5" fmla="*/ 222 h 416"/>
                <a:gd name="T6" fmla="*/ 101 w 162"/>
                <a:gd name="T7" fmla="*/ 220 h 416"/>
                <a:gd name="T8" fmla="*/ 105 w 162"/>
                <a:gd name="T9" fmla="*/ 229 h 416"/>
                <a:gd name="T10" fmla="*/ 114 w 162"/>
                <a:gd name="T11" fmla="*/ 237 h 416"/>
                <a:gd name="T12" fmla="*/ 113 w 162"/>
                <a:gd name="T13" fmla="*/ 264 h 416"/>
                <a:gd name="T14" fmla="*/ 105 w 162"/>
                <a:gd name="T15" fmla="*/ 253 h 416"/>
                <a:gd name="T16" fmla="*/ 90 w 162"/>
                <a:gd name="T17" fmla="*/ 257 h 416"/>
                <a:gd name="T18" fmla="*/ 86 w 162"/>
                <a:gd name="T19" fmla="*/ 234 h 416"/>
                <a:gd name="T20" fmla="*/ 81 w 162"/>
                <a:gd name="T21" fmla="*/ 220 h 416"/>
                <a:gd name="T22" fmla="*/ 81 w 162"/>
                <a:gd name="T23" fmla="*/ 195 h 416"/>
                <a:gd name="T24" fmla="*/ 64 w 162"/>
                <a:gd name="T25" fmla="*/ 171 h 416"/>
                <a:gd name="T26" fmla="*/ 59 w 162"/>
                <a:gd name="T27" fmla="*/ 154 h 416"/>
                <a:gd name="T28" fmla="*/ 77 w 162"/>
                <a:gd name="T29" fmla="*/ 126 h 416"/>
                <a:gd name="T30" fmla="*/ 84 w 162"/>
                <a:gd name="T31" fmla="*/ 108 h 416"/>
                <a:gd name="T32" fmla="*/ 81 w 162"/>
                <a:gd name="T33" fmla="*/ 90 h 416"/>
                <a:gd name="T34" fmla="*/ 78 w 162"/>
                <a:gd name="T35" fmla="*/ 51 h 416"/>
                <a:gd name="T36" fmla="*/ 64 w 162"/>
                <a:gd name="T37" fmla="*/ 37 h 416"/>
                <a:gd name="T38" fmla="*/ 60 w 162"/>
                <a:gd name="T39" fmla="*/ 10 h 416"/>
                <a:gd name="T40" fmla="*/ 41 w 162"/>
                <a:gd name="T41" fmla="*/ 10 h 416"/>
                <a:gd name="T42" fmla="*/ 35 w 162"/>
                <a:gd name="T43" fmla="*/ 0 h 416"/>
                <a:gd name="T44" fmla="*/ 20 w 162"/>
                <a:gd name="T45" fmla="*/ 1 h 416"/>
                <a:gd name="T46" fmla="*/ 20 w 162"/>
                <a:gd name="T47" fmla="*/ 9 h 416"/>
                <a:gd name="T48" fmla="*/ 35 w 162"/>
                <a:gd name="T49" fmla="*/ 16 h 416"/>
                <a:gd name="T50" fmla="*/ 37 w 162"/>
                <a:gd name="T51" fmla="*/ 42 h 416"/>
                <a:gd name="T52" fmla="*/ 46 w 162"/>
                <a:gd name="T53" fmla="*/ 41 h 416"/>
                <a:gd name="T54" fmla="*/ 46 w 162"/>
                <a:gd name="T55" fmla="*/ 54 h 416"/>
                <a:gd name="T56" fmla="*/ 52 w 162"/>
                <a:gd name="T57" fmla="*/ 64 h 416"/>
                <a:gd name="T58" fmla="*/ 30 w 162"/>
                <a:gd name="T59" fmla="*/ 75 h 416"/>
                <a:gd name="T60" fmla="*/ 30 w 162"/>
                <a:gd name="T61" fmla="*/ 86 h 416"/>
                <a:gd name="T62" fmla="*/ 37 w 162"/>
                <a:gd name="T63" fmla="*/ 92 h 416"/>
                <a:gd name="T64" fmla="*/ 33 w 162"/>
                <a:gd name="T65" fmla="*/ 105 h 416"/>
                <a:gd name="T66" fmla="*/ 34 w 162"/>
                <a:gd name="T67" fmla="*/ 153 h 416"/>
                <a:gd name="T68" fmla="*/ 42 w 162"/>
                <a:gd name="T69" fmla="*/ 157 h 416"/>
                <a:gd name="T70" fmla="*/ 14 w 162"/>
                <a:gd name="T71" fmla="*/ 175 h 416"/>
                <a:gd name="T72" fmla="*/ 16 w 162"/>
                <a:gd name="T73" fmla="*/ 200 h 416"/>
                <a:gd name="T74" fmla="*/ 1 w 162"/>
                <a:gd name="T75" fmla="*/ 226 h 416"/>
                <a:gd name="T76" fmla="*/ 23 w 162"/>
                <a:gd name="T77" fmla="*/ 245 h 416"/>
                <a:gd name="T78" fmla="*/ 44 w 162"/>
                <a:gd name="T79" fmla="*/ 277 h 416"/>
                <a:gd name="T80" fmla="*/ 64 w 162"/>
                <a:gd name="T81" fmla="*/ 274 h 416"/>
                <a:gd name="T82" fmla="*/ 80 w 162"/>
                <a:gd name="T83" fmla="*/ 270 h 416"/>
                <a:gd name="T84" fmla="*/ 83 w 162"/>
                <a:gd name="T85" fmla="*/ 290 h 416"/>
                <a:gd name="T86" fmla="*/ 88 w 162"/>
                <a:gd name="T87" fmla="*/ 298 h 416"/>
                <a:gd name="T88" fmla="*/ 85 w 162"/>
                <a:gd name="T89" fmla="*/ 319 h 416"/>
                <a:gd name="T90" fmla="*/ 75 w 162"/>
                <a:gd name="T91" fmla="*/ 322 h 416"/>
                <a:gd name="T92" fmla="*/ 83 w 162"/>
                <a:gd name="T93" fmla="*/ 335 h 416"/>
                <a:gd name="T94" fmla="*/ 70 w 162"/>
                <a:gd name="T95" fmla="*/ 350 h 416"/>
                <a:gd name="T96" fmla="*/ 77 w 162"/>
                <a:gd name="T97" fmla="*/ 353 h 416"/>
                <a:gd name="T98" fmla="*/ 77 w 162"/>
                <a:gd name="T99" fmla="*/ 370 h 416"/>
                <a:gd name="T100" fmla="*/ 109 w 162"/>
                <a:gd name="T101" fmla="*/ 396 h 416"/>
                <a:gd name="T102" fmla="*/ 107 w 162"/>
                <a:gd name="T103" fmla="*/ 414 h 416"/>
                <a:gd name="T104" fmla="*/ 121 w 162"/>
                <a:gd name="T105" fmla="*/ 389 h 416"/>
                <a:gd name="T106" fmla="*/ 113 w 162"/>
                <a:gd name="T107" fmla="*/ 373 h 416"/>
                <a:gd name="T108" fmla="*/ 143 w 162"/>
                <a:gd name="T109" fmla="*/ 356 h 416"/>
                <a:gd name="T110" fmla="*/ 145 w 162"/>
                <a:gd name="T111" fmla="*/ 314 h 416"/>
                <a:gd name="T112" fmla="*/ 156 w 162"/>
                <a:gd name="T113" fmla="*/ 287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416">
                  <a:moveTo>
                    <a:pt x="156" y="287"/>
                  </a:moveTo>
                  <a:cubicBezTo>
                    <a:pt x="150" y="278"/>
                    <a:pt x="140" y="268"/>
                    <a:pt x="136" y="260"/>
                  </a:cubicBezTo>
                  <a:cubicBezTo>
                    <a:pt x="132" y="252"/>
                    <a:pt x="114" y="225"/>
                    <a:pt x="110" y="222"/>
                  </a:cubicBezTo>
                  <a:cubicBezTo>
                    <a:pt x="108" y="221"/>
                    <a:pt x="104" y="221"/>
                    <a:pt x="101" y="220"/>
                  </a:cubicBezTo>
                  <a:cubicBezTo>
                    <a:pt x="101" y="225"/>
                    <a:pt x="103" y="228"/>
                    <a:pt x="105" y="229"/>
                  </a:cubicBezTo>
                  <a:cubicBezTo>
                    <a:pt x="110" y="231"/>
                    <a:pt x="114" y="237"/>
                    <a:pt x="114" y="237"/>
                  </a:cubicBezTo>
                  <a:cubicBezTo>
                    <a:pt x="114" y="237"/>
                    <a:pt x="119" y="262"/>
                    <a:pt x="113" y="264"/>
                  </a:cubicBezTo>
                  <a:cubicBezTo>
                    <a:pt x="107" y="266"/>
                    <a:pt x="105" y="253"/>
                    <a:pt x="105" y="253"/>
                  </a:cubicBezTo>
                  <a:cubicBezTo>
                    <a:pt x="105" y="253"/>
                    <a:pt x="93" y="259"/>
                    <a:pt x="90" y="257"/>
                  </a:cubicBezTo>
                  <a:cubicBezTo>
                    <a:pt x="87" y="255"/>
                    <a:pt x="87" y="241"/>
                    <a:pt x="86" y="234"/>
                  </a:cubicBezTo>
                  <a:cubicBezTo>
                    <a:pt x="85" y="227"/>
                    <a:pt x="83" y="224"/>
                    <a:pt x="81" y="220"/>
                  </a:cubicBezTo>
                  <a:cubicBezTo>
                    <a:pt x="79" y="216"/>
                    <a:pt x="81" y="203"/>
                    <a:pt x="81" y="195"/>
                  </a:cubicBezTo>
                  <a:cubicBezTo>
                    <a:pt x="81" y="187"/>
                    <a:pt x="76" y="181"/>
                    <a:pt x="64" y="171"/>
                  </a:cubicBezTo>
                  <a:cubicBezTo>
                    <a:pt x="52" y="161"/>
                    <a:pt x="61" y="163"/>
                    <a:pt x="59" y="154"/>
                  </a:cubicBezTo>
                  <a:cubicBezTo>
                    <a:pt x="57" y="145"/>
                    <a:pt x="67" y="137"/>
                    <a:pt x="77" y="126"/>
                  </a:cubicBezTo>
                  <a:cubicBezTo>
                    <a:pt x="87" y="115"/>
                    <a:pt x="83" y="113"/>
                    <a:pt x="84" y="108"/>
                  </a:cubicBezTo>
                  <a:cubicBezTo>
                    <a:pt x="85" y="103"/>
                    <a:pt x="81" y="98"/>
                    <a:pt x="81" y="90"/>
                  </a:cubicBezTo>
                  <a:cubicBezTo>
                    <a:pt x="81" y="82"/>
                    <a:pt x="79" y="67"/>
                    <a:pt x="78" y="51"/>
                  </a:cubicBezTo>
                  <a:cubicBezTo>
                    <a:pt x="77" y="35"/>
                    <a:pt x="75" y="44"/>
                    <a:pt x="64" y="37"/>
                  </a:cubicBezTo>
                  <a:cubicBezTo>
                    <a:pt x="53" y="30"/>
                    <a:pt x="61" y="21"/>
                    <a:pt x="60" y="10"/>
                  </a:cubicBezTo>
                  <a:cubicBezTo>
                    <a:pt x="41" y="10"/>
                    <a:pt x="41" y="10"/>
                    <a:pt x="41" y="10"/>
                  </a:cubicBezTo>
                  <a:cubicBezTo>
                    <a:pt x="35" y="0"/>
                    <a:pt x="35" y="0"/>
                    <a:pt x="35" y="0"/>
                  </a:cubicBezTo>
                  <a:cubicBezTo>
                    <a:pt x="20" y="1"/>
                    <a:pt x="20" y="1"/>
                    <a:pt x="20" y="1"/>
                  </a:cubicBezTo>
                  <a:cubicBezTo>
                    <a:pt x="20" y="9"/>
                    <a:pt x="20" y="9"/>
                    <a:pt x="20" y="9"/>
                  </a:cubicBezTo>
                  <a:cubicBezTo>
                    <a:pt x="20" y="9"/>
                    <a:pt x="34" y="9"/>
                    <a:pt x="35" y="16"/>
                  </a:cubicBezTo>
                  <a:cubicBezTo>
                    <a:pt x="36" y="23"/>
                    <a:pt x="34" y="42"/>
                    <a:pt x="37" y="42"/>
                  </a:cubicBezTo>
                  <a:cubicBezTo>
                    <a:pt x="40" y="42"/>
                    <a:pt x="46" y="41"/>
                    <a:pt x="46" y="41"/>
                  </a:cubicBezTo>
                  <a:cubicBezTo>
                    <a:pt x="46" y="54"/>
                    <a:pt x="46" y="54"/>
                    <a:pt x="46" y="54"/>
                  </a:cubicBezTo>
                  <a:cubicBezTo>
                    <a:pt x="46" y="54"/>
                    <a:pt x="58" y="57"/>
                    <a:pt x="52" y="64"/>
                  </a:cubicBezTo>
                  <a:cubicBezTo>
                    <a:pt x="46" y="71"/>
                    <a:pt x="30" y="75"/>
                    <a:pt x="30" y="75"/>
                  </a:cubicBezTo>
                  <a:cubicBezTo>
                    <a:pt x="30" y="86"/>
                    <a:pt x="30" y="86"/>
                    <a:pt x="30" y="86"/>
                  </a:cubicBezTo>
                  <a:cubicBezTo>
                    <a:pt x="37" y="92"/>
                    <a:pt x="37" y="92"/>
                    <a:pt x="37" y="92"/>
                  </a:cubicBezTo>
                  <a:cubicBezTo>
                    <a:pt x="33" y="105"/>
                    <a:pt x="33" y="105"/>
                    <a:pt x="33" y="105"/>
                  </a:cubicBezTo>
                  <a:cubicBezTo>
                    <a:pt x="34" y="153"/>
                    <a:pt x="34" y="153"/>
                    <a:pt x="34" y="153"/>
                  </a:cubicBezTo>
                  <a:cubicBezTo>
                    <a:pt x="34" y="153"/>
                    <a:pt x="45" y="150"/>
                    <a:pt x="42" y="157"/>
                  </a:cubicBezTo>
                  <a:cubicBezTo>
                    <a:pt x="39" y="164"/>
                    <a:pt x="14" y="175"/>
                    <a:pt x="14" y="175"/>
                  </a:cubicBezTo>
                  <a:cubicBezTo>
                    <a:pt x="16" y="200"/>
                    <a:pt x="16" y="200"/>
                    <a:pt x="16" y="200"/>
                  </a:cubicBezTo>
                  <a:cubicBezTo>
                    <a:pt x="16" y="200"/>
                    <a:pt x="0" y="223"/>
                    <a:pt x="1" y="226"/>
                  </a:cubicBezTo>
                  <a:cubicBezTo>
                    <a:pt x="2" y="229"/>
                    <a:pt x="23" y="245"/>
                    <a:pt x="23" y="245"/>
                  </a:cubicBezTo>
                  <a:cubicBezTo>
                    <a:pt x="44" y="277"/>
                    <a:pt x="44" y="277"/>
                    <a:pt x="44" y="277"/>
                  </a:cubicBezTo>
                  <a:cubicBezTo>
                    <a:pt x="64" y="274"/>
                    <a:pt x="64" y="274"/>
                    <a:pt x="64" y="274"/>
                  </a:cubicBezTo>
                  <a:cubicBezTo>
                    <a:pt x="64" y="274"/>
                    <a:pt x="74" y="267"/>
                    <a:pt x="80" y="270"/>
                  </a:cubicBezTo>
                  <a:cubicBezTo>
                    <a:pt x="80" y="270"/>
                    <a:pt x="84" y="281"/>
                    <a:pt x="83" y="290"/>
                  </a:cubicBezTo>
                  <a:cubicBezTo>
                    <a:pt x="82" y="299"/>
                    <a:pt x="88" y="298"/>
                    <a:pt x="88" y="298"/>
                  </a:cubicBezTo>
                  <a:cubicBezTo>
                    <a:pt x="85" y="319"/>
                    <a:pt x="85" y="319"/>
                    <a:pt x="85" y="319"/>
                  </a:cubicBezTo>
                  <a:cubicBezTo>
                    <a:pt x="75" y="322"/>
                    <a:pt x="75" y="322"/>
                    <a:pt x="75" y="322"/>
                  </a:cubicBezTo>
                  <a:cubicBezTo>
                    <a:pt x="83" y="335"/>
                    <a:pt x="83" y="335"/>
                    <a:pt x="83" y="335"/>
                  </a:cubicBezTo>
                  <a:cubicBezTo>
                    <a:pt x="83" y="335"/>
                    <a:pt x="68" y="347"/>
                    <a:pt x="70" y="350"/>
                  </a:cubicBezTo>
                  <a:cubicBezTo>
                    <a:pt x="72" y="353"/>
                    <a:pt x="77" y="353"/>
                    <a:pt x="77" y="353"/>
                  </a:cubicBezTo>
                  <a:cubicBezTo>
                    <a:pt x="77" y="370"/>
                    <a:pt x="77" y="370"/>
                    <a:pt x="77" y="370"/>
                  </a:cubicBezTo>
                  <a:cubicBezTo>
                    <a:pt x="77" y="370"/>
                    <a:pt x="108" y="390"/>
                    <a:pt x="109" y="396"/>
                  </a:cubicBezTo>
                  <a:cubicBezTo>
                    <a:pt x="110" y="402"/>
                    <a:pt x="96" y="412"/>
                    <a:pt x="107" y="414"/>
                  </a:cubicBezTo>
                  <a:cubicBezTo>
                    <a:pt x="118" y="416"/>
                    <a:pt x="125" y="399"/>
                    <a:pt x="121" y="389"/>
                  </a:cubicBezTo>
                  <a:cubicBezTo>
                    <a:pt x="117" y="379"/>
                    <a:pt x="107" y="391"/>
                    <a:pt x="113" y="373"/>
                  </a:cubicBezTo>
                  <a:cubicBezTo>
                    <a:pt x="119" y="355"/>
                    <a:pt x="137" y="363"/>
                    <a:pt x="143" y="356"/>
                  </a:cubicBezTo>
                  <a:cubicBezTo>
                    <a:pt x="149" y="349"/>
                    <a:pt x="145" y="314"/>
                    <a:pt x="145" y="314"/>
                  </a:cubicBezTo>
                  <a:cubicBezTo>
                    <a:pt x="145" y="314"/>
                    <a:pt x="162" y="296"/>
                    <a:pt x="156" y="28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8" name="Zambia">
              <a:extLst>
                <a:ext uri="{FF2B5EF4-FFF2-40B4-BE49-F238E27FC236}">
                  <a16:creationId xmlns:a16="http://schemas.microsoft.com/office/drawing/2014/main" id="{720ABCB0-1435-4F27-9A4F-816429952698}"/>
                </a:ext>
              </a:extLst>
            </p:cNvPr>
            <p:cNvSpPr>
              <a:spLocks/>
            </p:cNvSpPr>
            <p:nvPr/>
          </p:nvSpPr>
          <p:spPr bwMode="gray">
            <a:xfrm>
              <a:off x="6429433" y="4292009"/>
              <a:ext cx="421852" cy="402677"/>
            </a:xfrm>
            <a:custGeom>
              <a:avLst/>
              <a:gdLst>
                <a:gd name="T0" fmla="*/ 551 w 563"/>
                <a:gd name="T1" fmla="*/ 109 h 536"/>
                <a:gd name="T2" fmla="*/ 540 w 563"/>
                <a:gd name="T3" fmla="*/ 84 h 536"/>
                <a:gd name="T4" fmla="*/ 525 w 563"/>
                <a:gd name="T5" fmla="*/ 69 h 536"/>
                <a:gd name="T6" fmla="*/ 502 w 563"/>
                <a:gd name="T7" fmla="*/ 60 h 536"/>
                <a:gd name="T8" fmla="*/ 485 w 563"/>
                <a:gd name="T9" fmla="*/ 51 h 536"/>
                <a:gd name="T10" fmla="*/ 461 w 563"/>
                <a:gd name="T11" fmla="*/ 38 h 536"/>
                <a:gd name="T12" fmla="*/ 436 w 563"/>
                <a:gd name="T13" fmla="*/ 26 h 536"/>
                <a:gd name="T14" fmla="*/ 419 w 563"/>
                <a:gd name="T15" fmla="*/ 25 h 536"/>
                <a:gd name="T16" fmla="*/ 402 w 563"/>
                <a:gd name="T17" fmla="*/ 0 h 536"/>
                <a:gd name="T18" fmla="*/ 333 w 563"/>
                <a:gd name="T19" fmla="*/ 15 h 536"/>
                <a:gd name="T20" fmla="*/ 306 w 563"/>
                <a:gd name="T21" fmla="*/ 57 h 536"/>
                <a:gd name="T22" fmla="*/ 320 w 563"/>
                <a:gd name="T23" fmla="*/ 87 h 536"/>
                <a:gd name="T24" fmla="*/ 304 w 563"/>
                <a:gd name="T25" fmla="*/ 189 h 536"/>
                <a:gd name="T26" fmla="*/ 351 w 563"/>
                <a:gd name="T27" fmla="*/ 230 h 536"/>
                <a:gd name="T28" fmla="*/ 364 w 563"/>
                <a:gd name="T29" fmla="*/ 214 h 536"/>
                <a:gd name="T30" fmla="*/ 367 w 563"/>
                <a:gd name="T31" fmla="*/ 282 h 536"/>
                <a:gd name="T32" fmla="*/ 344 w 563"/>
                <a:gd name="T33" fmla="*/ 281 h 536"/>
                <a:gd name="T34" fmla="*/ 324 w 563"/>
                <a:gd name="T35" fmla="*/ 251 h 536"/>
                <a:gd name="T36" fmla="*/ 305 w 563"/>
                <a:gd name="T37" fmla="*/ 228 h 536"/>
                <a:gd name="T38" fmla="*/ 282 w 563"/>
                <a:gd name="T39" fmla="*/ 216 h 536"/>
                <a:gd name="T40" fmla="*/ 267 w 563"/>
                <a:gd name="T41" fmla="*/ 203 h 536"/>
                <a:gd name="T42" fmla="*/ 246 w 563"/>
                <a:gd name="T43" fmla="*/ 179 h 536"/>
                <a:gd name="T44" fmla="*/ 165 w 563"/>
                <a:gd name="T45" fmla="*/ 188 h 536"/>
                <a:gd name="T46" fmla="*/ 128 w 563"/>
                <a:gd name="T47" fmla="*/ 168 h 536"/>
                <a:gd name="T48" fmla="*/ 117 w 563"/>
                <a:gd name="T49" fmla="*/ 151 h 536"/>
                <a:gd name="T50" fmla="*/ 101 w 563"/>
                <a:gd name="T51" fmla="*/ 144 h 536"/>
                <a:gd name="T52" fmla="*/ 107 w 563"/>
                <a:gd name="T53" fmla="*/ 178 h 536"/>
                <a:gd name="T54" fmla="*/ 98 w 563"/>
                <a:gd name="T55" fmla="*/ 218 h 536"/>
                <a:gd name="T56" fmla="*/ 93 w 563"/>
                <a:gd name="T57" fmla="*/ 232 h 536"/>
                <a:gd name="T58" fmla="*/ 84 w 563"/>
                <a:gd name="T59" fmla="*/ 262 h 536"/>
                <a:gd name="T60" fmla="*/ 0 w 563"/>
                <a:gd name="T61" fmla="*/ 427 h 536"/>
                <a:gd name="T62" fmla="*/ 6 w 563"/>
                <a:gd name="T63" fmla="*/ 449 h 536"/>
                <a:gd name="T64" fmla="*/ 79 w 563"/>
                <a:gd name="T65" fmla="*/ 511 h 536"/>
                <a:gd name="T66" fmla="*/ 108 w 563"/>
                <a:gd name="T67" fmla="*/ 498 h 536"/>
                <a:gd name="T68" fmla="*/ 138 w 563"/>
                <a:gd name="T69" fmla="*/ 504 h 536"/>
                <a:gd name="T70" fmla="*/ 177 w 563"/>
                <a:gd name="T71" fmla="*/ 517 h 536"/>
                <a:gd name="T72" fmla="*/ 202 w 563"/>
                <a:gd name="T73" fmla="*/ 521 h 536"/>
                <a:gd name="T74" fmla="*/ 267 w 563"/>
                <a:gd name="T75" fmla="*/ 491 h 536"/>
                <a:gd name="T76" fmla="*/ 323 w 563"/>
                <a:gd name="T77" fmla="*/ 449 h 536"/>
                <a:gd name="T78" fmla="*/ 356 w 563"/>
                <a:gd name="T79" fmla="*/ 405 h 536"/>
                <a:gd name="T80" fmla="*/ 395 w 563"/>
                <a:gd name="T81" fmla="*/ 385 h 536"/>
                <a:gd name="T82" fmla="*/ 411 w 563"/>
                <a:gd name="T83" fmla="*/ 362 h 536"/>
                <a:gd name="T84" fmla="*/ 475 w 563"/>
                <a:gd name="T85" fmla="*/ 338 h 536"/>
                <a:gd name="T86" fmla="*/ 506 w 563"/>
                <a:gd name="T87" fmla="*/ 294 h 536"/>
                <a:gd name="T88" fmla="*/ 519 w 563"/>
                <a:gd name="T89" fmla="*/ 243 h 536"/>
                <a:gd name="T90" fmla="*/ 539 w 563"/>
                <a:gd name="T91" fmla="*/ 221 h 536"/>
                <a:gd name="T92" fmla="*/ 542 w 563"/>
                <a:gd name="T93" fmla="*/ 160 h 536"/>
                <a:gd name="T94" fmla="*/ 535 w 563"/>
                <a:gd name="T95" fmla="*/ 143 h 536"/>
                <a:gd name="T96" fmla="*/ 551 w 563"/>
                <a:gd name="T97" fmla="*/ 122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536">
                  <a:moveTo>
                    <a:pt x="551" y="122"/>
                  </a:moveTo>
                  <a:cubicBezTo>
                    <a:pt x="551" y="109"/>
                    <a:pt x="551" y="109"/>
                    <a:pt x="551" y="109"/>
                  </a:cubicBezTo>
                  <a:cubicBezTo>
                    <a:pt x="551" y="109"/>
                    <a:pt x="545" y="110"/>
                    <a:pt x="542" y="110"/>
                  </a:cubicBezTo>
                  <a:cubicBezTo>
                    <a:pt x="539" y="110"/>
                    <a:pt x="541" y="91"/>
                    <a:pt x="540" y="84"/>
                  </a:cubicBezTo>
                  <a:cubicBezTo>
                    <a:pt x="539" y="77"/>
                    <a:pt x="525" y="77"/>
                    <a:pt x="525" y="77"/>
                  </a:cubicBezTo>
                  <a:cubicBezTo>
                    <a:pt x="525" y="69"/>
                    <a:pt x="525" y="69"/>
                    <a:pt x="525" y="69"/>
                  </a:cubicBezTo>
                  <a:cubicBezTo>
                    <a:pt x="514" y="59"/>
                    <a:pt x="514" y="59"/>
                    <a:pt x="514" y="59"/>
                  </a:cubicBezTo>
                  <a:cubicBezTo>
                    <a:pt x="502" y="60"/>
                    <a:pt x="502" y="60"/>
                    <a:pt x="502" y="60"/>
                  </a:cubicBezTo>
                  <a:cubicBezTo>
                    <a:pt x="500" y="49"/>
                    <a:pt x="500" y="49"/>
                    <a:pt x="500" y="49"/>
                  </a:cubicBezTo>
                  <a:cubicBezTo>
                    <a:pt x="500" y="49"/>
                    <a:pt x="490" y="55"/>
                    <a:pt x="485" y="51"/>
                  </a:cubicBezTo>
                  <a:cubicBezTo>
                    <a:pt x="480" y="47"/>
                    <a:pt x="473" y="38"/>
                    <a:pt x="473" y="38"/>
                  </a:cubicBezTo>
                  <a:cubicBezTo>
                    <a:pt x="473" y="38"/>
                    <a:pt x="464" y="41"/>
                    <a:pt x="461" y="38"/>
                  </a:cubicBezTo>
                  <a:cubicBezTo>
                    <a:pt x="458" y="35"/>
                    <a:pt x="456" y="23"/>
                    <a:pt x="456" y="23"/>
                  </a:cubicBezTo>
                  <a:cubicBezTo>
                    <a:pt x="456" y="23"/>
                    <a:pt x="444" y="27"/>
                    <a:pt x="436" y="26"/>
                  </a:cubicBezTo>
                  <a:cubicBezTo>
                    <a:pt x="434" y="31"/>
                    <a:pt x="431" y="36"/>
                    <a:pt x="428" y="38"/>
                  </a:cubicBezTo>
                  <a:cubicBezTo>
                    <a:pt x="420" y="42"/>
                    <a:pt x="419" y="25"/>
                    <a:pt x="419" y="25"/>
                  </a:cubicBezTo>
                  <a:cubicBezTo>
                    <a:pt x="419" y="25"/>
                    <a:pt x="411" y="20"/>
                    <a:pt x="400" y="16"/>
                  </a:cubicBezTo>
                  <a:cubicBezTo>
                    <a:pt x="393" y="13"/>
                    <a:pt x="398" y="6"/>
                    <a:pt x="402" y="0"/>
                  </a:cubicBezTo>
                  <a:cubicBezTo>
                    <a:pt x="394" y="4"/>
                    <a:pt x="387" y="6"/>
                    <a:pt x="383" y="7"/>
                  </a:cubicBezTo>
                  <a:cubicBezTo>
                    <a:pt x="370" y="10"/>
                    <a:pt x="333" y="15"/>
                    <a:pt x="333" y="15"/>
                  </a:cubicBezTo>
                  <a:cubicBezTo>
                    <a:pt x="333" y="15"/>
                    <a:pt x="333" y="28"/>
                    <a:pt x="333" y="35"/>
                  </a:cubicBezTo>
                  <a:cubicBezTo>
                    <a:pt x="333" y="42"/>
                    <a:pt x="306" y="57"/>
                    <a:pt x="306" y="57"/>
                  </a:cubicBezTo>
                  <a:cubicBezTo>
                    <a:pt x="306" y="57"/>
                    <a:pt x="312" y="64"/>
                    <a:pt x="315" y="66"/>
                  </a:cubicBezTo>
                  <a:cubicBezTo>
                    <a:pt x="318" y="68"/>
                    <a:pt x="320" y="87"/>
                    <a:pt x="320" y="87"/>
                  </a:cubicBezTo>
                  <a:cubicBezTo>
                    <a:pt x="320" y="87"/>
                    <a:pt x="324" y="121"/>
                    <a:pt x="324" y="135"/>
                  </a:cubicBezTo>
                  <a:cubicBezTo>
                    <a:pt x="324" y="149"/>
                    <a:pt x="302" y="171"/>
                    <a:pt x="304" y="189"/>
                  </a:cubicBezTo>
                  <a:cubicBezTo>
                    <a:pt x="306" y="207"/>
                    <a:pt x="317" y="202"/>
                    <a:pt x="323" y="209"/>
                  </a:cubicBezTo>
                  <a:cubicBezTo>
                    <a:pt x="329" y="216"/>
                    <a:pt x="341" y="230"/>
                    <a:pt x="351" y="230"/>
                  </a:cubicBezTo>
                  <a:cubicBezTo>
                    <a:pt x="361" y="230"/>
                    <a:pt x="358" y="217"/>
                    <a:pt x="358" y="217"/>
                  </a:cubicBezTo>
                  <a:cubicBezTo>
                    <a:pt x="364" y="214"/>
                    <a:pt x="364" y="214"/>
                    <a:pt x="364" y="214"/>
                  </a:cubicBezTo>
                  <a:cubicBezTo>
                    <a:pt x="372" y="214"/>
                    <a:pt x="372" y="214"/>
                    <a:pt x="372" y="214"/>
                  </a:cubicBezTo>
                  <a:cubicBezTo>
                    <a:pt x="372" y="214"/>
                    <a:pt x="373" y="279"/>
                    <a:pt x="367" y="282"/>
                  </a:cubicBezTo>
                  <a:cubicBezTo>
                    <a:pt x="361" y="285"/>
                    <a:pt x="359" y="271"/>
                    <a:pt x="359" y="271"/>
                  </a:cubicBezTo>
                  <a:cubicBezTo>
                    <a:pt x="344" y="281"/>
                    <a:pt x="344" y="281"/>
                    <a:pt x="344" y="281"/>
                  </a:cubicBezTo>
                  <a:cubicBezTo>
                    <a:pt x="332" y="281"/>
                    <a:pt x="332" y="281"/>
                    <a:pt x="332" y="281"/>
                  </a:cubicBezTo>
                  <a:cubicBezTo>
                    <a:pt x="332" y="281"/>
                    <a:pt x="329" y="258"/>
                    <a:pt x="324" y="251"/>
                  </a:cubicBezTo>
                  <a:cubicBezTo>
                    <a:pt x="319" y="244"/>
                    <a:pt x="313" y="247"/>
                    <a:pt x="313" y="247"/>
                  </a:cubicBezTo>
                  <a:cubicBezTo>
                    <a:pt x="313" y="247"/>
                    <a:pt x="311" y="236"/>
                    <a:pt x="305" y="228"/>
                  </a:cubicBezTo>
                  <a:cubicBezTo>
                    <a:pt x="299" y="220"/>
                    <a:pt x="294" y="228"/>
                    <a:pt x="290" y="228"/>
                  </a:cubicBezTo>
                  <a:cubicBezTo>
                    <a:pt x="286" y="228"/>
                    <a:pt x="287" y="220"/>
                    <a:pt x="282" y="216"/>
                  </a:cubicBezTo>
                  <a:cubicBezTo>
                    <a:pt x="277" y="212"/>
                    <a:pt x="275" y="218"/>
                    <a:pt x="267" y="217"/>
                  </a:cubicBezTo>
                  <a:cubicBezTo>
                    <a:pt x="259" y="216"/>
                    <a:pt x="267" y="207"/>
                    <a:pt x="267" y="203"/>
                  </a:cubicBezTo>
                  <a:cubicBezTo>
                    <a:pt x="267" y="199"/>
                    <a:pt x="257" y="199"/>
                    <a:pt x="253" y="194"/>
                  </a:cubicBezTo>
                  <a:cubicBezTo>
                    <a:pt x="249" y="189"/>
                    <a:pt x="258" y="184"/>
                    <a:pt x="246" y="179"/>
                  </a:cubicBezTo>
                  <a:cubicBezTo>
                    <a:pt x="234" y="174"/>
                    <a:pt x="237" y="200"/>
                    <a:pt x="232" y="204"/>
                  </a:cubicBezTo>
                  <a:cubicBezTo>
                    <a:pt x="227" y="208"/>
                    <a:pt x="175" y="195"/>
                    <a:pt x="165" y="188"/>
                  </a:cubicBezTo>
                  <a:cubicBezTo>
                    <a:pt x="155" y="181"/>
                    <a:pt x="159" y="162"/>
                    <a:pt x="159" y="162"/>
                  </a:cubicBezTo>
                  <a:cubicBezTo>
                    <a:pt x="128" y="168"/>
                    <a:pt x="128" y="168"/>
                    <a:pt x="128" y="168"/>
                  </a:cubicBezTo>
                  <a:cubicBezTo>
                    <a:pt x="128" y="168"/>
                    <a:pt x="142" y="178"/>
                    <a:pt x="125" y="177"/>
                  </a:cubicBezTo>
                  <a:cubicBezTo>
                    <a:pt x="108" y="176"/>
                    <a:pt x="117" y="151"/>
                    <a:pt x="117" y="151"/>
                  </a:cubicBezTo>
                  <a:cubicBezTo>
                    <a:pt x="106" y="153"/>
                    <a:pt x="106" y="153"/>
                    <a:pt x="106" y="153"/>
                  </a:cubicBezTo>
                  <a:cubicBezTo>
                    <a:pt x="101" y="144"/>
                    <a:pt x="101" y="144"/>
                    <a:pt x="101" y="144"/>
                  </a:cubicBezTo>
                  <a:cubicBezTo>
                    <a:pt x="96" y="154"/>
                    <a:pt x="96" y="154"/>
                    <a:pt x="96" y="154"/>
                  </a:cubicBezTo>
                  <a:cubicBezTo>
                    <a:pt x="96" y="154"/>
                    <a:pt x="110" y="175"/>
                    <a:pt x="107" y="178"/>
                  </a:cubicBezTo>
                  <a:cubicBezTo>
                    <a:pt x="104" y="181"/>
                    <a:pt x="96" y="183"/>
                    <a:pt x="96" y="183"/>
                  </a:cubicBezTo>
                  <a:cubicBezTo>
                    <a:pt x="98" y="218"/>
                    <a:pt x="98" y="218"/>
                    <a:pt x="98" y="218"/>
                  </a:cubicBezTo>
                  <a:cubicBezTo>
                    <a:pt x="106" y="229"/>
                    <a:pt x="106" y="229"/>
                    <a:pt x="106" y="229"/>
                  </a:cubicBezTo>
                  <a:cubicBezTo>
                    <a:pt x="93" y="232"/>
                    <a:pt x="93" y="232"/>
                    <a:pt x="93" y="232"/>
                  </a:cubicBezTo>
                  <a:cubicBezTo>
                    <a:pt x="93" y="232"/>
                    <a:pt x="99" y="248"/>
                    <a:pt x="97" y="255"/>
                  </a:cubicBezTo>
                  <a:cubicBezTo>
                    <a:pt x="95" y="262"/>
                    <a:pt x="84" y="262"/>
                    <a:pt x="84" y="262"/>
                  </a:cubicBezTo>
                  <a:cubicBezTo>
                    <a:pt x="1" y="260"/>
                    <a:pt x="1" y="260"/>
                    <a:pt x="1" y="260"/>
                  </a:cubicBezTo>
                  <a:cubicBezTo>
                    <a:pt x="0" y="427"/>
                    <a:pt x="0" y="427"/>
                    <a:pt x="0" y="427"/>
                  </a:cubicBezTo>
                  <a:cubicBezTo>
                    <a:pt x="6" y="437"/>
                    <a:pt x="6" y="437"/>
                    <a:pt x="6" y="437"/>
                  </a:cubicBezTo>
                  <a:cubicBezTo>
                    <a:pt x="6" y="449"/>
                    <a:pt x="6" y="449"/>
                    <a:pt x="6" y="449"/>
                  </a:cubicBezTo>
                  <a:cubicBezTo>
                    <a:pt x="64" y="507"/>
                    <a:pt x="64" y="507"/>
                    <a:pt x="64" y="507"/>
                  </a:cubicBezTo>
                  <a:cubicBezTo>
                    <a:pt x="79" y="511"/>
                    <a:pt x="79" y="511"/>
                    <a:pt x="79" y="511"/>
                  </a:cubicBezTo>
                  <a:cubicBezTo>
                    <a:pt x="92" y="503"/>
                    <a:pt x="92" y="503"/>
                    <a:pt x="92" y="503"/>
                  </a:cubicBezTo>
                  <a:cubicBezTo>
                    <a:pt x="92" y="503"/>
                    <a:pt x="99" y="498"/>
                    <a:pt x="108" y="498"/>
                  </a:cubicBezTo>
                  <a:cubicBezTo>
                    <a:pt x="117" y="498"/>
                    <a:pt x="118" y="506"/>
                    <a:pt x="118" y="506"/>
                  </a:cubicBezTo>
                  <a:cubicBezTo>
                    <a:pt x="138" y="504"/>
                    <a:pt x="138" y="504"/>
                    <a:pt x="138" y="504"/>
                  </a:cubicBezTo>
                  <a:cubicBezTo>
                    <a:pt x="151" y="517"/>
                    <a:pt x="151" y="517"/>
                    <a:pt x="151" y="517"/>
                  </a:cubicBezTo>
                  <a:cubicBezTo>
                    <a:pt x="151" y="517"/>
                    <a:pt x="175" y="513"/>
                    <a:pt x="177" y="517"/>
                  </a:cubicBezTo>
                  <a:cubicBezTo>
                    <a:pt x="179" y="521"/>
                    <a:pt x="185" y="527"/>
                    <a:pt x="189" y="527"/>
                  </a:cubicBezTo>
                  <a:cubicBezTo>
                    <a:pt x="193" y="527"/>
                    <a:pt x="195" y="515"/>
                    <a:pt x="202" y="521"/>
                  </a:cubicBezTo>
                  <a:cubicBezTo>
                    <a:pt x="209" y="527"/>
                    <a:pt x="210" y="536"/>
                    <a:pt x="228" y="527"/>
                  </a:cubicBezTo>
                  <a:cubicBezTo>
                    <a:pt x="246" y="518"/>
                    <a:pt x="267" y="491"/>
                    <a:pt x="267" y="491"/>
                  </a:cubicBezTo>
                  <a:cubicBezTo>
                    <a:pt x="267" y="491"/>
                    <a:pt x="269" y="475"/>
                    <a:pt x="276" y="468"/>
                  </a:cubicBezTo>
                  <a:cubicBezTo>
                    <a:pt x="283" y="461"/>
                    <a:pt x="322" y="450"/>
                    <a:pt x="323" y="449"/>
                  </a:cubicBezTo>
                  <a:cubicBezTo>
                    <a:pt x="324" y="448"/>
                    <a:pt x="321" y="425"/>
                    <a:pt x="321" y="425"/>
                  </a:cubicBezTo>
                  <a:cubicBezTo>
                    <a:pt x="321" y="425"/>
                    <a:pt x="339" y="411"/>
                    <a:pt x="356" y="405"/>
                  </a:cubicBezTo>
                  <a:cubicBezTo>
                    <a:pt x="369" y="400"/>
                    <a:pt x="387" y="400"/>
                    <a:pt x="396" y="401"/>
                  </a:cubicBezTo>
                  <a:cubicBezTo>
                    <a:pt x="395" y="385"/>
                    <a:pt x="395" y="385"/>
                    <a:pt x="395" y="385"/>
                  </a:cubicBezTo>
                  <a:cubicBezTo>
                    <a:pt x="395" y="385"/>
                    <a:pt x="380" y="371"/>
                    <a:pt x="385" y="367"/>
                  </a:cubicBezTo>
                  <a:cubicBezTo>
                    <a:pt x="391" y="363"/>
                    <a:pt x="411" y="362"/>
                    <a:pt x="411" y="362"/>
                  </a:cubicBezTo>
                  <a:cubicBezTo>
                    <a:pt x="423" y="351"/>
                    <a:pt x="423" y="351"/>
                    <a:pt x="423" y="351"/>
                  </a:cubicBezTo>
                  <a:cubicBezTo>
                    <a:pt x="423" y="351"/>
                    <a:pt x="465" y="343"/>
                    <a:pt x="475" y="338"/>
                  </a:cubicBezTo>
                  <a:cubicBezTo>
                    <a:pt x="484" y="333"/>
                    <a:pt x="528" y="313"/>
                    <a:pt x="528" y="313"/>
                  </a:cubicBezTo>
                  <a:cubicBezTo>
                    <a:pt x="528" y="313"/>
                    <a:pt x="507" y="297"/>
                    <a:pt x="506" y="294"/>
                  </a:cubicBezTo>
                  <a:cubicBezTo>
                    <a:pt x="505" y="291"/>
                    <a:pt x="521" y="268"/>
                    <a:pt x="521" y="268"/>
                  </a:cubicBezTo>
                  <a:cubicBezTo>
                    <a:pt x="519" y="243"/>
                    <a:pt x="519" y="243"/>
                    <a:pt x="519" y="243"/>
                  </a:cubicBezTo>
                  <a:cubicBezTo>
                    <a:pt x="519" y="243"/>
                    <a:pt x="544" y="232"/>
                    <a:pt x="547" y="225"/>
                  </a:cubicBezTo>
                  <a:cubicBezTo>
                    <a:pt x="550" y="218"/>
                    <a:pt x="539" y="221"/>
                    <a:pt x="539" y="221"/>
                  </a:cubicBezTo>
                  <a:cubicBezTo>
                    <a:pt x="538" y="173"/>
                    <a:pt x="538" y="173"/>
                    <a:pt x="538" y="173"/>
                  </a:cubicBezTo>
                  <a:cubicBezTo>
                    <a:pt x="542" y="160"/>
                    <a:pt x="542" y="160"/>
                    <a:pt x="542" y="160"/>
                  </a:cubicBezTo>
                  <a:cubicBezTo>
                    <a:pt x="535" y="154"/>
                    <a:pt x="535" y="154"/>
                    <a:pt x="535" y="154"/>
                  </a:cubicBezTo>
                  <a:cubicBezTo>
                    <a:pt x="535" y="143"/>
                    <a:pt x="535" y="143"/>
                    <a:pt x="535" y="143"/>
                  </a:cubicBezTo>
                  <a:cubicBezTo>
                    <a:pt x="535" y="143"/>
                    <a:pt x="551" y="139"/>
                    <a:pt x="557" y="132"/>
                  </a:cubicBezTo>
                  <a:cubicBezTo>
                    <a:pt x="563" y="125"/>
                    <a:pt x="551" y="122"/>
                    <a:pt x="551" y="12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9" name="Congo-Kinshasa">
              <a:extLst>
                <a:ext uri="{FF2B5EF4-FFF2-40B4-BE49-F238E27FC236}">
                  <a16:creationId xmlns:a16="http://schemas.microsoft.com/office/drawing/2014/main" id="{E6A95347-CA45-4CEA-8FBB-52542F006568}"/>
                </a:ext>
              </a:extLst>
            </p:cNvPr>
            <p:cNvSpPr>
              <a:spLocks/>
            </p:cNvSpPr>
            <p:nvPr/>
          </p:nvSpPr>
          <p:spPr bwMode="gray">
            <a:xfrm>
              <a:off x="6088543" y="3744453"/>
              <a:ext cx="677519" cy="762742"/>
            </a:xfrm>
            <a:custGeom>
              <a:avLst/>
              <a:gdLst>
                <a:gd name="T0" fmla="*/ 838 w 902"/>
                <a:gd name="T1" fmla="*/ 264 h 1016"/>
                <a:gd name="T2" fmla="*/ 853 w 902"/>
                <a:gd name="T3" fmla="*/ 230 h 1016"/>
                <a:gd name="T4" fmla="*/ 890 w 902"/>
                <a:gd name="T5" fmla="*/ 163 h 1016"/>
                <a:gd name="T6" fmla="*/ 873 w 902"/>
                <a:gd name="T7" fmla="*/ 127 h 1016"/>
                <a:gd name="T8" fmla="*/ 869 w 902"/>
                <a:gd name="T9" fmla="*/ 98 h 1016"/>
                <a:gd name="T10" fmla="*/ 820 w 902"/>
                <a:gd name="T11" fmla="*/ 39 h 1016"/>
                <a:gd name="T12" fmla="*/ 765 w 902"/>
                <a:gd name="T13" fmla="*/ 61 h 1016"/>
                <a:gd name="T14" fmla="*/ 713 w 902"/>
                <a:gd name="T15" fmla="*/ 13 h 1016"/>
                <a:gd name="T16" fmla="*/ 659 w 902"/>
                <a:gd name="T17" fmla="*/ 10 h 1016"/>
                <a:gd name="T18" fmla="*/ 611 w 902"/>
                <a:gd name="T19" fmla="*/ 23 h 1016"/>
                <a:gd name="T20" fmla="*/ 560 w 902"/>
                <a:gd name="T21" fmla="*/ 32 h 1016"/>
                <a:gd name="T22" fmla="*/ 509 w 902"/>
                <a:gd name="T23" fmla="*/ 30 h 1016"/>
                <a:gd name="T24" fmla="*/ 462 w 902"/>
                <a:gd name="T25" fmla="*/ 63 h 1016"/>
                <a:gd name="T26" fmla="*/ 394 w 902"/>
                <a:gd name="T27" fmla="*/ 53 h 1016"/>
                <a:gd name="T28" fmla="*/ 346 w 902"/>
                <a:gd name="T29" fmla="*/ 15 h 1016"/>
                <a:gd name="T30" fmla="*/ 302 w 902"/>
                <a:gd name="T31" fmla="*/ 72 h 1016"/>
                <a:gd name="T32" fmla="*/ 301 w 902"/>
                <a:gd name="T33" fmla="*/ 103 h 1016"/>
                <a:gd name="T34" fmla="*/ 276 w 902"/>
                <a:gd name="T35" fmla="*/ 217 h 1016"/>
                <a:gd name="T36" fmla="*/ 262 w 902"/>
                <a:gd name="T37" fmla="*/ 289 h 1016"/>
                <a:gd name="T38" fmla="*/ 213 w 902"/>
                <a:gd name="T39" fmla="*/ 359 h 1016"/>
                <a:gd name="T40" fmla="*/ 187 w 902"/>
                <a:gd name="T41" fmla="*/ 477 h 1016"/>
                <a:gd name="T42" fmla="*/ 129 w 902"/>
                <a:gd name="T43" fmla="*/ 540 h 1016"/>
                <a:gd name="T44" fmla="*/ 83 w 902"/>
                <a:gd name="T45" fmla="*/ 533 h 1016"/>
                <a:gd name="T46" fmla="*/ 43 w 902"/>
                <a:gd name="T47" fmla="*/ 537 h 1016"/>
                <a:gd name="T48" fmla="*/ 9 w 902"/>
                <a:gd name="T49" fmla="*/ 565 h 1016"/>
                <a:gd name="T50" fmla="*/ 12 w 902"/>
                <a:gd name="T51" fmla="*/ 617 h 1016"/>
                <a:gd name="T52" fmla="*/ 57 w 902"/>
                <a:gd name="T53" fmla="*/ 607 h 1016"/>
                <a:gd name="T54" fmla="*/ 98 w 902"/>
                <a:gd name="T55" fmla="*/ 611 h 1016"/>
                <a:gd name="T56" fmla="*/ 153 w 902"/>
                <a:gd name="T57" fmla="*/ 609 h 1016"/>
                <a:gd name="T58" fmla="*/ 200 w 902"/>
                <a:gd name="T59" fmla="*/ 608 h 1016"/>
                <a:gd name="T60" fmla="*/ 223 w 902"/>
                <a:gd name="T61" fmla="*/ 664 h 1016"/>
                <a:gd name="T62" fmla="*/ 240 w 902"/>
                <a:gd name="T63" fmla="*/ 709 h 1016"/>
                <a:gd name="T64" fmla="*/ 270 w 902"/>
                <a:gd name="T65" fmla="*/ 726 h 1016"/>
                <a:gd name="T66" fmla="*/ 296 w 902"/>
                <a:gd name="T67" fmla="*/ 724 h 1016"/>
                <a:gd name="T68" fmla="*/ 337 w 902"/>
                <a:gd name="T69" fmla="*/ 720 h 1016"/>
                <a:gd name="T70" fmla="*/ 343 w 902"/>
                <a:gd name="T71" fmla="*/ 672 h 1016"/>
                <a:gd name="T72" fmla="*/ 391 w 902"/>
                <a:gd name="T73" fmla="*/ 678 h 1016"/>
                <a:gd name="T74" fmla="*/ 452 w 902"/>
                <a:gd name="T75" fmla="*/ 703 h 1016"/>
                <a:gd name="T76" fmla="*/ 461 w 902"/>
                <a:gd name="T77" fmla="*/ 747 h 1016"/>
                <a:gd name="T78" fmla="*/ 451 w 902"/>
                <a:gd name="T79" fmla="*/ 799 h 1016"/>
                <a:gd name="T80" fmla="*/ 471 w 902"/>
                <a:gd name="T81" fmla="*/ 869 h 1016"/>
                <a:gd name="T82" fmla="*/ 485 w 902"/>
                <a:gd name="T83" fmla="*/ 886 h 1016"/>
                <a:gd name="T84" fmla="*/ 526 w 902"/>
                <a:gd name="T85" fmla="*/ 880 h 1016"/>
                <a:gd name="T86" fmla="*/ 556 w 902"/>
                <a:gd name="T87" fmla="*/ 875 h 1016"/>
                <a:gd name="T88" fmla="*/ 580 w 902"/>
                <a:gd name="T89" fmla="*/ 908 h 1016"/>
                <a:gd name="T90" fmla="*/ 620 w 902"/>
                <a:gd name="T91" fmla="*/ 919 h 1016"/>
                <a:gd name="T92" fmla="*/ 708 w 902"/>
                <a:gd name="T93" fmla="*/ 925 h 1016"/>
                <a:gd name="T94" fmla="*/ 737 w 902"/>
                <a:gd name="T95" fmla="*/ 947 h 1016"/>
                <a:gd name="T96" fmla="*/ 768 w 902"/>
                <a:gd name="T97" fmla="*/ 978 h 1016"/>
                <a:gd name="T98" fmla="*/ 799 w 902"/>
                <a:gd name="T99" fmla="*/ 1012 h 1016"/>
                <a:gd name="T100" fmla="*/ 827 w 902"/>
                <a:gd name="T101" fmla="*/ 945 h 1016"/>
                <a:gd name="T102" fmla="*/ 806 w 902"/>
                <a:gd name="T103" fmla="*/ 961 h 1016"/>
                <a:gd name="T104" fmla="*/ 779 w 902"/>
                <a:gd name="T105" fmla="*/ 866 h 1016"/>
                <a:gd name="T106" fmla="*/ 761 w 902"/>
                <a:gd name="T107" fmla="*/ 788 h 1016"/>
                <a:gd name="T108" fmla="*/ 838 w 902"/>
                <a:gd name="T109" fmla="*/ 738 h 1016"/>
                <a:gd name="T110" fmla="*/ 850 w 902"/>
                <a:gd name="T111" fmla="*/ 710 h 1016"/>
                <a:gd name="T112" fmla="*/ 828 w 902"/>
                <a:gd name="T113" fmla="*/ 658 h 1016"/>
                <a:gd name="T114" fmla="*/ 810 w 902"/>
                <a:gd name="T115" fmla="*/ 589 h 1016"/>
                <a:gd name="T116" fmla="*/ 802 w 902"/>
                <a:gd name="T117" fmla="*/ 502 h 1016"/>
                <a:gd name="T118" fmla="*/ 816 w 902"/>
                <a:gd name="T119" fmla="*/ 471 h 1016"/>
                <a:gd name="T120" fmla="*/ 795 w 902"/>
                <a:gd name="T121" fmla="*/ 434 h 1016"/>
                <a:gd name="T122" fmla="*/ 799 w 902"/>
                <a:gd name="T123" fmla="*/ 384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1016">
                  <a:moveTo>
                    <a:pt x="828" y="315"/>
                  </a:moveTo>
                  <a:cubicBezTo>
                    <a:pt x="828" y="295"/>
                    <a:pt x="828" y="295"/>
                    <a:pt x="828" y="295"/>
                  </a:cubicBezTo>
                  <a:cubicBezTo>
                    <a:pt x="838" y="264"/>
                    <a:pt x="838" y="264"/>
                    <a:pt x="838" y="264"/>
                  </a:cubicBezTo>
                  <a:cubicBezTo>
                    <a:pt x="840" y="247"/>
                    <a:pt x="840" y="247"/>
                    <a:pt x="840" y="247"/>
                  </a:cubicBezTo>
                  <a:cubicBezTo>
                    <a:pt x="853" y="239"/>
                    <a:pt x="853" y="239"/>
                    <a:pt x="853" y="239"/>
                  </a:cubicBezTo>
                  <a:cubicBezTo>
                    <a:pt x="853" y="230"/>
                    <a:pt x="853" y="230"/>
                    <a:pt x="853" y="230"/>
                  </a:cubicBezTo>
                  <a:cubicBezTo>
                    <a:pt x="869" y="222"/>
                    <a:pt x="869" y="222"/>
                    <a:pt x="869" y="222"/>
                  </a:cubicBezTo>
                  <a:cubicBezTo>
                    <a:pt x="869" y="222"/>
                    <a:pt x="902" y="182"/>
                    <a:pt x="902" y="174"/>
                  </a:cubicBezTo>
                  <a:cubicBezTo>
                    <a:pt x="902" y="166"/>
                    <a:pt x="890" y="163"/>
                    <a:pt x="890" y="163"/>
                  </a:cubicBezTo>
                  <a:cubicBezTo>
                    <a:pt x="890" y="163"/>
                    <a:pt x="879" y="164"/>
                    <a:pt x="876" y="158"/>
                  </a:cubicBezTo>
                  <a:cubicBezTo>
                    <a:pt x="873" y="153"/>
                    <a:pt x="882" y="142"/>
                    <a:pt x="883" y="137"/>
                  </a:cubicBezTo>
                  <a:cubicBezTo>
                    <a:pt x="884" y="131"/>
                    <a:pt x="873" y="127"/>
                    <a:pt x="873" y="127"/>
                  </a:cubicBezTo>
                  <a:cubicBezTo>
                    <a:pt x="886" y="113"/>
                    <a:pt x="886" y="113"/>
                    <a:pt x="886" y="113"/>
                  </a:cubicBezTo>
                  <a:cubicBezTo>
                    <a:pt x="880" y="100"/>
                    <a:pt x="880" y="100"/>
                    <a:pt x="880" y="100"/>
                  </a:cubicBezTo>
                  <a:cubicBezTo>
                    <a:pt x="869" y="98"/>
                    <a:pt x="869" y="98"/>
                    <a:pt x="869" y="98"/>
                  </a:cubicBezTo>
                  <a:cubicBezTo>
                    <a:pt x="866" y="84"/>
                    <a:pt x="866" y="84"/>
                    <a:pt x="866" y="84"/>
                  </a:cubicBezTo>
                  <a:cubicBezTo>
                    <a:pt x="866" y="84"/>
                    <a:pt x="847" y="80"/>
                    <a:pt x="839" y="68"/>
                  </a:cubicBezTo>
                  <a:cubicBezTo>
                    <a:pt x="831" y="56"/>
                    <a:pt x="827" y="39"/>
                    <a:pt x="820" y="39"/>
                  </a:cubicBezTo>
                  <a:cubicBezTo>
                    <a:pt x="813" y="39"/>
                    <a:pt x="814" y="57"/>
                    <a:pt x="803" y="57"/>
                  </a:cubicBezTo>
                  <a:cubicBezTo>
                    <a:pt x="792" y="57"/>
                    <a:pt x="791" y="45"/>
                    <a:pt x="782" y="45"/>
                  </a:cubicBezTo>
                  <a:cubicBezTo>
                    <a:pt x="773" y="45"/>
                    <a:pt x="765" y="61"/>
                    <a:pt x="765" y="61"/>
                  </a:cubicBezTo>
                  <a:cubicBezTo>
                    <a:pt x="734" y="46"/>
                    <a:pt x="734" y="46"/>
                    <a:pt x="734" y="46"/>
                  </a:cubicBezTo>
                  <a:cubicBezTo>
                    <a:pt x="734" y="32"/>
                    <a:pt x="734" y="32"/>
                    <a:pt x="734" y="32"/>
                  </a:cubicBezTo>
                  <a:cubicBezTo>
                    <a:pt x="713" y="13"/>
                    <a:pt x="713" y="13"/>
                    <a:pt x="713" y="13"/>
                  </a:cubicBezTo>
                  <a:cubicBezTo>
                    <a:pt x="709" y="5"/>
                    <a:pt x="709" y="5"/>
                    <a:pt x="709" y="5"/>
                  </a:cubicBezTo>
                  <a:cubicBezTo>
                    <a:pt x="709" y="5"/>
                    <a:pt x="705" y="16"/>
                    <a:pt x="685" y="21"/>
                  </a:cubicBezTo>
                  <a:cubicBezTo>
                    <a:pt x="665" y="26"/>
                    <a:pt x="659" y="10"/>
                    <a:pt x="659" y="10"/>
                  </a:cubicBezTo>
                  <a:cubicBezTo>
                    <a:pt x="638" y="13"/>
                    <a:pt x="638" y="13"/>
                    <a:pt x="638" y="13"/>
                  </a:cubicBezTo>
                  <a:cubicBezTo>
                    <a:pt x="638" y="13"/>
                    <a:pt x="630" y="0"/>
                    <a:pt x="623" y="1"/>
                  </a:cubicBezTo>
                  <a:cubicBezTo>
                    <a:pt x="616" y="2"/>
                    <a:pt x="611" y="23"/>
                    <a:pt x="611" y="23"/>
                  </a:cubicBezTo>
                  <a:cubicBezTo>
                    <a:pt x="611" y="23"/>
                    <a:pt x="593" y="28"/>
                    <a:pt x="589" y="28"/>
                  </a:cubicBezTo>
                  <a:cubicBezTo>
                    <a:pt x="585" y="28"/>
                    <a:pt x="576" y="18"/>
                    <a:pt x="576" y="18"/>
                  </a:cubicBezTo>
                  <a:cubicBezTo>
                    <a:pt x="560" y="32"/>
                    <a:pt x="560" y="32"/>
                    <a:pt x="560" y="32"/>
                  </a:cubicBezTo>
                  <a:cubicBezTo>
                    <a:pt x="548" y="32"/>
                    <a:pt x="548" y="32"/>
                    <a:pt x="548" y="32"/>
                  </a:cubicBezTo>
                  <a:cubicBezTo>
                    <a:pt x="548" y="32"/>
                    <a:pt x="535" y="41"/>
                    <a:pt x="529" y="46"/>
                  </a:cubicBezTo>
                  <a:cubicBezTo>
                    <a:pt x="523" y="51"/>
                    <a:pt x="509" y="30"/>
                    <a:pt x="509" y="30"/>
                  </a:cubicBezTo>
                  <a:cubicBezTo>
                    <a:pt x="509" y="30"/>
                    <a:pt x="502" y="43"/>
                    <a:pt x="495" y="46"/>
                  </a:cubicBezTo>
                  <a:cubicBezTo>
                    <a:pt x="488" y="49"/>
                    <a:pt x="493" y="63"/>
                    <a:pt x="484" y="70"/>
                  </a:cubicBezTo>
                  <a:cubicBezTo>
                    <a:pt x="475" y="77"/>
                    <a:pt x="462" y="63"/>
                    <a:pt x="462" y="63"/>
                  </a:cubicBezTo>
                  <a:cubicBezTo>
                    <a:pt x="462" y="63"/>
                    <a:pt x="444" y="63"/>
                    <a:pt x="434" y="64"/>
                  </a:cubicBezTo>
                  <a:cubicBezTo>
                    <a:pt x="424" y="65"/>
                    <a:pt x="418" y="53"/>
                    <a:pt x="418" y="53"/>
                  </a:cubicBezTo>
                  <a:cubicBezTo>
                    <a:pt x="418" y="53"/>
                    <a:pt x="409" y="53"/>
                    <a:pt x="394" y="53"/>
                  </a:cubicBezTo>
                  <a:cubicBezTo>
                    <a:pt x="379" y="53"/>
                    <a:pt x="391" y="38"/>
                    <a:pt x="388" y="34"/>
                  </a:cubicBezTo>
                  <a:cubicBezTo>
                    <a:pt x="385" y="30"/>
                    <a:pt x="372" y="32"/>
                    <a:pt x="372" y="32"/>
                  </a:cubicBezTo>
                  <a:cubicBezTo>
                    <a:pt x="372" y="32"/>
                    <a:pt x="375" y="17"/>
                    <a:pt x="346" y="15"/>
                  </a:cubicBezTo>
                  <a:cubicBezTo>
                    <a:pt x="317" y="13"/>
                    <a:pt x="327" y="32"/>
                    <a:pt x="317" y="46"/>
                  </a:cubicBezTo>
                  <a:cubicBezTo>
                    <a:pt x="307" y="60"/>
                    <a:pt x="308" y="49"/>
                    <a:pt x="300" y="59"/>
                  </a:cubicBezTo>
                  <a:cubicBezTo>
                    <a:pt x="292" y="69"/>
                    <a:pt x="302" y="72"/>
                    <a:pt x="302" y="72"/>
                  </a:cubicBezTo>
                  <a:cubicBezTo>
                    <a:pt x="302" y="82"/>
                    <a:pt x="302" y="82"/>
                    <a:pt x="302" y="82"/>
                  </a:cubicBezTo>
                  <a:cubicBezTo>
                    <a:pt x="292" y="96"/>
                    <a:pt x="292" y="96"/>
                    <a:pt x="292" y="96"/>
                  </a:cubicBezTo>
                  <a:cubicBezTo>
                    <a:pt x="301" y="103"/>
                    <a:pt x="301" y="103"/>
                    <a:pt x="301" y="103"/>
                  </a:cubicBezTo>
                  <a:cubicBezTo>
                    <a:pt x="301" y="103"/>
                    <a:pt x="301" y="114"/>
                    <a:pt x="301" y="122"/>
                  </a:cubicBezTo>
                  <a:cubicBezTo>
                    <a:pt x="301" y="130"/>
                    <a:pt x="286" y="159"/>
                    <a:pt x="277" y="169"/>
                  </a:cubicBezTo>
                  <a:cubicBezTo>
                    <a:pt x="268" y="179"/>
                    <a:pt x="275" y="206"/>
                    <a:pt x="276" y="217"/>
                  </a:cubicBezTo>
                  <a:cubicBezTo>
                    <a:pt x="277" y="228"/>
                    <a:pt x="267" y="236"/>
                    <a:pt x="265" y="244"/>
                  </a:cubicBezTo>
                  <a:cubicBezTo>
                    <a:pt x="263" y="252"/>
                    <a:pt x="272" y="259"/>
                    <a:pt x="272" y="270"/>
                  </a:cubicBezTo>
                  <a:cubicBezTo>
                    <a:pt x="272" y="281"/>
                    <a:pt x="262" y="289"/>
                    <a:pt x="262" y="289"/>
                  </a:cubicBezTo>
                  <a:cubicBezTo>
                    <a:pt x="259" y="321"/>
                    <a:pt x="259" y="321"/>
                    <a:pt x="259" y="321"/>
                  </a:cubicBezTo>
                  <a:cubicBezTo>
                    <a:pt x="259" y="321"/>
                    <a:pt x="253" y="336"/>
                    <a:pt x="243" y="343"/>
                  </a:cubicBezTo>
                  <a:cubicBezTo>
                    <a:pt x="233" y="350"/>
                    <a:pt x="220" y="356"/>
                    <a:pt x="213" y="359"/>
                  </a:cubicBezTo>
                  <a:cubicBezTo>
                    <a:pt x="206" y="362"/>
                    <a:pt x="206" y="385"/>
                    <a:pt x="205" y="394"/>
                  </a:cubicBezTo>
                  <a:cubicBezTo>
                    <a:pt x="204" y="403"/>
                    <a:pt x="186" y="410"/>
                    <a:pt x="186" y="410"/>
                  </a:cubicBezTo>
                  <a:cubicBezTo>
                    <a:pt x="187" y="477"/>
                    <a:pt x="187" y="477"/>
                    <a:pt x="187" y="477"/>
                  </a:cubicBezTo>
                  <a:cubicBezTo>
                    <a:pt x="170" y="507"/>
                    <a:pt x="170" y="507"/>
                    <a:pt x="170" y="507"/>
                  </a:cubicBezTo>
                  <a:cubicBezTo>
                    <a:pt x="170" y="507"/>
                    <a:pt x="160" y="510"/>
                    <a:pt x="154" y="510"/>
                  </a:cubicBezTo>
                  <a:cubicBezTo>
                    <a:pt x="148" y="510"/>
                    <a:pt x="136" y="531"/>
                    <a:pt x="129" y="540"/>
                  </a:cubicBezTo>
                  <a:cubicBezTo>
                    <a:pt x="122" y="549"/>
                    <a:pt x="119" y="554"/>
                    <a:pt x="104" y="554"/>
                  </a:cubicBezTo>
                  <a:cubicBezTo>
                    <a:pt x="89" y="554"/>
                    <a:pt x="107" y="531"/>
                    <a:pt x="100" y="524"/>
                  </a:cubicBezTo>
                  <a:cubicBezTo>
                    <a:pt x="93" y="517"/>
                    <a:pt x="83" y="533"/>
                    <a:pt x="83" y="533"/>
                  </a:cubicBezTo>
                  <a:cubicBezTo>
                    <a:pt x="70" y="532"/>
                    <a:pt x="70" y="532"/>
                    <a:pt x="70" y="532"/>
                  </a:cubicBezTo>
                  <a:cubicBezTo>
                    <a:pt x="70" y="532"/>
                    <a:pt x="71" y="548"/>
                    <a:pt x="59" y="553"/>
                  </a:cubicBezTo>
                  <a:cubicBezTo>
                    <a:pt x="47" y="558"/>
                    <a:pt x="43" y="537"/>
                    <a:pt x="43" y="537"/>
                  </a:cubicBezTo>
                  <a:cubicBezTo>
                    <a:pt x="36" y="540"/>
                    <a:pt x="36" y="540"/>
                    <a:pt x="36" y="540"/>
                  </a:cubicBezTo>
                  <a:cubicBezTo>
                    <a:pt x="33" y="548"/>
                    <a:pt x="33" y="548"/>
                    <a:pt x="33" y="548"/>
                  </a:cubicBezTo>
                  <a:cubicBezTo>
                    <a:pt x="9" y="565"/>
                    <a:pt x="9" y="565"/>
                    <a:pt x="9" y="565"/>
                  </a:cubicBezTo>
                  <a:cubicBezTo>
                    <a:pt x="9" y="565"/>
                    <a:pt x="21" y="591"/>
                    <a:pt x="13" y="595"/>
                  </a:cubicBezTo>
                  <a:cubicBezTo>
                    <a:pt x="10" y="597"/>
                    <a:pt x="5" y="599"/>
                    <a:pt x="0" y="602"/>
                  </a:cubicBezTo>
                  <a:cubicBezTo>
                    <a:pt x="4" y="605"/>
                    <a:pt x="11" y="612"/>
                    <a:pt x="12" y="617"/>
                  </a:cubicBezTo>
                  <a:cubicBezTo>
                    <a:pt x="35" y="607"/>
                    <a:pt x="35" y="607"/>
                    <a:pt x="35" y="607"/>
                  </a:cubicBezTo>
                  <a:cubicBezTo>
                    <a:pt x="52" y="609"/>
                    <a:pt x="52" y="609"/>
                    <a:pt x="52" y="609"/>
                  </a:cubicBezTo>
                  <a:cubicBezTo>
                    <a:pt x="57" y="607"/>
                    <a:pt x="57" y="607"/>
                    <a:pt x="57" y="607"/>
                  </a:cubicBezTo>
                  <a:cubicBezTo>
                    <a:pt x="65" y="609"/>
                    <a:pt x="65" y="609"/>
                    <a:pt x="65" y="609"/>
                  </a:cubicBezTo>
                  <a:cubicBezTo>
                    <a:pt x="80" y="605"/>
                    <a:pt x="80" y="605"/>
                    <a:pt x="80" y="605"/>
                  </a:cubicBezTo>
                  <a:cubicBezTo>
                    <a:pt x="80" y="605"/>
                    <a:pt x="91" y="612"/>
                    <a:pt x="98" y="611"/>
                  </a:cubicBezTo>
                  <a:cubicBezTo>
                    <a:pt x="105" y="610"/>
                    <a:pt x="123" y="607"/>
                    <a:pt x="123" y="607"/>
                  </a:cubicBezTo>
                  <a:cubicBezTo>
                    <a:pt x="123" y="607"/>
                    <a:pt x="136" y="609"/>
                    <a:pt x="141" y="609"/>
                  </a:cubicBezTo>
                  <a:cubicBezTo>
                    <a:pt x="146" y="609"/>
                    <a:pt x="153" y="609"/>
                    <a:pt x="153" y="609"/>
                  </a:cubicBezTo>
                  <a:cubicBezTo>
                    <a:pt x="163" y="606"/>
                    <a:pt x="163" y="606"/>
                    <a:pt x="163" y="606"/>
                  </a:cubicBezTo>
                  <a:cubicBezTo>
                    <a:pt x="177" y="607"/>
                    <a:pt x="177" y="607"/>
                    <a:pt x="177" y="607"/>
                  </a:cubicBezTo>
                  <a:cubicBezTo>
                    <a:pt x="177" y="607"/>
                    <a:pt x="195" y="599"/>
                    <a:pt x="200" y="608"/>
                  </a:cubicBezTo>
                  <a:cubicBezTo>
                    <a:pt x="205" y="617"/>
                    <a:pt x="211" y="621"/>
                    <a:pt x="211" y="621"/>
                  </a:cubicBezTo>
                  <a:cubicBezTo>
                    <a:pt x="212" y="651"/>
                    <a:pt x="212" y="651"/>
                    <a:pt x="212" y="651"/>
                  </a:cubicBezTo>
                  <a:cubicBezTo>
                    <a:pt x="212" y="651"/>
                    <a:pt x="222" y="658"/>
                    <a:pt x="223" y="664"/>
                  </a:cubicBezTo>
                  <a:cubicBezTo>
                    <a:pt x="224" y="670"/>
                    <a:pt x="222" y="686"/>
                    <a:pt x="222" y="686"/>
                  </a:cubicBezTo>
                  <a:cubicBezTo>
                    <a:pt x="222" y="686"/>
                    <a:pt x="228" y="689"/>
                    <a:pt x="233" y="695"/>
                  </a:cubicBezTo>
                  <a:cubicBezTo>
                    <a:pt x="238" y="701"/>
                    <a:pt x="240" y="709"/>
                    <a:pt x="240" y="709"/>
                  </a:cubicBezTo>
                  <a:cubicBezTo>
                    <a:pt x="246" y="717"/>
                    <a:pt x="246" y="717"/>
                    <a:pt x="246" y="717"/>
                  </a:cubicBezTo>
                  <a:cubicBezTo>
                    <a:pt x="249" y="727"/>
                    <a:pt x="249" y="727"/>
                    <a:pt x="249" y="727"/>
                  </a:cubicBezTo>
                  <a:cubicBezTo>
                    <a:pt x="270" y="726"/>
                    <a:pt x="270" y="726"/>
                    <a:pt x="270" y="726"/>
                  </a:cubicBezTo>
                  <a:cubicBezTo>
                    <a:pt x="277" y="731"/>
                    <a:pt x="277" y="731"/>
                    <a:pt x="277" y="731"/>
                  </a:cubicBezTo>
                  <a:cubicBezTo>
                    <a:pt x="281" y="724"/>
                    <a:pt x="281" y="724"/>
                    <a:pt x="281" y="724"/>
                  </a:cubicBezTo>
                  <a:cubicBezTo>
                    <a:pt x="296" y="724"/>
                    <a:pt x="296" y="724"/>
                    <a:pt x="296" y="724"/>
                  </a:cubicBezTo>
                  <a:cubicBezTo>
                    <a:pt x="303" y="718"/>
                    <a:pt x="303" y="718"/>
                    <a:pt x="303" y="718"/>
                  </a:cubicBezTo>
                  <a:cubicBezTo>
                    <a:pt x="307" y="723"/>
                    <a:pt x="307" y="723"/>
                    <a:pt x="307" y="723"/>
                  </a:cubicBezTo>
                  <a:cubicBezTo>
                    <a:pt x="337" y="720"/>
                    <a:pt x="337" y="720"/>
                    <a:pt x="337" y="720"/>
                  </a:cubicBezTo>
                  <a:cubicBezTo>
                    <a:pt x="337" y="720"/>
                    <a:pt x="336" y="706"/>
                    <a:pt x="339" y="702"/>
                  </a:cubicBezTo>
                  <a:cubicBezTo>
                    <a:pt x="342" y="698"/>
                    <a:pt x="349" y="698"/>
                    <a:pt x="349" y="693"/>
                  </a:cubicBezTo>
                  <a:cubicBezTo>
                    <a:pt x="349" y="688"/>
                    <a:pt x="338" y="676"/>
                    <a:pt x="343" y="672"/>
                  </a:cubicBezTo>
                  <a:cubicBezTo>
                    <a:pt x="348" y="668"/>
                    <a:pt x="377" y="671"/>
                    <a:pt x="377" y="671"/>
                  </a:cubicBezTo>
                  <a:cubicBezTo>
                    <a:pt x="377" y="671"/>
                    <a:pt x="377" y="663"/>
                    <a:pt x="386" y="666"/>
                  </a:cubicBezTo>
                  <a:cubicBezTo>
                    <a:pt x="395" y="669"/>
                    <a:pt x="391" y="678"/>
                    <a:pt x="391" y="678"/>
                  </a:cubicBezTo>
                  <a:cubicBezTo>
                    <a:pt x="392" y="686"/>
                    <a:pt x="392" y="686"/>
                    <a:pt x="392" y="686"/>
                  </a:cubicBezTo>
                  <a:cubicBezTo>
                    <a:pt x="452" y="685"/>
                    <a:pt x="452" y="685"/>
                    <a:pt x="452" y="685"/>
                  </a:cubicBezTo>
                  <a:cubicBezTo>
                    <a:pt x="452" y="703"/>
                    <a:pt x="452" y="703"/>
                    <a:pt x="452" y="703"/>
                  </a:cubicBezTo>
                  <a:cubicBezTo>
                    <a:pt x="445" y="713"/>
                    <a:pt x="445" y="713"/>
                    <a:pt x="445" y="713"/>
                  </a:cubicBezTo>
                  <a:cubicBezTo>
                    <a:pt x="448" y="727"/>
                    <a:pt x="448" y="727"/>
                    <a:pt x="448" y="727"/>
                  </a:cubicBezTo>
                  <a:cubicBezTo>
                    <a:pt x="448" y="727"/>
                    <a:pt x="461" y="740"/>
                    <a:pt x="461" y="747"/>
                  </a:cubicBezTo>
                  <a:cubicBezTo>
                    <a:pt x="461" y="754"/>
                    <a:pt x="453" y="763"/>
                    <a:pt x="453" y="763"/>
                  </a:cubicBezTo>
                  <a:cubicBezTo>
                    <a:pt x="456" y="779"/>
                    <a:pt x="456" y="779"/>
                    <a:pt x="456" y="779"/>
                  </a:cubicBezTo>
                  <a:cubicBezTo>
                    <a:pt x="456" y="779"/>
                    <a:pt x="451" y="791"/>
                    <a:pt x="451" y="799"/>
                  </a:cubicBezTo>
                  <a:cubicBezTo>
                    <a:pt x="451" y="807"/>
                    <a:pt x="457" y="815"/>
                    <a:pt x="464" y="822"/>
                  </a:cubicBezTo>
                  <a:cubicBezTo>
                    <a:pt x="471" y="829"/>
                    <a:pt x="475" y="847"/>
                    <a:pt x="475" y="847"/>
                  </a:cubicBezTo>
                  <a:cubicBezTo>
                    <a:pt x="475" y="847"/>
                    <a:pt x="474" y="862"/>
                    <a:pt x="471" y="869"/>
                  </a:cubicBezTo>
                  <a:cubicBezTo>
                    <a:pt x="468" y="876"/>
                    <a:pt x="465" y="888"/>
                    <a:pt x="468" y="892"/>
                  </a:cubicBezTo>
                  <a:cubicBezTo>
                    <a:pt x="471" y="896"/>
                    <a:pt x="479" y="898"/>
                    <a:pt x="479" y="898"/>
                  </a:cubicBezTo>
                  <a:cubicBezTo>
                    <a:pt x="485" y="886"/>
                    <a:pt x="485" y="886"/>
                    <a:pt x="485" y="886"/>
                  </a:cubicBezTo>
                  <a:cubicBezTo>
                    <a:pt x="503" y="890"/>
                    <a:pt x="503" y="890"/>
                    <a:pt x="503" y="890"/>
                  </a:cubicBezTo>
                  <a:cubicBezTo>
                    <a:pt x="519" y="885"/>
                    <a:pt x="519" y="885"/>
                    <a:pt x="519" y="885"/>
                  </a:cubicBezTo>
                  <a:cubicBezTo>
                    <a:pt x="519" y="885"/>
                    <a:pt x="519" y="880"/>
                    <a:pt x="526" y="880"/>
                  </a:cubicBezTo>
                  <a:cubicBezTo>
                    <a:pt x="533" y="880"/>
                    <a:pt x="537" y="887"/>
                    <a:pt x="537" y="887"/>
                  </a:cubicBezTo>
                  <a:cubicBezTo>
                    <a:pt x="551" y="885"/>
                    <a:pt x="551" y="885"/>
                    <a:pt x="551" y="885"/>
                  </a:cubicBezTo>
                  <a:cubicBezTo>
                    <a:pt x="556" y="875"/>
                    <a:pt x="556" y="875"/>
                    <a:pt x="556" y="875"/>
                  </a:cubicBezTo>
                  <a:cubicBezTo>
                    <a:pt x="561" y="884"/>
                    <a:pt x="561" y="884"/>
                    <a:pt x="561" y="884"/>
                  </a:cubicBezTo>
                  <a:cubicBezTo>
                    <a:pt x="572" y="882"/>
                    <a:pt x="572" y="882"/>
                    <a:pt x="572" y="882"/>
                  </a:cubicBezTo>
                  <a:cubicBezTo>
                    <a:pt x="572" y="882"/>
                    <a:pt x="563" y="907"/>
                    <a:pt x="580" y="908"/>
                  </a:cubicBezTo>
                  <a:cubicBezTo>
                    <a:pt x="597" y="909"/>
                    <a:pt x="583" y="899"/>
                    <a:pt x="583" y="899"/>
                  </a:cubicBezTo>
                  <a:cubicBezTo>
                    <a:pt x="614" y="893"/>
                    <a:pt x="614" y="893"/>
                    <a:pt x="614" y="893"/>
                  </a:cubicBezTo>
                  <a:cubicBezTo>
                    <a:pt x="614" y="893"/>
                    <a:pt x="610" y="912"/>
                    <a:pt x="620" y="919"/>
                  </a:cubicBezTo>
                  <a:cubicBezTo>
                    <a:pt x="630" y="926"/>
                    <a:pt x="682" y="939"/>
                    <a:pt x="687" y="935"/>
                  </a:cubicBezTo>
                  <a:cubicBezTo>
                    <a:pt x="692" y="931"/>
                    <a:pt x="689" y="905"/>
                    <a:pt x="701" y="910"/>
                  </a:cubicBezTo>
                  <a:cubicBezTo>
                    <a:pt x="713" y="915"/>
                    <a:pt x="704" y="920"/>
                    <a:pt x="708" y="925"/>
                  </a:cubicBezTo>
                  <a:cubicBezTo>
                    <a:pt x="712" y="930"/>
                    <a:pt x="722" y="930"/>
                    <a:pt x="722" y="934"/>
                  </a:cubicBezTo>
                  <a:cubicBezTo>
                    <a:pt x="722" y="938"/>
                    <a:pt x="714" y="947"/>
                    <a:pt x="722" y="948"/>
                  </a:cubicBezTo>
                  <a:cubicBezTo>
                    <a:pt x="730" y="949"/>
                    <a:pt x="732" y="943"/>
                    <a:pt x="737" y="947"/>
                  </a:cubicBezTo>
                  <a:cubicBezTo>
                    <a:pt x="742" y="951"/>
                    <a:pt x="741" y="959"/>
                    <a:pt x="745" y="959"/>
                  </a:cubicBezTo>
                  <a:cubicBezTo>
                    <a:pt x="749" y="959"/>
                    <a:pt x="754" y="951"/>
                    <a:pt x="760" y="959"/>
                  </a:cubicBezTo>
                  <a:cubicBezTo>
                    <a:pt x="766" y="967"/>
                    <a:pt x="768" y="978"/>
                    <a:pt x="768" y="978"/>
                  </a:cubicBezTo>
                  <a:cubicBezTo>
                    <a:pt x="768" y="978"/>
                    <a:pt x="774" y="975"/>
                    <a:pt x="779" y="982"/>
                  </a:cubicBezTo>
                  <a:cubicBezTo>
                    <a:pt x="784" y="989"/>
                    <a:pt x="787" y="1012"/>
                    <a:pt x="787" y="1012"/>
                  </a:cubicBezTo>
                  <a:cubicBezTo>
                    <a:pt x="799" y="1012"/>
                    <a:pt x="799" y="1012"/>
                    <a:pt x="799" y="1012"/>
                  </a:cubicBezTo>
                  <a:cubicBezTo>
                    <a:pt x="814" y="1002"/>
                    <a:pt x="814" y="1002"/>
                    <a:pt x="814" y="1002"/>
                  </a:cubicBezTo>
                  <a:cubicBezTo>
                    <a:pt x="814" y="1002"/>
                    <a:pt x="816" y="1016"/>
                    <a:pt x="822" y="1013"/>
                  </a:cubicBezTo>
                  <a:cubicBezTo>
                    <a:pt x="828" y="1010"/>
                    <a:pt x="827" y="945"/>
                    <a:pt x="827" y="945"/>
                  </a:cubicBezTo>
                  <a:cubicBezTo>
                    <a:pt x="819" y="945"/>
                    <a:pt x="819" y="945"/>
                    <a:pt x="819" y="945"/>
                  </a:cubicBezTo>
                  <a:cubicBezTo>
                    <a:pt x="813" y="948"/>
                    <a:pt x="813" y="948"/>
                    <a:pt x="813" y="948"/>
                  </a:cubicBezTo>
                  <a:cubicBezTo>
                    <a:pt x="813" y="948"/>
                    <a:pt x="816" y="961"/>
                    <a:pt x="806" y="961"/>
                  </a:cubicBezTo>
                  <a:cubicBezTo>
                    <a:pt x="796" y="961"/>
                    <a:pt x="784" y="947"/>
                    <a:pt x="778" y="940"/>
                  </a:cubicBezTo>
                  <a:cubicBezTo>
                    <a:pt x="772" y="933"/>
                    <a:pt x="761" y="938"/>
                    <a:pt x="759" y="920"/>
                  </a:cubicBezTo>
                  <a:cubicBezTo>
                    <a:pt x="757" y="902"/>
                    <a:pt x="779" y="880"/>
                    <a:pt x="779" y="866"/>
                  </a:cubicBezTo>
                  <a:cubicBezTo>
                    <a:pt x="779" y="852"/>
                    <a:pt x="775" y="818"/>
                    <a:pt x="775" y="818"/>
                  </a:cubicBezTo>
                  <a:cubicBezTo>
                    <a:pt x="775" y="818"/>
                    <a:pt x="773" y="799"/>
                    <a:pt x="770" y="797"/>
                  </a:cubicBezTo>
                  <a:cubicBezTo>
                    <a:pt x="767" y="795"/>
                    <a:pt x="761" y="788"/>
                    <a:pt x="761" y="788"/>
                  </a:cubicBezTo>
                  <a:cubicBezTo>
                    <a:pt x="761" y="788"/>
                    <a:pt x="788" y="773"/>
                    <a:pt x="788" y="766"/>
                  </a:cubicBezTo>
                  <a:cubicBezTo>
                    <a:pt x="788" y="759"/>
                    <a:pt x="788" y="746"/>
                    <a:pt x="788" y="746"/>
                  </a:cubicBezTo>
                  <a:cubicBezTo>
                    <a:pt x="788" y="746"/>
                    <a:pt x="825" y="741"/>
                    <a:pt x="838" y="738"/>
                  </a:cubicBezTo>
                  <a:cubicBezTo>
                    <a:pt x="842" y="737"/>
                    <a:pt x="849" y="735"/>
                    <a:pt x="857" y="731"/>
                  </a:cubicBezTo>
                  <a:cubicBezTo>
                    <a:pt x="860" y="728"/>
                    <a:pt x="862" y="726"/>
                    <a:pt x="862" y="726"/>
                  </a:cubicBezTo>
                  <a:cubicBezTo>
                    <a:pt x="862" y="726"/>
                    <a:pt x="855" y="714"/>
                    <a:pt x="850" y="710"/>
                  </a:cubicBezTo>
                  <a:cubicBezTo>
                    <a:pt x="846" y="706"/>
                    <a:pt x="849" y="688"/>
                    <a:pt x="849" y="681"/>
                  </a:cubicBezTo>
                  <a:cubicBezTo>
                    <a:pt x="849" y="674"/>
                    <a:pt x="837" y="678"/>
                    <a:pt x="834" y="677"/>
                  </a:cubicBezTo>
                  <a:cubicBezTo>
                    <a:pt x="831" y="676"/>
                    <a:pt x="828" y="666"/>
                    <a:pt x="828" y="658"/>
                  </a:cubicBezTo>
                  <a:cubicBezTo>
                    <a:pt x="828" y="650"/>
                    <a:pt x="819" y="649"/>
                    <a:pt x="812" y="642"/>
                  </a:cubicBezTo>
                  <a:cubicBezTo>
                    <a:pt x="805" y="635"/>
                    <a:pt x="803" y="618"/>
                    <a:pt x="804" y="612"/>
                  </a:cubicBezTo>
                  <a:cubicBezTo>
                    <a:pt x="805" y="606"/>
                    <a:pt x="810" y="596"/>
                    <a:pt x="810" y="589"/>
                  </a:cubicBezTo>
                  <a:cubicBezTo>
                    <a:pt x="810" y="582"/>
                    <a:pt x="800" y="582"/>
                    <a:pt x="796" y="572"/>
                  </a:cubicBezTo>
                  <a:cubicBezTo>
                    <a:pt x="792" y="562"/>
                    <a:pt x="796" y="550"/>
                    <a:pt x="797" y="538"/>
                  </a:cubicBezTo>
                  <a:cubicBezTo>
                    <a:pt x="798" y="526"/>
                    <a:pt x="799" y="515"/>
                    <a:pt x="802" y="502"/>
                  </a:cubicBezTo>
                  <a:cubicBezTo>
                    <a:pt x="804" y="494"/>
                    <a:pt x="810" y="495"/>
                    <a:pt x="814" y="498"/>
                  </a:cubicBezTo>
                  <a:cubicBezTo>
                    <a:pt x="814" y="496"/>
                    <a:pt x="814" y="494"/>
                    <a:pt x="814" y="494"/>
                  </a:cubicBezTo>
                  <a:cubicBezTo>
                    <a:pt x="814" y="494"/>
                    <a:pt x="816" y="480"/>
                    <a:pt x="816" y="471"/>
                  </a:cubicBezTo>
                  <a:cubicBezTo>
                    <a:pt x="816" y="462"/>
                    <a:pt x="801" y="454"/>
                    <a:pt x="801" y="454"/>
                  </a:cubicBezTo>
                  <a:cubicBezTo>
                    <a:pt x="795" y="434"/>
                    <a:pt x="795" y="434"/>
                    <a:pt x="795" y="434"/>
                  </a:cubicBezTo>
                  <a:cubicBezTo>
                    <a:pt x="795" y="434"/>
                    <a:pt x="795" y="434"/>
                    <a:pt x="795" y="434"/>
                  </a:cubicBezTo>
                  <a:cubicBezTo>
                    <a:pt x="791" y="433"/>
                    <a:pt x="787" y="432"/>
                    <a:pt x="786" y="428"/>
                  </a:cubicBezTo>
                  <a:cubicBezTo>
                    <a:pt x="782" y="420"/>
                    <a:pt x="804" y="410"/>
                    <a:pt x="806" y="406"/>
                  </a:cubicBezTo>
                  <a:cubicBezTo>
                    <a:pt x="807" y="403"/>
                    <a:pt x="797" y="392"/>
                    <a:pt x="799" y="384"/>
                  </a:cubicBezTo>
                  <a:cubicBezTo>
                    <a:pt x="800" y="376"/>
                    <a:pt x="824" y="365"/>
                    <a:pt x="824" y="365"/>
                  </a:cubicBezTo>
                  <a:lnTo>
                    <a:pt x="828" y="31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0" name="Burundi">
              <a:extLst>
                <a:ext uri="{FF2B5EF4-FFF2-40B4-BE49-F238E27FC236}">
                  <a16:creationId xmlns:a16="http://schemas.microsoft.com/office/drawing/2014/main" id="{DC36DD4C-9ED2-4BF5-9085-E35B6B7E594C}"/>
                </a:ext>
              </a:extLst>
            </p:cNvPr>
            <p:cNvSpPr>
              <a:spLocks/>
            </p:cNvSpPr>
            <p:nvPr/>
          </p:nvSpPr>
          <p:spPr bwMode="gray">
            <a:xfrm>
              <a:off x="6685101" y="4059777"/>
              <a:ext cx="63917" cy="85223"/>
            </a:xfrm>
            <a:custGeom>
              <a:avLst/>
              <a:gdLst>
                <a:gd name="T0" fmla="*/ 21 w 87"/>
                <a:gd name="T1" fmla="*/ 49 h 112"/>
                <a:gd name="T2" fmla="*/ 19 w 87"/>
                <a:gd name="T3" fmla="*/ 72 h 112"/>
                <a:gd name="T4" fmla="*/ 25 w 87"/>
                <a:gd name="T5" fmla="*/ 112 h 112"/>
                <a:gd name="T6" fmla="*/ 45 w 87"/>
                <a:gd name="T7" fmla="*/ 103 h 112"/>
                <a:gd name="T8" fmla="*/ 61 w 87"/>
                <a:gd name="T9" fmla="*/ 68 h 112"/>
                <a:gd name="T10" fmla="*/ 80 w 87"/>
                <a:gd name="T11" fmla="*/ 56 h 112"/>
                <a:gd name="T12" fmla="*/ 78 w 87"/>
                <a:gd name="T13" fmla="*/ 47 h 112"/>
                <a:gd name="T14" fmla="*/ 86 w 87"/>
                <a:gd name="T15" fmla="*/ 44 h 112"/>
                <a:gd name="T16" fmla="*/ 87 w 87"/>
                <a:gd name="T17" fmla="*/ 33 h 112"/>
                <a:gd name="T18" fmla="*/ 65 w 87"/>
                <a:gd name="T19" fmla="*/ 23 h 112"/>
                <a:gd name="T20" fmla="*/ 71 w 87"/>
                <a:gd name="T21" fmla="*/ 0 h 112"/>
                <a:gd name="T22" fmla="*/ 77 w 87"/>
                <a:gd name="T23" fmla="*/ 0 h 112"/>
                <a:gd name="T24" fmla="*/ 74 w 87"/>
                <a:gd name="T25" fmla="*/ 0 h 112"/>
                <a:gd name="T26" fmla="*/ 44 w 87"/>
                <a:gd name="T27" fmla="*/ 0 h 112"/>
                <a:gd name="T28" fmla="*/ 39 w 87"/>
                <a:gd name="T29" fmla="*/ 17 h 112"/>
                <a:gd name="T30" fmla="*/ 22 w 87"/>
                <a:gd name="T31" fmla="*/ 24 h 112"/>
                <a:gd name="T32" fmla="*/ 9 w 87"/>
                <a:gd name="T33" fmla="*/ 11 h 112"/>
                <a:gd name="T34" fmla="*/ 0 w 87"/>
                <a:gd name="T35" fmla="*/ 12 h 112"/>
                <a:gd name="T36" fmla="*/ 6 w 87"/>
                <a:gd name="T37" fmla="*/ 32 h 112"/>
                <a:gd name="T38" fmla="*/ 21 w 87"/>
                <a:gd name="T39" fmla="*/ 4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12">
                  <a:moveTo>
                    <a:pt x="21" y="49"/>
                  </a:moveTo>
                  <a:cubicBezTo>
                    <a:pt x="21" y="58"/>
                    <a:pt x="19" y="72"/>
                    <a:pt x="19" y="72"/>
                  </a:cubicBezTo>
                  <a:cubicBezTo>
                    <a:pt x="19" y="72"/>
                    <a:pt x="19" y="99"/>
                    <a:pt x="25" y="112"/>
                  </a:cubicBezTo>
                  <a:cubicBezTo>
                    <a:pt x="29" y="112"/>
                    <a:pt x="35" y="110"/>
                    <a:pt x="45" y="103"/>
                  </a:cubicBezTo>
                  <a:cubicBezTo>
                    <a:pt x="61" y="91"/>
                    <a:pt x="54" y="81"/>
                    <a:pt x="61" y="68"/>
                  </a:cubicBezTo>
                  <a:cubicBezTo>
                    <a:pt x="68" y="55"/>
                    <a:pt x="80" y="56"/>
                    <a:pt x="80" y="56"/>
                  </a:cubicBezTo>
                  <a:cubicBezTo>
                    <a:pt x="78" y="47"/>
                    <a:pt x="78" y="47"/>
                    <a:pt x="78" y="47"/>
                  </a:cubicBezTo>
                  <a:cubicBezTo>
                    <a:pt x="86" y="44"/>
                    <a:pt x="86" y="44"/>
                    <a:pt x="86" y="44"/>
                  </a:cubicBezTo>
                  <a:cubicBezTo>
                    <a:pt x="87" y="33"/>
                    <a:pt x="87" y="33"/>
                    <a:pt x="87" y="33"/>
                  </a:cubicBezTo>
                  <a:cubicBezTo>
                    <a:pt x="87" y="33"/>
                    <a:pt x="63" y="32"/>
                    <a:pt x="65" y="23"/>
                  </a:cubicBezTo>
                  <a:cubicBezTo>
                    <a:pt x="67" y="14"/>
                    <a:pt x="71" y="0"/>
                    <a:pt x="71" y="0"/>
                  </a:cubicBezTo>
                  <a:cubicBezTo>
                    <a:pt x="71" y="0"/>
                    <a:pt x="74" y="0"/>
                    <a:pt x="77" y="0"/>
                  </a:cubicBezTo>
                  <a:cubicBezTo>
                    <a:pt x="74" y="0"/>
                    <a:pt x="74" y="0"/>
                    <a:pt x="74" y="0"/>
                  </a:cubicBezTo>
                  <a:cubicBezTo>
                    <a:pt x="44" y="0"/>
                    <a:pt x="44" y="0"/>
                    <a:pt x="44" y="0"/>
                  </a:cubicBezTo>
                  <a:cubicBezTo>
                    <a:pt x="39" y="17"/>
                    <a:pt x="39" y="17"/>
                    <a:pt x="39" y="17"/>
                  </a:cubicBezTo>
                  <a:cubicBezTo>
                    <a:pt x="39" y="17"/>
                    <a:pt x="26" y="24"/>
                    <a:pt x="22" y="24"/>
                  </a:cubicBezTo>
                  <a:cubicBezTo>
                    <a:pt x="18" y="24"/>
                    <a:pt x="9" y="11"/>
                    <a:pt x="9" y="11"/>
                  </a:cubicBezTo>
                  <a:cubicBezTo>
                    <a:pt x="9" y="11"/>
                    <a:pt x="5" y="12"/>
                    <a:pt x="0" y="12"/>
                  </a:cubicBezTo>
                  <a:cubicBezTo>
                    <a:pt x="6" y="32"/>
                    <a:pt x="6" y="32"/>
                    <a:pt x="6" y="32"/>
                  </a:cubicBezTo>
                  <a:cubicBezTo>
                    <a:pt x="6" y="32"/>
                    <a:pt x="21" y="40"/>
                    <a:pt x="21" y="49"/>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1" name="Tanzania">
              <a:extLst>
                <a:ext uri="{FF2B5EF4-FFF2-40B4-BE49-F238E27FC236}">
                  <a16:creationId xmlns:a16="http://schemas.microsoft.com/office/drawing/2014/main" id="{BB76CE12-FF50-4FB0-A098-B183E26EA445}"/>
                </a:ext>
              </a:extLst>
            </p:cNvPr>
            <p:cNvSpPr>
              <a:spLocks noEditPoints="1"/>
            </p:cNvSpPr>
            <p:nvPr/>
          </p:nvSpPr>
          <p:spPr bwMode="gray">
            <a:xfrm>
              <a:off x="6704275" y="4004382"/>
              <a:ext cx="383501" cy="434635"/>
            </a:xfrm>
            <a:custGeom>
              <a:avLst/>
              <a:gdLst>
                <a:gd name="T0" fmla="*/ 477 w 510"/>
                <a:gd name="T1" fmla="*/ 478 h 579"/>
                <a:gd name="T2" fmla="*/ 458 w 510"/>
                <a:gd name="T3" fmla="*/ 405 h 579"/>
                <a:gd name="T4" fmla="*/ 456 w 510"/>
                <a:gd name="T5" fmla="*/ 360 h 579"/>
                <a:gd name="T6" fmla="*/ 436 w 510"/>
                <a:gd name="T7" fmla="*/ 290 h 579"/>
                <a:gd name="T8" fmla="*/ 455 w 510"/>
                <a:gd name="T9" fmla="*/ 198 h 579"/>
                <a:gd name="T10" fmla="*/ 391 w 510"/>
                <a:gd name="T11" fmla="*/ 118 h 579"/>
                <a:gd name="T12" fmla="*/ 216 w 510"/>
                <a:gd name="T13" fmla="*/ 1 h 579"/>
                <a:gd name="T14" fmla="*/ 206 w 510"/>
                <a:gd name="T15" fmla="*/ 1 h 579"/>
                <a:gd name="T16" fmla="*/ 194 w 510"/>
                <a:gd name="T17" fmla="*/ 31 h 579"/>
                <a:gd name="T18" fmla="*/ 206 w 510"/>
                <a:gd name="T19" fmla="*/ 59 h 579"/>
                <a:gd name="T20" fmla="*/ 162 w 510"/>
                <a:gd name="T21" fmla="*/ 71 h 579"/>
                <a:gd name="T22" fmla="*/ 161 w 510"/>
                <a:gd name="T23" fmla="*/ 99 h 579"/>
                <a:gd name="T24" fmla="*/ 150 w 510"/>
                <a:gd name="T25" fmla="*/ 73 h 579"/>
                <a:gd name="T26" fmla="*/ 123 w 510"/>
                <a:gd name="T27" fmla="*/ 66 h 579"/>
                <a:gd name="T28" fmla="*/ 104 w 510"/>
                <a:gd name="T29" fmla="*/ 80 h 579"/>
                <a:gd name="T30" fmla="*/ 112 w 510"/>
                <a:gd name="T31" fmla="*/ 2 h 579"/>
                <a:gd name="T32" fmla="*/ 51 w 510"/>
                <a:gd name="T33" fmla="*/ 0 h 579"/>
                <a:gd name="T34" fmla="*/ 60 w 510"/>
                <a:gd name="T35" fmla="*/ 31 h 579"/>
                <a:gd name="T36" fmla="*/ 64 w 510"/>
                <a:gd name="T37" fmla="*/ 64 h 579"/>
                <a:gd name="T38" fmla="*/ 38 w 510"/>
                <a:gd name="T39" fmla="*/ 97 h 579"/>
                <a:gd name="T40" fmla="*/ 59 w 510"/>
                <a:gd name="T41" fmla="*/ 118 h 579"/>
                <a:gd name="T42" fmla="*/ 53 w 510"/>
                <a:gd name="T43" fmla="*/ 130 h 579"/>
                <a:gd name="T44" fmla="*/ 18 w 510"/>
                <a:gd name="T45" fmla="*/ 177 h 579"/>
                <a:gd name="T46" fmla="*/ 0 w 510"/>
                <a:gd name="T47" fmla="*/ 194 h 579"/>
                <a:gd name="T48" fmla="*/ 8 w 510"/>
                <a:gd name="T49" fmla="*/ 226 h 579"/>
                <a:gd name="T50" fmla="*/ 9 w 510"/>
                <a:gd name="T51" fmla="*/ 279 h 579"/>
                <a:gd name="T52" fmla="*/ 51 w 510"/>
                <a:gd name="T53" fmla="*/ 322 h 579"/>
                <a:gd name="T54" fmla="*/ 56 w 510"/>
                <a:gd name="T55" fmla="*/ 370 h 579"/>
                <a:gd name="T56" fmla="*/ 69 w 510"/>
                <a:gd name="T57" fmla="*/ 409 h 579"/>
                <a:gd name="T58" fmla="*/ 94 w 510"/>
                <a:gd name="T59" fmla="*/ 421 h 579"/>
                <a:gd name="T60" fmla="*/ 118 w 510"/>
                <a:gd name="T61" fmla="*/ 434 h 579"/>
                <a:gd name="T62" fmla="*/ 135 w 510"/>
                <a:gd name="T63" fmla="*/ 443 h 579"/>
                <a:gd name="T64" fmla="*/ 158 w 510"/>
                <a:gd name="T65" fmla="*/ 452 h 579"/>
                <a:gd name="T66" fmla="*/ 179 w 510"/>
                <a:gd name="T67" fmla="*/ 461 h 579"/>
                <a:gd name="T68" fmla="*/ 212 w 510"/>
                <a:gd name="T69" fmla="*/ 453 h 579"/>
                <a:gd name="T70" fmla="*/ 232 w 510"/>
                <a:gd name="T71" fmla="*/ 514 h 579"/>
                <a:gd name="T72" fmla="*/ 231 w 510"/>
                <a:gd name="T73" fmla="*/ 539 h 579"/>
                <a:gd name="T74" fmla="*/ 249 w 510"/>
                <a:gd name="T75" fmla="*/ 569 h 579"/>
                <a:gd name="T76" fmla="*/ 292 w 510"/>
                <a:gd name="T77" fmla="*/ 558 h 579"/>
                <a:gd name="T78" fmla="*/ 338 w 510"/>
                <a:gd name="T79" fmla="*/ 568 h 579"/>
                <a:gd name="T80" fmla="*/ 367 w 510"/>
                <a:gd name="T81" fmla="*/ 573 h 579"/>
                <a:gd name="T82" fmla="*/ 406 w 510"/>
                <a:gd name="T83" fmla="*/ 552 h 579"/>
                <a:gd name="T84" fmla="*/ 438 w 510"/>
                <a:gd name="T85" fmla="*/ 545 h 579"/>
                <a:gd name="T86" fmla="*/ 510 w 510"/>
                <a:gd name="T87" fmla="*/ 507 h 579"/>
                <a:gd name="T88" fmla="*/ 481 w 510"/>
                <a:gd name="T89" fmla="*/ 237 h 579"/>
                <a:gd name="T90" fmla="*/ 481 w 510"/>
                <a:gd name="T91" fmla="*/ 237 h 579"/>
                <a:gd name="T92" fmla="*/ 478 w 510"/>
                <a:gd name="T93" fmla="*/ 294 h 579"/>
                <a:gd name="T94" fmla="*/ 458 w 510"/>
                <a:gd name="T95" fmla="*/ 251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0" h="579">
                  <a:moveTo>
                    <a:pt x="507" y="496"/>
                  </a:moveTo>
                  <a:cubicBezTo>
                    <a:pt x="507" y="496"/>
                    <a:pt x="479" y="489"/>
                    <a:pt x="477" y="478"/>
                  </a:cubicBezTo>
                  <a:cubicBezTo>
                    <a:pt x="475" y="467"/>
                    <a:pt x="473" y="436"/>
                    <a:pt x="473" y="436"/>
                  </a:cubicBezTo>
                  <a:cubicBezTo>
                    <a:pt x="458" y="405"/>
                    <a:pt x="458" y="405"/>
                    <a:pt x="458" y="405"/>
                  </a:cubicBezTo>
                  <a:cubicBezTo>
                    <a:pt x="467" y="374"/>
                    <a:pt x="467" y="374"/>
                    <a:pt x="467" y="374"/>
                  </a:cubicBezTo>
                  <a:cubicBezTo>
                    <a:pt x="456" y="360"/>
                    <a:pt x="456" y="360"/>
                    <a:pt x="456" y="360"/>
                  </a:cubicBezTo>
                  <a:cubicBezTo>
                    <a:pt x="456" y="360"/>
                    <a:pt x="476" y="325"/>
                    <a:pt x="471" y="317"/>
                  </a:cubicBezTo>
                  <a:cubicBezTo>
                    <a:pt x="466" y="309"/>
                    <a:pt x="439" y="302"/>
                    <a:pt x="436" y="290"/>
                  </a:cubicBezTo>
                  <a:cubicBezTo>
                    <a:pt x="433" y="278"/>
                    <a:pt x="450" y="239"/>
                    <a:pt x="451" y="232"/>
                  </a:cubicBezTo>
                  <a:cubicBezTo>
                    <a:pt x="452" y="226"/>
                    <a:pt x="454" y="203"/>
                    <a:pt x="455" y="198"/>
                  </a:cubicBezTo>
                  <a:cubicBezTo>
                    <a:pt x="380" y="128"/>
                    <a:pt x="380" y="128"/>
                    <a:pt x="380" y="128"/>
                  </a:cubicBezTo>
                  <a:cubicBezTo>
                    <a:pt x="380" y="128"/>
                    <a:pt x="388" y="122"/>
                    <a:pt x="391" y="118"/>
                  </a:cubicBezTo>
                  <a:cubicBezTo>
                    <a:pt x="394" y="114"/>
                    <a:pt x="382" y="105"/>
                    <a:pt x="382" y="105"/>
                  </a:cubicBezTo>
                  <a:cubicBezTo>
                    <a:pt x="216" y="1"/>
                    <a:pt x="216" y="1"/>
                    <a:pt x="216" y="1"/>
                  </a:cubicBezTo>
                  <a:cubicBezTo>
                    <a:pt x="206" y="1"/>
                    <a:pt x="206" y="1"/>
                    <a:pt x="206" y="1"/>
                  </a:cubicBezTo>
                  <a:cubicBezTo>
                    <a:pt x="206" y="1"/>
                    <a:pt x="206" y="1"/>
                    <a:pt x="206" y="1"/>
                  </a:cubicBezTo>
                  <a:cubicBezTo>
                    <a:pt x="206" y="10"/>
                    <a:pt x="209" y="24"/>
                    <a:pt x="209" y="24"/>
                  </a:cubicBezTo>
                  <a:cubicBezTo>
                    <a:pt x="194" y="31"/>
                    <a:pt x="194" y="31"/>
                    <a:pt x="194" y="31"/>
                  </a:cubicBezTo>
                  <a:cubicBezTo>
                    <a:pt x="194" y="31"/>
                    <a:pt x="181" y="40"/>
                    <a:pt x="176" y="55"/>
                  </a:cubicBezTo>
                  <a:cubicBezTo>
                    <a:pt x="171" y="70"/>
                    <a:pt x="206" y="59"/>
                    <a:pt x="206" y="59"/>
                  </a:cubicBezTo>
                  <a:cubicBezTo>
                    <a:pt x="206" y="59"/>
                    <a:pt x="187" y="75"/>
                    <a:pt x="181" y="78"/>
                  </a:cubicBezTo>
                  <a:cubicBezTo>
                    <a:pt x="175" y="81"/>
                    <a:pt x="171" y="72"/>
                    <a:pt x="162" y="71"/>
                  </a:cubicBezTo>
                  <a:cubicBezTo>
                    <a:pt x="153" y="70"/>
                    <a:pt x="154" y="89"/>
                    <a:pt x="154" y="89"/>
                  </a:cubicBezTo>
                  <a:cubicBezTo>
                    <a:pt x="161" y="99"/>
                    <a:pt x="161" y="99"/>
                    <a:pt x="161" y="99"/>
                  </a:cubicBezTo>
                  <a:cubicBezTo>
                    <a:pt x="161" y="99"/>
                    <a:pt x="158" y="100"/>
                    <a:pt x="148" y="99"/>
                  </a:cubicBezTo>
                  <a:cubicBezTo>
                    <a:pt x="138" y="98"/>
                    <a:pt x="150" y="73"/>
                    <a:pt x="150" y="73"/>
                  </a:cubicBezTo>
                  <a:cubicBezTo>
                    <a:pt x="138" y="78"/>
                    <a:pt x="138" y="78"/>
                    <a:pt x="138" y="78"/>
                  </a:cubicBezTo>
                  <a:cubicBezTo>
                    <a:pt x="138" y="78"/>
                    <a:pt x="130" y="66"/>
                    <a:pt x="123" y="66"/>
                  </a:cubicBezTo>
                  <a:cubicBezTo>
                    <a:pt x="113" y="66"/>
                    <a:pt x="114" y="92"/>
                    <a:pt x="109" y="92"/>
                  </a:cubicBezTo>
                  <a:cubicBezTo>
                    <a:pt x="104" y="92"/>
                    <a:pt x="104" y="80"/>
                    <a:pt x="104" y="80"/>
                  </a:cubicBezTo>
                  <a:cubicBezTo>
                    <a:pt x="104" y="80"/>
                    <a:pt x="99" y="54"/>
                    <a:pt x="101" y="40"/>
                  </a:cubicBezTo>
                  <a:cubicBezTo>
                    <a:pt x="103" y="26"/>
                    <a:pt x="111" y="8"/>
                    <a:pt x="112" y="2"/>
                  </a:cubicBezTo>
                  <a:cubicBezTo>
                    <a:pt x="112" y="1"/>
                    <a:pt x="112" y="1"/>
                    <a:pt x="112" y="0"/>
                  </a:cubicBezTo>
                  <a:cubicBezTo>
                    <a:pt x="51" y="0"/>
                    <a:pt x="51" y="0"/>
                    <a:pt x="51" y="0"/>
                  </a:cubicBezTo>
                  <a:cubicBezTo>
                    <a:pt x="46" y="13"/>
                    <a:pt x="46" y="13"/>
                    <a:pt x="46" y="13"/>
                  </a:cubicBezTo>
                  <a:cubicBezTo>
                    <a:pt x="46" y="13"/>
                    <a:pt x="56" y="23"/>
                    <a:pt x="60" y="31"/>
                  </a:cubicBezTo>
                  <a:cubicBezTo>
                    <a:pt x="64" y="39"/>
                    <a:pt x="58" y="44"/>
                    <a:pt x="58" y="44"/>
                  </a:cubicBezTo>
                  <a:cubicBezTo>
                    <a:pt x="58" y="44"/>
                    <a:pt x="64" y="52"/>
                    <a:pt x="64" y="64"/>
                  </a:cubicBezTo>
                  <a:cubicBezTo>
                    <a:pt x="64" y="76"/>
                    <a:pt x="44" y="74"/>
                    <a:pt x="44" y="74"/>
                  </a:cubicBezTo>
                  <a:cubicBezTo>
                    <a:pt x="44" y="74"/>
                    <a:pt x="40" y="88"/>
                    <a:pt x="38" y="97"/>
                  </a:cubicBezTo>
                  <a:cubicBezTo>
                    <a:pt x="36" y="106"/>
                    <a:pt x="60" y="107"/>
                    <a:pt x="60" y="107"/>
                  </a:cubicBezTo>
                  <a:cubicBezTo>
                    <a:pt x="59" y="118"/>
                    <a:pt x="59" y="118"/>
                    <a:pt x="59" y="118"/>
                  </a:cubicBezTo>
                  <a:cubicBezTo>
                    <a:pt x="51" y="121"/>
                    <a:pt x="51" y="121"/>
                    <a:pt x="51" y="121"/>
                  </a:cubicBezTo>
                  <a:cubicBezTo>
                    <a:pt x="53" y="130"/>
                    <a:pt x="53" y="130"/>
                    <a:pt x="53" y="130"/>
                  </a:cubicBezTo>
                  <a:cubicBezTo>
                    <a:pt x="53" y="130"/>
                    <a:pt x="41" y="129"/>
                    <a:pt x="34" y="142"/>
                  </a:cubicBezTo>
                  <a:cubicBezTo>
                    <a:pt x="27" y="155"/>
                    <a:pt x="34" y="165"/>
                    <a:pt x="18" y="177"/>
                  </a:cubicBezTo>
                  <a:cubicBezTo>
                    <a:pt x="11" y="182"/>
                    <a:pt x="6" y="184"/>
                    <a:pt x="2" y="185"/>
                  </a:cubicBezTo>
                  <a:cubicBezTo>
                    <a:pt x="0" y="194"/>
                    <a:pt x="0" y="194"/>
                    <a:pt x="0" y="194"/>
                  </a:cubicBezTo>
                  <a:cubicBezTo>
                    <a:pt x="0" y="194"/>
                    <a:pt x="6" y="205"/>
                    <a:pt x="9" y="209"/>
                  </a:cubicBezTo>
                  <a:cubicBezTo>
                    <a:pt x="12" y="213"/>
                    <a:pt x="8" y="226"/>
                    <a:pt x="8" y="226"/>
                  </a:cubicBezTo>
                  <a:cubicBezTo>
                    <a:pt x="8" y="226"/>
                    <a:pt x="19" y="256"/>
                    <a:pt x="15" y="261"/>
                  </a:cubicBezTo>
                  <a:cubicBezTo>
                    <a:pt x="11" y="266"/>
                    <a:pt x="8" y="269"/>
                    <a:pt x="9" y="279"/>
                  </a:cubicBezTo>
                  <a:cubicBezTo>
                    <a:pt x="10" y="289"/>
                    <a:pt x="18" y="294"/>
                    <a:pt x="24" y="296"/>
                  </a:cubicBezTo>
                  <a:cubicBezTo>
                    <a:pt x="30" y="298"/>
                    <a:pt x="47" y="316"/>
                    <a:pt x="51" y="322"/>
                  </a:cubicBezTo>
                  <a:cubicBezTo>
                    <a:pt x="55" y="328"/>
                    <a:pt x="51" y="337"/>
                    <a:pt x="49" y="345"/>
                  </a:cubicBezTo>
                  <a:cubicBezTo>
                    <a:pt x="47" y="353"/>
                    <a:pt x="56" y="370"/>
                    <a:pt x="56" y="370"/>
                  </a:cubicBezTo>
                  <a:cubicBezTo>
                    <a:pt x="74" y="394"/>
                    <a:pt x="74" y="394"/>
                    <a:pt x="74" y="394"/>
                  </a:cubicBezTo>
                  <a:cubicBezTo>
                    <a:pt x="74" y="394"/>
                    <a:pt x="72" y="401"/>
                    <a:pt x="69" y="409"/>
                  </a:cubicBezTo>
                  <a:cubicBezTo>
                    <a:pt x="77" y="410"/>
                    <a:pt x="89" y="406"/>
                    <a:pt x="89" y="406"/>
                  </a:cubicBezTo>
                  <a:cubicBezTo>
                    <a:pt x="89" y="406"/>
                    <a:pt x="91" y="418"/>
                    <a:pt x="94" y="421"/>
                  </a:cubicBezTo>
                  <a:cubicBezTo>
                    <a:pt x="97" y="424"/>
                    <a:pt x="106" y="421"/>
                    <a:pt x="106" y="421"/>
                  </a:cubicBezTo>
                  <a:cubicBezTo>
                    <a:pt x="106" y="421"/>
                    <a:pt x="113" y="430"/>
                    <a:pt x="118" y="434"/>
                  </a:cubicBezTo>
                  <a:cubicBezTo>
                    <a:pt x="123" y="438"/>
                    <a:pt x="133" y="432"/>
                    <a:pt x="133" y="432"/>
                  </a:cubicBezTo>
                  <a:cubicBezTo>
                    <a:pt x="135" y="443"/>
                    <a:pt x="135" y="443"/>
                    <a:pt x="135" y="443"/>
                  </a:cubicBezTo>
                  <a:cubicBezTo>
                    <a:pt x="147" y="442"/>
                    <a:pt x="147" y="442"/>
                    <a:pt x="147" y="442"/>
                  </a:cubicBezTo>
                  <a:cubicBezTo>
                    <a:pt x="158" y="452"/>
                    <a:pt x="158" y="452"/>
                    <a:pt x="158" y="452"/>
                  </a:cubicBezTo>
                  <a:cubicBezTo>
                    <a:pt x="173" y="451"/>
                    <a:pt x="173" y="451"/>
                    <a:pt x="173" y="451"/>
                  </a:cubicBezTo>
                  <a:cubicBezTo>
                    <a:pt x="179" y="461"/>
                    <a:pt x="179" y="461"/>
                    <a:pt x="179" y="461"/>
                  </a:cubicBezTo>
                  <a:cubicBezTo>
                    <a:pt x="198" y="461"/>
                    <a:pt x="198" y="461"/>
                    <a:pt x="198" y="461"/>
                  </a:cubicBezTo>
                  <a:cubicBezTo>
                    <a:pt x="198" y="461"/>
                    <a:pt x="202" y="448"/>
                    <a:pt x="212" y="453"/>
                  </a:cubicBezTo>
                  <a:cubicBezTo>
                    <a:pt x="222" y="458"/>
                    <a:pt x="230" y="479"/>
                    <a:pt x="230" y="479"/>
                  </a:cubicBezTo>
                  <a:cubicBezTo>
                    <a:pt x="232" y="514"/>
                    <a:pt x="232" y="514"/>
                    <a:pt x="232" y="514"/>
                  </a:cubicBezTo>
                  <a:cubicBezTo>
                    <a:pt x="232" y="514"/>
                    <a:pt x="237" y="515"/>
                    <a:pt x="237" y="522"/>
                  </a:cubicBezTo>
                  <a:cubicBezTo>
                    <a:pt x="237" y="529"/>
                    <a:pt x="234" y="531"/>
                    <a:pt x="231" y="539"/>
                  </a:cubicBezTo>
                  <a:cubicBezTo>
                    <a:pt x="228" y="547"/>
                    <a:pt x="250" y="557"/>
                    <a:pt x="250" y="557"/>
                  </a:cubicBezTo>
                  <a:cubicBezTo>
                    <a:pt x="249" y="569"/>
                    <a:pt x="249" y="569"/>
                    <a:pt x="249" y="569"/>
                  </a:cubicBezTo>
                  <a:cubicBezTo>
                    <a:pt x="262" y="569"/>
                    <a:pt x="280" y="568"/>
                    <a:pt x="280" y="568"/>
                  </a:cubicBezTo>
                  <a:cubicBezTo>
                    <a:pt x="280" y="568"/>
                    <a:pt x="284" y="558"/>
                    <a:pt x="292" y="558"/>
                  </a:cubicBezTo>
                  <a:cubicBezTo>
                    <a:pt x="300" y="558"/>
                    <a:pt x="319" y="579"/>
                    <a:pt x="324" y="579"/>
                  </a:cubicBezTo>
                  <a:cubicBezTo>
                    <a:pt x="329" y="579"/>
                    <a:pt x="334" y="570"/>
                    <a:pt x="338" y="568"/>
                  </a:cubicBezTo>
                  <a:cubicBezTo>
                    <a:pt x="342" y="566"/>
                    <a:pt x="356" y="574"/>
                    <a:pt x="356" y="574"/>
                  </a:cubicBezTo>
                  <a:cubicBezTo>
                    <a:pt x="356" y="574"/>
                    <a:pt x="360" y="576"/>
                    <a:pt x="367" y="573"/>
                  </a:cubicBezTo>
                  <a:cubicBezTo>
                    <a:pt x="374" y="570"/>
                    <a:pt x="390" y="552"/>
                    <a:pt x="390" y="552"/>
                  </a:cubicBezTo>
                  <a:cubicBezTo>
                    <a:pt x="406" y="552"/>
                    <a:pt x="406" y="552"/>
                    <a:pt x="406" y="552"/>
                  </a:cubicBezTo>
                  <a:cubicBezTo>
                    <a:pt x="406" y="552"/>
                    <a:pt x="409" y="560"/>
                    <a:pt x="413" y="559"/>
                  </a:cubicBezTo>
                  <a:cubicBezTo>
                    <a:pt x="417" y="558"/>
                    <a:pt x="438" y="545"/>
                    <a:pt x="438" y="545"/>
                  </a:cubicBezTo>
                  <a:cubicBezTo>
                    <a:pt x="457" y="544"/>
                    <a:pt x="457" y="544"/>
                    <a:pt x="457" y="544"/>
                  </a:cubicBezTo>
                  <a:cubicBezTo>
                    <a:pt x="510" y="507"/>
                    <a:pt x="510" y="507"/>
                    <a:pt x="510" y="507"/>
                  </a:cubicBezTo>
                  <a:lnTo>
                    <a:pt x="507" y="496"/>
                  </a:lnTo>
                  <a:close/>
                  <a:moveTo>
                    <a:pt x="481" y="237"/>
                  </a:moveTo>
                  <a:cubicBezTo>
                    <a:pt x="497" y="235"/>
                    <a:pt x="483" y="196"/>
                    <a:pt x="476" y="204"/>
                  </a:cubicBezTo>
                  <a:cubicBezTo>
                    <a:pt x="468" y="212"/>
                    <a:pt x="468" y="239"/>
                    <a:pt x="481" y="237"/>
                  </a:cubicBezTo>
                  <a:close/>
                  <a:moveTo>
                    <a:pt x="452" y="278"/>
                  </a:moveTo>
                  <a:cubicBezTo>
                    <a:pt x="452" y="278"/>
                    <a:pt x="468" y="296"/>
                    <a:pt x="478" y="294"/>
                  </a:cubicBezTo>
                  <a:cubicBezTo>
                    <a:pt x="487" y="292"/>
                    <a:pt x="470" y="272"/>
                    <a:pt x="470" y="272"/>
                  </a:cubicBezTo>
                  <a:cubicBezTo>
                    <a:pt x="470" y="272"/>
                    <a:pt x="474" y="251"/>
                    <a:pt x="458" y="251"/>
                  </a:cubicBezTo>
                  <a:cubicBezTo>
                    <a:pt x="442" y="251"/>
                    <a:pt x="452" y="278"/>
                    <a:pt x="452" y="278"/>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2" name="Uganda">
              <a:extLst>
                <a:ext uri="{FF2B5EF4-FFF2-40B4-BE49-F238E27FC236}">
                  <a16:creationId xmlns:a16="http://schemas.microsoft.com/office/drawing/2014/main" id="{C96E2921-E918-495A-90E6-47928B593B21}"/>
                </a:ext>
              </a:extLst>
            </p:cNvPr>
            <p:cNvSpPr>
              <a:spLocks noEditPoints="1"/>
            </p:cNvSpPr>
            <p:nvPr/>
          </p:nvSpPr>
          <p:spPr bwMode="gray">
            <a:xfrm>
              <a:off x="6706407" y="3793457"/>
              <a:ext cx="200273" cy="236493"/>
            </a:xfrm>
            <a:custGeom>
              <a:avLst/>
              <a:gdLst>
                <a:gd name="T0" fmla="*/ 204 w 266"/>
                <a:gd name="T1" fmla="*/ 283 h 314"/>
                <a:gd name="T2" fmla="*/ 214 w 266"/>
                <a:gd name="T3" fmla="*/ 283 h 314"/>
                <a:gd name="T4" fmla="*/ 215 w 266"/>
                <a:gd name="T5" fmla="*/ 282 h 314"/>
                <a:gd name="T6" fmla="*/ 204 w 266"/>
                <a:gd name="T7" fmla="*/ 283 h 314"/>
                <a:gd name="T8" fmla="*/ 262 w 266"/>
                <a:gd name="T9" fmla="*/ 127 h 314"/>
                <a:gd name="T10" fmla="*/ 246 w 266"/>
                <a:gd name="T11" fmla="*/ 97 h 314"/>
                <a:gd name="T12" fmla="*/ 255 w 266"/>
                <a:gd name="T13" fmla="*/ 87 h 314"/>
                <a:gd name="T14" fmla="*/ 234 w 266"/>
                <a:gd name="T15" fmla="*/ 62 h 314"/>
                <a:gd name="T16" fmla="*/ 235 w 266"/>
                <a:gd name="T17" fmla="*/ 57 h 314"/>
                <a:gd name="T18" fmla="*/ 226 w 266"/>
                <a:gd name="T19" fmla="*/ 42 h 314"/>
                <a:gd name="T20" fmla="*/ 228 w 266"/>
                <a:gd name="T21" fmla="*/ 27 h 314"/>
                <a:gd name="T22" fmla="*/ 215 w 266"/>
                <a:gd name="T23" fmla="*/ 22 h 314"/>
                <a:gd name="T24" fmla="*/ 208 w 266"/>
                <a:gd name="T25" fmla="*/ 0 h 314"/>
                <a:gd name="T26" fmla="*/ 200 w 266"/>
                <a:gd name="T27" fmla="*/ 0 h 314"/>
                <a:gd name="T28" fmla="*/ 178 w 266"/>
                <a:gd name="T29" fmla="*/ 25 h 314"/>
                <a:gd name="T30" fmla="*/ 161 w 266"/>
                <a:gd name="T31" fmla="*/ 17 h 314"/>
                <a:gd name="T32" fmla="*/ 149 w 266"/>
                <a:gd name="T33" fmla="*/ 25 h 314"/>
                <a:gd name="T34" fmla="*/ 133 w 266"/>
                <a:gd name="T35" fmla="*/ 24 h 314"/>
                <a:gd name="T36" fmla="*/ 120 w 266"/>
                <a:gd name="T37" fmla="*/ 39 h 314"/>
                <a:gd name="T38" fmla="*/ 106 w 266"/>
                <a:gd name="T39" fmla="*/ 21 h 314"/>
                <a:gd name="T40" fmla="*/ 99 w 266"/>
                <a:gd name="T41" fmla="*/ 22 h 314"/>
                <a:gd name="T42" fmla="*/ 92 w 266"/>
                <a:gd name="T43" fmla="*/ 29 h 314"/>
                <a:gd name="T44" fmla="*/ 72 w 266"/>
                <a:gd name="T45" fmla="*/ 21 h 314"/>
                <a:gd name="T46" fmla="*/ 56 w 266"/>
                <a:gd name="T47" fmla="*/ 34 h 314"/>
                <a:gd name="T48" fmla="*/ 62 w 266"/>
                <a:gd name="T49" fmla="*/ 47 h 314"/>
                <a:gd name="T50" fmla="*/ 49 w 266"/>
                <a:gd name="T51" fmla="*/ 61 h 314"/>
                <a:gd name="T52" fmla="*/ 59 w 266"/>
                <a:gd name="T53" fmla="*/ 71 h 314"/>
                <a:gd name="T54" fmla="*/ 52 w 266"/>
                <a:gd name="T55" fmla="*/ 92 h 314"/>
                <a:gd name="T56" fmla="*/ 66 w 266"/>
                <a:gd name="T57" fmla="*/ 97 h 314"/>
                <a:gd name="T58" fmla="*/ 78 w 266"/>
                <a:gd name="T59" fmla="*/ 108 h 314"/>
                <a:gd name="T60" fmla="*/ 45 w 266"/>
                <a:gd name="T61" fmla="*/ 156 h 314"/>
                <a:gd name="T62" fmla="*/ 29 w 266"/>
                <a:gd name="T63" fmla="*/ 164 h 314"/>
                <a:gd name="T64" fmla="*/ 29 w 266"/>
                <a:gd name="T65" fmla="*/ 173 h 314"/>
                <a:gd name="T66" fmla="*/ 16 w 266"/>
                <a:gd name="T67" fmla="*/ 181 h 314"/>
                <a:gd name="T68" fmla="*/ 14 w 266"/>
                <a:gd name="T69" fmla="*/ 198 h 314"/>
                <a:gd name="T70" fmla="*/ 4 w 266"/>
                <a:gd name="T71" fmla="*/ 229 h 314"/>
                <a:gd name="T72" fmla="*/ 4 w 266"/>
                <a:gd name="T73" fmla="*/ 249 h 314"/>
                <a:gd name="T74" fmla="*/ 0 w 266"/>
                <a:gd name="T75" fmla="*/ 299 h 314"/>
                <a:gd name="T76" fmla="*/ 10 w 266"/>
                <a:gd name="T77" fmla="*/ 299 h 314"/>
                <a:gd name="T78" fmla="*/ 22 w 266"/>
                <a:gd name="T79" fmla="*/ 307 h 314"/>
                <a:gd name="T80" fmla="*/ 33 w 266"/>
                <a:gd name="T81" fmla="*/ 283 h 314"/>
                <a:gd name="T82" fmla="*/ 49 w 266"/>
                <a:gd name="T83" fmla="*/ 282 h 314"/>
                <a:gd name="T84" fmla="*/ 110 w 266"/>
                <a:gd name="T85" fmla="*/ 282 h 314"/>
                <a:gd name="T86" fmla="*/ 102 w 266"/>
                <a:gd name="T87" fmla="*/ 265 h 314"/>
                <a:gd name="T88" fmla="*/ 111 w 266"/>
                <a:gd name="T89" fmla="*/ 246 h 314"/>
                <a:gd name="T90" fmla="*/ 118 w 266"/>
                <a:gd name="T91" fmla="*/ 223 h 314"/>
                <a:gd name="T92" fmla="*/ 160 w 266"/>
                <a:gd name="T93" fmla="*/ 216 h 314"/>
                <a:gd name="T94" fmla="*/ 176 w 266"/>
                <a:gd name="T95" fmla="*/ 202 h 314"/>
                <a:gd name="T96" fmla="*/ 182 w 266"/>
                <a:gd name="T97" fmla="*/ 219 h 314"/>
                <a:gd name="T98" fmla="*/ 200 w 266"/>
                <a:gd name="T99" fmla="*/ 215 h 314"/>
                <a:gd name="T100" fmla="*/ 207 w 266"/>
                <a:gd name="T101" fmla="*/ 217 h 314"/>
                <a:gd name="T102" fmla="*/ 207 w 266"/>
                <a:gd name="T103" fmla="*/ 219 h 314"/>
                <a:gd name="T104" fmla="*/ 218 w 266"/>
                <a:gd name="T105" fmla="*/ 201 h 314"/>
                <a:gd name="T106" fmla="*/ 219 w 266"/>
                <a:gd name="T107" fmla="*/ 190 h 314"/>
                <a:gd name="T108" fmla="*/ 231 w 266"/>
                <a:gd name="T109" fmla="*/ 179 h 314"/>
                <a:gd name="T110" fmla="*/ 234 w 266"/>
                <a:gd name="T111" fmla="*/ 164 h 314"/>
                <a:gd name="T112" fmla="*/ 247 w 266"/>
                <a:gd name="T113" fmla="*/ 160 h 314"/>
                <a:gd name="T114" fmla="*/ 251 w 266"/>
                <a:gd name="T115" fmla="*/ 145 h 314"/>
                <a:gd name="T116" fmla="*/ 262 w 266"/>
                <a:gd name="T117" fmla="*/ 12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314">
                  <a:moveTo>
                    <a:pt x="204" y="283"/>
                  </a:moveTo>
                  <a:cubicBezTo>
                    <a:pt x="214" y="283"/>
                    <a:pt x="214" y="283"/>
                    <a:pt x="214" y="283"/>
                  </a:cubicBezTo>
                  <a:cubicBezTo>
                    <a:pt x="215" y="282"/>
                    <a:pt x="215" y="282"/>
                    <a:pt x="215" y="282"/>
                  </a:cubicBezTo>
                  <a:cubicBezTo>
                    <a:pt x="209" y="282"/>
                    <a:pt x="204" y="282"/>
                    <a:pt x="204" y="283"/>
                  </a:cubicBezTo>
                  <a:close/>
                  <a:moveTo>
                    <a:pt x="262" y="127"/>
                  </a:moveTo>
                  <a:cubicBezTo>
                    <a:pt x="258" y="121"/>
                    <a:pt x="245" y="102"/>
                    <a:pt x="246" y="97"/>
                  </a:cubicBezTo>
                  <a:cubicBezTo>
                    <a:pt x="247" y="92"/>
                    <a:pt x="255" y="87"/>
                    <a:pt x="255" y="87"/>
                  </a:cubicBezTo>
                  <a:cubicBezTo>
                    <a:pt x="234" y="62"/>
                    <a:pt x="234" y="62"/>
                    <a:pt x="234" y="62"/>
                  </a:cubicBezTo>
                  <a:cubicBezTo>
                    <a:pt x="235" y="57"/>
                    <a:pt x="235" y="57"/>
                    <a:pt x="235" y="57"/>
                  </a:cubicBezTo>
                  <a:cubicBezTo>
                    <a:pt x="235" y="57"/>
                    <a:pt x="224" y="48"/>
                    <a:pt x="226" y="42"/>
                  </a:cubicBezTo>
                  <a:cubicBezTo>
                    <a:pt x="228" y="36"/>
                    <a:pt x="228" y="27"/>
                    <a:pt x="228" y="27"/>
                  </a:cubicBezTo>
                  <a:cubicBezTo>
                    <a:pt x="228" y="27"/>
                    <a:pt x="215" y="35"/>
                    <a:pt x="215" y="22"/>
                  </a:cubicBezTo>
                  <a:cubicBezTo>
                    <a:pt x="215" y="9"/>
                    <a:pt x="208" y="0"/>
                    <a:pt x="208" y="0"/>
                  </a:cubicBezTo>
                  <a:cubicBezTo>
                    <a:pt x="200" y="0"/>
                    <a:pt x="200" y="0"/>
                    <a:pt x="200" y="0"/>
                  </a:cubicBezTo>
                  <a:cubicBezTo>
                    <a:pt x="200" y="0"/>
                    <a:pt x="191" y="27"/>
                    <a:pt x="178" y="25"/>
                  </a:cubicBezTo>
                  <a:cubicBezTo>
                    <a:pt x="165" y="23"/>
                    <a:pt x="166" y="17"/>
                    <a:pt x="161" y="17"/>
                  </a:cubicBezTo>
                  <a:cubicBezTo>
                    <a:pt x="156" y="17"/>
                    <a:pt x="149" y="25"/>
                    <a:pt x="149" y="25"/>
                  </a:cubicBezTo>
                  <a:cubicBezTo>
                    <a:pt x="133" y="24"/>
                    <a:pt x="133" y="24"/>
                    <a:pt x="133" y="24"/>
                  </a:cubicBezTo>
                  <a:cubicBezTo>
                    <a:pt x="120" y="39"/>
                    <a:pt x="120" y="39"/>
                    <a:pt x="120" y="39"/>
                  </a:cubicBezTo>
                  <a:cubicBezTo>
                    <a:pt x="106" y="21"/>
                    <a:pt x="106" y="21"/>
                    <a:pt x="106" y="21"/>
                  </a:cubicBezTo>
                  <a:cubicBezTo>
                    <a:pt x="99" y="22"/>
                    <a:pt x="99" y="22"/>
                    <a:pt x="99" y="22"/>
                  </a:cubicBezTo>
                  <a:cubicBezTo>
                    <a:pt x="99" y="22"/>
                    <a:pt x="98" y="30"/>
                    <a:pt x="92" y="29"/>
                  </a:cubicBezTo>
                  <a:cubicBezTo>
                    <a:pt x="86" y="28"/>
                    <a:pt x="77" y="21"/>
                    <a:pt x="72" y="21"/>
                  </a:cubicBezTo>
                  <a:cubicBezTo>
                    <a:pt x="67" y="21"/>
                    <a:pt x="56" y="34"/>
                    <a:pt x="56" y="34"/>
                  </a:cubicBezTo>
                  <a:cubicBezTo>
                    <a:pt x="62" y="47"/>
                    <a:pt x="62" y="47"/>
                    <a:pt x="62" y="47"/>
                  </a:cubicBezTo>
                  <a:cubicBezTo>
                    <a:pt x="49" y="61"/>
                    <a:pt x="49" y="61"/>
                    <a:pt x="49" y="61"/>
                  </a:cubicBezTo>
                  <a:cubicBezTo>
                    <a:pt x="49" y="61"/>
                    <a:pt x="60" y="65"/>
                    <a:pt x="59" y="71"/>
                  </a:cubicBezTo>
                  <a:cubicBezTo>
                    <a:pt x="58" y="76"/>
                    <a:pt x="49" y="87"/>
                    <a:pt x="52" y="92"/>
                  </a:cubicBezTo>
                  <a:cubicBezTo>
                    <a:pt x="55" y="98"/>
                    <a:pt x="66" y="97"/>
                    <a:pt x="66" y="97"/>
                  </a:cubicBezTo>
                  <a:cubicBezTo>
                    <a:pt x="66" y="97"/>
                    <a:pt x="78" y="100"/>
                    <a:pt x="78" y="108"/>
                  </a:cubicBezTo>
                  <a:cubicBezTo>
                    <a:pt x="78" y="116"/>
                    <a:pt x="45" y="156"/>
                    <a:pt x="45" y="156"/>
                  </a:cubicBezTo>
                  <a:cubicBezTo>
                    <a:pt x="29" y="164"/>
                    <a:pt x="29" y="164"/>
                    <a:pt x="29" y="164"/>
                  </a:cubicBezTo>
                  <a:cubicBezTo>
                    <a:pt x="29" y="173"/>
                    <a:pt x="29" y="173"/>
                    <a:pt x="29" y="173"/>
                  </a:cubicBezTo>
                  <a:cubicBezTo>
                    <a:pt x="16" y="181"/>
                    <a:pt x="16" y="181"/>
                    <a:pt x="16" y="181"/>
                  </a:cubicBezTo>
                  <a:cubicBezTo>
                    <a:pt x="14" y="198"/>
                    <a:pt x="14" y="198"/>
                    <a:pt x="14" y="198"/>
                  </a:cubicBezTo>
                  <a:cubicBezTo>
                    <a:pt x="4" y="229"/>
                    <a:pt x="4" y="229"/>
                    <a:pt x="4" y="229"/>
                  </a:cubicBezTo>
                  <a:cubicBezTo>
                    <a:pt x="4" y="249"/>
                    <a:pt x="4" y="249"/>
                    <a:pt x="4" y="249"/>
                  </a:cubicBezTo>
                  <a:cubicBezTo>
                    <a:pt x="0" y="299"/>
                    <a:pt x="0" y="299"/>
                    <a:pt x="0" y="299"/>
                  </a:cubicBezTo>
                  <a:cubicBezTo>
                    <a:pt x="10" y="299"/>
                    <a:pt x="10" y="299"/>
                    <a:pt x="10" y="299"/>
                  </a:cubicBezTo>
                  <a:cubicBezTo>
                    <a:pt x="10" y="299"/>
                    <a:pt x="16" y="314"/>
                    <a:pt x="22" y="307"/>
                  </a:cubicBezTo>
                  <a:cubicBezTo>
                    <a:pt x="29" y="299"/>
                    <a:pt x="33" y="283"/>
                    <a:pt x="33" y="283"/>
                  </a:cubicBezTo>
                  <a:cubicBezTo>
                    <a:pt x="49" y="282"/>
                    <a:pt x="49" y="282"/>
                    <a:pt x="49" y="282"/>
                  </a:cubicBezTo>
                  <a:cubicBezTo>
                    <a:pt x="110" y="282"/>
                    <a:pt x="110" y="282"/>
                    <a:pt x="110" y="282"/>
                  </a:cubicBezTo>
                  <a:cubicBezTo>
                    <a:pt x="110" y="277"/>
                    <a:pt x="104" y="271"/>
                    <a:pt x="102" y="265"/>
                  </a:cubicBezTo>
                  <a:cubicBezTo>
                    <a:pt x="100" y="258"/>
                    <a:pt x="107" y="250"/>
                    <a:pt x="111" y="246"/>
                  </a:cubicBezTo>
                  <a:cubicBezTo>
                    <a:pt x="115" y="242"/>
                    <a:pt x="109" y="230"/>
                    <a:pt x="118" y="223"/>
                  </a:cubicBezTo>
                  <a:cubicBezTo>
                    <a:pt x="127" y="216"/>
                    <a:pt x="157" y="218"/>
                    <a:pt x="160" y="216"/>
                  </a:cubicBezTo>
                  <a:cubicBezTo>
                    <a:pt x="163" y="214"/>
                    <a:pt x="170" y="202"/>
                    <a:pt x="176" y="202"/>
                  </a:cubicBezTo>
                  <a:cubicBezTo>
                    <a:pt x="182" y="202"/>
                    <a:pt x="182" y="219"/>
                    <a:pt x="182" y="219"/>
                  </a:cubicBezTo>
                  <a:cubicBezTo>
                    <a:pt x="182" y="219"/>
                    <a:pt x="189" y="212"/>
                    <a:pt x="200" y="215"/>
                  </a:cubicBezTo>
                  <a:cubicBezTo>
                    <a:pt x="202" y="215"/>
                    <a:pt x="204" y="216"/>
                    <a:pt x="207" y="217"/>
                  </a:cubicBezTo>
                  <a:cubicBezTo>
                    <a:pt x="207" y="218"/>
                    <a:pt x="207" y="218"/>
                    <a:pt x="207" y="219"/>
                  </a:cubicBezTo>
                  <a:cubicBezTo>
                    <a:pt x="207" y="208"/>
                    <a:pt x="218" y="201"/>
                    <a:pt x="218" y="201"/>
                  </a:cubicBezTo>
                  <a:cubicBezTo>
                    <a:pt x="219" y="190"/>
                    <a:pt x="219" y="190"/>
                    <a:pt x="219" y="190"/>
                  </a:cubicBezTo>
                  <a:cubicBezTo>
                    <a:pt x="231" y="179"/>
                    <a:pt x="231" y="179"/>
                    <a:pt x="231" y="179"/>
                  </a:cubicBezTo>
                  <a:cubicBezTo>
                    <a:pt x="231" y="179"/>
                    <a:pt x="227" y="170"/>
                    <a:pt x="234" y="164"/>
                  </a:cubicBezTo>
                  <a:cubicBezTo>
                    <a:pt x="241" y="158"/>
                    <a:pt x="247" y="160"/>
                    <a:pt x="247" y="160"/>
                  </a:cubicBezTo>
                  <a:cubicBezTo>
                    <a:pt x="251" y="145"/>
                    <a:pt x="251" y="145"/>
                    <a:pt x="251" y="145"/>
                  </a:cubicBezTo>
                  <a:cubicBezTo>
                    <a:pt x="251" y="145"/>
                    <a:pt x="266" y="133"/>
                    <a:pt x="262" y="127"/>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3" name="Kenia">
              <a:extLst>
                <a:ext uri="{FF2B5EF4-FFF2-40B4-BE49-F238E27FC236}">
                  <a16:creationId xmlns:a16="http://schemas.microsoft.com/office/drawing/2014/main" id="{53C4CFF5-2F4A-4604-8311-718546678F08}"/>
                </a:ext>
              </a:extLst>
            </p:cNvPr>
            <p:cNvSpPr>
              <a:spLocks/>
            </p:cNvSpPr>
            <p:nvPr/>
          </p:nvSpPr>
          <p:spPr bwMode="gray">
            <a:xfrm>
              <a:off x="6859807" y="3772151"/>
              <a:ext cx="285495" cy="381371"/>
            </a:xfrm>
            <a:custGeom>
              <a:avLst/>
              <a:gdLst>
                <a:gd name="T0" fmla="*/ 337 w 378"/>
                <a:gd name="T1" fmla="*/ 100 h 509"/>
                <a:gd name="T2" fmla="*/ 358 w 378"/>
                <a:gd name="T3" fmla="*/ 79 h 509"/>
                <a:gd name="T4" fmla="*/ 378 w 378"/>
                <a:gd name="T5" fmla="*/ 43 h 509"/>
                <a:gd name="T6" fmla="*/ 362 w 378"/>
                <a:gd name="T7" fmla="*/ 37 h 509"/>
                <a:gd name="T8" fmla="*/ 358 w 378"/>
                <a:gd name="T9" fmla="*/ 41 h 509"/>
                <a:gd name="T10" fmla="*/ 340 w 378"/>
                <a:gd name="T11" fmla="*/ 40 h 509"/>
                <a:gd name="T12" fmla="*/ 324 w 378"/>
                <a:gd name="T13" fmla="*/ 23 h 509"/>
                <a:gd name="T14" fmla="*/ 312 w 378"/>
                <a:gd name="T15" fmla="*/ 32 h 509"/>
                <a:gd name="T16" fmla="*/ 283 w 378"/>
                <a:gd name="T17" fmla="*/ 46 h 509"/>
                <a:gd name="T18" fmla="*/ 278 w 378"/>
                <a:gd name="T19" fmla="*/ 56 h 509"/>
                <a:gd name="T20" fmla="*/ 265 w 378"/>
                <a:gd name="T21" fmla="*/ 70 h 509"/>
                <a:gd name="T22" fmla="*/ 234 w 378"/>
                <a:gd name="T23" fmla="*/ 61 h 509"/>
                <a:gd name="T24" fmla="*/ 194 w 378"/>
                <a:gd name="T25" fmla="*/ 57 h 509"/>
                <a:gd name="T26" fmla="*/ 143 w 378"/>
                <a:gd name="T27" fmla="*/ 17 h 509"/>
                <a:gd name="T28" fmla="*/ 96 w 378"/>
                <a:gd name="T29" fmla="*/ 15 h 509"/>
                <a:gd name="T30" fmla="*/ 90 w 378"/>
                <a:gd name="T31" fmla="*/ 0 h 509"/>
                <a:gd name="T32" fmla="*/ 77 w 378"/>
                <a:gd name="T33" fmla="*/ 8 h 509"/>
                <a:gd name="T34" fmla="*/ 17 w 378"/>
                <a:gd name="T35" fmla="*/ 9 h 509"/>
                <a:gd name="T36" fmla="*/ 3 w 378"/>
                <a:gd name="T37" fmla="*/ 29 h 509"/>
                <a:gd name="T38" fmla="*/ 10 w 378"/>
                <a:gd name="T39" fmla="*/ 51 h 509"/>
                <a:gd name="T40" fmla="*/ 23 w 378"/>
                <a:gd name="T41" fmla="*/ 56 h 509"/>
                <a:gd name="T42" fmla="*/ 21 w 378"/>
                <a:gd name="T43" fmla="*/ 71 h 509"/>
                <a:gd name="T44" fmla="*/ 30 w 378"/>
                <a:gd name="T45" fmla="*/ 86 h 509"/>
                <a:gd name="T46" fmla="*/ 29 w 378"/>
                <a:gd name="T47" fmla="*/ 91 h 509"/>
                <a:gd name="T48" fmla="*/ 50 w 378"/>
                <a:gd name="T49" fmla="*/ 116 h 509"/>
                <a:gd name="T50" fmla="*/ 41 w 378"/>
                <a:gd name="T51" fmla="*/ 126 h 509"/>
                <a:gd name="T52" fmla="*/ 57 w 378"/>
                <a:gd name="T53" fmla="*/ 156 h 509"/>
                <a:gd name="T54" fmla="*/ 46 w 378"/>
                <a:gd name="T55" fmla="*/ 174 h 509"/>
                <a:gd name="T56" fmla="*/ 42 w 378"/>
                <a:gd name="T57" fmla="*/ 189 h 509"/>
                <a:gd name="T58" fmla="*/ 29 w 378"/>
                <a:gd name="T59" fmla="*/ 193 h 509"/>
                <a:gd name="T60" fmla="*/ 26 w 378"/>
                <a:gd name="T61" fmla="*/ 208 h 509"/>
                <a:gd name="T62" fmla="*/ 14 w 378"/>
                <a:gd name="T63" fmla="*/ 219 h 509"/>
                <a:gd name="T64" fmla="*/ 13 w 378"/>
                <a:gd name="T65" fmla="*/ 230 h 509"/>
                <a:gd name="T66" fmla="*/ 2 w 378"/>
                <a:gd name="T67" fmla="*/ 248 h 509"/>
                <a:gd name="T68" fmla="*/ 18 w 378"/>
                <a:gd name="T69" fmla="*/ 270 h 509"/>
                <a:gd name="T70" fmla="*/ 25 w 378"/>
                <a:gd name="T71" fmla="*/ 262 h 509"/>
                <a:gd name="T72" fmla="*/ 39 w 378"/>
                <a:gd name="T73" fmla="*/ 261 h 509"/>
                <a:gd name="T74" fmla="*/ 42 w 378"/>
                <a:gd name="T75" fmla="*/ 273 h 509"/>
                <a:gd name="T76" fmla="*/ 33 w 378"/>
                <a:gd name="T77" fmla="*/ 275 h 509"/>
                <a:gd name="T78" fmla="*/ 23 w 378"/>
                <a:gd name="T79" fmla="*/ 283 h 509"/>
                <a:gd name="T80" fmla="*/ 9 w 378"/>
                <a:gd name="T81" fmla="*/ 283 h 509"/>
                <a:gd name="T82" fmla="*/ 13 w 378"/>
                <a:gd name="T83" fmla="*/ 302 h 509"/>
                <a:gd name="T84" fmla="*/ 9 w 378"/>
                <a:gd name="T85" fmla="*/ 312 h 509"/>
                <a:gd name="T86" fmla="*/ 175 w 378"/>
                <a:gd name="T87" fmla="*/ 416 h 509"/>
                <a:gd name="T88" fmla="*/ 184 w 378"/>
                <a:gd name="T89" fmla="*/ 429 h 509"/>
                <a:gd name="T90" fmla="*/ 173 w 378"/>
                <a:gd name="T91" fmla="*/ 439 h 509"/>
                <a:gd name="T92" fmla="*/ 248 w 378"/>
                <a:gd name="T93" fmla="*/ 509 h 509"/>
                <a:gd name="T94" fmla="*/ 248 w 378"/>
                <a:gd name="T95" fmla="*/ 508 h 509"/>
                <a:gd name="T96" fmla="*/ 261 w 378"/>
                <a:gd name="T97" fmla="*/ 505 h 509"/>
                <a:gd name="T98" fmla="*/ 281 w 378"/>
                <a:gd name="T99" fmla="*/ 463 h 509"/>
                <a:gd name="T100" fmla="*/ 279 w 378"/>
                <a:gd name="T101" fmla="*/ 441 h 509"/>
                <a:gd name="T102" fmla="*/ 299 w 378"/>
                <a:gd name="T103" fmla="*/ 424 h 509"/>
                <a:gd name="T104" fmla="*/ 301 w 378"/>
                <a:gd name="T105" fmla="*/ 398 h 509"/>
                <a:gd name="T106" fmla="*/ 324 w 378"/>
                <a:gd name="T107" fmla="*/ 388 h 509"/>
                <a:gd name="T108" fmla="*/ 328 w 378"/>
                <a:gd name="T109" fmla="*/ 361 h 509"/>
                <a:gd name="T110" fmla="*/ 360 w 378"/>
                <a:gd name="T111" fmla="*/ 351 h 509"/>
                <a:gd name="T112" fmla="*/ 364 w 378"/>
                <a:gd name="T113" fmla="*/ 343 h 509"/>
                <a:gd name="T114" fmla="*/ 336 w 378"/>
                <a:gd name="T115" fmla="*/ 303 h 509"/>
                <a:gd name="T116" fmla="*/ 337 w 378"/>
                <a:gd name="T117" fmla="*/ 1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8" h="509">
                  <a:moveTo>
                    <a:pt x="337" y="100"/>
                  </a:moveTo>
                  <a:cubicBezTo>
                    <a:pt x="337" y="100"/>
                    <a:pt x="351" y="87"/>
                    <a:pt x="358" y="79"/>
                  </a:cubicBezTo>
                  <a:cubicBezTo>
                    <a:pt x="365" y="71"/>
                    <a:pt x="378" y="43"/>
                    <a:pt x="378" y="43"/>
                  </a:cubicBezTo>
                  <a:cubicBezTo>
                    <a:pt x="362" y="37"/>
                    <a:pt x="362" y="37"/>
                    <a:pt x="362" y="37"/>
                  </a:cubicBezTo>
                  <a:cubicBezTo>
                    <a:pt x="358" y="41"/>
                    <a:pt x="358" y="41"/>
                    <a:pt x="358" y="41"/>
                  </a:cubicBezTo>
                  <a:cubicBezTo>
                    <a:pt x="340" y="40"/>
                    <a:pt x="340" y="40"/>
                    <a:pt x="340" y="40"/>
                  </a:cubicBezTo>
                  <a:cubicBezTo>
                    <a:pt x="324" y="23"/>
                    <a:pt x="324" y="23"/>
                    <a:pt x="324" y="23"/>
                  </a:cubicBezTo>
                  <a:cubicBezTo>
                    <a:pt x="312" y="32"/>
                    <a:pt x="312" y="32"/>
                    <a:pt x="312" y="32"/>
                  </a:cubicBezTo>
                  <a:cubicBezTo>
                    <a:pt x="312" y="32"/>
                    <a:pt x="290" y="40"/>
                    <a:pt x="283" y="46"/>
                  </a:cubicBezTo>
                  <a:cubicBezTo>
                    <a:pt x="276" y="52"/>
                    <a:pt x="278" y="56"/>
                    <a:pt x="278" y="56"/>
                  </a:cubicBezTo>
                  <a:cubicBezTo>
                    <a:pt x="265" y="70"/>
                    <a:pt x="265" y="70"/>
                    <a:pt x="265" y="70"/>
                  </a:cubicBezTo>
                  <a:cubicBezTo>
                    <a:pt x="265" y="70"/>
                    <a:pt x="247" y="63"/>
                    <a:pt x="234" y="61"/>
                  </a:cubicBezTo>
                  <a:cubicBezTo>
                    <a:pt x="221" y="59"/>
                    <a:pt x="194" y="57"/>
                    <a:pt x="194" y="57"/>
                  </a:cubicBezTo>
                  <a:cubicBezTo>
                    <a:pt x="143" y="17"/>
                    <a:pt x="143" y="17"/>
                    <a:pt x="143" y="17"/>
                  </a:cubicBezTo>
                  <a:cubicBezTo>
                    <a:pt x="96" y="15"/>
                    <a:pt x="96" y="15"/>
                    <a:pt x="96" y="15"/>
                  </a:cubicBezTo>
                  <a:cubicBezTo>
                    <a:pt x="90" y="0"/>
                    <a:pt x="90" y="0"/>
                    <a:pt x="90" y="0"/>
                  </a:cubicBezTo>
                  <a:cubicBezTo>
                    <a:pt x="77" y="8"/>
                    <a:pt x="77" y="8"/>
                    <a:pt x="77" y="8"/>
                  </a:cubicBezTo>
                  <a:cubicBezTo>
                    <a:pt x="17" y="9"/>
                    <a:pt x="17" y="9"/>
                    <a:pt x="17" y="9"/>
                  </a:cubicBezTo>
                  <a:cubicBezTo>
                    <a:pt x="3" y="29"/>
                    <a:pt x="3" y="29"/>
                    <a:pt x="3" y="29"/>
                  </a:cubicBezTo>
                  <a:cubicBezTo>
                    <a:pt x="3" y="29"/>
                    <a:pt x="10" y="38"/>
                    <a:pt x="10" y="51"/>
                  </a:cubicBezTo>
                  <a:cubicBezTo>
                    <a:pt x="10" y="64"/>
                    <a:pt x="23" y="56"/>
                    <a:pt x="23" y="56"/>
                  </a:cubicBezTo>
                  <a:cubicBezTo>
                    <a:pt x="23" y="56"/>
                    <a:pt x="23" y="65"/>
                    <a:pt x="21" y="71"/>
                  </a:cubicBezTo>
                  <a:cubicBezTo>
                    <a:pt x="19" y="77"/>
                    <a:pt x="30" y="86"/>
                    <a:pt x="30" y="86"/>
                  </a:cubicBezTo>
                  <a:cubicBezTo>
                    <a:pt x="29" y="91"/>
                    <a:pt x="29" y="91"/>
                    <a:pt x="29" y="91"/>
                  </a:cubicBezTo>
                  <a:cubicBezTo>
                    <a:pt x="50" y="116"/>
                    <a:pt x="50" y="116"/>
                    <a:pt x="50" y="116"/>
                  </a:cubicBezTo>
                  <a:cubicBezTo>
                    <a:pt x="50" y="116"/>
                    <a:pt x="42" y="121"/>
                    <a:pt x="41" y="126"/>
                  </a:cubicBezTo>
                  <a:cubicBezTo>
                    <a:pt x="40" y="131"/>
                    <a:pt x="53" y="150"/>
                    <a:pt x="57" y="156"/>
                  </a:cubicBezTo>
                  <a:cubicBezTo>
                    <a:pt x="61" y="162"/>
                    <a:pt x="46" y="174"/>
                    <a:pt x="46" y="174"/>
                  </a:cubicBezTo>
                  <a:cubicBezTo>
                    <a:pt x="42" y="189"/>
                    <a:pt x="42" y="189"/>
                    <a:pt x="42" y="189"/>
                  </a:cubicBezTo>
                  <a:cubicBezTo>
                    <a:pt x="42" y="189"/>
                    <a:pt x="36" y="187"/>
                    <a:pt x="29" y="193"/>
                  </a:cubicBezTo>
                  <a:cubicBezTo>
                    <a:pt x="22" y="199"/>
                    <a:pt x="26" y="208"/>
                    <a:pt x="26" y="208"/>
                  </a:cubicBezTo>
                  <a:cubicBezTo>
                    <a:pt x="14" y="219"/>
                    <a:pt x="14" y="219"/>
                    <a:pt x="14" y="219"/>
                  </a:cubicBezTo>
                  <a:cubicBezTo>
                    <a:pt x="13" y="230"/>
                    <a:pt x="13" y="230"/>
                    <a:pt x="13" y="230"/>
                  </a:cubicBezTo>
                  <a:cubicBezTo>
                    <a:pt x="13" y="230"/>
                    <a:pt x="2" y="237"/>
                    <a:pt x="2" y="248"/>
                  </a:cubicBezTo>
                  <a:cubicBezTo>
                    <a:pt x="2" y="259"/>
                    <a:pt x="11" y="269"/>
                    <a:pt x="18" y="270"/>
                  </a:cubicBezTo>
                  <a:cubicBezTo>
                    <a:pt x="25" y="271"/>
                    <a:pt x="25" y="262"/>
                    <a:pt x="25" y="262"/>
                  </a:cubicBezTo>
                  <a:cubicBezTo>
                    <a:pt x="39" y="261"/>
                    <a:pt x="39" y="261"/>
                    <a:pt x="39" y="261"/>
                  </a:cubicBezTo>
                  <a:cubicBezTo>
                    <a:pt x="42" y="273"/>
                    <a:pt x="42" y="273"/>
                    <a:pt x="42" y="273"/>
                  </a:cubicBezTo>
                  <a:cubicBezTo>
                    <a:pt x="33" y="275"/>
                    <a:pt x="33" y="275"/>
                    <a:pt x="33" y="275"/>
                  </a:cubicBezTo>
                  <a:cubicBezTo>
                    <a:pt x="23" y="283"/>
                    <a:pt x="23" y="283"/>
                    <a:pt x="23" y="283"/>
                  </a:cubicBezTo>
                  <a:cubicBezTo>
                    <a:pt x="23" y="283"/>
                    <a:pt x="18" y="273"/>
                    <a:pt x="9" y="283"/>
                  </a:cubicBezTo>
                  <a:cubicBezTo>
                    <a:pt x="0" y="293"/>
                    <a:pt x="13" y="302"/>
                    <a:pt x="13" y="302"/>
                  </a:cubicBezTo>
                  <a:cubicBezTo>
                    <a:pt x="9" y="312"/>
                    <a:pt x="9" y="312"/>
                    <a:pt x="9" y="312"/>
                  </a:cubicBezTo>
                  <a:cubicBezTo>
                    <a:pt x="175" y="416"/>
                    <a:pt x="175" y="416"/>
                    <a:pt x="175" y="416"/>
                  </a:cubicBezTo>
                  <a:cubicBezTo>
                    <a:pt x="175" y="416"/>
                    <a:pt x="187" y="425"/>
                    <a:pt x="184" y="429"/>
                  </a:cubicBezTo>
                  <a:cubicBezTo>
                    <a:pt x="181" y="433"/>
                    <a:pt x="173" y="439"/>
                    <a:pt x="173" y="439"/>
                  </a:cubicBezTo>
                  <a:cubicBezTo>
                    <a:pt x="248" y="509"/>
                    <a:pt x="248" y="509"/>
                    <a:pt x="248" y="509"/>
                  </a:cubicBezTo>
                  <a:cubicBezTo>
                    <a:pt x="248" y="508"/>
                    <a:pt x="248" y="508"/>
                    <a:pt x="248" y="508"/>
                  </a:cubicBezTo>
                  <a:cubicBezTo>
                    <a:pt x="261" y="505"/>
                    <a:pt x="261" y="505"/>
                    <a:pt x="261" y="505"/>
                  </a:cubicBezTo>
                  <a:cubicBezTo>
                    <a:pt x="281" y="463"/>
                    <a:pt x="281" y="463"/>
                    <a:pt x="281" y="463"/>
                  </a:cubicBezTo>
                  <a:cubicBezTo>
                    <a:pt x="281" y="463"/>
                    <a:pt x="279" y="448"/>
                    <a:pt x="279" y="441"/>
                  </a:cubicBezTo>
                  <a:cubicBezTo>
                    <a:pt x="279" y="434"/>
                    <a:pt x="300" y="434"/>
                    <a:pt x="299" y="424"/>
                  </a:cubicBezTo>
                  <a:cubicBezTo>
                    <a:pt x="298" y="414"/>
                    <a:pt x="293" y="401"/>
                    <a:pt x="301" y="398"/>
                  </a:cubicBezTo>
                  <a:cubicBezTo>
                    <a:pt x="309" y="395"/>
                    <a:pt x="324" y="388"/>
                    <a:pt x="324" y="388"/>
                  </a:cubicBezTo>
                  <a:cubicBezTo>
                    <a:pt x="328" y="361"/>
                    <a:pt x="328" y="361"/>
                    <a:pt x="328" y="361"/>
                  </a:cubicBezTo>
                  <a:cubicBezTo>
                    <a:pt x="328" y="361"/>
                    <a:pt x="352" y="366"/>
                    <a:pt x="360" y="351"/>
                  </a:cubicBezTo>
                  <a:cubicBezTo>
                    <a:pt x="361" y="349"/>
                    <a:pt x="362" y="346"/>
                    <a:pt x="364" y="343"/>
                  </a:cubicBezTo>
                  <a:cubicBezTo>
                    <a:pt x="336" y="303"/>
                    <a:pt x="336" y="303"/>
                    <a:pt x="336" y="303"/>
                  </a:cubicBezTo>
                  <a:lnTo>
                    <a:pt x="337" y="10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4" name="Nicaragua">
              <a:extLst>
                <a:ext uri="{FF2B5EF4-FFF2-40B4-BE49-F238E27FC236}">
                  <a16:creationId xmlns:a16="http://schemas.microsoft.com/office/drawing/2014/main" id="{D5D8313B-BD95-4A70-BEE5-9F6BB2172CDF}"/>
                </a:ext>
              </a:extLst>
            </p:cNvPr>
            <p:cNvSpPr>
              <a:spLocks noEditPoints="1"/>
            </p:cNvSpPr>
            <p:nvPr/>
          </p:nvSpPr>
          <p:spPr bwMode="gray">
            <a:xfrm>
              <a:off x="2551808" y="3363083"/>
              <a:ext cx="164052" cy="166184"/>
            </a:xfrm>
            <a:custGeom>
              <a:avLst/>
              <a:gdLst>
                <a:gd name="T0" fmla="*/ 128 w 220"/>
                <a:gd name="T1" fmla="*/ 204 h 223"/>
                <a:gd name="T2" fmla="*/ 128 w 220"/>
                <a:gd name="T3" fmla="*/ 204 h 223"/>
                <a:gd name="T4" fmla="*/ 128 w 220"/>
                <a:gd name="T5" fmla="*/ 204 h 223"/>
                <a:gd name="T6" fmla="*/ 128 w 220"/>
                <a:gd name="T7" fmla="*/ 204 h 223"/>
                <a:gd name="T8" fmla="*/ 218 w 220"/>
                <a:gd name="T9" fmla="*/ 15 h 223"/>
                <a:gd name="T10" fmla="*/ 211 w 220"/>
                <a:gd name="T11" fmla="*/ 1 h 223"/>
                <a:gd name="T12" fmla="*/ 192 w 220"/>
                <a:gd name="T13" fmla="*/ 2 h 223"/>
                <a:gd name="T14" fmla="*/ 181 w 220"/>
                <a:gd name="T15" fmla="*/ 2 h 223"/>
                <a:gd name="T16" fmla="*/ 168 w 220"/>
                <a:gd name="T17" fmla="*/ 12 h 223"/>
                <a:gd name="T18" fmla="*/ 143 w 220"/>
                <a:gd name="T19" fmla="*/ 1 h 223"/>
                <a:gd name="T20" fmla="*/ 133 w 220"/>
                <a:gd name="T21" fmla="*/ 20 h 223"/>
                <a:gd name="T22" fmla="*/ 120 w 220"/>
                <a:gd name="T23" fmla="*/ 21 h 223"/>
                <a:gd name="T24" fmla="*/ 119 w 220"/>
                <a:gd name="T25" fmla="*/ 31 h 223"/>
                <a:gd name="T26" fmla="*/ 92 w 220"/>
                <a:gd name="T27" fmla="*/ 54 h 223"/>
                <a:gd name="T28" fmla="*/ 78 w 220"/>
                <a:gd name="T29" fmla="*/ 45 h 223"/>
                <a:gd name="T30" fmla="*/ 65 w 220"/>
                <a:gd name="T31" fmla="*/ 59 h 223"/>
                <a:gd name="T32" fmla="*/ 45 w 220"/>
                <a:gd name="T33" fmla="*/ 58 h 223"/>
                <a:gd name="T34" fmla="*/ 44 w 220"/>
                <a:gd name="T35" fmla="*/ 85 h 223"/>
                <a:gd name="T36" fmla="*/ 35 w 220"/>
                <a:gd name="T37" fmla="*/ 87 h 223"/>
                <a:gd name="T38" fmla="*/ 33 w 220"/>
                <a:gd name="T39" fmla="*/ 98 h 223"/>
                <a:gd name="T40" fmla="*/ 19 w 220"/>
                <a:gd name="T41" fmla="*/ 102 h 223"/>
                <a:gd name="T42" fmla="*/ 0 w 220"/>
                <a:gd name="T43" fmla="*/ 102 h 223"/>
                <a:gd name="T44" fmla="*/ 32 w 220"/>
                <a:gd name="T45" fmla="*/ 136 h 223"/>
                <a:gd name="T46" fmla="*/ 50 w 220"/>
                <a:gd name="T47" fmla="*/ 175 h 223"/>
                <a:gd name="T48" fmla="*/ 80 w 220"/>
                <a:gd name="T49" fmla="*/ 199 h 223"/>
                <a:gd name="T50" fmla="*/ 92 w 220"/>
                <a:gd name="T51" fmla="*/ 198 h 223"/>
                <a:gd name="T52" fmla="*/ 92 w 220"/>
                <a:gd name="T53" fmla="*/ 197 h 223"/>
                <a:gd name="T54" fmla="*/ 81 w 220"/>
                <a:gd name="T55" fmla="*/ 187 h 223"/>
                <a:gd name="T56" fmla="*/ 95 w 220"/>
                <a:gd name="T57" fmla="*/ 181 h 223"/>
                <a:gd name="T58" fmla="*/ 90 w 220"/>
                <a:gd name="T59" fmla="*/ 175 h 223"/>
                <a:gd name="T60" fmla="*/ 79 w 220"/>
                <a:gd name="T61" fmla="*/ 177 h 223"/>
                <a:gd name="T62" fmla="*/ 79 w 220"/>
                <a:gd name="T63" fmla="*/ 149 h 223"/>
                <a:gd name="T64" fmla="*/ 123 w 220"/>
                <a:gd name="T65" fmla="*/ 185 h 223"/>
                <a:gd name="T66" fmla="*/ 128 w 220"/>
                <a:gd name="T67" fmla="*/ 204 h 223"/>
                <a:gd name="T68" fmla="*/ 132 w 220"/>
                <a:gd name="T69" fmla="*/ 204 h 223"/>
                <a:gd name="T70" fmla="*/ 150 w 220"/>
                <a:gd name="T71" fmla="*/ 211 h 223"/>
                <a:gd name="T72" fmla="*/ 162 w 220"/>
                <a:gd name="T73" fmla="*/ 223 h 223"/>
                <a:gd name="T74" fmla="*/ 183 w 220"/>
                <a:gd name="T75" fmla="*/ 220 h 223"/>
                <a:gd name="T76" fmla="*/ 170 w 220"/>
                <a:gd name="T77" fmla="*/ 192 h 223"/>
                <a:gd name="T78" fmla="*/ 182 w 220"/>
                <a:gd name="T79" fmla="*/ 172 h 223"/>
                <a:gd name="T80" fmla="*/ 177 w 220"/>
                <a:gd name="T81" fmla="*/ 151 h 223"/>
                <a:gd name="T82" fmla="*/ 181 w 220"/>
                <a:gd name="T83" fmla="*/ 119 h 223"/>
                <a:gd name="T84" fmla="*/ 191 w 220"/>
                <a:gd name="T85" fmla="*/ 131 h 223"/>
                <a:gd name="T86" fmla="*/ 194 w 220"/>
                <a:gd name="T87" fmla="*/ 74 h 223"/>
                <a:gd name="T88" fmla="*/ 209 w 220"/>
                <a:gd name="T89" fmla="*/ 44 h 223"/>
                <a:gd name="T90" fmla="*/ 218 w 220"/>
                <a:gd name="T91"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0" h="223">
                  <a:moveTo>
                    <a:pt x="128" y="204"/>
                  </a:moveTo>
                  <a:cubicBezTo>
                    <a:pt x="128" y="204"/>
                    <a:pt x="128" y="204"/>
                    <a:pt x="128" y="204"/>
                  </a:cubicBezTo>
                  <a:cubicBezTo>
                    <a:pt x="128" y="204"/>
                    <a:pt x="128" y="204"/>
                    <a:pt x="128" y="204"/>
                  </a:cubicBezTo>
                  <a:cubicBezTo>
                    <a:pt x="128" y="204"/>
                    <a:pt x="128" y="204"/>
                    <a:pt x="128" y="204"/>
                  </a:cubicBezTo>
                  <a:close/>
                  <a:moveTo>
                    <a:pt x="218" y="15"/>
                  </a:moveTo>
                  <a:cubicBezTo>
                    <a:pt x="216" y="10"/>
                    <a:pt x="210" y="5"/>
                    <a:pt x="211" y="1"/>
                  </a:cubicBezTo>
                  <a:cubicBezTo>
                    <a:pt x="192" y="2"/>
                    <a:pt x="192" y="2"/>
                    <a:pt x="192" y="2"/>
                  </a:cubicBezTo>
                  <a:cubicBezTo>
                    <a:pt x="192" y="2"/>
                    <a:pt x="185" y="2"/>
                    <a:pt x="181" y="2"/>
                  </a:cubicBezTo>
                  <a:cubicBezTo>
                    <a:pt x="177" y="2"/>
                    <a:pt x="178" y="11"/>
                    <a:pt x="168" y="12"/>
                  </a:cubicBezTo>
                  <a:cubicBezTo>
                    <a:pt x="158" y="13"/>
                    <a:pt x="152" y="2"/>
                    <a:pt x="143" y="1"/>
                  </a:cubicBezTo>
                  <a:cubicBezTo>
                    <a:pt x="134" y="0"/>
                    <a:pt x="133" y="20"/>
                    <a:pt x="133" y="20"/>
                  </a:cubicBezTo>
                  <a:cubicBezTo>
                    <a:pt x="120" y="21"/>
                    <a:pt x="120" y="21"/>
                    <a:pt x="120" y="21"/>
                  </a:cubicBezTo>
                  <a:cubicBezTo>
                    <a:pt x="119" y="31"/>
                    <a:pt x="119" y="31"/>
                    <a:pt x="119" y="31"/>
                  </a:cubicBezTo>
                  <a:cubicBezTo>
                    <a:pt x="119" y="31"/>
                    <a:pt x="107" y="54"/>
                    <a:pt x="92" y="54"/>
                  </a:cubicBezTo>
                  <a:cubicBezTo>
                    <a:pt x="77" y="54"/>
                    <a:pt x="86" y="46"/>
                    <a:pt x="78" y="45"/>
                  </a:cubicBezTo>
                  <a:cubicBezTo>
                    <a:pt x="70" y="44"/>
                    <a:pt x="65" y="59"/>
                    <a:pt x="65" y="59"/>
                  </a:cubicBezTo>
                  <a:cubicBezTo>
                    <a:pt x="65" y="59"/>
                    <a:pt x="60" y="58"/>
                    <a:pt x="45" y="58"/>
                  </a:cubicBezTo>
                  <a:cubicBezTo>
                    <a:pt x="30" y="58"/>
                    <a:pt x="44" y="85"/>
                    <a:pt x="44" y="85"/>
                  </a:cubicBezTo>
                  <a:cubicBezTo>
                    <a:pt x="35" y="87"/>
                    <a:pt x="35" y="87"/>
                    <a:pt x="35" y="87"/>
                  </a:cubicBezTo>
                  <a:cubicBezTo>
                    <a:pt x="35" y="87"/>
                    <a:pt x="39" y="96"/>
                    <a:pt x="33" y="98"/>
                  </a:cubicBezTo>
                  <a:cubicBezTo>
                    <a:pt x="27" y="100"/>
                    <a:pt x="19" y="102"/>
                    <a:pt x="19" y="102"/>
                  </a:cubicBezTo>
                  <a:cubicBezTo>
                    <a:pt x="0" y="102"/>
                    <a:pt x="0" y="102"/>
                    <a:pt x="0" y="102"/>
                  </a:cubicBezTo>
                  <a:cubicBezTo>
                    <a:pt x="32" y="136"/>
                    <a:pt x="32" y="136"/>
                    <a:pt x="32" y="136"/>
                  </a:cubicBezTo>
                  <a:cubicBezTo>
                    <a:pt x="32" y="136"/>
                    <a:pt x="40" y="167"/>
                    <a:pt x="50" y="175"/>
                  </a:cubicBezTo>
                  <a:cubicBezTo>
                    <a:pt x="59" y="182"/>
                    <a:pt x="77" y="196"/>
                    <a:pt x="80" y="199"/>
                  </a:cubicBezTo>
                  <a:cubicBezTo>
                    <a:pt x="83" y="198"/>
                    <a:pt x="89" y="197"/>
                    <a:pt x="92" y="198"/>
                  </a:cubicBezTo>
                  <a:cubicBezTo>
                    <a:pt x="92" y="197"/>
                    <a:pt x="92" y="197"/>
                    <a:pt x="92" y="197"/>
                  </a:cubicBezTo>
                  <a:cubicBezTo>
                    <a:pt x="89" y="195"/>
                    <a:pt x="78" y="191"/>
                    <a:pt x="81" y="187"/>
                  </a:cubicBezTo>
                  <a:cubicBezTo>
                    <a:pt x="84" y="183"/>
                    <a:pt x="99" y="188"/>
                    <a:pt x="95" y="181"/>
                  </a:cubicBezTo>
                  <a:cubicBezTo>
                    <a:pt x="91" y="175"/>
                    <a:pt x="90" y="175"/>
                    <a:pt x="90" y="175"/>
                  </a:cubicBezTo>
                  <a:cubicBezTo>
                    <a:pt x="90" y="175"/>
                    <a:pt x="79" y="179"/>
                    <a:pt x="79" y="177"/>
                  </a:cubicBezTo>
                  <a:cubicBezTo>
                    <a:pt x="78" y="175"/>
                    <a:pt x="72" y="147"/>
                    <a:pt x="79" y="149"/>
                  </a:cubicBezTo>
                  <a:cubicBezTo>
                    <a:pt x="86" y="151"/>
                    <a:pt x="119" y="177"/>
                    <a:pt x="123" y="185"/>
                  </a:cubicBezTo>
                  <a:cubicBezTo>
                    <a:pt x="126" y="189"/>
                    <a:pt x="127" y="197"/>
                    <a:pt x="128" y="204"/>
                  </a:cubicBezTo>
                  <a:cubicBezTo>
                    <a:pt x="129" y="204"/>
                    <a:pt x="131" y="204"/>
                    <a:pt x="132" y="204"/>
                  </a:cubicBezTo>
                  <a:cubicBezTo>
                    <a:pt x="145" y="205"/>
                    <a:pt x="150" y="211"/>
                    <a:pt x="150" y="211"/>
                  </a:cubicBezTo>
                  <a:cubicBezTo>
                    <a:pt x="150" y="211"/>
                    <a:pt x="150" y="223"/>
                    <a:pt x="162" y="223"/>
                  </a:cubicBezTo>
                  <a:cubicBezTo>
                    <a:pt x="168" y="223"/>
                    <a:pt x="176" y="222"/>
                    <a:pt x="183" y="220"/>
                  </a:cubicBezTo>
                  <a:cubicBezTo>
                    <a:pt x="180" y="218"/>
                    <a:pt x="170" y="205"/>
                    <a:pt x="170" y="192"/>
                  </a:cubicBezTo>
                  <a:cubicBezTo>
                    <a:pt x="170" y="177"/>
                    <a:pt x="182" y="181"/>
                    <a:pt x="182" y="172"/>
                  </a:cubicBezTo>
                  <a:cubicBezTo>
                    <a:pt x="182" y="163"/>
                    <a:pt x="177" y="151"/>
                    <a:pt x="177" y="151"/>
                  </a:cubicBezTo>
                  <a:cubicBezTo>
                    <a:pt x="181" y="119"/>
                    <a:pt x="181" y="119"/>
                    <a:pt x="181" y="119"/>
                  </a:cubicBezTo>
                  <a:cubicBezTo>
                    <a:pt x="191" y="131"/>
                    <a:pt x="191" y="131"/>
                    <a:pt x="191" y="131"/>
                  </a:cubicBezTo>
                  <a:cubicBezTo>
                    <a:pt x="194" y="74"/>
                    <a:pt x="194" y="74"/>
                    <a:pt x="194" y="74"/>
                  </a:cubicBezTo>
                  <a:cubicBezTo>
                    <a:pt x="194" y="74"/>
                    <a:pt x="200" y="53"/>
                    <a:pt x="209" y="44"/>
                  </a:cubicBezTo>
                  <a:cubicBezTo>
                    <a:pt x="218" y="35"/>
                    <a:pt x="220" y="20"/>
                    <a:pt x="218" y="1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5" name="Costa Rica">
              <a:extLst>
                <a:ext uri="{FF2B5EF4-FFF2-40B4-BE49-F238E27FC236}">
                  <a16:creationId xmlns:a16="http://schemas.microsoft.com/office/drawing/2014/main" id="{418B0497-6D76-44D5-A19A-788307CDCAC9}"/>
                </a:ext>
              </a:extLst>
            </p:cNvPr>
            <p:cNvSpPr>
              <a:spLocks/>
            </p:cNvSpPr>
            <p:nvPr/>
          </p:nvSpPr>
          <p:spPr bwMode="gray">
            <a:xfrm>
              <a:off x="2596550" y="3510092"/>
              <a:ext cx="121441" cy="115050"/>
            </a:xfrm>
            <a:custGeom>
              <a:avLst/>
              <a:gdLst>
                <a:gd name="T0" fmla="*/ 146 w 162"/>
                <a:gd name="T1" fmla="*/ 133 h 152"/>
                <a:gd name="T2" fmla="*/ 159 w 162"/>
                <a:gd name="T3" fmla="*/ 122 h 152"/>
                <a:gd name="T4" fmla="*/ 145 w 162"/>
                <a:gd name="T5" fmla="*/ 115 h 152"/>
                <a:gd name="T6" fmla="*/ 145 w 162"/>
                <a:gd name="T7" fmla="*/ 93 h 152"/>
                <a:gd name="T8" fmla="*/ 162 w 162"/>
                <a:gd name="T9" fmla="*/ 87 h 152"/>
                <a:gd name="T10" fmla="*/ 140 w 162"/>
                <a:gd name="T11" fmla="*/ 66 h 152"/>
                <a:gd name="T12" fmla="*/ 124 w 162"/>
                <a:gd name="T13" fmla="*/ 39 h 152"/>
                <a:gd name="T14" fmla="*/ 122 w 162"/>
                <a:gd name="T15" fmla="*/ 24 h 152"/>
                <a:gd name="T16" fmla="*/ 122 w 162"/>
                <a:gd name="T17" fmla="*/ 23 h 152"/>
                <a:gd name="T18" fmla="*/ 122 w 162"/>
                <a:gd name="T19" fmla="*/ 23 h 152"/>
                <a:gd name="T20" fmla="*/ 101 w 162"/>
                <a:gd name="T21" fmla="*/ 26 h 152"/>
                <a:gd name="T22" fmla="*/ 89 w 162"/>
                <a:gd name="T23" fmla="*/ 14 h 152"/>
                <a:gd name="T24" fmla="*/ 71 w 162"/>
                <a:gd name="T25" fmla="*/ 7 h 152"/>
                <a:gd name="T26" fmla="*/ 59 w 162"/>
                <a:gd name="T27" fmla="*/ 12 h 152"/>
                <a:gd name="T28" fmla="*/ 33 w 162"/>
                <a:gd name="T29" fmla="*/ 1 h 152"/>
                <a:gd name="T30" fmla="*/ 19 w 162"/>
                <a:gd name="T31" fmla="*/ 2 h 152"/>
                <a:gd name="T32" fmla="*/ 19 w 162"/>
                <a:gd name="T33" fmla="*/ 2 h 152"/>
                <a:gd name="T34" fmla="*/ 10 w 162"/>
                <a:gd name="T35" fmla="*/ 19 h 152"/>
                <a:gd name="T36" fmla="*/ 20 w 162"/>
                <a:gd name="T37" fmla="*/ 32 h 152"/>
                <a:gd name="T38" fmla="*/ 9 w 162"/>
                <a:gd name="T39" fmla="*/ 60 h 152"/>
                <a:gd name="T40" fmla="*/ 33 w 162"/>
                <a:gd name="T41" fmla="*/ 72 h 152"/>
                <a:gd name="T42" fmla="*/ 53 w 162"/>
                <a:gd name="T43" fmla="*/ 85 h 152"/>
                <a:gd name="T44" fmla="*/ 51 w 162"/>
                <a:gd name="T45" fmla="*/ 67 h 152"/>
                <a:gd name="T46" fmla="*/ 33 w 162"/>
                <a:gd name="T47" fmla="*/ 49 h 152"/>
                <a:gd name="T48" fmla="*/ 67 w 162"/>
                <a:gd name="T49" fmla="*/ 70 h 152"/>
                <a:gd name="T50" fmla="*/ 68 w 162"/>
                <a:gd name="T51" fmla="*/ 89 h 152"/>
                <a:gd name="T52" fmla="*/ 95 w 162"/>
                <a:gd name="T53" fmla="*/ 94 h 152"/>
                <a:gd name="T54" fmla="*/ 108 w 162"/>
                <a:gd name="T55" fmla="*/ 121 h 152"/>
                <a:gd name="T56" fmla="*/ 108 w 162"/>
                <a:gd name="T57" fmla="*/ 138 h 152"/>
                <a:gd name="T58" fmla="*/ 131 w 162"/>
                <a:gd name="T59" fmla="*/ 150 h 152"/>
                <a:gd name="T60" fmla="*/ 122 w 162"/>
                <a:gd name="T61" fmla="*/ 133 h 152"/>
                <a:gd name="T62" fmla="*/ 141 w 162"/>
                <a:gd name="T63" fmla="*/ 152 h 152"/>
                <a:gd name="T64" fmla="*/ 145 w 162"/>
                <a:gd name="T65" fmla="*/ 147 h 152"/>
                <a:gd name="T66" fmla="*/ 146 w 162"/>
                <a:gd name="T6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52">
                  <a:moveTo>
                    <a:pt x="146" y="133"/>
                  </a:moveTo>
                  <a:cubicBezTo>
                    <a:pt x="146" y="133"/>
                    <a:pt x="159" y="127"/>
                    <a:pt x="159" y="122"/>
                  </a:cubicBezTo>
                  <a:cubicBezTo>
                    <a:pt x="159" y="117"/>
                    <a:pt x="145" y="115"/>
                    <a:pt x="145" y="115"/>
                  </a:cubicBezTo>
                  <a:cubicBezTo>
                    <a:pt x="145" y="115"/>
                    <a:pt x="135" y="96"/>
                    <a:pt x="145" y="93"/>
                  </a:cubicBezTo>
                  <a:cubicBezTo>
                    <a:pt x="151" y="91"/>
                    <a:pt x="158" y="88"/>
                    <a:pt x="162" y="87"/>
                  </a:cubicBezTo>
                  <a:cubicBezTo>
                    <a:pt x="154" y="82"/>
                    <a:pt x="143" y="75"/>
                    <a:pt x="140" y="66"/>
                  </a:cubicBezTo>
                  <a:cubicBezTo>
                    <a:pt x="136" y="53"/>
                    <a:pt x="124" y="39"/>
                    <a:pt x="124" y="39"/>
                  </a:cubicBezTo>
                  <a:cubicBezTo>
                    <a:pt x="122" y="24"/>
                    <a:pt x="122" y="24"/>
                    <a:pt x="122" y="24"/>
                  </a:cubicBezTo>
                  <a:cubicBezTo>
                    <a:pt x="122" y="24"/>
                    <a:pt x="122" y="24"/>
                    <a:pt x="122" y="23"/>
                  </a:cubicBezTo>
                  <a:cubicBezTo>
                    <a:pt x="122" y="23"/>
                    <a:pt x="122" y="23"/>
                    <a:pt x="122" y="23"/>
                  </a:cubicBezTo>
                  <a:cubicBezTo>
                    <a:pt x="115" y="25"/>
                    <a:pt x="107" y="26"/>
                    <a:pt x="101" y="26"/>
                  </a:cubicBezTo>
                  <a:cubicBezTo>
                    <a:pt x="89" y="26"/>
                    <a:pt x="89" y="14"/>
                    <a:pt x="89" y="14"/>
                  </a:cubicBezTo>
                  <a:cubicBezTo>
                    <a:pt x="89" y="14"/>
                    <a:pt x="84" y="8"/>
                    <a:pt x="71" y="7"/>
                  </a:cubicBezTo>
                  <a:cubicBezTo>
                    <a:pt x="58" y="6"/>
                    <a:pt x="59" y="12"/>
                    <a:pt x="59" y="12"/>
                  </a:cubicBezTo>
                  <a:cubicBezTo>
                    <a:pt x="59" y="12"/>
                    <a:pt x="39" y="3"/>
                    <a:pt x="33" y="1"/>
                  </a:cubicBezTo>
                  <a:cubicBezTo>
                    <a:pt x="29" y="0"/>
                    <a:pt x="23" y="1"/>
                    <a:pt x="19" y="2"/>
                  </a:cubicBezTo>
                  <a:cubicBezTo>
                    <a:pt x="19" y="2"/>
                    <a:pt x="19" y="2"/>
                    <a:pt x="19" y="2"/>
                  </a:cubicBezTo>
                  <a:cubicBezTo>
                    <a:pt x="10" y="19"/>
                    <a:pt x="10" y="19"/>
                    <a:pt x="10" y="19"/>
                  </a:cubicBezTo>
                  <a:cubicBezTo>
                    <a:pt x="10" y="19"/>
                    <a:pt x="26" y="28"/>
                    <a:pt x="20" y="32"/>
                  </a:cubicBezTo>
                  <a:cubicBezTo>
                    <a:pt x="14" y="36"/>
                    <a:pt x="0" y="46"/>
                    <a:pt x="9" y="60"/>
                  </a:cubicBezTo>
                  <a:cubicBezTo>
                    <a:pt x="18" y="74"/>
                    <a:pt x="33" y="72"/>
                    <a:pt x="33" y="72"/>
                  </a:cubicBezTo>
                  <a:cubicBezTo>
                    <a:pt x="33" y="72"/>
                    <a:pt x="50" y="92"/>
                    <a:pt x="53" y="85"/>
                  </a:cubicBezTo>
                  <a:cubicBezTo>
                    <a:pt x="56" y="78"/>
                    <a:pt x="51" y="67"/>
                    <a:pt x="51" y="67"/>
                  </a:cubicBezTo>
                  <a:cubicBezTo>
                    <a:pt x="51" y="67"/>
                    <a:pt x="24" y="49"/>
                    <a:pt x="33" y="49"/>
                  </a:cubicBezTo>
                  <a:cubicBezTo>
                    <a:pt x="42" y="49"/>
                    <a:pt x="67" y="70"/>
                    <a:pt x="67" y="70"/>
                  </a:cubicBezTo>
                  <a:cubicBezTo>
                    <a:pt x="67" y="70"/>
                    <a:pt x="64" y="89"/>
                    <a:pt x="68" y="89"/>
                  </a:cubicBezTo>
                  <a:cubicBezTo>
                    <a:pt x="72" y="89"/>
                    <a:pt x="95" y="94"/>
                    <a:pt x="95" y="94"/>
                  </a:cubicBezTo>
                  <a:cubicBezTo>
                    <a:pt x="108" y="121"/>
                    <a:pt x="108" y="121"/>
                    <a:pt x="108" y="121"/>
                  </a:cubicBezTo>
                  <a:cubicBezTo>
                    <a:pt x="108" y="121"/>
                    <a:pt x="99" y="129"/>
                    <a:pt x="108" y="138"/>
                  </a:cubicBezTo>
                  <a:cubicBezTo>
                    <a:pt x="117" y="147"/>
                    <a:pt x="131" y="150"/>
                    <a:pt x="131" y="150"/>
                  </a:cubicBezTo>
                  <a:cubicBezTo>
                    <a:pt x="122" y="133"/>
                    <a:pt x="122" y="133"/>
                    <a:pt x="122" y="133"/>
                  </a:cubicBezTo>
                  <a:cubicBezTo>
                    <a:pt x="141" y="152"/>
                    <a:pt x="141" y="152"/>
                    <a:pt x="141" y="152"/>
                  </a:cubicBezTo>
                  <a:cubicBezTo>
                    <a:pt x="145" y="147"/>
                    <a:pt x="145" y="147"/>
                    <a:pt x="145" y="147"/>
                  </a:cubicBezTo>
                  <a:lnTo>
                    <a:pt x="146" y="13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6" name="Montenegro">
              <a:extLst>
                <a:ext uri="{FF2B5EF4-FFF2-40B4-BE49-F238E27FC236}">
                  <a16:creationId xmlns:a16="http://schemas.microsoft.com/office/drawing/2014/main" id="{D773CAED-9C8B-4C9E-8BD3-6F33BD709D10}"/>
                </a:ext>
              </a:extLst>
            </p:cNvPr>
            <p:cNvSpPr>
              <a:spLocks/>
            </p:cNvSpPr>
            <p:nvPr/>
          </p:nvSpPr>
          <p:spPr bwMode="gray">
            <a:xfrm>
              <a:off x="6276033" y="2204057"/>
              <a:ext cx="59656" cy="68178"/>
            </a:xfrm>
            <a:custGeom>
              <a:avLst/>
              <a:gdLst>
                <a:gd name="T0" fmla="*/ 79 w 80"/>
                <a:gd name="T1" fmla="*/ 27 h 90"/>
                <a:gd name="T2" fmla="*/ 73 w 80"/>
                <a:gd name="T3" fmla="*/ 31 h 90"/>
                <a:gd name="T4" fmla="*/ 65 w 80"/>
                <a:gd name="T5" fmla="*/ 17 h 90"/>
                <a:gd name="T6" fmla="*/ 56 w 80"/>
                <a:gd name="T7" fmla="*/ 10 h 90"/>
                <a:gd name="T8" fmla="*/ 46 w 80"/>
                <a:gd name="T9" fmla="*/ 0 h 90"/>
                <a:gd name="T10" fmla="*/ 29 w 80"/>
                <a:gd name="T11" fmla="*/ 0 h 90"/>
                <a:gd name="T12" fmla="*/ 29 w 80"/>
                <a:gd name="T13" fmla="*/ 15 h 90"/>
                <a:gd name="T14" fmla="*/ 18 w 80"/>
                <a:gd name="T15" fmla="*/ 14 h 90"/>
                <a:gd name="T16" fmla="*/ 9 w 80"/>
                <a:gd name="T17" fmla="*/ 29 h 90"/>
                <a:gd name="T18" fmla="*/ 4 w 80"/>
                <a:gd name="T19" fmla="*/ 29 h 90"/>
                <a:gd name="T20" fmla="*/ 3 w 80"/>
                <a:gd name="T21" fmla="*/ 39 h 90"/>
                <a:gd name="T22" fmla="*/ 17 w 80"/>
                <a:gd name="T23" fmla="*/ 48 h 90"/>
                <a:gd name="T24" fmla="*/ 4 w 80"/>
                <a:gd name="T25" fmla="*/ 64 h 90"/>
                <a:gd name="T26" fmla="*/ 6 w 80"/>
                <a:gd name="T27" fmla="*/ 65 h 90"/>
                <a:gd name="T28" fmla="*/ 24 w 80"/>
                <a:gd name="T29" fmla="*/ 62 h 90"/>
                <a:gd name="T30" fmla="*/ 24 w 80"/>
                <a:gd name="T31" fmla="*/ 74 h 90"/>
                <a:gd name="T32" fmla="*/ 41 w 80"/>
                <a:gd name="T33" fmla="*/ 90 h 90"/>
                <a:gd name="T34" fmla="*/ 48 w 80"/>
                <a:gd name="T35" fmla="*/ 81 h 90"/>
                <a:gd name="T36" fmla="*/ 46 w 80"/>
                <a:gd name="T37" fmla="*/ 71 h 90"/>
                <a:gd name="T38" fmla="*/ 40 w 80"/>
                <a:gd name="T39" fmla="*/ 74 h 90"/>
                <a:gd name="T40" fmla="*/ 31 w 80"/>
                <a:gd name="T41" fmla="*/ 68 h 90"/>
                <a:gd name="T42" fmla="*/ 46 w 80"/>
                <a:gd name="T43" fmla="*/ 68 h 90"/>
                <a:gd name="T44" fmla="*/ 52 w 80"/>
                <a:gd name="T45" fmla="*/ 63 h 90"/>
                <a:gd name="T46" fmla="*/ 54 w 80"/>
                <a:gd name="T47" fmla="*/ 49 h 90"/>
                <a:gd name="T48" fmla="*/ 72 w 80"/>
                <a:gd name="T49" fmla="*/ 59 h 90"/>
                <a:gd name="T50" fmla="*/ 78 w 80"/>
                <a:gd name="T51" fmla="*/ 53 h 90"/>
                <a:gd name="T52" fmla="*/ 80 w 80"/>
                <a:gd name="T53" fmla="*/ 56 h 90"/>
                <a:gd name="T54" fmla="*/ 79 w 80"/>
                <a:gd name="T55" fmla="*/ 2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90">
                  <a:moveTo>
                    <a:pt x="79" y="27"/>
                  </a:moveTo>
                  <a:cubicBezTo>
                    <a:pt x="73" y="31"/>
                    <a:pt x="73" y="31"/>
                    <a:pt x="73" y="31"/>
                  </a:cubicBezTo>
                  <a:cubicBezTo>
                    <a:pt x="65" y="17"/>
                    <a:pt x="65" y="17"/>
                    <a:pt x="65" y="17"/>
                  </a:cubicBezTo>
                  <a:cubicBezTo>
                    <a:pt x="56" y="10"/>
                    <a:pt x="56" y="10"/>
                    <a:pt x="56" y="10"/>
                  </a:cubicBezTo>
                  <a:cubicBezTo>
                    <a:pt x="46" y="0"/>
                    <a:pt x="46" y="0"/>
                    <a:pt x="46" y="0"/>
                  </a:cubicBezTo>
                  <a:cubicBezTo>
                    <a:pt x="39" y="2"/>
                    <a:pt x="29" y="0"/>
                    <a:pt x="29" y="0"/>
                  </a:cubicBezTo>
                  <a:cubicBezTo>
                    <a:pt x="29" y="15"/>
                    <a:pt x="29" y="15"/>
                    <a:pt x="29" y="15"/>
                  </a:cubicBezTo>
                  <a:cubicBezTo>
                    <a:pt x="29" y="15"/>
                    <a:pt x="21" y="10"/>
                    <a:pt x="18" y="14"/>
                  </a:cubicBezTo>
                  <a:cubicBezTo>
                    <a:pt x="15" y="18"/>
                    <a:pt x="9" y="29"/>
                    <a:pt x="9" y="29"/>
                  </a:cubicBezTo>
                  <a:cubicBezTo>
                    <a:pt x="4" y="29"/>
                    <a:pt x="4" y="29"/>
                    <a:pt x="4" y="29"/>
                  </a:cubicBezTo>
                  <a:cubicBezTo>
                    <a:pt x="4" y="29"/>
                    <a:pt x="0" y="36"/>
                    <a:pt x="3" y="39"/>
                  </a:cubicBezTo>
                  <a:cubicBezTo>
                    <a:pt x="6" y="42"/>
                    <a:pt x="17" y="48"/>
                    <a:pt x="17" y="48"/>
                  </a:cubicBezTo>
                  <a:cubicBezTo>
                    <a:pt x="4" y="64"/>
                    <a:pt x="4" y="64"/>
                    <a:pt x="4" y="64"/>
                  </a:cubicBezTo>
                  <a:cubicBezTo>
                    <a:pt x="5" y="65"/>
                    <a:pt x="6" y="65"/>
                    <a:pt x="6" y="65"/>
                  </a:cubicBezTo>
                  <a:cubicBezTo>
                    <a:pt x="13" y="67"/>
                    <a:pt x="24" y="62"/>
                    <a:pt x="24" y="62"/>
                  </a:cubicBezTo>
                  <a:cubicBezTo>
                    <a:pt x="24" y="74"/>
                    <a:pt x="24" y="74"/>
                    <a:pt x="24" y="74"/>
                  </a:cubicBezTo>
                  <a:cubicBezTo>
                    <a:pt x="41" y="90"/>
                    <a:pt x="41" y="90"/>
                    <a:pt x="41" y="90"/>
                  </a:cubicBezTo>
                  <a:cubicBezTo>
                    <a:pt x="48" y="81"/>
                    <a:pt x="48" y="81"/>
                    <a:pt x="48" y="81"/>
                  </a:cubicBezTo>
                  <a:cubicBezTo>
                    <a:pt x="46" y="71"/>
                    <a:pt x="46" y="71"/>
                    <a:pt x="46" y="71"/>
                  </a:cubicBezTo>
                  <a:cubicBezTo>
                    <a:pt x="40" y="74"/>
                    <a:pt x="40" y="74"/>
                    <a:pt x="40" y="74"/>
                  </a:cubicBezTo>
                  <a:cubicBezTo>
                    <a:pt x="31" y="68"/>
                    <a:pt x="31" y="68"/>
                    <a:pt x="31" y="68"/>
                  </a:cubicBezTo>
                  <a:cubicBezTo>
                    <a:pt x="46" y="68"/>
                    <a:pt x="46" y="68"/>
                    <a:pt x="46" y="68"/>
                  </a:cubicBezTo>
                  <a:cubicBezTo>
                    <a:pt x="52" y="63"/>
                    <a:pt x="52" y="63"/>
                    <a:pt x="52" y="63"/>
                  </a:cubicBezTo>
                  <a:cubicBezTo>
                    <a:pt x="54" y="49"/>
                    <a:pt x="54" y="49"/>
                    <a:pt x="54" y="49"/>
                  </a:cubicBezTo>
                  <a:cubicBezTo>
                    <a:pt x="72" y="59"/>
                    <a:pt x="72" y="59"/>
                    <a:pt x="72" y="59"/>
                  </a:cubicBezTo>
                  <a:cubicBezTo>
                    <a:pt x="78" y="53"/>
                    <a:pt x="78" y="53"/>
                    <a:pt x="78" y="53"/>
                  </a:cubicBezTo>
                  <a:cubicBezTo>
                    <a:pt x="80" y="56"/>
                    <a:pt x="80" y="56"/>
                    <a:pt x="80" y="56"/>
                  </a:cubicBezTo>
                  <a:lnTo>
                    <a:pt x="79" y="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7" name="Servië">
              <a:extLst>
                <a:ext uri="{FF2B5EF4-FFF2-40B4-BE49-F238E27FC236}">
                  <a16:creationId xmlns:a16="http://schemas.microsoft.com/office/drawing/2014/main" id="{69565170-5E93-437D-86D0-60791452487C}"/>
                </a:ext>
              </a:extLst>
            </p:cNvPr>
            <p:cNvSpPr>
              <a:spLocks noEditPoints="1"/>
            </p:cNvSpPr>
            <p:nvPr/>
          </p:nvSpPr>
          <p:spPr bwMode="gray">
            <a:xfrm>
              <a:off x="6286685" y="2097529"/>
              <a:ext cx="140617" cy="174706"/>
            </a:xfrm>
            <a:custGeom>
              <a:avLst/>
              <a:gdLst>
                <a:gd name="T0" fmla="*/ 167 w 185"/>
                <a:gd name="T1" fmla="*/ 152 h 233"/>
                <a:gd name="T2" fmla="*/ 160 w 185"/>
                <a:gd name="T3" fmla="*/ 140 h 233"/>
                <a:gd name="T4" fmla="*/ 166 w 185"/>
                <a:gd name="T5" fmla="*/ 120 h 233"/>
                <a:gd name="T6" fmla="*/ 161 w 185"/>
                <a:gd name="T7" fmla="*/ 102 h 233"/>
                <a:gd name="T8" fmla="*/ 171 w 185"/>
                <a:gd name="T9" fmla="*/ 88 h 233"/>
                <a:gd name="T10" fmla="*/ 139 w 185"/>
                <a:gd name="T11" fmla="*/ 91 h 233"/>
                <a:gd name="T12" fmla="*/ 117 w 185"/>
                <a:gd name="T13" fmla="*/ 82 h 233"/>
                <a:gd name="T14" fmla="*/ 115 w 185"/>
                <a:gd name="T15" fmla="*/ 56 h 233"/>
                <a:gd name="T16" fmla="*/ 91 w 185"/>
                <a:gd name="T17" fmla="*/ 48 h 233"/>
                <a:gd name="T18" fmla="*/ 77 w 185"/>
                <a:gd name="T19" fmla="*/ 27 h 233"/>
                <a:gd name="T20" fmla="*/ 48 w 185"/>
                <a:gd name="T21" fmla="*/ 6 h 233"/>
                <a:gd name="T22" fmla="*/ 18 w 185"/>
                <a:gd name="T23" fmla="*/ 17 h 233"/>
                <a:gd name="T24" fmla="*/ 0 w 185"/>
                <a:gd name="T25" fmla="*/ 21 h 233"/>
                <a:gd name="T26" fmla="*/ 6 w 185"/>
                <a:gd name="T27" fmla="*/ 40 h 233"/>
                <a:gd name="T28" fmla="*/ 8 w 185"/>
                <a:gd name="T29" fmla="*/ 53 h 233"/>
                <a:gd name="T30" fmla="*/ 12 w 185"/>
                <a:gd name="T31" fmla="*/ 65 h 233"/>
                <a:gd name="T32" fmla="*/ 5 w 185"/>
                <a:gd name="T33" fmla="*/ 72 h 233"/>
                <a:gd name="T34" fmla="*/ 27 w 185"/>
                <a:gd name="T35" fmla="*/ 76 h 233"/>
                <a:gd name="T36" fmla="*/ 15 w 185"/>
                <a:gd name="T37" fmla="*/ 106 h 233"/>
                <a:gd name="T38" fmla="*/ 37 w 185"/>
                <a:gd name="T39" fmla="*/ 118 h 233"/>
                <a:gd name="T40" fmla="*/ 35 w 185"/>
                <a:gd name="T41" fmla="*/ 140 h 233"/>
                <a:gd name="T42" fmla="*/ 41 w 185"/>
                <a:gd name="T43" fmla="*/ 153 h 233"/>
                <a:gd name="T44" fmla="*/ 58 w 185"/>
                <a:gd name="T45" fmla="*/ 174 h 233"/>
                <a:gd name="T46" fmla="*/ 65 w 185"/>
                <a:gd name="T47" fmla="*/ 199 h 233"/>
                <a:gd name="T48" fmla="*/ 71 w 185"/>
                <a:gd name="T49" fmla="*/ 211 h 233"/>
                <a:gd name="T50" fmla="*/ 84 w 185"/>
                <a:gd name="T51" fmla="*/ 221 h 233"/>
                <a:gd name="T52" fmla="*/ 95 w 185"/>
                <a:gd name="T53" fmla="*/ 229 h 233"/>
                <a:gd name="T54" fmla="*/ 112 w 185"/>
                <a:gd name="T55" fmla="*/ 221 h 233"/>
                <a:gd name="T56" fmla="*/ 128 w 185"/>
                <a:gd name="T57" fmla="*/ 213 h 233"/>
                <a:gd name="T58" fmla="*/ 158 w 185"/>
                <a:gd name="T59" fmla="*/ 207 h 233"/>
                <a:gd name="T60" fmla="*/ 165 w 185"/>
                <a:gd name="T61" fmla="*/ 192 h 233"/>
                <a:gd name="T62" fmla="*/ 177 w 185"/>
                <a:gd name="T63" fmla="*/ 180 h 233"/>
                <a:gd name="T64" fmla="*/ 180 w 185"/>
                <a:gd name="T65" fmla="*/ 159 h 233"/>
                <a:gd name="T66" fmla="*/ 27 w 185"/>
                <a:gd name="T67" fmla="*/ 144 h 233"/>
                <a:gd name="T68" fmla="*/ 24 w 185"/>
                <a:gd name="T69" fmla="*/ 144 h 233"/>
                <a:gd name="T70" fmla="*/ 24 w 185"/>
                <a:gd name="T71"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33">
                  <a:moveTo>
                    <a:pt x="180" y="159"/>
                  </a:moveTo>
                  <a:cubicBezTo>
                    <a:pt x="167" y="152"/>
                    <a:pt x="167" y="152"/>
                    <a:pt x="167" y="152"/>
                  </a:cubicBezTo>
                  <a:cubicBezTo>
                    <a:pt x="169" y="145"/>
                    <a:pt x="169" y="145"/>
                    <a:pt x="169" y="145"/>
                  </a:cubicBezTo>
                  <a:cubicBezTo>
                    <a:pt x="160" y="140"/>
                    <a:pt x="160" y="140"/>
                    <a:pt x="160" y="140"/>
                  </a:cubicBezTo>
                  <a:cubicBezTo>
                    <a:pt x="157" y="128"/>
                    <a:pt x="157" y="128"/>
                    <a:pt x="157" y="128"/>
                  </a:cubicBezTo>
                  <a:cubicBezTo>
                    <a:pt x="166" y="120"/>
                    <a:pt x="166" y="120"/>
                    <a:pt x="166" y="120"/>
                  </a:cubicBezTo>
                  <a:cubicBezTo>
                    <a:pt x="168" y="106"/>
                    <a:pt x="168" y="106"/>
                    <a:pt x="168" y="106"/>
                  </a:cubicBezTo>
                  <a:cubicBezTo>
                    <a:pt x="161" y="102"/>
                    <a:pt x="161" y="102"/>
                    <a:pt x="161" y="102"/>
                  </a:cubicBezTo>
                  <a:cubicBezTo>
                    <a:pt x="168" y="94"/>
                    <a:pt x="168" y="94"/>
                    <a:pt x="168" y="94"/>
                  </a:cubicBezTo>
                  <a:cubicBezTo>
                    <a:pt x="171" y="88"/>
                    <a:pt x="171" y="88"/>
                    <a:pt x="171" y="88"/>
                  </a:cubicBezTo>
                  <a:cubicBezTo>
                    <a:pt x="155" y="84"/>
                    <a:pt x="155" y="84"/>
                    <a:pt x="155" y="84"/>
                  </a:cubicBezTo>
                  <a:cubicBezTo>
                    <a:pt x="139" y="91"/>
                    <a:pt x="139" y="91"/>
                    <a:pt x="139" y="91"/>
                  </a:cubicBezTo>
                  <a:cubicBezTo>
                    <a:pt x="133" y="84"/>
                    <a:pt x="133" y="84"/>
                    <a:pt x="133" y="84"/>
                  </a:cubicBezTo>
                  <a:cubicBezTo>
                    <a:pt x="117" y="82"/>
                    <a:pt x="117" y="82"/>
                    <a:pt x="117" y="82"/>
                  </a:cubicBezTo>
                  <a:cubicBezTo>
                    <a:pt x="112" y="71"/>
                    <a:pt x="112" y="71"/>
                    <a:pt x="112" y="71"/>
                  </a:cubicBezTo>
                  <a:cubicBezTo>
                    <a:pt x="112" y="71"/>
                    <a:pt x="117" y="62"/>
                    <a:pt x="115" y="56"/>
                  </a:cubicBezTo>
                  <a:cubicBezTo>
                    <a:pt x="113" y="50"/>
                    <a:pt x="101" y="49"/>
                    <a:pt x="99" y="54"/>
                  </a:cubicBezTo>
                  <a:cubicBezTo>
                    <a:pt x="97" y="59"/>
                    <a:pt x="91" y="48"/>
                    <a:pt x="91" y="48"/>
                  </a:cubicBezTo>
                  <a:cubicBezTo>
                    <a:pt x="83" y="25"/>
                    <a:pt x="83" y="25"/>
                    <a:pt x="83" y="25"/>
                  </a:cubicBezTo>
                  <a:cubicBezTo>
                    <a:pt x="77" y="27"/>
                    <a:pt x="77" y="27"/>
                    <a:pt x="77" y="27"/>
                  </a:cubicBezTo>
                  <a:cubicBezTo>
                    <a:pt x="62" y="13"/>
                    <a:pt x="62" y="13"/>
                    <a:pt x="62" y="13"/>
                  </a:cubicBezTo>
                  <a:cubicBezTo>
                    <a:pt x="48" y="6"/>
                    <a:pt x="48" y="6"/>
                    <a:pt x="48" y="6"/>
                  </a:cubicBezTo>
                  <a:cubicBezTo>
                    <a:pt x="48" y="6"/>
                    <a:pt x="33" y="0"/>
                    <a:pt x="30" y="6"/>
                  </a:cubicBezTo>
                  <a:cubicBezTo>
                    <a:pt x="27" y="12"/>
                    <a:pt x="18" y="17"/>
                    <a:pt x="18" y="17"/>
                  </a:cubicBezTo>
                  <a:cubicBezTo>
                    <a:pt x="3" y="17"/>
                    <a:pt x="3" y="17"/>
                    <a:pt x="3" y="17"/>
                  </a:cubicBezTo>
                  <a:cubicBezTo>
                    <a:pt x="0" y="21"/>
                    <a:pt x="0" y="21"/>
                    <a:pt x="0" y="21"/>
                  </a:cubicBezTo>
                  <a:cubicBezTo>
                    <a:pt x="2" y="22"/>
                    <a:pt x="2" y="22"/>
                    <a:pt x="2" y="22"/>
                  </a:cubicBezTo>
                  <a:cubicBezTo>
                    <a:pt x="6" y="40"/>
                    <a:pt x="6" y="40"/>
                    <a:pt x="6" y="40"/>
                  </a:cubicBezTo>
                  <a:cubicBezTo>
                    <a:pt x="11" y="41"/>
                    <a:pt x="11" y="41"/>
                    <a:pt x="11" y="41"/>
                  </a:cubicBezTo>
                  <a:cubicBezTo>
                    <a:pt x="8" y="53"/>
                    <a:pt x="8" y="53"/>
                    <a:pt x="8" y="53"/>
                  </a:cubicBezTo>
                  <a:cubicBezTo>
                    <a:pt x="8" y="53"/>
                    <a:pt x="24" y="56"/>
                    <a:pt x="25" y="59"/>
                  </a:cubicBezTo>
                  <a:cubicBezTo>
                    <a:pt x="26" y="62"/>
                    <a:pt x="12" y="65"/>
                    <a:pt x="12" y="65"/>
                  </a:cubicBezTo>
                  <a:cubicBezTo>
                    <a:pt x="10" y="72"/>
                    <a:pt x="10" y="72"/>
                    <a:pt x="10" y="72"/>
                  </a:cubicBezTo>
                  <a:cubicBezTo>
                    <a:pt x="5" y="72"/>
                    <a:pt x="5" y="72"/>
                    <a:pt x="5" y="72"/>
                  </a:cubicBezTo>
                  <a:cubicBezTo>
                    <a:pt x="8" y="77"/>
                    <a:pt x="8" y="77"/>
                    <a:pt x="8" y="77"/>
                  </a:cubicBezTo>
                  <a:cubicBezTo>
                    <a:pt x="8" y="77"/>
                    <a:pt x="27" y="71"/>
                    <a:pt x="27" y="76"/>
                  </a:cubicBezTo>
                  <a:cubicBezTo>
                    <a:pt x="27" y="81"/>
                    <a:pt x="15" y="95"/>
                    <a:pt x="15" y="95"/>
                  </a:cubicBezTo>
                  <a:cubicBezTo>
                    <a:pt x="15" y="106"/>
                    <a:pt x="15" y="106"/>
                    <a:pt x="15" y="106"/>
                  </a:cubicBezTo>
                  <a:cubicBezTo>
                    <a:pt x="15" y="106"/>
                    <a:pt x="19" y="103"/>
                    <a:pt x="26" y="105"/>
                  </a:cubicBezTo>
                  <a:cubicBezTo>
                    <a:pt x="33" y="107"/>
                    <a:pt x="37" y="118"/>
                    <a:pt x="37" y="118"/>
                  </a:cubicBezTo>
                  <a:cubicBezTo>
                    <a:pt x="23" y="120"/>
                    <a:pt x="23" y="120"/>
                    <a:pt x="23" y="120"/>
                  </a:cubicBezTo>
                  <a:cubicBezTo>
                    <a:pt x="23" y="120"/>
                    <a:pt x="37" y="133"/>
                    <a:pt x="35" y="140"/>
                  </a:cubicBezTo>
                  <a:cubicBezTo>
                    <a:pt x="34" y="142"/>
                    <a:pt x="33" y="143"/>
                    <a:pt x="31" y="143"/>
                  </a:cubicBezTo>
                  <a:cubicBezTo>
                    <a:pt x="41" y="153"/>
                    <a:pt x="41" y="153"/>
                    <a:pt x="41" y="153"/>
                  </a:cubicBezTo>
                  <a:cubicBezTo>
                    <a:pt x="50" y="160"/>
                    <a:pt x="50" y="160"/>
                    <a:pt x="50" y="160"/>
                  </a:cubicBezTo>
                  <a:cubicBezTo>
                    <a:pt x="58" y="174"/>
                    <a:pt x="58" y="174"/>
                    <a:pt x="58" y="174"/>
                  </a:cubicBezTo>
                  <a:cubicBezTo>
                    <a:pt x="64" y="170"/>
                    <a:pt x="64" y="170"/>
                    <a:pt x="64" y="170"/>
                  </a:cubicBezTo>
                  <a:cubicBezTo>
                    <a:pt x="65" y="199"/>
                    <a:pt x="65" y="199"/>
                    <a:pt x="65" y="199"/>
                  </a:cubicBezTo>
                  <a:cubicBezTo>
                    <a:pt x="63" y="196"/>
                    <a:pt x="63" y="196"/>
                    <a:pt x="63" y="196"/>
                  </a:cubicBezTo>
                  <a:cubicBezTo>
                    <a:pt x="71" y="211"/>
                    <a:pt x="71" y="211"/>
                    <a:pt x="71" y="211"/>
                  </a:cubicBezTo>
                  <a:cubicBezTo>
                    <a:pt x="80" y="211"/>
                    <a:pt x="80" y="211"/>
                    <a:pt x="80" y="211"/>
                  </a:cubicBezTo>
                  <a:cubicBezTo>
                    <a:pt x="84" y="221"/>
                    <a:pt x="84" y="221"/>
                    <a:pt x="84" y="221"/>
                  </a:cubicBezTo>
                  <a:cubicBezTo>
                    <a:pt x="84" y="233"/>
                    <a:pt x="84" y="233"/>
                    <a:pt x="84" y="233"/>
                  </a:cubicBezTo>
                  <a:cubicBezTo>
                    <a:pt x="95" y="229"/>
                    <a:pt x="95" y="229"/>
                    <a:pt x="95" y="229"/>
                  </a:cubicBezTo>
                  <a:cubicBezTo>
                    <a:pt x="100" y="221"/>
                    <a:pt x="100" y="221"/>
                    <a:pt x="100" y="221"/>
                  </a:cubicBezTo>
                  <a:cubicBezTo>
                    <a:pt x="100" y="221"/>
                    <a:pt x="105" y="221"/>
                    <a:pt x="112" y="221"/>
                  </a:cubicBezTo>
                  <a:cubicBezTo>
                    <a:pt x="119" y="221"/>
                    <a:pt x="115" y="213"/>
                    <a:pt x="115" y="213"/>
                  </a:cubicBezTo>
                  <a:cubicBezTo>
                    <a:pt x="128" y="213"/>
                    <a:pt x="128" y="213"/>
                    <a:pt x="128" y="213"/>
                  </a:cubicBezTo>
                  <a:cubicBezTo>
                    <a:pt x="132" y="209"/>
                    <a:pt x="132" y="209"/>
                    <a:pt x="132" y="209"/>
                  </a:cubicBezTo>
                  <a:cubicBezTo>
                    <a:pt x="158" y="207"/>
                    <a:pt x="158" y="207"/>
                    <a:pt x="158" y="207"/>
                  </a:cubicBezTo>
                  <a:cubicBezTo>
                    <a:pt x="158" y="207"/>
                    <a:pt x="166" y="206"/>
                    <a:pt x="167" y="203"/>
                  </a:cubicBezTo>
                  <a:cubicBezTo>
                    <a:pt x="168" y="200"/>
                    <a:pt x="165" y="192"/>
                    <a:pt x="165" y="192"/>
                  </a:cubicBezTo>
                  <a:cubicBezTo>
                    <a:pt x="165" y="192"/>
                    <a:pt x="162" y="185"/>
                    <a:pt x="164" y="181"/>
                  </a:cubicBezTo>
                  <a:cubicBezTo>
                    <a:pt x="166" y="177"/>
                    <a:pt x="177" y="180"/>
                    <a:pt x="177" y="180"/>
                  </a:cubicBezTo>
                  <a:cubicBezTo>
                    <a:pt x="177" y="180"/>
                    <a:pt x="181" y="173"/>
                    <a:pt x="183" y="169"/>
                  </a:cubicBezTo>
                  <a:cubicBezTo>
                    <a:pt x="185" y="165"/>
                    <a:pt x="180" y="159"/>
                    <a:pt x="180" y="159"/>
                  </a:cubicBezTo>
                  <a:close/>
                  <a:moveTo>
                    <a:pt x="24" y="144"/>
                  </a:moveTo>
                  <a:cubicBezTo>
                    <a:pt x="25" y="144"/>
                    <a:pt x="26" y="144"/>
                    <a:pt x="27" y="144"/>
                  </a:cubicBezTo>
                  <a:cubicBezTo>
                    <a:pt x="26" y="144"/>
                    <a:pt x="25" y="144"/>
                    <a:pt x="24" y="144"/>
                  </a:cubicBezTo>
                  <a:close/>
                  <a:moveTo>
                    <a:pt x="24" y="144"/>
                  </a:moveTo>
                  <a:cubicBezTo>
                    <a:pt x="22" y="144"/>
                    <a:pt x="19" y="144"/>
                    <a:pt x="18" y="143"/>
                  </a:cubicBezTo>
                  <a:cubicBezTo>
                    <a:pt x="19" y="144"/>
                    <a:pt x="22" y="144"/>
                    <a:pt x="24" y="14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8" name="Alaska">
              <a:extLst>
                <a:ext uri="{FF2B5EF4-FFF2-40B4-BE49-F238E27FC236}">
                  <a16:creationId xmlns:a16="http://schemas.microsoft.com/office/drawing/2014/main" id="{C9064834-B402-4FD3-82C8-E040746C1EAB}"/>
                </a:ext>
              </a:extLst>
            </p:cNvPr>
            <p:cNvSpPr>
              <a:spLocks noEditPoints="1"/>
            </p:cNvSpPr>
            <p:nvPr/>
          </p:nvSpPr>
          <p:spPr bwMode="gray">
            <a:xfrm>
              <a:off x="583168" y="1172865"/>
              <a:ext cx="1540397" cy="664736"/>
            </a:xfrm>
            <a:custGeom>
              <a:avLst/>
              <a:gdLst>
                <a:gd name="T0" fmla="*/ 1650 w 2049"/>
                <a:gd name="T1" fmla="*/ 628 h 886"/>
                <a:gd name="T2" fmla="*/ 1600 w 2049"/>
                <a:gd name="T3" fmla="*/ 619 h 886"/>
                <a:gd name="T4" fmla="*/ 1594 w 2049"/>
                <a:gd name="T5" fmla="*/ 717 h 886"/>
                <a:gd name="T6" fmla="*/ 1594 w 2049"/>
                <a:gd name="T7" fmla="*/ 777 h 886"/>
                <a:gd name="T8" fmla="*/ 1677 w 2049"/>
                <a:gd name="T9" fmla="*/ 696 h 886"/>
                <a:gd name="T10" fmla="*/ 1691 w 2049"/>
                <a:gd name="T11" fmla="*/ 558 h 886"/>
                <a:gd name="T12" fmla="*/ 1597 w 2049"/>
                <a:gd name="T13" fmla="*/ 572 h 886"/>
                <a:gd name="T14" fmla="*/ 1561 w 2049"/>
                <a:gd name="T15" fmla="*/ 513 h 886"/>
                <a:gd name="T16" fmla="*/ 2008 w 2049"/>
                <a:gd name="T17" fmla="*/ 53 h 886"/>
                <a:gd name="T18" fmla="*/ 1735 w 2049"/>
                <a:gd name="T19" fmla="*/ 24 h 886"/>
                <a:gd name="T20" fmla="*/ 1622 w 2049"/>
                <a:gd name="T21" fmla="*/ 0 h 886"/>
                <a:gd name="T22" fmla="*/ 1141 w 2049"/>
                <a:gd name="T23" fmla="*/ 107 h 886"/>
                <a:gd name="T24" fmla="*/ 1138 w 2049"/>
                <a:gd name="T25" fmla="*/ 211 h 886"/>
                <a:gd name="T26" fmla="*/ 1051 w 2049"/>
                <a:gd name="T27" fmla="*/ 238 h 886"/>
                <a:gd name="T28" fmla="*/ 837 w 2049"/>
                <a:gd name="T29" fmla="*/ 261 h 886"/>
                <a:gd name="T30" fmla="*/ 939 w 2049"/>
                <a:gd name="T31" fmla="*/ 316 h 886"/>
                <a:gd name="T32" fmla="*/ 1037 w 2049"/>
                <a:gd name="T33" fmla="*/ 311 h 886"/>
                <a:gd name="T34" fmla="*/ 898 w 2049"/>
                <a:gd name="T35" fmla="*/ 357 h 886"/>
                <a:gd name="T36" fmla="*/ 745 w 2049"/>
                <a:gd name="T37" fmla="*/ 404 h 886"/>
                <a:gd name="T38" fmla="*/ 643 w 2049"/>
                <a:gd name="T39" fmla="*/ 462 h 886"/>
                <a:gd name="T40" fmla="*/ 689 w 2049"/>
                <a:gd name="T41" fmla="*/ 491 h 886"/>
                <a:gd name="T42" fmla="*/ 619 w 2049"/>
                <a:gd name="T43" fmla="*/ 510 h 886"/>
                <a:gd name="T44" fmla="*/ 678 w 2049"/>
                <a:gd name="T45" fmla="*/ 554 h 886"/>
                <a:gd name="T46" fmla="*/ 694 w 2049"/>
                <a:gd name="T47" fmla="*/ 576 h 886"/>
                <a:gd name="T48" fmla="*/ 785 w 2049"/>
                <a:gd name="T49" fmla="*/ 580 h 886"/>
                <a:gd name="T50" fmla="*/ 815 w 2049"/>
                <a:gd name="T51" fmla="*/ 598 h 886"/>
                <a:gd name="T52" fmla="*/ 697 w 2049"/>
                <a:gd name="T53" fmla="*/ 654 h 886"/>
                <a:gd name="T54" fmla="*/ 491 w 2049"/>
                <a:gd name="T55" fmla="*/ 747 h 886"/>
                <a:gd name="T56" fmla="*/ 385 w 2049"/>
                <a:gd name="T57" fmla="*/ 763 h 886"/>
                <a:gd name="T58" fmla="*/ 373 w 2049"/>
                <a:gd name="T59" fmla="*/ 783 h 886"/>
                <a:gd name="T60" fmla="*/ 514 w 2049"/>
                <a:gd name="T61" fmla="*/ 746 h 886"/>
                <a:gd name="T62" fmla="*/ 653 w 2049"/>
                <a:gd name="T63" fmla="*/ 697 h 886"/>
                <a:gd name="T64" fmla="*/ 841 w 2049"/>
                <a:gd name="T65" fmla="*/ 628 h 886"/>
                <a:gd name="T66" fmla="*/ 1015 w 2049"/>
                <a:gd name="T67" fmla="*/ 545 h 886"/>
                <a:gd name="T68" fmla="*/ 1234 w 2049"/>
                <a:gd name="T69" fmla="*/ 485 h 886"/>
                <a:gd name="T70" fmla="*/ 1075 w 2049"/>
                <a:gd name="T71" fmla="*/ 536 h 886"/>
                <a:gd name="T72" fmla="*/ 1211 w 2049"/>
                <a:gd name="T73" fmla="*/ 530 h 886"/>
                <a:gd name="T74" fmla="*/ 1336 w 2049"/>
                <a:gd name="T75" fmla="*/ 492 h 886"/>
                <a:gd name="T76" fmla="*/ 1472 w 2049"/>
                <a:gd name="T77" fmla="*/ 532 h 886"/>
                <a:gd name="T78" fmla="*/ 1541 w 2049"/>
                <a:gd name="T79" fmla="*/ 573 h 886"/>
                <a:gd name="T80" fmla="*/ 1630 w 2049"/>
                <a:gd name="T81" fmla="*/ 585 h 886"/>
                <a:gd name="T82" fmla="*/ 1679 w 2049"/>
                <a:gd name="T83" fmla="*/ 607 h 886"/>
                <a:gd name="T84" fmla="*/ 1636 w 2049"/>
                <a:gd name="T85" fmla="*/ 670 h 886"/>
                <a:gd name="T86" fmla="*/ 1660 w 2049"/>
                <a:gd name="T87" fmla="*/ 733 h 886"/>
                <a:gd name="T88" fmla="*/ 1623 w 2049"/>
                <a:gd name="T89" fmla="*/ 785 h 886"/>
                <a:gd name="T90" fmla="*/ 1707 w 2049"/>
                <a:gd name="T91" fmla="*/ 721 h 886"/>
                <a:gd name="T92" fmla="*/ 1598 w 2049"/>
                <a:gd name="T93" fmla="*/ 704 h 886"/>
                <a:gd name="T94" fmla="*/ 1546 w 2049"/>
                <a:gd name="T95" fmla="*/ 720 h 886"/>
                <a:gd name="T96" fmla="*/ 510 w 2049"/>
                <a:gd name="T97" fmla="*/ 517 h 886"/>
                <a:gd name="T98" fmla="*/ 76 w 2049"/>
                <a:gd name="T99" fmla="*/ 849 h 886"/>
                <a:gd name="T100" fmla="*/ 859 w 2049"/>
                <a:gd name="T101" fmla="*/ 663 h 886"/>
                <a:gd name="T102" fmla="*/ 881 w 2049"/>
                <a:gd name="T103" fmla="*/ 664 h 886"/>
                <a:gd name="T104" fmla="*/ 908 w 2049"/>
                <a:gd name="T105" fmla="*/ 635 h 886"/>
                <a:gd name="T106" fmla="*/ 1646 w 2049"/>
                <a:gd name="T107" fmla="*/ 762 h 886"/>
                <a:gd name="T108" fmla="*/ 923 w 2049"/>
                <a:gd name="T109" fmla="*/ 630 h 886"/>
                <a:gd name="T110" fmla="*/ 290 w 2049"/>
                <a:gd name="T111" fmla="*/ 788 h 886"/>
                <a:gd name="T112" fmla="*/ 221 w 2049"/>
                <a:gd name="T113" fmla="*/ 81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9" h="886">
                  <a:moveTo>
                    <a:pt x="1636" y="622"/>
                  </a:moveTo>
                  <a:cubicBezTo>
                    <a:pt x="1628" y="629"/>
                    <a:pt x="1614" y="645"/>
                    <a:pt x="1614" y="645"/>
                  </a:cubicBezTo>
                  <a:cubicBezTo>
                    <a:pt x="1602" y="669"/>
                    <a:pt x="1602" y="669"/>
                    <a:pt x="1602" y="669"/>
                  </a:cubicBezTo>
                  <a:cubicBezTo>
                    <a:pt x="1602" y="669"/>
                    <a:pt x="1623" y="665"/>
                    <a:pt x="1633" y="656"/>
                  </a:cubicBezTo>
                  <a:cubicBezTo>
                    <a:pt x="1643" y="647"/>
                    <a:pt x="1640" y="638"/>
                    <a:pt x="1640" y="638"/>
                  </a:cubicBezTo>
                  <a:cubicBezTo>
                    <a:pt x="1650" y="628"/>
                    <a:pt x="1650" y="628"/>
                    <a:pt x="1650" y="628"/>
                  </a:cubicBezTo>
                  <a:cubicBezTo>
                    <a:pt x="1650" y="628"/>
                    <a:pt x="1644" y="615"/>
                    <a:pt x="1636" y="622"/>
                  </a:cubicBezTo>
                  <a:close/>
                  <a:moveTo>
                    <a:pt x="1600" y="619"/>
                  </a:moveTo>
                  <a:cubicBezTo>
                    <a:pt x="1600" y="619"/>
                    <a:pt x="1575" y="626"/>
                    <a:pt x="1576" y="633"/>
                  </a:cubicBezTo>
                  <a:cubicBezTo>
                    <a:pt x="1577" y="640"/>
                    <a:pt x="1586" y="650"/>
                    <a:pt x="1586" y="650"/>
                  </a:cubicBezTo>
                  <a:cubicBezTo>
                    <a:pt x="1597" y="654"/>
                    <a:pt x="1614" y="646"/>
                    <a:pt x="1614" y="636"/>
                  </a:cubicBezTo>
                  <a:cubicBezTo>
                    <a:pt x="1614" y="626"/>
                    <a:pt x="1600" y="619"/>
                    <a:pt x="1600" y="619"/>
                  </a:cubicBezTo>
                  <a:close/>
                  <a:moveTo>
                    <a:pt x="1544" y="792"/>
                  </a:moveTo>
                  <a:cubicBezTo>
                    <a:pt x="1553" y="793"/>
                    <a:pt x="1553" y="793"/>
                    <a:pt x="1553" y="793"/>
                  </a:cubicBezTo>
                  <a:cubicBezTo>
                    <a:pt x="1559" y="768"/>
                    <a:pt x="1559" y="768"/>
                    <a:pt x="1559" y="768"/>
                  </a:cubicBezTo>
                  <a:cubicBezTo>
                    <a:pt x="1548" y="773"/>
                    <a:pt x="1548" y="773"/>
                    <a:pt x="1548" y="773"/>
                  </a:cubicBezTo>
                  <a:lnTo>
                    <a:pt x="1544" y="792"/>
                  </a:lnTo>
                  <a:close/>
                  <a:moveTo>
                    <a:pt x="1594" y="717"/>
                  </a:moveTo>
                  <a:cubicBezTo>
                    <a:pt x="1581" y="726"/>
                    <a:pt x="1581" y="726"/>
                    <a:pt x="1581" y="726"/>
                  </a:cubicBezTo>
                  <a:cubicBezTo>
                    <a:pt x="1581" y="726"/>
                    <a:pt x="1587" y="732"/>
                    <a:pt x="1591" y="733"/>
                  </a:cubicBezTo>
                  <a:cubicBezTo>
                    <a:pt x="1595" y="734"/>
                    <a:pt x="1577" y="743"/>
                    <a:pt x="1573" y="745"/>
                  </a:cubicBezTo>
                  <a:cubicBezTo>
                    <a:pt x="1569" y="747"/>
                    <a:pt x="1563" y="758"/>
                    <a:pt x="1568" y="767"/>
                  </a:cubicBezTo>
                  <a:cubicBezTo>
                    <a:pt x="1573" y="776"/>
                    <a:pt x="1572" y="794"/>
                    <a:pt x="1572" y="794"/>
                  </a:cubicBezTo>
                  <a:cubicBezTo>
                    <a:pt x="1572" y="794"/>
                    <a:pt x="1586" y="786"/>
                    <a:pt x="1594" y="777"/>
                  </a:cubicBezTo>
                  <a:cubicBezTo>
                    <a:pt x="1602" y="768"/>
                    <a:pt x="1590" y="756"/>
                    <a:pt x="1590" y="756"/>
                  </a:cubicBezTo>
                  <a:cubicBezTo>
                    <a:pt x="1590" y="756"/>
                    <a:pt x="1600" y="755"/>
                    <a:pt x="1609" y="745"/>
                  </a:cubicBezTo>
                  <a:cubicBezTo>
                    <a:pt x="1618" y="735"/>
                    <a:pt x="1594" y="717"/>
                    <a:pt x="1594" y="717"/>
                  </a:cubicBezTo>
                  <a:close/>
                  <a:moveTo>
                    <a:pt x="1707" y="721"/>
                  </a:moveTo>
                  <a:cubicBezTo>
                    <a:pt x="1707" y="721"/>
                    <a:pt x="1700" y="719"/>
                    <a:pt x="1700" y="714"/>
                  </a:cubicBezTo>
                  <a:cubicBezTo>
                    <a:pt x="1700" y="710"/>
                    <a:pt x="1672" y="709"/>
                    <a:pt x="1677" y="696"/>
                  </a:cubicBezTo>
                  <a:cubicBezTo>
                    <a:pt x="1682" y="683"/>
                    <a:pt x="1688" y="666"/>
                    <a:pt x="1688" y="666"/>
                  </a:cubicBezTo>
                  <a:cubicBezTo>
                    <a:pt x="1688" y="642"/>
                    <a:pt x="1688" y="642"/>
                    <a:pt x="1688" y="642"/>
                  </a:cubicBezTo>
                  <a:cubicBezTo>
                    <a:pt x="1688" y="642"/>
                    <a:pt x="1705" y="623"/>
                    <a:pt x="1698" y="606"/>
                  </a:cubicBezTo>
                  <a:cubicBezTo>
                    <a:pt x="1692" y="588"/>
                    <a:pt x="1685" y="586"/>
                    <a:pt x="1685" y="586"/>
                  </a:cubicBezTo>
                  <a:cubicBezTo>
                    <a:pt x="1691" y="575"/>
                    <a:pt x="1691" y="575"/>
                    <a:pt x="1691" y="575"/>
                  </a:cubicBezTo>
                  <a:cubicBezTo>
                    <a:pt x="1691" y="558"/>
                    <a:pt x="1691" y="558"/>
                    <a:pt x="1691" y="558"/>
                  </a:cubicBezTo>
                  <a:cubicBezTo>
                    <a:pt x="1691" y="558"/>
                    <a:pt x="1718" y="548"/>
                    <a:pt x="1699" y="542"/>
                  </a:cubicBezTo>
                  <a:cubicBezTo>
                    <a:pt x="1681" y="537"/>
                    <a:pt x="1653" y="547"/>
                    <a:pt x="1653" y="547"/>
                  </a:cubicBezTo>
                  <a:cubicBezTo>
                    <a:pt x="1651" y="555"/>
                    <a:pt x="1651" y="555"/>
                    <a:pt x="1651" y="555"/>
                  </a:cubicBezTo>
                  <a:cubicBezTo>
                    <a:pt x="1639" y="555"/>
                    <a:pt x="1639" y="555"/>
                    <a:pt x="1639" y="555"/>
                  </a:cubicBezTo>
                  <a:cubicBezTo>
                    <a:pt x="1639" y="555"/>
                    <a:pt x="1633" y="565"/>
                    <a:pt x="1625" y="565"/>
                  </a:cubicBezTo>
                  <a:cubicBezTo>
                    <a:pt x="1618" y="565"/>
                    <a:pt x="1597" y="572"/>
                    <a:pt x="1597" y="572"/>
                  </a:cubicBezTo>
                  <a:cubicBezTo>
                    <a:pt x="1597" y="572"/>
                    <a:pt x="1581" y="585"/>
                    <a:pt x="1575" y="585"/>
                  </a:cubicBezTo>
                  <a:cubicBezTo>
                    <a:pt x="1570" y="585"/>
                    <a:pt x="1589" y="566"/>
                    <a:pt x="1589" y="566"/>
                  </a:cubicBezTo>
                  <a:cubicBezTo>
                    <a:pt x="1589" y="566"/>
                    <a:pt x="1570" y="558"/>
                    <a:pt x="1570" y="547"/>
                  </a:cubicBezTo>
                  <a:cubicBezTo>
                    <a:pt x="1570" y="537"/>
                    <a:pt x="1570" y="528"/>
                    <a:pt x="1570" y="528"/>
                  </a:cubicBezTo>
                  <a:cubicBezTo>
                    <a:pt x="1585" y="513"/>
                    <a:pt x="1585" y="513"/>
                    <a:pt x="1585" y="513"/>
                  </a:cubicBezTo>
                  <a:cubicBezTo>
                    <a:pt x="1561" y="513"/>
                    <a:pt x="1561" y="513"/>
                    <a:pt x="1561" y="513"/>
                  </a:cubicBezTo>
                  <a:cubicBezTo>
                    <a:pt x="1561" y="513"/>
                    <a:pt x="1552" y="518"/>
                    <a:pt x="1549" y="518"/>
                  </a:cubicBezTo>
                  <a:cubicBezTo>
                    <a:pt x="1549" y="518"/>
                    <a:pt x="1520" y="524"/>
                    <a:pt x="1514" y="518"/>
                  </a:cubicBezTo>
                  <a:cubicBezTo>
                    <a:pt x="1508" y="512"/>
                    <a:pt x="1534" y="498"/>
                    <a:pt x="1534" y="498"/>
                  </a:cubicBezTo>
                  <a:cubicBezTo>
                    <a:pt x="2049" y="74"/>
                    <a:pt x="2049" y="74"/>
                    <a:pt x="2049" y="74"/>
                  </a:cubicBezTo>
                  <a:cubicBezTo>
                    <a:pt x="2037" y="74"/>
                    <a:pt x="2037" y="74"/>
                    <a:pt x="2037" y="74"/>
                  </a:cubicBezTo>
                  <a:cubicBezTo>
                    <a:pt x="2037" y="74"/>
                    <a:pt x="2034" y="51"/>
                    <a:pt x="2008" y="53"/>
                  </a:cubicBezTo>
                  <a:cubicBezTo>
                    <a:pt x="1982" y="55"/>
                    <a:pt x="1951" y="64"/>
                    <a:pt x="1947" y="64"/>
                  </a:cubicBezTo>
                  <a:cubicBezTo>
                    <a:pt x="1943" y="64"/>
                    <a:pt x="1916" y="50"/>
                    <a:pt x="1912" y="48"/>
                  </a:cubicBezTo>
                  <a:cubicBezTo>
                    <a:pt x="1908" y="46"/>
                    <a:pt x="1858" y="47"/>
                    <a:pt x="1858" y="47"/>
                  </a:cubicBezTo>
                  <a:cubicBezTo>
                    <a:pt x="1858" y="47"/>
                    <a:pt x="1842" y="39"/>
                    <a:pt x="1824" y="37"/>
                  </a:cubicBezTo>
                  <a:cubicBezTo>
                    <a:pt x="1806" y="35"/>
                    <a:pt x="1735" y="38"/>
                    <a:pt x="1732" y="38"/>
                  </a:cubicBezTo>
                  <a:cubicBezTo>
                    <a:pt x="1729" y="38"/>
                    <a:pt x="1735" y="24"/>
                    <a:pt x="1735" y="24"/>
                  </a:cubicBezTo>
                  <a:cubicBezTo>
                    <a:pt x="1735" y="24"/>
                    <a:pt x="1699" y="19"/>
                    <a:pt x="1694" y="18"/>
                  </a:cubicBezTo>
                  <a:cubicBezTo>
                    <a:pt x="1689" y="17"/>
                    <a:pt x="1656" y="24"/>
                    <a:pt x="1656" y="24"/>
                  </a:cubicBezTo>
                  <a:cubicBezTo>
                    <a:pt x="1676" y="2"/>
                    <a:pt x="1676" y="2"/>
                    <a:pt x="1676" y="2"/>
                  </a:cubicBezTo>
                  <a:cubicBezTo>
                    <a:pt x="1621" y="24"/>
                    <a:pt x="1621" y="24"/>
                    <a:pt x="1621" y="24"/>
                  </a:cubicBezTo>
                  <a:cubicBezTo>
                    <a:pt x="1642" y="2"/>
                    <a:pt x="1642" y="2"/>
                    <a:pt x="1642" y="2"/>
                  </a:cubicBezTo>
                  <a:cubicBezTo>
                    <a:pt x="1622" y="0"/>
                    <a:pt x="1622" y="0"/>
                    <a:pt x="1622" y="0"/>
                  </a:cubicBezTo>
                  <a:cubicBezTo>
                    <a:pt x="1622" y="0"/>
                    <a:pt x="1591" y="22"/>
                    <a:pt x="1561" y="22"/>
                  </a:cubicBezTo>
                  <a:cubicBezTo>
                    <a:pt x="1531" y="22"/>
                    <a:pt x="1485" y="16"/>
                    <a:pt x="1477" y="24"/>
                  </a:cubicBezTo>
                  <a:cubicBezTo>
                    <a:pt x="1469" y="32"/>
                    <a:pt x="1439" y="39"/>
                    <a:pt x="1439" y="39"/>
                  </a:cubicBezTo>
                  <a:cubicBezTo>
                    <a:pt x="1439" y="39"/>
                    <a:pt x="1390" y="39"/>
                    <a:pt x="1364" y="42"/>
                  </a:cubicBezTo>
                  <a:cubicBezTo>
                    <a:pt x="1338" y="45"/>
                    <a:pt x="1277" y="91"/>
                    <a:pt x="1235" y="97"/>
                  </a:cubicBezTo>
                  <a:cubicBezTo>
                    <a:pt x="1193" y="103"/>
                    <a:pt x="1141" y="107"/>
                    <a:pt x="1141" y="107"/>
                  </a:cubicBezTo>
                  <a:cubicBezTo>
                    <a:pt x="1141" y="107"/>
                    <a:pt x="1078" y="128"/>
                    <a:pt x="1081" y="133"/>
                  </a:cubicBezTo>
                  <a:cubicBezTo>
                    <a:pt x="1084" y="138"/>
                    <a:pt x="1105" y="149"/>
                    <a:pt x="1105" y="149"/>
                  </a:cubicBezTo>
                  <a:cubicBezTo>
                    <a:pt x="1105" y="149"/>
                    <a:pt x="1118" y="172"/>
                    <a:pt x="1112" y="175"/>
                  </a:cubicBezTo>
                  <a:cubicBezTo>
                    <a:pt x="1106" y="178"/>
                    <a:pt x="1097" y="187"/>
                    <a:pt x="1097" y="187"/>
                  </a:cubicBezTo>
                  <a:cubicBezTo>
                    <a:pt x="1157" y="188"/>
                    <a:pt x="1157" y="188"/>
                    <a:pt x="1157" y="188"/>
                  </a:cubicBezTo>
                  <a:cubicBezTo>
                    <a:pt x="1138" y="211"/>
                    <a:pt x="1138" y="211"/>
                    <a:pt x="1138" y="211"/>
                  </a:cubicBezTo>
                  <a:cubicBezTo>
                    <a:pt x="1182" y="213"/>
                    <a:pt x="1182" y="213"/>
                    <a:pt x="1182" y="213"/>
                  </a:cubicBezTo>
                  <a:cubicBezTo>
                    <a:pt x="1175" y="225"/>
                    <a:pt x="1175" y="225"/>
                    <a:pt x="1175" y="225"/>
                  </a:cubicBezTo>
                  <a:cubicBezTo>
                    <a:pt x="1139" y="224"/>
                    <a:pt x="1139" y="224"/>
                    <a:pt x="1139" y="224"/>
                  </a:cubicBezTo>
                  <a:cubicBezTo>
                    <a:pt x="1132" y="232"/>
                    <a:pt x="1132" y="232"/>
                    <a:pt x="1132" y="232"/>
                  </a:cubicBezTo>
                  <a:cubicBezTo>
                    <a:pt x="1110" y="232"/>
                    <a:pt x="1110" y="232"/>
                    <a:pt x="1110" y="232"/>
                  </a:cubicBezTo>
                  <a:cubicBezTo>
                    <a:pt x="1110" y="232"/>
                    <a:pt x="1076" y="238"/>
                    <a:pt x="1051" y="238"/>
                  </a:cubicBezTo>
                  <a:cubicBezTo>
                    <a:pt x="1026" y="238"/>
                    <a:pt x="1031" y="228"/>
                    <a:pt x="1045" y="223"/>
                  </a:cubicBezTo>
                  <a:cubicBezTo>
                    <a:pt x="1059" y="218"/>
                    <a:pt x="1017" y="215"/>
                    <a:pt x="1017" y="215"/>
                  </a:cubicBezTo>
                  <a:cubicBezTo>
                    <a:pt x="1017" y="215"/>
                    <a:pt x="969" y="213"/>
                    <a:pt x="967" y="221"/>
                  </a:cubicBezTo>
                  <a:cubicBezTo>
                    <a:pt x="965" y="229"/>
                    <a:pt x="969" y="234"/>
                    <a:pt x="969" y="234"/>
                  </a:cubicBezTo>
                  <a:cubicBezTo>
                    <a:pt x="969" y="234"/>
                    <a:pt x="934" y="236"/>
                    <a:pt x="911" y="239"/>
                  </a:cubicBezTo>
                  <a:cubicBezTo>
                    <a:pt x="888" y="242"/>
                    <a:pt x="820" y="255"/>
                    <a:pt x="837" y="261"/>
                  </a:cubicBezTo>
                  <a:cubicBezTo>
                    <a:pt x="854" y="267"/>
                    <a:pt x="877" y="270"/>
                    <a:pt x="877" y="270"/>
                  </a:cubicBezTo>
                  <a:cubicBezTo>
                    <a:pt x="848" y="280"/>
                    <a:pt x="848" y="280"/>
                    <a:pt x="848" y="280"/>
                  </a:cubicBezTo>
                  <a:cubicBezTo>
                    <a:pt x="840" y="307"/>
                    <a:pt x="840" y="307"/>
                    <a:pt x="840" y="307"/>
                  </a:cubicBezTo>
                  <a:cubicBezTo>
                    <a:pt x="840" y="307"/>
                    <a:pt x="864" y="311"/>
                    <a:pt x="880" y="311"/>
                  </a:cubicBezTo>
                  <a:cubicBezTo>
                    <a:pt x="896" y="311"/>
                    <a:pt x="910" y="308"/>
                    <a:pt x="910" y="308"/>
                  </a:cubicBezTo>
                  <a:cubicBezTo>
                    <a:pt x="939" y="316"/>
                    <a:pt x="939" y="316"/>
                    <a:pt x="939" y="316"/>
                  </a:cubicBezTo>
                  <a:cubicBezTo>
                    <a:pt x="948" y="304"/>
                    <a:pt x="948" y="304"/>
                    <a:pt x="948" y="304"/>
                  </a:cubicBezTo>
                  <a:cubicBezTo>
                    <a:pt x="957" y="315"/>
                    <a:pt x="957" y="315"/>
                    <a:pt x="957" y="315"/>
                  </a:cubicBezTo>
                  <a:cubicBezTo>
                    <a:pt x="957" y="315"/>
                    <a:pt x="989" y="297"/>
                    <a:pt x="994" y="297"/>
                  </a:cubicBezTo>
                  <a:cubicBezTo>
                    <a:pt x="999" y="297"/>
                    <a:pt x="1007" y="303"/>
                    <a:pt x="1017" y="299"/>
                  </a:cubicBezTo>
                  <a:cubicBezTo>
                    <a:pt x="1027" y="295"/>
                    <a:pt x="1045" y="281"/>
                    <a:pt x="1046" y="290"/>
                  </a:cubicBezTo>
                  <a:cubicBezTo>
                    <a:pt x="1047" y="299"/>
                    <a:pt x="1037" y="311"/>
                    <a:pt x="1037" y="311"/>
                  </a:cubicBezTo>
                  <a:cubicBezTo>
                    <a:pt x="999" y="312"/>
                    <a:pt x="999" y="312"/>
                    <a:pt x="999" y="312"/>
                  </a:cubicBezTo>
                  <a:cubicBezTo>
                    <a:pt x="1004" y="333"/>
                    <a:pt x="1004" y="333"/>
                    <a:pt x="1004" y="333"/>
                  </a:cubicBezTo>
                  <a:cubicBezTo>
                    <a:pt x="1004" y="333"/>
                    <a:pt x="976" y="360"/>
                    <a:pt x="958" y="361"/>
                  </a:cubicBezTo>
                  <a:cubicBezTo>
                    <a:pt x="940" y="362"/>
                    <a:pt x="920" y="362"/>
                    <a:pt x="920" y="362"/>
                  </a:cubicBezTo>
                  <a:cubicBezTo>
                    <a:pt x="910" y="350"/>
                    <a:pt x="910" y="350"/>
                    <a:pt x="910" y="350"/>
                  </a:cubicBezTo>
                  <a:cubicBezTo>
                    <a:pt x="898" y="357"/>
                    <a:pt x="898" y="357"/>
                    <a:pt x="898" y="357"/>
                  </a:cubicBezTo>
                  <a:cubicBezTo>
                    <a:pt x="898" y="365"/>
                    <a:pt x="898" y="365"/>
                    <a:pt x="898" y="365"/>
                  </a:cubicBezTo>
                  <a:cubicBezTo>
                    <a:pt x="898" y="365"/>
                    <a:pt x="857" y="389"/>
                    <a:pt x="844" y="381"/>
                  </a:cubicBezTo>
                  <a:cubicBezTo>
                    <a:pt x="831" y="373"/>
                    <a:pt x="824" y="371"/>
                    <a:pt x="824" y="371"/>
                  </a:cubicBezTo>
                  <a:cubicBezTo>
                    <a:pt x="762" y="406"/>
                    <a:pt x="762" y="406"/>
                    <a:pt x="762" y="406"/>
                  </a:cubicBezTo>
                  <a:cubicBezTo>
                    <a:pt x="748" y="418"/>
                    <a:pt x="748" y="418"/>
                    <a:pt x="748" y="418"/>
                  </a:cubicBezTo>
                  <a:cubicBezTo>
                    <a:pt x="745" y="404"/>
                    <a:pt x="745" y="404"/>
                    <a:pt x="745" y="404"/>
                  </a:cubicBezTo>
                  <a:cubicBezTo>
                    <a:pt x="745" y="404"/>
                    <a:pt x="720" y="415"/>
                    <a:pt x="706" y="420"/>
                  </a:cubicBezTo>
                  <a:cubicBezTo>
                    <a:pt x="692" y="425"/>
                    <a:pt x="682" y="440"/>
                    <a:pt x="682" y="440"/>
                  </a:cubicBezTo>
                  <a:cubicBezTo>
                    <a:pt x="662" y="434"/>
                    <a:pt x="662" y="434"/>
                    <a:pt x="662" y="434"/>
                  </a:cubicBezTo>
                  <a:cubicBezTo>
                    <a:pt x="662" y="447"/>
                    <a:pt x="662" y="447"/>
                    <a:pt x="662" y="447"/>
                  </a:cubicBezTo>
                  <a:cubicBezTo>
                    <a:pt x="662" y="447"/>
                    <a:pt x="649" y="441"/>
                    <a:pt x="646" y="447"/>
                  </a:cubicBezTo>
                  <a:cubicBezTo>
                    <a:pt x="643" y="453"/>
                    <a:pt x="643" y="462"/>
                    <a:pt x="643" y="462"/>
                  </a:cubicBezTo>
                  <a:cubicBezTo>
                    <a:pt x="636" y="471"/>
                    <a:pt x="636" y="471"/>
                    <a:pt x="636" y="471"/>
                  </a:cubicBezTo>
                  <a:cubicBezTo>
                    <a:pt x="676" y="457"/>
                    <a:pt x="676" y="457"/>
                    <a:pt x="676" y="457"/>
                  </a:cubicBezTo>
                  <a:cubicBezTo>
                    <a:pt x="661" y="469"/>
                    <a:pt x="661" y="469"/>
                    <a:pt x="661" y="469"/>
                  </a:cubicBezTo>
                  <a:cubicBezTo>
                    <a:pt x="661" y="475"/>
                    <a:pt x="661" y="475"/>
                    <a:pt x="661" y="475"/>
                  </a:cubicBezTo>
                  <a:cubicBezTo>
                    <a:pt x="648" y="483"/>
                    <a:pt x="648" y="483"/>
                    <a:pt x="648" y="483"/>
                  </a:cubicBezTo>
                  <a:cubicBezTo>
                    <a:pt x="648" y="483"/>
                    <a:pt x="698" y="482"/>
                    <a:pt x="689" y="491"/>
                  </a:cubicBezTo>
                  <a:cubicBezTo>
                    <a:pt x="680" y="500"/>
                    <a:pt x="658" y="498"/>
                    <a:pt x="658" y="498"/>
                  </a:cubicBezTo>
                  <a:cubicBezTo>
                    <a:pt x="641" y="502"/>
                    <a:pt x="641" y="502"/>
                    <a:pt x="641" y="502"/>
                  </a:cubicBezTo>
                  <a:cubicBezTo>
                    <a:pt x="649" y="494"/>
                    <a:pt x="649" y="494"/>
                    <a:pt x="649" y="494"/>
                  </a:cubicBezTo>
                  <a:cubicBezTo>
                    <a:pt x="640" y="489"/>
                    <a:pt x="640" y="489"/>
                    <a:pt x="640" y="489"/>
                  </a:cubicBezTo>
                  <a:cubicBezTo>
                    <a:pt x="640" y="489"/>
                    <a:pt x="611" y="500"/>
                    <a:pt x="612" y="503"/>
                  </a:cubicBezTo>
                  <a:cubicBezTo>
                    <a:pt x="613" y="506"/>
                    <a:pt x="619" y="510"/>
                    <a:pt x="619" y="510"/>
                  </a:cubicBezTo>
                  <a:cubicBezTo>
                    <a:pt x="619" y="510"/>
                    <a:pt x="608" y="537"/>
                    <a:pt x="612" y="538"/>
                  </a:cubicBezTo>
                  <a:cubicBezTo>
                    <a:pt x="616" y="539"/>
                    <a:pt x="659" y="536"/>
                    <a:pt x="659" y="536"/>
                  </a:cubicBezTo>
                  <a:cubicBezTo>
                    <a:pt x="691" y="518"/>
                    <a:pt x="691" y="518"/>
                    <a:pt x="691" y="518"/>
                  </a:cubicBezTo>
                  <a:cubicBezTo>
                    <a:pt x="738" y="499"/>
                    <a:pt x="738" y="499"/>
                    <a:pt x="738" y="499"/>
                  </a:cubicBezTo>
                  <a:cubicBezTo>
                    <a:pt x="738" y="499"/>
                    <a:pt x="694" y="520"/>
                    <a:pt x="689" y="528"/>
                  </a:cubicBezTo>
                  <a:cubicBezTo>
                    <a:pt x="684" y="536"/>
                    <a:pt x="685" y="552"/>
                    <a:pt x="678" y="554"/>
                  </a:cubicBezTo>
                  <a:cubicBezTo>
                    <a:pt x="671" y="556"/>
                    <a:pt x="659" y="549"/>
                    <a:pt x="653" y="558"/>
                  </a:cubicBezTo>
                  <a:cubicBezTo>
                    <a:pt x="647" y="567"/>
                    <a:pt x="643" y="577"/>
                    <a:pt x="638" y="582"/>
                  </a:cubicBezTo>
                  <a:cubicBezTo>
                    <a:pt x="633" y="587"/>
                    <a:pt x="618" y="596"/>
                    <a:pt x="618" y="596"/>
                  </a:cubicBezTo>
                  <a:cubicBezTo>
                    <a:pt x="654" y="592"/>
                    <a:pt x="654" y="592"/>
                    <a:pt x="654" y="592"/>
                  </a:cubicBezTo>
                  <a:cubicBezTo>
                    <a:pt x="647" y="604"/>
                    <a:pt x="647" y="604"/>
                    <a:pt x="647" y="604"/>
                  </a:cubicBezTo>
                  <a:cubicBezTo>
                    <a:pt x="647" y="604"/>
                    <a:pt x="677" y="573"/>
                    <a:pt x="694" y="576"/>
                  </a:cubicBezTo>
                  <a:cubicBezTo>
                    <a:pt x="711" y="579"/>
                    <a:pt x="702" y="584"/>
                    <a:pt x="702" y="584"/>
                  </a:cubicBezTo>
                  <a:cubicBezTo>
                    <a:pt x="718" y="582"/>
                    <a:pt x="718" y="582"/>
                    <a:pt x="718" y="582"/>
                  </a:cubicBezTo>
                  <a:cubicBezTo>
                    <a:pt x="718" y="582"/>
                    <a:pt x="705" y="607"/>
                    <a:pt x="719" y="607"/>
                  </a:cubicBezTo>
                  <a:cubicBezTo>
                    <a:pt x="733" y="607"/>
                    <a:pt x="750" y="585"/>
                    <a:pt x="750" y="585"/>
                  </a:cubicBezTo>
                  <a:cubicBezTo>
                    <a:pt x="778" y="572"/>
                    <a:pt x="778" y="572"/>
                    <a:pt x="778" y="572"/>
                  </a:cubicBezTo>
                  <a:cubicBezTo>
                    <a:pt x="785" y="580"/>
                    <a:pt x="785" y="580"/>
                    <a:pt x="785" y="580"/>
                  </a:cubicBezTo>
                  <a:cubicBezTo>
                    <a:pt x="765" y="582"/>
                    <a:pt x="765" y="582"/>
                    <a:pt x="765" y="582"/>
                  </a:cubicBezTo>
                  <a:cubicBezTo>
                    <a:pt x="765" y="582"/>
                    <a:pt x="751" y="596"/>
                    <a:pt x="762" y="596"/>
                  </a:cubicBezTo>
                  <a:cubicBezTo>
                    <a:pt x="773" y="596"/>
                    <a:pt x="819" y="583"/>
                    <a:pt x="819" y="583"/>
                  </a:cubicBezTo>
                  <a:cubicBezTo>
                    <a:pt x="847" y="571"/>
                    <a:pt x="847" y="571"/>
                    <a:pt x="847" y="571"/>
                  </a:cubicBezTo>
                  <a:cubicBezTo>
                    <a:pt x="815" y="588"/>
                    <a:pt x="815" y="588"/>
                    <a:pt x="815" y="588"/>
                  </a:cubicBezTo>
                  <a:cubicBezTo>
                    <a:pt x="815" y="598"/>
                    <a:pt x="815" y="598"/>
                    <a:pt x="815" y="598"/>
                  </a:cubicBezTo>
                  <a:cubicBezTo>
                    <a:pt x="815" y="598"/>
                    <a:pt x="797" y="599"/>
                    <a:pt x="786" y="603"/>
                  </a:cubicBezTo>
                  <a:cubicBezTo>
                    <a:pt x="775" y="607"/>
                    <a:pt x="767" y="620"/>
                    <a:pt x="767" y="620"/>
                  </a:cubicBezTo>
                  <a:cubicBezTo>
                    <a:pt x="747" y="622"/>
                    <a:pt x="747" y="622"/>
                    <a:pt x="747" y="622"/>
                  </a:cubicBezTo>
                  <a:cubicBezTo>
                    <a:pt x="723" y="642"/>
                    <a:pt x="723" y="642"/>
                    <a:pt x="723" y="642"/>
                  </a:cubicBezTo>
                  <a:cubicBezTo>
                    <a:pt x="724" y="651"/>
                    <a:pt x="724" y="651"/>
                    <a:pt x="724" y="651"/>
                  </a:cubicBezTo>
                  <a:cubicBezTo>
                    <a:pt x="697" y="654"/>
                    <a:pt x="697" y="654"/>
                    <a:pt x="697" y="654"/>
                  </a:cubicBezTo>
                  <a:cubicBezTo>
                    <a:pt x="697" y="654"/>
                    <a:pt x="652" y="663"/>
                    <a:pt x="647" y="670"/>
                  </a:cubicBezTo>
                  <a:cubicBezTo>
                    <a:pt x="642" y="677"/>
                    <a:pt x="645" y="691"/>
                    <a:pt x="636" y="691"/>
                  </a:cubicBezTo>
                  <a:cubicBezTo>
                    <a:pt x="627" y="691"/>
                    <a:pt x="600" y="691"/>
                    <a:pt x="584" y="693"/>
                  </a:cubicBezTo>
                  <a:cubicBezTo>
                    <a:pt x="568" y="695"/>
                    <a:pt x="515" y="734"/>
                    <a:pt x="515" y="734"/>
                  </a:cubicBezTo>
                  <a:cubicBezTo>
                    <a:pt x="500" y="737"/>
                    <a:pt x="500" y="737"/>
                    <a:pt x="500" y="737"/>
                  </a:cubicBezTo>
                  <a:cubicBezTo>
                    <a:pt x="491" y="747"/>
                    <a:pt x="491" y="747"/>
                    <a:pt x="491" y="747"/>
                  </a:cubicBezTo>
                  <a:cubicBezTo>
                    <a:pt x="490" y="736"/>
                    <a:pt x="490" y="736"/>
                    <a:pt x="490" y="736"/>
                  </a:cubicBezTo>
                  <a:cubicBezTo>
                    <a:pt x="490" y="736"/>
                    <a:pt x="458" y="732"/>
                    <a:pt x="447" y="738"/>
                  </a:cubicBezTo>
                  <a:cubicBezTo>
                    <a:pt x="436" y="744"/>
                    <a:pt x="412" y="754"/>
                    <a:pt x="412" y="754"/>
                  </a:cubicBezTo>
                  <a:cubicBezTo>
                    <a:pt x="403" y="752"/>
                    <a:pt x="403" y="752"/>
                    <a:pt x="403" y="752"/>
                  </a:cubicBezTo>
                  <a:cubicBezTo>
                    <a:pt x="404" y="760"/>
                    <a:pt x="404" y="760"/>
                    <a:pt x="404" y="760"/>
                  </a:cubicBezTo>
                  <a:cubicBezTo>
                    <a:pt x="385" y="763"/>
                    <a:pt x="385" y="763"/>
                    <a:pt x="385" y="763"/>
                  </a:cubicBezTo>
                  <a:cubicBezTo>
                    <a:pt x="378" y="769"/>
                    <a:pt x="378" y="769"/>
                    <a:pt x="378" y="769"/>
                  </a:cubicBezTo>
                  <a:cubicBezTo>
                    <a:pt x="362" y="767"/>
                    <a:pt x="362" y="767"/>
                    <a:pt x="362" y="767"/>
                  </a:cubicBezTo>
                  <a:cubicBezTo>
                    <a:pt x="345" y="782"/>
                    <a:pt x="345" y="782"/>
                    <a:pt x="345" y="782"/>
                  </a:cubicBezTo>
                  <a:cubicBezTo>
                    <a:pt x="350" y="788"/>
                    <a:pt x="350" y="788"/>
                    <a:pt x="350" y="788"/>
                  </a:cubicBezTo>
                  <a:cubicBezTo>
                    <a:pt x="360" y="776"/>
                    <a:pt x="360" y="776"/>
                    <a:pt x="360" y="776"/>
                  </a:cubicBezTo>
                  <a:cubicBezTo>
                    <a:pt x="373" y="783"/>
                    <a:pt x="373" y="783"/>
                    <a:pt x="373" y="783"/>
                  </a:cubicBezTo>
                  <a:cubicBezTo>
                    <a:pt x="387" y="771"/>
                    <a:pt x="387" y="771"/>
                    <a:pt x="387" y="771"/>
                  </a:cubicBezTo>
                  <a:cubicBezTo>
                    <a:pt x="388" y="779"/>
                    <a:pt x="388" y="779"/>
                    <a:pt x="388" y="779"/>
                  </a:cubicBezTo>
                  <a:cubicBezTo>
                    <a:pt x="388" y="779"/>
                    <a:pt x="409" y="778"/>
                    <a:pt x="417" y="771"/>
                  </a:cubicBezTo>
                  <a:cubicBezTo>
                    <a:pt x="425" y="764"/>
                    <a:pt x="441" y="750"/>
                    <a:pt x="450" y="748"/>
                  </a:cubicBezTo>
                  <a:cubicBezTo>
                    <a:pt x="459" y="746"/>
                    <a:pt x="451" y="762"/>
                    <a:pt x="464" y="762"/>
                  </a:cubicBezTo>
                  <a:cubicBezTo>
                    <a:pt x="477" y="762"/>
                    <a:pt x="514" y="746"/>
                    <a:pt x="514" y="746"/>
                  </a:cubicBezTo>
                  <a:cubicBezTo>
                    <a:pt x="536" y="752"/>
                    <a:pt x="536" y="752"/>
                    <a:pt x="536" y="752"/>
                  </a:cubicBezTo>
                  <a:cubicBezTo>
                    <a:pt x="548" y="740"/>
                    <a:pt x="548" y="740"/>
                    <a:pt x="548" y="740"/>
                  </a:cubicBezTo>
                  <a:cubicBezTo>
                    <a:pt x="548" y="740"/>
                    <a:pt x="585" y="738"/>
                    <a:pt x="596" y="729"/>
                  </a:cubicBezTo>
                  <a:cubicBezTo>
                    <a:pt x="607" y="720"/>
                    <a:pt x="619" y="706"/>
                    <a:pt x="628" y="705"/>
                  </a:cubicBezTo>
                  <a:cubicBezTo>
                    <a:pt x="637" y="704"/>
                    <a:pt x="649" y="704"/>
                    <a:pt x="649" y="704"/>
                  </a:cubicBezTo>
                  <a:cubicBezTo>
                    <a:pt x="653" y="697"/>
                    <a:pt x="653" y="697"/>
                    <a:pt x="653" y="697"/>
                  </a:cubicBezTo>
                  <a:cubicBezTo>
                    <a:pt x="677" y="697"/>
                    <a:pt x="677" y="697"/>
                    <a:pt x="677" y="697"/>
                  </a:cubicBezTo>
                  <a:cubicBezTo>
                    <a:pt x="684" y="691"/>
                    <a:pt x="684" y="691"/>
                    <a:pt x="684" y="691"/>
                  </a:cubicBezTo>
                  <a:cubicBezTo>
                    <a:pt x="684" y="691"/>
                    <a:pt x="717" y="684"/>
                    <a:pt x="732" y="677"/>
                  </a:cubicBezTo>
                  <a:cubicBezTo>
                    <a:pt x="747" y="670"/>
                    <a:pt x="762" y="656"/>
                    <a:pt x="762" y="656"/>
                  </a:cubicBezTo>
                  <a:cubicBezTo>
                    <a:pt x="803" y="650"/>
                    <a:pt x="803" y="650"/>
                    <a:pt x="803" y="650"/>
                  </a:cubicBezTo>
                  <a:cubicBezTo>
                    <a:pt x="841" y="628"/>
                    <a:pt x="841" y="628"/>
                    <a:pt x="841" y="628"/>
                  </a:cubicBezTo>
                  <a:cubicBezTo>
                    <a:pt x="841" y="628"/>
                    <a:pt x="885" y="627"/>
                    <a:pt x="892" y="620"/>
                  </a:cubicBezTo>
                  <a:cubicBezTo>
                    <a:pt x="899" y="613"/>
                    <a:pt x="912" y="601"/>
                    <a:pt x="912" y="601"/>
                  </a:cubicBezTo>
                  <a:cubicBezTo>
                    <a:pt x="912" y="601"/>
                    <a:pt x="954" y="594"/>
                    <a:pt x="958" y="586"/>
                  </a:cubicBezTo>
                  <a:cubicBezTo>
                    <a:pt x="962" y="578"/>
                    <a:pt x="947" y="578"/>
                    <a:pt x="947" y="578"/>
                  </a:cubicBezTo>
                  <a:cubicBezTo>
                    <a:pt x="947" y="578"/>
                    <a:pt x="970" y="562"/>
                    <a:pt x="979" y="557"/>
                  </a:cubicBezTo>
                  <a:cubicBezTo>
                    <a:pt x="988" y="552"/>
                    <a:pt x="1015" y="545"/>
                    <a:pt x="1015" y="545"/>
                  </a:cubicBezTo>
                  <a:cubicBezTo>
                    <a:pt x="1066" y="526"/>
                    <a:pt x="1066" y="526"/>
                    <a:pt x="1066" y="526"/>
                  </a:cubicBezTo>
                  <a:cubicBezTo>
                    <a:pt x="1060" y="513"/>
                    <a:pt x="1060" y="513"/>
                    <a:pt x="1060" y="513"/>
                  </a:cubicBezTo>
                  <a:cubicBezTo>
                    <a:pt x="1060" y="513"/>
                    <a:pt x="1083" y="519"/>
                    <a:pt x="1090" y="514"/>
                  </a:cubicBezTo>
                  <a:cubicBezTo>
                    <a:pt x="1097" y="509"/>
                    <a:pt x="1130" y="494"/>
                    <a:pt x="1130" y="494"/>
                  </a:cubicBezTo>
                  <a:cubicBezTo>
                    <a:pt x="1130" y="494"/>
                    <a:pt x="1188" y="470"/>
                    <a:pt x="1196" y="467"/>
                  </a:cubicBezTo>
                  <a:cubicBezTo>
                    <a:pt x="1204" y="464"/>
                    <a:pt x="1234" y="485"/>
                    <a:pt x="1234" y="485"/>
                  </a:cubicBezTo>
                  <a:cubicBezTo>
                    <a:pt x="1210" y="485"/>
                    <a:pt x="1210" y="485"/>
                    <a:pt x="1210" y="485"/>
                  </a:cubicBezTo>
                  <a:cubicBezTo>
                    <a:pt x="1197" y="477"/>
                    <a:pt x="1197" y="477"/>
                    <a:pt x="1197" y="477"/>
                  </a:cubicBezTo>
                  <a:cubicBezTo>
                    <a:pt x="1174" y="493"/>
                    <a:pt x="1174" y="493"/>
                    <a:pt x="1174" y="493"/>
                  </a:cubicBezTo>
                  <a:cubicBezTo>
                    <a:pt x="1151" y="493"/>
                    <a:pt x="1151" y="493"/>
                    <a:pt x="1151" y="493"/>
                  </a:cubicBezTo>
                  <a:cubicBezTo>
                    <a:pt x="1151" y="493"/>
                    <a:pt x="1128" y="515"/>
                    <a:pt x="1119" y="518"/>
                  </a:cubicBezTo>
                  <a:cubicBezTo>
                    <a:pt x="1110" y="521"/>
                    <a:pt x="1071" y="527"/>
                    <a:pt x="1075" y="536"/>
                  </a:cubicBezTo>
                  <a:cubicBezTo>
                    <a:pt x="1079" y="545"/>
                    <a:pt x="1099" y="544"/>
                    <a:pt x="1099" y="544"/>
                  </a:cubicBezTo>
                  <a:cubicBezTo>
                    <a:pt x="1099" y="544"/>
                    <a:pt x="1079" y="552"/>
                    <a:pt x="1075" y="552"/>
                  </a:cubicBezTo>
                  <a:cubicBezTo>
                    <a:pt x="1071" y="552"/>
                    <a:pt x="1042" y="551"/>
                    <a:pt x="1042" y="557"/>
                  </a:cubicBezTo>
                  <a:cubicBezTo>
                    <a:pt x="1042" y="563"/>
                    <a:pt x="1045" y="576"/>
                    <a:pt x="1065" y="568"/>
                  </a:cubicBezTo>
                  <a:cubicBezTo>
                    <a:pt x="1085" y="560"/>
                    <a:pt x="1129" y="536"/>
                    <a:pt x="1147" y="532"/>
                  </a:cubicBezTo>
                  <a:cubicBezTo>
                    <a:pt x="1165" y="528"/>
                    <a:pt x="1197" y="537"/>
                    <a:pt x="1211" y="530"/>
                  </a:cubicBezTo>
                  <a:cubicBezTo>
                    <a:pt x="1225" y="523"/>
                    <a:pt x="1247" y="502"/>
                    <a:pt x="1247" y="502"/>
                  </a:cubicBezTo>
                  <a:cubicBezTo>
                    <a:pt x="1245" y="492"/>
                    <a:pt x="1245" y="492"/>
                    <a:pt x="1245" y="492"/>
                  </a:cubicBezTo>
                  <a:cubicBezTo>
                    <a:pt x="1245" y="492"/>
                    <a:pt x="1299" y="471"/>
                    <a:pt x="1309" y="472"/>
                  </a:cubicBezTo>
                  <a:cubicBezTo>
                    <a:pt x="1319" y="473"/>
                    <a:pt x="1322" y="483"/>
                    <a:pt x="1322" y="483"/>
                  </a:cubicBezTo>
                  <a:cubicBezTo>
                    <a:pt x="1364" y="470"/>
                    <a:pt x="1364" y="470"/>
                    <a:pt x="1364" y="470"/>
                  </a:cubicBezTo>
                  <a:cubicBezTo>
                    <a:pt x="1336" y="492"/>
                    <a:pt x="1336" y="492"/>
                    <a:pt x="1336" y="492"/>
                  </a:cubicBezTo>
                  <a:cubicBezTo>
                    <a:pt x="1350" y="498"/>
                    <a:pt x="1350" y="498"/>
                    <a:pt x="1350" y="498"/>
                  </a:cubicBezTo>
                  <a:cubicBezTo>
                    <a:pt x="1350" y="498"/>
                    <a:pt x="1346" y="510"/>
                    <a:pt x="1350" y="510"/>
                  </a:cubicBezTo>
                  <a:cubicBezTo>
                    <a:pt x="1354" y="510"/>
                    <a:pt x="1395" y="485"/>
                    <a:pt x="1395" y="485"/>
                  </a:cubicBezTo>
                  <a:cubicBezTo>
                    <a:pt x="1395" y="485"/>
                    <a:pt x="1356" y="515"/>
                    <a:pt x="1367" y="520"/>
                  </a:cubicBezTo>
                  <a:cubicBezTo>
                    <a:pt x="1378" y="525"/>
                    <a:pt x="1406" y="526"/>
                    <a:pt x="1406" y="526"/>
                  </a:cubicBezTo>
                  <a:cubicBezTo>
                    <a:pt x="1472" y="532"/>
                    <a:pt x="1472" y="532"/>
                    <a:pt x="1472" y="532"/>
                  </a:cubicBezTo>
                  <a:cubicBezTo>
                    <a:pt x="1493" y="519"/>
                    <a:pt x="1493" y="519"/>
                    <a:pt x="1493" y="519"/>
                  </a:cubicBezTo>
                  <a:cubicBezTo>
                    <a:pt x="1493" y="519"/>
                    <a:pt x="1480" y="541"/>
                    <a:pt x="1491" y="542"/>
                  </a:cubicBezTo>
                  <a:cubicBezTo>
                    <a:pt x="1502" y="543"/>
                    <a:pt x="1534" y="541"/>
                    <a:pt x="1534" y="541"/>
                  </a:cubicBezTo>
                  <a:cubicBezTo>
                    <a:pt x="1556" y="535"/>
                    <a:pt x="1556" y="535"/>
                    <a:pt x="1556" y="535"/>
                  </a:cubicBezTo>
                  <a:cubicBezTo>
                    <a:pt x="1556" y="535"/>
                    <a:pt x="1517" y="549"/>
                    <a:pt x="1520" y="557"/>
                  </a:cubicBezTo>
                  <a:cubicBezTo>
                    <a:pt x="1523" y="565"/>
                    <a:pt x="1541" y="573"/>
                    <a:pt x="1541" y="573"/>
                  </a:cubicBezTo>
                  <a:cubicBezTo>
                    <a:pt x="1541" y="573"/>
                    <a:pt x="1539" y="609"/>
                    <a:pt x="1551" y="609"/>
                  </a:cubicBezTo>
                  <a:cubicBezTo>
                    <a:pt x="1563" y="609"/>
                    <a:pt x="1594" y="606"/>
                    <a:pt x="1594" y="606"/>
                  </a:cubicBezTo>
                  <a:cubicBezTo>
                    <a:pt x="1587" y="585"/>
                    <a:pt x="1587" y="585"/>
                    <a:pt x="1587" y="585"/>
                  </a:cubicBezTo>
                  <a:cubicBezTo>
                    <a:pt x="1601" y="580"/>
                    <a:pt x="1601" y="580"/>
                    <a:pt x="1601" y="580"/>
                  </a:cubicBezTo>
                  <a:cubicBezTo>
                    <a:pt x="1610" y="591"/>
                    <a:pt x="1610" y="591"/>
                    <a:pt x="1610" y="591"/>
                  </a:cubicBezTo>
                  <a:cubicBezTo>
                    <a:pt x="1630" y="585"/>
                    <a:pt x="1630" y="585"/>
                    <a:pt x="1630" y="585"/>
                  </a:cubicBezTo>
                  <a:cubicBezTo>
                    <a:pt x="1630" y="585"/>
                    <a:pt x="1610" y="608"/>
                    <a:pt x="1621" y="612"/>
                  </a:cubicBezTo>
                  <a:cubicBezTo>
                    <a:pt x="1632" y="616"/>
                    <a:pt x="1650" y="586"/>
                    <a:pt x="1650" y="586"/>
                  </a:cubicBezTo>
                  <a:cubicBezTo>
                    <a:pt x="1670" y="557"/>
                    <a:pt x="1670" y="557"/>
                    <a:pt x="1670" y="557"/>
                  </a:cubicBezTo>
                  <a:cubicBezTo>
                    <a:pt x="1652" y="599"/>
                    <a:pt x="1652" y="599"/>
                    <a:pt x="1652" y="599"/>
                  </a:cubicBezTo>
                  <a:cubicBezTo>
                    <a:pt x="1656" y="615"/>
                    <a:pt x="1656" y="615"/>
                    <a:pt x="1656" y="615"/>
                  </a:cubicBezTo>
                  <a:cubicBezTo>
                    <a:pt x="1679" y="607"/>
                    <a:pt x="1679" y="607"/>
                    <a:pt x="1679" y="607"/>
                  </a:cubicBezTo>
                  <a:cubicBezTo>
                    <a:pt x="1664" y="623"/>
                    <a:pt x="1664" y="623"/>
                    <a:pt x="1664" y="623"/>
                  </a:cubicBezTo>
                  <a:cubicBezTo>
                    <a:pt x="1681" y="638"/>
                    <a:pt x="1681" y="638"/>
                    <a:pt x="1681" y="638"/>
                  </a:cubicBezTo>
                  <a:cubicBezTo>
                    <a:pt x="1669" y="635"/>
                    <a:pt x="1669" y="635"/>
                    <a:pt x="1669" y="635"/>
                  </a:cubicBezTo>
                  <a:cubicBezTo>
                    <a:pt x="1667" y="647"/>
                    <a:pt x="1667" y="647"/>
                    <a:pt x="1667" y="647"/>
                  </a:cubicBezTo>
                  <a:cubicBezTo>
                    <a:pt x="1648" y="660"/>
                    <a:pt x="1648" y="660"/>
                    <a:pt x="1648" y="660"/>
                  </a:cubicBezTo>
                  <a:cubicBezTo>
                    <a:pt x="1636" y="670"/>
                    <a:pt x="1636" y="670"/>
                    <a:pt x="1636" y="670"/>
                  </a:cubicBezTo>
                  <a:cubicBezTo>
                    <a:pt x="1657" y="681"/>
                    <a:pt x="1657" y="681"/>
                    <a:pt x="1657" y="681"/>
                  </a:cubicBezTo>
                  <a:cubicBezTo>
                    <a:pt x="1654" y="702"/>
                    <a:pt x="1654" y="702"/>
                    <a:pt x="1654" y="702"/>
                  </a:cubicBezTo>
                  <a:cubicBezTo>
                    <a:pt x="1642" y="714"/>
                    <a:pt x="1642" y="714"/>
                    <a:pt x="1642" y="714"/>
                  </a:cubicBezTo>
                  <a:cubicBezTo>
                    <a:pt x="1654" y="719"/>
                    <a:pt x="1654" y="719"/>
                    <a:pt x="1654" y="719"/>
                  </a:cubicBezTo>
                  <a:cubicBezTo>
                    <a:pt x="1639" y="733"/>
                    <a:pt x="1639" y="733"/>
                    <a:pt x="1639" y="733"/>
                  </a:cubicBezTo>
                  <a:cubicBezTo>
                    <a:pt x="1660" y="733"/>
                    <a:pt x="1660" y="733"/>
                    <a:pt x="1660" y="733"/>
                  </a:cubicBezTo>
                  <a:cubicBezTo>
                    <a:pt x="1685" y="724"/>
                    <a:pt x="1685" y="724"/>
                    <a:pt x="1685" y="724"/>
                  </a:cubicBezTo>
                  <a:cubicBezTo>
                    <a:pt x="1663" y="750"/>
                    <a:pt x="1663" y="750"/>
                    <a:pt x="1663" y="750"/>
                  </a:cubicBezTo>
                  <a:cubicBezTo>
                    <a:pt x="1652" y="760"/>
                    <a:pt x="1652" y="760"/>
                    <a:pt x="1652" y="760"/>
                  </a:cubicBezTo>
                  <a:cubicBezTo>
                    <a:pt x="1667" y="765"/>
                    <a:pt x="1667" y="765"/>
                    <a:pt x="1667" y="765"/>
                  </a:cubicBezTo>
                  <a:cubicBezTo>
                    <a:pt x="1637" y="777"/>
                    <a:pt x="1637" y="777"/>
                    <a:pt x="1637" y="777"/>
                  </a:cubicBezTo>
                  <a:cubicBezTo>
                    <a:pt x="1623" y="785"/>
                    <a:pt x="1623" y="785"/>
                    <a:pt x="1623" y="785"/>
                  </a:cubicBezTo>
                  <a:cubicBezTo>
                    <a:pt x="1637" y="791"/>
                    <a:pt x="1637" y="791"/>
                    <a:pt x="1637" y="791"/>
                  </a:cubicBezTo>
                  <a:cubicBezTo>
                    <a:pt x="1637" y="791"/>
                    <a:pt x="1636" y="794"/>
                    <a:pt x="1634" y="798"/>
                  </a:cubicBezTo>
                  <a:cubicBezTo>
                    <a:pt x="1655" y="788"/>
                    <a:pt x="1676" y="777"/>
                    <a:pt x="1680" y="773"/>
                  </a:cubicBezTo>
                  <a:cubicBezTo>
                    <a:pt x="1690" y="763"/>
                    <a:pt x="1690" y="747"/>
                    <a:pt x="1690" y="747"/>
                  </a:cubicBezTo>
                  <a:cubicBezTo>
                    <a:pt x="1690" y="747"/>
                    <a:pt x="1717" y="736"/>
                    <a:pt x="1717" y="728"/>
                  </a:cubicBezTo>
                  <a:cubicBezTo>
                    <a:pt x="1717" y="720"/>
                    <a:pt x="1707" y="721"/>
                    <a:pt x="1707" y="721"/>
                  </a:cubicBezTo>
                  <a:close/>
                  <a:moveTo>
                    <a:pt x="1598" y="704"/>
                  </a:moveTo>
                  <a:cubicBezTo>
                    <a:pt x="1604" y="718"/>
                    <a:pt x="1624" y="696"/>
                    <a:pt x="1624" y="696"/>
                  </a:cubicBezTo>
                  <a:cubicBezTo>
                    <a:pt x="1639" y="692"/>
                    <a:pt x="1639" y="692"/>
                    <a:pt x="1639" y="692"/>
                  </a:cubicBezTo>
                  <a:cubicBezTo>
                    <a:pt x="1638" y="682"/>
                    <a:pt x="1638" y="682"/>
                    <a:pt x="1638" y="682"/>
                  </a:cubicBezTo>
                  <a:cubicBezTo>
                    <a:pt x="1620" y="679"/>
                    <a:pt x="1620" y="679"/>
                    <a:pt x="1620" y="679"/>
                  </a:cubicBezTo>
                  <a:cubicBezTo>
                    <a:pt x="1620" y="679"/>
                    <a:pt x="1595" y="697"/>
                    <a:pt x="1598" y="704"/>
                  </a:cubicBezTo>
                  <a:close/>
                  <a:moveTo>
                    <a:pt x="1583" y="656"/>
                  </a:moveTo>
                  <a:cubicBezTo>
                    <a:pt x="1576" y="653"/>
                    <a:pt x="1559" y="664"/>
                    <a:pt x="1558" y="670"/>
                  </a:cubicBezTo>
                  <a:cubicBezTo>
                    <a:pt x="1557" y="676"/>
                    <a:pt x="1550" y="689"/>
                    <a:pt x="1550" y="689"/>
                  </a:cubicBezTo>
                  <a:cubicBezTo>
                    <a:pt x="1549" y="698"/>
                    <a:pt x="1549" y="698"/>
                    <a:pt x="1549" y="698"/>
                  </a:cubicBezTo>
                  <a:cubicBezTo>
                    <a:pt x="1549" y="698"/>
                    <a:pt x="1541" y="702"/>
                    <a:pt x="1540" y="709"/>
                  </a:cubicBezTo>
                  <a:cubicBezTo>
                    <a:pt x="1539" y="716"/>
                    <a:pt x="1546" y="720"/>
                    <a:pt x="1546" y="720"/>
                  </a:cubicBezTo>
                  <a:cubicBezTo>
                    <a:pt x="1546" y="720"/>
                    <a:pt x="1559" y="700"/>
                    <a:pt x="1576" y="687"/>
                  </a:cubicBezTo>
                  <a:cubicBezTo>
                    <a:pt x="1593" y="674"/>
                    <a:pt x="1590" y="659"/>
                    <a:pt x="1583" y="656"/>
                  </a:cubicBezTo>
                  <a:close/>
                  <a:moveTo>
                    <a:pt x="525" y="542"/>
                  </a:moveTo>
                  <a:cubicBezTo>
                    <a:pt x="547" y="540"/>
                    <a:pt x="594" y="519"/>
                    <a:pt x="578" y="515"/>
                  </a:cubicBezTo>
                  <a:cubicBezTo>
                    <a:pt x="561" y="510"/>
                    <a:pt x="539" y="507"/>
                    <a:pt x="533" y="513"/>
                  </a:cubicBezTo>
                  <a:cubicBezTo>
                    <a:pt x="527" y="519"/>
                    <a:pt x="514" y="506"/>
                    <a:pt x="510" y="517"/>
                  </a:cubicBezTo>
                  <a:cubicBezTo>
                    <a:pt x="507" y="528"/>
                    <a:pt x="513" y="543"/>
                    <a:pt x="525" y="542"/>
                  </a:cubicBezTo>
                  <a:close/>
                  <a:moveTo>
                    <a:pt x="0" y="886"/>
                  </a:moveTo>
                  <a:cubicBezTo>
                    <a:pt x="41" y="880"/>
                    <a:pt x="41" y="880"/>
                    <a:pt x="41" y="880"/>
                  </a:cubicBezTo>
                  <a:cubicBezTo>
                    <a:pt x="49" y="869"/>
                    <a:pt x="49" y="869"/>
                    <a:pt x="49" y="869"/>
                  </a:cubicBezTo>
                  <a:cubicBezTo>
                    <a:pt x="90" y="863"/>
                    <a:pt x="90" y="863"/>
                    <a:pt x="90" y="863"/>
                  </a:cubicBezTo>
                  <a:cubicBezTo>
                    <a:pt x="76" y="849"/>
                    <a:pt x="76" y="849"/>
                    <a:pt x="76" y="849"/>
                  </a:cubicBezTo>
                  <a:lnTo>
                    <a:pt x="0" y="886"/>
                  </a:lnTo>
                  <a:close/>
                  <a:moveTo>
                    <a:pt x="908" y="635"/>
                  </a:moveTo>
                  <a:cubicBezTo>
                    <a:pt x="905" y="636"/>
                    <a:pt x="892" y="641"/>
                    <a:pt x="892" y="641"/>
                  </a:cubicBezTo>
                  <a:cubicBezTo>
                    <a:pt x="892" y="641"/>
                    <a:pt x="884" y="634"/>
                    <a:pt x="879" y="635"/>
                  </a:cubicBezTo>
                  <a:cubicBezTo>
                    <a:pt x="874" y="636"/>
                    <a:pt x="875" y="651"/>
                    <a:pt x="875" y="651"/>
                  </a:cubicBezTo>
                  <a:cubicBezTo>
                    <a:pt x="859" y="663"/>
                    <a:pt x="859" y="663"/>
                    <a:pt x="859" y="663"/>
                  </a:cubicBezTo>
                  <a:cubicBezTo>
                    <a:pt x="859" y="646"/>
                    <a:pt x="859" y="646"/>
                    <a:pt x="859" y="646"/>
                  </a:cubicBezTo>
                  <a:cubicBezTo>
                    <a:pt x="859" y="646"/>
                    <a:pt x="845" y="641"/>
                    <a:pt x="831" y="654"/>
                  </a:cubicBezTo>
                  <a:cubicBezTo>
                    <a:pt x="831" y="654"/>
                    <a:pt x="814" y="665"/>
                    <a:pt x="811" y="672"/>
                  </a:cubicBezTo>
                  <a:cubicBezTo>
                    <a:pt x="809" y="680"/>
                    <a:pt x="831" y="681"/>
                    <a:pt x="831" y="681"/>
                  </a:cubicBezTo>
                  <a:cubicBezTo>
                    <a:pt x="831" y="681"/>
                    <a:pt x="861" y="681"/>
                    <a:pt x="872" y="676"/>
                  </a:cubicBezTo>
                  <a:cubicBezTo>
                    <a:pt x="884" y="671"/>
                    <a:pt x="881" y="664"/>
                    <a:pt x="881" y="664"/>
                  </a:cubicBezTo>
                  <a:cubicBezTo>
                    <a:pt x="899" y="661"/>
                    <a:pt x="899" y="661"/>
                    <a:pt x="899" y="661"/>
                  </a:cubicBezTo>
                  <a:cubicBezTo>
                    <a:pt x="900" y="655"/>
                    <a:pt x="900" y="655"/>
                    <a:pt x="900" y="655"/>
                  </a:cubicBezTo>
                  <a:cubicBezTo>
                    <a:pt x="925" y="654"/>
                    <a:pt x="925" y="654"/>
                    <a:pt x="925" y="654"/>
                  </a:cubicBezTo>
                  <a:cubicBezTo>
                    <a:pt x="931" y="638"/>
                    <a:pt x="931" y="638"/>
                    <a:pt x="931" y="638"/>
                  </a:cubicBezTo>
                  <a:cubicBezTo>
                    <a:pt x="920" y="640"/>
                    <a:pt x="920" y="640"/>
                    <a:pt x="920" y="640"/>
                  </a:cubicBezTo>
                  <a:cubicBezTo>
                    <a:pt x="920" y="640"/>
                    <a:pt x="912" y="634"/>
                    <a:pt x="908" y="635"/>
                  </a:cubicBezTo>
                  <a:close/>
                  <a:moveTo>
                    <a:pt x="107" y="860"/>
                  </a:moveTo>
                  <a:cubicBezTo>
                    <a:pt x="135" y="859"/>
                    <a:pt x="135" y="859"/>
                    <a:pt x="135" y="859"/>
                  </a:cubicBezTo>
                  <a:cubicBezTo>
                    <a:pt x="161" y="840"/>
                    <a:pt x="161" y="840"/>
                    <a:pt x="161" y="840"/>
                  </a:cubicBezTo>
                  <a:cubicBezTo>
                    <a:pt x="152" y="829"/>
                    <a:pt x="152" y="829"/>
                    <a:pt x="152" y="829"/>
                  </a:cubicBezTo>
                  <a:lnTo>
                    <a:pt x="107" y="860"/>
                  </a:lnTo>
                  <a:close/>
                  <a:moveTo>
                    <a:pt x="1646" y="762"/>
                  </a:moveTo>
                  <a:cubicBezTo>
                    <a:pt x="1652" y="749"/>
                    <a:pt x="1637" y="734"/>
                    <a:pt x="1627" y="744"/>
                  </a:cubicBezTo>
                  <a:cubicBezTo>
                    <a:pt x="1617" y="754"/>
                    <a:pt x="1611" y="784"/>
                    <a:pt x="1611" y="784"/>
                  </a:cubicBezTo>
                  <a:cubicBezTo>
                    <a:pt x="1611" y="784"/>
                    <a:pt x="1624" y="773"/>
                    <a:pt x="1629" y="773"/>
                  </a:cubicBezTo>
                  <a:cubicBezTo>
                    <a:pt x="1634" y="773"/>
                    <a:pt x="1640" y="775"/>
                    <a:pt x="1646" y="762"/>
                  </a:cubicBezTo>
                  <a:close/>
                  <a:moveTo>
                    <a:pt x="953" y="609"/>
                  </a:moveTo>
                  <a:cubicBezTo>
                    <a:pt x="940" y="618"/>
                    <a:pt x="916" y="623"/>
                    <a:pt x="923" y="630"/>
                  </a:cubicBezTo>
                  <a:cubicBezTo>
                    <a:pt x="934" y="641"/>
                    <a:pt x="959" y="629"/>
                    <a:pt x="959" y="629"/>
                  </a:cubicBezTo>
                  <a:cubicBezTo>
                    <a:pt x="966" y="620"/>
                    <a:pt x="966" y="620"/>
                    <a:pt x="966" y="620"/>
                  </a:cubicBezTo>
                  <a:cubicBezTo>
                    <a:pt x="966" y="620"/>
                    <a:pt x="982" y="624"/>
                    <a:pt x="979" y="618"/>
                  </a:cubicBezTo>
                  <a:cubicBezTo>
                    <a:pt x="977" y="612"/>
                    <a:pt x="967" y="600"/>
                    <a:pt x="953" y="609"/>
                  </a:cubicBezTo>
                  <a:close/>
                  <a:moveTo>
                    <a:pt x="331" y="777"/>
                  </a:moveTo>
                  <a:cubicBezTo>
                    <a:pt x="319" y="777"/>
                    <a:pt x="290" y="788"/>
                    <a:pt x="290" y="788"/>
                  </a:cubicBezTo>
                  <a:cubicBezTo>
                    <a:pt x="290" y="788"/>
                    <a:pt x="253" y="802"/>
                    <a:pt x="254" y="809"/>
                  </a:cubicBezTo>
                  <a:cubicBezTo>
                    <a:pt x="256" y="818"/>
                    <a:pt x="270" y="812"/>
                    <a:pt x="289" y="806"/>
                  </a:cubicBezTo>
                  <a:cubicBezTo>
                    <a:pt x="308" y="799"/>
                    <a:pt x="328" y="809"/>
                    <a:pt x="335" y="803"/>
                  </a:cubicBezTo>
                  <a:cubicBezTo>
                    <a:pt x="342" y="797"/>
                    <a:pt x="344" y="777"/>
                    <a:pt x="331" y="777"/>
                  </a:cubicBezTo>
                  <a:close/>
                  <a:moveTo>
                    <a:pt x="219" y="828"/>
                  </a:moveTo>
                  <a:cubicBezTo>
                    <a:pt x="221" y="814"/>
                    <a:pt x="221" y="814"/>
                    <a:pt x="221" y="814"/>
                  </a:cubicBezTo>
                  <a:cubicBezTo>
                    <a:pt x="184" y="829"/>
                    <a:pt x="184" y="829"/>
                    <a:pt x="184" y="829"/>
                  </a:cubicBezTo>
                  <a:lnTo>
                    <a:pt x="219" y="8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9" name="Verenigde Staten">
              <a:extLst>
                <a:ext uri="{FF2B5EF4-FFF2-40B4-BE49-F238E27FC236}">
                  <a16:creationId xmlns:a16="http://schemas.microsoft.com/office/drawing/2014/main" id="{E5B01EB5-F15D-4F34-BAAD-5DA3D90B0301}"/>
                </a:ext>
              </a:extLst>
            </p:cNvPr>
            <p:cNvSpPr>
              <a:spLocks noEditPoints="1"/>
            </p:cNvSpPr>
            <p:nvPr/>
          </p:nvSpPr>
          <p:spPr bwMode="gray">
            <a:xfrm>
              <a:off x="1590924" y="1969695"/>
              <a:ext cx="1960118" cy="980059"/>
            </a:xfrm>
            <a:custGeom>
              <a:avLst/>
              <a:gdLst>
                <a:gd name="T0" fmla="*/ 2480 w 2609"/>
                <a:gd name="T1" fmla="*/ 201 h 1304"/>
                <a:gd name="T2" fmla="*/ 2188 w 2609"/>
                <a:gd name="T3" fmla="*/ 278 h 1304"/>
                <a:gd name="T4" fmla="*/ 2132 w 2609"/>
                <a:gd name="T5" fmla="*/ 324 h 1304"/>
                <a:gd name="T6" fmla="*/ 2049 w 2609"/>
                <a:gd name="T7" fmla="*/ 357 h 1304"/>
                <a:gd name="T8" fmla="*/ 1824 w 2609"/>
                <a:gd name="T9" fmla="*/ 413 h 1304"/>
                <a:gd name="T10" fmla="*/ 1906 w 2609"/>
                <a:gd name="T11" fmla="*/ 294 h 1304"/>
                <a:gd name="T12" fmla="*/ 1888 w 2609"/>
                <a:gd name="T13" fmla="*/ 211 h 1304"/>
                <a:gd name="T14" fmla="*/ 1909 w 2609"/>
                <a:gd name="T15" fmla="*/ 159 h 1304"/>
                <a:gd name="T16" fmla="*/ 1821 w 2609"/>
                <a:gd name="T17" fmla="*/ 151 h 1304"/>
                <a:gd name="T18" fmla="*/ 1700 w 2609"/>
                <a:gd name="T19" fmla="*/ 142 h 1304"/>
                <a:gd name="T20" fmla="*/ 1667 w 2609"/>
                <a:gd name="T21" fmla="*/ 101 h 1304"/>
                <a:gd name="T22" fmla="*/ 1627 w 2609"/>
                <a:gd name="T23" fmla="*/ 67 h 1304"/>
                <a:gd name="T24" fmla="*/ 1510 w 2609"/>
                <a:gd name="T25" fmla="*/ 35 h 1304"/>
                <a:gd name="T26" fmla="*/ 292 w 2609"/>
                <a:gd name="T27" fmla="*/ 130 h 1304"/>
                <a:gd name="T28" fmla="*/ 255 w 2609"/>
                <a:gd name="T29" fmla="*/ 78 h 1304"/>
                <a:gd name="T30" fmla="*/ 250 w 2609"/>
                <a:gd name="T31" fmla="*/ 177 h 1304"/>
                <a:gd name="T32" fmla="*/ 66 w 2609"/>
                <a:gd name="T33" fmla="*/ 387 h 1304"/>
                <a:gd name="T34" fmla="*/ 29 w 2609"/>
                <a:gd name="T35" fmla="*/ 605 h 1304"/>
                <a:gd name="T36" fmla="*/ 20 w 2609"/>
                <a:gd name="T37" fmla="*/ 688 h 1304"/>
                <a:gd name="T38" fmla="*/ 108 w 2609"/>
                <a:gd name="T39" fmla="*/ 822 h 1304"/>
                <a:gd name="T40" fmla="*/ 380 w 2609"/>
                <a:gd name="T41" fmla="*/ 973 h 1304"/>
                <a:gd name="T42" fmla="*/ 625 w 2609"/>
                <a:gd name="T43" fmla="*/ 975 h 1304"/>
                <a:gd name="T44" fmla="*/ 756 w 2609"/>
                <a:gd name="T45" fmla="*/ 1047 h 1304"/>
                <a:gd name="T46" fmla="*/ 851 w 2609"/>
                <a:gd name="T47" fmla="*/ 1169 h 1304"/>
                <a:gd name="T48" fmla="*/ 914 w 2609"/>
                <a:gd name="T49" fmla="*/ 1254 h 1304"/>
                <a:gd name="T50" fmla="*/ 950 w 2609"/>
                <a:gd name="T51" fmla="*/ 1180 h 1304"/>
                <a:gd name="T52" fmla="*/ 999 w 2609"/>
                <a:gd name="T53" fmla="*/ 1128 h 1304"/>
                <a:gd name="T54" fmla="*/ 1143 w 2609"/>
                <a:gd name="T55" fmla="*/ 1040 h 1304"/>
                <a:gd name="T56" fmla="*/ 1288 w 2609"/>
                <a:gd name="T57" fmla="*/ 1079 h 1304"/>
                <a:gd name="T58" fmla="*/ 1354 w 2609"/>
                <a:gd name="T59" fmla="*/ 1087 h 1304"/>
                <a:gd name="T60" fmla="*/ 1365 w 2609"/>
                <a:gd name="T61" fmla="*/ 1024 h 1304"/>
                <a:gd name="T62" fmla="*/ 1487 w 2609"/>
                <a:gd name="T63" fmla="*/ 1024 h 1304"/>
                <a:gd name="T64" fmla="*/ 1616 w 2609"/>
                <a:gd name="T65" fmla="*/ 1079 h 1304"/>
                <a:gd name="T66" fmla="*/ 1634 w 2609"/>
                <a:gd name="T67" fmla="*/ 1212 h 1304"/>
                <a:gd name="T68" fmla="*/ 1681 w 2609"/>
                <a:gd name="T69" fmla="*/ 1304 h 1304"/>
                <a:gd name="T70" fmla="*/ 1730 w 2609"/>
                <a:gd name="T71" fmla="*/ 1112 h 1304"/>
                <a:gd name="T72" fmla="*/ 1780 w 2609"/>
                <a:gd name="T73" fmla="*/ 919 h 1304"/>
                <a:gd name="T74" fmla="*/ 1864 w 2609"/>
                <a:gd name="T75" fmla="*/ 859 h 1304"/>
                <a:gd name="T76" fmla="*/ 2013 w 2609"/>
                <a:gd name="T77" fmla="*/ 773 h 1304"/>
                <a:gd name="T78" fmla="*/ 2015 w 2609"/>
                <a:gd name="T79" fmla="*/ 726 h 1304"/>
                <a:gd name="T80" fmla="*/ 2016 w 2609"/>
                <a:gd name="T81" fmla="*/ 647 h 1304"/>
                <a:gd name="T82" fmla="*/ 2025 w 2609"/>
                <a:gd name="T83" fmla="*/ 586 h 1304"/>
                <a:gd name="T84" fmla="*/ 2077 w 2609"/>
                <a:gd name="T85" fmla="*/ 596 h 1304"/>
                <a:gd name="T86" fmla="*/ 2136 w 2609"/>
                <a:gd name="T87" fmla="*/ 513 h 1304"/>
                <a:gd name="T88" fmla="*/ 2240 w 2609"/>
                <a:gd name="T89" fmla="*/ 475 h 1304"/>
                <a:gd name="T90" fmla="*/ 2355 w 2609"/>
                <a:gd name="T91" fmla="*/ 411 h 1304"/>
                <a:gd name="T92" fmla="*/ 2409 w 2609"/>
                <a:gd name="T93" fmla="*/ 388 h 1304"/>
                <a:gd name="T94" fmla="*/ 2423 w 2609"/>
                <a:gd name="T95" fmla="*/ 324 h 1304"/>
                <a:gd name="T96" fmla="*/ 2556 w 2609"/>
                <a:gd name="T97" fmla="*/ 260 h 1304"/>
                <a:gd name="T98" fmla="*/ 2582 w 2609"/>
                <a:gd name="T99" fmla="*/ 202 h 1304"/>
                <a:gd name="T100" fmla="*/ 1784 w 2609"/>
                <a:gd name="T101" fmla="*/ 255 h 1304"/>
                <a:gd name="T102" fmla="*/ 1734 w 2609"/>
                <a:gd name="T103" fmla="*/ 342 h 1304"/>
                <a:gd name="T104" fmla="*/ 1687 w 2609"/>
                <a:gd name="T105" fmla="*/ 307 h 1304"/>
                <a:gd name="T106" fmla="*/ 1772 w 2609"/>
                <a:gd name="T107" fmla="*/ 194 h 1304"/>
                <a:gd name="T108" fmla="*/ 1862 w 2609"/>
                <a:gd name="T109" fmla="*/ 199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9" h="1304">
                  <a:moveTo>
                    <a:pt x="2570" y="119"/>
                  </a:moveTo>
                  <a:cubicBezTo>
                    <a:pt x="2558" y="119"/>
                    <a:pt x="2567" y="110"/>
                    <a:pt x="2554" y="110"/>
                  </a:cubicBezTo>
                  <a:cubicBezTo>
                    <a:pt x="2541" y="110"/>
                    <a:pt x="2530" y="131"/>
                    <a:pt x="2530" y="131"/>
                  </a:cubicBezTo>
                  <a:cubicBezTo>
                    <a:pt x="2503" y="150"/>
                    <a:pt x="2503" y="150"/>
                    <a:pt x="2503" y="150"/>
                  </a:cubicBezTo>
                  <a:cubicBezTo>
                    <a:pt x="2503" y="164"/>
                    <a:pt x="2503" y="164"/>
                    <a:pt x="2503" y="164"/>
                  </a:cubicBezTo>
                  <a:cubicBezTo>
                    <a:pt x="2503" y="164"/>
                    <a:pt x="2495" y="172"/>
                    <a:pt x="2489" y="172"/>
                  </a:cubicBezTo>
                  <a:cubicBezTo>
                    <a:pt x="2483" y="172"/>
                    <a:pt x="2480" y="194"/>
                    <a:pt x="2480" y="201"/>
                  </a:cubicBezTo>
                  <a:cubicBezTo>
                    <a:pt x="2480" y="208"/>
                    <a:pt x="2473" y="201"/>
                    <a:pt x="2463" y="201"/>
                  </a:cubicBezTo>
                  <a:cubicBezTo>
                    <a:pt x="2454" y="201"/>
                    <a:pt x="2443" y="222"/>
                    <a:pt x="2443" y="222"/>
                  </a:cubicBezTo>
                  <a:cubicBezTo>
                    <a:pt x="2443" y="222"/>
                    <a:pt x="2435" y="223"/>
                    <a:pt x="2423" y="223"/>
                  </a:cubicBezTo>
                  <a:cubicBezTo>
                    <a:pt x="2411" y="223"/>
                    <a:pt x="2411" y="238"/>
                    <a:pt x="2411" y="238"/>
                  </a:cubicBezTo>
                  <a:cubicBezTo>
                    <a:pt x="2411" y="238"/>
                    <a:pt x="2280" y="238"/>
                    <a:pt x="2263" y="238"/>
                  </a:cubicBezTo>
                  <a:cubicBezTo>
                    <a:pt x="2246" y="238"/>
                    <a:pt x="2212" y="276"/>
                    <a:pt x="2204" y="276"/>
                  </a:cubicBezTo>
                  <a:cubicBezTo>
                    <a:pt x="2196" y="276"/>
                    <a:pt x="2194" y="278"/>
                    <a:pt x="2188" y="278"/>
                  </a:cubicBezTo>
                  <a:cubicBezTo>
                    <a:pt x="2187" y="278"/>
                    <a:pt x="2185" y="279"/>
                    <a:pt x="2183" y="280"/>
                  </a:cubicBezTo>
                  <a:cubicBezTo>
                    <a:pt x="2188" y="285"/>
                    <a:pt x="2189" y="291"/>
                    <a:pt x="2189" y="291"/>
                  </a:cubicBezTo>
                  <a:cubicBezTo>
                    <a:pt x="2189" y="291"/>
                    <a:pt x="2188" y="299"/>
                    <a:pt x="2181" y="305"/>
                  </a:cubicBezTo>
                  <a:cubicBezTo>
                    <a:pt x="2174" y="311"/>
                    <a:pt x="2174" y="321"/>
                    <a:pt x="2174" y="321"/>
                  </a:cubicBezTo>
                  <a:cubicBezTo>
                    <a:pt x="2162" y="320"/>
                    <a:pt x="2162" y="320"/>
                    <a:pt x="2162" y="320"/>
                  </a:cubicBezTo>
                  <a:cubicBezTo>
                    <a:pt x="2162" y="320"/>
                    <a:pt x="2162" y="324"/>
                    <a:pt x="2150" y="329"/>
                  </a:cubicBezTo>
                  <a:cubicBezTo>
                    <a:pt x="2138" y="334"/>
                    <a:pt x="2132" y="324"/>
                    <a:pt x="2132" y="324"/>
                  </a:cubicBezTo>
                  <a:cubicBezTo>
                    <a:pt x="2132" y="324"/>
                    <a:pt x="2127" y="332"/>
                    <a:pt x="2114" y="333"/>
                  </a:cubicBezTo>
                  <a:cubicBezTo>
                    <a:pt x="2101" y="334"/>
                    <a:pt x="2097" y="324"/>
                    <a:pt x="2088" y="323"/>
                  </a:cubicBezTo>
                  <a:cubicBezTo>
                    <a:pt x="2079" y="322"/>
                    <a:pt x="2072" y="330"/>
                    <a:pt x="2051" y="335"/>
                  </a:cubicBezTo>
                  <a:cubicBezTo>
                    <a:pt x="2050" y="335"/>
                    <a:pt x="2048" y="336"/>
                    <a:pt x="2047" y="336"/>
                  </a:cubicBezTo>
                  <a:cubicBezTo>
                    <a:pt x="2048" y="340"/>
                    <a:pt x="2048" y="344"/>
                    <a:pt x="2046" y="350"/>
                  </a:cubicBezTo>
                  <a:cubicBezTo>
                    <a:pt x="2045" y="352"/>
                    <a:pt x="2043" y="354"/>
                    <a:pt x="2040" y="357"/>
                  </a:cubicBezTo>
                  <a:cubicBezTo>
                    <a:pt x="2049" y="357"/>
                    <a:pt x="2049" y="357"/>
                    <a:pt x="2049" y="357"/>
                  </a:cubicBezTo>
                  <a:cubicBezTo>
                    <a:pt x="2049" y="357"/>
                    <a:pt x="1969" y="398"/>
                    <a:pt x="1961" y="401"/>
                  </a:cubicBezTo>
                  <a:cubicBezTo>
                    <a:pt x="1953" y="404"/>
                    <a:pt x="1945" y="407"/>
                    <a:pt x="1925" y="412"/>
                  </a:cubicBezTo>
                  <a:cubicBezTo>
                    <a:pt x="1905" y="417"/>
                    <a:pt x="1897" y="423"/>
                    <a:pt x="1890" y="426"/>
                  </a:cubicBezTo>
                  <a:cubicBezTo>
                    <a:pt x="1883" y="429"/>
                    <a:pt x="1871" y="427"/>
                    <a:pt x="1871" y="427"/>
                  </a:cubicBezTo>
                  <a:cubicBezTo>
                    <a:pt x="1871" y="427"/>
                    <a:pt x="1871" y="432"/>
                    <a:pt x="1859" y="433"/>
                  </a:cubicBezTo>
                  <a:cubicBezTo>
                    <a:pt x="1847" y="434"/>
                    <a:pt x="1846" y="423"/>
                    <a:pt x="1846" y="423"/>
                  </a:cubicBezTo>
                  <a:cubicBezTo>
                    <a:pt x="1846" y="423"/>
                    <a:pt x="1824" y="420"/>
                    <a:pt x="1824" y="413"/>
                  </a:cubicBezTo>
                  <a:cubicBezTo>
                    <a:pt x="1824" y="413"/>
                    <a:pt x="1837" y="407"/>
                    <a:pt x="1848" y="402"/>
                  </a:cubicBezTo>
                  <a:cubicBezTo>
                    <a:pt x="1847" y="401"/>
                    <a:pt x="1847" y="400"/>
                    <a:pt x="1846" y="400"/>
                  </a:cubicBezTo>
                  <a:cubicBezTo>
                    <a:pt x="1836" y="390"/>
                    <a:pt x="1881" y="368"/>
                    <a:pt x="1889" y="368"/>
                  </a:cubicBezTo>
                  <a:cubicBezTo>
                    <a:pt x="1897" y="368"/>
                    <a:pt x="1895" y="347"/>
                    <a:pt x="1895" y="347"/>
                  </a:cubicBezTo>
                  <a:cubicBezTo>
                    <a:pt x="1895" y="347"/>
                    <a:pt x="1898" y="343"/>
                    <a:pt x="1902" y="338"/>
                  </a:cubicBezTo>
                  <a:cubicBezTo>
                    <a:pt x="1902" y="337"/>
                    <a:pt x="1901" y="337"/>
                    <a:pt x="1901" y="337"/>
                  </a:cubicBezTo>
                  <a:cubicBezTo>
                    <a:pt x="1895" y="331"/>
                    <a:pt x="1908" y="302"/>
                    <a:pt x="1906" y="294"/>
                  </a:cubicBezTo>
                  <a:cubicBezTo>
                    <a:pt x="1904" y="286"/>
                    <a:pt x="1890" y="293"/>
                    <a:pt x="1884" y="298"/>
                  </a:cubicBezTo>
                  <a:cubicBezTo>
                    <a:pt x="1878" y="303"/>
                    <a:pt x="1850" y="321"/>
                    <a:pt x="1848" y="308"/>
                  </a:cubicBezTo>
                  <a:cubicBezTo>
                    <a:pt x="1847" y="302"/>
                    <a:pt x="1871" y="288"/>
                    <a:pt x="1874" y="283"/>
                  </a:cubicBezTo>
                  <a:cubicBezTo>
                    <a:pt x="1877" y="278"/>
                    <a:pt x="1888" y="275"/>
                    <a:pt x="1897" y="269"/>
                  </a:cubicBezTo>
                  <a:cubicBezTo>
                    <a:pt x="1906" y="263"/>
                    <a:pt x="1898" y="240"/>
                    <a:pt x="1898" y="240"/>
                  </a:cubicBezTo>
                  <a:cubicBezTo>
                    <a:pt x="1898" y="240"/>
                    <a:pt x="1901" y="245"/>
                    <a:pt x="1909" y="228"/>
                  </a:cubicBezTo>
                  <a:cubicBezTo>
                    <a:pt x="1917" y="211"/>
                    <a:pt x="1897" y="218"/>
                    <a:pt x="1888" y="211"/>
                  </a:cubicBezTo>
                  <a:cubicBezTo>
                    <a:pt x="1879" y="204"/>
                    <a:pt x="1879" y="198"/>
                    <a:pt x="1879" y="198"/>
                  </a:cubicBezTo>
                  <a:cubicBezTo>
                    <a:pt x="1879" y="198"/>
                    <a:pt x="1876" y="205"/>
                    <a:pt x="1871" y="200"/>
                  </a:cubicBezTo>
                  <a:cubicBezTo>
                    <a:pt x="1866" y="195"/>
                    <a:pt x="1872" y="185"/>
                    <a:pt x="1872" y="185"/>
                  </a:cubicBezTo>
                  <a:cubicBezTo>
                    <a:pt x="1896" y="189"/>
                    <a:pt x="1896" y="189"/>
                    <a:pt x="1896" y="189"/>
                  </a:cubicBezTo>
                  <a:cubicBezTo>
                    <a:pt x="1896" y="189"/>
                    <a:pt x="1900" y="186"/>
                    <a:pt x="1897" y="178"/>
                  </a:cubicBezTo>
                  <a:cubicBezTo>
                    <a:pt x="1896" y="174"/>
                    <a:pt x="1900" y="174"/>
                    <a:pt x="1905" y="174"/>
                  </a:cubicBezTo>
                  <a:cubicBezTo>
                    <a:pt x="1909" y="159"/>
                    <a:pt x="1909" y="159"/>
                    <a:pt x="1909" y="159"/>
                  </a:cubicBezTo>
                  <a:cubicBezTo>
                    <a:pt x="1896" y="159"/>
                    <a:pt x="1896" y="159"/>
                    <a:pt x="1896" y="159"/>
                  </a:cubicBezTo>
                  <a:cubicBezTo>
                    <a:pt x="1894" y="167"/>
                    <a:pt x="1894" y="167"/>
                    <a:pt x="1894" y="167"/>
                  </a:cubicBezTo>
                  <a:cubicBezTo>
                    <a:pt x="1878" y="161"/>
                    <a:pt x="1878" y="161"/>
                    <a:pt x="1878" y="161"/>
                  </a:cubicBezTo>
                  <a:cubicBezTo>
                    <a:pt x="1877" y="147"/>
                    <a:pt x="1877" y="147"/>
                    <a:pt x="1877" y="147"/>
                  </a:cubicBezTo>
                  <a:cubicBezTo>
                    <a:pt x="1868" y="149"/>
                    <a:pt x="1868" y="149"/>
                    <a:pt x="1868" y="149"/>
                  </a:cubicBezTo>
                  <a:cubicBezTo>
                    <a:pt x="1857" y="154"/>
                    <a:pt x="1857" y="154"/>
                    <a:pt x="1857" y="154"/>
                  </a:cubicBezTo>
                  <a:cubicBezTo>
                    <a:pt x="1821" y="151"/>
                    <a:pt x="1821" y="151"/>
                    <a:pt x="1821" y="151"/>
                  </a:cubicBezTo>
                  <a:cubicBezTo>
                    <a:pt x="1821" y="151"/>
                    <a:pt x="1808" y="162"/>
                    <a:pt x="1787" y="160"/>
                  </a:cubicBezTo>
                  <a:cubicBezTo>
                    <a:pt x="1766" y="158"/>
                    <a:pt x="1771" y="144"/>
                    <a:pt x="1767" y="139"/>
                  </a:cubicBezTo>
                  <a:cubicBezTo>
                    <a:pt x="1763" y="134"/>
                    <a:pt x="1743" y="145"/>
                    <a:pt x="1740" y="136"/>
                  </a:cubicBezTo>
                  <a:cubicBezTo>
                    <a:pt x="1777" y="115"/>
                    <a:pt x="1777" y="115"/>
                    <a:pt x="1777" y="115"/>
                  </a:cubicBezTo>
                  <a:cubicBezTo>
                    <a:pt x="1777" y="115"/>
                    <a:pt x="1772" y="110"/>
                    <a:pt x="1765" y="110"/>
                  </a:cubicBezTo>
                  <a:cubicBezTo>
                    <a:pt x="1758" y="110"/>
                    <a:pt x="1744" y="122"/>
                    <a:pt x="1740" y="123"/>
                  </a:cubicBezTo>
                  <a:cubicBezTo>
                    <a:pt x="1736" y="124"/>
                    <a:pt x="1714" y="137"/>
                    <a:pt x="1700" y="142"/>
                  </a:cubicBezTo>
                  <a:cubicBezTo>
                    <a:pt x="1686" y="147"/>
                    <a:pt x="1670" y="144"/>
                    <a:pt x="1670" y="144"/>
                  </a:cubicBezTo>
                  <a:cubicBezTo>
                    <a:pt x="1664" y="153"/>
                    <a:pt x="1664" y="153"/>
                    <a:pt x="1664" y="153"/>
                  </a:cubicBezTo>
                  <a:cubicBezTo>
                    <a:pt x="1664" y="153"/>
                    <a:pt x="1640" y="155"/>
                    <a:pt x="1631" y="154"/>
                  </a:cubicBezTo>
                  <a:cubicBezTo>
                    <a:pt x="1622" y="153"/>
                    <a:pt x="1646" y="136"/>
                    <a:pt x="1646" y="136"/>
                  </a:cubicBezTo>
                  <a:cubicBezTo>
                    <a:pt x="1646" y="136"/>
                    <a:pt x="1636" y="140"/>
                    <a:pt x="1617" y="141"/>
                  </a:cubicBezTo>
                  <a:cubicBezTo>
                    <a:pt x="1598" y="142"/>
                    <a:pt x="1596" y="154"/>
                    <a:pt x="1579" y="148"/>
                  </a:cubicBezTo>
                  <a:cubicBezTo>
                    <a:pt x="1562" y="142"/>
                    <a:pt x="1655" y="109"/>
                    <a:pt x="1667" y="101"/>
                  </a:cubicBezTo>
                  <a:cubicBezTo>
                    <a:pt x="1679" y="93"/>
                    <a:pt x="1694" y="90"/>
                    <a:pt x="1713" y="86"/>
                  </a:cubicBezTo>
                  <a:cubicBezTo>
                    <a:pt x="1718" y="85"/>
                    <a:pt x="1722" y="83"/>
                    <a:pt x="1726" y="80"/>
                  </a:cubicBezTo>
                  <a:cubicBezTo>
                    <a:pt x="1698" y="80"/>
                    <a:pt x="1701" y="74"/>
                    <a:pt x="1701" y="74"/>
                  </a:cubicBezTo>
                  <a:cubicBezTo>
                    <a:pt x="1671" y="75"/>
                    <a:pt x="1671" y="75"/>
                    <a:pt x="1671" y="75"/>
                  </a:cubicBezTo>
                  <a:cubicBezTo>
                    <a:pt x="1671" y="65"/>
                    <a:pt x="1671" y="65"/>
                    <a:pt x="1671" y="65"/>
                  </a:cubicBezTo>
                  <a:cubicBezTo>
                    <a:pt x="1671" y="65"/>
                    <a:pt x="1655" y="76"/>
                    <a:pt x="1649" y="82"/>
                  </a:cubicBezTo>
                  <a:cubicBezTo>
                    <a:pt x="1643" y="88"/>
                    <a:pt x="1630" y="64"/>
                    <a:pt x="1627" y="67"/>
                  </a:cubicBezTo>
                  <a:cubicBezTo>
                    <a:pt x="1624" y="70"/>
                    <a:pt x="1617" y="67"/>
                    <a:pt x="1611" y="67"/>
                  </a:cubicBezTo>
                  <a:cubicBezTo>
                    <a:pt x="1605" y="67"/>
                    <a:pt x="1602" y="47"/>
                    <a:pt x="1589" y="47"/>
                  </a:cubicBezTo>
                  <a:cubicBezTo>
                    <a:pt x="1576" y="47"/>
                    <a:pt x="1578" y="59"/>
                    <a:pt x="1570" y="59"/>
                  </a:cubicBezTo>
                  <a:cubicBezTo>
                    <a:pt x="1562" y="59"/>
                    <a:pt x="1555" y="49"/>
                    <a:pt x="1555" y="49"/>
                  </a:cubicBezTo>
                  <a:cubicBezTo>
                    <a:pt x="1555" y="49"/>
                    <a:pt x="1536" y="48"/>
                    <a:pt x="1528" y="40"/>
                  </a:cubicBezTo>
                  <a:cubicBezTo>
                    <a:pt x="1519" y="31"/>
                    <a:pt x="1544" y="21"/>
                    <a:pt x="1534" y="11"/>
                  </a:cubicBezTo>
                  <a:cubicBezTo>
                    <a:pt x="1524" y="0"/>
                    <a:pt x="1510" y="35"/>
                    <a:pt x="1510" y="35"/>
                  </a:cubicBezTo>
                  <a:cubicBezTo>
                    <a:pt x="368" y="35"/>
                    <a:pt x="368" y="35"/>
                    <a:pt x="368" y="35"/>
                  </a:cubicBezTo>
                  <a:cubicBezTo>
                    <a:pt x="367" y="42"/>
                    <a:pt x="365" y="48"/>
                    <a:pt x="364" y="50"/>
                  </a:cubicBezTo>
                  <a:cubicBezTo>
                    <a:pt x="360" y="56"/>
                    <a:pt x="359" y="80"/>
                    <a:pt x="359" y="80"/>
                  </a:cubicBezTo>
                  <a:cubicBezTo>
                    <a:pt x="337" y="92"/>
                    <a:pt x="337" y="92"/>
                    <a:pt x="337" y="92"/>
                  </a:cubicBezTo>
                  <a:cubicBezTo>
                    <a:pt x="335" y="104"/>
                    <a:pt x="335" y="104"/>
                    <a:pt x="335" y="104"/>
                  </a:cubicBezTo>
                  <a:cubicBezTo>
                    <a:pt x="324" y="119"/>
                    <a:pt x="324" y="119"/>
                    <a:pt x="324" y="119"/>
                  </a:cubicBezTo>
                  <a:cubicBezTo>
                    <a:pt x="292" y="130"/>
                    <a:pt x="292" y="130"/>
                    <a:pt x="292" y="130"/>
                  </a:cubicBezTo>
                  <a:cubicBezTo>
                    <a:pt x="315" y="117"/>
                    <a:pt x="315" y="117"/>
                    <a:pt x="315" y="117"/>
                  </a:cubicBezTo>
                  <a:cubicBezTo>
                    <a:pt x="300" y="115"/>
                    <a:pt x="300" y="115"/>
                    <a:pt x="300" y="115"/>
                  </a:cubicBezTo>
                  <a:cubicBezTo>
                    <a:pt x="300" y="115"/>
                    <a:pt x="314" y="95"/>
                    <a:pt x="318" y="92"/>
                  </a:cubicBezTo>
                  <a:cubicBezTo>
                    <a:pt x="322" y="89"/>
                    <a:pt x="342" y="75"/>
                    <a:pt x="332" y="75"/>
                  </a:cubicBezTo>
                  <a:cubicBezTo>
                    <a:pt x="322" y="75"/>
                    <a:pt x="313" y="77"/>
                    <a:pt x="303" y="76"/>
                  </a:cubicBezTo>
                  <a:cubicBezTo>
                    <a:pt x="293" y="75"/>
                    <a:pt x="284" y="57"/>
                    <a:pt x="275" y="61"/>
                  </a:cubicBezTo>
                  <a:cubicBezTo>
                    <a:pt x="266" y="65"/>
                    <a:pt x="257" y="57"/>
                    <a:pt x="255" y="78"/>
                  </a:cubicBezTo>
                  <a:cubicBezTo>
                    <a:pt x="253" y="99"/>
                    <a:pt x="255" y="111"/>
                    <a:pt x="252" y="113"/>
                  </a:cubicBezTo>
                  <a:cubicBezTo>
                    <a:pt x="249" y="115"/>
                    <a:pt x="239" y="130"/>
                    <a:pt x="239" y="130"/>
                  </a:cubicBezTo>
                  <a:cubicBezTo>
                    <a:pt x="257" y="134"/>
                    <a:pt x="257" y="134"/>
                    <a:pt x="257" y="134"/>
                  </a:cubicBezTo>
                  <a:cubicBezTo>
                    <a:pt x="238" y="137"/>
                    <a:pt x="238" y="137"/>
                    <a:pt x="238" y="137"/>
                  </a:cubicBezTo>
                  <a:cubicBezTo>
                    <a:pt x="241" y="148"/>
                    <a:pt x="241" y="148"/>
                    <a:pt x="241" y="148"/>
                  </a:cubicBezTo>
                  <a:cubicBezTo>
                    <a:pt x="230" y="165"/>
                    <a:pt x="230" y="165"/>
                    <a:pt x="230" y="165"/>
                  </a:cubicBezTo>
                  <a:cubicBezTo>
                    <a:pt x="230" y="165"/>
                    <a:pt x="251" y="173"/>
                    <a:pt x="250" y="177"/>
                  </a:cubicBezTo>
                  <a:cubicBezTo>
                    <a:pt x="249" y="181"/>
                    <a:pt x="218" y="175"/>
                    <a:pt x="218" y="175"/>
                  </a:cubicBezTo>
                  <a:cubicBezTo>
                    <a:pt x="218" y="175"/>
                    <a:pt x="179" y="235"/>
                    <a:pt x="169" y="247"/>
                  </a:cubicBezTo>
                  <a:cubicBezTo>
                    <a:pt x="159" y="259"/>
                    <a:pt x="112" y="315"/>
                    <a:pt x="112" y="315"/>
                  </a:cubicBezTo>
                  <a:cubicBezTo>
                    <a:pt x="114" y="330"/>
                    <a:pt x="114" y="330"/>
                    <a:pt x="114" y="330"/>
                  </a:cubicBezTo>
                  <a:cubicBezTo>
                    <a:pt x="114" y="330"/>
                    <a:pt x="101" y="332"/>
                    <a:pt x="90" y="344"/>
                  </a:cubicBezTo>
                  <a:cubicBezTo>
                    <a:pt x="79" y="356"/>
                    <a:pt x="79" y="374"/>
                    <a:pt x="79" y="374"/>
                  </a:cubicBezTo>
                  <a:cubicBezTo>
                    <a:pt x="66" y="387"/>
                    <a:pt x="66" y="387"/>
                    <a:pt x="66" y="387"/>
                  </a:cubicBezTo>
                  <a:cubicBezTo>
                    <a:pt x="63" y="421"/>
                    <a:pt x="63" y="421"/>
                    <a:pt x="63" y="421"/>
                  </a:cubicBezTo>
                  <a:cubicBezTo>
                    <a:pt x="63" y="421"/>
                    <a:pt x="39" y="453"/>
                    <a:pt x="33" y="459"/>
                  </a:cubicBezTo>
                  <a:cubicBezTo>
                    <a:pt x="27" y="465"/>
                    <a:pt x="6" y="477"/>
                    <a:pt x="8" y="488"/>
                  </a:cubicBezTo>
                  <a:cubicBezTo>
                    <a:pt x="10" y="499"/>
                    <a:pt x="26" y="506"/>
                    <a:pt x="23" y="516"/>
                  </a:cubicBezTo>
                  <a:cubicBezTo>
                    <a:pt x="20" y="526"/>
                    <a:pt x="0" y="550"/>
                    <a:pt x="0" y="562"/>
                  </a:cubicBezTo>
                  <a:cubicBezTo>
                    <a:pt x="0" y="574"/>
                    <a:pt x="13" y="615"/>
                    <a:pt x="13" y="615"/>
                  </a:cubicBezTo>
                  <a:cubicBezTo>
                    <a:pt x="29" y="605"/>
                    <a:pt x="29" y="605"/>
                    <a:pt x="29" y="605"/>
                  </a:cubicBezTo>
                  <a:cubicBezTo>
                    <a:pt x="74" y="609"/>
                    <a:pt x="74" y="609"/>
                    <a:pt x="74" y="609"/>
                  </a:cubicBezTo>
                  <a:cubicBezTo>
                    <a:pt x="74" y="609"/>
                    <a:pt x="36" y="609"/>
                    <a:pt x="33" y="615"/>
                  </a:cubicBezTo>
                  <a:cubicBezTo>
                    <a:pt x="30" y="621"/>
                    <a:pt x="31" y="635"/>
                    <a:pt x="31" y="635"/>
                  </a:cubicBezTo>
                  <a:cubicBezTo>
                    <a:pt x="31" y="635"/>
                    <a:pt x="20" y="620"/>
                    <a:pt x="16" y="626"/>
                  </a:cubicBezTo>
                  <a:cubicBezTo>
                    <a:pt x="12" y="632"/>
                    <a:pt x="2" y="651"/>
                    <a:pt x="7" y="659"/>
                  </a:cubicBezTo>
                  <a:cubicBezTo>
                    <a:pt x="12" y="667"/>
                    <a:pt x="25" y="667"/>
                    <a:pt x="25" y="667"/>
                  </a:cubicBezTo>
                  <a:cubicBezTo>
                    <a:pt x="25" y="667"/>
                    <a:pt x="23" y="688"/>
                    <a:pt x="20" y="688"/>
                  </a:cubicBezTo>
                  <a:cubicBezTo>
                    <a:pt x="17" y="688"/>
                    <a:pt x="7" y="700"/>
                    <a:pt x="7" y="709"/>
                  </a:cubicBezTo>
                  <a:cubicBezTo>
                    <a:pt x="7" y="718"/>
                    <a:pt x="20" y="733"/>
                    <a:pt x="20" y="733"/>
                  </a:cubicBezTo>
                  <a:cubicBezTo>
                    <a:pt x="20" y="733"/>
                    <a:pt x="40" y="763"/>
                    <a:pt x="39" y="770"/>
                  </a:cubicBezTo>
                  <a:cubicBezTo>
                    <a:pt x="38" y="777"/>
                    <a:pt x="16" y="799"/>
                    <a:pt x="28" y="803"/>
                  </a:cubicBezTo>
                  <a:cubicBezTo>
                    <a:pt x="40" y="807"/>
                    <a:pt x="65" y="807"/>
                    <a:pt x="65" y="807"/>
                  </a:cubicBezTo>
                  <a:cubicBezTo>
                    <a:pt x="65" y="807"/>
                    <a:pt x="67" y="828"/>
                    <a:pt x="79" y="828"/>
                  </a:cubicBezTo>
                  <a:cubicBezTo>
                    <a:pt x="91" y="828"/>
                    <a:pt x="108" y="822"/>
                    <a:pt x="108" y="822"/>
                  </a:cubicBezTo>
                  <a:cubicBezTo>
                    <a:pt x="111" y="841"/>
                    <a:pt x="111" y="841"/>
                    <a:pt x="111" y="841"/>
                  </a:cubicBezTo>
                  <a:cubicBezTo>
                    <a:pt x="111" y="841"/>
                    <a:pt x="143" y="852"/>
                    <a:pt x="143" y="867"/>
                  </a:cubicBezTo>
                  <a:cubicBezTo>
                    <a:pt x="143" y="875"/>
                    <a:pt x="140" y="889"/>
                    <a:pt x="138" y="901"/>
                  </a:cubicBezTo>
                  <a:cubicBezTo>
                    <a:pt x="141" y="903"/>
                    <a:pt x="141" y="903"/>
                    <a:pt x="141" y="903"/>
                  </a:cubicBezTo>
                  <a:cubicBezTo>
                    <a:pt x="240" y="899"/>
                    <a:pt x="240" y="899"/>
                    <a:pt x="240" y="899"/>
                  </a:cubicBezTo>
                  <a:cubicBezTo>
                    <a:pt x="230" y="909"/>
                    <a:pt x="240" y="909"/>
                    <a:pt x="240" y="909"/>
                  </a:cubicBezTo>
                  <a:cubicBezTo>
                    <a:pt x="380" y="973"/>
                    <a:pt x="380" y="973"/>
                    <a:pt x="380" y="973"/>
                  </a:cubicBezTo>
                  <a:cubicBezTo>
                    <a:pt x="512" y="971"/>
                    <a:pt x="512" y="971"/>
                    <a:pt x="512" y="971"/>
                  </a:cubicBezTo>
                  <a:cubicBezTo>
                    <a:pt x="512" y="971"/>
                    <a:pt x="512" y="971"/>
                    <a:pt x="516" y="968"/>
                  </a:cubicBezTo>
                  <a:cubicBezTo>
                    <a:pt x="519" y="964"/>
                    <a:pt x="517" y="960"/>
                    <a:pt x="517" y="954"/>
                  </a:cubicBezTo>
                  <a:cubicBezTo>
                    <a:pt x="517" y="948"/>
                    <a:pt x="524" y="944"/>
                    <a:pt x="524" y="944"/>
                  </a:cubicBezTo>
                  <a:cubicBezTo>
                    <a:pt x="597" y="944"/>
                    <a:pt x="597" y="944"/>
                    <a:pt x="597" y="944"/>
                  </a:cubicBezTo>
                  <a:cubicBezTo>
                    <a:pt x="612" y="959"/>
                    <a:pt x="607" y="967"/>
                    <a:pt x="607" y="967"/>
                  </a:cubicBezTo>
                  <a:cubicBezTo>
                    <a:pt x="625" y="975"/>
                    <a:pt x="625" y="975"/>
                    <a:pt x="625" y="975"/>
                  </a:cubicBezTo>
                  <a:cubicBezTo>
                    <a:pt x="631" y="996"/>
                    <a:pt x="631" y="996"/>
                    <a:pt x="631" y="996"/>
                  </a:cubicBezTo>
                  <a:cubicBezTo>
                    <a:pt x="631" y="996"/>
                    <a:pt x="642" y="997"/>
                    <a:pt x="653" y="1008"/>
                  </a:cubicBezTo>
                  <a:cubicBezTo>
                    <a:pt x="663" y="1018"/>
                    <a:pt x="653" y="1060"/>
                    <a:pt x="653" y="1060"/>
                  </a:cubicBezTo>
                  <a:cubicBezTo>
                    <a:pt x="653" y="1060"/>
                    <a:pt x="684" y="1094"/>
                    <a:pt x="703" y="1094"/>
                  </a:cubicBezTo>
                  <a:cubicBezTo>
                    <a:pt x="722" y="1094"/>
                    <a:pt x="735" y="1060"/>
                    <a:pt x="739" y="1056"/>
                  </a:cubicBezTo>
                  <a:cubicBezTo>
                    <a:pt x="743" y="1052"/>
                    <a:pt x="755" y="1053"/>
                    <a:pt x="755" y="1053"/>
                  </a:cubicBezTo>
                  <a:cubicBezTo>
                    <a:pt x="756" y="1047"/>
                    <a:pt x="756" y="1047"/>
                    <a:pt x="756" y="1047"/>
                  </a:cubicBezTo>
                  <a:cubicBezTo>
                    <a:pt x="766" y="1052"/>
                    <a:pt x="766" y="1052"/>
                    <a:pt x="766" y="1052"/>
                  </a:cubicBezTo>
                  <a:cubicBezTo>
                    <a:pt x="795" y="1053"/>
                    <a:pt x="795" y="1053"/>
                    <a:pt x="795" y="1053"/>
                  </a:cubicBezTo>
                  <a:cubicBezTo>
                    <a:pt x="795" y="1053"/>
                    <a:pt x="815" y="1084"/>
                    <a:pt x="823" y="1092"/>
                  </a:cubicBezTo>
                  <a:cubicBezTo>
                    <a:pt x="831" y="1100"/>
                    <a:pt x="823" y="1115"/>
                    <a:pt x="823" y="1124"/>
                  </a:cubicBezTo>
                  <a:cubicBezTo>
                    <a:pt x="823" y="1133"/>
                    <a:pt x="834" y="1140"/>
                    <a:pt x="834" y="1140"/>
                  </a:cubicBezTo>
                  <a:cubicBezTo>
                    <a:pt x="834" y="1140"/>
                    <a:pt x="835" y="1146"/>
                    <a:pt x="835" y="1153"/>
                  </a:cubicBezTo>
                  <a:cubicBezTo>
                    <a:pt x="835" y="1161"/>
                    <a:pt x="844" y="1162"/>
                    <a:pt x="851" y="1169"/>
                  </a:cubicBezTo>
                  <a:cubicBezTo>
                    <a:pt x="858" y="1176"/>
                    <a:pt x="848" y="1179"/>
                    <a:pt x="848" y="1179"/>
                  </a:cubicBezTo>
                  <a:cubicBezTo>
                    <a:pt x="848" y="1206"/>
                    <a:pt x="848" y="1206"/>
                    <a:pt x="848" y="1206"/>
                  </a:cubicBezTo>
                  <a:cubicBezTo>
                    <a:pt x="856" y="1212"/>
                    <a:pt x="856" y="1212"/>
                    <a:pt x="856" y="1212"/>
                  </a:cubicBezTo>
                  <a:cubicBezTo>
                    <a:pt x="856" y="1212"/>
                    <a:pt x="854" y="1220"/>
                    <a:pt x="854" y="1231"/>
                  </a:cubicBezTo>
                  <a:cubicBezTo>
                    <a:pt x="854" y="1242"/>
                    <a:pt x="884" y="1243"/>
                    <a:pt x="884" y="1243"/>
                  </a:cubicBezTo>
                  <a:cubicBezTo>
                    <a:pt x="890" y="1254"/>
                    <a:pt x="890" y="1254"/>
                    <a:pt x="890" y="1254"/>
                  </a:cubicBezTo>
                  <a:cubicBezTo>
                    <a:pt x="890" y="1254"/>
                    <a:pt x="909" y="1254"/>
                    <a:pt x="914" y="1254"/>
                  </a:cubicBezTo>
                  <a:cubicBezTo>
                    <a:pt x="919" y="1254"/>
                    <a:pt x="917" y="1264"/>
                    <a:pt x="928" y="1264"/>
                  </a:cubicBezTo>
                  <a:cubicBezTo>
                    <a:pt x="933" y="1264"/>
                    <a:pt x="937" y="1263"/>
                    <a:pt x="940" y="1262"/>
                  </a:cubicBezTo>
                  <a:cubicBezTo>
                    <a:pt x="930" y="1213"/>
                    <a:pt x="930" y="1213"/>
                    <a:pt x="930" y="1213"/>
                  </a:cubicBezTo>
                  <a:cubicBezTo>
                    <a:pt x="942" y="1202"/>
                    <a:pt x="942" y="1202"/>
                    <a:pt x="942" y="1202"/>
                  </a:cubicBezTo>
                  <a:cubicBezTo>
                    <a:pt x="929" y="1193"/>
                    <a:pt x="929" y="1193"/>
                    <a:pt x="929" y="1193"/>
                  </a:cubicBezTo>
                  <a:cubicBezTo>
                    <a:pt x="929" y="1180"/>
                    <a:pt x="929" y="1180"/>
                    <a:pt x="929" y="1180"/>
                  </a:cubicBezTo>
                  <a:cubicBezTo>
                    <a:pt x="929" y="1180"/>
                    <a:pt x="947" y="1192"/>
                    <a:pt x="950" y="1180"/>
                  </a:cubicBezTo>
                  <a:cubicBezTo>
                    <a:pt x="953" y="1168"/>
                    <a:pt x="950" y="1159"/>
                    <a:pt x="950" y="1159"/>
                  </a:cubicBezTo>
                  <a:cubicBezTo>
                    <a:pt x="966" y="1157"/>
                    <a:pt x="966" y="1157"/>
                    <a:pt x="966" y="1157"/>
                  </a:cubicBezTo>
                  <a:cubicBezTo>
                    <a:pt x="971" y="1139"/>
                    <a:pt x="971" y="1139"/>
                    <a:pt x="971" y="1139"/>
                  </a:cubicBezTo>
                  <a:cubicBezTo>
                    <a:pt x="981" y="1144"/>
                    <a:pt x="981" y="1144"/>
                    <a:pt x="981" y="1144"/>
                  </a:cubicBezTo>
                  <a:cubicBezTo>
                    <a:pt x="994" y="1137"/>
                    <a:pt x="994" y="1137"/>
                    <a:pt x="994" y="1137"/>
                  </a:cubicBezTo>
                  <a:cubicBezTo>
                    <a:pt x="989" y="1121"/>
                    <a:pt x="989" y="1121"/>
                    <a:pt x="989" y="1121"/>
                  </a:cubicBezTo>
                  <a:cubicBezTo>
                    <a:pt x="999" y="1128"/>
                    <a:pt x="999" y="1128"/>
                    <a:pt x="999" y="1128"/>
                  </a:cubicBezTo>
                  <a:cubicBezTo>
                    <a:pt x="999" y="1128"/>
                    <a:pt x="1003" y="1106"/>
                    <a:pt x="1009" y="1110"/>
                  </a:cubicBezTo>
                  <a:cubicBezTo>
                    <a:pt x="1015" y="1114"/>
                    <a:pt x="1016" y="1125"/>
                    <a:pt x="1022" y="1122"/>
                  </a:cubicBezTo>
                  <a:cubicBezTo>
                    <a:pt x="1028" y="1119"/>
                    <a:pt x="1056" y="1111"/>
                    <a:pt x="1064" y="1103"/>
                  </a:cubicBezTo>
                  <a:cubicBezTo>
                    <a:pt x="1072" y="1095"/>
                    <a:pt x="1086" y="1076"/>
                    <a:pt x="1086" y="1076"/>
                  </a:cubicBezTo>
                  <a:cubicBezTo>
                    <a:pt x="1086" y="1076"/>
                    <a:pt x="1078" y="1053"/>
                    <a:pt x="1088" y="1052"/>
                  </a:cubicBezTo>
                  <a:cubicBezTo>
                    <a:pt x="1098" y="1051"/>
                    <a:pt x="1109" y="1075"/>
                    <a:pt x="1121" y="1068"/>
                  </a:cubicBezTo>
                  <a:cubicBezTo>
                    <a:pt x="1133" y="1061"/>
                    <a:pt x="1137" y="1033"/>
                    <a:pt x="1143" y="1040"/>
                  </a:cubicBezTo>
                  <a:cubicBezTo>
                    <a:pt x="1149" y="1047"/>
                    <a:pt x="1152" y="1053"/>
                    <a:pt x="1157" y="1053"/>
                  </a:cubicBezTo>
                  <a:cubicBezTo>
                    <a:pt x="1162" y="1053"/>
                    <a:pt x="1173" y="1037"/>
                    <a:pt x="1173" y="1037"/>
                  </a:cubicBezTo>
                  <a:cubicBezTo>
                    <a:pt x="1173" y="1037"/>
                    <a:pt x="1192" y="1068"/>
                    <a:pt x="1206" y="1066"/>
                  </a:cubicBezTo>
                  <a:cubicBezTo>
                    <a:pt x="1220" y="1064"/>
                    <a:pt x="1222" y="1033"/>
                    <a:pt x="1238" y="1049"/>
                  </a:cubicBezTo>
                  <a:cubicBezTo>
                    <a:pt x="1254" y="1065"/>
                    <a:pt x="1246" y="1083"/>
                    <a:pt x="1256" y="1083"/>
                  </a:cubicBezTo>
                  <a:cubicBezTo>
                    <a:pt x="1266" y="1083"/>
                    <a:pt x="1282" y="1090"/>
                    <a:pt x="1282" y="1090"/>
                  </a:cubicBezTo>
                  <a:cubicBezTo>
                    <a:pt x="1282" y="1090"/>
                    <a:pt x="1281" y="1074"/>
                    <a:pt x="1288" y="1079"/>
                  </a:cubicBezTo>
                  <a:cubicBezTo>
                    <a:pt x="1295" y="1084"/>
                    <a:pt x="1303" y="1103"/>
                    <a:pt x="1308" y="1091"/>
                  </a:cubicBezTo>
                  <a:cubicBezTo>
                    <a:pt x="1313" y="1079"/>
                    <a:pt x="1306" y="1064"/>
                    <a:pt x="1306" y="1064"/>
                  </a:cubicBezTo>
                  <a:cubicBezTo>
                    <a:pt x="1320" y="1069"/>
                    <a:pt x="1320" y="1069"/>
                    <a:pt x="1320" y="1069"/>
                  </a:cubicBezTo>
                  <a:cubicBezTo>
                    <a:pt x="1325" y="1080"/>
                    <a:pt x="1325" y="1080"/>
                    <a:pt x="1325" y="1080"/>
                  </a:cubicBezTo>
                  <a:cubicBezTo>
                    <a:pt x="1335" y="1083"/>
                    <a:pt x="1335" y="1083"/>
                    <a:pt x="1335" y="1083"/>
                  </a:cubicBezTo>
                  <a:cubicBezTo>
                    <a:pt x="1335" y="1092"/>
                    <a:pt x="1335" y="1092"/>
                    <a:pt x="1335" y="1092"/>
                  </a:cubicBezTo>
                  <a:cubicBezTo>
                    <a:pt x="1335" y="1092"/>
                    <a:pt x="1359" y="1099"/>
                    <a:pt x="1354" y="1087"/>
                  </a:cubicBezTo>
                  <a:cubicBezTo>
                    <a:pt x="1349" y="1075"/>
                    <a:pt x="1335" y="1070"/>
                    <a:pt x="1335" y="1070"/>
                  </a:cubicBezTo>
                  <a:cubicBezTo>
                    <a:pt x="1329" y="1060"/>
                    <a:pt x="1329" y="1060"/>
                    <a:pt x="1329" y="1060"/>
                  </a:cubicBezTo>
                  <a:cubicBezTo>
                    <a:pt x="1329" y="1060"/>
                    <a:pt x="1349" y="1057"/>
                    <a:pt x="1347" y="1049"/>
                  </a:cubicBezTo>
                  <a:cubicBezTo>
                    <a:pt x="1345" y="1041"/>
                    <a:pt x="1343" y="1039"/>
                    <a:pt x="1334" y="1040"/>
                  </a:cubicBezTo>
                  <a:cubicBezTo>
                    <a:pt x="1325" y="1041"/>
                    <a:pt x="1298" y="1044"/>
                    <a:pt x="1307" y="1030"/>
                  </a:cubicBezTo>
                  <a:cubicBezTo>
                    <a:pt x="1316" y="1016"/>
                    <a:pt x="1325" y="1027"/>
                    <a:pt x="1336" y="1030"/>
                  </a:cubicBezTo>
                  <a:cubicBezTo>
                    <a:pt x="1347" y="1033"/>
                    <a:pt x="1355" y="1031"/>
                    <a:pt x="1365" y="1024"/>
                  </a:cubicBezTo>
                  <a:cubicBezTo>
                    <a:pt x="1375" y="1017"/>
                    <a:pt x="1386" y="1017"/>
                    <a:pt x="1386" y="1017"/>
                  </a:cubicBezTo>
                  <a:cubicBezTo>
                    <a:pt x="1387" y="1021"/>
                    <a:pt x="1387" y="1021"/>
                    <a:pt x="1387" y="1021"/>
                  </a:cubicBezTo>
                  <a:cubicBezTo>
                    <a:pt x="1387" y="1021"/>
                    <a:pt x="1417" y="1021"/>
                    <a:pt x="1417" y="1014"/>
                  </a:cubicBezTo>
                  <a:cubicBezTo>
                    <a:pt x="1417" y="1007"/>
                    <a:pt x="1423" y="992"/>
                    <a:pt x="1426" y="997"/>
                  </a:cubicBezTo>
                  <a:cubicBezTo>
                    <a:pt x="1429" y="1002"/>
                    <a:pt x="1429" y="1024"/>
                    <a:pt x="1429" y="1024"/>
                  </a:cubicBezTo>
                  <a:cubicBezTo>
                    <a:pt x="1429" y="1024"/>
                    <a:pt x="1462" y="1012"/>
                    <a:pt x="1471" y="1013"/>
                  </a:cubicBezTo>
                  <a:cubicBezTo>
                    <a:pt x="1480" y="1014"/>
                    <a:pt x="1487" y="1024"/>
                    <a:pt x="1487" y="1024"/>
                  </a:cubicBezTo>
                  <a:cubicBezTo>
                    <a:pt x="1487" y="1024"/>
                    <a:pt x="1484" y="1008"/>
                    <a:pt x="1494" y="1012"/>
                  </a:cubicBezTo>
                  <a:cubicBezTo>
                    <a:pt x="1504" y="1016"/>
                    <a:pt x="1504" y="1030"/>
                    <a:pt x="1504" y="1030"/>
                  </a:cubicBezTo>
                  <a:cubicBezTo>
                    <a:pt x="1524" y="1025"/>
                    <a:pt x="1524" y="1025"/>
                    <a:pt x="1524" y="1025"/>
                  </a:cubicBezTo>
                  <a:cubicBezTo>
                    <a:pt x="1520" y="1033"/>
                    <a:pt x="1520" y="1033"/>
                    <a:pt x="1520" y="1033"/>
                  </a:cubicBezTo>
                  <a:cubicBezTo>
                    <a:pt x="1520" y="1033"/>
                    <a:pt x="1521" y="1065"/>
                    <a:pt x="1539" y="1061"/>
                  </a:cubicBezTo>
                  <a:cubicBezTo>
                    <a:pt x="1557" y="1057"/>
                    <a:pt x="1570" y="1031"/>
                    <a:pt x="1588" y="1035"/>
                  </a:cubicBezTo>
                  <a:cubicBezTo>
                    <a:pt x="1606" y="1039"/>
                    <a:pt x="1607" y="1073"/>
                    <a:pt x="1616" y="1079"/>
                  </a:cubicBezTo>
                  <a:cubicBezTo>
                    <a:pt x="1625" y="1085"/>
                    <a:pt x="1643" y="1085"/>
                    <a:pt x="1643" y="1085"/>
                  </a:cubicBezTo>
                  <a:cubicBezTo>
                    <a:pt x="1640" y="1111"/>
                    <a:pt x="1640" y="1111"/>
                    <a:pt x="1640" y="1111"/>
                  </a:cubicBezTo>
                  <a:cubicBezTo>
                    <a:pt x="1640" y="1111"/>
                    <a:pt x="1621" y="1139"/>
                    <a:pt x="1623" y="1147"/>
                  </a:cubicBezTo>
                  <a:cubicBezTo>
                    <a:pt x="1625" y="1155"/>
                    <a:pt x="1635" y="1156"/>
                    <a:pt x="1635" y="1156"/>
                  </a:cubicBezTo>
                  <a:cubicBezTo>
                    <a:pt x="1640" y="1166"/>
                    <a:pt x="1640" y="1166"/>
                    <a:pt x="1640" y="1166"/>
                  </a:cubicBezTo>
                  <a:cubicBezTo>
                    <a:pt x="1621" y="1179"/>
                    <a:pt x="1621" y="1179"/>
                    <a:pt x="1621" y="1179"/>
                  </a:cubicBezTo>
                  <a:cubicBezTo>
                    <a:pt x="1634" y="1212"/>
                    <a:pt x="1634" y="1212"/>
                    <a:pt x="1634" y="1212"/>
                  </a:cubicBezTo>
                  <a:cubicBezTo>
                    <a:pt x="1634" y="1212"/>
                    <a:pt x="1649" y="1193"/>
                    <a:pt x="1650" y="1199"/>
                  </a:cubicBezTo>
                  <a:cubicBezTo>
                    <a:pt x="1651" y="1205"/>
                    <a:pt x="1639" y="1230"/>
                    <a:pt x="1639" y="1230"/>
                  </a:cubicBezTo>
                  <a:cubicBezTo>
                    <a:pt x="1649" y="1227"/>
                    <a:pt x="1649" y="1227"/>
                    <a:pt x="1649" y="1227"/>
                  </a:cubicBezTo>
                  <a:cubicBezTo>
                    <a:pt x="1652" y="1259"/>
                    <a:pt x="1652" y="1259"/>
                    <a:pt x="1652" y="1259"/>
                  </a:cubicBezTo>
                  <a:cubicBezTo>
                    <a:pt x="1652" y="1259"/>
                    <a:pt x="1669" y="1259"/>
                    <a:pt x="1669" y="1265"/>
                  </a:cubicBezTo>
                  <a:cubicBezTo>
                    <a:pt x="1669" y="1271"/>
                    <a:pt x="1666" y="1287"/>
                    <a:pt x="1666" y="1287"/>
                  </a:cubicBezTo>
                  <a:cubicBezTo>
                    <a:pt x="1681" y="1304"/>
                    <a:pt x="1681" y="1304"/>
                    <a:pt x="1681" y="1304"/>
                  </a:cubicBezTo>
                  <a:cubicBezTo>
                    <a:pt x="1681" y="1304"/>
                    <a:pt x="1705" y="1298"/>
                    <a:pt x="1707" y="1291"/>
                  </a:cubicBezTo>
                  <a:cubicBezTo>
                    <a:pt x="1709" y="1284"/>
                    <a:pt x="1711" y="1271"/>
                    <a:pt x="1711" y="1271"/>
                  </a:cubicBezTo>
                  <a:cubicBezTo>
                    <a:pt x="1723" y="1271"/>
                    <a:pt x="1723" y="1271"/>
                    <a:pt x="1723" y="1271"/>
                  </a:cubicBezTo>
                  <a:cubicBezTo>
                    <a:pt x="1723" y="1271"/>
                    <a:pt x="1722" y="1250"/>
                    <a:pt x="1729" y="1240"/>
                  </a:cubicBezTo>
                  <a:cubicBezTo>
                    <a:pt x="1736" y="1230"/>
                    <a:pt x="1740" y="1213"/>
                    <a:pt x="1737" y="1203"/>
                  </a:cubicBezTo>
                  <a:cubicBezTo>
                    <a:pt x="1734" y="1193"/>
                    <a:pt x="1724" y="1160"/>
                    <a:pt x="1724" y="1151"/>
                  </a:cubicBezTo>
                  <a:cubicBezTo>
                    <a:pt x="1724" y="1142"/>
                    <a:pt x="1730" y="1128"/>
                    <a:pt x="1730" y="1112"/>
                  </a:cubicBezTo>
                  <a:cubicBezTo>
                    <a:pt x="1730" y="1096"/>
                    <a:pt x="1710" y="1070"/>
                    <a:pt x="1714" y="1056"/>
                  </a:cubicBezTo>
                  <a:cubicBezTo>
                    <a:pt x="1718" y="1042"/>
                    <a:pt x="1710" y="1002"/>
                    <a:pt x="1722" y="987"/>
                  </a:cubicBezTo>
                  <a:cubicBezTo>
                    <a:pt x="1734" y="972"/>
                    <a:pt x="1742" y="948"/>
                    <a:pt x="1742" y="948"/>
                  </a:cubicBezTo>
                  <a:cubicBezTo>
                    <a:pt x="1752" y="942"/>
                    <a:pt x="1752" y="942"/>
                    <a:pt x="1752" y="942"/>
                  </a:cubicBezTo>
                  <a:cubicBezTo>
                    <a:pt x="1765" y="929"/>
                    <a:pt x="1765" y="929"/>
                    <a:pt x="1765" y="929"/>
                  </a:cubicBezTo>
                  <a:cubicBezTo>
                    <a:pt x="1771" y="913"/>
                    <a:pt x="1771" y="913"/>
                    <a:pt x="1771" y="913"/>
                  </a:cubicBezTo>
                  <a:cubicBezTo>
                    <a:pt x="1780" y="919"/>
                    <a:pt x="1780" y="919"/>
                    <a:pt x="1780" y="919"/>
                  </a:cubicBezTo>
                  <a:cubicBezTo>
                    <a:pt x="1783" y="905"/>
                    <a:pt x="1783" y="905"/>
                    <a:pt x="1783" y="905"/>
                  </a:cubicBezTo>
                  <a:cubicBezTo>
                    <a:pt x="1783" y="905"/>
                    <a:pt x="1813" y="909"/>
                    <a:pt x="1818" y="903"/>
                  </a:cubicBezTo>
                  <a:cubicBezTo>
                    <a:pt x="1823" y="897"/>
                    <a:pt x="1819" y="886"/>
                    <a:pt x="1819" y="886"/>
                  </a:cubicBezTo>
                  <a:cubicBezTo>
                    <a:pt x="1832" y="887"/>
                    <a:pt x="1832" y="887"/>
                    <a:pt x="1832" y="887"/>
                  </a:cubicBezTo>
                  <a:cubicBezTo>
                    <a:pt x="1836" y="881"/>
                    <a:pt x="1836" y="881"/>
                    <a:pt x="1836" y="881"/>
                  </a:cubicBezTo>
                  <a:cubicBezTo>
                    <a:pt x="1847" y="880"/>
                    <a:pt x="1847" y="880"/>
                    <a:pt x="1847" y="880"/>
                  </a:cubicBezTo>
                  <a:cubicBezTo>
                    <a:pt x="1864" y="859"/>
                    <a:pt x="1864" y="859"/>
                    <a:pt x="1864" y="859"/>
                  </a:cubicBezTo>
                  <a:cubicBezTo>
                    <a:pt x="1864" y="859"/>
                    <a:pt x="1868" y="839"/>
                    <a:pt x="1887" y="834"/>
                  </a:cubicBezTo>
                  <a:cubicBezTo>
                    <a:pt x="1906" y="829"/>
                    <a:pt x="1917" y="840"/>
                    <a:pt x="1926" y="831"/>
                  </a:cubicBezTo>
                  <a:cubicBezTo>
                    <a:pt x="1935" y="822"/>
                    <a:pt x="1941" y="805"/>
                    <a:pt x="1941" y="805"/>
                  </a:cubicBezTo>
                  <a:cubicBezTo>
                    <a:pt x="1951" y="807"/>
                    <a:pt x="1951" y="807"/>
                    <a:pt x="1951" y="807"/>
                  </a:cubicBezTo>
                  <a:cubicBezTo>
                    <a:pt x="1956" y="792"/>
                    <a:pt x="1956" y="792"/>
                    <a:pt x="1956" y="792"/>
                  </a:cubicBezTo>
                  <a:cubicBezTo>
                    <a:pt x="2010" y="789"/>
                    <a:pt x="2010" y="789"/>
                    <a:pt x="2010" y="789"/>
                  </a:cubicBezTo>
                  <a:cubicBezTo>
                    <a:pt x="2013" y="773"/>
                    <a:pt x="2013" y="773"/>
                    <a:pt x="2013" y="773"/>
                  </a:cubicBezTo>
                  <a:cubicBezTo>
                    <a:pt x="1988" y="775"/>
                    <a:pt x="1988" y="775"/>
                    <a:pt x="1988" y="775"/>
                  </a:cubicBezTo>
                  <a:cubicBezTo>
                    <a:pt x="1988" y="775"/>
                    <a:pt x="2002" y="770"/>
                    <a:pt x="2001" y="763"/>
                  </a:cubicBezTo>
                  <a:cubicBezTo>
                    <a:pt x="2000" y="756"/>
                    <a:pt x="1990" y="749"/>
                    <a:pt x="1990" y="749"/>
                  </a:cubicBezTo>
                  <a:cubicBezTo>
                    <a:pt x="2013" y="745"/>
                    <a:pt x="2013" y="745"/>
                    <a:pt x="2013" y="745"/>
                  </a:cubicBezTo>
                  <a:cubicBezTo>
                    <a:pt x="2029" y="751"/>
                    <a:pt x="2029" y="751"/>
                    <a:pt x="2029" y="751"/>
                  </a:cubicBezTo>
                  <a:cubicBezTo>
                    <a:pt x="2052" y="727"/>
                    <a:pt x="2052" y="727"/>
                    <a:pt x="2052" y="727"/>
                  </a:cubicBezTo>
                  <a:cubicBezTo>
                    <a:pt x="2015" y="726"/>
                    <a:pt x="2015" y="726"/>
                    <a:pt x="2015" y="726"/>
                  </a:cubicBezTo>
                  <a:cubicBezTo>
                    <a:pt x="2013" y="709"/>
                    <a:pt x="2013" y="709"/>
                    <a:pt x="2013" y="709"/>
                  </a:cubicBezTo>
                  <a:cubicBezTo>
                    <a:pt x="2022" y="718"/>
                    <a:pt x="2022" y="718"/>
                    <a:pt x="2022" y="718"/>
                  </a:cubicBezTo>
                  <a:cubicBezTo>
                    <a:pt x="2052" y="707"/>
                    <a:pt x="2052" y="707"/>
                    <a:pt x="2052" y="707"/>
                  </a:cubicBezTo>
                  <a:cubicBezTo>
                    <a:pt x="2055" y="668"/>
                    <a:pt x="2055" y="668"/>
                    <a:pt x="2055" y="668"/>
                  </a:cubicBezTo>
                  <a:cubicBezTo>
                    <a:pt x="2036" y="676"/>
                    <a:pt x="2036" y="676"/>
                    <a:pt x="2036" y="676"/>
                  </a:cubicBezTo>
                  <a:cubicBezTo>
                    <a:pt x="2032" y="658"/>
                    <a:pt x="2032" y="658"/>
                    <a:pt x="2032" y="658"/>
                  </a:cubicBezTo>
                  <a:cubicBezTo>
                    <a:pt x="2016" y="647"/>
                    <a:pt x="2016" y="647"/>
                    <a:pt x="2016" y="647"/>
                  </a:cubicBezTo>
                  <a:cubicBezTo>
                    <a:pt x="2045" y="662"/>
                    <a:pt x="2045" y="662"/>
                    <a:pt x="2045" y="662"/>
                  </a:cubicBezTo>
                  <a:cubicBezTo>
                    <a:pt x="2052" y="656"/>
                    <a:pt x="2052" y="656"/>
                    <a:pt x="2052" y="656"/>
                  </a:cubicBezTo>
                  <a:cubicBezTo>
                    <a:pt x="2039" y="646"/>
                    <a:pt x="2039" y="646"/>
                    <a:pt x="2039" y="646"/>
                  </a:cubicBezTo>
                  <a:cubicBezTo>
                    <a:pt x="2057" y="646"/>
                    <a:pt x="2057" y="646"/>
                    <a:pt x="2057" y="646"/>
                  </a:cubicBezTo>
                  <a:cubicBezTo>
                    <a:pt x="2057" y="646"/>
                    <a:pt x="2035" y="617"/>
                    <a:pt x="2035" y="610"/>
                  </a:cubicBezTo>
                  <a:cubicBezTo>
                    <a:pt x="2035" y="603"/>
                    <a:pt x="2040" y="600"/>
                    <a:pt x="2040" y="600"/>
                  </a:cubicBezTo>
                  <a:cubicBezTo>
                    <a:pt x="2040" y="600"/>
                    <a:pt x="2023" y="589"/>
                    <a:pt x="2025" y="586"/>
                  </a:cubicBezTo>
                  <a:cubicBezTo>
                    <a:pt x="2027" y="583"/>
                    <a:pt x="2046" y="571"/>
                    <a:pt x="2046" y="571"/>
                  </a:cubicBezTo>
                  <a:cubicBezTo>
                    <a:pt x="2041" y="589"/>
                    <a:pt x="2041" y="589"/>
                    <a:pt x="2041" y="589"/>
                  </a:cubicBezTo>
                  <a:cubicBezTo>
                    <a:pt x="2062" y="606"/>
                    <a:pt x="2062" y="606"/>
                    <a:pt x="2062" y="606"/>
                  </a:cubicBezTo>
                  <a:cubicBezTo>
                    <a:pt x="2062" y="606"/>
                    <a:pt x="2070" y="582"/>
                    <a:pt x="2070" y="569"/>
                  </a:cubicBezTo>
                  <a:cubicBezTo>
                    <a:pt x="2070" y="556"/>
                    <a:pt x="2108" y="525"/>
                    <a:pt x="2107" y="533"/>
                  </a:cubicBezTo>
                  <a:cubicBezTo>
                    <a:pt x="2106" y="541"/>
                    <a:pt x="2083" y="574"/>
                    <a:pt x="2083" y="574"/>
                  </a:cubicBezTo>
                  <a:cubicBezTo>
                    <a:pt x="2077" y="596"/>
                    <a:pt x="2077" y="596"/>
                    <a:pt x="2077" y="596"/>
                  </a:cubicBezTo>
                  <a:cubicBezTo>
                    <a:pt x="2090" y="597"/>
                    <a:pt x="2090" y="597"/>
                    <a:pt x="2090" y="597"/>
                  </a:cubicBezTo>
                  <a:cubicBezTo>
                    <a:pt x="2090" y="597"/>
                    <a:pt x="2087" y="619"/>
                    <a:pt x="2082" y="623"/>
                  </a:cubicBezTo>
                  <a:cubicBezTo>
                    <a:pt x="2077" y="627"/>
                    <a:pt x="2059" y="661"/>
                    <a:pt x="2066" y="661"/>
                  </a:cubicBezTo>
                  <a:cubicBezTo>
                    <a:pt x="2073" y="661"/>
                    <a:pt x="2083" y="637"/>
                    <a:pt x="2089" y="632"/>
                  </a:cubicBezTo>
                  <a:cubicBezTo>
                    <a:pt x="2095" y="627"/>
                    <a:pt x="2125" y="611"/>
                    <a:pt x="2127" y="598"/>
                  </a:cubicBezTo>
                  <a:cubicBezTo>
                    <a:pt x="2129" y="585"/>
                    <a:pt x="2125" y="564"/>
                    <a:pt x="2125" y="553"/>
                  </a:cubicBezTo>
                  <a:cubicBezTo>
                    <a:pt x="2125" y="542"/>
                    <a:pt x="2129" y="516"/>
                    <a:pt x="2136" y="513"/>
                  </a:cubicBezTo>
                  <a:cubicBezTo>
                    <a:pt x="2143" y="510"/>
                    <a:pt x="2138" y="515"/>
                    <a:pt x="2135" y="528"/>
                  </a:cubicBezTo>
                  <a:cubicBezTo>
                    <a:pt x="2132" y="541"/>
                    <a:pt x="2144" y="545"/>
                    <a:pt x="2144" y="545"/>
                  </a:cubicBezTo>
                  <a:cubicBezTo>
                    <a:pt x="2144" y="545"/>
                    <a:pt x="2138" y="570"/>
                    <a:pt x="2141" y="570"/>
                  </a:cubicBezTo>
                  <a:cubicBezTo>
                    <a:pt x="2144" y="570"/>
                    <a:pt x="2175" y="531"/>
                    <a:pt x="2185" y="521"/>
                  </a:cubicBezTo>
                  <a:cubicBezTo>
                    <a:pt x="2195" y="511"/>
                    <a:pt x="2217" y="495"/>
                    <a:pt x="2214" y="491"/>
                  </a:cubicBezTo>
                  <a:cubicBezTo>
                    <a:pt x="2211" y="487"/>
                    <a:pt x="2202" y="490"/>
                    <a:pt x="2202" y="480"/>
                  </a:cubicBezTo>
                  <a:cubicBezTo>
                    <a:pt x="2202" y="470"/>
                    <a:pt x="2220" y="475"/>
                    <a:pt x="2240" y="475"/>
                  </a:cubicBezTo>
                  <a:cubicBezTo>
                    <a:pt x="2260" y="475"/>
                    <a:pt x="2306" y="453"/>
                    <a:pt x="2306" y="453"/>
                  </a:cubicBezTo>
                  <a:cubicBezTo>
                    <a:pt x="2293" y="447"/>
                    <a:pt x="2293" y="447"/>
                    <a:pt x="2293" y="447"/>
                  </a:cubicBezTo>
                  <a:cubicBezTo>
                    <a:pt x="2293" y="447"/>
                    <a:pt x="2269" y="458"/>
                    <a:pt x="2257" y="459"/>
                  </a:cubicBezTo>
                  <a:cubicBezTo>
                    <a:pt x="2245" y="460"/>
                    <a:pt x="2225" y="468"/>
                    <a:pt x="2228" y="455"/>
                  </a:cubicBezTo>
                  <a:cubicBezTo>
                    <a:pt x="2231" y="442"/>
                    <a:pt x="2266" y="439"/>
                    <a:pt x="2266" y="439"/>
                  </a:cubicBezTo>
                  <a:cubicBezTo>
                    <a:pt x="2326" y="438"/>
                    <a:pt x="2326" y="438"/>
                    <a:pt x="2326" y="438"/>
                  </a:cubicBezTo>
                  <a:cubicBezTo>
                    <a:pt x="2355" y="411"/>
                    <a:pt x="2355" y="411"/>
                    <a:pt x="2355" y="411"/>
                  </a:cubicBezTo>
                  <a:cubicBezTo>
                    <a:pt x="2361" y="421"/>
                    <a:pt x="2361" y="421"/>
                    <a:pt x="2361" y="421"/>
                  </a:cubicBezTo>
                  <a:cubicBezTo>
                    <a:pt x="2379" y="412"/>
                    <a:pt x="2379" y="412"/>
                    <a:pt x="2379" y="412"/>
                  </a:cubicBezTo>
                  <a:cubicBezTo>
                    <a:pt x="2377" y="435"/>
                    <a:pt x="2377" y="435"/>
                    <a:pt x="2377" y="435"/>
                  </a:cubicBezTo>
                  <a:cubicBezTo>
                    <a:pt x="2397" y="422"/>
                    <a:pt x="2397" y="422"/>
                    <a:pt x="2397" y="422"/>
                  </a:cubicBezTo>
                  <a:cubicBezTo>
                    <a:pt x="2413" y="418"/>
                    <a:pt x="2413" y="418"/>
                    <a:pt x="2413" y="418"/>
                  </a:cubicBezTo>
                  <a:cubicBezTo>
                    <a:pt x="2418" y="396"/>
                    <a:pt x="2418" y="396"/>
                    <a:pt x="2418" y="396"/>
                  </a:cubicBezTo>
                  <a:cubicBezTo>
                    <a:pt x="2409" y="388"/>
                    <a:pt x="2409" y="388"/>
                    <a:pt x="2409" y="388"/>
                  </a:cubicBezTo>
                  <a:cubicBezTo>
                    <a:pt x="2407" y="407"/>
                    <a:pt x="2407" y="407"/>
                    <a:pt x="2407" y="407"/>
                  </a:cubicBezTo>
                  <a:cubicBezTo>
                    <a:pt x="2391" y="410"/>
                    <a:pt x="2391" y="410"/>
                    <a:pt x="2391" y="410"/>
                  </a:cubicBezTo>
                  <a:cubicBezTo>
                    <a:pt x="2391" y="391"/>
                    <a:pt x="2391" y="391"/>
                    <a:pt x="2391" y="391"/>
                  </a:cubicBezTo>
                  <a:cubicBezTo>
                    <a:pt x="2378" y="377"/>
                    <a:pt x="2378" y="377"/>
                    <a:pt x="2378" y="377"/>
                  </a:cubicBezTo>
                  <a:cubicBezTo>
                    <a:pt x="2394" y="369"/>
                    <a:pt x="2394" y="369"/>
                    <a:pt x="2394" y="369"/>
                  </a:cubicBezTo>
                  <a:cubicBezTo>
                    <a:pt x="2398" y="346"/>
                    <a:pt x="2398" y="346"/>
                    <a:pt x="2398" y="346"/>
                  </a:cubicBezTo>
                  <a:cubicBezTo>
                    <a:pt x="2398" y="346"/>
                    <a:pt x="2413" y="329"/>
                    <a:pt x="2423" y="324"/>
                  </a:cubicBezTo>
                  <a:cubicBezTo>
                    <a:pt x="2433" y="319"/>
                    <a:pt x="2438" y="301"/>
                    <a:pt x="2438" y="301"/>
                  </a:cubicBezTo>
                  <a:cubicBezTo>
                    <a:pt x="2457" y="306"/>
                    <a:pt x="2457" y="306"/>
                    <a:pt x="2457" y="306"/>
                  </a:cubicBezTo>
                  <a:cubicBezTo>
                    <a:pt x="2467" y="291"/>
                    <a:pt x="2467" y="291"/>
                    <a:pt x="2467" y="291"/>
                  </a:cubicBezTo>
                  <a:cubicBezTo>
                    <a:pt x="2467" y="291"/>
                    <a:pt x="2470" y="302"/>
                    <a:pt x="2479" y="296"/>
                  </a:cubicBezTo>
                  <a:cubicBezTo>
                    <a:pt x="2488" y="290"/>
                    <a:pt x="2515" y="266"/>
                    <a:pt x="2515" y="266"/>
                  </a:cubicBezTo>
                  <a:cubicBezTo>
                    <a:pt x="2516" y="284"/>
                    <a:pt x="2516" y="284"/>
                    <a:pt x="2516" y="284"/>
                  </a:cubicBezTo>
                  <a:cubicBezTo>
                    <a:pt x="2516" y="284"/>
                    <a:pt x="2547" y="265"/>
                    <a:pt x="2556" y="260"/>
                  </a:cubicBezTo>
                  <a:cubicBezTo>
                    <a:pt x="2565" y="255"/>
                    <a:pt x="2597" y="254"/>
                    <a:pt x="2597" y="254"/>
                  </a:cubicBezTo>
                  <a:cubicBezTo>
                    <a:pt x="2597" y="232"/>
                    <a:pt x="2597" y="232"/>
                    <a:pt x="2597" y="232"/>
                  </a:cubicBezTo>
                  <a:cubicBezTo>
                    <a:pt x="2597" y="232"/>
                    <a:pt x="2598" y="232"/>
                    <a:pt x="2598" y="233"/>
                  </a:cubicBezTo>
                  <a:cubicBezTo>
                    <a:pt x="2597" y="229"/>
                    <a:pt x="2597" y="229"/>
                    <a:pt x="2597" y="229"/>
                  </a:cubicBezTo>
                  <a:cubicBezTo>
                    <a:pt x="2597" y="229"/>
                    <a:pt x="2589" y="232"/>
                    <a:pt x="2584" y="227"/>
                  </a:cubicBezTo>
                  <a:cubicBezTo>
                    <a:pt x="2579" y="222"/>
                    <a:pt x="2593" y="209"/>
                    <a:pt x="2593" y="209"/>
                  </a:cubicBezTo>
                  <a:cubicBezTo>
                    <a:pt x="2593" y="209"/>
                    <a:pt x="2585" y="205"/>
                    <a:pt x="2582" y="202"/>
                  </a:cubicBezTo>
                  <a:cubicBezTo>
                    <a:pt x="2579" y="199"/>
                    <a:pt x="2609" y="142"/>
                    <a:pt x="2609" y="125"/>
                  </a:cubicBezTo>
                  <a:cubicBezTo>
                    <a:pt x="2609" y="108"/>
                    <a:pt x="2582" y="119"/>
                    <a:pt x="2570" y="119"/>
                  </a:cubicBezTo>
                  <a:close/>
                  <a:moveTo>
                    <a:pt x="1811" y="252"/>
                  </a:moveTo>
                  <a:cubicBezTo>
                    <a:pt x="1797" y="252"/>
                    <a:pt x="1817" y="235"/>
                    <a:pt x="1810" y="232"/>
                  </a:cubicBezTo>
                  <a:cubicBezTo>
                    <a:pt x="1803" y="229"/>
                    <a:pt x="1793" y="242"/>
                    <a:pt x="1793" y="242"/>
                  </a:cubicBezTo>
                  <a:cubicBezTo>
                    <a:pt x="1788" y="244"/>
                    <a:pt x="1788" y="244"/>
                    <a:pt x="1788" y="244"/>
                  </a:cubicBezTo>
                  <a:cubicBezTo>
                    <a:pt x="1784" y="255"/>
                    <a:pt x="1784" y="255"/>
                    <a:pt x="1784" y="255"/>
                  </a:cubicBezTo>
                  <a:cubicBezTo>
                    <a:pt x="1773" y="251"/>
                    <a:pt x="1773" y="251"/>
                    <a:pt x="1773" y="251"/>
                  </a:cubicBezTo>
                  <a:cubicBezTo>
                    <a:pt x="1773" y="251"/>
                    <a:pt x="1773" y="262"/>
                    <a:pt x="1770" y="269"/>
                  </a:cubicBezTo>
                  <a:cubicBezTo>
                    <a:pt x="1767" y="276"/>
                    <a:pt x="1757" y="279"/>
                    <a:pt x="1752" y="284"/>
                  </a:cubicBezTo>
                  <a:cubicBezTo>
                    <a:pt x="1747" y="289"/>
                    <a:pt x="1753" y="297"/>
                    <a:pt x="1753" y="297"/>
                  </a:cubicBezTo>
                  <a:cubicBezTo>
                    <a:pt x="1753" y="297"/>
                    <a:pt x="1749" y="297"/>
                    <a:pt x="1736" y="311"/>
                  </a:cubicBezTo>
                  <a:cubicBezTo>
                    <a:pt x="1723" y="325"/>
                    <a:pt x="1741" y="325"/>
                    <a:pt x="1741" y="333"/>
                  </a:cubicBezTo>
                  <a:cubicBezTo>
                    <a:pt x="1741" y="341"/>
                    <a:pt x="1734" y="342"/>
                    <a:pt x="1734" y="342"/>
                  </a:cubicBezTo>
                  <a:cubicBezTo>
                    <a:pt x="1734" y="342"/>
                    <a:pt x="1742" y="346"/>
                    <a:pt x="1719" y="378"/>
                  </a:cubicBezTo>
                  <a:cubicBezTo>
                    <a:pt x="1696" y="410"/>
                    <a:pt x="1651" y="420"/>
                    <a:pt x="1651" y="420"/>
                  </a:cubicBezTo>
                  <a:cubicBezTo>
                    <a:pt x="1654" y="400"/>
                    <a:pt x="1654" y="400"/>
                    <a:pt x="1654" y="400"/>
                  </a:cubicBezTo>
                  <a:cubicBezTo>
                    <a:pt x="1654" y="400"/>
                    <a:pt x="1650" y="393"/>
                    <a:pt x="1648" y="389"/>
                  </a:cubicBezTo>
                  <a:cubicBezTo>
                    <a:pt x="1646" y="385"/>
                    <a:pt x="1663" y="365"/>
                    <a:pt x="1665" y="358"/>
                  </a:cubicBezTo>
                  <a:cubicBezTo>
                    <a:pt x="1667" y="351"/>
                    <a:pt x="1661" y="350"/>
                    <a:pt x="1663" y="338"/>
                  </a:cubicBezTo>
                  <a:cubicBezTo>
                    <a:pt x="1665" y="326"/>
                    <a:pt x="1687" y="307"/>
                    <a:pt x="1687" y="307"/>
                  </a:cubicBezTo>
                  <a:cubicBezTo>
                    <a:pt x="1687" y="298"/>
                    <a:pt x="1687" y="298"/>
                    <a:pt x="1687" y="298"/>
                  </a:cubicBezTo>
                  <a:cubicBezTo>
                    <a:pt x="1687" y="298"/>
                    <a:pt x="1708" y="283"/>
                    <a:pt x="1711" y="277"/>
                  </a:cubicBezTo>
                  <a:cubicBezTo>
                    <a:pt x="1714" y="271"/>
                    <a:pt x="1746" y="240"/>
                    <a:pt x="1746" y="240"/>
                  </a:cubicBezTo>
                  <a:cubicBezTo>
                    <a:pt x="1725" y="246"/>
                    <a:pt x="1725" y="246"/>
                    <a:pt x="1725" y="246"/>
                  </a:cubicBezTo>
                  <a:cubicBezTo>
                    <a:pt x="1725" y="246"/>
                    <a:pt x="1702" y="265"/>
                    <a:pt x="1698" y="260"/>
                  </a:cubicBezTo>
                  <a:cubicBezTo>
                    <a:pt x="1694" y="255"/>
                    <a:pt x="1734" y="231"/>
                    <a:pt x="1739" y="223"/>
                  </a:cubicBezTo>
                  <a:cubicBezTo>
                    <a:pt x="1744" y="215"/>
                    <a:pt x="1772" y="194"/>
                    <a:pt x="1772" y="194"/>
                  </a:cubicBezTo>
                  <a:cubicBezTo>
                    <a:pt x="1777" y="200"/>
                    <a:pt x="1777" y="200"/>
                    <a:pt x="1777" y="200"/>
                  </a:cubicBezTo>
                  <a:cubicBezTo>
                    <a:pt x="1787" y="194"/>
                    <a:pt x="1787" y="194"/>
                    <a:pt x="1787" y="194"/>
                  </a:cubicBezTo>
                  <a:cubicBezTo>
                    <a:pt x="1787" y="194"/>
                    <a:pt x="1782" y="203"/>
                    <a:pt x="1792" y="202"/>
                  </a:cubicBezTo>
                  <a:cubicBezTo>
                    <a:pt x="1802" y="201"/>
                    <a:pt x="1799" y="187"/>
                    <a:pt x="1799" y="187"/>
                  </a:cubicBezTo>
                  <a:cubicBezTo>
                    <a:pt x="1815" y="192"/>
                    <a:pt x="1815" y="192"/>
                    <a:pt x="1815" y="192"/>
                  </a:cubicBezTo>
                  <a:cubicBezTo>
                    <a:pt x="1815" y="192"/>
                    <a:pt x="1837" y="181"/>
                    <a:pt x="1847" y="184"/>
                  </a:cubicBezTo>
                  <a:cubicBezTo>
                    <a:pt x="1857" y="187"/>
                    <a:pt x="1862" y="199"/>
                    <a:pt x="1862" y="199"/>
                  </a:cubicBezTo>
                  <a:cubicBezTo>
                    <a:pt x="1845" y="205"/>
                    <a:pt x="1845" y="205"/>
                    <a:pt x="1845" y="205"/>
                  </a:cubicBezTo>
                  <a:cubicBezTo>
                    <a:pt x="1847" y="222"/>
                    <a:pt x="1847" y="222"/>
                    <a:pt x="1847" y="222"/>
                  </a:cubicBezTo>
                  <a:cubicBezTo>
                    <a:pt x="1847" y="222"/>
                    <a:pt x="1835" y="220"/>
                    <a:pt x="1828" y="220"/>
                  </a:cubicBezTo>
                  <a:cubicBezTo>
                    <a:pt x="1821" y="220"/>
                    <a:pt x="1824" y="237"/>
                    <a:pt x="1824" y="237"/>
                  </a:cubicBezTo>
                  <a:cubicBezTo>
                    <a:pt x="1824" y="237"/>
                    <a:pt x="1825" y="252"/>
                    <a:pt x="1811" y="25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180" name="Frans-Guyana">
              <a:extLst>
                <a:ext uri="{FF2B5EF4-FFF2-40B4-BE49-F238E27FC236}">
                  <a16:creationId xmlns:a16="http://schemas.microsoft.com/office/drawing/2014/main" id="{7F72D229-35FA-49ED-90FD-DBED2A3000F9}"/>
                </a:ext>
              </a:extLst>
            </p:cNvPr>
            <p:cNvGrpSpPr/>
            <p:nvPr/>
          </p:nvGrpSpPr>
          <p:grpSpPr>
            <a:xfrm>
              <a:off x="3701528" y="3726908"/>
              <a:ext cx="108565" cy="152272"/>
              <a:chOff x="4121150" y="2992438"/>
              <a:chExt cx="122238" cy="171450"/>
            </a:xfrm>
            <a:grpFill/>
          </p:grpSpPr>
          <p:sp>
            <p:nvSpPr>
              <p:cNvPr id="203" name="Freeform 15">
                <a:extLst>
                  <a:ext uri="{FF2B5EF4-FFF2-40B4-BE49-F238E27FC236}">
                    <a16:creationId xmlns:a16="http://schemas.microsoft.com/office/drawing/2014/main" id="{D84429BA-C09B-4A52-BDC2-E404290EA340}"/>
                  </a:ext>
                </a:extLst>
              </p:cNvPr>
              <p:cNvSpPr>
                <a:spLocks/>
              </p:cNvSpPr>
              <p:nvPr/>
            </p:nvSpPr>
            <p:spPr bwMode="auto">
              <a:xfrm>
                <a:off x="4121150" y="2992438"/>
                <a:ext cx="122238" cy="171450"/>
              </a:xfrm>
              <a:custGeom>
                <a:avLst/>
                <a:gdLst>
                  <a:gd name="T0" fmla="*/ 26 w 34"/>
                  <a:gd name="T1" fmla="*/ 12 h 49"/>
                  <a:gd name="T2" fmla="*/ 22 w 34"/>
                  <a:gd name="T3" fmla="*/ 4 h 49"/>
                  <a:gd name="T4" fmla="*/ 16 w 34"/>
                  <a:gd name="T5" fmla="*/ 4 h 49"/>
                  <a:gd name="T6" fmla="*/ 9 w 34"/>
                  <a:gd name="T7" fmla="*/ 0 h 49"/>
                  <a:gd name="T8" fmla="*/ 8 w 34"/>
                  <a:gd name="T9" fmla="*/ 5 h 49"/>
                  <a:gd name="T10" fmla="*/ 2 w 34"/>
                  <a:gd name="T11" fmla="*/ 11 h 49"/>
                  <a:gd name="T12" fmla="*/ 3 w 34"/>
                  <a:gd name="T13" fmla="*/ 23 h 49"/>
                  <a:gd name="T14" fmla="*/ 8 w 34"/>
                  <a:gd name="T15" fmla="*/ 30 h 49"/>
                  <a:gd name="T16" fmla="*/ 5 w 34"/>
                  <a:gd name="T17" fmla="*/ 33 h 49"/>
                  <a:gd name="T18" fmla="*/ 6 w 34"/>
                  <a:gd name="T19" fmla="*/ 40 h 49"/>
                  <a:gd name="T20" fmla="*/ 3 w 34"/>
                  <a:gd name="T21" fmla="*/ 42 h 49"/>
                  <a:gd name="T22" fmla="*/ 1 w 34"/>
                  <a:gd name="T23" fmla="*/ 46 h 49"/>
                  <a:gd name="T24" fmla="*/ 5 w 34"/>
                  <a:gd name="T25" fmla="*/ 49 h 49"/>
                  <a:gd name="T26" fmla="*/ 9 w 34"/>
                  <a:gd name="T27" fmla="*/ 46 h 49"/>
                  <a:gd name="T28" fmla="*/ 12 w 34"/>
                  <a:gd name="T29" fmla="*/ 47 h 49"/>
                  <a:gd name="T30" fmla="*/ 14 w 34"/>
                  <a:gd name="T31" fmla="*/ 47 h 49"/>
                  <a:gd name="T32" fmla="*/ 15 w 34"/>
                  <a:gd name="T33" fmla="*/ 46 h 49"/>
                  <a:gd name="T34" fmla="*/ 16 w 34"/>
                  <a:gd name="T35" fmla="*/ 48 h 49"/>
                  <a:gd name="T36" fmla="*/ 21 w 34"/>
                  <a:gd name="T37" fmla="*/ 47 h 49"/>
                  <a:gd name="T38" fmla="*/ 26 w 34"/>
                  <a:gd name="T39" fmla="*/ 36 h 49"/>
                  <a:gd name="T40" fmla="*/ 31 w 34"/>
                  <a:gd name="T41" fmla="*/ 28 h 49"/>
                  <a:gd name="T42" fmla="*/ 34 w 34"/>
                  <a:gd name="T43" fmla="*/ 23 h 49"/>
                  <a:gd name="T44" fmla="*/ 31 w 34"/>
                  <a:gd name="T45" fmla="*/ 14 h 49"/>
                  <a:gd name="T46" fmla="*/ 26 w 34"/>
                  <a:gd name="T47" fmla="*/ 12 h 49"/>
                  <a:gd name="T48" fmla="*/ 26 w 34"/>
                  <a:gd name="T4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49">
                    <a:moveTo>
                      <a:pt x="26" y="12"/>
                    </a:moveTo>
                    <a:cubicBezTo>
                      <a:pt x="22" y="4"/>
                      <a:pt x="22" y="4"/>
                      <a:pt x="22" y="4"/>
                    </a:cubicBezTo>
                    <a:cubicBezTo>
                      <a:pt x="16" y="4"/>
                      <a:pt x="16" y="4"/>
                      <a:pt x="16" y="4"/>
                    </a:cubicBezTo>
                    <a:cubicBezTo>
                      <a:pt x="16" y="4"/>
                      <a:pt x="11" y="2"/>
                      <a:pt x="9" y="0"/>
                    </a:cubicBezTo>
                    <a:cubicBezTo>
                      <a:pt x="8" y="1"/>
                      <a:pt x="8" y="4"/>
                      <a:pt x="8" y="5"/>
                    </a:cubicBezTo>
                    <a:cubicBezTo>
                      <a:pt x="8" y="7"/>
                      <a:pt x="5" y="6"/>
                      <a:pt x="2" y="11"/>
                    </a:cubicBezTo>
                    <a:cubicBezTo>
                      <a:pt x="0" y="15"/>
                      <a:pt x="2" y="20"/>
                      <a:pt x="3" y="23"/>
                    </a:cubicBezTo>
                    <a:cubicBezTo>
                      <a:pt x="3" y="26"/>
                      <a:pt x="7" y="27"/>
                      <a:pt x="8" y="30"/>
                    </a:cubicBezTo>
                    <a:cubicBezTo>
                      <a:pt x="8" y="32"/>
                      <a:pt x="5" y="33"/>
                      <a:pt x="5" y="33"/>
                    </a:cubicBezTo>
                    <a:cubicBezTo>
                      <a:pt x="6" y="40"/>
                      <a:pt x="6" y="40"/>
                      <a:pt x="6" y="40"/>
                    </a:cubicBezTo>
                    <a:cubicBezTo>
                      <a:pt x="6" y="40"/>
                      <a:pt x="3" y="41"/>
                      <a:pt x="3" y="42"/>
                    </a:cubicBezTo>
                    <a:cubicBezTo>
                      <a:pt x="2" y="43"/>
                      <a:pt x="1" y="46"/>
                      <a:pt x="1" y="46"/>
                    </a:cubicBezTo>
                    <a:cubicBezTo>
                      <a:pt x="1" y="46"/>
                      <a:pt x="1" y="49"/>
                      <a:pt x="5" y="49"/>
                    </a:cubicBezTo>
                    <a:cubicBezTo>
                      <a:pt x="8" y="49"/>
                      <a:pt x="8" y="48"/>
                      <a:pt x="9" y="46"/>
                    </a:cubicBezTo>
                    <a:cubicBezTo>
                      <a:pt x="11" y="45"/>
                      <a:pt x="12" y="47"/>
                      <a:pt x="12" y="47"/>
                    </a:cubicBezTo>
                    <a:cubicBezTo>
                      <a:pt x="14" y="47"/>
                      <a:pt x="14" y="47"/>
                      <a:pt x="14" y="47"/>
                    </a:cubicBezTo>
                    <a:cubicBezTo>
                      <a:pt x="15" y="46"/>
                      <a:pt x="15" y="46"/>
                      <a:pt x="15" y="46"/>
                    </a:cubicBezTo>
                    <a:cubicBezTo>
                      <a:pt x="15" y="46"/>
                      <a:pt x="16" y="48"/>
                      <a:pt x="16" y="48"/>
                    </a:cubicBezTo>
                    <a:cubicBezTo>
                      <a:pt x="18" y="48"/>
                      <a:pt x="21" y="47"/>
                      <a:pt x="21" y="47"/>
                    </a:cubicBezTo>
                    <a:cubicBezTo>
                      <a:pt x="25" y="43"/>
                      <a:pt x="26" y="39"/>
                      <a:pt x="26" y="36"/>
                    </a:cubicBezTo>
                    <a:cubicBezTo>
                      <a:pt x="27" y="34"/>
                      <a:pt x="29" y="30"/>
                      <a:pt x="31" y="28"/>
                    </a:cubicBezTo>
                    <a:cubicBezTo>
                      <a:pt x="33" y="27"/>
                      <a:pt x="34" y="23"/>
                      <a:pt x="34" y="23"/>
                    </a:cubicBezTo>
                    <a:cubicBezTo>
                      <a:pt x="34" y="21"/>
                      <a:pt x="31" y="14"/>
                      <a:pt x="31" y="14"/>
                    </a:cubicBezTo>
                    <a:cubicBezTo>
                      <a:pt x="26" y="12"/>
                      <a:pt x="26" y="12"/>
                      <a:pt x="26" y="12"/>
                    </a:cubicBezTo>
                    <a:cubicBezTo>
                      <a:pt x="26" y="12"/>
                      <a:pt x="26" y="12"/>
                      <a:pt x="26" y="12"/>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sp>
            <p:nvSpPr>
              <p:cNvPr id="204" name="Freeform 16">
                <a:extLst>
                  <a:ext uri="{FF2B5EF4-FFF2-40B4-BE49-F238E27FC236}">
                    <a16:creationId xmlns:a16="http://schemas.microsoft.com/office/drawing/2014/main" id="{1A233D79-A692-4E15-93E5-AD7358E2CBCE}"/>
                  </a:ext>
                </a:extLst>
              </p:cNvPr>
              <p:cNvSpPr>
                <a:spLocks/>
              </p:cNvSpPr>
              <p:nvPr/>
            </p:nvSpPr>
            <p:spPr bwMode="auto">
              <a:xfrm>
                <a:off x="4121150" y="2992438"/>
                <a:ext cx="122238" cy="171450"/>
              </a:xfrm>
              <a:custGeom>
                <a:avLst/>
                <a:gdLst>
                  <a:gd name="T0" fmla="*/ 26 w 34"/>
                  <a:gd name="T1" fmla="*/ 12 h 49"/>
                  <a:gd name="T2" fmla="*/ 22 w 34"/>
                  <a:gd name="T3" fmla="*/ 4 h 49"/>
                  <a:gd name="T4" fmla="*/ 16 w 34"/>
                  <a:gd name="T5" fmla="*/ 4 h 49"/>
                  <a:gd name="T6" fmla="*/ 9 w 34"/>
                  <a:gd name="T7" fmla="*/ 0 h 49"/>
                  <a:gd name="T8" fmla="*/ 8 w 34"/>
                  <a:gd name="T9" fmla="*/ 5 h 49"/>
                  <a:gd name="T10" fmla="*/ 2 w 34"/>
                  <a:gd name="T11" fmla="*/ 11 h 49"/>
                  <a:gd name="T12" fmla="*/ 3 w 34"/>
                  <a:gd name="T13" fmla="*/ 23 h 49"/>
                  <a:gd name="T14" fmla="*/ 8 w 34"/>
                  <a:gd name="T15" fmla="*/ 30 h 49"/>
                  <a:gd name="T16" fmla="*/ 5 w 34"/>
                  <a:gd name="T17" fmla="*/ 33 h 49"/>
                  <a:gd name="T18" fmla="*/ 6 w 34"/>
                  <a:gd name="T19" fmla="*/ 40 h 49"/>
                  <a:gd name="T20" fmla="*/ 3 w 34"/>
                  <a:gd name="T21" fmla="*/ 42 h 49"/>
                  <a:gd name="T22" fmla="*/ 1 w 34"/>
                  <a:gd name="T23" fmla="*/ 46 h 49"/>
                  <a:gd name="T24" fmla="*/ 5 w 34"/>
                  <a:gd name="T25" fmla="*/ 49 h 49"/>
                  <a:gd name="T26" fmla="*/ 9 w 34"/>
                  <a:gd name="T27" fmla="*/ 46 h 49"/>
                  <a:gd name="T28" fmla="*/ 12 w 34"/>
                  <a:gd name="T29" fmla="*/ 47 h 49"/>
                  <a:gd name="T30" fmla="*/ 14 w 34"/>
                  <a:gd name="T31" fmla="*/ 47 h 49"/>
                  <a:gd name="T32" fmla="*/ 15 w 34"/>
                  <a:gd name="T33" fmla="*/ 46 h 49"/>
                  <a:gd name="T34" fmla="*/ 16 w 34"/>
                  <a:gd name="T35" fmla="*/ 48 h 49"/>
                  <a:gd name="T36" fmla="*/ 21 w 34"/>
                  <a:gd name="T37" fmla="*/ 47 h 49"/>
                  <a:gd name="T38" fmla="*/ 26 w 34"/>
                  <a:gd name="T39" fmla="*/ 36 h 49"/>
                  <a:gd name="T40" fmla="*/ 31 w 34"/>
                  <a:gd name="T41" fmla="*/ 28 h 49"/>
                  <a:gd name="T42" fmla="*/ 34 w 34"/>
                  <a:gd name="T43" fmla="*/ 23 h 49"/>
                  <a:gd name="T44" fmla="*/ 31 w 34"/>
                  <a:gd name="T45" fmla="*/ 14 h 49"/>
                  <a:gd name="T46" fmla="*/ 26 w 34"/>
                  <a:gd name="T47" fmla="*/ 12 h 49"/>
                  <a:gd name="T48" fmla="*/ 26 w 34"/>
                  <a:gd name="T4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49">
                    <a:moveTo>
                      <a:pt x="26" y="12"/>
                    </a:moveTo>
                    <a:cubicBezTo>
                      <a:pt x="22" y="4"/>
                      <a:pt x="22" y="4"/>
                      <a:pt x="22" y="4"/>
                    </a:cubicBezTo>
                    <a:cubicBezTo>
                      <a:pt x="16" y="4"/>
                      <a:pt x="16" y="4"/>
                      <a:pt x="16" y="4"/>
                    </a:cubicBezTo>
                    <a:cubicBezTo>
                      <a:pt x="16" y="4"/>
                      <a:pt x="11" y="2"/>
                      <a:pt x="9" y="0"/>
                    </a:cubicBezTo>
                    <a:cubicBezTo>
                      <a:pt x="8" y="1"/>
                      <a:pt x="8" y="4"/>
                      <a:pt x="8" y="5"/>
                    </a:cubicBezTo>
                    <a:cubicBezTo>
                      <a:pt x="8" y="7"/>
                      <a:pt x="5" y="6"/>
                      <a:pt x="2" y="11"/>
                    </a:cubicBezTo>
                    <a:cubicBezTo>
                      <a:pt x="0" y="15"/>
                      <a:pt x="2" y="20"/>
                      <a:pt x="3" y="23"/>
                    </a:cubicBezTo>
                    <a:cubicBezTo>
                      <a:pt x="3" y="26"/>
                      <a:pt x="7" y="27"/>
                      <a:pt x="8" y="30"/>
                    </a:cubicBezTo>
                    <a:cubicBezTo>
                      <a:pt x="8" y="32"/>
                      <a:pt x="5" y="33"/>
                      <a:pt x="5" y="33"/>
                    </a:cubicBezTo>
                    <a:cubicBezTo>
                      <a:pt x="6" y="40"/>
                      <a:pt x="6" y="40"/>
                      <a:pt x="6" y="40"/>
                    </a:cubicBezTo>
                    <a:cubicBezTo>
                      <a:pt x="6" y="40"/>
                      <a:pt x="3" y="41"/>
                      <a:pt x="3" y="42"/>
                    </a:cubicBezTo>
                    <a:cubicBezTo>
                      <a:pt x="2" y="43"/>
                      <a:pt x="1" y="46"/>
                      <a:pt x="1" y="46"/>
                    </a:cubicBezTo>
                    <a:cubicBezTo>
                      <a:pt x="1" y="46"/>
                      <a:pt x="1" y="49"/>
                      <a:pt x="5" y="49"/>
                    </a:cubicBezTo>
                    <a:cubicBezTo>
                      <a:pt x="8" y="49"/>
                      <a:pt x="8" y="48"/>
                      <a:pt x="9" y="46"/>
                    </a:cubicBezTo>
                    <a:cubicBezTo>
                      <a:pt x="11" y="45"/>
                      <a:pt x="12" y="47"/>
                      <a:pt x="12" y="47"/>
                    </a:cubicBezTo>
                    <a:cubicBezTo>
                      <a:pt x="14" y="47"/>
                      <a:pt x="14" y="47"/>
                      <a:pt x="14" y="47"/>
                    </a:cubicBezTo>
                    <a:cubicBezTo>
                      <a:pt x="15" y="46"/>
                      <a:pt x="15" y="46"/>
                      <a:pt x="15" y="46"/>
                    </a:cubicBezTo>
                    <a:cubicBezTo>
                      <a:pt x="15" y="46"/>
                      <a:pt x="16" y="48"/>
                      <a:pt x="16" y="48"/>
                    </a:cubicBezTo>
                    <a:cubicBezTo>
                      <a:pt x="18" y="48"/>
                      <a:pt x="21" y="47"/>
                      <a:pt x="21" y="47"/>
                    </a:cubicBezTo>
                    <a:cubicBezTo>
                      <a:pt x="25" y="43"/>
                      <a:pt x="26" y="39"/>
                      <a:pt x="26" y="36"/>
                    </a:cubicBezTo>
                    <a:cubicBezTo>
                      <a:pt x="27" y="34"/>
                      <a:pt x="29" y="30"/>
                      <a:pt x="31" y="28"/>
                    </a:cubicBezTo>
                    <a:cubicBezTo>
                      <a:pt x="33" y="27"/>
                      <a:pt x="34" y="23"/>
                      <a:pt x="34" y="23"/>
                    </a:cubicBezTo>
                    <a:cubicBezTo>
                      <a:pt x="34" y="21"/>
                      <a:pt x="31" y="14"/>
                      <a:pt x="31" y="14"/>
                    </a:cubicBezTo>
                    <a:cubicBezTo>
                      <a:pt x="26" y="12"/>
                      <a:pt x="26" y="12"/>
                      <a:pt x="26" y="12"/>
                    </a:cubicBezTo>
                    <a:cubicBezTo>
                      <a:pt x="26" y="12"/>
                      <a:pt x="26" y="12"/>
                      <a:pt x="26" y="12"/>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grpSp>
        <p:grpSp>
          <p:nvGrpSpPr>
            <p:cNvPr id="181" name="Frankrijk">
              <a:extLst>
                <a:ext uri="{FF2B5EF4-FFF2-40B4-BE49-F238E27FC236}">
                  <a16:creationId xmlns:a16="http://schemas.microsoft.com/office/drawing/2014/main" id="{61C665E4-0B39-4E67-B144-CA77CCA9E7A0}"/>
                </a:ext>
              </a:extLst>
            </p:cNvPr>
            <p:cNvGrpSpPr>
              <a:grpSpLocks noChangeAspect="1"/>
            </p:cNvGrpSpPr>
            <p:nvPr/>
          </p:nvGrpSpPr>
          <p:grpSpPr bwMode="auto">
            <a:xfrm>
              <a:off x="5540275" y="1905196"/>
              <a:ext cx="408526" cy="349155"/>
              <a:chOff x="3158" y="1051"/>
              <a:chExt cx="289" cy="247"/>
            </a:xfrm>
            <a:grpFill/>
          </p:grpSpPr>
          <p:sp>
            <p:nvSpPr>
              <p:cNvPr id="201" name="Freeform 20">
                <a:extLst>
                  <a:ext uri="{FF2B5EF4-FFF2-40B4-BE49-F238E27FC236}">
                    <a16:creationId xmlns:a16="http://schemas.microsoft.com/office/drawing/2014/main" id="{4FAD4B9F-2434-4685-9D3C-21A1F0710F8D}"/>
                  </a:ext>
                </a:extLst>
              </p:cNvPr>
              <p:cNvSpPr>
                <a:spLocks/>
              </p:cNvSpPr>
              <p:nvPr/>
            </p:nvSpPr>
            <p:spPr bwMode="auto">
              <a:xfrm>
                <a:off x="3158" y="1051"/>
                <a:ext cx="287" cy="247"/>
              </a:xfrm>
              <a:custGeom>
                <a:avLst/>
                <a:gdLst>
                  <a:gd name="T0" fmla="*/ 127 w 134"/>
                  <a:gd name="T1" fmla="*/ 26 h 115"/>
                  <a:gd name="T2" fmla="*/ 121 w 134"/>
                  <a:gd name="T3" fmla="*/ 25 h 115"/>
                  <a:gd name="T4" fmla="*/ 118 w 134"/>
                  <a:gd name="T5" fmla="*/ 22 h 115"/>
                  <a:gd name="T6" fmla="*/ 114 w 134"/>
                  <a:gd name="T7" fmla="*/ 20 h 115"/>
                  <a:gd name="T8" fmla="*/ 110 w 134"/>
                  <a:gd name="T9" fmla="*/ 20 h 115"/>
                  <a:gd name="T10" fmla="*/ 106 w 134"/>
                  <a:gd name="T11" fmla="*/ 19 h 115"/>
                  <a:gd name="T12" fmla="*/ 100 w 134"/>
                  <a:gd name="T13" fmla="*/ 14 h 115"/>
                  <a:gd name="T14" fmla="*/ 94 w 134"/>
                  <a:gd name="T15" fmla="*/ 15 h 115"/>
                  <a:gd name="T16" fmla="*/ 87 w 134"/>
                  <a:gd name="T17" fmla="*/ 10 h 115"/>
                  <a:gd name="T18" fmla="*/ 82 w 134"/>
                  <a:gd name="T19" fmla="*/ 7 h 115"/>
                  <a:gd name="T20" fmla="*/ 80 w 134"/>
                  <a:gd name="T21" fmla="*/ 1 h 115"/>
                  <a:gd name="T22" fmla="*/ 66 w 134"/>
                  <a:gd name="T23" fmla="*/ 3 h 115"/>
                  <a:gd name="T24" fmla="*/ 67 w 134"/>
                  <a:gd name="T25" fmla="*/ 13 h 115"/>
                  <a:gd name="T26" fmla="*/ 53 w 134"/>
                  <a:gd name="T27" fmla="*/ 20 h 115"/>
                  <a:gd name="T28" fmla="*/ 47 w 134"/>
                  <a:gd name="T29" fmla="*/ 24 h 115"/>
                  <a:gd name="T30" fmla="*/ 38 w 134"/>
                  <a:gd name="T31" fmla="*/ 19 h 115"/>
                  <a:gd name="T32" fmla="*/ 36 w 134"/>
                  <a:gd name="T33" fmla="*/ 24 h 115"/>
                  <a:gd name="T34" fmla="*/ 26 w 134"/>
                  <a:gd name="T35" fmla="*/ 31 h 115"/>
                  <a:gd name="T36" fmla="*/ 19 w 134"/>
                  <a:gd name="T37" fmla="*/ 29 h 115"/>
                  <a:gd name="T38" fmla="*/ 3 w 134"/>
                  <a:gd name="T39" fmla="*/ 34 h 115"/>
                  <a:gd name="T40" fmla="*/ 1 w 134"/>
                  <a:gd name="T41" fmla="*/ 40 h 115"/>
                  <a:gd name="T42" fmla="*/ 9 w 134"/>
                  <a:gd name="T43" fmla="*/ 41 h 115"/>
                  <a:gd name="T44" fmla="*/ 22 w 134"/>
                  <a:gd name="T45" fmla="*/ 46 h 115"/>
                  <a:gd name="T46" fmla="*/ 31 w 134"/>
                  <a:gd name="T47" fmla="*/ 50 h 115"/>
                  <a:gd name="T48" fmla="*/ 32 w 134"/>
                  <a:gd name="T49" fmla="*/ 61 h 115"/>
                  <a:gd name="T50" fmla="*/ 37 w 134"/>
                  <a:gd name="T51" fmla="*/ 69 h 115"/>
                  <a:gd name="T52" fmla="*/ 42 w 134"/>
                  <a:gd name="T53" fmla="*/ 80 h 115"/>
                  <a:gd name="T54" fmla="*/ 36 w 134"/>
                  <a:gd name="T55" fmla="*/ 83 h 115"/>
                  <a:gd name="T56" fmla="*/ 29 w 134"/>
                  <a:gd name="T57" fmla="*/ 102 h 115"/>
                  <a:gd name="T58" fmla="*/ 33 w 134"/>
                  <a:gd name="T59" fmla="*/ 103 h 115"/>
                  <a:gd name="T60" fmla="*/ 38 w 134"/>
                  <a:gd name="T61" fmla="*/ 106 h 115"/>
                  <a:gd name="T62" fmla="*/ 45 w 134"/>
                  <a:gd name="T63" fmla="*/ 108 h 115"/>
                  <a:gd name="T64" fmla="*/ 51 w 134"/>
                  <a:gd name="T65" fmla="*/ 110 h 115"/>
                  <a:gd name="T66" fmla="*/ 54 w 134"/>
                  <a:gd name="T67" fmla="*/ 111 h 115"/>
                  <a:gd name="T68" fmla="*/ 59 w 134"/>
                  <a:gd name="T69" fmla="*/ 110 h 115"/>
                  <a:gd name="T70" fmla="*/ 62 w 134"/>
                  <a:gd name="T71" fmla="*/ 111 h 115"/>
                  <a:gd name="T72" fmla="*/ 67 w 134"/>
                  <a:gd name="T73" fmla="*/ 111 h 115"/>
                  <a:gd name="T74" fmla="*/ 68 w 134"/>
                  <a:gd name="T75" fmla="*/ 114 h 115"/>
                  <a:gd name="T76" fmla="*/ 73 w 134"/>
                  <a:gd name="T77" fmla="*/ 115 h 115"/>
                  <a:gd name="T78" fmla="*/ 77 w 134"/>
                  <a:gd name="T79" fmla="*/ 112 h 115"/>
                  <a:gd name="T80" fmla="*/ 78 w 134"/>
                  <a:gd name="T81" fmla="*/ 112 h 115"/>
                  <a:gd name="T82" fmla="*/ 93 w 134"/>
                  <a:gd name="T83" fmla="*/ 99 h 115"/>
                  <a:gd name="T84" fmla="*/ 104 w 134"/>
                  <a:gd name="T85" fmla="*/ 101 h 115"/>
                  <a:gd name="T86" fmla="*/ 117 w 134"/>
                  <a:gd name="T87" fmla="*/ 105 h 115"/>
                  <a:gd name="T88" fmla="*/ 126 w 134"/>
                  <a:gd name="T89" fmla="*/ 96 h 115"/>
                  <a:gd name="T90" fmla="*/ 128 w 134"/>
                  <a:gd name="T91" fmla="*/ 92 h 115"/>
                  <a:gd name="T92" fmla="*/ 123 w 134"/>
                  <a:gd name="T93" fmla="*/ 90 h 115"/>
                  <a:gd name="T94" fmla="*/ 121 w 134"/>
                  <a:gd name="T95" fmla="*/ 83 h 115"/>
                  <a:gd name="T96" fmla="*/ 119 w 134"/>
                  <a:gd name="T97" fmla="*/ 81 h 115"/>
                  <a:gd name="T98" fmla="*/ 119 w 134"/>
                  <a:gd name="T99" fmla="*/ 78 h 115"/>
                  <a:gd name="T100" fmla="*/ 121 w 134"/>
                  <a:gd name="T101" fmla="*/ 72 h 115"/>
                  <a:gd name="T102" fmla="*/ 122 w 134"/>
                  <a:gd name="T103" fmla="*/ 68 h 115"/>
                  <a:gd name="T104" fmla="*/ 120 w 134"/>
                  <a:gd name="T105" fmla="*/ 61 h 115"/>
                  <a:gd name="T106" fmla="*/ 112 w 134"/>
                  <a:gd name="T107" fmla="*/ 64 h 115"/>
                  <a:gd name="T108" fmla="*/ 112 w 134"/>
                  <a:gd name="T109" fmla="*/ 60 h 115"/>
                  <a:gd name="T110" fmla="*/ 117 w 134"/>
                  <a:gd name="T111" fmla="*/ 53 h 115"/>
                  <a:gd name="T112" fmla="*/ 122 w 134"/>
                  <a:gd name="T113" fmla="*/ 49 h 115"/>
                  <a:gd name="T114" fmla="*/ 127 w 134"/>
                  <a:gd name="T115" fmla="*/ 49 h 115"/>
                  <a:gd name="T116" fmla="*/ 127 w 134"/>
                  <a:gd name="T117" fmla="*/ 41 h 115"/>
                  <a:gd name="T118" fmla="*/ 130 w 134"/>
                  <a:gd name="T119" fmla="*/ 32 h 115"/>
                  <a:gd name="T120" fmla="*/ 134 w 134"/>
                  <a:gd name="T121" fmla="*/ 28 h 115"/>
                  <a:gd name="T122" fmla="*/ 127 w 134"/>
                  <a:gd name="T123"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 h="115">
                    <a:moveTo>
                      <a:pt x="127" y="27"/>
                    </a:moveTo>
                    <a:cubicBezTo>
                      <a:pt x="127" y="26"/>
                      <a:pt x="127" y="26"/>
                      <a:pt x="127" y="26"/>
                    </a:cubicBezTo>
                    <a:cubicBezTo>
                      <a:pt x="127" y="26"/>
                      <a:pt x="124" y="27"/>
                      <a:pt x="122" y="27"/>
                    </a:cubicBezTo>
                    <a:cubicBezTo>
                      <a:pt x="121" y="26"/>
                      <a:pt x="121" y="25"/>
                      <a:pt x="121" y="25"/>
                    </a:cubicBezTo>
                    <a:cubicBezTo>
                      <a:pt x="117" y="25"/>
                      <a:pt x="117" y="25"/>
                      <a:pt x="117" y="25"/>
                    </a:cubicBezTo>
                    <a:cubicBezTo>
                      <a:pt x="117" y="25"/>
                      <a:pt x="118" y="23"/>
                      <a:pt x="118" y="22"/>
                    </a:cubicBezTo>
                    <a:cubicBezTo>
                      <a:pt x="117" y="21"/>
                      <a:pt x="116" y="20"/>
                      <a:pt x="116" y="20"/>
                    </a:cubicBezTo>
                    <a:cubicBezTo>
                      <a:pt x="114" y="20"/>
                      <a:pt x="114" y="20"/>
                      <a:pt x="114" y="20"/>
                    </a:cubicBezTo>
                    <a:cubicBezTo>
                      <a:pt x="111" y="21"/>
                      <a:pt x="111" y="21"/>
                      <a:pt x="111" y="21"/>
                    </a:cubicBezTo>
                    <a:cubicBezTo>
                      <a:pt x="110" y="20"/>
                      <a:pt x="110" y="20"/>
                      <a:pt x="110" y="20"/>
                    </a:cubicBezTo>
                    <a:cubicBezTo>
                      <a:pt x="107" y="20"/>
                      <a:pt x="107" y="20"/>
                      <a:pt x="107" y="20"/>
                    </a:cubicBezTo>
                    <a:cubicBezTo>
                      <a:pt x="107" y="20"/>
                      <a:pt x="107" y="20"/>
                      <a:pt x="106" y="19"/>
                    </a:cubicBezTo>
                    <a:cubicBezTo>
                      <a:pt x="106" y="19"/>
                      <a:pt x="100" y="18"/>
                      <a:pt x="100" y="18"/>
                    </a:cubicBezTo>
                    <a:cubicBezTo>
                      <a:pt x="100" y="14"/>
                      <a:pt x="100" y="14"/>
                      <a:pt x="100" y="14"/>
                    </a:cubicBezTo>
                    <a:cubicBezTo>
                      <a:pt x="98" y="15"/>
                      <a:pt x="98" y="15"/>
                      <a:pt x="98" y="15"/>
                    </a:cubicBezTo>
                    <a:cubicBezTo>
                      <a:pt x="94" y="15"/>
                      <a:pt x="94" y="15"/>
                      <a:pt x="94" y="15"/>
                    </a:cubicBezTo>
                    <a:cubicBezTo>
                      <a:pt x="94" y="15"/>
                      <a:pt x="94" y="12"/>
                      <a:pt x="93" y="11"/>
                    </a:cubicBezTo>
                    <a:cubicBezTo>
                      <a:pt x="92" y="10"/>
                      <a:pt x="87" y="10"/>
                      <a:pt x="87" y="10"/>
                    </a:cubicBezTo>
                    <a:cubicBezTo>
                      <a:pt x="85" y="8"/>
                      <a:pt x="85" y="8"/>
                      <a:pt x="85" y="8"/>
                    </a:cubicBezTo>
                    <a:cubicBezTo>
                      <a:pt x="82" y="7"/>
                      <a:pt x="82" y="7"/>
                      <a:pt x="82" y="7"/>
                    </a:cubicBezTo>
                    <a:cubicBezTo>
                      <a:pt x="80" y="3"/>
                      <a:pt x="80" y="3"/>
                      <a:pt x="80" y="3"/>
                    </a:cubicBezTo>
                    <a:cubicBezTo>
                      <a:pt x="80" y="1"/>
                      <a:pt x="80" y="1"/>
                      <a:pt x="80" y="1"/>
                    </a:cubicBezTo>
                    <a:cubicBezTo>
                      <a:pt x="80" y="1"/>
                      <a:pt x="76" y="0"/>
                      <a:pt x="74" y="1"/>
                    </a:cubicBezTo>
                    <a:cubicBezTo>
                      <a:pt x="71" y="2"/>
                      <a:pt x="65" y="1"/>
                      <a:pt x="66" y="3"/>
                    </a:cubicBezTo>
                    <a:cubicBezTo>
                      <a:pt x="67" y="5"/>
                      <a:pt x="68" y="7"/>
                      <a:pt x="68" y="7"/>
                    </a:cubicBezTo>
                    <a:cubicBezTo>
                      <a:pt x="68" y="7"/>
                      <a:pt x="70" y="11"/>
                      <a:pt x="67" y="13"/>
                    </a:cubicBezTo>
                    <a:cubicBezTo>
                      <a:pt x="65" y="15"/>
                      <a:pt x="59" y="15"/>
                      <a:pt x="59" y="15"/>
                    </a:cubicBezTo>
                    <a:cubicBezTo>
                      <a:pt x="53" y="20"/>
                      <a:pt x="53" y="20"/>
                      <a:pt x="53" y="20"/>
                    </a:cubicBezTo>
                    <a:cubicBezTo>
                      <a:pt x="55" y="22"/>
                      <a:pt x="55" y="22"/>
                      <a:pt x="55" y="22"/>
                    </a:cubicBezTo>
                    <a:cubicBezTo>
                      <a:pt x="55" y="22"/>
                      <a:pt x="50" y="25"/>
                      <a:pt x="47" y="24"/>
                    </a:cubicBezTo>
                    <a:cubicBezTo>
                      <a:pt x="43" y="24"/>
                      <a:pt x="41" y="23"/>
                      <a:pt x="41" y="23"/>
                    </a:cubicBezTo>
                    <a:cubicBezTo>
                      <a:pt x="38" y="19"/>
                      <a:pt x="38" y="19"/>
                      <a:pt x="38" y="19"/>
                    </a:cubicBezTo>
                    <a:cubicBezTo>
                      <a:pt x="38" y="19"/>
                      <a:pt x="33" y="17"/>
                      <a:pt x="33" y="19"/>
                    </a:cubicBezTo>
                    <a:cubicBezTo>
                      <a:pt x="33" y="21"/>
                      <a:pt x="36" y="24"/>
                      <a:pt x="36" y="24"/>
                    </a:cubicBezTo>
                    <a:cubicBezTo>
                      <a:pt x="36" y="24"/>
                      <a:pt x="39" y="30"/>
                      <a:pt x="35" y="31"/>
                    </a:cubicBezTo>
                    <a:cubicBezTo>
                      <a:pt x="31" y="32"/>
                      <a:pt x="26" y="31"/>
                      <a:pt x="26" y="31"/>
                    </a:cubicBezTo>
                    <a:cubicBezTo>
                      <a:pt x="24" y="34"/>
                      <a:pt x="24" y="34"/>
                      <a:pt x="24" y="34"/>
                    </a:cubicBezTo>
                    <a:cubicBezTo>
                      <a:pt x="24" y="34"/>
                      <a:pt x="20" y="29"/>
                      <a:pt x="19" y="29"/>
                    </a:cubicBezTo>
                    <a:cubicBezTo>
                      <a:pt x="17" y="30"/>
                      <a:pt x="12" y="31"/>
                      <a:pt x="12" y="31"/>
                    </a:cubicBezTo>
                    <a:cubicBezTo>
                      <a:pt x="12" y="31"/>
                      <a:pt x="4" y="32"/>
                      <a:pt x="3" y="34"/>
                    </a:cubicBezTo>
                    <a:cubicBezTo>
                      <a:pt x="2" y="36"/>
                      <a:pt x="8" y="37"/>
                      <a:pt x="7" y="38"/>
                    </a:cubicBezTo>
                    <a:cubicBezTo>
                      <a:pt x="7" y="39"/>
                      <a:pt x="0" y="38"/>
                      <a:pt x="1" y="40"/>
                    </a:cubicBezTo>
                    <a:cubicBezTo>
                      <a:pt x="3" y="42"/>
                      <a:pt x="8" y="42"/>
                      <a:pt x="8" y="42"/>
                    </a:cubicBezTo>
                    <a:cubicBezTo>
                      <a:pt x="9" y="41"/>
                      <a:pt x="9" y="41"/>
                      <a:pt x="9" y="41"/>
                    </a:cubicBezTo>
                    <a:cubicBezTo>
                      <a:pt x="17" y="46"/>
                      <a:pt x="17" y="46"/>
                      <a:pt x="17" y="46"/>
                    </a:cubicBezTo>
                    <a:cubicBezTo>
                      <a:pt x="22" y="46"/>
                      <a:pt x="22" y="46"/>
                      <a:pt x="22" y="46"/>
                    </a:cubicBezTo>
                    <a:cubicBezTo>
                      <a:pt x="25" y="49"/>
                      <a:pt x="25" y="49"/>
                      <a:pt x="25" y="49"/>
                    </a:cubicBezTo>
                    <a:cubicBezTo>
                      <a:pt x="31" y="50"/>
                      <a:pt x="31" y="50"/>
                      <a:pt x="31" y="50"/>
                    </a:cubicBezTo>
                    <a:cubicBezTo>
                      <a:pt x="27" y="52"/>
                      <a:pt x="27" y="52"/>
                      <a:pt x="27" y="52"/>
                    </a:cubicBezTo>
                    <a:cubicBezTo>
                      <a:pt x="27" y="52"/>
                      <a:pt x="31" y="60"/>
                      <a:pt x="32" y="61"/>
                    </a:cubicBezTo>
                    <a:cubicBezTo>
                      <a:pt x="33" y="62"/>
                      <a:pt x="37" y="62"/>
                      <a:pt x="37" y="62"/>
                    </a:cubicBezTo>
                    <a:cubicBezTo>
                      <a:pt x="37" y="69"/>
                      <a:pt x="37" y="69"/>
                      <a:pt x="37" y="69"/>
                    </a:cubicBezTo>
                    <a:cubicBezTo>
                      <a:pt x="40" y="74"/>
                      <a:pt x="40" y="74"/>
                      <a:pt x="40" y="74"/>
                    </a:cubicBezTo>
                    <a:cubicBezTo>
                      <a:pt x="42" y="80"/>
                      <a:pt x="42" y="80"/>
                      <a:pt x="42" y="80"/>
                    </a:cubicBezTo>
                    <a:cubicBezTo>
                      <a:pt x="37" y="73"/>
                      <a:pt x="37" y="73"/>
                      <a:pt x="37" y="73"/>
                    </a:cubicBezTo>
                    <a:cubicBezTo>
                      <a:pt x="37" y="73"/>
                      <a:pt x="37" y="80"/>
                      <a:pt x="36" y="83"/>
                    </a:cubicBezTo>
                    <a:cubicBezTo>
                      <a:pt x="36" y="85"/>
                      <a:pt x="33" y="95"/>
                      <a:pt x="32" y="97"/>
                    </a:cubicBezTo>
                    <a:cubicBezTo>
                      <a:pt x="31" y="99"/>
                      <a:pt x="32" y="101"/>
                      <a:pt x="29" y="102"/>
                    </a:cubicBezTo>
                    <a:cubicBezTo>
                      <a:pt x="29" y="103"/>
                      <a:pt x="29" y="103"/>
                      <a:pt x="29" y="103"/>
                    </a:cubicBezTo>
                    <a:cubicBezTo>
                      <a:pt x="29" y="103"/>
                      <a:pt x="31" y="101"/>
                      <a:pt x="33" y="103"/>
                    </a:cubicBezTo>
                    <a:cubicBezTo>
                      <a:pt x="34" y="105"/>
                      <a:pt x="33" y="105"/>
                      <a:pt x="33" y="105"/>
                    </a:cubicBezTo>
                    <a:cubicBezTo>
                      <a:pt x="33" y="105"/>
                      <a:pt x="36" y="106"/>
                      <a:pt x="38" y="106"/>
                    </a:cubicBezTo>
                    <a:cubicBezTo>
                      <a:pt x="40" y="106"/>
                      <a:pt x="41" y="109"/>
                      <a:pt x="41" y="109"/>
                    </a:cubicBezTo>
                    <a:cubicBezTo>
                      <a:pt x="41" y="109"/>
                      <a:pt x="44" y="108"/>
                      <a:pt x="45" y="108"/>
                    </a:cubicBezTo>
                    <a:cubicBezTo>
                      <a:pt x="46" y="109"/>
                      <a:pt x="46" y="109"/>
                      <a:pt x="46" y="109"/>
                    </a:cubicBezTo>
                    <a:cubicBezTo>
                      <a:pt x="51" y="110"/>
                      <a:pt x="51" y="110"/>
                      <a:pt x="51" y="110"/>
                    </a:cubicBezTo>
                    <a:cubicBezTo>
                      <a:pt x="51" y="112"/>
                      <a:pt x="51" y="112"/>
                      <a:pt x="51" y="112"/>
                    </a:cubicBezTo>
                    <a:cubicBezTo>
                      <a:pt x="54" y="111"/>
                      <a:pt x="54" y="111"/>
                      <a:pt x="54" y="111"/>
                    </a:cubicBezTo>
                    <a:cubicBezTo>
                      <a:pt x="54" y="111"/>
                      <a:pt x="53" y="108"/>
                      <a:pt x="56" y="108"/>
                    </a:cubicBezTo>
                    <a:cubicBezTo>
                      <a:pt x="59" y="108"/>
                      <a:pt x="59" y="110"/>
                      <a:pt x="59" y="110"/>
                    </a:cubicBezTo>
                    <a:cubicBezTo>
                      <a:pt x="61" y="110"/>
                      <a:pt x="61" y="110"/>
                      <a:pt x="61" y="110"/>
                    </a:cubicBezTo>
                    <a:cubicBezTo>
                      <a:pt x="62" y="111"/>
                      <a:pt x="62" y="111"/>
                      <a:pt x="62" y="111"/>
                    </a:cubicBezTo>
                    <a:cubicBezTo>
                      <a:pt x="62" y="111"/>
                      <a:pt x="63" y="111"/>
                      <a:pt x="63" y="111"/>
                    </a:cubicBezTo>
                    <a:cubicBezTo>
                      <a:pt x="66" y="110"/>
                      <a:pt x="67" y="111"/>
                      <a:pt x="67" y="111"/>
                    </a:cubicBezTo>
                    <a:cubicBezTo>
                      <a:pt x="67" y="113"/>
                      <a:pt x="67" y="113"/>
                      <a:pt x="67" y="113"/>
                    </a:cubicBezTo>
                    <a:cubicBezTo>
                      <a:pt x="68" y="113"/>
                      <a:pt x="68" y="114"/>
                      <a:pt x="68" y="114"/>
                    </a:cubicBezTo>
                    <a:cubicBezTo>
                      <a:pt x="68" y="114"/>
                      <a:pt x="70" y="113"/>
                      <a:pt x="71" y="113"/>
                    </a:cubicBezTo>
                    <a:cubicBezTo>
                      <a:pt x="71" y="113"/>
                      <a:pt x="73" y="115"/>
                      <a:pt x="73" y="115"/>
                    </a:cubicBezTo>
                    <a:cubicBezTo>
                      <a:pt x="73" y="115"/>
                      <a:pt x="73" y="115"/>
                      <a:pt x="75" y="115"/>
                    </a:cubicBezTo>
                    <a:cubicBezTo>
                      <a:pt x="77" y="115"/>
                      <a:pt x="77" y="112"/>
                      <a:pt x="77" y="112"/>
                    </a:cubicBezTo>
                    <a:cubicBezTo>
                      <a:pt x="78" y="112"/>
                      <a:pt x="78" y="112"/>
                      <a:pt x="78" y="112"/>
                    </a:cubicBezTo>
                    <a:cubicBezTo>
                      <a:pt x="78" y="112"/>
                      <a:pt x="78" y="112"/>
                      <a:pt x="78" y="112"/>
                    </a:cubicBezTo>
                    <a:cubicBezTo>
                      <a:pt x="78" y="109"/>
                      <a:pt x="82" y="104"/>
                      <a:pt x="84" y="103"/>
                    </a:cubicBezTo>
                    <a:cubicBezTo>
                      <a:pt x="85" y="102"/>
                      <a:pt x="90" y="97"/>
                      <a:pt x="93" y="99"/>
                    </a:cubicBezTo>
                    <a:cubicBezTo>
                      <a:pt x="95" y="100"/>
                      <a:pt x="97" y="101"/>
                      <a:pt x="97" y="101"/>
                    </a:cubicBezTo>
                    <a:cubicBezTo>
                      <a:pt x="97" y="101"/>
                      <a:pt x="102" y="100"/>
                      <a:pt x="104" y="101"/>
                    </a:cubicBezTo>
                    <a:cubicBezTo>
                      <a:pt x="105" y="102"/>
                      <a:pt x="107" y="104"/>
                      <a:pt x="107" y="105"/>
                    </a:cubicBezTo>
                    <a:cubicBezTo>
                      <a:pt x="107" y="105"/>
                      <a:pt x="113" y="107"/>
                      <a:pt x="117" y="105"/>
                    </a:cubicBezTo>
                    <a:cubicBezTo>
                      <a:pt x="120" y="102"/>
                      <a:pt x="121" y="97"/>
                      <a:pt x="122" y="97"/>
                    </a:cubicBezTo>
                    <a:cubicBezTo>
                      <a:pt x="123" y="97"/>
                      <a:pt x="124" y="97"/>
                      <a:pt x="126" y="96"/>
                    </a:cubicBezTo>
                    <a:cubicBezTo>
                      <a:pt x="126" y="96"/>
                      <a:pt x="126" y="95"/>
                      <a:pt x="126" y="95"/>
                    </a:cubicBezTo>
                    <a:cubicBezTo>
                      <a:pt x="127" y="95"/>
                      <a:pt x="129" y="93"/>
                      <a:pt x="128" y="92"/>
                    </a:cubicBezTo>
                    <a:cubicBezTo>
                      <a:pt x="127" y="91"/>
                      <a:pt x="124" y="91"/>
                      <a:pt x="124" y="91"/>
                    </a:cubicBezTo>
                    <a:cubicBezTo>
                      <a:pt x="123" y="90"/>
                      <a:pt x="123" y="90"/>
                      <a:pt x="123" y="90"/>
                    </a:cubicBezTo>
                    <a:cubicBezTo>
                      <a:pt x="123" y="90"/>
                      <a:pt x="120" y="89"/>
                      <a:pt x="120" y="87"/>
                    </a:cubicBezTo>
                    <a:cubicBezTo>
                      <a:pt x="120" y="85"/>
                      <a:pt x="122" y="85"/>
                      <a:pt x="121" y="83"/>
                    </a:cubicBezTo>
                    <a:cubicBezTo>
                      <a:pt x="121" y="82"/>
                      <a:pt x="120" y="81"/>
                      <a:pt x="120" y="81"/>
                    </a:cubicBezTo>
                    <a:cubicBezTo>
                      <a:pt x="119" y="81"/>
                      <a:pt x="119" y="81"/>
                      <a:pt x="119" y="81"/>
                    </a:cubicBezTo>
                    <a:cubicBezTo>
                      <a:pt x="117" y="78"/>
                      <a:pt x="117" y="78"/>
                      <a:pt x="117" y="78"/>
                    </a:cubicBezTo>
                    <a:cubicBezTo>
                      <a:pt x="119" y="78"/>
                      <a:pt x="119" y="78"/>
                      <a:pt x="119" y="78"/>
                    </a:cubicBezTo>
                    <a:cubicBezTo>
                      <a:pt x="119" y="78"/>
                      <a:pt x="124" y="77"/>
                      <a:pt x="124" y="75"/>
                    </a:cubicBezTo>
                    <a:cubicBezTo>
                      <a:pt x="124" y="73"/>
                      <a:pt x="121" y="72"/>
                      <a:pt x="121" y="72"/>
                    </a:cubicBezTo>
                    <a:cubicBezTo>
                      <a:pt x="119" y="70"/>
                      <a:pt x="119" y="70"/>
                      <a:pt x="119" y="70"/>
                    </a:cubicBezTo>
                    <a:cubicBezTo>
                      <a:pt x="119" y="70"/>
                      <a:pt x="122" y="69"/>
                      <a:pt x="122" y="68"/>
                    </a:cubicBezTo>
                    <a:cubicBezTo>
                      <a:pt x="122" y="67"/>
                      <a:pt x="120" y="65"/>
                      <a:pt x="120" y="65"/>
                    </a:cubicBezTo>
                    <a:cubicBezTo>
                      <a:pt x="120" y="61"/>
                      <a:pt x="120" y="61"/>
                      <a:pt x="120" y="61"/>
                    </a:cubicBezTo>
                    <a:cubicBezTo>
                      <a:pt x="120" y="61"/>
                      <a:pt x="118" y="60"/>
                      <a:pt x="117" y="61"/>
                    </a:cubicBezTo>
                    <a:cubicBezTo>
                      <a:pt x="115" y="62"/>
                      <a:pt x="114" y="65"/>
                      <a:pt x="112" y="64"/>
                    </a:cubicBezTo>
                    <a:cubicBezTo>
                      <a:pt x="111" y="64"/>
                      <a:pt x="113" y="62"/>
                      <a:pt x="113" y="62"/>
                    </a:cubicBezTo>
                    <a:cubicBezTo>
                      <a:pt x="112" y="60"/>
                      <a:pt x="112" y="60"/>
                      <a:pt x="112" y="60"/>
                    </a:cubicBezTo>
                    <a:cubicBezTo>
                      <a:pt x="112" y="60"/>
                      <a:pt x="115" y="58"/>
                      <a:pt x="116" y="56"/>
                    </a:cubicBezTo>
                    <a:cubicBezTo>
                      <a:pt x="118" y="55"/>
                      <a:pt x="117" y="53"/>
                      <a:pt x="117" y="53"/>
                    </a:cubicBezTo>
                    <a:cubicBezTo>
                      <a:pt x="117" y="53"/>
                      <a:pt x="118" y="55"/>
                      <a:pt x="120" y="53"/>
                    </a:cubicBezTo>
                    <a:cubicBezTo>
                      <a:pt x="121" y="52"/>
                      <a:pt x="122" y="49"/>
                      <a:pt x="122" y="49"/>
                    </a:cubicBezTo>
                    <a:cubicBezTo>
                      <a:pt x="123" y="47"/>
                      <a:pt x="123" y="47"/>
                      <a:pt x="123" y="47"/>
                    </a:cubicBezTo>
                    <a:cubicBezTo>
                      <a:pt x="127" y="49"/>
                      <a:pt x="127" y="49"/>
                      <a:pt x="127" y="49"/>
                    </a:cubicBezTo>
                    <a:cubicBezTo>
                      <a:pt x="128" y="46"/>
                      <a:pt x="128" y="46"/>
                      <a:pt x="128" y="46"/>
                    </a:cubicBezTo>
                    <a:cubicBezTo>
                      <a:pt x="128" y="46"/>
                      <a:pt x="127" y="44"/>
                      <a:pt x="127" y="41"/>
                    </a:cubicBezTo>
                    <a:cubicBezTo>
                      <a:pt x="128" y="39"/>
                      <a:pt x="130" y="34"/>
                      <a:pt x="130" y="34"/>
                    </a:cubicBezTo>
                    <a:cubicBezTo>
                      <a:pt x="130" y="32"/>
                      <a:pt x="130" y="32"/>
                      <a:pt x="130" y="32"/>
                    </a:cubicBezTo>
                    <a:cubicBezTo>
                      <a:pt x="134" y="29"/>
                      <a:pt x="134" y="29"/>
                      <a:pt x="134" y="29"/>
                    </a:cubicBezTo>
                    <a:cubicBezTo>
                      <a:pt x="134" y="28"/>
                      <a:pt x="134" y="28"/>
                      <a:pt x="134" y="28"/>
                    </a:cubicBezTo>
                    <a:cubicBezTo>
                      <a:pt x="132" y="27"/>
                      <a:pt x="132" y="27"/>
                      <a:pt x="132" y="27"/>
                    </a:cubicBezTo>
                    <a:cubicBezTo>
                      <a:pt x="127" y="27"/>
                      <a:pt x="127" y="27"/>
                      <a:pt x="127" y="27"/>
                    </a:cubicBezTo>
                    <a:cubicBezTo>
                      <a:pt x="127" y="27"/>
                      <a:pt x="127" y="27"/>
                      <a:pt x="127" y="27"/>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sp>
            <p:nvSpPr>
              <p:cNvPr id="202" name="Freeform 21">
                <a:extLst>
                  <a:ext uri="{FF2B5EF4-FFF2-40B4-BE49-F238E27FC236}">
                    <a16:creationId xmlns:a16="http://schemas.microsoft.com/office/drawing/2014/main" id="{38C2D50A-A746-4D3B-BABD-8241C7035158}"/>
                  </a:ext>
                </a:extLst>
              </p:cNvPr>
              <p:cNvSpPr>
                <a:spLocks/>
              </p:cNvSpPr>
              <p:nvPr/>
            </p:nvSpPr>
            <p:spPr bwMode="auto">
              <a:xfrm>
                <a:off x="3158" y="1051"/>
                <a:ext cx="289" cy="247"/>
              </a:xfrm>
              <a:custGeom>
                <a:avLst/>
                <a:gdLst>
                  <a:gd name="T0" fmla="*/ 128 w 135"/>
                  <a:gd name="T1" fmla="*/ 26 h 115"/>
                  <a:gd name="T2" fmla="*/ 122 w 135"/>
                  <a:gd name="T3" fmla="*/ 25 h 115"/>
                  <a:gd name="T4" fmla="*/ 118 w 135"/>
                  <a:gd name="T5" fmla="*/ 22 h 115"/>
                  <a:gd name="T6" fmla="*/ 114 w 135"/>
                  <a:gd name="T7" fmla="*/ 20 h 115"/>
                  <a:gd name="T8" fmla="*/ 111 w 135"/>
                  <a:gd name="T9" fmla="*/ 20 h 115"/>
                  <a:gd name="T10" fmla="*/ 107 w 135"/>
                  <a:gd name="T11" fmla="*/ 19 h 115"/>
                  <a:gd name="T12" fmla="*/ 101 w 135"/>
                  <a:gd name="T13" fmla="*/ 14 h 115"/>
                  <a:gd name="T14" fmla="*/ 95 w 135"/>
                  <a:gd name="T15" fmla="*/ 16 h 115"/>
                  <a:gd name="T16" fmla="*/ 88 w 135"/>
                  <a:gd name="T17" fmla="*/ 10 h 115"/>
                  <a:gd name="T18" fmla="*/ 82 w 135"/>
                  <a:gd name="T19" fmla="*/ 7 h 115"/>
                  <a:gd name="T20" fmla="*/ 81 w 135"/>
                  <a:gd name="T21" fmla="*/ 1 h 115"/>
                  <a:gd name="T22" fmla="*/ 67 w 135"/>
                  <a:gd name="T23" fmla="*/ 3 h 115"/>
                  <a:gd name="T24" fmla="*/ 68 w 135"/>
                  <a:gd name="T25" fmla="*/ 13 h 115"/>
                  <a:gd name="T26" fmla="*/ 53 w 135"/>
                  <a:gd name="T27" fmla="*/ 20 h 115"/>
                  <a:gd name="T28" fmla="*/ 47 w 135"/>
                  <a:gd name="T29" fmla="*/ 24 h 115"/>
                  <a:gd name="T30" fmla="*/ 38 w 135"/>
                  <a:gd name="T31" fmla="*/ 19 h 115"/>
                  <a:gd name="T32" fmla="*/ 36 w 135"/>
                  <a:gd name="T33" fmla="*/ 24 h 115"/>
                  <a:gd name="T34" fmla="*/ 26 w 135"/>
                  <a:gd name="T35" fmla="*/ 31 h 115"/>
                  <a:gd name="T36" fmla="*/ 19 w 135"/>
                  <a:gd name="T37" fmla="*/ 29 h 115"/>
                  <a:gd name="T38" fmla="*/ 3 w 135"/>
                  <a:gd name="T39" fmla="*/ 34 h 115"/>
                  <a:gd name="T40" fmla="*/ 1 w 135"/>
                  <a:gd name="T41" fmla="*/ 40 h 115"/>
                  <a:gd name="T42" fmla="*/ 9 w 135"/>
                  <a:gd name="T43" fmla="*/ 42 h 115"/>
                  <a:gd name="T44" fmla="*/ 22 w 135"/>
                  <a:gd name="T45" fmla="*/ 46 h 115"/>
                  <a:gd name="T46" fmla="*/ 31 w 135"/>
                  <a:gd name="T47" fmla="*/ 50 h 115"/>
                  <a:gd name="T48" fmla="*/ 32 w 135"/>
                  <a:gd name="T49" fmla="*/ 61 h 115"/>
                  <a:gd name="T50" fmla="*/ 37 w 135"/>
                  <a:gd name="T51" fmla="*/ 69 h 115"/>
                  <a:gd name="T52" fmla="*/ 43 w 135"/>
                  <a:gd name="T53" fmla="*/ 80 h 115"/>
                  <a:gd name="T54" fmla="*/ 37 w 135"/>
                  <a:gd name="T55" fmla="*/ 83 h 115"/>
                  <a:gd name="T56" fmla="*/ 29 w 135"/>
                  <a:gd name="T57" fmla="*/ 102 h 115"/>
                  <a:gd name="T58" fmla="*/ 33 w 135"/>
                  <a:gd name="T59" fmla="*/ 103 h 115"/>
                  <a:gd name="T60" fmla="*/ 38 w 135"/>
                  <a:gd name="T61" fmla="*/ 106 h 115"/>
                  <a:gd name="T62" fmla="*/ 45 w 135"/>
                  <a:gd name="T63" fmla="*/ 108 h 115"/>
                  <a:gd name="T64" fmla="*/ 51 w 135"/>
                  <a:gd name="T65" fmla="*/ 110 h 115"/>
                  <a:gd name="T66" fmla="*/ 55 w 135"/>
                  <a:gd name="T67" fmla="*/ 111 h 115"/>
                  <a:gd name="T68" fmla="*/ 60 w 135"/>
                  <a:gd name="T69" fmla="*/ 110 h 115"/>
                  <a:gd name="T70" fmla="*/ 62 w 135"/>
                  <a:gd name="T71" fmla="*/ 111 h 115"/>
                  <a:gd name="T72" fmla="*/ 67 w 135"/>
                  <a:gd name="T73" fmla="*/ 111 h 115"/>
                  <a:gd name="T74" fmla="*/ 69 w 135"/>
                  <a:gd name="T75" fmla="*/ 114 h 115"/>
                  <a:gd name="T76" fmla="*/ 73 w 135"/>
                  <a:gd name="T77" fmla="*/ 115 h 115"/>
                  <a:gd name="T78" fmla="*/ 77 w 135"/>
                  <a:gd name="T79" fmla="*/ 113 h 115"/>
                  <a:gd name="T80" fmla="*/ 79 w 135"/>
                  <a:gd name="T81" fmla="*/ 112 h 115"/>
                  <a:gd name="T82" fmla="*/ 93 w 135"/>
                  <a:gd name="T83" fmla="*/ 99 h 115"/>
                  <a:gd name="T84" fmla="*/ 104 w 135"/>
                  <a:gd name="T85" fmla="*/ 101 h 115"/>
                  <a:gd name="T86" fmla="*/ 117 w 135"/>
                  <a:gd name="T87" fmla="*/ 105 h 115"/>
                  <a:gd name="T88" fmla="*/ 126 w 135"/>
                  <a:gd name="T89" fmla="*/ 97 h 115"/>
                  <a:gd name="T90" fmla="*/ 129 w 135"/>
                  <a:gd name="T91" fmla="*/ 92 h 115"/>
                  <a:gd name="T92" fmla="*/ 124 w 135"/>
                  <a:gd name="T93" fmla="*/ 90 h 115"/>
                  <a:gd name="T94" fmla="*/ 122 w 135"/>
                  <a:gd name="T95" fmla="*/ 83 h 115"/>
                  <a:gd name="T96" fmla="*/ 119 w 135"/>
                  <a:gd name="T97" fmla="*/ 81 h 115"/>
                  <a:gd name="T98" fmla="*/ 120 w 135"/>
                  <a:gd name="T99" fmla="*/ 78 h 115"/>
                  <a:gd name="T100" fmla="*/ 122 w 135"/>
                  <a:gd name="T101" fmla="*/ 72 h 115"/>
                  <a:gd name="T102" fmla="*/ 123 w 135"/>
                  <a:gd name="T103" fmla="*/ 68 h 115"/>
                  <a:gd name="T104" fmla="*/ 121 w 135"/>
                  <a:gd name="T105" fmla="*/ 61 h 115"/>
                  <a:gd name="T106" fmla="*/ 113 w 135"/>
                  <a:gd name="T107" fmla="*/ 65 h 115"/>
                  <a:gd name="T108" fmla="*/ 112 w 135"/>
                  <a:gd name="T109" fmla="*/ 60 h 115"/>
                  <a:gd name="T110" fmla="*/ 118 w 135"/>
                  <a:gd name="T111" fmla="*/ 53 h 115"/>
                  <a:gd name="T112" fmla="*/ 123 w 135"/>
                  <a:gd name="T113" fmla="*/ 49 h 115"/>
                  <a:gd name="T114" fmla="*/ 127 w 135"/>
                  <a:gd name="T115" fmla="*/ 49 h 115"/>
                  <a:gd name="T116" fmla="*/ 128 w 135"/>
                  <a:gd name="T117" fmla="*/ 42 h 115"/>
                  <a:gd name="T118" fmla="*/ 131 w 135"/>
                  <a:gd name="T119" fmla="*/ 32 h 115"/>
                  <a:gd name="T120" fmla="*/ 135 w 135"/>
                  <a:gd name="T121" fmla="*/ 28 h 115"/>
                  <a:gd name="T122" fmla="*/ 128 w 135"/>
                  <a:gd name="T123"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5" h="115">
                    <a:moveTo>
                      <a:pt x="128" y="27"/>
                    </a:moveTo>
                    <a:cubicBezTo>
                      <a:pt x="128" y="26"/>
                      <a:pt x="128" y="26"/>
                      <a:pt x="128" y="26"/>
                    </a:cubicBezTo>
                    <a:cubicBezTo>
                      <a:pt x="128" y="26"/>
                      <a:pt x="125" y="27"/>
                      <a:pt x="123" y="27"/>
                    </a:cubicBezTo>
                    <a:cubicBezTo>
                      <a:pt x="122" y="26"/>
                      <a:pt x="122" y="25"/>
                      <a:pt x="122" y="25"/>
                    </a:cubicBezTo>
                    <a:cubicBezTo>
                      <a:pt x="118" y="25"/>
                      <a:pt x="118" y="25"/>
                      <a:pt x="118" y="25"/>
                    </a:cubicBezTo>
                    <a:cubicBezTo>
                      <a:pt x="118" y="25"/>
                      <a:pt x="119" y="23"/>
                      <a:pt x="118" y="22"/>
                    </a:cubicBezTo>
                    <a:cubicBezTo>
                      <a:pt x="118" y="21"/>
                      <a:pt x="117" y="20"/>
                      <a:pt x="117" y="20"/>
                    </a:cubicBezTo>
                    <a:cubicBezTo>
                      <a:pt x="114" y="20"/>
                      <a:pt x="114" y="20"/>
                      <a:pt x="114" y="20"/>
                    </a:cubicBezTo>
                    <a:cubicBezTo>
                      <a:pt x="112" y="21"/>
                      <a:pt x="112" y="21"/>
                      <a:pt x="112" y="21"/>
                    </a:cubicBezTo>
                    <a:cubicBezTo>
                      <a:pt x="111" y="20"/>
                      <a:pt x="111" y="20"/>
                      <a:pt x="111" y="20"/>
                    </a:cubicBezTo>
                    <a:cubicBezTo>
                      <a:pt x="107" y="20"/>
                      <a:pt x="107" y="20"/>
                      <a:pt x="107" y="20"/>
                    </a:cubicBezTo>
                    <a:cubicBezTo>
                      <a:pt x="107" y="20"/>
                      <a:pt x="107" y="20"/>
                      <a:pt x="107" y="19"/>
                    </a:cubicBezTo>
                    <a:cubicBezTo>
                      <a:pt x="106" y="19"/>
                      <a:pt x="101" y="18"/>
                      <a:pt x="101" y="18"/>
                    </a:cubicBezTo>
                    <a:cubicBezTo>
                      <a:pt x="101" y="14"/>
                      <a:pt x="101" y="14"/>
                      <a:pt x="101" y="14"/>
                    </a:cubicBezTo>
                    <a:cubicBezTo>
                      <a:pt x="98" y="16"/>
                      <a:pt x="98" y="16"/>
                      <a:pt x="98" y="16"/>
                    </a:cubicBezTo>
                    <a:cubicBezTo>
                      <a:pt x="95" y="16"/>
                      <a:pt x="95" y="16"/>
                      <a:pt x="95" y="16"/>
                    </a:cubicBezTo>
                    <a:cubicBezTo>
                      <a:pt x="95" y="16"/>
                      <a:pt x="95" y="12"/>
                      <a:pt x="93" y="11"/>
                    </a:cubicBezTo>
                    <a:cubicBezTo>
                      <a:pt x="92" y="10"/>
                      <a:pt x="88" y="10"/>
                      <a:pt x="88" y="10"/>
                    </a:cubicBezTo>
                    <a:cubicBezTo>
                      <a:pt x="86" y="8"/>
                      <a:pt x="86" y="8"/>
                      <a:pt x="86" y="8"/>
                    </a:cubicBezTo>
                    <a:cubicBezTo>
                      <a:pt x="82" y="7"/>
                      <a:pt x="82" y="7"/>
                      <a:pt x="82" y="7"/>
                    </a:cubicBezTo>
                    <a:cubicBezTo>
                      <a:pt x="81" y="3"/>
                      <a:pt x="81" y="3"/>
                      <a:pt x="81" y="3"/>
                    </a:cubicBezTo>
                    <a:cubicBezTo>
                      <a:pt x="81" y="1"/>
                      <a:pt x="81" y="1"/>
                      <a:pt x="81" y="1"/>
                    </a:cubicBezTo>
                    <a:cubicBezTo>
                      <a:pt x="81" y="1"/>
                      <a:pt x="77" y="0"/>
                      <a:pt x="74" y="1"/>
                    </a:cubicBezTo>
                    <a:cubicBezTo>
                      <a:pt x="72" y="2"/>
                      <a:pt x="66" y="1"/>
                      <a:pt x="67" y="3"/>
                    </a:cubicBezTo>
                    <a:cubicBezTo>
                      <a:pt x="68" y="5"/>
                      <a:pt x="69" y="7"/>
                      <a:pt x="69" y="7"/>
                    </a:cubicBezTo>
                    <a:cubicBezTo>
                      <a:pt x="69" y="7"/>
                      <a:pt x="70" y="11"/>
                      <a:pt x="68" y="13"/>
                    </a:cubicBezTo>
                    <a:cubicBezTo>
                      <a:pt x="65" y="15"/>
                      <a:pt x="60" y="15"/>
                      <a:pt x="60" y="15"/>
                    </a:cubicBezTo>
                    <a:cubicBezTo>
                      <a:pt x="53" y="20"/>
                      <a:pt x="53" y="20"/>
                      <a:pt x="53" y="20"/>
                    </a:cubicBezTo>
                    <a:cubicBezTo>
                      <a:pt x="56" y="22"/>
                      <a:pt x="56" y="22"/>
                      <a:pt x="56" y="22"/>
                    </a:cubicBezTo>
                    <a:cubicBezTo>
                      <a:pt x="56" y="22"/>
                      <a:pt x="51" y="25"/>
                      <a:pt x="47" y="24"/>
                    </a:cubicBezTo>
                    <a:cubicBezTo>
                      <a:pt x="43" y="24"/>
                      <a:pt x="41" y="23"/>
                      <a:pt x="41" y="23"/>
                    </a:cubicBezTo>
                    <a:cubicBezTo>
                      <a:pt x="38" y="19"/>
                      <a:pt x="38" y="19"/>
                      <a:pt x="38" y="19"/>
                    </a:cubicBezTo>
                    <a:cubicBezTo>
                      <a:pt x="38" y="19"/>
                      <a:pt x="33" y="17"/>
                      <a:pt x="33" y="19"/>
                    </a:cubicBezTo>
                    <a:cubicBezTo>
                      <a:pt x="34" y="21"/>
                      <a:pt x="36" y="24"/>
                      <a:pt x="36" y="24"/>
                    </a:cubicBezTo>
                    <a:cubicBezTo>
                      <a:pt x="36" y="24"/>
                      <a:pt x="40" y="30"/>
                      <a:pt x="35" y="31"/>
                    </a:cubicBezTo>
                    <a:cubicBezTo>
                      <a:pt x="31" y="32"/>
                      <a:pt x="26" y="31"/>
                      <a:pt x="26" y="31"/>
                    </a:cubicBezTo>
                    <a:cubicBezTo>
                      <a:pt x="24" y="34"/>
                      <a:pt x="24" y="34"/>
                      <a:pt x="24" y="34"/>
                    </a:cubicBezTo>
                    <a:cubicBezTo>
                      <a:pt x="24" y="34"/>
                      <a:pt x="20" y="29"/>
                      <a:pt x="19" y="29"/>
                    </a:cubicBezTo>
                    <a:cubicBezTo>
                      <a:pt x="17" y="30"/>
                      <a:pt x="12" y="31"/>
                      <a:pt x="12" y="31"/>
                    </a:cubicBezTo>
                    <a:cubicBezTo>
                      <a:pt x="12" y="31"/>
                      <a:pt x="4" y="32"/>
                      <a:pt x="3" y="34"/>
                    </a:cubicBezTo>
                    <a:cubicBezTo>
                      <a:pt x="2" y="36"/>
                      <a:pt x="8" y="37"/>
                      <a:pt x="7" y="38"/>
                    </a:cubicBezTo>
                    <a:cubicBezTo>
                      <a:pt x="7" y="39"/>
                      <a:pt x="0" y="38"/>
                      <a:pt x="1" y="40"/>
                    </a:cubicBezTo>
                    <a:cubicBezTo>
                      <a:pt x="3" y="42"/>
                      <a:pt x="8" y="43"/>
                      <a:pt x="8" y="43"/>
                    </a:cubicBezTo>
                    <a:cubicBezTo>
                      <a:pt x="9" y="42"/>
                      <a:pt x="9" y="42"/>
                      <a:pt x="9" y="42"/>
                    </a:cubicBezTo>
                    <a:cubicBezTo>
                      <a:pt x="17" y="46"/>
                      <a:pt x="17" y="46"/>
                      <a:pt x="17" y="46"/>
                    </a:cubicBezTo>
                    <a:cubicBezTo>
                      <a:pt x="22" y="46"/>
                      <a:pt x="22" y="46"/>
                      <a:pt x="22" y="46"/>
                    </a:cubicBezTo>
                    <a:cubicBezTo>
                      <a:pt x="25" y="49"/>
                      <a:pt x="25" y="49"/>
                      <a:pt x="25" y="49"/>
                    </a:cubicBezTo>
                    <a:cubicBezTo>
                      <a:pt x="31" y="50"/>
                      <a:pt x="31" y="50"/>
                      <a:pt x="31" y="50"/>
                    </a:cubicBezTo>
                    <a:cubicBezTo>
                      <a:pt x="27" y="52"/>
                      <a:pt x="27" y="52"/>
                      <a:pt x="27" y="52"/>
                    </a:cubicBezTo>
                    <a:cubicBezTo>
                      <a:pt x="27" y="52"/>
                      <a:pt x="31" y="60"/>
                      <a:pt x="32" y="61"/>
                    </a:cubicBezTo>
                    <a:cubicBezTo>
                      <a:pt x="33" y="62"/>
                      <a:pt x="38" y="62"/>
                      <a:pt x="38" y="62"/>
                    </a:cubicBezTo>
                    <a:cubicBezTo>
                      <a:pt x="37" y="69"/>
                      <a:pt x="37" y="69"/>
                      <a:pt x="37" y="69"/>
                    </a:cubicBezTo>
                    <a:cubicBezTo>
                      <a:pt x="40" y="74"/>
                      <a:pt x="40" y="74"/>
                      <a:pt x="40" y="74"/>
                    </a:cubicBezTo>
                    <a:cubicBezTo>
                      <a:pt x="43" y="80"/>
                      <a:pt x="43" y="80"/>
                      <a:pt x="43" y="80"/>
                    </a:cubicBezTo>
                    <a:cubicBezTo>
                      <a:pt x="37" y="73"/>
                      <a:pt x="37" y="73"/>
                      <a:pt x="37" y="73"/>
                    </a:cubicBezTo>
                    <a:cubicBezTo>
                      <a:pt x="37" y="73"/>
                      <a:pt x="37" y="80"/>
                      <a:pt x="37" y="83"/>
                    </a:cubicBezTo>
                    <a:cubicBezTo>
                      <a:pt x="36" y="85"/>
                      <a:pt x="34" y="95"/>
                      <a:pt x="32" y="97"/>
                    </a:cubicBezTo>
                    <a:cubicBezTo>
                      <a:pt x="31" y="99"/>
                      <a:pt x="32" y="101"/>
                      <a:pt x="29" y="102"/>
                    </a:cubicBezTo>
                    <a:cubicBezTo>
                      <a:pt x="29" y="103"/>
                      <a:pt x="29" y="103"/>
                      <a:pt x="29" y="103"/>
                    </a:cubicBezTo>
                    <a:cubicBezTo>
                      <a:pt x="29" y="103"/>
                      <a:pt x="31" y="101"/>
                      <a:pt x="33" y="103"/>
                    </a:cubicBezTo>
                    <a:cubicBezTo>
                      <a:pt x="34" y="105"/>
                      <a:pt x="33" y="105"/>
                      <a:pt x="33" y="105"/>
                    </a:cubicBezTo>
                    <a:cubicBezTo>
                      <a:pt x="33" y="105"/>
                      <a:pt x="36" y="106"/>
                      <a:pt x="38" y="106"/>
                    </a:cubicBezTo>
                    <a:cubicBezTo>
                      <a:pt x="40" y="106"/>
                      <a:pt x="41" y="109"/>
                      <a:pt x="41" y="109"/>
                    </a:cubicBezTo>
                    <a:cubicBezTo>
                      <a:pt x="41" y="109"/>
                      <a:pt x="44" y="108"/>
                      <a:pt x="45" y="108"/>
                    </a:cubicBezTo>
                    <a:cubicBezTo>
                      <a:pt x="46" y="109"/>
                      <a:pt x="46" y="109"/>
                      <a:pt x="46" y="109"/>
                    </a:cubicBezTo>
                    <a:cubicBezTo>
                      <a:pt x="51" y="110"/>
                      <a:pt x="51" y="110"/>
                      <a:pt x="51" y="110"/>
                    </a:cubicBezTo>
                    <a:cubicBezTo>
                      <a:pt x="51" y="112"/>
                      <a:pt x="51" y="112"/>
                      <a:pt x="51" y="112"/>
                    </a:cubicBezTo>
                    <a:cubicBezTo>
                      <a:pt x="55" y="111"/>
                      <a:pt x="55" y="111"/>
                      <a:pt x="55" y="111"/>
                    </a:cubicBezTo>
                    <a:cubicBezTo>
                      <a:pt x="55" y="111"/>
                      <a:pt x="53" y="108"/>
                      <a:pt x="56" y="108"/>
                    </a:cubicBezTo>
                    <a:cubicBezTo>
                      <a:pt x="60" y="108"/>
                      <a:pt x="60" y="110"/>
                      <a:pt x="60" y="110"/>
                    </a:cubicBezTo>
                    <a:cubicBezTo>
                      <a:pt x="62" y="110"/>
                      <a:pt x="62" y="110"/>
                      <a:pt x="62" y="110"/>
                    </a:cubicBezTo>
                    <a:cubicBezTo>
                      <a:pt x="62" y="111"/>
                      <a:pt x="62" y="111"/>
                      <a:pt x="62" y="111"/>
                    </a:cubicBezTo>
                    <a:cubicBezTo>
                      <a:pt x="63" y="111"/>
                      <a:pt x="63" y="111"/>
                      <a:pt x="64" y="111"/>
                    </a:cubicBezTo>
                    <a:cubicBezTo>
                      <a:pt x="66" y="110"/>
                      <a:pt x="67" y="111"/>
                      <a:pt x="67" y="111"/>
                    </a:cubicBezTo>
                    <a:cubicBezTo>
                      <a:pt x="67" y="113"/>
                      <a:pt x="67" y="113"/>
                      <a:pt x="67" y="113"/>
                    </a:cubicBezTo>
                    <a:cubicBezTo>
                      <a:pt x="68" y="113"/>
                      <a:pt x="69" y="114"/>
                      <a:pt x="69" y="114"/>
                    </a:cubicBezTo>
                    <a:cubicBezTo>
                      <a:pt x="69" y="114"/>
                      <a:pt x="70" y="114"/>
                      <a:pt x="71" y="113"/>
                    </a:cubicBezTo>
                    <a:cubicBezTo>
                      <a:pt x="72" y="113"/>
                      <a:pt x="73" y="115"/>
                      <a:pt x="73" y="115"/>
                    </a:cubicBezTo>
                    <a:cubicBezTo>
                      <a:pt x="73" y="115"/>
                      <a:pt x="74" y="115"/>
                      <a:pt x="75" y="115"/>
                    </a:cubicBezTo>
                    <a:cubicBezTo>
                      <a:pt x="77" y="115"/>
                      <a:pt x="77" y="113"/>
                      <a:pt x="77" y="113"/>
                    </a:cubicBezTo>
                    <a:cubicBezTo>
                      <a:pt x="79" y="113"/>
                      <a:pt x="79" y="113"/>
                      <a:pt x="79" y="113"/>
                    </a:cubicBezTo>
                    <a:cubicBezTo>
                      <a:pt x="79" y="112"/>
                      <a:pt x="79" y="112"/>
                      <a:pt x="79" y="112"/>
                    </a:cubicBezTo>
                    <a:cubicBezTo>
                      <a:pt x="79" y="109"/>
                      <a:pt x="82" y="104"/>
                      <a:pt x="84" y="103"/>
                    </a:cubicBezTo>
                    <a:cubicBezTo>
                      <a:pt x="86" y="102"/>
                      <a:pt x="91" y="98"/>
                      <a:pt x="93" y="99"/>
                    </a:cubicBezTo>
                    <a:cubicBezTo>
                      <a:pt x="95" y="100"/>
                      <a:pt x="97" y="101"/>
                      <a:pt x="97" y="101"/>
                    </a:cubicBezTo>
                    <a:cubicBezTo>
                      <a:pt x="97" y="101"/>
                      <a:pt x="103" y="100"/>
                      <a:pt x="104" y="101"/>
                    </a:cubicBezTo>
                    <a:cubicBezTo>
                      <a:pt x="106" y="102"/>
                      <a:pt x="107" y="104"/>
                      <a:pt x="108" y="105"/>
                    </a:cubicBezTo>
                    <a:cubicBezTo>
                      <a:pt x="108" y="105"/>
                      <a:pt x="114" y="107"/>
                      <a:pt x="117" y="105"/>
                    </a:cubicBezTo>
                    <a:cubicBezTo>
                      <a:pt x="121" y="102"/>
                      <a:pt x="122" y="98"/>
                      <a:pt x="123" y="97"/>
                    </a:cubicBezTo>
                    <a:cubicBezTo>
                      <a:pt x="124" y="97"/>
                      <a:pt x="125" y="97"/>
                      <a:pt x="126" y="97"/>
                    </a:cubicBezTo>
                    <a:cubicBezTo>
                      <a:pt x="126" y="96"/>
                      <a:pt x="127" y="95"/>
                      <a:pt x="127" y="95"/>
                    </a:cubicBezTo>
                    <a:cubicBezTo>
                      <a:pt x="128" y="95"/>
                      <a:pt x="130" y="93"/>
                      <a:pt x="129" y="92"/>
                    </a:cubicBezTo>
                    <a:cubicBezTo>
                      <a:pt x="128" y="91"/>
                      <a:pt x="125" y="91"/>
                      <a:pt x="125" y="91"/>
                    </a:cubicBezTo>
                    <a:cubicBezTo>
                      <a:pt x="124" y="90"/>
                      <a:pt x="124" y="90"/>
                      <a:pt x="124" y="90"/>
                    </a:cubicBezTo>
                    <a:cubicBezTo>
                      <a:pt x="124" y="90"/>
                      <a:pt x="121" y="90"/>
                      <a:pt x="121" y="87"/>
                    </a:cubicBezTo>
                    <a:cubicBezTo>
                      <a:pt x="121" y="85"/>
                      <a:pt x="123" y="85"/>
                      <a:pt x="122" y="83"/>
                    </a:cubicBezTo>
                    <a:cubicBezTo>
                      <a:pt x="122" y="82"/>
                      <a:pt x="121" y="81"/>
                      <a:pt x="121" y="81"/>
                    </a:cubicBezTo>
                    <a:cubicBezTo>
                      <a:pt x="119" y="81"/>
                      <a:pt x="119" y="81"/>
                      <a:pt x="119" y="81"/>
                    </a:cubicBezTo>
                    <a:cubicBezTo>
                      <a:pt x="118" y="78"/>
                      <a:pt x="118" y="78"/>
                      <a:pt x="118" y="78"/>
                    </a:cubicBezTo>
                    <a:cubicBezTo>
                      <a:pt x="120" y="78"/>
                      <a:pt x="120" y="78"/>
                      <a:pt x="120" y="78"/>
                    </a:cubicBezTo>
                    <a:cubicBezTo>
                      <a:pt x="120" y="78"/>
                      <a:pt x="125" y="77"/>
                      <a:pt x="125" y="75"/>
                    </a:cubicBezTo>
                    <a:cubicBezTo>
                      <a:pt x="125" y="73"/>
                      <a:pt x="122" y="72"/>
                      <a:pt x="122" y="72"/>
                    </a:cubicBezTo>
                    <a:cubicBezTo>
                      <a:pt x="120" y="70"/>
                      <a:pt x="120" y="70"/>
                      <a:pt x="120" y="70"/>
                    </a:cubicBezTo>
                    <a:cubicBezTo>
                      <a:pt x="120" y="70"/>
                      <a:pt x="123" y="69"/>
                      <a:pt x="123" y="68"/>
                    </a:cubicBezTo>
                    <a:cubicBezTo>
                      <a:pt x="123" y="67"/>
                      <a:pt x="121" y="66"/>
                      <a:pt x="121" y="66"/>
                    </a:cubicBezTo>
                    <a:cubicBezTo>
                      <a:pt x="121" y="61"/>
                      <a:pt x="121" y="61"/>
                      <a:pt x="121" y="61"/>
                    </a:cubicBezTo>
                    <a:cubicBezTo>
                      <a:pt x="121" y="61"/>
                      <a:pt x="119" y="60"/>
                      <a:pt x="117" y="61"/>
                    </a:cubicBezTo>
                    <a:cubicBezTo>
                      <a:pt x="116" y="62"/>
                      <a:pt x="114" y="65"/>
                      <a:pt x="113" y="65"/>
                    </a:cubicBezTo>
                    <a:cubicBezTo>
                      <a:pt x="111" y="64"/>
                      <a:pt x="114" y="62"/>
                      <a:pt x="114" y="62"/>
                    </a:cubicBezTo>
                    <a:cubicBezTo>
                      <a:pt x="112" y="60"/>
                      <a:pt x="112" y="60"/>
                      <a:pt x="112" y="60"/>
                    </a:cubicBezTo>
                    <a:cubicBezTo>
                      <a:pt x="112" y="60"/>
                      <a:pt x="115" y="58"/>
                      <a:pt x="117" y="56"/>
                    </a:cubicBezTo>
                    <a:cubicBezTo>
                      <a:pt x="118" y="55"/>
                      <a:pt x="118" y="53"/>
                      <a:pt x="118" y="53"/>
                    </a:cubicBezTo>
                    <a:cubicBezTo>
                      <a:pt x="118" y="53"/>
                      <a:pt x="119" y="55"/>
                      <a:pt x="120" y="53"/>
                    </a:cubicBezTo>
                    <a:cubicBezTo>
                      <a:pt x="122" y="52"/>
                      <a:pt x="123" y="49"/>
                      <a:pt x="123" y="49"/>
                    </a:cubicBezTo>
                    <a:cubicBezTo>
                      <a:pt x="124" y="47"/>
                      <a:pt x="124" y="47"/>
                      <a:pt x="124" y="47"/>
                    </a:cubicBezTo>
                    <a:cubicBezTo>
                      <a:pt x="127" y="49"/>
                      <a:pt x="127" y="49"/>
                      <a:pt x="127" y="49"/>
                    </a:cubicBezTo>
                    <a:cubicBezTo>
                      <a:pt x="129" y="46"/>
                      <a:pt x="129" y="46"/>
                      <a:pt x="129" y="46"/>
                    </a:cubicBezTo>
                    <a:cubicBezTo>
                      <a:pt x="129" y="46"/>
                      <a:pt x="128" y="44"/>
                      <a:pt x="128" y="42"/>
                    </a:cubicBezTo>
                    <a:cubicBezTo>
                      <a:pt x="129" y="39"/>
                      <a:pt x="131" y="34"/>
                      <a:pt x="131" y="34"/>
                    </a:cubicBezTo>
                    <a:cubicBezTo>
                      <a:pt x="131" y="32"/>
                      <a:pt x="131" y="32"/>
                      <a:pt x="131" y="32"/>
                    </a:cubicBezTo>
                    <a:cubicBezTo>
                      <a:pt x="135" y="29"/>
                      <a:pt x="135" y="29"/>
                      <a:pt x="135" y="29"/>
                    </a:cubicBezTo>
                    <a:cubicBezTo>
                      <a:pt x="135" y="28"/>
                      <a:pt x="135" y="28"/>
                      <a:pt x="135" y="28"/>
                    </a:cubicBezTo>
                    <a:cubicBezTo>
                      <a:pt x="133" y="27"/>
                      <a:pt x="133" y="27"/>
                      <a:pt x="133" y="27"/>
                    </a:cubicBezTo>
                    <a:cubicBezTo>
                      <a:pt x="128" y="27"/>
                      <a:pt x="128" y="27"/>
                      <a:pt x="128" y="27"/>
                    </a:cubicBezTo>
                    <a:cubicBezTo>
                      <a:pt x="128" y="27"/>
                      <a:pt x="128" y="27"/>
                      <a:pt x="128" y="27"/>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grpSp>
        <p:grpSp>
          <p:nvGrpSpPr>
            <p:cNvPr id="182" name="Corsica">
              <a:extLst>
                <a:ext uri="{FF2B5EF4-FFF2-40B4-BE49-F238E27FC236}">
                  <a16:creationId xmlns:a16="http://schemas.microsoft.com/office/drawing/2014/main" id="{9BE0A01A-A7F4-4539-AE4D-8B6848F873D9}"/>
                </a:ext>
              </a:extLst>
            </p:cNvPr>
            <p:cNvGrpSpPr>
              <a:grpSpLocks noChangeAspect="1"/>
            </p:cNvGrpSpPr>
            <p:nvPr/>
          </p:nvGrpSpPr>
          <p:grpSpPr bwMode="auto">
            <a:xfrm>
              <a:off x="5960015" y="2227683"/>
              <a:ext cx="33251" cy="64040"/>
              <a:chOff x="3829" y="1450"/>
              <a:chExt cx="27" cy="52"/>
            </a:xfrm>
            <a:grpFill/>
          </p:grpSpPr>
          <p:sp>
            <p:nvSpPr>
              <p:cNvPr id="199" name="Freeform 25">
                <a:extLst>
                  <a:ext uri="{FF2B5EF4-FFF2-40B4-BE49-F238E27FC236}">
                    <a16:creationId xmlns:a16="http://schemas.microsoft.com/office/drawing/2014/main" id="{CBC1988C-2948-4B84-BDD3-E6BECDC29338}"/>
                  </a:ext>
                </a:extLst>
              </p:cNvPr>
              <p:cNvSpPr>
                <a:spLocks/>
              </p:cNvSpPr>
              <p:nvPr/>
            </p:nvSpPr>
            <p:spPr bwMode="auto">
              <a:xfrm>
                <a:off x="3829" y="1450"/>
                <a:ext cx="27" cy="52"/>
              </a:xfrm>
              <a:custGeom>
                <a:avLst/>
                <a:gdLst>
                  <a:gd name="T0" fmla="*/ 11 w 11"/>
                  <a:gd name="T1" fmla="*/ 6 h 22"/>
                  <a:gd name="T2" fmla="*/ 10 w 11"/>
                  <a:gd name="T3" fmla="*/ 5 h 22"/>
                  <a:gd name="T4" fmla="*/ 10 w 11"/>
                  <a:gd name="T5" fmla="*/ 2 h 22"/>
                  <a:gd name="T6" fmla="*/ 7 w 11"/>
                  <a:gd name="T7" fmla="*/ 4 h 22"/>
                  <a:gd name="T8" fmla="*/ 1 w 11"/>
                  <a:gd name="T9" fmla="*/ 11 h 22"/>
                  <a:gd name="T10" fmla="*/ 3 w 11"/>
                  <a:gd name="T11" fmla="*/ 16 h 22"/>
                  <a:gd name="T12" fmla="*/ 3 w 11"/>
                  <a:gd name="T13" fmla="*/ 21 h 22"/>
                  <a:gd name="T14" fmla="*/ 7 w 11"/>
                  <a:gd name="T15" fmla="*/ 22 h 22"/>
                  <a:gd name="T16" fmla="*/ 10 w 11"/>
                  <a:gd name="T17" fmla="*/ 18 h 22"/>
                  <a:gd name="T18" fmla="*/ 9 w 11"/>
                  <a:gd name="T19" fmla="*/ 15 h 22"/>
                  <a:gd name="T20" fmla="*/ 11 w 11"/>
                  <a:gd name="T21" fmla="*/ 14 h 22"/>
                  <a:gd name="T22" fmla="*/ 11 w 11"/>
                  <a:gd name="T23" fmla="*/ 6 h 22"/>
                  <a:gd name="T24" fmla="*/ 11 w 11"/>
                  <a:gd name="T2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2">
                    <a:moveTo>
                      <a:pt x="11" y="6"/>
                    </a:moveTo>
                    <a:cubicBezTo>
                      <a:pt x="10" y="5"/>
                      <a:pt x="10" y="5"/>
                      <a:pt x="10" y="5"/>
                    </a:cubicBezTo>
                    <a:cubicBezTo>
                      <a:pt x="10" y="5"/>
                      <a:pt x="11" y="3"/>
                      <a:pt x="10" y="2"/>
                    </a:cubicBezTo>
                    <a:cubicBezTo>
                      <a:pt x="9" y="0"/>
                      <a:pt x="7" y="4"/>
                      <a:pt x="7" y="4"/>
                    </a:cubicBezTo>
                    <a:cubicBezTo>
                      <a:pt x="7" y="4"/>
                      <a:pt x="0" y="8"/>
                      <a:pt x="1" y="11"/>
                    </a:cubicBezTo>
                    <a:cubicBezTo>
                      <a:pt x="2" y="15"/>
                      <a:pt x="3" y="16"/>
                      <a:pt x="3" y="16"/>
                    </a:cubicBezTo>
                    <a:cubicBezTo>
                      <a:pt x="3" y="16"/>
                      <a:pt x="1" y="19"/>
                      <a:pt x="3" y="21"/>
                    </a:cubicBezTo>
                    <a:cubicBezTo>
                      <a:pt x="5" y="22"/>
                      <a:pt x="7" y="22"/>
                      <a:pt x="7" y="22"/>
                    </a:cubicBezTo>
                    <a:cubicBezTo>
                      <a:pt x="7" y="22"/>
                      <a:pt x="10" y="21"/>
                      <a:pt x="10" y="18"/>
                    </a:cubicBezTo>
                    <a:cubicBezTo>
                      <a:pt x="10" y="15"/>
                      <a:pt x="9" y="15"/>
                      <a:pt x="9" y="15"/>
                    </a:cubicBezTo>
                    <a:cubicBezTo>
                      <a:pt x="11" y="14"/>
                      <a:pt x="11" y="14"/>
                      <a:pt x="11" y="14"/>
                    </a:cubicBezTo>
                    <a:cubicBezTo>
                      <a:pt x="11" y="6"/>
                      <a:pt x="11" y="6"/>
                      <a:pt x="11" y="6"/>
                    </a:cubicBezTo>
                    <a:cubicBezTo>
                      <a:pt x="11" y="6"/>
                      <a:pt x="11" y="6"/>
                      <a:pt x="11" y="6"/>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sp>
            <p:nvSpPr>
              <p:cNvPr id="200" name="Freeform 26">
                <a:extLst>
                  <a:ext uri="{FF2B5EF4-FFF2-40B4-BE49-F238E27FC236}">
                    <a16:creationId xmlns:a16="http://schemas.microsoft.com/office/drawing/2014/main" id="{9E4C7016-8DC3-4921-85C5-F9EB259C0B77}"/>
                  </a:ext>
                </a:extLst>
              </p:cNvPr>
              <p:cNvSpPr>
                <a:spLocks/>
              </p:cNvSpPr>
              <p:nvPr/>
            </p:nvSpPr>
            <p:spPr bwMode="auto">
              <a:xfrm>
                <a:off x="3829" y="1450"/>
                <a:ext cx="27" cy="52"/>
              </a:xfrm>
              <a:custGeom>
                <a:avLst/>
                <a:gdLst>
                  <a:gd name="T0" fmla="*/ 11 w 11"/>
                  <a:gd name="T1" fmla="*/ 6 h 22"/>
                  <a:gd name="T2" fmla="*/ 10 w 11"/>
                  <a:gd name="T3" fmla="*/ 5 h 22"/>
                  <a:gd name="T4" fmla="*/ 10 w 11"/>
                  <a:gd name="T5" fmla="*/ 2 h 22"/>
                  <a:gd name="T6" fmla="*/ 7 w 11"/>
                  <a:gd name="T7" fmla="*/ 4 h 22"/>
                  <a:gd name="T8" fmla="*/ 1 w 11"/>
                  <a:gd name="T9" fmla="*/ 11 h 22"/>
                  <a:gd name="T10" fmla="*/ 3 w 11"/>
                  <a:gd name="T11" fmla="*/ 16 h 22"/>
                  <a:gd name="T12" fmla="*/ 3 w 11"/>
                  <a:gd name="T13" fmla="*/ 21 h 22"/>
                  <a:gd name="T14" fmla="*/ 7 w 11"/>
                  <a:gd name="T15" fmla="*/ 22 h 22"/>
                  <a:gd name="T16" fmla="*/ 10 w 11"/>
                  <a:gd name="T17" fmla="*/ 18 h 22"/>
                  <a:gd name="T18" fmla="*/ 9 w 11"/>
                  <a:gd name="T19" fmla="*/ 15 h 22"/>
                  <a:gd name="T20" fmla="*/ 11 w 11"/>
                  <a:gd name="T21" fmla="*/ 14 h 22"/>
                  <a:gd name="T22" fmla="*/ 11 w 11"/>
                  <a:gd name="T23" fmla="*/ 6 h 22"/>
                  <a:gd name="T24" fmla="*/ 11 w 11"/>
                  <a:gd name="T2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2">
                    <a:moveTo>
                      <a:pt x="11" y="6"/>
                    </a:moveTo>
                    <a:cubicBezTo>
                      <a:pt x="10" y="5"/>
                      <a:pt x="10" y="5"/>
                      <a:pt x="10" y="5"/>
                    </a:cubicBezTo>
                    <a:cubicBezTo>
                      <a:pt x="10" y="5"/>
                      <a:pt x="11" y="3"/>
                      <a:pt x="10" y="2"/>
                    </a:cubicBezTo>
                    <a:cubicBezTo>
                      <a:pt x="9" y="0"/>
                      <a:pt x="7" y="4"/>
                      <a:pt x="7" y="4"/>
                    </a:cubicBezTo>
                    <a:cubicBezTo>
                      <a:pt x="7" y="4"/>
                      <a:pt x="0" y="8"/>
                      <a:pt x="1" y="11"/>
                    </a:cubicBezTo>
                    <a:cubicBezTo>
                      <a:pt x="2" y="15"/>
                      <a:pt x="3" y="16"/>
                      <a:pt x="3" y="16"/>
                    </a:cubicBezTo>
                    <a:cubicBezTo>
                      <a:pt x="3" y="16"/>
                      <a:pt x="1" y="19"/>
                      <a:pt x="3" y="21"/>
                    </a:cubicBezTo>
                    <a:cubicBezTo>
                      <a:pt x="5" y="22"/>
                      <a:pt x="7" y="22"/>
                      <a:pt x="7" y="22"/>
                    </a:cubicBezTo>
                    <a:cubicBezTo>
                      <a:pt x="7" y="22"/>
                      <a:pt x="10" y="21"/>
                      <a:pt x="10" y="18"/>
                    </a:cubicBezTo>
                    <a:cubicBezTo>
                      <a:pt x="10" y="15"/>
                      <a:pt x="9" y="15"/>
                      <a:pt x="9" y="15"/>
                    </a:cubicBezTo>
                    <a:cubicBezTo>
                      <a:pt x="11" y="14"/>
                      <a:pt x="11" y="14"/>
                      <a:pt x="11" y="14"/>
                    </a:cubicBezTo>
                    <a:cubicBezTo>
                      <a:pt x="11" y="6"/>
                      <a:pt x="11" y="6"/>
                      <a:pt x="11" y="6"/>
                    </a:cubicBezTo>
                    <a:cubicBezTo>
                      <a:pt x="11" y="6"/>
                      <a:pt x="11" y="6"/>
                      <a:pt x="11" y="6"/>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grpSp>
        <p:sp>
          <p:nvSpPr>
            <p:cNvPr id="183" name="Freeform 30">
              <a:extLst>
                <a:ext uri="{FF2B5EF4-FFF2-40B4-BE49-F238E27FC236}">
                  <a16:creationId xmlns:a16="http://schemas.microsoft.com/office/drawing/2014/main" id="{2B96C4DB-D579-4114-87FA-6384BBF6C325}"/>
                </a:ext>
              </a:extLst>
            </p:cNvPr>
            <p:cNvSpPr>
              <a:spLocks/>
            </p:cNvSpPr>
            <p:nvPr/>
          </p:nvSpPr>
          <p:spPr bwMode="auto">
            <a:xfrm>
              <a:off x="6297688" y="1748009"/>
              <a:ext cx="93044" cy="38062"/>
            </a:xfrm>
            <a:custGeom>
              <a:avLst/>
              <a:gdLst>
                <a:gd name="T0" fmla="*/ 28 w 30"/>
                <a:gd name="T1" fmla="*/ 2 h 12"/>
                <a:gd name="T2" fmla="*/ 20 w 30"/>
                <a:gd name="T3" fmla="*/ 3 h 12"/>
                <a:gd name="T4" fmla="*/ 19 w 30"/>
                <a:gd name="T5" fmla="*/ 2 h 12"/>
                <a:gd name="T6" fmla="*/ 17 w 30"/>
                <a:gd name="T7" fmla="*/ 2 h 12"/>
                <a:gd name="T8" fmla="*/ 17 w 30"/>
                <a:gd name="T9" fmla="*/ 0 h 12"/>
                <a:gd name="T10" fmla="*/ 15 w 30"/>
                <a:gd name="T11" fmla="*/ 0 h 12"/>
                <a:gd name="T12" fmla="*/ 13 w 30"/>
                <a:gd name="T13" fmla="*/ 4 h 12"/>
                <a:gd name="T14" fmla="*/ 2 w 30"/>
                <a:gd name="T15" fmla="*/ 4 h 12"/>
                <a:gd name="T16" fmla="*/ 3 w 30"/>
                <a:gd name="T17" fmla="*/ 8 h 12"/>
                <a:gd name="T18" fmla="*/ 2 w 30"/>
                <a:gd name="T19" fmla="*/ 10 h 12"/>
                <a:gd name="T20" fmla="*/ 2 w 30"/>
                <a:gd name="T21" fmla="*/ 10 h 12"/>
                <a:gd name="T22" fmla="*/ 3 w 30"/>
                <a:gd name="T23" fmla="*/ 11 h 12"/>
                <a:gd name="T24" fmla="*/ 9 w 30"/>
                <a:gd name="T25" fmla="*/ 11 h 12"/>
                <a:gd name="T26" fmla="*/ 13 w 30"/>
                <a:gd name="T27" fmla="*/ 12 h 12"/>
                <a:gd name="T28" fmla="*/ 23 w 30"/>
                <a:gd name="T29" fmla="*/ 12 h 12"/>
                <a:gd name="T30" fmla="*/ 28 w 30"/>
                <a:gd name="T31" fmla="*/ 12 h 12"/>
                <a:gd name="T32" fmla="*/ 29 w 30"/>
                <a:gd name="T33" fmla="*/ 11 h 12"/>
                <a:gd name="T34" fmla="*/ 28 w 30"/>
                <a:gd name="T35" fmla="*/ 9 h 12"/>
                <a:gd name="T36" fmla="*/ 30 w 30"/>
                <a:gd name="T37" fmla="*/ 6 h 12"/>
                <a:gd name="T38" fmla="*/ 28 w 30"/>
                <a:gd name="T3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2">
                  <a:moveTo>
                    <a:pt x="28" y="2"/>
                  </a:moveTo>
                  <a:cubicBezTo>
                    <a:pt x="26" y="2"/>
                    <a:pt x="20" y="3"/>
                    <a:pt x="20" y="3"/>
                  </a:cubicBezTo>
                  <a:cubicBezTo>
                    <a:pt x="19" y="2"/>
                    <a:pt x="19" y="2"/>
                    <a:pt x="19" y="2"/>
                  </a:cubicBezTo>
                  <a:cubicBezTo>
                    <a:pt x="17" y="2"/>
                    <a:pt x="17" y="2"/>
                    <a:pt x="17" y="2"/>
                  </a:cubicBezTo>
                  <a:cubicBezTo>
                    <a:pt x="17" y="0"/>
                    <a:pt x="17" y="0"/>
                    <a:pt x="17" y="0"/>
                  </a:cubicBezTo>
                  <a:cubicBezTo>
                    <a:pt x="15" y="0"/>
                    <a:pt x="15" y="0"/>
                    <a:pt x="15" y="0"/>
                  </a:cubicBezTo>
                  <a:cubicBezTo>
                    <a:pt x="15" y="2"/>
                    <a:pt x="13" y="4"/>
                    <a:pt x="13" y="4"/>
                  </a:cubicBezTo>
                  <a:cubicBezTo>
                    <a:pt x="13" y="4"/>
                    <a:pt x="3" y="3"/>
                    <a:pt x="2" y="4"/>
                  </a:cubicBezTo>
                  <a:cubicBezTo>
                    <a:pt x="0" y="6"/>
                    <a:pt x="3" y="8"/>
                    <a:pt x="3" y="8"/>
                  </a:cubicBezTo>
                  <a:cubicBezTo>
                    <a:pt x="2" y="10"/>
                    <a:pt x="2" y="10"/>
                    <a:pt x="2" y="10"/>
                  </a:cubicBezTo>
                  <a:cubicBezTo>
                    <a:pt x="2" y="10"/>
                    <a:pt x="2" y="10"/>
                    <a:pt x="2" y="10"/>
                  </a:cubicBezTo>
                  <a:cubicBezTo>
                    <a:pt x="3" y="11"/>
                    <a:pt x="3" y="11"/>
                    <a:pt x="3" y="11"/>
                  </a:cubicBezTo>
                  <a:cubicBezTo>
                    <a:pt x="3" y="11"/>
                    <a:pt x="6" y="10"/>
                    <a:pt x="9" y="11"/>
                  </a:cubicBezTo>
                  <a:cubicBezTo>
                    <a:pt x="11" y="11"/>
                    <a:pt x="13" y="12"/>
                    <a:pt x="13" y="12"/>
                  </a:cubicBezTo>
                  <a:cubicBezTo>
                    <a:pt x="13" y="12"/>
                    <a:pt x="21" y="12"/>
                    <a:pt x="23" y="12"/>
                  </a:cubicBezTo>
                  <a:cubicBezTo>
                    <a:pt x="24" y="12"/>
                    <a:pt x="28" y="12"/>
                    <a:pt x="28" y="12"/>
                  </a:cubicBezTo>
                  <a:cubicBezTo>
                    <a:pt x="28" y="12"/>
                    <a:pt x="27" y="11"/>
                    <a:pt x="29" y="11"/>
                  </a:cubicBezTo>
                  <a:cubicBezTo>
                    <a:pt x="28" y="9"/>
                    <a:pt x="28" y="9"/>
                    <a:pt x="28" y="9"/>
                  </a:cubicBezTo>
                  <a:cubicBezTo>
                    <a:pt x="28" y="9"/>
                    <a:pt x="30" y="7"/>
                    <a:pt x="30" y="6"/>
                  </a:cubicBezTo>
                  <a:cubicBezTo>
                    <a:pt x="30" y="5"/>
                    <a:pt x="30" y="2"/>
                    <a:pt x="28" y="2"/>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p>
          </p:txBody>
        </p:sp>
        <p:sp>
          <p:nvSpPr>
            <p:cNvPr id="184" name="Rusland">
              <a:extLst>
                <a:ext uri="{FF2B5EF4-FFF2-40B4-BE49-F238E27FC236}">
                  <a16:creationId xmlns:a16="http://schemas.microsoft.com/office/drawing/2014/main" id="{271DB219-8116-430C-9ED8-88A8D76959B0}"/>
                </a:ext>
              </a:extLst>
            </p:cNvPr>
            <p:cNvSpPr>
              <a:spLocks noEditPoints="1"/>
            </p:cNvSpPr>
            <p:nvPr/>
          </p:nvSpPr>
          <p:spPr bwMode="auto">
            <a:xfrm>
              <a:off x="6488284" y="854278"/>
              <a:ext cx="4346652" cy="1453710"/>
            </a:xfrm>
            <a:custGeom>
              <a:avLst/>
              <a:gdLst>
                <a:gd name="T0" fmla="*/ 331 w 1433"/>
                <a:gd name="T1" fmla="*/ 84 h 477"/>
                <a:gd name="T2" fmla="*/ 197 w 1433"/>
                <a:gd name="T3" fmla="*/ 9 h 477"/>
                <a:gd name="T4" fmla="*/ 206 w 1433"/>
                <a:gd name="T5" fmla="*/ 108 h 477"/>
                <a:gd name="T6" fmla="*/ 251 w 1433"/>
                <a:gd name="T7" fmla="*/ 52 h 477"/>
                <a:gd name="T8" fmla="*/ 194 w 1433"/>
                <a:gd name="T9" fmla="*/ 78 h 477"/>
                <a:gd name="T10" fmla="*/ 461 w 1433"/>
                <a:gd name="T11" fmla="*/ 16 h 477"/>
                <a:gd name="T12" fmla="*/ 482 w 1433"/>
                <a:gd name="T13" fmla="*/ 14 h 477"/>
                <a:gd name="T14" fmla="*/ 658 w 1433"/>
                <a:gd name="T15" fmla="*/ 73 h 477"/>
                <a:gd name="T16" fmla="*/ 98 w 1433"/>
                <a:gd name="T17" fmla="*/ 11 h 477"/>
                <a:gd name="T18" fmla="*/ 1227 w 1433"/>
                <a:gd name="T19" fmla="*/ 402 h 477"/>
                <a:gd name="T20" fmla="*/ 1159 w 1433"/>
                <a:gd name="T21" fmla="*/ 328 h 477"/>
                <a:gd name="T22" fmla="*/ 150 w 1433"/>
                <a:gd name="T23" fmla="*/ 13 h 477"/>
                <a:gd name="T24" fmla="*/ 1331 w 1433"/>
                <a:gd name="T25" fmla="*/ 138 h 477"/>
                <a:gd name="T26" fmla="*/ 1135 w 1433"/>
                <a:gd name="T27" fmla="*/ 131 h 477"/>
                <a:gd name="T28" fmla="*/ 956 w 1433"/>
                <a:gd name="T29" fmla="*/ 94 h 477"/>
                <a:gd name="T30" fmla="*/ 906 w 1433"/>
                <a:gd name="T31" fmla="*/ 105 h 477"/>
                <a:gd name="T32" fmla="*/ 783 w 1433"/>
                <a:gd name="T33" fmla="*/ 81 h 477"/>
                <a:gd name="T34" fmla="*/ 697 w 1433"/>
                <a:gd name="T35" fmla="*/ 78 h 477"/>
                <a:gd name="T36" fmla="*/ 647 w 1433"/>
                <a:gd name="T37" fmla="*/ 81 h 477"/>
                <a:gd name="T38" fmla="*/ 596 w 1433"/>
                <a:gd name="T39" fmla="*/ 47 h 477"/>
                <a:gd name="T40" fmla="*/ 450 w 1433"/>
                <a:gd name="T41" fmla="*/ 69 h 477"/>
                <a:gd name="T42" fmla="*/ 406 w 1433"/>
                <a:gd name="T43" fmla="*/ 104 h 477"/>
                <a:gd name="T44" fmla="*/ 406 w 1433"/>
                <a:gd name="T45" fmla="*/ 127 h 477"/>
                <a:gd name="T46" fmla="*/ 367 w 1433"/>
                <a:gd name="T47" fmla="*/ 154 h 477"/>
                <a:gd name="T48" fmla="*/ 318 w 1433"/>
                <a:gd name="T49" fmla="*/ 109 h 477"/>
                <a:gd name="T50" fmla="*/ 270 w 1433"/>
                <a:gd name="T51" fmla="*/ 137 h 477"/>
                <a:gd name="T52" fmla="*/ 146 w 1433"/>
                <a:gd name="T53" fmla="*/ 149 h 477"/>
                <a:gd name="T54" fmla="*/ 104 w 1433"/>
                <a:gd name="T55" fmla="*/ 181 h 477"/>
                <a:gd name="T56" fmla="*/ 80 w 1433"/>
                <a:gd name="T57" fmla="*/ 161 h 477"/>
                <a:gd name="T58" fmla="*/ 2 w 1433"/>
                <a:gd name="T59" fmla="*/ 131 h 477"/>
                <a:gd name="T60" fmla="*/ 34 w 1433"/>
                <a:gd name="T61" fmla="*/ 207 h 477"/>
                <a:gd name="T62" fmla="*/ 12 w 1433"/>
                <a:gd name="T63" fmla="*/ 262 h 477"/>
                <a:gd name="T64" fmla="*/ 57 w 1433"/>
                <a:gd name="T65" fmla="*/ 312 h 477"/>
                <a:gd name="T66" fmla="*/ 98 w 1433"/>
                <a:gd name="T67" fmla="*/ 349 h 477"/>
                <a:gd name="T68" fmla="*/ 140 w 1433"/>
                <a:gd name="T69" fmla="*/ 389 h 477"/>
                <a:gd name="T70" fmla="*/ 160 w 1433"/>
                <a:gd name="T71" fmla="*/ 447 h 477"/>
                <a:gd name="T72" fmla="*/ 240 w 1433"/>
                <a:gd name="T73" fmla="*/ 451 h 477"/>
                <a:gd name="T74" fmla="*/ 222 w 1433"/>
                <a:gd name="T75" fmla="*/ 362 h 477"/>
                <a:gd name="T76" fmla="*/ 347 w 1433"/>
                <a:gd name="T77" fmla="*/ 355 h 477"/>
                <a:gd name="T78" fmla="*/ 441 w 1433"/>
                <a:gd name="T79" fmla="*/ 300 h 477"/>
                <a:gd name="T80" fmla="*/ 561 w 1433"/>
                <a:gd name="T81" fmla="*/ 349 h 477"/>
                <a:gd name="T82" fmla="*/ 669 w 1433"/>
                <a:gd name="T83" fmla="*/ 355 h 477"/>
                <a:gd name="T84" fmla="*/ 731 w 1433"/>
                <a:gd name="T85" fmla="*/ 345 h 477"/>
                <a:gd name="T86" fmla="*/ 847 w 1433"/>
                <a:gd name="T87" fmla="*/ 367 h 477"/>
                <a:gd name="T88" fmla="*/ 954 w 1433"/>
                <a:gd name="T89" fmla="*/ 361 h 477"/>
                <a:gd name="T90" fmla="*/ 1012 w 1433"/>
                <a:gd name="T91" fmla="*/ 338 h 477"/>
                <a:gd name="T92" fmla="*/ 1110 w 1433"/>
                <a:gd name="T93" fmla="*/ 387 h 477"/>
                <a:gd name="T94" fmla="*/ 1131 w 1433"/>
                <a:gd name="T95" fmla="*/ 448 h 477"/>
                <a:gd name="T96" fmla="*/ 1174 w 1433"/>
                <a:gd name="T97" fmla="*/ 363 h 477"/>
                <a:gd name="T98" fmla="*/ 1115 w 1433"/>
                <a:gd name="T99" fmla="*/ 312 h 477"/>
                <a:gd name="T100" fmla="*/ 1088 w 1433"/>
                <a:gd name="T101" fmla="*/ 269 h 477"/>
                <a:gd name="T102" fmla="*/ 1182 w 1433"/>
                <a:gd name="T103" fmla="*/ 250 h 477"/>
                <a:gd name="T104" fmla="*/ 1247 w 1433"/>
                <a:gd name="T105" fmla="*/ 218 h 477"/>
                <a:gd name="T106" fmla="*/ 1252 w 1433"/>
                <a:gd name="T107" fmla="*/ 264 h 477"/>
                <a:gd name="T108" fmla="*/ 1336 w 1433"/>
                <a:gd name="T109" fmla="*/ 302 h 477"/>
                <a:gd name="T110" fmla="*/ 1309 w 1433"/>
                <a:gd name="T111" fmla="*/ 239 h 477"/>
                <a:gd name="T112" fmla="*/ 1367 w 1433"/>
                <a:gd name="T113" fmla="*/ 191 h 477"/>
                <a:gd name="T114" fmla="*/ 1421 w 1433"/>
                <a:gd name="T115" fmla="*/ 171 h 477"/>
                <a:gd name="T116" fmla="*/ 805 w 1433"/>
                <a:gd name="T117" fmla="*/ 329 h 477"/>
                <a:gd name="T118" fmla="*/ 190 w 1433"/>
                <a:gd name="T119" fmla="*/ 0 h 477"/>
                <a:gd name="T120" fmla="*/ 173 w 1433"/>
                <a:gd name="T121" fmla="*/ 13 h 477"/>
                <a:gd name="T122" fmla="*/ 174 w 1433"/>
                <a:gd name="T123" fmla="*/ 9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3" h="477">
                  <a:moveTo>
                    <a:pt x="399" y="90"/>
                  </a:moveTo>
                  <a:cubicBezTo>
                    <a:pt x="394" y="89"/>
                    <a:pt x="394" y="89"/>
                    <a:pt x="394" y="89"/>
                  </a:cubicBezTo>
                  <a:cubicBezTo>
                    <a:pt x="390" y="92"/>
                    <a:pt x="390" y="92"/>
                    <a:pt x="390" y="92"/>
                  </a:cubicBezTo>
                  <a:cubicBezTo>
                    <a:pt x="396" y="94"/>
                    <a:pt x="396" y="94"/>
                    <a:pt x="396" y="94"/>
                  </a:cubicBezTo>
                  <a:cubicBezTo>
                    <a:pt x="399" y="90"/>
                    <a:pt x="399" y="90"/>
                    <a:pt x="399" y="90"/>
                  </a:cubicBezTo>
                  <a:cubicBezTo>
                    <a:pt x="399" y="90"/>
                    <a:pt x="399" y="90"/>
                    <a:pt x="399" y="90"/>
                  </a:cubicBezTo>
                  <a:close/>
                  <a:moveTo>
                    <a:pt x="406" y="86"/>
                  </a:moveTo>
                  <a:cubicBezTo>
                    <a:pt x="400" y="81"/>
                    <a:pt x="401" y="87"/>
                    <a:pt x="401" y="87"/>
                  </a:cubicBezTo>
                  <a:cubicBezTo>
                    <a:pt x="408" y="90"/>
                    <a:pt x="412" y="90"/>
                    <a:pt x="406" y="86"/>
                  </a:cubicBezTo>
                  <a:close/>
                  <a:moveTo>
                    <a:pt x="219" y="3"/>
                  </a:moveTo>
                  <a:cubicBezTo>
                    <a:pt x="221" y="3"/>
                    <a:pt x="225" y="0"/>
                    <a:pt x="223" y="0"/>
                  </a:cubicBezTo>
                  <a:cubicBezTo>
                    <a:pt x="221" y="0"/>
                    <a:pt x="209" y="0"/>
                    <a:pt x="209" y="0"/>
                  </a:cubicBezTo>
                  <a:cubicBezTo>
                    <a:pt x="209" y="2"/>
                    <a:pt x="209" y="2"/>
                    <a:pt x="209" y="2"/>
                  </a:cubicBezTo>
                  <a:cubicBezTo>
                    <a:pt x="215" y="2"/>
                    <a:pt x="215" y="2"/>
                    <a:pt x="215" y="2"/>
                  </a:cubicBezTo>
                  <a:cubicBezTo>
                    <a:pt x="215" y="2"/>
                    <a:pt x="216" y="3"/>
                    <a:pt x="219" y="3"/>
                  </a:cubicBezTo>
                  <a:close/>
                  <a:moveTo>
                    <a:pt x="225" y="9"/>
                  </a:moveTo>
                  <a:cubicBezTo>
                    <a:pt x="226" y="9"/>
                    <a:pt x="228" y="8"/>
                    <a:pt x="228" y="8"/>
                  </a:cubicBezTo>
                  <a:cubicBezTo>
                    <a:pt x="228" y="8"/>
                    <a:pt x="235" y="10"/>
                    <a:pt x="237" y="8"/>
                  </a:cubicBezTo>
                  <a:cubicBezTo>
                    <a:pt x="238" y="7"/>
                    <a:pt x="237" y="4"/>
                    <a:pt x="231" y="4"/>
                  </a:cubicBezTo>
                  <a:cubicBezTo>
                    <a:pt x="226" y="4"/>
                    <a:pt x="221" y="8"/>
                    <a:pt x="221" y="8"/>
                  </a:cubicBezTo>
                  <a:cubicBezTo>
                    <a:pt x="222" y="9"/>
                    <a:pt x="224" y="9"/>
                    <a:pt x="225" y="9"/>
                  </a:cubicBezTo>
                  <a:close/>
                  <a:moveTo>
                    <a:pt x="331" y="84"/>
                  </a:moveTo>
                  <a:cubicBezTo>
                    <a:pt x="339" y="82"/>
                    <a:pt x="336" y="80"/>
                    <a:pt x="334" y="79"/>
                  </a:cubicBezTo>
                  <a:cubicBezTo>
                    <a:pt x="332" y="78"/>
                    <a:pt x="325" y="79"/>
                    <a:pt x="325" y="79"/>
                  </a:cubicBezTo>
                  <a:cubicBezTo>
                    <a:pt x="325" y="79"/>
                    <a:pt x="326" y="85"/>
                    <a:pt x="331" y="84"/>
                  </a:cubicBezTo>
                  <a:close/>
                  <a:moveTo>
                    <a:pt x="200" y="5"/>
                  </a:moveTo>
                  <a:cubicBezTo>
                    <a:pt x="193" y="4"/>
                    <a:pt x="193" y="4"/>
                    <a:pt x="193" y="4"/>
                  </a:cubicBezTo>
                  <a:cubicBezTo>
                    <a:pt x="195" y="6"/>
                    <a:pt x="195" y="6"/>
                    <a:pt x="195" y="6"/>
                  </a:cubicBezTo>
                  <a:cubicBezTo>
                    <a:pt x="200" y="5"/>
                    <a:pt x="200" y="5"/>
                    <a:pt x="200" y="5"/>
                  </a:cubicBezTo>
                  <a:cubicBezTo>
                    <a:pt x="200" y="5"/>
                    <a:pt x="200" y="5"/>
                    <a:pt x="200" y="5"/>
                  </a:cubicBezTo>
                  <a:close/>
                  <a:moveTo>
                    <a:pt x="250" y="115"/>
                  </a:moveTo>
                  <a:cubicBezTo>
                    <a:pt x="249" y="117"/>
                    <a:pt x="265" y="126"/>
                    <a:pt x="266" y="122"/>
                  </a:cubicBezTo>
                  <a:cubicBezTo>
                    <a:pt x="268" y="118"/>
                    <a:pt x="251" y="113"/>
                    <a:pt x="250" y="115"/>
                  </a:cubicBezTo>
                  <a:close/>
                  <a:moveTo>
                    <a:pt x="450" y="20"/>
                  </a:moveTo>
                  <a:cubicBezTo>
                    <a:pt x="453" y="18"/>
                    <a:pt x="453" y="18"/>
                    <a:pt x="453" y="18"/>
                  </a:cubicBezTo>
                  <a:cubicBezTo>
                    <a:pt x="438" y="18"/>
                    <a:pt x="438" y="18"/>
                    <a:pt x="438" y="18"/>
                  </a:cubicBezTo>
                  <a:cubicBezTo>
                    <a:pt x="450" y="20"/>
                    <a:pt x="450" y="20"/>
                    <a:pt x="450" y="20"/>
                  </a:cubicBezTo>
                  <a:cubicBezTo>
                    <a:pt x="450" y="20"/>
                    <a:pt x="450" y="20"/>
                    <a:pt x="450" y="20"/>
                  </a:cubicBezTo>
                  <a:close/>
                  <a:moveTo>
                    <a:pt x="196" y="17"/>
                  </a:moveTo>
                  <a:cubicBezTo>
                    <a:pt x="207" y="16"/>
                    <a:pt x="207" y="16"/>
                    <a:pt x="207" y="16"/>
                  </a:cubicBezTo>
                  <a:cubicBezTo>
                    <a:pt x="203" y="14"/>
                    <a:pt x="203" y="14"/>
                    <a:pt x="203" y="14"/>
                  </a:cubicBezTo>
                  <a:cubicBezTo>
                    <a:pt x="196" y="17"/>
                    <a:pt x="196" y="17"/>
                    <a:pt x="196" y="17"/>
                  </a:cubicBezTo>
                  <a:cubicBezTo>
                    <a:pt x="196" y="17"/>
                    <a:pt x="196" y="17"/>
                    <a:pt x="196" y="17"/>
                  </a:cubicBezTo>
                  <a:close/>
                  <a:moveTo>
                    <a:pt x="197" y="9"/>
                  </a:moveTo>
                  <a:cubicBezTo>
                    <a:pt x="201" y="12"/>
                    <a:pt x="201" y="13"/>
                    <a:pt x="201" y="13"/>
                  </a:cubicBezTo>
                  <a:cubicBezTo>
                    <a:pt x="205" y="11"/>
                    <a:pt x="205" y="11"/>
                    <a:pt x="205" y="11"/>
                  </a:cubicBezTo>
                  <a:cubicBezTo>
                    <a:pt x="205" y="11"/>
                    <a:pt x="203" y="12"/>
                    <a:pt x="207" y="12"/>
                  </a:cubicBezTo>
                  <a:cubicBezTo>
                    <a:pt x="210" y="12"/>
                    <a:pt x="216" y="9"/>
                    <a:pt x="216" y="9"/>
                  </a:cubicBezTo>
                  <a:cubicBezTo>
                    <a:pt x="207" y="8"/>
                    <a:pt x="207" y="8"/>
                    <a:pt x="207" y="8"/>
                  </a:cubicBezTo>
                  <a:cubicBezTo>
                    <a:pt x="204" y="9"/>
                    <a:pt x="204" y="9"/>
                    <a:pt x="204" y="9"/>
                  </a:cubicBezTo>
                  <a:cubicBezTo>
                    <a:pt x="204" y="9"/>
                    <a:pt x="201" y="8"/>
                    <a:pt x="200" y="8"/>
                  </a:cubicBezTo>
                  <a:cubicBezTo>
                    <a:pt x="199" y="8"/>
                    <a:pt x="197" y="9"/>
                    <a:pt x="197" y="9"/>
                  </a:cubicBezTo>
                  <a:close/>
                  <a:moveTo>
                    <a:pt x="213" y="5"/>
                  </a:moveTo>
                  <a:cubicBezTo>
                    <a:pt x="202" y="5"/>
                    <a:pt x="202" y="5"/>
                    <a:pt x="202" y="5"/>
                  </a:cubicBezTo>
                  <a:cubicBezTo>
                    <a:pt x="211" y="7"/>
                    <a:pt x="211" y="7"/>
                    <a:pt x="211" y="7"/>
                  </a:cubicBezTo>
                  <a:cubicBezTo>
                    <a:pt x="213" y="5"/>
                    <a:pt x="213" y="5"/>
                    <a:pt x="213" y="5"/>
                  </a:cubicBezTo>
                  <a:cubicBezTo>
                    <a:pt x="213" y="5"/>
                    <a:pt x="213" y="5"/>
                    <a:pt x="213" y="5"/>
                  </a:cubicBezTo>
                  <a:close/>
                  <a:moveTo>
                    <a:pt x="193" y="86"/>
                  </a:moveTo>
                  <a:cubicBezTo>
                    <a:pt x="185" y="88"/>
                    <a:pt x="185" y="88"/>
                    <a:pt x="185" y="88"/>
                  </a:cubicBezTo>
                  <a:cubicBezTo>
                    <a:pt x="187" y="91"/>
                    <a:pt x="187" y="91"/>
                    <a:pt x="187" y="91"/>
                  </a:cubicBezTo>
                  <a:cubicBezTo>
                    <a:pt x="192" y="88"/>
                    <a:pt x="192" y="88"/>
                    <a:pt x="192" y="88"/>
                  </a:cubicBezTo>
                  <a:cubicBezTo>
                    <a:pt x="190" y="92"/>
                    <a:pt x="190" y="92"/>
                    <a:pt x="190" y="92"/>
                  </a:cubicBezTo>
                  <a:cubicBezTo>
                    <a:pt x="190" y="92"/>
                    <a:pt x="183" y="94"/>
                    <a:pt x="183" y="97"/>
                  </a:cubicBezTo>
                  <a:cubicBezTo>
                    <a:pt x="184" y="99"/>
                    <a:pt x="190" y="100"/>
                    <a:pt x="193" y="100"/>
                  </a:cubicBezTo>
                  <a:cubicBezTo>
                    <a:pt x="197" y="100"/>
                    <a:pt x="201" y="101"/>
                    <a:pt x="203" y="103"/>
                  </a:cubicBezTo>
                  <a:cubicBezTo>
                    <a:pt x="206" y="104"/>
                    <a:pt x="206" y="108"/>
                    <a:pt x="206" y="108"/>
                  </a:cubicBezTo>
                  <a:cubicBezTo>
                    <a:pt x="207" y="109"/>
                    <a:pt x="219" y="111"/>
                    <a:pt x="219" y="111"/>
                  </a:cubicBezTo>
                  <a:cubicBezTo>
                    <a:pt x="238" y="110"/>
                    <a:pt x="238" y="110"/>
                    <a:pt x="238" y="110"/>
                  </a:cubicBezTo>
                  <a:cubicBezTo>
                    <a:pt x="238" y="110"/>
                    <a:pt x="223" y="108"/>
                    <a:pt x="219" y="102"/>
                  </a:cubicBezTo>
                  <a:cubicBezTo>
                    <a:pt x="215" y="95"/>
                    <a:pt x="211" y="95"/>
                    <a:pt x="215" y="89"/>
                  </a:cubicBezTo>
                  <a:cubicBezTo>
                    <a:pt x="219" y="83"/>
                    <a:pt x="214" y="83"/>
                    <a:pt x="214" y="83"/>
                  </a:cubicBezTo>
                  <a:cubicBezTo>
                    <a:pt x="221" y="82"/>
                    <a:pt x="221" y="82"/>
                    <a:pt x="221" y="82"/>
                  </a:cubicBezTo>
                  <a:cubicBezTo>
                    <a:pt x="218" y="79"/>
                    <a:pt x="218" y="79"/>
                    <a:pt x="218" y="79"/>
                  </a:cubicBezTo>
                  <a:cubicBezTo>
                    <a:pt x="224" y="80"/>
                    <a:pt x="224" y="80"/>
                    <a:pt x="224" y="80"/>
                  </a:cubicBezTo>
                  <a:cubicBezTo>
                    <a:pt x="221" y="78"/>
                    <a:pt x="221" y="78"/>
                    <a:pt x="221" y="78"/>
                  </a:cubicBezTo>
                  <a:cubicBezTo>
                    <a:pt x="225" y="78"/>
                    <a:pt x="225" y="78"/>
                    <a:pt x="225" y="78"/>
                  </a:cubicBezTo>
                  <a:cubicBezTo>
                    <a:pt x="226" y="76"/>
                    <a:pt x="226" y="76"/>
                    <a:pt x="226" y="76"/>
                  </a:cubicBezTo>
                  <a:cubicBezTo>
                    <a:pt x="222" y="74"/>
                    <a:pt x="222" y="74"/>
                    <a:pt x="222" y="74"/>
                  </a:cubicBezTo>
                  <a:cubicBezTo>
                    <a:pt x="222" y="74"/>
                    <a:pt x="229" y="75"/>
                    <a:pt x="230" y="74"/>
                  </a:cubicBezTo>
                  <a:cubicBezTo>
                    <a:pt x="231" y="73"/>
                    <a:pt x="227" y="71"/>
                    <a:pt x="227" y="71"/>
                  </a:cubicBezTo>
                  <a:cubicBezTo>
                    <a:pt x="232" y="71"/>
                    <a:pt x="232" y="71"/>
                    <a:pt x="232" y="71"/>
                  </a:cubicBezTo>
                  <a:cubicBezTo>
                    <a:pt x="232" y="66"/>
                    <a:pt x="232" y="66"/>
                    <a:pt x="232" y="66"/>
                  </a:cubicBezTo>
                  <a:cubicBezTo>
                    <a:pt x="232" y="66"/>
                    <a:pt x="235" y="69"/>
                    <a:pt x="240" y="67"/>
                  </a:cubicBezTo>
                  <a:cubicBezTo>
                    <a:pt x="245" y="65"/>
                    <a:pt x="248" y="62"/>
                    <a:pt x="248" y="62"/>
                  </a:cubicBezTo>
                  <a:cubicBezTo>
                    <a:pt x="248" y="62"/>
                    <a:pt x="283" y="57"/>
                    <a:pt x="289" y="54"/>
                  </a:cubicBezTo>
                  <a:cubicBezTo>
                    <a:pt x="294" y="52"/>
                    <a:pt x="299" y="48"/>
                    <a:pt x="291" y="45"/>
                  </a:cubicBezTo>
                  <a:cubicBezTo>
                    <a:pt x="283" y="42"/>
                    <a:pt x="275" y="46"/>
                    <a:pt x="271" y="48"/>
                  </a:cubicBezTo>
                  <a:cubicBezTo>
                    <a:pt x="267" y="49"/>
                    <a:pt x="256" y="53"/>
                    <a:pt x="251" y="52"/>
                  </a:cubicBezTo>
                  <a:cubicBezTo>
                    <a:pt x="246" y="52"/>
                    <a:pt x="239" y="51"/>
                    <a:pt x="239" y="51"/>
                  </a:cubicBezTo>
                  <a:cubicBezTo>
                    <a:pt x="236" y="55"/>
                    <a:pt x="236" y="55"/>
                    <a:pt x="236" y="55"/>
                  </a:cubicBezTo>
                  <a:cubicBezTo>
                    <a:pt x="232" y="53"/>
                    <a:pt x="232" y="53"/>
                    <a:pt x="232" y="53"/>
                  </a:cubicBezTo>
                  <a:cubicBezTo>
                    <a:pt x="223" y="56"/>
                    <a:pt x="223" y="56"/>
                    <a:pt x="223" y="56"/>
                  </a:cubicBezTo>
                  <a:cubicBezTo>
                    <a:pt x="218" y="56"/>
                    <a:pt x="218" y="56"/>
                    <a:pt x="218" y="56"/>
                  </a:cubicBezTo>
                  <a:cubicBezTo>
                    <a:pt x="214" y="60"/>
                    <a:pt x="214" y="60"/>
                    <a:pt x="214" y="60"/>
                  </a:cubicBezTo>
                  <a:cubicBezTo>
                    <a:pt x="217" y="61"/>
                    <a:pt x="217" y="61"/>
                    <a:pt x="217" y="61"/>
                  </a:cubicBezTo>
                  <a:cubicBezTo>
                    <a:pt x="209" y="61"/>
                    <a:pt x="209" y="61"/>
                    <a:pt x="209" y="61"/>
                  </a:cubicBezTo>
                  <a:cubicBezTo>
                    <a:pt x="204" y="63"/>
                    <a:pt x="204" y="63"/>
                    <a:pt x="204" y="63"/>
                  </a:cubicBezTo>
                  <a:cubicBezTo>
                    <a:pt x="204" y="65"/>
                    <a:pt x="204" y="65"/>
                    <a:pt x="204" y="65"/>
                  </a:cubicBezTo>
                  <a:cubicBezTo>
                    <a:pt x="209" y="63"/>
                    <a:pt x="209" y="63"/>
                    <a:pt x="209" y="63"/>
                  </a:cubicBezTo>
                  <a:cubicBezTo>
                    <a:pt x="209" y="65"/>
                    <a:pt x="209" y="65"/>
                    <a:pt x="209" y="65"/>
                  </a:cubicBezTo>
                  <a:cubicBezTo>
                    <a:pt x="214" y="66"/>
                    <a:pt x="214" y="66"/>
                    <a:pt x="214" y="66"/>
                  </a:cubicBezTo>
                  <a:cubicBezTo>
                    <a:pt x="212" y="68"/>
                    <a:pt x="212" y="68"/>
                    <a:pt x="212" y="68"/>
                  </a:cubicBezTo>
                  <a:cubicBezTo>
                    <a:pt x="206" y="68"/>
                    <a:pt x="206" y="68"/>
                    <a:pt x="206" y="68"/>
                  </a:cubicBezTo>
                  <a:cubicBezTo>
                    <a:pt x="205" y="70"/>
                    <a:pt x="205" y="70"/>
                    <a:pt x="205" y="70"/>
                  </a:cubicBezTo>
                  <a:cubicBezTo>
                    <a:pt x="209" y="71"/>
                    <a:pt x="209" y="71"/>
                    <a:pt x="209" y="71"/>
                  </a:cubicBezTo>
                  <a:cubicBezTo>
                    <a:pt x="202" y="71"/>
                    <a:pt x="202" y="71"/>
                    <a:pt x="202" y="71"/>
                  </a:cubicBezTo>
                  <a:cubicBezTo>
                    <a:pt x="207" y="72"/>
                    <a:pt x="207" y="72"/>
                    <a:pt x="207" y="72"/>
                  </a:cubicBezTo>
                  <a:cubicBezTo>
                    <a:pt x="200" y="73"/>
                    <a:pt x="200" y="73"/>
                    <a:pt x="200" y="73"/>
                  </a:cubicBezTo>
                  <a:cubicBezTo>
                    <a:pt x="199" y="76"/>
                    <a:pt x="199" y="76"/>
                    <a:pt x="199" y="76"/>
                  </a:cubicBezTo>
                  <a:cubicBezTo>
                    <a:pt x="194" y="78"/>
                    <a:pt x="194" y="78"/>
                    <a:pt x="194" y="78"/>
                  </a:cubicBezTo>
                  <a:cubicBezTo>
                    <a:pt x="196" y="81"/>
                    <a:pt x="196" y="81"/>
                    <a:pt x="196" y="81"/>
                  </a:cubicBezTo>
                  <a:cubicBezTo>
                    <a:pt x="203" y="78"/>
                    <a:pt x="203" y="78"/>
                    <a:pt x="203" y="78"/>
                  </a:cubicBezTo>
                  <a:cubicBezTo>
                    <a:pt x="200" y="82"/>
                    <a:pt x="200" y="82"/>
                    <a:pt x="200" y="82"/>
                  </a:cubicBezTo>
                  <a:cubicBezTo>
                    <a:pt x="200" y="82"/>
                    <a:pt x="195" y="81"/>
                    <a:pt x="193" y="83"/>
                  </a:cubicBezTo>
                  <a:cubicBezTo>
                    <a:pt x="191" y="84"/>
                    <a:pt x="193" y="86"/>
                    <a:pt x="193" y="86"/>
                  </a:cubicBezTo>
                  <a:close/>
                  <a:moveTo>
                    <a:pt x="891" y="82"/>
                  </a:moveTo>
                  <a:cubicBezTo>
                    <a:pt x="903" y="80"/>
                    <a:pt x="903" y="80"/>
                    <a:pt x="903" y="80"/>
                  </a:cubicBezTo>
                  <a:cubicBezTo>
                    <a:pt x="921" y="83"/>
                    <a:pt x="921" y="83"/>
                    <a:pt x="921" y="83"/>
                  </a:cubicBezTo>
                  <a:cubicBezTo>
                    <a:pt x="921" y="83"/>
                    <a:pt x="916" y="77"/>
                    <a:pt x="912" y="76"/>
                  </a:cubicBezTo>
                  <a:cubicBezTo>
                    <a:pt x="908" y="75"/>
                    <a:pt x="894" y="77"/>
                    <a:pt x="894" y="77"/>
                  </a:cubicBezTo>
                  <a:cubicBezTo>
                    <a:pt x="891" y="82"/>
                    <a:pt x="891" y="82"/>
                    <a:pt x="891" y="82"/>
                  </a:cubicBezTo>
                  <a:cubicBezTo>
                    <a:pt x="891" y="82"/>
                    <a:pt x="891" y="82"/>
                    <a:pt x="891" y="82"/>
                  </a:cubicBezTo>
                  <a:close/>
                  <a:moveTo>
                    <a:pt x="892" y="63"/>
                  </a:moveTo>
                  <a:cubicBezTo>
                    <a:pt x="901" y="64"/>
                    <a:pt x="901" y="64"/>
                    <a:pt x="901" y="64"/>
                  </a:cubicBezTo>
                  <a:cubicBezTo>
                    <a:pt x="904" y="61"/>
                    <a:pt x="903" y="58"/>
                    <a:pt x="899" y="58"/>
                  </a:cubicBezTo>
                  <a:cubicBezTo>
                    <a:pt x="894" y="58"/>
                    <a:pt x="879" y="55"/>
                    <a:pt x="881" y="58"/>
                  </a:cubicBezTo>
                  <a:cubicBezTo>
                    <a:pt x="883" y="61"/>
                    <a:pt x="892" y="63"/>
                    <a:pt x="892" y="63"/>
                  </a:cubicBezTo>
                  <a:close/>
                  <a:moveTo>
                    <a:pt x="882" y="71"/>
                  </a:moveTo>
                  <a:cubicBezTo>
                    <a:pt x="876" y="78"/>
                    <a:pt x="889" y="77"/>
                    <a:pt x="891" y="75"/>
                  </a:cubicBezTo>
                  <a:cubicBezTo>
                    <a:pt x="893" y="72"/>
                    <a:pt x="884" y="70"/>
                    <a:pt x="882" y="71"/>
                  </a:cubicBezTo>
                  <a:close/>
                  <a:moveTo>
                    <a:pt x="444" y="16"/>
                  </a:moveTo>
                  <a:cubicBezTo>
                    <a:pt x="444" y="16"/>
                    <a:pt x="458" y="17"/>
                    <a:pt x="461" y="16"/>
                  </a:cubicBezTo>
                  <a:cubicBezTo>
                    <a:pt x="464" y="15"/>
                    <a:pt x="475" y="16"/>
                    <a:pt x="473" y="12"/>
                  </a:cubicBezTo>
                  <a:cubicBezTo>
                    <a:pt x="471" y="8"/>
                    <a:pt x="452" y="3"/>
                    <a:pt x="452" y="3"/>
                  </a:cubicBezTo>
                  <a:cubicBezTo>
                    <a:pt x="452" y="3"/>
                    <a:pt x="439" y="0"/>
                    <a:pt x="438" y="5"/>
                  </a:cubicBezTo>
                  <a:cubicBezTo>
                    <a:pt x="438" y="10"/>
                    <a:pt x="444" y="16"/>
                    <a:pt x="444" y="16"/>
                  </a:cubicBezTo>
                  <a:close/>
                  <a:moveTo>
                    <a:pt x="950" y="68"/>
                  </a:moveTo>
                  <a:cubicBezTo>
                    <a:pt x="957" y="64"/>
                    <a:pt x="933" y="64"/>
                    <a:pt x="933" y="64"/>
                  </a:cubicBezTo>
                  <a:cubicBezTo>
                    <a:pt x="933" y="64"/>
                    <a:pt x="928" y="60"/>
                    <a:pt x="927" y="60"/>
                  </a:cubicBezTo>
                  <a:cubicBezTo>
                    <a:pt x="925" y="60"/>
                    <a:pt x="919" y="61"/>
                    <a:pt x="919" y="61"/>
                  </a:cubicBezTo>
                  <a:cubicBezTo>
                    <a:pt x="913" y="60"/>
                    <a:pt x="913" y="60"/>
                    <a:pt x="913" y="60"/>
                  </a:cubicBezTo>
                  <a:cubicBezTo>
                    <a:pt x="919" y="64"/>
                    <a:pt x="919" y="64"/>
                    <a:pt x="919" y="64"/>
                  </a:cubicBezTo>
                  <a:cubicBezTo>
                    <a:pt x="919" y="64"/>
                    <a:pt x="943" y="71"/>
                    <a:pt x="950" y="68"/>
                  </a:cubicBezTo>
                  <a:close/>
                  <a:moveTo>
                    <a:pt x="1192" y="123"/>
                  </a:moveTo>
                  <a:cubicBezTo>
                    <a:pt x="1194" y="120"/>
                    <a:pt x="1175" y="118"/>
                    <a:pt x="1175" y="118"/>
                  </a:cubicBezTo>
                  <a:cubicBezTo>
                    <a:pt x="1175" y="120"/>
                    <a:pt x="1190" y="125"/>
                    <a:pt x="1192" y="123"/>
                  </a:cubicBezTo>
                  <a:close/>
                  <a:moveTo>
                    <a:pt x="460" y="20"/>
                  </a:moveTo>
                  <a:cubicBezTo>
                    <a:pt x="460" y="22"/>
                    <a:pt x="476" y="23"/>
                    <a:pt x="476" y="23"/>
                  </a:cubicBezTo>
                  <a:cubicBezTo>
                    <a:pt x="485" y="22"/>
                    <a:pt x="485" y="22"/>
                    <a:pt x="485" y="22"/>
                  </a:cubicBezTo>
                  <a:cubicBezTo>
                    <a:pt x="494" y="26"/>
                    <a:pt x="494" y="26"/>
                    <a:pt x="494" y="26"/>
                  </a:cubicBezTo>
                  <a:cubicBezTo>
                    <a:pt x="504" y="25"/>
                    <a:pt x="504" y="25"/>
                    <a:pt x="504" y="25"/>
                  </a:cubicBezTo>
                  <a:cubicBezTo>
                    <a:pt x="503" y="21"/>
                    <a:pt x="498" y="14"/>
                    <a:pt x="494" y="15"/>
                  </a:cubicBezTo>
                  <a:cubicBezTo>
                    <a:pt x="490" y="15"/>
                    <a:pt x="485" y="18"/>
                    <a:pt x="485" y="18"/>
                  </a:cubicBezTo>
                  <a:cubicBezTo>
                    <a:pt x="482" y="14"/>
                    <a:pt x="482" y="14"/>
                    <a:pt x="482" y="14"/>
                  </a:cubicBezTo>
                  <a:cubicBezTo>
                    <a:pt x="482" y="14"/>
                    <a:pt x="460" y="18"/>
                    <a:pt x="460" y="20"/>
                  </a:cubicBezTo>
                  <a:close/>
                  <a:moveTo>
                    <a:pt x="529" y="33"/>
                  </a:moveTo>
                  <a:cubicBezTo>
                    <a:pt x="555" y="31"/>
                    <a:pt x="555" y="31"/>
                    <a:pt x="555" y="31"/>
                  </a:cubicBezTo>
                  <a:cubicBezTo>
                    <a:pt x="548" y="27"/>
                    <a:pt x="548" y="27"/>
                    <a:pt x="548" y="27"/>
                  </a:cubicBezTo>
                  <a:cubicBezTo>
                    <a:pt x="548" y="27"/>
                    <a:pt x="539" y="22"/>
                    <a:pt x="537" y="22"/>
                  </a:cubicBezTo>
                  <a:cubicBezTo>
                    <a:pt x="534" y="22"/>
                    <a:pt x="530" y="25"/>
                    <a:pt x="530" y="25"/>
                  </a:cubicBezTo>
                  <a:cubicBezTo>
                    <a:pt x="530" y="25"/>
                    <a:pt x="528" y="18"/>
                    <a:pt x="523" y="18"/>
                  </a:cubicBezTo>
                  <a:cubicBezTo>
                    <a:pt x="517" y="18"/>
                    <a:pt x="514" y="35"/>
                    <a:pt x="514" y="35"/>
                  </a:cubicBezTo>
                  <a:cubicBezTo>
                    <a:pt x="518" y="37"/>
                    <a:pt x="518" y="37"/>
                    <a:pt x="518" y="37"/>
                  </a:cubicBezTo>
                  <a:cubicBezTo>
                    <a:pt x="523" y="36"/>
                    <a:pt x="529" y="33"/>
                    <a:pt x="529" y="33"/>
                  </a:cubicBezTo>
                  <a:close/>
                  <a:moveTo>
                    <a:pt x="866" y="69"/>
                  </a:moveTo>
                  <a:cubicBezTo>
                    <a:pt x="868" y="65"/>
                    <a:pt x="868" y="65"/>
                    <a:pt x="868" y="65"/>
                  </a:cubicBezTo>
                  <a:cubicBezTo>
                    <a:pt x="868" y="65"/>
                    <a:pt x="875" y="65"/>
                    <a:pt x="877" y="65"/>
                  </a:cubicBezTo>
                  <a:cubicBezTo>
                    <a:pt x="879" y="65"/>
                    <a:pt x="887" y="64"/>
                    <a:pt x="887" y="64"/>
                  </a:cubicBezTo>
                  <a:cubicBezTo>
                    <a:pt x="877" y="59"/>
                    <a:pt x="877" y="59"/>
                    <a:pt x="877" y="59"/>
                  </a:cubicBezTo>
                  <a:cubicBezTo>
                    <a:pt x="879" y="56"/>
                    <a:pt x="879" y="56"/>
                    <a:pt x="879" y="56"/>
                  </a:cubicBezTo>
                  <a:cubicBezTo>
                    <a:pt x="864" y="53"/>
                    <a:pt x="864" y="53"/>
                    <a:pt x="864" y="53"/>
                  </a:cubicBezTo>
                  <a:cubicBezTo>
                    <a:pt x="866" y="57"/>
                    <a:pt x="866" y="57"/>
                    <a:pt x="866" y="57"/>
                  </a:cubicBezTo>
                  <a:cubicBezTo>
                    <a:pt x="866" y="57"/>
                    <a:pt x="836" y="47"/>
                    <a:pt x="836" y="55"/>
                  </a:cubicBezTo>
                  <a:cubicBezTo>
                    <a:pt x="837" y="62"/>
                    <a:pt x="866" y="69"/>
                    <a:pt x="866" y="69"/>
                  </a:cubicBezTo>
                  <a:close/>
                  <a:moveTo>
                    <a:pt x="650" y="71"/>
                  </a:moveTo>
                  <a:cubicBezTo>
                    <a:pt x="658" y="73"/>
                    <a:pt x="658" y="73"/>
                    <a:pt x="658" y="73"/>
                  </a:cubicBezTo>
                  <a:cubicBezTo>
                    <a:pt x="663" y="73"/>
                    <a:pt x="668" y="71"/>
                    <a:pt x="661" y="69"/>
                  </a:cubicBezTo>
                  <a:cubicBezTo>
                    <a:pt x="653" y="68"/>
                    <a:pt x="650" y="71"/>
                    <a:pt x="650" y="71"/>
                  </a:cubicBezTo>
                  <a:close/>
                  <a:moveTo>
                    <a:pt x="832" y="58"/>
                  </a:moveTo>
                  <a:cubicBezTo>
                    <a:pt x="824" y="55"/>
                    <a:pt x="824" y="55"/>
                    <a:pt x="824" y="55"/>
                  </a:cubicBezTo>
                  <a:cubicBezTo>
                    <a:pt x="828" y="61"/>
                    <a:pt x="828" y="61"/>
                    <a:pt x="828" y="61"/>
                  </a:cubicBezTo>
                  <a:cubicBezTo>
                    <a:pt x="832" y="58"/>
                    <a:pt x="832" y="58"/>
                    <a:pt x="832" y="58"/>
                  </a:cubicBezTo>
                  <a:cubicBezTo>
                    <a:pt x="832" y="58"/>
                    <a:pt x="832" y="58"/>
                    <a:pt x="832" y="58"/>
                  </a:cubicBezTo>
                  <a:close/>
                  <a:moveTo>
                    <a:pt x="1256" y="110"/>
                  </a:moveTo>
                  <a:cubicBezTo>
                    <a:pt x="1259" y="109"/>
                    <a:pt x="1263" y="108"/>
                    <a:pt x="1269" y="108"/>
                  </a:cubicBezTo>
                  <a:cubicBezTo>
                    <a:pt x="1276" y="108"/>
                    <a:pt x="1277" y="104"/>
                    <a:pt x="1272" y="104"/>
                  </a:cubicBezTo>
                  <a:cubicBezTo>
                    <a:pt x="1268" y="103"/>
                    <a:pt x="1260" y="100"/>
                    <a:pt x="1257" y="100"/>
                  </a:cubicBezTo>
                  <a:cubicBezTo>
                    <a:pt x="1254" y="100"/>
                    <a:pt x="1247" y="100"/>
                    <a:pt x="1247" y="106"/>
                  </a:cubicBezTo>
                  <a:cubicBezTo>
                    <a:pt x="1247" y="112"/>
                    <a:pt x="1253" y="111"/>
                    <a:pt x="1256" y="110"/>
                  </a:cubicBezTo>
                  <a:close/>
                  <a:moveTo>
                    <a:pt x="110" y="14"/>
                  </a:moveTo>
                  <a:cubicBezTo>
                    <a:pt x="113" y="12"/>
                    <a:pt x="113" y="12"/>
                    <a:pt x="113" y="12"/>
                  </a:cubicBezTo>
                  <a:cubicBezTo>
                    <a:pt x="113" y="12"/>
                    <a:pt x="105" y="10"/>
                    <a:pt x="110" y="14"/>
                  </a:cubicBezTo>
                  <a:close/>
                  <a:moveTo>
                    <a:pt x="102" y="12"/>
                  </a:moveTo>
                  <a:cubicBezTo>
                    <a:pt x="115" y="8"/>
                    <a:pt x="115" y="8"/>
                    <a:pt x="115" y="8"/>
                  </a:cubicBezTo>
                  <a:cubicBezTo>
                    <a:pt x="111" y="7"/>
                    <a:pt x="111" y="7"/>
                    <a:pt x="111" y="7"/>
                  </a:cubicBezTo>
                  <a:cubicBezTo>
                    <a:pt x="103" y="9"/>
                    <a:pt x="103" y="9"/>
                    <a:pt x="103" y="9"/>
                  </a:cubicBezTo>
                  <a:cubicBezTo>
                    <a:pt x="94" y="9"/>
                    <a:pt x="94" y="9"/>
                    <a:pt x="94" y="9"/>
                  </a:cubicBezTo>
                  <a:cubicBezTo>
                    <a:pt x="98" y="11"/>
                    <a:pt x="98" y="11"/>
                    <a:pt x="98" y="11"/>
                  </a:cubicBezTo>
                  <a:cubicBezTo>
                    <a:pt x="102" y="12"/>
                    <a:pt x="102" y="12"/>
                    <a:pt x="102" y="12"/>
                  </a:cubicBezTo>
                  <a:cubicBezTo>
                    <a:pt x="102" y="12"/>
                    <a:pt x="102" y="12"/>
                    <a:pt x="102" y="12"/>
                  </a:cubicBezTo>
                  <a:close/>
                  <a:moveTo>
                    <a:pt x="124" y="15"/>
                  </a:moveTo>
                  <a:cubicBezTo>
                    <a:pt x="125" y="12"/>
                    <a:pt x="125" y="12"/>
                    <a:pt x="125" y="12"/>
                  </a:cubicBezTo>
                  <a:cubicBezTo>
                    <a:pt x="129" y="12"/>
                    <a:pt x="129" y="12"/>
                    <a:pt x="129" y="12"/>
                  </a:cubicBezTo>
                  <a:cubicBezTo>
                    <a:pt x="130" y="11"/>
                    <a:pt x="130" y="11"/>
                    <a:pt x="130" y="11"/>
                  </a:cubicBezTo>
                  <a:cubicBezTo>
                    <a:pt x="130" y="11"/>
                    <a:pt x="137" y="12"/>
                    <a:pt x="139" y="10"/>
                  </a:cubicBezTo>
                  <a:cubicBezTo>
                    <a:pt x="142" y="9"/>
                    <a:pt x="133" y="9"/>
                    <a:pt x="133" y="9"/>
                  </a:cubicBezTo>
                  <a:cubicBezTo>
                    <a:pt x="133" y="9"/>
                    <a:pt x="133" y="6"/>
                    <a:pt x="129" y="6"/>
                  </a:cubicBezTo>
                  <a:cubicBezTo>
                    <a:pt x="125" y="6"/>
                    <a:pt x="124" y="11"/>
                    <a:pt x="124" y="11"/>
                  </a:cubicBezTo>
                  <a:cubicBezTo>
                    <a:pt x="124" y="11"/>
                    <a:pt x="115" y="12"/>
                    <a:pt x="116" y="14"/>
                  </a:cubicBezTo>
                  <a:cubicBezTo>
                    <a:pt x="116" y="15"/>
                    <a:pt x="124" y="15"/>
                    <a:pt x="124" y="15"/>
                  </a:cubicBezTo>
                  <a:close/>
                  <a:moveTo>
                    <a:pt x="132" y="13"/>
                  </a:moveTo>
                  <a:cubicBezTo>
                    <a:pt x="129" y="14"/>
                    <a:pt x="129" y="14"/>
                    <a:pt x="129" y="14"/>
                  </a:cubicBezTo>
                  <a:cubicBezTo>
                    <a:pt x="132" y="16"/>
                    <a:pt x="132" y="16"/>
                    <a:pt x="132" y="16"/>
                  </a:cubicBezTo>
                  <a:cubicBezTo>
                    <a:pt x="136" y="18"/>
                    <a:pt x="136" y="18"/>
                    <a:pt x="136" y="18"/>
                  </a:cubicBezTo>
                  <a:cubicBezTo>
                    <a:pt x="144" y="17"/>
                    <a:pt x="144" y="17"/>
                    <a:pt x="144" y="17"/>
                  </a:cubicBezTo>
                  <a:cubicBezTo>
                    <a:pt x="143" y="15"/>
                    <a:pt x="143" y="15"/>
                    <a:pt x="143" y="15"/>
                  </a:cubicBezTo>
                  <a:cubicBezTo>
                    <a:pt x="138" y="15"/>
                    <a:pt x="138" y="15"/>
                    <a:pt x="138" y="15"/>
                  </a:cubicBezTo>
                  <a:cubicBezTo>
                    <a:pt x="132" y="13"/>
                    <a:pt x="132" y="13"/>
                    <a:pt x="132" y="13"/>
                  </a:cubicBezTo>
                  <a:cubicBezTo>
                    <a:pt x="132" y="13"/>
                    <a:pt x="132" y="13"/>
                    <a:pt x="132" y="13"/>
                  </a:cubicBezTo>
                  <a:close/>
                  <a:moveTo>
                    <a:pt x="1227" y="402"/>
                  </a:moveTo>
                  <a:cubicBezTo>
                    <a:pt x="1222" y="397"/>
                    <a:pt x="1222" y="397"/>
                    <a:pt x="1222" y="397"/>
                  </a:cubicBezTo>
                  <a:cubicBezTo>
                    <a:pt x="1222" y="397"/>
                    <a:pt x="1216" y="395"/>
                    <a:pt x="1213" y="391"/>
                  </a:cubicBezTo>
                  <a:cubicBezTo>
                    <a:pt x="1210" y="386"/>
                    <a:pt x="1208" y="376"/>
                    <a:pt x="1208" y="376"/>
                  </a:cubicBezTo>
                  <a:cubicBezTo>
                    <a:pt x="1208" y="376"/>
                    <a:pt x="1202" y="372"/>
                    <a:pt x="1205" y="371"/>
                  </a:cubicBezTo>
                  <a:cubicBezTo>
                    <a:pt x="1208" y="369"/>
                    <a:pt x="1227" y="378"/>
                    <a:pt x="1227" y="378"/>
                  </a:cubicBezTo>
                  <a:cubicBezTo>
                    <a:pt x="1215" y="369"/>
                    <a:pt x="1215" y="369"/>
                    <a:pt x="1215" y="369"/>
                  </a:cubicBezTo>
                  <a:cubicBezTo>
                    <a:pt x="1215" y="369"/>
                    <a:pt x="1210" y="362"/>
                    <a:pt x="1208" y="360"/>
                  </a:cubicBezTo>
                  <a:cubicBezTo>
                    <a:pt x="1205" y="358"/>
                    <a:pt x="1201" y="356"/>
                    <a:pt x="1201" y="356"/>
                  </a:cubicBezTo>
                  <a:cubicBezTo>
                    <a:pt x="1189" y="342"/>
                    <a:pt x="1189" y="342"/>
                    <a:pt x="1189" y="342"/>
                  </a:cubicBezTo>
                  <a:cubicBezTo>
                    <a:pt x="1184" y="342"/>
                    <a:pt x="1184" y="342"/>
                    <a:pt x="1184" y="342"/>
                  </a:cubicBezTo>
                  <a:cubicBezTo>
                    <a:pt x="1183" y="337"/>
                    <a:pt x="1183" y="337"/>
                    <a:pt x="1183" y="337"/>
                  </a:cubicBezTo>
                  <a:cubicBezTo>
                    <a:pt x="1183" y="337"/>
                    <a:pt x="1180" y="338"/>
                    <a:pt x="1177" y="335"/>
                  </a:cubicBezTo>
                  <a:cubicBezTo>
                    <a:pt x="1174" y="332"/>
                    <a:pt x="1175" y="328"/>
                    <a:pt x="1175" y="328"/>
                  </a:cubicBezTo>
                  <a:cubicBezTo>
                    <a:pt x="1170" y="322"/>
                    <a:pt x="1170" y="322"/>
                    <a:pt x="1170" y="322"/>
                  </a:cubicBezTo>
                  <a:cubicBezTo>
                    <a:pt x="1167" y="322"/>
                    <a:pt x="1167" y="322"/>
                    <a:pt x="1167" y="322"/>
                  </a:cubicBezTo>
                  <a:cubicBezTo>
                    <a:pt x="1165" y="317"/>
                    <a:pt x="1165" y="317"/>
                    <a:pt x="1165" y="317"/>
                  </a:cubicBezTo>
                  <a:cubicBezTo>
                    <a:pt x="1158" y="312"/>
                    <a:pt x="1158" y="312"/>
                    <a:pt x="1158" y="312"/>
                  </a:cubicBezTo>
                  <a:cubicBezTo>
                    <a:pt x="1156" y="308"/>
                    <a:pt x="1156" y="308"/>
                    <a:pt x="1156" y="308"/>
                  </a:cubicBezTo>
                  <a:cubicBezTo>
                    <a:pt x="1156" y="308"/>
                    <a:pt x="1151" y="305"/>
                    <a:pt x="1150" y="306"/>
                  </a:cubicBezTo>
                  <a:cubicBezTo>
                    <a:pt x="1148" y="307"/>
                    <a:pt x="1159" y="315"/>
                    <a:pt x="1158" y="316"/>
                  </a:cubicBezTo>
                  <a:cubicBezTo>
                    <a:pt x="1157" y="317"/>
                    <a:pt x="1153" y="313"/>
                    <a:pt x="1153" y="317"/>
                  </a:cubicBezTo>
                  <a:cubicBezTo>
                    <a:pt x="1152" y="321"/>
                    <a:pt x="1159" y="328"/>
                    <a:pt x="1159" y="328"/>
                  </a:cubicBezTo>
                  <a:cubicBezTo>
                    <a:pt x="1159" y="328"/>
                    <a:pt x="1161" y="332"/>
                    <a:pt x="1163" y="334"/>
                  </a:cubicBezTo>
                  <a:cubicBezTo>
                    <a:pt x="1165" y="336"/>
                    <a:pt x="1176" y="343"/>
                    <a:pt x="1179" y="347"/>
                  </a:cubicBezTo>
                  <a:cubicBezTo>
                    <a:pt x="1182" y="350"/>
                    <a:pt x="1181" y="356"/>
                    <a:pt x="1185" y="358"/>
                  </a:cubicBezTo>
                  <a:cubicBezTo>
                    <a:pt x="1188" y="361"/>
                    <a:pt x="1196" y="375"/>
                    <a:pt x="1196" y="375"/>
                  </a:cubicBezTo>
                  <a:cubicBezTo>
                    <a:pt x="1196" y="375"/>
                    <a:pt x="1197" y="381"/>
                    <a:pt x="1199" y="381"/>
                  </a:cubicBezTo>
                  <a:cubicBezTo>
                    <a:pt x="1201" y="381"/>
                    <a:pt x="1204" y="383"/>
                    <a:pt x="1206" y="386"/>
                  </a:cubicBezTo>
                  <a:cubicBezTo>
                    <a:pt x="1208" y="388"/>
                    <a:pt x="1208" y="393"/>
                    <a:pt x="1208" y="393"/>
                  </a:cubicBezTo>
                  <a:cubicBezTo>
                    <a:pt x="1215" y="399"/>
                    <a:pt x="1215" y="399"/>
                    <a:pt x="1215" y="399"/>
                  </a:cubicBezTo>
                  <a:cubicBezTo>
                    <a:pt x="1217" y="407"/>
                    <a:pt x="1217" y="407"/>
                    <a:pt x="1217" y="407"/>
                  </a:cubicBezTo>
                  <a:cubicBezTo>
                    <a:pt x="1223" y="414"/>
                    <a:pt x="1223" y="414"/>
                    <a:pt x="1223" y="414"/>
                  </a:cubicBezTo>
                  <a:cubicBezTo>
                    <a:pt x="1223" y="414"/>
                    <a:pt x="1220" y="405"/>
                    <a:pt x="1222" y="404"/>
                  </a:cubicBezTo>
                  <a:cubicBezTo>
                    <a:pt x="1224" y="403"/>
                    <a:pt x="1225" y="406"/>
                    <a:pt x="1225" y="406"/>
                  </a:cubicBezTo>
                  <a:cubicBezTo>
                    <a:pt x="1230" y="406"/>
                    <a:pt x="1230" y="406"/>
                    <a:pt x="1230" y="406"/>
                  </a:cubicBezTo>
                  <a:cubicBezTo>
                    <a:pt x="1236" y="412"/>
                    <a:pt x="1236" y="412"/>
                    <a:pt x="1236" y="412"/>
                  </a:cubicBezTo>
                  <a:cubicBezTo>
                    <a:pt x="1236" y="408"/>
                    <a:pt x="1236" y="408"/>
                    <a:pt x="1236" y="408"/>
                  </a:cubicBezTo>
                  <a:cubicBezTo>
                    <a:pt x="1231" y="402"/>
                    <a:pt x="1231" y="402"/>
                    <a:pt x="1231" y="402"/>
                  </a:cubicBezTo>
                  <a:cubicBezTo>
                    <a:pt x="1227" y="402"/>
                    <a:pt x="1227" y="402"/>
                    <a:pt x="1227" y="402"/>
                  </a:cubicBezTo>
                  <a:cubicBezTo>
                    <a:pt x="1227" y="402"/>
                    <a:pt x="1227" y="402"/>
                    <a:pt x="1227" y="402"/>
                  </a:cubicBezTo>
                  <a:close/>
                  <a:moveTo>
                    <a:pt x="160" y="14"/>
                  </a:moveTo>
                  <a:cubicBezTo>
                    <a:pt x="161" y="11"/>
                    <a:pt x="161" y="11"/>
                    <a:pt x="161" y="11"/>
                  </a:cubicBezTo>
                  <a:cubicBezTo>
                    <a:pt x="154" y="10"/>
                    <a:pt x="154" y="10"/>
                    <a:pt x="154" y="10"/>
                  </a:cubicBezTo>
                  <a:cubicBezTo>
                    <a:pt x="150" y="13"/>
                    <a:pt x="150" y="13"/>
                    <a:pt x="150" y="13"/>
                  </a:cubicBezTo>
                  <a:cubicBezTo>
                    <a:pt x="151" y="15"/>
                    <a:pt x="151" y="15"/>
                    <a:pt x="151" y="15"/>
                  </a:cubicBezTo>
                  <a:cubicBezTo>
                    <a:pt x="160" y="14"/>
                    <a:pt x="160" y="14"/>
                    <a:pt x="160" y="14"/>
                  </a:cubicBezTo>
                  <a:cubicBezTo>
                    <a:pt x="160" y="14"/>
                    <a:pt x="160" y="14"/>
                    <a:pt x="160" y="14"/>
                  </a:cubicBezTo>
                  <a:close/>
                  <a:moveTo>
                    <a:pt x="128" y="399"/>
                  </a:moveTo>
                  <a:cubicBezTo>
                    <a:pt x="128" y="399"/>
                    <a:pt x="129" y="399"/>
                    <a:pt x="129" y="399"/>
                  </a:cubicBezTo>
                  <a:cubicBezTo>
                    <a:pt x="129" y="399"/>
                    <a:pt x="128" y="399"/>
                    <a:pt x="128" y="399"/>
                  </a:cubicBezTo>
                  <a:close/>
                  <a:moveTo>
                    <a:pt x="128" y="399"/>
                  </a:moveTo>
                  <a:cubicBezTo>
                    <a:pt x="128" y="399"/>
                    <a:pt x="128" y="399"/>
                    <a:pt x="128" y="399"/>
                  </a:cubicBezTo>
                  <a:cubicBezTo>
                    <a:pt x="128" y="399"/>
                    <a:pt x="128" y="399"/>
                    <a:pt x="128" y="399"/>
                  </a:cubicBezTo>
                  <a:close/>
                  <a:moveTo>
                    <a:pt x="1430" y="165"/>
                  </a:moveTo>
                  <a:cubicBezTo>
                    <a:pt x="1428" y="161"/>
                    <a:pt x="1420" y="160"/>
                    <a:pt x="1420" y="160"/>
                  </a:cubicBezTo>
                  <a:cubicBezTo>
                    <a:pt x="1412" y="156"/>
                    <a:pt x="1412" y="156"/>
                    <a:pt x="1412" y="156"/>
                  </a:cubicBezTo>
                  <a:cubicBezTo>
                    <a:pt x="1406" y="157"/>
                    <a:pt x="1406" y="157"/>
                    <a:pt x="1406" y="157"/>
                  </a:cubicBezTo>
                  <a:cubicBezTo>
                    <a:pt x="1401" y="153"/>
                    <a:pt x="1401" y="153"/>
                    <a:pt x="1401" y="153"/>
                  </a:cubicBezTo>
                  <a:cubicBezTo>
                    <a:pt x="1386" y="152"/>
                    <a:pt x="1386" y="152"/>
                    <a:pt x="1386" y="152"/>
                  </a:cubicBezTo>
                  <a:cubicBezTo>
                    <a:pt x="1380" y="149"/>
                    <a:pt x="1380" y="149"/>
                    <a:pt x="1380" y="149"/>
                  </a:cubicBezTo>
                  <a:cubicBezTo>
                    <a:pt x="1374" y="150"/>
                    <a:pt x="1374" y="150"/>
                    <a:pt x="1374" y="150"/>
                  </a:cubicBezTo>
                  <a:cubicBezTo>
                    <a:pt x="1382" y="156"/>
                    <a:pt x="1382" y="156"/>
                    <a:pt x="1382" y="156"/>
                  </a:cubicBezTo>
                  <a:cubicBezTo>
                    <a:pt x="1391" y="160"/>
                    <a:pt x="1391" y="160"/>
                    <a:pt x="1391" y="160"/>
                  </a:cubicBezTo>
                  <a:cubicBezTo>
                    <a:pt x="1391" y="160"/>
                    <a:pt x="1381" y="162"/>
                    <a:pt x="1378" y="159"/>
                  </a:cubicBezTo>
                  <a:cubicBezTo>
                    <a:pt x="1375" y="157"/>
                    <a:pt x="1375" y="151"/>
                    <a:pt x="1362" y="147"/>
                  </a:cubicBezTo>
                  <a:cubicBezTo>
                    <a:pt x="1348" y="142"/>
                    <a:pt x="1344" y="140"/>
                    <a:pt x="1331" y="138"/>
                  </a:cubicBezTo>
                  <a:cubicBezTo>
                    <a:pt x="1318" y="136"/>
                    <a:pt x="1290" y="130"/>
                    <a:pt x="1276" y="126"/>
                  </a:cubicBezTo>
                  <a:cubicBezTo>
                    <a:pt x="1263" y="123"/>
                    <a:pt x="1248" y="121"/>
                    <a:pt x="1248" y="121"/>
                  </a:cubicBezTo>
                  <a:cubicBezTo>
                    <a:pt x="1218" y="121"/>
                    <a:pt x="1218" y="121"/>
                    <a:pt x="1218" y="121"/>
                  </a:cubicBezTo>
                  <a:cubicBezTo>
                    <a:pt x="1216" y="118"/>
                    <a:pt x="1216" y="118"/>
                    <a:pt x="1216" y="118"/>
                  </a:cubicBezTo>
                  <a:cubicBezTo>
                    <a:pt x="1208" y="119"/>
                    <a:pt x="1208" y="119"/>
                    <a:pt x="1208" y="119"/>
                  </a:cubicBezTo>
                  <a:cubicBezTo>
                    <a:pt x="1205" y="117"/>
                    <a:pt x="1205" y="117"/>
                    <a:pt x="1205" y="117"/>
                  </a:cubicBezTo>
                  <a:cubicBezTo>
                    <a:pt x="1196" y="117"/>
                    <a:pt x="1196" y="117"/>
                    <a:pt x="1196" y="117"/>
                  </a:cubicBezTo>
                  <a:cubicBezTo>
                    <a:pt x="1200" y="120"/>
                    <a:pt x="1200" y="120"/>
                    <a:pt x="1200" y="120"/>
                  </a:cubicBezTo>
                  <a:cubicBezTo>
                    <a:pt x="1199" y="123"/>
                    <a:pt x="1199" y="123"/>
                    <a:pt x="1199" y="123"/>
                  </a:cubicBezTo>
                  <a:cubicBezTo>
                    <a:pt x="1199" y="123"/>
                    <a:pt x="1224" y="129"/>
                    <a:pt x="1217" y="132"/>
                  </a:cubicBezTo>
                  <a:cubicBezTo>
                    <a:pt x="1209" y="135"/>
                    <a:pt x="1205" y="131"/>
                    <a:pt x="1205" y="131"/>
                  </a:cubicBezTo>
                  <a:cubicBezTo>
                    <a:pt x="1201" y="128"/>
                    <a:pt x="1201" y="128"/>
                    <a:pt x="1201" y="128"/>
                  </a:cubicBezTo>
                  <a:cubicBezTo>
                    <a:pt x="1190" y="128"/>
                    <a:pt x="1190" y="128"/>
                    <a:pt x="1190" y="128"/>
                  </a:cubicBezTo>
                  <a:cubicBezTo>
                    <a:pt x="1180" y="122"/>
                    <a:pt x="1180" y="122"/>
                    <a:pt x="1180" y="122"/>
                  </a:cubicBezTo>
                  <a:cubicBezTo>
                    <a:pt x="1180" y="122"/>
                    <a:pt x="1176" y="123"/>
                    <a:pt x="1175" y="124"/>
                  </a:cubicBezTo>
                  <a:cubicBezTo>
                    <a:pt x="1174" y="124"/>
                    <a:pt x="1166" y="124"/>
                    <a:pt x="1166" y="124"/>
                  </a:cubicBezTo>
                  <a:cubicBezTo>
                    <a:pt x="1165" y="122"/>
                    <a:pt x="1165" y="122"/>
                    <a:pt x="1165" y="122"/>
                  </a:cubicBezTo>
                  <a:cubicBezTo>
                    <a:pt x="1150" y="123"/>
                    <a:pt x="1150" y="123"/>
                    <a:pt x="1150" y="123"/>
                  </a:cubicBezTo>
                  <a:cubicBezTo>
                    <a:pt x="1146" y="120"/>
                    <a:pt x="1146" y="120"/>
                    <a:pt x="1146" y="120"/>
                  </a:cubicBezTo>
                  <a:cubicBezTo>
                    <a:pt x="1145" y="121"/>
                    <a:pt x="1145" y="121"/>
                    <a:pt x="1145" y="121"/>
                  </a:cubicBezTo>
                  <a:cubicBezTo>
                    <a:pt x="1145" y="121"/>
                    <a:pt x="1125" y="120"/>
                    <a:pt x="1126" y="122"/>
                  </a:cubicBezTo>
                  <a:cubicBezTo>
                    <a:pt x="1128" y="125"/>
                    <a:pt x="1135" y="131"/>
                    <a:pt x="1135" y="131"/>
                  </a:cubicBezTo>
                  <a:cubicBezTo>
                    <a:pt x="1135" y="131"/>
                    <a:pt x="1126" y="125"/>
                    <a:pt x="1125" y="124"/>
                  </a:cubicBezTo>
                  <a:cubicBezTo>
                    <a:pt x="1123" y="123"/>
                    <a:pt x="1107" y="121"/>
                    <a:pt x="1107" y="121"/>
                  </a:cubicBezTo>
                  <a:cubicBezTo>
                    <a:pt x="1107" y="121"/>
                    <a:pt x="1105" y="116"/>
                    <a:pt x="1098" y="113"/>
                  </a:cubicBezTo>
                  <a:cubicBezTo>
                    <a:pt x="1092" y="110"/>
                    <a:pt x="1083" y="108"/>
                    <a:pt x="1079" y="108"/>
                  </a:cubicBezTo>
                  <a:cubicBezTo>
                    <a:pt x="1074" y="108"/>
                    <a:pt x="1066" y="107"/>
                    <a:pt x="1066" y="107"/>
                  </a:cubicBezTo>
                  <a:cubicBezTo>
                    <a:pt x="1057" y="105"/>
                    <a:pt x="1057" y="105"/>
                    <a:pt x="1057" y="105"/>
                  </a:cubicBezTo>
                  <a:cubicBezTo>
                    <a:pt x="1055" y="106"/>
                    <a:pt x="1055" y="106"/>
                    <a:pt x="1055" y="106"/>
                  </a:cubicBezTo>
                  <a:cubicBezTo>
                    <a:pt x="1045" y="106"/>
                    <a:pt x="1045" y="106"/>
                    <a:pt x="1045" y="106"/>
                  </a:cubicBezTo>
                  <a:cubicBezTo>
                    <a:pt x="1045" y="106"/>
                    <a:pt x="1044" y="111"/>
                    <a:pt x="1039" y="110"/>
                  </a:cubicBezTo>
                  <a:cubicBezTo>
                    <a:pt x="1033" y="109"/>
                    <a:pt x="1026" y="109"/>
                    <a:pt x="1026" y="109"/>
                  </a:cubicBezTo>
                  <a:cubicBezTo>
                    <a:pt x="1026" y="109"/>
                    <a:pt x="1019" y="104"/>
                    <a:pt x="1014" y="104"/>
                  </a:cubicBezTo>
                  <a:cubicBezTo>
                    <a:pt x="1010" y="103"/>
                    <a:pt x="1008" y="104"/>
                    <a:pt x="1008" y="104"/>
                  </a:cubicBezTo>
                  <a:cubicBezTo>
                    <a:pt x="1006" y="101"/>
                    <a:pt x="1006" y="101"/>
                    <a:pt x="1006" y="101"/>
                  </a:cubicBezTo>
                  <a:cubicBezTo>
                    <a:pt x="1000" y="101"/>
                    <a:pt x="1000" y="101"/>
                    <a:pt x="1000" y="101"/>
                  </a:cubicBezTo>
                  <a:cubicBezTo>
                    <a:pt x="990" y="100"/>
                    <a:pt x="990" y="100"/>
                    <a:pt x="990" y="100"/>
                  </a:cubicBezTo>
                  <a:cubicBezTo>
                    <a:pt x="996" y="98"/>
                    <a:pt x="996" y="98"/>
                    <a:pt x="996" y="98"/>
                  </a:cubicBezTo>
                  <a:cubicBezTo>
                    <a:pt x="989" y="95"/>
                    <a:pt x="989" y="95"/>
                    <a:pt x="989" y="95"/>
                  </a:cubicBezTo>
                  <a:cubicBezTo>
                    <a:pt x="989" y="95"/>
                    <a:pt x="966" y="91"/>
                    <a:pt x="965" y="93"/>
                  </a:cubicBezTo>
                  <a:cubicBezTo>
                    <a:pt x="965" y="94"/>
                    <a:pt x="968" y="99"/>
                    <a:pt x="964" y="99"/>
                  </a:cubicBezTo>
                  <a:cubicBezTo>
                    <a:pt x="960" y="100"/>
                    <a:pt x="955" y="99"/>
                    <a:pt x="955" y="99"/>
                  </a:cubicBezTo>
                  <a:cubicBezTo>
                    <a:pt x="958" y="97"/>
                    <a:pt x="958" y="97"/>
                    <a:pt x="958" y="97"/>
                  </a:cubicBezTo>
                  <a:cubicBezTo>
                    <a:pt x="956" y="94"/>
                    <a:pt x="956" y="94"/>
                    <a:pt x="956" y="94"/>
                  </a:cubicBezTo>
                  <a:cubicBezTo>
                    <a:pt x="956" y="94"/>
                    <a:pt x="954" y="94"/>
                    <a:pt x="951" y="95"/>
                  </a:cubicBezTo>
                  <a:cubicBezTo>
                    <a:pt x="947" y="95"/>
                    <a:pt x="944" y="94"/>
                    <a:pt x="944" y="94"/>
                  </a:cubicBezTo>
                  <a:cubicBezTo>
                    <a:pt x="947" y="93"/>
                    <a:pt x="947" y="93"/>
                    <a:pt x="947" y="93"/>
                  </a:cubicBezTo>
                  <a:cubicBezTo>
                    <a:pt x="954" y="92"/>
                    <a:pt x="954" y="92"/>
                    <a:pt x="954" y="92"/>
                  </a:cubicBezTo>
                  <a:cubicBezTo>
                    <a:pt x="963" y="98"/>
                    <a:pt x="963" y="98"/>
                    <a:pt x="963" y="98"/>
                  </a:cubicBezTo>
                  <a:cubicBezTo>
                    <a:pt x="964" y="93"/>
                    <a:pt x="964" y="93"/>
                    <a:pt x="964" y="93"/>
                  </a:cubicBezTo>
                  <a:cubicBezTo>
                    <a:pt x="954" y="90"/>
                    <a:pt x="954" y="90"/>
                    <a:pt x="954" y="90"/>
                  </a:cubicBezTo>
                  <a:cubicBezTo>
                    <a:pt x="936" y="91"/>
                    <a:pt x="936" y="91"/>
                    <a:pt x="936" y="91"/>
                  </a:cubicBezTo>
                  <a:cubicBezTo>
                    <a:pt x="936" y="88"/>
                    <a:pt x="936" y="88"/>
                    <a:pt x="936" y="88"/>
                  </a:cubicBezTo>
                  <a:cubicBezTo>
                    <a:pt x="916" y="90"/>
                    <a:pt x="916" y="90"/>
                    <a:pt x="916" y="90"/>
                  </a:cubicBezTo>
                  <a:cubicBezTo>
                    <a:pt x="908" y="86"/>
                    <a:pt x="908" y="86"/>
                    <a:pt x="908" y="86"/>
                  </a:cubicBezTo>
                  <a:cubicBezTo>
                    <a:pt x="905" y="86"/>
                    <a:pt x="905" y="86"/>
                    <a:pt x="905" y="86"/>
                  </a:cubicBezTo>
                  <a:cubicBezTo>
                    <a:pt x="911" y="90"/>
                    <a:pt x="911" y="90"/>
                    <a:pt x="911" y="90"/>
                  </a:cubicBezTo>
                  <a:cubicBezTo>
                    <a:pt x="911" y="90"/>
                    <a:pt x="898" y="90"/>
                    <a:pt x="900" y="92"/>
                  </a:cubicBezTo>
                  <a:cubicBezTo>
                    <a:pt x="902" y="94"/>
                    <a:pt x="905" y="95"/>
                    <a:pt x="905" y="95"/>
                  </a:cubicBezTo>
                  <a:cubicBezTo>
                    <a:pt x="910" y="95"/>
                    <a:pt x="910" y="95"/>
                    <a:pt x="910" y="95"/>
                  </a:cubicBezTo>
                  <a:cubicBezTo>
                    <a:pt x="910" y="96"/>
                    <a:pt x="910" y="96"/>
                    <a:pt x="910" y="96"/>
                  </a:cubicBezTo>
                  <a:cubicBezTo>
                    <a:pt x="920" y="103"/>
                    <a:pt x="920" y="103"/>
                    <a:pt x="920" y="103"/>
                  </a:cubicBezTo>
                  <a:cubicBezTo>
                    <a:pt x="920" y="103"/>
                    <a:pt x="918" y="103"/>
                    <a:pt x="914" y="103"/>
                  </a:cubicBezTo>
                  <a:cubicBezTo>
                    <a:pt x="911" y="102"/>
                    <a:pt x="906" y="99"/>
                    <a:pt x="904" y="100"/>
                  </a:cubicBezTo>
                  <a:cubicBezTo>
                    <a:pt x="903" y="101"/>
                    <a:pt x="902" y="102"/>
                    <a:pt x="902" y="102"/>
                  </a:cubicBezTo>
                  <a:cubicBezTo>
                    <a:pt x="906" y="105"/>
                    <a:pt x="906" y="105"/>
                    <a:pt x="906" y="105"/>
                  </a:cubicBezTo>
                  <a:cubicBezTo>
                    <a:pt x="898" y="104"/>
                    <a:pt x="898" y="104"/>
                    <a:pt x="898" y="104"/>
                  </a:cubicBezTo>
                  <a:cubicBezTo>
                    <a:pt x="898" y="104"/>
                    <a:pt x="885" y="100"/>
                    <a:pt x="883" y="100"/>
                  </a:cubicBezTo>
                  <a:cubicBezTo>
                    <a:pt x="881" y="101"/>
                    <a:pt x="875" y="104"/>
                    <a:pt x="875" y="104"/>
                  </a:cubicBezTo>
                  <a:cubicBezTo>
                    <a:pt x="863" y="103"/>
                    <a:pt x="863" y="103"/>
                    <a:pt x="863" y="103"/>
                  </a:cubicBezTo>
                  <a:cubicBezTo>
                    <a:pt x="863" y="103"/>
                    <a:pt x="854" y="98"/>
                    <a:pt x="853" y="97"/>
                  </a:cubicBezTo>
                  <a:cubicBezTo>
                    <a:pt x="853" y="96"/>
                    <a:pt x="851" y="99"/>
                    <a:pt x="852" y="101"/>
                  </a:cubicBezTo>
                  <a:cubicBezTo>
                    <a:pt x="852" y="103"/>
                    <a:pt x="859" y="109"/>
                    <a:pt x="855" y="110"/>
                  </a:cubicBezTo>
                  <a:cubicBezTo>
                    <a:pt x="851" y="110"/>
                    <a:pt x="831" y="103"/>
                    <a:pt x="831" y="102"/>
                  </a:cubicBezTo>
                  <a:cubicBezTo>
                    <a:pt x="830" y="102"/>
                    <a:pt x="825" y="98"/>
                    <a:pt x="825" y="98"/>
                  </a:cubicBezTo>
                  <a:cubicBezTo>
                    <a:pt x="825" y="100"/>
                    <a:pt x="825" y="100"/>
                    <a:pt x="825" y="100"/>
                  </a:cubicBezTo>
                  <a:cubicBezTo>
                    <a:pt x="816" y="97"/>
                    <a:pt x="816" y="97"/>
                    <a:pt x="816" y="97"/>
                  </a:cubicBezTo>
                  <a:cubicBezTo>
                    <a:pt x="811" y="94"/>
                    <a:pt x="811" y="94"/>
                    <a:pt x="811" y="94"/>
                  </a:cubicBezTo>
                  <a:cubicBezTo>
                    <a:pt x="811" y="94"/>
                    <a:pt x="821" y="97"/>
                    <a:pt x="822" y="96"/>
                  </a:cubicBezTo>
                  <a:cubicBezTo>
                    <a:pt x="824" y="94"/>
                    <a:pt x="817" y="91"/>
                    <a:pt x="817" y="91"/>
                  </a:cubicBezTo>
                  <a:cubicBezTo>
                    <a:pt x="811" y="91"/>
                    <a:pt x="811" y="91"/>
                    <a:pt x="811" y="91"/>
                  </a:cubicBezTo>
                  <a:cubicBezTo>
                    <a:pt x="811" y="91"/>
                    <a:pt x="814" y="89"/>
                    <a:pt x="812" y="88"/>
                  </a:cubicBezTo>
                  <a:cubicBezTo>
                    <a:pt x="810" y="87"/>
                    <a:pt x="805" y="87"/>
                    <a:pt x="805" y="87"/>
                  </a:cubicBezTo>
                  <a:cubicBezTo>
                    <a:pt x="807" y="85"/>
                    <a:pt x="807" y="85"/>
                    <a:pt x="807" y="85"/>
                  </a:cubicBezTo>
                  <a:cubicBezTo>
                    <a:pt x="807" y="85"/>
                    <a:pt x="799" y="82"/>
                    <a:pt x="798" y="82"/>
                  </a:cubicBezTo>
                  <a:cubicBezTo>
                    <a:pt x="797" y="82"/>
                    <a:pt x="794" y="80"/>
                    <a:pt x="794" y="80"/>
                  </a:cubicBezTo>
                  <a:cubicBezTo>
                    <a:pt x="786" y="80"/>
                    <a:pt x="786" y="80"/>
                    <a:pt x="786" y="80"/>
                  </a:cubicBezTo>
                  <a:cubicBezTo>
                    <a:pt x="786" y="80"/>
                    <a:pt x="788" y="81"/>
                    <a:pt x="783" y="81"/>
                  </a:cubicBezTo>
                  <a:cubicBezTo>
                    <a:pt x="777" y="81"/>
                    <a:pt x="773" y="79"/>
                    <a:pt x="773" y="79"/>
                  </a:cubicBezTo>
                  <a:cubicBezTo>
                    <a:pt x="770" y="81"/>
                    <a:pt x="770" y="81"/>
                    <a:pt x="770" y="81"/>
                  </a:cubicBezTo>
                  <a:cubicBezTo>
                    <a:pt x="769" y="78"/>
                    <a:pt x="769" y="78"/>
                    <a:pt x="769" y="78"/>
                  </a:cubicBezTo>
                  <a:cubicBezTo>
                    <a:pt x="761" y="77"/>
                    <a:pt x="761" y="77"/>
                    <a:pt x="761" y="77"/>
                  </a:cubicBezTo>
                  <a:cubicBezTo>
                    <a:pt x="759" y="75"/>
                    <a:pt x="759" y="75"/>
                    <a:pt x="759" y="75"/>
                  </a:cubicBezTo>
                  <a:cubicBezTo>
                    <a:pt x="758" y="79"/>
                    <a:pt x="758" y="79"/>
                    <a:pt x="758" y="79"/>
                  </a:cubicBezTo>
                  <a:cubicBezTo>
                    <a:pt x="756" y="79"/>
                    <a:pt x="756" y="79"/>
                    <a:pt x="756" y="79"/>
                  </a:cubicBezTo>
                  <a:cubicBezTo>
                    <a:pt x="760" y="83"/>
                    <a:pt x="760" y="83"/>
                    <a:pt x="760" y="83"/>
                  </a:cubicBezTo>
                  <a:cubicBezTo>
                    <a:pt x="765" y="88"/>
                    <a:pt x="765" y="88"/>
                    <a:pt x="765" y="88"/>
                  </a:cubicBezTo>
                  <a:cubicBezTo>
                    <a:pt x="756" y="87"/>
                    <a:pt x="756" y="87"/>
                    <a:pt x="756" y="87"/>
                  </a:cubicBezTo>
                  <a:cubicBezTo>
                    <a:pt x="755" y="85"/>
                    <a:pt x="755" y="85"/>
                    <a:pt x="755" y="85"/>
                  </a:cubicBezTo>
                  <a:cubicBezTo>
                    <a:pt x="744" y="86"/>
                    <a:pt x="744" y="86"/>
                    <a:pt x="744" y="86"/>
                  </a:cubicBezTo>
                  <a:cubicBezTo>
                    <a:pt x="742" y="87"/>
                    <a:pt x="742" y="87"/>
                    <a:pt x="742" y="87"/>
                  </a:cubicBezTo>
                  <a:cubicBezTo>
                    <a:pt x="741" y="85"/>
                    <a:pt x="741" y="85"/>
                    <a:pt x="741" y="85"/>
                  </a:cubicBezTo>
                  <a:cubicBezTo>
                    <a:pt x="734" y="86"/>
                    <a:pt x="734" y="86"/>
                    <a:pt x="734" y="86"/>
                  </a:cubicBezTo>
                  <a:cubicBezTo>
                    <a:pt x="733" y="84"/>
                    <a:pt x="733" y="84"/>
                    <a:pt x="733" y="84"/>
                  </a:cubicBezTo>
                  <a:cubicBezTo>
                    <a:pt x="724" y="85"/>
                    <a:pt x="724" y="85"/>
                    <a:pt x="724" y="85"/>
                  </a:cubicBezTo>
                  <a:cubicBezTo>
                    <a:pt x="718" y="83"/>
                    <a:pt x="718" y="83"/>
                    <a:pt x="718" y="83"/>
                  </a:cubicBezTo>
                  <a:cubicBezTo>
                    <a:pt x="721" y="79"/>
                    <a:pt x="721" y="79"/>
                    <a:pt x="721" y="79"/>
                  </a:cubicBezTo>
                  <a:cubicBezTo>
                    <a:pt x="700" y="79"/>
                    <a:pt x="700" y="79"/>
                    <a:pt x="700" y="79"/>
                  </a:cubicBezTo>
                  <a:cubicBezTo>
                    <a:pt x="699" y="78"/>
                    <a:pt x="699" y="78"/>
                    <a:pt x="699" y="78"/>
                  </a:cubicBezTo>
                  <a:cubicBezTo>
                    <a:pt x="697" y="78"/>
                    <a:pt x="697" y="78"/>
                    <a:pt x="697" y="78"/>
                  </a:cubicBezTo>
                  <a:cubicBezTo>
                    <a:pt x="696" y="77"/>
                    <a:pt x="696" y="77"/>
                    <a:pt x="696" y="77"/>
                  </a:cubicBezTo>
                  <a:cubicBezTo>
                    <a:pt x="687" y="78"/>
                    <a:pt x="687" y="78"/>
                    <a:pt x="687" y="78"/>
                  </a:cubicBezTo>
                  <a:cubicBezTo>
                    <a:pt x="688" y="80"/>
                    <a:pt x="688" y="80"/>
                    <a:pt x="688" y="80"/>
                  </a:cubicBezTo>
                  <a:cubicBezTo>
                    <a:pt x="679" y="79"/>
                    <a:pt x="679" y="79"/>
                    <a:pt x="679" y="79"/>
                  </a:cubicBezTo>
                  <a:cubicBezTo>
                    <a:pt x="676" y="80"/>
                    <a:pt x="676" y="80"/>
                    <a:pt x="676" y="80"/>
                  </a:cubicBezTo>
                  <a:cubicBezTo>
                    <a:pt x="682" y="82"/>
                    <a:pt x="682" y="82"/>
                    <a:pt x="682" y="82"/>
                  </a:cubicBezTo>
                  <a:cubicBezTo>
                    <a:pt x="675" y="82"/>
                    <a:pt x="675" y="82"/>
                    <a:pt x="675" y="82"/>
                  </a:cubicBezTo>
                  <a:cubicBezTo>
                    <a:pt x="674" y="79"/>
                    <a:pt x="674" y="79"/>
                    <a:pt x="674" y="79"/>
                  </a:cubicBezTo>
                  <a:cubicBezTo>
                    <a:pt x="670" y="75"/>
                    <a:pt x="670" y="75"/>
                    <a:pt x="670" y="75"/>
                  </a:cubicBezTo>
                  <a:cubicBezTo>
                    <a:pt x="666" y="75"/>
                    <a:pt x="666" y="75"/>
                    <a:pt x="666" y="75"/>
                  </a:cubicBezTo>
                  <a:cubicBezTo>
                    <a:pt x="668" y="79"/>
                    <a:pt x="668" y="79"/>
                    <a:pt x="668" y="79"/>
                  </a:cubicBezTo>
                  <a:cubicBezTo>
                    <a:pt x="660" y="79"/>
                    <a:pt x="660" y="79"/>
                    <a:pt x="660" y="79"/>
                  </a:cubicBezTo>
                  <a:cubicBezTo>
                    <a:pt x="659" y="77"/>
                    <a:pt x="659" y="77"/>
                    <a:pt x="659" y="77"/>
                  </a:cubicBezTo>
                  <a:cubicBezTo>
                    <a:pt x="656" y="77"/>
                    <a:pt x="656" y="77"/>
                    <a:pt x="656" y="77"/>
                  </a:cubicBezTo>
                  <a:cubicBezTo>
                    <a:pt x="655" y="75"/>
                    <a:pt x="655" y="75"/>
                    <a:pt x="655" y="75"/>
                  </a:cubicBezTo>
                  <a:cubicBezTo>
                    <a:pt x="653" y="75"/>
                    <a:pt x="653" y="75"/>
                    <a:pt x="653" y="75"/>
                  </a:cubicBezTo>
                  <a:cubicBezTo>
                    <a:pt x="650" y="76"/>
                    <a:pt x="650" y="76"/>
                    <a:pt x="650" y="76"/>
                  </a:cubicBezTo>
                  <a:cubicBezTo>
                    <a:pt x="646" y="74"/>
                    <a:pt x="646" y="74"/>
                    <a:pt x="646" y="74"/>
                  </a:cubicBezTo>
                  <a:cubicBezTo>
                    <a:pt x="641" y="77"/>
                    <a:pt x="641" y="77"/>
                    <a:pt x="641" y="77"/>
                  </a:cubicBezTo>
                  <a:cubicBezTo>
                    <a:pt x="650" y="78"/>
                    <a:pt x="650" y="78"/>
                    <a:pt x="650" y="78"/>
                  </a:cubicBezTo>
                  <a:cubicBezTo>
                    <a:pt x="652" y="78"/>
                    <a:pt x="652" y="78"/>
                    <a:pt x="652" y="78"/>
                  </a:cubicBezTo>
                  <a:cubicBezTo>
                    <a:pt x="652" y="78"/>
                    <a:pt x="649" y="81"/>
                    <a:pt x="647" y="81"/>
                  </a:cubicBezTo>
                  <a:cubicBezTo>
                    <a:pt x="646" y="81"/>
                    <a:pt x="644" y="81"/>
                    <a:pt x="643" y="81"/>
                  </a:cubicBezTo>
                  <a:cubicBezTo>
                    <a:pt x="641" y="82"/>
                    <a:pt x="641" y="83"/>
                    <a:pt x="640" y="83"/>
                  </a:cubicBezTo>
                  <a:cubicBezTo>
                    <a:pt x="638" y="83"/>
                    <a:pt x="628" y="84"/>
                    <a:pt x="628" y="84"/>
                  </a:cubicBezTo>
                  <a:cubicBezTo>
                    <a:pt x="622" y="84"/>
                    <a:pt x="622" y="84"/>
                    <a:pt x="622" y="84"/>
                  </a:cubicBezTo>
                  <a:cubicBezTo>
                    <a:pt x="620" y="89"/>
                    <a:pt x="620" y="89"/>
                    <a:pt x="620" y="89"/>
                  </a:cubicBezTo>
                  <a:cubicBezTo>
                    <a:pt x="616" y="88"/>
                    <a:pt x="616" y="88"/>
                    <a:pt x="616" y="88"/>
                  </a:cubicBezTo>
                  <a:cubicBezTo>
                    <a:pt x="616" y="88"/>
                    <a:pt x="616" y="84"/>
                    <a:pt x="618" y="83"/>
                  </a:cubicBezTo>
                  <a:cubicBezTo>
                    <a:pt x="620" y="82"/>
                    <a:pt x="623" y="82"/>
                    <a:pt x="623" y="82"/>
                  </a:cubicBezTo>
                  <a:cubicBezTo>
                    <a:pt x="625" y="79"/>
                    <a:pt x="625" y="79"/>
                    <a:pt x="625" y="79"/>
                  </a:cubicBezTo>
                  <a:cubicBezTo>
                    <a:pt x="632" y="78"/>
                    <a:pt x="632" y="78"/>
                    <a:pt x="632" y="78"/>
                  </a:cubicBezTo>
                  <a:cubicBezTo>
                    <a:pt x="639" y="73"/>
                    <a:pt x="639" y="73"/>
                    <a:pt x="639" y="73"/>
                  </a:cubicBezTo>
                  <a:cubicBezTo>
                    <a:pt x="639" y="73"/>
                    <a:pt x="639" y="70"/>
                    <a:pt x="642" y="68"/>
                  </a:cubicBezTo>
                  <a:cubicBezTo>
                    <a:pt x="645" y="67"/>
                    <a:pt x="657" y="67"/>
                    <a:pt x="656" y="63"/>
                  </a:cubicBezTo>
                  <a:cubicBezTo>
                    <a:pt x="656" y="58"/>
                    <a:pt x="652" y="57"/>
                    <a:pt x="652" y="57"/>
                  </a:cubicBezTo>
                  <a:cubicBezTo>
                    <a:pt x="645" y="58"/>
                    <a:pt x="645" y="58"/>
                    <a:pt x="645" y="58"/>
                  </a:cubicBezTo>
                  <a:cubicBezTo>
                    <a:pt x="651" y="55"/>
                    <a:pt x="651" y="55"/>
                    <a:pt x="651" y="55"/>
                  </a:cubicBezTo>
                  <a:cubicBezTo>
                    <a:pt x="651" y="55"/>
                    <a:pt x="646" y="52"/>
                    <a:pt x="645" y="52"/>
                  </a:cubicBezTo>
                  <a:cubicBezTo>
                    <a:pt x="644" y="52"/>
                    <a:pt x="639" y="52"/>
                    <a:pt x="639" y="52"/>
                  </a:cubicBezTo>
                  <a:cubicBezTo>
                    <a:pt x="639" y="52"/>
                    <a:pt x="638" y="48"/>
                    <a:pt x="635" y="48"/>
                  </a:cubicBezTo>
                  <a:cubicBezTo>
                    <a:pt x="632" y="48"/>
                    <a:pt x="628" y="50"/>
                    <a:pt x="628" y="50"/>
                  </a:cubicBezTo>
                  <a:cubicBezTo>
                    <a:pt x="619" y="47"/>
                    <a:pt x="619" y="47"/>
                    <a:pt x="619" y="47"/>
                  </a:cubicBezTo>
                  <a:cubicBezTo>
                    <a:pt x="596" y="47"/>
                    <a:pt x="596" y="47"/>
                    <a:pt x="596" y="47"/>
                  </a:cubicBezTo>
                  <a:cubicBezTo>
                    <a:pt x="597" y="50"/>
                    <a:pt x="597" y="50"/>
                    <a:pt x="597" y="50"/>
                  </a:cubicBezTo>
                  <a:cubicBezTo>
                    <a:pt x="586" y="50"/>
                    <a:pt x="586" y="50"/>
                    <a:pt x="586" y="50"/>
                  </a:cubicBezTo>
                  <a:cubicBezTo>
                    <a:pt x="586" y="50"/>
                    <a:pt x="590" y="45"/>
                    <a:pt x="587" y="44"/>
                  </a:cubicBezTo>
                  <a:cubicBezTo>
                    <a:pt x="584" y="43"/>
                    <a:pt x="572" y="44"/>
                    <a:pt x="572" y="44"/>
                  </a:cubicBezTo>
                  <a:cubicBezTo>
                    <a:pt x="562" y="43"/>
                    <a:pt x="562" y="43"/>
                    <a:pt x="562" y="43"/>
                  </a:cubicBezTo>
                  <a:cubicBezTo>
                    <a:pt x="562" y="43"/>
                    <a:pt x="573" y="43"/>
                    <a:pt x="572" y="41"/>
                  </a:cubicBezTo>
                  <a:cubicBezTo>
                    <a:pt x="570" y="38"/>
                    <a:pt x="559" y="38"/>
                    <a:pt x="559" y="38"/>
                  </a:cubicBezTo>
                  <a:cubicBezTo>
                    <a:pt x="552" y="37"/>
                    <a:pt x="552" y="37"/>
                    <a:pt x="552" y="37"/>
                  </a:cubicBezTo>
                  <a:cubicBezTo>
                    <a:pt x="551" y="40"/>
                    <a:pt x="551" y="40"/>
                    <a:pt x="551" y="40"/>
                  </a:cubicBezTo>
                  <a:cubicBezTo>
                    <a:pt x="551" y="40"/>
                    <a:pt x="539" y="39"/>
                    <a:pt x="540" y="43"/>
                  </a:cubicBezTo>
                  <a:cubicBezTo>
                    <a:pt x="541" y="46"/>
                    <a:pt x="552" y="50"/>
                    <a:pt x="552" y="50"/>
                  </a:cubicBezTo>
                  <a:cubicBezTo>
                    <a:pt x="528" y="48"/>
                    <a:pt x="528" y="48"/>
                    <a:pt x="528" y="48"/>
                  </a:cubicBezTo>
                  <a:cubicBezTo>
                    <a:pt x="537" y="52"/>
                    <a:pt x="537" y="52"/>
                    <a:pt x="537" y="52"/>
                  </a:cubicBezTo>
                  <a:cubicBezTo>
                    <a:pt x="528" y="53"/>
                    <a:pt x="528" y="53"/>
                    <a:pt x="528" y="53"/>
                  </a:cubicBezTo>
                  <a:cubicBezTo>
                    <a:pt x="528" y="53"/>
                    <a:pt x="514" y="58"/>
                    <a:pt x="512" y="56"/>
                  </a:cubicBezTo>
                  <a:cubicBezTo>
                    <a:pt x="509" y="55"/>
                    <a:pt x="513" y="52"/>
                    <a:pt x="513" y="52"/>
                  </a:cubicBezTo>
                  <a:cubicBezTo>
                    <a:pt x="513" y="52"/>
                    <a:pt x="501" y="52"/>
                    <a:pt x="499" y="52"/>
                  </a:cubicBezTo>
                  <a:cubicBezTo>
                    <a:pt x="496" y="53"/>
                    <a:pt x="493" y="56"/>
                    <a:pt x="493" y="56"/>
                  </a:cubicBezTo>
                  <a:cubicBezTo>
                    <a:pt x="493" y="56"/>
                    <a:pt x="477" y="57"/>
                    <a:pt x="474" y="58"/>
                  </a:cubicBezTo>
                  <a:cubicBezTo>
                    <a:pt x="470" y="58"/>
                    <a:pt x="462" y="60"/>
                    <a:pt x="462" y="60"/>
                  </a:cubicBezTo>
                  <a:cubicBezTo>
                    <a:pt x="455" y="66"/>
                    <a:pt x="455" y="66"/>
                    <a:pt x="455" y="66"/>
                  </a:cubicBezTo>
                  <a:cubicBezTo>
                    <a:pt x="455" y="66"/>
                    <a:pt x="447" y="65"/>
                    <a:pt x="450" y="69"/>
                  </a:cubicBezTo>
                  <a:cubicBezTo>
                    <a:pt x="454" y="72"/>
                    <a:pt x="460" y="75"/>
                    <a:pt x="460" y="75"/>
                  </a:cubicBezTo>
                  <a:cubicBezTo>
                    <a:pt x="452" y="76"/>
                    <a:pt x="452" y="76"/>
                    <a:pt x="452" y="76"/>
                  </a:cubicBezTo>
                  <a:cubicBezTo>
                    <a:pt x="449" y="78"/>
                    <a:pt x="449" y="78"/>
                    <a:pt x="449" y="78"/>
                  </a:cubicBezTo>
                  <a:cubicBezTo>
                    <a:pt x="432" y="78"/>
                    <a:pt x="432" y="78"/>
                    <a:pt x="432" y="78"/>
                  </a:cubicBezTo>
                  <a:cubicBezTo>
                    <a:pt x="431" y="79"/>
                    <a:pt x="431" y="79"/>
                    <a:pt x="431" y="79"/>
                  </a:cubicBezTo>
                  <a:cubicBezTo>
                    <a:pt x="425" y="77"/>
                    <a:pt x="425" y="77"/>
                    <a:pt x="425" y="77"/>
                  </a:cubicBezTo>
                  <a:cubicBezTo>
                    <a:pt x="422" y="79"/>
                    <a:pt x="422" y="79"/>
                    <a:pt x="422" y="79"/>
                  </a:cubicBezTo>
                  <a:cubicBezTo>
                    <a:pt x="422" y="79"/>
                    <a:pt x="413" y="78"/>
                    <a:pt x="412" y="80"/>
                  </a:cubicBezTo>
                  <a:cubicBezTo>
                    <a:pt x="412" y="82"/>
                    <a:pt x="412" y="85"/>
                    <a:pt x="415" y="86"/>
                  </a:cubicBezTo>
                  <a:cubicBezTo>
                    <a:pt x="418" y="86"/>
                    <a:pt x="419" y="90"/>
                    <a:pt x="419" y="90"/>
                  </a:cubicBezTo>
                  <a:cubicBezTo>
                    <a:pt x="419" y="90"/>
                    <a:pt x="428" y="93"/>
                    <a:pt x="430" y="93"/>
                  </a:cubicBezTo>
                  <a:cubicBezTo>
                    <a:pt x="432" y="93"/>
                    <a:pt x="437" y="94"/>
                    <a:pt x="439" y="95"/>
                  </a:cubicBezTo>
                  <a:cubicBezTo>
                    <a:pt x="440" y="96"/>
                    <a:pt x="444" y="100"/>
                    <a:pt x="442" y="100"/>
                  </a:cubicBezTo>
                  <a:cubicBezTo>
                    <a:pt x="439" y="100"/>
                    <a:pt x="433" y="100"/>
                    <a:pt x="433" y="100"/>
                  </a:cubicBezTo>
                  <a:cubicBezTo>
                    <a:pt x="433" y="100"/>
                    <a:pt x="421" y="95"/>
                    <a:pt x="418" y="94"/>
                  </a:cubicBezTo>
                  <a:cubicBezTo>
                    <a:pt x="414" y="93"/>
                    <a:pt x="408" y="92"/>
                    <a:pt x="406" y="92"/>
                  </a:cubicBezTo>
                  <a:cubicBezTo>
                    <a:pt x="404" y="92"/>
                    <a:pt x="398" y="92"/>
                    <a:pt x="399" y="94"/>
                  </a:cubicBezTo>
                  <a:cubicBezTo>
                    <a:pt x="399" y="96"/>
                    <a:pt x="406" y="98"/>
                    <a:pt x="402" y="99"/>
                  </a:cubicBezTo>
                  <a:cubicBezTo>
                    <a:pt x="397" y="99"/>
                    <a:pt x="396" y="96"/>
                    <a:pt x="394" y="96"/>
                  </a:cubicBezTo>
                  <a:cubicBezTo>
                    <a:pt x="391" y="96"/>
                    <a:pt x="388" y="93"/>
                    <a:pt x="387" y="97"/>
                  </a:cubicBezTo>
                  <a:cubicBezTo>
                    <a:pt x="387" y="100"/>
                    <a:pt x="391" y="103"/>
                    <a:pt x="394" y="103"/>
                  </a:cubicBezTo>
                  <a:cubicBezTo>
                    <a:pt x="398" y="103"/>
                    <a:pt x="404" y="104"/>
                    <a:pt x="406" y="104"/>
                  </a:cubicBezTo>
                  <a:cubicBezTo>
                    <a:pt x="409" y="104"/>
                    <a:pt x="413" y="108"/>
                    <a:pt x="413" y="108"/>
                  </a:cubicBezTo>
                  <a:cubicBezTo>
                    <a:pt x="407" y="108"/>
                    <a:pt x="407" y="108"/>
                    <a:pt x="407" y="108"/>
                  </a:cubicBezTo>
                  <a:cubicBezTo>
                    <a:pt x="407" y="108"/>
                    <a:pt x="406" y="106"/>
                    <a:pt x="402" y="106"/>
                  </a:cubicBezTo>
                  <a:cubicBezTo>
                    <a:pt x="399" y="106"/>
                    <a:pt x="388" y="105"/>
                    <a:pt x="388" y="105"/>
                  </a:cubicBezTo>
                  <a:cubicBezTo>
                    <a:pt x="388" y="103"/>
                    <a:pt x="388" y="103"/>
                    <a:pt x="388" y="103"/>
                  </a:cubicBezTo>
                  <a:cubicBezTo>
                    <a:pt x="383" y="103"/>
                    <a:pt x="383" y="103"/>
                    <a:pt x="383" y="103"/>
                  </a:cubicBezTo>
                  <a:cubicBezTo>
                    <a:pt x="383" y="101"/>
                    <a:pt x="383" y="101"/>
                    <a:pt x="383" y="101"/>
                  </a:cubicBezTo>
                  <a:cubicBezTo>
                    <a:pt x="377" y="98"/>
                    <a:pt x="377" y="98"/>
                    <a:pt x="377" y="98"/>
                  </a:cubicBezTo>
                  <a:cubicBezTo>
                    <a:pt x="377" y="98"/>
                    <a:pt x="383" y="95"/>
                    <a:pt x="381" y="93"/>
                  </a:cubicBezTo>
                  <a:cubicBezTo>
                    <a:pt x="378" y="90"/>
                    <a:pt x="375" y="88"/>
                    <a:pt x="375" y="88"/>
                  </a:cubicBezTo>
                  <a:cubicBezTo>
                    <a:pt x="370" y="87"/>
                    <a:pt x="370" y="87"/>
                    <a:pt x="370" y="87"/>
                  </a:cubicBezTo>
                  <a:cubicBezTo>
                    <a:pt x="370" y="87"/>
                    <a:pt x="377" y="92"/>
                    <a:pt x="375" y="94"/>
                  </a:cubicBezTo>
                  <a:cubicBezTo>
                    <a:pt x="373" y="96"/>
                    <a:pt x="368" y="96"/>
                    <a:pt x="368" y="96"/>
                  </a:cubicBezTo>
                  <a:cubicBezTo>
                    <a:pt x="365" y="103"/>
                    <a:pt x="365" y="103"/>
                    <a:pt x="365" y="103"/>
                  </a:cubicBezTo>
                  <a:cubicBezTo>
                    <a:pt x="377" y="109"/>
                    <a:pt x="377" y="109"/>
                    <a:pt x="377" y="109"/>
                  </a:cubicBezTo>
                  <a:cubicBezTo>
                    <a:pt x="377" y="109"/>
                    <a:pt x="380" y="108"/>
                    <a:pt x="380" y="109"/>
                  </a:cubicBezTo>
                  <a:cubicBezTo>
                    <a:pt x="380" y="111"/>
                    <a:pt x="378" y="119"/>
                    <a:pt x="378" y="119"/>
                  </a:cubicBezTo>
                  <a:cubicBezTo>
                    <a:pt x="380" y="122"/>
                    <a:pt x="380" y="122"/>
                    <a:pt x="380" y="122"/>
                  </a:cubicBezTo>
                  <a:cubicBezTo>
                    <a:pt x="386" y="123"/>
                    <a:pt x="386" y="123"/>
                    <a:pt x="386" y="123"/>
                  </a:cubicBezTo>
                  <a:cubicBezTo>
                    <a:pt x="386" y="127"/>
                    <a:pt x="386" y="127"/>
                    <a:pt x="386" y="127"/>
                  </a:cubicBezTo>
                  <a:cubicBezTo>
                    <a:pt x="396" y="129"/>
                    <a:pt x="396" y="129"/>
                    <a:pt x="396" y="129"/>
                  </a:cubicBezTo>
                  <a:cubicBezTo>
                    <a:pt x="396" y="129"/>
                    <a:pt x="403" y="126"/>
                    <a:pt x="406" y="127"/>
                  </a:cubicBezTo>
                  <a:cubicBezTo>
                    <a:pt x="410" y="127"/>
                    <a:pt x="414" y="130"/>
                    <a:pt x="414" y="130"/>
                  </a:cubicBezTo>
                  <a:cubicBezTo>
                    <a:pt x="414" y="130"/>
                    <a:pt x="421" y="131"/>
                    <a:pt x="425" y="133"/>
                  </a:cubicBezTo>
                  <a:cubicBezTo>
                    <a:pt x="428" y="135"/>
                    <a:pt x="429" y="138"/>
                    <a:pt x="429" y="138"/>
                  </a:cubicBezTo>
                  <a:cubicBezTo>
                    <a:pt x="429" y="138"/>
                    <a:pt x="420" y="139"/>
                    <a:pt x="424" y="141"/>
                  </a:cubicBezTo>
                  <a:cubicBezTo>
                    <a:pt x="427" y="143"/>
                    <a:pt x="430" y="145"/>
                    <a:pt x="430" y="145"/>
                  </a:cubicBezTo>
                  <a:cubicBezTo>
                    <a:pt x="437" y="144"/>
                    <a:pt x="437" y="144"/>
                    <a:pt x="437" y="144"/>
                  </a:cubicBezTo>
                  <a:cubicBezTo>
                    <a:pt x="437" y="144"/>
                    <a:pt x="433" y="146"/>
                    <a:pt x="430" y="146"/>
                  </a:cubicBezTo>
                  <a:cubicBezTo>
                    <a:pt x="427" y="146"/>
                    <a:pt x="423" y="144"/>
                    <a:pt x="423" y="144"/>
                  </a:cubicBezTo>
                  <a:cubicBezTo>
                    <a:pt x="423" y="144"/>
                    <a:pt x="423" y="138"/>
                    <a:pt x="420" y="136"/>
                  </a:cubicBezTo>
                  <a:cubicBezTo>
                    <a:pt x="416" y="134"/>
                    <a:pt x="413" y="133"/>
                    <a:pt x="413" y="133"/>
                  </a:cubicBezTo>
                  <a:cubicBezTo>
                    <a:pt x="413" y="133"/>
                    <a:pt x="412" y="129"/>
                    <a:pt x="409" y="129"/>
                  </a:cubicBezTo>
                  <a:cubicBezTo>
                    <a:pt x="406" y="130"/>
                    <a:pt x="398" y="131"/>
                    <a:pt x="398" y="131"/>
                  </a:cubicBezTo>
                  <a:cubicBezTo>
                    <a:pt x="398" y="131"/>
                    <a:pt x="394" y="132"/>
                    <a:pt x="394" y="134"/>
                  </a:cubicBezTo>
                  <a:cubicBezTo>
                    <a:pt x="394" y="137"/>
                    <a:pt x="402" y="141"/>
                    <a:pt x="402" y="142"/>
                  </a:cubicBezTo>
                  <a:cubicBezTo>
                    <a:pt x="402" y="143"/>
                    <a:pt x="397" y="146"/>
                    <a:pt x="397" y="146"/>
                  </a:cubicBezTo>
                  <a:cubicBezTo>
                    <a:pt x="397" y="154"/>
                    <a:pt x="397" y="154"/>
                    <a:pt x="397" y="154"/>
                  </a:cubicBezTo>
                  <a:cubicBezTo>
                    <a:pt x="390" y="157"/>
                    <a:pt x="390" y="157"/>
                    <a:pt x="390" y="157"/>
                  </a:cubicBezTo>
                  <a:cubicBezTo>
                    <a:pt x="390" y="157"/>
                    <a:pt x="388" y="162"/>
                    <a:pt x="385" y="161"/>
                  </a:cubicBezTo>
                  <a:cubicBezTo>
                    <a:pt x="382" y="159"/>
                    <a:pt x="375" y="160"/>
                    <a:pt x="375" y="160"/>
                  </a:cubicBezTo>
                  <a:cubicBezTo>
                    <a:pt x="366" y="159"/>
                    <a:pt x="366" y="159"/>
                    <a:pt x="366" y="159"/>
                  </a:cubicBezTo>
                  <a:cubicBezTo>
                    <a:pt x="366" y="159"/>
                    <a:pt x="355" y="155"/>
                    <a:pt x="358" y="155"/>
                  </a:cubicBezTo>
                  <a:cubicBezTo>
                    <a:pt x="361" y="155"/>
                    <a:pt x="367" y="154"/>
                    <a:pt x="367" y="154"/>
                  </a:cubicBezTo>
                  <a:cubicBezTo>
                    <a:pt x="370" y="155"/>
                    <a:pt x="370" y="155"/>
                    <a:pt x="370" y="155"/>
                  </a:cubicBezTo>
                  <a:cubicBezTo>
                    <a:pt x="373" y="153"/>
                    <a:pt x="373" y="153"/>
                    <a:pt x="373" y="153"/>
                  </a:cubicBezTo>
                  <a:cubicBezTo>
                    <a:pt x="373" y="153"/>
                    <a:pt x="383" y="155"/>
                    <a:pt x="383" y="152"/>
                  </a:cubicBezTo>
                  <a:cubicBezTo>
                    <a:pt x="383" y="149"/>
                    <a:pt x="383" y="146"/>
                    <a:pt x="383" y="146"/>
                  </a:cubicBezTo>
                  <a:cubicBezTo>
                    <a:pt x="387" y="144"/>
                    <a:pt x="387" y="144"/>
                    <a:pt x="387" y="144"/>
                  </a:cubicBezTo>
                  <a:cubicBezTo>
                    <a:pt x="388" y="141"/>
                    <a:pt x="388" y="141"/>
                    <a:pt x="388" y="141"/>
                  </a:cubicBezTo>
                  <a:cubicBezTo>
                    <a:pt x="385" y="140"/>
                    <a:pt x="385" y="140"/>
                    <a:pt x="385" y="140"/>
                  </a:cubicBezTo>
                  <a:cubicBezTo>
                    <a:pt x="385" y="140"/>
                    <a:pt x="389" y="136"/>
                    <a:pt x="387" y="135"/>
                  </a:cubicBezTo>
                  <a:cubicBezTo>
                    <a:pt x="384" y="134"/>
                    <a:pt x="373" y="134"/>
                    <a:pt x="373" y="130"/>
                  </a:cubicBezTo>
                  <a:cubicBezTo>
                    <a:pt x="372" y="126"/>
                    <a:pt x="373" y="121"/>
                    <a:pt x="371" y="120"/>
                  </a:cubicBezTo>
                  <a:cubicBezTo>
                    <a:pt x="369" y="119"/>
                    <a:pt x="365" y="115"/>
                    <a:pt x="365" y="115"/>
                  </a:cubicBezTo>
                  <a:cubicBezTo>
                    <a:pt x="364" y="109"/>
                    <a:pt x="364" y="109"/>
                    <a:pt x="364" y="109"/>
                  </a:cubicBezTo>
                  <a:cubicBezTo>
                    <a:pt x="354" y="103"/>
                    <a:pt x="354" y="103"/>
                    <a:pt x="354" y="103"/>
                  </a:cubicBezTo>
                  <a:cubicBezTo>
                    <a:pt x="354" y="103"/>
                    <a:pt x="361" y="98"/>
                    <a:pt x="357" y="93"/>
                  </a:cubicBezTo>
                  <a:cubicBezTo>
                    <a:pt x="354" y="88"/>
                    <a:pt x="346" y="88"/>
                    <a:pt x="346" y="88"/>
                  </a:cubicBezTo>
                  <a:cubicBezTo>
                    <a:pt x="324" y="86"/>
                    <a:pt x="324" y="86"/>
                    <a:pt x="324" y="86"/>
                  </a:cubicBezTo>
                  <a:cubicBezTo>
                    <a:pt x="322" y="91"/>
                    <a:pt x="322" y="91"/>
                    <a:pt x="322" y="91"/>
                  </a:cubicBezTo>
                  <a:cubicBezTo>
                    <a:pt x="325" y="94"/>
                    <a:pt x="325" y="94"/>
                    <a:pt x="325" y="94"/>
                  </a:cubicBezTo>
                  <a:cubicBezTo>
                    <a:pt x="323" y="100"/>
                    <a:pt x="323" y="100"/>
                    <a:pt x="323" y="100"/>
                  </a:cubicBezTo>
                  <a:cubicBezTo>
                    <a:pt x="314" y="104"/>
                    <a:pt x="314" y="104"/>
                    <a:pt x="314" y="104"/>
                  </a:cubicBezTo>
                  <a:cubicBezTo>
                    <a:pt x="313" y="108"/>
                    <a:pt x="313" y="108"/>
                    <a:pt x="313" y="108"/>
                  </a:cubicBezTo>
                  <a:cubicBezTo>
                    <a:pt x="318" y="109"/>
                    <a:pt x="318" y="109"/>
                    <a:pt x="318" y="109"/>
                  </a:cubicBezTo>
                  <a:cubicBezTo>
                    <a:pt x="323" y="117"/>
                    <a:pt x="323" y="117"/>
                    <a:pt x="323" y="117"/>
                  </a:cubicBezTo>
                  <a:cubicBezTo>
                    <a:pt x="321" y="120"/>
                    <a:pt x="321" y="120"/>
                    <a:pt x="321" y="120"/>
                  </a:cubicBezTo>
                  <a:cubicBezTo>
                    <a:pt x="326" y="124"/>
                    <a:pt x="326" y="124"/>
                    <a:pt x="326" y="124"/>
                  </a:cubicBezTo>
                  <a:cubicBezTo>
                    <a:pt x="332" y="123"/>
                    <a:pt x="332" y="123"/>
                    <a:pt x="332" y="123"/>
                  </a:cubicBezTo>
                  <a:cubicBezTo>
                    <a:pt x="332" y="123"/>
                    <a:pt x="336" y="128"/>
                    <a:pt x="339" y="129"/>
                  </a:cubicBezTo>
                  <a:cubicBezTo>
                    <a:pt x="343" y="129"/>
                    <a:pt x="346" y="129"/>
                    <a:pt x="346" y="129"/>
                  </a:cubicBezTo>
                  <a:cubicBezTo>
                    <a:pt x="345" y="138"/>
                    <a:pt x="345" y="138"/>
                    <a:pt x="345" y="138"/>
                  </a:cubicBezTo>
                  <a:cubicBezTo>
                    <a:pt x="342" y="135"/>
                    <a:pt x="342" y="135"/>
                    <a:pt x="342" y="135"/>
                  </a:cubicBezTo>
                  <a:cubicBezTo>
                    <a:pt x="339" y="137"/>
                    <a:pt x="339" y="137"/>
                    <a:pt x="339" y="137"/>
                  </a:cubicBezTo>
                  <a:cubicBezTo>
                    <a:pt x="339" y="137"/>
                    <a:pt x="326" y="130"/>
                    <a:pt x="322" y="129"/>
                  </a:cubicBezTo>
                  <a:cubicBezTo>
                    <a:pt x="318" y="128"/>
                    <a:pt x="312" y="129"/>
                    <a:pt x="312" y="129"/>
                  </a:cubicBezTo>
                  <a:cubicBezTo>
                    <a:pt x="310" y="126"/>
                    <a:pt x="310" y="126"/>
                    <a:pt x="310" y="126"/>
                  </a:cubicBezTo>
                  <a:cubicBezTo>
                    <a:pt x="308" y="129"/>
                    <a:pt x="308" y="129"/>
                    <a:pt x="308" y="129"/>
                  </a:cubicBezTo>
                  <a:cubicBezTo>
                    <a:pt x="304" y="125"/>
                    <a:pt x="304" y="125"/>
                    <a:pt x="304" y="125"/>
                  </a:cubicBezTo>
                  <a:cubicBezTo>
                    <a:pt x="304" y="125"/>
                    <a:pt x="294" y="121"/>
                    <a:pt x="292" y="121"/>
                  </a:cubicBezTo>
                  <a:cubicBezTo>
                    <a:pt x="290" y="121"/>
                    <a:pt x="285" y="122"/>
                    <a:pt x="285" y="122"/>
                  </a:cubicBezTo>
                  <a:cubicBezTo>
                    <a:pt x="285" y="122"/>
                    <a:pt x="273" y="120"/>
                    <a:pt x="272" y="121"/>
                  </a:cubicBezTo>
                  <a:cubicBezTo>
                    <a:pt x="271" y="122"/>
                    <a:pt x="269" y="122"/>
                    <a:pt x="269" y="124"/>
                  </a:cubicBezTo>
                  <a:cubicBezTo>
                    <a:pt x="269" y="126"/>
                    <a:pt x="275" y="129"/>
                    <a:pt x="275" y="129"/>
                  </a:cubicBezTo>
                  <a:cubicBezTo>
                    <a:pt x="272" y="134"/>
                    <a:pt x="272" y="134"/>
                    <a:pt x="272" y="134"/>
                  </a:cubicBezTo>
                  <a:cubicBezTo>
                    <a:pt x="270" y="132"/>
                    <a:pt x="270" y="132"/>
                    <a:pt x="270" y="132"/>
                  </a:cubicBezTo>
                  <a:cubicBezTo>
                    <a:pt x="270" y="137"/>
                    <a:pt x="270" y="137"/>
                    <a:pt x="270" y="137"/>
                  </a:cubicBezTo>
                  <a:cubicBezTo>
                    <a:pt x="270" y="137"/>
                    <a:pt x="264" y="136"/>
                    <a:pt x="264" y="135"/>
                  </a:cubicBezTo>
                  <a:cubicBezTo>
                    <a:pt x="264" y="134"/>
                    <a:pt x="265" y="128"/>
                    <a:pt x="262" y="129"/>
                  </a:cubicBezTo>
                  <a:cubicBezTo>
                    <a:pt x="258" y="129"/>
                    <a:pt x="249" y="135"/>
                    <a:pt x="248" y="135"/>
                  </a:cubicBezTo>
                  <a:cubicBezTo>
                    <a:pt x="247" y="136"/>
                    <a:pt x="244" y="133"/>
                    <a:pt x="239" y="133"/>
                  </a:cubicBezTo>
                  <a:cubicBezTo>
                    <a:pt x="234" y="134"/>
                    <a:pt x="228" y="136"/>
                    <a:pt x="227" y="138"/>
                  </a:cubicBezTo>
                  <a:cubicBezTo>
                    <a:pt x="227" y="140"/>
                    <a:pt x="215" y="139"/>
                    <a:pt x="215" y="139"/>
                  </a:cubicBezTo>
                  <a:cubicBezTo>
                    <a:pt x="217" y="135"/>
                    <a:pt x="217" y="135"/>
                    <a:pt x="217" y="135"/>
                  </a:cubicBezTo>
                  <a:cubicBezTo>
                    <a:pt x="217" y="129"/>
                    <a:pt x="217" y="129"/>
                    <a:pt x="217" y="129"/>
                  </a:cubicBezTo>
                  <a:cubicBezTo>
                    <a:pt x="217" y="129"/>
                    <a:pt x="206" y="131"/>
                    <a:pt x="206" y="133"/>
                  </a:cubicBezTo>
                  <a:cubicBezTo>
                    <a:pt x="206" y="136"/>
                    <a:pt x="207" y="137"/>
                    <a:pt x="207" y="137"/>
                  </a:cubicBezTo>
                  <a:cubicBezTo>
                    <a:pt x="203" y="137"/>
                    <a:pt x="203" y="137"/>
                    <a:pt x="203" y="137"/>
                  </a:cubicBezTo>
                  <a:cubicBezTo>
                    <a:pt x="203" y="134"/>
                    <a:pt x="203" y="134"/>
                    <a:pt x="203" y="134"/>
                  </a:cubicBezTo>
                  <a:cubicBezTo>
                    <a:pt x="200" y="135"/>
                    <a:pt x="200" y="135"/>
                    <a:pt x="200" y="135"/>
                  </a:cubicBezTo>
                  <a:cubicBezTo>
                    <a:pt x="191" y="136"/>
                    <a:pt x="191" y="136"/>
                    <a:pt x="191" y="136"/>
                  </a:cubicBezTo>
                  <a:cubicBezTo>
                    <a:pt x="184" y="141"/>
                    <a:pt x="184" y="141"/>
                    <a:pt x="184" y="141"/>
                  </a:cubicBezTo>
                  <a:cubicBezTo>
                    <a:pt x="176" y="141"/>
                    <a:pt x="176" y="141"/>
                    <a:pt x="176" y="141"/>
                  </a:cubicBezTo>
                  <a:cubicBezTo>
                    <a:pt x="177" y="145"/>
                    <a:pt x="177" y="145"/>
                    <a:pt x="177" y="145"/>
                  </a:cubicBezTo>
                  <a:cubicBezTo>
                    <a:pt x="177" y="145"/>
                    <a:pt x="171" y="143"/>
                    <a:pt x="170" y="146"/>
                  </a:cubicBezTo>
                  <a:cubicBezTo>
                    <a:pt x="169" y="149"/>
                    <a:pt x="170" y="152"/>
                    <a:pt x="170" y="152"/>
                  </a:cubicBezTo>
                  <a:cubicBezTo>
                    <a:pt x="157" y="154"/>
                    <a:pt x="157" y="154"/>
                    <a:pt x="157" y="154"/>
                  </a:cubicBezTo>
                  <a:cubicBezTo>
                    <a:pt x="157" y="154"/>
                    <a:pt x="154" y="151"/>
                    <a:pt x="153" y="151"/>
                  </a:cubicBezTo>
                  <a:cubicBezTo>
                    <a:pt x="151" y="151"/>
                    <a:pt x="146" y="152"/>
                    <a:pt x="146" y="149"/>
                  </a:cubicBezTo>
                  <a:cubicBezTo>
                    <a:pt x="146" y="145"/>
                    <a:pt x="146" y="141"/>
                    <a:pt x="150" y="142"/>
                  </a:cubicBezTo>
                  <a:cubicBezTo>
                    <a:pt x="154" y="144"/>
                    <a:pt x="159" y="142"/>
                    <a:pt x="159" y="142"/>
                  </a:cubicBezTo>
                  <a:cubicBezTo>
                    <a:pt x="159" y="142"/>
                    <a:pt x="150" y="135"/>
                    <a:pt x="149" y="134"/>
                  </a:cubicBezTo>
                  <a:cubicBezTo>
                    <a:pt x="147" y="133"/>
                    <a:pt x="129" y="134"/>
                    <a:pt x="129" y="134"/>
                  </a:cubicBezTo>
                  <a:cubicBezTo>
                    <a:pt x="130" y="136"/>
                    <a:pt x="130" y="136"/>
                    <a:pt x="130" y="136"/>
                  </a:cubicBezTo>
                  <a:cubicBezTo>
                    <a:pt x="130" y="136"/>
                    <a:pt x="138" y="135"/>
                    <a:pt x="136" y="139"/>
                  </a:cubicBezTo>
                  <a:cubicBezTo>
                    <a:pt x="135" y="144"/>
                    <a:pt x="133" y="152"/>
                    <a:pt x="134" y="152"/>
                  </a:cubicBezTo>
                  <a:cubicBezTo>
                    <a:pt x="136" y="152"/>
                    <a:pt x="143" y="154"/>
                    <a:pt x="143" y="154"/>
                  </a:cubicBezTo>
                  <a:cubicBezTo>
                    <a:pt x="142" y="160"/>
                    <a:pt x="142" y="160"/>
                    <a:pt x="142" y="160"/>
                  </a:cubicBezTo>
                  <a:cubicBezTo>
                    <a:pt x="144" y="165"/>
                    <a:pt x="144" y="165"/>
                    <a:pt x="144" y="165"/>
                  </a:cubicBezTo>
                  <a:cubicBezTo>
                    <a:pt x="138" y="161"/>
                    <a:pt x="138" y="161"/>
                    <a:pt x="138" y="161"/>
                  </a:cubicBezTo>
                  <a:cubicBezTo>
                    <a:pt x="135" y="165"/>
                    <a:pt x="135" y="165"/>
                    <a:pt x="135" y="165"/>
                  </a:cubicBezTo>
                  <a:cubicBezTo>
                    <a:pt x="134" y="160"/>
                    <a:pt x="134" y="160"/>
                    <a:pt x="134" y="160"/>
                  </a:cubicBezTo>
                  <a:cubicBezTo>
                    <a:pt x="123" y="157"/>
                    <a:pt x="123" y="157"/>
                    <a:pt x="123" y="157"/>
                  </a:cubicBezTo>
                  <a:cubicBezTo>
                    <a:pt x="118" y="163"/>
                    <a:pt x="118" y="163"/>
                    <a:pt x="118" y="163"/>
                  </a:cubicBezTo>
                  <a:cubicBezTo>
                    <a:pt x="113" y="163"/>
                    <a:pt x="113" y="163"/>
                    <a:pt x="113" y="163"/>
                  </a:cubicBezTo>
                  <a:cubicBezTo>
                    <a:pt x="113" y="163"/>
                    <a:pt x="112" y="166"/>
                    <a:pt x="109" y="167"/>
                  </a:cubicBezTo>
                  <a:cubicBezTo>
                    <a:pt x="107" y="168"/>
                    <a:pt x="102" y="169"/>
                    <a:pt x="104" y="170"/>
                  </a:cubicBezTo>
                  <a:cubicBezTo>
                    <a:pt x="106" y="172"/>
                    <a:pt x="114" y="178"/>
                    <a:pt x="114" y="178"/>
                  </a:cubicBezTo>
                  <a:cubicBezTo>
                    <a:pt x="117" y="182"/>
                    <a:pt x="117" y="182"/>
                    <a:pt x="117" y="182"/>
                  </a:cubicBezTo>
                  <a:cubicBezTo>
                    <a:pt x="112" y="180"/>
                    <a:pt x="112" y="180"/>
                    <a:pt x="112" y="180"/>
                  </a:cubicBezTo>
                  <a:cubicBezTo>
                    <a:pt x="112" y="180"/>
                    <a:pt x="107" y="182"/>
                    <a:pt x="104" y="181"/>
                  </a:cubicBezTo>
                  <a:cubicBezTo>
                    <a:pt x="101" y="179"/>
                    <a:pt x="90" y="178"/>
                    <a:pt x="90" y="178"/>
                  </a:cubicBezTo>
                  <a:cubicBezTo>
                    <a:pt x="90" y="178"/>
                    <a:pt x="89" y="172"/>
                    <a:pt x="85" y="173"/>
                  </a:cubicBezTo>
                  <a:cubicBezTo>
                    <a:pt x="81" y="175"/>
                    <a:pt x="79" y="176"/>
                    <a:pt x="79" y="176"/>
                  </a:cubicBezTo>
                  <a:cubicBezTo>
                    <a:pt x="76" y="176"/>
                    <a:pt x="76" y="176"/>
                    <a:pt x="76" y="176"/>
                  </a:cubicBezTo>
                  <a:cubicBezTo>
                    <a:pt x="84" y="183"/>
                    <a:pt x="84" y="183"/>
                    <a:pt x="84" y="183"/>
                  </a:cubicBezTo>
                  <a:cubicBezTo>
                    <a:pt x="84" y="183"/>
                    <a:pt x="94" y="183"/>
                    <a:pt x="94" y="185"/>
                  </a:cubicBezTo>
                  <a:cubicBezTo>
                    <a:pt x="94" y="187"/>
                    <a:pt x="89" y="189"/>
                    <a:pt x="89" y="189"/>
                  </a:cubicBezTo>
                  <a:cubicBezTo>
                    <a:pt x="79" y="187"/>
                    <a:pt x="79" y="187"/>
                    <a:pt x="79" y="187"/>
                  </a:cubicBezTo>
                  <a:cubicBezTo>
                    <a:pt x="79" y="187"/>
                    <a:pt x="75" y="183"/>
                    <a:pt x="73" y="183"/>
                  </a:cubicBezTo>
                  <a:cubicBezTo>
                    <a:pt x="70" y="183"/>
                    <a:pt x="64" y="186"/>
                    <a:pt x="63" y="182"/>
                  </a:cubicBezTo>
                  <a:cubicBezTo>
                    <a:pt x="63" y="179"/>
                    <a:pt x="63" y="175"/>
                    <a:pt x="63" y="175"/>
                  </a:cubicBezTo>
                  <a:cubicBezTo>
                    <a:pt x="60" y="173"/>
                    <a:pt x="60" y="173"/>
                    <a:pt x="60" y="173"/>
                  </a:cubicBezTo>
                  <a:cubicBezTo>
                    <a:pt x="60" y="173"/>
                    <a:pt x="65" y="168"/>
                    <a:pt x="63" y="166"/>
                  </a:cubicBezTo>
                  <a:cubicBezTo>
                    <a:pt x="61" y="164"/>
                    <a:pt x="47" y="160"/>
                    <a:pt x="47" y="160"/>
                  </a:cubicBezTo>
                  <a:cubicBezTo>
                    <a:pt x="42" y="156"/>
                    <a:pt x="42" y="156"/>
                    <a:pt x="42" y="156"/>
                  </a:cubicBezTo>
                  <a:cubicBezTo>
                    <a:pt x="38" y="154"/>
                    <a:pt x="38" y="154"/>
                    <a:pt x="38" y="154"/>
                  </a:cubicBezTo>
                  <a:cubicBezTo>
                    <a:pt x="36" y="151"/>
                    <a:pt x="36" y="151"/>
                    <a:pt x="36" y="151"/>
                  </a:cubicBezTo>
                  <a:cubicBezTo>
                    <a:pt x="42" y="151"/>
                    <a:pt x="42" y="151"/>
                    <a:pt x="42" y="151"/>
                  </a:cubicBezTo>
                  <a:cubicBezTo>
                    <a:pt x="42" y="151"/>
                    <a:pt x="41" y="153"/>
                    <a:pt x="46" y="154"/>
                  </a:cubicBezTo>
                  <a:cubicBezTo>
                    <a:pt x="50" y="155"/>
                    <a:pt x="57" y="154"/>
                    <a:pt x="57" y="154"/>
                  </a:cubicBezTo>
                  <a:cubicBezTo>
                    <a:pt x="57" y="154"/>
                    <a:pt x="60" y="159"/>
                    <a:pt x="63" y="159"/>
                  </a:cubicBezTo>
                  <a:cubicBezTo>
                    <a:pt x="66" y="160"/>
                    <a:pt x="80" y="161"/>
                    <a:pt x="80" y="161"/>
                  </a:cubicBezTo>
                  <a:cubicBezTo>
                    <a:pt x="80" y="161"/>
                    <a:pt x="89" y="165"/>
                    <a:pt x="100" y="162"/>
                  </a:cubicBezTo>
                  <a:cubicBezTo>
                    <a:pt x="110" y="160"/>
                    <a:pt x="121" y="156"/>
                    <a:pt x="115" y="151"/>
                  </a:cubicBezTo>
                  <a:cubicBezTo>
                    <a:pt x="110" y="146"/>
                    <a:pt x="109" y="143"/>
                    <a:pt x="102" y="141"/>
                  </a:cubicBezTo>
                  <a:cubicBezTo>
                    <a:pt x="95" y="140"/>
                    <a:pt x="85" y="136"/>
                    <a:pt x="81" y="134"/>
                  </a:cubicBezTo>
                  <a:cubicBezTo>
                    <a:pt x="76" y="133"/>
                    <a:pt x="67" y="128"/>
                    <a:pt x="62" y="128"/>
                  </a:cubicBezTo>
                  <a:cubicBezTo>
                    <a:pt x="57" y="128"/>
                    <a:pt x="53" y="128"/>
                    <a:pt x="50" y="128"/>
                  </a:cubicBezTo>
                  <a:cubicBezTo>
                    <a:pt x="47" y="128"/>
                    <a:pt x="41" y="128"/>
                    <a:pt x="41" y="128"/>
                  </a:cubicBezTo>
                  <a:cubicBezTo>
                    <a:pt x="39" y="125"/>
                    <a:pt x="39" y="125"/>
                    <a:pt x="39" y="125"/>
                  </a:cubicBezTo>
                  <a:cubicBezTo>
                    <a:pt x="35" y="126"/>
                    <a:pt x="35" y="126"/>
                    <a:pt x="35" y="126"/>
                  </a:cubicBezTo>
                  <a:cubicBezTo>
                    <a:pt x="30" y="123"/>
                    <a:pt x="30" y="123"/>
                    <a:pt x="30" y="123"/>
                  </a:cubicBezTo>
                  <a:cubicBezTo>
                    <a:pt x="35" y="122"/>
                    <a:pt x="35" y="122"/>
                    <a:pt x="35" y="122"/>
                  </a:cubicBezTo>
                  <a:cubicBezTo>
                    <a:pt x="38" y="120"/>
                    <a:pt x="38" y="120"/>
                    <a:pt x="38" y="120"/>
                  </a:cubicBezTo>
                  <a:cubicBezTo>
                    <a:pt x="38" y="120"/>
                    <a:pt x="27" y="116"/>
                    <a:pt x="26" y="118"/>
                  </a:cubicBezTo>
                  <a:cubicBezTo>
                    <a:pt x="24" y="119"/>
                    <a:pt x="23" y="121"/>
                    <a:pt x="23" y="121"/>
                  </a:cubicBezTo>
                  <a:cubicBezTo>
                    <a:pt x="20" y="121"/>
                    <a:pt x="20" y="121"/>
                    <a:pt x="20" y="121"/>
                  </a:cubicBezTo>
                  <a:cubicBezTo>
                    <a:pt x="20" y="122"/>
                    <a:pt x="19" y="123"/>
                    <a:pt x="17" y="123"/>
                  </a:cubicBezTo>
                  <a:cubicBezTo>
                    <a:pt x="12" y="124"/>
                    <a:pt x="12" y="123"/>
                    <a:pt x="12" y="123"/>
                  </a:cubicBezTo>
                  <a:cubicBezTo>
                    <a:pt x="11" y="125"/>
                    <a:pt x="11" y="125"/>
                    <a:pt x="11" y="125"/>
                  </a:cubicBezTo>
                  <a:cubicBezTo>
                    <a:pt x="8" y="126"/>
                    <a:pt x="8" y="126"/>
                    <a:pt x="8" y="126"/>
                  </a:cubicBezTo>
                  <a:cubicBezTo>
                    <a:pt x="8" y="126"/>
                    <a:pt x="8" y="129"/>
                    <a:pt x="5" y="129"/>
                  </a:cubicBezTo>
                  <a:cubicBezTo>
                    <a:pt x="4" y="129"/>
                    <a:pt x="3" y="129"/>
                    <a:pt x="2" y="129"/>
                  </a:cubicBezTo>
                  <a:cubicBezTo>
                    <a:pt x="2" y="131"/>
                    <a:pt x="2" y="131"/>
                    <a:pt x="2" y="131"/>
                  </a:cubicBezTo>
                  <a:cubicBezTo>
                    <a:pt x="2" y="131"/>
                    <a:pt x="3" y="132"/>
                    <a:pt x="3" y="133"/>
                  </a:cubicBezTo>
                  <a:cubicBezTo>
                    <a:pt x="3" y="134"/>
                    <a:pt x="0" y="134"/>
                    <a:pt x="0" y="134"/>
                  </a:cubicBezTo>
                  <a:cubicBezTo>
                    <a:pt x="0" y="134"/>
                    <a:pt x="1" y="135"/>
                    <a:pt x="1" y="138"/>
                  </a:cubicBezTo>
                  <a:cubicBezTo>
                    <a:pt x="2" y="141"/>
                    <a:pt x="5" y="139"/>
                    <a:pt x="7" y="139"/>
                  </a:cubicBezTo>
                  <a:cubicBezTo>
                    <a:pt x="8" y="139"/>
                    <a:pt x="9" y="141"/>
                    <a:pt x="10" y="142"/>
                  </a:cubicBezTo>
                  <a:cubicBezTo>
                    <a:pt x="11" y="143"/>
                    <a:pt x="13" y="144"/>
                    <a:pt x="15" y="146"/>
                  </a:cubicBezTo>
                  <a:cubicBezTo>
                    <a:pt x="17" y="149"/>
                    <a:pt x="11" y="149"/>
                    <a:pt x="11" y="151"/>
                  </a:cubicBezTo>
                  <a:cubicBezTo>
                    <a:pt x="11" y="152"/>
                    <a:pt x="7" y="154"/>
                    <a:pt x="7" y="154"/>
                  </a:cubicBezTo>
                  <a:cubicBezTo>
                    <a:pt x="10" y="156"/>
                    <a:pt x="10" y="156"/>
                    <a:pt x="10" y="156"/>
                  </a:cubicBezTo>
                  <a:cubicBezTo>
                    <a:pt x="10" y="156"/>
                    <a:pt x="21" y="164"/>
                    <a:pt x="22" y="167"/>
                  </a:cubicBezTo>
                  <a:cubicBezTo>
                    <a:pt x="24" y="169"/>
                    <a:pt x="17" y="168"/>
                    <a:pt x="17" y="168"/>
                  </a:cubicBezTo>
                  <a:cubicBezTo>
                    <a:pt x="15" y="173"/>
                    <a:pt x="15" y="173"/>
                    <a:pt x="15" y="173"/>
                  </a:cubicBezTo>
                  <a:cubicBezTo>
                    <a:pt x="17" y="174"/>
                    <a:pt x="17" y="174"/>
                    <a:pt x="17" y="174"/>
                  </a:cubicBezTo>
                  <a:cubicBezTo>
                    <a:pt x="17" y="177"/>
                    <a:pt x="17" y="177"/>
                    <a:pt x="17" y="177"/>
                  </a:cubicBezTo>
                  <a:cubicBezTo>
                    <a:pt x="17" y="177"/>
                    <a:pt x="22" y="178"/>
                    <a:pt x="22" y="179"/>
                  </a:cubicBezTo>
                  <a:cubicBezTo>
                    <a:pt x="22" y="180"/>
                    <a:pt x="21" y="183"/>
                    <a:pt x="21" y="183"/>
                  </a:cubicBezTo>
                  <a:cubicBezTo>
                    <a:pt x="24" y="183"/>
                    <a:pt x="24" y="183"/>
                    <a:pt x="24" y="183"/>
                  </a:cubicBezTo>
                  <a:cubicBezTo>
                    <a:pt x="24" y="183"/>
                    <a:pt x="27" y="185"/>
                    <a:pt x="27" y="186"/>
                  </a:cubicBezTo>
                  <a:cubicBezTo>
                    <a:pt x="28" y="187"/>
                    <a:pt x="22" y="191"/>
                    <a:pt x="22" y="191"/>
                  </a:cubicBezTo>
                  <a:cubicBezTo>
                    <a:pt x="32" y="195"/>
                    <a:pt x="32" y="195"/>
                    <a:pt x="32" y="195"/>
                  </a:cubicBezTo>
                  <a:cubicBezTo>
                    <a:pt x="32" y="195"/>
                    <a:pt x="38" y="200"/>
                    <a:pt x="37" y="202"/>
                  </a:cubicBezTo>
                  <a:cubicBezTo>
                    <a:pt x="37" y="204"/>
                    <a:pt x="35" y="206"/>
                    <a:pt x="34" y="207"/>
                  </a:cubicBezTo>
                  <a:cubicBezTo>
                    <a:pt x="33" y="209"/>
                    <a:pt x="28" y="212"/>
                    <a:pt x="28" y="212"/>
                  </a:cubicBezTo>
                  <a:cubicBezTo>
                    <a:pt x="28" y="212"/>
                    <a:pt x="21" y="219"/>
                    <a:pt x="20" y="220"/>
                  </a:cubicBezTo>
                  <a:cubicBezTo>
                    <a:pt x="19" y="221"/>
                    <a:pt x="9" y="227"/>
                    <a:pt x="9" y="227"/>
                  </a:cubicBezTo>
                  <a:cubicBezTo>
                    <a:pt x="10" y="229"/>
                    <a:pt x="10" y="229"/>
                    <a:pt x="10" y="229"/>
                  </a:cubicBezTo>
                  <a:cubicBezTo>
                    <a:pt x="15" y="226"/>
                    <a:pt x="15" y="226"/>
                    <a:pt x="15" y="226"/>
                  </a:cubicBezTo>
                  <a:cubicBezTo>
                    <a:pt x="15" y="229"/>
                    <a:pt x="15" y="229"/>
                    <a:pt x="15" y="229"/>
                  </a:cubicBezTo>
                  <a:cubicBezTo>
                    <a:pt x="15" y="229"/>
                    <a:pt x="18" y="232"/>
                    <a:pt x="20" y="233"/>
                  </a:cubicBezTo>
                  <a:cubicBezTo>
                    <a:pt x="21" y="234"/>
                    <a:pt x="28" y="234"/>
                    <a:pt x="28" y="234"/>
                  </a:cubicBezTo>
                  <a:cubicBezTo>
                    <a:pt x="30" y="237"/>
                    <a:pt x="30" y="237"/>
                    <a:pt x="30" y="237"/>
                  </a:cubicBezTo>
                  <a:cubicBezTo>
                    <a:pt x="30" y="237"/>
                    <a:pt x="21" y="234"/>
                    <a:pt x="20" y="236"/>
                  </a:cubicBezTo>
                  <a:cubicBezTo>
                    <a:pt x="20" y="237"/>
                    <a:pt x="20" y="238"/>
                    <a:pt x="20" y="238"/>
                  </a:cubicBezTo>
                  <a:cubicBezTo>
                    <a:pt x="13" y="238"/>
                    <a:pt x="13" y="238"/>
                    <a:pt x="13" y="238"/>
                  </a:cubicBezTo>
                  <a:cubicBezTo>
                    <a:pt x="12" y="243"/>
                    <a:pt x="12" y="243"/>
                    <a:pt x="12" y="243"/>
                  </a:cubicBezTo>
                  <a:cubicBezTo>
                    <a:pt x="12" y="243"/>
                    <a:pt x="11" y="243"/>
                    <a:pt x="10" y="242"/>
                  </a:cubicBezTo>
                  <a:cubicBezTo>
                    <a:pt x="9" y="245"/>
                    <a:pt x="9" y="245"/>
                    <a:pt x="9" y="245"/>
                  </a:cubicBezTo>
                  <a:cubicBezTo>
                    <a:pt x="10" y="247"/>
                    <a:pt x="10" y="247"/>
                    <a:pt x="10" y="247"/>
                  </a:cubicBezTo>
                  <a:cubicBezTo>
                    <a:pt x="10" y="247"/>
                    <a:pt x="9" y="248"/>
                    <a:pt x="8" y="249"/>
                  </a:cubicBezTo>
                  <a:cubicBezTo>
                    <a:pt x="7" y="249"/>
                    <a:pt x="7" y="253"/>
                    <a:pt x="7" y="253"/>
                  </a:cubicBezTo>
                  <a:cubicBezTo>
                    <a:pt x="9" y="254"/>
                    <a:pt x="9" y="254"/>
                    <a:pt x="9" y="254"/>
                  </a:cubicBezTo>
                  <a:cubicBezTo>
                    <a:pt x="8" y="258"/>
                    <a:pt x="8" y="258"/>
                    <a:pt x="8" y="258"/>
                  </a:cubicBezTo>
                  <a:cubicBezTo>
                    <a:pt x="9" y="259"/>
                    <a:pt x="9" y="259"/>
                    <a:pt x="9" y="259"/>
                  </a:cubicBezTo>
                  <a:cubicBezTo>
                    <a:pt x="12" y="262"/>
                    <a:pt x="12" y="262"/>
                    <a:pt x="12" y="262"/>
                  </a:cubicBezTo>
                  <a:cubicBezTo>
                    <a:pt x="9" y="264"/>
                    <a:pt x="9" y="264"/>
                    <a:pt x="9" y="264"/>
                  </a:cubicBezTo>
                  <a:cubicBezTo>
                    <a:pt x="9" y="266"/>
                    <a:pt x="9" y="266"/>
                    <a:pt x="9" y="266"/>
                  </a:cubicBezTo>
                  <a:cubicBezTo>
                    <a:pt x="9" y="266"/>
                    <a:pt x="14" y="268"/>
                    <a:pt x="14" y="270"/>
                  </a:cubicBezTo>
                  <a:cubicBezTo>
                    <a:pt x="14" y="271"/>
                    <a:pt x="11" y="271"/>
                    <a:pt x="11" y="271"/>
                  </a:cubicBezTo>
                  <a:cubicBezTo>
                    <a:pt x="11" y="273"/>
                    <a:pt x="11" y="273"/>
                    <a:pt x="11" y="273"/>
                  </a:cubicBezTo>
                  <a:cubicBezTo>
                    <a:pt x="14" y="274"/>
                    <a:pt x="14" y="274"/>
                    <a:pt x="14" y="274"/>
                  </a:cubicBezTo>
                  <a:cubicBezTo>
                    <a:pt x="14" y="274"/>
                    <a:pt x="15" y="277"/>
                    <a:pt x="17" y="279"/>
                  </a:cubicBezTo>
                  <a:cubicBezTo>
                    <a:pt x="18" y="280"/>
                    <a:pt x="18" y="282"/>
                    <a:pt x="18" y="283"/>
                  </a:cubicBezTo>
                  <a:cubicBezTo>
                    <a:pt x="19" y="284"/>
                    <a:pt x="20" y="284"/>
                    <a:pt x="21" y="284"/>
                  </a:cubicBezTo>
                  <a:cubicBezTo>
                    <a:pt x="23" y="284"/>
                    <a:pt x="23" y="286"/>
                    <a:pt x="23" y="286"/>
                  </a:cubicBezTo>
                  <a:cubicBezTo>
                    <a:pt x="25" y="284"/>
                    <a:pt x="25" y="284"/>
                    <a:pt x="25" y="284"/>
                  </a:cubicBezTo>
                  <a:cubicBezTo>
                    <a:pt x="31" y="286"/>
                    <a:pt x="31" y="286"/>
                    <a:pt x="31" y="286"/>
                  </a:cubicBezTo>
                  <a:cubicBezTo>
                    <a:pt x="32" y="288"/>
                    <a:pt x="32" y="288"/>
                    <a:pt x="32" y="288"/>
                  </a:cubicBezTo>
                  <a:cubicBezTo>
                    <a:pt x="37" y="285"/>
                    <a:pt x="37" y="285"/>
                    <a:pt x="37" y="285"/>
                  </a:cubicBezTo>
                  <a:cubicBezTo>
                    <a:pt x="37" y="285"/>
                    <a:pt x="43" y="288"/>
                    <a:pt x="45" y="289"/>
                  </a:cubicBezTo>
                  <a:cubicBezTo>
                    <a:pt x="48" y="291"/>
                    <a:pt x="45" y="294"/>
                    <a:pt x="45" y="294"/>
                  </a:cubicBezTo>
                  <a:cubicBezTo>
                    <a:pt x="47" y="297"/>
                    <a:pt x="47" y="297"/>
                    <a:pt x="47" y="297"/>
                  </a:cubicBezTo>
                  <a:cubicBezTo>
                    <a:pt x="46" y="300"/>
                    <a:pt x="46" y="300"/>
                    <a:pt x="46" y="300"/>
                  </a:cubicBezTo>
                  <a:cubicBezTo>
                    <a:pt x="46" y="300"/>
                    <a:pt x="47" y="301"/>
                    <a:pt x="49" y="301"/>
                  </a:cubicBezTo>
                  <a:cubicBezTo>
                    <a:pt x="51" y="302"/>
                    <a:pt x="52" y="307"/>
                    <a:pt x="52" y="307"/>
                  </a:cubicBezTo>
                  <a:cubicBezTo>
                    <a:pt x="57" y="309"/>
                    <a:pt x="57" y="309"/>
                    <a:pt x="57" y="309"/>
                  </a:cubicBezTo>
                  <a:cubicBezTo>
                    <a:pt x="57" y="312"/>
                    <a:pt x="57" y="312"/>
                    <a:pt x="57" y="312"/>
                  </a:cubicBezTo>
                  <a:cubicBezTo>
                    <a:pt x="57" y="312"/>
                    <a:pt x="59" y="312"/>
                    <a:pt x="63" y="313"/>
                  </a:cubicBezTo>
                  <a:cubicBezTo>
                    <a:pt x="66" y="313"/>
                    <a:pt x="64" y="316"/>
                    <a:pt x="64" y="316"/>
                  </a:cubicBezTo>
                  <a:cubicBezTo>
                    <a:pt x="67" y="318"/>
                    <a:pt x="67" y="318"/>
                    <a:pt x="67" y="318"/>
                  </a:cubicBezTo>
                  <a:cubicBezTo>
                    <a:pt x="67" y="318"/>
                    <a:pt x="65" y="320"/>
                    <a:pt x="63" y="322"/>
                  </a:cubicBezTo>
                  <a:cubicBezTo>
                    <a:pt x="61" y="323"/>
                    <a:pt x="58" y="321"/>
                    <a:pt x="58" y="321"/>
                  </a:cubicBezTo>
                  <a:cubicBezTo>
                    <a:pt x="58" y="321"/>
                    <a:pt x="57" y="320"/>
                    <a:pt x="54" y="321"/>
                  </a:cubicBezTo>
                  <a:cubicBezTo>
                    <a:pt x="51" y="321"/>
                    <a:pt x="57" y="327"/>
                    <a:pt x="57" y="327"/>
                  </a:cubicBezTo>
                  <a:cubicBezTo>
                    <a:pt x="57" y="327"/>
                    <a:pt x="57" y="330"/>
                    <a:pt x="58" y="331"/>
                  </a:cubicBezTo>
                  <a:cubicBezTo>
                    <a:pt x="58" y="331"/>
                    <a:pt x="58" y="333"/>
                    <a:pt x="59" y="335"/>
                  </a:cubicBezTo>
                  <a:cubicBezTo>
                    <a:pt x="57" y="335"/>
                    <a:pt x="56" y="335"/>
                    <a:pt x="55" y="335"/>
                  </a:cubicBezTo>
                  <a:cubicBezTo>
                    <a:pt x="58" y="335"/>
                    <a:pt x="63" y="336"/>
                    <a:pt x="65" y="335"/>
                  </a:cubicBezTo>
                  <a:cubicBezTo>
                    <a:pt x="67" y="334"/>
                    <a:pt x="66" y="332"/>
                    <a:pt x="66" y="332"/>
                  </a:cubicBezTo>
                  <a:cubicBezTo>
                    <a:pt x="70" y="333"/>
                    <a:pt x="70" y="333"/>
                    <a:pt x="70" y="333"/>
                  </a:cubicBezTo>
                  <a:cubicBezTo>
                    <a:pt x="73" y="332"/>
                    <a:pt x="73" y="332"/>
                    <a:pt x="73" y="332"/>
                  </a:cubicBezTo>
                  <a:cubicBezTo>
                    <a:pt x="81" y="331"/>
                    <a:pt x="81" y="331"/>
                    <a:pt x="81" y="331"/>
                  </a:cubicBezTo>
                  <a:cubicBezTo>
                    <a:pt x="82" y="335"/>
                    <a:pt x="82" y="335"/>
                    <a:pt x="82" y="335"/>
                  </a:cubicBezTo>
                  <a:cubicBezTo>
                    <a:pt x="82" y="335"/>
                    <a:pt x="87" y="336"/>
                    <a:pt x="87" y="338"/>
                  </a:cubicBezTo>
                  <a:cubicBezTo>
                    <a:pt x="86" y="339"/>
                    <a:pt x="84" y="339"/>
                    <a:pt x="84" y="339"/>
                  </a:cubicBezTo>
                  <a:cubicBezTo>
                    <a:pt x="85" y="342"/>
                    <a:pt x="85" y="342"/>
                    <a:pt x="85" y="342"/>
                  </a:cubicBezTo>
                  <a:cubicBezTo>
                    <a:pt x="86" y="345"/>
                    <a:pt x="86" y="345"/>
                    <a:pt x="86" y="345"/>
                  </a:cubicBezTo>
                  <a:cubicBezTo>
                    <a:pt x="91" y="346"/>
                    <a:pt x="91" y="346"/>
                    <a:pt x="91" y="346"/>
                  </a:cubicBezTo>
                  <a:cubicBezTo>
                    <a:pt x="98" y="349"/>
                    <a:pt x="98" y="349"/>
                    <a:pt x="98" y="349"/>
                  </a:cubicBezTo>
                  <a:cubicBezTo>
                    <a:pt x="100" y="356"/>
                    <a:pt x="100" y="356"/>
                    <a:pt x="100" y="356"/>
                  </a:cubicBezTo>
                  <a:cubicBezTo>
                    <a:pt x="101" y="357"/>
                    <a:pt x="101" y="357"/>
                    <a:pt x="101" y="357"/>
                  </a:cubicBezTo>
                  <a:cubicBezTo>
                    <a:pt x="105" y="356"/>
                    <a:pt x="105" y="356"/>
                    <a:pt x="105" y="356"/>
                  </a:cubicBezTo>
                  <a:cubicBezTo>
                    <a:pt x="105" y="356"/>
                    <a:pt x="107" y="357"/>
                    <a:pt x="109" y="358"/>
                  </a:cubicBezTo>
                  <a:cubicBezTo>
                    <a:pt x="111" y="359"/>
                    <a:pt x="111" y="357"/>
                    <a:pt x="114" y="357"/>
                  </a:cubicBezTo>
                  <a:cubicBezTo>
                    <a:pt x="116" y="357"/>
                    <a:pt x="119" y="358"/>
                    <a:pt x="119" y="358"/>
                  </a:cubicBezTo>
                  <a:cubicBezTo>
                    <a:pt x="119" y="358"/>
                    <a:pt x="118" y="356"/>
                    <a:pt x="120" y="356"/>
                  </a:cubicBezTo>
                  <a:cubicBezTo>
                    <a:pt x="122" y="356"/>
                    <a:pt x="123" y="359"/>
                    <a:pt x="124" y="360"/>
                  </a:cubicBezTo>
                  <a:cubicBezTo>
                    <a:pt x="126" y="361"/>
                    <a:pt x="126" y="362"/>
                    <a:pt x="126" y="362"/>
                  </a:cubicBezTo>
                  <a:cubicBezTo>
                    <a:pt x="126" y="362"/>
                    <a:pt x="129" y="361"/>
                    <a:pt x="130" y="361"/>
                  </a:cubicBezTo>
                  <a:cubicBezTo>
                    <a:pt x="131" y="361"/>
                    <a:pt x="134" y="363"/>
                    <a:pt x="134" y="363"/>
                  </a:cubicBezTo>
                  <a:cubicBezTo>
                    <a:pt x="134" y="363"/>
                    <a:pt x="138" y="363"/>
                    <a:pt x="140" y="363"/>
                  </a:cubicBezTo>
                  <a:cubicBezTo>
                    <a:pt x="141" y="364"/>
                    <a:pt x="142" y="365"/>
                    <a:pt x="142" y="365"/>
                  </a:cubicBezTo>
                  <a:cubicBezTo>
                    <a:pt x="145" y="367"/>
                    <a:pt x="145" y="367"/>
                    <a:pt x="145" y="367"/>
                  </a:cubicBezTo>
                  <a:cubicBezTo>
                    <a:pt x="145" y="367"/>
                    <a:pt x="149" y="366"/>
                    <a:pt x="150" y="368"/>
                  </a:cubicBezTo>
                  <a:cubicBezTo>
                    <a:pt x="150" y="371"/>
                    <a:pt x="150" y="372"/>
                    <a:pt x="150" y="372"/>
                  </a:cubicBezTo>
                  <a:cubicBezTo>
                    <a:pt x="147" y="374"/>
                    <a:pt x="147" y="374"/>
                    <a:pt x="147" y="374"/>
                  </a:cubicBezTo>
                  <a:cubicBezTo>
                    <a:pt x="147" y="374"/>
                    <a:pt x="151" y="375"/>
                    <a:pt x="151" y="376"/>
                  </a:cubicBezTo>
                  <a:cubicBezTo>
                    <a:pt x="150" y="378"/>
                    <a:pt x="146" y="377"/>
                    <a:pt x="146" y="378"/>
                  </a:cubicBezTo>
                  <a:cubicBezTo>
                    <a:pt x="147" y="379"/>
                    <a:pt x="150" y="381"/>
                    <a:pt x="150" y="382"/>
                  </a:cubicBezTo>
                  <a:cubicBezTo>
                    <a:pt x="150" y="384"/>
                    <a:pt x="152" y="387"/>
                    <a:pt x="149" y="388"/>
                  </a:cubicBezTo>
                  <a:cubicBezTo>
                    <a:pt x="146" y="389"/>
                    <a:pt x="140" y="389"/>
                    <a:pt x="140" y="389"/>
                  </a:cubicBezTo>
                  <a:cubicBezTo>
                    <a:pt x="140" y="389"/>
                    <a:pt x="138" y="391"/>
                    <a:pt x="138" y="392"/>
                  </a:cubicBezTo>
                  <a:cubicBezTo>
                    <a:pt x="137" y="393"/>
                    <a:pt x="134" y="393"/>
                    <a:pt x="134" y="393"/>
                  </a:cubicBezTo>
                  <a:cubicBezTo>
                    <a:pt x="134" y="399"/>
                    <a:pt x="134" y="399"/>
                    <a:pt x="134" y="399"/>
                  </a:cubicBezTo>
                  <a:cubicBezTo>
                    <a:pt x="134" y="399"/>
                    <a:pt x="134" y="399"/>
                    <a:pt x="134" y="399"/>
                  </a:cubicBezTo>
                  <a:cubicBezTo>
                    <a:pt x="134" y="399"/>
                    <a:pt x="134" y="399"/>
                    <a:pt x="135" y="399"/>
                  </a:cubicBezTo>
                  <a:cubicBezTo>
                    <a:pt x="138" y="398"/>
                    <a:pt x="145" y="395"/>
                    <a:pt x="145" y="398"/>
                  </a:cubicBezTo>
                  <a:cubicBezTo>
                    <a:pt x="145" y="400"/>
                    <a:pt x="140" y="403"/>
                    <a:pt x="140" y="403"/>
                  </a:cubicBezTo>
                  <a:cubicBezTo>
                    <a:pt x="132" y="406"/>
                    <a:pt x="132" y="406"/>
                    <a:pt x="132" y="406"/>
                  </a:cubicBezTo>
                  <a:cubicBezTo>
                    <a:pt x="139" y="412"/>
                    <a:pt x="139" y="412"/>
                    <a:pt x="139" y="412"/>
                  </a:cubicBezTo>
                  <a:cubicBezTo>
                    <a:pt x="139" y="412"/>
                    <a:pt x="133" y="413"/>
                    <a:pt x="133" y="415"/>
                  </a:cubicBezTo>
                  <a:cubicBezTo>
                    <a:pt x="133" y="418"/>
                    <a:pt x="133" y="421"/>
                    <a:pt x="133" y="421"/>
                  </a:cubicBezTo>
                  <a:cubicBezTo>
                    <a:pt x="133" y="421"/>
                    <a:pt x="130" y="423"/>
                    <a:pt x="128" y="423"/>
                  </a:cubicBezTo>
                  <a:cubicBezTo>
                    <a:pt x="127" y="423"/>
                    <a:pt x="123" y="420"/>
                    <a:pt x="123" y="420"/>
                  </a:cubicBezTo>
                  <a:cubicBezTo>
                    <a:pt x="122" y="423"/>
                    <a:pt x="122" y="423"/>
                    <a:pt x="122" y="423"/>
                  </a:cubicBezTo>
                  <a:cubicBezTo>
                    <a:pt x="122" y="423"/>
                    <a:pt x="125" y="426"/>
                    <a:pt x="126" y="426"/>
                  </a:cubicBezTo>
                  <a:cubicBezTo>
                    <a:pt x="127" y="426"/>
                    <a:pt x="129" y="431"/>
                    <a:pt x="129" y="431"/>
                  </a:cubicBezTo>
                  <a:cubicBezTo>
                    <a:pt x="135" y="430"/>
                    <a:pt x="135" y="430"/>
                    <a:pt x="135" y="430"/>
                  </a:cubicBezTo>
                  <a:cubicBezTo>
                    <a:pt x="135" y="430"/>
                    <a:pt x="140" y="435"/>
                    <a:pt x="141" y="435"/>
                  </a:cubicBezTo>
                  <a:cubicBezTo>
                    <a:pt x="143" y="435"/>
                    <a:pt x="146" y="435"/>
                    <a:pt x="146" y="435"/>
                  </a:cubicBezTo>
                  <a:cubicBezTo>
                    <a:pt x="146" y="435"/>
                    <a:pt x="153" y="444"/>
                    <a:pt x="155" y="445"/>
                  </a:cubicBezTo>
                  <a:cubicBezTo>
                    <a:pt x="157" y="446"/>
                    <a:pt x="161" y="448"/>
                    <a:pt x="161" y="448"/>
                  </a:cubicBezTo>
                  <a:cubicBezTo>
                    <a:pt x="161" y="448"/>
                    <a:pt x="161" y="448"/>
                    <a:pt x="160" y="447"/>
                  </a:cubicBezTo>
                  <a:cubicBezTo>
                    <a:pt x="163" y="445"/>
                    <a:pt x="163" y="445"/>
                    <a:pt x="163" y="445"/>
                  </a:cubicBezTo>
                  <a:cubicBezTo>
                    <a:pt x="163" y="445"/>
                    <a:pt x="170" y="445"/>
                    <a:pt x="174" y="447"/>
                  </a:cubicBezTo>
                  <a:cubicBezTo>
                    <a:pt x="178" y="449"/>
                    <a:pt x="180" y="449"/>
                    <a:pt x="184" y="449"/>
                  </a:cubicBezTo>
                  <a:cubicBezTo>
                    <a:pt x="187" y="449"/>
                    <a:pt x="192" y="450"/>
                    <a:pt x="192" y="450"/>
                  </a:cubicBezTo>
                  <a:cubicBezTo>
                    <a:pt x="200" y="455"/>
                    <a:pt x="200" y="455"/>
                    <a:pt x="200" y="455"/>
                  </a:cubicBezTo>
                  <a:cubicBezTo>
                    <a:pt x="200" y="455"/>
                    <a:pt x="200" y="458"/>
                    <a:pt x="204" y="458"/>
                  </a:cubicBezTo>
                  <a:cubicBezTo>
                    <a:pt x="209" y="458"/>
                    <a:pt x="207" y="456"/>
                    <a:pt x="212" y="455"/>
                  </a:cubicBezTo>
                  <a:cubicBezTo>
                    <a:pt x="216" y="455"/>
                    <a:pt x="219" y="458"/>
                    <a:pt x="219" y="458"/>
                  </a:cubicBezTo>
                  <a:cubicBezTo>
                    <a:pt x="224" y="459"/>
                    <a:pt x="224" y="459"/>
                    <a:pt x="224" y="459"/>
                  </a:cubicBezTo>
                  <a:cubicBezTo>
                    <a:pt x="224" y="459"/>
                    <a:pt x="222" y="464"/>
                    <a:pt x="222" y="463"/>
                  </a:cubicBezTo>
                  <a:cubicBezTo>
                    <a:pt x="226" y="464"/>
                    <a:pt x="229" y="466"/>
                    <a:pt x="231" y="468"/>
                  </a:cubicBezTo>
                  <a:cubicBezTo>
                    <a:pt x="231" y="468"/>
                    <a:pt x="231" y="468"/>
                    <a:pt x="231" y="468"/>
                  </a:cubicBezTo>
                  <a:cubicBezTo>
                    <a:pt x="233" y="468"/>
                    <a:pt x="235" y="468"/>
                    <a:pt x="238" y="469"/>
                  </a:cubicBezTo>
                  <a:cubicBezTo>
                    <a:pt x="241" y="471"/>
                    <a:pt x="243" y="477"/>
                    <a:pt x="247" y="476"/>
                  </a:cubicBezTo>
                  <a:cubicBezTo>
                    <a:pt x="251" y="476"/>
                    <a:pt x="250" y="473"/>
                    <a:pt x="250" y="473"/>
                  </a:cubicBezTo>
                  <a:cubicBezTo>
                    <a:pt x="250" y="473"/>
                    <a:pt x="253" y="474"/>
                    <a:pt x="254" y="472"/>
                  </a:cubicBezTo>
                  <a:cubicBezTo>
                    <a:pt x="254" y="470"/>
                    <a:pt x="254" y="468"/>
                    <a:pt x="254" y="468"/>
                  </a:cubicBezTo>
                  <a:cubicBezTo>
                    <a:pt x="252" y="467"/>
                    <a:pt x="252" y="467"/>
                    <a:pt x="252" y="467"/>
                  </a:cubicBezTo>
                  <a:cubicBezTo>
                    <a:pt x="252" y="467"/>
                    <a:pt x="251" y="463"/>
                    <a:pt x="250" y="461"/>
                  </a:cubicBezTo>
                  <a:cubicBezTo>
                    <a:pt x="249" y="459"/>
                    <a:pt x="244" y="458"/>
                    <a:pt x="244" y="458"/>
                  </a:cubicBezTo>
                  <a:cubicBezTo>
                    <a:pt x="244" y="455"/>
                    <a:pt x="244" y="455"/>
                    <a:pt x="244" y="455"/>
                  </a:cubicBezTo>
                  <a:cubicBezTo>
                    <a:pt x="244" y="455"/>
                    <a:pt x="242" y="454"/>
                    <a:pt x="240" y="451"/>
                  </a:cubicBezTo>
                  <a:cubicBezTo>
                    <a:pt x="238" y="448"/>
                    <a:pt x="241" y="445"/>
                    <a:pt x="239" y="441"/>
                  </a:cubicBezTo>
                  <a:cubicBezTo>
                    <a:pt x="238" y="438"/>
                    <a:pt x="233" y="435"/>
                    <a:pt x="233" y="435"/>
                  </a:cubicBezTo>
                  <a:cubicBezTo>
                    <a:pt x="233" y="435"/>
                    <a:pt x="231" y="435"/>
                    <a:pt x="228" y="433"/>
                  </a:cubicBezTo>
                  <a:cubicBezTo>
                    <a:pt x="226" y="432"/>
                    <a:pt x="232" y="427"/>
                    <a:pt x="232" y="427"/>
                  </a:cubicBezTo>
                  <a:cubicBezTo>
                    <a:pt x="232" y="427"/>
                    <a:pt x="235" y="424"/>
                    <a:pt x="236" y="422"/>
                  </a:cubicBezTo>
                  <a:cubicBezTo>
                    <a:pt x="237" y="420"/>
                    <a:pt x="233" y="416"/>
                    <a:pt x="233" y="416"/>
                  </a:cubicBezTo>
                  <a:cubicBezTo>
                    <a:pt x="233" y="416"/>
                    <a:pt x="237" y="418"/>
                    <a:pt x="238" y="418"/>
                  </a:cubicBezTo>
                  <a:cubicBezTo>
                    <a:pt x="238" y="418"/>
                    <a:pt x="241" y="418"/>
                    <a:pt x="242" y="416"/>
                  </a:cubicBezTo>
                  <a:cubicBezTo>
                    <a:pt x="243" y="415"/>
                    <a:pt x="244" y="416"/>
                    <a:pt x="247" y="416"/>
                  </a:cubicBezTo>
                  <a:cubicBezTo>
                    <a:pt x="250" y="415"/>
                    <a:pt x="245" y="412"/>
                    <a:pt x="245" y="412"/>
                  </a:cubicBezTo>
                  <a:cubicBezTo>
                    <a:pt x="245" y="412"/>
                    <a:pt x="249" y="412"/>
                    <a:pt x="250" y="412"/>
                  </a:cubicBezTo>
                  <a:cubicBezTo>
                    <a:pt x="251" y="412"/>
                    <a:pt x="250" y="410"/>
                    <a:pt x="250" y="409"/>
                  </a:cubicBezTo>
                  <a:cubicBezTo>
                    <a:pt x="248" y="408"/>
                    <a:pt x="242" y="406"/>
                    <a:pt x="242" y="404"/>
                  </a:cubicBezTo>
                  <a:cubicBezTo>
                    <a:pt x="242" y="402"/>
                    <a:pt x="248" y="405"/>
                    <a:pt x="248" y="403"/>
                  </a:cubicBezTo>
                  <a:cubicBezTo>
                    <a:pt x="248" y="401"/>
                    <a:pt x="238" y="391"/>
                    <a:pt x="237" y="390"/>
                  </a:cubicBezTo>
                  <a:cubicBezTo>
                    <a:pt x="235" y="390"/>
                    <a:pt x="229" y="392"/>
                    <a:pt x="226" y="391"/>
                  </a:cubicBezTo>
                  <a:cubicBezTo>
                    <a:pt x="224" y="389"/>
                    <a:pt x="227" y="386"/>
                    <a:pt x="224" y="384"/>
                  </a:cubicBezTo>
                  <a:cubicBezTo>
                    <a:pt x="221" y="383"/>
                    <a:pt x="219" y="385"/>
                    <a:pt x="219" y="381"/>
                  </a:cubicBezTo>
                  <a:cubicBezTo>
                    <a:pt x="219" y="377"/>
                    <a:pt x="221" y="374"/>
                    <a:pt x="221" y="372"/>
                  </a:cubicBezTo>
                  <a:cubicBezTo>
                    <a:pt x="221" y="370"/>
                    <a:pt x="219" y="369"/>
                    <a:pt x="219" y="369"/>
                  </a:cubicBezTo>
                  <a:cubicBezTo>
                    <a:pt x="219" y="363"/>
                    <a:pt x="219" y="363"/>
                    <a:pt x="219" y="363"/>
                  </a:cubicBezTo>
                  <a:cubicBezTo>
                    <a:pt x="219" y="363"/>
                    <a:pt x="222" y="364"/>
                    <a:pt x="222" y="362"/>
                  </a:cubicBezTo>
                  <a:cubicBezTo>
                    <a:pt x="222" y="360"/>
                    <a:pt x="220" y="355"/>
                    <a:pt x="223" y="355"/>
                  </a:cubicBezTo>
                  <a:cubicBezTo>
                    <a:pt x="226" y="355"/>
                    <a:pt x="233" y="365"/>
                    <a:pt x="236" y="362"/>
                  </a:cubicBezTo>
                  <a:cubicBezTo>
                    <a:pt x="240" y="358"/>
                    <a:pt x="235" y="354"/>
                    <a:pt x="235" y="354"/>
                  </a:cubicBezTo>
                  <a:cubicBezTo>
                    <a:pt x="240" y="352"/>
                    <a:pt x="240" y="352"/>
                    <a:pt x="240" y="352"/>
                  </a:cubicBezTo>
                  <a:cubicBezTo>
                    <a:pt x="240" y="348"/>
                    <a:pt x="240" y="348"/>
                    <a:pt x="240" y="348"/>
                  </a:cubicBezTo>
                  <a:cubicBezTo>
                    <a:pt x="240" y="348"/>
                    <a:pt x="247" y="347"/>
                    <a:pt x="249" y="344"/>
                  </a:cubicBezTo>
                  <a:cubicBezTo>
                    <a:pt x="251" y="342"/>
                    <a:pt x="245" y="340"/>
                    <a:pt x="251" y="339"/>
                  </a:cubicBezTo>
                  <a:cubicBezTo>
                    <a:pt x="256" y="339"/>
                    <a:pt x="254" y="342"/>
                    <a:pt x="258" y="342"/>
                  </a:cubicBezTo>
                  <a:cubicBezTo>
                    <a:pt x="262" y="342"/>
                    <a:pt x="266" y="339"/>
                    <a:pt x="267" y="339"/>
                  </a:cubicBezTo>
                  <a:cubicBezTo>
                    <a:pt x="269" y="339"/>
                    <a:pt x="269" y="342"/>
                    <a:pt x="272" y="343"/>
                  </a:cubicBezTo>
                  <a:cubicBezTo>
                    <a:pt x="274" y="343"/>
                    <a:pt x="280" y="342"/>
                    <a:pt x="281" y="343"/>
                  </a:cubicBezTo>
                  <a:cubicBezTo>
                    <a:pt x="282" y="344"/>
                    <a:pt x="282" y="347"/>
                    <a:pt x="282" y="347"/>
                  </a:cubicBezTo>
                  <a:cubicBezTo>
                    <a:pt x="288" y="346"/>
                    <a:pt x="288" y="346"/>
                    <a:pt x="288" y="346"/>
                  </a:cubicBezTo>
                  <a:cubicBezTo>
                    <a:pt x="290" y="351"/>
                    <a:pt x="290" y="351"/>
                    <a:pt x="290" y="351"/>
                  </a:cubicBezTo>
                  <a:cubicBezTo>
                    <a:pt x="290" y="351"/>
                    <a:pt x="292" y="356"/>
                    <a:pt x="294" y="355"/>
                  </a:cubicBezTo>
                  <a:cubicBezTo>
                    <a:pt x="296" y="353"/>
                    <a:pt x="290" y="349"/>
                    <a:pt x="293" y="348"/>
                  </a:cubicBezTo>
                  <a:cubicBezTo>
                    <a:pt x="296" y="347"/>
                    <a:pt x="306" y="355"/>
                    <a:pt x="307" y="354"/>
                  </a:cubicBezTo>
                  <a:cubicBezTo>
                    <a:pt x="307" y="353"/>
                    <a:pt x="312" y="348"/>
                    <a:pt x="314" y="348"/>
                  </a:cubicBezTo>
                  <a:cubicBezTo>
                    <a:pt x="316" y="347"/>
                    <a:pt x="319" y="351"/>
                    <a:pt x="323" y="350"/>
                  </a:cubicBezTo>
                  <a:cubicBezTo>
                    <a:pt x="327" y="349"/>
                    <a:pt x="329" y="347"/>
                    <a:pt x="331" y="347"/>
                  </a:cubicBezTo>
                  <a:cubicBezTo>
                    <a:pt x="333" y="348"/>
                    <a:pt x="336" y="353"/>
                    <a:pt x="339" y="353"/>
                  </a:cubicBezTo>
                  <a:cubicBezTo>
                    <a:pt x="342" y="354"/>
                    <a:pt x="347" y="355"/>
                    <a:pt x="347" y="355"/>
                  </a:cubicBezTo>
                  <a:cubicBezTo>
                    <a:pt x="349" y="351"/>
                    <a:pt x="349" y="351"/>
                    <a:pt x="349" y="351"/>
                  </a:cubicBezTo>
                  <a:cubicBezTo>
                    <a:pt x="349" y="351"/>
                    <a:pt x="364" y="358"/>
                    <a:pt x="363" y="349"/>
                  </a:cubicBezTo>
                  <a:cubicBezTo>
                    <a:pt x="362" y="339"/>
                    <a:pt x="349" y="340"/>
                    <a:pt x="349" y="340"/>
                  </a:cubicBezTo>
                  <a:cubicBezTo>
                    <a:pt x="344" y="335"/>
                    <a:pt x="344" y="335"/>
                    <a:pt x="344" y="335"/>
                  </a:cubicBezTo>
                  <a:cubicBezTo>
                    <a:pt x="344" y="335"/>
                    <a:pt x="352" y="333"/>
                    <a:pt x="352" y="332"/>
                  </a:cubicBezTo>
                  <a:cubicBezTo>
                    <a:pt x="352" y="330"/>
                    <a:pt x="349" y="326"/>
                    <a:pt x="349" y="326"/>
                  </a:cubicBezTo>
                  <a:cubicBezTo>
                    <a:pt x="351" y="323"/>
                    <a:pt x="351" y="323"/>
                    <a:pt x="351" y="323"/>
                  </a:cubicBezTo>
                  <a:cubicBezTo>
                    <a:pt x="351" y="323"/>
                    <a:pt x="360" y="325"/>
                    <a:pt x="360" y="323"/>
                  </a:cubicBezTo>
                  <a:cubicBezTo>
                    <a:pt x="360" y="321"/>
                    <a:pt x="349" y="319"/>
                    <a:pt x="349" y="319"/>
                  </a:cubicBezTo>
                  <a:cubicBezTo>
                    <a:pt x="352" y="316"/>
                    <a:pt x="352" y="316"/>
                    <a:pt x="352" y="316"/>
                  </a:cubicBezTo>
                  <a:cubicBezTo>
                    <a:pt x="347" y="316"/>
                    <a:pt x="347" y="316"/>
                    <a:pt x="347" y="316"/>
                  </a:cubicBezTo>
                  <a:cubicBezTo>
                    <a:pt x="347" y="316"/>
                    <a:pt x="344" y="311"/>
                    <a:pt x="355" y="310"/>
                  </a:cubicBezTo>
                  <a:cubicBezTo>
                    <a:pt x="366" y="308"/>
                    <a:pt x="374" y="308"/>
                    <a:pt x="374" y="308"/>
                  </a:cubicBezTo>
                  <a:cubicBezTo>
                    <a:pt x="375" y="305"/>
                    <a:pt x="375" y="305"/>
                    <a:pt x="375" y="305"/>
                  </a:cubicBezTo>
                  <a:cubicBezTo>
                    <a:pt x="385" y="305"/>
                    <a:pt x="385" y="305"/>
                    <a:pt x="385" y="305"/>
                  </a:cubicBezTo>
                  <a:cubicBezTo>
                    <a:pt x="385" y="305"/>
                    <a:pt x="385" y="302"/>
                    <a:pt x="387" y="302"/>
                  </a:cubicBezTo>
                  <a:cubicBezTo>
                    <a:pt x="389" y="302"/>
                    <a:pt x="396" y="303"/>
                    <a:pt x="402" y="301"/>
                  </a:cubicBezTo>
                  <a:cubicBezTo>
                    <a:pt x="407" y="300"/>
                    <a:pt x="412" y="298"/>
                    <a:pt x="412" y="298"/>
                  </a:cubicBezTo>
                  <a:cubicBezTo>
                    <a:pt x="412" y="298"/>
                    <a:pt x="411" y="293"/>
                    <a:pt x="420" y="293"/>
                  </a:cubicBezTo>
                  <a:cubicBezTo>
                    <a:pt x="428" y="293"/>
                    <a:pt x="431" y="295"/>
                    <a:pt x="432" y="295"/>
                  </a:cubicBezTo>
                  <a:cubicBezTo>
                    <a:pt x="434" y="295"/>
                    <a:pt x="435" y="293"/>
                    <a:pt x="437" y="294"/>
                  </a:cubicBezTo>
                  <a:cubicBezTo>
                    <a:pt x="439" y="296"/>
                    <a:pt x="441" y="300"/>
                    <a:pt x="441" y="300"/>
                  </a:cubicBezTo>
                  <a:cubicBezTo>
                    <a:pt x="441" y="300"/>
                    <a:pt x="444" y="300"/>
                    <a:pt x="444" y="302"/>
                  </a:cubicBezTo>
                  <a:cubicBezTo>
                    <a:pt x="444" y="303"/>
                    <a:pt x="443" y="308"/>
                    <a:pt x="444" y="308"/>
                  </a:cubicBezTo>
                  <a:cubicBezTo>
                    <a:pt x="446" y="308"/>
                    <a:pt x="453" y="307"/>
                    <a:pt x="453" y="307"/>
                  </a:cubicBezTo>
                  <a:cubicBezTo>
                    <a:pt x="454" y="305"/>
                    <a:pt x="454" y="305"/>
                    <a:pt x="454" y="305"/>
                  </a:cubicBezTo>
                  <a:cubicBezTo>
                    <a:pt x="459" y="310"/>
                    <a:pt x="459" y="310"/>
                    <a:pt x="459" y="310"/>
                  </a:cubicBezTo>
                  <a:cubicBezTo>
                    <a:pt x="462" y="308"/>
                    <a:pt x="462" y="308"/>
                    <a:pt x="462" y="308"/>
                  </a:cubicBezTo>
                  <a:cubicBezTo>
                    <a:pt x="467" y="311"/>
                    <a:pt x="467" y="311"/>
                    <a:pt x="467" y="311"/>
                  </a:cubicBezTo>
                  <a:cubicBezTo>
                    <a:pt x="467" y="311"/>
                    <a:pt x="468" y="308"/>
                    <a:pt x="470" y="310"/>
                  </a:cubicBezTo>
                  <a:cubicBezTo>
                    <a:pt x="472" y="312"/>
                    <a:pt x="467" y="316"/>
                    <a:pt x="470" y="317"/>
                  </a:cubicBezTo>
                  <a:cubicBezTo>
                    <a:pt x="472" y="317"/>
                    <a:pt x="473" y="314"/>
                    <a:pt x="474" y="314"/>
                  </a:cubicBezTo>
                  <a:cubicBezTo>
                    <a:pt x="476" y="315"/>
                    <a:pt x="480" y="319"/>
                    <a:pt x="482" y="317"/>
                  </a:cubicBezTo>
                  <a:cubicBezTo>
                    <a:pt x="484" y="316"/>
                    <a:pt x="482" y="314"/>
                    <a:pt x="483" y="313"/>
                  </a:cubicBezTo>
                  <a:cubicBezTo>
                    <a:pt x="485" y="312"/>
                    <a:pt x="487" y="311"/>
                    <a:pt x="487" y="311"/>
                  </a:cubicBezTo>
                  <a:cubicBezTo>
                    <a:pt x="489" y="309"/>
                    <a:pt x="489" y="309"/>
                    <a:pt x="489" y="309"/>
                  </a:cubicBezTo>
                  <a:cubicBezTo>
                    <a:pt x="495" y="307"/>
                    <a:pt x="495" y="307"/>
                    <a:pt x="495" y="307"/>
                  </a:cubicBezTo>
                  <a:cubicBezTo>
                    <a:pt x="495" y="307"/>
                    <a:pt x="498" y="302"/>
                    <a:pt x="500" y="304"/>
                  </a:cubicBezTo>
                  <a:cubicBezTo>
                    <a:pt x="502" y="307"/>
                    <a:pt x="497" y="310"/>
                    <a:pt x="497" y="310"/>
                  </a:cubicBezTo>
                  <a:cubicBezTo>
                    <a:pt x="497" y="310"/>
                    <a:pt x="514" y="318"/>
                    <a:pt x="516" y="318"/>
                  </a:cubicBezTo>
                  <a:cubicBezTo>
                    <a:pt x="517" y="319"/>
                    <a:pt x="535" y="336"/>
                    <a:pt x="538" y="339"/>
                  </a:cubicBezTo>
                  <a:cubicBezTo>
                    <a:pt x="542" y="342"/>
                    <a:pt x="548" y="352"/>
                    <a:pt x="552" y="351"/>
                  </a:cubicBezTo>
                  <a:cubicBezTo>
                    <a:pt x="556" y="351"/>
                    <a:pt x="555" y="343"/>
                    <a:pt x="558" y="344"/>
                  </a:cubicBezTo>
                  <a:cubicBezTo>
                    <a:pt x="561" y="345"/>
                    <a:pt x="560" y="349"/>
                    <a:pt x="561" y="349"/>
                  </a:cubicBezTo>
                  <a:cubicBezTo>
                    <a:pt x="562" y="349"/>
                    <a:pt x="566" y="350"/>
                    <a:pt x="566" y="350"/>
                  </a:cubicBezTo>
                  <a:cubicBezTo>
                    <a:pt x="566" y="350"/>
                    <a:pt x="569" y="354"/>
                    <a:pt x="572" y="353"/>
                  </a:cubicBezTo>
                  <a:cubicBezTo>
                    <a:pt x="575" y="353"/>
                    <a:pt x="579" y="348"/>
                    <a:pt x="585" y="349"/>
                  </a:cubicBezTo>
                  <a:cubicBezTo>
                    <a:pt x="591" y="350"/>
                    <a:pt x="596" y="357"/>
                    <a:pt x="596" y="357"/>
                  </a:cubicBezTo>
                  <a:cubicBezTo>
                    <a:pt x="596" y="357"/>
                    <a:pt x="605" y="358"/>
                    <a:pt x="605" y="359"/>
                  </a:cubicBezTo>
                  <a:cubicBezTo>
                    <a:pt x="605" y="360"/>
                    <a:pt x="609" y="367"/>
                    <a:pt x="609" y="367"/>
                  </a:cubicBezTo>
                  <a:cubicBezTo>
                    <a:pt x="621" y="368"/>
                    <a:pt x="621" y="368"/>
                    <a:pt x="621" y="368"/>
                  </a:cubicBezTo>
                  <a:cubicBezTo>
                    <a:pt x="623" y="363"/>
                    <a:pt x="623" y="363"/>
                    <a:pt x="623" y="363"/>
                  </a:cubicBezTo>
                  <a:cubicBezTo>
                    <a:pt x="627" y="367"/>
                    <a:pt x="627" y="367"/>
                    <a:pt x="627" y="367"/>
                  </a:cubicBezTo>
                  <a:cubicBezTo>
                    <a:pt x="633" y="373"/>
                    <a:pt x="633" y="373"/>
                    <a:pt x="633" y="373"/>
                  </a:cubicBezTo>
                  <a:cubicBezTo>
                    <a:pt x="634" y="373"/>
                    <a:pt x="635" y="373"/>
                    <a:pt x="635" y="373"/>
                  </a:cubicBezTo>
                  <a:cubicBezTo>
                    <a:pt x="635" y="373"/>
                    <a:pt x="638" y="372"/>
                    <a:pt x="640" y="373"/>
                  </a:cubicBezTo>
                  <a:cubicBezTo>
                    <a:pt x="642" y="371"/>
                    <a:pt x="642" y="371"/>
                    <a:pt x="642" y="371"/>
                  </a:cubicBezTo>
                  <a:cubicBezTo>
                    <a:pt x="641" y="368"/>
                    <a:pt x="641" y="368"/>
                    <a:pt x="641" y="368"/>
                  </a:cubicBezTo>
                  <a:cubicBezTo>
                    <a:pt x="652" y="368"/>
                    <a:pt x="652" y="368"/>
                    <a:pt x="652" y="368"/>
                  </a:cubicBezTo>
                  <a:cubicBezTo>
                    <a:pt x="651" y="366"/>
                    <a:pt x="651" y="366"/>
                    <a:pt x="651" y="366"/>
                  </a:cubicBezTo>
                  <a:cubicBezTo>
                    <a:pt x="655" y="366"/>
                    <a:pt x="655" y="366"/>
                    <a:pt x="655" y="366"/>
                  </a:cubicBezTo>
                  <a:cubicBezTo>
                    <a:pt x="655" y="366"/>
                    <a:pt x="653" y="365"/>
                    <a:pt x="655" y="363"/>
                  </a:cubicBezTo>
                  <a:cubicBezTo>
                    <a:pt x="657" y="360"/>
                    <a:pt x="660" y="358"/>
                    <a:pt x="660" y="358"/>
                  </a:cubicBezTo>
                  <a:cubicBezTo>
                    <a:pt x="662" y="359"/>
                    <a:pt x="662" y="359"/>
                    <a:pt x="662" y="359"/>
                  </a:cubicBezTo>
                  <a:cubicBezTo>
                    <a:pt x="665" y="355"/>
                    <a:pt x="665" y="355"/>
                    <a:pt x="665" y="355"/>
                  </a:cubicBezTo>
                  <a:cubicBezTo>
                    <a:pt x="669" y="355"/>
                    <a:pt x="669" y="355"/>
                    <a:pt x="669" y="355"/>
                  </a:cubicBezTo>
                  <a:cubicBezTo>
                    <a:pt x="669" y="355"/>
                    <a:pt x="669" y="351"/>
                    <a:pt x="671" y="351"/>
                  </a:cubicBezTo>
                  <a:cubicBezTo>
                    <a:pt x="673" y="351"/>
                    <a:pt x="675" y="353"/>
                    <a:pt x="675" y="353"/>
                  </a:cubicBezTo>
                  <a:cubicBezTo>
                    <a:pt x="678" y="351"/>
                    <a:pt x="678" y="351"/>
                    <a:pt x="678" y="351"/>
                  </a:cubicBezTo>
                  <a:cubicBezTo>
                    <a:pt x="678" y="351"/>
                    <a:pt x="678" y="352"/>
                    <a:pt x="679" y="352"/>
                  </a:cubicBezTo>
                  <a:cubicBezTo>
                    <a:pt x="679" y="352"/>
                    <a:pt x="683" y="352"/>
                    <a:pt x="683" y="352"/>
                  </a:cubicBezTo>
                  <a:cubicBezTo>
                    <a:pt x="685" y="355"/>
                    <a:pt x="685" y="355"/>
                    <a:pt x="685" y="355"/>
                  </a:cubicBezTo>
                  <a:cubicBezTo>
                    <a:pt x="685" y="355"/>
                    <a:pt x="695" y="354"/>
                    <a:pt x="697" y="354"/>
                  </a:cubicBezTo>
                  <a:cubicBezTo>
                    <a:pt x="699" y="354"/>
                    <a:pt x="698" y="357"/>
                    <a:pt x="701" y="359"/>
                  </a:cubicBezTo>
                  <a:cubicBezTo>
                    <a:pt x="703" y="361"/>
                    <a:pt x="708" y="360"/>
                    <a:pt x="708" y="360"/>
                  </a:cubicBezTo>
                  <a:cubicBezTo>
                    <a:pt x="709" y="362"/>
                    <a:pt x="709" y="362"/>
                    <a:pt x="709" y="362"/>
                  </a:cubicBezTo>
                  <a:cubicBezTo>
                    <a:pt x="713" y="362"/>
                    <a:pt x="713" y="362"/>
                    <a:pt x="713" y="362"/>
                  </a:cubicBezTo>
                  <a:cubicBezTo>
                    <a:pt x="714" y="363"/>
                    <a:pt x="714" y="363"/>
                    <a:pt x="714" y="363"/>
                  </a:cubicBezTo>
                  <a:cubicBezTo>
                    <a:pt x="714" y="363"/>
                    <a:pt x="714" y="361"/>
                    <a:pt x="717" y="361"/>
                  </a:cubicBezTo>
                  <a:cubicBezTo>
                    <a:pt x="720" y="361"/>
                    <a:pt x="722" y="361"/>
                    <a:pt x="722" y="361"/>
                  </a:cubicBezTo>
                  <a:cubicBezTo>
                    <a:pt x="722" y="363"/>
                    <a:pt x="722" y="363"/>
                    <a:pt x="722" y="363"/>
                  </a:cubicBezTo>
                  <a:cubicBezTo>
                    <a:pt x="730" y="363"/>
                    <a:pt x="730" y="363"/>
                    <a:pt x="730" y="363"/>
                  </a:cubicBezTo>
                  <a:cubicBezTo>
                    <a:pt x="730" y="363"/>
                    <a:pt x="728" y="367"/>
                    <a:pt x="733" y="365"/>
                  </a:cubicBezTo>
                  <a:cubicBezTo>
                    <a:pt x="737" y="363"/>
                    <a:pt x="736" y="361"/>
                    <a:pt x="736" y="361"/>
                  </a:cubicBezTo>
                  <a:cubicBezTo>
                    <a:pt x="736" y="361"/>
                    <a:pt x="739" y="363"/>
                    <a:pt x="739" y="359"/>
                  </a:cubicBezTo>
                  <a:cubicBezTo>
                    <a:pt x="739" y="354"/>
                    <a:pt x="735" y="354"/>
                    <a:pt x="735" y="354"/>
                  </a:cubicBezTo>
                  <a:cubicBezTo>
                    <a:pt x="732" y="348"/>
                    <a:pt x="732" y="348"/>
                    <a:pt x="732" y="348"/>
                  </a:cubicBezTo>
                  <a:cubicBezTo>
                    <a:pt x="731" y="345"/>
                    <a:pt x="731" y="345"/>
                    <a:pt x="731" y="345"/>
                  </a:cubicBezTo>
                  <a:cubicBezTo>
                    <a:pt x="731" y="345"/>
                    <a:pt x="729" y="344"/>
                    <a:pt x="729" y="343"/>
                  </a:cubicBezTo>
                  <a:cubicBezTo>
                    <a:pt x="729" y="341"/>
                    <a:pt x="732" y="342"/>
                    <a:pt x="732" y="342"/>
                  </a:cubicBezTo>
                  <a:cubicBezTo>
                    <a:pt x="731" y="339"/>
                    <a:pt x="731" y="339"/>
                    <a:pt x="731" y="339"/>
                  </a:cubicBezTo>
                  <a:cubicBezTo>
                    <a:pt x="731" y="339"/>
                    <a:pt x="732" y="339"/>
                    <a:pt x="734" y="338"/>
                  </a:cubicBezTo>
                  <a:cubicBezTo>
                    <a:pt x="735" y="336"/>
                    <a:pt x="734" y="334"/>
                    <a:pt x="734" y="334"/>
                  </a:cubicBezTo>
                  <a:cubicBezTo>
                    <a:pt x="737" y="334"/>
                    <a:pt x="737" y="334"/>
                    <a:pt x="737" y="334"/>
                  </a:cubicBezTo>
                  <a:cubicBezTo>
                    <a:pt x="737" y="334"/>
                    <a:pt x="742" y="338"/>
                    <a:pt x="747" y="339"/>
                  </a:cubicBezTo>
                  <a:cubicBezTo>
                    <a:pt x="751" y="339"/>
                    <a:pt x="756" y="339"/>
                    <a:pt x="756" y="339"/>
                  </a:cubicBezTo>
                  <a:cubicBezTo>
                    <a:pt x="756" y="339"/>
                    <a:pt x="761" y="342"/>
                    <a:pt x="763" y="343"/>
                  </a:cubicBezTo>
                  <a:cubicBezTo>
                    <a:pt x="766" y="343"/>
                    <a:pt x="769" y="340"/>
                    <a:pt x="771" y="343"/>
                  </a:cubicBezTo>
                  <a:cubicBezTo>
                    <a:pt x="773" y="346"/>
                    <a:pt x="779" y="354"/>
                    <a:pt x="779" y="354"/>
                  </a:cubicBezTo>
                  <a:cubicBezTo>
                    <a:pt x="783" y="353"/>
                    <a:pt x="783" y="353"/>
                    <a:pt x="783" y="353"/>
                  </a:cubicBezTo>
                  <a:cubicBezTo>
                    <a:pt x="783" y="353"/>
                    <a:pt x="783" y="357"/>
                    <a:pt x="785" y="357"/>
                  </a:cubicBezTo>
                  <a:cubicBezTo>
                    <a:pt x="788" y="357"/>
                    <a:pt x="790" y="357"/>
                    <a:pt x="790" y="357"/>
                  </a:cubicBezTo>
                  <a:cubicBezTo>
                    <a:pt x="790" y="357"/>
                    <a:pt x="794" y="360"/>
                    <a:pt x="797" y="359"/>
                  </a:cubicBezTo>
                  <a:cubicBezTo>
                    <a:pt x="800" y="359"/>
                    <a:pt x="805" y="355"/>
                    <a:pt x="812" y="355"/>
                  </a:cubicBezTo>
                  <a:cubicBezTo>
                    <a:pt x="819" y="356"/>
                    <a:pt x="820" y="358"/>
                    <a:pt x="820" y="358"/>
                  </a:cubicBezTo>
                  <a:cubicBezTo>
                    <a:pt x="826" y="357"/>
                    <a:pt x="826" y="357"/>
                    <a:pt x="826" y="357"/>
                  </a:cubicBezTo>
                  <a:cubicBezTo>
                    <a:pt x="826" y="357"/>
                    <a:pt x="829" y="362"/>
                    <a:pt x="832" y="362"/>
                  </a:cubicBezTo>
                  <a:cubicBezTo>
                    <a:pt x="835" y="362"/>
                    <a:pt x="840" y="362"/>
                    <a:pt x="840" y="362"/>
                  </a:cubicBezTo>
                  <a:cubicBezTo>
                    <a:pt x="841" y="362"/>
                    <a:pt x="843" y="367"/>
                    <a:pt x="844" y="367"/>
                  </a:cubicBezTo>
                  <a:cubicBezTo>
                    <a:pt x="845" y="366"/>
                    <a:pt x="847" y="367"/>
                    <a:pt x="847" y="367"/>
                  </a:cubicBezTo>
                  <a:cubicBezTo>
                    <a:pt x="847" y="367"/>
                    <a:pt x="846" y="370"/>
                    <a:pt x="851" y="370"/>
                  </a:cubicBezTo>
                  <a:cubicBezTo>
                    <a:pt x="856" y="371"/>
                    <a:pt x="858" y="370"/>
                    <a:pt x="858" y="370"/>
                  </a:cubicBezTo>
                  <a:cubicBezTo>
                    <a:pt x="858" y="370"/>
                    <a:pt x="860" y="371"/>
                    <a:pt x="861" y="371"/>
                  </a:cubicBezTo>
                  <a:cubicBezTo>
                    <a:pt x="862" y="372"/>
                    <a:pt x="868" y="372"/>
                    <a:pt x="868" y="372"/>
                  </a:cubicBezTo>
                  <a:cubicBezTo>
                    <a:pt x="868" y="372"/>
                    <a:pt x="871" y="370"/>
                    <a:pt x="872" y="371"/>
                  </a:cubicBezTo>
                  <a:cubicBezTo>
                    <a:pt x="873" y="371"/>
                    <a:pt x="875" y="374"/>
                    <a:pt x="876" y="372"/>
                  </a:cubicBezTo>
                  <a:cubicBezTo>
                    <a:pt x="877" y="371"/>
                    <a:pt x="877" y="369"/>
                    <a:pt x="879" y="369"/>
                  </a:cubicBezTo>
                  <a:cubicBezTo>
                    <a:pt x="881" y="369"/>
                    <a:pt x="885" y="369"/>
                    <a:pt x="885" y="369"/>
                  </a:cubicBezTo>
                  <a:cubicBezTo>
                    <a:pt x="888" y="368"/>
                    <a:pt x="888" y="368"/>
                    <a:pt x="888" y="368"/>
                  </a:cubicBezTo>
                  <a:cubicBezTo>
                    <a:pt x="888" y="368"/>
                    <a:pt x="891" y="368"/>
                    <a:pt x="893" y="367"/>
                  </a:cubicBezTo>
                  <a:cubicBezTo>
                    <a:pt x="896" y="366"/>
                    <a:pt x="895" y="364"/>
                    <a:pt x="895" y="364"/>
                  </a:cubicBezTo>
                  <a:cubicBezTo>
                    <a:pt x="901" y="358"/>
                    <a:pt x="901" y="358"/>
                    <a:pt x="901" y="358"/>
                  </a:cubicBezTo>
                  <a:cubicBezTo>
                    <a:pt x="901" y="358"/>
                    <a:pt x="907" y="359"/>
                    <a:pt x="909" y="359"/>
                  </a:cubicBezTo>
                  <a:cubicBezTo>
                    <a:pt x="912" y="359"/>
                    <a:pt x="914" y="363"/>
                    <a:pt x="918" y="363"/>
                  </a:cubicBezTo>
                  <a:cubicBezTo>
                    <a:pt x="921" y="363"/>
                    <a:pt x="923" y="361"/>
                    <a:pt x="923" y="361"/>
                  </a:cubicBezTo>
                  <a:cubicBezTo>
                    <a:pt x="927" y="362"/>
                    <a:pt x="927" y="362"/>
                    <a:pt x="927" y="362"/>
                  </a:cubicBezTo>
                  <a:cubicBezTo>
                    <a:pt x="930" y="363"/>
                    <a:pt x="930" y="363"/>
                    <a:pt x="930" y="363"/>
                  </a:cubicBezTo>
                  <a:cubicBezTo>
                    <a:pt x="935" y="366"/>
                    <a:pt x="935" y="366"/>
                    <a:pt x="935" y="366"/>
                  </a:cubicBezTo>
                  <a:cubicBezTo>
                    <a:pt x="941" y="366"/>
                    <a:pt x="941" y="366"/>
                    <a:pt x="941" y="366"/>
                  </a:cubicBezTo>
                  <a:cubicBezTo>
                    <a:pt x="941" y="366"/>
                    <a:pt x="942" y="368"/>
                    <a:pt x="945" y="368"/>
                  </a:cubicBezTo>
                  <a:cubicBezTo>
                    <a:pt x="947" y="368"/>
                    <a:pt x="948" y="362"/>
                    <a:pt x="948" y="362"/>
                  </a:cubicBezTo>
                  <a:cubicBezTo>
                    <a:pt x="948" y="362"/>
                    <a:pt x="951" y="363"/>
                    <a:pt x="954" y="361"/>
                  </a:cubicBezTo>
                  <a:cubicBezTo>
                    <a:pt x="957" y="359"/>
                    <a:pt x="951" y="357"/>
                    <a:pt x="951" y="357"/>
                  </a:cubicBezTo>
                  <a:cubicBezTo>
                    <a:pt x="951" y="351"/>
                    <a:pt x="951" y="351"/>
                    <a:pt x="951" y="351"/>
                  </a:cubicBezTo>
                  <a:cubicBezTo>
                    <a:pt x="951" y="346"/>
                    <a:pt x="951" y="346"/>
                    <a:pt x="951" y="346"/>
                  </a:cubicBezTo>
                  <a:cubicBezTo>
                    <a:pt x="951" y="346"/>
                    <a:pt x="950" y="341"/>
                    <a:pt x="950" y="339"/>
                  </a:cubicBezTo>
                  <a:cubicBezTo>
                    <a:pt x="951" y="337"/>
                    <a:pt x="954" y="336"/>
                    <a:pt x="954" y="334"/>
                  </a:cubicBezTo>
                  <a:cubicBezTo>
                    <a:pt x="954" y="333"/>
                    <a:pt x="948" y="329"/>
                    <a:pt x="948" y="329"/>
                  </a:cubicBezTo>
                  <a:cubicBezTo>
                    <a:pt x="948" y="329"/>
                    <a:pt x="945" y="329"/>
                    <a:pt x="941" y="328"/>
                  </a:cubicBezTo>
                  <a:cubicBezTo>
                    <a:pt x="937" y="327"/>
                    <a:pt x="943" y="323"/>
                    <a:pt x="943" y="323"/>
                  </a:cubicBezTo>
                  <a:cubicBezTo>
                    <a:pt x="948" y="318"/>
                    <a:pt x="948" y="318"/>
                    <a:pt x="948" y="318"/>
                  </a:cubicBezTo>
                  <a:cubicBezTo>
                    <a:pt x="953" y="318"/>
                    <a:pt x="953" y="318"/>
                    <a:pt x="953" y="318"/>
                  </a:cubicBezTo>
                  <a:cubicBezTo>
                    <a:pt x="954" y="316"/>
                    <a:pt x="954" y="316"/>
                    <a:pt x="954" y="316"/>
                  </a:cubicBezTo>
                  <a:cubicBezTo>
                    <a:pt x="961" y="316"/>
                    <a:pt x="961" y="316"/>
                    <a:pt x="961" y="316"/>
                  </a:cubicBezTo>
                  <a:cubicBezTo>
                    <a:pt x="970" y="314"/>
                    <a:pt x="970" y="314"/>
                    <a:pt x="970" y="314"/>
                  </a:cubicBezTo>
                  <a:cubicBezTo>
                    <a:pt x="976" y="318"/>
                    <a:pt x="976" y="318"/>
                    <a:pt x="976" y="318"/>
                  </a:cubicBezTo>
                  <a:cubicBezTo>
                    <a:pt x="983" y="322"/>
                    <a:pt x="983" y="322"/>
                    <a:pt x="983" y="322"/>
                  </a:cubicBezTo>
                  <a:cubicBezTo>
                    <a:pt x="986" y="321"/>
                    <a:pt x="986" y="321"/>
                    <a:pt x="986" y="321"/>
                  </a:cubicBezTo>
                  <a:cubicBezTo>
                    <a:pt x="986" y="321"/>
                    <a:pt x="991" y="321"/>
                    <a:pt x="993" y="322"/>
                  </a:cubicBezTo>
                  <a:cubicBezTo>
                    <a:pt x="995" y="322"/>
                    <a:pt x="1000" y="325"/>
                    <a:pt x="1000" y="325"/>
                  </a:cubicBezTo>
                  <a:cubicBezTo>
                    <a:pt x="1000" y="328"/>
                    <a:pt x="1000" y="328"/>
                    <a:pt x="1000" y="328"/>
                  </a:cubicBezTo>
                  <a:cubicBezTo>
                    <a:pt x="1000" y="328"/>
                    <a:pt x="1005" y="330"/>
                    <a:pt x="1006" y="331"/>
                  </a:cubicBezTo>
                  <a:cubicBezTo>
                    <a:pt x="1007" y="332"/>
                    <a:pt x="1011" y="333"/>
                    <a:pt x="1011" y="333"/>
                  </a:cubicBezTo>
                  <a:cubicBezTo>
                    <a:pt x="1012" y="338"/>
                    <a:pt x="1012" y="338"/>
                    <a:pt x="1012" y="338"/>
                  </a:cubicBezTo>
                  <a:cubicBezTo>
                    <a:pt x="1020" y="342"/>
                    <a:pt x="1020" y="342"/>
                    <a:pt x="1020" y="342"/>
                  </a:cubicBezTo>
                  <a:cubicBezTo>
                    <a:pt x="1022" y="348"/>
                    <a:pt x="1022" y="348"/>
                    <a:pt x="1022" y="348"/>
                  </a:cubicBezTo>
                  <a:cubicBezTo>
                    <a:pt x="1022" y="348"/>
                    <a:pt x="1027" y="348"/>
                    <a:pt x="1030" y="350"/>
                  </a:cubicBezTo>
                  <a:cubicBezTo>
                    <a:pt x="1032" y="353"/>
                    <a:pt x="1037" y="359"/>
                    <a:pt x="1037" y="359"/>
                  </a:cubicBezTo>
                  <a:cubicBezTo>
                    <a:pt x="1039" y="359"/>
                    <a:pt x="1039" y="359"/>
                    <a:pt x="1039" y="359"/>
                  </a:cubicBezTo>
                  <a:cubicBezTo>
                    <a:pt x="1040" y="363"/>
                    <a:pt x="1040" y="363"/>
                    <a:pt x="1040" y="363"/>
                  </a:cubicBezTo>
                  <a:cubicBezTo>
                    <a:pt x="1040" y="363"/>
                    <a:pt x="1044" y="365"/>
                    <a:pt x="1046" y="366"/>
                  </a:cubicBezTo>
                  <a:cubicBezTo>
                    <a:pt x="1048" y="368"/>
                    <a:pt x="1052" y="367"/>
                    <a:pt x="1055" y="367"/>
                  </a:cubicBezTo>
                  <a:cubicBezTo>
                    <a:pt x="1057" y="366"/>
                    <a:pt x="1061" y="370"/>
                    <a:pt x="1061" y="370"/>
                  </a:cubicBezTo>
                  <a:cubicBezTo>
                    <a:pt x="1061" y="370"/>
                    <a:pt x="1063" y="369"/>
                    <a:pt x="1064" y="369"/>
                  </a:cubicBezTo>
                  <a:cubicBezTo>
                    <a:pt x="1065" y="369"/>
                    <a:pt x="1075" y="375"/>
                    <a:pt x="1075" y="375"/>
                  </a:cubicBezTo>
                  <a:cubicBezTo>
                    <a:pt x="1081" y="375"/>
                    <a:pt x="1081" y="375"/>
                    <a:pt x="1081" y="375"/>
                  </a:cubicBezTo>
                  <a:cubicBezTo>
                    <a:pt x="1083" y="380"/>
                    <a:pt x="1083" y="380"/>
                    <a:pt x="1083" y="380"/>
                  </a:cubicBezTo>
                  <a:cubicBezTo>
                    <a:pt x="1083" y="380"/>
                    <a:pt x="1087" y="380"/>
                    <a:pt x="1088" y="382"/>
                  </a:cubicBezTo>
                  <a:cubicBezTo>
                    <a:pt x="1088" y="384"/>
                    <a:pt x="1089" y="386"/>
                    <a:pt x="1089" y="386"/>
                  </a:cubicBezTo>
                  <a:cubicBezTo>
                    <a:pt x="1095" y="391"/>
                    <a:pt x="1095" y="391"/>
                    <a:pt x="1095" y="391"/>
                  </a:cubicBezTo>
                  <a:cubicBezTo>
                    <a:pt x="1099" y="390"/>
                    <a:pt x="1099" y="390"/>
                    <a:pt x="1099" y="390"/>
                  </a:cubicBezTo>
                  <a:cubicBezTo>
                    <a:pt x="1101" y="392"/>
                    <a:pt x="1101" y="392"/>
                    <a:pt x="1101" y="392"/>
                  </a:cubicBezTo>
                  <a:cubicBezTo>
                    <a:pt x="1104" y="392"/>
                    <a:pt x="1104" y="392"/>
                    <a:pt x="1104" y="392"/>
                  </a:cubicBezTo>
                  <a:cubicBezTo>
                    <a:pt x="1104" y="390"/>
                    <a:pt x="1104" y="390"/>
                    <a:pt x="1104" y="390"/>
                  </a:cubicBezTo>
                  <a:cubicBezTo>
                    <a:pt x="1109" y="391"/>
                    <a:pt x="1109" y="391"/>
                    <a:pt x="1109" y="391"/>
                  </a:cubicBezTo>
                  <a:cubicBezTo>
                    <a:pt x="1109" y="391"/>
                    <a:pt x="1109" y="388"/>
                    <a:pt x="1110" y="387"/>
                  </a:cubicBezTo>
                  <a:cubicBezTo>
                    <a:pt x="1111" y="386"/>
                    <a:pt x="1118" y="386"/>
                    <a:pt x="1118" y="386"/>
                  </a:cubicBezTo>
                  <a:cubicBezTo>
                    <a:pt x="1119" y="382"/>
                    <a:pt x="1119" y="382"/>
                    <a:pt x="1119" y="382"/>
                  </a:cubicBezTo>
                  <a:cubicBezTo>
                    <a:pt x="1119" y="382"/>
                    <a:pt x="1125" y="381"/>
                    <a:pt x="1127" y="383"/>
                  </a:cubicBezTo>
                  <a:cubicBezTo>
                    <a:pt x="1130" y="385"/>
                    <a:pt x="1128" y="388"/>
                    <a:pt x="1128" y="388"/>
                  </a:cubicBezTo>
                  <a:cubicBezTo>
                    <a:pt x="1133" y="390"/>
                    <a:pt x="1133" y="390"/>
                    <a:pt x="1133" y="390"/>
                  </a:cubicBezTo>
                  <a:cubicBezTo>
                    <a:pt x="1133" y="395"/>
                    <a:pt x="1133" y="395"/>
                    <a:pt x="1133" y="395"/>
                  </a:cubicBezTo>
                  <a:cubicBezTo>
                    <a:pt x="1130" y="396"/>
                    <a:pt x="1130" y="396"/>
                    <a:pt x="1130" y="396"/>
                  </a:cubicBezTo>
                  <a:cubicBezTo>
                    <a:pt x="1132" y="399"/>
                    <a:pt x="1132" y="399"/>
                    <a:pt x="1132" y="399"/>
                  </a:cubicBezTo>
                  <a:cubicBezTo>
                    <a:pt x="1132" y="402"/>
                    <a:pt x="1132" y="402"/>
                    <a:pt x="1132" y="402"/>
                  </a:cubicBezTo>
                  <a:cubicBezTo>
                    <a:pt x="1134" y="404"/>
                    <a:pt x="1134" y="404"/>
                    <a:pt x="1134" y="404"/>
                  </a:cubicBezTo>
                  <a:cubicBezTo>
                    <a:pt x="1134" y="407"/>
                    <a:pt x="1134" y="407"/>
                    <a:pt x="1134" y="407"/>
                  </a:cubicBezTo>
                  <a:cubicBezTo>
                    <a:pt x="1136" y="409"/>
                    <a:pt x="1136" y="409"/>
                    <a:pt x="1136" y="409"/>
                  </a:cubicBezTo>
                  <a:cubicBezTo>
                    <a:pt x="1136" y="413"/>
                    <a:pt x="1136" y="413"/>
                    <a:pt x="1136" y="413"/>
                  </a:cubicBezTo>
                  <a:cubicBezTo>
                    <a:pt x="1136" y="418"/>
                    <a:pt x="1136" y="418"/>
                    <a:pt x="1136" y="418"/>
                  </a:cubicBezTo>
                  <a:cubicBezTo>
                    <a:pt x="1136" y="418"/>
                    <a:pt x="1133" y="419"/>
                    <a:pt x="1135" y="422"/>
                  </a:cubicBezTo>
                  <a:cubicBezTo>
                    <a:pt x="1136" y="425"/>
                    <a:pt x="1136" y="425"/>
                    <a:pt x="1135" y="426"/>
                  </a:cubicBezTo>
                  <a:cubicBezTo>
                    <a:pt x="1133" y="428"/>
                    <a:pt x="1124" y="422"/>
                    <a:pt x="1121" y="423"/>
                  </a:cubicBezTo>
                  <a:cubicBezTo>
                    <a:pt x="1119" y="425"/>
                    <a:pt x="1121" y="426"/>
                    <a:pt x="1121" y="427"/>
                  </a:cubicBezTo>
                  <a:cubicBezTo>
                    <a:pt x="1121" y="429"/>
                    <a:pt x="1117" y="426"/>
                    <a:pt x="1117" y="429"/>
                  </a:cubicBezTo>
                  <a:cubicBezTo>
                    <a:pt x="1116" y="431"/>
                    <a:pt x="1120" y="432"/>
                    <a:pt x="1123" y="435"/>
                  </a:cubicBezTo>
                  <a:cubicBezTo>
                    <a:pt x="1126" y="438"/>
                    <a:pt x="1127" y="443"/>
                    <a:pt x="1128" y="444"/>
                  </a:cubicBezTo>
                  <a:cubicBezTo>
                    <a:pt x="1128" y="446"/>
                    <a:pt x="1131" y="448"/>
                    <a:pt x="1131" y="448"/>
                  </a:cubicBezTo>
                  <a:cubicBezTo>
                    <a:pt x="1131" y="454"/>
                    <a:pt x="1131" y="454"/>
                    <a:pt x="1131" y="454"/>
                  </a:cubicBezTo>
                  <a:cubicBezTo>
                    <a:pt x="1127" y="453"/>
                    <a:pt x="1127" y="453"/>
                    <a:pt x="1127" y="453"/>
                  </a:cubicBezTo>
                  <a:cubicBezTo>
                    <a:pt x="1125" y="458"/>
                    <a:pt x="1125" y="458"/>
                    <a:pt x="1125" y="458"/>
                  </a:cubicBezTo>
                  <a:cubicBezTo>
                    <a:pt x="1130" y="459"/>
                    <a:pt x="1130" y="459"/>
                    <a:pt x="1130" y="459"/>
                  </a:cubicBezTo>
                  <a:cubicBezTo>
                    <a:pt x="1136" y="459"/>
                    <a:pt x="1136" y="459"/>
                    <a:pt x="1136" y="459"/>
                  </a:cubicBezTo>
                  <a:cubicBezTo>
                    <a:pt x="1136" y="459"/>
                    <a:pt x="1134" y="449"/>
                    <a:pt x="1137" y="448"/>
                  </a:cubicBezTo>
                  <a:cubicBezTo>
                    <a:pt x="1139" y="447"/>
                    <a:pt x="1141" y="450"/>
                    <a:pt x="1141" y="450"/>
                  </a:cubicBezTo>
                  <a:cubicBezTo>
                    <a:pt x="1143" y="448"/>
                    <a:pt x="1143" y="448"/>
                    <a:pt x="1143" y="448"/>
                  </a:cubicBezTo>
                  <a:cubicBezTo>
                    <a:pt x="1143" y="448"/>
                    <a:pt x="1147" y="456"/>
                    <a:pt x="1149" y="456"/>
                  </a:cubicBezTo>
                  <a:cubicBezTo>
                    <a:pt x="1151" y="455"/>
                    <a:pt x="1155" y="454"/>
                    <a:pt x="1155" y="454"/>
                  </a:cubicBezTo>
                  <a:cubicBezTo>
                    <a:pt x="1155" y="457"/>
                    <a:pt x="1155" y="457"/>
                    <a:pt x="1155" y="457"/>
                  </a:cubicBezTo>
                  <a:cubicBezTo>
                    <a:pt x="1155" y="457"/>
                    <a:pt x="1169" y="452"/>
                    <a:pt x="1170" y="447"/>
                  </a:cubicBezTo>
                  <a:cubicBezTo>
                    <a:pt x="1170" y="442"/>
                    <a:pt x="1171" y="435"/>
                    <a:pt x="1171" y="435"/>
                  </a:cubicBezTo>
                  <a:cubicBezTo>
                    <a:pt x="1174" y="433"/>
                    <a:pt x="1174" y="433"/>
                    <a:pt x="1174" y="433"/>
                  </a:cubicBezTo>
                  <a:cubicBezTo>
                    <a:pt x="1174" y="433"/>
                    <a:pt x="1174" y="423"/>
                    <a:pt x="1176" y="421"/>
                  </a:cubicBezTo>
                  <a:cubicBezTo>
                    <a:pt x="1178" y="419"/>
                    <a:pt x="1179" y="413"/>
                    <a:pt x="1179" y="409"/>
                  </a:cubicBezTo>
                  <a:cubicBezTo>
                    <a:pt x="1180" y="405"/>
                    <a:pt x="1177" y="399"/>
                    <a:pt x="1177" y="399"/>
                  </a:cubicBezTo>
                  <a:cubicBezTo>
                    <a:pt x="1177" y="399"/>
                    <a:pt x="1180" y="393"/>
                    <a:pt x="1180" y="392"/>
                  </a:cubicBezTo>
                  <a:cubicBezTo>
                    <a:pt x="1180" y="391"/>
                    <a:pt x="1178" y="388"/>
                    <a:pt x="1178" y="388"/>
                  </a:cubicBezTo>
                  <a:cubicBezTo>
                    <a:pt x="1178" y="388"/>
                    <a:pt x="1183" y="382"/>
                    <a:pt x="1182" y="380"/>
                  </a:cubicBezTo>
                  <a:cubicBezTo>
                    <a:pt x="1181" y="378"/>
                    <a:pt x="1178" y="371"/>
                    <a:pt x="1178" y="371"/>
                  </a:cubicBezTo>
                  <a:cubicBezTo>
                    <a:pt x="1178" y="371"/>
                    <a:pt x="1176" y="364"/>
                    <a:pt x="1174" y="363"/>
                  </a:cubicBezTo>
                  <a:cubicBezTo>
                    <a:pt x="1172" y="363"/>
                    <a:pt x="1171" y="362"/>
                    <a:pt x="1171" y="362"/>
                  </a:cubicBezTo>
                  <a:cubicBezTo>
                    <a:pt x="1172" y="360"/>
                    <a:pt x="1172" y="360"/>
                    <a:pt x="1172" y="360"/>
                  </a:cubicBezTo>
                  <a:cubicBezTo>
                    <a:pt x="1172" y="360"/>
                    <a:pt x="1167" y="358"/>
                    <a:pt x="1166" y="354"/>
                  </a:cubicBezTo>
                  <a:cubicBezTo>
                    <a:pt x="1164" y="350"/>
                    <a:pt x="1164" y="347"/>
                    <a:pt x="1164" y="347"/>
                  </a:cubicBezTo>
                  <a:cubicBezTo>
                    <a:pt x="1162" y="346"/>
                    <a:pt x="1162" y="346"/>
                    <a:pt x="1162" y="346"/>
                  </a:cubicBezTo>
                  <a:cubicBezTo>
                    <a:pt x="1162" y="346"/>
                    <a:pt x="1163" y="338"/>
                    <a:pt x="1162" y="336"/>
                  </a:cubicBezTo>
                  <a:cubicBezTo>
                    <a:pt x="1160" y="334"/>
                    <a:pt x="1159" y="332"/>
                    <a:pt x="1159" y="332"/>
                  </a:cubicBezTo>
                  <a:cubicBezTo>
                    <a:pt x="1156" y="331"/>
                    <a:pt x="1156" y="331"/>
                    <a:pt x="1156" y="331"/>
                  </a:cubicBezTo>
                  <a:cubicBezTo>
                    <a:pt x="1156" y="331"/>
                    <a:pt x="1155" y="328"/>
                    <a:pt x="1153" y="327"/>
                  </a:cubicBezTo>
                  <a:cubicBezTo>
                    <a:pt x="1151" y="325"/>
                    <a:pt x="1147" y="323"/>
                    <a:pt x="1147" y="323"/>
                  </a:cubicBezTo>
                  <a:cubicBezTo>
                    <a:pt x="1144" y="322"/>
                    <a:pt x="1144" y="322"/>
                    <a:pt x="1144" y="322"/>
                  </a:cubicBezTo>
                  <a:cubicBezTo>
                    <a:pt x="1143" y="320"/>
                    <a:pt x="1143" y="320"/>
                    <a:pt x="1143" y="320"/>
                  </a:cubicBezTo>
                  <a:cubicBezTo>
                    <a:pt x="1143" y="320"/>
                    <a:pt x="1150" y="323"/>
                    <a:pt x="1150" y="322"/>
                  </a:cubicBezTo>
                  <a:cubicBezTo>
                    <a:pt x="1151" y="320"/>
                    <a:pt x="1146" y="319"/>
                    <a:pt x="1146" y="319"/>
                  </a:cubicBezTo>
                  <a:cubicBezTo>
                    <a:pt x="1132" y="312"/>
                    <a:pt x="1132" y="312"/>
                    <a:pt x="1132" y="312"/>
                  </a:cubicBezTo>
                  <a:cubicBezTo>
                    <a:pt x="1132" y="312"/>
                    <a:pt x="1125" y="308"/>
                    <a:pt x="1123" y="307"/>
                  </a:cubicBezTo>
                  <a:cubicBezTo>
                    <a:pt x="1121" y="306"/>
                    <a:pt x="1118" y="308"/>
                    <a:pt x="1118" y="308"/>
                  </a:cubicBezTo>
                  <a:cubicBezTo>
                    <a:pt x="1112" y="306"/>
                    <a:pt x="1112" y="306"/>
                    <a:pt x="1112" y="306"/>
                  </a:cubicBezTo>
                  <a:cubicBezTo>
                    <a:pt x="1118" y="313"/>
                    <a:pt x="1118" y="313"/>
                    <a:pt x="1118" y="313"/>
                  </a:cubicBezTo>
                  <a:cubicBezTo>
                    <a:pt x="1117" y="318"/>
                    <a:pt x="1117" y="318"/>
                    <a:pt x="1117" y="318"/>
                  </a:cubicBezTo>
                  <a:cubicBezTo>
                    <a:pt x="1115" y="317"/>
                    <a:pt x="1115" y="317"/>
                    <a:pt x="1115" y="317"/>
                  </a:cubicBezTo>
                  <a:cubicBezTo>
                    <a:pt x="1115" y="312"/>
                    <a:pt x="1115" y="312"/>
                    <a:pt x="1115" y="312"/>
                  </a:cubicBezTo>
                  <a:cubicBezTo>
                    <a:pt x="1112" y="310"/>
                    <a:pt x="1112" y="310"/>
                    <a:pt x="1112" y="310"/>
                  </a:cubicBezTo>
                  <a:cubicBezTo>
                    <a:pt x="1112" y="315"/>
                    <a:pt x="1112" y="315"/>
                    <a:pt x="1112" y="315"/>
                  </a:cubicBezTo>
                  <a:cubicBezTo>
                    <a:pt x="1104" y="316"/>
                    <a:pt x="1104" y="316"/>
                    <a:pt x="1104" y="316"/>
                  </a:cubicBezTo>
                  <a:cubicBezTo>
                    <a:pt x="1104" y="316"/>
                    <a:pt x="1106" y="313"/>
                    <a:pt x="1105" y="312"/>
                  </a:cubicBezTo>
                  <a:cubicBezTo>
                    <a:pt x="1104" y="310"/>
                    <a:pt x="1100" y="311"/>
                    <a:pt x="1100" y="311"/>
                  </a:cubicBezTo>
                  <a:cubicBezTo>
                    <a:pt x="1099" y="312"/>
                    <a:pt x="1099" y="312"/>
                    <a:pt x="1099" y="312"/>
                  </a:cubicBezTo>
                  <a:cubicBezTo>
                    <a:pt x="1096" y="313"/>
                    <a:pt x="1096" y="313"/>
                    <a:pt x="1096" y="313"/>
                  </a:cubicBezTo>
                  <a:cubicBezTo>
                    <a:pt x="1093" y="306"/>
                    <a:pt x="1093" y="306"/>
                    <a:pt x="1093" y="306"/>
                  </a:cubicBezTo>
                  <a:cubicBezTo>
                    <a:pt x="1092" y="306"/>
                    <a:pt x="1092" y="306"/>
                    <a:pt x="1092" y="306"/>
                  </a:cubicBezTo>
                  <a:cubicBezTo>
                    <a:pt x="1090" y="303"/>
                    <a:pt x="1090" y="303"/>
                    <a:pt x="1090" y="303"/>
                  </a:cubicBezTo>
                  <a:cubicBezTo>
                    <a:pt x="1078" y="303"/>
                    <a:pt x="1078" y="303"/>
                    <a:pt x="1078" y="303"/>
                  </a:cubicBezTo>
                  <a:cubicBezTo>
                    <a:pt x="1077" y="302"/>
                    <a:pt x="1077" y="302"/>
                    <a:pt x="1077" y="302"/>
                  </a:cubicBezTo>
                  <a:cubicBezTo>
                    <a:pt x="1077" y="302"/>
                    <a:pt x="1071" y="303"/>
                    <a:pt x="1071" y="299"/>
                  </a:cubicBezTo>
                  <a:cubicBezTo>
                    <a:pt x="1071" y="295"/>
                    <a:pt x="1076" y="294"/>
                    <a:pt x="1076" y="294"/>
                  </a:cubicBezTo>
                  <a:cubicBezTo>
                    <a:pt x="1076" y="290"/>
                    <a:pt x="1076" y="290"/>
                    <a:pt x="1076" y="290"/>
                  </a:cubicBezTo>
                  <a:cubicBezTo>
                    <a:pt x="1076" y="290"/>
                    <a:pt x="1081" y="290"/>
                    <a:pt x="1081" y="287"/>
                  </a:cubicBezTo>
                  <a:cubicBezTo>
                    <a:pt x="1081" y="284"/>
                    <a:pt x="1084" y="281"/>
                    <a:pt x="1084" y="281"/>
                  </a:cubicBezTo>
                  <a:cubicBezTo>
                    <a:pt x="1081" y="278"/>
                    <a:pt x="1081" y="278"/>
                    <a:pt x="1081" y="278"/>
                  </a:cubicBezTo>
                  <a:cubicBezTo>
                    <a:pt x="1083" y="275"/>
                    <a:pt x="1083" y="275"/>
                    <a:pt x="1083" y="275"/>
                  </a:cubicBezTo>
                  <a:cubicBezTo>
                    <a:pt x="1081" y="273"/>
                    <a:pt x="1081" y="273"/>
                    <a:pt x="1081" y="273"/>
                  </a:cubicBezTo>
                  <a:cubicBezTo>
                    <a:pt x="1085" y="270"/>
                    <a:pt x="1085" y="270"/>
                    <a:pt x="1085" y="270"/>
                  </a:cubicBezTo>
                  <a:cubicBezTo>
                    <a:pt x="1088" y="269"/>
                    <a:pt x="1088" y="269"/>
                    <a:pt x="1088" y="269"/>
                  </a:cubicBezTo>
                  <a:cubicBezTo>
                    <a:pt x="1087" y="264"/>
                    <a:pt x="1087" y="264"/>
                    <a:pt x="1087" y="264"/>
                  </a:cubicBezTo>
                  <a:cubicBezTo>
                    <a:pt x="1090" y="263"/>
                    <a:pt x="1090" y="263"/>
                    <a:pt x="1090" y="263"/>
                  </a:cubicBezTo>
                  <a:cubicBezTo>
                    <a:pt x="1086" y="257"/>
                    <a:pt x="1086" y="257"/>
                    <a:pt x="1086" y="257"/>
                  </a:cubicBezTo>
                  <a:cubicBezTo>
                    <a:pt x="1091" y="255"/>
                    <a:pt x="1091" y="255"/>
                    <a:pt x="1091" y="255"/>
                  </a:cubicBezTo>
                  <a:cubicBezTo>
                    <a:pt x="1091" y="255"/>
                    <a:pt x="1090" y="247"/>
                    <a:pt x="1094" y="245"/>
                  </a:cubicBezTo>
                  <a:cubicBezTo>
                    <a:pt x="1097" y="242"/>
                    <a:pt x="1099" y="242"/>
                    <a:pt x="1099" y="242"/>
                  </a:cubicBezTo>
                  <a:cubicBezTo>
                    <a:pt x="1099" y="242"/>
                    <a:pt x="1105" y="243"/>
                    <a:pt x="1108" y="243"/>
                  </a:cubicBezTo>
                  <a:cubicBezTo>
                    <a:pt x="1111" y="242"/>
                    <a:pt x="1124" y="243"/>
                    <a:pt x="1124" y="243"/>
                  </a:cubicBezTo>
                  <a:cubicBezTo>
                    <a:pt x="1127" y="246"/>
                    <a:pt x="1127" y="246"/>
                    <a:pt x="1127" y="246"/>
                  </a:cubicBezTo>
                  <a:cubicBezTo>
                    <a:pt x="1130" y="245"/>
                    <a:pt x="1130" y="245"/>
                    <a:pt x="1130" y="245"/>
                  </a:cubicBezTo>
                  <a:cubicBezTo>
                    <a:pt x="1129" y="242"/>
                    <a:pt x="1129" y="242"/>
                    <a:pt x="1129" y="242"/>
                  </a:cubicBezTo>
                  <a:cubicBezTo>
                    <a:pt x="1141" y="245"/>
                    <a:pt x="1141" y="245"/>
                    <a:pt x="1141" y="245"/>
                  </a:cubicBezTo>
                  <a:cubicBezTo>
                    <a:pt x="1146" y="242"/>
                    <a:pt x="1146" y="242"/>
                    <a:pt x="1146" y="242"/>
                  </a:cubicBezTo>
                  <a:cubicBezTo>
                    <a:pt x="1151" y="246"/>
                    <a:pt x="1151" y="246"/>
                    <a:pt x="1151" y="246"/>
                  </a:cubicBezTo>
                  <a:cubicBezTo>
                    <a:pt x="1152" y="240"/>
                    <a:pt x="1152" y="240"/>
                    <a:pt x="1152" y="240"/>
                  </a:cubicBezTo>
                  <a:cubicBezTo>
                    <a:pt x="1152" y="240"/>
                    <a:pt x="1158" y="239"/>
                    <a:pt x="1162" y="240"/>
                  </a:cubicBezTo>
                  <a:cubicBezTo>
                    <a:pt x="1166" y="240"/>
                    <a:pt x="1167" y="243"/>
                    <a:pt x="1169" y="243"/>
                  </a:cubicBezTo>
                  <a:cubicBezTo>
                    <a:pt x="1170" y="242"/>
                    <a:pt x="1174" y="240"/>
                    <a:pt x="1174" y="240"/>
                  </a:cubicBezTo>
                  <a:cubicBezTo>
                    <a:pt x="1178" y="243"/>
                    <a:pt x="1178" y="243"/>
                    <a:pt x="1178" y="243"/>
                  </a:cubicBezTo>
                  <a:cubicBezTo>
                    <a:pt x="1185" y="244"/>
                    <a:pt x="1185" y="244"/>
                    <a:pt x="1185" y="244"/>
                  </a:cubicBezTo>
                  <a:cubicBezTo>
                    <a:pt x="1176" y="246"/>
                    <a:pt x="1176" y="246"/>
                    <a:pt x="1176" y="246"/>
                  </a:cubicBezTo>
                  <a:cubicBezTo>
                    <a:pt x="1176" y="246"/>
                    <a:pt x="1179" y="251"/>
                    <a:pt x="1182" y="250"/>
                  </a:cubicBezTo>
                  <a:cubicBezTo>
                    <a:pt x="1185" y="249"/>
                    <a:pt x="1190" y="247"/>
                    <a:pt x="1190" y="247"/>
                  </a:cubicBezTo>
                  <a:cubicBezTo>
                    <a:pt x="1194" y="249"/>
                    <a:pt x="1194" y="249"/>
                    <a:pt x="1194" y="249"/>
                  </a:cubicBezTo>
                  <a:cubicBezTo>
                    <a:pt x="1198" y="246"/>
                    <a:pt x="1198" y="246"/>
                    <a:pt x="1198" y="246"/>
                  </a:cubicBezTo>
                  <a:cubicBezTo>
                    <a:pt x="1198" y="246"/>
                    <a:pt x="1204" y="248"/>
                    <a:pt x="1206" y="247"/>
                  </a:cubicBezTo>
                  <a:cubicBezTo>
                    <a:pt x="1208" y="246"/>
                    <a:pt x="1207" y="244"/>
                    <a:pt x="1207" y="244"/>
                  </a:cubicBezTo>
                  <a:cubicBezTo>
                    <a:pt x="1213" y="245"/>
                    <a:pt x="1213" y="245"/>
                    <a:pt x="1213" y="245"/>
                  </a:cubicBezTo>
                  <a:cubicBezTo>
                    <a:pt x="1205" y="240"/>
                    <a:pt x="1205" y="240"/>
                    <a:pt x="1205" y="240"/>
                  </a:cubicBezTo>
                  <a:cubicBezTo>
                    <a:pt x="1200" y="242"/>
                    <a:pt x="1200" y="242"/>
                    <a:pt x="1200" y="242"/>
                  </a:cubicBezTo>
                  <a:cubicBezTo>
                    <a:pt x="1199" y="239"/>
                    <a:pt x="1199" y="239"/>
                    <a:pt x="1199" y="239"/>
                  </a:cubicBezTo>
                  <a:cubicBezTo>
                    <a:pt x="1199" y="239"/>
                    <a:pt x="1195" y="234"/>
                    <a:pt x="1196" y="232"/>
                  </a:cubicBezTo>
                  <a:cubicBezTo>
                    <a:pt x="1196" y="231"/>
                    <a:pt x="1200" y="228"/>
                    <a:pt x="1200" y="228"/>
                  </a:cubicBezTo>
                  <a:cubicBezTo>
                    <a:pt x="1199" y="223"/>
                    <a:pt x="1199" y="223"/>
                    <a:pt x="1199" y="223"/>
                  </a:cubicBezTo>
                  <a:cubicBezTo>
                    <a:pt x="1202" y="221"/>
                    <a:pt x="1202" y="221"/>
                    <a:pt x="1202" y="221"/>
                  </a:cubicBezTo>
                  <a:cubicBezTo>
                    <a:pt x="1202" y="221"/>
                    <a:pt x="1195" y="217"/>
                    <a:pt x="1199" y="215"/>
                  </a:cubicBezTo>
                  <a:cubicBezTo>
                    <a:pt x="1204" y="212"/>
                    <a:pt x="1213" y="215"/>
                    <a:pt x="1213" y="215"/>
                  </a:cubicBezTo>
                  <a:cubicBezTo>
                    <a:pt x="1216" y="211"/>
                    <a:pt x="1216" y="211"/>
                    <a:pt x="1216" y="211"/>
                  </a:cubicBezTo>
                  <a:cubicBezTo>
                    <a:pt x="1221" y="216"/>
                    <a:pt x="1221" y="216"/>
                    <a:pt x="1221" y="216"/>
                  </a:cubicBezTo>
                  <a:cubicBezTo>
                    <a:pt x="1226" y="213"/>
                    <a:pt x="1226" y="213"/>
                    <a:pt x="1226" y="213"/>
                  </a:cubicBezTo>
                  <a:cubicBezTo>
                    <a:pt x="1226" y="213"/>
                    <a:pt x="1229" y="221"/>
                    <a:pt x="1231" y="222"/>
                  </a:cubicBezTo>
                  <a:cubicBezTo>
                    <a:pt x="1233" y="223"/>
                    <a:pt x="1238" y="222"/>
                    <a:pt x="1238" y="222"/>
                  </a:cubicBezTo>
                  <a:cubicBezTo>
                    <a:pt x="1238" y="222"/>
                    <a:pt x="1238" y="230"/>
                    <a:pt x="1241" y="229"/>
                  </a:cubicBezTo>
                  <a:cubicBezTo>
                    <a:pt x="1243" y="228"/>
                    <a:pt x="1247" y="218"/>
                    <a:pt x="1247" y="218"/>
                  </a:cubicBezTo>
                  <a:cubicBezTo>
                    <a:pt x="1251" y="215"/>
                    <a:pt x="1251" y="215"/>
                    <a:pt x="1251" y="215"/>
                  </a:cubicBezTo>
                  <a:cubicBezTo>
                    <a:pt x="1256" y="217"/>
                    <a:pt x="1256" y="217"/>
                    <a:pt x="1256" y="217"/>
                  </a:cubicBezTo>
                  <a:cubicBezTo>
                    <a:pt x="1256" y="215"/>
                    <a:pt x="1256" y="215"/>
                    <a:pt x="1256" y="215"/>
                  </a:cubicBezTo>
                  <a:cubicBezTo>
                    <a:pt x="1251" y="212"/>
                    <a:pt x="1251" y="212"/>
                    <a:pt x="1251" y="212"/>
                  </a:cubicBezTo>
                  <a:cubicBezTo>
                    <a:pt x="1251" y="212"/>
                    <a:pt x="1240" y="204"/>
                    <a:pt x="1242" y="204"/>
                  </a:cubicBezTo>
                  <a:cubicBezTo>
                    <a:pt x="1245" y="203"/>
                    <a:pt x="1258" y="204"/>
                    <a:pt x="1258" y="204"/>
                  </a:cubicBezTo>
                  <a:cubicBezTo>
                    <a:pt x="1267" y="204"/>
                    <a:pt x="1267" y="204"/>
                    <a:pt x="1267" y="204"/>
                  </a:cubicBezTo>
                  <a:cubicBezTo>
                    <a:pt x="1267" y="204"/>
                    <a:pt x="1267" y="207"/>
                    <a:pt x="1266" y="207"/>
                  </a:cubicBezTo>
                  <a:cubicBezTo>
                    <a:pt x="1266" y="207"/>
                    <a:pt x="1256" y="204"/>
                    <a:pt x="1256" y="207"/>
                  </a:cubicBezTo>
                  <a:cubicBezTo>
                    <a:pt x="1257" y="211"/>
                    <a:pt x="1263" y="214"/>
                    <a:pt x="1263" y="214"/>
                  </a:cubicBezTo>
                  <a:cubicBezTo>
                    <a:pt x="1263" y="218"/>
                    <a:pt x="1263" y="218"/>
                    <a:pt x="1263" y="218"/>
                  </a:cubicBezTo>
                  <a:cubicBezTo>
                    <a:pt x="1268" y="219"/>
                    <a:pt x="1268" y="219"/>
                    <a:pt x="1268" y="219"/>
                  </a:cubicBezTo>
                  <a:cubicBezTo>
                    <a:pt x="1267" y="222"/>
                    <a:pt x="1267" y="222"/>
                    <a:pt x="1267" y="222"/>
                  </a:cubicBezTo>
                  <a:cubicBezTo>
                    <a:pt x="1270" y="225"/>
                    <a:pt x="1270" y="225"/>
                    <a:pt x="1270" y="225"/>
                  </a:cubicBezTo>
                  <a:cubicBezTo>
                    <a:pt x="1266" y="226"/>
                    <a:pt x="1266" y="226"/>
                    <a:pt x="1266" y="226"/>
                  </a:cubicBezTo>
                  <a:cubicBezTo>
                    <a:pt x="1265" y="229"/>
                    <a:pt x="1265" y="229"/>
                    <a:pt x="1265" y="229"/>
                  </a:cubicBezTo>
                  <a:cubicBezTo>
                    <a:pt x="1262" y="230"/>
                    <a:pt x="1262" y="230"/>
                    <a:pt x="1262" y="230"/>
                  </a:cubicBezTo>
                  <a:cubicBezTo>
                    <a:pt x="1262" y="230"/>
                    <a:pt x="1265" y="235"/>
                    <a:pt x="1263" y="238"/>
                  </a:cubicBezTo>
                  <a:cubicBezTo>
                    <a:pt x="1261" y="241"/>
                    <a:pt x="1259" y="246"/>
                    <a:pt x="1259" y="248"/>
                  </a:cubicBezTo>
                  <a:cubicBezTo>
                    <a:pt x="1259" y="249"/>
                    <a:pt x="1263" y="251"/>
                    <a:pt x="1260" y="255"/>
                  </a:cubicBezTo>
                  <a:cubicBezTo>
                    <a:pt x="1257" y="259"/>
                    <a:pt x="1251" y="261"/>
                    <a:pt x="1251" y="261"/>
                  </a:cubicBezTo>
                  <a:cubicBezTo>
                    <a:pt x="1252" y="264"/>
                    <a:pt x="1252" y="264"/>
                    <a:pt x="1252" y="264"/>
                  </a:cubicBezTo>
                  <a:cubicBezTo>
                    <a:pt x="1249" y="264"/>
                    <a:pt x="1249" y="264"/>
                    <a:pt x="1249" y="264"/>
                  </a:cubicBezTo>
                  <a:cubicBezTo>
                    <a:pt x="1249" y="264"/>
                    <a:pt x="1255" y="266"/>
                    <a:pt x="1254" y="270"/>
                  </a:cubicBezTo>
                  <a:cubicBezTo>
                    <a:pt x="1254" y="274"/>
                    <a:pt x="1252" y="277"/>
                    <a:pt x="1254" y="281"/>
                  </a:cubicBezTo>
                  <a:cubicBezTo>
                    <a:pt x="1255" y="286"/>
                    <a:pt x="1271" y="299"/>
                    <a:pt x="1271" y="299"/>
                  </a:cubicBezTo>
                  <a:cubicBezTo>
                    <a:pt x="1281" y="309"/>
                    <a:pt x="1281" y="309"/>
                    <a:pt x="1281" y="309"/>
                  </a:cubicBezTo>
                  <a:cubicBezTo>
                    <a:pt x="1284" y="308"/>
                    <a:pt x="1284" y="308"/>
                    <a:pt x="1284" y="308"/>
                  </a:cubicBezTo>
                  <a:cubicBezTo>
                    <a:pt x="1297" y="324"/>
                    <a:pt x="1297" y="324"/>
                    <a:pt x="1297" y="324"/>
                  </a:cubicBezTo>
                  <a:cubicBezTo>
                    <a:pt x="1305" y="327"/>
                    <a:pt x="1305" y="327"/>
                    <a:pt x="1305" y="327"/>
                  </a:cubicBezTo>
                  <a:cubicBezTo>
                    <a:pt x="1309" y="332"/>
                    <a:pt x="1309" y="332"/>
                    <a:pt x="1309" y="332"/>
                  </a:cubicBezTo>
                  <a:cubicBezTo>
                    <a:pt x="1309" y="332"/>
                    <a:pt x="1319" y="343"/>
                    <a:pt x="1320" y="344"/>
                  </a:cubicBezTo>
                  <a:cubicBezTo>
                    <a:pt x="1322" y="345"/>
                    <a:pt x="1325" y="345"/>
                    <a:pt x="1325" y="345"/>
                  </a:cubicBezTo>
                  <a:cubicBezTo>
                    <a:pt x="1325" y="345"/>
                    <a:pt x="1323" y="350"/>
                    <a:pt x="1327" y="348"/>
                  </a:cubicBezTo>
                  <a:cubicBezTo>
                    <a:pt x="1331" y="347"/>
                    <a:pt x="1330" y="344"/>
                    <a:pt x="1330" y="344"/>
                  </a:cubicBezTo>
                  <a:cubicBezTo>
                    <a:pt x="1329" y="342"/>
                    <a:pt x="1329" y="342"/>
                    <a:pt x="1329" y="342"/>
                  </a:cubicBezTo>
                  <a:cubicBezTo>
                    <a:pt x="1329" y="342"/>
                    <a:pt x="1332" y="337"/>
                    <a:pt x="1332" y="335"/>
                  </a:cubicBezTo>
                  <a:cubicBezTo>
                    <a:pt x="1331" y="332"/>
                    <a:pt x="1323" y="328"/>
                    <a:pt x="1325" y="325"/>
                  </a:cubicBezTo>
                  <a:cubicBezTo>
                    <a:pt x="1327" y="322"/>
                    <a:pt x="1329" y="320"/>
                    <a:pt x="1330" y="319"/>
                  </a:cubicBezTo>
                  <a:cubicBezTo>
                    <a:pt x="1330" y="319"/>
                    <a:pt x="1335" y="321"/>
                    <a:pt x="1335" y="321"/>
                  </a:cubicBezTo>
                  <a:cubicBezTo>
                    <a:pt x="1335" y="321"/>
                    <a:pt x="1330" y="315"/>
                    <a:pt x="1328" y="314"/>
                  </a:cubicBezTo>
                  <a:cubicBezTo>
                    <a:pt x="1327" y="313"/>
                    <a:pt x="1323" y="311"/>
                    <a:pt x="1324" y="307"/>
                  </a:cubicBezTo>
                  <a:cubicBezTo>
                    <a:pt x="1325" y="304"/>
                    <a:pt x="1329" y="303"/>
                    <a:pt x="1329" y="303"/>
                  </a:cubicBezTo>
                  <a:cubicBezTo>
                    <a:pt x="1329" y="303"/>
                    <a:pt x="1336" y="305"/>
                    <a:pt x="1336" y="302"/>
                  </a:cubicBezTo>
                  <a:cubicBezTo>
                    <a:pt x="1335" y="298"/>
                    <a:pt x="1332" y="297"/>
                    <a:pt x="1328" y="295"/>
                  </a:cubicBezTo>
                  <a:cubicBezTo>
                    <a:pt x="1324" y="293"/>
                    <a:pt x="1321" y="288"/>
                    <a:pt x="1320" y="286"/>
                  </a:cubicBezTo>
                  <a:cubicBezTo>
                    <a:pt x="1320" y="283"/>
                    <a:pt x="1319" y="280"/>
                    <a:pt x="1319" y="280"/>
                  </a:cubicBezTo>
                  <a:cubicBezTo>
                    <a:pt x="1320" y="279"/>
                    <a:pt x="1320" y="279"/>
                    <a:pt x="1320" y="279"/>
                  </a:cubicBezTo>
                  <a:cubicBezTo>
                    <a:pt x="1320" y="279"/>
                    <a:pt x="1327" y="285"/>
                    <a:pt x="1328" y="284"/>
                  </a:cubicBezTo>
                  <a:cubicBezTo>
                    <a:pt x="1330" y="283"/>
                    <a:pt x="1324" y="276"/>
                    <a:pt x="1324" y="276"/>
                  </a:cubicBezTo>
                  <a:cubicBezTo>
                    <a:pt x="1318" y="275"/>
                    <a:pt x="1318" y="275"/>
                    <a:pt x="1318" y="275"/>
                  </a:cubicBezTo>
                  <a:cubicBezTo>
                    <a:pt x="1310" y="269"/>
                    <a:pt x="1310" y="269"/>
                    <a:pt x="1310" y="269"/>
                  </a:cubicBezTo>
                  <a:cubicBezTo>
                    <a:pt x="1310" y="269"/>
                    <a:pt x="1311" y="263"/>
                    <a:pt x="1307" y="262"/>
                  </a:cubicBezTo>
                  <a:cubicBezTo>
                    <a:pt x="1303" y="260"/>
                    <a:pt x="1300" y="260"/>
                    <a:pt x="1300" y="260"/>
                  </a:cubicBezTo>
                  <a:cubicBezTo>
                    <a:pt x="1300" y="263"/>
                    <a:pt x="1300" y="263"/>
                    <a:pt x="1300" y="263"/>
                  </a:cubicBezTo>
                  <a:cubicBezTo>
                    <a:pt x="1300" y="263"/>
                    <a:pt x="1290" y="260"/>
                    <a:pt x="1289" y="256"/>
                  </a:cubicBezTo>
                  <a:cubicBezTo>
                    <a:pt x="1289" y="252"/>
                    <a:pt x="1291" y="250"/>
                    <a:pt x="1289" y="246"/>
                  </a:cubicBezTo>
                  <a:cubicBezTo>
                    <a:pt x="1287" y="242"/>
                    <a:pt x="1283" y="240"/>
                    <a:pt x="1283" y="240"/>
                  </a:cubicBezTo>
                  <a:cubicBezTo>
                    <a:pt x="1283" y="240"/>
                    <a:pt x="1284" y="236"/>
                    <a:pt x="1285" y="236"/>
                  </a:cubicBezTo>
                  <a:cubicBezTo>
                    <a:pt x="1286" y="235"/>
                    <a:pt x="1288" y="237"/>
                    <a:pt x="1288" y="237"/>
                  </a:cubicBezTo>
                  <a:cubicBezTo>
                    <a:pt x="1290" y="234"/>
                    <a:pt x="1290" y="234"/>
                    <a:pt x="1290" y="234"/>
                  </a:cubicBezTo>
                  <a:cubicBezTo>
                    <a:pt x="1296" y="239"/>
                    <a:pt x="1296" y="239"/>
                    <a:pt x="1296" y="239"/>
                  </a:cubicBezTo>
                  <a:cubicBezTo>
                    <a:pt x="1297" y="238"/>
                    <a:pt x="1297" y="238"/>
                    <a:pt x="1297" y="238"/>
                  </a:cubicBezTo>
                  <a:cubicBezTo>
                    <a:pt x="1295" y="236"/>
                    <a:pt x="1295" y="236"/>
                    <a:pt x="1295" y="236"/>
                  </a:cubicBezTo>
                  <a:cubicBezTo>
                    <a:pt x="1295" y="236"/>
                    <a:pt x="1297" y="228"/>
                    <a:pt x="1300" y="229"/>
                  </a:cubicBezTo>
                  <a:cubicBezTo>
                    <a:pt x="1302" y="231"/>
                    <a:pt x="1309" y="239"/>
                    <a:pt x="1309" y="239"/>
                  </a:cubicBezTo>
                  <a:cubicBezTo>
                    <a:pt x="1311" y="231"/>
                    <a:pt x="1311" y="231"/>
                    <a:pt x="1311" y="231"/>
                  </a:cubicBezTo>
                  <a:cubicBezTo>
                    <a:pt x="1311" y="231"/>
                    <a:pt x="1325" y="229"/>
                    <a:pt x="1327" y="229"/>
                  </a:cubicBezTo>
                  <a:cubicBezTo>
                    <a:pt x="1329" y="229"/>
                    <a:pt x="1339" y="234"/>
                    <a:pt x="1339" y="234"/>
                  </a:cubicBezTo>
                  <a:cubicBezTo>
                    <a:pt x="1345" y="237"/>
                    <a:pt x="1345" y="237"/>
                    <a:pt x="1345" y="237"/>
                  </a:cubicBezTo>
                  <a:cubicBezTo>
                    <a:pt x="1340" y="227"/>
                    <a:pt x="1340" y="227"/>
                    <a:pt x="1340" y="227"/>
                  </a:cubicBezTo>
                  <a:cubicBezTo>
                    <a:pt x="1340" y="227"/>
                    <a:pt x="1348" y="227"/>
                    <a:pt x="1349" y="224"/>
                  </a:cubicBezTo>
                  <a:cubicBezTo>
                    <a:pt x="1349" y="222"/>
                    <a:pt x="1347" y="217"/>
                    <a:pt x="1347" y="217"/>
                  </a:cubicBezTo>
                  <a:cubicBezTo>
                    <a:pt x="1350" y="217"/>
                    <a:pt x="1350" y="217"/>
                    <a:pt x="1350" y="217"/>
                  </a:cubicBezTo>
                  <a:cubicBezTo>
                    <a:pt x="1351" y="213"/>
                    <a:pt x="1351" y="213"/>
                    <a:pt x="1351" y="213"/>
                  </a:cubicBezTo>
                  <a:cubicBezTo>
                    <a:pt x="1351" y="213"/>
                    <a:pt x="1361" y="216"/>
                    <a:pt x="1362" y="212"/>
                  </a:cubicBezTo>
                  <a:cubicBezTo>
                    <a:pt x="1363" y="208"/>
                    <a:pt x="1368" y="205"/>
                    <a:pt x="1368" y="205"/>
                  </a:cubicBezTo>
                  <a:cubicBezTo>
                    <a:pt x="1365" y="201"/>
                    <a:pt x="1365" y="201"/>
                    <a:pt x="1365" y="201"/>
                  </a:cubicBezTo>
                  <a:cubicBezTo>
                    <a:pt x="1370" y="202"/>
                    <a:pt x="1370" y="202"/>
                    <a:pt x="1370" y="202"/>
                  </a:cubicBezTo>
                  <a:cubicBezTo>
                    <a:pt x="1371" y="204"/>
                    <a:pt x="1371" y="204"/>
                    <a:pt x="1371" y="204"/>
                  </a:cubicBezTo>
                  <a:cubicBezTo>
                    <a:pt x="1381" y="205"/>
                    <a:pt x="1381" y="205"/>
                    <a:pt x="1381" y="205"/>
                  </a:cubicBezTo>
                  <a:cubicBezTo>
                    <a:pt x="1381" y="205"/>
                    <a:pt x="1391" y="208"/>
                    <a:pt x="1391" y="206"/>
                  </a:cubicBezTo>
                  <a:cubicBezTo>
                    <a:pt x="1391" y="205"/>
                    <a:pt x="1390" y="202"/>
                    <a:pt x="1390" y="202"/>
                  </a:cubicBezTo>
                  <a:cubicBezTo>
                    <a:pt x="1384" y="201"/>
                    <a:pt x="1384" y="201"/>
                    <a:pt x="1384" y="201"/>
                  </a:cubicBezTo>
                  <a:cubicBezTo>
                    <a:pt x="1383" y="198"/>
                    <a:pt x="1383" y="198"/>
                    <a:pt x="1383" y="198"/>
                  </a:cubicBezTo>
                  <a:cubicBezTo>
                    <a:pt x="1383" y="198"/>
                    <a:pt x="1374" y="194"/>
                    <a:pt x="1371" y="193"/>
                  </a:cubicBezTo>
                  <a:cubicBezTo>
                    <a:pt x="1368" y="192"/>
                    <a:pt x="1366" y="194"/>
                    <a:pt x="1366" y="194"/>
                  </a:cubicBezTo>
                  <a:cubicBezTo>
                    <a:pt x="1367" y="191"/>
                    <a:pt x="1367" y="191"/>
                    <a:pt x="1367" y="191"/>
                  </a:cubicBezTo>
                  <a:cubicBezTo>
                    <a:pt x="1355" y="182"/>
                    <a:pt x="1355" y="182"/>
                    <a:pt x="1355" y="182"/>
                  </a:cubicBezTo>
                  <a:cubicBezTo>
                    <a:pt x="1352" y="185"/>
                    <a:pt x="1352" y="185"/>
                    <a:pt x="1352" y="185"/>
                  </a:cubicBezTo>
                  <a:cubicBezTo>
                    <a:pt x="1352" y="185"/>
                    <a:pt x="1347" y="184"/>
                    <a:pt x="1345" y="183"/>
                  </a:cubicBezTo>
                  <a:cubicBezTo>
                    <a:pt x="1343" y="182"/>
                    <a:pt x="1341" y="180"/>
                    <a:pt x="1341" y="180"/>
                  </a:cubicBezTo>
                  <a:cubicBezTo>
                    <a:pt x="1335" y="181"/>
                    <a:pt x="1335" y="181"/>
                    <a:pt x="1335" y="181"/>
                  </a:cubicBezTo>
                  <a:cubicBezTo>
                    <a:pt x="1330" y="181"/>
                    <a:pt x="1330" y="181"/>
                    <a:pt x="1330" y="181"/>
                  </a:cubicBezTo>
                  <a:cubicBezTo>
                    <a:pt x="1330" y="181"/>
                    <a:pt x="1323" y="176"/>
                    <a:pt x="1326" y="176"/>
                  </a:cubicBezTo>
                  <a:cubicBezTo>
                    <a:pt x="1329" y="175"/>
                    <a:pt x="1332" y="177"/>
                    <a:pt x="1334" y="177"/>
                  </a:cubicBezTo>
                  <a:cubicBezTo>
                    <a:pt x="1336" y="178"/>
                    <a:pt x="1347" y="179"/>
                    <a:pt x="1347" y="179"/>
                  </a:cubicBezTo>
                  <a:cubicBezTo>
                    <a:pt x="1347" y="179"/>
                    <a:pt x="1360" y="176"/>
                    <a:pt x="1360" y="174"/>
                  </a:cubicBezTo>
                  <a:cubicBezTo>
                    <a:pt x="1360" y="172"/>
                    <a:pt x="1352" y="168"/>
                    <a:pt x="1352" y="168"/>
                  </a:cubicBezTo>
                  <a:cubicBezTo>
                    <a:pt x="1351" y="167"/>
                    <a:pt x="1339" y="163"/>
                    <a:pt x="1342" y="161"/>
                  </a:cubicBezTo>
                  <a:cubicBezTo>
                    <a:pt x="1346" y="159"/>
                    <a:pt x="1352" y="164"/>
                    <a:pt x="1352" y="164"/>
                  </a:cubicBezTo>
                  <a:cubicBezTo>
                    <a:pt x="1352" y="164"/>
                    <a:pt x="1364" y="171"/>
                    <a:pt x="1367" y="170"/>
                  </a:cubicBezTo>
                  <a:cubicBezTo>
                    <a:pt x="1371" y="170"/>
                    <a:pt x="1372" y="166"/>
                    <a:pt x="1382" y="170"/>
                  </a:cubicBezTo>
                  <a:cubicBezTo>
                    <a:pt x="1391" y="173"/>
                    <a:pt x="1400" y="176"/>
                    <a:pt x="1403" y="177"/>
                  </a:cubicBezTo>
                  <a:cubicBezTo>
                    <a:pt x="1405" y="177"/>
                    <a:pt x="1416" y="180"/>
                    <a:pt x="1416" y="180"/>
                  </a:cubicBezTo>
                  <a:cubicBezTo>
                    <a:pt x="1416" y="180"/>
                    <a:pt x="1431" y="189"/>
                    <a:pt x="1430" y="184"/>
                  </a:cubicBezTo>
                  <a:cubicBezTo>
                    <a:pt x="1429" y="180"/>
                    <a:pt x="1424" y="177"/>
                    <a:pt x="1424" y="177"/>
                  </a:cubicBezTo>
                  <a:cubicBezTo>
                    <a:pt x="1427" y="175"/>
                    <a:pt x="1427" y="175"/>
                    <a:pt x="1427" y="175"/>
                  </a:cubicBezTo>
                  <a:cubicBezTo>
                    <a:pt x="1419" y="172"/>
                    <a:pt x="1419" y="172"/>
                    <a:pt x="1419" y="172"/>
                  </a:cubicBezTo>
                  <a:cubicBezTo>
                    <a:pt x="1421" y="171"/>
                    <a:pt x="1421" y="171"/>
                    <a:pt x="1421" y="171"/>
                  </a:cubicBezTo>
                  <a:cubicBezTo>
                    <a:pt x="1412" y="167"/>
                    <a:pt x="1412" y="167"/>
                    <a:pt x="1412" y="167"/>
                  </a:cubicBezTo>
                  <a:cubicBezTo>
                    <a:pt x="1421" y="168"/>
                    <a:pt x="1421" y="168"/>
                    <a:pt x="1421" y="168"/>
                  </a:cubicBezTo>
                  <a:cubicBezTo>
                    <a:pt x="1420" y="165"/>
                    <a:pt x="1420" y="165"/>
                    <a:pt x="1420" y="165"/>
                  </a:cubicBezTo>
                  <a:cubicBezTo>
                    <a:pt x="1420" y="165"/>
                    <a:pt x="1433" y="168"/>
                    <a:pt x="1430" y="165"/>
                  </a:cubicBezTo>
                  <a:close/>
                  <a:moveTo>
                    <a:pt x="822" y="320"/>
                  </a:moveTo>
                  <a:cubicBezTo>
                    <a:pt x="822" y="320"/>
                    <a:pt x="821" y="323"/>
                    <a:pt x="821" y="324"/>
                  </a:cubicBezTo>
                  <a:cubicBezTo>
                    <a:pt x="820" y="325"/>
                    <a:pt x="817" y="326"/>
                    <a:pt x="817" y="326"/>
                  </a:cubicBezTo>
                  <a:cubicBezTo>
                    <a:pt x="817" y="326"/>
                    <a:pt x="814" y="328"/>
                    <a:pt x="813" y="328"/>
                  </a:cubicBezTo>
                  <a:cubicBezTo>
                    <a:pt x="812" y="328"/>
                    <a:pt x="812" y="331"/>
                    <a:pt x="812" y="331"/>
                  </a:cubicBezTo>
                  <a:cubicBezTo>
                    <a:pt x="812" y="331"/>
                    <a:pt x="812" y="329"/>
                    <a:pt x="807" y="331"/>
                  </a:cubicBezTo>
                  <a:cubicBezTo>
                    <a:pt x="802" y="332"/>
                    <a:pt x="809" y="335"/>
                    <a:pt x="809" y="335"/>
                  </a:cubicBezTo>
                  <a:cubicBezTo>
                    <a:pt x="809" y="335"/>
                    <a:pt x="806" y="337"/>
                    <a:pt x="806" y="339"/>
                  </a:cubicBezTo>
                  <a:cubicBezTo>
                    <a:pt x="806" y="341"/>
                    <a:pt x="802" y="339"/>
                    <a:pt x="802" y="339"/>
                  </a:cubicBezTo>
                  <a:cubicBezTo>
                    <a:pt x="802" y="339"/>
                    <a:pt x="801" y="343"/>
                    <a:pt x="796" y="343"/>
                  </a:cubicBezTo>
                  <a:cubicBezTo>
                    <a:pt x="791" y="343"/>
                    <a:pt x="791" y="341"/>
                    <a:pt x="791" y="341"/>
                  </a:cubicBezTo>
                  <a:cubicBezTo>
                    <a:pt x="785" y="340"/>
                    <a:pt x="785" y="340"/>
                    <a:pt x="785" y="340"/>
                  </a:cubicBezTo>
                  <a:cubicBezTo>
                    <a:pt x="788" y="338"/>
                    <a:pt x="788" y="338"/>
                    <a:pt x="788" y="338"/>
                  </a:cubicBezTo>
                  <a:cubicBezTo>
                    <a:pt x="794" y="338"/>
                    <a:pt x="794" y="338"/>
                    <a:pt x="794" y="338"/>
                  </a:cubicBezTo>
                  <a:cubicBezTo>
                    <a:pt x="794" y="337"/>
                    <a:pt x="794" y="337"/>
                    <a:pt x="794" y="337"/>
                  </a:cubicBezTo>
                  <a:cubicBezTo>
                    <a:pt x="794" y="337"/>
                    <a:pt x="798" y="337"/>
                    <a:pt x="800" y="336"/>
                  </a:cubicBezTo>
                  <a:cubicBezTo>
                    <a:pt x="801" y="334"/>
                    <a:pt x="801" y="329"/>
                    <a:pt x="801" y="329"/>
                  </a:cubicBezTo>
                  <a:cubicBezTo>
                    <a:pt x="801" y="329"/>
                    <a:pt x="802" y="329"/>
                    <a:pt x="805" y="329"/>
                  </a:cubicBezTo>
                  <a:cubicBezTo>
                    <a:pt x="807" y="328"/>
                    <a:pt x="807" y="324"/>
                    <a:pt x="807" y="324"/>
                  </a:cubicBezTo>
                  <a:cubicBezTo>
                    <a:pt x="807" y="324"/>
                    <a:pt x="805" y="323"/>
                    <a:pt x="805" y="322"/>
                  </a:cubicBezTo>
                  <a:cubicBezTo>
                    <a:pt x="806" y="320"/>
                    <a:pt x="810" y="316"/>
                    <a:pt x="810" y="316"/>
                  </a:cubicBezTo>
                  <a:cubicBezTo>
                    <a:pt x="810" y="313"/>
                    <a:pt x="810" y="313"/>
                    <a:pt x="810" y="313"/>
                  </a:cubicBezTo>
                  <a:cubicBezTo>
                    <a:pt x="814" y="310"/>
                    <a:pt x="814" y="310"/>
                    <a:pt x="814" y="310"/>
                  </a:cubicBezTo>
                  <a:cubicBezTo>
                    <a:pt x="812" y="307"/>
                    <a:pt x="812" y="307"/>
                    <a:pt x="812" y="307"/>
                  </a:cubicBezTo>
                  <a:cubicBezTo>
                    <a:pt x="811" y="294"/>
                    <a:pt x="811" y="294"/>
                    <a:pt x="811" y="294"/>
                  </a:cubicBezTo>
                  <a:cubicBezTo>
                    <a:pt x="811" y="294"/>
                    <a:pt x="808" y="289"/>
                    <a:pt x="812" y="288"/>
                  </a:cubicBezTo>
                  <a:cubicBezTo>
                    <a:pt x="817" y="287"/>
                    <a:pt x="816" y="293"/>
                    <a:pt x="816" y="293"/>
                  </a:cubicBezTo>
                  <a:cubicBezTo>
                    <a:pt x="816" y="293"/>
                    <a:pt x="818" y="295"/>
                    <a:pt x="819" y="298"/>
                  </a:cubicBezTo>
                  <a:cubicBezTo>
                    <a:pt x="820" y="302"/>
                    <a:pt x="821" y="305"/>
                    <a:pt x="821" y="305"/>
                  </a:cubicBezTo>
                  <a:cubicBezTo>
                    <a:pt x="824" y="309"/>
                    <a:pt x="824" y="309"/>
                    <a:pt x="824" y="309"/>
                  </a:cubicBezTo>
                  <a:cubicBezTo>
                    <a:pt x="823" y="312"/>
                    <a:pt x="823" y="312"/>
                    <a:pt x="823" y="312"/>
                  </a:cubicBezTo>
                  <a:cubicBezTo>
                    <a:pt x="823" y="312"/>
                    <a:pt x="820" y="314"/>
                    <a:pt x="820" y="315"/>
                  </a:cubicBezTo>
                  <a:cubicBezTo>
                    <a:pt x="820" y="317"/>
                    <a:pt x="824" y="315"/>
                    <a:pt x="824" y="315"/>
                  </a:cubicBezTo>
                  <a:cubicBezTo>
                    <a:pt x="825" y="318"/>
                    <a:pt x="825" y="318"/>
                    <a:pt x="825" y="318"/>
                  </a:cubicBezTo>
                  <a:cubicBezTo>
                    <a:pt x="822" y="320"/>
                    <a:pt x="822" y="320"/>
                    <a:pt x="822" y="320"/>
                  </a:cubicBezTo>
                  <a:cubicBezTo>
                    <a:pt x="822" y="320"/>
                    <a:pt x="822" y="320"/>
                    <a:pt x="822" y="320"/>
                  </a:cubicBezTo>
                  <a:close/>
                  <a:moveTo>
                    <a:pt x="1089" y="294"/>
                  </a:moveTo>
                  <a:cubicBezTo>
                    <a:pt x="1088" y="296"/>
                    <a:pt x="1091" y="303"/>
                    <a:pt x="1096" y="303"/>
                  </a:cubicBezTo>
                  <a:cubicBezTo>
                    <a:pt x="1101" y="304"/>
                    <a:pt x="1091" y="292"/>
                    <a:pt x="1089" y="294"/>
                  </a:cubicBezTo>
                  <a:close/>
                  <a:moveTo>
                    <a:pt x="190" y="0"/>
                  </a:moveTo>
                  <a:cubicBezTo>
                    <a:pt x="181" y="0"/>
                    <a:pt x="181" y="0"/>
                    <a:pt x="181" y="0"/>
                  </a:cubicBezTo>
                  <a:cubicBezTo>
                    <a:pt x="181" y="2"/>
                    <a:pt x="181" y="2"/>
                    <a:pt x="181" y="2"/>
                  </a:cubicBezTo>
                  <a:cubicBezTo>
                    <a:pt x="186" y="3"/>
                    <a:pt x="186" y="3"/>
                    <a:pt x="186" y="3"/>
                  </a:cubicBezTo>
                  <a:cubicBezTo>
                    <a:pt x="190" y="2"/>
                    <a:pt x="190" y="0"/>
                    <a:pt x="190" y="0"/>
                  </a:cubicBezTo>
                  <a:close/>
                  <a:moveTo>
                    <a:pt x="188" y="9"/>
                  </a:moveTo>
                  <a:cubicBezTo>
                    <a:pt x="191" y="8"/>
                    <a:pt x="193" y="5"/>
                    <a:pt x="189" y="5"/>
                  </a:cubicBezTo>
                  <a:cubicBezTo>
                    <a:pt x="184" y="5"/>
                    <a:pt x="185" y="9"/>
                    <a:pt x="188" y="9"/>
                  </a:cubicBezTo>
                  <a:close/>
                  <a:moveTo>
                    <a:pt x="171" y="133"/>
                  </a:moveTo>
                  <a:cubicBezTo>
                    <a:pt x="176" y="134"/>
                    <a:pt x="178" y="133"/>
                    <a:pt x="180" y="132"/>
                  </a:cubicBezTo>
                  <a:cubicBezTo>
                    <a:pt x="181" y="131"/>
                    <a:pt x="183" y="129"/>
                    <a:pt x="183" y="129"/>
                  </a:cubicBezTo>
                  <a:cubicBezTo>
                    <a:pt x="185" y="128"/>
                    <a:pt x="185" y="128"/>
                    <a:pt x="185" y="128"/>
                  </a:cubicBezTo>
                  <a:cubicBezTo>
                    <a:pt x="185" y="128"/>
                    <a:pt x="183" y="126"/>
                    <a:pt x="177" y="124"/>
                  </a:cubicBezTo>
                  <a:cubicBezTo>
                    <a:pt x="170" y="123"/>
                    <a:pt x="167" y="128"/>
                    <a:pt x="167" y="128"/>
                  </a:cubicBezTo>
                  <a:cubicBezTo>
                    <a:pt x="167" y="129"/>
                    <a:pt x="165" y="132"/>
                    <a:pt x="171" y="133"/>
                  </a:cubicBezTo>
                  <a:close/>
                  <a:moveTo>
                    <a:pt x="184" y="12"/>
                  </a:moveTo>
                  <a:cubicBezTo>
                    <a:pt x="186" y="15"/>
                    <a:pt x="185" y="15"/>
                    <a:pt x="190" y="13"/>
                  </a:cubicBezTo>
                  <a:cubicBezTo>
                    <a:pt x="196" y="12"/>
                    <a:pt x="190" y="11"/>
                    <a:pt x="189" y="11"/>
                  </a:cubicBezTo>
                  <a:cubicBezTo>
                    <a:pt x="188" y="11"/>
                    <a:pt x="184" y="12"/>
                    <a:pt x="184" y="12"/>
                  </a:cubicBezTo>
                  <a:close/>
                  <a:moveTo>
                    <a:pt x="176" y="16"/>
                  </a:moveTo>
                  <a:cubicBezTo>
                    <a:pt x="179" y="16"/>
                    <a:pt x="187" y="15"/>
                    <a:pt x="185" y="15"/>
                  </a:cubicBezTo>
                  <a:cubicBezTo>
                    <a:pt x="184" y="15"/>
                    <a:pt x="181" y="13"/>
                    <a:pt x="181" y="13"/>
                  </a:cubicBezTo>
                  <a:cubicBezTo>
                    <a:pt x="173" y="13"/>
                    <a:pt x="173" y="13"/>
                    <a:pt x="173" y="13"/>
                  </a:cubicBezTo>
                  <a:cubicBezTo>
                    <a:pt x="173" y="13"/>
                    <a:pt x="174" y="16"/>
                    <a:pt x="176" y="16"/>
                  </a:cubicBezTo>
                  <a:close/>
                  <a:moveTo>
                    <a:pt x="158" y="5"/>
                  </a:moveTo>
                  <a:cubicBezTo>
                    <a:pt x="154" y="6"/>
                    <a:pt x="156" y="8"/>
                    <a:pt x="156" y="8"/>
                  </a:cubicBezTo>
                  <a:cubicBezTo>
                    <a:pt x="162" y="7"/>
                    <a:pt x="162" y="5"/>
                    <a:pt x="158" y="5"/>
                  </a:cubicBezTo>
                  <a:close/>
                  <a:moveTo>
                    <a:pt x="170" y="12"/>
                  </a:moveTo>
                  <a:cubicBezTo>
                    <a:pt x="166" y="11"/>
                    <a:pt x="166" y="11"/>
                    <a:pt x="166" y="11"/>
                  </a:cubicBezTo>
                  <a:cubicBezTo>
                    <a:pt x="167" y="15"/>
                    <a:pt x="167" y="15"/>
                    <a:pt x="167" y="15"/>
                  </a:cubicBezTo>
                  <a:cubicBezTo>
                    <a:pt x="170" y="12"/>
                    <a:pt x="170" y="12"/>
                    <a:pt x="170" y="12"/>
                  </a:cubicBezTo>
                  <a:cubicBezTo>
                    <a:pt x="170" y="12"/>
                    <a:pt x="170" y="12"/>
                    <a:pt x="170" y="12"/>
                  </a:cubicBezTo>
                  <a:close/>
                  <a:moveTo>
                    <a:pt x="178" y="2"/>
                  </a:moveTo>
                  <a:cubicBezTo>
                    <a:pt x="178" y="6"/>
                    <a:pt x="178" y="6"/>
                    <a:pt x="178" y="6"/>
                  </a:cubicBezTo>
                  <a:cubicBezTo>
                    <a:pt x="183" y="5"/>
                    <a:pt x="183" y="5"/>
                    <a:pt x="183" y="5"/>
                  </a:cubicBezTo>
                  <a:cubicBezTo>
                    <a:pt x="178" y="2"/>
                    <a:pt x="178" y="2"/>
                    <a:pt x="178" y="2"/>
                  </a:cubicBezTo>
                  <a:cubicBezTo>
                    <a:pt x="178" y="2"/>
                    <a:pt x="178" y="2"/>
                    <a:pt x="178" y="2"/>
                  </a:cubicBezTo>
                  <a:close/>
                  <a:moveTo>
                    <a:pt x="169" y="7"/>
                  </a:moveTo>
                  <a:cubicBezTo>
                    <a:pt x="169" y="7"/>
                    <a:pt x="168" y="6"/>
                    <a:pt x="166" y="6"/>
                  </a:cubicBezTo>
                  <a:cubicBezTo>
                    <a:pt x="164" y="6"/>
                    <a:pt x="165" y="9"/>
                    <a:pt x="165" y="9"/>
                  </a:cubicBezTo>
                  <a:cubicBezTo>
                    <a:pt x="169" y="7"/>
                    <a:pt x="169" y="7"/>
                    <a:pt x="169" y="7"/>
                  </a:cubicBezTo>
                  <a:cubicBezTo>
                    <a:pt x="169" y="7"/>
                    <a:pt x="169" y="7"/>
                    <a:pt x="169" y="7"/>
                  </a:cubicBezTo>
                  <a:close/>
                  <a:moveTo>
                    <a:pt x="174" y="7"/>
                  </a:moveTo>
                  <a:cubicBezTo>
                    <a:pt x="169" y="9"/>
                    <a:pt x="169" y="9"/>
                    <a:pt x="169" y="9"/>
                  </a:cubicBezTo>
                  <a:cubicBezTo>
                    <a:pt x="174" y="9"/>
                    <a:pt x="174" y="9"/>
                    <a:pt x="174" y="9"/>
                  </a:cubicBezTo>
                  <a:cubicBezTo>
                    <a:pt x="174" y="7"/>
                    <a:pt x="174" y="7"/>
                    <a:pt x="174" y="7"/>
                  </a:cubicBezTo>
                  <a:cubicBezTo>
                    <a:pt x="174" y="7"/>
                    <a:pt x="174" y="7"/>
                    <a:pt x="174" y="7"/>
                  </a:cubicBezTo>
                  <a:close/>
                  <a:moveTo>
                    <a:pt x="179" y="10"/>
                  </a:moveTo>
                  <a:cubicBezTo>
                    <a:pt x="183" y="11"/>
                    <a:pt x="187" y="7"/>
                    <a:pt x="182" y="7"/>
                  </a:cubicBezTo>
                  <a:cubicBezTo>
                    <a:pt x="178" y="6"/>
                    <a:pt x="176" y="9"/>
                    <a:pt x="179" y="10"/>
                  </a:cubicBezTo>
                  <a:close/>
                  <a:moveTo>
                    <a:pt x="176" y="5"/>
                  </a:moveTo>
                  <a:cubicBezTo>
                    <a:pt x="176" y="2"/>
                    <a:pt x="176" y="2"/>
                    <a:pt x="176" y="2"/>
                  </a:cubicBezTo>
                  <a:cubicBezTo>
                    <a:pt x="169" y="3"/>
                    <a:pt x="169" y="3"/>
                    <a:pt x="169" y="3"/>
                  </a:cubicBezTo>
                  <a:cubicBezTo>
                    <a:pt x="171" y="6"/>
                    <a:pt x="171" y="6"/>
                    <a:pt x="171" y="6"/>
                  </a:cubicBezTo>
                  <a:cubicBezTo>
                    <a:pt x="176" y="5"/>
                    <a:pt x="176" y="5"/>
                    <a:pt x="176" y="5"/>
                  </a:cubicBezTo>
                  <a:cubicBezTo>
                    <a:pt x="176" y="5"/>
                    <a:pt x="176" y="5"/>
                    <a:pt x="176" y="5"/>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dirty="0"/>
            </a:p>
          </p:txBody>
        </p:sp>
        <p:grpSp>
          <p:nvGrpSpPr>
            <p:cNvPr id="185" name="Nederland">
              <a:extLst>
                <a:ext uri="{FF2B5EF4-FFF2-40B4-BE49-F238E27FC236}">
                  <a16:creationId xmlns:a16="http://schemas.microsoft.com/office/drawing/2014/main" id="{94958D23-B886-4589-ABF2-A6D9D4070683}"/>
                </a:ext>
              </a:extLst>
            </p:cNvPr>
            <p:cNvGrpSpPr>
              <a:grpSpLocks noChangeAspect="1"/>
            </p:cNvGrpSpPr>
            <p:nvPr/>
          </p:nvGrpSpPr>
          <p:grpSpPr bwMode="auto">
            <a:xfrm>
              <a:off x="5797957" y="1798519"/>
              <a:ext cx="133200" cy="138311"/>
              <a:chOff x="3063" y="1622"/>
              <a:chExt cx="860" cy="893"/>
            </a:xfrm>
            <a:grpFill/>
          </p:grpSpPr>
          <p:sp>
            <p:nvSpPr>
              <p:cNvPr id="193" name="Freeform 92">
                <a:extLst>
                  <a:ext uri="{FF2B5EF4-FFF2-40B4-BE49-F238E27FC236}">
                    <a16:creationId xmlns:a16="http://schemas.microsoft.com/office/drawing/2014/main" id="{6C87930F-2D90-4249-8CB7-14D4F12D25BB}"/>
                  </a:ext>
                </a:extLst>
              </p:cNvPr>
              <p:cNvSpPr>
                <a:spLocks/>
              </p:cNvSpPr>
              <p:nvPr/>
            </p:nvSpPr>
            <p:spPr bwMode="auto">
              <a:xfrm>
                <a:off x="3063" y="1649"/>
                <a:ext cx="860" cy="866"/>
              </a:xfrm>
              <a:custGeom>
                <a:avLst/>
                <a:gdLst>
                  <a:gd name="T0" fmla="*/ 364 w 408"/>
                  <a:gd name="T1" fmla="*/ 7 h 411"/>
                  <a:gd name="T2" fmla="*/ 312 w 408"/>
                  <a:gd name="T3" fmla="*/ 7 h 411"/>
                  <a:gd name="T4" fmla="*/ 233 w 408"/>
                  <a:gd name="T5" fmla="*/ 78 h 411"/>
                  <a:gd name="T6" fmla="*/ 247 w 408"/>
                  <a:gd name="T7" fmla="*/ 101 h 411"/>
                  <a:gd name="T8" fmla="*/ 273 w 408"/>
                  <a:gd name="T9" fmla="*/ 123 h 411"/>
                  <a:gd name="T10" fmla="*/ 221 w 408"/>
                  <a:gd name="T11" fmla="*/ 138 h 411"/>
                  <a:gd name="T12" fmla="*/ 212 w 408"/>
                  <a:gd name="T13" fmla="*/ 158 h 411"/>
                  <a:gd name="T14" fmla="*/ 260 w 408"/>
                  <a:gd name="T15" fmla="*/ 146 h 411"/>
                  <a:gd name="T16" fmla="*/ 231 w 408"/>
                  <a:gd name="T17" fmla="*/ 172 h 411"/>
                  <a:gd name="T18" fmla="*/ 180 w 408"/>
                  <a:gd name="T19" fmla="*/ 147 h 411"/>
                  <a:gd name="T20" fmla="*/ 194 w 408"/>
                  <a:gd name="T21" fmla="*/ 109 h 411"/>
                  <a:gd name="T22" fmla="*/ 194 w 408"/>
                  <a:gd name="T23" fmla="*/ 63 h 411"/>
                  <a:gd name="T24" fmla="*/ 140 w 408"/>
                  <a:gd name="T25" fmla="*/ 148 h 411"/>
                  <a:gd name="T26" fmla="*/ 113 w 408"/>
                  <a:gd name="T27" fmla="*/ 228 h 411"/>
                  <a:gd name="T28" fmla="*/ 84 w 408"/>
                  <a:gd name="T29" fmla="*/ 219 h 411"/>
                  <a:gd name="T30" fmla="*/ 148 w 408"/>
                  <a:gd name="T31" fmla="*/ 250 h 411"/>
                  <a:gd name="T32" fmla="*/ 102 w 408"/>
                  <a:gd name="T33" fmla="*/ 256 h 411"/>
                  <a:gd name="T34" fmla="*/ 82 w 408"/>
                  <a:gd name="T35" fmla="*/ 257 h 411"/>
                  <a:gd name="T36" fmla="*/ 79 w 408"/>
                  <a:gd name="T37" fmla="*/ 265 h 411"/>
                  <a:gd name="T38" fmla="*/ 83 w 408"/>
                  <a:gd name="T39" fmla="*/ 281 h 411"/>
                  <a:gd name="T40" fmla="*/ 37 w 408"/>
                  <a:gd name="T41" fmla="*/ 258 h 411"/>
                  <a:gd name="T42" fmla="*/ 41 w 408"/>
                  <a:gd name="T43" fmla="*/ 276 h 411"/>
                  <a:gd name="T44" fmla="*/ 69 w 408"/>
                  <a:gd name="T45" fmla="*/ 282 h 411"/>
                  <a:gd name="T46" fmla="*/ 73 w 408"/>
                  <a:gd name="T47" fmla="*/ 298 h 411"/>
                  <a:gd name="T48" fmla="*/ 38 w 408"/>
                  <a:gd name="T49" fmla="*/ 291 h 411"/>
                  <a:gd name="T50" fmla="*/ 4 w 408"/>
                  <a:gd name="T51" fmla="*/ 287 h 411"/>
                  <a:gd name="T52" fmla="*/ 0 w 408"/>
                  <a:gd name="T53" fmla="*/ 294 h 411"/>
                  <a:gd name="T54" fmla="*/ 20 w 408"/>
                  <a:gd name="T55" fmla="*/ 298 h 411"/>
                  <a:gd name="T56" fmla="*/ 93 w 408"/>
                  <a:gd name="T57" fmla="*/ 299 h 411"/>
                  <a:gd name="T58" fmla="*/ 113 w 408"/>
                  <a:gd name="T59" fmla="*/ 287 h 411"/>
                  <a:gd name="T60" fmla="*/ 148 w 408"/>
                  <a:gd name="T61" fmla="*/ 286 h 411"/>
                  <a:gd name="T62" fmla="*/ 170 w 408"/>
                  <a:gd name="T63" fmla="*/ 292 h 411"/>
                  <a:gd name="T64" fmla="*/ 186 w 408"/>
                  <a:gd name="T65" fmla="*/ 326 h 411"/>
                  <a:gd name="T66" fmla="*/ 223 w 408"/>
                  <a:gd name="T67" fmla="*/ 344 h 411"/>
                  <a:gd name="T68" fmla="*/ 229 w 408"/>
                  <a:gd name="T69" fmla="*/ 375 h 411"/>
                  <a:gd name="T70" fmla="*/ 216 w 408"/>
                  <a:gd name="T71" fmla="*/ 402 h 411"/>
                  <a:gd name="T72" fmla="*/ 251 w 408"/>
                  <a:gd name="T73" fmla="*/ 401 h 411"/>
                  <a:gd name="T74" fmla="*/ 250 w 408"/>
                  <a:gd name="T75" fmla="*/ 358 h 411"/>
                  <a:gd name="T76" fmla="*/ 269 w 408"/>
                  <a:gd name="T77" fmla="*/ 346 h 411"/>
                  <a:gd name="T78" fmla="*/ 272 w 408"/>
                  <a:gd name="T79" fmla="*/ 259 h 411"/>
                  <a:gd name="T80" fmla="*/ 281 w 408"/>
                  <a:gd name="T81" fmla="*/ 231 h 411"/>
                  <a:gd name="T82" fmla="*/ 341 w 408"/>
                  <a:gd name="T83" fmla="*/ 234 h 411"/>
                  <a:gd name="T84" fmla="*/ 379 w 408"/>
                  <a:gd name="T85" fmla="*/ 184 h 411"/>
                  <a:gd name="T86" fmla="*/ 377 w 408"/>
                  <a:gd name="T87" fmla="*/ 123 h 411"/>
                  <a:gd name="T88" fmla="*/ 407 w 408"/>
                  <a:gd name="T89" fmla="*/ 3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8" h="411">
                    <a:moveTo>
                      <a:pt x="386" y="26"/>
                    </a:moveTo>
                    <a:cubicBezTo>
                      <a:pt x="379" y="20"/>
                      <a:pt x="379" y="8"/>
                      <a:pt x="377" y="2"/>
                    </a:cubicBezTo>
                    <a:cubicBezTo>
                      <a:pt x="375" y="0"/>
                      <a:pt x="364" y="7"/>
                      <a:pt x="364" y="7"/>
                    </a:cubicBezTo>
                    <a:cubicBezTo>
                      <a:pt x="319" y="8"/>
                      <a:pt x="319" y="8"/>
                      <a:pt x="319" y="8"/>
                    </a:cubicBezTo>
                    <a:cubicBezTo>
                      <a:pt x="321" y="13"/>
                      <a:pt x="321" y="13"/>
                      <a:pt x="321" y="13"/>
                    </a:cubicBezTo>
                    <a:cubicBezTo>
                      <a:pt x="321" y="13"/>
                      <a:pt x="314" y="12"/>
                      <a:pt x="312" y="7"/>
                    </a:cubicBezTo>
                    <a:cubicBezTo>
                      <a:pt x="307" y="2"/>
                      <a:pt x="266" y="12"/>
                      <a:pt x="253" y="20"/>
                    </a:cubicBezTo>
                    <a:cubicBezTo>
                      <a:pt x="238" y="24"/>
                      <a:pt x="234" y="55"/>
                      <a:pt x="236" y="67"/>
                    </a:cubicBezTo>
                    <a:cubicBezTo>
                      <a:pt x="235" y="81"/>
                      <a:pt x="233" y="78"/>
                      <a:pt x="233" y="78"/>
                    </a:cubicBezTo>
                    <a:cubicBezTo>
                      <a:pt x="233" y="78"/>
                      <a:pt x="235" y="81"/>
                      <a:pt x="243" y="83"/>
                    </a:cubicBezTo>
                    <a:cubicBezTo>
                      <a:pt x="250" y="89"/>
                      <a:pt x="257" y="94"/>
                      <a:pt x="257" y="94"/>
                    </a:cubicBezTo>
                    <a:cubicBezTo>
                      <a:pt x="257" y="94"/>
                      <a:pt x="247" y="99"/>
                      <a:pt x="247" y="101"/>
                    </a:cubicBezTo>
                    <a:cubicBezTo>
                      <a:pt x="247" y="107"/>
                      <a:pt x="254" y="107"/>
                      <a:pt x="254" y="107"/>
                    </a:cubicBezTo>
                    <a:cubicBezTo>
                      <a:pt x="254" y="107"/>
                      <a:pt x="247" y="114"/>
                      <a:pt x="254" y="117"/>
                    </a:cubicBezTo>
                    <a:cubicBezTo>
                      <a:pt x="263" y="120"/>
                      <a:pt x="273" y="123"/>
                      <a:pt x="273" y="123"/>
                    </a:cubicBezTo>
                    <a:cubicBezTo>
                      <a:pt x="271" y="128"/>
                      <a:pt x="271" y="128"/>
                      <a:pt x="271" y="128"/>
                    </a:cubicBezTo>
                    <a:cubicBezTo>
                      <a:pt x="271" y="128"/>
                      <a:pt x="256" y="122"/>
                      <a:pt x="246" y="122"/>
                    </a:cubicBezTo>
                    <a:cubicBezTo>
                      <a:pt x="239" y="121"/>
                      <a:pt x="228" y="134"/>
                      <a:pt x="221" y="138"/>
                    </a:cubicBezTo>
                    <a:cubicBezTo>
                      <a:pt x="213" y="144"/>
                      <a:pt x="192" y="150"/>
                      <a:pt x="192" y="150"/>
                    </a:cubicBezTo>
                    <a:cubicBezTo>
                      <a:pt x="192" y="150"/>
                      <a:pt x="197" y="158"/>
                      <a:pt x="202" y="158"/>
                    </a:cubicBezTo>
                    <a:cubicBezTo>
                      <a:pt x="212" y="158"/>
                      <a:pt x="212" y="158"/>
                      <a:pt x="212" y="158"/>
                    </a:cubicBezTo>
                    <a:cubicBezTo>
                      <a:pt x="212" y="158"/>
                      <a:pt x="227" y="170"/>
                      <a:pt x="231" y="167"/>
                    </a:cubicBezTo>
                    <a:cubicBezTo>
                      <a:pt x="239" y="162"/>
                      <a:pt x="239" y="158"/>
                      <a:pt x="239" y="158"/>
                    </a:cubicBezTo>
                    <a:cubicBezTo>
                      <a:pt x="239" y="158"/>
                      <a:pt x="257" y="150"/>
                      <a:pt x="260" y="146"/>
                    </a:cubicBezTo>
                    <a:cubicBezTo>
                      <a:pt x="263" y="143"/>
                      <a:pt x="267" y="144"/>
                      <a:pt x="270" y="144"/>
                    </a:cubicBezTo>
                    <a:cubicBezTo>
                      <a:pt x="273" y="146"/>
                      <a:pt x="262" y="158"/>
                      <a:pt x="262" y="158"/>
                    </a:cubicBezTo>
                    <a:cubicBezTo>
                      <a:pt x="231" y="172"/>
                      <a:pt x="231" y="172"/>
                      <a:pt x="231" y="172"/>
                    </a:cubicBezTo>
                    <a:cubicBezTo>
                      <a:pt x="209" y="169"/>
                      <a:pt x="209" y="169"/>
                      <a:pt x="209" y="169"/>
                    </a:cubicBezTo>
                    <a:cubicBezTo>
                      <a:pt x="184" y="152"/>
                      <a:pt x="184" y="152"/>
                      <a:pt x="184" y="152"/>
                    </a:cubicBezTo>
                    <a:cubicBezTo>
                      <a:pt x="180" y="147"/>
                      <a:pt x="180" y="147"/>
                      <a:pt x="180" y="147"/>
                    </a:cubicBezTo>
                    <a:cubicBezTo>
                      <a:pt x="195" y="145"/>
                      <a:pt x="195" y="145"/>
                      <a:pt x="195" y="145"/>
                    </a:cubicBezTo>
                    <a:cubicBezTo>
                      <a:pt x="200" y="138"/>
                      <a:pt x="200" y="138"/>
                      <a:pt x="200" y="138"/>
                    </a:cubicBezTo>
                    <a:cubicBezTo>
                      <a:pt x="200" y="138"/>
                      <a:pt x="194" y="114"/>
                      <a:pt x="194" y="109"/>
                    </a:cubicBezTo>
                    <a:cubicBezTo>
                      <a:pt x="192" y="104"/>
                      <a:pt x="209" y="112"/>
                      <a:pt x="217" y="105"/>
                    </a:cubicBezTo>
                    <a:cubicBezTo>
                      <a:pt x="222" y="100"/>
                      <a:pt x="215" y="92"/>
                      <a:pt x="208" y="89"/>
                    </a:cubicBezTo>
                    <a:cubicBezTo>
                      <a:pt x="198" y="86"/>
                      <a:pt x="204" y="63"/>
                      <a:pt x="194" y="63"/>
                    </a:cubicBezTo>
                    <a:cubicBezTo>
                      <a:pt x="186" y="60"/>
                      <a:pt x="191" y="68"/>
                      <a:pt x="184" y="65"/>
                    </a:cubicBezTo>
                    <a:cubicBezTo>
                      <a:pt x="178" y="63"/>
                      <a:pt x="174" y="55"/>
                      <a:pt x="169" y="59"/>
                    </a:cubicBezTo>
                    <a:cubicBezTo>
                      <a:pt x="164" y="62"/>
                      <a:pt x="148" y="132"/>
                      <a:pt x="140" y="148"/>
                    </a:cubicBezTo>
                    <a:cubicBezTo>
                      <a:pt x="132" y="162"/>
                      <a:pt x="93" y="197"/>
                      <a:pt x="93" y="197"/>
                    </a:cubicBezTo>
                    <a:cubicBezTo>
                      <a:pt x="114" y="221"/>
                      <a:pt x="114" y="221"/>
                      <a:pt x="114" y="221"/>
                    </a:cubicBezTo>
                    <a:cubicBezTo>
                      <a:pt x="113" y="228"/>
                      <a:pt x="113" y="228"/>
                      <a:pt x="113" y="228"/>
                    </a:cubicBezTo>
                    <a:cubicBezTo>
                      <a:pt x="113" y="228"/>
                      <a:pt x="99" y="212"/>
                      <a:pt x="97" y="212"/>
                    </a:cubicBezTo>
                    <a:cubicBezTo>
                      <a:pt x="92" y="209"/>
                      <a:pt x="87" y="204"/>
                      <a:pt x="82" y="204"/>
                    </a:cubicBezTo>
                    <a:cubicBezTo>
                      <a:pt x="79" y="204"/>
                      <a:pt x="84" y="219"/>
                      <a:pt x="84" y="219"/>
                    </a:cubicBezTo>
                    <a:cubicBezTo>
                      <a:pt x="84" y="219"/>
                      <a:pt x="120" y="249"/>
                      <a:pt x="123" y="249"/>
                    </a:cubicBezTo>
                    <a:cubicBezTo>
                      <a:pt x="128" y="249"/>
                      <a:pt x="136" y="245"/>
                      <a:pt x="146" y="243"/>
                    </a:cubicBezTo>
                    <a:cubicBezTo>
                      <a:pt x="156" y="243"/>
                      <a:pt x="152" y="251"/>
                      <a:pt x="148" y="250"/>
                    </a:cubicBezTo>
                    <a:cubicBezTo>
                      <a:pt x="142" y="250"/>
                      <a:pt x="125" y="254"/>
                      <a:pt x="125" y="254"/>
                    </a:cubicBezTo>
                    <a:cubicBezTo>
                      <a:pt x="125" y="254"/>
                      <a:pt x="120" y="251"/>
                      <a:pt x="115" y="251"/>
                    </a:cubicBezTo>
                    <a:cubicBezTo>
                      <a:pt x="107" y="251"/>
                      <a:pt x="102" y="256"/>
                      <a:pt x="102" y="256"/>
                    </a:cubicBezTo>
                    <a:cubicBezTo>
                      <a:pt x="87" y="253"/>
                      <a:pt x="87" y="253"/>
                      <a:pt x="87" y="253"/>
                    </a:cubicBezTo>
                    <a:cubicBezTo>
                      <a:pt x="97" y="263"/>
                      <a:pt x="97" y="263"/>
                      <a:pt x="97" y="263"/>
                    </a:cubicBezTo>
                    <a:cubicBezTo>
                      <a:pt x="97" y="263"/>
                      <a:pt x="85" y="257"/>
                      <a:pt x="82" y="257"/>
                    </a:cubicBezTo>
                    <a:cubicBezTo>
                      <a:pt x="77" y="255"/>
                      <a:pt x="69" y="262"/>
                      <a:pt x="69" y="262"/>
                    </a:cubicBezTo>
                    <a:cubicBezTo>
                      <a:pt x="77" y="262"/>
                      <a:pt x="77" y="262"/>
                      <a:pt x="77" y="262"/>
                    </a:cubicBezTo>
                    <a:cubicBezTo>
                      <a:pt x="79" y="265"/>
                      <a:pt x="79" y="265"/>
                      <a:pt x="79" y="265"/>
                    </a:cubicBezTo>
                    <a:cubicBezTo>
                      <a:pt x="96" y="276"/>
                      <a:pt x="96" y="276"/>
                      <a:pt x="96" y="276"/>
                    </a:cubicBezTo>
                    <a:cubicBezTo>
                      <a:pt x="96" y="281"/>
                      <a:pt x="96" y="281"/>
                      <a:pt x="96" y="281"/>
                    </a:cubicBezTo>
                    <a:cubicBezTo>
                      <a:pt x="83" y="281"/>
                      <a:pt x="83" y="281"/>
                      <a:pt x="83" y="281"/>
                    </a:cubicBezTo>
                    <a:cubicBezTo>
                      <a:pt x="83" y="281"/>
                      <a:pt x="74" y="270"/>
                      <a:pt x="64" y="267"/>
                    </a:cubicBezTo>
                    <a:cubicBezTo>
                      <a:pt x="47" y="266"/>
                      <a:pt x="47" y="266"/>
                      <a:pt x="47" y="266"/>
                    </a:cubicBezTo>
                    <a:cubicBezTo>
                      <a:pt x="47" y="266"/>
                      <a:pt x="42" y="263"/>
                      <a:pt x="37" y="258"/>
                    </a:cubicBezTo>
                    <a:cubicBezTo>
                      <a:pt x="34" y="255"/>
                      <a:pt x="19" y="259"/>
                      <a:pt x="19" y="259"/>
                    </a:cubicBezTo>
                    <a:cubicBezTo>
                      <a:pt x="19" y="259"/>
                      <a:pt x="19" y="267"/>
                      <a:pt x="24" y="273"/>
                    </a:cubicBezTo>
                    <a:cubicBezTo>
                      <a:pt x="31" y="278"/>
                      <a:pt x="41" y="276"/>
                      <a:pt x="41" y="276"/>
                    </a:cubicBezTo>
                    <a:cubicBezTo>
                      <a:pt x="41" y="276"/>
                      <a:pt x="40" y="284"/>
                      <a:pt x="46" y="286"/>
                    </a:cubicBezTo>
                    <a:cubicBezTo>
                      <a:pt x="53" y="290"/>
                      <a:pt x="61" y="282"/>
                      <a:pt x="61" y="282"/>
                    </a:cubicBezTo>
                    <a:cubicBezTo>
                      <a:pt x="69" y="282"/>
                      <a:pt x="69" y="282"/>
                      <a:pt x="69" y="282"/>
                    </a:cubicBezTo>
                    <a:cubicBezTo>
                      <a:pt x="69" y="282"/>
                      <a:pt x="83" y="291"/>
                      <a:pt x="91" y="294"/>
                    </a:cubicBezTo>
                    <a:cubicBezTo>
                      <a:pt x="98" y="294"/>
                      <a:pt x="77" y="301"/>
                      <a:pt x="77" y="301"/>
                    </a:cubicBezTo>
                    <a:cubicBezTo>
                      <a:pt x="73" y="298"/>
                      <a:pt x="73" y="298"/>
                      <a:pt x="73" y="298"/>
                    </a:cubicBezTo>
                    <a:cubicBezTo>
                      <a:pt x="73" y="298"/>
                      <a:pt x="71" y="290"/>
                      <a:pt x="65" y="290"/>
                    </a:cubicBezTo>
                    <a:cubicBezTo>
                      <a:pt x="61" y="287"/>
                      <a:pt x="55" y="295"/>
                      <a:pt x="55" y="295"/>
                    </a:cubicBezTo>
                    <a:cubicBezTo>
                      <a:pt x="55" y="295"/>
                      <a:pt x="45" y="294"/>
                      <a:pt x="38" y="291"/>
                    </a:cubicBezTo>
                    <a:cubicBezTo>
                      <a:pt x="33" y="291"/>
                      <a:pt x="26" y="280"/>
                      <a:pt x="21" y="280"/>
                    </a:cubicBezTo>
                    <a:cubicBezTo>
                      <a:pt x="18" y="280"/>
                      <a:pt x="6" y="284"/>
                      <a:pt x="6" y="284"/>
                    </a:cubicBezTo>
                    <a:cubicBezTo>
                      <a:pt x="6" y="284"/>
                      <a:pt x="5" y="286"/>
                      <a:pt x="4" y="287"/>
                    </a:cubicBezTo>
                    <a:cubicBezTo>
                      <a:pt x="5" y="287"/>
                      <a:pt x="5" y="287"/>
                      <a:pt x="6" y="287"/>
                    </a:cubicBezTo>
                    <a:cubicBezTo>
                      <a:pt x="3" y="290"/>
                      <a:pt x="3" y="292"/>
                      <a:pt x="1" y="294"/>
                    </a:cubicBezTo>
                    <a:cubicBezTo>
                      <a:pt x="0" y="294"/>
                      <a:pt x="0" y="294"/>
                      <a:pt x="0" y="294"/>
                    </a:cubicBezTo>
                    <a:cubicBezTo>
                      <a:pt x="0" y="297"/>
                      <a:pt x="2" y="305"/>
                      <a:pt x="2" y="305"/>
                    </a:cubicBezTo>
                    <a:cubicBezTo>
                      <a:pt x="17" y="308"/>
                      <a:pt x="17" y="308"/>
                      <a:pt x="17" y="308"/>
                    </a:cubicBezTo>
                    <a:cubicBezTo>
                      <a:pt x="20" y="298"/>
                      <a:pt x="20" y="298"/>
                      <a:pt x="20" y="298"/>
                    </a:cubicBezTo>
                    <a:cubicBezTo>
                      <a:pt x="42" y="307"/>
                      <a:pt x="42" y="307"/>
                      <a:pt x="42" y="307"/>
                    </a:cubicBezTo>
                    <a:cubicBezTo>
                      <a:pt x="42" y="307"/>
                      <a:pt x="34" y="319"/>
                      <a:pt x="52" y="320"/>
                    </a:cubicBezTo>
                    <a:cubicBezTo>
                      <a:pt x="67" y="323"/>
                      <a:pt x="93" y="299"/>
                      <a:pt x="93" y="299"/>
                    </a:cubicBezTo>
                    <a:cubicBezTo>
                      <a:pt x="100" y="302"/>
                      <a:pt x="100" y="302"/>
                      <a:pt x="100" y="302"/>
                    </a:cubicBezTo>
                    <a:cubicBezTo>
                      <a:pt x="107" y="302"/>
                      <a:pt x="107" y="302"/>
                      <a:pt x="107" y="302"/>
                    </a:cubicBezTo>
                    <a:cubicBezTo>
                      <a:pt x="107" y="302"/>
                      <a:pt x="103" y="289"/>
                      <a:pt x="113" y="287"/>
                    </a:cubicBezTo>
                    <a:cubicBezTo>
                      <a:pt x="121" y="282"/>
                      <a:pt x="121" y="293"/>
                      <a:pt x="121" y="293"/>
                    </a:cubicBezTo>
                    <a:cubicBezTo>
                      <a:pt x="128" y="293"/>
                      <a:pt x="128" y="293"/>
                      <a:pt x="128" y="293"/>
                    </a:cubicBezTo>
                    <a:cubicBezTo>
                      <a:pt x="128" y="293"/>
                      <a:pt x="138" y="286"/>
                      <a:pt x="148" y="286"/>
                    </a:cubicBezTo>
                    <a:cubicBezTo>
                      <a:pt x="156" y="287"/>
                      <a:pt x="145" y="302"/>
                      <a:pt x="145" y="302"/>
                    </a:cubicBezTo>
                    <a:cubicBezTo>
                      <a:pt x="158" y="302"/>
                      <a:pt x="158" y="302"/>
                      <a:pt x="158" y="302"/>
                    </a:cubicBezTo>
                    <a:cubicBezTo>
                      <a:pt x="158" y="302"/>
                      <a:pt x="163" y="290"/>
                      <a:pt x="170" y="292"/>
                    </a:cubicBezTo>
                    <a:cubicBezTo>
                      <a:pt x="176" y="295"/>
                      <a:pt x="168" y="308"/>
                      <a:pt x="168" y="308"/>
                    </a:cubicBezTo>
                    <a:cubicBezTo>
                      <a:pt x="177" y="313"/>
                      <a:pt x="177" y="313"/>
                      <a:pt x="177" y="313"/>
                    </a:cubicBezTo>
                    <a:cubicBezTo>
                      <a:pt x="177" y="313"/>
                      <a:pt x="179" y="326"/>
                      <a:pt x="186" y="326"/>
                    </a:cubicBezTo>
                    <a:cubicBezTo>
                      <a:pt x="194" y="329"/>
                      <a:pt x="202" y="322"/>
                      <a:pt x="209" y="325"/>
                    </a:cubicBezTo>
                    <a:cubicBezTo>
                      <a:pt x="217" y="325"/>
                      <a:pt x="214" y="333"/>
                      <a:pt x="214" y="333"/>
                    </a:cubicBezTo>
                    <a:cubicBezTo>
                      <a:pt x="223" y="344"/>
                      <a:pt x="223" y="344"/>
                      <a:pt x="223" y="344"/>
                    </a:cubicBezTo>
                    <a:cubicBezTo>
                      <a:pt x="223" y="344"/>
                      <a:pt x="231" y="344"/>
                      <a:pt x="238" y="352"/>
                    </a:cubicBezTo>
                    <a:cubicBezTo>
                      <a:pt x="243" y="357"/>
                      <a:pt x="235" y="362"/>
                      <a:pt x="230" y="367"/>
                    </a:cubicBezTo>
                    <a:cubicBezTo>
                      <a:pt x="227" y="369"/>
                      <a:pt x="229" y="375"/>
                      <a:pt x="229" y="375"/>
                    </a:cubicBezTo>
                    <a:cubicBezTo>
                      <a:pt x="227" y="387"/>
                      <a:pt x="227" y="387"/>
                      <a:pt x="227" y="387"/>
                    </a:cubicBezTo>
                    <a:cubicBezTo>
                      <a:pt x="227" y="387"/>
                      <a:pt x="217" y="387"/>
                      <a:pt x="214" y="392"/>
                    </a:cubicBezTo>
                    <a:cubicBezTo>
                      <a:pt x="208" y="399"/>
                      <a:pt x="216" y="402"/>
                      <a:pt x="216" y="402"/>
                    </a:cubicBezTo>
                    <a:cubicBezTo>
                      <a:pt x="216" y="402"/>
                      <a:pt x="225" y="407"/>
                      <a:pt x="235" y="408"/>
                    </a:cubicBezTo>
                    <a:cubicBezTo>
                      <a:pt x="243" y="411"/>
                      <a:pt x="250" y="407"/>
                      <a:pt x="253" y="407"/>
                    </a:cubicBezTo>
                    <a:cubicBezTo>
                      <a:pt x="252" y="405"/>
                      <a:pt x="251" y="403"/>
                      <a:pt x="251" y="401"/>
                    </a:cubicBezTo>
                    <a:cubicBezTo>
                      <a:pt x="256" y="396"/>
                      <a:pt x="259" y="394"/>
                      <a:pt x="263" y="394"/>
                    </a:cubicBezTo>
                    <a:cubicBezTo>
                      <a:pt x="261" y="384"/>
                      <a:pt x="262" y="369"/>
                      <a:pt x="247" y="373"/>
                    </a:cubicBezTo>
                    <a:cubicBezTo>
                      <a:pt x="245" y="368"/>
                      <a:pt x="245" y="360"/>
                      <a:pt x="250" y="358"/>
                    </a:cubicBezTo>
                    <a:cubicBezTo>
                      <a:pt x="253" y="361"/>
                      <a:pt x="253" y="363"/>
                      <a:pt x="255" y="365"/>
                    </a:cubicBezTo>
                    <a:cubicBezTo>
                      <a:pt x="258" y="353"/>
                      <a:pt x="273" y="356"/>
                      <a:pt x="276" y="344"/>
                    </a:cubicBezTo>
                    <a:cubicBezTo>
                      <a:pt x="269" y="346"/>
                      <a:pt x="269" y="346"/>
                      <a:pt x="269" y="346"/>
                    </a:cubicBezTo>
                    <a:cubicBezTo>
                      <a:pt x="264" y="328"/>
                      <a:pt x="284" y="326"/>
                      <a:pt x="285" y="313"/>
                    </a:cubicBezTo>
                    <a:cubicBezTo>
                      <a:pt x="285" y="303"/>
                      <a:pt x="286" y="293"/>
                      <a:pt x="281" y="285"/>
                    </a:cubicBezTo>
                    <a:cubicBezTo>
                      <a:pt x="277" y="277"/>
                      <a:pt x="272" y="267"/>
                      <a:pt x="272" y="259"/>
                    </a:cubicBezTo>
                    <a:cubicBezTo>
                      <a:pt x="272" y="261"/>
                      <a:pt x="266" y="238"/>
                      <a:pt x="266" y="238"/>
                    </a:cubicBezTo>
                    <a:cubicBezTo>
                      <a:pt x="273" y="239"/>
                      <a:pt x="278" y="236"/>
                      <a:pt x="285" y="241"/>
                    </a:cubicBezTo>
                    <a:cubicBezTo>
                      <a:pt x="283" y="239"/>
                      <a:pt x="283" y="234"/>
                      <a:pt x="281" y="231"/>
                    </a:cubicBezTo>
                    <a:cubicBezTo>
                      <a:pt x="291" y="231"/>
                      <a:pt x="304" y="237"/>
                      <a:pt x="311" y="243"/>
                    </a:cubicBezTo>
                    <a:cubicBezTo>
                      <a:pt x="311" y="237"/>
                      <a:pt x="311" y="237"/>
                      <a:pt x="311" y="237"/>
                    </a:cubicBezTo>
                    <a:cubicBezTo>
                      <a:pt x="321" y="241"/>
                      <a:pt x="332" y="226"/>
                      <a:pt x="341" y="234"/>
                    </a:cubicBezTo>
                    <a:cubicBezTo>
                      <a:pt x="346" y="237"/>
                      <a:pt x="357" y="214"/>
                      <a:pt x="337" y="213"/>
                    </a:cubicBezTo>
                    <a:cubicBezTo>
                      <a:pt x="342" y="206"/>
                      <a:pt x="348" y="201"/>
                      <a:pt x="358" y="201"/>
                    </a:cubicBezTo>
                    <a:cubicBezTo>
                      <a:pt x="358" y="201"/>
                      <a:pt x="373" y="187"/>
                      <a:pt x="379" y="184"/>
                    </a:cubicBezTo>
                    <a:cubicBezTo>
                      <a:pt x="369" y="176"/>
                      <a:pt x="385" y="162"/>
                      <a:pt x="372" y="148"/>
                    </a:cubicBezTo>
                    <a:cubicBezTo>
                      <a:pt x="364" y="163"/>
                      <a:pt x="333" y="139"/>
                      <a:pt x="354" y="130"/>
                    </a:cubicBezTo>
                    <a:cubicBezTo>
                      <a:pt x="342" y="109"/>
                      <a:pt x="371" y="126"/>
                      <a:pt x="377" y="123"/>
                    </a:cubicBezTo>
                    <a:cubicBezTo>
                      <a:pt x="389" y="118"/>
                      <a:pt x="383" y="100"/>
                      <a:pt x="391" y="90"/>
                    </a:cubicBezTo>
                    <a:cubicBezTo>
                      <a:pt x="396" y="83"/>
                      <a:pt x="404" y="73"/>
                      <a:pt x="401" y="63"/>
                    </a:cubicBezTo>
                    <a:cubicBezTo>
                      <a:pt x="402" y="56"/>
                      <a:pt x="407" y="44"/>
                      <a:pt x="407" y="38"/>
                    </a:cubicBezTo>
                    <a:cubicBezTo>
                      <a:pt x="408" y="38"/>
                      <a:pt x="408" y="38"/>
                      <a:pt x="408" y="37"/>
                    </a:cubicBezTo>
                    <a:cubicBezTo>
                      <a:pt x="398" y="34"/>
                      <a:pt x="388" y="28"/>
                      <a:pt x="386" y="26"/>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dirty="0"/>
              </a:p>
            </p:txBody>
          </p:sp>
          <p:sp>
            <p:nvSpPr>
              <p:cNvPr id="194" name="Freeform 93">
                <a:extLst>
                  <a:ext uri="{FF2B5EF4-FFF2-40B4-BE49-F238E27FC236}">
                    <a16:creationId xmlns:a16="http://schemas.microsoft.com/office/drawing/2014/main" id="{6B071294-22C8-4879-8B08-6BEDE2B8F8A4}"/>
                  </a:ext>
                </a:extLst>
              </p:cNvPr>
              <p:cNvSpPr>
                <a:spLocks/>
              </p:cNvSpPr>
              <p:nvPr/>
            </p:nvSpPr>
            <p:spPr bwMode="auto">
              <a:xfrm>
                <a:off x="3428" y="1696"/>
                <a:ext cx="65" cy="65"/>
              </a:xfrm>
              <a:custGeom>
                <a:avLst/>
                <a:gdLst>
                  <a:gd name="T0" fmla="*/ 20 w 31"/>
                  <a:gd name="T1" fmla="*/ 22 h 31"/>
                  <a:gd name="T2" fmla="*/ 19 w 31"/>
                  <a:gd name="T3" fmla="*/ 2 h 31"/>
                  <a:gd name="T4" fmla="*/ 11 w 31"/>
                  <a:gd name="T5" fmla="*/ 4 h 31"/>
                  <a:gd name="T6" fmla="*/ 0 w 31"/>
                  <a:gd name="T7" fmla="*/ 21 h 31"/>
                  <a:gd name="T8" fmla="*/ 5 w 31"/>
                  <a:gd name="T9" fmla="*/ 28 h 31"/>
                  <a:gd name="T10" fmla="*/ 20 w 31"/>
                  <a:gd name="T11" fmla="*/ 22 h 31"/>
                </a:gdLst>
                <a:ahLst/>
                <a:cxnLst>
                  <a:cxn ang="0">
                    <a:pos x="T0" y="T1"/>
                  </a:cxn>
                  <a:cxn ang="0">
                    <a:pos x="T2" y="T3"/>
                  </a:cxn>
                  <a:cxn ang="0">
                    <a:pos x="T4" y="T5"/>
                  </a:cxn>
                  <a:cxn ang="0">
                    <a:pos x="T6" y="T7"/>
                  </a:cxn>
                  <a:cxn ang="0">
                    <a:pos x="T8" y="T9"/>
                  </a:cxn>
                  <a:cxn ang="0">
                    <a:pos x="T10" y="T11"/>
                  </a:cxn>
                </a:cxnLst>
                <a:rect l="0" t="0" r="r" b="b"/>
                <a:pathLst>
                  <a:path w="31" h="31">
                    <a:moveTo>
                      <a:pt x="20" y="22"/>
                    </a:moveTo>
                    <a:cubicBezTo>
                      <a:pt x="31" y="8"/>
                      <a:pt x="22" y="5"/>
                      <a:pt x="19" y="2"/>
                    </a:cubicBezTo>
                    <a:cubicBezTo>
                      <a:pt x="16" y="0"/>
                      <a:pt x="11" y="4"/>
                      <a:pt x="11" y="4"/>
                    </a:cubicBezTo>
                    <a:cubicBezTo>
                      <a:pt x="0" y="21"/>
                      <a:pt x="0" y="21"/>
                      <a:pt x="0" y="21"/>
                    </a:cubicBezTo>
                    <a:cubicBezTo>
                      <a:pt x="5" y="28"/>
                      <a:pt x="5" y="28"/>
                      <a:pt x="5" y="28"/>
                    </a:cubicBezTo>
                    <a:cubicBezTo>
                      <a:pt x="5" y="28"/>
                      <a:pt x="12" y="31"/>
                      <a:pt x="20" y="22"/>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sp>
            <p:nvSpPr>
              <p:cNvPr id="195" name="Freeform 94">
                <a:extLst>
                  <a:ext uri="{FF2B5EF4-FFF2-40B4-BE49-F238E27FC236}">
                    <a16:creationId xmlns:a16="http://schemas.microsoft.com/office/drawing/2014/main" id="{842BF9C6-B08A-4D0F-BCA1-4C484CCE7E79}"/>
                  </a:ext>
                </a:extLst>
              </p:cNvPr>
              <p:cNvSpPr>
                <a:spLocks/>
              </p:cNvSpPr>
              <p:nvPr/>
            </p:nvSpPr>
            <p:spPr bwMode="auto">
              <a:xfrm>
                <a:off x="3731" y="1622"/>
                <a:ext cx="40" cy="27"/>
              </a:xfrm>
              <a:custGeom>
                <a:avLst/>
                <a:gdLst>
                  <a:gd name="T0" fmla="*/ 36 w 40"/>
                  <a:gd name="T1" fmla="*/ 0 h 27"/>
                  <a:gd name="T2" fmla="*/ 0 w 40"/>
                  <a:gd name="T3" fmla="*/ 6 h 27"/>
                  <a:gd name="T4" fmla="*/ 0 w 40"/>
                  <a:gd name="T5" fmla="*/ 27 h 27"/>
                  <a:gd name="T6" fmla="*/ 40 w 40"/>
                  <a:gd name="T7" fmla="*/ 17 h 27"/>
                  <a:gd name="T8" fmla="*/ 36 w 40"/>
                  <a:gd name="T9" fmla="*/ 0 h 27"/>
                </a:gdLst>
                <a:ahLst/>
                <a:cxnLst>
                  <a:cxn ang="0">
                    <a:pos x="T0" y="T1"/>
                  </a:cxn>
                  <a:cxn ang="0">
                    <a:pos x="T2" y="T3"/>
                  </a:cxn>
                  <a:cxn ang="0">
                    <a:pos x="T4" y="T5"/>
                  </a:cxn>
                  <a:cxn ang="0">
                    <a:pos x="T6" y="T7"/>
                  </a:cxn>
                  <a:cxn ang="0">
                    <a:pos x="T8" y="T9"/>
                  </a:cxn>
                </a:cxnLst>
                <a:rect l="0" t="0" r="r" b="b"/>
                <a:pathLst>
                  <a:path w="40" h="27">
                    <a:moveTo>
                      <a:pt x="36" y="0"/>
                    </a:moveTo>
                    <a:lnTo>
                      <a:pt x="0" y="6"/>
                    </a:lnTo>
                    <a:lnTo>
                      <a:pt x="0" y="27"/>
                    </a:lnTo>
                    <a:lnTo>
                      <a:pt x="40" y="17"/>
                    </a:lnTo>
                    <a:lnTo>
                      <a:pt x="36" y="0"/>
                    </a:ln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sp>
            <p:nvSpPr>
              <p:cNvPr id="196" name="Freeform 95">
                <a:extLst>
                  <a:ext uri="{FF2B5EF4-FFF2-40B4-BE49-F238E27FC236}">
                    <a16:creationId xmlns:a16="http://schemas.microsoft.com/office/drawing/2014/main" id="{A4C7F107-58D4-4F60-BB3E-41BC82DEA9A1}"/>
                  </a:ext>
                </a:extLst>
              </p:cNvPr>
              <p:cNvSpPr>
                <a:spLocks/>
              </p:cNvSpPr>
              <p:nvPr/>
            </p:nvSpPr>
            <p:spPr bwMode="auto">
              <a:xfrm>
                <a:off x="3632" y="1635"/>
                <a:ext cx="86" cy="14"/>
              </a:xfrm>
              <a:custGeom>
                <a:avLst/>
                <a:gdLst>
                  <a:gd name="T0" fmla="*/ 15 w 41"/>
                  <a:gd name="T1" fmla="*/ 5 h 7"/>
                  <a:gd name="T2" fmla="*/ 23 w 41"/>
                  <a:gd name="T3" fmla="*/ 1 h 7"/>
                  <a:gd name="T4" fmla="*/ 0 w 41"/>
                  <a:gd name="T5" fmla="*/ 2 h 7"/>
                  <a:gd name="T6" fmla="*/ 15 w 41"/>
                  <a:gd name="T7" fmla="*/ 5 h 7"/>
                </a:gdLst>
                <a:ahLst/>
                <a:cxnLst>
                  <a:cxn ang="0">
                    <a:pos x="T0" y="T1"/>
                  </a:cxn>
                  <a:cxn ang="0">
                    <a:pos x="T2" y="T3"/>
                  </a:cxn>
                  <a:cxn ang="0">
                    <a:pos x="T4" y="T5"/>
                  </a:cxn>
                  <a:cxn ang="0">
                    <a:pos x="T6" y="T7"/>
                  </a:cxn>
                </a:cxnLst>
                <a:rect l="0" t="0" r="r" b="b"/>
                <a:pathLst>
                  <a:path w="41" h="7">
                    <a:moveTo>
                      <a:pt x="15" y="5"/>
                    </a:moveTo>
                    <a:cubicBezTo>
                      <a:pt x="22" y="5"/>
                      <a:pt x="41" y="1"/>
                      <a:pt x="23" y="1"/>
                    </a:cubicBezTo>
                    <a:cubicBezTo>
                      <a:pt x="7" y="0"/>
                      <a:pt x="0" y="2"/>
                      <a:pt x="0" y="2"/>
                    </a:cubicBezTo>
                    <a:cubicBezTo>
                      <a:pt x="0" y="7"/>
                      <a:pt x="7" y="4"/>
                      <a:pt x="15" y="5"/>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sp>
            <p:nvSpPr>
              <p:cNvPr id="197" name="Freeform 96">
                <a:extLst>
                  <a:ext uri="{FF2B5EF4-FFF2-40B4-BE49-F238E27FC236}">
                    <a16:creationId xmlns:a16="http://schemas.microsoft.com/office/drawing/2014/main" id="{5CE89A83-5D6E-4869-BEED-F7C706F726DD}"/>
                  </a:ext>
                </a:extLst>
              </p:cNvPr>
              <p:cNvSpPr>
                <a:spLocks/>
              </p:cNvSpPr>
              <p:nvPr/>
            </p:nvSpPr>
            <p:spPr bwMode="auto">
              <a:xfrm>
                <a:off x="3474" y="1649"/>
                <a:ext cx="53" cy="32"/>
              </a:xfrm>
              <a:custGeom>
                <a:avLst/>
                <a:gdLst>
                  <a:gd name="T0" fmla="*/ 12 w 25"/>
                  <a:gd name="T1" fmla="*/ 13 h 15"/>
                  <a:gd name="T2" fmla="*/ 10 w 25"/>
                  <a:gd name="T3" fmla="*/ 8 h 15"/>
                  <a:gd name="T4" fmla="*/ 12 w 25"/>
                  <a:gd name="T5" fmla="*/ 13 h 15"/>
                </a:gdLst>
                <a:ahLst/>
                <a:cxnLst>
                  <a:cxn ang="0">
                    <a:pos x="T0" y="T1"/>
                  </a:cxn>
                  <a:cxn ang="0">
                    <a:pos x="T2" y="T3"/>
                  </a:cxn>
                  <a:cxn ang="0">
                    <a:pos x="T4" y="T5"/>
                  </a:cxn>
                </a:cxnLst>
                <a:rect l="0" t="0" r="r" b="b"/>
                <a:pathLst>
                  <a:path w="25" h="15">
                    <a:moveTo>
                      <a:pt x="12" y="13"/>
                    </a:moveTo>
                    <a:cubicBezTo>
                      <a:pt x="25" y="7"/>
                      <a:pt x="23" y="0"/>
                      <a:pt x="10" y="8"/>
                    </a:cubicBezTo>
                    <a:cubicBezTo>
                      <a:pt x="0" y="15"/>
                      <a:pt x="12" y="13"/>
                      <a:pt x="12" y="13"/>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sp>
            <p:nvSpPr>
              <p:cNvPr id="198" name="Freeform 97">
                <a:extLst>
                  <a:ext uri="{FF2B5EF4-FFF2-40B4-BE49-F238E27FC236}">
                    <a16:creationId xmlns:a16="http://schemas.microsoft.com/office/drawing/2014/main" id="{B9E81141-E3F7-44CA-9DC5-79286376EB3C}"/>
                  </a:ext>
                </a:extLst>
              </p:cNvPr>
              <p:cNvSpPr>
                <a:spLocks/>
              </p:cNvSpPr>
              <p:nvPr/>
            </p:nvSpPr>
            <p:spPr bwMode="auto">
              <a:xfrm>
                <a:off x="3527" y="1628"/>
                <a:ext cx="92" cy="34"/>
              </a:xfrm>
              <a:custGeom>
                <a:avLst/>
                <a:gdLst>
                  <a:gd name="T0" fmla="*/ 7 w 44"/>
                  <a:gd name="T1" fmla="*/ 16 h 16"/>
                  <a:gd name="T2" fmla="*/ 13 w 44"/>
                  <a:gd name="T3" fmla="*/ 11 h 16"/>
                  <a:gd name="T4" fmla="*/ 28 w 44"/>
                  <a:gd name="T5" fmla="*/ 11 h 16"/>
                  <a:gd name="T6" fmla="*/ 44 w 44"/>
                  <a:gd name="T7" fmla="*/ 1 h 16"/>
                  <a:gd name="T8" fmla="*/ 39 w 44"/>
                  <a:gd name="T9" fmla="*/ 0 h 16"/>
                  <a:gd name="T10" fmla="*/ 26 w 44"/>
                  <a:gd name="T11" fmla="*/ 2 h 16"/>
                  <a:gd name="T12" fmla="*/ 13 w 44"/>
                  <a:gd name="T13" fmla="*/ 2 h 16"/>
                  <a:gd name="T14" fmla="*/ 3 w 44"/>
                  <a:gd name="T15" fmla="*/ 10 h 16"/>
                  <a:gd name="T16" fmla="*/ 7 w 4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6">
                    <a:moveTo>
                      <a:pt x="7" y="16"/>
                    </a:moveTo>
                    <a:cubicBezTo>
                      <a:pt x="13" y="11"/>
                      <a:pt x="13" y="11"/>
                      <a:pt x="13" y="11"/>
                    </a:cubicBezTo>
                    <a:cubicBezTo>
                      <a:pt x="28" y="11"/>
                      <a:pt x="28" y="11"/>
                      <a:pt x="28" y="11"/>
                    </a:cubicBezTo>
                    <a:cubicBezTo>
                      <a:pt x="44" y="1"/>
                      <a:pt x="44" y="1"/>
                      <a:pt x="44" y="1"/>
                    </a:cubicBezTo>
                    <a:cubicBezTo>
                      <a:pt x="39" y="0"/>
                      <a:pt x="39" y="0"/>
                      <a:pt x="39" y="0"/>
                    </a:cubicBezTo>
                    <a:cubicBezTo>
                      <a:pt x="26" y="2"/>
                      <a:pt x="26" y="2"/>
                      <a:pt x="26" y="2"/>
                    </a:cubicBezTo>
                    <a:cubicBezTo>
                      <a:pt x="13" y="2"/>
                      <a:pt x="13" y="2"/>
                      <a:pt x="13" y="2"/>
                    </a:cubicBezTo>
                    <a:cubicBezTo>
                      <a:pt x="13" y="2"/>
                      <a:pt x="5" y="5"/>
                      <a:pt x="3" y="10"/>
                    </a:cubicBezTo>
                    <a:cubicBezTo>
                      <a:pt x="0" y="15"/>
                      <a:pt x="7" y="16"/>
                      <a:pt x="7" y="16"/>
                    </a:cubicBezTo>
                    <a:close/>
                  </a:path>
                </a:pathLst>
              </a:custGeom>
              <a:grpFill/>
              <a:ln w="3175" cap="flat">
                <a:solidFill>
                  <a:schemeClr val="bg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nl-NL"/>
              </a:p>
            </p:txBody>
          </p:sp>
        </p:grpSp>
        <p:grpSp>
          <p:nvGrpSpPr>
            <p:cNvPr id="186" name="Denemarken">
              <a:extLst>
                <a:ext uri="{FF2B5EF4-FFF2-40B4-BE49-F238E27FC236}">
                  <a16:creationId xmlns:a16="http://schemas.microsoft.com/office/drawing/2014/main" id="{35EF9991-F4E7-4E3E-95A3-CE1F18E26128}"/>
                </a:ext>
              </a:extLst>
            </p:cNvPr>
            <p:cNvGrpSpPr/>
            <p:nvPr/>
          </p:nvGrpSpPr>
          <p:grpSpPr>
            <a:xfrm>
              <a:off x="5954720" y="1649973"/>
              <a:ext cx="103745" cy="126455"/>
              <a:chOff x="7286846" y="2565008"/>
              <a:chExt cx="485926" cy="592297"/>
            </a:xfrm>
            <a:grpFill/>
          </p:grpSpPr>
          <p:sp>
            <p:nvSpPr>
              <p:cNvPr id="187" name="Freeform 134">
                <a:extLst>
                  <a:ext uri="{FF2B5EF4-FFF2-40B4-BE49-F238E27FC236}">
                    <a16:creationId xmlns:a16="http://schemas.microsoft.com/office/drawing/2014/main" id="{B94F0752-9063-4712-A003-169F0506819D}"/>
                  </a:ext>
                </a:extLst>
              </p:cNvPr>
              <p:cNvSpPr>
                <a:spLocks/>
              </p:cNvSpPr>
              <p:nvPr/>
            </p:nvSpPr>
            <p:spPr bwMode="gray">
              <a:xfrm>
                <a:off x="7318274" y="2565008"/>
                <a:ext cx="263514" cy="183733"/>
              </a:xfrm>
              <a:custGeom>
                <a:avLst/>
                <a:gdLst>
                  <a:gd name="T0" fmla="*/ 11 w 328"/>
                  <a:gd name="T1" fmla="*/ 226 h 230"/>
                  <a:gd name="T2" fmla="*/ 22 w 328"/>
                  <a:gd name="T3" fmla="*/ 230 h 230"/>
                  <a:gd name="T4" fmla="*/ 29 w 328"/>
                  <a:gd name="T5" fmla="*/ 223 h 230"/>
                  <a:gd name="T6" fmla="*/ 37 w 328"/>
                  <a:gd name="T7" fmla="*/ 219 h 230"/>
                  <a:gd name="T8" fmla="*/ 30 w 328"/>
                  <a:gd name="T9" fmla="*/ 208 h 230"/>
                  <a:gd name="T10" fmla="*/ 50 w 328"/>
                  <a:gd name="T11" fmla="*/ 189 h 230"/>
                  <a:gd name="T12" fmla="*/ 62 w 328"/>
                  <a:gd name="T13" fmla="*/ 171 h 230"/>
                  <a:gd name="T14" fmla="*/ 84 w 328"/>
                  <a:gd name="T15" fmla="*/ 164 h 230"/>
                  <a:gd name="T16" fmla="*/ 85 w 328"/>
                  <a:gd name="T17" fmla="*/ 157 h 230"/>
                  <a:gd name="T18" fmla="*/ 88 w 328"/>
                  <a:gd name="T19" fmla="*/ 161 h 230"/>
                  <a:gd name="T20" fmla="*/ 96 w 328"/>
                  <a:gd name="T21" fmla="*/ 161 h 230"/>
                  <a:gd name="T22" fmla="*/ 96 w 328"/>
                  <a:gd name="T23" fmla="*/ 157 h 230"/>
                  <a:gd name="T24" fmla="*/ 122 w 328"/>
                  <a:gd name="T25" fmla="*/ 155 h 230"/>
                  <a:gd name="T26" fmla="*/ 137 w 328"/>
                  <a:gd name="T27" fmla="*/ 163 h 230"/>
                  <a:gd name="T28" fmla="*/ 160 w 328"/>
                  <a:gd name="T29" fmla="*/ 153 h 230"/>
                  <a:gd name="T30" fmla="*/ 186 w 328"/>
                  <a:gd name="T31" fmla="*/ 154 h 230"/>
                  <a:gd name="T32" fmla="*/ 190 w 328"/>
                  <a:gd name="T33" fmla="*/ 143 h 230"/>
                  <a:gd name="T34" fmla="*/ 194 w 328"/>
                  <a:gd name="T35" fmla="*/ 150 h 230"/>
                  <a:gd name="T36" fmla="*/ 205 w 328"/>
                  <a:gd name="T37" fmla="*/ 147 h 230"/>
                  <a:gd name="T38" fmla="*/ 227 w 328"/>
                  <a:gd name="T39" fmla="*/ 148 h 230"/>
                  <a:gd name="T40" fmla="*/ 253 w 328"/>
                  <a:gd name="T41" fmla="*/ 165 h 230"/>
                  <a:gd name="T42" fmla="*/ 271 w 328"/>
                  <a:gd name="T43" fmla="*/ 169 h 230"/>
                  <a:gd name="T44" fmla="*/ 288 w 328"/>
                  <a:gd name="T45" fmla="*/ 140 h 230"/>
                  <a:gd name="T46" fmla="*/ 308 w 328"/>
                  <a:gd name="T47" fmla="*/ 114 h 230"/>
                  <a:gd name="T48" fmla="*/ 304 w 328"/>
                  <a:gd name="T49" fmla="*/ 102 h 230"/>
                  <a:gd name="T50" fmla="*/ 306 w 328"/>
                  <a:gd name="T51" fmla="*/ 68 h 230"/>
                  <a:gd name="T52" fmla="*/ 292 w 328"/>
                  <a:gd name="T53" fmla="*/ 44 h 230"/>
                  <a:gd name="T54" fmla="*/ 312 w 328"/>
                  <a:gd name="T55" fmla="*/ 11 h 230"/>
                  <a:gd name="T56" fmla="*/ 328 w 328"/>
                  <a:gd name="T57" fmla="*/ 4 h 230"/>
                  <a:gd name="T58" fmla="*/ 324 w 328"/>
                  <a:gd name="T59" fmla="*/ 0 h 230"/>
                  <a:gd name="T60" fmla="*/ 309 w 328"/>
                  <a:gd name="T61" fmla="*/ 3 h 230"/>
                  <a:gd name="T62" fmla="*/ 297 w 328"/>
                  <a:gd name="T63" fmla="*/ 14 h 230"/>
                  <a:gd name="T64" fmla="*/ 270 w 328"/>
                  <a:gd name="T65" fmla="*/ 35 h 230"/>
                  <a:gd name="T66" fmla="*/ 232 w 328"/>
                  <a:gd name="T67" fmla="*/ 37 h 230"/>
                  <a:gd name="T68" fmla="*/ 196 w 328"/>
                  <a:gd name="T69" fmla="*/ 93 h 230"/>
                  <a:gd name="T70" fmla="*/ 150 w 328"/>
                  <a:gd name="T71" fmla="*/ 129 h 230"/>
                  <a:gd name="T72" fmla="*/ 109 w 328"/>
                  <a:gd name="T73" fmla="*/ 123 h 230"/>
                  <a:gd name="T74" fmla="*/ 94 w 328"/>
                  <a:gd name="T75" fmla="*/ 130 h 230"/>
                  <a:gd name="T76" fmla="*/ 71 w 328"/>
                  <a:gd name="T77" fmla="*/ 133 h 230"/>
                  <a:gd name="T78" fmla="*/ 56 w 328"/>
                  <a:gd name="T79" fmla="*/ 125 h 230"/>
                  <a:gd name="T80" fmla="*/ 17 w 328"/>
                  <a:gd name="T81" fmla="*/ 173 h 230"/>
                  <a:gd name="T82" fmla="*/ 0 w 328"/>
                  <a:gd name="T83" fmla="*/ 210 h 230"/>
                  <a:gd name="T84" fmla="*/ 8 w 328"/>
                  <a:gd name="T85" fmla="*/ 210 h 230"/>
                  <a:gd name="T86" fmla="*/ 11 w 328"/>
                  <a:gd name="T87" fmla="*/ 22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8" h="230">
                    <a:moveTo>
                      <a:pt x="11" y="226"/>
                    </a:moveTo>
                    <a:cubicBezTo>
                      <a:pt x="11" y="226"/>
                      <a:pt x="18" y="230"/>
                      <a:pt x="22" y="230"/>
                    </a:cubicBezTo>
                    <a:cubicBezTo>
                      <a:pt x="25" y="230"/>
                      <a:pt x="29" y="223"/>
                      <a:pt x="29" y="223"/>
                    </a:cubicBezTo>
                    <a:cubicBezTo>
                      <a:pt x="37" y="219"/>
                      <a:pt x="37" y="219"/>
                      <a:pt x="37" y="219"/>
                    </a:cubicBezTo>
                    <a:cubicBezTo>
                      <a:pt x="37" y="219"/>
                      <a:pt x="34" y="212"/>
                      <a:pt x="30" y="208"/>
                    </a:cubicBezTo>
                    <a:cubicBezTo>
                      <a:pt x="30" y="200"/>
                      <a:pt x="46" y="193"/>
                      <a:pt x="50" y="189"/>
                    </a:cubicBezTo>
                    <a:cubicBezTo>
                      <a:pt x="54" y="186"/>
                      <a:pt x="62" y="171"/>
                      <a:pt x="62" y="171"/>
                    </a:cubicBezTo>
                    <a:cubicBezTo>
                      <a:pt x="84" y="164"/>
                      <a:pt x="84" y="164"/>
                      <a:pt x="84" y="164"/>
                    </a:cubicBezTo>
                    <a:cubicBezTo>
                      <a:pt x="85" y="157"/>
                      <a:pt x="85" y="157"/>
                      <a:pt x="85" y="157"/>
                    </a:cubicBezTo>
                    <a:cubicBezTo>
                      <a:pt x="88" y="161"/>
                      <a:pt x="88" y="161"/>
                      <a:pt x="88" y="161"/>
                    </a:cubicBezTo>
                    <a:cubicBezTo>
                      <a:pt x="96" y="161"/>
                      <a:pt x="96" y="161"/>
                      <a:pt x="96" y="161"/>
                    </a:cubicBezTo>
                    <a:cubicBezTo>
                      <a:pt x="96" y="157"/>
                      <a:pt x="96" y="157"/>
                      <a:pt x="96" y="157"/>
                    </a:cubicBezTo>
                    <a:cubicBezTo>
                      <a:pt x="122" y="155"/>
                      <a:pt x="122" y="155"/>
                      <a:pt x="122" y="155"/>
                    </a:cubicBezTo>
                    <a:cubicBezTo>
                      <a:pt x="122" y="155"/>
                      <a:pt x="130" y="159"/>
                      <a:pt x="137" y="163"/>
                    </a:cubicBezTo>
                    <a:cubicBezTo>
                      <a:pt x="141" y="163"/>
                      <a:pt x="160" y="153"/>
                      <a:pt x="160" y="153"/>
                    </a:cubicBezTo>
                    <a:cubicBezTo>
                      <a:pt x="186" y="154"/>
                      <a:pt x="186" y="154"/>
                      <a:pt x="186" y="154"/>
                    </a:cubicBezTo>
                    <a:cubicBezTo>
                      <a:pt x="186" y="154"/>
                      <a:pt x="187" y="142"/>
                      <a:pt x="190" y="143"/>
                    </a:cubicBezTo>
                    <a:cubicBezTo>
                      <a:pt x="198" y="143"/>
                      <a:pt x="194" y="150"/>
                      <a:pt x="194" y="150"/>
                    </a:cubicBezTo>
                    <a:cubicBezTo>
                      <a:pt x="194" y="150"/>
                      <a:pt x="197" y="151"/>
                      <a:pt x="205" y="147"/>
                    </a:cubicBezTo>
                    <a:cubicBezTo>
                      <a:pt x="227" y="148"/>
                      <a:pt x="227" y="148"/>
                      <a:pt x="227" y="148"/>
                    </a:cubicBezTo>
                    <a:cubicBezTo>
                      <a:pt x="235" y="148"/>
                      <a:pt x="249" y="161"/>
                      <a:pt x="253" y="165"/>
                    </a:cubicBezTo>
                    <a:cubicBezTo>
                      <a:pt x="260" y="169"/>
                      <a:pt x="264" y="173"/>
                      <a:pt x="271" y="169"/>
                    </a:cubicBezTo>
                    <a:cubicBezTo>
                      <a:pt x="279" y="170"/>
                      <a:pt x="288" y="140"/>
                      <a:pt x="288" y="140"/>
                    </a:cubicBezTo>
                    <a:cubicBezTo>
                      <a:pt x="308" y="114"/>
                      <a:pt x="308" y="114"/>
                      <a:pt x="308" y="114"/>
                    </a:cubicBezTo>
                    <a:cubicBezTo>
                      <a:pt x="308" y="114"/>
                      <a:pt x="304" y="106"/>
                      <a:pt x="304" y="102"/>
                    </a:cubicBezTo>
                    <a:cubicBezTo>
                      <a:pt x="301" y="98"/>
                      <a:pt x="309" y="83"/>
                      <a:pt x="306" y="68"/>
                    </a:cubicBezTo>
                    <a:cubicBezTo>
                      <a:pt x="307" y="49"/>
                      <a:pt x="295" y="52"/>
                      <a:pt x="292" y="44"/>
                    </a:cubicBezTo>
                    <a:cubicBezTo>
                      <a:pt x="292" y="40"/>
                      <a:pt x="308" y="14"/>
                      <a:pt x="312" y="11"/>
                    </a:cubicBezTo>
                    <a:cubicBezTo>
                      <a:pt x="316" y="7"/>
                      <a:pt x="328" y="4"/>
                      <a:pt x="328" y="4"/>
                    </a:cubicBezTo>
                    <a:cubicBezTo>
                      <a:pt x="324" y="0"/>
                      <a:pt x="324" y="0"/>
                      <a:pt x="324" y="0"/>
                    </a:cubicBezTo>
                    <a:cubicBezTo>
                      <a:pt x="309" y="3"/>
                      <a:pt x="309" y="3"/>
                      <a:pt x="309" y="3"/>
                    </a:cubicBezTo>
                    <a:cubicBezTo>
                      <a:pt x="309" y="3"/>
                      <a:pt x="301" y="10"/>
                      <a:pt x="297" y="14"/>
                    </a:cubicBezTo>
                    <a:cubicBezTo>
                      <a:pt x="289" y="21"/>
                      <a:pt x="270" y="35"/>
                      <a:pt x="270" y="35"/>
                    </a:cubicBezTo>
                    <a:cubicBezTo>
                      <a:pt x="270" y="35"/>
                      <a:pt x="236" y="34"/>
                      <a:pt x="232" y="37"/>
                    </a:cubicBezTo>
                    <a:cubicBezTo>
                      <a:pt x="225" y="37"/>
                      <a:pt x="201" y="82"/>
                      <a:pt x="196" y="93"/>
                    </a:cubicBezTo>
                    <a:cubicBezTo>
                      <a:pt x="192" y="101"/>
                      <a:pt x="169" y="126"/>
                      <a:pt x="150" y="129"/>
                    </a:cubicBezTo>
                    <a:cubicBezTo>
                      <a:pt x="127" y="132"/>
                      <a:pt x="116" y="124"/>
                      <a:pt x="109" y="123"/>
                    </a:cubicBezTo>
                    <a:cubicBezTo>
                      <a:pt x="98" y="123"/>
                      <a:pt x="94" y="130"/>
                      <a:pt x="94" y="130"/>
                    </a:cubicBezTo>
                    <a:cubicBezTo>
                      <a:pt x="94" y="130"/>
                      <a:pt x="75" y="133"/>
                      <a:pt x="71" y="133"/>
                    </a:cubicBezTo>
                    <a:cubicBezTo>
                      <a:pt x="71" y="133"/>
                      <a:pt x="68" y="125"/>
                      <a:pt x="56" y="125"/>
                    </a:cubicBezTo>
                    <a:cubicBezTo>
                      <a:pt x="49" y="128"/>
                      <a:pt x="29" y="158"/>
                      <a:pt x="17" y="173"/>
                    </a:cubicBezTo>
                    <a:cubicBezTo>
                      <a:pt x="5" y="187"/>
                      <a:pt x="0" y="210"/>
                      <a:pt x="0" y="210"/>
                    </a:cubicBezTo>
                    <a:cubicBezTo>
                      <a:pt x="8" y="210"/>
                      <a:pt x="8" y="210"/>
                      <a:pt x="8" y="210"/>
                    </a:cubicBezTo>
                    <a:lnTo>
                      <a:pt x="11" y="22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88" name="Freeform 138">
                <a:extLst>
                  <a:ext uri="{FF2B5EF4-FFF2-40B4-BE49-F238E27FC236}">
                    <a16:creationId xmlns:a16="http://schemas.microsoft.com/office/drawing/2014/main" id="{28A52807-A1BA-409D-BAC4-F5AF10721013}"/>
                  </a:ext>
                </a:extLst>
              </p:cNvPr>
              <p:cNvSpPr>
                <a:spLocks/>
              </p:cNvSpPr>
              <p:nvPr/>
            </p:nvSpPr>
            <p:spPr bwMode="gray">
              <a:xfrm>
                <a:off x="7584204" y="2872035"/>
                <a:ext cx="188568" cy="212744"/>
              </a:xfrm>
              <a:custGeom>
                <a:avLst/>
                <a:gdLst>
                  <a:gd name="T0" fmla="*/ 88 w 238"/>
                  <a:gd name="T1" fmla="*/ 41 h 265"/>
                  <a:gd name="T2" fmla="*/ 56 w 238"/>
                  <a:gd name="T3" fmla="*/ 78 h 265"/>
                  <a:gd name="T4" fmla="*/ 26 w 238"/>
                  <a:gd name="T5" fmla="*/ 80 h 265"/>
                  <a:gd name="T6" fmla="*/ 0 w 238"/>
                  <a:gd name="T7" fmla="*/ 75 h 265"/>
                  <a:gd name="T8" fmla="*/ 11 w 238"/>
                  <a:gd name="T9" fmla="*/ 87 h 265"/>
                  <a:gd name="T10" fmla="*/ 7 w 238"/>
                  <a:gd name="T11" fmla="*/ 91 h 265"/>
                  <a:gd name="T12" fmla="*/ 14 w 238"/>
                  <a:gd name="T13" fmla="*/ 99 h 265"/>
                  <a:gd name="T14" fmla="*/ 32 w 238"/>
                  <a:gd name="T15" fmla="*/ 122 h 265"/>
                  <a:gd name="T16" fmla="*/ 27 w 238"/>
                  <a:gd name="T17" fmla="*/ 134 h 265"/>
                  <a:gd name="T18" fmla="*/ 37 w 238"/>
                  <a:gd name="T19" fmla="*/ 161 h 265"/>
                  <a:gd name="T20" fmla="*/ 50 w 238"/>
                  <a:gd name="T21" fmla="*/ 204 h 265"/>
                  <a:gd name="T22" fmla="*/ 88 w 238"/>
                  <a:gd name="T23" fmla="*/ 209 h 265"/>
                  <a:gd name="T24" fmla="*/ 106 w 238"/>
                  <a:gd name="T25" fmla="*/ 218 h 265"/>
                  <a:gd name="T26" fmla="*/ 106 w 238"/>
                  <a:gd name="T27" fmla="*/ 225 h 265"/>
                  <a:gd name="T28" fmla="*/ 113 w 238"/>
                  <a:gd name="T29" fmla="*/ 233 h 265"/>
                  <a:gd name="T30" fmla="*/ 94 w 238"/>
                  <a:gd name="T31" fmla="*/ 232 h 265"/>
                  <a:gd name="T32" fmla="*/ 123 w 238"/>
                  <a:gd name="T33" fmla="*/ 257 h 265"/>
                  <a:gd name="T34" fmla="*/ 145 w 238"/>
                  <a:gd name="T35" fmla="*/ 265 h 265"/>
                  <a:gd name="T36" fmla="*/ 161 w 238"/>
                  <a:gd name="T37" fmla="*/ 247 h 265"/>
                  <a:gd name="T38" fmla="*/ 143 w 238"/>
                  <a:gd name="T39" fmla="*/ 223 h 265"/>
                  <a:gd name="T40" fmla="*/ 204 w 238"/>
                  <a:gd name="T41" fmla="*/ 192 h 265"/>
                  <a:gd name="T42" fmla="*/ 169 w 238"/>
                  <a:gd name="T43" fmla="*/ 152 h 265"/>
                  <a:gd name="T44" fmla="*/ 185 w 238"/>
                  <a:gd name="T45" fmla="*/ 118 h 265"/>
                  <a:gd name="T46" fmla="*/ 212 w 238"/>
                  <a:gd name="T47" fmla="*/ 108 h 265"/>
                  <a:gd name="T48" fmla="*/ 222 w 238"/>
                  <a:gd name="T49" fmla="*/ 135 h 265"/>
                  <a:gd name="T50" fmla="*/ 228 w 238"/>
                  <a:gd name="T51" fmla="*/ 93 h 265"/>
                  <a:gd name="T52" fmla="*/ 219 w 238"/>
                  <a:gd name="T53" fmla="*/ 43 h 265"/>
                  <a:gd name="T54" fmla="*/ 228 w 238"/>
                  <a:gd name="T55" fmla="*/ 13 h 265"/>
                  <a:gd name="T56" fmla="*/ 156 w 238"/>
                  <a:gd name="T57" fmla="*/ 17 h 265"/>
                  <a:gd name="T58" fmla="*/ 133 w 238"/>
                  <a:gd name="T59" fmla="*/ 32 h 265"/>
                  <a:gd name="T60" fmla="*/ 154 w 238"/>
                  <a:gd name="T61" fmla="*/ 56 h 265"/>
                  <a:gd name="T62" fmla="*/ 156 w 238"/>
                  <a:gd name="T63" fmla="*/ 94 h 265"/>
                  <a:gd name="T64" fmla="*/ 149 w 238"/>
                  <a:gd name="T65" fmla="*/ 97 h 265"/>
                  <a:gd name="T66" fmla="*/ 142 w 238"/>
                  <a:gd name="T67" fmla="*/ 86 h 265"/>
                  <a:gd name="T68" fmla="*/ 150 w 238"/>
                  <a:gd name="T69" fmla="*/ 67 h 265"/>
                  <a:gd name="T70" fmla="*/ 140 w 238"/>
                  <a:gd name="T71" fmla="*/ 40 h 265"/>
                  <a:gd name="T72" fmla="*/ 131 w 238"/>
                  <a:gd name="T73" fmla="*/ 70 h 265"/>
                  <a:gd name="T74" fmla="*/ 119 w 238"/>
                  <a:gd name="T75" fmla="*/ 104 h 265"/>
                  <a:gd name="T76" fmla="*/ 104 w 238"/>
                  <a:gd name="T77" fmla="*/ 88 h 265"/>
                  <a:gd name="T78" fmla="*/ 109 w 238"/>
                  <a:gd name="T79" fmla="*/ 69 h 265"/>
                  <a:gd name="T80" fmla="*/ 113 w 238"/>
                  <a:gd name="T81" fmla="*/ 54 h 265"/>
                  <a:gd name="T82" fmla="*/ 126 w 238"/>
                  <a:gd name="T83" fmla="*/ 31 h 265"/>
                  <a:gd name="T84" fmla="*/ 85 w 238"/>
                  <a:gd name="T85" fmla="*/ 29 h 265"/>
                  <a:gd name="T86" fmla="*/ 59 w 238"/>
                  <a:gd name="T87" fmla="*/ 2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265">
                    <a:moveTo>
                      <a:pt x="59" y="24"/>
                    </a:moveTo>
                    <a:cubicBezTo>
                      <a:pt x="59" y="24"/>
                      <a:pt x="81" y="33"/>
                      <a:pt x="88" y="41"/>
                    </a:cubicBezTo>
                    <a:cubicBezTo>
                      <a:pt x="91" y="49"/>
                      <a:pt x="65" y="55"/>
                      <a:pt x="65" y="55"/>
                    </a:cubicBezTo>
                    <a:cubicBezTo>
                      <a:pt x="65" y="55"/>
                      <a:pt x="64" y="74"/>
                      <a:pt x="56" y="78"/>
                    </a:cubicBezTo>
                    <a:cubicBezTo>
                      <a:pt x="49" y="81"/>
                      <a:pt x="34" y="73"/>
                      <a:pt x="34" y="73"/>
                    </a:cubicBezTo>
                    <a:cubicBezTo>
                      <a:pt x="26" y="80"/>
                      <a:pt x="26" y="80"/>
                      <a:pt x="26" y="80"/>
                    </a:cubicBezTo>
                    <a:cubicBezTo>
                      <a:pt x="15" y="76"/>
                      <a:pt x="15" y="76"/>
                      <a:pt x="15" y="76"/>
                    </a:cubicBezTo>
                    <a:cubicBezTo>
                      <a:pt x="0" y="75"/>
                      <a:pt x="0" y="75"/>
                      <a:pt x="0" y="75"/>
                    </a:cubicBezTo>
                    <a:cubicBezTo>
                      <a:pt x="0" y="83"/>
                      <a:pt x="0" y="83"/>
                      <a:pt x="0" y="83"/>
                    </a:cubicBezTo>
                    <a:cubicBezTo>
                      <a:pt x="11" y="87"/>
                      <a:pt x="11" y="87"/>
                      <a:pt x="11" y="87"/>
                    </a:cubicBezTo>
                    <a:cubicBezTo>
                      <a:pt x="18" y="91"/>
                      <a:pt x="18" y="91"/>
                      <a:pt x="18" y="91"/>
                    </a:cubicBezTo>
                    <a:cubicBezTo>
                      <a:pt x="7" y="91"/>
                      <a:pt x="7" y="91"/>
                      <a:pt x="7" y="91"/>
                    </a:cubicBezTo>
                    <a:cubicBezTo>
                      <a:pt x="7" y="98"/>
                      <a:pt x="7" y="98"/>
                      <a:pt x="7" y="98"/>
                    </a:cubicBezTo>
                    <a:cubicBezTo>
                      <a:pt x="14" y="99"/>
                      <a:pt x="14" y="99"/>
                      <a:pt x="14" y="99"/>
                    </a:cubicBezTo>
                    <a:cubicBezTo>
                      <a:pt x="32" y="111"/>
                      <a:pt x="32" y="111"/>
                      <a:pt x="32" y="111"/>
                    </a:cubicBezTo>
                    <a:cubicBezTo>
                      <a:pt x="32" y="122"/>
                      <a:pt x="32" y="122"/>
                      <a:pt x="32" y="122"/>
                    </a:cubicBezTo>
                    <a:cubicBezTo>
                      <a:pt x="24" y="126"/>
                      <a:pt x="24" y="126"/>
                      <a:pt x="24" y="126"/>
                    </a:cubicBezTo>
                    <a:cubicBezTo>
                      <a:pt x="27" y="134"/>
                      <a:pt x="27" y="134"/>
                      <a:pt x="27" y="134"/>
                    </a:cubicBezTo>
                    <a:cubicBezTo>
                      <a:pt x="38" y="138"/>
                      <a:pt x="38" y="138"/>
                      <a:pt x="38" y="138"/>
                    </a:cubicBezTo>
                    <a:cubicBezTo>
                      <a:pt x="37" y="161"/>
                      <a:pt x="37" y="161"/>
                      <a:pt x="37" y="161"/>
                    </a:cubicBezTo>
                    <a:cubicBezTo>
                      <a:pt x="22" y="172"/>
                      <a:pt x="22" y="172"/>
                      <a:pt x="22" y="172"/>
                    </a:cubicBezTo>
                    <a:cubicBezTo>
                      <a:pt x="50" y="204"/>
                      <a:pt x="50" y="204"/>
                      <a:pt x="50" y="204"/>
                    </a:cubicBezTo>
                    <a:cubicBezTo>
                      <a:pt x="50" y="204"/>
                      <a:pt x="65" y="200"/>
                      <a:pt x="73" y="201"/>
                    </a:cubicBezTo>
                    <a:cubicBezTo>
                      <a:pt x="77" y="201"/>
                      <a:pt x="80" y="213"/>
                      <a:pt x="88" y="209"/>
                    </a:cubicBezTo>
                    <a:cubicBezTo>
                      <a:pt x="95" y="210"/>
                      <a:pt x="99" y="198"/>
                      <a:pt x="107" y="202"/>
                    </a:cubicBezTo>
                    <a:cubicBezTo>
                      <a:pt x="110" y="210"/>
                      <a:pt x="106" y="218"/>
                      <a:pt x="106" y="218"/>
                    </a:cubicBezTo>
                    <a:cubicBezTo>
                      <a:pt x="113" y="218"/>
                      <a:pt x="113" y="218"/>
                      <a:pt x="113" y="218"/>
                    </a:cubicBezTo>
                    <a:cubicBezTo>
                      <a:pt x="106" y="225"/>
                      <a:pt x="106" y="225"/>
                      <a:pt x="106" y="225"/>
                    </a:cubicBezTo>
                    <a:cubicBezTo>
                      <a:pt x="109" y="233"/>
                      <a:pt x="109" y="233"/>
                      <a:pt x="109" y="233"/>
                    </a:cubicBezTo>
                    <a:cubicBezTo>
                      <a:pt x="113" y="233"/>
                      <a:pt x="113" y="233"/>
                      <a:pt x="113" y="233"/>
                    </a:cubicBezTo>
                    <a:cubicBezTo>
                      <a:pt x="112" y="241"/>
                      <a:pt x="112" y="241"/>
                      <a:pt x="112" y="241"/>
                    </a:cubicBezTo>
                    <a:cubicBezTo>
                      <a:pt x="94" y="232"/>
                      <a:pt x="94" y="232"/>
                      <a:pt x="94" y="232"/>
                    </a:cubicBezTo>
                    <a:cubicBezTo>
                      <a:pt x="94" y="236"/>
                      <a:pt x="94" y="236"/>
                      <a:pt x="94" y="236"/>
                    </a:cubicBezTo>
                    <a:cubicBezTo>
                      <a:pt x="123" y="257"/>
                      <a:pt x="123" y="257"/>
                      <a:pt x="123" y="257"/>
                    </a:cubicBezTo>
                    <a:cubicBezTo>
                      <a:pt x="138" y="254"/>
                      <a:pt x="138" y="254"/>
                      <a:pt x="138" y="254"/>
                    </a:cubicBezTo>
                    <a:cubicBezTo>
                      <a:pt x="145" y="265"/>
                      <a:pt x="145" y="265"/>
                      <a:pt x="145" y="265"/>
                    </a:cubicBezTo>
                    <a:cubicBezTo>
                      <a:pt x="164" y="259"/>
                      <a:pt x="164" y="259"/>
                      <a:pt x="164" y="259"/>
                    </a:cubicBezTo>
                    <a:cubicBezTo>
                      <a:pt x="164" y="259"/>
                      <a:pt x="153" y="251"/>
                      <a:pt x="161" y="247"/>
                    </a:cubicBezTo>
                    <a:cubicBezTo>
                      <a:pt x="165" y="243"/>
                      <a:pt x="172" y="236"/>
                      <a:pt x="165" y="232"/>
                    </a:cubicBezTo>
                    <a:cubicBezTo>
                      <a:pt x="154" y="231"/>
                      <a:pt x="143" y="231"/>
                      <a:pt x="143" y="223"/>
                    </a:cubicBezTo>
                    <a:cubicBezTo>
                      <a:pt x="147" y="220"/>
                      <a:pt x="170" y="202"/>
                      <a:pt x="181" y="202"/>
                    </a:cubicBezTo>
                    <a:cubicBezTo>
                      <a:pt x="189" y="203"/>
                      <a:pt x="200" y="203"/>
                      <a:pt x="204" y="192"/>
                    </a:cubicBezTo>
                    <a:cubicBezTo>
                      <a:pt x="205" y="180"/>
                      <a:pt x="194" y="165"/>
                      <a:pt x="187" y="164"/>
                    </a:cubicBezTo>
                    <a:cubicBezTo>
                      <a:pt x="180" y="160"/>
                      <a:pt x="165" y="156"/>
                      <a:pt x="169" y="152"/>
                    </a:cubicBezTo>
                    <a:cubicBezTo>
                      <a:pt x="173" y="148"/>
                      <a:pt x="173" y="133"/>
                      <a:pt x="173" y="133"/>
                    </a:cubicBezTo>
                    <a:cubicBezTo>
                      <a:pt x="173" y="133"/>
                      <a:pt x="182" y="118"/>
                      <a:pt x="185" y="118"/>
                    </a:cubicBezTo>
                    <a:cubicBezTo>
                      <a:pt x="189" y="115"/>
                      <a:pt x="204" y="115"/>
                      <a:pt x="204" y="115"/>
                    </a:cubicBezTo>
                    <a:cubicBezTo>
                      <a:pt x="204" y="115"/>
                      <a:pt x="208" y="104"/>
                      <a:pt x="212" y="108"/>
                    </a:cubicBezTo>
                    <a:cubicBezTo>
                      <a:pt x="219" y="108"/>
                      <a:pt x="212" y="108"/>
                      <a:pt x="212" y="116"/>
                    </a:cubicBezTo>
                    <a:cubicBezTo>
                      <a:pt x="211" y="119"/>
                      <a:pt x="214" y="139"/>
                      <a:pt x="222" y="135"/>
                    </a:cubicBezTo>
                    <a:cubicBezTo>
                      <a:pt x="230" y="132"/>
                      <a:pt x="238" y="121"/>
                      <a:pt x="238" y="121"/>
                    </a:cubicBezTo>
                    <a:cubicBezTo>
                      <a:pt x="238" y="121"/>
                      <a:pt x="231" y="94"/>
                      <a:pt x="228" y="93"/>
                    </a:cubicBezTo>
                    <a:cubicBezTo>
                      <a:pt x="228" y="90"/>
                      <a:pt x="225" y="78"/>
                      <a:pt x="225" y="74"/>
                    </a:cubicBezTo>
                    <a:cubicBezTo>
                      <a:pt x="219" y="43"/>
                      <a:pt x="219" y="43"/>
                      <a:pt x="219" y="43"/>
                    </a:cubicBezTo>
                    <a:cubicBezTo>
                      <a:pt x="219" y="43"/>
                      <a:pt x="219" y="28"/>
                      <a:pt x="223" y="24"/>
                    </a:cubicBezTo>
                    <a:cubicBezTo>
                      <a:pt x="231" y="25"/>
                      <a:pt x="235" y="17"/>
                      <a:pt x="228" y="13"/>
                    </a:cubicBezTo>
                    <a:cubicBezTo>
                      <a:pt x="220" y="9"/>
                      <a:pt x="187" y="0"/>
                      <a:pt x="187" y="0"/>
                    </a:cubicBezTo>
                    <a:cubicBezTo>
                      <a:pt x="187" y="0"/>
                      <a:pt x="168" y="10"/>
                      <a:pt x="156" y="17"/>
                    </a:cubicBezTo>
                    <a:cubicBezTo>
                      <a:pt x="145" y="21"/>
                      <a:pt x="133" y="24"/>
                      <a:pt x="133" y="24"/>
                    </a:cubicBezTo>
                    <a:cubicBezTo>
                      <a:pt x="133" y="32"/>
                      <a:pt x="133" y="32"/>
                      <a:pt x="133" y="32"/>
                    </a:cubicBezTo>
                    <a:cubicBezTo>
                      <a:pt x="133" y="32"/>
                      <a:pt x="148" y="29"/>
                      <a:pt x="152" y="32"/>
                    </a:cubicBezTo>
                    <a:cubicBezTo>
                      <a:pt x="155" y="40"/>
                      <a:pt x="154" y="56"/>
                      <a:pt x="154" y="56"/>
                    </a:cubicBezTo>
                    <a:cubicBezTo>
                      <a:pt x="161" y="75"/>
                      <a:pt x="161" y="75"/>
                      <a:pt x="161" y="75"/>
                    </a:cubicBezTo>
                    <a:cubicBezTo>
                      <a:pt x="156" y="94"/>
                      <a:pt x="156" y="94"/>
                      <a:pt x="156" y="94"/>
                    </a:cubicBezTo>
                    <a:cubicBezTo>
                      <a:pt x="160" y="102"/>
                      <a:pt x="160" y="102"/>
                      <a:pt x="160" y="102"/>
                    </a:cubicBezTo>
                    <a:cubicBezTo>
                      <a:pt x="149" y="97"/>
                      <a:pt x="149" y="97"/>
                      <a:pt x="149" y="97"/>
                    </a:cubicBezTo>
                    <a:cubicBezTo>
                      <a:pt x="134" y="100"/>
                      <a:pt x="134" y="100"/>
                      <a:pt x="134" y="100"/>
                    </a:cubicBezTo>
                    <a:cubicBezTo>
                      <a:pt x="142" y="86"/>
                      <a:pt x="142" y="86"/>
                      <a:pt x="142" y="86"/>
                    </a:cubicBezTo>
                    <a:cubicBezTo>
                      <a:pt x="153" y="86"/>
                      <a:pt x="153" y="86"/>
                      <a:pt x="153" y="86"/>
                    </a:cubicBezTo>
                    <a:cubicBezTo>
                      <a:pt x="153" y="82"/>
                      <a:pt x="154" y="71"/>
                      <a:pt x="150" y="67"/>
                    </a:cubicBezTo>
                    <a:cubicBezTo>
                      <a:pt x="151" y="44"/>
                      <a:pt x="151" y="44"/>
                      <a:pt x="151" y="44"/>
                    </a:cubicBezTo>
                    <a:cubicBezTo>
                      <a:pt x="151" y="44"/>
                      <a:pt x="144" y="36"/>
                      <a:pt x="140" y="40"/>
                    </a:cubicBezTo>
                    <a:cubicBezTo>
                      <a:pt x="133" y="43"/>
                      <a:pt x="139" y="59"/>
                      <a:pt x="139" y="59"/>
                    </a:cubicBezTo>
                    <a:cubicBezTo>
                      <a:pt x="139" y="59"/>
                      <a:pt x="132" y="62"/>
                      <a:pt x="131" y="70"/>
                    </a:cubicBezTo>
                    <a:cubicBezTo>
                      <a:pt x="131" y="89"/>
                      <a:pt x="131" y="89"/>
                      <a:pt x="131" y="89"/>
                    </a:cubicBezTo>
                    <a:cubicBezTo>
                      <a:pt x="119" y="104"/>
                      <a:pt x="119" y="104"/>
                      <a:pt x="119" y="104"/>
                    </a:cubicBezTo>
                    <a:cubicBezTo>
                      <a:pt x="123" y="88"/>
                      <a:pt x="123" y="88"/>
                      <a:pt x="123" y="88"/>
                    </a:cubicBezTo>
                    <a:cubicBezTo>
                      <a:pt x="104" y="88"/>
                      <a:pt x="104" y="88"/>
                      <a:pt x="104" y="88"/>
                    </a:cubicBezTo>
                    <a:cubicBezTo>
                      <a:pt x="116" y="80"/>
                      <a:pt x="116" y="80"/>
                      <a:pt x="116" y="80"/>
                    </a:cubicBezTo>
                    <a:cubicBezTo>
                      <a:pt x="109" y="69"/>
                      <a:pt x="109" y="69"/>
                      <a:pt x="109" y="69"/>
                    </a:cubicBezTo>
                    <a:cubicBezTo>
                      <a:pt x="98" y="68"/>
                      <a:pt x="98" y="68"/>
                      <a:pt x="98" y="68"/>
                    </a:cubicBezTo>
                    <a:cubicBezTo>
                      <a:pt x="98" y="68"/>
                      <a:pt x="113" y="57"/>
                      <a:pt x="113" y="54"/>
                    </a:cubicBezTo>
                    <a:cubicBezTo>
                      <a:pt x="114" y="46"/>
                      <a:pt x="114" y="42"/>
                      <a:pt x="118" y="39"/>
                    </a:cubicBezTo>
                    <a:cubicBezTo>
                      <a:pt x="122" y="39"/>
                      <a:pt x="126" y="31"/>
                      <a:pt x="126" y="31"/>
                    </a:cubicBezTo>
                    <a:cubicBezTo>
                      <a:pt x="122" y="27"/>
                      <a:pt x="122" y="27"/>
                      <a:pt x="122" y="27"/>
                    </a:cubicBezTo>
                    <a:cubicBezTo>
                      <a:pt x="122" y="27"/>
                      <a:pt x="92" y="33"/>
                      <a:pt x="85" y="29"/>
                    </a:cubicBezTo>
                    <a:cubicBezTo>
                      <a:pt x="74" y="25"/>
                      <a:pt x="55" y="13"/>
                      <a:pt x="55" y="13"/>
                    </a:cubicBezTo>
                    <a:lnTo>
                      <a:pt x="59" y="2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89" name="Freeform 145">
                <a:extLst>
                  <a:ext uri="{FF2B5EF4-FFF2-40B4-BE49-F238E27FC236}">
                    <a16:creationId xmlns:a16="http://schemas.microsoft.com/office/drawing/2014/main" id="{ECC57B91-E387-4249-89D9-7C6E4A24D4D8}"/>
                  </a:ext>
                </a:extLst>
              </p:cNvPr>
              <p:cNvSpPr>
                <a:spLocks/>
              </p:cNvSpPr>
              <p:nvPr/>
            </p:nvSpPr>
            <p:spPr bwMode="gray">
              <a:xfrm>
                <a:off x="7458491" y="2956650"/>
                <a:ext cx="113625" cy="111207"/>
              </a:xfrm>
              <a:custGeom>
                <a:avLst/>
                <a:gdLst>
                  <a:gd name="T0" fmla="*/ 59 w 143"/>
                  <a:gd name="T1" fmla="*/ 123 h 140"/>
                  <a:gd name="T2" fmla="*/ 81 w 143"/>
                  <a:gd name="T3" fmla="*/ 136 h 140"/>
                  <a:gd name="T4" fmla="*/ 104 w 143"/>
                  <a:gd name="T5" fmla="*/ 125 h 140"/>
                  <a:gd name="T6" fmla="*/ 126 w 143"/>
                  <a:gd name="T7" fmla="*/ 130 h 140"/>
                  <a:gd name="T8" fmla="*/ 143 w 143"/>
                  <a:gd name="T9" fmla="*/ 97 h 140"/>
                  <a:gd name="T10" fmla="*/ 136 w 143"/>
                  <a:gd name="T11" fmla="*/ 81 h 140"/>
                  <a:gd name="T12" fmla="*/ 140 w 143"/>
                  <a:gd name="T13" fmla="*/ 77 h 140"/>
                  <a:gd name="T14" fmla="*/ 130 w 143"/>
                  <a:gd name="T15" fmla="*/ 46 h 140"/>
                  <a:gd name="T16" fmla="*/ 108 w 143"/>
                  <a:gd name="T17" fmla="*/ 45 h 140"/>
                  <a:gd name="T18" fmla="*/ 127 w 143"/>
                  <a:gd name="T19" fmla="*/ 38 h 140"/>
                  <a:gd name="T20" fmla="*/ 131 w 143"/>
                  <a:gd name="T21" fmla="*/ 23 h 140"/>
                  <a:gd name="T22" fmla="*/ 117 w 143"/>
                  <a:gd name="T23" fmla="*/ 0 h 140"/>
                  <a:gd name="T24" fmla="*/ 114 w 143"/>
                  <a:gd name="T25" fmla="*/ 3 h 140"/>
                  <a:gd name="T26" fmla="*/ 117 w 143"/>
                  <a:gd name="T27" fmla="*/ 19 h 140"/>
                  <a:gd name="T28" fmla="*/ 113 w 143"/>
                  <a:gd name="T29" fmla="*/ 22 h 140"/>
                  <a:gd name="T30" fmla="*/ 116 w 143"/>
                  <a:gd name="T31" fmla="*/ 30 h 140"/>
                  <a:gd name="T32" fmla="*/ 97 w 143"/>
                  <a:gd name="T33" fmla="*/ 45 h 140"/>
                  <a:gd name="T34" fmla="*/ 93 w 143"/>
                  <a:gd name="T35" fmla="*/ 37 h 140"/>
                  <a:gd name="T36" fmla="*/ 105 w 143"/>
                  <a:gd name="T37" fmla="*/ 26 h 140"/>
                  <a:gd name="T38" fmla="*/ 80 w 143"/>
                  <a:gd name="T39" fmla="*/ 2 h 140"/>
                  <a:gd name="T40" fmla="*/ 76 w 143"/>
                  <a:gd name="T41" fmla="*/ 9 h 140"/>
                  <a:gd name="T42" fmla="*/ 69 w 143"/>
                  <a:gd name="T43" fmla="*/ 1 h 140"/>
                  <a:gd name="T44" fmla="*/ 19 w 143"/>
                  <a:gd name="T45" fmla="*/ 22 h 140"/>
                  <a:gd name="T46" fmla="*/ 12 w 143"/>
                  <a:gd name="T47" fmla="*/ 14 h 140"/>
                  <a:gd name="T48" fmla="*/ 0 w 143"/>
                  <a:gd name="T49" fmla="*/ 25 h 140"/>
                  <a:gd name="T50" fmla="*/ 7 w 143"/>
                  <a:gd name="T51" fmla="*/ 33 h 140"/>
                  <a:gd name="T52" fmla="*/ 0 w 143"/>
                  <a:gd name="T53" fmla="*/ 32 h 140"/>
                  <a:gd name="T54" fmla="*/ 3 w 143"/>
                  <a:gd name="T55" fmla="*/ 44 h 140"/>
                  <a:gd name="T56" fmla="*/ 11 w 143"/>
                  <a:gd name="T57" fmla="*/ 44 h 140"/>
                  <a:gd name="T58" fmla="*/ 6 w 143"/>
                  <a:gd name="T59" fmla="*/ 56 h 140"/>
                  <a:gd name="T60" fmla="*/ 17 w 143"/>
                  <a:gd name="T61" fmla="*/ 60 h 140"/>
                  <a:gd name="T62" fmla="*/ 20 w 143"/>
                  <a:gd name="T63" fmla="*/ 87 h 140"/>
                  <a:gd name="T64" fmla="*/ 30 w 143"/>
                  <a:gd name="T65" fmla="*/ 114 h 140"/>
                  <a:gd name="T66" fmla="*/ 34 w 143"/>
                  <a:gd name="T67" fmla="*/ 114 h 140"/>
                  <a:gd name="T68" fmla="*/ 34 w 143"/>
                  <a:gd name="T69" fmla="*/ 99 h 140"/>
                  <a:gd name="T70" fmla="*/ 46 w 143"/>
                  <a:gd name="T71" fmla="*/ 100 h 140"/>
                  <a:gd name="T72" fmla="*/ 52 w 143"/>
                  <a:gd name="T73" fmla="*/ 111 h 140"/>
                  <a:gd name="T74" fmla="*/ 41 w 143"/>
                  <a:gd name="T75" fmla="*/ 118 h 140"/>
                  <a:gd name="T76" fmla="*/ 55 w 143"/>
                  <a:gd name="T77" fmla="*/ 127 h 140"/>
                  <a:gd name="T78" fmla="*/ 59 w 143"/>
                  <a:gd name="T79" fmla="*/ 12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140">
                    <a:moveTo>
                      <a:pt x="59" y="123"/>
                    </a:moveTo>
                    <a:cubicBezTo>
                      <a:pt x="59" y="123"/>
                      <a:pt x="63" y="131"/>
                      <a:pt x="81" y="136"/>
                    </a:cubicBezTo>
                    <a:cubicBezTo>
                      <a:pt x="100" y="140"/>
                      <a:pt x="104" y="125"/>
                      <a:pt x="104" y="125"/>
                    </a:cubicBezTo>
                    <a:cubicBezTo>
                      <a:pt x="104" y="125"/>
                      <a:pt x="122" y="138"/>
                      <a:pt x="126" y="130"/>
                    </a:cubicBezTo>
                    <a:cubicBezTo>
                      <a:pt x="134" y="119"/>
                      <a:pt x="143" y="97"/>
                      <a:pt x="143" y="97"/>
                    </a:cubicBezTo>
                    <a:cubicBezTo>
                      <a:pt x="143" y="97"/>
                      <a:pt x="132" y="88"/>
                      <a:pt x="136" y="81"/>
                    </a:cubicBezTo>
                    <a:cubicBezTo>
                      <a:pt x="136" y="77"/>
                      <a:pt x="140" y="77"/>
                      <a:pt x="140" y="77"/>
                    </a:cubicBezTo>
                    <a:cubicBezTo>
                      <a:pt x="130" y="46"/>
                      <a:pt x="130" y="46"/>
                      <a:pt x="130" y="46"/>
                    </a:cubicBezTo>
                    <a:cubicBezTo>
                      <a:pt x="108" y="45"/>
                      <a:pt x="108" y="45"/>
                      <a:pt x="108" y="45"/>
                    </a:cubicBezTo>
                    <a:cubicBezTo>
                      <a:pt x="115" y="42"/>
                      <a:pt x="123" y="42"/>
                      <a:pt x="127" y="38"/>
                    </a:cubicBezTo>
                    <a:cubicBezTo>
                      <a:pt x="131" y="31"/>
                      <a:pt x="135" y="31"/>
                      <a:pt x="131" y="23"/>
                    </a:cubicBezTo>
                    <a:cubicBezTo>
                      <a:pt x="124" y="15"/>
                      <a:pt x="117" y="0"/>
                      <a:pt x="117" y="0"/>
                    </a:cubicBezTo>
                    <a:cubicBezTo>
                      <a:pt x="114" y="3"/>
                      <a:pt x="114" y="3"/>
                      <a:pt x="114" y="3"/>
                    </a:cubicBezTo>
                    <a:cubicBezTo>
                      <a:pt x="117" y="19"/>
                      <a:pt x="117" y="19"/>
                      <a:pt x="117" y="19"/>
                    </a:cubicBezTo>
                    <a:cubicBezTo>
                      <a:pt x="113" y="22"/>
                      <a:pt x="113" y="22"/>
                      <a:pt x="113" y="22"/>
                    </a:cubicBezTo>
                    <a:cubicBezTo>
                      <a:pt x="116" y="30"/>
                      <a:pt x="116" y="30"/>
                      <a:pt x="116" y="30"/>
                    </a:cubicBezTo>
                    <a:cubicBezTo>
                      <a:pt x="97" y="45"/>
                      <a:pt x="97" y="45"/>
                      <a:pt x="97" y="45"/>
                    </a:cubicBezTo>
                    <a:cubicBezTo>
                      <a:pt x="93" y="37"/>
                      <a:pt x="93" y="37"/>
                      <a:pt x="93" y="37"/>
                    </a:cubicBezTo>
                    <a:cubicBezTo>
                      <a:pt x="105" y="26"/>
                      <a:pt x="105" y="26"/>
                      <a:pt x="105" y="26"/>
                    </a:cubicBezTo>
                    <a:cubicBezTo>
                      <a:pt x="80" y="2"/>
                      <a:pt x="80" y="2"/>
                      <a:pt x="80" y="2"/>
                    </a:cubicBezTo>
                    <a:cubicBezTo>
                      <a:pt x="76" y="9"/>
                      <a:pt x="76" y="9"/>
                      <a:pt x="76" y="9"/>
                    </a:cubicBezTo>
                    <a:cubicBezTo>
                      <a:pt x="69" y="1"/>
                      <a:pt x="69" y="1"/>
                      <a:pt x="69" y="1"/>
                    </a:cubicBezTo>
                    <a:cubicBezTo>
                      <a:pt x="19" y="22"/>
                      <a:pt x="19" y="22"/>
                      <a:pt x="19" y="22"/>
                    </a:cubicBezTo>
                    <a:cubicBezTo>
                      <a:pt x="12" y="14"/>
                      <a:pt x="12" y="14"/>
                      <a:pt x="12" y="14"/>
                    </a:cubicBezTo>
                    <a:cubicBezTo>
                      <a:pt x="0" y="25"/>
                      <a:pt x="0" y="25"/>
                      <a:pt x="0" y="25"/>
                    </a:cubicBezTo>
                    <a:cubicBezTo>
                      <a:pt x="7" y="33"/>
                      <a:pt x="7" y="33"/>
                      <a:pt x="7" y="33"/>
                    </a:cubicBezTo>
                    <a:cubicBezTo>
                      <a:pt x="0" y="32"/>
                      <a:pt x="0" y="32"/>
                      <a:pt x="0" y="32"/>
                    </a:cubicBezTo>
                    <a:cubicBezTo>
                      <a:pt x="3" y="44"/>
                      <a:pt x="3" y="44"/>
                      <a:pt x="3" y="44"/>
                    </a:cubicBezTo>
                    <a:cubicBezTo>
                      <a:pt x="11" y="44"/>
                      <a:pt x="11" y="44"/>
                      <a:pt x="11" y="44"/>
                    </a:cubicBezTo>
                    <a:cubicBezTo>
                      <a:pt x="6" y="56"/>
                      <a:pt x="6" y="56"/>
                      <a:pt x="6" y="56"/>
                    </a:cubicBezTo>
                    <a:cubicBezTo>
                      <a:pt x="17" y="60"/>
                      <a:pt x="17" y="60"/>
                      <a:pt x="17" y="60"/>
                    </a:cubicBezTo>
                    <a:cubicBezTo>
                      <a:pt x="17" y="60"/>
                      <a:pt x="13" y="83"/>
                      <a:pt x="20" y="87"/>
                    </a:cubicBezTo>
                    <a:cubicBezTo>
                      <a:pt x="27" y="91"/>
                      <a:pt x="30" y="114"/>
                      <a:pt x="30" y="114"/>
                    </a:cubicBezTo>
                    <a:cubicBezTo>
                      <a:pt x="34" y="114"/>
                      <a:pt x="34" y="114"/>
                      <a:pt x="34" y="114"/>
                    </a:cubicBezTo>
                    <a:cubicBezTo>
                      <a:pt x="34" y="99"/>
                      <a:pt x="34" y="99"/>
                      <a:pt x="34" y="99"/>
                    </a:cubicBezTo>
                    <a:cubicBezTo>
                      <a:pt x="46" y="100"/>
                      <a:pt x="46" y="100"/>
                      <a:pt x="46" y="100"/>
                    </a:cubicBezTo>
                    <a:cubicBezTo>
                      <a:pt x="52" y="111"/>
                      <a:pt x="52" y="111"/>
                      <a:pt x="52" y="111"/>
                    </a:cubicBezTo>
                    <a:cubicBezTo>
                      <a:pt x="41" y="118"/>
                      <a:pt x="41" y="118"/>
                      <a:pt x="41" y="118"/>
                    </a:cubicBezTo>
                    <a:cubicBezTo>
                      <a:pt x="55" y="127"/>
                      <a:pt x="55" y="127"/>
                      <a:pt x="55" y="127"/>
                    </a:cubicBezTo>
                    <a:lnTo>
                      <a:pt x="59" y="12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90" name="Freeform 149">
                <a:extLst>
                  <a:ext uri="{FF2B5EF4-FFF2-40B4-BE49-F238E27FC236}">
                    <a16:creationId xmlns:a16="http://schemas.microsoft.com/office/drawing/2014/main" id="{BE67BFA8-74D7-4431-8111-1F23E3374C1D}"/>
                  </a:ext>
                </a:extLst>
              </p:cNvPr>
              <p:cNvSpPr>
                <a:spLocks/>
              </p:cNvSpPr>
              <p:nvPr/>
            </p:nvSpPr>
            <p:spPr bwMode="gray">
              <a:xfrm>
                <a:off x="7666399" y="3079943"/>
                <a:ext cx="45934" cy="77362"/>
              </a:xfrm>
              <a:custGeom>
                <a:avLst/>
                <a:gdLst>
                  <a:gd name="T0" fmla="*/ 22 w 58"/>
                  <a:gd name="T1" fmla="*/ 12 h 97"/>
                  <a:gd name="T2" fmla="*/ 18 w 58"/>
                  <a:gd name="T3" fmla="*/ 4 h 97"/>
                  <a:gd name="T4" fmla="*/ 0 w 58"/>
                  <a:gd name="T5" fmla="*/ 4 h 97"/>
                  <a:gd name="T6" fmla="*/ 10 w 58"/>
                  <a:gd name="T7" fmla="*/ 31 h 97"/>
                  <a:gd name="T8" fmla="*/ 20 w 58"/>
                  <a:gd name="T9" fmla="*/ 50 h 97"/>
                  <a:gd name="T10" fmla="*/ 18 w 58"/>
                  <a:gd name="T11" fmla="*/ 96 h 97"/>
                  <a:gd name="T12" fmla="*/ 29 w 58"/>
                  <a:gd name="T13" fmla="*/ 97 h 97"/>
                  <a:gd name="T14" fmla="*/ 34 w 58"/>
                  <a:gd name="T15" fmla="*/ 70 h 97"/>
                  <a:gd name="T16" fmla="*/ 58 w 58"/>
                  <a:gd name="T17" fmla="*/ 29 h 97"/>
                  <a:gd name="T18" fmla="*/ 33 w 58"/>
                  <a:gd name="T19" fmla="*/ 9 h 97"/>
                  <a:gd name="T20" fmla="*/ 22 w 58"/>
                  <a:gd name="T21"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97">
                    <a:moveTo>
                      <a:pt x="22" y="12"/>
                    </a:moveTo>
                    <a:cubicBezTo>
                      <a:pt x="18" y="4"/>
                      <a:pt x="18" y="4"/>
                      <a:pt x="18" y="4"/>
                    </a:cubicBezTo>
                    <a:cubicBezTo>
                      <a:pt x="18" y="4"/>
                      <a:pt x="4" y="0"/>
                      <a:pt x="0" y="4"/>
                    </a:cubicBezTo>
                    <a:cubicBezTo>
                      <a:pt x="0" y="4"/>
                      <a:pt x="3" y="23"/>
                      <a:pt x="10" y="31"/>
                    </a:cubicBezTo>
                    <a:cubicBezTo>
                      <a:pt x="17" y="43"/>
                      <a:pt x="20" y="50"/>
                      <a:pt x="20" y="50"/>
                    </a:cubicBezTo>
                    <a:cubicBezTo>
                      <a:pt x="18" y="96"/>
                      <a:pt x="18" y="96"/>
                      <a:pt x="18" y="96"/>
                    </a:cubicBezTo>
                    <a:cubicBezTo>
                      <a:pt x="29" y="97"/>
                      <a:pt x="29" y="97"/>
                      <a:pt x="29" y="97"/>
                    </a:cubicBezTo>
                    <a:cubicBezTo>
                      <a:pt x="34" y="70"/>
                      <a:pt x="34" y="70"/>
                      <a:pt x="34" y="70"/>
                    </a:cubicBezTo>
                    <a:cubicBezTo>
                      <a:pt x="58" y="29"/>
                      <a:pt x="58" y="29"/>
                      <a:pt x="58" y="29"/>
                    </a:cubicBezTo>
                    <a:cubicBezTo>
                      <a:pt x="33" y="9"/>
                      <a:pt x="33" y="9"/>
                      <a:pt x="33" y="9"/>
                    </a:cubicBezTo>
                    <a:lnTo>
                      <a:pt x="22" y="1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91" name="Freeform 151">
                <a:extLst>
                  <a:ext uri="{FF2B5EF4-FFF2-40B4-BE49-F238E27FC236}">
                    <a16:creationId xmlns:a16="http://schemas.microsoft.com/office/drawing/2014/main" id="{50D879A2-7413-4911-9FF1-A453406EADD0}"/>
                  </a:ext>
                </a:extLst>
              </p:cNvPr>
              <p:cNvSpPr>
                <a:spLocks/>
              </p:cNvSpPr>
              <p:nvPr/>
            </p:nvSpPr>
            <p:spPr bwMode="gray">
              <a:xfrm>
                <a:off x="7581787" y="3079943"/>
                <a:ext cx="94285" cy="72526"/>
              </a:xfrm>
              <a:custGeom>
                <a:avLst/>
                <a:gdLst>
                  <a:gd name="T0" fmla="*/ 116 w 120"/>
                  <a:gd name="T1" fmla="*/ 43 h 90"/>
                  <a:gd name="T2" fmla="*/ 99 w 120"/>
                  <a:gd name="T3" fmla="*/ 16 h 90"/>
                  <a:gd name="T4" fmla="*/ 91 w 120"/>
                  <a:gd name="T5" fmla="*/ 15 h 90"/>
                  <a:gd name="T6" fmla="*/ 91 w 120"/>
                  <a:gd name="T7" fmla="*/ 27 h 90"/>
                  <a:gd name="T8" fmla="*/ 72 w 120"/>
                  <a:gd name="T9" fmla="*/ 33 h 90"/>
                  <a:gd name="T10" fmla="*/ 72 w 120"/>
                  <a:gd name="T11" fmla="*/ 26 h 90"/>
                  <a:gd name="T12" fmla="*/ 65 w 120"/>
                  <a:gd name="T13" fmla="*/ 22 h 90"/>
                  <a:gd name="T14" fmla="*/ 39 w 120"/>
                  <a:gd name="T15" fmla="*/ 5 h 90"/>
                  <a:gd name="T16" fmla="*/ 9 w 120"/>
                  <a:gd name="T17" fmla="*/ 15 h 90"/>
                  <a:gd name="T18" fmla="*/ 23 w 120"/>
                  <a:gd name="T19" fmla="*/ 31 h 90"/>
                  <a:gd name="T20" fmla="*/ 12 w 120"/>
                  <a:gd name="T21" fmla="*/ 38 h 90"/>
                  <a:gd name="T22" fmla="*/ 4 w 120"/>
                  <a:gd name="T23" fmla="*/ 34 h 90"/>
                  <a:gd name="T24" fmla="*/ 5 w 120"/>
                  <a:gd name="T25" fmla="*/ 26 h 90"/>
                  <a:gd name="T26" fmla="*/ 1 w 120"/>
                  <a:gd name="T27" fmla="*/ 30 h 90"/>
                  <a:gd name="T28" fmla="*/ 0 w 120"/>
                  <a:gd name="T29" fmla="*/ 45 h 90"/>
                  <a:gd name="T30" fmla="*/ 48 w 120"/>
                  <a:gd name="T31" fmla="*/ 63 h 90"/>
                  <a:gd name="T32" fmla="*/ 55 w 120"/>
                  <a:gd name="T33" fmla="*/ 75 h 90"/>
                  <a:gd name="T34" fmla="*/ 65 w 120"/>
                  <a:gd name="T35" fmla="*/ 90 h 90"/>
                  <a:gd name="T36" fmla="*/ 73 w 120"/>
                  <a:gd name="T37" fmla="*/ 87 h 90"/>
                  <a:gd name="T38" fmla="*/ 73 w 120"/>
                  <a:gd name="T39" fmla="*/ 79 h 90"/>
                  <a:gd name="T40" fmla="*/ 85 w 120"/>
                  <a:gd name="T41" fmla="*/ 76 h 90"/>
                  <a:gd name="T42" fmla="*/ 115 w 120"/>
                  <a:gd name="T43" fmla="*/ 74 h 90"/>
                  <a:gd name="T44" fmla="*/ 119 w 120"/>
                  <a:gd name="T45" fmla="*/ 66 h 90"/>
                  <a:gd name="T46" fmla="*/ 116 w 120"/>
                  <a:gd name="T47" fmla="*/ 58 h 90"/>
                  <a:gd name="T48" fmla="*/ 116 w 120"/>
                  <a:gd name="T49"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 h="90">
                    <a:moveTo>
                      <a:pt x="116" y="43"/>
                    </a:moveTo>
                    <a:cubicBezTo>
                      <a:pt x="113" y="35"/>
                      <a:pt x="99" y="16"/>
                      <a:pt x="99" y="16"/>
                    </a:cubicBezTo>
                    <a:cubicBezTo>
                      <a:pt x="91" y="15"/>
                      <a:pt x="91" y="15"/>
                      <a:pt x="91" y="15"/>
                    </a:cubicBezTo>
                    <a:cubicBezTo>
                      <a:pt x="91" y="27"/>
                      <a:pt x="91" y="27"/>
                      <a:pt x="91" y="27"/>
                    </a:cubicBezTo>
                    <a:cubicBezTo>
                      <a:pt x="72" y="33"/>
                      <a:pt x="72" y="33"/>
                      <a:pt x="72" y="33"/>
                    </a:cubicBezTo>
                    <a:cubicBezTo>
                      <a:pt x="72" y="26"/>
                      <a:pt x="72" y="26"/>
                      <a:pt x="72" y="26"/>
                    </a:cubicBezTo>
                    <a:cubicBezTo>
                      <a:pt x="65" y="22"/>
                      <a:pt x="65" y="22"/>
                      <a:pt x="65" y="22"/>
                    </a:cubicBezTo>
                    <a:cubicBezTo>
                      <a:pt x="65" y="22"/>
                      <a:pt x="62" y="6"/>
                      <a:pt x="39" y="5"/>
                    </a:cubicBezTo>
                    <a:cubicBezTo>
                      <a:pt x="17" y="0"/>
                      <a:pt x="9" y="15"/>
                      <a:pt x="9" y="15"/>
                    </a:cubicBezTo>
                    <a:cubicBezTo>
                      <a:pt x="23" y="31"/>
                      <a:pt x="23" y="31"/>
                      <a:pt x="23" y="31"/>
                    </a:cubicBezTo>
                    <a:cubicBezTo>
                      <a:pt x="12" y="38"/>
                      <a:pt x="12" y="38"/>
                      <a:pt x="12" y="38"/>
                    </a:cubicBezTo>
                    <a:cubicBezTo>
                      <a:pt x="4" y="34"/>
                      <a:pt x="4" y="34"/>
                      <a:pt x="4" y="34"/>
                    </a:cubicBezTo>
                    <a:cubicBezTo>
                      <a:pt x="5" y="26"/>
                      <a:pt x="5" y="26"/>
                      <a:pt x="5" y="26"/>
                    </a:cubicBezTo>
                    <a:cubicBezTo>
                      <a:pt x="1" y="30"/>
                      <a:pt x="1" y="30"/>
                      <a:pt x="1" y="30"/>
                    </a:cubicBezTo>
                    <a:cubicBezTo>
                      <a:pt x="0" y="45"/>
                      <a:pt x="0" y="45"/>
                      <a:pt x="0" y="45"/>
                    </a:cubicBezTo>
                    <a:cubicBezTo>
                      <a:pt x="48" y="63"/>
                      <a:pt x="48" y="63"/>
                      <a:pt x="48" y="63"/>
                    </a:cubicBezTo>
                    <a:cubicBezTo>
                      <a:pt x="48" y="63"/>
                      <a:pt x="51" y="71"/>
                      <a:pt x="55" y="75"/>
                    </a:cubicBezTo>
                    <a:cubicBezTo>
                      <a:pt x="55" y="82"/>
                      <a:pt x="65" y="90"/>
                      <a:pt x="65" y="90"/>
                    </a:cubicBezTo>
                    <a:cubicBezTo>
                      <a:pt x="73" y="87"/>
                      <a:pt x="73" y="87"/>
                      <a:pt x="73" y="87"/>
                    </a:cubicBezTo>
                    <a:cubicBezTo>
                      <a:pt x="73" y="79"/>
                      <a:pt x="73" y="79"/>
                      <a:pt x="73" y="79"/>
                    </a:cubicBezTo>
                    <a:cubicBezTo>
                      <a:pt x="73" y="79"/>
                      <a:pt x="77" y="76"/>
                      <a:pt x="85" y="76"/>
                    </a:cubicBezTo>
                    <a:cubicBezTo>
                      <a:pt x="92" y="76"/>
                      <a:pt x="115" y="74"/>
                      <a:pt x="115" y="74"/>
                    </a:cubicBezTo>
                    <a:cubicBezTo>
                      <a:pt x="119" y="66"/>
                      <a:pt x="119" y="66"/>
                      <a:pt x="119" y="66"/>
                    </a:cubicBezTo>
                    <a:cubicBezTo>
                      <a:pt x="116" y="58"/>
                      <a:pt x="116" y="58"/>
                      <a:pt x="116" y="58"/>
                    </a:cubicBezTo>
                    <a:cubicBezTo>
                      <a:pt x="116" y="58"/>
                      <a:pt x="120" y="51"/>
                      <a:pt x="116" y="43"/>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92" name="Freeform 156">
                <a:extLst>
                  <a:ext uri="{FF2B5EF4-FFF2-40B4-BE49-F238E27FC236}">
                    <a16:creationId xmlns:a16="http://schemas.microsoft.com/office/drawing/2014/main" id="{BB803229-697F-4D68-BDE4-9749ABE91F34}"/>
                  </a:ext>
                </a:extLst>
              </p:cNvPr>
              <p:cNvSpPr>
                <a:spLocks/>
              </p:cNvSpPr>
              <p:nvPr/>
            </p:nvSpPr>
            <p:spPr bwMode="gray">
              <a:xfrm>
                <a:off x="7286846" y="2688300"/>
                <a:ext cx="309445" cy="413401"/>
              </a:xfrm>
              <a:custGeom>
                <a:avLst/>
                <a:gdLst>
                  <a:gd name="T0" fmla="*/ 148 w 386"/>
                  <a:gd name="T1" fmla="*/ 510 h 513"/>
                  <a:gd name="T2" fmla="*/ 168 w 386"/>
                  <a:gd name="T3" fmla="*/ 500 h 513"/>
                  <a:gd name="T4" fmla="*/ 194 w 386"/>
                  <a:gd name="T5" fmla="*/ 501 h 513"/>
                  <a:gd name="T6" fmla="*/ 209 w 386"/>
                  <a:gd name="T7" fmla="*/ 494 h 513"/>
                  <a:gd name="T8" fmla="*/ 169 w 386"/>
                  <a:gd name="T9" fmla="*/ 462 h 513"/>
                  <a:gd name="T10" fmla="*/ 178 w 386"/>
                  <a:gd name="T11" fmla="*/ 443 h 513"/>
                  <a:gd name="T12" fmla="*/ 206 w 386"/>
                  <a:gd name="T13" fmla="*/ 406 h 513"/>
                  <a:gd name="T14" fmla="*/ 199 w 386"/>
                  <a:gd name="T15" fmla="*/ 387 h 513"/>
                  <a:gd name="T16" fmla="*/ 185 w 386"/>
                  <a:gd name="T17" fmla="*/ 355 h 513"/>
                  <a:gd name="T18" fmla="*/ 220 w 386"/>
                  <a:gd name="T19" fmla="*/ 326 h 513"/>
                  <a:gd name="T20" fmla="*/ 210 w 386"/>
                  <a:gd name="T21" fmla="*/ 307 h 513"/>
                  <a:gd name="T22" fmla="*/ 260 w 386"/>
                  <a:gd name="T23" fmla="*/ 286 h 513"/>
                  <a:gd name="T24" fmla="*/ 260 w 386"/>
                  <a:gd name="T25" fmla="*/ 271 h 513"/>
                  <a:gd name="T26" fmla="*/ 282 w 386"/>
                  <a:gd name="T27" fmla="*/ 280 h 513"/>
                  <a:gd name="T28" fmla="*/ 296 w 386"/>
                  <a:gd name="T29" fmla="*/ 234 h 513"/>
                  <a:gd name="T30" fmla="*/ 324 w 386"/>
                  <a:gd name="T31" fmla="*/ 190 h 513"/>
                  <a:gd name="T32" fmla="*/ 327 w 386"/>
                  <a:gd name="T33" fmla="*/ 209 h 513"/>
                  <a:gd name="T34" fmla="*/ 334 w 386"/>
                  <a:gd name="T35" fmla="*/ 209 h 513"/>
                  <a:gd name="T36" fmla="*/ 345 w 386"/>
                  <a:gd name="T37" fmla="*/ 218 h 513"/>
                  <a:gd name="T38" fmla="*/ 369 w 386"/>
                  <a:gd name="T39" fmla="*/ 192 h 513"/>
                  <a:gd name="T40" fmla="*/ 382 w 386"/>
                  <a:gd name="T41" fmla="*/ 154 h 513"/>
                  <a:gd name="T42" fmla="*/ 372 w 386"/>
                  <a:gd name="T43" fmla="*/ 123 h 513"/>
                  <a:gd name="T44" fmla="*/ 309 w 386"/>
                  <a:gd name="T45" fmla="*/ 109 h 513"/>
                  <a:gd name="T46" fmla="*/ 294 w 386"/>
                  <a:gd name="T47" fmla="*/ 112 h 513"/>
                  <a:gd name="T48" fmla="*/ 317 w 386"/>
                  <a:gd name="T49" fmla="*/ 90 h 513"/>
                  <a:gd name="T50" fmla="*/ 311 w 386"/>
                  <a:gd name="T51" fmla="*/ 67 h 513"/>
                  <a:gd name="T52" fmla="*/ 298 w 386"/>
                  <a:gd name="T53" fmla="*/ 20 h 513"/>
                  <a:gd name="T54" fmla="*/ 239 w 386"/>
                  <a:gd name="T55" fmla="*/ 2 h 513"/>
                  <a:gd name="T56" fmla="*/ 216 w 386"/>
                  <a:gd name="T57" fmla="*/ 9 h 513"/>
                  <a:gd name="T58" fmla="*/ 169 w 386"/>
                  <a:gd name="T59" fmla="*/ 60 h 513"/>
                  <a:gd name="T60" fmla="*/ 168 w 386"/>
                  <a:gd name="T61" fmla="*/ 79 h 513"/>
                  <a:gd name="T62" fmla="*/ 189 w 386"/>
                  <a:gd name="T63" fmla="*/ 107 h 513"/>
                  <a:gd name="T64" fmla="*/ 175 w 386"/>
                  <a:gd name="T65" fmla="*/ 95 h 513"/>
                  <a:gd name="T66" fmla="*/ 152 w 386"/>
                  <a:gd name="T67" fmla="*/ 105 h 513"/>
                  <a:gd name="T68" fmla="*/ 161 w 386"/>
                  <a:gd name="T69" fmla="*/ 75 h 513"/>
                  <a:gd name="T70" fmla="*/ 124 w 386"/>
                  <a:gd name="T71" fmla="*/ 69 h 513"/>
                  <a:gd name="T72" fmla="*/ 96 w 386"/>
                  <a:gd name="T73" fmla="*/ 99 h 513"/>
                  <a:gd name="T74" fmla="*/ 81 w 386"/>
                  <a:gd name="T75" fmla="*/ 102 h 513"/>
                  <a:gd name="T76" fmla="*/ 42 w 386"/>
                  <a:gd name="T77" fmla="*/ 65 h 513"/>
                  <a:gd name="T78" fmla="*/ 20 w 386"/>
                  <a:gd name="T79" fmla="*/ 133 h 513"/>
                  <a:gd name="T80" fmla="*/ 34 w 386"/>
                  <a:gd name="T81" fmla="*/ 157 h 513"/>
                  <a:gd name="T82" fmla="*/ 18 w 386"/>
                  <a:gd name="T83" fmla="*/ 171 h 513"/>
                  <a:gd name="T84" fmla="*/ 25 w 386"/>
                  <a:gd name="T85" fmla="*/ 187 h 513"/>
                  <a:gd name="T86" fmla="*/ 8 w 386"/>
                  <a:gd name="T87" fmla="*/ 221 h 513"/>
                  <a:gd name="T88" fmla="*/ 35 w 386"/>
                  <a:gd name="T89" fmla="*/ 210 h 513"/>
                  <a:gd name="T90" fmla="*/ 25 w 386"/>
                  <a:gd name="T91" fmla="*/ 260 h 513"/>
                  <a:gd name="T92" fmla="*/ 17 w 386"/>
                  <a:gd name="T93" fmla="*/ 271 h 513"/>
                  <a:gd name="T94" fmla="*/ 0 w 386"/>
                  <a:gd name="T95" fmla="*/ 327 h 513"/>
                  <a:gd name="T96" fmla="*/ 19 w 386"/>
                  <a:gd name="T97" fmla="*/ 321 h 513"/>
                  <a:gd name="T98" fmla="*/ 51 w 386"/>
                  <a:gd name="T99" fmla="*/ 357 h 513"/>
                  <a:gd name="T100" fmla="*/ 67 w 386"/>
                  <a:gd name="T101" fmla="*/ 399 h 513"/>
                  <a:gd name="T102" fmla="*/ 64 w 386"/>
                  <a:gd name="T103" fmla="*/ 472 h 513"/>
                  <a:gd name="T104" fmla="*/ 71 w 386"/>
                  <a:gd name="T105" fmla="*/ 48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6" h="513">
                    <a:moveTo>
                      <a:pt x="71" y="484"/>
                    </a:moveTo>
                    <a:cubicBezTo>
                      <a:pt x="94" y="481"/>
                      <a:pt x="108" y="489"/>
                      <a:pt x="130" y="494"/>
                    </a:cubicBezTo>
                    <a:cubicBezTo>
                      <a:pt x="138" y="495"/>
                      <a:pt x="133" y="513"/>
                      <a:pt x="148" y="510"/>
                    </a:cubicBezTo>
                    <a:cubicBezTo>
                      <a:pt x="156" y="503"/>
                      <a:pt x="160" y="492"/>
                      <a:pt x="163" y="511"/>
                    </a:cubicBezTo>
                    <a:cubicBezTo>
                      <a:pt x="163" y="511"/>
                      <a:pt x="163" y="507"/>
                      <a:pt x="167" y="507"/>
                    </a:cubicBezTo>
                    <a:cubicBezTo>
                      <a:pt x="168" y="500"/>
                      <a:pt x="168" y="500"/>
                      <a:pt x="168" y="500"/>
                    </a:cubicBezTo>
                    <a:cubicBezTo>
                      <a:pt x="183" y="493"/>
                      <a:pt x="183" y="493"/>
                      <a:pt x="183" y="493"/>
                    </a:cubicBezTo>
                    <a:cubicBezTo>
                      <a:pt x="183" y="493"/>
                      <a:pt x="191" y="486"/>
                      <a:pt x="194" y="486"/>
                    </a:cubicBezTo>
                    <a:cubicBezTo>
                      <a:pt x="198" y="486"/>
                      <a:pt x="194" y="497"/>
                      <a:pt x="194" y="501"/>
                    </a:cubicBezTo>
                    <a:cubicBezTo>
                      <a:pt x="194" y="505"/>
                      <a:pt x="201" y="509"/>
                      <a:pt x="208" y="509"/>
                    </a:cubicBezTo>
                    <a:cubicBezTo>
                      <a:pt x="212" y="506"/>
                      <a:pt x="205" y="502"/>
                      <a:pt x="201" y="498"/>
                    </a:cubicBezTo>
                    <a:cubicBezTo>
                      <a:pt x="202" y="494"/>
                      <a:pt x="209" y="494"/>
                      <a:pt x="209" y="494"/>
                    </a:cubicBezTo>
                    <a:cubicBezTo>
                      <a:pt x="202" y="475"/>
                      <a:pt x="202" y="475"/>
                      <a:pt x="202" y="475"/>
                    </a:cubicBezTo>
                    <a:cubicBezTo>
                      <a:pt x="181" y="458"/>
                      <a:pt x="181" y="458"/>
                      <a:pt x="181" y="458"/>
                    </a:cubicBezTo>
                    <a:cubicBezTo>
                      <a:pt x="169" y="462"/>
                      <a:pt x="169" y="462"/>
                      <a:pt x="169" y="462"/>
                    </a:cubicBezTo>
                    <a:cubicBezTo>
                      <a:pt x="169" y="462"/>
                      <a:pt x="177" y="454"/>
                      <a:pt x="181" y="455"/>
                    </a:cubicBezTo>
                    <a:cubicBezTo>
                      <a:pt x="185" y="451"/>
                      <a:pt x="181" y="443"/>
                      <a:pt x="181" y="443"/>
                    </a:cubicBezTo>
                    <a:cubicBezTo>
                      <a:pt x="178" y="443"/>
                      <a:pt x="178" y="443"/>
                      <a:pt x="178" y="443"/>
                    </a:cubicBezTo>
                    <a:cubicBezTo>
                      <a:pt x="193" y="428"/>
                      <a:pt x="193" y="428"/>
                      <a:pt x="193" y="428"/>
                    </a:cubicBezTo>
                    <a:cubicBezTo>
                      <a:pt x="193" y="428"/>
                      <a:pt x="201" y="429"/>
                      <a:pt x="205" y="425"/>
                    </a:cubicBezTo>
                    <a:cubicBezTo>
                      <a:pt x="209" y="421"/>
                      <a:pt x="206" y="406"/>
                      <a:pt x="206" y="406"/>
                    </a:cubicBezTo>
                    <a:cubicBezTo>
                      <a:pt x="198" y="409"/>
                      <a:pt x="198" y="409"/>
                      <a:pt x="198" y="409"/>
                    </a:cubicBezTo>
                    <a:cubicBezTo>
                      <a:pt x="206" y="406"/>
                      <a:pt x="206" y="406"/>
                      <a:pt x="206" y="406"/>
                    </a:cubicBezTo>
                    <a:cubicBezTo>
                      <a:pt x="206" y="406"/>
                      <a:pt x="199" y="390"/>
                      <a:pt x="199" y="387"/>
                    </a:cubicBezTo>
                    <a:cubicBezTo>
                      <a:pt x="199" y="379"/>
                      <a:pt x="207" y="368"/>
                      <a:pt x="207" y="368"/>
                    </a:cubicBezTo>
                    <a:cubicBezTo>
                      <a:pt x="204" y="356"/>
                      <a:pt x="204" y="356"/>
                      <a:pt x="204" y="356"/>
                    </a:cubicBezTo>
                    <a:cubicBezTo>
                      <a:pt x="204" y="356"/>
                      <a:pt x="185" y="359"/>
                      <a:pt x="185" y="355"/>
                    </a:cubicBezTo>
                    <a:cubicBezTo>
                      <a:pt x="189" y="352"/>
                      <a:pt x="208" y="349"/>
                      <a:pt x="208" y="349"/>
                    </a:cubicBezTo>
                    <a:cubicBezTo>
                      <a:pt x="235" y="327"/>
                      <a:pt x="235" y="327"/>
                      <a:pt x="235" y="327"/>
                    </a:cubicBezTo>
                    <a:cubicBezTo>
                      <a:pt x="220" y="326"/>
                      <a:pt x="220" y="326"/>
                      <a:pt x="220" y="326"/>
                    </a:cubicBezTo>
                    <a:cubicBezTo>
                      <a:pt x="220" y="326"/>
                      <a:pt x="213" y="315"/>
                      <a:pt x="210" y="314"/>
                    </a:cubicBezTo>
                    <a:cubicBezTo>
                      <a:pt x="199" y="310"/>
                      <a:pt x="199" y="310"/>
                      <a:pt x="199" y="310"/>
                    </a:cubicBezTo>
                    <a:cubicBezTo>
                      <a:pt x="199" y="310"/>
                      <a:pt x="203" y="306"/>
                      <a:pt x="210" y="307"/>
                    </a:cubicBezTo>
                    <a:cubicBezTo>
                      <a:pt x="214" y="307"/>
                      <a:pt x="228" y="319"/>
                      <a:pt x="240" y="316"/>
                    </a:cubicBezTo>
                    <a:cubicBezTo>
                      <a:pt x="251" y="313"/>
                      <a:pt x="259" y="298"/>
                      <a:pt x="259" y="298"/>
                    </a:cubicBezTo>
                    <a:cubicBezTo>
                      <a:pt x="260" y="286"/>
                      <a:pt x="260" y="286"/>
                      <a:pt x="260" y="286"/>
                    </a:cubicBezTo>
                    <a:cubicBezTo>
                      <a:pt x="260" y="282"/>
                      <a:pt x="238" y="274"/>
                      <a:pt x="238" y="274"/>
                    </a:cubicBezTo>
                    <a:cubicBezTo>
                      <a:pt x="238" y="270"/>
                      <a:pt x="249" y="274"/>
                      <a:pt x="249" y="274"/>
                    </a:cubicBezTo>
                    <a:cubicBezTo>
                      <a:pt x="260" y="271"/>
                      <a:pt x="260" y="271"/>
                      <a:pt x="260" y="271"/>
                    </a:cubicBezTo>
                    <a:cubicBezTo>
                      <a:pt x="275" y="272"/>
                      <a:pt x="275" y="272"/>
                      <a:pt x="275" y="272"/>
                    </a:cubicBezTo>
                    <a:cubicBezTo>
                      <a:pt x="279" y="279"/>
                      <a:pt x="279" y="279"/>
                      <a:pt x="279" y="279"/>
                    </a:cubicBezTo>
                    <a:cubicBezTo>
                      <a:pt x="282" y="280"/>
                      <a:pt x="282" y="280"/>
                      <a:pt x="282" y="280"/>
                    </a:cubicBezTo>
                    <a:cubicBezTo>
                      <a:pt x="282" y="280"/>
                      <a:pt x="287" y="268"/>
                      <a:pt x="287" y="265"/>
                    </a:cubicBezTo>
                    <a:cubicBezTo>
                      <a:pt x="291" y="261"/>
                      <a:pt x="295" y="257"/>
                      <a:pt x="295" y="257"/>
                    </a:cubicBezTo>
                    <a:cubicBezTo>
                      <a:pt x="296" y="234"/>
                      <a:pt x="296" y="234"/>
                      <a:pt x="296" y="234"/>
                    </a:cubicBezTo>
                    <a:cubicBezTo>
                      <a:pt x="296" y="231"/>
                      <a:pt x="289" y="215"/>
                      <a:pt x="289" y="211"/>
                    </a:cubicBezTo>
                    <a:cubicBezTo>
                      <a:pt x="289" y="207"/>
                      <a:pt x="313" y="182"/>
                      <a:pt x="321" y="182"/>
                    </a:cubicBezTo>
                    <a:cubicBezTo>
                      <a:pt x="324" y="182"/>
                      <a:pt x="324" y="190"/>
                      <a:pt x="324" y="190"/>
                    </a:cubicBezTo>
                    <a:cubicBezTo>
                      <a:pt x="312" y="205"/>
                      <a:pt x="312" y="205"/>
                      <a:pt x="312" y="205"/>
                    </a:cubicBezTo>
                    <a:cubicBezTo>
                      <a:pt x="312" y="212"/>
                      <a:pt x="312" y="212"/>
                      <a:pt x="312" y="212"/>
                    </a:cubicBezTo>
                    <a:cubicBezTo>
                      <a:pt x="312" y="212"/>
                      <a:pt x="323" y="209"/>
                      <a:pt x="327" y="209"/>
                    </a:cubicBezTo>
                    <a:cubicBezTo>
                      <a:pt x="330" y="213"/>
                      <a:pt x="326" y="217"/>
                      <a:pt x="323" y="220"/>
                    </a:cubicBezTo>
                    <a:cubicBezTo>
                      <a:pt x="319" y="220"/>
                      <a:pt x="330" y="225"/>
                      <a:pt x="334" y="225"/>
                    </a:cubicBezTo>
                    <a:cubicBezTo>
                      <a:pt x="337" y="221"/>
                      <a:pt x="334" y="209"/>
                      <a:pt x="334" y="209"/>
                    </a:cubicBezTo>
                    <a:cubicBezTo>
                      <a:pt x="334" y="209"/>
                      <a:pt x="339" y="198"/>
                      <a:pt x="342" y="198"/>
                    </a:cubicBezTo>
                    <a:cubicBezTo>
                      <a:pt x="346" y="199"/>
                      <a:pt x="349" y="206"/>
                      <a:pt x="346" y="206"/>
                    </a:cubicBezTo>
                    <a:cubicBezTo>
                      <a:pt x="342" y="210"/>
                      <a:pt x="342" y="214"/>
                      <a:pt x="345" y="218"/>
                    </a:cubicBezTo>
                    <a:cubicBezTo>
                      <a:pt x="349" y="218"/>
                      <a:pt x="357" y="214"/>
                      <a:pt x="357" y="214"/>
                    </a:cubicBezTo>
                    <a:cubicBezTo>
                      <a:pt x="357" y="203"/>
                      <a:pt x="357" y="203"/>
                      <a:pt x="357" y="203"/>
                    </a:cubicBezTo>
                    <a:cubicBezTo>
                      <a:pt x="369" y="192"/>
                      <a:pt x="369" y="192"/>
                      <a:pt x="369" y="192"/>
                    </a:cubicBezTo>
                    <a:cubicBezTo>
                      <a:pt x="369" y="188"/>
                      <a:pt x="369" y="188"/>
                      <a:pt x="369" y="188"/>
                    </a:cubicBezTo>
                    <a:cubicBezTo>
                      <a:pt x="385" y="174"/>
                      <a:pt x="385" y="174"/>
                      <a:pt x="385" y="174"/>
                    </a:cubicBezTo>
                    <a:cubicBezTo>
                      <a:pt x="382" y="154"/>
                      <a:pt x="382" y="154"/>
                      <a:pt x="382" y="154"/>
                    </a:cubicBezTo>
                    <a:cubicBezTo>
                      <a:pt x="386" y="151"/>
                      <a:pt x="386" y="151"/>
                      <a:pt x="386" y="151"/>
                    </a:cubicBezTo>
                    <a:cubicBezTo>
                      <a:pt x="386" y="139"/>
                      <a:pt x="386" y="139"/>
                      <a:pt x="386" y="139"/>
                    </a:cubicBezTo>
                    <a:cubicBezTo>
                      <a:pt x="386" y="132"/>
                      <a:pt x="372" y="123"/>
                      <a:pt x="372" y="123"/>
                    </a:cubicBezTo>
                    <a:cubicBezTo>
                      <a:pt x="330" y="129"/>
                      <a:pt x="330" y="129"/>
                      <a:pt x="330" y="129"/>
                    </a:cubicBezTo>
                    <a:cubicBezTo>
                      <a:pt x="316" y="121"/>
                      <a:pt x="316" y="121"/>
                      <a:pt x="316" y="121"/>
                    </a:cubicBezTo>
                    <a:cubicBezTo>
                      <a:pt x="316" y="121"/>
                      <a:pt x="313" y="109"/>
                      <a:pt x="309" y="109"/>
                    </a:cubicBezTo>
                    <a:cubicBezTo>
                      <a:pt x="305" y="105"/>
                      <a:pt x="298" y="112"/>
                      <a:pt x="298" y="112"/>
                    </a:cubicBezTo>
                    <a:cubicBezTo>
                      <a:pt x="297" y="120"/>
                      <a:pt x="297" y="120"/>
                      <a:pt x="297" y="120"/>
                    </a:cubicBezTo>
                    <a:cubicBezTo>
                      <a:pt x="294" y="112"/>
                      <a:pt x="294" y="112"/>
                      <a:pt x="294" y="112"/>
                    </a:cubicBezTo>
                    <a:cubicBezTo>
                      <a:pt x="306" y="101"/>
                      <a:pt x="306" y="101"/>
                      <a:pt x="306" y="101"/>
                    </a:cubicBezTo>
                    <a:cubicBezTo>
                      <a:pt x="309" y="101"/>
                      <a:pt x="309" y="101"/>
                      <a:pt x="309" y="101"/>
                    </a:cubicBezTo>
                    <a:cubicBezTo>
                      <a:pt x="317" y="90"/>
                      <a:pt x="317" y="90"/>
                      <a:pt x="317" y="90"/>
                    </a:cubicBezTo>
                    <a:cubicBezTo>
                      <a:pt x="310" y="86"/>
                      <a:pt x="310" y="86"/>
                      <a:pt x="310" y="86"/>
                    </a:cubicBezTo>
                    <a:cubicBezTo>
                      <a:pt x="314" y="75"/>
                      <a:pt x="314" y="75"/>
                      <a:pt x="314" y="75"/>
                    </a:cubicBezTo>
                    <a:cubicBezTo>
                      <a:pt x="311" y="67"/>
                      <a:pt x="311" y="67"/>
                      <a:pt x="311" y="67"/>
                    </a:cubicBezTo>
                    <a:cubicBezTo>
                      <a:pt x="309" y="36"/>
                      <a:pt x="309" y="36"/>
                      <a:pt x="309" y="36"/>
                    </a:cubicBezTo>
                    <a:cubicBezTo>
                      <a:pt x="313" y="25"/>
                      <a:pt x="313" y="25"/>
                      <a:pt x="313" y="25"/>
                    </a:cubicBezTo>
                    <a:cubicBezTo>
                      <a:pt x="313" y="21"/>
                      <a:pt x="298" y="20"/>
                      <a:pt x="298" y="20"/>
                    </a:cubicBezTo>
                    <a:cubicBezTo>
                      <a:pt x="277" y="0"/>
                      <a:pt x="277" y="0"/>
                      <a:pt x="277" y="0"/>
                    </a:cubicBezTo>
                    <a:cubicBezTo>
                      <a:pt x="269" y="0"/>
                      <a:pt x="269" y="0"/>
                      <a:pt x="269" y="0"/>
                    </a:cubicBezTo>
                    <a:cubicBezTo>
                      <a:pt x="239" y="2"/>
                      <a:pt x="239" y="2"/>
                      <a:pt x="239" y="2"/>
                    </a:cubicBezTo>
                    <a:cubicBezTo>
                      <a:pt x="239" y="2"/>
                      <a:pt x="227" y="9"/>
                      <a:pt x="227" y="13"/>
                    </a:cubicBezTo>
                    <a:cubicBezTo>
                      <a:pt x="223" y="17"/>
                      <a:pt x="216" y="24"/>
                      <a:pt x="212" y="20"/>
                    </a:cubicBezTo>
                    <a:cubicBezTo>
                      <a:pt x="212" y="16"/>
                      <a:pt x="220" y="13"/>
                      <a:pt x="216" y="9"/>
                    </a:cubicBezTo>
                    <a:cubicBezTo>
                      <a:pt x="217" y="1"/>
                      <a:pt x="186" y="7"/>
                      <a:pt x="186" y="7"/>
                    </a:cubicBezTo>
                    <a:cubicBezTo>
                      <a:pt x="167" y="29"/>
                      <a:pt x="167" y="29"/>
                      <a:pt x="167" y="29"/>
                    </a:cubicBezTo>
                    <a:cubicBezTo>
                      <a:pt x="167" y="29"/>
                      <a:pt x="169" y="56"/>
                      <a:pt x="169" y="60"/>
                    </a:cubicBezTo>
                    <a:cubicBezTo>
                      <a:pt x="165" y="60"/>
                      <a:pt x="173" y="64"/>
                      <a:pt x="173" y="64"/>
                    </a:cubicBezTo>
                    <a:cubicBezTo>
                      <a:pt x="173" y="64"/>
                      <a:pt x="172" y="68"/>
                      <a:pt x="169" y="68"/>
                    </a:cubicBezTo>
                    <a:cubicBezTo>
                      <a:pt x="165" y="71"/>
                      <a:pt x="168" y="79"/>
                      <a:pt x="168" y="79"/>
                    </a:cubicBezTo>
                    <a:cubicBezTo>
                      <a:pt x="172" y="79"/>
                      <a:pt x="179" y="83"/>
                      <a:pt x="179" y="83"/>
                    </a:cubicBezTo>
                    <a:cubicBezTo>
                      <a:pt x="178" y="106"/>
                      <a:pt x="178" y="106"/>
                      <a:pt x="178" y="106"/>
                    </a:cubicBezTo>
                    <a:cubicBezTo>
                      <a:pt x="189" y="107"/>
                      <a:pt x="189" y="107"/>
                      <a:pt x="189" y="107"/>
                    </a:cubicBezTo>
                    <a:cubicBezTo>
                      <a:pt x="189" y="107"/>
                      <a:pt x="185" y="114"/>
                      <a:pt x="178" y="114"/>
                    </a:cubicBezTo>
                    <a:cubicBezTo>
                      <a:pt x="170" y="117"/>
                      <a:pt x="171" y="106"/>
                      <a:pt x="171" y="106"/>
                    </a:cubicBezTo>
                    <a:cubicBezTo>
                      <a:pt x="175" y="95"/>
                      <a:pt x="175" y="95"/>
                      <a:pt x="175" y="95"/>
                    </a:cubicBezTo>
                    <a:cubicBezTo>
                      <a:pt x="164" y="87"/>
                      <a:pt x="164" y="87"/>
                      <a:pt x="164" y="87"/>
                    </a:cubicBezTo>
                    <a:cubicBezTo>
                      <a:pt x="164" y="87"/>
                      <a:pt x="156" y="94"/>
                      <a:pt x="153" y="94"/>
                    </a:cubicBezTo>
                    <a:cubicBezTo>
                      <a:pt x="152" y="105"/>
                      <a:pt x="152" y="105"/>
                      <a:pt x="152" y="105"/>
                    </a:cubicBezTo>
                    <a:cubicBezTo>
                      <a:pt x="148" y="105"/>
                      <a:pt x="148" y="105"/>
                      <a:pt x="148" y="105"/>
                    </a:cubicBezTo>
                    <a:cubicBezTo>
                      <a:pt x="145" y="97"/>
                      <a:pt x="145" y="97"/>
                      <a:pt x="145" y="97"/>
                    </a:cubicBezTo>
                    <a:cubicBezTo>
                      <a:pt x="161" y="75"/>
                      <a:pt x="161" y="75"/>
                      <a:pt x="161" y="75"/>
                    </a:cubicBezTo>
                    <a:cubicBezTo>
                      <a:pt x="154" y="56"/>
                      <a:pt x="154" y="56"/>
                      <a:pt x="154" y="56"/>
                    </a:cubicBezTo>
                    <a:cubicBezTo>
                      <a:pt x="136" y="55"/>
                      <a:pt x="136" y="55"/>
                      <a:pt x="136" y="55"/>
                    </a:cubicBezTo>
                    <a:cubicBezTo>
                      <a:pt x="128" y="54"/>
                      <a:pt x="124" y="62"/>
                      <a:pt x="124" y="69"/>
                    </a:cubicBezTo>
                    <a:cubicBezTo>
                      <a:pt x="120" y="73"/>
                      <a:pt x="127" y="73"/>
                      <a:pt x="127" y="73"/>
                    </a:cubicBezTo>
                    <a:cubicBezTo>
                      <a:pt x="116" y="77"/>
                      <a:pt x="116" y="77"/>
                      <a:pt x="116" y="77"/>
                    </a:cubicBezTo>
                    <a:cubicBezTo>
                      <a:pt x="96" y="99"/>
                      <a:pt x="96" y="99"/>
                      <a:pt x="96" y="99"/>
                    </a:cubicBezTo>
                    <a:cubicBezTo>
                      <a:pt x="96" y="99"/>
                      <a:pt x="107" y="107"/>
                      <a:pt x="107" y="114"/>
                    </a:cubicBezTo>
                    <a:cubicBezTo>
                      <a:pt x="106" y="126"/>
                      <a:pt x="88" y="121"/>
                      <a:pt x="88" y="121"/>
                    </a:cubicBezTo>
                    <a:cubicBezTo>
                      <a:pt x="81" y="102"/>
                      <a:pt x="81" y="102"/>
                      <a:pt x="81" y="102"/>
                    </a:cubicBezTo>
                    <a:cubicBezTo>
                      <a:pt x="81" y="102"/>
                      <a:pt x="55" y="97"/>
                      <a:pt x="44" y="92"/>
                    </a:cubicBezTo>
                    <a:cubicBezTo>
                      <a:pt x="33" y="88"/>
                      <a:pt x="37" y="81"/>
                      <a:pt x="37" y="73"/>
                    </a:cubicBezTo>
                    <a:cubicBezTo>
                      <a:pt x="38" y="69"/>
                      <a:pt x="42" y="65"/>
                      <a:pt x="42" y="65"/>
                    </a:cubicBezTo>
                    <a:cubicBezTo>
                      <a:pt x="38" y="58"/>
                      <a:pt x="38" y="58"/>
                      <a:pt x="38" y="58"/>
                    </a:cubicBezTo>
                    <a:cubicBezTo>
                      <a:pt x="30" y="80"/>
                      <a:pt x="30" y="80"/>
                      <a:pt x="30" y="80"/>
                    </a:cubicBezTo>
                    <a:cubicBezTo>
                      <a:pt x="25" y="91"/>
                      <a:pt x="20" y="133"/>
                      <a:pt x="20" y="133"/>
                    </a:cubicBezTo>
                    <a:cubicBezTo>
                      <a:pt x="24" y="130"/>
                      <a:pt x="24" y="130"/>
                      <a:pt x="24" y="130"/>
                    </a:cubicBezTo>
                    <a:cubicBezTo>
                      <a:pt x="41" y="157"/>
                      <a:pt x="41" y="157"/>
                      <a:pt x="41" y="157"/>
                    </a:cubicBezTo>
                    <a:cubicBezTo>
                      <a:pt x="34" y="157"/>
                      <a:pt x="34" y="157"/>
                      <a:pt x="34" y="157"/>
                    </a:cubicBezTo>
                    <a:cubicBezTo>
                      <a:pt x="30" y="149"/>
                      <a:pt x="30" y="149"/>
                      <a:pt x="30" y="149"/>
                    </a:cubicBezTo>
                    <a:cubicBezTo>
                      <a:pt x="23" y="145"/>
                      <a:pt x="23" y="145"/>
                      <a:pt x="23" y="145"/>
                    </a:cubicBezTo>
                    <a:cubicBezTo>
                      <a:pt x="18" y="171"/>
                      <a:pt x="18" y="171"/>
                      <a:pt x="18" y="171"/>
                    </a:cubicBezTo>
                    <a:cubicBezTo>
                      <a:pt x="26" y="168"/>
                      <a:pt x="26" y="168"/>
                      <a:pt x="26" y="168"/>
                    </a:cubicBezTo>
                    <a:cubicBezTo>
                      <a:pt x="32" y="184"/>
                      <a:pt x="32" y="184"/>
                      <a:pt x="32" y="184"/>
                    </a:cubicBezTo>
                    <a:cubicBezTo>
                      <a:pt x="25" y="187"/>
                      <a:pt x="25" y="187"/>
                      <a:pt x="25" y="187"/>
                    </a:cubicBezTo>
                    <a:cubicBezTo>
                      <a:pt x="21" y="179"/>
                      <a:pt x="21" y="179"/>
                      <a:pt x="21" y="179"/>
                    </a:cubicBezTo>
                    <a:cubicBezTo>
                      <a:pt x="14" y="183"/>
                      <a:pt x="14" y="183"/>
                      <a:pt x="14" y="183"/>
                    </a:cubicBezTo>
                    <a:cubicBezTo>
                      <a:pt x="8" y="221"/>
                      <a:pt x="8" y="221"/>
                      <a:pt x="8" y="221"/>
                    </a:cubicBezTo>
                    <a:cubicBezTo>
                      <a:pt x="12" y="217"/>
                      <a:pt x="12" y="217"/>
                      <a:pt x="12" y="217"/>
                    </a:cubicBezTo>
                    <a:cubicBezTo>
                      <a:pt x="20" y="202"/>
                      <a:pt x="20" y="202"/>
                      <a:pt x="20" y="202"/>
                    </a:cubicBezTo>
                    <a:cubicBezTo>
                      <a:pt x="35" y="210"/>
                      <a:pt x="35" y="210"/>
                      <a:pt x="35" y="210"/>
                    </a:cubicBezTo>
                    <a:cubicBezTo>
                      <a:pt x="34" y="233"/>
                      <a:pt x="34" y="233"/>
                      <a:pt x="34" y="233"/>
                    </a:cubicBezTo>
                    <a:cubicBezTo>
                      <a:pt x="34" y="233"/>
                      <a:pt x="48" y="242"/>
                      <a:pt x="44" y="249"/>
                    </a:cubicBezTo>
                    <a:cubicBezTo>
                      <a:pt x="40" y="257"/>
                      <a:pt x="32" y="264"/>
                      <a:pt x="25" y="260"/>
                    </a:cubicBezTo>
                    <a:cubicBezTo>
                      <a:pt x="14" y="255"/>
                      <a:pt x="19" y="229"/>
                      <a:pt x="19" y="229"/>
                    </a:cubicBezTo>
                    <a:cubicBezTo>
                      <a:pt x="15" y="229"/>
                      <a:pt x="15" y="229"/>
                      <a:pt x="15" y="229"/>
                    </a:cubicBezTo>
                    <a:cubicBezTo>
                      <a:pt x="15" y="229"/>
                      <a:pt x="18" y="263"/>
                      <a:pt x="17" y="271"/>
                    </a:cubicBezTo>
                    <a:cubicBezTo>
                      <a:pt x="17" y="282"/>
                      <a:pt x="5" y="297"/>
                      <a:pt x="5" y="297"/>
                    </a:cubicBezTo>
                    <a:cubicBezTo>
                      <a:pt x="8" y="301"/>
                      <a:pt x="8" y="301"/>
                      <a:pt x="8" y="301"/>
                    </a:cubicBezTo>
                    <a:cubicBezTo>
                      <a:pt x="0" y="327"/>
                      <a:pt x="0" y="327"/>
                      <a:pt x="0" y="327"/>
                    </a:cubicBezTo>
                    <a:cubicBezTo>
                      <a:pt x="7" y="332"/>
                      <a:pt x="7" y="332"/>
                      <a:pt x="7" y="332"/>
                    </a:cubicBezTo>
                    <a:cubicBezTo>
                      <a:pt x="25" y="348"/>
                      <a:pt x="25" y="348"/>
                      <a:pt x="25" y="348"/>
                    </a:cubicBezTo>
                    <a:cubicBezTo>
                      <a:pt x="19" y="321"/>
                      <a:pt x="19" y="321"/>
                      <a:pt x="19" y="321"/>
                    </a:cubicBezTo>
                    <a:cubicBezTo>
                      <a:pt x="26" y="321"/>
                      <a:pt x="26" y="321"/>
                      <a:pt x="26" y="321"/>
                    </a:cubicBezTo>
                    <a:cubicBezTo>
                      <a:pt x="32" y="348"/>
                      <a:pt x="32" y="348"/>
                      <a:pt x="32" y="348"/>
                    </a:cubicBezTo>
                    <a:cubicBezTo>
                      <a:pt x="51" y="357"/>
                      <a:pt x="51" y="357"/>
                      <a:pt x="51" y="357"/>
                    </a:cubicBezTo>
                    <a:cubicBezTo>
                      <a:pt x="58" y="357"/>
                      <a:pt x="58" y="357"/>
                      <a:pt x="58" y="357"/>
                    </a:cubicBezTo>
                    <a:cubicBezTo>
                      <a:pt x="72" y="388"/>
                      <a:pt x="72" y="388"/>
                      <a:pt x="72" y="388"/>
                    </a:cubicBezTo>
                    <a:cubicBezTo>
                      <a:pt x="67" y="399"/>
                      <a:pt x="67" y="399"/>
                      <a:pt x="67" y="399"/>
                    </a:cubicBezTo>
                    <a:cubicBezTo>
                      <a:pt x="67" y="399"/>
                      <a:pt x="70" y="415"/>
                      <a:pt x="70" y="426"/>
                    </a:cubicBezTo>
                    <a:cubicBezTo>
                      <a:pt x="70" y="434"/>
                      <a:pt x="58" y="449"/>
                      <a:pt x="57" y="456"/>
                    </a:cubicBezTo>
                    <a:cubicBezTo>
                      <a:pt x="57" y="464"/>
                      <a:pt x="64" y="468"/>
                      <a:pt x="64" y="472"/>
                    </a:cubicBezTo>
                    <a:cubicBezTo>
                      <a:pt x="60" y="472"/>
                      <a:pt x="60" y="475"/>
                      <a:pt x="60" y="479"/>
                    </a:cubicBezTo>
                    <a:cubicBezTo>
                      <a:pt x="60" y="479"/>
                      <a:pt x="60" y="479"/>
                      <a:pt x="61" y="479"/>
                    </a:cubicBezTo>
                    <a:cubicBezTo>
                      <a:pt x="64" y="480"/>
                      <a:pt x="67" y="484"/>
                      <a:pt x="71" y="484"/>
                    </a:cubicBez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209" name="Bol - 2">
            <a:extLst>
              <a:ext uri="{FF2B5EF4-FFF2-40B4-BE49-F238E27FC236}">
                <a16:creationId xmlns:a16="http://schemas.microsoft.com/office/drawing/2014/main" id="{49B3C1E8-011C-4952-A00C-206B56386382}"/>
              </a:ext>
            </a:extLst>
          </p:cNvPr>
          <p:cNvGrpSpPr/>
          <p:nvPr userDrawn="1"/>
        </p:nvGrpSpPr>
        <p:grpSpPr>
          <a:xfrm>
            <a:off x="6382805" y="1173836"/>
            <a:ext cx="3283434" cy="3283434"/>
            <a:chOff x="6874631" y="2124536"/>
            <a:chExt cx="3283434" cy="3283434"/>
          </a:xfrm>
        </p:grpSpPr>
        <p:sp>
          <p:nvSpPr>
            <p:cNvPr id="210" name="Ovaal">
              <a:extLst>
                <a:ext uri="{FF2B5EF4-FFF2-40B4-BE49-F238E27FC236}">
                  <a16:creationId xmlns:a16="http://schemas.microsoft.com/office/drawing/2014/main" id="{DE3C55E4-5328-49C3-AF08-0EB56063BB96}"/>
                </a:ext>
              </a:extLst>
            </p:cNvPr>
            <p:cNvSpPr/>
            <p:nvPr/>
          </p:nvSpPr>
          <p:spPr>
            <a:xfrm>
              <a:off x="6874631" y="2124536"/>
              <a:ext cx="3283434" cy="328343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2000" b="1" dirty="0"/>
                <a:t/>
              </a:r>
              <a:br>
                <a:rPr lang="nl-NL" sz="2000" b="1" dirty="0"/>
              </a:br>
              <a:r>
                <a:rPr lang="nl-NL" b="1" dirty="0"/>
                <a:t>Benelux</a:t>
              </a:r>
              <a:r>
                <a:rPr lang="nl-NL" sz="2000" b="1" dirty="0"/>
                <a:t/>
              </a:r>
              <a:br>
                <a:rPr lang="nl-NL" sz="2000" b="1" dirty="0"/>
              </a:br>
              <a:endParaRPr lang="nl-NL" sz="2000" b="1" dirty="0"/>
            </a:p>
            <a:p>
              <a:pPr algn="ctr"/>
              <a:r>
                <a:rPr lang="nl-NL" sz="1600" dirty="0"/>
                <a:t>AKD heeft juridische &amp; fiscale topspecialisten die gewend zijn om </a:t>
              </a:r>
              <a:br>
                <a:rPr lang="nl-NL" sz="1600" dirty="0"/>
              </a:br>
              <a:r>
                <a:rPr lang="nl-NL" sz="1600" dirty="0"/>
                <a:t>over de grenzen van hun eigen vakgebied heen te kijken</a:t>
              </a:r>
            </a:p>
          </p:txBody>
        </p:sp>
        <p:cxnSp>
          <p:nvCxnSpPr>
            <p:cNvPr id="211" name="Lijn">
              <a:extLst>
                <a:ext uri="{FF2B5EF4-FFF2-40B4-BE49-F238E27FC236}">
                  <a16:creationId xmlns:a16="http://schemas.microsoft.com/office/drawing/2014/main" id="{2B5CE19F-380B-4F73-8301-1DB99CCDA83A}"/>
                </a:ext>
              </a:extLst>
            </p:cNvPr>
            <p:cNvCxnSpPr>
              <a:cxnSpLocks/>
            </p:cNvCxnSpPr>
            <p:nvPr/>
          </p:nvCxnSpPr>
          <p:spPr>
            <a:xfrm>
              <a:off x="8373555" y="3338783"/>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12" name="Bol - 1">
            <a:extLst>
              <a:ext uri="{FF2B5EF4-FFF2-40B4-BE49-F238E27FC236}">
                <a16:creationId xmlns:a16="http://schemas.microsoft.com/office/drawing/2014/main" id="{EEB33888-2E2B-402B-BEB2-FB8D384AE1BE}"/>
              </a:ext>
            </a:extLst>
          </p:cNvPr>
          <p:cNvGrpSpPr/>
          <p:nvPr userDrawn="1"/>
        </p:nvGrpSpPr>
        <p:grpSpPr>
          <a:xfrm>
            <a:off x="2133557" y="1210518"/>
            <a:ext cx="3283434" cy="3283434"/>
            <a:chOff x="1736352" y="2124536"/>
            <a:chExt cx="3283434" cy="3283434"/>
          </a:xfrm>
        </p:grpSpPr>
        <p:sp>
          <p:nvSpPr>
            <p:cNvPr id="213" name="Ovaal">
              <a:extLst>
                <a:ext uri="{FF2B5EF4-FFF2-40B4-BE49-F238E27FC236}">
                  <a16:creationId xmlns:a16="http://schemas.microsoft.com/office/drawing/2014/main" id="{1BB1A5A4-4112-4B91-A476-27193DFF3E69}"/>
                </a:ext>
              </a:extLst>
            </p:cNvPr>
            <p:cNvSpPr/>
            <p:nvPr/>
          </p:nvSpPr>
          <p:spPr>
            <a:xfrm>
              <a:off x="1736352" y="2124536"/>
              <a:ext cx="3283434" cy="328343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b="1" dirty="0"/>
                <a:t>Internationaal</a:t>
              </a:r>
              <a:br>
                <a:rPr lang="nl-NL" b="1" dirty="0"/>
              </a:br>
              <a:r>
                <a:rPr lang="nl-NL" b="1" dirty="0"/>
                <a:t>netwerk</a:t>
              </a:r>
              <a:r>
                <a:rPr lang="nl-NL" sz="2000" b="1" dirty="0"/>
                <a:t/>
              </a:r>
              <a:br>
                <a:rPr lang="nl-NL" sz="2000" b="1" dirty="0"/>
              </a:br>
              <a:endParaRPr lang="nl-NL" sz="2000" b="1" dirty="0"/>
            </a:p>
            <a:p>
              <a:pPr algn="ctr"/>
              <a:r>
                <a:rPr lang="nl-NL" sz="1600" dirty="0"/>
                <a:t>exclusieve member </a:t>
              </a:r>
              <a:br>
                <a:rPr lang="nl-NL" sz="1600" dirty="0"/>
              </a:br>
              <a:r>
                <a:rPr lang="nl-NL" sz="1600" dirty="0"/>
                <a:t>firm in Nederland </a:t>
              </a:r>
              <a:br>
                <a:rPr lang="nl-NL" sz="1600" dirty="0"/>
              </a:br>
              <a:r>
                <a:rPr lang="nl-NL" sz="1600" dirty="0"/>
                <a:t>van Interlaw</a:t>
              </a:r>
            </a:p>
          </p:txBody>
        </p:sp>
        <p:cxnSp>
          <p:nvCxnSpPr>
            <p:cNvPr id="214" name="Lijn">
              <a:extLst>
                <a:ext uri="{FF2B5EF4-FFF2-40B4-BE49-F238E27FC236}">
                  <a16:creationId xmlns:a16="http://schemas.microsoft.com/office/drawing/2014/main" id="{C344F5F2-E26B-442E-A6F0-2E73B733EEA1}"/>
                </a:ext>
              </a:extLst>
            </p:cNvPr>
            <p:cNvCxnSpPr>
              <a:cxnSpLocks/>
            </p:cNvCxnSpPr>
            <p:nvPr/>
          </p:nvCxnSpPr>
          <p:spPr>
            <a:xfrm>
              <a:off x="3205884" y="3684719"/>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15" name="Ovaal">
            <a:extLst>
              <a:ext uri="{FF2B5EF4-FFF2-40B4-BE49-F238E27FC236}">
                <a16:creationId xmlns:a16="http://schemas.microsoft.com/office/drawing/2014/main" id="{F1637D98-54DC-4EBF-AF28-311C7783D275}"/>
              </a:ext>
            </a:extLst>
          </p:cNvPr>
          <p:cNvSpPr/>
          <p:nvPr userDrawn="1"/>
        </p:nvSpPr>
        <p:spPr>
          <a:xfrm>
            <a:off x="4616626" y="3986609"/>
            <a:ext cx="2517902" cy="2517902"/>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b="1" dirty="0"/>
              <a:t>Best </a:t>
            </a:r>
            <a:r>
              <a:rPr lang="nl-NL" b="1" dirty="0" err="1"/>
              <a:t>friends</a:t>
            </a:r>
            <a:r>
              <a:rPr lang="nl-NL" b="1" dirty="0"/>
              <a:t> kantoren</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Wereldwijde oplossingen</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a:prstGeom prst="rect">
            <a:avLst/>
          </a:prstGeom>
        </p:spPr>
        <p:txBody>
          <a:bodyPr/>
          <a:lstStyle/>
          <a:p>
            <a:r>
              <a:rPr lang="nl-NL" dirty="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sp>
        <p:nvSpPr>
          <p:cNvPr id="12" name="Afbeelding">
            <a:extLst>
              <a:ext uri="{FF2B5EF4-FFF2-40B4-BE49-F238E27FC236}">
                <a16:creationId xmlns:a16="http://schemas.microsoft.com/office/drawing/2014/main" id="{54E12DB3-0FF1-4935-92BB-4591BF100D82}"/>
              </a:ext>
            </a:extLst>
          </p:cNvPr>
          <p:cNvSpPr>
            <a:spLocks noGrp="1"/>
          </p:cNvSpPr>
          <p:nvPr>
            <p:ph type="pic" sz="quarter" idx="15" hasCustomPrompt="1"/>
          </p:nvPr>
        </p:nvSpPr>
        <p:spPr>
          <a:xfrm>
            <a:off x="3222824" y="3705845"/>
            <a:ext cx="1104900" cy="548839"/>
          </a:xfrm>
          <a:prstGeom prst="rect">
            <a:avLst/>
          </a:prstGeom>
          <a:noFill/>
        </p:spPr>
        <p:txBody>
          <a:bodyPr vert="horz" lIns="0" tIns="2448000" rIns="0" bIns="0" rtlCol="0">
            <a:noAutofit/>
          </a:bodyPr>
          <a:lstStyle>
            <a:lvl1pPr marL="0" indent="0">
              <a:spcBef>
                <a:spcPts val="0"/>
              </a:spcBef>
              <a:buNone/>
              <a:defRPr lang="nl-NL" sz="1200" dirty="0">
                <a:solidFill>
                  <a:schemeClr val="bg1">
                    <a:lumMod val="50000"/>
                  </a:schemeClr>
                </a:solidFill>
              </a:defRPr>
            </a:lvl1pPr>
          </a:lstStyle>
          <a:p>
            <a:pPr marL="266700" lvl="0" indent="-266700" algn="ctr"/>
            <a:r>
              <a:rPr lang="en-US" dirty="0"/>
              <a:t>    </a:t>
            </a:r>
            <a:endParaRPr lang="nl-NL" dirty="0"/>
          </a:p>
        </p:txBody>
      </p:sp>
      <p:sp>
        <p:nvSpPr>
          <p:cNvPr id="224" name="Titel">
            <a:extLst>
              <a:ext uri="{FF2B5EF4-FFF2-40B4-BE49-F238E27FC236}">
                <a16:creationId xmlns:a16="http://schemas.microsoft.com/office/drawing/2014/main" id="{78B1A6DD-24F2-4474-9BDB-F0B45F3F7E96}"/>
              </a:ext>
            </a:extLst>
          </p:cNvPr>
          <p:cNvSpPr txBox="1">
            <a:spLocks/>
          </p:cNvSpPr>
          <p:nvPr userDrawn="1"/>
        </p:nvSpPr>
        <p:spPr>
          <a:xfrm>
            <a:off x="543009" y="538102"/>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Wereldwijde oplossingen</a:t>
            </a:r>
            <a:endParaRPr lang="en-GB" dirty="0"/>
          </a:p>
        </p:txBody>
      </p:sp>
      <p:sp>
        <p:nvSpPr>
          <p:cNvPr id="216" name="Deze laag uitzetten indien nodig">
            <a:hlinkClick r:id="" action="ppaction://hlinkshowjump?jump=nextslide"/>
            <a:extLst>
              <a:ext uri="{FF2B5EF4-FFF2-40B4-BE49-F238E27FC236}">
                <a16:creationId xmlns:a16="http://schemas.microsoft.com/office/drawing/2014/main" id="{B1BC2F4B-1C4E-4CA5-A895-734EA18FCD61}"/>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514157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childTnLst>
                                </p:cTn>
                              </p:par>
                              <p:par>
                                <p:cTn id="8" presetID="10" presetClass="entr" presetSubtype="0" fill="hold" nodeType="withEffect">
                                  <p:stCondLst>
                                    <p:cond delay="100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6" presetClass="emph" presetSubtype="0" autoRev="1" fill="hold" nodeType="withEffect">
                                  <p:stCondLst>
                                    <p:cond delay="1000"/>
                                  </p:stCondLst>
                                  <p:childTnLst>
                                    <p:animScale>
                                      <p:cBhvr>
                                        <p:cTn id="12" dur="400" fill="hold"/>
                                        <p:tgtEl>
                                          <p:spTgt spid="212"/>
                                        </p:tgtEl>
                                      </p:cBhvr>
                                      <p:by x="105000" y="105000"/>
                                    </p:animScale>
                                  </p:childTnLst>
                                </p:cTn>
                              </p:par>
                              <p:par>
                                <p:cTn id="13" presetID="10" presetClass="entr" presetSubtype="0" fill="hold" nodeType="withEffect">
                                  <p:stCondLst>
                                    <p:cond delay="1500"/>
                                  </p:stCondLst>
                                  <p:childTnLst>
                                    <p:set>
                                      <p:cBhvr>
                                        <p:cTn id="14" dur="1" fill="hold">
                                          <p:stCondLst>
                                            <p:cond delay="0"/>
                                          </p:stCondLst>
                                        </p:cTn>
                                        <p:tgtEl>
                                          <p:spTgt spid="209"/>
                                        </p:tgtEl>
                                        <p:attrNameLst>
                                          <p:attrName>style.visibility</p:attrName>
                                        </p:attrNameLst>
                                      </p:cBhvr>
                                      <p:to>
                                        <p:strVal val="visible"/>
                                      </p:to>
                                    </p:set>
                                    <p:animEffect transition="in" filter="fade">
                                      <p:cBhvr>
                                        <p:cTn id="15" dur="500"/>
                                        <p:tgtEl>
                                          <p:spTgt spid="209"/>
                                        </p:tgtEl>
                                      </p:cBhvr>
                                    </p:animEffect>
                                  </p:childTnLst>
                                </p:cTn>
                              </p:par>
                              <p:par>
                                <p:cTn id="16" presetID="6" presetClass="emph" presetSubtype="0" autoRev="1" fill="hold" nodeType="withEffect">
                                  <p:stCondLst>
                                    <p:cond delay="1500"/>
                                  </p:stCondLst>
                                  <p:childTnLst>
                                    <p:animScale>
                                      <p:cBhvr>
                                        <p:cTn id="17" dur="400" fill="hold"/>
                                        <p:tgtEl>
                                          <p:spTgt spid="209"/>
                                        </p:tgtEl>
                                      </p:cBhvr>
                                      <p:by x="105000" y="105000"/>
                                    </p:animScale>
                                  </p:childTnLst>
                                </p:cTn>
                              </p:par>
                              <p:par>
                                <p:cTn id="18" presetID="10" presetClass="entr" presetSubtype="0" fill="hold" grpId="0" nodeType="withEffect">
                                  <p:stCondLst>
                                    <p:cond delay="1750"/>
                                  </p:stCondLst>
                                  <p:childTnLst>
                                    <p:set>
                                      <p:cBhvr>
                                        <p:cTn id="19" dur="1" fill="hold">
                                          <p:stCondLst>
                                            <p:cond delay="0"/>
                                          </p:stCondLst>
                                        </p:cTn>
                                        <p:tgtEl>
                                          <p:spTgt spid="215"/>
                                        </p:tgtEl>
                                        <p:attrNameLst>
                                          <p:attrName>style.visibility</p:attrName>
                                        </p:attrNameLst>
                                      </p:cBhvr>
                                      <p:to>
                                        <p:strVal val="visible"/>
                                      </p:to>
                                    </p:set>
                                    <p:animEffect transition="in" filter="fade">
                                      <p:cBhvr>
                                        <p:cTn id="20" dur="500"/>
                                        <p:tgtEl>
                                          <p:spTgt spid="215"/>
                                        </p:tgtEl>
                                      </p:cBhvr>
                                    </p:animEffect>
                                  </p:childTnLst>
                                </p:cTn>
                              </p:par>
                              <p:par>
                                <p:cTn id="21" presetID="6" presetClass="emph" presetSubtype="0" autoRev="1" fill="hold" grpId="1" nodeType="withEffect">
                                  <p:stCondLst>
                                    <p:cond delay="1750"/>
                                  </p:stCondLst>
                                  <p:childTnLst>
                                    <p:animScale>
                                      <p:cBhvr>
                                        <p:cTn id="22" dur="400" fill="hold"/>
                                        <p:tgtEl>
                                          <p:spTgt spid="21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Onafhankelijke waardering">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Onafhankelijke waardering</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6361490"/>
            <a:ext cx="1974670" cy="212470"/>
          </a:xfrm>
          <a:prstGeom prst="rect">
            <a:avLst/>
          </a:prstGeom>
        </p:spPr>
        <p:txBody>
          <a:bodyPr/>
          <a:lstStyle/>
          <a:p>
            <a:r>
              <a:rPr lang="nl-NL" dirty="0"/>
              <a:t>AKD</a:t>
            </a:r>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6361490"/>
            <a:ext cx="212470" cy="212470"/>
          </a:xfrm>
          <a:prstGeom prst="rect">
            <a:avLst/>
          </a:prstGeom>
        </p:spPr>
        <p:txBody>
          <a:bodyPr/>
          <a:lstStyle/>
          <a:p>
            <a:fld id="{23D2BB9B-B463-4028-B950-91DDC3FACFD9}" type="slidenum">
              <a:rPr lang="nl-NL" smtClean="0"/>
              <a:pPr/>
              <a:t>‹#›</a:t>
            </a:fld>
            <a:endParaRPr lang="nl-NL" dirty="0"/>
          </a:p>
        </p:txBody>
      </p:sp>
      <p:sp>
        <p:nvSpPr>
          <p:cNvPr id="25" name="Titel">
            <a:extLst>
              <a:ext uri="{FF2B5EF4-FFF2-40B4-BE49-F238E27FC236}">
                <a16:creationId xmlns:a16="http://schemas.microsoft.com/office/drawing/2014/main" id="{2B5F19C7-B154-438E-B18C-875BE90983C2}"/>
              </a:ext>
            </a:extLst>
          </p:cNvPr>
          <p:cNvSpPr txBox="1">
            <a:spLocks/>
          </p:cNvSpPr>
          <p:nvPr userDrawn="1"/>
        </p:nvSpPr>
        <p:spPr>
          <a:xfrm>
            <a:off x="540000" y="549140"/>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nl-NL" dirty="0"/>
              <a:t>Onafhankelijke waardering</a:t>
            </a:r>
            <a:endParaRPr lang="en-GB" dirty="0"/>
          </a:p>
        </p:txBody>
      </p:sp>
      <p:sp>
        <p:nvSpPr>
          <p:cNvPr id="26" name="B1">
            <a:extLst>
              <a:ext uri="{FF2B5EF4-FFF2-40B4-BE49-F238E27FC236}">
                <a16:creationId xmlns:a16="http://schemas.microsoft.com/office/drawing/2014/main" id="{0F018F81-6BD3-46EA-A97B-99326C3C2AFA}"/>
              </a:ext>
            </a:extLst>
          </p:cNvPr>
          <p:cNvSpPr txBox="1">
            <a:spLocks/>
          </p:cNvSpPr>
          <p:nvPr userDrawn="1"/>
        </p:nvSpPr>
        <p:spPr>
          <a:xfrm>
            <a:off x="540001" y="1476241"/>
            <a:ext cx="2574000" cy="4578701"/>
          </a:xfrm>
          <a:prstGeom prst="rect">
            <a:avLst/>
          </a:prstGeom>
          <a:solidFill>
            <a:schemeClr val="bg1">
              <a:lumMod val="95000"/>
            </a:schemeClr>
          </a:solidFill>
        </p:spPr>
        <p:txBody>
          <a:bodyPr vert="horz" lIns="180000" tIns="0" rIns="180000" bIns="36000" rtlCol="0" anchor="ctr" anchorCtr="0">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27" name="B2">
            <a:extLst>
              <a:ext uri="{FF2B5EF4-FFF2-40B4-BE49-F238E27FC236}">
                <a16:creationId xmlns:a16="http://schemas.microsoft.com/office/drawing/2014/main" id="{55617822-4CB1-49D0-82BC-9D1310BF8064}"/>
              </a:ext>
            </a:extLst>
          </p:cNvPr>
          <p:cNvSpPr txBox="1">
            <a:spLocks/>
          </p:cNvSpPr>
          <p:nvPr userDrawn="1"/>
        </p:nvSpPr>
        <p:spPr>
          <a:xfrm>
            <a:off x="3468332" y="1475152"/>
            <a:ext cx="3915487" cy="2398383"/>
          </a:xfrm>
          <a:prstGeom prst="rect">
            <a:avLst/>
          </a:prstGeom>
          <a:solidFill>
            <a:schemeClr val="bg1">
              <a:lumMod val="95000"/>
            </a:schemeClr>
          </a:solidFill>
        </p:spPr>
        <p:txBody>
          <a:bodyPr vert="horz" lIns="180000" tIns="0" rIns="180000" bIns="36000" rtlCol="0" anchor="ctr" anchorCtr="0">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400" kern="1200" baseline="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28" name="B3">
            <a:extLst>
              <a:ext uri="{FF2B5EF4-FFF2-40B4-BE49-F238E27FC236}">
                <a16:creationId xmlns:a16="http://schemas.microsoft.com/office/drawing/2014/main" id="{2E91DF39-92C2-41B6-AA36-D62F46A32A19}"/>
              </a:ext>
            </a:extLst>
          </p:cNvPr>
          <p:cNvSpPr txBox="1">
            <a:spLocks/>
          </p:cNvSpPr>
          <p:nvPr userDrawn="1"/>
        </p:nvSpPr>
        <p:spPr>
          <a:xfrm>
            <a:off x="3463420" y="4131752"/>
            <a:ext cx="3920400" cy="1923191"/>
          </a:xfrm>
          <a:prstGeom prst="rect">
            <a:avLst/>
          </a:prstGeom>
          <a:solidFill>
            <a:schemeClr val="bg1">
              <a:lumMod val="95000"/>
            </a:schemeClr>
          </a:solidFill>
        </p:spPr>
        <p:txBody>
          <a:bodyPr vert="horz" lIns="180000" tIns="0" rIns="180000" bIns="36000" rtlCol="0" anchor="ctr" anchorCtr="0">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4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29" name="B4">
            <a:extLst>
              <a:ext uri="{FF2B5EF4-FFF2-40B4-BE49-F238E27FC236}">
                <a16:creationId xmlns:a16="http://schemas.microsoft.com/office/drawing/2014/main" id="{7A0E591C-7CFF-402B-AA67-E1C998578888}"/>
              </a:ext>
            </a:extLst>
          </p:cNvPr>
          <p:cNvSpPr txBox="1">
            <a:spLocks/>
          </p:cNvSpPr>
          <p:nvPr userDrawn="1"/>
        </p:nvSpPr>
        <p:spPr>
          <a:xfrm>
            <a:off x="7733240" y="1475152"/>
            <a:ext cx="3915487" cy="2398383"/>
          </a:xfrm>
          <a:prstGeom prst="rect">
            <a:avLst/>
          </a:prstGeom>
          <a:solidFill>
            <a:schemeClr val="bg1">
              <a:lumMod val="95000"/>
            </a:schemeClr>
          </a:solidFill>
        </p:spPr>
        <p:txBody>
          <a:bodyPr vert="horz" lIns="180000" tIns="0" rIns="180000" bIns="36000" rtlCol="0" anchor="ctr" anchorCtr="0">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400" kern="1200" baseline="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30" name="B5">
            <a:extLst>
              <a:ext uri="{FF2B5EF4-FFF2-40B4-BE49-F238E27FC236}">
                <a16:creationId xmlns:a16="http://schemas.microsoft.com/office/drawing/2014/main" id="{31E89774-8C62-4492-B5E5-17D11090EDF4}"/>
              </a:ext>
            </a:extLst>
          </p:cNvPr>
          <p:cNvSpPr txBox="1">
            <a:spLocks/>
          </p:cNvSpPr>
          <p:nvPr userDrawn="1"/>
        </p:nvSpPr>
        <p:spPr>
          <a:xfrm>
            <a:off x="7733240" y="4134854"/>
            <a:ext cx="3918759" cy="1923191"/>
          </a:xfrm>
          <a:prstGeom prst="rect">
            <a:avLst/>
          </a:prstGeom>
          <a:solidFill>
            <a:schemeClr val="bg1">
              <a:lumMod val="95000"/>
            </a:schemeClr>
          </a:solidFill>
        </p:spPr>
        <p:txBody>
          <a:bodyPr vert="horz" lIns="180000" tIns="0" rIns="180000" bIns="36000" rtlCol="0" anchor="ctr" anchorCtr="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000" kern="1200" baseline="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31" name="B1 - Tekst">
            <a:extLst>
              <a:ext uri="{FF2B5EF4-FFF2-40B4-BE49-F238E27FC236}">
                <a16:creationId xmlns:a16="http://schemas.microsoft.com/office/drawing/2014/main" id="{37D42B06-741C-4A4A-BA0A-0654A3346104}"/>
              </a:ext>
            </a:extLst>
          </p:cNvPr>
          <p:cNvSpPr txBox="1">
            <a:spLocks/>
          </p:cNvSpPr>
          <p:nvPr userDrawn="1"/>
        </p:nvSpPr>
        <p:spPr>
          <a:xfrm>
            <a:off x="752474" y="4038568"/>
            <a:ext cx="2270643" cy="1701800"/>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lvl="3">
              <a:lnSpc>
                <a:spcPct val="100000"/>
              </a:lnSpc>
              <a:spcAft>
                <a:spcPts val="500"/>
              </a:spcAft>
            </a:pPr>
            <a:r>
              <a:rPr lang="nl-NL" sz="1600">
                <a:solidFill>
                  <a:schemeClr val="tx1"/>
                </a:solidFill>
              </a:rPr>
              <a:t>AKD door The Lawyer uitgeroepen tot</a:t>
            </a:r>
            <a:endParaRPr lang="nl-NL" sz="2000"/>
          </a:p>
          <a:p>
            <a:pPr lvl="3">
              <a:lnSpc>
                <a:spcPct val="100000"/>
              </a:lnSpc>
              <a:spcAft>
                <a:spcPts val="500"/>
              </a:spcAft>
            </a:pPr>
            <a:r>
              <a:rPr lang="nl-NL" sz="2000">
                <a:solidFill>
                  <a:schemeClr val="accent1"/>
                </a:solidFill>
              </a:rPr>
              <a:t>‘Law Firm of the Year: Benelux’ 2016 &amp; 2018</a:t>
            </a:r>
            <a:endParaRPr lang="en-GB" dirty="0">
              <a:solidFill>
                <a:schemeClr val="accent1"/>
              </a:solidFill>
            </a:endParaRPr>
          </a:p>
        </p:txBody>
      </p:sp>
      <p:sp>
        <p:nvSpPr>
          <p:cNvPr id="32" name="B3 - Tekst">
            <a:extLst>
              <a:ext uri="{FF2B5EF4-FFF2-40B4-BE49-F238E27FC236}">
                <a16:creationId xmlns:a16="http://schemas.microsoft.com/office/drawing/2014/main" id="{9EFE2644-4DB8-4089-B877-DFE0D9D0347D}"/>
              </a:ext>
            </a:extLst>
          </p:cNvPr>
          <p:cNvSpPr txBox="1">
            <a:spLocks/>
          </p:cNvSpPr>
          <p:nvPr userDrawn="1"/>
        </p:nvSpPr>
        <p:spPr>
          <a:xfrm>
            <a:off x="5019675" y="4796719"/>
            <a:ext cx="2152650" cy="394022"/>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nl-NL" sz="1800">
                <a:solidFill>
                  <a:schemeClr val="accent1"/>
                </a:solidFill>
              </a:rPr>
              <a:t>IFLR 1000 </a:t>
            </a:r>
            <a:br>
              <a:rPr lang="nl-NL" sz="1800">
                <a:solidFill>
                  <a:schemeClr val="accent1"/>
                </a:solidFill>
              </a:rPr>
            </a:br>
            <a:r>
              <a:rPr lang="nl-NL" sz="1800">
                <a:solidFill>
                  <a:schemeClr val="accent1"/>
                </a:solidFill>
              </a:rPr>
              <a:t>2018</a:t>
            </a:r>
            <a:r>
              <a:rPr lang="nl-NL"/>
              <a:t/>
            </a:r>
            <a:br>
              <a:rPr lang="nl-NL"/>
            </a:br>
            <a:endParaRPr lang="en-GB" dirty="0">
              <a:solidFill>
                <a:schemeClr val="tx1"/>
              </a:solidFill>
            </a:endParaRPr>
          </a:p>
        </p:txBody>
      </p:sp>
      <p:sp>
        <p:nvSpPr>
          <p:cNvPr id="33" name="B5 - Tekst">
            <a:extLst>
              <a:ext uri="{FF2B5EF4-FFF2-40B4-BE49-F238E27FC236}">
                <a16:creationId xmlns:a16="http://schemas.microsoft.com/office/drawing/2014/main" id="{46483AB2-B059-4316-83B0-C3417A608A7C}"/>
              </a:ext>
            </a:extLst>
          </p:cNvPr>
          <p:cNvSpPr txBox="1">
            <a:spLocks/>
          </p:cNvSpPr>
          <p:nvPr userDrawn="1"/>
        </p:nvSpPr>
        <p:spPr>
          <a:xfrm>
            <a:off x="9274064" y="4679050"/>
            <a:ext cx="2152650" cy="838522"/>
          </a:xfrm>
          <a:prstGeom prst="rect">
            <a:avLst/>
          </a:prstGeom>
          <a:noFill/>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nl-NL" sz="1800">
                <a:solidFill>
                  <a:schemeClr val="accent1"/>
                </a:solidFill>
              </a:rPr>
              <a:t>The Legal 500 </a:t>
            </a:r>
            <a:br>
              <a:rPr lang="nl-NL" sz="1800">
                <a:solidFill>
                  <a:schemeClr val="accent1"/>
                </a:solidFill>
              </a:rPr>
            </a:br>
            <a:r>
              <a:rPr lang="nl-NL" sz="1800">
                <a:solidFill>
                  <a:schemeClr val="accent1"/>
                </a:solidFill>
              </a:rPr>
              <a:t>EMEA 2018 </a:t>
            </a:r>
            <a:r>
              <a:rPr lang="nl-NL">
                <a:solidFill>
                  <a:schemeClr val="accent1"/>
                </a:solidFill>
              </a:rPr>
              <a:t/>
            </a:r>
            <a:br>
              <a:rPr lang="nl-NL">
                <a:solidFill>
                  <a:schemeClr val="accent1"/>
                </a:solidFill>
              </a:rPr>
            </a:br>
            <a:endParaRPr lang="en-GB" dirty="0">
              <a:solidFill>
                <a:schemeClr val="accent1"/>
              </a:solidFill>
            </a:endParaRPr>
          </a:p>
        </p:txBody>
      </p:sp>
      <p:sp>
        <p:nvSpPr>
          <p:cNvPr id="34" name="B4 - Tekst">
            <a:extLst>
              <a:ext uri="{FF2B5EF4-FFF2-40B4-BE49-F238E27FC236}">
                <a16:creationId xmlns:a16="http://schemas.microsoft.com/office/drawing/2014/main" id="{2F7192D5-EDEB-41BD-8C3C-EC442F9BF52D}"/>
              </a:ext>
            </a:extLst>
          </p:cNvPr>
          <p:cNvSpPr txBox="1">
            <a:spLocks/>
          </p:cNvSpPr>
          <p:nvPr userDrawn="1"/>
        </p:nvSpPr>
        <p:spPr>
          <a:xfrm>
            <a:off x="10166521" y="2151507"/>
            <a:ext cx="1281718" cy="1108833"/>
          </a:xfrm>
          <a:prstGeom prst="rect">
            <a:avLst/>
          </a:prstGeom>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nl-NL" sz="1800">
                <a:solidFill>
                  <a:schemeClr val="accent1"/>
                </a:solidFill>
              </a:rPr>
              <a:t>Chambers Europe 2018</a:t>
            </a:r>
            <a:r>
              <a:rPr lang="nl-NL" sz="1800"/>
              <a:t/>
            </a:r>
            <a:br>
              <a:rPr lang="nl-NL" sz="1800"/>
            </a:br>
            <a:endParaRPr lang="en-GB" dirty="0"/>
          </a:p>
        </p:txBody>
      </p:sp>
      <p:sp>
        <p:nvSpPr>
          <p:cNvPr id="35" name="B2 - Tekst">
            <a:extLst>
              <a:ext uri="{FF2B5EF4-FFF2-40B4-BE49-F238E27FC236}">
                <a16:creationId xmlns:a16="http://schemas.microsoft.com/office/drawing/2014/main" id="{7970FD5F-131B-4C7D-80F5-F475B4FEF1E5}"/>
              </a:ext>
            </a:extLst>
          </p:cNvPr>
          <p:cNvSpPr txBox="1">
            <a:spLocks/>
          </p:cNvSpPr>
          <p:nvPr userDrawn="1"/>
        </p:nvSpPr>
        <p:spPr>
          <a:xfrm>
            <a:off x="5839158" y="2176907"/>
            <a:ext cx="1281718" cy="1007233"/>
          </a:xfrm>
          <a:prstGeom prst="rect">
            <a:avLst/>
          </a:prstGeom>
          <a:noFill/>
        </p:spPr>
        <p:txBody>
          <a:bodyPr vert="horz" lIns="0" tIns="0" rIns="0" bIns="0" rtlCol="0">
            <a:noAutofit/>
          </a:bodyPr>
          <a:lst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pPr marL="0" indent="0">
              <a:buFont typeface="Arial" panose="020B0604020202020204" pitchFamily="34" charset="0"/>
              <a:buNone/>
            </a:pPr>
            <a:r>
              <a:rPr lang="nl-NL" sz="1800" dirty="0" err="1">
                <a:solidFill>
                  <a:schemeClr val="accent1"/>
                </a:solidFill>
              </a:rPr>
              <a:t>Chambers</a:t>
            </a:r>
            <a:r>
              <a:rPr lang="nl-NL" sz="1800" dirty="0">
                <a:solidFill>
                  <a:schemeClr val="accent1"/>
                </a:solidFill>
              </a:rPr>
              <a:t> Global 2018</a:t>
            </a:r>
            <a:r>
              <a:rPr lang="nl-NL" dirty="0"/>
              <a:t/>
            </a:r>
            <a:br>
              <a:rPr lang="nl-NL" dirty="0"/>
            </a:br>
            <a:endParaRPr lang="en-GB" sz="1400" dirty="0">
              <a:solidFill>
                <a:schemeClr val="tx1"/>
              </a:solidFill>
            </a:endParaRPr>
          </a:p>
        </p:txBody>
      </p:sp>
      <p:pic>
        <p:nvPicPr>
          <p:cNvPr id="36" name="B1 - Afbeelding">
            <a:extLst>
              <a:ext uri="{FF2B5EF4-FFF2-40B4-BE49-F238E27FC236}">
                <a16:creationId xmlns:a16="http://schemas.microsoft.com/office/drawing/2014/main" id="{D0A66338-16A2-4A11-9890-A9E7E7B7749A}"/>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752475" y="1722053"/>
            <a:ext cx="2152650" cy="2152650"/>
          </a:xfrm>
          <a:prstGeom prst="rect">
            <a:avLst/>
          </a:prstGeom>
        </p:spPr>
      </p:pic>
      <p:pic>
        <p:nvPicPr>
          <p:cNvPr id="37" name="B2 - Afbeelding">
            <a:extLst>
              <a:ext uri="{FF2B5EF4-FFF2-40B4-BE49-F238E27FC236}">
                <a16:creationId xmlns:a16="http://schemas.microsoft.com/office/drawing/2014/main" id="{43C8C90D-5D0C-49FD-A913-822536B972DC}"/>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3708816" y="1707007"/>
            <a:ext cx="1943599" cy="1945219"/>
          </a:xfrm>
          <a:prstGeom prst="rect">
            <a:avLst/>
          </a:prstGeom>
        </p:spPr>
      </p:pic>
      <p:pic>
        <p:nvPicPr>
          <p:cNvPr id="38" name="B4 - Afbeelding">
            <a:extLst>
              <a:ext uri="{FF2B5EF4-FFF2-40B4-BE49-F238E27FC236}">
                <a16:creationId xmlns:a16="http://schemas.microsoft.com/office/drawing/2014/main" id="{2E1F0FB5-E19A-439E-B79A-FEA533FCAF50}"/>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7973724" y="1707007"/>
            <a:ext cx="1943599" cy="1945219"/>
          </a:xfrm>
          <a:prstGeom prst="rect">
            <a:avLst/>
          </a:prstGeom>
        </p:spPr>
      </p:pic>
      <p:pic>
        <p:nvPicPr>
          <p:cNvPr id="39" name="B3 - Afbeelding">
            <a:extLst>
              <a:ext uri="{FF2B5EF4-FFF2-40B4-BE49-F238E27FC236}">
                <a16:creationId xmlns:a16="http://schemas.microsoft.com/office/drawing/2014/main" id="{852FEED1-B2ED-4574-B8D0-AE7956925BFD}"/>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3708817" y="4352617"/>
            <a:ext cx="1055751" cy="1481459"/>
          </a:xfrm>
          <a:prstGeom prst="rect">
            <a:avLst/>
          </a:prstGeom>
        </p:spPr>
      </p:pic>
      <p:pic>
        <p:nvPicPr>
          <p:cNvPr id="40" name="B5 - Afbeelding">
            <a:extLst>
              <a:ext uri="{FF2B5EF4-FFF2-40B4-BE49-F238E27FC236}">
                <a16:creationId xmlns:a16="http://schemas.microsoft.com/office/drawing/2014/main" id="{0264C5A5-9B1D-4C3D-BBB9-27D2787F000F}"/>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7977081" y="4317097"/>
            <a:ext cx="1054800" cy="1552497"/>
          </a:xfrm>
          <a:prstGeom prst="rect">
            <a:avLst/>
          </a:prstGeom>
        </p:spPr>
      </p:pic>
      <p:sp>
        <p:nvSpPr>
          <p:cNvPr id="22" name="Deze laag uitzetten indien nodig">
            <a:hlinkClick r:id="" action="ppaction://hlinkshowjump?jump=nextslide"/>
            <a:extLst>
              <a:ext uri="{FF2B5EF4-FFF2-40B4-BE49-F238E27FC236}">
                <a16:creationId xmlns:a16="http://schemas.microsoft.com/office/drawing/2014/main" id="{44A23B6E-BCFE-44F5-8195-188EA962B7BA}"/>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662449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1000" fill="hold"/>
                                        <p:tgtEl>
                                          <p:spTgt spid="26"/>
                                        </p:tgtEl>
                                        <p:attrNameLst>
                                          <p:attrName>ppt_x</p:attrName>
                                        </p:attrNameLst>
                                      </p:cBhvr>
                                      <p:tavLst>
                                        <p:tav tm="0">
                                          <p:val>
                                            <p:strVal val="1+#ppt_w/2"/>
                                          </p:val>
                                        </p:tav>
                                        <p:tav tm="100000">
                                          <p:val>
                                            <p:strVal val="#ppt_x"/>
                                          </p:val>
                                        </p:tav>
                                      </p:tavLst>
                                    </p:anim>
                                    <p:anim calcmode="lin" valueType="num">
                                      <p:cBhvr additive="base">
                                        <p:cTn id="8" dur="10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75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par>
                                <p:cTn id="12" presetID="10" presetClass="entr" presetSubtype="0" fill="hold" grpId="0" nodeType="withEffect">
                                  <p:stCondLst>
                                    <p:cond delay="750"/>
                                  </p:stCondLst>
                                  <p:childTnLst>
                                    <p:set>
                                      <p:cBhvr>
                                        <p:cTn id="13" dur="1" fill="hold">
                                          <p:stCondLst>
                                            <p:cond delay="0"/>
                                          </p:stCondLst>
                                        </p:cTn>
                                        <p:tgtEl>
                                          <p:spTgt spid="31">
                                            <p:txEl>
                                              <p:pRg st="0" end="0"/>
                                            </p:txEl>
                                          </p:spTgt>
                                        </p:tgtEl>
                                        <p:attrNameLst>
                                          <p:attrName>style.visibility</p:attrName>
                                        </p:attrNameLst>
                                      </p:cBhvr>
                                      <p:to>
                                        <p:strVal val="visible"/>
                                      </p:to>
                                    </p:set>
                                    <p:animEffect transition="in" filter="fade">
                                      <p:cBhvr>
                                        <p:cTn id="14" dur="500"/>
                                        <p:tgtEl>
                                          <p:spTgt spid="31">
                                            <p:txEl>
                                              <p:pRg st="0" end="0"/>
                                            </p:txEl>
                                          </p:spTgt>
                                        </p:tgtEl>
                                      </p:cBhvr>
                                    </p:animEffect>
                                  </p:childTnLst>
                                </p:cTn>
                              </p:par>
                              <p:par>
                                <p:cTn id="15" presetID="10" presetClass="entr" presetSubtype="0" fill="hold" grpId="0" nodeType="withEffect">
                                  <p:stCondLst>
                                    <p:cond delay="750"/>
                                  </p:stCondLst>
                                  <p:childTnLst>
                                    <p:set>
                                      <p:cBhvr>
                                        <p:cTn id="16" dur="1" fill="hold">
                                          <p:stCondLst>
                                            <p:cond delay="0"/>
                                          </p:stCondLst>
                                        </p:cTn>
                                        <p:tgtEl>
                                          <p:spTgt spid="31">
                                            <p:txEl>
                                              <p:pRg st="1" end="1"/>
                                            </p:txEl>
                                          </p:spTgt>
                                        </p:tgtEl>
                                        <p:attrNameLst>
                                          <p:attrName>style.visibility</p:attrName>
                                        </p:attrNameLst>
                                      </p:cBhvr>
                                      <p:to>
                                        <p:strVal val="visible"/>
                                      </p:to>
                                    </p:set>
                                    <p:animEffect transition="in" filter="fade">
                                      <p:cBhvr>
                                        <p:cTn id="17" dur="500"/>
                                        <p:tgtEl>
                                          <p:spTgt spid="31">
                                            <p:txEl>
                                              <p:pRg st="1" end="1"/>
                                            </p:txEl>
                                          </p:spTgt>
                                        </p:tgtEl>
                                      </p:cBhvr>
                                    </p:animEffect>
                                  </p:childTnLst>
                                </p:cTn>
                              </p:par>
                              <p:par>
                                <p:cTn id="18" presetID="2" presetClass="entr" presetSubtype="2" decel="100000" fill="hold" grpId="0" nodeType="withEffect">
                                  <p:stCondLst>
                                    <p:cond delay="75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750" fill="hold"/>
                                        <p:tgtEl>
                                          <p:spTgt spid="27"/>
                                        </p:tgtEl>
                                        <p:attrNameLst>
                                          <p:attrName>ppt_x</p:attrName>
                                        </p:attrNameLst>
                                      </p:cBhvr>
                                      <p:tavLst>
                                        <p:tav tm="0">
                                          <p:val>
                                            <p:strVal val="1+#ppt_w/2"/>
                                          </p:val>
                                        </p:tav>
                                        <p:tav tm="100000">
                                          <p:val>
                                            <p:strVal val="#ppt_x"/>
                                          </p:val>
                                        </p:tav>
                                      </p:tavLst>
                                    </p:anim>
                                    <p:anim calcmode="lin" valueType="num">
                                      <p:cBhvr additive="base">
                                        <p:cTn id="21" dur="750" fill="hold"/>
                                        <p:tgtEl>
                                          <p:spTgt spid="27"/>
                                        </p:tgtEl>
                                        <p:attrNameLst>
                                          <p:attrName>ppt_y</p:attrName>
                                        </p:attrNameLst>
                                      </p:cBhvr>
                                      <p:tavLst>
                                        <p:tav tm="0">
                                          <p:val>
                                            <p:strVal val="#ppt_y"/>
                                          </p:val>
                                        </p:tav>
                                        <p:tav tm="100000">
                                          <p:val>
                                            <p:strVal val="#ppt_y"/>
                                          </p:val>
                                        </p:tav>
                                      </p:tavLst>
                                    </p:anim>
                                  </p:childTnLst>
                                </p:cTn>
                              </p:par>
                              <p:par>
                                <p:cTn id="22" presetID="10" presetClass="entr" presetSubtype="0" fill="hold" nodeType="withEffect">
                                  <p:stCondLst>
                                    <p:cond delay="125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grpId="0" nodeType="withEffect">
                                  <p:stCondLst>
                                    <p:cond delay="1250"/>
                                  </p:stCondLst>
                                  <p:childTnLst>
                                    <p:set>
                                      <p:cBhvr>
                                        <p:cTn id="26" dur="1" fill="hold">
                                          <p:stCondLst>
                                            <p:cond delay="0"/>
                                          </p:stCondLst>
                                        </p:cTn>
                                        <p:tgtEl>
                                          <p:spTgt spid="35">
                                            <p:txEl>
                                              <p:pRg st="0" end="0"/>
                                            </p:txEl>
                                          </p:spTgt>
                                        </p:tgtEl>
                                        <p:attrNameLst>
                                          <p:attrName>style.visibility</p:attrName>
                                        </p:attrNameLst>
                                      </p:cBhvr>
                                      <p:to>
                                        <p:strVal val="visible"/>
                                      </p:to>
                                    </p:set>
                                    <p:animEffect transition="in" filter="fade">
                                      <p:cBhvr>
                                        <p:cTn id="27" dur="500"/>
                                        <p:tgtEl>
                                          <p:spTgt spid="35">
                                            <p:txEl>
                                              <p:pRg st="0" end="0"/>
                                            </p:txEl>
                                          </p:spTgt>
                                        </p:tgtEl>
                                      </p:cBhvr>
                                    </p:animEffect>
                                  </p:childTnLst>
                                </p:cTn>
                              </p:par>
                              <p:par>
                                <p:cTn id="28" presetID="2" presetClass="entr" presetSubtype="2" decel="100000" fill="hold" grpId="0" nodeType="withEffect">
                                  <p:stCondLst>
                                    <p:cond delay="1250"/>
                                  </p:stCondLst>
                                  <p:childTnLst>
                                    <p:set>
                                      <p:cBhvr>
                                        <p:cTn id="29" dur="1" fill="hold">
                                          <p:stCondLst>
                                            <p:cond delay="0"/>
                                          </p:stCondLst>
                                        </p:cTn>
                                        <p:tgtEl>
                                          <p:spTgt spid="29"/>
                                        </p:tgtEl>
                                        <p:attrNameLst>
                                          <p:attrName>style.visibility</p:attrName>
                                        </p:attrNameLst>
                                      </p:cBhvr>
                                      <p:to>
                                        <p:strVal val="visible"/>
                                      </p:to>
                                    </p:set>
                                    <p:anim calcmode="lin" valueType="num">
                                      <p:cBhvr additive="base">
                                        <p:cTn id="30" dur="750" fill="hold"/>
                                        <p:tgtEl>
                                          <p:spTgt spid="29"/>
                                        </p:tgtEl>
                                        <p:attrNameLst>
                                          <p:attrName>ppt_x</p:attrName>
                                        </p:attrNameLst>
                                      </p:cBhvr>
                                      <p:tavLst>
                                        <p:tav tm="0">
                                          <p:val>
                                            <p:strVal val="1+#ppt_w/2"/>
                                          </p:val>
                                        </p:tav>
                                        <p:tav tm="100000">
                                          <p:val>
                                            <p:strVal val="#ppt_x"/>
                                          </p:val>
                                        </p:tav>
                                      </p:tavLst>
                                    </p:anim>
                                    <p:anim calcmode="lin" valueType="num">
                                      <p:cBhvr additive="base">
                                        <p:cTn id="31" dur="750" fill="hold"/>
                                        <p:tgtEl>
                                          <p:spTgt spid="29"/>
                                        </p:tgtEl>
                                        <p:attrNameLst>
                                          <p:attrName>ppt_y</p:attrName>
                                        </p:attrNameLst>
                                      </p:cBhvr>
                                      <p:tavLst>
                                        <p:tav tm="0">
                                          <p:val>
                                            <p:strVal val="#ppt_y"/>
                                          </p:val>
                                        </p:tav>
                                        <p:tav tm="100000">
                                          <p:val>
                                            <p:strVal val="#ppt_y"/>
                                          </p:val>
                                        </p:tav>
                                      </p:tavLst>
                                    </p:anim>
                                  </p:childTnLst>
                                </p:cTn>
                              </p:par>
                              <p:par>
                                <p:cTn id="32" presetID="10" presetClass="entr" presetSubtype="0" fill="hold" nodeType="withEffect">
                                  <p:stCondLst>
                                    <p:cond delay="200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500"/>
                                        <p:tgtEl>
                                          <p:spTgt spid="38"/>
                                        </p:tgtEl>
                                      </p:cBhvr>
                                    </p:animEffect>
                                  </p:childTnLst>
                                </p:cTn>
                              </p:par>
                              <p:par>
                                <p:cTn id="35" presetID="10" presetClass="entr" presetSubtype="0" fill="hold" grpId="0" nodeType="withEffect">
                                  <p:stCondLst>
                                    <p:cond delay="2000"/>
                                  </p:stCondLst>
                                  <p:childTnLst>
                                    <p:set>
                                      <p:cBhvr>
                                        <p:cTn id="36" dur="1" fill="hold">
                                          <p:stCondLst>
                                            <p:cond delay="0"/>
                                          </p:stCondLst>
                                        </p:cTn>
                                        <p:tgtEl>
                                          <p:spTgt spid="34">
                                            <p:txEl>
                                              <p:pRg st="0" end="0"/>
                                            </p:txEl>
                                          </p:spTgt>
                                        </p:tgtEl>
                                        <p:attrNameLst>
                                          <p:attrName>style.visibility</p:attrName>
                                        </p:attrNameLst>
                                      </p:cBhvr>
                                      <p:to>
                                        <p:strVal val="visible"/>
                                      </p:to>
                                    </p:set>
                                    <p:animEffect transition="in" filter="fade">
                                      <p:cBhvr>
                                        <p:cTn id="37" dur="500"/>
                                        <p:tgtEl>
                                          <p:spTgt spid="34">
                                            <p:txEl>
                                              <p:pRg st="0" end="0"/>
                                            </p:txEl>
                                          </p:spTgt>
                                        </p:tgtEl>
                                      </p:cBhvr>
                                    </p:animEffect>
                                  </p:childTnLst>
                                </p:cTn>
                              </p:par>
                              <p:par>
                                <p:cTn id="38" presetID="2" presetClass="entr" presetSubtype="2" decel="100000" fill="hold" grpId="0" nodeType="withEffect">
                                  <p:stCondLst>
                                    <p:cond delay="2000"/>
                                  </p:stCondLst>
                                  <p:childTnLst>
                                    <p:set>
                                      <p:cBhvr>
                                        <p:cTn id="39" dur="1" fill="hold">
                                          <p:stCondLst>
                                            <p:cond delay="0"/>
                                          </p:stCondLst>
                                        </p:cTn>
                                        <p:tgtEl>
                                          <p:spTgt spid="28"/>
                                        </p:tgtEl>
                                        <p:attrNameLst>
                                          <p:attrName>style.visibility</p:attrName>
                                        </p:attrNameLst>
                                      </p:cBhvr>
                                      <p:to>
                                        <p:strVal val="visible"/>
                                      </p:to>
                                    </p:set>
                                    <p:anim calcmode="lin" valueType="num">
                                      <p:cBhvr additive="base">
                                        <p:cTn id="40" dur="750" fill="hold"/>
                                        <p:tgtEl>
                                          <p:spTgt spid="28"/>
                                        </p:tgtEl>
                                        <p:attrNameLst>
                                          <p:attrName>ppt_x</p:attrName>
                                        </p:attrNameLst>
                                      </p:cBhvr>
                                      <p:tavLst>
                                        <p:tav tm="0">
                                          <p:val>
                                            <p:strVal val="1+#ppt_w/2"/>
                                          </p:val>
                                        </p:tav>
                                        <p:tav tm="100000">
                                          <p:val>
                                            <p:strVal val="#ppt_x"/>
                                          </p:val>
                                        </p:tav>
                                      </p:tavLst>
                                    </p:anim>
                                    <p:anim calcmode="lin" valueType="num">
                                      <p:cBhvr additive="base">
                                        <p:cTn id="41" dur="750" fill="hold"/>
                                        <p:tgtEl>
                                          <p:spTgt spid="28"/>
                                        </p:tgtEl>
                                        <p:attrNameLst>
                                          <p:attrName>ppt_y</p:attrName>
                                        </p:attrNameLst>
                                      </p:cBhvr>
                                      <p:tavLst>
                                        <p:tav tm="0">
                                          <p:val>
                                            <p:strVal val="#ppt_y"/>
                                          </p:val>
                                        </p:tav>
                                        <p:tav tm="100000">
                                          <p:val>
                                            <p:strVal val="#ppt_y"/>
                                          </p:val>
                                        </p:tav>
                                      </p:tavLst>
                                    </p:anim>
                                  </p:childTnLst>
                                </p:cTn>
                              </p:par>
                              <p:par>
                                <p:cTn id="42" presetID="10" presetClass="entr" presetSubtype="0" fill="hold" grpId="0" nodeType="withEffect">
                                  <p:stCondLst>
                                    <p:cond delay="2750"/>
                                  </p:stCondLst>
                                  <p:childTnLst>
                                    <p:set>
                                      <p:cBhvr>
                                        <p:cTn id="43" dur="1" fill="hold">
                                          <p:stCondLst>
                                            <p:cond delay="0"/>
                                          </p:stCondLst>
                                        </p:cTn>
                                        <p:tgtEl>
                                          <p:spTgt spid="32">
                                            <p:txEl>
                                              <p:pRg st="0" end="0"/>
                                            </p:txEl>
                                          </p:spTgt>
                                        </p:tgtEl>
                                        <p:attrNameLst>
                                          <p:attrName>style.visibility</p:attrName>
                                        </p:attrNameLst>
                                      </p:cBhvr>
                                      <p:to>
                                        <p:strVal val="visible"/>
                                      </p:to>
                                    </p:set>
                                    <p:animEffect transition="in" filter="fade">
                                      <p:cBhvr>
                                        <p:cTn id="44" dur="500"/>
                                        <p:tgtEl>
                                          <p:spTgt spid="32">
                                            <p:txEl>
                                              <p:pRg st="0" end="0"/>
                                            </p:txEl>
                                          </p:spTgt>
                                        </p:tgtEl>
                                      </p:cBhvr>
                                    </p:animEffect>
                                  </p:childTnLst>
                                </p:cTn>
                              </p:par>
                              <p:par>
                                <p:cTn id="45" presetID="10" presetClass="entr" presetSubtype="0" fill="hold" nodeType="withEffect">
                                  <p:stCondLst>
                                    <p:cond delay="275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500"/>
                                        <p:tgtEl>
                                          <p:spTgt spid="39"/>
                                        </p:tgtEl>
                                      </p:cBhvr>
                                    </p:animEffect>
                                  </p:childTnLst>
                                </p:cTn>
                              </p:par>
                              <p:par>
                                <p:cTn id="48" presetID="2" presetClass="entr" presetSubtype="2" decel="100000" fill="hold" grpId="0" nodeType="withEffect">
                                  <p:stCondLst>
                                    <p:cond delay="2750"/>
                                  </p:stCondLst>
                                  <p:childTnLst>
                                    <p:set>
                                      <p:cBhvr>
                                        <p:cTn id="49" dur="1" fill="hold">
                                          <p:stCondLst>
                                            <p:cond delay="0"/>
                                          </p:stCondLst>
                                        </p:cTn>
                                        <p:tgtEl>
                                          <p:spTgt spid="30"/>
                                        </p:tgtEl>
                                        <p:attrNameLst>
                                          <p:attrName>style.visibility</p:attrName>
                                        </p:attrNameLst>
                                      </p:cBhvr>
                                      <p:to>
                                        <p:strVal val="visible"/>
                                      </p:to>
                                    </p:set>
                                    <p:anim calcmode="lin" valueType="num">
                                      <p:cBhvr additive="base">
                                        <p:cTn id="50" dur="750" fill="hold"/>
                                        <p:tgtEl>
                                          <p:spTgt spid="30"/>
                                        </p:tgtEl>
                                        <p:attrNameLst>
                                          <p:attrName>ppt_x</p:attrName>
                                        </p:attrNameLst>
                                      </p:cBhvr>
                                      <p:tavLst>
                                        <p:tav tm="0">
                                          <p:val>
                                            <p:strVal val="1+#ppt_w/2"/>
                                          </p:val>
                                        </p:tav>
                                        <p:tav tm="100000">
                                          <p:val>
                                            <p:strVal val="#ppt_x"/>
                                          </p:val>
                                        </p:tav>
                                      </p:tavLst>
                                    </p:anim>
                                    <p:anim calcmode="lin" valueType="num">
                                      <p:cBhvr additive="base">
                                        <p:cTn id="51" dur="750" fill="hold"/>
                                        <p:tgtEl>
                                          <p:spTgt spid="30"/>
                                        </p:tgtEl>
                                        <p:attrNameLst>
                                          <p:attrName>ppt_y</p:attrName>
                                        </p:attrNameLst>
                                      </p:cBhvr>
                                      <p:tavLst>
                                        <p:tav tm="0">
                                          <p:val>
                                            <p:strVal val="#ppt_y"/>
                                          </p:val>
                                        </p:tav>
                                        <p:tav tm="100000">
                                          <p:val>
                                            <p:strVal val="#ppt_y"/>
                                          </p:val>
                                        </p:tav>
                                      </p:tavLst>
                                    </p:anim>
                                  </p:childTnLst>
                                </p:cTn>
                              </p:par>
                              <p:par>
                                <p:cTn id="52" presetID="10" presetClass="entr" presetSubtype="0" fill="hold" grpId="0" nodeType="withEffect">
                                  <p:stCondLst>
                                    <p:cond delay="3500"/>
                                  </p:stCondLst>
                                  <p:childTnLst>
                                    <p:set>
                                      <p:cBhvr>
                                        <p:cTn id="53" dur="1" fill="hold">
                                          <p:stCondLst>
                                            <p:cond delay="0"/>
                                          </p:stCondLst>
                                        </p:cTn>
                                        <p:tgtEl>
                                          <p:spTgt spid="33">
                                            <p:txEl>
                                              <p:pRg st="0" end="0"/>
                                            </p:txEl>
                                          </p:spTgt>
                                        </p:tgtEl>
                                        <p:attrNameLst>
                                          <p:attrName>style.visibility</p:attrName>
                                        </p:attrNameLst>
                                      </p:cBhvr>
                                      <p:to>
                                        <p:strVal val="visible"/>
                                      </p:to>
                                    </p:set>
                                    <p:animEffect transition="in" filter="fade">
                                      <p:cBhvr>
                                        <p:cTn id="54" dur="500"/>
                                        <p:tgtEl>
                                          <p:spTgt spid="33">
                                            <p:txEl>
                                              <p:pRg st="0" end="0"/>
                                            </p:txEl>
                                          </p:spTgt>
                                        </p:tgtEl>
                                      </p:cBhvr>
                                    </p:animEffect>
                                  </p:childTnLst>
                                </p:cTn>
                              </p:par>
                              <p:par>
                                <p:cTn id="55" presetID="10" presetClass="entr" presetSubtype="0" fill="hold" nodeType="withEffect">
                                  <p:stCondLst>
                                    <p:cond delay="3500"/>
                                  </p:stCondLst>
                                  <p:childTnLst>
                                    <p:set>
                                      <p:cBhvr>
                                        <p:cTn id="56" dur="1" fill="hold">
                                          <p:stCondLst>
                                            <p:cond delay="0"/>
                                          </p:stCondLst>
                                        </p:cTn>
                                        <p:tgtEl>
                                          <p:spTgt spid="40"/>
                                        </p:tgtEl>
                                        <p:attrNameLst>
                                          <p:attrName>style.visibility</p:attrName>
                                        </p:attrNameLst>
                                      </p:cBhvr>
                                      <p:to>
                                        <p:strVal val="visible"/>
                                      </p:to>
                                    </p:set>
                                    <p:animEffect transition="in" filter="fade">
                                      <p:cBhvr>
                                        <p:cTn id="5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uiExpand="1" animBg="1"/>
      <p:bldP spid="29" grpId="0" animBg="1"/>
      <p:bldP spid="30" grpId="0" animBg="1"/>
      <p:bldP spid="31" grpId="0" build="p"/>
      <p:bldP spid="32" grpId="0" build="p"/>
      <p:bldP spid="33" grpId="0" build="p"/>
      <p:bldP spid="34" grpId="0" build="p"/>
      <p:bldP spid="35" grpId="0" build="p"/>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MVO-beleid">
    <p:spTree>
      <p:nvGrpSpPr>
        <p:cNvPr id="1" name=""/>
        <p:cNvGrpSpPr/>
        <p:nvPr/>
      </p:nvGrpSpPr>
      <p:grpSpPr>
        <a:xfrm>
          <a:off x="0" y="0"/>
          <a:ext cx="0" cy="0"/>
          <a:chOff x="0" y="0"/>
          <a:chExt cx="0" cy="0"/>
        </a:xfrm>
      </p:grpSpPr>
      <p:pic>
        <p:nvPicPr>
          <p:cNvPr id="35" name="BACKGROUND">
            <a:extLst>
              <a:ext uri="{FF2B5EF4-FFF2-40B4-BE49-F238E27FC236}">
                <a16:creationId xmlns:a16="http://schemas.microsoft.com/office/drawing/2014/main" id="{2CB8AF52-BF76-4DB5-9B66-AB33F1DC991D}"/>
              </a:ext>
            </a:extLst>
          </p:cNvPr>
          <p:cNvPicPr>
            <a:picLocks noChangeAspect="1"/>
          </p:cNvPicPr>
          <p:nvPr userDrawn="1"/>
        </p:nvPicPr>
        <p:blipFill>
          <a:blip r:embed="rId2"/>
          <a:stretch>
            <a:fillRect/>
          </a:stretch>
        </p:blipFill>
        <p:spPr>
          <a:xfrm>
            <a:off x="0" y="-1"/>
            <a:ext cx="12192000" cy="6858001"/>
          </a:xfrm>
          <a:prstGeom prst="rect">
            <a:avLst/>
          </a:prstGeom>
        </p:spPr>
      </p:pic>
      <p:sp>
        <p:nvSpPr>
          <p:cNvPr id="5" name="Titel">
            <a:extLst>
              <a:ext uri="{FF2B5EF4-FFF2-40B4-BE49-F238E27FC236}">
                <a16:creationId xmlns:a16="http://schemas.microsoft.com/office/drawing/2014/main" id="{CE93FD73-64BC-49E7-BDDC-0F98A1435451}"/>
              </a:ext>
            </a:extLst>
          </p:cNvPr>
          <p:cNvSpPr txBox="1">
            <a:spLocks/>
          </p:cNvSpPr>
          <p:nvPr userDrawn="1"/>
        </p:nvSpPr>
        <p:spPr>
          <a:xfrm>
            <a:off x="536263" y="543545"/>
            <a:ext cx="10123499" cy="41250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kern="1200">
                <a:solidFill>
                  <a:schemeClr val="bg1"/>
                </a:solidFill>
                <a:latin typeface="+mj-lt"/>
                <a:ea typeface="+mj-ea"/>
                <a:cs typeface="+mj-cs"/>
              </a:defRPr>
            </a:lvl1pPr>
          </a:lstStyle>
          <a:p>
            <a:r>
              <a:rPr lang="nl-NL" dirty="0"/>
              <a:t>Maatschappelijke</a:t>
            </a:r>
            <a:r>
              <a:rPr lang="nl-NL" baseline="0" dirty="0"/>
              <a:t> impact</a:t>
            </a:r>
            <a:endParaRPr lang="en-GB" dirty="0"/>
          </a:p>
        </p:txBody>
      </p:sp>
      <p:sp>
        <p:nvSpPr>
          <p:cNvPr id="6" name="Tijdelijke aanduiding voor verticale tekst 9">
            <a:extLst>
              <a:ext uri="{FF2B5EF4-FFF2-40B4-BE49-F238E27FC236}">
                <a16:creationId xmlns:a16="http://schemas.microsoft.com/office/drawing/2014/main" id="{17E5882A-25EE-47A3-88E7-54A693A84624}"/>
              </a:ext>
            </a:extLst>
          </p:cNvPr>
          <p:cNvSpPr txBox="1">
            <a:spLocks/>
          </p:cNvSpPr>
          <p:nvPr userDrawn="1"/>
        </p:nvSpPr>
        <p:spPr>
          <a:xfrm>
            <a:off x="11218764" y="469816"/>
            <a:ext cx="450000" cy="453600"/>
          </a:xfrm>
          <a:prstGeom prst="rect">
            <a:avLst/>
          </a:prstGeom>
          <a:blipFill>
            <a:blip r:embed="rId3" cstate="screen">
              <a:extLst>
                <a:ext uri="{28A0092B-C50C-407E-A947-70E740481C1C}">
                  <a14:useLocalDpi xmlns:a14="http://schemas.microsoft.com/office/drawing/2010/main"/>
                </a:ext>
              </a:extLst>
            </a:blip>
            <a:stretch>
              <a:fillRect/>
            </a:stretch>
          </a:blip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en-GB" dirty="0"/>
          </a:p>
        </p:txBody>
      </p:sp>
      <p:sp>
        <p:nvSpPr>
          <p:cNvPr id="8" name="#1 - tekst">
            <a:extLst>
              <a:ext uri="{FF2B5EF4-FFF2-40B4-BE49-F238E27FC236}">
                <a16:creationId xmlns:a16="http://schemas.microsoft.com/office/drawing/2014/main" id="{8B862A08-CAD8-4600-BF7B-F962C703D25C}"/>
              </a:ext>
            </a:extLst>
          </p:cNvPr>
          <p:cNvSpPr txBox="1">
            <a:spLocks/>
          </p:cNvSpPr>
          <p:nvPr userDrawn="1"/>
        </p:nvSpPr>
        <p:spPr>
          <a:xfrm>
            <a:off x="918891" y="3516904"/>
            <a:ext cx="3199144" cy="2369281"/>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bg1"/>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bg1"/>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bg1"/>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bg1"/>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sz="1800" b="1" dirty="0"/>
              <a:t>People</a:t>
            </a:r>
            <a:r>
              <a:rPr lang="nl-NL" sz="1200" dirty="0"/>
              <a:t/>
            </a:r>
            <a:br>
              <a:rPr lang="nl-NL" sz="1200" dirty="0"/>
            </a:br>
            <a:r>
              <a:rPr lang="nl-NL" sz="1200" dirty="0"/>
              <a:t/>
            </a:r>
            <a:br>
              <a:rPr lang="nl-NL" sz="1200" dirty="0"/>
            </a:br>
            <a:r>
              <a:rPr lang="nl-NL" sz="1400" b="1" dirty="0"/>
              <a:t>Veiligheid</a:t>
            </a:r>
            <a:r>
              <a:rPr lang="nl-NL" sz="1400" b="1" baseline="0" dirty="0"/>
              <a:t> &amp; Gezondheid </a:t>
            </a:r>
            <a:r>
              <a:rPr lang="nl-NL" sz="1400" baseline="0" dirty="0"/>
              <a:t/>
            </a:r>
            <a:br>
              <a:rPr lang="nl-NL" sz="1400" baseline="0" dirty="0"/>
            </a:br>
            <a:r>
              <a:rPr lang="nl-NL" sz="1200" i="1" baseline="0" dirty="0"/>
              <a:t>Diverse programma’s voor onze medewerkers die een veilige en gezonde werkomgeving garanderen</a:t>
            </a:r>
          </a:p>
          <a:p>
            <a:r>
              <a:rPr lang="nl-NL" sz="1400" b="1" baseline="0" dirty="0"/>
              <a:t/>
            </a:r>
            <a:br>
              <a:rPr lang="nl-NL" sz="1400" b="1" baseline="0" dirty="0"/>
            </a:br>
            <a:r>
              <a:rPr lang="nl-NL" sz="1400" b="1" baseline="0" dirty="0"/>
              <a:t>Juridisch partner Make-a-</a:t>
            </a:r>
            <a:r>
              <a:rPr lang="nl-NL" sz="1400" b="1" baseline="0" dirty="0" err="1"/>
              <a:t>Wish</a:t>
            </a:r>
            <a:r>
              <a:rPr lang="nl-NL" sz="1400" b="1" baseline="0" dirty="0"/>
              <a:t/>
            </a:r>
            <a:br>
              <a:rPr lang="nl-NL" sz="1400" b="1" baseline="0" dirty="0"/>
            </a:br>
            <a:endParaRPr lang="nl-NL" sz="1400" b="1" i="1" baseline="0" dirty="0"/>
          </a:p>
          <a:p>
            <a:r>
              <a:rPr lang="nl-NL" sz="1400" b="1" i="0" baseline="0" dirty="0"/>
              <a:t>Donaties aan goede doelen</a:t>
            </a:r>
            <a:endParaRPr lang="nl-NL" sz="1400" b="1" i="0" dirty="0"/>
          </a:p>
          <a:p>
            <a:endParaRPr lang="nl-NL" sz="1200" dirty="0"/>
          </a:p>
        </p:txBody>
      </p:sp>
      <p:sp>
        <p:nvSpPr>
          <p:cNvPr id="9" name="#2 - tekst">
            <a:extLst>
              <a:ext uri="{FF2B5EF4-FFF2-40B4-BE49-F238E27FC236}">
                <a16:creationId xmlns:a16="http://schemas.microsoft.com/office/drawing/2014/main" id="{6F3A5603-BC02-4DB2-876B-3954B9E3756A}"/>
              </a:ext>
            </a:extLst>
          </p:cNvPr>
          <p:cNvSpPr txBox="1">
            <a:spLocks/>
          </p:cNvSpPr>
          <p:nvPr userDrawn="1"/>
        </p:nvSpPr>
        <p:spPr>
          <a:xfrm>
            <a:off x="4505127" y="3516904"/>
            <a:ext cx="2631600" cy="2470880"/>
          </a:xfrm>
          <a:prstGeom prst="rect">
            <a:avLst/>
          </a:prstGeom>
        </p:spPr>
        <p:txBody>
          <a:bodyPr vert="horz" lIns="0" tIns="0" rIns="0" bIns="0" rtlCol="0" anchor="t">
            <a:noAutofit/>
          </a:bodyPr>
          <a:lstStyle>
            <a:defPPr>
              <a:defRPr lang="nl-NL"/>
            </a:defPPr>
            <a:lvl1pPr marL="0" indent="0" algn="ctr" defTabSz="914400" rtl="0" eaLnBrk="1" latinLnBrk="0" hangingPunct="1">
              <a:buNone/>
              <a:defRPr sz="1000" kern="1200">
                <a:solidFill>
                  <a:schemeClr val="bg1"/>
                </a:solidFill>
                <a:latin typeface="Fedra Sans Std Light" panose="020B0303040000020004" pitchFamily="34" charset="0"/>
                <a:ea typeface="Fedra Sans Std Light" panose="020B0303040000020004" pitchFamily="34"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l-NL" sz="1800" b="1" kern="1200" dirty="0" err="1">
                <a:solidFill>
                  <a:schemeClr val="bg1"/>
                </a:solidFill>
                <a:latin typeface="+mj-lt"/>
                <a:ea typeface="Fedra Sans Std Light" panose="020B0303040000020004" pitchFamily="34" charset="0"/>
                <a:cs typeface="+mn-cs"/>
              </a:rPr>
              <a:t>Planet</a:t>
            </a:r>
            <a:r>
              <a:rPr lang="nl-NL" sz="1400" kern="1200" dirty="0">
                <a:solidFill>
                  <a:schemeClr val="bg1"/>
                </a:solidFill>
                <a:latin typeface="+mj-lt"/>
                <a:ea typeface="Fedra Sans Std Light" panose="020B0303040000020004" pitchFamily="34" charset="0"/>
                <a:cs typeface="+mn-cs"/>
              </a:rPr>
              <a:t/>
            </a:r>
            <a:br>
              <a:rPr lang="nl-NL" sz="1400" kern="1200" dirty="0">
                <a:solidFill>
                  <a:schemeClr val="bg1"/>
                </a:solidFill>
                <a:latin typeface="+mj-lt"/>
                <a:ea typeface="Fedra Sans Std Light" panose="020B0303040000020004" pitchFamily="34" charset="0"/>
                <a:cs typeface="+mn-cs"/>
              </a:rPr>
            </a:br>
            <a:r>
              <a:rPr lang="nl-NL" sz="1400" kern="1200" dirty="0">
                <a:solidFill>
                  <a:schemeClr val="bg1"/>
                </a:solidFill>
                <a:latin typeface="+mj-lt"/>
                <a:ea typeface="Fedra Sans Std Light" panose="020B0303040000020004" pitchFamily="34" charset="0"/>
                <a:cs typeface="+mn-cs"/>
              </a:rPr>
              <a:t/>
            </a:r>
            <a:br>
              <a:rPr lang="nl-NL" sz="1400" kern="1200" dirty="0">
                <a:solidFill>
                  <a:schemeClr val="bg1"/>
                </a:solidFill>
                <a:latin typeface="+mj-lt"/>
                <a:ea typeface="Fedra Sans Std Light" panose="020B0303040000020004" pitchFamily="34" charset="0"/>
                <a:cs typeface="+mn-cs"/>
              </a:rPr>
            </a:br>
            <a:r>
              <a:rPr lang="nl-NL" sz="1400" b="1" kern="1200" dirty="0">
                <a:solidFill>
                  <a:schemeClr val="bg1"/>
                </a:solidFill>
                <a:latin typeface="+mj-lt"/>
                <a:ea typeface="Fedra Sans Std Light" panose="020B0303040000020004" pitchFamily="34" charset="0"/>
                <a:cs typeface="+mn-cs"/>
              </a:rPr>
              <a:t>Milieumanagement</a:t>
            </a:r>
            <a:br>
              <a:rPr lang="nl-NL" sz="1400" b="1" kern="1200" dirty="0">
                <a:solidFill>
                  <a:schemeClr val="bg1"/>
                </a:solidFill>
                <a:latin typeface="+mj-lt"/>
                <a:ea typeface="Fedra Sans Std Light" panose="020B0303040000020004" pitchFamily="34" charset="0"/>
                <a:cs typeface="+mn-cs"/>
              </a:rPr>
            </a:br>
            <a:r>
              <a:rPr lang="nl-NL" sz="1200" b="0" i="1" kern="1200" baseline="0" dirty="0">
                <a:solidFill>
                  <a:schemeClr val="bg1"/>
                </a:solidFill>
                <a:latin typeface="+mj-lt"/>
                <a:ea typeface="Fedra Sans Std Light" panose="020B0303040000020004" pitchFamily="34" charset="0"/>
                <a:cs typeface="+mn-cs"/>
              </a:rPr>
              <a:t>Programma’s op het gebied van mobiliteit en huisvesting ter vermindering van CO2 footprint</a:t>
            </a:r>
            <a:endParaRPr lang="nl-NL" sz="1200" b="0" i="1" kern="1200" dirty="0">
              <a:solidFill>
                <a:schemeClr val="bg1"/>
              </a:solidFill>
              <a:latin typeface="+mj-lt"/>
              <a:ea typeface="Fedra Sans Std Light" panose="020B0303040000020004" pitchFamily="34" charset="0"/>
              <a:cs typeface="+mn-cs"/>
            </a:endParaRPr>
          </a:p>
          <a:p>
            <a:r>
              <a:rPr lang="nl-NL" sz="1400" b="0" i="1" kern="1200" dirty="0">
                <a:solidFill>
                  <a:schemeClr val="bg1"/>
                </a:solidFill>
                <a:latin typeface="+mj-lt"/>
                <a:ea typeface="Fedra Sans Std Light" panose="020B0303040000020004" pitchFamily="34" charset="0"/>
                <a:cs typeface="+mn-cs"/>
              </a:rPr>
              <a:t/>
            </a:r>
            <a:br>
              <a:rPr lang="nl-NL" sz="1400" b="0" i="1" kern="1200" dirty="0">
                <a:solidFill>
                  <a:schemeClr val="bg1"/>
                </a:solidFill>
                <a:latin typeface="+mj-lt"/>
                <a:ea typeface="Fedra Sans Std Light" panose="020B0303040000020004" pitchFamily="34" charset="0"/>
                <a:cs typeface="+mn-cs"/>
              </a:rPr>
            </a:br>
            <a:endParaRPr lang="nl-NL" sz="1400" b="0" i="1" kern="1200" dirty="0">
              <a:solidFill>
                <a:schemeClr val="bg1"/>
              </a:solidFill>
              <a:latin typeface="+mj-lt"/>
              <a:ea typeface="Fedra Sans Std Light" panose="020B0303040000020004" pitchFamily="34" charset="0"/>
              <a:cs typeface="+mn-cs"/>
            </a:endParaRPr>
          </a:p>
          <a:p>
            <a:r>
              <a:rPr lang="nl-NL" sz="1400" b="1" i="0" u="none" kern="1200" dirty="0">
                <a:solidFill>
                  <a:schemeClr val="bg1"/>
                </a:solidFill>
                <a:latin typeface="+mj-lt"/>
                <a:ea typeface="Fedra Sans Std Light" panose="020B0303040000020004" pitchFamily="34" charset="0"/>
                <a:cs typeface="+mn-cs"/>
              </a:rPr>
              <a:t>Juridisch</a:t>
            </a:r>
            <a:r>
              <a:rPr lang="nl-NL" sz="1400" b="1" i="0" u="none" kern="1200" baseline="0" dirty="0">
                <a:solidFill>
                  <a:schemeClr val="bg1"/>
                </a:solidFill>
                <a:latin typeface="+mj-lt"/>
                <a:ea typeface="Fedra Sans Std Light" panose="020B0303040000020004" pitchFamily="34" charset="0"/>
                <a:cs typeface="+mn-cs"/>
              </a:rPr>
              <a:t> partner Natuurmonumenten</a:t>
            </a:r>
          </a:p>
          <a:p>
            <a:endParaRPr lang="nl-NL" sz="1400" dirty="0">
              <a:latin typeface="+mj-lt"/>
            </a:endParaRPr>
          </a:p>
        </p:txBody>
      </p:sp>
      <p:sp>
        <p:nvSpPr>
          <p:cNvPr id="10" name="#3 - tekst">
            <a:extLst>
              <a:ext uri="{FF2B5EF4-FFF2-40B4-BE49-F238E27FC236}">
                <a16:creationId xmlns:a16="http://schemas.microsoft.com/office/drawing/2014/main" id="{37554381-094A-45A7-8BDC-0604740295BB}"/>
              </a:ext>
            </a:extLst>
          </p:cNvPr>
          <p:cNvSpPr txBox="1">
            <a:spLocks/>
          </p:cNvSpPr>
          <p:nvPr userDrawn="1"/>
        </p:nvSpPr>
        <p:spPr>
          <a:xfrm>
            <a:off x="7845285" y="3516903"/>
            <a:ext cx="3021348" cy="3026101"/>
          </a:xfrm>
          <a:prstGeom prst="rect">
            <a:avLst/>
          </a:prstGeom>
        </p:spPr>
        <p:txBody>
          <a:bodyPr vert="horz" wrap="square" lIns="0" tIns="0" rIns="0" bIns="0" rtlCol="0" anchor="t">
            <a:noAutofit/>
          </a:bodyPr>
          <a:lstStyle>
            <a:defPPr>
              <a:defRPr lang="nl-NL"/>
            </a:defPPr>
            <a:lvl1pPr marL="0" indent="0" algn="ctr" defTabSz="914400" rtl="0" eaLnBrk="1" latinLnBrk="0" hangingPunct="1">
              <a:buNone/>
              <a:defRPr sz="1000" kern="1200">
                <a:solidFill>
                  <a:schemeClr val="bg1"/>
                </a:solidFill>
                <a:latin typeface="Fedra Sans Std Light" panose="020B0303040000020004" pitchFamily="34" charset="0"/>
                <a:ea typeface="Fedra Sans Std Light" panose="020B0303040000020004" pitchFamily="34"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nl-NL" sz="1800" b="1" kern="1200" dirty="0">
                <a:solidFill>
                  <a:schemeClr val="bg1"/>
                </a:solidFill>
                <a:latin typeface="+mj-lt"/>
                <a:ea typeface="Fedra Sans Std Light" panose="020B0303040000020004" pitchFamily="34" charset="0"/>
                <a:cs typeface="+mn-cs"/>
              </a:rPr>
              <a:t>Profit</a:t>
            </a:r>
            <a:r>
              <a:rPr lang="nl-NL" sz="1400" kern="1200" dirty="0">
                <a:solidFill>
                  <a:schemeClr val="bg1"/>
                </a:solidFill>
                <a:latin typeface="+mj-lt"/>
                <a:ea typeface="Fedra Sans Std Light" panose="020B0303040000020004" pitchFamily="34" charset="0"/>
                <a:cs typeface="+mn-cs"/>
              </a:rPr>
              <a:t/>
            </a:r>
            <a:br>
              <a:rPr lang="nl-NL" sz="1400" kern="1200" dirty="0">
                <a:solidFill>
                  <a:schemeClr val="bg1"/>
                </a:solidFill>
                <a:latin typeface="+mj-lt"/>
                <a:ea typeface="Fedra Sans Std Light" panose="020B0303040000020004" pitchFamily="34" charset="0"/>
                <a:cs typeface="+mn-cs"/>
              </a:rPr>
            </a:br>
            <a:r>
              <a:rPr lang="nl-NL" sz="1400" kern="1200" dirty="0">
                <a:solidFill>
                  <a:schemeClr val="bg1"/>
                </a:solidFill>
                <a:latin typeface="+mj-lt"/>
                <a:ea typeface="Fedra Sans Std Light" panose="020B0303040000020004" pitchFamily="34" charset="0"/>
                <a:cs typeface="+mn-cs"/>
              </a:rPr>
              <a:t/>
            </a:r>
            <a:br>
              <a:rPr lang="nl-NL" sz="1400" kern="1200" dirty="0">
                <a:solidFill>
                  <a:schemeClr val="bg1"/>
                </a:solidFill>
                <a:latin typeface="+mj-lt"/>
                <a:ea typeface="Fedra Sans Std Light" panose="020B0303040000020004" pitchFamily="34" charset="0"/>
                <a:cs typeface="+mn-cs"/>
              </a:rPr>
            </a:br>
            <a:r>
              <a:rPr lang="nl-NL" sz="1400" b="1" kern="1200" dirty="0" err="1">
                <a:solidFill>
                  <a:schemeClr val="bg1"/>
                </a:solidFill>
                <a:latin typeface="+mj-lt"/>
                <a:ea typeface="Fedra Sans Std Light" panose="020B0303040000020004" pitchFamily="34" charset="0"/>
                <a:cs typeface="+mn-cs"/>
              </a:rPr>
              <a:t>Start-up</a:t>
            </a:r>
            <a:r>
              <a:rPr lang="nl-NL" sz="1400" b="1" kern="1200" dirty="0">
                <a:solidFill>
                  <a:schemeClr val="bg1"/>
                </a:solidFill>
                <a:latin typeface="+mj-lt"/>
                <a:ea typeface="Fedra Sans Std Light" panose="020B0303040000020004" pitchFamily="34" charset="0"/>
                <a:cs typeface="+mn-cs"/>
              </a:rPr>
              <a:t> </a:t>
            </a:r>
            <a:r>
              <a:rPr lang="nl-NL" sz="1400" b="1" kern="1200" dirty="0" err="1">
                <a:solidFill>
                  <a:schemeClr val="bg1"/>
                </a:solidFill>
                <a:latin typeface="+mj-lt"/>
                <a:ea typeface="Fedra Sans Std Light" panose="020B0303040000020004" pitchFamily="34" charset="0"/>
                <a:cs typeface="+mn-cs"/>
              </a:rPr>
              <a:t>programme</a:t>
            </a:r>
            <a:r>
              <a:rPr lang="nl-NL" sz="1400" b="1" kern="1200" dirty="0">
                <a:solidFill>
                  <a:schemeClr val="bg1"/>
                </a:solidFill>
                <a:latin typeface="+mj-lt"/>
                <a:ea typeface="Fedra Sans Std Light" panose="020B0303040000020004" pitchFamily="34" charset="0"/>
                <a:cs typeface="+mn-cs"/>
              </a:rPr>
              <a:t/>
            </a:r>
            <a:br>
              <a:rPr lang="nl-NL" sz="1400" b="1" kern="1200" dirty="0">
                <a:solidFill>
                  <a:schemeClr val="bg1"/>
                </a:solidFill>
                <a:latin typeface="+mj-lt"/>
                <a:ea typeface="Fedra Sans Std Light" panose="020B0303040000020004" pitchFamily="34" charset="0"/>
                <a:cs typeface="+mn-cs"/>
              </a:rPr>
            </a:br>
            <a:r>
              <a:rPr lang="nl-NL" sz="1200" b="0" i="1" kern="1200" dirty="0">
                <a:solidFill>
                  <a:schemeClr val="bg1"/>
                </a:solidFill>
                <a:latin typeface="+mj-lt"/>
                <a:ea typeface="Fedra Sans Std Light" panose="020B0303040000020004" pitchFamily="34" charset="0"/>
                <a:cs typeface="+mn-cs"/>
              </a:rPr>
              <a:t>Creëren economische</a:t>
            </a:r>
            <a:r>
              <a:rPr lang="nl-NL" sz="1200" b="0" i="1" kern="1200" baseline="0" dirty="0">
                <a:solidFill>
                  <a:schemeClr val="bg1"/>
                </a:solidFill>
                <a:latin typeface="+mj-lt"/>
                <a:ea typeface="Fedra Sans Std Light" panose="020B0303040000020004" pitchFamily="34" charset="0"/>
                <a:cs typeface="+mn-cs"/>
              </a:rPr>
              <a:t> waarde door het leveren van juridische diensten aan jonge ondernemers </a:t>
            </a:r>
            <a:endParaRPr lang="nl-NL" sz="1400" b="0" i="1" kern="1200" baseline="0" dirty="0">
              <a:solidFill>
                <a:schemeClr val="bg1"/>
              </a:solidFill>
              <a:latin typeface="+mj-lt"/>
              <a:ea typeface="Fedra Sans Std Light" panose="020B0303040000020004" pitchFamily="34" charset="0"/>
              <a:cs typeface="+mn-cs"/>
            </a:endParaRPr>
          </a:p>
          <a:p>
            <a:r>
              <a:rPr lang="nl-NL" sz="1400" b="0" i="1" kern="1200" baseline="0" dirty="0">
                <a:solidFill>
                  <a:schemeClr val="bg1"/>
                </a:solidFill>
                <a:latin typeface="+mj-lt"/>
                <a:ea typeface="Fedra Sans Std Light" panose="020B0303040000020004" pitchFamily="34" charset="0"/>
                <a:cs typeface="+mn-cs"/>
              </a:rPr>
              <a:t/>
            </a:r>
            <a:br>
              <a:rPr lang="nl-NL" sz="1400" b="0" i="1" kern="1200" baseline="0" dirty="0">
                <a:solidFill>
                  <a:schemeClr val="bg1"/>
                </a:solidFill>
                <a:latin typeface="+mj-lt"/>
                <a:ea typeface="Fedra Sans Std Light" panose="020B0303040000020004" pitchFamily="34" charset="0"/>
                <a:cs typeface="+mn-cs"/>
              </a:rPr>
            </a:br>
            <a:endParaRPr lang="nl-NL" sz="1400" b="0" i="1" kern="1200" baseline="0" dirty="0">
              <a:solidFill>
                <a:schemeClr val="bg1"/>
              </a:solidFill>
              <a:latin typeface="+mj-lt"/>
              <a:ea typeface="Fedra Sans Std Light" panose="020B0303040000020004" pitchFamily="34" charset="0"/>
              <a:cs typeface="+mn-cs"/>
            </a:endParaRPr>
          </a:p>
          <a:p>
            <a:r>
              <a:rPr lang="nl-NL" sz="1400" b="1" i="0" kern="1200" baseline="0" dirty="0">
                <a:solidFill>
                  <a:schemeClr val="bg1"/>
                </a:solidFill>
                <a:latin typeface="+mj-lt"/>
                <a:ea typeface="Fedra Sans Std Light" panose="020B0303040000020004" pitchFamily="34" charset="0"/>
                <a:cs typeface="+mn-cs"/>
              </a:rPr>
              <a:t>Pro </a:t>
            </a:r>
            <a:r>
              <a:rPr lang="nl-NL" sz="1400" b="1" i="0" kern="1200" baseline="0" dirty="0" err="1">
                <a:solidFill>
                  <a:schemeClr val="bg1"/>
                </a:solidFill>
                <a:latin typeface="+mj-lt"/>
                <a:ea typeface="Fedra Sans Std Light" panose="020B0303040000020004" pitchFamily="34" charset="0"/>
                <a:cs typeface="+mn-cs"/>
              </a:rPr>
              <a:t>Bono</a:t>
            </a:r>
            <a:r>
              <a:rPr lang="nl-NL" sz="1400" b="1" i="0" kern="1200" baseline="0" dirty="0">
                <a:solidFill>
                  <a:schemeClr val="bg1"/>
                </a:solidFill>
                <a:latin typeface="+mj-lt"/>
                <a:ea typeface="Fedra Sans Std Light" panose="020B0303040000020004" pitchFamily="34" charset="0"/>
                <a:cs typeface="+mn-cs"/>
              </a:rPr>
              <a:t> Connect</a:t>
            </a:r>
          </a:p>
          <a:p>
            <a:r>
              <a:rPr lang="nl-NL" sz="1200" b="0" i="1" kern="1200" baseline="0" dirty="0">
                <a:solidFill>
                  <a:schemeClr val="bg1"/>
                </a:solidFill>
                <a:latin typeface="+mj-lt"/>
                <a:ea typeface="Fedra Sans Std Light" panose="020B0303040000020004" pitchFamily="34" charset="0"/>
                <a:cs typeface="+mn-cs"/>
              </a:rPr>
              <a:t>Pro deo juridische diensten voor maatschappelijke organisaties</a:t>
            </a:r>
          </a:p>
          <a:p>
            <a:endParaRPr lang="nl-NL" sz="1400" b="0" i="1" kern="1200" baseline="0" dirty="0">
              <a:solidFill>
                <a:schemeClr val="bg1"/>
              </a:solidFill>
              <a:latin typeface="+mj-lt"/>
              <a:ea typeface="Fedra Sans Std Light" panose="020B0303040000020004" pitchFamily="34" charset="0"/>
              <a:cs typeface="+mn-cs"/>
            </a:endParaRPr>
          </a:p>
          <a:p>
            <a:endParaRPr lang="nl-NL" sz="1400" kern="1200" dirty="0">
              <a:solidFill>
                <a:schemeClr val="bg1"/>
              </a:solidFill>
              <a:latin typeface="+mj-lt"/>
              <a:ea typeface="Fedra Sans Std Light" panose="020B0303040000020004" pitchFamily="34" charset="0"/>
              <a:cs typeface="+mn-cs"/>
            </a:endParaRPr>
          </a:p>
          <a:p>
            <a:endParaRPr lang="nl-NL" sz="1400" dirty="0">
              <a:latin typeface="+mj-lt"/>
            </a:endParaRPr>
          </a:p>
        </p:txBody>
      </p:sp>
      <p:sp>
        <p:nvSpPr>
          <p:cNvPr id="11" name="#1 - Circel">
            <a:extLst>
              <a:ext uri="{FF2B5EF4-FFF2-40B4-BE49-F238E27FC236}">
                <a16:creationId xmlns:a16="http://schemas.microsoft.com/office/drawing/2014/main" id="{7ABC5005-0D68-4AC7-BFB2-C557ECC7D47C}"/>
              </a:ext>
            </a:extLst>
          </p:cNvPr>
          <p:cNvSpPr txBox="1">
            <a:spLocks/>
          </p:cNvSpPr>
          <p:nvPr userDrawn="1"/>
        </p:nvSpPr>
        <p:spPr>
          <a:xfrm>
            <a:off x="1673383" y="1529152"/>
            <a:ext cx="1690160" cy="1690160"/>
          </a:xfrm>
          <a:prstGeom prst="ellipse">
            <a:avLst/>
          </a:prstGeom>
          <a:noFill/>
          <a:ln w="22225">
            <a:solidFill>
              <a:schemeClr val="bg1"/>
            </a:solid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14" name="#1 - Rond">
            <a:extLst>
              <a:ext uri="{FF2B5EF4-FFF2-40B4-BE49-F238E27FC236}">
                <a16:creationId xmlns:a16="http://schemas.microsoft.com/office/drawing/2014/main" id="{7FDDC44C-5112-4835-B8DC-7F7D2485F351}"/>
              </a:ext>
            </a:extLst>
          </p:cNvPr>
          <p:cNvSpPr txBox="1">
            <a:spLocks/>
          </p:cNvSpPr>
          <p:nvPr userDrawn="1"/>
        </p:nvSpPr>
        <p:spPr>
          <a:xfrm>
            <a:off x="1811102" y="1631839"/>
            <a:ext cx="1414721" cy="1414721"/>
          </a:xfrm>
          <a:prstGeom prst="ellipse">
            <a:avLst/>
          </a:prstGeom>
          <a:solidFill>
            <a:schemeClr val="accent1"/>
          </a:solidFill>
          <a:ln w="22225">
            <a:no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grpSp>
        <p:nvGrpSpPr>
          <p:cNvPr id="17" name="#3 - Icon">
            <a:extLst>
              <a:ext uri="{FF2B5EF4-FFF2-40B4-BE49-F238E27FC236}">
                <a16:creationId xmlns:a16="http://schemas.microsoft.com/office/drawing/2014/main" id="{5FA4749D-2119-4A57-9F1F-2A38F903FA5E}"/>
              </a:ext>
            </a:extLst>
          </p:cNvPr>
          <p:cNvGrpSpPr>
            <a:grpSpLocks noChangeAspect="1"/>
          </p:cNvGrpSpPr>
          <p:nvPr userDrawn="1"/>
        </p:nvGrpSpPr>
        <p:grpSpPr bwMode="auto">
          <a:xfrm>
            <a:off x="2123505" y="1994899"/>
            <a:ext cx="789913" cy="835919"/>
            <a:chOff x="3385" y="1721"/>
            <a:chExt cx="910" cy="963"/>
          </a:xfrm>
        </p:grpSpPr>
        <p:sp>
          <p:nvSpPr>
            <p:cNvPr id="18" name="AutoShape 3">
              <a:extLst>
                <a:ext uri="{FF2B5EF4-FFF2-40B4-BE49-F238E27FC236}">
                  <a16:creationId xmlns:a16="http://schemas.microsoft.com/office/drawing/2014/main" id="{884DF7CA-E23E-400F-A4A1-17DB7A565BA2}"/>
                </a:ext>
              </a:extLst>
            </p:cNvPr>
            <p:cNvSpPr>
              <a:spLocks noChangeAspect="1" noChangeArrowheads="1" noTextEdit="1"/>
            </p:cNvSpPr>
            <p:nvPr/>
          </p:nvSpPr>
          <p:spPr bwMode="auto">
            <a:xfrm>
              <a:off x="3385" y="1721"/>
              <a:ext cx="910" cy="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9" name="Freeform 5">
              <a:extLst>
                <a:ext uri="{FF2B5EF4-FFF2-40B4-BE49-F238E27FC236}">
                  <a16:creationId xmlns:a16="http://schemas.microsoft.com/office/drawing/2014/main" id="{D60D44AE-EF9A-40DD-AEF4-50141166E285}"/>
                </a:ext>
              </a:extLst>
            </p:cNvPr>
            <p:cNvSpPr>
              <a:spLocks/>
            </p:cNvSpPr>
            <p:nvPr/>
          </p:nvSpPr>
          <p:spPr bwMode="auto">
            <a:xfrm>
              <a:off x="3570" y="1723"/>
              <a:ext cx="165" cy="186"/>
            </a:xfrm>
            <a:custGeom>
              <a:avLst/>
              <a:gdLst>
                <a:gd name="T0" fmla="*/ 39 w 78"/>
                <a:gd name="T1" fmla="*/ 0 h 96"/>
                <a:gd name="T2" fmla="*/ 39 w 78"/>
                <a:gd name="T3" fmla="*/ 0 h 96"/>
                <a:gd name="T4" fmla="*/ 0 w 78"/>
                <a:gd name="T5" fmla="*/ 48 h 96"/>
                <a:gd name="T6" fmla="*/ 39 w 78"/>
                <a:gd name="T7" fmla="*/ 96 h 96"/>
                <a:gd name="T8" fmla="*/ 78 w 78"/>
                <a:gd name="T9" fmla="*/ 48 h 96"/>
                <a:gd name="T10" fmla="*/ 39 w 78"/>
                <a:gd name="T11" fmla="*/ 0 h 96"/>
              </a:gdLst>
              <a:ahLst/>
              <a:cxnLst>
                <a:cxn ang="0">
                  <a:pos x="T0" y="T1"/>
                </a:cxn>
                <a:cxn ang="0">
                  <a:pos x="T2" y="T3"/>
                </a:cxn>
                <a:cxn ang="0">
                  <a:pos x="T4" y="T5"/>
                </a:cxn>
                <a:cxn ang="0">
                  <a:pos x="T6" y="T7"/>
                </a:cxn>
                <a:cxn ang="0">
                  <a:pos x="T8" y="T9"/>
                </a:cxn>
                <a:cxn ang="0">
                  <a:pos x="T10" y="T11"/>
                </a:cxn>
              </a:cxnLst>
              <a:rect l="0" t="0" r="r" b="b"/>
              <a:pathLst>
                <a:path w="78" h="96">
                  <a:moveTo>
                    <a:pt x="39" y="0"/>
                  </a:moveTo>
                  <a:cubicBezTo>
                    <a:pt x="39" y="0"/>
                    <a:pt x="39" y="0"/>
                    <a:pt x="39" y="0"/>
                  </a:cubicBezTo>
                  <a:cubicBezTo>
                    <a:pt x="18" y="0"/>
                    <a:pt x="0" y="22"/>
                    <a:pt x="0" y="48"/>
                  </a:cubicBezTo>
                  <a:cubicBezTo>
                    <a:pt x="0" y="74"/>
                    <a:pt x="18" y="96"/>
                    <a:pt x="39" y="96"/>
                  </a:cubicBezTo>
                  <a:cubicBezTo>
                    <a:pt x="60" y="96"/>
                    <a:pt x="78" y="74"/>
                    <a:pt x="78" y="48"/>
                  </a:cubicBezTo>
                  <a:cubicBezTo>
                    <a:pt x="78" y="22"/>
                    <a:pt x="60" y="0"/>
                    <a:pt x="39"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20" name="Freeform 6">
              <a:extLst>
                <a:ext uri="{FF2B5EF4-FFF2-40B4-BE49-F238E27FC236}">
                  <a16:creationId xmlns:a16="http://schemas.microsoft.com/office/drawing/2014/main" id="{6B33EEE5-3FDD-4DDF-B106-546E3529006B}"/>
                </a:ext>
              </a:extLst>
            </p:cNvPr>
            <p:cNvSpPr>
              <a:spLocks/>
            </p:cNvSpPr>
            <p:nvPr/>
          </p:nvSpPr>
          <p:spPr bwMode="auto">
            <a:xfrm>
              <a:off x="3381" y="1914"/>
              <a:ext cx="543" cy="770"/>
            </a:xfrm>
            <a:custGeom>
              <a:avLst/>
              <a:gdLst>
                <a:gd name="T0" fmla="*/ 134 w 258"/>
                <a:gd name="T1" fmla="*/ 0 h 398"/>
                <a:gd name="T2" fmla="*/ 124 w 258"/>
                <a:gd name="T3" fmla="*/ 0 h 398"/>
                <a:gd name="T4" fmla="*/ 77 w 258"/>
                <a:gd name="T5" fmla="*/ 14 h 398"/>
                <a:gd name="T6" fmla="*/ 71 w 258"/>
                <a:gd name="T7" fmla="*/ 20 h 398"/>
                <a:gd name="T8" fmla="*/ 4 w 258"/>
                <a:gd name="T9" fmla="*/ 138 h 398"/>
                <a:gd name="T10" fmla="*/ 10 w 258"/>
                <a:gd name="T11" fmla="*/ 161 h 398"/>
                <a:gd name="T12" fmla="*/ 18 w 258"/>
                <a:gd name="T13" fmla="*/ 163 h 398"/>
                <a:gd name="T14" fmla="*/ 32 w 258"/>
                <a:gd name="T15" fmla="*/ 155 h 398"/>
                <a:gd name="T16" fmla="*/ 79 w 258"/>
                <a:gd name="T17" fmla="*/ 71 h 398"/>
                <a:gd name="T18" fmla="*/ 47 w 258"/>
                <a:gd name="T19" fmla="*/ 234 h 398"/>
                <a:gd name="T20" fmla="*/ 80 w 258"/>
                <a:gd name="T21" fmla="*/ 234 h 398"/>
                <a:gd name="T22" fmla="*/ 90 w 258"/>
                <a:gd name="T23" fmla="*/ 388 h 398"/>
                <a:gd name="T24" fmla="*/ 102 w 258"/>
                <a:gd name="T25" fmla="*/ 398 h 398"/>
                <a:gd name="T26" fmla="*/ 113 w 258"/>
                <a:gd name="T27" fmla="*/ 388 h 398"/>
                <a:gd name="T28" fmla="*/ 123 w 258"/>
                <a:gd name="T29" fmla="*/ 234 h 398"/>
                <a:gd name="T30" fmla="*/ 134 w 258"/>
                <a:gd name="T31" fmla="*/ 234 h 398"/>
                <a:gd name="T32" fmla="*/ 145 w 258"/>
                <a:gd name="T33" fmla="*/ 388 h 398"/>
                <a:gd name="T34" fmla="*/ 157 w 258"/>
                <a:gd name="T35" fmla="*/ 398 h 398"/>
                <a:gd name="T36" fmla="*/ 169 w 258"/>
                <a:gd name="T37" fmla="*/ 388 h 398"/>
                <a:gd name="T38" fmla="*/ 179 w 258"/>
                <a:gd name="T39" fmla="*/ 234 h 398"/>
                <a:gd name="T40" fmla="*/ 211 w 258"/>
                <a:gd name="T41" fmla="*/ 234 h 398"/>
                <a:gd name="T42" fmla="*/ 179 w 258"/>
                <a:gd name="T43" fmla="*/ 73 h 398"/>
                <a:gd name="T44" fmla="*/ 226 w 258"/>
                <a:gd name="T45" fmla="*/ 155 h 398"/>
                <a:gd name="T46" fmla="*/ 240 w 258"/>
                <a:gd name="T47" fmla="*/ 163 h 398"/>
                <a:gd name="T48" fmla="*/ 244 w 258"/>
                <a:gd name="T49" fmla="*/ 163 h 398"/>
                <a:gd name="T50" fmla="*/ 250 w 258"/>
                <a:gd name="T51" fmla="*/ 160 h 398"/>
                <a:gd name="T52" fmla="*/ 254 w 258"/>
                <a:gd name="T53" fmla="*/ 138 h 398"/>
                <a:gd name="T54" fmla="*/ 187 w 258"/>
                <a:gd name="T55" fmla="*/ 20 h 398"/>
                <a:gd name="T56" fmla="*/ 181 w 258"/>
                <a:gd name="T57" fmla="*/ 14 h 398"/>
                <a:gd name="T58" fmla="*/ 134 w 258"/>
                <a:gd name="T5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8" h="398">
                  <a:moveTo>
                    <a:pt x="134" y="0"/>
                  </a:moveTo>
                  <a:cubicBezTo>
                    <a:pt x="124" y="0"/>
                    <a:pt x="124" y="0"/>
                    <a:pt x="124" y="0"/>
                  </a:cubicBezTo>
                  <a:cubicBezTo>
                    <a:pt x="101" y="0"/>
                    <a:pt x="76" y="13"/>
                    <a:pt x="77" y="14"/>
                  </a:cubicBezTo>
                  <a:cubicBezTo>
                    <a:pt x="74" y="16"/>
                    <a:pt x="73" y="17"/>
                    <a:pt x="71" y="20"/>
                  </a:cubicBezTo>
                  <a:cubicBezTo>
                    <a:pt x="4" y="138"/>
                    <a:pt x="4" y="138"/>
                    <a:pt x="4" y="138"/>
                  </a:cubicBezTo>
                  <a:cubicBezTo>
                    <a:pt x="0" y="146"/>
                    <a:pt x="2" y="156"/>
                    <a:pt x="10" y="161"/>
                  </a:cubicBezTo>
                  <a:cubicBezTo>
                    <a:pt x="12" y="162"/>
                    <a:pt x="15" y="163"/>
                    <a:pt x="18" y="163"/>
                  </a:cubicBezTo>
                  <a:cubicBezTo>
                    <a:pt x="23" y="163"/>
                    <a:pt x="29" y="160"/>
                    <a:pt x="32" y="155"/>
                  </a:cubicBezTo>
                  <a:cubicBezTo>
                    <a:pt x="79" y="71"/>
                    <a:pt x="79" y="71"/>
                    <a:pt x="79" y="71"/>
                  </a:cubicBezTo>
                  <a:cubicBezTo>
                    <a:pt x="47" y="234"/>
                    <a:pt x="47" y="234"/>
                    <a:pt x="47" y="234"/>
                  </a:cubicBezTo>
                  <a:cubicBezTo>
                    <a:pt x="80" y="234"/>
                    <a:pt x="80" y="234"/>
                    <a:pt x="80" y="234"/>
                  </a:cubicBezTo>
                  <a:cubicBezTo>
                    <a:pt x="90" y="388"/>
                    <a:pt x="90" y="388"/>
                    <a:pt x="90" y="388"/>
                  </a:cubicBezTo>
                  <a:cubicBezTo>
                    <a:pt x="90" y="393"/>
                    <a:pt x="95" y="398"/>
                    <a:pt x="102" y="398"/>
                  </a:cubicBezTo>
                  <a:cubicBezTo>
                    <a:pt x="108" y="398"/>
                    <a:pt x="113" y="393"/>
                    <a:pt x="113" y="388"/>
                  </a:cubicBezTo>
                  <a:cubicBezTo>
                    <a:pt x="123" y="234"/>
                    <a:pt x="123" y="234"/>
                    <a:pt x="123" y="234"/>
                  </a:cubicBezTo>
                  <a:cubicBezTo>
                    <a:pt x="134" y="234"/>
                    <a:pt x="134" y="234"/>
                    <a:pt x="134" y="234"/>
                  </a:cubicBezTo>
                  <a:cubicBezTo>
                    <a:pt x="145" y="388"/>
                    <a:pt x="145" y="388"/>
                    <a:pt x="145" y="388"/>
                  </a:cubicBezTo>
                  <a:cubicBezTo>
                    <a:pt x="145" y="393"/>
                    <a:pt x="150" y="398"/>
                    <a:pt x="157" y="398"/>
                  </a:cubicBezTo>
                  <a:cubicBezTo>
                    <a:pt x="163" y="398"/>
                    <a:pt x="169" y="393"/>
                    <a:pt x="169" y="388"/>
                  </a:cubicBezTo>
                  <a:cubicBezTo>
                    <a:pt x="179" y="234"/>
                    <a:pt x="179" y="234"/>
                    <a:pt x="179" y="234"/>
                  </a:cubicBezTo>
                  <a:cubicBezTo>
                    <a:pt x="211" y="234"/>
                    <a:pt x="211" y="234"/>
                    <a:pt x="211" y="234"/>
                  </a:cubicBezTo>
                  <a:cubicBezTo>
                    <a:pt x="179" y="73"/>
                    <a:pt x="179" y="73"/>
                    <a:pt x="179" y="73"/>
                  </a:cubicBezTo>
                  <a:cubicBezTo>
                    <a:pt x="226" y="155"/>
                    <a:pt x="226" y="155"/>
                    <a:pt x="226" y="155"/>
                  </a:cubicBezTo>
                  <a:cubicBezTo>
                    <a:pt x="229" y="160"/>
                    <a:pt x="235" y="163"/>
                    <a:pt x="240" y="163"/>
                  </a:cubicBezTo>
                  <a:cubicBezTo>
                    <a:pt x="241" y="163"/>
                    <a:pt x="243" y="163"/>
                    <a:pt x="244" y="163"/>
                  </a:cubicBezTo>
                  <a:cubicBezTo>
                    <a:pt x="246" y="161"/>
                    <a:pt x="248" y="160"/>
                    <a:pt x="250" y="160"/>
                  </a:cubicBezTo>
                  <a:cubicBezTo>
                    <a:pt x="256" y="154"/>
                    <a:pt x="258" y="145"/>
                    <a:pt x="254" y="138"/>
                  </a:cubicBezTo>
                  <a:cubicBezTo>
                    <a:pt x="187" y="20"/>
                    <a:pt x="187" y="20"/>
                    <a:pt x="187" y="20"/>
                  </a:cubicBezTo>
                  <a:cubicBezTo>
                    <a:pt x="185" y="17"/>
                    <a:pt x="183" y="15"/>
                    <a:pt x="181" y="14"/>
                  </a:cubicBezTo>
                  <a:cubicBezTo>
                    <a:pt x="181" y="12"/>
                    <a:pt x="156" y="0"/>
                    <a:pt x="13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solidFill>
                  <a:schemeClr val="bg1"/>
                </a:solidFill>
              </a:endParaRPr>
            </a:p>
          </p:txBody>
        </p:sp>
        <p:sp>
          <p:nvSpPr>
            <p:cNvPr id="21" name="Oval 7">
              <a:extLst>
                <a:ext uri="{FF2B5EF4-FFF2-40B4-BE49-F238E27FC236}">
                  <a16:creationId xmlns:a16="http://schemas.microsoft.com/office/drawing/2014/main" id="{89272452-7EED-4C74-891F-47A52BAB0463}"/>
                </a:ext>
              </a:extLst>
            </p:cNvPr>
            <p:cNvSpPr>
              <a:spLocks noChangeArrowheads="1"/>
            </p:cNvSpPr>
            <p:nvPr/>
          </p:nvSpPr>
          <p:spPr bwMode="auto">
            <a:xfrm>
              <a:off x="4047" y="2175"/>
              <a:ext cx="139" cy="13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22" name="Freeform 8">
              <a:extLst>
                <a:ext uri="{FF2B5EF4-FFF2-40B4-BE49-F238E27FC236}">
                  <a16:creationId xmlns:a16="http://schemas.microsoft.com/office/drawing/2014/main" id="{5CB1A352-D110-4E5F-BF5E-98E350CBE227}"/>
                </a:ext>
              </a:extLst>
            </p:cNvPr>
            <p:cNvSpPr>
              <a:spLocks noEditPoints="1"/>
            </p:cNvSpPr>
            <p:nvPr/>
          </p:nvSpPr>
          <p:spPr bwMode="auto">
            <a:xfrm>
              <a:off x="3882" y="2222"/>
              <a:ext cx="331" cy="462"/>
            </a:xfrm>
            <a:custGeom>
              <a:avLst/>
              <a:gdLst>
                <a:gd name="T0" fmla="*/ 129 w 157"/>
                <a:gd name="T1" fmla="*/ 53 h 239"/>
                <a:gd name="T2" fmla="*/ 137 w 157"/>
                <a:gd name="T3" fmla="*/ 54 h 239"/>
                <a:gd name="T4" fmla="*/ 129 w 157"/>
                <a:gd name="T5" fmla="*/ 53 h 239"/>
                <a:gd name="T6" fmla="*/ 16 w 157"/>
                <a:gd name="T7" fmla="*/ 0 h 239"/>
                <a:gd name="T8" fmla="*/ 12 w 157"/>
                <a:gd name="T9" fmla="*/ 1 h 239"/>
                <a:gd name="T10" fmla="*/ 6 w 157"/>
                <a:gd name="T11" fmla="*/ 4 h 239"/>
                <a:gd name="T12" fmla="*/ 5 w 157"/>
                <a:gd name="T13" fmla="*/ 4 h 239"/>
                <a:gd name="T14" fmla="*/ 6 w 157"/>
                <a:gd name="T15" fmla="*/ 25 h 239"/>
                <a:gd name="T16" fmla="*/ 71 w 157"/>
                <a:gd name="T17" fmla="*/ 89 h 239"/>
                <a:gd name="T18" fmla="*/ 71 w 157"/>
                <a:gd name="T19" fmla="*/ 89 h 239"/>
                <a:gd name="T20" fmla="*/ 73 w 157"/>
                <a:gd name="T21" fmla="*/ 124 h 239"/>
                <a:gd name="T22" fmla="*/ 66 w 157"/>
                <a:gd name="T23" fmla="*/ 225 h 239"/>
                <a:gd name="T24" fmla="*/ 67 w 157"/>
                <a:gd name="T25" fmla="*/ 231 h 239"/>
                <a:gd name="T26" fmla="*/ 81 w 157"/>
                <a:gd name="T27" fmla="*/ 239 h 239"/>
                <a:gd name="T28" fmla="*/ 95 w 157"/>
                <a:gd name="T29" fmla="*/ 232 h 239"/>
                <a:gd name="T30" fmla="*/ 111 w 157"/>
                <a:gd name="T31" fmla="*/ 149 h 239"/>
                <a:gd name="T32" fmla="*/ 128 w 157"/>
                <a:gd name="T33" fmla="*/ 232 h 239"/>
                <a:gd name="T34" fmla="*/ 142 w 157"/>
                <a:gd name="T35" fmla="*/ 239 h 239"/>
                <a:gd name="T36" fmla="*/ 156 w 157"/>
                <a:gd name="T37" fmla="*/ 231 h 239"/>
                <a:gd name="T38" fmla="*/ 156 w 157"/>
                <a:gd name="T39" fmla="*/ 225 h 239"/>
                <a:gd name="T40" fmla="*/ 149 w 157"/>
                <a:gd name="T41" fmla="*/ 124 h 239"/>
                <a:gd name="T42" fmla="*/ 150 w 157"/>
                <a:gd name="T43" fmla="*/ 110 h 239"/>
                <a:gd name="T44" fmla="*/ 122 w 157"/>
                <a:gd name="T45" fmla="*/ 59 h 239"/>
                <a:gd name="T46" fmla="*/ 129 w 157"/>
                <a:gd name="T47" fmla="*/ 53 h 239"/>
                <a:gd name="T48" fmla="*/ 115 w 157"/>
                <a:gd name="T49" fmla="*/ 52 h 239"/>
                <a:gd name="T50" fmla="*/ 108 w 157"/>
                <a:gd name="T51" fmla="*/ 52 h 239"/>
                <a:gd name="T52" fmla="*/ 78 w 157"/>
                <a:gd name="T53" fmla="*/ 55 h 239"/>
                <a:gd name="T54" fmla="*/ 26 w 157"/>
                <a:gd name="T55" fmla="*/ 4 h 239"/>
                <a:gd name="T56" fmla="*/ 16 w 157"/>
                <a:gd name="T57"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239">
                  <a:moveTo>
                    <a:pt x="129" y="53"/>
                  </a:moveTo>
                  <a:cubicBezTo>
                    <a:pt x="132" y="53"/>
                    <a:pt x="135" y="54"/>
                    <a:pt x="137" y="54"/>
                  </a:cubicBezTo>
                  <a:cubicBezTo>
                    <a:pt x="135" y="54"/>
                    <a:pt x="132" y="53"/>
                    <a:pt x="129" y="53"/>
                  </a:cubicBezTo>
                  <a:moveTo>
                    <a:pt x="16" y="0"/>
                  </a:moveTo>
                  <a:cubicBezTo>
                    <a:pt x="14" y="0"/>
                    <a:pt x="13" y="0"/>
                    <a:pt x="12" y="1"/>
                  </a:cubicBezTo>
                  <a:cubicBezTo>
                    <a:pt x="10" y="1"/>
                    <a:pt x="8" y="2"/>
                    <a:pt x="6" y="4"/>
                  </a:cubicBezTo>
                  <a:cubicBezTo>
                    <a:pt x="6" y="4"/>
                    <a:pt x="6" y="4"/>
                    <a:pt x="5" y="4"/>
                  </a:cubicBezTo>
                  <a:cubicBezTo>
                    <a:pt x="0" y="10"/>
                    <a:pt x="0" y="19"/>
                    <a:pt x="6" y="25"/>
                  </a:cubicBezTo>
                  <a:cubicBezTo>
                    <a:pt x="71" y="89"/>
                    <a:pt x="71" y="89"/>
                    <a:pt x="71" y="89"/>
                  </a:cubicBezTo>
                  <a:cubicBezTo>
                    <a:pt x="71" y="89"/>
                    <a:pt x="71" y="89"/>
                    <a:pt x="71" y="89"/>
                  </a:cubicBezTo>
                  <a:cubicBezTo>
                    <a:pt x="73" y="124"/>
                    <a:pt x="73" y="124"/>
                    <a:pt x="73" y="124"/>
                  </a:cubicBezTo>
                  <a:cubicBezTo>
                    <a:pt x="66" y="225"/>
                    <a:pt x="66" y="225"/>
                    <a:pt x="66" y="225"/>
                  </a:cubicBezTo>
                  <a:cubicBezTo>
                    <a:pt x="66" y="226"/>
                    <a:pt x="66" y="231"/>
                    <a:pt x="67" y="231"/>
                  </a:cubicBezTo>
                  <a:cubicBezTo>
                    <a:pt x="69" y="236"/>
                    <a:pt x="74" y="239"/>
                    <a:pt x="81" y="239"/>
                  </a:cubicBezTo>
                  <a:cubicBezTo>
                    <a:pt x="87" y="239"/>
                    <a:pt x="93" y="236"/>
                    <a:pt x="95" y="232"/>
                  </a:cubicBezTo>
                  <a:cubicBezTo>
                    <a:pt x="111" y="149"/>
                    <a:pt x="111" y="149"/>
                    <a:pt x="111" y="149"/>
                  </a:cubicBezTo>
                  <a:cubicBezTo>
                    <a:pt x="128" y="232"/>
                    <a:pt x="128" y="232"/>
                    <a:pt x="128" y="232"/>
                  </a:cubicBezTo>
                  <a:cubicBezTo>
                    <a:pt x="130" y="236"/>
                    <a:pt x="136" y="239"/>
                    <a:pt x="142" y="239"/>
                  </a:cubicBezTo>
                  <a:cubicBezTo>
                    <a:pt x="149" y="239"/>
                    <a:pt x="154" y="236"/>
                    <a:pt x="156" y="231"/>
                  </a:cubicBezTo>
                  <a:cubicBezTo>
                    <a:pt x="156" y="231"/>
                    <a:pt x="157" y="226"/>
                    <a:pt x="156" y="225"/>
                  </a:cubicBezTo>
                  <a:cubicBezTo>
                    <a:pt x="149" y="124"/>
                    <a:pt x="149" y="124"/>
                    <a:pt x="149" y="124"/>
                  </a:cubicBezTo>
                  <a:cubicBezTo>
                    <a:pt x="150" y="110"/>
                    <a:pt x="150" y="110"/>
                    <a:pt x="150" y="110"/>
                  </a:cubicBezTo>
                  <a:cubicBezTo>
                    <a:pt x="122" y="59"/>
                    <a:pt x="122" y="59"/>
                    <a:pt x="122" y="59"/>
                  </a:cubicBezTo>
                  <a:cubicBezTo>
                    <a:pt x="129" y="53"/>
                    <a:pt x="129" y="53"/>
                    <a:pt x="129" y="53"/>
                  </a:cubicBezTo>
                  <a:cubicBezTo>
                    <a:pt x="125" y="53"/>
                    <a:pt x="120" y="52"/>
                    <a:pt x="115" y="52"/>
                  </a:cubicBezTo>
                  <a:cubicBezTo>
                    <a:pt x="108" y="52"/>
                    <a:pt x="108" y="52"/>
                    <a:pt x="108" y="52"/>
                  </a:cubicBezTo>
                  <a:cubicBezTo>
                    <a:pt x="91" y="52"/>
                    <a:pt x="84" y="55"/>
                    <a:pt x="78" y="55"/>
                  </a:cubicBezTo>
                  <a:cubicBezTo>
                    <a:pt x="26" y="4"/>
                    <a:pt x="26" y="4"/>
                    <a:pt x="26" y="4"/>
                  </a:cubicBezTo>
                  <a:cubicBezTo>
                    <a:pt x="23" y="1"/>
                    <a:pt x="19" y="0"/>
                    <a:pt x="16"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25" name="Freeform 9">
              <a:extLst>
                <a:ext uri="{FF2B5EF4-FFF2-40B4-BE49-F238E27FC236}">
                  <a16:creationId xmlns:a16="http://schemas.microsoft.com/office/drawing/2014/main" id="{8ACE34EB-ECE8-4B7B-9E44-3681C3873CE2}"/>
                </a:ext>
              </a:extLst>
            </p:cNvPr>
            <p:cNvSpPr>
              <a:spLocks/>
            </p:cNvSpPr>
            <p:nvPr/>
          </p:nvSpPr>
          <p:spPr bwMode="auto">
            <a:xfrm>
              <a:off x="4139" y="2324"/>
              <a:ext cx="162" cy="196"/>
            </a:xfrm>
            <a:custGeom>
              <a:avLst/>
              <a:gdLst>
                <a:gd name="T0" fmla="*/ 7 w 77"/>
                <a:gd name="T1" fmla="*/ 0 h 101"/>
                <a:gd name="T2" fmla="*/ 7 w 77"/>
                <a:gd name="T3" fmla="*/ 0 h 101"/>
                <a:gd name="T4" fmla="*/ 0 w 77"/>
                <a:gd name="T5" fmla="*/ 6 h 101"/>
                <a:gd name="T6" fmla="*/ 28 w 77"/>
                <a:gd name="T7" fmla="*/ 57 h 101"/>
                <a:gd name="T8" fmla="*/ 48 w 77"/>
                <a:gd name="T9" fmla="*/ 93 h 101"/>
                <a:gd name="T10" fmla="*/ 61 w 77"/>
                <a:gd name="T11" fmla="*/ 101 h 101"/>
                <a:gd name="T12" fmla="*/ 68 w 77"/>
                <a:gd name="T13" fmla="*/ 99 h 101"/>
                <a:gd name="T14" fmla="*/ 73 w 77"/>
                <a:gd name="T15" fmla="*/ 79 h 101"/>
                <a:gd name="T16" fmla="*/ 34 w 77"/>
                <a:gd name="T17" fmla="*/ 8 h 101"/>
                <a:gd name="T18" fmla="*/ 15 w 77"/>
                <a:gd name="T19" fmla="*/ 1 h 101"/>
                <a:gd name="T20" fmla="*/ 7 w 77"/>
                <a:gd name="T21" fmla="*/ 0 h 101"/>
                <a:gd name="T22" fmla="*/ 7 w 7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101">
                  <a:moveTo>
                    <a:pt x="7" y="0"/>
                  </a:moveTo>
                  <a:cubicBezTo>
                    <a:pt x="7" y="0"/>
                    <a:pt x="7" y="0"/>
                    <a:pt x="7" y="0"/>
                  </a:cubicBezTo>
                  <a:cubicBezTo>
                    <a:pt x="0" y="6"/>
                    <a:pt x="0" y="6"/>
                    <a:pt x="0" y="6"/>
                  </a:cubicBezTo>
                  <a:cubicBezTo>
                    <a:pt x="28" y="57"/>
                    <a:pt x="28" y="57"/>
                    <a:pt x="28" y="57"/>
                  </a:cubicBezTo>
                  <a:cubicBezTo>
                    <a:pt x="48" y="93"/>
                    <a:pt x="48" y="93"/>
                    <a:pt x="48" y="93"/>
                  </a:cubicBezTo>
                  <a:cubicBezTo>
                    <a:pt x="51" y="98"/>
                    <a:pt x="56" y="101"/>
                    <a:pt x="61" y="101"/>
                  </a:cubicBezTo>
                  <a:cubicBezTo>
                    <a:pt x="63" y="101"/>
                    <a:pt x="66" y="100"/>
                    <a:pt x="68" y="99"/>
                  </a:cubicBezTo>
                  <a:cubicBezTo>
                    <a:pt x="75" y="95"/>
                    <a:pt x="77" y="86"/>
                    <a:pt x="73" y="79"/>
                  </a:cubicBezTo>
                  <a:cubicBezTo>
                    <a:pt x="34" y="8"/>
                    <a:pt x="34" y="8"/>
                    <a:pt x="34" y="8"/>
                  </a:cubicBezTo>
                  <a:cubicBezTo>
                    <a:pt x="30" y="3"/>
                    <a:pt x="23" y="2"/>
                    <a:pt x="15" y="1"/>
                  </a:cubicBezTo>
                  <a:cubicBezTo>
                    <a:pt x="13" y="1"/>
                    <a:pt x="10" y="0"/>
                    <a:pt x="7" y="0"/>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grpSp>
      <p:sp>
        <p:nvSpPr>
          <p:cNvPr id="12" name="#2 - Circel">
            <a:extLst>
              <a:ext uri="{FF2B5EF4-FFF2-40B4-BE49-F238E27FC236}">
                <a16:creationId xmlns:a16="http://schemas.microsoft.com/office/drawing/2014/main" id="{4242338C-2FEE-4A58-9AF6-5ECAC468FA7E}"/>
              </a:ext>
            </a:extLst>
          </p:cNvPr>
          <p:cNvSpPr txBox="1">
            <a:spLocks/>
          </p:cNvSpPr>
          <p:nvPr userDrawn="1"/>
        </p:nvSpPr>
        <p:spPr>
          <a:xfrm>
            <a:off x="4975847" y="1529152"/>
            <a:ext cx="1690160" cy="1690160"/>
          </a:xfrm>
          <a:prstGeom prst="ellipse">
            <a:avLst/>
          </a:prstGeom>
          <a:noFill/>
          <a:ln w="22225">
            <a:solidFill>
              <a:schemeClr val="bg1"/>
            </a:solid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15" name="#2 - Rond">
            <a:extLst>
              <a:ext uri="{FF2B5EF4-FFF2-40B4-BE49-F238E27FC236}">
                <a16:creationId xmlns:a16="http://schemas.microsoft.com/office/drawing/2014/main" id="{94D2EC2A-9C5C-4640-8C25-FF0229C2C615}"/>
              </a:ext>
            </a:extLst>
          </p:cNvPr>
          <p:cNvSpPr txBox="1">
            <a:spLocks/>
          </p:cNvSpPr>
          <p:nvPr userDrawn="1"/>
        </p:nvSpPr>
        <p:spPr>
          <a:xfrm>
            <a:off x="5113567" y="1666871"/>
            <a:ext cx="1414721" cy="1414721"/>
          </a:xfrm>
          <a:prstGeom prst="ellipse">
            <a:avLst/>
          </a:prstGeom>
          <a:solidFill>
            <a:schemeClr val="accent1"/>
          </a:solidFill>
          <a:ln w="22225">
            <a:no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 </a:t>
            </a:r>
          </a:p>
        </p:txBody>
      </p:sp>
      <p:grpSp>
        <p:nvGrpSpPr>
          <p:cNvPr id="26" name="#3 - Icon">
            <a:extLst>
              <a:ext uri="{FF2B5EF4-FFF2-40B4-BE49-F238E27FC236}">
                <a16:creationId xmlns:a16="http://schemas.microsoft.com/office/drawing/2014/main" id="{BD0DE7A8-95E2-440C-B8AD-3BAABF785AEB}"/>
              </a:ext>
            </a:extLst>
          </p:cNvPr>
          <p:cNvGrpSpPr/>
          <p:nvPr userDrawn="1"/>
        </p:nvGrpSpPr>
        <p:grpSpPr>
          <a:xfrm>
            <a:off x="5435869" y="1973908"/>
            <a:ext cx="799146" cy="800645"/>
            <a:chOff x="5541143" y="3285411"/>
            <a:chExt cx="1084314" cy="1086349"/>
          </a:xfrm>
        </p:grpSpPr>
        <p:sp>
          <p:nvSpPr>
            <p:cNvPr id="27" name="AutoShape 11">
              <a:extLst>
                <a:ext uri="{FF2B5EF4-FFF2-40B4-BE49-F238E27FC236}">
                  <a16:creationId xmlns:a16="http://schemas.microsoft.com/office/drawing/2014/main" id="{4C4DC343-8E44-42C3-BAE9-AB2F502069F5}"/>
                </a:ext>
              </a:extLst>
            </p:cNvPr>
            <p:cNvSpPr>
              <a:spLocks noChangeAspect="1" noChangeArrowheads="1" noTextEdit="1"/>
            </p:cNvSpPr>
            <p:nvPr/>
          </p:nvSpPr>
          <p:spPr bwMode="auto">
            <a:xfrm>
              <a:off x="5541143" y="3285411"/>
              <a:ext cx="1084314" cy="108634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13">
              <a:extLst>
                <a:ext uri="{FF2B5EF4-FFF2-40B4-BE49-F238E27FC236}">
                  <a16:creationId xmlns:a16="http://schemas.microsoft.com/office/drawing/2014/main" id="{E1DB72F5-A65D-4F20-B95F-64D999C67058}"/>
                </a:ext>
              </a:extLst>
            </p:cNvPr>
            <p:cNvSpPr>
              <a:spLocks noEditPoints="1"/>
            </p:cNvSpPr>
            <p:nvPr/>
          </p:nvSpPr>
          <p:spPr bwMode="auto">
            <a:xfrm>
              <a:off x="5611328" y="3332201"/>
              <a:ext cx="963270" cy="975476"/>
            </a:xfrm>
            <a:custGeom>
              <a:avLst/>
              <a:gdLst>
                <a:gd name="T0" fmla="*/ 431 w 450"/>
                <a:gd name="T1" fmla="*/ 138 h 455"/>
                <a:gd name="T2" fmla="*/ 423 w 450"/>
                <a:gd name="T3" fmla="*/ 189 h 455"/>
                <a:gd name="T4" fmla="*/ 436 w 450"/>
                <a:gd name="T5" fmla="*/ 151 h 455"/>
                <a:gd name="T6" fmla="*/ 413 w 450"/>
                <a:gd name="T7" fmla="*/ 293 h 455"/>
                <a:gd name="T8" fmla="*/ 289 w 450"/>
                <a:gd name="T9" fmla="*/ 11 h 455"/>
                <a:gd name="T10" fmla="*/ 272 w 450"/>
                <a:gd name="T11" fmla="*/ 9 h 455"/>
                <a:gd name="T12" fmla="*/ 279 w 450"/>
                <a:gd name="T13" fmla="*/ 5 h 455"/>
                <a:gd name="T14" fmla="*/ 303 w 450"/>
                <a:gd name="T15" fmla="*/ 23 h 455"/>
                <a:gd name="T16" fmla="*/ 330 w 450"/>
                <a:gd name="T17" fmla="*/ 56 h 455"/>
                <a:gd name="T18" fmla="*/ 331 w 450"/>
                <a:gd name="T19" fmla="*/ 72 h 455"/>
                <a:gd name="T20" fmla="*/ 347 w 450"/>
                <a:gd name="T21" fmla="*/ 88 h 455"/>
                <a:gd name="T22" fmla="*/ 371 w 450"/>
                <a:gd name="T23" fmla="*/ 68 h 455"/>
                <a:gd name="T24" fmla="*/ 373 w 450"/>
                <a:gd name="T25" fmla="*/ 56 h 455"/>
                <a:gd name="T26" fmla="*/ 326 w 450"/>
                <a:gd name="T27" fmla="*/ 46 h 455"/>
                <a:gd name="T28" fmla="*/ 351 w 450"/>
                <a:gd name="T29" fmla="*/ 85 h 455"/>
                <a:gd name="T30" fmla="*/ 293 w 450"/>
                <a:gd name="T31" fmla="*/ 17 h 455"/>
                <a:gd name="T32" fmla="*/ 242 w 450"/>
                <a:gd name="T33" fmla="*/ 1 h 455"/>
                <a:gd name="T34" fmla="*/ 261 w 450"/>
                <a:gd name="T35" fmla="*/ 4 h 455"/>
                <a:gd name="T36" fmla="*/ 272 w 450"/>
                <a:gd name="T37" fmla="*/ 20 h 455"/>
                <a:gd name="T38" fmla="*/ 243 w 450"/>
                <a:gd name="T39" fmla="*/ 13 h 455"/>
                <a:gd name="T40" fmla="*/ 233 w 450"/>
                <a:gd name="T41" fmla="*/ 6 h 455"/>
                <a:gd name="T42" fmla="*/ 222 w 450"/>
                <a:gd name="T43" fmla="*/ 6 h 455"/>
                <a:gd name="T44" fmla="*/ 220 w 450"/>
                <a:gd name="T45" fmla="*/ 14 h 455"/>
                <a:gd name="T46" fmla="*/ 245 w 450"/>
                <a:gd name="T47" fmla="*/ 21 h 455"/>
                <a:gd name="T48" fmla="*/ 194 w 450"/>
                <a:gd name="T49" fmla="*/ 16 h 455"/>
                <a:gd name="T50" fmla="*/ 212 w 450"/>
                <a:gd name="T51" fmla="*/ 31 h 455"/>
                <a:gd name="T52" fmla="*/ 15 w 450"/>
                <a:gd name="T53" fmla="*/ 124 h 455"/>
                <a:gd name="T54" fmla="*/ 54 w 450"/>
                <a:gd name="T55" fmla="*/ 90 h 455"/>
                <a:gd name="T56" fmla="*/ 89 w 450"/>
                <a:gd name="T57" fmla="*/ 82 h 455"/>
                <a:gd name="T58" fmla="*/ 89 w 450"/>
                <a:gd name="T59" fmla="*/ 95 h 455"/>
                <a:gd name="T60" fmla="*/ 96 w 450"/>
                <a:gd name="T61" fmla="*/ 122 h 455"/>
                <a:gd name="T62" fmla="*/ 392 w 450"/>
                <a:gd name="T63" fmla="*/ 272 h 455"/>
                <a:gd name="T64" fmla="*/ 426 w 450"/>
                <a:gd name="T65" fmla="*/ 130 h 455"/>
                <a:gd name="T66" fmla="*/ 276 w 450"/>
                <a:gd name="T67" fmla="*/ 28 h 455"/>
                <a:gd name="T68" fmla="*/ 265 w 450"/>
                <a:gd name="T69" fmla="*/ 45 h 455"/>
                <a:gd name="T70" fmla="*/ 253 w 450"/>
                <a:gd name="T71" fmla="*/ 35 h 455"/>
                <a:gd name="T72" fmla="*/ 281 w 450"/>
                <a:gd name="T73" fmla="*/ 36 h 455"/>
                <a:gd name="T74" fmla="*/ 302 w 450"/>
                <a:gd name="T75" fmla="*/ 61 h 455"/>
                <a:gd name="T76" fmla="*/ 246 w 450"/>
                <a:gd name="T77" fmla="*/ 61 h 455"/>
                <a:gd name="T78" fmla="*/ 213 w 450"/>
                <a:gd name="T79" fmla="*/ 240 h 455"/>
                <a:gd name="T80" fmla="*/ 261 w 450"/>
                <a:gd name="T81" fmla="*/ 265 h 455"/>
                <a:gd name="T82" fmla="*/ 259 w 450"/>
                <a:gd name="T83" fmla="*/ 454 h 455"/>
                <a:gd name="T84" fmla="*/ 244 w 450"/>
                <a:gd name="T85" fmla="*/ 454 h 455"/>
                <a:gd name="T86" fmla="*/ 316 w 450"/>
                <a:gd name="T87" fmla="*/ 328 h 455"/>
                <a:gd name="T88" fmla="*/ 332 w 450"/>
                <a:gd name="T89" fmla="*/ 334 h 455"/>
                <a:gd name="T90" fmla="*/ 266 w 450"/>
                <a:gd name="T91" fmla="*/ 442 h 455"/>
                <a:gd name="T92" fmla="*/ 242 w 450"/>
                <a:gd name="T93" fmla="*/ 433 h 455"/>
                <a:gd name="T94" fmla="*/ 136 w 450"/>
                <a:gd name="T95" fmla="*/ 266 h 455"/>
                <a:gd name="T96" fmla="*/ 100 w 450"/>
                <a:gd name="T97" fmla="*/ 129 h 455"/>
                <a:gd name="T98" fmla="*/ 83 w 450"/>
                <a:gd name="T99" fmla="*/ 73 h 455"/>
                <a:gd name="T100" fmla="*/ 36 w 450"/>
                <a:gd name="T101" fmla="*/ 102 h 455"/>
                <a:gd name="T102" fmla="*/ 78 w 450"/>
                <a:gd name="T103" fmla="*/ 50 h 455"/>
                <a:gd name="T104" fmla="*/ 156 w 450"/>
                <a:gd name="T105" fmla="*/ 23 h 455"/>
                <a:gd name="T106" fmla="*/ 218 w 450"/>
                <a:gd name="T107" fmla="*/ 37 h 455"/>
                <a:gd name="T108" fmla="*/ 259 w 450"/>
                <a:gd name="T109" fmla="*/ 42 h 455"/>
                <a:gd name="T110" fmla="*/ 214 w 450"/>
                <a:gd name="T111" fmla="*/ 94 h 455"/>
                <a:gd name="T112" fmla="*/ 280 w 450"/>
                <a:gd name="T113" fmla="*/ 94 h 455"/>
                <a:gd name="T114" fmla="*/ 280 w 450"/>
                <a:gd name="T115" fmla="*/ 131 h 455"/>
                <a:gd name="T116" fmla="*/ 236 w 450"/>
                <a:gd name="T117" fmla="*/ 191 h 455"/>
                <a:gd name="T118" fmla="*/ 189 w 450"/>
                <a:gd name="T119" fmla="*/ 253 h 455"/>
                <a:gd name="T120" fmla="*/ 384 w 450"/>
                <a:gd name="T121" fmla="*/ 89 h 455"/>
                <a:gd name="T122" fmla="*/ 435 w 450"/>
                <a:gd name="T123" fmla="*/ 149 h 455"/>
                <a:gd name="T124" fmla="*/ 419 w 450"/>
                <a:gd name="T125" fmla="*/ 12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0" h="455">
                  <a:moveTo>
                    <a:pt x="422" y="116"/>
                  </a:moveTo>
                  <a:cubicBezTo>
                    <a:pt x="422" y="116"/>
                    <a:pt x="422" y="116"/>
                    <a:pt x="422" y="116"/>
                  </a:cubicBezTo>
                  <a:cubicBezTo>
                    <a:pt x="422" y="116"/>
                    <a:pt x="422" y="116"/>
                    <a:pt x="422" y="116"/>
                  </a:cubicBezTo>
                  <a:cubicBezTo>
                    <a:pt x="422" y="117"/>
                    <a:pt x="422" y="117"/>
                    <a:pt x="422" y="117"/>
                  </a:cubicBezTo>
                  <a:cubicBezTo>
                    <a:pt x="422" y="117"/>
                    <a:pt x="422" y="117"/>
                    <a:pt x="422" y="116"/>
                  </a:cubicBezTo>
                  <a:cubicBezTo>
                    <a:pt x="422" y="117"/>
                    <a:pt x="422" y="117"/>
                    <a:pt x="422" y="117"/>
                  </a:cubicBezTo>
                  <a:cubicBezTo>
                    <a:pt x="422" y="117"/>
                    <a:pt x="422" y="117"/>
                    <a:pt x="422" y="117"/>
                  </a:cubicBezTo>
                  <a:cubicBezTo>
                    <a:pt x="422" y="117"/>
                    <a:pt x="422" y="117"/>
                    <a:pt x="422" y="117"/>
                  </a:cubicBezTo>
                  <a:cubicBezTo>
                    <a:pt x="422" y="117"/>
                    <a:pt x="422" y="117"/>
                    <a:pt x="422" y="117"/>
                  </a:cubicBezTo>
                  <a:cubicBezTo>
                    <a:pt x="422" y="117"/>
                    <a:pt x="422" y="117"/>
                    <a:pt x="422" y="117"/>
                  </a:cubicBezTo>
                  <a:cubicBezTo>
                    <a:pt x="422" y="117"/>
                    <a:pt x="422" y="117"/>
                    <a:pt x="422" y="117"/>
                  </a:cubicBezTo>
                  <a:cubicBezTo>
                    <a:pt x="422" y="117"/>
                    <a:pt x="422" y="117"/>
                    <a:pt x="422" y="117"/>
                  </a:cubicBezTo>
                  <a:cubicBezTo>
                    <a:pt x="422" y="117"/>
                    <a:pt x="422" y="117"/>
                    <a:pt x="422" y="118"/>
                  </a:cubicBezTo>
                  <a:cubicBezTo>
                    <a:pt x="422" y="118"/>
                    <a:pt x="422" y="118"/>
                    <a:pt x="422" y="118"/>
                  </a:cubicBezTo>
                  <a:cubicBezTo>
                    <a:pt x="422" y="118"/>
                    <a:pt x="422" y="118"/>
                    <a:pt x="422" y="118"/>
                  </a:cubicBezTo>
                  <a:cubicBezTo>
                    <a:pt x="422" y="118"/>
                    <a:pt x="422" y="118"/>
                    <a:pt x="422" y="118"/>
                  </a:cubicBezTo>
                  <a:cubicBezTo>
                    <a:pt x="422" y="118"/>
                    <a:pt x="422" y="118"/>
                    <a:pt x="422" y="118"/>
                  </a:cubicBezTo>
                  <a:cubicBezTo>
                    <a:pt x="423" y="118"/>
                    <a:pt x="423" y="118"/>
                    <a:pt x="423" y="119"/>
                  </a:cubicBezTo>
                  <a:cubicBezTo>
                    <a:pt x="423" y="119"/>
                    <a:pt x="423" y="119"/>
                    <a:pt x="423" y="119"/>
                  </a:cubicBezTo>
                  <a:cubicBezTo>
                    <a:pt x="423" y="119"/>
                    <a:pt x="423" y="119"/>
                    <a:pt x="423" y="119"/>
                  </a:cubicBezTo>
                  <a:cubicBezTo>
                    <a:pt x="423" y="119"/>
                    <a:pt x="423" y="119"/>
                    <a:pt x="423" y="119"/>
                  </a:cubicBezTo>
                  <a:cubicBezTo>
                    <a:pt x="423" y="119"/>
                    <a:pt x="423" y="119"/>
                    <a:pt x="423" y="120"/>
                  </a:cubicBezTo>
                  <a:cubicBezTo>
                    <a:pt x="423" y="120"/>
                    <a:pt x="423" y="120"/>
                    <a:pt x="423" y="120"/>
                  </a:cubicBezTo>
                  <a:cubicBezTo>
                    <a:pt x="423" y="120"/>
                    <a:pt x="423" y="120"/>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19"/>
                    <a:pt x="423" y="119"/>
                    <a:pt x="423" y="119"/>
                  </a:cubicBezTo>
                  <a:cubicBezTo>
                    <a:pt x="423" y="120"/>
                    <a:pt x="423" y="120"/>
                    <a:pt x="423" y="120"/>
                  </a:cubicBezTo>
                  <a:cubicBezTo>
                    <a:pt x="424" y="120"/>
                    <a:pt x="424" y="120"/>
                    <a:pt x="424" y="120"/>
                  </a:cubicBezTo>
                  <a:cubicBezTo>
                    <a:pt x="424" y="120"/>
                    <a:pt x="424" y="120"/>
                    <a:pt x="424" y="120"/>
                  </a:cubicBezTo>
                  <a:cubicBezTo>
                    <a:pt x="424" y="120"/>
                    <a:pt x="424" y="120"/>
                    <a:pt x="424" y="120"/>
                  </a:cubicBezTo>
                  <a:cubicBezTo>
                    <a:pt x="424" y="120"/>
                    <a:pt x="424" y="120"/>
                    <a:pt x="424" y="121"/>
                  </a:cubicBezTo>
                  <a:cubicBezTo>
                    <a:pt x="424" y="121"/>
                    <a:pt x="424" y="121"/>
                    <a:pt x="424" y="121"/>
                  </a:cubicBezTo>
                  <a:cubicBezTo>
                    <a:pt x="424" y="121"/>
                    <a:pt x="424" y="121"/>
                    <a:pt x="424" y="120"/>
                  </a:cubicBezTo>
                  <a:cubicBezTo>
                    <a:pt x="424" y="120"/>
                    <a:pt x="424" y="120"/>
                    <a:pt x="424" y="120"/>
                  </a:cubicBezTo>
                  <a:cubicBezTo>
                    <a:pt x="424" y="120"/>
                    <a:pt x="424" y="120"/>
                    <a:pt x="424" y="120"/>
                  </a:cubicBezTo>
                  <a:cubicBezTo>
                    <a:pt x="424" y="120"/>
                    <a:pt x="424" y="120"/>
                    <a:pt x="424" y="120"/>
                  </a:cubicBezTo>
                  <a:cubicBezTo>
                    <a:pt x="424" y="120"/>
                    <a:pt x="424" y="120"/>
                    <a:pt x="423" y="120"/>
                  </a:cubicBezTo>
                  <a:cubicBezTo>
                    <a:pt x="423" y="120"/>
                    <a:pt x="423" y="120"/>
                    <a:pt x="423" y="120"/>
                  </a:cubicBezTo>
                  <a:cubicBezTo>
                    <a:pt x="423" y="119"/>
                    <a:pt x="423" y="119"/>
                    <a:pt x="423" y="119"/>
                  </a:cubicBezTo>
                  <a:cubicBezTo>
                    <a:pt x="423" y="119"/>
                    <a:pt x="423" y="119"/>
                    <a:pt x="423" y="119"/>
                  </a:cubicBezTo>
                  <a:cubicBezTo>
                    <a:pt x="423" y="119"/>
                    <a:pt x="423" y="119"/>
                    <a:pt x="423" y="119"/>
                  </a:cubicBezTo>
                  <a:cubicBezTo>
                    <a:pt x="423" y="119"/>
                    <a:pt x="423" y="119"/>
                    <a:pt x="423" y="120"/>
                  </a:cubicBezTo>
                  <a:cubicBezTo>
                    <a:pt x="423" y="120"/>
                    <a:pt x="423" y="120"/>
                    <a:pt x="423" y="120"/>
                  </a:cubicBezTo>
                  <a:cubicBezTo>
                    <a:pt x="423" y="119"/>
                    <a:pt x="423" y="119"/>
                    <a:pt x="423" y="119"/>
                  </a:cubicBezTo>
                  <a:cubicBezTo>
                    <a:pt x="423" y="119"/>
                    <a:pt x="423" y="119"/>
                    <a:pt x="423" y="119"/>
                  </a:cubicBezTo>
                  <a:cubicBezTo>
                    <a:pt x="423" y="120"/>
                    <a:pt x="423" y="120"/>
                    <a:pt x="423" y="120"/>
                  </a:cubicBezTo>
                  <a:cubicBezTo>
                    <a:pt x="423" y="120"/>
                    <a:pt x="423" y="120"/>
                    <a:pt x="423" y="120"/>
                  </a:cubicBezTo>
                  <a:cubicBezTo>
                    <a:pt x="423" y="120"/>
                    <a:pt x="423" y="120"/>
                    <a:pt x="423" y="120"/>
                  </a:cubicBezTo>
                  <a:cubicBezTo>
                    <a:pt x="423" y="120"/>
                    <a:pt x="423" y="120"/>
                    <a:pt x="423" y="120"/>
                  </a:cubicBezTo>
                  <a:cubicBezTo>
                    <a:pt x="423" y="120"/>
                    <a:pt x="423" y="120"/>
                    <a:pt x="423" y="121"/>
                  </a:cubicBezTo>
                  <a:cubicBezTo>
                    <a:pt x="423" y="121"/>
                    <a:pt x="423" y="121"/>
                    <a:pt x="423" y="121"/>
                  </a:cubicBezTo>
                  <a:cubicBezTo>
                    <a:pt x="423" y="121"/>
                    <a:pt x="423" y="121"/>
                    <a:pt x="424" y="121"/>
                  </a:cubicBezTo>
                  <a:cubicBezTo>
                    <a:pt x="423" y="121"/>
                    <a:pt x="423" y="121"/>
                    <a:pt x="423" y="121"/>
                  </a:cubicBezTo>
                  <a:cubicBezTo>
                    <a:pt x="423" y="120"/>
                    <a:pt x="423" y="120"/>
                    <a:pt x="423" y="120"/>
                  </a:cubicBezTo>
                  <a:cubicBezTo>
                    <a:pt x="423" y="120"/>
                    <a:pt x="423" y="120"/>
                    <a:pt x="423" y="120"/>
                  </a:cubicBezTo>
                  <a:cubicBezTo>
                    <a:pt x="423" y="120"/>
                    <a:pt x="423" y="120"/>
                    <a:pt x="423" y="119"/>
                  </a:cubicBezTo>
                  <a:cubicBezTo>
                    <a:pt x="423" y="120"/>
                    <a:pt x="423" y="120"/>
                    <a:pt x="423" y="120"/>
                  </a:cubicBezTo>
                  <a:cubicBezTo>
                    <a:pt x="423" y="120"/>
                    <a:pt x="423" y="120"/>
                    <a:pt x="423" y="121"/>
                  </a:cubicBezTo>
                  <a:cubicBezTo>
                    <a:pt x="424" y="121"/>
                    <a:pt x="424" y="121"/>
                    <a:pt x="424" y="121"/>
                  </a:cubicBezTo>
                  <a:cubicBezTo>
                    <a:pt x="423" y="121"/>
                    <a:pt x="423" y="121"/>
                    <a:pt x="423" y="121"/>
                  </a:cubicBezTo>
                  <a:cubicBezTo>
                    <a:pt x="423" y="120"/>
                    <a:pt x="423" y="120"/>
                    <a:pt x="423" y="120"/>
                  </a:cubicBezTo>
                  <a:cubicBezTo>
                    <a:pt x="423" y="120"/>
                    <a:pt x="423" y="120"/>
                    <a:pt x="423" y="120"/>
                  </a:cubicBezTo>
                  <a:cubicBezTo>
                    <a:pt x="423" y="119"/>
                    <a:pt x="423" y="119"/>
                    <a:pt x="423" y="119"/>
                  </a:cubicBezTo>
                  <a:cubicBezTo>
                    <a:pt x="422" y="119"/>
                    <a:pt x="422" y="119"/>
                    <a:pt x="422" y="119"/>
                  </a:cubicBezTo>
                  <a:cubicBezTo>
                    <a:pt x="422" y="120"/>
                    <a:pt x="422" y="120"/>
                    <a:pt x="422" y="120"/>
                  </a:cubicBezTo>
                  <a:cubicBezTo>
                    <a:pt x="423" y="120"/>
                    <a:pt x="423" y="120"/>
                    <a:pt x="423" y="120"/>
                  </a:cubicBezTo>
                  <a:cubicBezTo>
                    <a:pt x="423" y="120"/>
                    <a:pt x="423" y="120"/>
                    <a:pt x="423" y="120"/>
                  </a:cubicBezTo>
                  <a:cubicBezTo>
                    <a:pt x="423" y="120"/>
                    <a:pt x="423" y="120"/>
                    <a:pt x="423" y="120"/>
                  </a:cubicBezTo>
                  <a:cubicBezTo>
                    <a:pt x="423" y="121"/>
                    <a:pt x="423" y="121"/>
                    <a:pt x="423" y="121"/>
                  </a:cubicBezTo>
                  <a:cubicBezTo>
                    <a:pt x="423" y="121"/>
                    <a:pt x="423" y="121"/>
                    <a:pt x="423" y="121"/>
                  </a:cubicBezTo>
                  <a:cubicBezTo>
                    <a:pt x="423" y="121"/>
                    <a:pt x="423" y="121"/>
                    <a:pt x="423" y="120"/>
                  </a:cubicBezTo>
                  <a:cubicBezTo>
                    <a:pt x="423" y="120"/>
                    <a:pt x="423" y="120"/>
                    <a:pt x="423" y="120"/>
                  </a:cubicBezTo>
                  <a:cubicBezTo>
                    <a:pt x="422" y="120"/>
                    <a:pt x="422" y="120"/>
                    <a:pt x="422" y="120"/>
                  </a:cubicBezTo>
                  <a:cubicBezTo>
                    <a:pt x="422" y="120"/>
                    <a:pt x="422" y="120"/>
                    <a:pt x="422" y="120"/>
                  </a:cubicBezTo>
                  <a:cubicBezTo>
                    <a:pt x="422" y="120"/>
                    <a:pt x="422" y="120"/>
                    <a:pt x="423" y="120"/>
                  </a:cubicBezTo>
                  <a:cubicBezTo>
                    <a:pt x="423" y="120"/>
                    <a:pt x="423" y="120"/>
                    <a:pt x="423" y="121"/>
                  </a:cubicBezTo>
                  <a:cubicBezTo>
                    <a:pt x="423" y="121"/>
                    <a:pt x="423" y="121"/>
                    <a:pt x="423" y="121"/>
                  </a:cubicBezTo>
                  <a:cubicBezTo>
                    <a:pt x="423" y="121"/>
                    <a:pt x="423" y="121"/>
                    <a:pt x="423" y="121"/>
                  </a:cubicBezTo>
                  <a:cubicBezTo>
                    <a:pt x="423" y="122"/>
                    <a:pt x="423" y="122"/>
                    <a:pt x="423" y="122"/>
                  </a:cubicBezTo>
                  <a:cubicBezTo>
                    <a:pt x="423" y="122"/>
                    <a:pt x="423" y="122"/>
                    <a:pt x="423" y="122"/>
                  </a:cubicBezTo>
                  <a:cubicBezTo>
                    <a:pt x="423" y="121"/>
                    <a:pt x="423" y="121"/>
                    <a:pt x="423" y="121"/>
                  </a:cubicBezTo>
                  <a:cubicBezTo>
                    <a:pt x="423" y="121"/>
                    <a:pt x="423" y="121"/>
                    <a:pt x="423" y="121"/>
                  </a:cubicBezTo>
                  <a:cubicBezTo>
                    <a:pt x="423" y="121"/>
                    <a:pt x="423" y="121"/>
                    <a:pt x="423" y="121"/>
                  </a:cubicBezTo>
                  <a:cubicBezTo>
                    <a:pt x="423" y="121"/>
                    <a:pt x="423" y="121"/>
                    <a:pt x="423" y="121"/>
                  </a:cubicBezTo>
                  <a:cubicBezTo>
                    <a:pt x="423" y="121"/>
                    <a:pt x="423" y="121"/>
                    <a:pt x="423" y="121"/>
                  </a:cubicBezTo>
                  <a:cubicBezTo>
                    <a:pt x="423" y="121"/>
                    <a:pt x="423" y="121"/>
                    <a:pt x="423" y="121"/>
                  </a:cubicBezTo>
                  <a:cubicBezTo>
                    <a:pt x="423" y="121"/>
                    <a:pt x="423" y="121"/>
                    <a:pt x="423" y="122"/>
                  </a:cubicBezTo>
                  <a:cubicBezTo>
                    <a:pt x="423" y="121"/>
                    <a:pt x="423" y="121"/>
                    <a:pt x="423" y="121"/>
                  </a:cubicBezTo>
                  <a:cubicBezTo>
                    <a:pt x="423" y="121"/>
                    <a:pt x="423" y="121"/>
                    <a:pt x="422" y="121"/>
                  </a:cubicBezTo>
                  <a:cubicBezTo>
                    <a:pt x="422" y="121"/>
                    <a:pt x="422" y="121"/>
                    <a:pt x="422" y="121"/>
                  </a:cubicBezTo>
                  <a:cubicBezTo>
                    <a:pt x="422" y="121"/>
                    <a:pt x="422" y="121"/>
                    <a:pt x="422" y="121"/>
                  </a:cubicBezTo>
                  <a:cubicBezTo>
                    <a:pt x="422" y="121"/>
                    <a:pt x="422" y="121"/>
                    <a:pt x="423" y="121"/>
                  </a:cubicBezTo>
                  <a:cubicBezTo>
                    <a:pt x="422" y="121"/>
                    <a:pt x="422" y="121"/>
                    <a:pt x="422" y="121"/>
                  </a:cubicBezTo>
                  <a:cubicBezTo>
                    <a:pt x="422" y="121"/>
                    <a:pt x="422" y="121"/>
                    <a:pt x="422" y="121"/>
                  </a:cubicBezTo>
                  <a:cubicBezTo>
                    <a:pt x="422" y="121"/>
                    <a:pt x="422" y="121"/>
                    <a:pt x="422" y="121"/>
                  </a:cubicBezTo>
                  <a:cubicBezTo>
                    <a:pt x="422" y="121"/>
                    <a:pt x="422" y="121"/>
                    <a:pt x="422" y="121"/>
                  </a:cubicBezTo>
                  <a:cubicBezTo>
                    <a:pt x="422" y="121"/>
                    <a:pt x="422" y="121"/>
                    <a:pt x="422" y="121"/>
                  </a:cubicBezTo>
                  <a:cubicBezTo>
                    <a:pt x="423" y="122"/>
                    <a:pt x="423" y="122"/>
                    <a:pt x="423" y="122"/>
                  </a:cubicBezTo>
                  <a:cubicBezTo>
                    <a:pt x="423" y="122"/>
                    <a:pt x="423" y="122"/>
                    <a:pt x="423" y="122"/>
                  </a:cubicBezTo>
                  <a:cubicBezTo>
                    <a:pt x="423" y="122"/>
                    <a:pt x="423" y="122"/>
                    <a:pt x="424" y="122"/>
                  </a:cubicBezTo>
                  <a:cubicBezTo>
                    <a:pt x="424" y="123"/>
                    <a:pt x="424" y="123"/>
                    <a:pt x="424" y="123"/>
                  </a:cubicBezTo>
                  <a:cubicBezTo>
                    <a:pt x="423" y="123"/>
                    <a:pt x="423" y="123"/>
                    <a:pt x="423" y="122"/>
                  </a:cubicBezTo>
                  <a:cubicBezTo>
                    <a:pt x="423" y="122"/>
                    <a:pt x="423" y="122"/>
                    <a:pt x="423" y="122"/>
                  </a:cubicBezTo>
                  <a:cubicBezTo>
                    <a:pt x="423" y="122"/>
                    <a:pt x="423" y="122"/>
                    <a:pt x="423" y="122"/>
                  </a:cubicBezTo>
                  <a:cubicBezTo>
                    <a:pt x="423" y="122"/>
                    <a:pt x="423" y="122"/>
                    <a:pt x="423" y="122"/>
                  </a:cubicBezTo>
                  <a:cubicBezTo>
                    <a:pt x="423" y="122"/>
                    <a:pt x="423" y="122"/>
                    <a:pt x="423" y="122"/>
                  </a:cubicBezTo>
                  <a:cubicBezTo>
                    <a:pt x="423" y="122"/>
                    <a:pt x="423" y="122"/>
                    <a:pt x="423" y="122"/>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3"/>
                    <a:pt x="423" y="123"/>
                    <a:pt x="423" y="123"/>
                  </a:cubicBezTo>
                  <a:cubicBezTo>
                    <a:pt x="423" y="124"/>
                    <a:pt x="423" y="124"/>
                    <a:pt x="423" y="124"/>
                  </a:cubicBezTo>
                  <a:cubicBezTo>
                    <a:pt x="424" y="124"/>
                    <a:pt x="424" y="124"/>
                    <a:pt x="424" y="124"/>
                  </a:cubicBezTo>
                  <a:cubicBezTo>
                    <a:pt x="424" y="124"/>
                    <a:pt x="424" y="124"/>
                    <a:pt x="424" y="124"/>
                  </a:cubicBezTo>
                  <a:cubicBezTo>
                    <a:pt x="424" y="124"/>
                    <a:pt x="424" y="124"/>
                    <a:pt x="424" y="124"/>
                  </a:cubicBezTo>
                  <a:cubicBezTo>
                    <a:pt x="424" y="125"/>
                    <a:pt x="424" y="125"/>
                    <a:pt x="424" y="125"/>
                  </a:cubicBezTo>
                  <a:cubicBezTo>
                    <a:pt x="424" y="124"/>
                    <a:pt x="424" y="124"/>
                    <a:pt x="424" y="124"/>
                  </a:cubicBezTo>
                  <a:cubicBezTo>
                    <a:pt x="424" y="124"/>
                    <a:pt x="424" y="124"/>
                    <a:pt x="424" y="125"/>
                  </a:cubicBezTo>
                  <a:cubicBezTo>
                    <a:pt x="425" y="125"/>
                    <a:pt x="425" y="125"/>
                    <a:pt x="425" y="125"/>
                  </a:cubicBezTo>
                  <a:cubicBezTo>
                    <a:pt x="425" y="125"/>
                    <a:pt x="425" y="125"/>
                    <a:pt x="425" y="125"/>
                  </a:cubicBezTo>
                  <a:cubicBezTo>
                    <a:pt x="425" y="125"/>
                    <a:pt x="425" y="125"/>
                    <a:pt x="425" y="125"/>
                  </a:cubicBezTo>
                  <a:cubicBezTo>
                    <a:pt x="425" y="125"/>
                    <a:pt x="425" y="125"/>
                    <a:pt x="425" y="125"/>
                  </a:cubicBezTo>
                  <a:cubicBezTo>
                    <a:pt x="425" y="125"/>
                    <a:pt x="425" y="125"/>
                    <a:pt x="425" y="125"/>
                  </a:cubicBezTo>
                  <a:cubicBezTo>
                    <a:pt x="425" y="125"/>
                    <a:pt x="425" y="125"/>
                    <a:pt x="425" y="125"/>
                  </a:cubicBezTo>
                  <a:cubicBezTo>
                    <a:pt x="425" y="125"/>
                    <a:pt x="425" y="125"/>
                    <a:pt x="425" y="125"/>
                  </a:cubicBezTo>
                  <a:cubicBezTo>
                    <a:pt x="425" y="124"/>
                    <a:pt x="425" y="124"/>
                    <a:pt x="425" y="124"/>
                  </a:cubicBezTo>
                  <a:cubicBezTo>
                    <a:pt x="425" y="125"/>
                    <a:pt x="425" y="125"/>
                    <a:pt x="425" y="125"/>
                  </a:cubicBezTo>
                  <a:cubicBezTo>
                    <a:pt x="425" y="125"/>
                    <a:pt x="425" y="125"/>
                    <a:pt x="425" y="125"/>
                  </a:cubicBezTo>
                  <a:cubicBezTo>
                    <a:pt x="425" y="125"/>
                    <a:pt x="425" y="125"/>
                    <a:pt x="425" y="126"/>
                  </a:cubicBezTo>
                  <a:cubicBezTo>
                    <a:pt x="425" y="126"/>
                    <a:pt x="425" y="126"/>
                    <a:pt x="425" y="125"/>
                  </a:cubicBezTo>
                  <a:cubicBezTo>
                    <a:pt x="425" y="126"/>
                    <a:pt x="425" y="126"/>
                    <a:pt x="425" y="126"/>
                  </a:cubicBezTo>
                  <a:cubicBezTo>
                    <a:pt x="425" y="126"/>
                    <a:pt x="425" y="126"/>
                    <a:pt x="425" y="126"/>
                  </a:cubicBezTo>
                  <a:cubicBezTo>
                    <a:pt x="425" y="126"/>
                    <a:pt x="425" y="126"/>
                    <a:pt x="425" y="125"/>
                  </a:cubicBezTo>
                  <a:cubicBezTo>
                    <a:pt x="425" y="125"/>
                    <a:pt x="425" y="125"/>
                    <a:pt x="425" y="125"/>
                  </a:cubicBezTo>
                  <a:cubicBezTo>
                    <a:pt x="425" y="125"/>
                    <a:pt x="425" y="125"/>
                    <a:pt x="425" y="125"/>
                  </a:cubicBezTo>
                  <a:cubicBezTo>
                    <a:pt x="425" y="125"/>
                    <a:pt x="425" y="125"/>
                    <a:pt x="425" y="125"/>
                  </a:cubicBezTo>
                  <a:cubicBezTo>
                    <a:pt x="425" y="125"/>
                    <a:pt x="425" y="125"/>
                    <a:pt x="424" y="125"/>
                  </a:cubicBezTo>
                  <a:cubicBezTo>
                    <a:pt x="424" y="125"/>
                    <a:pt x="424" y="125"/>
                    <a:pt x="424" y="125"/>
                  </a:cubicBezTo>
                  <a:cubicBezTo>
                    <a:pt x="424" y="125"/>
                    <a:pt x="424" y="125"/>
                    <a:pt x="424" y="124"/>
                  </a:cubicBezTo>
                  <a:cubicBezTo>
                    <a:pt x="424" y="124"/>
                    <a:pt x="424" y="124"/>
                    <a:pt x="424" y="124"/>
                  </a:cubicBezTo>
                  <a:cubicBezTo>
                    <a:pt x="424" y="124"/>
                    <a:pt x="424" y="124"/>
                    <a:pt x="424" y="124"/>
                  </a:cubicBezTo>
                  <a:cubicBezTo>
                    <a:pt x="424" y="124"/>
                    <a:pt x="424" y="124"/>
                    <a:pt x="424" y="124"/>
                  </a:cubicBezTo>
                  <a:cubicBezTo>
                    <a:pt x="424" y="125"/>
                    <a:pt x="424" y="125"/>
                    <a:pt x="424" y="125"/>
                  </a:cubicBezTo>
                  <a:cubicBezTo>
                    <a:pt x="424" y="125"/>
                    <a:pt x="424" y="125"/>
                    <a:pt x="424" y="125"/>
                  </a:cubicBezTo>
                  <a:cubicBezTo>
                    <a:pt x="424" y="125"/>
                    <a:pt x="424" y="125"/>
                    <a:pt x="424" y="125"/>
                  </a:cubicBezTo>
                  <a:cubicBezTo>
                    <a:pt x="424" y="125"/>
                    <a:pt x="424" y="125"/>
                    <a:pt x="424" y="125"/>
                  </a:cubicBezTo>
                  <a:cubicBezTo>
                    <a:pt x="424" y="125"/>
                    <a:pt x="424" y="125"/>
                    <a:pt x="424" y="126"/>
                  </a:cubicBezTo>
                  <a:cubicBezTo>
                    <a:pt x="424" y="126"/>
                    <a:pt x="424" y="126"/>
                    <a:pt x="424" y="126"/>
                  </a:cubicBezTo>
                  <a:cubicBezTo>
                    <a:pt x="424" y="126"/>
                    <a:pt x="424" y="126"/>
                    <a:pt x="424" y="126"/>
                  </a:cubicBezTo>
                  <a:cubicBezTo>
                    <a:pt x="424" y="126"/>
                    <a:pt x="424" y="126"/>
                    <a:pt x="424" y="126"/>
                  </a:cubicBezTo>
                  <a:cubicBezTo>
                    <a:pt x="424" y="126"/>
                    <a:pt x="424" y="126"/>
                    <a:pt x="424" y="125"/>
                  </a:cubicBezTo>
                  <a:cubicBezTo>
                    <a:pt x="424" y="126"/>
                    <a:pt x="424" y="126"/>
                    <a:pt x="425" y="126"/>
                  </a:cubicBezTo>
                  <a:cubicBezTo>
                    <a:pt x="425" y="126"/>
                    <a:pt x="425" y="126"/>
                    <a:pt x="425" y="126"/>
                  </a:cubicBezTo>
                  <a:cubicBezTo>
                    <a:pt x="425" y="126"/>
                    <a:pt x="425" y="127"/>
                    <a:pt x="425" y="127"/>
                  </a:cubicBezTo>
                  <a:cubicBezTo>
                    <a:pt x="425" y="127"/>
                    <a:pt x="425" y="127"/>
                    <a:pt x="425" y="127"/>
                  </a:cubicBezTo>
                  <a:cubicBezTo>
                    <a:pt x="425" y="127"/>
                    <a:pt x="425" y="127"/>
                    <a:pt x="425" y="127"/>
                  </a:cubicBezTo>
                  <a:cubicBezTo>
                    <a:pt x="425" y="128"/>
                    <a:pt x="425" y="128"/>
                    <a:pt x="425" y="128"/>
                  </a:cubicBezTo>
                  <a:cubicBezTo>
                    <a:pt x="425" y="128"/>
                    <a:pt x="425" y="128"/>
                    <a:pt x="425" y="127"/>
                  </a:cubicBezTo>
                  <a:cubicBezTo>
                    <a:pt x="425" y="127"/>
                    <a:pt x="425" y="127"/>
                    <a:pt x="425" y="127"/>
                  </a:cubicBezTo>
                  <a:cubicBezTo>
                    <a:pt x="425" y="127"/>
                    <a:pt x="425" y="127"/>
                    <a:pt x="425" y="127"/>
                  </a:cubicBezTo>
                  <a:cubicBezTo>
                    <a:pt x="425" y="127"/>
                    <a:pt x="425" y="127"/>
                    <a:pt x="425" y="127"/>
                  </a:cubicBezTo>
                  <a:cubicBezTo>
                    <a:pt x="425" y="127"/>
                    <a:pt x="425" y="127"/>
                    <a:pt x="425" y="127"/>
                  </a:cubicBezTo>
                  <a:cubicBezTo>
                    <a:pt x="426" y="127"/>
                    <a:pt x="426" y="127"/>
                    <a:pt x="426" y="127"/>
                  </a:cubicBezTo>
                  <a:cubicBezTo>
                    <a:pt x="426" y="127"/>
                    <a:pt x="426" y="127"/>
                    <a:pt x="426" y="127"/>
                  </a:cubicBezTo>
                  <a:cubicBezTo>
                    <a:pt x="426" y="127"/>
                    <a:pt x="426" y="127"/>
                    <a:pt x="426" y="127"/>
                  </a:cubicBezTo>
                  <a:cubicBezTo>
                    <a:pt x="426" y="127"/>
                    <a:pt x="426" y="127"/>
                    <a:pt x="426" y="127"/>
                  </a:cubicBezTo>
                  <a:cubicBezTo>
                    <a:pt x="426" y="128"/>
                    <a:pt x="426" y="128"/>
                    <a:pt x="426" y="128"/>
                  </a:cubicBezTo>
                  <a:cubicBezTo>
                    <a:pt x="426" y="128"/>
                    <a:pt x="426" y="128"/>
                    <a:pt x="425" y="127"/>
                  </a:cubicBezTo>
                  <a:cubicBezTo>
                    <a:pt x="425" y="127"/>
                    <a:pt x="425" y="127"/>
                    <a:pt x="425" y="128"/>
                  </a:cubicBezTo>
                  <a:cubicBezTo>
                    <a:pt x="425" y="128"/>
                    <a:pt x="426" y="128"/>
                    <a:pt x="426" y="128"/>
                  </a:cubicBezTo>
                  <a:cubicBezTo>
                    <a:pt x="426" y="128"/>
                    <a:pt x="426" y="128"/>
                    <a:pt x="426" y="128"/>
                  </a:cubicBezTo>
                  <a:cubicBezTo>
                    <a:pt x="426" y="128"/>
                    <a:pt x="426" y="128"/>
                    <a:pt x="426" y="128"/>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29"/>
                  </a:cubicBezTo>
                  <a:cubicBezTo>
                    <a:pt x="426" y="129"/>
                    <a:pt x="426" y="129"/>
                    <a:pt x="426" y="130"/>
                  </a:cubicBezTo>
                  <a:cubicBezTo>
                    <a:pt x="426" y="130"/>
                    <a:pt x="426" y="130"/>
                    <a:pt x="426" y="130"/>
                  </a:cubicBezTo>
                  <a:cubicBezTo>
                    <a:pt x="426" y="130"/>
                    <a:pt x="426" y="130"/>
                    <a:pt x="426" y="130"/>
                  </a:cubicBezTo>
                  <a:cubicBezTo>
                    <a:pt x="426" y="130"/>
                    <a:pt x="426" y="130"/>
                    <a:pt x="426" y="130"/>
                  </a:cubicBezTo>
                  <a:cubicBezTo>
                    <a:pt x="426" y="130"/>
                    <a:pt x="426" y="130"/>
                    <a:pt x="426" y="130"/>
                  </a:cubicBezTo>
                  <a:cubicBezTo>
                    <a:pt x="426" y="130"/>
                    <a:pt x="426" y="130"/>
                    <a:pt x="426" y="130"/>
                  </a:cubicBezTo>
                  <a:cubicBezTo>
                    <a:pt x="426" y="130"/>
                    <a:pt x="426" y="130"/>
                    <a:pt x="426" y="130"/>
                  </a:cubicBezTo>
                  <a:cubicBezTo>
                    <a:pt x="426" y="130"/>
                    <a:pt x="426" y="130"/>
                    <a:pt x="427" y="130"/>
                  </a:cubicBezTo>
                  <a:cubicBezTo>
                    <a:pt x="426" y="131"/>
                    <a:pt x="426" y="131"/>
                    <a:pt x="427" y="131"/>
                  </a:cubicBezTo>
                  <a:cubicBezTo>
                    <a:pt x="427" y="131"/>
                    <a:pt x="427" y="131"/>
                    <a:pt x="427" y="131"/>
                  </a:cubicBezTo>
                  <a:cubicBezTo>
                    <a:pt x="427" y="131"/>
                    <a:pt x="427" y="131"/>
                    <a:pt x="427" y="131"/>
                  </a:cubicBezTo>
                  <a:cubicBezTo>
                    <a:pt x="427" y="131"/>
                    <a:pt x="427" y="131"/>
                    <a:pt x="427" y="131"/>
                  </a:cubicBezTo>
                  <a:cubicBezTo>
                    <a:pt x="427" y="132"/>
                    <a:pt x="427" y="132"/>
                    <a:pt x="427" y="132"/>
                  </a:cubicBezTo>
                  <a:cubicBezTo>
                    <a:pt x="427" y="132"/>
                    <a:pt x="427" y="132"/>
                    <a:pt x="427" y="132"/>
                  </a:cubicBezTo>
                  <a:cubicBezTo>
                    <a:pt x="427" y="132"/>
                    <a:pt x="427" y="132"/>
                    <a:pt x="427" y="132"/>
                  </a:cubicBezTo>
                  <a:cubicBezTo>
                    <a:pt x="427" y="132"/>
                    <a:pt x="427" y="132"/>
                    <a:pt x="427" y="132"/>
                  </a:cubicBezTo>
                  <a:cubicBezTo>
                    <a:pt x="427" y="132"/>
                    <a:pt x="427" y="132"/>
                    <a:pt x="427" y="133"/>
                  </a:cubicBezTo>
                  <a:cubicBezTo>
                    <a:pt x="427" y="132"/>
                    <a:pt x="427" y="132"/>
                    <a:pt x="427" y="132"/>
                  </a:cubicBezTo>
                  <a:cubicBezTo>
                    <a:pt x="427" y="131"/>
                    <a:pt x="427" y="131"/>
                    <a:pt x="427" y="131"/>
                  </a:cubicBezTo>
                  <a:cubicBezTo>
                    <a:pt x="427" y="132"/>
                    <a:pt x="427" y="132"/>
                    <a:pt x="427" y="132"/>
                  </a:cubicBezTo>
                  <a:cubicBezTo>
                    <a:pt x="427" y="133"/>
                    <a:pt x="427" y="133"/>
                    <a:pt x="427" y="133"/>
                  </a:cubicBezTo>
                  <a:cubicBezTo>
                    <a:pt x="427" y="133"/>
                    <a:pt x="427" y="133"/>
                    <a:pt x="427" y="133"/>
                  </a:cubicBezTo>
                  <a:cubicBezTo>
                    <a:pt x="428" y="134"/>
                    <a:pt x="428" y="134"/>
                    <a:pt x="428" y="134"/>
                  </a:cubicBezTo>
                  <a:cubicBezTo>
                    <a:pt x="428" y="134"/>
                    <a:pt x="428" y="134"/>
                    <a:pt x="428" y="135"/>
                  </a:cubicBezTo>
                  <a:cubicBezTo>
                    <a:pt x="428" y="135"/>
                    <a:pt x="428" y="135"/>
                    <a:pt x="428" y="135"/>
                  </a:cubicBezTo>
                  <a:cubicBezTo>
                    <a:pt x="428" y="135"/>
                    <a:pt x="428" y="135"/>
                    <a:pt x="429" y="136"/>
                  </a:cubicBezTo>
                  <a:cubicBezTo>
                    <a:pt x="429" y="135"/>
                    <a:pt x="429" y="135"/>
                    <a:pt x="428" y="135"/>
                  </a:cubicBezTo>
                  <a:cubicBezTo>
                    <a:pt x="428" y="135"/>
                    <a:pt x="428" y="135"/>
                    <a:pt x="428" y="135"/>
                  </a:cubicBezTo>
                  <a:cubicBezTo>
                    <a:pt x="429" y="135"/>
                    <a:pt x="429" y="135"/>
                    <a:pt x="429" y="135"/>
                  </a:cubicBezTo>
                  <a:cubicBezTo>
                    <a:pt x="429" y="135"/>
                    <a:pt x="429" y="135"/>
                    <a:pt x="429" y="136"/>
                  </a:cubicBezTo>
                  <a:cubicBezTo>
                    <a:pt x="429" y="136"/>
                    <a:pt x="429" y="136"/>
                    <a:pt x="429" y="136"/>
                  </a:cubicBezTo>
                  <a:cubicBezTo>
                    <a:pt x="429" y="136"/>
                    <a:pt x="429" y="136"/>
                    <a:pt x="429" y="136"/>
                  </a:cubicBezTo>
                  <a:cubicBezTo>
                    <a:pt x="429" y="136"/>
                    <a:pt x="429" y="136"/>
                    <a:pt x="429" y="136"/>
                  </a:cubicBezTo>
                  <a:cubicBezTo>
                    <a:pt x="429" y="136"/>
                    <a:pt x="429" y="136"/>
                    <a:pt x="429" y="136"/>
                  </a:cubicBezTo>
                  <a:cubicBezTo>
                    <a:pt x="429" y="135"/>
                    <a:pt x="429" y="135"/>
                    <a:pt x="429" y="135"/>
                  </a:cubicBezTo>
                  <a:cubicBezTo>
                    <a:pt x="429" y="136"/>
                    <a:pt x="429" y="136"/>
                    <a:pt x="429" y="136"/>
                  </a:cubicBezTo>
                  <a:cubicBezTo>
                    <a:pt x="429" y="136"/>
                    <a:pt x="429" y="136"/>
                    <a:pt x="430" y="136"/>
                  </a:cubicBezTo>
                  <a:cubicBezTo>
                    <a:pt x="430" y="136"/>
                    <a:pt x="430" y="136"/>
                    <a:pt x="430" y="136"/>
                  </a:cubicBezTo>
                  <a:cubicBezTo>
                    <a:pt x="429" y="135"/>
                    <a:pt x="429" y="135"/>
                    <a:pt x="429" y="135"/>
                  </a:cubicBezTo>
                  <a:cubicBezTo>
                    <a:pt x="430" y="135"/>
                    <a:pt x="430" y="135"/>
                    <a:pt x="430" y="136"/>
                  </a:cubicBezTo>
                  <a:cubicBezTo>
                    <a:pt x="430" y="135"/>
                    <a:pt x="430" y="135"/>
                    <a:pt x="430" y="135"/>
                  </a:cubicBezTo>
                  <a:cubicBezTo>
                    <a:pt x="430" y="135"/>
                    <a:pt x="430" y="135"/>
                    <a:pt x="429" y="135"/>
                  </a:cubicBezTo>
                  <a:cubicBezTo>
                    <a:pt x="429" y="135"/>
                    <a:pt x="429" y="135"/>
                    <a:pt x="430" y="135"/>
                  </a:cubicBezTo>
                  <a:cubicBezTo>
                    <a:pt x="429" y="135"/>
                    <a:pt x="429" y="135"/>
                    <a:pt x="429" y="134"/>
                  </a:cubicBezTo>
                  <a:cubicBezTo>
                    <a:pt x="429" y="134"/>
                    <a:pt x="429" y="134"/>
                    <a:pt x="429" y="134"/>
                  </a:cubicBezTo>
                  <a:cubicBezTo>
                    <a:pt x="429" y="134"/>
                    <a:pt x="429" y="134"/>
                    <a:pt x="429" y="134"/>
                  </a:cubicBezTo>
                  <a:cubicBezTo>
                    <a:pt x="429" y="134"/>
                    <a:pt x="429" y="134"/>
                    <a:pt x="429" y="134"/>
                  </a:cubicBezTo>
                  <a:cubicBezTo>
                    <a:pt x="429" y="134"/>
                    <a:pt x="429" y="134"/>
                    <a:pt x="429" y="134"/>
                  </a:cubicBezTo>
                  <a:cubicBezTo>
                    <a:pt x="429" y="134"/>
                    <a:pt x="429" y="134"/>
                    <a:pt x="429" y="133"/>
                  </a:cubicBezTo>
                  <a:cubicBezTo>
                    <a:pt x="429" y="133"/>
                    <a:pt x="429" y="133"/>
                    <a:pt x="428" y="132"/>
                  </a:cubicBezTo>
                  <a:cubicBezTo>
                    <a:pt x="429" y="133"/>
                    <a:pt x="429" y="133"/>
                    <a:pt x="429" y="133"/>
                  </a:cubicBezTo>
                  <a:cubicBezTo>
                    <a:pt x="429" y="134"/>
                    <a:pt x="429" y="134"/>
                    <a:pt x="429" y="134"/>
                  </a:cubicBezTo>
                  <a:cubicBezTo>
                    <a:pt x="429" y="134"/>
                    <a:pt x="429" y="134"/>
                    <a:pt x="429" y="134"/>
                  </a:cubicBezTo>
                  <a:cubicBezTo>
                    <a:pt x="429" y="134"/>
                    <a:pt x="429" y="134"/>
                    <a:pt x="429" y="134"/>
                  </a:cubicBezTo>
                  <a:cubicBezTo>
                    <a:pt x="430" y="135"/>
                    <a:pt x="430" y="135"/>
                    <a:pt x="430" y="135"/>
                  </a:cubicBezTo>
                  <a:cubicBezTo>
                    <a:pt x="430" y="134"/>
                    <a:pt x="430" y="134"/>
                    <a:pt x="429" y="134"/>
                  </a:cubicBezTo>
                  <a:cubicBezTo>
                    <a:pt x="430" y="134"/>
                    <a:pt x="430" y="134"/>
                    <a:pt x="430" y="134"/>
                  </a:cubicBezTo>
                  <a:cubicBezTo>
                    <a:pt x="430" y="134"/>
                    <a:pt x="430" y="134"/>
                    <a:pt x="430" y="134"/>
                  </a:cubicBezTo>
                  <a:cubicBezTo>
                    <a:pt x="429" y="134"/>
                    <a:pt x="429" y="134"/>
                    <a:pt x="429" y="133"/>
                  </a:cubicBezTo>
                  <a:cubicBezTo>
                    <a:pt x="429" y="133"/>
                    <a:pt x="429" y="133"/>
                    <a:pt x="429" y="133"/>
                  </a:cubicBezTo>
                  <a:cubicBezTo>
                    <a:pt x="429" y="133"/>
                    <a:pt x="429" y="133"/>
                    <a:pt x="429" y="133"/>
                  </a:cubicBezTo>
                  <a:cubicBezTo>
                    <a:pt x="429" y="133"/>
                    <a:pt x="429" y="133"/>
                    <a:pt x="429" y="133"/>
                  </a:cubicBezTo>
                  <a:cubicBezTo>
                    <a:pt x="429" y="132"/>
                    <a:pt x="429" y="132"/>
                    <a:pt x="429" y="132"/>
                  </a:cubicBezTo>
                  <a:cubicBezTo>
                    <a:pt x="429" y="132"/>
                    <a:pt x="429" y="132"/>
                    <a:pt x="429" y="132"/>
                  </a:cubicBezTo>
                  <a:cubicBezTo>
                    <a:pt x="429" y="132"/>
                    <a:pt x="429" y="132"/>
                    <a:pt x="429" y="132"/>
                  </a:cubicBezTo>
                  <a:cubicBezTo>
                    <a:pt x="429" y="132"/>
                    <a:pt x="429" y="132"/>
                    <a:pt x="429" y="132"/>
                  </a:cubicBezTo>
                  <a:cubicBezTo>
                    <a:pt x="429" y="133"/>
                    <a:pt x="429" y="133"/>
                    <a:pt x="430" y="134"/>
                  </a:cubicBezTo>
                  <a:cubicBezTo>
                    <a:pt x="430" y="134"/>
                    <a:pt x="430" y="134"/>
                    <a:pt x="430" y="134"/>
                  </a:cubicBezTo>
                  <a:cubicBezTo>
                    <a:pt x="430" y="135"/>
                    <a:pt x="430" y="135"/>
                    <a:pt x="430" y="135"/>
                  </a:cubicBezTo>
                  <a:cubicBezTo>
                    <a:pt x="430" y="135"/>
                    <a:pt x="430" y="135"/>
                    <a:pt x="430" y="135"/>
                  </a:cubicBezTo>
                  <a:cubicBezTo>
                    <a:pt x="431" y="136"/>
                    <a:pt x="431" y="136"/>
                    <a:pt x="431" y="137"/>
                  </a:cubicBezTo>
                  <a:cubicBezTo>
                    <a:pt x="431" y="137"/>
                    <a:pt x="431" y="137"/>
                    <a:pt x="431" y="137"/>
                  </a:cubicBezTo>
                  <a:cubicBezTo>
                    <a:pt x="431" y="137"/>
                    <a:pt x="431" y="137"/>
                    <a:pt x="431" y="137"/>
                  </a:cubicBezTo>
                  <a:cubicBezTo>
                    <a:pt x="431" y="138"/>
                    <a:pt x="431" y="138"/>
                    <a:pt x="431" y="138"/>
                  </a:cubicBezTo>
                  <a:cubicBezTo>
                    <a:pt x="432" y="138"/>
                    <a:pt x="432" y="138"/>
                    <a:pt x="432" y="138"/>
                  </a:cubicBezTo>
                  <a:cubicBezTo>
                    <a:pt x="432" y="138"/>
                    <a:pt x="432" y="138"/>
                    <a:pt x="432" y="138"/>
                  </a:cubicBezTo>
                  <a:cubicBezTo>
                    <a:pt x="432" y="139"/>
                    <a:pt x="432" y="139"/>
                    <a:pt x="432" y="139"/>
                  </a:cubicBezTo>
                  <a:cubicBezTo>
                    <a:pt x="432" y="140"/>
                    <a:pt x="432" y="140"/>
                    <a:pt x="432" y="140"/>
                  </a:cubicBezTo>
                  <a:cubicBezTo>
                    <a:pt x="432" y="140"/>
                    <a:pt x="432" y="140"/>
                    <a:pt x="432" y="140"/>
                  </a:cubicBezTo>
                  <a:cubicBezTo>
                    <a:pt x="433" y="141"/>
                    <a:pt x="433" y="141"/>
                    <a:pt x="433" y="142"/>
                  </a:cubicBezTo>
                  <a:cubicBezTo>
                    <a:pt x="433" y="142"/>
                    <a:pt x="433" y="142"/>
                    <a:pt x="433" y="143"/>
                  </a:cubicBezTo>
                  <a:cubicBezTo>
                    <a:pt x="433" y="143"/>
                    <a:pt x="433" y="143"/>
                    <a:pt x="433" y="143"/>
                  </a:cubicBezTo>
                  <a:cubicBezTo>
                    <a:pt x="434" y="143"/>
                    <a:pt x="434" y="143"/>
                    <a:pt x="434" y="144"/>
                  </a:cubicBezTo>
                  <a:cubicBezTo>
                    <a:pt x="434" y="144"/>
                    <a:pt x="434" y="144"/>
                    <a:pt x="434" y="144"/>
                  </a:cubicBezTo>
                  <a:cubicBezTo>
                    <a:pt x="434" y="144"/>
                    <a:pt x="434" y="144"/>
                    <a:pt x="434" y="145"/>
                  </a:cubicBezTo>
                  <a:cubicBezTo>
                    <a:pt x="434" y="145"/>
                    <a:pt x="434" y="145"/>
                    <a:pt x="434" y="145"/>
                  </a:cubicBezTo>
                  <a:cubicBezTo>
                    <a:pt x="434" y="145"/>
                    <a:pt x="434" y="145"/>
                    <a:pt x="435" y="146"/>
                  </a:cubicBezTo>
                  <a:cubicBezTo>
                    <a:pt x="435" y="146"/>
                    <a:pt x="435" y="146"/>
                    <a:pt x="435" y="146"/>
                  </a:cubicBezTo>
                  <a:cubicBezTo>
                    <a:pt x="435" y="147"/>
                    <a:pt x="435" y="147"/>
                    <a:pt x="435" y="147"/>
                  </a:cubicBezTo>
                  <a:cubicBezTo>
                    <a:pt x="435" y="147"/>
                    <a:pt x="435" y="147"/>
                    <a:pt x="435" y="147"/>
                  </a:cubicBezTo>
                  <a:cubicBezTo>
                    <a:pt x="435" y="148"/>
                    <a:pt x="435" y="148"/>
                    <a:pt x="435" y="148"/>
                  </a:cubicBezTo>
                  <a:cubicBezTo>
                    <a:pt x="435" y="148"/>
                    <a:pt x="435" y="148"/>
                    <a:pt x="435" y="148"/>
                  </a:cubicBezTo>
                  <a:cubicBezTo>
                    <a:pt x="436" y="148"/>
                    <a:pt x="436" y="148"/>
                    <a:pt x="436" y="148"/>
                  </a:cubicBezTo>
                  <a:cubicBezTo>
                    <a:pt x="436" y="148"/>
                    <a:pt x="436" y="148"/>
                    <a:pt x="436" y="148"/>
                  </a:cubicBezTo>
                  <a:cubicBezTo>
                    <a:pt x="436" y="148"/>
                    <a:pt x="436" y="148"/>
                    <a:pt x="435" y="147"/>
                  </a:cubicBezTo>
                  <a:cubicBezTo>
                    <a:pt x="435" y="147"/>
                    <a:pt x="435" y="147"/>
                    <a:pt x="435" y="147"/>
                  </a:cubicBezTo>
                  <a:cubicBezTo>
                    <a:pt x="435" y="147"/>
                    <a:pt x="435" y="147"/>
                    <a:pt x="435" y="147"/>
                  </a:cubicBezTo>
                  <a:cubicBezTo>
                    <a:pt x="435" y="147"/>
                    <a:pt x="435" y="147"/>
                    <a:pt x="435" y="147"/>
                  </a:cubicBezTo>
                  <a:cubicBezTo>
                    <a:pt x="435" y="147"/>
                    <a:pt x="435" y="147"/>
                    <a:pt x="435" y="147"/>
                  </a:cubicBezTo>
                  <a:cubicBezTo>
                    <a:pt x="436" y="147"/>
                    <a:pt x="436" y="147"/>
                    <a:pt x="436" y="147"/>
                  </a:cubicBezTo>
                  <a:cubicBezTo>
                    <a:pt x="436" y="147"/>
                    <a:pt x="436" y="147"/>
                    <a:pt x="436" y="148"/>
                  </a:cubicBezTo>
                  <a:cubicBezTo>
                    <a:pt x="436" y="147"/>
                    <a:pt x="436" y="147"/>
                    <a:pt x="435" y="146"/>
                  </a:cubicBezTo>
                  <a:cubicBezTo>
                    <a:pt x="435" y="146"/>
                    <a:pt x="435" y="146"/>
                    <a:pt x="435" y="146"/>
                  </a:cubicBezTo>
                  <a:cubicBezTo>
                    <a:pt x="435" y="146"/>
                    <a:pt x="435" y="146"/>
                    <a:pt x="435" y="145"/>
                  </a:cubicBezTo>
                  <a:cubicBezTo>
                    <a:pt x="435" y="145"/>
                    <a:pt x="435" y="145"/>
                    <a:pt x="435" y="145"/>
                  </a:cubicBezTo>
                  <a:cubicBezTo>
                    <a:pt x="435" y="145"/>
                    <a:pt x="435" y="145"/>
                    <a:pt x="435" y="144"/>
                  </a:cubicBezTo>
                  <a:cubicBezTo>
                    <a:pt x="435" y="144"/>
                    <a:pt x="435" y="144"/>
                    <a:pt x="435" y="144"/>
                  </a:cubicBezTo>
                  <a:cubicBezTo>
                    <a:pt x="435" y="144"/>
                    <a:pt x="435" y="144"/>
                    <a:pt x="434" y="144"/>
                  </a:cubicBezTo>
                  <a:cubicBezTo>
                    <a:pt x="434" y="143"/>
                    <a:pt x="434" y="143"/>
                    <a:pt x="434" y="143"/>
                  </a:cubicBezTo>
                  <a:cubicBezTo>
                    <a:pt x="434" y="143"/>
                    <a:pt x="434" y="143"/>
                    <a:pt x="434" y="143"/>
                  </a:cubicBezTo>
                  <a:cubicBezTo>
                    <a:pt x="434" y="143"/>
                    <a:pt x="434" y="143"/>
                    <a:pt x="434" y="142"/>
                  </a:cubicBezTo>
                  <a:cubicBezTo>
                    <a:pt x="434" y="142"/>
                    <a:pt x="434" y="142"/>
                    <a:pt x="434" y="142"/>
                  </a:cubicBezTo>
                  <a:cubicBezTo>
                    <a:pt x="434" y="142"/>
                    <a:pt x="434" y="142"/>
                    <a:pt x="434" y="142"/>
                  </a:cubicBezTo>
                  <a:cubicBezTo>
                    <a:pt x="434" y="142"/>
                    <a:pt x="434" y="142"/>
                    <a:pt x="434" y="142"/>
                  </a:cubicBezTo>
                  <a:cubicBezTo>
                    <a:pt x="434" y="142"/>
                    <a:pt x="434" y="142"/>
                    <a:pt x="434" y="142"/>
                  </a:cubicBezTo>
                  <a:cubicBezTo>
                    <a:pt x="434" y="142"/>
                    <a:pt x="434" y="142"/>
                    <a:pt x="434" y="142"/>
                  </a:cubicBezTo>
                  <a:cubicBezTo>
                    <a:pt x="434" y="141"/>
                    <a:pt x="434" y="141"/>
                    <a:pt x="434" y="141"/>
                  </a:cubicBezTo>
                  <a:cubicBezTo>
                    <a:pt x="433" y="141"/>
                    <a:pt x="433" y="141"/>
                    <a:pt x="433" y="141"/>
                  </a:cubicBezTo>
                  <a:cubicBezTo>
                    <a:pt x="433" y="141"/>
                    <a:pt x="433" y="141"/>
                    <a:pt x="433" y="141"/>
                  </a:cubicBezTo>
                  <a:cubicBezTo>
                    <a:pt x="433" y="140"/>
                    <a:pt x="433" y="140"/>
                    <a:pt x="433" y="140"/>
                  </a:cubicBezTo>
                  <a:cubicBezTo>
                    <a:pt x="433" y="140"/>
                    <a:pt x="433" y="140"/>
                    <a:pt x="433" y="140"/>
                  </a:cubicBezTo>
                  <a:cubicBezTo>
                    <a:pt x="433" y="140"/>
                    <a:pt x="433" y="140"/>
                    <a:pt x="433" y="140"/>
                  </a:cubicBezTo>
                  <a:cubicBezTo>
                    <a:pt x="433" y="140"/>
                    <a:pt x="433" y="140"/>
                    <a:pt x="433" y="140"/>
                  </a:cubicBezTo>
                  <a:cubicBezTo>
                    <a:pt x="433" y="140"/>
                    <a:pt x="433" y="140"/>
                    <a:pt x="433" y="139"/>
                  </a:cubicBezTo>
                  <a:cubicBezTo>
                    <a:pt x="433" y="139"/>
                    <a:pt x="433" y="139"/>
                    <a:pt x="433" y="139"/>
                  </a:cubicBezTo>
                  <a:cubicBezTo>
                    <a:pt x="433" y="139"/>
                    <a:pt x="433" y="139"/>
                    <a:pt x="433" y="139"/>
                  </a:cubicBezTo>
                  <a:cubicBezTo>
                    <a:pt x="433" y="139"/>
                    <a:pt x="433" y="139"/>
                    <a:pt x="433" y="140"/>
                  </a:cubicBezTo>
                  <a:cubicBezTo>
                    <a:pt x="433" y="140"/>
                    <a:pt x="433" y="140"/>
                    <a:pt x="433" y="140"/>
                  </a:cubicBezTo>
                  <a:cubicBezTo>
                    <a:pt x="433" y="140"/>
                    <a:pt x="433" y="140"/>
                    <a:pt x="433" y="140"/>
                  </a:cubicBezTo>
                  <a:cubicBezTo>
                    <a:pt x="433" y="140"/>
                    <a:pt x="433" y="140"/>
                    <a:pt x="433" y="139"/>
                  </a:cubicBezTo>
                  <a:cubicBezTo>
                    <a:pt x="433" y="139"/>
                    <a:pt x="433" y="139"/>
                    <a:pt x="433" y="139"/>
                  </a:cubicBezTo>
                  <a:cubicBezTo>
                    <a:pt x="430" y="132"/>
                    <a:pt x="426" y="124"/>
                    <a:pt x="422" y="116"/>
                  </a:cubicBezTo>
                  <a:moveTo>
                    <a:pt x="439" y="155"/>
                  </a:moveTo>
                  <a:cubicBezTo>
                    <a:pt x="443" y="168"/>
                    <a:pt x="446" y="182"/>
                    <a:pt x="448" y="196"/>
                  </a:cubicBezTo>
                  <a:cubicBezTo>
                    <a:pt x="448" y="196"/>
                    <a:pt x="448" y="196"/>
                    <a:pt x="448" y="196"/>
                  </a:cubicBezTo>
                  <a:cubicBezTo>
                    <a:pt x="448" y="196"/>
                    <a:pt x="448" y="196"/>
                    <a:pt x="448" y="197"/>
                  </a:cubicBezTo>
                  <a:cubicBezTo>
                    <a:pt x="448" y="197"/>
                    <a:pt x="448" y="197"/>
                    <a:pt x="448" y="198"/>
                  </a:cubicBezTo>
                  <a:cubicBezTo>
                    <a:pt x="448" y="198"/>
                    <a:pt x="448" y="198"/>
                    <a:pt x="448" y="198"/>
                  </a:cubicBezTo>
                  <a:cubicBezTo>
                    <a:pt x="449" y="199"/>
                    <a:pt x="449" y="200"/>
                    <a:pt x="449" y="200"/>
                  </a:cubicBezTo>
                  <a:cubicBezTo>
                    <a:pt x="449" y="201"/>
                    <a:pt x="449" y="201"/>
                    <a:pt x="449" y="201"/>
                  </a:cubicBezTo>
                  <a:cubicBezTo>
                    <a:pt x="449" y="201"/>
                    <a:pt x="449" y="201"/>
                    <a:pt x="449" y="201"/>
                  </a:cubicBezTo>
                  <a:cubicBezTo>
                    <a:pt x="449" y="201"/>
                    <a:pt x="449" y="201"/>
                    <a:pt x="449" y="201"/>
                  </a:cubicBezTo>
                  <a:cubicBezTo>
                    <a:pt x="449" y="201"/>
                    <a:pt x="449" y="202"/>
                    <a:pt x="449" y="203"/>
                  </a:cubicBezTo>
                  <a:cubicBezTo>
                    <a:pt x="449" y="203"/>
                    <a:pt x="449" y="203"/>
                    <a:pt x="449" y="203"/>
                  </a:cubicBezTo>
                  <a:cubicBezTo>
                    <a:pt x="449" y="202"/>
                    <a:pt x="449" y="202"/>
                    <a:pt x="449" y="202"/>
                  </a:cubicBezTo>
                  <a:cubicBezTo>
                    <a:pt x="449" y="203"/>
                    <a:pt x="449" y="203"/>
                    <a:pt x="449" y="203"/>
                  </a:cubicBezTo>
                  <a:cubicBezTo>
                    <a:pt x="449" y="202"/>
                    <a:pt x="449" y="202"/>
                    <a:pt x="449" y="202"/>
                  </a:cubicBezTo>
                  <a:cubicBezTo>
                    <a:pt x="449" y="202"/>
                    <a:pt x="449" y="202"/>
                    <a:pt x="449" y="202"/>
                  </a:cubicBezTo>
                  <a:cubicBezTo>
                    <a:pt x="449" y="202"/>
                    <a:pt x="449" y="202"/>
                    <a:pt x="449" y="202"/>
                  </a:cubicBezTo>
                  <a:cubicBezTo>
                    <a:pt x="449" y="202"/>
                    <a:pt x="449" y="202"/>
                    <a:pt x="449" y="202"/>
                  </a:cubicBezTo>
                  <a:cubicBezTo>
                    <a:pt x="449" y="202"/>
                    <a:pt x="449" y="202"/>
                    <a:pt x="449" y="202"/>
                  </a:cubicBezTo>
                  <a:cubicBezTo>
                    <a:pt x="449" y="202"/>
                    <a:pt x="449" y="202"/>
                    <a:pt x="449" y="201"/>
                  </a:cubicBezTo>
                  <a:cubicBezTo>
                    <a:pt x="449" y="202"/>
                    <a:pt x="449" y="202"/>
                    <a:pt x="449" y="202"/>
                  </a:cubicBezTo>
                  <a:cubicBezTo>
                    <a:pt x="449" y="202"/>
                    <a:pt x="449" y="202"/>
                    <a:pt x="449" y="202"/>
                  </a:cubicBezTo>
                  <a:cubicBezTo>
                    <a:pt x="449" y="201"/>
                    <a:pt x="449" y="201"/>
                    <a:pt x="449" y="201"/>
                  </a:cubicBezTo>
                  <a:cubicBezTo>
                    <a:pt x="449" y="201"/>
                    <a:pt x="449" y="201"/>
                    <a:pt x="449" y="200"/>
                  </a:cubicBezTo>
                  <a:cubicBezTo>
                    <a:pt x="449" y="200"/>
                    <a:pt x="449" y="200"/>
                    <a:pt x="449" y="200"/>
                  </a:cubicBezTo>
                  <a:cubicBezTo>
                    <a:pt x="448" y="199"/>
                    <a:pt x="448" y="199"/>
                    <a:pt x="448" y="199"/>
                  </a:cubicBezTo>
                  <a:cubicBezTo>
                    <a:pt x="448" y="199"/>
                    <a:pt x="448" y="199"/>
                    <a:pt x="448" y="199"/>
                  </a:cubicBezTo>
                  <a:cubicBezTo>
                    <a:pt x="448" y="198"/>
                    <a:pt x="448" y="198"/>
                    <a:pt x="448" y="198"/>
                  </a:cubicBezTo>
                  <a:cubicBezTo>
                    <a:pt x="448" y="198"/>
                    <a:pt x="448" y="198"/>
                    <a:pt x="448" y="197"/>
                  </a:cubicBezTo>
                  <a:cubicBezTo>
                    <a:pt x="448" y="197"/>
                    <a:pt x="448" y="197"/>
                    <a:pt x="448" y="196"/>
                  </a:cubicBezTo>
                  <a:cubicBezTo>
                    <a:pt x="448" y="196"/>
                    <a:pt x="448" y="196"/>
                    <a:pt x="448" y="196"/>
                  </a:cubicBezTo>
                  <a:cubicBezTo>
                    <a:pt x="448" y="196"/>
                    <a:pt x="448" y="196"/>
                    <a:pt x="448" y="196"/>
                  </a:cubicBezTo>
                  <a:cubicBezTo>
                    <a:pt x="448" y="195"/>
                    <a:pt x="448" y="195"/>
                    <a:pt x="448" y="195"/>
                  </a:cubicBezTo>
                  <a:cubicBezTo>
                    <a:pt x="448" y="195"/>
                    <a:pt x="448" y="195"/>
                    <a:pt x="448" y="195"/>
                  </a:cubicBezTo>
                  <a:cubicBezTo>
                    <a:pt x="448" y="195"/>
                    <a:pt x="448" y="195"/>
                    <a:pt x="448" y="194"/>
                  </a:cubicBezTo>
                  <a:cubicBezTo>
                    <a:pt x="448" y="194"/>
                    <a:pt x="448" y="194"/>
                    <a:pt x="448" y="194"/>
                  </a:cubicBezTo>
                  <a:cubicBezTo>
                    <a:pt x="448" y="194"/>
                    <a:pt x="448" y="194"/>
                    <a:pt x="447" y="193"/>
                  </a:cubicBezTo>
                  <a:cubicBezTo>
                    <a:pt x="447" y="193"/>
                    <a:pt x="447" y="193"/>
                    <a:pt x="447" y="193"/>
                  </a:cubicBezTo>
                  <a:cubicBezTo>
                    <a:pt x="447" y="192"/>
                    <a:pt x="447" y="192"/>
                    <a:pt x="447" y="192"/>
                  </a:cubicBezTo>
                  <a:cubicBezTo>
                    <a:pt x="447" y="192"/>
                    <a:pt x="447" y="192"/>
                    <a:pt x="447" y="192"/>
                  </a:cubicBezTo>
                  <a:cubicBezTo>
                    <a:pt x="447" y="192"/>
                    <a:pt x="447" y="192"/>
                    <a:pt x="447" y="192"/>
                  </a:cubicBezTo>
                  <a:cubicBezTo>
                    <a:pt x="447" y="191"/>
                    <a:pt x="447" y="191"/>
                    <a:pt x="447" y="191"/>
                  </a:cubicBezTo>
                  <a:cubicBezTo>
                    <a:pt x="447" y="190"/>
                    <a:pt x="447" y="190"/>
                    <a:pt x="447" y="189"/>
                  </a:cubicBezTo>
                  <a:cubicBezTo>
                    <a:pt x="447" y="189"/>
                    <a:pt x="447" y="189"/>
                    <a:pt x="447" y="189"/>
                  </a:cubicBezTo>
                  <a:cubicBezTo>
                    <a:pt x="447" y="189"/>
                    <a:pt x="447" y="189"/>
                    <a:pt x="446" y="188"/>
                  </a:cubicBezTo>
                  <a:cubicBezTo>
                    <a:pt x="446" y="188"/>
                    <a:pt x="446" y="188"/>
                    <a:pt x="446" y="188"/>
                  </a:cubicBezTo>
                  <a:cubicBezTo>
                    <a:pt x="446" y="187"/>
                    <a:pt x="446" y="187"/>
                    <a:pt x="446" y="187"/>
                  </a:cubicBezTo>
                  <a:cubicBezTo>
                    <a:pt x="446" y="187"/>
                    <a:pt x="446" y="187"/>
                    <a:pt x="446" y="187"/>
                  </a:cubicBezTo>
                  <a:cubicBezTo>
                    <a:pt x="446" y="187"/>
                    <a:pt x="446" y="187"/>
                    <a:pt x="446" y="187"/>
                  </a:cubicBezTo>
                  <a:cubicBezTo>
                    <a:pt x="446" y="187"/>
                    <a:pt x="446" y="187"/>
                    <a:pt x="446" y="187"/>
                  </a:cubicBezTo>
                  <a:cubicBezTo>
                    <a:pt x="446" y="186"/>
                    <a:pt x="446" y="186"/>
                    <a:pt x="446" y="185"/>
                  </a:cubicBezTo>
                  <a:cubicBezTo>
                    <a:pt x="446" y="185"/>
                    <a:pt x="446" y="185"/>
                    <a:pt x="445" y="185"/>
                  </a:cubicBezTo>
                  <a:cubicBezTo>
                    <a:pt x="445" y="185"/>
                    <a:pt x="445" y="185"/>
                    <a:pt x="445" y="185"/>
                  </a:cubicBezTo>
                  <a:cubicBezTo>
                    <a:pt x="445" y="184"/>
                    <a:pt x="445" y="184"/>
                    <a:pt x="445" y="184"/>
                  </a:cubicBezTo>
                  <a:cubicBezTo>
                    <a:pt x="445" y="184"/>
                    <a:pt x="445" y="184"/>
                    <a:pt x="445" y="183"/>
                  </a:cubicBezTo>
                  <a:cubicBezTo>
                    <a:pt x="445" y="183"/>
                    <a:pt x="445" y="183"/>
                    <a:pt x="445" y="183"/>
                  </a:cubicBezTo>
                  <a:cubicBezTo>
                    <a:pt x="445" y="183"/>
                    <a:pt x="445" y="183"/>
                    <a:pt x="445" y="183"/>
                  </a:cubicBezTo>
                  <a:cubicBezTo>
                    <a:pt x="445" y="182"/>
                    <a:pt x="445" y="182"/>
                    <a:pt x="444" y="181"/>
                  </a:cubicBezTo>
                  <a:cubicBezTo>
                    <a:pt x="444" y="181"/>
                    <a:pt x="444" y="181"/>
                    <a:pt x="444" y="181"/>
                  </a:cubicBezTo>
                  <a:cubicBezTo>
                    <a:pt x="444" y="180"/>
                    <a:pt x="444" y="180"/>
                    <a:pt x="444" y="179"/>
                  </a:cubicBezTo>
                  <a:cubicBezTo>
                    <a:pt x="444" y="180"/>
                    <a:pt x="444" y="180"/>
                    <a:pt x="444" y="180"/>
                  </a:cubicBezTo>
                  <a:cubicBezTo>
                    <a:pt x="444" y="180"/>
                    <a:pt x="444" y="180"/>
                    <a:pt x="444" y="181"/>
                  </a:cubicBezTo>
                  <a:cubicBezTo>
                    <a:pt x="444" y="180"/>
                    <a:pt x="444" y="180"/>
                    <a:pt x="444" y="180"/>
                  </a:cubicBezTo>
                  <a:cubicBezTo>
                    <a:pt x="444" y="180"/>
                    <a:pt x="444" y="180"/>
                    <a:pt x="443" y="179"/>
                  </a:cubicBezTo>
                  <a:cubicBezTo>
                    <a:pt x="443" y="178"/>
                    <a:pt x="443" y="178"/>
                    <a:pt x="443" y="178"/>
                  </a:cubicBezTo>
                  <a:cubicBezTo>
                    <a:pt x="443" y="178"/>
                    <a:pt x="443" y="178"/>
                    <a:pt x="443" y="178"/>
                  </a:cubicBezTo>
                  <a:cubicBezTo>
                    <a:pt x="443" y="178"/>
                    <a:pt x="443" y="178"/>
                    <a:pt x="443" y="177"/>
                  </a:cubicBezTo>
                  <a:cubicBezTo>
                    <a:pt x="443" y="178"/>
                    <a:pt x="443" y="178"/>
                    <a:pt x="443" y="178"/>
                  </a:cubicBezTo>
                  <a:cubicBezTo>
                    <a:pt x="443" y="178"/>
                    <a:pt x="443" y="178"/>
                    <a:pt x="443" y="178"/>
                  </a:cubicBezTo>
                  <a:cubicBezTo>
                    <a:pt x="443" y="178"/>
                    <a:pt x="443" y="178"/>
                    <a:pt x="443" y="179"/>
                  </a:cubicBezTo>
                  <a:cubicBezTo>
                    <a:pt x="443" y="179"/>
                    <a:pt x="443" y="179"/>
                    <a:pt x="443" y="179"/>
                  </a:cubicBezTo>
                  <a:cubicBezTo>
                    <a:pt x="443" y="179"/>
                    <a:pt x="443" y="179"/>
                    <a:pt x="443" y="180"/>
                  </a:cubicBezTo>
                  <a:cubicBezTo>
                    <a:pt x="443" y="180"/>
                    <a:pt x="443" y="180"/>
                    <a:pt x="443" y="180"/>
                  </a:cubicBezTo>
                  <a:cubicBezTo>
                    <a:pt x="443" y="180"/>
                    <a:pt x="443" y="180"/>
                    <a:pt x="443" y="180"/>
                  </a:cubicBezTo>
                  <a:cubicBezTo>
                    <a:pt x="443" y="181"/>
                    <a:pt x="443" y="181"/>
                    <a:pt x="443" y="182"/>
                  </a:cubicBezTo>
                  <a:cubicBezTo>
                    <a:pt x="444" y="182"/>
                    <a:pt x="444" y="182"/>
                    <a:pt x="444" y="183"/>
                  </a:cubicBezTo>
                  <a:cubicBezTo>
                    <a:pt x="444" y="184"/>
                    <a:pt x="444" y="184"/>
                    <a:pt x="445" y="185"/>
                  </a:cubicBezTo>
                  <a:cubicBezTo>
                    <a:pt x="445" y="186"/>
                    <a:pt x="445" y="186"/>
                    <a:pt x="445" y="187"/>
                  </a:cubicBezTo>
                  <a:cubicBezTo>
                    <a:pt x="445" y="188"/>
                    <a:pt x="445" y="188"/>
                    <a:pt x="446" y="189"/>
                  </a:cubicBezTo>
                  <a:cubicBezTo>
                    <a:pt x="446" y="189"/>
                    <a:pt x="446" y="189"/>
                    <a:pt x="446" y="189"/>
                  </a:cubicBezTo>
                  <a:cubicBezTo>
                    <a:pt x="446" y="190"/>
                    <a:pt x="446" y="190"/>
                    <a:pt x="446" y="190"/>
                  </a:cubicBezTo>
                  <a:cubicBezTo>
                    <a:pt x="446" y="190"/>
                    <a:pt x="446" y="190"/>
                    <a:pt x="446" y="190"/>
                  </a:cubicBezTo>
                  <a:cubicBezTo>
                    <a:pt x="446" y="191"/>
                    <a:pt x="446" y="191"/>
                    <a:pt x="446" y="191"/>
                  </a:cubicBezTo>
                  <a:cubicBezTo>
                    <a:pt x="446" y="191"/>
                    <a:pt x="446" y="191"/>
                    <a:pt x="446" y="191"/>
                  </a:cubicBezTo>
                  <a:cubicBezTo>
                    <a:pt x="446" y="191"/>
                    <a:pt x="446" y="191"/>
                    <a:pt x="447" y="192"/>
                  </a:cubicBezTo>
                  <a:cubicBezTo>
                    <a:pt x="447" y="192"/>
                    <a:pt x="447" y="192"/>
                    <a:pt x="447" y="193"/>
                  </a:cubicBezTo>
                  <a:cubicBezTo>
                    <a:pt x="447" y="193"/>
                    <a:pt x="447" y="193"/>
                    <a:pt x="447" y="194"/>
                  </a:cubicBezTo>
                  <a:cubicBezTo>
                    <a:pt x="447" y="194"/>
                    <a:pt x="447" y="194"/>
                    <a:pt x="447" y="195"/>
                  </a:cubicBezTo>
                  <a:cubicBezTo>
                    <a:pt x="448" y="195"/>
                    <a:pt x="448" y="195"/>
                    <a:pt x="448" y="195"/>
                  </a:cubicBezTo>
                  <a:cubicBezTo>
                    <a:pt x="448" y="196"/>
                    <a:pt x="448" y="196"/>
                    <a:pt x="448" y="197"/>
                  </a:cubicBezTo>
                  <a:cubicBezTo>
                    <a:pt x="448" y="196"/>
                    <a:pt x="448" y="196"/>
                    <a:pt x="448" y="196"/>
                  </a:cubicBezTo>
                  <a:cubicBezTo>
                    <a:pt x="447" y="195"/>
                    <a:pt x="447" y="195"/>
                    <a:pt x="447" y="195"/>
                  </a:cubicBezTo>
                  <a:cubicBezTo>
                    <a:pt x="447" y="195"/>
                    <a:pt x="447" y="195"/>
                    <a:pt x="447" y="195"/>
                  </a:cubicBezTo>
                  <a:cubicBezTo>
                    <a:pt x="447" y="195"/>
                    <a:pt x="447" y="195"/>
                    <a:pt x="447" y="195"/>
                  </a:cubicBezTo>
                  <a:cubicBezTo>
                    <a:pt x="447" y="195"/>
                    <a:pt x="447" y="195"/>
                    <a:pt x="447" y="194"/>
                  </a:cubicBezTo>
                  <a:cubicBezTo>
                    <a:pt x="447" y="195"/>
                    <a:pt x="447" y="195"/>
                    <a:pt x="447" y="196"/>
                  </a:cubicBezTo>
                  <a:cubicBezTo>
                    <a:pt x="447" y="196"/>
                    <a:pt x="447" y="196"/>
                    <a:pt x="447" y="197"/>
                  </a:cubicBezTo>
                  <a:cubicBezTo>
                    <a:pt x="447" y="197"/>
                    <a:pt x="447" y="197"/>
                    <a:pt x="448" y="198"/>
                  </a:cubicBezTo>
                  <a:cubicBezTo>
                    <a:pt x="448" y="198"/>
                    <a:pt x="448" y="198"/>
                    <a:pt x="448" y="199"/>
                  </a:cubicBezTo>
                  <a:cubicBezTo>
                    <a:pt x="448" y="199"/>
                    <a:pt x="448" y="199"/>
                    <a:pt x="448" y="199"/>
                  </a:cubicBezTo>
                  <a:cubicBezTo>
                    <a:pt x="448" y="200"/>
                    <a:pt x="448" y="200"/>
                    <a:pt x="448" y="200"/>
                  </a:cubicBezTo>
                  <a:cubicBezTo>
                    <a:pt x="448" y="201"/>
                    <a:pt x="448" y="201"/>
                    <a:pt x="448" y="201"/>
                  </a:cubicBezTo>
                  <a:cubicBezTo>
                    <a:pt x="448" y="201"/>
                    <a:pt x="448" y="201"/>
                    <a:pt x="448" y="202"/>
                  </a:cubicBezTo>
                  <a:cubicBezTo>
                    <a:pt x="448" y="202"/>
                    <a:pt x="448" y="202"/>
                    <a:pt x="448" y="202"/>
                  </a:cubicBezTo>
                  <a:cubicBezTo>
                    <a:pt x="447" y="201"/>
                    <a:pt x="447" y="201"/>
                    <a:pt x="447" y="201"/>
                  </a:cubicBezTo>
                  <a:cubicBezTo>
                    <a:pt x="447" y="201"/>
                    <a:pt x="447" y="201"/>
                    <a:pt x="447" y="200"/>
                  </a:cubicBezTo>
                  <a:cubicBezTo>
                    <a:pt x="447" y="200"/>
                    <a:pt x="447" y="200"/>
                    <a:pt x="447" y="200"/>
                  </a:cubicBezTo>
                  <a:cubicBezTo>
                    <a:pt x="447" y="199"/>
                    <a:pt x="447" y="199"/>
                    <a:pt x="447" y="199"/>
                  </a:cubicBezTo>
                  <a:cubicBezTo>
                    <a:pt x="447" y="199"/>
                    <a:pt x="447" y="199"/>
                    <a:pt x="447" y="199"/>
                  </a:cubicBezTo>
                  <a:cubicBezTo>
                    <a:pt x="447" y="198"/>
                    <a:pt x="447" y="198"/>
                    <a:pt x="447" y="197"/>
                  </a:cubicBezTo>
                  <a:cubicBezTo>
                    <a:pt x="447" y="196"/>
                    <a:pt x="447" y="196"/>
                    <a:pt x="447" y="196"/>
                  </a:cubicBezTo>
                  <a:cubicBezTo>
                    <a:pt x="447" y="195"/>
                    <a:pt x="447" y="195"/>
                    <a:pt x="447" y="195"/>
                  </a:cubicBezTo>
                  <a:cubicBezTo>
                    <a:pt x="447" y="195"/>
                    <a:pt x="447" y="195"/>
                    <a:pt x="447" y="195"/>
                  </a:cubicBezTo>
                  <a:cubicBezTo>
                    <a:pt x="447" y="195"/>
                    <a:pt x="447" y="195"/>
                    <a:pt x="447" y="195"/>
                  </a:cubicBezTo>
                  <a:cubicBezTo>
                    <a:pt x="447" y="195"/>
                    <a:pt x="447" y="195"/>
                    <a:pt x="447" y="195"/>
                  </a:cubicBezTo>
                  <a:cubicBezTo>
                    <a:pt x="446" y="195"/>
                    <a:pt x="446" y="195"/>
                    <a:pt x="446" y="195"/>
                  </a:cubicBezTo>
                  <a:cubicBezTo>
                    <a:pt x="446" y="194"/>
                    <a:pt x="446" y="194"/>
                    <a:pt x="446" y="194"/>
                  </a:cubicBezTo>
                  <a:cubicBezTo>
                    <a:pt x="446" y="194"/>
                    <a:pt x="446" y="194"/>
                    <a:pt x="446" y="194"/>
                  </a:cubicBezTo>
                  <a:cubicBezTo>
                    <a:pt x="446" y="193"/>
                    <a:pt x="446" y="193"/>
                    <a:pt x="446" y="193"/>
                  </a:cubicBezTo>
                  <a:cubicBezTo>
                    <a:pt x="446" y="193"/>
                    <a:pt x="446" y="193"/>
                    <a:pt x="446" y="193"/>
                  </a:cubicBezTo>
                  <a:cubicBezTo>
                    <a:pt x="446" y="193"/>
                    <a:pt x="446" y="193"/>
                    <a:pt x="446" y="193"/>
                  </a:cubicBezTo>
                  <a:cubicBezTo>
                    <a:pt x="446" y="193"/>
                    <a:pt x="446" y="193"/>
                    <a:pt x="446" y="193"/>
                  </a:cubicBezTo>
                  <a:cubicBezTo>
                    <a:pt x="446" y="192"/>
                    <a:pt x="446" y="192"/>
                    <a:pt x="445" y="191"/>
                  </a:cubicBezTo>
                  <a:cubicBezTo>
                    <a:pt x="445" y="191"/>
                    <a:pt x="445" y="191"/>
                    <a:pt x="445" y="191"/>
                  </a:cubicBezTo>
                  <a:cubicBezTo>
                    <a:pt x="445" y="191"/>
                    <a:pt x="445" y="191"/>
                    <a:pt x="445" y="190"/>
                  </a:cubicBezTo>
                  <a:cubicBezTo>
                    <a:pt x="445" y="190"/>
                    <a:pt x="445" y="190"/>
                    <a:pt x="445" y="190"/>
                  </a:cubicBezTo>
                  <a:cubicBezTo>
                    <a:pt x="444" y="189"/>
                    <a:pt x="444" y="189"/>
                    <a:pt x="444" y="188"/>
                  </a:cubicBezTo>
                  <a:cubicBezTo>
                    <a:pt x="444" y="188"/>
                    <a:pt x="444" y="188"/>
                    <a:pt x="444" y="188"/>
                  </a:cubicBezTo>
                  <a:cubicBezTo>
                    <a:pt x="444" y="187"/>
                    <a:pt x="444" y="187"/>
                    <a:pt x="444" y="187"/>
                  </a:cubicBezTo>
                  <a:cubicBezTo>
                    <a:pt x="444" y="187"/>
                    <a:pt x="444" y="187"/>
                    <a:pt x="444" y="187"/>
                  </a:cubicBezTo>
                  <a:cubicBezTo>
                    <a:pt x="444" y="187"/>
                    <a:pt x="444" y="187"/>
                    <a:pt x="443" y="186"/>
                  </a:cubicBezTo>
                  <a:cubicBezTo>
                    <a:pt x="443" y="186"/>
                    <a:pt x="443" y="186"/>
                    <a:pt x="443" y="185"/>
                  </a:cubicBezTo>
                  <a:cubicBezTo>
                    <a:pt x="443" y="185"/>
                    <a:pt x="443" y="185"/>
                    <a:pt x="443" y="185"/>
                  </a:cubicBezTo>
                  <a:cubicBezTo>
                    <a:pt x="443" y="184"/>
                    <a:pt x="443" y="184"/>
                    <a:pt x="443" y="184"/>
                  </a:cubicBezTo>
                  <a:cubicBezTo>
                    <a:pt x="443" y="184"/>
                    <a:pt x="443" y="184"/>
                    <a:pt x="443" y="184"/>
                  </a:cubicBezTo>
                  <a:cubicBezTo>
                    <a:pt x="442" y="182"/>
                    <a:pt x="442" y="182"/>
                    <a:pt x="442" y="181"/>
                  </a:cubicBezTo>
                  <a:cubicBezTo>
                    <a:pt x="442" y="181"/>
                    <a:pt x="442" y="181"/>
                    <a:pt x="442" y="181"/>
                  </a:cubicBezTo>
                  <a:cubicBezTo>
                    <a:pt x="441" y="180"/>
                    <a:pt x="441" y="180"/>
                    <a:pt x="441" y="180"/>
                  </a:cubicBezTo>
                  <a:cubicBezTo>
                    <a:pt x="441" y="180"/>
                    <a:pt x="441" y="180"/>
                    <a:pt x="441" y="180"/>
                  </a:cubicBezTo>
                  <a:cubicBezTo>
                    <a:pt x="441" y="181"/>
                    <a:pt x="441" y="181"/>
                    <a:pt x="441" y="181"/>
                  </a:cubicBezTo>
                  <a:cubicBezTo>
                    <a:pt x="440" y="181"/>
                    <a:pt x="440" y="181"/>
                    <a:pt x="440" y="181"/>
                  </a:cubicBezTo>
                  <a:cubicBezTo>
                    <a:pt x="440" y="182"/>
                    <a:pt x="440" y="182"/>
                    <a:pt x="440" y="182"/>
                  </a:cubicBezTo>
                  <a:cubicBezTo>
                    <a:pt x="440" y="183"/>
                    <a:pt x="440" y="183"/>
                    <a:pt x="440" y="183"/>
                  </a:cubicBezTo>
                  <a:cubicBezTo>
                    <a:pt x="440" y="183"/>
                    <a:pt x="440" y="183"/>
                    <a:pt x="440" y="183"/>
                  </a:cubicBezTo>
                  <a:cubicBezTo>
                    <a:pt x="439" y="183"/>
                    <a:pt x="439" y="183"/>
                    <a:pt x="439" y="183"/>
                  </a:cubicBezTo>
                  <a:cubicBezTo>
                    <a:pt x="439" y="182"/>
                    <a:pt x="439" y="182"/>
                    <a:pt x="438" y="181"/>
                  </a:cubicBezTo>
                  <a:cubicBezTo>
                    <a:pt x="438" y="182"/>
                    <a:pt x="438" y="182"/>
                    <a:pt x="438" y="182"/>
                  </a:cubicBezTo>
                  <a:cubicBezTo>
                    <a:pt x="438" y="181"/>
                    <a:pt x="438" y="181"/>
                    <a:pt x="437" y="181"/>
                  </a:cubicBezTo>
                  <a:cubicBezTo>
                    <a:pt x="437" y="181"/>
                    <a:pt x="437" y="181"/>
                    <a:pt x="437" y="182"/>
                  </a:cubicBezTo>
                  <a:cubicBezTo>
                    <a:pt x="437" y="182"/>
                    <a:pt x="437" y="182"/>
                    <a:pt x="437" y="183"/>
                  </a:cubicBezTo>
                  <a:cubicBezTo>
                    <a:pt x="437" y="184"/>
                    <a:pt x="437" y="184"/>
                    <a:pt x="437" y="184"/>
                  </a:cubicBezTo>
                  <a:cubicBezTo>
                    <a:pt x="437" y="185"/>
                    <a:pt x="437" y="185"/>
                    <a:pt x="437" y="185"/>
                  </a:cubicBezTo>
                  <a:cubicBezTo>
                    <a:pt x="437" y="185"/>
                    <a:pt x="437" y="185"/>
                    <a:pt x="437" y="186"/>
                  </a:cubicBezTo>
                  <a:cubicBezTo>
                    <a:pt x="437" y="186"/>
                    <a:pt x="437" y="186"/>
                    <a:pt x="437" y="187"/>
                  </a:cubicBezTo>
                  <a:cubicBezTo>
                    <a:pt x="437" y="187"/>
                    <a:pt x="437" y="187"/>
                    <a:pt x="437" y="187"/>
                  </a:cubicBezTo>
                  <a:cubicBezTo>
                    <a:pt x="437" y="188"/>
                    <a:pt x="437" y="188"/>
                    <a:pt x="437" y="188"/>
                  </a:cubicBezTo>
                  <a:cubicBezTo>
                    <a:pt x="436" y="188"/>
                    <a:pt x="436" y="188"/>
                    <a:pt x="436" y="188"/>
                  </a:cubicBezTo>
                  <a:cubicBezTo>
                    <a:pt x="436" y="188"/>
                    <a:pt x="436" y="188"/>
                    <a:pt x="435" y="188"/>
                  </a:cubicBezTo>
                  <a:cubicBezTo>
                    <a:pt x="435" y="189"/>
                    <a:pt x="435" y="189"/>
                    <a:pt x="436" y="189"/>
                  </a:cubicBezTo>
                  <a:cubicBezTo>
                    <a:pt x="435" y="189"/>
                    <a:pt x="435" y="189"/>
                    <a:pt x="435" y="190"/>
                  </a:cubicBezTo>
                  <a:cubicBezTo>
                    <a:pt x="435" y="191"/>
                    <a:pt x="435" y="191"/>
                    <a:pt x="434" y="193"/>
                  </a:cubicBezTo>
                  <a:cubicBezTo>
                    <a:pt x="435" y="193"/>
                    <a:pt x="435" y="193"/>
                    <a:pt x="435" y="194"/>
                  </a:cubicBezTo>
                  <a:cubicBezTo>
                    <a:pt x="435" y="195"/>
                    <a:pt x="435" y="195"/>
                    <a:pt x="435" y="196"/>
                  </a:cubicBezTo>
                  <a:cubicBezTo>
                    <a:pt x="435" y="196"/>
                    <a:pt x="435" y="196"/>
                    <a:pt x="435" y="196"/>
                  </a:cubicBezTo>
                  <a:cubicBezTo>
                    <a:pt x="435" y="196"/>
                    <a:pt x="435" y="196"/>
                    <a:pt x="435" y="196"/>
                  </a:cubicBezTo>
                  <a:cubicBezTo>
                    <a:pt x="435" y="196"/>
                    <a:pt x="435" y="196"/>
                    <a:pt x="435" y="197"/>
                  </a:cubicBezTo>
                  <a:cubicBezTo>
                    <a:pt x="435" y="198"/>
                    <a:pt x="435" y="198"/>
                    <a:pt x="434" y="199"/>
                  </a:cubicBezTo>
                  <a:cubicBezTo>
                    <a:pt x="435" y="199"/>
                    <a:pt x="435" y="199"/>
                    <a:pt x="435" y="199"/>
                  </a:cubicBezTo>
                  <a:cubicBezTo>
                    <a:pt x="434" y="200"/>
                    <a:pt x="434" y="200"/>
                    <a:pt x="433" y="200"/>
                  </a:cubicBezTo>
                  <a:cubicBezTo>
                    <a:pt x="433" y="201"/>
                    <a:pt x="433" y="201"/>
                    <a:pt x="433" y="202"/>
                  </a:cubicBezTo>
                  <a:cubicBezTo>
                    <a:pt x="433" y="202"/>
                    <a:pt x="433" y="202"/>
                    <a:pt x="433" y="201"/>
                  </a:cubicBezTo>
                  <a:cubicBezTo>
                    <a:pt x="432" y="202"/>
                    <a:pt x="432" y="202"/>
                    <a:pt x="432" y="202"/>
                  </a:cubicBezTo>
                  <a:cubicBezTo>
                    <a:pt x="432" y="202"/>
                    <a:pt x="432" y="202"/>
                    <a:pt x="432" y="201"/>
                  </a:cubicBezTo>
                  <a:cubicBezTo>
                    <a:pt x="432" y="202"/>
                    <a:pt x="432" y="202"/>
                    <a:pt x="431" y="202"/>
                  </a:cubicBezTo>
                  <a:cubicBezTo>
                    <a:pt x="431" y="201"/>
                    <a:pt x="431" y="201"/>
                    <a:pt x="431" y="201"/>
                  </a:cubicBezTo>
                  <a:cubicBezTo>
                    <a:pt x="431" y="201"/>
                    <a:pt x="431" y="201"/>
                    <a:pt x="430" y="201"/>
                  </a:cubicBezTo>
                  <a:cubicBezTo>
                    <a:pt x="430" y="201"/>
                    <a:pt x="430" y="201"/>
                    <a:pt x="430" y="201"/>
                  </a:cubicBezTo>
                  <a:cubicBezTo>
                    <a:pt x="430" y="202"/>
                    <a:pt x="430" y="202"/>
                    <a:pt x="430" y="202"/>
                  </a:cubicBezTo>
                  <a:cubicBezTo>
                    <a:pt x="429" y="202"/>
                    <a:pt x="429" y="202"/>
                    <a:pt x="429" y="202"/>
                  </a:cubicBezTo>
                  <a:cubicBezTo>
                    <a:pt x="429" y="203"/>
                    <a:pt x="429" y="203"/>
                    <a:pt x="429" y="203"/>
                  </a:cubicBezTo>
                  <a:cubicBezTo>
                    <a:pt x="429" y="203"/>
                    <a:pt x="429" y="203"/>
                    <a:pt x="428" y="203"/>
                  </a:cubicBezTo>
                  <a:cubicBezTo>
                    <a:pt x="428" y="203"/>
                    <a:pt x="428" y="203"/>
                    <a:pt x="428" y="203"/>
                  </a:cubicBezTo>
                  <a:cubicBezTo>
                    <a:pt x="428" y="202"/>
                    <a:pt x="428" y="202"/>
                    <a:pt x="427" y="201"/>
                  </a:cubicBezTo>
                  <a:cubicBezTo>
                    <a:pt x="427" y="201"/>
                    <a:pt x="427" y="201"/>
                    <a:pt x="427" y="201"/>
                  </a:cubicBezTo>
                  <a:cubicBezTo>
                    <a:pt x="427" y="200"/>
                    <a:pt x="427" y="200"/>
                    <a:pt x="426" y="200"/>
                  </a:cubicBezTo>
                  <a:cubicBezTo>
                    <a:pt x="426" y="199"/>
                    <a:pt x="426" y="199"/>
                    <a:pt x="425" y="199"/>
                  </a:cubicBezTo>
                  <a:cubicBezTo>
                    <a:pt x="425" y="200"/>
                    <a:pt x="425" y="200"/>
                    <a:pt x="425" y="200"/>
                  </a:cubicBezTo>
                  <a:cubicBezTo>
                    <a:pt x="424" y="200"/>
                    <a:pt x="424" y="200"/>
                    <a:pt x="424" y="199"/>
                  </a:cubicBezTo>
                  <a:cubicBezTo>
                    <a:pt x="423" y="199"/>
                    <a:pt x="423" y="199"/>
                    <a:pt x="423" y="199"/>
                  </a:cubicBezTo>
                  <a:cubicBezTo>
                    <a:pt x="423" y="199"/>
                    <a:pt x="423" y="199"/>
                    <a:pt x="423" y="199"/>
                  </a:cubicBezTo>
                  <a:cubicBezTo>
                    <a:pt x="423" y="199"/>
                    <a:pt x="423" y="199"/>
                    <a:pt x="423" y="198"/>
                  </a:cubicBezTo>
                  <a:cubicBezTo>
                    <a:pt x="423" y="197"/>
                    <a:pt x="423" y="197"/>
                    <a:pt x="423" y="196"/>
                  </a:cubicBezTo>
                  <a:cubicBezTo>
                    <a:pt x="423" y="196"/>
                    <a:pt x="423" y="196"/>
                    <a:pt x="423" y="196"/>
                  </a:cubicBezTo>
                  <a:cubicBezTo>
                    <a:pt x="423" y="195"/>
                    <a:pt x="423" y="195"/>
                    <a:pt x="423" y="195"/>
                  </a:cubicBezTo>
                  <a:cubicBezTo>
                    <a:pt x="423" y="195"/>
                    <a:pt x="423" y="195"/>
                    <a:pt x="423" y="195"/>
                  </a:cubicBezTo>
                  <a:cubicBezTo>
                    <a:pt x="423" y="195"/>
                    <a:pt x="423" y="195"/>
                    <a:pt x="423" y="194"/>
                  </a:cubicBezTo>
                  <a:cubicBezTo>
                    <a:pt x="423" y="195"/>
                    <a:pt x="423" y="195"/>
                    <a:pt x="423" y="195"/>
                  </a:cubicBezTo>
                  <a:cubicBezTo>
                    <a:pt x="423" y="195"/>
                    <a:pt x="423" y="195"/>
                    <a:pt x="422" y="195"/>
                  </a:cubicBezTo>
                  <a:cubicBezTo>
                    <a:pt x="422" y="194"/>
                    <a:pt x="422" y="194"/>
                    <a:pt x="422" y="194"/>
                  </a:cubicBezTo>
                  <a:cubicBezTo>
                    <a:pt x="423" y="194"/>
                    <a:pt x="423" y="194"/>
                    <a:pt x="423" y="193"/>
                  </a:cubicBezTo>
                  <a:cubicBezTo>
                    <a:pt x="423" y="193"/>
                    <a:pt x="423" y="193"/>
                    <a:pt x="423" y="193"/>
                  </a:cubicBezTo>
                  <a:cubicBezTo>
                    <a:pt x="423" y="193"/>
                    <a:pt x="423" y="193"/>
                    <a:pt x="422" y="194"/>
                  </a:cubicBezTo>
                  <a:cubicBezTo>
                    <a:pt x="422" y="193"/>
                    <a:pt x="422" y="193"/>
                    <a:pt x="422" y="193"/>
                  </a:cubicBezTo>
                  <a:cubicBezTo>
                    <a:pt x="422" y="192"/>
                    <a:pt x="422" y="192"/>
                    <a:pt x="422" y="191"/>
                  </a:cubicBezTo>
                  <a:cubicBezTo>
                    <a:pt x="422" y="191"/>
                    <a:pt x="422" y="191"/>
                    <a:pt x="422" y="191"/>
                  </a:cubicBezTo>
                  <a:cubicBezTo>
                    <a:pt x="422" y="190"/>
                    <a:pt x="422" y="190"/>
                    <a:pt x="422" y="190"/>
                  </a:cubicBezTo>
                  <a:cubicBezTo>
                    <a:pt x="423" y="190"/>
                    <a:pt x="423" y="190"/>
                    <a:pt x="423" y="189"/>
                  </a:cubicBezTo>
                  <a:cubicBezTo>
                    <a:pt x="423" y="188"/>
                    <a:pt x="423" y="188"/>
                    <a:pt x="423" y="188"/>
                  </a:cubicBezTo>
                  <a:cubicBezTo>
                    <a:pt x="423" y="188"/>
                    <a:pt x="423" y="188"/>
                    <a:pt x="423" y="187"/>
                  </a:cubicBezTo>
                  <a:cubicBezTo>
                    <a:pt x="423" y="187"/>
                    <a:pt x="423" y="187"/>
                    <a:pt x="423" y="186"/>
                  </a:cubicBezTo>
                  <a:cubicBezTo>
                    <a:pt x="423" y="186"/>
                    <a:pt x="423" y="186"/>
                    <a:pt x="423" y="186"/>
                  </a:cubicBezTo>
                  <a:cubicBezTo>
                    <a:pt x="423" y="185"/>
                    <a:pt x="423" y="185"/>
                    <a:pt x="422" y="185"/>
                  </a:cubicBezTo>
                  <a:cubicBezTo>
                    <a:pt x="422" y="184"/>
                    <a:pt x="422" y="184"/>
                    <a:pt x="422" y="183"/>
                  </a:cubicBezTo>
                  <a:cubicBezTo>
                    <a:pt x="422" y="183"/>
                    <a:pt x="422" y="183"/>
                    <a:pt x="422" y="182"/>
                  </a:cubicBezTo>
                  <a:cubicBezTo>
                    <a:pt x="422" y="182"/>
                    <a:pt x="422" y="182"/>
                    <a:pt x="422" y="181"/>
                  </a:cubicBezTo>
                  <a:cubicBezTo>
                    <a:pt x="422" y="181"/>
                    <a:pt x="422" y="181"/>
                    <a:pt x="422" y="181"/>
                  </a:cubicBezTo>
                  <a:cubicBezTo>
                    <a:pt x="422" y="181"/>
                    <a:pt x="422" y="181"/>
                    <a:pt x="422" y="181"/>
                  </a:cubicBezTo>
                  <a:cubicBezTo>
                    <a:pt x="422" y="181"/>
                    <a:pt x="422" y="181"/>
                    <a:pt x="422" y="181"/>
                  </a:cubicBezTo>
                  <a:cubicBezTo>
                    <a:pt x="422" y="180"/>
                    <a:pt x="422" y="180"/>
                    <a:pt x="422" y="180"/>
                  </a:cubicBezTo>
                  <a:cubicBezTo>
                    <a:pt x="422" y="180"/>
                    <a:pt x="422" y="180"/>
                    <a:pt x="422" y="180"/>
                  </a:cubicBezTo>
                  <a:cubicBezTo>
                    <a:pt x="422" y="180"/>
                    <a:pt x="422" y="180"/>
                    <a:pt x="422" y="180"/>
                  </a:cubicBezTo>
                  <a:cubicBezTo>
                    <a:pt x="422" y="179"/>
                    <a:pt x="422" y="179"/>
                    <a:pt x="422" y="179"/>
                  </a:cubicBezTo>
                  <a:cubicBezTo>
                    <a:pt x="422" y="179"/>
                    <a:pt x="422" y="179"/>
                    <a:pt x="421" y="179"/>
                  </a:cubicBezTo>
                  <a:cubicBezTo>
                    <a:pt x="421" y="179"/>
                    <a:pt x="421" y="179"/>
                    <a:pt x="421" y="178"/>
                  </a:cubicBezTo>
                  <a:cubicBezTo>
                    <a:pt x="421" y="178"/>
                    <a:pt x="421" y="178"/>
                    <a:pt x="422" y="177"/>
                  </a:cubicBezTo>
                  <a:cubicBezTo>
                    <a:pt x="422" y="178"/>
                    <a:pt x="422" y="178"/>
                    <a:pt x="422" y="178"/>
                  </a:cubicBezTo>
                  <a:cubicBezTo>
                    <a:pt x="422" y="178"/>
                    <a:pt x="422" y="178"/>
                    <a:pt x="423" y="177"/>
                  </a:cubicBezTo>
                  <a:cubicBezTo>
                    <a:pt x="423" y="177"/>
                    <a:pt x="423" y="177"/>
                    <a:pt x="423" y="177"/>
                  </a:cubicBezTo>
                  <a:cubicBezTo>
                    <a:pt x="423" y="177"/>
                    <a:pt x="423" y="177"/>
                    <a:pt x="423" y="177"/>
                  </a:cubicBezTo>
                  <a:cubicBezTo>
                    <a:pt x="423" y="176"/>
                    <a:pt x="423" y="176"/>
                    <a:pt x="423" y="177"/>
                  </a:cubicBezTo>
                  <a:cubicBezTo>
                    <a:pt x="423" y="176"/>
                    <a:pt x="423" y="176"/>
                    <a:pt x="423" y="176"/>
                  </a:cubicBezTo>
                  <a:cubicBezTo>
                    <a:pt x="423" y="177"/>
                    <a:pt x="423" y="177"/>
                    <a:pt x="424" y="177"/>
                  </a:cubicBezTo>
                  <a:cubicBezTo>
                    <a:pt x="424" y="177"/>
                    <a:pt x="424" y="177"/>
                    <a:pt x="424" y="177"/>
                  </a:cubicBezTo>
                  <a:cubicBezTo>
                    <a:pt x="424" y="177"/>
                    <a:pt x="424" y="177"/>
                    <a:pt x="425" y="177"/>
                  </a:cubicBezTo>
                  <a:cubicBezTo>
                    <a:pt x="425" y="177"/>
                    <a:pt x="425" y="177"/>
                    <a:pt x="425" y="178"/>
                  </a:cubicBezTo>
                  <a:cubicBezTo>
                    <a:pt x="425" y="177"/>
                    <a:pt x="425" y="177"/>
                    <a:pt x="425" y="177"/>
                  </a:cubicBezTo>
                  <a:cubicBezTo>
                    <a:pt x="425" y="177"/>
                    <a:pt x="425" y="177"/>
                    <a:pt x="425" y="177"/>
                  </a:cubicBezTo>
                  <a:cubicBezTo>
                    <a:pt x="426" y="177"/>
                    <a:pt x="426" y="177"/>
                    <a:pt x="426" y="177"/>
                  </a:cubicBezTo>
                  <a:cubicBezTo>
                    <a:pt x="426" y="177"/>
                    <a:pt x="426" y="177"/>
                    <a:pt x="426" y="178"/>
                  </a:cubicBezTo>
                  <a:cubicBezTo>
                    <a:pt x="427" y="178"/>
                    <a:pt x="427" y="178"/>
                    <a:pt x="428" y="179"/>
                  </a:cubicBezTo>
                  <a:cubicBezTo>
                    <a:pt x="428" y="178"/>
                    <a:pt x="428" y="178"/>
                    <a:pt x="429" y="178"/>
                  </a:cubicBezTo>
                  <a:cubicBezTo>
                    <a:pt x="429" y="179"/>
                    <a:pt x="429" y="179"/>
                    <a:pt x="430" y="179"/>
                  </a:cubicBezTo>
                  <a:cubicBezTo>
                    <a:pt x="430" y="179"/>
                    <a:pt x="430" y="179"/>
                    <a:pt x="430" y="179"/>
                  </a:cubicBezTo>
                  <a:cubicBezTo>
                    <a:pt x="431" y="179"/>
                    <a:pt x="431" y="179"/>
                    <a:pt x="431" y="180"/>
                  </a:cubicBezTo>
                  <a:cubicBezTo>
                    <a:pt x="431" y="180"/>
                    <a:pt x="431" y="180"/>
                    <a:pt x="432" y="179"/>
                  </a:cubicBezTo>
                  <a:cubicBezTo>
                    <a:pt x="432" y="179"/>
                    <a:pt x="432" y="179"/>
                    <a:pt x="432" y="178"/>
                  </a:cubicBezTo>
                  <a:cubicBezTo>
                    <a:pt x="432" y="177"/>
                    <a:pt x="432" y="177"/>
                    <a:pt x="431" y="176"/>
                  </a:cubicBezTo>
                  <a:cubicBezTo>
                    <a:pt x="432" y="176"/>
                    <a:pt x="432" y="176"/>
                    <a:pt x="432" y="176"/>
                  </a:cubicBezTo>
                  <a:cubicBezTo>
                    <a:pt x="432" y="175"/>
                    <a:pt x="432" y="175"/>
                    <a:pt x="431" y="175"/>
                  </a:cubicBezTo>
                  <a:cubicBezTo>
                    <a:pt x="431" y="175"/>
                    <a:pt x="431" y="175"/>
                    <a:pt x="431" y="175"/>
                  </a:cubicBezTo>
                  <a:cubicBezTo>
                    <a:pt x="431" y="174"/>
                    <a:pt x="431" y="174"/>
                    <a:pt x="431" y="173"/>
                  </a:cubicBezTo>
                  <a:cubicBezTo>
                    <a:pt x="431" y="173"/>
                    <a:pt x="431" y="173"/>
                    <a:pt x="431" y="173"/>
                  </a:cubicBezTo>
                  <a:cubicBezTo>
                    <a:pt x="432" y="173"/>
                    <a:pt x="432" y="173"/>
                    <a:pt x="432" y="173"/>
                  </a:cubicBezTo>
                  <a:cubicBezTo>
                    <a:pt x="432" y="174"/>
                    <a:pt x="432" y="174"/>
                    <a:pt x="432" y="175"/>
                  </a:cubicBezTo>
                  <a:cubicBezTo>
                    <a:pt x="432" y="175"/>
                    <a:pt x="432" y="175"/>
                    <a:pt x="432" y="175"/>
                  </a:cubicBezTo>
                  <a:cubicBezTo>
                    <a:pt x="432" y="175"/>
                    <a:pt x="432" y="175"/>
                    <a:pt x="432" y="175"/>
                  </a:cubicBezTo>
                  <a:cubicBezTo>
                    <a:pt x="432" y="174"/>
                    <a:pt x="432" y="174"/>
                    <a:pt x="432" y="173"/>
                  </a:cubicBezTo>
                  <a:cubicBezTo>
                    <a:pt x="432" y="173"/>
                    <a:pt x="432" y="173"/>
                    <a:pt x="431" y="173"/>
                  </a:cubicBezTo>
                  <a:cubicBezTo>
                    <a:pt x="431" y="172"/>
                    <a:pt x="431" y="172"/>
                    <a:pt x="431" y="172"/>
                  </a:cubicBezTo>
                  <a:cubicBezTo>
                    <a:pt x="431" y="172"/>
                    <a:pt x="431" y="172"/>
                    <a:pt x="431" y="172"/>
                  </a:cubicBezTo>
                  <a:cubicBezTo>
                    <a:pt x="431" y="171"/>
                    <a:pt x="431" y="171"/>
                    <a:pt x="431" y="171"/>
                  </a:cubicBezTo>
                  <a:cubicBezTo>
                    <a:pt x="431" y="171"/>
                    <a:pt x="431" y="171"/>
                    <a:pt x="431" y="171"/>
                  </a:cubicBezTo>
                  <a:cubicBezTo>
                    <a:pt x="431" y="171"/>
                    <a:pt x="431" y="171"/>
                    <a:pt x="431" y="172"/>
                  </a:cubicBezTo>
                  <a:cubicBezTo>
                    <a:pt x="431" y="172"/>
                    <a:pt x="431" y="172"/>
                    <a:pt x="431" y="172"/>
                  </a:cubicBezTo>
                  <a:cubicBezTo>
                    <a:pt x="431" y="171"/>
                    <a:pt x="431" y="171"/>
                    <a:pt x="431" y="171"/>
                  </a:cubicBezTo>
                  <a:cubicBezTo>
                    <a:pt x="431" y="170"/>
                    <a:pt x="431" y="170"/>
                    <a:pt x="431" y="170"/>
                  </a:cubicBezTo>
                  <a:cubicBezTo>
                    <a:pt x="431" y="170"/>
                    <a:pt x="431" y="170"/>
                    <a:pt x="430" y="170"/>
                  </a:cubicBezTo>
                  <a:cubicBezTo>
                    <a:pt x="430" y="169"/>
                    <a:pt x="430" y="169"/>
                    <a:pt x="430" y="169"/>
                  </a:cubicBezTo>
                  <a:cubicBezTo>
                    <a:pt x="430" y="169"/>
                    <a:pt x="430" y="169"/>
                    <a:pt x="429" y="168"/>
                  </a:cubicBezTo>
                  <a:cubicBezTo>
                    <a:pt x="429" y="168"/>
                    <a:pt x="429" y="168"/>
                    <a:pt x="429" y="167"/>
                  </a:cubicBezTo>
                  <a:cubicBezTo>
                    <a:pt x="429" y="167"/>
                    <a:pt x="429" y="167"/>
                    <a:pt x="429" y="167"/>
                  </a:cubicBezTo>
                  <a:cubicBezTo>
                    <a:pt x="429" y="167"/>
                    <a:pt x="429" y="167"/>
                    <a:pt x="429" y="167"/>
                  </a:cubicBezTo>
                  <a:cubicBezTo>
                    <a:pt x="429" y="167"/>
                    <a:pt x="429" y="167"/>
                    <a:pt x="430" y="167"/>
                  </a:cubicBezTo>
                  <a:cubicBezTo>
                    <a:pt x="429" y="167"/>
                    <a:pt x="429" y="167"/>
                    <a:pt x="429" y="167"/>
                  </a:cubicBezTo>
                  <a:cubicBezTo>
                    <a:pt x="429" y="167"/>
                    <a:pt x="429" y="167"/>
                    <a:pt x="429" y="167"/>
                  </a:cubicBezTo>
                  <a:cubicBezTo>
                    <a:pt x="429" y="166"/>
                    <a:pt x="429" y="166"/>
                    <a:pt x="428" y="165"/>
                  </a:cubicBezTo>
                  <a:cubicBezTo>
                    <a:pt x="428" y="166"/>
                    <a:pt x="428" y="166"/>
                    <a:pt x="428" y="166"/>
                  </a:cubicBezTo>
                  <a:cubicBezTo>
                    <a:pt x="428" y="165"/>
                    <a:pt x="428" y="165"/>
                    <a:pt x="428" y="165"/>
                  </a:cubicBezTo>
                  <a:cubicBezTo>
                    <a:pt x="428" y="165"/>
                    <a:pt x="428" y="165"/>
                    <a:pt x="428" y="165"/>
                  </a:cubicBezTo>
                  <a:cubicBezTo>
                    <a:pt x="428" y="165"/>
                    <a:pt x="428" y="165"/>
                    <a:pt x="428" y="165"/>
                  </a:cubicBezTo>
                  <a:cubicBezTo>
                    <a:pt x="427" y="164"/>
                    <a:pt x="427" y="164"/>
                    <a:pt x="426" y="164"/>
                  </a:cubicBezTo>
                  <a:cubicBezTo>
                    <a:pt x="426" y="164"/>
                    <a:pt x="426" y="164"/>
                    <a:pt x="426" y="164"/>
                  </a:cubicBezTo>
                  <a:cubicBezTo>
                    <a:pt x="426" y="163"/>
                    <a:pt x="426" y="163"/>
                    <a:pt x="426" y="163"/>
                  </a:cubicBezTo>
                  <a:cubicBezTo>
                    <a:pt x="426" y="163"/>
                    <a:pt x="426" y="163"/>
                    <a:pt x="426" y="163"/>
                  </a:cubicBezTo>
                  <a:cubicBezTo>
                    <a:pt x="426" y="162"/>
                    <a:pt x="426" y="162"/>
                    <a:pt x="426" y="162"/>
                  </a:cubicBezTo>
                  <a:cubicBezTo>
                    <a:pt x="426" y="162"/>
                    <a:pt x="426" y="162"/>
                    <a:pt x="426" y="162"/>
                  </a:cubicBezTo>
                  <a:cubicBezTo>
                    <a:pt x="426" y="162"/>
                    <a:pt x="426" y="162"/>
                    <a:pt x="426" y="162"/>
                  </a:cubicBezTo>
                  <a:cubicBezTo>
                    <a:pt x="426" y="162"/>
                    <a:pt x="426" y="162"/>
                    <a:pt x="426" y="162"/>
                  </a:cubicBezTo>
                  <a:cubicBezTo>
                    <a:pt x="425" y="162"/>
                    <a:pt x="425" y="162"/>
                    <a:pt x="425" y="162"/>
                  </a:cubicBezTo>
                  <a:cubicBezTo>
                    <a:pt x="425" y="162"/>
                    <a:pt x="425" y="162"/>
                    <a:pt x="425" y="161"/>
                  </a:cubicBezTo>
                  <a:cubicBezTo>
                    <a:pt x="426" y="161"/>
                    <a:pt x="426" y="161"/>
                    <a:pt x="426" y="161"/>
                  </a:cubicBezTo>
                  <a:cubicBezTo>
                    <a:pt x="426" y="161"/>
                    <a:pt x="426" y="161"/>
                    <a:pt x="426" y="161"/>
                  </a:cubicBezTo>
                  <a:cubicBezTo>
                    <a:pt x="427" y="161"/>
                    <a:pt x="427" y="161"/>
                    <a:pt x="427" y="161"/>
                  </a:cubicBezTo>
                  <a:cubicBezTo>
                    <a:pt x="427" y="161"/>
                    <a:pt x="427" y="161"/>
                    <a:pt x="428" y="162"/>
                  </a:cubicBezTo>
                  <a:cubicBezTo>
                    <a:pt x="428" y="162"/>
                    <a:pt x="428" y="162"/>
                    <a:pt x="428" y="162"/>
                  </a:cubicBezTo>
                  <a:cubicBezTo>
                    <a:pt x="428" y="162"/>
                    <a:pt x="428" y="162"/>
                    <a:pt x="428" y="162"/>
                  </a:cubicBezTo>
                  <a:cubicBezTo>
                    <a:pt x="428" y="162"/>
                    <a:pt x="428" y="162"/>
                    <a:pt x="428" y="162"/>
                  </a:cubicBezTo>
                  <a:cubicBezTo>
                    <a:pt x="428" y="162"/>
                    <a:pt x="428" y="162"/>
                    <a:pt x="428" y="162"/>
                  </a:cubicBezTo>
                  <a:cubicBezTo>
                    <a:pt x="429" y="162"/>
                    <a:pt x="429" y="162"/>
                    <a:pt x="429" y="162"/>
                  </a:cubicBezTo>
                  <a:cubicBezTo>
                    <a:pt x="429" y="162"/>
                    <a:pt x="429" y="162"/>
                    <a:pt x="429" y="162"/>
                  </a:cubicBezTo>
                  <a:cubicBezTo>
                    <a:pt x="429" y="161"/>
                    <a:pt x="429" y="161"/>
                    <a:pt x="429" y="161"/>
                  </a:cubicBezTo>
                  <a:cubicBezTo>
                    <a:pt x="428" y="160"/>
                    <a:pt x="428" y="160"/>
                    <a:pt x="428" y="159"/>
                  </a:cubicBezTo>
                  <a:cubicBezTo>
                    <a:pt x="428" y="159"/>
                    <a:pt x="428" y="159"/>
                    <a:pt x="428" y="159"/>
                  </a:cubicBezTo>
                  <a:cubicBezTo>
                    <a:pt x="428" y="159"/>
                    <a:pt x="428" y="159"/>
                    <a:pt x="429" y="159"/>
                  </a:cubicBezTo>
                  <a:cubicBezTo>
                    <a:pt x="429" y="159"/>
                    <a:pt x="429" y="159"/>
                    <a:pt x="429" y="160"/>
                  </a:cubicBezTo>
                  <a:cubicBezTo>
                    <a:pt x="429" y="160"/>
                    <a:pt x="429" y="160"/>
                    <a:pt x="429" y="160"/>
                  </a:cubicBezTo>
                  <a:cubicBezTo>
                    <a:pt x="429" y="160"/>
                    <a:pt x="429" y="160"/>
                    <a:pt x="430" y="160"/>
                  </a:cubicBezTo>
                  <a:cubicBezTo>
                    <a:pt x="430" y="160"/>
                    <a:pt x="430" y="160"/>
                    <a:pt x="430" y="161"/>
                  </a:cubicBezTo>
                  <a:cubicBezTo>
                    <a:pt x="431" y="160"/>
                    <a:pt x="431" y="160"/>
                    <a:pt x="431" y="160"/>
                  </a:cubicBezTo>
                  <a:cubicBezTo>
                    <a:pt x="430" y="160"/>
                    <a:pt x="430" y="160"/>
                    <a:pt x="430" y="160"/>
                  </a:cubicBezTo>
                  <a:cubicBezTo>
                    <a:pt x="430" y="160"/>
                    <a:pt x="430" y="160"/>
                    <a:pt x="430" y="160"/>
                  </a:cubicBezTo>
                  <a:cubicBezTo>
                    <a:pt x="430" y="159"/>
                    <a:pt x="430" y="159"/>
                    <a:pt x="431" y="159"/>
                  </a:cubicBezTo>
                  <a:cubicBezTo>
                    <a:pt x="431" y="159"/>
                    <a:pt x="431" y="159"/>
                    <a:pt x="431" y="159"/>
                  </a:cubicBezTo>
                  <a:cubicBezTo>
                    <a:pt x="431" y="159"/>
                    <a:pt x="431" y="159"/>
                    <a:pt x="431" y="158"/>
                  </a:cubicBezTo>
                  <a:cubicBezTo>
                    <a:pt x="431" y="157"/>
                    <a:pt x="431" y="157"/>
                    <a:pt x="431" y="157"/>
                  </a:cubicBezTo>
                  <a:cubicBezTo>
                    <a:pt x="431" y="156"/>
                    <a:pt x="431" y="156"/>
                    <a:pt x="431" y="156"/>
                  </a:cubicBezTo>
                  <a:cubicBezTo>
                    <a:pt x="432" y="156"/>
                    <a:pt x="432" y="156"/>
                    <a:pt x="432" y="156"/>
                  </a:cubicBezTo>
                  <a:cubicBezTo>
                    <a:pt x="432" y="156"/>
                    <a:pt x="432" y="156"/>
                    <a:pt x="432" y="155"/>
                  </a:cubicBezTo>
                  <a:cubicBezTo>
                    <a:pt x="432" y="155"/>
                    <a:pt x="432" y="155"/>
                    <a:pt x="432" y="155"/>
                  </a:cubicBezTo>
                  <a:cubicBezTo>
                    <a:pt x="432" y="156"/>
                    <a:pt x="432" y="156"/>
                    <a:pt x="432" y="156"/>
                  </a:cubicBezTo>
                  <a:cubicBezTo>
                    <a:pt x="433" y="156"/>
                    <a:pt x="433" y="156"/>
                    <a:pt x="433" y="156"/>
                  </a:cubicBezTo>
                  <a:cubicBezTo>
                    <a:pt x="432" y="156"/>
                    <a:pt x="432" y="156"/>
                    <a:pt x="432" y="155"/>
                  </a:cubicBezTo>
                  <a:cubicBezTo>
                    <a:pt x="432" y="155"/>
                    <a:pt x="432" y="155"/>
                    <a:pt x="432" y="155"/>
                  </a:cubicBezTo>
                  <a:cubicBezTo>
                    <a:pt x="432" y="155"/>
                    <a:pt x="432" y="155"/>
                    <a:pt x="432" y="155"/>
                  </a:cubicBezTo>
                  <a:cubicBezTo>
                    <a:pt x="433" y="155"/>
                    <a:pt x="433" y="155"/>
                    <a:pt x="433" y="156"/>
                  </a:cubicBezTo>
                  <a:cubicBezTo>
                    <a:pt x="432" y="155"/>
                    <a:pt x="432" y="155"/>
                    <a:pt x="432" y="155"/>
                  </a:cubicBezTo>
                  <a:cubicBezTo>
                    <a:pt x="432" y="155"/>
                    <a:pt x="432" y="155"/>
                    <a:pt x="432" y="155"/>
                  </a:cubicBezTo>
                  <a:cubicBezTo>
                    <a:pt x="432" y="155"/>
                    <a:pt x="432" y="155"/>
                    <a:pt x="432" y="155"/>
                  </a:cubicBezTo>
                  <a:cubicBezTo>
                    <a:pt x="432" y="154"/>
                    <a:pt x="432" y="154"/>
                    <a:pt x="432" y="154"/>
                  </a:cubicBezTo>
                  <a:cubicBezTo>
                    <a:pt x="432" y="154"/>
                    <a:pt x="432" y="154"/>
                    <a:pt x="432" y="154"/>
                  </a:cubicBezTo>
                  <a:cubicBezTo>
                    <a:pt x="432" y="154"/>
                    <a:pt x="432" y="154"/>
                    <a:pt x="432" y="154"/>
                  </a:cubicBezTo>
                  <a:cubicBezTo>
                    <a:pt x="432" y="154"/>
                    <a:pt x="432" y="154"/>
                    <a:pt x="432" y="154"/>
                  </a:cubicBezTo>
                  <a:cubicBezTo>
                    <a:pt x="432" y="153"/>
                    <a:pt x="432" y="153"/>
                    <a:pt x="432" y="153"/>
                  </a:cubicBezTo>
                  <a:cubicBezTo>
                    <a:pt x="432" y="152"/>
                    <a:pt x="432" y="152"/>
                    <a:pt x="432" y="152"/>
                  </a:cubicBezTo>
                  <a:cubicBezTo>
                    <a:pt x="432" y="152"/>
                    <a:pt x="432" y="152"/>
                    <a:pt x="432" y="151"/>
                  </a:cubicBezTo>
                  <a:cubicBezTo>
                    <a:pt x="432" y="151"/>
                    <a:pt x="432" y="151"/>
                    <a:pt x="432" y="151"/>
                  </a:cubicBezTo>
                  <a:cubicBezTo>
                    <a:pt x="432" y="151"/>
                    <a:pt x="432" y="151"/>
                    <a:pt x="432" y="151"/>
                  </a:cubicBezTo>
                  <a:cubicBezTo>
                    <a:pt x="432" y="151"/>
                    <a:pt x="432" y="151"/>
                    <a:pt x="432" y="151"/>
                  </a:cubicBezTo>
                  <a:cubicBezTo>
                    <a:pt x="433" y="151"/>
                    <a:pt x="433" y="151"/>
                    <a:pt x="433" y="150"/>
                  </a:cubicBezTo>
                  <a:cubicBezTo>
                    <a:pt x="433" y="151"/>
                    <a:pt x="433" y="151"/>
                    <a:pt x="433" y="151"/>
                  </a:cubicBezTo>
                  <a:cubicBezTo>
                    <a:pt x="433" y="150"/>
                    <a:pt x="433" y="150"/>
                    <a:pt x="433" y="150"/>
                  </a:cubicBezTo>
                  <a:cubicBezTo>
                    <a:pt x="433" y="150"/>
                    <a:pt x="433" y="150"/>
                    <a:pt x="433" y="150"/>
                  </a:cubicBezTo>
                  <a:cubicBezTo>
                    <a:pt x="433" y="151"/>
                    <a:pt x="433" y="151"/>
                    <a:pt x="434" y="151"/>
                  </a:cubicBezTo>
                  <a:cubicBezTo>
                    <a:pt x="434" y="152"/>
                    <a:pt x="434" y="152"/>
                    <a:pt x="434" y="152"/>
                  </a:cubicBezTo>
                  <a:cubicBezTo>
                    <a:pt x="434" y="152"/>
                    <a:pt x="434" y="152"/>
                    <a:pt x="434" y="151"/>
                  </a:cubicBezTo>
                  <a:cubicBezTo>
                    <a:pt x="434" y="151"/>
                    <a:pt x="434" y="151"/>
                    <a:pt x="434" y="151"/>
                  </a:cubicBezTo>
                  <a:cubicBezTo>
                    <a:pt x="433" y="151"/>
                    <a:pt x="433" y="151"/>
                    <a:pt x="433" y="150"/>
                  </a:cubicBezTo>
                  <a:cubicBezTo>
                    <a:pt x="433" y="150"/>
                    <a:pt x="433" y="150"/>
                    <a:pt x="434" y="150"/>
                  </a:cubicBezTo>
                  <a:cubicBezTo>
                    <a:pt x="434" y="150"/>
                    <a:pt x="434" y="150"/>
                    <a:pt x="434" y="150"/>
                  </a:cubicBezTo>
                  <a:cubicBezTo>
                    <a:pt x="434" y="151"/>
                    <a:pt x="434" y="151"/>
                    <a:pt x="434" y="151"/>
                  </a:cubicBezTo>
                  <a:cubicBezTo>
                    <a:pt x="434" y="152"/>
                    <a:pt x="434" y="152"/>
                    <a:pt x="434" y="152"/>
                  </a:cubicBezTo>
                  <a:cubicBezTo>
                    <a:pt x="434" y="151"/>
                    <a:pt x="434" y="151"/>
                    <a:pt x="434" y="151"/>
                  </a:cubicBezTo>
                  <a:cubicBezTo>
                    <a:pt x="434" y="151"/>
                    <a:pt x="434" y="151"/>
                    <a:pt x="434" y="151"/>
                  </a:cubicBezTo>
                  <a:cubicBezTo>
                    <a:pt x="434" y="151"/>
                    <a:pt x="434" y="151"/>
                    <a:pt x="434" y="151"/>
                  </a:cubicBezTo>
                  <a:cubicBezTo>
                    <a:pt x="434" y="151"/>
                    <a:pt x="434" y="151"/>
                    <a:pt x="434" y="151"/>
                  </a:cubicBezTo>
                  <a:cubicBezTo>
                    <a:pt x="435" y="152"/>
                    <a:pt x="435" y="152"/>
                    <a:pt x="435" y="152"/>
                  </a:cubicBezTo>
                  <a:cubicBezTo>
                    <a:pt x="435" y="152"/>
                    <a:pt x="435" y="152"/>
                    <a:pt x="434" y="151"/>
                  </a:cubicBezTo>
                  <a:cubicBezTo>
                    <a:pt x="434" y="151"/>
                    <a:pt x="434" y="151"/>
                    <a:pt x="434" y="151"/>
                  </a:cubicBezTo>
                  <a:cubicBezTo>
                    <a:pt x="434" y="150"/>
                    <a:pt x="434" y="150"/>
                    <a:pt x="434" y="150"/>
                  </a:cubicBezTo>
                  <a:cubicBezTo>
                    <a:pt x="434" y="150"/>
                    <a:pt x="434" y="150"/>
                    <a:pt x="434" y="151"/>
                  </a:cubicBezTo>
                  <a:cubicBezTo>
                    <a:pt x="435" y="151"/>
                    <a:pt x="435" y="151"/>
                    <a:pt x="435" y="150"/>
                  </a:cubicBezTo>
                  <a:cubicBezTo>
                    <a:pt x="434" y="150"/>
                    <a:pt x="434" y="150"/>
                    <a:pt x="434" y="150"/>
                  </a:cubicBezTo>
                  <a:cubicBezTo>
                    <a:pt x="434" y="150"/>
                    <a:pt x="434" y="150"/>
                    <a:pt x="434" y="150"/>
                  </a:cubicBezTo>
                  <a:cubicBezTo>
                    <a:pt x="434" y="149"/>
                    <a:pt x="434" y="149"/>
                    <a:pt x="434" y="149"/>
                  </a:cubicBezTo>
                  <a:cubicBezTo>
                    <a:pt x="434" y="148"/>
                    <a:pt x="434" y="148"/>
                    <a:pt x="434" y="148"/>
                  </a:cubicBezTo>
                  <a:cubicBezTo>
                    <a:pt x="434" y="148"/>
                    <a:pt x="434" y="148"/>
                    <a:pt x="434" y="148"/>
                  </a:cubicBezTo>
                  <a:cubicBezTo>
                    <a:pt x="434" y="148"/>
                    <a:pt x="434" y="148"/>
                    <a:pt x="434" y="148"/>
                  </a:cubicBezTo>
                  <a:cubicBezTo>
                    <a:pt x="434" y="148"/>
                    <a:pt x="434" y="148"/>
                    <a:pt x="434" y="148"/>
                  </a:cubicBezTo>
                  <a:cubicBezTo>
                    <a:pt x="433" y="147"/>
                    <a:pt x="433" y="147"/>
                    <a:pt x="433" y="147"/>
                  </a:cubicBezTo>
                  <a:cubicBezTo>
                    <a:pt x="433" y="147"/>
                    <a:pt x="433" y="147"/>
                    <a:pt x="433" y="147"/>
                  </a:cubicBezTo>
                  <a:cubicBezTo>
                    <a:pt x="433" y="147"/>
                    <a:pt x="433" y="147"/>
                    <a:pt x="433" y="146"/>
                  </a:cubicBezTo>
                  <a:cubicBezTo>
                    <a:pt x="433" y="146"/>
                    <a:pt x="433" y="146"/>
                    <a:pt x="433" y="146"/>
                  </a:cubicBezTo>
                  <a:cubicBezTo>
                    <a:pt x="433" y="145"/>
                    <a:pt x="433" y="145"/>
                    <a:pt x="433" y="145"/>
                  </a:cubicBezTo>
                  <a:cubicBezTo>
                    <a:pt x="432" y="145"/>
                    <a:pt x="432" y="145"/>
                    <a:pt x="432" y="145"/>
                  </a:cubicBezTo>
                  <a:cubicBezTo>
                    <a:pt x="432" y="145"/>
                    <a:pt x="432" y="145"/>
                    <a:pt x="432" y="145"/>
                  </a:cubicBezTo>
                  <a:cubicBezTo>
                    <a:pt x="432" y="145"/>
                    <a:pt x="432" y="145"/>
                    <a:pt x="432" y="145"/>
                  </a:cubicBezTo>
                  <a:cubicBezTo>
                    <a:pt x="432" y="144"/>
                    <a:pt x="432" y="144"/>
                    <a:pt x="432" y="144"/>
                  </a:cubicBezTo>
                  <a:cubicBezTo>
                    <a:pt x="432" y="144"/>
                    <a:pt x="432" y="144"/>
                    <a:pt x="432" y="144"/>
                  </a:cubicBezTo>
                  <a:cubicBezTo>
                    <a:pt x="432" y="144"/>
                    <a:pt x="432" y="144"/>
                    <a:pt x="432" y="143"/>
                  </a:cubicBezTo>
                  <a:cubicBezTo>
                    <a:pt x="432" y="143"/>
                    <a:pt x="432" y="143"/>
                    <a:pt x="432" y="143"/>
                  </a:cubicBezTo>
                  <a:cubicBezTo>
                    <a:pt x="432" y="143"/>
                    <a:pt x="432" y="143"/>
                    <a:pt x="432" y="142"/>
                  </a:cubicBezTo>
                  <a:cubicBezTo>
                    <a:pt x="432" y="142"/>
                    <a:pt x="432" y="142"/>
                    <a:pt x="432" y="142"/>
                  </a:cubicBezTo>
                  <a:cubicBezTo>
                    <a:pt x="432" y="142"/>
                    <a:pt x="432" y="142"/>
                    <a:pt x="431" y="142"/>
                  </a:cubicBezTo>
                  <a:cubicBezTo>
                    <a:pt x="431" y="141"/>
                    <a:pt x="431" y="141"/>
                    <a:pt x="431" y="141"/>
                  </a:cubicBezTo>
                  <a:cubicBezTo>
                    <a:pt x="431" y="141"/>
                    <a:pt x="431" y="141"/>
                    <a:pt x="432" y="142"/>
                  </a:cubicBezTo>
                  <a:cubicBezTo>
                    <a:pt x="432" y="142"/>
                    <a:pt x="432" y="142"/>
                    <a:pt x="432" y="142"/>
                  </a:cubicBezTo>
                  <a:cubicBezTo>
                    <a:pt x="432" y="142"/>
                    <a:pt x="432" y="142"/>
                    <a:pt x="432" y="142"/>
                  </a:cubicBezTo>
                  <a:cubicBezTo>
                    <a:pt x="432" y="142"/>
                    <a:pt x="432" y="142"/>
                    <a:pt x="432" y="141"/>
                  </a:cubicBezTo>
                  <a:cubicBezTo>
                    <a:pt x="432" y="141"/>
                    <a:pt x="432" y="141"/>
                    <a:pt x="432" y="141"/>
                  </a:cubicBezTo>
                  <a:cubicBezTo>
                    <a:pt x="432" y="141"/>
                    <a:pt x="432" y="141"/>
                    <a:pt x="432" y="141"/>
                  </a:cubicBezTo>
                  <a:cubicBezTo>
                    <a:pt x="432" y="142"/>
                    <a:pt x="432" y="142"/>
                    <a:pt x="432" y="142"/>
                  </a:cubicBezTo>
                  <a:cubicBezTo>
                    <a:pt x="432" y="142"/>
                    <a:pt x="432" y="142"/>
                    <a:pt x="432" y="142"/>
                  </a:cubicBezTo>
                  <a:cubicBezTo>
                    <a:pt x="432" y="142"/>
                    <a:pt x="432" y="142"/>
                    <a:pt x="432" y="142"/>
                  </a:cubicBezTo>
                  <a:cubicBezTo>
                    <a:pt x="432" y="142"/>
                    <a:pt x="432" y="142"/>
                    <a:pt x="432" y="141"/>
                  </a:cubicBezTo>
                  <a:cubicBezTo>
                    <a:pt x="432" y="141"/>
                    <a:pt x="432" y="141"/>
                    <a:pt x="432" y="141"/>
                  </a:cubicBezTo>
                  <a:cubicBezTo>
                    <a:pt x="432" y="141"/>
                    <a:pt x="432" y="141"/>
                    <a:pt x="432" y="141"/>
                  </a:cubicBezTo>
                  <a:cubicBezTo>
                    <a:pt x="432" y="141"/>
                    <a:pt x="432" y="141"/>
                    <a:pt x="432" y="141"/>
                  </a:cubicBezTo>
                  <a:cubicBezTo>
                    <a:pt x="432" y="141"/>
                    <a:pt x="432" y="141"/>
                    <a:pt x="432" y="141"/>
                  </a:cubicBezTo>
                  <a:cubicBezTo>
                    <a:pt x="432" y="141"/>
                    <a:pt x="432" y="141"/>
                    <a:pt x="432" y="141"/>
                  </a:cubicBezTo>
                  <a:cubicBezTo>
                    <a:pt x="432" y="141"/>
                    <a:pt x="432" y="141"/>
                    <a:pt x="432" y="141"/>
                  </a:cubicBezTo>
                  <a:cubicBezTo>
                    <a:pt x="432" y="141"/>
                    <a:pt x="432" y="141"/>
                    <a:pt x="431" y="140"/>
                  </a:cubicBezTo>
                  <a:cubicBezTo>
                    <a:pt x="431" y="140"/>
                    <a:pt x="431" y="140"/>
                    <a:pt x="431" y="140"/>
                  </a:cubicBezTo>
                  <a:cubicBezTo>
                    <a:pt x="431" y="141"/>
                    <a:pt x="431" y="141"/>
                    <a:pt x="431" y="141"/>
                  </a:cubicBezTo>
                  <a:cubicBezTo>
                    <a:pt x="431" y="141"/>
                    <a:pt x="431" y="141"/>
                    <a:pt x="432" y="141"/>
                  </a:cubicBezTo>
                  <a:cubicBezTo>
                    <a:pt x="431" y="141"/>
                    <a:pt x="431" y="141"/>
                    <a:pt x="431" y="141"/>
                  </a:cubicBezTo>
                  <a:cubicBezTo>
                    <a:pt x="431" y="141"/>
                    <a:pt x="431" y="141"/>
                    <a:pt x="431" y="141"/>
                  </a:cubicBezTo>
                  <a:cubicBezTo>
                    <a:pt x="431" y="141"/>
                    <a:pt x="431" y="141"/>
                    <a:pt x="431" y="140"/>
                  </a:cubicBezTo>
                  <a:cubicBezTo>
                    <a:pt x="431" y="140"/>
                    <a:pt x="431" y="140"/>
                    <a:pt x="431" y="140"/>
                  </a:cubicBezTo>
                  <a:cubicBezTo>
                    <a:pt x="431" y="140"/>
                    <a:pt x="431" y="140"/>
                    <a:pt x="431" y="140"/>
                  </a:cubicBezTo>
                  <a:cubicBezTo>
                    <a:pt x="431" y="140"/>
                    <a:pt x="431" y="140"/>
                    <a:pt x="431" y="140"/>
                  </a:cubicBezTo>
                  <a:cubicBezTo>
                    <a:pt x="431" y="140"/>
                    <a:pt x="431" y="140"/>
                    <a:pt x="431" y="140"/>
                  </a:cubicBezTo>
                  <a:cubicBezTo>
                    <a:pt x="431" y="140"/>
                    <a:pt x="431" y="140"/>
                    <a:pt x="431" y="139"/>
                  </a:cubicBezTo>
                  <a:cubicBezTo>
                    <a:pt x="431" y="139"/>
                    <a:pt x="431" y="139"/>
                    <a:pt x="431" y="139"/>
                  </a:cubicBezTo>
                  <a:cubicBezTo>
                    <a:pt x="431" y="139"/>
                    <a:pt x="431" y="139"/>
                    <a:pt x="431" y="139"/>
                  </a:cubicBezTo>
                  <a:cubicBezTo>
                    <a:pt x="432" y="139"/>
                    <a:pt x="432" y="139"/>
                    <a:pt x="432" y="139"/>
                  </a:cubicBezTo>
                  <a:cubicBezTo>
                    <a:pt x="432" y="140"/>
                    <a:pt x="432" y="140"/>
                    <a:pt x="432" y="141"/>
                  </a:cubicBezTo>
                  <a:cubicBezTo>
                    <a:pt x="432" y="141"/>
                    <a:pt x="432" y="141"/>
                    <a:pt x="432" y="141"/>
                  </a:cubicBezTo>
                  <a:cubicBezTo>
                    <a:pt x="432" y="141"/>
                    <a:pt x="432" y="141"/>
                    <a:pt x="432" y="142"/>
                  </a:cubicBezTo>
                  <a:cubicBezTo>
                    <a:pt x="432" y="142"/>
                    <a:pt x="432" y="142"/>
                    <a:pt x="432" y="142"/>
                  </a:cubicBezTo>
                  <a:cubicBezTo>
                    <a:pt x="433" y="142"/>
                    <a:pt x="433" y="142"/>
                    <a:pt x="433" y="142"/>
                  </a:cubicBezTo>
                  <a:cubicBezTo>
                    <a:pt x="433" y="143"/>
                    <a:pt x="433" y="143"/>
                    <a:pt x="433" y="143"/>
                  </a:cubicBezTo>
                  <a:cubicBezTo>
                    <a:pt x="433" y="143"/>
                    <a:pt x="433" y="143"/>
                    <a:pt x="433" y="143"/>
                  </a:cubicBezTo>
                  <a:cubicBezTo>
                    <a:pt x="433" y="143"/>
                    <a:pt x="433" y="143"/>
                    <a:pt x="433" y="143"/>
                  </a:cubicBezTo>
                  <a:cubicBezTo>
                    <a:pt x="433" y="144"/>
                    <a:pt x="433" y="144"/>
                    <a:pt x="433" y="144"/>
                  </a:cubicBezTo>
                  <a:cubicBezTo>
                    <a:pt x="433" y="144"/>
                    <a:pt x="433" y="144"/>
                    <a:pt x="433" y="144"/>
                  </a:cubicBezTo>
                  <a:cubicBezTo>
                    <a:pt x="433" y="144"/>
                    <a:pt x="433" y="144"/>
                    <a:pt x="433" y="144"/>
                  </a:cubicBezTo>
                  <a:cubicBezTo>
                    <a:pt x="433" y="144"/>
                    <a:pt x="433" y="144"/>
                    <a:pt x="433" y="143"/>
                  </a:cubicBezTo>
                  <a:cubicBezTo>
                    <a:pt x="433" y="144"/>
                    <a:pt x="433" y="144"/>
                    <a:pt x="433" y="145"/>
                  </a:cubicBezTo>
                  <a:cubicBezTo>
                    <a:pt x="433" y="145"/>
                    <a:pt x="433" y="145"/>
                    <a:pt x="433" y="145"/>
                  </a:cubicBezTo>
                  <a:cubicBezTo>
                    <a:pt x="433" y="145"/>
                    <a:pt x="433" y="145"/>
                    <a:pt x="433" y="145"/>
                  </a:cubicBezTo>
                  <a:cubicBezTo>
                    <a:pt x="433" y="145"/>
                    <a:pt x="433" y="145"/>
                    <a:pt x="433" y="145"/>
                  </a:cubicBezTo>
                  <a:cubicBezTo>
                    <a:pt x="433" y="145"/>
                    <a:pt x="433" y="145"/>
                    <a:pt x="433" y="145"/>
                  </a:cubicBezTo>
                  <a:cubicBezTo>
                    <a:pt x="433" y="145"/>
                    <a:pt x="433" y="145"/>
                    <a:pt x="433" y="145"/>
                  </a:cubicBezTo>
                  <a:cubicBezTo>
                    <a:pt x="433" y="146"/>
                    <a:pt x="433" y="146"/>
                    <a:pt x="433" y="146"/>
                  </a:cubicBezTo>
                  <a:cubicBezTo>
                    <a:pt x="433" y="146"/>
                    <a:pt x="433" y="146"/>
                    <a:pt x="433" y="146"/>
                  </a:cubicBezTo>
                  <a:cubicBezTo>
                    <a:pt x="433" y="146"/>
                    <a:pt x="433" y="146"/>
                    <a:pt x="433" y="146"/>
                  </a:cubicBezTo>
                  <a:cubicBezTo>
                    <a:pt x="433" y="146"/>
                    <a:pt x="433" y="146"/>
                    <a:pt x="434" y="147"/>
                  </a:cubicBezTo>
                  <a:cubicBezTo>
                    <a:pt x="434" y="147"/>
                    <a:pt x="434" y="147"/>
                    <a:pt x="434" y="147"/>
                  </a:cubicBezTo>
                  <a:cubicBezTo>
                    <a:pt x="434" y="147"/>
                    <a:pt x="434" y="147"/>
                    <a:pt x="434" y="147"/>
                  </a:cubicBezTo>
                  <a:cubicBezTo>
                    <a:pt x="434" y="148"/>
                    <a:pt x="434" y="148"/>
                    <a:pt x="434" y="148"/>
                  </a:cubicBezTo>
                  <a:cubicBezTo>
                    <a:pt x="434" y="148"/>
                    <a:pt x="434" y="148"/>
                    <a:pt x="434" y="149"/>
                  </a:cubicBezTo>
                  <a:cubicBezTo>
                    <a:pt x="435" y="149"/>
                    <a:pt x="435" y="149"/>
                    <a:pt x="435" y="149"/>
                  </a:cubicBezTo>
                  <a:cubicBezTo>
                    <a:pt x="435" y="149"/>
                    <a:pt x="435" y="149"/>
                    <a:pt x="435" y="149"/>
                  </a:cubicBezTo>
                  <a:cubicBezTo>
                    <a:pt x="435" y="150"/>
                    <a:pt x="435" y="150"/>
                    <a:pt x="435" y="150"/>
                  </a:cubicBezTo>
                  <a:cubicBezTo>
                    <a:pt x="435" y="149"/>
                    <a:pt x="435" y="149"/>
                    <a:pt x="435" y="149"/>
                  </a:cubicBezTo>
                  <a:cubicBezTo>
                    <a:pt x="435" y="149"/>
                    <a:pt x="435" y="149"/>
                    <a:pt x="435" y="150"/>
                  </a:cubicBezTo>
                  <a:cubicBezTo>
                    <a:pt x="435" y="150"/>
                    <a:pt x="435" y="150"/>
                    <a:pt x="435" y="150"/>
                  </a:cubicBezTo>
                  <a:cubicBezTo>
                    <a:pt x="435" y="149"/>
                    <a:pt x="435" y="149"/>
                    <a:pt x="435" y="149"/>
                  </a:cubicBezTo>
                  <a:cubicBezTo>
                    <a:pt x="435" y="149"/>
                    <a:pt x="435" y="149"/>
                    <a:pt x="435" y="150"/>
                  </a:cubicBezTo>
                  <a:cubicBezTo>
                    <a:pt x="435" y="150"/>
                    <a:pt x="435" y="150"/>
                    <a:pt x="435" y="150"/>
                  </a:cubicBezTo>
                  <a:cubicBezTo>
                    <a:pt x="435" y="150"/>
                    <a:pt x="435" y="150"/>
                    <a:pt x="435" y="150"/>
                  </a:cubicBezTo>
                  <a:cubicBezTo>
                    <a:pt x="435" y="151"/>
                    <a:pt x="435" y="151"/>
                    <a:pt x="435"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0"/>
                  </a:cubicBezTo>
                  <a:cubicBezTo>
                    <a:pt x="436" y="150"/>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1"/>
                  </a:cubicBezTo>
                  <a:cubicBezTo>
                    <a:pt x="436" y="151"/>
                    <a:pt x="436" y="151"/>
                    <a:pt x="436" y="150"/>
                  </a:cubicBezTo>
                  <a:cubicBezTo>
                    <a:pt x="436" y="150"/>
                    <a:pt x="436" y="150"/>
                    <a:pt x="436" y="150"/>
                  </a:cubicBezTo>
                  <a:cubicBezTo>
                    <a:pt x="436" y="150"/>
                    <a:pt x="436" y="150"/>
                    <a:pt x="436" y="150"/>
                  </a:cubicBezTo>
                  <a:cubicBezTo>
                    <a:pt x="436" y="150"/>
                    <a:pt x="436" y="150"/>
                    <a:pt x="436" y="151"/>
                  </a:cubicBezTo>
                  <a:cubicBezTo>
                    <a:pt x="436" y="151"/>
                    <a:pt x="436" y="151"/>
                    <a:pt x="437" y="151"/>
                  </a:cubicBezTo>
                  <a:cubicBezTo>
                    <a:pt x="436" y="151"/>
                    <a:pt x="436" y="151"/>
                    <a:pt x="436" y="151"/>
                  </a:cubicBezTo>
                  <a:cubicBezTo>
                    <a:pt x="436" y="151"/>
                    <a:pt x="436" y="151"/>
                    <a:pt x="436" y="151"/>
                  </a:cubicBezTo>
                  <a:cubicBezTo>
                    <a:pt x="437" y="152"/>
                    <a:pt x="437" y="152"/>
                    <a:pt x="437" y="152"/>
                  </a:cubicBezTo>
                  <a:cubicBezTo>
                    <a:pt x="437" y="152"/>
                    <a:pt x="437" y="152"/>
                    <a:pt x="437" y="152"/>
                  </a:cubicBezTo>
                  <a:cubicBezTo>
                    <a:pt x="437" y="152"/>
                    <a:pt x="437" y="152"/>
                    <a:pt x="437" y="153"/>
                  </a:cubicBezTo>
                  <a:cubicBezTo>
                    <a:pt x="437" y="153"/>
                    <a:pt x="437" y="153"/>
                    <a:pt x="437" y="153"/>
                  </a:cubicBezTo>
                  <a:cubicBezTo>
                    <a:pt x="437" y="153"/>
                    <a:pt x="437" y="153"/>
                    <a:pt x="437" y="153"/>
                  </a:cubicBezTo>
                  <a:cubicBezTo>
                    <a:pt x="437" y="153"/>
                    <a:pt x="437" y="153"/>
                    <a:pt x="438" y="154"/>
                  </a:cubicBezTo>
                  <a:cubicBezTo>
                    <a:pt x="437" y="153"/>
                    <a:pt x="437" y="153"/>
                    <a:pt x="437" y="153"/>
                  </a:cubicBezTo>
                  <a:cubicBezTo>
                    <a:pt x="437" y="153"/>
                    <a:pt x="437" y="153"/>
                    <a:pt x="438" y="153"/>
                  </a:cubicBezTo>
                  <a:cubicBezTo>
                    <a:pt x="438" y="153"/>
                    <a:pt x="438" y="153"/>
                    <a:pt x="438" y="153"/>
                  </a:cubicBezTo>
                  <a:cubicBezTo>
                    <a:pt x="438" y="152"/>
                    <a:pt x="438" y="152"/>
                    <a:pt x="437" y="152"/>
                  </a:cubicBezTo>
                  <a:cubicBezTo>
                    <a:pt x="437" y="152"/>
                    <a:pt x="437" y="152"/>
                    <a:pt x="438" y="152"/>
                  </a:cubicBezTo>
                  <a:cubicBezTo>
                    <a:pt x="438" y="152"/>
                    <a:pt x="438" y="152"/>
                    <a:pt x="437" y="152"/>
                  </a:cubicBezTo>
                  <a:cubicBezTo>
                    <a:pt x="438" y="152"/>
                    <a:pt x="438" y="152"/>
                    <a:pt x="438" y="152"/>
                  </a:cubicBezTo>
                  <a:cubicBezTo>
                    <a:pt x="438" y="152"/>
                    <a:pt x="438" y="152"/>
                    <a:pt x="438" y="152"/>
                  </a:cubicBezTo>
                  <a:cubicBezTo>
                    <a:pt x="438" y="152"/>
                    <a:pt x="438" y="152"/>
                    <a:pt x="438" y="152"/>
                  </a:cubicBezTo>
                  <a:cubicBezTo>
                    <a:pt x="438" y="152"/>
                    <a:pt x="438" y="152"/>
                    <a:pt x="438" y="153"/>
                  </a:cubicBezTo>
                  <a:cubicBezTo>
                    <a:pt x="438" y="153"/>
                    <a:pt x="438" y="153"/>
                    <a:pt x="438" y="153"/>
                  </a:cubicBezTo>
                  <a:cubicBezTo>
                    <a:pt x="438" y="153"/>
                    <a:pt x="438" y="153"/>
                    <a:pt x="438" y="153"/>
                  </a:cubicBezTo>
                  <a:cubicBezTo>
                    <a:pt x="438" y="153"/>
                    <a:pt x="438" y="153"/>
                    <a:pt x="438" y="153"/>
                  </a:cubicBezTo>
                  <a:cubicBezTo>
                    <a:pt x="438" y="153"/>
                    <a:pt x="438" y="153"/>
                    <a:pt x="438" y="153"/>
                  </a:cubicBezTo>
                  <a:cubicBezTo>
                    <a:pt x="438" y="153"/>
                    <a:pt x="438" y="153"/>
                    <a:pt x="438" y="154"/>
                  </a:cubicBezTo>
                  <a:cubicBezTo>
                    <a:pt x="438" y="154"/>
                    <a:pt x="438" y="154"/>
                    <a:pt x="438" y="154"/>
                  </a:cubicBezTo>
                  <a:cubicBezTo>
                    <a:pt x="438" y="154"/>
                    <a:pt x="438" y="154"/>
                    <a:pt x="438" y="154"/>
                  </a:cubicBezTo>
                  <a:cubicBezTo>
                    <a:pt x="438" y="154"/>
                    <a:pt x="438" y="154"/>
                    <a:pt x="438" y="154"/>
                  </a:cubicBezTo>
                  <a:cubicBezTo>
                    <a:pt x="438" y="154"/>
                    <a:pt x="438" y="154"/>
                    <a:pt x="438" y="154"/>
                  </a:cubicBezTo>
                  <a:cubicBezTo>
                    <a:pt x="438" y="154"/>
                    <a:pt x="438" y="154"/>
                    <a:pt x="438" y="154"/>
                  </a:cubicBezTo>
                  <a:cubicBezTo>
                    <a:pt x="438" y="154"/>
                    <a:pt x="438" y="154"/>
                    <a:pt x="438" y="154"/>
                  </a:cubicBezTo>
                  <a:cubicBezTo>
                    <a:pt x="438" y="154"/>
                    <a:pt x="438" y="154"/>
                    <a:pt x="438" y="155"/>
                  </a:cubicBezTo>
                  <a:cubicBezTo>
                    <a:pt x="438" y="155"/>
                    <a:pt x="438" y="155"/>
                    <a:pt x="438" y="155"/>
                  </a:cubicBezTo>
                  <a:cubicBezTo>
                    <a:pt x="438" y="155"/>
                    <a:pt x="438" y="155"/>
                    <a:pt x="439" y="155"/>
                  </a:cubicBezTo>
                  <a:cubicBezTo>
                    <a:pt x="438" y="155"/>
                    <a:pt x="438" y="155"/>
                    <a:pt x="438" y="155"/>
                  </a:cubicBezTo>
                  <a:lnTo>
                    <a:pt x="439" y="155"/>
                  </a:lnTo>
                  <a:close/>
                  <a:moveTo>
                    <a:pt x="449" y="203"/>
                  </a:moveTo>
                  <a:cubicBezTo>
                    <a:pt x="449" y="203"/>
                    <a:pt x="449" y="203"/>
                    <a:pt x="449" y="203"/>
                  </a:cubicBezTo>
                  <a:cubicBezTo>
                    <a:pt x="449" y="203"/>
                    <a:pt x="449" y="203"/>
                    <a:pt x="449" y="203"/>
                  </a:cubicBezTo>
                  <a:cubicBezTo>
                    <a:pt x="449" y="203"/>
                    <a:pt x="449" y="203"/>
                    <a:pt x="449" y="203"/>
                  </a:cubicBezTo>
                  <a:cubicBezTo>
                    <a:pt x="449" y="202"/>
                    <a:pt x="449" y="202"/>
                    <a:pt x="449" y="202"/>
                  </a:cubicBezTo>
                  <a:cubicBezTo>
                    <a:pt x="449" y="202"/>
                    <a:pt x="449" y="202"/>
                    <a:pt x="449" y="202"/>
                  </a:cubicBezTo>
                  <a:cubicBezTo>
                    <a:pt x="449" y="202"/>
                    <a:pt x="449" y="202"/>
                    <a:pt x="449" y="202"/>
                  </a:cubicBezTo>
                  <a:cubicBezTo>
                    <a:pt x="449" y="202"/>
                    <a:pt x="449" y="202"/>
                    <a:pt x="449" y="203"/>
                  </a:cubicBezTo>
                  <a:cubicBezTo>
                    <a:pt x="449" y="203"/>
                    <a:pt x="449" y="203"/>
                    <a:pt x="449" y="204"/>
                  </a:cubicBezTo>
                  <a:cubicBezTo>
                    <a:pt x="449" y="204"/>
                    <a:pt x="449" y="204"/>
                    <a:pt x="449" y="204"/>
                  </a:cubicBezTo>
                  <a:cubicBezTo>
                    <a:pt x="449" y="205"/>
                    <a:pt x="449" y="205"/>
                    <a:pt x="449" y="205"/>
                  </a:cubicBezTo>
                  <a:cubicBezTo>
                    <a:pt x="449" y="205"/>
                    <a:pt x="449" y="205"/>
                    <a:pt x="449" y="205"/>
                  </a:cubicBezTo>
                  <a:cubicBezTo>
                    <a:pt x="449" y="206"/>
                    <a:pt x="449" y="206"/>
                    <a:pt x="449" y="206"/>
                  </a:cubicBezTo>
                  <a:cubicBezTo>
                    <a:pt x="449" y="206"/>
                    <a:pt x="449" y="206"/>
                    <a:pt x="449" y="206"/>
                  </a:cubicBezTo>
                  <a:cubicBezTo>
                    <a:pt x="449" y="206"/>
                    <a:pt x="449" y="206"/>
                    <a:pt x="449" y="206"/>
                  </a:cubicBezTo>
                  <a:cubicBezTo>
                    <a:pt x="449" y="206"/>
                    <a:pt x="449" y="206"/>
                    <a:pt x="449" y="206"/>
                  </a:cubicBezTo>
                  <a:cubicBezTo>
                    <a:pt x="449" y="206"/>
                    <a:pt x="449" y="206"/>
                    <a:pt x="449" y="206"/>
                  </a:cubicBezTo>
                  <a:cubicBezTo>
                    <a:pt x="449" y="206"/>
                    <a:pt x="449" y="206"/>
                    <a:pt x="449" y="207"/>
                  </a:cubicBezTo>
                  <a:cubicBezTo>
                    <a:pt x="449" y="207"/>
                    <a:pt x="449" y="207"/>
                    <a:pt x="449" y="207"/>
                  </a:cubicBezTo>
                  <a:cubicBezTo>
                    <a:pt x="449" y="207"/>
                    <a:pt x="449" y="207"/>
                    <a:pt x="449" y="207"/>
                  </a:cubicBezTo>
                  <a:cubicBezTo>
                    <a:pt x="449" y="207"/>
                    <a:pt x="449" y="206"/>
                    <a:pt x="449" y="205"/>
                  </a:cubicBezTo>
                  <a:cubicBezTo>
                    <a:pt x="449" y="205"/>
                    <a:pt x="449" y="205"/>
                    <a:pt x="449" y="205"/>
                  </a:cubicBezTo>
                  <a:cubicBezTo>
                    <a:pt x="449" y="205"/>
                    <a:pt x="449" y="205"/>
                    <a:pt x="449" y="204"/>
                  </a:cubicBezTo>
                  <a:cubicBezTo>
                    <a:pt x="449" y="204"/>
                    <a:pt x="449" y="204"/>
                    <a:pt x="449" y="204"/>
                  </a:cubicBezTo>
                  <a:cubicBezTo>
                    <a:pt x="449" y="204"/>
                    <a:pt x="449" y="204"/>
                    <a:pt x="449" y="204"/>
                  </a:cubicBezTo>
                  <a:cubicBezTo>
                    <a:pt x="449" y="204"/>
                    <a:pt x="449" y="204"/>
                    <a:pt x="449" y="203"/>
                  </a:cubicBezTo>
                  <a:moveTo>
                    <a:pt x="450" y="217"/>
                  </a:moveTo>
                  <a:cubicBezTo>
                    <a:pt x="450" y="216"/>
                    <a:pt x="450" y="216"/>
                    <a:pt x="450" y="216"/>
                  </a:cubicBezTo>
                  <a:cubicBezTo>
                    <a:pt x="450" y="216"/>
                    <a:pt x="450" y="216"/>
                    <a:pt x="450" y="216"/>
                  </a:cubicBezTo>
                  <a:cubicBezTo>
                    <a:pt x="450" y="216"/>
                    <a:pt x="450" y="216"/>
                    <a:pt x="450" y="216"/>
                  </a:cubicBezTo>
                  <a:cubicBezTo>
                    <a:pt x="450" y="216"/>
                    <a:pt x="450" y="216"/>
                    <a:pt x="450" y="216"/>
                  </a:cubicBezTo>
                  <a:cubicBezTo>
                    <a:pt x="450" y="216"/>
                    <a:pt x="450" y="216"/>
                    <a:pt x="450" y="216"/>
                  </a:cubicBezTo>
                  <a:cubicBezTo>
                    <a:pt x="450" y="216"/>
                    <a:pt x="450" y="216"/>
                    <a:pt x="450" y="216"/>
                  </a:cubicBezTo>
                  <a:cubicBezTo>
                    <a:pt x="450" y="216"/>
                    <a:pt x="450" y="216"/>
                    <a:pt x="450" y="216"/>
                  </a:cubicBezTo>
                  <a:cubicBezTo>
                    <a:pt x="450" y="217"/>
                    <a:pt x="450" y="217"/>
                    <a:pt x="450" y="217"/>
                  </a:cubicBezTo>
                  <a:cubicBezTo>
                    <a:pt x="450" y="217"/>
                    <a:pt x="450" y="217"/>
                    <a:pt x="450" y="217"/>
                  </a:cubicBezTo>
                  <a:cubicBezTo>
                    <a:pt x="450" y="218"/>
                    <a:pt x="450" y="218"/>
                    <a:pt x="450" y="219"/>
                  </a:cubicBezTo>
                  <a:cubicBezTo>
                    <a:pt x="450" y="219"/>
                    <a:pt x="450" y="219"/>
                    <a:pt x="450" y="220"/>
                  </a:cubicBezTo>
                  <a:cubicBezTo>
                    <a:pt x="450" y="221"/>
                    <a:pt x="450" y="221"/>
                    <a:pt x="450" y="221"/>
                  </a:cubicBezTo>
                  <a:cubicBezTo>
                    <a:pt x="450" y="222"/>
                    <a:pt x="450" y="222"/>
                    <a:pt x="450" y="222"/>
                  </a:cubicBezTo>
                  <a:cubicBezTo>
                    <a:pt x="450" y="223"/>
                    <a:pt x="450" y="223"/>
                    <a:pt x="450" y="224"/>
                  </a:cubicBezTo>
                  <a:cubicBezTo>
                    <a:pt x="450" y="224"/>
                    <a:pt x="450" y="224"/>
                    <a:pt x="450" y="224"/>
                  </a:cubicBezTo>
                  <a:cubicBezTo>
                    <a:pt x="450" y="223"/>
                    <a:pt x="450" y="223"/>
                    <a:pt x="450" y="223"/>
                  </a:cubicBezTo>
                  <a:cubicBezTo>
                    <a:pt x="450" y="222"/>
                    <a:pt x="450" y="222"/>
                    <a:pt x="450" y="222"/>
                  </a:cubicBezTo>
                  <a:cubicBezTo>
                    <a:pt x="449" y="221"/>
                    <a:pt x="449" y="221"/>
                    <a:pt x="449" y="220"/>
                  </a:cubicBezTo>
                  <a:cubicBezTo>
                    <a:pt x="449" y="220"/>
                    <a:pt x="449" y="220"/>
                    <a:pt x="449" y="220"/>
                  </a:cubicBezTo>
                  <a:cubicBezTo>
                    <a:pt x="449" y="220"/>
                    <a:pt x="449" y="220"/>
                    <a:pt x="449" y="220"/>
                  </a:cubicBezTo>
                  <a:cubicBezTo>
                    <a:pt x="449" y="219"/>
                    <a:pt x="449" y="219"/>
                    <a:pt x="449" y="218"/>
                  </a:cubicBezTo>
                  <a:cubicBezTo>
                    <a:pt x="449" y="218"/>
                    <a:pt x="449" y="218"/>
                    <a:pt x="449" y="218"/>
                  </a:cubicBezTo>
                  <a:cubicBezTo>
                    <a:pt x="448" y="217"/>
                    <a:pt x="448" y="217"/>
                    <a:pt x="448" y="217"/>
                  </a:cubicBezTo>
                  <a:cubicBezTo>
                    <a:pt x="448" y="216"/>
                    <a:pt x="448" y="216"/>
                    <a:pt x="448" y="217"/>
                  </a:cubicBezTo>
                  <a:cubicBezTo>
                    <a:pt x="448" y="216"/>
                    <a:pt x="448" y="216"/>
                    <a:pt x="448" y="216"/>
                  </a:cubicBezTo>
                  <a:cubicBezTo>
                    <a:pt x="447" y="216"/>
                    <a:pt x="447" y="216"/>
                    <a:pt x="447" y="215"/>
                  </a:cubicBezTo>
                  <a:cubicBezTo>
                    <a:pt x="447" y="215"/>
                    <a:pt x="447" y="215"/>
                    <a:pt x="447" y="215"/>
                  </a:cubicBezTo>
                  <a:cubicBezTo>
                    <a:pt x="446" y="215"/>
                    <a:pt x="446" y="215"/>
                    <a:pt x="446" y="214"/>
                  </a:cubicBezTo>
                  <a:cubicBezTo>
                    <a:pt x="446" y="214"/>
                    <a:pt x="446" y="214"/>
                    <a:pt x="446" y="213"/>
                  </a:cubicBezTo>
                  <a:cubicBezTo>
                    <a:pt x="446" y="213"/>
                    <a:pt x="446" y="213"/>
                    <a:pt x="446" y="213"/>
                  </a:cubicBezTo>
                  <a:cubicBezTo>
                    <a:pt x="446" y="214"/>
                    <a:pt x="446" y="214"/>
                    <a:pt x="446" y="214"/>
                  </a:cubicBezTo>
                  <a:cubicBezTo>
                    <a:pt x="446" y="214"/>
                    <a:pt x="446" y="214"/>
                    <a:pt x="446" y="214"/>
                  </a:cubicBezTo>
                  <a:cubicBezTo>
                    <a:pt x="446" y="213"/>
                    <a:pt x="446" y="213"/>
                    <a:pt x="446" y="213"/>
                  </a:cubicBezTo>
                  <a:cubicBezTo>
                    <a:pt x="446" y="213"/>
                    <a:pt x="446" y="213"/>
                    <a:pt x="446" y="213"/>
                  </a:cubicBezTo>
                  <a:cubicBezTo>
                    <a:pt x="445" y="213"/>
                    <a:pt x="445" y="213"/>
                    <a:pt x="445" y="212"/>
                  </a:cubicBezTo>
                  <a:cubicBezTo>
                    <a:pt x="445" y="212"/>
                    <a:pt x="445" y="212"/>
                    <a:pt x="445" y="211"/>
                  </a:cubicBezTo>
                  <a:cubicBezTo>
                    <a:pt x="445" y="211"/>
                    <a:pt x="445" y="211"/>
                    <a:pt x="446" y="210"/>
                  </a:cubicBezTo>
                  <a:cubicBezTo>
                    <a:pt x="446" y="210"/>
                    <a:pt x="446" y="210"/>
                    <a:pt x="446" y="210"/>
                  </a:cubicBezTo>
                  <a:cubicBezTo>
                    <a:pt x="446" y="210"/>
                    <a:pt x="446" y="210"/>
                    <a:pt x="446" y="209"/>
                  </a:cubicBezTo>
                  <a:cubicBezTo>
                    <a:pt x="446" y="209"/>
                    <a:pt x="446" y="209"/>
                    <a:pt x="446" y="209"/>
                  </a:cubicBezTo>
                  <a:cubicBezTo>
                    <a:pt x="446" y="209"/>
                    <a:pt x="446" y="209"/>
                    <a:pt x="446" y="209"/>
                  </a:cubicBezTo>
                  <a:cubicBezTo>
                    <a:pt x="446" y="208"/>
                    <a:pt x="446" y="208"/>
                    <a:pt x="446" y="208"/>
                  </a:cubicBezTo>
                  <a:cubicBezTo>
                    <a:pt x="446" y="208"/>
                    <a:pt x="446" y="208"/>
                    <a:pt x="446" y="208"/>
                  </a:cubicBezTo>
                  <a:cubicBezTo>
                    <a:pt x="445" y="207"/>
                    <a:pt x="445" y="207"/>
                    <a:pt x="445" y="206"/>
                  </a:cubicBezTo>
                  <a:cubicBezTo>
                    <a:pt x="445" y="206"/>
                    <a:pt x="445" y="206"/>
                    <a:pt x="445" y="206"/>
                  </a:cubicBezTo>
                  <a:cubicBezTo>
                    <a:pt x="445" y="205"/>
                    <a:pt x="445" y="205"/>
                    <a:pt x="445" y="205"/>
                  </a:cubicBezTo>
                  <a:cubicBezTo>
                    <a:pt x="445" y="205"/>
                    <a:pt x="445" y="205"/>
                    <a:pt x="445" y="205"/>
                  </a:cubicBezTo>
                  <a:cubicBezTo>
                    <a:pt x="445" y="204"/>
                    <a:pt x="445" y="204"/>
                    <a:pt x="445" y="204"/>
                  </a:cubicBezTo>
                  <a:cubicBezTo>
                    <a:pt x="445" y="204"/>
                    <a:pt x="445" y="204"/>
                    <a:pt x="445" y="203"/>
                  </a:cubicBezTo>
                  <a:cubicBezTo>
                    <a:pt x="445" y="204"/>
                    <a:pt x="445" y="204"/>
                    <a:pt x="445" y="204"/>
                  </a:cubicBezTo>
                  <a:cubicBezTo>
                    <a:pt x="445" y="204"/>
                    <a:pt x="445" y="204"/>
                    <a:pt x="445" y="203"/>
                  </a:cubicBezTo>
                  <a:cubicBezTo>
                    <a:pt x="445" y="203"/>
                    <a:pt x="445" y="203"/>
                    <a:pt x="445" y="202"/>
                  </a:cubicBezTo>
                  <a:cubicBezTo>
                    <a:pt x="445" y="202"/>
                    <a:pt x="445" y="202"/>
                    <a:pt x="444" y="202"/>
                  </a:cubicBezTo>
                  <a:cubicBezTo>
                    <a:pt x="444" y="203"/>
                    <a:pt x="444" y="203"/>
                    <a:pt x="444" y="203"/>
                  </a:cubicBezTo>
                  <a:cubicBezTo>
                    <a:pt x="444" y="203"/>
                    <a:pt x="444" y="203"/>
                    <a:pt x="444" y="202"/>
                  </a:cubicBezTo>
                  <a:cubicBezTo>
                    <a:pt x="444" y="202"/>
                    <a:pt x="444" y="202"/>
                    <a:pt x="444" y="203"/>
                  </a:cubicBezTo>
                  <a:cubicBezTo>
                    <a:pt x="444" y="203"/>
                    <a:pt x="444" y="203"/>
                    <a:pt x="444" y="204"/>
                  </a:cubicBezTo>
                  <a:cubicBezTo>
                    <a:pt x="444" y="203"/>
                    <a:pt x="444" y="203"/>
                    <a:pt x="444" y="203"/>
                  </a:cubicBezTo>
                  <a:cubicBezTo>
                    <a:pt x="443" y="203"/>
                    <a:pt x="443" y="203"/>
                    <a:pt x="443" y="203"/>
                  </a:cubicBezTo>
                  <a:cubicBezTo>
                    <a:pt x="443" y="203"/>
                    <a:pt x="443" y="203"/>
                    <a:pt x="443" y="203"/>
                  </a:cubicBezTo>
                  <a:cubicBezTo>
                    <a:pt x="443" y="203"/>
                    <a:pt x="443" y="203"/>
                    <a:pt x="442" y="203"/>
                  </a:cubicBezTo>
                  <a:cubicBezTo>
                    <a:pt x="442" y="203"/>
                    <a:pt x="442" y="203"/>
                    <a:pt x="442" y="203"/>
                  </a:cubicBezTo>
                  <a:cubicBezTo>
                    <a:pt x="442" y="203"/>
                    <a:pt x="442" y="203"/>
                    <a:pt x="442" y="202"/>
                  </a:cubicBezTo>
                  <a:cubicBezTo>
                    <a:pt x="442" y="203"/>
                    <a:pt x="442" y="203"/>
                    <a:pt x="442" y="203"/>
                  </a:cubicBezTo>
                  <a:cubicBezTo>
                    <a:pt x="442" y="203"/>
                    <a:pt x="442" y="203"/>
                    <a:pt x="442" y="203"/>
                  </a:cubicBezTo>
                  <a:cubicBezTo>
                    <a:pt x="442" y="203"/>
                    <a:pt x="442" y="203"/>
                    <a:pt x="442" y="203"/>
                  </a:cubicBezTo>
                  <a:cubicBezTo>
                    <a:pt x="442" y="203"/>
                    <a:pt x="442" y="203"/>
                    <a:pt x="441" y="203"/>
                  </a:cubicBezTo>
                  <a:cubicBezTo>
                    <a:pt x="441" y="203"/>
                    <a:pt x="441" y="203"/>
                    <a:pt x="441" y="203"/>
                  </a:cubicBezTo>
                  <a:cubicBezTo>
                    <a:pt x="441" y="203"/>
                    <a:pt x="441" y="203"/>
                    <a:pt x="441" y="203"/>
                  </a:cubicBezTo>
                  <a:cubicBezTo>
                    <a:pt x="441" y="204"/>
                    <a:pt x="441" y="204"/>
                    <a:pt x="441" y="204"/>
                  </a:cubicBezTo>
                  <a:cubicBezTo>
                    <a:pt x="441" y="203"/>
                    <a:pt x="441" y="203"/>
                    <a:pt x="441" y="203"/>
                  </a:cubicBezTo>
                  <a:cubicBezTo>
                    <a:pt x="440" y="203"/>
                    <a:pt x="440" y="203"/>
                    <a:pt x="439" y="203"/>
                  </a:cubicBezTo>
                  <a:cubicBezTo>
                    <a:pt x="439" y="203"/>
                    <a:pt x="439" y="203"/>
                    <a:pt x="439" y="203"/>
                  </a:cubicBezTo>
                  <a:cubicBezTo>
                    <a:pt x="439" y="203"/>
                    <a:pt x="439" y="203"/>
                    <a:pt x="439" y="203"/>
                  </a:cubicBezTo>
                  <a:cubicBezTo>
                    <a:pt x="439" y="203"/>
                    <a:pt x="439" y="203"/>
                    <a:pt x="439" y="203"/>
                  </a:cubicBezTo>
                  <a:cubicBezTo>
                    <a:pt x="438" y="203"/>
                    <a:pt x="438" y="203"/>
                    <a:pt x="438" y="203"/>
                  </a:cubicBezTo>
                  <a:cubicBezTo>
                    <a:pt x="438" y="203"/>
                    <a:pt x="438" y="203"/>
                    <a:pt x="438" y="203"/>
                  </a:cubicBezTo>
                  <a:cubicBezTo>
                    <a:pt x="437" y="203"/>
                    <a:pt x="437" y="203"/>
                    <a:pt x="437" y="203"/>
                  </a:cubicBezTo>
                  <a:cubicBezTo>
                    <a:pt x="437" y="203"/>
                    <a:pt x="437" y="203"/>
                    <a:pt x="437" y="204"/>
                  </a:cubicBezTo>
                  <a:cubicBezTo>
                    <a:pt x="436" y="204"/>
                    <a:pt x="436" y="204"/>
                    <a:pt x="436" y="204"/>
                  </a:cubicBezTo>
                  <a:cubicBezTo>
                    <a:pt x="436" y="205"/>
                    <a:pt x="436" y="205"/>
                    <a:pt x="436" y="205"/>
                  </a:cubicBezTo>
                  <a:cubicBezTo>
                    <a:pt x="436" y="205"/>
                    <a:pt x="436" y="205"/>
                    <a:pt x="436" y="205"/>
                  </a:cubicBezTo>
                  <a:cubicBezTo>
                    <a:pt x="436" y="205"/>
                    <a:pt x="436" y="205"/>
                    <a:pt x="436" y="205"/>
                  </a:cubicBezTo>
                  <a:cubicBezTo>
                    <a:pt x="435" y="205"/>
                    <a:pt x="435" y="205"/>
                    <a:pt x="435" y="205"/>
                  </a:cubicBezTo>
                  <a:cubicBezTo>
                    <a:pt x="435" y="205"/>
                    <a:pt x="435" y="205"/>
                    <a:pt x="434" y="206"/>
                  </a:cubicBezTo>
                  <a:cubicBezTo>
                    <a:pt x="434" y="206"/>
                    <a:pt x="434" y="206"/>
                    <a:pt x="434" y="206"/>
                  </a:cubicBezTo>
                  <a:cubicBezTo>
                    <a:pt x="434" y="207"/>
                    <a:pt x="434" y="207"/>
                    <a:pt x="434" y="207"/>
                  </a:cubicBezTo>
                  <a:cubicBezTo>
                    <a:pt x="433" y="207"/>
                    <a:pt x="433" y="207"/>
                    <a:pt x="433" y="207"/>
                  </a:cubicBezTo>
                  <a:cubicBezTo>
                    <a:pt x="432" y="206"/>
                    <a:pt x="432" y="206"/>
                    <a:pt x="432" y="206"/>
                  </a:cubicBezTo>
                  <a:cubicBezTo>
                    <a:pt x="432" y="206"/>
                    <a:pt x="432" y="206"/>
                    <a:pt x="432" y="206"/>
                  </a:cubicBezTo>
                  <a:cubicBezTo>
                    <a:pt x="431" y="206"/>
                    <a:pt x="431" y="206"/>
                    <a:pt x="431" y="206"/>
                  </a:cubicBezTo>
                  <a:cubicBezTo>
                    <a:pt x="431" y="206"/>
                    <a:pt x="431" y="206"/>
                    <a:pt x="431" y="206"/>
                  </a:cubicBezTo>
                  <a:cubicBezTo>
                    <a:pt x="431" y="206"/>
                    <a:pt x="431" y="206"/>
                    <a:pt x="430" y="207"/>
                  </a:cubicBezTo>
                  <a:cubicBezTo>
                    <a:pt x="430" y="206"/>
                    <a:pt x="430" y="206"/>
                    <a:pt x="430" y="206"/>
                  </a:cubicBezTo>
                  <a:cubicBezTo>
                    <a:pt x="429" y="206"/>
                    <a:pt x="429" y="206"/>
                    <a:pt x="429" y="205"/>
                  </a:cubicBezTo>
                  <a:cubicBezTo>
                    <a:pt x="429" y="204"/>
                    <a:pt x="429" y="204"/>
                    <a:pt x="429" y="204"/>
                  </a:cubicBezTo>
                  <a:cubicBezTo>
                    <a:pt x="429" y="204"/>
                    <a:pt x="429" y="204"/>
                    <a:pt x="428" y="204"/>
                  </a:cubicBezTo>
                  <a:cubicBezTo>
                    <a:pt x="428" y="204"/>
                    <a:pt x="428" y="204"/>
                    <a:pt x="428" y="204"/>
                  </a:cubicBezTo>
                  <a:cubicBezTo>
                    <a:pt x="428" y="206"/>
                    <a:pt x="428" y="206"/>
                    <a:pt x="428" y="206"/>
                  </a:cubicBezTo>
                  <a:cubicBezTo>
                    <a:pt x="428" y="207"/>
                    <a:pt x="428" y="207"/>
                    <a:pt x="428" y="207"/>
                  </a:cubicBezTo>
                  <a:cubicBezTo>
                    <a:pt x="428" y="208"/>
                    <a:pt x="428" y="208"/>
                    <a:pt x="428" y="209"/>
                  </a:cubicBezTo>
                  <a:cubicBezTo>
                    <a:pt x="427" y="209"/>
                    <a:pt x="427" y="209"/>
                    <a:pt x="427" y="210"/>
                  </a:cubicBezTo>
                  <a:cubicBezTo>
                    <a:pt x="427" y="210"/>
                    <a:pt x="427" y="210"/>
                    <a:pt x="426" y="210"/>
                  </a:cubicBezTo>
                  <a:cubicBezTo>
                    <a:pt x="426" y="211"/>
                    <a:pt x="426" y="211"/>
                    <a:pt x="426" y="211"/>
                  </a:cubicBezTo>
                  <a:cubicBezTo>
                    <a:pt x="426" y="211"/>
                    <a:pt x="426" y="211"/>
                    <a:pt x="426" y="211"/>
                  </a:cubicBezTo>
                  <a:cubicBezTo>
                    <a:pt x="425" y="212"/>
                    <a:pt x="425" y="212"/>
                    <a:pt x="425" y="212"/>
                  </a:cubicBezTo>
                  <a:cubicBezTo>
                    <a:pt x="425" y="212"/>
                    <a:pt x="425" y="212"/>
                    <a:pt x="425" y="212"/>
                  </a:cubicBezTo>
                  <a:cubicBezTo>
                    <a:pt x="425" y="212"/>
                    <a:pt x="425" y="212"/>
                    <a:pt x="424" y="213"/>
                  </a:cubicBezTo>
                  <a:cubicBezTo>
                    <a:pt x="424" y="213"/>
                    <a:pt x="424" y="213"/>
                    <a:pt x="424" y="213"/>
                  </a:cubicBezTo>
                  <a:cubicBezTo>
                    <a:pt x="424" y="214"/>
                    <a:pt x="424" y="214"/>
                    <a:pt x="423" y="214"/>
                  </a:cubicBezTo>
                  <a:cubicBezTo>
                    <a:pt x="423" y="215"/>
                    <a:pt x="423" y="215"/>
                    <a:pt x="423" y="215"/>
                  </a:cubicBezTo>
                  <a:cubicBezTo>
                    <a:pt x="423" y="216"/>
                    <a:pt x="423" y="216"/>
                    <a:pt x="423" y="216"/>
                  </a:cubicBezTo>
                  <a:cubicBezTo>
                    <a:pt x="423" y="217"/>
                    <a:pt x="423" y="217"/>
                    <a:pt x="422" y="219"/>
                  </a:cubicBezTo>
                  <a:cubicBezTo>
                    <a:pt x="422" y="219"/>
                    <a:pt x="422" y="219"/>
                    <a:pt x="422" y="220"/>
                  </a:cubicBezTo>
                  <a:cubicBezTo>
                    <a:pt x="422" y="220"/>
                    <a:pt x="422" y="220"/>
                    <a:pt x="423" y="221"/>
                  </a:cubicBezTo>
                  <a:cubicBezTo>
                    <a:pt x="422" y="221"/>
                    <a:pt x="422" y="221"/>
                    <a:pt x="422" y="222"/>
                  </a:cubicBezTo>
                  <a:cubicBezTo>
                    <a:pt x="423" y="222"/>
                    <a:pt x="423" y="222"/>
                    <a:pt x="423" y="222"/>
                  </a:cubicBezTo>
                  <a:cubicBezTo>
                    <a:pt x="423" y="223"/>
                    <a:pt x="423" y="223"/>
                    <a:pt x="423" y="223"/>
                  </a:cubicBezTo>
                  <a:cubicBezTo>
                    <a:pt x="422" y="224"/>
                    <a:pt x="422" y="224"/>
                    <a:pt x="422" y="225"/>
                  </a:cubicBezTo>
                  <a:cubicBezTo>
                    <a:pt x="421" y="226"/>
                    <a:pt x="421" y="226"/>
                    <a:pt x="421" y="227"/>
                  </a:cubicBezTo>
                  <a:cubicBezTo>
                    <a:pt x="421" y="227"/>
                    <a:pt x="421" y="227"/>
                    <a:pt x="420" y="227"/>
                  </a:cubicBezTo>
                  <a:cubicBezTo>
                    <a:pt x="420" y="228"/>
                    <a:pt x="420" y="228"/>
                    <a:pt x="419" y="229"/>
                  </a:cubicBezTo>
                  <a:cubicBezTo>
                    <a:pt x="418" y="229"/>
                    <a:pt x="418" y="229"/>
                    <a:pt x="417" y="229"/>
                  </a:cubicBezTo>
                  <a:cubicBezTo>
                    <a:pt x="417" y="231"/>
                    <a:pt x="417" y="231"/>
                    <a:pt x="416" y="232"/>
                  </a:cubicBezTo>
                  <a:cubicBezTo>
                    <a:pt x="416" y="233"/>
                    <a:pt x="416" y="233"/>
                    <a:pt x="416" y="233"/>
                  </a:cubicBezTo>
                  <a:cubicBezTo>
                    <a:pt x="416" y="233"/>
                    <a:pt x="416" y="233"/>
                    <a:pt x="415" y="234"/>
                  </a:cubicBezTo>
                  <a:cubicBezTo>
                    <a:pt x="415" y="234"/>
                    <a:pt x="415" y="234"/>
                    <a:pt x="414" y="234"/>
                  </a:cubicBezTo>
                  <a:cubicBezTo>
                    <a:pt x="414" y="235"/>
                    <a:pt x="414" y="235"/>
                    <a:pt x="414" y="236"/>
                  </a:cubicBezTo>
                  <a:cubicBezTo>
                    <a:pt x="414" y="237"/>
                    <a:pt x="414" y="237"/>
                    <a:pt x="414" y="237"/>
                  </a:cubicBezTo>
                  <a:cubicBezTo>
                    <a:pt x="413" y="238"/>
                    <a:pt x="413" y="238"/>
                    <a:pt x="413" y="239"/>
                  </a:cubicBezTo>
                  <a:cubicBezTo>
                    <a:pt x="413" y="239"/>
                    <a:pt x="413" y="239"/>
                    <a:pt x="413" y="240"/>
                  </a:cubicBezTo>
                  <a:cubicBezTo>
                    <a:pt x="413" y="240"/>
                    <a:pt x="413" y="240"/>
                    <a:pt x="412" y="240"/>
                  </a:cubicBezTo>
                  <a:cubicBezTo>
                    <a:pt x="412" y="241"/>
                    <a:pt x="412" y="241"/>
                    <a:pt x="411" y="242"/>
                  </a:cubicBezTo>
                  <a:cubicBezTo>
                    <a:pt x="411" y="243"/>
                    <a:pt x="411" y="243"/>
                    <a:pt x="411" y="243"/>
                  </a:cubicBezTo>
                  <a:cubicBezTo>
                    <a:pt x="411" y="244"/>
                    <a:pt x="411" y="244"/>
                    <a:pt x="411" y="244"/>
                  </a:cubicBezTo>
                  <a:cubicBezTo>
                    <a:pt x="410" y="245"/>
                    <a:pt x="410" y="245"/>
                    <a:pt x="410" y="246"/>
                  </a:cubicBezTo>
                  <a:cubicBezTo>
                    <a:pt x="410" y="246"/>
                    <a:pt x="410" y="246"/>
                    <a:pt x="410" y="246"/>
                  </a:cubicBezTo>
                  <a:cubicBezTo>
                    <a:pt x="410" y="246"/>
                    <a:pt x="410" y="246"/>
                    <a:pt x="410" y="246"/>
                  </a:cubicBezTo>
                  <a:cubicBezTo>
                    <a:pt x="410" y="246"/>
                    <a:pt x="410" y="246"/>
                    <a:pt x="410" y="246"/>
                  </a:cubicBezTo>
                  <a:cubicBezTo>
                    <a:pt x="409" y="247"/>
                    <a:pt x="409" y="247"/>
                    <a:pt x="409" y="248"/>
                  </a:cubicBezTo>
                  <a:cubicBezTo>
                    <a:pt x="409" y="248"/>
                    <a:pt x="409" y="248"/>
                    <a:pt x="409" y="248"/>
                  </a:cubicBezTo>
                  <a:cubicBezTo>
                    <a:pt x="409" y="248"/>
                    <a:pt x="409" y="248"/>
                    <a:pt x="408" y="248"/>
                  </a:cubicBezTo>
                  <a:cubicBezTo>
                    <a:pt x="408" y="249"/>
                    <a:pt x="408" y="249"/>
                    <a:pt x="408" y="250"/>
                  </a:cubicBezTo>
                  <a:cubicBezTo>
                    <a:pt x="408" y="250"/>
                    <a:pt x="408" y="250"/>
                    <a:pt x="408" y="250"/>
                  </a:cubicBezTo>
                  <a:cubicBezTo>
                    <a:pt x="408" y="250"/>
                    <a:pt x="408" y="250"/>
                    <a:pt x="408" y="251"/>
                  </a:cubicBezTo>
                  <a:cubicBezTo>
                    <a:pt x="408" y="251"/>
                    <a:pt x="408" y="251"/>
                    <a:pt x="408" y="252"/>
                  </a:cubicBezTo>
                  <a:cubicBezTo>
                    <a:pt x="408" y="253"/>
                    <a:pt x="408" y="253"/>
                    <a:pt x="408" y="253"/>
                  </a:cubicBezTo>
                  <a:cubicBezTo>
                    <a:pt x="408" y="252"/>
                    <a:pt x="408" y="252"/>
                    <a:pt x="408" y="252"/>
                  </a:cubicBezTo>
                  <a:cubicBezTo>
                    <a:pt x="408" y="253"/>
                    <a:pt x="408" y="253"/>
                    <a:pt x="409" y="253"/>
                  </a:cubicBezTo>
                  <a:cubicBezTo>
                    <a:pt x="409" y="253"/>
                    <a:pt x="409" y="253"/>
                    <a:pt x="409" y="253"/>
                  </a:cubicBezTo>
                  <a:cubicBezTo>
                    <a:pt x="409" y="253"/>
                    <a:pt x="409" y="253"/>
                    <a:pt x="409" y="254"/>
                  </a:cubicBezTo>
                  <a:cubicBezTo>
                    <a:pt x="409" y="254"/>
                    <a:pt x="409" y="254"/>
                    <a:pt x="409" y="255"/>
                  </a:cubicBezTo>
                  <a:cubicBezTo>
                    <a:pt x="409" y="256"/>
                    <a:pt x="409" y="256"/>
                    <a:pt x="409" y="256"/>
                  </a:cubicBezTo>
                  <a:cubicBezTo>
                    <a:pt x="409" y="256"/>
                    <a:pt x="409" y="256"/>
                    <a:pt x="409" y="257"/>
                  </a:cubicBezTo>
                  <a:cubicBezTo>
                    <a:pt x="409" y="258"/>
                    <a:pt x="409" y="258"/>
                    <a:pt x="409" y="258"/>
                  </a:cubicBezTo>
                  <a:cubicBezTo>
                    <a:pt x="409" y="260"/>
                    <a:pt x="409" y="260"/>
                    <a:pt x="409" y="261"/>
                  </a:cubicBezTo>
                  <a:cubicBezTo>
                    <a:pt x="409" y="264"/>
                    <a:pt x="409" y="264"/>
                    <a:pt x="408" y="266"/>
                  </a:cubicBezTo>
                  <a:cubicBezTo>
                    <a:pt x="408" y="267"/>
                    <a:pt x="408" y="267"/>
                    <a:pt x="408" y="269"/>
                  </a:cubicBezTo>
                  <a:cubicBezTo>
                    <a:pt x="407" y="270"/>
                    <a:pt x="407" y="270"/>
                    <a:pt x="406" y="272"/>
                  </a:cubicBezTo>
                  <a:cubicBezTo>
                    <a:pt x="406" y="273"/>
                    <a:pt x="406" y="273"/>
                    <a:pt x="407" y="274"/>
                  </a:cubicBezTo>
                  <a:cubicBezTo>
                    <a:pt x="407" y="274"/>
                    <a:pt x="407" y="274"/>
                    <a:pt x="407" y="274"/>
                  </a:cubicBezTo>
                  <a:cubicBezTo>
                    <a:pt x="407" y="274"/>
                    <a:pt x="407" y="274"/>
                    <a:pt x="407" y="275"/>
                  </a:cubicBezTo>
                  <a:cubicBezTo>
                    <a:pt x="407" y="275"/>
                    <a:pt x="407" y="275"/>
                    <a:pt x="407" y="275"/>
                  </a:cubicBezTo>
                  <a:cubicBezTo>
                    <a:pt x="407" y="275"/>
                    <a:pt x="407" y="275"/>
                    <a:pt x="407" y="275"/>
                  </a:cubicBezTo>
                  <a:cubicBezTo>
                    <a:pt x="407" y="276"/>
                    <a:pt x="407" y="276"/>
                    <a:pt x="407" y="276"/>
                  </a:cubicBezTo>
                  <a:cubicBezTo>
                    <a:pt x="407" y="276"/>
                    <a:pt x="407" y="276"/>
                    <a:pt x="407" y="276"/>
                  </a:cubicBezTo>
                  <a:cubicBezTo>
                    <a:pt x="406" y="276"/>
                    <a:pt x="406" y="276"/>
                    <a:pt x="406" y="276"/>
                  </a:cubicBezTo>
                  <a:cubicBezTo>
                    <a:pt x="406" y="277"/>
                    <a:pt x="406" y="277"/>
                    <a:pt x="406" y="277"/>
                  </a:cubicBezTo>
                  <a:cubicBezTo>
                    <a:pt x="406" y="277"/>
                    <a:pt x="406" y="277"/>
                    <a:pt x="406" y="278"/>
                  </a:cubicBezTo>
                  <a:cubicBezTo>
                    <a:pt x="407" y="278"/>
                    <a:pt x="407" y="278"/>
                    <a:pt x="407" y="278"/>
                  </a:cubicBezTo>
                  <a:cubicBezTo>
                    <a:pt x="407" y="278"/>
                    <a:pt x="407" y="278"/>
                    <a:pt x="407" y="278"/>
                  </a:cubicBezTo>
                  <a:cubicBezTo>
                    <a:pt x="407" y="278"/>
                    <a:pt x="407" y="278"/>
                    <a:pt x="407" y="279"/>
                  </a:cubicBezTo>
                  <a:cubicBezTo>
                    <a:pt x="407" y="279"/>
                    <a:pt x="407" y="279"/>
                    <a:pt x="407" y="278"/>
                  </a:cubicBezTo>
                  <a:cubicBezTo>
                    <a:pt x="406" y="279"/>
                    <a:pt x="406" y="279"/>
                    <a:pt x="406" y="279"/>
                  </a:cubicBezTo>
                  <a:cubicBezTo>
                    <a:pt x="407" y="279"/>
                    <a:pt x="407" y="279"/>
                    <a:pt x="407" y="280"/>
                  </a:cubicBezTo>
                  <a:cubicBezTo>
                    <a:pt x="407" y="280"/>
                    <a:pt x="407" y="280"/>
                    <a:pt x="407" y="280"/>
                  </a:cubicBezTo>
                  <a:cubicBezTo>
                    <a:pt x="407" y="280"/>
                    <a:pt x="407" y="280"/>
                    <a:pt x="408" y="280"/>
                  </a:cubicBezTo>
                  <a:cubicBezTo>
                    <a:pt x="408" y="281"/>
                    <a:pt x="408" y="281"/>
                    <a:pt x="409" y="281"/>
                  </a:cubicBezTo>
                  <a:cubicBezTo>
                    <a:pt x="409" y="280"/>
                    <a:pt x="409" y="280"/>
                    <a:pt x="409" y="280"/>
                  </a:cubicBezTo>
                  <a:cubicBezTo>
                    <a:pt x="410" y="280"/>
                    <a:pt x="410" y="280"/>
                    <a:pt x="410" y="280"/>
                  </a:cubicBezTo>
                  <a:cubicBezTo>
                    <a:pt x="409" y="281"/>
                    <a:pt x="409" y="281"/>
                    <a:pt x="409" y="281"/>
                  </a:cubicBezTo>
                  <a:cubicBezTo>
                    <a:pt x="409" y="281"/>
                    <a:pt x="409" y="281"/>
                    <a:pt x="409" y="281"/>
                  </a:cubicBezTo>
                  <a:cubicBezTo>
                    <a:pt x="409" y="281"/>
                    <a:pt x="409" y="281"/>
                    <a:pt x="409" y="281"/>
                  </a:cubicBezTo>
                  <a:cubicBezTo>
                    <a:pt x="409" y="282"/>
                    <a:pt x="409" y="282"/>
                    <a:pt x="409" y="282"/>
                  </a:cubicBezTo>
                  <a:cubicBezTo>
                    <a:pt x="409" y="282"/>
                    <a:pt x="409" y="282"/>
                    <a:pt x="409" y="282"/>
                  </a:cubicBezTo>
                  <a:cubicBezTo>
                    <a:pt x="409" y="282"/>
                    <a:pt x="409" y="282"/>
                    <a:pt x="409" y="282"/>
                  </a:cubicBezTo>
                  <a:cubicBezTo>
                    <a:pt x="409" y="282"/>
                    <a:pt x="409" y="282"/>
                    <a:pt x="409" y="282"/>
                  </a:cubicBezTo>
                  <a:cubicBezTo>
                    <a:pt x="409" y="282"/>
                    <a:pt x="409" y="282"/>
                    <a:pt x="409" y="282"/>
                  </a:cubicBezTo>
                  <a:cubicBezTo>
                    <a:pt x="409" y="282"/>
                    <a:pt x="409" y="282"/>
                    <a:pt x="409" y="282"/>
                  </a:cubicBezTo>
                  <a:cubicBezTo>
                    <a:pt x="409" y="282"/>
                    <a:pt x="409" y="282"/>
                    <a:pt x="409" y="283"/>
                  </a:cubicBezTo>
                  <a:cubicBezTo>
                    <a:pt x="410" y="282"/>
                    <a:pt x="410" y="282"/>
                    <a:pt x="410" y="282"/>
                  </a:cubicBezTo>
                  <a:cubicBezTo>
                    <a:pt x="410" y="283"/>
                    <a:pt x="410" y="283"/>
                    <a:pt x="410" y="283"/>
                  </a:cubicBezTo>
                  <a:cubicBezTo>
                    <a:pt x="410" y="284"/>
                    <a:pt x="410" y="284"/>
                    <a:pt x="410" y="284"/>
                  </a:cubicBezTo>
                  <a:cubicBezTo>
                    <a:pt x="410" y="285"/>
                    <a:pt x="410" y="285"/>
                    <a:pt x="410" y="285"/>
                  </a:cubicBezTo>
                  <a:cubicBezTo>
                    <a:pt x="410" y="285"/>
                    <a:pt x="410" y="285"/>
                    <a:pt x="411" y="285"/>
                  </a:cubicBezTo>
                  <a:cubicBezTo>
                    <a:pt x="411" y="285"/>
                    <a:pt x="411" y="285"/>
                    <a:pt x="411" y="285"/>
                  </a:cubicBezTo>
                  <a:cubicBezTo>
                    <a:pt x="411" y="285"/>
                    <a:pt x="411" y="285"/>
                    <a:pt x="411" y="285"/>
                  </a:cubicBezTo>
                  <a:cubicBezTo>
                    <a:pt x="411" y="285"/>
                    <a:pt x="411" y="285"/>
                    <a:pt x="411" y="286"/>
                  </a:cubicBezTo>
                  <a:cubicBezTo>
                    <a:pt x="412" y="286"/>
                    <a:pt x="412" y="286"/>
                    <a:pt x="412" y="286"/>
                  </a:cubicBezTo>
                  <a:cubicBezTo>
                    <a:pt x="412" y="287"/>
                    <a:pt x="412" y="287"/>
                    <a:pt x="413" y="287"/>
                  </a:cubicBezTo>
                  <a:cubicBezTo>
                    <a:pt x="412" y="288"/>
                    <a:pt x="412" y="288"/>
                    <a:pt x="412" y="288"/>
                  </a:cubicBezTo>
                  <a:cubicBezTo>
                    <a:pt x="412" y="288"/>
                    <a:pt x="412" y="288"/>
                    <a:pt x="412" y="288"/>
                  </a:cubicBezTo>
                  <a:cubicBezTo>
                    <a:pt x="412" y="289"/>
                    <a:pt x="412" y="289"/>
                    <a:pt x="412" y="289"/>
                  </a:cubicBezTo>
                  <a:cubicBezTo>
                    <a:pt x="412" y="290"/>
                    <a:pt x="412" y="290"/>
                    <a:pt x="413" y="291"/>
                  </a:cubicBezTo>
                  <a:cubicBezTo>
                    <a:pt x="413" y="291"/>
                    <a:pt x="413" y="291"/>
                    <a:pt x="413" y="291"/>
                  </a:cubicBezTo>
                  <a:cubicBezTo>
                    <a:pt x="413" y="292"/>
                    <a:pt x="413" y="292"/>
                    <a:pt x="413" y="293"/>
                  </a:cubicBezTo>
                  <a:cubicBezTo>
                    <a:pt x="413" y="293"/>
                    <a:pt x="413" y="293"/>
                    <a:pt x="413" y="293"/>
                  </a:cubicBezTo>
                  <a:cubicBezTo>
                    <a:pt x="413" y="293"/>
                    <a:pt x="413" y="293"/>
                    <a:pt x="414" y="293"/>
                  </a:cubicBezTo>
                  <a:cubicBezTo>
                    <a:pt x="414" y="294"/>
                    <a:pt x="414" y="294"/>
                    <a:pt x="415" y="294"/>
                  </a:cubicBezTo>
                  <a:cubicBezTo>
                    <a:pt x="415" y="294"/>
                    <a:pt x="415" y="294"/>
                    <a:pt x="415" y="294"/>
                  </a:cubicBezTo>
                  <a:cubicBezTo>
                    <a:pt x="415" y="294"/>
                    <a:pt x="415" y="294"/>
                    <a:pt x="415" y="294"/>
                  </a:cubicBezTo>
                  <a:cubicBezTo>
                    <a:pt x="415" y="294"/>
                    <a:pt x="415" y="294"/>
                    <a:pt x="416" y="294"/>
                  </a:cubicBezTo>
                  <a:cubicBezTo>
                    <a:pt x="416" y="295"/>
                    <a:pt x="416" y="295"/>
                    <a:pt x="416" y="295"/>
                  </a:cubicBezTo>
                  <a:cubicBezTo>
                    <a:pt x="417" y="296"/>
                    <a:pt x="417" y="296"/>
                    <a:pt x="417" y="297"/>
                  </a:cubicBezTo>
                  <a:cubicBezTo>
                    <a:pt x="418" y="297"/>
                    <a:pt x="418" y="297"/>
                    <a:pt x="418" y="298"/>
                  </a:cubicBezTo>
                  <a:cubicBezTo>
                    <a:pt x="418" y="297"/>
                    <a:pt x="418" y="297"/>
                    <a:pt x="418" y="297"/>
                  </a:cubicBezTo>
                  <a:cubicBezTo>
                    <a:pt x="418" y="298"/>
                    <a:pt x="418" y="298"/>
                    <a:pt x="419" y="299"/>
                  </a:cubicBezTo>
                  <a:cubicBezTo>
                    <a:pt x="420" y="299"/>
                    <a:pt x="420" y="299"/>
                    <a:pt x="420" y="299"/>
                  </a:cubicBezTo>
                  <a:cubicBezTo>
                    <a:pt x="421" y="298"/>
                    <a:pt x="421" y="298"/>
                    <a:pt x="421" y="298"/>
                  </a:cubicBezTo>
                  <a:cubicBezTo>
                    <a:pt x="421" y="298"/>
                    <a:pt x="421" y="298"/>
                    <a:pt x="421" y="298"/>
                  </a:cubicBezTo>
                  <a:cubicBezTo>
                    <a:pt x="422" y="297"/>
                    <a:pt x="422" y="297"/>
                    <a:pt x="423" y="296"/>
                  </a:cubicBezTo>
                  <a:cubicBezTo>
                    <a:pt x="424" y="296"/>
                    <a:pt x="424" y="296"/>
                    <a:pt x="425" y="295"/>
                  </a:cubicBezTo>
                  <a:cubicBezTo>
                    <a:pt x="426" y="295"/>
                    <a:pt x="426" y="295"/>
                    <a:pt x="426" y="295"/>
                  </a:cubicBezTo>
                  <a:cubicBezTo>
                    <a:pt x="426" y="295"/>
                    <a:pt x="426" y="295"/>
                    <a:pt x="426" y="295"/>
                  </a:cubicBezTo>
                  <a:cubicBezTo>
                    <a:pt x="427" y="295"/>
                    <a:pt x="427" y="295"/>
                    <a:pt x="427" y="294"/>
                  </a:cubicBezTo>
                  <a:cubicBezTo>
                    <a:pt x="427" y="294"/>
                    <a:pt x="427" y="294"/>
                    <a:pt x="427" y="294"/>
                  </a:cubicBezTo>
                  <a:cubicBezTo>
                    <a:pt x="427" y="295"/>
                    <a:pt x="427" y="295"/>
                    <a:pt x="427" y="295"/>
                  </a:cubicBezTo>
                  <a:cubicBezTo>
                    <a:pt x="427" y="295"/>
                    <a:pt x="427" y="295"/>
                    <a:pt x="427" y="295"/>
                  </a:cubicBezTo>
                  <a:cubicBezTo>
                    <a:pt x="427" y="295"/>
                    <a:pt x="427" y="295"/>
                    <a:pt x="428" y="295"/>
                  </a:cubicBezTo>
                  <a:cubicBezTo>
                    <a:pt x="428" y="295"/>
                    <a:pt x="428" y="295"/>
                    <a:pt x="428" y="295"/>
                  </a:cubicBezTo>
                  <a:cubicBezTo>
                    <a:pt x="429" y="295"/>
                    <a:pt x="429" y="295"/>
                    <a:pt x="429" y="294"/>
                  </a:cubicBezTo>
                  <a:cubicBezTo>
                    <a:pt x="430" y="294"/>
                    <a:pt x="430" y="294"/>
                    <a:pt x="430" y="293"/>
                  </a:cubicBezTo>
                  <a:cubicBezTo>
                    <a:pt x="431" y="293"/>
                    <a:pt x="431" y="293"/>
                    <a:pt x="431" y="292"/>
                  </a:cubicBezTo>
                  <a:cubicBezTo>
                    <a:pt x="432" y="291"/>
                    <a:pt x="432" y="291"/>
                    <a:pt x="432" y="291"/>
                  </a:cubicBezTo>
                  <a:cubicBezTo>
                    <a:pt x="433" y="290"/>
                    <a:pt x="433" y="290"/>
                    <a:pt x="433" y="290"/>
                  </a:cubicBezTo>
                  <a:cubicBezTo>
                    <a:pt x="434" y="289"/>
                    <a:pt x="434" y="289"/>
                    <a:pt x="435" y="288"/>
                  </a:cubicBezTo>
                  <a:cubicBezTo>
                    <a:pt x="436" y="289"/>
                    <a:pt x="436" y="289"/>
                    <a:pt x="436" y="289"/>
                  </a:cubicBezTo>
                  <a:cubicBezTo>
                    <a:pt x="436" y="289"/>
                    <a:pt x="436" y="289"/>
                    <a:pt x="436" y="290"/>
                  </a:cubicBezTo>
                  <a:cubicBezTo>
                    <a:pt x="436" y="291"/>
                    <a:pt x="436" y="291"/>
                    <a:pt x="436" y="293"/>
                  </a:cubicBezTo>
                  <a:cubicBezTo>
                    <a:pt x="436" y="293"/>
                    <a:pt x="436" y="293"/>
                    <a:pt x="436" y="293"/>
                  </a:cubicBezTo>
                  <a:cubicBezTo>
                    <a:pt x="437" y="292"/>
                    <a:pt x="437" y="292"/>
                    <a:pt x="437" y="292"/>
                  </a:cubicBezTo>
                  <a:cubicBezTo>
                    <a:pt x="437" y="292"/>
                    <a:pt x="437" y="292"/>
                    <a:pt x="437" y="292"/>
                  </a:cubicBezTo>
                  <a:cubicBezTo>
                    <a:pt x="437" y="292"/>
                    <a:pt x="437" y="292"/>
                    <a:pt x="437" y="292"/>
                  </a:cubicBezTo>
                  <a:cubicBezTo>
                    <a:pt x="438" y="291"/>
                    <a:pt x="438" y="291"/>
                    <a:pt x="438" y="291"/>
                  </a:cubicBezTo>
                  <a:cubicBezTo>
                    <a:pt x="438" y="291"/>
                    <a:pt x="438" y="291"/>
                    <a:pt x="438" y="291"/>
                  </a:cubicBezTo>
                  <a:cubicBezTo>
                    <a:pt x="438" y="291"/>
                    <a:pt x="438" y="291"/>
                    <a:pt x="438" y="291"/>
                  </a:cubicBezTo>
                  <a:cubicBezTo>
                    <a:pt x="438" y="290"/>
                    <a:pt x="438" y="290"/>
                    <a:pt x="438" y="290"/>
                  </a:cubicBezTo>
                  <a:cubicBezTo>
                    <a:pt x="438" y="291"/>
                    <a:pt x="438" y="291"/>
                    <a:pt x="438" y="291"/>
                  </a:cubicBezTo>
                  <a:cubicBezTo>
                    <a:pt x="439" y="291"/>
                    <a:pt x="439" y="291"/>
                    <a:pt x="439" y="291"/>
                  </a:cubicBezTo>
                  <a:cubicBezTo>
                    <a:pt x="439" y="291"/>
                    <a:pt x="439" y="291"/>
                    <a:pt x="438" y="292"/>
                  </a:cubicBezTo>
                  <a:cubicBezTo>
                    <a:pt x="439" y="292"/>
                    <a:pt x="439" y="292"/>
                    <a:pt x="439" y="292"/>
                  </a:cubicBezTo>
                  <a:cubicBezTo>
                    <a:pt x="439" y="292"/>
                    <a:pt x="439" y="292"/>
                    <a:pt x="439" y="291"/>
                  </a:cubicBezTo>
                  <a:cubicBezTo>
                    <a:pt x="439" y="292"/>
                    <a:pt x="439" y="292"/>
                    <a:pt x="439" y="292"/>
                  </a:cubicBezTo>
                  <a:cubicBezTo>
                    <a:pt x="439" y="292"/>
                    <a:pt x="439" y="292"/>
                    <a:pt x="439" y="292"/>
                  </a:cubicBezTo>
                  <a:cubicBezTo>
                    <a:pt x="439" y="293"/>
                    <a:pt x="439" y="293"/>
                    <a:pt x="439" y="293"/>
                  </a:cubicBezTo>
                  <a:cubicBezTo>
                    <a:pt x="438" y="294"/>
                    <a:pt x="438" y="294"/>
                    <a:pt x="438" y="294"/>
                  </a:cubicBezTo>
                  <a:cubicBezTo>
                    <a:pt x="438" y="294"/>
                    <a:pt x="438" y="294"/>
                    <a:pt x="438" y="295"/>
                  </a:cubicBezTo>
                  <a:cubicBezTo>
                    <a:pt x="438" y="295"/>
                    <a:pt x="438" y="295"/>
                    <a:pt x="438" y="295"/>
                  </a:cubicBezTo>
                  <a:cubicBezTo>
                    <a:pt x="438" y="296"/>
                    <a:pt x="438" y="296"/>
                    <a:pt x="438" y="296"/>
                  </a:cubicBezTo>
                  <a:cubicBezTo>
                    <a:pt x="438" y="296"/>
                    <a:pt x="438" y="296"/>
                    <a:pt x="438" y="296"/>
                  </a:cubicBezTo>
                  <a:cubicBezTo>
                    <a:pt x="438" y="297"/>
                    <a:pt x="438" y="297"/>
                    <a:pt x="438" y="297"/>
                  </a:cubicBezTo>
                  <a:cubicBezTo>
                    <a:pt x="437" y="298"/>
                    <a:pt x="437" y="298"/>
                    <a:pt x="437" y="299"/>
                  </a:cubicBezTo>
                  <a:cubicBezTo>
                    <a:pt x="437" y="299"/>
                    <a:pt x="437" y="299"/>
                    <a:pt x="437" y="299"/>
                  </a:cubicBezTo>
                  <a:cubicBezTo>
                    <a:pt x="437" y="300"/>
                    <a:pt x="437" y="300"/>
                    <a:pt x="437" y="300"/>
                  </a:cubicBezTo>
                  <a:cubicBezTo>
                    <a:pt x="437" y="300"/>
                    <a:pt x="437" y="300"/>
                    <a:pt x="437" y="300"/>
                  </a:cubicBezTo>
                  <a:cubicBezTo>
                    <a:pt x="437" y="300"/>
                    <a:pt x="437" y="300"/>
                    <a:pt x="437" y="300"/>
                  </a:cubicBezTo>
                  <a:cubicBezTo>
                    <a:pt x="437" y="300"/>
                    <a:pt x="437" y="300"/>
                    <a:pt x="437" y="300"/>
                  </a:cubicBezTo>
                  <a:cubicBezTo>
                    <a:pt x="437" y="300"/>
                    <a:pt x="437" y="300"/>
                    <a:pt x="436" y="301"/>
                  </a:cubicBezTo>
                  <a:cubicBezTo>
                    <a:pt x="436" y="301"/>
                    <a:pt x="436" y="301"/>
                    <a:pt x="436" y="300"/>
                  </a:cubicBezTo>
                  <a:cubicBezTo>
                    <a:pt x="436" y="301"/>
                    <a:pt x="436" y="301"/>
                    <a:pt x="436" y="303"/>
                  </a:cubicBezTo>
                  <a:cubicBezTo>
                    <a:pt x="436" y="303"/>
                    <a:pt x="436" y="303"/>
                    <a:pt x="435" y="303"/>
                  </a:cubicBezTo>
                  <a:cubicBezTo>
                    <a:pt x="435" y="303"/>
                    <a:pt x="435" y="303"/>
                    <a:pt x="435" y="303"/>
                  </a:cubicBezTo>
                  <a:cubicBezTo>
                    <a:pt x="435" y="303"/>
                    <a:pt x="435" y="303"/>
                    <a:pt x="435" y="304"/>
                  </a:cubicBezTo>
                  <a:cubicBezTo>
                    <a:pt x="435" y="304"/>
                    <a:pt x="435" y="304"/>
                    <a:pt x="435" y="305"/>
                  </a:cubicBezTo>
                  <a:cubicBezTo>
                    <a:pt x="435" y="305"/>
                    <a:pt x="435" y="305"/>
                    <a:pt x="435" y="304"/>
                  </a:cubicBezTo>
                  <a:cubicBezTo>
                    <a:pt x="435" y="305"/>
                    <a:pt x="435" y="305"/>
                    <a:pt x="435" y="305"/>
                  </a:cubicBezTo>
                  <a:cubicBezTo>
                    <a:pt x="435" y="305"/>
                    <a:pt x="435" y="305"/>
                    <a:pt x="435" y="305"/>
                  </a:cubicBezTo>
                  <a:cubicBezTo>
                    <a:pt x="435" y="305"/>
                    <a:pt x="435" y="305"/>
                    <a:pt x="435" y="305"/>
                  </a:cubicBezTo>
                  <a:cubicBezTo>
                    <a:pt x="435" y="305"/>
                    <a:pt x="435" y="305"/>
                    <a:pt x="435" y="305"/>
                  </a:cubicBezTo>
                  <a:cubicBezTo>
                    <a:pt x="435" y="305"/>
                    <a:pt x="435" y="305"/>
                    <a:pt x="435" y="305"/>
                  </a:cubicBezTo>
                  <a:cubicBezTo>
                    <a:pt x="435" y="305"/>
                    <a:pt x="435" y="305"/>
                    <a:pt x="435" y="305"/>
                  </a:cubicBezTo>
                  <a:cubicBezTo>
                    <a:pt x="435" y="306"/>
                    <a:pt x="435" y="306"/>
                    <a:pt x="435" y="307"/>
                  </a:cubicBezTo>
                  <a:cubicBezTo>
                    <a:pt x="435" y="307"/>
                    <a:pt x="435" y="307"/>
                    <a:pt x="435" y="307"/>
                  </a:cubicBezTo>
                  <a:cubicBezTo>
                    <a:pt x="435" y="307"/>
                    <a:pt x="435" y="307"/>
                    <a:pt x="435" y="307"/>
                  </a:cubicBezTo>
                  <a:cubicBezTo>
                    <a:pt x="435" y="307"/>
                    <a:pt x="435" y="307"/>
                    <a:pt x="435" y="307"/>
                  </a:cubicBezTo>
                  <a:cubicBezTo>
                    <a:pt x="435" y="308"/>
                    <a:pt x="435" y="308"/>
                    <a:pt x="435" y="308"/>
                  </a:cubicBezTo>
                  <a:cubicBezTo>
                    <a:pt x="435" y="308"/>
                    <a:pt x="435" y="308"/>
                    <a:pt x="435" y="308"/>
                  </a:cubicBezTo>
                  <a:cubicBezTo>
                    <a:pt x="435" y="308"/>
                    <a:pt x="435" y="308"/>
                    <a:pt x="435" y="308"/>
                  </a:cubicBezTo>
                  <a:cubicBezTo>
                    <a:pt x="435" y="309"/>
                    <a:pt x="435" y="309"/>
                    <a:pt x="435" y="309"/>
                  </a:cubicBezTo>
                  <a:cubicBezTo>
                    <a:pt x="435" y="309"/>
                    <a:pt x="435" y="309"/>
                    <a:pt x="435" y="309"/>
                  </a:cubicBezTo>
                  <a:cubicBezTo>
                    <a:pt x="434" y="310"/>
                    <a:pt x="434" y="310"/>
                    <a:pt x="434" y="311"/>
                  </a:cubicBezTo>
                  <a:cubicBezTo>
                    <a:pt x="434" y="311"/>
                    <a:pt x="434" y="311"/>
                    <a:pt x="434" y="312"/>
                  </a:cubicBezTo>
                  <a:cubicBezTo>
                    <a:pt x="434" y="312"/>
                    <a:pt x="434" y="312"/>
                    <a:pt x="434" y="312"/>
                  </a:cubicBezTo>
                  <a:cubicBezTo>
                    <a:pt x="434" y="312"/>
                    <a:pt x="434" y="312"/>
                    <a:pt x="434" y="312"/>
                  </a:cubicBezTo>
                  <a:cubicBezTo>
                    <a:pt x="434" y="312"/>
                    <a:pt x="434" y="312"/>
                    <a:pt x="434" y="313"/>
                  </a:cubicBezTo>
                  <a:cubicBezTo>
                    <a:pt x="434" y="313"/>
                    <a:pt x="434" y="313"/>
                    <a:pt x="433" y="313"/>
                  </a:cubicBezTo>
                  <a:cubicBezTo>
                    <a:pt x="433" y="314"/>
                    <a:pt x="433" y="314"/>
                    <a:pt x="433" y="314"/>
                  </a:cubicBezTo>
                  <a:cubicBezTo>
                    <a:pt x="433" y="315"/>
                    <a:pt x="433" y="315"/>
                    <a:pt x="433" y="316"/>
                  </a:cubicBezTo>
                  <a:cubicBezTo>
                    <a:pt x="433" y="316"/>
                    <a:pt x="433" y="316"/>
                    <a:pt x="432" y="316"/>
                  </a:cubicBezTo>
                  <a:cubicBezTo>
                    <a:pt x="432" y="318"/>
                    <a:pt x="432" y="318"/>
                    <a:pt x="432" y="318"/>
                  </a:cubicBezTo>
                  <a:cubicBezTo>
                    <a:pt x="432" y="318"/>
                    <a:pt x="432" y="318"/>
                    <a:pt x="432" y="318"/>
                  </a:cubicBezTo>
                  <a:cubicBezTo>
                    <a:pt x="432" y="318"/>
                    <a:pt x="432" y="318"/>
                    <a:pt x="432" y="318"/>
                  </a:cubicBezTo>
                  <a:cubicBezTo>
                    <a:pt x="431" y="319"/>
                    <a:pt x="431" y="319"/>
                    <a:pt x="431" y="319"/>
                  </a:cubicBezTo>
                  <a:cubicBezTo>
                    <a:pt x="431" y="320"/>
                    <a:pt x="431" y="320"/>
                    <a:pt x="430" y="321"/>
                  </a:cubicBezTo>
                  <a:cubicBezTo>
                    <a:pt x="430" y="321"/>
                    <a:pt x="430" y="321"/>
                    <a:pt x="430" y="321"/>
                  </a:cubicBezTo>
                  <a:cubicBezTo>
                    <a:pt x="430" y="321"/>
                    <a:pt x="430" y="321"/>
                    <a:pt x="430" y="321"/>
                  </a:cubicBezTo>
                  <a:cubicBezTo>
                    <a:pt x="443" y="293"/>
                    <a:pt x="450" y="261"/>
                    <a:pt x="450" y="227"/>
                  </a:cubicBezTo>
                  <a:cubicBezTo>
                    <a:pt x="450" y="224"/>
                    <a:pt x="450" y="220"/>
                    <a:pt x="450" y="217"/>
                  </a:cubicBezTo>
                  <a:moveTo>
                    <a:pt x="428" y="327"/>
                  </a:moveTo>
                  <a:cubicBezTo>
                    <a:pt x="428" y="327"/>
                    <a:pt x="428" y="327"/>
                    <a:pt x="428" y="327"/>
                  </a:cubicBezTo>
                  <a:cubicBezTo>
                    <a:pt x="427" y="327"/>
                    <a:pt x="427" y="327"/>
                    <a:pt x="427" y="328"/>
                  </a:cubicBezTo>
                  <a:cubicBezTo>
                    <a:pt x="427" y="328"/>
                    <a:pt x="427" y="328"/>
                    <a:pt x="427" y="328"/>
                  </a:cubicBezTo>
                  <a:cubicBezTo>
                    <a:pt x="427" y="328"/>
                    <a:pt x="427" y="328"/>
                    <a:pt x="427" y="328"/>
                  </a:cubicBezTo>
                  <a:cubicBezTo>
                    <a:pt x="427" y="328"/>
                    <a:pt x="428" y="327"/>
                    <a:pt x="428" y="327"/>
                  </a:cubicBezTo>
                  <a:moveTo>
                    <a:pt x="427" y="329"/>
                  </a:moveTo>
                  <a:cubicBezTo>
                    <a:pt x="427" y="329"/>
                    <a:pt x="427" y="329"/>
                    <a:pt x="427" y="329"/>
                  </a:cubicBezTo>
                  <a:cubicBezTo>
                    <a:pt x="427" y="329"/>
                    <a:pt x="427" y="329"/>
                    <a:pt x="427" y="329"/>
                  </a:cubicBezTo>
                  <a:close/>
                  <a:moveTo>
                    <a:pt x="281" y="5"/>
                  </a:moveTo>
                  <a:cubicBezTo>
                    <a:pt x="292" y="8"/>
                    <a:pt x="302" y="12"/>
                    <a:pt x="312" y="16"/>
                  </a:cubicBezTo>
                  <a:cubicBezTo>
                    <a:pt x="312" y="16"/>
                    <a:pt x="312" y="16"/>
                    <a:pt x="312" y="16"/>
                  </a:cubicBezTo>
                  <a:cubicBezTo>
                    <a:pt x="312" y="16"/>
                    <a:pt x="312" y="16"/>
                    <a:pt x="312" y="16"/>
                  </a:cubicBezTo>
                  <a:cubicBezTo>
                    <a:pt x="311" y="16"/>
                    <a:pt x="311" y="16"/>
                    <a:pt x="311" y="16"/>
                  </a:cubicBezTo>
                  <a:cubicBezTo>
                    <a:pt x="310" y="16"/>
                    <a:pt x="310" y="16"/>
                    <a:pt x="310" y="15"/>
                  </a:cubicBezTo>
                  <a:cubicBezTo>
                    <a:pt x="310" y="15"/>
                    <a:pt x="310" y="15"/>
                    <a:pt x="310" y="16"/>
                  </a:cubicBezTo>
                  <a:cubicBezTo>
                    <a:pt x="310" y="15"/>
                    <a:pt x="310" y="15"/>
                    <a:pt x="310" y="15"/>
                  </a:cubicBezTo>
                  <a:cubicBezTo>
                    <a:pt x="309" y="15"/>
                    <a:pt x="309" y="15"/>
                    <a:pt x="309" y="15"/>
                  </a:cubicBezTo>
                  <a:cubicBezTo>
                    <a:pt x="308" y="15"/>
                    <a:pt x="308" y="15"/>
                    <a:pt x="308" y="15"/>
                  </a:cubicBezTo>
                  <a:cubicBezTo>
                    <a:pt x="308" y="15"/>
                    <a:pt x="308" y="15"/>
                    <a:pt x="308" y="15"/>
                  </a:cubicBezTo>
                  <a:cubicBezTo>
                    <a:pt x="308" y="15"/>
                    <a:pt x="308" y="15"/>
                    <a:pt x="308" y="15"/>
                  </a:cubicBezTo>
                  <a:cubicBezTo>
                    <a:pt x="308" y="14"/>
                    <a:pt x="308" y="14"/>
                    <a:pt x="307" y="14"/>
                  </a:cubicBezTo>
                  <a:cubicBezTo>
                    <a:pt x="307" y="14"/>
                    <a:pt x="307" y="14"/>
                    <a:pt x="307" y="14"/>
                  </a:cubicBezTo>
                  <a:cubicBezTo>
                    <a:pt x="306" y="14"/>
                    <a:pt x="306" y="14"/>
                    <a:pt x="306" y="14"/>
                  </a:cubicBezTo>
                  <a:cubicBezTo>
                    <a:pt x="306" y="14"/>
                    <a:pt x="306" y="14"/>
                    <a:pt x="306" y="14"/>
                  </a:cubicBezTo>
                  <a:cubicBezTo>
                    <a:pt x="306" y="14"/>
                    <a:pt x="306" y="14"/>
                    <a:pt x="305" y="14"/>
                  </a:cubicBezTo>
                  <a:cubicBezTo>
                    <a:pt x="305" y="13"/>
                    <a:pt x="305" y="13"/>
                    <a:pt x="305" y="13"/>
                  </a:cubicBezTo>
                  <a:cubicBezTo>
                    <a:pt x="305" y="13"/>
                    <a:pt x="305" y="13"/>
                    <a:pt x="305" y="13"/>
                  </a:cubicBezTo>
                  <a:cubicBezTo>
                    <a:pt x="305" y="14"/>
                    <a:pt x="305" y="14"/>
                    <a:pt x="306" y="14"/>
                  </a:cubicBezTo>
                  <a:cubicBezTo>
                    <a:pt x="305" y="14"/>
                    <a:pt x="305" y="14"/>
                    <a:pt x="305" y="13"/>
                  </a:cubicBezTo>
                  <a:cubicBezTo>
                    <a:pt x="305" y="14"/>
                    <a:pt x="305" y="14"/>
                    <a:pt x="306" y="14"/>
                  </a:cubicBezTo>
                  <a:cubicBezTo>
                    <a:pt x="306" y="14"/>
                    <a:pt x="306" y="14"/>
                    <a:pt x="307" y="14"/>
                  </a:cubicBezTo>
                  <a:cubicBezTo>
                    <a:pt x="307" y="14"/>
                    <a:pt x="307" y="14"/>
                    <a:pt x="308" y="15"/>
                  </a:cubicBezTo>
                  <a:cubicBezTo>
                    <a:pt x="306" y="14"/>
                    <a:pt x="306" y="14"/>
                    <a:pt x="305" y="14"/>
                  </a:cubicBezTo>
                  <a:cubicBezTo>
                    <a:pt x="304" y="13"/>
                    <a:pt x="304" y="13"/>
                    <a:pt x="303" y="13"/>
                  </a:cubicBezTo>
                  <a:cubicBezTo>
                    <a:pt x="303" y="13"/>
                    <a:pt x="303" y="13"/>
                    <a:pt x="303" y="13"/>
                  </a:cubicBezTo>
                  <a:cubicBezTo>
                    <a:pt x="303" y="13"/>
                    <a:pt x="303" y="13"/>
                    <a:pt x="303" y="13"/>
                  </a:cubicBezTo>
                  <a:cubicBezTo>
                    <a:pt x="302" y="13"/>
                    <a:pt x="302" y="13"/>
                    <a:pt x="302" y="13"/>
                  </a:cubicBezTo>
                  <a:cubicBezTo>
                    <a:pt x="302" y="13"/>
                    <a:pt x="302" y="13"/>
                    <a:pt x="302" y="13"/>
                  </a:cubicBezTo>
                  <a:cubicBezTo>
                    <a:pt x="302" y="13"/>
                    <a:pt x="302" y="13"/>
                    <a:pt x="302" y="13"/>
                  </a:cubicBezTo>
                  <a:cubicBezTo>
                    <a:pt x="302" y="13"/>
                    <a:pt x="302" y="13"/>
                    <a:pt x="302" y="13"/>
                  </a:cubicBezTo>
                  <a:cubicBezTo>
                    <a:pt x="303" y="13"/>
                    <a:pt x="303" y="13"/>
                    <a:pt x="303" y="13"/>
                  </a:cubicBezTo>
                  <a:cubicBezTo>
                    <a:pt x="305" y="14"/>
                    <a:pt x="305" y="14"/>
                    <a:pt x="307" y="15"/>
                  </a:cubicBezTo>
                  <a:cubicBezTo>
                    <a:pt x="307" y="14"/>
                    <a:pt x="307" y="14"/>
                    <a:pt x="307" y="14"/>
                  </a:cubicBezTo>
                  <a:cubicBezTo>
                    <a:pt x="308" y="15"/>
                    <a:pt x="308" y="15"/>
                    <a:pt x="308" y="15"/>
                  </a:cubicBezTo>
                  <a:cubicBezTo>
                    <a:pt x="308" y="15"/>
                    <a:pt x="308" y="15"/>
                    <a:pt x="308" y="15"/>
                  </a:cubicBezTo>
                  <a:cubicBezTo>
                    <a:pt x="309" y="15"/>
                    <a:pt x="309" y="15"/>
                    <a:pt x="309" y="15"/>
                  </a:cubicBezTo>
                  <a:cubicBezTo>
                    <a:pt x="309" y="15"/>
                    <a:pt x="309" y="15"/>
                    <a:pt x="309" y="15"/>
                  </a:cubicBezTo>
                  <a:cubicBezTo>
                    <a:pt x="309" y="15"/>
                    <a:pt x="309" y="15"/>
                    <a:pt x="309" y="15"/>
                  </a:cubicBezTo>
                  <a:cubicBezTo>
                    <a:pt x="308" y="15"/>
                    <a:pt x="308" y="15"/>
                    <a:pt x="308" y="15"/>
                  </a:cubicBezTo>
                  <a:cubicBezTo>
                    <a:pt x="308" y="15"/>
                    <a:pt x="308" y="15"/>
                    <a:pt x="308" y="15"/>
                  </a:cubicBezTo>
                  <a:cubicBezTo>
                    <a:pt x="308" y="15"/>
                    <a:pt x="308" y="15"/>
                    <a:pt x="307" y="15"/>
                  </a:cubicBezTo>
                  <a:cubicBezTo>
                    <a:pt x="307" y="15"/>
                    <a:pt x="307" y="15"/>
                    <a:pt x="307" y="15"/>
                  </a:cubicBezTo>
                  <a:cubicBezTo>
                    <a:pt x="307" y="14"/>
                    <a:pt x="307" y="14"/>
                    <a:pt x="306" y="14"/>
                  </a:cubicBezTo>
                  <a:cubicBezTo>
                    <a:pt x="306" y="14"/>
                    <a:pt x="306" y="14"/>
                    <a:pt x="306" y="14"/>
                  </a:cubicBezTo>
                  <a:cubicBezTo>
                    <a:pt x="306" y="14"/>
                    <a:pt x="306" y="14"/>
                    <a:pt x="305" y="14"/>
                  </a:cubicBezTo>
                  <a:cubicBezTo>
                    <a:pt x="305" y="14"/>
                    <a:pt x="305" y="14"/>
                    <a:pt x="305" y="14"/>
                  </a:cubicBezTo>
                  <a:cubicBezTo>
                    <a:pt x="305" y="14"/>
                    <a:pt x="305" y="14"/>
                    <a:pt x="305" y="14"/>
                  </a:cubicBezTo>
                  <a:cubicBezTo>
                    <a:pt x="304" y="14"/>
                    <a:pt x="304" y="14"/>
                    <a:pt x="304" y="14"/>
                  </a:cubicBezTo>
                  <a:cubicBezTo>
                    <a:pt x="304" y="14"/>
                    <a:pt x="304" y="14"/>
                    <a:pt x="303" y="14"/>
                  </a:cubicBezTo>
                  <a:cubicBezTo>
                    <a:pt x="303" y="13"/>
                    <a:pt x="303" y="13"/>
                    <a:pt x="302" y="13"/>
                  </a:cubicBezTo>
                  <a:cubicBezTo>
                    <a:pt x="302" y="13"/>
                    <a:pt x="302" y="13"/>
                    <a:pt x="302" y="13"/>
                  </a:cubicBezTo>
                  <a:cubicBezTo>
                    <a:pt x="302" y="13"/>
                    <a:pt x="302" y="13"/>
                    <a:pt x="302" y="13"/>
                  </a:cubicBezTo>
                  <a:cubicBezTo>
                    <a:pt x="301" y="13"/>
                    <a:pt x="301" y="13"/>
                    <a:pt x="301" y="13"/>
                  </a:cubicBezTo>
                  <a:cubicBezTo>
                    <a:pt x="300" y="13"/>
                    <a:pt x="300" y="13"/>
                    <a:pt x="300" y="13"/>
                  </a:cubicBezTo>
                  <a:cubicBezTo>
                    <a:pt x="300" y="13"/>
                    <a:pt x="300" y="13"/>
                    <a:pt x="300" y="13"/>
                  </a:cubicBezTo>
                  <a:cubicBezTo>
                    <a:pt x="300" y="13"/>
                    <a:pt x="300" y="13"/>
                    <a:pt x="300" y="13"/>
                  </a:cubicBezTo>
                  <a:cubicBezTo>
                    <a:pt x="300" y="13"/>
                    <a:pt x="300" y="13"/>
                    <a:pt x="300" y="13"/>
                  </a:cubicBezTo>
                  <a:cubicBezTo>
                    <a:pt x="300" y="13"/>
                    <a:pt x="300" y="13"/>
                    <a:pt x="300" y="13"/>
                  </a:cubicBezTo>
                  <a:cubicBezTo>
                    <a:pt x="300" y="13"/>
                    <a:pt x="300" y="13"/>
                    <a:pt x="300" y="13"/>
                  </a:cubicBezTo>
                  <a:cubicBezTo>
                    <a:pt x="300" y="13"/>
                    <a:pt x="300" y="13"/>
                    <a:pt x="301" y="13"/>
                  </a:cubicBezTo>
                  <a:cubicBezTo>
                    <a:pt x="300" y="13"/>
                    <a:pt x="300" y="13"/>
                    <a:pt x="300" y="13"/>
                  </a:cubicBezTo>
                  <a:cubicBezTo>
                    <a:pt x="300" y="13"/>
                    <a:pt x="300" y="13"/>
                    <a:pt x="300" y="13"/>
                  </a:cubicBezTo>
                  <a:cubicBezTo>
                    <a:pt x="299" y="13"/>
                    <a:pt x="299" y="13"/>
                    <a:pt x="299" y="13"/>
                  </a:cubicBezTo>
                  <a:cubicBezTo>
                    <a:pt x="299" y="13"/>
                    <a:pt x="299" y="13"/>
                    <a:pt x="298" y="12"/>
                  </a:cubicBezTo>
                  <a:cubicBezTo>
                    <a:pt x="298" y="12"/>
                    <a:pt x="298" y="12"/>
                    <a:pt x="298" y="12"/>
                  </a:cubicBezTo>
                  <a:cubicBezTo>
                    <a:pt x="298" y="12"/>
                    <a:pt x="298" y="12"/>
                    <a:pt x="298" y="12"/>
                  </a:cubicBezTo>
                  <a:cubicBezTo>
                    <a:pt x="298" y="12"/>
                    <a:pt x="298" y="12"/>
                    <a:pt x="298" y="12"/>
                  </a:cubicBezTo>
                  <a:cubicBezTo>
                    <a:pt x="297" y="12"/>
                    <a:pt x="297" y="12"/>
                    <a:pt x="297" y="12"/>
                  </a:cubicBezTo>
                  <a:cubicBezTo>
                    <a:pt x="298" y="12"/>
                    <a:pt x="298" y="12"/>
                    <a:pt x="298" y="12"/>
                  </a:cubicBezTo>
                  <a:cubicBezTo>
                    <a:pt x="299" y="13"/>
                    <a:pt x="299" y="13"/>
                    <a:pt x="299" y="13"/>
                  </a:cubicBezTo>
                  <a:cubicBezTo>
                    <a:pt x="300" y="13"/>
                    <a:pt x="300" y="13"/>
                    <a:pt x="300" y="13"/>
                  </a:cubicBezTo>
                  <a:cubicBezTo>
                    <a:pt x="300" y="13"/>
                    <a:pt x="300" y="13"/>
                    <a:pt x="299" y="13"/>
                  </a:cubicBezTo>
                  <a:cubicBezTo>
                    <a:pt x="299" y="13"/>
                    <a:pt x="299" y="13"/>
                    <a:pt x="299" y="13"/>
                  </a:cubicBezTo>
                  <a:cubicBezTo>
                    <a:pt x="298" y="13"/>
                    <a:pt x="298" y="13"/>
                    <a:pt x="298" y="13"/>
                  </a:cubicBezTo>
                  <a:cubicBezTo>
                    <a:pt x="298" y="13"/>
                    <a:pt x="298" y="13"/>
                    <a:pt x="298" y="13"/>
                  </a:cubicBezTo>
                  <a:cubicBezTo>
                    <a:pt x="299" y="13"/>
                    <a:pt x="299" y="13"/>
                    <a:pt x="299" y="13"/>
                  </a:cubicBezTo>
                  <a:cubicBezTo>
                    <a:pt x="299" y="13"/>
                    <a:pt x="299" y="13"/>
                    <a:pt x="299" y="13"/>
                  </a:cubicBezTo>
                  <a:cubicBezTo>
                    <a:pt x="299" y="13"/>
                    <a:pt x="299" y="13"/>
                    <a:pt x="298" y="13"/>
                  </a:cubicBezTo>
                  <a:cubicBezTo>
                    <a:pt x="298" y="13"/>
                    <a:pt x="298" y="13"/>
                    <a:pt x="297" y="13"/>
                  </a:cubicBezTo>
                  <a:cubicBezTo>
                    <a:pt x="296" y="12"/>
                    <a:pt x="296" y="12"/>
                    <a:pt x="296" y="12"/>
                  </a:cubicBezTo>
                  <a:cubicBezTo>
                    <a:pt x="296" y="12"/>
                    <a:pt x="296" y="12"/>
                    <a:pt x="296" y="12"/>
                  </a:cubicBezTo>
                  <a:cubicBezTo>
                    <a:pt x="295" y="12"/>
                    <a:pt x="295" y="12"/>
                    <a:pt x="295" y="12"/>
                  </a:cubicBezTo>
                  <a:cubicBezTo>
                    <a:pt x="295" y="12"/>
                    <a:pt x="295" y="12"/>
                    <a:pt x="295" y="12"/>
                  </a:cubicBezTo>
                  <a:cubicBezTo>
                    <a:pt x="294" y="11"/>
                    <a:pt x="294" y="11"/>
                    <a:pt x="294" y="11"/>
                  </a:cubicBezTo>
                  <a:cubicBezTo>
                    <a:pt x="293" y="11"/>
                    <a:pt x="293" y="11"/>
                    <a:pt x="293" y="11"/>
                  </a:cubicBezTo>
                  <a:cubicBezTo>
                    <a:pt x="293" y="11"/>
                    <a:pt x="293" y="11"/>
                    <a:pt x="293" y="11"/>
                  </a:cubicBezTo>
                  <a:cubicBezTo>
                    <a:pt x="293" y="11"/>
                    <a:pt x="293" y="11"/>
                    <a:pt x="294" y="11"/>
                  </a:cubicBezTo>
                  <a:cubicBezTo>
                    <a:pt x="294" y="12"/>
                    <a:pt x="294" y="12"/>
                    <a:pt x="295" y="12"/>
                  </a:cubicBezTo>
                  <a:cubicBezTo>
                    <a:pt x="295" y="12"/>
                    <a:pt x="295" y="12"/>
                    <a:pt x="295" y="12"/>
                  </a:cubicBezTo>
                  <a:cubicBezTo>
                    <a:pt x="295" y="12"/>
                    <a:pt x="295" y="12"/>
                    <a:pt x="295" y="12"/>
                  </a:cubicBezTo>
                  <a:cubicBezTo>
                    <a:pt x="295" y="12"/>
                    <a:pt x="295" y="12"/>
                    <a:pt x="295" y="12"/>
                  </a:cubicBezTo>
                  <a:cubicBezTo>
                    <a:pt x="294" y="12"/>
                    <a:pt x="294" y="12"/>
                    <a:pt x="294" y="12"/>
                  </a:cubicBezTo>
                  <a:cubicBezTo>
                    <a:pt x="294" y="12"/>
                    <a:pt x="294" y="12"/>
                    <a:pt x="294" y="12"/>
                  </a:cubicBezTo>
                  <a:cubicBezTo>
                    <a:pt x="294" y="12"/>
                    <a:pt x="294" y="12"/>
                    <a:pt x="294" y="12"/>
                  </a:cubicBezTo>
                  <a:cubicBezTo>
                    <a:pt x="294" y="12"/>
                    <a:pt x="294" y="12"/>
                    <a:pt x="294" y="12"/>
                  </a:cubicBezTo>
                  <a:cubicBezTo>
                    <a:pt x="294" y="12"/>
                    <a:pt x="294" y="12"/>
                    <a:pt x="293" y="12"/>
                  </a:cubicBezTo>
                  <a:cubicBezTo>
                    <a:pt x="293" y="12"/>
                    <a:pt x="293" y="12"/>
                    <a:pt x="293" y="12"/>
                  </a:cubicBezTo>
                  <a:cubicBezTo>
                    <a:pt x="293" y="12"/>
                    <a:pt x="293" y="12"/>
                    <a:pt x="293" y="12"/>
                  </a:cubicBezTo>
                  <a:cubicBezTo>
                    <a:pt x="292" y="11"/>
                    <a:pt x="292" y="11"/>
                    <a:pt x="292" y="11"/>
                  </a:cubicBezTo>
                  <a:cubicBezTo>
                    <a:pt x="292" y="11"/>
                    <a:pt x="292" y="11"/>
                    <a:pt x="292" y="11"/>
                  </a:cubicBezTo>
                  <a:cubicBezTo>
                    <a:pt x="291" y="11"/>
                    <a:pt x="291" y="11"/>
                    <a:pt x="291" y="11"/>
                  </a:cubicBezTo>
                  <a:cubicBezTo>
                    <a:pt x="291" y="11"/>
                    <a:pt x="291" y="11"/>
                    <a:pt x="291" y="11"/>
                  </a:cubicBezTo>
                  <a:cubicBezTo>
                    <a:pt x="291" y="11"/>
                    <a:pt x="291" y="11"/>
                    <a:pt x="291" y="11"/>
                  </a:cubicBezTo>
                  <a:cubicBezTo>
                    <a:pt x="290" y="11"/>
                    <a:pt x="290" y="11"/>
                    <a:pt x="290" y="11"/>
                  </a:cubicBezTo>
                  <a:cubicBezTo>
                    <a:pt x="289" y="10"/>
                    <a:pt x="289" y="10"/>
                    <a:pt x="289" y="10"/>
                  </a:cubicBezTo>
                  <a:cubicBezTo>
                    <a:pt x="289" y="10"/>
                    <a:pt x="289" y="10"/>
                    <a:pt x="289" y="10"/>
                  </a:cubicBezTo>
                  <a:cubicBezTo>
                    <a:pt x="290" y="11"/>
                    <a:pt x="290" y="11"/>
                    <a:pt x="290" y="11"/>
                  </a:cubicBezTo>
                  <a:cubicBezTo>
                    <a:pt x="290" y="11"/>
                    <a:pt x="290" y="11"/>
                    <a:pt x="290" y="11"/>
                  </a:cubicBezTo>
                  <a:cubicBezTo>
                    <a:pt x="291" y="11"/>
                    <a:pt x="291" y="11"/>
                    <a:pt x="291" y="11"/>
                  </a:cubicBezTo>
                  <a:cubicBezTo>
                    <a:pt x="291" y="11"/>
                    <a:pt x="291" y="11"/>
                    <a:pt x="291" y="11"/>
                  </a:cubicBezTo>
                  <a:cubicBezTo>
                    <a:pt x="289" y="11"/>
                    <a:pt x="289" y="11"/>
                    <a:pt x="289" y="11"/>
                  </a:cubicBezTo>
                  <a:cubicBezTo>
                    <a:pt x="289" y="11"/>
                    <a:pt x="289" y="11"/>
                    <a:pt x="289" y="11"/>
                  </a:cubicBezTo>
                  <a:cubicBezTo>
                    <a:pt x="289" y="10"/>
                    <a:pt x="289" y="10"/>
                    <a:pt x="289" y="10"/>
                  </a:cubicBezTo>
                  <a:cubicBezTo>
                    <a:pt x="289" y="10"/>
                    <a:pt x="289" y="10"/>
                    <a:pt x="289" y="11"/>
                  </a:cubicBezTo>
                  <a:cubicBezTo>
                    <a:pt x="289" y="11"/>
                    <a:pt x="289" y="11"/>
                    <a:pt x="289" y="11"/>
                  </a:cubicBezTo>
                  <a:cubicBezTo>
                    <a:pt x="289" y="10"/>
                    <a:pt x="289" y="10"/>
                    <a:pt x="288" y="10"/>
                  </a:cubicBezTo>
                  <a:cubicBezTo>
                    <a:pt x="288" y="10"/>
                    <a:pt x="288" y="10"/>
                    <a:pt x="288" y="10"/>
                  </a:cubicBezTo>
                  <a:cubicBezTo>
                    <a:pt x="288" y="10"/>
                    <a:pt x="288" y="10"/>
                    <a:pt x="288" y="10"/>
                  </a:cubicBezTo>
                  <a:cubicBezTo>
                    <a:pt x="288" y="10"/>
                    <a:pt x="288" y="10"/>
                    <a:pt x="288" y="11"/>
                  </a:cubicBezTo>
                  <a:cubicBezTo>
                    <a:pt x="288" y="11"/>
                    <a:pt x="288" y="11"/>
                    <a:pt x="289" y="11"/>
                  </a:cubicBezTo>
                  <a:cubicBezTo>
                    <a:pt x="289" y="11"/>
                    <a:pt x="289" y="11"/>
                    <a:pt x="289" y="11"/>
                  </a:cubicBezTo>
                  <a:cubicBezTo>
                    <a:pt x="290" y="11"/>
                    <a:pt x="290" y="11"/>
                    <a:pt x="290" y="11"/>
                  </a:cubicBezTo>
                  <a:cubicBezTo>
                    <a:pt x="290" y="11"/>
                    <a:pt x="290" y="11"/>
                    <a:pt x="290" y="11"/>
                  </a:cubicBezTo>
                  <a:cubicBezTo>
                    <a:pt x="291" y="11"/>
                    <a:pt x="291" y="11"/>
                    <a:pt x="291" y="11"/>
                  </a:cubicBezTo>
                  <a:cubicBezTo>
                    <a:pt x="291" y="11"/>
                    <a:pt x="291" y="11"/>
                    <a:pt x="292" y="12"/>
                  </a:cubicBezTo>
                  <a:cubicBezTo>
                    <a:pt x="292" y="12"/>
                    <a:pt x="292" y="12"/>
                    <a:pt x="293" y="12"/>
                  </a:cubicBezTo>
                  <a:cubicBezTo>
                    <a:pt x="293" y="12"/>
                    <a:pt x="293" y="12"/>
                    <a:pt x="293" y="12"/>
                  </a:cubicBezTo>
                  <a:cubicBezTo>
                    <a:pt x="293" y="12"/>
                    <a:pt x="293" y="12"/>
                    <a:pt x="293" y="12"/>
                  </a:cubicBezTo>
                  <a:cubicBezTo>
                    <a:pt x="293" y="12"/>
                    <a:pt x="293" y="12"/>
                    <a:pt x="293" y="12"/>
                  </a:cubicBezTo>
                  <a:cubicBezTo>
                    <a:pt x="293" y="12"/>
                    <a:pt x="293" y="12"/>
                    <a:pt x="293" y="13"/>
                  </a:cubicBezTo>
                  <a:cubicBezTo>
                    <a:pt x="293" y="13"/>
                    <a:pt x="293" y="13"/>
                    <a:pt x="293" y="13"/>
                  </a:cubicBezTo>
                  <a:cubicBezTo>
                    <a:pt x="292" y="12"/>
                    <a:pt x="292" y="12"/>
                    <a:pt x="292" y="12"/>
                  </a:cubicBezTo>
                  <a:cubicBezTo>
                    <a:pt x="292" y="12"/>
                    <a:pt x="292" y="12"/>
                    <a:pt x="292" y="12"/>
                  </a:cubicBezTo>
                  <a:cubicBezTo>
                    <a:pt x="291" y="12"/>
                    <a:pt x="291" y="12"/>
                    <a:pt x="291" y="12"/>
                  </a:cubicBezTo>
                  <a:cubicBezTo>
                    <a:pt x="291" y="12"/>
                    <a:pt x="291" y="12"/>
                    <a:pt x="291" y="12"/>
                  </a:cubicBezTo>
                  <a:cubicBezTo>
                    <a:pt x="291" y="11"/>
                    <a:pt x="291" y="11"/>
                    <a:pt x="290" y="11"/>
                  </a:cubicBezTo>
                  <a:cubicBezTo>
                    <a:pt x="290" y="11"/>
                    <a:pt x="290" y="11"/>
                    <a:pt x="289" y="11"/>
                  </a:cubicBezTo>
                  <a:cubicBezTo>
                    <a:pt x="288" y="11"/>
                    <a:pt x="288" y="11"/>
                    <a:pt x="288" y="11"/>
                  </a:cubicBezTo>
                  <a:cubicBezTo>
                    <a:pt x="288" y="11"/>
                    <a:pt x="288" y="11"/>
                    <a:pt x="288" y="11"/>
                  </a:cubicBezTo>
                  <a:cubicBezTo>
                    <a:pt x="288" y="11"/>
                    <a:pt x="288" y="11"/>
                    <a:pt x="288" y="11"/>
                  </a:cubicBezTo>
                  <a:cubicBezTo>
                    <a:pt x="288" y="11"/>
                    <a:pt x="288" y="11"/>
                    <a:pt x="289" y="11"/>
                  </a:cubicBezTo>
                  <a:cubicBezTo>
                    <a:pt x="290" y="11"/>
                    <a:pt x="290" y="11"/>
                    <a:pt x="290" y="11"/>
                  </a:cubicBezTo>
                  <a:cubicBezTo>
                    <a:pt x="290" y="12"/>
                    <a:pt x="290" y="12"/>
                    <a:pt x="290" y="12"/>
                  </a:cubicBezTo>
                  <a:cubicBezTo>
                    <a:pt x="290" y="11"/>
                    <a:pt x="290" y="11"/>
                    <a:pt x="289" y="11"/>
                  </a:cubicBezTo>
                  <a:cubicBezTo>
                    <a:pt x="289" y="11"/>
                    <a:pt x="289" y="11"/>
                    <a:pt x="289" y="11"/>
                  </a:cubicBezTo>
                  <a:cubicBezTo>
                    <a:pt x="288" y="11"/>
                    <a:pt x="288" y="11"/>
                    <a:pt x="288" y="11"/>
                  </a:cubicBezTo>
                  <a:cubicBezTo>
                    <a:pt x="288" y="11"/>
                    <a:pt x="288" y="11"/>
                    <a:pt x="288" y="11"/>
                  </a:cubicBezTo>
                  <a:cubicBezTo>
                    <a:pt x="287" y="11"/>
                    <a:pt x="287" y="11"/>
                    <a:pt x="286" y="10"/>
                  </a:cubicBezTo>
                  <a:cubicBezTo>
                    <a:pt x="287" y="11"/>
                    <a:pt x="287" y="11"/>
                    <a:pt x="288" y="11"/>
                  </a:cubicBezTo>
                  <a:cubicBezTo>
                    <a:pt x="288" y="11"/>
                    <a:pt x="288" y="11"/>
                    <a:pt x="288" y="11"/>
                  </a:cubicBezTo>
                  <a:cubicBezTo>
                    <a:pt x="288" y="11"/>
                    <a:pt x="288" y="11"/>
                    <a:pt x="288" y="11"/>
                  </a:cubicBezTo>
                  <a:cubicBezTo>
                    <a:pt x="288" y="11"/>
                    <a:pt x="288" y="11"/>
                    <a:pt x="289" y="11"/>
                  </a:cubicBezTo>
                  <a:cubicBezTo>
                    <a:pt x="289" y="11"/>
                    <a:pt x="289" y="11"/>
                    <a:pt x="289" y="11"/>
                  </a:cubicBezTo>
                  <a:cubicBezTo>
                    <a:pt x="289" y="11"/>
                    <a:pt x="289" y="11"/>
                    <a:pt x="289" y="11"/>
                  </a:cubicBezTo>
                  <a:cubicBezTo>
                    <a:pt x="289" y="11"/>
                    <a:pt x="289" y="11"/>
                    <a:pt x="290" y="11"/>
                  </a:cubicBezTo>
                  <a:cubicBezTo>
                    <a:pt x="290" y="12"/>
                    <a:pt x="290" y="12"/>
                    <a:pt x="290" y="12"/>
                  </a:cubicBezTo>
                  <a:cubicBezTo>
                    <a:pt x="290" y="12"/>
                    <a:pt x="290" y="12"/>
                    <a:pt x="291" y="12"/>
                  </a:cubicBezTo>
                  <a:cubicBezTo>
                    <a:pt x="290" y="12"/>
                    <a:pt x="290" y="12"/>
                    <a:pt x="290" y="12"/>
                  </a:cubicBezTo>
                  <a:cubicBezTo>
                    <a:pt x="290" y="12"/>
                    <a:pt x="290" y="12"/>
                    <a:pt x="291" y="12"/>
                  </a:cubicBezTo>
                  <a:cubicBezTo>
                    <a:pt x="291" y="12"/>
                    <a:pt x="291" y="12"/>
                    <a:pt x="292" y="13"/>
                  </a:cubicBezTo>
                  <a:cubicBezTo>
                    <a:pt x="292" y="13"/>
                    <a:pt x="292" y="13"/>
                    <a:pt x="292" y="13"/>
                  </a:cubicBezTo>
                  <a:cubicBezTo>
                    <a:pt x="292" y="13"/>
                    <a:pt x="292" y="13"/>
                    <a:pt x="292" y="13"/>
                  </a:cubicBezTo>
                  <a:cubicBezTo>
                    <a:pt x="292" y="13"/>
                    <a:pt x="292" y="13"/>
                    <a:pt x="292" y="13"/>
                  </a:cubicBezTo>
                  <a:cubicBezTo>
                    <a:pt x="291" y="13"/>
                    <a:pt x="291" y="13"/>
                    <a:pt x="291" y="13"/>
                  </a:cubicBezTo>
                  <a:cubicBezTo>
                    <a:pt x="291" y="13"/>
                    <a:pt x="291" y="13"/>
                    <a:pt x="291" y="13"/>
                  </a:cubicBezTo>
                  <a:cubicBezTo>
                    <a:pt x="291" y="13"/>
                    <a:pt x="291" y="13"/>
                    <a:pt x="291" y="13"/>
                  </a:cubicBezTo>
                  <a:cubicBezTo>
                    <a:pt x="290" y="13"/>
                    <a:pt x="290" y="13"/>
                    <a:pt x="290" y="13"/>
                  </a:cubicBezTo>
                  <a:cubicBezTo>
                    <a:pt x="290" y="13"/>
                    <a:pt x="290" y="13"/>
                    <a:pt x="290" y="13"/>
                  </a:cubicBezTo>
                  <a:cubicBezTo>
                    <a:pt x="289" y="12"/>
                    <a:pt x="289" y="12"/>
                    <a:pt x="289" y="12"/>
                  </a:cubicBezTo>
                  <a:cubicBezTo>
                    <a:pt x="289" y="12"/>
                    <a:pt x="289" y="12"/>
                    <a:pt x="289" y="12"/>
                  </a:cubicBezTo>
                  <a:cubicBezTo>
                    <a:pt x="289" y="12"/>
                    <a:pt x="289" y="12"/>
                    <a:pt x="289" y="12"/>
                  </a:cubicBezTo>
                  <a:cubicBezTo>
                    <a:pt x="289" y="13"/>
                    <a:pt x="289" y="13"/>
                    <a:pt x="289" y="13"/>
                  </a:cubicBezTo>
                  <a:cubicBezTo>
                    <a:pt x="290" y="13"/>
                    <a:pt x="290" y="13"/>
                    <a:pt x="290" y="13"/>
                  </a:cubicBezTo>
                  <a:cubicBezTo>
                    <a:pt x="291" y="13"/>
                    <a:pt x="291" y="13"/>
                    <a:pt x="291" y="13"/>
                  </a:cubicBezTo>
                  <a:cubicBezTo>
                    <a:pt x="290" y="13"/>
                    <a:pt x="290" y="13"/>
                    <a:pt x="290" y="13"/>
                  </a:cubicBezTo>
                  <a:cubicBezTo>
                    <a:pt x="290" y="13"/>
                    <a:pt x="290" y="13"/>
                    <a:pt x="290" y="13"/>
                  </a:cubicBezTo>
                  <a:cubicBezTo>
                    <a:pt x="289" y="13"/>
                    <a:pt x="289" y="13"/>
                    <a:pt x="288" y="13"/>
                  </a:cubicBezTo>
                  <a:cubicBezTo>
                    <a:pt x="288" y="13"/>
                    <a:pt x="288" y="13"/>
                    <a:pt x="288" y="13"/>
                  </a:cubicBezTo>
                  <a:cubicBezTo>
                    <a:pt x="288" y="13"/>
                    <a:pt x="288" y="13"/>
                    <a:pt x="288" y="13"/>
                  </a:cubicBezTo>
                  <a:cubicBezTo>
                    <a:pt x="287" y="13"/>
                    <a:pt x="287" y="13"/>
                    <a:pt x="287" y="13"/>
                  </a:cubicBezTo>
                  <a:cubicBezTo>
                    <a:pt x="287" y="13"/>
                    <a:pt x="287" y="13"/>
                    <a:pt x="287" y="13"/>
                  </a:cubicBezTo>
                  <a:cubicBezTo>
                    <a:pt x="288" y="13"/>
                    <a:pt x="288" y="13"/>
                    <a:pt x="289" y="13"/>
                  </a:cubicBezTo>
                  <a:cubicBezTo>
                    <a:pt x="290" y="14"/>
                    <a:pt x="290" y="14"/>
                    <a:pt x="290" y="14"/>
                  </a:cubicBezTo>
                  <a:cubicBezTo>
                    <a:pt x="289" y="14"/>
                    <a:pt x="289" y="14"/>
                    <a:pt x="289" y="14"/>
                  </a:cubicBezTo>
                  <a:cubicBezTo>
                    <a:pt x="289" y="14"/>
                    <a:pt x="289" y="14"/>
                    <a:pt x="288" y="14"/>
                  </a:cubicBezTo>
                  <a:cubicBezTo>
                    <a:pt x="288" y="13"/>
                    <a:pt x="288" y="13"/>
                    <a:pt x="288" y="13"/>
                  </a:cubicBezTo>
                  <a:cubicBezTo>
                    <a:pt x="288" y="13"/>
                    <a:pt x="288" y="13"/>
                    <a:pt x="287" y="13"/>
                  </a:cubicBezTo>
                  <a:cubicBezTo>
                    <a:pt x="287" y="13"/>
                    <a:pt x="287" y="13"/>
                    <a:pt x="287" y="13"/>
                  </a:cubicBezTo>
                  <a:cubicBezTo>
                    <a:pt x="286" y="13"/>
                    <a:pt x="286" y="13"/>
                    <a:pt x="286" y="13"/>
                  </a:cubicBezTo>
                  <a:cubicBezTo>
                    <a:pt x="285" y="13"/>
                    <a:pt x="285" y="13"/>
                    <a:pt x="285" y="13"/>
                  </a:cubicBezTo>
                  <a:cubicBezTo>
                    <a:pt x="285" y="13"/>
                    <a:pt x="285" y="13"/>
                    <a:pt x="284" y="13"/>
                  </a:cubicBezTo>
                  <a:cubicBezTo>
                    <a:pt x="284" y="13"/>
                    <a:pt x="284" y="13"/>
                    <a:pt x="284" y="13"/>
                  </a:cubicBezTo>
                  <a:cubicBezTo>
                    <a:pt x="284" y="13"/>
                    <a:pt x="284" y="13"/>
                    <a:pt x="285" y="13"/>
                  </a:cubicBezTo>
                  <a:cubicBezTo>
                    <a:pt x="285" y="13"/>
                    <a:pt x="285" y="13"/>
                    <a:pt x="285" y="13"/>
                  </a:cubicBezTo>
                  <a:cubicBezTo>
                    <a:pt x="285" y="13"/>
                    <a:pt x="285" y="13"/>
                    <a:pt x="284" y="13"/>
                  </a:cubicBezTo>
                  <a:cubicBezTo>
                    <a:pt x="284" y="14"/>
                    <a:pt x="284" y="14"/>
                    <a:pt x="284" y="14"/>
                  </a:cubicBezTo>
                  <a:cubicBezTo>
                    <a:pt x="284" y="14"/>
                    <a:pt x="284" y="14"/>
                    <a:pt x="284" y="14"/>
                  </a:cubicBezTo>
                  <a:cubicBezTo>
                    <a:pt x="284" y="14"/>
                    <a:pt x="284" y="14"/>
                    <a:pt x="284" y="14"/>
                  </a:cubicBezTo>
                  <a:cubicBezTo>
                    <a:pt x="283" y="14"/>
                    <a:pt x="283" y="14"/>
                    <a:pt x="283" y="14"/>
                  </a:cubicBezTo>
                  <a:cubicBezTo>
                    <a:pt x="283" y="14"/>
                    <a:pt x="283" y="14"/>
                    <a:pt x="283" y="14"/>
                  </a:cubicBezTo>
                  <a:cubicBezTo>
                    <a:pt x="283" y="14"/>
                    <a:pt x="283" y="14"/>
                    <a:pt x="283" y="14"/>
                  </a:cubicBezTo>
                  <a:cubicBezTo>
                    <a:pt x="282" y="14"/>
                    <a:pt x="282" y="14"/>
                    <a:pt x="282" y="14"/>
                  </a:cubicBezTo>
                  <a:cubicBezTo>
                    <a:pt x="282" y="14"/>
                    <a:pt x="282" y="14"/>
                    <a:pt x="282" y="14"/>
                  </a:cubicBezTo>
                  <a:cubicBezTo>
                    <a:pt x="281" y="14"/>
                    <a:pt x="281" y="14"/>
                    <a:pt x="280" y="13"/>
                  </a:cubicBezTo>
                  <a:cubicBezTo>
                    <a:pt x="280" y="13"/>
                    <a:pt x="280" y="13"/>
                    <a:pt x="279" y="13"/>
                  </a:cubicBezTo>
                  <a:cubicBezTo>
                    <a:pt x="278" y="13"/>
                    <a:pt x="278" y="13"/>
                    <a:pt x="278" y="12"/>
                  </a:cubicBezTo>
                  <a:cubicBezTo>
                    <a:pt x="277" y="12"/>
                    <a:pt x="277" y="12"/>
                    <a:pt x="277" y="12"/>
                  </a:cubicBezTo>
                  <a:cubicBezTo>
                    <a:pt x="278" y="12"/>
                    <a:pt x="278" y="12"/>
                    <a:pt x="278" y="12"/>
                  </a:cubicBezTo>
                  <a:cubicBezTo>
                    <a:pt x="278" y="12"/>
                    <a:pt x="278" y="12"/>
                    <a:pt x="277" y="12"/>
                  </a:cubicBezTo>
                  <a:cubicBezTo>
                    <a:pt x="277" y="12"/>
                    <a:pt x="277" y="12"/>
                    <a:pt x="277" y="11"/>
                  </a:cubicBezTo>
                  <a:cubicBezTo>
                    <a:pt x="277" y="12"/>
                    <a:pt x="277" y="12"/>
                    <a:pt x="277" y="12"/>
                  </a:cubicBezTo>
                  <a:cubicBezTo>
                    <a:pt x="277" y="12"/>
                    <a:pt x="277" y="12"/>
                    <a:pt x="277" y="12"/>
                  </a:cubicBezTo>
                  <a:cubicBezTo>
                    <a:pt x="277" y="12"/>
                    <a:pt x="277" y="12"/>
                    <a:pt x="277" y="12"/>
                  </a:cubicBezTo>
                  <a:cubicBezTo>
                    <a:pt x="277" y="12"/>
                    <a:pt x="277" y="12"/>
                    <a:pt x="277" y="12"/>
                  </a:cubicBezTo>
                  <a:cubicBezTo>
                    <a:pt x="277" y="12"/>
                    <a:pt x="277" y="12"/>
                    <a:pt x="277" y="12"/>
                  </a:cubicBezTo>
                  <a:cubicBezTo>
                    <a:pt x="276" y="12"/>
                    <a:pt x="276" y="12"/>
                    <a:pt x="276" y="12"/>
                  </a:cubicBezTo>
                  <a:cubicBezTo>
                    <a:pt x="276" y="12"/>
                    <a:pt x="276" y="12"/>
                    <a:pt x="276" y="13"/>
                  </a:cubicBezTo>
                  <a:cubicBezTo>
                    <a:pt x="276" y="13"/>
                    <a:pt x="276" y="13"/>
                    <a:pt x="276" y="13"/>
                  </a:cubicBezTo>
                  <a:cubicBezTo>
                    <a:pt x="276" y="13"/>
                    <a:pt x="276" y="13"/>
                    <a:pt x="277" y="13"/>
                  </a:cubicBezTo>
                  <a:cubicBezTo>
                    <a:pt x="277" y="13"/>
                    <a:pt x="277" y="13"/>
                    <a:pt x="277" y="13"/>
                  </a:cubicBezTo>
                  <a:cubicBezTo>
                    <a:pt x="277" y="13"/>
                    <a:pt x="277" y="13"/>
                    <a:pt x="277" y="13"/>
                  </a:cubicBezTo>
                  <a:cubicBezTo>
                    <a:pt x="278" y="13"/>
                    <a:pt x="278" y="13"/>
                    <a:pt x="278" y="13"/>
                  </a:cubicBezTo>
                  <a:cubicBezTo>
                    <a:pt x="278" y="13"/>
                    <a:pt x="278" y="13"/>
                    <a:pt x="279" y="13"/>
                  </a:cubicBezTo>
                  <a:cubicBezTo>
                    <a:pt x="279" y="13"/>
                    <a:pt x="279" y="13"/>
                    <a:pt x="279" y="13"/>
                  </a:cubicBezTo>
                  <a:cubicBezTo>
                    <a:pt x="279" y="13"/>
                    <a:pt x="279" y="13"/>
                    <a:pt x="279" y="13"/>
                  </a:cubicBezTo>
                  <a:cubicBezTo>
                    <a:pt x="280" y="13"/>
                    <a:pt x="280" y="13"/>
                    <a:pt x="281" y="13"/>
                  </a:cubicBezTo>
                  <a:cubicBezTo>
                    <a:pt x="281" y="14"/>
                    <a:pt x="281" y="14"/>
                    <a:pt x="281" y="14"/>
                  </a:cubicBezTo>
                  <a:cubicBezTo>
                    <a:pt x="281" y="14"/>
                    <a:pt x="281" y="14"/>
                    <a:pt x="281" y="14"/>
                  </a:cubicBezTo>
                  <a:cubicBezTo>
                    <a:pt x="281" y="14"/>
                    <a:pt x="281" y="14"/>
                    <a:pt x="280" y="14"/>
                  </a:cubicBezTo>
                  <a:cubicBezTo>
                    <a:pt x="280" y="14"/>
                    <a:pt x="280" y="14"/>
                    <a:pt x="280" y="14"/>
                  </a:cubicBezTo>
                  <a:cubicBezTo>
                    <a:pt x="281" y="14"/>
                    <a:pt x="281" y="14"/>
                    <a:pt x="281" y="15"/>
                  </a:cubicBezTo>
                  <a:cubicBezTo>
                    <a:pt x="281" y="15"/>
                    <a:pt x="281" y="15"/>
                    <a:pt x="281" y="15"/>
                  </a:cubicBezTo>
                  <a:cubicBezTo>
                    <a:pt x="281" y="15"/>
                    <a:pt x="281" y="15"/>
                    <a:pt x="281" y="15"/>
                  </a:cubicBezTo>
                  <a:cubicBezTo>
                    <a:pt x="281" y="15"/>
                    <a:pt x="281" y="15"/>
                    <a:pt x="282" y="15"/>
                  </a:cubicBezTo>
                  <a:cubicBezTo>
                    <a:pt x="282" y="15"/>
                    <a:pt x="282" y="15"/>
                    <a:pt x="283" y="15"/>
                  </a:cubicBezTo>
                  <a:cubicBezTo>
                    <a:pt x="283" y="15"/>
                    <a:pt x="283" y="15"/>
                    <a:pt x="283" y="15"/>
                  </a:cubicBezTo>
                  <a:cubicBezTo>
                    <a:pt x="283" y="15"/>
                    <a:pt x="283" y="15"/>
                    <a:pt x="283" y="15"/>
                  </a:cubicBezTo>
                  <a:cubicBezTo>
                    <a:pt x="283" y="16"/>
                    <a:pt x="283" y="16"/>
                    <a:pt x="282" y="16"/>
                  </a:cubicBezTo>
                  <a:cubicBezTo>
                    <a:pt x="282" y="16"/>
                    <a:pt x="282" y="16"/>
                    <a:pt x="282" y="16"/>
                  </a:cubicBezTo>
                  <a:cubicBezTo>
                    <a:pt x="282" y="16"/>
                    <a:pt x="282" y="16"/>
                    <a:pt x="281" y="16"/>
                  </a:cubicBezTo>
                  <a:cubicBezTo>
                    <a:pt x="281" y="16"/>
                    <a:pt x="281" y="16"/>
                    <a:pt x="281" y="16"/>
                  </a:cubicBezTo>
                  <a:cubicBezTo>
                    <a:pt x="281" y="16"/>
                    <a:pt x="281" y="16"/>
                    <a:pt x="281" y="16"/>
                  </a:cubicBezTo>
                  <a:cubicBezTo>
                    <a:pt x="281" y="16"/>
                    <a:pt x="281" y="16"/>
                    <a:pt x="281" y="16"/>
                  </a:cubicBezTo>
                  <a:cubicBezTo>
                    <a:pt x="281" y="16"/>
                    <a:pt x="281" y="16"/>
                    <a:pt x="281" y="16"/>
                  </a:cubicBezTo>
                  <a:cubicBezTo>
                    <a:pt x="281" y="16"/>
                    <a:pt x="281" y="16"/>
                    <a:pt x="281" y="16"/>
                  </a:cubicBezTo>
                  <a:cubicBezTo>
                    <a:pt x="280" y="16"/>
                    <a:pt x="280" y="16"/>
                    <a:pt x="280" y="16"/>
                  </a:cubicBezTo>
                  <a:cubicBezTo>
                    <a:pt x="280" y="16"/>
                    <a:pt x="280" y="16"/>
                    <a:pt x="280" y="16"/>
                  </a:cubicBezTo>
                  <a:cubicBezTo>
                    <a:pt x="280" y="16"/>
                    <a:pt x="280" y="16"/>
                    <a:pt x="280" y="16"/>
                  </a:cubicBezTo>
                  <a:cubicBezTo>
                    <a:pt x="279" y="16"/>
                    <a:pt x="279" y="16"/>
                    <a:pt x="279" y="16"/>
                  </a:cubicBezTo>
                  <a:cubicBezTo>
                    <a:pt x="279" y="16"/>
                    <a:pt x="279" y="16"/>
                    <a:pt x="279" y="16"/>
                  </a:cubicBezTo>
                  <a:cubicBezTo>
                    <a:pt x="279" y="16"/>
                    <a:pt x="279" y="16"/>
                    <a:pt x="279" y="16"/>
                  </a:cubicBezTo>
                  <a:cubicBezTo>
                    <a:pt x="278" y="16"/>
                    <a:pt x="278" y="16"/>
                    <a:pt x="278" y="16"/>
                  </a:cubicBezTo>
                  <a:cubicBezTo>
                    <a:pt x="278" y="16"/>
                    <a:pt x="278" y="16"/>
                    <a:pt x="278" y="16"/>
                  </a:cubicBezTo>
                  <a:cubicBezTo>
                    <a:pt x="277" y="16"/>
                    <a:pt x="277" y="16"/>
                    <a:pt x="277" y="16"/>
                  </a:cubicBezTo>
                  <a:cubicBezTo>
                    <a:pt x="277" y="16"/>
                    <a:pt x="277" y="16"/>
                    <a:pt x="276" y="16"/>
                  </a:cubicBezTo>
                  <a:cubicBezTo>
                    <a:pt x="276" y="16"/>
                    <a:pt x="276" y="16"/>
                    <a:pt x="276" y="16"/>
                  </a:cubicBezTo>
                  <a:cubicBezTo>
                    <a:pt x="276" y="16"/>
                    <a:pt x="276" y="16"/>
                    <a:pt x="276" y="16"/>
                  </a:cubicBezTo>
                  <a:cubicBezTo>
                    <a:pt x="276" y="15"/>
                    <a:pt x="276" y="15"/>
                    <a:pt x="276" y="15"/>
                  </a:cubicBezTo>
                  <a:cubicBezTo>
                    <a:pt x="276" y="15"/>
                    <a:pt x="276" y="15"/>
                    <a:pt x="277" y="15"/>
                  </a:cubicBezTo>
                  <a:cubicBezTo>
                    <a:pt x="277" y="15"/>
                    <a:pt x="277" y="15"/>
                    <a:pt x="277" y="15"/>
                  </a:cubicBezTo>
                  <a:cubicBezTo>
                    <a:pt x="276" y="15"/>
                    <a:pt x="276" y="15"/>
                    <a:pt x="276" y="15"/>
                  </a:cubicBezTo>
                  <a:cubicBezTo>
                    <a:pt x="276" y="15"/>
                    <a:pt x="276" y="15"/>
                    <a:pt x="275" y="15"/>
                  </a:cubicBezTo>
                  <a:cubicBezTo>
                    <a:pt x="275" y="14"/>
                    <a:pt x="275" y="14"/>
                    <a:pt x="274" y="14"/>
                  </a:cubicBezTo>
                  <a:cubicBezTo>
                    <a:pt x="274" y="14"/>
                    <a:pt x="274" y="14"/>
                    <a:pt x="274" y="14"/>
                  </a:cubicBezTo>
                  <a:cubicBezTo>
                    <a:pt x="275" y="14"/>
                    <a:pt x="275" y="14"/>
                    <a:pt x="275" y="14"/>
                  </a:cubicBezTo>
                  <a:cubicBezTo>
                    <a:pt x="275" y="14"/>
                    <a:pt x="275" y="14"/>
                    <a:pt x="274" y="14"/>
                  </a:cubicBezTo>
                  <a:cubicBezTo>
                    <a:pt x="274" y="14"/>
                    <a:pt x="274" y="14"/>
                    <a:pt x="274" y="13"/>
                  </a:cubicBezTo>
                  <a:cubicBezTo>
                    <a:pt x="274" y="13"/>
                    <a:pt x="274" y="13"/>
                    <a:pt x="274" y="13"/>
                  </a:cubicBezTo>
                  <a:cubicBezTo>
                    <a:pt x="274" y="13"/>
                    <a:pt x="274" y="13"/>
                    <a:pt x="274" y="13"/>
                  </a:cubicBezTo>
                  <a:cubicBezTo>
                    <a:pt x="274" y="13"/>
                    <a:pt x="274" y="13"/>
                    <a:pt x="274" y="13"/>
                  </a:cubicBezTo>
                  <a:cubicBezTo>
                    <a:pt x="274" y="13"/>
                    <a:pt x="274" y="13"/>
                    <a:pt x="274" y="14"/>
                  </a:cubicBezTo>
                  <a:cubicBezTo>
                    <a:pt x="274" y="14"/>
                    <a:pt x="274" y="14"/>
                    <a:pt x="274" y="14"/>
                  </a:cubicBezTo>
                  <a:cubicBezTo>
                    <a:pt x="274" y="14"/>
                    <a:pt x="274" y="14"/>
                    <a:pt x="274" y="14"/>
                  </a:cubicBezTo>
                  <a:cubicBezTo>
                    <a:pt x="274" y="14"/>
                    <a:pt x="274" y="14"/>
                    <a:pt x="274" y="14"/>
                  </a:cubicBezTo>
                  <a:cubicBezTo>
                    <a:pt x="274" y="14"/>
                    <a:pt x="274" y="14"/>
                    <a:pt x="273" y="14"/>
                  </a:cubicBezTo>
                  <a:cubicBezTo>
                    <a:pt x="273" y="14"/>
                    <a:pt x="273" y="14"/>
                    <a:pt x="273" y="14"/>
                  </a:cubicBezTo>
                  <a:cubicBezTo>
                    <a:pt x="273" y="14"/>
                    <a:pt x="273" y="14"/>
                    <a:pt x="273" y="14"/>
                  </a:cubicBezTo>
                  <a:cubicBezTo>
                    <a:pt x="273" y="14"/>
                    <a:pt x="273" y="14"/>
                    <a:pt x="272" y="14"/>
                  </a:cubicBezTo>
                  <a:cubicBezTo>
                    <a:pt x="272" y="14"/>
                    <a:pt x="272" y="14"/>
                    <a:pt x="273" y="14"/>
                  </a:cubicBezTo>
                  <a:cubicBezTo>
                    <a:pt x="273" y="14"/>
                    <a:pt x="273" y="14"/>
                    <a:pt x="272" y="13"/>
                  </a:cubicBezTo>
                  <a:cubicBezTo>
                    <a:pt x="272" y="13"/>
                    <a:pt x="272" y="13"/>
                    <a:pt x="272" y="13"/>
                  </a:cubicBezTo>
                  <a:cubicBezTo>
                    <a:pt x="272" y="13"/>
                    <a:pt x="272" y="13"/>
                    <a:pt x="273" y="13"/>
                  </a:cubicBezTo>
                  <a:cubicBezTo>
                    <a:pt x="272" y="13"/>
                    <a:pt x="272" y="13"/>
                    <a:pt x="272" y="13"/>
                  </a:cubicBezTo>
                  <a:cubicBezTo>
                    <a:pt x="272" y="13"/>
                    <a:pt x="272" y="13"/>
                    <a:pt x="272" y="13"/>
                  </a:cubicBezTo>
                  <a:cubicBezTo>
                    <a:pt x="272" y="13"/>
                    <a:pt x="272" y="13"/>
                    <a:pt x="272" y="14"/>
                  </a:cubicBezTo>
                  <a:cubicBezTo>
                    <a:pt x="272" y="14"/>
                    <a:pt x="272" y="14"/>
                    <a:pt x="272" y="14"/>
                  </a:cubicBezTo>
                  <a:cubicBezTo>
                    <a:pt x="271" y="14"/>
                    <a:pt x="271" y="14"/>
                    <a:pt x="271" y="14"/>
                  </a:cubicBezTo>
                  <a:cubicBezTo>
                    <a:pt x="271" y="13"/>
                    <a:pt x="271" y="13"/>
                    <a:pt x="270" y="13"/>
                  </a:cubicBezTo>
                  <a:cubicBezTo>
                    <a:pt x="271" y="13"/>
                    <a:pt x="271" y="13"/>
                    <a:pt x="271" y="13"/>
                  </a:cubicBezTo>
                  <a:cubicBezTo>
                    <a:pt x="271" y="13"/>
                    <a:pt x="271" y="13"/>
                    <a:pt x="271" y="13"/>
                  </a:cubicBezTo>
                  <a:cubicBezTo>
                    <a:pt x="270" y="13"/>
                    <a:pt x="270" y="13"/>
                    <a:pt x="270" y="13"/>
                  </a:cubicBezTo>
                  <a:cubicBezTo>
                    <a:pt x="270" y="13"/>
                    <a:pt x="270" y="13"/>
                    <a:pt x="270" y="13"/>
                  </a:cubicBezTo>
                  <a:cubicBezTo>
                    <a:pt x="270" y="13"/>
                    <a:pt x="270" y="13"/>
                    <a:pt x="270" y="13"/>
                  </a:cubicBezTo>
                  <a:cubicBezTo>
                    <a:pt x="270" y="13"/>
                    <a:pt x="270" y="13"/>
                    <a:pt x="269" y="13"/>
                  </a:cubicBezTo>
                  <a:cubicBezTo>
                    <a:pt x="269" y="13"/>
                    <a:pt x="269" y="13"/>
                    <a:pt x="269" y="13"/>
                  </a:cubicBezTo>
                  <a:cubicBezTo>
                    <a:pt x="269" y="13"/>
                    <a:pt x="269" y="13"/>
                    <a:pt x="269" y="13"/>
                  </a:cubicBezTo>
                  <a:cubicBezTo>
                    <a:pt x="269" y="13"/>
                    <a:pt x="269" y="13"/>
                    <a:pt x="268" y="13"/>
                  </a:cubicBezTo>
                  <a:cubicBezTo>
                    <a:pt x="268" y="13"/>
                    <a:pt x="268" y="13"/>
                    <a:pt x="268" y="13"/>
                  </a:cubicBezTo>
                  <a:cubicBezTo>
                    <a:pt x="269" y="13"/>
                    <a:pt x="269" y="13"/>
                    <a:pt x="269" y="14"/>
                  </a:cubicBezTo>
                  <a:cubicBezTo>
                    <a:pt x="269" y="14"/>
                    <a:pt x="269" y="14"/>
                    <a:pt x="269" y="14"/>
                  </a:cubicBezTo>
                  <a:cubicBezTo>
                    <a:pt x="269" y="14"/>
                    <a:pt x="269" y="14"/>
                    <a:pt x="268" y="14"/>
                  </a:cubicBezTo>
                  <a:cubicBezTo>
                    <a:pt x="267" y="13"/>
                    <a:pt x="267" y="13"/>
                    <a:pt x="267" y="13"/>
                  </a:cubicBezTo>
                  <a:cubicBezTo>
                    <a:pt x="267" y="13"/>
                    <a:pt x="267" y="13"/>
                    <a:pt x="267" y="13"/>
                  </a:cubicBezTo>
                  <a:cubicBezTo>
                    <a:pt x="267" y="13"/>
                    <a:pt x="267" y="13"/>
                    <a:pt x="266" y="13"/>
                  </a:cubicBezTo>
                  <a:cubicBezTo>
                    <a:pt x="266" y="13"/>
                    <a:pt x="266" y="13"/>
                    <a:pt x="265" y="12"/>
                  </a:cubicBezTo>
                  <a:cubicBezTo>
                    <a:pt x="265" y="12"/>
                    <a:pt x="265" y="12"/>
                    <a:pt x="265" y="12"/>
                  </a:cubicBezTo>
                  <a:cubicBezTo>
                    <a:pt x="265" y="12"/>
                    <a:pt x="265" y="12"/>
                    <a:pt x="266" y="12"/>
                  </a:cubicBezTo>
                  <a:cubicBezTo>
                    <a:pt x="266" y="12"/>
                    <a:pt x="266" y="12"/>
                    <a:pt x="266" y="12"/>
                  </a:cubicBezTo>
                  <a:cubicBezTo>
                    <a:pt x="265" y="12"/>
                    <a:pt x="265" y="12"/>
                    <a:pt x="265" y="12"/>
                  </a:cubicBezTo>
                  <a:cubicBezTo>
                    <a:pt x="265" y="12"/>
                    <a:pt x="265" y="12"/>
                    <a:pt x="265" y="12"/>
                  </a:cubicBezTo>
                  <a:cubicBezTo>
                    <a:pt x="265" y="12"/>
                    <a:pt x="265" y="12"/>
                    <a:pt x="265" y="12"/>
                  </a:cubicBezTo>
                  <a:cubicBezTo>
                    <a:pt x="265" y="12"/>
                    <a:pt x="265" y="12"/>
                    <a:pt x="265" y="12"/>
                  </a:cubicBezTo>
                  <a:cubicBezTo>
                    <a:pt x="264" y="12"/>
                    <a:pt x="264" y="12"/>
                    <a:pt x="264" y="12"/>
                  </a:cubicBezTo>
                  <a:cubicBezTo>
                    <a:pt x="264" y="12"/>
                    <a:pt x="264" y="12"/>
                    <a:pt x="264" y="12"/>
                  </a:cubicBezTo>
                  <a:cubicBezTo>
                    <a:pt x="264" y="12"/>
                    <a:pt x="264" y="12"/>
                    <a:pt x="264" y="12"/>
                  </a:cubicBezTo>
                  <a:cubicBezTo>
                    <a:pt x="264" y="12"/>
                    <a:pt x="264" y="12"/>
                    <a:pt x="263" y="12"/>
                  </a:cubicBezTo>
                  <a:cubicBezTo>
                    <a:pt x="264" y="12"/>
                    <a:pt x="264" y="12"/>
                    <a:pt x="264" y="12"/>
                  </a:cubicBezTo>
                  <a:cubicBezTo>
                    <a:pt x="264" y="11"/>
                    <a:pt x="264" y="11"/>
                    <a:pt x="264" y="11"/>
                  </a:cubicBezTo>
                  <a:cubicBezTo>
                    <a:pt x="264" y="11"/>
                    <a:pt x="264" y="11"/>
                    <a:pt x="263" y="12"/>
                  </a:cubicBezTo>
                  <a:cubicBezTo>
                    <a:pt x="263" y="12"/>
                    <a:pt x="263" y="12"/>
                    <a:pt x="263" y="12"/>
                  </a:cubicBezTo>
                  <a:cubicBezTo>
                    <a:pt x="263" y="12"/>
                    <a:pt x="263" y="12"/>
                    <a:pt x="263" y="12"/>
                  </a:cubicBezTo>
                  <a:cubicBezTo>
                    <a:pt x="263" y="12"/>
                    <a:pt x="263" y="12"/>
                    <a:pt x="263" y="12"/>
                  </a:cubicBezTo>
                  <a:cubicBezTo>
                    <a:pt x="262" y="12"/>
                    <a:pt x="262" y="12"/>
                    <a:pt x="262" y="12"/>
                  </a:cubicBezTo>
                  <a:cubicBezTo>
                    <a:pt x="262" y="12"/>
                    <a:pt x="262" y="12"/>
                    <a:pt x="262" y="12"/>
                  </a:cubicBezTo>
                  <a:cubicBezTo>
                    <a:pt x="262" y="11"/>
                    <a:pt x="262" y="11"/>
                    <a:pt x="262" y="11"/>
                  </a:cubicBezTo>
                  <a:cubicBezTo>
                    <a:pt x="262" y="11"/>
                    <a:pt x="262" y="11"/>
                    <a:pt x="262" y="11"/>
                  </a:cubicBezTo>
                  <a:cubicBezTo>
                    <a:pt x="262" y="11"/>
                    <a:pt x="262" y="11"/>
                    <a:pt x="262" y="11"/>
                  </a:cubicBezTo>
                  <a:cubicBezTo>
                    <a:pt x="263" y="11"/>
                    <a:pt x="263" y="11"/>
                    <a:pt x="263" y="11"/>
                  </a:cubicBezTo>
                  <a:cubicBezTo>
                    <a:pt x="262" y="11"/>
                    <a:pt x="262" y="11"/>
                    <a:pt x="262" y="11"/>
                  </a:cubicBezTo>
                  <a:cubicBezTo>
                    <a:pt x="262" y="11"/>
                    <a:pt x="262" y="11"/>
                    <a:pt x="262" y="11"/>
                  </a:cubicBezTo>
                  <a:cubicBezTo>
                    <a:pt x="262" y="11"/>
                    <a:pt x="262" y="11"/>
                    <a:pt x="262" y="11"/>
                  </a:cubicBezTo>
                  <a:cubicBezTo>
                    <a:pt x="261" y="11"/>
                    <a:pt x="261" y="11"/>
                    <a:pt x="261" y="11"/>
                  </a:cubicBezTo>
                  <a:cubicBezTo>
                    <a:pt x="261" y="11"/>
                    <a:pt x="261" y="11"/>
                    <a:pt x="261" y="11"/>
                  </a:cubicBezTo>
                  <a:cubicBezTo>
                    <a:pt x="260" y="11"/>
                    <a:pt x="260" y="11"/>
                    <a:pt x="261" y="11"/>
                  </a:cubicBezTo>
                  <a:cubicBezTo>
                    <a:pt x="260" y="11"/>
                    <a:pt x="260" y="11"/>
                    <a:pt x="260" y="11"/>
                  </a:cubicBezTo>
                  <a:cubicBezTo>
                    <a:pt x="260" y="11"/>
                    <a:pt x="260" y="11"/>
                    <a:pt x="260" y="11"/>
                  </a:cubicBezTo>
                  <a:cubicBezTo>
                    <a:pt x="261" y="11"/>
                    <a:pt x="261" y="11"/>
                    <a:pt x="261" y="11"/>
                  </a:cubicBezTo>
                  <a:cubicBezTo>
                    <a:pt x="261" y="10"/>
                    <a:pt x="261" y="10"/>
                    <a:pt x="261" y="10"/>
                  </a:cubicBezTo>
                  <a:cubicBezTo>
                    <a:pt x="261" y="10"/>
                    <a:pt x="261" y="10"/>
                    <a:pt x="261" y="10"/>
                  </a:cubicBezTo>
                  <a:cubicBezTo>
                    <a:pt x="261" y="10"/>
                    <a:pt x="261" y="10"/>
                    <a:pt x="262" y="10"/>
                  </a:cubicBezTo>
                  <a:cubicBezTo>
                    <a:pt x="262" y="10"/>
                    <a:pt x="262" y="10"/>
                    <a:pt x="262" y="10"/>
                  </a:cubicBezTo>
                  <a:cubicBezTo>
                    <a:pt x="262" y="10"/>
                    <a:pt x="262" y="10"/>
                    <a:pt x="262" y="10"/>
                  </a:cubicBezTo>
                  <a:cubicBezTo>
                    <a:pt x="263" y="10"/>
                    <a:pt x="263" y="10"/>
                    <a:pt x="263" y="10"/>
                  </a:cubicBezTo>
                  <a:cubicBezTo>
                    <a:pt x="263" y="10"/>
                    <a:pt x="263" y="10"/>
                    <a:pt x="264" y="10"/>
                  </a:cubicBezTo>
                  <a:cubicBezTo>
                    <a:pt x="264" y="10"/>
                    <a:pt x="264" y="10"/>
                    <a:pt x="264" y="10"/>
                  </a:cubicBezTo>
                  <a:cubicBezTo>
                    <a:pt x="264" y="10"/>
                    <a:pt x="264" y="10"/>
                    <a:pt x="265" y="10"/>
                  </a:cubicBezTo>
                  <a:cubicBezTo>
                    <a:pt x="266" y="10"/>
                    <a:pt x="266" y="10"/>
                    <a:pt x="266" y="10"/>
                  </a:cubicBezTo>
                  <a:cubicBezTo>
                    <a:pt x="266" y="10"/>
                    <a:pt x="266" y="10"/>
                    <a:pt x="266" y="10"/>
                  </a:cubicBezTo>
                  <a:cubicBezTo>
                    <a:pt x="266" y="10"/>
                    <a:pt x="266" y="10"/>
                    <a:pt x="267" y="10"/>
                  </a:cubicBezTo>
                  <a:cubicBezTo>
                    <a:pt x="267" y="10"/>
                    <a:pt x="267" y="10"/>
                    <a:pt x="267" y="10"/>
                  </a:cubicBezTo>
                  <a:cubicBezTo>
                    <a:pt x="267" y="10"/>
                    <a:pt x="267" y="10"/>
                    <a:pt x="267" y="10"/>
                  </a:cubicBezTo>
                  <a:cubicBezTo>
                    <a:pt x="267" y="10"/>
                    <a:pt x="267" y="10"/>
                    <a:pt x="267" y="10"/>
                  </a:cubicBezTo>
                  <a:cubicBezTo>
                    <a:pt x="267" y="10"/>
                    <a:pt x="267" y="10"/>
                    <a:pt x="267" y="10"/>
                  </a:cubicBezTo>
                  <a:cubicBezTo>
                    <a:pt x="268" y="10"/>
                    <a:pt x="268" y="10"/>
                    <a:pt x="268" y="11"/>
                  </a:cubicBezTo>
                  <a:cubicBezTo>
                    <a:pt x="268" y="11"/>
                    <a:pt x="268" y="11"/>
                    <a:pt x="269" y="11"/>
                  </a:cubicBezTo>
                  <a:cubicBezTo>
                    <a:pt x="269" y="11"/>
                    <a:pt x="269" y="11"/>
                    <a:pt x="269" y="11"/>
                  </a:cubicBezTo>
                  <a:cubicBezTo>
                    <a:pt x="268" y="11"/>
                    <a:pt x="268" y="11"/>
                    <a:pt x="268" y="11"/>
                  </a:cubicBezTo>
                  <a:cubicBezTo>
                    <a:pt x="268" y="10"/>
                    <a:pt x="268" y="10"/>
                    <a:pt x="268" y="10"/>
                  </a:cubicBezTo>
                  <a:cubicBezTo>
                    <a:pt x="268" y="10"/>
                    <a:pt x="268" y="10"/>
                    <a:pt x="267" y="10"/>
                  </a:cubicBezTo>
                  <a:cubicBezTo>
                    <a:pt x="268" y="10"/>
                    <a:pt x="268" y="10"/>
                    <a:pt x="268" y="10"/>
                  </a:cubicBezTo>
                  <a:cubicBezTo>
                    <a:pt x="268" y="10"/>
                    <a:pt x="268" y="10"/>
                    <a:pt x="268" y="10"/>
                  </a:cubicBezTo>
                  <a:cubicBezTo>
                    <a:pt x="268" y="10"/>
                    <a:pt x="268" y="10"/>
                    <a:pt x="268" y="10"/>
                  </a:cubicBezTo>
                  <a:cubicBezTo>
                    <a:pt x="268" y="10"/>
                    <a:pt x="268" y="10"/>
                    <a:pt x="268" y="10"/>
                  </a:cubicBezTo>
                  <a:cubicBezTo>
                    <a:pt x="268" y="10"/>
                    <a:pt x="268" y="10"/>
                    <a:pt x="267" y="10"/>
                  </a:cubicBezTo>
                  <a:cubicBezTo>
                    <a:pt x="267" y="10"/>
                    <a:pt x="267" y="10"/>
                    <a:pt x="267" y="10"/>
                  </a:cubicBezTo>
                  <a:cubicBezTo>
                    <a:pt x="267" y="9"/>
                    <a:pt x="267" y="9"/>
                    <a:pt x="267" y="9"/>
                  </a:cubicBezTo>
                  <a:cubicBezTo>
                    <a:pt x="267" y="9"/>
                    <a:pt x="267" y="9"/>
                    <a:pt x="267" y="9"/>
                  </a:cubicBezTo>
                  <a:cubicBezTo>
                    <a:pt x="267" y="9"/>
                    <a:pt x="267" y="9"/>
                    <a:pt x="267" y="9"/>
                  </a:cubicBezTo>
                  <a:cubicBezTo>
                    <a:pt x="267" y="9"/>
                    <a:pt x="267" y="9"/>
                    <a:pt x="267" y="9"/>
                  </a:cubicBezTo>
                  <a:cubicBezTo>
                    <a:pt x="267" y="9"/>
                    <a:pt x="267" y="9"/>
                    <a:pt x="267" y="9"/>
                  </a:cubicBezTo>
                  <a:cubicBezTo>
                    <a:pt x="267" y="8"/>
                    <a:pt x="267" y="8"/>
                    <a:pt x="267" y="8"/>
                  </a:cubicBezTo>
                  <a:cubicBezTo>
                    <a:pt x="267" y="8"/>
                    <a:pt x="267" y="8"/>
                    <a:pt x="267" y="8"/>
                  </a:cubicBezTo>
                  <a:cubicBezTo>
                    <a:pt x="267" y="8"/>
                    <a:pt x="267" y="8"/>
                    <a:pt x="268" y="8"/>
                  </a:cubicBezTo>
                  <a:cubicBezTo>
                    <a:pt x="268" y="9"/>
                    <a:pt x="268" y="9"/>
                    <a:pt x="268" y="9"/>
                  </a:cubicBezTo>
                  <a:cubicBezTo>
                    <a:pt x="268" y="9"/>
                    <a:pt x="268" y="9"/>
                    <a:pt x="268" y="9"/>
                  </a:cubicBezTo>
                  <a:cubicBezTo>
                    <a:pt x="269" y="9"/>
                    <a:pt x="269" y="9"/>
                    <a:pt x="269" y="9"/>
                  </a:cubicBezTo>
                  <a:cubicBezTo>
                    <a:pt x="270" y="9"/>
                    <a:pt x="270" y="9"/>
                    <a:pt x="270" y="9"/>
                  </a:cubicBezTo>
                  <a:cubicBezTo>
                    <a:pt x="270" y="9"/>
                    <a:pt x="270" y="9"/>
                    <a:pt x="270" y="10"/>
                  </a:cubicBezTo>
                  <a:cubicBezTo>
                    <a:pt x="271" y="10"/>
                    <a:pt x="271" y="10"/>
                    <a:pt x="271" y="10"/>
                  </a:cubicBezTo>
                  <a:cubicBezTo>
                    <a:pt x="271" y="10"/>
                    <a:pt x="271" y="10"/>
                    <a:pt x="271" y="10"/>
                  </a:cubicBezTo>
                  <a:cubicBezTo>
                    <a:pt x="271" y="10"/>
                    <a:pt x="271" y="10"/>
                    <a:pt x="271" y="10"/>
                  </a:cubicBezTo>
                  <a:cubicBezTo>
                    <a:pt x="272" y="11"/>
                    <a:pt x="272" y="11"/>
                    <a:pt x="272" y="11"/>
                  </a:cubicBezTo>
                  <a:cubicBezTo>
                    <a:pt x="273" y="11"/>
                    <a:pt x="273" y="11"/>
                    <a:pt x="273" y="11"/>
                  </a:cubicBezTo>
                  <a:cubicBezTo>
                    <a:pt x="273" y="11"/>
                    <a:pt x="273" y="11"/>
                    <a:pt x="273" y="11"/>
                  </a:cubicBezTo>
                  <a:cubicBezTo>
                    <a:pt x="273" y="11"/>
                    <a:pt x="273" y="11"/>
                    <a:pt x="274" y="11"/>
                  </a:cubicBezTo>
                  <a:cubicBezTo>
                    <a:pt x="274" y="11"/>
                    <a:pt x="274" y="11"/>
                    <a:pt x="275" y="12"/>
                  </a:cubicBezTo>
                  <a:cubicBezTo>
                    <a:pt x="275" y="11"/>
                    <a:pt x="275" y="11"/>
                    <a:pt x="275" y="12"/>
                  </a:cubicBezTo>
                  <a:cubicBezTo>
                    <a:pt x="275" y="11"/>
                    <a:pt x="275" y="11"/>
                    <a:pt x="274" y="11"/>
                  </a:cubicBezTo>
                  <a:cubicBezTo>
                    <a:pt x="274" y="11"/>
                    <a:pt x="274" y="11"/>
                    <a:pt x="275" y="11"/>
                  </a:cubicBezTo>
                  <a:cubicBezTo>
                    <a:pt x="275" y="11"/>
                    <a:pt x="275" y="11"/>
                    <a:pt x="275" y="11"/>
                  </a:cubicBezTo>
                  <a:cubicBezTo>
                    <a:pt x="276" y="11"/>
                    <a:pt x="276" y="11"/>
                    <a:pt x="277" y="11"/>
                  </a:cubicBezTo>
                  <a:cubicBezTo>
                    <a:pt x="277" y="11"/>
                    <a:pt x="277" y="11"/>
                    <a:pt x="277" y="11"/>
                  </a:cubicBezTo>
                  <a:cubicBezTo>
                    <a:pt x="278" y="11"/>
                    <a:pt x="278" y="11"/>
                    <a:pt x="278" y="11"/>
                  </a:cubicBezTo>
                  <a:cubicBezTo>
                    <a:pt x="277" y="10"/>
                    <a:pt x="277" y="10"/>
                    <a:pt x="277" y="10"/>
                  </a:cubicBezTo>
                  <a:cubicBezTo>
                    <a:pt x="277" y="11"/>
                    <a:pt x="277" y="11"/>
                    <a:pt x="277" y="11"/>
                  </a:cubicBezTo>
                  <a:cubicBezTo>
                    <a:pt x="277" y="11"/>
                    <a:pt x="277" y="11"/>
                    <a:pt x="276" y="11"/>
                  </a:cubicBezTo>
                  <a:cubicBezTo>
                    <a:pt x="276" y="11"/>
                    <a:pt x="276" y="11"/>
                    <a:pt x="276" y="11"/>
                  </a:cubicBezTo>
                  <a:cubicBezTo>
                    <a:pt x="276" y="11"/>
                    <a:pt x="276" y="11"/>
                    <a:pt x="275" y="11"/>
                  </a:cubicBezTo>
                  <a:cubicBezTo>
                    <a:pt x="274" y="11"/>
                    <a:pt x="274" y="11"/>
                    <a:pt x="274" y="11"/>
                  </a:cubicBezTo>
                  <a:cubicBezTo>
                    <a:pt x="274" y="11"/>
                    <a:pt x="274" y="11"/>
                    <a:pt x="274" y="11"/>
                  </a:cubicBezTo>
                  <a:cubicBezTo>
                    <a:pt x="274" y="11"/>
                    <a:pt x="274" y="11"/>
                    <a:pt x="274" y="11"/>
                  </a:cubicBezTo>
                  <a:cubicBezTo>
                    <a:pt x="274" y="11"/>
                    <a:pt x="274" y="11"/>
                    <a:pt x="274" y="11"/>
                  </a:cubicBezTo>
                  <a:cubicBezTo>
                    <a:pt x="273" y="11"/>
                    <a:pt x="273" y="11"/>
                    <a:pt x="272" y="10"/>
                  </a:cubicBezTo>
                  <a:cubicBezTo>
                    <a:pt x="273" y="10"/>
                    <a:pt x="273" y="10"/>
                    <a:pt x="273" y="10"/>
                  </a:cubicBezTo>
                  <a:cubicBezTo>
                    <a:pt x="273" y="10"/>
                    <a:pt x="273" y="10"/>
                    <a:pt x="273" y="10"/>
                  </a:cubicBezTo>
                  <a:cubicBezTo>
                    <a:pt x="273" y="10"/>
                    <a:pt x="273" y="10"/>
                    <a:pt x="273" y="10"/>
                  </a:cubicBezTo>
                  <a:cubicBezTo>
                    <a:pt x="272" y="10"/>
                    <a:pt x="272" y="10"/>
                    <a:pt x="272" y="10"/>
                  </a:cubicBezTo>
                  <a:cubicBezTo>
                    <a:pt x="272" y="10"/>
                    <a:pt x="272" y="10"/>
                    <a:pt x="272" y="10"/>
                  </a:cubicBezTo>
                  <a:cubicBezTo>
                    <a:pt x="272" y="10"/>
                    <a:pt x="272" y="10"/>
                    <a:pt x="273" y="10"/>
                  </a:cubicBezTo>
                  <a:cubicBezTo>
                    <a:pt x="272" y="10"/>
                    <a:pt x="272" y="10"/>
                    <a:pt x="272" y="10"/>
                  </a:cubicBezTo>
                  <a:cubicBezTo>
                    <a:pt x="272" y="10"/>
                    <a:pt x="272" y="10"/>
                    <a:pt x="272" y="10"/>
                  </a:cubicBezTo>
                  <a:cubicBezTo>
                    <a:pt x="273" y="10"/>
                    <a:pt x="273" y="10"/>
                    <a:pt x="273" y="10"/>
                  </a:cubicBezTo>
                  <a:cubicBezTo>
                    <a:pt x="273" y="10"/>
                    <a:pt x="273" y="10"/>
                    <a:pt x="273" y="10"/>
                  </a:cubicBezTo>
                  <a:cubicBezTo>
                    <a:pt x="272" y="10"/>
                    <a:pt x="272" y="10"/>
                    <a:pt x="272" y="10"/>
                  </a:cubicBezTo>
                  <a:cubicBezTo>
                    <a:pt x="272" y="10"/>
                    <a:pt x="272" y="10"/>
                    <a:pt x="272" y="10"/>
                  </a:cubicBezTo>
                  <a:cubicBezTo>
                    <a:pt x="271" y="9"/>
                    <a:pt x="271" y="9"/>
                    <a:pt x="271" y="9"/>
                  </a:cubicBezTo>
                  <a:cubicBezTo>
                    <a:pt x="272" y="9"/>
                    <a:pt x="272" y="9"/>
                    <a:pt x="272" y="9"/>
                  </a:cubicBezTo>
                  <a:cubicBezTo>
                    <a:pt x="273" y="9"/>
                    <a:pt x="273" y="9"/>
                    <a:pt x="273" y="10"/>
                  </a:cubicBezTo>
                  <a:cubicBezTo>
                    <a:pt x="274" y="9"/>
                    <a:pt x="274" y="9"/>
                    <a:pt x="274" y="9"/>
                  </a:cubicBezTo>
                  <a:cubicBezTo>
                    <a:pt x="273" y="9"/>
                    <a:pt x="273" y="9"/>
                    <a:pt x="273" y="9"/>
                  </a:cubicBezTo>
                  <a:cubicBezTo>
                    <a:pt x="273" y="9"/>
                    <a:pt x="273" y="9"/>
                    <a:pt x="273" y="9"/>
                  </a:cubicBezTo>
                  <a:cubicBezTo>
                    <a:pt x="274" y="9"/>
                    <a:pt x="274" y="9"/>
                    <a:pt x="274" y="9"/>
                  </a:cubicBezTo>
                  <a:cubicBezTo>
                    <a:pt x="274" y="9"/>
                    <a:pt x="274" y="9"/>
                    <a:pt x="273" y="9"/>
                  </a:cubicBezTo>
                  <a:cubicBezTo>
                    <a:pt x="273" y="9"/>
                    <a:pt x="273" y="9"/>
                    <a:pt x="274" y="9"/>
                  </a:cubicBezTo>
                  <a:cubicBezTo>
                    <a:pt x="274" y="9"/>
                    <a:pt x="274" y="9"/>
                    <a:pt x="274" y="9"/>
                  </a:cubicBezTo>
                  <a:cubicBezTo>
                    <a:pt x="274" y="9"/>
                    <a:pt x="274" y="9"/>
                    <a:pt x="274" y="9"/>
                  </a:cubicBezTo>
                  <a:cubicBezTo>
                    <a:pt x="274" y="9"/>
                    <a:pt x="274" y="9"/>
                    <a:pt x="274" y="9"/>
                  </a:cubicBezTo>
                  <a:cubicBezTo>
                    <a:pt x="274" y="9"/>
                    <a:pt x="274" y="9"/>
                    <a:pt x="274" y="9"/>
                  </a:cubicBezTo>
                  <a:cubicBezTo>
                    <a:pt x="274" y="9"/>
                    <a:pt x="274" y="9"/>
                    <a:pt x="275" y="8"/>
                  </a:cubicBezTo>
                  <a:cubicBezTo>
                    <a:pt x="274" y="8"/>
                    <a:pt x="274" y="8"/>
                    <a:pt x="274" y="9"/>
                  </a:cubicBezTo>
                  <a:cubicBezTo>
                    <a:pt x="274" y="9"/>
                    <a:pt x="274" y="9"/>
                    <a:pt x="273" y="9"/>
                  </a:cubicBezTo>
                  <a:cubicBezTo>
                    <a:pt x="273" y="9"/>
                    <a:pt x="273" y="9"/>
                    <a:pt x="273" y="9"/>
                  </a:cubicBezTo>
                  <a:cubicBezTo>
                    <a:pt x="272" y="9"/>
                    <a:pt x="272" y="9"/>
                    <a:pt x="272" y="9"/>
                  </a:cubicBezTo>
                  <a:cubicBezTo>
                    <a:pt x="272" y="9"/>
                    <a:pt x="272" y="9"/>
                    <a:pt x="272" y="9"/>
                  </a:cubicBezTo>
                  <a:cubicBezTo>
                    <a:pt x="271" y="9"/>
                    <a:pt x="271" y="9"/>
                    <a:pt x="271" y="9"/>
                  </a:cubicBezTo>
                  <a:cubicBezTo>
                    <a:pt x="271" y="9"/>
                    <a:pt x="271" y="9"/>
                    <a:pt x="271" y="9"/>
                  </a:cubicBezTo>
                  <a:cubicBezTo>
                    <a:pt x="271" y="9"/>
                    <a:pt x="271" y="9"/>
                    <a:pt x="271" y="9"/>
                  </a:cubicBezTo>
                  <a:cubicBezTo>
                    <a:pt x="271" y="8"/>
                    <a:pt x="271" y="8"/>
                    <a:pt x="272" y="8"/>
                  </a:cubicBezTo>
                  <a:cubicBezTo>
                    <a:pt x="271" y="8"/>
                    <a:pt x="271" y="8"/>
                    <a:pt x="271" y="9"/>
                  </a:cubicBezTo>
                  <a:cubicBezTo>
                    <a:pt x="271" y="8"/>
                    <a:pt x="271" y="8"/>
                    <a:pt x="270" y="8"/>
                  </a:cubicBezTo>
                  <a:cubicBezTo>
                    <a:pt x="270" y="9"/>
                    <a:pt x="270" y="9"/>
                    <a:pt x="270" y="9"/>
                  </a:cubicBezTo>
                  <a:cubicBezTo>
                    <a:pt x="269" y="8"/>
                    <a:pt x="269" y="8"/>
                    <a:pt x="269" y="8"/>
                  </a:cubicBezTo>
                  <a:cubicBezTo>
                    <a:pt x="269" y="8"/>
                    <a:pt x="269" y="8"/>
                    <a:pt x="269" y="8"/>
                  </a:cubicBezTo>
                  <a:cubicBezTo>
                    <a:pt x="269" y="8"/>
                    <a:pt x="269" y="8"/>
                    <a:pt x="269" y="8"/>
                  </a:cubicBezTo>
                  <a:cubicBezTo>
                    <a:pt x="269" y="8"/>
                    <a:pt x="269" y="8"/>
                    <a:pt x="269" y="8"/>
                  </a:cubicBezTo>
                  <a:cubicBezTo>
                    <a:pt x="269" y="8"/>
                    <a:pt x="269" y="8"/>
                    <a:pt x="269" y="8"/>
                  </a:cubicBezTo>
                  <a:cubicBezTo>
                    <a:pt x="269" y="8"/>
                    <a:pt x="269" y="8"/>
                    <a:pt x="269" y="8"/>
                  </a:cubicBezTo>
                  <a:cubicBezTo>
                    <a:pt x="269" y="8"/>
                    <a:pt x="269" y="8"/>
                    <a:pt x="269" y="8"/>
                  </a:cubicBezTo>
                  <a:cubicBezTo>
                    <a:pt x="270" y="8"/>
                    <a:pt x="270" y="8"/>
                    <a:pt x="270" y="8"/>
                  </a:cubicBezTo>
                  <a:cubicBezTo>
                    <a:pt x="270" y="8"/>
                    <a:pt x="270" y="8"/>
                    <a:pt x="271" y="8"/>
                  </a:cubicBezTo>
                  <a:cubicBezTo>
                    <a:pt x="271" y="8"/>
                    <a:pt x="271" y="8"/>
                    <a:pt x="271" y="7"/>
                  </a:cubicBezTo>
                  <a:cubicBezTo>
                    <a:pt x="271" y="7"/>
                    <a:pt x="271" y="7"/>
                    <a:pt x="271" y="7"/>
                  </a:cubicBezTo>
                  <a:cubicBezTo>
                    <a:pt x="272" y="7"/>
                    <a:pt x="272" y="7"/>
                    <a:pt x="272" y="7"/>
                  </a:cubicBezTo>
                  <a:cubicBezTo>
                    <a:pt x="272" y="7"/>
                    <a:pt x="272" y="7"/>
                    <a:pt x="273" y="7"/>
                  </a:cubicBezTo>
                  <a:cubicBezTo>
                    <a:pt x="273" y="8"/>
                    <a:pt x="273" y="8"/>
                    <a:pt x="273" y="8"/>
                  </a:cubicBezTo>
                  <a:cubicBezTo>
                    <a:pt x="274" y="8"/>
                    <a:pt x="274" y="8"/>
                    <a:pt x="275" y="8"/>
                  </a:cubicBezTo>
                  <a:cubicBezTo>
                    <a:pt x="275" y="8"/>
                    <a:pt x="275" y="8"/>
                    <a:pt x="275" y="8"/>
                  </a:cubicBezTo>
                  <a:cubicBezTo>
                    <a:pt x="275" y="8"/>
                    <a:pt x="275" y="8"/>
                    <a:pt x="276" y="8"/>
                  </a:cubicBezTo>
                  <a:cubicBezTo>
                    <a:pt x="276" y="8"/>
                    <a:pt x="276" y="8"/>
                    <a:pt x="276" y="8"/>
                  </a:cubicBezTo>
                  <a:cubicBezTo>
                    <a:pt x="277" y="8"/>
                    <a:pt x="277" y="8"/>
                    <a:pt x="277" y="8"/>
                  </a:cubicBezTo>
                  <a:cubicBezTo>
                    <a:pt x="278" y="9"/>
                    <a:pt x="278" y="9"/>
                    <a:pt x="279" y="9"/>
                  </a:cubicBezTo>
                  <a:cubicBezTo>
                    <a:pt x="279" y="9"/>
                    <a:pt x="279" y="9"/>
                    <a:pt x="279" y="9"/>
                  </a:cubicBezTo>
                  <a:cubicBezTo>
                    <a:pt x="279" y="9"/>
                    <a:pt x="279" y="9"/>
                    <a:pt x="279" y="9"/>
                  </a:cubicBezTo>
                  <a:cubicBezTo>
                    <a:pt x="279" y="9"/>
                    <a:pt x="279" y="9"/>
                    <a:pt x="279" y="9"/>
                  </a:cubicBezTo>
                  <a:cubicBezTo>
                    <a:pt x="279" y="9"/>
                    <a:pt x="279" y="9"/>
                    <a:pt x="279" y="9"/>
                  </a:cubicBezTo>
                  <a:cubicBezTo>
                    <a:pt x="279" y="9"/>
                    <a:pt x="279" y="9"/>
                    <a:pt x="278" y="9"/>
                  </a:cubicBezTo>
                  <a:cubicBezTo>
                    <a:pt x="279" y="9"/>
                    <a:pt x="279" y="9"/>
                    <a:pt x="280" y="9"/>
                  </a:cubicBezTo>
                  <a:cubicBezTo>
                    <a:pt x="280" y="9"/>
                    <a:pt x="280" y="9"/>
                    <a:pt x="280" y="9"/>
                  </a:cubicBezTo>
                  <a:cubicBezTo>
                    <a:pt x="280" y="9"/>
                    <a:pt x="280" y="9"/>
                    <a:pt x="280" y="9"/>
                  </a:cubicBezTo>
                  <a:cubicBezTo>
                    <a:pt x="280" y="9"/>
                    <a:pt x="280" y="9"/>
                    <a:pt x="281" y="9"/>
                  </a:cubicBezTo>
                  <a:cubicBezTo>
                    <a:pt x="281" y="9"/>
                    <a:pt x="281" y="9"/>
                    <a:pt x="281" y="9"/>
                  </a:cubicBezTo>
                  <a:cubicBezTo>
                    <a:pt x="280" y="9"/>
                    <a:pt x="280" y="9"/>
                    <a:pt x="280" y="9"/>
                  </a:cubicBezTo>
                  <a:cubicBezTo>
                    <a:pt x="280" y="9"/>
                    <a:pt x="280" y="9"/>
                    <a:pt x="280" y="9"/>
                  </a:cubicBezTo>
                  <a:cubicBezTo>
                    <a:pt x="280" y="9"/>
                    <a:pt x="280" y="9"/>
                    <a:pt x="280" y="9"/>
                  </a:cubicBezTo>
                  <a:cubicBezTo>
                    <a:pt x="279" y="9"/>
                    <a:pt x="279" y="9"/>
                    <a:pt x="278" y="9"/>
                  </a:cubicBezTo>
                  <a:cubicBezTo>
                    <a:pt x="278" y="9"/>
                    <a:pt x="278" y="9"/>
                    <a:pt x="278" y="9"/>
                  </a:cubicBezTo>
                  <a:cubicBezTo>
                    <a:pt x="278" y="8"/>
                    <a:pt x="278" y="8"/>
                    <a:pt x="277" y="8"/>
                  </a:cubicBezTo>
                  <a:cubicBezTo>
                    <a:pt x="277" y="8"/>
                    <a:pt x="277" y="8"/>
                    <a:pt x="276" y="8"/>
                  </a:cubicBezTo>
                  <a:cubicBezTo>
                    <a:pt x="276" y="8"/>
                    <a:pt x="276" y="8"/>
                    <a:pt x="275" y="7"/>
                  </a:cubicBezTo>
                  <a:cubicBezTo>
                    <a:pt x="275" y="7"/>
                    <a:pt x="275" y="7"/>
                    <a:pt x="276" y="7"/>
                  </a:cubicBezTo>
                  <a:cubicBezTo>
                    <a:pt x="276" y="7"/>
                    <a:pt x="276" y="7"/>
                    <a:pt x="276" y="7"/>
                  </a:cubicBezTo>
                  <a:cubicBezTo>
                    <a:pt x="276" y="8"/>
                    <a:pt x="276" y="8"/>
                    <a:pt x="276" y="8"/>
                  </a:cubicBezTo>
                  <a:cubicBezTo>
                    <a:pt x="277" y="8"/>
                    <a:pt x="277" y="8"/>
                    <a:pt x="277" y="8"/>
                  </a:cubicBezTo>
                  <a:cubicBezTo>
                    <a:pt x="277" y="8"/>
                    <a:pt x="277" y="8"/>
                    <a:pt x="277" y="8"/>
                  </a:cubicBezTo>
                  <a:cubicBezTo>
                    <a:pt x="277" y="8"/>
                    <a:pt x="277" y="8"/>
                    <a:pt x="277" y="8"/>
                  </a:cubicBezTo>
                  <a:cubicBezTo>
                    <a:pt x="276" y="7"/>
                    <a:pt x="276" y="7"/>
                    <a:pt x="276" y="7"/>
                  </a:cubicBezTo>
                  <a:cubicBezTo>
                    <a:pt x="276" y="7"/>
                    <a:pt x="276" y="7"/>
                    <a:pt x="276" y="7"/>
                  </a:cubicBezTo>
                  <a:cubicBezTo>
                    <a:pt x="276" y="7"/>
                    <a:pt x="276" y="7"/>
                    <a:pt x="276" y="7"/>
                  </a:cubicBezTo>
                  <a:cubicBezTo>
                    <a:pt x="276" y="7"/>
                    <a:pt x="276" y="7"/>
                    <a:pt x="277" y="7"/>
                  </a:cubicBezTo>
                  <a:cubicBezTo>
                    <a:pt x="276" y="7"/>
                    <a:pt x="276" y="7"/>
                    <a:pt x="276" y="6"/>
                  </a:cubicBezTo>
                  <a:cubicBezTo>
                    <a:pt x="276" y="6"/>
                    <a:pt x="276" y="6"/>
                    <a:pt x="275" y="6"/>
                  </a:cubicBezTo>
                  <a:cubicBezTo>
                    <a:pt x="275" y="6"/>
                    <a:pt x="275" y="6"/>
                    <a:pt x="275" y="6"/>
                  </a:cubicBezTo>
                  <a:cubicBezTo>
                    <a:pt x="275" y="6"/>
                    <a:pt x="275" y="6"/>
                    <a:pt x="276" y="6"/>
                  </a:cubicBezTo>
                  <a:cubicBezTo>
                    <a:pt x="276" y="6"/>
                    <a:pt x="276" y="6"/>
                    <a:pt x="276" y="6"/>
                  </a:cubicBezTo>
                  <a:cubicBezTo>
                    <a:pt x="276" y="6"/>
                    <a:pt x="276" y="6"/>
                    <a:pt x="277" y="6"/>
                  </a:cubicBezTo>
                  <a:cubicBezTo>
                    <a:pt x="276" y="6"/>
                    <a:pt x="276" y="6"/>
                    <a:pt x="276" y="6"/>
                  </a:cubicBezTo>
                  <a:cubicBezTo>
                    <a:pt x="276" y="6"/>
                    <a:pt x="276" y="6"/>
                    <a:pt x="275" y="6"/>
                  </a:cubicBezTo>
                  <a:cubicBezTo>
                    <a:pt x="275" y="6"/>
                    <a:pt x="275" y="6"/>
                    <a:pt x="275" y="6"/>
                  </a:cubicBezTo>
                  <a:cubicBezTo>
                    <a:pt x="276" y="6"/>
                    <a:pt x="276" y="6"/>
                    <a:pt x="277" y="6"/>
                  </a:cubicBezTo>
                  <a:cubicBezTo>
                    <a:pt x="277" y="6"/>
                    <a:pt x="277" y="6"/>
                    <a:pt x="278" y="6"/>
                  </a:cubicBezTo>
                  <a:cubicBezTo>
                    <a:pt x="278" y="6"/>
                    <a:pt x="278" y="6"/>
                    <a:pt x="278" y="6"/>
                  </a:cubicBezTo>
                  <a:cubicBezTo>
                    <a:pt x="279" y="6"/>
                    <a:pt x="279" y="6"/>
                    <a:pt x="279" y="6"/>
                  </a:cubicBezTo>
                  <a:cubicBezTo>
                    <a:pt x="280" y="6"/>
                    <a:pt x="280" y="6"/>
                    <a:pt x="280" y="7"/>
                  </a:cubicBezTo>
                  <a:cubicBezTo>
                    <a:pt x="280" y="7"/>
                    <a:pt x="280" y="7"/>
                    <a:pt x="280" y="7"/>
                  </a:cubicBezTo>
                  <a:cubicBezTo>
                    <a:pt x="281" y="7"/>
                    <a:pt x="281" y="7"/>
                    <a:pt x="281" y="7"/>
                  </a:cubicBezTo>
                  <a:cubicBezTo>
                    <a:pt x="281" y="7"/>
                    <a:pt x="281" y="7"/>
                    <a:pt x="282" y="8"/>
                  </a:cubicBezTo>
                  <a:cubicBezTo>
                    <a:pt x="282" y="8"/>
                    <a:pt x="282" y="8"/>
                    <a:pt x="282" y="8"/>
                  </a:cubicBezTo>
                  <a:cubicBezTo>
                    <a:pt x="282" y="8"/>
                    <a:pt x="282" y="8"/>
                    <a:pt x="282" y="8"/>
                  </a:cubicBezTo>
                  <a:cubicBezTo>
                    <a:pt x="283" y="8"/>
                    <a:pt x="283" y="8"/>
                    <a:pt x="283" y="8"/>
                  </a:cubicBezTo>
                  <a:cubicBezTo>
                    <a:pt x="283" y="8"/>
                    <a:pt x="283" y="8"/>
                    <a:pt x="283" y="8"/>
                  </a:cubicBezTo>
                  <a:cubicBezTo>
                    <a:pt x="283" y="8"/>
                    <a:pt x="283" y="8"/>
                    <a:pt x="283" y="8"/>
                  </a:cubicBezTo>
                  <a:cubicBezTo>
                    <a:pt x="284" y="8"/>
                    <a:pt x="284" y="8"/>
                    <a:pt x="284" y="8"/>
                  </a:cubicBezTo>
                  <a:cubicBezTo>
                    <a:pt x="284" y="8"/>
                    <a:pt x="284" y="8"/>
                    <a:pt x="283" y="8"/>
                  </a:cubicBezTo>
                  <a:cubicBezTo>
                    <a:pt x="283" y="8"/>
                    <a:pt x="283" y="8"/>
                    <a:pt x="282" y="8"/>
                  </a:cubicBezTo>
                  <a:cubicBezTo>
                    <a:pt x="283" y="8"/>
                    <a:pt x="283" y="8"/>
                    <a:pt x="283" y="8"/>
                  </a:cubicBezTo>
                  <a:cubicBezTo>
                    <a:pt x="283" y="8"/>
                    <a:pt x="283" y="8"/>
                    <a:pt x="282" y="8"/>
                  </a:cubicBezTo>
                  <a:cubicBezTo>
                    <a:pt x="283" y="7"/>
                    <a:pt x="283" y="7"/>
                    <a:pt x="282" y="7"/>
                  </a:cubicBezTo>
                  <a:cubicBezTo>
                    <a:pt x="282" y="7"/>
                    <a:pt x="282" y="7"/>
                    <a:pt x="281" y="7"/>
                  </a:cubicBezTo>
                  <a:cubicBezTo>
                    <a:pt x="282" y="7"/>
                    <a:pt x="282" y="7"/>
                    <a:pt x="283" y="7"/>
                  </a:cubicBezTo>
                  <a:cubicBezTo>
                    <a:pt x="283" y="7"/>
                    <a:pt x="283" y="7"/>
                    <a:pt x="283" y="7"/>
                  </a:cubicBezTo>
                  <a:cubicBezTo>
                    <a:pt x="284" y="8"/>
                    <a:pt x="284" y="8"/>
                    <a:pt x="285" y="8"/>
                  </a:cubicBezTo>
                  <a:cubicBezTo>
                    <a:pt x="285" y="8"/>
                    <a:pt x="285" y="8"/>
                    <a:pt x="286" y="8"/>
                  </a:cubicBezTo>
                  <a:cubicBezTo>
                    <a:pt x="286" y="8"/>
                    <a:pt x="286" y="8"/>
                    <a:pt x="287" y="8"/>
                  </a:cubicBezTo>
                  <a:cubicBezTo>
                    <a:pt x="287" y="8"/>
                    <a:pt x="287" y="8"/>
                    <a:pt x="287" y="8"/>
                  </a:cubicBezTo>
                  <a:cubicBezTo>
                    <a:pt x="288" y="9"/>
                    <a:pt x="288" y="9"/>
                    <a:pt x="288" y="9"/>
                  </a:cubicBezTo>
                  <a:cubicBezTo>
                    <a:pt x="289" y="9"/>
                    <a:pt x="289" y="9"/>
                    <a:pt x="289" y="9"/>
                  </a:cubicBezTo>
                  <a:cubicBezTo>
                    <a:pt x="289" y="9"/>
                    <a:pt x="289" y="9"/>
                    <a:pt x="289" y="9"/>
                  </a:cubicBezTo>
                  <a:cubicBezTo>
                    <a:pt x="289" y="9"/>
                    <a:pt x="289" y="9"/>
                    <a:pt x="289" y="9"/>
                  </a:cubicBezTo>
                  <a:cubicBezTo>
                    <a:pt x="289" y="9"/>
                    <a:pt x="289" y="9"/>
                    <a:pt x="289" y="9"/>
                  </a:cubicBezTo>
                  <a:cubicBezTo>
                    <a:pt x="288" y="9"/>
                    <a:pt x="288" y="9"/>
                    <a:pt x="288" y="9"/>
                  </a:cubicBezTo>
                  <a:cubicBezTo>
                    <a:pt x="288" y="8"/>
                    <a:pt x="288" y="8"/>
                    <a:pt x="287" y="8"/>
                  </a:cubicBezTo>
                  <a:cubicBezTo>
                    <a:pt x="288" y="8"/>
                    <a:pt x="288" y="8"/>
                    <a:pt x="288" y="8"/>
                  </a:cubicBezTo>
                  <a:cubicBezTo>
                    <a:pt x="289" y="9"/>
                    <a:pt x="289" y="9"/>
                    <a:pt x="290" y="9"/>
                  </a:cubicBezTo>
                  <a:cubicBezTo>
                    <a:pt x="291" y="9"/>
                    <a:pt x="291" y="9"/>
                    <a:pt x="291" y="9"/>
                  </a:cubicBezTo>
                  <a:cubicBezTo>
                    <a:pt x="292" y="9"/>
                    <a:pt x="292" y="9"/>
                    <a:pt x="292" y="10"/>
                  </a:cubicBezTo>
                  <a:cubicBezTo>
                    <a:pt x="293" y="10"/>
                    <a:pt x="293" y="10"/>
                    <a:pt x="293" y="10"/>
                  </a:cubicBezTo>
                  <a:cubicBezTo>
                    <a:pt x="293" y="10"/>
                    <a:pt x="293" y="10"/>
                    <a:pt x="293" y="10"/>
                  </a:cubicBezTo>
                  <a:cubicBezTo>
                    <a:pt x="293" y="10"/>
                    <a:pt x="293" y="10"/>
                    <a:pt x="293" y="10"/>
                  </a:cubicBezTo>
                  <a:cubicBezTo>
                    <a:pt x="293" y="10"/>
                    <a:pt x="293" y="10"/>
                    <a:pt x="292" y="10"/>
                  </a:cubicBezTo>
                  <a:cubicBezTo>
                    <a:pt x="292" y="9"/>
                    <a:pt x="292" y="9"/>
                    <a:pt x="292" y="9"/>
                  </a:cubicBezTo>
                  <a:cubicBezTo>
                    <a:pt x="291" y="9"/>
                    <a:pt x="291" y="9"/>
                    <a:pt x="291" y="9"/>
                  </a:cubicBezTo>
                  <a:cubicBezTo>
                    <a:pt x="290" y="9"/>
                    <a:pt x="290" y="9"/>
                    <a:pt x="290" y="9"/>
                  </a:cubicBezTo>
                  <a:cubicBezTo>
                    <a:pt x="290" y="9"/>
                    <a:pt x="290" y="9"/>
                    <a:pt x="290" y="9"/>
                  </a:cubicBezTo>
                  <a:cubicBezTo>
                    <a:pt x="290" y="9"/>
                    <a:pt x="290" y="9"/>
                    <a:pt x="290" y="9"/>
                  </a:cubicBezTo>
                  <a:cubicBezTo>
                    <a:pt x="290" y="9"/>
                    <a:pt x="290" y="9"/>
                    <a:pt x="290" y="9"/>
                  </a:cubicBezTo>
                  <a:cubicBezTo>
                    <a:pt x="290" y="9"/>
                    <a:pt x="290" y="9"/>
                    <a:pt x="291" y="9"/>
                  </a:cubicBezTo>
                  <a:cubicBezTo>
                    <a:pt x="291" y="9"/>
                    <a:pt x="291" y="9"/>
                    <a:pt x="291" y="9"/>
                  </a:cubicBezTo>
                  <a:cubicBezTo>
                    <a:pt x="291" y="9"/>
                    <a:pt x="291" y="9"/>
                    <a:pt x="291" y="9"/>
                  </a:cubicBezTo>
                  <a:cubicBezTo>
                    <a:pt x="292" y="9"/>
                    <a:pt x="292" y="9"/>
                    <a:pt x="292" y="9"/>
                  </a:cubicBezTo>
                  <a:cubicBezTo>
                    <a:pt x="293" y="9"/>
                    <a:pt x="293" y="9"/>
                    <a:pt x="293" y="9"/>
                  </a:cubicBezTo>
                  <a:cubicBezTo>
                    <a:pt x="293" y="9"/>
                    <a:pt x="293" y="9"/>
                    <a:pt x="293" y="9"/>
                  </a:cubicBezTo>
                  <a:cubicBezTo>
                    <a:pt x="293" y="9"/>
                    <a:pt x="293" y="9"/>
                    <a:pt x="292" y="9"/>
                  </a:cubicBezTo>
                  <a:cubicBezTo>
                    <a:pt x="292" y="9"/>
                    <a:pt x="292" y="9"/>
                    <a:pt x="291" y="9"/>
                  </a:cubicBezTo>
                  <a:cubicBezTo>
                    <a:pt x="291" y="9"/>
                    <a:pt x="291" y="9"/>
                    <a:pt x="290" y="9"/>
                  </a:cubicBezTo>
                  <a:cubicBezTo>
                    <a:pt x="290" y="9"/>
                    <a:pt x="290" y="9"/>
                    <a:pt x="290" y="9"/>
                  </a:cubicBezTo>
                  <a:cubicBezTo>
                    <a:pt x="290" y="9"/>
                    <a:pt x="290" y="9"/>
                    <a:pt x="290" y="9"/>
                  </a:cubicBezTo>
                  <a:cubicBezTo>
                    <a:pt x="290" y="9"/>
                    <a:pt x="290" y="9"/>
                    <a:pt x="290" y="9"/>
                  </a:cubicBezTo>
                  <a:cubicBezTo>
                    <a:pt x="290" y="8"/>
                    <a:pt x="290" y="8"/>
                    <a:pt x="290" y="8"/>
                  </a:cubicBezTo>
                  <a:cubicBezTo>
                    <a:pt x="290" y="8"/>
                    <a:pt x="290" y="8"/>
                    <a:pt x="290" y="8"/>
                  </a:cubicBezTo>
                  <a:cubicBezTo>
                    <a:pt x="289" y="8"/>
                    <a:pt x="289" y="8"/>
                    <a:pt x="289" y="8"/>
                  </a:cubicBezTo>
                  <a:cubicBezTo>
                    <a:pt x="289" y="8"/>
                    <a:pt x="289" y="8"/>
                    <a:pt x="289" y="8"/>
                  </a:cubicBezTo>
                  <a:cubicBezTo>
                    <a:pt x="289" y="8"/>
                    <a:pt x="289" y="8"/>
                    <a:pt x="289" y="8"/>
                  </a:cubicBezTo>
                  <a:cubicBezTo>
                    <a:pt x="289" y="8"/>
                    <a:pt x="289" y="8"/>
                    <a:pt x="288" y="8"/>
                  </a:cubicBezTo>
                  <a:cubicBezTo>
                    <a:pt x="287" y="8"/>
                    <a:pt x="287" y="8"/>
                    <a:pt x="286" y="8"/>
                  </a:cubicBezTo>
                  <a:cubicBezTo>
                    <a:pt x="285" y="8"/>
                    <a:pt x="285" y="8"/>
                    <a:pt x="284" y="7"/>
                  </a:cubicBezTo>
                  <a:cubicBezTo>
                    <a:pt x="284" y="7"/>
                    <a:pt x="284" y="7"/>
                    <a:pt x="284" y="7"/>
                  </a:cubicBezTo>
                  <a:cubicBezTo>
                    <a:pt x="283" y="7"/>
                    <a:pt x="283" y="7"/>
                    <a:pt x="283" y="7"/>
                  </a:cubicBezTo>
                  <a:cubicBezTo>
                    <a:pt x="282" y="7"/>
                    <a:pt x="282" y="7"/>
                    <a:pt x="282" y="7"/>
                  </a:cubicBezTo>
                  <a:cubicBezTo>
                    <a:pt x="283" y="7"/>
                    <a:pt x="283" y="7"/>
                    <a:pt x="283" y="7"/>
                  </a:cubicBezTo>
                  <a:cubicBezTo>
                    <a:pt x="284" y="7"/>
                    <a:pt x="284" y="7"/>
                    <a:pt x="285" y="7"/>
                  </a:cubicBezTo>
                  <a:cubicBezTo>
                    <a:pt x="285" y="7"/>
                    <a:pt x="285" y="7"/>
                    <a:pt x="285" y="7"/>
                  </a:cubicBezTo>
                  <a:cubicBezTo>
                    <a:pt x="285" y="7"/>
                    <a:pt x="285" y="7"/>
                    <a:pt x="284" y="7"/>
                  </a:cubicBezTo>
                  <a:cubicBezTo>
                    <a:pt x="284" y="7"/>
                    <a:pt x="284" y="7"/>
                    <a:pt x="284" y="7"/>
                  </a:cubicBezTo>
                  <a:cubicBezTo>
                    <a:pt x="283" y="7"/>
                    <a:pt x="283" y="7"/>
                    <a:pt x="283" y="7"/>
                  </a:cubicBezTo>
                  <a:cubicBezTo>
                    <a:pt x="283" y="7"/>
                    <a:pt x="283" y="7"/>
                    <a:pt x="283" y="7"/>
                  </a:cubicBezTo>
                  <a:cubicBezTo>
                    <a:pt x="283" y="7"/>
                    <a:pt x="283" y="7"/>
                    <a:pt x="283" y="7"/>
                  </a:cubicBezTo>
                  <a:cubicBezTo>
                    <a:pt x="282" y="7"/>
                    <a:pt x="282" y="7"/>
                    <a:pt x="282" y="6"/>
                  </a:cubicBezTo>
                  <a:cubicBezTo>
                    <a:pt x="282" y="6"/>
                    <a:pt x="282" y="6"/>
                    <a:pt x="282" y="7"/>
                  </a:cubicBezTo>
                  <a:cubicBezTo>
                    <a:pt x="282" y="7"/>
                    <a:pt x="282" y="7"/>
                    <a:pt x="281" y="7"/>
                  </a:cubicBezTo>
                  <a:cubicBezTo>
                    <a:pt x="280" y="6"/>
                    <a:pt x="280" y="6"/>
                    <a:pt x="280" y="6"/>
                  </a:cubicBezTo>
                  <a:cubicBezTo>
                    <a:pt x="279" y="6"/>
                    <a:pt x="279" y="6"/>
                    <a:pt x="278" y="6"/>
                  </a:cubicBezTo>
                  <a:cubicBezTo>
                    <a:pt x="278" y="6"/>
                    <a:pt x="278" y="6"/>
                    <a:pt x="278" y="6"/>
                  </a:cubicBezTo>
                  <a:cubicBezTo>
                    <a:pt x="278" y="6"/>
                    <a:pt x="278" y="6"/>
                    <a:pt x="278" y="6"/>
                  </a:cubicBezTo>
                  <a:cubicBezTo>
                    <a:pt x="277" y="5"/>
                    <a:pt x="277" y="5"/>
                    <a:pt x="277" y="5"/>
                  </a:cubicBezTo>
                  <a:cubicBezTo>
                    <a:pt x="277" y="5"/>
                    <a:pt x="277" y="5"/>
                    <a:pt x="277" y="5"/>
                  </a:cubicBezTo>
                  <a:cubicBezTo>
                    <a:pt x="277" y="5"/>
                    <a:pt x="277" y="5"/>
                    <a:pt x="278" y="5"/>
                  </a:cubicBezTo>
                  <a:cubicBezTo>
                    <a:pt x="278" y="5"/>
                    <a:pt x="278" y="5"/>
                    <a:pt x="278" y="5"/>
                  </a:cubicBezTo>
                  <a:cubicBezTo>
                    <a:pt x="279" y="5"/>
                    <a:pt x="279" y="5"/>
                    <a:pt x="279" y="5"/>
                  </a:cubicBezTo>
                  <a:cubicBezTo>
                    <a:pt x="280" y="6"/>
                    <a:pt x="280" y="6"/>
                    <a:pt x="280" y="6"/>
                  </a:cubicBezTo>
                  <a:cubicBezTo>
                    <a:pt x="281" y="6"/>
                    <a:pt x="281" y="6"/>
                    <a:pt x="281" y="6"/>
                  </a:cubicBezTo>
                  <a:cubicBezTo>
                    <a:pt x="282" y="6"/>
                    <a:pt x="282" y="6"/>
                    <a:pt x="282" y="6"/>
                  </a:cubicBezTo>
                  <a:cubicBezTo>
                    <a:pt x="283" y="7"/>
                    <a:pt x="283" y="7"/>
                    <a:pt x="284" y="7"/>
                  </a:cubicBezTo>
                  <a:cubicBezTo>
                    <a:pt x="284" y="7"/>
                    <a:pt x="284" y="7"/>
                    <a:pt x="284" y="7"/>
                  </a:cubicBezTo>
                  <a:cubicBezTo>
                    <a:pt x="284" y="7"/>
                    <a:pt x="284" y="7"/>
                    <a:pt x="284" y="7"/>
                  </a:cubicBezTo>
                  <a:cubicBezTo>
                    <a:pt x="283" y="6"/>
                    <a:pt x="283" y="6"/>
                    <a:pt x="282" y="6"/>
                  </a:cubicBezTo>
                  <a:cubicBezTo>
                    <a:pt x="282" y="6"/>
                    <a:pt x="282" y="6"/>
                    <a:pt x="282" y="6"/>
                  </a:cubicBezTo>
                  <a:cubicBezTo>
                    <a:pt x="281" y="6"/>
                    <a:pt x="281" y="6"/>
                    <a:pt x="280" y="6"/>
                  </a:cubicBezTo>
                  <a:cubicBezTo>
                    <a:pt x="279" y="5"/>
                    <a:pt x="279" y="5"/>
                    <a:pt x="279" y="5"/>
                  </a:cubicBezTo>
                  <a:cubicBezTo>
                    <a:pt x="279" y="5"/>
                    <a:pt x="279" y="5"/>
                    <a:pt x="279" y="5"/>
                  </a:cubicBezTo>
                  <a:cubicBezTo>
                    <a:pt x="278" y="5"/>
                    <a:pt x="278" y="5"/>
                    <a:pt x="278" y="5"/>
                  </a:cubicBezTo>
                  <a:cubicBezTo>
                    <a:pt x="277" y="5"/>
                    <a:pt x="277" y="5"/>
                    <a:pt x="277" y="5"/>
                  </a:cubicBezTo>
                  <a:cubicBezTo>
                    <a:pt x="277" y="5"/>
                    <a:pt x="277" y="5"/>
                    <a:pt x="276" y="5"/>
                  </a:cubicBezTo>
                  <a:cubicBezTo>
                    <a:pt x="276" y="5"/>
                    <a:pt x="276" y="5"/>
                    <a:pt x="276" y="5"/>
                  </a:cubicBezTo>
                  <a:cubicBezTo>
                    <a:pt x="275" y="5"/>
                    <a:pt x="275" y="5"/>
                    <a:pt x="275" y="5"/>
                  </a:cubicBezTo>
                  <a:cubicBezTo>
                    <a:pt x="275" y="5"/>
                    <a:pt x="275" y="5"/>
                    <a:pt x="274" y="4"/>
                  </a:cubicBezTo>
                  <a:cubicBezTo>
                    <a:pt x="274" y="4"/>
                    <a:pt x="274" y="4"/>
                    <a:pt x="274" y="4"/>
                  </a:cubicBezTo>
                  <a:cubicBezTo>
                    <a:pt x="274" y="4"/>
                    <a:pt x="274" y="4"/>
                    <a:pt x="273" y="4"/>
                  </a:cubicBezTo>
                  <a:cubicBezTo>
                    <a:pt x="274" y="4"/>
                    <a:pt x="274" y="4"/>
                    <a:pt x="274" y="4"/>
                  </a:cubicBezTo>
                  <a:cubicBezTo>
                    <a:pt x="274" y="4"/>
                    <a:pt x="274" y="4"/>
                    <a:pt x="275" y="4"/>
                  </a:cubicBezTo>
                  <a:cubicBezTo>
                    <a:pt x="275" y="4"/>
                    <a:pt x="275" y="4"/>
                    <a:pt x="276" y="5"/>
                  </a:cubicBezTo>
                  <a:cubicBezTo>
                    <a:pt x="277" y="5"/>
                    <a:pt x="277" y="5"/>
                    <a:pt x="278" y="5"/>
                  </a:cubicBezTo>
                  <a:cubicBezTo>
                    <a:pt x="278" y="5"/>
                    <a:pt x="278" y="5"/>
                    <a:pt x="279" y="5"/>
                  </a:cubicBezTo>
                  <a:cubicBezTo>
                    <a:pt x="279" y="5"/>
                    <a:pt x="279" y="5"/>
                    <a:pt x="279" y="5"/>
                  </a:cubicBezTo>
                  <a:cubicBezTo>
                    <a:pt x="280" y="5"/>
                    <a:pt x="280" y="5"/>
                    <a:pt x="280" y="6"/>
                  </a:cubicBezTo>
                  <a:cubicBezTo>
                    <a:pt x="281" y="6"/>
                    <a:pt x="281" y="6"/>
                    <a:pt x="281" y="6"/>
                  </a:cubicBezTo>
                  <a:cubicBezTo>
                    <a:pt x="281" y="6"/>
                    <a:pt x="281" y="6"/>
                    <a:pt x="282" y="6"/>
                  </a:cubicBezTo>
                  <a:cubicBezTo>
                    <a:pt x="282" y="6"/>
                    <a:pt x="282" y="6"/>
                    <a:pt x="281" y="6"/>
                  </a:cubicBezTo>
                  <a:cubicBezTo>
                    <a:pt x="281" y="6"/>
                    <a:pt x="281" y="6"/>
                    <a:pt x="280" y="6"/>
                  </a:cubicBezTo>
                  <a:cubicBezTo>
                    <a:pt x="280" y="5"/>
                    <a:pt x="280" y="5"/>
                    <a:pt x="279" y="5"/>
                  </a:cubicBezTo>
                  <a:cubicBezTo>
                    <a:pt x="279" y="5"/>
                    <a:pt x="279" y="5"/>
                    <a:pt x="279" y="5"/>
                  </a:cubicBezTo>
                  <a:cubicBezTo>
                    <a:pt x="278" y="5"/>
                    <a:pt x="278" y="5"/>
                    <a:pt x="278" y="5"/>
                  </a:cubicBezTo>
                  <a:cubicBezTo>
                    <a:pt x="278" y="5"/>
                    <a:pt x="278" y="5"/>
                    <a:pt x="277" y="5"/>
                  </a:cubicBezTo>
                  <a:cubicBezTo>
                    <a:pt x="277" y="5"/>
                    <a:pt x="277" y="5"/>
                    <a:pt x="277" y="5"/>
                  </a:cubicBezTo>
                  <a:cubicBezTo>
                    <a:pt x="276" y="4"/>
                    <a:pt x="276" y="4"/>
                    <a:pt x="275" y="4"/>
                  </a:cubicBezTo>
                  <a:cubicBezTo>
                    <a:pt x="274" y="4"/>
                    <a:pt x="274" y="4"/>
                    <a:pt x="274" y="4"/>
                  </a:cubicBezTo>
                  <a:cubicBezTo>
                    <a:pt x="274" y="4"/>
                    <a:pt x="274" y="4"/>
                    <a:pt x="273" y="4"/>
                  </a:cubicBezTo>
                  <a:cubicBezTo>
                    <a:pt x="274" y="4"/>
                    <a:pt x="274" y="4"/>
                    <a:pt x="274" y="4"/>
                  </a:cubicBezTo>
                  <a:cubicBezTo>
                    <a:pt x="274" y="4"/>
                    <a:pt x="274" y="4"/>
                    <a:pt x="274" y="4"/>
                  </a:cubicBezTo>
                  <a:cubicBezTo>
                    <a:pt x="274" y="4"/>
                    <a:pt x="274" y="4"/>
                    <a:pt x="274" y="4"/>
                  </a:cubicBezTo>
                  <a:cubicBezTo>
                    <a:pt x="274" y="4"/>
                    <a:pt x="274" y="4"/>
                    <a:pt x="275" y="4"/>
                  </a:cubicBezTo>
                  <a:cubicBezTo>
                    <a:pt x="275" y="4"/>
                    <a:pt x="275" y="4"/>
                    <a:pt x="275" y="4"/>
                  </a:cubicBezTo>
                  <a:cubicBezTo>
                    <a:pt x="275" y="4"/>
                    <a:pt x="275" y="4"/>
                    <a:pt x="275" y="4"/>
                  </a:cubicBezTo>
                  <a:cubicBezTo>
                    <a:pt x="275" y="4"/>
                    <a:pt x="275" y="4"/>
                    <a:pt x="274" y="4"/>
                  </a:cubicBezTo>
                  <a:cubicBezTo>
                    <a:pt x="274" y="4"/>
                    <a:pt x="274" y="4"/>
                    <a:pt x="274" y="4"/>
                  </a:cubicBezTo>
                  <a:cubicBezTo>
                    <a:pt x="274" y="4"/>
                    <a:pt x="274" y="4"/>
                    <a:pt x="275" y="4"/>
                  </a:cubicBezTo>
                  <a:cubicBezTo>
                    <a:pt x="275" y="4"/>
                    <a:pt x="275" y="4"/>
                    <a:pt x="275" y="4"/>
                  </a:cubicBezTo>
                  <a:cubicBezTo>
                    <a:pt x="276" y="4"/>
                    <a:pt x="276" y="4"/>
                    <a:pt x="276" y="4"/>
                  </a:cubicBezTo>
                  <a:cubicBezTo>
                    <a:pt x="276" y="4"/>
                    <a:pt x="276" y="4"/>
                    <a:pt x="276" y="4"/>
                  </a:cubicBezTo>
                  <a:cubicBezTo>
                    <a:pt x="277" y="4"/>
                    <a:pt x="277" y="4"/>
                    <a:pt x="277" y="5"/>
                  </a:cubicBezTo>
                  <a:cubicBezTo>
                    <a:pt x="277" y="5"/>
                    <a:pt x="277" y="5"/>
                    <a:pt x="277" y="5"/>
                  </a:cubicBezTo>
                  <a:cubicBezTo>
                    <a:pt x="277" y="5"/>
                    <a:pt x="277" y="5"/>
                    <a:pt x="277" y="4"/>
                  </a:cubicBezTo>
                  <a:cubicBezTo>
                    <a:pt x="276" y="4"/>
                    <a:pt x="276" y="4"/>
                    <a:pt x="275" y="4"/>
                  </a:cubicBezTo>
                  <a:cubicBezTo>
                    <a:pt x="275" y="4"/>
                    <a:pt x="275" y="4"/>
                    <a:pt x="274" y="4"/>
                  </a:cubicBezTo>
                  <a:cubicBezTo>
                    <a:pt x="274" y="4"/>
                    <a:pt x="274" y="4"/>
                    <a:pt x="274" y="4"/>
                  </a:cubicBezTo>
                  <a:cubicBezTo>
                    <a:pt x="274" y="4"/>
                    <a:pt x="274" y="4"/>
                    <a:pt x="274" y="4"/>
                  </a:cubicBezTo>
                  <a:cubicBezTo>
                    <a:pt x="274" y="4"/>
                    <a:pt x="274" y="4"/>
                    <a:pt x="275" y="4"/>
                  </a:cubicBezTo>
                  <a:cubicBezTo>
                    <a:pt x="275" y="4"/>
                    <a:pt x="275" y="4"/>
                    <a:pt x="275" y="4"/>
                  </a:cubicBezTo>
                  <a:cubicBezTo>
                    <a:pt x="275" y="4"/>
                    <a:pt x="275" y="4"/>
                    <a:pt x="275" y="4"/>
                  </a:cubicBezTo>
                  <a:cubicBezTo>
                    <a:pt x="275" y="4"/>
                    <a:pt x="275" y="4"/>
                    <a:pt x="275" y="4"/>
                  </a:cubicBezTo>
                  <a:cubicBezTo>
                    <a:pt x="275" y="4"/>
                    <a:pt x="275" y="4"/>
                    <a:pt x="274" y="4"/>
                  </a:cubicBezTo>
                  <a:cubicBezTo>
                    <a:pt x="274" y="4"/>
                    <a:pt x="274" y="4"/>
                    <a:pt x="274" y="4"/>
                  </a:cubicBezTo>
                  <a:cubicBezTo>
                    <a:pt x="274" y="4"/>
                    <a:pt x="274" y="4"/>
                    <a:pt x="274" y="4"/>
                  </a:cubicBezTo>
                  <a:cubicBezTo>
                    <a:pt x="274" y="4"/>
                    <a:pt x="274" y="4"/>
                    <a:pt x="273" y="4"/>
                  </a:cubicBezTo>
                  <a:cubicBezTo>
                    <a:pt x="273" y="4"/>
                    <a:pt x="273" y="4"/>
                    <a:pt x="273" y="4"/>
                  </a:cubicBezTo>
                  <a:cubicBezTo>
                    <a:pt x="273" y="3"/>
                    <a:pt x="273" y="3"/>
                    <a:pt x="273" y="3"/>
                  </a:cubicBezTo>
                  <a:cubicBezTo>
                    <a:pt x="273" y="3"/>
                    <a:pt x="273" y="3"/>
                    <a:pt x="273" y="3"/>
                  </a:cubicBezTo>
                  <a:cubicBezTo>
                    <a:pt x="273" y="3"/>
                    <a:pt x="273" y="3"/>
                    <a:pt x="273" y="3"/>
                  </a:cubicBezTo>
                  <a:cubicBezTo>
                    <a:pt x="272" y="3"/>
                    <a:pt x="272" y="3"/>
                    <a:pt x="272" y="3"/>
                  </a:cubicBezTo>
                  <a:cubicBezTo>
                    <a:pt x="272" y="3"/>
                    <a:pt x="272" y="3"/>
                    <a:pt x="272" y="3"/>
                  </a:cubicBezTo>
                  <a:cubicBezTo>
                    <a:pt x="272" y="3"/>
                    <a:pt x="272" y="3"/>
                    <a:pt x="273" y="3"/>
                  </a:cubicBezTo>
                  <a:cubicBezTo>
                    <a:pt x="273" y="3"/>
                    <a:pt x="273" y="3"/>
                    <a:pt x="272" y="3"/>
                  </a:cubicBezTo>
                  <a:cubicBezTo>
                    <a:pt x="273" y="3"/>
                    <a:pt x="273" y="3"/>
                    <a:pt x="273" y="3"/>
                  </a:cubicBezTo>
                  <a:cubicBezTo>
                    <a:pt x="274" y="4"/>
                    <a:pt x="274" y="4"/>
                    <a:pt x="274" y="4"/>
                  </a:cubicBezTo>
                  <a:cubicBezTo>
                    <a:pt x="274" y="4"/>
                    <a:pt x="274" y="4"/>
                    <a:pt x="274" y="4"/>
                  </a:cubicBezTo>
                  <a:cubicBezTo>
                    <a:pt x="274" y="4"/>
                    <a:pt x="274" y="4"/>
                    <a:pt x="274" y="4"/>
                  </a:cubicBezTo>
                  <a:cubicBezTo>
                    <a:pt x="275" y="4"/>
                    <a:pt x="275" y="4"/>
                    <a:pt x="275" y="4"/>
                  </a:cubicBezTo>
                  <a:cubicBezTo>
                    <a:pt x="276" y="4"/>
                    <a:pt x="276" y="4"/>
                    <a:pt x="276" y="4"/>
                  </a:cubicBezTo>
                  <a:cubicBezTo>
                    <a:pt x="277" y="4"/>
                    <a:pt x="277" y="4"/>
                    <a:pt x="277" y="4"/>
                  </a:cubicBezTo>
                  <a:cubicBezTo>
                    <a:pt x="277" y="4"/>
                    <a:pt x="277" y="4"/>
                    <a:pt x="276" y="4"/>
                  </a:cubicBezTo>
                  <a:cubicBezTo>
                    <a:pt x="276" y="4"/>
                    <a:pt x="276" y="4"/>
                    <a:pt x="276" y="4"/>
                  </a:cubicBezTo>
                  <a:cubicBezTo>
                    <a:pt x="276" y="4"/>
                    <a:pt x="276" y="4"/>
                    <a:pt x="277" y="4"/>
                  </a:cubicBezTo>
                  <a:cubicBezTo>
                    <a:pt x="277" y="4"/>
                    <a:pt x="277" y="4"/>
                    <a:pt x="277" y="4"/>
                  </a:cubicBezTo>
                  <a:cubicBezTo>
                    <a:pt x="277" y="4"/>
                    <a:pt x="277" y="4"/>
                    <a:pt x="277" y="4"/>
                  </a:cubicBezTo>
                  <a:cubicBezTo>
                    <a:pt x="277" y="4"/>
                    <a:pt x="277" y="4"/>
                    <a:pt x="277" y="4"/>
                  </a:cubicBezTo>
                  <a:cubicBezTo>
                    <a:pt x="277" y="4"/>
                    <a:pt x="277" y="4"/>
                    <a:pt x="277" y="4"/>
                  </a:cubicBezTo>
                  <a:cubicBezTo>
                    <a:pt x="277" y="4"/>
                    <a:pt x="277" y="4"/>
                    <a:pt x="277" y="4"/>
                  </a:cubicBezTo>
                  <a:cubicBezTo>
                    <a:pt x="277" y="4"/>
                    <a:pt x="277" y="4"/>
                    <a:pt x="278" y="5"/>
                  </a:cubicBezTo>
                  <a:cubicBezTo>
                    <a:pt x="277" y="4"/>
                    <a:pt x="277" y="4"/>
                    <a:pt x="277" y="4"/>
                  </a:cubicBezTo>
                  <a:cubicBezTo>
                    <a:pt x="277" y="4"/>
                    <a:pt x="277" y="4"/>
                    <a:pt x="278" y="4"/>
                  </a:cubicBezTo>
                  <a:cubicBezTo>
                    <a:pt x="278" y="5"/>
                    <a:pt x="278" y="5"/>
                    <a:pt x="279" y="5"/>
                  </a:cubicBezTo>
                  <a:cubicBezTo>
                    <a:pt x="278" y="5"/>
                    <a:pt x="278" y="5"/>
                    <a:pt x="278" y="5"/>
                  </a:cubicBezTo>
                  <a:cubicBezTo>
                    <a:pt x="279" y="5"/>
                    <a:pt x="279" y="5"/>
                    <a:pt x="279" y="5"/>
                  </a:cubicBezTo>
                  <a:cubicBezTo>
                    <a:pt x="279" y="5"/>
                    <a:pt x="279" y="5"/>
                    <a:pt x="279" y="5"/>
                  </a:cubicBezTo>
                  <a:cubicBezTo>
                    <a:pt x="279" y="5"/>
                    <a:pt x="279" y="5"/>
                    <a:pt x="279" y="5"/>
                  </a:cubicBezTo>
                  <a:cubicBezTo>
                    <a:pt x="279" y="5"/>
                    <a:pt x="279" y="5"/>
                    <a:pt x="279" y="5"/>
                  </a:cubicBezTo>
                  <a:cubicBezTo>
                    <a:pt x="279" y="5"/>
                    <a:pt x="279" y="5"/>
                    <a:pt x="279" y="5"/>
                  </a:cubicBezTo>
                  <a:cubicBezTo>
                    <a:pt x="280" y="5"/>
                    <a:pt x="280" y="5"/>
                    <a:pt x="280" y="5"/>
                  </a:cubicBezTo>
                  <a:cubicBezTo>
                    <a:pt x="280" y="5"/>
                    <a:pt x="280" y="5"/>
                    <a:pt x="280" y="5"/>
                  </a:cubicBezTo>
                  <a:cubicBezTo>
                    <a:pt x="280" y="5"/>
                    <a:pt x="280" y="5"/>
                    <a:pt x="280" y="5"/>
                  </a:cubicBezTo>
                  <a:cubicBezTo>
                    <a:pt x="280" y="5"/>
                    <a:pt x="280" y="5"/>
                    <a:pt x="280" y="5"/>
                  </a:cubicBezTo>
                  <a:cubicBezTo>
                    <a:pt x="280" y="5"/>
                    <a:pt x="280" y="5"/>
                    <a:pt x="280" y="5"/>
                  </a:cubicBezTo>
                  <a:cubicBezTo>
                    <a:pt x="280" y="5"/>
                    <a:pt x="280" y="5"/>
                    <a:pt x="280" y="5"/>
                  </a:cubicBezTo>
                  <a:cubicBezTo>
                    <a:pt x="281" y="5"/>
                    <a:pt x="281" y="5"/>
                    <a:pt x="281" y="5"/>
                  </a:cubicBezTo>
                  <a:cubicBezTo>
                    <a:pt x="281" y="5"/>
                    <a:pt x="281" y="5"/>
                    <a:pt x="281" y="5"/>
                  </a:cubicBezTo>
                  <a:cubicBezTo>
                    <a:pt x="281" y="6"/>
                    <a:pt x="281" y="6"/>
                    <a:pt x="282" y="6"/>
                  </a:cubicBezTo>
                  <a:cubicBezTo>
                    <a:pt x="282" y="6"/>
                    <a:pt x="282" y="6"/>
                    <a:pt x="281" y="6"/>
                  </a:cubicBezTo>
                  <a:cubicBezTo>
                    <a:pt x="282" y="6"/>
                    <a:pt x="282" y="6"/>
                    <a:pt x="282" y="6"/>
                  </a:cubicBezTo>
                  <a:cubicBezTo>
                    <a:pt x="282" y="6"/>
                    <a:pt x="282" y="6"/>
                    <a:pt x="282" y="6"/>
                  </a:cubicBezTo>
                  <a:cubicBezTo>
                    <a:pt x="282" y="6"/>
                    <a:pt x="282" y="6"/>
                    <a:pt x="282" y="6"/>
                  </a:cubicBezTo>
                  <a:cubicBezTo>
                    <a:pt x="282" y="6"/>
                    <a:pt x="282" y="6"/>
                    <a:pt x="283" y="6"/>
                  </a:cubicBezTo>
                  <a:cubicBezTo>
                    <a:pt x="283" y="6"/>
                    <a:pt x="283" y="6"/>
                    <a:pt x="283" y="6"/>
                  </a:cubicBezTo>
                  <a:cubicBezTo>
                    <a:pt x="283" y="6"/>
                    <a:pt x="283" y="6"/>
                    <a:pt x="283" y="6"/>
                  </a:cubicBezTo>
                  <a:cubicBezTo>
                    <a:pt x="283" y="6"/>
                    <a:pt x="283" y="6"/>
                    <a:pt x="283" y="6"/>
                  </a:cubicBezTo>
                  <a:cubicBezTo>
                    <a:pt x="283" y="6"/>
                    <a:pt x="283" y="6"/>
                    <a:pt x="283" y="6"/>
                  </a:cubicBezTo>
                  <a:cubicBezTo>
                    <a:pt x="283" y="6"/>
                    <a:pt x="283" y="6"/>
                    <a:pt x="283" y="6"/>
                  </a:cubicBezTo>
                  <a:cubicBezTo>
                    <a:pt x="283" y="6"/>
                    <a:pt x="283" y="6"/>
                    <a:pt x="282" y="6"/>
                  </a:cubicBezTo>
                  <a:cubicBezTo>
                    <a:pt x="282" y="6"/>
                    <a:pt x="282" y="6"/>
                    <a:pt x="282" y="6"/>
                  </a:cubicBezTo>
                  <a:cubicBezTo>
                    <a:pt x="281" y="5"/>
                    <a:pt x="281" y="5"/>
                    <a:pt x="281" y="5"/>
                  </a:cubicBezTo>
                  <a:cubicBezTo>
                    <a:pt x="281" y="5"/>
                    <a:pt x="281" y="5"/>
                    <a:pt x="281" y="5"/>
                  </a:cubicBezTo>
                  <a:moveTo>
                    <a:pt x="314" y="17"/>
                  </a:moveTo>
                  <a:cubicBezTo>
                    <a:pt x="314" y="17"/>
                    <a:pt x="314" y="17"/>
                    <a:pt x="314"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4" y="17"/>
                    <a:pt x="314" y="17"/>
                    <a:pt x="314" y="17"/>
                  </a:cubicBezTo>
                  <a:cubicBezTo>
                    <a:pt x="314" y="17"/>
                    <a:pt x="314" y="17"/>
                    <a:pt x="314" y="17"/>
                  </a:cubicBezTo>
                  <a:cubicBezTo>
                    <a:pt x="314" y="17"/>
                    <a:pt x="314" y="17"/>
                    <a:pt x="314" y="17"/>
                  </a:cubicBezTo>
                  <a:cubicBezTo>
                    <a:pt x="314" y="17"/>
                    <a:pt x="314" y="17"/>
                    <a:pt x="314"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3" y="17"/>
                    <a:pt x="313" y="17"/>
                    <a:pt x="313" y="17"/>
                  </a:cubicBezTo>
                  <a:cubicBezTo>
                    <a:pt x="312" y="17"/>
                    <a:pt x="312" y="17"/>
                    <a:pt x="312" y="17"/>
                  </a:cubicBezTo>
                  <a:cubicBezTo>
                    <a:pt x="312" y="17"/>
                    <a:pt x="312" y="17"/>
                    <a:pt x="312" y="16"/>
                  </a:cubicBezTo>
                  <a:cubicBezTo>
                    <a:pt x="311" y="16"/>
                    <a:pt x="311" y="16"/>
                    <a:pt x="311" y="16"/>
                  </a:cubicBezTo>
                  <a:cubicBezTo>
                    <a:pt x="311" y="16"/>
                    <a:pt x="311" y="16"/>
                    <a:pt x="311" y="16"/>
                  </a:cubicBezTo>
                  <a:cubicBezTo>
                    <a:pt x="311" y="16"/>
                    <a:pt x="311" y="16"/>
                    <a:pt x="311" y="16"/>
                  </a:cubicBezTo>
                  <a:cubicBezTo>
                    <a:pt x="311" y="16"/>
                    <a:pt x="311" y="16"/>
                    <a:pt x="311" y="16"/>
                  </a:cubicBezTo>
                  <a:cubicBezTo>
                    <a:pt x="311" y="16"/>
                    <a:pt x="311" y="16"/>
                    <a:pt x="310" y="16"/>
                  </a:cubicBezTo>
                  <a:cubicBezTo>
                    <a:pt x="310" y="16"/>
                    <a:pt x="310" y="16"/>
                    <a:pt x="311" y="16"/>
                  </a:cubicBezTo>
                  <a:cubicBezTo>
                    <a:pt x="311" y="16"/>
                    <a:pt x="311" y="16"/>
                    <a:pt x="311" y="16"/>
                  </a:cubicBezTo>
                  <a:cubicBezTo>
                    <a:pt x="311" y="16"/>
                    <a:pt x="311" y="16"/>
                    <a:pt x="311" y="16"/>
                  </a:cubicBezTo>
                  <a:cubicBezTo>
                    <a:pt x="311" y="16"/>
                    <a:pt x="311" y="16"/>
                    <a:pt x="311" y="17"/>
                  </a:cubicBezTo>
                  <a:cubicBezTo>
                    <a:pt x="311" y="17"/>
                    <a:pt x="311" y="17"/>
                    <a:pt x="311" y="17"/>
                  </a:cubicBezTo>
                  <a:cubicBezTo>
                    <a:pt x="311" y="17"/>
                    <a:pt x="311" y="17"/>
                    <a:pt x="311" y="16"/>
                  </a:cubicBezTo>
                  <a:cubicBezTo>
                    <a:pt x="311" y="16"/>
                    <a:pt x="311" y="16"/>
                    <a:pt x="311" y="16"/>
                  </a:cubicBezTo>
                  <a:cubicBezTo>
                    <a:pt x="311" y="16"/>
                    <a:pt x="311" y="16"/>
                    <a:pt x="310" y="16"/>
                  </a:cubicBezTo>
                  <a:cubicBezTo>
                    <a:pt x="310" y="16"/>
                    <a:pt x="310" y="16"/>
                    <a:pt x="310" y="16"/>
                  </a:cubicBezTo>
                  <a:cubicBezTo>
                    <a:pt x="310" y="16"/>
                    <a:pt x="310" y="16"/>
                    <a:pt x="310" y="16"/>
                  </a:cubicBezTo>
                  <a:cubicBezTo>
                    <a:pt x="310" y="16"/>
                    <a:pt x="310" y="16"/>
                    <a:pt x="310" y="16"/>
                  </a:cubicBezTo>
                  <a:cubicBezTo>
                    <a:pt x="310" y="16"/>
                    <a:pt x="310" y="16"/>
                    <a:pt x="310" y="16"/>
                  </a:cubicBezTo>
                  <a:cubicBezTo>
                    <a:pt x="309" y="16"/>
                    <a:pt x="309" y="16"/>
                    <a:pt x="309" y="15"/>
                  </a:cubicBezTo>
                  <a:cubicBezTo>
                    <a:pt x="309" y="15"/>
                    <a:pt x="309" y="15"/>
                    <a:pt x="308" y="15"/>
                  </a:cubicBezTo>
                  <a:cubicBezTo>
                    <a:pt x="308" y="15"/>
                    <a:pt x="308" y="15"/>
                    <a:pt x="309" y="15"/>
                  </a:cubicBezTo>
                  <a:cubicBezTo>
                    <a:pt x="309" y="15"/>
                    <a:pt x="309" y="15"/>
                    <a:pt x="309" y="15"/>
                  </a:cubicBezTo>
                  <a:cubicBezTo>
                    <a:pt x="309" y="15"/>
                    <a:pt x="309" y="15"/>
                    <a:pt x="308" y="15"/>
                  </a:cubicBezTo>
                  <a:cubicBezTo>
                    <a:pt x="308" y="15"/>
                    <a:pt x="308" y="15"/>
                    <a:pt x="308" y="15"/>
                  </a:cubicBezTo>
                  <a:cubicBezTo>
                    <a:pt x="308" y="15"/>
                    <a:pt x="308" y="15"/>
                    <a:pt x="308" y="15"/>
                  </a:cubicBezTo>
                  <a:cubicBezTo>
                    <a:pt x="308" y="15"/>
                    <a:pt x="308" y="15"/>
                    <a:pt x="308" y="15"/>
                  </a:cubicBezTo>
                  <a:cubicBezTo>
                    <a:pt x="308" y="15"/>
                    <a:pt x="308" y="15"/>
                    <a:pt x="308" y="15"/>
                  </a:cubicBezTo>
                  <a:cubicBezTo>
                    <a:pt x="308" y="15"/>
                    <a:pt x="308" y="15"/>
                    <a:pt x="308" y="15"/>
                  </a:cubicBezTo>
                  <a:cubicBezTo>
                    <a:pt x="308" y="15"/>
                    <a:pt x="308" y="15"/>
                    <a:pt x="307" y="15"/>
                  </a:cubicBezTo>
                  <a:cubicBezTo>
                    <a:pt x="307" y="15"/>
                    <a:pt x="307" y="15"/>
                    <a:pt x="307" y="15"/>
                  </a:cubicBezTo>
                  <a:cubicBezTo>
                    <a:pt x="307" y="15"/>
                    <a:pt x="307" y="15"/>
                    <a:pt x="307" y="15"/>
                  </a:cubicBezTo>
                  <a:cubicBezTo>
                    <a:pt x="306" y="15"/>
                    <a:pt x="306" y="15"/>
                    <a:pt x="306" y="15"/>
                  </a:cubicBezTo>
                  <a:cubicBezTo>
                    <a:pt x="306" y="15"/>
                    <a:pt x="306" y="15"/>
                    <a:pt x="306" y="15"/>
                  </a:cubicBezTo>
                  <a:cubicBezTo>
                    <a:pt x="306" y="15"/>
                    <a:pt x="306" y="15"/>
                    <a:pt x="305" y="15"/>
                  </a:cubicBezTo>
                  <a:cubicBezTo>
                    <a:pt x="305" y="15"/>
                    <a:pt x="305" y="15"/>
                    <a:pt x="305" y="15"/>
                  </a:cubicBezTo>
                  <a:cubicBezTo>
                    <a:pt x="306" y="15"/>
                    <a:pt x="306" y="15"/>
                    <a:pt x="306" y="15"/>
                  </a:cubicBezTo>
                  <a:cubicBezTo>
                    <a:pt x="306" y="15"/>
                    <a:pt x="306" y="15"/>
                    <a:pt x="305" y="15"/>
                  </a:cubicBezTo>
                  <a:cubicBezTo>
                    <a:pt x="305" y="15"/>
                    <a:pt x="305" y="15"/>
                    <a:pt x="305" y="15"/>
                  </a:cubicBezTo>
                  <a:cubicBezTo>
                    <a:pt x="305" y="15"/>
                    <a:pt x="305" y="15"/>
                    <a:pt x="305" y="15"/>
                  </a:cubicBezTo>
                  <a:cubicBezTo>
                    <a:pt x="305" y="15"/>
                    <a:pt x="305" y="15"/>
                    <a:pt x="305" y="15"/>
                  </a:cubicBezTo>
                  <a:cubicBezTo>
                    <a:pt x="306" y="15"/>
                    <a:pt x="306" y="15"/>
                    <a:pt x="306" y="15"/>
                  </a:cubicBezTo>
                  <a:cubicBezTo>
                    <a:pt x="306" y="15"/>
                    <a:pt x="306" y="15"/>
                    <a:pt x="307" y="16"/>
                  </a:cubicBezTo>
                  <a:cubicBezTo>
                    <a:pt x="307" y="16"/>
                    <a:pt x="307" y="16"/>
                    <a:pt x="307" y="15"/>
                  </a:cubicBezTo>
                  <a:cubicBezTo>
                    <a:pt x="307" y="16"/>
                    <a:pt x="307" y="16"/>
                    <a:pt x="307" y="16"/>
                  </a:cubicBezTo>
                  <a:cubicBezTo>
                    <a:pt x="307" y="16"/>
                    <a:pt x="307" y="16"/>
                    <a:pt x="308" y="16"/>
                  </a:cubicBezTo>
                  <a:cubicBezTo>
                    <a:pt x="308" y="16"/>
                    <a:pt x="308" y="16"/>
                    <a:pt x="308" y="16"/>
                  </a:cubicBezTo>
                  <a:cubicBezTo>
                    <a:pt x="308" y="16"/>
                    <a:pt x="308" y="16"/>
                    <a:pt x="308" y="16"/>
                  </a:cubicBezTo>
                  <a:cubicBezTo>
                    <a:pt x="309" y="16"/>
                    <a:pt x="309" y="16"/>
                    <a:pt x="309" y="16"/>
                  </a:cubicBezTo>
                  <a:cubicBezTo>
                    <a:pt x="309" y="16"/>
                    <a:pt x="309" y="16"/>
                    <a:pt x="309" y="16"/>
                  </a:cubicBezTo>
                  <a:cubicBezTo>
                    <a:pt x="309" y="16"/>
                    <a:pt x="309" y="16"/>
                    <a:pt x="309" y="16"/>
                  </a:cubicBezTo>
                  <a:cubicBezTo>
                    <a:pt x="310" y="16"/>
                    <a:pt x="310" y="16"/>
                    <a:pt x="310" y="16"/>
                  </a:cubicBezTo>
                  <a:cubicBezTo>
                    <a:pt x="310" y="17"/>
                    <a:pt x="310" y="17"/>
                    <a:pt x="310" y="17"/>
                  </a:cubicBezTo>
                  <a:cubicBezTo>
                    <a:pt x="310" y="17"/>
                    <a:pt x="310" y="17"/>
                    <a:pt x="310" y="17"/>
                  </a:cubicBezTo>
                  <a:cubicBezTo>
                    <a:pt x="310" y="17"/>
                    <a:pt x="310" y="17"/>
                    <a:pt x="309" y="17"/>
                  </a:cubicBezTo>
                  <a:cubicBezTo>
                    <a:pt x="309" y="17"/>
                    <a:pt x="309" y="17"/>
                    <a:pt x="309" y="17"/>
                  </a:cubicBezTo>
                  <a:cubicBezTo>
                    <a:pt x="309" y="16"/>
                    <a:pt x="309" y="16"/>
                    <a:pt x="309" y="16"/>
                  </a:cubicBezTo>
                  <a:cubicBezTo>
                    <a:pt x="308" y="16"/>
                    <a:pt x="308" y="16"/>
                    <a:pt x="308" y="16"/>
                  </a:cubicBezTo>
                  <a:cubicBezTo>
                    <a:pt x="309" y="17"/>
                    <a:pt x="309" y="17"/>
                    <a:pt x="309" y="17"/>
                  </a:cubicBezTo>
                  <a:cubicBezTo>
                    <a:pt x="309" y="17"/>
                    <a:pt x="309" y="17"/>
                    <a:pt x="310" y="17"/>
                  </a:cubicBezTo>
                  <a:cubicBezTo>
                    <a:pt x="310" y="17"/>
                    <a:pt x="310" y="17"/>
                    <a:pt x="310" y="17"/>
                  </a:cubicBezTo>
                  <a:cubicBezTo>
                    <a:pt x="309" y="17"/>
                    <a:pt x="309" y="17"/>
                    <a:pt x="309" y="17"/>
                  </a:cubicBezTo>
                  <a:cubicBezTo>
                    <a:pt x="309" y="17"/>
                    <a:pt x="309" y="17"/>
                    <a:pt x="308" y="16"/>
                  </a:cubicBezTo>
                  <a:cubicBezTo>
                    <a:pt x="308" y="17"/>
                    <a:pt x="308" y="17"/>
                    <a:pt x="308" y="17"/>
                  </a:cubicBezTo>
                  <a:cubicBezTo>
                    <a:pt x="308" y="17"/>
                    <a:pt x="308" y="17"/>
                    <a:pt x="309" y="17"/>
                  </a:cubicBezTo>
                  <a:cubicBezTo>
                    <a:pt x="309" y="17"/>
                    <a:pt x="309" y="17"/>
                    <a:pt x="309" y="17"/>
                  </a:cubicBezTo>
                  <a:cubicBezTo>
                    <a:pt x="308" y="17"/>
                    <a:pt x="308" y="17"/>
                    <a:pt x="308" y="17"/>
                  </a:cubicBezTo>
                  <a:cubicBezTo>
                    <a:pt x="308" y="17"/>
                    <a:pt x="308" y="17"/>
                    <a:pt x="308" y="17"/>
                  </a:cubicBezTo>
                  <a:cubicBezTo>
                    <a:pt x="308" y="17"/>
                    <a:pt x="308" y="17"/>
                    <a:pt x="308" y="17"/>
                  </a:cubicBezTo>
                  <a:cubicBezTo>
                    <a:pt x="308" y="17"/>
                    <a:pt x="308" y="17"/>
                    <a:pt x="307" y="17"/>
                  </a:cubicBezTo>
                  <a:cubicBezTo>
                    <a:pt x="307" y="17"/>
                    <a:pt x="307" y="17"/>
                    <a:pt x="307" y="17"/>
                  </a:cubicBezTo>
                  <a:cubicBezTo>
                    <a:pt x="306" y="17"/>
                    <a:pt x="306" y="17"/>
                    <a:pt x="306" y="17"/>
                  </a:cubicBezTo>
                  <a:cubicBezTo>
                    <a:pt x="306" y="17"/>
                    <a:pt x="306" y="17"/>
                    <a:pt x="305" y="17"/>
                  </a:cubicBezTo>
                  <a:cubicBezTo>
                    <a:pt x="305" y="16"/>
                    <a:pt x="305" y="16"/>
                    <a:pt x="305" y="16"/>
                  </a:cubicBezTo>
                  <a:cubicBezTo>
                    <a:pt x="304" y="16"/>
                    <a:pt x="304" y="16"/>
                    <a:pt x="304" y="16"/>
                  </a:cubicBezTo>
                  <a:cubicBezTo>
                    <a:pt x="304" y="16"/>
                    <a:pt x="304" y="16"/>
                    <a:pt x="303" y="16"/>
                  </a:cubicBezTo>
                  <a:cubicBezTo>
                    <a:pt x="303" y="16"/>
                    <a:pt x="303" y="16"/>
                    <a:pt x="303" y="16"/>
                  </a:cubicBezTo>
                  <a:cubicBezTo>
                    <a:pt x="302" y="16"/>
                    <a:pt x="302" y="16"/>
                    <a:pt x="302" y="15"/>
                  </a:cubicBezTo>
                  <a:cubicBezTo>
                    <a:pt x="301" y="15"/>
                    <a:pt x="301" y="15"/>
                    <a:pt x="301" y="15"/>
                  </a:cubicBezTo>
                  <a:cubicBezTo>
                    <a:pt x="302" y="16"/>
                    <a:pt x="302" y="16"/>
                    <a:pt x="302" y="16"/>
                  </a:cubicBezTo>
                  <a:cubicBezTo>
                    <a:pt x="301" y="16"/>
                    <a:pt x="301" y="16"/>
                    <a:pt x="301" y="15"/>
                  </a:cubicBezTo>
                  <a:cubicBezTo>
                    <a:pt x="299" y="15"/>
                    <a:pt x="299" y="15"/>
                    <a:pt x="298" y="15"/>
                  </a:cubicBezTo>
                  <a:cubicBezTo>
                    <a:pt x="298" y="15"/>
                    <a:pt x="298" y="15"/>
                    <a:pt x="298" y="15"/>
                  </a:cubicBezTo>
                  <a:cubicBezTo>
                    <a:pt x="297" y="15"/>
                    <a:pt x="297" y="15"/>
                    <a:pt x="297" y="14"/>
                  </a:cubicBezTo>
                  <a:cubicBezTo>
                    <a:pt x="297" y="14"/>
                    <a:pt x="297" y="14"/>
                    <a:pt x="296" y="14"/>
                  </a:cubicBezTo>
                  <a:cubicBezTo>
                    <a:pt x="296" y="14"/>
                    <a:pt x="296" y="14"/>
                    <a:pt x="296" y="14"/>
                  </a:cubicBezTo>
                  <a:cubicBezTo>
                    <a:pt x="295" y="14"/>
                    <a:pt x="295" y="14"/>
                    <a:pt x="295" y="14"/>
                  </a:cubicBezTo>
                  <a:cubicBezTo>
                    <a:pt x="295" y="14"/>
                    <a:pt x="295" y="14"/>
                    <a:pt x="295" y="14"/>
                  </a:cubicBezTo>
                  <a:cubicBezTo>
                    <a:pt x="294" y="14"/>
                    <a:pt x="294" y="14"/>
                    <a:pt x="294" y="14"/>
                  </a:cubicBezTo>
                  <a:cubicBezTo>
                    <a:pt x="294" y="14"/>
                    <a:pt x="294" y="14"/>
                    <a:pt x="294" y="14"/>
                  </a:cubicBezTo>
                  <a:cubicBezTo>
                    <a:pt x="294" y="14"/>
                    <a:pt x="294" y="14"/>
                    <a:pt x="295" y="14"/>
                  </a:cubicBezTo>
                  <a:cubicBezTo>
                    <a:pt x="295" y="15"/>
                    <a:pt x="295" y="15"/>
                    <a:pt x="295" y="15"/>
                  </a:cubicBezTo>
                  <a:cubicBezTo>
                    <a:pt x="295" y="15"/>
                    <a:pt x="295" y="15"/>
                    <a:pt x="295" y="15"/>
                  </a:cubicBezTo>
                  <a:cubicBezTo>
                    <a:pt x="294" y="15"/>
                    <a:pt x="294" y="15"/>
                    <a:pt x="294" y="15"/>
                  </a:cubicBezTo>
                  <a:cubicBezTo>
                    <a:pt x="294" y="15"/>
                    <a:pt x="294" y="15"/>
                    <a:pt x="293" y="15"/>
                  </a:cubicBezTo>
                  <a:cubicBezTo>
                    <a:pt x="294" y="15"/>
                    <a:pt x="294" y="15"/>
                    <a:pt x="294" y="15"/>
                  </a:cubicBezTo>
                  <a:cubicBezTo>
                    <a:pt x="294" y="15"/>
                    <a:pt x="294" y="15"/>
                    <a:pt x="294" y="15"/>
                  </a:cubicBezTo>
                  <a:cubicBezTo>
                    <a:pt x="294" y="15"/>
                    <a:pt x="294" y="15"/>
                    <a:pt x="295" y="15"/>
                  </a:cubicBezTo>
                  <a:cubicBezTo>
                    <a:pt x="295" y="15"/>
                    <a:pt x="295" y="15"/>
                    <a:pt x="295" y="15"/>
                  </a:cubicBezTo>
                  <a:cubicBezTo>
                    <a:pt x="295" y="16"/>
                    <a:pt x="295" y="16"/>
                    <a:pt x="295" y="16"/>
                  </a:cubicBezTo>
                  <a:cubicBezTo>
                    <a:pt x="296" y="16"/>
                    <a:pt x="296" y="16"/>
                    <a:pt x="296" y="16"/>
                  </a:cubicBezTo>
                  <a:cubicBezTo>
                    <a:pt x="296" y="16"/>
                    <a:pt x="296" y="16"/>
                    <a:pt x="296" y="16"/>
                  </a:cubicBezTo>
                  <a:cubicBezTo>
                    <a:pt x="296" y="16"/>
                    <a:pt x="296" y="16"/>
                    <a:pt x="296" y="16"/>
                  </a:cubicBezTo>
                  <a:cubicBezTo>
                    <a:pt x="296" y="16"/>
                    <a:pt x="296" y="16"/>
                    <a:pt x="296" y="16"/>
                  </a:cubicBezTo>
                  <a:cubicBezTo>
                    <a:pt x="296" y="16"/>
                    <a:pt x="296" y="16"/>
                    <a:pt x="296" y="16"/>
                  </a:cubicBezTo>
                  <a:cubicBezTo>
                    <a:pt x="296" y="16"/>
                    <a:pt x="296" y="16"/>
                    <a:pt x="296" y="16"/>
                  </a:cubicBezTo>
                  <a:cubicBezTo>
                    <a:pt x="296" y="16"/>
                    <a:pt x="296" y="16"/>
                    <a:pt x="297" y="16"/>
                  </a:cubicBezTo>
                  <a:cubicBezTo>
                    <a:pt x="297" y="17"/>
                    <a:pt x="297" y="17"/>
                    <a:pt x="297" y="17"/>
                  </a:cubicBezTo>
                  <a:cubicBezTo>
                    <a:pt x="297" y="17"/>
                    <a:pt x="297" y="17"/>
                    <a:pt x="298" y="17"/>
                  </a:cubicBezTo>
                  <a:cubicBezTo>
                    <a:pt x="298" y="17"/>
                    <a:pt x="298" y="17"/>
                    <a:pt x="298" y="17"/>
                  </a:cubicBezTo>
                  <a:cubicBezTo>
                    <a:pt x="298" y="17"/>
                    <a:pt x="298" y="17"/>
                    <a:pt x="298" y="17"/>
                  </a:cubicBezTo>
                  <a:cubicBezTo>
                    <a:pt x="298" y="17"/>
                    <a:pt x="298" y="17"/>
                    <a:pt x="298" y="17"/>
                  </a:cubicBezTo>
                  <a:cubicBezTo>
                    <a:pt x="298" y="17"/>
                    <a:pt x="298" y="17"/>
                    <a:pt x="298" y="17"/>
                  </a:cubicBezTo>
                  <a:cubicBezTo>
                    <a:pt x="298" y="17"/>
                    <a:pt x="298" y="17"/>
                    <a:pt x="298" y="17"/>
                  </a:cubicBezTo>
                  <a:cubicBezTo>
                    <a:pt x="298" y="17"/>
                    <a:pt x="298" y="17"/>
                    <a:pt x="297" y="17"/>
                  </a:cubicBezTo>
                  <a:cubicBezTo>
                    <a:pt x="297" y="17"/>
                    <a:pt x="297" y="17"/>
                    <a:pt x="297" y="17"/>
                  </a:cubicBezTo>
                  <a:cubicBezTo>
                    <a:pt x="297" y="17"/>
                    <a:pt x="297" y="17"/>
                    <a:pt x="297" y="17"/>
                  </a:cubicBezTo>
                  <a:cubicBezTo>
                    <a:pt x="298" y="17"/>
                    <a:pt x="298" y="17"/>
                    <a:pt x="298" y="17"/>
                  </a:cubicBezTo>
                  <a:cubicBezTo>
                    <a:pt x="298" y="17"/>
                    <a:pt x="298" y="17"/>
                    <a:pt x="298" y="17"/>
                  </a:cubicBezTo>
                  <a:cubicBezTo>
                    <a:pt x="298" y="17"/>
                    <a:pt x="298" y="17"/>
                    <a:pt x="299" y="17"/>
                  </a:cubicBezTo>
                  <a:cubicBezTo>
                    <a:pt x="299" y="17"/>
                    <a:pt x="299" y="17"/>
                    <a:pt x="299" y="17"/>
                  </a:cubicBezTo>
                  <a:cubicBezTo>
                    <a:pt x="299" y="17"/>
                    <a:pt x="299" y="17"/>
                    <a:pt x="299" y="17"/>
                  </a:cubicBezTo>
                  <a:cubicBezTo>
                    <a:pt x="299" y="17"/>
                    <a:pt x="299" y="17"/>
                    <a:pt x="298" y="17"/>
                  </a:cubicBezTo>
                  <a:cubicBezTo>
                    <a:pt x="298" y="17"/>
                    <a:pt x="298" y="17"/>
                    <a:pt x="298" y="17"/>
                  </a:cubicBezTo>
                  <a:cubicBezTo>
                    <a:pt x="298" y="17"/>
                    <a:pt x="298" y="17"/>
                    <a:pt x="298" y="17"/>
                  </a:cubicBezTo>
                  <a:cubicBezTo>
                    <a:pt x="298" y="17"/>
                    <a:pt x="298" y="17"/>
                    <a:pt x="298" y="17"/>
                  </a:cubicBezTo>
                  <a:cubicBezTo>
                    <a:pt x="298" y="18"/>
                    <a:pt x="298" y="18"/>
                    <a:pt x="298" y="18"/>
                  </a:cubicBezTo>
                  <a:cubicBezTo>
                    <a:pt x="298" y="18"/>
                    <a:pt x="298" y="18"/>
                    <a:pt x="299" y="18"/>
                  </a:cubicBezTo>
                  <a:cubicBezTo>
                    <a:pt x="299" y="18"/>
                    <a:pt x="299" y="18"/>
                    <a:pt x="299" y="18"/>
                  </a:cubicBezTo>
                  <a:cubicBezTo>
                    <a:pt x="300" y="18"/>
                    <a:pt x="300" y="18"/>
                    <a:pt x="300" y="18"/>
                  </a:cubicBezTo>
                  <a:cubicBezTo>
                    <a:pt x="300" y="18"/>
                    <a:pt x="300" y="18"/>
                    <a:pt x="300" y="18"/>
                  </a:cubicBezTo>
                  <a:cubicBezTo>
                    <a:pt x="300" y="18"/>
                    <a:pt x="300" y="18"/>
                    <a:pt x="300" y="18"/>
                  </a:cubicBezTo>
                  <a:cubicBezTo>
                    <a:pt x="300" y="18"/>
                    <a:pt x="300" y="18"/>
                    <a:pt x="300" y="18"/>
                  </a:cubicBezTo>
                  <a:cubicBezTo>
                    <a:pt x="300" y="18"/>
                    <a:pt x="300" y="18"/>
                    <a:pt x="300" y="18"/>
                  </a:cubicBezTo>
                  <a:cubicBezTo>
                    <a:pt x="300" y="18"/>
                    <a:pt x="300" y="18"/>
                    <a:pt x="300" y="18"/>
                  </a:cubicBezTo>
                  <a:cubicBezTo>
                    <a:pt x="300" y="18"/>
                    <a:pt x="300" y="18"/>
                    <a:pt x="301" y="18"/>
                  </a:cubicBezTo>
                  <a:cubicBezTo>
                    <a:pt x="301" y="18"/>
                    <a:pt x="301" y="18"/>
                    <a:pt x="301" y="19"/>
                  </a:cubicBezTo>
                  <a:cubicBezTo>
                    <a:pt x="302" y="19"/>
                    <a:pt x="302" y="19"/>
                    <a:pt x="302" y="19"/>
                  </a:cubicBezTo>
                  <a:cubicBezTo>
                    <a:pt x="302" y="19"/>
                    <a:pt x="302" y="19"/>
                    <a:pt x="303" y="19"/>
                  </a:cubicBezTo>
                  <a:cubicBezTo>
                    <a:pt x="303" y="19"/>
                    <a:pt x="303" y="19"/>
                    <a:pt x="303" y="19"/>
                  </a:cubicBezTo>
                  <a:cubicBezTo>
                    <a:pt x="303" y="19"/>
                    <a:pt x="303" y="19"/>
                    <a:pt x="303" y="19"/>
                  </a:cubicBezTo>
                  <a:cubicBezTo>
                    <a:pt x="304" y="19"/>
                    <a:pt x="304" y="19"/>
                    <a:pt x="304" y="19"/>
                  </a:cubicBezTo>
                  <a:cubicBezTo>
                    <a:pt x="304" y="19"/>
                    <a:pt x="304" y="19"/>
                    <a:pt x="304" y="20"/>
                  </a:cubicBezTo>
                  <a:cubicBezTo>
                    <a:pt x="304" y="20"/>
                    <a:pt x="304" y="20"/>
                    <a:pt x="304" y="20"/>
                  </a:cubicBezTo>
                  <a:cubicBezTo>
                    <a:pt x="304" y="20"/>
                    <a:pt x="304" y="20"/>
                    <a:pt x="303" y="20"/>
                  </a:cubicBezTo>
                  <a:cubicBezTo>
                    <a:pt x="304" y="20"/>
                    <a:pt x="304" y="20"/>
                    <a:pt x="304" y="20"/>
                  </a:cubicBezTo>
                  <a:cubicBezTo>
                    <a:pt x="304" y="20"/>
                    <a:pt x="304" y="20"/>
                    <a:pt x="304" y="20"/>
                  </a:cubicBezTo>
                  <a:cubicBezTo>
                    <a:pt x="304" y="20"/>
                    <a:pt x="304" y="20"/>
                    <a:pt x="304" y="20"/>
                  </a:cubicBezTo>
                  <a:cubicBezTo>
                    <a:pt x="304" y="20"/>
                    <a:pt x="304" y="20"/>
                    <a:pt x="303" y="20"/>
                  </a:cubicBezTo>
                  <a:cubicBezTo>
                    <a:pt x="303" y="20"/>
                    <a:pt x="303" y="20"/>
                    <a:pt x="303" y="20"/>
                  </a:cubicBezTo>
                  <a:cubicBezTo>
                    <a:pt x="303" y="20"/>
                    <a:pt x="303" y="20"/>
                    <a:pt x="302" y="19"/>
                  </a:cubicBezTo>
                  <a:cubicBezTo>
                    <a:pt x="302" y="19"/>
                    <a:pt x="302" y="19"/>
                    <a:pt x="301" y="19"/>
                  </a:cubicBezTo>
                  <a:cubicBezTo>
                    <a:pt x="300" y="19"/>
                    <a:pt x="300" y="19"/>
                    <a:pt x="300" y="19"/>
                  </a:cubicBezTo>
                  <a:cubicBezTo>
                    <a:pt x="300" y="19"/>
                    <a:pt x="300" y="19"/>
                    <a:pt x="299" y="19"/>
                  </a:cubicBezTo>
                  <a:cubicBezTo>
                    <a:pt x="299" y="19"/>
                    <a:pt x="299" y="19"/>
                    <a:pt x="299" y="19"/>
                  </a:cubicBezTo>
                  <a:cubicBezTo>
                    <a:pt x="299" y="19"/>
                    <a:pt x="299" y="19"/>
                    <a:pt x="300" y="19"/>
                  </a:cubicBezTo>
                  <a:cubicBezTo>
                    <a:pt x="300" y="19"/>
                    <a:pt x="300" y="19"/>
                    <a:pt x="301" y="19"/>
                  </a:cubicBezTo>
                  <a:cubicBezTo>
                    <a:pt x="301" y="19"/>
                    <a:pt x="301" y="19"/>
                    <a:pt x="302" y="20"/>
                  </a:cubicBezTo>
                  <a:cubicBezTo>
                    <a:pt x="302" y="20"/>
                    <a:pt x="302" y="20"/>
                    <a:pt x="303" y="20"/>
                  </a:cubicBezTo>
                  <a:cubicBezTo>
                    <a:pt x="303" y="20"/>
                    <a:pt x="303" y="20"/>
                    <a:pt x="303" y="20"/>
                  </a:cubicBezTo>
                  <a:cubicBezTo>
                    <a:pt x="303" y="20"/>
                    <a:pt x="303" y="20"/>
                    <a:pt x="303" y="20"/>
                  </a:cubicBezTo>
                  <a:cubicBezTo>
                    <a:pt x="303" y="20"/>
                    <a:pt x="303" y="20"/>
                    <a:pt x="303" y="20"/>
                  </a:cubicBezTo>
                  <a:cubicBezTo>
                    <a:pt x="302" y="20"/>
                    <a:pt x="302" y="20"/>
                    <a:pt x="302" y="20"/>
                  </a:cubicBezTo>
                  <a:cubicBezTo>
                    <a:pt x="301" y="20"/>
                    <a:pt x="301" y="20"/>
                    <a:pt x="301" y="19"/>
                  </a:cubicBezTo>
                  <a:cubicBezTo>
                    <a:pt x="300" y="19"/>
                    <a:pt x="300" y="19"/>
                    <a:pt x="300" y="19"/>
                  </a:cubicBezTo>
                  <a:cubicBezTo>
                    <a:pt x="300" y="19"/>
                    <a:pt x="300" y="19"/>
                    <a:pt x="299" y="19"/>
                  </a:cubicBezTo>
                  <a:cubicBezTo>
                    <a:pt x="299" y="19"/>
                    <a:pt x="299" y="19"/>
                    <a:pt x="298" y="19"/>
                  </a:cubicBezTo>
                  <a:cubicBezTo>
                    <a:pt x="298" y="18"/>
                    <a:pt x="298" y="18"/>
                    <a:pt x="298" y="18"/>
                  </a:cubicBezTo>
                  <a:cubicBezTo>
                    <a:pt x="297" y="18"/>
                    <a:pt x="297" y="18"/>
                    <a:pt x="297" y="18"/>
                  </a:cubicBezTo>
                  <a:cubicBezTo>
                    <a:pt x="297" y="18"/>
                    <a:pt x="297" y="18"/>
                    <a:pt x="296" y="18"/>
                  </a:cubicBezTo>
                  <a:cubicBezTo>
                    <a:pt x="296" y="18"/>
                    <a:pt x="296" y="18"/>
                    <a:pt x="296" y="18"/>
                  </a:cubicBezTo>
                  <a:cubicBezTo>
                    <a:pt x="296" y="18"/>
                    <a:pt x="296" y="18"/>
                    <a:pt x="296" y="18"/>
                  </a:cubicBezTo>
                  <a:cubicBezTo>
                    <a:pt x="296" y="18"/>
                    <a:pt x="296" y="18"/>
                    <a:pt x="296" y="18"/>
                  </a:cubicBezTo>
                  <a:cubicBezTo>
                    <a:pt x="296" y="18"/>
                    <a:pt x="296" y="18"/>
                    <a:pt x="295" y="18"/>
                  </a:cubicBezTo>
                  <a:cubicBezTo>
                    <a:pt x="295" y="18"/>
                    <a:pt x="295" y="18"/>
                    <a:pt x="295" y="18"/>
                  </a:cubicBezTo>
                  <a:cubicBezTo>
                    <a:pt x="296" y="18"/>
                    <a:pt x="296" y="18"/>
                    <a:pt x="296" y="18"/>
                  </a:cubicBezTo>
                  <a:cubicBezTo>
                    <a:pt x="296" y="18"/>
                    <a:pt x="296" y="18"/>
                    <a:pt x="296" y="18"/>
                  </a:cubicBezTo>
                  <a:cubicBezTo>
                    <a:pt x="296" y="18"/>
                    <a:pt x="296" y="18"/>
                    <a:pt x="296" y="19"/>
                  </a:cubicBezTo>
                  <a:cubicBezTo>
                    <a:pt x="296" y="19"/>
                    <a:pt x="296" y="19"/>
                    <a:pt x="296" y="19"/>
                  </a:cubicBezTo>
                  <a:cubicBezTo>
                    <a:pt x="296" y="19"/>
                    <a:pt x="296" y="19"/>
                    <a:pt x="296" y="19"/>
                  </a:cubicBezTo>
                  <a:cubicBezTo>
                    <a:pt x="296" y="19"/>
                    <a:pt x="296" y="19"/>
                    <a:pt x="297" y="19"/>
                  </a:cubicBezTo>
                  <a:cubicBezTo>
                    <a:pt x="297" y="19"/>
                    <a:pt x="297" y="19"/>
                    <a:pt x="297" y="19"/>
                  </a:cubicBezTo>
                  <a:cubicBezTo>
                    <a:pt x="297" y="19"/>
                    <a:pt x="297" y="19"/>
                    <a:pt x="297" y="19"/>
                  </a:cubicBezTo>
                  <a:cubicBezTo>
                    <a:pt x="297" y="19"/>
                    <a:pt x="297" y="19"/>
                    <a:pt x="298" y="19"/>
                  </a:cubicBezTo>
                  <a:cubicBezTo>
                    <a:pt x="298" y="19"/>
                    <a:pt x="298" y="19"/>
                    <a:pt x="298" y="19"/>
                  </a:cubicBezTo>
                  <a:cubicBezTo>
                    <a:pt x="298" y="19"/>
                    <a:pt x="298" y="19"/>
                    <a:pt x="298" y="19"/>
                  </a:cubicBezTo>
                  <a:cubicBezTo>
                    <a:pt x="298" y="19"/>
                    <a:pt x="298" y="19"/>
                    <a:pt x="298" y="19"/>
                  </a:cubicBezTo>
                  <a:cubicBezTo>
                    <a:pt x="298" y="19"/>
                    <a:pt x="298" y="19"/>
                    <a:pt x="298" y="19"/>
                  </a:cubicBezTo>
                  <a:cubicBezTo>
                    <a:pt x="297" y="19"/>
                    <a:pt x="297" y="19"/>
                    <a:pt x="297" y="19"/>
                  </a:cubicBezTo>
                  <a:cubicBezTo>
                    <a:pt x="297" y="19"/>
                    <a:pt x="297" y="19"/>
                    <a:pt x="297" y="19"/>
                  </a:cubicBezTo>
                  <a:cubicBezTo>
                    <a:pt x="297" y="20"/>
                    <a:pt x="297" y="20"/>
                    <a:pt x="297" y="20"/>
                  </a:cubicBezTo>
                  <a:cubicBezTo>
                    <a:pt x="298" y="20"/>
                    <a:pt x="298" y="20"/>
                    <a:pt x="298" y="20"/>
                  </a:cubicBezTo>
                  <a:cubicBezTo>
                    <a:pt x="298" y="20"/>
                    <a:pt x="298" y="20"/>
                    <a:pt x="299" y="20"/>
                  </a:cubicBezTo>
                  <a:cubicBezTo>
                    <a:pt x="299" y="20"/>
                    <a:pt x="299" y="20"/>
                    <a:pt x="299" y="20"/>
                  </a:cubicBezTo>
                  <a:cubicBezTo>
                    <a:pt x="300" y="20"/>
                    <a:pt x="300" y="20"/>
                    <a:pt x="300" y="20"/>
                  </a:cubicBezTo>
                  <a:cubicBezTo>
                    <a:pt x="300" y="21"/>
                    <a:pt x="300" y="21"/>
                    <a:pt x="300" y="21"/>
                  </a:cubicBezTo>
                  <a:cubicBezTo>
                    <a:pt x="300" y="21"/>
                    <a:pt x="300" y="21"/>
                    <a:pt x="300" y="21"/>
                  </a:cubicBezTo>
                  <a:cubicBezTo>
                    <a:pt x="300" y="21"/>
                    <a:pt x="300" y="21"/>
                    <a:pt x="300" y="21"/>
                  </a:cubicBezTo>
                  <a:cubicBezTo>
                    <a:pt x="300" y="21"/>
                    <a:pt x="300" y="21"/>
                    <a:pt x="299" y="21"/>
                  </a:cubicBezTo>
                  <a:cubicBezTo>
                    <a:pt x="299" y="21"/>
                    <a:pt x="299" y="21"/>
                    <a:pt x="299" y="21"/>
                  </a:cubicBezTo>
                  <a:cubicBezTo>
                    <a:pt x="299" y="21"/>
                    <a:pt x="299" y="21"/>
                    <a:pt x="298" y="21"/>
                  </a:cubicBezTo>
                  <a:cubicBezTo>
                    <a:pt x="298" y="21"/>
                    <a:pt x="298" y="21"/>
                    <a:pt x="298" y="21"/>
                  </a:cubicBezTo>
                  <a:cubicBezTo>
                    <a:pt x="298" y="21"/>
                    <a:pt x="298" y="21"/>
                    <a:pt x="297" y="21"/>
                  </a:cubicBezTo>
                  <a:cubicBezTo>
                    <a:pt x="297" y="21"/>
                    <a:pt x="297" y="21"/>
                    <a:pt x="297" y="21"/>
                  </a:cubicBezTo>
                  <a:cubicBezTo>
                    <a:pt x="297" y="21"/>
                    <a:pt x="297" y="21"/>
                    <a:pt x="297" y="21"/>
                  </a:cubicBezTo>
                  <a:cubicBezTo>
                    <a:pt x="298" y="21"/>
                    <a:pt x="298" y="21"/>
                    <a:pt x="298" y="21"/>
                  </a:cubicBezTo>
                  <a:cubicBezTo>
                    <a:pt x="299" y="22"/>
                    <a:pt x="299" y="22"/>
                    <a:pt x="299" y="22"/>
                  </a:cubicBezTo>
                  <a:cubicBezTo>
                    <a:pt x="299" y="22"/>
                    <a:pt x="299" y="22"/>
                    <a:pt x="299" y="22"/>
                  </a:cubicBezTo>
                  <a:cubicBezTo>
                    <a:pt x="299" y="22"/>
                    <a:pt x="299" y="22"/>
                    <a:pt x="299" y="22"/>
                  </a:cubicBezTo>
                  <a:cubicBezTo>
                    <a:pt x="300" y="22"/>
                    <a:pt x="300" y="22"/>
                    <a:pt x="300" y="23"/>
                  </a:cubicBezTo>
                  <a:cubicBezTo>
                    <a:pt x="300" y="23"/>
                    <a:pt x="300" y="23"/>
                    <a:pt x="301" y="23"/>
                  </a:cubicBezTo>
                  <a:cubicBezTo>
                    <a:pt x="302" y="24"/>
                    <a:pt x="302" y="24"/>
                    <a:pt x="302" y="24"/>
                  </a:cubicBezTo>
                  <a:cubicBezTo>
                    <a:pt x="302" y="23"/>
                    <a:pt x="302" y="23"/>
                    <a:pt x="302" y="23"/>
                  </a:cubicBezTo>
                  <a:cubicBezTo>
                    <a:pt x="302" y="23"/>
                    <a:pt x="302" y="23"/>
                    <a:pt x="302" y="23"/>
                  </a:cubicBezTo>
                  <a:cubicBezTo>
                    <a:pt x="302" y="22"/>
                    <a:pt x="302" y="22"/>
                    <a:pt x="302" y="22"/>
                  </a:cubicBezTo>
                  <a:cubicBezTo>
                    <a:pt x="302" y="22"/>
                    <a:pt x="302" y="22"/>
                    <a:pt x="302" y="23"/>
                  </a:cubicBezTo>
                  <a:cubicBezTo>
                    <a:pt x="302" y="23"/>
                    <a:pt x="302" y="23"/>
                    <a:pt x="302" y="23"/>
                  </a:cubicBezTo>
                  <a:cubicBezTo>
                    <a:pt x="303" y="23"/>
                    <a:pt x="303" y="23"/>
                    <a:pt x="303" y="23"/>
                  </a:cubicBezTo>
                  <a:cubicBezTo>
                    <a:pt x="303" y="23"/>
                    <a:pt x="303" y="23"/>
                    <a:pt x="303" y="23"/>
                  </a:cubicBezTo>
                  <a:cubicBezTo>
                    <a:pt x="303" y="23"/>
                    <a:pt x="303" y="23"/>
                    <a:pt x="303" y="23"/>
                  </a:cubicBezTo>
                  <a:cubicBezTo>
                    <a:pt x="303" y="23"/>
                    <a:pt x="303" y="23"/>
                    <a:pt x="304" y="23"/>
                  </a:cubicBezTo>
                  <a:cubicBezTo>
                    <a:pt x="304" y="23"/>
                    <a:pt x="304" y="23"/>
                    <a:pt x="304" y="23"/>
                  </a:cubicBezTo>
                  <a:cubicBezTo>
                    <a:pt x="304" y="23"/>
                    <a:pt x="304" y="23"/>
                    <a:pt x="304" y="23"/>
                  </a:cubicBezTo>
                  <a:cubicBezTo>
                    <a:pt x="304" y="23"/>
                    <a:pt x="304" y="23"/>
                    <a:pt x="304" y="24"/>
                  </a:cubicBezTo>
                  <a:cubicBezTo>
                    <a:pt x="304" y="24"/>
                    <a:pt x="304" y="24"/>
                    <a:pt x="304" y="24"/>
                  </a:cubicBezTo>
                  <a:cubicBezTo>
                    <a:pt x="304" y="24"/>
                    <a:pt x="304" y="24"/>
                    <a:pt x="304" y="24"/>
                  </a:cubicBezTo>
                  <a:cubicBezTo>
                    <a:pt x="305" y="24"/>
                    <a:pt x="305" y="24"/>
                    <a:pt x="305" y="24"/>
                  </a:cubicBezTo>
                  <a:cubicBezTo>
                    <a:pt x="305" y="24"/>
                    <a:pt x="305" y="24"/>
                    <a:pt x="305" y="24"/>
                  </a:cubicBezTo>
                  <a:cubicBezTo>
                    <a:pt x="305" y="24"/>
                    <a:pt x="305" y="24"/>
                    <a:pt x="305" y="24"/>
                  </a:cubicBezTo>
                  <a:cubicBezTo>
                    <a:pt x="305" y="24"/>
                    <a:pt x="305" y="24"/>
                    <a:pt x="305" y="24"/>
                  </a:cubicBezTo>
                  <a:cubicBezTo>
                    <a:pt x="305" y="24"/>
                    <a:pt x="305" y="24"/>
                    <a:pt x="306" y="24"/>
                  </a:cubicBezTo>
                  <a:cubicBezTo>
                    <a:pt x="306" y="24"/>
                    <a:pt x="306" y="24"/>
                    <a:pt x="306" y="24"/>
                  </a:cubicBezTo>
                  <a:cubicBezTo>
                    <a:pt x="306" y="24"/>
                    <a:pt x="306" y="24"/>
                    <a:pt x="306" y="24"/>
                  </a:cubicBezTo>
                  <a:cubicBezTo>
                    <a:pt x="306" y="24"/>
                    <a:pt x="306" y="24"/>
                    <a:pt x="306" y="24"/>
                  </a:cubicBezTo>
                  <a:cubicBezTo>
                    <a:pt x="306" y="24"/>
                    <a:pt x="306" y="24"/>
                    <a:pt x="307" y="24"/>
                  </a:cubicBezTo>
                  <a:cubicBezTo>
                    <a:pt x="307" y="24"/>
                    <a:pt x="307" y="24"/>
                    <a:pt x="307" y="24"/>
                  </a:cubicBezTo>
                  <a:cubicBezTo>
                    <a:pt x="307" y="25"/>
                    <a:pt x="307" y="25"/>
                    <a:pt x="307" y="25"/>
                  </a:cubicBezTo>
                  <a:cubicBezTo>
                    <a:pt x="307" y="25"/>
                    <a:pt x="307" y="25"/>
                    <a:pt x="307" y="25"/>
                  </a:cubicBezTo>
                  <a:cubicBezTo>
                    <a:pt x="307" y="25"/>
                    <a:pt x="307" y="25"/>
                    <a:pt x="308" y="25"/>
                  </a:cubicBezTo>
                  <a:cubicBezTo>
                    <a:pt x="308" y="25"/>
                    <a:pt x="308" y="25"/>
                    <a:pt x="308" y="25"/>
                  </a:cubicBezTo>
                  <a:cubicBezTo>
                    <a:pt x="308" y="24"/>
                    <a:pt x="308" y="24"/>
                    <a:pt x="308" y="24"/>
                  </a:cubicBezTo>
                  <a:cubicBezTo>
                    <a:pt x="309" y="25"/>
                    <a:pt x="309" y="25"/>
                    <a:pt x="310" y="25"/>
                  </a:cubicBezTo>
                  <a:cubicBezTo>
                    <a:pt x="311" y="26"/>
                    <a:pt x="311" y="26"/>
                    <a:pt x="311" y="26"/>
                  </a:cubicBezTo>
                  <a:cubicBezTo>
                    <a:pt x="311" y="26"/>
                    <a:pt x="311" y="26"/>
                    <a:pt x="311" y="26"/>
                  </a:cubicBezTo>
                  <a:cubicBezTo>
                    <a:pt x="311" y="26"/>
                    <a:pt x="311" y="26"/>
                    <a:pt x="311" y="26"/>
                  </a:cubicBezTo>
                  <a:cubicBezTo>
                    <a:pt x="312" y="26"/>
                    <a:pt x="312" y="26"/>
                    <a:pt x="313" y="27"/>
                  </a:cubicBezTo>
                  <a:cubicBezTo>
                    <a:pt x="313" y="27"/>
                    <a:pt x="313" y="27"/>
                    <a:pt x="313" y="27"/>
                  </a:cubicBezTo>
                  <a:cubicBezTo>
                    <a:pt x="313" y="27"/>
                    <a:pt x="313" y="27"/>
                    <a:pt x="313" y="27"/>
                  </a:cubicBezTo>
                  <a:cubicBezTo>
                    <a:pt x="314" y="27"/>
                    <a:pt x="314" y="27"/>
                    <a:pt x="314" y="28"/>
                  </a:cubicBezTo>
                  <a:cubicBezTo>
                    <a:pt x="314" y="28"/>
                    <a:pt x="314" y="28"/>
                    <a:pt x="314" y="28"/>
                  </a:cubicBezTo>
                  <a:cubicBezTo>
                    <a:pt x="314" y="28"/>
                    <a:pt x="314" y="28"/>
                    <a:pt x="315" y="28"/>
                  </a:cubicBezTo>
                  <a:cubicBezTo>
                    <a:pt x="315" y="28"/>
                    <a:pt x="315" y="28"/>
                    <a:pt x="315" y="28"/>
                  </a:cubicBezTo>
                  <a:cubicBezTo>
                    <a:pt x="316" y="28"/>
                    <a:pt x="316" y="28"/>
                    <a:pt x="316" y="29"/>
                  </a:cubicBezTo>
                  <a:cubicBezTo>
                    <a:pt x="317" y="29"/>
                    <a:pt x="317" y="29"/>
                    <a:pt x="317" y="29"/>
                  </a:cubicBezTo>
                  <a:cubicBezTo>
                    <a:pt x="317" y="29"/>
                    <a:pt x="317" y="29"/>
                    <a:pt x="317" y="29"/>
                  </a:cubicBezTo>
                  <a:cubicBezTo>
                    <a:pt x="317" y="30"/>
                    <a:pt x="317" y="30"/>
                    <a:pt x="317" y="30"/>
                  </a:cubicBezTo>
                  <a:cubicBezTo>
                    <a:pt x="317" y="30"/>
                    <a:pt x="317" y="30"/>
                    <a:pt x="317" y="30"/>
                  </a:cubicBezTo>
                  <a:cubicBezTo>
                    <a:pt x="317" y="30"/>
                    <a:pt x="317" y="30"/>
                    <a:pt x="317" y="30"/>
                  </a:cubicBezTo>
                  <a:cubicBezTo>
                    <a:pt x="317" y="30"/>
                    <a:pt x="317" y="30"/>
                    <a:pt x="317" y="30"/>
                  </a:cubicBezTo>
                  <a:cubicBezTo>
                    <a:pt x="317" y="30"/>
                    <a:pt x="317" y="30"/>
                    <a:pt x="317" y="30"/>
                  </a:cubicBezTo>
                  <a:cubicBezTo>
                    <a:pt x="317" y="30"/>
                    <a:pt x="317" y="30"/>
                    <a:pt x="317" y="30"/>
                  </a:cubicBezTo>
                  <a:cubicBezTo>
                    <a:pt x="317" y="30"/>
                    <a:pt x="317" y="30"/>
                    <a:pt x="317" y="31"/>
                  </a:cubicBezTo>
                  <a:cubicBezTo>
                    <a:pt x="317" y="31"/>
                    <a:pt x="317" y="31"/>
                    <a:pt x="317" y="31"/>
                  </a:cubicBezTo>
                  <a:cubicBezTo>
                    <a:pt x="317" y="31"/>
                    <a:pt x="317" y="31"/>
                    <a:pt x="317" y="31"/>
                  </a:cubicBezTo>
                  <a:cubicBezTo>
                    <a:pt x="318" y="32"/>
                    <a:pt x="318" y="32"/>
                    <a:pt x="318" y="32"/>
                  </a:cubicBezTo>
                  <a:cubicBezTo>
                    <a:pt x="319" y="32"/>
                    <a:pt x="319" y="32"/>
                    <a:pt x="319" y="33"/>
                  </a:cubicBezTo>
                  <a:cubicBezTo>
                    <a:pt x="319" y="33"/>
                    <a:pt x="319" y="33"/>
                    <a:pt x="319" y="33"/>
                  </a:cubicBezTo>
                  <a:cubicBezTo>
                    <a:pt x="319" y="33"/>
                    <a:pt x="319" y="33"/>
                    <a:pt x="319" y="33"/>
                  </a:cubicBezTo>
                  <a:cubicBezTo>
                    <a:pt x="320" y="34"/>
                    <a:pt x="320" y="34"/>
                    <a:pt x="320" y="34"/>
                  </a:cubicBezTo>
                  <a:cubicBezTo>
                    <a:pt x="320" y="34"/>
                    <a:pt x="320" y="34"/>
                    <a:pt x="321" y="34"/>
                  </a:cubicBezTo>
                  <a:cubicBezTo>
                    <a:pt x="320" y="34"/>
                    <a:pt x="320" y="34"/>
                    <a:pt x="320" y="34"/>
                  </a:cubicBezTo>
                  <a:cubicBezTo>
                    <a:pt x="320" y="34"/>
                    <a:pt x="320" y="34"/>
                    <a:pt x="320" y="34"/>
                  </a:cubicBezTo>
                  <a:cubicBezTo>
                    <a:pt x="320" y="34"/>
                    <a:pt x="320" y="34"/>
                    <a:pt x="320" y="35"/>
                  </a:cubicBezTo>
                  <a:cubicBezTo>
                    <a:pt x="320" y="35"/>
                    <a:pt x="320" y="35"/>
                    <a:pt x="320" y="35"/>
                  </a:cubicBezTo>
                  <a:cubicBezTo>
                    <a:pt x="319" y="35"/>
                    <a:pt x="319" y="35"/>
                    <a:pt x="319" y="35"/>
                  </a:cubicBezTo>
                  <a:cubicBezTo>
                    <a:pt x="319" y="35"/>
                    <a:pt x="319" y="35"/>
                    <a:pt x="319" y="35"/>
                  </a:cubicBezTo>
                  <a:cubicBezTo>
                    <a:pt x="319" y="35"/>
                    <a:pt x="319" y="35"/>
                    <a:pt x="319" y="35"/>
                  </a:cubicBezTo>
                  <a:cubicBezTo>
                    <a:pt x="319" y="35"/>
                    <a:pt x="319" y="35"/>
                    <a:pt x="319" y="35"/>
                  </a:cubicBezTo>
                  <a:cubicBezTo>
                    <a:pt x="319" y="35"/>
                    <a:pt x="319" y="35"/>
                    <a:pt x="319" y="35"/>
                  </a:cubicBezTo>
                  <a:cubicBezTo>
                    <a:pt x="319" y="35"/>
                    <a:pt x="319" y="35"/>
                    <a:pt x="320" y="35"/>
                  </a:cubicBezTo>
                  <a:cubicBezTo>
                    <a:pt x="320" y="35"/>
                    <a:pt x="320" y="35"/>
                    <a:pt x="320" y="35"/>
                  </a:cubicBezTo>
                  <a:cubicBezTo>
                    <a:pt x="320" y="35"/>
                    <a:pt x="320" y="35"/>
                    <a:pt x="320" y="35"/>
                  </a:cubicBezTo>
                  <a:cubicBezTo>
                    <a:pt x="320" y="35"/>
                    <a:pt x="320" y="35"/>
                    <a:pt x="321" y="35"/>
                  </a:cubicBezTo>
                  <a:cubicBezTo>
                    <a:pt x="321" y="35"/>
                    <a:pt x="321" y="35"/>
                    <a:pt x="320" y="35"/>
                  </a:cubicBezTo>
                  <a:cubicBezTo>
                    <a:pt x="320" y="36"/>
                    <a:pt x="320" y="36"/>
                    <a:pt x="321" y="36"/>
                  </a:cubicBezTo>
                  <a:cubicBezTo>
                    <a:pt x="321" y="36"/>
                    <a:pt x="321" y="36"/>
                    <a:pt x="321" y="36"/>
                  </a:cubicBezTo>
                  <a:cubicBezTo>
                    <a:pt x="321" y="36"/>
                    <a:pt x="321" y="36"/>
                    <a:pt x="321" y="36"/>
                  </a:cubicBezTo>
                  <a:cubicBezTo>
                    <a:pt x="321" y="37"/>
                    <a:pt x="321" y="37"/>
                    <a:pt x="321" y="37"/>
                  </a:cubicBezTo>
                  <a:cubicBezTo>
                    <a:pt x="321" y="37"/>
                    <a:pt x="321" y="37"/>
                    <a:pt x="321" y="37"/>
                  </a:cubicBezTo>
                  <a:cubicBezTo>
                    <a:pt x="321" y="37"/>
                    <a:pt x="321" y="37"/>
                    <a:pt x="321" y="37"/>
                  </a:cubicBezTo>
                  <a:cubicBezTo>
                    <a:pt x="321" y="37"/>
                    <a:pt x="321" y="37"/>
                    <a:pt x="321" y="37"/>
                  </a:cubicBezTo>
                  <a:cubicBezTo>
                    <a:pt x="321" y="37"/>
                    <a:pt x="321" y="37"/>
                    <a:pt x="321" y="37"/>
                  </a:cubicBezTo>
                  <a:cubicBezTo>
                    <a:pt x="321" y="37"/>
                    <a:pt x="321" y="37"/>
                    <a:pt x="321" y="37"/>
                  </a:cubicBezTo>
                  <a:cubicBezTo>
                    <a:pt x="321" y="37"/>
                    <a:pt x="321" y="37"/>
                    <a:pt x="321" y="38"/>
                  </a:cubicBezTo>
                  <a:cubicBezTo>
                    <a:pt x="322" y="38"/>
                    <a:pt x="322" y="38"/>
                    <a:pt x="322" y="38"/>
                  </a:cubicBezTo>
                  <a:cubicBezTo>
                    <a:pt x="321" y="38"/>
                    <a:pt x="321" y="38"/>
                    <a:pt x="321" y="38"/>
                  </a:cubicBezTo>
                  <a:cubicBezTo>
                    <a:pt x="321" y="38"/>
                    <a:pt x="321" y="38"/>
                    <a:pt x="321" y="38"/>
                  </a:cubicBezTo>
                  <a:cubicBezTo>
                    <a:pt x="321" y="38"/>
                    <a:pt x="321" y="38"/>
                    <a:pt x="321" y="38"/>
                  </a:cubicBezTo>
                  <a:cubicBezTo>
                    <a:pt x="321" y="38"/>
                    <a:pt x="321" y="38"/>
                    <a:pt x="322" y="38"/>
                  </a:cubicBezTo>
                  <a:cubicBezTo>
                    <a:pt x="322" y="38"/>
                    <a:pt x="322" y="38"/>
                    <a:pt x="322" y="38"/>
                  </a:cubicBezTo>
                  <a:cubicBezTo>
                    <a:pt x="322" y="39"/>
                    <a:pt x="322" y="39"/>
                    <a:pt x="322" y="39"/>
                  </a:cubicBezTo>
                  <a:cubicBezTo>
                    <a:pt x="322" y="39"/>
                    <a:pt x="322" y="39"/>
                    <a:pt x="322" y="39"/>
                  </a:cubicBezTo>
                  <a:cubicBezTo>
                    <a:pt x="322" y="39"/>
                    <a:pt x="322" y="39"/>
                    <a:pt x="322" y="39"/>
                  </a:cubicBezTo>
                  <a:cubicBezTo>
                    <a:pt x="322" y="39"/>
                    <a:pt x="322" y="39"/>
                    <a:pt x="322" y="39"/>
                  </a:cubicBezTo>
                  <a:cubicBezTo>
                    <a:pt x="321" y="39"/>
                    <a:pt x="321" y="39"/>
                    <a:pt x="321" y="39"/>
                  </a:cubicBezTo>
                  <a:cubicBezTo>
                    <a:pt x="321" y="39"/>
                    <a:pt x="321" y="39"/>
                    <a:pt x="321" y="39"/>
                  </a:cubicBezTo>
                  <a:cubicBezTo>
                    <a:pt x="321" y="39"/>
                    <a:pt x="321" y="39"/>
                    <a:pt x="321" y="39"/>
                  </a:cubicBezTo>
                  <a:cubicBezTo>
                    <a:pt x="322" y="39"/>
                    <a:pt x="322" y="39"/>
                    <a:pt x="322" y="39"/>
                  </a:cubicBezTo>
                  <a:cubicBezTo>
                    <a:pt x="322" y="40"/>
                    <a:pt x="322" y="40"/>
                    <a:pt x="322" y="40"/>
                  </a:cubicBezTo>
                  <a:cubicBezTo>
                    <a:pt x="323" y="40"/>
                    <a:pt x="323" y="40"/>
                    <a:pt x="323" y="40"/>
                  </a:cubicBezTo>
                  <a:cubicBezTo>
                    <a:pt x="323" y="40"/>
                    <a:pt x="323" y="40"/>
                    <a:pt x="323" y="40"/>
                  </a:cubicBezTo>
                  <a:cubicBezTo>
                    <a:pt x="323" y="40"/>
                    <a:pt x="323" y="40"/>
                    <a:pt x="323" y="40"/>
                  </a:cubicBezTo>
                  <a:cubicBezTo>
                    <a:pt x="323" y="41"/>
                    <a:pt x="323" y="41"/>
                    <a:pt x="323" y="41"/>
                  </a:cubicBezTo>
                  <a:cubicBezTo>
                    <a:pt x="323" y="41"/>
                    <a:pt x="323" y="41"/>
                    <a:pt x="323" y="41"/>
                  </a:cubicBezTo>
                  <a:cubicBezTo>
                    <a:pt x="323" y="41"/>
                    <a:pt x="323" y="41"/>
                    <a:pt x="323" y="41"/>
                  </a:cubicBezTo>
                  <a:cubicBezTo>
                    <a:pt x="323" y="41"/>
                    <a:pt x="323" y="41"/>
                    <a:pt x="323" y="41"/>
                  </a:cubicBezTo>
                  <a:cubicBezTo>
                    <a:pt x="323" y="41"/>
                    <a:pt x="323" y="41"/>
                    <a:pt x="323" y="42"/>
                  </a:cubicBezTo>
                  <a:cubicBezTo>
                    <a:pt x="323" y="42"/>
                    <a:pt x="323" y="42"/>
                    <a:pt x="323" y="42"/>
                  </a:cubicBezTo>
                  <a:cubicBezTo>
                    <a:pt x="323" y="42"/>
                    <a:pt x="323" y="42"/>
                    <a:pt x="322" y="42"/>
                  </a:cubicBezTo>
                  <a:cubicBezTo>
                    <a:pt x="322" y="42"/>
                    <a:pt x="322" y="42"/>
                    <a:pt x="322" y="42"/>
                  </a:cubicBezTo>
                  <a:cubicBezTo>
                    <a:pt x="322" y="42"/>
                    <a:pt x="322" y="42"/>
                    <a:pt x="322" y="41"/>
                  </a:cubicBezTo>
                  <a:cubicBezTo>
                    <a:pt x="321" y="41"/>
                    <a:pt x="321" y="41"/>
                    <a:pt x="321" y="42"/>
                  </a:cubicBezTo>
                  <a:cubicBezTo>
                    <a:pt x="321" y="42"/>
                    <a:pt x="321" y="42"/>
                    <a:pt x="321" y="42"/>
                  </a:cubicBezTo>
                  <a:cubicBezTo>
                    <a:pt x="322" y="42"/>
                    <a:pt x="322" y="42"/>
                    <a:pt x="322" y="42"/>
                  </a:cubicBezTo>
                  <a:cubicBezTo>
                    <a:pt x="322" y="42"/>
                    <a:pt x="322" y="42"/>
                    <a:pt x="322" y="42"/>
                  </a:cubicBezTo>
                  <a:cubicBezTo>
                    <a:pt x="322" y="42"/>
                    <a:pt x="322" y="42"/>
                    <a:pt x="322" y="42"/>
                  </a:cubicBezTo>
                  <a:cubicBezTo>
                    <a:pt x="322" y="42"/>
                    <a:pt x="322" y="42"/>
                    <a:pt x="322" y="42"/>
                  </a:cubicBezTo>
                  <a:cubicBezTo>
                    <a:pt x="323" y="42"/>
                    <a:pt x="323" y="42"/>
                    <a:pt x="323" y="42"/>
                  </a:cubicBezTo>
                  <a:cubicBezTo>
                    <a:pt x="323" y="42"/>
                    <a:pt x="323" y="42"/>
                    <a:pt x="323" y="42"/>
                  </a:cubicBezTo>
                  <a:cubicBezTo>
                    <a:pt x="323" y="42"/>
                    <a:pt x="323" y="42"/>
                    <a:pt x="323" y="42"/>
                  </a:cubicBezTo>
                  <a:cubicBezTo>
                    <a:pt x="322" y="42"/>
                    <a:pt x="322" y="42"/>
                    <a:pt x="322" y="43"/>
                  </a:cubicBezTo>
                  <a:cubicBezTo>
                    <a:pt x="323" y="43"/>
                    <a:pt x="323" y="43"/>
                    <a:pt x="323" y="43"/>
                  </a:cubicBezTo>
                  <a:cubicBezTo>
                    <a:pt x="322" y="43"/>
                    <a:pt x="322" y="43"/>
                    <a:pt x="322" y="43"/>
                  </a:cubicBezTo>
                  <a:cubicBezTo>
                    <a:pt x="322" y="43"/>
                    <a:pt x="322" y="43"/>
                    <a:pt x="322" y="43"/>
                  </a:cubicBezTo>
                  <a:cubicBezTo>
                    <a:pt x="321" y="43"/>
                    <a:pt x="321" y="43"/>
                    <a:pt x="321" y="43"/>
                  </a:cubicBezTo>
                  <a:cubicBezTo>
                    <a:pt x="322" y="43"/>
                    <a:pt x="322" y="43"/>
                    <a:pt x="321" y="43"/>
                  </a:cubicBezTo>
                  <a:cubicBezTo>
                    <a:pt x="322" y="44"/>
                    <a:pt x="322" y="44"/>
                    <a:pt x="322" y="44"/>
                  </a:cubicBezTo>
                  <a:cubicBezTo>
                    <a:pt x="322" y="44"/>
                    <a:pt x="322" y="44"/>
                    <a:pt x="323" y="44"/>
                  </a:cubicBezTo>
                  <a:cubicBezTo>
                    <a:pt x="323" y="44"/>
                    <a:pt x="323" y="44"/>
                    <a:pt x="323" y="44"/>
                  </a:cubicBezTo>
                  <a:cubicBezTo>
                    <a:pt x="323" y="44"/>
                    <a:pt x="323" y="44"/>
                    <a:pt x="323" y="43"/>
                  </a:cubicBezTo>
                  <a:cubicBezTo>
                    <a:pt x="324" y="43"/>
                    <a:pt x="324" y="43"/>
                    <a:pt x="324" y="43"/>
                  </a:cubicBezTo>
                  <a:cubicBezTo>
                    <a:pt x="324" y="43"/>
                    <a:pt x="324" y="43"/>
                    <a:pt x="324" y="43"/>
                  </a:cubicBezTo>
                  <a:cubicBezTo>
                    <a:pt x="323" y="44"/>
                    <a:pt x="323" y="44"/>
                    <a:pt x="323" y="44"/>
                  </a:cubicBezTo>
                  <a:cubicBezTo>
                    <a:pt x="323" y="44"/>
                    <a:pt x="323" y="44"/>
                    <a:pt x="323" y="44"/>
                  </a:cubicBezTo>
                  <a:cubicBezTo>
                    <a:pt x="323" y="44"/>
                    <a:pt x="323" y="44"/>
                    <a:pt x="322" y="44"/>
                  </a:cubicBezTo>
                  <a:cubicBezTo>
                    <a:pt x="322" y="44"/>
                    <a:pt x="322" y="44"/>
                    <a:pt x="322" y="44"/>
                  </a:cubicBezTo>
                  <a:cubicBezTo>
                    <a:pt x="322" y="44"/>
                    <a:pt x="322" y="44"/>
                    <a:pt x="322" y="44"/>
                  </a:cubicBezTo>
                  <a:cubicBezTo>
                    <a:pt x="321" y="44"/>
                    <a:pt x="321" y="44"/>
                    <a:pt x="321" y="44"/>
                  </a:cubicBezTo>
                  <a:cubicBezTo>
                    <a:pt x="321" y="44"/>
                    <a:pt x="321" y="44"/>
                    <a:pt x="321" y="44"/>
                  </a:cubicBezTo>
                  <a:cubicBezTo>
                    <a:pt x="321" y="44"/>
                    <a:pt x="321" y="44"/>
                    <a:pt x="321" y="44"/>
                  </a:cubicBezTo>
                  <a:cubicBezTo>
                    <a:pt x="321" y="45"/>
                    <a:pt x="321" y="45"/>
                    <a:pt x="321" y="45"/>
                  </a:cubicBezTo>
                  <a:cubicBezTo>
                    <a:pt x="321" y="45"/>
                    <a:pt x="321" y="45"/>
                    <a:pt x="322" y="46"/>
                  </a:cubicBezTo>
                  <a:cubicBezTo>
                    <a:pt x="322" y="45"/>
                    <a:pt x="322" y="45"/>
                    <a:pt x="322" y="45"/>
                  </a:cubicBezTo>
                  <a:cubicBezTo>
                    <a:pt x="322" y="45"/>
                    <a:pt x="322" y="45"/>
                    <a:pt x="322" y="45"/>
                  </a:cubicBezTo>
                  <a:cubicBezTo>
                    <a:pt x="322" y="45"/>
                    <a:pt x="322" y="45"/>
                    <a:pt x="322" y="46"/>
                  </a:cubicBezTo>
                  <a:cubicBezTo>
                    <a:pt x="322" y="46"/>
                    <a:pt x="322" y="46"/>
                    <a:pt x="322" y="46"/>
                  </a:cubicBezTo>
                  <a:cubicBezTo>
                    <a:pt x="322" y="46"/>
                    <a:pt x="322" y="46"/>
                    <a:pt x="323" y="46"/>
                  </a:cubicBezTo>
                  <a:cubicBezTo>
                    <a:pt x="323" y="46"/>
                    <a:pt x="323" y="46"/>
                    <a:pt x="323" y="46"/>
                  </a:cubicBezTo>
                  <a:cubicBezTo>
                    <a:pt x="323" y="46"/>
                    <a:pt x="323" y="46"/>
                    <a:pt x="324" y="46"/>
                  </a:cubicBezTo>
                  <a:cubicBezTo>
                    <a:pt x="324" y="46"/>
                    <a:pt x="324" y="46"/>
                    <a:pt x="324" y="46"/>
                  </a:cubicBezTo>
                  <a:cubicBezTo>
                    <a:pt x="324" y="46"/>
                    <a:pt x="324" y="46"/>
                    <a:pt x="324" y="46"/>
                  </a:cubicBezTo>
                  <a:cubicBezTo>
                    <a:pt x="324" y="46"/>
                    <a:pt x="324" y="46"/>
                    <a:pt x="324" y="45"/>
                  </a:cubicBezTo>
                  <a:cubicBezTo>
                    <a:pt x="324" y="45"/>
                    <a:pt x="324" y="45"/>
                    <a:pt x="324" y="45"/>
                  </a:cubicBezTo>
                  <a:cubicBezTo>
                    <a:pt x="324" y="45"/>
                    <a:pt x="324" y="45"/>
                    <a:pt x="324" y="45"/>
                  </a:cubicBezTo>
                  <a:cubicBezTo>
                    <a:pt x="324" y="45"/>
                    <a:pt x="324" y="45"/>
                    <a:pt x="324" y="45"/>
                  </a:cubicBezTo>
                  <a:cubicBezTo>
                    <a:pt x="324" y="45"/>
                    <a:pt x="324" y="45"/>
                    <a:pt x="324" y="45"/>
                  </a:cubicBezTo>
                  <a:cubicBezTo>
                    <a:pt x="324" y="45"/>
                    <a:pt x="324" y="45"/>
                    <a:pt x="324" y="45"/>
                  </a:cubicBezTo>
                  <a:cubicBezTo>
                    <a:pt x="324" y="45"/>
                    <a:pt x="324" y="45"/>
                    <a:pt x="324" y="45"/>
                  </a:cubicBezTo>
                  <a:cubicBezTo>
                    <a:pt x="324" y="45"/>
                    <a:pt x="324" y="45"/>
                    <a:pt x="325" y="45"/>
                  </a:cubicBezTo>
                  <a:cubicBezTo>
                    <a:pt x="325" y="45"/>
                    <a:pt x="325" y="45"/>
                    <a:pt x="325" y="45"/>
                  </a:cubicBezTo>
                  <a:cubicBezTo>
                    <a:pt x="325" y="45"/>
                    <a:pt x="325" y="45"/>
                    <a:pt x="325" y="45"/>
                  </a:cubicBezTo>
                  <a:cubicBezTo>
                    <a:pt x="325" y="45"/>
                    <a:pt x="325" y="45"/>
                    <a:pt x="325" y="45"/>
                  </a:cubicBezTo>
                  <a:cubicBezTo>
                    <a:pt x="325" y="45"/>
                    <a:pt x="325" y="45"/>
                    <a:pt x="325" y="44"/>
                  </a:cubicBezTo>
                  <a:cubicBezTo>
                    <a:pt x="325" y="44"/>
                    <a:pt x="325" y="44"/>
                    <a:pt x="325" y="43"/>
                  </a:cubicBezTo>
                  <a:cubicBezTo>
                    <a:pt x="325" y="43"/>
                    <a:pt x="325" y="43"/>
                    <a:pt x="325" y="43"/>
                  </a:cubicBezTo>
                  <a:cubicBezTo>
                    <a:pt x="325" y="43"/>
                    <a:pt x="325" y="43"/>
                    <a:pt x="325" y="44"/>
                  </a:cubicBezTo>
                  <a:cubicBezTo>
                    <a:pt x="325" y="44"/>
                    <a:pt x="325" y="44"/>
                    <a:pt x="325" y="44"/>
                  </a:cubicBezTo>
                  <a:cubicBezTo>
                    <a:pt x="325" y="44"/>
                    <a:pt x="325" y="44"/>
                    <a:pt x="325" y="44"/>
                  </a:cubicBezTo>
                  <a:cubicBezTo>
                    <a:pt x="325" y="45"/>
                    <a:pt x="325" y="45"/>
                    <a:pt x="325" y="45"/>
                  </a:cubicBezTo>
                  <a:cubicBezTo>
                    <a:pt x="325" y="45"/>
                    <a:pt x="325" y="45"/>
                    <a:pt x="325" y="45"/>
                  </a:cubicBezTo>
                  <a:cubicBezTo>
                    <a:pt x="326" y="46"/>
                    <a:pt x="326" y="46"/>
                    <a:pt x="326" y="46"/>
                  </a:cubicBezTo>
                  <a:cubicBezTo>
                    <a:pt x="326" y="45"/>
                    <a:pt x="326" y="45"/>
                    <a:pt x="326" y="45"/>
                  </a:cubicBezTo>
                  <a:cubicBezTo>
                    <a:pt x="326" y="45"/>
                    <a:pt x="326" y="45"/>
                    <a:pt x="326" y="45"/>
                  </a:cubicBezTo>
                  <a:cubicBezTo>
                    <a:pt x="326" y="45"/>
                    <a:pt x="326" y="45"/>
                    <a:pt x="326" y="45"/>
                  </a:cubicBezTo>
                  <a:cubicBezTo>
                    <a:pt x="327" y="45"/>
                    <a:pt x="327" y="45"/>
                    <a:pt x="327" y="45"/>
                  </a:cubicBezTo>
                  <a:cubicBezTo>
                    <a:pt x="327" y="45"/>
                    <a:pt x="327" y="45"/>
                    <a:pt x="327" y="45"/>
                  </a:cubicBezTo>
                  <a:cubicBezTo>
                    <a:pt x="327" y="45"/>
                    <a:pt x="327" y="45"/>
                    <a:pt x="326" y="45"/>
                  </a:cubicBezTo>
                  <a:cubicBezTo>
                    <a:pt x="326" y="45"/>
                    <a:pt x="326" y="45"/>
                    <a:pt x="326" y="46"/>
                  </a:cubicBezTo>
                  <a:cubicBezTo>
                    <a:pt x="326" y="46"/>
                    <a:pt x="326" y="46"/>
                    <a:pt x="326" y="46"/>
                  </a:cubicBezTo>
                  <a:cubicBezTo>
                    <a:pt x="326" y="46"/>
                    <a:pt x="326" y="46"/>
                    <a:pt x="326" y="46"/>
                  </a:cubicBezTo>
                  <a:cubicBezTo>
                    <a:pt x="327" y="46"/>
                    <a:pt x="327" y="46"/>
                    <a:pt x="327" y="46"/>
                  </a:cubicBezTo>
                  <a:cubicBezTo>
                    <a:pt x="327" y="46"/>
                    <a:pt x="327" y="46"/>
                    <a:pt x="327" y="47"/>
                  </a:cubicBezTo>
                  <a:cubicBezTo>
                    <a:pt x="328" y="47"/>
                    <a:pt x="328" y="47"/>
                    <a:pt x="328" y="47"/>
                  </a:cubicBezTo>
                  <a:cubicBezTo>
                    <a:pt x="328" y="47"/>
                    <a:pt x="328" y="47"/>
                    <a:pt x="328" y="47"/>
                  </a:cubicBezTo>
                  <a:cubicBezTo>
                    <a:pt x="328" y="47"/>
                    <a:pt x="328" y="47"/>
                    <a:pt x="329" y="47"/>
                  </a:cubicBezTo>
                  <a:cubicBezTo>
                    <a:pt x="329" y="47"/>
                    <a:pt x="329" y="47"/>
                    <a:pt x="329" y="47"/>
                  </a:cubicBezTo>
                  <a:cubicBezTo>
                    <a:pt x="329" y="47"/>
                    <a:pt x="329" y="47"/>
                    <a:pt x="328" y="47"/>
                  </a:cubicBezTo>
                  <a:cubicBezTo>
                    <a:pt x="328" y="47"/>
                    <a:pt x="328" y="47"/>
                    <a:pt x="328" y="47"/>
                  </a:cubicBezTo>
                  <a:cubicBezTo>
                    <a:pt x="327" y="47"/>
                    <a:pt x="327" y="47"/>
                    <a:pt x="327" y="47"/>
                  </a:cubicBezTo>
                  <a:cubicBezTo>
                    <a:pt x="327" y="47"/>
                    <a:pt x="327" y="47"/>
                    <a:pt x="326" y="47"/>
                  </a:cubicBezTo>
                  <a:cubicBezTo>
                    <a:pt x="326" y="47"/>
                    <a:pt x="326" y="47"/>
                    <a:pt x="326" y="47"/>
                  </a:cubicBezTo>
                  <a:cubicBezTo>
                    <a:pt x="327" y="47"/>
                    <a:pt x="327" y="47"/>
                    <a:pt x="327" y="47"/>
                  </a:cubicBezTo>
                  <a:cubicBezTo>
                    <a:pt x="327" y="47"/>
                    <a:pt x="327" y="47"/>
                    <a:pt x="328" y="47"/>
                  </a:cubicBezTo>
                  <a:cubicBezTo>
                    <a:pt x="328" y="47"/>
                    <a:pt x="328" y="47"/>
                    <a:pt x="328" y="47"/>
                  </a:cubicBezTo>
                  <a:cubicBezTo>
                    <a:pt x="328" y="47"/>
                    <a:pt x="328" y="47"/>
                    <a:pt x="328" y="47"/>
                  </a:cubicBezTo>
                  <a:cubicBezTo>
                    <a:pt x="329" y="48"/>
                    <a:pt x="329" y="48"/>
                    <a:pt x="329" y="48"/>
                  </a:cubicBezTo>
                  <a:cubicBezTo>
                    <a:pt x="329" y="48"/>
                    <a:pt x="329" y="48"/>
                    <a:pt x="329" y="48"/>
                  </a:cubicBezTo>
                  <a:cubicBezTo>
                    <a:pt x="328" y="48"/>
                    <a:pt x="328" y="48"/>
                    <a:pt x="328" y="48"/>
                  </a:cubicBezTo>
                  <a:cubicBezTo>
                    <a:pt x="328" y="48"/>
                    <a:pt x="328" y="48"/>
                    <a:pt x="328" y="48"/>
                  </a:cubicBezTo>
                  <a:cubicBezTo>
                    <a:pt x="328" y="48"/>
                    <a:pt x="328" y="48"/>
                    <a:pt x="327" y="48"/>
                  </a:cubicBezTo>
                  <a:cubicBezTo>
                    <a:pt x="327" y="48"/>
                    <a:pt x="327" y="48"/>
                    <a:pt x="327" y="48"/>
                  </a:cubicBezTo>
                  <a:cubicBezTo>
                    <a:pt x="327" y="48"/>
                    <a:pt x="327" y="48"/>
                    <a:pt x="327" y="48"/>
                  </a:cubicBezTo>
                  <a:cubicBezTo>
                    <a:pt x="327" y="48"/>
                    <a:pt x="327" y="48"/>
                    <a:pt x="327" y="48"/>
                  </a:cubicBezTo>
                  <a:cubicBezTo>
                    <a:pt x="327" y="48"/>
                    <a:pt x="327" y="48"/>
                    <a:pt x="328" y="48"/>
                  </a:cubicBezTo>
                  <a:cubicBezTo>
                    <a:pt x="328" y="48"/>
                    <a:pt x="328" y="48"/>
                    <a:pt x="328" y="48"/>
                  </a:cubicBezTo>
                  <a:cubicBezTo>
                    <a:pt x="329" y="48"/>
                    <a:pt x="329" y="48"/>
                    <a:pt x="329" y="48"/>
                  </a:cubicBezTo>
                  <a:cubicBezTo>
                    <a:pt x="329" y="48"/>
                    <a:pt x="329" y="48"/>
                    <a:pt x="329" y="49"/>
                  </a:cubicBezTo>
                  <a:cubicBezTo>
                    <a:pt x="329" y="49"/>
                    <a:pt x="329" y="49"/>
                    <a:pt x="329" y="49"/>
                  </a:cubicBezTo>
                  <a:cubicBezTo>
                    <a:pt x="328" y="48"/>
                    <a:pt x="328" y="48"/>
                    <a:pt x="328" y="48"/>
                  </a:cubicBezTo>
                  <a:cubicBezTo>
                    <a:pt x="328" y="48"/>
                    <a:pt x="328" y="48"/>
                    <a:pt x="328" y="48"/>
                  </a:cubicBezTo>
                  <a:cubicBezTo>
                    <a:pt x="328" y="49"/>
                    <a:pt x="328" y="49"/>
                    <a:pt x="328" y="49"/>
                  </a:cubicBezTo>
                  <a:cubicBezTo>
                    <a:pt x="328" y="49"/>
                    <a:pt x="328" y="49"/>
                    <a:pt x="328" y="49"/>
                  </a:cubicBezTo>
                  <a:cubicBezTo>
                    <a:pt x="328" y="49"/>
                    <a:pt x="328" y="49"/>
                    <a:pt x="329" y="49"/>
                  </a:cubicBezTo>
                  <a:cubicBezTo>
                    <a:pt x="329" y="49"/>
                    <a:pt x="329" y="49"/>
                    <a:pt x="329" y="49"/>
                  </a:cubicBezTo>
                  <a:cubicBezTo>
                    <a:pt x="330" y="49"/>
                    <a:pt x="330" y="49"/>
                    <a:pt x="330" y="49"/>
                  </a:cubicBezTo>
                  <a:cubicBezTo>
                    <a:pt x="330" y="50"/>
                    <a:pt x="330" y="50"/>
                    <a:pt x="330" y="50"/>
                  </a:cubicBezTo>
                  <a:cubicBezTo>
                    <a:pt x="330" y="50"/>
                    <a:pt x="330" y="50"/>
                    <a:pt x="329" y="50"/>
                  </a:cubicBezTo>
                  <a:cubicBezTo>
                    <a:pt x="328" y="49"/>
                    <a:pt x="328" y="49"/>
                    <a:pt x="328" y="49"/>
                  </a:cubicBezTo>
                  <a:cubicBezTo>
                    <a:pt x="328" y="49"/>
                    <a:pt x="328" y="49"/>
                    <a:pt x="328" y="49"/>
                  </a:cubicBezTo>
                  <a:cubicBezTo>
                    <a:pt x="328" y="49"/>
                    <a:pt x="328" y="49"/>
                    <a:pt x="328" y="49"/>
                  </a:cubicBezTo>
                  <a:cubicBezTo>
                    <a:pt x="328" y="49"/>
                    <a:pt x="328" y="49"/>
                    <a:pt x="328" y="49"/>
                  </a:cubicBezTo>
                  <a:cubicBezTo>
                    <a:pt x="329" y="50"/>
                    <a:pt x="329" y="50"/>
                    <a:pt x="330" y="50"/>
                  </a:cubicBezTo>
                  <a:cubicBezTo>
                    <a:pt x="330" y="51"/>
                    <a:pt x="330" y="51"/>
                    <a:pt x="330" y="51"/>
                  </a:cubicBezTo>
                  <a:cubicBezTo>
                    <a:pt x="330" y="51"/>
                    <a:pt x="330" y="51"/>
                    <a:pt x="329" y="51"/>
                  </a:cubicBezTo>
                  <a:cubicBezTo>
                    <a:pt x="329" y="50"/>
                    <a:pt x="329" y="50"/>
                    <a:pt x="329" y="50"/>
                  </a:cubicBezTo>
                  <a:cubicBezTo>
                    <a:pt x="329" y="50"/>
                    <a:pt x="329" y="50"/>
                    <a:pt x="329" y="50"/>
                  </a:cubicBezTo>
                  <a:cubicBezTo>
                    <a:pt x="329" y="50"/>
                    <a:pt x="329" y="50"/>
                    <a:pt x="329" y="51"/>
                  </a:cubicBezTo>
                  <a:cubicBezTo>
                    <a:pt x="329" y="51"/>
                    <a:pt x="329" y="51"/>
                    <a:pt x="330" y="51"/>
                  </a:cubicBezTo>
                  <a:cubicBezTo>
                    <a:pt x="330" y="51"/>
                    <a:pt x="330" y="51"/>
                    <a:pt x="330" y="52"/>
                  </a:cubicBezTo>
                  <a:cubicBezTo>
                    <a:pt x="330" y="52"/>
                    <a:pt x="330" y="52"/>
                    <a:pt x="330" y="51"/>
                  </a:cubicBezTo>
                  <a:cubicBezTo>
                    <a:pt x="330" y="52"/>
                    <a:pt x="330" y="52"/>
                    <a:pt x="330" y="52"/>
                  </a:cubicBezTo>
                  <a:cubicBezTo>
                    <a:pt x="330" y="52"/>
                    <a:pt x="330" y="52"/>
                    <a:pt x="330" y="52"/>
                  </a:cubicBezTo>
                  <a:cubicBezTo>
                    <a:pt x="329" y="51"/>
                    <a:pt x="329" y="51"/>
                    <a:pt x="329" y="51"/>
                  </a:cubicBezTo>
                  <a:cubicBezTo>
                    <a:pt x="329" y="51"/>
                    <a:pt x="329" y="51"/>
                    <a:pt x="329" y="52"/>
                  </a:cubicBezTo>
                  <a:cubicBezTo>
                    <a:pt x="330" y="52"/>
                    <a:pt x="330" y="52"/>
                    <a:pt x="330" y="52"/>
                  </a:cubicBezTo>
                  <a:cubicBezTo>
                    <a:pt x="330" y="52"/>
                    <a:pt x="330" y="52"/>
                    <a:pt x="331" y="52"/>
                  </a:cubicBezTo>
                  <a:cubicBezTo>
                    <a:pt x="331" y="52"/>
                    <a:pt x="331" y="52"/>
                    <a:pt x="331" y="52"/>
                  </a:cubicBezTo>
                  <a:cubicBezTo>
                    <a:pt x="330" y="52"/>
                    <a:pt x="330" y="52"/>
                    <a:pt x="330" y="53"/>
                  </a:cubicBezTo>
                  <a:cubicBezTo>
                    <a:pt x="330" y="52"/>
                    <a:pt x="330" y="52"/>
                    <a:pt x="330" y="52"/>
                  </a:cubicBezTo>
                  <a:cubicBezTo>
                    <a:pt x="329" y="52"/>
                    <a:pt x="329" y="52"/>
                    <a:pt x="329" y="52"/>
                  </a:cubicBezTo>
                  <a:cubicBezTo>
                    <a:pt x="328" y="51"/>
                    <a:pt x="328" y="51"/>
                    <a:pt x="328" y="50"/>
                  </a:cubicBezTo>
                  <a:cubicBezTo>
                    <a:pt x="327" y="50"/>
                    <a:pt x="327" y="50"/>
                    <a:pt x="327" y="50"/>
                  </a:cubicBezTo>
                  <a:cubicBezTo>
                    <a:pt x="327" y="50"/>
                    <a:pt x="327" y="50"/>
                    <a:pt x="327" y="49"/>
                  </a:cubicBezTo>
                  <a:cubicBezTo>
                    <a:pt x="326" y="49"/>
                    <a:pt x="326" y="49"/>
                    <a:pt x="325" y="49"/>
                  </a:cubicBezTo>
                  <a:cubicBezTo>
                    <a:pt x="325" y="49"/>
                    <a:pt x="325" y="49"/>
                    <a:pt x="324" y="49"/>
                  </a:cubicBezTo>
                  <a:cubicBezTo>
                    <a:pt x="324" y="48"/>
                    <a:pt x="324" y="48"/>
                    <a:pt x="323" y="48"/>
                  </a:cubicBezTo>
                  <a:cubicBezTo>
                    <a:pt x="323" y="48"/>
                    <a:pt x="323" y="48"/>
                    <a:pt x="322" y="48"/>
                  </a:cubicBezTo>
                  <a:cubicBezTo>
                    <a:pt x="322" y="48"/>
                    <a:pt x="322" y="48"/>
                    <a:pt x="322" y="49"/>
                  </a:cubicBezTo>
                  <a:cubicBezTo>
                    <a:pt x="323" y="49"/>
                    <a:pt x="323" y="49"/>
                    <a:pt x="323" y="49"/>
                  </a:cubicBezTo>
                  <a:cubicBezTo>
                    <a:pt x="323" y="49"/>
                    <a:pt x="323" y="49"/>
                    <a:pt x="323" y="49"/>
                  </a:cubicBezTo>
                  <a:cubicBezTo>
                    <a:pt x="323" y="50"/>
                    <a:pt x="323" y="50"/>
                    <a:pt x="324" y="50"/>
                  </a:cubicBezTo>
                  <a:cubicBezTo>
                    <a:pt x="324" y="50"/>
                    <a:pt x="324" y="50"/>
                    <a:pt x="324" y="50"/>
                  </a:cubicBezTo>
                  <a:cubicBezTo>
                    <a:pt x="325" y="51"/>
                    <a:pt x="325" y="51"/>
                    <a:pt x="326" y="51"/>
                  </a:cubicBezTo>
                  <a:cubicBezTo>
                    <a:pt x="326" y="51"/>
                    <a:pt x="326" y="51"/>
                    <a:pt x="327" y="52"/>
                  </a:cubicBezTo>
                  <a:cubicBezTo>
                    <a:pt x="327" y="52"/>
                    <a:pt x="327" y="52"/>
                    <a:pt x="327" y="52"/>
                  </a:cubicBezTo>
                  <a:cubicBezTo>
                    <a:pt x="327" y="52"/>
                    <a:pt x="327" y="52"/>
                    <a:pt x="328" y="52"/>
                  </a:cubicBezTo>
                  <a:cubicBezTo>
                    <a:pt x="328" y="53"/>
                    <a:pt x="328" y="53"/>
                    <a:pt x="328" y="53"/>
                  </a:cubicBezTo>
                  <a:cubicBezTo>
                    <a:pt x="329" y="53"/>
                    <a:pt x="329" y="53"/>
                    <a:pt x="329" y="53"/>
                  </a:cubicBezTo>
                  <a:cubicBezTo>
                    <a:pt x="329" y="53"/>
                    <a:pt x="329" y="53"/>
                    <a:pt x="329" y="53"/>
                  </a:cubicBezTo>
                  <a:cubicBezTo>
                    <a:pt x="330" y="53"/>
                    <a:pt x="330" y="53"/>
                    <a:pt x="330" y="53"/>
                  </a:cubicBezTo>
                  <a:cubicBezTo>
                    <a:pt x="330" y="53"/>
                    <a:pt x="330" y="53"/>
                    <a:pt x="331" y="54"/>
                  </a:cubicBezTo>
                  <a:cubicBezTo>
                    <a:pt x="331" y="54"/>
                    <a:pt x="331" y="54"/>
                    <a:pt x="331" y="54"/>
                  </a:cubicBezTo>
                  <a:cubicBezTo>
                    <a:pt x="331" y="54"/>
                    <a:pt x="331" y="54"/>
                    <a:pt x="331" y="54"/>
                  </a:cubicBezTo>
                  <a:cubicBezTo>
                    <a:pt x="331" y="54"/>
                    <a:pt x="331" y="54"/>
                    <a:pt x="331" y="54"/>
                  </a:cubicBezTo>
                  <a:cubicBezTo>
                    <a:pt x="331" y="54"/>
                    <a:pt x="331" y="54"/>
                    <a:pt x="331" y="54"/>
                  </a:cubicBezTo>
                  <a:cubicBezTo>
                    <a:pt x="331" y="54"/>
                    <a:pt x="331" y="54"/>
                    <a:pt x="331" y="54"/>
                  </a:cubicBezTo>
                  <a:cubicBezTo>
                    <a:pt x="332" y="54"/>
                    <a:pt x="332" y="54"/>
                    <a:pt x="332" y="55"/>
                  </a:cubicBezTo>
                  <a:cubicBezTo>
                    <a:pt x="331" y="55"/>
                    <a:pt x="331" y="55"/>
                    <a:pt x="331" y="55"/>
                  </a:cubicBezTo>
                  <a:cubicBezTo>
                    <a:pt x="331" y="55"/>
                    <a:pt x="331" y="55"/>
                    <a:pt x="331" y="55"/>
                  </a:cubicBezTo>
                  <a:cubicBezTo>
                    <a:pt x="330" y="55"/>
                    <a:pt x="330" y="55"/>
                    <a:pt x="330" y="55"/>
                  </a:cubicBezTo>
                  <a:cubicBezTo>
                    <a:pt x="330" y="55"/>
                    <a:pt x="330" y="55"/>
                    <a:pt x="330" y="55"/>
                  </a:cubicBezTo>
                  <a:cubicBezTo>
                    <a:pt x="331" y="55"/>
                    <a:pt x="331" y="55"/>
                    <a:pt x="331" y="55"/>
                  </a:cubicBezTo>
                  <a:cubicBezTo>
                    <a:pt x="331" y="56"/>
                    <a:pt x="331" y="56"/>
                    <a:pt x="331" y="56"/>
                  </a:cubicBezTo>
                  <a:cubicBezTo>
                    <a:pt x="331" y="56"/>
                    <a:pt x="331" y="56"/>
                    <a:pt x="331" y="56"/>
                  </a:cubicBezTo>
                  <a:cubicBezTo>
                    <a:pt x="331" y="56"/>
                    <a:pt x="331" y="56"/>
                    <a:pt x="330" y="56"/>
                  </a:cubicBezTo>
                  <a:cubicBezTo>
                    <a:pt x="330" y="56"/>
                    <a:pt x="330" y="56"/>
                    <a:pt x="330" y="56"/>
                  </a:cubicBezTo>
                  <a:cubicBezTo>
                    <a:pt x="330" y="56"/>
                    <a:pt x="330" y="56"/>
                    <a:pt x="330" y="56"/>
                  </a:cubicBezTo>
                  <a:cubicBezTo>
                    <a:pt x="330" y="56"/>
                    <a:pt x="330" y="56"/>
                    <a:pt x="330" y="56"/>
                  </a:cubicBezTo>
                  <a:cubicBezTo>
                    <a:pt x="330" y="56"/>
                    <a:pt x="330" y="56"/>
                    <a:pt x="330" y="57"/>
                  </a:cubicBezTo>
                  <a:cubicBezTo>
                    <a:pt x="331" y="57"/>
                    <a:pt x="331" y="57"/>
                    <a:pt x="331" y="56"/>
                  </a:cubicBezTo>
                  <a:cubicBezTo>
                    <a:pt x="331" y="57"/>
                    <a:pt x="331" y="57"/>
                    <a:pt x="331" y="57"/>
                  </a:cubicBezTo>
                  <a:cubicBezTo>
                    <a:pt x="331" y="57"/>
                    <a:pt x="331" y="57"/>
                    <a:pt x="331" y="57"/>
                  </a:cubicBezTo>
                  <a:cubicBezTo>
                    <a:pt x="332" y="57"/>
                    <a:pt x="332" y="57"/>
                    <a:pt x="332" y="57"/>
                  </a:cubicBezTo>
                  <a:cubicBezTo>
                    <a:pt x="331" y="57"/>
                    <a:pt x="331" y="57"/>
                    <a:pt x="331" y="57"/>
                  </a:cubicBezTo>
                  <a:cubicBezTo>
                    <a:pt x="331" y="57"/>
                    <a:pt x="331" y="57"/>
                    <a:pt x="331" y="57"/>
                  </a:cubicBezTo>
                  <a:cubicBezTo>
                    <a:pt x="331" y="57"/>
                    <a:pt x="331" y="57"/>
                    <a:pt x="331" y="57"/>
                  </a:cubicBezTo>
                  <a:cubicBezTo>
                    <a:pt x="331" y="57"/>
                    <a:pt x="331" y="57"/>
                    <a:pt x="331" y="57"/>
                  </a:cubicBezTo>
                  <a:cubicBezTo>
                    <a:pt x="331" y="57"/>
                    <a:pt x="331" y="57"/>
                    <a:pt x="331" y="57"/>
                  </a:cubicBezTo>
                  <a:cubicBezTo>
                    <a:pt x="331" y="57"/>
                    <a:pt x="331" y="57"/>
                    <a:pt x="332" y="58"/>
                  </a:cubicBezTo>
                  <a:cubicBezTo>
                    <a:pt x="332" y="58"/>
                    <a:pt x="332" y="58"/>
                    <a:pt x="332" y="58"/>
                  </a:cubicBezTo>
                  <a:cubicBezTo>
                    <a:pt x="332" y="58"/>
                    <a:pt x="332" y="58"/>
                    <a:pt x="332" y="58"/>
                  </a:cubicBezTo>
                  <a:cubicBezTo>
                    <a:pt x="332" y="58"/>
                    <a:pt x="332" y="58"/>
                    <a:pt x="331" y="58"/>
                  </a:cubicBezTo>
                  <a:cubicBezTo>
                    <a:pt x="331" y="58"/>
                    <a:pt x="331" y="58"/>
                    <a:pt x="331" y="58"/>
                  </a:cubicBezTo>
                  <a:cubicBezTo>
                    <a:pt x="331" y="58"/>
                    <a:pt x="331" y="58"/>
                    <a:pt x="331" y="57"/>
                  </a:cubicBezTo>
                  <a:cubicBezTo>
                    <a:pt x="330" y="57"/>
                    <a:pt x="330" y="57"/>
                    <a:pt x="330" y="57"/>
                  </a:cubicBezTo>
                  <a:cubicBezTo>
                    <a:pt x="330" y="57"/>
                    <a:pt x="330" y="57"/>
                    <a:pt x="330" y="57"/>
                  </a:cubicBezTo>
                  <a:cubicBezTo>
                    <a:pt x="330" y="57"/>
                    <a:pt x="330" y="57"/>
                    <a:pt x="330" y="57"/>
                  </a:cubicBezTo>
                  <a:cubicBezTo>
                    <a:pt x="330" y="57"/>
                    <a:pt x="330" y="57"/>
                    <a:pt x="330" y="57"/>
                  </a:cubicBezTo>
                  <a:cubicBezTo>
                    <a:pt x="330" y="57"/>
                    <a:pt x="330" y="57"/>
                    <a:pt x="330" y="56"/>
                  </a:cubicBezTo>
                  <a:cubicBezTo>
                    <a:pt x="330" y="56"/>
                    <a:pt x="330" y="56"/>
                    <a:pt x="329" y="56"/>
                  </a:cubicBezTo>
                  <a:cubicBezTo>
                    <a:pt x="329" y="57"/>
                    <a:pt x="329" y="57"/>
                    <a:pt x="329" y="57"/>
                  </a:cubicBezTo>
                  <a:cubicBezTo>
                    <a:pt x="329" y="57"/>
                    <a:pt x="329" y="57"/>
                    <a:pt x="329" y="58"/>
                  </a:cubicBezTo>
                  <a:cubicBezTo>
                    <a:pt x="329" y="58"/>
                    <a:pt x="329" y="58"/>
                    <a:pt x="329" y="58"/>
                  </a:cubicBezTo>
                  <a:cubicBezTo>
                    <a:pt x="329" y="58"/>
                    <a:pt x="329" y="58"/>
                    <a:pt x="330" y="58"/>
                  </a:cubicBezTo>
                  <a:cubicBezTo>
                    <a:pt x="330" y="58"/>
                    <a:pt x="330" y="58"/>
                    <a:pt x="330" y="58"/>
                  </a:cubicBezTo>
                  <a:cubicBezTo>
                    <a:pt x="330" y="58"/>
                    <a:pt x="330" y="58"/>
                    <a:pt x="330" y="58"/>
                  </a:cubicBezTo>
                  <a:cubicBezTo>
                    <a:pt x="330" y="58"/>
                    <a:pt x="330" y="58"/>
                    <a:pt x="330" y="58"/>
                  </a:cubicBezTo>
                  <a:cubicBezTo>
                    <a:pt x="330" y="58"/>
                    <a:pt x="330" y="58"/>
                    <a:pt x="330" y="58"/>
                  </a:cubicBezTo>
                  <a:cubicBezTo>
                    <a:pt x="330" y="58"/>
                    <a:pt x="330" y="58"/>
                    <a:pt x="329" y="58"/>
                  </a:cubicBezTo>
                  <a:cubicBezTo>
                    <a:pt x="329" y="59"/>
                    <a:pt x="329" y="59"/>
                    <a:pt x="329" y="59"/>
                  </a:cubicBezTo>
                  <a:cubicBezTo>
                    <a:pt x="329" y="58"/>
                    <a:pt x="329" y="58"/>
                    <a:pt x="328" y="58"/>
                  </a:cubicBezTo>
                  <a:cubicBezTo>
                    <a:pt x="328" y="58"/>
                    <a:pt x="328" y="58"/>
                    <a:pt x="328" y="58"/>
                  </a:cubicBezTo>
                  <a:cubicBezTo>
                    <a:pt x="328" y="58"/>
                    <a:pt x="328" y="58"/>
                    <a:pt x="328" y="58"/>
                  </a:cubicBezTo>
                  <a:cubicBezTo>
                    <a:pt x="327" y="58"/>
                    <a:pt x="327" y="58"/>
                    <a:pt x="327" y="58"/>
                  </a:cubicBezTo>
                  <a:cubicBezTo>
                    <a:pt x="327" y="58"/>
                    <a:pt x="327" y="58"/>
                    <a:pt x="326" y="58"/>
                  </a:cubicBezTo>
                  <a:cubicBezTo>
                    <a:pt x="326" y="58"/>
                    <a:pt x="326" y="58"/>
                    <a:pt x="326" y="58"/>
                  </a:cubicBezTo>
                  <a:cubicBezTo>
                    <a:pt x="326" y="59"/>
                    <a:pt x="326" y="59"/>
                    <a:pt x="326" y="59"/>
                  </a:cubicBezTo>
                  <a:cubicBezTo>
                    <a:pt x="326" y="59"/>
                    <a:pt x="326" y="59"/>
                    <a:pt x="326" y="59"/>
                  </a:cubicBezTo>
                  <a:cubicBezTo>
                    <a:pt x="326" y="59"/>
                    <a:pt x="326" y="59"/>
                    <a:pt x="326" y="59"/>
                  </a:cubicBezTo>
                  <a:cubicBezTo>
                    <a:pt x="327" y="59"/>
                    <a:pt x="327" y="59"/>
                    <a:pt x="327" y="59"/>
                  </a:cubicBezTo>
                  <a:cubicBezTo>
                    <a:pt x="327" y="59"/>
                    <a:pt x="327" y="59"/>
                    <a:pt x="328" y="59"/>
                  </a:cubicBezTo>
                  <a:cubicBezTo>
                    <a:pt x="328" y="60"/>
                    <a:pt x="328" y="60"/>
                    <a:pt x="329" y="60"/>
                  </a:cubicBezTo>
                  <a:cubicBezTo>
                    <a:pt x="328" y="59"/>
                    <a:pt x="328" y="59"/>
                    <a:pt x="328" y="59"/>
                  </a:cubicBezTo>
                  <a:cubicBezTo>
                    <a:pt x="328" y="59"/>
                    <a:pt x="328" y="59"/>
                    <a:pt x="328" y="59"/>
                  </a:cubicBezTo>
                  <a:cubicBezTo>
                    <a:pt x="328" y="59"/>
                    <a:pt x="328" y="59"/>
                    <a:pt x="328" y="59"/>
                  </a:cubicBezTo>
                  <a:cubicBezTo>
                    <a:pt x="328" y="59"/>
                    <a:pt x="328" y="59"/>
                    <a:pt x="329" y="59"/>
                  </a:cubicBezTo>
                  <a:cubicBezTo>
                    <a:pt x="329" y="59"/>
                    <a:pt x="329" y="59"/>
                    <a:pt x="329" y="59"/>
                  </a:cubicBezTo>
                  <a:cubicBezTo>
                    <a:pt x="329" y="59"/>
                    <a:pt x="330" y="59"/>
                    <a:pt x="330" y="59"/>
                  </a:cubicBezTo>
                  <a:cubicBezTo>
                    <a:pt x="330" y="59"/>
                    <a:pt x="330" y="59"/>
                    <a:pt x="329" y="59"/>
                  </a:cubicBezTo>
                  <a:cubicBezTo>
                    <a:pt x="329" y="60"/>
                    <a:pt x="329" y="60"/>
                    <a:pt x="329" y="60"/>
                  </a:cubicBezTo>
                  <a:cubicBezTo>
                    <a:pt x="329" y="60"/>
                    <a:pt x="329" y="60"/>
                    <a:pt x="329" y="60"/>
                  </a:cubicBezTo>
                  <a:cubicBezTo>
                    <a:pt x="329" y="60"/>
                    <a:pt x="329" y="60"/>
                    <a:pt x="329" y="60"/>
                  </a:cubicBezTo>
                  <a:cubicBezTo>
                    <a:pt x="329" y="60"/>
                    <a:pt x="329" y="60"/>
                    <a:pt x="329" y="60"/>
                  </a:cubicBezTo>
                  <a:cubicBezTo>
                    <a:pt x="329" y="60"/>
                    <a:pt x="329" y="60"/>
                    <a:pt x="330" y="61"/>
                  </a:cubicBezTo>
                  <a:cubicBezTo>
                    <a:pt x="330" y="61"/>
                    <a:pt x="330" y="61"/>
                    <a:pt x="331" y="61"/>
                  </a:cubicBezTo>
                  <a:cubicBezTo>
                    <a:pt x="331" y="61"/>
                    <a:pt x="331" y="61"/>
                    <a:pt x="331" y="62"/>
                  </a:cubicBezTo>
                  <a:cubicBezTo>
                    <a:pt x="330" y="62"/>
                    <a:pt x="330" y="62"/>
                    <a:pt x="330" y="61"/>
                  </a:cubicBezTo>
                  <a:cubicBezTo>
                    <a:pt x="330" y="61"/>
                    <a:pt x="330" y="61"/>
                    <a:pt x="329" y="61"/>
                  </a:cubicBezTo>
                  <a:cubicBezTo>
                    <a:pt x="329" y="61"/>
                    <a:pt x="329" y="61"/>
                    <a:pt x="329" y="60"/>
                  </a:cubicBezTo>
                  <a:cubicBezTo>
                    <a:pt x="328" y="61"/>
                    <a:pt x="328" y="61"/>
                    <a:pt x="328" y="60"/>
                  </a:cubicBezTo>
                  <a:cubicBezTo>
                    <a:pt x="328" y="60"/>
                    <a:pt x="328" y="60"/>
                    <a:pt x="328" y="60"/>
                  </a:cubicBezTo>
                  <a:cubicBezTo>
                    <a:pt x="327" y="60"/>
                    <a:pt x="327" y="60"/>
                    <a:pt x="327" y="60"/>
                  </a:cubicBezTo>
                  <a:cubicBezTo>
                    <a:pt x="326" y="59"/>
                    <a:pt x="326" y="59"/>
                    <a:pt x="326" y="59"/>
                  </a:cubicBezTo>
                  <a:cubicBezTo>
                    <a:pt x="326" y="59"/>
                    <a:pt x="326" y="59"/>
                    <a:pt x="326" y="59"/>
                  </a:cubicBezTo>
                  <a:cubicBezTo>
                    <a:pt x="326" y="59"/>
                    <a:pt x="326" y="59"/>
                    <a:pt x="326" y="60"/>
                  </a:cubicBezTo>
                  <a:cubicBezTo>
                    <a:pt x="327" y="60"/>
                    <a:pt x="327" y="60"/>
                    <a:pt x="327" y="60"/>
                  </a:cubicBezTo>
                  <a:cubicBezTo>
                    <a:pt x="326" y="60"/>
                    <a:pt x="326" y="60"/>
                    <a:pt x="326" y="60"/>
                  </a:cubicBezTo>
                  <a:cubicBezTo>
                    <a:pt x="326" y="60"/>
                    <a:pt x="326" y="60"/>
                    <a:pt x="326" y="59"/>
                  </a:cubicBezTo>
                  <a:cubicBezTo>
                    <a:pt x="325" y="59"/>
                    <a:pt x="325" y="59"/>
                    <a:pt x="325" y="59"/>
                  </a:cubicBezTo>
                  <a:cubicBezTo>
                    <a:pt x="325" y="59"/>
                    <a:pt x="325" y="59"/>
                    <a:pt x="325" y="59"/>
                  </a:cubicBezTo>
                  <a:cubicBezTo>
                    <a:pt x="325" y="59"/>
                    <a:pt x="325" y="59"/>
                    <a:pt x="325" y="59"/>
                  </a:cubicBezTo>
                  <a:cubicBezTo>
                    <a:pt x="325" y="59"/>
                    <a:pt x="325" y="59"/>
                    <a:pt x="325" y="59"/>
                  </a:cubicBezTo>
                  <a:cubicBezTo>
                    <a:pt x="325" y="59"/>
                    <a:pt x="325" y="59"/>
                    <a:pt x="326" y="60"/>
                  </a:cubicBezTo>
                  <a:cubicBezTo>
                    <a:pt x="326" y="60"/>
                    <a:pt x="326" y="60"/>
                    <a:pt x="326" y="60"/>
                  </a:cubicBezTo>
                  <a:cubicBezTo>
                    <a:pt x="326" y="60"/>
                    <a:pt x="326" y="60"/>
                    <a:pt x="327" y="60"/>
                  </a:cubicBezTo>
                  <a:cubicBezTo>
                    <a:pt x="326" y="60"/>
                    <a:pt x="326" y="60"/>
                    <a:pt x="326" y="60"/>
                  </a:cubicBezTo>
                  <a:cubicBezTo>
                    <a:pt x="326" y="60"/>
                    <a:pt x="326" y="60"/>
                    <a:pt x="326" y="60"/>
                  </a:cubicBezTo>
                  <a:cubicBezTo>
                    <a:pt x="325" y="60"/>
                    <a:pt x="325" y="60"/>
                    <a:pt x="325" y="60"/>
                  </a:cubicBezTo>
                  <a:cubicBezTo>
                    <a:pt x="325" y="60"/>
                    <a:pt x="325" y="60"/>
                    <a:pt x="325" y="60"/>
                  </a:cubicBezTo>
                  <a:cubicBezTo>
                    <a:pt x="325" y="60"/>
                    <a:pt x="325" y="60"/>
                    <a:pt x="325" y="60"/>
                  </a:cubicBezTo>
                  <a:cubicBezTo>
                    <a:pt x="325" y="60"/>
                    <a:pt x="325" y="60"/>
                    <a:pt x="325" y="60"/>
                  </a:cubicBezTo>
                  <a:cubicBezTo>
                    <a:pt x="325" y="60"/>
                    <a:pt x="325" y="60"/>
                    <a:pt x="325" y="60"/>
                  </a:cubicBezTo>
                  <a:cubicBezTo>
                    <a:pt x="325" y="60"/>
                    <a:pt x="325" y="60"/>
                    <a:pt x="324" y="60"/>
                  </a:cubicBezTo>
                  <a:cubicBezTo>
                    <a:pt x="324" y="60"/>
                    <a:pt x="324" y="60"/>
                    <a:pt x="325" y="61"/>
                  </a:cubicBezTo>
                  <a:cubicBezTo>
                    <a:pt x="324" y="61"/>
                    <a:pt x="324" y="61"/>
                    <a:pt x="324" y="61"/>
                  </a:cubicBezTo>
                  <a:cubicBezTo>
                    <a:pt x="324" y="61"/>
                    <a:pt x="324" y="61"/>
                    <a:pt x="324" y="61"/>
                  </a:cubicBezTo>
                  <a:cubicBezTo>
                    <a:pt x="324" y="61"/>
                    <a:pt x="324" y="61"/>
                    <a:pt x="324" y="61"/>
                  </a:cubicBezTo>
                  <a:cubicBezTo>
                    <a:pt x="324" y="61"/>
                    <a:pt x="324" y="61"/>
                    <a:pt x="324" y="61"/>
                  </a:cubicBezTo>
                  <a:cubicBezTo>
                    <a:pt x="325" y="61"/>
                    <a:pt x="325" y="61"/>
                    <a:pt x="325" y="61"/>
                  </a:cubicBezTo>
                  <a:cubicBezTo>
                    <a:pt x="325" y="61"/>
                    <a:pt x="325" y="61"/>
                    <a:pt x="325" y="61"/>
                  </a:cubicBezTo>
                  <a:cubicBezTo>
                    <a:pt x="326" y="61"/>
                    <a:pt x="326" y="61"/>
                    <a:pt x="326" y="61"/>
                  </a:cubicBezTo>
                  <a:cubicBezTo>
                    <a:pt x="326" y="61"/>
                    <a:pt x="326" y="61"/>
                    <a:pt x="326" y="61"/>
                  </a:cubicBezTo>
                  <a:cubicBezTo>
                    <a:pt x="327" y="61"/>
                    <a:pt x="327" y="61"/>
                    <a:pt x="327" y="61"/>
                  </a:cubicBezTo>
                  <a:cubicBezTo>
                    <a:pt x="327" y="61"/>
                    <a:pt x="327" y="61"/>
                    <a:pt x="327" y="61"/>
                  </a:cubicBezTo>
                  <a:cubicBezTo>
                    <a:pt x="327" y="62"/>
                    <a:pt x="327" y="62"/>
                    <a:pt x="328" y="62"/>
                  </a:cubicBezTo>
                  <a:cubicBezTo>
                    <a:pt x="328" y="62"/>
                    <a:pt x="328" y="62"/>
                    <a:pt x="328" y="62"/>
                  </a:cubicBezTo>
                  <a:cubicBezTo>
                    <a:pt x="329" y="62"/>
                    <a:pt x="329" y="62"/>
                    <a:pt x="329" y="62"/>
                  </a:cubicBezTo>
                  <a:cubicBezTo>
                    <a:pt x="329" y="62"/>
                    <a:pt x="329" y="62"/>
                    <a:pt x="329" y="61"/>
                  </a:cubicBezTo>
                  <a:cubicBezTo>
                    <a:pt x="329" y="61"/>
                    <a:pt x="329" y="61"/>
                    <a:pt x="329" y="61"/>
                  </a:cubicBezTo>
                  <a:cubicBezTo>
                    <a:pt x="329" y="61"/>
                    <a:pt x="329" y="61"/>
                    <a:pt x="329" y="61"/>
                  </a:cubicBezTo>
                  <a:cubicBezTo>
                    <a:pt x="329" y="61"/>
                    <a:pt x="329" y="61"/>
                    <a:pt x="329" y="61"/>
                  </a:cubicBezTo>
                  <a:cubicBezTo>
                    <a:pt x="329" y="61"/>
                    <a:pt x="329" y="61"/>
                    <a:pt x="330" y="62"/>
                  </a:cubicBezTo>
                  <a:cubicBezTo>
                    <a:pt x="330" y="62"/>
                    <a:pt x="330" y="62"/>
                    <a:pt x="329" y="62"/>
                  </a:cubicBezTo>
                  <a:cubicBezTo>
                    <a:pt x="329" y="62"/>
                    <a:pt x="329" y="62"/>
                    <a:pt x="329" y="61"/>
                  </a:cubicBezTo>
                  <a:cubicBezTo>
                    <a:pt x="329" y="62"/>
                    <a:pt x="329" y="62"/>
                    <a:pt x="329" y="62"/>
                  </a:cubicBezTo>
                  <a:cubicBezTo>
                    <a:pt x="329" y="62"/>
                    <a:pt x="329" y="62"/>
                    <a:pt x="330" y="62"/>
                  </a:cubicBezTo>
                  <a:cubicBezTo>
                    <a:pt x="330" y="62"/>
                    <a:pt x="330" y="62"/>
                    <a:pt x="330" y="62"/>
                  </a:cubicBezTo>
                  <a:cubicBezTo>
                    <a:pt x="330" y="62"/>
                    <a:pt x="330" y="62"/>
                    <a:pt x="330" y="62"/>
                  </a:cubicBezTo>
                  <a:cubicBezTo>
                    <a:pt x="330" y="62"/>
                    <a:pt x="330" y="62"/>
                    <a:pt x="330" y="62"/>
                  </a:cubicBezTo>
                  <a:cubicBezTo>
                    <a:pt x="331" y="62"/>
                    <a:pt x="331" y="62"/>
                    <a:pt x="331" y="62"/>
                  </a:cubicBezTo>
                  <a:cubicBezTo>
                    <a:pt x="331" y="62"/>
                    <a:pt x="331" y="62"/>
                    <a:pt x="331" y="62"/>
                  </a:cubicBezTo>
                  <a:cubicBezTo>
                    <a:pt x="331" y="62"/>
                    <a:pt x="331" y="62"/>
                    <a:pt x="331" y="62"/>
                  </a:cubicBezTo>
                  <a:cubicBezTo>
                    <a:pt x="330" y="62"/>
                    <a:pt x="330" y="62"/>
                    <a:pt x="330" y="62"/>
                  </a:cubicBezTo>
                  <a:cubicBezTo>
                    <a:pt x="330" y="62"/>
                    <a:pt x="330" y="62"/>
                    <a:pt x="329" y="62"/>
                  </a:cubicBezTo>
                  <a:cubicBezTo>
                    <a:pt x="329" y="62"/>
                    <a:pt x="329" y="62"/>
                    <a:pt x="329" y="62"/>
                  </a:cubicBezTo>
                  <a:cubicBezTo>
                    <a:pt x="330" y="63"/>
                    <a:pt x="330" y="63"/>
                    <a:pt x="330" y="63"/>
                  </a:cubicBezTo>
                  <a:cubicBezTo>
                    <a:pt x="330" y="63"/>
                    <a:pt x="330" y="63"/>
                    <a:pt x="331" y="64"/>
                  </a:cubicBezTo>
                  <a:cubicBezTo>
                    <a:pt x="331" y="64"/>
                    <a:pt x="331" y="64"/>
                    <a:pt x="331" y="64"/>
                  </a:cubicBezTo>
                  <a:cubicBezTo>
                    <a:pt x="332" y="64"/>
                    <a:pt x="332" y="64"/>
                    <a:pt x="332" y="64"/>
                  </a:cubicBezTo>
                  <a:cubicBezTo>
                    <a:pt x="332" y="64"/>
                    <a:pt x="332" y="64"/>
                    <a:pt x="331" y="64"/>
                  </a:cubicBezTo>
                  <a:cubicBezTo>
                    <a:pt x="331" y="64"/>
                    <a:pt x="331" y="64"/>
                    <a:pt x="331" y="64"/>
                  </a:cubicBezTo>
                  <a:cubicBezTo>
                    <a:pt x="331" y="64"/>
                    <a:pt x="331" y="64"/>
                    <a:pt x="331" y="64"/>
                  </a:cubicBezTo>
                  <a:cubicBezTo>
                    <a:pt x="330" y="63"/>
                    <a:pt x="330" y="63"/>
                    <a:pt x="330" y="63"/>
                  </a:cubicBezTo>
                  <a:cubicBezTo>
                    <a:pt x="329" y="63"/>
                    <a:pt x="329" y="63"/>
                    <a:pt x="329" y="62"/>
                  </a:cubicBezTo>
                  <a:cubicBezTo>
                    <a:pt x="328" y="62"/>
                    <a:pt x="328" y="62"/>
                    <a:pt x="328" y="62"/>
                  </a:cubicBezTo>
                  <a:cubicBezTo>
                    <a:pt x="327" y="62"/>
                    <a:pt x="327" y="62"/>
                    <a:pt x="327" y="62"/>
                  </a:cubicBezTo>
                  <a:cubicBezTo>
                    <a:pt x="327" y="62"/>
                    <a:pt x="327" y="62"/>
                    <a:pt x="326" y="61"/>
                  </a:cubicBezTo>
                  <a:cubicBezTo>
                    <a:pt x="326" y="61"/>
                    <a:pt x="326" y="61"/>
                    <a:pt x="326" y="61"/>
                  </a:cubicBezTo>
                  <a:cubicBezTo>
                    <a:pt x="326" y="61"/>
                    <a:pt x="326" y="61"/>
                    <a:pt x="326" y="61"/>
                  </a:cubicBezTo>
                  <a:cubicBezTo>
                    <a:pt x="325" y="61"/>
                    <a:pt x="325" y="61"/>
                    <a:pt x="325" y="61"/>
                  </a:cubicBezTo>
                  <a:cubicBezTo>
                    <a:pt x="325" y="61"/>
                    <a:pt x="325" y="61"/>
                    <a:pt x="325" y="62"/>
                  </a:cubicBezTo>
                  <a:cubicBezTo>
                    <a:pt x="324" y="62"/>
                    <a:pt x="324" y="62"/>
                    <a:pt x="324" y="62"/>
                  </a:cubicBezTo>
                  <a:cubicBezTo>
                    <a:pt x="323" y="62"/>
                    <a:pt x="323" y="62"/>
                    <a:pt x="323" y="62"/>
                  </a:cubicBezTo>
                  <a:cubicBezTo>
                    <a:pt x="323" y="63"/>
                    <a:pt x="323" y="63"/>
                    <a:pt x="323" y="63"/>
                  </a:cubicBezTo>
                  <a:cubicBezTo>
                    <a:pt x="323" y="63"/>
                    <a:pt x="323" y="63"/>
                    <a:pt x="323" y="63"/>
                  </a:cubicBezTo>
                  <a:cubicBezTo>
                    <a:pt x="324" y="63"/>
                    <a:pt x="324" y="63"/>
                    <a:pt x="324" y="63"/>
                  </a:cubicBezTo>
                  <a:cubicBezTo>
                    <a:pt x="324" y="63"/>
                    <a:pt x="324" y="63"/>
                    <a:pt x="324" y="63"/>
                  </a:cubicBezTo>
                  <a:cubicBezTo>
                    <a:pt x="325" y="63"/>
                    <a:pt x="325" y="63"/>
                    <a:pt x="326" y="63"/>
                  </a:cubicBezTo>
                  <a:cubicBezTo>
                    <a:pt x="326" y="63"/>
                    <a:pt x="326" y="63"/>
                    <a:pt x="327" y="63"/>
                  </a:cubicBezTo>
                  <a:cubicBezTo>
                    <a:pt x="327" y="63"/>
                    <a:pt x="327" y="63"/>
                    <a:pt x="327" y="63"/>
                  </a:cubicBezTo>
                  <a:cubicBezTo>
                    <a:pt x="327" y="63"/>
                    <a:pt x="327" y="63"/>
                    <a:pt x="328" y="64"/>
                  </a:cubicBezTo>
                  <a:cubicBezTo>
                    <a:pt x="328" y="64"/>
                    <a:pt x="328" y="64"/>
                    <a:pt x="328" y="64"/>
                  </a:cubicBezTo>
                  <a:cubicBezTo>
                    <a:pt x="327" y="63"/>
                    <a:pt x="327" y="63"/>
                    <a:pt x="326" y="63"/>
                  </a:cubicBezTo>
                  <a:cubicBezTo>
                    <a:pt x="325" y="63"/>
                    <a:pt x="325" y="63"/>
                    <a:pt x="324" y="63"/>
                  </a:cubicBezTo>
                  <a:cubicBezTo>
                    <a:pt x="324" y="63"/>
                    <a:pt x="324" y="63"/>
                    <a:pt x="324" y="63"/>
                  </a:cubicBezTo>
                  <a:cubicBezTo>
                    <a:pt x="324" y="63"/>
                    <a:pt x="324" y="63"/>
                    <a:pt x="324" y="63"/>
                  </a:cubicBezTo>
                  <a:cubicBezTo>
                    <a:pt x="324" y="63"/>
                    <a:pt x="324" y="63"/>
                    <a:pt x="324" y="64"/>
                  </a:cubicBezTo>
                  <a:cubicBezTo>
                    <a:pt x="324" y="64"/>
                    <a:pt x="324" y="64"/>
                    <a:pt x="324" y="64"/>
                  </a:cubicBezTo>
                  <a:cubicBezTo>
                    <a:pt x="325" y="64"/>
                    <a:pt x="325" y="64"/>
                    <a:pt x="325" y="64"/>
                  </a:cubicBezTo>
                  <a:cubicBezTo>
                    <a:pt x="326" y="64"/>
                    <a:pt x="326" y="64"/>
                    <a:pt x="326" y="64"/>
                  </a:cubicBezTo>
                  <a:cubicBezTo>
                    <a:pt x="326" y="64"/>
                    <a:pt x="326" y="64"/>
                    <a:pt x="326" y="64"/>
                  </a:cubicBezTo>
                  <a:cubicBezTo>
                    <a:pt x="326" y="65"/>
                    <a:pt x="326" y="65"/>
                    <a:pt x="326" y="65"/>
                  </a:cubicBezTo>
                  <a:cubicBezTo>
                    <a:pt x="326" y="65"/>
                    <a:pt x="326" y="65"/>
                    <a:pt x="326" y="65"/>
                  </a:cubicBezTo>
                  <a:cubicBezTo>
                    <a:pt x="326" y="65"/>
                    <a:pt x="326" y="65"/>
                    <a:pt x="326" y="65"/>
                  </a:cubicBezTo>
                  <a:cubicBezTo>
                    <a:pt x="326" y="65"/>
                    <a:pt x="326" y="65"/>
                    <a:pt x="325" y="65"/>
                  </a:cubicBezTo>
                  <a:cubicBezTo>
                    <a:pt x="325" y="65"/>
                    <a:pt x="325" y="65"/>
                    <a:pt x="325" y="65"/>
                  </a:cubicBezTo>
                  <a:cubicBezTo>
                    <a:pt x="325" y="65"/>
                    <a:pt x="325" y="65"/>
                    <a:pt x="325" y="65"/>
                  </a:cubicBezTo>
                  <a:cubicBezTo>
                    <a:pt x="325" y="65"/>
                    <a:pt x="325" y="65"/>
                    <a:pt x="326" y="65"/>
                  </a:cubicBezTo>
                  <a:cubicBezTo>
                    <a:pt x="326" y="65"/>
                    <a:pt x="326" y="65"/>
                    <a:pt x="326" y="66"/>
                  </a:cubicBezTo>
                  <a:cubicBezTo>
                    <a:pt x="325" y="65"/>
                    <a:pt x="325" y="65"/>
                    <a:pt x="325" y="65"/>
                  </a:cubicBezTo>
                  <a:cubicBezTo>
                    <a:pt x="324" y="65"/>
                    <a:pt x="324" y="65"/>
                    <a:pt x="324" y="65"/>
                  </a:cubicBezTo>
                  <a:cubicBezTo>
                    <a:pt x="324" y="65"/>
                    <a:pt x="324" y="65"/>
                    <a:pt x="324" y="65"/>
                  </a:cubicBezTo>
                  <a:cubicBezTo>
                    <a:pt x="324" y="66"/>
                    <a:pt x="324" y="66"/>
                    <a:pt x="324" y="66"/>
                  </a:cubicBezTo>
                  <a:cubicBezTo>
                    <a:pt x="325" y="66"/>
                    <a:pt x="325" y="66"/>
                    <a:pt x="325" y="66"/>
                  </a:cubicBezTo>
                  <a:cubicBezTo>
                    <a:pt x="325" y="66"/>
                    <a:pt x="325" y="66"/>
                    <a:pt x="326" y="66"/>
                  </a:cubicBezTo>
                  <a:cubicBezTo>
                    <a:pt x="325" y="66"/>
                    <a:pt x="325" y="66"/>
                    <a:pt x="325" y="66"/>
                  </a:cubicBezTo>
                  <a:cubicBezTo>
                    <a:pt x="325" y="66"/>
                    <a:pt x="325" y="66"/>
                    <a:pt x="324" y="66"/>
                  </a:cubicBezTo>
                  <a:cubicBezTo>
                    <a:pt x="324" y="66"/>
                    <a:pt x="324" y="66"/>
                    <a:pt x="324" y="66"/>
                  </a:cubicBezTo>
                  <a:cubicBezTo>
                    <a:pt x="323" y="66"/>
                    <a:pt x="323" y="66"/>
                    <a:pt x="323" y="66"/>
                  </a:cubicBezTo>
                  <a:cubicBezTo>
                    <a:pt x="323" y="66"/>
                    <a:pt x="323" y="66"/>
                    <a:pt x="324" y="67"/>
                  </a:cubicBezTo>
                  <a:cubicBezTo>
                    <a:pt x="323" y="67"/>
                    <a:pt x="323" y="67"/>
                    <a:pt x="323" y="67"/>
                  </a:cubicBezTo>
                  <a:cubicBezTo>
                    <a:pt x="323" y="67"/>
                    <a:pt x="323" y="67"/>
                    <a:pt x="324" y="67"/>
                  </a:cubicBezTo>
                  <a:cubicBezTo>
                    <a:pt x="324" y="67"/>
                    <a:pt x="324" y="67"/>
                    <a:pt x="324" y="67"/>
                  </a:cubicBezTo>
                  <a:cubicBezTo>
                    <a:pt x="325" y="67"/>
                    <a:pt x="325" y="67"/>
                    <a:pt x="325" y="67"/>
                  </a:cubicBezTo>
                  <a:cubicBezTo>
                    <a:pt x="326" y="67"/>
                    <a:pt x="326" y="67"/>
                    <a:pt x="326" y="67"/>
                  </a:cubicBezTo>
                  <a:cubicBezTo>
                    <a:pt x="327" y="67"/>
                    <a:pt x="327" y="67"/>
                    <a:pt x="327" y="66"/>
                  </a:cubicBezTo>
                  <a:cubicBezTo>
                    <a:pt x="328" y="66"/>
                    <a:pt x="328" y="66"/>
                    <a:pt x="328" y="66"/>
                  </a:cubicBezTo>
                  <a:cubicBezTo>
                    <a:pt x="329" y="66"/>
                    <a:pt x="329" y="66"/>
                    <a:pt x="329" y="66"/>
                  </a:cubicBezTo>
                  <a:cubicBezTo>
                    <a:pt x="329" y="66"/>
                    <a:pt x="329" y="66"/>
                    <a:pt x="330" y="66"/>
                  </a:cubicBezTo>
                  <a:cubicBezTo>
                    <a:pt x="329" y="66"/>
                    <a:pt x="329" y="66"/>
                    <a:pt x="329" y="66"/>
                  </a:cubicBezTo>
                  <a:cubicBezTo>
                    <a:pt x="329" y="66"/>
                    <a:pt x="329" y="66"/>
                    <a:pt x="329" y="66"/>
                  </a:cubicBezTo>
                  <a:cubicBezTo>
                    <a:pt x="328" y="66"/>
                    <a:pt x="328" y="66"/>
                    <a:pt x="328" y="66"/>
                  </a:cubicBezTo>
                  <a:cubicBezTo>
                    <a:pt x="327" y="66"/>
                    <a:pt x="327" y="66"/>
                    <a:pt x="327" y="67"/>
                  </a:cubicBezTo>
                  <a:cubicBezTo>
                    <a:pt x="327" y="67"/>
                    <a:pt x="327" y="67"/>
                    <a:pt x="327" y="67"/>
                  </a:cubicBezTo>
                  <a:cubicBezTo>
                    <a:pt x="326" y="67"/>
                    <a:pt x="326" y="67"/>
                    <a:pt x="326" y="67"/>
                  </a:cubicBezTo>
                  <a:cubicBezTo>
                    <a:pt x="325" y="67"/>
                    <a:pt x="325" y="67"/>
                    <a:pt x="325" y="68"/>
                  </a:cubicBezTo>
                  <a:cubicBezTo>
                    <a:pt x="325" y="68"/>
                    <a:pt x="325" y="68"/>
                    <a:pt x="324" y="68"/>
                  </a:cubicBezTo>
                  <a:cubicBezTo>
                    <a:pt x="325" y="68"/>
                    <a:pt x="325" y="68"/>
                    <a:pt x="325" y="68"/>
                  </a:cubicBezTo>
                  <a:cubicBezTo>
                    <a:pt x="325" y="68"/>
                    <a:pt x="325" y="68"/>
                    <a:pt x="325" y="68"/>
                  </a:cubicBezTo>
                  <a:cubicBezTo>
                    <a:pt x="325" y="68"/>
                    <a:pt x="325" y="68"/>
                    <a:pt x="325" y="68"/>
                  </a:cubicBezTo>
                  <a:cubicBezTo>
                    <a:pt x="325" y="68"/>
                    <a:pt x="325" y="68"/>
                    <a:pt x="326" y="68"/>
                  </a:cubicBezTo>
                  <a:cubicBezTo>
                    <a:pt x="326" y="68"/>
                    <a:pt x="326" y="68"/>
                    <a:pt x="326" y="68"/>
                  </a:cubicBezTo>
                  <a:cubicBezTo>
                    <a:pt x="326" y="68"/>
                    <a:pt x="326" y="68"/>
                    <a:pt x="326" y="68"/>
                  </a:cubicBezTo>
                  <a:cubicBezTo>
                    <a:pt x="327" y="68"/>
                    <a:pt x="327" y="68"/>
                    <a:pt x="327" y="68"/>
                  </a:cubicBezTo>
                  <a:cubicBezTo>
                    <a:pt x="327" y="68"/>
                    <a:pt x="327" y="68"/>
                    <a:pt x="327" y="68"/>
                  </a:cubicBezTo>
                  <a:cubicBezTo>
                    <a:pt x="327" y="68"/>
                    <a:pt x="327" y="68"/>
                    <a:pt x="327" y="68"/>
                  </a:cubicBezTo>
                  <a:cubicBezTo>
                    <a:pt x="327" y="68"/>
                    <a:pt x="327" y="68"/>
                    <a:pt x="327" y="68"/>
                  </a:cubicBezTo>
                  <a:cubicBezTo>
                    <a:pt x="327" y="68"/>
                    <a:pt x="327" y="68"/>
                    <a:pt x="327" y="69"/>
                  </a:cubicBezTo>
                  <a:cubicBezTo>
                    <a:pt x="326" y="69"/>
                    <a:pt x="326" y="69"/>
                    <a:pt x="326" y="69"/>
                  </a:cubicBezTo>
                  <a:cubicBezTo>
                    <a:pt x="326" y="68"/>
                    <a:pt x="326" y="68"/>
                    <a:pt x="325" y="68"/>
                  </a:cubicBezTo>
                  <a:cubicBezTo>
                    <a:pt x="325" y="69"/>
                    <a:pt x="325" y="69"/>
                    <a:pt x="325" y="69"/>
                  </a:cubicBezTo>
                  <a:cubicBezTo>
                    <a:pt x="325" y="69"/>
                    <a:pt x="325" y="69"/>
                    <a:pt x="325" y="69"/>
                  </a:cubicBezTo>
                  <a:cubicBezTo>
                    <a:pt x="324" y="69"/>
                    <a:pt x="324" y="69"/>
                    <a:pt x="324" y="69"/>
                  </a:cubicBezTo>
                  <a:cubicBezTo>
                    <a:pt x="325" y="69"/>
                    <a:pt x="325" y="69"/>
                    <a:pt x="324" y="69"/>
                  </a:cubicBezTo>
                  <a:cubicBezTo>
                    <a:pt x="325" y="69"/>
                    <a:pt x="325" y="69"/>
                    <a:pt x="326" y="69"/>
                  </a:cubicBezTo>
                  <a:cubicBezTo>
                    <a:pt x="325" y="70"/>
                    <a:pt x="325" y="70"/>
                    <a:pt x="325" y="70"/>
                  </a:cubicBezTo>
                  <a:cubicBezTo>
                    <a:pt x="325" y="70"/>
                    <a:pt x="325" y="70"/>
                    <a:pt x="325" y="70"/>
                  </a:cubicBezTo>
                  <a:cubicBezTo>
                    <a:pt x="326" y="70"/>
                    <a:pt x="326" y="70"/>
                    <a:pt x="326" y="70"/>
                  </a:cubicBezTo>
                  <a:cubicBezTo>
                    <a:pt x="326" y="70"/>
                    <a:pt x="326" y="70"/>
                    <a:pt x="326" y="71"/>
                  </a:cubicBezTo>
                  <a:cubicBezTo>
                    <a:pt x="326" y="70"/>
                    <a:pt x="326" y="70"/>
                    <a:pt x="326" y="70"/>
                  </a:cubicBezTo>
                  <a:cubicBezTo>
                    <a:pt x="327" y="70"/>
                    <a:pt x="327" y="70"/>
                    <a:pt x="327" y="70"/>
                  </a:cubicBezTo>
                  <a:cubicBezTo>
                    <a:pt x="327" y="70"/>
                    <a:pt x="327" y="70"/>
                    <a:pt x="327" y="70"/>
                  </a:cubicBezTo>
                  <a:cubicBezTo>
                    <a:pt x="327" y="70"/>
                    <a:pt x="327" y="70"/>
                    <a:pt x="328" y="70"/>
                  </a:cubicBezTo>
                  <a:cubicBezTo>
                    <a:pt x="328" y="70"/>
                    <a:pt x="328" y="70"/>
                    <a:pt x="329" y="69"/>
                  </a:cubicBezTo>
                  <a:cubicBezTo>
                    <a:pt x="329" y="70"/>
                    <a:pt x="329" y="70"/>
                    <a:pt x="329" y="70"/>
                  </a:cubicBezTo>
                  <a:cubicBezTo>
                    <a:pt x="329" y="70"/>
                    <a:pt x="329" y="70"/>
                    <a:pt x="329" y="70"/>
                  </a:cubicBezTo>
                  <a:cubicBezTo>
                    <a:pt x="329" y="70"/>
                    <a:pt x="329" y="70"/>
                    <a:pt x="330" y="70"/>
                  </a:cubicBezTo>
                  <a:cubicBezTo>
                    <a:pt x="330" y="70"/>
                    <a:pt x="330" y="70"/>
                    <a:pt x="329" y="70"/>
                  </a:cubicBezTo>
                  <a:cubicBezTo>
                    <a:pt x="329" y="70"/>
                    <a:pt x="329" y="70"/>
                    <a:pt x="329" y="70"/>
                  </a:cubicBezTo>
                  <a:cubicBezTo>
                    <a:pt x="328" y="70"/>
                    <a:pt x="328" y="70"/>
                    <a:pt x="328" y="70"/>
                  </a:cubicBezTo>
                  <a:cubicBezTo>
                    <a:pt x="328" y="70"/>
                    <a:pt x="328" y="70"/>
                    <a:pt x="327" y="70"/>
                  </a:cubicBezTo>
                  <a:cubicBezTo>
                    <a:pt x="327" y="70"/>
                    <a:pt x="327" y="70"/>
                    <a:pt x="327" y="71"/>
                  </a:cubicBezTo>
                  <a:cubicBezTo>
                    <a:pt x="327" y="71"/>
                    <a:pt x="327" y="71"/>
                    <a:pt x="327" y="71"/>
                  </a:cubicBezTo>
                  <a:cubicBezTo>
                    <a:pt x="326" y="71"/>
                    <a:pt x="326" y="71"/>
                    <a:pt x="326" y="71"/>
                  </a:cubicBezTo>
                  <a:cubicBezTo>
                    <a:pt x="326" y="71"/>
                    <a:pt x="326" y="71"/>
                    <a:pt x="326" y="71"/>
                  </a:cubicBezTo>
                  <a:cubicBezTo>
                    <a:pt x="326" y="71"/>
                    <a:pt x="326" y="71"/>
                    <a:pt x="325" y="71"/>
                  </a:cubicBezTo>
                  <a:cubicBezTo>
                    <a:pt x="325" y="71"/>
                    <a:pt x="325" y="71"/>
                    <a:pt x="325" y="71"/>
                  </a:cubicBezTo>
                  <a:cubicBezTo>
                    <a:pt x="325" y="71"/>
                    <a:pt x="325" y="71"/>
                    <a:pt x="326" y="71"/>
                  </a:cubicBezTo>
                  <a:cubicBezTo>
                    <a:pt x="326" y="71"/>
                    <a:pt x="326" y="71"/>
                    <a:pt x="326" y="71"/>
                  </a:cubicBezTo>
                  <a:cubicBezTo>
                    <a:pt x="326" y="71"/>
                    <a:pt x="326" y="71"/>
                    <a:pt x="326" y="71"/>
                  </a:cubicBezTo>
                  <a:cubicBezTo>
                    <a:pt x="326" y="72"/>
                    <a:pt x="326" y="72"/>
                    <a:pt x="327" y="72"/>
                  </a:cubicBezTo>
                  <a:cubicBezTo>
                    <a:pt x="326" y="72"/>
                    <a:pt x="326" y="72"/>
                    <a:pt x="326" y="72"/>
                  </a:cubicBezTo>
                  <a:cubicBezTo>
                    <a:pt x="326" y="72"/>
                    <a:pt x="326" y="72"/>
                    <a:pt x="326" y="73"/>
                  </a:cubicBezTo>
                  <a:cubicBezTo>
                    <a:pt x="326" y="73"/>
                    <a:pt x="326" y="73"/>
                    <a:pt x="327" y="73"/>
                  </a:cubicBezTo>
                  <a:cubicBezTo>
                    <a:pt x="327" y="73"/>
                    <a:pt x="327" y="73"/>
                    <a:pt x="327" y="73"/>
                  </a:cubicBezTo>
                  <a:cubicBezTo>
                    <a:pt x="327" y="73"/>
                    <a:pt x="327" y="73"/>
                    <a:pt x="327" y="73"/>
                  </a:cubicBezTo>
                  <a:cubicBezTo>
                    <a:pt x="327" y="73"/>
                    <a:pt x="327" y="73"/>
                    <a:pt x="328" y="73"/>
                  </a:cubicBezTo>
                  <a:cubicBezTo>
                    <a:pt x="328" y="73"/>
                    <a:pt x="328" y="73"/>
                    <a:pt x="328" y="73"/>
                  </a:cubicBezTo>
                  <a:cubicBezTo>
                    <a:pt x="328" y="73"/>
                    <a:pt x="328" y="73"/>
                    <a:pt x="328" y="73"/>
                  </a:cubicBezTo>
                  <a:cubicBezTo>
                    <a:pt x="328" y="73"/>
                    <a:pt x="328" y="73"/>
                    <a:pt x="328" y="73"/>
                  </a:cubicBezTo>
                  <a:cubicBezTo>
                    <a:pt x="328" y="73"/>
                    <a:pt x="328" y="73"/>
                    <a:pt x="328" y="73"/>
                  </a:cubicBezTo>
                  <a:cubicBezTo>
                    <a:pt x="328" y="73"/>
                    <a:pt x="328" y="73"/>
                    <a:pt x="328" y="73"/>
                  </a:cubicBezTo>
                  <a:cubicBezTo>
                    <a:pt x="327" y="73"/>
                    <a:pt x="327" y="73"/>
                    <a:pt x="326" y="73"/>
                  </a:cubicBezTo>
                  <a:cubicBezTo>
                    <a:pt x="327" y="74"/>
                    <a:pt x="327" y="74"/>
                    <a:pt x="326" y="74"/>
                  </a:cubicBezTo>
                  <a:cubicBezTo>
                    <a:pt x="327" y="74"/>
                    <a:pt x="327" y="74"/>
                    <a:pt x="327" y="74"/>
                  </a:cubicBezTo>
                  <a:cubicBezTo>
                    <a:pt x="327" y="74"/>
                    <a:pt x="327" y="74"/>
                    <a:pt x="327" y="75"/>
                  </a:cubicBezTo>
                  <a:cubicBezTo>
                    <a:pt x="327" y="75"/>
                    <a:pt x="327" y="75"/>
                    <a:pt x="327" y="75"/>
                  </a:cubicBezTo>
                  <a:cubicBezTo>
                    <a:pt x="327" y="75"/>
                    <a:pt x="327" y="75"/>
                    <a:pt x="327" y="75"/>
                  </a:cubicBezTo>
                  <a:cubicBezTo>
                    <a:pt x="327" y="75"/>
                    <a:pt x="327" y="75"/>
                    <a:pt x="327" y="75"/>
                  </a:cubicBezTo>
                  <a:cubicBezTo>
                    <a:pt x="328" y="75"/>
                    <a:pt x="328" y="75"/>
                    <a:pt x="328" y="75"/>
                  </a:cubicBezTo>
                  <a:cubicBezTo>
                    <a:pt x="328" y="74"/>
                    <a:pt x="328" y="74"/>
                    <a:pt x="329" y="74"/>
                  </a:cubicBezTo>
                  <a:cubicBezTo>
                    <a:pt x="329" y="75"/>
                    <a:pt x="329" y="75"/>
                    <a:pt x="329" y="75"/>
                  </a:cubicBezTo>
                  <a:cubicBezTo>
                    <a:pt x="329" y="75"/>
                    <a:pt x="329" y="75"/>
                    <a:pt x="329" y="75"/>
                  </a:cubicBezTo>
                  <a:cubicBezTo>
                    <a:pt x="329" y="74"/>
                    <a:pt x="329" y="74"/>
                    <a:pt x="330" y="74"/>
                  </a:cubicBezTo>
                  <a:cubicBezTo>
                    <a:pt x="330" y="74"/>
                    <a:pt x="330" y="74"/>
                    <a:pt x="330" y="73"/>
                  </a:cubicBezTo>
                  <a:cubicBezTo>
                    <a:pt x="329" y="73"/>
                    <a:pt x="329" y="73"/>
                    <a:pt x="329" y="73"/>
                  </a:cubicBezTo>
                  <a:cubicBezTo>
                    <a:pt x="329" y="73"/>
                    <a:pt x="329" y="73"/>
                    <a:pt x="329" y="72"/>
                  </a:cubicBezTo>
                  <a:cubicBezTo>
                    <a:pt x="329" y="72"/>
                    <a:pt x="329" y="72"/>
                    <a:pt x="329" y="72"/>
                  </a:cubicBezTo>
                  <a:cubicBezTo>
                    <a:pt x="330" y="72"/>
                    <a:pt x="330" y="72"/>
                    <a:pt x="330" y="72"/>
                  </a:cubicBezTo>
                  <a:cubicBezTo>
                    <a:pt x="330" y="72"/>
                    <a:pt x="330" y="72"/>
                    <a:pt x="331" y="72"/>
                  </a:cubicBezTo>
                  <a:cubicBezTo>
                    <a:pt x="331" y="73"/>
                    <a:pt x="331" y="73"/>
                    <a:pt x="331" y="73"/>
                  </a:cubicBezTo>
                  <a:cubicBezTo>
                    <a:pt x="331" y="73"/>
                    <a:pt x="331" y="73"/>
                    <a:pt x="331" y="73"/>
                  </a:cubicBezTo>
                  <a:cubicBezTo>
                    <a:pt x="331" y="73"/>
                    <a:pt x="331" y="73"/>
                    <a:pt x="331" y="73"/>
                  </a:cubicBezTo>
                  <a:cubicBezTo>
                    <a:pt x="330" y="72"/>
                    <a:pt x="330" y="72"/>
                    <a:pt x="330" y="72"/>
                  </a:cubicBezTo>
                  <a:cubicBezTo>
                    <a:pt x="330" y="72"/>
                    <a:pt x="330" y="72"/>
                    <a:pt x="330" y="72"/>
                  </a:cubicBezTo>
                  <a:cubicBezTo>
                    <a:pt x="330" y="72"/>
                    <a:pt x="330" y="72"/>
                    <a:pt x="329" y="72"/>
                  </a:cubicBezTo>
                  <a:cubicBezTo>
                    <a:pt x="329" y="73"/>
                    <a:pt x="329" y="73"/>
                    <a:pt x="329" y="73"/>
                  </a:cubicBezTo>
                  <a:cubicBezTo>
                    <a:pt x="329" y="73"/>
                    <a:pt x="329" y="73"/>
                    <a:pt x="330" y="73"/>
                  </a:cubicBezTo>
                  <a:cubicBezTo>
                    <a:pt x="330" y="74"/>
                    <a:pt x="330" y="74"/>
                    <a:pt x="330" y="74"/>
                  </a:cubicBezTo>
                  <a:cubicBezTo>
                    <a:pt x="330" y="74"/>
                    <a:pt x="330" y="74"/>
                    <a:pt x="330" y="75"/>
                  </a:cubicBezTo>
                  <a:cubicBezTo>
                    <a:pt x="331" y="74"/>
                    <a:pt x="331" y="74"/>
                    <a:pt x="331" y="74"/>
                  </a:cubicBezTo>
                  <a:cubicBezTo>
                    <a:pt x="331" y="74"/>
                    <a:pt x="331" y="74"/>
                    <a:pt x="331" y="75"/>
                  </a:cubicBezTo>
                  <a:cubicBezTo>
                    <a:pt x="331" y="75"/>
                    <a:pt x="331" y="75"/>
                    <a:pt x="331" y="75"/>
                  </a:cubicBezTo>
                  <a:cubicBezTo>
                    <a:pt x="331" y="75"/>
                    <a:pt x="331" y="75"/>
                    <a:pt x="331" y="76"/>
                  </a:cubicBezTo>
                  <a:cubicBezTo>
                    <a:pt x="331" y="76"/>
                    <a:pt x="331" y="76"/>
                    <a:pt x="331" y="76"/>
                  </a:cubicBezTo>
                  <a:cubicBezTo>
                    <a:pt x="331" y="76"/>
                    <a:pt x="331" y="76"/>
                    <a:pt x="331" y="76"/>
                  </a:cubicBezTo>
                  <a:cubicBezTo>
                    <a:pt x="331" y="76"/>
                    <a:pt x="331" y="76"/>
                    <a:pt x="331" y="76"/>
                  </a:cubicBezTo>
                  <a:cubicBezTo>
                    <a:pt x="330" y="76"/>
                    <a:pt x="330" y="76"/>
                    <a:pt x="330" y="75"/>
                  </a:cubicBezTo>
                  <a:cubicBezTo>
                    <a:pt x="330" y="75"/>
                    <a:pt x="330" y="75"/>
                    <a:pt x="330" y="75"/>
                  </a:cubicBezTo>
                  <a:cubicBezTo>
                    <a:pt x="330" y="75"/>
                    <a:pt x="330" y="75"/>
                    <a:pt x="330" y="75"/>
                  </a:cubicBezTo>
                  <a:cubicBezTo>
                    <a:pt x="329" y="75"/>
                    <a:pt x="329" y="75"/>
                    <a:pt x="329" y="75"/>
                  </a:cubicBezTo>
                  <a:cubicBezTo>
                    <a:pt x="329" y="75"/>
                    <a:pt x="329" y="75"/>
                    <a:pt x="329" y="75"/>
                  </a:cubicBezTo>
                  <a:cubicBezTo>
                    <a:pt x="330" y="75"/>
                    <a:pt x="330" y="75"/>
                    <a:pt x="330" y="76"/>
                  </a:cubicBezTo>
                  <a:cubicBezTo>
                    <a:pt x="330" y="76"/>
                    <a:pt x="330" y="76"/>
                    <a:pt x="331" y="76"/>
                  </a:cubicBezTo>
                  <a:cubicBezTo>
                    <a:pt x="330" y="76"/>
                    <a:pt x="330" y="76"/>
                    <a:pt x="330" y="76"/>
                  </a:cubicBezTo>
                  <a:cubicBezTo>
                    <a:pt x="330" y="76"/>
                    <a:pt x="330" y="76"/>
                    <a:pt x="330" y="76"/>
                  </a:cubicBezTo>
                  <a:cubicBezTo>
                    <a:pt x="329" y="76"/>
                    <a:pt x="329" y="76"/>
                    <a:pt x="329" y="76"/>
                  </a:cubicBezTo>
                  <a:cubicBezTo>
                    <a:pt x="329" y="76"/>
                    <a:pt x="329" y="76"/>
                    <a:pt x="329" y="76"/>
                  </a:cubicBezTo>
                  <a:cubicBezTo>
                    <a:pt x="329" y="76"/>
                    <a:pt x="329" y="76"/>
                    <a:pt x="329" y="76"/>
                  </a:cubicBezTo>
                  <a:cubicBezTo>
                    <a:pt x="328" y="76"/>
                    <a:pt x="328" y="76"/>
                    <a:pt x="328" y="76"/>
                  </a:cubicBezTo>
                  <a:cubicBezTo>
                    <a:pt x="329" y="76"/>
                    <a:pt x="329" y="76"/>
                    <a:pt x="329" y="77"/>
                  </a:cubicBezTo>
                  <a:cubicBezTo>
                    <a:pt x="330" y="76"/>
                    <a:pt x="330" y="76"/>
                    <a:pt x="330" y="76"/>
                  </a:cubicBezTo>
                  <a:cubicBezTo>
                    <a:pt x="330" y="76"/>
                    <a:pt x="330" y="76"/>
                    <a:pt x="330" y="76"/>
                  </a:cubicBezTo>
                  <a:cubicBezTo>
                    <a:pt x="330" y="77"/>
                    <a:pt x="330" y="77"/>
                    <a:pt x="331" y="76"/>
                  </a:cubicBezTo>
                  <a:cubicBezTo>
                    <a:pt x="331" y="77"/>
                    <a:pt x="331" y="77"/>
                    <a:pt x="331" y="77"/>
                  </a:cubicBezTo>
                  <a:cubicBezTo>
                    <a:pt x="330" y="77"/>
                    <a:pt x="330" y="77"/>
                    <a:pt x="329" y="77"/>
                  </a:cubicBezTo>
                  <a:cubicBezTo>
                    <a:pt x="328" y="77"/>
                    <a:pt x="328" y="77"/>
                    <a:pt x="328" y="77"/>
                  </a:cubicBezTo>
                  <a:cubicBezTo>
                    <a:pt x="327" y="77"/>
                    <a:pt x="327" y="77"/>
                    <a:pt x="327" y="77"/>
                  </a:cubicBezTo>
                  <a:cubicBezTo>
                    <a:pt x="328" y="77"/>
                    <a:pt x="328" y="77"/>
                    <a:pt x="328" y="78"/>
                  </a:cubicBezTo>
                  <a:cubicBezTo>
                    <a:pt x="328" y="78"/>
                    <a:pt x="328" y="78"/>
                    <a:pt x="329" y="77"/>
                  </a:cubicBezTo>
                  <a:cubicBezTo>
                    <a:pt x="329" y="78"/>
                    <a:pt x="329" y="78"/>
                    <a:pt x="329" y="78"/>
                  </a:cubicBezTo>
                  <a:cubicBezTo>
                    <a:pt x="328" y="78"/>
                    <a:pt x="328" y="78"/>
                    <a:pt x="328" y="78"/>
                  </a:cubicBezTo>
                  <a:cubicBezTo>
                    <a:pt x="328" y="78"/>
                    <a:pt x="328" y="78"/>
                    <a:pt x="328" y="78"/>
                  </a:cubicBezTo>
                  <a:cubicBezTo>
                    <a:pt x="328" y="78"/>
                    <a:pt x="328" y="78"/>
                    <a:pt x="328" y="78"/>
                  </a:cubicBezTo>
                  <a:cubicBezTo>
                    <a:pt x="328" y="79"/>
                    <a:pt x="328" y="79"/>
                    <a:pt x="328" y="79"/>
                  </a:cubicBezTo>
                  <a:cubicBezTo>
                    <a:pt x="328" y="79"/>
                    <a:pt x="328" y="79"/>
                    <a:pt x="328" y="78"/>
                  </a:cubicBezTo>
                  <a:cubicBezTo>
                    <a:pt x="329" y="78"/>
                    <a:pt x="329" y="78"/>
                    <a:pt x="329" y="78"/>
                  </a:cubicBezTo>
                  <a:cubicBezTo>
                    <a:pt x="329" y="78"/>
                    <a:pt x="329" y="78"/>
                    <a:pt x="329" y="79"/>
                  </a:cubicBezTo>
                  <a:cubicBezTo>
                    <a:pt x="330" y="78"/>
                    <a:pt x="330" y="78"/>
                    <a:pt x="330" y="78"/>
                  </a:cubicBezTo>
                  <a:cubicBezTo>
                    <a:pt x="330" y="79"/>
                    <a:pt x="330" y="79"/>
                    <a:pt x="330" y="79"/>
                  </a:cubicBezTo>
                  <a:cubicBezTo>
                    <a:pt x="330" y="79"/>
                    <a:pt x="330" y="79"/>
                    <a:pt x="330" y="79"/>
                  </a:cubicBezTo>
                  <a:cubicBezTo>
                    <a:pt x="329" y="79"/>
                    <a:pt x="329" y="79"/>
                    <a:pt x="329" y="79"/>
                  </a:cubicBezTo>
                  <a:cubicBezTo>
                    <a:pt x="329" y="79"/>
                    <a:pt x="329" y="79"/>
                    <a:pt x="329" y="79"/>
                  </a:cubicBezTo>
                  <a:cubicBezTo>
                    <a:pt x="329" y="79"/>
                    <a:pt x="329" y="79"/>
                    <a:pt x="329" y="79"/>
                  </a:cubicBezTo>
                  <a:cubicBezTo>
                    <a:pt x="330" y="79"/>
                    <a:pt x="330" y="79"/>
                    <a:pt x="330" y="79"/>
                  </a:cubicBezTo>
                  <a:cubicBezTo>
                    <a:pt x="330" y="79"/>
                    <a:pt x="330" y="79"/>
                    <a:pt x="330" y="79"/>
                  </a:cubicBezTo>
                  <a:cubicBezTo>
                    <a:pt x="329" y="79"/>
                    <a:pt x="329" y="79"/>
                    <a:pt x="329" y="79"/>
                  </a:cubicBezTo>
                  <a:cubicBezTo>
                    <a:pt x="329" y="79"/>
                    <a:pt x="329" y="79"/>
                    <a:pt x="329" y="79"/>
                  </a:cubicBezTo>
                  <a:cubicBezTo>
                    <a:pt x="328" y="79"/>
                    <a:pt x="328" y="79"/>
                    <a:pt x="328" y="79"/>
                  </a:cubicBezTo>
                  <a:cubicBezTo>
                    <a:pt x="328" y="80"/>
                    <a:pt x="328" y="80"/>
                    <a:pt x="329" y="80"/>
                  </a:cubicBezTo>
                  <a:cubicBezTo>
                    <a:pt x="329" y="80"/>
                    <a:pt x="329" y="80"/>
                    <a:pt x="329" y="80"/>
                  </a:cubicBezTo>
                  <a:cubicBezTo>
                    <a:pt x="330" y="80"/>
                    <a:pt x="330" y="80"/>
                    <a:pt x="330" y="80"/>
                  </a:cubicBezTo>
                  <a:cubicBezTo>
                    <a:pt x="330" y="80"/>
                    <a:pt x="330" y="80"/>
                    <a:pt x="330" y="80"/>
                  </a:cubicBezTo>
                  <a:cubicBezTo>
                    <a:pt x="329" y="80"/>
                    <a:pt x="329" y="80"/>
                    <a:pt x="329" y="80"/>
                  </a:cubicBezTo>
                  <a:cubicBezTo>
                    <a:pt x="329" y="80"/>
                    <a:pt x="329" y="80"/>
                    <a:pt x="329" y="80"/>
                  </a:cubicBezTo>
                  <a:cubicBezTo>
                    <a:pt x="329" y="80"/>
                    <a:pt x="329" y="80"/>
                    <a:pt x="329" y="80"/>
                  </a:cubicBezTo>
                  <a:cubicBezTo>
                    <a:pt x="329" y="80"/>
                    <a:pt x="329" y="80"/>
                    <a:pt x="329" y="81"/>
                  </a:cubicBezTo>
                  <a:cubicBezTo>
                    <a:pt x="329" y="81"/>
                    <a:pt x="329" y="81"/>
                    <a:pt x="330" y="80"/>
                  </a:cubicBezTo>
                  <a:cubicBezTo>
                    <a:pt x="330" y="81"/>
                    <a:pt x="330" y="81"/>
                    <a:pt x="330" y="81"/>
                  </a:cubicBezTo>
                  <a:cubicBezTo>
                    <a:pt x="330" y="81"/>
                    <a:pt x="330" y="81"/>
                    <a:pt x="330" y="81"/>
                  </a:cubicBezTo>
                  <a:cubicBezTo>
                    <a:pt x="330" y="81"/>
                    <a:pt x="330" y="81"/>
                    <a:pt x="329" y="81"/>
                  </a:cubicBezTo>
                  <a:cubicBezTo>
                    <a:pt x="330" y="82"/>
                    <a:pt x="330" y="82"/>
                    <a:pt x="330" y="82"/>
                  </a:cubicBezTo>
                  <a:cubicBezTo>
                    <a:pt x="330" y="82"/>
                    <a:pt x="330" y="82"/>
                    <a:pt x="330" y="82"/>
                  </a:cubicBezTo>
                  <a:cubicBezTo>
                    <a:pt x="331" y="82"/>
                    <a:pt x="331" y="82"/>
                    <a:pt x="331" y="82"/>
                  </a:cubicBezTo>
                  <a:cubicBezTo>
                    <a:pt x="331" y="82"/>
                    <a:pt x="331" y="82"/>
                    <a:pt x="331" y="82"/>
                  </a:cubicBezTo>
                  <a:cubicBezTo>
                    <a:pt x="331" y="82"/>
                    <a:pt x="331" y="82"/>
                    <a:pt x="331" y="82"/>
                  </a:cubicBezTo>
                  <a:cubicBezTo>
                    <a:pt x="331" y="82"/>
                    <a:pt x="331" y="82"/>
                    <a:pt x="331" y="82"/>
                  </a:cubicBezTo>
                  <a:cubicBezTo>
                    <a:pt x="331" y="82"/>
                    <a:pt x="331" y="82"/>
                    <a:pt x="331" y="82"/>
                  </a:cubicBezTo>
                  <a:cubicBezTo>
                    <a:pt x="331" y="83"/>
                    <a:pt x="331" y="83"/>
                    <a:pt x="331" y="83"/>
                  </a:cubicBezTo>
                  <a:cubicBezTo>
                    <a:pt x="331" y="83"/>
                    <a:pt x="331" y="83"/>
                    <a:pt x="331" y="83"/>
                  </a:cubicBezTo>
                  <a:cubicBezTo>
                    <a:pt x="331" y="83"/>
                    <a:pt x="331" y="83"/>
                    <a:pt x="331" y="83"/>
                  </a:cubicBezTo>
                  <a:cubicBezTo>
                    <a:pt x="331" y="84"/>
                    <a:pt x="331" y="84"/>
                    <a:pt x="330" y="84"/>
                  </a:cubicBezTo>
                  <a:cubicBezTo>
                    <a:pt x="330" y="84"/>
                    <a:pt x="330" y="84"/>
                    <a:pt x="331" y="84"/>
                  </a:cubicBezTo>
                  <a:cubicBezTo>
                    <a:pt x="331" y="84"/>
                    <a:pt x="331" y="84"/>
                    <a:pt x="331" y="84"/>
                  </a:cubicBezTo>
                  <a:cubicBezTo>
                    <a:pt x="331" y="84"/>
                    <a:pt x="331" y="84"/>
                    <a:pt x="331" y="84"/>
                  </a:cubicBezTo>
                  <a:cubicBezTo>
                    <a:pt x="331" y="84"/>
                    <a:pt x="331" y="84"/>
                    <a:pt x="331" y="84"/>
                  </a:cubicBezTo>
                  <a:cubicBezTo>
                    <a:pt x="331" y="84"/>
                    <a:pt x="331" y="84"/>
                    <a:pt x="331" y="84"/>
                  </a:cubicBezTo>
                  <a:cubicBezTo>
                    <a:pt x="331" y="85"/>
                    <a:pt x="331" y="85"/>
                    <a:pt x="331" y="85"/>
                  </a:cubicBezTo>
                  <a:cubicBezTo>
                    <a:pt x="331" y="85"/>
                    <a:pt x="331" y="85"/>
                    <a:pt x="332" y="85"/>
                  </a:cubicBezTo>
                  <a:cubicBezTo>
                    <a:pt x="332" y="85"/>
                    <a:pt x="332" y="85"/>
                    <a:pt x="332" y="85"/>
                  </a:cubicBezTo>
                  <a:cubicBezTo>
                    <a:pt x="332" y="85"/>
                    <a:pt x="332" y="85"/>
                    <a:pt x="332" y="85"/>
                  </a:cubicBezTo>
                  <a:cubicBezTo>
                    <a:pt x="332" y="85"/>
                    <a:pt x="332" y="85"/>
                    <a:pt x="332" y="86"/>
                  </a:cubicBezTo>
                  <a:cubicBezTo>
                    <a:pt x="332" y="86"/>
                    <a:pt x="332" y="86"/>
                    <a:pt x="332" y="86"/>
                  </a:cubicBezTo>
                  <a:cubicBezTo>
                    <a:pt x="332" y="86"/>
                    <a:pt x="332" y="86"/>
                    <a:pt x="332" y="86"/>
                  </a:cubicBezTo>
                  <a:cubicBezTo>
                    <a:pt x="332" y="86"/>
                    <a:pt x="332" y="86"/>
                    <a:pt x="332" y="86"/>
                  </a:cubicBezTo>
                  <a:cubicBezTo>
                    <a:pt x="332" y="86"/>
                    <a:pt x="332" y="86"/>
                    <a:pt x="332" y="86"/>
                  </a:cubicBezTo>
                  <a:cubicBezTo>
                    <a:pt x="333" y="86"/>
                    <a:pt x="333" y="86"/>
                    <a:pt x="333" y="86"/>
                  </a:cubicBezTo>
                  <a:cubicBezTo>
                    <a:pt x="333" y="86"/>
                    <a:pt x="333" y="86"/>
                    <a:pt x="333" y="86"/>
                  </a:cubicBezTo>
                  <a:cubicBezTo>
                    <a:pt x="333" y="87"/>
                    <a:pt x="333" y="87"/>
                    <a:pt x="332" y="87"/>
                  </a:cubicBezTo>
                  <a:cubicBezTo>
                    <a:pt x="332" y="87"/>
                    <a:pt x="332" y="87"/>
                    <a:pt x="332" y="87"/>
                  </a:cubicBezTo>
                  <a:cubicBezTo>
                    <a:pt x="332" y="87"/>
                    <a:pt x="332" y="87"/>
                    <a:pt x="332" y="87"/>
                  </a:cubicBezTo>
                  <a:cubicBezTo>
                    <a:pt x="332" y="87"/>
                    <a:pt x="332" y="87"/>
                    <a:pt x="333" y="87"/>
                  </a:cubicBezTo>
                  <a:cubicBezTo>
                    <a:pt x="333" y="87"/>
                    <a:pt x="333" y="87"/>
                    <a:pt x="333" y="87"/>
                  </a:cubicBezTo>
                  <a:cubicBezTo>
                    <a:pt x="333" y="87"/>
                    <a:pt x="333" y="87"/>
                    <a:pt x="333" y="87"/>
                  </a:cubicBezTo>
                  <a:cubicBezTo>
                    <a:pt x="333" y="87"/>
                    <a:pt x="333" y="87"/>
                    <a:pt x="333" y="87"/>
                  </a:cubicBezTo>
                  <a:cubicBezTo>
                    <a:pt x="333" y="88"/>
                    <a:pt x="333" y="88"/>
                    <a:pt x="333" y="88"/>
                  </a:cubicBezTo>
                  <a:cubicBezTo>
                    <a:pt x="333" y="88"/>
                    <a:pt x="333" y="88"/>
                    <a:pt x="333" y="88"/>
                  </a:cubicBezTo>
                  <a:cubicBezTo>
                    <a:pt x="333" y="88"/>
                    <a:pt x="333" y="88"/>
                    <a:pt x="333" y="88"/>
                  </a:cubicBezTo>
                  <a:cubicBezTo>
                    <a:pt x="332" y="88"/>
                    <a:pt x="332" y="88"/>
                    <a:pt x="332" y="88"/>
                  </a:cubicBezTo>
                  <a:cubicBezTo>
                    <a:pt x="332" y="88"/>
                    <a:pt x="332" y="88"/>
                    <a:pt x="332" y="88"/>
                  </a:cubicBezTo>
                  <a:cubicBezTo>
                    <a:pt x="332" y="89"/>
                    <a:pt x="332" y="89"/>
                    <a:pt x="333" y="89"/>
                  </a:cubicBezTo>
                  <a:cubicBezTo>
                    <a:pt x="333" y="89"/>
                    <a:pt x="333" y="89"/>
                    <a:pt x="333" y="89"/>
                  </a:cubicBezTo>
                  <a:cubicBezTo>
                    <a:pt x="334" y="89"/>
                    <a:pt x="334" y="89"/>
                    <a:pt x="334" y="88"/>
                  </a:cubicBezTo>
                  <a:cubicBezTo>
                    <a:pt x="334" y="89"/>
                    <a:pt x="334" y="89"/>
                    <a:pt x="334" y="89"/>
                  </a:cubicBezTo>
                  <a:cubicBezTo>
                    <a:pt x="334" y="89"/>
                    <a:pt x="334" y="89"/>
                    <a:pt x="334" y="89"/>
                  </a:cubicBezTo>
                  <a:cubicBezTo>
                    <a:pt x="334" y="89"/>
                    <a:pt x="334" y="89"/>
                    <a:pt x="334" y="89"/>
                  </a:cubicBezTo>
                  <a:cubicBezTo>
                    <a:pt x="334" y="89"/>
                    <a:pt x="334" y="89"/>
                    <a:pt x="334" y="89"/>
                  </a:cubicBezTo>
                  <a:cubicBezTo>
                    <a:pt x="333" y="89"/>
                    <a:pt x="333" y="89"/>
                    <a:pt x="334" y="89"/>
                  </a:cubicBezTo>
                  <a:cubicBezTo>
                    <a:pt x="334" y="89"/>
                    <a:pt x="334" y="89"/>
                    <a:pt x="334" y="89"/>
                  </a:cubicBezTo>
                  <a:cubicBezTo>
                    <a:pt x="334" y="90"/>
                    <a:pt x="334" y="90"/>
                    <a:pt x="334" y="90"/>
                  </a:cubicBezTo>
                  <a:cubicBezTo>
                    <a:pt x="334" y="90"/>
                    <a:pt x="334" y="90"/>
                    <a:pt x="334" y="90"/>
                  </a:cubicBezTo>
                  <a:cubicBezTo>
                    <a:pt x="334" y="90"/>
                    <a:pt x="334" y="90"/>
                    <a:pt x="334" y="90"/>
                  </a:cubicBezTo>
                  <a:cubicBezTo>
                    <a:pt x="335" y="90"/>
                    <a:pt x="335" y="90"/>
                    <a:pt x="335" y="90"/>
                  </a:cubicBezTo>
                  <a:cubicBezTo>
                    <a:pt x="335" y="90"/>
                    <a:pt x="335" y="90"/>
                    <a:pt x="336" y="91"/>
                  </a:cubicBezTo>
                  <a:cubicBezTo>
                    <a:pt x="336" y="91"/>
                    <a:pt x="336" y="91"/>
                    <a:pt x="336" y="91"/>
                  </a:cubicBezTo>
                  <a:cubicBezTo>
                    <a:pt x="336" y="91"/>
                    <a:pt x="336" y="91"/>
                    <a:pt x="336" y="91"/>
                  </a:cubicBezTo>
                  <a:cubicBezTo>
                    <a:pt x="336" y="91"/>
                    <a:pt x="336" y="91"/>
                    <a:pt x="336" y="91"/>
                  </a:cubicBezTo>
                  <a:cubicBezTo>
                    <a:pt x="336" y="92"/>
                    <a:pt x="336" y="92"/>
                    <a:pt x="336" y="92"/>
                  </a:cubicBezTo>
                  <a:cubicBezTo>
                    <a:pt x="336" y="92"/>
                    <a:pt x="336" y="92"/>
                    <a:pt x="336" y="92"/>
                  </a:cubicBezTo>
                  <a:cubicBezTo>
                    <a:pt x="336" y="92"/>
                    <a:pt x="336" y="92"/>
                    <a:pt x="335" y="92"/>
                  </a:cubicBezTo>
                  <a:cubicBezTo>
                    <a:pt x="336" y="92"/>
                    <a:pt x="336" y="92"/>
                    <a:pt x="336" y="93"/>
                  </a:cubicBezTo>
                  <a:cubicBezTo>
                    <a:pt x="336" y="93"/>
                    <a:pt x="336" y="93"/>
                    <a:pt x="336" y="93"/>
                  </a:cubicBezTo>
                  <a:cubicBezTo>
                    <a:pt x="337" y="93"/>
                    <a:pt x="337" y="93"/>
                    <a:pt x="337" y="92"/>
                  </a:cubicBezTo>
                  <a:cubicBezTo>
                    <a:pt x="336" y="92"/>
                    <a:pt x="336" y="92"/>
                    <a:pt x="336" y="92"/>
                  </a:cubicBezTo>
                  <a:cubicBezTo>
                    <a:pt x="336" y="92"/>
                    <a:pt x="336" y="92"/>
                    <a:pt x="337" y="92"/>
                  </a:cubicBezTo>
                  <a:cubicBezTo>
                    <a:pt x="337" y="92"/>
                    <a:pt x="337" y="92"/>
                    <a:pt x="337" y="92"/>
                  </a:cubicBezTo>
                  <a:cubicBezTo>
                    <a:pt x="337" y="92"/>
                    <a:pt x="337" y="92"/>
                    <a:pt x="338" y="92"/>
                  </a:cubicBezTo>
                  <a:cubicBezTo>
                    <a:pt x="338" y="92"/>
                    <a:pt x="338" y="92"/>
                    <a:pt x="338" y="92"/>
                  </a:cubicBezTo>
                  <a:cubicBezTo>
                    <a:pt x="338" y="92"/>
                    <a:pt x="338" y="92"/>
                    <a:pt x="338" y="92"/>
                  </a:cubicBezTo>
                  <a:cubicBezTo>
                    <a:pt x="338" y="92"/>
                    <a:pt x="338" y="92"/>
                    <a:pt x="339" y="92"/>
                  </a:cubicBezTo>
                  <a:cubicBezTo>
                    <a:pt x="339" y="92"/>
                    <a:pt x="339" y="92"/>
                    <a:pt x="339" y="92"/>
                  </a:cubicBezTo>
                  <a:cubicBezTo>
                    <a:pt x="339" y="92"/>
                    <a:pt x="339" y="92"/>
                    <a:pt x="340" y="92"/>
                  </a:cubicBezTo>
                  <a:cubicBezTo>
                    <a:pt x="340" y="92"/>
                    <a:pt x="340" y="92"/>
                    <a:pt x="340" y="92"/>
                  </a:cubicBezTo>
                  <a:cubicBezTo>
                    <a:pt x="340" y="92"/>
                    <a:pt x="340" y="92"/>
                    <a:pt x="340" y="92"/>
                  </a:cubicBezTo>
                  <a:cubicBezTo>
                    <a:pt x="340" y="92"/>
                    <a:pt x="340" y="92"/>
                    <a:pt x="340" y="92"/>
                  </a:cubicBezTo>
                  <a:cubicBezTo>
                    <a:pt x="340" y="91"/>
                    <a:pt x="340" y="91"/>
                    <a:pt x="340" y="91"/>
                  </a:cubicBezTo>
                  <a:cubicBezTo>
                    <a:pt x="340" y="91"/>
                    <a:pt x="340" y="91"/>
                    <a:pt x="340" y="91"/>
                  </a:cubicBezTo>
                  <a:cubicBezTo>
                    <a:pt x="340" y="91"/>
                    <a:pt x="340" y="91"/>
                    <a:pt x="340" y="91"/>
                  </a:cubicBezTo>
                  <a:cubicBezTo>
                    <a:pt x="341" y="91"/>
                    <a:pt x="341" y="91"/>
                    <a:pt x="341" y="91"/>
                  </a:cubicBezTo>
                  <a:cubicBezTo>
                    <a:pt x="341" y="92"/>
                    <a:pt x="341" y="92"/>
                    <a:pt x="341" y="92"/>
                  </a:cubicBezTo>
                  <a:cubicBezTo>
                    <a:pt x="341" y="92"/>
                    <a:pt x="341" y="92"/>
                    <a:pt x="341" y="92"/>
                  </a:cubicBezTo>
                  <a:cubicBezTo>
                    <a:pt x="340" y="93"/>
                    <a:pt x="340" y="93"/>
                    <a:pt x="340" y="93"/>
                  </a:cubicBezTo>
                  <a:cubicBezTo>
                    <a:pt x="340" y="93"/>
                    <a:pt x="340" y="93"/>
                    <a:pt x="340" y="93"/>
                  </a:cubicBezTo>
                  <a:cubicBezTo>
                    <a:pt x="341" y="93"/>
                    <a:pt x="341" y="93"/>
                    <a:pt x="341" y="93"/>
                  </a:cubicBezTo>
                  <a:cubicBezTo>
                    <a:pt x="341" y="92"/>
                    <a:pt x="341" y="92"/>
                    <a:pt x="342" y="92"/>
                  </a:cubicBezTo>
                  <a:cubicBezTo>
                    <a:pt x="342" y="92"/>
                    <a:pt x="342" y="92"/>
                    <a:pt x="342" y="92"/>
                  </a:cubicBezTo>
                  <a:cubicBezTo>
                    <a:pt x="342" y="92"/>
                    <a:pt x="342" y="92"/>
                    <a:pt x="342" y="92"/>
                  </a:cubicBezTo>
                  <a:cubicBezTo>
                    <a:pt x="342" y="92"/>
                    <a:pt x="342" y="92"/>
                    <a:pt x="342" y="93"/>
                  </a:cubicBezTo>
                  <a:cubicBezTo>
                    <a:pt x="341" y="93"/>
                    <a:pt x="341" y="93"/>
                    <a:pt x="341" y="93"/>
                  </a:cubicBezTo>
                  <a:cubicBezTo>
                    <a:pt x="340" y="93"/>
                    <a:pt x="340" y="93"/>
                    <a:pt x="340" y="93"/>
                  </a:cubicBezTo>
                  <a:cubicBezTo>
                    <a:pt x="340" y="93"/>
                    <a:pt x="340" y="93"/>
                    <a:pt x="340" y="93"/>
                  </a:cubicBezTo>
                  <a:cubicBezTo>
                    <a:pt x="340" y="93"/>
                    <a:pt x="340" y="93"/>
                    <a:pt x="340" y="94"/>
                  </a:cubicBezTo>
                  <a:cubicBezTo>
                    <a:pt x="341" y="94"/>
                    <a:pt x="341" y="94"/>
                    <a:pt x="341" y="94"/>
                  </a:cubicBezTo>
                  <a:cubicBezTo>
                    <a:pt x="341" y="94"/>
                    <a:pt x="341" y="94"/>
                    <a:pt x="341" y="93"/>
                  </a:cubicBezTo>
                  <a:cubicBezTo>
                    <a:pt x="341" y="93"/>
                    <a:pt x="341" y="93"/>
                    <a:pt x="342" y="93"/>
                  </a:cubicBezTo>
                  <a:cubicBezTo>
                    <a:pt x="342" y="93"/>
                    <a:pt x="342" y="93"/>
                    <a:pt x="342" y="93"/>
                  </a:cubicBezTo>
                  <a:cubicBezTo>
                    <a:pt x="342" y="93"/>
                    <a:pt x="342" y="93"/>
                    <a:pt x="342" y="93"/>
                  </a:cubicBezTo>
                  <a:cubicBezTo>
                    <a:pt x="342" y="93"/>
                    <a:pt x="342" y="93"/>
                    <a:pt x="342" y="93"/>
                  </a:cubicBezTo>
                  <a:cubicBezTo>
                    <a:pt x="342" y="93"/>
                    <a:pt x="342" y="93"/>
                    <a:pt x="342" y="94"/>
                  </a:cubicBezTo>
                  <a:cubicBezTo>
                    <a:pt x="341" y="94"/>
                    <a:pt x="341" y="94"/>
                    <a:pt x="341" y="94"/>
                  </a:cubicBezTo>
                  <a:cubicBezTo>
                    <a:pt x="341" y="94"/>
                    <a:pt x="341" y="94"/>
                    <a:pt x="341" y="94"/>
                  </a:cubicBezTo>
                  <a:cubicBezTo>
                    <a:pt x="341" y="94"/>
                    <a:pt x="341" y="94"/>
                    <a:pt x="340" y="94"/>
                  </a:cubicBezTo>
                  <a:cubicBezTo>
                    <a:pt x="340" y="94"/>
                    <a:pt x="340" y="94"/>
                    <a:pt x="340" y="95"/>
                  </a:cubicBezTo>
                  <a:cubicBezTo>
                    <a:pt x="340" y="95"/>
                    <a:pt x="340" y="95"/>
                    <a:pt x="340" y="95"/>
                  </a:cubicBezTo>
                  <a:cubicBezTo>
                    <a:pt x="341" y="94"/>
                    <a:pt x="341" y="94"/>
                    <a:pt x="341" y="94"/>
                  </a:cubicBezTo>
                  <a:cubicBezTo>
                    <a:pt x="341" y="94"/>
                    <a:pt x="341" y="94"/>
                    <a:pt x="341" y="94"/>
                  </a:cubicBezTo>
                  <a:cubicBezTo>
                    <a:pt x="341" y="95"/>
                    <a:pt x="341" y="95"/>
                    <a:pt x="341" y="95"/>
                  </a:cubicBezTo>
                  <a:cubicBezTo>
                    <a:pt x="341" y="95"/>
                    <a:pt x="341" y="95"/>
                    <a:pt x="341" y="95"/>
                  </a:cubicBezTo>
                  <a:cubicBezTo>
                    <a:pt x="341" y="95"/>
                    <a:pt x="341" y="95"/>
                    <a:pt x="341" y="95"/>
                  </a:cubicBezTo>
                  <a:cubicBezTo>
                    <a:pt x="342" y="94"/>
                    <a:pt x="342" y="94"/>
                    <a:pt x="342" y="94"/>
                  </a:cubicBezTo>
                  <a:cubicBezTo>
                    <a:pt x="342" y="94"/>
                    <a:pt x="342" y="94"/>
                    <a:pt x="342" y="94"/>
                  </a:cubicBezTo>
                  <a:cubicBezTo>
                    <a:pt x="342" y="95"/>
                    <a:pt x="342" y="95"/>
                    <a:pt x="342" y="95"/>
                  </a:cubicBezTo>
                  <a:cubicBezTo>
                    <a:pt x="342" y="95"/>
                    <a:pt x="342" y="95"/>
                    <a:pt x="342" y="95"/>
                  </a:cubicBezTo>
                  <a:cubicBezTo>
                    <a:pt x="342" y="95"/>
                    <a:pt x="342" y="95"/>
                    <a:pt x="342" y="95"/>
                  </a:cubicBezTo>
                  <a:cubicBezTo>
                    <a:pt x="342" y="95"/>
                    <a:pt x="342" y="95"/>
                    <a:pt x="342" y="95"/>
                  </a:cubicBezTo>
                  <a:cubicBezTo>
                    <a:pt x="343" y="95"/>
                    <a:pt x="343" y="95"/>
                    <a:pt x="343" y="95"/>
                  </a:cubicBezTo>
                  <a:cubicBezTo>
                    <a:pt x="343" y="95"/>
                    <a:pt x="343" y="95"/>
                    <a:pt x="343" y="95"/>
                  </a:cubicBezTo>
                  <a:cubicBezTo>
                    <a:pt x="343" y="95"/>
                    <a:pt x="343" y="95"/>
                    <a:pt x="343" y="95"/>
                  </a:cubicBezTo>
                  <a:cubicBezTo>
                    <a:pt x="343" y="96"/>
                    <a:pt x="343" y="96"/>
                    <a:pt x="343" y="96"/>
                  </a:cubicBezTo>
                  <a:cubicBezTo>
                    <a:pt x="343" y="96"/>
                    <a:pt x="343" y="96"/>
                    <a:pt x="342" y="96"/>
                  </a:cubicBezTo>
                  <a:cubicBezTo>
                    <a:pt x="342" y="96"/>
                    <a:pt x="342" y="96"/>
                    <a:pt x="342" y="96"/>
                  </a:cubicBezTo>
                  <a:cubicBezTo>
                    <a:pt x="342" y="96"/>
                    <a:pt x="342" y="96"/>
                    <a:pt x="343" y="97"/>
                  </a:cubicBezTo>
                  <a:cubicBezTo>
                    <a:pt x="343" y="96"/>
                    <a:pt x="343" y="96"/>
                    <a:pt x="343" y="96"/>
                  </a:cubicBezTo>
                  <a:cubicBezTo>
                    <a:pt x="343" y="95"/>
                    <a:pt x="343" y="95"/>
                    <a:pt x="343" y="95"/>
                  </a:cubicBezTo>
                  <a:cubicBezTo>
                    <a:pt x="343" y="95"/>
                    <a:pt x="343" y="95"/>
                    <a:pt x="343" y="95"/>
                  </a:cubicBezTo>
                  <a:cubicBezTo>
                    <a:pt x="343" y="96"/>
                    <a:pt x="343" y="96"/>
                    <a:pt x="343" y="96"/>
                  </a:cubicBezTo>
                  <a:cubicBezTo>
                    <a:pt x="343" y="97"/>
                    <a:pt x="343" y="97"/>
                    <a:pt x="343" y="97"/>
                  </a:cubicBezTo>
                  <a:cubicBezTo>
                    <a:pt x="343" y="97"/>
                    <a:pt x="343" y="97"/>
                    <a:pt x="344" y="97"/>
                  </a:cubicBezTo>
                  <a:cubicBezTo>
                    <a:pt x="344" y="97"/>
                    <a:pt x="344" y="97"/>
                    <a:pt x="344" y="97"/>
                  </a:cubicBezTo>
                  <a:cubicBezTo>
                    <a:pt x="344" y="96"/>
                    <a:pt x="344" y="96"/>
                    <a:pt x="344" y="96"/>
                  </a:cubicBezTo>
                  <a:cubicBezTo>
                    <a:pt x="344" y="96"/>
                    <a:pt x="344" y="96"/>
                    <a:pt x="345" y="96"/>
                  </a:cubicBezTo>
                  <a:cubicBezTo>
                    <a:pt x="345" y="96"/>
                    <a:pt x="345" y="96"/>
                    <a:pt x="345" y="96"/>
                  </a:cubicBezTo>
                  <a:cubicBezTo>
                    <a:pt x="344" y="96"/>
                    <a:pt x="344" y="96"/>
                    <a:pt x="345" y="96"/>
                  </a:cubicBezTo>
                  <a:cubicBezTo>
                    <a:pt x="344" y="96"/>
                    <a:pt x="344" y="96"/>
                    <a:pt x="345" y="97"/>
                  </a:cubicBezTo>
                  <a:cubicBezTo>
                    <a:pt x="345" y="97"/>
                    <a:pt x="345" y="97"/>
                    <a:pt x="345" y="97"/>
                  </a:cubicBezTo>
                  <a:cubicBezTo>
                    <a:pt x="346" y="97"/>
                    <a:pt x="346" y="97"/>
                    <a:pt x="346" y="97"/>
                  </a:cubicBezTo>
                  <a:cubicBezTo>
                    <a:pt x="346" y="98"/>
                    <a:pt x="346" y="98"/>
                    <a:pt x="347" y="98"/>
                  </a:cubicBezTo>
                  <a:cubicBezTo>
                    <a:pt x="347" y="98"/>
                    <a:pt x="347" y="98"/>
                    <a:pt x="347" y="98"/>
                  </a:cubicBezTo>
                  <a:cubicBezTo>
                    <a:pt x="347" y="97"/>
                    <a:pt x="347" y="97"/>
                    <a:pt x="347" y="97"/>
                  </a:cubicBezTo>
                  <a:cubicBezTo>
                    <a:pt x="347" y="97"/>
                    <a:pt x="347" y="97"/>
                    <a:pt x="347" y="97"/>
                  </a:cubicBezTo>
                  <a:cubicBezTo>
                    <a:pt x="347" y="97"/>
                    <a:pt x="347" y="97"/>
                    <a:pt x="346" y="97"/>
                  </a:cubicBezTo>
                  <a:cubicBezTo>
                    <a:pt x="346" y="97"/>
                    <a:pt x="346" y="97"/>
                    <a:pt x="346" y="97"/>
                  </a:cubicBezTo>
                  <a:cubicBezTo>
                    <a:pt x="346" y="97"/>
                    <a:pt x="346" y="97"/>
                    <a:pt x="346" y="96"/>
                  </a:cubicBezTo>
                  <a:cubicBezTo>
                    <a:pt x="346" y="96"/>
                    <a:pt x="346" y="96"/>
                    <a:pt x="345" y="96"/>
                  </a:cubicBezTo>
                  <a:cubicBezTo>
                    <a:pt x="345" y="95"/>
                    <a:pt x="345" y="95"/>
                    <a:pt x="345" y="95"/>
                  </a:cubicBezTo>
                  <a:cubicBezTo>
                    <a:pt x="345" y="95"/>
                    <a:pt x="345" y="95"/>
                    <a:pt x="346" y="95"/>
                  </a:cubicBezTo>
                  <a:cubicBezTo>
                    <a:pt x="346" y="96"/>
                    <a:pt x="346" y="96"/>
                    <a:pt x="347" y="96"/>
                  </a:cubicBezTo>
                  <a:cubicBezTo>
                    <a:pt x="347" y="96"/>
                    <a:pt x="347" y="96"/>
                    <a:pt x="348" y="96"/>
                  </a:cubicBezTo>
                  <a:cubicBezTo>
                    <a:pt x="348" y="96"/>
                    <a:pt x="348" y="96"/>
                    <a:pt x="348" y="96"/>
                  </a:cubicBezTo>
                  <a:cubicBezTo>
                    <a:pt x="347" y="96"/>
                    <a:pt x="347" y="96"/>
                    <a:pt x="347" y="96"/>
                  </a:cubicBezTo>
                  <a:cubicBezTo>
                    <a:pt x="347" y="96"/>
                    <a:pt x="347" y="96"/>
                    <a:pt x="346" y="95"/>
                  </a:cubicBezTo>
                  <a:cubicBezTo>
                    <a:pt x="346" y="95"/>
                    <a:pt x="346" y="95"/>
                    <a:pt x="346" y="95"/>
                  </a:cubicBezTo>
                  <a:cubicBezTo>
                    <a:pt x="347" y="95"/>
                    <a:pt x="347" y="95"/>
                    <a:pt x="347" y="96"/>
                  </a:cubicBezTo>
                  <a:cubicBezTo>
                    <a:pt x="347" y="95"/>
                    <a:pt x="347" y="95"/>
                    <a:pt x="348" y="95"/>
                  </a:cubicBezTo>
                  <a:cubicBezTo>
                    <a:pt x="347" y="95"/>
                    <a:pt x="347" y="95"/>
                    <a:pt x="347" y="95"/>
                  </a:cubicBezTo>
                  <a:cubicBezTo>
                    <a:pt x="347" y="95"/>
                    <a:pt x="347" y="95"/>
                    <a:pt x="347" y="95"/>
                  </a:cubicBezTo>
                  <a:cubicBezTo>
                    <a:pt x="347" y="95"/>
                    <a:pt x="347" y="95"/>
                    <a:pt x="347" y="95"/>
                  </a:cubicBezTo>
                  <a:cubicBezTo>
                    <a:pt x="347" y="95"/>
                    <a:pt x="347" y="95"/>
                    <a:pt x="347" y="95"/>
                  </a:cubicBezTo>
                  <a:cubicBezTo>
                    <a:pt x="347" y="94"/>
                    <a:pt x="347" y="94"/>
                    <a:pt x="346" y="94"/>
                  </a:cubicBezTo>
                  <a:cubicBezTo>
                    <a:pt x="346" y="94"/>
                    <a:pt x="346" y="94"/>
                    <a:pt x="346" y="94"/>
                  </a:cubicBezTo>
                  <a:cubicBezTo>
                    <a:pt x="346" y="94"/>
                    <a:pt x="346" y="94"/>
                    <a:pt x="347" y="94"/>
                  </a:cubicBezTo>
                  <a:cubicBezTo>
                    <a:pt x="347" y="94"/>
                    <a:pt x="347" y="94"/>
                    <a:pt x="348" y="94"/>
                  </a:cubicBezTo>
                  <a:cubicBezTo>
                    <a:pt x="348" y="94"/>
                    <a:pt x="348" y="94"/>
                    <a:pt x="348" y="94"/>
                  </a:cubicBezTo>
                  <a:cubicBezTo>
                    <a:pt x="348" y="94"/>
                    <a:pt x="348" y="94"/>
                    <a:pt x="348" y="94"/>
                  </a:cubicBezTo>
                  <a:cubicBezTo>
                    <a:pt x="347" y="93"/>
                    <a:pt x="347" y="93"/>
                    <a:pt x="347" y="93"/>
                  </a:cubicBezTo>
                  <a:cubicBezTo>
                    <a:pt x="346" y="93"/>
                    <a:pt x="346" y="93"/>
                    <a:pt x="346" y="93"/>
                  </a:cubicBezTo>
                  <a:cubicBezTo>
                    <a:pt x="346" y="93"/>
                    <a:pt x="346" y="93"/>
                    <a:pt x="346" y="93"/>
                  </a:cubicBezTo>
                  <a:cubicBezTo>
                    <a:pt x="346" y="93"/>
                    <a:pt x="346" y="93"/>
                    <a:pt x="346" y="93"/>
                  </a:cubicBezTo>
                  <a:cubicBezTo>
                    <a:pt x="347" y="93"/>
                    <a:pt x="347" y="93"/>
                    <a:pt x="347" y="93"/>
                  </a:cubicBezTo>
                  <a:cubicBezTo>
                    <a:pt x="347" y="93"/>
                    <a:pt x="347" y="93"/>
                    <a:pt x="348" y="93"/>
                  </a:cubicBezTo>
                  <a:cubicBezTo>
                    <a:pt x="347" y="93"/>
                    <a:pt x="347" y="93"/>
                    <a:pt x="347" y="93"/>
                  </a:cubicBezTo>
                  <a:cubicBezTo>
                    <a:pt x="347" y="93"/>
                    <a:pt x="347" y="93"/>
                    <a:pt x="347" y="92"/>
                  </a:cubicBezTo>
                  <a:cubicBezTo>
                    <a:pt x="347" y="92"/>
                    <a:pt x="347" y="92"/>
                    <a:pt x="347" y="92"/>
                  </a:cubicBezTo>
                  <a:cubicBezTo>
                    <a:pt x="347" y="92"/>
                    <a:pt x="347" y="92"/>
                    <a:pt x="347" y="92"/>
                  </a:cubicBezTo>
                  <a:cubicBezTo>
                    <a:pt x="347" y="92"/>
                    <a:pt x="347" y="92"/>
                    <a:pt x="348" y="92"/>
                  </a:cubicBezTo>
                  <a:cubicBezTo>
                    <a:pt x="348" y="92"/>
                    <a:pt x="348" y="92"/>
                    <a:pt x="348" y="92"/>
                  </a:cubicBezTo>
                  <a:cubicBezTo>
                    <a:pt x="348" y="92"/>
                    <a:pt x="348" y="92"/>
                    <a:pt x="348" y="92"/>
                  </a:cubicBezTo>
                  <a:cubicBezTo>
                    <a:pt x="348" y="92"/>
                    <a:pt x="348" y="92"/>
                    <a:pt x="347" y="92"/>
                  </a:cubicBezTo>
                  <a:cubicBezTo>
                    <a:pt x="347" y="91"/>
                    <a:pt x="347" y="91"/>
                    <a:pt x="347" y="91"/>
                  </a:cubicBezTo>
                  <a:cubicBezTo>
                    <a:pt x="347" y="91"/>
                    <a:pt x="347" y="91"/>
                    <a:pt x="347" y="91"/>
                  </a:cubicBezTo>
                  <a:cubicBezTo>
                    <a:pt x="348" y="92"/>
                    <a:pt x="348" y="92"/>
                    <a:pt x="348" y="92"/>
                  </a:cubicBezTo>
                  <a:cubicBezTo>
                    <a:pt x="348" y="92"/>
                    <a:pt x="348" y="92"/>
                    <a:pt x="348" y="92"/>
                  </a:cubicBezTo>
                  <a:cubicBezTo>
                    <a:pt x="348" y="91"/>
                    <a:pt x="348" y="91"/>
                    <a:pt x="348" y="91"/>
                  </a:cubicBezTo>
                  <a:cubicBezTo>
                    <a:pt x="348" y="91"/>
                    <a:pt x="348" y="91"/>
                    <a:pt x="347" y="91"/>
                  </a:cubicBezTo>
                  <a:cubicBezTo>
                    <a:pt x="347" y="91"/>
                    <a:pt x="347" y="91"/>
                    <a:pt x="347" y="90"/>
                  </a:cubicBezTo>
                  <a:cubicBezTo>
                    <a:pt x="347" y="91"/>
                    <a:pt x="347" y="91"/>
                    <a:pt x="348" y="91"/>
                  </a:cubicBezTo>
                  <a:cubicBezTo>
                    <a:pt x="348" y="91"/>
                    <a:pt x="348" y="91"/>
                    <a:pt x="348" y="91"/>
                  </a:cubicBezTo>
                  <a:cubicBezTo>
                    <a:pt x="348" y="91"/>
                    <a:pt x="348" y="91"/>
                    <a:pt x="349" y="91"/>
                  </a:cubicBezTo>
                  <a:cubicBezTo>
                    <a:pt x="349" y="91"/>
                    <a:pt x="349" y="91"/>
                    <a:pt x="349" y="91"/>
                  </a:cubicBezTo>
                  <a:cubicBezTo>
                    <a:pt x="349" y="91"/>
                    <a:pt x="349" y="91"/>
                    <a:pt x="349" y="90"/>
                  </a:cubicBezTo>
                  <a:cubicBezTo>
                    <a:pt x="349" y="90"/>
                    <a:pt x="349" y="90"/>
                    <a:pt x="349" y="90"/>
                  </a:cubicBezTo>
                  <a:cubicBezTo>
                    <a:pt x="349" y="90"/>
                    <a:pt x="349" y="90"/>
                    <a:pt x="349" y="90"/>
                  </a:cubicBezTo>
                  <a:cubicBezTo>
                    <a:pt x="349" y="89"/>
                    <a:pt x="349" y="89"/>
                    <a:pt x="349" y="89"/>
                  </a:cubicBezTo>
                  <a:cubicBezTo>
                    <a:pt x="348" y="89"/>
                    <a:pt x="348" y="89"/>
                    <a:pt x="348" y="88"/>
                  </a:cubicBezTo>
                  <a:cubicBezTo>
                    <a:pt x="347" y="88"/>
                    <a:pt x="347" y="88"/>
                    <a:pt x="347" y="88"/>
                  </a:cubicBezTo>
                  <a:cubicBezTo>
                    <a:pt x="347" y="88"/>
                    <a:pt x="347" y="88"/>
                    <a:pt x="347" y="88"/>
                  </a:cubicBezTo>
                  <a:cubicBezTo>
                    <a:pt x="347" y="88"/>
                    <a:pt x="347" y="88"/>
                    <a:pt x="347" y="88"/>
                  </a:cubicBezTo>
                  <a:cubicBezTo>
                    <a:pt x="348" y="88"/>
                    <a:pt x="348" y="88"/>
                    <a:pt x="348" y="89"/>
                  </a:cubicBezTo>
                  <a:cubicBezTo>
                    <a:pt x="349" y="89"/>
                    <a:pt x="349" y="89"/>
                    <a:pt x="349" y="89"/>
                  </a:cubicBezTo>
                  <a:cubicBezTo>
                    <a:pt x="349" y="89"/>
                    <a:pt x="349" y="89"/>
                    <a:pt x="349" y="89"/>
                  </a:cubicBezTo>
                  <a:cubicBezTo>
                    <a:pt x="349" y="88"/>
                    <a:pt x="349" y="88"/>
                    <a:pt x="349" y="88"/>
                  </a:cubicBezTo>
                  <a:cubicBezTo>
                    <a:pt x="348" y="87"/>
                    <a:pt x="348" y="87"/>
                    <a:pt x="347" y="87"/>
                  </a:cubicBezTo>
                  <a:cubicBezTo>
                    <a:pt x="347" y="87"/>
                    <a:pt x="347" y="87"/>
                    <a:pt x="347" y="87"/>
                  </a:cubicBezTo>
                  <a:cubicBezTo>
                    <a:pt x="347" y="87"/>
                    <a:pt x="347" y="87"/>
                    <a:pt x="347" y="87"/>
                  </a:cubicBezTo>
                  <a:cubicBezTo>
                    <a:pt x="347" y="87"/>
                    <a:pt x="347" y="87"/>
                    <a:pt x="348" y="87"/>
                  </a:cubicBezTo>
                  <a:cubicBezTo>
                    <a:pt x="348" y="87"/>
                    <a:pt x="348" y="87"/>
                    <a:pt x="348" y="87"/>
                  </a:cubicBezTo>
                  <a:cubicBezTo>
                    <a:pt x="348" y="87"/>
                    <a:pt x="348" y="87"/>
                    <a:pt x="348" y="86"/>
                  </a:cubicBezTo>
                  <a:cubicBezTo>
                    <a:pt x="348" y="86"/>
                    <a:pt x="348" y="86"/>
                    <a:pt x="348" y="86"/>
                  </a:cubicBezTo>
                  <a:cubicBezTo>
                    <a:pt x="349" y="87"/>
                    <a:pt x="349" y="87"/>
                    <a:pt x="349" y="87"/>
                  </a:cubicBezTo>
                  <a:cubicBezTo>
                    <a:pt x="349" y="87"/>
                    <a:pt x="349" y="87"/>
                    <a:pt x="349" y="87"/>
                  </a:cubicBezTo>
                  <a:cubicBezTo>
                    <a:pt x="349" y="87"/>
                    <a:pt x="349" y="87"/>
                    <a:pt x="350" y="88"/>
                  </a:cubicBezTo>
                  <a:cubicBezTo>
                    <a:pt x="350" y="87"/>
                    <a:pt x="350" y="87"/>
                    <a:pt x="350" y="87"/>
                  </a:cubicBezTo>
                  <a:cubicBezTo>
                    <a:pt x="350" y="87"/>
                    <a:pt x="350" y="87"/>
                    <a:pt x="350" y="87"/>
                  </a:cubicBezTo>
                  <a:cubicBezTo>
                    <a:pt x="350" y="87"/>
                    <a:pt x="350" y="87"/>
                    <a:pt x="350" y="87"/>
                  </a:cubicBezTo>
                  <a:cubicBezTo>
                    <a:pt x="350" y="87"/>
                    <a:pt x="350" y="87"/>
                    <a:pt x="349" y="86"/>
                  </a:cubicBezTo>
                  <a:cubicBezTo>
                    <a:pt x="349" y="86"/>
                    <a:pt x="349" y="86"/>
                    <a:pt x="349" y="86"/>
                  </a:cubicBezTo>
                  <a:cubicBezTo>
                    <a:pt x="349" y="86"/>
                    <a:pt x="349" y="86"/>
                    <a:pt x="349" y="86"/>
                  </a:cubicBezTo>
                  <a:cubicBezTo>
                    <a:pt x="348" y="85"/>
                    <a:pt x="348" y="85"/>
                    <a:pt x="348" y="85"/>
                  </a:cubicBezTo>
                  <a:cubicBezTo>
                    <a:pt x="349" y="85"/>
                    <a:pt x="349" y="85"/>
                    <a:pt x="349" y="85"/>
                  </a:cubicBezTo>
                  <a:cubicBezTo>
                    <a:pt x="350" y="86"/>
                    <a:pt x="350" y="86"/>
                    <a:pt x="350" y="86"/>
                  </a:cubicBezTo>
                  <a:cubicBezTo>
                    <a:pt x="350" y="86"/>
                    <a:pt x="350" y="86"/>
                    <a:pt x="350" y="86"/>
                  </a:cubicBezTo>
                  <a:cubicBezTo>
                    <a:pt x="350" y="86"/>
                    <a:pt x="350" y="86"/>
                    <a:pt x="350" y="86"/>
                  </a:cubicBezTo>
                  <a:cubicBezTo>
                    <a:pt x="350" y="86"/>
                    <a:pt x="350" y="86"/>
                    <a:pt x="349" y="85"/>
                  </a:cubicBezTo>
                  <a:cubicBezTo>
                    <a:pt x="349" y="85"/>
                    <a:pt x="349" y="85"/>
                    <a:pt x="349" y="85"/>
                  </a:cubicBezTo>
                  <a:cubicBezTo>
                    <a:pt x="350" y="85"/>
                    <a:pt x="350" y="85"/>
                    <a:pt x="350" y="86"/>
                  </a:cubicBezTo>
                  <a:cubicBezTo>
                    <a:pt x="350" y="86"/>
                    <a:pt x="350" y="86"/>
                    <a:pt x="351" y="86"/>
                  </a:cubicBezTo>
                  <a:cubicBezTo>
                    <a:pt x="351" y="86"/>
                    <a:pt x="351" y="86"/>
                    <a:pt x="350" y="85"/>
                  </a:cubicBezTo>
                  <a:cubicBezTo>
                    <a:pt x="350" y="85"/>
                    <a:pt x="350" y="85"/>
                    <a:pt x="350" y="85"/>
                  </a:cubicBezTo>
                  <a:cubicBezTo>
                    <a:pt x="349" y="84"/>
                    <a:pt x="349" y="84"/>
                    <a:pt x="349" y="84"/>
                  </a:cubicBezTo>
                  <a:cubicBezTo>
                    <a:pt x="350" y="84"/>
                    <a:pt x="350" y="84"/>
                    <a:pt x="350" y="84"/>
                  </a:cubicBezTo>
                  <a:cubicBezTo>
                    <a:pt x="350" y="84"/>
                    <a:pt x="350" y="84"/>
                    <a:pt x="350" y="84"/>
                  </a:cubicBezTo>
                  <a:cubicBezTo>
                    <a:pt x="351" y="85"/>
                    <a:pt x="351" y="85"/>
                    <a:pt x="351" y="85"/>
                  </a:cubicBezTo>
                  <a:cubicBezTo>
                    <a:pt x="351" y="85"/>
                    <a:pt x="351" y="85"/>
                    <a:pt x="351" y="85"/>
                  </a:cubicBezTo>
                  <a:cubicBezTo>
                    <a:pt x="351" y="85"/>
                    <a:pt x="351" y="85"/>
                    <a:pt x="352" y="85"/>
                  </a:cubicBezTo>
                  <a:cubicBezTo>
                    <a:pt x="352" y="85"/>
                    <a:pt x="352" y="85"/>
                    <a:pt x="352" y="85"/>
                  </a:cubicBezTo>
                  <a:cubicBezTo>
                    <a:pt x="352" y="85"/>
                    <a:pt x="352" y="85"/>
                    <a:pt x="352" y="84"/>
                  </a:cubicBezTo>
                  <a:cubicBezTo>
                    <a:pt x="352" y="84"/>
                    <a:pt x="352" y="84"/>
                    <a:pt x="351" y="84"/>
                  </a:cubicBezTo>
                  <a:cubicBezTo>
                    <a:pt x="351" y="84"/>
                    <a:pt x="351" y="84"/>
                    <a:pt x="351" y="84"/>
                  </a:cubicBezTo>
                  <a:cubicBezTo>
                    <a:pt x="350" y="83"/>
                    <a:pt x="350" y="83"/>
                    <a:pt x="350" y="83"/>
                  </a:cubicBezTo>
                  <a:cubicBezTo>
                    <a:pt x="350" y="83"/>
                    <a:pt x="350" y="83"/>
                    <a:pt x="350" y="83"/>
                  </a:cubicBezTo>
                  <a:cubicBezTo>
                    <a:pt x="350" y="83"/>
                    <a:pt x="350" y="83"/>
                    <a:pt x="350" y="83"/>
                  </a:cubicBezTo>
                  <a:cubicBezTo>
                    <a:pt x="351" y="83"/>
                    <a:pt x="351" y="83"/>
                    <a:pt x="351" y="84"/>
                  </a:cubicBezTo>
                  <a:cubicBezTo>
                    <a:pt x="352" y="84"/>
                    <a:pt x="352" y="84"/>
                    <a:pt x="352" y="84"/>
                  </a:cubicBezTo>
                  <a:cubicBezTo>
                    <a:pt x="352" y="84"/>
                    <a:pt x="352" y="84"/>
                    <a:pt x="352" y="84"/>
                  </a:cubicBezTo>
                  <a:cubicBezTo>
                    <a:pt x="352" y="84"/>
                    <a:pt x="352" y="84"/>
                    <a:pt x="352" y="83"/>
                  </a:cubicBezTo>
                  <a:cubicBezTo>
                    <a:pt x="352" y="83"/>
                    <a:pt x="352" y="83"/>
                    <a:pt x="352" y="83"/>
                  </a:cubicBezTo>
                  <a:cubicBezTo>
                    <a:pt x="352" y="83"/>
                    <a:pt x="352" y="83"/>
                    <a:pt x="352" y="83"/>
                  </a:cubicBezTo>
                  <a:cubicBezTo>
                    <a:pt x="352" y="83"/>
                    <a:pt x="352" y="83"/>
                    <a:pt x="352" y="83"/>
                  </a:cubicBezTo>
                  <a:cubicBezTo>
                    <a:pt x="352" y="83"/>
                    <a:pt x="352" y="83"/>
                    <a:pt x="352" y="82"/>
                  </a:cubicBezTo>
                  <a:cubicBezTo>
                    <a:pt x="352" y="82"/>
                    <a:pt x="352" y="82"/>
                    <a:pt x="352" y="82"/>
                  </a:cubicBezTo>
                  <a:cubicBezTo>
                    <a:pt x="351" y="82"/>
                    <a:pt x="351" y="82"/>
                    <a:pt x="351" y="82"/>
                  </a:cubicBezTo>
                  <a:cubicBezTo>
                    <a:pt x="351" y="82"/>
                    <a:pt x="351" y="82"/>
                    <a:pt x="350" y="82"/>
                  </a:cubicBezTo>
                  <a:cubicBezTo>
                    <a:pt x="350" y="81"/>
                    <a:pt x="350" y="81"/>
                    <a:pt x="350" y="81"/>
                  </a:cubicBezTo>
                  <a:cubicBezTo>
                    <a:pt x="350" y="81"/>
                    <a:pt x="350" y="81"/>
                    <a:pt x="350" y="81"/>
                  </a:cubicBezTo>
                  <a:cubicBezTo>
                    <a:pt x="351" y="81"/>
                    <a:pt x="351" y="81"/>
                    <a:pt x="351" y="81"/>
                  </a:cubicBezTo>
                  <a:cubicBezTo>
                    <a:pt x="351" y="81"/>
                    <a:pt x="351" y="81"/>
                    <a:pt x="351" y="81"/>
                  </a:cubicBezTo>
                  <a:cubicBezTo>
                    <a:pt x="352" y="81"/>
                    <a:pt x="352" y="81"/>
                    <a:pt x="352" y="82"/>
                  </a:cubicBezTo>
                  <a:cubicBezTo>
                    <a:pt x="352" y="81"/>
                    <a:pt x="352" y="81"/>
                    <a:pt x="352" y="81"/>
                  </a:cubicBezTo>
                  <a:cubicBezTo>
                    <a:pt x="352" y="81"/>
                    <a:pt x="352" y="81"/>
                    <a:pt x="352" y="80"/>
                  </a:cubicBezTo>
                  <a:cubicBezTo>
                    <a:pt x="351" y="80"/>
                    <a:pt x="351" y="80"/>
                    <a:pt x="351" y="79"/>
                  </a:cubicBezTo>
                  <a:cubicBezTo>
                    <a:pt x="351" y="79"/>
                    <a:pt x="351" y="79"/>
                    <a:pt x="351" y="79"/>
                  </a:cubicBezTo>
                  <a:cubicBezTo>
                    <a:pt x="351" y="79"/>
                    <a:pt x="351" y="79"/>
                    <a:pt x="351" y="79"/>
                  </a:cubicBezTo>
                  <a:cubicBezTo>
                    <a:pt x="351" y="79"/>
                    <a:pt x="351" y="79"/>
                    <a:pt x="351" y="78"/>
                  </a:cubicBezTo>
                  <a:cubicBezTo>
                    <a:pt x="351" y="79"/>
                    <a:pt x="351" y="79"/>
                    <a:pt x="351" y="79"/>
                  </a:cubicBezTo>
                  <a:cubicBezTo>
                    <a:pt x="352" y="79"/>
                    <a:pt x="352" y="79"/>
                    <a:pt x="352" y="79"/>
                  </a:cubicBezTo>
                  <a:cubicBezTo>
                    <a:pt x="352" y="79"/>
                    <a:pt x="352" y="79"/>
                    <a:pt x="352" y="78"/>
                  </a:cubicBezTo>
                  <a:cubicBezTo>
                    <a:pt x="352" y="79"/>
                    <a:pt x="352" y="79"/>
                    <a:pt x="352" y="79"/>
                  </a:cubicBezTo>
                  <a:cubicBezTo>
                    <a:pt x="353" y="79"/>
                    <a:pt x="353" y="79"/>
                    <a:pt x="353" y="79"/>
                  </a:cubicBezTo>
                  <a:cubicBezTo>
                    <a:pt x="353" y="79"/>
                    <a:pt x="353" y="79"/>
                    <a:pt x="353" y="79"/>
                  </a:cubicBezTo>
                  <a:cubicBezTo>
                    <a:pt x="353" y="79"/>
                    <a:pt x="353" y="79"/>
                    <a:pt x="353" y="79"/>
                  </a:cubicBezTo>
                  <a:cubicBezTo>
                    <a:pt x="354" y="79"/>
                    <a:pt x="354" y="79"/>
                    <a:pt x="354" y="79"/>
                  </a:cubicBezTo>
                  <a:cubicBezTo>
                    <a:pt x="354" y="79"/>
                    <a:pt x="354" y="79"/>
                    <a:pt x="354" y="79"/>
                  </a:cubicBezTo>
                  <a:cubicBezTo>
                    <a:pt x="353" y="79"/>
                    <a:pt x="353" y="79"/>
                    <a:pt x="353" y="79"/>
                  </a:cubicBezTo>
                  <a:cubicBezTo>
                    <a:pt x="353" y="79"/>
                    <a:pt x="353" y="79"/>
                    <a:pt x="353" y="79"/>
                  </a:cubicBezTo>
                  <a:cubicBezTo>
                    <a:pt x="354" y="79"/>
                    <a:pt x="354" y="79"/>
                    <a:pt x="354" y="79"/>
                  </a:cubicBezTo>
                  <a:cubicBezTo>
                    <a:pt x="354" y="79"/>
                    <a:pt x="354" y="79"/>
                    <a:pt x="354" y="79"/>
                  </a:cubicBezTo>
                  <a:cubicBezTo>
                    <a:pt x="353" y="78"/>
                    <a:pt x="353" y="78"/>
                    <a:pt x="353" y="78"/>
                  </a:cubicBezTo>
                  <a:cubicBezTo>
                    <a:pt x="353" y="78"/>
                    <a:pt x="353" y="78"/>
                    <a:pt x="354" y="78"/>
                  </a:cubicBezTo>
                  <a:cubicBezTo>
                    <a:pt x="353" y="78"/>
                    <a:pt x="353" y="78"/>
                    <a:pt x="353" y="78"/>
                  </a:cubicBezTo>
                  <a:cubicBezTo>
                    <a:pt x="353" y="77"/>
                    <a:pt x="353" y="77"/>
                    <a:pt x="353" y="77"/>
                  </a:cubicBezTo>
                  <a:cubicBezTo>
                    <a:pt x="353" y="77"/>
                    <a:pt x="353" y="77"/>
                    <a:pt x="353" y="77"/>
                  </a:cubicBezTo>
                  <a:cubicBezTo>
                    <a:pt x="353" y="77"/>
                    <a:pt x="353" y="77"/>
                    <a:pt x="354" y="77"/>
                  </a:cubicBezTo>
                  <a:cubicBezTo>
                    <a:pt x="354" y="77"/>
                    <a:pt x="354" y="77"/>
                    <a:pt x="354" y="78"/>
                  </a:cubicBezTo>
                  <a:cubicBezTo>
                    <a:pt x="354" y="78"/>
                    <a:pt x="354" y="78"/>
                    <a:pt x="354" y="78"/>
                  </a:cubicBezTo>
                  <a:cubicBezTo>
                    <a:pt x="354" y="78"/>
                    <a:pt x="354" y="78"/>
                    <a:pt x="355" y="78"/>
                  </a:cubicBezTo>
                  <a:cubicBezTo>
                    <a:pt x="355" y="78"/>
                    <a:pt x="355" y="78"/>
                    <a:pt x="354" y="77"/>
                  </a:cubicBezTo>
                  <a:cubicBezTo>
                    <a:pt x="355" y="78"/>
                    <a:pt x="355" y="78"/>
                    <a:pt x="355" y="77"/>
                  </a:cubicBezTo>
                  <a:cubicBezTo>
                    <a:pt x="355" y="78"/>
                    <a:pt x="355" y="78"/>
                    <a:pt x="355" y="78"/>
                  </a:cubicBezTo>
                  <a:cubicBezTo>
                    <a:pt x="355" y="78"/>
                    <a:pt x="355" y="78"/>
                    <a:pt x="355" y="78"/>
                  </a:cubicBezTo>
                  <a:cubicBezTo>
                    <a:pt x="355" y="78"/>
                    <a:pt x="355" y="78"/>
                    <a:pt x="356" y="78"/>
                  </a:cubicBezTo>
                  <a:cubicBezTo>
                    <a:pt x="356" y="78"/>
                    <a:pt x="356" y="78"/>
                    <a:pt x="356" y="78"/>
                  </a:cubicBezTo>
                  <a:cubicBezTo>
                    <a:pt x="356" y="78"/>
                    <a:pt x="356" y="78"/>
                    <a:pt x="356" y="78"/>
                  </a:cubicBezTo>
                  <a:cubicBezTo>
                    <a:pt x="356" y="78"/>
                    <a:pt x="356" y="78"/>
                    <a:pt x="357" y="78"/>
                  </a:cubicBezTo>
                  <a:cubicBezTo>
                    <a:pt x="357" y="78"/>
                    <a:pt x="357" y="78"/>
                    <a:pt x="357" y="78"/>
                  </a:cubicBezTo>
                  <a:cubicBezTo>
                    <a:pt x="357" y="78"/>
                    <a:pt x="357" y="78"/>
                    <a:pt x="356" y="77"/>
                  </a:cubicBezTo>
                  <a:cubicBezTo>
                    <a:pt x="356" y="77"/>
                    <a:pt x="356" y="77"/>
                    <a:pt x="356" y="77"/>
                  </a:cubicBezTo>
                  <a:cubicBezTo>
                    <a:pt x="356" y="77"/>
                    <a:pt x="356" y="77"/>
                    <a:pt x="356" y="77"/>
                  </a:cubicBezTo>
                  <a:cubicBezTo>
                    <a:pt x="357" y="77"/>
                    <a:pt x="357" y="77"/>
                    <a:pt x="357" y="77"/>
                  </a:cubicBezTo>
                  <a:cubicBezTo>
                    <a:pt x="357" y="77"/>
                    <a:pt x="357" y="77"/>
                    <a:pt x="357" y="78"/>
                  </a:cubicBezTo>
                  <a:cubicBezTo>
                    <a:pt x="357" y="77"/>
                    <a:pt x="357" y="77"/>
                    <a:pt x="357" y="77"/>
                  </a:cubicBezTo>
                  <a:cubicBezTo>
                    <a:pt x="357" y="77"/>
                    <a:pt x="357" y="77"/>
                    <a:pt x="357" y="77"/>
                  </a:cubicBezTo>
                  <a:cubicBezTo>
                    <a:pt x="357" y="76"/>
                    <a:pt x="357" y="76"/>
                    <a:pt x="357" y="76"/>
                  </a:cubicBezTo>
                  <a:cubicBezTo>
                    <a:pt x="357" y="76"/>
                    <a:pt x="357" y="76"/>
                    <a:pt x="357" y="76"/>
                  </a:cubicBezTo>
                  <a:cubicBezTo>
                    <a:pt x="357" y="76"/>
                    <a:pt x="357" y="76"/>
                    <a:pt x="357" y="75"/>
                  </a:cubicBezTo>
                  <a:cubicBezTo>
                    <a:pt x="357" y="75"/>
                    <a:pt x="357" y="75"/>
                    <a:pt x="357" y="75"/>
                  </a:cubicBezTo>
                  <a:cubicBezTo>
                    <a:pt x="357" y="76"/>
                    <a:pt x="357" y="76"/>
                    <a:pt x="357" y="76"/>
                  </a:cubicBezTo>
                  <a:cubicBezTo>
                    <a:pt x="358" y="76"/>
                    <a:pt x="358" y="76"/>
                    <a:pt x="358" y="76"/>
                  </a:cubicBezTo>
                  <a:cubicBezTo>
                    <a:pt x="358" y="76"/>
                    <a:pt x="358" y="76"/>
                    <a:pt x="357" y="77"/>
                  </a:cubicBezTo>
                  <a:cubicBezTo>
                    <a:pt x="357" y="77"/>
                    <a:pt x="357" y="77"/>
                    <a:pt x="358" y="77"/>
                  </a:cubicBezTo>
                  <a:cubicBezTo>
                    <a:pt x="358" y="78"/>
                    <a:pt x="358" y="78"/>
                    <a:pt x="359" y="78"/>
                  </a:cubicBezTo>
                  <a:cubicBezTo>
                    <a:pt x="359" y="78"/>
                    <a:pt x="359" y="78"/>
                    <a:pt x="359" y="78"/>
                  </a:cubicBezTo>
                  <a:cubicBezTo>
                    <a:pt x="358" y="78"/>
                    <a:pt x="358" y="78"/>
                    <a:pt x="358" y="77"/>
                  </a:cubicBezTo>
                  <a:cubicBezTo>
                    <a:pt x="358" y="77"/>
                    <a:pt x="358" y="77"/>
                    <a:pt x="359" y="77"/>
                  </a:cubicBezTo>
                  <a:cubicBezTo>
                    <a:pt x="359" y="77"/>
                    <a:pt x="359" y="77"/>
                    <a:pt x="359" y="77"/>
                  </a:cubicBezTo>
                  <a:cubicBezTo>
                    <a:pt x="359" y="78"/>
                    <a:pt x="359" y="78"/>
                    <a:pt x="359" y="78"/>
                  </a:cubicBezTo>
                  <a:cubicBezTo>
                    <a:pt x="360" y="78"/>
                    <a:pt x="360" y="78"/>
                    <a:pt x="360" y="78"/>
                  </a:cubicBezTo>
                  <a:cubicBezTo>
                    <a:pt x="360" y="78"/>
                    <a:pt x="360" y="78"/>
                    <a:pt x="360" y="78"/>
                  </a:cubicBezTo>
                  <a:cubicBezTo>
                    <a:pt x="360" y="78"/>
                    <a:pt x="360" y="78"/>
                    <a:pt x="360" y="78"/>
                  </a:cubicBezTo>
                  <a:cubicBezTo>
                    <a:pt x="360" y="78"/>
                    <a:pt x="360" y="78"/>
                    <a:pt x="360" y="78"/>
                  </a:cubicBezTo>
                  <a:cubicBezTo>
                    <a:pt x="360" y="78"/>
                    <a:pt x="360" y="78"/>
                    <a:pt x="360" y="78"/>
                  </a:cubicBezTo>
                  <a:cubicBezTo>
                    <a:pt x="360" y="78"/>
                    <a:pt x="360" y="78"/>
                    <a:pt x="360" y="78"/>
                  </a:cubicBezTo>
                  <a:cubicBezTo>
                    <a:pt x="361" y="79"/>
                    <a:pt x="361" y="79"/>
                    <a:pt x="361" y="79"/>
                  </a:cubicBezTo>
                  <a:cubicBezTo>
                    <a:pt x="361" y="78"/>
                    <a:pt x="361" y="78"/>
                    <a:pt x="361" y="78"/>
                  </a:cubicBezTo>
                  <a:cubicBezTo>
                    <a:pt x="362" y="78"/>
                    <a:pt x="362" y="78"/>
                    <a:pt x="362" y="78"/>
                  </a:cubicBezTo>
                  <a:cubicBezTo>
                    <a:pt x="362" y="78"/>
                    <a:pt x="362" y="78"/>
                    <a:pt x="362" y="78"/>
                  </a:cubicBezTo>
                  <a:cubicBezTo>
                    <a:pt x="362" y="78"/>
                    <a:pt x="362" y="78"/>
                    <a:pt x="362" y="77"/>
                  </a:cubicBezTo>
                  <a:cubicBezTo>
                    <a:pt x="361" y="77"/>
                    <a:pt x="361" y="77"/>
                    <a:pt x="361" y="77"/>
                  </a:cubicBezTo>
                  <a:cubicBezTo>
                    <a:pt x="362" y="77"/>
                    <a:pt x="362" y="77"/>
                    <a:pt x="362" y="77"/>
                  </a:cubicBezTo>
                  <a:cubicBezTo>
                    <a:pt x="362" y="77"/>
                    <a:pt x="362" y="77"/>
                    <a:pt x="362" y="77"/>
                  </a:cubicBezTo>
                  <a:cubicBezTo>
                    <a:pt x="362" y="77"/>
                    <a:pt x="362" y="77"/>
                    <a:pt x="362" y="78"/>
                  </a:cubicBezTo>
                  <a:cubicBezTo>
                    <a:pt x="362" y="78"/>
                    <a:pt x="362" y="78"/>
                    <a:pt x="363" y="77"/>
                  </a:cubicBezTo>
                  <a:cubicBezTo>
                    <a:pt x="362" y="78"/>
                    <a:pt x="362" y="78"/>
                    <a:pt x="363" y="78"/>
                  </a:cubicBezTo>
                  <a:cubicBezTo>
                    <a:pt x="363" y="78"/>
                    <a:pt x="363" y="78"/>
                    <a:pt x="363" y="78"/>
                  </a:cubicBezTo>
                  <a:cubicBezTo>
                    <a:pt x="363" y="78"/>
                    <a:pt x="363" y="78"/>
                    <a:pt x="363" y="78"/>
                  </a:cubicBezTo>
                  <a:cubicBezTo>
                    <a:pt x="363" y="78"/>
                    <a:pt x="363" y="78"/>
                    <a:pt x="364" y="78"/>
                  </a:cubicBezTo>
                  <a:cubicBezTo>
                    <a:pt x="364" y="77"/>
                    <a:pt x="364" y="77"/>
                    <a:pt x="363" y="77"/>
                  </a:cubicBezTo>
                  <a:cubicBezTo>
                    <a:pt x="364" y="77"/>
                    <a:pt x="364" y="77"/>
                    <a:pt x="364" y="77"/>
                  </a:cubicBezTo>
                  <a:cubicBezTo>
                    <a:pt x="364" y="77"/>
                    <a:pt x="364" y="77"/>
                    <a:pt x="364" y="77"/>
                  </a:cubicBezTo>
                  <a:cubicBezTo>
                    <a:pt x="364" y="77"/>
                    <a:pt x="364" y="77"/>
                    <a:pt x="364" y="77"/>
                  </a:cubicBezTo>
                  <a:cubicBezTo>
                    <a:pt x="364" y="77"/>
                    <a:pt x="364" y="77"/>
                    <a:pt x="364" y="77"/>
                  </a:cubicBezTo>
                  <a:cubicBezTo>
                    <a:pt x="364" y="77"/>
                    <a:pt x="364" y="77"/>
                    <a:pt x="364" y="77"/>
                  </a:cubicBezTo>
                  <a:cubicBezTo>
                    <a:pt x="364" y="77"/>
                    <a:pt x="364" y="77"/>
                    <a:pt x="364" y="76"/>
                  </a:cubicBezTo>
                  <a:cubicBezTo>
                    <a:pt x="365" y="76"/>
                    <a:pt x="365" y="76"/>
                    <a:pt x="365" y="76"/>
                  </a:cubicBezTo>
                  <a:cubicBezTo>
                    <a:pt x="365" y="76"/>
                    <a:pt x="365" y="76"/>
                    <a:pt x="365" y="76"/>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5" y="75"/>
                    <a:pt x="365" y="75"/>
                    <a:pt x="365" y="75"/>
                  </a:cubicBezTo>
                  <a:cubicBezTo>
                    <a:pt x="366" y="75"/>
                    <a:pt x="366" y="75"/>
                    <a:pt x="366" y="75"/>
                  </a:cubicBezTo>
                  <a:cubicBezTo>
                    <a:pt x="366" y="74"/>
                    <a:pt x="366" y="74"/>
                    <a:pt x="366" y="74"/>
                  </a:cubicBezTo>
                  <a:cubicBezTo>
                    <a:pt x="366" y="74"/>
                    <a:pt x="366" y="74"/>
                    <a:pt x="366" y="74"/>
                  </a:cubicBezTo>
                  <a:cubicBezTo>
                    <a:pt x="366" y="74"/>
                    <a:pt x="366" y="74"/>
                    <a:pt x="366" y="74"/>
                  </a:cubicBezTo>
                  <a:cubicBezTo>
                    <a:pt x="366" y="74"/>
                    <a:pt x="366" y="74"/>
                    <a:pt x="367" y="74"/>
                  </a:cubicBezTo>
                  <a:cubicBezTo>
                    <a:pt x="367" y="74"/>
                    <a:pt x="367" y="74"/>
                    <a:pt x="367" y="74"/>
                  </a:cubicBezTo>
                  <a:cubicBezTo>
                    <a:pt x="367" y="74"/>
                    <a:pt x="367" y="74"/>
                    <a:pt x="367" y="73"/>
                  </a:cubicBezTo>
                  <a:cubicBezTo>
                    <a:pt x="367" y="73"/>
                    <a:pt x="367" y="73"/>
                    <a:pt x="367" y="73"/>
                  </a:cubicBezTo>
                  <a:cubicBezTo>
                    <a:pt x="367" y="73"/>
                    <a:pt x="367" y="73"/>
                    <a:pt x="367" y="73"/>
                  </a:cubicBezTo>
                  <a:cubicBezTo>
                    <a:pt x="367" y="73"/>
                    <a:pt x="367" y="73"/>
                    <a:pt x="367" y="73"/>
                  </a:cubicBezTo>
                  <a:cubicBezTo>
                    <a:pt x="366" y="72"/>
                    <a:pt x="366" y="72"/>
                    <a:pt x="366" y="72"/>
                  </a:cubicBezTo>
                  <a:cubicBezTo>
                    <a:pt x="366" y="72"/>
                    <a:pt x="366" y="72"/>
                    <a:pt x="366" y="72"/>
                  </a:cubicBezTo>
                  <a:cubicBezTo>
                    <a:pt x="366" y="71"/>
                    <a:pt x="366" y="71"/>
                    <a:pt x="366" y="71"/>
                  </a:cubicBezTo>
                  <a:cubicBezTo>
                    <a:pt x="366" y="71"/>
                    <a:pt x="366" y="71"/>
                    <a:pt x="366" y="71"/>
                  </a:cubicBezTo>
                  <a:cubicBezTo>
                    <a:pt x="366" y="71"/>
                    <a:pt x="366" y="71"/>
                    <a:pt x="366" y="71"/>
                  </a:cubicBezTo>
                  <a:cubicBezTo>
                    <a:pt x="366" y="71"/>
                    <a:pt x="366" y="71"/>
                    <a:pt x="366" y="71"/>
                  </a:cubicBezTo>
                  <a:cubicBezTo>
                    <a:pt x="366" y="72"/>
                    <a:pt x="366" y="72"/>
                    <a:pt x="367" y="72"/>
                  </a:cubicBezTo>
                  <a:cubicBezTo>
                    <a:pt x="367" y="72"/>
                    <a:pt x="367" y="72"/>
                    <a:pt x="367" y="73"/>
                  </a:cubicBezTo>
                  <a:cubicBezTo>
                    <a:pt x="367" y="73"/>
                    <a:pt x="367" y="73"/>
                    <a:pt x="367" y="73"/>
                  </a:cubicBezTo>
                  <a:cubicBezTo>
                    <a:pt x="368" y="74"/>
                    <a:pt x="368" y="74"/>
                    <a:pt x="368" y="74"/>
                  </a:cubicBezTo>
                  <a:cubicBezTo>
                    <a:pt x="368" y="74"/>
                    <a:pt x="368" y="74"/>
                    <a:pt x="368" y="74"/>
                  </a:cubicBezTo>
                  <a:cubicBezTo>
                    <a:pt x="368" y="74"/>
                    <a:pt x="368" y="74"/>
                    <a:pt x="368" y="74"/>
                  </a:cubicBezTo>
                  <a:cubicBezTo>
                    <a:pt x="368" y="74"/>
                    <a:pt x="368" y="74"/>
                    <a:pt x="369" y="74"/>
                  </a:cubicBezTo>
                  <a:cubicBezTo>
                    <a:pt x="369" y="74"/>
                    <a:pt x="369" y="74"/>
                    <a:pt x="369" y="74"/>
                  </a:cubicBezTo>
                  <a:cubicBezTo>
                    <a:pt x="369" y="74"/>
                    <a:pt x="369" y="74"/>
                    <a:pt x="369" y="74"/>
                  </a:cubicBezTo>
                  <a:cubicBezTo>
                    <a:pt x="369" y="74"/>
                    <a:pt x="369" y="74"/>
                    <a:pt x="370" y="74"/>
                  </a:cubicBezTo>
                  <a:cubicBezTo>
                    <a:pt x="370" y="74"/>
                    <a:pt x="370" y="74"/>
                    <a:pt x="370" y="74"/>
                  </a:cubicBezTo>
                  <a:cubicBezTo>
                    <a:pt x="370" y="74"/>
                    <a:pt x="370" y="74"/>
                    <a:pt x="370" y="74"/>
                  </a:cubicBezTo>
                  <a:cubicBezTo>
                    <a:pt x="370" y="74"/>
                    <a:pt x="370" y="74"/>
                    <a:pt x="370" y="74"/>
                  </a:cubicBezTo>
                  <a:cubicBezTo>
                    <a:pt x="371" y="74"/>
                    <a:pt x="371" y="74"/>
                    <a:pt x="371" y="74"/>
                  </a:cubicBezTo>
                  <a:cubicBezTo>
                    <a:pt x="371" y="74"/>
                    <a:pt x="371" y="74"/>
                    <a:pt x="371" y="75"/>
                  </a:cubicBezTo>
                  <a:cubicBezTo>
                    <a:pt x="371" y="75"/>
                    <a:pt x="371" y="75"/>
                    <a:pt x="372" y="74"/>
                  </a:cubicBezTo>
                  <a:cubicBezTo>
                    <a:pt x="372" y="74"/>
                    <a:pt x="372" y="74"/>
                    <a:pt x="372" y="74"/>
                  </a:cubicBezTo>
                  <a:cubicBezTo>
                    <a:pt x="372" y="74"/>
                    <a:pt x="372" y="74"/>
                    <a:pt x="372" y="74"/>
                  </a:cubicBezTo>
                  <a:cubicBezTo>
                    <a:pt x="372" y="74"/>
                    <a:pt x="372" y="74"/>
                    <a:pt x="372" y="74"/>
                  </a:cubicBezTo>
                  <a:cubicBezTo>
                    <a:pt x="372" y="74"/>
                    <a:pt x="372" y="74"/>
                    <a:pt x="372" y="74"/>
                  </a:cubicBezTo>
                  <a:cubicBezTo>
                    <a:pt x="372" y="74"/>
                    <a:pt x="372" y="74"/>
                    <a:pt x="372" y="75"/>
                  </a:cubicBezTo>
                  <a:cubicBezTo>
                    <a:pt x="373" y="74"/>
                    <a:pt x="373" y="74"/>
                    <a:pt x="373" y="74"/>
                  </a:cubicBezTo>
                  <a:cubicBezTo>
                    <a:pt x="373" y="74"/>
                    <a:pt x="373" y="74"/>
                    <a:pt x="373" y="74"/>
                  </a:cubicBezTo>
                  <a:cubicBezTo>
                    <a:pt x="373" y="74"/>
                    <a:pt x="373" y="74"/>
                    <a:pt x="373" y="74"/>
                  </a:cubicBezTo>
                  <a:cubicBezTo>
                    <a:pt x="373" y="74"/>
                    <a:pt x="373" y="74"/>
                    <a:pt x="373" y="75"/>
                  </a:cubicBezTo>
                  <a:cubicBezTo>
                    <a:pt x="373" y="74"/>
                    <a:pt x="373" y="74"/>
                    <a:pt x="373" y="74"/>
                  </a:cubicBezTo>
                  <a:cubicBezTo>
                    <a:pt x="374" y="74"/>
                    <a:pt x="374" y="74"/>
                    <a:pt x="374" y="75"/>
                  </a:cubicBezTo>
                  <a:cubicBezTo>
                    <a:pt x="374" y="75"/>
                    <a:pt x="374" y="75"/>
                    <a:pt x="374" y="74"/>
                  </a:cubicBezTo>
                  <a:cubicBezTo>
                    <a:pt x="374" y="75"/>
                    <a:pt x="374" y="75"/>
                    <a:pt x="375" y="75"/>
                  </a:cubicBezTo>
                  <a:cubicBezTo>
                    <a:pt x="375" y="75"/>
                    <a:pt x="375" y="75"/>
                    <a:pt x="375" y="75"/>
                  </a:cubicBezTo>
                  <a:cubicBezTo>
                    <a:pt x="375" y="75"/>
                    <a:pt x="375" y="75"/>
                    <a:pt x="375" y="75"/>
                  </a:cubicBezTo>
                  <a:cubicBezTo>
                    <a:pt x="376" y="75"/>
                    <a:pt x="376" y="75"/>
                    <a:pt x="376" y="75"/>
                  </a:cubicBezTo>
                  <a:cubicBezTo>
                    <a:pt x="376" y="75"/>
                    <a:pt x="376" y="75"/>
                    <a:pt x="376" y="75"/>
                  </a:cubicBezTo>
                  <a:cubicBezTo>
                    <a:pt x="377" y="75"/>
                    <a:pt x="377" y="75"/>
                    <a:pt x="377" y="75"/>
                  </a:cubicBezTo>
                  <a:cubicBezTo>
                    <a:pt x="377" y="75"/>
                    <a:pt x="377" y="75"/>
                    <a:pt x="377" y="75"/>
                  </a:cubicBezTo>
                  <a:cubicBezTo>
                    <a:pt x="377" y="74"/>
                    <a:pt x="377" y="74"/>
                    <a:pt x="377" y="74"/>
                  </a:cubicBezTo>
                  <a:cubicBezTo>
                    <a:pt x="377" y="75"/>
                    <a:pt x="377" y="75"/>
                    <a:pt x="377" y="75"/>
                  </a:cubicBezTo>
                  <a:cubicBezTo>
                    <a:pt x="378" y="75"/>
                    <a:pt x="378" y="75"/>
                    <a:pt x="378" y="75"/>
                  </a:cubicBezTo>
                  <a:cubicBezTo>
                    <a:pt x="378" y="74"/>
                    <a:pt x="378" y="74"/>
                    <a:pt x="377" y="74"/>
                  </a:cubicBezTo>
                  <a:cubicBezTo>
                    <a:pt x="377" y="74"/>
                    <a:pt x="377" y="74"/>
                    <a:pt x="378" y="74"/>
                  </a:cubicBezTo>
                  <a:cubicBezTo>
                    <a:pt x="378" y="74"/>
                    <a:pt x="378" y="74"/>
                    <a:pt x="378" y="74"/>
                  </a:cubicBezTo>
                  <a:cubicBezTo>
                    <a:pt x="378" y="74"/>
                    <a:pt x="378" y="74"/>
                    <a:pt x="378" y="74"/>
                  </a:cubicBezTo>
                  <a:cubicBezTo>
                    <a:pt x="378" y="74"/>
                    <a:pt x="378" y="74"/>
                    <a:pt x="378" y="74"/>
                  </a:cubicBezTo>
                  <a:cubicBezTo>
                    <a:pt x="378" y="74"/>
                    <a:pt x="378" y="74"/>
                    <a:pt x="378" y="74"/>
                  </a:cubicBezTo>
                  <a:cubicBezTo>
                    <a:pt x="378" y="74"/>
                    <a:pt x="378" y="74"/>
                    <a:pt x="378" y="74"/>
                  </a:cubicBezTo>
                  <a:cubicBezTo>
                    <a:pt x="378" y="74"/>
                    <a:pt x="378" y="74"/>
                    <a:pt x="378" y="74"/>
                  </a:cubicBezTo>
                  <a:cubicBezTo>
                    <a:pt x="379" y="74"/>
                    <a:pt x="379" y="74"/>
                    <a:pt x="379" y="74"/>
                  </a:cubicBezTo>
                  <a:cubicBezTo>
                    <a:pt x="379" y="74"/>
                    <a:pt x="379" y="74"/>
                    <a:pt x="379" y="74"/>
                  </a:cubicBezTo>
                  <a:cubicBezTo>
                    <a:pt x="379" y="74"/>
                    <a:pt x="379" y="74"/>
                    <a:pt x="379" y="74"/>
                  </a:cubicBezTo>
                  <a:cubicBezTo>
                    <a:pt x="379" y="74"/>
                    <a:pt x="379" y="74"/>
                    <a:pt x="379" y="74"/>
                  </a:cubicBezTo>
                  <a:cubicBezTo>
                    <a:pt x="379" y="74"/>
                    <a:pt x="379" y="74"/>
                    <a:pt x="379" y="73"/>
                  </a:cubicBezTo>
                  <a:cubicBezTo>
                    <a:pt x="379" y="74"/>
                    <a:pt x="379" y="74"/>
                    <a:pt x="379" y="74"/>
                  </a:cubicBezTo>
                  <a:cubicBezTo>
                    <a:pt x="379" y="74"/>
                    <a:pt x="379" y="74"/>
                    <a:pt x="380" y="74"/>
                  </a:cubicBezTo>
                  <a:cubicBezTo>
                    <a:pt x="380" y="74"/>
                    <a:pt x="380" y="74"/>
                    <a:pt x="380" y="74"/>
                  </a:cubicBezTo>
                  <a:cubicBezTo>
                    <a:pt x="380" y="74"/>
                    <a:pt x="380" y="74"/>
                    <a:pt x="379" y="73"/>
                  </a:cubicBezTo>
                  <a:cubicBezTo>
                    <a:pt x="380" y="74"/>
                    <a:pt x="380" y="74"/>
                    <a:pt x="380" y="74"/>
                  </a:cubicBezTo>
                  <a:cubicBezTo>
                    <a:pt x="380" y="74"/>
                    <a:pt x="380" y="74"/>
                    <a:pt x="380" y="74"/>
                  </a:cubicBezTo>
                  <a:cubicBezTo>
                    <a:pt x="380" y="74"/>
                    <a:pt x="380" y="74"/>
                    <a:pt x="380" y="73"/>
                  </a:cubicBezTo>
                  <a:cubicBezTo>
                    <a:pt x="380" y="73"/>
                    <a:pt x="380" y="73"/>
                    <a:pt x="380" y="73"/>
                  </a:cubicBezTo>
                  <a:cubicBezTo>
                    <a:pt x="380" y="73"/>
                    <a:pt x="380" y="73"/>
                    <a:pt x="380" y="73"/>
                  </a:cubicBezTo>
                  <a:cubicBezTo>
                    <a:pt x="381" y="73"/>
                    <a:pt x="381" y="73"/>
                    <a:pt x="381" y="73"/>
                  </a:cubicBezTo>
                  <a:cubicBezTo>
                    <a:pt x="380" y="73"/>
                    <a:pt x="380" y="73"/>
                    <a:pt x="380" y="73"/>
                  </a:cubicBezTo>
                  <a:cubicBezTo>
                    <a:pt x="378" y="72"/>
                    <a:pt x="378" y="72"/>
                    <a:pt x="378" y="72"/>
                  </a:cubicBezTo>
                  <a:cubicBezTo>
                    <a:pt x="378" y="72"/>
                    <a:pt x="378" y="72"/>
                    <a:pt x="378" y="72"/>
                  </a:cubicBezTo>
                  <a:cubicBezTo>
                    <a:pt x="378" y="71"/>
                    <a:pt x="378" y="71"/>
                    <a:pt x="377" y="71"/>
                  </a:cubicBezTo>
                  <a:cubicBezTo>
                    <a:pt x="377" y="71"/>
                    <a:pt x="377" y="71"/>
                    <a:pt x="376" y="70"/>
                  </a:cubicBezTo>
                  <a:cubicBezTo>
                    <a:pt x="376" y="70"/>
                    <a:pt x="376" y="70"/>
                    <a:pt x="376" y="70"/>
                  </a:cubicBezTo>
                  <a:cubicBezTo>
                    <a:pt x="376" y="70"/>
                    <a:pt x="376" y="70"/>
                    <a:pt x="376" y="70"/>
                  </a:cubicBezTo>
                  <a:cubicBezTo>
                    <a:pt x="376" y="70"/>
                    <a:pt x="376" y="70"/>
                    <a:pt x="375" y="70"/>
                  </a:cubicBezTo>
                  <a:cubicBezTo>
                    <a:pt x="375" y="70"/>
                    <a:pt x="375" y="70"/>
                    <a:pt x="375" y="70"/>
                  </a:cubicBezTo>
                  <a:cubicBezTo>
                    <a:pt x="375" y="70"/>
                    <a:pt x="375" y="70"/>
                    <a:pt x="375" y="70"/>
                  </a:cubicBezTo>
                  <a:cubicBezTo>
                    <a:pt x="374" y="70"/>
                    <a:pt x="374" y="70"/>
                    <a:pt x="374" y="70"/>
                  </a:cubicBezTo>
                  <a:cubicBezTo>
                    <a:pt x="374" y="70"/>
                    <a:pt x="374" y="70"/>
                    <a:pt x="374" y="70"/>
                  </a:cubicBezTo>
                  <a:cubicBezTo>
                    <a:pt x="373" y="70"/>
                    <a:pt x="373" y="70"/>
                    <a:pt x="373" y="70"/>
                  </a:cubicBezTo>
                  <a:cubicBezTo>
                    <a:pt x="373" y="70"/>
                    <a:pt x="373" y="70"/>
                    <a:pt x="373" y="70"/>
                  </a:cubicBezTo>
                  <a:cubicBezTo>
                    <a:pt x="373" y="69"/>
                    <a:pt x="373" y="69"/>
                    <a:pt x="372" y="69"/>
                  </a:cubicBezTo>
                  <a:cubicBezTo>
                    <a:pt x="372" y="69"/>
                    <a:pt x="372" y="69"/>
                    <a:pt x="372" y="69"/>
                  </a:cubicBezTo>
                  <a:cubicBezTo>
                    <a:pt x="372" y="69"/>
                    <a:pt x="372" y="69"/>
                    <a:pt x="372" y="69"/>
                  </a:cubicBezTo>
                  <a:cubicBezTo>
                    <a:pt x="372" y="69"/>
                    <a:pt x="372" y="69"/>
                    <a:pt x="371" y="69"/>
                  </a:cubicBezTo>
                  <a:cubicBezTo>
                    <a:pt x="372" y="69"/>
                    <a:pt x="372" y="69"/>
                    <a:pt x="372" y="69"/>
                  </a:cubicBezTo>
                  <a:cubicBezTo>
                    <a:pt x="372" y="69"/>
                    <a:pt x="372" y="69"/>
                    <a:pt x="372" y="69"/>
                  </a:cubicBezTo>
                  <a:cubicBezTo>
                    <a:pt x="373" y="69"/>
                    <a:pt x="373" y="69"/>
                    <a:pt x="373" y="69"/>
                  </a:cubicBezTo>
                  <a:cubicBezTo>
                    <a:pt x="373" y="69"/>
                    <a:pt x="373" y="69"/>
                    <a:pt x="373" y="69"/>
                  </a:cubicBezTo>
                  <a:cubicBezTo>
                    <a:pt x="374" y="69"/>
                    <a:pt x="374" y="69"/>
                    <a:pt x="374" y="69"/>
                  </a:cubicBezTo>
                  <a:cubicBezTo>
                    <a:pt x="374" y="70"/>
                    <a:pt x="374" y="70"/>
                    <a:pt x="374" y="70"/>
                  </a:cubicBezTo>
                  <a:cubicBezTo>
                    <a:pt x="374" y="69"/>
                    <a:pt x="374" y="69"/>
                    <a:pt x="374" y="69"/>
                  </a:cubicBezTo>
                  <a:cubicBezTo>
                    <a:pt x="374" y="69"/>
                    <a:pt x="374" y="69"/>
                    <a:pt x="374" y="69"/>
                  </a:cubicBezTo>
                  <a:cubicBezTo>
                    <a:pt x="373" y="69"/>
                    <a:pt x="373" y="69"/>
                    <a:pt x="373" y="69"/>
                  </a:cubicBezTo>
                  <a:cubicBezTo>
                    <a:pt x="373" y="69"/>
                    <a:pt x="373" y="69"/>
                    <a:pt x="373" y="68"/>
                  </a:cubicBezTo>
                  <a:cubicBezTo>
                    <a:pt x="373" y="68"/>
                    <a:pt x="373" y="68"/>
                    <a:pt x="372" y="68"/>
                  </a:cubicBezTo>
                  <a:cubicBezTo>
                    <a:pt x="372" y="68"/>
                    <a:pt x="372" y="68"/>
                    <a:pt x="371" y="68"/>
                  </a:cubicBezTo>
                  <a:cubicBezTo>
                    <a:pt x="371" y="68"/>
                    <a:pt x="371" y="68"/>
                    <a:pt x="371" y="68"/>
                  </a:cubicBezTo>
                  <a:cubicBezTo>
                    <a:pt x="371" y="67"/>
                    <a:pt x="371" y="67"/>
                    <a:pt x="371" y="68"/>
                  </a:cubicBezTo>
                  <a:cubicBezTo>
                    <a:pt x="370" y="67"/>
                    <a:pt x="370" y="67"/>
                    <a:pt x="370" y="67"/>
                  </a:cubicBezTo>
                  <a:cubicBezTo>
                    <a:pt x="370" y="67"/>
                    <a:pt x="370" y="67"/>
                    <a:pt x="370" y="67"/>
                  </a:cubicBezTo>
                  <a:cubicBezTo>
                    <a:pt x="370" y="67"/>
                    <a:pt x="370" y="67"/>
                    <a:pt x="370" y="67"/>
                  </a:cubicBezTo>
                  <a:cubicBezTo>
                    <a:pt x="370" y="67"/>
                    <a:pt x="370" y="67"/>
                    <a:pt x="370" y="67"/>
                  </a:cubicBezTo>
                  <a:cubicBezTo>
                    <a:pt x="370" y="67"/>
                    <a:pt x="370" y="67"/>
                    <a:pt x="371" y="67"/>
                  </a:cubicBezTo>
                  <a:cubicBezTo>
                    <a:pt x="371" y="67"/>
                    <a:pt x="371" y="67"/>
                    <a:pt x="371" y="67"/>
                  </a:cubicBezTo>
                  <a:cubicBezTo>
                    <a:pt x="371" y="67"/>
                    <a:pt x="371" y="67"/>
                    <a:pt x="371" y="67"/>
                  </a:cubicBezTo>
                  <a:cubicBezTo>
                    <a:pt x="371" y="67"/>
                    <a:pt x="371" y="67"/>
                    <a:pt x="371" y="67"/>
                  </a:cubicBezTo>
                  <a:cubicBezTo>
                    <a:pt x="371" y="67"/>
                    <a:pt x="371" y="67"/>
                    <a:pt x="372" y="67"/>
                  </a:cubicBezTo>
                  <a:cubicBezTo>
                    <a:pt x="371" y="67"/>
                    <a:pt x="371" y="67"/>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2" y="66"/>
                    <a:pt x="372" y="66"/>
                    <a:pt x="372" y="66"/>
                  </a:cubicBezTo>
                  <a:cubicBezTo>
                    <a:pt x="372" y="66"/>
                    <a:pt x="372" y="66"/>
                    <a:pt x="372" y="67"/>
                  </a:cubicBezTo>
                  <a:cubicBezTo>
                    <a:pt x="372" y="67"/>
                    <a:pt x="372" y="67"/>
                    <a:pt x="373" y="67"/>
                  </a:cubicBezTo>
                  <a:cubicBezTo>
                    <a:pt x="373" y="67"/>
                    <a:pt x="373" y="67"/>
                    <a:pt x="373" y="67"/>
                  </a:cubicBezTo>
                  <a:cubicBezTo>
                    <a:pt x="374" y="67"/>
                    <a:pt x="374" y="67"/>
                    <a:pt x="374" y="67"/>
                  </a:cubicBezTo>
                  <a:cubicBezTo>
                    <a:pt x="374" y="67"/>
                    <a:pt x="374" y="67"/>
                    <a:pt x="375" y="67"/>
                  </a:cubicBezTo>
                  <a:cubicBezTo>
                    <a:pt x="374" y="67"/>
                    <a:pt x="374" y="67"/>
                    <a:pt x="374" y="66"/>
                  </a:cubicBezTo>
                  <a:cubicBezTo>
                    <a:pt x="373" y="65"/>
                    <a:pt x="373" y="65"/>
                    <a:pt x="372" y="65"/>
                  </a:cubicBezTo>
                  <a:cubicBezTo>
                    <a:pt x="372" y="65"/>
                    <a:pt x="372" y="65"/>
                    <a:pt x="372" y="65"/>
                  </a:cubicBezTo>
                  <a:cubicBezTo>
                    <a:pt x="372" y="65"/>
                    <a:pt x="372" y="65"/>
                    <a:pt x="371" y="64"/>
                  </a:cubicBezTo>
                  <a:cubicBezTo>
                    <a:pt x="371" y="64"/>
                    <a:pt x="371" y="64"/>
                    <a:pt x="371" y="64"/>
                  </a:cubicBezTo>
                  <a:cubicBezTo>
                    <a:pt x="371" y="64"/>
                    <a:pt x="371" y="64"/>
                    <a:pt x="371" y="64"/>
                  </a:cubicBezTo>
                  <a:cubicBezTo>
                    <a:pt x="371" y="64"/>
                    <a:pt x="371" y="64"/>
                    <a:pt x="370" y="64"/>
                  </a:cubicBezTo>
                  <a:cubicBezTo>
                    <a:pt x="370" y="64"/>
                    <a:pt x="370" y="64"/>
                    <a:pt x="370" y="64"/>
                  </a:cubicBezTo>
                  <a:cubicBezTo>
                    <a:pt x="370" y="64"/>
                    <a:pt x="370" y="64"/>
                    <a:pt x="370" y="64"/>
                  </a:cubicBezTo>
                  <a:cubicBezTo>
                    <a:pt x="370" y="64"/>
                    <a:pt x="370" y="64"/>
                    <a:pt x="371" y="64"/>
                  </a:cubicBezTo>
                  <a:cubicBezTo>
                    <a:pt x="371" y="64"/>
                    <a:pt x="371" y="64"/>
                    <a:pt x="371" y="64"/>
                  </a:cubicBezTo>
                  <a:cubicBezTo>
                    <a:pt x="371" y="64"/>
                    <a:pt x="371" y="64"/>
                    <a:pt x="370" y="63"/>
                  </a:cubicBezTo>
                  <a:cubicBezTo>
                    <a:pt x="370" y="63"/>
                    <a:pt x="370" y="63"/>
                    <a:pt x="370" y="63"/>
                  </a:cubicBezTo>
                  <a:cubicBezTo>
                    <a:pt x="370" y="63"/>
                    <a:pt x="370" y="63"/>
                    <a:pt x="370" y="63"/>
                  </a:cubicBezTo>
                  <a:cubicBezTo>
                    <a:pt x="370" y="63"/>
                    <a:pt x="370" y="63"/>
                    <a:pt x="370" y="62"/>
                  </a:cubicBezTo>
                  <a:cubicBezTo>
                    <a:pt x="370" y="62"/>
                    <a:pt x="370" y="62"/>
                    <a:pt x="370" y="62"/>
                  </a:cubicBezTo>
                  <a:cubicBezTo>
                    <a:pt x="370" y="63"/>
                    <a:pt x="370" y="63"/>
                    <a:pt x="370" y="63"/>
                  </a:cubicBezTo>
                  <a:cubicBezTo>
                    <a:pt x="371" y="64"/>
                    <a:pt x="371" y="64"/>
                    <a:pt x="372" y="65"/>
                  </a:cubicBezTo>
                  <a:cubicBezTo>
                    <a:pt x="372" y="65"/>
                    <a:pt x="372" y="65"/>
                    <a:pt x="372" y="65"/>
                  </a:cubicBezTo>
                  <a:cubicBezTo>
                    <a:pt x="373" y="65"/>
                    <a:pt x="373" y="65"/>
                    <a:pt x="373" y="65"/>
                  </a:cubicBezTo>
                  <a:cubicBezTo>
                    <a:pt x="373" y="65"/>
                    <a:pt x="373" y="65"/>
                    <a:pt x="373" y="65"/>
                  </a:cubicBezTo>
                  <a:cubicBezTo>
                    <a:pt x="374" y="66"/>
                    <a:pt x="374" y="66"/>
                    <a:pt x="375" y="67"/>
                  </a:cubicBezTo>
                  <a:cubicBezTo>
                    <a:pt x="375" y="67"/>
                    <a:pt x="375" y="67"/>
                    <a:pt x="375" y="67"/>
                  </a:cubicBezTo>
                  <a:cubicBezTo>
                    <a:pt x="375" y="67"/>
                    <a:pt x="375" y="67"/>
                    <a:pt x="375" y="67"/>
                  </a:cubicBezTo>
                  <a:cubicBezTo>
                    <a:pt x="375" y="67"/>
                    <a:pt x="375" y="67"/>
                    <a:pt x="375" y="67"/>
                  </a:cubicBezTo>
                  <a:cubicBezTo>
                    <a:pt x="376" y="68"/>
                    <a:pt x="376" y="68"/>
                    <a:pt x="376" y="68"/>
                  </a:cubicBezTo>
                  <a:cubicBezTo>
                    <a:pt x="376" y="68"/>
                    <a:pt x="376" y="68"/>
                    <a:pt x="376" y="69"/>
                  </a:cubicBezTo>
                  <a:cubicBezTo>
                    <a:pt x="377" y="69"/>
                    <a:pt x="377" y="69"/>
                    <a:pt x="377" y="69"/>
                  </a:cubicBezTo>
                  <a:cubicBezTo>
                    <a:pt x="377" y="70"/>
                    <a:pt x="377" y="70"/>
                    <a:pt x="377" y="70"/>
                  </a:cubicBezTo>
                  <a:cubicBezTo>
                    <a:pt x="377" y="70"/>
                    <a:pt x="377" y="70"/>
                    <a:pt x="378" y="70"/>
                  </a:cubicBezTo>
                  <a:cubicBezTo>
                    <a:pt x="378" y="71"/>
                    <a:pt x="378" y="71"/>
                    <a:pt x="379" y="72"/>
                  </a:cubicBezTo>
                  <a:cubicBezTo>
                    <a:pt x="379" y="72"/>
                    <a:pt x="379" y="72"/>
                    <a:pt x="379" y="72"/>
                  </a:cubicBezTo>
                  <a:cubicBezTo>
                    <a:pt x="379" y="72"/>
                    <a:pt x="379" y="72"/>
                    <a:pt x="380" y="72"/>
                  </a:cubicBezTo>
                  <a:cubicBezTo>
                    <a:pt x="379" y="71"/>
                    <a:pt x="379" y="71"/>
                    <a:pt x="379" y="71"/>
                  </a:cubicBezTo>
                  <a:cubicBezTo>
                    <a:pt x="379" y="71"/>
                    <a:pt x="379" y="71"/>
                    <a:pt x="379" y="70"/>
                  </a:cubicBezTo>
                  <a:cubicBezTo>
                    <a:pt x="379" y="70"/>
                    <a:pt x="379" y="70"/>
                    <a:pt x="379" y="70"/>
                  </a:cubicBezTo>
                  <a:cubicBezTo>
                    <a:pt x="379" y="71"/>
                    <a:pt x="379" y="71"/>
                    <a:pt x="379" y="71"/>
                  </a:cubicBezTo>
                  <a:cubicBezTo>
                    <a:pt x="380" y="71"/>
                    <a:pt x="380" y="71"/>
                    <a:pt x="380" y="71"/>
                  </a:cubicBezTo>
                  <a:cubicBezTo>
                    <a:pt x="380" y="72"/>
                    <a:pt x="380" y="72"/>
                    <a:pt x="380" y="72"/>
                  </a:cubicBezTo>
                  <a:cubicBezTo>
                    <a:pt x="380" y="72"/>
                    <a:pt x="380" y="72"/>
                    <a:pt x="380" y="72"/>
                  </a:cubicBezTo>
                  <a:cubicBezTo>
                    <a:pt x="380" y="72"/>
                    <a:pt x="380" y="72"/>
                    <a:pt x="381" y="72"/>
                  </a:cubicBezTo>
                  <a:cubicBezTo>
                    <a:pt x="381" y="73"/>
                    <a:pt x="381" y="73"/>
                    <a:pt x="381" y="73"/>
                  </a:cubicBezTo>
                  <a:cubicBezTo>
                    <a:pt x="381" y="72"/>
                    <a:pt x="381" y="72"/>
                    <a:pt x="381" y="72"/>
                  </a:cubicBezTo>
                  <a:cubicBezTo>
                    <a:pt x="380" y="72"/>
                    <a:pt x="380" y="72"/>
                    <a:pt x="380" y="71"/>
                  </a:cubicBezTo>
                  <a:cubicBezTo>
                    <a:pt x="380" y="71"/>
                    <a:pt x="380" y="71"/>
                    <a:pt x="380" y="71"/>
                  </a:cubicBezTo>
                  <a:cubicBezTo>
                    <a:pt x="380" y="70"/>
                    <a:pt x="380" y="70"/>
                    <a:pt x="380" y="70"/>
                  </a:cubicBezTo>
                  <a:cubicBezTo>
                    <a:pt x="380" y="70"/>
                    <a:pt x="380" y="70"/>
                    <a:pt x="380" y="70"/>
                  </a:cubicBezTo>
                  <a:cubicBezTo>
                    <a:pt x="379" y="70"/>
                    <a:pt x="379" y="70"/>
                    <a:pt x="379" y="70"/>
                  </a:cubicBezTo>
                  <a:cubicBezTo>
                    <a:pt x="380" y="70"/>
                    <a:pt x="380" y="70"/>
                    <a:pt x="380" y="70"/>
                  </a:cubicBezTo>
                  <a:cubicBezTo>
                    <a:pt x="380" y="70"/>
                    <a:pt x="380" y="70"/>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9" y="69"/>
                    <a:pt x="379" y="69"/>
                    <a:pt x="379" y="69"/>
                  </a:cubicBezTo>
                  <a:cubicBezTo>
                    <a:pt x="378" y="69"/>
                    <a:pt x="378" y="69"/>
                    <a:pt x="378" y="68"/>
                  </a:cubicBezTo>
                  <a:cubicBezTo>
                    <a:pt x="378" y="68"/>
                    <a:pt x="378" y="68"/>
                    <a:pt x="379" y="68"/>
                  </a:cubicBezTo>
                  <a:cubicBezTo>
                    <a:pt x="378" y="68"/>
                    <a:pt x="378" y="68"/>
                    <a:pt x="378" y="68"/>
                  </a:cubicBezTo>
                  <a:cubicBezTo>
                    <a:pt x="378" y="68"/>
                    <a:pt x="378" y="68"/>
                    <a:pt x="378" y="68"/>
                  </a:cubicBezTo>
                  <a:cubicBezTo>
                    <a:pt x="378" y="68"/>
                    <a:pt x="378" y="68"/>
                    <a:pt x="378" y="68"/>
                  </a:cubicBezTo>
                  <a:cubicBezTo>
                    <a:pt x="378" y="68"/>
                    <a:pt x="378" y="68"/>
                    <a:pt x="378" y="68"/>
                  </a:cubicBezTo>
                  <a:cubicBezTo>
                    <a:pt x="378" y="68"/>
                    <a:pt x="378" y="68"/>
                    <a:pt x="378" y="68"/>
                  </a:cubicBezTo>
                  <a:cubicBezTo>
                    <a:pt x="378" y="67"/>
                    <a:pt x="378" y="67"/>
                    <a:pt x="378" y="67"/>
                  </a:cubicBezTo>
                  <a:cubicBezTo>
                    <a:pt x="378" y="67"/>
                    <a:pt x="378" y="67"/>
                    <a:pt x="378" y="67"/>
                  </a:cubicBezTo>
                  <a:cubicBezTo>
                    <a:pt x="378" y="67"/>
                    <a:pt x="378" y="67"/>
                    <a:pt x="378" y="67"/>
                  </a:cubicBezTo>
                  <a:cubicBezTo>
                    <a:pt x="378" y="67"/>
                    <a:pt x="378" y="67"/>
                    <a:pt x="378" y="68"/>
                  </a:cubicBezTo>
                  <a:cubicBezTo>
                    <a:pt x="377" y="67"/>
                    <a:pt x="377" y="67"/>
                    <a:pt x="377" y="67"/>
                  </a:cubicBezTo>
                  <a:cubicBezTo>
                    <a:pt x="377" y="67"/>
                    <a:pt x="377" y="67"/>
                    <a:pt x="377" y="67"/>
                  </a:cubicBezTo>
                  <a:cubicBezTo>
                    <a:pt x="378" y="67"/>
                    <a:pt x="378" y="67"/>
                    <a:pt x="378" y="67"/>
                  </a:cubicBezTo>
                  <a:cubicBezTo>
                    <a:pt x="377" y="66"/>
                    <a:pt x="377" y="66"/>
                    <a:pt x="377" y="66"/>
                  </a:cubicBezTo>
                  <a:cubicBezTo>
                    <a:pt x="377" y="66"/>
                    <a:pt x="377" y="66"/>
                    <a:pt x="377" y="66"/>
                  </a:cubicBezTo>
                  <a:cubicBezTo>
                    <a:pt x="376" y="65"/>
                    <a:pt x="376" y="65"/>
                    <a:pt x="376" y="65"/>
                  </a:cubicBezTo>
                  <a:cubicBezTo>
                    <a:pt x="376" y="65"/>
                    <a:pt x="376" y="65"/>
                    <a:pt x="376" y="65"/>
                  </a:cubicBezTo>
                  <a:cubicBezTo>
                    <a:pt x="375" y="65"/>
                    <a:pt x="375" y="65"/>
                    <a:pt x="375" y="65"/>
                  </a:cubicBezTo>
                  <a:cubicBezTo>
                    <a:pt x="375" y="64"/>
                    <a:pt x="375" y="64"/>
                    <a:pt x="375" y="64"/>
                  </a:cubicBezTo>
                  <a:cubicBezTo>
                    <a:pt x="374" y="64"/>
                    <a:pt x="374" y="64"/>
                    <a:pt x="374" y="63"/>
                  </a:cubicBezTo>
                  <a:cubicBezTo>
                    <a:pt x="374" y="63"/>
                    <a:pt x="374" y="63"/>
                    <a:pt x="373" y="63"/>
                  </a:cubicBezTo>
                  <a:cubicBezTo>
                    <a:pt x="373" y="63"/>
                    <a:pt x="373" y="63"/>
                    <a:pt x="373" y="63"/>
                  </a:cubicBezTo>
                  <a:cubicBezTo>
                    <a:pt x="373" y="64"/>
                    <a:pt x="373" y="64"/>
                    <a:pt x="373" y="64"/>
                  </a:cubicBezTo>
                  <a:cubicBezTo>
                    <a:pt x="373" y="64"/>
                    <a:pt x="373" y="64"/>
                    <a:pt x="373" y="64"/>
                  </a:cubicBezTo>
                  <a:cubicBezTo>
                    <a:pt x="373" y="63"/>
                    <a:pt x="373" y="63"/>
                    <a:pt x="373" y="63"/>
                  </a:cubicBezTo>
                  <a:cubicBezTo>
                    <a:pt x="373" y="63"/>
                    <a:pt x="373" y="63"/>
                    <a:pt x="373" y="63"/>
                  </a:cubicBezTo>
                  <a:cubicBezTo>
                    <a:pt x="373" y="63"/>
                    <a:pt x="373" y="63"/>
                    <a:pt x="373" y="63"/>
                  </a:cubicBezTo>
                  <a:cubicBezTo>
                    <a:pt x="372" y="63"/>
                    <a:pt x="372" y="63"/>
                    <a:pt x="372" y="62"/>
                  </a:cubicBezTo>
                  <a:cubicBezTo>
                    <a:pt x="372" y="62"/>
                    <a:pt x="372" y="62"/>
                    <a:pt x="372" y="62"/>
                  </a:cubicBezTo>
                  <a:cubicBezTo>
                    <a:pt x="372" y="62"/>
                    <a:pt x="372" y="62"/>
                    <a:pt x="372" y="62"/>
                  </a:cubicBezTo>
                  <a:cubicBezTo>
                    <a:pt x="373" y="63"/>
                    <a:pt x="373" y="63"/>
                    <a:pt x="373" y="63"/>
                  </a:cubicBezTo>
                  <a:cubicBezTo>
                    <a:pt x="373" y="63"/>
                    <a:pt x="373" y="63"/>
                    <a:pt x="373" y="63"/>
                  </a:cubicBezTo>
                  <a:cubicBezTo>
                    <a:pt x="373" y="63"/>
                    <a:pt x="373" y="63"/>
                    <a:pt x="373" y="63"/>
                  </a:cubicBezTo>
                  <a:cubicBezTo>
                    <a:pt x="373" y="63"/>
                    <a:pt x="373" y="63"/>
                    <a:pt x="373" y="62"/>
                  </a:cubicBezTo>
                  <a:cubicBezTo>
                    <a:pt x="373" y="62"/>
                    <a:pt x="373" y="62"/>
                    <a:pt x="373" y="62"/>
                  </a:cubicBezTo>
                  <a:cubicBezTo>
                    <a:pt x="372" y="62"/>
                    <a:pt x="372" y="62"/>
                    <a:pt x="372" y="61"/>
                  </a:cubicBezTo>
                  <a:cubicBezTo>
                    <a:pt x="372" y="61"/>
                    <a:pt x="372" y="61"/>
                    <a:pt x="372" y="61"/>
                  </a:cubicBezTo>
                  <a:cubicBezTo>
                    <a:pt x="371" y="61"/>
                    <a:pt x="371" y="61"/>
                    <a:pt x="371" y="61"/>
                  </a:cubicBezTo>
                  <a:cubicBezTo>
                    <a:pt x="371" y="61"/>
                    <a:pt x="371" y="61"/>
                    <a:pt x="371" y="62"/>
                  </a:cubicBezTo>
                  <a:cubicBezTo>
                    <a:pt x="371" y="61"/>
                    <a:pt x="371" y="61"/>
                    <a:pt x="371" y="61"/>
                  </a:cubicBezTo>
                  <a:cubicBezTo>
                    <a:pt x="371" y="61"/>
                    <a:pt x="371" y="61"/>
                    <a:pt x="371" y="61"/>
                  </a:cubicBezTo>
                  <a:cubicBezTo>
                    <a:pt x="371" y="61"/>
                    <a:pt x="371" y="61"/>
                    <a:pt x="370" y="61"/>
                  </a:cubicBezTo>
                  <a:cubicBezTo>
                    <a:pt x="370" y="61"/>
                    <a:pt x="370" y="61"/>
                    <a:pt x="370" y="61"/>
                  </a:cubicBezTo>
                  <a:cubicBezTo>
                    <a:pt x="370" y="61"/>
                    <a:pt x="370" y="61"/>
                    <a:pt x="370" y="61"/>
                  </a:cubicBezTo>
                  <a:cubicBezTo>
                    <a:pt x="370" y="60"/>
                    <a:pt x="370" y="60"/>
                    <a:pt x="370" y="60"/>
                  </a:cubicBezTo>
                  <a:cubicBezTo>
                    <a:pt x="370" y="61"/>
                    <a:pt x="370" y="61"/>
                    <a:pt x="370" y="60"/>
                  </a:cubicBezTo>
                  <a:cubicBezTo>
                    <a:pt x="370" y="61"/>
                    <a:pt x="370" y="61"/>
                    <a:pt x="371" y="61"/>
                  </a:cubicBezTo>
                  <a:cubicBezTo>
                    <a:pt x="370" y="60"/>
                    <a:pt x="370" y="60"/>
                    <a:pt x="370" y="60"/>
                  </a:cubicBezTo>
                  <a:cubicBezTo>
                    <a:pt x="370" y="60"/>
                    <a:pt x="370" y="60"/>
                    <a:pt x="370" y="60"/>
                  </a:cubicBezTo>
                  <a:cubicBezTo>
                    <a:pt x="370" y="60"/>
                    <a:pt x="370" y="60"/>
                    <a:pt x="370" y="60"/>
                  </a:cubicBezTo>
                  <a:cubicBezTo>
                    <a:pt x="370" y="60"/>
                    <a:pt x="370" y="60"/>
                    <a:pt x="370" y="60"/>
                  </a:cubicBezTo>
                  <a:cubicBezTo>
                    <a:pt x="370" y="60"/>
                    <a:pt x="370" y="60"/>
                    <a:pt x="370" y="60"/>
                  </a:cubicBezTo>
                  <a:cubicBezTo>
                    <a:pt x="370" y="60"/>
                    <a:pt x="370" y="60"/>
                    <a:pt x="370" y="60"/>
                  </a:cubicBezTo>
                  <a:cubicBezTo>
                    <a:pt x="371" y="60"/>
                    <a:pt x="371" y="60"/>
                    <a:pt x="371" y="61"/>
                  </a:cubicBezTo>
                  <a:cubicBezTo>
                    <a:pt x="371" y="61"/>
                    <a:pt x="371" y="61"/>
                    <a:pt x="371" y="61"/>
                  </a:cubicBezTo>
                  <a:cubicBezTo>
                    <a:pt x="371" y="61"/>
                    <a:pt x="371" y="61"/>
                    <a:pt x="372" y="61"/>
                  </a:cubicBezTo>
                  <a:cubicBezTo>
                    <a:pt x="372" y="61"/>
                    <a:pt x="372" y="61"/>
                    <a:pt x="372" y="61"/>
                  </a:cubicBezTo>
                  <a:cubicBezTo>
                    <a:pt x="372" y="61"/>
                    <a:pt x="372" y="61"/>
                    <a:pt x="372" y="61"/>
                  </a:cubicBezTo>
                  <a:cubicBezTo>
                    <a:pt x="372" y="61"/>
                    <a:pt x="372" y="61"/>
                    <a:pt x="372" y="61"/>
                  </a:cubicBezTo>
                  <a:cubicBezTo>
                    <a:pt x="372" y="61"/>
                    <a:pt x="372" y="61"/>
                    <a:pt x="372" y="61"/>
                  </a:cubicBezTo>
                  <a:cubicBezTo>
                    <a:pt x="372" y="61"/>
                    <a:pt x="372" y="61"/>
                    <a:pt x="372" y="60"/>
                  </a:cubicBezTo>
                  <a:cubicBezTo>
                    <a:pt x="371" y="60"/>
                    <a:pt x="371" y="60"/>
                    <a:pt x="371" y="60"/>
                  </a:cubicBezTo>
                  <a:cubicBezTo>
                    <a:pt x="370" y="60"/>
                    <a:pt x="370" y="60"/>
                    <a:pt x="370" y="60"/>
                  </a:cubicBezTo>
                  <a:cubicBezTo>
                    <a:pt x="370" y="59"/>
                    <a:pt x="370" y="59"/>
                    <a:pt x="370" y="59"/>
                  </a:cubicBezTo>
                  <a:cubicBezTo>
                    <a:pt x="370" y="59"/>
                    <a:pt x="370" y="59"/>
                    <a:pt x="370" y="59"/>
                  </a:cubicBezTo>
                  <a:cubicBezTo>
                    <a:pt x="369" y="59"/>
                    <a:pt x="369" y="59"/>
                    <a:pt x="369" y="59"/>
                  </a:cubicBezTo>
                  <a:cubicBezTo>
                    <a:pt x="369" y="59"/>
                    <a:pt x="369" y="59"/>
                    <a:pt x="369" y="59"/>
                  </a:cubicBezTo>
                  <a:cubicBezTo>
                    <a:pt x="369" y="59"/>
                    <a:pt x="369" y="59"/>
                    <a:pt x="369" y="59"/>
                  </a:cubicBezTo>
                  <a:cubicBezTo>
                    <a:pt x="369" y="59"/>
                    <a:pt x="369" y="59"/>
                    <a:pt x="369" y="59"/>
                  </a:cubicBezTo>
                  <a:cubicBezTo>
                    <a:pt x="369" y="59"/>
                    <a:pt x="369" y="59"/>
                    <a:pt x="370" y="59"/>
                  </a:cubicBezTo>
                  <a:cubicBezTo>
                    <a:pt x="370" y="59"/>
                    <a:pt x="370" y="59"/>
                    <a:pt x="370" y="59"/>
                  </a:cubicBezTo>
                  <a:cubicBezTo>
                    <a:pt x="370" y="59"/>
                    <a:pt x="370" y="59"/>
                    <a:pt x="370" y="59"/>
                  </a:cubicBezTo>
                  <a:cubicBezTo>
                    <a:pt x="369" y="58"/>
                    <a:pt x="369" y="58"/>
                    <a:pt x="368" y="58"/>
                  </a:cubicBezTo>
                  <a:cubicBezTo>
                    <a:pt x="368" y="58"/>
                    <a:pt x="368" y="58"/>
                    <a:pt x="368" y="58"/>
                  </a:cubicBezTo>
                  <a:cubicBezTo>
                    <a:pt x="368" y="58"/>
                    <a:pt x="368" y="58"/>
                    <a:pt x="368" y="57"/>
                  </a:cubicBezTo>
                  <a:cubicBezTo>
                    <a:pt x="369" y="58"/>
                    <a:pt x="369" y="58"/>
                    <a:pt x="369" y="58"/>
                  </a:cubicBezTo>
                  <a:cubicBezTo>
                    <a:pt x="369" y="58"/>
                    <a:pt x="369" y="58"/>
                    <a:pt x="369" y="58"/>
                  </a:cubicBezTo>
                  <a:cubicBezTo>
                    <a:pt x="370" y="59"/>
                    <a:pt x="370" y="59"/>
                    <a:pt x="370" y="59"/>
                  </a:cubicBezTo>
                  <a:cubicBezTo>
                    <a:pt x="370" y="59"/>
                    <a:pt x="370" y="59"/>
                    <a:pt x="370" y="59"/>
                  </a:cubicBezTo>
                  <a:cubicBezTo>
                    <a:pt x="370" y="59"/>
                    <a:pt x="370" y="59"/>
                    <a:pt x="370" y="59"/>
                  </a:cubicBezTo>
                  <a:cubicBezTo>
                    <a:pt x="371" y="60"/>
                    <a:pt x="371" y="60"/>
                    <a:pt x="371" y="60"/>
                  </a:cubicBezTo>
                  <a:cubicBezTo>
                    <a:pt x="371" y="60"/>
                    <a:pt x="371" y="60"/>
                    <a:pt x="371" y="60"/>
                  </a:cubicBezTo>
                  <a:cubicBezTo>
                    <a:pt x="371" y="59"/>
                    <a:pt x="371" y="59"/>
                    <a:pt x="372" y="60"/>
                  </a:cubicBezTo>
                  <a:cubicBezTo>
                    <a:pt x="372" y="60"/>
                    <a:pt x="372" y="60"/>
                    <a:pt x="372" y="60"/>
                  </a:cubicBezTo>
                  <a:cubicBezTo>
                    <a:pt x="372" y="59"/>
                    <a:pt x="372" y="59"/>
                    <a:pt x="371" y="59"/>
                  </a:cubicBezTo>
                  <a:cubicBezTo>
                    <a:pt x="371" y="59"/>
                    <a:pt x="371" y="59"/>
                    <a:pt x="371" y="59"/>
                  </a:cubicBezTo>
                  <a:cubicBezTo>
                    <a:pt x="371" y="59"/>
                    <a:pt x="371" y="59"/>
                    <a:pt x="371" y="59"/>
                  </a:cubicBezTo>
                  <a:cubicBezTo>
                    <a:pt x="370" y="58"/>
                    <a:pt x="370" y="58"/>
                    <a:pt x="370" y="58"/>
                  </a:cubicBezTo>
                  <a:cubicBezTo>
                    <a:pt x="370" y="58"/>
                    <a:pt x="370" y="58"/>
                    <a:pt x="370" y="58"/>
                  </a:cubicBezTo>
                  <a:cubicBezTo>
                    <a:pt x="370" y="58"/>
                    <a:pt x="370" y="58"/>
                    <a:pt x="370" y="58"/>
                  </a:cubicBezTo>
                  <a:cubicBezTo>
                    <a:pt x="370" y="58"/>
                    <a:pt x="370" y="58"/>
                    <a:pt x="371" y="58"/>
                  </a:cubicBezTo>
                  <a:cubicBezTo>
                    <a:pt x="371" y="59"/>
                    <a:pt x="371" y="59"/>
                    <a:pt x="371" y="59"/>
                  </a:cubicBezTo>
                  <a:cubicBezTo>
                    <a:pt x="372" y="60"/>
                    <a:pt x="372" y="60"/>
                    <a:pt x="372" y="60"/>
                  </a:cubicBezTo>
                  <a:cubicBezTo>
                    <a:pt x="372" y="59"/>
                    <a:pt x="372" y="59"/>
                    <a:pt x="372" y="59"/>
                  </a:cubicBezTo>
                  <a:cubicBezTo>
                    <a:pt x="372" y="59"/>
                    <a:pt x="372" y="59"/>
                    <a:pt x="372" y="59"/>
                  </a:cubicBezTo>
                  <a:cubicBezTo>
                    <a:pt x="372" y="59"/>
                    <a:pt x="372" y="59"/>
                    <a:pt x="372" y="59"/>
                  </a:cubicBezTo>
                  <a:cubicBezTo>
                    <a:pt x="373" y="60"/>
                    <a:pt x="373" y="60"/>
                    <a:pt x="373" y="60"/>
                  </a:cubicBezTo>
                  <a:cubicBezTo>
                    <a:pt x="374" y="60"/>
                    <a:pt x="374" y="60"/>
                    <a:pt x="374" y="61"/>
                  </a:cubicBezTo>
                  <a:cubicBezTo>
                    <a:pt x="374" y="61"/>
                    <a:pt x="374" y="61"/>
                    <a:pt x="375" y="61"/>
                  </a:cubicBezTo>
                  <a:cubicBezTo>
                    <a:pt x="375" y="61"/>
                    <a:pt x="375" y="61"/>
                    <a:pt x="375" y="61"/>
                  </a:cubicBezTo>
                  <a:cubicBezTo>
                    <a:pt x="374" y="61"/>
                    <a:pt x="374" y="61"/>
                    <a:pt x="374" y="61"/>
                  </a:cubicBezTo>
                  <a:cubicBezTo>
                    <a:pt x="374" y="61"/>
                    <a:pt x="374" y="61"/>
                    <a:pt x="374" y="61"/>
                  </a:cubicBezTo>
                  <a:cubicBezTo>
                    <a:pt x="373" y="60"/>
                    <a:pt x="373" y="60"/>
                    <a:pt x="373" y="60"/>
                  </a:cubicBezTo>
                  <a:cubicBezTo>
                    <a:pt x="373" y="60"/>
                    <a:pt x="373" y="60"/>
                    <a:pt x="372" y="60"/>
                  </a:cubicBezTo>
                  <a:cubicBezTo>
                    <a:pt x="373" y="60"/>
                    <a:pt x="373" y="60"/>
                    <a:pt x="373" y="60"/>
                  </a:cubicBezTo>
                  <a:cubicBezTo>
                    <a:pt x="373" y="61"/>
                    <a:pt x="373" y="61"/>
                    <a:pt x="374" y="61"/>
                  </a:cubicBezTo>
                  <a:cubicBezTo>
                    <a:pt x="375" y="62"/>
                    <a:pt x="375" y="62"/>
                    <a:pt x="375" y="62"/>
                  </a:cubicBezTo>
                  <a:cubicBezTo>
                    <a:pt x="376" y="62"/>
                    <a:pt x="376" y="62"/>
                    <a:pt x="376" y="63"/>
                  </a:cubicBezTo>
                  <a:cubicBezTo>
                    <a:pt x="376" y="62"/>
                    <a:pt x="376" y="62"/>
                    <a:pt x="376" y="62"/>
                  </a:cubicBezTo>
                  <a:cubicBezTo>
                    <a:pt x="376" y="63"/>
                    <a:pt x="376" y="63"/>
                    <a:pt x="376" y="63"/>
                  </a:cubicBezTo>
                  <a:cubicBezTo>
                    <a:pt x="376" y="63"/>
                    <a:pt x="376" y="63"/>
                    <a:pt x="376" y="62"/>
                  </a:cubicBezTo>
                  <a:cubicBezTo>
                    <a:pt x="376" y="62"/>
                    <a:pt x="376" y="62"/>
                    <a:pt x="376" y="62"/>
                  </a:cubicBezTo>
                  <a:cubicBezTo>
                    <a:pt x="377" y="63"/>
                    <a:pt x="377" y="63"/>
                    <a:pt x="377" y="63"/>
                  </a:cubicBezTo>
                  <a:cubicBezTo>
                    <a:pt x="377" y="63"/>
                    <a:pt x="377" y="63"/>
                    <a:pt x="377" y="63"/>
                  </a:cubicBezTo>
                  <a:cubicBezTo>
                    <a:pt x="377" y="62"/>
                    <a:pt x="377" y="62"/>
                    <a:pt x="377" y="62"/>
                  </a:cubicBezTo>
                  <a:cubicBezTo>
                    <a:pt x="377" y="62"/>
                    <a:pt x="377" y="62"/>
                    <a:pt x="377" y="62"/>
                  </a:cubicBezTo>
                  <a:cubicBezTo>
                    <a:pt x="377" y="62"/>
                    <a:pt x="377" y="62"/>
                    <a:pt x="377" y="62"/>
                  </a:cubicBezTo>
                  <a:cubicBezTo>
                    <a:pt x="377" y="62"/>
                    <a:pt x="377" y="62"/>
                    <a:pt x="376" y="62"/>
                  </a:cubicBezTo>
                  <a:cubicBezTo>
                    <a:pt x="376" y="62"/>
                    <a:pt x="376" y="62"/>
                    <a:pt x="376" y="62"/>
                  </a:cubicBezTo>
                  <a:cubicBezTo>
                    <a:pt x="376" y="62"/>
                    <a:pt x="376" y="62"/>
                    <a:pt x="376" y="61"/>
                  </a:cubicBezTo>
                  <a:cubicBezTo>
                    <a:pt x="376" y="61"/>
                    <a:pt x="376" y="61"/>
                    <a:pt x="376" y="61"/>
                  </a:cubicBezTo>
                  <a:cubicBezTo>
                    <a:pt x="375" y="60"/>
                    <a:pt x="375" y="60"/>
                    <a:pt x="375" y="60"/>
                  </a:cubicBezTo>
                  <a:cubicBezTo>
                    <a:pt x="375" y="60"/>
                    <a:pt x="375" y="60"/>
                    <a:pt x="375" y="60"/>
                  </a:cubicBezTo>
                  <a:cubicBezTo>
                    <a:pt x="375" y="61"/>
                    <a:pt x="375" y="61"/>
                    <a:pt x="375" y="61"/>
                  </a:cubicBezTo>
                  <a:cubicBezTo>
                    <a:pt x="375" y="61"/>
                    <a:pt x="375" y="61"/>
                    <a:pt x="375" y="61"/>
                  </a:cubicBezTo>
                  <a:cubicBezTo>
                    <a:pt x="375" y="60"/>
                    <a:pt x="375" y="60"/>
                    <a:pt x="374" y="60"/>
                  </a:cubicBezTo>
                  <a:cubicBezTo>
                    <a:pt x="374" y="60"/>
                    <a:pt x="374" y="60"/>
                    <a:pt x="374" y="60"/>
                  </a:cubicBezTo>
                  <a:cubicBezTo>
                    <a:pt x="374" y="60"/>
                    <a:pt x="374" y="60"/>
                    <a:pt x="374" y="60"/>
                  </a:cubicBezTo>
                  <a:cubicBezTo>
                    <a:pt x="374" y="59"/>
                    <a:pt x="374" y="59"/>
                    <a:pt x="374" y="59"/>
                  </a:cubicBezTo>
                  <a:cubicBezTo>
                    <a:pt x="374" y="59"/>
                    <a:pt x="374" y="59"/>
                    <a:pt x="373" y="59"/>
                  </a:cubicBezTo>
                  <a:cubicBezTo>
                    <a:pt x="373" y="59"/>
                    <a:pt x="373" y="59"/>
                    <a:pt x="374" y="59"/>
                  </a:cubicBezTo>
                  <a:cubicBezTo>
                    <a:pt x="374" y="59"/>
                    <a:pt x="374" y="59"/>
                    <a:pt x="374" y="59"/>
                  </a:cubicBezTo>
                  <a:cubicBezTo>
                    <a:pt x="374" y="59"/>
                    <a:pt x="374" y="59"/>
                    <a:pt x="374" y="59"/>
                  </a:cubicBezTo>
                  <a:cubicBezTo>
                    <a:pt x="374" y="59"/>
                    <a:pt x="374" y="59"/>
                    <a:pt x="373" y="58"/>
                  </a:cubicBezTo>
                  <a:cubicBezTo>
                    <a:pt x="374" y="59"/>
                    <a:pt x="374" y="59"/>
                    <a:pt x="374" y="59"/>
                  </a:cubicBezTo>
                  <a:cubicBezTo>
                    <a:pt x="374" y="59"/>
                    <a:pt x="374" y="59"/>
                    <a:pt x="374" y="59"/>
                  </a:cubicBezTo>
                  <a:cubicBezTo>
                    <a:pt x="374" y="59"/>
                    <a:pt x="374" y="59"/>
                    <a:pt x="374" y="59"/>
                  </a:cubicBezTo>
                  <a:cubicBezTo>
                    <a:pt x="374" y="59"/>
                    <a:pt x="374" y="59"/>
                    <a:pt x="375" y="59"/>
                  </a:cubicBezTo>
                  <a:cubicBezTo>
                    <a:pt x="375" y="60"/>
                    <a:pt x="375" y="60"/>
                    <a:pt x="376" y="60"/>
                  </a:cubicBezTo>
                  <a:cubicBezTo>
                    <a:pt x="376" y="61"/>
                    <a:pt x="376" y="61"/>
                    <a:pt x="376" y="61"/>
                  </a:cubicBezTo>
                  <a:cubicBezTo>
                    <a:pt x="376" y="61"/>
                    <a:pt x="376" y="61"/>
                    <a:pt x="377" y="62"/>
                  </a:cubicBezTo>
                  <a:cubicBezTo>
                    <a:pt x="377" y="62"/>
                    <a:pt x="377" y="62"/>
                    <a:pt x="377" y="62"/>
                  </a:cubicBezTo>
                  <a:cubicBezTo>
                    <a:pt x="377" y="61"/>
                    <a:pt x="377" y="61"/>
                    <a:pt x="377" y="61"/>
                  </a:cubicBezTo>
                  <a:cubicBezTo>
                    <a:pt x="377" y="61"/>
                    <a:pt x="377" y="61"/>
                    <a:pt x="377" y="61"/>
                  </a:cubicBezTo>
                  <a:cubicBezTo>
                    <a:pt x="377" y="61"/>
                    <a:pt x="377" y="61"/>
                    <a:pt x="376" y="60"/>
                  </a:cubicBezTo>
                  <a:cubicBezTo>
                    <a:pt x="376" y="60"/>
                    <a:pt x="376" y="60"/>
                    <a:pt x="376" y="60"/>
                  </a:cubicBezTo>
                  <a:cubicBezTo>
                    <a:pt x="376" y="60"/>
                    <a:pt x="376" y="60"/>
                    <a:pt x="376" y="60"/>
                  </a:cubicBezTo>
                  <a:cubicBezTo>
                    <a:pt x="376" y="60"/>
                    <a:pt x="376" y="60"/>
                    <a:pt x="375" y="59"/>
                  </a:cubicBezTo>
                  <a:cubicBezTo>
                    <a:pt x="375" y="59"/>
                    <a:pt x="375" y="59"/>
                    <a:pt x="374" y="59"/>
                  </a:cubicBezTo>
                  <a:cubicBezTo>
                    <a:pt x="375" y="59"/>
                    <a:pt x="375" y="59"/>
                    <a:pt x="375" y="59"/>
                  </a:cubicBezTo>
                  <a:cubicBezTo>
                    <a:pt x="374" y="58"/>
                    <a:pt x="374" y="58"/>
                    <a:pt x="374" y="58"/>
                  </a:cubicBezTo>
                  <a:cubicBezTo>
                    <a:pt x="374" y="58"/>
                    <a:pt x="374" y="58"/>
                    <a:pt x="374" y="58"/>
                  </a:cubicBezTo>
                  <a:cubicBezTo>
                    <a:pt x="374" y="58"/>
                    <a:pt x="374" y="58"/>
                    <a:pt x="373" y="58"/>
                  </a:cubicBezTo>
                  <a:cubicBezTo>
                    <a:pt x="373" y="58"/>
                    <a:pt x="373" y="58"/>
                    <a:pt x="373" y="57"/>
                  </a:cubicBezTo>
                  <a:cubicBezTo>
                    <a:pt x="372" y="57"/>
                    <a:pt x="372" y="57"/>
                    <a:pt x="372" y="57"/>
                  </a:cubicBezTo>
                  <a:cubicBezTo>
                    <a:pt x="372" y="57"/>
                    <a:pt x="372" y="57"/>
                    <a:pt x="372" y="57"/>
                  </a:cubicBezTo>
                  <a:cubicBezTo>
                    <a:pt x="372" y="57"/>
                    <a:pt x="372" y="57"/>
                    <a:pt x="373" y="57"/>
                  </a:cubicBezTo>
                  <a:cubicBezTo>
                    <a:pt x="373" y="57"/>
                    <a:pt x="373" y="57"/>
                    <a:pt x="373" y="58"/>
                  </a:cubicBezTo>
                  <a:cubicBezTo>
                    <a:pt x="373" y="58"/>
                    <a:pt x="373" y="58"/>
                    <a:pt x="373" y="58"/>
                  </a:cubicBezTo>
                  <a:cubicBezTo>
                    <a:pt x="374" y="58"/>
                    <a:pt x="374" y="58"/>
                    <a:pt x="374" y="58"/>
                  </a:cubicBezTo>
                  <a:cubicBezTo>
                    <a:pt x="374" y="58"/>
                    <a:pt x="374" y="58"/>
                    <a:pt x="374" y="58"/>
                  </a:cubicBezTo>
                  <a:cubicBezTo>
                    <a:pt x="373" y="57"/>
                    <a:pt x="373" y="57"/>
                    <a:pt x="372" y="56"/>
                  </a:cubicBezTo>
                  <a:cubicBezTo>
                    <a:pt x="372" y="56"/>
                    <a:pt x="372" y="56"/>
                    <a:pt x="371" y="56"/>
                  </a:cubicBezTo>
                  <a:cubicBezTo>
                    <a:pt x="371" y="55"/>
                    <a:pt x="371" y="55"/>
                    <a:pt x="371" y="55"/>
                  </a:cubicBezTo>
                  <a:cubicBezTo>
                    <a:pt x="371" y="55"/>
                    <a:pt x="371" y="55"/>
                    <a:pt x="371" y="56"/>
                  </a:cubicBezTo>
                  <a:cubicBezTo>
                    <a:pt x="372" y="56"/>
                    <a:pt x="372" y="56"/>
                    <a:pt x="372" y="56"/>
                  </a:cubicBezTo>
                  <a:cubicBezTo>
                    <a:pt x="372" y="56"/>
                    <a:pt x="372" y="56"/>
                    <a:pt x="372" y="56"/>
                  </a:cubicBezTo>
                  <a:cubicBezTo>
                    <a:pt x="372" y="56"/>
                    <a:pt x="372" y="56"/>
                    <a:pt x="371" y="55"/>
                  </a:cubicBezTo>
                  <a:cubicBezTo>
                    <a:pt x="371" y="55"/>
                    <a:pt x="371" y="55"/>
                    <a:pt x="371" y="55"/>
                  </a:cubicBezTo>
                  <a:cubicBezTo>
                    <a:pt x="372" y="56"/>
                    <a:pt x="372" y="56"/>
                    <a:pt x="372" y="56"/>
                  </a:cubicBezTo>
                  <a:cubicBezTo>
                    <a:pt x="372" y="56"/>
                    <a:pt x="372" y="56"/>
                    <a:pt x="372" y="56"/>
                  </a:cubicBezTo>
                  <a:cubicBezTo>
                    <a:pt x="373" y="57"/>
                    <a:pt x="373" y="57"/>
                    <a:pt x="374" y="58"/>
                  </a:cubicBezTo>
                  <a:cubicBezTo>
                    <a:pt x="374" y="58"/>
                    <a:pt x="374" y="58"/>
                    <a:pt x="374" y="58"/>
                  </a:cubicBezTo>
                  <a:cubicBezTo>
                    <a:pt x="374" y="58"/>
                    <a:pt x="374" y="58"/>
                    <a:pt x="374" y="58"/>
                  </a:cubicBezTo>
                  <a:cubicBezTo>
                    <a:pt x="374" y="58"/>
                    <a:pt x="374" y="58"/>
                    <a:pt x="375" y="58"/>
                  </a:cubicBezTo>
                  <a:cubicBezTo>
                    <a:pt x="375" y="59"/>
                    <a:pt x="375" y="59"/>
                    <a:pt x="375" y="59"/>
                  </a:cubicBezTo>
                  <a:cubicBezTo>
                    <a:pt x="375" y="59"/>
                    <a:pt x="375" y="59"/>
                    <a:pt x="375" y="59"/>
                  </a:cubicBezTo>
                  <a:cubicBezTo>
                    <a:pt x="375" y="58"/>
                    <a:pt x="375" y="58"/>
                    <a:pt x="374" y="58"/>
                  </a:cubicBezTo>
                  <a:cubicBezTo>
                    <a:pt x="374" y="58"/>
                    <a:pt x="374" y="58"/>
                    <a:pt x="374" y="57"/>
                  </a:cubicBezTo>
                  <a:cubicBezTo>
                    <a:pt x="374" y="57"/>
                    <a:pt x="374" y="57"/>
                    <a:pt x="374" y="57"/>
                  </a:cubicBezTo>
                  <a:cubicBezTo>
                    <a:pt x="374" y="57"/>
                    <a:pt x="374" y="57"/>
                    <a:pt x="374" y="58"/>
                  </a:cubicBezTo>
                  <a:cubicBezTo>
                    <a:pt x="374" y="58"/>
                    <a:pt x="374" y="58"/>
                    <a:pt x="374" y="58"/>
                  </a:cubicBezTo>
                  <a:cubicBezTo>
                    <a:pt x="374" y="57"/>
                    <a:pt x="374" y="57"/>
                    <a:pt x="373" y="57"/>
                  </a:cubicBezTo>
                  <a:cubicBezTo>
                    <a:pt x="373" y="56"/>
                    <a:pt x="373" y="56"/>
                    <a:pt x="373" y="56"/>
                  </a:cubicBezTo>
                  <a:cubicBezTo>
                    <a:pt x="372" y="56"/>
                    <a:pt x="372" y="56"/>
                    <a:pt x="372" y="55"/>
                  </a:cubicBezTo>
                  <a:cubicBezTo>
                    <a:pt x="372" y="55"/>
                    <a:pt x="372" y="55"/>
                    <a:pt x="372" y="55"/>
                  </a:cubicBezTo>
                  <a:cubicBezTo>
                    <a:pt x="371" y="55"/>
                    <a:pt x="371" y="55"/>
                    <a:pt x="371" y="55"/>
                  </a:cubicBezTo>
                  <a:cubicBezTo>
                    <a:pt x="371" y="55"/>
                    <a:pt x="371" y="55"/>
                    <a:pt x="371" y="55"/>
                  </a:cubicBezTo>
                  <a:cubicBezTo>
                    <a:pt x="371" y="55"/>
                    <a:pt x="371" y="55"/>
                    <a:pt x="371" y="55"/>
                  </a:cubicBezTo>
                  <a:cubicBezTo>
                    <a:pt x="372" y="55"/>
                    <a:pt x="372" y="55"/>
                    <a:pt x="372" y="55"/>
                  </a:cubicBezTo>
                  <a:cubicBezTo>
                    <a:pt x="372" y="55"/>
                    <a:pt x="372" y="55"/>
                    <a:pt x="372" y="56"/>
                  </a:cubicBezTo>
                  <a:cubicBezTo>
                    <a:pt x="372" y="56"/>
                    <a:pt x="372" y="56"/>
                    <a:pt x="373" y="56"/>
                  </a:cubicBezTo>
                  <a:cubicBezTo>
                    <a:pt x="373" y="56"/>
                    <a:pt x="373" y="56"/>
                    <a:pt x="373" y="56"/>
                  </a:cubicBezTo>
                  <a:cubicBezTo>
                    <a:pt x="373" y="56"/>
                    <a:pt x="373" y="56"/>
                    <a:pt x="373" y="56"/>
                  </a:cubicBezTo>
                  <a:cubicBezTo>
                    <a:pt x="372" y="56"/>
                    <a:pt x="372" y="56"/>
                    <a:pt x="372" y="55"/>
                  </a:cubicBezTo>
                  <a:cubicBezTo>
                    <a:pt x="372" y="55"/>
                    <a:pt x="372" y="55"/>
                    <a:pt x="372" y="56"/>
                  </a:cubicBezTo>
                  <a:cubicBezTo>
                    <a:pt x="372" y="55"/>
                    <a:pt x="372" y="55"/>
                    <a:pt x="372" y="55"/>
                  </a:cubicBezTo>
                  <a:cubicBezTo>
                    <a:pt x="371" y="55"/>
                    <a:pt x="371" y="55"/>
                    <a:pt x="371" y="55"/>
                  </a:cubicBezTo>
                  <a:cubicBezTo>
                    <a:pt x="371" y="55"/>
                    <a:pt x="371" y="55"/>
                    <a:pt x="371" y="54"/>
                  </a:cubicBezTo>
                  <a:cubicBezTo>
                    <a:pt x="370" y="54"/>
                    <a:pt x="370" y="54"/>
                    <a:pt x="370" y="54"/>
                  </a:cubicBezTo>
                  <a:cubicBezTo>
                    <a:pt x="370" y="54"/>
                    <a:pt x="370" y="54"/>
                    <a:pt x="370" y="53"/>
                  </a:cubicBezTo>
                  <a:cubicBezTo>
                    <a:pt x="369" y="53"/>
                    <a:pt x="369" y="53"/>
                    <a:pt x="369" y="53"/>
                  </a:cubicBezTo>
                  <a:cubicBezTo>
                    <a:pt x="370" y="53"/>
                    <a:pt x="370" y="53"/>
                    <a:pt x="370" y="54"/>
                  </a:cubicBezTo>
                  <a:cubicBezTo>
                    <a:pt x="370" y="54"/>
                    <a:pt x="370" y="54"/>
                    <a:pt x="370" y="54"/>
                  </a:cubicBezTo>
                  <a:cubicBezTo>
                    <a:pt x="370" y="54"/>
                    <a:pt x="370" y="54"/>
                    <a:pt x="370" y="53"/>
                  </a:cubicBezTo>
                  <a:cubicBezTo>
                    <a:pt x="370" y="53"/>
                    <a:pt x="370" y="53"/>
                    <a:pt x="370" y="53"/>
                  </a:cubicBezTo>
                  <a:cubicBezTo>
                    <a:pt x="369" y="53"/>
                    <a:pt x="369" y="53"/>
                    <a:pt x="369" y="53"/>
                  </a:cubicBezTo>
                  <a:cubicBezTo>
                    <a:pt x="369" y="53"/>
                    <a:pt x="369" y="53"/>
                    <a:pt x="369" y="53"/>
                  </a:cubicBezTo>
                  <a:cubicBezTo>
                    <a:pt x="370" y="53"/>
                    <a:pt x="370" y="53"/>
                    <a:pt x="370" y="53"/>
                  </a:cubicBezTo>
                  <a:cubicBezTo>
                    <a:pt x="370" y="53"/>
                    <a:pt x="370" y="53"/>
                    <a:pt x="370" y="53"/>
                  </a:cubicBezTo>
                  <a:cubicBezTo>
                    <a:pt x="370" y="53"/>
                    <a:pt x="370" y="53"/>
                    <a:pt x="370" y="53"/>
                  </a:cubicBezTo>
                  <a:cubicBezTo>
                    <a:pt x="370" y="53"/>
                    <a:pt x="370" y="53"/>
                    <a:pt x="369" y="53"/>
                  </a:cubicBezTo>
                  <a:cubicBezTo>
                    <a:pt x="370" y="53"/>
                    <a:pt x="370" y="53"/>
                    <a:pt x="370" y="53"/>
                  </a:cubicBezTo>
                  <a:cubicBezTo>
                    <a:pt x="370" y="53"/>
                    <a:pt x="370" y="53"/>
                    <a:pt x="370" y="53"/>
                  </a:cubicBezTo>
                  <a:cubicBezTo>
                    <a:pt x="370" y="53"/>
                    <a:pt x="370" y="53"/>
                    <a:pt x="370" y="53"/>
                  </a:cubicBezTo>
                  <a:cubicBezTo>
                    <a:pt x="371" y="54"/>
                    <a:pt x="371" y="54"/>
                    <a:pt x="371" y="54"/>
                  </a:cubicBezTo>
                  <a:cubicBezTo>
                    <a:pt x="371" y="54"/>
                    <a:pt x="371" y="54"/>
                    <a:pt x="371" y="54"/>
                  </a:cubicBezTo>
                  <a:cubicBezTo>
                    <a:pt x="371" y="54"/>
                    <a:pt x="371" y="54"/>
                    <a:pt x="372" y="55"/>
                  </a:cubicBezTo>
                  <a:cubicBezTo>
                    <a:pt x="372" y="54"/>
                    <a:pt x="372" y="54"/>
                    <a:pt x="372" y="55"/>
                  </a:cubicBezTo>
                  <a:cubicBezTo>
                    <a:pt x="373" y="55"/>
                    <a:pt x="373" y="55"/>
                    <a:pt x="373" y="56"/>
                  </a:cubicBezTo>
                  <a:cubicBezTo>
                    <a:pt x="373" y="56"/>
                    <a:pt x="373" y="56"/>
                    <a:pt x="373" y="56"/>
                  </a:cubicBezTo>
                  <a:cubicBezTo>
                    <a:pt x="373" y="55"/>
                    <a:pt x="373" y="55"/>
                    <a:pt x="373" y="55"/>
                  </a:cubicBezTo>
                  <a:cubicBezTo>
                    <a:pt x="373" y="55"/>
                    <a:pt x="373" y="55"/>
                    <a:pt x="373" y="55"/>
                  </a:cubicBezTo>
                  <a:cubicBezTo>
                    <a:pt x="372" y="55"/>
                    <a:pt x="372" y="55"/>
                    <a:pt x="372" y="55"/>
                  </a:cubicBezTo>
                  <a:cubicBezTo>
                    <a:pt x="372" y="55"/>
                    <a:pt x="372" y="55"/>
                    <a:pt x="372" y="55"/>
                  </a:cubicBezTo>
                  <a:cubicBezTo>
                    <a:pt x="372" y="55"/>
                    <a:pt x="372" y="55"/>
                    <a:pt x="372" y="55"/>
                  </a:cubicBezTo>
                  <a:cubicBezTo>
                    <a:pt x="372" y="55"/>
                    <a:pt x="372" y="55"/>
                    <a:pt x="372" y="54"/>
                  </a:cubicBezTo>
                  <a:cubicBezTo>
                    <a:pt x="372" y="54"/>
                    <a:pt x="372" y="54"/>
                    <a:pt x="371" y="54"/>
                  </a:cubicBezTo>
                  <a:cubicBezTo>
                    <a:pt x="371" y="54"/>
                    <a:pt x="371" y="54"/>
                    <a:pt x="371" y="54"/>
                  </a:cubicBezTo>
                  <a:cubicBezTo>
                    <a:pt x="371" y="54"/>
                    <a:pt x="371" y="54"/>
                    <a:pt x="371" y="53"/>
                  </a:cubicBezTo>
                  <a:cubicBezTo>
                    <a:pt x="371" y="54"/>
                    <a:pt x="371" y="54"/>
                    <a:pt x="371" y="54"/>
                  </a:cubicBezTo>
                  <a:cubicBezTo>
                    <a:pt x="371" y="54"/>
                    <a:pt x="371" y="54"/>
                    <a:pt x="371" y="54"/>
                  </a:cubicBezTo>
                  <a:cubicBezTo>
                    <a:pt x="371" y="53"/>
                    <a:pt x="371" y="53"/>
                    <a:pt x="371" y="53"/>
                  </a:cubicBezTo>
                  <a:cubicBezTo>
                    <a:pt x="370" y="53"/>
                    <a:pt x="370" y="53"/>
                    <a:pt x="370" y="53"/>
                  </a:cubicBezTo>
                  <a:cubicBezTo>
                    <a:pt x="370" y="53"/>
                    <a:pt x="370" y="53"/>
                    <a:pt x="370" y="53"/>
                  </a:cubicBezTo>
                  <a:cubicBezTo>
                    <a:pt x="370" y="53"/>
                    <a:pt x="370" y="53"/>
                    <a:pt x="370" y="53"/>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70" y="53"/>
                    <a:pt x="370" y="53"/>
                    <a:pt x="370" y="53"/>
                  </a:cubicBezTo>
                  <a:cubicBezTo>
                    <a:pt x="370" y="53"/>
                    <a:pt x="370" y="53"/>
                    <a:pt x="370" y="53"/>
                  </a:cubicBezTo>
                  <a:cubicBezTo>
                    <a:pt x="370" y="53"/>
                    <a:pt x="370" y="53"/>
                    <a:pt x="369" y="52"/>
                  </a:cubicBezTo>
                  <a:cubicBezTo>
                    <a:pt x="369" y="52"/>
                    <a:pt x="369" y="52"/>
                    <a:pt x="369" y="52"/>
                  </a:cubicBezTo>
                  <a:cubicBezTo>
                    <a:pt x="368" y="51"/>
                    <a:pt x="368" y="51"/>
                    <a:pt x="368" y="51"/>
                  </a:cubicBezTo>
                  <a:cubicBezTo>
                    <a:pt x="368" y="51"/>
                    <a:pt x="368" y="51"/>
                    <a:pt x="367" y="50"/>
                  </a:cubicBezTo>
                  <a:cubicBezTo>
                    <a:pt x="367" y="50"/>
                    <a:pt x="367" y="50"/>
                    <a:pt x="367" y="50"/>
                  </a:cubicBezTo>
                  <a:cubicBezTo>
                    <a:pt x="367" y="50"/>
                    <a:pt x="367" y="50"/>
                    <a:pt x="367" y="50"/>
                  </a:cubicBezTo>
                  <a:cubicBezTo>
                    <a:pt x="367" y="50"/>
                    <a:pt x="367" y="50"/>
                    <a:pt x="367" y="50"/>
                  </a:cubicBezTo>
                  <a:cubicBezTo>
                    <a:pt x="354" y="39"/>
                    <a:pt x="339" y="30"/>
                    <a:pt x="323" y="22"/>
                  </a:cubicBezTo>
                  <a:cubicBezTo>
                    <a:pt x="323" y="22"/>
                    <a:pt x="323" y="22"/>
                    <a:pt x="323" y="22"/>
                  </a:cubicBezTo>
                  <a:cubicBezTo>
                    <a:pt x="324" y="22"/>
                    <a:pt x="324" y="22"/>
                    <a:pt x="324" y="22"/>
                  </a:cubicBezTo>
                  <a:cubicBezTo>
                    <a:pt x="324" y="22"/>
                    <a:pt x="324" y="22"/>
                    <a:pt x="323" y="22"/>
                  </a:cubicBezTo>
                  <a:cubicBezTo>
                    <a:pt x="323" y="22"/>
                    <a:pt x="323" y="22"/>
                    <a:pt x="323" y="22"/>
                  </a:cubicBezTo>
                  <a:cubicBezTo>
                    <a:pt x="323" y="22"/>
                    <a:pt x="323" y="22"/>
                    <a:pt x="323" y="22"/>
                  </a:cubicBezTo>
                  <a:cubicBezTo>
                    <a:pt x="323" y="21"/>
                    <a:pt x="323" y="21"/>
                    <a:pt x="323" y="21"/>
                  </a:cubicBezTo>
                  <a:cubicBezTo>
                    <a:pt x="323" y="21"/>
                    <a:pt x="323" y="21"/>
                    <a:pt x="323" y="21"/>
                  </a:cubicBezTo>
                  <a:cubicBezTo>
                    <a:pt x="323" y="21"/>
                    <a:pt x="323" y="21"/>
                    <a:pt x="323" y="21"/>
                  </a:cubicBezTo>
                  <a:cubicBezTo>
                    <a:pt x="321" y="20"/>
                    <a:pt x="318" y="19"/>
                    <a:pt x="316" y="18"/>
                  </a:cubicBezTo>
                  <a:cubicBezTo>
                    <a:pt x="316" y="18"/>
                    <a:pt x="316" y="18"/>
                    <a:pt x="316" y="18"/>
                  </a:cubicBezTo>
                  <a:cubicBezTo>
                    <a:pt x="316" y="18"/>
                    <a:pt x="316" y="18"/>
                    <a:pt x="316" y="18"/>
                  </a:cubicBezTo>
                  <a:cubicBezTo>
                    <a:pt x="317" y="19"/>
                    <a:pt x="317" y="19"/>
                    <a:pt x="317" y="19"/>
                  </a:cubicBezTo>
                  <a:cubicBezTo>
                    <a:pt x="317" y="19"/>
                    <a:pt x="317" y="19"/>
                    <a:pt x="317" y="19"/>
                  </a:cubicBezTo>
                  <a:cubicBezTo>
                    <a:pt x="318" y="19"/>
                    <a:pt x="318" y="19"/>
                    <a:pt x="318" y="19"/>
                  </a:cubicBezTo>
                  <a:cubicBezTo>
                    <a:pt x="317" y="19"/>
                    <a:pt x="317" y="19"/>
                    <a:pt x="317" y="19"/>
                  </a:cubicBezTo>
                  <a:cubicBezTo>
                    <a:pt x="317" y="19"/>
                    <a:pt x="317" y="19"/>
                    <a:pt x="317" y="19"/>
                  </a:cubicBezTo>
                  <a:cubicBezTo>
                    <a:pt x="317" y="18"/>
                    <a:pt x="317" y="18"/>
                    <a:pt x="316" y="18"/>
                  </a:cubicBezTo>
                  <a:cubicBezTo>
                    <a:pt x="316" y="18"/>
                    <a:pt x="316" y="18"/>
                    <a:pt x="316" y="18"/>
                  </a:cubicBezTo>
                  <a:cubicBezTo>
                    <a:pt x="316" y="18"/>
                    <a:pt x="316" y="18"/>
                    <a:pt x="316" y="18"/>
                  </a:cubicBezTo>
                  <a:cubicBezTo>
                    <a:pt x="315" y="18"/>
                    <a:pt x="315" y="18"/>
                    <a:pt x="315" y="18"/>
                  </a:cubicBezTo>
                  <a:cubicBezTo>
                    <a:pt x="315" y="18"/>
                    <a:pt x="315" y="18"/>
                    <a:pt x="315" y="18"/>
                  </a:cubicBezTo>
                  <a:cubicBezTo>
                    <a:pt x="315" y="18"/>
                    <a:pt x="315" y="18"/>
                    <a:pt x="315" y="18"/>
                  </a:cubicBezTo>
                  <a:cubicBezTo>
                    <a:pt x="315" y="18"/>
                    <a:pt x="315" y="18"/>
                    <a:pt x="315" y="18"/>
                  </a:cubicBezTo>
                  <a:cubicBezTo>
                    <a:pt x="315" y="17"/>
                    <a:pt x="314" y="17"/>
                    <a:pt x="314" y="17"/>
                  </a:cubicBezTo>
                  <a:moveTo>
                    <a:pt x="368" y="51"/>
                  </a:moveTo>
                  <a:cubicBezTo>
                    <a:pt x="368" y="51"/>
                    <a:pt x="368" y="51"/>
                    <a:pt x="368" y="51"/>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9" y="52"/>
                  </a:cubicBezTo>
                  <a:cubicBezTo>
                    <a:pt x="369" y="52"/>
                    <a:pt x="369" y="52"/>
                    <a:pt x="368" y="51"/>
                  </a:cubicBezTo>
                  <a:close/>
                  <a:moveTo>
                    <a:pt x="371" y="53"/>
                  </a:moveTo>
                  <a:cubicBezTo>
                    <a:pt x="371" y="54"/>
                    <a:pt x="371" y="54"/>
                    <a:pt x="371" y="54"/>
                  </a:cubicBezTo>
                  <a:cubicBezTo>
                    <a:pt x="371" y="54"/>
                    <a:pt x="371" y="54"/>
                    <a:pt x="371" y="54"/>
                  </a:cubicBezTo>
                  <a:cubicBezTo>
                    <a:pt x="371" y="54"/>
                    <a:pt x="371" y="54"/>
                    <a:pt x="371" y="54"/>
                  </a:cubicBezTo>
                  <a:cubicBezTo>
                    <a:pt x="371" y="54"/>
                    <a:pt x="371" y="54"/>
                    <a:pt x="371" y="53"/>
                  </a:cubicBezTo>
                  <a:moveTo>
                    <a:pt x="420" y="114"/>
                  </a:moveTo>
                  <a:cubicBezTo>
                    <a:pt x="420" y="114"/>
                    <a:pt x="421" y="114"/>
                    <a:pt x="421" y="114"/>
                  </a:cubicBezTo>
                  <a:cubicBezTo>
                    <a:pt x="421" y="114"/>
                    <a:pt x="421" y="114"/>
                    <a:pt x="421" y="114"/>
                  </a:cubicBezTo>
                  <a:cubicBezTo>
                    <a:pt x="421" y="114"/>
                    <a:pt x="421" y="114"/>
                    <a:pt x="420" y="114"/>
                  </a:cubicBezTo>
                  <a:cubicBezTo>
                    <a:pt x="420" y="114"/>
                    <a:pt x="420" y="114"/>
                    <a:pt x="420" y="114"/>
                  </a:cubicBezTo>
                  <a:close/>
                  <a:moveTo>
                    <a:pt x="421" y="115"/>
                  </a:moveTo>
                  <a:cubicBezTo>
                    <a:pt x="421" y="115"/>
                    <a:pt x="421" y="115"/>
                    <a:pt x="421" y="115"/>
                  </a:cubicBezTo>
                  <a:cubicBezTo>
                    <a:pt x="421" y="115"/>
                    <a:pt x="421" y="115"/>
                    <a:pt x="421" y="115"/>
                  </a:cubicBezTo>
                  <a:cubicBezTo>
                    <a:pt x="421" y="115"/>
                    <a:pt x="421" y="115"/>
                    <a:pt x="421" y="115"/>
                  </a:cubicBezTo>
                  <a:close/>
                  <a:moveTo>
                    <a:pt x="435" y="145"/>
                  </a:moveTo>
                  <a:cubicBezTo>
                    <a:pt x="435" y="145"/>
                    <a:pt x="435" y="145"/>
                    <a:pt x="435" y="146"/>
                  </a:cubicBezTo>
                  <a:cubicBezTo>
                    <a:pt x="435" y="146"/>
                    <a:pt x="435" y="146"/>
                    <a:pt x="435" y="146"/>
                  </a:cubicBezTo>
                  <a:cubicBezTo>
                    <a:pt x="435" y="145"/>
                    <a:pt x="435" y="145"/>
                    <a:pt x="435" y="145"/>
                  </a:cubicBezTo>
                  <a:cubicBezTo>
                    <a:pt x="435" y="145"/>
                    <a:pt x="435" y="145"/>
                    <a:pt x="435" y="145"/>
                  </a:cubicBezTo>
                  <a:close/>
                  <a:moveTo>
                    <a:pt x="436" y="146"/>
                  </a:moveTo>
                  <a:cubicBezTo>
                    <a:pt x="436" y="146"/>
                    <a:pt x="436" y="146"/>
                    <a:pt x="436" y="146"/>
                  </a:cubicBezTo>
                  <a:cubicBezTo>
                    <a:pt x="436" y="146"/>
                    <a:pt x="436" y="146"/>
                    <a:pt x="436" y="147"/>
                  </a:cubicBezTo>
                  <a:cubicBezTo>
                    <a:pt x="436" y="147"/>
                    <a:pt x="436" y="147"/>
                    <a:pt x="436" y="147"/>
                  </a:cubicBezTo>
                  <a:cubicBezTo>
                    <a:pt x="436" y="146"/>
                    <a:pt x="436" y="146"/>
                    <a:pt x="436" y="146"/>
                  </a:cubicBezTo>
                  <a:cubicBezTo>
                    <a:pt x="436" y="146"/>
                    <a:pt x="436" y="146"/>
                    <a:pt x="435" y="146"/>
                  </a:cubicBezTo>
                  <a:cubicBezTo>
                    <a:pt x="436" y="146"/>
                    <a:pt x="436" y="146"/>
                    <a:pt x="436" y="146"/>
                  </a:cubicBezTo>
                  <a:close/>
                  <a:moveTo>
                    <a:pt x="0" y="243"/>
                  </a:moveTo>
                  <a:cubicBezTo>
                    <a:pt x="0" y="243"/>
                    <a:pt x="0" y="243"/>
                    <a:pt x="0" y="244"/>
                  </a:cubicBezTo>
                  <a:cubicBezTo>
                    <a:pt x="0" y="244"/>
                    <a:pt x="0" y="244"/>
                    <a:pt x="0" y="244"/>
                  </a:cubicBezTo>
                  <a:cubicBezTo>
                    <a:pt x="0" y="244"/>
                    <a:pt x="0" y="244"/>
                    <a:pt x="0" y="243"/>
                  </a:cubicBezTo>
                  <a:cubicBezTo>
                    <a:pt x="0" y="243"/>
                    <a:pt x="0" y="243"/>
                    <a:pt x="0" y="243"/>
                  </a:cubicBezTo>
                  <a:moveTo>
                    <a:pt x="0" y="243"/>
                  </a:moveTo>
                  <a:cubicBezTo>
                    <a:pt x="0" y="243"/>
                    <a:pt x="0" y="243"/>
                    <a:pt x="1" y="243"/>
                  </a:cubicBezTo>
                  <a:cubicBezTo>
                    <a:pt x="1" y="243"/>
                    <a:pt x="1" y="243"/>
                    <a:pt x="1" y="243"/>
                  </a:cubicBezTo>
                  <a:cubicBezTo>
                    <a:pt x="1" y="243"/>
                    <a:pt x="1" y="243"/>
                    <a:pt x="1" y="243"/>
                  </a:cubicBezTo>
                  <a:cubicBezTo>
                    <a:pt x="0" y="243"/>
                    <a:pt x="0" y="243"/>
                    <a:pt x="0" y="243"/>
                  </a:cubicBezTo>
                  <a:cubicBezTo>
                    <a:pt x="0" y="243"/>
                    <a:pt x="0" y="243"/>
                    <a:pt x="0" y="243"/>
                  </a:cubicBezTo>
                  <a:moveTo>
                    <a:pt x="2" y="245"/>
                  </a:moveTo>
                  <a:cubicBezTo>
                    <a:pt x="2" y="245"/>
                    <a:pt x="2" y="245"/>
                    <a:pt x="2" y="246"/>
                  </a:cubicBezTo>
                  <a:cubicBezTo>
                    <a:pt x="2" y="246"/>
                    <a:pt x="2" y="246"/>
                    <a:pt x="3" y="246"/>
                  </a:cubicBezTo>
                  <a:cubicBezTo>
                    <a:pt x="2" y="245"/>
                    <a:pt x="2" y="245"/>
                    <a:pt x="2" y="245"/>
                  </a:cubicBezTo>
                  <a:cubicBezTo>
                    <a:pt x="2" y="245"/>
                    <a:pt x="2" y="245"/>
                    <a:pt x="2" y="244"/>
                  </a:cubicBezTo>
                  <a:cubicBezTo>
                    <a:pt x="2" y="245"/>
                    <a:pt x="2" y="245"/>
                    <a:pt x="2" y="245"/>
                  </a:cubicBezTo>
                  <a:moveTo>
                    <a:pt x="3" y="246"/>
                  </a:moveTo>
                  <a:cubicBezTo>
                    <a:pt x="3" y="246"/>
                    <a:pt x="3" y="246"/>
                    <a:pt x="3" y="246"/>
                  </a:cubicBezTo>
                  <a:cubicBezTo>
                    <a:pt x="4" y="246"/>
                    <a:pt x="4" y="246"/>
                    <a:pt x="4" y="246"/>
                  </a:cubicBezTo>
                  <a:cubicBezTo>
                    <a:pt x="4" y="246"/>
                    <a:pt x="4" y="246"/>
                    <a:pt x="3" y="246"/>
                  </a:cubicBezTo>
                  <a:cubicBezTo>
                    <a:pt x="3" y="246"/>
                    <a:pt x="3" y="246"/>
                    <a:pt x="3" y="246"/>
                  </a:cubicBezTo>
                  <a:moveTo>
                    <a:pt x="4" y="247"/>
                  </a:moveTo>
                  <a:cubicBezTo>
                    <a:pt x="4" y="247"/>
                    <a:pt x="4" y="247"/>
                    <a:pt x="4" y="248"/>
                  </a:cubicBezTo>
                  <a:cubicBezTo>
                    <a:pt x="4" y="248"/>
                    <a:pt x="4" y="248"/>
                    <a:pt x="4" y="248"/>
                  </a:cubicBezTo>
                  <a:cubicBezTo>
                    <a:pt x="4" y="248"/>
                    <a:pt x="4" y="248"/>
                    <a:pt x="4" y="248"/>
                  </a:cubicBezTo>
                  <a:cubicBezTo>
                    <a:pt x="5" y="248"/>
                    <a:pt x="5" y="248"/>
                    <a:pt x="5" y="248"/>
                  </a:cubicBezTo>
                  <a:cubicBezTo>
                    <a:pt x="4" y="247"/>
                    <a:pt x="4" y="247"/>
                    <a:pt x="4" y="247"/>
                  </a:cubicBezTo>
                  <a:cubicBezTo>
                    <a:pt x="4" y="247"/>
                    <a:pt x="4" y="247"/>
                    <a:pt x="4" y="247"/>
                  </a:cubicBezTo>
                  <a:cubicBezTo>
                    <a:pt x="4" y="247"/>
                    <a:pt x="4" y="247"/>
                    <a:pt x="4" y="247"/>
                  </a:cubicBezTo>
                  <a:cubicBezTo>
                    <a:pt x="4" y="247"/>
                    <a:pt x="4" y="247"/>
                    <a:pt x="4" y="247"/>
                  </a:cubicBezTo>
                  <a:moveTo>
                    <a:pt x="5" y="250"/>
                  </a:moveTo>
                  <a:cubicBezTo>
                    <a:pt x="5" y="250"/>
                    <a:pt x="5" y="250"/>
                    <a:pt x="5" y="250"/>
                  </a:cubicBezTo>
                  <a:cubicBezTo>
                    <a:pt x="5" y="251"/>
                    <a:pt x="5" y="251"/>
                    <a:pt x="5" y="251"/>
                  </a:cubicBezTo>
                  <a:cubicBezTo>
                    <a:pt x="5" y="252"/>
                    <a:pt x="5" y="252"/>
                    <a:pt x="5" y="253"/>
                  </a:cubicBezTo>
                  <a:cubicBezTo>
                    <a:pt x="5" y="253"/>
                    <a:pt x="5" y="253"/>
                    <a:pt x="5" y="254"/>
                  </a:cubicBezTo>
                  <a:cubicBezTo>
                    <a:pt x="5" y="254"/>
                    <a:pt x="5" y="254"/>
                    <a:pt x="5" y="254"/>
                  </a:cubicBezTo>
                  <a:cubicBezTo>
                    <a:pt x="6" y="253"/>
                    <a:pt x="6" y="253"/>
                    <a:pt x="6" y="253"/>
                  </a:cubicBezTo>
                  <a:cubicBezTo>
                    <a:pt x="6" y="253"/>
                    <a:pt x="6" y="253"/>
                    <a:pt x="6" y="252"/>
                  </a:cubicBezTo>
                  <a:cubicBezTo>
                    <a:pt x="6" y="252"/>
                    <a:pt x="6" y="252"/>
                    <a:pt x="6" y="252"/>
                  </a:cubicBezTo>
                  <a:cubicBezTo>
                    <a:pt x="6" y="252"/>
                    <a:pt x="6" y="252"/>
                    <a:pt x="6" y="252"/>
                  </a:cubicBezTo>
                  <a:cubicBezTo>
                    <a:pt x="6" y="251"/>
                    <a:pt x="6" y="251"/>
                    <a:pt x="6" y="251"/>
                  </a:cubicBezTo>
                  <a:cubicBezTo>
                    <a:pt x="6" y="251"/>
                    <a:pt x="6" y="251"/>
                    <a:pt x="6" y="251"/>
                  </a:cubicBezTo>
                  <a:cubicBezTo>
                    <a:pt x="6" y="250"/>
                    <a:pt x="6" y="250"/>
                    <a:pt x="6" y="250"/>
                  </a:cubicBezTo>
                  <a:cubicBezTo>
                    <a:pt x="5" y="250"/>
                    <a:pt x="5" y="250"/>
                    <a:pt x="5" y="250"/>
                  </a:cubicBezTo>
                  <a:cubicBezTo>
                    <a:pt x="5" y="250"/>
                    <a:pt x="5" y="250"/>
                    <a:pt x="5" y="249"/>
                  </a:cubicBezTo>
                  <a:cubicBezTo>
                    <a:pt x="5" y="250"/>
                    <a:pt x="5" y="250"/>
                    <a:pt x="5" y="250"/>
                  </a:cubicBezTo>
                  <a:moveTo>
                    <a:pt x="318" y="33"/>
                  </a:moveTo>
                  <a:cubicBezTo>
                    <a:pt x="318" y="33"/>
                    <a:pt x="318" y="33"/>
                    <a:pt x="318" y="33"/>
                  </a:cubicBezTo>
                  <a:cubicBezTo>
                    <a:pt x="318" y="33"/>
                    <a:pt x="318" y="33"/>
                    <a:pt x="318" y="33"/>
                  </a:cubicBezTo>
                  <a:cubicBezTo>
                    <a:pt x="318" y="33"/>
                    <a:pt x="318" y="33"/>
                    <a:pt x="319" y="33"/>
                  </a:cubicBezTo>
                  <a:cubicBezTo>
                    <a:pt x="319" y="33"/>
                    <a:pt x="319" y="33"/>
                    <a:pt x="319" y="33"/>
                  </a:cubicBezTo>
                  <a:cubicBezTo>
                    <a:pt x="319" y="33"/>
                    <a:pt x="319" y="33"/>
                    <a:pt x="319" y="33"/>
                  </a:cubicBezTo>
                  <a:cubicBezTo>
                    <a:pt x="320" y="34"/>
                    <a:pt x="320" y="34"/>
                    <a:pt x="320" y="34"/>
                  </a:cubicBezTo>
                  <a:cubicBezTo>
                    <a:pt x="320" y="34"/>
                    <a:pt x="320" y="34"/>
                    <a:pt x="320" y="34"/>
                  </a:cubicBezTo>
                  <a:cubicBezTo>
                    <a:pt x="320" y="34"/>
                    <a:pt x="320" y="34"/>
                    <a:pt x="319" y="34"/>
                  </a:cubicBezTo>
                  <a:cubicBezTo>
                    <a:pt x="318" y="33"/>
                    <a:pt x="318" y="33"/>
                    <a:pt x="318" y="33"/>
                  </a:cubicBezTo>
                  <a:cubicBezTo>
                    <a:pt x="318" y="33"/>
                    <a:pt x="318" y="33"/>
                    <a:pt x="318" y="33"/>
                  </a:cubicBezTo>
                  <a:moveTo>
                    <a:pt x="320" y="36"/>
                  </a:moveTo>
                  <a:cubicBezTo>
                    <a:pt x="319" y="36"/>
                    <a:pt x="319" y="36"/>
                    <a:pt x="320" y="36"/>
                  </a:cubicBezTo>
                  <a:cubicBezTo>
                    <a:pt x="320" y="36"/>
                    <a:pt x="320" y="36"/>
                    <a:pt x="320" y="36"/>
                  </a:cubicBezTo>
                  <a:cubicBezTo>
                    <a:pt x="320" y="36"/>
                    <a:pt x="320" y="36"/>
                    <a:pt x="320" y="36"/>
                  </a:cubicBezTo>
                  <a:cubicBezTo>
                    <a:pt x="321" y="36"/>
                    <a:pt x="321" y="36"/>
                    <a:pt x="321" y="36"/>
                  </a:cubicBezTo>
                  <a:cubicBezTo>
                    <a:pt x="321" y="36"/>
                    <a:pt x="321" y="36"/>
                    <a:pt x="321" y="37"/>
                  </a:cubicBezTo>
                  <a:cubicBezTo>
                    <a:pt x="320" y="36"/>
                    <a:pt x="320" y="36"/>
                    <a:pt x="320" y="36"/>
                  </a:cubicBezTo>
                  <a:cubicBezTo>
                    <a:pt x="320" y="36"/>
                    <a:pt x="320" y="36"/>
                    <a:pt x="320" y="36"/>
                  </a:cubicBezTo>
                  <a:moveTo>
                    <a:pt x="320" y="37"/>
                  </a:moveTo>
                  <a:cubicBezTo>
                    <a:pt x="320" y="37"/>
                    <a:pt x="320" y="37"/>
                    <a:pt x="319" y="37"/>
                  </a:cubicBezTo>
                  <a:cubicBezTo>
                    <a:pt x="319" y="37"/>
                    <a:pt x="319" y="37"/>
                    <a:pt x="319" y="36"/>
                  </a:cubicBezTo>
                  <a:cubicBezTo>
                    <a:pt x="319" y="36"/>
                    <a:pt x="319" y="36"/>
                    <a:pt x="320" y="36"/>
                  </a:cubicBezTo>
                  <a:cubicBezTo>
                    <a:pt x="320" y="36"/>
                    <a:pt x="320" y="36"/>
                    <a:pt x="320" y="37"/>
                  </a:cubicBezTo>
                  <a:cubicBezTo>
                    <a:pt x="320" y="37"/>
                    <a:pt x="320" y="37"/>
                    <a:pt x="320" y="37"/>
                  </a:cubicBezTo>
                  <a:cubicBezTo>
                    <a:pt x="320" y="37"/>
                    <a:pt x="320" y="37"/>
                    <a:pt x="320" y="37"/>
                  </a:cubicBezTo>
                  <a:cubicBezTo>
                    <a:pt x="320" y="37"/>
                    <a:pt x="320" y="37"/>
                    <a:pt x="320" y="37"/>
                  </a:cubicBezTo>
                  <a:close/>
                  <a:moveTo>
                    <a:pt x="321" y="38"/>
                  </a:moveTo>
                  <a:cubicBezTo>
                    <a:pt x="321" y="38"/>
                    <a:pt x="321" y="38"/>
                    <a:pt x="321" y="38"/>
                  </a:cubicBezTo>
                  <a:cubicBezTo>
                    <a:pt x="320" y="38"/>
                    <a:pt x="320" y="38"/>
                    <a:pt x="320" y="38"/>
                  </a:cubicBezTo>
                  <a:cubicBezTo>
                    <a:pt x="321" y="38"/>
                    <a:pt x="321" y="38"/>
                    <a:pt x="321" y="38"/>
                  </a:cubicBezTo>
                  <a:cubicBezTo>
                    <a:pt x="321" y="38"/>
                    <a:pt x="321" y="38"/>
                    <a:pt x="321" y="38"/>
                  </a:cubicBezTo>
                  <a:cubicBezTo>
                    <a:pt x="321" y="38"/>
                    <a:pt x="321" y="38"/>
                    <a:pt x="321" y="38"/>
                  </a:cubicBezTo>
                  <a:cubicBezTo>
                    <a:pt x="321" y="38"/>
                    <a:pt x="321" y="38"/>
                    <a:pt x="321" y="38"/>
                  </a:cubicBezTo>
                  <a:moveTo>
                    <a:pt x="321" y="39"/>
                  </a:moveTo>
                  <a:cubicBezTo>
                    <a:pt x="321" y="39"/>
                    <a:pt x="321" y="39"/>
                    <a:pt x="321" y="39"/>
                  </a:cubicBezTo>
                  <a:cubicBezTo>
                    <a:pt x="321" y="39"/>
                    <a:pt x="321" y="39"/>
                    <a:pt x="321" y="39"/>
                  </a:cubicBezTo>
                  <a:cubicBezTo>
                    <a:pt x="321" y="39"/>
                    <a:pt x="321" y="39"/>
                    <a:pt x="321" y="39"/>
                  </a:cubicBezTo>
                  <a:moveTo>
                    <a:pt x="321" y="40"/>
                  </a:moveTo>
                  <a:cubicBezTo>
                    <a:pt x="322" y="40"/>
                    <a:pt x="322" y="40"/>
                    <a:pt x="322" y="40"/>
                  </a:cubicBezTo>
                  <a:cubicBezTo>
                    <a:pt x="322" y="40"/>
                    <a:pt x="322" y="40"/>
                    <a:pt x="322" y="40"/>
                  </a:cubicBezTo>
                  <a:cubicBezTo>
                    <a:pt x="322" y="40"/>
                    <a:pt x="322" y="40"/>
                    <a:pt x="322" y="40"/>
                  </a:cubicBezTo>
                  <a:cubicBezTo>
                    <a:pt x="322" y="40"/>
                    <a:pt x="322" y="40"/>
                    <a:pt x="322" y="40"/>
                  </a:cubicBezTo>
                  <a:cubicBezTo>
                    <a:pt x="321" y="40"/>
                    <a:pt x="321" y="40"/>
                    <a:pt x="321" y="40"/>
                  </a:cubicBezTo>
                  <a:moveTo>
                    <a:pt x="322" y="41"/>
                  </a:moveTo>
                  <a:cubicBezTo>
                    <a:pt x="321" y="41"/>
                    <a:pt x="321" y="41"/>
                    <a:pt x="321" y="41"/>
                  </a:cubicBezTo>
                  <a:cubicBezTo>
                    <a:pt x="321" y="41"/>
                    <a:pt x="321" y="41"/>
                    <a:pt x="321" y="41"/>
                  </a:cubicBezTo>
                  <a:cubicBezTo>
                    <a:pt x="321" y="41"/>
                    <a:pt x="321" y="41"/>
                    <a:pt x="321" y="41"/>
                  </a:cubicBezTo>
                  <a:cubicBezTo>
                    <a:pt x="321" y="41"/>
                    <a:pt x="321" y="41"/>
                    <a:pt x="321" y="41"/>
                  </a:cubicBezTo>
                  <a:cubicBezTo>
                    <a:pt x="321" y="40"/>
                    <a:pt x="321" y="40"/>
                    <a:pt x="322" y="40"/>
                  </a:cubicBezTo>
                  <a:cubicBezTo>
                    <a:pt x="322" y="40"/>
                    <a:pt x="322" y="40"/>
                    <a:pt x="322" y="40"/>
                  </a:cubicBezTo>
                  <a:cubicBezTo>
                    <a:pt x="322" y="40"/>
                    <a:pt x="322" y="40"/>
                    <a:pt x="322" y="41"/>
                  </a:cubicBezTo>
                  <a:cubicBezTo>
                    <a:pt x="322" y="41"/>
                    <a:pt x="322" y="41"/>
                    <a:pt x="322" y="41"/>
                  </a:cubicBezTo>
                  <a:moveTo>
                    <a:pt x="322" y="41"/>
                  </a:moveTo>
                  <a:cubicBezTo>
                    <a:pt x="322" y="41"/>
                    <a:pt x="322" y="41"/>
                    <a:pt x="322" y="41"/>
                  </a:cubicBezTo>
                  <a:cubicBezTo>
                    <a:pt x="323" y="41"/>
                    <a:pt x="323" y="41"/>
                    <a:pt x="323" y="41"/>
                  </a:cubicBezTo>
                  <a:cubicBezTo>
                    <a:pt x="322" y="41"/>
                    <a:pt x="322" y="41"/>
                    <a:pt x="322" y="41"/>
                  </a:cubicBezTo>
                  <a:cubicBezTo>
                    <a:pt x="322" y="41"/>
                    <a:pt x="322" y="41"/>
                    <a:pt x="322" y="41"/>
                  </a:cubicBezTo>
                  <a:moveTo>
                    <a:pt x="322" y="41"/>
                  </a:moveTo>
                  <a:cubicBezTo>
                    <a:pt x="322" y="41"/>
                    <a:pt x="322" y="41"/>
                    <a:pt x="322" y="41"/>
                  </a:cubicBezTo>
                  <a:cubicBezTo>
                    <a:pt x="322" y="41"/>
                    <a:pt x="322" y="41"/>
                    <a:pt x="322" y="41"/>
                  </a:cubicBezTo>
                  <a:cubicBezTo>
                    <a:pt x="322" y="41"/>
                    <a:pt x="322" y="41"/>
                    <a:pt x="322" y="41"/>
                  </a:cubicBezTo>
                  <a:cubicBezTo>
                    <a:pt x="322" y="41"/>
                    <a:pt x="322" y="41"/>
                    <a:pt x="322" y="41"/>
                  </a:cubicBezTo>
                  <a:moveTo>
                    <a:pt x="321" y="41"/>
                  </a:moveTo>
                  <a:cubicBezTo>
                    <a:pt x="321" y="41"/>
                    <a:pt x="321" y="41"/>
                    <a:pt x="321" y="41"/>
                  </a:cubicBezTo>
                  <a:cubicBezTo>
                    <a:pt x="321" y="41"/>
                    <a:pt x="321" y="41"/>
                    <a:pt x="322" y="41"/>
                  </a:cubicBezTo>
                  <a:cubicBezTo>
                    <a:pt x="321" y="41"/>
                    <a:pt x="321" y="41"/>
                    <a:pt x="321" y="41"/>
                  </a:cubicBezTo>
                  <a:cubicBezTo>
                    <a:pt x="321" y="41"/>
                    <a:pt x="321" y="41"/>
                    <a:pt x="321" y="41"/>
                  </a:cubicBezTo>
                  <a:cubicBezTo>
                    <a:pt x="321" y="41"/>
                    <a:pt x="321" y="41"/>
                    <a:pt x="321" y="41"/>
                  </a:cubicBezTo>
                  <a:moveTo>
                    <a:pt x="321" y="42"/>
                  </a:moveTo>
                  <a:cubicBezTo>
                    <a:pt x="321" y="42"/>
                    <a:pt x="321" y="42"/>
                    <a:pt x="321" y="42"/>
                  </a:cubicBezTo>
                  <a:cubicBezTo>
                    <a:pt x="321" y="42"/>
                    <a:pt x="321" y="42"/>
                    <a:pt x="322" y="42"/>
                  </a:cubicBezTo>
                  <a:cubicBezTo>
                    <a:pt x="322" y="42"/>
                    <a:pt x="322" y="42"/>
                    <a:pt x="322" y="42"/>
                  </a:cubicBezTo>
                  <a:cubicBezTo>
                    <a:pt x="322" y="42"/>
                    <a:pt x="322" y="42"/>
                    <a:pt x="322" y="42"/>
                  </a:cubicBezTo>
                  <a:cubicBezTo>
                    <a:pt x="322" y="43"/>
                    <a:pt x="322" y="43"/>
                    <a:pt x="322" y="43"/>
                  </a:cubicBezTo>
                  <a:cubicBezTo>
                    <a:pt x="322" y="42"/>
                    <a:pt x="322" y="42"/>
                    <a:pt x="322" y="42"/>
                  </a:cubicBezTo>
                  <a:cubicBezTo>
                    <a:pt x="321" y="43"/>
                    <a:pt x="321" y="43"/>
                    <a:pt x="321" y="43"/>
                  </a:cubicBezTo>
                  <a:cubicBezTo>
                    <a:pt x="321" y="43"/>
                    <a:pt x="321" y="43"/>
                    <a:pt x="321" y="43"/>
                  </a:cubicBezTo>
                  <a:cubicBezTo>
                    <a:pt x="321" y="43"/>
                    <a:pt x="321" y="43"/>
                    <a:pt x="321" y="42"/>
                  </a:cubicBezTo>
                  <a:moveTo>
                    <a:pt x="321" y="43"/>
                  </a:moveTo>
                  <a:cubicBezTo>
                    <a:pt x="321" y="44"/>
                    <a:pt x="321" y="44"/>
                    <a:pt x="322" y="44"/>
                  </a:cubicBezTo>
                  <a:cubicBezTo>
                    <a:pt x="321" y="44"/>
                    <a:pt x="321" y="44"/>
                    <a:pt x="321" y="44"/>
                  </a:cubicBezTo>
                  <a:cubicBezTo>
                    <a:pt x="321" y="44"/>
                    <a:pt x="321" y="44"/>
                    <a:pt x="321" y="43"/>
                  </a:cubicBezTo>
                  <a:close/>
                  <a:moveTo>
                    <a:pt x="326" y="47"/>
                  </a:moveTo>
                  <a:cubicBezTo>
                    <a:pt x="325" y="46"/>
                    <a:pt x="325" y="46"/>
                    <a:pt x="325" y="46"/>
                  </a:cubicBezTo>
                  <a:cubicBezTo>
                    <a:pt x="325" y="46"/>
                    <a:pt x="325" y="46"/>
                    <a:pt x="325" y="46"/>
                  </a:cubicBezTo>
                  <a:cubicBezTo>
                    <a:pt x="325" y="46"/>
                    <a:pt x="325" y="46"/>
                    <a:pt x="326" y="46"/>
                  </a:cubicBezTo>
                  <a:cubicBezTo>
                    <a:pt x="326" y="46"/>
                    <a:pt x="326" y="46"/>
                    <a:pt x="326" y="46"/>
                  </a:cubicBezTo>
                  <a:cubicBezTo>
                    <a:pt x="326" y="46"/>
                    <a:pt x="326" y="46"/>
                    <a:pt x="326" y="46"/>
                  </a:cubicBezTo>
                  <a:cubicBezTo>
                    <a:pt x="326" y="46"/>
                    <a:pt x="326" y="46"/>
                    <a:pt x="326" y="46"/>
                  </a:cubicBezTo>
                  <a:cubicBezTo>
                    <a:pt x="326" y="46"/>
                    <a:pt x="326" y="46"/>
                    <a:pt x="326" y="46"/>
                  </a:cubicBezTo>
                  <a:cubicBezTo>
                    <a:pt x="326" y="46"/>
                    <a:pt x="326" y="46"/>
                    <a:pt x="326" y="46"/>
                  </a:cubicBezTo>
                  <a:cubicBezTo>
                    <a:pt x="326" y="47"/>
                    <a:pt x="326" y="47"/>
                    <a:pt x="326" y="47"/>
                  </a:cubicBezTo>
                  <a:moveTo>
                    <a:pt x="325" y="47"/>
                  </a:moveTo>
                  <a:cubicBezTo>
                    <a:pt x="325" y="47"/>
                    <a:pt x="325" y="47"/>
                    <a:pt x="325" y="48"/>
                  </a:cubicBezTo>
                  <a:cubicBezTo>
                    <a:pt x="325" y="48"/>
                    <a:pt x="325" y="48"/>
                    <a:pt x="325" y="48"/>
                  </a:cubicBezTo>
                  <a:cubicBezTo>
                    <a:pt x="325" y="48"/>
                    <a:pt x="325" y="48"/>
                    <a:pt x="324" y="48"/>
                  </a:cubicBezTo>
                  <a:cubicBezTo>
                    <a:pt x="324" y="47"/>
                    <a:pt x="324" y="47"/>
                    <a:pt x="324" y="47"/>
                  </a:cubicBezTo>
                  <a:cubicBezTo>
                    <a:pt x="325" y="47"/>
                    <a:pt x="325" y="47"/>
                    <a:pt x="325" y="47"/>
                  </a:cubicBezTo>
                  <a:cubicBezTo>
                    <a:pt x="325" y="47"/>
                    <a:pt x="325" y="47"/>
                    <a:pt x="325" y="47"/>
                  </a:cubicBezTo>
                  <a:moveTo>
                    <a:pt x="326" y="47"/>
                  </a:moveTo>
                  <a:cubicBezTo>
                    <a:pt x="326" y="47"/>
                    <a:pt x="326" y="47"/>
                    <a:pt x="326" y="47"/>
                  </a:cubicBezTo>
                  <a:cubicBezTo>
                    <a:pt x="327" y="47"/>
                    <a:pt x="327" y="47"/>
                    <a:pt x="327" y="48"/>
                  </a:cubicBezTo>
                  <a:cubicBezTo>
                    <a:pt x="327" y="48"/>
                    <a:pt x="327" y="48"/>
                    <a:pt x="327" y="48"/>
                  </a:cubicBezTo>
                  <a:cubicBezTo>
                    <a:pt x="327" y="48"/>
                    <a:pt x="327" y="48"/>
                    <a:pt x="326" y="48"/>
                  </a:cubicBezTo>
                  <a:cubicBezTo>
                    <a:pt x="326" y="48"/>
                    <a:pt x="326" y="48"/>
                    <a:pt x="326" y="48"/>
                  </a:cubicBezTo>
                  <a:cubicBezTo>
                    <a:pt x="326" y="48"/>
                    <a:pt x="326" y="48"/>
                    <a:pt x="326" y="47"/>
                  </a:cubicBezTo>
                  <a:moveTo>
                    <a:pt x="328" y="49"/>
                  </a:moveTo>
                  <a:cubicBezTo>
                    <a:pt x="328" y="49"/>
                    <a:pt x="328" y="49"/>
                    <a:pt x="328" y="49"/>
                  </a:cubicBezTo>
                  <a:cubicBezTo>
                    <a:pt x="328" y="49"/>
                    <a:pt x="328" y="49"/>
                    <a:pt x="328" y="49"/>
                  </a:cubicBezTo>
                  <a:cubicBezTo>
                    <a:pt x="328" y="49"/>
                    <a:pt x="328" y="49"/>
                    <a:pt x="328" y="50"/>
                  </a:cubicBezTo>
                  <a:cubicBezTo>
                    <a:pt x="328" y="50"/>
                    <a:pt x="328" y="50"/>
                    <a:pt x="329" y="50"/>
                  </a:cubicBezTo>
                  <a:cubicBezTo>
                    <a:pt x="328" y="50"/>
                    <a:pt x="328" y="50"/>
                    <a:pt x="328" y="50"/>
                  </a:cubicBezTo>
                  <a:cubicBezTo>
                    <a:pt x="328" y="49"/>
                    <a:pt x="328" y="49"/>
                    <a:pt x="328" y="49"/>
                  </a:cubicBezTo>
                  <a:moveTo>
                    <a:pt x="328" y="50"/>
                  </a:moveTo>
                  <a:cubicBezTo>
                    <a:pt x="328" y="50"/>
                    <a:pt x="328" y="50"/>
                    <a:pt x="329" y="51"/>
                  </a:cubicBezTo>
                  <a:cubicBezTo>
                    <a:pt x="329" y="51"/>
                    <a:pt x="329" y="51"/>
                    <a:pt x="329" y="51"/>
                  </a:cubicBezTo>
                  <a:cubicBezTo>
                    <a:pt x="329" y="51"/>
                    <a:pt x="329" y="51"/>
                    <a:pt x="329" y="51"/>
                  </a:cubicBezTo>
                  <a:cubicBezTo>
                    <a:pt x="328" y="51"/>
                    <a:pt x="328" y="51"/>
                    <a:pt x="328" y="50"/>
                  </a:cubicBezTo>
                  <a:moveTo>
                    <a:pt x="329" y="55"/>
                  </a:moveTo>
                  <a:cubicBezTo>
                    <a:pt x="329" y="54"/>
                    <a:pt x="329" y="54"/>
                    <a:pt x="330" y="54"/>
                  </a:cubicBezTo>
                  <a:cubicBezTo>
                    <a:pt x="329" y="54"/>
                    <a:pt x="329" y="54"/>
                    <a:pt x="329" y="54"/>
                  </a:cubicBezTo>
                  <a:cubicBezTo>
                    <a:pt x="329" y="54"/>
                    <a:pt x="329" y="54"/>
                    <a:pt x="329" y="54"/>
                  </a:cubicBezTo>
                  <a:cubicBezTo>
                    <a:pt x="330" y="54"/>
                    <a:pt x="330" y="54"/>
                    <a:pt x="330" y="54"/>
                  </a:cubicBezTo>
                  <a:cubicBezTo>
                    <a:pt x="330" y="54"/>
                    <a:pt x="330" y="54"/>
                    <a:pt x="330" y="54"/>
                  </a:cubicBezTo>
                  <a:cubicBezTo>
                    <a:pt x="330" y="55"/>
                    <a:pt x="330" y="55"/>
                    <a:pt x="330" y="55"/>
                  </a:cubicBezTo>
                  <a:cubicBezTo>
                    <a:pt x="330" y="55"/>
                    <a:pt x="330" y="55"/>
                    <a:pt x="330" y="55"/>
                  </a:cubicBezTo>
                  <a:cubicBezTo>
                    <a:pt x="330" y="55"/>
                    <a:pt x="330" y="55"/>
                    <a:pt x="329" y="55"/>
                  </a:cubicBezTo>
                  <a:moveTo>
                    <a:pt x="322" y="49"/>
                  </a:moveTo>
                  <a:cubicBezTo>
                    <a:pt x="322" y="49"/>
                    <a:pt x="322" y="49"/>
                    <a:pt x="322" y="49"/>
                  </a:cubicBezTo>
                  <a:cubicBezTo>
                    <a:pt x="322" y="49"/>
                    <a:pt x="322" y="49"/>
                    <a:pt x="323" y="50"/>
                  </a:cubicBezTo>
                  <a:cubicBezTo>
                    <a:pt x="322" y="49"/>
                    <a:pt x="322" y="49"/>
                    <a:pt x="322" y="49"/>
                  </a:cubicBezTo>
                  <a:cubicBezTo>
                    <a:pt x="322" y="49"/>
                    <a:pt x="322" y="49"/>
                    <a:pt x="322" y="49"/>
                  </a:cubicBezTo>
                  <a:cubicBezTo>
                    <a:pt x="322" y="49"/>
                    <a:pt x="322" y="49"/>
                    <a:pt x="322" y="49"/>
                  </a:cubicBezTo>
                  <a:moveTo>
                    <a:pt x="325" y="55"/>
                  </a:moveTo>
                  <a:cubicBezTo>
                    <a:pt x="325" y="55"/>
                    <a:pt x="325" y="55"/>
                    <a:pt x="325" y="55"/>
                  </a:cubicBezTo>
                  <a:cubicBezTo>
                    <a:pt x="325" y="55"/>
                    <a:pt x="325" y="55"/>
                    <a:pt x="324" y="54"/>
                  </a:cubicBezTo>
                  <a:cubicBezTo>
                    <a:pt x="324" y="54"/>
                    <a:pt x="324" y="54"/>
                    <a:pt x="323" y="54"/>
                  </a:cubicBezTo>
                  <a:cubicBezTo>
                    <a:pt x="323" y="54"/>
                    <a:pt x="323" y="54"/>
                    <a:pt x="323" y="54"/>
                  </a:cubicBezTo>
                  <a:cubicBezTo>
                    <a:pt x="324" y="54"/>
                    <a:pt x="324" y="54"/>
                    <a:pt x="324" y="54"/>
                  </a:cubicBezTo>
                  <a:cubicBezTo>
                    <a:pt x="324" y="54"/>
                    <a:pt x="324" y="54"/>
                    <a:pt x="324" y="53"/>
                  </a:cubicBezTo>
                  <a:cubicBezTo>
                    <a:pt x="323" y="53"/>
                    <a:pt x="323" y="53"/>
                    <a:pt x="323" y="53"/>
                  </a:cubicBezTo>
                  <a:cubicBezTo>
                    <a:pt x="322" y="53"/>
                    <a:pt x="322" y="53"/>
                    <a:pt x="322" y="53"/>
                  </a:cubicBezTo>
                  <a:cubicBezTo>
                    <a:pt x="322" y="53"/>
                    <a:pt x="322" y="53"/>
                    <a:pt x="322" y="53"/>
                  </a:cubicBezTo>
                  <a:cubicBezTo>
                    <a:pt x="322" y="53"/>
                    <a:pt x="322" y="53"/>
                    <a:pt x="322" y="52"/>
                  </a:cubicBezTo>
                  <a:cubicBezTo>
                    <a:pt x="323" y="53"/>
                    <a:pt x="323" y="53"/>
                    <a:pt x="323" y="53"/>
                  </a:cubicBezTo>
                  <a:cubicBezTo>
                    <a:pt x="323" y="53"/>
                    <a:pt x="323" y="53"/>
                    <a:pt x="323" y="52"/>
                  </a:cubicBezTo>
                  <a:cubicBezTo>
                    <a:pt x="322" y="52"/>
                    <a:pt x="322" y="52"/>
                    <a:pt x="322" y="52"/>
                  </a:cubicBezTo>
                  <a:cubicBezTo>
                    <a:pt x="322" y="52"/>
                    <a:pt x="322" y="52"/>
                    <a:pt x="322" y="52"/>
                  </a:cubicBezTo>
                  <a:cubicBezTo>
                    <a:pt x="322" y="52"/>
                    <a:pt x="322" y="52"/>
                    <a:pt x="322" y="52"/>
                  </a:cubicBezTo>
                  <a:cubicBezTo>
                    <a:pt x="322" y="52"/>
                    <a:pt x="322" y="52"/>
                    <a:pt x="322" y="51"/>
                  </a:cubicBezTo>
                  <a:cubicBezTo>
                    <a:pt x="322" y="51"/>
                    <a:pt x="322" y="51"/>
                    <a:pt x="322" y="51"/>
                  </a:cubicBezTo>
                  <a:cubicBezTo>
                    <a:pt x="323" y="52"/>
                    <a:pt x="323" y="52"/>
                    <a:pt x="323" y="52"/>
                  </a:cubicBezTo>
                  <a:cubicBezTo>
                    <a:pt x="323" y="52"/>
                    <a:pt x="323" y="52"/>
                    <a:pt x="323" y="51"/>
                  </a:cubicBezTo>
                  <a:cubicBezTo>
                    <a:pt x="323" y="51"/>
                    <a:pt x="323" y="51"/>
                    <a:pt x="323" y="51"/>
                  </a:cubicBezTo>
                  <a:cubicBezTo>
                    <a:pt x="322" y="51"/>
                    <a:pt x="322" y="51"/>
                    <a:pt x="322" y="51"/>
                  </a:cubicBezTo>
                  <a:cubicBezTo>
                    <a:pt x="322" y="51"/>
                    <a:pt x="322" y="51"/>
                    <a:pt x="322" y="51"/>
                  </a:cubicBezTo>
                  <a:cubicBezTo>
                    <a:pt x="322" y="50"/>
                    <a:pt x="322" y="50"/>
                    <a:pt x="322" y="50"/>
                  </a:cubicBezTo>
                  <a:cubicBezTo>
                    <a:pt x="322" y="50"/>
                    <a:pt x="322" y="50"/>
                    <a:pt x="322" y="50"/>
                  </a:cubicBezTo>
                  <a:cubicBezTo>
                    <a:pt x="322" y="50"/>
                    <a:pt x="322" y="50"/>
                    <a:pt x="322" y="50"/>
                  </a:cubicBezTo>
                  <a:cubicBezTo>
                    <a:pt x="322" y="50"/>
                    <a:pt x="322" y="50"/>
                    <a:pt x="322" y="50"/>
                  </a:cubicBezTo>
                  <a:cubicBezTo>
                    <a:pt x="322" y="50"/>
                    <a:pt x="322" y="50"/>
                    <a:pt x="323" y="50"/>
                  </a:cubicBezTo>
                  <a:cubicBezTo>
                    <a:pt x="323" y="50"/>
                    <a:pt x="323" y="50"/>
                    <a:pt x="323" y="50"/>
                  </a:cubicBezTo>
                  <a:cubicBezTo>
                    <a:pt x="324" y="50"/>
                    <a:pt x="324" y="50"/>
                    <a:pt x="324" y="51"/>
                  </a:cubicBezTo>
                  <a:cubicBezTo>
                    <a:pt x="324" y="51"/>
                    <a:pt x="324" y="51"/>
                    <a:pt x="325" y="51"/>
                  </a:cubicBezTo>
                  <a:cubicBezTo>
                    <a:pt x="325" y="51"/>
                    <a:pt x="325" y="51"/>
                    <a:pt x="326" y="52"/>
                  </a:cubicBezTo>
                  <a:cubicBezTo>
                    <a:pt x="326" y="52"/>
                    <a:pt x="326" y="52"/>
                    <a:pt x="326" y="53"/>
                  </a:cubicBezTo>
                  <a:cubicBezTo>
                    <a:pt x="327" y="53"/>
                    <a:pt x="327" y="53"/>
                    <a:pt x="327" y="53"/>
                  </a:cubicBezTo>
                  <a:cubicBezTo>
                    <a:pt x="328" y="54"/>
                    <a:pt x="328" y="54"/>
                    <a:pt x="328" y="54"/>
                  </a:cubicBezTo>
                  <a:cubicBezTo>
                    <a:pt x="328" y="54"/>
                    <a:pt x="328" y="54"/>
                    <a:pt x="328" y="54"/>
                  </a:cubicBezTo>
                  <a:cubicBezTo>
                    <a:pt x="328" y="54"/>
                    <a:pt x="328" y="54"/>
                    <a:pt x="328" y="54"/>
                  </a:cubicBezTo>
                  <a:cubicBezTo>
                    <a:pt x="327" y="55"/>
                    <a:pt x="327" y="55"/>
                    <a:pt x="327" y="55"/>
                  </a:cubicBezTo>
                  <a:cubicBezTo>
                    <a:pt x="326" y="55"/>
                    <a:pt x="326" y="55"/>
                    <a:pt x="326" y="55"/>
                  </a:cubicBezTo>
                  <a:cubicBezTo>
                    <a:pt x="326" y="55"/>
                    <a:pt x="326" y="55"/>
                    <a:pt x="325" y="55"/>
                  </a:cubicBezTo>
                  <a:moveTo>
                    <a:pt x="326" y="58"/>
                  </a:moveTo>
                  <a:cubicBezTo>
                    <a:pt x="327" y="58"/>
                    <a:pt x="327" y="58"/>
                    <a:pt x="327" y="58"/>
                  </a:cubicBezTo>
                  <a:cubicBezTo>
                    <a:pt x="327" y="58"/>
                    <a:pt x="327" y="58"/>
                    <a:pt x="327" y="58"/>
                  </a:cubicBezTo>
                  <a:cubicBezTo>
                    <a:pt x="327" y="58"/>
                    <a:pt x="327" y="58"/>
                    <a:pt x="327" y="58"/>
                  </a:cubicBezTo>
                  <a:cubicBezTo>
                    <a:pt x="327" y="58"/>
                    <a:pt x="327" y="58"/>
                    <a:pt x="326" y="58"/>
                  </a:cubicBezTo>
                  <a:moveTo>
                    <a:pt x="327" y="58"/>
                  </a:moveTo>
                  <a:cubicBezTo>
                    <a:pt x="327" y="58"/>
                    <a:pt x="327" y="58"/>
                    <a:pt x="328" y="58"/>
                  </a:cubicBezTo>
                  <a:cubicBezTo>
                    <a:pt x="328" y="58"/>
                    <a:pt x="328" y="58"/>
                    <a:pt x="328" y="58"/>
                  </a:cubicBezTo>
                  <a:cubicBezTo>
                    <a:pt x="328" y="58"/>
                    <a:pt x="328" y="58"/>
                    <a:pt x="328" y="58"/>
                  </a:cubicBezTo>
                  <a:cubicBezTo>
                    <a:pt x="327" y="58"/>
                    <a:pt x="327" y="58"/>
                    <a:pt x="327" y="58"/>
                  </a:cubicBezTo>
                  <a:cubicBezTo>
                    <a:pt x="327" y="58"/>
                    <a:pt x="327" y="58"/>
                    <a:pt x="327" y="58"/>
                  </a:cubicBezTo>
                  <a:moveTo>
                    <a:pt x="326" y="57"/>
                  </a:moveTo>
                  <a:cubicBezTo>
                    <a:pt x="326" y="57"/>
                    <a:pt x="326" y="57"/>
                    <a:pt x="326" y="57"/>
                  </a:cubicBezTo>
                  <a:cubicBezTo>
                    <a:pt x="326" y="57"/>
                    <a:pt x="326" y="57"/>
                    <a:pt x="326" y="57"/>
                  </a:cubicBezTo>
                  <a:cubicBezTo>
                    <a:pt x="327" y="57"/>
                    <a:pt x="327" y="57"/>
                    <a:pt x="327" y="57"/>
                  </a:cubicBezTo>
                  <a:cubicBezTo>
                    <a:pt x="327" y="58"/>
                    <a:pt x="327" y="58"/>
                    <a:pt x="327" y="58"/>
                  </a:cubicBezTo>
                  <a:cubicBezTo>
                    <a:pt x="327" y="58"/>
                    <a:pt x="327" y="58"/>
                    <a:pt x="327" y="58"/>
                  </a:cubicBezTo>
                  <a:cubicBezTo>
                    <a:pt x="326" y="58"/>
                    <a:pt x="326" y="58"/>
                    <a:pt x="326" y="58"/>
                  </a:cubicBezTo>
                  <a:cubicBezTo>
                    <a:pt x="326" y="57"/>
                    <a:pt x="326" y="57"/>
                    <a:pt x="326" y="57"/>
                  </a:cubicBezTo>
                  <a:moveTo>
                    <a:pt x="325" y="58"/>
                  </a:moveTo>
                  <a:cubicBezTo>
                    <a:pt x="325" y="58"/>
                    <a:pt x="325" y="58"/>
                    <a:pt x="325" y="57"/>
                  </a:cubicBezTo>
                  <a:cubicBezTo>
                    <a:pt x="325" y="57"/>
                    <a:pt x="325" y="57"/>
                    <a:pt x="326" y="58"/>
                  </a:cubicBezTo>
                  <a:cubicBezTo>
                    <a:pt x="326" y="58"/>
                    <a:pt x="326" y="58"/>
                    <a:pt x="326" y="58"/>
                  </a:cubicBezTo>
                  <a:cubicBezTo>
                    <a:pt x="326" y="58"/>
                    <a:pt x="326" y="58"/>
                    <a:pt x="326" y="58"/>
                  </a:cubicBezTo>
                  <a:cubicBezTo>
                    <a:pt x="325" y="58"/>
                    <a:pt x="325" y="58"/>
                    <a:pt x="325" y="58"/>
                  </a:cubicBezTo>
                  <a:close/>
                  <a:moveTo>
                    <a:pt x="325" y="58"/>
                  </a:moveTo>
                  <a:cubicBezTo>
                    <a:pt x="325" y="58"/>
                    <a:pt x="325" y="58"/>
                    <a:pt x="325" y="58"/>
                  </a:cubicBezTo>
                  <a:cubicBezTo>
                    <a:pt x="326" y="58"/>
                    <a:pt x="326" y="58"/>
                    <a:pt x="326" y="58"/>
                  </a:cubicBezTo>
                  <a:cubicBezTo>
                    <a:pt x="325" y="58"/>
                    <a:pt x="325" y="58"/>
                    <a:pt x="325" y="58"/>
                  </a:cubicBezTo>
                  <a:cubicBezTo>
                    <a:pt x="325" y="58"/>
                    <a:pt x="325" y="58"/>
                    <a:pt x="325" y="58"/>
                  </a:cubicBezTo>
                  <a:cubicBezTo>
                    <a:pt x="325" y="58"/>
                    <a:pt x="325" y="58"/>
                    <a:pt x="325" y="58"/>
                  </a:cubicBezTo>
                  <a:moveTo>
                    <a:pt x="323" y="61"/>
                  </a:moveTo>
                  <a:cubicBezTo>
                    <a:pt x="324" y="60"/>
                    <a:pt x="324" y="60"/>
                    <a:pt x="324" y="60"/>
                  </a:cubicBezTo>
                  <a:cubicBezTo>
                    <a:pt x="324" y="60"/>
                    <a:pt x="324" y="60"/>
                    <a:pt x="324" y="60"/>
                  </a:cubicBezTo>
                  <a:cubicBezTo>
                    <a:pt x="324" y="60"/>
                    <a:pt x="324" y="60"/>
                    <a:pt x="324" y="61"/>
                  </a:cubicBezTo>
                  <a:cubicBezTo>
                    <a:pt x="324" y="61"/>
                    <a:pt x="324" y="61"/>
                    <a:pt x="324" y="61"/>
                  </a:cubicBezTo>
                  <a:cubicBezTo>
                    <a:pt x="324" y="61"/>
                    <a:pt x="324" y="61"/>
                    <a:pt x="323" y="61"/>
                  </a:cubicBezTo>
                  <a:cubicBezTo>
                    <a:pt x="323" y="61"/>
                    <a:pt x="323" y="61"/>
                    <a:pt x="323" y="61"/>
                  </a:cubicBezTo>
                  <a:moveTo>
                    <a:pt x="323" y="63"/>
                  </a:moveTo>
                  <a:cubicBezTo>
                    <a:pt x="323" y="63"/>
                    <a:pt x="323" y="63"/>
                    <a:pt x="324" y="64"/>
                  </a:cubicBezTo>
                  <a:cubicBezTo>
                    <a:pt x="324" y="64"/>
                    <a:pt x="324" y="64"/>
                    <a:pt x="324" y="64"/>
                  </a:cubicBezTo>
                  <a:cubicBezTo>
                    <a:pt x="323" y="64"/>
                    <a:pt x="323" y="64"/>
                    <a:pt x="323" y="64"/>
                  </a:cubicBezTo>
                  <a:cubicBezTo>
                    <a:pt x="323" y="64"/>
                    <a:pt x="323" y="64"/>
                    <a:pt x="323" y="63"/>
                  </a:cubicBezTo>
                  <a:moveTo>
                    <a:pt x="323" y="64"/>
                  </a:moveTo>
                  <a:cubicBezTo>
                    <a:pt x="323" y="64"/>
                    <a:pt x="323" y="64"/>
                    <a:pt x="323" y="64"/>
                  </a:cubicBezTo>
                  <a:cubicBezTo>
                    <a:pt x="323" y="64"/>
                    <a:pt x="323" y="64"/>
                    <a:pt x="324" y="64"/>
                  </a:cubicBezTo>
                  <a:cubicBezTo>
                    <a:pt x="323" y="64"/>
                    <a:pt x="323" y="64"/>
                    <a:pt x="323" y="64"/>
                  </a:cubicBezTo>
                  <a:cubicBezTo>
                    <a:pt x="323" y="64"/>
                    <a:pt x="323" y="64"/>
                    <a:pt x="323" y="64"/>
                  </a:cubicBezTo>
                  <a:cubicBezTo>
                    <a:pt x="323" y="64"/>
                    <a:pt x="323" y="64"/>
                    <a:pt x="323" y="64"/>
                  </a:cubicBezTo>
                  <a:moveTo>
                    <a:pt x="324" y="64"/>
                  </a:moveTo>
                  <a:cubicBezTo>
                    <a:pt x="324" y="64"/>
                    <a:pt x="324" y="64"/>
                    <a:pt x="324" y="64"/>
                  </a:cubicBezTo>
                  <a:cubicBezTo>
                    <a:pt x="324" y="64"/>
                    <a:pt x="324" y="64"/>
                    <a:pt x="324" y="64"/>
                  </a:cubicBezTo>
                  <a:cubicBezTo>
                    <a:pt x="325" y="64"/>
                    <a:pt x="325" y="64"/>
                    <a:pt x="325" y="64"/>
                  </a:cubicBezTo>
                  <a:cubicBezTo>
                    <a:pt x="324" y="65"/>
                    <a:pt x="324" y="65"/>
                    <a:pt x="324" y="65"/>
                  </a:cubicBezTo>
                  <a:cubicBezTo>
                    <a:pt x="324" y="64"/>
                    <a:pt x="324" y="64"/>
                    <a:pt x="324" y="64"/>
                  </a:cubicBezTo>
                  <a:moveTo>
                    <a:pt x="324" y="65"/>
                  </a:moveTo>
                  <a:cubicBezTo>
                    <a:pt x="324" y="65"/>
                    <a:pt x="324" y="65"/>
                    <a:pt x="324" y="65"/>
                  </a:cubicBezTo>
                  <a:cubicBezTo>
                    <a:pt x="324" y="65"/>
                    <a:pt x="324" y="65"/>
                    <a:pt x="324" y="65"/>
                  </a:cubicBezTo>
                  <a:cubicBezTo>
                    <a:pt x="324" y="65"/>
                    <a:pt x="324" y="65"/>
                    <a:pt x="324" y="65"/>
                  </a:cubicBezTo>
                  <a:moveTo>
                    <a:pt x="324" y="68"/>
                  </a:moveTo>
                  <a:cubicBezTo>
                    <a:pt x="324" y="68"/>
                    <a:pt x="324" y="68"/>
                    <a:pt x="324" y="68"/>
                  </a:cubicBezTo>
                  <a:cubicBezTo>
                    <a:pt x="324" y="68"/>
                    <a:pt x="324" y="68"/>
                    <a:pt x="324" y="68"/>
                  </a:cubicBezTo>
                  <a:cubicBezTo>
                    <a:pt x="324" y="68"/>
                    <a:pt x="324" y="68"/>
                    <a:pt x="324" y="68"/>
                  </a:cubicBezTo>
                  <a:cubicBezTo>
                    <a:pt x="324" y="68"/>
                    <a:pt x="324" y="68"/>
                    <a:pt x="324" y="68"/>
                  </a:cubicBezTo>
                  <a:cubicBezTo>
                    <a:pt x="324" y="68"/>
                    <a:pt x="324" y="68"/>
                    <a:pt x="324" y="68"/>
                  </a:cubicBezTo>
                  <a:moveTo>
                    <a:pt x="324" y="70"/>
                  </a:moveTo>
                  <a:cubicBezTo>
                    <a:pt x="324" y="70"/>
                    <a:pt x="324" y="69"/>
                    <a:pt x="324" y="69"/>
                  </a:cubicBezTo>
                  <a:cubicBezTo>
                    <a:pt x="325" y="69"/>
                    <a:pt x="325" y="69"/>
                    <a:pt x="325" y="69"/>
                  </a:cubicBezTo>
                  <a:cubicBezTo>
                    <a:pt x="325" y="69"/>
                    <a:pt x="325" y="69"/>
                    <a:pt x="325" y="70"/>
                  </a:cubicBezTo>
                  <a:cubicBezTo>
                    <a:pt x="325" y="70"/>
                    <a:pt x="325" y="70"/>
                    <a:pt x="325" y="70"/>
                  </a:cubicBezTo>
                  <a:cubicBezTo>
                    <a:pt x="324" y="70"/>
                    <a:pt x="324" y="70"/>
                    <a:pt x="324" y="70"/>
                  </a:cubicBezTo>
                  <a:moveTo>
                    <a:pt x="328" y="76"/>
                  </a:moveTo>
                  <a:cubicBezTo>
                    <a:pt x="328" y="76"/>
                    <a:pt x="328" y="76"/>
                    <a:pt x="329" y="75"/>
                  </a:cubicBezTo>
                  <a:cubicBezTo>
                    <a:pt x="329" y="75"/>
                    <a:pt x="329" y="75"/>
                    <a:pt x="329" y="75"/>
                  </a:cubicBezTo>
                  <a:cubicBezTo>
                    <a:pt x="329" y="75"/>
                    <a:pt x="329" y="75"/>
                    <a:pt x="329" y="75"/>
                  </a:cubicBezTo>
                  <a:cubicBezTo>
                    <a:pt x="329" y="76"/>
                    <a:pt x="329" y="76"/>
                    <a:pt x="329" y="76"/>
                  </a:cubicBezTo>
                  <a:cubicBezTo>
                    <a:pt x="328" y="76"/>
                    <a:pt x="328" y="76"/>
                    <a:pt x="328" y="76"/>
                  </a:cubicBezTo>
                  <a:cubicBezTo>
                    <a:pt x="328" y="76"/>
                    <a:pt x="328" y="76"/>
                    <a:pt x="328" y="76"/>
                  </a:cubicBezTo>
                  <a:moveTo>
                    <a:pt x="328" y="75"/>
                  </a:moveTo>
                  <a:cubicBezTo>
                    <a:pt x="328" y="75"/>
                    <a:pt x="328" y="75"/>
                    <a:pt x="328" y="75"/>
                  </a:cubicBezTo>
                  <a:cubicBezTo>
                    <a:pt x="328" y="75"/>
                    <a:pt x="328" y="75"/>
                    <a:pt x="328" y="75"/>
                  </a:cubicBezTo>
                  <a:cubicBezTo>
                    <a:pt x="329" y="75"/>
                    <a:pt x="329" y="75"/>
                    <a:pt x="329" y="75"/>
                  </a:cubicBezTo>
                  <a:cubicBezTo>
                    <a:pt x="328" y="75"/>
                    <a:pt x="328" y="75"/>
                    <a:pt x="328" y="75"/>
                  </a:cubicBezTo>
                  <a:cubicBezTo>
                    <a:pt x="328" y="76"/>
                    <a:pt x="328" y="76"/>
                    <a:pt x="328" y="75"/>
                  </a:cubicBezTo>
                  <a:moveTo>
                    <a:pt x="329" y="81"/>
                  </a:moveTo>
                  <a:cubicBezTo>
                    <a:pt x="329" y="81"/>
                    <a:pt x="329" y="81"/>
                    <a:pt x="329" y="81"/>
                  </a:cubicBezTo>
                  <a:cubicBezTo>
                    <a:pt x="329" y="81"/>
                    <a:pt x="329" y="81"/>
                    <a:pt x="329" y="81"/>
                  </a:cubicBezTo>
                  <a:cubicBezTo>
                    <a:pt x="329" y="81"/>
                    <a:pt x="329" y="81"/>
                    <a:pt x="329" y="81"/>
                  </a:cubicBezTo>
                  <a:cubicBezTo>
                    <a:pt x="329" y="81"/>
                    <a:pt x="329" y="81"/>
                    <a:pt x="329" y="81"/>
                  </a:cubicBezTo>
                  <a:cubicBezTo>
                    <a:pt x="329" y="81"/>
                    <a:pt x="329" y="81"/>
                    <a:pt x="329" y="81"/>
                  </a:cubicBezTo>
                  <a:moveTo>
                    <a:pt x="330" y="83"/>
                  </a:moveTo>
                  <a:cubicBezTo>
                    <a:pt x="330" y="82"/>
                    <a:pt x="330" y="82"/>
                    <a:pt x="330" y="82"/>
                  </a:cubicBezTo>
                  <a:cubicBezTo>
                    <a:pt x="330" y="82"/>
                    <a:pt x="330" y="82"/>
                    <a:pt x="331" y="82"/>
                  </a:cubicBezTo>
                  <a:cubicBezTo>
                    <a:pt x="331" y="82"/>
                    <a:pt x="331" y="82"/>
                    <a:pt x="331" y="82"/>
                  </a:cubicBezTo>
                  <a:cubicBezTo>
                    <a:pt x="331" y="83"/>
                    <a:pt x="331" y="83"/>
                    <a:pt x="331" y="83"/>
                  </a:cubicBezTo>
                  <a:cubicBezTo>
                    <a:pt x="330" y="83"/>
                    <a:pt x="330" y="83"/>
                    <a:pt x="330" y="83"/>
                  </a:cubicBezTo>
                  <a:moveTo>
                    <a:pt x="331" y="85"/>
                  </a:moveTo>
                  <a:cubicBezTo>
                    <a:pt x="331" y="85"/>
                    <a:pt x="331" y="85"/>
                    <a:pt x="331" y="85"/>
                  </a:cubicBezTo>
                  <a:cubicBezTo>
                    <a:pt x="331" y="85"/>
                    <a:pt x="331" y="85"/>
                    <a:pt x="331" y="85"/>
                  </a:cubicBezTo>
                  <a:cubicBezTo>
                    <a:pt x="331" y="85"/>
                    <a:pt x="331" y="85"/>
                    <a:pt x="331" y="85"/>
                  </a:cubicBezTo>
                  <a:cubicBezTo>
                    <a:pt x="331" y="85"/>
                    <a:pt x="331" y="85"/>
                    <a:pt x="331" y="85"/>
                  </a:cubicBezTo>
                  <a:cubicBezTo>
                    <a:pt x="331" y="85"/>
                    <a:pt x="331" y="85"/>
                    <a:pt x="331" y="85"/>
                  </a:cubicBezTo>
                  <a:moveTo>
                    <a:pt x="332" y="86"/>
                  </a:moveTo>
                  <a:cubicBezTo>
                    <a:pt x="332" y="86"/>
                    <a:pt x="332" y="85"/>
                    <a:pt x="332" y="85"/>
                  </a:cubicBezTo>
                  <a:cubicBezTo>
                    <a:pt x="332" y="85"/>
                    <a:pt x="332" y="85"/>
                    <a:pt x="332" y="85"/>
                  </a:cubicBezTo>
                  <a:cubicBezTo>
                    <a:pt x="332" y="86"/>
                    <a:pt x="332" y="86"/>
                    <a:pt x="332" y="86"/>
                  </a:cubicBezTo>
                  <a:cubicBezTo>
                    <a:pt x="332" y="86"/>
                    <a:pt x="332" y="86"/>
                    <a:pt x="332" y="86"/>
                  </a:cubicBezTo>
                  <a:close/>
                  <a:moveTo>
                    <a:pt x="333" y="90"/>
                  </a:moveTo>
                  <a:cubicBezTo>
                    <a:pt x="333" y="90"/>
                    <a:pt x="333" y="90"/>
                    <a:pt x="333" y="89"/>
                  </a:cubicBezTo>
                  <a:cubicBezTo>
                    <a:pt x="334" y="90"/>
                    <a:pt x="334" y="90"/>
                    <a:pt x="334" y="90"/>
                  </a:cubicBezTo>
                  <a:cubicBezTo>
                    <a:pt x="333" y="90"/>
                    <a:pt x="333" y="90"/>
                    <a:pt x="333" y="90"/>
                  </a:cubicBezTo>
                  <a:cubicBezTo>
                    <a:pt x="333" y="90"/>
                    <a:pt x="333" y="90"/>
                    <a:pt x="333" y="90"/>
                  </a:cubicBezTo>
                  <a:moveTo>
                    <a:pt x="332" y="89"/>
                  </a:moveTo>
                  <a:cubicBezTo>
                    <a:pt x="333" y="89"/>
                    <a:pt x="333" y="89"/>
                    <a:pt x="333" y="89"/>
                  </a:cubicBezTo>
                  <a:cubicBezTo>
                    <a:pt x="333" y="89"/>
                    <a:pt x="333" y="89"/>
                    <a:pt x="333" y="89"/>
                  </a:cubicBezTo>
                  <a:cubicBezTo>
                    <a:pt x="333" y="90"/>
                    <a:pt x="333" y="90"/>
                    <a:pt x="333" y="90"/>
                  </a:cubicBezTo>
                  <a:lnTo>
                    <a:pt x="332" y="89"/>
                  </a:lnTo>
                  <a:close/>
                  <a:moveTo>
                    <a:pt x="335" y="93"/>
                  </a:moveTo>
                  <a:cubicBezTo>
                    <a:pt x="335" y="93"/>
                    <a:pt x="335" y="93"/>
                    <a:pt x="335" y="93"/>
                  </a:cubicBezTo>
                  <a:cubicBezTo>
                    <a:pt x="335" y="92"/>
                    <a:pt x="335" y="92"/>
                    <a:pt x="335" y="92"/>
                  </a:cubicBezTo>
                  <a:cubicBezTo>
                    <a:pt x="335" y="92"/>
                    <a:pt x="335" y="92"/>
                    <a:pt x="335" y="92"/>
                  </a:cubicBezTo>
                  <a:cubicBezTo>
                    <a:pt x="335" y="92"/>
                    <a:pt x="335" y="92"/>
                    <a:pt x="335" y="92"/>
                  </a:cubicBezTo>
                  <a:cubicBezTo>
                    <a:pt x="335" y="93"/>
                    <a:pt x="335" y="93"/>
                    <a:pt x="336" y="93"/>
                  </a:cubicBezTo>
                  <a:cubicBezTo>
                    <a:pt x="336" y="93"/>
                    <a:pt x="335" y="93"/>
                    <a:pt x="335" y="93"/>
                  </a:cubicBezTo>
                  <a:moveTo>
                    <a:pt x="338" y="93"/>
                  </a:moveTo>
                  <a:cubicBezTo>
                    <a:pt x="338" y="93"/>
                    <a:pt x="338" y="93"/>
                    <a:pt x="338" y="93"/>
                  </a:cubicBezTo>
                  <a:cubicBezTo>
                    <a:pt x="338" y="93"/>
                    <a:pt x="338" y="93"/>
                    <a:pt x="338" y="93"/>
                  </a:cubicBezTo>
                  <a:cubicBezTo>
                    <a:pt x="338" y="92"/>
                    <a:pt x="338" y="92"/>
                    <a:pt x="338" y="92"/>
                  </a:cubicBezTo>
                  <a:cubicBezTo>
                    <a:pt x="338" y="92"/>
                    <a:pt x="338" y="92"/>
                    <a:pt x="338" y="92"/>
                  </a:cubicBezTo>
                  <a:cubicBezTo>
                    <a:pt x="338" y="93"/>
                    <a:pt x="338" y="93"/>
                    <a:pt x="338" y="93"/>
                  </a:cubicBezTo>
                  <a:moveTo>
                    <a:pt x="339" y="93"/>
                  </a:moveTo>
                  <a:cubicBezTo>
                    <a:pt x="339" y="93"/>
                    <a:pt x="339" y="93"/>
                    <a:pt x="339" y="93"/>
                  </a:cubicBezTo>
                  <a:cubicBezTo>
                    <a:pt x="339" y="93"/>
                    <a:pt x="339" y="93"/>
                    <a:pt x="340" y="93"/>
                  </a:cubicBezTo>
                  <a:cubicBezTo>
                    <a:pt x="340" y="93"/>
                    <a:pt x="340" y="93"/>
                    <a:pt x="340" y="93"/>
                  </a:cubicBezTo>
                  <a:cubicBezTo>
                    <a:pt x="339" y="93"/>
                    <a:pt x="339" y="93"/>
                    <a:pt x="339" y="93"/>
                  </a:cubicBezTo>
                  <a:close/>
                  <a:moveTo>
                    <a:pt x="342" y="97"/>
                  </a:moveTo>
                  <a:cubicBezTo>
                    <a:pt x="341" y="96"/>
                    <a:pt x="341" y="96"/>
                    <a:pt x="341" y="96"/>
                  </a:cubicBezTo>
                  <a:cubicBezTo>
                    <a:pt x="341" y="96"/>
                    <a:pt x="341" y="96"/>
                    <a:pt x="341" y="96"/>
                  </a:cubicBezTo>
                  <a:cubicBezTo>
                    <a:pt x="342" y="96"/>
                    <a:pt x="342" y="96"/>
                    <a:pt x="342" y="96"/>
                  </a:cubicBezTo>
                  <a:cubicBezTo>
                    <a:pt x="342" y="96"/>
                    <a:pt x="342" y="96"/>
                    <a:pt x="342" y="96"/>
                  </a:cubicBezTo>
                  <a:cubicBezTo>
                    <a:pt x="342" y="96"/>
                    <a:pt x="342" y="96"/>
                    <a:pt x="342" y="96"/>
                  </a:cubicBezTo>
                  <a:cubicBezTo>
                    <a:pt x="342" y="96"/>
                    <a:pt x="342" y="96"/>
                    <a:pt x="342" y="97"/>
                  </a:cubicBezTo>
                  <a:moveTo>
                    <a:pt x="345" y="99"/>
                  </a:moveTo>
                  <a:cubicBezTo>
                    <a:pt x="345" y="98"/>
                    <a:pt x="345" y="98"/>
                    <a:pt x="345" y="98"/>
                  </a:cubicBezTo>
                  <a:cubicBezTo>
                    <a:pt x="345" y="98"/>
                    <a:pt x="345" y="98"/>
                    <a:pt x="345" y="98"/>
                  </a:cubicBezTo>
                  <a:cubicBezTo>
                    <a:pt x="345" y="99"/>
                    <a:pt x="345" y="99"/>
                    <a:pt x="346" y="99"/>
                  </a:cubicBezTo>
                  <a:cubicBezTo>
                    <a:pt x="345" y="99"/>
                    <a:pt x="345" y="99"/>
                    <a:pt x="345" y="99"/>
                  </a:cubicBezTo>
                  <a:cubicBezTo>
                    <a:pt x="345" y="99"/>
                    <a:pt x="345" y="99"/>
                    <a:pt x="345" y="99"/>
                  </a:cubicBezTo>
                  <a:cubicBezTo>
                    <a:pt x="345" y="99"/>
                    <a:pt x="345" y="99"/>
                    <a:pt x="345" y="99"/>
                  </a:cubicBezTo>
                  <a:cubicBezTo>
                    <a:pt x="345" y="99"/>
                    <a:pt x="345" y="99"/>
                    <a:pt x="345" y="99"/>
                  </a:cubicBezTo>
                  <a:moveTo>
                    <a:pt x="344" y="97"/>
                  </a:moveTo>
                  <a:cubicBezTo>
                    <a:pt x="344" y="97"/>
                    <a:pt x="345" y="97"/>
                    <a:pt x="345" y="97"/>
                  </a:cubicBezTo>
                  <a:cubicBezTo>
                    <a:pt x="345" y="98"/>
                    <a:pt x="345" y="98"/>
                    <a:pt x="345" y="98"/>
                  </a:cubicBezTo>
                  <a:cubicBezTo>
                    <a:pt x="345" y="98"/>
                    <a:pt x="345" y="98"/>
                    <a:pt x="344" y="98"/>
                  </a:cubicBezTo>
                  <a:cubicBezTo>
                    <a:pt x="344" y="98"/>
                    <a:pt x="344" y="98"/>
                    <a:pt x="344" y="98"/>
                  </a:cubicBezTo>
                  <a:cubicBezTo>
                    <a:pt x="344" y="98"/>
                    <a:pt x="344" y="98"/>
                    <a:pt x="344" y="97"/>
                  </a:cubicBezTo>
                  <a:cubicBezTo>
                    <a:pt x="344" y="97"/>
                    <a:pt x="344" y="97"/>
                    <a:pt x="344" y="97"/>
                  </a:cubicBezTo>
                  <a:moveTo>
                    <a:pt x="345" y="97"/>
                  </a:moveTo>
                  <a:cubicBezTo>
                    <a:pt x="345" y="97"/>
                    <a:pt x="345" y="97"/>
                    <a:pt x="345" y="97"/>
                  </a:cubicBezTo>
                  <a:cubicBezTo>
                    <a:pt x="346" y="98"/>
                    <a:pt x="346" y="98"/>
                    <a:pt x="346" y="98"/>
                  </a:cubicBezTo>
                  <a:cubicBezTo>
                    <a:pt x="346" y="98"/>
                    <a:pt x="346" y="98"/>
                    <a:pt x="346" y="98"/>
                  </a:cubicBezTo>
                  <a:cubicBezTo>
                    <a:pt x="346" y="98"/>
                    <a:pt x="346" y="98"/>
                    <a:pt x="345" y="98"/>
                  </a:cubicBezTo>
                  <a:cubicBezTo>
                    <a:pt x="345" y="98"/>
                    <a:pt x="345" y="98"/>
                    <a:pt x="345" y="97"/>
                  </a:cubicBezTo>
                  <a:moveTo>
                    <a:pt x="347" y="95"/>
                  </a:moveTo>
                  <a:cubicBezTo>
                    <a:pt x="348" y="95"/>
                    <a:pt x="348" y="95"/>
                    <a:pt x="348" y="95"/>
                  </a:cubicBezTo>
                  <a:cubicBezTo>
                    <a:pt x="348" y="95"/>
                    <a:pt x="348" y="95"/>
                    <a:pt x="348" y="95"/>
                  </a:cubicBezTo>
                  <a:cubicBezTo>
                    <a:pt x="348" y="95"/>
                    <a:pt x="348" y="95"/>
                    <a:pt x="348" y="95"/>
                  </a:cubicBezTo>
                  <a:cubicBezTo>
                    <a:pt x="348" y="95"/>
                    <a:pt x="348" y="95"/>
                    <a:pt x="348" y="95"/>
                  </a:cubicBezTo>
                  <a:lnTo>
                    <a:pt x="347" y="95"/>
                  </a:lnTo>
                  <a:close/>
                  <a:moveTo>
                    <a:pt x="348" y="87"/>
                  </a:moveTo>
                  <a:cubicBezTo>
                    <a:pt x="348" y="87"/>
                    <a:pt x="348" y="87"/>
                    <a:pt x="348" y="87"/>
                  </a:cubicBezTo>
                  <a:cubicBezTo>
                    <a:pt x="349" y="87"/>
                    <a:pt x="349" y="87"/>
                    <a:pt x="349" y="87"/>
                  </a:cubicBezTo>
                  <a:cubicBezTo>
                    <a:pt x="349" y="87"/>
                    <a:pt x="349" y="87"/>
                    <a:pt x="349" y="88"/>
                  </a:cubicBezTo>
                  <a:cubicBezTo>
                    <a:pt x="349" y="88"/>
                    <a:pt x="349" y="88"/>
                    <a:pt x="350" y="88"/>
                  </a:cubicBezTo>
                  <a:cubicBezTo>
                    <a:pt x="350" y="88"/>
                    <a:pt x="350" y="88"/>
                    <a:pt x="350" y="88"/>
                  </a:cubicBezTo>
                  <a:cubicBezTo>
                    <a:pt x="350" y="88"/>
                    <a:pt x="350" y="88"/>
                    <a:pt x="349" y="88"/>
                  </a:cubicBezTo>
                  <a:cubicBezTo>
                    <a:pt x="349" y="88"/>
                    <a:pt x="349" y="88"/>
                    <a:pt x="349" y="88"/>
                  </a:cubicBezTo>
                  <a:cubicBezTo>
                    <a:pt x="349" y="88"/>
                    <a:pt x="349" y="88"/>
                    <a:pt x="348" y="87"/>
                  </a:cubicBezTo>
                  <a:moveTo>
                    <a:pt x="350" y="84"/>
                  </a:moveTo>
                  <a:cubicBezTo>
                    <a:pt x="350" y="84"/>
                    <a:pt x="350" y="84"/>
                    <a:pt x="350" y="84"/>
                  </a:cubicBezTo>
                  <a:cubicBezTo>
                    <a:pt x="350" y="85"/>
                    <a:pt x="350" y="85"/>
                    <a:pt x="350" y="85"/>
                  </a:cubicBezTo>
                  <a:cubicBezTo>
                    <a:pt x="351" y="85"/>
                    <a:pt x="351" y="85"/>
                    <a:pt x="351" y="85"/>
                  </a:cubicBezTo>
                  <a:cubicBezTo>
                    <a:pt x="351" y="85"/>
                    <a:pt x="351" y="85"/>
                    <a:pt x="351" y="85"/>
                  </a:cubicBezTo>
                  <a:cubicBezTo>
                    <a:pt x="351" y="85"/>
                    <a:pt x="351" y="85"/>
                    <a:pt x="351" y="86"/>
                  </a:cubicBezTo>
                  <a:cubicBezTo>
                    <a:pt x="351" y="85"/>
                    <a:pt x="351" y="85"/>
                    <a:pt x="351" y="85"/>
                  </a:cubicBezTo>
                  <a:cubicBezTo>
                    <a:pt x="350" y="85"/>
                    <a:pt x="350" y="85"/>
                    <a:pt x="350" y="85"/>
                  </a:cubicBezTo>
                  <a:cubicBezTo>
                    <a:pt x="350" y="85"/>
                    <a:pt x="350" y="85"/>
                    <a:pt x="350" y="84"/>
                  </a:cubicBezTo>
                  <a:cubicBezTo>
                    <a:pt x="350" y="84"/>
                    <a:pt x="350" y="84"/>
                    <a:pt x="350" y="84"/>
                  </a:cubicBezTo>
                  <a:moveTo>
                    <a:pt x="352" y="80"/>
                  </a:moveTo>
                  <a:cubicBezTo>
                    <a:pt x="352" y="79"/>
                    <a:pt x="352" y="79"/>
                    <a:pt x="352" y="79"/>
                  </a:cubicBezTo>
                  <a:cubicBezTo>
                    <a:pt x="352" y="79"/>
                    <a:pt x="352" y="79"/>
                    <a:pt x="352" y="79"/>
                  </a:cubicBezTo>
                  <a:cubicBezTo>
                    <a:pt x="352" y="80"/>
                    <a:pt x="352" y="80"/>
                    <a:pt x="352" y="80"/>
                  </a:cubicBezTo>
                  <a:cubicBezTo>
                    <a:pt x="352" y="80"/>
                    <a:pt x="352" y="80"/>
                    <a:pt x="353" y="80"/>
                  </a:cubicBezTo>
                  <a:cubicBezTo>
                    <a:pt x="353" y="81"/>
                    <a:pt x="353" y="81"/>
                    <a:pt x="353" y="81"/>
                  </a:cubicBezTo>
                  <a:cubicBezTo>
                    <a:pt x="353" y="81"/>
                    <a:pt x="353" y="81"/>
                    <a:pt x="353" y="81"/>
                  </a:cubicBezTo>
                  <a:cubicBezTo>
                    <a:pt x="353" y="81"/>
                    <a:pt x="353" y="81"/>
                    <a:pt x="352" y="81"/>
                  </a:cubicBezTo>
                  <a:cubicBezTo>
                    <a:pt x="352" y="81"/>
                    <a:pt x="352" y="81"/>
                    <a:pt x="352" y="80"/>
                  </a:cubicBezTo>
                  <a:cubicBezTo>
                    <a:pt x="352" y="80"/>
                    <a:pt x="352" y="80"/>
                    <a:pt x="352" y="80"/>
                  </a:cubicBezTo>
                  <a:moveTo>
                    <a:pt x="359" y="79"/>
                  </a:moveTo>
                  <a:cubicBezTo>
                    <a:pt x="359" y="79"/>
                    <a:pt x="359" y="79"/>
                    <a:pt x="359" y="79"/>
                  </a:cubicBezTo>
                  <a:cubicBezTo>
                    <a:pt x="359" y="79"/>
                    <a:pt x="359" y="79"/>
                    <a:pt x="359" y="79"/>
                  </a:cubicBezTo>
                  <a:cubicBezTo>
                    <a:pt x="359" y="79"/>
                    <a:pt x="359" y="79"/>
                    <a:pt x="359" y="79"/>
                  </a:cubicBezTo>
                  <a:cubicBezTo>
                    <a:pt x="359" y="79"/>
                    <a:pt x="359" y="79"/>
                    <a:pt x="359" y="79"/>
                  </a:cubicBezTo>
                  <a:cubicBezTo>
                    <a:pt x="360" y="79"/>
                    <a:pt x="360" y="79"/>
                    <a:pt x="360" y="79"/>
                  </a:cubicBezTo>
                  <a:cubicBezTo>
                    <a:pt x="359" y="79"/>
                    <a:pt x="359" y="79"/>
                    <a:pt x="359" y="79"/>
                  </a:cubicBezTo>
                  <a:moveTo>
                    <a:pt x="358" y="79"/>
                  </a:moveTo>
                  <a:cubicBezTo>
                    <a:pt x="358" y="79"/>
                    <a:pt x="358" y="79"/>
                    <a:pt x="357" y="78"/>
                  </a:cubicBezTo>
                  <a:cubicBezTo>
                    <a:pt x="357" y="78"/>
                    <a:pt x="357" y="78"/>
                    <a:pt x="357" y="78"/>
                  </a:cubicBezTo>
                  <a:cubicBezTo>
                    <a:pt x="358" y="78"/>
                    <a:pt x="358" y="78"/>
                    <a:pt x="358" y="78"/>
                  </a:cubicBezTo>
                  <a:cubicBezTo>
                    <a:pt x="359" y="78"/>
                    <a:pt x="359" y="78"/>
                    <a:pt x="359" y="78"/>
                  </a:cubicBezTo>
                  <a:cubicBezTo>
                    <a:pt x="359" y="79"/>
                    <a:pt x="359" y="79"/>
                    <a:pt x="359" y="79"/>
                  </a:cubicBezTo>
                  <a:cubicBezTo>
                    <a:pt x="359" y="79"/>
                    <a:pt x="359" y="79"/>
                    <a:pt x="358" y="79"/>
                  </a:cubicBezTo>
                  <a:cubicBezTo>
                    <a:pt x="358" y="79"/>
                    <a:pt x="358" y="79"/>
                    <a:pt x="358" y="79"/>
                  </a:cubicBezTo>
                  <a:cubicBezTo>
                    <a:pt x="358" y="79"/>
                    <a:pt x="358" y="79"/>
                    <a:pt x="358" y="79"/>
                  </a:cubicBezTo>
                  <a:moveTo>
                    <a:pt x="375" y="68"/>
                  </a:moveTo>
                  <a:cubicBezTo>
                    <a:pt x="375" y="68"/>
                    <a:pt x="375" y="68"/>
                    <a:pt x="375" y="68"/>
                  </a:cubicBezTo>
                  <a:cubicBezTo>
                    <a:pt x="375" y="67"/>
                    <a:pt x="375" y="67"/>
                    <a:pt x="375" y="67"/>
                  </a:cubicBezTo>
                  <a:cubicBezTo>
                    <a:pt x="375" y="68"/>
                    <a:pt x="375" y="68"/>
                    <a:pt x="375" y="68"/>
                  </a:cubicBezTo>
                  <a:cubicBezTo>
                    <a:pt x="375" y="68"/>
                    <a:pt x="375" y="68"/>
                    <a:pt x="375" y="68"/>
                  </a:cubicBezTo>
                  <a:cubicBezTo>
                    <a:pt x="375" y="68"/>
                    <a:pt x="375" y="68"/>
                    <a:pt x="375" y="68"/>
                  </a:cubicBezTo>
                  <a:moveTo>
                    <a:pt x="374" y="69"/>
                  </a:moveTo>
                  <a:cubicBezTo>
                    <a:pt x="374" y="69"/>
                    <a:pt x="374" y="69"/>
                    <a:pt x="374" y="69"/>
                  </a:cubicBezTo>
                  <a:cubicBezTo>
                    <a:pt x="375" y="69"/>
                    <a:pt x="375" y="69"/>
                    <a:pt x="375" y="69"/>
                  </a:cubicBezTo>
                  <a:cubicBezTo>
                    <a:pt x="375" y="69"/>
                    <a:pt x="375" y="69"/>
                    <a:pt x="375" y="69"/>
                  </a:cubicBezTo>
                  <a:cubicBezTo>
                    <a:pt x="374" y="69"/>
                    <a:pt x="374" y="69"/>
                    <a:pt x="374" y="69"/>
                  </a:cubicBezTo>
                  <a:moveTo>
                    <a:pt x="372" y="68"/>
                  </a:moveTo>
                  <a:cubicBezTo>
                    <a:pt x="372" y="67"/>
                    <a:pt x="372" y="67"/>
                    <a:pt x="372" y="67"/>
                  </a:cubicBezTo>
                  <a:cubicBezTo>
                    <a:pt x="372" y="67"/>
                    <a:pt x="372" y="67"/>
                    <a:pt x="372" y="67"/>
                  </a:cubicBezTo>
                  <a:cubicBezTo>
                    <a:pt x="372" y="67"/>
                    <a:pt x="372" y="67"/>
                    <a:pt x="373" y="67"/>
                  </a:cubicBezTo>
                  <a:cubicBezTo>
                    <a:pt x="374" y="67"/>
                    <a:pt x="374" y="67"/>
                    <a:pt x="374" y="67"/>
                  </a:cubicBezTo>
                  <a:cubicBezTo>
                    <a:pt x="374" y="67"/>
                    <a:pt x="374" y="67"/>
                    <a:pt x="374" y="67"/>
                  </a:cubicBezTo>
                  <a:cubicBezTo>
                    <a:pt x="375" y="67"/>
                    <a:pt x="375" y="67"/>
                    <a:pt x="375" y="68"/>
                  </a:cubicBezTo>
                  <a:cubicBezTo>
                    <a:pt x="375" y="68"/>
                    <a:pt x="375" y="68"/>
                    <a:pt x="375" y="68"/>
                  </a:cubicBezTo>
                  <a:cubicBezTo>
                    <a:pt x="375" y="68"/>
                    <a:pt x="375" y="68"/>
                    <a:pt x="375" y="68"/>
                  </a:cubicBezTo>
                  <a:cubicBezTo>
                    <a:pt x="375" y="69"/>
                    <a:pt x="375" y="69"/>
                    <a:pt x="376" y="69"/>
                  </a:cubicBezTo>
                  <a:cubicBezTo>
                    <a:pt x="376" y="69"/>
                    <a:pt x="376" y="69"/>
                    <a:pt x="375" y="69"/>
                  </a:cubicBezTo>
                  <a:cubicBezTo>
                    <a:pt x="375" y="69"/>
                    <a:pt x="375" y="69"/>
                    <a:pt x="375" y="69"/>
                  </a:cubicBezTo>
                  <a:cubicBezTo>
                    <a:pt x="375" y="69"/>
                    <a:pt x="375" y="69"/>
                    <a:pt x="375" y="69"/>
                  </a:cubicBezTo>
                  <a:cubicBezTo>
                    <a:pt x="375" y="69"/>
                    <a:pt x="375" y="69"/>
                    <a:pt x="375" y="69"/>
                  </a:cubicBezTo>
                  <a:cubicBezTo>
                    <a:pt x="375" y="69"/>
                    <a:pt x="375" y="69"/>
                    <a:pt x="374" y="69"/>
                  </a:cubicBezTo>
                  <a:cubicBezTo>
                    <a:pt x="374" y="69"/>
                    <a:pt x="374" y="69"/>
                    <a:pt x="374" y="69"/>
                  </a:cubicBezTo>
                  <a:cubicBezTo>
                    <a:pt x="374" y="69"/>
                    <a:pt x="374" y="69"/>
                    <a:pt x="373" y="68"/>
                  </a:cubicBezTo>
                  <a:cubicBezTo>
                    <a:pt x="373" y="68"/>
                    <a:pt x="373" y="68"/>
                    <a:pt x="373" y="68"/>
                  </a:cubicBezTo>
                  <a:cubicBezTo>
                    <a:pt x="372" y="68"/>
                    <a:pt x="372" y="68"/>
                    <a:pt x="372" y="68"/>
                  </a:cubicBezTo>
                  <a:cubicBezTo>
                    <a:pt x="372" y="68"/>
                    <a:pt x="372" y="68"/>
                    <a:pt x="372" y="68"/>
                  </a:cubicBezTo>
                  <a:moveTo>
                    <a:pt x="373" y="62"/>
                  </a:moveTo>
                  <a:cubicBezTo>
                    <a:pt x="372" y="61"/>
                    <a:pt x="372" y="61"/>
                    <a:pt x="372" y="61"/>
                  </a:cubicBezTo>
                  <a:cubicBezTo>
                    <a:pt x="373" y="62"/>
                    <a:pt x="373" y="62"/>
                    <a:pt x="373" y="62"/>
                  </a:cubicBezTo>
                  <a:cubicBezTo>
                    <a:pt x="373" y="62"/>
                    <a:pt x="373" y="62"/>
                    <a:pt x="373" y="62"/>
                  </a:cubicBezTo>
                  <a:cubicBezTo>
                    <a:pt x="373" y="62"/>
                    <a:pt x="373" y="62"/>
                    <a:pt x="373" y="62"/>
                  </a:cubicBezTo>
                  <a:cubicBezTo>
                    <a:pt x="373" y="62"/>
                    <a:pt x="373" y="62"/>
                    <a:pt x="373" y="62"/>
                  </a:cubicBezTo>
                  <a:moveTo>
                    <a:pt x="373" y="62"/>
                  </a:moveTo>
                  <a:cubicBezTo>
                    <a:pt x="374" y="62"/>
                    <a:pt x="374" y="62"/>
                    <a:pt x="374" y="62"/>
                  </a:cubicBezTo>
                  <a:cubicBezTo>
                    <a:pt x="374" y="62"/>
                    <a:pt x="374" y="62"/>
                    <a:pt x="374" y="63"/>
                  </a:cubicBezTo>
                  <a:cubicBezTo>
                    <a:pt x="375" y="63"/>
                    <a:pt x="375" y="63"/>
                    <a:pt x="375" y="63"/>
                  </a:cubicBezTo>
                  <a:cubicBezTo>
                    <a:pt x="375" y="63"/>
                    <a:pt x="375" y="63"/>
                    <a:pt x="375" y="63"/>
                  </a:cubicBezTo>
                  <a:cubicBezTo>
                    <a:pt x="376" y="64"/>
                    <a:pt x="376" y="64"/>
                    <a:pt x="376" y="64"/>
                  </a:cubicBezTo>
                  <a:cubicBezTo>
                    <a:pt x="377" y="65"/>
                    <a:pt x="377" y="65"/>
                    <a:pt x="377" y="65"/>
                  </a:cubicBezTo>
                  <a:cubicBezTo>
                    <a:pt x="377" y="65"/>
                    <a:pt x="377" y="65"/>
                    <a:pt x="377" y="65"/>
                  </a:cubicBezTo>
                  <a:cubicBezTo>
                    <a:pt x="377" y="65"/>
                    <a:pt x="377" y="65"/>
                    <a:pt x="377" y="65"/>
                  </a:cubicBezTo>
                  <a:cubicBezTo>
                    <a:pt x="377" y="65"/>
                    <a:pt x="377" y="65"/>
                    <a:pt x="377" y="65"/>
                  </a:cubicBezTo>
                  <a:cubicBezTo>
                    <a:pt x="376" y="65"/>
                    <a:pt x="376" y="65"/>
                    <a:pt x="376" y="64"/>
                  </a:cubicBezTo>
                  <a:cubicBezTo>
                    <a:pt x="376" y="64"/>
                    <a:pt x="376" y="64"/>
                    <a:pt x="376" y="65"/>
                  </a:cubicBezTo>
                  <a:cubicBezTo>
                    <a:pt x="377" y="65"/>
                    <a:pt x="377" y="65"/>
                    <a:pt x="377" y="65"/>
                  </a:cubicBezTo>
                  <a:cubicBezTo>
                    <a:pt x="377" y="66"/>
                    <a:pt x="377" y="66"/>
                    <a:pt x="377" y="66"/>
                  </a:cubicBezTo>
                  <a:cubicBezTo>
                    <a:pt x="377" y="66"/>
                    <a:pt x="377" y="66"/>
                    <a:pt x="377" y="66"/>
                  </a:cubicBezTo>
                  <a:cubicBezTo>
                    <a:pt x="377" y="66"/>
                    <a:pt x="377" y="66"/>
                    <a:pt x="377" y="66"/>
                  </a:cubicBezTo>
                  <a:cubicBezTo>
                    <a:pt x="377" y="66"/>
                    <a:pt x="377" y="66"/>
                    <a:pt x="377" y="66"/>
                  </a:cubicBezTo>
                  <a:cubicBezTo>
                    <a:pt x="377" y="66"/>
                    <a:pt x="377" y="66"/>
                    <a:pt x="377" y="66"/>
                  </a:cubicBezTo>
                  <a:cubicBezTo>
                    <a:pt x="377" y="66"/>
                    <a:pt x="377" y="66"/>
                    <a:pt x="377" y="65"/>
                  </a:cubicBezTo>
                  <a:cubicBezTo>
                    <a:pt x="377" y="65"/>
                    <a:pt x="377" y="65"/>
                    <a:pt x="376" y="65"/>
                  </a:cubicBezTo>
                  <a:cubicBezTo>
                    <a:pt x="376" y="65"/>
                    <a:pt x="376" y="65"/>
                    <a:pt x="376" y="64"/>
                  </a:cubicBezTo>
                  <a:cubicBezTo>
                    <a:pt x="375" y="64"/>
                    <a:pt x="375" y="64"/>
                    <a:pt x="375" y="64"/>
                  </a:cubicBezTo>
                  <a:cubicBezTo>
                    <a:pt x="375" y="63"/>
                    <a:pt x="375" y="63"/>
                    <a:pt x="375" y="63"/>
                  </a:cubicBezTo>
                  <a:cubicBezTo>
                    <a:pt x="374" y="63"/>
                    <a:pt x="374" y="63"/>
                    <a:pt x="374" y="63"/>
                  </a:cubicBezTo>
                  <a:cubicBezTo>
                    <a:pt x="374" y="63"/>
                    <a:pt x="374" y="63"/>
                    <a:pt x="374" y="63"/>
                  </a:cubicBezTo>
                  <a:cubicBezTo>
                    <a:pt x="374" y="62"/>
                    <a:pt x="374" y="62"/>
                    <a:pt x="373" y="62"/>
                  </a:cubicBezTo>
                  <a:moveTo>
                    <a:pt x="373" y="62"/>
                  </a:moveTo>
                  <a:cubicBezTo>
                    <a:pt x="374" y="62"/>
                    <a:pt x="374" y="62"/>
                    <a:pt x="374" y="62"/>
                  </a:cubicBezTo>
                  <a:cubicBezTo>
                    <a:pt x="374" y="62"/>
                    <a:pt x="374" y="62"/>
                    <a:pt x="374" y="62"/>
                  </a:cubicBezTo>
                  <a:cubicBezTo>
                    <a:pt x="375" y="63"/>
                    <a:pt x="375" y="63"/>
                    <a:pt x="375" y="63"/>
                  </a:cubicBezTo>
                  <a:cubicBezTo>
                    <a:pt x="376" y="63"/>
                    <a:pt x="376" y="63"/>
                    <a:pt x="376" y="64"/>
                  </a:cubicBezTo>
                  <a:cubicBezTo>
                    <a:pt x="377" y="64"/>
                    <a:pt x="377" y="64"/>
                    <a:pt x="377" y="64"/>
                  </a:cubicBezTo>
                  <a:cubicBezTo>
                    <a:pt x="377" y="64"/>
                    <a:pt x="377" y="64"/>
                    <a:pt x="377" y="64"/>
                  </a:cubicBezTo>
                  <a:cubicBezTo>
                    <a:pt x="377" y="64"/>
                    <a:pt x="377" y="64"/>
                    <a:pt x="377" y="64"/>
                  </a:cubicBezTo>
                  <a:cubicBezTo>
                    <a:pt x="377" y="64"/>
                    <a:pt x="377" y="64"/>
                    <a:pt x="377" y="64"/>
                  </a:cubicBezTo>
                  <a:cubicBezTo>
                    <a:pt x="377" y="64"/>
                    <a:pt x="377" y="64"/>
                    <a:pt x="376" y="64"/>
                  </a:cubicBezTo>
                  <a:cubicBezTo>
                    <a:pt x="376" y="64"/>
                    <a:pt x="376" y="64"/>
                    <a:pt x="376" y="64"/>
                  </a:cubicBezTo>
                  <a:cubicBezTo>
                    <a:pt x="376" y="64"/>
                    <a:pt x="376" y="64"/>
                    <a:pt x="376" y="63"/>
                  </a:cubicBezTo>
                  <a:cubicBezTo>
                    <a:pt x="376" y="63"/>
                    <a:pt x="376" y="63"/>
                    <a:pt x="375" y="63"/>
                  </a:cubicBezTo>
                  <a:cubicBezTo>
                    <a:pt x="375" y="63"/>
                    <a:pt x="375" y="63"/>
                    <a:pt x="375" y="63"/>
                  </a:cubicBezTo>
                  <a:cubicBezTo>
                    <a:pt x="375" y="63"/>
                    <a:pt x="375" y="63"/>
                    <a:pt x="374" y="63"/>
                  </a:cubicBezTo>
                  <a:cubicBezTo>
                    <a:pt x="374" y="62"/>
                    <a:pt x="374" y="62"/>
                    <a:pt x="374" y="62"/>
                  </a:cubicBezTo>
                  <a:cubicBezTo>
                    <a:pt x="374" y="62"/>
                    <a:pt x="374" y="62"/>
                    <a:pt x="373" y="62"/>
                  </a:cubicBezTo>
                  <a:cubicBezTo>
                    <a:pt x="373" y="62"/>
                    <a:pt x="373" y="62"/>
                    <a:pt x="373" y="62"/>
                  </a:cubicBezTo>
                  <a:moveTo>
                    <a:pt x="374" y="62"/>
                  </a:moveTo>
                  <a:cubicBezTo>
                    <a:pt x="374" y="62"/>
                    <a:pt x="374" y="62"/>
                    <a:pt x="374" y="61"/>
                  </a:cubicBezTo>
                  <a:cubicBezTo>
                    <a:pt x="374" y="61"/>
                    <a:pt x="374" y="61"/>
                    <a:pt x="373" y="61"/>
                  </a:cubicBezTo>
                  <a:cubicBezTo>
                    <a:pt x="373" y="61"/>
                    <a:pt x="373" y="61"/>
                    <a:pt x="373" y="61"/>
                  </a:cubicBezTo>
                  <a:cubicBezTo>
                    <a:pt x="372" y="60"/>
                    <a:pt x="372" y="60"/>
                    <a:pt x="372" y="60"/>
                  </a:cubicBezTo>
                  <a:cubicBezTo>
                    <a:pt x="372" y="61"/>
                    <a:pt x="372" y="61"/>
                    <a:pt x="372" y="61"/>
                  </a:cubicBezTo>
                  <a:cubicBezTo>
                    <a:pt x="373" y="61"/>
                    <a:pt x="373" y="61"/>
                    <a:pt x="373" y="61"/>
                  </a:cubicBezTo>
                  <a:cubicBezTo>
                    <a:pt x="374" y="62"/>
                    <a:pt x="374" y="62"/>
                    <a:pt x="374" y="62"/>
                  </a:cubicBezTo>
                  <a:cubicBezTo>
                    <a:pt x="375" y="62"/>
                    <a:pt x="375" y="62"/>
                    <a:pt x="375" y="62"/>
                  </a:cubicBezTo>
                  <a:cubicBezTo>
                    <a:pt x="375" y="62"/>
                    <a:pt x="375" y="62"/>
                    <a:pt x="375" y="62"/>
                  </a:cubicBezTo>
                  <a:cubicBezTo>
                    <a:pt x="375" y="63"/>
                    <a:pt x="375" y="63"/>
                    <a:pt x="375" y="63"/>
                  </a:cubicBezTo>
                  <a:cubicBezTo>
                    <a:pt x="375" y="62"/>
                    <a:pt x="375" y="62"/>
                    <a:pt x="374" y="62"/>
                  </a:cubicBezTo>
                  <a:cubicBezTo>
                    <a:pt x="374" y="62"/>
                    <a:pt x="374" y="62"/>
                    <a:pt x="374" y="62"/>
                  </a:cubicBezTo>
                  <a:cubicBezTo>
                    <a:pt x="374" y="62"/>
                    <a:pt x="374" y="62"/>
                    <a:pt x="374" y="62"/>
                  </a:cubicBezTo>
                  <a:cubicBezTo>
                    <a:pt x="373" y="62"/>
                    <a:pt x="373" y="62"/>
                    <a:pt x="373" y="61"/>
                  </a:cubicBezTo>
                  <a:cubicBezTo>
                    <a:pt x="372" y="61"/>
                    <a:pt x="372" y="61"/>
                    <a:pt x="372" y="61"/>
                  </a:cubicBezTo>
                  <a:cubicBezTo>
                    <a:pt x="372" y="60"/>
                    <a:pt x="372" y="60"/>
                    <a:pt x="371" y="60"/>
                  </a:cubicBezTo>
                  <a:cubicBezTo>
                    <a:pt x="371" y="60"/>
                    <a:pt x="371" y="60"/>
                    <a:pt x="371" y="60"/>
                  </a:cubicBezTo>
                  <a:cubicBezTo>
                    <a:pt x="371" y="60"/>
                    <a:pt x="371" y="60"/>
                    <a:pt x="371" y="60"/>
                  </a:cubicBezTo>
                  <a:cubicBezTo>
                    <a:pt x="371" y="60"/>
                    <a:pt x="371" y="60"/>
                    <a:pt x="372" y="60"/>
                  </a:cubicBezTo>
                  <a:cubicBezTo>
                    <a:pt x="372" y="60"/>
                    <a:pt x="372" y="60"/>
                    <a:pt x="372" y="60"/>
                  </a:cubicBezTo>
                  <a:cubicBezTo>
                    <a:pt x="372" y="60"/>
                    <a:pt x="372" y="60"/>
                    <a:pt x="372" y="60"/>
                  </a:cubicBezTo>
                  <a:cubicBezTo>
                    <a:pt x="373" y="60"/>
                    <a:pt x="373" y="60"/>
                    <a:pt x="373" y="61"/>
                  </a:cubicBezTo>
                  <a:cubicBezTo>
                    <a:pt x="374" y="61"/>
                    <a:pt x="374" y="61"/>
                    <a:pt x="374" y="62"/>
                  </a:cubicBezTo>
                  <a:moveTo>
                    <a:pt x="377" y="63"/>
                  </a:moveTo>
                  <a:cubicBezTo>
                    <a:pt x="377" y="63"/>
                    <a:pt x="377" y="63"/>
                    <a:pt x="377" y="63"/>
                  </a:cubicBezTo>
                  <a:cubicBezTo>
                    <a:pt x="377" y="64"/>
                    <a:pt x="377" y="64"/>
                    <a:pt x="377" y="64"/>
                  </a:cubicBezTo>
                  <a:cubicBezTo>
                    <a:pt x="377" y="64"/>
                    <a:pt x="377" y="64"/>
                    <a:pt x="377" y="64"/>
                  </a:cubicBezTo>
                  <a:cubicBezTo>
                    <a:pt x="377" y="64"/>
                    <a:pt x="377" y="64"/>
                    <a:pt x="377" y="64"/>
                  </a:cubicBezTo>
                  <a:cubicBezTo>
                    <a:pt x="377" y="64"/>
                    <a:pt x="377" y="64"/>
                    <a:pt x="377" y="63"/>
                  </a:cubicBezTo>
                  <a:moveTo>
                    <a:pt x="374" y="59"/>
                  </a:moveTo>
                  <a:cubicBezTo>
                    <a:pt x="375" y="60"/>
                    <a:pt x="375" y="60"/>
                    <a:pt x="375" y="60"/>
                  </a:cubicBezTo>
                  <a:cubicBezTo>
                    <a:pt x="375" y="60"/>
                    <a:pt x="375" y="60"/>
                    <a:pt x="375" y="60"/>
                  </a:cubicBezTo>
                  <a:cubicBezTo>
                    <a:pt x="375" y="60"/>
                    <a:pt x="375" y="60"/>
                    <a:pt x="376" y="60"/>
                  </a:cubicBezTo>
                  <a:cubicBezTo>
                    <a:pt x="376" y="60"/>
                    <a:pt x="376" y="60"/>
                    <a:pt x="376" y="61"/>
                  </a:cubicBezTo>
                  <a:cubicBezTo>
                    <a:pt x="376" y="61"/>
                    <a:pt x="376" y="61"/>
                    <a:pt x="376" y="61"/>
                  </a:cubicBezTo>
                  <a:cubicBezTo>
                    <a:pt x="376" y="61"/>
                    <a:pt x="376" y="61"/>
                    <a:pt x="376" y="61"/>
                  </a:cubicBezTo>
                  <a:cubicBezTo>
                    <a:pt x="376" y="61"/>
                    <a:pt x="376" y="61"/>
                    <a:pt x="376" y="61"/>
                  </a:cubicBezTo>
                  <a:cubicBezTo>
                    <a:pt x="376" y="61"/>
                    <a:pt x="376" y="61"/>
                    <a:pt x="376" y="61"/>
                  </a:cubicBezTo>
                  <a:cubicBezTo>
                    <a:pt x="375" y="60"/>
                    <a:pt x="375" y="60"/>
                    <a:pt x="375" y="60"/>
                  </a:cubicBezTo>
                  <a:cubicBezTo>
                    <a:pt x="375" y="60"/>
                    <a:pt x="375" y="60"/>
                    <a:pt x="374" y="60"/>
                  </a:cubicBezTo>
                  <a:cubicBezTo>
                    <a:pt x="374" y="60"/>
                    <a:pt x="374" y="60"/>
                    <a:pt x="374" y="60"/>
                  </a:cubicBezTo>
                  <a:cubicBezTo>
                    <a:pt x="374" y="60"/>
                    <a:pt x="374" y="60"/>
                    <a:pt x="374" y="59"/>
                  </a:cubicBezTo>
                  <a:cubicBezTo>
                    <a:pt x="374" y="59"/>
                    <a:pt x="374" y="59"/>
                    <a:pt x="374" y="59"/>
                  </a:cubicBezTo>
                  <a:moveTo>
                    <a:pt x="377" y="61"/>
                  </a:moveTo>
                  <a:cubicBezTo>
                    <a:pt x="377" y="61"/>
                    <a:pt x="377" y="61"/>
                    <a:pt x="377" y="61"/>
                  </a:cubicBezTo>
                  <a:cubicBezTo>
                    <a:pt x="377" y="61"/>
                    <a:pt x="377" y="61"/>
                    <a:pt x="377" y="61"/>
                  </a:cubicBezTo>
                  <a:cubicBezTo>
                    <a:pt x="377" y="61"/>
                    <a:pt x="377" y="61"/>
                    <a:pt x="378" y="61"/>
                  </a:cubicBezTo>
                  <a:cubicBezTo>
                    <a:pt x="377" y="61"/>
                    <a:pt x="377" y="61"/>
                    <a:pt x="377" y="61"/>
                  </a:cubicBezTo>
                  <a:moveTo>
                    <a:pt x="377" y="61"/>
                  </a:moveTo>
                  <a:cubicBezTo>
                    <a:pt x="377" y="61"/>
                    <a:pt x="377" y="61"/>
                    <a:pt x="377" y="61"/>
                  </a:cubicBezTo>
                  <a:cubicBezTo>
                    <a:pt x="377" y="61"/>
                    <a:pt x="377" y="61"/>
                    <a:pt x="377" y="61"/>
                  </a:cubicBezTo>
                  <a:cubicBezTo>
                    <a:pt x="377" y="61"/>
                    <a:pt x="377" y="61"/>
                    <a:pt x="377" y="61"/>
                  </a:cubicBezTo>
                  <a:cubicBezTo>
                    <a:pt x="377" y="61"/>
                    <a:pt x="377" y="61"/>
                    <a:pt x="377" y="61"/>
                  </a:cubicBezTo>
                  <a:cubicBezTo>
                    <a:pt x="377" y="61"/>
                    <a:pt x="377" y="61"/>
                    <a:pt x="377" y="61"/>
                  </a:cubicBezTo>
                  <a:moveTo>
                    <a:pt x="376" y="59"/>
                  </a:moveTo>
                  <a:cubicBezTo>
                    <a:pt x="376" y="59"/>
                    <a:pt x="376" y="59"/>
                    <a:pt x="376" y="59"/>
                  </a:cubicBezTo>
                  <a:cubicBezTo>
                    <a:pt x="376" y="59"/>
                    <a:pt x="376" y="59"/>
                    <a:pt x="376" y="59"/>
                  </a:cubicBezTo>
                  <a:cubicBezTo>
                    <a:pt x="376" y="59"/>
                    <a:pt x="376" y="59"/>
                    <a:pt x="376" y="59"/>
                  </a:cubicBezTo>
                  <a:cubicBezTo>
                    <a:pt x="376" y="59"/>
                    <a:pt x="376" y="59"/>
                    <a:pt x="376" y="59"/>
                  </a:cubicBezTo>
                  <a:cubicBezTo>
                    <a:pt x="376" y="59"/>
                    <a:pt x="376" y="59"/>
                    <a:pt x="377" y="60"/>
                  </a:cubicBezTo>
                  <a:cubicBezTo>
                    <a:pt x="377" y="60"/>
                    <a:pt x="377" y="60"/>
                    <a:pt x="377" y="60"/>
                  </a:cubicBezTo>
                  <a:cubicBezTo>
                    <a:pt x="376" y="60"/>
                    <a:pt x="376" y="60"/>
                    <a:pt x="376" y="60"/>
                  </a:cubicBezTo>
                  <a:cubicBezTo>
                    <a:pt x="376" y="60"/>
                    <a:pt x="376" y="60"/>
                    <a:pt x="376" y="60"/>
                  </a:cubicBezTo>
                  <a:cubicBezTo>
                    <a:pt x="377" y="60"/>
                    <a:pt x="377" y="60"/>
                    <a:pt x="377" y="60"/>
                  </a:cubicBezTo>
                  <a:cubicBezTo>
                    <a:pt x="377" y="60"/>
                    <a:pt x="377" y="60"/>
                    <a:pt x="377" y="60"/>
                  </a:cubicBezTo>
                  <a:cubicBezTo>
                    <a:pt x="377" y="60"/>
                    <a:pt x="377" y="60"/>
                    <a:pt x="377" y="61"/>
                  </a:cubicBezTo>
                  <a:cubicBezTo>
                    <a:pt x="377" y="60"/>
                    <a:pt x="377" y="60"/>
                    <a:pt x="377" y="60"/>
                  </a:cubicBezTo>
                  <a:cubicBezTo>
                    <a:pt x="378" y="61"/>
                    <a:pt x="378" y="61"/>
                    <a:pt x="378" y="61"/>
                  </a:cubicBezTo>
                  <a:cubicBezTo>
                    <a:pt x="378" y="61"/>
                    <a:pt x="378" y="61"/>
                    <a:pt x="378" y="61"/>
                  </a:cubicBezTo>
                  <a:cubicBezTo>
                    <a:pt x="378" y="61"/>
                    <a:pt x="378" y="61"/>
                    <a:pt x="378" y="61"/>
                  </a:cubicBezTo>
                  <a:cubicBezTo>
                    <a:pt x="378" y="61"/>
                    <a:pt x="378" y="61"/>
                    <a:pt x="378" y="61"/>
                  </a:cubicBezTo>
                  <a:cubicBezTo>
                    <a:pt x="378" y="61"/>
                    <a:pt x="378" y="61"/>
                    <a:pt x="378" y="61"/>
                  </a:cubicBezTo>
                  <a:cubicBezTo>
                    <a:pt x="377" y="61"/>
                    <a:pt x="377" y="61"/>
                    <a:pt x="377" y="60"/>
                  </a:cubicBezTo>
                  <a:cubicBezTo>
                    <a:pt x="377" y="60"/>
                    <a:pt x="377" y="60"/>
                    <a:pt x="377" y="60"/>
                  </a:cubicBezTo>
                  <a:cubicBezTo>
                    <a:pt x="377" y="60"/>
                    <a:pt x="377" y="60"/>
                    <a:pt x="376" y="60"/>
                  </a:cubicBezTo>
                  <a:cubicBezTo>
                    <a:pt x="376" y="60"/>
                    <a:pt x="376" y="60"/>
                    <a:pt x="376" y="60"/>
                  </a:cubicBezTo>
                  <a:cubicBezTo>
                    <a:pt x="376" y="59"/>
                    <a:pt x="376" y="59"/>
                    <a:pt x="376" y="59"/>
                  </a:cubicBezTo>
                  <a:moveTo>
                    <a:pt x="374" y="59"/>
                  </a:moveTo>
                  <a:cubicBezTo>
                    <a:pt x="374" y="59"/>
                    <a:pt x="374" y="59"/>
                    <a:pt x="375" y="59"/>
                  </a:cubicBezTo>
                  <a:cubicBezTo>
                    <a:pt x="375" y="59"/>
                    <a:pt x="375" y="59"/>
                    <a:pt x="375" y="59"/>
                  </a:cubicBezTo>
                  <a:cubicBezTo>
                    <a:pt x="375" y="59"/>
                    <a:pt x="375" y="59"/>
                    <a:pt x="375" y="59"/>
                  </a:cubicBezTo>
                  <a:cubicBezTo>
                    <a:pt x="375" y="59"/>
                    <a:pt x="375" y="59"/>
                    <a:pt x="375" y="60"/>
                  </a:cubicBezTo>
                  <a:cubicBezTo>
                    <a:pt x="375" y="60"/>
                    <a:pt x="375" y="60"/>
                    <a:pt x="375" y="60"/>
                  </a:cubicBezTo>
                  <a:cubicBezTo>
                    <a:pt x="375" y="60"/>
                    <a:pt x="375" y="60"/>
                    <a:pt x="376" y="60"/>
                  </a:cubicBezTo>
                  <a:cubicBezTo>
                    <a:pt x="375" y="60"/>
                    <a:pt x="375" y="60"/>
                    <a:pt x="375" y="59"/>
                  </a:cubicBezTo>
                  <a:cubicBezTo>
                    <a:pt x="375" y="59"/>
                    <a:pt x="375" y="59"/>
                    <a:pt x="375" y="59"/>
                  </a:cubicBezTo>
                  <a:cubicBezTo>
                    <a:pt x="375" y="59"/>
                    <a:pt x="375" y="59"/>
                    <a:pt x="374" y="59"/>
                  </a:cubicBezTo>
                  <a:moveTo>
                    <a:pt x="372" y="55"/>
                  </a:moveTo>
                  <a:cubicBezTo>
                    <a:pt x="372" y="55"/>
                    <a:pt x="372" y="55"/>
                    <a:pt x="372" y="55"/>
                  </a:cubicBezTo>
                  <a:cubicBezTo>
                    <a:pt x="373" y="55"/>
                    <a:pt x="373" y="55"/>
                    <a:pt x="373" y="55"/>
                  </a:cubicBezTo>
                  <a:cubicBezTo>
                    <a:pt x="373" y="55"/>
                    <a:pt x="373" y="55"/>
                    <a:pt x="373" y="56"/>
                  </a:cubicBezTo>
                  <a:cubicBezTo>
                    <a:pt x="373" y="56"/>
                    <a:pt x="373" y="56"/>
                    <a:pt x="373" y="56"/>
                  </a:cubicBezTo>
                  <a:cubicBezTo>
                    <a:pt x="374" y="56"/>
                    <a:pt x="374" y="56"/>
                    <a:pt x="374" y="57"/>
                  </a:cubicBezTo>
                  <a:cubicBezTo>
                    <a:pt x="374" y="57"/>
                    <a:pt x="374" y="57"/>
                    <a:pt x="374" y="57"/>
                  </a:cubicBezTo>
                  <a:cubicBezTo>
                    <a:pt x="374" y="57"/>
                    <a:pt x="374" y="57"/>
                    <a:pt x="374" y="57"/>
                  </a:cubicBezTo>
                  <a:cubicBezTo>
                    <a:pt x="374" y="57"/>
                    <a:pt x="374" y="57"/>
                    <a:pt x="375" y="57"/>
                  </a:cubicBezTo>
                  <a:cubicBezTo>
                    <a:pt x="374" y="57"/>
                    <a:pt x="374" y="57"/>
                    <a:pt x="374" y="57"/>
                  </a:cubicBezTo>
                  <a:cubicBezTo>
                    <a:pt x="374" y="57"/>
                    <a:pt x="374" y="57"/>
                    <a:pt x="374" y="57"/>
                  </a:cubicBezTo>
                  <a:cubicBezTo>
                    <a:pt x="374" y="56"/>
                    <a:pt x="374" y="56"/>
                    <a:pt x="373" y="56"/>
                  </a:cubicBezTo>
                  <a:cubicBezTo>
                    <a:pt x="373" y="56"/>
                    <a:pt x="373" y="56"/>
                    <a:pt x="373" y="56"/>
                  </a:cubicBezTo>
                  <a:cubicBezTo>
                    <a:pt x="373" y="56"/>
                    <a:pt x="373" y="56"/>
                    <a:pt x="373" y="56"/>
                  </a:cubicBezTo>
                  <a:cubicBezTo>
                    <a:pt x="373" y="55"/>
                    <a:pt x="373" y="55"/>
                    <a:pt x="372" y="55"/>
                  </a:cubicBezTo>
                  <a:moveTo>
                    <a:pt x="372" y="55"/>
                  </a:moveTo>
                  <a:cubicBezTo>
                    <a:pt x="372" y="55"/>
                    <a:pt x="372" y="55"/>
                    <a:pt x="372" y="55"/>
                  </a:cubicBezTo>
                  <a:cubicBezTo>
                    <a:pt x="372" y="55"/>
                    <a:pt x="372" y="55"/>
                    <a:pt x="372" y="55"/>
                  </a:cubicBezTo>
                  <a:cubicBezTo>
                    <a:pt x="372" y="55"/>
                    <a:pt x="372" y="55"/>
                    <a:pt x="372" y="55"/>
                  </a:cubicBezTo>
                  <a:cubicBezTo>
                    <a:pt x="372" y="55"/>
                    <a:pt x="372" y="55"/>
                    <a:pt x="372" y="55"/>
                  </a:cubicBezTo>
                  <a:cubicBezTo>
                    <a:pt x="372" y="55"/>
                    <a:pt x="372" y="55"/>
                    <a:pt x="372" y="55"/>
                  </a:cubicBezTo>
                  <a:moveTo>
                    <a:pt x="372" y="55"/>
                  </a:moveTo>
                  <a:cubicBezTo>
                    <a:pt x="372" y="55"/>
                    <a:pt x="372" y="55"/>
                    <a:pt x="372" y="55"/>
                  </a:cubicBezTo>
                  <a:cubicBezTo>
                    <a:pt x="372" y="55"/>
                    <a:pt x="372" y="55"/>
                    <a:pt x="372" y="55"/>
                  </a:cubicBezTo>
                  <a:cubicBezTo>
                    <a:pt x="372" y="55"/>
                    <a:pt x="372" y="55"/>
                    <a:pt x="372" y="55"/>
                  </a:cubicBezTo>
                  <a:cubicBezTo>
                    <a:pt x="372" y="55"/>
                    <a:pt x="372" y="55"/>
                    <a:pt x="372" y="55"/>
                  </a:cubicBezTo>
                  <a:moveTo>
                    <a:pt x="371" y="55"/>
                  </a:moveTo>
                  <a:cubicBezTo>
                    <a:pt x="371" y="55"/>
                    <a:pt x="371" y="55"/>
                    <a:pt x="372" y="55"/>
                  </a:cubicBezTo>
                  <a:cubicBezTo>
                    <a:pt x="372" y="55"/>
                    <a:pt x="372" y="55"/>
                    <a:pt x="372" y="55"/>
                  </a:cubicBezTo>
                  <a:cubicBezTo>
                    <a:pt x="372" y="55"/>
                    <a:pt x="372" y="55"/>
                    <a:pt x="371" y="55"/>
                  </a:cubicBezTo>
                  <a:moveTo>
                    <a:pt x="371" y="54"/>
                  </a:moveTo>
                  <a:cubicBezTo>
                    <a:pt x="371" y="54"/>
                    <a:pt x="371" y="54"/>
                    <a:pt x="371" y="54"/>
                  </a:cubicBezTo>
                  <a:cubicBezTo>
                    <a:pt x="371" y="55"/>
                    <a:pt x="371" y="55"/>
                    <a:pt x="371" y="55"/>
                  </a:cubicBezTo>
                  <a:cubicBezTo>
                    <a:pt x="371" y="55"/>
                    <a:pt x="371" y="55"/>
                    <a:pt x="371" y="55"/>
                  </a:cubicBezTo>
                  <a:cubicBezTo>
                    <a:pt x="371" y="55"/>
                    <a:pt x="371" y="55"/>
                    <a:pt x="371" y="54"/>
                  </a:cubicBezTo>
                  <a:cubicBezTo>
                    <a:pt x="371" y="54"/>
                    <a:pt x="371" y="54"/>
                    <a:pt x="371" y="54"/>
                  </a:cubicBezTo>
                  <a:cubicBezTo>
                    <a:pt x="371" y="54"/>
                    <a:pt x="371" y="54"/>
                    <a:pt x="371" y="54"/>
                  </a:cubicBezTo>
                  <a:moveTo>
                    <a:pt x="370" y="53"/>
                  </a:moveTo>
                  <a:cubicBezTo>
                    <a:pt x="370" y="54"/>
                    <a:pt x="370" y="54"/>
                    <a:pt x="370" y="54"/>
                  </a:cubicBezTo>
                  <a:cubicBezTo>
                    <a:pt x="370" y="54"/>
                    <a:pt x="370" y="54"/>
                    <a:pt x="370" y="54"/>
                  </a:cubicBezTo>
                  <a:cubicBezTo>
                    <a:pt x="370" y="54"/>
                    <a:pt x="370" y="54"/>
                    <a:pt x="370" y="54"/>
                  </a:cubicBezTo>
                  <a:cubicBezTo>
                    <a:pt x="370" y="54"/>
                    <a:pt x="370" y="54"/>
                    <a:pt x="370" y="53"/>
                  </a:cubicBezTo>
                  <a:moveTo>
                    <a:pt x="313" y="17"/>
                  </a:moveTo>
                  <a:cubicBezTo>
                    <a:pt x="313" y="17"/>
                    <a:pt x="313" y="17"/>
                    <a:pt x="313" y="17"/>
                  </a:cubicBezTo>
                  <a:cubicBezTo>
                    <a:pt x="313" y="17"/>
                    <a:pt x="313" y="17"/>
                    <a:pt x="313" y="17"/>
                  </a:cubicBezTo>
                  <a:cubicBezTo>
                    <a:pt x="313" y="17"/>
                    <a:pt x="313" y="17"/>
                    <a:pt x="313" y="17"/>
                  </a:cubicBezTo>
                  <a:close/>
                  <a:moveTo>
                    <a:pt x="306" y="14"/>
                  </a:moveTo>
                  <a:cubicBezTo>
                    <a:pt x="306" y="15"/>
                    <a:pt x="306" y="15"/>
                    <a:pt x="306" y="15"/>
                  </a:cubicBezTo>
                  <a:cubicBezTo>
                    <a:pt x="306" y="15"/>
                    <a:pt x="306" y="15"/>
                    <a:pt x="306" y="15"/>
                  </a:cubicBezTo>
                  <a:cubicBezTo>
                    <a:pt x="306" y="15"/>
                    <a:pt x="306" y="15"/>
                    <a:pt x="306" y="15"/>
                  </a:cubicBezTo>
                  <a:cubicBezTo>
                    <a:pt x="306" y="15"/>
                    <a:pt x="306" y="15"/>
                    <a:pt x="306" y="15"/>
                  </a:cubicBezTo>
                  <a:cubicBezTo>
                    <a:pt x="306" y="15"/>
                    <a:pt x="306" y="15"/>
                    <a:pt x="306" y="15"/>
                  </a:cubicBezTo>
                  <a:cubicBezTo>
                    <a:pt x="306" y="14"/>
                    <a:pt x="306" y="14"/>
                    <a:pt x="306" y="14"/>
                  </a:cubicBezTo>
                  <a:close/>
                  <a:moveTo>
                    <a:pt x="296" y="17"/>
                  </a:moveTo>
                  <a:cubicBezTo>
                    <a:pt x="296" y="17"/>
                    <a:pt x="296" y="17"/>
                    <a:pt x="296" y="17"/>
                  </a:cubicBezTo>
                  <a:cubicBezTo>
                    <a:pt x="296" y="17"/>
                    <a:pt x="296" y="17"/>
                    <a:pt x="296" y="17"/>
                  </a:cubicBezTo>
                  <a:cubicBezTo>
                    <a:pt x="297" y="17"/>
                    <a:pt x="297" y="17"/>
                    <a:pt x="297" y="17"/>
                  </a:cubicBezTo>
                  <a:cubicBezTo>
                    <a:pt x="297" y="18"/>
                    <a:pt x="297" y="18"/>
                    <a:pt x="297" y="18"/>
                  </a:cubicBezTo>
                  <a:cubicBezTo>
                    <a:pt x="297" y="18"/>
                    <a:pt x="297" y="18"/>
                    <a:pt x="298" y="18"/>
                  </a:cubicBezTo>
                  <a:cubicBezTo>
                    <a:pt x="297" y="18"/>
                    <a:pt x="297" y="18"/>
                    <a:pt x="297" y="18"/>
                  </a:cubicBezTo>
                  <a:cubicBezTo>
                    <a:pt x="297" y="18"/>
                    <a:pt x="297" y="18"/>
                    <a:pt x="297" y="17"/>
                  </a:cubicBezTo>
                  <a:cubicBezTo>
                    <a:pt x="296" y="17"/>
                    <a:pt x="296" y="17"/>
                    <a:pt x="296" y="17"/>
                  </a:cubicBezTo>
                  <a:cubicBezTo>
                    <a:pt x="296" y="17"/>
                    <a:pt x="296" y="17"/>
                    <a:pt x="296" y="17"/>
                  </a:cubicBezTo>
                  <a:moveTo>
                    <a:pt x="293" y="17"/>
                  </a:moveTo>
                  <a:cubicBezTo>
                    <a:pt x="293" y="17"/>
                    <a:pt x="293" y="17"/>
                    <a:pt x="294" y="17"/>
                  </a:cubicBezTo>
                  <a:cubicBezTo>
                    <a:pt x="294" y="17"/>
                    <a:pt x="294" y="17"/>
                    <a:pt x="294" y="17"/>
                  </a:cubicBezTo>
                  <a:cubicBezTo>
                    <a:pt x="294" y="17"/>
                    <a:pt x="294" y="17"/>
                    <a:pt x="294" y="17"/>
                  </a:cubicBezTo>
                  <a:cubicBezTo>
                    <a:pt x="295" y="17"/>
                    <a:pt x="295" y="17"/>
                    <a:pt x="296" y="17"/>
                  </a:cubicBezTo>
                  <a:cubicBezTo>
                    <a:pt x="295" y="17"/>
                    <a:pt x="295" y="17"/>
                    <a:pt x="295" y="17"/>
                  </a:cubicBezTo>
                  <a:cubicBezTo>
                    <a:pt x="295" y="17"/>
                    <a:pt x="295" y="17"/>
                    <a:pt x="295" y="17"/>
                  </a:cubicBezTo>
                  <a:cubicBezTo>
                    <a:pt x="294" y="17"/>
                    <a:pt x="294" y="17"/>
                    <a:pt x="294" y="17"/>
                  </a:cubicBezTo>
                  <a:cubicBezTo>
                    <a:pt x="294" y="17"/>
                    <a:pt x="294" y="17"/>
                    <a:pt x="293" y="17"/>
                  </a:cubicBezTo>
                  <a:moveTo>
                    <a:pt x="179" y="32"/>
                  </a:moveTo>
                  <a:cubicBezTo>
                    <a:pt x="179" y="32"/>
                    <a:pt x="179" y="32"/>
                    <a:pt x="179" y="32"/>
                  </a:cubicBezTo>
                  <a:cubicBezTo>
                    <a:pt x="179" y="32"/>
                    <a:pt x="179" y="32"/>
                    <a:pt x="179" y="32"/>
                  </a:cubicBezTo>
                  <a:cubicBezTo>
                    <a:pt x="179" y="32"/>
                    <a:pt x="179" y="32"/>
                    <a:pt x="179" y="32"/>
                  </a:cubicBezTo>
                  <a:moveTo>
                    <a:pt x="179" y="32"/>
                  </a:moveTo>
                  <a:cubicBezTo>
                    <a:pt x="179" y="32"/>
                    <a:pt x="179" y="32"/>
                    <a:pt x="179" y="32"/>
                  </a:cubicBezTo>
                  <a:cubicBezTo>
                    <a:pt x="179" y="32"/>
                    <a:pt x="179" y="32"/>
                    <a:pt x="179" y="32"/>
                  </a:cubicBezTo>
                  <a:cubicBezTo>
                    <a:pt x="179" y="32"/>
                    <a:pt x="179" y="32"/>
                    <a:pt x="179" y="32"/>
                  </a:cubicBezTo>
                  <a:moveTo>
                    <a:pt x="179" y="31"/>
                  </a:moveTo>
                  <a:cubicBezTo>
                    <a:pt x="179" y="31"/>
                    <a:pt x="179" y="31"/>
                    <a:pt x="179" y="31"/>
                  </a:cubicBezTo>
                  <a:cubicBezTo>
                    <a:pt x="179" y="31"/>
                    <a:pt x="179" y="31"/>
                    <a:pt x="179" y="31"/>
                  </a:cubicBezTo>
                  <a:cubicBezTo>
                    <a:pt x="179" y="31"/>
                    <a:pt x="179" y="31"/>
                    <a:pt x="179" y="30"/>
                  </a:cubicBezTo>
                  <a:cubicBezTo>
                    <a:pt x="179" y="30"/>
                    <a:pt x="179" y="30"/>
                    <a:pt x="179" y="30"/>
                  </a:cubicBezTo>
                  <a:cubicBezTo>
                    <a:pt x="179" y="30"/>
                    <a:pt x="179" y="30"/>
                    <a:pt x="179" y="31"/>
                  </a:cubicBezTo>
                  <a:moveTo>
                    <a:pt x="246" y="8"/>
                  </a:moveTo>
                  <a:cubicBezTo>
                    <a:pt x="246" y="8"/>
                    <a:pt x="246" y="8"/>
                    <a:pt x="246" y="8"/>
                  </a:cubicBezTo>
                  <a:cubicBezTo>
                    <a:pt x="246" y="8"/>
                    <a:pt x="246" y="8"/>
                    <a:pt x="247" y="7"/>
                  </a:cubicBezTo>
                  <a:cubicBezTo>
                    <a:pt x="247" y="8"/>
                    <a:pt x="247" y="8"/>
                    <a:pt x="247" y="8"/>
                  </a:cubicBezTo>
                  <a:cubicBezTo>
                    <a:pt x="247" y="8"/>
                    <a:pt x="247" y="8"/>
                    <a:pt x="247" y="8"/>
                  </a:cubicBezTo>
                  <a:cubicBezTo>
                    <a:pt x="246" y="8"/>
                    <a:pt x="246" y="8"/>
                    <a:pt x="246" y="8"/>
                  </a:cubicBezTo>
                  <a:moveTo>
                    <a:pt x="225" y="0"/>
                  </a:moveTo>
                  <a:cubicBezTo>
                    <a:pt x="225" y="0"/>
                    <a:pt x="225" y="0"/>
                    <a:pt x="225" y="0"/>
                  </a:cubicBezTo>
                  <a:cubicBezTo>
                    <a:pt x="225" y="0"/>
                    <a:pt x="225" y="0"/>
                    <a:pt x="225" y="0"/>
                  </a:cubicBezTo>
                  <a:cubicBezTo>
                    <a:pt x="225" y="0"/>
                    <a:pt x="225" y="0"/>
                    <a:pt x="225" y="0"/>
                  </a:cubicBezTo>
                  <a:cubicBezTo>
                    <a:pt x="226" y="0"/>
                    <a:pt x="226" y="0"/>
                    <a:pt x="227" y="0"/>
                  </a:cubicBezTo>
                  <a:cubicBezTo>
                    <a:pt x="227" y="0"/>
                    <a:pt x="227" y="0"/>
                    <a:pt x="228" y="0"/>
                  </a:cubicBezTo>
                  <a:cubicBezTo>
                    <a:pt x="229" y="0"/>
                    <a:pt x="229" y="0"/>
                    <a:pt x="229" y="0"/>
                  </a:cubicBezTo>
                  <a:cubicBezTo>
                    <a:pt x="229" y="0"/>
                    <a:pt x="229" y="0"/>
                    <a:pt x="230" y="0"/>
                  </a:cubicBezTo>
                  <a:cubicBezTo>
                    <a:pt x="230" y="0"/>
                    <a:pt x="230" y="0"/>
                    <a:pt x="230" y="0"/>
                  </a:cubicBezTo>
                  <a:cubicBezTo>
                    <a:pt x="231" y="0"/>
                    <a:pt x="231" y="0"/>
                    <a:pt x="231" y="0"/>
                  </a:cubicBezTo>
                  <a:cubicBezTo>
                    <a:pt x="231" y="0"/>
                    <a:pt x="231" y="0"/>
                    <a:pt x="231" y="0"/>
                  </a:cubicBezTo>
                  <a:cubicBezTo>
                    <a:pt x="232" y="0"/>
                    <a:pt x="232" y="0"/>
                    <a:pt x="232" y="0"/>
                  </a:cubicBezTo>
                  <a:cubicBezTo>
                    <a:pt x="232" y="0"/>
                    <a:pt x="232" y="0"/>
                    <a:pt x="232" y="0"/>
                  </a:cubicBezTo>
                  <a:cubicBezTo>
                    <a:pt x="232" y="0"/>
                    <a:pt x="232" y="0"/>
                    <a:pt x="232" y="0"/>
                  </a:cubicBezTo>
                  <a:cubicBezTo>
                    <a:pt x="232" y="0"/>
                    <a:pt x="232" y="0"/>
                    <a:pt x="232" y="0"/>
                  </a:cubicBezTo>
                  <a:cubicBezTo>
                    <a:pt x="232" y="0"/>
                    <a:pt x="232" y="0"/>
                    <a:pt x="232" y="0"/>
                  </a:cubicBezTo>
                  <a:cubicBezTo>
                    <a:pt x="232" y="0"/>
                    <a:pt x="232" y="0"/>
                    <a:pt x="232" y="1"/>
                  </a:cubicBezTo>
                  <a:cubicBezTo>
                    <a:pt x="232" y="1"/>
                    <a:pt x="232" y="1"/>
                    <a:pt x="232" y="1"/>
                  </a:cubicBezTo>
                  <a:cubicBezTo>
                    <a:pt x="232" y="1"/>
                    <a:pt x="232" y="1"/>
                    <a:pt x="231" y="1"/>
                  </a:cubicBezTo>
                  <a:cubicBezTo>
                    <a:pt x="230" y="1"/>
                    <a:pt x="230" y="1"/>
                    <a:pt x="230" y="1"/>
                  </a:cubicBezTo>
                  <a:cubicBezTo>
                    <a:pt x="230" y="1"/>
                    <a:pt x="230" y="1"/>
                    <a:pt x="230" y="1"/>
                  </a:cubicBezTo>
                  <a:cubicBezTo>
                    <a:pt x="230" y="1"/>
                    <a:pt x="230" y="1"/>
                    <a:pt x="229" y="1"/>
                  </a:cubicBezTo>
                  <a:cubicBezTo>
                    <a:pt x="229" y="1"/>
                    <a:pt x="229" y="1"/>
                    <a:pt x="229" y="1"/>
                  </a:cubicBezTo>
                  <a:cubicBezTo>
                    <a:pt x="229" y="0"/>
                    <a:pt x="229" y="0"/>
                    <a:pt x="229" y="0"/>
                  </a:cubicBezTo>
                  <a:cubicBezTo>
                    <a:pt x="229" y="0"/>
                    <a:pt x="229" y="0"/>
                    <a:pt x="228" y="0"/>
                  </a:cubicBezTo>
                  <a:cubicBezTo>
                    <a:pt x="228" y="0"/>
                    <a:pt x="228" y="0"/>
                    <a:pt x="228" y="0"/>
                  </a:cubicBezTo>
                  <a:cubicBezTo>
                    <a:pt x="228" y="0"/>
                    <a:pt x="228" y="0"/>
                    <a:pt x="228" y="0"/>
                  </a:cubicBezTo>
                  <a:cubicBezTo>
                    <a:pt x="228" y="0"/>
                    <a:pt x="228" y="0"/>
                    <a:pt x="227" y="0"/>
                  </a:cubicBezTo>
                  <a:cubicBezTo>
                    <a:pt x="227" y="0"/>
                    <a:pt x="227" y="0"/>
                    <a:pt x="227" y="0"/>
                  </a:cubicBezTo>
                  <a:cubicBezTo>
                    <a:pt x="227" y="0"/>
                    <a:pt x="227" y="0"/>
                    <a:pt x="227" y="0"/>
                  </a:cubicBezTo>
                  <a:cubicBezTo>
                    <a:pt x="227" y="0"/>
                    <a:pt x="227" y="0"/>
                    <a:pt x="227" y="0"/>
                  </a:cubicBezTo>
                  <a:cubicBezTo>
                    <a:pt x="227" y="0"/>
                    <a:pt x="227" y="0"/>
                    <a:pt x="226" y="0"/>
                  </a:cubicBezTo>
                  <a:lnTo>
                    <a:pt x="225" y="0"/>
                  </a:lnTo>
                  <a:close/>
                  <a:moveTo>
                    <a:pt x="222" y="1"/>
                  </a:moveTo>
                  <a:cubicBezTo>
                    <a:pt x="222" y="1"/>
                    <a:pt x="222" y="1"/>
                    <a:pt x="222" y="1"/>
                  </a:cubicBezTo>
                  <a:cubicBezTo>
                    <a:pt x="222" y="1"/>
                    <a:pt x="222" y="1"/>
                    <a:pt x="221" y="1"/>
                  </a:cubicBezTo>
                  <a:cubicBezTo>
                    <a:pt x="221" y="1"/>
                    <a:pt x="221" y="1"/>
                    <a:pt x="221" y="1"/>
                  </a:cubicBezTo>
                  <a:cubicBezTo>
                    <a:pt x="221" y="1"/>
                    <a:pt x="221" y="1"/>
                    <a:pt x="221" y="1"/>
                  </a:cubicBezTo>
                  <a:cubicBezTo>
                    <a:pt x="221" y="2"/>
                    <a:pt x="221" y="2"/>
                    <a:pt x="221" y="2"/>
                  </a:cubicBezTo>
                  <a:cubicBezTo>
                    <a:pt x="221" y="2"/>
                    <a:pt x="221" y="2"/>
                    <a:pt x="222" y="2"/>
                  </a:cubicBezTo>
                  <a:cubicBezTo>
                    <a:pt x="222" y="2"/>
                    <a:pt x="222" y="2"/>
                    <a:pt x="222" y="2"/>
                  </a:cubicBezTo>
                  <a:cubicBezTo>
                    <a:pt x="222" y="2"/>
                    <a:pt x="222" y="2"/>
                    <a:pt x="222" y="2"/>
                  </a:cubicBezTo>
                  <a:cubicBezTo>
                    <a:pt x="222" y="2"/>
                    <a:pt x="222" y="2"/>
                    <a:pt x="222" y="2"/>
                  </a:cubicBezTo>
                  <a:cubicBezTo>
                    <a:pt x="222" y="2"/>
                    <a:pt x="222" y="2"/>
                    <a:pt x="223" y="2"/>
                  </a:cubicBezTo>
                  <a:cubicBezTo>
                    <a:pt x="223" y="2"/>
                    <a:pt x="223" y="2"/>
                    <a:pt x="223" y="2"/>
                  </a:cubicBezTo>
                  <a:cubicBezTo>
                    <a:pt x="223" y="2"/>
                    <a:pt x="223" y="2"/>
                    <a:pt x="223" y="2"/>
                  </a:cubicBezTo>
                  <a:cubicBezTo>
                    <a:pt x="224" y="2"/>
                    <a:pt x="224" y="2"/>
                    <a:pt x="224" y="2"/>
                  </a:cubicBezTo>
                  <a:cubicBezTo>
                    <a:pt x="225" y="2"/>
                    <a:pt x="225" y="2"/>
                    <a:pt x="226" y="2"/>
                  </a:cubicBezTo>
                  <a:cubicBezTo>
                    <a:pt x="226" y="2"/>
                    <a:pt x="226" y="2"/>
                    <a:pt x="226" y="2"/>
                  </a:cubicBezTo>
                  <a:cubicBezTo>
                    <a:pt x="226" y="2"/>
                    <a:pt x="226" y="2"/>
                    <a:pt x="226" y="2"/>
                  </a:cubicBezTo>
                  <a:cubicBezTo>
                    <a:pt x="227" y="2"/>
                    <a:pt x="227" y="2"/>
                    <a:pt x="227" y="2"/>
                  </a:cubicBezTo>
                  <a:cubicBezTo>
                    <a:pt x="227" y="2"/>
                    <a:pt x="227" y="2"/>
                    <a:pt x="226" y="2"/>
                  </a:cubicBezTo>
                  <a:cubicBezTo>
                    <a:pt x="227" y="1"/>
                    <a:pt x="227" y="1"/>
                    <a:pt x="227" y="1"/>
                  </a:cubicBezTo>
                  <a:cubicBezTo>
                    <a:pt x="227" y="1"/>
                    <a:pt x="227" y="1"/>
                    <a:pt x="227" y="1"/>
                  </a:cubicBezTo>
                  <a:cubicBezTo>
                    <a:pt x="228" y="1"/>
                    <a:pt x="228" y="1"/>
                    <a:pt x="228" y="1"/>
                  </a:cubicBezTo>
                  <a:cubicBezTo>
                    <a:pt x="228" y="1"/>
                    <a:pt x="228" y="1"/>
                    <a:pt x="229" y="1"/>
                  </a:cubicBezTo>
                  <a:cubicBezTo>
                    <a:pt x="229" y="1"/>
                    <a:pt x="229" y="1"/>
                    <a:pt x="229" y="1"/>
                  </a:cubicBezTo>
                  <a:cubicBezTo>
                    <a:pt x="229" y="1"/>
                    <a:pt x="229" y="1"/>
                    <a:pt x="229" y="1"/>
                  </a:cubicBezTo>
                  <a:cubicBezTo>
                    <a:pt x="229" y="1"/>
                    <a:pt x="229" y="1"/>
                    <a:pt x="229" y="1"/>
                  </a:cubicBezTo>
                  <a:cubicBezTo>
                    <a:pt x="228" y="1"/>
                    <a:pt x="228" y="1"/>
                    <a:pt x="228" y="1"/>
                  </a:cubicBezTo>
                  <a:cubicBezTo>
                    <a:pt x="228" y="1"/>
                    <a:pt x="228" y="1"/>
                    <a:pt x="227" y="1"/>
                  </a:cubicBezTo>
                  <a:cubicBezTo>
                    <a:pt x="227" y="1"/>
                    <a:pt x="227" y="1"/>
                    <a:pt x="227" y="1"/>
                  </a:cubicBezTo>
                  <a:cubicBezTo>
                    <a:pt x="226" y="1"/>
                    <a:pt x="226" y="1"/>
                    <a:pt x="225" y="1"/>
                  </a:cubicBezTo>
                  <a:cubicBezTo>
                    <a:pt x="225" y="1"/>
                    <a:pt x="225" y="1"/>
                    <a:pt x="225" y="1"/>
                  </a:cubicBezTo>
                  <a:cubicBezTo>
                    <a:pt x="225" y="1"/>
                    <a:pt x="225" y="1"/>
                    <a:pt x="225" y="1"/>
                  </a:cubicBezTo>
                  <a:cubicBezTo>
                    <a:pt x="225" y="1"/>
                    <a:pt x="225" y="1"/>
                    <a:pt x="224" y="1"/>
                  </a:cubicBezTo>
                  <a:cubicBezTo>
                    <a:pt x="224" y="1"/>
                    <a:pt x="224" y="1"/>
                    <a:pt x="223" y="1"/>
                  </a:cubicBezTo>
                  <a:cubicBezTo>
                    <a:pt x="223" y="1"/>
                    <a:pt x="223" y="1"/>
                    <a:pt x="223" y="1"/>
                  </a:cubicBezTo>
                  <a:cubicBezTo>
                    <a:pt x="222" y="1"/>
                    <a:pt x="222" y="1"/>
                    <a:pt x="222" y="1"/>
                  </a:cubicBezTo>
                  <a:moveTo>
                    <a:pt x="220" y="0"/>
                  </a:moveTo>
                  <a:cubicBezTo>
                    <a:pt x="220" y="0"/>
                    <a:pt x="220" y="0"/>
                    <a:pt x="221" y="0"/>
                  </a:cubicBezTo>
                  <a:cubicBezTo>
                    <a:pt x="221" y="0"/>
                    <a:pt x="221" y="0"/>
                    <a:pt x="221" y="0"/>
                  </a:cubicBezTo>
                  <a:cubicBezTo>
                    <a:pt x="221" y="0"/>
                    <a:pt x="221" y="0"/>
                    <a:pt x="222" y="0"/>
                  </a:cubicBezTo>
                  <a:cubicBezTo>
                    <a:pt x="222" y="0"/>
                    <a:pt x="222" y="0"/>
                    <a:pt x="221" y="1"/>
                  </a:cubicBezTo>
                  <a:cubicBezTo>
                    <a:pt x="221" y="1"/>
                    <a:pt x="221" y="1"/>
                    <a:pt x="221" y="1"/>
                  </a:cubicBezTo>
                  <a:cubicBezTo>
                    <a:pt x="221" y="1"/>
                    <a:pt x="221" y="1"/>
                    <a:pt x="221" y="1"/>
                  </a:cubicBezTo>
                  <a:cubicBezTo>
                    <a:pt x="220" y="1"/>
                    <a:pt x="220" y="1"/>
                    <a:pt x="220" y="1"/>
                  </a:cubicBezTo>
                  <a:cubicBezTo>
                    <a:pt x="220" y="1"/>
                    <a:pt x="220" y="1"/>
                    <a:pt x="220" y="1"/>
                  </a:cubicBezTo>
                  <a:cubicBezTo>
                    <a:pt x="220" y="1"/>
                    <a:pt x="220" y="1"/>
                    <a:pt x="220" y="1"/>
                  </a:cubicBezTo>
                  <a:lnTo>
                    <a:pt x="220" y="0"/>
                  </a:lnTo>
                  <a:close/>
                  <a:moveTo>
                    <a:pt x="195" y="4"/>
                  </a:moveTo>
                  <a:cubicBezTo>
                    <a:pt x="195" y="4"/>
                    <a:pt x="195" y="4"/>
                    <a:pt x="196" y="4"/>
                  </a:cubicBezTo>
                  <a:cubicBezTo>
                    <a:pt x="196" y="4"/>
                    <a:pt x="196" y="4"/>
                    <a:pt x="196" y="4"/>
                  </a:cubicBezTo>
                  <a:cubicBezTo>
                    <a:pt x="196" y="4"/>
                    <a:pt x="196" y="4"/>
                    <a:pt x="195" y="4"/>
                  </a:cubicBezTo>
                  <a:moveTo>
                    <a:pt x="195" y="4"/>
                  </a:moveTo>
                  <a:cubicBezTo>
                    <a:pt x="195" y="4"/>
                    <a:pt x="195" y="4"/>
                    <a:pt x="196" y="4"/>
                  </a:cubicBezTo>
                  <a:cubicBezTo>
                    <a:pt x="196" y="4"/>
                    <a:pt x="196" y="4"/>
                    <a:pt x="196" y="4"/>
                  </a:cubicBezTo>
                  <a:cubicBezTo>
                    <a:pt x="196" y="4"/>
                    <a:pt x="196" y="4"/>
                    <a:pt x="196" y="4"/>
                  </a:cubicBezTo>
                  <a:cubicBezTo>
                    <a:pt x="195" y="4"/>
                    <a:pt x="195" y="4"/>
                    <a:pt x="195" y="4"/>
                  </a:cubicBezTo>
                  <a:moveTo>
                    <a:pt x="217" y="2"/>
                  </a:moveTo>
                  <a:cubicBezTo>
                    <a:pt x="218" y="2"/>
                    <a:pt x="218" y="2"/>
                    <a:pt x="218" y="2"/>
                  </a:cubicBezTo>
                  <a:cubicBezTo>
                    <a:pt x="218" y="2"/>
                    <a:pt x="218" y="2"/>
                    <a:pt x="218" y="2"/>
                  </a:cubicBezTo>
                  <a:cubicBezTo>
                    <a:pt x="218" y="2"/>
                    <a:pt x="218" y="2"/>
                    <a:pt x="218" y="2"/>
                  </a:cubicBezTo>
                  <a:cubicBezTo>
                    <a:pt x="218" y="2"/>
                    <a:pt x="218" y="2"/>
                    <a:pt x="217" y="2"/>
                  </a:cubicBezTo>
                  <a:moveTo>
                    <a:pt x="214" y="3"/>
                  </a:moveTo>
                  <a:cubicBezTo>
                    <a:pt x="215" y="3"/>
                    <a:pt x="215" y="3"/>
                    <a:pt x="215" y="3"/>
                  </a:cubicBezTo>
                  <a:cubicBezTo>
                    <a:pt x="215" y="3"/>
                    <a:pt x="215" y="3"/>
                    <a:pt x="215" y="3"/>
                  </a:cubicBezTo>
                  <a:cubicBezTo>
                    <a:pt x="216" y="3"/>
                    <a:pt x="216" y="3"/>
                    <a:pt x="216" y="3"/>
                  </a:cubicBezTo>
                  <a:cubicBezTo>
                    <a:pt x="217" y="3"/>
                    <a:pt x="217" y="3"/>
                    <a:pt x="217" y="3"/>
                  </a:cubicBezTo>
                  <a:cubicBezTo>
                    <a:pt x="217" y="3"/>
                    <a:pt x="217" y="3"/>
                    <a:pt x="217" y="3"/>
                  </a:cubicBezTo>
                  <a:cubicBezTo>
                    <a:pt x="216" y="3"/>
                    <a:pt x="216" y="3"/>
                    <a:pt x="216" y="3"/>
                  </a:cubicBezTo>
                  <a:cubicBezTo>
                    <a:pt x="216" y="3"/>
                    <a:pt x="216" y="3"/>
                    <a:pt x="216" y="3"/>
                  </a:cubicBezTo>
                  <a:cubicBezTo>
                    <a:pt x="215" y="3"/>
                    <a:pt x="215" y="3"/>
                    <a:pt x="215" y="3"/>
                  </a:cubicBezTo>
                  <a:cubicBezTo>
                    <a:pt x="215" y="3"/>
                    <a:pt x="215" y="3"/>
                    <a:pt x="214" y="3"/>
                  </a:cubicBezTo>
                  <a:moveTo>
                    <a:pt x="235" y="4"/>
                  </a:moveTo>
                  <a:cubicBezTo>
                    <a:pt x="235" y="4"/>
                    <a:pt x="235" y="4"/>
                    <a:pt x="235" y="4"/>
                  </a:cubicBezTo>
                  <a:cubicBezTo>
                    <a:pt x="235" y="4"/>
                    <a:pt x="235" y="4"/>
                    <a:pt x="235" y="4"/>
                  </a:cubicBezTo>
                  <a:cubicBezTo>
                    <a:pt x="236" y="4"/>
                    <a:pt x="236" y="4"/>
                    <a:pt x="236" y="4"/>
                  </a:cubicBezTo>
                  <a:cubicBezTo>
                    <a:pt x="235" y="4"/>
                    <a:pt x="235" y="4"/>
                    <a:pt x="235" y="4"/>
                  </a:cubicBezTo>
                  <a:cubicBezTo>
                    <a:pt x="235" y="3"/>
                    <a:pt x="235" y="3"/>
                    <a:pt x="236" y="3"/>
                  </a:cubicBezTo>
                  <a:cubicBezTo>
                    <a:pt x="236" y="3"/>
                    <a:pt x="236" y="3"/>
                    <a:pt x="236" y="3"/>
                  </a:cubicBezTo>
                  <a:cubicBezTo>
                    <a:pt x="236" y="3"/>
                    <a:pt x="236" y="3"/>
                    <a:pt x="236" y="3"/>
                  </a:cubicBezTo>
                  <a:cubicBezTo>
                    <a:pt x="236" y="3"/>
                    <a:pt x="236" y="3"/>
                    <a:pt x="236" y="3"/>
                  </a:cubicBezTo>
                  <a:cubicBezTo>
                    <a:pt x="235" y="3"/>
                    <a:pt x="235" y="3"/>
                    <a:pt x="235" y="3"/>
                  </a:cubicBezTo>
                  <a:cubicBezTo>
                    <a:pt x="235" y="3"/>
                    <a:pt x="235" y="3"/>
                    <a:pt x="235" y="3"/>
                  </a:cubicBezTo>
                  <a:cubicBezTo>
                    <a:pt x="235" y="3"/>
                    <a:pt x="235" y="3"/>
                    <a:pt x="235" y="3"/>
                  </a:cubicBezTo>
                  <a:cubicBezTo>
                    <a:pt x="235" y="3"/>
                    <a:pt x="235" y="3"/>
                    <a:pt x="235" y="3"/>
                  </a:cubicBezTo>
                  <a:cubicBezTo>
                    <a:pt x="235" y="3"/>
                    <a:pt x="235" y="3"/>
                    <a:pt x="235" y="3"/>
                  </a:cubicBezTo>
                  <a:cubicBezTo>
                    <a:pt x="234" y="3"/>
                    <a:pt x="234" y="3"/>
                    <a:pt x="234" y="3"/>
                  </a:cubicBezTo>
                  <a:cubicBezTo>
                    <a:pt x="234" y="4"/>
                    <a:pt x="234" y="4"/>
                    <a:pt x="234" y="4"/>
                  </a:cubicBezTo>
                  <a:cubicBezTo>
                    <a:pt x="234" y="4"/>
                    <a:pt x="234" y="4"/>
                    <a:pt x="234" y="4"/>
                  </a:cubicBezTo>
                  <a:cubicBezTo>
                    <a:pt x="234" y="4"/>
                    <a:pt x="234" y="4"/>
                    <a:pt x="234" y="4"/>
                  </a:cubicBezTo>
                  <a:cubicBezTo>
                    <a:pt x="235" y="4"/>
                    <a:pt x="235" y="4"/>
                    <a:pt x="235" y="4"/>
                  </a:cubicBezTo>
                  <a:cubicBezTo>
                    <a:pt x="235" y="4"/>
                    <a:pt x="235" y="4"/>
                    <a:pt x="235" y="4"/>
                  </a:cubicBezTo>
                  <a:close/>
                  <a:moveTo>
                    <a:pt x="235" y="4"/>
                  </a:moveTo>
                  <a:cubicBezTo>
                    <a:pt x="235" y="4"/>
                    <a:pt x="235" y="4"/>
                    <a:pt x="235" y="4"/>
                  </a:cubicBezTo>
                  <a:cubicBezTo>
                    <a:pt x="236" y="4"/>
                    <a:pt x="236" y="4"/>
                    <a:pt x="236" y="4"/>
                  </a:cubicBezTo>
                  <a:cubicBezTo>
                    <a:pt x="236" y="4"/>
                    <a:pt x="236" y="4"/>
                    <a:pt x="235" y="4"/>
                  </a:cubicBezTo>
                  <a:cubicBezTo>
                    <a:pt x="235" y="4"/>
                    <a:pt x="235" y="4"/>
                    <a:pt x="235" y="4"/>
                  </a:cubicBezTo>
                  <a:cubicBezTo>
                    <a:pt x="235" y="4"/>
                    <a:pt x="235" y="4"/>
                    <a:pt x="235" y="4"/>
                  </a:cubicBezTo>
                  <a:moveTo>
                    <a:pt x="264" y="2"/>
                  </a:moveTo>
                  <a:cubicBezTo>
                    <a:pt x="264" y="2"/>
                    <a:pt x="264" y="2"/>
                    <a:pt x="264" y="2"/>
                  </a:cubicBezTo>
                  <a:cubicBezTo>
                    <a:pt x="264" y="2"/>
                    <a:pt x="264" y="2"/>
                    <a:pt x="265" y="2"/>
                  </a:cubicBezTo>
                  <a:cubicBezTo>
                    <a:pt x="265" y="2"/>
                    <a:pt x="265" y="2"/>
                    <a:pt x="265" y="2"/>
                  </a:cubicBezTo>
                  <a:cubicBezTo>
                    <a:pt x="265" y="2"/>
                    <a:pt x="265" y="2"/>
                    <a:pt x="264" y="2"/>
                  </a:cubicBezTo>
                  <a:cubicBezTo>
                    <a:pt x="264" y="2"/>
                    <a:pt x="264" y="2"/>
                    <a:pt x="264" y="2"/>
                  </a:cubicBezTo>
                  <a:moveTo>
                    <a:pt x="257" y="1"/>
                  </a:moveTo>
                  <a:cubicBezTo>
                    <a:pt x="257" y="1"/>
                    <a:pt x="257" y="1"/>
                    <a:pt x="257" y="1"/>
                  </a:cubicBezTo>
                  <a:cubicBezTo>
                    <a:pt x="257" y="1"/>
                    <a:pt x="257" y="1"/>
                    <a:pt x="257" y="1"/>
                  </a:cubicBezTo>
                  <a:cubicBezTo>
                    <a:pt x="257" y="1"/>
                    <a:pt x="257" y="1"/>
                    <a:pt x="257" y="1"/>
                  </a:cubicBezTo>
                  <a:close/>
                  <a:moveTo>
                    <a:pt x="256" y="2"/>
                  </a:moveTo>
                  <a:cubicBezTo>
                    <a:pt x="256" y="2"/>
                    <a:pt x="256" y="2"/>
                    <a:pt x="256" y="2"/>
                  </a:cubicBezTo>
                  <a:cubicBezTo>
                    <a:pt x="256" y="2"/>
                    <a:pt x="256" y="2"/>
                    <a:pt x="256" y="2"/>
                  </a:cubicBezTo>
                  <a:cubicBezTo>
                    <a:pt x="256" y="2"/>
                    <a:pt x="256" y="2"/>
                    <a:pt x="256" y="1"/>
                  </a:cubicBezTo>
                  <a:cubicBezTo>
                    <a:pt x="256" y="1"/>
                    <a:pt x="256" y="1"/>
                    <a:pt x="256" y="1"/>
                  </a:cubicBezTo>
                  <a:cubicBezTo>
                    <a:pt x="255" y="1"/>
                    <a:pt x="255" y="1"/>
                    <a:pt x="255" y="1"/>
                  </a:cubicBezTo>
                  <a:cubicBezTo>
                    <a:pt x="255" y="1"/>
                    <a:pt x="255" y="1"/>
                    <a:pt x="255" y="1"/>
                  </a:cubicBezTo>
                  <a:cubicBezTo>
                    <a:pt x="255" y="1"/>
                    <a:pt x="255" y="1"/>
                    <a:pt x="255" y="1"/>
                  </a:cubicBezTo>
                  <a:cubicBezTo>
                    <a:pt x="256" y="1"/>
                    <a:pt x="256" y="1"/>
                    <a:pt x="256" y="1"/>
                  </a:cubicBezTo>
                  <a:cubicBezTo>
                    <a:pt x="256" y="1"/>
                    <a:pt x="256" y="1"/>
                    <a:pt x="256" y="1"/>
                  </a:cubicBezTo>
                  <a:cubicBezTo>
                    <a:pt x="256" y="1"/>
                    <a:pt x="256" y="1"/>
                    <a:pt x="256" y="1"/>
                  </a:cubicBezTo>
                  <a:cubicBezTo>
                    <a:pt x="256" y="1"/>
                    <a:pt x="256" y="1"/>
                    <a:pt x="256" y="1"/>
                  </a:cubicBezTo>
                  <a:cubicBezTo>
                    <a:pt x="256" y="1"/>
                    <a:pt x="256" y="1"/>
                    <a:pt x="256" y="1"/>
                  </a:cubicBezTo>
                  <a:cubicBezTo>
                    <a:pt x="257" y="1"/>
                    <a:pt x="257" y="1"/>
                    <a:pt x="257" y="1"/>
                  </a:cubicBezTo>
                  <a:cubicBezTo>
                    <a:pt x="258" y="2"/>
                    <a:pt x="258" y="2"/>
                    <a:pt x="258" y="2"/>
                  </a:cubicBezTo>
                  <a:cubicBezTo>
                    <a:pt x="258" y="2"/>
                    <a:pt x="258" y="2"/>
                    <a:pt x="257" y="2"/>
                  </a:cubicBezTo>
                  <a:cubicBezTo>
                    <a:pt x="257" y="2"/>
                    <a:pt x="257" y="2"/>
                    <a:pt x="257" y="2"/>
                  </a:cubicBezTo>
                  <a:cubicBezTo>
                    <a:pt x="257" y="2"/>
                    <a:pt x="257" y="2"/>
                    <a:pt x="257" y="2"/>
                  </a:cubicBezTo>
                  <a:cubicBezTo>
                    <a:pt x="256" y="2"/>
                    <a:pt x="256" y="2"/>
                    <a:pt x="256" y="2"/>
                  </a:cubicBezTo>
                  <a:cubicBezTo>
                    <a:pt x="256" y="2"/>
                    <a:pt x="256" y="2"/>
                    <a:pt x="256" y="2"/>
                  </a:cubicBezTo>
                  <a:moveTo>
                    <a:pt x="244" y="3"/>
                  </a:moveTo>
                  <a:cubicBezTo>
                    <a:pt x="244" y="3"/>
                    <a:pt x="244" y="3"/>
                    <a:pt x="244" y="3"/>
                  </a:cubicBezTo>
                  <a:cubicBezTo>
                    <a:pt x="244" y="3"/>
                    <a:pt x="244" y="3"/>
                    <a:pt x="244" y="3"/>
                  </a:cubicBezTo>
                  <a:cubicBezTo>
                    <a:pt x="244" y="3"/>
                    <a:pt x="244" y="3"/>
                    <a:pt x="245" y="3"/>
                  </a:cubicBezTo>
                  <a:cubicBezTo>
                    <a:pt x="245" y="3"/>
                    <a:pt x="245" y="3"/>
                    <a:pt x="245" y="3"/>
                  </a:cubicBezTo>
                  <a:cubicBezTo>
                    <a:pt x="245" y="3"/>
                    <a:pt x="245" y="3"/>
                    <a:pt x="244" y="3"/>
                  </a:cubicBezTo>
                  <a:moveTo>
                    <a:pt x="242" y="3"/>
                  </a:moveTo>
                  <a:cubicBezTo>
                    <a:pt x="242" y="2"/>
                    <a:pt x="242" y="2"/>
                    <a:pt x="242" y="2"/>
                  </a:cubicBezTo>
                  <a:cubicBezTo>
                    <a:pt x="242" y="2"/>
                    <a:pt x="242" y="2"/>
                    <a:pt x="242" y="2"/>
                  </a:cubicBezTo>
                  <a:cubicBezTo>
                    <a:pt x="243" y="2"/>
                    <a:pt x="243" y="2"/>
                    <a:pt x="243" y="2"/>
                  </a:cubicBezTo>
                  <a:cubicBezTo>
                    <a:pt x="243" y="2"/>
                    <a:pt x="243" y="2"/>
                    <a:pt x="243" y="2"/>
                  </a:cubicBezTo>
                  <a:cubicBezTo>
                    <a:pt x="243" y="3"/>
                    <a:pt x="243" y="3"/>
                    <a:pt x="242" y="3"/>
                  </a:cubicBezTo>
                  <a:cubicBezTo>
                    <a:pt x="242" y="3"/>
                    <a:pt x="242" y="3"/>
                    <a:pt x="242" y="3"/>
                  </a:cubicBezTo>
                  <a:close/>
                  <a:moveTo>
                    <a:pt x="243" y="4"/>
                  </a:moveTo>
                  <a:cubicBezTo>
                    <a:pt x="244" y="4"/>
                    <a:pt x="244" y="4"/>
                    <a:pt x="244" y="4"/>
                  </a:cubicBezTo>
                  <a:cubicBezTo>
                    <a:pt x="244" y="4"/>
                    <a:pt x="244" y="4"/>
                    <a:pt x="243" y="4"/>
                  </a:cubicBezTo>
                  <a:cubicBezTo>
                    <a:pt x="243" y="3"/>
                    <a:pt x="243" y="3"/>
                    <a:pt x="243" y="3"/>
                  </a:cubicBezTo>
                  <a:cubicBezTo>
                    <a:pt x="242" y="3"/>
                    <a:pt x="242" y="3"/>
                    <a:pt x="242" y="3"/>
                  </a:cubicBezTo>
                  <a:cubicBezTo>
                    <a:pt x="242" y="3"/>
                    <a:pt x="242" y="3"/>
                    <a:pt x="242" y="3"/>
                  </a:cubicBezTo>
                  <a:cubicBezTo>
                    <a:pt x="241" y="3"/>
                    <a:pt x="241" y="3"/>
                    <a:pt x="241" y="3"/>
                  </a:cubicBezTo>
                  <a:cubicBezTo>
                    <a:pt x="241" y="3"/>
                    <a:pt x="241" y="3"/>
                    <a:pt x="241" y="3"/>
                  </a:cubicBezTo>
                  <a:cubicBezTo>
                    <a:pt x="241" y="3"/>
                    <a:pt x="241" y="3"/>
                    <a:pt x="241" y="4"/>
                  </a:cubicBezTo>
                  <a:cubicBezTo>
                    <a:pt x="241" y="4"/>
                    <a:pt x="241" y="4"/>
                    <a:pt x="242" y="4"/>
                  </a:cubicBezTo>
                  <a:cubicBezTo>
                    <a:pt x="242" y="4"/>
                    <a:pt x="242" y="4"/>
                    <a:pt x="242" y="4"/>
                  </a:cubicBezTo>
                  <a:cubicBezTo>
                    <a:pt x="242" y="4"/>
                    <a:pt x="242" y="4"/>
                    <a:pt x="243" y="4"/>
                  </a:cubicBezTo>
                  <a:cubicBezTo>
                    <a:pt x="243" y="4"/>
                    <a:pt x="243" y="4"/>
                    <a:pt x="243" y="4"/>
                  </a:cubicBezTo>
                  <a:cubicBezTo>
                    <a:pt x="243" y="4"/>
                    <a:pt x="243" y="4"/>
                    <a:pt x="243" y="4"/>
                  </a:cubicBezTo>
                  <a:moveTo>
                    <a:pt x="246" y="4"/>
                  </a:moveTo>
                  <a:cubicBezTo>
                    <a:pt x="246" y="4"/>
                    <a:pt x="246" y="4"/>
                    <a:pt x="246" y="4"/>
                  </a:cubicBezTo>
                  <a:cubicBezTo>
                    <a:pt x="246" y="4"/>
                    <a:pt x="246" y="4"/>
                    <a:pt x="246" y="4"/>
                  </a:cubicBezTo>
                  <a:cubicBezTo>
                    <a:pt x="247" y="4"/>
                    <a:pt x="247" y="4"/>
                    <a:pt x="247" y="4"/>
                  </a:cubicBezTo>
                  <a:cubicBezTo>
                    <a:pt x="248" y="4"/>
                    <a:pt x="248" y="4"/>
                    <a:pt x="248" y="4"/>
                  </a:cubicBezTo>
                  <a:cubicBezTo>
                    <a:pt x="248" y="4"/>
                    <a:pt x="248" y="4"/>
                    <a:pt x="248" y="4"/>
                  </a:cubicBezTo>
                  <a:cubicBezTo>
                    <a:pt x="248" y="4"/>
                    <a:pt x="248" y="4"/>
                    <a:pt x="248" y="4"/>
                  </a:cubicBezTo>
                  <a:cubicBezTo>
                    <a:pt x="248" y="4"/>
                    <a:pt x="248" y="4"/>
                    <a:pt x="249" y="3"/>
                  </a:cubicBezTo>
                  <a:cubicBezTo>
                    <a:pt x="248" y="3"/>
                    <a:pt x="248" y="3"/>
                    <a:pt x="248" y="3"/>
                  </a:cubicBezTo>
                  <a:cubicBezTo>
                    <a:pt x="248" y="3"/>
                    <a:pt x="248" y="3"/>
                    <a:pt x="249" y="3"/>
                  </a:cubicBezTo>
                  <a:cubicBezTo>
                    <a:pt x="249" y="3"/>
                    <a:pt x="249" y="3"/>
                    <a:pt x="249" y="3"/>
                  </a:cubicBezTo>
                  <a:cubicBezTo>
                    <a:pt x="250" y="3"/>
                    <a:pt x="250" y="3"/>
                    <a:pt x="250" y="3"/>
                  </a:cubicBezTo>
                  <a:cubicBezTo>
                    <a:pt x="250" y="3"/>
                    <a:pt x="250" y="3"/>
                    <a:pt x="250" y="3"/>
                  </a:cubicBezTo>
                  <a:cubicBezTo>
                    <a:pt x="251" y="3"/>
                    <a:pt x="251" y="3"/>
                    <a:pt x="251" y="3"/>
                  </a:cubicBezTo>
                  <a:cubicBezTo>
                    <a:pt x="250" y="2"/>
                    <a:pt x="250" y="2"/>
                    <a:pt x="250" y="2"/>
                  </a:cubicBezTo>
                  <a:cubicBezTo>
                    <a:pt x="249" y="2"/>
                    <a:pt x="249" y="2"/>
                    <a:pt x="249" y="2"/>
                  </a:cubicBezTo>
                  <a:cubicBezTo>
                    <a:pt x="249" y="2"/>
                    <a:pt x="249" y="2"/>
                    <a:pt x="250" y="2"/>
                  </a:cubicBezTo>
                  <a:cubicBezTo>
                    <a:pt x="249" y="2"/>
                    <a:pt x="249" y="2"/>
                    <a:pt x="249" y="2"/>
                  </a:cubicBezTo>
                  <a:cubicBezTo>
                    <a:pt x="249" y="2"/>
                    <a:pt x="249" y="2"/>
                    <a:pt x="249" y="2"/>
                  </a:cubicBezTo>
                  <a:cubicBezTo>
                    <a:pt x="249" y="1"/>
                    <a:pt x="249" y="1"/>
                    <a:pt x="248" y="1"/>
                  </a:cubicBezTo>
                  <a:cubicBezTo>
                    <a:pt x="248" y="1"/>
                    <a:pt x="248" y="1"/>
                    <a:pt x="248" y="1"/>
                  </a:cubicBezTo>
                  <a:cubicBezTo>
                    <a:pt x="247" y="1"/>
                    <a:pt x="247" y="1"/>
                    <a:pt x="247" y="1"/>
                  </a:cubicBezTo>
                  <a:cubicBezTo>
                    <a:pt x="247" y="1"/>
                    <a:pt x="247" y="1"/>
                    <a:pt x="247" y="1"/>
                  </a:cubicBezTo>
                  <a:cubicBezTo>
                    <a:pt x="247" y="1"/>
                    <a:pt x="247" y="1"/>
                    <a:pt x="246" y="1"/>
                  </a:cubicBezTo>
                  <a:cubicBezTo>
                    <a:pt x="246" y="1"/>
                    <a:pt x="246" y="1"/>
                    <a:pt x="246" y="1"/>
                  </a:cubicBezTo>
                  <a:cubicBezTo>
                    <a:pt x="246" y="1"/>
                    <a:pt x="246" y="1"/>
                    <a:pt x="246" y="1"/>
                  </a:cubicBezTo>
                  <a:cubicBezTo>
                    <a:pt x="246" y="1"/>
                    <a:pt x="246" y="1"/>
                    <a:pt x="247" y="1"/>
                  </a:cubicBezTo>
                  <a:cubicBezTo>
                    <a:pt x="247" y="1"/>
                    <a:pt x="247" y="1"/>
                    <a:pt x="247" y="1"/>
                  </a:cubicBezTo>
                  <a:cubicBezTo>
                    <a:pt x="247" y="1"/>
                    <a:pt x="247" y="1"/>
                    <a:pt x="247" y="1"/>
                  </a:cubicBezTo>
                  <a:cubicBezTo>
                    <a:pt x="247" y="1"/>
                    <a:pt x="247" y="1"/>
                    <a:pt x="246" y="1"/>
                  </a:cubicBezTo>
                  <a:cubicBezTo>
                    <a:pt x="245" y="1"/>
                    <a:pt x="245" y="1"/>
                    <a:pt x="245" y="0"/>
                  </a:cubicBezTo>
                  <a:cubicBezTo>
                    <a:pt x="244" y="0"/>
                    <a:pt x="244" y="0"/>
                    <a:pt x="244" y="0"/>
                  </a:cubicBezTo>
                  <a:cubicBezTo>
                    <a:pt x="244" y="0"/>
                    <a:pt x="244" y="0"/>
                    <a:pt x="244" y="0"/>
                  </a:cubicBezTo>
                  <a:cubicBezTo>
                    <a:pt x="244" y="0"/>
                    <a:pt x="244" y="0"/>
                    <a:pt x="244" y="0"/>
                  </a:cubicBezTo>
                  <a:cubicBezTo>
                    <a:pt x="243" y="0"/>
                    <a:pt x="243" y="0"/>
                    <a:pt x="243" y="0"/>
                  </a:cubicBezTo>
                  <a:cubicBezTo>
                    <a:pt x="243" y="0"/>
                    <a:pt x="243" y="0"/>
                    <a:pt x="243" y="0"/>
                  </a:cubicBezTo>
                  <a:cubicBezTo>
                    <a:pt x="243" y="0"/>
                    <a:pt x="243" y="0"/>
                    <a:pt x="243" y="0"/>
                  </a:cubicBezTo>
                  <a:cubicBezTo>
                    <a:pt x="243" y="0"/>
                    <a:pt x="243" y="0"/>
                    <a:pt x="242" y="0"/>
                  </a:cubicBezTo>
                  <a:cubicBezTo>
                    <a:pt x="242" y="0"/>
                    <a:pt x="242" y="0"/>
                    <a:pt x="242" y="0"/>
                  </a:cubicBezTo>
                  <a:cubicBezTo>
                    <a:pt x="242" y="0"/>
                    <a:pt x="242" y="0"/>
                    <a:pt x="242" y="1"/>
                  </a:cubicBezTo>
                  <a:cubicBezTo>
                    <a:pt x="242" y="1"/>
                    <a:pt x="242" y="1"/>
                    <a:pt x="242" y="1"/>
                  </a:cubicBezTo>
                  <a:cubicBezTo>
                    <a:pt x="242" y="1"/>
                    <a:pt x="242" y="1"/>
                    <a:pt x="242" y="1"/>
                  </a:cubicBezTo>
                  <a:cubicBezTo>
                    <a:pt x="243" y="1"/>
                    <a:pt x="243" y="1"/>
                    <a:pt x="243" y="1"/>
                  </a:cubicBezTo>
                  <a:cubicBezTo>
                    <a:pt x="243" y="1"/>
                    <a:pt x="243" y="1"/>
                    <a:pt x="243" y="1"/>
                  </a:cubicBezTo>
                  <a:cubicBezTo>
                    <a:pt x="243" y="1"/>
                    <a:pt x="243" y="1"/>
                    <a:pt x="243" y="1"/>
                  </a:cubicBezTo>
                  <a:cubicBezTo>
                    <a:pt x="243" y="1"/>
                    <a:pt x="243" y="1"/>
                    <a:pt x="242" y="1"/>
                  </a:cubicBezTo>
                  <a:cubicBezTo>
                    <a:pt x="242" y="1"/>
                    <a:pt x="242" y="1"/>
                    <a:pt x="242" y="1"/>
                  </a:cubicBezTo>
                  <a:cubicBezTo>
                    <a:pt x="242" y="1"/>
                    <a:pt x="242" y="1"/>
                    <a:pt x="242" y="1"/>
                  </a:cubicBezTo>
                  <a:cubicBezTo>
                    <a:pt x="242" y="1"/>
                    <a:pt x="242" y="1"/>
                    <a:pt x="242" y="1"/>
                  </a:cubicBezTo>
                  <a:cubicBezTo>
                    <a:pt x="242" y="1"/>
                    <a:pt x="242" y="1"/>
                    <a:pt x="242" y="1"/>
                  </a:cubicBezTo>
                  <a:cubicBezTo>
                    <a:pt x="242" y="1"/>
                    <a:pt x="242" y="1"/>
                    <a:pt x="243" y="1"/>
                  </a:cubicBezTo>
                  <a:cubicBezTo>
                    <a:pt x="243" y="1"/>
                    <a:pt x="243" y="1"/>
                    <a:pt x="243" y="1"/>
                  </a:cubicBezTo>
                  <a:cubicBezTo>
                    <a:pt x="244" y="1"/>
                    <a:pt x="244" y="1"/>
                    <a:pt x="244" y="1"/>
                  </a:cubicBezTo>
                  <a:cubicBezTo>
                    <a:pt x="244" y="1"/>
                    <a:pt x="244" y="1"/>
                    <a:pt x="244" y="1"/>
                  </a:cubicBezTo>
                  <a:cubicBezTo>
                    <a:pt x="244" y="1"/>
                    <a:pt x="244" y="1"/>
                    <a:pt x="244" y="1"/>
                  </a:cubicBezTo>
                  <a:cubicBezTo>
                    <a:pt x="244" y="1"/>
                    <a:pt x="244" y="1"/>
                    <a:pt x="244" y="1"/>
                  </a:cubicBezTo>
                  <a:cubicBezTo>
                    <a:pt x="243" y="1"/>
                    <a:pt x="243" y="1"/>
                    <a:pt x="243" y="1"/>
                  </a:cubicBezTo>
                  <a:cubicBezTo>
                    <a:pt x="243" y="1"/>
                    <a:pt x="243" y="1"/>
                    <a:pt x="243" y="1"/>
                  </a:cubicBezTo>
                  <a:cubicBezTo>
                    <a:pt x="243" y="1"/>
                    <a:pt x="243" y="1"/>
                    <a:pt x="243" y="1"/>
                  </a:cubicBezTo>
                  <a:cubicBezTo>
                    <a:pt x="244" y="1"/>
                    <a:pt x="244" y="1"/>
                    <a:pt x="244" y="1"/>
                  </a:cubicBezTo>
                  <a:cubicBezTo>
                    <a:pt x="244" y="1"/>
                    <a:pt x="244" y="1"/>
                    <a:pt x="244" y="1"/>
                  </a:cubicBezTo>
                  <a:cubicBezTo>
                    <a:pt x="244" y="2"/>
                    <a:pt x="244" y="2"/>
                    <a:pt x="244" y="2"/>
                  </a:cubicBezTo>
                  <a:cubicBezTo>
                    <a:pt x="243" y="2"/>
                    <a:pt x="243" y="2"/>
                    <a:pt x="243" y="2"/>
                  </a:cubicBezTo>
                  <a:cubicBezTo>
                    <a:pt x="243" y="2"/>
                    <a:pt x="243" y="2"/>
                    <a:pt x="243" y="2"/>
                  </a:cubicBezTo>
                  <a:cubicBezTo>
                    <a:pt x="242" y="1"/>
                    <a:pt x="242" y="1"/>
                    <a:pt x="242" y="1"/>
                  </a:cubicBezTo>
                  <a:cubicBezTo>
                    <a:pt x="243" y="2"/>
                    <a:pt x="243" y="2"/>
                    <a:pt x="243" y="2"/>
                  </a:cubicBezTo>
                  <a:cubicBezTo>
                    <a:pt x="243" y="2"/>
                    <a:pt x="243" y="2"/>
                    <a:pt x="243" y="2"/>
                  </a:cubicBezTo>
                  <a:cubicBezTo>
                    <a:pt x="243" y="2"/>
                    <a:pt x="243" y="2"/>
                    <a:pt x="243" y="2"/>
                  </a:cubicBezTo>
                  <a:cubicBezTo>
                    <a:pt x="242" y="2"/>
                    <a:pt x="242" y="2"/>
                    <a:pt x="242" y="2"/>
                  </a:cubicBezTo>
                  <a:cubicBezTo>
                    <a:pt x="242" y="2"/>
                    <a:pt x="242" y="2"/>
                    <a:pt x="242" y="2"/>
                  </a:cubicBezTo>
                  <a:cubicBezTo>
                    <a:pt x="242" y="2"/>
                    <a:pt x="242" y="2"/>
                    <a:pt x="242" y="2"/>
                  </a:cubicBezTo>
                  <a:cubicBezTo>
                    <a:pt x="241" y="1"/>
                    <a:pt x="241" y="1"/>
                    <a:pt x="241" y="1"/>
                  </a:cubicBezTo>
                  <a:cubicBezTo>
                    <a:pt x="241" y="1"/>
                    <a:pt x="241" y="1"/>
                    <a:pt x="241" y="1"/>
                  </a:cubicBezTo>
                  <a:cubicBezTo>
                    <a:pt x="241" y="1"/>
                    <a:pt x="241" y="1"/>
                    <a:pt x="240" y="1"/>
                  </a:cubicBezTo>
                  <a:cubicBezTo>
                    <a:pt x="240" y="1"/>
                    <a:pt x="240" y="1"/>
                    <a:pt x="240" y="1"/>
                  </a:cubicBezTo>
                  <a:cubicBezTo>
                    <a:pt x="240" y="1"/>
                    <a:pt x="240" y="1"/>
                    <a:pt x="240" y="2"/>
                  </a:cubicBezTo>
                  <a:cubicBezTo>
                    <a:pt x="240" y="2"/>
                    <a:pt x="240" y="2"/>
                    <a:pt x="240" y="2"/>
                  </a:cubicBezTo>
                  <a:cubicBezTo>
                    <a:pt x="240" y="2"/>
                    <a:pt x="240" y="2"/>
                    <a:pt x="240" y="2"/>
                  </a:cubicBezTo>
                  <a:cubicBezTo>
                    <a:pt x="240" y="2"/>
                    <a:pt x="240" y="2"/>
                    <a:pt x="240" y="2"/>
                  </a:cubicBezTo>
                  <a:cubicBezTo>
                    <a:pt x="240" y="2"/>
                    <a:pt x="240" y="2"/>
                    <a:pt x="240" y="2"/>
                  </a:cubicBezTo>
                  <a:cubicBezTo>
                    <a:pt x="241" y="2"/>
                    <a:pt x="241" y="2"/>
                    <a:pt x="241" y="2"/>
                  </a:cubicBezTo>
                  <a:cubicBezTo>
                    <a:pt x="241" y="2"/>
                    <a:pt x="241" y="2"/>
                    <a:pt x="242" y="2"/>
                  </a:cubicBezTo>
                  <a:cubicBezTo>
                    <a:pt x="242" y="2"/>
                    <a:pt x="242" y="2"/>
                    <a:pt x="242" y="2"/>
                  </a:cubicBezTo>
                  <a:cubicBezTo>
                    <a:pt x="243" y="2"/>
                    <a:pt x="243" y="2"/>
                    <a:pt x="243" y="2"/>
                  </a:cubicBezTo>
                  <a:cubicBezTo>
                    <a:pt x="243" y="2"/>
                    <a:pt x="243" y="2"/>
                    <a:pt x="243" y="2"/>
                  </a:cubicBezTo>
                  <a:cubicBezTo>
                    <a:pt x="243" y="2"/>
                    <a:pt x="243" y="2"/>
                    <a:pt x="243" y="2"/>
                  </a:cubicBezTo>
                  <a:cubicBezTo>
                    <a:pt x="243" y="2"/>
                    <a:pt x="243" y="2"/>
                    <a:pt x="243" y="2"/>
                  </a:cubicBezTo>
                  <a:cubicBezTo>
                    <a:pt x="244" y="2"/>
                    <a:pt x="244" y="2"/>
                    <a:pt x="244" y="2"/>
                  </a:cubicBezTo>
                  <a:cubicBezTo>
                    <a:pt x="244" y="2"/>
                    <a:pt x="244" y="2"/>
                    <a:pt x="244" y="2"/>
                  </a:cubicBezTo>
                  <a:cubicBezTo>
                    <a:pt x="243" y="2"/>
                    <a:pt x="243" y="2"/>
                    <a:pt x="243" y="2"/>
                  </a:cubicBezTo>
                  <a:cubicBezTo>
                    <a:pt x="243" y="2"/>
                    <a:pt x="243" y="2"/>
                    <a:pt x="243" y="3"/>
                  </a:cubicBezTo>
                  <a:cubicBezTo>
                    <a:pt x="243" y="3"/>
                    <a:pt x="243" y="3"/>
                    <a:pt x="243" y="3"/>
                  </a:cubicBezTo>
                  <a:cubicBezTo>
                    <a:pt x="244" y="3"/>
                    <a:pt x="244" y="3"/>
                    <a:pt x="244" y="3"/>
                  </a:cubicBezTo>
                  <a:cubicBezTo>
                    <a:pt x="244" y="3"/>
                    <a:pt x="244" y="3"/>
                    <a:pt x="245" y="3"/>
                  </a:cubicBezTo>
                  <a:cubicBezTo>
                    <a:pt x="245" y="3"/>
                    <a:pt x="245" y="3"/>
                    <a:pt x="245" y="3"/>
                  </a:cubicBezTo>
                  <a:cubicBezTo>
                    <a:pt x="245" y="3"/>
                    <a:pt x="245" y="3"/>
                    <a:pt x="246" y="3"/>
                  </a:cubicBezTo>
                  <a:cubicBezTo>
                    <a:pt x="246" y="3"/>
                    <a:pt x="246" y="3"/>
                    <a:pt x="246" y="3"/>
                  </a:cubicBezTo>
                  <a:cubicBezTo>
                    <a:pt x="246" y="3"/>
                    <a:pt x="246" y="3"/>
                    <a:pt x="246" y="3"/>
                  </a:cubicBezTo>
                  <a:cubicBezTo>
                    <a:pt x="246" y="3"/>
                    <a:pt x="246" y="3"/>
                    <a:pt x="246" y="3"/>
                  </a:cubicBezTo>
                  <a:cubicBezTo>
                    <a:pt x="245" y="4"/>
                    <a:pt x="245" y="4"/>
                    <a:pt x="245" y="4"/>
                  </a:cubicBezTo>
                  <a:cubicBezTo>
                    <a:pt x="245" y="4"/>
                    <a:pt x="245" y="4"/>
                    <a:pt x="245" y="4"/>
                  </a:cubicBezTo>
                  <a:cubicBezTo>
                    <a:pt x="246" y="4"/>
                    <a:pt x="246" y="4"/>
                    <a:pt x="246" y="4"/>
                  </a:cubicBezTo>
                  <a:moveTo>
                    <a:pt x="285" y="13"/>
                  </a:moveTo>
                  <a:cubicBezTo>
                    <a:pt x="285" y="13"/>
                    <a:pt x="285" y="13"/>
                    <a:pt x="285" y="13"/>
                  </a:cubicBezTo>
                  <a:cubicBezTo>
                    <a:pt x="285" y="13"/>
                    <a:pt x="285" y="13"/>
                    <a:pt x="285" y="13"/>
                  </a:cubicBezTo>
                  <a:cubicBezTo>
                    <a:pt x="285" y="13"/>
                    <a:pt x="285" y="13"/>
                    <a:pt x="285" y="13"/>
                  </a:cubicBezTo>
                  <a:cubicBezTo>
                    <a:pt x="285" y="13"/>
                    <a:pt x="285" y="13"/>
                    <a:pt x="285" y="13"/>
                  </a:cubicBezTo>
                  <a:cubicBezTo>
                    <a:pt x="285" y="13"/>
                    <a:pt x="285" y="13"/>
                    <a:pt x="285" y="13"/>
                  </a:cubicBezTo>
                  <a:moveTo>
                    <a:pt x="292" y="13"/>
                  </a:moveTo>
                  <a:cubicBezTo>
                    <a:pt x="292" y="13"/>
                    <a:pt x="292" y="13"/>
                    <a:pt x="292" y="13"/>
                  </a:cubicBezTo>
                  <a:cubicBezTo>
                    <a:pt x="293" y="13"/>
                    <a:pt x="293" y="13"/>
                    <a:pt x="293" y="13"/>
                  </a:cubicBezTo>
                  <a:cubicBezTo>
                    <a:pt x="293" y="13"/>
                    <a:pt x="293" y="13"/>
                    <a:pt x="293" y="13"/>
                  </a:cubicBezTo>
                  <a:cubicBezTo>
                    <a:pt x="293" y="13"/>
                    <a:pt x="293" y="13"/>
                    <a:pt x="292" y="13"/>
                  </a:cubicBezTo>
                  <a:close/>
                  <a:moveTo>
                    <a:pt x="272" y="7"/>
                  </a:moveTo>
                  <a:cubicBezTo>
                    <a:pt x="272" y="7"/>
                    <a:pt x="272" y="7"/>
                    <a:pt x="272" y="7"/>
                  </a:cubicBezTo>
                  <a:cubicBezTo>
                    <a:pt x="273" y="7"/>
                    <a:pt x="273" y="7"/>
                    <a:pt x="273" y="7"/>
                  </a:cubicBezTo>
                  <a:cubicBezTo>
                    <a:pt x="273" y="7"/>
                    <a:pt x="273" y="7"/>
                    <a:pt x="273" y="7"/>
                  </a:cubicBezTo>
                  <a:cubicBezTo>
                    <a:pt x="274" y="7"/>
                    <a:pt x="274" y="7"/>
                    <a:pt x="274" y="7"/>
                  </a:cubicBezTo>
                  <a:cubicBezTo>
                    <a:pt x="274" y="7"/>
                    <a:pt x="274" y="7"/>
                    <a:pt x="274" y="7"/>
                  </a:cubicBezTo>
                  <a:cubicBezTo>
                    <a:pt x="274" y="7"/>
                    <a:pt x="274" y="7"/>
                    <a:pt x="274" y="7"/>
                  </a:cubicBezTo>
                  <a:cubicBezTo>
                    <a:pt x="273" y="7"/>
                    <a:pt x="273" y="7"/>
                    <a:pt x="273" y="7"/>
                  </a:cubicBezTo>
                  <a:cubicBezTo>
                    <a:pt x="273" y="7"/>
                    <a:pt x="273" y="7"/>
                    <a:pt x="273" y="7"/>
                  </a:cubicBezTo>
                  <a:cubicBezTo>
                    <a:pt x="273" y="7"/>
                    <a:pt x="273" y="7"/>
                    <a:pt x="273" y="7"/>
                  </a:cubicBezTo>
                  <a:cubicBezTo>
                    <a:pt x="272" y="7"/>
                    <a:pt x="272" y="7"/>
                    <a:pt x="272" y="7"/>
                  </a:cubicBezTo>
                  <a:moveTo>
                    <a:pt x="264" y="7"/>
                  </a:moveTo>
                  <a:cubicBezTo>
                    <a:pt x="265" y="7"/>
                    <a:pt x="265" y="7"/>
                    <a:pt x="265" y="7"/>
                  </a:cubicBezTo>
                  <a:cubicBezTo>
                    <a:pt x="265" y="7"/>
                    <a:pt x="265" y="7"/>
                    <a:pt x="265" y="7"/>
                  </a:cubicBezTo>
                  <a:cubicBezTo>
                    <a:pt x="265" y="7"/>
                    <a:pt x="265" y="7"/>
                    <a:pt x="265" y="7"/>
                  </a:cubicBezTo>
                  <a:cubicBezTo>
                    <a:pt x="265" y="6"/>
                    <a:pt x="265" y="6"/>
                    <a:pt x="265" y="6"/>
                  </a:cubicBezTo>
                  <a:cubicBezTo>
                    <a:pt x="266" y="6"/>
                    <a:pt x="266" y="6"/>
                    <a:pt x="266" y="6"/>
                  </a:cubicBezTo>
                  <a:cubicBezTo>
                    <a:pt x="266" y="6"/>
                    <a:pt x="266" y="6"/>
                    <a:pt x="266" y="6"/>
                  </a:cubicBezTo>
                  <a:cubicBezTo>
                    <a:pt x="266" y="6"/>
                    <a:pt x="266" y="6"/>
                    <a:pt x="265" y="7"/>
                  </a:cubicBezTo>
                  <a:cubicBezTo>
                    <a:pt x="266" y="7"/>
                    <a:pt x="266" y="7"/>
                    <a:pt x="266" y="7"/>
                  </a:cubicBezTo>
                  <a:cubicBezTo>
                    <a:pt x="266" y="7"/>
                    <a:pt x="266" y="7"/>
                    <a:pt x="266" y="7"/>
                  </a:cubicBezTo>
                  <a:cubicBezTo>
                    <a:pt x="266" y="7"/>
                    <a:pt x="266" y="7"/>
                    <a:pt x="266" y="8"/>
                  </a:cubicBezTo>
                  <a:cubicBezTo>
                    <a:pt x="267" y="7"/>
                    <a:pt x="267" y="7"/>
                    <a:pt x="267" y="7"/>
                  </a:cubicBezTo>
                  <a:cubicBezTo>
                    <a:pt x="267" y="7"/>
                    <a:pt x="267" y="7"/>
                    <a:pt x="267" y="7"/>
                  </a:cubicBezTo>
                  <a:cubicBezTo>
                    <a:pt x="267" y="7"/>
                    <a:pt x="267" y="7"/>
                    <a:pt x="268" y="7"/>
                  </a:cubicBezTo>
                  <a:cubicBezTo>
                    <a:pt x="268" y="7"/>
                    <a:pt x="268" y="7"/>
                    <a:pt x="268" y="7"/>
                  </a:cubicBezTo>
                  <a:cubicBezTo>
                    <a:pt x="268" y="7"/>
                    <a:pt x="268" y="7"/>
                    <a:pt x="268" y="7"/>
                  </a:cubicBezTo>
                  <a:cubicBezTo>
                    <a:pt x="269" y="7"/>
                    <a:pt x="269" y="7"/>
                    <a:pt x="269" y="7"/>
                  </a:cubicBezTo>
                  <a:cubicBezTo>
                    <a:pt x="269" y="7"/>
                    <a:pt x="269" y="7"/>
                    <a:pt x="269" y="7"/>
                  </a:cubicBezTo>
                  <a:cubicBezTo>
                    <a:pt x="269" y="7"/>
                    <a:pt x="269" y="7"/>
                    <a:pt x="268" y="7"/>
                  </a:cubicBezTo>
                  <a:cubicBezTo>
                    <a:pt x="269" y="7"/>
                    <a:pt x="269" y="7"/>
                    <a:pt x="269" y="7"/>
                  </a:cubicBezTo>
                  <a:cubicBezTo>
                    <a:pt x="269" y="7"/>
                    <a:pt x="269" y="7"/>
                    <a:pt x="269" y="7"/>
                  </a:cubicBezTo>
                  <a:cubicBezTo>
                    <a:pt x="269" y="7"/>
                    <a:pt x="269" y="7"/>
                    <a:pt x="268" y="7"/>
                  </a:cubicBezTo>
                  <a:cubicBezTo>
                    <a:pt x="268" y="6"/>
                    <a:pt x="268" y="6"/>
                    <a:pt x="268" y="6"/>
                  </a:cubicBezTo>
                  <a:cubicBezTo>
                    <a:pt x="269" y="6"/>
                    <a:pt x="269" y="6"/>
                    <a:pt x="269" y="6"/>
                  </a:cubicBezTo>
                  <a:cubicBezTo>
                    <a:pt x="269" y="6"/>
                    <a:pt x="269" y="6"/>
                    <a:pt x="269" y="6"/>
                  </a:cubicBezTo>
                  <a:cubicBezTo>
                    <a:pt x="269" y="6"/>
                    <a:pt x="269" y="6"/>
                    <a:pt x="270" y="6"/>
                  </a:cubicBezTo>
                  <a:cubicBezTo>
                    <a:pt x="270" y="6"/>
                    <a:pt x="270" y="6"/>
                    <a:pt x="270" y="6"/>
                  </a:cubicBezTo>
                  <a:cubicBezTo>
                    <a:pt x="270" y="6"/>
                    <a:pt x="270" y="6"/>
                    <a:pt x="269" y="6"/>
                  </a:cubicBezTo>
                  <a:cubicBezTo>
                    <a:pt x="269" y="6"/>
                    <a:pt x="269" y="6"/>
                    <a:pt x="269" y="7"/>
                  </a:cubicBezTo>
                  <a:cubicBezTo>
                    <a:pt x="269" y="7"/>
                    <a:pt x="269" y="7"/>
                    <a:pt x="269" y="7"/>
                  </a:cubicBezTo>
                  <a:cubicBezTo>
                    <a:pt x="269" y="7"/>
                    <a:pt x="269" y="7"/>
                    <a:pt x="269" y="7"/>
                  </a:cubicBezTo>
                  <a:cubicBezTo>
                    <a:pt x="269" y="7"/>
                    <a:pt x="269" y="7"/>
                    <a:pt x="269" y="7"/>
                  </a:cubicBezTo>
                  <a:cubicBezTo>
                    <a:pt x="269" y="7"/>
                    <a:pt x="269" y="7"/>
                    <a:pt x="270" y="7"/>
                  </a:cubicBezTo>
                  <a:cubicBezTo>
                    <a:pt x="270" y="7"/>
                    <a:pt x="270" y="7"/>
                    <a:pt x="270" y="7"/>
                  </a:cubicBezTo>
                  <a:cubicBezTo>
                    <a:pt x="270" y="7"/>
                    <a:pt x="270" y="7"/>
                    <a:pt x="270" y="7"/>
                  </a:cubicBezTo>
                  <a:cubicBezTo>
                    <a:pt x="270" y="7"/>
                    <a:pt x="270" y="7"/>
                    <a:pt x="271" y="7"/>
                  </a:cubicBezTo>
                  <a:cubicBezTo>
                    <a:pt x="271" y="7"/>
                    <a:pt x="271" y="7"/>
                    <a:pt x="271" y="6"/>
                  </a:cubicBezTo>
                  <a:cubicBezTo>
                    <a:pt x="271" y="6"/>
                    <a:pt x="271" y="6"/>
                    <a:pt x="271" y="6"/>
                  </a:cubicBezTo>
                  <a:cubicBezTo>
                    <a:pt x="271" y="6"/>
                    <a:pt x="271" y="6"/>
                    <a:pt x="271" y="7"/>
                  </a:cubicBezTo>
                  <a:cubicBezTo>
                    <a:pt x="272" y="7"/>
                    <a:pt x="272" y="7"/>
                    <a:pt x="272" y="7"/>
                  </a:cubicBezTo>
                  <a:cubicBezTo>
                    <a:pt x="273" y="7"/>
                    <a:pt x="273" y="7"/>
                    <a:pt x="273" y="7"/>
                  </a:cubicBezTo>
                  <a:cubicBezTo>
                    <a:pt x="273" y="7"/>
                    <a:pt x="273" y="7"/>
                    <a:pt x="274" y="7"/>
                  </a:cubicBezTo>
                  <a:cubicBezTo>
                    <a:pt x="275" y="7"/>
                    <a:pt x="275" y="7"/>
                    <a:pt x="276" y="7"/>
                  </a:cubicBezTo>
                  <a:cubicBezTo>
                    <a:pt x="276" y="7"/>
                    <a:pt x="276" y="7"/>
                    <a:pt x="275" y="7"/>
                  </a:cubicBezTo>
                  <a:cubicBezTo>
                    <a:pt x="275" y="7"/>
                    <a:pt x="275" y="7"/>
                    <a:pt x="275" y="7"/>
                  </a:cubicBezTo>
                  <a:cubicBezTo>
                    <a:pt x="275" y="6"/>
                    <a:pt x="275" y="6"/>
                    <a:pt x="275" y="6"/>
                  </a:cubicBezTo>
                  <a:cubicBezTo>
                    <a:pt x="275" y="6"/>
                    <a:pt x="275" y="6"/>
                    <a:pt x="275" y="6"/>
                  </a:cubicBezTo>
                  <a:cubicBezTo>
                    <a:pt x="275" y="6"/>
                    <a:pt x="275" y="6"/>
                    <a:pt x="275" y="6"/>
                  </a:cubicBezTo>
                  <a:cubicBezTo>
                    <a:pt x="275" y="6"/>
                    <a:pt x="275" y="6"/>
                    <a:pt x="275" y="6"/>
                  </a:cubicBezTo>
                  <a:cubicBezTo>
                    <a:pt x="275" y="6"/>
                    <a:pt x="275" y="6"/>
                    <a:pt x="275" y="6"/>
                  </a:cubicBezTo>
                  <a:cubicBezTo>
                    <a:pt x="274" y="6"/>
                    <a:pt x="274" y="6"/>
                    <a:pt x="274" y="6"/>
                  </a:cubicBezTo>
                  <a:cubicBezTo>
                    <a:pt x="274" y="6"/>
                    <a:pt x="274" y="6"/>
                    <a:pt x="274" y="6"/>
                  </a:cubicBezTo>
                  <a:cubicBezTo>
                    <a:pt x="274" y="6"/>
                    <a:pt x="274" y="6"/>
                    <a:pt x="275" y="6"/>
                  </a:cubicBezTo>
                  <a:cubicBezTo>
                    <a:pt x="275" y="6"/>
                    <a:pt x="275" y="6"/>
                    <a:pt x="275" y="6"/>
                  </a:cubicBezTo>
                  <a:cubicBezTo>
                    <a:pt x="274" y="6"/>
                    <a:pt x="274" y="6"/>
                    <a:pt x="274" y="6"/>
                  </a:cubicBezTo>
                  <a:cubicBezTo>
                    <a:pt x="274" y="6"/>
                    <a:pt x="274" y="6"/>
                    <a:pt x="274" y="6"/>
                  </a:cubicBezTo>
                  <a:cubicBezTo>
                    <a:pt x="273" y="6"/>
                    <a:pt x="273" y="6"/>
                    <a:pt x="273" y="6"/>
                  </a:cubicBezTo>
                  <a:cubicBezTo>
                    <a:pt x="273" y="6"/>
                    <a:pt x="273" y="6"/>
                    <a:pt x="273" y="6"/>
                  </a:cubicBezTo>
                  <a:cubicBezTo>
                    <a:pt x="273" y="6"/>
                    <a:pt x="273" y="6"/>
                    <a:pt x="273" y="6"/>
                  </a:cubicBezTo>
                  <a:cubicBezTo>
                    <a:pt x="273" y="6"/>
                    <a:pt x="273" y="6"/>
                    <a:pt x="273" y="6"/>
                  </a:cubicBezTo>
                  <a:cubicBezTo>
                    <a:pt x="272" y="6"/>
                    <a:pt x="272" y="6"/>
                    <a:pt x="272" y="6"/>
                  </a:cubicBezTo>
                  <a:cubicBezTo>
                    <a:pt x="272" y="6"/>
                    <a:pt x="272" y="6"/>
                    <a:pt x="272" y="5"/>
                  </a:cubicBezTo>
                  <a:cubicBezTo>
                    <a:pt x="272" y="5"/>
                    <a:pt x="272" y="5"/>
                    <a:pt x="272" y="5"/>
                  </a:cubicBezTo>
                  <a:cubicBezTo>
                    <a:pt x="272" y="5"/>
                    <a:pt x="272" y="5"/>
                    <a:pt x="273" y="6"/>
                  </a:cubicBezTo>
                  <a:cubicBezTo>
                    <a:pt x="273" y="6"/>
                    <a:pt x="273" y="6"/>
                    <a:pt x="273" y="6"/>
                  </a:cubicBezTo>
                  <a:cubicBezTo>
                    <a:pt x="274" y="6"/>
                    <a:pt x="274" y="6"/>
                    <a:pt x="274" y="5"/>
                  </a:cubicBezTo>
                  <a:cubicBezTo>
                    <a:pt x="274" y="5"/>
                    <a:pt x="274" y="5"/>
                    <a:pt x="274" y="5"/>
                  </a:cubicBezTo>
                  <a:cubicBezTo>
                    <a:pt x="275" y="5"/>
                    <a:pt x="275" y="5"/>
                    <a:pt x="275" y="5"/>
                  </a:cubicBezTo>
                  <a:cubicBezTo>
                    <a:pt x="275" y="5"/>
                    <a:pt x="275" y="5"/>
                    <a:pt x="274" y="5"/>
                  </a:cubicBezTo>
                  <a:cubicBezTo>
                    <a:pt x="274" y="5"/>
                    <a:pt x="274" y="5"/>
                    <a:pt x="274" y="5"/>
                  </a:cubicBezTo>
                  <a:cubicBezTo>
                    <a:pt x="274" y="5"/>
                    <a:pt x="274" y="5"/>
                    <a:pt x="274" y="5"/>
                  </a:cubicBezTo>
                  <a:cubicBezTo>
                    <a:pt x="274" y="5"/>
                    <a:pt x="274" y="5"/>
                    <a:pt x="274" y="5"/>
                  </a:cubicBezTo>
                  <a:cubicBezTo>
                    <a:pt x="274" y="5"/>
                    <a:pt x="274" y="5"/>
                    <a:pt x="274" y="5"/>
                  </a:cubicBezTo>
                  <a:cubicBezTo>
                    <a:pt x="274" y="5"/>
                    <a:pt x="274" y="5"/>
                    <a:pt x="274" y="5"/>
                  </a:cubicBezTo>
                  <a:cubicBezTo>
                    <a:pt x="274" y="5"/>
                    <a:pt x="274" y="5"/>
                    <a:pt x="274" y="5"/>
                  </a:cubicBezTo>
                  <a:cubicBezTo>
                    <a:pt x="274" y="5"/>
                    <a:pt x="274" y="5"/>
                    <a:pt x="275" y="5"/>
                  </a:cubicBezTo>
                  <a:cubicBezTo>
                    <a:pt x="274" y="5"/>
                    <a:pt x="274" y="5"/>
                    <a:pt x="274" y="5"/>
                  </a:cubicBezTo>
                  <a:cubicBezTo>
                    <a:pt x="274" y="5"/>
                    <a:pt x="274" y="5"/>
                    <a:pt x="274" y="5"/>
                  </a:cubicBezTo>
                  <a:cubicBezTo>
                    <a:pt x="273" y="5"/>
                    <a:pt x="273" y="5"/>
                    <a:pt x="273" y="5"/>
                  </a:cubicBezTo>
                  <a:cubicBezTo>
                    <a:pt x="273" y="5"/>
                    <a:pt x="273" y="5"/>
                    <a:pt x="273" y="5"/>
                  </a:cubicBezTo>
                  <a:cubicBezTo>
                    <a:pt x="274" y="5"/>
                    <a:pt x="274" y="5"/>
                    <a:pt x="273" y="5"/>
                  </a:cubicBezTo>
                  <a:cubicBezTo>
                    <a:pt x="273" y="5"/>
                    <a:pt x="273" y="5"/>
                    <a:pt x="273" y="5"/>
                  </a:cubicBezTo>
                  <a:cubicBezTo>
                    <a:pt x="273" y="5"/>
                    <a:pt x="273" y="5"/>
                    <a:pt x="273" y="5"/>
                  </a:cubicBezTo>
                  <a:cubicBezTo>
                    <a:pt x="273" y="5"/>
                    <a:pt x="273" y="5"/>
                    <a:pt x="272" y="5"/>
                  </a:cubicBezTo>
                  <a:cubicBezTo>
                    <a:pt x="273" y="5"/>
                    <a:pt x="273" y="5"/>
                    <a:pt x="273" y="5"/>
                  </a:cubicBezTo>
                  <a:cubicBezTo>
                    <a:pt x="273" y="4"/>
                    <a:pt x="273" y="4"/>
                    <a:pt x="273" y="4"/>
                  </a:cubicBezTo>
                  <a:cubicBezTo>
                    <a:pt x="273" y="4"/>
                    <a:pt x="273" y="4"/>
                    <a:pt x="273" y="4"/>
                  </a:cubicBezTo>
                  <a:cubicBezTo>
                    <a:pt x="273" y="5"/>
                    <a:pt x="273" y="5"/>
                    <a:pt x="273" y="4"/>
                  </a:cubicBezTo>
                  <a:cubicBezTo>
                    <a:pt x="273" y="4"/>
                    <a:pt x="273" y="4"/>
                    <a:pt x="273" y="4"/>
                  </a:cubicBezTo>
                  <a:cubicBezTo>
                    <a:pt x="272" y="4"/>
                    <a:pt x="272" y="4"/>
                    <a:pt x="272" y="4"/>
                  </a:cubicBezTo>
                  <a:cubicBezTo>
                    <a:pt x="272" y="4"/>
                    <a:pt x="272" y="4"/>
                    <a:pt x="272" y="4"/>
                  </a:cubicBezTo>
                  <a:cubicBezTo>
                    <a:pt x="272" y="4"/>
                    <a:pt x="272" y="4"/>
                    <a:pt x="272" y="4"/>
                  </a:cubicBezTo>
                  <a:cubicBezTo>
                    <a:pt x="272" y="4"/>
                    <a:pt x="272" y="4"/>
                    <a:pt x="272" y="4"/>
                  </a:cubicBezTo>
                  <a:cubicBezTo>
                    <a:pt x="271" y="4"/>
                    <a:pt x="271" y="4"/>
                    <a:pt x="271" y="4"/>
                  </a:cubicBezTo>
                  <a:cubicBezTo>
                    <a:pt x="271" y="4"/>
                    <a:pt x="271" y="4"/>
                    <a:pt x="271" y="4"/>
                  </a:cubicBezTo>
                  <a:cubicBezTo>
                    <a:pt x="271" y="4"/>
                    <a:pt x="271" y="4"/>
                    <a:pt x="271" y="4"/>
                  </a:cubicBezTo>
                  <a:cubicBezTo>
                    <a:pt x="271" y="4"/>
                    <a:pt x="271" y="4"/>
                    <a:pt x="271" y="4"/>
                  </a:cubicBezTo>
                  <a:cubicBezTo>
                    <a:pt x="271" y="3"/>
                    <a:pt x="271" y="3"/>
                    <a:pt x="271" y="3"/>
                  </a:cubicBezTo>
                  <a:cubicBezTo>
                    <a:pt x="271" y="3"/>
                    <a:pt x="271" y="3"/>
                    <a:pt x="271" y="3"/>
                  </a:cubicBezTo>
                  <a:cubicBezTo>
                    <a:pt x="271" y="3"/>
                    <a:pt x="271" y="3"/>
                    <a:pt x="270" y="3"/>
                  </a:cubicBezTo>
                  <a:cubicBezTo>
                    <a:pt x="270" y="3"/>
                    <a:pt x="270" y="3"/>
                    <a:pt x="270" y="3"/>
                  </a:cubicBezTo>
                  <a:cubicBezTo>
                    <a:pt x="270" y="3"/>
                    <a:pt x="270" y="3"/>
                    <a:pt x="270" y="3"/>
                  </a:cubicBezTo>
                  <a:cubicBezTo>
                    <a:pt x="270" y="3"/>
                    <a:pt x="270" y="3"/>
                    <a:pt x="270" y="3"/>
                  </a:cubicBezTo>
                  <a:cubicBezTo>
                    <a:pt x="269" y="3"/>
                    <a:pt x="269" y="3"/>
                    <a:pt x="269" y="3"/>
                  </a:cubicBezTo>
                  <a:cubicBezTo>
                    <a:pt x="269" y="3"/>
                    <a:pt x="269" y="3"/>
                    <a:pt x="269" y="3"/>
                  </a:cubicBezTo>
                  <a:cubicBezTo>
                    <a:pt x="268" y="3"/>
                    <a:pt x="268" y="3"/>
                    <a:pt x="268" y="2"/>
                  </a:cubicBezTo>
                  <a:cubicBezTo>
                    <a:pt x="268" y="2"/>
                    <a:pt x="268" y="2"/>
                    <a:pt x="268" y="2"/>
                  </a:cubicBezTo>
                  <a:cubicBezTo>
                    <a:pt x="268" y="2"/>
                    <a:pt x="268" y="2"/>
                    <a:pt x="268" y="2"/>
                  </a:cubicBezTo>
                  <a:cubicBezTo>
                    <a:pt x="268" y="2"/>
                    <a:pt x="268" y="2"/>
                    <a:pt x="268" y="2"/>
                  </a:cubicBezTo>
                  <a:cubicBezTo>
                    <a:pt x="267" y="2"/>
                    <a:pt x="267" y="2"/>
                    <a:pt x="267" y="2"/>
                  </a:cubicBezTo>
                  <a:cubicBezTo>
                    <a:pt x="267" y="2"/>
                    <a:pt x="267" y="2"/>
                    <a:pt x="267" y="2"/>
                  </a:cubicBezTo>
                  <a:cubicBezTo>
                    <a:pt x="267" y="2"/>
                    <a:pt x="267" y="2"/>
                    <a:pt x="267" y="2"/>
                  </a:cubicBezTo>
                  <a:cubicBezTo>
                    <a:pt x="267" y="2"/>
                    <a:pt x="267" y="2"/>
                    <a:pt x="267" y="2"/>
                  </a:cubicBezTo>
                  <a:cubicBezTo>
                    <a:pt x="267" y="2"/>
                    <a:pt x="267" y="2"/>
                    <a:pt x="267" y="2"/>
                  </a:cubicBezTo>
                  <a:cubicBezTo>
                    <a:pt x="267" y="2"/>
                    <a:pt x="267" y="2"/>
                    <a:pt x="268" y="2"/>
                  </a:cubicBezTo>
                  <a:cubicBezTo>
                    <a:pt x="268" y="3"/>
                    <a:pt x="268" y="3"/>
                    <a:pt x="268" y="3"/>
                  </a:cubicBezTo>
                  <a:cubicBezTo>
                    <a:pt x="268" y="3"/>
                    <a:pt x="268" y="3"/>
                    <a:pt x="269" y="3"/>
                  </a:cubicBezTo>
                  <a:cubicBezTo>
                    <a:pt x="269" y="3"/>
                    <a:pt x="269" y="3"/>
                    <a:pt x="269" y="3"/>
                  </a:cubicBezTo>
                  <a:cubicBezTo>
                    <a:pt x="269" y="3"/>
                    <a:pt x="269" y="3"/>
                    <a:pt x="269" y="3"/>
                  </a:cubicBezTo>
                  <a:cubicBezTo>
                    <a:pt x="268" y="3"/>
                    <a:pt x="268" y="3"/>
                    <a:pt x="268" y="3"/>
                  </a:cubicBezTo>
                  <a:cubicBezTo>
                    <a:pt x="268" y="3"/>
                    <a:pt x="268" y="3"/>
                    <a:pt x="268" y="3"/>
                  </a:cubicBezTo>
                  <a:cubicBezTo>
                    <a:pt x="267" y="2"/>
                    <a:pt x="267" y="2"/>
                    <a:pt x="267" y="2"/>
                  </a:cubicBezTo>
                  <a:cubicBezTo>
                    <a:pt x="267" y="2"/>
                    <a:pt x="267" y="2"/>
                    <a:pt x="267" y="3"/>
                  </a:cubicBezTo>
                  <a:cubicBezTo>
                    <a:pt x="267" y="3"/>
                    <a:pt x="267" y="3"/>
                    <a:pt x="267" y="3"/>
                  </a:cubicBezTo>
                  <a:cubicBezTo>
                    <a:pt x="267" y="3"/>
                    <a:pt x="267" y="3"/>
                    <a:pt x="267" y="2"/>
                  </a:cubicBezTo>
                  <a:cubicBezTo>
                    <a:pt x="266" y="2"/>
                    <a:pt x="266" y="2"/>
                    <a:pt x="266" y="2"/>
                  </a:cubicBezTo>
                  <a:cubicBezTo>
                    <a:pt x="266" y="2"/>
                    <a:pt x="266" y="2"/>
                    <a:pt x="265" y="2"/>
                  </a:cubicBezTo>
                  <a:cubicBezTo>
                    <a:pt x="265" y="2"/>
                    <a:pt x="265" y="2"/>
                    <a:pt x="265" y="2"/>
                  </a:cubicBezTo>
                  <a:cubicBezTo>
                    <a:pt x="265" y="2"/>
                    <a:pt x="265" y="2"/>
                    <a:pt x="265" y="2"/>
                  </a:cubicBezTo>
                  <a:cubicBezTo>
                    <a:pt x="265" y="2"/>
                    <a:pt x="265" y="2"/>
                    <a:pt x="265" y="2"/>
                  </a:cubicBezTo>
                  <a:cubicBezTo>
                    <a:pt x="265" y="2"/>
                    <a:pt x="265" y="2"/>
                    <a:pt x="265" y="2"/>
                  </a:cubicBezTo>
                  <a:cubicBezTo>
                    <a:pt x="265" y="2"/>
                    <a:pt x="265" y="2"/>
                    <a:pt x="266" y="2"/>
                  </a:cubicBezTo>
                  <a:cubicBezTo>
                    <a:pt x="266" y="3"/>
                    <a:pt x="266" y="3"/>
                    <a:pt x="266" y="3"/>
                  </a:cubicBezTo>
                  <a:cubicBezTo>
                    <a:pt x="266" y="3"/>
                    <a:pt x="266" y="3"/>
                    <a:pt x="266" y="3"/>
                  </a:cubicBezTo>
                  <a:cubicBezTo>
                    <a:pt x="266" y="3"/>
                    <a:pt x="266" y="3"/>
                    <a:pt x="266" y="3"/>
                  </a:cubicBezTo>
                  <a:cubicBezTo>
                    <a:pt x="266" y="3"/>
                    <a:pt x="266" y="3"/>
                    <a:pt x="266" y="3"/>
                  </a:cubicBezTo>
                  <a:cubicBezTo>
                    <a:pt x="266" y="3"/>
                    <a:pt x="266" y="3"/>
                    <a:pt x="266" y="3"/>
                  </a:cubicBezTo>
                  <a:cubicBezTo>
                    <a:pt x="266" y="3"/>
                    <a:pt x="266" y="3"/>
                    <a:pt x="266" y="3"/>
                  </a:cubicBezTo>
                  <a:cubicBezTo>
                    <a:pt x="266" y="3"/>
                    <a:pt x="266" y="3"/>
                    <a:pt x="265" y="3"/>
                  </a:cubicBezTo>
                  <a:cubicBezTo>
                    <a:pt x="265" y="3"/>
                    <a:pt x="265" y="3"/>
                    <a:pt x="265" y="2"/>
                  </a:cubicBezTo>
                  <a:cubicBezTo>
                    <a:pt x="264" y="2"/>
                    <a:pt x="264" y="2"/>
                    <a:pt x="264" y="2"/>
                  </a:cubicBezTo>
                  <a:cubicBezTo>
                    <a:pt x="264" y="2"/>
                    <a:pt x="264" y="2"/>
                    <a:pt x="264" y="2"/>
                  </a:cubicBezTo>
                  <a:cubicBezTo>
                    <a:pt x="264" y="2"/>
                    <a:pt x="264" y="2"/>
                    <a:pt x="264" y="2"/>
                  </a:cubicBezTo>
                  <a:cubicBezTo>
                    <a:pt x="264" y="2"/>
                    <a:pt x="264" y="2"/>
                    <a:pt x="264" y="2"/>
                  </a:cubicBezTo>
                  <a:cubicBezTo>
                    <a:pt x="264" y="2"/>
                    <a:pt x="264" y="2"/>
                    <a:pt x="264" y="2"/>
                  </a:cubicBezTo>
                  <a:cubicBezTo>
                    <a:pt x="264" y="2"/>
                    <a:pt x="264" y="2"/>
                    <a:pt x="264" y="2"/>
                  </a:cubicBezTo>
                  <a:cubicBezTo>
                    <a:pt x="263" y="2"/>
                    <a:pt x="263" y="2"/>
                    <a:pt x="263" y="2"/>
                  </a:cubicBezTo>
                  <a:cubicBezTo>
                    <a:pt x="263" y="2"/>
                    <a:pt x="263" y="2"/>
                    <a:pt x="262" y="2"/>
                  </a:cubicBezTo>
                  <a:cubicBezTo>
                    <a:pt x="262" y="2"/>
                    <a:pt x="262" y="2"/>
                    <a:pt x="262" y="2"/>
                  </a:cubicBezTo>
                  <a:cubicBezTo>
                    <a:pt x="262" y="2"/>
                    <a:pt x="262" y="2"/>
                    <a:pt x="262" y="2"/>
                  </a:cubicBezTo>
                  <a:cubicBezTo>
                    <a:pt x="262" y="2"/>
                    <a:pt x="262" y="2"/>
                    <a:pt x="262" y="2"/>
                  </a:cubicBezTo>
                  <a:cubicBezTo>
                    <a:pt x="262" y="2"/>
                    <a:pt x="262" y="2"/>
                    <a:pt x="262" y="2"/>
                  </a:cubicBezTo>
                  <a:cubicBezTo>
                    <a:pt x="262" y="2"/>
                    <a:pt x="262" y="2"/>
                    <a:pt x="262" y="2"/>
                  </a:cubicBezTo>
                  <a:cubicBezTo>
                    <a:pt x="262" y="2"/>
                    <a:pt x="262" y="2"/>
                    <a:pt x="263" y="2"/>
                  </a:cubicBezTo>
                  <a:cubicBezTo>
                    <a:pt x="263" y="2"/>
                    <a:pt x="263" y="2"/>
                    <a:pt x="263" y="3"/>
                  </a:cubicBezTo>
                  <a:cubicBezTo>
                    <a:pt x="264" y="3"/>
                    <a:pt x="264" y="3"/>
                    <a:pt x="264" y="3"/>
                  </a:cubicBezTo>
                  <a:cubicBezTo>
                    <a:pt x="263" y="3"/>
                    <a:pt x="263" y="3"/>
                    <a:pt x="263" y="3"/>
                  </a:cubicBezTo>
                  <a:cubicBezTo>
                    <a:pt x="263" y="3"/>
                    <a:pt x="263" y="3"/>
                    <a:pt x="264" y="3"/>
                  </a:cubicBezTo>
                  <a:cubicBezTo>
                    <a:pt x="264" y="3"/>
                    <a:pt x="264" y="3"/>
                    <a:pt x="264" y="3"/>
                  </a:cubicBezTo>
                  <a:cubicBezTo>
                    <a:pt x="265" y="3"/>
                    <a:pt x="265" y="3"/>
                    <a:pt x="265" y="3"/>
                  </a:cubicBezTo>
                  <a:cubicBezTo>
                    <a:pt x="265" y="3"/>
                    <a:pt x="265" y="3"/>
                    <a:pt x="265" y="3"/>
                  </a:cubicBezTo>
                  <a:cubicBezTo>
                    <a:pt x="265" y="3"/>
                    <a:pt x="265" y="3"/>
                    <a:pt x="265" y="3"/>
                  </a:cubicBezTo>
                  <a:cubicBezTo>
                    <a:pt x="265" y="3"/>
                    <a:pt x="265" y="3"/>
                    <a:pt x="265" y="3"/>
                  </a:cubicBezTo>
                  <a:cubicBezTo>
                    <a:pt x="265" y="3"/>
                    <a:pt x="265" y="3"/>
                    <a:pt x="265" y="3"/>
                  </a:cubicBezTo>
                  <a:cubicBezTo>
                    <a:pt x="265" y="3"/>
                    <a:pt x="265" y="3"/>
                    <a:pt x="264" y="3"/>
                  </a:cubicBezTo>
                  <a:cubicBezTo>
                    <a:pt x="263" y="3"/>
                    <a:pt x="263" y="3"/>
                    <a:pt x="263" y="3"/>
                  </a:cubicBezTo>
                  <a:cubicBezTo>
                    <a:pt x="263" y="3"/>
                    <a:pt x="263" y="3"/>
                    <a:pt x="262" y="3"/>
                  </a:cubicBezTo>
                  <a:cubicBezTo>
                    <a:pt x="262" y="3"/>
                    <a:pt x="262" y="3"/>
                    <a:pt x="262" y="3"/>
                  </a:cubicBezTo>
                  <a:cubicBezTo>
                    <a:pt x="261" y="2"/>
                    <a:pt x="261" y="2"/>
                    <a:pt x="261" y="2"/>
                  </a:cubicBezTo>
                  <a:cubicBezTo>
                    <a:pt x="261" y="2"/>
                    <a:pt x="261" y="2"/>
                    <a:pt x="262" y="2"/>
                  </a:cubicBezTo>
                  <a:cubicBezTo>
                    <a:pt x="261" y="2"/>
                    <a:pt x="261" y="2"/>
                    <a:pt x="261" y="2"/>
                  </a:cubicBezTo>
                  <a:cubicBezTo>
                    <a:pt x="262" y="3"/>
                    <a:pt x="262" y="3"/>
                    <a:pt x="262" y="3"/>
                  </a:cubicBezTo>
                  <a:cubicBezTo>
                    <a:pt x="262" y="3"/>
                    <a:pt x="262" y="3"/>
                    <a:pt x="261" y="3"/>
                  </a:cubicBezTo>
                  <a:cubicBezTo>
                    <a:pt x="261" y="3"/>
                    <a:pt x="261" y="3"/>
                    <a:pt x="261" y="3"/>
                  </a:cubicBezTo>
                  <a:cubicBezTo>
                    <a:pt x="261" y="3"/>
                    <a:pt x="261" y="3"/>
                    <a:pt x="261" y="3"/>
                  </a:cubicBezTo>
                  <a:cubicBezTo>
                    <a:pt x="261" y="3"/>
                    <a:pt x="261" y="3"/>
                    <a:pt x="261" y="3"/>
                  </a:cubicBezTo>
                  <a:cubicBezTo>
                    <a:pt x="261" y="3"/>
                    <a:pt x="261" y="3"/>
                    <a:pt x="261" y="3"/>
                  </a:cubicBezTo>
                  <a:cubicBezTo>
                    <a:pt x="261" y="3"/>
                    <a:pt x="261" y="3"/>
                    <a:pt x="261" y="3"/>
                  </a:cubicBezTo>
                  <a:cubicBezTo>
                    <a:pt x="262" y="3"/>
                    <a:pt x="262" y="3"/>
                    <a:pt x="263" y="3"/>
                  </a:cubicBezTo>
                  <a:cubicBezTo>
                    <a:pt x="263" y="3"/>
                    <a:pt x="263" y="3"/>
                    <a:pt x="263" y="3"/>
                  </a:cubicBezTo>
                  <a:cubicBezTo>
                    <a:pt x="263" y="3"/>
                    <a:pt x="263" y="3"/>
                    <a:pt x="263" y="3"/>
                  </a:cubicBezTo>
                  <a:cubicBezTo>
                    <a:pt x="262" y="3"/>
                    <a:pt x="262" y="3"/>
                    <a:pt x="261" y="3"/>
                  </a:cubicBezTo>
                  <a:cubicBezTo>
                    <a:pt x="260" y="3"/>
                    <a:pt x="260" y="3"/>
                    <a:pt x="260" y="3"/>
                  </a:cubicBezTo>
                  <a:cubicBezTo>
                    <a:pt x="260" y="3"/>
                    <a:pt x="260" y="3"/>
                    <a:pt x="261" y="3"/>
                  </a:cubicBezTo>
                  <a:cubicBezTo>
                    <a:pt x="260" y="3"/>
                    <a:pt x="260" y="3"/>
                    <a:pt x="260" y="3"/>
                  </a:cubicBezTo>
                  <a:cubicBezTo>
                    <a:pt x="260" y="3"/>
                    <a:pt x="260" y="3"/>
                    <a:pt x="260" y="4"/>
                  </a:cubicBezTo>
                  <a:cubicBezTo>
                    <a:pt x="261" y="4"/>
                    <a:pt x="261" y="4"/>
                    <a:pt x="261" y="4"/>
                  </a:cubicBezTo>
                  <a:cubicBezTo>
                    <a:pt x="262" y="4"/>
                    <a:pt x="262" y="4"/>
                    <a:pt x="262" y="4"/>
                  </a:cubicBezTo>
                  <a:cubicBezTo>
                    <a:pt x="262" y="4"/>
                    <a:pt x="262" y="4"/>
                    <a:pt x="262" y="4"/>
                  </a:cubicBezTo>
                  <a:cubicBezTo>
                    <a:pt x="262" y="4"/>
                    <a:pt x="262" y="4"/>
                    <a:pt x="262" y="4"/>
                  </a:cubicBezTo>
                  <a:cubicBezTo>
                    <a:pt x="261" y="4"/>
                    <a:pt x="261" y="4"/>
                    <a:pt x="261" y="4"/>
                  </a:cubicBezTo>
                  <a:cubicBezTo>
                    <a:pt x="262" y="4"/>
                    <a:pt x="262" y="4"/>
                    <a:pt x="262" y="4"/>
                  </a:cubicBezTo>
                  <a:cubicBezTo>
                    <a:pt x="262" y="4"/>
                    <a:pt x="262" y="4"/>
                    <a:pt x="262" y="4"/>
                  </a:cubicBezTo>
                  <a:cubicBezTo>
                    <a:pt x="262" y="4"/>
                    <a:pt x="262" y="4"/>
                    <a:pt x="262" y="4"/>
                  </a:cubicBezTo>
                  <a:cubicBezTo>
                    <a:pt x="263" y="4"/>
                    <a:pt x="263" y="4"/>
                    <a:pt x="263" y="4"/>
                  </a:cubicBezTo>
                  <a:cubicBezTo>
                    <a:pt x="263" y="4"/>
                    <a:pt x="263" y="4"/>
                    <a:pt x="263" y="4"/>
                  </a:cubicBezTo>
                  <a:cubicBezTo>
                    <a:pt x="263" y="4"/>
                    <a:pt x="263" y="4"/>
                    <a:pt x="264" y="4"/>
                  </a:cubicBezTo>
                  <a:cubicBezTo>
                    <a:pt x="264" y="4"/>
                    <a:pt x="264" y="4"/>
                    <a:pt x="264" y="4"/>
                  </a:cubicBezTo>
                  <a:cubicBezTo>
                    <a:pt x="264" y="4"/>
                    <a:pt x="264" y="4"/>
                    <a:pt x="264" y="4"/>
                  </a:cubicBezTo>
                  <a:cubicBezTo>
                    <a:pt x="264" y="4"/>
                    <a:pt x="264" y="4"/>
                    <a:pt x="264" y="4"/>
                  </a:cubicBezTo>
                  <a:cubicBezTo>
                    <a:pt x="264" y="4"/>
                    <a:pt x="264" y="4"/>
                    <a:pt x="265" y="5"/>
                  </a:cubicBezTo>
                  <a:cubicBezTo>
                    <a:pt x="265" y="5"/>
                    <a:pt x="265" y="5"/>
                    <a:pt x="265" y="5"/>
                  </a:cubicBezTo>
                  <a:cubicBezTo>
                    <a:pt x="266" y="5"/>
                    <a:pt x="266" y="5"/>
                    <a:pt x="267" y="5"/>
                  </a:cubicBezTo>
                  <a:cubicBezTo>
                    <a:pt x="266" y="5"/>
                    <a:pt x="266" y="5"/>
                    <a:pt x="265" y="5"/>
                  </a:cubicBezTo>
                  <a:cubicBezTo>
                    <a:pt x="265" y="5"/>
                    <a:pt x="265" y="5"/>
                    <a:pt x="265" y="5"/>
                  </a:cubicBezTo>
                  <a:cubicBezTo>
                    <a:pt x="264" y="5"/>
                    <a:pt x="264" y="5"/>
                    <a:pt x="264" y="5"/>
                  </a:cubicBezTo>
                  <a:cubicBezTo>
                    <a:pt x="264" y="5"/>
                    <a:pt x="264" y="5"/>
                    <a:pt x="265" y="5"/>
                  </a:cubicBezTo>
                  <a:cubicBezTo>
                    <a:pt x="266" y="5"/>
                    <a:pt x="266" y="5"/>
                    <a:pt x="267" y="5"/>
                  </a:cubicBezTo>
                  <a:cubicBezTo>
                    <a:pt x="267" y="5"/>
                    <a:pt x="267" y="5"/>
                    <a:pt x="267" y="5"/>
                  </a:cubicBezTo>
                  <a:cubicBezTo>
                    <a:pt x="267" y="5"/>
                    <a:pt x="267" y="5"/>
                    <a:pt x="266" y="5"/>
                  </a:cubicBezTo>
                  <a:cubicBezTo>
                    <a:pt x="265" y="5"/>
                    <a:pt x="265" y="5"/>
                    <a:pt x="264" y="5"/>
                  </a:cubicBezTo>
                  <a:cubicBezTo>
                    <a:pt x="264" y="5"/>
                    <a:pt x="264" y="5"/>
                    <a:pt x="264" y="5"/>
                  </a:cubicBezTo>
                  <a:cubicBezTo>
                    <a:pt x="263" y="5"/>
                    <a:pt x="263" y="5"/>
                    <a:pt x="263" y="5"/>
                  </a:cubicBezTo>
                  <a:cubicBezTo>
                    <a:pt x="263" y="4"/>
                    <a:pt x="263" y="4"/>
                    <a:pt x="262" y="4"/>
                  </a:cubicBezTo>
                  <a:cubicBezTo>
                    <a:pt x="262" y="4"/>
                    <a:pt x="262" y="4"/>
                    <a:pt x="262" y="4"/>
                  </a:cubicBezTo>
                  <a:cubicBezTo>
                    <a:pt x="261" y="4"/>
                    <a:pt x="261" y="4"/>
                    <a:pt x="261" y="4"/>
                  </a:cubicBezTo>
                  <a:cubicBezTo>
                    <a:pt x="261" y="4"/>
                    <a:pt x="261" y="4"/>
                    <a:pt x="260" y="4"/>
                  </a:cubicBezTo>
                  <a:cubicBezTo>
                    <a:pt x="261" y="4"/>
                    <a:pt x="261" y="4"/>
                    <a:pt x="261" y="5"/>
                  </a:cubicBezTo>
                  <a:cubicBezTo>
                    <a:pt x="261" y="5"/>
                    <a:pt x="261" y="5"/>
                    <a:pt x="261" y="5"/>
                  </a:cubicBezTo>
                  <a:cubicBezTo>
                    <a:pt x="261" y="5"/>
                    <a:pt x="261" y="5"/>
                    <a:pt x="261" y="5"/>
                  </a:cubicBezTo>
                  <a:cubicBezTo>
                    <a:pt x="261" y="5"/>
                    <a:pt x="261" y="5"/>
                    <a:pt x="261" y="5"/>
                  </a:cubicBezTo>
                  <a:cubicBezTo>
                    <a:pt x="261" y="5"/>
                    <a:pt x="261" y="5"/>
                    <a:pt x="260" y="5"/>
                  </a:cubicBezTo>
                  <a:cubicBezTo>
                    <a:pt x="260" y="5"/>
                    <a:pt x="260" y="5"/>
                    <a:pt x="260" y="5"/>
                  </a:cubicBezTo>
                  <a:cubicBezTo>
                    <a:pt x="260" y="5"/>
                    <a:pt x="260" y="5"/>
                    <a:pt x="261" y="5"/>
                  </a:cubicBezTo>
                  <a:cubicBezTo>
                    <a:pt x="261" y="5"/>
                    <a:pt x="261" y="5"/>
                    <a:pt x="261" y="5"/>
                  </a:cubicBezTo>
                  <a:cubicBezTo>
                    <a:pt x="261" y="5"/>
                    <a:pt x="261" y="5"/>
                    <a:pt x="261" y="5"/>
                  </a:cubicBezTo>
                  <a:cubicBezTo>
                    <a:pt x="262" y="5"/>
                    <a:pt x="262" y="5"/>
                    <a:pt x="262" y="5"/>
                  </a:cubicBezTo>
                  <a:cubicBezTo>
                    <a:pt x="262" y="5"/>
                    <a:pt x="262" y="5"/>
                    <a:pt x="262" y="6"/>
                  </a:cubicBezTo>
                  <a:cubicBezTo>
                    <a:pt x="262" y="5"/>
                    <a:pt x="262" y="5"/>
                    <a:pt x="262" y="5"/>
                  </a:cubicBezTo>
                  <a:cubicBezTo>
                    <a:pt x="261" y="5"/>
                    <a:pt x="261" y="5"/>
                    <a:pt x="261" y="5"/>
                  </a:cubicBezTo>
                  <a:cubicBezTo>
                    <a:pt x="261" y="5"/>
                    <a:pt x="261" y="5"/>
                    <a:pt x="260" y="5"/>
                  </a:cubicBezTo>
                  <a:cubicBezTo>
                    <a:pt x="260" y="5"/>
                    <a:pt x="260" y="5"/>
                    <a:pt x="260" y="5"/>
                  </a:cubicBezTo>
                  <a:cubicBezTo>
                    <a:pt x="260" y="5"/>
                    <a:pt x="260" y="5"/>
                    <a:pt x="260" y="6"/>
                  </a:cubicBezTo>
                  <a:cubicBezTo>
                    <a:pt x="261" y="6"/>
                    <a:pt x="261" y="6"/>
                    <a:pt x="261" y="6"/>
                  </a:cubicBezTo>
                  <a:cubicBezTo>
                    <a:pt x="261" y="6"/>
                    <a:pt x="261" y="6"/>
                    <a:pt x="261" y="6"/>
                  </a:cubicBezTo>
                  <a:cubicBezTo>
                    <a:pt x="261" y="6"/>
                    <a:pt x="261" y="6"/>
                    <a:pt x="261" y="6"/>
                  </a:cubicBezTo>
                  <a:cubicBezTo>
                    <a:pt x="261" y="6"/>
                    <a:pt x="261" y="6"/>
                    <a:pt x="261" y="6"/>
                  </a:cubicBezTo>
                  <a:cubicBezTo>
                    <a:pt x="261" y="6"/>
                    <a:pt x="261" y="6"/>
                    <a:pt x="261" y="6"/>
                  </a:cubicBezTo>
                  <a:cubicBezTo>
                    <a:pt x="262" y="6"/>
                    <a:pt x="262" y="6"/>
                    <a:pt x="262" y="6"/>
                  </a:cubicBezTo>
                  <a:cubicBezTo>
                    <a:pt x="262" y="6"/>
                    <a:pt x="262" y="6"/>
                    <a:pt x="262" y="6"/>
                  </a:cubicBezTo>
                  <a:cubicBezTo>
                    <a:pt x="262" y="7"/>
                    <a:pt x="262" y="7"/>
                    <a:pt x="263" y="7"/>
                  </a:cubicBezTo>
                  <a:cubicBezTo>
                    <a:pt x="263" y="7"/>
                    <a:pt x="263" y="7"/>
                    <a:pt x="264" y="7"/>
                  </a:cubicBezTo>
                  <a:cubicBezTo>
                    <a:pt x="264" y="7"/>
                    <a:pt x="264" y="7"/>
                    <a:pt x="264" y="7"/>
                  </a:cubicBezTo>
                  <a:cubicBezTo>
                    <a:pt x="264" y="7"/>
                    <a:pt x="264" y="7"/>
                    <a:pt x="264" y="6"/>
                  </a:cubicBezTo>
                  <a:cubicBezTo>
                    <a:pt x="264" y="7"/>
                    <a:pt x="264" y="7"/>
                    <a:pt x="264" y="7"/>
                  </a:cubicBezTo>
                  <a:moveTo>
                    <a:pt x="247" y="7"/>
                  </a:moveTo>
                  <a:cubicBezTo>
                    <a:pt x="247" y="7"/>
                    <a:pt x="247" y="7"/>
                    <a:pt x="247" y="7"/>
                  </a:cubicBezTo>
                  <a:cubicBezTo>
                    <a:pt x="247" y="6"/>
                    <a:pt x="247" y="6"/>
                    <a:pt x="247" y="6"/>
                  </a:cubicBezTo>
                  <a:cubicBezTo>
                    <a:pt x="247" y="6"/>
                    <a:pt x="247" y="6"/>
                    <a:pt x="247" y="6"/>
                  </a:cubicBezTo>
                  <a:cubicBezTo>
                    <a:pt x="247" y="7"/>
                    <a:pt x="247" y="7"/>
                    <a:pt x="247" y="7"/>
                  </a:cubicBezTo>
                  <a:cubicBezTo>
                    <a:pt x="247" y="7"/>
                    <a:pt x="247" y="7"/>
                    <a:pt x="247" y="7"/>
                  </a:cubicBezTo>
                  <a:moveTo>
                    <a:pt x="248" y="7"/>
                  </a:moveTo>
                  <a:cubicBezTo>
                    <a:pt x="248" y="7"/>
                    <a:pt x="248" y="7"/>
                    <a:pt x="248" y="7"/>
                  </a:cubicBezTo>
                  <a:cubicBezTo>
                    <a:pt x="248" y="7"/>
                    <a:pt x="248" y="7"/>
                    <a:pt x="248" y="7"/>
                  </a:cubicBezTo>
                  <a:cubicBezTo>
                    <a:pt x="248" y="7"/>
                    <a:pt x="248" y="7"/>
                    <a:pt x="248" y="7"/>
                  </a:cubicBezTo>
                  <a:cubicBezTo>
                    <a:pt x="248" y="7"/>
                    <a:pt x="248" y="7"/>
                    <a:pt x="248" y="7"/>
                  </a:cubicBezTo>
                  <a:moveTo>
                    <a:pt x="257" y="5"/>
                  </a:moveTo>
                  <a:cubicBezTo>
                    <a:pt x="257" y="5"/>
                    <a:pt x="257" y="5"/>
                    <a:pt x="257" y="5"/>
                  </a:cubicBezTo>
                  <a:cubicBezTo>
                    <a:pt x="257" y="5"/>
                    <a:pt x="257" y="5"/>
                    <a:pt x="257" y="6"/>
                  </a:cubicBezTo>
                  <a:cubicBezTo>
                    <a:pt x="257" y="6"/>
                    <a:pt x="257" y="6"/>
                    <a:pt x="257" y="6"/>
                  </a:cubicBezTo>
                  <a:cubicBezTo>
                    <a:pt x="257" y="5"/>
                    <a:pt x="257" y="5"/>
                    <a:pt x="257" y="5"/>
                  </a:cubicBezTo>
                  <a:cubicBezTo>
                    <a:pt x="257" y="5"/>
                    <a:pt x="257" y="5"/>
                    <a:pt x="257" y="5"/>
                  </a:cubicBezTo>
                  <a:moveTo>
                    <a:pt x="252" y="5"/>
                  </a:moveTo>
                  <a:cubicBezTo>
                    <a:pt x="252" y="5"/>
                    <a:pt x="252" y="5"/>
                    <a:pt x="252" y="5"/>
                  </a:cubicBezTo>
                  <a:cubicBezTo>
                    <a:pt x="251" y="5"/>
                    <a:pt x="251" y="5"/>
                    <a:pt x="251" y="5"/>
                  </a:cubicBezTo>
                  <a:cubicBezTo>
                    <a:pt x="251" y="5"/>
                    <a:pt x="251" y="5"/>
                    <a:pt x="251" y="5"/>
                  </a:cubicBezTo>
                  <a:cubicBezTo>
                    <a:pt x="251" y="5"/>
                    <a:pt x="251" y="5"/>
                    <a:pt x="251" y="5"/>
                  </a:cubicBezTo>
                  <a:cubicBezTo>
                    <a:pt x="251" y="5"/>
                    <a:pt x="251" y="5"/>
                    <a:pt x="251" y="4"/>
                  </a:cubicBezTo>
                  <a:cubicBezTo>
                    <a:pt x="251" y="4"/>
                    <a:pt x="251" y="4"/>
                    <a:pt x="251" y="4"/>
                  </a:cubicBezTo>
                  <a:cubicBezTo>
                    <a:pt x="251" y="4"/>
                    <a:pt x="251" y="4"/>
                    <a:pt x="251" y="4"/>
                  </a:cubicBezTo>
                  <a:cubicBezTo>
                    <a:pt x="251" y="4"/>
                    <a:pt x="251" y="4"/>
                    <a:pt x="251" y="4"/>
                  </a:cubicBezTo>
                  <a:cubicBezTo>
                    <a:pt x="252" y="4"/>
                    <a:pt x="252" y="4"/>
                    <a:pt x="252" y="5"/>
                  </a:cubicBezTo>
                  <a:cubicBezTo>
                    <a:pt x="252" y="4"/>
                    <a:pt x="252" y="4"/>
                    <a:pt x="252" y="4"/>
                  </a:cubicBezTo>
                  <a:cubicBezTo>
                    <a:pt x="252" y="4"/>
                    <a:pt x="252" y="4"/>
                    <a:pt x="251" y="4"/>
                  </a:cubicBezTo>
                  <a:cubicBezTo>
                    <a:pt x="251" y="4"/>
                    <a:pt x="251" y="4"/>
                    <a:pt x="251" y="4"/>
                  </a:cubicBezTo>
                  <a:cubicBezTo>
                    <a:pt x="251" y="4"/>
                    <a:pt x="251" y="4"/>
                    <a:pt x="251" y="4"/>
                  </a:cubicBezTo>
                  <a:cubicBezTo>
                    <a:pt x="251" y="4"/>
                    <a:pt x="251" y="4"/>
                    <a:pt x="252" y="4"/>
                  </a:cubicBezTo>
                  <a:cubicBezTo>
                    <a:pt x="251" y="4"/>
                    <a:pt x="251" y="4"/>
                    <a:pt x="251" y="4"/>
                  </a:cubicBezTo>
                  <a:cubicBezTo>
                    <a:pt x="251" y="4"/>
                    <a:pt x="251" y="4"/>
                    <a:pt x="252" y="4"/>
                  </a:cubicBezTo>
                  <a:cubicBezTo>
                    <a:pt x="252" y="3"/>
                    <a:pt x="252" y="3"/>
                    <a:pt x="251" y="3"/>
                  </a:cubicBezTo>
                  <a:cubicBezTo>
                    <a:pt x="252" y="3"/>
                    <a:pt x="252" y="3"/>
                    <a:pt x="252" y="3"/>
                  </a:cubicBezTo>
                  <a:cubicBezTo>
                    <a:pt x="252" y="3"/>
                    <a:pt x="252" y="3"/>
                    <a:pt x="252" y="3"/>
                  </a:cubicBezTo>
                  <a:cubicBezTo>
                    <a:pt x="252" y="3"/>
                    <a:pt x="252" y="3"/>
                    <a:pt x="252" y="3"/>
                  </a:cubicBezTo>
                  <a:cubicBezTo>
                    <a:pt x="253" y="3"/>
                    <a:pt x="253" y="3"/>
                    <a:pt x="252" y="3"/>
                  </a:cubicBezTo>
                  <a:cubicBezTo>
                    <a:pt x="253" y="3"/>
                    <a:pt x="253" y="3"/>
                    <a:pt x="253" y="3"/>
                  </a:cubicBezTo>
                  <a:cubicBezTo>
                    <a:pt x="253" y="3"/>
                    <a:pt x="253" y="3"/>
                    <a:pt x="254" y="3"/>
                  </a:cubicBezTo>
                  <a:cubicBezTo>
                    <a:pt x="255" y="3"/>
                    <a:pt x="255" y="3"/>
                    <a:pt x="255" y="3"/>
                  </a:cubicBezTo>
                  <a:cubicBezTo>
                    <a:pt x="255" y="3"/>
                    <a:pt x="255" y="3"/>
                    <a:pt x="255" y="3"/>
                  </a:cubicBezTo>
                  <a:cubicBezTo>
                    <a:pt x="255" y="4"/>
                    <a:pt x="255" y="4"/>
                    <a:pt x="255" y="4"/>
                  </a:cubicBezTo>
                  <a:cubicBezTo>
                    <a:pt x="255" y="4"/>
                    <a:pt x="255" y="4"/>
                    <a:pt x="255" y="4"/>
                  </a:cubicBezTo>
                  <a:cubicBezTo>
                    <a:pt x="255" y="4"/>
                    <a:pt x="255" y="4"/>
                    <a:pt x="255" y="4"/>
                  </a:cubicBezTo>
                  <a:cubicBezTo>
                    <a:pt x="255" y="4"/>
                    <a:pt x="255" y="4"/>
                    <a:pt x="256" y="4"/>
                  </a:cubicBezTo>
                  <a:cubicBezTo>
                    <a:pt x="256" y="4"/>
                    <a:pt x="256" y="4"/>
                    <a:pt x="256" y="4"/>
                  </a:cubicBezTo>
                  <a:cubicBezTo>
                    <a:pt x="256" y="4"/>
                    <a:pt x="256" y="4"/>
                    <a:pt x="256" y="4"/>
                  </a:cubicBezTo>
                  <a:cubicBezTo>
                    <a:pt x="256" y="4"/>
                    <a:pt x="256" y="4"/>
                    <a:pt x="256" y="4"/>
                  </a:cubicBezTo>
                  <a:cubicBezTo>
                    <a:pt x="256" y="4"/>
                    <a:pt x="256" y="4"/>
                    <a:pt x="257" y="5"/>
                  </a:cubicBezTo>
                  <a:cubicBezTo>
                    <a:pt x="257" y="5"/>
                    <a:pt x="257" y="5"/>
                    <a:pt x="257" y="5"/>
                  </a:cubicBezTo>
                  <a:cubicBezTo>
                    <a:pt x="257" y="5"/>
                    <a:pt x="257" y="5"/>
                    <a:pt x="256" y="5"/>
                  </a:cubicBezTo>
                  <a:cubicBezTo>
                    <a:pt x="256" y="5"/>
                    <a:pt x="256" y="5"/>
                    <a:pt x="256" y="5"/>
                  </a:cubicBezTo>
                  <a:cubicBezTo>
                    <a:pt x="256" y="5"/>
                    <a:pt x="256" y="5"/>
                    <a:pt x="256" y="5"/>
                  </a:cubicBezTo>
                  <a:cubicBezTo>
                    <a:pt x="256" y="5"/>
                    <a:pt x="256" y="5"/>
                    <a:pt x="256" y="5"/>
                  </a:cubicBezTo>
                  <a:cubicBezTo>
                    <a:pt x="256" y="6"/>
                    <a:pt x="256" y="6"/>
                    <a:pt x="255" y="6"/>
                  </a:cubicBezTo>
                  <a:cubicBezTo>
                    <a:pt x="255" y="5"/>
                    <a:pt x="255" y="5"/>
                    <a:pt x="255" y="5"/>
                  </a:cubicBezTo>
                  <a:cubicBezTo>
                    <a:pt x="254" y="5"/>
                    <a:pt x="254" y="5"/>
                    <a:pt x="254" y="5"/>
                  </a:cubicBezTo>
                  <a:cubicBezTo>
                    <a:pt x="254" y="5"/>
                    <a:pt x="254" y="5"/>
                    <a:pt x="254" y="5"/>
                  </a:cubicBezTo>
                  <a:cubicBezTo>
                    <a:pt x="252" y="5"/>
                    <a:pt x="252" y="5"/>
                    <a:pt x="252" y="5"/>
                  </a:cubicBezTo>
                  <a:cubicBezTo>
                    <a:pt x="252" y="5"/>
                    <a:pt x="252" y="5"/>
                    <a:pt x="252" y="5"/>
                  </a:cubicBezTo>
                  <a:cubicBezTo>
                    <a:pt x="252" y="5"/>
                    <a:pt x="252" y="5"/>
                    <a:pt x="252" y="5"/>
                  </a:cubicBezTo>
                  <a:cubicBezTo>
                    <a:pt x="252" y="5"/>
                    <a:pt x="252" y="5"/>
                    <a:pt x="252" y="5"/>
                  </a:cubicBezTo>
                  <a:moveTo>
                    <a:pt x="256" y="7"/>
                  </a:moveTo>
                  <a:cubicBezTo>
                    <a:pt x="256" y="7"/>
                    <a:pt x="256" y="7"/>
                    <a:pt x="255" y="7"/>
                  </a:cubicBezTo>
                  <a:cubicBezTo>
                    <a:pt x="254" y="7"/>
                    <a:pt x="254" y="7"/>
                    <a:pt x="254" y="7"/>
                  </a:cubicBezTo>
                  <a:cubicBezTo>
                    <a:pt x="254" y="7"/>
                    <a:pt x="254" y="7"/>
                    <a:pt x="254" y="7"/>
                  </a:cubicBezTo>
                  <a:cubicBezTo>
                    <a:pt x="253" y="7"/>
                    <a:pt x="253" y="7"/>
                    <a:pt x="253" y="7"/>
                  </a:cubicBezTo>
                  <a:cubicBezTo>
                    <a:pt x="252" y="6"/>
                    <a:pt x="252" y="6"/>
                    <a:pt x="252" y="6"/>
                  </a:cubicBezTo>
                  <a:cubicBezTo>
                    <a:pt x="252" y="6"/>
                    <a:pt x="252" y="6"/>
                    <a:pt x="251" y="6"/>
                  </a:cubicBezTo>
                  <a:cubicBezTo>
                    <a:pt x="251" y="6"/>
                    <a:pt x="251" y="6"/>
                    <a:pt x="251" y="6"/>
                  </a:cubicBezTo>
                  <a:cubicBezTo>
                    <a:pt x="251" y="6"/>
                    <a:pt x="251" y="6"/>
                    <a:pt x="251" y="6"/>
                  </a:cubicBezTo>
                  <a:cubicBezTo>
                    <a:pt x="252" y="6"/>
                    <a:pt x="252" y="6"/>
                    <a:pt x="253" y="6"/>
                  </a:cubicBezTo>
                  <a:cubicBezTo>
                    <a:pt x="254" y="6"/>
                    <a:pt x="254" y="6"/>
                    <a:pt x="254" y="6"/>
                  </a:cubicBezTo>
                  <a:cubicBezTo>
                    <a:pt x="254" y="6"/>
                    <a:pt x="254" y="6"/>
                    <a:pt x="254" y="6"/>
                  </a:cubicBezTo>
                  <a:cubicBezTo>
                    <a:pt x="255" y="6"/>
                    <a:pt x="255" y="6"/>
                    <a:pt x="256" y="6"/>
                  </a:cubicBezTo>
                  <a:cubicBezTo>
                    <a:pt x="256" y="6"/>
                    <a:pt x="256" y="6"/>
                    <a:pt x="256" y="7"/>
                  </a:cubicBezTo>
                  <a:cubicBezTo>
                    <a:pt x="256" y="7"/>
                    <a:pt x="256" y="7"/>
                    <a:pt x="256" y="7"/>
                  </a:cubicBezTo>
                  <a:cubicBezTo>
                    <a:pt x="257" y="7"/>
                    <a:pt x="257" y="7"/>
                    <a:pt x="257" y="7"/>
                  </a:cubicBezTo>
                  <a:cubicBezTo>
                    <a:pt x="257" y="7"/>
                    <a:pt x="257" y="7"/>
                    <a:pt x="258" y="7"/>
                  </a:cubicBezTo>
                  <a:cubicBezTo>
                    <a:pt x="257" y="7"/>
                    <a:pt x="257" y="7"/>
                    <a:pt x="257" y="7"/>
                  </a:cubicBezTo>
                  <a:cubicBezTo>
                    <a:pt x="256" y="7"/>
                    <a:pt x="256" y="7"/>
                    <a:pt x="256" y="7"/>
                  </a:cubicBezTo>
                  <a:moveTo>
                    <a:pt x="260" y="9"/>
                  </a:moveTo>
                  <a:cubicBezTo>
                    <a:pt x="261" y="9"/>
                    <a:pt x="261" y="9"/>
                    <a:pt x="262" y="9"/>
                  </a:cubicBezTo>
                  <a:cubicBezTo>
                    <a:pt x="262" y="9"/>
                    <a:pt x="262" y="9"/>
                    <a:pt x="262" y="9"/>
                  </a:cubicBezTo>
                  <a:cubicBezTo>
                    <a:pt x="262" y="8"/>
                    <a:pt x="262" y="8"/>
                    <a:pt x="262" y="8"/>
                  </a:cubicBezTo>
                  <a:cubicBezTo>
                    <a:pt x="261" y="8"/>
                    <a:pt x="261" y="8"/>
                    <a:pt x="261" y="8"/>
                  </a:cubicBezTo>
                  <a:cubicBezTo>
                    <a:pt x="261" y="8"/>
                    <a:pt x="261" y="8"/>
                    <a:pt x="261" y="8"/>
                  </a:cubicBezTo>
                  <a:cubicBezTo>
                    <a:pt x="260" y="8"/>
                    <a:pt x="260" y="8"/>
                    <a:pt x="260" y="8"/>
                  </a:cubicBezTo>
                  <a:cubicBezTo>
                    <a:pt x="260" y="8"/>
                    <a:pt x="260" y="8"/>
                    <a:pt x="260" y="8"/>
                  </a:cubicBezTo>
                  <a:cubicBezTo>
                    <a:pt x="260" y="8"/>
                    <a:pt x="260" y="8"/>
                    <a:pt x="260" y="8"/>
                  </a:cubicBezTo>
                  <a:cubicBezTo>
                    <a:pt x="260" y="9"/>
                    <a:pt x="260" y="9"/>
                    <a:pt x="260" y="9"/>
                  </a:cubicBezTo>
                  <a:moveTo>
                    <a:pt x="260" y="9"/>
                  </a:moveTo>
                  <a:cubicBezTo>
                    <a:pt x="260" y="9"/>
                    <a:pt x="260" y="9"/>
                    <a:pt x="259" y="9"/>
                  </a:cubicBezTo>
                  <a:cubicBezTo>
                    <a:pt x="259" y="9"/>
                    <a:pt x="259" y="9"/>
                    <a:pt x="259" y="8"/>
                  </a:cubicBezTo>
                  <a:cubicBezTo>
                    <a:pt x="260" y="9"/>
                    <a:pt x="260" y="9"/>
                    <a:pt x="260" y="9"/>
                  </a:cubicBezTo>
                  <a:cubicBezTo>
                    <a:pt x="260" y="9"/>
                    <a:pt x="260" y="9"/>
                    <a:pt x="260" y="9"/>
                  </a:cubicBezTo>
                  <a:moveTo>
                    <a:pt x="260" y="11"/>
                  </a:moveTo>
                  <a:cubicBezTo>
                    <a:pt x="259" y="11"/>
                    <a:pt x="259" y="11"/>
                    <a:pt x="259" y="11"/>
                  </a:cubicBezTo>
                  <a:cubicBezTo>
                    <a:pt x="259" y="10"/>
                    <a:pt x="259" y="10"/>
                    <a:pt x="259" y="10"/>
                  </a:cubicBezTo>
                  <a:cubicBezTo>
                    <a:pt x="258" y="10"/>
                    <a:pt x="258" y="10"/>
                    <a:pt x="258" y="10"/>
                  </a:cubicBezTo>
                  <a:cubicBezTo>
                    <a:pt x="259" y="10"/>
                    <a:pt x="259" y="10"/>
                    <a:pt x="259" y="10"/>
                  </a:cubicBezTo>
                  <a:cubicBezTo>
                    <a:pt x="260" y="10"/>
                    <a:pt x="260" y="10"/>
                    <a:pt x="260" y="10"/>
                  </a:cubicBezTo>
                  <a:cubicBezTo>
                    <a:pt x="260" y="10"/>
                    <a:pt x="260" y="10"/>
                    <a:pt x="260" y="10"/>
                  </a:cubicBezTo>
                  <a:cubicBezTo>
                    <a:pt x="260" y="10"/>
                    <a:pt x="260" y="10"/>
                    <a:pt x="260" y="11"/>
                  </a:cubicBezTo>
                  <a:cubicBezTo>
                    <a:pt x="260" y="11"/>
                    <a:pt x="260" y="11"/>
                    <a:pt x="260" y="11"/>
                  </a:cubicBezTo>
                  <a:moveTo>
                    <a:pt x="278" y="17"/>
                  </a:moveTo>
                  <a:cubicBezTo>
                    <a:pt x="278" y="17"/>
                    <a:pt x="278" y="17"/>
                    <a:pt x="278" y="17"/>
                  </a:cubicBezTo>
                  <a:cubicBezTo>
                    <a:pt x="278" y="17"/>
                    <a:pt x="278" y="17"/>
                    <a:pt x="278" y="17"/>
                  </a:cubicBezTo>
                  <a:cubicBezTo>
                    <a:pt x="278" y="17"/>
                    <a:pt x="278" y="17"/>
                    <a:pt x="278" y="17"/>
                  </a:cubicBezTo>
                  <a:cubicBezTo>
                    <a:pt x="278" y="17"/>
                    <a:pt x="278" y="17"/>
                    <a:pt x="278" y="17"/>
                  </a:cubicBezTo>
                  <a:cubicBezTo>
                    <a:pt x="279" y="17"/>
                    <a:pt x="279" y="17"/>
                    <a:pt x="279" y="17"/>
                  </a:cubicBezTo>
                  <a:cubicBezTo>
                    <a:pt x="279" y="17"/>
                    <a:pt x="279" y="17"/>
                    <a:pt x="279" y="17"/>
                  </a:cubicBezTo>
                  <a:cubicBezTo>
                    <a:pt x="279" y="17"/>
                    <a:pt x="279" y="17"/>
                    <a:pt x="279" y="17"/>
                  </a:cubicBezTo>
                  <a:cubicBezTo>
                    <a:pt x="279" y="17"/>
                    <a:pt x="279" y="17"/>
                    <a:pt x="280" y="17"/>
                  </a:cubicBezTo>
                  <a:cubicBezTo>
                    <a:pt x="280" y="17"/>
                    <a:pt x="280" y="17"/>
                    <a:pt x="280" y="16"/>
                  </a:cubicBezTo>
                  <a:cubicBezTo>
                    <a:pt x="280" y="16"/>
                    <a:pt x="280" y="16"/>
                    <a:pt x="279" y="16"/>
                  </a:cubicBezTo>
                  <a:cubicBezTo>
                    <a:pt x="278" y="17"/>
                    <a:pt x="278" y="17"/>
                    <a:pt x="278" y="17"/>
                  </a:cubicBezTo>
                  <a:moveTo>
                    <a:pt x="275" y="16"/>
                  </a:moveTo>
                  <a:cubicBezTo>
                    <a:pt x="275" y="15"/>
                    <a:pt x="275" y="15"/>
                    <a:pt x="275" y="15"/>
                  </a:cubicBezTo>
                  <a:cubicBezTo>
                    <a:pt x="275" y="16"/>
                    <a:pt x="275" y="16"/>
                    <a:pt x="275" y="16"/>
                  </a:cubicBezTo>
                  <a:cubicBezTo>
                    <a:pt x="275" y="16"/>
                    <a:pt x="275" y="16"/>
                    <a:pt x="275" y="16"/>
                  </a:cubicBezTo>
                  <a:cubicBezTo>
                    <a:pt x="275" y="16"/>
                    <a:pt x="275" y="16"/>
                    <a:pt x="276" y="16"/>
                  </a:cubicBezTo>
                  <a:cubicBezTo>
                    <a:pt x="275" y="16"/>
                    <a:pt x="275" y="16"/>
                    <a:pt x="275" y="16"/>
                  </a:cubicBezTo>
                  <a:moveTo>
                    <a:pt x="252" y="15"/>
                  </a:moveTo>
                  <a:cubicBezTo>
                    <a:pt x="252" y="15"/>
                    <a:pt x="252" y="15"/>
                    <a:pt x="252" y="15"/>
                  </a:cubicBezTo>
                  <a:cubicBezTo>
                    <a:pt x="252" y="15"/>
                    <a:pt x="252" y="15"/>
                    <a:pt x="252" y="15"/>
                  </a:cubicBezTo>
                  <a:cubicBezTo>
                    <a:pt x="252" y="15"/>
                    <a:pt x="252" y="15"/>
                    <a:pt x="252" y="15"/>
                  </a:cubicBezTo>
                  <a:cubicBezTo>
                    <a:pt x="253" y="15"/>
                    <a:pt x="253" y="15"/>
                    <a:pt x="253" y="15"/>
                  </a:cubicBezTo>
                  <a:cubicBezTo>
                    <a:pt x="253" y="15"/>
                    <a:pt x="253" y="15"/>
                    <a:pt x="253" y="15"/>
                  </a:cubicBezTo>
                  <a:cubicBezTo>
                    <a:pt x="253" y="15"/>
                    <a:pt x="253" y="15"/>
                    <a:pt x="253" y="15"/>
                  </a:cubicBezTo>
                  <a:cubicBezTo>
                    <a:pt x="252" y="15"/>
                    <a:pt x="252" y="15"/>
                    <a:pt x="252" y="15"/>
                  </a:cubicBezTo>
                  <a:cubicBezTo>
                    <a:pt x="253" y="16"/>
                    <a:pt x="253" y="16"/>
                    <a:pt x="253" y="16"/>
                  </a:cubicBezTo>
                  <a:cubicBezTo>
                    <a:pt x="253" y="16"/>
                    <a:pt x="253" y="16"/>
                    <a:pt x="253" y="16"/>
                  </a:cubicBezTo>
                  <a:cubicBezTo>
                    <a:pt x="253" y="16"/>
                    <a:pt x="253" y="16"/>
                    <a:pt x="254" y="16"/>
                  </a:cubicBezTo>
                  <a:cubicBezTo>
                    <a:pt x="254" y="16"/>
                    <a:pt x="254" y="16"/>
                    <a:pt x="254" y="16"/>
                  </a:cubicBezTo>
                  <a:cubicBezTo>
                    <a:pt x="255" y="16"/>
                    <a:pt x="255" y="16"/>
                    <a:pt x="256" y="16"/>
                  </a:cubicBezTo>
                  <a:cubicBezTo>
                    <a:pt x="255" y="16"/>
                    <a:pt x="255" y="16"/>
                    <a:pt x="255" y="16"/>
                  </a:cubicBezTo>
                  <a:cubicBezTo>
                    <a:pt x="256" y="16"/>
                    <a:pt x="256" y="16"/>
                    <a:pt x="256" y="15"/>
                  </a:cubicBezTo>
                  <a:cubicBezTo>
                    <a:pt x="256" y="16"/>
                    <a:pt x="256" y="16"/>
                    <a:pt x="256" y="16"/>
                  </a:cubicBezTo>
                  <a:cubicBezTo>
                    <a:pt x="256" y="16"/>
                    <a:pt x="256" y="16"/>
                    <a:pt x="256" y="16"/>
                  </a:cubicBezTo>
                  <a:cubicBezTo>
                    <a:pt x="256" y="16"/>
                    <a:pt x="256" y="16"/>
                    <a:pt x="256" y="16"/>
                  </a:cubicBezTo>
                  <a:cubicBezTo>
                    <a:pt x="256" y="16"/>
                    <a:pt x="256" y="16"/>
                    <a:pt x="257" y="16"/>
                  </a:cubicBezTo>
                  <a:cubicBezTo>
                    <a:pt x="257" y="16"/>
                    <a:pt x="257" y="16"/>
                    <a:pt x="257" y="16"/>
                  </a:cubicBezTo>
                  <a:cubicBezTo>
                    <a:pt x="257" y="16"/>
                    <a:pt x="257" y="16"/>
                    <a:pt x="257" y="16"/>
                  </a:cubicBezTo>
                  <a:cubicBezTo>
                    <a:pt x="257" y="16"/>
                    <a:pt x="257" y="16"/>
                    <a:pt x="256" y="16"/>
                  </a:cubicBezTo>
                  <a:cubicBezTo>
                    <a:pt x="256" y="17"/>
                    <a:pt x="256" y="17"/>
                    <a:pt x="256" y="17"/>
                  </a:cubicBezTo>
                  <a:cubicBezTo>
                    <a:pt x="257" y="17"/>
                    <a:pt x="257" y="17"/>
                    <a:pt x="257" y="17"/>
                  </a:cubicBezTo>
                  <a:cubicBezTo>
                    <a:pt x="257" y="17"/>
                    <a:pt x="257" y="17"/>
                    <a:pt x="257" y="17"/>
                  </a:cubicBezTo>
                  <a:cubicBezTo>
                    <a:pt x="257" y="17"/>
                    <a:pt x="257" y="17"/>
                    <a:pt x="258" y="17"/>
                  </a:cubicBezTo>
                  <a:cubicBezTo>
                    <a:pt x="258" y="17"/>
                    <a:pt x="258" y="17"/>
                    <a:pt x="258" y="17"/>
                  </a:cubicBezTo>
                  <a:cubicBezTo>
                    <a:pt x="258" y="17"/>
                    <a:pt x="258" y="17"/>
                    <a:pt x="258" y="17"/>
                  </a:cubicBezTo>
                  <a:cubicBezTo>
                    <a:pt x="258" y="17"/>
                    <a:pt x="258" y="17"/>
                    <a:pt x="258" y="17"/>
                  </a:cubicBezTo>
                  <a:cubicBezTo>
                    <a:pt x="259" y="17"/>
                    <a:pt x="259" y="17"/>
                    <a:pt x="259" y="17"/>
                  </a:cubicBezTo>
                  <a:cubicBezTo>
                    <a:pt x="259" y="17"/>
                    <a:pt x="259" y="17"/>
                    <a:pt x="259" y="17"/>
                  </a:cubicBezTo>
                  <a:cubicBezTo>
                    <a:pt x="259" y="17"/>
                    <a:pt x="259" y="17"/>
                    <a:pt x="259" y="18"/>
                  </a:cubicBezTo>
                  <a:cubicBezTo>
                    <a:pt x="260" y="18"/>
                    <a:pt x="260" y="18"/>
                    <a:pt x="260" y="18"/>
                  </a:cubicBezTo>
                  <a:cubicBezTo>
                    <a:pt x="260" y="18"/>
                    <a:pt x="260" y="18"/>
                    <a:pt x="260" y="18"/>
                  </a:cubicBezTo>
                  <a:cubicBezTo>
                    <a:pt x="260" y="18"/>
                    <a:pt x="260" y="18"/>
                    <a:pt x="260" y="17"/>
                  </a:cubicBezTo>
                  <a:cubicBezTo>
                    <a:pt x="260" y="17"/>
                    <a:pt x="260" y="17"/>
                    <a:pt x="260" y="17"/>
                  </a:cubicBezTo>
                  <a:cubicBezTo>
                    <a:pt x="260" y="17"/>
                    <a:pt x="260" y="17"/>
                    <a:pt x="260" y="17"/>
                  </a:cubicBezTo>
                  <a:cubicBezTo>
                    <a:pt x="260" y="17"/>
                    <a:pt x="260" y="17"/>
                    <a:pt x="260" y="17"/>
                  </a:cubicBezTo>
                  <a:cubicBezTo>
                    <a:pt x="260" y="18"/>
                    <a:pt x="260" y="18"/>
                    <a:pt x="261" y="18"/>
                  </a:cubicBezTo>
                  <a:cubicBezTo>
                    <a:pt x="261" y="18"/>
                    <a:pt x="261" y="18"/>
                    <a:pt x="261" y="18"/>
                  </a:cubicBezTo>
                  <a:cubicBezTo>
                    <a:pt x="261" y="18"/>
                    <a:pt x="261" y="18"/>
                    <a:pt x="261" y="18"/>
                  </a:cubicBezTo>
                  <a:cubicBezTo>
                    <a:pt x="261" y="17"/>
                    <a:pt x="261" y="17"/>
                    <a:pt x="261" y="17"/>
                  </a:cubicBezTo>
                  <a:cubicBezTo>
                    <a:pt x="261" y="17"/>
                    <a:pt x="261" y="17"/>
                    <a:pt x="262" y="18"/>
                  </a:cubicBezTo>
                  <a:cubicBezTo>
                    <a:pt x="261" y="18"/>
                    <a:pt x="261" y="18"/>
                    <a:pt x="261" y="18"/>
                  </a:cubicBezTo>
                  <a:cubicBezTo>
                    <a:pt x="261" y="18"/>
                    <a:pt x="261" y="18"/>
                    <a:pt x="262" y="18"/>
                  </a:cubicBezTo>
                  <a:cubicBezTo>
                    <a:pt x="262" y="18"/>
                    <a:pt x="262" y="18"/>
                    <a:pt x="262" y="18"/>
                  </a:cubicBezTo>
                  <a:cubicBezTo>
                    <a:pt x="262" y="18"/>
                    <a:pt x="262" y="18"/>
                    <a:pt x="263" y="18"/>
                  </a:cubicBezTo>
                  <a:cubicBezTo>
                    <a:pt x="262" y="18"/>
                    <a:pt x="262" y="18"/>
                    <a:pt x="263" y="18"/>
                  </a:cubicBezTo>
                  <a:cubicBezTo>
                    <a:pt x="263" y="18"/>
                    <a:pt x="263" y="18"/>
                    <a:pt x="263" y="17"/>
                  </a:cubicBezTo>
                  <a:cubicBezTo>
                    <a:pt x="263" y="18"/>
                    <a:pt x="263" y="18"/>
                    <a:pt x="263" y="18"/>
                  </a:cubicBezTo>
                  <a:cubicBezTo>
                    <a:pt x="263" y="18"/>
                    <a:pt x="263" y="18"/>
                    <a:pt x="263" y="18"/>
                  </a:cubicBezTo>
                  <a:cubicBezTo>
                    <a:pt x="263" y="18"/>
                    <a:pt x="263" y="18"/>
                    <a:pt x="263" y="18"/>
                  </a:cubicBezTo>
                  <a:cubicBezTo>
                    <a:pt x="263" y="18"/>
                    <a:pt x="263" y="18"/>
                    <a:pt x="264" y="18"/>
                  </a:cubicBezTo>
                  <a:cubicBezTo>
                    <a:pt x="264" y="18"/>
                    <a:pt x="264" y="18"/>
                    <a:pt x="264" y="18"/>
                  </a:cubicBezTo>
                  <a:cubicBezTo>
                    <a:pt x="264" y="18"/>
                    <a:pt x="264" y="18"/>
                    <a:pt x="264" y="18"/>
                  </a:cubicBezTo>
                  <a:cubicBezTo>
                    <a:pt x="264" y="18"/>
                    <a:pt x="264" y="18"/>
                    <a:pt x="264" y="18"/>
                  </a:cubicBezTo>
                  <a:cubicBezTo>
                    <a:pt x="264" y="18"/>
                    <a:pt x="264" y="18"/>
                    <a:pt x="264" y="18"/>
                  </a:cubicBezTo>
                  <a:cubicBezTo>
                    <a:pt x="264" y="18"/>
                    <a:pt x="264" y="18"/>
                    <a:pt x="264" y="18"/>
                  </a:cubicBezTo>
                  <a:cubicBezTo>
                    <a:pt x="264" y="18"/>
                    <a:pt x="264" y="18"/>
                    <a:pt x="265" y="19"/>
                  </a:cubicBezTo>
                  <a:cubicBezTo>
                    <a:pt x="265" y="19"/>
                    <a:pt x="265" y="19"/>
                    <a:pt x="265" y="19"/>
                  </a:cubicBezTo>
                  <a:cubicBezTo>
                    <a:pt x="265" y="19"/>
                    <a:pt x="265" y="19"/>
                    <a:pt x="265" y="19"/>
                  </a:cubicBezTo>
                  <a:cubicBezTo>
                    <a:pt x="266" y="19"/>
                    <a:pt x="266" y="19"/>
                    <a:pt x="266" y="19"/>
                  </a:cubicBezTo>
                  <a:cubicBezTo>
                    <a:pt x="266" y="19"/>
                    <a:pt x="266" y="19"/>
                    <a:pt x="266" y="19"/>
                  </a:cubicBezTo>
                  <a:cubicBezTo>
                    <a:pt x="266" y="19"/>
                    <a:pt x="266" y="19"/>
                    <a:pt x="266" y="19"/>
                  </a:cubicBezTo>
                  <a:cubicBezTo>
                    <a:pt x="266" y="19"/>
                    <a:pt x="266" y="19"/>
                    <a:pt x="267" y="19"/>
                  </a:cubicBezTo>
                  <a:cubicBezTo>
                    <a:pt x="267" y="19"/>
                    <a:pt x="267" y="19"/>
                    <a:pt x="267" y="19"/>
                  </a:cubicBezTo>
                  <a:cubicBezTo>
                    <a:pt x="267" y="19"/>
                    <a:pt x="267" y="19"/>
                    <a:pt x="267" y="18"/>
                  </a:cubicBezTo>
                  <a:cubicBezTo>
                    <a:pt x="267" y="18"/>
                    <a:pt x="267" y="18"/>
                    <a:pt x="268" y="18"/>
                  </a:cubicBezTo>
                  <a:cubicBezTo>
                    <a:pt x="267" y="18"/>
                    <a:pt x="267" y="18"/>
                    <a:pt x="267" y="18"/>
                  </a:cubicBezTo>
                  <a:cubicBezTo>
                    <a:pt x="267" y="18"/>
                    <a:pt x="267" y="18"/>
                    <a:pt x="268" y="18"/>
                  </a:cubicBezTo>
                  <a:cubicBezTo>
                    <a:pt x="268" y="18"/>
                    <a:pt x="268" y="18"/>
                    <a:pt x="268" y="18"/>
                  </a:cubicBezTo>
                  <a:cubicBezTo>
                    <a:pt x="268" y="18"/>
                    <a:pt x="268" y="18"/>
                    <a:pt x="268" y="18"/>
                  </a:cubicBezTo>
                  <a:cubicBezTo>
                    <a:pt x="268" y="18"/>
                    <a:pt x="268" y="18"/>
                    <a:pt x="268" y="18"/>
                  </a:cubicBezTo>
                  <a:cubicBezTo>
                    <a:pt x="268" y="18"/>
                    <a:pt x="268" y="18"/>
                    <a:pt x="268" y="18"/>
                  </a:cubicBezTo>
                  <a:cubicBezTo>
                    <a:pt x="268" y="18"/>
                    <a:pt x="268" y="18"/>
                    <a:pt x="268" y="18"/>
                  </a:cubicBezTo>
                  <a:cubicBezTo>
                    <a:pt x="268" y="19"/>
                    <a:pt x="268" y="19"/>
                    <a:pt x="268" y="19"/>
                  </a:cubicBezTo>
                  <a:cubicBezTo>
                    <a:pt x="268" y="19"/>
                    <a:pt x="268" y="19"/>
                    <a:pt x="268" y="19"/>
                  </a:cubicBezTo>
                  <a:cubicBezTo>
                    <a:pt x="269" y="20"/>
                    <a:pt x="269" y="20"/>
                    <a:pt x="269" y="20"/>
                  </a:cubicBezTo>
                  <a:cubicBezTo>
                    <a:pt x="269" y="19"/>
                    <a:pt x="269" y="19"/>
                    <a:pt x="269" y="19"/>
                  </a:cubicBezTo>
                  <a:cubicBezTo>
                    <a:pt x="269" y="20"/>
                    <a:pt x="269" y="20"/>
                    <a:pt x="269" y="20"/>
                  </a:cubicBezTo>
                  <a:cubicBezTo>
                    <a:pt x="269" y="20"/>
                    <a:pt x="269" y="20"/>
                    <a:pt x="269" y="20"/>
                  </a:cubicBezTo>
                  <a:cubicBezTo>
                    <a:pt x="269" y="20"/>
                    <a:pt x="269" y="20"/>
                    <a:pt x="270" y="20"/>
                  </a:cubicBezTo>
                  <a:cubicBezTo>
                    <a:pt x="270" y="20"/>
                    <a:pt x="270" y="20"/>
                    <a:pt x="270" y="20"/>
                  </a:cubicBezTo>
                  <a:cubicBezTo>
                    <a:pt x="271" y="20"/>
                    <a:pt x="271" y="20"/>
                    <a:pt x="271" y="20"/>
                  </a:cubicBezTo>
                  <a:cubicBezTo>
                    <a:pt x="271" y="20"/>
                    <a:pt x="271" y="20"/>
                    <a:pt x="272" y="20"/>
                  </a:cubicBezTo>
                  <a:cubicBezTo>
                    <a:pt x="272" y="20"/>
                    <a:pt x="272" y="20"/>
                    <a:pt x="272" y="20"/>
                  </a:cubicBezTo>
                  <a:cubicBezTo>
                    <a:pt x="273" y="20"/>
                    <a:pt x="273" y="20"/>
                    <a:pt x="273" y="20"/>
                  </a:cubicBezTo>
                  <a:cubicBezTo>
                    <a:pt x="273" y="20"/>
                    <a:pt x="273" y="20"/>
                    <a:pt x="274" y="20"/>
                  </a:cubicBezTo>
                  <a:cubicBezTo>
                    <a:pt x="274" y="20"/>
                    <a:pt x="274" y="20"/>
                    <a:pt x="274" y="20"/>
                  </a:cubicBezTo>
                  <a:cubicBezTo>
                    <a:pt x="274" y="20"/>
                    <a:pt x="274" y="20"/>
                    <a:pt x="274" y="20"/>
                  </a:cubicBezTo>
                  <a:cubicBezTo>
                    <a:pt x="274" y="20"/>
                    <a:pt x="274" y="20"/>
                    <a:pt x="274" y="20"/>
                  </a:cubicBezTo>
                  <a:cubicBezTo>
                    <a:pt x="274" y="20"/>
                    <a:pt x="274" y="20"/>
                    <a:pt x="274" y="20"/>
                  </a:cubicBezTo>
                  <a:cubicBezTo>
                    <a:pt x="274" y="20"/>
                    <a:pt x="274" y="20"/>
                    <a:pt x="274" y="20"/>
                  </a:cubicBezTo>
                  <a:cubicBezTo>
                    <a:pt x="274" y="19"/>
                    <a:pt x="274" y="19"/>
                    <a:pt x="274" y="19"/>
                  </a:cubicBezTo>
                  <a:cubicBezTo>
                    <a:pt x="274" y="19"/>
                    <a:pt x="274" y="19"/>
                    <a:pt x="274" y="19"/>
                  </a:cubicBezTo>
                  <a:cubicBezTo>
                    <a:pt x="274" y="19"/>
                    <a:pt x="274" y="19"/>
                    <a:pt x="274" y="19"/>
                  </a:cubicBezTo>
                  <a:cubicBezTo>
                    <a:pt x="274" y="19"/>
                    <a:pt x="274" y="19"/>
                    <a:pt x="274" y="20"/>
                  </a:cubicBezTo>
                  <a:cubicBezTo>
                    <a:pt x="275" y="20"/>
                    <a:pt x="275" y="20"/>
                    <a:pt x="275" y="20"/>
                  </a:cubicBezTo>
                  <a:cubicBezTo>
                    <a:pt x="275" y="20"/>
                    <a:pt x="275" y="20"/>
                    <a:pt x="275" y="20"/>
                  </a:cubicBezTo>
                  <a:cubicBezTo>
                    <a:pt x="275" y="20"/>
                    <a:pt x="275" y="20"/>
                    <a:pt x="275" y="20"/>
                  </a:cubicBezTo>
                  <a:cubicBezTo>
                    <a:pt x="275" y="20"/>
                    <a:pt x="275" y="20"/>
                    <a:pt x="275" y="20"/>
                  </a:cubicBezTo>
                  <a:cubicBezTo>
                    <a:pt x="275" y="20"/>
                    <a:pt x="275" y="20"/>
                    <a:pt x="275" y="20"/>
                  </a:cubicBezTo>
                  <a:cubicBezTo>
                    <a:pt x="276" y="20"/>
                    <a:pt x="276" y="20"/>
                    <a:pt x="276" y="20"/>
                  </a:cubicBezTo>
                  <a:cubicBezTo>
                    <a:pt x="276" y="20"/>
                    <a:pt x="276" y="20"/>
                    <a:pt x="276" y="20"/>
                  </a:cubicBezTo>
                  <a:cubicBezTo>
                    <a:pt x="276" y="19"/>
                    <a:pt x="276" y="19"/>
                    <a:pt x="276" y="19"/>
                  </a:cubicBezTo>
                  <a:cubicBezTo>
                    <a:pt x="276" y="19"/>
                    <a:pt x="276" y="19"/>
                    <a:pt x="276" y="19"/>
                  </a:cubicBezTo>
                  <a:cubicBezTo>
                    <a:pt x="275" y="19"/>
                    <a:pt x="275" y="19"/>
                    <a:pt x="275" y="19"/>
                  </a:cubicBezTo>
                  <a:cubicBezTo>
                    <a:pt x="275" y="19"/>
                    <a:pt x="275" y="19"/>
                    <a:pt x="275" y="19"/>
                  </a:cubicBezTo>
                  <a:cubicBezTo>
                    <a:pt x="274" y="19"/>
                    <a:pt x="274" y="19"/>
                    <a:pt x="274" y="19"/>
                  </a:cubicBezTo>
                  <a:cubicBezTo>
                    <a:pt x="274" y="19"/>
                    <a:pt x="274" y="19"/>
                    <a:pt x="274" y="19"/>
                  </a:cubicBezTo>
                  <a:cubicBezTo>
                    <a:pt x="274" y="19"/>
                    <a:pt x="274" y="19"/>
                    <a:pt x="275" y="19"/>
                  </a:cubicBezTo>
                  <a:cubicBezTo>
                    <a:pt x="275" y="19"/>
                    <a:pt x="275" y="19"/>
                    <a:pt x="275" y="19"/>
                  </a:cubicBezTo>
                  <a:cubicBezTo>
                    <a:pt x="276" y="19"/>
                    <a:pt x="276" y="19"/>
                    <a:pt x="276" y="19"/>
                  </a:cubicBezTo>
                  <a:cubicBezTo>
                    <a:pt x="276" y="19"/>
                    <a:pt x="276" y="19"/>
                    <a:pt x="276" y="19"/>
                  </a:cubicBezTo>
                  <a:cubicBezTo>
                    <a:pt x="276" y="19"/>
                    <a:pt x="276" y="19"/>
                    <a:pt x="276" y="18"/>
                  </a:cubicBezTo>
                  <a:cubicBezTo>
                    <a:pt x="276" y="18"/>
                    <a:pt x="276" y="18"/>
                    <a:pt x="276" y="18"/>
                  </a:cubicBezTo>
                  <a:cubicBezTo>
                    <a:pt x="276" y="18"/>
                    <a:pt x="276" y="18"/>
                    <a:pt x="276" y="18"/>
                  </a:cubicBezTo>
                  <a:cubicBezTo>
                    <a:pt x="276" y="18"/>
                    <a:pt x="276" y="18"/>
                    <a:pt x="276" y="18"/>
                  </a:cubicBezTo>
                  <a:cubicBezTo>
                    <a:pt x="276" y="18"/>
                    <a:pt x="276" y="18"/>
                    <a:pt x="276" y="18"/>
                  </a:cubicBezTo>
                  <a:cubicBezTo>
                    <a:pt x="276" y="18"/>
                    <a:pt x="276" y="18"/>
                    <a:pt x="275" y="18"/>
                  </a:cubicBezTo>
                  <a:cubicBezTo>
                    <a:pt x="275" y="18"/>
                    <a:pt x="275" y="18"/>
                    <a:pt x="275" y="17"/>
                  </a:cubicBezTo>
                  <a:cubicBezTo>
                    <a:pt x="275" y="17"/>
                    <a:pt x="275" y="17"/>
                    <a:pt x="276" y="18"/>
                  </a:cubicBezTo>
                  <a:cubicBezTo>
                    <a:pt x="276" y="17"/>
                    <a:pt x="276" y="17"/>
                    <a:pt x="276" y="17"/>
                  </a:cubicBezTo>
                  <a:cubicBezTo>
                    <a:pt x="275" y="17"/>
                    <a:pt x="275" y="17"/>
                    <a:pt x="275" y="17"/>
                  </a:cubicBezTo>
                  <a:cubicBezTo>
                    <a:pt x="275" y="17"/>
                    <a:pt x="275" y="17"/>
                    <a:pt x="274" y="17"/>
                  </a:cubicBezTo>
                  <a:cubicBezTo>
                    <a:pt x="274" y="17"/>
                    <a:pt x="274" y="17"/>
                    <a:pt x="274" y="17"/>
                  </a:cubicBezTo>
                  <a:cubicBezTo>
                    <a:pt x="274" y="17"/>
                    <a:pt x="274" y="17"/>
                    <a:pt x="274" y="17"/>
                  </a:cubicBezTo>
                  <a:cubicBezTo>
                    <a:pt x="274" y="17"/>
                    <a:pt x="274" y="17"/>
                    <a:pt x="274" y="17"/>
                  </a:cubicBezTo>
                  <a:cubicBezTo>
                    <a:pt x="274" y="16"/>
                    <a:pt x="274" y="16"/>
                    <a:pt x="274" y="16"/>
                  </a:cubicBezTo>
                  <a:cubicBezTo>
                    <a:pt x="274" y="16"/>
                    <a:pt x="274" y="16"/>
                    <a:pt x="273" y="16"/>
                  </a:cubicBezTo>
                  <a:cubicBezTo>
                    <a:pt x="273" y="16"/>
                    <a:pt x="273" y="16"/>
                    <a:pt x="273" y="16"/>
                  </a:cubicBezTo>
                  <a:cubicBezTo>
                    <a:pt x="272" y="16"/>
                    <a:pt x="272" y="16"/>
                    <a:pt x="272" y="16"/>
                  </a:cubicBezTo>
                  <a:cubicBezTo>
                    <a:pt x="272" y="16"/>
                    <a:pt x="272" y="16"/>
                    <a:pt x="271" y="16"/>
                  </a:cubicBezTo>
                  <a:cubicBezTo>
                    <a:pt x="271" y="16"/>
                    <a:pt x="271" y="16"/>
                    <a:pt x="271" y="16"/>
                  </a:cubicBezTo>
                  <a:cubicBezTo>
                    <a:pt x="271" y="16"/>
                    <a:pt x="271" y="16"/>
                    <a:pt x="270" y="16"/>
                  </a:cubicBezTo>
                  <a:cubicBezTo>
                    <a:pt x="270" y="15"/>
                    <a:pt x="270" y="15"/>
                    <a:pt x="270" y="15"/>
                  </a:cubicBezTo>
                  <a:cubicBezTo>
                    <a:pt x="270" y="15"/>
                    <a:pt x="270" y="15"/>
                    <a:pt x="270" y="15"/>
                  </a:cubicBezTo>
                  <a:cubicBezTo>
                    <a:pt x="269" y="15"/>
                    <a:pt x="269" y="15"/>
                    <a:pt x="269" y="15"/>
                  </a:cubicBezTo>
                  <a:cubicBezTo>
                    <a:pt x="269" y="15"/>
                    <a:pt x="269" y="15"/>
                    <a:pt x="269" y="15"/>
                  </a:cubicBezTo>
                  <a:cubicBezTo>
                    <a:pt x="269" y="15"/>
                    <a:pt x="269" y="15"/>
                    <a:pt x="268" y="15"/>
                  </a:cubicBezTo>
                  <a:cubicBezTo>
                    <a:pt x="268" y="15"/>
                    <a:pt x="268" y="15"/>
                    <a:pt x="268" y="15"/>
                  </a:cubicBezTo>
                  <a:cubicBezTo>
                    <a:pt x="268" y="15"/>
                    <a:pt x="268" y="15"/>
                    <a:pt x="268" y="15"/>
                  </a:cubicBezTo>
                  <a:cubicBezTo>
                    <a:pt x="268" y="15"/>
                    <a:pt x="268" y="15"/>
                    <a:pt x="268" y="15"/>
                  </a:cubicBezTo>
                  <a:cubicBezTo>
                    <a:pt x="268" y="15"/>
                    <a:pt x="268" y="15"/>
                    <a:pt x="267" y="15"/>
                  </a:cubicBezTo>
                  <a:cubicBezTo>
                    <a:pt x="267" y="15"/>
                    <a:pt x="267" y="15"/>
                    <a:pt x="266" y="15"/>
                  </a:cubicBezTo>
                  <a:cubicBezTo>
                    <a:pt x="266" y="15"/>
                    <a:pt x="266" y="15"/>
                    <a:pt x="266" y="15"/>
                  </a:cubicBezTo>
                  <a:cubicBezTo>
                    <a:pt x="266" y="15"/>
                    <a:pt x="266" y="15"/>
                    <a:pt x="266" y="15"/>
                  </a:cubicBezTo>
                  <a:cubicBezTo>
                    <a:pt x="266" y="15"/>
                    <a:pt x="266" y="15"/>
                    <a:pt x="266" y="15"/>
                  </a:cubicBezTo>
                  <a:cubicBezTo>
                    <a:pt x="265" y="15"/>
                    <a:pt x="265" y="15"/>
                    <a:pt x="265" y="15"/>
                  </a:cubicBezTo>
                  <a:cubicBezTo>
                    <a:pt x="265" y="15"/>
                    <a:pt x="265" y="15"/>
                    <a:pt x="265" y="15"/>
                  </a:cubicBezTo>
                  <a:cubicBezTo>
                    <a:pt x="265" y="15"/>
                    <a:pt x="265" y="15"/>
                    <a:pt x="265" y="15"/>
                  </a:cubicBezTo>
                  <a:cubicBezTo>
                    <a:pt x="265" y="15"/>
                    <a:pt x="265" y="15"/>
                    <a:pt x="265" y="15"/>
                  </a:cubicBezTo>
                  <a:cubicBezTo>
                    <a:pt x="264" y="15"/>
                    <a:pt x="264" y="15"/>
                    <a:pt x="263" y="15"/>
                  </a:cubicBezTo>
                  <a:cubicBezTo>
                    <a:pt x="263" y="15"/>
                    <a:pt x="263" y="15"/>
                    <a:pt x="263" y="15"/>
                  </a:cubicBezTo>
                  <a:cubicBezTo>
                    <a:pt x="264" y="15"/>
                    <a:pt x="264" y="15"/>
                    <a:pt x="264" y="15"/>
                  </a:cubicBezTo>
                  <a:cubicBezTo>
                    <a:pt x="264" y="15"/>
                    <a:pt x="264" y="15"/>
                    <a:pt x="264" y="15"/>
                  </a:cubicBezTo>
                  <a:cubicBezTo>
                    <a:pt x="264" y="15"/>
                    <a:pt x="264" y="15"/>
                    <a:pt x="264" y="15"/>
                  </a:cubicBezTo>
                  <a:cubicBezTo>
                    <a:pt x="264" y="15"/>
                    <a:pt x="264" y="15"/>
                    <a:pt x="263" y="15"/>
                  </a:cubicBezTo>
                  <a:cubicBezTo>
                    <a:pt x="263" y="15"/>
                    <a:pt x="263" y="15"/>
                    <a:pt x="263" y="15"/>
                  </a:cubicBezTo>
                  <a:cubicBezTo>
                    <a:pt x="263" y="15"/>
                    <a:pt x="263" y="15"/>
                    <a:pt x="262" y="15"/>
                  </a:cubicBezTo>
                  <a:cubicBezTo>
                    <a:pt x="262" y="15"/>
                    <a:pt x="262" y="15"/>
                    <a:pt x="262" y="15"/>
                  </a:cubicBezTo>
                  <a:cubicBezTo>
                    <a:pt x="262" y="15"/>
                    <a:pt x="262" y="15"/>
                    <a:pt x="262" y="15"/>
                  </a:cubicBezTo>
                  <a:cubicBezTo>
                    <a:pt x="262" y="14"/>
                    <a:pt x="262" y="14"/>
                    <a:pt x="262" y="14"/>
                  </a:cubicBezTo>
                  <a:cubicBezTo>
                    <a:pt x="261" y="14"/>
                    <a:pt x="261" y="14"/>
                    <a:pt x="261" y="14"/>
                  </a:cubicBezTo>
                  <a:cubicBezTo>
                    <a:pt x="261" y="14"/>
                    <a:pt x="261" y="14"/>
                    <a:pt x="261" y="14"/>
                  </a:cubicBezTo>
                  <a:cubicBezTo>
                    <a:pt x="261" y="14"/>
                    <a:pt x="261" y="14"/>
                    <a:pt x="261" y="14"/>
                  </a:cubicBezTo>
                  <a:cubicBezTo>
                    <a:pt x="261" y="14"/>
                    <a:pt x="261" y="14"/>
                    <a:pt x="261" y="14"/>
                  </a:cubicBezTo>
                  <a:cubicBezTo>
                    <a:pt x="261" y="14"/>
                    <a:pt x="261" y="14"/>
                    <a:pt x="261" y="14"/>
                  </a:cubicBezTo>
                  <a:cubicBezTo>
                    <a:pt x="261" y="14"/>
                    <a:pt x="261" y="14"/>
                    <a:pt x="260" y="14"/>
                  </a:cubicBezTo>
                  <a:cubicBezTo>
                    <a:pt x="260" y="14"/>
                    <a:pt x="260" y="14"/>
                    <a:pt x="260" y="14"/>
                  </a:cubicBezTo>
                  <a:cubicBezTo>
                    <a:pt x="260" y="14"/>
                    <a:pt x="260" y="14"/>
                    <a:pt x="260" y="14"/>
                  </a:cubicBezTo>
                  <a:cubicBezTo>
                    <a:pt x="260" y="14"/>
                    <a:pt x="260" y="14"/>
                    <a:pt x="260" y="14"/>
                  </a:cubicBezTo>
                  <a:cubicBezTo>
                    <a:pt x="260" y="14"/>
                    <a:pt x="260" y="14"/>
                    <a:pt x="260" y="14"/>
                  </a:cubicBezTo>
                  <a:cubicBezTo>
                    <a:pt x="260" y="13"/>
                    <a:pt x="260" y="13"/>
                    <a:pt x="259" y="13"/>
                  </a:cubicBezTo>
                  <a:cubicBezTo>
                    <a:pt x="259" y="13"/>
                    <a:pt x="259" y="13"/>
                    <a:pt x="259" y="13"/>
                  </a:cubicBezTo>
                  <a:cubicBezTo>
                    <a:pt x="259" y="13"/>
                    <a:pt x="259" y="13"/>
                    <a:pt x="259" y="13"/>
                  </a:cubicBezTo>
                  <a:cubicBezTo>
                    <a:pt x="258" y="13"/>
                    <a:pt x="258" y="13"/>
                    <a:pt x="258" y="14"/>
                  </a:cubicBezTo>
                  <a:cubicBezTo>
                    <a:pt x="258" y="14"/>
                    <a:pt x="258" y="14"/>
                    <a:pt x="258" y="14"/>
                  </a:cubicBezTo>
                  <a:cubicBezTo>
                    <a:pt x="258" y="14"/>
                    <a:pt x="258" y="14"/>
                    <a:pt x="258" y="14"/>
                  </a:cubicBezTo>
                  <a:cubicBezTo>
                    <a:pt x="258" y="13"/>
                    <a:pt x="258" y="13"/>
                    <a:pt x="258" y="13"/>
                  </a:cubicBezTo>
                  <a:cubicBezTo>
                    <a:pt x="258" y="13"/>
                    <a:pt x="258" y="13"/>
                    <a:pt x="258" y="13"/>
                  </a:cubicBezTo>
                  <a:cubicBezTo>
                    <a:pt x="258" y="13"/>
                    <a:pt x="258" y="13"/>
                    <a:pt x="258" y="13"/>
                  </a:cubicBezTo>
                  <a:cubicBezTo>
                    <a:pt x="257" y="13"/>
                    <a:pt x="257" y="13"/>
                    <a:pt x="257" y="13"/>
                  </a:cubicBezTo>
                  <a:cubicBezTo>
                    <a:pt x="257" y="13"/>
                    <a:pt x="257" y="13"/>
                    <a:pt x="257" y="12"/>
                  </a:cubicBezTo>
                  <a:cubicBezTo>
                    <a:pt x="257" y="12"/>
                    <a:pt x="257" y="12"/>
                    <a:pt x="257" y="12"/>
                  </a:cubicBezTo>
                  <a:cubicBezTo>
                    <a:pt x="257" y="12"/>
                    <a:pt x="257" y="12"/>
                    <a:pt x="257" y="12"/>
                  </a:cubicBezTo>
                  <a:cubicBezTo>
                    <a:pt x="257" y="12"/>
                    <a:pt x="257" y="12"/>
                    <a:pt x="256" y="12"/>
                  </a:cubicBezTo>
                  <a:cubicBezTo>
                    <a:pt x="256" y="12"/>
                    <a:pt x="256" y="12"/>
                    <a:pt x="256" y="12"/>
                  </a:cubicBezTo>
                  <a:cubicBezTo>
                    <a:pt x="256" y="12"/>
                    <a:pt x="256" y="12"/>
                    <a:pt x="256" y="12"/>
                  </a:cubicBezTo>
                  <a:cubicBezTo>
                    <a:pt x="256" y="12"/>
                    <a:pt x="256" y="12"/>
                    <a:pt x="256" y="12"/>
                  </a:cubicBezTo>
                  <a:cubicBezTo>
                    <a:pt x="256" y="12"/>
                    <a:pt x="256" y="12"/>
                    <a:pt x="256" y="12"/>
                  </a:cubicBezTo>
                  <a:cubicBezTo>
                    <a:pt x="256" y="12"/>
                    <a:pt x="256" y="12"/>
                    <a:pt x="256" y="12"/>
                  </a:cubicBezTo>
                  <a:cubicBezTo>
                    <a:pt x="255" y="12"/>
                    <a:pt x="255" y="12"/>
                    <a:pt x="255" y="12"/>
                  </a:cubicBezTo>
                  <a:cubicBezTo>
                    <a:pt x="255" y="12"/>
                    <a:pt x="255" y="12"/>
                    <a:pt x="255" y="12"/>
                  </a:cubicBezTo>
                  <a:cubicBezTo>
                    <a:pt x="255" y="12"/>
                    <a:pt x="255" y="12"/>
                    <a:pt x="255" y="12"/>
                  </a:cubicBezTo>
                  <a:cubicBezTo>
                    <a:pt x="255" y="12"/>
                    <a:pt x="255" y="12"/>
                    <a:pt x="255" y="12"/>
                  </a:cubicBezTo>
                  <a:cubicBezTo>
                    <a:pt x="255" y="11"/>
                    <a:pt x="255" y="11"/>
                    <a:pt x="255" y="11"/>
                  </a:cubicBezTo>
                  <a:cubicBezTo>
                    <a:pt x="256" y="11"/>
                    <a:pt x="256" y="11"/>
                    <a:pt x="256" y="11"/>
                  </a:cubicBezTo>
                  <a:cubicBezTo>
                    <a:pt x="256" y="11"/>
                    <a:pt x="256" y="11"/>
                    <a:pt x="256" y="12"/>
                  </a:cubicBezTo>
                  <a:cubicBezTo>
                    <a:pt x="257" y="12"/>
                    <a:pt x="257" y="12"/>
                    <a:pt x="257" y="12"/>
                  </a:cubicBezTo>
                  <a:cubicBezTo>
                    <a:pt x="257" y="11"/>
                    <a:pt x="257" y="11"/>
                    <a:pt x="257" y="11"/>
                  </a:cubicBezTo>
                  <a:cubicBezTo>
                    <a:pt x="256" y="11"/>
                    <a:pt x="256" y="11"/>
                    <a:pt x="256" y="11"/>
                  </a:cubicBezTo>
                  <a:cubicBezTo>
                    <a:pt x="256" y="11"/>
                    <a:pt x="256" y="11"/>
                    <a:pt x="256" y="11"/>
                  </a:cubicBezTo>
                  <a:cubicBezTo>
                    <a:pt x="256" y="11"/>
                    <a:pt x="256" y="11"/>
                    <a:pt x="255" y="11"/>
                  </a:cubicBezTo>
                  <a:cubicBezTo>
                    <a:pt x="255" y="11"/>
                    <a:pt x="255" y="11"/>
                    <a:pt x="255" y="11"/>
                  </a:cubicBezTo>
                  <a:cubicBezTo>
                    <a:pt x="255" y="10"/>
                    <a:pt x="255" y="10"/>
                    <a:pt x="255" y="10"/>
                  </a:cubicBezTo>
                  <a:cubicBezTo>
                    <a:pt x="255" y="10"/>
                    <a:pt x="255" y="10"/>
                    <a:pt x="256" y="10"/>
                  </a:cubicBezTo>
                  <a:cubicBezTo>
                    <a:pt x="256" y="11"/>
                    <a:pt x="256" y="11"/>
                    <a:pt x="256" y="11"/>
                  </a:cubicBezTo>
                  <a:cubicBezTo>
                    <a:pt x="257" y="11"/>
                    <a:pt x="257" y="11"/>
                    <a:pt x="258" y="11"/>
                  </a:cubicBezTo>
                  <a:cubicBezTo>
                    <a:pt x="258" y="11"/>
                    <a:pt x="258" y="11"/>
                    <a:pt x="258" y="11"/>
                  </a:cubicBezTo>
                  <a:cubicBezTo>
                    <a:pt x="259" y="11"/>
                    <a:pt x="259" y="11"/>
                    <a:pt x="259" y="12"/>
                  </a:cubicBezTo>
                  <a:cubicBezTo>
                    <a:pt x="259" y="12"/>
                    <a:pt x="259" y="12"/>
                    <a:pt x="260" y="12"/>
                  </a:cubicBezTo>
                  <a:cubicBezTo>
                    <a:pt x="260" y="11"/>
                    <a:pt x="260" y="11"/>
                    <a:pt x="260" y="11"/>
                  </a:cubicBezTo>
                  <a:cubicBezTo>
                    <a:pt x="259" y="11"/>
                    <a:pt x="259" y="11"/>
                    <a:pt x="259" y="11"/>
                  </a:cubicBezTo>
                  <a:cubicBezTo>
                    <a:pt x="259" y="11"/>
                    <a:pt x="259" y="11"/>
                    <a:pt x="258" y="11"/>
                  </a:cubicBezTo>
                  <a:cubicBezTo>
                    <a:pt x="258" y="11"/>
                    <a:pt x="258" y="11"/>
                    <a:pt x="257" y="11"/>
                  </a:cubicBezTo>
                  <a:cubicBezTo>
                    <a:pt x="257" y="10"/>
                    <a:pt x="257" y="10"/>
                    <a:pt x="257" y="10"/>
                  </a:cubicBezTo>
                  <a:cubicBezTo>
                    <a:pt x="257" y="10"/>
                    <a:pt x="257" y="10"/>
                    <a:pt x="257" y="10"/>
                  </a:cubicBezTo>
                  <a:cubicBezTo>
                    <a:pt x="257" y="10"/>
                    <a:pt x="257" y="10"/>
                    <a:pt x="256" y="10"/>
                  </a:cubicBezTo>
                  <a:cubicBezTo>
                    <a:pt x="256" y="10"/>
                    <a:pt x="256" y="10"/>
                    <a:pt x="256" y="10"/>
                  </a:cubicBezTo>
                  <a:cubicBezTo>
                    <a:pt x="257" y="10"/>
                    <a:pt x="257" y="10"/>
                    <a:pt x="257" y="10"/>
                  </a:cubicBezTo>
                  <a:cubicBezTo>
                    <a:pt x="257" y="10"/>
                    <a:pt x="257" y="10"/>
                    <a:pt x="257" y="10"/>
                  </a:cubicBezTo>
                  <a:cubicBezTo>
                    <a:pt x="258" y="10"/>
                    <a:pt x="258" y="10"/>
                    <a:pt x="258" y="10"/>
                  </a:cubicBezTo>
                  <a:cubicBezTo>
                    <a:pt x="258" y="10"/>
                    <a:pt x="258" y="10"/>
                    <a:pt x="258" y="10"/>
                  </a:cubicBezTo>
                  <a:cubicBezTo>
                    <a:pt x="258" y="10"/>
                    <a:pt x="258" y="10"/>
                    <a:pt x="258" y="10"/>
                  </a:cubicBezTo>
                  <a:cubicBezTo>
                    <a:pt x="258" y="10"/>
                    <a:pt x="258" y="10"/>
                    <a:pt x="258" y="10"/>
                  </a:cubicBezTo>
                  <a:cubicBezTo>
                    <a:pt x="258" y="10"/>
                    <a:pt x="258" y="10"/>
                    <a:pt x="258" y="10"/>
                  </a:cubicBezTo>
                  <a:cubicBezTo>
                    <a:pt x="258" y="10"/>
                    <a:pt x="258" y="10"/>
                    <a:pt x="258" y="10"/>
                  </a:cubicBezTo>
                  <a:cubicBezTo>
                    <a:pt x="258" y="10"/>
                    <a:pt x="258" y="10"/>
                    <a:pt x="257" y="10"/>
                  </a:cubicBezTo>
                  <a:cubicBezTo>
                    <a:pt x="257" y="10"/>
                    <a:pt x="257" y="10"/>
                    <a:pt x="257" y="9"/>
                  </a:cubicBezTo>
                  <a:cubicBezTo>
                    <a:pt x="257" y="9"/>
                    <a:pt x="257" y="9"/>
                    <a:pt x="257" y="9"/>
                  </a:cubicBezTo>
                  <a:cubicBezTo>
                    <a:pt x="256" y="9"/>
                    <a:pt x="256" y="9"/>
                    <a:pt x="256" y="10"/>
                  </a:cubicBezTo>
                  <a:cubicBezTo>
                    <a:pt x="255" y="9"/>
                    <a:pt x="255" y="9"/>
                    <a:pt x="255" y="9"/>
                  </a:cubicBezTo>
                  <a:cubicBezTo>
                    <a:pt x="254" y="9"/>
                    <a:pt x="254" y="9"/>
                    <a:pt x="254" y="9"/>
                  </a:cubicBezTo>
                  <a:cubicBezTo>
                    <a:pt x="254" y="9"/>
                    <a:pt x="254" y="9"/>
                    <a:pt x="253" y="9"/>
                  </a:cubicBezTo>
                  <a:cubicBezTo>
                    <a:pt x="253" y="9"/>
                    <a:pt x="253" y="9"/>
                    <a:pt x="253" y="9"/>
                  </a:cubicBezTo>
                  <a:cubicBezTo>
                    <a:pt x="253" y="10"/>
                    <a:pt x="253" y="10"/>
                    <a:pt x="252" y="10"/>
                  </a:cubicBezTo>
                  <a:cubicBezTo>
                    <a:pt x="252" y="10"/>
                    <a:pt x="252" y="10"/>
                    <a:pt x="252" y="10"/>
                  </a:cubicBezTo>
                  <a:cubicBezTo>
                    <a:pt x="252" y="9"/>
                    <a:pt x="252" y="9"/>
                    <a:pt x="252" y="9"/>
                  </a:cubicBezTo>
                  <a:cubicBezTo>
                    <a:pt x="253" y="9"/>
                    <a:pt x="253" y="9"/>
                    <a:pt x="253" y="9"/>
                  </a:cubicBezTo>
                  <a:cubicBezTo>
                    <a:pt x="253" y="9"/>
                    <a:pt x="253" y="9"/>
                    <a:pt x="254" y="9"/>
                  </a:cubicBezTo>
                  <a:cubicBezTo>
                    <a:pt x="254" y="9"/>
                    <a:pt x="254" y="9"/>
                    <a:pt x="254" y="8"/>
                  </a:cubicBezTo>
                  <a:cubicBezTo>
                    <a:pt x="254" y="8"/>
                    <a:pt x="254" y="8"/>
                    <a:pt x="254" y="8"/>
                  </a:cubicBezTo>
                  <a:cubicBezTo>
                    <a:pt x="253" y="8"/>
                    <a:pt x="253" y="8"/>
                    <a:pt x="253" y="8"/>
                  </a:cubicBezTo>
                  <a:cubicBezTo>
                    <a:pt x="253" y="8"/>
                    <a:pt x="253" y="8"/>
                    <a:pt x="253" y="8"/>
                  </a:cubicBezTo>
                  <a:cubicBezTo>
                    <a:pt x="253" y="8"/>
                    <a:pt x="253" y="8"/>
                    <a:pt x="253" y="8"/>
                  </a:cubicBezTo>
                  <a:cubicBezTo>
                    <a:pt x="252" y="8"/>
                    <a:pt x="252" y="8"/>
                    <a:pt x="252" y="8"/>
                  </a:cubicBezTo>
                  <a:cubicBezTo>
                    <a:pt x="252" y="8"/>
                    <a:pt x="252" y="8"/>
                    <a:pt x="252" y="8"/>
                  </a:cubicBezTo>
                  <a:cubicBezTo>
                    <a:pt x="252" y="7"/>
                    <a:pt x="252" y="7"/>
                    <a:pt x="251" y="7"/>
                  </a:cubicBezTo>
                  <a:cubicBezTo>
                    <a:pt x="251" y="7"/>
                    <a:pt x="251" y="7"/>
                    <a:pt x="251" y="7"/>
                  </a:cubicBezTo>
                  <a:cubicBezTo>
                    <a:pt x="250" y="7"/>
                    <a:pt x="250" y="7"/>
                    <a:pt x="250" y="7"/>
                  </a:cubicBezTo>
                  <a:cubicBezTo>
                    <a:pt x="250" y="7"/>
                    <a:pt x="250" y="7"/>
                    <a:pt x="249" y="7"/>
                  </a:cubicBezTo>
                  <a:cubicBezTo>
                    <a:pt x="249" y="7"/>
                    <a:pt x="249" y="7"/>
                    <a:pt x="249" y="7"/>
                  </a:cubicBezTo>
                  <a:cubicBezTo>
                    <a:pt x="249" y="7"/>
                    <a:pt x="249" y="7"/>
                    <a:pt x="248" y="7"/>
                  </a:cubicBezTo>
                  <a:cubicBezTo>
                    <a:pt x="248" y="7"/>
                    <a:pt x="248" y="7"/>
                    <a:pt x="248" y="7"/>
                  </a:cubicBezTo>
                  <a:cubicBezTo>
                    <a:pt x="248" y="7"/>
                    <a:pt x="248" y="7"/>
                    <a:pt x="248" y="7"/>
                  </a:cubicBezTo>
                  <a:cubicBezTo>
                    <a:pt x="248" y="7"/>
                    <a:pt x="248" y="7"/>
                    <a:pt x="248" y="7"/>
                  </a:cubicBezTo>
                  <a:cubicBezTo>
                    <a:pt x="248" y="7"/>
                    <a:pt x="248" y="7"/>
                    <a:pt x="249" y="7"/>
                  </a:cubicBezTo>
                  <a:cubicBezTo>
                    <a:pt x="248" y="7"/>
                    <a:pt x="248" y="7"/>
                    <a:pt x="248" y="7"/>
                  </a:cubicBezTo>
                  <a:cubicBezTo>
                    <a:pt x="248" y="7"/>
                    <a:pt x="248" y="7"/>
                    <a:pt x="247" y="7"/>
                  </a:cubicBezTo>
                  <a:cubicBezTo>
                    <a:pt x="247" y="7"/>
                    <a:pt x="247" y="7"/>
                    <a:pt x="248" y="8"/>
                  </a:cubicBezTo>
                  <a:cubicBezTo>
                    <a:pt x="248" y="8"/>
                    <a:pt x="248" y="8"/>
                    <a:pt x="248" y="8"/>
                  </a:cubicBezTo>
                  <a:cubicBezTo>
                    <a:pt x="248" y="8"/>
                    <a:pt x="248" y="8"/>
                    <a:pt x="249" y="8"/>
                  </a:cubicBezTo>
                  <a:cubicBezTo>
                    <a:pt x="249" y="8"/>
                    <a:pt x="249" y="8"/>
                    <a:pt x="249" y="8"/>
                  </a:cubicBezTo>
                  <a:cubicBezTo>
                    <a:pt x="249" y="8"/>
                    <a:pt x="249" y="8"/>
                    <a:pt x="249" y="8"/>
                  </a:cubicBezTo>
                  <a:cubicBezTo>
                    <a:pt x="248" y="8"/>
                    <a:pt x="248" y="8"/>
                    <a:pt x="248" y="8"/>
                  </a:cubicBezTo>
                  <a:cubicBezTo>
                    <a:pt x="249" y="9"/>
                    <a:pt x="249" y="9"/>
                    <a:pt x="249" y="9"/>
                  </a:cubicBezTo>
                  <a:cubicBezTo>
                    <a:pt x="250" y="9"/>
                    <a:pt x="250" y="9"/>
                    <a:pt x="250" y="9"/>
                  </a:cubicBezTo>
                  <a:cubicBezTo>
                    <a:pt x="250" y="9"/>
                    <a:pt x="250" y="9"/>
                    <a:pt x="250" y="9"/>
                  </a:cubicBezTo>
                  <a:cubicBezTo>
                    <a:pt x="250" y="9"/>
                    <a:pt x="250" y="9"/>
                    <a:pt x="250" y="9"/>
                  </a:cubicBezTo>
                  <a:cubicBezTo>
                    <a:pt x="250" y="9"/>
                    <a:pt x="250" y="9"/>
                    <a:pt x="249" y="9"/>
                  </a:cubicBezTo>
                  <a:cubicBezTo>
                    <a:pt x="249" y="9"/>
                    <a:pt x="249" y="9"/>
                    <a:pt x="249" y="9"/>
                  </a:cubicBezTo>
                  <a:cubicBezTo>
                    <a:pt x="249" y="9"/>
                    <a:pt x="249" y="9"/>
                    <a:pt x="249" y="9"/>
                  </a:cubicBezTo>
                  <a:cubicBezTo>
                    <a:pt x="249" y="9"/>
                    <a:pt x="249" y="9"/>
                    <a:pt x="249" y="9"/>
                  </a:cubicBezTo>
                  <a:cubicBezTo>
                    <a:pt x="249" y="9"/>
                    <a:pt x="249" y="9"/>
                    <a:pt x="248" y="9"/>
                  </a:cubicBezTo>
                  <a:cubicBezTo>
                    <a:pt x="249" y="9"/>
                    <a:pt x="249" y="9"/>
                    <a:pt x="249" y="9"/>
                  </a:cubicBezTo>
                  <a:cubicBezTo>
                    <a:pt x="249" y="9"/>
                    <a:pt x="249" y="9"/>
                    <a:pt x="249" y="9"/>
                  </a:cubicBezTo>
                  <a:cubicBezTo>
                    <a:pt x="250" y="9"/>
                    <a:pt x="250" y="9"/>
                    <a:pt x="250" y="9"/>
                  </a:cubicBezTo>
                  <a:cubicBezTo>
                    <a:pt x="250" y="9"/>
                    <a:pt x="250" y="9"/>
                    <a:pt x="250" y="9"/>
                  </a:cubicBezTo>
                  <a:cubicBezTo>
                    <a:pt x="250" y="9"/>
                    <a:pt x="250" y="9"/>
                    <a:pt x="250" y="9"/>
                  </a:cubicBezTo>
                  <a:cubicBezTo>
                    <a:pt x="250" y="9"/>
                    <a:pt x="250" y="9"/>
                    <a:pt x="251" y="9"/>
                  </a:cubicBezTo>
                  <a:cubicBezTo>
                    <a:pt x="251" y="9"/>
                    <a:pt x="251" y="9"/>
                    <a:pt x="251" y="10"/>
                  </a:cubicBezTo>
                  <a:cubicBezTo>
                    <a:pt x="251" y="10"/>
                    <a:pt x="251" y="10"/>
                    <a:pt x="252" y="10"/>
                  </a:cubicBezTo>
                  <a:cubicBezTo>
                    <a:pt x="252" y="10"/>
                    <a:pt x="252" y="10"/>
                    <a:pt x="252" y="10"/>
                  </a:cubicBezTo>
                  <a:cubicBezTo>
                    <a:pt x="252" y="10"/>
                    <a:pt x="252" y="10"/>
                    <a:pt x="252" y="10"/>
                  </a:cubicBezTo>
                  <a:cubicBezTo>
                    <a:pt x="253" y="10"/>
                    <a:pt x="253" y="10"/>
                    <a:pt x="253" y="10"/>
                  </a:cubicBezTo>
                  <a:cubicBezTo>
                    <a:pt x="253" y="10"/>
                    <a:pt x="253" y="10"/>
                    <a:pt x="253" y="10"/>
                  </a:cubicBezTo>
                  <a:cubicBezTo>
                    <a:pt x="253" y="10"/>
                    <a:pt x="253" y="10"/>
                    <a:pt x="253" y="10"/>
                  </a:cubicBezTo>
                  <a:cubicBezTo>
                    <a:pt x="253" y="10"/>
                    <a:pt x="253" y="10"/>
                    <a:pt x="253" y="11"/>
                  </a:cubicBezTo>
                  <a:cubicBezTo>
                    <a:pt x="253" y="11"/>
                    <a:pt x="253" y="11"/>
                    <a:pt x="253" y="11"/>
                  </a:cubicBezTo>
                  <a:cubicBezTo>
                    <a:pt x="253" y="11"/>
                    <a:pt x="253" y="11"/>
                    <a:pt x="254" y="11"/>
                  </a:cubicBezTo>
                  <a:cubicBezTo>
                    <a:pt x="253" y="12"/>
                    <a:pt x="253" y="12"/>
                    <a:pt x="253" y="12"/>
                  </a:cubicBezTo>
                  <a:cubicBezTo>
                    <a:pt x="253" y="12"/>
                    <a:pt x="253" y="12"/>
                    <a:pt x="252" y="12"/>
                  </a:cubicBezTo>
                  <a:cubicBezTo>
                    <a:pt x="251" y="12"/>
                    <a:pt x="251" y="12"/>
                    <a:pt x="251" y="13"/>
                  </a:cubicBezTo>
                  <a:cubicBezTo>
                    <a:pt x="251" y="13"/>
                    <a:pt x="251" y="13"/>
                    <a:pt x="251" y="13"/>
                  </a:cubicBezTo>
                  <a:cubicBezTo>
                    <a:pt x="251" y="13"/>
                    <a:pt x="251" y="13"/>
                    <a:pt x="250" y="13"/>
                  </a:cubicBezTo>
                  <a:cubicBezTo>
                    <a:pt x="251" y="13"/>
                    <a:pt x="251" y="13"/>
                    <a:pt x="251" y="13"/>
                  </a:cubicBezTo>
                  <a:cubicBezTo>
                    <a:pt x="251" y="13"/>
                    <a:pt x="251" y="13"/>
                    <a:pt x="251" y="14"/>
                  </a:cubicBezTo>
                  <a:cubicBezTo>
                    <a:pt x="251" y="14"/>
                    <a:pt x="251" y="14"/>
                    <a:pt x="251" y="14"/>
                  </a:cubicBezTo>
                  <a:cubicBezTo>
                    <a:pt x="251" y="14"/>
                    <a:pt x="251" y="14"/>
                    <a:pt x="251" y="14"/>
                  </a:cubicBezTo>
                  <a:cubicBezTo>
                    <a:pt x="251" y="14"/>
                    <a:pt x="251" y="14"/>
                    <a:pt x="250" y="14"/>
                  </a:cubicBezTo>
                  <a:cubicBezTo>
                    <a:pt x="250" y="14"/>
                    <a:pt x="250" y="14"/>
                    <a:pt x="250" y="15"/>
                  </a:cubicBezTo>
                  <a:cubicBezTo>
                    <a:pt x="251" y="15"/>
                    <a:pt x="251" y="15"/>
                    <a:pt x="251" y="15"/>
                  </a:cubicBezTo>
                  <a:cubicBezTo>
                    <a:pt x="251" y="15"/>
                    <a:pt x="251" y="15"/>
                    <a:pt x="251" y="15"/>
                  </a:cubicBezTo>
                  <a:cubicBezTo>
                    <a:pt x="251" y="15"/>
                    <a:pt x="251" y="15"/>
                    <a:pt x="252" y="15"/>
                  </a:cubicBezTo>
                  <a:moveTo>
                    <a:pt x="251" y="18"/>
                  </a:moveTo>
                  <a:cubicBezTo>
                    <a:pt x="252" y="18"/>
                    <a:pt x="252" y="18"/>
                    <a:pt x="252" y="18"/>
                  </a:cubicBezTo>
                  <a:cubicBezTo>
                    <a:pt x="252" y="18"/>
                    <a:pt x="252" y="18"/>
                    <a:pt x="253" y="18"/>
                  </a:cubicBezTo>
                  <a:cubicBezTo>
                    <a:pt x="252" y="18"/>
                    <a:pt x="252" y="18"/>
                    <a:pt x="252" y="18"/>
                  </a:cubicBezTo>
                  <a:cubicBezTo>
                    <a:pt x="252" y="18"/>
                    <a:pt x="252" y="18"/>
                    <a:pt x="251" y="18"/>
                  </a:cubicBezTo>
                  <a:moveTo>
                    <a:pt x="242" y="13"/>
                  </a:moveTo>
                  <a:cubicBezTo>
                    <a:pt x="242" y="12"/>
                    <a:pt x="242" y="12"/>
                    <a:pt x="242" y="12"/>
                  </a:cubicBezTo>
                  <a:cubicBezTo>
                    <a:pt x="242" y="12"/>
                    <a:pt x="242" y="12"/>
                    <a:pt x="242" y="12"/>
                  </a:cubicBezTo>
                  <a:cubicBezTo>
                    <a:pt x="242" y="12"/>
                    <a:pt x="242" y="12"/>
                    <a:pt x="242" y="12"/>
                  </a:cubicBezTo>
                  <a:cubicBezTo>
                    <a:pt x="243" y="12"/>
                    <a:pt x="243" y="12"/>
                    <a:pt x="243" y="12"/>
                  </a:cubicBezTo>
                  <a:cubicBezTo>
                    <a:pt x="243" y="12"/>
                    <a:pt x="243" y="12"/>
                    <a:pt x="243" y="12"/>
                  </a:cubicBezTo>
                  <a:cubicBezTo>
                    <a:pt x="243" y="12"/>
                    <a:pt x="243" y="12"/>
                    <a:pt x="244" y="12"/>
                  </a:cubicBezTo>
                  <a:cubicBezTo>
                    <a:pt x="243" y="12"/>
                    <a:pt x="243" y="12"/>
                    <a:pt x="243" y="12"/>
                  </a:cubicBezTo>
                  <a:cubicBezTo>
                    <a:pt x="243" y="12"/>
                    <a:pt x="243" y="12"/>
                    <a:pt x="243" y="11"/>
                  </a:cubicBezTo>
                  <a:cubicBezTo>
                    <a:pt x="244" y="11"/>
                    <a:pt x="244" y="11"/>
                    <a:pt x="244" y="11"/>
                  </a:cubicBezTo>
                  <a:cubicBezTo>
                    <a:pt x="244" y="11"/>
                    <a:pt x="244" y="11"/>
                    <a:pt x="244" y="11"/>
                  </a:cubicBezTo>
                  <a:cubicBezTo>
                    <a:pt x="244" y="11"/>
                    <a:pt x="244" y="11"/>
                    <a:pt x="243" y="11"/>
                  </a:cubicBezTo>
                  <a:cubicBezTo>
                    <a:pt x="243" y="11"/>
                    <a:pt x="243" y="11"/>
                    <a:pt x="244" y="11"/>
                  </a:cubicBezTo>
                  <a:cubicBezTo>
                    <a:pt x="244" y="11"/>
                    <a:pt x="244" y="11"/>
                    <a:pt x="244" y="11"/>
                  </a:cubicBezTo>
                  <a:cubicBezTo>
                    <a:pt x="244" y="11"/>
                    <a:pt x="244" y="11"/>
                    <a:pt x="244" y="11"/>
                  </a:cubicBezTo>
                  <a:cubicBezTo>
                    <a:pt x="245" y="11"/>
                    <a:pt x="245" y="11"/>
                    <a:pt x="245" y="11"/>
                  </a:cubicBezTo>
                  <a:cubicBezTo>
                    <a:pt x="245" y="11"/>
                    <a:pt x="245" y="11"/>
                    <a:pt x="244" y="11"/>
                  </a:cubicBezTo>
                  <a:cubicBezTo>
                    <a:pt x="244" y="11"/>
                    <a:pt x="244" y="11"/>
                    <a:pt x="245" y="11"/>
                  </a:cubicBezTo>
                  <a:cubicBezTo>
                    <a:pt x="245" y="11"/>
                    <a:pt x="245" y="11"/>
                    <a:pt x="245" y="11"/>
                  </a:cubicBezTo>
                  <a:cubicBezTo>
                    <a:pt x="246" y="11"/>
                    <a:pt x="246" y="11"/>
                    <a:pt x="246" y="11"/>
                  </a:cubicBezTo>
                  <a:cubicBezTo>
                    <a:pt x="247" y="11"/>
                    <a:pt x="247" y="11"/>
                    <a:pt x="247" y="11"/>
                  </a:cubicBezTo>
                  <a:cubicBezTo>
                    <a:pt x="247" y="11"/>
                    <a:pt x="247" y="11"/>
                    <a:pt x="247" y="12"/>
                  </a:cubicBezTo>
                  <a:cubicBezTo>
                    <a:pt x="248" y="12"/>
                    <a:pt x="248" y="12"/>
                    <a:pt x="248" y="12"/>
                  </a:cubicBezTo>
                  <a:cubicBezTo>
                    <a:pt x="248" y="13"/>
                    <a:pt x="248" y="13"/>
                    <a:pt x="248" y="13"/>
                  </a:cubicBezTo>
                  <a:cubicBezTo>
                    <a:pt x="247" y="13"/>
                    <a:pt x="247" y="13"/>
                    <a:pt x="247" y="13"/>
                  </a:cubicBezTo>
                  <a:cubicBezTo>
                    <a:pt x="247" y="14"/>
                    <a:pt x="247" y="14"/>
                    <a:pt x="247" y="14"/>
                  </a:cubicBezTo>
                  <a:cubicBezTo>
                    <a:pt x="247" y="14"/>
                    <a:pt x="247" y="14"/>
                    <a:pt x="247" y="14"/>
                  </a:cubicBezTo>
                  <a:cubicBezTo>
                    <a:pt x="247" y="14"/>
                    <a:pt x="247" y="14"/>
                    <a:pt x="247" y="14"/>
                  </a:cubicBezTo>
                  <a:cubicBezTo>
                    <a:pt x="247" y="14"/>
                    <a:pt x="247" y="14"/>
                    <a:pt x="247" y="14"/>
                  </a:cubicBezTo>
                  <a:cubicBezTo>
                    <a:pt x="246" y="14"/>
                    <a:pt x="246" y="14"/>
                    <a:pt x="246" y="14"/>
                  </a:cubicBezTo>
                  <a:cubicBezTo>
                    <a:pt x="246" y="14"/>
                    <a:pt x="246" y="14"/>
                    <a:pt x="245" y="14"/>
                  </a:cubicBezTo>
                  <a:cubicBezTo>
                    <a:pt x="245" y="14"/>
                    <a:pt x="245" y="14"/>
                    <a:pt x="245" y="14"/>
                  </a:cubicBezTo>
                  <a:cubicBezTo>
                    <a:pt x="245" y="14"/>
                    <a:pt x="245" y="14"/>
                    <a:pt x="244" y="14"/>
                  </a:cubicBezTo>
                  <a:cubicBezTo>
                    <a:pt x="244" y="14"/>
                    <a:pt x="244" y="14"/>
                    <a:pt x="244" y="14"/>
                  </a:cubicBezTo>
                  <a:cubicBezTo>
                    <a:pt x="244" y="14"/>
                    <a:pt x="244" y="14"/>
                    <a:pt x="244" y="14"/>
                  </a:cubicBezTo>
                  <a:cubicBezTo>
                    <a:pt x="244" y="13"/>
                    <a:pt x="244" y="13"/>
                    <a:pt x="244" y="13"/>
                  </a:cubicBezTo>
                  <a:cubicBezTo>
                    <a:pt x="244" y="13"/>
                    <a:pt x="244" y="13"/>
                    <a:pt x="243" y="13"/>
                  </a:cubicBezTo>
                  <a:cubicBezTo>
                    <a:pt x="243" y="13"/>
                    <a:pt x="243" y="13"/>
                    <a:pt x="243" y="13"/>
                  </a:cubicBezTo>
                  <a:cubicBezTo>
                    <a:pt x="243" y="13"/>
                    <a:pt x="243" y="13"/>
                    <a:pt x="243" y="13"/>
                  </a:cubicBezTo>
                  <a:cubicBezTo>
                    <a:pt x="243" y="13"/>
                    <a:pt x="243" y="13"/>
                    <a:pt x="243" y="13"/>
                  </a:cubicBezTo>
                  <a:cubicBezTo>
                    <a:pt x="243" y="13"/>
                    <a:pt x="243" y="13"/>
                    <a:pt x="243" y="13"/>
                  </a:cubicBezTo>
                  <a:cubicBezTo>
                    <a:pt x="242" y="13"/>
                    <a:pt x="242" y="13"/>
                    <a:pt x="242" y="13"/>
                  </a:cubicBezTo>
                  <a:cubicBezTo>
                    <a:pt x="242" y="13"/>
                    <a:pt x="242" y="13"/>
                    <a:pt x="243" y="13"/>
                  </a:cubicBezTo>
                  <a:cubicBezTo>
                    <a:pt x="242" y="12"/>
                    <a:pt x="242" y="12"/>
                    <a:pt x="242" y="12"/>
                  </a:cubicBezTo>
                  <a:cubicBezTo>
                    <a:pt x="242" y="12"/>
                    <a:pt x="242" y="12"/>
                    <a:pt x="242" y="12"/>
                  </a:cubicBezTo>
                  <a:cubicBezTo>
                    <a:pt x="242" y="13"/>
                    <a:pt x="242" y="13"/>
                    <a:pt x="242" y="13"/>
                  </a:cubicBezTo>
                  <a:cubicBezTo>
                    <a:pt x="242" y="13"/>
                    <a:pt x="242" y="13"/>
                    <a:pt x="242" y="13"/>
                  </a:cubicBezTo>
                  <a:moveTo>
                    <a:pt x="242" y="10"/>
                  </a:moveTo>
                  <a:cubicBezTo>
                    <a:pt x="242" y="10"/>
                    <a:pt x="242" y="10"/>
                    <a:pt x="242" y="10"/>
                  </a:cubicBezTo>
                  <a:cubicBezTo>
                    <a:pt x="243" y="10"/>
                    <a:pt x="243" y="10"/>
                    <a:pt x="243" y="10"/>
                  </a:cubicBezTo>
                  <a:lnTo>
                    <a:pt x="242" y="10"/>
                  </a:lnTo>
                  <a:close/>
                  <a:moveTo>
                    <a:pt x="247" y="10"/>
                  </a:moveTo>
                  <a:cubicBezTo>
                    <a:pt x="247" y="10"/>
                    <a:pt x="247" y="10"/>
                    <a:pt x="248" y="9"/>
                  </a:cubicBezTo>
                  <a:cubicBezTo>
                    <a:pt x="248" y="10"/>
                    <a:pt x="248" y="10"/>
                    <a:pt x="248" y="10"/>
                  </a:cubicBezTo>
                  <a:cubicBezTo>
                    <a:pt x="248" y="10"/>
                    <a:pt x="248" y="10"/>
                    <a:pt x="248" y="10"/>
                  </a:cubicBezTo>
                  <a:cubicBezTo>
                    <a:pt x="247" y="10"/>
                    <a:pt x="247" y="10"/>
                    <a:pt x="247" y="10"/>
                  </a:cubicBezTo>
                  <a:moveTo>
                    <a:pt x="247" y="10"/>
                  </a:moveTo>
                  <a:cubicBezTo>
                    <a:pt x="247" y="10"/>
                    <a:pt x="247" y="10"/>
                    <a:pt x="248" y="10"/>
                  </a:cubicBezTo>
                  <a:cubicBezTo>
                    <a:pt x="248" y="10"/>
                    <a:pt x="248" y="10"/>
                    <a:pt x="248" y="11"/>
                  </a:cubicBezTo>
                  <a:cubicBezTo>
                    <a:pt x="247" y="11"/>
                    <a:pt x="247" y="11"/>
                    <a:pt x="247" y="11"/>
                  </a:cubicBezTo>
                  <a:cubicBezTo>
                    <a:pt x="247" y="11"/>
                    <a:pt x="247" y="11"/>
                    <a:pt x="247" y="11"/>
                  </a:cubicBezTo>
                  <a:cubicBezTo>
                    <a:pt x="247" y="10"/>
                    <a:pt x="247" y="10"/>
                    <a:pt x="247" y="10"/>
                  </a:cubicBezTo>
                  <a:cubicBezTo>
                    <a:pt x="247" y="10"/>
                    <a:pt x="247" y="10"/>
                    <a:pt x="247" y="10"/>
                  </a:cubicBezTo>
                  <a:moveTo>
                    <a:pt x="243" y="10"/>
                  </a:moveTo>
                  <a:cubicBezTo>
                    <a:pt x="243" y="10"/>
                    <a:pt x="243" y="10"/>
                    <a:pt x="244" y="10"/>
                  </a:cubicBezTo>
                  <a:cubicBezTo>
                    <a:pt x="244" y="10"/>
                    <a:pt x="244" y="10"/>
                    <a:pt x="244" y="10"/>
                  </a:cubicBezTo>
                  <a:cubicBezTo>
                    <a:pt x="244" y="10"/>
                    <a:pt x="244" y="10"/>
                    <a:pt x="243" y="10"/>
                  </a:cubicBezTo>
                  <a:cubicBezTo>
                    <a:pt x="243" y="10"/>
                    <a:pt x="243" y="10"/>
                    <a:pt x="243" y="10"/>
                  </a:cubicBezTo>
                  <a:moveTo>
                    <a:pt x="243" y="10"/>
                  </a:moveTo>
                  <a:cubicBezTo>
                    <a:pt x="243" y="11"/>
                    <a:pt x="243" y="11"/>
                    <a:pt x="243" y="11"/>
                  </a:cubicBezTo>
                  <a:cubicBezTo>
                    <a:pt x="243" y="11"/>
                    <a:pt x="243" y="11"/>
                    <a:pt x="243" y="11"/>
                  </a:cubicBezTo>
                  <a:cubicBezTo>
                    <a:pt x="243" y="11"/>
                    <a:pt x="243" y="11"/>
                    <a:pt x="243" y="11"/>
                  </a:cubicBezTo>
                  <a:cubicBezTo>
                    <a:pt x="243" y="11"/>
                    <a:pt x="243" y="11"/>
                    <a:pt x="244" y="11"/>
                  </a:cubicBezTo>
                  <a:cubicBezTo>
                    <a:pt x="244" y="11"/>
                    <a:pt x="244" y="11"/>
                    <a:pt x="244" y="11"/>
                  </a:cubicBezTo>
                  <a:cubicBezTo>
                    <a:pt x="244" y="11"/>
                    <a:pt x="244" y="11"/>
                    <a:pt x="243" y="10"/>
                  </a:cubicBezTo>
                  <a:cubicBezTo>
                    <a:pt x="243" y="10"/>
                    <a:pt x="243" y="10"/>
                    <a:pt x="243" y="10"/>
                  </a:cubicBezTo>
                  <a:cubicBezTo>
                    <a:pt x="243" y="10"/>
                    <a:pt x="243" y="10"/>
                    <a:pt x="243" y="10"/>
                  </a:cubicBezTo>
                  <a:moveTo>
                    <a:pt x="242" y="11"/>
                  </a:moveTo>
                  <a:cubicBezTo>
                    <a:pt x="242" y="11"/>
                    <a:pt x="242" y="11"/>
                    <a:pt x="242" y="11"/>
                  </a:cubicBezTo>
                  <a:cubicBezTo>
                    <a:pt x="242" y="11"/>
                    <a:pt x="242" y="11"/>
                    <a:pt x="242" y="11"/>
                  </a:cubicBezTo>
                  <a:cubicBezTo>
                    <a:pt x="243" y="11"/>
                    <a:pt x="243" y="11"/>
                    <a:pt x="243" y="11"/>
                  </a:cubicBezTo>
                  <a:cubicBezTo>
                    <a:pt x="243" y="11"/>
                    <a:pt x="243" y="11"/>
                    <a:pt x="243" y="11"/>
                  </a:cubicBezTo>
                  <a:cubicBezTo>
                    <a:pt x="243" y="11"/>
                    <a:pt x="243" y="11"/>
                    <a:pt x="243" y="11"/>
                  </a:cubicBezTo>
                  <a:cubicBezTo>
                    <a:pt x="243" y="10"/>
                    <a:pt x="243" y="10"/>
                    <a:pt x="242" y="10"/>
                  </a:cubicBezTo>
                  <a:cubicBezTo>
                    <a:pt x="242" y="10"/>
                    <a:pt x="242" y="10"/>
                    <a:pt x="242" y="11"/>
                  </a:cubicBezTo>
                  <a:close/>
                  <a:moveTo>
                    <a:pt x="242" y="6"/>
                  </a:moveTo>
                  <a:cubicBezTo>
                    <a:pt x="242" y="6"/>
                    <a:pt x="242" y="6"/>
                    <a:pt x="242" y="7"/>
                  </a:cubicBezTo>
                  <a:cubicBezTo>
                    <a:pt x="242" y="7"/>
                    <a:pt x="242" y="7"/>
                    <a:pt x="242" y="7"/>
                  </a:cubicBezTo>
                  <a:cubicBezTo>
                    <a:pt x="242" y="6"/>
                    <a:pt x="242" y="6"/>
                    <a:pt x="242" y="6"/>
                  </a:cubicBezTo>
                  <a:cubicBezTo>
                    <a:pt x="242" y="6"/>
                    <a:pt x="242" y="6"/>
                    <a:pt x="242" y="6"/>
                  </a:cubicBezTo>
                  <a:cubicBezTo>
                    <a:pt x="242" y="6"/>
                    <a:pt x="242" y="6"/>
                    <a:pt x="242" y="6"/>
                  </a:cubicBezTo>
                  <a:moveTo>
                    <a:pt x="238" y="6"/>
                  </a:moveTo>
                  <a:cubicBezTo>
                    <a:pt x="238" y="6"/>
                    <a:pt x="238" y="6"/>
                    <a:pt x="238" y="6"/>
                  </a:cubicBezTo>
                  <a:cubicBezTo>
                    <a:pt x="238" y="6"/>
                    <a:pt x="238" y="6"/>
                    <a:pt x="238" y="6"/>
                  </a:cubicBezTo>
                  <a:cubicBezTo>
                    <a:pt x="239" y="6"/>
                    <a:pt x="239" y="6"/>
                    <a:pt x="239" y="6"/>
                  </a:cubicBezTo>
                  <a:cubicBezTo>
                    <a:pt x="240" y="6"/>
                    <a:pt x="240" y="6"/>
                    <a:pt x="240" y="6"/>
                  </a:cubicBezTo>
                  <a:cubicBezTo>
                    <a:pt x="240" y="6"/>
                    <a:pt x="240" y="6"/>
                    <a:pt x="240" y="6"/>
                  </a:cubicBezTo>
                  <a:cubicBezTo>
                    <a:pt x="241" y="6"/>
                    <a:pt x="241" y="6"/>
                    <a:pt x="241" y="6"/>
                  </a:cubicBezTo>
                  <a:cubicBezTo>
                    <a:pt x="241" y="6"/>
                    <a:pt x="241" y="6"/>
                    <a:pt x="240" y="6"/>
                  </a:cubicBezTo>
                  <a:cubicBezTo>
                    <a:pt x="240" y="6"/>
                    <a:pt x="240" y="6"/>
                    <a:pt x="239" y="6"/>
                  </a:cubicBezTo>
                  <a:cubicBezTo>
                    <a:pt x="239" y="6"/>
                    <a:pt x="239" y="6"/>
                    <a:pt x="239" y="6"/>
                  </a:cubicBezTo>
                  <a:cubicBezTo>
                    <a:pt x="239" y="6"/>
                    <a:pt x="239" y="6"/>
                    <a:pt x="238" y="6"/>
                  </a:cubicBezTo>
                  <a:cubicBezTo>
                    <a:pt x="238" y="6"/>
                    <a:pt x="238" y="6"/>
                    <a:pt x="238" y="6"/>
                  </a:cubicBezTo>
                  <a:close/>
                  <a:moveTo>
                    <a:pt x="234" y="9"/>
                  </a:moveTo>
                  <a:cubicBezTo>
                    <a:pt x="235" y="9"/>
                    <a:pt x="235" y="9"/>
                    <a:pt x="235" y="9"/>
                  </a:cubicBezTo>
                  <a:cubicBezTo>
                    <a:pt x="235" y="9"/>
                    <a:pt x="235" y="9"/>
                    <a:pt x="235" y="9"/>
                  </a:cubicBezTo>
                  <a:cubicBezTo>
                    <a:pt x="236" y="9"/>
                    <a:pt x="236" y="9"/>
                    <a:pt x="236" y="9"/>
                  </a:cubicBezTo>
                  <a:cubicBezTo>
                    <a:pt x="235" y="9"/>
                    <a:pt x="235" y="9"/>
                    <a:pt x="235" y="9"/>
                  </a:cubicBezTo>
                  <a:cubicBezTo>
                    <a:pt x="235" y="9"/>
                    <a:pt x="235" y="9"/>
                    <a:pt x="234" y="9"/>
                  </a:cubicBezTo>
                  <a:cubicBezTo>
                    <a:pt x="234" y="9"/>
                    <a:pt x="234" y="9"/>
                    <a:pt x="234" y="9"/>
                  </a:cubicBezTo>
                  <a:close/>
                  <a:moveTo>
                    <a:pt x="233" y="9"/>
                  </a:moveTo>
                  <a:cubicBezTo>
                    <a:pt x="233" y="9"/>
                    <a:pt x="233" y="9"/>
                    <a:pt x="233" y="9"/>
                  </a:cubicBezTo>
                  <a:cubicBezTo>
                    <a:pt x="233" y="9"/>
                    <a:pt x="233" y="9"/>
                    <a:pt x="234" y="9"/>
                  </a:cubicBezTo>
                  <a:cubicBezTo>
                    <a:pt x="234" y="9"/>
                    <a:pt x="234" y="9"/>
                    <a:pt x="234" y="9"/>
                  </a:cubicBezTo>
                  <a:lnTo>
                    <a:pt x="233" y="9"/>
                  </a:lnTo>
                  <a:close/>
                  <a:moveTo>
                    <a:pt x="232" y="8"/>
                  </a:moveTo>
                  <a:cubicBezTo>
                    <a:pt x="232" y="8"/>
                    <a:pt x="232" y="8"/>
                    <a:pt x="232" y="8"/>
                  </a:cubicBezTo>
                  <a:cubicBezTo>
                    <a:pt x="232" y="9"/>
                    <a:pt x="232" y="9"/>
                    <a:pt x="232" y="9"/>
                  </a:cubicBezTo>
                  <a:cubicBezTo>
                    <a:pt x="232" y="9"/>
                    <a:pt x="232" y="9"/>
                    <a:pt x="232" y="9"/>
                  </a:cubicBezTo>
                  <a:cubicBezTo>
                    <a:pt x="232" y="9"/>
                    <a:pt x="232" y="9"/>
                    <a:pt x="233" y="9"/>
                  </a:cubicBezTo>
                  <a:cubicBezTo>
                    <a:pt x="233" y="9"/>
                    <a:pt x="233" y="9"/>
                    <a:pt x="233" y="9"/>
                  </a:cubicBezTo>
                  <a:cubicBezTo>
                    <a:pt x="234" y="9"/>
                    <a:pt x="234" y="9"/>
                    <a:pt x="234" y="9"/>
                  </a:cubicBezTo>
                  <a:cubicBezTo>
                    <a:pt x="234" y="9"/>
                    <a:pt x="234" y="9"/>
                    <a:pt x="234" y="9"/>
                  </a:cubicBezTo>
                  <a:cubicBezTo>
                    <a:pt x="234" y="9"/>
                    <a:pt x="234" y="9"/>
                    <a:pt x="234" y="9"/>
                  </a:cubicBezTo>
                  <a:cubicBezTo>
                    <a:pt x="235" y="9"/>
                    <a:pt x="235" y="9"/>
                    <a:pt x="236" y="9"/>
                  </a:cubicBezTo>
                  <a:cubicBezTo>
                    <a:pt x="237" y="9"/>
                    <a:pt x="237" y="9"/>
                    <a:pt x="238" y="9"/>
                  </a:cubicBezTo>
                  <a:cubicBezTo>
                    <a:pt x="239" y="9"/>
                    <a:pt x="239" y="9"/>
                    <a:pt x="239" y="9"/>
                  </a:cubicBezTo>
                  <a:cubicBezTo>
                    <a:pt x="239" y="9"/>
                    <a:pt x="239" y="9"/>
                    <a:pt x="238" y="9"/>
                  </a:cubicBezTo>
                  <a:cubicBezTo>
                    <a:pt x="238" y="9"/>
                    <a:pt x="238" y="9"/>
                    <a:pt x="238" y="9"/>
                  </a:cubicBezTo>
                  <a:cubicBezTo>
                    <a:pt x="238" y="9"/>
                    <a:pt x="238" y="9"/>
                    <a:pt x="237" y="9"/>
                  </a:cubicBezTo>
                  <a:cubicBezTo>
                    <a:pt x="237" y="9"/>
                    <a:pt x="237" y="9"/>
                    <a:pt x="237" y="9"/>
                  </a:cubicBezTo>
                  <a:cubicBezTo>
                    <a:pt x="236" y="9"/>
                    <a:pt x="236" y="9"/>
                    <a:pt x="236" y="9"/>
                  </a:cubicBezTo>
                  <a:cubicBezTo>
                    <a:pt x="235" y="9"/>
                    <a:pt x="235" y="9"/>
                    <a:pt x="235" y="9"/>
                  </a:cubicBezTo>
                  <a:cubicBezTo>
                    <a:pt x="236" y="10"/>
                    <a:pt x="236" y="10"/>
                    <a:pt x="236" y="10"/>
                  </a:cubicBezTo>
                  <a:cubicBezTo>
                    <a:pt x="236" y="10"/>
                    <a:pt x="236" y="10"/>
                    <a:pt x="236" y="10"/>
                  </a:cubicBezTo>
                  <a:cubicBezTo>
                    <a:pt x="236" y="10"/>
                    <a:pt x="236" y="10"/>
                    <a:pt x="235" y="10"/>
                  </a:cubicBezTo>
                  <a:cubicBezTo>
                    <a:pt x="235" y="9"/>
                    <a:pt x="235" y="9"/>
                    <a:pt x="235" y="9"/>
                  </a:cubicBezTo>
                  <a:cubicBezTo>
                    <a:pt x="235" y="9"/>
                    <a:pt x="235" y="9"/>
                    <a:pt x="235" y="10"/>
                  </a:cubicBezTo>
                  <a:cubicBezTo>
                    <a:pt x="235" y="10"/>
                    <a:pt x="235" y="10"/>
                    <a:pt x="235" y="10"/>
                  </a:cubicBezTo>
                  <a:cubicBezTo>
                    <a:pt x="234" y="10"/>
                    <a:pt x="234" y="10"/>
                    <a:pt x="234" y="10"/>
                  </a:cubicBezTo>
                  <a:cubicBezTo>
                    <a:pt x="234" y="10"/>
                    <a:pt x="234" y="10"/>
                    <a:pt x="234" y="10"/>
                  </a:cubicBezTo>
                  <a:cubicBezTo>
                    <a:pt x="234" y="10"/>
                    <a:pt x="234" y="10"/>
                    <a:pt x="234" y="10"/>
                  </a:cubicBezTo>
                  <a:cubicBezTo>
                    <a:pt x="235" y="10"/>
                    <a:pt x="235" y="10"/>
                    <a:pt x="235" y="10"/>
                  </a:cubicBezTo>
                  <a:cubicBezTo>
                    <a:pt x="235" y="10"/>
                    <a:pt x="235" y="10"/>
                    <a:pt x="235" y="10"/>
                  </a:cubicBezTo>
                  <a:cubicBezTo>
                    <a:pt x="235" y="10"/>
                    <a:pt x="235" y="10"/>
                    <a:pt x="235" y="10"/>
                  </a:cubicBezTo>
                  <a:cubicBezTo>
                    <a:pt x="235" y="10"/>
                    <a:pt x="235" y="10"/>
                    <a:pt x="234" y="10"/>
                  </a:cubicBezTo>
                  <a:cubicBezTo>
                    <a:pt x="234" y="10"/>
                    <a:pt x="234" y="10"/>
                    <a:pt x="234" y="10"/>
                  </a:cubicBezTo>
                  <a:cubicBezTo>
                    <a:pt x="234" y="10"/>
                    <a:pt x="234" y="10"/>
                    <a:pt x="234" y="10"/>
                  </a:cubicBezTo>
                  <a:cubicBezTo>
                    <a:pt x="234" y="11"/>
                    <a:pt x="234" y="11"/>
                    <a:pt x="234" y="11"/>
                  </a:cubicBezTo>
                  <a:cubicBezTo>
                    <a:pt x="234" y="11"/>
                    <a:pt x="234" y="11"/>
                    <a:pt x="234" y="11"/>
                  </a:cubicBezTo>
                  <a:cubicBezTo>
                    <a:pt x="234" y="11"/>
                    <a:pt x="234" y="11"/>
                    <a:pt x="235" y="11"/>
                  </a:cubicBezTo>
                  <a:cubicBezTo>
                    <a:pt x="235" y="11"/>
                    <a:pt x="235" y="11"/>
                    <a:pt x="235" y="11"/>
                  </a:cubicBezTo>
                  <a:cubicBezTo>
                    <a:pt x="236" y="11"/>
                    <a:pt x="236" y="11"/>
                    <a:pt x="236" y="11"/>
                  </a:cubicBezTo>
                  <a:cubicBezTo>
                    <a:pt x="236" y="11"/>
                    <a:pt x="236" y="11"/>
                    <a:pt x="236" y="11"/>
                  </a:cubicBezTo>
                  <a:cubicBezTo>
                    <a:pt x="236" y="11"/>
                    <a:pt x="236" y="11"/>
                    <a:pt x="236" y="11"/>
                  </a:cubicBezTo>
                  <a:cubicBezTo>
                    <a:pt x="236" y="11"/>
                    <a:pt x="236" y="11"/>
                    <a:pt x="236" y="11"/>
                  </a:cubicBezTo>
                  <a:cubicBezTo>
                    <a:pt x="236" y="11"/>
                    <a:pt x="236" y="11"/>
                    <a:pt x="236" y="11"/>
                  </a:cubicBezTo>
                  <a:cubicBezTo>
                    <a:pt x="236" y="11"/>
                    <a:pt x="236" y="11"/>
                    <a:pt x="237" y="11"/>
                  </a:cubicBezTo>
                  <a:cubicBezTo>
                    <a:pt x="237" y="11"/>
                    <a:pt x="237" y="11"/>
                    <a:pt x="237" y="11"/>
                  </a:cubicBezTo>
                  <a:cubicBezTo>
                    <a:pt x="237" y="11"/>
                    <a:pt x="237" y="11"/>
                    <a:pt x="237" y="11"/>
                  </a:cubicBezTo>
                  <a:cubicBezTo>
                    <a:pt x="237" y="11"/>
                    <a:pt x="237" y="11"/>
                    <a:pt x="237" y="11"/>
                  </a:cubicBezTo>
                  <a:cubicBezTo>
                    <a:pt x="238" y="11"/>
                    <a:pt x="238" y="11"/>
                    <a:pt x="238" y="11"/>
                  </a:cubicBezTo>
                  <a:cubicBezTo>
                    <a:pt x="239" y="11"/>
                    <a:pt x="239" y="11"/>
                    <a:pt x="239" y="11"/>
                  </a:cubicBezTo>
                  <a:cubicBezTo>
                    <a:pt x="239" y="11"/>
                    <a:pt x="239" y="11"/>
                    <a:pt x="239" y="11"/>
                  </a:cubicBezTo>
                  <a:cubicBezTo>
                    <a:pt x="239" y="11"/>
                    <a:pt x="239" y="11"/>
                    <a:pt x="239" y="11"/>
                  </a:cubicBezTo>
                  <a:cubicBezTo>
                    <a:pt x="239" y="11"/>
                    <a:pt x="239" y="11"/>
                    <a:pt x="239" y="11"/>
                  </a:cubicBezTo>
                  <a:cubicBezTo>
                    <a:pt x="239" y="11"/>
                    <a:pt x="239" y="11"/>
                    <a:pt x="239" y="11"/>
                  </a:cubicBezTo>
                  <a:cubicBezTo>
                    <a:pt x="239" y="11"/>
                    <a:pt x="239" y="11"/>
                    <a:pt x="239" y="11"/>
                  </a:cubicBezTo>
                  <a:cubicBezTo>
                    <a:pt x="239" y="11"/>
                    <a:pt x="239" y="11"/>
                    <a:pt x="240" y="11"/>
                  </a:cubicBezTo>
                  <a:cubicBezTo>
                    <a:pt x="240" y="11"/>
                    <a:pt x="240" y="11"/>
                    <a:pt x="240" y="11"/>
                  </a:cubicBezTo>
                  <a:cubicBezTo>
                    <a:pt x="239" y="11"/>
                    <a:pt x="239" y="11"/>
                    <a:pt x="239" y="11"/>
                  </a:cubicBezTo>
                  <a:cubicBezTo>
                    <a:pt x="239" y="11"/>
                    <a:pt x="239" y="11"/>
                    <a:pt x="239" y="10"/>
                  </a:cubicBezTo>
                  <a:cubicBezTo>
                    <a:pt x="240" y="10"/>
                    <a:pt x="240" y="10"/>
                    <a:pt x="240" y="10"/>
                  </a:cubicBezTo>
                  <a:cubicBezTo>
                    <a:pt x="240" y="10"/>
                    <a:pt x="240" y="10"/>
                    <a:pt x="240" y="10"/>
                  </a:cubicBezTo>
                  <a:cubicBezTo>
                    <a:pt x="240" y="10"/>
                    <a:pt x="240" y="10"/>
                    <a:pt x="240" y="10"/>
                  </a:cubicBezTo>
                  <a:cubicBezTo>
                    <a:pt x="240" y="10"/>
                    <a:pt x="240" y="10"/>
                    <a:pt x="240" y="10"/>
                  </a:cubicBezTo>
                  <a:cubicBezTo>
                    <a:pt x="240" y="10"/>
                    <a:pt x="240" y="10"/>
                    <a:pt x="241" y="10"/>
                  </a:cubicBezTo>
                  <a:cubicBezTo>
                    <a:pt x="241" y="10"/>
                    <a:pt x="241" y="10"/>
                    <a:pt x="241" y="10"/>
                  </a:cubicBezTo>
                  <a:cubicBezTo>
                    <a:pt x="242" y="10"/>
                    <a:pt x="242" y="10"/>
                    <a:pt x="242" y="10"/>
                  </a:cubicBezTo>
                  <a:cubicBezTo>
                    <a:pt x="241" y="10"/>
                    <a:pt x="241" y="10"/>
                    <a:pt x="241" y="10"/>
                  </a:cubicBezTo>
                  <a:cubicBezTo>
                    <a:pt x="241" y="10"/>
                    <a:pt x="241" y="10"/>
                    <a:pt x="241" y="10"/>
                  </a:cubicBezTo>
                  <a:cubicBezTo>
                    <a:pt x="242" y="10"/>
                    <a:pt x="242" y="10"/>
                    <a:pt x="242" y="10"/>
                  </a:cubicBezTo>
                  <a:cubicBezTo>
                    <a:pt x="242" y="10"/>
                    <a:pt x="242" y="10"/>
                    <a:pt x="242" y="10"/>
                  </a:cubicBezTo>
                  <a:cubicBezTo>
                    <a:pt x="242" y="9"/>
                    <a:pt x="242" y="9"/>
                    <a:pt x="242" y="9"/>
                  </a:cubicBezTo>
                  <a:cubicBezTo>
                    <a:pt x="243" y="9"/>
                    <a:pt x="243" y="9"/>
                    <a:pt x="243" y="9"/>
                  </a:cubicBezTo>
                  <a:cubicBezTo>
                    <a:pt x="243" y="9"/>
                    <a:pt x="243" y="9"/>
                    <a:pt x="243" y="9"/>
                  </a:cubicBezTo>
                  <a:cubicBezTo>
                    <a:pt x="243" y="9"/>
                    <a:pt x="243" y="9"/>
                    <a:pt x="244" y="9"/>
                  </a:cubicBezTo>
                  <a:cubicBezTo>
                    <a:pt x="244" y="8"/>
                    <a:pt x="244" y="8"/>
                    <a:pt x="244" y="8"/>
                  </a:cubicBezTo>
                  <a:cubicBezTo>
                    <a:pt x="244" y="8"/>
                    <a:pt x="244" y="8"/>
                    <a:pt x="245" y="8"/>
                  </a:cubicBezTo>
                  <a:cubicBezTo>
                    <a:pt x="245" y="8"/>
                    <a:pt x="245" y="8"/>
                    <a:pt x="245" y="8"/>
                  </a:cubicBezTo>
                  <a:cubicBezTo>
                    <a:pt x="244" y="7"/>
                    <a:pt x="244" y="7"/>
                    <a:pt x="244" y="7"/>
                  </a:cubicBezTo>
                  <a:cubicBezTo>
                    <a:pt x="244" y="7"/>
                    <a:pt x="244" y="7"/>
                    <a:pt x="244" y="7"/>
                  </a:cubicBezTo>
                  <a:cubicBezTo>
                    <a:pt x="244" y="7"/>
                    <a:pt x="244" y="7"/>
                    <a:pt x="244" y="7"/>
                  </a:cubicBezTo>
                  <a:cubicBezTo>
                    <a:pt x="244" y="7"/>
                    <a:pt x="244" y="7"/>
                    <a:pt x="244" y="7"/>
                  </a:cubicBezTo>
                  <a:cubicBezTo>
                    <a:pt x="244" y="7"/>
                    <a:pt x="244" y="7"/>
                    <a:pt x="244" y="7"/>
                  </a:cubicBezTo>
                  <a:cubicBezTo>
                    <a:pt x="244" y="7"/>
                    <a:pt x="244" y="7"/>
                    <a:pt x="244" y="7"/>
                  </a:cubicBezTo>
                  <a:cubicBezTo>
                    <a:pt x="243" y="7"/>
                    <a:pt x="243" y="7"/>
                    <a:pt x="243" y="7"/>
                  </a:cubicBezTo>
                  <a:cubicBezTo>
                    <a:pt x="243" y="7"/>
                    <a:pt x="243" y="7"/>
                    <a:pt x="244" y="7"/>
                  </a:cubicBezTo>
                  <a:cubicBezTo>
                    <a:pt x="243" y="7"/>
                    <a:pt x="243" y="7"/>
                    <a:pt x="243" y="7"/>
                  </a:cubicBezTo>
                  <a:cubicBezTo>
                    <a:pt x="243" y="7"/>
                    <a:pt x="243" y="7"/>
                    <a:pt x="243" y="7"/>
                  </a:cubicBezTo>
                  <a:cubicBezTo>
                    <a:pt x="243" y="7"/>
                    <a:pt x="243" y="7"/>
                    <a:pt x="243" y="7"/>
                  </a:cubicBezTo>
                  <a:cubicBezTo>
                    <a:pt x="243" y="7"/>
                    <a:pt x="243" y="7"/>
                    <a:pt x="243" y="7"/>
                  </a:cubicBezTo>
                  <a:cubicBezTo>
                    <a:pt x="243" y="7"/>
                    <a:pt x="243" y="7"/>
                    <a:pt x="243" y="7"/>
                  </a:cubicBezTo>
                  <a:cubicBezTo>
                    <a:pt x="242" y="7"/>
                    <a:pt x="242" y="7"/>
                    <a:pt x="242" y="7"/>
                  </a:cubicBezTo>
                  <a:cubicBezTo>
                    <a:pt x="242" y="7"/>
                    <a:pt x="242" y="7"/>
                    <a:pt x="242" y="7"/>
                  </a:cubicBezTo>
                  <a:cubicBezTo>
                    <a:pt x="242" y="7"/>
                    <a:pt x="242" y="7"/>
                    <a:pt x="241" y="7"/>
                  </a:cubicBezTo>
                  <a:cubicBezTo>
                    <a:pt x="242" y="7"/>
                    <a:pt x="242" y="7"/>
                    <a:pt x="242" y="7"/>
                  </a:cubicBezTo>
                  <a:cubicBezTo>
                    <a:pt x="242" y="7"/>
                    <a:pt x="242" y="7"/>
                    <a:pt x="242" y="7"/>
                  </a:cubicBezTo>
                  <a:cubicBezTo>
                    <a:pt x="242" y="7"/>
                    <a:pt x="242" y="7"/>
                    <a:pt x="241" y="7"/>
                  </a:cubicBezTo>
                  <a:cubicBezTo>
                    <a:pt x="241" y="7"/>
                    <a:pt x="241" y="7"/>
                    <a:pt x="241" y="7"/>
                  </a:cubicBezTo>
                  <a:cubicBezTo>
                    <a:pt x="241" y="7"/>
                    <a:pt x="241" y="7"/>
                    <a:pt x="241" y="7"/>
                  </a:cubicBezTo>
                  <a:cubicBezTo>
                    <a:pt x="241" y="6"/>
                    <a:pt x="241" y="6"/>
                    <a:pt x="241" y="6"/>
                  </a:cubicBezTo>
                  <a:cubicBezTo>
                    <a:pt x="241" y="6"/>
                    <a:pt x="241" y="6"/>
                    <a:pt x="240" y="6"/>
                  </a:cubicBezTo>
                  <a:cubicBezTo>
                    <a:pt x="240" y="6"/>
                    <a:pt x="240" y="6"/>
                    <a:pt x="240" y="6"/>
                  </a:cubicBezTo>
                  <a:cubicBezTo>
                    <a:pt x="239" y="6"/>
                    <a:pt x="239" y="6"/>
                    <a:pt x="239" y="6"/>
                  </a:cubicBezTo>
                  <a:cubicBezTo>
                    <a:pt x="239" y="6"/>
                    <a:pt x="239" y="6"/>
                    <a:pt x="239" y="6"/>
                  </a:cubicBezTo>
                  <a:cubicBezTo>
                    <a:pt x="238" y="6"/>
                    <a:pt x="238" y="6"/>
                    <a:pt x="238" y="6"/>
                  </a:cubicBezTo>
                  <a:cubicBezTo>
                    <a:pt x="238" y="7"/>
                    <a:pt x="238" y="7"/>
                    <a:pt x="238" y="7"/>
                  </a:cubicBezTo>
                  <a:cubicBezTo>
                    <a:pt x="238" y="7"/>
                    <a:pt x="238" y="7"/>
                    <a:pt x="238" y="7"/>
                  </a:cubicBezTo>
                  <a:cubicBezTo>
                    <a:pt x="239" y="7"/>
                    <a:pt x="239" y="7"/>
                    <a:pt x="239" y="7"/>
                  </a:cubicBezTo>
                  <a:cubicBezTo>
                    <a:pt x="239" y="7"/>
                    <a:pt x="239" y="7"/>
                    <a:pt x="239" y="7"/>
                  </a:cubicBezTo>
                  <a:cubicBezTo>
                    <a:pt x="239" y="8"/>
                    <a:pt x="239" y="8"/>
                    <a:pt x="239" y="8"/>
                  </a:cubicBezTo>
                  <a:cubicBezTo>
                    <a:pt x="239" y="8"/>
                    <a:pt x="239" y="8"/>
                    <a:pt x="239" y="8"/>
                  </a:cubicBezTo>
                  <a:cubicBezTo>
                    <a:pt x="238" y="7"/>
                    <a:pt x="238" y="7"/>
                    <a:pt x="238" y="7"/>
                  </a:cubicBezTo>
                  <a:cubicBezTo>
                    <a:pt x="238" y="7"/>
                    <a:pt x="238" y="7"/>
                    <a:pt x="238" y="8"/>
                  </a:cubicBezTo>
                  <a:cubicBezTo>
                    <a:pt x="238" y="8"/>
                    <a:pt x="238" y="8"/>
                    <a:pt x="239" y="8"/>
                  </a:cubicBezTo>
                  <a:cubicBezTo>
                    <a:pt x="239" y="8"/>
                    <a:pt x="239" y="8"/>
                    <a:pt x="239" y="8"/>
                  </a:cubicBezTo>
                  <a:cubicBezTo>
                    <a:pt x="239" y="8"/>
                    <a:pt x="239" y="8"/>
                    <a:pt x="239" y="8"/>
                  </a:cubicBezTo>
                  <a:cubicBezTo>
                    <a:pt x="239" y="8"/>
                    <a:pt x="239" y="8"/>
                    <a:pt x="238" y="8"/>
                  </a:cubicBezTo>
                  <a:cubicBezTo>
                    <a:pt x="238" y="8"/>
                    <a:pt x="238" y="8"/>
                    <a:pt x="239" y="8"/>
                  </a:cubicBezTo>
                  <a:cubicBezTo>
                    <a:pt x="238" y="8"/>
                    <a:pt x="238" y="8"/>
                    <a:pt x="238" y="8"/>
                  </a:cubicBezTo>
                  <a:cubicBezTo>
                    <a:pt x="238" y="8"/>
                    <a:pt x="238" y="8"/>
                    <a:pt x="239" y="8"/>
                  </a:cubicBezTo>
                  <a:cubicBezTo>
                    <a:pt x="238" y="8"/>
                    <a:pt x="238" y="8"/>
                    <a:pt x="238" y="8"/>
                  </a:cubicBezTo>
                  <a:cubicBezTo>
                    <a:pt x="238" y="8"/>
                    <a:pt x="238" y="8"/>
                    <a:pt x="238" y="8"/>
                  </a:cubicBezTo>
                  <a:cubicBezTo>
                    <a:pt x="238" y="8"/>
                    <a:pt x="238" y="8"/>
                    <a:pt x="238" y="8"/>
                  </a:cubicBezTo>
                  <a:cubicBezTo>
                    <a:pt x="238" y="8"/>
                    <a:pt x="238" y="8"/>
                    <a:pt x="238" y="8"/>
                  </a:cubicBezTo>
                  <a:cubicBezTo>
                    <a:pt x="237" y="7"/>
                    <a:pt x="237" y="7"/>
                    <a:pt x="237" y="7"/>
                  </a:cubicBezTo>
                  <a:cubicBezTo>
                    <a:pt x="237" y="7"/>
                    <a:pt x="237" y="7"/>
                    <a:pt x="237" y="7"/>
                  </a:cubicBezTo>
                  <a:cubicBezTo>
                    <a:pt x="237" y="7"/>
                    <a:pt x="237" y="7"/>
                    <a:pt x="237" y="7"/>
                  </a:cubicBezTo>
                  <a:cubicBezTo>
                    <a:pt x="237" y="7"/>
                    <a:pt x="237" y="7"/>
                    <a:pt x="237" y="7"/>
                  </a:cubicBezTo>
                  <a:cubicBezTo>
                    <a:pt x="237" y="7"/>
                    <a:pt x="237" y="7"/>
                    <a:pt x="237" y="7"/>
                  </a:cubicBezTo>
                  <a:cubicBezTo>
                    <a:pt x="237" y="7"/>
                    <a:pt x="237" y="7"/>
                    <a:pt x="236" y="7"/>
                  </a:cubicBezTo>
                  <a:cubicBezTo>
                    <a:pt x="236" y="7"/>
                    <a:pt x="236" y="7"/>
                    <a:pt x="236" y="7"/>
                  </a:cubicBezTo>
                  <a:cubicBezTo>
                    <a:pt x="236" y="7"/>
                    <a:pt x="236" y="7"/>
                    <a:pt x="236" y="7"/>
                  </a:cubicBezTo>
                  <a:cubicBezTo>
                    <a:pt x="236" y="7"/>
                    <a:pt x="236" y="7"/>
                    <a:pt x="235" y="7"/>
                  </a:cubicBezTo>
                  <a:cubicBezTo>
                    <a:pt x="235" y="7"/>
                    <a:pt x="235" y="7"/>
                    <a:pt x="235" y="7"/>
                  </a:cubicBezTo>
                  <a:cubicBezTo>
                    <a:pt x="236" y="7"/>
                    <a:pt x="236" y="7"/>
                    <a:pt x="236" y="7"/>
                  </a:cubicBezTo>
                  <a:cubicBezTo>
                    <a:pt x="236" y="7"/>
                    <a:pt x="236" y="7"/>
                    <a:pt x="236" y="7"/>
                  </a:cubicBezTo>
                  <a:cubicBezTo>
                    <a:pt x="236" y="7"/>
                    <a:pt x="236" y="7"/>
                    <a:pt x="236" y="7"/>
                  </a:cubicBezTo>
                  <a:cubicBezTo>
                    <a:pt x="235" y="7"/>
                    <a:pt x="235" y="7"/>
                    <a:pt x="235" y="7"/>
                  </a:cubicBezTo>
                  <a:cubicBezTo>
                    <a:pt x="235" y="8"/>
                    <a:pt x="235" y="8"/>
                    <a:pt x="235" y="8"/>
                  </a:cubicBezTo>
                  <a:cubicBezTo>
                    <a:pt x="235" y="8"/>
                    <a:pt x="235" y="8"/>
                    <a:pt x="235" y="8"/>
                  </a:cubicBezTo>
                  <a:cubicBezTo>
                    <a:pt x="235" y="8"/>
                    <a:pt x="235" y="8"/>
                    <a:pt x="235" y="8"/>
                  </a:cubicBezTo>
                  <a:cubicBezTo>
                    <a:pt x="235" y="8"/>
                    <a:pt x="235" y="8"/>
                    <a:pt x="235" y="8"/>
                  </a:cubicBezTo>
                  <a:cubicBezTo>
                    <a:pt x="235" y="8"/>
                    <a:pt x="235" y="8"/>
                    <a:pt x="234" y="8"/>
                  </a:cubicBezTo>
                  <a:cubicBezTo>
                    <a:pt x="235" y="8"/>
                    <a:pt x="235" y="8"/>
                    <a:pt x="235" y="8"/>
                  </a:cubicBezTo>
                  <a:cubicBezTo>
                    <a:pt x="235" y="8"/>
                    <a:pt x="235" y="8"/>
                    <a:pt x="235" y="8"/>
                  </a:cubicBezTo>
                  <a:cubicBezTo>
                    <a:pt x="235" y="9"/>
                    <a:pt x="235" y="9"/>
                    <a:pt x="235" y="9"/>
                  </a:cubicBezTo>
                  <a:cubicBezTo>
                    <a:pt x="234" y="8"/>
                    <a:pt x="234" y="8"/>
                    <a:pt x="234" y="8"/>
                  </a:cubicBezTo>
                  <a:cubicBezTo>
                    <a:pt x="234" y="8"/>
                    <a:pt x="234" y="8"/>
                    <a:pt x="234" y="8"/>
                  </a:cubicBezTo>
                  <a:cubicBezTo>
                    <a:pt x="234" y="8"/>
                    <a:pt x="234" y="8"/>
                    <a:pt x="234" y="8"/>
                  </a:cubicBezTo>
                  <a:cubicBezTo>
                    <a:pt x="234" y="8"/>
                    <a:pt x="234" y="8"/>
                    <a:pt x="234" y="8"/>
                  </a:cubicBezTo>
                  <a:cubicBezTo>
                    <a:pt x="233" y="8"/>
                    <a:pt x="233" y="8"/>
                    <a:pt x="233" y="8"/>
                  </a:cubicBezTo>
                  <a:cubicBezTo>
                    <a:pt x="233" y="8"/>
                    <a:pt x="233" y="8"/>
                    <a:pt x="233" y="8"/>
                  </a:cubicBezTo>
                  <a:cubicBezTo>
                    <a:pt x="233" y="8"/>
                    <a:pt x="233" y="8"/>
                    <a:pt x="233" y="8"/>
                  </a:cubicBezTo>
                  <a:cubicBezTo>
                    <a:pt x="233" y="8"/>
                    <a:pt x="233" y="8"/>
                    <a:pt x="233" y="8"/>
                  </a:cubicBezTo>
                  <a:cubicBezTo>
                    <a:pt x="233" y="8"/>
                    <a:pt x="233" y="8"/>
                    <a:pt x="233" y="8"/>
                  </a:cubicBezTo>
                  <a:cubicBezTo>
                    <a:pt x="233" y="8"/>
                    <a:pt x="233" y="8"/>
                    <a:pt x="233" y="8"/>
                  </a:cubicBezTo>
                  <a:cubicBezTo>
                    <a:pt x="232" y="8"/>
                    <a:pt x="232" y="8"/>
                    <a:pt x="232" y="8"/>
                  </a:cubicBezTo>
                  <a:cubicBezTo>
                    <a:pt x="232" y="8"/>
                    <a:pt x="232" y="8"/>
                    <a:pt x="232" y="8"/>
                  </a:cubicBezTo>
                  <a:cubicBezTo>
                    <a:pt x="232" y="8"/>
                    <a:pt x="232" y="8"/>
                    <a:pt x="232" y="8"/>
                  </a:cubicBezTo>
                  <a:moveTo>
                    <a:pt x="231" y="8"/>
                  </a:moveTo>
                  <a:cubicBezTo>
                    <a:pt x="231" y="8"/>
                    <a:pt x="231" y="8"/>
                    <a:pt x="231" y="8"/>
                  </a:cubicBezTo>
                  <a:cubicBezTo>
                    <a:pt x="231" y="8"/>
                    <a:pt x="231" y="8"/>
                    <a:pt x="231" y="8"/>
                  </a:cubicBezTo>
                  <a:cubicBezTo>
                    <a:pt x="232" y="8"/>
                    <a:pt x="232" y="8"/>
                    <a:pt x="232" y="8"/>
                  </a:cubicBezTo>
                  <a:cubicBezTo>
                    <a:pt x="233" y="8"/>
                    <a:pt x="233" y="8"/>
                    <a:pt x="233" y="8"/>
                  </a:cubicBezTo>
                  <a:cubicBezTo>
                    <a:pt x="233" y="8"/>
                    <a:pt x="233" y="8"/>
                    <a:pt x="233" y="8"/>
                  </a:cubicBezTo>
                  <a:cubicBezTo>
                    <a:pt x="234" y="8"/>
                    <a:pt x="234" y="8"/>
                    <a:pt x="234" y="8"/>
                  </a:cubicBezTo>
                  <a:cubicBezTo>
                    <a:pt x="234" y="8"/>
                    <a:pt x="234" y="8"/>
                    <a:pt x="234" y="8"/>
                  </a:cubicBezTo>
                  <a:cubicBezTo>
                    <a:pt x="234" y="8"/>
                    <a:pt x="234" y="8"/>
                    <a:pt x="234" y="8"/>
                  </a:cubicBezTo>
                  <a:cubicBezTo>
                    <a:pt x="234" y="8"/>
                    <a:pt x="234" y="8"/>
                    <a:pt x="233" y="8"/>
                  </a:cubicBezTo>
                  <a:cubicBezTo>
                    <a:pt x="233" y="8"/>
                    <a:pt x="233" y="8"/>
                    <a:pt x="233" y="8"/>
                  </a:cubicBezTo>
                  <a:cubicBezTo>
                    <a:pt x="233" y="8"/>
                    <a:pt x="233" y="8"/>
                    <a:pt x="232" y="8"/>
                  </a:cubicBezTo>
                  <a:cubicBezTo>
                    <a:pt x="232" y="8"/>
                    <a:pt x="232" y="8"/>
                    <a:pt x="231" y="8"/>
                  </a:cubicBezTo>
                  <a:cubicBezTo>
                    <a:pt x="231" y="8"/>
                    <a:pt x="231" y="8"/>
                    <a:pt x="231" y="8"/>
                  </a:cubicBezTo>
                  <a:moveTo>
                    <a:pt x="231" y="7"/>
                  </a:moveTo>
                  <a:cubicBezTo>
                    <a:pt x="231" y="7"/>
                    <a:pt x="231" y="7"/>
                    <a:pt x="231" y="8"/>
                  </a:cubicBezTo>
                  <a:cubicBezTo>
                    <a:pt x="231" y="7"/>
                    <a:pt x="231" y="7"/>
                    <a:pt x="231" y="7"/>
                  </a:cubicBezTo>
                  <a:cubicBezTo>
                    <a:pt x="231" y="7"/>
                    <a:pt x="231" y="7"/>
                    <a:pt x="231" y="7"/>
                  </a:cubicBezTo>
                  <a:cubicBezTo>
                    <a:pt x="231" y="7"/>
                    <a:pt x="231" y="7"/>
                    <a:pt x="231" y="7"/>
                  </a:cubicBezTo>
                  <a:moveTo>
                    <a:pt x="231" y="7"/>
                  </a:moveTo>
                  <a:cubicBezTo>
                    <a:pt x="231" y="7"/>
                    <a:pt x="231" y="7"/>
                    <a:pt x="231" y="7"/>
                  </a:cubicBezTo>
                  <a:cubicBezTo>
                    <a:pt x="231" y="7"/>
                    <a:pt x="231" y="7"/>
                    <a:pt x="232" y="7"/>
                  </a:cubicBezTo>
                  <a:cubicBezTo>
                    <a:pt x="232" y="7"/>
                    <a:pt x="232" y="7"/>
                    <a:pt x="232" y="7"/>
                  </a:cubicBezTo>
                  <a:cubicBezTo>
                    <a:pt x="232" y="7"/>
                    <a:pt x="232" y="7"/>
                    <a:pt x="232" y="7"/>
                  </a:cubicBezTo>
                  <a:cubicBezTo>
                    <a:pt x="232" y="7"/>
                    <a:pt x="232" y="7"/>
                    <a:pt x="233" y="7"/>
                  </a:cubicBezTo>
                  <a:cubicBezTo>
                    <a:pt x="233" y="7"/>
                    <a:pt x="233" y="7"/>
                    <a:pt x="234" y="7"/>
                  </a:cubicBezTo>
                  <a:cubicBezTo>
                    <a:pt x="234" y="7"/>
                    <a:pt x="234" y="7"/>
                    <a:pt x="234" y="7"/>
                  </a:cubicBezTo>
                  <a:cubicBezTo>
                    <a:pt x="234" y="7"/>
                    <a:pt x="234" y="7"/>
                    <a:pt x="234" y="7"/>
                  </a:cubicBezTo>
                  <a:cubicBezTo>
                    <a:pt x="234" y="7"/>
                    <a:pt x="234" y="7"/>
                    <a:pt x="234" y="7"/>
                  </a:cubicBezTo>
                  <a:cubicBezTo>
                    <a:pt x="233" y="7"/>
                    <a:pt x="233" y="7"/>
                    <a:pt x="233" y="7"/>
                  </a:cubicBezTo>
                  <a:cubicBezTo>
                    <a:pt x="233" y="7"/>
                    <a:pt x="233" y="7"/>
                    <a:pt x="233" y="7"/>
                  </a:cubicBezTo>
                  <a:cubicBezTo>
                    <a:pt x="232" y="7"/>
                    <a:pt x="232" y="7"/>
                    <a:pt x="232" y="7"/>
                  </a:cubicBezTo>
                  <a:cubicBezTo>
                    <a:pt x="231" y="7"/>
                    <a:pt x="231" y="7"/>
                    <a:pt x="231" y="7"/>
                  </a:cubicBezTo>
                  <a:moveTo>
                    <a:pt x="231" y="6"/>
                  </a:moveTo>
                  <a:cubicBezTo>
                    <a:pt x="232" y="6"/>
                    <a:pt x="232" y="6"/>
                    <a:pt x="233" y="6"/>
                  </a:cubicBezTo>
                  <a:cubicBezTo>
                    <a:pt x="233" y="6"/>
                    <a:pt x="233" y="6"/>
                    <a:pt x="233" y="6"/>
                  </a:cubicBezTo>
                  <a:cubicBezTo>
                    <a:pt x="233" y="6"/>
                    <a:pt x="233" y="6"/>
                    <a:pt x="233" y="7"/>
                  </a:cubicBezTo>
                  <a:cubicBezTo>
                    <a:pt x="234" y="7"/>
                    <a:pt x="234" y="7"/>
                    <a:pt x="234" y="7"/>
                  </a:cubicBezTo>
                  <a:cubicBezTo>
                    <a:pt x="234" y="7"/>
                    <a:pt x="234" y="7"/>
                    <a:pt x="235" y="7"/>
                  </a:cubicBezTo>
                  <a:cubicBezTo>
                    <a:pt x="234" y="7"/>
                    <a:pt x="234" y="7"/>
                    <a:pt x="234" y="7"/>
                  </a:cubicBezTo>
                  <a:cubicBezTo>
                    <a:pt x="233" y="7"/>
                    <a:pt x="233" y="7"/>
                    <a:pt x="232" y="7"/>
                  </a:cubicBezTo>
                  <a:cubicBezTo>
                    <a:pt x="232" y="7"/>
                    <a:pt x="232" y="7"/>
                    <a:pt x="232" y="7"/>
                  </a:cubicBezTo>
                  <a:cubicBezTo>
                    <a:pt x="231" y="7"/>
                    <a:pt x="231" y="7"/>
                    <a:pt x="231" y="7"/>
                  </a:cubicBezTo>
                  <a:cubicBezTo>
                    <a:pt x="231" y="7"/>
                    <a:pt x="231" y="7"/>
                    <a:pt x="231" y="7"/>
                  </a:cubicBezTo>
                  <a:cubicBezTo>
                    <a:pt x="231" y="7"/>
                    <a:pt x="231" y="7"/>
                    <a:pt x="231" y="7"/>
                  </a:cubicBezTo>
                  <a:cubicBezTo>
                    <a:pt x="231" y="7"/>
                    <a:pt x="231" y="7"/>
                    <a:pt x="231" y="7"/>
                  </a:cubicBezTo>
                  <a:cubicBezTo>
                    <a:pt x="231" y="6"/>
                    <a:pt x="231" y="6"/>
                    <a:pt x="231" y="6"/>
                  </a:cubicBezTo>
                  <a:moveTo>
                    <a:pt x="232" y="6"/>
                  </a:moveTo>
                  <a:cubicBezTo>
                    <a:pt x="232" y="6"/>
                    <a:pt x="232" y="6"/>
                    <a:pt x="232" y="6"/>
                  </a:cubicBezTo>
                  <a:cubicBezTo>
                    <a:pt x="232" y="6"/>
                    <a:pt x="232" y="6"/>
                    <a:pt x="232" y="6"/>
                  </a:cubicBezTo>
                  <a:cubicBezTo>
                    <a:pt x="232" y="6"/>
                    <a:pt x="232" y="6"/>
                    <a:pt x="232" y="6"/>
                  </a:cubicBezTo>
                  <a:cubicBezTo>
                    <a:pt x="232" y="5"/>
                    <a:pt x="232" y="5"/>
                    <a:pt x="232" y="5"/>
                  </a:cubicBezTo>
                  <a:cubicBezTo>
                    <a:pt x="232" y="5"/>
                    <a:pt x="232" y="5"/>
                    <a:pt x="232" y="5"/>
                  </a:cubicBezTo>
                  <a:cubicBezTo>
                    <a:pt x="232" y="5"/>
                    <a:pt x="232" y="5"/>
                    <a:pt x="232" y="5"/>
                  </a:cubicBezTo>
                  <a:cubicBezTo>
                    <a:pt x="233" y="5"/>
                    <a:pt x="233" y="5"/>
                    <a:pt x="234" y="5"/>
                  </a:cubicBezTo>
                  <a:cubicBezTo>
                    <a:pt x="234" y="5"/>
                    <a:pt x="234" y="5"/>
                    <a:pt x="234" y="5"/>
                  </a:cubicBezTo>
                  <a:cubicBezTo>
                    <a:pt x="233" y="5"/>
                    <a:pt x="233" y="5"/>
                    <a:pt x="233" y="5"/>
                  </a:cubicBezTo>
                  <a:cubicBezTo>
                    <a:pt x="234" y="6"/>
                    <a:pt x="234" y="6"/>
                    <a:pt x="234" y="6"/>
                  </a:cubicBezTo>
                  <a:cubicBezTo>
                    <a:pt x="234" y="6"/>
                    <a:pt x="234" y="6"/>
                    <a:pt x="234" y="6"/>
                  </a:cubicBezTo>
                  <a:cubicBezTo>
                    <a:pt x="234" y="6"/>
                    <a:pt x="234" y="6"/>
                    <a:pt x="234" y="6"/>
                  </a:cubicBezTo>
                  <a:cubicBezTo>
                    <a:pt x="234" y="6"/>
                    <a:pt x="234" y="6"/>
                    <a:pt x="234" y="6"/>
                  </a:cubicBezTo>
                  <a:cubicBezTo>
                    <a:pt x="234" y="6"/>
                    <a:pt x="234" y="6"/>
                    <a:pt x="234" y="6"/>
                  </a:cubicBezTo>
                  <a:cubicBezTo>
                    <a:pt x="233" y="6"/>
                    <a:pt x="233" y="6"/>
                    <a:pt x="233" y="6"/>
                  </a:cubicBezTo>
                  <a:cubicBezTo>
                    <a:pt x="233" y="6"/>
                    <a:pt x="233" y="6"/>
                    <a:pt x="233" y="6"/>
                  </a:cubicBezTo>
                  <a:cubicBezTo>
                    <a:pt x="233" y="6"/>
                    <a:pt x="233" y="6"/>
                    <a:pt x="232" y="6"/>
                  </a:cubicBezTo>
                  <a:close/>
                  <a:moveTo>
                    <a:pt x="225" y="9"/>
                  </a:moveTo>
                  <a:cubicBezTo>
                    <a:pt x="226" y="9"/>
                    <a:pt x="226" y="9"/>
                    <a:pt x="226" y="9"/>
                  </a:cubicBezTo>
                  <a:cubicBezTo>
                    <a:pt x="226" y="9"/>
                    <a:pt x="226" y="9"/>
                    <a:pt x="227" y="9"/>
                  </a:cubicBezTo>
                  <a:cubicBezTo>
                    <a:pt x="227" y="9"/>
                    <a:pt x="227" y="9"/>
                    <a:pt x="227" y="8"/>
                  </a:cubicBezTo>
                  <a:cubicBezTo>
                    <a:pt x="228" y="8"/>
                    <a:pt x="228" y="8"/>
                    <a:pt x="228" y="8"/>
                  </a:cubicBezTo>
                  <a:cubicBezTo>
                    <a:pt x="228" y="9"/>
                    <a:pt x="228" y="9"/>
                    <a:pt x="228" y="9"/>
                  </a:cubicBezTo>
                  <a:cubicBezTo>
                    <a:pt x="228" y="9"/>
                    <a:pt x="228" y="9"/>
                    <a:pt x="227" y="9"/>
                  </a:cubicBezTo>
                  <a:cubicBezTo>
                    <a:pt x="227" y="9"/>
                    <a:pt x="227" y="9"/>
                    <a:pt x="227" y="9"/>
                  </a:cubicBezTo>
                  <a:cubicBezTo>
                    <a:pt x="227" y="9"/>
                    <a:pt x="227" y="9"/>
                    <a:pt x="227" y="10"/>
                  </a:cubicBezTo>
                  <a:cubicBezTo>
                    <a:pt x="226" y="9"/>
                    <a:pt x="226" y="9"/>
                    <a:pt x="226" y="9"/>
                  </a:cubicBezTo>
                  <a:cubicBezTo>
                    <a:pt x="226" y="9"/>
                    <a:pt x="226" y="9"/>
                    <a:pt x="225" y="9"/>
                  </a:cubicBezTo>
                  <a:moveTo>
                    <a:pt x="199" y="4"/>
                  </a:moveTo>
                  <a:cubicBezTo>
                    <a:pt x="199" y="4"/>
                    <a:pt x="199" y="4"/>
                    <a:pt x="199" y="4"/>
                  </a:cubicBezTo>
                  <a:cubicBezTo>
                    <a:pt x="200" y="4"/>
                    <a:pt x="200" y="4"/>
                    <a:pt x="200" y="4"/>
                  </a:cubicBezTo>
                  <a:cubicBezTo>
                    <a:pt x="200" y="4"/>
                    <a:pt x="200" y="4"/>
                    <a:pt x="200" y="4"/>
                  </a:cubicBezTo>
                  <a:cubicBezTo>
                    <a:pt x="200" y="4"/>
                    <a:pt x="200" y="4"/>
                    <a:pt x="200" y="4"/>
                  </a:cubicBezTo>
                  <a:cubicBezTo>
                    <a:pt x="200" y="4"/>
                    <a:pt x="200" y="4"/>
                    <a:pt x="200" y="4"/>
                  </a:cubicBezTo>
                  <a:cubicBezTo>
                    <a:pt x="200" y="4"/>
                    <a:pt x="200" y="4"/>
                    <a:pt x="200" y="3"/>
                  </a:cubicBezTo>
                  <a:cubicBezTo>
                    <a:pt x="200" y="4"/>
                    <a:pt x="200" y="4"/>
                    <a:pt x="199" y="4"/>
                  </a:cubicBezTo>
                  <a:cubicBezTo>
                    <a:pt x="199" y="4"/>
                    <a:pt x="199" y="4"/>
                    <a:pt x="199" y="4"/>
                  </a:cubicBezTo>
                  <a:cubicBezTo>
                    <a:pt x="199" y="4"/>
                    <a:pt x="199" y="4"/>
                    <a:pt x="199" y="4"/>
                  </a:cubicBezTo>
                  <a:cubicBezTo>
                    <a:pt x="198" y="4"/>
                    <a:pt x="198" y="4"/>
                    <a:pt x="198" y="4"/>
                  </a:cubicBezTo>
                  <a:cubicBezTo>
                    <a:pt x="198" y="4"/>
                    <a:pt x="198" y="4"/>
                    <a:pt x="198" y="4"/>
                  </a:cubicBezTo>
                  <a:cubicBezTo>
                    <a:pt x="198" y="4"/>
                    <a:pt x="198" y="4"/>
                    <a:pt x="198" y="4"/>
                  </a:cubicBezTo>
                  <a:cubicBezTo>
                    <a:pt x="197" y="4"/>
                    <a:pt x="197" y="4"/>
                    <a:pt x="197" y="4"/>
                  </a:cubicBezTo>
                  <a:cubicBezTo>
                    <a:pt x="197" y="4"/>
                    <a:pt x="197" y="4"/>
                    <a:pt x="197" y="4"/>
                  </a:cubicBezTo>
                  <a:cubicBezTo>
                    <a:pt x="196" y="4"/>
                    <a:pt x="196" y="4"/>
                    <a:pt x="196" y="4"/>
                  </a:cubicBezTo>
                  <a:cubicBezTo>
                    <a:pt x="196" y="4"/>
                    <a:pt x="196" y="4"/>
                    <a:pt x="196" y="4"/>
                  </a:cubicBezTo>
                  <a:cubicBezTo>
                    <a:pt x="196" y="4"/>
                    <a:pt x="196" y="4"/>
                    <a:pt x="197" y="4"/>
                  </a:cubicBezTo>
                  <a:cubicBezTo>
                    <a:pt x="197" y="4"/>
                    <a:pt x="197" y="4"/>
                    <a:pt x="197" y="4"/>
                  </a:cubicBezTo>
                  <a:cubicBezTo>
                    <a:pt x="197" y="4"/>
                    <a:pt x="197" y="4"/>
                    <a:pt x="196" y="4"/>
                  </a:cubicBezTo>
                  <a:cubicBezTo>
                    <a:pt x="196" y="4"/>
                    <a:pt x="196" y="4"/>
                    <a:pt x="197" y="4"/>
                  </a:cubicBezTo>
                  <a:cubicBezTo>
                    <a:pt x="197" y="4"/>
                    <a:pt x="197" y="4"/>
                    <a:pt x="197" y="3"/>
                  </a:cubicBezTo>
                  <a:cubicBezTo>
                    <a:pt x="197" y="3"/>
                    <a:pt x="197" y="3"/>
                    <a:pt x="197" y="3"/>
                  </a:cubicBezTo>
                  <a:cubicBezTo>
                    <a:pt x="197" y="3"/>
                    <a:pt x="197" y="3"/>
                    <a:pt x="196" y="3"/>
                  </a:cubicBezTo>
                  <a:cubicBezTo>
                    <a:pt x="197" y="3"/>
                    <a:pt x="197" y="3"/>
                    <a:pt x="197" y="3"/>
                  </a:cubicBezTo>
                  <a:cubicBezTo>
                    <a:pt x="197" y="3"/>
                    <a:pt x="197" y="3"/>
                    <a:pt x="197" y="3"/>
                  </a:cubicBezTo>
                  <a:cubicBezTo>
                    <a:pt x="198" y="3"/>
                    <a:pt x="198" y="3"/>
                    <a:pt x="198" y="3"/>
                  </a:cubicBezTo>
                  <a:cubicBezTo>
                    <a:pt x="199" y="3"/>
                    <a:pt x="199" y="3"/>
                    <a:pt x="200" y="3"/>
                  </a:cubicBezTo>
                  <a:cubicBezTo>
                    <a:pt x="201" y="3"/>
                    <a:pt x="201" y="3"/>
                    <a:pt x="201" y="3"/>
                  </a:cubicBezTo>
                  <a:cubicBezTo>
                    <a:pt x="201" y="2"/>
                    <a:pt x="201" y="2"/>
                    <a:pt x="202" y="2"/>
                  </a:cubicBezTo>
                  <a:cubicBezTo>
                    <a:pt x="202" y="2"/>
                    <a:pt x="202" y="2"/>
                    <a:pt x="202" y="2"/>
                  </a:cubicBezTo>
                  <a:cubicBezTo>
                    <a:pt x="203" y="2"/>
                    <a:pt x="203" y="2"/>
                    <a:pt x="203" y="2"/>
                  </a:cubicBezTo>
                  <a:cubicBezTo>
                    <a:pt x="203" y="2"/>
                    <a:pt x="203" y="2"/>
                    <a:pt x="203" y="2"/>
                  </a:cubicBezTo>
                  <a:cubicBezTo>
                    <a:pt x="204" y="2"/>
                    <a:pt x="204" y="2"/>
                    <a:pt x="204" y="2"/>
                  </a:cubicBezTo>
                  <a:cubicBezTo>
                    <a:pt x="204" y="2"/>
                    <a:pt x="204" y="2"/>
                    <a:pt x="204" y="2"/>
                  </a:cubicBezTo>
                  <a:cubicBezTo>
                    <a:pt x="205" y="2"/>
                    <a:pt x="205" y="2"/>
                    <a:pt x="205" y="2"/>
                  </a:cubicBezTo>
                  <a:cubicBezTo>
                    <a:pt x="206" y="2"/>
                    <a:pt x="206" y="2"/>
                    <a:pt x="206" y="2"/>
                  </a:cubicBezTo>
                  <a:cubicBezTo>
                    <a:pt x="206" y="2"/>
                    <a:pt x="206" y="2"/>
                    <a:pt x="206" y="2"/>
                  </a:cubicBezTo>
                  <a:cubicBezTo>
                    <a:pt x="206" y="2"/>
                    <a:pt x="206" y="2"/>
                    <a:pt x="206" y="2"/>
                  </a:cubicBezTo>
                  <a:cubicBezTo>
                    <a:pt x="207" y="1"/>
                    <a:pt x="207" y="1"/>
                    <a:pt x="208" y="1"/>
                  </a:cubicBezTo>
                  <a:cubicBezTo>
                    <a:pt x="208" y="1"/>
                    <a:pt x="208" y="1"/>
                    <a:pt x="208" y="1"/>
                  </a:cubicBezTo>
                  <a:cubicBezTo>
                    <a:pt x="209" y="1"/>
                    <a:pt x="209" y="1"/>
                    <a:pt x="209" y="1"/>
                  </a:cubicBezTo>
                  <a:cubicBezTo>
                    <a:pt x="210" y="1"/>
                    <a:pt x="210" y="1"/>
                    <a:pt x="210" y="1"/>
                  </a:cubicBezTo>
                  <a:cubicBezTo>
                    <a:pt x="210" y="1"/>
                    <a:pt x="210" y="1"/>
                    <a:pt x="211" y="1"/>
                  </a:cubicBezTo>
                  <a:cubicBezTo>
                    <a:pt x="211" y="1"/>
                    <a:pt x="211" y="1"/>
                    <a:pt x="211" y="1"/>
                  </a:cubicBezTo>
                  <a:cubicBezTo>
                    <a:pt x="211" y="1"/>
                    <a:pt x="211" y="1"/>
                    <a:pt x="212" y="1"/>
                  </a:cubicBezTo>
                  <a:cubicBezTo>
                    <a:pt x="212" y="1"/>
                    <a:pt x="212" y="1"/>
                    <a:pt x="212" y="1"/>
                  </a:cubicBezTo>
                  <a:cubicBezTo>
                    <a:pt x="212" y="1"/>
                    <a:pt x="212" y="1"/>
                    <a:pt x="213" y="1"/>
                  </a:cubicBezTo>
                  <a:cubicBezTo>
                    <a:pt x="213" y="1"/>
                    <a:pt x="213" y="1"/>
                    <a:pt x="213" y="1"/>
                  </a:cubicBezTo>
                  <a:cubicBezTo>
                    <a:pt x="213" y="1"/>
                    <a:pt x="213" y="1"/>
                    <a:pt x="213" y="1"/>
                  </a:cubicBezTo>
                  <a:cubicBezTo>
                    <a:pt x="213" y="1"/>
                    <a:pt x="213" y="1"/>
                    <a:pt x="213" y="1"/>
                  </a:cubicBezTo>
                  <a:cubicBezTo>
                    <a:pt x="214" y="1"/>
                    <a:pt x="214" y="1"/>
                    <a:pt x="214" y="1"/>
                  </a:cubicBezTo>
                  <a:cubicBezTo>
                    <a:pt x="214" y="1"/>
                    <a:pt x="214" y="1"/>
                    <a:pt x="214" y="1"/>
                  </a:cubicBezTo>
                  <a:cubicBezTo>
                    <a:pt x="214" y="1"/>
                    <a:pt x="214" y="1"/>
                    <a:pt x="214" y="1"/>
                  </a:cubicBezTo>
                  <a:cubicBezTo>
                    <a:pt x="214" y="1"/>
                    <a:pt x="214" y="1"/>
                    <a:pt x="214" y="1"/>
                  </a:cubicBezTo>
                  <a:cubicBezTo>
                    <a:pt x="215" y="1"/>
                    <a:pt x="215" y="1"/>
                    <a:pt x="215" y="1"/>
                  </a:cubicBezTo>
                  <a:cubicBezTo>
                    <a:pt x="216" y="1"/>
                    <a:pt x="216" y="1"/>
                    <a:pt x="216" y="1"/>
                  </a:cubicBezTo>
                  <a:cubicBezTo>
                    <a:pt x="216" y="1"/>
                    <a:pt x="216" y="1"/>
                    <a:pt x="216" y="1"/>
                  </a:cubicBezTo>
                  <a:cubicBezTo>
                    <a:pt x="216" y="1"/>
                    <a:pt x="216" y="1"/>
                    <a:pt x="216" y="1"/>
                  </a:cubicBezTo>
                  <a:cubicBezTo>
                    <a:pt x="215" y="1"/>
                    <a:pt x="215" y="1"/>
                    <a:pt x="215" y="2"/>
                  </a:cubicBezTo>
                  <a:cubicBezTo>
                    <a:pt x="215" y="2"/>
                    <a:pt x="215" y="2"/>
                    <a:pt x="215" y="2"/>
                  </a:cubicBezTo>
                  <a:cubicBezTo>
                    <a:pt x="214" y="2"/>
                    <a:pt x="214" y="2"/>
                    <a:pt x="214" y="2"/>
                  </a:cubicBezTo>
                  <a:cubicBezTo>
                    <a:pt x="214" y="2"/>
                    <a:pt x="214" y="2"/>
                    <a:pt x="213" y="2"/>
                  </a:cubicBezTo>
                  <a:cubicBezTo>
                    <a:pt x="213" y="2"/>
                    <a:pt x="213" y="2"/>
                    <a:pt x="213" y="2"/>
                  </a:cubicBezTo>
                  <a:cubicBezTo>
                    <a:pt x="213" y="2"/>
                    <a:pt x="213" y="2"/>
                    <a:pt x="213" y="2"/>
                  </a:cubicBezTo>
                  <a:cubicBezTo>
                    <a:pt x="213" y="2"/>
                    <a:pt x="213" y="2"/>
                    <a:pt x="213" y="2"/>
                  </a:cubicBezTo>
                  <a:cubicBezTo>
                    <a:pt x="213" y="2"/>
                    <a:pt x="213" y="2"/>
                    <a:pt x="213" y="2"/>
                  </a:cubicBezTo>
                  <a:cubicBezTo>
                    <a:pt x="212" y="2"/>
                    <a:pt x="212" y="2"/>
                    <a:pt x="212" y="2"/>
                  </a:cubicBezTo>
                  <a:cubicBezTo>
                    <a:pt x="212" y="2"/>
                    <a:pt x="212" y="2"/>
                    <a:pt x="212" y="3"/>
                  </a:cubicBezTo>
                  <a:cubicBezTo>
                    <a:pt x="212" y="3"/>
                    <a:pt x="212" y="3"/>
                    <a:pt x="212" y="3"/>
                  </a:cubicBezTo>
                  <a:cubicBezTo>
                    <a:pt x="211" y="3"/>
                    <a:pt x="211" y="3"/>
                    <a:pt x="211" y="3"/>
                  </a:cubicBezTo>
                  <a:cubicBezTo>
                    <a:pt x="211" y="3"/>
                    <a:pt x="211" y="3"/>
                    <a:pt x="211" y="3"/>
                  </a:cubicBezTo>
                  <a:cubicBezTo>
                    <a:pt x="210" y="3"/>
                    <a:pt x="210" y="3"/>
                    <a:pt x="210" y="3"/>
                  </a:cubicBezTo>
                  <a:cubicBezTo>
                    <a:pt x="210" y="3"/>
                    <a:pt x="210" y="3"/>
                    <a:pt x="209" y="3"/>
                  </a:cubicBezTo>
                  <a:cubicBezTo>
                    <a:pt x="209" y="3"/>
                    <a:pt x="209" y="3"/>
                    <a:pt x="209" y="3"/>
                  </a:cubicBezTo>
                  <a:cubicBezTo>
                    <a:pt x="209" y="3"/>
                    <a:pt x="209" y="3"/>
                    <a:pt x="209" y="3"/>
                  </a:cubicBezTo>
                  <a:cubicBezTo>
                    <a:pt x="209" y="3"/>
                    <a:pt x="209" y="3"/>
                    <a:pt x="208" y="3"/>
                  </a:cubicBezTo>
                  <a:cubicBezTo>
                    <a:pt x="208" y="3"/>
                    <a:pt x="208" y="3"/>
                    <a:pt x="208" y="4"/>
                  </a:cubicBezTo>
                  <a:cubicBezTo>
                    <a:pt x="208" y="4"/>
                    <a:pt x="208" y="4"/>
                    <a:pt x="207" y="4"/>
                  </a:cubicBezTo>
                  <a:cubicBezTo>
                    <a:pt x="207" y="4"/>
                    <a:pt x="207" y="4"/>
                    <a:pt x="206" y="4"/>
                  </a:cubicBezTo>
                  <a:cubicBezTo>
                    <a:pt x="206" y="4"/>
                    <a:pt x="206" y="4"/>
                    <a:pt x="207" y="4"/>
                  </a:cubicBezTo>
                  <a:cubicBezTo>
                    <a:pt x="206" y="3"/>
                    <a:pt x="206" y="3"/>
                    <a:pt x="206" y="3"/>
                  </a:cubicBezTo>
                  <a:cubicBezTo>
                    <a:pt x="207" y="3"/>
                    <a:pt x="207" y="3"/>
                    <a:pt x="207" y="3"/>
                  </a:cubicBezTo>
                  <a:cubicBezTo>
                    <a:pt x="208" y="3"/>
                    <a:pt x="208" y="3"/>
                    <a:pt x="208" y="3"/>
                  </a:cubicBezTo>
                  <a:cubicBezTo>
                    <a:pt x="208" y="3"/>
                    <a:pt x="208" y="3"/>
                    <a:pt x="208" y="2"/>
                  </a:cubicBezTo>
                  <a:cubicBezTo>
                    <a:pt x="209" y="2"/>
                    <a:pt x="209" y="2"/>
                    <a:pt x="209" y="2"/>
                  </a:cubicBezTo>
                  <a:cubicBezTo>
                    <a:pt x="208" y="2"/>
                    <a:pt x="208" y="2"/>
                    <a:pt x="208" y="2"/>
                  </a:cubicBezTo>
                  <a:cubicBezTo>
                    <a:pt x="208" y="2"/>
                    <a:pt x="208" y="2"/>
                    <a:pt x="208" y="2"/>
                  </a:cubicBezTo>
                  <a:cubicBezTo>
                    <a:pt x="208" y="2"/>
                    <a:pt x="208" y="2"/>
                    <a:pt x="208" y="2"/>
                  </a:cubicBezTo>
                  <a:cubicBezTo>
                    <a:pt x="207" y="2"/>
                    <a:pt x="207" y="2"/>
                    <a:pt x="207" y="2"/>
                  </a:cubicBezTo>
                  <a:cubicBezTo>
                    <a:pt x="207" y="2"/>
                    <a:pt x="207" y="2"/>
                    <a:pt x="207" y="3"/>
                  </a:cubicBezTo>
                  <a:cubicBezTo>
                    <a:pt x="206" y="3"/>
                    <a:pt x="206" y="3"/>
                    <a:pt x="206" y="3"/>
                  </a:cubicBezTo>
                  <a:cubicBezTo>
                    <a:pt x="205" y="3"/>
                    <a:pt x="205" y="3"/>
                    <a:pt x="205" y="3"/>
                  </a:cubicBezTo>
                  <a:cubicBezTo>
                    <a:pt x="205" y="3"/>
                    <a:pt x="205" y="3"/>
                    <a:pt x="205" y="3"/>
                  </a:cubicBezTo>
                  <a:cubicBezTo>
                    <a:pt x="205" y="3"/>
                    <a:pt x="205" y="3"/>
                    <a:pt x="205" y="3"/>
                  </a:cubicBezTo>
                  <a:cubicBezTo>
                    <a:pt x="205" y="3"/>
                    <a:pt x="205" y="3"/>
                    <a:pt x="204" y="3"/>
                  </a:cubicBezTo>
                  <a:cubicBezTo>
                    <a:pt x="204" y="3"/>
                    <a:pt x="204" y="3"/>
                    <a:pt x="204" y="3"/>
                  </a:cubicBezTo>
                  <a:cubicBezTo>
                    <a:pt x="204" y="4"/>
                    <a:pt x="204" y="4"/>
                    <a:pt x="204" y="4"/>
                  </a:cubicBezTo>
                  <a:cubicBezTo>
                    <a:pt x="204" y="4"/>
                    <a:pt x="204" y="4"/>
                    <a:pt x="203" y="4"/>
                  </a:cubicBezTo>
                  <a:cubicBezTo>
                    <a:pt x="203" y="4"/>
                    <a:pt x="203" y="4"/>
                    <a:pt x="203" y="4"/>
                  </a:cubicBezTo>
                  <a:cubicBezTo>
                    <a:pt x="203" y="4"/>
                    <a:pt x="203" y="4"/>
                    <a:pt x="203" y="4"/>
                  </a:cubicBezTo>
                  <a:cubicBezTo>
                    <a:pt x="203" y="4"/>
                    <a:pt x="203" y="4"/>
                    <a:pt x="203" y="3"/>
                  </a:cubicBezTo>
                  <a:cubicBezTo>
                    <a:pt x="203" y="3"/>
                    <a:pt x="203" y="3"/>
                    <a:pt x="203" y="3"/>
                  </a:cubicBezTo>
                  <a:cubicBezTo>
                    <a:pt x="203" y="3"/>
                    <a:pt x="203" y="3"/>
                    <a:pt x="203" y="3"/>
                  </a:cubicBezTo>
                  <a:cubicBezTo>
                    <a:pt x="203" y="3"/>
                    <a:pt x="203" y="3"/>
                    <a:pt x="203" y="4"/>
                  </a:cubicBezTo>
                  <a:cubicBezTo>
                    <a:pt x="202" y="4"/>
                    <a:pt x="202" y="4"/>
                    <a:pt x="202" y="4"/>
                  </a:cubicBezTo>
                  <a:cubicBezTo>
                    <a:pt x="202" y="4"/>
                    <a:pt x="202" y="4"/>
                    <a:pt x="202" y="4"/>
                  </a:cubicBezTo>
                  <a:cubicBezTo>
                    <a:pt x="202" y="4"/>
                    <a:pt x="202" y="4"/>
                    <a:pt x="202" y="4"/>
                  </a:cubicBezTo>
                  <a:cubicBezTo>
                    <a:pt x="202" y="4"/>
                    <a:pt x="202" y="4"/>
                    <a:pt x="202" y="4"/>
                  </a:cubicBezTo>
                  <a:cubicBezTo>
                    <a:pt x="202" y="4"/>
                    <a:pt x="202" y="4"/>
                    <a:pt x="201" y="4"/>
                  </a:cubicBezTo>
                  <a:cubicBezTo>
                    <a:pt x="201" y="4"/>
                    <a:pt x="201" y="4"/>
                    <a:pt x="200" y="4"/>
                  </a:cubicBezTo>
                  <a:cubicBezTo>
                    <a:pt x="200" y="4"/>
                    <a:pt x="200" y="4"/>
                    <a:pt x="200" y="4"/>
                  </a:cubicBezTo>
                  <a:cubicBezTo>
                    <a:pt x="200" y="4"/>
                    <a:pt x="200" y="4"/>
                    <a:pt x="200" y="4"/>
                  </a:cubicBezTo>
                  <a:cubicBezTo>
                    <a:pt x="200" y="4"/>
                    <a:pt x="200" y="4"/>
                    <a:pt x="199" y="4"/>
                  </a:cubicBezTo>
                  <a:moveTo>
                    <a:pt x="198" y="5"/>
                  </a:moveTo>
                  <a:cubicBezTo>
                    <a:pt x="198" y="5"/>
                    <a:pt x="198" y="5"/>
                    <a:pt x="198" y="5"/>
                  </a:cubicBezTo>
                  <a:cubicBezTo>
                    <a:pt x="198" y="4"/>
                    <a:pt x="198" y="4"/>
                    <a:pt x="198" y="4"/>
                  </a:cubicBezTo>
                  <a:cubicBezTo>
                    <a:pt x="198" y="4"/>
                    <a:pt x="198" y="4"/>
                    <a:pt x="198" y="4"/>
                  </a:cubicBezTo>
                  <a:cubicBezTo>
                    <a:pt x="198" y="4"/>
                    <a:pt x="198" y="4"/>
                    <a:pt x="198" y="5"/>
                  </a:cubicBezTo>
                  <a:moveTo>
                    <a:pt x="201" y="7"/>
                  </a:moveTo>
                  <a:cubicBezTo>
                    <a:pt x="201" y="7"/>
                    <a:pt x="201" y="7"/>
                    <a:pt x="201" y="7"/>
                  </a:cubicBezTo>
                  <a:cubicBezTo>
                    <a:pt x="201" y="7"/>
                    <a:pt x="201" y="7"/>
                    <a:pt x="202" y="7"/>
                  </a:cubicBezTo>
                  <a:cubicBezTo>
                    <a:pt x="202" y="7"/>
                    <a:pt x="202" y="7"/>
                    <a:pt x="202" y="7"/>
                  </a:cubicBezTo>
                  <a:cubicBezTo>
                    <a:pt x="203" y="7"/>
                    <a:pt x="203" y="7"/>
                    <a:pt x="203" y="7"/>
                  </a:cubicBezTo>
                  <a:cubicBezTo>
                    <a:pt x="203" y="7"/>
                    <a:pt x="203" y="7"/>
                    <a:pt x="203" y="7"/>
                  </a:cubicBezTo>
                  <a:cubicBezTo>
                    <a:pt x="203" y="7"/>
                    <a:pt x="203" y="7"/>
                    <a:pt x="203" y="7"/>
                  </a:cubicBezTo>
                  <a:cubicBezTo>
                    <a:pt x="203" y="7"/>
                    <a:pt x="203" y="7"/>
                    <a:pt x="203" y="7"/>
                  </a:cubicBezTo>
                  <a:cubicBezTo>
                    <a:pt x="203" y="8"/>
                    <a:pt x="203" y="8"/>
                    <a:pt x="203" y="8"/>
                  </a:cubicBezTo>
                  <a:cubicBezTo>
                    <a:pt x="204" y="8"/>
                    <a:pt x="204" y="8"/>
                    <a:pt x="204" y="8"/>
                  </a:cubicBezTo>
                  <a:cubicBezTo>
                    <a:pt x="204" y="8"/>
                    <a:pt x="204" y="8"/>
                    <a:pt x="204" y="8"/>
                  </a:cubicBezTo>
                  <a:cubicBezTo>
                    <a:pt x="204" y="8"/>
                    <a:pt x="204" y="8"/>
                    <a:pt x="204" y="7"/>
                  </a:cubicBezTo>
                  <a:cubicBezTo>
                    <a:pt x="205" y="7"/>
                    <a:pt x="205" y="7"/>
                    <a:pt x="205" y="7"/>
                  </a:cubicBezTo>
                  <a:cubicBezTo>
                    <a:pt x="205" y="8"/>
                    <a:pt x="205" y="8"/>
                    <a:pt x="205" y="8"/>
                  </a:cubicBezTo>
                  <a:cubicBezTo>
                    <a:pt x="205" y="8"/>
                    <a:pt x="205" y="8"/>
                    <a:pt x="205" y="8"/>
                  </a:cubicBezTo>
                  <a:cubicBezTo>
                    <a:pt x="205" y="8"/>
                    <a:pt x="205" y="8"/>
                    <a:pt x="205" y="8"/>
                  </a:cubicBezTo>
                  <a:cubicBezTo>
                    <a:pt x="206" y="8"/>
                    <a:pt x="206" y="8"/>
                    <a:pt x="207" y="7"/>
                  </a:cubicBezTo>
                  <a:cubicBezTo>
                    <a:pt x="207" y="7"/>
                    <a:pt x="207" y="7"/>
                    <a:pt x="207" y="7"/>
                  </a:cubicBezTo>
                  <a:cubicBezTo>
                    <a:pt x="207" y="7"/>
                    <a:pt x="207" y="7"/>
                    <a:pt x="207" y="7"/>
                  </a:cubicBezTo>
                  <a:cubicBezTo>
                    <a:pt x="207" y="7"/>
                    <a:pt x="207" y="7"/>
                    <a:pt x="207" y="7"/>
                  </a:cubicBezTo>
                  <a:cubicBezTo>
                    <a:pt x="208" y="7"/>
                    <a:pt x="208" y="7"/>
                    <a:pt x="208" y="7"/>
                  </a:cubicBezTo>
                  <a:cubicBezTo>
                    <a:pt x="208" y="7"/>
                    <a:pt x="208" y="7"/>
                    <a:pt x="208" y="7"/>
                  </a:cubicBezTo>
                  <a:cubicBezTo>
                    <a:pt x="209" y="7"/>
                    <a:pt x="209" y="7"/>
                    <a:pt x="209" y="7"/>
                  </a:cubicBezTo>
                  <a:cubicBezTo>
                    <a:pt x="208" y="7"/>
                    <a:pt x="208" y="7"/>
                    <a:pt x="208" y="7"/>
                  </a:cubicBezTo>
                  <a:cubicBezTo>
                    <a:pt x="208" y="8"/>
                    <a:pt x="208" y="8"/>
                    <a:pt x="207" y="8"/>
                  </a:cubicBezTo>
                  <a:cubicBezTo>
                    <a:pt x="208" y="8"/>
                    <a:pt x="208" y="8"/>
                    <a:pt x="208" y="8"/>
                  </a:cubicBezTo>
                  <a:cubicBezTo>
                    <a:pt x="208" y="8"/>
                    <a:pt x="208" y="8"/>
                    <a:pt x="209" y="8"/>
                  </a:cubicBezTo>
                  <a:cubicBezTo>
                    <a:pt x="209" y="8"/>
                    <a:pt x="209" y="8"/>
                    <a:pt x="209" y="8"/>
                  </a:cubicBezTo>
                  <a:cubicBezTo>
                    <a:pt x="209" y="8"/>
                    <a:pt x="209" y="8"/>
                    <a:pt x="209" y="8"/>
                  </a:cubicBezTo>
                  <a:cubicBezTo>
                    <a:pt x="210" y="8"/>
                    <a:pt x="210" y="8"/>
                    <a:pt x="210" y="7"/>
                  </a:cubicBezTo>
                  <a:cubicBezTo>
                    <a:pt x="210" y="8"/>
                    <a:pt x="210" y="8"/>
                    <a:pt x="211" y="8"/>
                  </a:cubicBezTo>
                  <a:cubicBezTo>
                    <a:pt x="211" y="8"/>
                    <a:pt x="211" y="8"/>
                    <a:pt x="211" y="8"/>
                  </a:cubicBezTo>
                  <a:cubicBezTo>
                    <a:pt x="212" y="8"/>
                    <a:pt x="212" y="8"/>
                    <a:pt x="212" y="8"/>
                  </a:cubicBezTo>
                  <a:cubicBezTo>
                    <a:pt x="212" y="8"/>
                    <a:pt x="212" y="8"/>
                    <a:pt x="212" y="8"/>
                  </a:cubicBezTo>
                  <a:cubicBezTo>
                    <a:pt x="212" y="8"/>
                    <a:pt x="212" y="8"/>
                    <a:pt x="213" y="8"/>
                  </a:cubicBezTo>
                  <a:cubicBezTo>
                    <a:pt x="213" y="8"/>
                    <a:pt x="213" y="8"/>
                    <a:pt x="213" y="7"/>
                  </a:cubicBezTo>
                  <a:cubicBezTo>
                    <a:pt x="213" y="8"/>
                    <a:pt x="213" y="8"/>
                    <a:pt x="213" y="8"/>
                  </a:cubicBezTo>
                  <a:cubicBezTo>
                    <a:pt x="213" y="8"/>
                    <a:pt x="213" y="8"/>
                    <a:pt x="213" y="8"/>
                  </a:cubicBezTo>
                  <a:cubicBezTo>
                    <a:pt x="213" y="8"/>
                    <a:pt x="213" y="8"/>
                    <a:pt x="212" y="8"/>
                  </a:cubicBezTo>
                  <a:cubicBezTo>
                    <a:pt x="211" y="8"/>
                    <a:pt x="211" y="8"/>
                    <a:pt x="211" y="8"/>
                  </a:cubicBezTo>
                  <a:cubicBezTo>
                    <a:pt x="211" y="8"/>
                    <a:pt x="211" y="8"/>
                    <a:pt x="211" y="8"/>
                  </a:cubicBezTo>
                  <a:cubicBezTo>
                    <a:pt x="210" y="8"/>
                    <a:pt x="210" y="8"/>
                    <a:pt x="209" y="8"/>
                  </a:cubicBezTo>
                  <a:cubicBezTo>
                    <a:pt x="208" y="8"/>
                    <a:pt x="208" y="8"/>
                    <a:pt x="207" y="8"/>
                  </a:cubicBezTo>
                  <a:cubicBezTo>
                    <a:pt x="207" y="8"/>
                    <a:pt x="207" y="8"/>
                    <a:pt x="207" y="8"/>
                  </a:cubicBezTo>
                  <a:cubicBezTo>
                    <a:pt x="207" y="8"/>
                    <a:pt x="207" y="8"/>
                    <a:pt x="206" y="8"/>
                  </a:cubicBezTo>
                  <a:cubicBezTo>
                    <a:pt x="205" y="8"/>
                    <a:pt x="205" y="8"/>
                    <a:pt x="205" y="8"/>
                  </a:cubicBezTo>
                  <a:cubicBezTo>
                    <a:pt x="205" y="8"/>
                    <a:pt x="205" y="8"/>
                    <a:pt x="205" y="8"/>
                  </a:cubicBezTo>
                  <a:cubicBezTo>
                    <a:pt x="204" y="9"/>
                    <a:pt x="204" y="9"/>
                    <a:pt x="204" y="9"/>
                  </a:cubicBezTo>
                  <a:cubicBezTo>
                    <a:pt x="205" y="9"/>
                    <a:pt x="205" y="9"/>
                    <a:pt x="205" y="9"/>
                  </a:cubicBezTo>
                  <a:cubicBezTo>
                    <a:pt x="204" y="9"/>
                    <a:pt x="204" y="9"/>
                    <a:pt x="204" y="9"/>
                  </a:cubicBezTo>
                  <a:cubicBezTo>
                    <a:pt x="205" y="9"/>
                    <a:pt x="205" y="9"/>
                    <a:pt x="205" y="9"/>
                  </a:cubicBezTo>
                  <a:cubicBezTo>
                    <a:pt x="205" y="9"/>
                    <a:pt x="205" y="9"/>
                    <a:pt x="205" y="10"/>
                  </a:cubicBezTo>
                  <a:cubicBezTo>
                    <a:pt x="206" y="10"/>
                    <a:pt x="206" y="10"/>
                    <a:pt x="207" y="10"/>
                  </a:cubicBezTo>
                  <a:cubicBezTo>
                    <a:pt x="208" y="10"/>
                    <a:pt x="208" y="10"/>
                    <a:pt x="208" y="10"/>
                  </a:cubicBezTo>
                  <a:cubicBezTo>
                    <a:pt x="209" y="10"/>
                    <a:pt x="209" y="10"/>
                    <a:pt x="209" y="10"/>
                  </a:cubicBezTo>
                  <a:cubicBezTo>
                    <a:pt x="209" y="10"/>
                    <a:pt x="209" y="10"/>
                    <a:pt x="210" y="10"/>
                  </a:cubicBezTo>
                  <a:cubicBezTo>
                    <a:pt x="210" y="10"/>
                    <a:pt x="210" y="10"/>
                    <a:pt x="211" y="10"/>
                  </a:cubicBezTo>
                  <a:cubicBezTo>
                    <a:pt x="211" y="9"/>
                    <a:pt x="211" y="9"/>
                    <a:pt x="211" y="9"/>
                  </a:cubicBezTo>
                  <a:cubicBezTo>
                    <a:pt x="212" y="9"/>
                    <a:pt x="212" y="9"/>
                    <a:pt x="212" y="9"/>
                  </a:cubicBezTo>
                  <a:cubicBezTo>
                    <a:pt x="212" y="9"/>
                    <a:pt x="212" y="9"/>
                    <a:pt x="212" y="9"/>
                  </a:cubicBezTo>
                  <a:cubicBezTo>
                    <a:pt x="212" y="9"/>
                    <a:pt x="212" y="9"/>
                    <a:pt x="212" y="9"/>
                  </a:cubicBezTo>
                  <a:cubicBezTo>
                    <a:pt x="213" y="9"/>
                    <a:pt x="213" y="9"/>
                    <a:pt x="213" y="9"/>
                  </a:cubicBezTo>
                  <a:cubicBezTo>
                    <a:pt x="213" y="9"/>
                    <a:pt x="213" y="9"/>
                    <a:pt x="213" y="9"/>
                  </a:cubicBezTo>
                  <a:cubicBezTo>
                    <a:pt x="214" y="9"/>
                    <a:pt x="214" y="9"/>
                    <a:pt x="215" y="9"/>
                  </a:cubicBezTo>
                  <a:cubicBezTo>
                    <a:pt x="215" y="9"/>
                    <a:pt x="215" y="9"/>
                    <a:pt x="216" y="9"/>
                  </a:cubicBezTo>
                  <a:cubicBezTo>
                    <a:pt x="217" y="9"/>
                    <a:pt x="217" y="9"/>
                    <a:pt x="217" y="9"/>
                  </a:cubicBezTo>
                  <a:cubicBezTo>
                    <a:pt x="217" y="9"/>
                    <a:pt x="217" y="9"/>
                    <a:pt x="217" y="9"/>
                  </a:cubicBezTo>
                  <a:cubicBezTo>
                    <a:pt x="217" y="9"/>
                    <a:pt x="217" y="9"/>
                    <a:pt x="218" y="9"/>
                  </a:cubicBezTo>
                  <a:cubicBezTo>
                    <a:pt x="217" y="9"/>
                    <a:pt x="217" y="9"/>
                    <a:pt x="217" y="9"/>
                  </a:cubicBezTo>
                  <a:cubicBezTo>
                    <a:pt x="217" y="9"/>
                    <a:pt x="217" y="9"/>
                    <a:pt x="217" y="9"/>
                  </a:cubicBezTo>
                  <a:cubicBezTo>
                    <a:pt x="218" y="9"/>
                    <a:pt x="218" y="9"/>
                    <a:pt x="218" y="9"/>
                  </a:cubicBezTo>
                  <a:cubicBezTo>
                    <a:pt x="218" y="9"/>
                    <a:pt x="218" y="9"/>
                    <a:pt x="218" y="9"/>
                  </a:cubicBezTo>
                  <a:cubicBezTo>
                    <a:pt x="219" y="9"/>
                    <a:pt x="219" y="9"/>
                    <a:pt x="219" y="9"/>
                  </a:cubicBezTo>
                  <a:cubicBezTo>
                    <a:pt x="219" y="9"/>
                    <a:pt x="219" y="9"/>
                    <a:pt x="219" y="9"/>
                  </a:cubicBezTo>
                  <a:cubicBezTo>
                    <a:pt x="220" y="9"/>
                    <a:pt x="220" y="9"/>
                    <a:pt x="220" y="9"/>
                  </a:cubicBezTo>
                  <a:cubicBezTo>
                    <a:pt x="221" y="9"/>
                    <a:pt x="221" y="9"/>
                    <a:pt x="221" y="9"/>
                  </a:cubicBezTo>
                  <a:cubicBezTo>
                    <a:pt x="222" y="9"/>
                    <a:pt x="222" y="9"/>
                    <a:pt x="223" y="9"/>
                  </a:cubicBezTo>
                  <a:cubicBezTo>
                    <a:pt x="223" y="9"/>
                    <a:pt x="223" y="9"/>
                    <a:pt x="223" y="9"/>
                  </a:cubicBezTo>
                  <a:cubicBezTo>
                    <a:pt x="223" y="9"/>
                    <a:pt x="223" y="9"/>
                    <a:pt x="223" y="9"/>
                  </a:cubicBezTo>
                  <a:cubicBezTo>
                    <a:pt x="223" y="9"/>
                    <a:pt x="223" y="9"/>
                    <a:pt x="224" y="9"/>
                  </a:cubicBezTo>
                  <a:cubicBezTo>
                    <a:pt x="224" y="9"/>
                    <a:pt x="224" y="9"/>
                    <a:pt x="224" y="9"/>
                  </a:cubicBezTo>
                  <a:cubicBezTo>
                    <a:pt x="224" y="9"/>
                    <a:pt x="224" y="9"/>
                    <a:pt x="225" y="9"/>
                  </a:cubicBezTo>
                  <a:cubicBezTo>
                    <a:pt x="225" y="8"/>
                    <a:pt x="225" y="8"/>
                    <a:pt x="225" y="8"/>
                  </a:cubicBezTo>
                  <a:cubicBezTo>
                    <a:pt x="225" y="8"/>
                    <a:pt x="225" y="8"/>
                    <a:pt x="225" y="8"/>
                  </a:cubicBezTo>
                  <a:cubicBezTo>
                    <a:pt x="226" y="8"/>
                    <a:pt x="226" y="8"/>
                    <a:pt x="226" y="8"/>
                  </a:cubicBezTo>
                  <a:cubicBezTo>
                    <a:pt x="227" y="8"/>
                    <a:pt x="227" y="8"/>
                    <a:pt x="227" y="7"/>
                  </a:cubicBezTo>
                  <a:cubicBezTo>
                    <a:pt x="227" y="7"/>
                    <a:pt x="227" y="7"/>
                    <a:pt x="228" y="7"/>
                  </a:cubicBezTo>
                  <a:cubicBezTo>
                    <a:pt x="227" y="7"/>
                    <a:pt x="227" y="7"/>
                    <a:pt x="227" y="6"/>
                  </a:cubicBezTo>
                  <a:cubicBezTo>
                    <a:pt x="227" y="6"/>
                    <a:pt x="227" y="6"/>
                    <a:pt x="226" y="6"/>
                  </a:cubicBezTo>
                  <a:cubicBezTo>
                    <a:pt x="226" y="6"/>
                    <a:pt x="226" y="6"/>
                    <a:pt x="225" y="6"/>
                  </a:cubicBezTo>
                  <a:cubicBezTo>
                    <a:pt x="225" y="6"/>
                    <a:pt x="225" y="6"/>
                    <a:pt x="225" y="7"/>
                  </a:cubicBezTo>
                  <a:cubicBezTo>
                    <a:pt x="225" y="7"/>
                    <a:pt x="225" y="7"/>
                    <a:pt x="225" y="7"/>
                  </a:cubicBezTo>
                  <a:cubicBezTo>
                    <a:pt x="225" y="7"/>
                    <a:pt x="225" y="7"/>
                    <a:pt x="225" y="7"/>
                  </a:cubicBezTo>
                  <a:cubicBezTo>
                    <a:pt x="225" y="7"/>
                    <a:pt x="225" y="7"/>
                    <a:pt x="225" y="7"/>
                  </a:cubicBezTo>
                  <a:cubicBezTo>
                    <a:pt x="224" y="7"/>
                    <a:pt x="224" y="7"/>
                    <a:pt x="224" y="7"/>
                  </a:cubicBezTo>
                  <a:cubicBezTo>
                    <a:pt x="224" y="7"/>
                    <a:pt x="224" y="7"/>
                    <a:pt x="224" y="7"/>
                  </a:cubicBezTo>
                  <a:cubicBezTo>
                    <a:pt x="224" y="7"/>
                    <a:pt x="224" y="7"/>
                    <a:pt x="224" y="6"/>
                  </a:cubicBezTo>
                  <a:cubicBezTo>
                    <a:pt x="224" y="6"/>
                    <a:pt x="224" y="6"/>
                    <a:pt x="224" y="6"/>
                  </a:cubicBezTo>
                  <a:cubicBezTo>
                    <a:pt x="223" y="6"/>
                    <a:pt x="223" y="6"/>
                    <a:pt x="222" y="7"/>
                  </a:cubicBezTo>
                  <a:cubicBezTo>
                    <a:pt x="222" y="7"/>
                    <a:pt x="222" y="7"/>
                    <a:pt x="222" y="7"/>
                  </a:cubicBezTo>
                  <a:cubicBezTo>
                    <a:pt x="222" y="7"/>
                    <a:pt x="222" y="7"/>
                    <a:pt x="222" y="7"/>
                  </a:cubicBezTo>
                  <a:cubicBezTo>
                    <a:pt x="222" y="6"/>
                    <a:pt x="222" y="6"/>
                    <a:pt x="223" y="6"/>
                  </a:cubicBezTo>
                  <a:cubicBezTo>
                    <a:pt x="224" y="6"/>
                    <a:pt x="224" y="6"/>
                    <a:pt x="224" y="6"/>
                  </a:cubicBezTo>
                  <a:cubicBezTo>
                    <a:pt x="223" y="6"/>
                    <a:pt x="223" y="6"/>
                    <a:pt x="223" y="6"/>
                  </a:cubicBezTo>
                  <a:cubicBezTo>
                    <a:pt x="222" y="6"/>
                    <a:pt x="222" y="6"/>
                    <a:pt x="222" y="6"/>
                  </a:cubicBezTo>
                  <a:cubicBezTo>
                    <a:pt x="222" y="6"/>
                    <a:pt x="222" y="6"/>
                    <a:pt x="222" y="6"/>
                  </a:cubicBezTo>
                  <a:cubicBezTo>
                    <a:pt x="222" y="6"/>
                    <a:pt x="222" y="6"/>
                    <a:pt x="223" y="5"/>
                  </a:cubicBezTo>
                  <a:cubicBezTo>
                    <a:pt x="223" y="5"/>
                    <a:pt x="223" y="5"/>
                    <a:pt x="224" y="5"/>
                  </a:cubicBezTo>
                  <a:cubicBezTo>
                    <a:pt x="224" y="5"/>
                    <a:pt x="224" y="5"/>
                    <a:pt x="224" y="5"/>
                  </a:cubicBezTo>
                  <a:cubicBezTo>
                    <a:pt x="224" y="5"/>
                    <a:pt x="224" y="5"/>
                    <a:pt x="224" y="5"/>
                  </a:cubicBezTo>
                  <a:cubicBezTo>
                    <a:pt x="224" y="5"/>
                    <a:pt x="224" y="5"/>
                    <a:pt x="223" y="5"/>
                  </a:cubicBezTo>
                  <a:cubicBezTo>
                    <a:pt x="224" y="5"/>
                    <a:pt x="224" y="5"/>
                    <a:pt x="224" y="5"/>
                  </a:cubicBezTo>
                  <a:cubicBezTo>
                    <a:pt x="224" y="4"/>
                    <a:pt x="224" y="4"/>
                    <a:pt x="224" y="4"/>
                  </a:cubicBezTo>
                  <a:cubicBezTo>
                    <a:pt x="224" y="4"/>
                    <a:pt x="224" y="4"/>
                    <a:pt x="224" y="4"/>
                  </a:cubicBezTo>
                  <a:cubicBezTo>
                    <a:pt x="224" y="4"/>
                    <a:pt x="224" y="4"/>
                    <a:pt x="224" y="4"/>
                  </a:cubicBezTo>
                  <a:cubicBezTo>
                    <a:pt x="225" y="4"/>
                    <a:pt x="225" y="4"/>
                    <a:pt x="225" y="4"/>
                  </a:cubicBezTo>
                  <a:cubicBezTo>
                    <a:pt x="224" y="4"/>
                    <a:pt x="224" y="4"/>
                    <a:pt x="224" y="4"/>
                  </a:cubicBezTo>
                  <a:cubicBezTo>
                    <a:pt x="224" y="4"/>
                    <a:pt x="224" y="4"/>
                    <a:pt x="225" y="4"/>
                  </a:cubicBezTo>
                  <a:cubicBezTo>
                    <a:pt x="224" y="4"/>
                    <a:pt x="224" y="4"/>
                    <a:pt x="224" y="4"/>
                  </a:cubicBezTo>
                  <a:cubicBezTo>
                    <a:pt x="224" y="4"/>
                    <a:pt x="224" y="4"/>
                    <a:pt x="224" y="4"/>
                  </a:cubicBezTo>
                  <a:cubicBezTo>
                    <a:pt x="224" y="4"/>
                    <a:pt x="224" y="4"/>
                    <a:pt x="223" y="4"/>
                  </a:cubicBezTo>
                  <a:cubicBezTo>
                    <a:pt x="222" y="4"/>
                    <a:pt x="222" y="4"/>
                    <a:pt x="222" y="4"/>
                  </a:cubicBezTo>
                  <a:cubicBezTo>
                    <a:pt x="222" y="4"/>
                    <a:pt x="222" y="4"/>
                    <a:pt x="221" y="4"/>
                  </a:cubicBezTo>
                  <a:cubicBezTo>
                    <a:pt x="221" y="4"/>
                    <a:pt x="221" y="4"/>
                    <a:pt x="221" y="4"/>
                  </a:cubicBezTo>
                  <a:cubicBezTo>
                    <a:pt x="221" y="4"/>
                    <a:pt x="221" y="4"/>
                    <a:pt x="221" y="4"/>
                  </a:cubicBezTo>
                  <a:cubicBezTo>
                    <a:pt x="221" y="4"/>
                    <a:pt x="221" y="4"/>
                    <a:pt x="221" y="4"/>
                  </a:cubicBezTo>
                  <a:cubicBezTo>
                    <a:pt x="221" y="4"/>
                    <a:pt x="221" y="4"/>
                    <a:pt x="221" y="4"/>
                  </a:cubicBezTo>
                  <a:cubicBezTo>
                    <a:pt x="221" y="4"/>
                    <a:pt x="221" y="4"/>
                    <a:pt x="220" y="4"/>
                  </a:cubicBezTo>
                  <a:cubicBezTo>
                    <a:pt x="220" y="4"/>
                    <a:pt x="220" y="4"/>
                    <a:pt x="220" y="5"/>
                  </a:cubicBezTo>
                  <a:cubicBezTo>
                    <a:pt x="220" y="5"/>
                    <a:pt x="220" y="5"/>
                    <a:pt x="220" y="5"/>
                  </a:cubicBezTo>
                  <a:cubicBezTo>
                    <a:pt x="220" y="5"/>
                    <a:pt x="220" y="5"/>
                    <a:pt x="220" y="5"/>
                  </a:cubicBezTo>
                  <a:cubicBezTo>
                    <a:pt x="220" y="5"/>
                    <a:pt x="220" y="5"/>
                    <a:pt x="221" y="5"/>
                  </a:cubicBezTo>
                  <a:cubicBezTo>
                    <a:pt x="220" y="5"/>
                    <a:pt x="220" y="5"/>
                    <a:pt x="220" y="6"/>
                  </a:cubicBezTo>
                  <a:cubicBezTo>
                    <a:pt x="220" y="6"/>
                    <a:pt x="220" y="6"/>
                    <a:pt x="220" y="6"/>
                  </a:cubicBezTo>
                  <a:cubicBezTo>
                    <a:pt x="219" y="6"/>
                    <a:pt x="219" y="6"/>
                    <a:pt x="219" y="6"/>
                  </a:cubicBezTo>
                  <a:cubicBezTo>
                    <a:pt x="219" y="6"/>
                    <a:pt x="219" y="6"/>
                    <a:pt x="218" y="6"/>
                  </a:cubicBezTo>
                  <a:cubicBezTo>
                    <a:pt x="219" y="6"/>
                    <a:pt x="219" y="6"/>
                    <a:pt x="219" y="7"/>
                  </a:cubicBezTo>
                  <a:cubicBezTo>
                    <a:pt x="220" y="7"/>
                    <a:pt x="220" y="7"/>
                    <a:pt x="220" y="7"/>
                  </a:cubicBezTo>
                  <a:cubicBezTo>
                    <a:pt x="219" y="7"/>
                    <a:pt x="219" y="7"/>
                    <a:pt x="219" y="7"/>
                  </a:cubicBezTo>
                  <a:cubicBezTo>
                    <a:pt x="219" y="7"/>
                    <a:pt x="219" y="7"/>
                    <a:pt x="219" y="7"/>
                  </a:cubicBezTo>
                  <a:cubicBezTo>
                    <a:pt x="219" y="7"/>
                    <a:pt x="219" y="7"/>
                    <a:pt x="219" y="7"/>
                  </a:cubicBezTo>
                  <a:cubicBezTo>
                    <a:pt x="218" y="7"/>
                    <a:pt x="218" y="7"/>
                    <a:pt x="218" y="7"/>
                  </a:cubicBezTo>
                  <a:cubicBezTo>
                    <a:pt x="217" y="7"/>
                    <a:pt x="217" y="7"/>
                    <a:pt x="216" y="7"/>
                  </a:cubicBezTo>
                  <a:cubicBezTo>
                    <a:pt x="216" y="7"/>
                    <a:pt x="216" y="7"/>
                    <a:pt x="216" y="7"/>
                  </a:cubicBezTo>
                  <a:cubicBezTo>
                    <a:pt x="216" y="7"/>
                    <a:pt x="216" y="7"/>
                    <a:pt x="215" y="7"/>
                  </a:cubicBezTo>
                  <a:cubicBezTo>
                    <a:pt x="215" y="7"/>
                    <a:pt x="215" y="7"/>
                    <a:pt x="214" y="7"/>
                  </a:cubicBezTo>
                  <a:cubicBezTo>
                    <a:pt x="214" y="7"/>
                    <a:pt x="214" y="7"/>
                    <a:pt x="215" y="6"/>
                  </a:cubicBezTo>
                  <a:cubicBezTo>
                    <a:pt x="215" y="6"/>
                    <a:pt x="215" y="6"/>
                    <a:pt x="215" y="6"/>
                  </a:cubicBezTo>
                  <a:cubicBezTo>
                    <a:pt x="215" y="6"/>
                    <a:pt x="215" y="6"/>
                    <a:pt x="215" y="6"/>
                  </a:cubicBezTo>
                  <a:cubicBezTo>
                    <a:pt x="215" y="6"/>
                    <a:pt x="215" y="6"/>
                    <a:pt x="215" y="6"/>
                  </a:cubicBezTo>
                  <a:cubicBezTo>
                    <a:pt x="214" y="6"/>
                    <a:pt x="214" y="6"/>
                    <a:pt x="214" y="6"/>
                  </a:cubicBezTo>
                  <a:cubicBezTo>
                    <a:pt x="214" y="6"/>
                    <a:pt x="214" y="6"/>
                    <a:pt x="214" y="6"/>
                  </a:cubicBezTo>
                  <a:cubicBezTo>
                    <a:pt x="215" y="6"/>
                    <a:pt x="215" y="6"/>
                    <a:pt x="215" y="6"/>
                  </a:cubicBezTo>
                  <a:cubicBezTo>
                    <a:pt x="215" y="6"/>
                    <a:pt x="215" y="6"/>
                    <a:pt x="215" y="6"/>
                  </a:cubicBezTo>
                  <a:cubicBezTo>
                    <a:pt x="215" y="6"/>
                    <a:pt x="215" y="6"/>
                    <a:pt x="215" y="5"/>
                  </a:cubicBezTo>
                  <a:cubicBezTo>
                    <a:pt x="215" y="5"/>
                    <a:pt x="215" y="5"/>
                    <a:pt x="215" y="5"/>
                  </a:cubicBezTo>
                  <a:cubicBezTo>
                    <a:pt x="214" y="5"/>
                    <a:pt x="214" y="5"/>
                    <a:pt x="214" y="5"/>
                  </a:cubicBezTo>
                  <a:cubicBezTo>
                    <a:pt x="215" y="5"/>
                    <a:pt x="215" y="5"/>
                    <a:pt x="215" y="5"/>
                  </a:cubicBezTo>
                  <a:cubicBezTo>
                    <a:pt x="215" y="5"/>
                    <a:pt x="215" y="5"/>
                    <a:pt x="215" y="5"/>
                  </a:cubicBezTo>
                  <a:cubicBezTo>
                    <a:pt x="215" y="4"/>
                    <a:pt x="215" y="4"/>
                    <a:pt x="215" y="4"/>
                  </a:cubicBezTo>
                  <a:cubicBezTo>
                    <a:pt x="214" y="4"/>
                    <a:pt x="214" y="4"/>
                    <a:pt x="214" y="4"/>
                  </a:cubicBezTo>
                  <a:cubicBezTo>
                    <a:pt x="214" y="4"/>
                    <a:pt x="214" y="4"/>
                    <a:pt x="214" y="4"/>
                  </a:cubicBezTo>
                  <a:cubicBezTo>
                    <a:pt x="213" y="4"/>
                    <a:pt x="213" y="4"/>
                    <a:pt x="212" y="4"/>
                  </a:cubicBezTo>
                  <a:cubicBezTo>
                    <a:pt x="213" y="4"/>
                    <a:pt x="213" y="4"/>
                    <a:pt x="213" y="4"/>
                  </a:cubicBezTo>
                  <a:cubicBezTo>
                    <a:pt x="213" y="4"/>
                    <a:pt x="213" y="4"/>
                    <a:pt x="213" y="4"/>
                  </a:cubicBezTo>
                  <a:cubicBezTo>
                    <a:pt x="213" y="4"/>
                    <a:pt x="213" y="4"/>
                    <a:pt x="213" y="4"/>
                  </a:cubicBezTo>
                  <a:cubicBezTo>
                    <a:pt x="212" y="4"/>
                    <a:pt x="212" y="4"/>
                    <a:pt x="212" y="4"/>
                  </a:cubicBezTo>
                  <a:cubicBezTo>
                    <a:pt x="211" y="4"/>
                    <a:pt x="211" y="4"/>
                    <a:pt x="211" y="3"/>
                  </a:cubicBezTo>
                  <a:cubicBezTo>
                    <a:pt x="210" y="4"/>
                    <a:pt x="210" y="4"/>
                    <a:pt x="210" y="4"/>
                  </a:cubicBezTo>
                  <a:cubicBezTo>
                    <a:pt x="210" y="4"/>
                    <a:pt x="210" y="4"/>
                    <a:pt x="210" y="4"/>
                  </a:cubicBezTo>
                  <a:cubicBezTo>
                    <a:pt x="210" y="4"/>
                    <a:pt x="210" y="4"/>
                    <a:pt x="210" y="4"/>
                  </a:cubicBezTo>
                  <a:cubicBezTo>
                    <a:pt x="210" y="4"/>
                    <a:pt x="210" y="4"/>
                    <a:pt x="211" y="4"/>
                  </a:cubicBezTo>
                  <a:cubicBezTo>
                    <a:pt x="211" y="4"/>
                    <a:pt x="211" y="4"/>
                    <a:pt x="211" y="4"/>
                  </a:cubicBezTo>
                  <a:cubicBezTo>
                    <a:pt x="210" y="4"/>
                    <a:pt x="210" y="4"/>
                    <a:pt x="210" y="4"/>
                  </a:cubicBezTo>
                  <a:cubicBezTo>
                    <a:pt x="209" y="4"/>
                    <a:pt x="209" y="4"/>
                    <a:pt x="209" y="4"/>
                  </a:cubicBezTo>
                  <a:cubicBezTo>
                    <a:pt x="209" y="4"/>
                    <a:pt x="209" y="4"/>
                    <a:pt x="209" y="4"/>
                  </a:cubicBezTo>
                  <a:cubicBezTo>
                    <a:pt x="208" y="4"/>
                    <a:pt x="208" y="4"/>
                    <a:pt x="208" y="4"/>
                  </a:cubicBezTo>
                  <a:cubicBezTo>
                    <a:pt x="208" y="4"/>
                    <a:pt x="208" y="4"/>
                    <a:pt x="207" y="4"/>
                  </a:cubicBezTo>
                  <a:cubicBezTo>
                    <a:pt x="207" y="4"/>
                    <a:pt x="207" y="4"/>
                    <a:pt x="206" y="5"/>
                  </a:cubicBezTo>
                  <a:cubicBezTo>
                    <a:pt x="206" y="5"/>
                    <a:pt x="206" y="5"/>
                    <a:pt x="206" y="5"/>
                  </a:cubicBezTo>
                  <a:cubicBezTo>
                    <a:pt x="207" y="5"/>
                    <a:pt x="207" y="5"/>
                    <a:pt x="208" y="5"/>
                  </a:cubicBezTo>
                  <a:cubicBezTo>
                    <a:pt x="209" y="5"/>
                    <a:pt x="209" y="5"/>
                    <a:pt x="209" y="5"/>
                  </a:cubicBezTo>
                  <a:cubicBezTo>
                    <a:pt x="209" y="5"/>
                    <a:pt x="209" y="5"/>
                    <a:pt x="209" y="5"/>
                  </a:cubicBezTo>
                  <a:cubicBezTo>
                    <a:pt x="209" y="5"/>
                    <a:pt x="209" y="5"/>
                    <a:pt x="210" y="5"/>
                  </a:cubicBezTo>
                  <a:cubicBezTo>
                    <a:pt x="209" y="5"/>
                    <a:pt x="209" y="5"/>
                    <a:pt x="209" y="5"/>
                  </a:cubicBezTo>
                  <a:cubicBezTo>
                    <a:pt x="209" y="5"/>
                    <a:pt x="209" y="5"/>
                    <a:pt x="208" y="5"/>
                  </a:cubicBezTo>
                  <a:cubicBezTo>
                    <a:pt x="208" y="5"/>
                    <a:pt x="208" y="5"/>
                    <a:pt x="207" y="5"/>
                  </a:cubicBezTo>
                  <a:cubicBezTo>
                    <a:pt x="206" y="5"/>
                    <a:pt x="206" y="5"/>
                    <a:pt x="206" y="5"/>
                  </a:cubicBezTo>
                  <a:cubicBezTo>
                    <a:pt x="206" y="5"/>
                    <a:pt x="206" y="5"/>
                    <a:pt x="205" y="5"/>
                  </a:cubicBezTo>
                  <a:cubicBezTo>
                    <a:pt x="205" y="5"/>
                    <a:pt x="205" y="5"/>
                    <a:pt x="204" y="6"/>
                  </a:cubicBezTo>
                  <a:cubicBezTo>
                    <a:pt x="204" y="6"/>
                    <a:pt x="204" y="6"/>
                    <a:pt x="204" y="6"/>
                  </a:cubicBezTo>
                  <a:cubicBezTo>
                    <a:pt x="205" y="6"/>
                    <a:pt x="205" y="6"/>
                    <a:pt x="206" y="6"/>
                  </a:cubicBezTo>
                  <a:cubicBezTo>
                    <a:pt x="206" y="6"/>
                    <a:pt x="206" y="6"/>
                    <a:pt x="206" y="6"/>
                  </a:cubicBezTo>
                  <a:cubicBezTo>
                    <a:pt x="206" y="6"/>
                    <a:pt x="206" y="6"/>
                    <a:pt x="207" y="6"/>
                  </a:cubicBezTo>
                  <a:cubicBezTo>
                    <a:pt x="207" y="6"/>
                    <a:pt x="207" y="6"/>
                    <a:pt x="208" y="6"/>
                  </a:cubicBezTo>
                  <a:cubicBezTo>
                    <a:pt x="207" y="6"/>
                    <a:pt x="207" y="6"/>
                    <a:pt x="207" y="6"/>
                  </a:cubicBezTo>
                  <a:cubicBezTo>
                    <a:pt x="207" y="6"/>
                    <a:pt x="207" y="6"/>
                    <a:pt x="206" y="6"/>
                  </a:cubicBezTo>
                  <a:cubicBezTo>
                    <a:pt x="206" y="6"/>
                    <a:pt x="206" y="6"/>
                    <a:pt x="206" y="6"/>
                  </a:cubicBezTo>
                  <a:cubicBezTo>
                    <a:pt x="205" y="6"/>
                    <a:pt x="205" y="6"/>
                    <a:pt x="205" y="6"/>
                  </a:cubicBezTo>
                  <a:cubicBezTo>
                    <a:pt x="204" y="6"/>
                    <a:pt x="204" y="6"/>
                    <a:pt x="204" y="6"/>
                  </a:cubicBezTo>
                  <a:cubicBezTo>
                    <a:pt x="202" y="6"/>
                    <a:pt x="202" y="6"/>
                    <a:pt x="202" y="6"/>
                  </a:cubicBezTo>
                  <a:cubicBezTo>
                    <a:pt x="202" y="6"/>
                    <a:pt x="202" y="6"/>
                    <a:pt x="201" y="6"/>
                  </a:cubicBezTo>
                  <a:cubicBezTo>
                    <a:pt x="202" y="7"/>
                    <a:pt x="202" y="7"/>
                    <a:pt x="202" y="7"/>
                  </a:cubicBezTo>
                  <a:cubicBezTo>
                    <a:pt x="201" y="7"/>
                    <a:pt x="201" y="7"/>
                    <a:pt x="201" y="7"/>
                  </a:cubicBezTo>
                  <a:moveTo>
                    <a:pt x="200" y="6"/>
                  </a:moveTo>
                  <a:cubicBezTo>
                    <a:pt x="200" y="5"/>
                    <a:pt x="200" y="5"/>
                    <a:pt x="200" y="5"/>
                  </a:cubicBezTo>
                  <a:cubicBezTo>
                    <a:pt x="200" y="6"/>
                    <a:pt x="200" y="6"/>
                    <a:pt x="200" y="6"/>
                  </a:cubicBezTo>
                  <a:cubicBezTo>
                    <a:pt x="201" y="6"/>
                    <a:pt x="201" y="6"/>
                    <a:pt x="202" y="5"/>
                  </a:cubicBezTo>
                  <a:cubicBezTo>
                    <a:pt x="202" y="5"/>
                    <a:pt x="202" y="5"/>
                    <a:pt x="202" y="5"/>
                  </a:cubicBezTo>
                  <a:cubicBezTo>
                    <a:pt x="203" y="5"/>
                    <a:pt x="203" y="5"/>
                    <a:pt x="204" y="5"/>
                  </a:cubicBezTo>
                  <a:cubicBezTo>
                    <a:pt x="204" y="5"/>
                    <a:pt x="204" y="5"/>
                    <a:pt x="205" y="4"/>
                  </a:cubicBezTo>
                  <a:cubicBezTo>
                    <a:pt x="205" y="4"/>
                    <a:pt x="205" y="4"/>
                    <a:pt x="206" y="4"/>
                  </a:cubicBezTo>
                  <a:cubicBezTo>
                    <a:pt x="206" y="4"/>
                    <a:pt x="206" y="4"/>
                    <a:pt x="205" y="4"/>
                  </a:cubicBezTo>
                  <a:cubicBezTo>
                    <a:pt x="205" y="4"/>
                    <a:pt x="205" y="4"/>
                    <a:pt x="205" y="4"/>
                  </a:cubicBezTo>
                  <a:cubicBezTo>
                    <a:pt x="205" y="4"/>
                    <a:pt x="205" y="4"/>
                    <a:pt x="204" y="4"/>
                  </a:cubicBezTo>
                  <a:cubicBezTo>
                    <a:pt x="204" y="4"/>
                    <a:pt x="204" y="4"/>
                    <a:pt x="204" y="4"/>
                  </a:cubicBezTo>
                  <a:cubicBezTo>
                    <a:pt x="203" y="4"/>
                    <a:pt x="203" y="4"/>
                    <a:pt x="203" y="4"/>
                  </a:cubicBezTo>
                  <a:cubicBezTo>
                    <a:pt x="203" y="4"/>
                    <a:pt x="203" y="4"/>
                    <a:pt x="203" y="5"/>
                  </a:cubicBezTo>
                  <a:cubicBezTo>
                    <a:pt x="202" y="5"/>
                    <a:pt x="202" y="5"/>
                    <a:pt x="202" y="5"/>
                  </a:cubicBezTo>
                  <a:cubicBezTo>
                    <a:pt x="202" y="5"/>
                    <a:pt x="202" y="5"/>
                    <a:pt x="201" y="5"/>
                  </a:cubicBezTo>
                  <a:cubicBezTo>
                    <a:pt x="201" y="5"/>
                    <a:pt x="201" y="5"/>
                    <a:pt x="201" y="5"/>
                  </a:cubicBezTo>
                  <a:cubicBezTo>
                    <a:pt x="200" y="5"/>
                    <a:pt x="200" y="5"/>
                    <a:pt x="199" y="5"/>
                  </a:cubicBezTo>
                  <a:cubicBezTo>
                    <a:pt x="199" y="5"/>
                    <a:pt x="199" y="5"/>
                    <a:pt x="200" y="6"/>
                  </a:cubicBezTo>
                  <a:moveTo>
                    <a:pt x="170" y="20"/>
                  </a:moveTo>
                  <a:cubicBezTo>
                    <a:pt x="170" y="20"/>
                    <a:pt x="170" y="20"/>
                    <a:pt x="170" y="20"/>
                  </a:cubicBezTo>
                  <a:cubicBezTo>
                    <a:pt x="170" y="19"/>
                    <a:pt x="170" y="19"/>
                    <a:pt x="171" y="19"/>
                  </a:cubicBezTo>
                  <a:cubicBezTo>
                    <a:pt x="171" y="19"/>
                    <a:pt x="171" y="19"/>
                    <a:pt x="170" y="19"/>
                  </a:cubicBezTo>
                  <a:cubicBezTo>
                    <a:pt x="171" y="18"/>
                    <a:pt x="171" y="18"/>
                    <a:pt x="171" y="18"/>
                  </a:cubicBezTo>
                  <a:cubicBezTo>
                    <a:pt x="171" y="18"/>
                    <a:pt x="171" y="18"/>
                    <a:pt x="171" y="18"/>
                  </a:cubicBezTo>
                  <a:cubicBezTo>
                    <a:pt x="171" y="18"/>
                    <a:pt x="171" y="18"/>
                    <a:pt x="171" y="18"/>
                  </a:cubicBezTo>
                  <a:cubicBezTo>
                    <a:pt x="171" y="18"/>
                    <a:pt x="171" y="18"/>
                    <a:pt x="171" y="17"/>
                  </a:cubicBezTo>
                  <a:cubicBezTo>
                    <a:pt x="170" y="17"/>
                    <a:pt x="170" y="17"/>
                    <a:pt x="170" y="17"/>
                  </a:cubicBezTo>
                  <a:cubicBezTo>
                    <a:pt x="170" y="17"/>
                    <a:pt x="170" y="17"/>
                    <a:pt x="170" y="17"/>
                  </a:cubicBezTo>
                  <a:cubicBezTo>
                    <a:pt x="171" y="17"/>
                    <a:pt x="171" y="17"/>
                    <a:pt x="171" y="17"/>
                  </a:cubicBezTo>
                  <a:cubicBezTo>
                    <a:pt x="171" y="17"/>
                    <a:pt x="171" y="17"/>
                    <a:pt x="171" y="17"/>
                  </a:cubicBezTo>
                  <a:cubicBezTo>
                    <a:pt x="171" y="17"/>
                    <a:pt x="171" y="17"/>
                    <a:pt x="171" y="17"/>
                  </a:cubicBezTo>
                  <a:cubicBezTo>
                    <a:pt x="170" y="17"/>
                    <a:pt x="170" y="17"/>
                    <a:pt x="170" y="17"/>
                  </a:cubicBezTo>
                  <a:cubicBezTo>
                    <a:pt x="170" y="17"/>
                    <a:pt x="170" y="17"/>
                    <a:pt x="170" y="17"/>
                  </a:cubicBezTo>
                  <a:cubicBezTo>
                    <a:pt x="170" y="17"/>
                    <a:pt x="170" y="17"/>
                    <a:pt x="169" y="17"/>
                  </a:cubicBezTo>
                  <a:cubicBezTo>
                    <a:pt x="169" y="17"/>
                    <a:pt x="169" y="17"/>
                    <a:pt x="169" y="17"/>
                  </a:cubicBezTo>
                  <a:cubicBezTo>
                    <a:pt x="170" y="17"/>
                    <a:pt x="170" y="17"/>
                    <a:pt x="170" y="17"/>
                  </a:cubicBezTo>
                  <a:cubicBezTo>
                    <a:pt x="170" y="17"/>
                    <a:pt x="170" y="17"/>
                    <a:pt x="170" y="17"/>
                  </a:cubicBezTo>
                  <a:cubicBezTo>
                    <a:pt x="170" y="16"/>
                    <a:pt x="170" y="16"/>
                    <a:pt x="171" y="16"/>
                  </a:cubicBezTo>
                  <a:cubicBezTo>
                    <a:pt x="171" y="16"/>
                    <a:pt x="171" y="16"/>
                    <a:pt x="171" y="16"/>
                  </a:cubicBezTo>
                  <a:cubicBezTo>
                    <a:pt x="171" y="16"/>
                    <a:pt x="171" y="16"/>
                    <a:pt x="171" y="16"/>
                  </a:cubicBezTo>
                  <a:cubicBezTo>
                    <a:pt x="172" y="16"/>
                    <a:pt x="172" y="16"/>
                    <a:pt x="172" y="16"/>
                  </a:cubicBezTo>
                  <a:cubicBezTo>
                    <a:pt x="172" y="16"/>
                    <a:pt x="172" y="16"/>
                    <a:pt x="172" y="16"/>
                  </a:cubicBezTo>
                  <a:cubicBezTo>
                    <a:pt x="172" y="16"/>
                    <a:pt x="172" y="16"/>
                    <a:pt x="172" y="16"/>
                  </a:cubicBezTo>
                  <a:cubicBezTo>
                    <a:pt x="173" y="15"/>
                    <a:pt x="173" y="15"/>
                    <a:pt x="173" y="15"/>
                  </a:cubicBezTo>
                  <a:cubicBezTo>
                    <a:pt x="173" y="15"/>
                    <a:pt x="173" y="15"/>
                    <a:pt x="173" y="15"/>
                  </a:cubicBezTo>
                  <a:cubicBezTo>
                    <a:pt x="173" y="15"/>
                    <a:pt x="173" y="15"/>
                    <a:pt x="173" y="15"/>
                  </a:cubicBezTo>
                  <a:cubicBezTo>
                    <a:pt x="174" y="15"/>
                    <a:pt x="174" y="15"/>
                    <a:pt x="174" y="15"/>
                  </a:cubicBezTo>
                  <a:cubicBezTo>
                    <a:pt x="174" y="15"/>
                    <a:pt x="174" y="15"/>
                    <a:pt x="174" y="15"/>
                  </a:cubicBezTo>
                  <a:cubicBezTo>
                    <a:pt x="174" y="15"/>
                    <a:pt x="174" y="15"/>
                    <a:pt x="175" y="15"/>
                  </a:cubicBezTo>
                  <a:cubicBezTo>
                    <a:pt x="175" y="14"/>
                    <a:pt x="175" y="14"/>
                    <a:pt x="175" y="14"/>
                  </a:cubicBezTo>
                  <a:cubicBezTo>
                    <a:pt x="175" y="14"/>
                    <a:pt x="175" y="14"/>
                    <a:pt x="175" y="14"/>
                  </a:cubicBezTo>
                  <a:cubicBezTo>
                    <a:pt x="176" y="14"/>
                    <a:pt x="176" y="14"/>
                    <a:pt x="176" y="14"/>
                  </a:cubicBezTo>
                  <a:cubicBezTo>
                    <a:pt x="176" y="14"/>
                    <a:pt x="176" y="14"/>
                    <a:pt x="177" y="14"/>
                  </a:cubicBezTo>
                  <a:cubicBezTo>
                    <a:pt x="177" y="14"/>
                    <a:pt x="177" y="14"/>
                    <a:pt x="177" y="13"/>
                  </a:cubicBezTo>
                  <a:cubicBezTo>
                    <a:pt x="177" y="13"/>
                    <a:pt x="177" y="13"/>
                    <a:pt x="177" y="13"/>
                  </a:cubicBezTo>
                  <a:cubicBezTo>
                    <a:pt x="177" y="13"/>
                    <a:pt x="177" y="13"/>
                    <a:pt x="177" y="13"/>
                  </a:cubicBezTo>
                  <a:cubicBezTo>
                    <a:pt x="177" y="13"/>
                    <a:pt x="177" y="13"/>
                    <a:pt x="177" y="13"/>
                  </a:cubicBezTo>
                  <a:cubicBezTo>
                    <a:pt x="178" y="13"/>
                    <a:pt x="178" y="13"/>
                    <a:pt x="179" y="12"/>
                  </a:cubicBezTo>
                  <a:cubicBezTo>
                    <a:pt x="179" y="12"/>
                    <a:pt x="179" y="12"/>
                    <a:pt x="179" y="12"/>
                  </a:cubicBezTo>
                  <a:cubicBezTo>
                    <a:pt x="181" y="12"/>
                    <a:pt x="181" y="12"/>
                    <a:pt x="181" y="12"/>
                  </a:cubicBezTo>
                  <a:cubicBezTo>
                    <a:pt x="180" y="12"/>
                    <a:pt x="180" y="12"/>
                    <a:pt x="181" y="12"/>
                  </a:cubicBezTo>
                  <a:cubicBezTo>
                    <a:pt x="181" y="11"/>
                    <a:pt x="181" y="11"/>
                    <a:pt x="181" y="11"/>
                  </a:cubicBezTo>
                  <a:cubicBezTo>
                    <a:pt x="182" y="11"/>
                    <a:pt x="182" y="11"/>
                    <a:pt x="182" y="11"/>
                  </a:cubicBezTo>
                  <a:cubicBezTo>
                    <a:pt x="182" y="11"/>
                    <a:pt x="182" y="11"/>
                    <a:pt x="183" y="11"/>
                  </a:cubicBezTo>
                  <a:cubicBezTo>
                    <a:pt x="182" y="11"/>
                    <a:pt x="182" y="11"/>
                    <a:pt x="182" y="11"/>
                  </a:cubicBezTo>
                  <a:cubicBezTo>
                    <a:pt x="182" y="11"/>
                    <a:pt x="182" y="11"/>
                    <a:pt x="182" y="11"/>
                  </a:cubicBezTo>
                  <a:cubicBezTo>
                    <a:pt x="182" y="10"/>
                    <a:pt x="182" y="10"/>
                    <a:pt x="182" y="10"/>
                  </a:cubicBezTo>
                  <a:cubicBezTo>
                    <a:pt x="183" y="10"/>
                    <a:pt x="183" y="10"/>
                    <a:pt x="183" y="10"/>
                  </a:cubicBezTo>
                  <a:cubicBezTo>
                    <a:pt x="183" y="10"/>
                    <a:pt x="183" y="10"/>
                    <a:pt x="182" y="10"/>
                  </a:cubicBezTo>
                  <a:cubicBezTo>
                    <a:pt x="182" y="10"/>
                    <a:pt x="182" y="10"/>
                    <a:pt x="182" y="9"/>
                  </a:cubicBezTo>
                  <a:cubicBezTo>
                    <a:pt x="183" y="9"/>
                    <a:pt x="183" y="9"/>
                    <a:pt x="183" y="9"/>
                  </a:cubicBezTo>
                  <a:cubicBezTo>
                    <a:pt x="183" y="9"/>
                    <a:pt x="183" y="9"/>
                    <a:pt x="184" y="9"/>
                  </a:cubicBezTo>
                  <a:cubicBezTo>
                    <a:pt x="184" y="9"/>
                    <a:pt x="184" y="9"/>
                    <a:pt x="184" y="9"/>
                  </a:cubicBezTo>
                  <a:cubicBezTo>
                    <a:pt x="185" y="9"/>
                    <a:pt x="185" y="9"/>
                    <a:pt x="186" y="9"/>
                  </a:cubicBezTo>
                  <a:cubicBezTo>
                    <a:pt x="186" y="9"/>
                    <a:pt x="186" y="9"/>
                    <a:pt x="186" y="9"/>
                  </a:cubicBezTo>
                  <a:cubicBezTo>
                    <a:pt x="187" y="9"/>
                    <a:pt x="187" y="9"/>
                    <a:pt x="188" y="9"/>
                  </a:cubicBezTo>
                  <a:cubicBezTo>
                    <a:pt x="188" y="9"/>
                    <a:pt x="188" y="9"/>
                    <a:pt x="189" y="9"/>
                  </a:cubicBezTo>
                  <a:cubicBezTo>
                    <a:pt x="189" y="9"/>
                    <a:pt x="189" y="9"/>
                    <a:pt x="189" y="9"/>
                  </a:cubicBezTo>
                  <a:cubicBezTo>
                    <a:pt x="190" y="9"/>
                    <a:pt x="190" y="9"/>
                    <a:pt x="190" y="9"/>
                  </a:cubicBezTo>
                  <a:cubicBezTo>
                    <a:pt x="190" y="9"/>
                    <a:pt x="190" y="9"/>
                    <a:pt x="190" y="9"/>
                  </a:cubicBezTo>
                  <a:cubicBezTo>
                    <a:pt x="191" y="9"/>
                    <a:pt x="191" y="9"/>
                    <a:pt x="190" y="9"/>
                  </a:cubicBezTo>
                  <a:cubicBezTo>
                    <a:pt x="191" y="9"/>
                    <a:pt x="191" y="9"/>
                    <a:pt x="191" y="9"/>
                  </a:cubicBezTo>
                  <a:cubicBezTo>
                    <a:pt x="191" y="9"/>
                    <a:pt x="191" y="9"/>
                    <a:pt x="191" y="9"/>
                  </a:cubicBezTo>
                  <a:cubicBezTo>
                    <a:pt x="191" y="9"/>
                    <a:pt x="191" y="9"/>
                    <a:pt x="192" y="9"/>
                  </a:cubicBezTo>
                  <a:cubicBezTo>
                    <a:pt x="192" y="10"/>
                    <a:pt x="192" y="10"/>
                    <a:pt x="192" y="10"/>
                  </a:cubicBezTo>
                  <a:cubicBezTo>
                    <a:pt x="192" y="10"/>
                    <a:pt x="192" y="10"/>
                    <a:pt x="192" y="10"/>
                  </a:cubicBezTo>
                  <a:cubicBezTo>
                    <a:pt x="193" y="10"/>
                    <a:pt x="193" y="10"/>
                    <a:pt x="193" y="10"/>
                  </a:cubicBezTo>
                  <a:cubicBezTo>
                    <a:pt x="193" y="10"/>
                    <a:pt x="193" y="10"/>
                    <a:pt x="193" y="10"/>
                  </a:cubicBezTo>
                  <a:cubicBezTo>
                    <a:pt x="193" y="10"/>
                    <a:pt x="193" y="10"/>
                    <a:pt x="193" y="10"/>
                  </a:cubicBezTo>
                  <a:cubicBezTo>
                    <a:pt x="193" y="10"/>
                    <a:pt x="193" y="10"/>
                    <a:pt x="192" y="10"/>
                  </a:cubicBezTo>
                  <a:cubicBezTo>
                    <a:pt x="192" y="10"/>
                    <a:pt x="192" y="10"/>
                    <a:pt x="192" y="10"/>
                  </a:cubicBezTo>
                  <a:cubicBezTo>
                    <a:pt x="192" y="10"/>
                    <a:pt x="192" y="10"/>
                    <a:pt x="193" y="10"/>
                  </a:cubicBezTo>
                  <a:cubicBezTo>
                    <a:pt x="193" y="10"/>
                    <a:pt x="193" y="10"/>
                    <a:pt x="193" y="10"/>
                  </a:cubicBezTo>
                  <a:cubicBezTo>
                    <a:pt x="193" y="10"/>
                    <a:pt x="193" y="10"/>
                    <a:pt x="193" y="10"/>
                  </a:cubicBezTo>
                  <a:cubicBezTo>
                    <a:pt x="194" y="10"/>
                    <a:pt x="194" y="10"/>
                    <a:pt x="194" y="10"/>
                  </a:cubicBezTo>
                  <a:cubicBezTo>
                    <a:pt x="194" y="10"/>
                    <a:pt x="194" y="10"/>
                    <a:pt x="195" y="10"/>
                  </a:cubicBezTo>
                  <a:cubicBezTo>
                    <a:pt x="195" y="10"/>
                    <a:pt x="195" y="10"/>
                    <a:pt x="195" y="10"/>
                  </a:cubicBezTo>
                  <a:cubicBezTo>
                    <a:pt x="195" y="9"/>
                    <a:pt x="195" y="9"/>
                    <a:pt x="196" y="9"/>
                  </a:cubicBezTo>
                  <a:cubicBezTo>
                    <a:pt x="196" y="10"/>
                    <a:pt x="196" y="10"/>
                    <a:pt x="196" y="10"/>
                  </a:cubicBezTo>
                  <a:cubicBezTo>
                    <a:pt x="196" y="10"/>
                    <a:pt x="196" y="10"/>
                    <a:pt x="197" y="10"/>
                  </a:cubicBezTo>
                  <a:cubicBezTo>
                    <a:pt x="197" y="10"/>
                    <a:pt x="197" y="10"/>
                    <a:pt x="197" y="11"/>
                  </a:cubicBezTo>
                  <a:cubicBezTo>
                    <a:pt x="196" y="11"/>
                    <a:pt x="196" y="11"/>
                    <a:pt x="196" y="11"/>
                  </a:cubicBezTo>
                  <a:cubicBezTo>
                    <a:pt x="197" y="11"/>
                    <a:pt x="197" y="11"/>
                    <a:pt x="197" y="11"/>
                  </a:cubicBezTo>
                  <a:cubicBezTo>
                    <a:pt x="197" y="11"/>
                    <a:pt x="197" y="11"/>
                    <a:pt x="197" y="11"/>
                  </a:cubicBezTo>
                  <a:cubicBezTo>
                    <a:pt x="197" y="12"/>
                    <a:pt x="197" y="12"/>
                    <a:pt x="196" y="12"/>
                  </a:cubicBezTo>
                  <a:cubicBezTo>
                    <a:pt x="197" y="12"/>
                    <a:pt x="197" y="12"/>
                    <a:pt x="197" y="12"/>
                  </a:cubicBezTo>
                  <a:cubicBezTo>
                    <a:pt x="197" y="12"/>
                    <a:pt x="197" y="12"/>
                    <a:pt x="197" y="12"/>
                  </a:cubicBezTo>
                  <a:cubicBezTo>
                    <a:pt x="197" y="12"/>
                    <a:pt x="197" y="12"/>
                    <a:pt x="197" y="12"/>
                  </a:cubicBezTo>
                  <a:cubicBezTo>
                    <a:pt x="197" y="12"/>
                    <a:pt x="197" y="12"/>
                    <a:pt x="197" y="13"/>
                  </a:cubicBezTo>
                  <a:cubicBezTo>
                    <a:pt x="196" y="13"/>
                    <a:pt x="196" y="13"/>
                    <a:pt x="195" y="13"/>
                  </a:cubicBezTo>
                  <a:cubicBezTo>
                    <a:pt x="194" y="13"/>
                    <a:pt x="194" y="13"/>
                    <a:pt x="193" y="13"/>
                  </a:cubicBezTo>
                  <a:cubicBezTo>
                    <a:pt x="191" y="14"/>
                    <a:pt x="191" y="14"/>
                    <a:pt x="191" y="14"/>
                  </a:cubicBezTo>
                  <a:cubicBezTo>
                    <a:pt x="191" y="14"/>
                    <a:pt x="191" y="14"/>
                    <a:pt x="190" y="14"/>
                  </a:cubicBezTo>
                  <a:cubicBezTo>
                    <a:pt x="190" y="14"/>
                    <a:pt x="190" y="14"/>
                    <a:pt x="189" y="14"/>
                  </a:cubicBezTo>
                  <a:cubicBezTo>
                    <a:pt x="189" y="14"/>
                    <a:pt x="189" y="14"/>
                    <a:pt x="189" y="14"/>
                  </a:cubicBezTo>
                  <a:cubicBezTo>
                    <a:pt x="188" y="14"/>
                    <a:pt x="188" y="14"/>
                    <a:pt x="188" y="14"/>
                  </a:cubicBezTo>
                  <a:cubicBezTo>
                    <a:pt x="187" y="14"/>
                    <a:pt x="187" y="14"/>
                    <a:pt x="187" y="15"/>
                  </a:cubicBezTo>
                  <a:cubicBezTo>
                    <a:pt x="187" y="15"/>
                    <a:pt x="187" y="15"/>
                    <a:pt x="187" y="15"/>
                  </a:cubicBezTo>
                  <a:cubicBezTo>
                    <a:pt x="187" y="15"/>
                    <a:pt x="187" y="15"/>
                    <a:pt x="186" y="15"/>
                  </a:cubicBezTo>
                  <a:cubicBezTo>
                    <a:pt x="186" y="15"/>
                    <a:pt x="186" y="15"/>
                    <a:pt x="185" y="15"/>
                  </a:cubicBezTo>
                  <a:cubicBezTo>
                    <a:pt x="185" y="15"/>
                    <a:pt x="185" y="15"/>
                    <a:pt x="184" y="15"/>
                  </a:cubicBezTo>
                  <a:cubicBezTo>
                    <a:pt x="184" y="15"/>
                    <a:pt x="184" y="15"/>
                    <a:pt x="184" y="16"/>
                  </a:cubicBezTo>
                  <a:cubicBezTo>
                    <a:pt x="183" y="16"/>
                    <a:pt x="183" y="16"/>
                    <a:pt x="183" y="16"/>
                  </a:cubicBezTo>
                  <a:cubicBezTo>
                    <a:pt x="182" y="16"/>
                    <a:pt x="182" y="16"/>
                    <a:pt x="182" y="16"/>
                  </a:cubicBezTo>
                  <a:cubicBezTo>
                    <a:pt x="182" y="16"/>
                    <a:pt x="182" y="16"/>
                    <a:pt x="182" y="16"/>
                  </a:cubicBezTo>
                  <a:cubicBezTo>
                    <a:pt x="182" y="16"/>
                    <a:pt x="182" y="16"/>
                    <a:pt x="182" y="16"/>
                  </a:cubicBezTo>
                  <a:cubicBezTo>
                    <a:pt x="181" y="16"/>
                    <a:pt x="181" y="16"/>
                    <a:pt x="181" y="16"/>
                  </a:cubicBezTo>
                  <a:cubicBezTo>
                    <a:pt x="181" y="16"/>
                    <a:pt x="181" y="16"/>
                    <a:pt x="181" y="16"/>
                  </a:cubicBezTo>
                  <a:cubicBezTo>
                    <a:pt x="181" y="16"/>
                    <a:pt x="181" y="16"/>
                    <a:pt x="181" y="16"/>
                  </a:cubicBezTo>
                  <a:cubicBezTo>
                    <a:pt x="181" y="16"/>
                    <a:pt x="181" y="16"/>
                    <a:pt x="181" y="17"/>
                  </a:cubicBezTo>
                  <a:cubicBezTo>
                    <a:pt x="180" y="17"/>
                    <a:pt x="180" y="17"/>
                    <a:pt x="180" y="17"/>
                  </a:cubicBezTo>
                  <a:cubicBezTo>
                    <a:pt x="180" y="17"/>
                    <a:pt x="180" y="17"/>
                    <a:pt x="179" y="17"/>
                  </a:cubicBezTo>
                  <a:cubicBezTo>
                    <a:pt x="179" y="17"/>
                    <a:pt x="179" y="17"/>
                    <a:pt x="179" y="17"/>
                  </a:cubicBezTo>
                  <a:cubicBezTo>
                    <a:pt x="179" y="18"/>
                    <a:pt x="179" y="18"/>
                    <a:pt x="179" y="18"/>
                  </a:cubicBezTo>
                  <a:cubicBezTo>
                    <a:pt x="178" y="18"/>
                    <a:pt x="178" y="18"/>
                    <a:pt x="178" y="18"/>
                  </a:cubicBezTo>
                  <a:cubicBezTo>
                    <a:pt x="178" y="18"/>
                    <a:pt x="178" y="18"/>
                    <a:pt x="178" y="18"/>
                  </a:cubicBezTo>
                  <a:cubicBezTo>
                    <a:pt x="177" y="19"/>
                    <a:pt x="177" y="19"/>
                    <a:pt x="177" y="19"/>
                  </a:cubicBezTo>
                  <a:cubicBezTo>
                    <a:pt x="176" y="19"/>
                    <a:pt x="176" y="19"/>
                    <a:pt x="176" y="19"/>
                  </a:cubicBezTo>
                  <a:cubicBezTo>
                    <a:pt x="175" y="19"/>
                    <a:pt x="175" y="19"/>
                    <a:pt x="175" y="19"/>
                  </a:cubicBezTo>
                  <a:cubicBezTo>
                    <a:pt x="175" y="19"/>
                    <a:pt x="175" y="19"/>
                    <a:pt x="175" y="20"/>
                  </a:cubicBezTo>
                  <a:cubicBezTo>
                    <a:pt x="175" y="19"/>
                    <a:pt x="175" y="19"/>
                    <a:pt x="174" y="19"/>
                  </a:cubicBezTo>
                  <a:cubicBezTo>
                    <a:pt x="175" y="19"/>
                    <a:pt x="175" y="19"/>
                    <a:pt x="175" y="19"/>
                  </a:cubicBezTo>
                  <a:cubicBezTo>
                    <a:pt x="175" y="19"/>
                    <a:pt x="175" y="19"/>
                    <a:pt x="175" y="19"/>
                  </a:cubicBezTo>
                  <a:cubicBezTo>
                    <a:pt x="174" y="19"/>
                    <a:pt x="174" y="19"/>
                    <a:pt x="174" y="19"/>
                  </a:cubicBezTo>
                  <a:cubicBezTo>
                    <a:pt x="174" y="19"/>
                    <a:pt x="174" y="19"/>
                    <a:pt x="174" y="19"/>
                  </a:cubicBezTo>
                  <a:cubicBezTo>
                    <a:pt x="174" y="19"/>
                    <a:pt x="174" y="19"/>
                    <a:pt x="174" y="19"/>
                  </a:cubicBezTo>
                  <a:cubicBezTo>
                    <a:pt x="173" y="19"/>
                    <a:pt x="173" y="19"/>
                    <a:pt x="173" y="20"/>
                  </a:cubicBezTo>
                  <a:cubicBezTo>
                    <a:pt x="171" y="20"/>
                    <a:pt x="171" y="20"/>
                    <a:pt x="171" y="20"/>
                  </a:cubicBezTo>
                  <a:cubicBezTo>
                    <a:pt x="171" y="20"/>
                    <a:pt x="171" y="20"/>
                    <a:pt x="171" y="20"/>
                  </a:cubicBezTo>
                  <a:cubicBezTo>
                    <a:pt x="170" y="20"/>
                    <a:pt x="170" y="20"/>
                    <a:pt x="170" y="20"/>
                  </a:cubicBezTo>
                  <a:moveTo>
                    <a:pt x="214" y="14"/>
                  </a:moveTo>
                  <a:cubicBezTo>
                    <a:pt x="214" y="14"/>
                    <a:pt x="214" y="14"/>
                    <a:pt x="214" y="14"/>
                  </a:cubicBezTo>
                  <a:cubicBezTo>
                    <a:pt x="214" y="15"/>
                    <a:pt x="214" y="15"/>
                    <a:pt x="214" y="15"/>
                  </a:cubicBezTo>
                  <a:cubicBezTo>
                    <a:pt x="215" y="15"/>
                    <a:pt x="215" y="15"/>
                    <a:pt x="215" y="15"/>
                  </a:cubicBezTo>
                  <a:cubicBezTo>
                    <a:pt x="215" y="15"/>
                    <a:pt x="215" y="15"/>
                    <a:pt x="215" y="15"/>
                  </a:cubicBezTo>
                  <a:cubicBezTo>
                    <a:pt x="215" y="16"/>
                    <a:pt x="215" y="16"/>
                    <a:pt x="215" y="16"/>
                  </a:cubicBezTo>
                  <a:cubicBezTo>
                    <a:pt x="215" y="16"/>
                    <a:pt x="215" y="16"/>
                    <a:pt x="215" y="16"/>
                  </a:cubicBezTo>
                  <a:cubicBezTo>
                    <a:pt x="215" y="17"/>
                    <a:pt x="215" y="17"/>
                    <a:pt x="215" y="17"/>
                  </a:cubicBezTo>
                  <a:cubicBezTo>
                    <a:pt x="216" y="17"/>
                    <a:pt x="216" y="17"/>
                    <a:pt x="216" y="16"/>
                  </a:cubicBezTo>
                  <a:cubicBezTo>
                    <a:pt x="216" y="16"/>
                    <a:pt x="216" y="16"/>
                    <a:pt x="217" y="16"/>
                  </a:cubicBezTo>
                  <a:cubicBezTo>
                    <a:pt x="217" y="16"/>
                    <a:pt x="217" y="16"/>
                    <a:pt x="218" y="15"/>
                  </a:cubicBezTo>
                  <a:cubicBezTo>
                    <a:pt x="219" y="15"/>
                    <a:pt x="219" y="15"/>
                    <a:pt x="220" y="15"/>
                  </a:cubicBezTo>
                  <a:cubicBezTo>
                    <a:pt x="220" y="15"/>
                    <a:pt x="220" y="15"/>
                    <a:pt x="220" y="15"/>
                  </a:cubicBezTo>
                  <a:cubicBezTo>
                    <a:pt x="220" y="15"/>
                    <a:pt x="220" y="15"/>
                    <a:pt x="220" y="14"/>
                  </a:cubicBezTo>
                  <a:cubicBezTo>
                    <a:pt x="220" y="14"/>
                    <a:pt x="220" y="14"/>
                    <a:pt x="220" y="14"/>
                  </a:cubicBezTo>
                  <a:cubicBezTo>
                    <a:pt x="220" y="14"/>
                    <a:pt x="220" y="14"/>
                    <a:pt x="220" y="14"/>
                  </a:cubicBezTo>
                  <a:cubicBezTo>
                    <a:pt x="220" y="14"/>
                    <a:pt x="220" y="14"/>
                    <a:pt x="219" y="13"/>
                  </a:cubicBezTo>
                  <a:cubicBezTo>
                    <a:pt x="219" y="13"/>
                    <a:pt x="219" y="13"/>
                    <a:pt x="218" y="14"/>
                  </a:cubicBezTo>
                  <a:cubicBezTo>
                    <a:pt x="218" y="13"/>
                    <a:pt x="218" y="13"/>
                    <a:pt x="218" y="13"/>
                  </a:cubicBezTo>
                  <a:cubicBezTo>
                    <a:pt x="218" y="13"/>
                    <a:pt x="218" y="13"/>
                    <a:pt x="218" y="13"/>
                  </a:cubicBezTo>
                  <a:cubicBezTo>
                    <a:pt x="217" y="13"/>
                    <a:pt x="217" y="13"/>
                    <a:pt x="217" y="13"/>
                  </a:cubicBezTo>
                  <a:cubicBezTo>
                    <a:pt x="217" y="13"/>
                    <a:pt x="217" y="13"/>
                    <a:pt x="217" y="13"/>
                  </a:cubicBezTo>
                  <a:cubicBezTo>
                    <a:pt x="217" y="13"/>
                    <a:pt x="217" y="13"/>
                    <a:pt x="217" y="13"/>
                  </a:cubicBezTo>
                  <a:cubicBezTo>
                    <a:pt x="216" y="13"/>
                    <a:pt x="216" y="13"/>
                    <a:pt x="215" y="13"/>
                  </a:cubicBezTo>
                  <a:cubicBezTo>
                    <a:pt x="215" y="13"/>
                    <a:pt x="215" y="13"/>
                    <a:pt x="214" y="14"/>
                  </a:cubicBezTo>
                  <a:cubicBezTo>
                    <a:pt x="214" y="14"/>
                    <a:pt x="214" y="14"/>
                    <a:pt x="214" y="14"/>
                  </a:cubicBezTo>
                  <a:moveTo>
                    <a:pt x="212" y="13"/>
                  </a:moveTo>
                  <a:cubicBezTo>
                    <a:pt x="212" y="13"/>
                    <a:pt x="212" y="13"/>
                    <a:pt x="212" y="14"/>
                  </a:cubicBezTo>
                  <a:cubicBezTo>
                    <a:pt x="212" y="13"/>
                    <a:pt x="212" y="13"/>
                    <a:pt x="212" y="13"/>
                  </a:cubicBezTo>
                  <a:cubicBezTo>
                    <a:pt x="212" y="13"/>
                    <a:pt x="212" y="13"/>
                    <a:pt x="213" y="13"/>
                  </a:cubicBezTo>
                  <a:cubicBezTo>
                    <a:pt x="213" y="13"/>
                    <a:pt x="213" y="13"/>
                    <a:pt x="213" y="13"/>
                  </a:cubicBezTo>
                  <a:cubicBezTo>
                    <a:pt x="213" y="13"/>
                    <a:pt x="213" y="13"/>
                    <a:pt x="213" y="13"/>
                  </a:cubicBezTo>
                  <a:cubicBezTo>
                    <a:pt x="212" y="13"/>
                    <a:pt x="212" y="13"/>
                    <a:pt x="212" y="13"/>
                  </a:cubicBezTo>
                  <a:cubicBezTo>
                    <a:pt x="212" y="13"/>
                    <a:pt x="212" y="13"/>
                    <a:pt x="212" y="13"/>
                  </a:cubicBezTo>
                  <a:moveTo>
                    <a:pt x="242" y="14"/>
                  </a:moveTo>
                  <a:cubicBezTo>
                    <a:pt x="242" y="14"/>
                    <a:pt x="242" y="14"/>
                    <a:pt x="242" y="14"/>
                  </a:cubicBezTo>
                  <a:cubicBezTo>
                    <a:pt x="242" y="14"/>
                    <a:pt x="242" y="14"/>
                    <a:pt x="243" y="14"/>
                  </a:cubicBezTo>
                  <a:cubicBezTo>
                    <a:pt x="243" y="14"/>
                    <a:pt x="243" y="14"/>
                    <a:pt x="242" y="13"/>
                  </a:cubicBezTo>
                  <a:cubicBezTo>
                    <a:pt x="242" y="14"/>
                    <a:pt x="242" y="14"/>
                    <a:pt x="242" y="14"/>
                  </a:cubicBezTo>
                  <a:moveTo>
                    <a:pt x="237" y="13"/>
                  </a:moveTo>
                  <a:cubicBezTo>
                    <a:pt x="237" y="13"/>
                    <a:pt x="237" y="13"/>
                    <a:pt x="237" y="13"/>
                  </a:cubicBezTo>
                  <a:cubicBezTo>
                    <a:pt x="238" y="13"/>
                    <a:pt x="238" y="13"/>
                    <a:pt x="238" y="13"/>
                  </a:cubicBezTo>
                  <a:cubicBezTo>
                    <a:pt x="238" y="13"/>
                    <a:pt x="238" y="13"/>
                    <a:pt x="238" y="13"/>
                  </a:cubicBezTo>
                  <a:cubicBezTo>
                    <a:pt x="238" y="13"/>
                    <a:pt x="238" y="13"/>
                    <a:pt x="237" y="13"/>
                  </a:cubicBezTo>
                  <a:cubicBezTo>
                    <a:pt x="237" y="13"/>
                    <a:pt x="237" y="13"/>
                    <a:pt x="237" y="13"/>
                  </a:cubicBezTo>
                  <a:moveTo>
                    <a:pt x="231" y="15"/>
                  </a:moveTo>
                  <a:cubicBezTo>
                    <a:pt x="232" y="15"/>
                    <a:pt x="232" y="15"/>
                    <a:pt x="233" y="15"/>
                  </a:cubicBezTo>
                  <a:cubicBezTo>
                    <a:pt x="233" y="15"/>
                    <a:pt x="233" y="15"/>
                    <a:pt x="233" y="15"/>
                  </a:cubicBezTo>
                  <a:cubicBezTo>
                    <a:pt x="234" y="15"/>
                    <a:pt x="234" y="15"/>
                    <a:pt x="234" y="15"/>
                  </a:cubicBezTo>
                  <a:cubicBezTo>
                    <a:pt x="234" y="15"/>
                    <a:pt x="234" y="15"/>
                    <a:pt x="234" y="15"/>
                  </a:cubicBezTo>
                  <a:cubicBezTo>
                    <a:pt x="234" y="15"/>
                    <a:pt x="234" y="15"/>
                    <a:pt x="235" y="15"/>
                  </a:cubicBezTo>
                  <a:cubicBezTo>
                    <a:pt x="235" y="15"/>
                    <a:pt x="235" y="15"/>
                    <a:pt x="235" y="15"/>
                  </a:cubicBezTo>
                  <a:cubicBezTo>
                    <a:pt x="235" y="15"/>
                    <a:pt x="235" y="15"/>
                    <a:pt x="236" y="15"/>
                  </a:cubicBezTo>
                  <a:cubicBezTo>
                    <a:pt x="236" y="15"/>
                    <a:pt x="236" y="15"/>
                    <a:pt x="236" y="15"/>
                  </a:cubicBezTo>
                  <a:cubicBezTo>
                    <a:pt x="236" y="15"/>
                    <a:pt x="236" y="15"/>
                    <a:pt x="236" y="15"/>
                  </a:cubicBezTo>
                  <a:cubicBezTo>
                    <a:pt x="236" y="14"/>
                    <a:pt x="236" y="14"/>
                    <a:pt x="236" y="14"/>
                  </a:cubicBezTo>
                  <a:cubicBezTo>
                    <a:pt x="236" y="14"/>
                    <a:pt x="236" y="14"/>
                    <a:pt x="235" y="14"/>
                  </a:cubicBezTo>
                  <a:cubicBezTo>
                    <a:pt x="235" y="15"/>
                    <a:pt x="235" y="15"/>
                    <a:pt x="235" y="15"/>
                  </a:cubicBezTo>
                  <a:cubicBezTo>
                    <a:pt x="234" y="15"/>
                    <a:pt x="234" y="15"/>
                    <a:pt x="234" y="14"/>
                  </a:cubicBezTo>
                  <a:cubicBezTo>
                    <a:pt x="234" y="15"/>
                    <a:pt x="234" y="15"/>
                    <a:pt x="234" y="15"/>
                  </a:cubicBezTo>
                  <a:cubicBezTo>
                    <a:pt x="233" y="14"/>
                    <a:pt x="233" y="14"/>
                    <a:pt x="233" y="14"/>
                  </a:cubicBezTo>
                  <a:cubicBezTo>
                    <a:pt x="233" y="14"/>
                    <a:pt x="233" y="14"/>
                    <a:pt x="233" y="14"/>
                  </a:cubicBezTo>
                  <a:cubicBezTo>
                    <a:pt x="233" y="15"/>
                    <a:pt x="233" y="15"/>
                    <a:pt x="232" y="15"/>
                  </a:cubicBezTo>
                  <a:cubicBezTo>
                    <a:pt x="232" y="15"/>
                    <a:pt x="232" y="15"/>
                    <a:pt x="231" y="15"/>
                  </a:cubicBezTo>
                  <a:cubicBezTo>
                    <a:pt x="231" y="15"/>
                    <a:pt x="231" y="15"/>
                    <a:pt x="231" y="15"/>
                  </a:cubicBezTo>
                  <a:moveTo>
                    <a:pt x="234" y="18"/>
                  </a:moveTo>
                  <a:cubicBezTo>
                    <a:pt x="234" y="18"/>
                    <a:pt x="234" y="18"/>
                    <a:pt x="234" y="18"/>
                  </a:cubicBezTo>
                  <a:cubicBezTo>
                    <a:pt x="235" y="18"/>
                    <a:pt x="235" y="18"/>
                    <a:pt x="235" y="18"/>
                  </a:cubicBezTo>
                  <a:cubicBezTo>
                    <a:pt x="235" y="18"/>
                    <a:pt x="235" y="18"/>
                    <a:pt x="235" y="18"/>
                  </a:cubicBezTo>
                  <a:cubicBezTo>
                    <a:pt x="235" y="18"/>
                    <a:pt x="235" y="18"/>
                    <a:pt x="234" y="18"/>
                  </a:cubicBezTo>
                  <a:moveTo>
                    <a:pt x="234" y="19"/>
                  </a:moveTo>
                  <a:cubicBezTo>
                    <a:pt x="234" y="19"/>
                    <a:pt x="234" y="19"/>
                    <a:pt x="234" y="19"/>
                  </a:cubicBezTo>
                  <a:cubicBezTo>
                    <a:pt x="234" y="19"/>
                    <a:pt x="234" y="19"/>
                    <a:pt x="234" y="18"/>
                  </a:cubicBezTo>
                  <a:cubicBezTo>
                    <a:pt x="234" y="18"/>
                    <a:pt x="234" y="18"/>
                    <a:pt x="234" y="18"/>
                  </a:cubicBezTo>
                  <a:cubicBezTo>
                    <a:pt x="235" y="18"/>
                    <a:pt x="235" y="18"/>
                    <a:pt x="235" y="18"/>
                  </a:cubicBezTo>
                  <a:cubicBezTo>
                    <a:pt x="235" y="18"/>
                    <a:pt x="235" y="18"/>
                    <a:pt x="235" y="18"/>
                  </a:cubicBezTo>
                  <a:cubicBezTo>
                    <a:pt x="235" y="18"/>
                    <a:pt x="235" y="18"/>
                    <a:pt x="235" y="19"/>
                  </a:cubicBezTo>
                  <a:cubicBezTo>
                    <a:pt x="235" y="19"/>
                    <a:pt x="235" y="19"/>
                    <a:pt x="234" y="19"/>
                  </a:cubicBezTo>
                  <a:moveTo>
                    <a:pt x="234" y="20"/>
                  </a:moveTo>
                  <a:cubicBezTo>
                    <a:pt x="234" y="19"/>
                    <a:pt x="234" y="19"/>
                    <a:pt x="233" y="19"/>
                  </a:cubicBezTo>
                  <a:cubicBezTo>
                    <a:pt x="234" y="19"/>
                    <a:pt x="234" y="19"/>
                    <a:pt x="234" y="19"/>
                  </a:cubicBezTo>
                  <a:cubicBezTo>
                    <a:pt x="235" y="19"/>
                    <a:pt x="235" y="19"/>
                    <a:pt x="235" y="19"/>
                  </a:cubicBezTo>
                  <a:cubicBezTo>
                    <a:pt x="234" y="19"/>
                    <a:pt x="234" y="19"/>
                    <a:pt x="234" y="19"/>
                  </a:cubicBezTo>
                  <a:cubicBezTo>
                    <a:pt x="234" y="19"/>
                    <a:pt x="234" y="19"/>
                    <a:pt x="234" y="20"/>
                  </a:cubicBezTo>
                  <a:moveTo>
                    <a:pt x="225" y="25"/>
                  </a:moveTo>
                  <a:cubicBezTo>
                    <a:pt x="225" y="25"/>
                    <a:pt x="225" y="25"/>
                    <a:pt x="224" y="25"/>
                  </a:cubicBezTo>
                  <a:cubicBezTo>
                    <a:pt x="224" y="25"/>
                    <a:pt x="224" y="25"/>
                    <a:pt x="224" y="24"/>
                  </a:cubicBezTo>
                  <a:cubicBezTo>
                    <a:pt x="224" y="24"/>
                    <a:pt x="224" y="24"/>
                    <a:pt x="224" y="24"/>
                  </a:cubicBezTo>
                  <a:cubicBezTo>
                    <a:pt x="224" y="24"/>
                    <a:pt x="224" y="24"/>
                    <a:pt x="224" y="24"/>
                  </a:cubicBezTo>
                  <a:cubicBezTo>
                    <a:pt x="224" y="24"/>
                    <a:pt x="224" y="24"/>
                    <a:pt x="223" y="23"/>
                  </a:cubicBezTo>
                  <a:cubicBezTo>
                    <a:pt x="224" y="23"/>
                    <a:pt x="224" y="23"/>
                    <a:pt x="224" y="23"/>
                  </a:cubicBezTo>
                  <a:cubicBezTo>
                    <a:pt x="224" y="23"/>
                    <a:pt x="224" y="23"/>
                    <a:pt x="224" y="22"/>
                  </a:cubicBezTo>
                  <a:cubicBezTo>
                    <a:pt x="224" y="22"/>
                    <a:pt x="224" y="22"/>
                    <a:pt x="223" y="22"/>
                  </a:cubicBezTo>
                  <a:cubicBezTo>
                    <a:pt x="223" y="22"/>
                    <a:pt x="223" y="22"/>
                    <a:pt x="223" y="22"/>
                  </a:cubicBezTo>
                  <a:cubicBezTo>
                    <a:pt x="223" y="21"/>
                    <a:pt x="223" y="21"/>
                    <a:pt x="223" y="21"/>
                  </a:cubicBezTo>
                  <a:cubicBezTo>
                    <a:pt x="223" y="21"/>
                    <a:pt x="223" y="21"/>
                    <a:pt x="222" y="20"/>
                  </a:cubicBezTo>
                  <a:cubicBezTo>
                    <a:pt x="222" y="20"/>
                    <a:pt x="222" y="20"/>
                    <a:pt x="222" y="20"/>
                  </a:cubicBezTo>
                  <a:cubicBezTo>
                    <a:pt x="222" y="20"/>
                    <a:pt x="222" y="20"/>
                    <a:pt x="222" y="20"/>
                  </a:cubicBezTo>
                  <a:cubicBezTo>
                    <a:pt x="221" y="20"/>
                    <a:pt x="221" y="20"/>
                    <a:pt x="221" y="20"/>
                  </a:cubicBezTo>
                  <a:cubicBezTo>
                    <a:pt x="221" y="20"/>
                    <a:pt x="221" y="20"/>
                    <a:pt x="221" y="20"/>
                  </a:cubicBezTo>
                  <a:cubicBezTo>
                    <a:pt x="221" y="20"/>
                    <a:pt x="221" y="20"/>
                    <a:pt x="221" y="20"/>
                  </a:cubicBezTo>
                  <a:cubicBezTo>
                    <a:pt x="220" y="20"/>
                    <a:pt x="220" y="20"/>
                    <a:pt x="220" y="20"/>
                  </a:cubicBezTo>
                  <a:cubicBezTo>
                    <a:pt x="220" y="19"/>
                    <a:pt x="220" y="19"/>
                    <a:pt x="220" y="19"/>
                  </a:cubicBezTo>
                  <a:cubicBezTo>
                    <a:pt x="221" y="19"/>
                    <a:pt x="221" y="19"/>
                    <a:pt x="221" y="19"/>
                  </a:cubicBezTo>
                  <a:cubicBezTo>
                    <a:pt x="221" y="19"/>
                    <a:pt x="221" y="19"/>
                    <a:pt x="221" y="19"/>
                  </a:cubicBezTo>
                  <a:cubicBezTo>
                    <a:pt x="221" y="19"/>
                    <a:pt x="221" y="19"/>
                    <a:pt x="220" y="18"/>
                  </a:cubicBezTo>
                  <a:cubicBezTo>
                    <a:pt x="221" y="18"/>
                    <a:pt x="221" y="18"/>
                    <a:pt x="221" y="18"/>
                  </a:cubicBezTo>
                  <a:cubicBezTo>
                    <a:pt x="221" y="18"/>
                    <a:pt x="221" y="18"/>
                    <a:pt x="221" y="18"/>
                  </a:cubicBezTo>
                  <a:cubicBezTo>
                    <a:pt x="221" y="18"/>
                    <a:pt x="221" y="18"/>
                    <a:pt x="220" y="18"/>
                  </a:cubicBezTo>
                  <a:cubicBezTo>
                    <a:pt x="221" y="17"/>
                    <a:pt x="221" y="17"/>
                    <a:pt x="221" y="17"/>
                  </a:cubicBezTo>
                  <a:cubicBezTo>
                    <a:pt x="222" y="17"/>
                    <a:pt x="222" y="17"/>
                    <a:pt x="222" y="17"/>
                  </a:cubicBezTo>
                  <a:cubicBezTo>
                    <a:pt x="222" y="17"/>
                    <a:pt x="222" y="17"/>
                    <a:pt x="222" y="17"/>
                  </a:cubicBezTo>
                  <a:cubicBezTo>
                    <a:pt x="222" y="17"/>
                    <a:pt x="222" y="17"/>
                    <a:pt x="223" y="17"/>
                  </a:cubicBezTo>
                  <a:cubicBezTo>
                    <a:pt x="223" y="17"/>
                    <a:pt x="223" y="17"/>
                    <a:pt x="223" y="17"/>
                  </a:cubicBezTo>
                  <a:cubicBezTo>
                    <a:pt x="224" y="17"/>
                    <a:pt x="224" y="17"/>
                    <a:pt x="224" y="17"/>
                  </a:cubicBezTo>
                  <a:cubicBezTo>
                    <a:pt x="224" y="17"/>
                    <a:pt x="224" y="17"/>
                    <a:pt x="224" y="17"/>
                  </a:cubicBezTo>
                  <a:cubicBezTo>
                    <a:pt x="224" y="17"/>
                    <a:pt x="224" y="17"/>
                    <a:pt x="224" y="17"/>
                  </a:cubicBezTo>
                  <a:cubicBezTo>
                    <a:pt x="224" y="17"/>
                    <a:pt x="224" y="17"/>
                    <a:pt x="224" y="18"/>
                  </a:cubicBezTo>
                  <a:cubicBezTo>
                    <a:pt x="224" y="18"/>
                    <a:pt x="224" y="18"/>
                    <a:pt x="224" y="18"/>
                  </a:cubicBezTo>
                  <a:cubicBezTo>
                    <a:pt x="224" y="18"/>
                    <a:pt x="224" y="18"/>
                    <a:pt x="225" y="18"/>
                  </a:cubicBezTo>
                  <a:cubicBezTo>
                    <a:pt x="225" y="18"/>
                    <a:pt x="225" y="18"/>
                    <a:pt x="225" y="19"/>
                  </a:cubicBezTo>
                  <a:cubicBezTo>
                    <a:pt x="225" y="19"/>
                    <a:pt x="225" y="19"/>
                    <a:pt x="226" y="19"/>
                  </a:cubicBezTo>
                  <a:cubicBezTo>
                    <a:pt x="226" y="19"/>
                    <a:pt x="226" y="19"/>
                    <a:pt x="226" y="19"/>
                  </a:cubicBezTo>
                  <a:cubicBezTo>
                    <a:pt x="226" y="18"/>
                    <a:pt x="226" y="18"/>
                    <a:pt x="226" y="18"/>
                  </a:cubicBezTo>
                  <a:cubicBezTo>
                    <a:pt x="226" y="18"/>
                    <a:pt x="226" y="18"/>
                    <a:pt x="226" y="18"/>
                  </a:cubicBezTo>
                  <a:cubicBezTo>
                    <a:pt x="226" y="18"/>
                    <a:pt x="226" y="18"/>
                    <a:pt x="226" y="18"/>
                  </a:cubicBezTo>
                  <a:cubicBezTo>
                    <a:pt x="226" y="18"/>
                    <a:pt x="226" y="18"/>
                    <a:pt x="226" y="18"/>
                  </a:cubicBezTo>
                  <a:cubicBezTo>
                    <a:pt x="227" y="18"/>
                    <a:pt x="227" y="18"/>
                    <a:pt x="227" y="18"/>
                  </a:cubicBezTo>
                  <a:cubicBezTo>
                    <a:pt x="227" y="17"/>
                    <a:pt x="227" y="17"/>
                    <a:pt x="227" y="17"/>
                  </a:cubicBezTo>
                  <a:cubicBezTo>
                    <a:pt x="227" y="17"/>
                    <a:pt x="227" y="17"/>
                    <a:pt x="227" y="17"/>
                  </a:cubicBezTo>
                  <a:cubicBezTo>
                    <a:pt x="227" y="17"/>
                    <a:pt x="227" y="17"/>
                    <a:pt x="228" y="17"/>
                  </a:cubicBezTo>
                  <a:cubicBezTo>
                    <a:pt x="228" y="17"/>
                    <a:pt x="228" y="17"/>
                    <a:pt x="228" y="17"/>
                  </a:cubicBezTo>
                  <a:cubicBezTo>
                    <a:pt x="228" y="17"/>
                    <a:pt x="228" y="17"/>
                    <a:pt x="229" y="18"/>
                  </a:cubicBezTo>
                  <a:cubicBezTo>
                    <a:pt x="229" y="17"/>
                    <a:pt x="229" y="17"/>
                    <a:pt x="229" y="17"/>
                  </a:cubicBezTo>
                  <a:cubicBezTo>
                    <a:pt x="228" y="17"/>
                    <a:pt x="228" y="17"/>
                    <a:pt x="228" y="17"/>
                  </a:cubicBezTo>
                  <a:cubicBezTo>
                    <a:pt x="227" y="17"/>
                    <a:pt x="227" y="17"/>
                    <a:pt x="227" y="17"/>
                  </a:cubicBezTo>
                  <a:cubicBezTo>
                    <a:pt x="227" y="17"/>
                    <a:pt x="227" y="17"/>
                    <a:pt x="227" y="17"/>
                  </a:cubicBezTo>
                  <a:cubicBezTo>
                    <a:pt x="227" y="17"/>
                    <a:pt x="227" y="17"/>
                    <a:pt x="226" y="17"/>
                  </a:cubicBezTo>
                  <a:cubicBezTo>
                    <a:pt x="226" y="16"/>
                    <a:pt x="226" y="16"/>
                    <a:pt x="225" y="16"/>
                  </a:cubicBezTo>
                  <a:cubicBezTo>
                    <a:pt x="226" y="16"/>
                    <a:pt x="226" y="16"/>
                    <a:pt x="226" y="16"/>
                  </a:cubicBezTo>
                  <a:cubicBezTo>
                    <a:pt x="226" y="16"/>
                    <a:pt x="226" y="16"/>
                    <a:pt x="227" y="16"/>
                  </a:cubicBezTo>
                  <a:cubicBezTo>
                    <a:pt x="227" y="15"/>
                    <a:pt x="227" y="15"/>
                    <a:pt x="227" y="15"/>
                  </a:cubicBezTo>
                  <a:cubicBezTo>
                    <a:pt x="227" y="15"/>
                    <a:pt x="227" y="15"/>
                    <a:pt x="227" y="16"/>
                  </a:cubicBezTo>
                  <a:cubicBezTo>
                    <a:pt x="227" y="16"/>
                    <a:pt x="227" y="16"/>
                    <a:pt x="228" y="16"/>
                  </a:cubicBezTo>
                  <a:cubicBezTo>
                    <a:pt x="228" y="16"/>
                    <a:pt x="228" y="16"/>
                    <a:pt x="228" y="16"/>
                  </a:cubicBezTo>
                  <a:cubicBezTo>
                    <a:pt x="228" y="16"/>
                    <a:pt x="228" y="16"/>
                    <a:pt x="228" y="16"/>
                  </a:cubicBezTo>
                  <a:cubicBezTo>
                    <a:pt x="228" y="16"/>
                    <a:pt x="228" y="16"/>
                    <a:pt x="228" y="16"/>
                  </a:cubicBezTo>
                  <a:cubicBezTo>
                    <a:pt x="228" y="16"/>
                    <a:pt x="228" y="16"/>
                    <a:pt x="228" y="15"/>
                  </a:cubicBezTo>
                  <a:cubicBezTo>
                    <a:pt x="227" y="15"/>
                    <a:pt x="227" y="15"/>
                    <a:pt x="227" y="15"/>
                  </a:cubicBezTo>
                  <a:cubicBezTo>
                    <a:pt x="228" y="15"/>
                    <a:pt x="228" y="15"/>
                    <a:pt x="228" y="15"/>
                  </a:cubicBezTo>
                  <a:cubicBezTo>
                    <a:pt x="229" y="15"/>
                    <a:pt x="229" y="15"/>
                    <a:pt x="229" y="15"/>
                  </a:cubicBezTo>
                  <a:cubicBezTo>
                    <a:pt x="229" y="15"/>
                    <a:pt x="229" y="15"/>
                    <a:pt x="229" y="15"/>
                  </a:cubicBezTo>
                  <a:cubicBezTo>
                    <a:pt x="230" y="15"/>
                    <a:pt x="230" y="15"/>
                    <a:pt x="230" y="15"/>
                  </a:cubicBezTo>
                  <a:cubicBezTo>
                    <a:pt x="230" y="15"/>
                    <a:pt x="230" y="15"/>
                    <a:pt x="229" y="15"/>
                  </a:cubicBezTo>
                  <a:cubicBezTo>
                    <a:pt x="229" y="15"/>
                    <a:pt x="229" y="15"/>
                    <a:pt x="229" y="14"/>
                  </a:cubicBezTo>
                  <a:cubicBezTo>
                    <a:pt x="230" y="14"/>
                    <a:pt x="230" y="14"/>
                    <a:pt x="230" y="14"/>
                  </a:cubicBezTo>
                  <a:cubicBezTo>
                    <a:pt x="230" y="14"/>
                    <a:pt x="230" y="14"/>
                    <a:pt x="231" y="15"/>
                  </a:cubicBezTo>
                  <a:cubicBezTo>
                    <a:pt x="231" y="15"/>
                    <a:pt x="231" y="15"/>
                    <a:pt x="231" y="15"/>
                  </a:cubicBezTo>
                  <a:cubicBezTo>
                    <a:pt x="231" y="15"/>
                    <a:pt x="231" y="15"/>
                    <a:pt x="231" y="15"/>
                  </a:cubicBezTo>
                  <a:cubicBezTo>
                    <a:pt x="232" y="15"/>
                    <a:pt x="232" y="15"/>
                    <a:pt x="232" y="15"/>
                  </a:cubicBezTo>
                  <a:cubicBezTo>
                    <a:pt x="232" y="15"/>
                    <a:pt x="232" y="15"/>
                    <a:pt x="232" y="15"/>
                  </a:cubicBezTo>
                  <a:cubicBezTo>
                    <a:pt x="232" y="15"/>
                    <a:pt x="232" y="15"/>
                    <a:pt x="233" y="15"/>
                  </a:cubicBezTo>
                  <a:cubicBezTo>
                    <a:pt x="233" y="15"/>
                    <a:pt x="233" y="15"/>
                    <a:pt x="233" y="15"/>
                  </a:cubicBezTo>
                  <a:cubicBezTo>
                    <a:pt x="233" y="15"/>
                    <a:pt x="233" y="15"/>
                    <a:pt x="234" y="15"/>
                  </a:cubicBezTo>
                  <a:cubicBezTo>
                    <a:pt x="234" y="15"/>
                    <a:pt x="234" y="15"/>
                    <a:pt x="234" y="15"/>
                  </a:cubicBezTo>
                  <a:cubicBezTo>
                    <a:pt x="235" y="15"/>
                    <a:pt x="235" y="15"/>
                    <a:pt x="236" y="15"/>
                  </a:cubicBezTo>
                  <a:cubicBezTo>
                    <a:pt x="236" y="16"/>
                    <a:pt x="236" y="16"/>
                    <a:pt x="236" y="16"/>
                  </a:cubicBezTo>
                  <a:cubicBezTo>
                    <a:pt x="236" y="16"/>
                    <a:pt x="236" y="16"/>
                    <a:pt x="236" y="16"/>
                  </a:cubicBezTo>
                  <a:cubicBezTo>
                    <a:pt x="236" y="16"/>
                    <a:pt x="236" y="16"/>
                    <a:pt x="237" y="16"/>
                  </a:cubicBezTo>
                  <a:cubicBezTo>
                    <a:pt x="236" y="16"/>
                    <a:pt x="236" y="16"/>
                    <a:pt x="235" y="17"/>
                  </a:cubicBezTo>
                  <a:cubicBezTo>
                    <a:pt x="235" y="16"/>
                    <a:pt x="235" y="16"/>
                    <a:pt x="235" y="16"/>
                  </a:cubicBezTo>
                  <a:cubicBezTo>
                    <a:pt x="235" y="16"/>
                    <a:pt x="235" y="16"/>
                    <a:pt x="235" y="16"/>
                  </a:cubicBezTo>
                  <a:cubicBezTo>
                    <a:pt x="234" y="16"/>
                    <a:pt x="234" y="16"/>
                    <a:pt x="234" y="16"/>
                  </a:cubicBezTo>
                  <a:cubicBezTo>
                    <a:pt x="234" y="17"/>
                    <a:pt x="234" y="17"/>
                    <a:pt x="235" y="17"/>
                  </a:cubicBezTo>
                  <a:cubicBezTo>
                    <a:pt x="235" y="17"/>
                    <a:pt x="235" y="17"/>
                    <a:pt x="235" y="17"/>
                  </a:cubicBezTo>
                  <a:cubicBezTo>
                    <a:pt x="235" y="17"/>
                    <a:pt x="235" y="17"/>
                    <a:pt x="234" y="17"/>
                  </a:cubicBezTo>
                  <a:cubicBezTo>
                    <a:pt x="234" y="17"/>
                    <a:pt x="234" y="17"/>
                    <a:pt x="234" y="17"/>
                  </a:cubicBezTo>
                  <a:cubicBezTo>
                    <a:pt x="234" y="17"/>
                    <a:pt x="234" y="17"/>
                    <a:pt x="233" y="17"/>
                  </a:cubicBezTo>
                  <a:cubicBezTo>
                    <a:pt x="233" y="18"/>
                    <a:pt x="233" y="18"/>
                    <a:pt x="233" y="18"/>
                  </a:cubicBezTo>
                  <a:cubicBezTo>
                    <a:pt x="232" y="18"/>
                    <a:pt x="232" y="18"/>
                    <a:pt x="232" y="18"/>
                  </a:cubicBezTo>
                  <a:cubicBezTo>
                    <a:pt x="232" y="18"/>
                    <a:pt x="232" y="18"/>
                    <a:pt x="231" y="18"/>
                  </a:cubicBezTo>
                  <a:cubicBezTo>
                    <a:pt x="231" y="18"/>
                    <a:pt x="231" y="18"/>
                    <a:pt x="231" y="18"/>
                  </a:cubicBezTo>
                  <a:cubicBezTo>
                    <a:pt x="230" y="18"/>
                    <a:pt x="230" y="18"/>
                    <a:pt x="230" y="18"/>
                  </a:cubicBezTo>
                  <a:cubicBezTo>
                    <a:pt x="231" y="19"/>
                    <a:pt x="231" y="19"/>
                    <a:pt x="231" y="19"/>
                  </a:cubicBezTo>
                  <a:cubicBezTo>
                    <a:pt x="231" y="18"/>
                    <a:pt x="231" y="18"/>
                    <a:pt x="231" y="18"/>
                  </a:cubicBezTo>
                  <a:cubicBezTo>
                    <a:pt x="231" y="18"/>
                    <a:pt x="231" y="18"/>
                    <a:pt x="232" y="18"/>
                  </a:cubicBezTo>
                  <a:cubicBezTo>
                    <a:pt x="232" y="18"/>
                    <a:pt x="232" y="18"/>
                    <a:pt x="232" y="18"/>
                  </a:cubicBezTo>
                  <a:cubicBezTo>
                    <a:pt x="233" y="18"/>
                    <a:pt x="233" y="18"/>
                    <a:pt x="233" y="18"/>
                  </a:cubicBezTo>
                  <a:cubicBezTo>
                    <a:pt x="233" y="19"/>
                    <a:pt x="233" y="19"/>
                    <a:pt x="233" y="19"/>
                  </a:cubicBezTo>
                  <a:cubicBezTo>
                    <a:pt x="233" y="19"/>
                    <a:pt x="233" y="19"/>
                    <a:pt x="233" y="19"/>
                  </a:cubicBezTo>
                  <a:cubicBezTo>
                    <a:pt x="233" y="19"/>
                    <a:pt x="233" y="19"/>
                    <a:pt x="233" y="19"/>
                  </a:cubicBezTo>
                  <a:cubicBezTo>
                    <a:pt x="233" y="19"/>
                    <a:pt x="233" y="19"/>
                    <a:pt x="233" y="20"/>
                  </a:cubicBezTo>
                  <a:cubicBezTo>
                    <a:pt x="233" y="20"/>
                    <a:pt x="233" y="20"/>
                    <a:pt x="233" y="20"/>
                  </a:cubicBezTo>
                  <a:cubicBezTo>
                    <a:pt x="233" y="20"/>
                    <a:pt x="233" y="20"/>
                    <a:pt x="233" y="20"/>
                  </a:cubicBezTo>
                  <a:cubicBezTo>
                    <a:pt x="234" y="20"/>
                    <a:pt x="234" y="20"/>
                    <a:pt x="234" y="20"/>
                  </a:cubicBezTo>
                  <a:cubicBezTo>
                    <a:pt x="234" y="20"/>
                    <a:pt x="234" y="20"/>
                    <a:pt x="234" y="20"/>
                  </a:cubicBezTo>
                  <a:cubicBezTo>
                    <a:pt x="234" y="21"/>
                    <a:pt x="234" y="21"/>
                    <a:pt x="234" y="21"/>
                  </a:cubicBezTo>
                  <a:cubicBezTo>
                    <a:pt x="233" y="21"/>
                    <a:pt x="233" y="21"/>
                    <a:pt x="232" y="21"/>
                  </a:cubicBezTo>
                  <a:cubicBezTo>
                    <a:pt x="232" y="22"/>
                    <a:pt x="232" y="22"/>
                    <a:pt x="233" y="22"/>
                  </a:cubicBezTo>
                  <a:cubicBezTo>
                    <a:pt x="232" y="22"/>
                    <a:pt x="232" y="22"/>
                    <a:pt x="232" y="22"/>
                  </a:cubicBezTo>
                  <a:cubicBezTo>
                    <a:pt x="232" y="22"/>
                    <a:pt x="232" y="22"/>
                    <a:pt x="232" y="22"/>
                  </a:cubicBezTo>
                  <a:cubicBezTo>
                    <a:pt x="231" y="22"/>
                    <a:pt x="231" y="22"/>
                    <a:pt x="231" y="22"/>
                  </a:cubicBezTo>
                  <a:cubicBezTo>
                    <a:pt x="232" y="22"/>
                    <a:pt x="232" y="22"/>
                    <a:pt x="232" y="22"/>
                  </a:cubicBezTo>
                  <a:cubicBezTo>
                    <a:pt x="232" y="22"/>
                    <a:pt x="232" y="22"/>
                    <a:pt x="232" y="23"/>
                  </a:cubicBezTo>
                  <a:cubicBezTo>
                    <a:pt x="232" y="23"/>
                    <a:pt x="232" y="23"/>
                    <a:pt x="231" y="23"/>
                  </a:cubicBezTo>
                  <a:cubicBezTo>
                    <a:pt x="232" y="23"/>
                    <a:pt x="232" y="23"/>
                    <a:pt x="232" y="23"/>
                  </a:cubicBezTo>
                  <a:cubicBezTo>
                    <a:pt x="232" y="23"/>
                    <a:pt x="232" y="23"/>
                    <a:pt x="231" y="23"/>
                  </a:cubicBezTo>
                  <a:cubicBezTo>
                    <a:pt x="231" y="23"/>
                    <a:pt x="231" y="23"/>
                    <a:pt x="231" y="23"/>
                  </a:cubicBezTo>
                  <a:cubicBezTo>
                    <a:pt x="231" y="23"/>
                    <a:pt x="231" y="23"/>
                    <a:pt x="231" y="23"/>
                  </a:cubicBezTo>
                  <a:cubicBezTo>
                    <a:pt x="230" y="23"/>
                    <a:pt x="230" y="23"/>
                    <a:pt x="230" y="23"/>
                  </a:cubicBezTo>
                  <a:cubicBezTo>
                    <a:pt x="229" y="23"/>
                    <a:pt x="229" y="23"/>
                    <a:pt x="229" y="24"/>
                  </a:cubicBezTo>
                  <a:cubicBezTo>
                    <a:pt x="229" y="24"/>
                    <a:pt x="229" y="24"/>
                    <a:pt x="228" y="24"/>
                  </a:cubicBezTo>
                  <a:cubicBezTo>
                    <a:pt x="228" y="24"/>
                    <a:pt x="228" y="24"/>
                    <a:pt x="228" y="23"/>
                  </a:cubicBezTo>
                  <a:cubicBezTo>
                    <a:pt x="228" y="24"/>
                    <a:pt x="228" y="24"/>
                    <a:pt x="227" y="24"/>
                  </a:cubicBezTo>
                  <a:cubicBezTo>
                    <a:pt x="227" y="23"/>
                    <a:pt x="227" y="23"/>
                    <a:pt x="227" y="23"/>
                  </a:cubicBezTo>
                  <a:cubicBezTo>
                    <a:pt x="227" y="23"/>
                    <a:pt x="227" y="23"/>
                    <a:pt x="227" y="22"/>
                  </a:cubicBezTo>
                  <a:cubicBezTo>
                    <a:pt x="227" y="22"/>
                    <a:pt x="227" y="22"/>
                    <a:pt x="226" y="23"/>
                  </a:cubicBezTo>
                  <a:cubicBezTo>
                    <a:pt x="226" y="23"/>
                    <a:pt x="226" y="23"/>
                    <a:pt x="226" y="23"/>
                  </a:cubicBezTo>
                  <a:cubicBezTo>
                    <a:pt x="227" y="24"/>
                    <a:pt x="227" y="24"/>
                    <a:pt x="227" y="24"/>
                  </a:cubicBezTo>
                  <a:cubicBezTo>
                    <a:pt x="227" y="24"/>
                    <a:pt x="227" y="24"/>
                    <a:pt x="227" y="24"/>
                  </a:cubicBezTo>
                  <a:cubicBezTo>
                    <a:pt x="226" y="25"/>
                    <a:pt x="226" y="25"/>
                    <a:pt x="226" y="25"/>
                  </a:cubicBezTo>
                  <a:cubicBezTo>
                    <a:pt x="226" y="25"/>
                    <a:pt x="226" y="25"/>
                    <a:pt x="226" y="25"/>
                  </a:cubicBezTo>
                  <a:lnTo>
                    <a:pt x="225" y="25"/>
                  </a:lnTo>
                  <a:close/>
                  <a:moveTo>
                    <a:pt x="234" y="23"/>
                  </a:moveTo>
                  <a:cubicBezTo>
                    <a:pt x="234" y="23"/>
                    <a:pt x="234" y="23"/>
                    <a:pt x="235" y="22"/>
                  </a:cubicBezTo>
                  <a:cubicBezTo>
                    <a:pt x="235" y="23"/>
                    <a:pt x="235" y="23"/>
                    <a:pt x="235" y="23"/>
                  </a:cubicBezTo>
                  <a:cubicBezTo>
                    <a:pt x="236" y="22"/>
                    <a:pt x="236" y="22"/>
                    <a:pt x="236" y="22"/>
                  </a:cubicBezTo>
                  <a:cubicBezTo>
                    <a:pt x="235" y="22"/>
                    <a:pt x="235" y="22"/>
                    <a:pt x="235" y="22"/>
                  </a:cubicBezTo>
                  <a:cubicBezTo>
                    <a:pt x="235" y="22"/>
                    <a:pt x="235" y="22"/>
                    <a:pt x="235" y="22"/>
                  </a:cubicBezTo>
                  <a:cubicBezTo>
                    <a:pt x="235" y="22"/>
                    <a:pt x="235" y="22"/>
                    <a:pt x="236" y="21"/>
                  </a:cubicBezTo>
                  <a:cubicBezTo>
                    <a:pt x="236" y="21"/>
                    <a:pt x="236" y="21"/>
                    <a:pt x="236" y="21"/>
                  </a:cubicBezTo>
                  <a:cubicBezTo>
                    <a:pt x="236" y="21"/>
                    <a:pt x="236" y="21"/>
                    <a:pt x="236" y="21"/>
                  </a:cubicBezTo>
                  <a:cubicBezTo>
                    <a:pt x="236" y="20"/>
                    <a:pt x="236" y="20"/>
                    <a:pt x="235" y="20"/>
                  </a:cubicBezTo>
                  <a:cubicBezTo>
                    <a:pt x="236" y="20"/>
                    <a:pt x="236" y="20"/>
                    <a:pt x="236" y="20"/>
                  </a:cubicBezTo>
                  <a:cubicBezTo>
                    <a:pt x="236" y="20"/>
                    <a:pt x="236" y="20"/>
                    <a:pt x="236" y="20"/>
                  </a:cubicBezTo>
                  <a:cubicBezTo>
                    <a:pt x="236" y="19"/>
                    <a:pt x="236" y="19"/>
                    <a:pt x="236" y="19"/>
                  </a:cubicBezTo>
                  <a:cubicBezTo>
                    <a:pt x="236" y="19"/>
                    <a:pt x="236" y="19"/>
                    <a:pt x="237" y="19"/>
                  </a:cubicBezTo>
                  <a:cubicBezTo>
                    <a:pt x="237" y="19"/>
                    <a:pt x="237" y="19"/>
                    <a:pt x="237" y="19"/>
                  </a:cubicBezTo>
                  <a:cubicBezTo>
                    <a:pt x="237" y="19"/>
                    <a:pt x="237" y="19"/>
                    <a:pt x="237" y="19"/>
                  </a:cubicBezTo>
                  <a:cubicBezTo>
                    <a:pt x="237" y="19"/>
                    <a:pt x="237" y="19"/>
                    <a:pt x="237" y="19"/>
                  </a:cubicBezTo>
                  <a:cubicBezTo>
                    <a:pt x="237" y="18"/>
                    <a:pt x="237" y="18"/>
                    <a:pt x="238" y="18"/>
                  </a:cubicBezTo>
                  <a:cubicBezTo>
                    <a:pt x="238" y="18"/>
                    <a:pt x="238" y="18"/>
                    <a:pt x="239" y="17"/>
                  </a:cubicBezTo>
                  <a:cubicBezTo>
                    <a:pt x="239" y="17"/>
                    <a:pt x="239" y="17"/>
                    <a:pt x="238" y="17"/>
                  </a:cubicBezTo>
                  <a:cubicBezTo>
                    <a:pt x="239" y="17"/>
                    <a:pt x="239" y="17"/>
                    <a:pt x="239" y="17"/>
                  </a:cubicBezTo>
                  <a:cubicBezTo>
                    <a:pt x="239" y="17"/>
                    <a:pt x="239" y="17"/>
                    <a:pt x="239" y="17"/>
                  </a:cubicBezTo>
                  <a:cubicBezTo>
                    <a:pt x="239" y="17"/>
                    <a:pt x="239" y="17"/>
                    <a:pt x="239" y="16"/>
                  </a:cubicBezTo>
                  <a:cubicBezTo>
                    <a:pt x="239" y="16"/>
                    <a:pt x="239" y="16"/>
                    <a:pt x="239" y="16"/>
                  </a:cubicBezTo>
                  <a:cubicBezTo>
                    <a:pt x="240" y="17"/>
                    <a:pt x="240" y="17"/>
                    <a:pt x="240" y="17"/>
                  </a:cubicBezTo>
                  <a:cubicBezTo>
                    <a:pt x="240" y="17"/>
                    <a:pt x="240" y="17"/>
                    <a:pt x="241" y="17"/>
                  </a:cubicBezTo>
                  <a:cubicBezTo>
                    <a:pt x="241" y="17"/>
                    <a:pt x="241" y="17"/>
                    <a:pt x="241" y="17"/>
                  </a:cubicBezTo>
                  <a:cubicBezTo>
                    <a:pt x="240" y="17"/>
                    <a:pt x="240" y="17"/>
                    <a:pt x="240" y="16"/>
                  </a:cubicBezTo>
                  <a:cubicBezTo>
                    <a:pt x="241" y="16"/>
                    <a:pt x="241" y="16"/>
                    <a:pt x="241" y="16"/>
                  </a:cubicBezTo>
                  <a:cubicBezTo>
                    <a:pt x="241" y="16"/>
                    <a:pt x="241" y="16"/>
                    <a:pt x="240" y="16"/>
                  </a:cubicBezTo>
                  <a:cubicBezTo>
                    <a:pt x="240" y="16"/>
                    <a:pt x="240" y="16"/>
                    <a:pt x="241" y="16"/>
                  </a:cubicBezTo>
                  <a:cubicBezTo>
                    <a:pt x="241" y="16"/>
                    <a:pt x="241" y="16"/>
                    <a:pt x="242" y="16"/>
                  </a:cubicBezTo>
                  <a:cubicBezTo>
                    <a:pt x="243" y="16"/>
                    <a:pt x="243" y="16"/>
                    <a:pt x="244" y="16"/>
                  </a:cubicBezTo>
                  <a:cubicBezTo>
                    <a:pt x="244" y="16"/>
                    <a:pt x="244" y="16"/>
                    <a:pt x="244" y="16"/>
                  </a:cubicBezTo>
                  <a:cubicBezTo>
                    <a:pt x="244" y="16"/>
                    <a:pt x="244" y="16"/>
                    <a:pt x="244" y="16"/>
                  </a:cubicBezTo>
                  <a:cubicBezTo>
                    <a:pt x="244" y="16"/>
                    <a:pt x="244" y="16"/>
                    <a:pt x="244" y="16"/>
                  </a:cubicBezTo>
                  <a:cubicBezTo>
                    <a:pt x="244" y="16"/>
                    <a:pt x="244" y="16"/>
                    <a:pt x="244" y="16"/>
                  </a:cubicBezTo>
                  <a:cubicBezTo>
                    <a:pt x="245" y="16"/>
                    <a:pt x="245" y="16"/>
                    <a:pt x="245" y="16"/>
                  </a:cubicBezTo>
                  <a:cubicBezTo>
                    <a:pt x="246" y="16"/>
                    <a:pt x="246" y="16"/>
                    <a:pt x="247" y="17"/>
                  </a:cubicBezTo>
                  <a:cubicBezTo>
                    <a:pt x="247" y="17"/>
                    <a:pt x="247" y="17"/>
                    <a:pt x="247" y="17"/>
                  </a:cubicBezTo>
                  <a:cubicBezTo>
                    <a:pt x="247" y="17"/>
                    <a:pt x="247" y="17"/>
                    <a:pt x="247" y="17"/>
                  </a:cubicBezTo>
                  <a:cubicBezTo>
                    <a:pt x="247" y="17"/>
                    <a:pt x="247" y="17"/>
                    <a:pt x="247" y="17"/>
                  </a:cubicBezTo>
                  <a:cubicBezTo>
                    <a:pt x="249" y="17"/>
                    <a:pt x="249" y="17"/>
                    <a:pt x="250" y="17"/>
                  </a:cubicBezTo>
                  <a:cubicBezTo>
                    <a:pt x="250" y="18"/>
                    <a:pt x="250" y="18"/>
                    <a:pt x="250" y="18"/>
                  </a:cubicBezTo>
                  <a:cubicBezTo>
                    <a:pt x="251" y="18"/>
                    <a:pt x="251" y="18"/>
                    <a:pt x="251" y="18"/>
                  </a:cubicBezTo>
                  <a:cubicBezTo>
                    <a:pt x="251" y="18"/>
                    <a:pt x="251" y="18"/>
                    <a:pt x="251" y="18"/>
                  </a:cubicBezTo>
                  <a:cubicBezTo>
                    <a:pt x="251" y="18"/>
                    <a:pt x="251" y="18"/>
                    <a:pt x="251" y="18"/>
                  </a:cubicBezTo>
                  <a:cubicBezTo>
                    <a:pt x="251" y="18"/>
                    <a:pt x="251" y="18"/>
                    <a:pt x="250" y="18"/>
                  </a:cubicBezTo>
                  <a:cubicBezTo>
                    <a:pt x="250" y="18"/>
                    <a:pt x="250" y="18"/>
                    <a:pt x="250" y="18"/>
                  </a:cubicBezTo>
                  <a:cubicBezTo>
                    <a:pt x="250" y="19"/>
                    <a:pt x="250" y="19"/>
                    <a:pt x="249" y="19"/>
                  </a:cubicBezTo>
                  <a:cubicBezTo>
                    <a:pt x="249" y="19"/>
                    <a:pt x="249" y="19"/>
                    <a:pt x="248" y="19"/>
                  </a:cubicBezTo>
                  <a:cubicBezTo>
                    <a:pt x="248" y="19"/>
                    <a:pt x="248" y="19"/>
                    <a:pt x="248" y="19"/>
                  </a:cubicBezTo>
                  <a:cubicBezTo>
                    <a:pt x="248" y="20"/>
                    <a:pt x="248" y="20"/>
                    <a:pt x="247" y="20"/>
                  </a:cubicBezTo>
                  <a:cubicBezTo>
                    <a:pt x="246" y="20"/>
                    <a:pt x="246" y="20"/>
                    <a:pt x="246" y="20"/>
                  </a:cubicBezTo>
                  <a:cubicBezTo>
                    <a:pt x="246" y="20"/>
                    <a:pt x="246" y="20"/>
                    <a:pt x="246" y="20"/>
                  </a:cubicBezTo>
                  <a:cubicBezTo>
                    <a:pt x="246" y="20"/>
                    <a:pt x="246" y="20"/>
                    <a:pt x="246" y="20"/>
                  </a:cubicBezTo>
                  <a:cubicBezTo>
                    <a:pt x="246" y="20"/>
                    <a:pt x="246" y="20"/>
                    <a:pt x="245" y="21"/>
                  </a:cubicBezTo>
                  <a:cubicBezTo>
                    <a:pt x="245" y="21"/>
                    <a:pt x="245" y="21"/>
                    <a:pt x="245" y="21"/>
                  </a:cubicBezTo>
                  <a:cubicBezTo>
                    <a:pt x="244" y="21"/>
                    <a:pt x="244" y="21"/>
                    <a:pt x="243" y="22"/>
                  </a:cubicBezTo>
                  <a:cubicBezTo>
                    <a:pt x="243" y="22"/>
                    <a:pt x="243" y="22"/>
                    <a:pt x="243" y="22"/>
                  </a:cubicBezTo>
                  <a:cubicBezTo>
                    <a:pt x="243" y="21"/>
                    <a:pt x="243" y="21"/>
                    <a:pt x="243" y="21"/>
                  </a:cubicBezTo>
                  <a:cubicBezTo>
                    <a:pt x="242" y="21"/>
                    <a:pt x="242" y="21"/>
                    <a:pt x="242" y="21"/>
                  </a:cubicBezTo>
                  <a:cubicBezTo>
                    <a:pt x="242" y="21"/>
                    <a:pt x="242" y="21"/>
                    <a:pt x="241" y="21"/>
                  </a:cubicBezTo>
                  <a:cubicBezTo>
                    <a:pt x="241" y="21"/>
                    <a:pt x="241" y="21"/>
                    <a:pt x="241" y="21"/>
                  </a:cubicBezTo>
                  <a:cubicBezTo>
                    <a:pt x="241" y="21"/>
                    <a:pt x="241" y="21"/>
                    <a:pt x="241" y="21"/>
                  </a:cubicBezTo>
                  <a:cubicBezTo>
                    <a:pt x="241" y="21"/>
                    <a:pt x="241" y="21"/>
                    <a:pt x="241" y="21"/>
                  </a:cubicBezTo>
                  <a:cubicBezTo>
                    <a:pt x="240" y="21"/>
                    <a:pt x="240" y="21"/>
                    <a:pt x="239" y="21"/>
                  </a:cubicBezTo>
                  <a:cubicBezTo>
                    <a:pt x="239" y="20"/>
                    <a:pt x="239" y="20"/>
                    <a:pt x="239" y="20"/>
                  </a:cubicBezTo>
                  <a:cubicBezTo>
                    <a:pt x="239" y="20"/>
                    <a:pt x="239" y="20"/>
                    <a:pt x="238" y="20"/>
                  </a:cubicBezTo>
                  <a:cubicBezTo>
                    <a:pt x="239" y="21"/>
                    <a:pt x="239" y="21"/>
                    <a:pt x="239" y="21"/>
                  </a:cubicBezTo>
                  <a:cubicBezTo>
                    <a:pt x="239" y="21"/>
                    <a:pt x="239" y="21"/>
                    <a:pt x="240" y="21"/>
                  </a:cubicBezTo>
                  <a:cubicBezTo>
                    <a:pt x="239" y="21"/>
                    <a:pt x="239" y="21"/>
                    <a:pt x="239" y="21"/>
                  </a:cubicBezTo>
                  <a:cubicBezTo>
                    <a:pt x="240" y="21"/>
                    <a:pt x="240" y="21"/>
                    <a:pt x="240" y="22"/>
                  </a:cubicBezTo>
                  <a:cubicBezTo>
                    <a:pt x="240" y="22"/>
                    <a:pt x="240" y="22"/>
                    <a:pt x="240" y="22"/>
                  </a:cubicBezTo>
                  <a:cubicBezTo>
                    <a:pt x="239" y="22"/>
                    <a:pt x="239" y="22"/>
                    <a:pt x="239" y="22"/>
                  </a:cubicBezTo>
                  <a:cubicBezTo>
                    <a:pt x="238" y="22"/>
                    <a:pt x="238" y="22"/>
                    <a:pt x="238" y="22"/>
                  </a:cubicBezTo>
                  <a:cubicBezTo>
                    <a:pt x="238" y="23"/>
                    <a:pt x="238" y="23"/>
                    <a:pt x="237" y="23"/>
                  </a:cubicBezTo>
                  <a:cubicBezTo>
                    <a:pt x="237" y="23"/>
                    <a:pt x="237" y="23"/>
                    <a:pt x="237" y="23"/>
                  </a:cubicBezTo>
                  <a:cubicBezTo>
                    <a:pt x="237" y="23"/>
                    <a:pt x="237" y="23"/>
                    <a:pt x="237" y="23"/>
                  </a:cubicBezTo>
                  <a:cubicBezTo>
                    <a:pt x="237" y="23"/>
                    <a:pt x="237" y="23"/>
                    <a:pt x="237" y="23"/>
                  </a:cubicBezTo>
                  <a:cubicBezTo>
                    <a:pt x="236" y="23"/>
                    <a:pt x="236" y="23"/>
                    <a:pt x="236" y="23"/>
                  </a:cubicBezTo>
                  <a:cubicBezTo>
                    <a:pt x="236" y="23"/>
                    <a:pt x="236" y="23"/>
                    <a:pt x="235" y="23"/>
                  </a:cubicBezTo>
                  <a:cubicBezTo>
                    <a:pt x="235" y="23"/>
                    <a:pt x="235" y="23"/>
                    <a:pt x="234" y="23"/>
                  </a:cubicBezTo>
                  <a:moveTo>
                    <a:pt x="218" y="26"/>
                  </a:moveTo>
                  <a:cubicBezTo>
                    <a:pt x="217" y="26"/>
                    <a:pt x="217" y="26"/>
                    <a:pt x="217" y="26"/>
                  </a:cubicBezTo>
                  <a:cubicBezTo>
                    <a:pt x="217" y="27"/>
                    <a:pt x="217" y="27"/>
                    <a:pt x="217" y="27"/>
                  </a:cubicBezTo>
                  <a:cubicBezTo>
                    <a:pt x="217" y="27"/>
                    <a:pt x="217" y="27"/>
                    <a:pt x="218" y="28"/>
                  </a:cubicBezTo>
                  <a:cubicBezTo>
                    <a:pt x="217" y="28"/>
                    <a:pt x="217" y="28"/>
                    <a:pt x="217" y="28"/>
                  </a:cubicBezTo>
                  <a:cubicBezTo>
                    <a:pt x="217" y="28"/>
                    <a:pt x="217" y="28"/>
                    <a:pt x="218" y="28"/>
                  </a:cubicBezTo>
                  <a:cubicBezTo>
                    <a:pt x="218" y="28"/>
                    <a:pt x="218" y="28"/>
                    <a:pt x="218" y="27"/>
                  </a:cubicBezTo>
                  <a:cubicBezTo>
                    <a:pt x="218" y="27"/>
                    <a:pt x="218" y="27"/>
                    <a:pt x="218" y="27"/>
                  </a:cubicBezTo>
                  <a:cubicBezTo>
                    <a:pt x="218" y="27"/>
                    <a:pt x="218" y="27"/>
                    <a:pt x="218" y="26"/>
                  </a:cubicBezTo>
                  <a:cubicBezTo>
                    <a:pt x="218" y="26"/>
                    <a:pt x="218" y="26"/>
                    <a:pt x="218" y="26"/>
                  </a:cubicBezTo>
                  <a:moveTo>
                    <a:pt x="185" y="33"/>
                  </a:moveTo>
                  <a:cubicBezTo>
                    <a:pt x="185" y="33"/>
                    <a:pt x="185" y="33"/>
                    <a:pt x="185" y="33"/>
                  </a:cubicBezTo>
                  <a:cubicBezTo>
                    <a:pt x="185" y="33"/>
                    <a:pt x="185" y="33"/>
                    <a:pt x="185" y="33"/>
                  </a:cubicBezTo>
                  <a:cubicBezTo>
                    <a:pt x="185" y="33"/>
                    <a:pt x="185" y="33"/>
                    <a:pt x="185" y="33"/>
                  </a:cubicBezTo>
                  <a:cubicBezTo>
                    <a:pt x="185" y="33"/>
                    <a:pt x="185" y="33"/>
                    <a:pt x="185" y="33"/>
                  </a:cubicBezTo>
                  <a:moveTo>
                    <a:pt x="182" y="34"/>
                  </a:moveTo>
                  <a:cubicBezTo>
                    <a:pt x="182" y="34"/>
                    <a:pt x="182" y="34"/>
                    <a:pt x="183" y="34"/>
                  </a:cubicBezTo>
                  <a:cubicBezTo>
                    <a:pt x="183" y="34"/>
                    <a:pt x="183" y="34"/>
                    <a:pt x="183" y="34"/>
                  </a:cubicBezTo>
                  <a:cubicBezTo>
                    <a:pt x="183" y="34"/>
                    <a:pt x="183" y="34"/>
                    <a:pt x="183" y="34"/>
                  </a:cubicBezTo>
                  <a:cubicBezTo>
                    <a:pt x="182" y="34"/>
                    <a:pt x="182" y="34"/>
                    <a:pt x="182" y="34"/>
                  </a:cubicBezTo>
                  <a:moveTo>
                    <a:pt x="183" y="36"/>
                  </a:moveTo>
                  <a:cubicBezTo>
                    <a:pt x="183" y="36"/>
                    <a:pt x="183" y="36"/>
                    <a:pt x="183" y="36"/>
                  </a:cubicBezTo>
                  <a:cubicBezTo>
                    <a:pt x="183" y="36"/>
                    <a:pt x="183" y="36"/>
                    <a:pt x="184" y="35"/>
                  </a:cubicBezTo>
                  <a:cubicBezTo>
                    <a:pt x="184" y="36"/>
                    <a:pt x="184" y="36"/>
                    <a:pt x="184" y="36"/>
                  </a:cubicBezTo>
                  <a:cubicBezTo>
                    <a:pt x="183" y="36"/>
                    <a:pt x="183" y="36"/>
                    <a:pt x="183" y="36"/>
                  </a:cubicBezTo>
                  <a:moveTo>
                    <a:pt x="187" y="35"/>
                  </a:moveTo>
                  <a:cubicBezTo>
                    <a:pt x="187" y="35"/>
                    <a:pt x="187" y="35"/>
                    <a:pt x="187" y="35"/>
                  </a:cubicBezTo>
                  <a:cubicBezTo>
                    <a:pt x="188" y="35"/>
                    <a:pt x="188" y="35"/>
                    <a:pt x="188" y="35"/>
                  </a:cubicBezTo>
                  <a:cubicBezTo>
                    <a:pt x="188" y="35"/>
                    <a:pt x="188" y="35"/>
                    <a:pt x="187" y="35"/>
                  </a:cubicBezTo>
                  <a:cubicBezTo>
                    <a:pt x="187" y="35"/>
                    <a:pt x="187" y="35"/>
                    <a:pt x="187" y="35"/>
                  </a:cubicBezTo>
                  <a:moveTo>
                    <a:pt x="188" y="36"/>
                  </a:moveTo>
                  <a:cubicBezTo>
                    <a:pt x="187" y="36"/>
                    <a:pt x="187" y="36"/>
                    <a:pt x="187" y="35"/>
                  </a:cubicBezTo>
                  <a:cubicBezTo>
                    <a:pt x="187" y="35"/>
                    <a:pt x="187" y="35"/>
                    <a:pt x="187" y="35"/>
                  </a:cubicBezTo>
                  <a:cubicBezTo>
                    <a:pt x="188" y="35"/>
                    <a:pt x="188" y="35"/>
                    <a:pt x="188" y="35"/>
                  </a:cubicBezTo>
                  <a:cubicBezTo>
                    <a:pt x="188" y="35"/>
                    <a:pt x="188" y="35"/>
                    <a:pt x="188" y="36"/>
                  </a:cubicBezTo>
                  <a:cubicBezTo>
                    <a:pt x="188" y="36"/>
                    <a:pt x="188" y="36"/>
                    <a:pt x="188" y="36"/>
                  </a:cubicBezTo>
                  <a:moveTo>
                    <a:pt x="188" y="36"/>
                  </a:moveTo>
                  <a:cubicBezTo>
                    <a:pt x="188" y="36"/>
                    <a:pt x="188" y="36"/>
                    <a:pt x="188" y="36"/>
                  </a:cubicBezTo>
                  <a:cubicBezTo>
                    <a:pt x="188" y="36"/>
                    <a:pt x="188" y="36"/>
                    <a:pt x="188" y="36"/>
                  </a:cubicBezTo>
                  <a:cubicBezTo>
                    <a:pt x="188" y="36"/>
                    <a:pt x="188" y="36"/>
                    <a:pt x="188" y="36"/>
                  </a:cubicBezTo>
                  <a:cubicBezTo>
                    <a:pt x="188" y="36"/>
                    <a:pt x="188" y="36"/>
                    <a:pt x="188" y="36"/>
                  </a:cubicBezTo>
                  <a:moveTo>
                    <a:pt x="190" y="36"/>
                  </a:moveTo>
                  <a:cubicBezTo>
                    <a:pt x="190" y="36"/>
                    <a:pt x="190" y="36"/>
                    <a:pt x="190" y="36"/>
                  </a:cubicBezTo>
                  <a:cubicBezTo>
                    <a:pt x="190" y="36"/>
                    <a:pt x="190" y="36"/>
                    <a:pt x="190" y="36"/>
                  </a:cubicBezTo>
                  <a:cubicBezTo>
                    <a:pt x="190" y="36"/>
                    <a:pt x="190" y="36"/>
                    <a:pt x="190" y="36"/>
                  </a:cubicBezTo>
                  <a:cubicBezTo>
                    <a:pt x="190" y="36"/>
                    <a:pt x="190" y="36"/>
                    <a:pt x="190" y="36"/>
                  </a:cubicBezTo>
                  <a:close/>
                  <a:moveTo>
                    <a:pt x="191" y="36"/>
                  </a:moveTo>
                  <a:cubicBezTo>
                    <a:pt x="191" y="36"/>
                    <a:pt x="191" y="36"/>
                    <a:pt x="191" y="36"/>
                  </a:cubicBezTo>
                  <a:cubicBezTo>
                    <a:pt x="191" y="36"/>
                    <a:pt x="191" y="36"/>
                    <a:pt x="191" y="36"/>
                  </a:cubicBezTo>
                  <a:cubicBezTo>
                    <a:pt x="191" y="36"/>
                    <a:pt x="191" y="36"/>
                    <a:pt x="191" y="36"/>
                  </a:cubicBezTo>
                  <a:moveTo>
                    <a:pt x="200" y="32"/>
                  </a:moveTo>
                  <a:cubicBezTo>
                    <a:pt x="200" y="32"/>
                    <a:pt x="200" y="32"/>
                    <a:pt x="201" y="32"/>
                  </a:cubicBezTo>
                  <a:cubicBezTo>
                    <a:pt x="201" y="32"/>
                    <a:pt x="201" y="32"/>
                    <a:pt x="201" y="32"/>
                  </a:cubicBezTo>
                  <a:cubicBezTo>
                    <a:pt x="201" y="32"/>
                    <a:pt x="201" y="32"/>
                    <a:pt x="201" y="32"/>
                  </a:cubicBezTo>
                  <a:cubicBezTo>
                    <a:pt x="201" y="32"/>
                    <a:pt x="201" y="32"/>
                    <a:pt x="200" y="32"/>
                  </a:cubicBezTo>
                  <a:cubicBezTo>
                    <a:pt x="200" y="32"/>
                    <a:pt x="200" y="32"/>
                    <a:pt x="200" y="31"/>
                  </a:cubicBezTo>
                  <a:cubicBezTo>
                    <a:pt x="199" y="31"/>
                    <a:pt x="199" y="31"/>
                    <a:pt x="199" y="31"/>
                  </a:cubicBezTo>
                  <a:cubicBezTo>
                    <a:pt x="199" y="31"/>
                    <a:pt x="199" y="31"/>
                    <a:pt x="198" y="31"/>
                  </a:cubicBezTo>
                  <a:cubicBezTo>
                    <a:pt x="198" y="31"/>
                    <a:pt x="198" y="31"/>
                    <a:pt x="198" y="31"/>
                  </a:cubicBezTo>
                  <a:cubicBezTo>
                    <a:pt x="198" y="31"/>
                    <a:pt x="198" y="31"/>
                    <a:pt x="198" y="31"/>
                  </a:cubicBezTo>
                  <a:cubicBezTo>
                    <a:pt x="198" y="31"/>
                    <a:pt x="198" y="31"/>
                    <a:pt x="199" y="31"/>
                  </a:cubicBezTo>
                  <a:cubicBezTo>
                    <a:pt x="199" y="31"/>
                    <a:pt x="199" y="31"/>
                    <a:pt x="199" y="30"/>
                  </a:cubicBezTo>
                  <a:cubicBezTo>
                    <a:pt x="199" y="30"/>
                    <a:pt x="199" y="30"/>
                    <a:pt x="199" y="30"/>
                  </a:cubicBezTo>
                  <a:cubicBezTo>
                    <a:pt x="199" y="30"/>
                    <a:pt x="199" y="30"/>
                    <a:pt x="199" y="30"/>
                  </a:cubicBezTo>
                  <a:cubicBezTo>
                    <a:pt x="199" y="30"/>
                    <a:pt x="199" y="30"/>
                    <a:pt x="199" y="30"/>
                  </a:cubicBezTo>
                  <a:cubicBezTo>
                    <a:pt x="199" y="30"/>
                    <a:pt x="199" y="30"/>
                    <a:pt x="198" y="30"/>
                  </a:cubicBezTo>
                  <a:cubicBezTo>
                    <a:pt x="198" y="30"/>
                    <a:pt x="198" y="30"/>
                    <a:pt x="198" y="30"/>
                  </a:cubicBezTo>
                  <a:cubicBezTo>
                    <a:pt x="198" y="30"/>
                    <a:pt x="198" y="30"/>
                    <a:pt x="198" y="30"/>
                  </a:cubicBezTo>
                  <a:cubicBezTo>
                    <a:pt x="198" y="30"/>
                    <a:pt x="198" y="30"/>
                    <a:pt x="198" y="30"/>
                  </a:cubicBezTo>
                  <a:cubicBezTo>
                    <a:pt x="197" y="30"/>
                    <a:pt x="197" y="30"/>
                    <a:pt x="197" y="30"/>
                  </a:cubicBezTo>
                  <a:cubicBezTo>
                    <a:pt x="197" y="30"/>
                    <a:pt x="197" y="30"/>
                    <a:pt x="197" y="30"/>
                  </a:cubicBezTo>
                  <a:cubicBezTo>
                    <a:pt x="197" y="31"/>
                    <a:pt x="197" y="31"/>
                    <a:pt x="197" y="31"/>
                  </a:cubicBezTo>
                  <a:cubicBezTo>
                    <a:pt x="197" y="31"/>
                    <a:pt x="197" y="31"/>
                    <a:pt x="196" y="31"/>
                  </a:cubicBezTo>
                  <a:cubicBezTo>
                    <a:pt x="196" y="31"/>
                    <a:pt x="196" y="31"/>
                    <a:pt x="195" y="32"/>
                  </a:cubicBezTo>
                  <a:cubicBezTo>
                    <a:pt x="193" y="32"/>
                    <a:pt x="193" y="32"/>
                    <a:pt x="192" y="31"/>
                  </a:cubicBezTo>
                  <a:cubicBezTo>
                    <a:pt x="192" y="32"/>
                    <a:pt x="192" y="32"/>
                    <a:pt x="192" y="32"/>
                  </a:cubicBezTo>
                  <a:cubicBezTo>
                    <a:pt x="191" y="32"/>
                    <a:pt x="191" y="32"/>
                    <a:pt x="191" y="32"/>
                  </a:cubicBezTo>
                  <a:cubicBezTo>
                    <a:pt x="190" y="32"/>
                    <a:pt x="190" y="32"/>
                    <a:pt x="190" y="33"/>
                  </a:cubicBezTo>
                  <a:cubicBezTo>
                    <a:pt x="189" y="33"/>
                    <a:pt x="189" y="33"/>
                    <a:pt x="189" y="33"/>
                  </a:cubicBezTo>
                  <a:cubicBezTo>
                    <a:pt x="189" y="33"/>
                    <a:pt x="189" y="33"/>
                    <a:pt x="188" y="33"/>
                  </a:cubicBezTo>
                  <a:cubicBezTo>
                    <a:pt x="188" y="33"/>
                    <a:pt x="188" y="33"/>
                    <a:pt x="188" y="33"/>
                  </a:cubicBezTo>
                  <a:cubicBezTo>
                    <a:pt x="187" y="33"/>
                    <a:pt x="187" y="33"/>
                    <a:pt x="187" y="33"/>
                  </a:cubicBezTo>
                  <a:cubicBezTo>
                    <a:pt x="187" y="33"/>
                    <a:pt x="187" y="33"/>
                    <a:pt x="187" y="33"/>
                  </a:cubicBezTo>
                  <a:cubicBezTo>
                    <a:pt x="187" y="33"/>
                    <a:pt x="187" y="33"/>
                    <a:pt x="186" y="33"/>
                  </a:cubicBezTo>
                  <a:cubicBezTo>
                    <a:pt x="186" y="33"/>
                    <a:pt x="186" y="33"/>
                    <a:pt x="186" y="33"/>
                  </a:cubicBezTo>
                  <a:cubicBezTo>
                    <a:pt x="186" y="33"/>
                    <a:pt x="186" y="33"/>
                    <a:pt x="185" y="33"/>
                  </a:cubicBezTo>
                  <a:cubicBezTo>
                    <a:pt x="185" y="33"/>
                    <a:pt x="185" y="33"/>
                    <a:pt x="185" y="33"/>
                  </a:cubicBezTo>
                  <a:cubicBezTo>
                    <a:pt x="185" y="33"/>
                    <a:pt x="185" y="33"/>
                    <a:pt x="184" y="33"/>
                  </a:cubicBezTo>
                  <a:cubicBezTo>
                    <a:pt x="184" y="33"/>
                    <a:pt x="184" y="33"/>
                    <a:pt x="184" y="33"/>
                  </a:cubicBezTo>
                  <a:cubicBezTo>
                    <a:pt x="183" y="33"/>
                    <a:pt x="183" y="33"/>
                    <a:pt x="183" y="33"/>
                  </a:cubicBezTo>
                  <a:cubicBezTo>
                    <a:pt x="182" y="33"/>
                    <a:pt x="182" y="33"/>
                    <a:pt x="182" y="33"/>
                  </a:cubicBezTo>
                  <a:cubicBezTo>
                    <a:pt x="181" y="33"/>
                    <a:pt x="181" y="33"/>
                    <a:pt x="181" y="33"/>
                  </a:cubicBezTo>
                  <a:cubicBezTo>
                    <a:pt x="181" y="33"/>
                    <a:pt x="181" y="33"/>
                    <a:pt x="181" y="33"/>
                  </a:cubicBezTo>
                  <a:cubicBezTo>
                    <a:pt x="181" y="33"/>
                    <a:pt x="181" y="33"/>
                    <a:pt x="181" y="33"/>
                  </a:cubicBezTo>
                  <a:cubicBezTo>
                    <a:pt x="180" y="33"/>
                    <a:pt x="180" y="33"/>
                    <a:pt x="180" y="33"/>
                  </a:cubicBezTo>
                  <a:cubicBezTo>
                    <a:pt x="180" y="33"/>
                    <a:pt x="180" y="33"/>
                    <a:pt x="179" y="33"/>
                  </a:cubicBezTo>
                  <a:cubicBezTo>
                    <a:pt x="180" y="33"/>
                    <a:pt x="180" y="33"/>
                    <a:pt x="180" y="33"/>
                  </a:cubicBezTo>
                  <a:cubicBezTo>
                    <a:pt x="180" y="32"/>
                    <a:pt x="180" y="32"/>
                    <a:pt x="180" y="32"/>
                  </a:cubicBezTo>
                  <a:cubicBezTo>
                    <a:pt x="180" y="32"/>
                    <a:pt x="180" y="32"/>
                    <a:pt x="179" y="32"/>
                  </a:cubicBezTo>
                  <a:cubicBezTo>
                    <a:pt x="180" y="31"/>
                    <a:pt x="180" y="31"/>
                    <a:pt x="180" y="31"/>
                  </a:cubicBezTo>
                  <a:cubicBezTo>
                    <a:pt x="180" y="31"/>
                    <a:pt x="180" y="31"/>
                    <a:pt x="181" y="31"/>
                  </a:cubicBezTo>
                  <a:cubicBezTo>
                    <a:pt x="181" y="31"/>
                    <a:pt x="181" y="31"/>
                    <a:pt x="181" y="30"/>
                  </a:cubicBezTo>
                  <a:cubicBezTo>
                    <a:pt x="181" y="30"/>
                    <a:pt x="181" y="30"/>
                    <a:pt x="181" y="30"/>
                  </a:cubicBezTo>
                  <a:cubicBezTo>
                    <a:pt x="181" y="30"/>
                    <a:pt x="181" y="30"/>
                    <a:pt x="181" y="30"/>
                  </a:cubicBezTo>
                  <a:cubicBezTo>
                    <a:pt x="181" y="30"/>
                    <a:pt x="181" y="30"/>
                    <a:pt x="182" y="30"/>
                  </a:cubicBezTo>
                  <a:cubicBezTo>
                    <a:pt x="181" y="29"/>
                    <a:pt x="181" y="29"/>
                    <a:pt x="181" y="29"/>
                  </a:cubicBezTo>
                  <a:cubicBezTo>
                    <a:pt x="181" y="29"/>
                    <a:pt x="181" y="29"/>
                    <a:pt x="180" y="29"/>
                  </a:cubicBezTo>
                  <a:cubicBezTo>
                    <a:pt x="180" y="29"/>
                    <a:pt x="180" y="29"/>
                    <a:pt x="180" y="29"/>
                  </a:cubicBezTo>
                  <a:cubicBezTo>
                    <a:pt x="180" y="29"/>
                    <a:pt x="180" y="29"/>
                    <a:pt x="179" y="29"/>
                  </a:cubicBezTo>
                  <a:cubicBezTo>
                    <a:pt x="179" y="29"/>
                    <a:pt x="179" y="29"/>
                    <a:pt x="179" y="29"/>
                  </a:cubicBezTo>
                  <a:cubicBezTo>
                    <a:pt x="179" y="29"/>
                    <a:pt x="179" y="29"/>
                    <a:pt x="179" y="29"/>
                  </a:cubicBezTo>
                  <a:cubicBezTo>
                    <a:pt x="179" y="29"/>
                    <a:pt x="179" y="29"/>
                    <a:pt x="178" y="29"/>
                  </a:cubicBezTo>
                  <a:cubicBezTo>
                    <a:pt x="178" y="29"/>
                    <a:pt x="178" y="29"/>
                    <a:pt x="178" y="29"/>
                  </a:cubicBezTo>
                  <a:cubicBezTo>
                    <a:pt x="177" y="29"/>
                    <a:pt x="177" y="29"/>
                    <a:pt x="177" y="29"/>
                  </a:cubicBezTo>
                  <a:cubicBezTo>
                    <a:pt x="176" y="28"/>
                    <a:pt x="176" y="28"/>
                    <a:pt x="176" y="28"/>
                  </a:cubicBezTo>
                  <a:cubicBezTo>
                    <a:pt x="176" y="28"/>
                    <a:pt x="176" y="28"/>
                    <a:pt x="177" y="28"/>
                  </a:cubicBezTo>
                  <a:cubicBezTo>
                    <a:pt x="177" y="27"/>
                    <a:pt x="177" y="27"/>
                    <a:pt x="177" y="27"/>
                  </a:cubicBezTo>
                  <a:cubicBezTo>
                    <a:pt x="176" y="27"/>
                    <a:pt x="176" y="27"/>
                    <a:pt x="176" y="27"/>
                  </a:cubicBezTo>
                  <a:cubicBezTo>
                    <a:pt x="176" y="27"/>
                    <a:pt x="176" y="27"/>
                    <a:pt x="176" y="27"/>
                  </a:cubicBezTo>
                  <a:cubicBezTo>
                    <a:pt x="176" y="27"/>
                    <a:pt x="176" y="27"/>
                    <a:pt x="176" y="27"/>
                  </a:cubicBezTo>
                  <a:cubicBezTo>
                    <a:pt x="176" y="27"/>
                    <a:pt x="176" y="27"/>
                    <a:pt x="176" y="26"/>
                  </a:cubicBezTo>
                  <a:cubicBezTo>
                    <a:pt x="176" y="26"/>
                    <a:pt x="176" y="26"/>
                    <a:pt x="177" y="26"/>
                  </a:cubicBezTo>
                  <a:cubicBezTo>
                    <a:pt x="177" y="25"/>
                    <a:pt x="177" y="25"/>
                    <a:pt x="177" y="25"/>
                  </a:cubicBezTo>
                  <a:cubicBezTo>
                    <a:pt x="177" y="25"/>
                    <a:pt x="177" y="25"/>
                    <a:pt x="177" y="25"/>
                  </a:cubicBezTo>
                  <a:cubicBezTo>
                    <a:pt x="179" y="25"/>
                    <a:pt x="179" y="25"/>
                    <a:pt x="181" y="25"/>
                  </a:cubicBezTo>
                  <a:cubicBezTo>
                    <a:pt x="182" y="25"/>
                    <a:pt x="182" y="25"/>
                    <a:pt x="184" y="25"/>
                  </a:cubicBezTo>
                  <a:cubicBezTo>
                    <a:pt x="184" y="25"/>
                    <a:pt x="184" y="25"/>
                    <a:pt x="184" y="25"/>
                  </a:cubicBezTo>
                  <a:cubicBezTo>
                    <a:pt x="185" y="25"/>
                    <a:pt x="185" y="25"/>
                    <a:pt x="185" y="25"/>
                  </a:cubicBezTo>
                  <a:cubicBezTo>
                    <a:pt x="185" y="25"/>
                    <a:pt x="185" y="25"/>
                    <a:pt x="185" y="25"/>
                  </a:cubicBezTo>
                  <a:cubicBezTo>
                    <a:pt x="185" y="25"/>
                    <a:pt x="185" y="25"/>
                    <a:pt x="186" y="25"/>
                  </a:cubicBezTo>
                  <a:cubicBezTo>
                    <a:pt x="187" y="25"/>
                    <a:pt x="187" y="25"/>
                    <a:pt x="187" y="25"/>
                  </a:cubicBezTo>
                  <a:cubicBezTo>
                    <a:pt x="187" y="25"/>
                    <a:pt x="187" y="25"/>
                    <a:pt x="187" y="25"/>
                  </a:cubicBezTo>
                  <a:cubicBezTo>
                    <a:pt x="187" y="25"/>
                    <a:pt x="187" y="25"/>
                    <a:pt x="188" y="26"/>
                  </a:cubicBezTo>
                  <a:cubicBezTo>
                    <a:pt x="188" y="25"/>
                    <a:pt x="188" y="25"/>
                    <a:pt x="189" y="25"/>
                  </a:cubicBezTo>
                  <a:cubicBezTo>
                    <a:pt x="190" y="26"/>
                    <a:pt x="190" y="26"/>
                    <a:pt x="191" y="26"/>
                  </a:cubicBezTo>
                  <a:cubicBezTo>
                    <a:pt x="191" y="26"/>
                    <a:pt x="191" y="26"/>
                    <a:pt x="191" y="25"/>
                  </a:cubicBezTo>
                  <a:cubicBezTo>
                    <a:pt x="191" y="25"/>
                    <a:pt x="191" y="25"/>
                    <a:pt x="191" y="25"/>
                  </a:cubicBezTo>
                  <a:cubicBezTo>
                    <a:pt x="191" y="25"/>
                    <a:pt x="191" y="25"/>
                    <a:pt x="191" y="25"/>
                  </a:cubicBezTo>
                  <a:cubicBezTo>
                    <a:pt x="191" y="25"/>
                    <a:pt x="191" y="25"/>
                    <a:pt x="190" y="25"/>
                  </a:cubicBezTo>
                  <a:cubicBezTo>
                    <a:pt x="190" y="24"/>
                    <a:pt x="190" y="24"/>
                    <a:pt x="190" y="24"/>
                  </a:cubicBezTo>
                  <a:cubicBezTo>
                    <a:pt x="190" y="24"/>
                    <a:pt x="190" y="24"/>
                    <a:pt x="189" y="24"/>
                  </a:cubicBezTo>
                  <a:cubicBezTo>
                    <a:pt x="189" y="24"/>
                    <a:pt x="189" y="24"/>
                    <a:pt x="189" y="24"/>
                  </a:cubicBezTo>
                  <a:cubicBezTo>
                    <a:pt x="189" y="24"/>
                    <a:pt x="189" y="24"/>
                    <a:pt x="189" y="24"/>
                  </a:cubicBezTo>
                  <a:cubicBezTo>
                    <a:pt x="189" y="24"/>
                    <a:pt x="189" y="24"/>
                    <a:pt x="189" y="24"/>
                  </a:cubicBezTo>
                  <a:cubicBezTo>
                    <a:pt x="188" y="24"/>
                    <a:pt x="188" y="24"/>
                    <a:pt x="188" y="23"/>
                  </a:cubicBezTo>
                  <a:cubicBezTo>
                    <a:pt x="188" y="23"/>
                    <a:pt x="188" y="23"/>
                    <a:pt x="188" y="23"/>
                  </a:cubicBezTo>
                  <a:cubicBezTo>
                    <a:pt x="188" y="23"/>
                    <a:pt x="188" y="23"/>
                    <a:pt x="187" y="23"/>
                  </a:cubicBezTo>
                  <a:cubicBezTo>
                    <a:pt x="187" y="23"/>
                    <a:pt x="187" y="23"/>
                    <a:pt x="187" y="23"/>
                  </a:cubicBezTo>
                  <a:cubicBezTo>
                    <a:pt x="186" y="23"/>
                    <a:pt x="186" y="23"/>
                    <a:pt x="185" y="23"/>
                  </a:cubicBezTo>
                  <a:cubicBezTo>
                    <a:pt x="185" y="23"/>
                    <a:pt x="185" y="23"/>
                    <a:pt x="185" y="23"/>
                  </a:cubicBezTo>
                  <a:cubicBezTo>
                    <a:pt x="185" y="23"/>
                    <a:pt x="185" y="23"/>
                    <a:pt x="184" y="23"/>
                  </a:cubicBezTo>
                  <a:cubicBezTo>
                    <a:pt x="183" y="23"/>
                    <a:pt x="183" y="23"/>
                    <a:pt x="183" y="23"/>
                  </a:cubicBezTo>
                  <a:cubicBezTo>
                    <a:pt x="183" y="23"/>
                    <a:pt x="183" y="23"/>
                    <a:pt x="183" y="23"/>
                  </a:cubicBezTo>
                  <a:cubicBezTo>
                    <a:pt x="183" y="23"/>
                    <a:pt x="183" y="23"/>
                    <a:pt x="182" y="23"/>
                  </a:cubicBezTo>
                  <a:cubicBezTo>
                    <a:pt x="182" y="23"/>
                    <a:pt x="182" y="23"/>
                    <a:pt x="182" y="23"/>
                  </a:cubicBezTo>
                  <a:cubicBezTo>
                    <a:pt x="181" y="23"/>
                    <a:pt x="181" y="23"/>
                    <a:pt x="181" y="23"/>
                  </a:cubicBezTo>
                  <a:cubicBezTo>
                    <a:pt x="181" y="23"/>
                    <a:pt x="181" y="23"/>
                    <a:pt x="181" y="23"/>
                  </a:cubicBezTo>
                  <a:cubicBezTo>
                    <a:pt x="181" y="23"/>
                    <a:pt x="181" y="23"/>
                    <a:pt x="181" y="23"/>
                  </a:cubicBezTo>
                  <a:cubicBezTo>
                    <a:pt x="181" y="23"/>
                    <a:pt x="181" y="23"/>
                    <a:pt x="180" y="23"/>
                  </a:cubicBezTo>
                  <a:cubicBezTo>
                    <a:pt x="180" y="23"/>
                    <a:pt x="180" y="23"/>
                    <a:pt x="180" y="23"/>
                  </a:cubicBezTo>
                  <a:cubicBezTo>
                    <a:pt x="180" y="23"/>
                    <a:pt x="180" y="23"/>
                    <a:pt x="179" y="23"/>
                  </a:cubicBezTo>
                  <a:cubicBezTo>
                    <a:pt x="179" y="23"/>
                    <a:pt x="179" y="23"/>
                    <a:pt x="179" y="23"/>
                  </a:cubicBezTo>
                  <a:cubicBezTo>
                    <a:pt x="179" y="23"/>
                    <a:pt x="179" y="23"/>
                    <a:pt x="179" y="23"/>
                  </a:cubicBezTo>
                  <a:cubicBezTo>
                    <a:pt x="179" y="23"/>
                    <a:pt x="179" y="23"/>
                    <a:pt x="179" y="23"/>
                  </a:cubicBezTo>
                  <a:cubicBezTo>
                    <a:pt x="179" y="23"/>
                    <a:pt x="179" y="23"/>
                    <a:pt x="179" y="23"/>
                  </a:cubicBezTo>
                  <a:cubicBezTo>
                    <a:pt x="179" y="22"/>
                    <a:pt x="179" y="22"/>
                    <a:pt x="179" y="21"/>
                  </a:cubicBezTo>
                  <a:cubicBezTo>
                    <a:pt x="179" y="21"/>
                    <a:pt x="179" y="21"/>
                    <a:pt x="179" y="21"/>
                  </a:cubicBezTo>
                  <a:cubicBezTo>
                    <a:pt x="180" y="21"/>
                    <a:pt x="180" y="21"/>
                    <a:pt x="181" y="20"/>
                  </a:cubicBezTo>
                  <a:cubicBezTo>
                    <a:pt x="182" y="20"/>
                    <a:pt x="182" y="20"/>
                    <a:pt x="182" y="21"/>
                  </a:cubicBezTo>
                  <a:cubicBezTo>
                    <a:pt x="182" y="20"/>
                    <a:pt x="182" y="20"/>
                    <a:pt x="183" y="20"/>
                  </a:cubicBezTo>
                  <a:cubicBezTo>
                    <a:pt x="183" y="20"/>
                    <a:pt x="183" y="20"/>
                    <a:pt x="183" y="20"/>
                  </a:cubicBezTo>
                  <a:cubicBezTo>
                    <a:pt x="183" y="20"/>
                    <a:pt x="183" y="20"/>
                    <a:pt x="183" y="20"/>
                  </a:cubicBezTo>
                  <a:cubicBezTo>
                    <a:pt x="183" y="20"/>
                    <a:pt x="183" y="20"/>
                    <a:pt x="184" y="20"/>
                  </a:cubicBezTo>
                  <a:cubicBezTo>
                    <a:pt x="184" y="20"/>
                    <a:pt x="184" y="20"/>
                    <a:pt x="184" y="20"/>
                  </a:cubicBezTo>
                  <a:cubicBezTo>
                    <a:pt x="184" y="20"/>
                    <a:pt x="184" y="20"/>
                    <a:pt x="185" y="20"/>
                  </a:cubicBezTo>
                  <a:cubicBezTo>
                    <a:pt x="185" y="20"/>
                    <a:pt x="185" y="20"/>
                    <a:pt x="185" y="20"/>
                  </a:cubicBezTo>
                  <a:cubicBezTo>
                    <a:pt x="186" y="20"/>
                    <a:pt x="186" y="20"/>
                    <a:pt x="186" y="20"/>
                  </a:cubicBezTo>
                  <a:cubicBezTo>
                    <a:pt x="186" y="20"/>
                    <a:pt x="186" y="20"/>
                    <a:pt x="186" y="20"/>
                  </a:cubicBezTo>
                  <a:cubicBezTo>
                    <a:pt x="186" y="20"/>
                    <a:pt x="186" y="20"/>
                    <a:pt x="185" y="20"/>
                  </a:cubicBezTo>
                  <a:cubicBezTo>
                    <a:pt x="186" y="20"/>
                    <a:pt x="186" y="20"/>
                    <a:pt x="186" y="20"/>
                  </a:cubicBezTo>
                  <a:cubicBezTo>
                    <a:pt x="186" y="20"/>
                    <a:pt x="186" y="20"/>
                    <a:pt x="187" y="20"/>
                  </a:cubicBezTo>
                  <a:cubicBezTo>
                    <a:pt x="187" y="20"/>
                    <a:pt x="187" y="20"/>
                    <a:pt x="187" y="20"/>
                  </a:cubicBezTo>
                  <a:cubicBezTo>
                    <a:pt x="188" y="20"/>
                    <a:pt x="188" y="20"/>
                    <a:pt x="188" y="20"/>
                  </a:cubicBezTo>
                  <a:cubicBezTo>
                    <a:pt x="188" y="20"/>
                    <a:pt x="188" y="20"/>
                    <a:pt x="188" y="20"/>
                  </a:cubicBezTo>
                  <a:cubicBezTo>
                    <a:pt x="187" y="20"/>
                    <a:pt x="187" y="20"/>
                    <a:pt x="187" y="20"/>
                  </a:cubicBezTo>
                  <a:cubicBezTo>
                    <a:pt x="187" y="19"/>
                    <a:pt x="187" y="19"/>
                    <a:pt x="187" y="19"/>
                  </a:cubicBezTo>
                  <a:cubicBezTo>
                    <a:pt x="186" y="20"/>
                    <a:pt x="186" y="20"/>
                    <a:pt x="186" y="20"/>
                  </a:cubicBezTo>
                  <a:cubicBezTo>
                    <a:pt x="185" y="19"/>
                    <a:pt x="185" y="19"/>
                    <a:pt x="185" y="19"/>
                  </a:cubicBezTo>
                  <a:cubicBezTo>
                    <a:pt x="185" y="20"/>
                    <a:pt x="185" y="20"/>
                    <a:pt x="184" y="20"/>
                  </a:cubicBezTo>
                  <a:cubicBezTo>
                    <a:pt x="183" y="20"/>
                    <a:pt x="183" y="20"/>
                    <a:pt x="183" y="20"/>
                  </a:cubicBezTo>
                  <a:cubicBezTo>
                    <a:pt x="183" y="20"/>
                    <a:pt x="183" y="20"/>
                    <a:pt x="183" y="19"/>
                  </a:cubicBezTo>
                  <a:cubicBezTo>
                    <a:pt x="183" y="19"/>
                    <a:pt x="183" y="19"/>
                    <a:pt x="183" y="19"/>
                  </a:cubicBezTo>
                  <a:cubicBezTo>
                    <a:pt x="183" y="19"/>
                    <a:pt x="183" y="19"/>
                    <a:pt x="182" y="19"/>
                  </a:cubicBezTo>
                  <a:cubicBezTo>
                    <a:pt x="182" y="20"/>
                    <a:pt x="182" y="20"/>
                    <a:pt x="182" y="20"/>
                  </a:cubicBezTo>
                  <a:cubicBezTo>
                    <a:pt x="182" y="20"/>
                    <a:pt x="182" y="20"/>
                    <a:pt x="182" y="20"/>
                  </a:cubicBezTo>
                  <a:cubicBezTo>
                    <a:pt x="181" y="20"/>
                    <a:pt x="181" y="20"/>
                    <a:pt x="181" y="20"/>
                  </a:cubicBezTo>
                  <a:cubicBezTo>
                    <a:pt x="181" y="19"/>
                    <a:pt x="181" y="19"/>
                    <a:pt x="181" y="19"/>
                  </a:cubicBezTo>
                  <a:cubicBezTo>
                    <a:pt x="181" y="19"/>
                    <a:pt x="181" y="19"/>
                    <a:pt x="181" y="19"/>
                  </a:cubicBezTo>
                  <a:cubicBezTo>
                    <a:pt x="182" y="19"/>
                    <a:pt x="182" y="19"/>
                    <a:pt x="182" y="19"/>
                  </a:cubicBezTo>
                  <a:cubicBezTo>
                    <a:pt x="182" y="19"/>
                    <a:pt x="182" y="19"/>
                    <a:pt x="182" y="19"/>
                  </a:cubicBezTo>
                  <a:cubicBezTo>
                    <a:pt x="182" y="19"/>
                    <a:pt x="182" y="19"/>
                    <a:pt x="183" y="19"/>
                  </a:cubicBezTo>
                  <a:cubicBezTo>
                    <a:pt x="182" y="19"/>
                    <a:pt x="182" y="19"/>
                    <a:pt x="182" y="19"/>
                  </a:cubicBezTo>
                  <a:cubicBezTo>
                    <a:pt x="182" y="19"/>
                    <a:pt x="182" y="19"/>
                    <a:pt x="181" y="19"/>
                  </a:cubicBezTo>
                  <a:cubicBezTo>
                    <a:pt x="181" y="19"/>
                    <a:pt x="181" y="19"/>
                    <a:pt x="181" y="19"/>
                  </a:cubicBezTo>
                  <a:cubicBezTo>
                    <a:pt x="181" y="19"/>
                    <a:pt x="181" y="19"/>
                    <a:pt x="181" y="19"/>
                  </a:cubicBezTo>
                  <a:cubicBezTo>
                    <a:pt x="181" y="19"/>
                    <a:pt x="181" y="19"/>
                    <a:pt x="181" y="19"/>
                  </a:cubicBezTo>
                  <a:cubicBezTo>
                    <a:pt x="180" y="19"/>
                    <a:pt x="180" y="19"/>
                    <a:pt x="180" y="19"/>
                  </a:cubicBezTo>
                  <a:cubicBezTo>
                    <a:pt x="180" y="19"/>
                    <a:pt x="180" y="19"/>
                    <a:pt x="180" y="18"/>
                  </a:cubicBezTo>
                  <a:cubicBezTo>
                    <a:pt x="181" y="18"/>
                    <a:pt x="181" y="18"/>
                    <a:pt x="181" y="18"/>
                  </a:cubicBezTo>
                  <a:cubicBezTo>
                    <a:pt x="181" y="18"/>
                    <a:pt x="181" y="18"/>
                    <a:pt x="182" y="18"/>
                  </a:cubicBezTo>
                  <a:cubicBezTo>
                    <a:pt x="182" y="18"/>
                    <a:pt x="182" y="18"/>
                    <a:pt x="182" y="17"/>
                  </a:cubicBezTo>
                  <a:cubicBezTo>
                    <a:pt x="182" y="17"/>
                    <a:pt x="182" y="17"/>
                    <a:pt x="183" y="17"/>
                  </a:cubicBezTo>
                  <a:cubicBezTo>
                    <a:pt x="183" y="17"/>
                    <a:pt x="183" y="17"/>
                    <a:pt x="184" y="17"/>
                  </a:cubicBezTo>
                  <a:cubicBezTo>
                    <a:pt x="185" y="17"/>
                    <a:pt x="185" y="17"/>
                    <a:pt x="185" y="17"/>
                  </a:cubicBezTo>
                  <a:cubicBezTo>
                    <a:pt x="185" y="17"/>
                    <a:pt x="185" y="17"/>
                    <a:pt x="185" y="17"/>
                  </a:cubicBezTo>
                  <a:cubicBezTo>
                    <a:pt x="185" y="16"/>
                    <a:pt x="185" y="16"/>
                    <a:pt x="185" y="16"/>
                  </a:cubicBezTo>
                  <a:cubicBezTo>
                    <a:pt x="184" y="16"/>
                    <a:pt x="184" y="16"/>
                    <a:pt x="184" y="16"/>
                  </a:cubicBezTo>
                  <a:cubicBezTo>
                    <a:pt x="184" y="16"/>
                    <a:pt x="184" y="16"/>
                    <a:pt x="184" y="16"/>
                  </a:cubicBezTo>
                  <a:cubicBezTo>
                    <a:pt x="185" y="16"/>
                    <a:pt x="185" y="16"/>
                    <a:pt x="185" y="16"/>
                  </a:cubicBezTo>
                  <a:cubicBezTo>
                    <a:pt x="187" y="15"/>
                    <a:pt x="187" y="15"/>
                    <a:pt x="188" y="15"/>
                  </a:cubicBezTo>
                  <a:cubicBezTo>
                    <a:pt x="189" y="15"/>
                    <a:pt x="189" y="15"/>
                    <a:pt x="189" y="15"/>
                  </a:cubicBezTo>
                  <a:cubicBezTo>
                    <a:pt x="189" y="15"/>
                    <a:pt x="189" y="15"/>
                    <a:pt x="190" y="15"/>
                  </a:cubicBezTo>
                  <a:cubicBezTo>
                    <a:pt x="192" y="14"/>
                    <a:pt x="192" y="14"/>
                    <a:pt x="194" y="14"/>
                  </a:cubicBezTo>
                  <a:cubicBezTo>
                    <a:pt x="194" y="14"/>
                    <a:pt x="194" y="14"/>
                    <a:pt x="194" y="14"/>
                  </a:cubicBezTo>
                  <a:cubicBezTo>
                    <a:pt x="196" y="13"/>
                    <a:pt x="196" y="13"/>
                    <a:pt x="197" y="13"/>
                  </a:cubicBezTo>
                  <a:cubicBezTo>
                    <a:pt x="197" y="13"/>
                    <a:pt x="197" y="13"/>
                    <a:pt x="198" y="13"/>
                  </a:cubicBezTo>
                  <a:cubicBezTo>
                    <a:pt x="198" y="13"/>
                    <a:pt x="198" y="13"/>
                    <a:pt x="198" y="13"/>
                  </a:cubicBezTo>
                  <a:cubicBezTo>
                    <a:pt x="198" y="13"/>
                    <a:pt x="198" y="13"/>
                    <a:pt x="197" y="14"/>
                  </a:cubicBezTo>
                  <a:cubicBezTo>
                    <a:pt x="197" y="14"/>
                    <a:pt x="197" y="14"/>
                    <a:pt x="197" y="14"/>
                  </a:cubicBezTo>
                  <a:cubicBezTo>
                    <a:pt x="197" y="14"/>
                    <a:pt x="197" y="14"/>
                    <a:pt x="197" y="14"/>
                  </a:cubicBezTo>
                  <a:cubicBezTo>
                    <a:pt x="197" y="14"/>
                    <a:pt x="197" y="14"/>
                    <a:pt x="196" y="14"/>
                  </a:cubicBezTo>
                  <a:cubicBezTo>
                    <a:pt x="196" y="15"/>
                    <a:pt x="196" y="15"/>
                    <a:pt x="196" y="15"/>
                  </a:cubicBezTo>
                  <a:cubicBezTo>
                    <a:pt x="196" y="15"/>
                    <a:pt x="196" y="15"/>
                    <a:pt x="196" y="15"/>
                  </a:cubicBezTo>
                  <a:cubicBezTo>
                    <a:pt x="195" y="15"/>
                    <a:pt x="195" y="15"/>
                    <a:pt x="195" y="15"/>
                  </a:cubicBezTo>
                  <a:cubicBezTo>
                    <a:pt x="195" y="15"/>
                    <a:pt x="195" y="15"/>
                    <a:pt x="195" y="15"/>
                  </a:cubicBezTo>
                  <a:cubicBezTo>
                    <a:pt x="194" y="15"/>
                    <a:pt x="194" y="15"/>
                    <a:pt x="194" y="16"/>
                  </a:cubicBezTo>
                  <a:cubicBezTo>
                    <a:pt x="194" y="16"/>
                    <a:pt x="194" y="16"/>
                    <a:pt x="194" y="16"/>
                  </a:cubicBezTo>
                  <a:cubicBezTo>
                    <a:pt x="194" y="16"/>
                    <a:pt x="194" y="16"/>
                    <a:pt x="194" y="16"/>
                  </a:cubicBezTo>
                  <a:cubicBezTo>
                    <a:pt x="194" y="16"/>
                    <a:pt x="194" y="16"/>
                    <a:pt x="194" y="16"/>
                  </a:cubicBezTo>
                  <a:cubicBezTo>
                    <a:pt x="195" y="15"/>
                    <a:pt x="195" y="15"/>
                    <a:pt x="195" y="15"/>
                  </a:cubicBezTo>
                  <a:cubicBezTo>
                    <a:pt x="196" y="16"/>
                    <a:pt x="196" y="16"/>
                    <a:pt x="196" y="16"/>
                  </a:cubicBezTo>
                  <a:cubicBezTo>
                    <a:pt x="196" y="16"/>
                    <a:pt x="196" y="16"/>
                    <a:pt x="196" y="15"/>
                  </a:cubicBezTo>
                  <a:cubicBezTo>
                    <a:pt x="196" y="16"/>
                    <a:pt x="196" y="16"/>
                    <a:pt x="196" y="16"/>
                  </a:cubicBezTo>
                  <a:cubicBezTo>
                    <a:pt x="196" y="16"/>
                    <a:pt x="196" y="16"/>
                    <a:pt x="197" y="16"/>
                  </a:cubicBezTo>
                  <a:cubicBezTo>
                    <a:pt x="197" y="16"/>
                    <a:pt x="197" y="16"/>
                    <a:pt x="197" y="15"/>
                  </a:cubicBezTo>
                  <a:cubicBezTo>
                    <a:pt x="197" y="15"/>
                    <a:pt x="197" y="15"/>
                    <a:pt x="197" y="15"/>
                  </a:cubicBezTo>
                  <a:cubicBezTo>
                    <a:pt x="197" y="15"/>
                    <a:pt x="197" y="15"/>
                    <a:pt x="197" y="15"/>
                  </a:cubicBezTo>
                  <a:cubicBezTo>
                    <a:pt x="197" y="15"/>
                    <a:pt x="197" y="15"/>
                    <a:pt x="197" y="15"/>
                  </a:cubicBezTo>
                  <a:cubicBezTo>
                    <a:pt x="197" y="15"/>
                    <a:pt x="197" y="15"/>
                    <a:pt x="198" y="15"/>
                  </a:cubicBezTo>
                  <a:cubicBezTo>
                    <a:pt x="198" y="15"/>
                    <a:pt x="198" y="15"/>
                    <a:pt x="198" y="15"/>
                  </a:cubicBezTo>
                  <a:cubicBezTo>
                    <a:pt x="198" y="15"/>
                    <a:pt x="198" y="15"/>
                    <a:pt x="199" y="14"/>
                  </a:cubicBezTo>
                  <a:cubicBezTo>
                    <a:pt x="199" y="14"/>
                    <a:pt x="199" y="14"/>
                    <a:pt x="199" y="14"/>
                  </a:cubicBezTo>
                  <a:cubicBezTo>
                    <a:pt x="199" y="15"/>
                    <a:pt x="199" y="15"/>
                    <a:pt x="199" y="15"/>
                  </a:cubicBezTo>
                  <a:cubicBezTo>
                    <a:pt x="200" y="15"/>
                    <a:pt x="200" y="15"/>
                    <a:pt x="200" y="15"/>
                  </a:cubicBezTo>
                  <a:cubicBezTo>
                    <a:pt x="200" y="15"/>
                    <a:pt x="200" y="15"/>
                    <a:pt x="200" y="15"/>
                  </a:cubicBezTo>
                  <a:cubicBezTo>
                    <a:pt x="201" y="15"/>
                    <a:pt x="201" y="15"/>
                    <a:pt x="201" y="15"/>
                  </a:cubicBezTo>
                  <a:cubicBezTo>
                    <a:pt x="201" y="15"/>
                    <a:pt x="201" y="15"/>
                    <a:pt x="202" y="16"/>
                  </a:cubicBezTo>
                  <a:cubicBezTo>
                    <a:pt x="202" y="16"/>
                    <a:pt x="202" y="16"/>
                    <a:pt x="202" y="16"/>
                  </a:cubicBezTo>
                  <a:cubicBezTo>
                    <a:pt x="202" y="16"/>
                    <a:pt x="202" y="16"/>
                    <a:pt x="202" y="16"/>
                  </a:cubicBezTo>
                  <a:cubicBezTo>
                    <a:pt x="202" y="16"/>
                    <a:pt x="202" y="16"/>
                    <a:pt x="202" y="16"/>
                  </a:cubicBezTo>
                  <a:cubicBezTo>
                    <a:pt x="201" y="16"/>
                    <a:pt x="201" y="16"/>
                    <a:pt x="201" y="16"/>
                  </a:cubicBezTo>
                  <a:cubicBezTo>
                    <a:pt x="201" y="16"/>
                    <a:pt x="201" y="16"/>
                    <a:pt x="200" y="16"/>
                  </a:cubicBezTo>
                  <a:cubicBezTo>
                    <a:pt x="200" y="17"/>
                    <a:pt x="200" y="17"/>
                    <a:pt x="200" y="17"/>
                  </a:cubicBezTo>
                  <a:cubicBezTo>
                    <a:pt x="198" y="17"/>
                    <a:pt x="198" y="17"/>
                    <a:pt x="198" y="17"/>
                  </a:cubicBezTo>
                  <a:cubicBezTo>
                    <a:pt x="198" y="17"/>
                    <a:pt x="198" y="17"/>
                    <a:pt x="198" y="17"/>
                  </a:cubicBezTo>
                  <a:cubicBezTo>
                    <a:pt x="198" y="17"/>
                    <a:pt x="198" y="17"/>
                    <a:pt x="198" y="17"/>
                  </a:cubicBezTo>
                  <a:cubicBezTo>
                    <a:pt x="199" y="17"/>
                    <a:pt x="199" y="17"/>
                    <a:pt x="199" y="17"/>
                  </a:cubicBezTo>
                  <a:cubicBezTo>
                    <a:pt x="199" y="17"/>
                    <a:pt x="199" y="17"/>
                    <a:pt x="199" y="17"/>
                  </a:cubicBezTo>
                  <a:cubicBezTo>
                    <a:pt x="199" y="17"/>
                    <a:pt x="199" y="17"/>
                    <a:pt x="199" y="17"/>
                  </a:cubicBezTo>
                  <a:cubicBezTo>
                    <a:pt x="199" y="17"/>
                    <a:pt x="199" y="17"/>
                    <a:pt x="200" y="17"/>
                  </a:cubicBezTo>
                  <a:cubicBezTo>
                    <a:pt x="200" y="17"/>
                    <a:pt x="200" y="17"/>
                    <a:pt x="200" y="17"/>
                  </a:cubicBezTo>
                  <a:cubicBezTo>
                    <a:pt x="200" y="17"/>
                    <a:pt x="200" y="17"/>
                    <a:pt x="200" y="17"/>
                  </a:cubicBezTo>
                  <a:cubicBezTo>
                    <a:pt x="200" y="17"/>
                    <a:pt x="200" y="17"/>
                    <a:pt x="201" y="17"/>
                  </a:cubicBezTo>
                  <a:cubicBezTo>
                    <a:pt x="201" y="17"/>
                    <a:pt x="201" y="17"/>
                    <a:pt x="201"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2" y="17"/>
                  </a:cubicBezTo>
                  <a:cubicBezTo>
                    <a:pt x="202" y="17"/>
                    <a:pt x="202" y="17"/>
                    <a:pt x="203" y="17"/>
                  </a:cubicBezTo>
                  <a:cubicBezTo>
                    <a:pt x="203" y="17"/>
                    <a:pt x="203" y="17"/>
                    <a:pt x="203" y="17"/>
                  </a:cubicBezTo>
                  <a:cubicBezTo>
                    <a:pt x="203" y="17"/>
                    <a:pt x="203" y="17"/>
                    <a:pt x="203" y="17"/>
                  </a:cubicBezTo>
                  <a:cubicBezTo>
                    <a:pt x="203" y="17"/>
                    <a:pt x="203" y="17"/>
                    <a:pt x="203" y="17"/>
                  </a:cubicBezTo>
                  <a:cubicBezTo>
                    <a:pt x="203" y="17"/>
                    <a:pt x="203" y="17"/>
                    <a:pt x="203" y="17"/>
                  </a:cubicBezTo>
                  <a:cubicBezTo>
                    <a:pt x="204" y="17"/>
                    <a:pt x="204" y="17"/>
                    <a:pt x="204" y="17"/>
                  </a:cubicBezTo>
                  <a:cubicBezTo>
                    <a:pt x="204" y="17"/>
                    <a:pt x="204" y="17"/>
                    <a:pt x="204" y="17"/>
                  </a:cubicBezTo>
                  <a:cubicBezTo>
                    <a:pt x="204" y="17"/>
                    <a:pt x="204" y="17"/>
                    <a:pt x="204" y="17"/>
                  </a:cubicBezTo>
                  <a:cubicBezTo>
                    <a:pt x="203" y="16"/>
                    <a:pt x="203" y="16"/>
                    <a:pt x="203" y="16"/>
                  </a:cubicBezTo>
                  <a:cubicBezTo>
                    <a:pt x="203" y="16"/>
                    <a:pt x="203" y="16"/>
                    <a:pt x="203" y="16"/>
                  </a:cubicBezTo>
                  <a:cubicBezTo>
                    <a:pt x="204" y="16"/>
                    <a:pt x="204" y="16"/>
                    <a:pt x="204" y="16"/>
                  </a:cubicBezTo>
                  <a:cubicBezTo>
                    <a:pt x="204" y="16"/>
                    <a:pt x="204" y="16"/>
                    <a:pt x="204" y="16"/>
                  </a:cubicBezTo>
                  <a:cubicBezTo>
                    <a:pt x="204" y="16"/>
                    <a:pt x="204" y="16"/>
                    <a:pt x="204" y="16"/>
                  </a:cubicBezTo>
                  <a:cubicBezTo>
                    <a:pt x="205" y="16"/>
                    <a:pt x="205" y="16"/>
                    <a:pt x="205" y="16"/>
                  </a:cubicBezTo>
                  <a:cubicBezTo>
                    <a:pt x="204" y="16"/>
                    <a:pt x="204" y="16"/>
                    <a:pt x="204" y="16"/>
                  </a:cubicBezTo>
                  <a:cubicBezTo>
                    <a:pt x="204" y="15"/>
                    <a:pt x="204" y="15"/>
                    <a:pt x="204" y="15"/>
                  </a:cubicBezTo>
                  <a:cubicBezTo>
                    <a:pt x="204" y="15"/>
                    <a:pt x="204" y="15"/>
                    <a:pt x="204" y="15"/>
                  </a:cubicBezTo>
                  <a:cubicBezTo>
                    <a:pt x="205" y="15"/>
                    <a:pt x="205" y="15"/>
                    <a:pt x="205" y="15"/>
                  </a:cubicBezTo>
                  <a:cubicBezTo>
                    <a:pt x="205" y="15"/>
                    <a:pt x="205" y="15"/>
                    <a:pt x="205" y="16"/>
                  </a:cubicBezTo>
                  <a:cubicBezTo>
                    <a:pt x="206" y="15"/>
                    <a:pt x="206" y="15"/>
                    <a:pt x="206" y="15"/>
                  </a:cubicBezTo>
                  <a:cubicBezTo>
                    <a:pt x="206" y="16"/>
                    <a:pt x="206" y="16"/>
                    <a:pt x="206" y="16"/>
                  </a:cubicBezTo>
                  <a:cubicBezTo>
                    <a:pt x="206" y="16"/>
                    <a:pt x="206" y="16"/>
                    <a:pt x="206" y="16"/>
                  </a:cubicBezTo>
                  <a:cubicBezTo>
                    <a:pt x="206" y="17"/>
                    <a:pt x="206" y="17"/>
                    <a:pt x="206" y="17"/>
                  </a:cubicBezTo>
                  <a:cubicBezTo>
                    <a:pt x="206" y="17"/>
                    <a:pt x="206" y="17"/>
                    <a:pt x="205" y="17"/>
                  </a:cubicBezTo>
                  <a:cubicBezTo>
                    <a:pt x="205" y="17"/>
                    <a:pt x="205" y="17"/>
                    <a:pt x="205" y="17"/>
                  </a:cubicBezTo>
                  <a:cubicBezTo>
                    <a:pt x="206" y="17"/>
                    <a:pt x="206" y="17"/>
                    <a:pt x="206" y="17"/>
                  </a:cubicBezTo>
                  <a:cubicBezTo>
                    <a:pt x="206" y="17"/>
                    <a:pt x="206" y="17"/>
                    <a:pt x="206" y="18"/>
                  </a:cubicBezTo>
                  <a:cubicBezTo>
                    <a:pt x="205" y="18"/>
                    <a:pt x="205" y="18"/>
                    <a:pt x="205" y="18"/>
                  </a:cubicBezTo>
                  <a:cubicBezTo>
                    <a:pt x="205" y="18"/>
                    <a:pt x="205" y="18"/>
                    <a:pt x="205" y="19"/>
                  </a:cubicBezTo>
                  <a:cubicBezTo>
                    <a:pt x="205" y="19"/>
                    <a:pt x="205" y="19"/>
                    <a:pt x="204" y="19"/>
                  </a:cubicBezTo>
                  <a:cubicBezTo>
                    <a:pt x="204" y="20"/>
                    <a:pt x="204" y="20"/>
                    <a:pt x="204" y="20"/>
                  </a:cubicBezTo>
                  <a:cubicBezTo>
                    <a:pt x="204" y="20"/>
                    <a:pt x="204" y="20"/>
                    <a:pt x="204" y="20"/>
                  </a:cubicBezTo>
                  <a:cubicBezTo>
                    <a:pt x="204" y="20"/>
                    <a:pt x="204" y="20"/>
                    <a:pt x="204" y="21"/>
                  </a:cubicBezTo>
                  <a:cubicBezTo>
                    <a:pt x="204" y="21"/>
                    <a:pt x="204" y="21"/>
                    <a:pt x="204" y="21"/>
                  </a:cubicBezTo>
                  <a:cubicBezTo>
                    <a:pt x="204" y="21"/>
                    <a:pt x="204" y="21"/>
                    <a:pt x="204" y="21"/>
                  </a:cubicBezTo>
                  <a:cubicBezTo>
                    <a:pt x="204" y="21"/>
                    <a:pt x="204" y="21"/>
                    <a:pt x="204" y="21"/>
                  </a:cubicBezTo>
                  <a:cubicBezTo>
                    <a:pt x="204" y="21"/>
                    <a:pt x="204" y="21"/>
                    <a:pt x="204" y="21"/>
                  </a:cubicBezTo>
                  <a:cubicBezTo>
                    <a:pt x="204" y="22"/>
                    <a:pt x="204" y="22"/>
                    <a:pt x="203" y="22"/>
                  </a:cubicBezTo>
                  <a:cubicBezTo>
                    <a:pt x="203" y="22"/>
                    <a:pt x="203" y="22"/>
                    <a:pt x="203" y="22"/>
                  </a:cubicBezTo>
                  <a:cubicBezTo>
                    <a:pt x="203" y="22"/>
                    <a:pt x="203" y="22"/>
                    <a:pt x="202" y="22"/>
                  </a:cubicBezTo>
                  <a:cubicBezTo>
                    <a:pt x="203" y="22"/>
                    <a:pt x="203" y="22"/>
                    <a:pt x="203" y="22"/>
                  </a:cubicBezTo>
                  <a:cubicBezTo>
                    <a:pt x="203" y="22"/>
                    <a:pt x="203" y="22"/>
                    <a:pt x="204" y="22"/>
                  </a:cubicBezTo>
                  <a:cubicBezTo>
                    <a:pt x="204" y="22"/>
                    <a:pt x="204" y="22"/>
                    <a:pt x="204" y="21"/>
                  </a:cubicBezTo>
                  <a:cubicBezTo>
                    <a:pt x="204" y="21"/>
                    <a:pt x="204" y="21"/>
                    <a:pt x="204" y="21"/>
                  </a:cubicBezTo>
                  <a:cubicBezTo>
                    <a:pt x="205" y="21"/>
                    <a:pt x="205" y="21"/>
                    <a:pt x="205" y="21"/>
                  </a:cubicBezTo>
                  <a:cubicBezTo>
                    <a:pt x="205" y="21"/>
                    <a:pt x="205" y="21"/>
                    <a:pt x="205" y="21"/>
                  </a:cubicBezTo>
                  <a:cubicBezTo>
                    <a:pt x="206" y="21"/>
                    <a:pt x="206" y="21"/>
                    <a:pt x="206" y="21"/>
                  </a:cubicBezTo>
                  <a:cubicBezTo>
                    <a:pt x="206" y="21"/>
                    <a:pt x="206" y="21"/>
                    <a:pt x="206" y="21"/>
                  </a:cubicBezTo>
                  <a:cubicBezTo>
                    <a:pt x="206" y="21"/>
                    <a:pt x="206" y="21"/>
                    <a:pt x="207" y="21"/>
                  </a:cubicBezTo>
                  <a:cubicBezTo>
                    <a:pt x="206" y="21"/>
                    <a:pt x="206" y="21"/>
                    <a:pt x="206" y="20"/>
                  </a:cubicBezTo>
                  <a:cubicBezTo>
                    <a:pt x="206" y="20"/>
                    <a:pt x="206" y="20"/>
                    <a:pt x="206" y="20"/>
                  </a:cubicBezTo>
                  <a:cubicBezTo>
                    <a:pt x="206" y="20"/>
                    <a:pt x="206" y="20"/>
                    <a:pt x="206" y="20"/>
                  </a:cubicBezTo>
                  <a:cubicBezTo>
                    <a:pt x="206" y="20"/>
                    <a:pt x="206" y="20"/>
                    <a:pt x="206" y="20"/>
                  </a:cubicBezTo>
                  <a:cubicBezTo>
                    <a:pt x="206" y="20"/>
                    <a:pt x="206" y="20"/>
                    <a:pt x="206" y="20"/>
                  </a:cubicBezTo>
                  <a:cubicBezTo>
                    <a:pt x="206" y="19"/>
                    <a:pt x="206" y="19"/>
                    <a:pt x="207" y="19"/>
                  </a:cubicBezTo>
                  <a:cubicBezTo>
                    <a:pt x="207" y="19"/>
                    <a:pt x="207" y="19"/>
                    <a:pt x="207" y="19"/>
                  </a:cubicBezTo>
                  <a:cubicBezTo>
                    <a:pt x="207" y="19"/>
                    <a:pt x="207" y="19"/>
                    <a:pt x="207" y="18"/>
                  </a:cubicBezTo>
                  <a:cubicBezTo>
                    <a:pt x="207" y="18"/>
                    <a:pt x="207" y="18"/>
                    <a:pt x="207" y="18"/>
                  </a:cubicBezTo>
                  <a:cubicBezTo>
                    <a:pt x="207" y="18"/>
                    <a:pt x="207" y="18"/>
                    <a:pt x="208" y="18"/>
                  </a:cubicBezTo>
                  <a:cubicBezTo>
                    <a:pt x="208" y="18"/>
                    <a:pt x="208" y="18"/>
                    <a:pt x="208" y="17"/>
                  </a:cubicBezTo>
                  <a:cubicBezTo>
                    <a:pt x="208" y="17"/>
                    <a:pt x="208" y="17"/>
                    <a:pt x="209" y="17"/>
                  </a:cubicBezTo>
                  <a:cubicBezTo>
                    <a:pt x="209" y="17"/>
                    <a:pt x="209" y="17"/>
                    <a:pt x="209" y="17"/>
                  </a:cubicBezTo>
                  <a:cubicBezTo>
                    <a:pt x="209" y="16"/>
                    <a:pt x="209" y="16"/>
                    <a:pt x="209" y="16"/>
                  </a:cubicBezTo>
                  <a:cubicBezTo>
                    <a:pt x="209" y="16"/>
                    <a:pt x="209" y="16"/>
                    <a:pt x="209" y="16"/>
                  </a:cubicBezTo>
                  <a:cubicBezTo>
                    <a:pt x="209" y="16"/>
                    <a:pt x="209" y="16"/>
                    <a:pt x="210" y="15"/>
                  </a:cubicBezTo>
                  <a:cubicBezTo>
                    <a:pt x="210" y="15"/>
                    <a:pt x="210" y="15"/>
                    <a:pt x="210" y="15"/>
                  </a:cubicBezTo>
                  <a:cubicBezTo>
                    <a:pt x="210" y="15"/>
                    <a:pt x="210" y="15"/>
                    <a:pt x="210" y="15"/>
                  </a:cubicBezTo>
                  <a:cubicBezTo>
                    <a:pt x="210" y="15"/>
                    <a:pt x="210" y="15"/>
                    <a:pt x="210" y="15"/>
                  </a:cubicBezTo>
                  <a:cubicBezTo>
                    <a:pt x="210" y="15"/>
                    <a:pt x="210" y="15"/>
                    <a:pt x="211" y="15"/>
                  </a:cubicBezTo>
                  <a:cubicBezTo>
                    <a:pt x="211" y="15"/>
                    <a:pt x="211" y="15"/>
                    <a:pt x="210" y="15"/>
                  </a:cubicBezTo>
                  <a:cubicBezTo>
                    <a:pt x="210" y="14"/>
                    <a:pt x="210" y="14"/>
                    <a:pt x="210" y="14"/>
                  </a:cubicBezTo>
                  <a:cubicBezTo>
                    <a:pt x="211" y="14"/>
                    <a:pt x="211" y="14"/>
                    <a:pt x="211" y="14"/>
                  </a:cubicBezTo>
                  <a:cubicBezTo>
                    <a:pt x="211" y="14"/>
                    <a:pt x="211" y="14"/>
                    <a:pt x="212" y="15"/>
                  </a:cubicBezTo>
                  <a:cubicBezTo>
                    <a:pt x="212" y="15"/>
                    <a:pt x="212" y="15"/>
                    <a:pt x="213" y="15"/>
                  </a:cubicBezTo>
                  <a:cubicBezTo>
                    <a:pt x="213" y="15"/>
                    <a:pt x="213" y="15"/>
                    <a:pt x="213" y="15"/>
                  </a:cubicBezTo>
                  <a:cubicBezTo>
                    <a:pt x="213" y="15"/>
                    <a:pt x="213" y="15"/>
                    <a:pt x="213" y="15"/>
                  </a:cubicBezTo>
                  <a:cubicBezTo>
                    <a:pt x="213" y="15"/>
                    <a:pt x="213" y="15"/>
                    <a:pt x="213" y="15"/>
                  </a:cubicBezTo>
                  <a:cubicBezTo>
                    <a:pt x="213" y="15"/>
                    <a:pt x="213" y="15"/>
                    <a:pt x="213" y="15"/>
                  </a:cubicBezTo>
                  <a:cubicBezTo>
                    <a:pt x="213" y="15"/>
                    <a:pt x="213" y="15"/>
                    <a:pt x="213" y="15"/>
                  </a:cubicBezTo>
                  <a:cubicBezTo>
                    <a:pt x="214" y="15"/>
                    <a:pt x="214" y="15"/>
                    <a:pt x="214" y="15"/>
                  </a:cubicBezTo>
                  <a:cubicBezTo>
                    <a:pt x="214" y="15"/>
                    <a:pt x="214" y="15"/>
                    <a:pt x="214" y="15"/>
                  </a:cubicBezTo>
                  <a:cubicBezTo>
                    <a:pt x="214" y="16"/>
                    <a:pt x="214" y="16"/>
                    <a:pt x="214" y="16"/>
                  </a:cubicBezTo>
                  <a:cubicBezTo>
                    <a:pt x="214" y="16"/>
                    <a:pt x="214" y="16"/>
                    <a:pt x="214" y="16"/>
                  </a:cubicBezTo>
                  <a:cubicBezTo>
                    <a:pt x="214" y="16"/>
                    <a:pt x="214" y="16"/>
                    <a:pt x="214" y="16"/>
                  </a:cubicBezTo>
                  <a:cubicBezTo>
                    <a:pt x="215" y="17"/>
                    <a:pt x="215" y="17"/>
                    <a:pt x="215" y="17"/>
                  </a:cubicBezTo>
                  <a:cubicBezTo>
                    <a:pt x="215" y="17"/>
                    <a:pt x="215" y="17"/>
                    <a:pt x="215" y="17"/>
                  </a:cubicBezTo>
                  <a:cubicBezTo>
                    <a:pt x="214" y="17"/>
                    <a:pt x="214" y="17"/>
                    <a:pt x="214" y="17"/>
                  </a:cubicBezTo>
                  <a:cubicBezTo>
                    <a:pt x="214" y="17"/>
                    <a:pt x="214" y="17"/>
                    <a:pt x="214" y="17"/>
                  </a:cubicBezTo>
                  <a:cubicBezTo>
                    <a:pt x="214" y="17"/>
                    <a:pt x="214" y="17"/>
                    <a:pt x="214" y="18"/>
                  </a:cubicBezTo>
                  <a:cubicBezTo>
                    <a:pt x="214" y="18"/>
                    <a:pt x="214" y="18"/>
                    <a:pt x="214" y="18"/>
                  </a:cubicBezTo>
                  <a:cubicBezTo>
                    <a:pt x="214" y="18"/>
                    <a:pt x="214" y="18"/>
                    <a:pt x="214" y="18"/>
                  </a:cubicBezTo>
                  <a:cubicBezTo>
                    <a:pt x="213" y="18"/>
                    <a:pt x="213" y="18"/>
                    <a:pt x="213" y="18"/>
                  </a:cubicBezTo>
                  <a:cubicBezTo>
                    <a:pt x="213" y="19"/>
                    <a:pt x="213" y="19"/>
                    <a:pt x="213" y="19"/>
                  </a:cubicBezTo>
                  <a:cubicBezTo>
                    <a:pt x="213" y="19"/>
                    <a:pt x="213" y="19"/>
                    <a:pt x="213" y="19"/>
                  </a:cubicBezTo>
                  <a:cubicBezTo>
                    <a:pt x="213" y="19"/>
                    <a:pt x="213" y="19"/>
                    <a:pt x="213" y="19"/>
                  </a:cubicBezTo>
                  <a:cubicBezTo>
                    <a:pt x="212" y="19"/>
                    <a:pt x="212" y="19"/>
                    <a:pt x="212" y="20"/>
                  </a:cubicBezTo>
                  <a:cubicBezTo>
                    <a:pt x="212" y="20"/>
                    <a:pt x="212" y="20"/>
                    <a:pt x="212" y="20"/>
                  </a:cubicBezTo>
                  <a:cubicBezTo>
                    <a:pt x="212" y="20"/>
                    <a:pt x="212" y="20"/>
                    <a:pt x="212" y="20"/>
                  </a:cubicBezTo>
                  <a:cubicBezTo>
                    <a:pt x="212" y="20"/>
                    <a:pt x="212" y="20"/>
                    <a:pt x="212" y="20"/>
                  </a:cubicBezTo>
                  <a:cubicBezTo>
                    <a:pt x="212" y="20"/>
                    <a:pt x="212" y="20"/>
                    <a:pt x="212" y="20"/>
                  </a:cubicBezTo>
                  <a:cubicBezTo>
                    <a:pt x="212" y="21"/>
                    <a:pt x="212" y="21"/>
                    <a:pt x="212" y="21"/>
                  </a:cubicBezTo>
                  <a:cubicBezTo>
                    <a:pt x="212" y="21"/>
                    <a:pt x="212" y="21"/>
                    <a:pt x="212" y="22"/>
                  </a:cubicBezTo>
                  <a:cubicBezTo>
                    <a:pt x="211" y="22"/>
                    <a:pt x="211" y="22"/>
                    <a:pt x="211" y="22"/>
                  </a:cubicBezTo>
                  <a:cubicBezTo>
                    <a:pt x="211" y="23"/>
                    <a:pt x="211" y="23"/>
                    <a:pt x="211" y="23"/>
                  </a:cubicBezTo>
                  <a:cubicBezTo>
                    <a:pt x="211" y="23"/>
                    <a:pt x="211" y="23"/>
                    <a:pt x="211" y="23"/>
                  </a:cubicBezTo>
                  <a:cubicBezTo>
                    <a:pt x="211" y="23"/>
                    <a:pt x="211" y="23"/>
                    <a:pt x="211" y="23"/>
                  </a:cubicBezTo>
                  <a:cubicBezTo>
                    <a:pt x="210" y="23"/>
                    <a:pt x="210" y="23"/>
                    <a:pt x="210" y="23"/>
                  </a:cubicBezTo>
                  <a:cubicBezTo>
                    <a:pt x="210" y="23"/>
                    <a:pt x="210" y="23"/>
                    <a:pt x="210" y="23"/>
                  </a:cubicBezTo>
                  <a:cubicBezTo>
                    <a:pt x="210" y="23"/>
                    <a:pt x="210" y="23"/>
                    <a:pt x="210" y="23"/>
                  </a:cubicBezTo>
                  <a:cubicBezTo>
                    <a:pt x="210" y="23"/>
                    <a:pt x="210" y="23"/>
                    <a:pt x="210" y="23"/>
                  </a:cubicBezTo>
                  <a:cubicBezTo>
                    <a:pt x="210" y="24"/>
                    <a:pt x="210" y="24"/>
                    <a:pt x="210" y="24"/>
                  </a:cubicBezTo>
                  <a:cubicBezTo>
                    <a:pt x="210" y="24"/>
                    <a:pt x="210" y="24"/>
                    <a:pt x="210" y="24"/>
                  </a:cubicBezTo>
                  <a:cubicBezTo>
                    <a:pt x="210" y="24"/>
                    <a:pt x="210" y="24"/>
                    <a:pt x="210" y="25"/>
                  </a:cubicBezTo>
                  <a:cubicBezTo>
                    <a:pt x="210" y="25"/>
                    <a:pt x="210" y="25"/>
                    <a:pt x="211" y="25"/>
                  </a:cubicBezTo>
                  <a:cubicBezTo>
                    <a:pt x="211" y="25"/>
                    <a:pt x="211" y="25"/>
                    <a:pt x="211" y="25"/>
                  </a:cubicBezTo>
                  <a:cubicBezTo>
                    <a:pt x="211" y="25"/>
                    <a:pt x="211" y="25"/>
                    <a:pt x="211" y="25"/>
                  </a:cubicBezTo>
                  <a:cubicBezTo>
                    <a:pt x="211" y="25"/>
                    <a:pt x="211" y="25"/>
                    <a:pt x="211" y="25"/>
                  </a:cubicBezTo>
                  <a:cubicBezTo>
                    <a:pt x="211" y="25"/>
                    <a:pt x="211" y="25"/>
                    <a:pt x="211" y="26"/>
                  </a:cubicBezTo>
                  <a:cubicBezTo>
                    <a:pt x="211" y="26"/>
                    <a:pt x="211" y="26"/>
                    <a:pt x="211" y="26"/>
                  </a:cubicBezTo>
                  <a:cubicBezTo>
                    <a:pt x="212" y="26"/>
                    <a:pt x="212" y="26"/>
                    <a:pt x="212" y="26"/>
                  </a:cubicBezTo>
                  <a:cubicBezTo>
                    <a:pt x="212" y="26"/>
                    <a:pt x="212" y="26"/>
                    <a:pt x="212" y="26"/>
                  </a:cubicBezTo>
                  <a:cubicBezTo>
                    <a:pt x="212" y="26"/>
                    <a:pt x="212" y="26"/>
                    <a:pt x="212" y="26"/>
                  </a:cubicBezTo>
                  <a:cubicBezTo>
                    <a:pt x="212" y="26"/>
                    <a:pt x="212" y="26"/>
                    <a:pt x="212" y="26"/>
                  </a:cubicBezTo>
                  <a:cubicBezTo>
                    <a:pt x="212" y="25"/>
                    <a:pt x="212" y="25"/>
                    <a:pt x="212" y="25"/>
                  </a:cubicBezTo>
                  <a:cubicBezTo>
                    <a:pt x="212" y="25"/>
                    <a:pt x="212" y="25"/>
                    <a:pt x="212" y="25"/>
                  </a:cubicBezTo>
                  <a:cubicBezTo>
                    <a:pt x="212" y="26"/>
                    <a:pt x="212" y="26"/>
                    <a:pt x="213" y="26"/>
                  </a:cubicBezTo>
                  <a:cubicBezTo>
                    <a:pt x="212" y="26"/>
                    <a:pt x="212" y="26"/>
                    <a:pt x="212" y="26"/>
                  </a:cubicBezTo>
                  <a:cubicBezTo>
                    <a:pt x="212" y="26"/>
                    <a:pt x="212" y="26"/>
                    <a:pt x="212" y="26"/>
                  </a:cubicBezTo>
                  <a:cubicBezTo>
                    <a:pt x="212" y="27"/>
                    <a:pt x="212" y="27"/>
                    <a:pt x="213" y="27"/>
                  </a:cubicBezTo>
                  <a:cubicBezTo>
                    <a:pt x="213" y="27"/>
                    <a:pt x="213" y="27"/>
                    <a:pt x="213" y="27"/>
                  </a:cubicBezTo>
                  <a:cubicBezTo>
                    <a:pt x="213" y="28"/>
                    <a:pt x="213" y="28"/>
                    <a:pt x="213" y="28"/>
                  </a:cubicBezTo>
                  <a:cubicBezTo>
                    <a:pt x="213" y="28"/>
                    <a:pt x="213" y="28"/>
                    <a:pt x="214" y="28"/>
                  </a:cubicBezTo>
                  <a:cubicBezTo>
                    <a:pt x="214" y="28"/>
                    <a:pt x="214" y="28"/>
                    <a:pt x="214" y="28"/>
                  </a:cubicBezTo>
                  <a:cubicBezTo>
                    <a:pt x="214" y="28"/>
                    <a:pt x="214" y="28"/>
                    <a:pt x="214" y="28"/>
                  </a:cubicBezTo>
                  <a:cubicBezTo>
                    <a:pt x="214" y="28"/>
                    <a:pt x="214" y="28"/>
                    <a:pt x="214" y="28"/>
                  </a:cubicBezTo>
                  <a:cubicBezTo>
                    <a:pt x="214" y="29"/>
                    <a:pt x="214" y="29"/>
                    <a:pt x="214" y="29"/>
                  </a:cubicBezTo>
                  <a:cubicBezTo>
                    <a:pt x="214" y="28"/>
                    <a:pt x="214" y="28"/>
                    <a:pt x="214" y="28"/>
                  </a:cubicBezTo>
                  <a:cubicBezTo>
                    <a:pt x="214" y="28"/>
                    <a:pt x="214" y="28"/>
                    <a:pt x="214" y="28"/>
                  </a:cubicBezTo>
                  <a:cubicBezTo>
                    <a:pt x="214" y="28"/>
                    <a:pt x="214" y="28"/>
                    <a:pt x="214" y="28"/>
                  </a:cubicBezTo>
                  <a:cubicBezTo>
                    <a:pt x="215" y="28"/>
                    <a:pt x="215" y="28"/>
                    <a:pt x="215" y="29"/>
                  </a:cubicBezTo>
                  <a:cubicBezTo>
                    <a:pt x="215" y="29"/>
                    <a:pt x="215" y="29"/>
                    <a:pt x="215" y="29"/>
                  </a:cubicBezTo>
                  <a:cubicBezTo>
                    <a:pt x="215" y="29"/>
                    <a:pt x="215" y="29"/>
                    <a:pt x="215" y="29"/>
                  </a:cubicBezTo>
                  <a:cubicBezTo>
                    <a:pt x="214" y="29"/>
                    <a:pt x="214" y="29"/>
                    <a:pt x="214" y="30"/>
                  </a:cubicBezTo>
                  <a:cubicBezTo>
                    <a:pt x="214" y="30"/>
                    <a:pt x="214" y="30"/>
                    <a:pt x="214" y="30"/>
                  </a:cubicBezTo>
                  <a:cubicBezTo>
                    <a:pt x="214" y="30"/>
                    <a:pt x="214" y="30"/>
                    <a:pt x="213" y="31"/>
                  </a:cubicBezTo>
                  <a:cubicBezTo>
                    <a:pt x="213" y="31"/>
                    <a:pt x="213" y="31"/>
                    <a:pt x="212" y="31"/>
                  </a:cubicBezTo>
                  <a:cubicBezTo>
                    <a:pt x="212" y="30"/>
                    <a:pt x="212" y="30"/>
                    <a:pt x="212" y="30"/>
                  </a:cubicBezTo>
                  <a:cubicBezTo>
                    <a:pt x="213" y="30"/>
                    <a:pt x="213" y="30"/>
                    <a:pt x="213" y="29"/>
                  </a:cubicBezTo>
                  <a:cubicBezTo>
                    <a:pt x="213" y="29"/>
                    <a:pt x="213" y="29"/>
                    <a:pt x="212" y="29"/>
                  </a:cubicBezTo>
                  <a:cubicBezTo>
                    <a:pt x="212" y="30"/>
                    <a:pt x="212" y="30"/>
                    <a:pt x="212" y="30"/>
                  </a:cubicBezTo>
                  <a:cubicBezTo>
                    <a:pt x="211" y="30"/>
                    <a:pt x="211" y="30"/>
                    <a:pt x="211" y="30"/>
                  </a:cubicBezTo>
                  <a:cubicBezTo>
                    <a:pt x="211" y="30"/>
                    <a:pt x="211" y="30"/>
                    <a:pt x="211" y="30"/>
                  </a:cubicBezTo>
                  <a:cubicBezTo>
                    <a:pt x="211" y="30"/>
                    <a:pt x="211" y="30"/>
                    <a:pt x="211" y="30"/>
                  </a:cubicBezTo>
                  <a:cubicBezTo>
                    <a:pt x="211" y="30"/>
                    <a:pt x="211" y="30"/>
                    <a:pt x="211" y="30"/>
                  </a:cubicBezTo>
                  <a:cubicBezTo>
                    <a:pt x="211" y="30"/>
                    <a:pt x="211" y="30"/>
                    <a:pt x="211" y="30"/>
                  </a:cubicBezTo>
                  <a:cubicBezTo>
                    <a:pt x="211" y="29"/>
                    <a:pt x="211" y="29"/>
                    <a:pt x="211" y="29"/>
                  </a:cubicBezTo>
                  <a:cubicBezTo>
                    <a:pt x="211" y="29"/>
                    <a:pt x="211" y="29"/>
                    <a:pt x="211" y="29"/>
                  </a:cubicBezTo>
                  <a:cubicBezTo>
                    <a:pt x="211" y="29"/>
                    <a:pt x="211" y="29"/>
                    <a:pt x="211" y="29"/>
                  </a:cubicBezTo>
                  <a:cubicBezTo>
                    <a:pt x="211" y="29"/>
                    <a:pt x="211" y="29"/>
                    <a:pt x="210" y="29"/>
                  </a:cubicBezTo>
                  <a:cubicBezTo>
                    <a:pt x="210" y="29"/>
                    <a:pt x="210" y="29"/>
                    <a:pt x="210" y="29"/>
                  </a:cubicBezTo>
                  <a:cubicBezTo>
                    <a:pt x="210" y="29"/>
                    <a:pt x="210" y="29"/>
                    <a:pt x="210" y="30"/>
                  </a:cubicBezTo>
                  <a:cubicBezTo>
                    <a:pt x="210" y="30"/>
                    <a:pt x="210" y="30"/>
                    <a:pt x="210" y="30"/>
                  </a:cubicBezTo>
                  <a:cubicBezTo>
                    <a:pt x="209" y="30"/>
                    <a:pt x="209" y="30"/>
                    <a:pt x="209" y="30"/>
                  </a:cubicBezTo>
                  <a:cubicBezTo>
                    <a:pt x="209" y="30"/>
                    <a:pt x="209" y="30"/>
                    <a:pt x="208" y="30"/>
                  </a:cubicBezTo>
                  <a:cubicBezTo>
                    <a:pt x="209" y="30"/>
                    <a:pt x="209" y="30"/>
                    <a:pt x="209" y="30"/>
                  </a:cubicBezTo>
                  <a:cubicBezTo>
                    <a:pt x="209" y="30"/>
                    <a:pt x="209" y="30"/>
                    <a:pt x="209" y="30"/>
                  </a:cubicBezTo>
                  <a:cubicBezTo>
                    <a:pt x="208" y="30"/>
                    <a:pt x="208" y="30"/>
                    <a:pt x="208" y="30"/>
                  </a:cubicBezTo>
                  <a:cubicBezTo>
                    <a:pt x="208" y="30"/>
                    <a:pt x="208" y="30"/>
                    <a:pt x="207" y="30"/>
                  </a:cubicBezTo>
                  <a:cubicBezTo>
                    <a:pt x="207" y="30"/>
                    <a:pt x="207" y="30"/>
                    <a:pt x="207" y="30"/>
                  </a:cubicBezTo>
                  <a:cubicBezTo>
                    <a:pt x="207" y="29"/>
                    <a:pt x="207" y="29"/>
                    <a:pt x="207" y="29"/>
                  </a:cubicBezTo>
                  <a:cubicBezTo>
                    <a:pt x="207" y="30"/>
                    <a:pt x="207" y="30"/>
                    <a:pt x="207" y="30"/>
                  </a:cubicBezTo>
                  <a:cubicBezTo>
                    <a:pt x="207" y="30"/>
                    <a:pt x="207" y="30"/>
                    <a:pt x="207" y="30"/>
                  </a:cubicBezTo>
                  <a:cubicBezTo>
                    <a:pt x="207" y="30"/>
                    <a:pt x="207" y="30"/>
                    <a:pt x="207" y="30"/>
                  </a:cubicBezTo>
                  <a:cubicBezTo>
                    <a:pt x="207" y="30"/>
                    <a:pt x="207" y="30"/>
                    <a:pt x="206" y="31"/>
                  </a:cubicBezTo>
                  <a:cubicBezTo>
                    <a:pt x="207" y="31"/>
                    <a:pt x="207" y="31"/>
                    <a:pt x="207" y="31"/>
                  </a:cubicBezTo>
                  <a:cubicBezTo>
                    <a:pt x="207" y="31"/>
                    <a:pt x="207" y="31"/>
                    <a:pt x="207" y="31"/>
                  </a:cubicBezTo>
                  <a:cubicBezTo>
                    <a:pt x="207" y="31"/>
                    <a:pt x="207" y="31"/>
                    <a:pt x="207" y="31"/>
                  </a:cubicBezTo>
                  <a:cubicBezTo>
                    <a:pt x="207" y="31"/>
                    <a:pt x="207" y="31"/>
                    <a:pt x="206" y="31"/>
                  </a:cubicBezTo>
                  <a:cubicBezTo>
                    <a:pt x="206" y="32"/>
                    <a:pt x="206" y="32"/>
                    <a:pt x="206" y="32"/>
                  </a:cubicBezTo>
                  <a:cubicBezTo>
                    <a:pt x="206" y="32"/>
                    <a:pt x="206" y="32"/>
                    <a:pt x="206" y="32"/>
                  </a:cubicBezTo>
                  <a:cubicBezTo>
                    <a:pt x="206" y="32"/>
                    <a:pt x="206" y="32"/>
                    <a:pt x="206" y="32"/>
                  </a:cubicBezTo>
                  <a:cubicBezTo>
                    <a:pt x="207" y="31"/>
                    <a:pt x="207" y="31"/>
                    <a:pt x="207" y="31"/>
                  </a:cubicBezTo>
                  <a:cubicBezTo>
                    <a:pt x="208" y="31"/>
                    <a:pt x="208" y="31"/>
                    <a:pt x="208" y="31"/>
                  </a:cubicBezTo>
                  <a:cubicBezTo>
                    <a:pt x="208" y="31"/>
                    <a:pt x="208" y="31"/>
                    <a:pt x="208" y="31"/>
                  </a:cubicBezTo>
                  <a:cubicBezTo>
                    <a:pt x="209" y="31"/>
                    <a:pt x="209" y="31"/>
                    <a:pt x="209" y="31"/>
                  </a:cubicBezTo>
                  <a:cubicBezTo>
                    <a:pt x="209" y="31"/>
                    <a:pt x="209" y="31"/>
                    <a:pt x="209" y="31"/>
                  </a:cubicBezTo>
                  <a:cubicBezTo>
                    <a:pt x="209" y="31"/>
                    <a:pt x="209" y="31"/>
                    <a:pt x="209" y="31"/>
                  </a:cubicBezTo>
                  <a:cubicBezTo>
                    <a:pt x="210" y="31"/>
                    <a:pt x="210" y="31"/>
                    <a:pt x="210" y="31"/>
                  </a:cubicBezTo>
                  <a:cubicBezTo>
                    <a:pt x="210" y="31"/>
                    <a:pt x="210" y="31"/>
                    <a:pt x="210" y="31"/>
                  </a:cubicBezTo>
                  <a:cubicBezTo>
                    <a:pt x="209" y="31"/>
                    <a:pt x="209" y="31"/>
                    <a:pt x="209" y="31"/>
                  </a:cubicBezTo>
                  <a:cubicBezTo>
                    <a:pt x="209" y="32"/>
                    <a:pt x="209" y="32"/>
                    <a:pt x="209" y="32"/>
                  </a:cubicBezTo>
                  <a:cubicBezTo>
                    <a:pt x="209" y="32"/>
                    <a:pt x="209" y="32"/>
                    <a:pt x="210" y="32"/>
                  </a:cubicBezTo>
                  <a:cubicBezTo>
                    <a:pt x="210" y="32"/>
                    <a:pt x="210" y="32"/>
                    <a:pt x="209" y="32"/>
                  </a:cubicBezTo>
                  <a:cubicBezTo>
                    <a:pt x="209" y="32"/>
                    <a:pt x="209" y="32"/>
                    <a:pt x="209" y="33"/>
                  </a:cubicBezTo>
                  <a:cubicBezTo>
                    <a:pt x="209" y="33"/>
                    <a:pt x="209" y="33"/>
                    <a:pt x="209" y="33"/>
                  </a:cubicBezTo>
                  <a:cubicBezTo>
                    <a:pt x="209" y="33"/>
                    <a:pt x="209" y="33"/>
                    <a:pt x="209" y="33"/>
                  </a:cubicBezTo>
                  <a:cubicBezTo>
                    <a:pt x="209" y="33"/>
                    <a:pt x="209" y="33"/>
                    <a:pt x="209" y="33"/>
                  </a:cubicBezTo>
                  <a:cubicBezTo>
                    <a:pt x="208" y="33"/>
                    <a:pt x="208" y="33"/>
                    <a:pt x="208" y="33"/>
                  </a:cubicBezTo>
                  <a:cubicBezTo>
                    <a:pt x="208" y="33"/>
                    <a:pt x="208" y="33"/>
                    <a:pt x="208" y="33"/>
                  </a:cubicBezTo>
                  <a:cubicBezTo>
                    <a:pt x="207" y="33"/>
                    <a:pt x="207" y="33"/>
                    <a:pt x="207" y="33"/>
                  </a:cubicBezTo>
                  <a:cubicBezTo>
                    <a:pt x="207" y="33"/>
                    <a:pt x="207" y="33"/>
                    <a:pt x="207" y="33"/>
                  </a:cubicBezTo>
                  <a:cubicBezTo>
                    <a:pt x="207" y="33"/>
                    <a:pt x="207" y="33"/>
                    <a:pt x="206" y="34"/>
                  </a:cubicBezTo>
                  <a:cubicBezTo>
                    <a:pt x="206" y="34"/>
                    <a:pt x="206" y="34"/>
                    <a:pt x="206" y="34"/>
                  </a:cubicBezTo>
                  <a:cubicBezTo>
                    <a:pt x="206" y="33"/>
                    <a:pt x="206" y="33"/>
                    <a:pt x="206" y="33"/>
                  </a:cubicBezTo>
                  <a:cubicBezTo>
                    <a:pt x="205" y="33"/>
                    <a:pt x="205" y="33"/>
                    <a:pt x="205" y="33"/>
                  </a:cubicBezTo>
                  <a:cubicBezTo>
                    <a:pt x="205" y="33"/>
                    <a:pt x="205" y="33"/>
                    <a:pt x="205" y="33"/>
                  </a:cubicBezTo>
                  <a:cubicBezTo>
                    <a:pt x="205" y="33"/>
                    <a:pt x="205" y="33"/>
                    <a:pt x="205" y="34"/>
                  </a:cubicBezTo>
                  <a:cubicBezTo>
                    <a:pt x="204" y="33"/>
                    <a:pt x="204" y="33"/>
                    <a:pt x="203" y="33"/>
                  </a:cubicBezTo>
                  <a:cubicBezTo>
                    <a:pt x="203" y="33"/>
                    <a:pt x="203" y="33"/>
                    <a:pt x="203" y="33"/>
                  </a:cubicBezTo>
                  <a:cubicBezTo>
                    <a:pt x="203" y="33"/>
                    <a:pt x="203" y="33"/>
                    <a:pt x="202" y="33"/>
                  </a:cubicBezTo>
                  <a:cubicBezTo>
                    <a:pt x="202" y="33"/>
                    <a:pt x="202" y="33"/>
                    <a:pt x="202" y="33"/>
                  </a:cubicBezTo>
                  <a:cubicBezTo>
                    <a:pt x="202" y="33"/>
                    <a:pt x="202" y="33"/>
                    <a:pt x="202" y="33"/>
                  </a:cubicBezTo>
                  <a:cubicBezTo>
                    <a:pt x="202" y="33"/>
                    <a:pt x="202" y="33"/>
                    <a:pt x="201" y="33"/>
                  </a:cubicBezTo>
                  <a:cubicBezTo>
                    <a:pt x="201" y="33"/>
                    <a:pt x="201" y="33"/>
                    <a:pt x="201" y="33"/>
                  </a:cubicBezTo>
                  <a:cubicBezTo>
                    <a:pt x="200" y="33"/>
                    <a:pt x="200" y="33"/>
                    <a:pt x="200" y="33"/>
                  </a:cubicBezTo>
                  <a:cubicBezTo>
                    <a:pt x="200" y="32"/>
                    <a:pt x="200" y="32"/>
                    <a:pt x="200" y="32"/>
                  </a:cubicBezTo>
                  <a:moveTo>
                    <a:pt x="212" y="32"/>
                  </a:moveTo>
                  <a:cubicBezTo>
                    <a:pt x="212" y="32"/>
                    <a:pt x="212" y="32"/>
                    <a:pt x="212" y="32"/>
                  </a:cubicBezTo>
                  <a:cubicBezTo>
                    <a:pt x="213" y="32"/>
                    <a:pt x="213" y="32"/>
                    <a:pt x="213" y="32"/>
                  </a:cubicBezTo>
                  <a:cubicBezTo>
                    <a:pt x="213" y="31"/>
                    <a:pt x="213" y="31"/>
                    <a:pt x="213" y="31"/>
                  </a:cubicBezTo>
                  <a:cubicBezTo>
                    <a:pt x="213" y="31"/>
                    <a:pt x="213" y="31"/>
                    <a:pt x="212" y="31"/>
                  </a:cubicBezTo>
                  <a:cubicBezTo>
                    <a:pt x="212" y="31"/>
                    <a:pt x="212" y="31"/>
                    <a:pt x="212" y="31"/>
                  </a:cubicBezTo>
                  <a:cubicBezTo>
                    <a:pt x="212" y="31"/>
                    <a:pt x="212" y="31"/>
                    <a:pt x="212" y="31"/>
                  </a:cubicBezTo>
                  <a:cubicBezTo>
                    <a:pt x="212" y="31"/>
                    <a:pt x="212" y="31"/>
                    <a:pt x="212" y="31"/>
                  </a:cubicBezTo>
                  <a:cubicBezTo>
                    <a:pt x="212" y="31"/>
                    <a:pt x="212" y="31"/>
                    <a:pt x="212" y="32"/>
                  </a:cubicBezTo>
                  <a:cubicBezTo>
                    <a:pt x="212" y="32"/>
                    <a:pt x="212" y="32"/>
                    <a:pt x="212" y="32"/>
                  </a:cubicBezTo>
                  <a:moveTo>
                    <a:pt x="213" y="34"/>
                  </a:moveTo>
                  <a:cubicBezTo>
                    <a:pt x="214" y="34"/>
                    <a:pt x="214" y="34"/>
                    <a:pt x="214" y="34"/>
                  </a:cubicBezTo>
                  <a:cubicBezTo>
                    <a:pt x="214" y="33"/>
                    <a:pt x="214" y="33"/>
                    <a:pt x="214" y="33"/>
                  </a:cubicBezTo>
                  <a:cubicBezTo>
                    <a:pt x="214" y="33"/>
                    <a:pt x="214" y="33"/>
                    <a:pt x="214" y="33"/>
                  </a:cubicBezTo>
                  <a:cubicBezTo>
                    <a:pt x="214" y="33"/>
                    <a:pt x="214" y="33"/>
                    <a:pt x="214" y="33"/>
                  </a:cubicBezTo>
                  <a:cubicBezTo>
                    <a:pt x="214" y="33"/>
                    <a:pt x="214" y="33"/>
                    <a:pt x="213" y="33"/>
                  </a:cubicBezTo>
                  <a:cubicBezTo>
                    <a:pt x="213" y="34"/>
                    <a:pt x="213" y="34"/>
                    <a:pt x="213" y="34"/>
                  </a:cubicBezTo>
                  <a:moveTo>
                    <a:pt x="212" y="35"/>
                  </a:moveTo>
                  <a:cubicBezTo>
                    <a:pt x="212" y="35"/>
                    <a:pt x="212" y="35"/>
                    <a:pt x="212" y="34"/>
                  </a:cubicBezTo>
                  <a:cubicBezTo>
                    <a:pt x="213" y="34"/>
                    <a:pt x="213" y="34"/>
                    <a:pt x="213" y="34"/>
                  </a:cubicBezTo>
                  <a:cubicBezTo>
                    <a:pt x="213" y="34"/>
                    <a:pt x="213" y="34"/>
                    <a:pt x="213" y="34"/>
                  </a:cubicBezTo>
                  <a:cubicBezTo>
                    <a:pt x="213" y="33"/>
                    <a:pt x="213" y="33"/>
                    <a:pt x="213" y="33"/>
                  </a:cubicBezTo>
                  <a:cubicBezTo>
                    <a:pt x="212" y="33"/>
                    <a:pt x="212" y="33"/>
                    <a:pt x="212" y="33"/>
                  </a:cubicBezTo>
                  <a:cubicBezTo>
                    <a:pt x="212" y="33"/>
                    <a:pt x="212" y="33"/>
                    <a:pt x="212" y="33"/>
                  </a:cubicBezTo>
                  <a:cubicBezTo>
                    <a:pt x="212" y="34"/>
                    <a:pt x="212" y="34"/>
                    <a:pt x="212" y="34"/>
                  </a:cubicBezTo>
                  <a:cubicBezTo>
                    <a:pt x="211" y="34"/>
                    <a:pt x="211" y="34"/>
                    <a:pt x="211" y="34"/>
                  </a:cubicBezTo>
                  <a:cubicBezTo>
                    <a:pt x="211" y="35"/>
                    <a:pt x="211" y="35"/>
                    <a:pt x="212" y="35"/>
                  </a:cubicBezTo>
                  <a:moveTo>
                    <a:pt x="206" y="34"/>
                  </a:moveTo>
                  <a:cubicBezTo>
                    <a:pt x="206" y="34"/>
                    <a:pt x="206" y="34"/>
                    <a:pt x="207" y="34"/>
                  </a:cubicBezTo>
                  <a:cubicBezTo>
                    <a:pt x="207" y="34"/>
                    <a:pt x="207" y="34"/>
                    <a:pt x="207" y="34"/>
                  </a:cubicBezTo>
                  <a:cubicBezTo>
                    <a:pt x="207" y="34"/>
                    <a:pt x="207" y="34"/>
                    <a:pt x="207" y="35"/>
                  </a:cubicBezTo>
                  <a:cubicBezTo>
                    <a:pt x="207" y="35"/>
                    <a:pt x="207" y="35"/>
                    <a:pt x="206" y="35"/>
                  </a:cubicBezTo>
                  <a:cubicBezTo>
                    <a:pt x="206" y="35"/>
                    <a:pt x="206" y="35"/>
                    <a:pt x="206" y="35"/>
                  </a:cubicBezTo>
                  <a:cubicBezTo>
                    <a:pt x="206" y="35"/>
                    <a:pt x="206" y="35"/>
                    <a:pt x="206" y="34"/>
                  </a:cubicBezTo>
                  <a:moveTo>
                    <a:pt x="225" y="34"/>
                  </a:moveTo>
                  <a:cubicBezTo>
                    <a:pt x="225" y="34"/>
                    <a:pt x="225" y="34"/>
                    <a:pt x="225" y="33"/>
                  </a:cubicBezTo>
                  <a:cubicBezTo>
                    <a:pt x="225" y="33"/>
                    <a:pt x="225" y="33"/>
                    <a:pt x="226" y="33"/>
                  </a:cubicBezTo>
                  <a:cubicBezTo>
                    <a:pt x="226" y="33"/>
                    <a:pt x="226" y="33"/>
                    <a:pt x="226" y="33"/>
                  </a:cubicBezTo>
                  <a:cubicBezTo>
                    <a:pt x="226" y="33"/>
                    <a:pt x="226" y="33"/>
                    <a:pt x="226" y="34"/>
                  </a:cubicBezTo>
                  <a:cubicBezTo>
                    <a:pt x="226" y="34"/>
                    <a:pt x="226" y="34"/>
                    <a:pt x="225" y="34"/>
                  </a:cubicBezTo>
                  <a:cubicBezTo>
                    <a:pt x="225" y="34"/>
                    <a:pt x="225" y="34"/>
                    <a:pt x="226" y="34"/>
                  </a:cubicBezTo>
                  <a:cubicBezTo>
                    <a:pt x="226" y="33"/>
                    <a:pt x="226" y="33"/>
                    <a:pt x="225" y="33"/>
                  </a:cubicBezTo>
                  <a:cubicBezTo>
                    <a:pt x="225" y="33"/>
                    <a:pt x="225" y="33"/>
                    <a:pt x="225" y="33"/>
                  </a:cubicBezTo>
                  <a:cubicBezTo>
                    <a:pt x="225" y="34"/>
                    <a:pt x="225" y="34"/>
                    <a:pt x="225" y="34"/>
                  </a:cubicBezTo>
                  <a:cubicBezTo>
                    <a:pt x="225" y="34"/>
                    <a:pt x="225" y="34"/>
                    <a:pt x="225" y="34"/>
                  </a:cubicBezTo>
                  <a:moveTo>
                    <a:pt x="224" y="32"/>
                  </a:moveTo>
                  <a:cubicBezTo>
                    <a:pt x="224" y="33"/>
                    <a:pt x="224" y="33"/>
                    <a:pt x="224" y="33"/>
                  </a:cubicBezTo>
                  <a:cubicBezTo>
                    <a:pt x="224" y="33"/>
                    <a:pt x="224" y="33"/>
                    <a:pt x="224" y="34"/>
                  </a:cubicBezTo>
                  <a:cubicBezTo>
                    <a:pt x="225" y="33"/>
                    <a:pt x="225" y="33"/>
                    <a:pt x="225" y="33"/>
                  </a:cubicBezTo>
                  <a:cubicBezTo>
                    <a:pt x="225" y="33"/>
                    <a:pt x="225" y="33"/>
                    <a:pt x="225" y="33"/>
                  </a:cubicBezTo>
                  <a:cubicBezTo>
                    <a:pt x="224" y="33"/>
                    <a:pt x="224" y="33"/>
                    <a:pt x="224" y="32"/>
                  </a:cubicBezTo>
                  <a:moveTo>
                    <a:pt x="224" y="36"/>
                  </a:moveTo>
                  <a:cubicBezTo>
                    <a:pt x="224" y="36"/>
                    <a:pt x="224" y="36"/>
                    <a:pt x="224" y="36"/>
                  </a:cubicBezTo>
                  <a:cubicBezTo>
                    <a:pt x="224" y="35"/>
                    <a:pt x="224" y="35"/>
                    <a:pt x="225" y="35"/>
                  </a:cubicBezTo>
                  <a:cubicBezTo>
                    <a:pt x="225" y="35"/>
                    <a:pt x="225" y="35"/>
                    <a:pt x="224" y="34"/>
                  </a:cubicBezTo>
                  <a:cubicBezTo>
                    <a:pt x="224" y="34"/>
                    <a:pt x="224" y="34"/>
                    <a:pt x="224" y="35"/>
                  </a:cubicBezTo>
                  <a:cubicBezTo>
                    <a:pt x="224" y="35"/>
                    <a:pt x="224" y="35"/>
                    <a:pt x="224" y="35"/>
                  </a:cubicBezTo>
                  <a:cubicBezTo>
                    <a:pt x="224" y="35"/>
                    <a:pt x="224" y="35"/>
                    <a:pt x="223" y="35"/>
                  </a:cubicBezTo>
                  <a:cubicBezTo>
                    <a:pt x="224" y="34"/>
                    <a:pt x="224" y="34"/>
                    <a:pt x="224" y="34"/>
                  </a:cubicBezTo>
                  <a:cubicBezTo>
                    <a:pt x="224" y="33"/>
                    <a:pt x="224" y="33"/>
                    <a:pt x="223" y="33"/>
                  </a:cubicBezTo>
                  <a:cubicBezTo>
                    <a:pt x="223" y="33"/>
                    <a:pt x="223" y="33"/>
                    <a:pt x="223" y="33"/>
                  </a:cubicBezTo>
                  <a:cubicBezTo>
                    <a:pt x="223" y="32"/>
                    <a:pt x="223" y="32"/>
                    <a:pt x="223" y="32"/>
                  </a:cubicBezTo>
                  <a:cubicBezTo>
                    <a:pt x="223" y="32"/>
                    <a:pt x="223" y="32"/>
                    <a:pt x="223" y="32"/>
                  </a:cubicBezTo>
                  <a:cubicBezTo>
                    <a:pt x="222" y="32"/>
                    <a:pt x="222" y="32"/>
                    <a:pt x="222" y="32"/>
                  </a:cubicBezTo>
                  <a:cubicBezTo>
                    <a:pt x="222" y="32"/>
                    <a:pt x="222" y="32"/>
                    <a:pt x="222" y="32"/>
                  </a:cubicBezTo>
                  <a:cubicBezTo>
                    <a:pt x="222" y="32"/>
                    <a:pt x="222" y="32"/>
                    <a:pt x="223" y="32"/>
                  </a:cubicBezTo>
                  <a:cubicBezTo>
                    <a:pt x="222" y="31"/>
                    <a:pt x="222" y="31"/>
                    <a:pt x="222" y="31"/>
                  </a:cubicBezTo>
                  <a:cubicBezTo>
                    <a:pt x="222" y="31"/>
                    <a:pt x="222" y="31"/>
                    <a:pt x="222" y="31"/>
                  </a:cubicBezTo>
                  <a:cubicBezTo>
                    <a:pt x="222" y="31"/>
                    <a:pt x="222" y="31"/>
                    <a:pt x="222" y="30"/>
                  </a:cubicBezTo>
                  <a:cubicBezTo>
                    <a:pt x="222" y="31"/>
                    <a:pt x="222" y="31"/>
                    <a:pt x="222" y="31"/>
                  </a:cubicBezTo>
                  <a:cubicBezTo>
                    <a:pt x="221" y="31"/>
                    <a:pt x="221" y="31"/>
                    <a:pt x="220" y="31"/>
                  </a:cubicBezTo>
                  <a:cubicBezTo>
                    <a:pt x="220" y="32"/>
                    <a:pt x="220" y="32"/>
                    <a:pt x="220" y="32"/>
                  </a:cubicBezTo>
                  <a:cubicBezTo>
                    <a:pt x="220" y="32"/>
                    <a:pt x="220" y="32"/>
                    <a:pt x="221" y="32"/>
                  </a:cubicBezTo>
                  <a:cubicBezTo>
                    <a:pt x="220" y="32"/>
                    <a:pt x="220" y="32"/>
                    <a:pt x="220" y="32"/>
                  </a:cubicBezTo>
                  <a:cubicBezTo>
                    <a:pt x="220" y="32"/>
                    <a:pt x="220" y="32"/>
                    <a:pt x="220" y="32"/>
                  </a:cubicBezTo>
                  <a:cubicBezTo>
                    <a:pt x="220" y="32"/>
                    <a:pt x="220" y="32"/>
                    <a:pt x="219" y="32"/>
                  </a:cubicBezTo>
                  <a:cubicBezTo>
                    <a:pt x="219" y="32"/>
                    <a:pt x="219" y="32"/>
                    <a:pt x="219" y="32"/>
                  </a:cubicBezTo>
                  <a:cubicBezTo>
                    <a:pt x="219" y="32"/>
                    <a:pt x="219" y="32"/>
                    <a:pt x="220" y="32"/>
                  </a:cubicBezTo>
                  <a:cubicBezTo>
                    <a:pt x="219" y="32"/>
                    <a:pt x="219" y="32"/>
                    <a:pt x="219" y="32"/>
                  </a:cubicBezTo>
                  <a:cubicBezTo>
                    <a:pt x="219" y="33"/>
                    <a:pt x="219" y="33"/>
                    <a:pt x="219" y="33"/>
                  </a:cubicBezTo>
                  <a:cubicBezTo>
                    <a:pt x="219" y="33"/>
                    <a:pt x="219" y="33"/>
                    <a:pt x="218" y="33"/>
                  </a:cubicBezTo>
                  <a:cubicBezTo>
                    <a:pt x="218" y="33"/>
                    <a:pt x="218" y="33"/>
                    <a:pt x="218" y="33"/>
                  </a:cubicBezTo>
                  <a:cubicBezTo>
                    <a:pt x="217" y="33"/>
                    <a:pt x="217" y="33"/>
                    <a:pt x="216" y="33"/>
                  </a:cubicBezTo>
                  <a:cubicBezTo>
                    <a:pt x="216" y="33"/>
                    <a:pt x="216" y="33"/>
                    <a:pt x="216" y="33"/>
                  </a:cubicBezTo>
                  <a:cubicBezTo>
                    <a:pt x="215" y="34"/>
                    <a:pt x="215" y="34"/>
                    <a:pt x="215" y="34"/>
                  </a:cubicBezTo>
                  <a:cubicBezTo>
                    <a:pt x="215" y="34"/>
                    <a:pt x="215" y="34"/>
                    <a:pt x="215" y="35"/>
                  </a:cubicBezTo>
                  <a:cubicBezTo>
                    <a:pt x="216" y="35"/>
                    <a:pt x="216" y="35"/>
                    <a:pt x="216" y="35"/>
                  </a:cubicBezTo>
                  <a:cubicBezTo>
                    <a:pt x="216" y="34"/>
                    <a:pt x="216" y="34"/>
                    <a:pt x="216" y="34"/>
                  </a:cubicBezTo>
                  <a:cubicBezTo>
                    <a:pt x="216" y="34"/>
                    <a:pt x="216" y="34"/>
                    <a:pt x="217" y="34"/>
                  </a:cubicBezTo>
                  <a:cubicBezTo>
                    <a:pt x="217" y="34"/>
                    <a:pt x="217" y="34"/>
                    <a:pt x="217" y="34"/>
                  </a:cubicBezTo>
                  <a:cubicBezTo>
                    <a:pt x="217" y="35"/>
                    <a:pt x="217" y="35"/>
                    <a:pt x="216" y="35"/>
                  </a:cubicBezTo>
                  <a:cubicBezTo>
                    <a:pt x="217" y="35"/>
                    <a:pt x="217" y="35"/>
                    <a:pt x="217" y="35"/>
                  </a:cubicBezTo>
                  <a:cubicBezTo>
                    <a:pt x="217" y="35"/>
                    <a:pt x="217" y="35"/>
                    <a:pt x="217" y="35"/>
                  </a:cubicBezTo>
                  <a:cubicBezTo>
                    <a:pt x="217" y="35"/>
                    <a:pt x="217" y="35"/>
                    <a:pt x="217" y="35"/>
                  </a:cubicBezTo>
                  <a:cubicBezTo>
                    <a:pt x="217" y="35"/>
                    <a:pt x="217" y="35"/>
                    <a:pt x="218" y="35"/>
                  </a:cubicBezTo>
                  <a:cubicBezTo>
                    <a:pt x="218" y="35"/>
                    <a:pt x="218" y="35"/>
                    <a:pt x="218" y="36"/>
                  </a:cubicBezTo>
                  <a:cubicBezTo>
                    <a:pt x="218" y="36"/>
                    <a:pt x="218" y="36"/>
                    <a:pt x="218" y="36"/>
                  </a:cubicBezTo>
                  <a:cubicBezTo>
                    <a:pt x="219" y="36"/>
                    <a:pt x="219" y="36"/>
                    <a:pt x="219" y="36"/>
                  </a:cubicBezTo>
                  <a:cubicBezTo>
                    <a:pt x="219" y="36"/>
                    <a:pt x="219" y="36"/>
                    <a:pt x="219" y="37"/>
                  </a:cubicBezTo>
                  <a:cubicBezTo>
                    <a:pt x="219" y="37"/>
                    <a:pt x="219" y="37"/>
                    <a:pt x="219" y="37"/>
                  </a:cubicBezTo>
                  <a:cubicBezTo>
                    <a:pt x="220" y="37"/>
                    <a:pt x="220" y="37"/>
                    <a:pt x="220" y="36"/>
                  </a:cubicBezTo>
                  <a:cubicBezTo>
                    <a:pt x="220" y="36"/>
                    <a:pt x="220" y="36"/>
                    <a:pt x="220" y="36"/>
                  </a:cubicBezTo>
                  <a:cubicBezTo>
                    <a:pt x="220" y="37"/>
                    <a:pt x="220" y="37"/>
                    <a:pt x="220" y="37"/>
                  </a:cubicBezTo>
                  <a:cubicBezTo>
                    <a:pt x="221" y="37"/>
                    <a:pt x="221" y="37"/>
                    <a:pt x="221" y="37"/>
                  </a:cubicBezTo>
                  <a:cubicBezTo>
                    <a:pt x="222" y="37"/>
                    <a:pt x="222" y="37"/>
                    <a:pt x="222" y="37"/>
                  </a:cubicBezTo>
                  <a:cubicBezTo>
                    <a:pt x="223" y="37"/>
                    <a:pt x="223" y="37"/>
                    <a:pt x="223" y="36"/>
                  </a:cubicBezTo>
                  <a:cubicBezTo>
                    <a:pt x="224" y="37"/>
                    <a:pt x="224" y="37"/>
                    <a:pt x="224" y="37"/>
                  </a:cubicBezTo>
                  <a:cubicBezTo>
                    <a:pt x="225" y="36"/>
                    <a:pt x="225" y="36"/>
                    <a:pt x="225" y="36"/>
                  </a:cubicBezTo>
                  <a:cubicBezTo>
                    <a:pt x="225" y="36"/>
                    <a:pt x="225" y="36"/>
                    <a:pt x="225" y="36"/>
                  </a:cubicBezTo>
                  <a:cubicBezTo>
                    <a:pt x="225" y="36"/>
                    <a:pt x="225" y="36"/>
                    <a:pt x="225" y="36"/>
                  </a:cubicBezTo>
                  <a:cubicBezTo>
                    <a:pt x="224" y="36"/>
                    <a:pt x="224" y="36"/>
                    <a:pt x="224" y="36"/>
                  </a:cubicBezTo>
                  <a:moveTo>
                    <a:pt x="249" y="34"/>
                  </a:moveTo>
                  <a:cubicBezTo>
                    <a:pt x="249" y="34"/>
                    <a:pt x="249" y="34"/>
                    <a:pt x="249" y="34"/>
                  </a:cubicBezTo>
                  <a:cubicBezTo>
                    <a:pt x="248" y="34"/>
                    <a:pt x="248" y="34"/>
                    <a:pt x="248" y="34"/>
                  </a:cubicBezTo>
                  <a:cubicBezTo>
                    <a:pt x="248" y="34"/>
                    <a:pt x="248" y="34"/>
                    <a:pt x="247" y="34"/>
                  </a:cubicBezTo>
                  <a:cubicBezTo>
                    <a:pt x="247" y="34"/>
                    <a:pt x="247" y="34"/>
                    <a:pt x="247" y="34"/>
                  </a:cubicBezTo>
                  <a:cubicBezTo>
                    <a:pt x="247" y="34"/>
                    <a:pt x="247" y="34"/>
                    <a:pt x="247" y="34"/>
                  </a:cubicBezTo>
                  <a:cubicBezTo>
                    <a:pt x="248" y="34"/>
                    <a:pt x="248" y="34"/>
                    <a:pt x="248" y="34"/>
                  </a:cubicBezTo>
                  <a:cubicBezTo>
                    <a:pt x="248" y="34"/>
                    <a:pt x="248" y="34"/>
                    <a:pt x="248" y="34"/>
                  </a:cubicBezTo>
                  <a:cubicBezTo>
                    <a:pt x="249" y="35"/>
                    <a:pt x="249" y="35"/>
                    <a:pt x="249" y="35"/>
                  </a:cubicBezTo>
                  <a:cubicBezTo>
                    <a:pt x="249" y="35"/>
                    <a:pt x="249" y="35"/>
                    <a:pt x="249" y="34"/>
                  </a:cubicBezTo>
                  <a:cubicBezTo>
                    <a:pt x="249" y="34"/>
                    <a:pt x="249" y="34"/>
                    <a:pt x="249" y="34"/>
                  </a:cubicBezTo>
                  <a:moveTo>
                    <a:pt x="255" y="37"/>
                  </a:moveTo>
                  <a:cubicBezTo>
                    <a:pt x="255" y="37"/>
                    <a:pt x="255" y="37"/>
                    <a:pt x="256" y="37"/>
                  </a:cubicBezTo>
                  <a:cubicBezTo>
                    <a:pt x="256" y="37"/>
                    <a:pt x="256" y="37"/>
                    <a:pt x="255" y="36"/>
                  </a:cubicBezTo>
                  <a:cubicBezTo>
                    <a:pt x="255" y="36"/>
                    <a:pt x="255" y="36"/>
                    <a:pt x="255" y="36"/>
                  </a:cubicBezTo>
                  <a:cubicBezTo>
                    <a:pt x="255" y="36"/>
                    <a:pt x="255" y="36"/>
                    <a:pt x="255" y="37"/>
                  </a:cubicBezTo>
                  <a:cubicBezTo>
                    <a:pt x="255" y="37"/>
                    <a:pt x="255" y="37"/>
                    <a:pt x="255" y="37"/>
                  </a:cubicBezTo>
                  <a:moveTo>
                    <a:pt x="256" y="37"/>
                  </a:moveTo>
                  <a:cubicBezTo>
                    <a:pt x="257" y="37"/>
                    <a:pt x="257" y="37"/>
                    <a:pt x="257" y="37"/>
                  </a:cubicBezTo>
                  <a:cubicBezTo>
                    <a:pt x="257" y="37"/>
                    <a:pt x="257" y="37"/>
                    <a:pt x="256" y="37"/>
                  </a:cubicBezTo>
                  <a:cubicBezTo>
                    <a:pt x="256" y="37"/>
                    <a:pt x="256" y="37"/>
                    <a:pt x="256" y="37"/>
                  </a:cubicBezTo>
                  <a:cubicBezTo>
                    <a:pt x="256" y="37"/>
                    <a:pt x="256" y="37"/>
                    <a:pt x="256" y="37"/>
                  </a:cubicBezTo>
                  <a:moveTo>
                    <a:pt x="257" y="37"/>
                  </a:moveTo>
                  <a:cubicBezTo>
                    <a:pt x="258" y="37"/>
                    <a:pt x="258" y="37"/>
                    <a:pt x="258" y="37"/>
                  </a:cubicBezTo>
                  <a:cubicBezTo>
                    <a:pt x="258" y="37"/>
                    <a:pt x="258" y="37"/>
                    <a:pt x="258" y="37"/>
                  </a:cubicBezTo>
                  <a:cubicBezTo>
                    <a:pt x="258" y="37"/>
                    <a:pt x="258" y="37"/>
                    <a:pt x="258" y="37"/>
                  </a:cubicBezTo>
                  <a:cubicBezTo>
                    <a:pt x="258" y="37"/>
                    <a:pt x="258" y="37"/>
                    <a:pt x="257" y="37"/>
                  </a:cubicBezTo>
                  <a:cubicBezTo>
                    <a:pt x="257" y="37"/>
                    <a:pt x="257" y="37"/>
                    <a:pt x="257" y="37"/>
                  </a:cubicBezTo>
                  <a:moveTo>
                    <a:pt x="82" y="47"/>
                  </a:moveTo>
                  <a:cubicBezTo>
                    <a:pt x="82" y="47"/>
                    <a:pt x="82" y="47"/>
                    <a:pt x="82" y="47"/>
                  </a:cubicBezTo>
                  <a:cubicBezTo>
                    <a:pt x="83" y="47"/>
                    <a:pt x="83" y="47"/>
                    <a:pt x="83" y="47"/>
                  </a:cubicBezTo>
                  <a:cubicBezTo>
                    <a:pt x="83" y="46"/>
                    <a:pt x="83" y="46"/>
                    <a:pt x="83" y="46"/>
                  </a:cubicBezTo>
                  <a:cubicBezTo>
                    <a:pt x="83" y="46"/>
                    <a:pt x="83" y="46"/>
                    <a:pt x="83" y="46"/>
                  </a:cubicBezTo>
                  <a:cubicBezTo>
                    <a:pt x="82" y="47"/>
                    <a:pt x="82" y="47"/>
                    <a:pt x="82" y="47"/>
                  </a:cubicBezTo>
                  <a:moveTo>
                    <a:pt x="62" y="64"/>
                  </a:moveTo>
                  <a:cubicBezTo>
                    <a:pt x="62" y="64"/>
                    <a:pt x="62" y="64"/>
                    <a:pt x="62" y="64"/>
                  </a:cubicBezTo>
                  <a:cubicBezTo>
                    <a:pt x="62" y="64"/>
                    <a:pt x="62" y="64"/>
                    <a:pt x="62" y="64"/>
                  </a:cubicBezTo>
                  <a:cubicBezTo>
                    <a:pt x="62" y="64"/>
                    <a:pt x="62" y="64"/>
                    <a:pt x="62" y="64"/>
                  </a:cubicBezTo>
                  <a:cubicBezTo>
                    <a:pt x="62" y="65"/>
                    <a:pt x="62" y="65"/>
                    <a:pt x="62" y="65"/>
                  </a:cubicBezTo>
                  <a:cubicBezTo>
                    <a:pt x="61" y="65"/>
                    <a:pt x="61" y="65"/>
                    <a:pt x="61" y="65"/>
                  </a:cubicBezTo>
                  <a:cubicBezTo>
                    <a:pt x="61" y="65"/>
                    <a:pt x="61" y="65"/>
                    <a:pt x="62" y="65"/>
                  </a:cubicBezTo>
                  <a:cubicBezTo>
                    <a:pt x="62" y="64"/>
                    <a:pt x="62" y="64"/>
                    <a:pt x="63" y="63"/>
                  </a:cubicBezTo>
                  <a:cubicBezTo>
                    <a:pt x="63" y="63"/>
                    <a:pt x="63" y="63"/>
                    <a:pt x="63" y="63"/>
                  </a:cubicBezTo>
                  <a:cubicBezTo>
                    <a:pt x="62" y="64"/>
                    <a:pt x="62" y="64"/>
                    <a:pt x="62" y="64"/>
                  </a:cubicBezTo>
                  <a:close/>
                  <a:moveTo>
                    <a:pt x="59" y="67"/>
                  </a:moveTo>
                  <a:cubicBezTo>
                    <a:pt x="60" y="66"/>
                    <a:pt x="60" y="66"/>
                    <a:pt x="60" y="66"/>
                  </a:cubicBezTo>
                  <a:cubicBezTo>
                    <a:pt x="60" y="65"/>
                    <a:pt x="60" y="65"/>
                    <a:pt x="60" y="65"/>
                  </a:cubicBezTo>
                  <a:cubicBezTo>
                    <a:pt x="61" y="65"/>
                    <a:pt x="61" y="65"/>
                    <a:pt x="61" y="65"/>
                  </a:cubicBezTo>
                  <a:cubicBezTo>
                    <a:pt x="61" y="65"/>
                    <a:pt x="61" y="65"/>
                    <a:pt x="62" y="64"/>
                  </a:cubicBezTo>
                  <a:cubicBezTo>
                    <a:pt x="61" y="65"/>
                    <a:pt x="61" y="65"/>
                    <a:pt x="61" y="65"/>
                  </a:cubicBezTo>
                  <a:cubicBezTo>
                    <a:pt x="61" y="66"/>
                    <a:pt x="61" y="66"/>
                    <a:pt x="60" y="66"/>
                  </a:cubicBezTo>
                  <a:cubicBezTo>
                    <a:pt x="60" y="66"/>
                    <a:pt x="60" y="66"/>
                    <a:pt x="60" y="66"/>
                  </a:cubicBezTo>
                  <a:cubicBezTo>
                    <a:pt x="60" y="66"/>
                    <a:pt x="60" y="66"/>
                    <a:pt x="59" y="66"/>
                  </a:cubicBezTo>
                  <a:cubicBezTo>
                    <a:pt x="59" y="67"/>
                    <a:pt x="59" y="67"/>
                    <a:pt x="59" y="67"/>
                  </a:cubicBezTo>
                  <a:moveTo>
                    <a:pt x="66" y="61"/>
                  </a:moveTo>
                  <a:cubicBezTo>
                    <a:pt x="66" y="61"/>
                    <a:pt x="66" y="61"/>
                    <a:pt x="66" y="61"/>
                  </a:cubicBezTo>
                  <a:cubicBezTo>
                    <a:pt x="66" y="61"/>
                    <a:pt x="66" y="61"/>
                    <a:pt x="66" y="61"/>
                  </a:cubicBezTo>
                  <a:cubicBezTo>
                    <a:pt x="66" y="61"/>
                    <a:pt x="66" y="61"/>
                    <a:pt x="66" y="61"/>
                  </a:cubicBezTo>
                  <a:cubicBezTo>
                    <a:pt x="66" y="61"/>
                    <a:pt x="66" y="61"/>
                    <a:pt x="66" y="61"/>
                  </a:cubicBezTo>
                  <a:cubicBezTo>
                    <a:pt x="66" y="61"/>
                    <a:pt x="66" y="61"/>
                    <a:pt x="66" y="61"/>
                  </a:cubicBezTo>
                  <a:moveTo>
                    <a:pt x="66" y="58"/>
                  </a:moveTo>
                  <a:cubicBezTo>
                    <a:pt x="66" y="58"/>
                    <a:pt x="66" y="58"/>
                    <a:pt x="66" y="58"/>
                  </a:cubicBezTo>
                  <a:cubicBezTo>
                    <a:pt x="66" y="58"/>
                    <a:pt x="66" y="58"/>
                    <a:pt x="66" y="58"/>
                  </a:cubicBezTo>
                  <a:cubicBezTo>
                    <a:pt x="66" y="58"/>
                    <a:pt x="66" y="58"/>
                    <a:pt x="66" y="58"/>
                  </a:cubicBezTo>
                  <a:close/>
                  <a:moveTo>
                    <a:pt x="56" y="68"/>
                  </a:moveTo>
                  <a:cubicBezTo>
                    <a:pt x="56" y="67"/>
                    <a:pt x="56" y="67"/>
                    <a:pt x="56" y="67"/>
                  </a:cubicBezTo>
                  <a:cubicBezTo>
                    <a:pt x="56" y="67"/>
                    <a:pt x="56" y="67"/>
                    <a:pt x="56" y="67"/>
                  </a:cubicBezTo>
                  <a:cubicBezTo>
                    <a:pt x="56" y="67"/>
                    <a:pt x="56" y="67"/>
                    <a:pt x="56" y="67"/>
                  </a:cubicBezTo>
                  <a:cubicBezTo>
                    <a:pt x="56" y="67"/>
                    <a:pt x="56" y="67"/>
                    <a:pt x="56" y="67"/>
                  </a:cubicBezTo>
                  <a:cubicBezTo>
                    <a:pt x="57" y="66"/>
                    <a:pt x="57" y="66"/>
                    <a:pt x="57" y="66"/>
                  </a:cubicBezTo>
                  <a:cubicBezTo>
                    <a:pt x="57" y="66"/>
                    <a:pt x="57" y="66"/>
                    <a:pt x="57" y="66"/>
                  </a:cubicBezTo>
                  <a:cubicBezTo>
                    <a:pt x="57" y="66"/>
                    <a:pt x="57" y="66"/>
                    <a:pt x="57" y="66"/>
                  </a:cubicBezTo>
                  <a:cubicBezTo>
                    <a:pt x="57" y="66"/>
                    <a:pt x="57" y="66"/>
                    <a:pt x="56" y="66"/>
                  </a:cubicBezTo>
                  <a:cubicBezTo>
                    <a:pt x="56" y="66"/>
                    <a:pt x="56" y="66"/>
                    <a:pt x="56" y="67"/>
                  </a:cubicBezTo>
                  <a:cubicBezTo>
                    <a:pt x="56" y="67"/>
                    <a:pt x="56" y="67"/>
                    <a:pt x="56" y="67"/>
                  </a:cubicBezTo>
                  <a:cubicBezTo>
                    <a:pt x="56" y="67"/>
                    <a:pt x="56" y="67"/>
                    <a:pt x="56" y="67"/>
                  </a:cubicBezTo>
                  <a:cubicBezTo>
                    <a:pt x="56" y="66"/>
                    <a:pt x="56" y="66"/>
                    <a:pt x="57" y="65"/>
                  </a:cubicBezTo>
                  <a:cubicBezTo>
                    <a:pt x="58" y="65"/>
                    <a:pt x="58" y="65"/>
                    <a:pt x="58" y="65"/>
                  </a:cubicBezTo>
                  <a:cubicBezTo>
                    <a:pt x="58" y="65"/>
                    <a:pt x="58" y="65"/>
                    <a:pt x="57" y="65"/>
                  </a:cubicBezTo>
                  <a:cubicBezTo>
                    <a:pt x="57" y="65"/>
                    <a:pt x="57" y="65"/>
                    <a:pt x="57" y="65"/>
                  </a:cubicBezTo>
                  <a:cubicBezTo>
                    <a:pt x="57" y="65"/>
                    <a:pt x="57" y="65"/>
                    <a:pt x="57" y="65"/>
                  </a:cubicBezTo>
                  <a:cubicBezTo>
                    <a:pt x="58" y="65"/>
                    <a:pt x="58" y="65"/>
                    <a:pt x="58" y="65"/>
                  </a:cubicBezTo>
                  <a:cubicBezTo>
                    <a:pt x="58" y="65"/>
                    <a:pt x="58" y="65"/>
                    <a:pt x="58" y="65"/>
                  </a:cubicBezTo>
                  <a:cubicBezTo>
                    <a:pt x="58" y="65"/>
                    <a:pt x="58" y="65"/>
                    <a:pt x="58" y="65"/>
                  </a:cubicBezTo>
                  <a:cubicBezTo>
                    <a:pt x="58" y="65"/>
                    <a:pt x="58" y="65"/>
                    <a:pt x="58" y="65"/>
                  </a:cubicBezTo>
                  <a:cubicBezTo>
                    <a:pt x="58" y="65"/>
                    <a:pt x="58" y="65"/>
                    <a:pt x="58" y="66"/>
                  </a:cubicBezTo>
                  <a:cubicBezTo>
                    <a:pt x="58" y="66"/>
                    <a:pt x="58" y="66"/>
                    <a:pt x="58" y="66"/>
                  </a:cubicBezTo>
                  <a:cubicBezTo>
                    <a:pt x="58" y="66"/>
                    <a:pt x="58" y="66"/>
                    <a:pt x="58" y="66"/>
                  </a:cubicBezTo>
                  <a:cubicBezTo>
                    <a:pt x="57" y="66"/>
                    <a:pt x="57" y="66"/>
                    <a:pt x="57" y="66"/>
                  </a:cubicBezTo>
                  <a:cubicBezTo>
                    <a:pt x="57" y="66"/>
                    <a:pt x="57" y="66"/>
                    <a:pt x="57" y="66"/>
                  </a:cubicBezTo>
                  <a:cubicBezTo>
                    <a:pt x="57" y="66"/>
                    <a:pt x="57" y="66"/>
                    <a:pt x="57" y="67"/>
                  </a:cubicBezTo>
                  <a:cubicBezTo>
                    <a:pt x="57" y="67"/>
                    <a:pt x="57" y="67"/>
                    <a:pt x="57" y="67"/>
                  </a:cubicBezTo>
                  <a:cubicBezTo>
                    <a:pt x="56" y="67"/>
                    <a:pt x="56" y="67"/>
                    <a:pt x="56" y="68"/>
                  </a:cubicBezTo>
                  <a:cubicBezTo>
                    <a:pt x="56" y="67"/>
                    <a:pt x="56" y="67"/>
                    <a:pt x="56" y="68"/>
                  </a:cubicBezTo>
                  <a:moveTo>
                    <a:pt x="43" y="81"/>
                  </a:moveTo>
                  <a:cubicBezTo>
                    <a:pt x="43" y="81"/>
                    <a:pt x="43" y="81"/>
                    <a:pt x="44" y="81"/>
                  </a:cubicBezTo>
                  <a:cubicBezTo>
                    <a:pt x="44" y="81"/>
                    <a:pt x="44" y="81"/>
                    <a:pt x="44" y="81"/>
                  </a:cubicBezTo>
                  <a:cubicBezTo>
                    <a:pt x="44" y="81"/>
                    <a:pt x="44" y="81"/>
                    <a:pt x="44" y="80"/>
                  </a:cubicBezTo>
                  <a:cubicBezTo>
                    <a:pt x="43" y="81"/>
                    <a:pt x="43" y="81"/>
                    <a:pt x="43" y="81"/>
                  </a:cubicBezTo>
                  <a:moveTo>
                    <a:pt x="43" y="81"/>
                  </a:moveTo>
                  <a:cubicBezTo>
                    <a:pt x="43" y="81"/>
                    <a:pt x="43" y="81"/>
                    <a:pt x="43" y="81"/>
                  </a:cubicBezTo>
                  <a:cubicBezTo>
                    <a:pt x="43" y="81"/>
                    <a:pt x="43" y="81"/>
                    <a:pt x="43" y="82"/>
                  </a:cubicBezTo>
                  <a:cubicBezTo>
                    <a:pt x="43" y="82"/>
                    <a:pt x="43" y="82"/>
                    <a:pt x="43" y="82"/>
                  </a:cubicBezTo>
                  <a:cubicBezTo>
                    <a:pt x="43" y="82"/>
                    <a:pt x="43" y="82"/>
                    <a:pt x="43" y="81"/>
                  </a:cubicBezTo>
                  <a:close/>
                  <a:moveTo>
                    <a:pt x="48" y="79"/>
                  </a:moveTo>
                  <a:cubicBezTo>
                    <a:pt x="48" y="79"/>
                    <a:pt x="48" y="79"/>
                    <a:pt x="48" y="79"/>
                  </a:cubicBezTo>
                  <a:cubicBezTo>
                    <a:pt x="49" y="78"/>
                    <a:pt x="49" y="78"/>
                    <a:pt x="49" y="78"/>
                  </a:cubicBezTo>
                  <a:cubicBezTo>
                    <a:pt x="49" y="78"/>
                    <a:pt x="49" y="78"/>
                    <a:pt x="49" y="78"/>
                  </a:cubicBezTo>
                  <a:cubicBezTo>
                    <a:pt x="48" y="79"/>
                    <a:pt x="48" y="79"/>
                    <a:pt x="48" y="79"/>
                  </a:cubicBezTo>
                  <a:cubicBezTo>
                    <a:pt x="48" y="79"/>
                    <a:pt x="48" y="79"/>
                    <a:pt x="48" y="80"/>
                  </a:cubicBezTo>
                  <a:cubicBezTo>
                    <a:pt x="48" y="80"/>
                    <a:pt x="48" y="80"/>
                    <a:pt x="48" y="80"/>
                  </a:cubicBezTo>
                  <a:cubicBezTo>
                    <a:pt x="47" y="80"/>
                    <a:pt x="47" y="80"/>
                    <a:pt x="47" y="80"/>
                  </a:cubicBezTo>
                  <a:cubicBezTo>
                    <a:pt x="47" y="80"/>
                    <a:pt x="47" y="80"/>
                    <a:pt x="47" y="80"/>
                  </a:cubicBezTo>
                  <a:cubicBezTo>
                    <a:pt x="47" y="80"/>
                    <a:pt x="47" y="80"/>
                    <a:pt x="47" y="81"/>
                  </a:cubicBezTo>
                  <a:cubicBezTo>
                    <a:pt x="47" y="81"/>
                    <a:pt x="47" y="81"/>
                    <a:pt x="47" y="81"/>
                  </a:cubicBezTo>
                  <a:cubicBezTo>
                    <a:pt x="47" y="80"/>
                    <a:pt x="47" y="80"/>
                    <a:pt x="47" y="81"/>
                  </a:cubicBezTo>
                  <a:cubicBezTo>
                    <a:pt x="47" y="80"/>
                    <a:pt x="47" y="80"/>
                    <a:pt x="47" y="80"/>
                  </a:cubicBezTo>
                  <a:cubicBezTo>
                    <a:pt x="47" y="80"/>
                    <a:pt x="47" y="80"/>
                    <a:pt x="47" y="80"/>
                  </a:cubicBezTo>
                  <a:cubicBezTo>
                    <a:pt x="47" y="80"/>
                    <a:pt x="47" y="80"/>
                    <a:pt x="47" y="79"/>
                  </a:cubicBezTo>
                  <a:cubicBezTo>
                    <a:pt x="47" y="79"/>
                    <a:pt x="47" y="79"/>
                    <a:pt x="48" y="79"/>
                  </a:cubicBezTo>
                  <a:cubicBezTo>
                    <a:pt x="48" y="79"/>
                    <a:pt x="48" y="79"/>
                    <a:pt x="48" y="79"/>
                  </a:cubicBezTo>
                  <a:moveTo>
                    <a:pt x="13" y="128"/>
                  </a:moveTo>
                  <a:cubicBezTo>
                    <a:pt x="13" y="128"/>
                    <a:pt x="13" y="128"/>
                    <a:pt x="12" y="128"/>
                  </a:cubicBezTo>
                  <a:cubicBezTo>
                    <a:pt x="12" y="128"/>
                    <a:pt x="12" y="128"/>
                    <a:pt x="13" y="128"/>
                  </a:cubicBezTo>
                  <a:cubicBezTo>
                    <a:pt x="13" y="128"/>
                    <a:pt x="13" y="128"/>
                    <a:pt x="13" y="128"/>
                  </a:cubicBezTo>
                  <a:moveTo>
                    <a:pt x="13" y="127"/>
                  </a:moveTo>
                  <a:cubicBezTo>
                    <a:pt x="13" y="128"/>
                    <a:pt x="13" y="128"/>
                    <a:pt x="13" y="128"/>
                  </a:cubicBezTo>
                  <a:cubicBezTo>
                    <a:pt x="13" y="128"/>
                    <a:pt x="13" y="128"/>
                    <a:pt x="13" y="127"/>
                  </a:cubicBezTo>
                  <a:cubicBezTo>
                    <a:pt x="13" y="127"/>
                    <a:pt x="13" y="127"/>
                    <a:pt x="13" y="127"/>
                  </a:cubicBezTo>
                  <a:moveTo>
                    <a:pt x="13" y="126"/>
                  </a:moveTo>
                  <a:cubicBezTo>
                    <a:pt x="13" y="127"/>
                    <a:pt x="13" y="127"/>
                    <a:pt x="13" y="127"/>
                  </a:cubicBezTo>
                  <a:cubicBezTo>
                    <a:pt x="13" y="127"/>
                    <a:pt x="13" y="127"/>
                    <a:pt x="13" y="127"/>
                  </a:cubicBezTo>
                  <a:cubicBezTo>
                    <a:pt x="13" y="127"/>
                    <a:pt x="13" y="127"/>
                    <a:pt x="13" y="126"/>
                  </a:cubicBezTo>
                  <a:cubicBezTo>
                    <a:pt x="13" y="126"/>
                    <a:pt x="13" y="126"/>
                    <a:pt x="13" y="126"/>
                  </a:cubicBezTo>
                  <a:cubicBezTo>
                    <a:pt x="13" y="126"/>
                    <a:pt x="13" y="126"/>
                    <a:pt x="13" y="126"/>
                  </a:cubicBezTo>
                  <a:moveTo>
                    <a:pt x="14" y="125"/>
                  </a:moveTo>
                  <a:cubicBezTo>
                    <a:pt x="14" y="125"/>
                    <a:pt x="14" y="125"/>
                    <a:pt x="14" y="125"/>
                  </a:cubicBezTo>
                  <a:cubicBezTo>
                    <a:pt x="14" y="125"/>
                    <a:pt x="14" y="125"/>
                    <a:pt x="14" y="125"/>
                  </a:cubicBezTo>
                  <a:cubicBezTo>
                    <a:pt x="14" y="126"/>
                    <a:pt x="14" y="126"/>
                    <a:pt x="14" y="126"/>
                  </a:cubicBezTo>
                  <a:cubicBezTo>
                    <a:pt x="14" y="125"/>
                    <a:pt x="14" y="125"/>
                    <a:pt x="14" y="125"/>
                  </a:cubicBezTo>
                  <a:cubicBezTo>
                    <a:pt x="14" y="125"/>
                    <a:pt x="14" y="125"/>
                    <a:pt x="14" y="125"/>
                  </a:cubicBezTo>
                  <a:moveTo>
                    <a:pt x="14" y="125"/>
                  </a:moveTo>
                  <a:cubicBezTo>
                    <a:pt x="14" y="125"/>
                    <a:pt x="14" y="125"/>
                    <a:pt x="14" y="125"/>
                  </a:cubicBezTo>
                  <a:cubicBezTo>
                    <a:pt x="14" y="125"/>
                    <a:pt x="14" y="125"/>
                    <a:pt x="14" y="125"/>
                  </a:cubicBezTo>
                  <a:cubicBezTo>
                    <a:pt x="14" y="125"/>
                    <a:pt x="14" y="125"/>
                    <a:pt x="14" y="124"/>
                  </a:cubicBezTo>
                  <a:cubicBezTo>
                    <a:pt x="14" y="124"/>
                    <a:pt x="14" y="124"/>
                    <a:pt x="14" y="124"/>
                  </a:cubicBezTo>
                  <a:cubicBezTo>
                    <a:pt x="14" y="124"/>
                    <a:pt x="14" y="124"/>
                    <a:pt x="14" y="124"/>
                  </a:cubicBezTo>
                  <a:cubicBezTo>
                    <a:pt x="14" y="124"/>
                    <a:pt x="14" y="124"/>
                    <a:pt x="14" y="124"/>
                  </a:cubicBezTo>
                  <a:cubicBezTo>
                    <a:pt x="14" y="124"/>
                    <a:pt x="14" y="124"/>
                    <a:pt x="14" y="124"/>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moveTo>
                    <a:pt x="14" y="125"/>
                  </a:moveTo>
                  <a:cubicBezTo>
                    <a:pt x="14" y="125"/>
                    <a:pt x="14" y="125"/>
                    <a:pt x="15" y="124"/>
                  </a:cubicBezTo>
                  <a:cubicBezTo>
                    <a:pt x="15" y="124"/>
                    <a:pt x="15" y="124"/>
                    <a:pt x="15" y="124"/>
                  </a:cubicBezTo>
                  <a:cubicBezTo>
                    <a:pt x="15" y="124"/>
                    <a:pt x="15" y="124"/>
                    <a:pt x="15" y="124"/>
                  </a:cubicBezTo>
                  <a:cubicBezTo>
                    <a:pt x="15" y="124"/>
                    <a:pt x="15" y="124"/>
                    <a:pt x="15" y="124"/>
                  </a:cubicBezTo>
                  <a:cubicBezTo>
                    <a:pt x="15" y="124"/>
                    <a:pt x="15" y="124"/>
                    <a:pt x="15" y="124"/>
                  </a:cubicBezTo>
                  <a:cubicBezTo>
                    <a:pt x="14" y="125"/>
                    <a:pt x="14" y="125"/>
                    <a:pt x="14" y="125"/>
                  </a:cubicBezTo>
                  <a:cubicBezTo>
                    <a:pt x="14" y="125"/>
                    <a:pt x="14" y="125"/>
                    <a:pt x="14" y="125"/>
                  </a:cubicBezTo>
                  <a:moveTo>
                    <a:pt x="15" y="123"/>
                  </a:moveTo>
                  <a:cubicBezTo>
                    <a:pt x="15" y="123"/>
                    <a:pt x="15" y="123"/>
                    <a:pt x="15" y="124"/>
                  </a:cubicBezTo>
                  <a:cubicBezTo>
                    <a:pt x="15" y="124"/>
                    <a:pt x="15" y="124"/>
                    <a:pt x="15" y="124"/>
                  </a:cubicBezTo>
                  <a:cubicBezTo>
                    <a:pt x="15" y="124"/>
                    <a:pt x="15" y="124"/>
                    <a:pt x="15" y="124"/>
                  </a:cubicBezTo>
                  <a:cubicBezTo>
                    <a:pt x="15" y="125"/>
                    <a:pt x="15" y="125"/>
                    <a:pt x="15" y="125"/>
                  </a:cubicBezTo>
                  <a:cubicBezTo>
                    <a:pt x="15" y="125"/>
                    <a:pt x="15" y="125"/>
                    <a:pt x="14" y="125"/>
                  </a:cubicBezTo>
                  <a:cubicBezTo>
                    <a:pt x="15" y="124"/>
                    <a:pt x="15" y="124"/>
                    <a:pt x="15" y="124"/>
                  </a:cubicBezTo>
                  <a:cubicBezTo>
                    <a:pt x="15" y="124"/>
                    <a:pt x="15" y="124"/>
                    <a:pt x="15" y="124"/>
                  </a:cubicBezTo>
                  <a:cubicBezTo>
                    <a:pt x="15" y="124"/>
                    <a:pt x="15" y="124"/>
                    <a:pt x="15" y="124"/>
                  </a:cubicBezTo>
                  <a:cubicBezTo>
                    <a:pt x="15" y="123"/>
                    <a:pt x="15" y="123"/>
                    <a:pt x="15" y="123"/>
                  </a:cubicBezTo>
                  <a:moveTo>
                    <a:pt x="16" y="123"/>
                  </a:moveTo>
                  <a:cubicBezTo>
                    <a:pt x="16" y="123"/>
                    <a:pt x="16" y="123"/>
                    <a:pt x="16" y="123"/>
                  </a:cubicBezTo>
                  <a:cubicBezTo>
                    <a:pt x="16" y="123"/>
                    <a:pt x="16" y="123"/>
                    <a:pt x="16" y="123"/>
                  </a:cubicBezTo>
                  <a:cubicBezTo>
                    <a:pt x="16" y="123"/>
                    <a:pt x="16" y="123"/>
                    <a:pt x="16" y="123"/>
                  </a:cubicBezTo>
                  <a:cubicBezTo>
                    <a:pt x="16" y="123"/>
                    <a:pt x="16" y="123"/>
                    <a:pt x="16" y="123"/>
                  </a:cubicBezTo>
                  <a:close/>
                  <a:moveTo>
                    <a:pt x="17" y="122"/>
                  </a:moveTo>
                  <a:cubicBezTo>
                    <a:pt x="17" y="122"/>
                    <a:pt x="17" y="122"/>
                    <a:pt x="17" y="121"/>
                  </a:cubicBezTo>
                  <a:cubicBezTo>
                    <a:pt x="17" y="121"/>
                    <a:pt x="17" y="121"/>
                    <a:pt x="17" y="121"/>
                  </a:cubicBezTo>
                  <a:cubicBezTo>
                    <a:pt x="17" y="121"/>
                    <a:pt x="17" y="121"/>
                    <a:pt x="17" y="121"/>
                  </a:cubicBezTo>
                  <a:cubicBezTo>
                    <a:pt x="17" y="121"/>
                    <a:pt x="17" y="121"/>
                    <a:pt x="17" y="121"/>
                  </a:cubicBezTo>
                  <a:cubicBezTo>
                    <a:pt x="17" y="121"/>
                    <a:pt x="17" y="121"/>
                    <a:pt x="17" y="121"/>
                  </a:cubicBezTo>
                  <a:cubicBezTo>
                    <a:pt x="17" y="121"/>
                    <a:pt x="17" y="121"/>
                    <a:pt x="17" y="122"/>
                  </a:cubicBezTo>
                  <a:cubicBezTo>
                    <a:pt x="17" y="122"/>
                    <a:pt x="17" y="122"/>
                    <a:pt x="17" y="122"/>
                  </a:cubicBezTo>
                  <a:cubicBezTo>
                    <a:pt x="17" y="121"/>
                    <a:pt x="17" y="121"/>
                    <a:pt x="17" y="121"/>
                  </a:cubicBezTo>
                  <a:cubicBezTo>
                    <a:pt x="17" y="122"/>
                    <a:pt x="17" y="122"/>
                    <a:pt x="16" y="122"/>
                  </a:cubicBezTo>
                  <a:cubicBezTo>
                    <a:pt x="16" y="122"/>
                    <a:pt x="16" y="122"/>
                    <a:pt x="16" y="122"/>
                  </a:cubicBezTo>
                  <a:cubicBezTo>
                    <a:pt x="16" y="122"/>
                    <a:pt x="16" y="122"/>
                    <a:pt x="16" y="122"/>
                  </a:cubicBezTo>
                  <a:cubicBezTo>
                    <a:pt x="16" y="122"/>
                    <a:pt x="16" y="122"/>
                    <a:pt x="16" y="122"/>
                  </a:cubicBezTo>
                  <a:cubicBezTo>
                    <a:pt x="16" y="123"/>
                    <a:pt x="16" y="123"/>
                    <a:pt x="16" y="123"/>
                  </a:cubicBezTo>
                  <a:cubicBezTo>
                    <a:pt x="16" y="122"/>
                    <a:pt x="16" y="122"/>
                    <a:pt x="16" y="122"/>
                  </a:cubicBezTo>
                  <a:cubicBezTo>
                    <a:pt x="16" y="122"/>
                    <a:pt x="16" y="122"/>
                    <a:pt x="16" y="122"/>
                  </a:cubicBezTo>
                  <a:cubicBezTo>
                    <a:pt x="16" y="122"/>
                    <a:pt x="16" y="122"/>
                    <a:pt x="16" y="122"/>
                  </a:cubicBezTo>
                  <a:cubicBezTo>
                    <a:pt x="16" y="122"/>
                    <a:pt x="16" y="122"/>
                    <a:pt x="16" y="122"/>
                  </a:cubicBezTo>
                  <a:cubicBezTo>
                    <a:pt x="16" y="122"/>
                    <a:pt x="16" y="122"/>
                    <a:pt x="16" y="122"/>
                  </a:cubicBezTo>
                  <a:cubicBezTo>
                    <a:pt x="17" y="122"/>
                    <a:pt x="17" y="122"/>
                    <a:pt x="17" y="122"/>
                  </a:cubicBezTo>
                  <a:cubicBezTo>
                    <a:pt x="17" y="122"/>
                    <a:pt x="17" y="122"/>
                    <a:pt x="17" y="122"/>
                  </a:cubicBezTo>
                  <a:cubicBezTo>
                    <a:pt x="17" y="122"/>
                    <a:pt x="17" y="122"/>
                    <a:pt x="17" y="122"/>
                  </a:cubicBezTo>
                  <a:moveTo>
                    <a:pt x="17" y="122"/>
                  </a:moveTo>
                  <a:cubicBezTo>
                    <a:pt x="17" y="122"/>
                    <a:pt x="17" y="122"/>
                    <a:pt x="17" y="121"/>
                  </a:cubicBezTo>
                  <a:cubicBezTo>
                    <a:pt x="17" y="121"/>
                    <a:pt x="17" y="121"/>
                    <a:pt x="17" y="121"/>
                  </a:cubicBezTo>
                  <a:cubicBezTo>
                    <a:pt x="18" y="121"/>
                    <a:pt x="18" y="121"/>
                    <a:pt x="18" y="121"/>
                  </a:cubicBezTo>
                  <a:cubicBezTo>
                    <a:pt x="18" y="121"/>
                    <a:pt x="18" y="121"/>
                    <a:pt x="18" y="121"/>
                  </a:cubicBezTo>
                  <a:cubicBezTo>
                    <a:pt x="18" y="121"/>
                    <a:pt x="18" y="121"/>
                    <a:pt x="18" y="121"/>
                  </a:cubicBezTo>
                  <a:cubicBezTo>
                    <a:pt x="17" y="122"/>
                    <a:pt x="17" y="122"/>
                    <a:pt x="17" y="122"/>
                  </a:cubicBezTo>
                  <a:cubicBezTo>
                    <a:pt x="17" y="122"/>
                    <a:pt x="17" y="122"/>
                    <a:pt x="17" y="122"/>
                  </a:cubicBezTo>
                  <a:cubicBezTo>
                    <a:pt x="17" y="122"/>
                    <a:pt x="17" y="122"/>
                    <a:pt x="17" y="122"/>
                  </a:cubicBezTo>
                  <a:cubicBezTo>
                    <a:pt x="17" y="122"/>
                    <a:pt x="17" y="122"/>
                    <a:pt x="17" y="122"/>
                  </a:cubicBezTo>
                  <a:moveTo>
                    <a:pt x="18" y="120"/>
                  </a:moveTo>
                  <a:cubicBezTo>
                    <a:pt x="18" y="120"/>
                    <a:pt x="18" y="120"/>
                    <a:pt x="19" y="120"/>
                  </a:cubicBezTo>
                  <a:cubicBezTo>
                    <a:pt x="19" y="120"/>
                    <a:pt x="19" y="120"/>
                    <a:pt x="19" y="119"/>
                  </a:cubicBezTo>
                  <a:cubicBezTo>
                    <a:pt x="19" y="119"/>
                    <a:pt x="19" y="119"/>
                    <a:pt x="19" y="120"/>
                  </a:cubicBezTo>
                  <a:cubicBezTo>
                    <a:pt x="19" y="120"/>
                    <a:pt x="19" y="120"/>
                    <a:pt x="18" y="120"/>
                  </a:cubicBezTo>
                  <a:cubicBezTo>
                    <a:pt x="18" y="120"/>
                    <a:pt x="18" y="120"/>
                    <a:pt x="18" y="120"/>
                  </a:cubicBezTo>
                  <a:moveTo>
                    <a:pt x="20" y="118"/>
                  </a:moveTo>
                  <a:cubicBezTo>
                    <a:pt x="20" y="118"/>
                    <a:pt x="20" y="118"/>
                    <a:pt x="20" y="118"/>
                  </a:cubicBezTo>
                  <a:cubicBezTo>
                    <a:pt x="20" y="118"/>
                    <a:pt x="20" y="118"/>
                    <a:pt x="20" y="119"/>
                  </a:cubicBezTo>
                  <a:cubicBezTo>
                    <a:pt x="20" y="118"/>
                    <a:pt x="20" y="118"/>
                    <a:pt x="20" y="118"/>
                  </a:cubicBezTo>
                  <a:cubicBezTo>
                    <a:pt x="20" y="118"/>
                    <a:pt x="20" y="118"/>
                    <a:pt x="20" y="118"/>
                  </a:cubicBezTo>
                  <a:moveTo>
                    <a:pt x="21" y="117"/>
                  </a:moveTo>
                  <a:cubicBezTo>
                    <a:pt x="21" y="117"/>
                    <a:pt x="21" y="117"/>
                    <a:pt x="21" y="117"/>
                  </a:cubicBezTo>
                  <a:cubicBezTo>
                    <a:pt x="21" y="118"/>
                    <a:pt x="21" y="118"/>
                    <a:pt x="20" y="118"/>
                  </a:cubicBezTo>
                  <a:cubicBezTo>
                    <a:pt x="20" y="118"/>
                    <a:pt x="20" y="118"/>
                    <a:pt x="21" y="118"/>
                  </a:cubicBezTo>
                  <a:cubicBezTo>
                    <a:pt x="21" y="117"/>
                    <a:pt x="21" y="117"/>
                    <a:pt x="21" y="117"/>
                  </a:cubicBezTo>
                  <a:moveTo>
                    <a:pt x="21" y="117"/>
                  </a:moveTo>
                  <a:cubicBezTo>
                    <a:pt x="21" y="117"/>
                    <a:pt x="21" y="117"/>
                    <a:pt x="21" y="117"/>
                  </a:cubicBezTo>
                  <a:cubicBezTo>
                    <a:pt x="21" y="117"/>
                    <a:pt x="21" y="117"/>
                    <a:pt x="21" y="117"/>
                  </a:cubicBezTo>
                  <a:cubicBezTo>
                    <a:pt x="21" y="117"/>
                    <a:pt x="21" y="117"/>
                    <a:pt x="21" y="117"/>
                  </a:cubicBezTo>
                  <a:cubicBezTo>
                    <a:pt x="21" y="117"/>
                    <a:pt x="21" y="117"/>
                    <a:pt x="21" y="117"/>
                  </a:cubicBezTo>
                  <a:moveTo>
                    <a:pt x="22" y="116"/>
                  </a:moveTo>
                  <a:cubicBezTo>
                    <a:pt x="22" y="116"/>
                    <a:pt x="22" y="116"/>
                    <a:pt x="22" y="116"/>
                  </a:cubicBezTo>
                  <a:cubicBezTo>
                    <a:pt x="22" y="116"/>
                    <a:pt x="22" y="116"/>
                    <a:pt x="22" y="116"/>
                  </a:cubicBezTo>
                  <a:cubicBezTo>
                    <a:pt x="22" y="116"/>
                    <a:pt x="22" y="116"/>
                    <a:pt x="22" y="116"/>
                  </a:cubicBezTo>
                  <a:moveTo>
                    <a:pt x="22" y="116"/>
                  </a:move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lose/>
                  <a:moveTo>
                    <a:pt x="25" y="113"/>
                  </a:moveTo>
                  <a:cubicBezTo>
                    <a:pt x="25" y="113"/>
                    <a:pt x="25" y="113"/>
                    <a:pt x="25" y="113"/>
                  </a:cubicBezTo>
                  <a:cubicBezTo>
                    <a:pt x="25" y="113"/>
                    <a:pt x="25" y="113"/>
                    <a:pt x="25" y="114"/>
                  </a:cubicBezTo>
                  <a:cubicBezTo>
                    <a:pt x="24" y="114"/>
                    <a:pt x="24" y="114"/>
                    <a:pt x="24" y="114"/>
                  </a:cubicBezTo>
                  <a:cubicBezTo>
                    <a:pt x="24" y="114"/>
                    <a:pt x="24" y="114"/>
                    <a:pt x="24" y="115"/>
                  </a:cubicBezTo>
                  <a:cubicBezTo>
                    <a:pt x="23" y="115"/>
                    <a:pt x="23" y="115"/>
                    <a:pt x="23" y="115"/>
                  </a:cubicBezTo>
                  <a:cubicBezTo>
                    <a:pt x="23" y="115"/>
                    <a:pt x="23" y="115"/>
                    <a:pt x="23" y="116"/>
                  </a:cubicBezTo>
                  <a:cubicBezTo>
                    <a:pt x="23" y="116"/>
                    <a:pt x="23" y="116"/>
                    <a:pt x="23" y="116"/>
                  </a:cubicBezTo>
                  <a:cubicBezTo>
                    <a:pt x="22" y="116"/>
                    <a:pt x="22" y="116"/>
                    <a:pt x="22" y="116"/>
                  </a:cubicBezTo>
                  <a:cubicBezTo>
                    <a:pt x="23" y="116"/>
                    <a:pt x="23" y="116"/>
                    <a:pt x="23" y="116"/>
                  </a:cubicBezTo>
                  <a:cubicBezTo>
                    <a:pt x="23" y="116"/>
                    <a:pt x="23" y="116"/>
                    <a:pt x="23" y="115"/>
                  </a:cubicBezTo>
                  <a:cubicBezTo>
                    <a:pt x="23" y="114"/>
                    <a:pt x="23" y="114"/>
                    <a:pt x="23" y="114"/>
                  </a:cubicBezTo>
                  <a:cubicBezTo>
                    <a:pt x="24" y="114"/>
                    <a:pt x="24" y="114"/>
                    <a:pt x="24" y="114"/>
                  </a:cubicBezTo>
                  <a:cubicBezTo>
                    <a:pt x="24" y="113"/>
                    <a:pt x="24" y="113"/>
                    <a:pt x="24" y="113"/>
                  </a:cubicBezTo>
                  <a:cubicBezTo>
                    <a:pt x="24" y="113"/>
                    <a:pt x="24" y="113"/>
                    <a:pt x="24" y="113"/>
                  </a:cubicBezTo>
                  <a:cubicBezTo>
                    <a:pt x="25" y="113"/>
                    <a:pt x="25" y="113"/>
                    <a:pt x="25" y="113"/>
                  </a:cubicBezTo>
                  <a:cubicBezTo>
                    <a:pt x="25" y="112"/>
                    <a:pt x="25" y="112"/>
                    <a:pt x="25" y="112"/>
                  </a:cubicBezTo>
                  <a:cubicBezTo>
                    <a:pt x="25" y="112"/>
                    <a:pt x="25" y="112"/>
                    <a:pt x="25" y="112"/>
                  </a:cubicBezTo>
                  <a:cubicBezTo>
                    <a:pt x="25" y="112"/>
                    <a:pt x="25" y="112"/>
                    <a:pt x="25" y="113"/>
                  </a:cubicBezTo>
                  <a:close/>
                  <a:moveTo>
                    <a:pt x="28" y="109"/>
                  </a:moveTo>
                  <a:cubicBezTo>
                    <a:pt x="28" y="109"/>
                    <a:pt x="28" y="109"/>
                    <a:pt x="28" y="109"/>
                  </a:cubicBezTo>
                  <a:cubicBezTo>
                    <a:pt x="28" y="109"/>
                    <a:pt x="28" y="109"/>
                    <a:pt x="28" y="109"/>
                  </a:cubicBezTo>
                  <a:cubicBezTo>
                    <a:pt x="27" y="110"/>
                    <a:pt x="27" y="110"/>
                    <a:pt x="27" y="110"/>
                  </a:cubicBezTo>
                  <a:cubicBezTo>
                    <a:pt x="27" y="110"/>
                    <a:pt x="27" y="110"/>
                    <a:pt x="27" y="110"/>
                  </a:cubicBezTo>
                  <a:cubicBezTo>
                    <a:pt x="27" y="111"/>
                    <a:pt x="27" y="111"/>
                    <a:pt x="27" y="111"/>
                  </a:cubicBezTo>
                  <a:cubicBezTo>
                    <a:pt x="27" y="111"/>
                    <a:pt x="27" y="111"/>
                    <a:pt x="27" y="111"/>
                  </a:cubicBezTo>
                  <a:cubicBezTo>
                    <a:pt x="27" y="111"/>
                    <a:pt x="27" y="111"/>
                    <a:pt x="27" y="111"/>
                  </a:cubicBezTo>
                  <a:cubicBezTo>
                    <a:pt x="27" y="111"/>
                    <a:pt x="27" y="111"/>
                    <a:pt x="26" y="111"/>
                  </a:cubicBezTo>
                  <a:cubicBezTo>
                    <a:pt x="26" y="111"/>
                    <a:pt x="26" y="111"/>
                    <a:pt x="26" y="111"/>
                  </a:cubicBezTo>
                  <a:cubicBezTo>
                    <a:pt x="26" y="111"/>
                    <a:pt x="26" y="111"/>
                    <a:pt x="26" y="112"/>
                  </a:cubicBezTo>
                  <a:cubicBezTo>
                    <a:pt x="26" y="112"/>
                    <a:pt x="26" y="112"/>
                    <a:pt x="26" y="112"/>
                  </a:cubicBezTo>
                  <a:cubicBezTo>
                    <a:pt x="26" y="112"/>
                    <a:pt x="26" y="112"/>
                    <a:pt x="26" y="112"/>
                  </a:cubicBezTo>
                  <a:cubicBezTo>
                    <a:pt x="26" y="112"/>
                    <a:pt x="26" y="112"/>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6" y="112"/>
                    <a:pt x="26" y="112"/>
                    <a:pt x="26" y="112"/>
                  </a:cubicBezTo>
                  <a:cubicBezTo>
                    <a:pt x="26" y="112"/>
                    <a:pt x="26" y="112"/>
                    <a:pt x="26" y="112"/>
                  </a:cubicBezTo>
                  <a:cubicBezTo>
                    <a:pt x="26" y="112"/>
                    <a:pt x="26" y="112"/>
                    <a:pt x="26" y="112"/>
                  </a:cubicBezTo>
                  <a:cubicBezTo>
                    <a:pt x="26" y="112"/>
                    <a:pt x="26" y="112"/>
                    <a:pt x="26" y="112"/>
                  </a:cubicBezTo>
                  <a:cubicBezTo>
                    <a:pt x="26" y="112"/>
                    <a:pt x="26" y="112"/>
                    <a:pt x="27" y="112"/>
                  </a:cubicBezTo>
                  <a:cubicBezTo>
                    <a:pt x="27" y="112"/>
                    <a:pt x="27" y="112"/>
                    <a:pt x="27" y="111"/>
                  </a:cubicBezTo>
                  <a:cubicBezTo>
                    <a:pt x="27" y="111"/>
                    <a:pt x="27" y="111"/>
                    <a:pt x="27" y="111"/>
                  </a:cubicBezTo>
                  <a:cubicBezTo>
                    <a:pt x="27" y="111"/>
                    <a:pt x="27" y="111"/>
                    <a:pt x="27" y="112"/>
                  </a:cubicBezTo>
                  <a:cubicBezTo>
                    <a:pt x="27" y="111"/>
                    <a:pt x="27" y="111"/>
                    <a:pt x="27" y="111"/>
                  </a:cubicBezTo>
                  <a:cubicBezTo>
                    <a:pt x="27" y="111"/>
                    <a:pt x="27" y="111"/>
                    <a:pt x="27" y="111"/>
                  </a:cubicBezTo>
                  <a:cubicBezTo>
                    <a:pt x="27" y="111"/>
                    <a:pt x="27" y="111"/>
                    <a:pt x="28" y="110"/>
                  </a:cubicBezTo>
                  <a:cubicBezTo>
                    <a:pt x="28" y="110"/>
                    <a:pt x="28" y="110"/>
                    <a:pt x="28" y="110"/>
                  </a:cubicBezTo>
                  <a:cubicBezTo>
                    <a:pt x="28" y="110"/>
                    <a:pt x="28" y="110"/>
                    <a:pt x="28" y="110"/>
                  </a:cubicBezTo>
                  <a:cubicBezTo>
                    <a:pt x="28" y="110"/>
                    <a:pt x="28" y="110"/>
                    <a:pt x="28" y="109"/>
                  </a:cubicBezTo>
                  <a:moveTo>
                    <a:pt x="28" y="109"/>
                  </a:moveTo>
                  <a:cubicBezTo>
                    <a:pt x="28" y="109"/>
                    <a:pt x="28" y="109"/>
                    <a:pt x="28" y="109"/>
                  </a:cubicBezTo>
                  <a:cubicBezTo>
                    <a:pt x="28" y="109"/>
                    <a:pt x="28" y="109"/>
                    <a:pt x="28" y="109"/>
                  </a:cubicBezTo>
                  <a:cubicBezTo>
                    <a:pt x="28" y="109"/>
                    <a:pt x="28" y="109"/>
                    <a:pt x="28" y="109"/>
                  </a:cubicBezTo>
                  <a:moveTo>
                    <a:pt x="29" y="109"/>
                  </a:moveTo>
                  <a:cubicBezTo>
                    <a:pt x="29" y="109"/>
                    <a:pt x="29" y="109"/>
                    <a:pt x="29" y="108"/>
                  </a:cubicBezTo>
                  <a:cubicBezTo>
                    <a:pt x="29" y="108"/>
                    <a:pt x="29" y="108"/>
                    <a:pt x="29" y="108"/>
                  </a:cubicBezTo>
                  <a:cubicBezTo>
                    <a:pt x="29" y="108"/>
                    <a:pt x="29" y="108"/>
                    <a:pt x="29" y="108"/>
                  </a:cubicBezTo>
                  <a:cubicBezTo>
                    <a:pt x="29" y="109"/>
                    <a:pt x="29" y="109"/>
                    <a:pt x="29" y="109"/>
                  </a:cubicBezTo>
                  <a:cubicBezTo>
                    <a:pt x="29" y="109"/>
                    <a:pt x="29" y="109"/>
                    <a:pt x="29" y="109"/>
                  </a:cubicBezTo>
                  <a:cubicBezTo>
                    <a:pt x="29" y="109"/>
                    <a:pt x="29" y="109"/>
                    <a:pt x="29" y="109"/>
                  </a:cubicBezTo>
                  <a:moveTo>
                    <a:pt x="30" y="108"/>
                  </a:moveTo>
                  <a:cubicBezTo>
                    <a:pt x="30" y="108"/>
                    <a:pt x="30" y="108"/>
                    <a:pt x="30" y="108"/>
                  </a:cubicBezTo>
                  <a:cubicBezTo>
                    <a:pt x="30" y="108"/>
                    <a:pt x="30" y="108"/>
                    <a:pt x="30" y="108"/>
                  </a:cubicBezTo>
                  <a:cubicBezTo>
                    <a:pt x="30" y="108"/>
                    <a:pt x="30" y="108"/>
                    <a:pt x="30" y="108"/>
                  </a:cubicBezTo>
                  <a:moveTo>
                    <a:pt x="29" y="108"/>
                  </a:moveTo>
                  <a:cubicBezTo>
                    <a:pt x="29" y="108"/>
                    <a:pt x="29" y="108"/>
                    <a:pt x="29" y="109"/>
                  </a:cubicBezTo>
                  <a:cubicBezTo>
                    <a:pt x="29" y="109"/>
                    <a:pt x="29" y="109"/>
                    <a:pt x="30" y="108"/>
                  </a:cubicBezTo>
                  <a:cubicBezTo>
                    <a:pt x="30" y="108"/>
                    <a:pt x="30" y="108"/>
                    <a:pt x="29" y="108"/>
                  </a:cubicBezTo>
                  <a:moveTo>
                    <a:pt x="29" y="108"/>
                  </a:moveTo>
                  <a:cubicBezTo>
                    <a:pt x="29" y="108"/>
                    <a:pt x="29" y="108"/>
                    <a:pt x="29" y="108"/>
                  </a:cubicBezTo>
                  <a:cubicBezTo>
                    <a:pt x="30" y="108"/>
                    <a:pt x="30" y="108"/>
                    <a:pt x="30" y="108"/>
                  </a:cubicBezTo>
                  <a:cubicBezTo>
                    <a:pt x="30" y="108"/>
                    <a:pt x="30" y="108"/>
                    <a:pt x="30" y="108"/>
                  </a:cubicBezTo>
                  <a:cubicBezTo>
                    <a:pt x="30" y="108"/>
                    <a:pt x="30" y="108"/>
                    <a:pt x="30" y="108"/>
                  </a:cubicBezTo>
                  <a:cubicBezTo>
                    <a:pt x="30" y="108"/>
                    <a:pt x="30" y="108"/>
                    <a:pt x="30" y="108"/>
                  </a:cubicBezTo>
                  <a:cubicBezTo>
                    <a:pt x="29" y="108"/>
                    <a:pt x="29" y="108"/>
                    <a:pt x="29" y="108"/>
                  </a:cubicBezTo>
                  <a:moveTo>
                    <a:pt x="34" y="104"/>
                  </a:moveTo>
                  <a:cubicBezTo>
                    <a:pt x="34" y="104"/>
                    <a:pt x="34" y="104"/>
                    <a:pt x="34" y="104"/>
                  </a:cubicBezTo>
                  <a:cubicBezTo>
                    <a:pt x="34" y="104"/>
                    <a:pt x="34" y="104"/>
                    <a:pt x="34" y="104"/>
                  </a:cubicBezTo>
                  <a:cubicBezTo>
                    <a:pt x="34" y="104"/>
                    <a:pt x="34" y="104"/>
                    <a:pt x="34" y="104"/>
                  </a:cubicBezTo>
                  <a:cubicBezTo>
                    <a:pt x="34" y="104"/>
                    <a:pt x="34" y="104"/>
                    <a:pt x="34" y="104"/>
                  </a:cubicBezTo>
                  <a:cubicBezTo>
                    <a:pt x="34" y="103"/>
                    <a:pt x="34" y="103"/>
                    <a:pt x="34" y="103"/>
                  </a:cubicBezTo>
                  <a:cubicBezTo>
                    <a:pt x="34" y="103"/>
                    <a:pt x="34" y="103"/>
                    <a:pt x="33" y="103"/>
                  </a:cubicBezTo>
                  <a:cubicBezTo>
                    <a:pt x="33" y="104"/>
                    <a:pt x="33" y="104"/>
                    <a:pt x="33" y="104"/>
                  </a:cubicBezTo>
                  <a:cubicBezTo>
                    <a:pt x="33" y="104"/>
                    <a:pt x="33" y="104"/>
                    <a:pt x="33" y="104"/>
                  </a:cubicBezTo>
                  <a:cubicBezTo>
                    <a:pt x="33" y="104"/>
                    <a:pt x="33" y="104"/>
                    <a:pt x="33" y="104"/>
                  </a:cubicBezTo>
                  <a:cubicBezTo>
                    <a:pt x="33" y="104"/>
                    <a:pt x="33" y="104"/>
                    <a:pt x="33" y="104"/>
                  </a:cubicBezTo>
                  <a:cubicBezTo>
                    <a:pt x="32" y="104"/>
                    <a:pt x="32" y="104"/>
                    <a:pt x="32" y="104"/>
                  </a:cubicBezTo>
                  <a:cubicBezTo>
                    <a:pt x="32" y="105"/>
                    <a:pt x="32" y="105"/>
                    <a:pt x="32" y="105"/>
                  </a:cubicBezTo>
                  <a:cubicBezTo>
                    <a:pt x="32" y="105"/>
                    <a:pt x="32" y="105"/>
                    <a:pt x="32" y="105"/>
                  </a:cubicBezTo>
                  <a:cubicBezTo>
                    <a:pt x="31" y="106"/>
                    <a:pt x="31" y="106"/>
                    <a:pt x="31" y="106"/>
                  </a:cubicBezTo>
                  <a:cubicBezTo>
                    <a:pt x="31" y="106"/>
                    <a:pt x="31" y="106"/>
                    <a:pt x="31" y="106"/>
                  </a:cubicBezTo>
                  <a:cubicBezTo>
                    <a:pt x="31" y="107"/>
                    <a:pt x="31" y="107"/>
                    <a:pt x="31" y="107"/>
                  </a:cubicBezTo>
                  <a:cubicBezTo>
                    <a:pt x="31" y="106"/>
                    <a:pt x="31" y="106"/>
                    <a:pt x="31" y="106"/>
                  </a:cubicBezTo>
                  <a:cubicBezTo>
                    <a:pt x="31" y="106"/>
                    <a:pt x="31" y="106"/>
                    <a:pt x="32" y="106"/>
                  </a:cubicBezTo>
                  <a:cubicBezTo>
                    <a:pt x="32" y="106"/>
                    <a:pt x="32" y="106"/>
                    <a:pt x="32" y="106"/>
                  </a:cubicBezTo>
                  <a:cubicBezTo>
                    <a:pt x="32" y="105"/>
                    <a:pt x="32" y="105"/>
                    <a:pt x="33" y="105"/>
                  </a:cubicBezTo>
                  <a:cubicBezTo>
                    <a:pt x="33" y="105"/>
                    <a:pt x="33" y="105"/>
                    <a:pt x="33" y="105"/>
                  </a:cubicBezTo>
                  <a:cubicBezTo>
                    <a:pt x="33" y="105"/>
                    <a:pt x="33" y="105"/>
                    <a:pt x="33" y="105"/>
                  </a:cubicBezTo>
                  <a:cubicBezTo>
                    <a:pt x="33" y="105"/>
                    <a:pt x="33" y="105"/>
                    <a:pt x="33" y="105"/>
                  </a:cubicBezTo>
                  <a:cubicBezTo>
                    <a:pt x="34" y="105"/>
                    <a:pt x="34" y="105"/>
                    <a:pt x="34" y="104"/>
                  </a:cubicBezTo>
                  <a:moveTo>
                    <a:pt x="33" y="105"/>
                  </a:moveTo>
                  <a:cubicBezTo>
                    <a:pt x="34" y="105"/>
                    <a:pt x="34" y="105"/>
                    <a:pt x="33" y="106"/>
                  </a:cubicBezTo>
                  <a:cubicBezTo>
                    <a:pt x="34" y="106"/>
                    <a:pt x="34" y="106"/>
                    <a:pt x="33" y="106"/>
                  </a:cubicBezTo>
                  <a:cubicBezTo>
                    <a:pt x="33" y="106"/>
                    <a:pt x="33" y="106"/>
                    <a:pt x="33" y="106"/>
                  </a:cubicBezTo>
                  <a:cubicBezTo>
                    <a:pt x="33" y="106"/>
                    <a:pt x="33" y="106"/>
                    <a:pt x="33" y="105"/>
                  </a:cubicBezTo>
                  <a:cubicBezTo>
                    <a:pt x="33" y="105"/>
                    <a:pt x="33" y="105"/>
                    <a:pt x="33" y="105"/>
                  </a:cubicBezTo>
                  <a:moveTo>
                    <a:pt x="35" y="103"/>
                  </a:moveTo>
                  <a:cubicBezTo>
                    <a:pt x="35" y="104"/>
                    <a:pt x="35" y="104"/>
                    <a:pt x="35" y="104"/>
                  </a:cubicBezTo>
                  <a:cubicBezTo>
                    <a:pt x="35" y="104"/>
                    <a:pt x="35" y="104"/>
                    <a:pt x="35" y="104"/>
                  </a:cubicBezTo>
                  <a:cubicBezTo>
                    <a:pt x="35" y="103"/>
                    <a:pt x="35" y="103"/>
                    <a:pt x="35" y="103"/>
                  </a:cubicBezTo>
                  <a:cubicBezTo>
                    <a:pt x="35" y="103"/>
                    <a:pt x="35" y="103"/>
                    <a:pt x="35" y="103"/>
                  </a:cubicBezTo>
                  <a:cubicBezTo>
                    <a:pt x="35" y="103"/>
                    <a:pt x="35" y="103"/>
                    <a:pt x="35" y="103"/>
                  </a:cubicBezTo>
                  <a:moveTo>
                    <a:pt x="36" y="102"/>
                  </a:moveTo>
                  <a:cubicBezTo>
                    <a:pt x="36" y="102"/>
                    <a:pt x="36" y="102"/>
                    <a:pt x="36" y="102"/>
                  </a:cubicBezTo>
                  <a:cubicBezTo>
                    <a:pt x="36" y="102"/>
                    <a:pt x="36" y="102"/>
                    <a:pt x="36" y="102"/>
                  </a:cubicBezTo>
                  <a:cubicBezTo>
                    <a:pt x="36" y="102"/>
                    <a:pt x="36" y="102"/>
                    <a:pt x="36" y="102"/>
                  </a:cubicBezTo>
                  <a:cubicBezTo>
                    <a:pt x="36" y="102"/>
                    <a:pt x="36" y="102"/>
                    <a:pt x="36" y="102"/>
                  </a:cubicBezTo>
                  <a:moveTo>
                    <a:pt x="39" y="103"/>
                  </a:moveTo>
                  <a:cubicBezTo>
                    <a:pt x="38" y="103"/>
                    <a:pt x="38" y="103"/>
                    <a:pt x="38" y="103"/>
                  </a:cubicBezTo>
                  <a:cubicBezTo>
                    <a:pt x="38" y="103"/>
                    <a:pt x="38" y="103"/>
                    <a:pt x="38" y="103"/>
                  </a:cubicBezTo>
                  <a:lnTo>
                    <a:pt x="39" y="103"/>
                  </a:lnTo>
                  <a:close/>
                  <a:moveTo>
                    <a:pt x="39" y="101"/>
                  </a:moveTo>
                  <a:cubicBezTo>
                    <a:pt x="39" y="102"/>
                    <a:pt x="39" y="102"/>
                    <a:pt x="39" y="102"/>
                  </a:cubicBezTo>
                  <a:cubicBezTo>
                    <a:pt x="39" y="102"/>
                    <a:pt x="39" y="102"/>
                    <a:pt x="39" y="102"/>
                  </a:cubicBezTo>
                  <a:cubicBezTo>
                    <a:pt x="39" y="102"/>
                    <a:pt x="39" y="101"/>
                    <a:pt x="39" y="101"/>
                  </a:cubicBezTo>
                  <a:moveTo>
                    <a:pt x="39" y="102"/>
                  </a:moveTo>
                  <a:cubicBezTo>
                    <a:pt x="39" y="101"/>
                    <a:pt x="39" y="101"/>
                    <a:pt x="39" y="101"/>
                  </a:cubicBezTo>
                  <a:cubicBezTo>
                    <a:pt x="39" y="101"/>
                    <a:pt x="39" y="101"/>
                    <a:pt x="39" y="101"/>
                  </a:cubicBezTo>
                  <a:cubicBezTo>
                    <a:pt x="39" y="101"/>
                    <a:pt x="39" y="101"/>
                    <a:pt x="39" y="102"/>
                  </a:cubicBezTo>
                  <a:cubicBezTo>
                    <a:pt x="39" y="102"/>
                    <a:pt x="39" y="102"/>
                    <a:pt x="39" y="102"/>
                  </a:cubicBezTo>
                  <a:moveTo>
                    <a:pt x="37" y="103"/>
                  </a:moveTo>
                  <a:cubicBezTo>
                    <a:pt x="38" y="103"/>
                    <a:pt x="38" y="103"/>
                    <a:pt x="38" y="102"/>
                  </a:cubicBezTo>
                  <a:cubicBezTo>
                    <a:pt x="38" y="102"/>
                    <a:pt x="38" y="102"/>
                    <a:pt x="39" y="101"/>
                  </a:cubicBezTo>
                  <a:cubicBezTo>
                    <a:pt x="39" y="101"/>
                    <a:pt x="39" y="101"/>
                    <a:pt x="39" y="101"/>
                  </a:cubicBezTo>
                  <a:cubicBezTo>
                    <a:pt x="39" y="101"/>
                    <a:pt x="39" y="101"/>
                    <a:pt x="38" y="101"/>
                  </a:cubicBezTo>
                  <a:cubicBezTo>
                    <a:pt x="39" y="102"/>
                    <a:pt x="39" y="102"/>
                    <a:pt x="38" y="102"/>
                  </a:cubicBezTo>
                  <a:cubicBezTo>
                    <a:pt x="38" y="102"/>
                    <a:pt x="38" y="102"/>
                    <a:pt x="38" y="102"/>
                  </a:cubicBezTo>
                  <a:cubicBezTo>
                    <a:pt x="38" y="102"/>
                    <a:pt x="38" y="102"/>
                    <a:pt x="38" y="102"/>
                  </a:cubicBezTo>
                  <a:cubicBezTo>
                    <a:pt x="38" y="103"/>
                    <a:pt x="38" y="103"/>
                    <a:pt x="37" y="103"/>
                  </a:cubicBezTo>
                  <a:moveTo>
                    <a:pt x="39" y="100"/>
                  </a:moveTo>
                  <a:cubicBezTo>
                    <a:pt x="39" y="100"/>
                    <a:pt x="39" y="100"/>
                    <a:pt x="39" y="100"/>
                  </a:cubicBezTo>
                  <a:cubicBezTo>
                    <a:pt x="39" y="100"/>
                    <a:pt x="39" y="100"/>
                    <a:pt x="39" y="100"/>
                  </a:cubicBezTo>
                  <a:cubicBezTo>
                    <a:pt x="39" y="100"/>
                    <a:pt x="39" y="100"/>
                    <a:pt x="39" y="100"/>
                  </a:cubicBezTo>
                  <a:moveTo>
                    <a:pt x="38" y="101"/>
                  </a:moveTo>
                  <a:cubicBezTo>
                    <a:pt x="38" y="101"/>
                    <a:pt x="38" y="101"/>
                    <a:pt x="38" y="101"/>
                  </a:cubicBezTo>
                  <a:cubicBezTo>
                    <a:pt x="39" y="101"/>
                    <a:pt x="39" y="101"/>
                    <a:pt x="39" y="101"/>
                  </a:cubicBezTo>
                  <a:cubicBezTo>
                    <a:pt x="38" y="101"/>
                    <a:pt x="38" y="101"/>
                    <a:pt x="38" y="101"/>
                  </a:cubicBezTo>
                  <a:moveTo>
                    <a:pt x="38" y="101"/>
                  </a:moveTo>
                  <a:cubicBezTo>
                    <a:pt x="38" y="101"/>
                    <a:pt x="38" y="101"/>
                    <a:pt x="38" y="101"/>
                  </a:cubicBezTo>
                  <a:cubicBezTo>
                    <a:pt x="38" y="101"/>
                    <a:pt x="38" y="101"/>
                    <a:pt x="38" y="102"/>
                  </a:cubicBezTo>
                  <a:cubicBezTo>
                    <a:pt x="38" y="102"/>
                    <a:pt x="38" y="102"/>
                    <a:pt x="38" y="102"/>
                  </a:cubicBezTo>
                  <a:cubicBezTo>
                    <a:pt x="38" y="101"/>
                    <a:pt x="38" y="101"/>
                    <a:pt x="38" y="101"/>
                  </a:cubicBezTo>
                  <a:cubicBezTo>
                    <a:pt x="38" y="101"/>
                    <a:pt x="38" y="101"/>
                    <a:pt x="38" y="101"/>
                  </a:cubicBezTo>
                  <a:moveTo>
                    <a:pt x="47" y="97"/>
                  </a:moveTo>
                  <a:cubicBezTo>
                    <a:pt x="46" y="97"/>
                    <a:pt x="46" y="97"/>
                    <a:pt x="46" y="97"/>
                  </a:cubicBezTo>
                  <a:cubicBezTo>
                    <a:pt x="47" y="97"/>
                    <a:pt x="47" y="97"/>
                    <a:pt x="47" y="96"/>
                  </a:cubicBezTo>
                  <a:cubicBezTo>
                    <a:pt x="47" y="96"/>
                    <a:pt x="47" y="96"/>
                    <a:pt x="47" y="96"/>
                  </a:cubicBezTo>
                  <a:cubicBezTo>
                    <a:pt x="47" y="96"/>
                    <a:pt x="47" y="96"/>
                    <a:pt x="47" y="97"/>
                  </a:cubicBezTo>
                  <a:cubicBezTo>
                    <a:pt x="47" y="97"/>
                    <a:pt x="47" y="97"/>
                    <a:pt x="47" y="97"/>
                  </a:cubicBezTo>
                  <a:moveTo>
                    <a:pt x="47" y="94"/>
                  </a:moveTo>
                  <a:cubicBezTo>
                    <a:pt x="47" y="93"/>
                    <a:pt x="47" y="93"/>
                    <a:pt x="47" y="93"/>
                  </a:cubicBezTo>
                  <a:cubicBezTo>
                    <a:pt x="47" y="93"/>
                    <a:pt x="47" y="93"/>
                    <a:pt x="47" y="94"/>
                  </a:cubicBezTo>
                  <a:cubicBezTo>
                    <a:pt x="47" y="94"/>
                    <a:pt x="47" y="94"/>
                    <a:pt x="47" y="94"/>
                  </a:cubicBezTo>
                  <a:cubicBezTo>
                    <a:pt x="47" y="94"/>
                    <a:pt x="47" y="93"/>
                    <a:pt x="47" y="94"/>
                  </a:cubicBezTo>
                  <a:moveTo>
                    <a:pt x="51" y="93"/>
                  </a:moveTo>
                  <a:cubicBezTo>
                    <a:pt x="51" y="93"/>
                    <a:pt x="51" y="93"/>
                    <a:pt x="51" y="92"/>
                  </a:cubicBezTo>
                  <a:cubicBezTo>
                    <a:pt x="52" y="92"/>
                    <a:pt x="52" y="92"/>
                    <a:pt x="52" y="92"/>
                  </a:cubicBezTo>
                  <a:cubicBezTo>
                    <a:pt x="52" y="92"/>
                    <a:pt x="52" y="92"/>
                    <a:pt x="51" y="93"/>
                  </a:cubicBezTo>
                  <a:cubicBezTo>
                    <a:pt x="51" y="93"/>
                    <a:pt x="51" y="93"/>
                    <a:pt x="51" y="93"/>
                  </a:cubicBezTo>
                  <a:moveTo>
                    <a:pt x="51" y="92"/>
                  </a:moveTo>
                  <a:cubicBezTo>
                    <a:pt x="51" y="92"/>
                    <a:pt x="51" y="92"/>
                    <a:pt x="51" y="93"/>
                  </a:cubicBezTo>
                  <a:cubicBezTo>
                    <a:pt x="51" y="92"/>
                    <a:pt x="51" y="92"/>
                    <a:pt x="51" y="92"/>
                  </a:cubicBezTo>
                  <a:cubicBezTo>
                    <a:pt x="51" y="92"/>
                    <a:pt x="51" y="92"/>
                    <a:pt x="51" y="92"/>
                  </a:cubicBezTo>
                  <a:cubicBezTo>
                    <a:pt x="51" y="92"/>
                    <a:pt x="51" y="92"/>
                    <a:pt x="51" y="92"/>
                  </a:cubicBezTo>
                  <a:moveTo>
                    <a:pt x="50" y="93"/>
                  </a:moveTo>
                  <a:cubicBezTo>
                    <a:pt x="50" y="93"/>
                    <a:pt x="51" y="93"/>
                    <a:pt x="51" y="93"/>
                  </a:cubicBezTo>
                  <a:cubicBezTo>
                    <a:pt x="51" y="92"/>
                    <a:pt x="51" y="92"/>
                    <a:pt x="51" y="92"/>
                  </a:cubicBezTo>
                  <a:cubicBezTo>
                    <a:pt x="51" y="92"/>
                    <a:pt x="51" y="92"/>
                    <a:pt x="50" y="93"/>
                  </a:cubicBezTo>
                  <a:cubicBezTo>
                    <a:pt x="50" y="93"/>
                    <a:pt x="50" y="93"/>
                    <a:pt x="50" y="93"/>
                  </a:cubicBezTo>
                  <a:moveTo>
                    <a:pt x="54" y="89"/>
                  </a:moveTo>
                  <a:cubicBezTo>
                    <a:pt x="54" y="90"/>
                    <a:pt x="54" y="90"/>
                    <a:pt x="54" y="90"/>
                  </a:cubicBezTo>
                  <a:cubicBezTo>
                    <a:pt x="54" y="90"/>
                    <a:pt x="54" y="90"/>
                    <a:pt x="54" y="90"/>
                  </a:cubicBezTo>
                  <a:cubicBezTo>
                    <a:pt x="54" y="90"/>
                    <a:pt x="54" y="90"/>
                    <a:pt x="55" y="89"/>
                  </a:cubicBezTo>
                  <a:cubicBezTo>
                    <a:pt x="55" y="89"/>
                    <a:pt x="55" y="89"/>
                    <a:pt x="55" y="89"/>
                  </a:cubicBezTo>
                  <a:cubicBezTo>
                    <a:pt x="55" y="89"/>
                    <a:pt x="55" y="89"/>
                    <a:pt x="55" y="89"/>
                  </a:cubicBezTo>
                  <a:cubicBezTo>
                    <a:pt x="55" y="89"/>
                    <a:pt x="55" y="89"/>
                    <a:pt x="54" y="89"/>
                  </a:cubicBezTo>
                  <a:moveTo>
                    <a:pt x="58" y="85"/>
                  </a:moveTo>
                  <a:cubicBezTo>
                    <a:pt x="58" y="85"/>
                    <a:pt x="58" y="85"/>
                    <a:pt x="58" y="85"/>
                  </a:cubicBezTo>
                  <a:cubicBezTo>
                    <a:pt x="57" y="86"/>
                    <a:pt x="57" y="86"/>
                    <a:pt x="57" y="86"/>
                  </a:cubicBezTo>
                  <a:cubicBezTo>
                    <a:pt x="57" y="86"/>
                    <a:pt x="57" y="86"/>
                    <a:pt x="57" y="86"/>
                  </a:cubicBezTo>
                  <a:cubicBezTo>
                    <a:pt x="57" y="86"/>
                    <a:pt x="57" y="86"/>
                    <a:pt x="58" y="86"/>
                  </a:cubicBezTo>
                  <a:cubicBezTo>
                    <a:pt x="58" y="85"/>
                    <a:pt x="58" y="85"/>
                    <a:pt x="58" y="85"/>
                  </a:cubicBezTo>
                  <a:cubicBezTo>
                    <a:pt x="58" y="85"/>
                    <a:pt x="58" y="85"/>
                    <a:pt x="58" y="85"/>
                  </a:cubicBezTo>
                  <a:cubicBezTo>
                    <a:pt x="58" y="85"/>
                    <a:pt x="58" y="85"/>
                    <a:pt x="58" y="85"/>
                  </a:cubicBezTo>
                  <a:cubicBezTo>
                    <a:pt x="58" y="85"/>
                    <a:pt x="58" y="85"/>
                    <a:pt x="58" y="86"/>
                  </a:cubicBezTo>
                  <a:cubicBezTo>
                    <a:pt x="58" y="86"/>
                    <a:pt x="58" y="86"/>
                    <a:pt x="58" y="86"/>
                  </a:cubicBezTo>
                  <a:cubicBezTo>
                    <a:pt x="58" y="86"/>
                    <a:pt x="58" y="86"/>
                    <a:pt x="58" y="86"/>
                  </a:cubicBezTo>
                  <a:cubicBezTo>
                    <a:pt x="58" y="86"/>
                    <a:pt x="58" y="86"/>
                    <a:pt x="58" y="86"/>
                  </a:cubicBezTo>
                  <a:cubicBezTo>
                    <a:pt x="58" y="86"/>
                    <a:pt x="58" y="86"/>
                    <a:pt x="58" y="87"/>
                  </a:cubicBezTo>
                  <a:cubicBezTo>
                    <a:pt x="57" y="87"/>
                    <a:pt x="57" y="87"/>
                    <a:pt x="57" y="87"/>
                  </a:cubicBezTo>
                  <a:cubicBezTo>
                    <a:pt x="57" y="87"/>
                    <a:pt x="57" y="87"/>
                    <a:pt x="57" y="87"/>
                  </a:cubicBezTo>
                  <a:cubicBezTo>
                    <a:pt x="57" y="87"/>
                    <a:pt x="57" y="87"/>
                    <a:pt x="57" y="87"/>
                  </a:cubicBezTo>
                  <a:cubicBezTo>
                    <a:pt x="57" y="87"/>
                    <a:pt x="57" y="87"/>
                    <a:pt x="57" y="87"/>
                  </a:cubicBezTo>
                  <a:cubicBezTo>
                    <a:pt x="56" y="87"/>
                    <a:pt x="56" y="87"/>
                    <a:pt x="56" y="87"/>
                  </a:cubicBezTo>
                  <a:cubicBezTo>
                    <a:pt x="56" y="87"/>
                    <a:pt x="56" y="87"/>
                    <a:pt x="56" y="87"/>
                  </a:cubicBezTo>
                  <a:cubicBezTo>
                    <a:pt x="56" y="87"/>
                    <a:pt x="56" y="87"/>
                    <a:pt x="56" y="88"/>
                  </a:cubicBezTo>
                  <a:cubicBezTo>
                    <a:pt x="56" y="88"/>
                    <a:pt x="56" y="88"/>
                    <a:pt x="56" y="88"/>
                  </a:cubicBezTo>
                  <a:cubicBezTo>
                    <a:pt x="56" y="88"/>
                    <a:pt x="56" y="88"/>
                    <a:pt x="56" y="88"/>
                  </a:cubicBezTo>
                  <a:cubicBezTo>
                    <a:pt x="56" y="88"/>
                    <a:pt x="56" y="88"/>
                    <a:pt x="56" y="88"/>
                  </a:cubicBezTo>
                  <a:cubicBezTo>
                    <a:pt x="55" y="88"/>
                    <a:pt x="55" y="88"/>
                    <a:pt x="55" y="88"/>
                  </a:cubicBezTo>
                  <a:cubicBezTo>
                    <a:pt x="55" y="88"/>
                    <a:pt x="55" y="88"/>
                    <a:pt x="55" y="88"/>
                  </a:cubicBezTo>
                  <a:cubicBezTo>
                    <a:pt x="55" y="88"/>
                    <a:pt x="55" y="88"/>
                    <a:pt x="55" y="88"/>
                  </a:cubicBezTo>
                  <a:cubicBezTo>
                    <a:pt x="55" y="88"/>
                    <a:pt x="55" y="88"/>
                    <a:pt x="55" y="89"/>
                  </a:cubicBezTo>
                  <a:cubicBezTo>
                    <a:pt x="55" y="89"/>
                    <a:pt x="55" y="89"/>
                    <a:pt x="55" y="89"/>
                  </a:cubicBezTo>
                  <a:cubicBezTo>
                    <a:pt x="55" y="89"/>
                    <a:pt x="55" y="89"/>
                    <a:pt x="55" y="89"/>
                  </a:cubicBezTo>
                  <a:cubicBezTo>
                    <a:pt x="55" y="89"/>
                    <a:pt x="55" y="89"/>
                    <a:pt x="54" y="89"/>
                  </a:cubicBezTo>
                  <a:cubicBezTo>
                    <a:pt x="54" y="89"/>
                    <a:pt x="54" y="89"/>
                    <a:pt x="54" y="89"/>
                  </a:cubicBezTo>
                  <a:cubicBezTo>
                    <a:pt x="54" y="89"/>
                    <a:pt x="54" y="89"/>
                    <a:pt x="54" y="89"/>
                  </a:cubicBezTo>
                  <a:cubicBezTo>
                    <a:pt x="54" y="90"/>
                    <a:pt x="54" y="90"/>
                    <a:pt x="53" y="90"/>
                  </a:cubicBezTo>
                  <a:cubicBezTo>
                    <a:pt x="54" y="90"/>
                    <a:pt x="54" y="90"/>
                    <a:pt x="53" y="90"/>
                  </a:cubicBezTo>
                  <a:cubicBezTo>
                    <a:pt x="53" y="91"/>
                    <a:pt x="53" y="91"/>
                    <a:pt x="53" y="91"/>
                  </a:cubicBezTo>
                  <a:cubicBezTo>
                    <a:pt x="53" y="91"/>
                    <a:pt x="53" y="91"/>
                    <a:pt x="53" y="91"/>
                  </a:cubicBezTo>
                  <a:cubicBezTo>
                    <a:pt x="52" y="91"/>
                    <a:pt x="52" y="91"/>
                    <a:pt x="52" y="92"/>
                  </a:cubicBezTo>
                  <a:cubicBezTo>
                    <a:pt x="52" y="92"/>
                    <a:pt x="52" y="92"/>
                    <a:pt x="52" y="92"/>
                  </a:cubicBezTo>
                  <a:cubicBezTo>
                    <a:pt x="52" y="92"/>
                    <a:pt x="52" y="92"/>
                    <a:pt x="52" y="92"/>
                  </a:cubicBezTo>
                  <a:cubicBezTo>
                    <a:pt x="52" y="91"/>
                    <a:pt x="52" y="91"/>
                    <a:pt x="53" y="90"/>
                  </a:cubicBezTo>
                  <a:cubicBezTo>
                    <a:pt x="53" y="90"/>
                    <a:pt x="53" y="90"/>
                    <a:pt x="53" y="90"/>
                  </a:cubicBezTo>
                  <a:cubicBezTo>
                    <a:pt x="53" y="90"/>
                    <a:pt x="53" y="90"/>
                    <a:pt x="53" y="90"/>
                  </a:cubicBezTo>
                  <a:cubicBezTo>
                    <a:pt x="53" y="90"/>
                    <a:pt x="53" y="90"/>
                    <a:pt x="53" y="90"/>
                  </a:cubicBezTo>
                  <a:cubicBezTo>
                    <a:pt x="53" y="90"/>
                    <a:pt x="53" y="90"/>
                    <a:pt x="53" y="90"/>
                  </a:cubicBezTo>
                  <a:cubicBezTo>
                    <a:pt x="53" y="90"/>
                    <a:pt x="53" y="90"/>
                    <a:pt x="53" y="90"/>
                  </a:cubicBezTo>
                  <a:cubicBezTo>
                    <a:pt x="53" y="90"/>
                    <a:pt x="53" y="90"/>
                    <a:pt x="53" y="90"/>
                  </a:cubicBezTo>
                  <a:cubicBezTo>
                    <a:pt x="53" y="90"/>
                    <a:pt x="53" y="90"/>
                    <a:pt x="52" y="90"/>
                  </a:cubicBezTo>
                  <a:cubicBezTo>
                    <a:pt x="52" y="90"/>
                    <a:pt x="52" y="90"/>
                    <a:pt x="52" y="90"/>
                  </a:cubicBezTo>
                  <a:cubicBezTo>
                    <a:pt x="52" y="90"/>
                    <a:pt x="52" y="90"/>
                    <a:pt x="52" y="90"/>
                  </a:cubicBezTo>
                  <a:cubicBezTo>
                    <a:pt x="52" y="90"/>
                    <a:pt x="52" y="90"/>
                    <a:pt x="52" y="91"/>
                  </a:cubicBezTo>
                  <a:cubicBezTo>
                    <a:pt x="52" y="91"/>
                    <a:pt x="52" y="91"/>
                    <a:pt x="52" y="91"/>
                  </a:cubicBezTo>
                  <a:cubicBezTo>
                    <a:pt x="52" y="91"/>
                    <a:pt x="52" y="91"/>
                    <a:pt x="52" y="90"/>
                  </a:cubicBezTo>
                  <a:cubicBezTo>
                    <a:pt x="52" y="90"/>
                    <a:pt x="52" y="90"/>
                    <a:pt x="52" y="90"/>
                  </a:cubicBezTo>
                  <a:cubicBezTo>
                    <a:pt x="53" y="89"/>
                    <a:pt x="53" y="89"/>
                    <a:pt x="53" y="89"/>
                  </a:cubicBezTo>
                  <a:cubicBezTo>
                    <a:pt x="53" y="89"/>
                    <a:pt x="53" y="89"/>
                    <a:pt x="53" y="89"/>
                  </a:cubicBezTo>
                  <a:cubicBezTo>
                    <a:pt x="53" y="88"/>
                    <a:pt x="53" y="88"/>
                    <a:pt x="53" y="88"/>
                  </a:cubicBezTo>
                  <a:cubicBezTo>
                    <a:pt x="54" y="87"/>
                    <a:pt x="54" y="87"/>
                    <a:pt x="55" y="87"/>
                  </a:cubicBezTo>
                  <a:cubicBezTo>
                    <a:pt x="55" y="87"/>
                    <a:pt x="55" y="87"/>
                    <a:pt x="55" y="87"/>
                  </a:cubicBezTo>
                  <a:cubicBezTo>
                    <a:pt x="55" y="87"/>
                    <a:pt x="55" y="87"/>
                    <a:pt x="55" y="88"/>
                  </a:cubicBezTo>
                  <a:cubicBezTo>
                    <a:pt x="55" y="88"/>
                    <a:pt x="55" y="88"/>
                    <a:pt x="55" y="87"/>
                  </a:cubicBezTo>
                  <a:cubicBezTo>
                    <a:pt x="55" y="87"/>
                    <a:pt x="55" y="87"/>
                    <a:pt x="55" y="87"/>
                  </a:cubicBezTo>
                  <a:cubicBezTo>
                    <a:pt x="55" y="87"/>
                    <a:pt x="55" y="87"/>
                    <a:pt x="56" y="87"/>
                  </a:cubicBezTo>
                  <a:cubicBezTo>
                    <a:pt x="56" y="86"/>
                    <a:pt x="56" y="86"/>
                    <a:pt x="56" y="86"/>
                  </a:cubicBezTo>
                  <a:cubicBezTo>
                    <a:pt x="56" y="86"/>
                    <a:pt x="56" y="86"/>
                    <a:pt x="56" y="86"/>
                  </a:cubicBezTo>
                  <a:cubicBezTo>
                    <a:pt x="56" y="86"/>
                    <a:pt x="56" y="86"/>
                    <a:pt x="56" y="86"/>
                  </a:cubicBezTo>
                  <a:cubicBezTo>
                    <a:pt x="56" y="85"/>
                    <a:pt x="56" y="85"/>
                    <a:pt x="56" y="86"/>
                  </a:cubicBezTo>
                  <a:cubicBezTo>
                    <a:pt x="56" y="86"/>
                    <a:pt x="56" y="86"/>
                    <a:pt x="56" y="86"/>
                  </a:cubicBezTo>
                  <a:cubicBezTo>
                    <a:pt x="56" y="86"/>
                    <a:pt x="56" y="86"/>
                    <a:pt x="56" y="86"/>
                  </a:cubicBezTo>
                  <a:cubicBezTo>
                    <a:pt x="56" y="86"/>
                    <a:pt x="56" y="86"/>
                    <a:pt x="56" y="87"/>
                  </a:cubicBezTo>
                  <a:cubicBezTo>
                    <a:pt x="56" y="86"/>
                    <a:pt x="56" y="86"/>
                    <a:pt x="57" y="86"/>
                  </a:cubicBezTo>
                  <a:cubicBezTo>
                    <a:pt x="57" y="86"/>
                    <a:pt x="57" y="86"/>
                    <a:pt x="57" y="86"/>
                  </a:cubicBezTo>
                  <a:cubicBezTo>
                    <a:pt x="57" y="86"/>
                    <a:pt x="57" y="86"/>
                    <a:pt x="57" y="86"/>
                  </a:cubicBezTo>
                  <a:cubicBezTo>
                    <a:pt x="57" y="86"/>
                    <a:pt x="57" y="86"/>
                    <a:pt x="57" y="85"/>
                  </a:cubicBezTo>
                  <a:cubicBezTo>
                    <a:pt x="57" y="85"/>
                    <a:pt x="57" y="85"/>
                    <a:pt x="57" y="85"/>
                  </a:cubicBezTo>
                  <a:cubicBezTo>
                    <a:pt x="57" y="85"/>
                    <a:pt x="57" y="85"/>
                    <a:pt x="58" y="85"/>
                  </a:cubicBezTo>
                  <a:moveTo>
                    <a:pt x="58" y="84"/>
                  </a:moveTo>
                  <a:cubicBezTo>
                    <a:pt x="58" y="85"/>
                    <a:pt x="58" y="85"/>
                    <a:pt x="57" y="85"/>
                  </a:cubicBezTo>
                  <a:cubicBezTo>
                    <a:pt x="58" y="85"/>
                    <a:pt x="58" y="85"/>
                    <a:pt x="58" y="85"/>
                  </a:cubicBezTo>
                  <a:cubicBezTo>
                    <a:pt x="58" y="85"/>
                    <a:pt x="58" y="85"/>
                    <a:pt x="58" y="85"/>
                  </a:cubicBezTo>
                  <a:cubicBezTo>
                    <a:pt x="58" y="84"/>
                    <a:pt x="58" y="84"/>
                    <a:pt x="58" y="84"/>
                  </a:cubicBezTo>
                  <a:moveTo>
                    <a:pt x="60" y="83"/>
                  </a:moveTo>
                  <a:cubicBezTo>
                    <a:pt x="60" y="83"/>
                    <a:pt x="60" y="83"/>
                    <a:pt x="60" y="83"/>
                  </a:cubicBezTo>
                  <a:cubicBezTo>
                    <a:pt x="60" y="83"/>
                    <a:pt x="60" y="83"/>
                    <a:pt x="60" y="83"/>
                  </a:cubicBezTo>
                  <a:cubicBezTo>
                    <a:pt x="60" y="83"/>
                    <a:pt x="60" y="83"/>
                    <a:pt x="60" y="83"/>
                  </a:cubicBezTo>
                  <a:cubicBezTo>
                    <a:pt x="60" y="83"/>
                    <a:pt x="60" y="83"/>
                    <a:pt x="60" y="83"/>
                  </a:cubicBezTo>
                  <a:cubicBezTo>
                    <a:pt x="60" y="83"/>
                    <a:pt x="60" y="83"/>
                    <a:pt x="60" y="83"/>
                  </a:cubicBezTo>
                  <a:cubicBezTo>
                    <a:pt x="60" y="83"/>
                    <a:pt x="60" y="83"/>
                    <a:pt x="60" y="83"/>
                  </a:cubicBezTo>
                  <a:cubicBezTo>
                    <a:pt x="60" y="83"/>
                    <a:pt x="60" y="83"/>
                    <a:pt x="60" y="83"/>
                  </a:cubicBezTo>
                  <a:cubicBezTo>
                    <a:pt x="60" y="83"/>
                    <a:pt x="60" y="83"/>
                    <a:pt x="60" y="84"/>
                  </a:cubicBezTo>
                  <a:cubicBezTo>
                    <a:pt x="60" y="84"/>
                    <a:pt x="60" y="84"/>
                    <a:pt x="60" y="84"/>
                  </a:cubicBezTo>
                  <a:cubicBezTo>
                    <a:pt x="60" y="84"/>
                    <a:pt x="60" y="84"/>
                    <a:pt x="60" y="84"/>
                  </a:cubicBezTo>
                  <a:cubicBezTo>
                    <a:pt x="59" y="84"/>
                    <a:pt x="59" y="84"/>
                    <a:pt x="59" y="84"/>
                  </a:cubicBezTo>
                  <a:cubicBezTo>
                    <a:pt x="59" y="84"/>
                    <a:pt x="59" y="84"/>
                    <a:pt x="59" y="84"/>
                  </a:cubicBezTo>
                  <a:cubicBezTo>
                    <a:pt x="59" y="84"/>
                    <a:pt x="59" y="84"/>
                    <a:pt x="59" y="84"/>
                  </a:cubicBezTo>
                  <a:cubicBezTo>
                    <a:pt x="59" y="84"/>
                    <a:pt x="59" y="84"/>
                    <a:pt x="58" y="84"/>
                  </a:cubicBezTo>
                  <a:cubicBezTo>
                    <a:pt x="58" y="85"/>
                    <a:pt x="58" y="85"/>
                    <a:pt x="58" y="85"/>
                  </a:cubicBezTo>
                  <a:cubicBezTo>
                    <a:pt x="58" y="84"/>
                    <a:pt x="58" y="84"/>
                    <a:pt x="58" y="84"/>
                  </a:cubicBezTo>
                  <a:cubicBezTo>
                    <a:pt x="58" y="84"/>
                    <a:pt x="58" y="84"/>
                    <a:pt x="58" y="84"/>
                  </a:cubicBezTo>
                  <a:cubicBezTo>
                    <a:pt x="58" y="84"/>
                    <a:pt x="58" y="84"/>
                    <a:pt x="58" y="84"/>
                  </a:cubicBezTo>
                  <a:cubicBezTo>
                    <a:pt x="58" y="84"/>
                    <a:pt x="58" y="84"/>
                    <a:pt x="59" y="84"/>
                  </a:cubicBezTo>
                  <a:cubicBezTo>
                    <a:pt x="59" y="84"/>
                    <a:pt x="59" y="84"/>
                    <a:pt x="59" y="84"/>
                  </a:cubicBezTo>
                  <a:cubicBezTo>
                    <a:pt x="59" y="83"/>
                    <a:pt x="59" y="83"/>
                    <a:pt x="59" y="83"/>
                  </a:cubicBezTo>
                  <a:cubicBezTo>
                    <a:pt x="59" y="83"/>
                    <a:pt x="59" y="83"/>
                    <a:pt x="59" y="83"/>
                  </a:cubicBezTo>
                  <a:cubicBezTo>
                    <a:pt x="59" y="83"/>
                    <a:pt x="59" y="83"/>
                    <a:pt x="59" y="83"/>
                  </a:cubicBezTo>
                  <a:cubicBezTo>
                    <a:pt x="60" y="83"/>
                    <a:pt x="60" y="83"/>
                    <a:pt x="60" y="83"/>
                  </a:cubicBezTo>
                  <a:cubicBezTo>
                    <a:pt x="60" y="83"/>
                    <a:pt x="60" y="83"/>
                    <a:pt x="60" y="83"/>
                  </a:cubicBezTo>
                  <a:moveTo>
                    <a:pt x="62" y="81"/>
                  </a:moveTo>
                  <a:cubicBezTo>
                    <a:pt x="62" y="81"/>
                    <a:pt x="62" y="81"/>
                    <a:pt x="62" y="81"/>
                  </a:cubicBezTo>
                  <a:cubicBezTo>
                    <a:pt x="62" y="81"/>
                    <a:pt x="62" y="81"/>
                    <a:pt x="62" y="81"/>
                  </a:cubicBezTo>
                  <a:cubicBezTo>
                    <a:pt x="62" y="81"/>
                    <a:pt x="62" y="81"/>
                    <a:pt x="62" y="81"/>
                  </a:cubicBezTo>
                  <a:moveTo>
                    <a:pt x="60" y="82"/>
                  </a:moveTo>
                  <a:cubicBezTo>
                    <a:pt x="60" y="82"/>
                    <a:pt x="60" y="82"/>
                    <a:pt x="60" y="82"/>
                  </a:cubicBezTo>
                  <a:cubicBezTo>
                    <a:pt x="60" y="82"/>
                    <a:pt x="60" y="82"/>
                    <a:pt x="61" y="82"/>
                  </a:cubicBezTo>
                  <a:cubicBezTo>
                    <a:pt x="61" y="82"/>
                    <a:pt x="61" y="82"/>
                    <a:pt x="61" y="82"/>
                  </a:cubicBezTo>
                  <a:cubicBezTo>
                    <a:pt x="61" y="81"/>
                    <a:pt x="61" y="81"/>
                    <a:pt x="60" y="81"/>
                  </a:cubicBezTo>
                  <a:cubicBezTo>
                    <a:pt x="60" y="82"/>
                    <a:pt x="60" y="82"/>
                    <a:pt x="60" y="82"/>
                  </a:cubicBezTo>
                  <a:moveTo>
                    <a:pt x="62" y="78"/>
                  </a:moveTo>
                  <a:cubicBezTo>
                    <a:pt x="62" y="78"/>
                    <a:pt x="62" y="78"/>
                    <a:pt x="62" y="78"/>
                  </a:cubicBezTo>
                  <a:cubicBezTo>
                    <a:pt x="62" y="78"/>
                    <a:pt x="62" y="78"/>
                    <a:pt x="62" y="78"/>
                  </a:cubicBezTo>
                  <a:cubicBezTo>
                    <a:pt x="62" y="78"/>
                    <a:pt x="62" y="78"/>
                    <a:pt x="62" y="78"/>
                  </a:cubicBezTo>
                  <a:cubicBezTo>
                    <a:pt x="62" y="78"/>
                    <a:pt x="62" y="78"/>
                    <a:pt x="62" y="78"/>
                  </a:cubicBezTo>
                  <a:cubicBezTo>
                    <a:pt x="62" y="78"/>
                    <a:pt x="62" y="78"/>
                    <a:pt x="62" y="78"/>
                  </a:cubicBezTo>
                  <a:moveTo>
                    <a:pt x="67" y="74"/>
                  </a:moveTo>
                  <a:cubicBezTo>
                    <a:pt x="67" y="73"/>
                    <a:pt x="67" y="73"/>
                    <a:pt x="68" y="73"/>
                  </a:cubicBezTo>
                  <a:cubicBezTo>
                    <a:pt x="68" y="73"/>
                    <a:pt x="68" y="73"/>
                    <a:pt x="68" y="73"/>
                  </a:cubicBezTo>
                  <a:cubicBezTo>
                    <a:pt x="68" y="73"/>
                    <a:pt x="68" y="73"/>
                    <a:pt x="68" y="73"/>
                  </a:cubicBezTo>
                  <a:cubicBezTo>
                    <a:pt x="67" y="73"/>
                    <a:pt x="67" y="73"/>
                    <a:pt x="67" y="74"/>
                  </a:cubicBezTo>
                  <a:cubicBezTo>
                    <a:pt x="67" y="74"/>
                    <a:pt x="67" y="74"/>
                    <a:pt x="67" y="74"/>
                  </a:cubicBezTo>
                  <a:moveTo>
                    <a:pt x="73" y="77"/>
                  </a:moveTo>
                  <a:cubicBezTo>
                    <a:pt x="73" y="77"/>
                    <a:pt x="73" y="77"/>
                    <a:pt x="74" y="76"/>
                  </a:cubicBezTo>
                  <a:cubicBezTo>
                    <a:pt x="74" y="77"/>
                    <a:pt x="74" y="77"/>
                    <a:pt x="74" y="77"/>
                  </a:cubicBezTo>
                  <a:cubicBezTo>
                    <a:pt x="74" y="77"/>
                    <a:pt x="74" y="77"/>
                    <a:pt x="73" y="77"/>
                  </a:cubicBezTo>
                  <a:cubicBezTo>
                    <a:pt x="73" y="77"/>
                    <a:pt x="73" y="77"/>
                    <a:pt x="73" y="77"/>
                  </a:cubicBezTo>
                  <a:cubicBezTo>
                    <a:pt x="73" y="77"/>
                    <a:pt x="73" y="77"/>
                    <a:pt x="73" y="77"/>
                  </a:cubicBezTo>
                  <a:moveTo>
                    <a:pt x="78" y="71"/>
                  </a:moveTo>
                  <a:cubicBezTo>
                    <a:pt x="77" y="71"/>
                    <a:pt x="77" y="71"/>
                    <a:pt x="77" y="71"/>
                  </a:cubicBezTo>
                  <a:cubicBezTo>
                    <a:pt x="77" y="72"/>
                    <a:pt x="77" y="72"/>
                    <a:pt x="77" y="72"/>
                  </a:cubicBezTo>
                  <a:cubicBezTo>
                    <a:pt x="77" y="72"/>
                    <a:pt x="77" y="72"/>
                    <a:pt x="78" y="71"/>
                  </a:cubicBezTo>
                  <a:cubicBezTo>
                    <a:pt x="77" y="71"/>
                    <a:pt x="77" y="71"/>
                    <a:pt x="78" y="71"/>
                  </a:cubicBezTo>
                  <a:moveTo>
                    <a:pt x="78" y="70"/>
                  </a:moveTo>
                  <a:cubicBezTo>
                    <a:pt x="78" y="70"/>
                    <a:pt x="78" y="70"/>
                    <a:pt x="77" y="70"/>
                  </a:cubicBezTo>
                  <a:cubicBezTo>
                    <a:pt x="77" y="70"/>
                    <a:pt x="77" y="70"/>
                    <a:pt x="78" y="70"/>
                  </a:cubicBezTo>
                  <a:cubicBezTo>
                    <a:pt x="78" y="70"/>
                    <a:pt x="78" y="70"/>
                    <a:pt x="78" y="70"/>
                  </a:cubicBezTo>
                  <a:cubicBezTo>
                    <a:pt x="78" y="70"/>
                    <a:pt x="78" y="70"/>
                    <a:pt x="78" y="70"/>
                  </a:cubicBezTo>
                  <a:moveTo>
                    <a:pt x="76" y="71"/>
                  </a:moveTo>
                  <a:cubicBezTo>
                    <a:pt x="76" y="71"/>
                    <a:pt x="76" y="71"/>
                    <a:pt x="76" y="71"/>
                  </a:cubicBezTo>
                  <a:cubicBezTo>
                    <a:pt x="76" y="71"/>
                    <a:pt x="76" y="71"/>
                    <a:pt x="76" y="71"/>
                  </a:cubicBezTo>
                  <a:cubicBezTo>
                    <a:pt x="77" y="71"/>
                    <a:pt x="77" y="71"/>
                    <a:pt x="77" y="71"/>
                  </a:cubicBezTo>
                  <a:cubicBezTo>
                    <a:pt x="76" y="71"/>
                    <a:pt x="76" y="71"/>
                    <a:pt x="76" y="71"/>
                  </a:cubicBezTo>
                  <a:cubicBezTo>
                    <a:pt x="76" y="71"/>
                    <a:pt x="76" y="71"/>
                    <a:pt x="76" y="71"/>
                  </a:cubicBezTo>
                  <a:moveTo>
                    <a:pt x="76" y="71"/>
                  </a:moveTo>
                  <a:cubicBezTo>
                    <a:pt x="75" y="71"/>
                    <a:pt x="75" y="71"/>
                    <a:pt x="75" y="71"/>
                  </a:cubicBezTo>
                  <a:cubicBezTo>
                    <a:pt x="75" y="70"/>
                    <a:pt x="75" y="70"/>
                    <a:pt x="75" y="70"/>
                  </a:cubicBezTo>
                  <a:cubicBezTo>
                    <a:pt x="76" y="70"/>
                    <a:pt x="76" y="70"/>
                    <a:pt x="76" y="70"/>
                  </a:cubicBezTo>
                  <a:cubicBezTo>
                    <a:pt x="76" y="70"/>
                    <a:pt x="76" y="70"/>
                    <a:pt x="76" y="70"/>
                  </a:cubicBezTo>
                  <a:cubicBezTo>
                    <a:pt x="76" y="71"/>
                    <a:pt x="76" y="71"/>
                    <a:pt x="76" y="71"/>
                  </a:cubicBezTo>
                  <a:moveTo>
                    <a:pt x="73" y="74"/>
                  </a:moveTo>
                  <a:cubicBezTo>
                    <a:pt x="73" y="74"/>
                    <a:pt x="73" y="74"/>
                    <a:pt x="72" y="74"/>
                  </a:cubicBezTo>
                  <a:cubicBezTo>
                    <a:pt x="72" y="75"/>
                    <a:pt x="72" y="75"/>
                    <a:pt x="73" y="75"/>
                  </a:cubicBezTo>
                  <a:cubicBezTo>
                    <a:pt x="73" y="74"/>
                    <a:pt x="73" y="74"/>
                    <a:pt x="73" y="74"/>
                  </a:cubicBezTo>
                  <a:cubicBezTo>
                    <a:pt x="73" y="74"/>
                    <a:pt x="73" y="74"/>
                    <a:pt x="73" y="74"/>
                  </a:cubicBezTo>
                  <a:cubicBezTo>
                    <a:pt x="73" y="74"/>
                    <a:pt x="73" y="74"/>
                    <a:pt x="73" y="74"/>
                  </a:cubicBezTo>
                  <a:moveTo>
                    <a:pt x="74" y="73"/>
                  </a:moveTo>
                  <a:cubicBezTo>
                    <a:pt x="74" y="73"/>
                    <a:pt x="74" y="73"/>
                    <a:pt x="75" y="72"/>
                  </a:cubicBezTo>
                  <a:cubicBezTo>
                    <a:pt x="75" y="72"/>
                    <a:pt x="75" y="72"/>
                    <a:pt x="75" y="72"/>
                  </a:cubicBezTo>
                  <a:cubicBezTo>
                    <a:pt x="75" y="72"/>
                    <a:pt x="75" y="72"/>
                    <a:pt x="75" y="72"/>
                  </a:cubicBezTo>
                  <a:cubicBezTo>
                    <a:pt x="74" y="72"/>
                    <a:pt x="74" y="72"/>
                    <a:pt x="74" y="72"/>
                  </a:cubicBezTo>
                  <a:cubicBezTo>
                    <a:pt x="74" y="72"/>
                    <a:pt x="74" y="72"/>
                    <a:pt x="74" y="72"/>
                  </a:cubicBezTo>
                  <a:cubicBezTo>
                    <a:pt x="74" y="73"/>
                    <a:pt x="74" y="73"/>
                    <a:pt x="74" y="73"/>
                  </a:cubicBezTo>
                  <a:cubicBezTo>
                    <a:pt x="74" y="73"/>
                    <a:pt x="74" y="73"/>
                    <a:pt x="74" y="73"/>
                  </a:cubicBezTo>
                  <a:cubicBezTo>
                    <a:pt x="74" y="73"/>
                    <a:pt x="74" y="73"/>
                    <a:pt x="74" y="73"/>
                  </a:cubicBezTo>
                  <a:moveTo>
                    <a:pt x="76" y="73"/>
                  </a:moveTo>
                  <a:cubicBezTo>
                    <a:pt x="75" y="73"/>
                    <a:pt x="75" y="73"/>
                    <a:pt x="75" y="73"/>
                  </a:cubicBezTo>
                  <a:cubicBezTo>
                    <a:pt x="75" y="73"/>
                    <a:pt x="75" y="73"/>
                    <a:pt x="75" y="73"/>
                  </a:cubicBezTo>
                  <a:cubicBezTo>
                    <a:pt x="74" y="74"/>
                    <a:pt x="74" y="74"/>
                    <a:pt x="73" y="74"/>
                  </a:cubicBezTo>
                  <a:cubicBezTo>
                    <a:pt x="73" y="75"/>
                    <a:pt x="73" y="75"/>
                    <a:pt x="73" y="75"/>
                  </a:cubicBezTo>
                  <a:cubicBezTo>
                    <a:pt x="73" y="75"/>
                    <a:pt x="73" y="75"/>
                    <a:pt x="73" y="75"/>
                  </a:cubicBezTo>
                  <a:cubicBezTo>
                    <a:pt x="73" y="75"/>
                    <a:pt x="73" y="75"/>
                    <a:pt x="72" y="75"/>
                  </a:cubicBezTo>
                  <a:cubicBezTo>
                    <a:pt x="72" y="75"/>
                    <a:pt x="72" y="75"/>
                    <a:pt x="72" y="75"/>
                  </a:cubicBezTo>
                  <a:cubicBezTo>
                    <a:pt x="72" y="75"/>
                    <a:pt x="72" y="75"/>
                    <a:pt x="73" y="75"/>
                  </a:cubicBezTo>
                  <a:cubicBezTo>
                    <a:pt x="73" y="75"/>
                    <a:pt x="73" y="75"/>
                    <a:pt x="73" y="75"/>
                  </a:cubicBezTo>
                  <a:cubicBezTo>
                    <a:pt x="73" y="74"/>
                    <a:pt x="73" y="74"/>
                    <a:pt x="74" y="74"/>
                  </a:cubicBezTo>
                  <a:cubicBezTo>
                    <a:pt x="74" y="74"/>
                    <a:pt x="74" y="74"/>
                    <a:pt x="74" y="74"/>
                  </a:cubicBezTo>
                  <a:cubicBezTo>
                    <a:pt x="75" y="73"/>
                    <a:pt x="75" y="73"/>
                    <a:pt x="75" y="72"/>
                  </a:cubicBezTo>
                  <a:cubicBezTo>
                    <a:pt x="75" y="72"/>
                    <a:pt x="75" y="72"/>
                    <a:pt x="76" y="72"/>
                  </a:cubicBezTo>
                  <a:cubicBezTo>
                    <a:pt x="76" y="72"/>
                    <a:pt x="76" y="72"/>
                    <a:pt x="76" y="72"/>
                  </a:cubicBezTo>
                  <a:cubicBezTo>
                    <a:pt x="75" y="73"/>
                    <a:pt x="75" y="73"/>
                    <a:pt x="75" y="73"/>
                  </a:cubicBezTo>
                  <a:cubicBezTo>
                    <a:pt x="75" y="73"/>
                    <a:pt x="75" y="73"/>
                    <a:pt x="76" y="73"/>
                  </a:cubicBezTo>
                  <a:moveTo>
                    <a:pt x="76" y="72"/>
                  </a:moveTo>
                  <a:cubicBezTo>
                    <a:pt x="76" y="72"/>
                    <a:pt x="76" y="72"/>
                    <a:pt x="76" y="72"/>
                  </a:cubicBezTo>
                  <a:cubicBezTo>
                    <a:pt x="76" y="72"/>
                    <a:pt x="76" y="72"/>
                    <a:pt x="76" y="72"/>
                  </a:cubicBezTo>
                  <a:cubicBezTo>
                    <a:pt x="76" y="72"/>
                    <a:pt x="76" y="72"/>
                    <a:pt x="76" y="72"/>
                  </a:cubicBezTo>
                  <a:cubicBezTo>
                    <a:pt x="77" y="72"/>
                    <a:pt x="77" y="72"/>
                    <a:pt x="77" y="72"/>
                  </a:cubicBezTo>
                  <a:cubicBezTo>
                    <a:pt x="77" y="72"/>
                    <a:pt x="77" y="72"/>
                    <a:pt x="77" y="72"/>
                  </a:cubicBezTo>
                  <a:cubicBezTo>
                    <a:pt x="77" y="72"/>
                    <a:pt x="77" y="72"/>
                    <a:pt x="77" y="72"/>
                  </a:cubicBezTo>
                  <a:cubicBezTo>
                    <a:pt x="77" y="72"/>
                    <a:pt x="77" y="72"/>
                    <a:pt x="77" y="72"/>
                  </a:cubicBezTo>
                  <a:cubicBezTo>
                    <a:pt x="77" y="72"/>
                    <a:pt x="77" y="72"/>
                    <a:pt x="77" y="72"/>
                  </a:cubicBezTo>
                  <a:lnTo>
                    <a:pt x="76" y="72"/>
                  </a:lnTo>
                  <a:close/>
                  <a:moveTo>
                    <a:pt x="78" y="75"/>
                  </a:moveTo>
                  <a:cubicBezTo>
                    <a:pt x="78" y="74"/>
                    <a:pt x="78" y="74"/>
                    <a:pt x="79" y="74"/>
                  </a:cubicBezTo>
                  <a:cubicBezTo>
                    <a:pt x="79" y="74"/>
                    <a:pt x="79" y="74"/>
                    <a:pt x="79" y="74"/>
                  </a:cubicBezTo>
                  <a:cubicBezTo>
                    <a:pt x="79" y="74"/>
                    <a:pt x="79" y="74"/>
                    <a:pt x="79" y="74"/>
                  </a:cubicBezTo>
                  <a:cubicBezTo>
                    <a:pt x="78" y="74"/>
                    <a:pt x="78" y="74"/>
                    <a:pt x="78" y="75"/>
                  </a:cubicBezTo>
                  <a:moveTo>
                    <a:pt x="97" y="128"/>
                  </a:moveTo>
                  <a:cubicBezTo>
                    <a:pt x="97" y="128"/>
                    <a:pt x="97" y="128"/>
                    <a:pt x="97" y="129"/>
                  </a:cubicBezTo>
                  <a:cubicBezTo>
                    <a:pt x="97" y="129"/>
                    <a:pt x="97" y="129"/>
                    <a:pt x="97" y="129"/>
                  </a:cubicBezTo>
                  <a:cubicBezTo>
                    <a:pt x="97" y="129"/>
                    <a:pt x="97" y="129"/>
                    <a:pt x="98" y="129"/>
                  </a:cubicBezTo>
                  <a:cubicBezTo>
                    <a:pt x="97" y="128"/>
                    <a:pt x="97" y="128"/>
                    <a:pt x="97" y="128"/>
                  </a:cubicBezTo>
                  <a:moveTo>
                    <a:pt x="87" y="93"/>
                  </a:moveTo>
                  <a:cubicBezTo>
                    <a:pt x="87" y="93"/>
                    <a:pt x="87" y="93"/>
                    <a:pt x="87" y="93"/>
                  </a:cubicBezTo>
                  <a:cubicBezTo>
                    <a:pt x="87" y="93"/>
                    <a:pt x="87" y="93"/>
                    <a:pt x="87" y="93"/>
                  </a:cubicBezTo>
                  <a:cubicBezTo>
                    <a:pt x="87" y="93"/>
                    <a:pt x="87" y="93"/>
                    <a:pt x="87" y="93"/>
                  </a:cubicBezTo>
                  <a:cubicBezTo>
                    <a:pt x="87" y="93"/>
                    <a:pt x="87" y="93"/>
                    <a:pt x="87" y="93"/>
                  </a:cubicBezTo>
                  <a:moveTo>
                    <a:pt x="88" y="92"/>
                  </a:moveTo>
                  <a:cubicBezTo>
                    <a:pt x="88" y="92"/>
                    <a:pt x="88" y="92"/>
                    <a:pt x="88" y="92"/>
                  </a:cubicBezTo>
                  <a:cubicBezTo>
                    <a:pt x="88" y="92"/>
                    <a:pt x="88" y="92"/>
                    <a:pt x="88" y="92"/>
                  </a:cubicBezTo>
                  <a:cubicBezTo>
                    <a:pt x="88" y="92"/>
                    <a:pt x="88" y="92"/>
                    <a:pt x="88" y="92"/>
                  </a:cubicBezTo>
                  <a:cubicBezTo>
                    <a:pt x="88" y="92"/>
                    <a:pt x="88" y="92"/>
                    <a:pt x="88" y="92"/>
                  </a:cubicBezTo>
                  <a:moveTo>
                    <a:pt x="94" y="83"/>
                  </a:moveTo>
                  <a:cubicBezTo>
                    <a:pt x="94" y="83"/>
                    <a:pt x="94" y="83"/>
                    <a:pt x="94" y="83"/>
                  </a:cubicBezTo>
                  <a:cubicBezTo>
                    <a:pt x="94" y="83"/>
                    <a:pt x="94" y="83"/>
                    <a:pt x="94" y="83"/>
                  </a:cubicBezTo>
                  <a:cubicBezTo>
                    <a:pt x="95" y="83"/>
                    <a:pt x="95" y="83"/>
                    <a:pt x="95" y="83"/>
                  </a:cubicBezTo>
                  <a:cubicBezTo>
                    <a:pt x="95" y="83"/>
                    <a:pt x="95" y="83"/>
                    <a:pt x="95" y="83"/>
                  </a:cubicBezTo>
                  <a:cubicBezTo>
                    <a:pt x="94" y="83"/>
                    <a:pt x="94" y="83"/>
                    <a:pt x="94" y="83"/>
                  </a:cubicBezTo>
                  <a:moveTo>
                    <a:pt x="88" y="83"/>
                  </a:moveTo>
                  <a:cubicBezTo>
                    <a:pt x="88" y="83"/>
                    <a:pt x="88" y="83"/>
                    <a:pt x="88" y="83"/>
                  </a:cubicBezTo>
                  <a:cubicBezTo>
                    <a:pt x="88" y="83"/>
                    <a:pt x="88" y="83"/>
                    <a:pt x="89" y="82"/>
                  </a:cubicBezTo>
                  <a:cubicBezTo>
                    <a:pt x="88" y="83"/>
                    <a:pt x="88" y="83"/>
                    <a:pt x="89" y="83"/>
                  </a:cubicBezTo>
                  <a:lnTo>
                    <a:pt x="88" y="83"/>
                  </a:lnTo>
                  <a:close/>
                  <a:moveTo>
                    <a:pt x="88" y="85"/>
                  </a:moveTo>
                  <a:cubicBezTo>
                    <a:pt x="88" y="86"/>
                    <a:pt x="88" y="86"/>
                    <a:pt x="88" y="86"/>
                  </a:cubicBezTo>
                  <a:cubicBezTo>
                    <a:pt x="88" y="86"/>
                    <a:pt x="88" y="86"/>
                    <a:pt x="89" y="86"/>
                  </a:cubicBezTo>
                  <a:cubicBezTo>
                    <a:pt x="89" y="86"/>
                    <a:pt x="89" y="86"/>
                    <a:pt x="89" y="86"/>
                  </a:cubicBezTo>
                  <a:cubicBezTo>
                    <a:pt x="89" y="85"/>
                    <a:pt x="89" y="85"/>
                    <a:pt x="89" y="85"/>
                  </a:cubicBezTo>
                  <a:cubicBezTo>
                    <a:pt x="89" y="85"/>
                    <a:pt x="89" y="85"/>
                    <a:pt x="89" y="84"/>
                  </a:cubicBezTo>
                  <a:cubicBezTo>
                    <a:pt x="89" y="84"/>
                    <a:pt x="89" y="84"/>
                    <a:pt x="89" y="84"/>
                  </a:cubicBezTo>
                  <a:cubicBezTo>
                    <a:pt x="90" y="84"/>
                    <a:pt x="90" y="84"/>
                    <a:pt x="90" y="85"/>
                  </a:cubicBezTo>
                  <a:cubicBezTo>
                    <a:pt x="90" y="85"/>
                    <a:pt x="90" y="85"/>
                    <a:pt x="90" y="86"/>
                  </a:cubicBezTo>
                  <a:cubicBezTo>
                    <a:pt x="90" y="85"/>
                    <a:pt x="90" y="85"/>
                    <a:pt x="90" y="85"/>
                  </a:cubicBezTo>
                  <a:cubicBezTo>
                    <a:pt x="91" y="85"/>
                    <a:pt x="91" y="85"/>
                    <a:pt x="91" y="84"/>
                  </a:cubicBezTo>
                  <a:cubicBezTo>
                    <a:pt x="90" y="84"/>
                    <a:pt x="90" y="84"/>
                    <a:pt x="90" y="84"/>
                  </a:cubicBezTo>
                  <a:cubicBezTo>
                    <a:pt x="90" y="84"/>
                    <a:pt x="90" y="84"/>
                    <a:pt x="90" y="84"/>
                  </a:cubicBezTo>
                  <a:cubicBezTo>
                    <a:pt x="90" y="83"/>
                    <a:pt x="90" y="83"/>
                    <a:pt x="90" y="83"/>
                  </a:cubicBezTo>
                  <a:cubicBezTo>
                    <a:pt x="90" y="83"/>
                    <a:pt x="90" y="83"/>
                    <a:pt x="90" y="83"/>
                  </a:cubicBezTo>
                  <a:cubicBezTo>
                    <a:pt x="90" y="83"/>
                    <a:pt x="90" y="83"/>
                    <a:pt x="90" y="84"/>
                  </a:cubicBezTo>
                  <a:cubicBezTo>
                    <a:pt x="91" y="84"/>
                    <a:pt x="91" y="84"/>
                    <a:pt x="91" y="84"/>
                  </a:cubicBezTo>
                  <a:cubicBezTo>
                    <a:pt x="91" y="84"/>
                    <a:pt x="91" y="84"/>
                    <a:pt x="91" y="83"/>
                  </a:cubicBezTo>
                  <a:cubicBezTo>
                    <a:pt x="91" y="83"/>
                    <a:pt x="91" y="83"/>
                    <a:pt x="91" y="83"/>
                  </a:cubicBezTo>
                  <a:cubicBezTo>
                    <a:pt x="91" y="83"/>
                    <a:pt x="91" y="83"/>
                    <a:pt x="91" y="83"/>
                  </a:cubicBezTo>
                  <a:cubicBezTo>
                    <a:pt x="92" y="83"/>
                    <a:pt x="92" y="83"/>
                    <a:pt x="92" y="83"/>
                  </a:cubicBezTo>
                  <a:cubicBezTo>
                    <a:pt x="91" y="82"/>
                    <a:pt x="91" y="82"/>
                    <a:pt x="91" y="82"/>
                  </a:cubicBezTo>
                  <a:cubicBezTo>
                    <a:pt x="91" y="82"/>
                    <a:pt x="91" y="82"/>
                    <a:pt x="90" y="83"/>
                  </a:cubicBezTo>
                  <a:cubicBezTo>
                    <a:pt x="91" y="83"/>
                    <a:pt x="91" y="83"/>
                    <a:pt x="90" y="82"/>
                  </a:cubicBezTo>
                  <a:cubicBezTo>
                    <a:pt x="91" y="82"/>
                    <a:pt x="91" y="82"/>
                    <a:pt x="91" y="82"/>
                  </a:cubicBezTo>
                  <a:cubicBezTo>
                    <a:pt x="91" y="82"/>
                    <a:pt x="91" y="82"/>
                    <a:pt x="91" y="82"/>
                  </a:cubicBezTo>
                  <a:cubicBezTo>
                    <a:pt x="91" y="82"/>
                    <a:pt x="91" y="82"/>
                    <a:pt x="91" y="82"/>
                  </a:cubicBezTo>
                  <a:cubicBezTo>
                    <a:pt x="90" y="82"/>
                    <a:pt x="90" y="82"/>
                    <a:pt x="90" y="82"/>
                  </a:cubicBezTo>
                  <a:cubicBezTo>
                    <a:pt x="90" y="82"/>
                    <a:pt x="90" y="82"/>
                    <a:pt x="90" y="82"/>
                  </a:cubicBezTo>
                  <a:cubicBezTo>
                    <a:pt x="90" y="82"/>
                    <a:pt x="90" y="82"/>
                    <a:pt x="89" y="82"/>
                  </a:cubicBezTo>
                  <a:cubicBezTo>
                    <a:pt x="89" y="82"/>
                    <a:pt x="89" y="82"/>
                    <a:pt x="89" y="82"/>
                  </a:cubicBezTo>
                  <a:cubicBezTo>
                    <a:pt x="89" y="82"/>
                    <a:pt x="89" y="82"/>
                    <a:pt x="89" y="82"/>
                  </a:cubicBezTo>
                  <a:cubicBezTo>
                    <a:pt x="89" y="82"/>
                    <a:pt x="89" y="82"/>
                    <a:pt x="89" y="82"/>
                  </a:cubicBezTo>
                  <a:cubicBezTo>
                    <a:pt x="89" y="83"/>
                    <a:pt x="89" y="83"/>
                    <a:pt x="89" y="83"/>
                  </a:cubicBezTo>
                  <a:cubicBezTo>
                    <a:pt x="89" y="83"/>
                    <a:pt x="89" y="83"/>
                    <a:pt x="89" y="83"/>
                  </a:cubicBezTo>
                  <a:cubicBezTo>
                    <a:pt x="89" y="83"/>
                    <a:pt x="89" y="83"/>
                    <a:pt x="89" y="83"/>
                  </a:cubicBezTo>
                  <a:cubicBezTo>
                    <a:pt x="88" y="84"/>
                    <a:pt x="88" y="84"/>
                    <a:pt x="88" y="84"/>
                  </a:cubicBezTo>
                  <a:cubicBezTo>
                    <a:pt x="88" y="84"/>
                    <a:pt x="88" y="84"/>
                    <a:pt x="88" y="84"/>
                  </a:cubicBezTo>
                  <a:cubicBezTo>
                    <a:pt x="88" y="84"/>
                    <a:pt x="88" y="84"/>
                    <a:pt x="88" y="85"/>
                  </a:cubicBezTo>
                  <a:cubicBezTo>
                    <a:pt x="88" y="85"/>
                    <a:pt x="88" y="85"/>
                    <a:pt x="88" y="85"/>
                  </a:cubicBezTo>
                  <a:cubicBezTo>
                    <a:pt x="88" y="85"/>
                    <a:pt x="88" y="85"/>
                    <a:pt x="88" y="85"/>
                  </a:cubicBezTo>
                  <a:cubicBezTo>
                    <a:pt x="88" y="85"/>
                    <a:pt x="88" y="85"/>
                    <a:pt x="88" y="85"/>
                  </a:cubicBezTo>
                  <a:cubicBezTo>
                    <a:pt x="88" y="85"/>
                    <a:pt x="88" y="85"/>
                    <a:pt x="88" y="85"/>
                  </a:cubicBezTo>
                  <a:moveTo>
                    <a:pt x="90" y="87"/>
                  </a:moveTo>
                  <a:cubicBezTo>
                    <a:pt x="90" y="87"/>
                    <a:pt x="90" y="87"/>
                    <a:pt x="91" y="86"/>
                  </a:cubicBezTo>
                  <a:cubicBezTo>
                    <a:pt x="91" y="86"/>
                    <a:pt x="91" y="86"/>
                    <a:pt x="91" y="86"/>
                  </a:cubicBezTo>
                  <a:cubicBezTo>
                    <a:pt x="91" y="86"/>
                    <a:pt x="91" y="86"/>
                    <a:pt x="91" y="85"/>
                  </a:cubicBezTo>
                  <a:cubicBezTo>
                    <a:pt x="91" y="85"/>
                    <a:pt x="91" y="85"/>
                    <a:pt x="91" y="85"/>
                  </a:cubicBezTo>
                  <a:cubicBezTo>
                    <a:pt x="91" y="85"/>
                    <a:pt x="91" y="85"/>
                    <a:pt x="91" y="85"/>
                  </a:cubicBezTo>
                  <a:cubicBezTo>
                    <a:pt x="91" y="85"/>
                    <a:pt x="91" y="85"/>
                    <a:pt x="91" y="85"/>
                  </a:cubicBezTo>
                  <a:cubicBezTo>
                    <a:pt x="91" y="85"/>
                    <a:pt x="91" y="85"/>
                    <a:pt x="91" y="85"/>
                  </a:cubicBezTo>
                  <a:cubicBezTo>
                    <a:pt x="92" y="84"/>
                    <a:pt x="92" y="84"/>
                    <a:pt x="92" y="83"/>
                  </a:cubicBezTo>
                  <a:cubicBezTo>
                    <a:pt x="92" y="83"/>
                    <a:pt x="92" y="83"/>
                    <a:pt x="92" y="82"/>
                  </a:cubicBezTo>
                  <a:cubicBezTo>
                    <a:pt x="92" y="82"/>
                    <a:pt x="92" y="82"/>
                    <a:pt x="92" y="82"/>
                  </a:cubicBezTo>
                  <a:cubicBezTo>
                    <a:pt x="93" y="81"/>
                    <a:pt x="93" y="81"/>
                    <a:pt x="93" y="81"/>
                  </a:cubicBezTo>
                  <a:cubicBezTo>
                    <a:pt x="93" y="81"/>
                    <a:pt x="93" y="81"/>
                    <a:pt x="93" y="81"/>
                  </a:cubicBezTo>
                  <a:cubicBezTo>
                    <a:pt x="93" y="81"/>
                    <a:pt x="93" y="81"/>
                    <a:pt x="93" y="82"/>
                  </a:cubicBezTo>
                  <a:cubicBezTo>
                    <a:pt x="93" y="82"/>
                    <a:pt x="93" y="82"/>
                    <a:pt x="93" y="82"/>
                  </a:cubicBezTo>
                  <a:cubicBezTo>
                    <a:pt x="93" y="82"/>
                    <a:pt x="93" y="82"/>
                    <a:pt x="94" y="82"/>
                  </a:cubicBezTo>
                  <a:cubicBezTo>
                    <a:pt x="94" y="83"/>
                    <a:pt x="94" y="83"/>
                    <a:pt x="94" y="83"/>
                  </a:cubicBezTo>
                  <a:cubicBezTo>
                    <a:pt x="94" y="84"/>
                    <a:pt x="94" y="84"/>
                    <a:pt x="94" y="84"/>
                  </a:cubicBezTo>
                  <a:cubicBezTo>
                    <a:pt x="93" y="84"/>
                    <a:pt x="93" y="84"/>
                    <a:pt x="93" y="85"/>
                  </a:cubicBezTo>
                  <a:cubicBezTo>
                    <a:pt x="93" y="85"/>
                    <a:pt x="93" y="85"/>
                    <a:pt x="93" y="85"/>
                  </a:cubicBezTo>
                  <a:cubicBezTo>
                    <a:pt x="93" y="84"/>
                    <a:pt x="93" y="84"/>
                    <a:pt x="93" y="84"/>
                  </a:cubicBezTo>
                  <a:cubicBezTo>
                    <a:pt x="93" y="83"/>
                    <a:pt x="93" y="83"/>
                    <a:pt x="93" y="83"/>
                  </a:cubicBezTo>
                  <a:cubicBezTo>
                    <a:pt x="93" y="83"/>
                    <a:pt x="93" y="83"/>
                    <a:pt x="93" y="83"/>
                  </a:cubicBezTo>
                  <a:cubicBezTo>
                    <a:pt x="93" y="84"/>
                    <a:pt x="93" y="84"/>
                    <a:pt x="93" y="85"/>
                  </a:cubicBezTo>
                  <a:cubicBezTo>
                    <a:pt x="92" y="85"/>
                    <a:pt x="92" y="85"/>
                    <a:pt x="92" y="85"/>
                  </a:cubicBezTo>
                  <a:cubicBezTo>
                    <a:pt x="92" y="85"/>
                    <a:pt x="92" y="85"/>
                    <a:pt x="92" y="86"/>
                  </a:cubicBezTo>
                  <a:cubicBezTo>
                    <a:pt x="92" y="86"/>
                    <a:pt x="92" y="86"/>
                    <a:pt x="92" y="86"/>
                  </a:cubicBezTo>
                  <a:cubicBezTo>
                    <a:pt x="92" y="86"/>
                    <a:pt x="92" y="86"/>
                    <a:pt x="92" y="86"/>
                  </a:cubicBezTo>
                  <a:cubicBezTo>
                    <a:pt x="91" y="86"/>
                    <a:pt x="91" y="86"/>
                    <a:pt x="91" y="86"/>
                  </a:cubicBezTo>
                  <a:cubicBezTo>
                    <a:pt x="91" y="86"/>
                    <a:pt x="91" y="86"/>
                    <a:pt x="91" y="86"/>
                  </a:cubicBezTo>
                  <a:cubicBezTo>
                    <a:pt x="91" y="87"/>
                    <a:pt x="91" y="87"/>
                    <a:pt x="90" y="88"/>
                  </a:cubicBezTo>
                  <a:cubicBezTo>
                    <a:pt x="90" y="87"/>
                    <a:pt x="90" y="87"/>
                    <a:pt x="90" y="87"/>
                  </a:cubicBezTo>
                  <a:moveTo>
                    <a:pt x="87" y="87"/>
                  </a:moveTo>
                  <a:cubicBezTo>
                    <a:pt x="87" y="87"/>
                    <a:pt x="87" y="87"/>
                    <a:pt x="87" y="87"/>
                  </a:cubicBezTo>
                  <a:cubicBezTo>
                    <a:pt x="87" y="87"/>
                    <a:pt x="87" y="87"/>
                    <a:pt x="87" y="87"/>
                  </a:cubicBezTo>
                  <a:cubicBezTo>
                    <a:pt x="87" y="87"/>
                    <a:pt x="87" y="87"/>
                    <a:pt x="88" y="86"/>
                  </a:cubicBezTo>
                  <a:cubicBezTo>
                    <a:pt x="88" y="86"/>
                    <a:pt x="88" y="86"/>
                    <a:pt x="88" y="86"/>
                  </a:cubicBezTo>
                  <a:cubicBezTo>
                    <a:pt x="88" y="87"/>
                    <a:pt x="88" y="87"/>
                    <a:pt x="88" y="87"/>
                  </a:cubicBezTo>
                  <a:cubicBezTo>
                    <a:pt x="87" y="88"/>
                    <a:pt x="87" y="88"/>
                    <a:pt x="87" y="88"/>
                  </a:cubicBezTo>
                  <a:lnTo>
                    <a:pt x="87" y="87"/>
                  </a:lnTo>
                  <a:close/>
                  <a:moveTo>
                    <a:pt x="87" y="92"/>
                  </a:moveTo>
                  <a:cubicBezTo>
                    <a:pt x="87" y="91"/>
                    <a:pt x="87" y="91"/>
                    <a:pt x="87" y="91"/>
                  </a:cubicBezTo>
                  <a:cubicBezTo>
                    <a:pt x="87" y="91"/>
                    <a:pt x="87" y="91"/>
                    <a:pt x="87" y="91"/>
                  </a:cubicBezTo>
                  <a:cubicBezTo>
                    <a:pt x="87" y="91"/>
                    <a:pt x="87" y="91"/>
                    <a:pt x="87" y="91"/>
                  </a:cubicBezTo>
                  <a:cubicBezTo>
                    <a:pt x="87" y="90"/>
                    <a:pt x="87" y="90"/>
                    <a:pt x="87" y="90"/>
                  </a:cubicBezTo>
                  <a:cubicBezTo>
                    <a:pt x="87" y="90"/>
                    <a:pt x="87" y="90"/>
                    <a:pt x="88" y="89"/>
                  </a:cubicBezTo>
                  <a:cubicBezTo>
                    <a:pt x="88" y="89"/>
                    <a:pt x="88" y="89"/>
                    <a:pt x="88" y="89"/>
                  </a:cubicBezTo>
                  <a:cubicBezTo>
                    <a:pt x="88" y="89"/>
                    <a:pt x="88" y="89"/>
                    <a:pt x="88" y="89"/>
                  </a:cubicBezTo>
                  <a:cubicBezTo>
                    <a:pt x="88" y="89"/>
                    <a:pt x="88" y="89"/>
                    <a:pt x="87" y="89"/>
                  </a:cubicBezTo>
                  <a:cubicBezTo>
                    <a:pt x="87" y="89"/>
                    <a:pt x="87" y="89"/>
                    <a:pt x="87" y="89"/>
                  </a:cubicBezTo>
                  <a:cubicBezTo>
                    <a:pt x="88" y="89"/>
                    <a:pt x="88" y="89"/>
                    <a:pt x="88" y="89"/>
                  </a:cubicBezTo>
                  <a:cubicBezTo>
                    <a:pt x="88" y="89"/>
                    <a:pt x="88" y="89"/>
                    <a:pt x="87" y="89"/>
                  </a:cubicBezTo>
                  <a:cubicBezTo>
                    <a:pt x="87" y="88"/>
                    <a:pt x="87" y="88"/>
                    <a:pt x="87" y="88"/>
                  </a:cubicBezTo>
                  <a:cubicBezTo>
                    <a:pt x="88" y="88"/>
                    <a:pt x="88" y="88"/>
                    <a:pt x="88" y="88"/>
                  </a:cubicBezTo>
                  <a:cubicBezTo>
                    <a:pt x="88" y="88"/>
                    <a:pt x="88" y="88"/>
                    <a:pt x="88" y="88"/>
                  </a:cubicBezTo>
                  <a:cubicBezTo>
                    <a:pt x="88" y="88"/>
                    <a:pt x="88" y="88"/>
                    <a:pt x="88" y="87"/>
                  </a:cubicBezTo>
                  <a:cubicBezTo>
                    <a:pt x="89" y="87"/>
                    <a:pt x="89" y="87"/>
                    <a:pt x="89" y="87"/>
                  </a:cubicBezTo>
                  <a:cubicBezTo>
                    <a:pt x="89" y="87"/>
                    <a:pt x="89" y="87"/>
                    <a:pt x="88" y="87"/>
                  </a:cubicBezTo>
                  <a:cubicBezTo>
                    <a:pt x="88" y="86"/>
                    <a:pt x="88" y="86"/>
                    <a:pt x="88" y="86"/>
                  </a:cubicBezTo>
                  <a:cubicBezTo>
                    <a:pt x="89" y="86"/>
                    <a:pt x="89" y="86"/>
                    <a:pt x="89" y="86"/>
                  </a:cubicBezTo>
                  <a:cubicBezTo>
                    <a:pt x="89" y="86"/>
                    <a:pt x="89" y="86"/>
                    <a:pt x="89" y="86"/>
                  </a:cubicBezTo>
                  <a:cubicBezTo>
                    <a:pt x="89" y="86"/>
                    <a:pt x="89" y="86"/>
                    <a:pt x="89" y="86"/>
                  </a:cubicBezTo>
                  <a:cubicBezTo>
                    <a:pt x="90" y="86"/>
                    <a:pt x="90" y="86"/>
                    <a:pt x="90" y="86"/>
                  </a:cubicBezTo>
                  <a:cubicBezTo>
                    <a:pt x="90" y="86"/>
                    <a:pt x="90" y="86"/>
                    <a:pt x="90" y="86"/>
                  </a:cubicBezTo>
                  <a:cubicBezTo>
                    <a:pt x="90" y="86"/>
                    <a:pt x="90" y="86"/>
                    <a:pt x="90" y="86"/>
                  </a:cubicBezTo>
                  <a:cubicBezTo>
                    <a:pt x="90" y="86"/>
                    <a:pt x="90" y="86"/>
                    <a:pt x="90" y="86"/>
                  </a:cubicBezTo>
                  <a:cubicBezTo>
                    <a:pt x="90" y="86"/>
                    <a:pt x="90" y="86"/>
                    <a:pt x="90" y="86"/>
                  </a:cubicBezTo>
                  <a:cubicBezTo>
                    <a:pt x="90" y="86"/>
                    <a:pt x="90" y="86"/>
                    <a:pt x="90" y="87"/>
                  </a:cubicBezTo>
                  <a:cubicBezTo>
                    <a:pt x="89" y="87"/>
                    <a:pt x="89" y="87"/>
                    <a:pt x="89" y="88"/>
                  </a:cubicBezTo>
                  <a:cubicBezTo>
                    <a:pt x="89" y="88"/>
                    <a:pt x="89" y="88"/>
                    <a:pt x="89" y="88"/>
                  </a:cubicBezTo>
                  <a:cubicBezTo>
                    <a:pt x="89" y="88"/>
                    <a:pt x="89" y="88"/>
                    <a:pt x="89" y="89"/>
                  </a:cubicBezTo>
                  <a:cubicBezTo>
                    <a:pt x="89" y="89"/>
                    <a:pt x="89" y="89"/>
                    <a:pt x="89" y="89"/>
                  </a:cubicBezTo>
                  <a:cubicBezTo>
                    <a:pt x="88" y="90"/>
                    <a:pt x="88" y="90"/>
                    <a:pt x="88" y="90"/>
                  </a:cubicBezTo>
                  <a:cubicBezTo>
                    <a:pt x="88" y="90"/>
                    <a:pt x="88" y="90"/>
                    <a:pt x="88" y="90"/>
                  </a:cubicBezTo>
                  <a:cubicBezTo>
                    <a:pt x="88" y="91"/>
                    <a:pt x="88" y="91"/>
                    <a:pt x="88" y="91"/>
                  </a:cubicBezTo>
                  <a:cubicBezTo>
                    <a:pt x="87" y="91"/>
                    <a:pt x="87" y="91"/>
                    <a:pt x="87" y="92"/>
                  </a:cubicBezTo>
                  <a:moveTo>
                    <a:pt x="92" y="89"/>
                  </a:moveTo>
                  <a:cubicBezTo>
                    <a:pt x="93" y="89"/>
                    <a:pt x="93" y="89"/>
                    <a:pt x="93" y="88"/>
                  </a:cubicBezTo>
                  <a:cubicBezTo>
                    <a:pt x="93" y="88"/>
                    <a:pt x="93" y="88"/>
                    <a:pt x="93" y="88"/>
                  </a:cubicBezTo>
                  <a:cubicBezTo>
                    <a:pt x="93" y="88"/>
                    <a:pt x="93" y="88"/>
                    <a:pt x="93" y="88"/>
                  </a:cubicBezTo>
                  <a:cubicBezTo>
                    <a:pt x="92" y="88"/>
                    <a:pt x="92" y="88"/>
                    <a:pt x="92" y="88"/>
                  </a:cubicBezTo>
                  <a:cubicBezTo>
                    <a:pt x="92" y="88"/>
                    <a:pt x="92" y="88"/>
                    <a:pt x="92" y="87"/>
                  </a:cubicBezTo>
                  <a:cubicBezTo>
                    <a:pt x="92" y="87"/>
                    <a:pt x="92" y="87"/>
                    <a:pt x="91" y="87"/>
                  </a:cubicBezTo>
                  <a:cubicBezTo>
                    <a:pt x="91" y="87"/>
                    <a:pt x="91" y="87"/>
                    <a:pt x="91" y="88"/>
                  </a:cubicBezTo>
                  <a:cubicBezTo>
                    <a:pt x="91" y="88"/>
                    <a:pt x="91" y="88"/>
                    <a:pt x="91" y="88"/>
                  </a:cubicBezTo>
                  <a:cubicBezTo>
                    <a:pt x="91" y="88"/>
                    <a:pt x="91" y="88"/>
                    <a:pt x="91" y="88"/>
                  </a:cubicBezTo>
                  <a:cubicBezTo>
                    <a:pt x="91" y="88"/>
                    <a:pt x="91" y="88"/>
                    <a:pt x="91" y="88"/>
                  </a:cubicBezTo>
                  <a:cubicBezTo>
                    <a:pt x="91" y="89"/>
                    <a:pt x="91" y="89"/>
                    <a:pt x="91" y="89"/>
                  </a:cubicBezTo>
                  <a:cubicBezTo>
                    <a:pt x="91" y="89"/>
                    <a:pt x="91" y="89"/>
                    <a:pt x="91" y="89"/>
                  </a:cubicBezTo>
                  <a:cubicBezTo>
                    <a:pt x="91" y="89"/>
                    <a:pt x="91" y="89"/>
                    <a:pt x="91" y="90"/>
                  </a:cubicBezTo>
                  <a:cubicBezTo>
                    <a:pt x="91" y="90"/>
                    <a:pt x="91" y="90"/>
                    <a:pt x="90" y="90"/>
                  </a:cubicBezTo>
                  <a:cubicBezTo>
                    <a:pt x="90" y="91"/>
                    <a:pt x="90" y="91"/>
                    <a:pt x="90" y="91"/>
                  </a:cubicBezTo>
                  <a:cubicBezTo>
                    <a:pt x="91" y="91"/>
                    <a:pt x="91" y="91"/>
                    <a:pt x="91" y="91"/>
                  </a:cubicBezTo>
                  <a:cubicBezTo>
                    <a:pt x="91" y="90"/>
                    <a:pt x="91" y="90"/>
                    <a:pt x="91" y="90"/>
                  </a:cubicBezTo>
                  <a:cubicBezTo>
                    <a:pt x="91" y="90"/>
                    <a:pt x="91" y="90"/>
                    <a:pt x="91" y="90"/>
                  </a:cubicBezTo>
                  <a:cubicBezTo>
                    <a:pt x="92" y="90"/>
                    <a:pt x="92" y="90"/>
                    <a:pt x="92" y="90"/>
                  </a:cubicBezTo>
                  <a:cubicBezTo>
                    <a:pt x="92" y="90"/>
                    <a:pt x="92" y="90"/>
                    <a:pt x="91" y="90"/>
                  </a:cubicBezTo>
                  <a:cubicBezTo>
                    <a:pt x="92" y="90"/>
                    <a:pt x="92" y="90"/>
                    <a:pt x="92" y="90"/>
                  </a:cubicBezTo>
                  <a:cubicBezTo>
                    <a:pt x="92" y="89"/>
                    <a:pt x="92" y="89"/>
                    <a:pt x="92" y="89"/>
                  </a:cubicBezTo>
                  <a:cubicBezTo>
                    <a:pt x="92" y="89"/>
                    <a:pt x="92" y="89"/>
                    <a:pt x="92" y="89"/>
                  </a:cubicBezTo>
                  <a:cubicBezTo>
                    <a:pt x="92" y="89"/>
                    <a:pt x="92" y="89"/>
                    <a:pt x="92" y="89"/>
                  </a:cubicBezTo>
                  <a:cubicBezTo>
                    <a:pt x="92" y="89"/>
                    <a:pt x="92" y="89"/>
                    <a:pt x="92" y="89"/>
                  </a:cubicBezTo>
                  <a:moveTo>
                    <a:pt x="92" y="90"/>
                  </a:moveTo>
                  <a:cubicBezTo>
                    <a:pt x="92" y="90"/>
                    <a:pt x="92" y="90"/>
                    <a:pt x="93" y="89"/>
                  </a:cubicBezTo>
                  <a:cubicBezTo>
                    <a:pt x="93" y="89"/>
                    <a:pt x="93" y="89"/>
                    <a:pt x="93" y="89"/>
                  </a:cubicBezTo>
                  <a:cubicBezTo>
                    <a:pt x="93" y="89"/>
                    <a:pt x="93" y="89"/>
                    <a:pt x="93" y="89"/>
                  </a:cubicBezTo>
                  <a:cubicBezTo>
                    <a:pt x="93" y="89"/>
                    <a:pt x="93" y="89"/>
                    <a:pt x="93" y="90"/>
                  </a:cubicBezTo>
                  <a:cubicBezTo>
                    <a:pt x="93" y="90"/>
                    <a:pt x="93" y="90"/>
                    <a:pt x="93" y="90"/>
                  </a:cubicBezTo>
                  <a:cubicBezTo>
                    <a:pt x="92" y="90"/>
                    <a:pt x="92" y="90"/>
                    <a:pt x="92" y="90"/>
                  </a:cubicBezTo>
                  <a:cubicBezTo>
                    <a:pt x="92" y="90"/>
                    <a:pt x="92" y="90"/>
                    <a:pt x="92" y="90"/>
                  </a:cubicBezTo>
                  <a:moveTo>
                    <a:pt x="92" y="92"/>
                  </a:moveTo>
                  <a:cubicBezTo>
                    <a:pt x="92" y="92"/>
                    <a:pt x="91" y="91"/>
                    <a:pt x="91" y="91"/>
                  </a:cubicBezTo>
                  <a:cubicBezTo>
                    <a:pt x="91" y="91"/>
                    <a:pt x="91" y="91"/>
                    <a:pt x="92" y="91"/>
                  </a:cubicBezTo>
                  <a:cubicBezTo>
                    <a:pt x="92" y="91"/>
                    <a:pt x="92" y="91"/>
                    <a:pt x="92" y="91"/>
                  </a:cubicBezTo>
                  <a:cubicBezTo>
                    <a:pt x="92" y="91"/>
                    <a:pt x="92" y="91"/>
                    <a:pt x="92" y="91"/>
                  </a:cubicBezTo>
                  <a:cubicBezTo>
                    <a:pt x="92" y="91"/>
                    <a:pt x="92" y="91"/>
                    <a:pt x="92" y="91"/>
                  </a:cubicBezTo>
                  <a:cubicBezTo>
                    <a:pt x="92" y="91"/>
                    <a:pt x="92" y="91"/>
                    <a:pt x="92" y="92"/>
                  </a:cubicBezTo>
                  <a:moveTo>
                    <a:pt x="92" y="92"/>
                  </a:moveTo>
                  <a:cubicBezTo>
                    <a:pt x="93" y="91"/>
                    <a:pt x="93" y="91"/>
                    <a:pt x="93" y="91"/>
                  </a:cubicBezTo>
                  <a:cubicBezTo>
                    <a:pt x="93" y="91"/>
                    <a:pt x="93" y="91"/>
                    <a:pt x="93" y="91"/>
                  </a:cubicBezTo>
                  <a:cubicBezTo>
                    <a:pt x="92" y="92"/>
                    <a:pt x="92" y="92"/>
                    <a:pt x="92" y="92"/>
                  </a:cubicBezTo>
                  <a:cubicBezTo>
                    <a:pt x="92" y="92"/>
                    <a:pt x="92" y="92"/>
                    <a:pt x="92" y="92"/>
                  </a:cubicBezTo>
                  <a:cubicBezTo>
                    <a:pt x="92" y="92"/>
                    <a:pt x="92" y="92"/>
                    <a:pt x="92" y="92"/>
                  </a:cubicBezTo>
                  <a:moveTo>
                    <a:pt x="92" y="92"/>
                  </a:moveTo>
                  <a:cubicBezTo>
                    <a:pt x="93" y="92"/>
                    <a:pt x="93" y="92"/>
                    <a:pt x="93" y="92"/>
                  </a:cubicBezTo>
                  <a:cubicBezTo>
                    <a:pt x="93" y="92"/>
                    <a:pt x="93" y="92"/>
                    <a:pt x="93" y="92"/>
                  </a:cubicBezTo>
                  <a:cubicBezTo>
                    <a:pt x="92" y="92"/>
                    <a:pt x="92" y="92"/>
                    <a:pt x="92" y="93"/>
                  </a:cubicBezTo>
                  <a:cubicBezTo>
                    <a:pt x="92" y="93"/>
                    <a:pt x="92" y="93"/>
                    <a:pt x="92" y="93"/>
                  </a:cubicBezTo>
                  <a:cubicBezTo>
                    <a:pt x="92" y="92"/>
                    <a:pt x="92" y="92"/>
                    <a:pt x="92" y="92"/>
                  </a:cubicBezTo>
                  <a:moveTo>
                    <a:pt x="93" y="92"/>
                  </a:moveTo>
                  <a:cubicBezTo>
                    <a:pt x="93" y="91"/>
                    <a:pt x="93" y="91"/>
                    <a:pt x="93" y="91"/>
                  </a:cubicBezTo>
                  <a:cubicBezTo>
                    <a:pt x="93" y="91"/>
                    <a:pt x="93" y="91"/>
                    <a:pt x="93" y="90"/>
                  </a:cubicBezTo>
                  <a:cubicBezTo>
                    <a:pt x="94" y="91"/>
                    <a:pt x="94" y="91"/>
                    <a:pt x="94" y="91"/>
                  </a:cubicBezTo>
                  <a:cubicBezTo>
                    <a:pt x="93" y="92"/>
                    <a:pt x="93" y="92"/>
                    <a:pt x="93" y="92"/>
                  </a:cubicBezTo>
                  <a:cubicBezTo>
                    <a:pt x="93" y="92"/>
                    <a:pt x="93" y="92"/>
                    <a:pt x="93" y="92"/>
                  </a:cubicBezTo>
                  <a:cubicBezTo>
                    <a:pt x="93" y="92"/>
                    <a:pt x="93" y="92"/>
                    <a:pt x="93" y="92"/>
                  </a:cubicBezTo>
                  <a:moveTo>
                    <a:pt x="91" y="96"/>
                  </a:moveTo>
                  <a:cubicBezTo>
                    <a:pt x="91" y="96"/>
                    <a:pt x="91" y="96"/>
                    <a:pt x="91" y="96"/>
                  </a:cubicBezTo>
                  <a:cubicBezTo>
                    <a:pt x="91" y="96"/>
                    <a:pt x="91" y="96"/>
                    <a:pt x="91" y="96"/>
                  </a:cubicBezTo>
                  <a:cubicBezTo>
                    <a:pt x="91" y="96"/>
                    <a:pt x="91" y="96"/>
                    <a:pt x="91" y="95"/>
                  </a:cubicBezTo>
                  <a:cubicBezTo>
                    <a:pt x="92" y="96"/>
                    <a:pt x="92" y="96"/>
                    <a:pt x="92" y="96"/>
                  </a:cubicBezTo>
                  <a:cubicBezTo>
                    <a:pt x="92" y="96"/>
                    <a:pt x="92" y="96"/>
                    <a:pt x="92" y="96"/>
                  </a:cubicBezTo>
                  <a:cubicBezTo>
                    <a:pt x="92" y="96"/>
                    <a:pt x="91" y="96"/>
                    <a:pt x="91" y="96"/>
                  </a:cubicBezTo>
                  <a:moveTo>
                    <a:pt x="91" y="98"/>
                  </a:moveTo>
                  <a:cubicBezTo>
                    <a:pt x="91" y="98"/>
                    <a:pt x="91" y="98"/>
                    <a:pt x="91" y="98"/>
                  </a:cubicBezTo>
                  <a:cubicBezTo>
                    <a:pt x="92" y="98"/>
                    <a:pt x="92" y="98"/>
                    <a:pt x="92" y="98"/>
                  </a:cubicBezTo>
                  <a:cubicBezTo>
                    <a:pt x="92" y="98"/>
                    <a:pt x="92" y="98"/>
                    <a:pt x="92" y="98"/>
                  </a:cubicBezTo>
                  <a:cubicBezTo>
                    <a:pt x="92" y="98"/>
                    <a:pt x="92" y="98"/>
                    <a:pt x="91" y="98"/>
                  </a:cubicBezTo>
                  <a:cubicBezTo>
                    <a:pt x="91" y="98"/>
                    <a:pt x="91" y="98"/>
                    <a:pt x="91" y="98"/>
                  </a:cubicBezTo>
                  <a:moveTo>
                    <a:pt x="91" y="97"/>
                  </a:moveTo>
                  <a:cubicBezTo>
                    <a:pt x="91" y="97"/>
                    <a:pt x="91" y="97"/>
                    <a:pt x="92" y="97"/>
                  </a:cubicBezTo>
                  <a:cubicBezTo>
                    <a:pt x="92" y="96"/>
                    <a:pt x="92" y="96"/>
                    <a:pt x="92" y="96"/>
                  </a:cubicBezTo>
                  <a:cubicBezTo>
                    <a:pt x="92" y="96"/>
                    <a:pt x="92" y="96"/>
                    <a:pt x="92" y="96"/>
                  </a:cubicBezTo>
                  <a:cubicBezTo>
                    <a:pt x="92" y="97"/>
                    <a:pt x="92" y="97"/>
                    <a:pt x="92" y="97"/>
                  </a:cubicBezTo>
                  <a:cubicBezTo>
                    <a:pt x="91" y="97"/>
                    <a:pt x="91" y="97"/>
                    <a:pt x="91" y="97"/>
                  </a:cubicBezTo>
                  <a:moveTo>
                    <a:pt x="92" y="96"/>
                  </a:moveTo>
                  <a:cubicBezTo>
                    <a:pt x="93" y="95"/>
                    <a:pt x="93" y="95"/>
                    <a:pt x="94" y="95"/>
                  </a:cubicBezTo>
                  <a:cubicBezTo>
                    <a:pt x="94" y="94"/>
                    <a:pt x="94" y="94"/>
                    <a:pt x="94" y="94"/>
                  </a:cubicBezTo>
                  <a:cubicBezTo>
                    <a:pt x="94" y="94"/>
                    <a:pt x="94" y="94"/>
                    <a:pt x="94" y="94"/>
                  </a:cubicBezTo>
                  <a:cubicBezTo>
                    <a:pt x="94" y="94"/>
                    <a:pt x="94" y="94"/>
                    <a:pt x="94" y="93"/>
                  </a:cubicBezTo>
                  <a:cubicBezTo>
                    <a:pt x="94" y="93"/>
                    <a:pt x="94" y="93"/>
                    <a:pt x="94" y="93"/>
                  </a:cubicBezTo>
                  <a:cubicBezTo>
                    <a:pt x="94" y="93"/>
                    <a:pt x="94" y="93"/>
                    <a:pt x="93" y="93"/>
                  </a:cubicBezTo>
                  <a:cubicBezTo>
                    <a:pt x="93" y="93"/>
                    <a:pt x="93" y="93"/>
                    <a:pt x="93" y="94"/>
                  </a:cubicBezTo>
                  <a:cubicBezTo>
                    <a:pt x="93" y="94"/>
                    <a:pt x="93" y="94"/>
                    <a:pt x="92" y="95"/>
                  </a:cubicBezTo>
                  <a:cubicBezTo>
                    <a:pt x="92" y="95"/>
                    <a:pt x="92" y="95"/>
                    <a:pt x="93" y="95"/>
                  </a:cubicBezTo>
                  <a:cubicBezTo>
                    <a:pt x="92" y="95"/>
                    <a:pt x="92" y="95"/>
                    <a:pt x="92" y="95"/>
                  </a:cubicBezTo>
                  <a:cubicBezTo>
                    <a:pt x="92" y="95"/>
                    <a:pt x="92" y="95"/>
                    <a:pt x="92" y="95"/>
                  </a:cubicBezTo>
                  <a:cubicBezTo>
                    <a:pt x="93" y="95"/>
                    <a:pt x="93" y="95"/>
                    <a:pt x="93" y="95"/>
                  </a:cubicBezTo>
                  <a:cubicBezTo>
                    <a:pt x="93" y="95"/>
                    <a:pt x="93" y="95"/>
                    <a:pt x="93" y="96"/>
                  </a:cubicBezTo>
                  <a:cubicBezTo>
                    <a:pt x="92" y="96"/>
                    <a:pt x="92" y="96"/>
                    <a:pt x="92" y="96"/>
                  </a:cubicBezTo>
                  <a:cubicBezTo>
                    <a:pt x="92" y="96"/>
                    <a:pt x="92" y="96"/>
                    <a:pt x="92" y="96"/>
                  </a:cubicBezTo>
                  <a:cubicBezTo>
                    <a:pt x="92" y="97"/>
                    <a:pt x="92" y="97"/>
                    <a:pt x="92" y="96"/>
                  </a:cubicBezTo>
                  <a:moveTo>
                    <a:pt x="88" y="92"/>
                  </a:moveTo>
                  <a:cubicBezTo>
                    <a:pt x="89" y="92"/>
                    <a:pt x="89" y="92"/>
                    <a:pt x="89" y="91"/>
                  </a:cubicBezTo>
                  <a:cubicBezTo>
                    <a:pt x="89" y="91"/>
                    <a:pt x="89" y="91"/>
                    <a:pt x="89" y="91"/>
                  </a:cubicBezTo>
                  <a:cubicBezTo>
                    <a:pt x="90" y="90"/>
                    <a:pt x="90" y="90"/>
                    <a:pt x="90" y="90"/>
                  </a:cubicBezTo>
                  <a:cubicBezTo>
                    <a:pt x="91" y="89"/>
                    <a:pt x="91" y="89"/>
                    <a:pt x="91" y="89"/>
                  </a:cubicBezTo>
                  <a:cubicBezTo>
                    <a:pt x="90" y="89"/>
                    <a:pt x="90" y="89"/>
                    <a:pt x="90" y="89"/>
                  </a:cubicBezTo>
                  <a:cubicBezTo>
                    <a:pt x="90" y="89"/>
                    <a:pt x="90" y="89"/>
                    <a:pt x="90" y="89"/>
                  </a:cubicBezTo>
                  <a:cubicBezTo>
                    <a:pt x="90" y="89"/>
                    <a:pt x="90" y="89"/>
                    <a:pt x="91" y="89"/>
                  </a:cubicBezTo>
                  <a:cubicBezTo>
                    <a:pt x="90" y="88"/>
                    <a:pt x="90" y="88"/>
                    <a:pt x="91" y="88"/>
                  </a:cubicBezTo>
                  <a:cubicBezTo>
                    <a:pt x="90" y="88"/>
                    <a:pt x="90" y="88"/>
                    <a:pt x="90" y="88"/>
                  </a:cubicBezTo>
                  <a:cubicBezTo>
                    <a:pt x="90" y="88"/>
                    <a:pt x="90" y="88"/>
                    <a:pt x="90" y="88"/>
                  </a:cubicBezTo>
                  <a:cubicBezTo>
                    <a:pt x="90" y="89"/>
                    <a:pt x="90" y="89"/>
                    <a:pt x="90" y="89"/>
                  </a:cubicBezTo>
                  <a:cubicBezTo>
                    <a:pt x="90" y="88"/>
                    <a:pt x="90" y="88"/>
                    <a:pt x="90" y="88"/>
                  </a:cubicBezTo>
                  <a:cubicBezTo>
                    <a:pt x="90" y="89"/>
                    <a:pt x="90" y="89"/>
                    <a:pt x="89" y="89"/>
                  </a:cubicBezTo>
                  <a:cubicBezTo>
                    <a:pt x="89" y="89"/>
                    <a:pt x="89" y="89"/>
                    <a:pt x="89" y="89"/>
                  </a:cubicBezTo>
                  <a:cubicBezTo>
                    <a:pt x="89" y="90"/>
                    <a:pt x="89" y="90"/>
                    <a:pt x="89" y="90"/>
                  </a:cubicBezTo>
                  <a:cubicBezTo>
                    <a:pt x="89" y="90"/>
                    <a:pt x="89" y="90"/>
                    <a:pt x="89" y="90"/>
                  </a:cubicBezTo>
                  <a:cubicBezTo>
                    <a:pt x="89" y="90"/>
                    <a:pt x="89" y="90"/>
                    <a:pt x="89" y="90"/>
                  </a:cubicBezTo>
                  <a:cubicBezTo>
                    <a:pt x="89" y="90"/>
                    <a:pt x="89" y="90"/>
                    <a:pt x="89" y="91"/>
                  </a:cubicBezTo>
                  <a:cubicBezTo>
                    <a:pt x="89" y="91"/>
                    <a:pt x="89" y="91"/>
                    <a:pt x="89" y="91"/>
                  </a:cubicBezTo>
                  <a:cubicBezTo>
                    <a:pt x="89" y="91"/>
                    <a:pt x="89" y="91"/>
                    <a:pt x="89" y="91"/>
                  </a:cubicBezTo>
                  <a:cubicBezTo>
                    <a:pt x="88" y="91"/>
                    <a:pt x="88" y="91"/>
                    <a:pt x="88" y="91"/>
                  </a:cubicBezTo>
                  <a:cubicBezTo>
                    <a:pt x="88" y="91"/>
                    <a:pt x="88" y="91"/>
                    <a:pt x="88" y="91"/>
                  </a:cubicBezTo>
                  <a:cubicBezTo>
                    <a:pt x="88" y="91"/>
                    <a:pt x="88" y="91"/>
                    <a:pt x="89" y="91"/>
                  </a:cubicBezTo>
                  <a:cubicBezTo>
                    <a:pt x="88" y="92"/>
                    <a:pt x="88" y="92"/>
                    <a:pt x="88" y="92"/>
                  </a:cubicBezTo>
                  <a:moveTo>
                    <a:pt x="88" y="93"/>
                  </a:moveTo>
                  <a:cubicBezTo>
                    <a:pt x="89" y="93"/>
                    <a:pt x="89" y="93"/>
                    <a:pt x="89" y="92"/>
                  </a:cubicBezTo>
                  <a:cubicBezTo>
                    <a:pt x="90" y="92"/>
                    <a:pt x="90" y="92"/>
                    <a:pt x="90" y="92"/>
                  </a:cubicBezTo>
                  <a:cubicBezTo>
                    <a:pt x="90" y="92"/>
                    <a:pt x="90" y="92"/>
                    <a:pt x="90" y="92"/>
                  </a:cubicBezTo>
                  <a:cubicBezTo>
                    <a:pt x="90" y="93"/>
                    <a:pt x="90" y="93"/>
                    <a:pt x="90" y="93"/>
                  </a:cubicBezTo>
                  <a:cubicBezTo>
                    <a:pt x="89" y="93"/>
                    <a:pt x="89" y="93"/>
                    <a:pt x="89" y="93"/>
                  </a:cubicBezTo>
                  <a:cubicBezTo>
                    <a:pt x="89" y="93"/>
                    <a:pt x="89" y="93"/>
                    <a:pt x="89" y="93"/>
                  </a:cubicBezTo>
                  <a:cubicBezTo>
                    <a:pt x="89" y="93"/>
                    <a:pt x="89" y="93"/>
                    <a:pt x="88" y="93"/>
                  </a:cubicBezTo>
                  <a:moveTo>
                    <a:pt x="88" y="94"/>
                  </a:moveTo>
                  <a:cubicBezTo>
                    <a:pt x="88" y="94"/>
                    <a:pt x="88" y="94"/>
                    <a:pt x="88" y="94"/>
                  </a:cubicBezTo>
                  <a:cubicBezTo>
                    <a:pt x="88" y="94"/>
                    <a:pt x="88" y="94"/>
                    <a:pt x="88" y="94"/>
                  </a:cubicBezTo>
                  <a:cubicBezTo>
                    <a:pt x="89" y="94"/>
                    <a:pt x="89" y="94"/>
                    <a:pt x="89" y="94"/>
                  </a:cubicBezTo>
                  <a:cubicBezTo>
                    <a:pt x="89" y="94"/>
                    <a:pt x="89" y="94"/>
                    <a:pt x="88" y="94"/>
                  </a:cubicBezTo>
                  <a:moveTo>
                    <a:pt x="87" y="96"/>
                  </a:moveTo>
                  <a:cubicBezTo>
                    <a:pt x="87" y="96"/>
                    <a:pt x="87" y="96"/>
                    <a:pt x="87" y="96"/>
                  </a:cubicBezTo>
                  <a:cubicBezTo>
                    <a:pt x="87" y="96"/>
                    <a:pt x="87" y="96"/>
                    <a:pt x="87" y="95"/>
                  </a:cubicBezTo>
                  <a:cubicBezTo>
                    <a:pt x="87" y="96"/>
                    <a:pt x="87" y="96"/>
                    <a:pt x="87" y="96"/>
                  </a:cubicBezTo>
                  <a:cubicBezTo>
                    <a:pt x="87" y="96"/>
                    <a:pt x="87" y="96"/>
                    <a:pt x="87" y="96"/>
                  </a:cubicBezTo>
                  <a:moveTo>
                    <a:pt x="87" y="97"/>
                  </a:moveTo>
                  <a:cubicBezTo>
                    <a:pt x="87" y="97"/>
                    <a:pt x="87" y="97"/>
                    <a:pt x="87" y="96"/>
                  </a:cubicBezTo>
                  <a:cubicBezTo>
                    <a:pt x="88" y="96"/>
                    <a:pt x="88" y="96"/>
                    <a:pt x="87" y="96"/>
                  </a:cubicBezTo>
                  <a:cubicBezTo>
                    <a:pt x="87" y="96"/>
                    <a:pt x="87" y="96"/>
                    <a:pt x="87" y="96"/>
                  </a:cubicBezTo>
                  <a:cubicBezTo>
                    <a:pt x="87" y="96"/>
                    <a:pt x="87" y="97"/>
                    <a:pt x="87" y="97"/>
                  </a:cubicBezTo>
                  <a:moveTo>
                    <a:pt x="87" y="97"/>
                  </a:moveTo>
                  <a:cubicBezTo>
                    <a:pt x="88" y="97"/>
                    <a:pt x="88" y="97"/>
                    <a:pt x="88" y="97"/>
                  </a:cubicBezTo>
                  <a:cubicBezTo>
                    <a:pt x="88" y="97"/>
                    <a:pt x="88" y="97"/>
                    <a:pt x="87" y="97"/>
                  </a:cubicBezTo>
                  <a:cubicBezTo>
                    <a:pt x="87" y="97"/>
                    <a:pt x="87" y="97"/>
                    <a:pt x="87" y="97"/>
                  </a:cubicBezTo>
                  <a:cubicBezTo>
                    <a:pt x="87" y="97"/>
                    <a:pt x="87" y="97"/>
                    <a:pt x="87" y="97"/>
                  </a:cubicBezTo>
                  <a:moveTo>
                    <a:pt x="87" y="99"/>
                  </a:moveTo>
                  <a:cubicBezTo>
                    <a:pt x="87" y="99"/>
                    <a:pt x="87" y="99"/>
                    <a:pt x="88" y="98"/>
                  </a:cubicBezTo>
                  <a:cubicBezTo>
                    <a:pt x="87" y="98"/>
                    <a:pt x="87" y="98"/>
                    <a:pt x="87" y="98"/>
                  </a:cubicBezTo>
                  <a:cubicBezTo>
                    <a:pt x="87" y="98"/>
                    <a:pt x="87" y="98"/>
                    <a:pt x="88" y="98"/>
                  </a:cubicBezTo>
                  <a:cubicBezTo>
                    <a:pt x="87" y="98"/>
                    <a:pt x="87" y="98"/>
                    <a:pt x="87" y="97"/>
                  </a:cubicBezTo>
                  <a:cubicBezTo>
                    <a:pt x="87" y="98"/>
                    <a:pt x="87" y="98"/>
                    <a:pt x="87" y="98"/>
                  </a:cubicBezTo>
                  <a:cubicBezTo>
                    <a:pt x="87" y="98"/>
                    <a:pt x="87" y="98"/>
                    <a:pt x="87" y="99"/>
                  </a:cubicBezTo>
                  <a:cubicBezTo>
                    <a:pt x="87" y="99"/>
                    <a:pt x="87" y="99"/>
                    <a:pt x="87" y="99"/>
                  </a:cubicBezTo>
                  <a:moveTo>
                    <a:pt x="89" y="99"/>
                  </a:moveTo>
                  <a:cubicBezTo>
                    <a:pt x="89" y="99"/>
                    <a:pt x="89" y="99"/>
                    <a:pt x="89" y="99"/>
                  </a:cubicBezTo>
                  <a:cubicBezTo>
                    <a:pt x="89" y="99"/>
                    <a:pt x="89" y="99"/>
                    <a:pt x="89" y="99"/>
                  </a:cubicBezTo>
                  <a:cubicBezTo>
                    <a:pt x="89" y="99"/>
                    <a:pt x="89" y="99"/>
                    <a:pt x="89" y="98"/>
                  </a:cubicBezTo>
                  <a:cubicBezTo>
                    <a:pt x="89" y="98"/>
                    <a:pt x="89" y="98"/>
                    <a:pt x="89" y="98"/>
                  </a:cubicBezTo>
                  <a:cubicBezTo>
                    <a:pt x="89" y="98"/>
                    <a:pt x="89" y="98"/>
                    <a:pt x="89" y="98"/>
                  </a:cubicBezTo>
                  <a:cubicBezTo>
                    <a:pt x="89" y="98"/>
                    <a:pt x="89" y="98"/>
                    <a:pt x="88" y="98"/>
                  </a:cubicBezTo>
                  <a:cubicBezTo>
                    <a:pt x="88" y="98"/>
                    <a:pt x="88" y="98"/>
                    <a:pt x="88" y="98"/>
                  </a:cubicBezTo>
                  <a:cubicBezTo>
                    <a:pt x="89" y="97"/>
                    <a:pt x="89" y="97"/>
                    <a:pt x="89" y="97"/>
                  </a:cubicBezTo>
                  <a:cubicBezTo>
                    <a:pt x="89" y="97"/>
                    <a:pt x="89" y="97"/>
                    <a:pt x="89" y="97"/>
                  </a:cubicBezTo>
                  <a:cubicBezTo>
                    <a:pt x="89" y="97"/>
                    <a:pt x="89" y="97"/>
                    <a:pt x="89" y="97"/>
                  </a:cubicBezTo>
                  <a:cubicBezTo>
                    <a:pt x="89" y="96"/>
                    <a:pt x="89" y="96"/>
                    <a:pt x="89" y="96"/>
                  </a:cubicBezTo>
                  <a:cubicBezTo>
                    <a:pt x="89" y="96"/>
                    <a:pt x="89" y="96"/>
                    <a:pt x="89" y="96"/>
                  </a:cubicBezTo>
                  <a:cubicBezTo>
                    <a:pt x="89" y="96"/>
                    <a:pt x="89" y="96"/>
                    <a:pt x="89" y="96"/>
                  </a:cubicBezTo>
                  <a:cubicBezTo>
                    <a:pt x="89" y="96"/>
                    <a:pt x="89" y="96"/>
                    <a:pt x="88" y="96"/>
                  </a:cubicBezTo>
                  <a:cubicBezTo>
                    <a:pt x="88" y="96"/>
                    <a:pt x="88" y="96"/>
                    <a:pt x="88" y="97"/>
                  </a:cubicBezTo>
                  <a:cubicBezTo>
                    <a:pt x="88" y="96"/>
                    <a:pt x="88" y="96"/>
                    <a:pt x="88" y="96"/>
                  </a:cubicBezTo>
                  <a:cubicBezTo>
                    <a:pt x="88" y="96"/>
                    <a:pt x="88" y="96"/>
                    <a:pt x="88" y="96"/>
                  </a:cubicBezTo>
                  <a:cubicBezTo>
                    <a:pt x="88" y="96"/>
                    <a:pt x="88" y="96"/>
                    <a:pt x="88" y="96"/>
                  </a:cubicBezTo>
                  <a:cubicBezTo>
                    <a:pt x="89" y="96"/>
                    <a:pt x="89" y="96"/>
                    <a:pt x="89" y="96"/>
                  </a:cubicBezTo>
                  <a:cubicBezTo>
                    <a:pt x="89" y="95"/>
                    <a:pt x="89" y="95"/>
                    <a:pt x="89" y="95"/>
                  </a:cubicBezTo>
                  <a:cubicBezTo>
                    <a:pt x="89" y="95"/>
                    <a:pt x="89" y="95"/>
                    <a:pt x="89" y="94"/>
                  </a:cubicBezTo>
                  <a:cubicBezTo>
                    <a:pt x="89" y="95"/>
                    <a:pt x="89" y="95"/>
                    <a:pt x="89" y="95"/>
                  </a:cubicBezTo>
                  <a:cubicBezTo>
                    <a:pt x="88" y="95"/>
                    <a:pt x="88" y="95"/>
                    <a:pt x="88" y="95"/>
                  </a:cubicBezTo>
                  <a:cubicBezTo>
                    <a:pt x="88" y="94"/>
                    <a:pt x="88" y="94"/>
                    <a:pt x="89" y="94"/>
                  </a:cubicBezTo>
                  <a:cubicBezTo>
                    <a:pt x="89" y="94"/>
                    <a:pt x="89" y="94"/>
                    <a:pt x="89" y="94"/>
                  </a:cubicBezTo>
                  <a:cubicBezTo>
                    <a:pt x="89" y="94"/>
                    <a:pt x="89" y="94"/>
                    <a:pt x="89" y="94"/>
                  </a:cubicBezTo>
                  <a:cubicBezTo>
                    <a:pt x="90" y="93"/>
                    <a:pt x="90" y="93"/>
                    <a:pt x="90" y="93"/>
                  </a:cubicBezTo>
                  <a:cubicBezTo>
                    <a:pt x="90" y="93"/>
                    <a:pt x="90" y="93"/>
                    <a:pt x="90" y="92"/>
                  </a:cubicBezTo>
                  <a:cubicBezTo>
                    <a:pt x="90" y="92"/>
                    <a:pt x="90" y="92"/>
                    <a:pt x="90" y="92"/>
                  </a:cubicBezTo>
                  <a:cubicBezTo>
                    <a:pt x="90" y="92"/>
                    <a:pt x="90" y="92"/>
                    <a:pt x="90" y="92"/>
                  </a:cubicBezTo>
                  <a:cubicBezTo>
                    <a:pt x="90" y="91"/>
                    <a:pt x="90" y="91"/>
                    <a:pt x="90" y="91"/>
                  </a:cubicBezTo>
                  <a:cubicBezTo>
                    <a:pt x="90" y="91"/>
                    <a:pt x="90" y="91"/>
                    <a:pt x="91" y="91"/>
                  </a:cubicBezTo>
                  <a:cubicBezTo>
                    <a:pt x="91" y="91"/>
                    <a:pt x="91" y="91"/>
                    <a:pt x="91" y="91"/>
                  </a:cubicBezTo>
                  <a:cubicBezTo>
                    <a:pt x="91" y="92"/>
                    <a:pt x="91" y="92"/>
                    <a:pt x="90" y="92"/>
                  </a:cubicBezTo>
                  <a:cubicBezTo>
                    <a:pt x="90" y="93"/>
                    <a:pt x="90" y="93"/>
                    <a:pt x="90" y="93"/>
                  </a:cubicBezTo>
                  <a:cubicBezTo>
                    <a:pt x="90" y="93"/>
                    <a:pt x="90" y="93"/>
                    <a:pt x="91" y="93"/>
                  </a:cubicBezTo>
                  <a:cubicBezTo>
                    <a:pt x="91" y="93"/>
                    <a:pt x="91" y="93"/>
                    <a:pt x="91" y="93"/>
                  </a:cubicBezTo>
                  <a:cubicBezTo>
                    <a:pt x="91" y="93"/>
                    <a:pt x="91" y="93"/>
                    <a:pt x="91" y="94"/>
                  </a:cubicBezTo>
                  <a:cubicBezTo>
                    <a:pt x="91" y="94"/>
                    <a:pt x="91" y="94"/>
                    <a:pt x="90" y="94"/>
                  </a:cubicBezTo>
                  <a:cubicBezTo>
                    <a:pt x="91" y="94"/>
                    <a:pt x="91" y="94"/>
                    <a:pt x="91" y="94"/>
                  </a:cubicBezTo>
                  <a:cubicBezTo>
                    <a:pt x="91" y="94"/>
                    <a:pt x="91" y="94"/>
                    <a:pt x="91" y="95"/>
                  </a:cubicBezTo>
                  <a:cubicBezTo>
                    <a:pt x="91" y="95"/>
                    <a:pt x="91" y="95"/>
                    <a:pt x="91" y="95"/>
                  </a:cubicBezTo>
                  <a:cubicBezTo>
                    <a:pt x="90" y="95"/>
                    <a:pt x="90" y="95"/>
                    <a:pt x="90" y="94"/>
                  </a:cubicBezTo>
                  <a:cubicBezTo>
                    <a:pt x="90" y="95"/>
                    <a:pt x="90" y="95"/>
                    <a:pt x="90" y="95"/>
                  </a:cubicBezTo>
                  <a:cubicBezTo>
                    <a:pt x="90" y="95"/>
                    <a:pt x="90" y="95"/>
                    <a:pt x="90" y="95"/>
                  </a:cubicBezTo>
                  <a:cubicBezTo>
                    <a:pt x="90" y="95"/>
                    <a:pt x="90" y="95"/>
                    <a:pt x="90" y="95"/>
                  </a:cubicBezTo>
                  <a:cubicBezTo>
                    <a:pt x="91" y="95"/>
                    <a:pt x="91" y="95"/>
                    <a:pt x="91" y="96"/>
                  </a:cubicBezTo>
                  <a:cubicBezTo>
                    <a:pt x="91" y="96"/>
                    <a:pt x="91" y="96"/>
                    <a:pt x="90" y="96"/>
                  </a:cubicBezTo>
                  <a:cubicBezTo>
                    <a:pt x="90" y="96"/>
                    <a:pt x="90" y="96"/>
                    <a:pt x="90" y="96"/>
                  </a:cubicBezTo>
                  <a:cubicBezTo>
                    <a:pt x="90" y="96"/>
                    <a:pt x="90" y="96"/>
                    <a:pt x="90" y="96"/>
                  </a:cubicBezTo>
                  <a:cubicBezTo>
                    <a:pt x="90" y="96"/>
                    <a:pt x="90" y="96"/>
                    <a:pt x="90" y="97"/>
                  </a:cubicBezTo>
                  <a:cubicBezTo>
                    <a:pt x="91" y="96"/>
                    <a:pt x="91" y="96"/>
                    <a:pt x="91" y="96"/>
                  </a:cubicBezTo>
                  <a:cubicBezTo>
                    <a:pt x="91" y="96"/>
                    <a:pt x="91" y="96"/>
                    <a:pt x="91" y="97"/>
                  </a:cubicBezTo>
                  <a:cubicBezTo>
                    <a:pt x="90" y="97"/>
                    <a:pt x="90" y="97"/>
                    <a:pt x="90" y="97"/>
                  </a:cubicBezTo>
                  <a:cubicBezTo>
                    <a:pt x="90" y="97"/>
                    <a:pt x="90" y="97"/>
                    <a:pt x="89" y="97"/>
                  </a:cubicBezTo>
                  <a:cubicBezTo>
                    <a:pt x="89" y="98"/>
                    <a:pt x="89" y="98"/>
                    <a:pt x="89" y="98"/>
                  </a:cubicBezTo>
                  <a:cubicBezTo>
                    <a:pt x="90" y="98"/>
                    <a:pt x="90" y="98"/>
                    <a:pt x="90" y="98"/>
                  </a:cubicBezTo>
                  <a:cubicBezTo>
                    <a:pt x="90" y="98"/>
                    <a:pt x="90" y="98"/>
                    <a:pt x="90" y="98"/>
                  </a:cubicBezTo>
                  <a:cubicBezTo>
                    <a:pt x="90" y="98"/>
                    <a:pt x="90" y="98"/>
                    <a:pt x="90" y="98"/>
                  </a:cubicBezTo>
                  <a:cubicBezTo>
                    <a:pt x="90" y="98"/>
                    <a:pt x="90" y="98"/>
                    <a:pt x="90" y="98"/>
                  </a:cubicBezTo>
                  <a:cubicBezTo>
                    <a:pt x="89" y="99"/>
                    <a:pt x="89" y="99"/>
                    <a:pt x="89" y="99"/>
                  </a:cubicBezTo>
                  <a:moveTo>
                    <a:pt x="84" y="106"/>
                  </a:moveTo>
                  <a:cubicBezTo>
                    <a:pt x="84" y="107"/>
                    <a:pt x="84" y="107"/>
                    <a:pt x="84" y="107"/>
                  </a:cubicBezTo>
                  <a:cubicBezTo>
                    <a:pt x="84" y="107"/>
                    <a:pt x="84" y="107"/>
                    <a:pt x="85" y="107"/>
                  </a:cubicBezTo>
                  <a:cubicBezTo>
                    <a:pt x="85" y="107"/>
                    <a:pt x="85" y="107"/>
                    <a:pt x="84" y="106"/>
                  </a:cubicBezTo>
                  <a:cubicBezTo>
                    <a:pt x="85" y="106"/>
                    <a:pt x="85" y="106"/>
                    <a:pt x="85" y="106"/>
                  </a:cubicBezTo>
                  <a:cubicBezTo>
                    <a:pt x="85" y="106"/>
                    <a:pt x="85" y="106"/>
                    <a:pt x="85" y="106"/>
                  </a:cubicBezTo>
                  <a:cubicBezTo>
                    <a:pt x="86" y="106"/>
                    <a:pt x="86" y="106"/>
                    <a:pt x="86" y="106"/>
                  </a:cubicBezTo>
                  <a:cubicBezTo>
                    <a:pt x="86" y="105"/>
                    <a:pt x="86" y="105"/>
                    <a:pt x="86" y="105"/>
                  </a:cubicBezTo>
                  <a:cubicBezTo>
                    <a:pt x="87" y="104"/>
                    <a:pt x="87" y="104"/>
                    <a:pt x="87" y="104"/>
                  </a:cubicBezTo>
                  <a:cubicBezTo>
                    <a:pt x="87" y="104"/>
                    <a:pt x="87" y="104"/>
                    <a:pt x="87" y="103"/>
                  </a:cubicBezTo>
                  <a:cubicBezTo>
                    <a:pt x="88" y="103"/>
                    <a:pt x="88" y="103"/>
                    <a:pt x="89" y="102"/>
                  </a:cubicBezTo>
                  <a:cubicBezTo>
                    <a:pt x="88" y="102"/>
                    <a:pt x="88" y="102"/>
                    <a:pt x="88" y="102"/>
                  </a:cubicBezTo>
                  <a:cubicBezTo>
                    <a:pt x="88" y="102"/>
                    <a:pt x="88" y="102"/>
                    <a:pt x="87" y="103"/>
                  </a:cubicBezTo>
                  <a:cubicBezTo>
                    <a:pt x="87" y="102"/>
                    <a:pt x="87" y="102"/>
                    <a:pt x="87" y="102"/>
                  </a:cubicBezTo>
                  <a:cubicBezTo>
                    <a:pt x="87" y="102"/>
                    <a:pt x="87" y="102"/>
                    <a:pt x="87" y="102"/>
                  </a:cubicBezTo>
                  <a:cubicBezTo>
                    <a:pt x="87" y="102"/>
                    <a:pt x="87" y="102"/>
                    <a:pt x="86" y="102"/>
                  </a:cubicBezTo>
                  <a:cubicBezTo>
                    <a:pt x="86" y="102"/>
                    <a:pt x="86" y="102"/>
                    <a:pt x="86" y="102"/>
                  </a:cubicBezTo>
                  <a:cubicBezTo>
                    <a:pt x="86" y="102"/>
                    <a:pt x="86" y="102"/>
                    <a:pt x="86" y="102"/>
                  </a:cubicBezTo>
                  <a:cubicBezTo>
                    <a:pt x="86" y="102"/>
                    <a:pt x="86" y="102"/>
                    <a:pt x="86" y="102"/>
                  </a:cubicBezTo>
                  <a:cubicBezTo>
                    <a:pt x="86" y="102"/>
                    <a:pt x="86" y="102"/>
                    <a:pt x="86" y="102"/>
                  </a:cubicBezTo>
                  <a:cubicBezTo>
                    <a:pt x="85" y="102"/>
                    <a:pt x="85" y="102"/>
                    <a:pt x="85" y="101"/>
                  </a:cubicBezTo>
                  <a:cubicBezTo>
                    <a:pt x="85" y="102"/>
                    <a:pt x="85" y="102"/>
                    <a:pt x="85" y="103"/>
                  </a:cubicBezTo>
                  <a:cubicBezTo>
                    <a:pt x="84" y="103"/>
                    <a:pt x="84" y="103"/>
                    <a:pt x="84" y="103"/>
                  </a:cubicBezTo>
                  <a:cubicBezTo>
                    <a:pt x="84" y="104"/>
                    <a:pt x="84" y="104"/>
                    <a:pt x="84" y="104"/>
                  </a:cubicBezTo>
                  <a:cubicBezTo>
                    <a:pt x="84" y="105"/>
                    <a:pt x="84" y="105"/>
                    <a:pt x="84" y="105"/>
                  </a:cubicBezTo>
                  <a:cubicBezTo>
                    <a:pt x="84" y="105"/>
                    <a:pt x="84" y="105"/>
                    <a:pt x="84" y="105"/>
                  </a:cubicBezTo>
                  <a:cubicBezTo>
                    <a:pt x="84" y="105"/>
                    <a:pt x="84" y="105"/>
                    <a:pt x="84" y="105"/>
                  </a:cubicBezTo>
                  <a:cubicBezTo>
                    <a:pt x="84" y="106"/>
                    <a:pt x="84" y="106"/>
                    <a:pt x="84" y="106"/>
                  </a:cubicBezTo>
                  <a:cubicBezTo>
                    <a:pt x="84" y="106"/>
                    <a:pt x="84" y="106"/>
                    <a:pt x="84" y="106"/>
                  </a:cubicBezTo>
                  <a:cubicBezTo>
                    <a:pt x="84" y="106"/>
                    <a:pt x="84" y="106"/>
                    <a:pt x="84" y="106"/>
                  </a:cubicBezTo>
                  <a:moveTo>
                    <a:pt x="85" y="104"/>
                  </a:moveTo>
                  <a:cubicBezTo>
                    <a:pt x="86" y="104"/>
                    <a:pt x="86" y="104"/>
                    <a:pt x="87" y="103"/>
                  </a:cubicBezTo>
                  <a:cubicBezTo>
                    <a:pt x="86" y="104"/>
                    <a:pt x="86" y="104"/>
                    <a:pt x="86" y="104"/>
                  </a:cubicBezTo>
                  <a:cubicBezTo>
                    <a:pt x="86" y="105"/>
                    <a:pt x="86" y="105"/>
                    <a:pt x="85" y="105"/>
                  </a:cubicBezTo>
                  <a:cubicBezTo>
                    <a:pt x="85" y="105"/>
                    <a:pt x="85" y="105"/>
                    <a:pt x="86" y="104"/>
                  </a:cubicBezTo>
                  <a:cubicBezTo>
                    <a:pt x="85" y="104"/>
                    <a:pt x="85" y="104"/>
                    <a:pt x="85" y="104"/>
                  </a:cubicBezTo>
                  <a:moveTo>
                    <a:pt x="85" y="108"/>
                  </a:moveTo>
                  <a:cubicBezTo>
                    <a:pt x="85" y="108"/>
                    <a:pt x="85" y="108"/>
                    <a:pt x="85" y="108"/>
                  </a:cubicBezTo>
                  <a:cubicBezTo>
                    <a:pt x="85" y="108"/>
                    <a:pt x="85" y="108"/>
                    <a:pt x="86" y="108"/>
                  </a:cubicBezTo>
                  <a:cubicBezTo>
                    <a:pt x="86" y="108"/>
                    <a:pt x="86" y="108"/>
                    <a:pt x="86" y="108"/>
                  </a:cubicBezTo>
                  <a:cubicBezTo>
                    <a:pt x="86" y="108"/>
                    <a:pt x="86" y="108"/>
                    <a:pt x="85" y="108"/>
                  </a:cubicBezTo>
                  <a:moveTo>
                    <a:pt x="85" y="109"/>
                  </a:moveTo>
                  <a:cubicBezTo>
                    <a:pt x="85" y="109"/>
                    <a:pt x="85" y="109"/>
                    <a:pt x="85" y="110"/>
                  </a:cubicBezTo>
                  <a:cubicBezTo>
                    <a:pt x="85" y="109"/>
                    <a:pt x="85" y="109"/>
                    <a:pt x="85" y="109"/>
                  </a:cubicBezTo>
                  <a:cubicBezTo>
                    <a:pt x="85" y="109"/>
                    <a:pt x="85" y="109"/>
                    <a:pt x="85" y="109"/>
                  </a:cubicBezTo>
                  <a:cubicBezTo>
                    <a:pt x="85" y="109"/>
                    <a:pt x="85" y="109"/>
                    <a:pt x="85" y="109"/>
                  </a:cubicBezTo>
                  <a:moveTo>
                    <a:pt x="85" y="112"/>
                  </a:moveTo>
                  <a:cubicBezTo>
                    <a:pt x="85" y="112"/>
                    <a:pt x="85" y="112"/>
                    <a:pt x="84" y="112"/>
                  </a:cubicBezTo>
                  <a:cubicBezTo>
                    <a:pt x="84" y="110"/>
                    <a:pt x="84" y="110"/>
                    <a:pt x="84" y="109"/>
                  </a:cubicBezTo>
                  <a:cubicBezTo>
                    <a:pt x="84" y="109"/>
                    <a:pt x="84" y="109"/>
                    <a:pt x="84" y="109"/>
                  </a:cubicBezTo>
                  <a:cubicBezTo>
                    <a:pt x="84" y="109"/>
                    <a:pt x="84" y="109"/>
                    <a:pt x="84" y="109"/>
                  </a:cubicBezTo>
                  <a:cubicBezTo>
                    <a:pt x="84" y="109"/>
                    <a:pt x="84" y="109"/>
                    <a:pt x="83" y="108"/>
                  </a:cubicBezTo>
                  <a:cubicBezTo>
                    <a:pt x="84" y="108"/>
                    <a:pt x="84" y="108"/>
                    <a:pt x="84" y="108"/>
                  </a:cubicBezTo>
                  <a:cubicBezTo>
                    <a:pt x="84" y="108"/>
                    <a:pt x="84" y="108"/>
                    <a:pt x="84" y="108"/>
                  </a:cubicBezTo>
                  <a:cubicBezTo>
                    <a:pt x="84" y="108"/>
                    <a:pt x="84" y="108"/>
                    <a:pt x="84" y="108"/>
                  </a:cubicBezTo>
                  <a:cubicBezTo>
                    <a:pt x="84" y="107"/>
                    <a:pt x="84" y="107"/>
                    <a:pt x="84" y="107"/>
                  </a:cubicBezTo>
                  <a:cubicBezTo>
                    <a:pt x="84" y="107"/>
                    <a:pt x="84" y="107"/>
                    <a:pt x="85" y="107"/>
                  </a:cubicBezTo>
                  <a:cubicBezTo>
                    <a:pt x="85" y="107"/>
                    <a:pt x="85" y="107"/>
                    <a:pt x="85" y="107"/>
                  </a:cubicBezTo>
                  <a:cubicBezTo>
                    <a:pt x="86" y="107"/>
                    <a:pt x="86" y="107"/>
                    <a:pt x="86" y="107"/>
                  </a:cubicBezTo>
                  <a:cubicBezTo>
                    <a:pt x="86" y="107"/>
                    <a:pt x="86" y="107"/>
                    <a:pt x="86" y="107"/>
                  </a:cubicBezTo>
                  <a:cubicBezTo>
                    <a:pt x="86" y="107"/>
                    <a:pt x="86" y="107"/>
                    <a:pt x="85" y="107"/>
                  </a:cubicBezTo>
                  <a:cubicBezTo>
                    <a:pt x="85" y="108"/>
                    <a:pt x="85" y="108"/>
                    <a:pt x="85" y="108"/>
                  </a:cubicBezTo>
                  <a:cubicBezTo>
                    <a:pt x="85" y="108"/>
                    <a:pt x="85" y="108"/>
                    <a:pt x="85" y="109"/>
                  </a:cubicBezTo>
                  <a:cubicBezTo>
                    <a:pt x="85" y="109"/>
                    <a:pt x="85" y="109"/>
                    <a:pt x="84" y="110"/>
                  </a:cubicBezTo>
                  <a:cubicBezTo>
                    <a:pt x="85" y="110"/>
                    <a:pt x="85" y="110"/>
                    <a:pt x="85" y="110"/>
                  </a:cubicBezTo>
                  <a:cubicBezTo>
                    <a:pt x="85" y="111"/>
                    <a:pt x="85" y="111"/>
                    <a:pt x="85" y="111"/>
                  </a:cubicBezTo>
                  <a:cubicBezTo>
                    <a:pt x="85" y="111"/>
                    <a:pt x="85" y="111"/>
                    <a:pt x="85" y="111"/>
                  </a:cubicBezTo>
                  <a:cubicBezTo>
                    <a:pt x="85" y="111"/>
                    <a:pt x="85" y="111"/>
                    <a:pt x="85" y="111"/>
                  </a:cubicBezTo>
                  <a:lnTo>
                    <a:pt x="85" y="112"/>
                  </a:lnTo>
                  <a:close/>
                  <a:moveTo>
                    <a:pt x="85" y="113"/>
                  </a:moveTo>
                  <a:cubicBezTo>
                    <a:pt x="85" y="112"/>
                    <a:pt x="85" y="112"/>
                    <a:pt x="85" y="112"/>
                  </a:cubicBezTo>
                  <a:cubicBezTo>
                    <a:pt x="85" y="112"/>
                    <a:pt x="85" y="112"/>
                    <a:pt x="85" y="112"/>
                  </a:cubicBezTo>
                  <a:cubicBezTo>
                    <a:pt x="85" y="112"/>
                    <a:pt x="85" y="112"/>
                    <a:pt x="85" y="113"/>
                  </a:cubicBezTo>
                  <a:cubicBezTo>
                    <a:pt x="85" y="113"/>
                    <a:pt x="85" y="113"/>
                    <a:pt x="85" y="113"/>
                  </a:cubicBezTo>
                  <a:moveTo>
                    <a:pt x="91" y="100"/>
                  </a:moveTo>
                  <a:cubicBezTo>
                    <a:pt x="91" y="100"/>
                    <a:pt x="91" y="100"/>
                    <a:pt x="91" y="100"/>
                  </a:cubicBezTo>
                  <a:cubicBezTo>
                    <a:pt x="91" y="100"/>
                    <a:pt x="91" y="100"/>
                    <a:pt x="91" y="99"/>
                  </a:cubicBezTo>
                  <a:cubicBezTo>
                    <a:pt x="92" y="99"/>
                    <a:pt x="92" y="99"/>
                    <a:pt x="92" y="99"/>
                  </a:cubicBezTo>
                  <a:cubicBezTo>
                    <a:pt x="91" y="100"/>
                    <a:pt x="91" y="100"/>
                    <a:pt x="91" y="100"/>
                  </a:cubicBezTo>
                  <a:moveTo>
                    <a:pt x="90" y="103"/>
                  </a:moveTo>
                  <a:cubicBezTo>
                    <a:pt x="90" y="102"/>
                    <a:pt x="90" y="102"/>
                    <a:pt x="91" y="102"/>
                  </a:cubicBezTo>
                  <a:cubicBezTo>
                    <a:pt x="91" y="102"/>
                    <a:pt x="91" y="102"/>
                    <a:pt x="91" y="102"/>
                  </a:cubicBezTo>
                  <a:cubicBezTo>
                    <a:pt x="91" y="103"/>
                    <a:pt x="91" y="103"/>
                    <a:pt x="91" y="103"/>
                  </a:cubicBezTo>
                  <a:cubicBezTo>
                    <a:pt x="91" y="103"/>
                    <a:pt x="91" y="103"/>
                    <a:pt x="91" y="103"/>
                  </a:cubicBezTo>
                  <a:cubicBezTo>
                    <a:pt x="91" y="103"/>
                    <a:pt x="91" y="103"/>
                    <a:pt x="90" y="103"/>
                  </a:cubicBezTo>
                  <a:cubicBezTo>
                    <a:pt x="90" y="103"/>
                    <a:pt x="90" y="103"/>
                    <a:pt x="90" y="103"/>
                  </a:cubicBezTo>
                  <a:moveTo>
                    <a:pt x="93" y="105"/>
                  </a:moveTo>
                  <a:cubicBezTo>
                    <a:pt x="93" y="105"/>
                    <a:pt x="93" y="105"/>
                    <a:pt x="93" y="104"/>
                  </a:cubicBezTo>
                  <a:cubicBezTo>
                    <a:pt x="94" y="104"/>
                    <a:pt x="94" y="104"/>
                    <a:pt x="94" y="104"/>
                  </a:cubicBezTo>
                  <a:cubicBezTo>
                    <a:pt x="94" y="104"/>
                    <a:pt x="94" y="104"/>
                    <a:pt x="94" y="105"/>
                  </a:cubicBezTo>
                  <a:cubicBezTo>
                    <a:pt x="93" y="105"/>
                    <a:pt x="93" y="105"/>
                    <a:pt x="93" y="105"/>
                  </a:cubicBezTo>
                  <a:moveTo>
                    <a:pt x="91" y="106"/>
                  </a:moveTo>
                  <a:cubicBezTo>
                    <a:pt x="91" y="106"/>
                    <a:pt x="91" y="106"/>
                    <a:pt x="91" y="106"/>
                  </a:cubicBezTo>
                  <a:cubicBezTo>
                    <a:pt x="91" y="105"/>
                    <a:pt x="91" y="105"/>
                    <a:pt x="91" y="104"/>
                  </a:cubicBezTo>
                  <a:cubicBezTo>
                    <a:pt x="91" y="104"/>
                    <a:pt x="91" y="104"/>
                    <a:pt x="91" y="104"/>
                  </a:cubicBezTo>
                  <a:cubicBezTo>
                    <a:pt x="91" y="103"/>
                    <a:pt x="91" y="103"/>
                    <a:pt x="91" y="103"/>
                  </a:cubicBezTo>
                  <a:cubicBezTo>
                    <a:pt x="91" y="104"/>
                    <a:pt x="91" y="104"/>
                    <a:pt x="91" y="104"/>
                  </a:cubicBezTo>
                  <a:cubicBezTo>
                    <a:pt x="91" y="104"/>
                    <a:pt x="91" y="104"/>
                    <a:pt x="91" y="104"/>
                  </a:cubicBezTo>
                  <a:cubicBezTo>
                    <a:pt x="91" y="104"/>
                    <a:pt x="91" y="104"/>
                    <a:pt x="92" y="105"/>
                  </a:cubicBezTo>
                  <a:cubicBezTo>
                    <a:pt x="92" y="105"/>
                    <a:pt x="92" y="105"/>
                    <a:pt x="91" y="106"/>
                  </a:cubicBezTo>
                  <a:cubicBezTo>
                    <a:pt x="91" y="106"/>
                    <a:pt x="91" y="106"/>
                    <a:pt x="91" y="106"/>
                  </a:cubicBezTo>
                  <a:moveTo>
                    <a:pt x="90" y="106"/>
                  </a:moveTo>
                  <a:cubicBezTo>
                    <a:pt x="90" y="106"/>
                    <a:pt x="90" y="106"/>
                    <a:pt x="91" y="106"/>
                  </a:cubicBezTo>
                  <a:cubicBezTo>
                    <a:pt x="91" y="106"/>
                    <a:pt x="91" y="106"/>
                    <a:pt x="91" y="106"/>
                  </a:cubicBezTo>
                  <a:cubicBezTo>
                    <a:pt x="90" y="106"/>
                    <a:pt x="90" y="106"/>
                    <a:pt x="90" y="105"/>
                  </a:cubicBezTo>
                  <a:cubicBezTo>
                    <a:pt x="90" y="105"/>
                    <a:pt x="90" y="105"/>
                    <a:pt x="90" y="105"/>
                  </a:cubicBezTo>
                  <a:cubicBezTo>
                    <a:pt x="90" y="104"/>
                    <a:pt x="90" y="104"/>
                    <a:pt x="90" y="104"/>
                  </a:cubicBezTo>
                  <a:cubicBezTo>
                    <a:pt x="89" y="104"/>
                    <a:pt x="89" y="104"/>
                    <a:pt x="89" y="105"/>
                  </a:cubicBezTo>
                  <a:cubicBezTo>
                    <a:pt x="90" y="105"/>
                    <a:pt x="90" y="105"/>
                    <a:pt x="90" y="106"/>
                  </a:cubicBezTo>
                  <a:cubicBezTo>
                    <a:pt x="90" y="106"/>
                    <a:pt x="90" y="106"/>
                    <a:pt x="90" y="106"/>
                  </a:cubicBezTo>
                  <a:moveTo>
                    <a:pt x="90" y="107"/>
                  </a:moveTo>
                  <a:cubicBezTo>
                    <a:pt x="90" y="107"/>
                    <a:pt x="90" y="107"/>
                    <a:pt x="90" y="107"/>
                  </a:cubicBezTo>
                  <a:cubicBezTo>
                    <a:pt x="91" y="107"/>
                    <a:pt x="91" y="107"/>
                    <a:pt x="91" y="107"/>
                  </a:cubicBezTo>
                  <a:cubicBezTo>
                    <a:pt x="90" y="107"/>
                    <a:pt x="90" y="107"/>
                    <a:pt x="90" y="107"/>
                  </a:cubicBezTo>
                  <a:moveTo>
                    <a:pt x="91" y="107"/>
                  </a:moveTo>
                  <a:cubicBezTo>
                    <a:pt x="91" y="107"/>
                    <a:pt x="91" y="107"/>
                    <a:pt x="91" y="107"/>
                  </a:cubicBezTo>
                  <a:cubicBezTo>
                    <a:pt x="91" y="107"/>
                    <a:pt x="91" y="107"/>
                    <a:pt x="91" y="107"/>
                  </a:cubicBezTo>
                  <a:cubicBezTo>
                    <a:pt x="91" y="107"/>
                    <a:pt x="91" y="107"/>
                    <a:pt x="91" y="107"/>
                  </a:cubicBezTo>
                  <a:cubicBezTo>
                    <a:pt x="91" y="107"/>
                    <a:pt x="91" y="107"/>
                    <a:pt x="91" y="107"/>
                  </a:cubicBezTo>
                  <a:moveTo>
                    <a:pt x="92" y="106"/>
                  </a:moveTo>
                  <a:cubicBezTo>
                    <a:pt x="92" y="106"/>
                    <a:pt x="92" y="106"/>
                    <a:pt x="92" y="107"/>
                  </a:cubicBezTo>
                  <a:cubicBezTo>
                    <a:pt x="92" y="107"/>
                    <a:pt x="92" y="107"/>
                    <a:pt x="92" y="106"/>
                  </a:cubicBezTo>
                  <a:cubicBezTo>
                    <a:pt x="92" y="106"/>
                    <a:pt x="92" y="106"/>
                    <a:pt x="92" y="106"/>
                  </a:cubicBezTo>
                  <a:close/>
                  <a:moveTo>
                    <a:pt x="92" y="109"/>
                  </a:moveTo>
                  <a:cubicBezTo>
                    <a:pt x="92" y="109"/>
                    <a:pt x="92" y="108"/>
                    <a:pt x="92" y="108"/>
                  </a:cubicBezTo>
                  <a:cubicBezTo>
                    <a:pt x="92" y="108"/>
                    <a:pt x="92" y="108"/>
                    <a:pt x="93" y="108"/>
                  </a:cubicBezTo>
                  <a:cubicBezTo>
                    <a:pt x="92" y="108"/>
                    <a:pt x="92" y="108"/>
                    <a:pt x="92" y="108"/>
                  </a:cubicBezTo>
                  <a:cubicBezTo>
                    <a:pt x="92" y="108"/>
                    <a:pt x="92" y="108"/>
                    <a:pt x="92" y="108"/>
                  </a:cubicBezTo>
                  <a:cubicBezTo>
                    <a:pt x="92" y="108"/>
                    <a:pt x="92" y="108"/>
                    <a:pt x="92" y="108"/>
                  </a:cubicBezTo>
                  <a:cubicBezTo>
                    <a:pt x="92" y="108"/>
                    <a:pt x="92" y="108"/>
                    <a:pt x="91" y="108"/>
                  </a:cubicBezTo>
                  <a:cubicBezTo>
                    <a:pt x="92" y="108"/>
                    <a:pt x="92" y="108"/>
                    <a:pt x="92" y="108"/>
                  </a:cubicBezTo>
                  <a:cubicBezTo>
                    <a:pt x="92" y="108"/>
                    <a:pt x="92" y="108"/>
                    <a:pt x="92" y="107"/>
                  </a:cubicBezTo>
                  <a:cubicBezTo>
                    <a:pt x="92" y="108"/>
                    <a:pt x="92" y="108"/>
                    <a:pt x="91" y="108"/>
                  </a:cubicBezTo>
                  <a:cubicBezTo>
                    <a:pt x="91" y="108"/>
                    <a:pt x="91" y="108"/>
                    <a:pt x="91" y="107"/>
                  </a:cubicBezTo>
                  <a:cubicBezTo>
                    <a:pt x="92" y="107"/>
                    <a:pt x="92" y="107"/>
                    <a:pt x="92" y="107"/>
                  </a:cubicBezTo>
                  <a:cubicBezTo>
                    <a:pt x="92" y="107"/>
                    <a:pt x="92" y="107"/>
                    <a:pt x="92" y="107"/>
                  </a:cubicBezTo>
                  <a:cubicBezTo>
                    <a:pt x="92" y="107"/>
                    <a:pt x="92" y="107"/>
                    <a:pt x="93" y="106"/>
                  </a:cubicBezTo>
                  <a:cubicBezTo>
                    <a:pt x="93" y="107"/>
                    <a:pt x="93" y="107"/>
                    <a:pt x="93" y="107"/>
                  </a:cubicBezTo>
                  <a:cubicBezTo>
                    <a:pt x="93" y="108"/>
                    <a:pt x="93" y="108"/>
                    <a:pt x="93" y="108"/>
                  </a:cubicBezTo>
                  <a:cubicBezTo>
                    <a:pt x="92" y="109"/>
                    <a:pt x="92" y="109"/>
                    <a:pt x="92" y="109"/>
                  </a:cubicBezTo>
                  <a:cubicBezTo>
                    <a:pt x="92" y="109"/>
                    <a:pt x="92" y="109"/>
                    <a:pt x="92" y="109"/>
                  </a:cubicBezTo>
                  <a:moveTo>
                    <a:pt x="91" y="110"/>
                  </a:moveTo>
                  <a:cubicBezTo>
                    <a:pt x="91" y="109"/>
                    <a:pt x="91" y="109"/>
                    <a:pt x="91" y="109"/>
                  </a:cubicBezTo>
                  <a:cubicBezTo>
                    <a:pt x="91" y="109"/>
                    <a:pt x="91" y="109"/>
                    <a:pt x="91" y="109"/>
                  </a:cubicBezTo>
                  <a:cubicBezTo>
                    <a:pt x="91" y="108"/>
                    <a:pt x="91" y="108"/>
                    <a:pt x="91" y="108"/>
                  </a:cubicBezTo>
                  <a:cubicBezTo>
                    <a:pt x="91" y="108"/>
                    <a:pt x="91" y="108"/>
                    <a:pt x="91" y="108"/>
                  </a:cubicBezTo>
                  <a:cubicBezTo>
                    <a:pt x="91" y="109"/>
                    <a:pt x="91" y="109"/>
                    <a:pt x="91" y="109"/>
                  </a:cubicBezTo>
                  <a:cubicBezTo>
                    <a:pt x="91" y="109"/>
                    <a:pt x="91" y="109"/>
                    <a:pt x="91" y="109"/>
                  </a:cubicBezTo>
                  <a:cubicBezTo>
                    <a:pt x="91" y="110"/>
                    <a:pt x="91" y="110"/>
                    <a:pt x="91" y="110"/>
                  </a:cubicBezTo>
                  <a:moveTo>
                    <a:pt x="91" y="110"/>
                  </a:moveTo>
                  <a:cubicBezTo>
                    <a:pt x="92" y="110"/>
                    <a:pt x="92" y="110"/>
                    <a:pt x="92" y="110"/>
                  </a:cubicBezTo>
                  <a:cubicBezTo>
                    <a:pt x="92" y="110"/>
                    <a:pt x="92" y="110"/>
                    <a:pt x="92" y="110"/>
                  </a:cubicBezTo>
                  <a:cubicBezTo>
                    <a:pt x="92" y="110"/>
                    <a:pt x="92" y="110"/>
                    <a:pt x="92" y="109"/>
                  </a:cubicBezTo>
                  <a:cubicBezTo>
                    <a:pt x="92" y="109"/>
                    <a:pt x="92" y="109"/>
                    <a:pt x="92" y="109"/>
                  </a:cubicBezTo>
                  <a:cubicBezTo>
                    <a:pt x="92" y="109"/>
                    <a:pt x="92" y="109"/>
                    <a:pt x="92" y="109"/>
                  </a:cubicBezTo>
                  <a:cubicBezTo>
                    <a:pt x="91" y="110"/>
                    <a:pt x="91" y="110"/>
                    <a:pt x="91" y="110"/>
                  </a:cubicBezTo>
                  <a:moveTo>
                    <a:pt x="91" y="111"/>
                  </a:moveTo>
                  <a:cubicBezTo>
                    <a:pt x="91" y="110"/>
                    <a:pt x="91" y="110"/>
                    <a:pt x="91" y="110"/>
                  </a:cubicBezTo>
                  <a:cubicBezTo>
                    <a:pt x="91" y="110"/>
                    <a:pt x="91" y="110"/>
                    <a:pt x="91" y="110"/>
                  </a:cubicBezTo>
                  <a:cubicBezTo>
                    <a:pt x="91" y="110"/>
                    <a:pt x="91" y="110"/>
                    <a:pt x="92" y="110"/>
                  </a:cubicBezTo>
                  <a:cubicBezTo>
                    <a:pt x="91" y="110"/>
                    <a:pt x="91" y="110"/>
                    <a:pt x="91" y="111"/>
                  </a:cubicBezTo>
                  <a:moveTo>
                    <a:pt x="93" y="111"/>
                  </a:moveTo>
                  <a:cubicBezTo>
                    <a:pt x="93" y="111"/>
                    <a:pt x="93" y="111"/>
                    <a:pt x="93" y="111"/>
                  </a:cubicBezTo>
                  <a:cubicBezTo>
                    <a:pt x="93" y="111"/>
                    <a:pt x="93" y="111"/>
                    <a:pt x="93" y="111"/>
                  </a:cubicBezTo>
                  <a:cubicBezTo>
                    <a:pt x="93" y="111"/>
                    <a:pt x="93" y="111"/>
                    <a:pt x="93" y="111"/>
                  </a:cubicBezTo>
                  <a:moveTo>
                    <a:pt x="92" y="112"/>
                  </a:moveTo>
                  <a:cubicBezTo>
                    <a:pt x="92" y="112"/>
                    <a:pt x="92" y="112"/>
                    <a:pt x="92" y="112"/>
                  </a:cubicBezTo>
                  <a:cubicBezTo>
                    <a:pt x="92" y="112"/>
                    <a:pt x="92" y="112"/>
                    <a:pt x="93" y="112"/>
                  </a:cubicBezTo>
                  <a:cubicBezTo>
                    <a:pt x="92" y="112"/>
                    <a:pt x="92" y="112"/>
                    <a:pt x="92" y="112"/>
                  </a:cubicBezTo>
                  <a:moveTo>
                    <a:pt x="92" y="112"/>
                  </a:moveTo>
                  <a:cubicBezTo>
                    <a:pt x="92" y="112"/>
                    <a:pt x="92" y="112"/>
                    <a:pt x="92" y="112"/>
                  </a:cubicBezTo>
                  <a:cubicBezTo>
                    <a:pt x="92" y="112"/>
                    <a:pt x="92" y="112"/>
                    <a:pt x="92" y="112"/>
                  </a:cubicBezTo>
                  <a:cubicBezTo>
                    <a:pt x="92" y="112"/>
                    <a:pt x="92" y="112"/>
                    <a:pt x="92" y="112"/>
                  </a:cubicBezTo>
                  <a:cubicBezTo>
                    <a:pt x="92" y="112"/>
                    <a:pt x="92" y="112"/>
                    <a:pt x="92" y="112"/>
                  </a:cubicBezTo>
                  <a:moveTo>
                    <a:pt x="93" y="113"/>
                  </a:moveTo>
                  <a:cubicBezTo>
                    <a:pt x="93" y="113"/>
                    <a:pt x="93" y="113"/>
                    <a:pt x="93" y="113"/>
                  </a:cubicBezTo>
                  <a:cubicBezTo>
                    <a:pt x="93" y="112"/>
                    <a:pt x="93" y="112"/>
                    <a:pt x="93" y="112"/>
                  </a:cubicBezTo>
                  <a:cubicBezTo>
                    <a:pt x="94" y="112"/>
                    <a:pt x="94" y="112"/>
                    <a:pt x="94" y="112"/>
                  </a:cubicBezTo>
                  <a:cubicBezTo>
                    <a:pt x="94" y="111"/>
                    <a:pt x="94" y="111"/>
                    <a:pt x="95" y="111"/>
                  </a:cubicBezTo>
                  <a:cubicBezTo>
                    <a:pt x="95" y="111"/>
                    <a:pt x="95" y="111"/>
                    <a:pt x="95" y="111"/>
                  </a:cubicBezTo>
                  <a:cubicBezTo>
                    <a:pt x="95" y="111"/>
                    <a:pt x="95" y="111"/>
                    <a:pt x="94" y="111"/>
                  </a:cubicBezTo>
                  <a:cubicBezTo>
                    <a:pt x="94" y="111"/>
                    <a:pt x="94" y="111"/>
                    <a:pt x="94" y="112"/>
                  </a:cubicBezTo>
                  <a:cubicBezTo>
                    <a:pt x="94" y="112"/>
                    <a:pt x="94" y="112"/>
                    <a:pt x="93" y="112"/>
                  </a:cubicBezTo>
                  <a:cubicBezTo>
                    <a:pt x="93" y="112"/>
                    <a:pt x="93" y="112"/>
                    <a:pt x="93" y="113"/>
                  </a:cubicBezTo>
                  <a:moveTo>
                    <a:pt x="91" y="113"/>
                  </a:moveTo>
                  <a:cubicBezTo>
                    <a:pt x="91" y="113"/>
                    <a:pt x="91" y="113"/>
                    <a:pt x="92" y="113"/>
                  </a:cubicBezTo>
                  <a:cubicBezTo>
                    <a:pt x="92" y="113"/>
                    <a:pt x="92" y="113"/>
                    <a:pt x="92" y="114"/>
                  </a:cubicBezTo>
                  <a:cubicBezTo>
                    <a:pt x="92" y="113"/>
                    <a:pt x="92" y="113"/>
                    <a:pt x="92" y="113"/>
                  </a:cubicBezTo>
                  <a:cubicBezTo>
                    <a:pt x="92" y="113"/>
                    <a:pt x="92" y="113"/>
                    <a:pt x="92" y="112"/>
                  </a:cubicBezTo>
                  <a:cubicBezTo>
                    <a:pt x="92" y="112"/>
                    <a:pt x="92" y="112"/>
                    <a:pt x="92" y="112"/>
                  </a:cubicBezTo>
                  <a:cubicBezTo>
                    <a:pt x="92" y="113"/>
                    <a:pt x="92" y="113"/>
                    <a:pt x="92" y="113"/>
                  </a:cubicBezTo>
                  <a:cubicBezTo>
                    <a:pt x="92" y="113"/>
                    <a:pt x="92" y="113"/>
                    <a:pt x="91" y="113"/>
                  </a:cubicBezTo>
                  <a:cubicBezTo>
                    <a:pt x="91" y="113"/>
                    <a:pt x="91" y="113"/>
                    <a:pt x="91" y="113"/>
                  </a:cubicBezTo>
                  <a:moveTo>
                    <a:pt x="91" y="115"/>
                  </a:moveTo>
                  <a:cubicBezTo>
                    <a:pt x="91" y="115"/>
                    <a:pt x="91" y="115"/>
                    <a:pt x="91" y="115"/>
                  </a:cubicBezTo>
                  <a:cubicBezTo>
                    <a:pt x="91" y="115"/>
                    <a:pt x="91" y="115"/>
                    <a:pt x="91" y="114"/>
                  </a:cubicBezTo>
                  <a:cubicBezTo>
                    <a:pt x="91" y="114"/>
                    <a:pt x="91" y="114"/>
                    <a:pt x="92" y="114"/>
                  </a:cubicBezTo>
                  <a:cubicBezTo>
                    <a:pt x="91" y="114"/>
                    <a:pt x="91" y="114"/>
                    <a:pt x="91" y="114"/>
                  </a:cubicBezTo>
                  <a:cubicBezTo>
                    <a:pt x="91" y="114"/>
                    <a:pt x="91" y="114"/>
                    <a:pt x="91" y="115"/>
                  </a:cubicBezTo>
                  <a:cubicBezTo>
                    <a:pt x="91" y="115"/>
                    <a:pt x="91" y="115"/>
                    <a:pt x="91" y="115"/>
                  </a:cubicBezTo>
                  <a:moveTo>
                    <a:pt x="93" y="119"/>
                  </a:moveTo>
                  <a:cubicBezTo>
                    <a:pt x="93" y="119"/>
                    <a:pt x="93" y="119"/>
                    <a:pt x="93" y="119"/>
                  </a:cubicBezTo>
                  <a:cubicBezTo>
                    <a:pt x="93" y="118"/>
                    <a:pt x="93" y="118"/>
                    <a:pt x="93" y="118"/>
                  </a:cubicBezTo>
                  <a:lnTo>
                    <a:pt x="93" y="119"/>
                  </a:lnTo>
                  <a:close/>
                  <a:moveTo>
                    <a:pt x="93" y="119"/>
                  </a:moveTo>
                  <a:cubicBezTo>
                    <a:pt x="93" y="119"/>
                    <a:pt x="93" y="119"/>
                    <a:pt x="93" y="119"/>
                  </a:cubicBezTo>
                  <a:cubicBezTo>
                    <a:pt x="93" y="119"/>
                    <a:pt x="93" y="119"/>
                    <a:pt x="93" y="119"/>
                  </a:cubicBezTo>
                  <a:cubicBezTo>
                    <a:pt x="94" y="119"/>
                    <a:pt x="94" y="119"/>
                    <a:pt x="94" y="119"/>
                  </a:cubicBezTo>
                  <a:cubicBezTo>
                    <a:pt x="93" y="119"/>
                    <a:pt x="93" y="119"/>
                    <a:pt x="93" y="119"/>
                  </a:cubicBezTo>
                  <a:cubicBezTo>
                    <a:pt x="93" y="119"/>
                    <a:pt x="93" y="119"/>
                    <a:pt x="93" y="119"/>
                  </a:cubicBezTo>
                  <a:moveTo>
                    <a:pt x="92" y="120"/>
                  </a:moveTo>
                  <a:cubicBezTo>
                    <a:pt x="93" y="120"/>
                    <a:pt x="93" y="120"/>
                    <a:pt x="93" y="120"/>
                  </a:cubicBezTo>
                  <a:cubicBezTo>
                    <a:pt x="93" y="120"/>
                    <a:pt x="93" y="120"/>
                    <a:pt x="93" y="120"/>
                  </a:cubicBezTo>
                  <a:cubicBezTo>
                    <a:pt x="93" y="120"/>
                    <a:pt x="93" y="120"/>
                    <a:pt x="93" y="120"/>
                  </a:cubicBezTo>
                  <a:cubicBezTo>
                    <a:pt x="93" y="120"/>
                    <a:pt x="93" y="120"/>
                    <a:pt x="92" y="120"/>
                  </a:cubicBezTo>
                  <a:moveTo>
                    <a:pt x="95" y="121"/>
                  </a:moveTo>
                  <a:cubicBezTo>
                    <a:pt x="95" y="121"/>
                    <a:pt x="95" y="121"/>
                    <a:pt x="95" y="120"/>
                  </a:cubicBezTo>
                  <a:cubicBezTo>
                    <a:pt x="95" y="121"/>
                    <a:pt x="95" y="121"/>
                    <a:pt x="95" y="121"/>
                  </a:cubicBezTo>
                  <a:cubicBezTo>
                    <a:pt x="95" y="121"/>
                    <a:pt x="95" y="121"/>
                    <a:pt x="95" y="121"/>
                  </a:cubicBezTo>
                  <a:moveTo>
                    <a:pt x="96" y="121"/>
                  </a:moveTo>
                  <a:cubicBezTo>
                    <a:pt x="96" y="121"/>
                    <a:pt x="96" y="121"/>
                    <a:pt x="96" y="121"/>
                  </a:cubicBezTo>
                  <a:cubicBezTo>
                    <a:pt x="96" y="121"/>
                    <a:pt x="96" y="121"/>
                    <a:pt x="96" y="121"/>
                  </a:cubicBezTo>
                  <a:cubicBezTo>
                    <a:pt x="96" y="121"/>
                    <a:pt x="96" y="121"/>
                    <a:pt x="96" y="121"/>
                  </a:cubicBezTo>
                  <a:moveTo>
                    <a:pt x="96" y="122"/>
                  </a:moveTo>
                  <a:cubicBezTo>
                    <a:pt x="96" y="122"/>
                    <a:pt x="96" y="122"/>
                    <a:pt x="96" y="122"/>
                  </a:cubicBezTo>
                  <a:cubicBezTo>
                    <a:pt x="96" y="122"/>
                    <a:pt x="96" y="122"/>
                    <a:pt x="96" y="122"/>
                  </a:cubicBezTo>
                  <a:cubicBezTo>
                    <a:pt x="96" y="122"/>
                    <a:pt x="96" y="122"/>
                    <a:pt x="96" y="122"/>
                  </a:cubicBezTo>
                  <a:moveTo>
                    <a:pt x="95" y="122"/>
                  </a:moveTo>
                  <a:cubicBezTo>
                    <a:pt x="95" y="122"/>
                    <a:pt x="95" y="122"/>
                    <a:pt x="95" y="122"/>
                  </a:cubicBezTo>
                  <a:cubicBezTo>
                    <a:pt x="95" y="122"/>
                    <a:pt x="95" y="122"/>
                    <a:pt x="95" y="122"/>
                  </a:cubicBezTo>
                  <a:cubicBezTo>
                    <a:pt x="96" y="122"/>
                    <a:pt x="96" y="122"/>
                    <a:pt x="96" y="122"/>
                  </a:cubicBezTo>
                  <a:cubicBezTo>
                    <a:pt x="96" y="122"/>
                    <a:pt x="95" y="122"/>
                    <a:pt x="95" y="122"/>
                  </a:cubicBezTo>
                  <a:moveTo>
                    <a:pt x="97" y="125"/>
                  </a:moveTo>
                  <a:cubicBezTo>
                    <a:pt x="97" y="125"/>
                    <a:pt x="97" y="125"/>
                    <a:pt x="97" y="125"/>
                  </a:cubicBezTo>
                  <a:cubicBezTo>
                    <a:pt x="97" y="124"/>
                    <a:pt x="97" y="124"/>
                    <a:pt x="96" y="124"/>
                  </a:cubicBezTo>
                  <a:cubicBezTo>
                    <a:pt x="96" y="124"/>
                    <a:pt x="96" y="124"/>
                    <a:pt x="96" y="124"/>
                  </a:cubicBezTo>
                  <a:cubicBezTo>
                    <a:pt x="96" y="125"/>
                    <a:pt x="96" y="125"/>
                    <a:pt x="97" y="125"/>
                  </a:cubicBezTo>
                  <a:moveTo>
                    <a:pt x="98" y="130"/>
                  </a:moveTo>
                  <a:cubicBezTo>
                    <a:pt x="98" y="129"/>
                    <a:pt x="98" y="129"/>
                    <a:pt x="98" y="129"/>
                  </a:cubicBezTo>
                  <a:cubicBezTo>
                    <a:pt x="99" y="129"/>
                    <a:pt x="99" y="129"/>
                    <a:pt x="99" y="129"/>
                  </a:cubicBezTo>
                  <a:cubicBezTo>
                    <a:pt x="99" y="129"/>
                    <a:pt x="99" y="129"/>
                    <a:pt x="99" y="130"/>
                  </a:cubicBezTo>
                  <a:lnTo>
                    <a:pt x="98" y="130"/>
                  </a:lnTo>
                  <a:close/>
                  <a:moveTo>
                    <a:pt x="98" y="131"/>
                  </a:moveTo>
                  <a:cubicBezTo>
                    <a:pt x="98" y="130"/>
                    <a:pt x="98" y="130"/>
                    <a:pt x="98" y="130"/>
                  </a:cubicBezTo>
                  <a:cubicBezTo>
                    <a:pt x="98" y="130"/>
                    <a:pt x="98" y="130"/>
                    <a:pt x="98" y="130"/>
                  </a:cubicBezTo>
                  <a:cubicBezTo>
                    <a:pt x="98" y="130"/>
                    <a:pt x="98" y="130"/>
                    <a:pt x="98" y="131"/>
                  </a:cubicBezTo>
                  <a:cubicBezTo>
                    <a:pt x="98" y="131"/>
                    <a:pt x="98" y="131"/>
                    <a:pt x="98" y="131"/>
                  </a:cubicBezTo>
                  <a:moveTo>
                    <a:pt x="98" y="130"/>
                  </a:moveTo>
                  <a:cubicBezTo>
                    <a:pt x="97" y="130"/>
                    <a:pt x="97" y="130"/>
                    <a:pt x="97" y="130"/>
                  </a:cubicBezTo>
                  <a:cubicBezTo>
                    <a:pt x="98" y="130"/>
                    <a:pt x="98" y="130"/>
                    <a:pt x="98" y="130"/>
                  </a:cubicBezTo>
                  <a:close/>
                  <a:moveTo>
                    <a:pt x="96" y="130"/>
                  </a:moveTo>
                  <a:cubicBezTo>
                    <a:pt x="96" y="131"/>
                    <a:pt x="96" y="131"/>
                    <a:pt x="96" y="131"/>
                  </a:cubicBezTo>
                  <a:cubicBezTo>
                    <a:pt x="95" y="130"/>
                    <a:pt x="95" y="130"/>
                    <a:pt x="94" y="130"/>
                  </a:cubicBezTo>
                  <a:cubicBezTo>
                    <a:pt x="94" y="130"/>
                    <a:pt x="94" y="130"/>
                    <a:pt x="94" y="129"/>
                  </a:cubicBezTo>
                  <a:cubicBezTo>
                    <a:pt x="94" y="129"/>
                    <a:pt x="94" y="129"/>
                    <a:pt x="94" y="129"/>
                  </a:cubicBezTo>
                  <a:cubicBezTo>
                    <a:pt x="93" y="129"/>
                    <a:pt x="93" y="129"/>
                    <a:pt x="93" y="129"/>
                  </a:cubicBezTo>
                  <a:cubicBezTo>
                    <a:pt x="93" y="128"/>
                    <a:pt x="93" y="128"/>
                    <a:pt x="94" y="127"/>
                  </a:cubicBezTo>
                  <a:cubicBezTo>
                    <a:pt x="93" y="127"/>
                    <a:pt x="93" y="127"/>
                    <a:pt x="93" y="128"/>
                  </a:cubicBezTo>
                  <a:cubicBezTo>
                    <a:pt x="93" y="128"/>
                    <a:pt x="93" y="128"/>
                    <a:pt x="93" y="127"/>
                  </a:cubicBezTo>
                  <a:cubicBezTo>
                    <a:pt x="93" y="128"/>
                    <a:pt x="93" y="128"/>
                    <a:pt x="92" y="128"/>
                  </a:cubicBezTo>
                  <a:cubicBezTo>
                    <a:pt x="92" y="127"/>
                    <a:pt x="92" y="127"/>
                    <a:pt x="92" y="127"/>
                  </a:cubicBezTo>
                  <a:cubicBezTo>
                    <a:pt x="92" y="127"/>
                    <a:pt x="92" y="127"/>
                    <a:pt x="92" y="127"/>
                  </a:cubicBezTo>
                  <a:cubicBezTo>
                    <a:pt x="92" y="127"/>
                    <a:pt x="92" y="127"/>
                    <a:pt x="92" y="126"/>
                  </a:cubicBezTo>
                  <a:cubicBezTo>
                    <a:pt x="92" y="126"/>
                    <a:pt x="92" y="126"/>
                    <a:pt x="92" y="126"/>
                  </a:cubicBezTo>
                  <a:cubicBezTo>
                    <a:pt x="92" y="126"/>
                    <a:pt x="92" y="126"/>
                    <a:pt x="92" y="126"/>
                  </a:cubicBezTo>
                  <a:cubicBezTo>
                    <a:pt x="92" y="126"/>
                    <a:pt x="92" y="126"/>
                    <a:pt x="91" y="125"/>
                  </a:cubicBezTo>
                  <a:cubicBezTo>
                    <a:pt x="91" y="126"/>
                    <a:pt x="91" y="126"/>
                    <a:pt x="91" y="126"/>
                  </a:cubicBezTo>
                  <a:cubicBezTo>
                    <a:pt x="91" y="126"/>
                    <a:pt x="91" y="126"/>
                    <a:pt x="91" y="126"/>
                  </a:cubicBezTo>
                  <a:cubicBezTo>
                    <a:pt x="91" y="125"/>
                    <a:pt x="91" y="125"/>
                    <a:pt x="91" y="125"/>
                  </a:cubicBezTo>
                  <a:cubicBezTo>
                    <a:pt x="91" y="125"/>
                    <a:pt x="91" y="125"/>
                    <a:pt x="91" y="125"/>
                  </a:cubicBezTo>
                  <a:cubicBezTo>
                    <a:pt x="91" y="125"/>
                    <a:pt x="91" y="125"/>
                    <a:pt x="91" y="125"/>
                  </a:cubicBezTo>
                  <a:cubicBezTo>
                    <a:pt x="91" y="125"/>
                    <a:pt x="91" y="125"/>
                    <a:pt x="91" y="124"/>
                  </a:cubicBezTo>
                  <a:cubicBezTo>
                    <a:pt x="91" y="124"/>
                    <a:pt x="91" y="124"/>
                    <a:pt x="91" y="124"/>
                  </a:cubicBezTo>
                  <a:cubicBezTo>
                    <a:pt x="91" y="124"/>
                    <a:pt x="91" y="124"/>
                    <a:pt x="91" y="124"/>
                  </a:cubicBezTo>
                  <a:cubicBezTo>
                    <a:pt x="91" y="124"/>
                    <a:pt x="91" y="124"/>
                    <a:pt x="91" y="123"/>
                  </a:cubicBezTo>
                  <a:cubicBezTo>
                    <a:pt x="91" y="124"/>
                    <a:pt x="91" y="124"/>
                    <a:pt x="91" y="124"/>
                  </a:cubicBezTo>
                  <a:cubicBezTo>
                    <a:pt x="91" y="124"/>
                    <a:pt x="91" y="124"/>
                    <a:pt x="90" y="124"/>
                  </a:cubicBezTo>
                  <a:cubicBezTo>
                    <a:pt x="90" y="124"/>
                    <a:pt x="90" y="124"/>
                    <a:pt x="90" y="124"/>
                  </a:cubicBezTo>
                  <a:cubicBezTo>
                    <a:pt x="90" y="124"/>
                    <a:pt x="90" y="124"/>
                    <a:pt x="90" y="124"/>
                  </a:cubicBezTo>
                  <a:cubicBezTo>
                    <a:pt x="90" y="124"/>
                    <a:pt x="90" y="124"/>
                    <a:pt x="90" y="124"/>
                  </a:cubicBezTo>
                  <a:cubicBezTo>
                    <a:pt x="90" y="124"/>
                    <a:pt x="90" y="124"/>
                    <a:pt x="90" y="123"/>
                  </a:cubicBezTo>
                  <a:cubicBezTo>
                    <a:pt x="91" y="123"/>
                    <a:pt x="91" y="123"/>
                    <a:pt x="91" y="123"/>
                  </a:cubicBezTo>
                  <a:cubicBezTo>
                    <a:pt x="90" y="123"/>
                    <a:pt x="90" y="123"/>
                    <a:pt x="90" y="123"/>
                  </a:cubicBezTo>
                  <a:cubicBezTo>
                    <a:pt x="90" y="123"/>
                    <a:pt x="90" y="123"/>
                    <a:pt x="90" y="123"/>
                  </a:cubicBezTo>
                  <a:cubicBezTo>
                    <a:pt x="90" y="123"/>
                    <a:pt x="90" y="123"/>
                    <a:pt x="89" y="123"/>
                  </a:cubicBezTo>
                  <a:cubicBezTo>
                    <a:pt x="89" y="123"/>
                    <a:pt x="89" y="123"/>
                    <a:pt x="89" y="122"/>
                  </a:cubicBezTo>
                  <a:cubicBezTo>
                    <a:pt x="90" y="122"/>
                    <a:pt x="90" y="122"/>
                    <a:pt x="90" y="122"/>
                  </a:cubicBezTo>
                  <a:cubicBezTo>
                    <a:pt x="90" y="122"/>
                    <a:pt x="90" y="122"/>
                    <a:pt x="89" y="122"/>
                  </a:cubicBezTo>
                  <a:cubicBezTo>
                    <a:pt x="89" y="122"/>
                    <a:pt x="89" y="122"/>
                    <a:pt x="89" y="123"/>
                  </a:cubicBezTo>
                  <a:cubicBezTo>
                    <a:pt x="89" y="122"/>
                    <a:pt x="89" y="122"/>
                    <a:pt x="89" y="122"/>
                  </a:cubicBezTo>
                  <a:cubicBezTo>
                    <a:pt x="89" y="122"/>
                    <a:pt x="89" y="122"/>
                    <a:pt x="89" y="122"/>
                  </a:cubicBezTo>
                  <a:cubicBezTo>
                    <a:pt x="88" y="122"/>
                    <a:pt x="88" y="122"/>
                    <a:pt x="88" y="122"/>
                  </a:cubicBezTo>
                  <a:cubicBezTo>
                    <a:pt x="88" y="122"/>
                    <a:pt x="88" y="122"/>
                    <a:pt x="88" y="122"/>
                  </a:cubicBezTo>
                  <a:cubicBezTo>
                    <a:pt x="88" y="122"/>
                    <a:pt x="88" y="122"/>
                    <a:pt x="88" y="122"/>
                  </a:cubicBezTo>
                  <a:cubicBezTo>
                    <a:pt x="89" y="122"/>
                    <a:pt x="89" y="122"/>
                    <a:pt x="89" y="122"/>
                  </a:cubicBezTo>
                  <a:cubicBezTo>
                    <a:pt x="89" y="121"/>
                    <a:pt x="89" y="121"/>
                    <a:pt x="89" y="121"/>
                  </a:cubicBezTo>
                  <a:cubicBezTo>
                    <a:pt x="88" y="121"/>
                    <a:pt x="88" y="121"/>
                    <a:pt x="88" y="121"/>
                  </a:cubicBezTo>
                  <a:cubicBezTo>
                    <a:pt x="89" y="121"/>
                    <a:pt x="89" y="121"/>
                    <a:pt x="89" y="121"/>
                  </a:cubicBezTo>
                  <a:cubicBezTo>
                    <a:pt x="89" y="120"/>
                    <a:pt x="89" y="120"/>
                    <a:pt x="89" y="120"/>
                  </a:cubicBezTo>
                  <a:cubicBezTo>
                    <a:pt x="90" y="120"/>
                    <a:pt x="90" y="120"/>
                    <a:pt x="90" y="120"/>
                  </a:cubicBezTo>
                  <a:cubicBezTo>
                    <a:pt x="90" y="120"/>
                    <a:pt x="90" y="120"/>
                    <a:pt x="90" y="120"/>
                  </a:cubicBezTo>
                  <a:cubicBezTo>
                    <a:pt x="90" y="120"/>
                    <a:pt x="90" y="120"/>
                    <a:pt x="90" y="120"/>
                  </a:cubicBezTo>
                  <a:cubicBezTo>
                    <a:pt x="89" y="120"/>
                    <a:pt x="89" y="120"/>
                    <a:pt x="89" y="120"/>
                  </a:cubicBezTo>
                  <a:cubicBezTo>
                    <a:pt x="89" y="120"/>
                    <a:pt x="89" y="120"/>
                    <a:pt x="89" y="120"/>
                  </a:cubicBezTo>
                  <a:cubicBezTo>
                    <a:pt x="88" y="120"/>
                    <a:pt x="88" y="120"/>
                    <a:pt x="88" y="119"/>
                  </a:cubicBezTo>
                  <a:cubicBezTo>
                    <a:pt x="88" y="119"/>
                    <a:pt x="88" y="119"/>
                    <a:pt x="88" y="119"/>
                  </a:cubicBezTo>
                  <a:cubicBezTo>
                    <a:pt x="88" y="119"/>
                    <a:pt x="88" y="119"/>
                    <a:pt x="88" y="119"/>
                  </a:cubicBezTo>
                  <a:cubicBezTo>
                    <a:pt x="89" y="119"/>
                    <a:pt x="89" y="119"/>
                    <a:pt x="89" y="119"/>
                  </a:cubicBezTo>
                  <a:cubicBezTo>
                    <a:pt x="89" y="118"/>
                    <a:pt x="89" y="118"/>
                    <a:pt x="89" y="118"/>
                  </a:cubicBezTo>
                  <a:cubicBezTo>
                    <a:pt x="89" y="118"/>
                    <a:pt x="89" y="118"/>
                    <a:pt x="89" y="118"/>
                  </a:cubicBezTo>
                  <a:cubicBezTo>
                    <a:pt x="90" y="119"/>
                    <a:pt x="90" y="119"/>
                    <a:pt x="90" y="119"/>
                  </a:cubicBezTo>
                  <a:cubicBezTo>
                    <a:pt x="90" y="119"/>
                    <a:pt x="90" y="119"/>
                    <a:pt x="91" y="119"/>
                  </a:cubicBezTo>
                  <a:cubicBezTo>
                    <a:pt x="91" y="119"/>
                    <a:pt x="91" y="119"/>
                    <a:pt x="91" y="120"/>
                  </a:cubicBezTo>
                  <a:cubicBezTo>
                    <a:pt x="91" y="120"/>
                    <a:pt x="91" y="120"/>
                    <a:pt x="92" y="120"/>
                  </a:cubicBezTo>
                  <a:cubicBezTo>
                    <a:pt x="92" y="120"/>
                    <a:pt x="92" y="120"/>
                    <a:pt x="92" y="120"/>
                  </a:cubicBezTo>
                  <a:cubicBezTo>
                    <a:pt x="93" y="121"/>
                    <a:pt x="93" y="121"/>
                    <a:pt x="93" y="121"/>
                  </a:cubicBezTo>
                  <a:cubicBezTo>
                    <a:pt x="94" y="121"/>
                    <a:pt x="94" y="121"/>
                    <a:pt x="94" y="121"/>
                  </a:cubicBezTo>
                  <a:cubicBezTo>
                    <a:pt x="94" y="121"/>
                    <a:pt x="94" y="121"/>
                    <a:pt x="95" y="121"/>
                  </a:cubicBezTo>
                  <a:cubicBezTo>
                    <a:pt x="95" y="121"/>
                    <a:pt x="95" y="121"/>
                    <a:pt x="95" y="121"/>
                  </a:cubicBezTo>
                  <a:cubicBezTo>
                    <a:pt x="95" y="122"/>
                    <a:pt x="95" y="122"/>
                    <a:pt x="95" y="122"/>
                  </a:cubicBezTo>
                  <a:cubicBezTo>
                    <a:pt x="95" y="123"/>
                    <a:pt x="95" y="123"/>
                    <a:pt x="95" y="124"/>
                  </a:cubicBezTo>
                  <a:cubicBezTo>
                    <a:pt x="95" y="125"/>
                    <a:pt x="95" y="125"/>
                    <a:pt x="95" y="125"/>
                  </a:cubicBezTo>
                  <a:cubicBezTo>
                    <a:pt x="96" y="126"/>
                    <a:pt x="96" y="126"/>
                    <a:pt x="97" y="126"/>
                  </a:cubicBezTo>
                  <a:cubicBezTo>
                    <a:pt x="97" y="126"/>
                    <a:pt x="97" y="126"/>
                    <a:pt x="97" y="127"/>
                  </a:cubicBezTo>
                  <a:cubicBezTo>
                    <a:pt x="97" y="127"/>
                    <a:pt x="97" y="127"/>
                    <a:pt x="97" y="127"/>
                  </a:cubicBezTo>
                  <a:cubicBezTo>
                    <a:pt x="97" y="127"/>
                    <a:pt x="97" y="127"/>
                    <a:pt x="97" y="128"/>
                  </a:cubicBezTo>
                  <a:cubicBezTo>
                    <a:pt x="97" y="128"/>
                    <a:pt x="97" y="128"/>
                    <a:pt x="97" y="128"/>
                  </a:cubicBezTo>
                  <a:cubicBezTo>
                    <a:pt x="97" y="129"/>
                    <a:pt x="97" y="129"/>
                    <a:pt x="97" y="129"/>
                  </a:cubicBezTo>
                  <a:cubicBezTo>
                    <a:pt x="97" y="129"/>
                    <a:pt x="97" y="129"/>
                    <a:pt x="97" y="129"/>
                  </a:cubicBezTo>
                  <a:cubicBezTo>
                    <a:pt x="97" y="130"/>
                    <a:pt x="97" y="130"/>
                    <a:pt x="97" y="130"/>
                  </a:cubicBezTo>
                  <a:cubicBezTo>
                    <a:pt x="97" y="130"/>
                    <a:pt x="97" y="130"/>
                    <a:pt x="97" y="131"/>
                  </a:cubicBezTo>
                  <a:cubicBezTo>
                    <a:pt x="96" y="131"/>
                    <a:pt x="96" y="131"/>
                    <a:pt x="96" y="131"/>
                  </a:cubicBezTo>
                  <a:cubicBezTo>
                    <a:pt x="96" y="131"/>
                    <a:pt x="96" y="131"/>
                    <a:pt x="96" y="130"/>
                  </a:cubicBezTo>
                  <a:moveTo>
                    <a:pt x="99" y="133"/>
                  </a:moveTo>
                  <a:cubicBezTo>
                    <a:pt x="99" y="132"/>
                    <a:pt x="99" y="132"/>
                    <a:pt x="99" y="132"/>
                  </a:cubicBezTo>
                  <a:cubicBezTo>
                    <a:pt x="99" y="132"/>
                    <a:pt x="99" y="132"/>
                    <a:pt x="99" y="132"/>
                  </a:cubicBezTo>
                  <a:cubicBezTo>
                    <a:pt x="99" y="131"/>
                    <a:pt x="99" y="131"/>
                    <a:pt x="99" y="131"/>
                  </a:cubicBezTo>
                  <a:cubicBezTo>
                    <a:pt x="99" y="131"/>
                    <a:pt x="99" y="131"/>
                    <a:pt x="99" y="131"/>
                  </a:cubicBezTo>
                  <a:cubicBezTo>
                    <a:pt x="99" y="131"/>
                    <a:pt x="99" y="131"/>
                    <a:pt x="99" y="131"/>
                  </a:cubicBezTo>
                  <a:cubicBezTo>
                    <a:pt x="98" y="131"/>
                    <a:pt x="98" y="131"/>
                    <a:pt x="98" y="131"/>
                  </a:cubicBezTo>
                  <a:cubicBezTo>
                    <a:pt x="98" y="132"/>
                    <a:pt x="98" y="132"/>
                    <a:pt x="98" y="132"/>
                  </a:cubicBezTo>
                  <a:cubicBezTo>
                    <a:pt x="98" y="132"/>
                    <a:pt x="98" y="132"/>
                    <a:pt x="98" y="132"/>
                  </a:cubicBezTo>
                  <a:cubicBezTo>
                    <a:pt x="98" y="133"/>
                    <a:pt x="98" y="133"/>
                    <a:pt x="99" y="133"/>
                  </a:cubicBezTo>
                  <a:moveTo>
                    <a:pt x="88" y="199"/>
                  </a:moveTo>
                  <a:cubicBezTo>
                    <a:pt x="88" y="199"/>
                    <a:pt x="88" y="199"/>
                    <a:pt x="88" y="199"/>
                  </a:cubicBezTo>
                  <a:cubicBezTo>
                    <a:pt x="88" y="199"/>
                    <a:pt x="88" y="199"/>
                    <a:pt x="89" y="199"/>
                  </a:cubicBezTo>
                  <a:cubicBezTo>
                    <a:pt x="89" y="199"/>
                    <a:pt x="89" y="199"/>
                    <a:pt x="88" y="199"/>
                  </a:cubicBezTo>
                  <a:cubicBezTo>
                    <a:pt x="88" y="199"/>
                    <a:pt x="88" y="199"/>
                    <a:pt x="88" y="199"/>
                  </a:cubicBezTo>
                  <a:moveTo>
                    <a:pt x="86" y="199"/>
                  </a:moveTo>
                  <a:cubicBezTo>
                    <a:pt x="86" y="199"/>
                    <a:pt x="86" y="199"/>
                    <a:pt x="87" y="199"/>
                  </a:cubicBezTo>
                  <a:cubicBezTo>
                    <a:pt x="87" y="200"/>
                    <a:pt x="87" y="200"/>
                    <a:pt x="87" y="200"/>
                  </a:cubicBezTo>
                  <a:cubicBezTo>
                    <a:pt x="87" y="199"/>
                    <a:pt x="87" y="199"/>
                    <a:pt x="87" y="199"/>
                  </a:cubicBezTo>
                  <a:cubicBezTo>
                    <a:pt x="87" y="199"/>
                    <a:pt x="87" y="199"/>
                    <a:pt x="87" y="199"/>
                  </a:cubicBezTo>
                  <a:cubicBezTo>
                    <a:pt x="87" y="199"/>
                    <a:pt x="87" y="199"/>
                    <a:pt x="86" y="199"/>
                  </a:cubicBezTo>
                  <a:moveTo>
                    <a:pt x="88" y="220"/>
                  </a:moveTo>
                  <a:cubicBezTo>
                    <a:pt x="88" y="221"/>
                    <a:pt x="88" y="221"/>
                    <a:pt x="88" y="221"/>
                  </a:cubicBezTo>
                  <a:cubicBezTo>
                    <a:pt x="89" y="221"/>
                    <a:pt x="89" y="221"/>
                    <a:pt x="89" y="221"/>
                  </a:cubicBezTo>
                  <a:cubicBezTo>
                    <a:pt x="89" y="221"/>
                    <a:pt x="89" y="221"/>
                    <a:pt x="88" y="220"/>
                  </a:cubicBezTo>
                  <a:moveTo>
                    <a:pt x="97" y="224"/>
                  </a:moveTo>
                  <a:cubicBezTo>
                    <a:pt x="97" y="225"/>
                    <a:pt x="97" y="225"/>
                    <a:pt x="97" y="225"/>
                  </a:cubicBezTo>
                  <a:cubicBezTo>
                    <a:pt x="98" y="225"/>
                    <a:pt x="98" y="225"/>
                    <a:pt x="98" y="224"/>
                  </a:cubicBezTo>
                  <a:cubicBezTo>
                    <a:pt x="98" y="224"/>
                    <a:pt x="98" y="224"/>
                    <a:pt x="98" y="223"/>
                  </a:cubicBezTo>
                  <a:cubicBezTo>
                    <a:pt x="98" y="223"/>
                    <a:pt x="98" y="223"/>
                    <a:pt x="98" y="223"/>
                  </a:cubicBezTo>
                  <a:cubicBezTo>
                    <a:pt x="98" y="224"/>
                    <a:pt x="98" y="224"/>
                    <a:pt x="98" y="224"/>
                  </a:cubicBezTo>
                  <a:cubicBezTo>
                    <a:pt x="97" y="224"/>
                    <a:pt x="97" y="224"/>
                    <a:pt x="97" y="224"/>
                  </a:cubicBezTo>
                  <a:moveTo>
                    <a:pt x="104" y="221"/>
                  </a:moveTo>
                  <a:cubicBezTo>
                    <a:pt x="104" y="221"/>
                    <a:pt x="104" y="221"/>
                    <a:pt x="104" y="221"/>
                  </a:cubicBezTo>
                  <a:cubicBezTo>
                    <a:pt x="103" y="220"/>
                    <a:pt x="103" y="220"/>
                    <a:pt x="103" y="219"/>
                  </a:cubicBezTo>
                  <a:cubicBezTo>
                    <a:pt x="103" y="219"/>
                    <a:pt x="103" y="219"/>
                    <a:pt x="103" y="219"/>
                  </a:cubicBezTo>
                  <a:cubicBezTo>
                    <a:pt x="104" y="219"/>
                    <a:pt x="104" y="219"/>
                    <a:pt x="104" y="219"/>
                  </a:cubicBezTo>
                  <a:cubicBezTo>
                    <a:pt x="104" y="219"/>
                    <a:pt x="104" y="219"/>
                    <a:pt x="104" y="219"/>
                  </a:cubicBezTo>
                  <a:cubicBezTo>
                    <a:pt x="104" y="220"/>
                    <a:pt x="104" y="220"/>
                    <a:pt x="104" y="220"/>
                  </a:cubicBezTo>
                  <a:cubicBezTo>
                    <a:pt x="104" y="220"/>
                    <a:pt x="104" y="220"/>
                    <a:pt x="104" y="221"/>
                  </a:cubicBezTo>
                  <a:cubicBezTo>
                    <a:pt x="104" y="221"/>
                    <a:pt x="104" y="221"/>
                    <a:pt x="104" y="221"/>
                  </a:cubicBezTo>
                  <a:moveTo>
                    <a:pt x="106" y="222"/>
                  </a:moveTo>
                  <a:cubicBezTo>
                    <a:pt x="106" y="221"/>
                    <a:pt x="106" y="221"/>
                    <a:pt x="107" y="221"/>
                  </a:cubicBezTo>
                  <a:cubicBezTo>
                    <a:pt x="107" y="221"/>
                    <a:pt x="107" y="221"/>
                    <a:pt x="107" y="221"/>
                  </a:cubicBezTo>
                  <a:cubicBezTo>
                    <a:pt x="107" y="221"/>
                    <a:pt x="107" y="221"/>
                    <a:pt x="107" y="221"/>
                  </a:cubicBezTo>
                  <a:cubicBezTo>
                    <a:pt x="107" y="222"/>
                    <a:pt x="107" y="222"/>
                    <a:pt x="107" y="222"/>
                  </a:cubicBezTo>
                  <a:cubicBezTo>
                    <a:pt x="107" y="222"/>
                    <a:pt x="107" y="222"/>
                    <a:pt x="107" y="222"/>
                  </a:cubicBezTo>
                  <a:cubicBezTo>
                    <a:pt x="106" y="222"/>
                    <a:pt x="106" y="222"/>
                    <a:pt x="106" y="222"/>
                  </a:cubicBezTo>
                  <a:moveTo>
                    <a:pt x="280" y="448"/>
                  </a:moveTo>
                  <a:cubicBezTo>
                    <a:pt x="280" y="448"/>
                    <a:pt x="280" y="448"/>
                    <a:pt x="281" y="448"/>
                  </a:cubicBezTo>
                  <a:cubicBezTo>
                    <a:pt x="281" y="448"/>
                    <a:pt x="281" y="448"/>
                    <a:pt x="281" y="448"/>
                  </a:cubicBezTo>
                  <a:cubicBezTo>
                    <a:pt x="281" y="448"/>
                    <a:pt x="281" y="448"/>
                    <a:pt x="281" y="448"/>
                  </a:cubicBezTo>
                  <a:cubicBezTo>
                    <a:pt x="281" y="448"/>
                    <a:pt x="281" y="448"/>
                    <a:pt x="282" y="448"/>
                  </a:cubicBezTo>
                  <a:cubicBezTo>
                    <a:pt x="282" y="448"/>
                    <a:pt x="282" y="448"/>
                    <a:pt x="282" y="448"/>
                  </a:cubicBezTo>
                  <a:cubicBezTo>
                    <a:pt x="282" y="447"/>
                    <a:pt x="282" y="447"/>
                    <a:pt x="283" y="447"/>
                  </a:cubicBezTo>
                  <a:cubicBezTo>
                    <a:pt x="283" y="447"/>
                    <a:pt x="283" y="447"/>
                    <a:pt x="282" y="447"/>
                  </a:cubicBezTo>
                  <a:cubicBezTo>
                    <a:pt x="282" y="447"/>
                    <a:pt x="282" y="447"/>
                    <a:pt x="282" y="447"/>
                  </a:cubicBezTo>
                  <a:cubicBezTo>
                    <a:pt x="282" y="447"/>
                    <a:pt x="282" y="447"/>
                    <a:pt x="283" y="447"/>
                  </a:cubicBezTo>
                  <a:cubicBezTo>
                    <a:pt x="283" y="447"/>
                    <a:pt x="283" y="447"/>
                    <a:pt x="283" y="447"/>
                  </a:cubicBezTo>
                  <a:cubicBezTo>
                    <a:pt x="283" y="447"/>
                    <a:pt x="283" y="447"/>
                    <a:pt x="282" y="447"/>
                  </a:cubicBezTo>
                  <a:cubicBezTo>
                    <a:pt x="282" y="447"/>
                    <a:pt x="282" y="447"/>
                    <a:pt x="282" y="447"/>
                  </a:cubicBezTo>
                  <a:cubicBezTo>
                    <a:pt x="282" y="447"/>
                    <a:pt x="282" y="447"/>
                    <a:pt x="282" y="447"/>
                  </a:cubicBezTo>
                  <a:cubicBezTo>
                    <a:pt x="282" y="447"/>
                    <a:pt x="282" y="447"/>
                    <a:pt x="282" y="447"/>
                  </a:cubicBezTo>
                  <a:cubicBezTo>
                    <a:pt x="282" y="447"/>
                    <a:pt x="282" y="447"/>
                    <a:pt x="282" y="447"/>
                  </a:cubicBezTo>
                  <a:cubicBezTo>
                    <a:pt x="282" y="447"/>
                    <a:pt x="282" y="447"/>
                    <a:pt x="282" y="447"/>
                  </a:cubicBezTo>
                  <a:cubicBezTo>
                    <a:pt x="281" y="447"/>
                    <a:pt x="281" y="447"/>
                    <a:pt x="281" y="447"/>
                  </a:cubicBezTo>
                  <a:cubicBezTo>
                    <a:pt x="281" y="447"/>
                    <a:pt x="281" y="447"/>
                    <a:pt x="281" y="448"/>
                  </a:cubicBezTo>
                  <a:cubicBezTo>
                    <a:pt x="281" y="448"/>
                    <a:pt x="281" y="448"/>
                    <a:pt x="281" y="448"/>
                  </a:cubicBezTo>
                  <a:cubicBezTo>
                    <a:pt x="281" y="448"/>
                    <a:pt x="281" y="448"/>
                    <a:pt x="280" y="448"/>
                  </a:cubicBezTo>
                  <a:cubicBezTo>
                    <a:pt x="280" y="448"/>
                    <a:pt x="280" y="448"/>
                    <a:pt x="280" y="448"/>
                  </a:cubicBezTo>
                  <a:cubicBezTo>
                    <a:pt x="280" y="448"/>
                    <a:pt x="280" y="448"/>
                    <a:pt x="280" y="448"/>
                  </a:cubicBezTo>
                  <a:moveTo>
                    <a:pt x="279" y="449"/>
                  </a:moveTo>
                  <a:cubicBezTo>
                    <a:pt x="279" y="448"/>
                    <a:pt x="279" y="448"/>
                    <a:pt x="280" y="448"/>
                  </a:cubicBezTo>
                  <a:cubicBezTo>
                    <a:pt x="280" y="448"/>
                    <a:pt x="280" y="448"/>
                    <a:pt x="280" y="448"/>
                  </a:cubicBezTo>
                  <a:cubicBezTo>
                    <a:pt x="280" y="448"/>
                    <a:pt x="280" y="448"/>
                    <a:pt x="280" y="448"/>
                  </a:cubicBezTo>
                  <a:cubicBezTo>
                    <a:pt x="280" y="448"/>
                    <a:pt x="280" y="448"/>
                    <a:pt x="281" y="448"/>
                  </a:cubicBezTo>
                  <a:cubicBezTo>
                    <a:pt x="281" y="448"/>
                    <a:pt x="281" y="448"/>
                    <a:pt x="281" y="448"/>
                  </a:cubicBezTo>
                  <a:cubicBezTo>
                    <a:pt x="281" y="448"/>
                    <a:pt x="281" y="448"/>
                    <a:pt x="281" y="448"/>
                  </a:cubicBezTo>
                  <a:cubicBezTo>
                    <a:pt x="281" y="448"/>
                    <a:pt x="281" y="448"/>
                    <a:pt x="281"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79" y="448"/>
                    <a:pt x="279" y="448"/>
                    <a:pt x="279" y="448"/>
                  </a:cubicBezTo>
                  <a:cubicBezTo>
                    <a:pt x="280" y="448"/>
                    <a:pt x="280" y="448"/>
                    <a:pt x="280" y="448"/>
                  </a:cubicBezTo>
                  <a:cubicBezTo>
                    <a:pt x="280" y="448"/>
                    <a:pt x="280" y="448"/>
                    <a:pt x="279" y="449"/>
                  </a:cubicBezTo>
                  <a:cubicBezTo>
                    <a:pt x="279" y="448"/>
                    <a:pt x="279" y="448"/>
                    <a:pt x="279" y="448"/>
                  </a:cubicBezTo>
                  <a:lnTo>
                    <a:pt x="279" y="449"/>
                  </a:lnTo>
                  <a:close/>
                  <a:moveTo>
                    <a:pt x="279" y="448"/>
                  </a:moveTo>
                  <a:cubicBezTo>
                    <a:pt x="279" y="448"/>
                    <a:pt x="279" y="448"/>
                    <a:pt x="279" y="448"/>
                  </a:cubicBezTo>
                  <a:cubicBezTo>
                    <a:pt x="279" y="448"/>
                    <a:pt x="279" y="448"/>
                    <a:pt x="279" y="448"/>
                  </a:cubicBezTo>
                  <a:cubicBezTo>
                    <a:pt x="279" y="448"/>
                    <a:pt x="279" y="448"/>
                    <a:pt x="279" y="448"/>
                  </a:cubicBezTo>
                  <a:moveTo>
                    <a:pt x="278" y="448"/>
                  </a:moveTo>
                  <a:cubicBezTo>
                    <a:pt x="278" y="448"/>
                    <a:pt x="278" y="448"/>
                    <a:pt x="278" y="448"/>
                  </a:cubicBezTo>
                  <a:cubicBezTo>
                    <a:pt x="278" y="448"/>
                    <a:pt x="278" y="448"/>
                    <a:pt x="278" y="448"/>
                  </a:cubicBezTo>
                  <a:cubicBezTo>
                    <a:pt x="278" y="448"/>
                    <a:pt x="278" y="448"/>
                    <a:pt x="278" y="448"/>
                  </a:cubicBezTo>
                  <a:moveTo>
                    <a:pt x="276" y="449"/>
                  </a:moveTo>
                  <a:cubicBezTo>
                    <a:pt x="276" y="449"/>
                    <a:pt x="276" y="449"/>
                    <a:pt x="276" y="449"/>
                  </a:cubicBezTo>
                  <a:cubicBezTo>
                    <a:pt x="276" y="449"/>
                    <a:pt x="276" y="449"/>
                    <a:pt x="276" y="449"/>
                  </a:cubicBezTo>
                  <a:cubicBezTo>
                    <a:pt x="276" y="449"/>
                    <a:pt x="276" y="449"/>
                    <a:pt x="276" y="449"/>
                  </a:cubicBezTo>
                  <a:cubicBezTo>
                    <a:pt x="276" y="449"/>
                    <a:pt x="276" y="449"/>
                    <a:pt x="277" y="449"/>
                  </a:cubicBezTo>
                  <a:cubicBezTo>
                    <a:pt x="276" y="449"/>
                    <a:pt x="276" y="449"/>
                    <a:pt x="276" y="449"/>
                  </a:cubicBezTo>
                  <a:moveTo>
                    <a:pt x="277" y="449"/>
                  </a:moveTo>
                  <a:cubicBezTo>
                    <a:pt x="277" y="449"/>
                    <a:pt x="277" y="449"/>
                    <a:pt x="277" y="449"/>
                  </a:cubicBezTo>
                  <a:cubicBezTo>
                    <a:pt x="277" y="449"/>
                    <a:pt x="277" y="449"/>
                    <a:pt x="277" y="449"/>
                  </a:cubicBezTo>
                  <a:cubicBezTo>
                    <a:pt x="277" y="449"/>
                    <a:pt x="277" y="449"/>
                    <a:pt x="277" y="449"/>
                  </a:cubicBezTo>
                  <a:cubicBezTo>
                    <a:pt x="277" y="449"/>
                    <a:pt x="277" y="449"/>
                    <a:pt x="278" y="449"/>
                  </a:cubicBezTo>
                  <a:cubicBezTo>
                    <a:pt x="277" y="449"/>
                    <a:pt x="277" y="449"/>
                    <a:pt x="277" y="449"/>
                  </a:cubicBezTo>
                  <a:cubicBezTo>
                    <a:pt x="277" y="449"/>
                    <a:pt x="277" y="449"/>
                    <a:pt x="277" y="449"/>
                  </a:cubicBezTo>
                  <a:cubicBezTo>
                    <a:pt x="278" y="449"/>
                    <a:pt x="278" y="449"/>
                    <a:pt x="278" y="449"/>
                  </a:cubicBezTo>
                  <a:cubicBezTo>
                    <a:pt x="279" y="448"/>
                    <a:pt x="279" y="448"/>
                    <a:pt x="279" y="448"/>
                  </a:cubicBezTo>
                  <a:cubicBezTo>
                    <a:pt x="279" y="448"/>
                    <a:pt x="279" y="448"/>
                    <a:pt x="279"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80" y="448"/>
                    <a:pt x="280" y="448"/>
                    <a:pt x="280" y="448"/>
                  </a:cubicBezTo>
                  <a:cubicBezTo>
                    <a:pt x="279" y="448"/>
                    <a:pt x="279" y="448"/>
                    <a:pt x="279" y="448"/>
                  </a:cubicBezTo>
                  <a:cubicBezTo>
                    <a:pt x="279" y="448"/>
                    <a:pt x="279" y="448"/>
                    <a:pt x="279" y="448"/>
                  </a:cubicBezTo>
                  <a:cubicBezTo>
                    <a:pt x="279" y="448"/>
                    <a:pt x="279" y="448"/>
                    <a:pt x="279" y="448"/>
                  </a:cubicBezTo>
                  <a:cubicBezTo>
                    <a:pt x="278" y="448"/>
                    <a:pt x="278" y="448"/>
                    <a:pt x="278" y="448"/>
                  </a:cubicBezTo>
                  <a:cubicBezTo>
                    <a:pt x="278" y="448"/>
                    <a:pt x="278" y="448"/>
                    <a:pt x="278" y="448"/>
                  </a:cubicBezTo>
                  <a:cubicBezTo>
                    <a:pt x="278" y="448"/>
                    <a:pt x="278" y="448"/>
                    <a:pt x="278" y="448"/>
                  </a:cubicBezTo>
                  <a:cubicBezTo>
                    <a:pt x="277" y="448"/>
                    <a:pt x="277" y="448"/>
                    <a:pt x="277" y="448"/>
                  </a:cubicBezTo>
                  <a:cubicBezTo>
                    <a:pt x="277" y="448"/>
                    <a:pt x="277" y="448"/>
                    <a:pt x="277" y="448"/>
                  </a:cubicBezTo>
                  <a:cubicBezTo>
                    <a:pt x="277" y="448"/>
                    <a:pt x="277" y="448"/>
                    <a:pt x="277" y="448"/>
                  </a:cubicBezTo>
                  <a:cubicBezTo>
                    <a:pt x="277" y="449"/>
                    <a:pt x="277" y="449"/>
                    <a:pt x="277" y="449"/>
                  </a:cubicBezTo>
                  <a:cubicBezTo>
                    <a:pt x="278" y="449"/>
                    <a:pt x="278" y="449"/>
                    <a:pt x="278" y="448"/>
                  </a:cubicBezTo>
                  <a:cubicBezTo>
                    <a:pt x="278" y="448"/>
                    <a:pt x="278" y="448"/>
                    <a:pt x="278" y="449"/>
                  </a:cubicBezTo>
                  <a:cubicBezTo>
                    <a:pt x="278" y="449"/>
                    <a:pt x="278" y="449"/>
                    <a:pt x="277" y="449"/>
                  </a:cubicBezTo>
                  <a:cubicBezTo>
                    <a:pt x="277" y="449"/>
                    <a:pt x="277" y="449"/>
                    <a:pt x="277" y="449"/>
                  </a:cubicBezTo>
                  <a:cubicBezTo>
                    <a:pt x="277" y="449"/>
                    <a:pt x="277" y="449"/>
                    <a:pt x="277" y="449"/>
                  </a:cubicBezTo>
                  <a:moveTo>
                    <a:pt x="277" y="449"/>
                  </a:moveTo>
                  <a:cubicBezTo>
                    <a:pt x="277" y="449"/>
                    <a:pt x="277" y="449"/>
                    <a:pt x="276" y="449"/>
                  </a:cubicBezTo>
                  <a:cubicBezTo>
                    <a:pt x="276" y="449"/>
                    <a:pt x="276" y="449"/>
                    <a:pt x="276" y="449"/>
                  </a:cubicBezTo>
                  <a:cubicBezTo>
                    <a:pt x="276" y="449"/>
                    <a:pt x="276" y="449"/>
                    <a:pt x="276" y="449"/>
                  </a:cubicBezTo>
                  <a:cubicBezTo>
                    <a:pt x="276" y="449"/>
                    <a:pt x="276" y="449"/>
                    <a:pt x="276" y="449"/>
                  </a:cubicBezTo>
                  <a:cubicBezTo>
                    <a:pt x="277" y="449"/>
                    <a:pt x="277" y="449"/>
                    <a:pt x="277" y="449"/>
                  </a:cubicBezTo>
                  <a:moveTo>
                    <a:pt x="437" y="294"/>
                  </a:moveTo>
                  <a:cubicBezTo>
                    <a:pt x="438" y="294"/>
                    <a:pt x="438" y="294"/>
                    <a:pt x="438" y="293"/>
                  </a:cubicBezTo>
                  <a:cubicBezTo>
                    <a:pt x="438" y="293"/>
                    <a:pt x="438" y="293"/>
                    <a:pt x="438" y="293"/>
                  </a:cubicBezTo>
                  <a:cubicBezTo>
                    <a:pt x="438" y="293"/>
                    <a:pt x="438" y="293"/>
                    <a:pt x="438" y="292"/>
                  </a:cubicBezTo>
                  <a:cubicBezTo>
                    <a:pt x="438" y="293"/>
                    <a:pt x="438" y="293"/>
                    <a:pt x="438" y="293"/>
                  </a:cubicBezTo>
                  <a:cubicBezTo>
                    <a:pt x="438" y="293"/>
                    <a:pt x="438" y="293"/>
                    <a:pt x="438" y="294"/>
                  </a:cubicBezTo>
                  <a:cubicBezTo>
                    <a:pt x="438" y="294"/>
                    <a:pt x="438" y="294"/>
                    <a:pt x="438" y="294"/>
                  </a:cubicBezTo>
                  <a:cubicBezTo>
                    <a:pt x="438" y="294"/>
                    <a:pt x="437" y="294"/>
                    <a:pt x="437" y="294"/>
                  </a:cubicBezTo>
                  <a:moveTo>
                    <a:pt x="393" y="271"/>
                  </a:moveTo>
                  <a:cubicBezTo>
                    <a:pt x="393" y="271"/>
                    <a:pt x="393" y="271"/>
                    <a:pt x="393" y="272"/>
                  </a:cubicBezTo>
                  <a:cubicBezTo>
                    <a:pt x="393" y="272"/>
                    <a:pt x="393" y="272"/>
                    <a:pt x="393" y="272"/>
                  </a:cubicBezTo>
                  <a:cubicBezTo>
                    <a:pt x="393" y="272"/>
                    <a:pt x="393" y="272"/>
                    <a:pt x="393" y="272"/>
                  </a:cubicBezTo>
                  <a:cubicBezTo>
                    <a:pt x="393" y="272"/>
                    <a:pt x="393" y="272"/>
                    <a:pt x="393" y="271"/>
                  </a:cubicBezTo>
                  <a:moveTo>
                    <a:pt x="392" y="271"/>
                  </a:moveTo>
                  <a:cubicBezTo>
                    <a:pt x="392" y="272"/>
                    <a:pt x="392" y="272"/>
                    <a:pt x="392" y="272"/>
                  </a:cubicBezTo>
                  <a:cubicBezTo>
                    <a:pt x="392" y="272"/>
                    <a:pt x="392" y="272"/>
                    <a:pt x="392" y="272"/>
                  </a:cubicBezTo>
                  <a:cubicBezTo>
                    <a:pt x="392" y="273"/>
                    <a:pt x="392" y="273"/>
                    <a:pt x="392" y="273"/>
                  </a:cubicBezTo>
                  <a:cubicBezTo>
                    <a:pt x="393" y="272"/>
                    <a:pt x="393" y="272"/>
                    <a:pt x="393" y="272"/>
                  </a:cubicBezTo>
                  <a:cubicBezTo>
                    <a:pt x="392" y="272"/>
                    <a:pt x="392" y="272"/>
                    <a:pt x="392" y="272"/>
                  </a:cubicBezTo>
                  <a:cubicBezTo>
                    <a:pt x="392" y="272"/>
                    <a:pt x="392" y="272"/>
                    <a:pt x="392" y="271"/>
                  </a:cubicBezTo>
                  <a:moveTo>
                    <a:pt x="394" y="268"/>
                  </a:moveTo>
                  <a:cubicBezTo>
                    <a:pt x="394" y="269"/>
                    <a:pt x="394" y="269"/>
                    <a:pt x="394" y="269"/>
                  </a:cubicBezTo>
                  <a:cubicBezTo>
                    <a:pt x="394" y="269"/>
                    <a:pt x="394" y="269"/>
                    <a:pt x="394" y="269"/>
                  </a:cubicBezTo>
                  <a:cubicBezTo>
                    <a:pt x="394" y="269"/>
                    <a:pt x="394" y="269"/>
                    <a:pt x="394" y="268"/>
                  </a:cubicBezTo>
                  <a:cubicBezTo>
                    <a:pt x="394" y="268"/>
                    <a:pt x="394" y="268"/>
                    <a:pt x="394" y="268"/>
                  </a:cubicBezTo>
                  <a:cubicBezTo>
                    <a:pt x="394" y="268"/>
                    <a:pt x="394" y="268"/>
                    <a:pt x="394" y="268"/>
                  </a:cubicBezTo>
                  <a:moveTo>
                    <a:pt x="394" y="266"/>
                  </a:moveTo>
                  <a:cubicBezTo>
                    <a:pt x="394" y="266"/>
                    <a:pt x="394" y="266"/>
                    <a:pt x="394" y="266"/>
                  </a:cubicBezTo>
                  <a:cubicBezTo>
                    <a:pt x="394" y="267"/>
                    <a:pt x="394" y="267"/>
                    <a:pt x="394" y="267"/>
                  </a:cubicBezTo>
                  <a:cubicBezTo>
                    <a:pt x="394" y="267"/>
                    <a:pt x="394" y="267"/>
                    <a:pt x="394" y="267"/>
                  </a:cubicBezTo>
                  <a:cubicBezTo>
                    <a:pt x="394" y="266"/>
                    <a:pt x="394" y="266"/>
                    <a:pt x="394" y="266"/>
                  </a:cubicBezTo>
                  <a:moveTo>
                    <a:pt x="392" y="267"/>
                  </a:moveTo>
                  <a:cubicBezTo>
                    <a:pt x="392" y="267"/>
                    <a:pt x="392" y="267"/>
                    <a:pt x="392" y="267"/>
                  </a:cubicBezTo>
                  <a:cubicBezTo>
                    <a:pt x="392" y="267"/>
                    <a:pt x="392" y="267"/>
                    <a:pt x="392" y="267"/>
                  </a:cubicBezTo>
                  <a:cubicBezTo>
                    <a:pt x="392" y="267"/>
                    <a:pt x="392" y="267"/>
                    <a:pt x="392" y="267"/>
                  </a:cubicBezTo>
                  <a:cubicBezTo>
                    <a:pt x="392" y="267"/>
                    <a:pt x="392" y="267"/>
                    <a:pt x="392" y="267"/>
                  </a:cubicBezTo>
                  <a:moveTo>
                    <a:pt x="391" y="267"/>
                  </a:moveTo>
                  <a:cubicBezTo>
                    <a:pt x="391" y="267"/>
                    <a:pt x="391" y="267"/>
                    <a:pt x="391" y="267"/>
                  </a:cubicBezTo>
                  <a:cubicBezTo>
                    <a:pt x="391" y="267"/>
                    <a:pt x="391" y="267"/>
                    <a:pt x="391" y="267"/>
                  </a:cubicBezTo>
                  <a:cubicBezTo>
                    <a:pt x="391" y="267"/>
                    <a:pt x="391" y="267"/>
                    <a:pt x="391" y="267"/>
                  </a:cubicBezTo>
                  <a:close/>
                  <a:moveTo>
                    <a:pt x="389" y="266"/>
                  </a:moveTo>
                  <a:cubicBezTo>
                    <a:pt x="389" y="266"/>
                    <a:pt x="389" y="266"/>
                    <a:pt x="390" y="266"/>
                  </a:cubicBezTo>
                  <a:cubicBezTo>
                    <a:pt x="390" y="266"/>
                    <a:pt x="390" y="266"/>
                    <a:pt x="390" y="266"/>
                  </a:cubicBezTo>
                  <a:cubicBezTo>
                    <a:pt x="390" y="267"/>
                    <a:pt x="390" y="267"/>
                    <a:pt x="389" y="267"/>
                  </a:cubicBezTo>
                  <a:cubicBezTo>
                    <a:pt x="389" y="267"/>
                    <a:pt x="389" y="267"/>
                    <a:pt x="389" y="266"/>
                  </a:cubicBezTo>
                  <a:moveTo>
                    <a:pt x="388" y="266"/>
                  </a:moveTo>
                  <a:cubicBezTo>
                    <a:pt x="389" y="266"/>
                    <a:pt x="389" y="266"/>
                    <a:pt x="389" y="266"/>
                  </a:cubicBezTo>
                  <a:cubicBezTo>
                    <a:pt x="389" y="266"/>
                    <a:pt x="389" y="266"/>
                    <a:pt x="389" y="266"/>
                  </a:cubicBezTo>
                  <a:cubicBezTo>
                    <a:pt x="389" y="266"/>
                    <a:pt x="389" y="266"/>
                    <a:pt x="389" y="265"/>
                  </a:cubicBezTo>
                  <a:cubicBezTo>
                    <a:pt x="389" y="265"/>
                    <a:pt x="389" y="265"/>
                    <a:pt x="389" y="266"/>
                  </a:cubicBezTo>
                  <a:cubicBezTo>
                    <a:pt x="389" y="266"/>
                    <a:pt x="389" y="266"/>
                    <a:pt x="389" y="266"/>
                  </a:cubicBezTo>
                  <a:cubicBezTo>
                    <a:pt x="388" y="266"/>
                    <a:pt x="388" y="266"/>
                    <a:pt x="388" y="266"/>
                  </a:cubicBezTo>
                  <a:moveTo>
                    <a:pt x="382" y="190"/>
                  </a:moveTo>
                  <a:cubicBezTo>
                    <a:pt x="382" y="190"/>
                    <a:pt x="382" y="190"/>
                    <a:pt x="382" y="190"/>
                  </a:cubicBezTo>
                  <a:cubicBezTo>
                    <a:pt x="382" y="190"/>
                    <a:pt x="382" y="190"/>
                    <a:pt x="383" y="190"/>
                  </a:cubicBezTo>
                  <a:cubicBezTo>
                    <a:pt x="382" y="190"/>
                    <a:pt x="382" y="190"/>
                    <a:pt x="382" y="190"/>
                  </a:cubicBezTo>
                  <a:moveTo>
                    <a:pt x="384" y="191"/>
                  </a:moveTo>
                  <a:cubicBezTo>
                    <a:pt x="383" y="190"/>
                    <a:pt x="383" y="190"/>
                    <a:pt x="383" y="190"/>
                  </a:cubicBezTo>
                  <a:cubicBezTo>
                    <a:pt x="383" y="190"/>
                    <a:pt x="383" y="190"/>
                    <a:pt x="383" y="190"/>
                  </a:cubicBezTo>
                  <a:cubicBezTo>
                    <a:pt x="383" y="191"/>
                    <a:pt x="383" y="191"/>
                    <a:pt x="383" y="191"/>
                  </a:cubicBezTo>
                  <a:cubicBezTo>
                    <a:pt x="383" y="191"/>
                    <a:pt x="384" y="191"/>
                    <a:pt x="384" y="191"/>
                  </a:cubicBezTo>
                  <a:moveTo>
                    <a:pt x="384" y="190"/>
                  </a:moveTo>
                  <a:cubicBezTo>
                    <a:pt x="384" y="189"/>
                    <a:pt x="384" y="189"/>
                    <a:pt x="384" y="189"/>
                  </a:cubicBezTo>
                  <a:cubicBezTo>
                    <a:pt x="384" y="190"/>
                    <a:pt x="384" y="190"/>
                    <a:pt x="384" y="190"/>
                  </a:cubicBezTo>
                  <a:cubicBezTo>
                    <a:pt x="384" y="190"/>
                    <a:pt x="384" y="190"/>
                    <a:pt x="384" y="190"/>
                  </a:cubicBezTo>
                  <a:moveTo>
                    <a:pt x="386" y="190"/>
                  </a:moveTo>
                  <a:cubicBezTo>
                    <a:pt x="386" y="190"/>
                    <a:pt x="386" y="190"/>
                    <a:pt x="386" y="190"/>
                  </a:cubicBezTo>
                  <a:cubicBezTo>
                    <a:pt x="386" y="190"/>
                    <a:pt x="386" y="190"/>
                    <a:pt x="386" y="190"/>
                  </a:cubicBezTo>
                  <a:cubicBezTo>
                    <a:pt x="386" y="190"/>
                    <a:pt x="386" y="190"/>
                    <a:pt x="386" y="190"/>
                  </a:cubicBezTo>
                  <a:moveTo>
                    <a:pt x="389" y="194"/>
                  </a:moveTo>
                  <a:cubicBezTo>
                    <a:pt x="390" y="194"/>
                    <a:pt x="390" y="194"/>
                    <a:pt x="390" y="194"/>
                  </a:cubicBezTo>
                  <a:cubicBezTo>
                    <a:pt x="390" y="194"/>
                    <a:pt x="390" y="194"/>
                    <a:pt x="391" y="194"/>
                  </a:cubicBezTo>
                  <a:cubicBezTo>
                    <a:pt x="390" y="193"/>
                    <a:pt x="390" y="193"/>
                    <a:pt x="390" y="193"/>
                  </a:cubicBezTo>
                  <a:cubicBezTo>
                    <a:pt x="390" y="193"/>
                    <a:pt x="390" y="193"/>
                    <a:pt x="389" y="194"/>
                  </a:cubicBezTo>
                  <a:cubicBezTo>
                    <a:pt x="389" y="194"/>
                    <a:pt x="389" y="194"/>
                    <a:pt x="389" y="194"/>
                  </a:cubicBezTo>
                  <a:moveTo>
                    <a:pt x="408" y="213"/>
                  </a:moveTo>
                  <a:cubicBezTo>
                    <a:pt x="409" y="213"/>
                    <a:pt x="409" y="213"/>
                    <a:pt x="409" y="213"/>
                  </a:cubicBezTo>
                  <a:cubicBezTo>
                    <a:pt x="409" y="213"/>
                    <a:pt x="409" y="213"/>
                    <a:pt x="409" y="213"/>
                  </a:cubicBezTo>
                  <a:cubicBezTo>
                    <a:pt x="409" y="213"/>
                    <a:pt x="409" y="213"/>
                    <a:pt x="409" y="214"/>
                  </a:cubicBezTo>
                  <a:cubicBezTo>
                    <a:pt x="409" y="214"/>
                    <a:pt x="409" y="214"/>
                    <a:pt x="409" y="214"/>
                  </a:cubicBezTo>
                  <a:cubicBezTo>
                    <a:pt x="409" y="213"/>
                    <a:pt x="409" y="213"/>
                    <a:pt x="408" y="213"/>
                  </a:cubicBezTo>
                  <a:moveTo>
                    <a:pt x="407" y="228"/>
                  </a:moveTo>
                  <a:cubicBezTo>
                    <a:pt x="407" y="227"/>
                    <a:pt x="407" y="227"/>
                    <a:pt x="407" y="227"/>
                  </a:cubicBezTo>
                  <a:cubicBezTo>
                    <a:pt x="407" y="227"/>
                    <a:pt x="407" y="227"/>
                    <a:pt x="407" y="227"/>
                  </a:cubicBezTo>
                  <a:cubicBezTo>
                    <a:pt x="407" y="227"/>
                    <a:pt x="407" y="227"/>
                    <a:pt x="407" y="227"/>
                  </a:cubicBezTo>
                  <a:cubicBezTo>
                    <a:pt x="407" y="227"/>
                    <a:pt x="407" y="227"/>
                    <a:pt x="407" y="227"/>
                  </a:cubicBezTo>
                  <a:cubicBezTo>
                    <a:pt x="407" y="227"/>
                    <a:pt x="407" y="227"/>
                    <a:pt x="407" y="227"/>
                  </a:cubicBezTo>
                  <a:cubicBezTo>
                    <a:pt x="407" y="227"/>
                    <a:pt x="407" y="227"/>
                    <a:pt x="407" y="228"/>
                  </a:cubicBezTo>
                  <a:cubicBezTo>
                    <a:pt x="407" y="228"/>
                    <a:pt x="407" y="228"/>
                    <a:pt x="407" y="228"/>
                  </a:cubicBezTo>
                  <a:moveTo>
                    <a:pt x="407" y="230"/>
                  </a:moveTo>
                  <a:cubicBezTo>
                    <a:pt x="407" y="230"/>
                    <a:pt x="407" y="230"/>
                    <a:pt x="407" y="230"/>
                  </a:cubicBezTo>
                  <a:cubicBezTo>
                    <a:pt x="407" y="230"/>
                    <a:pt x="407" y="230"/>
                    <a:pt x="407" y="231"/>
                  </a:cubicBezTo>
                  <a:cubicBezTo>
                    <a:pt x="407" y="231"/>
                    <a:pt x="407" y="231"/>
                    <a:pt x="407" y="230"/>
                  </a:cubicBezTo>
                  <a:cubicBezTo>
                    <a:pt x="407" y="230"/>
                    <a:pt x="407" y="230"/>
                    <a:pt x="407" y="230"/>
                  </a:cubicBezTo>
                  <a:moveTo>
                    <a:pt x="408" y="229"/>
                  </a:moveTo>
                  <a:cubicBezTo>
                    <a:pt x="408" y="229"/>
                    <a:pt x="408" y="229"/>
                    <a:pt x="408" y="229"/>
                  </a:cubicBezTo>
                  <a:cubicBezTo>
                    <a:pt x="408" y="229"/>
                    <a:pt x="408" y="229"/>
                    <a:pt x="408" y="229"/>
                  </a:cubicBezTo>
                  <a:cubicBezTo>
                    <a:pt x="408" y="229"/>
                    <a:pt x="408" y="229"/>
                    <a:pt x="408" y="229"/>
                  </a:cubicBezTo>
                  <a:moveTo>
                    <a:pt x="409" y="230"/>
                  </a:moveTo>
                  <a:cubicBezTo>
                    <a:pt x="409" y="229"/>
                    <a:pt x="409" y="229"/>
                    <a:pt x="409" y="229"/>
                  </a:cubicBezTo>
                  <a:cubicBezTo>
                    <a:pt x="409" y="228"/>
                    <a:pt x="409" y="228"/>
                    <a:pt x="409" y="228"/>
                  </a:cubicBezTo>
                  <a:cubicBezTo>
                    <a:pt x="409" y="228"/>
                    <a:pt x="409" y="228"/>
                    <a:pt x="410" y="228"/>
                  </a:cubicBezTo>
                  <a:cubicBezTo>
                    <a:pt x="410" y="228"/>
                    <a:pt x="410" y="228"/>
                    <a:pt x="410" y="228"/>
                  </a:cubicBezTo>
                  <a:cubicBezTo>
                    <a:pt x="410" y="228"/>
                    <a:pt x="410" y="228"/>
                    <a:pt x="410" y="228"/>
                  </a:cubicBezTo>
                  <a:cubicBezTo>
                    <a:pt x="410" y="228"/>
                    <a:pt x="410" y="228"/>
                    <a:pt x="410" y="228"/>
                  </a:cubicBezTo>
                  <a:cubicBezTo>
                    <a:pt x="410" y="229"/>
                    <a:pt x="410" y="229"/>
                    <a:pt x="410" y="229"/>
                  </a:cubicBezTo>
                  <a:cubicBezTo>
                    <a:pt x="410" y="229"/>
                    <a:pt x="410" y="229"/>
                    <a:pt x="409" y="230"/>
                  </a:cubicBezTo>
                  <a:moveTo>
                    <a:pt x="412" y="230"/>
                  </a:moveTo>
                  <a:cubicBezTo>
                    <a:pt x="412" y="230"/>
                    <a:pt x="411" y="229"/>
                    <a:pt x="411" y="229"/>
                  </a:cubicBezTo>
                  <a:cubicBezTo>
                    <a:pt x="411" y="229"/>
                    <a:pt x="411" y="229"/>
                    <a:pt x="411" y="229"/>
                  </a:cubicBezTo>
                  <a:cubicBezTo>
                    <a:pt x="411" y="229"/>
                    <a:pt x="411" y="229"/>
                    <a:pt x="412" y="229"/>
                  </a:cubicBezTo>
                  <a:cubicBezTo>
                    <a:pt x="412" y="229"/>
                    <a:pt x="412" y="229"/>
                    <a:pt x="412" y="230"/>
                  </a:cubicBezTo>
                  <a:cubicBezTo>
                    <a:pt x="412" y="230"/>
                    <a:pt x="412" y="230"/>
                    <a:pt x="412" y="230"/>
                  </a:cubicBezTo>
                  <a:moveTo>
                    <a:pt x="415" y="227"/>
                  </a:moveTo>
                  <a:cubicBezTo>
                    <a:pt x="415" y="226"/>
                    <a:pt x="415" y="226"/>
                    <a:pt x="415" y="226"/>
                  </a:cubicBezTo>
                  <a:cubicBezTo>
                    <a:pt x="415" y="226"/>
                    <a:pt x="415" y="226"/>
                    <a:pt x="416" y="226"/>
                  </a:cubicBezTo>
                  <a:cubicBezTo>
                    <a:pt x="416" y="226"/>
                    <a:pt x="416" y="226"/>
                    <a:pt x="416" y="226"/>
                  </a:cubicBezTo>
                  <a:cubicBezTo>
                    <a:pt x="416" y="226"/>
                    <a:pt x="416" y="226"/>
                    <a:pt x="415" y="226"/>
                  </a:cubicBezTo>
                  <a:cubicBezTo>
                    <a:pt x="415" y="226"/>
                    <a:pt x="415" y="226"/>
                    <a:pt x="415" y="227"/>
                  </a:cubicBezTo>
                  <a:moveTo>
                    <a:pt x="414" y="229"/>
                  </a:moveTo>
                  <a:cubicBezTo>
                    <a:pt x="414" y="229"/>
                    <a:pt x="414" y="229"/>
                    <a:pt x="414" y="229"/>
                  </a:cubicBezTo>
                  <a:cubicBezTo>
                    <a:pt x="414" y="228"/>
                    <a:pt x="414" y="228"/>
                    <a:pt x="414" y="228"/>
                  </a:cubicBezTo>
                  <a:cubicBezTo>
                    <a:pt x="414" y="228"/>
                    <a:pt x="414" y="228"/>
                    <a:pt x="415" y="227"/>
                  </a:cubicBezTo>
                  <a:cubicBezTo>
                    <a:pt x="415" y="227"/>
                    <a:pt x="415" y="227"/>
                    <a:pt x="415" y="227"/>
                  </a:cubicBezTo>
                  <a:cubicBezTo>
                    <a:pt x="415" y="228"/>
                    <a:pt x="415" y="228"/>
                    <a:pt x="415" y="228"/>
                  </a:cubicBezTo>
                  <a:cubicBezTo>
                    <a:pt x="414" y="229"/>
                    <a:pt x="414" y="229"/>
                    <a:pt x="414" y="229"/>
                  </a:cubicBezTo>
                  <a:cubicBezTo>
                    <a:pt x="414" y="229"/>
                    <a:pt x="414" y="229"/>
                    <a:pt x="414" y="229"/>
                  </a:cubicBezTo>
                  <a:cubicBezTo>
                    <a:pt x="414" y="229"/>
                    <a:pt x="414" y="229"/>
                    <a:pt x="414" y="229"/>
                  </a:cubicBezTo>
                  <a:moveTo>
                    <a:pt x="447" y="207"/>
                  </a:moveTo>
                  <a:cubicBezTo>
                    <a:pt x="448" y="207"/>
                    <a:pt x="448" y="207"/>
                    <a:pt x="448" y="207"/>
                  </a:cubicBezTo>
                  <a:cubicBezTo>
                    <a:pt x="448" y="208"/>
                    <a:pt x="448" y="208"/>
                    <a:pt x="448" y="208"/>
                  </a:cubicBezTo>
                  <a:lnTo>
                    <a:pt x="447" y="207"/>
                  </a:lnTo>
                  <a:close/>
                  <a:moveTo>
                    <a:pt x="422" y="116"/>
                  </a:moveTo>
                  <a:cubicBezTo>
                    <a:pt x="422" y="116"/>
                    <a:pt x="422" y="116"/>
                    <a:pt x="421" y="116"/>
                  </a:cubicBezTo>
                  <a:cubicBezTo>
                    <a:pt x="422" y="116"/>
                    <a:pt x="422" y="116"/>
                    <a:pt x="422" y="116"/>
                  </a:cubicBezTo>
                  <a:close/>
                  <a:moveTo>
                    <a:pt x="421" y="116"/>
                  </a:moveTo>
                  <a:cubicBezTo>
                    <a:pt x="421" y="116"/>
                    <a:pt x="421" y="116"/>
                    <a:pt x="421" y="116"/>
                  </a:cubicBezTo>
                  <a:cubicBezTo>
                    <a:pt x="422" y="116"/>
                    <a:pt x="422" y="116"/>
                    <a:pt x="422" y="116"/>
                  </a:cubicBezTo>
                  <a:cubicBezTo>
                    <a:pt x="421" y="116"/>
                    <a:pt x="421" y="116"/>
                    <a:pt x="421" y="116"/>
                  </a:cubicBezTo>
                  <a:cubicBezTo>
                    <a:pt x="421" y="116"/>
                    <a:pt x="421" y="116"/>
                    <a:pt x="421" y="116"/>
                  </a:cubicBezTo>
                  <a:moveTo>
                    <a:pt x="422" y="116"/>
                  </a:moveTo>
                  <a:cubicBezTo>
                    <a:pt x="422" y="116"/>
                    <a:pt x="422" y="116"/>
                    <a:pt x="422" y="116"/>
                  </a:cubicBezTo>
                  <a:cubicBezTo>
                    <a:pt x="422" y="116"/>
                    <a:pt x="422" y="116"/>
                    <a:pt x="422" y="116"/>
                  </a:cubicBezTo>
                  <a:cubicBezTo>
                    <a:pt x="422" y="116"/>
                    <a:pt x="422" y="116"/>
                    <a:pt x="422" y="116"/>
                  </a:cubicBezTo>
                  <a:close/>
                  <a:moveTo>
                    <a:pt x="422" y="116"/>
                  </a:moveTo>
                  <a:cubicBezTo>
                    <a:pt x="422" y="116"/>
                    <a:pt x="422" y="116"/>
                    <a:pt x="422" y="116"/>
                  </a:cubicBezTo>
                  <a:cubicBezTo>
                    <a:pt x="422" y="116"/>
                    <a:pt x="422" y="116"/>
                    <a:pt x="422" y="116"/>
                  </a:cubicBezTo>
                  <a:cubicBezTo>
                    <a:pt x="422" y="116"/>
                    <a:pt x="422" y="116"/>
                    <a:pt x="422" y="116"/>
                  </a:cubicBezTo>
                  <a:cubicBezTo>
                    <a:pt x="422" y="116"/>
                    <a:pt x="422" y="116"/>
                    <a:pt x="422" y="116"/>
                  </a:cubicBezTo>
                  <a:cubicBezTo>
                    <a:pt x="422" y="116"/>
                    <a:pt x="422" y="116"/>
                    <a:pt x="422" y="116"/>
                  </a:cubicBezTo>
                  <a:cubicBezTo>
                    <a:pt x="422" y="116"/>
                    <a:pt x="422" y="116"/>
                    <a:pt x="422" y="116"/>
                  </a:cubicBezTo>
                  <a:cubicBezTo>
                    <a:pt x="422" y="116"/>
                    <a:pt x="422" y="116"/>
                    <a:pt x="422" y="116"/>
                  </a:cubicBezTo>
                  <a:cubicBezTo>
                    <a:pt x="422" y="116"/>
                    <a:pt x="422" y="116"/>
                    <a:pt x="422" y="116"/>
                  </a:cubicBezTo>
                  <a:moveTo>
                    <a:pt x="422" y="118"/>
                  </a:moveTo>
                  <a:cubicBezTo>
                    <a:pt x="422" y="118"/>
                    <a:pt x="422" y="118"/>
                    <a:pt x="422" y="118"/>
                  </a:cubicBezTo>
                  <a:cubicBezTo>
                    <a:pt x="422" y="118"/>
                    <a:pt x="422" y="118"/>
                    <a:pt x="422" y="118"/>
                  </a:cubicBezTo>
                  <a:cubicBezTo>
                    <a:pt x="422" y="118"/>
                    <a:pt x="422" y="118"/>
                    <a:pt x="422" y="118"/>
                  </a:cubicBezTo>
                  <a:close/>
                  <a:moveTo>
                    <a:pt x="422" y="118"/>
                  </a:moveTo>
                  <a:cubicBezTo>
                    <a:pt x="423" y="119"/>
                    <a:pt x="423" y="119"/>
                    <a:pt x="423" y="119"/>
                  </a:cubicBezTo>
                  <a:cubicBezTo>
                    <a:pt x="423" y="119"/>
                    <a:pt x="423" y="119"/>
                    <a:pt x="422" y="118"/>
                  </a:cubicBezTo>
                  <a:cubicBezTo>
                    <a:pt x="422" y="118"/>
                    <a:pt x="422" y="118"/>
                    <a:pt x="422" y="118"/>
                  </a:cubicBezTo>
                  <a:moveTo>
                    <a:pt x="422" y="118"/>
                  </a:moveTo>
                  <a:cubicBezTo>
                    <a:pt x="422" y="118"/>
                    <a:pt x="422" y="118"/>
                    <a:pt x="422" y="118"/>
                  </a:cubicBezTo>
                  <a:cubicBezTo>
                    <a:pt x="422" y="118"/>
                    <a:pt x="422" y="118"/>
                    <a:pt x="422" y="118"/>
                  </a:cubicBezTo>
                  <a:cubicBezTo>
                    <a:pt x="422" y="118"/>
                    <a:pt x="422" y="118"/>
                    <a:pt x="422" y="117"/>
                  </a:cubicBezTo>
                  <a:cubicBezTo>
                    <a:pt x="422" y="118"/>
                    <a:pt x="422" y="118"/>
                    <a:pt x="422" y="118"/>
                  </a:cubicBezTo>
                  <a:cubicBezTo>
                    <a:pt x="422" y="118"/>
                    <a:pt x="422" y="118"/>
                    <a:pt x="422" y="118"/>
                  </a:cubicBezTo>
                  <a:cubicBezTo>
                    <a:pt x="422" y="118"/>
                    <a:pt x="422" y="118"/>
                    <a:pt x="422" y="118"/>
                  </a:cubicBezTo>
                  <a:cubicBezTo>
                    <a:pt x="422" y="118"/>
                    <a:pt x="422" y="118"/>
                    <a:pt x="422" y="118"/>
                  </a:cubicBezTo>
                  <a:cubicBezTo>
                    <a:pt x="422" y="118"/>
                    <a:pt x="422" y="118"/>
                    <a:pt x="422" y="118"/>
                  </a:cubicBezTo>
                  <a:close/>
                  <a:moveTo>
                    <a:pt x="422" y="119"/>
                  </a:moveTo>
                  <a:cubicBezTo>
                    <a:pt x="422" y="119"/>
                    <a:pt x="422" y="119"/>
                    <a:pt x="422" y="118"/>
                  </a:cubicBezTo>
                  <a:cubicBezTo>
                    <a:pt x="422" y="118"/>
                    <a:pt x="422" y="118"/>
                    <a:pt x="422" y="118"/>
                  </a:cubicBezTo>
                  <a:cubicBezTo>
                    <a:pt x="422" y="118"/>
                    <a:pt x="422" y="118"/>
                    <a:pt x="422" y="118"/>
                  </a:cubicBezTo>
                  <a:cubicBezTo>
                    <a:pt x="422" y="118"/>
                    <a:pt x="422" y="118"/>
                    <a:pt x="422" y="118"/>
                  </a:cubicBezTo>
                  <a:cubicBezTo>
                    <a:pt x="423" y="119"/>
                    <a:pt x="423" y="119"/>
                    <a:pt x="423" y="119"/>
                  </a:cubicBezTo>
                  <a:cubicBezTo>
                    <a:pt x="423" y="119"/>
                    <a:pt x="423" y="119"/>
                    <a:pt x="423" y="119"/>
                  </a:cubicBezTo>
                  <a:cubicBezTo>
                    <a:pt x="423" y="119"/>
                    <a:pt x="423" y="119"/>
                    <a:pt x="422" y="119"/>
                  </a:cubicBezTo>
                  <a:cubicBezTo>
                    <a:pt x="423" y="119"/>
                    <a:pt x="423" y="119"/>
                    <a:pt x="423" y="119"/>
                  </a:cubicBezTo>
                  <a:cubicBezTo>
                    <a:pt x="423" y="119"/>
                    <a:pt x="422" y="119"/>
                    <a:pt x="422" y="119"/>
                  </a:cubicBezTo>
                  <a:moveTo>
                    <a:pt x="423" y="119"/>
                  </a:moveTo>
                  <a:cubicBezTo>
                    <a:pt x="423" y="119"/>
                    <a:pt x="423" y="119"/>
                    <a:pt x="423" y="119"/>
                  </a:cubicBezTo>
                  <a:cubicBezTo>
                    <a:pt x="423" y="119"/>
                    <a:pt x="423" y="119"/>
                    <a:pt x="423" y="119"/>
                  </a:cubicBezTo>
                  <a:cubicBezTo>
                    <a:pt x="423" y="119"/>
                    <a:pt x="423" y="119"/>
                    <a:pt x="423" y="120"/>
                  </a:cubicBezTo>
                  <a:cubicBezTo>
                    <a:pt x="423" y="119"/>
                    <a:pt x="423" y="119"/>
                    <a:pt x="423" y="119"/>
                  </a:cubicBezTo>
                  <a:close/>
                  <a:moveTo>
                    <a:pt x="422" y="119"/>
                  </a:moveTo>
                  <a:cubicBezTo>
                    <a:pt x="422" y="118"/>
                    <a:pt x="422" y="118"/>
                    <a:pt x="422" y="118"/>
                  </a:cubicBezTo>
                  <a:cubicBezTo>
                    <a:pt x="422" y="118"/>
                    <a:pt x="422" y="118"/>
                    <a:pt x="422" y="118"/>
                  </a:cubicBezTo>
                  <a:cubicBezTo>
                    <a:pt x="422" y="118"/>
                    <a:pt x="422" y="118"/>
                    <a:pt x="422" y="119"/>
                  </a:cubicBezTo>
                  <a:cubicBezTo>
                    <a:pt x="422" y="119"/>
                    <a:pt x="422" y="119"/>
                    <a:pt x="422" y="119"/>
                  </a:cubicBezTo>
                  <a:cubicBezTo>
                    <a:pt x="422" y="119"/>
                    <a:pt x="422" y="119"/>
                    <a:pt x="422" y="119"/>
                  </a:cubicBezTo>
                  <a:moveTo>
                    <a:pt x="423" y="119"/>
                  </a:moveTo>
                  <a:cubicBezTo>
                    <a:pt x="423" y="119"/>
                    <a:pt x="423" y="119"/>
                    <a:pt x="422" y="119"/>
                  </a:cubicBezTo>
                  <a:cubicBezTo>
                    <a:pt x="423" y="119"/>
                    <a:pt x="423" y="119"/>
                    <a:pt x="423" y="119"/>
                  </a:cubicBezTo>
                  <a:cubicBezTo>
                    <a:pt x="423" y="119"/>
                    <a:pt x="423" y="119"/>
                    <a:pt x="423" y="119"/>
                  </a:cubicBezTo>
                  <a:cubicBezTo>
                    <a:pt x="423" y="119"/>
                    <a:pt x="423" y="119"/>
                    <a:pt x="423" y="119"/>
                  </a:cubicBezTo>
                  <a:moveTo>
                    <a:pt x="422" y="119"/>
                  </a:moveTo>
                  <a:cubicBezTo>
                    <a:pt x="422" y="119"/>
                    <a:pt x="422" y="119"/>
                    <a:pt x="422" y="119"/>
                  </a:cubicBezTo>
                  <a:cubicBezTo>
                    <a:pt x="422" y="119"/>
                    <a:pt x="422" y="119"/>
                    <a:pt x="422" y="119"/>
                  </a:cubicBezTo>
                  <a:cubicBezTo>
                    <a:pt x="422" y="119"/>
                    <a:pt x="422" y="119"/>
                    <a:pt x="422" y="119"/>
                  </a:cubicBezTo>
                  <a:cubicBezTo>
                    <a:pt x="422" y="119"/>
                    <a:pt x="422" y="119"/>
                    <a:pt x="422" y="119"/>
                  </a:cubicBezTo>
                  <a:moveTo>
                    <a:pt x="422" y="120"/>
                  </a:moveTo>
                  <a:cubicBezTo>
                    <a:pt x="422" y="119"/>
                    <a:pt x="422" y="119"/>
                    <a:pt x="422" y="119"/>
                  </a:cubicBezTo>
                  <a:cubicBezTo>
                    <a:pt x="422" y="119"/>
                    <a:pt x="422" y="119"/>
                    <a:pt x="422" y="119"/>
                  </a:cubicBezTo>
                  <a:cubicBezTo>
                    <a:pt x="422" y="119"/>
                    <a:pt x="422" y="119"/>
                    <a:pt x="422" y="119"/>
                  </a:cubicBezTo>
                  <a:cubicBezTo>
                    <a:pt x="422" y="119"/>
                    <a:pt x="422" y="119"/>
                    <a:pt x="422" y="120"/>
                  </a:cubicBezTo>
                  <a:cubicBezTo>
                    <a:pt x="422" y="120"/>
                    <a:pt x="422" y="120"/>
                    <a:pt x="422" y="120"/>
                  </a:cubicBezTo>
                  <a:moveTo>
                    <a:pt x="422" y="119"/>
                  </a:moveTo>
                  <a:cubicBezTo>
                    <a:pt x="422" y="119"/>
                    <a:pt x="422" y="119"/>
                    <a:pt x="422" y="119"/>
                  </a:cubicBezTo>
                  <a:cubicBezTo>
                    <a:pt x="422" y="119"/>
                    <a:pt x="422" y="119"/>
                    <a:pt x="422" y="119"/>
                  </a:cubicBezTo>
                  <a:cubicBezTo>
                    <a:pt x="422" y="119"/>
                    <a:pt x="422" y="119"/>
                    <a:pt x="422" y="119"/>
                  </a:cubicBezTo>
                  <a:cubicBezTo>
                    <a:pt x="422" y="119"/>
                    <a:pt x="422" y="119"/>
                    <a:pt x="422" y="119"/>
                  </a:cubicBezTo>
                  <a:moveTo>
                    <a:pt x="422" y="120"/>
                  </a:moveTo>
                  <a:cubicBezTo>
                    <a:pt x="422" y="120"/>
                    <a:pt x="422" y="120"/>
                    <a:pt x="422" y="120"/>
                  </a:cubicBezTo>
                  <a:cubicBezTo>
                    <a:pt x="422" y="120"/>
                    <a:pt x="422" y="120"/>
                    <a:pt x="422" y="120"/>
                  </a:cubicBezTo>
                  <a:cubicBezTo>
                    <a:pt x="422" y="120"/>
                    <a:pt x="422" y="120"/>
                    <a:pt x="422" y="120"/>
                  </a:cubicBezTo>
                  <a:cubicBezTo>
                    <a:pt x="422" y="120"/>
                    <a:pt x="422" y="120"/>
                    <a:pt x="422" y="120"/>
                  </a:cubicBezTo>
                  <a:cubicBezTo>
                    <a:pt x="422" y="120"/>
                    <a:pt x="422" y="120"/>
                    <a:pt x="422" y="120"/>
                  </a:cubicBezTo>
                  <a:moveTo>
                    <a:pt x="422" y="120"/>
                  </a:moveTo>
                  <a:cubicBezTo>
                    <a:pt x="422" y="121"/>
                    <a:pt x="422" y="121"/>
                    <a:pt x="422" y="121"/>
                  </a:cubicBezTo>
                  <a:cubicBezTo>
                    <a:pt x="423" y="121"/>
                    <a:pt x="423" y="121"/>
                    <a:pt x="423" y="121"/>
                  </a:cubicBezTo>
                  <a:cubicBezTo>
                    <a:pt x="423" y="121"/>
                    <a:pt x="423" y="121"/>
                    <a:pt x="423" y="121"/>
                  </a:cubicBezTo>
                  <a:lnTo>
                    <a:pt x="422" y="120"/>
                  </a:lnTo>
                  <a:close/>
                  <a:moveTo>
                    <a:pt x="422" y="120"/>
                  </a:moveTo>
                  <a:cubicBezTo>
                    <a:pt x="422" y="120"/>
                    <a:pt x="422" y="120"/>
                    <a:pt x="422" y="120"/>
                  </a:cubicBezTo>
                  <a:cubicBezTo>
                    <a:pt x="422" y="120"/>
                    <a:pt x="422" y="120"/>
                    <a:pt x="422" y="120"/>
                  </a:cubicBezTo>
                  <a:cubicBezTo>
                    <a:pt x="422" y="120"/>
                    <a:pt x="422" y="120"/>
                    <a:pt x="422" y="121"/>
                  </a:cubicBezTo>
                  <a:cubicBezTo>
                    <a:pt x="422" y="120"/>
                    <a:pt x="422" y="120"/>
                    <a:pt x="422" y="120"/>
                  </a:cubicBezTo>
                  <a:close/>
                  <a:moveTo>
                    <a:pt x="422" y="120"/>
                  </a:moveTo>
                  <a:cubicBezTo>
                    <a:pt x="422" y="120"/>
                    <a:pt x="422" y="120"/>
                    <a:pt x="422" y="120"/>
                  </a:cubicBezTo>
                  <a:cubicBezTo>
                    <a:pt x="422" y="120"/>
                    <a:pt x="422" y="120"/>
                    <a:pt x="422" y="120"/>
                  </a:cubicBezTo>
                  <a:cubicBezTo>
                    <a:pt x="422" y="121"/>
                    <a:pt x="422" y="121"/>
                    <a:pt x="422" y="121"/>
                  </a:cubicBezTo>
                  <a:cubicBezTo>
                    <a:pt x="422" y="121"/>
                    <a:pt x="422" y="121"/>
                    <a:pt x="422" y="120"/>
                  </a:cubicBezTo>
                  <a:cubicBezTo>
                    <a:pt x="422" y="120"/>
                    <a:pt x="422" y="120"/>
                    <a:pt x="422" y="120"/>
                  </a:cubicBezTo>
                  <a:moveTo>
                    <a:pt x="422" y="121"/>
                  </a:moveTo>
                  <a:cubicBezTo>
                    <a:pt x="422" y="121"/>
                    <a:pt x="422" y="121"/>
                    <a:pt x="422" y="121"/>
                  </a:cubicBezTo>
                  <a:cubicBezTo>
                    <a:pt x="422" y="121"/>
                    <a:pt x="422" y="121"/>
                    <a:pt x="422" y="121"/>
                  </a:cubicBezTo>
                  <a:cubicBezTo>
                    <a:pt x="422" y="122"/>
                    <a:pt x="422" y="122"/>
                    <a:pt x="422" y="122"/>
                  </a:cubicBezTo>
                  <a:lnTo>
                    <a:pt x="422" y="121"/>
                  </a:lnTo>
                  <a:close/>
                  <a:moveTo>
                    <a:pt x="423" y="122"/>
                  </a:moveTo>
                  <a:cubicBezTo>
                    <a:pt x="422" y="122"/>
                    <a:pt x="422" y="122"/>
                    <a:pt x="422" y="122"/>
                  </a:cubicBezTo>
                  <a:cubicBezTo>
                    <a:pt x="422" y="122"/>
                    <a:pt x="422" y="122"/>
                    <a:pt x="422" y="122"/>
                  </a:cubicBezTo>
                  <a:cubicBezTo>
                    <a:pt x="422" y="122"/>
                    <a:pt x="422" y="122"/>
                    <a:pt x="423" y="122"/>
                  </a:cubicBezTo>
                  <a:moveTo>
                    <a:pt x="423" y="123"/>
                  </a:moveTo>
                  <a:cubicBezTo>
                    <a:pt x="423" y="122"/>
                    <a:pt x="423" y="122"/>
                    <a:pt x="423" y="122"/>
                  </a:cubicBezTo>
                  <a:cubicBezTo>
                    <a:pt x="423" y="122"/>
                    <a:pt x="423" y="122"/>
                    <a:pt x="423" y="122"/>
                  </a:cubicBezTo>
                  <a:cubicBezTo>
                    <a:pt x="423" y="122"/>
                    <a:pt x="423" y="122"/>
                    <a:pt x="423" y="123"/>
                  </a:cubicBezTo>
                  <a:moveTo>
                    <a:pt x="423" y="123"/>
                  </a:moveTo>
                  <a:cubicBezTo>
                    <a:pt x="423" y="123"/>
                    <a:pt x="423" y="123"/>
                    <a:pt x="423" y="123"/>
                  </a:cubicBezTo>
                  <a:cubicBezTo>
                    <a:pt x="423" y="123"/>
                    <a:pt x="423" y="123"/>
                    <a:pt x="423" y="123"/>
                  </a:cubicBezTo>
                  <a:cubicBezTo>
                    <a:pt x="423" y="123"/>
                    <a:pt x="423" y="123"/>
                    <a:pt x="423" y="123"/>
                  </a:cubicBezTo>
                  <a:cubicBezTo>
                    <a:pt x="423" y="123"/>
                    <a:pt x="423" y="123"/>
                    <a:pt x="423" y="123"/>
                  </a:cubicBezTo>
                  <a:moveTo>
                    <a:pt x="423" y="124"/>
                  </a:moveTo>
                  <a:cubicBezTo>
                    <a:pt x="423" y="123"/>
                    <a:pt x="423" y="123"/>
                    <a:pt x="423" y="123"/>
                  </a:cubicBezTo>
                  <a:cubicBezTo>
                    <a:pt x="423" y="123"/>
                    <a:pt x="423" y="123"/>
                    <a:pt x="423" y="123"/>
                  </a:cubicBezTo>
                  <a:cubicBezTo>
                    <a:pt x="423" y="123"/>
                    <a:pt x="423" y="123"/>
                    <a:pt x="423" y="123"/>
                  </a:cubicBezTo>
                  <a:cubicBezTo>
                    <a:pt x="423" y="123"/>
                    <a:pt x="423" y="123"/>
                    <a:pt x="423" y="124"/>
                  </a:cubicBezTo>
                  <a:moveTo>
                    <a:pt x="423" y="124"/>
                  </a:moveTo>
                  <a:cubicBezTo>
                    <a:pt x="423" y="124"/>
                    <a:pt x="423" y="124"/>
                    <a:pt x="423" y="124"/>
                  </a:cubicBezTo>
                  <a:cubicBezTo>
                    <a:pt x="423" y="124"/>
                    <a:pt x="423" y="124"/>
                    <a:pt x="423" y="124"/>
                  </a:cubicBezTo>
                  <a:cubicBezTo>
                    <a:pt x="423" y="124"/>
                    <a:pt x="423" y="124"/>
                    <a:pt x="423" y="124"/>
                  </a:cubicBezTo>
                  <a:moveTo>
                    <a:pt x="423" y="124"/>
                  </a:moveTo>
                  <a:cubicBezTo>
                    <a:pt x="423" y="124"/>
                    <a:pt x="423" y="124"/>
                    <a:pt x="423" y="124"/>
                  </a:cubicBezTo>
                  <a:cubicBezTo>
                    <a:pt x="423" y="124"/>
                    <a:pt x="423" y="124"/>
                    <a:pt x="423" y="124"/>
                  </a:cubicBezTo>
                  <a:cubicBezTo>
                    <a:pt x="424" y="124"/>
                    <a:pt x="424" y="124"/>
                    <a:pt x="423" y="124"/>
                  </a:cubicBezTo>
                  <a:moveTo>
                    <a:pt x="425" y="127"/>
                  </a:moveTo>
                  <a:cubicBezTo>
                    <a:pt x="425" y="127"/>
                    <a:pt x="425" y="127"/>
                    <a:pt x="424" y="126"/>
                  </a:cubicBezTo>
                  <a:cubicBezTo>
                    <a:pt x="424" y="126"/>
                    <a:pt x="424" y="126"/>
                    <a:pt x="424" y="126"/>
                  </a:cubicBezTo>
                  <a:cubicBezTo>
                    <a:pt x="425" y="126"/>
                    <a:pt x="425" y="126"/>
                    <a:pt x="425" y="127"/>
                  </a:cubicBezTo>
                  <a:cubicBezTo>
                    <a:pt x="425" y="127"/>
                    <a:pt x="425" y="127"/>
                    <a:pt x="425" y="127"/>
                  </a:cubicBezTo>
                  <a:close/>
                  <a:moveTo>
                    <a:pt x="425" y="128"/>
                  </a:moveTo>
                  <a:cubicBezTo>
                    <a:pt x="425" y="128"/>
                    <a:pt x="425" y="128"/>
                    <a:pt x="425" y="128"/>
                  </a:cubicBezTo>
                  <a:cubicBezTo>
                    <a:pt x="425" y="129"/>
                    <a:pt x="425" y="129"/>
                    <a:pt x="425" y="129"/>
                  </a:cubicBezTo>
                  <a:cubicBezTo>
                    <a:pt x="425" y="129"/>
                    <a:pt x="425" y="129"/>
                    <a:pt x="425" y="129"/>
                  </a:cubicBezTo>
                  <a:cubicBezTo>
                    <a:pt x="425" y="129"/>
                    <a:pt x="425" y="129"/>
                    <a:pt x="425" y="128"/>
                  </a:cubicBezTo>
                  <a:cubicBezTo>
                    <a:pt x="425" y="128"/>
                    <a:pt x="425" y="128"/>
                    <a:pt x="425" y="128"/>
                  </a:cubicBezTo>
                  <a:moveTo>
                    <a:pt x="426" y="130"/>
                  </a:moveTo>
                  <a:cubicBezTo>
                    <a:pt x="426" y="130"/>
                    <a:pt x="426" y="130"/>
                    <a:pt x="426" y="130"/>
                  </a:cubicBezTo>
                  <a:cubicBezTo>
                    <a:pt x="426" y="131"/>
                    <a:pt x="426" y="131"/>
                    <a:pt x="426" y="131"/>
                  </a:cubicBezTo>
                  <a:cubicBezTo>
                    <a:pt x="426" y="130"/>
                    <a:pt x="426" y="130"/>
                    <a:pt x="426" y="130"/>
                  </a:cubicBezTo>
                  <a:cubicBezTo>
                    <a:pt x="426" y="130"/>
                    <a:pt x="426" y="130"/>
                    <a:pt x="426" y="130"/>
                  </a:cubicBezTo>
                  <a:moveTo>
                    <a:pt x="298" y="144"/>
                  </a:moveTo>
                  <a:cubicBezTo>
                    <a:pt x="299" y="143"/>
                    <a:pt x="299" y="143"/>
                    <a:pt x="300" y="143"/>
                  </a:cubicBezTo>
                  <a:cubicBezTo>
                    <a:pt x="301" y="142"/>
                    <a:pt x="301" y="142"/>
                    <a:pt x="302" y="141"/>
                  </a:cubicBezTo>
                  <a:cubicBezTo>
                    <a:pt x="301" y="141"/>
                    <a:pt x="301" y="141"/>
                    <a:pt x="300" y="141"/>
                  </a:cubicBezTo>
                  <a:cubicBezTo>
                    <a:pt x="299" y="141"/>
                    <a:pt x="299" y="141"/>
                    <a:pt x="299" y="141"/>
                  </a:cubicBezTo>
                  <a:cubicBezTo>
                    <a:pt x="300" y="140"/>
                    <a:pt x="300" y="140"/>
                    <a:pt x="300" y="140"/>
                  </a:cubicBezTo>
                  <a:cubicBezTo>
                    <a:pt x="301" y="140"/>
                    <a:pt x="301" y="140"/>
                    <a:pt x="301" y="141"/>
                  </a:cubicBezTo>
                  <a:cubicBezTo>
                    <a:pt x="301" y="140"/>
                    <a:pt x="301" y="140"/>
                    <a:pt x="301" y="140"/>
                  </a:cubicBezTo>
                  <a:cubicBezTo>
                    <a:pt x="302" y="140"/>
                    <a:pt x="302" y="140"/>
                    <a:pt x="302" y="139"/>
                  </a:cubicBezTo>
                  <a:cubicBezTo>
                    <a:pt x="303" y="139"/>
                    <a:pt x="303" y="139"/>
                    <a:pt x="303" y="139"/>
                  </a:cubicBezTo>
                  <a:cubicBezTo>
                    <a:pt x="303" y="139"/>
                    <a:pt x="303" y="139"/>
                    <a:pt x="304" y="138"/>
                  </a:cubicBezTo>
                  <a:cubicBezTo>
                    <a:pt x="303" y="138"/>
                    <a:pt x="303" y="138"/>
                    <a:pt x="303" y="138"/>
                  </a:cubicBezTo>
                  <a:cubicBezTo>
                    <a:pt x="303" y="137"/>
                    <a:pt x="303" y="137"/>
                    <a:pt x="304" y="137"/>
                  </a:cubicBezTo>
                  <a:cubicBezTo>
                    <a:pt x="304" y="137"/>
                    <a:pt x="304" y="137"/>
                    <a:pt x="304" y="137"/>
                  </a:cubicBezTo>
                  <a:cubicBezTo>
                    <a:pt x="304" y="137"/>
                    <a:pt x="304" y="137"/>
                    <a:pt x="304" y="136"/>
                  </a:cubicBezTo>
                  <a:cubicBezTo>
                    <a:pt x="304" y="135"/>
                    <a:pt x="304" y="135"/>
                    <a:pt x="305" y="134"/>
                  </a:cubicBezTo>
                  <a:cubicBezTo>
                    <a:pt x="305" y="134"/>
                    <a:pt x="305" y="134"/>
                    <a:pt x="306" y="134"/>
                  </a:cubicBezTo>
                  <a:cubicBezTo>
                    <a:pt x="305" y="134"/>
                    <a:pt x="305" y="134"/>
                    <a:pt x="305" y="134"/>
                  </a:cubicBezTo>
                  <a:cubicBezTo>
                    <a:pt x="305" y="134"/>
                    <a:pt x="305" y="134"/>
                    <a:pt x="305" y="134"/>
                  </a:cubicBezTo>
                  <a:cubicBezTo>
                    <a:pt x="306" y="133"/>
                    <a:pt x="306" y="133"/>
                    <a:pt x="306" y="133"/>
                  </a:cubicBezTo>
                  <a:cubicBezTo>
                    <a:pt x="306" y="133"/>
                    <a:pt x="306" y="133"/>
                    <a:pt x="306" y="133"/>
                  </a:cubicBezTo>
                  <a:cubicBezTo>
                    <a:pt x="306" y="133"/>
                    <a:pt x="306" y="133"/>
                    <a:pt x="306" y="133"/>
                  </a:cubicBezTo>
                  <a:cubicBezTo>
                    <a:pt x="306" y="133"/>
                    <a:pt x="306" y="133"/>
                    <a:pt x="306" y="132"/>
                  </a:cubicBezTo>
                  <a:cubicBezTo>
                    <a:pt x="307" y="132"/>
                    <a:pt x="307" y="132"/>
                    <a:pt x="307" y="132"/>
                  </a:cubicBezTo>
                  <a:cubicBezTo>
                    <a:pt x="307" y="132"/>
                    <a:pt x="307" y="132"/>
                    <a:pt x="307" y="131"/>
                  </a:cubicBezTo>
                  <a:cubicBezTo>
                    <a:pt x="307" y="131"/>
                    <a:pt x="307" y="131"/>
                    <a:pt x="307" y="131"/>
                  </a:cubicBezTo>
                  <a:cubicBezTo>
                    <a:pt x="308" y="131"/>
                    <a:pt x="308" y="131"/>
                    <a:pt x="308" y="131"/>
                  </a:cubicBezTo>
                  <a:cubicBezTo>
                    <a:pt x="308" y="131"/>
                    <a:pt x="308" y="131"/>
                    <a:pt x="308" y="130"/>
                  </a:cubicBezTo>
                  <a:cubicBezTo>
                    <a:pt x="309" y="130"/>
                    <a:pt x="309" y="130"/>
                    <a:pt x="309" y="130"/>
                  </a:cubicBezTo>
                  <a:cubicBezTo>
                    <a:pt x="310" y="129"/>
                    <a:pt x="310" y="129"/>
                    <a:pt x="310" y="129"/>
                  </a:cubicBezTo>
                  <a:cubicBezTo>
                    <a:pt x="310" y="129"/>
                    <a:pt x="310" y="129"/>
                    <a:pt x="310" y="129"/>
                  </a:cubicBezTo>
                  <a:cubicBezTo>
                    <a:pt x="311" y="129"/>
                    <a:pt x="311" y="129"/>
                    <a:pt x="311" y="129"/>
                  </a:cubicBezTo>
                  <a:cubicBezTo>
                    <a:pt x="311" y="129"/>
                    <a:pt x="311" y="129"/>
                    <a:pt x="311" y="129"/>
                  </a:cubicBezTo>
                  <a:cubicBezTo>
                    <a:pt x="311" y="129"/>
                    <a:pt x="311" y="129"/>
                    <a:pt x="312" y="129"/>
                  </a:cubicBezTo>
                  <a:cubicBezTo>
                    <a:pt x="312" y="129"/>
                    <a:pt x="312" y="129"/>
                    <a:pt x="312" y="130"/>
                  </a:cubicBezTo>
                  <a:cubicBezTo>
                    <a:pt x="312" y="130"/>
                    <a:pt x="312" y="130"/>
                    <a:pt x="312" y="130"/>
                  </a:cubicBezTo>
                  <a:cubicBezTo>
                    <a:pt x="311" y="130"/>
                    <a:pt x="311" y="130"/>
                    <a:pt x="311" y="130"/>
                  </a:cubicBezTo>
                  <a:cubicBezTo>
                    <a:pt x="310" y="130"/>
                    <a:pt x="310" y="130"/>
                    <a:pt x="310" y="130"/>
                  </a:cubicBezTo>
                  <a:cubicBezTo>
                    <a:pt x="310" y="130"/>
                    <a:pt x="310" y="130"/>
                    <a:pt x="311" y="131"/>
                  </a:cubicBezTo>
                  <a:cubicBezTo>
                    <a:pt x="311" y="131"/>
                    <a:pt x="311" y="131"/>
                    <a:pt x="311" y="131"/>
                  </a:cubicBezTo>
                  <a:cubicBezTo>
                    <a:pt x="311" y="131"/>
                    <a:pt x="311" y="131"/>
                    <a:pt x="311" y="131"/>
                  </a:cubicBezTo>
                  <a:cubicBezTo>
                    <a:pt x="311" y="132"/>
                    <a:pt x="311" y="132"/>
                    <a:pt x="310" y="132"/>
                  </a:cubicBezTo>
                  <a:cubicBezTo>
                    <a:pt x="310" y="132"/>
                    <a:pt x="310" y="132"/>
                    <a:pt x="310" y="132"/>
                  </a:cubicBezTo>
                  <a:cubicBezTo>
                    <a:pt x="310" y="132"/>
                    <a:pt x="310" y="132"/>
                    <a:pt x="309" y="132"/>
                  </a:cubicBezTo>
                  <a:cubicBezTo>
                    <a:pt x="310" y="132"/>
                    <a:pt x="310" y="132"/>
                    <a:pt x="310" y="133"/>
                  </a:cubicBezTo>
                  <a:cubicBezTo>
                    <a:pt x="309" y="133"/>
                    <a:pt x="309" y="133"/>
                    <a:pt x="308" y="134"/>
                  </a:cubicBezTo>
                  <a:cubicBezTo>
                    <a:pt x="308" y="135"/>
                    <a:pt x="308" y="135"/>
                    <a:pt x="307" y="136"/>
                  </a:cubicBezTo>
                  <a:cubicBezTo>
                    <a:pt x="307" y="136"/>
                    <a:pt x="307" y="136"/>
                    <a:pt x="307" y="137"/>
                  </a:cubicBezTo>
                  <a:cubicBezTo>
                    <a:pt x="308" y="136"/>
                    <a:pt x="308" y="136"/>
                    <a:pt x="310" y="135"/>
                  </a:cubicBezTo>
                  <a:cubicBezTo>
                    <a:pt x="310" y="135"/>
                    <a:pt x="310" y="135"/>
                    <a:pt x="310" y="135"/>
                  </a:cubicBezTo>
                  <a:cubicBezTo>
                    <a:pt x="309" y="135"/>
                    <a:pt x="309" y="135"/>
                    <a:pt x="309" y="136"/>
                  </a:cubicBezTo>
                  <a:cubicBezTo>
                    <a:pt x="310" y="136"/>
                    <a:pt x="310" y="136"/>
                    <a:pt x="310" y="135"/>
                  </a:cubicBezTo>
                  <a:cubicBezTo>
                    <a:pt x="311" y="136"/>
                    <a:pt x="311" y="136"/>
                    <a:pt x="311" y="136"/>
                  </a:cubicBezTo>
                  <a:cubicBezTo>
                    <a:pt x="310" y="136"/>
                    <a:pt x="310" y="136"/>
                    <a:pt x="310" y="137"/>
                  </a:cubicBezTo>
                  <a:cubicBezTo>
                    <a:pt x="309" y="137"/>
                    <a:pt x="309" y="137"/>
                    <a:pt x="309" y="137"/>
                  </a:cubicBezTo>
                  <a:cubicBezTo>
                    <a:pt x="310" y="137"/>
                    <a:pt x="310" y="137"/>
                    <a:pt x="310" y="137"/>
                  </a:cubicBezTo>
                  <a:cubicBezTo>
                    <a:pt x="310" y="137"/>
                    <a:pt x="310" y="137"/>
                    <a:pt x="310" y="138"/>
                  </a:cubicBezTo>
                  <a:cubicBezTo>
                    <a:pt x="309" y="138"/>
                    <a:pt x="309" y="138"/>
                    <a:pt x="309" y="138"/>
                  </a:cubicBezTo>
                  <a:cubicBezTo>
                    <a:pt x="309" y="138"/>
                    <a:pt x="309" y="138"/>
                    <a:pt x="309" y="138"/>
                  </a:cubicBezTo>
                  <a:cubicBezTo>
                    <a:pt x="310" y="138"/>
                    <a:pt x="310" y="138"/>
                    <a:pt x="310" y="138"/>
                  </a:cubicBezTo>
                  <a:cubicBezTo>
                    <a:pt x="310" y="139"/>
                    <a:pt x="310" y="139"/>
                    <a:pt x="310" y="139"/>
                  </a:cubicBezTo>
                  <a:cubicBezTo>
                    <a:pt x="311" y="138"/>
                    <a:pt x="311" y="138"/>
                    <a:pt x="311" y="138"/>
                  </a:cubicBezTo>
                  <a:cubicBezTo>
                    <a:pt x="311" y="138"/>
                    <a:pt x="311" y="138"/>
                    <a:pt x="311" y="138"/>
                  </a:cubicBezTo>
                  <a:cubicBezTo>
                    <a:pt x="311" y="139"/>
                    <a:pt x="311" y="139"/>
                    <a:pt x="311" y="139"/>
                  </a:cubicBezTo>
                  <a:cubicBezTo>
                    <a:pt x="311" y="139"/>
                    <a:pt x="311" y="139"/>
                    <a:pt x="311" y="139"/>
                  </a:cubicBezTo>
                  <a:cubicBezTo>
                    <a:pt x="312" y="139"/>
                    <a:pt x="312" y="139"/>
                    <a:pt x="312" y="138"/>
                  </a:cubicBezTo>
                  <a:cubicBezTo>
                    <a:pt x="312" y="138"/>
                    <a:pt x="312" y="138"/>
                    <a:pt x="312" y="138"/>
                  </a:cubicBezTo>
                  <a:cubicBezTo>
                    <a:pt x="312" y="139"/>
                    <a:pt x="312" y="139"/>
                    <a:pt x="312" y="139"/>
                  </a:cubicBezTo>
                  <a:cubicBezTo>
                    <a:pt x="312" y="139"/>
                    <a:pt x="312" y="139"/>
                    <a:pt x="313" y="139"/>
                  </a:cubicBezTo>
                  <a:cubicBezTo>
                    <a:pt x="313" y="139"/>
                    <a:pt x="313" y="139"/>
                    <a:pt x="313" y="139"/>
                  </a:cubicBezTo>
                  <a:cubicBezTo>
                    <a:pt x="313" y="139"/>
                    <a:pt x="313" y="139"/>
                    <a:pt x="313" y="139"/>
                  </a:cubicBezTo>
                  <a:cubicBezTo>
                    <a:pt x="314" y="139"/>
                    <a:pt x="314" y="139"/>
                    <a:pt x="314" y="139"/>
                  </a:cubicBezTo>
                  <a:cubicBezTo>
                    <a:pt x="314" y="138"/>
                    <a:pt x="314" y="138"/>
                    <a:pt x="314" y="138"/>
                  </a:cubicBezTo>
                  <a:cubicBezTo>
                    <a:pt x="314" y="138"/>
                    <a:pt x="314" y="138"/>
                    <a:pt x="314" y="139"/>
                  </a:cubicBezTo>
                  <a:cubicBezTo>
                    <a:pt x="314" y="139"/>
                    <a:pt x="314" y="139"/>
                    <a:pt x="314" y="140"/>
                  </a:cubicBezTo>
                  <a:cubicBezTo>
                    <a:pt x="314" y="139"/>
                    <a:pt x="314" y="139"/>
                    <a:pt x="315" y="139"/>
                  </a:cubicBezTo>
                  <a:cubicBezTo>
                    <a:pt x="315" y="139"/>
                    <a:pt x="315" y="139"/>
                    <a:pt x="315" y="139"/>
                  </a:cubicBezTo>
                  <a:cubicBezTo>
                    <a:pt x="315" y="139"/>
                    <a:pt x="315" y="139"/>
                    <a:pt x="316" y="138"/>
                  </a:cubicBezTo>
                  <a:cubicBezTo>
                    <a:pt x="316" y="139"/>
                    <a:pt x="316" y="139"/>
                    <a:pt x="317" y="139"/>
                  </a:cubicBezTo>
                  <a:cubicBezTo>
                    <a:pt x="317" y="139"/>
                    <a:pt x="317" y="139"/>
                    <a:pt x="317" y="140"/>
                  </a:cubicBezTo>
                  <a:cubicBezTo>
                    <a:pt x="317" y="140"/>
                    <a:pt x="317" y="140"/>
                    <a:pt x="317" y="140"/>
                  </a:cubicBezTo>
                  <a:cubicBezTo>
                    <a:pt x="316" y="141"/>
                    <a:pt x="316" y="141"/>
                    <a:pt x="315" y="141"/>
                  </a:cubicBezTo>
                  <a:cubicBezTo>
                    <a:pt x="315" y="142"/>
                    <a:pt x="315" y="142"/>
                    <a:pt x="315" y="142"/>
                  </a:cubicBezTo>
                  <a:cubicBezTo>
                    <a:pt x="315" y="142"/>
                    <a:pt x="315" y="142"/>
                    <a:pt x="316" y="142"/>
                  </a:cubicBezTo>
                  <a:cubicBezTo>
                    <a:pt x="316" y="142"/>
                    <a:pt x="316" y="142"/>
                    <a:pt x="315" y="142"/>
                  </a:cubicBezTo>
                  <a:cubicBezTo>
                    <a:pt x="316" y="142"/>
                    <a:pt x="316" y="142"/>
                    <a:pt x="316" y="143"/>
                  </a:cubicBezTo>
                  <a:cubicBezTo>
                    <a:pt x="315" y="143"/>
                    <a:pt x="315" y="143"/>
                    <a:pt x="315" y="143"/>
                  </a:cubicBezTo>
                  <a:cubicBezTo>
                    <a:pt x="315" y="143"/>
                    <a:pt x="315" y="143"/>
                    <a:pt x="315" y="143"/>
                  </a:cubicBezTo>
                  <a:cubicBezTo>
                    <a:pt x="315" y="144"/>
                    <a:pt x="315" y="144"/>
                    <a:pt x="315" y="144"/>
                  </a:cubicBezTo>
                  <a:cubicBezTo>
                    <a:pt x="316" y="143"/>
                    <a:pt x="316" y="143"/>
                    <a:pt x="316" y="143"/>
                  </a:cubicBezTo>
                  <a:cubicBezTo>
                    <a:pt x="316" y="143"/>
                    <a:pt x="316" y="143"/>
                    <a:pt x="316" y="143"/>
                  </a:cubicBezTo>
                  <a:cubicBezTo>
                    <a:pt x="317" y="142"/>
                    <a:pt x="317" y="142"/>
                    <a:pt x="317" y="142"/>
                  </a:cubicBezTo>
                  <a:cubicBezTo>
                    <a:pt x="317" y="142"/>
                    <a:pt x="317" y="142"/>
                    <a:pt x="317" y="142"/>
                  </a:cubicBezTo>
                  <a:cubicBezTo>
                    <a:pt x="318" y="142"/>
                    <a:pt x="318" y="142"/>
                    <a:pt x="318" y="142"/>
                  </a:cubicBezTo>
                  <a:cubicBezTo>
                    <a:pt x="318" y="142"/>
                    <a:pt x="318" y="142"/>
                    <a:pt x="318" y="143"/>
                  </a:cubicBezTo>
                  <a:cubicBezTo>
                    <a:pt x="317" y="143"/>
                    <a:pt x="317" y="143"/>
                    <a:pt x="317" y="143"/>
                  </a:cubicBezTo>
                  <a:cubicBezTo>
                    <a:pt x="317" y="143"/>
                    <a:pt x="317" y="143"/>
                    <a:pt x="317" y="143"/>
                  </a:cubicBezTo>
                  <a:cubicBezTo>
                    <a:pt x="317" y="143"/>
                    <a:pt x="317" y="143"/>
                    <a:pt x="317" y="144"/>
                  </a:cubicBezTo>
                  <a:cubicBezTo>
                    <a:pt x="316" y="144"/>
                    <a:pt x="316" y="144"/>
                    <a:pt x="316" y="144"/>
                  </a:cubicBezTo>
                  <a:cubicBezTo>
                    <a:pt x="315" y="144"/>
                    <a:pt x="315" y="144"/>
                    <a:pt x="315" y="144"/>
                  </a:cubicBezTo>
                  <a:cubicBezTo>
                    <a:pt x="316" y="145"/>
                    <a:pt x="316" y="145"/>
                    <a:pt x="316" y="145"/>
                  </a:cubicBezTo>
                  <a:cubicBezTo>
                    <a:pt x="316" y="145"/>
                    <a:pt x="316" y="145"/>
                    <a:pt x="316" y="145"/>
                  </a:cubicBezTo>
                  <a:cubicBezTo>
                    <a:pt x="315" y="145"/>
                    <a:pt x="315" y="145"/>
                    <a:pt x="315" y="145"/>
                  </a:cubicBezTo>
                  <a:cubicBezTo>
                    <a:pt x="315" y="145"/>
                    <a:pt x="315" y="145"/>
                    <a:pt x="315" y="146"/>
                  </a:cubicBezTo>
                  <a:cubicBezTo>
                    <a:pt x="315" y="146"/>
                    <a:pt x="315" y="146"/>
                    <a:pt x="315" y="146"/>
                  </a:cubicBezTo>
                  <a:cubicBezTo>
                    <a:pt x="316" y="147"/>
                    <a:pt x="316" y="147"/>
                    <a:pt x="316" y="147"/>
                  </a:cubicBezTo>
                  <a:cubicBezTo>
                    <a:pt x="316" y="146"/>
                    <a:pt x="316" y="146"/>
                    <a:pt x="316" y="146"/>
                  </a:cubicBezTo>
                  <a:cubicBezTo>
                    <a:pt x="317" y="146"/>
                    <a:pt x="317" y="146"/>
                    <a:pt x="317" y="145"/>
                  </a:cubicBezTo>
                  <a:cubicBezTo>
                    <a:pt x="319" y="145"/>
                    <a:pt x="319" y="145"/>
                    <a:pt x="319" y="145"/>
                  </a:cubicBezTo>
                  <a:cubicBezTo>
                    <a:pt x="318" y="145"/>
                    <a:pt x="318" y="145"/>
                    <a:pt x="318" y="145"/>
                  </a:cubicBezTo>
                  <a:cubicBezTo>
                    <a:pt x="318" y="146"/>
                    <a:pt x="318" y="146"/>
                    <a:pt x="317" y="146"/>
                  </a:cubicBezTo>
                  <a:cubicBezTo>
                    <a:pt x="317" y="147"/>
                    <a:pt x="317" y="147"/>
                    <a:pt x="317" y="147"/>
                  </a:cubicBezTo>
                  <a:cubicBezTo>
                    <a:pt x="318" y="147"/>
                    <a:pt x="318" y="147"/>
                    <a:pt x="318" y="147"/>
                  </a:cubicBezTo>
                  <a:cubicBezTo>
                    <a:pt x="318" y="146"/>
                    <a:pt x="318" y="146"/>
                    <a:pt x="319" y="146"/>
                  </a:cubicBezTo>
                  <a:cubicBezTo>
                    <a:pt x="319" y="147"/>
                    <a:pt x="319" y="147"/>
                    <a:pt x="319" y="147"/>
                  </a:cubicBezTo>
                  <a:cubicBezTo>
                    <a:pt x="318" y="148"/>
                    <a:pt x="318" y="148"/>
                    <a:pt x="318" y="149"/>
                  </a:cubicBezTo>
                  <a:cubicBezTo>
                    <a:pt x="318" y="150"/>
                    <a:pt x="318" y="150"/>
                    <a:pt x="318" y="150"/>
                  </a:cubicBezTo>
                  <a:cubicBezTo>
                    <a:pt x="318" y="151"/>
                    <a:pt x="318" y="151"/>
                    <a:pt x="317" y="151"/>
                  </a:cubicBezTo>
                  <a:cubicBezTo>
                    <a:pt x="317" y="151"/>
                    <a:pt x="317" y="151"/>
                    <a:pt x="316" y="150"/>
                  </a:cubicBezTo>
                  <a:cubicBezTo>
                    <a:pt x="316" y="151"/>
                    <a:pt x="316" y="151"/>
                    <a:pt x="316" y="151"/>
                  </a:cubicBezTo>
                  <a:cubicBezTo>
                    <a:pt x="316" y="151"/>
                    <a:pt x="316" y="151"/>
                    <a:pt x="315" y="150"/>
                  </a:cubicBezTo>
                  <a:cubicBezTo>
                    <a:pt x="316" y="150"/>
                    <a:pt x="316" y="150"/>
                    <a:pt x="316" y="149"/>
                  </a:cubicBezTo>
                  <a:cubicBezTo>
                    <a:pt x="316" y="149"/>
                    <a:pt x="316" y="149"/>
                    <a:pt x="317" y="149"/>
                  </a:cubicBezTo>
                  <a:cubicBezTo>
                    <a:pt x="316" y="148"/>
                    <a:pt x="316" y="148"/>
                    <a:pt x="316" y="148"/>
                  </a:cubicBezTo>
                  <a:cubicBezTo>
                    <a:pt x="316" y="149"/>
                    <a:pt x="316" y="149"/>
                    <a:pt x="315" y="149"/>
                  </a:cubicBezTo>
                  <a:cubicBezTo>
                    <a:pt x="315" y="149"/>
                    <a:pt x="315" y="149"/>
                    <a:pt x="315" y="149"/>
                  </a:cubicBezTo>
                  <a:cubicBezTo>
                    <a:pt x="315" y="150"/>
                    <a:pt x="315" y="150"/>
                    <a:pt x="314" y="150"/>
                  </a:cubicBezTo>
                  <a:cubicBezTo>
                    <a:pt x="314" y="150"/>
                    <a:pt x="314" y="150"/>
                    <a:pt x="314" y="150"/>
                  </a:cubicBezTo>
                  <a:cubicBezTo>
                    <a:pt x="314" y="150"/>
                    <a:pt x="314" y="150"/>
                    <a:pt x="314" y="150"/>
                  </a:cubicBezTo>
                  <a:cubicBezTo>
                    <a:pt x="314" y="149"/>
                    <a:pt x="314" y="149"/>
                    <a:pt x="314" y="148"/>
                  </a:cubicBezTo>
                  <a:cubicBezTo>
                    <a:pt x="315" y="148"/>
                    <a:pt x="315" y="148"/>
                    <a:pt x="315" y="148"/>
                  </a:cubicBezTo>
                  <a:cubicBezTo>
                    <a:pt x="315" y="147"/>
                    <a:pt x="315" y="147"/>
                    <a:pt x="315" y="146"/>
                  </a:cubicBezTo>
                  <a:cubicBezTo>
                    <a:pt x="314" y="145"/>
                    <a:pt x="314" y="145"/>
                    <a:pt x="314" y="145"/>
                  </a:cubicBezTo>
                  <a:cubicBezTo>
                    <a:pt x="314" y="146"/>
                    <a:pt x="314" y="146"/>
                    <a:pt x="313" y="147"/>
                  </a:cubicBezTo>
                  <a:cubicBezTo>
                    <a:pt x="313" y="147"/>
                    <a:pt x="313" y="147"/>
                    <a:pt x="313" y="147"/>
                  </a:cubicBezTo>
                  <a:cubicBezTo>
                    <a:pt x="313" y="147"/>
                    <a:pt x="313" y="147"/>
                    <a:pt x="312" y="147"/>
                  </a:cubicBezTo>
                  <a:cubicBezTo>
                    <a:pt x="312" y="147"/>
                    <a:pt x="312" y="147"/>
                    <a:pt x="311" y="148"/>
                  </a:cubicBezTo>
                  <a:cubicBezTo>
                    <a:pt x="311" y="148"/>
                    <a:pt x="311" y="148"/>
                    <a:pt x="311" y="148"/>
                  </a:cubicBezTo>
                  <a:cubicBezTo>
                    <a:pt x="311" y="149"/>
                    <a:pt x="311" y="149"/>
                    <a:pt x="310" y="149"/>
                  </a:cubicBezTo>
                  <a:cubicBezTo>
                    <a:pt x="310" y="149"/>
                    <a:pt x="310" y="149"/>
                    <a:pt x="310" y="149"/>
                  </a:cubicBezTo>
                  <a:cubicBezTo>
                    <a:pt x="309" y="149"/>
                    <a:pt x="309" y="149"/>
                    <a:pt x="309" y="149"/>
                  </a:cubicBezTo>
                  <a:cubicBezTo>
                    <a:pt x="309" y="149"/>
                    <a:pt x="309" y="149"/>
                    <a:pt x="308" y="149"/>
                  </a:cubicBezTo>
                  <a:cubicBezTo>
                    <a:pt x="309" y="148"/>
                    <a:pt x="309" y="148"/>
                    <a:pt x="309" y="148"/>
                  </a:cubicBezTo>
                  <a:cubicBezTo>
                    <a:pt x="310" y="148"/>
                    <a:pt x="310" y="148"/>
                    <a:pt x="310" y="148"/>
                  </a:cubicBezTo>
                  <a:cubicBezTo>
                    <a:pt x="310" y="148"/>
                    <a:pt x="310" y="148"/>
                    <a:pt x="310" y="148"/>
                  </a:cubicBezTo>
                  <a:cubicBezTo>
                    <a:pt x="310" y="148"/>
                    <a:pt x="310" y="148"/>
                    <a:pt x="311" y="148"/>
                  </a:cubicBezTo>
                  <a:cubicBezTo>
                    <a:pt x="311" y="147"/>
                    <a:pt x="311" y="147"/>
                    <a:pt x="311" y="147"/>
                  </a:cubicBezTo>
                  <a:cubicBezTo>
                    <a:pt x="311" y="147"/>
                    <a:pt x="311" y="147"/>
                    <a:pt x="312" y="147"/>
                  </a:cubicBezTo>
                  <a:cubicBezTo>
                    <a:pt x="312" y="146"/>
                    <a:pt x="312" y="146"/>
                    <a:pt x="312" y="146"/>
                  </a:cubicBezTo>
                  <a:cubicBezTo>
                    <a:pt x="312" y="146"/>
                    <a:pt x="312" y="146"/>
                    <a:pt x="311" y="146"/>
                  </a:cubicBezTo>
                  <a:cubicBezTo>
                    <a:pt x="311" y="146"/>
                    <a:pt x="311" y="146"/>
                    <a:pt x="310" y="146"/>
                  </a:cubicBezTo>
                  <a:cubicBezTo>
                    <a:pt x="310" y="146"/>
                    <a:pt x="310" y="146"/>
                    <a:pt x="310" y="146"/>
                  </a:cubicBezTo>
                  <a:cubicBezTo>
                    <a:pt x="310" y="147"/>
                    <a:pt x="310" y="147"/>
                    <a:pt x="310" y="147"/>
                  </a:cubicBezTo>
                  <a:cubicBezTo>
                    <a:pt x="309" y="147"/>
                    <a:pt x="309" y="147"/>
                    <a:pt x="309" y="146"/>
                  </a:cubicBezTo>
                  <a:cubicBezTo>
                    <a:pt x="309" y="146"/>
                    <a:pt x="309" y="146"/>
                    <a:pt x="310" y="145"/>
                  </a:cubicBezTo>
                  <a:cubicBezTo>
                    <a:pt x="309" y="145"/>
                    <a:pt x="309" y="145"/>
                    <a:pt x="309" y="145"/>
                  </a:cubicBezTo>
                  <a:cubicBezTo>
                    <a:pt x="309" y="145"/>
                    <a:pt x="309" y="145"/>
                    <a:pt x="309" y="145"/>
                  </a:cubicBezTo>
                  <a:cubicBezTo>
                    <a:pt x="309" y="145"/>
                    <a:pt x="309" y="145"/>
                    <a:pt x="308" y="145"/>
                  </a:cubicBezTo>
                  <a:cubicBezTo>
                    <a:pt x="308" y="145"/>
                    <a:pt x="308" y="145"/>
                    <a:pt x="308" y="145"/>
                  </a:cubicBezTo>
                  <a:cubicBezTo>
                    <a:pt x="308" y="145"/>
                    <a:pt x="308" y="145"/>
                    <a:pt x="308" y="146"/>
                  </a:cubicBezTo>
                  <a:cubicBezTo>
                    <a:pt x="308" y="146"/>
                    <a:pt x="308" y="146"/>
                    <a:pt x="308" y="145"/>
                  </a:cubicBezTo>
                  <a:cubicBezTo>
                    <a:pt x="307" y="146"/>
                    <a:pt x="307" y="146"/>
                    <a:pt x="307" y="146"/>
                  </a:cubicBezTo>
                  <a:cubicBezTo>
                    <a:pt x="307" y="146"/>
                    <a:pt x="307" y="146"/>
                    <a:pt x="306" y="145"/>
                  </a:cubicBezTo>
                  <a:cubicBezTo>
                    <a:pt x="306" y="146"/>
                    <a:pt x="306" y="146"/>
                    <a:pt x="306" y="146"/>
                  </a:cubicBezTo>
                  <a:cubicBezTo>
                    <a:pt x="306" y="146"/>
                    <a:pt x="306" y="146"/>
                    <a:pt x="306" y="146"/>
                  </a:cubicBezTo>
                  <a:cubicBezTo>
                    <a:pt x="306" y="146"/>
                    <a:pt x="306" y="146"/>
                    <a:pt x="306" y="146"/>
                  </a:cubicBezTo>
                  <a:cubicBezTo>
                    <a:pt x="305" y="146"/>
                    <a:pt x="305" y="146"/>
                    <a:pt x="305" y="146"/>
                  </a:cubicBezTo>
                  <a:cubicBezTo>
                    <a:pt x="305" y="146"/>
                    <a:pt x="305" y="146"/>
                    <a:pt x="305" y="146"/>
                  </a:cubicBezTo>
                  <a:cubicBezTo>
                    <a:pt x="305" y="145"/>
                    <a:pt x="305" y="145"/>
                    <a:pt x="304" y="145"/>
                  </a:cubicBezTo>
                  <a:cubicBezTo>
                    <a:pt x="304" y="145"/>
                    <a:pt x="304" y="145"/>
                    <a:pt x="304" y="145"/>
                  </a:cubicBezTo>
                  <a:cubicBezTo>
                    <a:pt x="304" y="145"/>
                    <a:pt x="304" y="145"/>
                    <a:pt x="303" y="145"/>
                  </a:cubicBezTo>
                  <a:cubicBezTo>
                    <a:pt x="303" y="145"/>
                    <a:pt x="303" y="145"/>
                    <a:pt x="303" y="145"/>
                  </a:cubicBezTo>
                  <a:cubicBezTo>
                    <a:pt x="303" y="145"/>
                    <a:pt x="303" y="145"/>
                    <a:pt x="303" y="145"/>
                  </a:cubicBezTo>
                  <a:cubicBezTo>
                    <a:pt x="302" y="145"/>
                    <a:pt x="302" y="145"/>
                    <a:pt x="302" y="145"/>
                  </a:cubicBezTo>
                  <a:cubicBezTo>
                    <a:pt x="302" y="145"/>
                    <a:pt x="302" y="145"/>
                    <a:pt x="302" y="144"/>
                  </a:cubicBezTo>
                  <a:cubicBezTo>
                    <a:pt x="302" y="145"/>
                    <a:pt x="302" y="145"/>
                    <a:pt x="301" y="145"/>
                  </a:cubicBezTo>
                  <a:cubicBezTo>
                    <a:pt x="301" y="145"/>
                    <a:pt x="301" y="145"/>
                    <a:pt x="301" y="145"/>
                  </a:cubicBezTo>
                  <a:cubicBezTo>
                    <a:pt x="300" y="145"/>
                    <a:pt x="300" y="145"/>
                    <a:pt x="300" y="145"/>
                  </a:cubicBezTo>
                  <a:cubicBezTo>
                    <a:pt x="299" y="145"/>
                    <a:pt x="299" y="145"/>
                    <a:pt x="299" y="145"/>
                  </a:cubicBezTo>
                  <a:cubicBezTo>
                    <a:pt x="298" y="144"/>
                    <a:pt x="298" y="144"/>
                    <a:pt x="298" y="144"/>
                  </a:cubicBezTo>
                  <a:moveTo>
                    <a:pt x="292" y="154"/>
                  </a:moveTo>
                  <a:cubicBezTo>
                    <a:pt x="292" y="153"/>
                    <a:pt x="292" y="153"/>
                    <a:pt x="291" y="153"/>
                  </a:cubicBezTo>
                  <a:cubicBezTo>
                    <a:pt x="291" y="152"/>
                    <a:pt x="291" y="152"/>
                    <a:pt x="291" y="151"/>
                  </a:cubicBezTo>
                  <a:cubicBezTo>
                    <a:pt x="291" y="151"/>
                    <a:pt x="291" y="151"/>
                    <a:pt x="292" y="150"/>
                  </a:cubicBezTo>
                  <a:cubicBezTo>
                    <a:pt x="293" y="149"/>
                    <a:pt x="293" y="149"/>
                    <a:pt x="293" y="149"/>
                  </a:cubicBezTo>
                  <a:cubicBezTo>
                    <a:pt x="294" y="148"/>
                    <a:pt x="294" y="148"/>
                    <a:pt x="294" y="148"/>
                  </a:cubicBezTo>
                  <a:cubicBezTo>
                    <a:pt x="294" y="148"/>
                    <a:pt x="294" y="148"/>
                    <a:pt x="294" y="147"/>
                  </a:cubicBezTo>
                  <a:cubicBezTo>
                    <a:pt x="294" y="147"/>
                    <a:pt x="294" y="147"/>
                    <a:pt x="295" y="148"/>
                  </a:cubicBezTo>
                  <a:cubicBezTo>
                    <a:pt x="294" y="148"/>
                    <a:pt x="294" y="148"/>
                    <a:pt x="294" y="148"/>
                  </a:cubicBezTo>
                  <a:cubicBezTo>
                    <a:pt x="294" y="148"/>
                    <a:pt x="294" y="148"/>
                    <a:pt x="295" y="148"/>
                  </a:cubicBezTo>
                  <a:cubicBezTo>
                    <a:pt x="295" y="149"/>
                    <a:pt x="295" y="149"/>
                    <a:pt x="295" y="149"/>
                  </a:cubicBezTo>
                  <a:cubicBezTo>
                    <a:pt x="294" y="150"/>
                    <a:pt x="294" y="150"/>
                    <a:pt x="294" y="150"/>
                  </a:cubicBezTo>
                  <a:cubicBezTo>
                    <a:pt x="294" y="150"/>
                    <a:pt x="294" y="150"/>
                    <a:pt x="295" y="150"/>
                  </a:cubicBezTo>
                  <a:cubicBezTo>
                    <a:pt x="295" y="150"/>
                    <a:pt x="295" y="151"/>
                    <a:pt x="294" y="151"/>
                  </a:cubicBezTo>
                  <a:cubicBezTo>
                    <a:pt x="295" y="151"/>
                    <a:pt x="295" y="152"/>
                    <a:pt x="295" y="152"/>
                  </a:cubicBezTo>
                  <a:cubicBezTo>
                    <a:pt x="295" y="151"/>
                    <a:pt x="295" y="151"/>
                    <a:pt x="295" y="151"/>
                  </a:cubicBezTo>
                  <a:cubicBezTo>
                    <a:pt x="296" y="151"/>
                    <a:pt x="296" y="151"/>
                    <a:pt x="296" y="151"/>
                  </a:cubicBezTo>
                  <a:cubicBezTo>
                    <a:pt x="296" y="152"/>
                    <a:pt x="296" y="152"/>
                    <a:pt x="296" y="152"/>
                  </a:cubicBezTo>
                  <a:cubicBezTo>
                    <a:pt x="296" y="152"/>
                    <a:pt x="296" y="152"/>
                    <a:pt x="296" y="152"/>
                  </a:cubicBezTo>
                  <a:cubicBezTo>
                    <a:pt x="296" y="152"/>
                    <a:pt x="296" y="152"/>
                    <a:pt x="296" y="152"/>
                  </a:cubicBezTo>
                  <a:cubicBezTo>
                    <a:pt x="295" y="153"/>
                    <a:pt x="295" y="153"/>
                    <a:pt x="295" y="153"/>
                  </a:cubicBezTo>
                  <a:cubicBezTo>
                    <a:pt x="295" y="153"/>
                    <a:pt x="295" y="153"/>
                    <a:pt x="295" y="153"/>
                  </a:cubicBezTo>
                  <a:cubicBezTo>
                    <a:pt x="294" y="153"/>
                    <a:pt x="294" y="153"/>
                    <a:pt x="293" y="154"/>
                  </a:cubicBezTo>
                  <a:cubicBezTo>
                    <a:pt x="293" y="153"/>
                    <a:pt x="293" y="153"/>
                    <a:pt x="293" y="153"/>
                  </a:cubicBezTo>
                  <a:cubicBezTo>
                    <a:pt x="293" y="153"/>
                    <a:pt x="293" y="153"/>
                    <a:pt x="294" y="152"/>
                  </a:cubicBezTo>
                  <a:cubicBezTo>
                    <a:pt x="293" y="152"/>
                    <a:pt x="293" y="152"/>
                    <a:pt x="293" y="152"/>
                  </a:cubicBezTo>
                  <a:cubicBezTo>
                    <a:pt x="293" y="152"/>
                    <a:pt x="293" y="152"/>
                    <a:pt x="292" y="152"/>
                  </a:cubicBezTo>
                  <a:cubicBezTo>
                    <a:pt x="292" y="152"/>
                    <a:pt x="292" y="152"/>
                    <a:pt x="292" y="153"/>
                  </a:cubicBezTo>
                  <a:cubicBezTo>
                    <a:pt x="292" y="153"/>
                    <a:pt x="292" y="153"/>
                    <a:pt x="292" y="153"/>
                  </a:cubicBezTo>
                  <a:cubicBezTo>
                    <a:pt x="292" y="154"/>
                    <a:pt x="292" y="154"/>
                    <a:pt x="292" y="154"/>
                  </a:cubicBezTo>
                  <a:cubicBezTo>
                    <a:pt x="292" y="154"/>
                    <a:pt x="292" y="154"/>
                    <a:pt x="292" y="154"/>
                  </a:cubicBezTo>
                  <a:moveTo>
                    <a:pt x="282" y="148"/>
                  </a:moveTo>
                  <a:cubicBezTo>
                    <a:pt x="282" y="148"/>
                    <a:pt x="282" y="148"/>
                    <a:pt x="282" y="147"/>
                  </a:cubicBezTo>
                  <a:cubicBezTo>
                    <a:pt x="283" y="147"/>
                    <a:pt x="283" y="147"/>
                    <a:pt x="284" y="146"/>
                  </a:cubicBezTo>
                  <a:cubicBezTo>
                    <a:pt x="284" y="147"/>
                    <a:pt x="284" y="147"/>
                    <a:pt x="284" y="147"/>
                  </a:cubicBezTo>
                  <a:cubicBezTo>
                    <a:pt x="284" y="147"/>
                    <a:pt x="284" y="147"/>
                    <a:pt x="283" y="147"/>
                  </a:cubicBezTo>
                  <a:cubicBezTo>
                    <a:pt x="283" y="148"/>
                    <a:pt x="283" y="148"/>
                    <a:pt x="284" y="148"/>
                  </a:cubicBezTo>
                  <a:cubicBezTo>
                    <a:pt x="284" y="148"/>
                    <a:pt x="284" y="148"/>
                    <a:pt x="284" y="148"/>
                  </a:cubicBezTo>
                  <a:cubicBezTo>
                    <a:pt x="284" y="149"/>
                    <a:pt x="284" y="149"/>
                    <a:pt x="284" y="149"/>
                  </a:cubicBezTo>
                  <a:cubicBezTo>
                    <a:pt x="284" y="149"/>
                    <a:pt x="284" y="149"/>
                    <a:pt x="284" y="148"/>
                  </a:cubicBezTo>
                  <a:cubicBezTo>
                    <a:pt x="285" y="148"/>
                    <a:pt x="285" y="148"/>
                    <a:pt x="285" y="148"/>
                  </a:cubicBezTo>
                  <a:cubicBezTo>
                    <a:pt x="285" y="149"/>
                    <a:pt x="285" y="149"/>
                    <a:pt x="286" y="149"/>
                  </a:cubicBezTo>
                  <a:cubicBezTo>
                    <a:pt x="287" y="149"/>
                    <a:pt x="287" y="149"/>
                    <a:pt x="287" y="149"/>
                  </a:cubicBezTo>
                  <a:cubicBezTo>
                    <a:pt x="287" y="149"/>
                    <a:pt x="287" y="149"/>
                    <a:pt x="288" y="149"/>
                  </a:cubicBezTo>
                  <a:cubicBezTo>
                    <a:pt x="288" y="149"/>
                    <a:pt x="288" y="149"/>
                    <a:pt x="289" y="150"/>
                  </a:cubicBezTo>
                  <a:cubicBezTo>
                    <a:pt x="289" y="150"/>
                    <a:pt x="289" y="150"/>
                    <a:pt x="288" y="150"/>
                  </a:cubicBezTo>
                  <a:cubicBezTo>
                    <a:pt x="288" y="150"/>
                    <a:pt x="288" y="150"/>
                    <a:pt x="288" y="150"/>
                  </a:cubicBezTo>
                  <a:cubicBezTo>
                    <a:pt x="288" y="151"/>
                    <a:pt x="288" y="151"/>
                    <a:pt x="288" y="151"/>
                  </a:cubicBezTo>
                  <a:cubicBezTo>
                    <a:pt x="288" y="151"/>
                    <a:pt x="288" y="151"/>
                    <a:pt x="288" y="151"/>
                  </a:cubicBezTo>
                  <a:cubicBezTo>
                    <a:pt x="287" y="151"/>
                    <a:pt x="287" y="151"/>
                    <a:pt x="287" y="151"/>
                  </a:cubicBezTo>
                  <a:cubicBezTo>
                    <a:pt x="287" y="151"/>
                    <a:pt x="287" y="151"/>
                    <a:pt x="286" y="151"/>
                  </a:cubicBezTo>
                  <a:cubicBezTo>
                    <a:pt x="286" y="150"/>
                    <a:pt x="286" y="150"/>
                    <a:pt x="286" y="150"/>
                  </a:cubicBezTo>
                  <a:cubicBezTo>
                    <a:pt x="286" y="150"/>
                    <a:pt x="286" y="150"/>
                    <a:pt x="285" y="150"/>
                  </a:cubicBezTo>
                  <a:cubicBezTo>
                    <a:pt x="285" y="150"/>
                    <a:pt x="285" y="150"/>
                    <a:pt x="284" y="150"/>
                  </a:cubicBezTo>
                  <a:cubicBezTo>
                    <a:pt x="284" y="150"/>
                    <a:pt x="284" y="150"/>
                    <a:pt x="284" y="149"/>
                  </a:cubicBezTo>
                  <a:cubicBezTo>
                    <a:pt x="283" y="149"/>
                    <a:pt x="283" y="149"/>
                    <a:pt x="283" y="149"/>
                  </a:cubicBezTo>
                  <a:cubicBezTo>
                    <a:pt x="283" y="148"/>
                    <a:pt x="283" y="148"/>
                    <a:pt x="283" y="148"/>
                  </a:cubicBezTo>
                  <a:cubicBezTo>
                    <a:pt x="283" y="148"/>
                    <a:pt x="283" y="148"/>
                    <a:pt x="282" y="148"/>
                  </a:cubicBezTo>
                  <a:moveTo>
                    <a:pt x="284" y="134"/>
                  </a:moveTo>
                  <a:cubicBezTo>
                    <a:pt x="284" y="134"/>
                    <a:pt x="284" y="134"/>
                    <a:pt x="284" y="133"/>
                  </a:cubicBezTo>
                  <a:cubicBezTo>
                    <a:pt x="284" y="133"/>
                    <a:pt x="284" y="133"/>
                    <a:pt x="285" y="133"/>
                  </a:cubicBezTo>
                  <a:cubicBezTo>
                    <a:pt x="286" y="134"/>
                    <a:pt x="286" y="134"/>
                    <a:pt x="287" y="134"/>
                  </a:cubicBezTo>
                  <a:cubicBezTo>
                    <a:pt x="287" y="134"/>
                    <a:pt x="287" y="134"/>
                    <a:pt x="288" y="134"/>
                  </a:cubicBezTo>
                  <a:cubicBezTo>
                    <a:pt x="289" y="135"/>
                    <a:pt x="289" y="135"/>
                    <a:pt x="290" y="136"/>
                  </a:cubicBezTo>
                  <a:cubicBezTo>
                    <a:pt x="291" y="137"/>
                    <a:pt x="291" y="137"/>
                    <a:pt x="291" y="137"/>
                  </a:cubicBezTo>
                  <a:cubicBezTo>
                    <a:pt x="291" y="137"/>
                    <a:pt x="291" y="137"/>
                    <a:pt x="291" y="137"/>
                  </a:cubicBezTo>
                  <a:cubicBezTo>
                    <a:pt x="292" y="138"/>
                    <a:pt x="292" y="138"/>
                    <a:pt x="292" y="138"/>
                  </a:cubicBezTo>
                  <a:cubicBezTo>
                    <a:pt x="292" y="138"/>
                    <a:pt x="292" y="138"/>
                    <a:pt x="292" y="138"/>
                  </a:cubicBezTo>
                  <a:cubicBezTo>
                    <a:pt x="291" y="138"/>
                    <a:pt x="291" y="138"/>
                    <a:pt x="291" y="138"/>
                  </a:cubicBezTo>
                  <a:cubicBezTo>
                    <a:pt x="290" y="138"/>
                    <a:pt x="290" y="138"/>
                    <a:pt x="290" y="138"/>
                  </a:cubicBezTo>
                  <a:cubicBezTo>
                    <a:pt x="289" y="137"/>
                    <a:pt x="289" y="137"/>
                    <a:pt x="288" y="137"/>
                  </a:cubicBezTo>
                  <a:cubicBezTo>
                    <a:pt x="287" y="137"/>
                    <a:pt x="287" y="137"/>
                    <a:pt x="287" y="136"/>
                  </a:cubicBezTo>
                  <a:cubicBezTo>
                    <a:pt x="287" y="136"/>
                    <a:pt x="287" y="136"/>
                    <a:pt x="286" y="136"/>
                  </a:cubicBezTo>
                  <a:cubicBezTo>
                    <a:pt x="286" y="136"/>
                    <a:pt x="286" y="136"/>
                    <a:pt x="286" y="135"/>
                  </a:cubicBezTo>
                  <a:lnTo>
                    <a:pt x="284" y="134"/>
                  </a:lnTo>
                  <a:close/>
                  <a:moveTo>
                    <a:pt x="271" y="27"/>
                  </a:moveTo>
                  <a:cubicBezTo>
                    <a:pt x="271" y="27"/>
                    <a:pt x="271" y="27"/>
                    <a:pt x="271" y="27"/>
                  </a:cubicBezTo>
                  <a:cubicBezTo>
                    <a:pt x="272" y="27"/>
                    <a:pt x="272" y="27"/>
                    <a:pt x="273" y="27"/>
                  </a:cubicBezTo>
                  <a:cubicBezTo>
                    <a:pt x="273" y="27"/>
                    <a:pt x="273" y="27"/>
                    <a:pt x="273" y="27"/>
                  </a:cubicBezTo>
                  <a:cubicBezTo>
                    <a:pt x="273" y="27"/>
                    <a:pt x="273" y="27"/>
                    <a:pt x="274" y="27"/>
                  </a:cubicBezTo>
                  <a:cubicBezTo>
                    <a:pt x="274" y="27"/>
                    <a:pt x="274" y="27"/>
                    <a:pt x="274" y="27"/>
                  </a:cubicBezTo>
                  <a:cubicBezTo>
                    <a:pt x="274" y="27"/>
                    <a:pt x="274" y="27"/>
                    <a:pt x="275" y="27"/>
                  </a:cubicBezTo>
                  <a:cubicBezTo>
                    <a:pt x="275" y="27"/>
                    <a:pt x="275" y="27"/>
                    <a:pt x="275" y="27"/>
                  </a:cubicBezTo>
                  <a:cubicBezTo>
                    <a:pt x="275" y="28"/>
                    <a:pt x="275" y="28"/>
                    <a:pt x="276" y="28"/>
                  </a:cubicBezTo>
                  <a:cubicBezTo>
                    <a:pt x="276" y="28"/>
                    <a:pt x="276" y="28"/>
                    <a:pt x="276" y="28"/>
                  </a:cubicBezTo>
                  <a:cubicBezTo>
                    <a:pt x="277" y="28"/>
                    <a:pt x="277" y="28"/>
                    <a:pt x="278" y="28"/>
                  </a:cubicBezTo>
                  <a:cubicBezTo>
                    <a:pt x="278" y="28"/>
                    <a:pt x="278" y="28"/>
                    <a:pt x="278" y="28"/>
                  </a:cubicBezTo>
                  <a:cubicBezTo>
                    <a:pt x="278" y="28"/>
                    <a:pt x="278" y="28"/>
                    <a:pt x="279" y="29"/>
                  </a:cubicBezTo>
                  <a:cubicBezTo>
                    <a:pt x="279" y="28"/>
                    <a:pt x="279" y="28"/>
                    <a:pt x="279" y="28"/>
                  </a:cubicBezTo>
                  <a:cubicBezTo>
                    <a:pt x="279" y="28"/>
                    <a:pt x="279" y="28"/>
                    <a:pt x="279" y="28"/>
                  </a:cubicBezTo>
                  <a:cubicBezTo>
                    <a:pt x="279" y="28"/>
                    <a:pt x="279" y="28"/>
                    <a:pt x="279" y="28"/>
                  </a:cubicBezTo>
                  <a:cubicBezTo>
                    <a:pt x="279" y="28"/>
                    <a:pt x="279" y="28"/>
                    <a:pt x="279" y="28"/>
                  </a:cubicBezTo>
                  <a:cubicBezTo>
                    <a:pt x="278" y="28"/>
                    <a:pt x="278" y="28"/>
                    <a:pt x="278" y="28"/>
                  </a:cubicBezTo>
                  <a:cubicBezTo>
                    <a:pt x="279" y="28"/>
                    <a:pt x="279" y="28"/>
                    <a:pt x="279" y="28"/>
                  </a:cubicBezTo>
                  <a:cubicBezTo>
                    <a:pt x="278" y="27"/>
                    <a:pt x="278" y="27"/>
                    <a:pt x="278" y="27"/>
                  </a:cubicBezTo>
                  <a:cubicBezTo>
                    <a:pt x="278" y="27"/>
                    <a:pt x="278" y="27"/>
                    <a:pt x="278" y="27"/>
                  </a:cubicBezTo>
                  <a:cubicBezTo>
                    <a:pt x="278" y="27"/>
                    <a:pt x="278" y="27"/>
                    <a:pt x="278" y="27"/>
                  </a:cubicBezTo>
                  <a:cubicBezTo>
                    <a:pt x="278" y="27"/>
                    <a:pt x="278" y="27"/>
                    <a:pt x="278" y="27"/>
                  </a:cubicBezTo>
                  <a:cubicBezTo>
                    <a:pt x="278" y="26"/>
                    <a:pt x="278" y="26"/>
                    <a:pt x="278" y="26"/>
                  </a:cubicBezTo>
                  <a:cubicBezTo>
                    <a:pt x="278" y="26"/>
                    <a:pt x="278" y="26"/>
                    <a:pt x="278" y="26"/>
                  </a:cubicBezTo>
                  <a:cubicBezTo>
                    <a:pt x="278" y="26"/>
                    <a:pt x="278" y="26"/>
                    <a:pt x="278" y="26"/>
                  </a:cubicBezTo>
                  <a:cubicBezTo>
                    <a:pt x="278" y="26"/>
                    <a:pt x="278" y="26"/>
                    <a:pt x="278" y="25"/>
                  </a:cubicBezTo>
                  <a:cubicBezTo>
                    <a:pt x="277" y="25"/>
                    <a:pt x="277" y="25"/>
                    <a:pt x="277" y="25"/>
                  </a:cubicBezTo>
                  <a:cubicBezTo>
                    <a:pt x="277" y="25"/>
                    <a:pt x="277" y="25"/>
                    <a:pt x="276" y="24"/>
                  </a:cubicBezTo>
                  <a:cubicBezTo>
                    <a:pt x="276" y="24"/>
                    <a:pt x="276" y="24"/>
                    <a:pt x="275" y="24"/>
                  </a:cubicBezTo>
                  <a:cubicBezTo>
                    <a:pt x="275" y="24"/>
                    <a:pt x="275" y="24"/>
                    <a:pt x="274" y="24"/>
                  </a:cubicBezTo>
                  <a:cubicBezTo>
                    <a:pt x="274" y="24"/>
                    <a:pt x="274" y="24"/>
                    <a:pt x="274" y="24"/>
                  </a:cubicBezTo>
                  <a:cubicBezTo>
                    <a:pt x="274" y="24"/>
                    <a:pt x="274" y="24"/>
                    <a:pt x="273" y="24"/>
                  </a:cubicBezTo>
                  <a:cubicBezTo>
                    <a:pt x="273" y="24"/>
                    <a:pt x="273" y="24"/>
                    <a:pt x="273" y="24"/>
                  </a:cubicBezTo>
                  <a:cubicBezTo>
                    <a:pt x="272" y="24"/>
                    <a:pt x="272" y="24"/>
                    <a:pt x="272" y="23"/>
                  </a:cubicBezTo>
                  <a:cubicBezTo>
                    <a:pt x="272" y="23"/>
                    <a:pt x="272" y="23"/>
                    <a:pt x="271" y="23"/>
                  </a:cubicBezTo>
                  <a:cubicBezTo>
                    <a:pt x="271" y="23"/>
                    <a:pt x="271" y="23"/>
                    <a:pt x="271" y="23"/>
                  </a:cubicBezTo>
                  <a:cubicBezTo>
                    <a:pt x="271" y="23"/>
                    <a:pt x="271" y="23"/>
                    <a:pt x="271" y="23"/>
                  </a:cubicBezTo>
                  <a:cubicBezTo>
                    <a:pt x="270" y="23"/>
                    <a:pt x="270" y="23"/>
                    <a:pt x="270" y="23"/>
                  </a:cubicBezTo>
                  <a:cubicBezTo>
                    <a:pt x="271" y="24"/>
                    <a:pt x="271" y="24"/>
                    <a:pt x="270" y="24"/>
                  </a:cubicBezTo>
                  <a:cubicBezTo>
                    <a:pt x="270" y="24"/>
                    <a:pt x="270" y="24"/>
                    <a:pt x="270" y="24"/>
                  </a:cubicBezTo>
                  <a:cubicBezTo>
                    <a:pt x="270" y="24"/>
                    <a:pt x="270" y="24"/>
                    <a:pt x="270" y="24"/>
                  </a:cubicBezTo>
                  <a:cubicBezTo>
                    <a:pt x="270" y="25"/>
                    <a:pt x="270" y="25"/>
                    <a:pt x="270" y="25"/>
                  </a:cubicBezTo>
                  <a:cubicBezTo>
                    <a:pt x="271" y="25"/>
                    <a:pt x="271" y="25"/>
                    <a:pt x="271" y="25"/>
                  </a:cubicBezTo>
                  <a:cubicBezTo>
                    <a:pt x="271" y="25"/>
                    <a:pt x="271" y="25"/>
                    <a:pt x="271" y="25"/>
                  </a:cubicBezTo>
                  <a:cubicBezTo>
                    <a:pt x="271" y="25"/>
                    <a:pt x="271" y="25"/>
                    <a:pt x="271" y="25"/>
                  </a:cubicBezTo>
                  <a:cubicBezTo>
                    <a:pt x="271" y="25"/>
                    <a:pt x="271" y="25"/>
                    <a:pt x="270" y="26"/>
                  </a:cubicBezTo>
                  <a:cubicBezTo>
                    <a:pt x="270" y="26"/>
                    <a:pt x="270" y="26"/>
                    <a:pt x="270" y="26"/>
                  </a:cubicBezTo>
                  <a:cubicBezTo>
                    <a:pt x="270" y="26"/>
                    <a:pt x="270" y="26"/>
                    <a:pt x="270" y="26"/>
                  </a:cubicBezTo>
                  <a:cubicBezTo>
                    <a:pt x="270" y="26"/>
                    <a:pt x="270" y="26"/>
                    <a:pt x="271" y="27"/>
                  </a:cubicBezTo>
                  <a:moveTo>
                    <a:pt x="269" y="27"/>
                  </a:moveTo>
                  <a:cubicBezTo>
                    <a:pt x="269" y="27"/>
                    <a:pt x="269" y="27"/>
                    <a:pt x="270" y="27"/>
                  </a:cubicBezTo>
                  <a:cubicBezTo>
                    <a:pt x="270" y="27"/>
                    <a:pt x="270" y="27"/>
                    <a:pt x="270" y="28"/>
                  </a:cubicBezTo>
                  <a:cubicBezTo>
                    <a:pt x="270" y="28"/>
                    <a:pt x="270" y="28"/>
                    <a:pt x="269" y="28"/>
                  </a:cubicBezTo>
                  <a:cubicBezTo>
                    <a:pt x="269" y="27"/>
                    <a:pt x="269" y="27"/>
                    <a:pt x="269" y="27"/>
                  </a:cubicBezTo>
                  <a:moveTo>
                    <a:pt x="271" y="28"/>
                  </a:moveTo>
                  <a:cubicBezTo>
                    <a:pt x="272" y="28"/>
                    <a:pt x="272" y="28"/>
                    <a:pt x="272" y="28"/>
                  </a:cubicBezTo>
                  <a:cubicBezTo>
                    <a:pt x="272" y="28"/>
                    <a:pt x="272" y="28"/>
                    <a:pt x="271" y="28"/>
                  </a:cubicBezTo>
                  <a:cubicBezTo>
                    <a:pt x="271" y="28"/>
                    <a:pt x="271" y="28"/>
                    <a:pt x="271" y="28"/>
                  </a:cubicBezTo>
                  <a:moveTo>
                    <a:pt x="284" y="35"/>
                  </a:moveTo>
                  <a:cubicBezTo>
                    <a:pt x="284" y="34"/>
                    <a:pt x="284" y="34"/>
                    <a:pt x="284" y="34"/>
                  </a:cubicBezTo>
                  <a:cubicBezTo>
                    <a:pt x="284" y="34"/>
                    <a:pt x="284" y="34"/>
                    <a:pt x="284" y="34"/>
                  </a:cubicBezTo>
                  <a:cubicBezTo>
                    <a:pt x="284" y="34"/>
                    <a:pt x="284" y="34"/>
                    <a:pt x="284" y="34"/>
                  </a:cubicBezTo>
                  <a:cubicBezTo>
                    <a:pt x="284" y="34"/>
                    <a:pt x="284" y="34"/>
                    <a:pt x="284" y="34"/>
                  </a:cubicBezTo>
                  <a:cubicBezTo>
                    <a:pt x="284" y="34"/>
                    <a:pt x="284" y="34"/>
                    <a:pt x="284" y="35"/>
                  </a:cubicBezTo>
                  <a:moveTo>
                    <a:pt x="283" y="35"/>
                  </a:moveTo>
                  <a:cubicBezTo>
                    <a:pt x="283" y="35"/>
                    <a:pt x="283" y="35"/>
                    <a:pt x="283" y="35"/>
                  </a:cubicBezTo>
                  <a:cubicBezTo>
                    <a:pt x="284" y="35"/>
                    <a:pt x="284" y="35"/>
                    <a:pt x="284" y="35"/>
                  </a:cubicBezTo>
                  <a:cubicBezTo>
                    <a:pt x="284" y="35"/>
                    <a:pt x="284" y="35"/>
                    <a:pt x="284" y="35"/>
                  </a:cubicBezTo>
                  <a:cubicBezTo>
                    <a:pt x="284" y="35"/>
                    <a:pt x="284" y="35"/>
                    <a:pt x="283" y="35"/>
                  </a:cubicBezTo>
                  <a:cubicBezTo>
                    <a:pt x="283" y="35"/>
                    <a:pt x="283" y="35"/>
                    <a:pt x="283" y="35"/>
                  </a:cubicBezTo>
                  <a:cubicBezTo>
                    <a:pt x="283" y="35"/>
                    <a:pt x="283" y="35"/>
                    <a:pt x="283" y="34"/>
                  </a:cubicBezTo>
                  <a:cubicBezTo>
                    <a:pt x="283" y="35"/>
                    <a:pt x="283" y="35"/>
                    <a:pt x="283" y="35"/>
                  </a:cubicBezTo>
                  <a:cubicBezTo>
                    <a:pt x="283" y="35"/>
                    <a:pt x="283" y="35"/>
                    <a:pt x="283" y="35"/>
                  </a:cubicBezTo>
                  <a:moveTo>
                    <a:pt x="285" y="38"/>
                  </a:moveTo>
                  <a:cubicBezTo>
                    <a:pt x="285" y="38"/>
                    <a:pt x="285" y="38"/>
                    <a:pt x="285" y="38"/>
                  </a:cubicBezTo>
                  <a:cubicBezTo>
                    <a:pt x="285" y="37"/>
                    <a:pt x="285" y="37"/>
                    <a:pt x="285" y="37"/>
                  </a:cubicBezTo>
                  <a:cubicBezTo>
                    <a:pt x="285" y="37"/>
                    <a:pt x="285" y="37"/>
                    <a:pt x="286" y="37"/>
                  </a:cubicBezTo>
                  <a:cubicBezTo>
                    <a:pt x="286" y="37"/>
                    <a:pt x="286" y="37"/>
                    <a:pt x="286" y="37"/>
                  </a:cubicBezTo>
                  <a:cubicBezTo>
                    <a:pt x="286" y="38"/>
                    <a:pt x="286" y="38"/>
                    <a:pt x="287" y="38"/>
                  </a:cubicBezTo>
                  <a:cubicBezTo>
                    <a:pt x="286" y="38"/>
                    <a:pt x="286" y="38"/>
                    <a:pt x="286" y="38"/>
                  </a:cubicBezTo>
                  <a:cubicBezTo>
                    <a:pt x="286" y="38"/>
                    <a:pt x="286" y="38"/>
                    <a:pt x="286" y="38"/>
                  </a:cubicBezTo>
                  <a:cubicBezTo>
                    <a:pt x="286" y="38"/>
                    <a:pt x="286" y="38"/>
                    <a:pt x="285" y="38"/>
                  </a:cubicBezTo>
                  <a:moveTo>
                    <a:pt x="294" y="45"/>
                  </a:moveTo>
                  <a:cubicBezTo>
                    <a:pt x="294" y="45"/>
                    <a:pt x="294" y="45"/>
                    <a:pt x="294" y="45"/>
                  </a:cubicBezTo>
                  <a:cubicBezTo>
                    <a:pt x="294" y="45"/>
                    <a:pt x="294" y="45"/>
                    <a:pt x="294" y="45"/>
                  </a:cubicBezTo>
                  <a:cubicBezTo>
                    <a:pt x="294" y="45"/>
                    <a:pt x="294" y="45"/>
                    <a:pt x="294" y="45"/>
                  </a:cubicBezTo>
                  <a:cubicBezTo>
                    <a:pt x="294" y="45"/>
                    <a:pt x="294" y="45"/>
                    <a:pt x="294" y="45"/>
                  </a:cubicBezTo>
                  <a:moveTo>
                    <a:pt x="292" y="45"/>
                  </a:moveTo>
                  <a:cubicBezTo>
                    <a:pt x="293" y="45"/>
                    <a:pt x="293" y="45"/>
                    <a:pt x="293" y="45"/>
                  </a:cubicBezTo>
                  <a:cubicBezTo>
                    <a:pt x="293" y="45"/>
                    <a:pt x="293" y="45"/>
                    <a:pt x="293" y="45"/>
                  </a:cubicBezTo>
                  <a:cubicBezTo>
                    <a:pt x="293" y="45"/>
                    <a:pt x="293" y="45"/>
                    <a:pt x="293" y="45"/>
                  </a:cubicBezTo>
                  <a:cubicBezTo>
                    <a:pt x="293" y="45"/>
                    <a:pt x="293" y="45"/>
                    <a:pt x="293" y="45"/>
                  </a:cubicBezTo>
                  <a:cubicBezTo>
                    <a:pt x="292" y="45"/>
                    <a:pt x="292" y="45"/>
                    <a:pt x="292" y="45"/>
                  </a:cubicBezTo>
                  <a:moveTo>
                    <a:pt x="294" y="51"/>
                  </a:moveTo>
                  <a:cubicBezTo>
                    <a:pt x="295" y="51"/>
                    <a:pt x="295" y="51"/>
                    <a:pt x="295" y="51"/>
                  </a:cubicBezTo>
                  <a:cubicBezTo>
                    <a:pt x="295" y="52"/>
                    <a:pt x="295" y="52"/>
                    <a:pt x="295" y="52"/>
                  </a:cubicBezTo>
                  <a:cubicBezTo>
                    <a:pt x="295" y="52"/>
                    <a:pt x="295" y="52"/>
                    <a:pt x="294" y="51"/>
                  </a:cubicBezTo>
                  <a:moveTo>
                    <a:pt x="299" y="55"/>
                  </a:moveTo>
                  <a:cubicBezTo>
                    <a:pt x="299" y="55"/>
                    <a:pt x="299" y="55"/>
                    <a:pt x="300" y="55"/>
                  </a:cubicBezTo>
                  <a:cubicBezTo>
                    <a:pt x="300" y="55"/>
                    <a:pt x="300" y="55"/>
                    <a:pt x="300" y="55"/>
                  </a:cubicBezTo>
                  <a:cubicBezTo>
                    <a:pt x="300" y="55"/>
                    <a:pt x="300" y="55"/>
                    <a:pt x="300" y="55"/>
                  </a:cubicBezTo>
                  <a:cubicBezTo>
                    <a:pt x="299" y="55"/>
                    <a:pt x="299" y="55"/>
                    <a:pt x="299" y="55"/>
                  </a:cubicBezTo>
                  <a:moveTo>
                    <a:pt x="302" y="58"/>
                  </a:moveTo>
                  <a:cubicBezTo>
                    <a:pt x="302" y="58"/>
                    <a:pt x="302" y="58"/>
                    <a:pt x="302" y="57"/>
                  </a:cubicBezTo>
                  <a:cubicBezTo>
                    <a:pt x="302" y="57"/>
                    <a:pt x="302" y="57"/>
                    <a:pt x="302" y="57"/>
                  </a:cubicBezTo>
                  <a:cubicBezTo>
                    <a:pt x="303" y="57"/>
                    <a:pt x="303" y="57"/>
                    <a:pt x="303" y="57"/>
                  </a:cubicBezTo>
                  <a:cubicBezTo>
                    <a:pt x="303" y="57"/>
                    <a:pt x="303" y="57"/>
                    <a:pt x="303" y="58"/>
                  </a:cubicBezTo>
                  <a:cubicBezTo>
                    <a:pt x="303" y="58"/>
                    <a:pt x="303" y="58"/>
                    <a:pt x="302" y="58"/>
                  </a:cubicBezTo>
                  <a:cubicBezTo>
                    <a:pt x="302" y="58"/>
                    <a:pt x="302" y="58"/>
                    <a:pt x="302" y="58"/>
                  </a:cubicBezTo>
                  <a:moveTo>
                    <a:pt x="302" y="64"/>
                  </a:moveTo>
                  <a:cubicBezTo>
                    <a:pt x="302" y="64"/>
                    <a:pt x="302" y="64"/>
                    <a:pt x="302" y="64"/>
                  </a:cubicBezTo>
                  <a:cubicBezTo>
                    <a:pt x="302" y="64"/>
                    <a:pt x="302" y="64"/>
                    <a:pt x="302" y="64"/>
                  </a:cubicBezTo>
                  <a:cubicBezTo>
                    <a:pt x="302" y="64"/>
                    <a:pt x="302" y="64"/>
                    <a:pt x="302" y="64"/>
                  </a:cubicBezTo>
                  <a:close/>
                  <a:moveTo>
                    <a:pt x="294" y="68"/>
                  </a:moveTo>
                  <a:cubicBezTo>
                    <a:pt x="294" y="68"/>
                    <a:pt x="294" y="68"/>
                    <a:pt x="294" y="69"/>
                  </a:cubicBezTo>
                  <a:cubicBezTo>
                    <a:pt x="294" y="69"/>
                    <a:pt x="294" y="69"/>
                    <a:pt x="294" y="69"/>
                  </a:cubicBezTo>
                  <a:cubicBezTo>
                    <a:pt x="294" y="69"/>
                    <a:pt x="294" y="69"/>
                    <a:pt x="294" y="68"/>
                  </a:cubicBezTo>
                  <a:moveTo>
                    <a:pt x="236" y="33"/>
                  </a:moveTo>
                  <a:cubicBezTo>
                    <a:pt x="236" y="33"/>
                    <a:pt x="236" y="33"/>
                    <a:pt x="236" y="33"/>
                  </a:cubicBezTo>
                  <a:cubicBezTo>
                    <a:pt x="236" y="33"/>
                    <a:pt x="236" y="33"/>
                    <a:pt x="236" y="33"/>
                  </a:cubicBezTo>
                  <a:cubicBezTo>
                    <a:pt x="236" y="33"/>
                    <a:pt x="236" y="33"/>
                    <a:pt x="236" y="33"/>
                  </a:cubicBezTo>
                  <a:cubicBezTo>
                    <a:pt x="236" y="33"/>
                    <a:pt x="236" y="33"/>
                    <a:pt x="236" y="33"/>
                  </a:cubicBezTo>
                  <a:cubicBezTo>
                    <a:pt x="236" y="33"/>
                    <a:pt x="236" y="33"/>
                    <a:pt x="236" y="33"/>
                  </a:cubicBezTo>
                  <a:cubicBezTo>
                    <a:pt x="236" y="33"/>
                    <a:pt x="236" y="33"/>
                    <a:pt x="236" y="33"/>
                  </a:cubicBezTo>
                  <a:cubicBezTo>
                    <a:pt x="236" y="33"/>
                    <a:pt x="236" y="33"/>
                    <a:pt x="236" y="33"/>
                  </a:cubicBezTo>
                  <a:moveTo>
                    <a:pt x="238" y="36"/>
                  </a:moveTo>
                  <a:cubicBezTo>
                    <a:pt x="238" y="36"/>
                    <a:pt x="238" y="36"/>
                    <a:pt x="238" y="35"/>
                  </a:cubicBezTo>
                  <a:cubicBezTo>
                    <a:pt x="238" y="35"/>
                    <a:pt x="238" y="35"/>
                    <a:pt x="238" y="35"/>
                  </a:cubicBezTo>
                  <a:cubicBezTo>
                    <a:pt x="238" y="35"/>
                    <a:pt x="238" y="35"/>
                    <a:pt x="238" y="36"/>
                  </a:cubicBezTo>
                  <a:close/>
                  <a:moveTo>
                    <a:pt x="237" y="36"/>
                  </a:moveTo>
                  <a:cubicBezTo>
                    <a:pt x="237" y="36"/>
                    <a:pt x="237" y="36"/>
                    <a:pt x="237" y="36"/>
                  </a:cubicBezTo>
                  <a:cubicBezTo>
                    <a:pt x="237" y="36"/>
                    <a:pt x="237" y="36"/>
                    <a:pt x="237" y="36"/>
                  </a:cubicBezTo>
                  <a:cubicBezTo>
                    <a:pt x="237" y="36"/>
                    <a:pt x="237" y="36"/>
                    <a:pt x="237" y="36"/>
                  </a:cubicBezTo>
                  <a:cubicBezTo>
                    <a:pt x="237" y="36"/>
                    <a:pt x="237" y="36"/>
                    <a:pt x="237" y="36"/>
                  </a:cubicBezTo>
                  <a:moveTo>
                    <a:pt x="243" y="44"/>
                  </a:moveTo>
                  <a:cubicBezTo>
                    <a:pt x="243" y="43"/>
                    <a:pt x="243" y="43"/>
                    <a:pt x="243" y="43"/>
                  </a:cubicBezTo>
                  <a:cubicBezTo>
                    <a:pt x="243" y="43"/>
                    <a:pt x="243" y="43"/>
                    <a:pt x="243" y="43"/>
                  </a:cubicBezTo>
                  <a:cubicBezTo>
                    <a:pt x="243" y="42"/>
                    <a:pt x="243" y="42"/>
                    <a:pt x="243" y="42"/>
                  </a:cubicBezTo>
                  <a:cubicBezTo>
                    <a:pt x="244" y="42"/>
                    <a:pt x="244" y="42"/>
                    <a:pt x="244" y="41"/>
                  </a:cubicBezTo>
                  <a:cubicBezTo>
                    <a:pt x="244" y="42"/>
                    <a:pt x="244" y="42"/>
                    <a:pt x="244" y="43"/>
                  </a:cubicBezTo>
                  <a:cubicBezTo>
                    <a:pt x="244" y="43"/>
                    <a:pt x="244" y="43"/>
                    <a:pt x="244" y="44"/>
                  </a:cubicBezTo>
                  <a:cubicBezTo>
                    <a:pt x="243" y="44"/>
                    <a:pt x="243" y="44"/>
                    <a:pt x="243" y="44"/>
                  </a:cubicBezTo>
                  <a:cubicBezTo>
                    <a:pt x="243" y="44"/>
                    <a:pt x="243" y="44"/>
                    <a:pt x="243" y="44"/>
                  </a:cubicBezTo>
                  <a:moveTo>
                    <a:pt x="293" y="67"/>
                  </a:moveTo>
                  <a:cubicBezTo>
                    <a:pt x="293" y="67"/>
                    <a:pt x="293" y="67"/>
                    <a:pt x="294" y="67"/>
                  </a:cubicBezTo>
                  <a:cubicBezTo>
                    <a:pt x="294" y="67"/>
                    <a:pt x="294" y="67"/>
                    <a:pt x="294" y="67"/>
                  </a:cubicBezTo>
                  <a:cubicBezTo>
                    <a:pt x="294" y="67"/>
                    <a:pt x="294" y="67"/>
                    <a:pt x="294" y="67"/>
                  </a:cubicBezTo>
                  <a:cubicBezTo>
                    <a:pt x="294" y="67"/>
                    <a:pt x="294" y="67"/>
                    <a:pt x="294" y="67"/>
                  </a:cubicBezTo>
                  <a:cubicBezTo>
                    <a:pt x="293" y="67"/>
                    <a:pt x="293" y="67"/>
                    <a:pt x="293" y="67"/>
                  </a:cubicBezTo>
                  <a:cubicBezTo>
                    <a:pt x="293" y="67"/>
                    <a:pt x="293" y="67"/>
                    <a:pt x="293" y="67"/>
                  </a:cubicBezTo>
                  <a:cubicBezTo>
                    <a:pt x="293" y="67"/>
                    <a:pt x="293" y="67"/>
                    <a:pt x="293" y="67"/>
                  </a:cubicBezTo>
                  <a:moveTo>
                    <a:pt x="295" y="71"/>
                  </a:moveTo>
                  <a:cubicBezTo>
                    <a:pt x="294" y="71"/>
                    <a:pt x="294" y="71"/>
                    <a:pt x="294" y="71"/>
                  </a:cubicBezTo>
                  <a:cubicBezTo>
                    <a:pt x="294" y="71"/>
                    <a:pt x="294" y="71"/>
                    <a:pt x="294" y="70"/>
                  </a:cubicBezTo>
                  <a:cubicBezTo>
                    <a:pt x="294" y="70"/>
                    <a:pt x="294" y="70"/>
                    <a:pt x="295" y="70"/>
                  </a:cubicBezTo>
                  <a:cubicBezTo>
                    <a:pt x="295" y="70"/>
                    <a:pt x="295" y="70"/>
                    <a:pt x="295" y="70"/>
                  </a:cubicBezTo>
                  <a:cubicBezTo>
                    <a:pt x="295" y="71"/>
                    <a:pt x="295" y="71"/>
                    <a:pt x="295" y="71"/>
                  </a:cubicBezTo>
                  <a:cubicBezTo>
                    <a:pt x="295" y="71"/>
                    <a:pt x="295" y="71"/>
                    <a:pt x="295" y="71"/>
                  </a:cubicBezTo>
                  <a:moveTo>
                    <a:pt x="295" y="72"/>
                  </a:moveTo>
                  <a:cubicBezTo>
                    <a:pt x="295" y="72"/>
                    <a:pt x="295" y="72"/>
                    <a:pt x="295" y="72"/>
                  </a:cubicBezTo>
                  <a:cubicBezTo>
                    <a:pt x="296" y="72"/>
                    <a:pt x="296" y="72"/>
                    <a:pt x="296" y="72"/>
                  </a:cubicBezTo>
                  <a:cubicBezTo>
                    <a:pt x="296" y="72"/>
                    <a:pt x="296" y="72"/>
                    <a:pt x="295" y="73"/>
                  </a:cubicBezTo>
                  <a:cubicBezTo>
                    <a:pt x="295" y="73"/>
                    <a:pt x="295" y="73"/>
                    <a:pt x="295" y="73"/>
                  </a:cubicBezTo>
                  <a:cubicBezTo>
                    <a:pt x="295" y="73"/>
                    <a:pt x="295" y="73"/>
                    <a:pt x="296" y="73"/>
                  </a:cubicBezTo>
                  <a:cubicBezTo>
                    <a:pt x="295" y="73"/>
                    <a:pt x="295" y="73"/>
                    <a:pt x="295" y="73"/>
                  </a:cubicBezTo>
                  <a:cubicBezTo>
                    <a:pt x="295" y="73"/>
                    <a:pt x="295" y="73"/>
                    <a:pt x="295" y="72"/>
                  </a:cubicBezTo>
                  <a:cubicBezTo>
                    <a:pt x="295" y="72"/>
                    <a:pt x="295" y="72"/>
                    <a:pt x="295" y="72"/>
                  </a:cubicBezTo>
                  <a:moveTo>
                    <a:pt x="293" y="77"/>
                  </a:moveTo>
                  <a:cubicBezTo>
                    <a:pt x="293" y="77"/>
                    <a:pt x="293" y="77"/>
                    <a:pt x="293" y="77"/>
                  </a:cubicBezTo>
                  <a:cubicBezTo>
                    <a:pt x="293" y="77"/>
                    <a:pt x="293" y="77"/>
                    <a:pt x="293" y="77"/>
                  </a:cubicBezTo>
                  <a:cubicBezTo>
                    <a:pt x="294" y="77"/>
                    <a:pt x="294" y="77"/>
                    <a:pt x="294" y="76"/>
                  </a:cubicBezTo>
                  <a:cubicBezTo>
                    <a:pt x="294" y="77"/>
                    <a:pt x="294" y="77"/>
                    <a:pt x="294" y="77"/>
                  </a:cubicBezTo>
                  <a:cubicBezTo>
                    <a:pt x="294" y="77"/>
                    <a:pt x="294" y="77"/>
                    <a:pt x="294" y="77"/>
                  </a:cubicBezTo>
                  <a:cubicBezTo>
                    <a:pt x="294" y="77"/>
                    <a:pt x="294" y="77"/>
                    <a:pt x="294" y="77"/>
                  </a:cubicBezTo>
                  <a:cubicBezTo>
                    <a:pt x="293" y="77"/>
                    <a:pt x="293" y="77"/>
                    <a:pt x="293" y="77"/>
                  </a:cubicBezTo>
                  <a:cubicBezTo>
                    <a:pt x="293" y="77"/>
                    <a:pt x="293" y="77"/>
                    <a:pt x="293" y="77"/>
                  </a:cubicBezTo>
                  <a:moveTo>
                    <a:pt x="273" y="47"/>
                  </a:moveTo>
                  <a:cubicBezTo>
                    <a:pt x="273" y="47"/>
                    <a:pt x="273" y="47"/>
                    <a:pt x="273" y="48"/>
                  </a:cubicBezTo>
                  <a:cubicBezTo>
                    <a:pt x="273" y="48"/>
                    <a:pt x="273" y="48"/>
                    <a:pt x="273" y="49"/>
                  </a:cubicBezTo>
                  <a:cubicBezTo>
                    <a:pt x="272" y="49"/>
                    <a:pt x="272" y="49"/>
                    <a:pt x="272" y="50"/>
                  </a:cubicBezTo>
                  <a:cubicBezTo>
                    <a:pt x="271" y="50"/>
                    <a:pt x="271" y="50"/>
                    <a:pt x="271" y="50"/>
                  </a:cubicBezTo>
                  <a:cubicBezTo>
                    <a:pt x="271" y="50"/>
                    <a:pt x="271" y="50"/>
                    <a:pt x="271" y="50"/>
                  </a:cubicBezTo>
                  <a:cubicBezTo>
                    <a:pt x="270" y="50"/>
                    <a:pt x="270" y="50"/>
                    <a:pt x="270" y="50"/>
                  </a:cubicBezTo>
                  <a:cubicBezTo>
                    <a:pt x="269" y="50"/>
                    <a:pt x="269" y="50"/>
                    <a:pt x="269" y="50"/>
                  </a:cubicBezTo>
                  <a:cubicBezTo>
                    <a:pt x="269" y="50"/>
                    <a:pt x="269" y="50"/>
                    <a:pt x="268" y="50"/>
                  </a:cubicBezTo>
                  <a:cubicBezTo>
                    <a:pt x="268" y="50"/>
                    <a:pt x="268" y="50"/>
                    <a:pt x="267" y="50"/>
                  </a:cubicBezTo>
                  <a:cubicBezTo>
                    <a:pt x="267" y="49"/>
                    <a:pt x="267" y="49"/>
                    <a:pt x="267" y="48"/>
                  </a:cubicBezTo>
                  <a:cubicBezTo>
                    <a:pt x="268" y="47"/>
                    <a:pt x="268" y="47"/>
                    <a:pt x="270" y="46"/>
                  </a:cubicBezTo>
                  <a:cubicBezTo>
                    <a:pt x="270" y="46"/>
                    <a:pt x="270" y="46"/>
                    <a:pt x="270" y="46"/>
                  </a:cubicBezTo>
                  <a:cubicBezTo>
                    <a:pt x="270" y="46"/>
                    <a:pt x="270" y="46"/>
                    <a:pt x="270" y="46"/>
                  </a:cubicBezTo>
                  <a:cubicBezTo>
                    <a:pt x="271" y="46"/>
                    <a:pt x="271" y="46"/>
                    <a:pt x="271" y="46"/>
                  </a:cubicBezTo>
                  <a:cubicBezTo>
                    <a:pt x="271" y="46"/>
                    <a:pt x="271" y="46"/>
                    <a:pt x="271" y="46"/>
                  </a:cubicBezTo>
                  <a:cubicBezTo>
                    <a:pt x="272" y="46"/>
                    <a:pt x="272" y="46"/>
                    <a:pt x="272" y="46"/>
                  </a:cubicBezTo>
                  <a:cubicBezTo>
                    <a:pt x="272" y="46"/>
                    <a:pt x="272" y="46"/>
                    <a:pt x="273" y="46"/>
                  </a:cubicBezTo>
                  <a:cubicBezTo>
                    <a:pt x="273" y="47"/>
                    <a:pt x="273" y="47"/>
                    <a:pt x="273" y="47"/>
                  </a:cubicBezTo>
                  <a:cubicBezTo>
                    <a:pt x="273" y="47"/>
                    <a:pt x="273" y="47"/>
                    <a:pt x="273" y="47"/>
                  </a:cubicBezTo>
                  <a:moveTo>
                    <a:pt x="274" y="48"/>
                  </a:moveTo>
                  <a:cubicBezTo>
                    <a:pt x="274" y="48"/>
                    <a:pt x="274" y="48"/>
                    <a:pt x="275" y="48"/>
                  </a:cubicBezTo>
                  <a:cubicBezTo>
                    <a:pt x="275" y="48"/>
                    <a:pt x="275" y="48"/>
                    <a:pt x="275" y="48"/>
                  </a:cubicBezTo>
                  <a:cubicBezTo>
                    <a:pt x="275" y="48"/>
                    <a:pt x="275" y="48"/>
                    <a:pt x="275" y="48"/>
                  </a:cubicBezTo>
                  <a:cubicBezTo>
                    <a:pt x="276" y="48"/>
                    <a:pt x="276" y="48"/>
                    <a:pt x="276" y="48"/>
                  </a:cubicBezTo>
                  <a:cubicBezTo>
                    <a:pt x="276" y="48"/>
                    <a:pt x="276" y="48"/>
                    <a:pt x="277" y="48"/>
                  </a:cubicBezTo>
                  <a:cubicBezTo>
                    <a:pt x="277" y="49"/>
                    <a:pt x="277" y="49"/>
                    <a:pt x="277" y="48"/>
                  </a:cubicBezTo>
                  <a:cubicBezTo>
                    <a:pt x="277" y="49"/>
                    <a:pt x="277" y="49"/>
                    <a:pt x="277" y="49"/>
                  </a:cubicBezTo>
                  <a:cubicBezTo>
                    <a:pt x="277" y="49"/>
                    <a:pt x="277" y="49"/>
                    <a:pt x="277" y="49"/>
                  </a:cubicBezTo>
                  <a:cubicBezTo>
                    <a:pt x="276" y="49"/>
                    <a:pt x="276" y="49"/>
                    <a:pt x="276" y="49"/>
                  </a:cubicBezTo>
                  <a:cubicBezTo>
                    <a:pt x="276" y="49"/>
                    <a:pt x="276" y="49"/>
                    <a:pt x="275" y="49"/>
                  </a:cubicBezTo>
                  <a:cubicBezTo>
                    <a:pt x="275" y="49"/>
                    <a:pt x="275" y="49"/>
                    <a:pt x="275" y="49"/>
                  </a:cubicBezTo>
                  <a:cubicBezTo>
                    <a:pt x="274" y="48"/>
                    <a:pt x="274" y="48"/>
                    <a:pt x="274" y="48"/>
                  </a:cubicBezTo>
                  <a:cubicBezTo>
                    <a:pt x="274" y="48"/>
                    <a:pt x="274" y="48"/>
                    <a:pt x="274" y="48"/>
                  </a:cubicBezTo>
                  <a:close/>
                  <a:moveTo>
                    <a:pt x="276" y="46"/>
                  </a:moveTo>
                  <a:cubicBezTo>
                    <a:pt x="276" y="47"/>
                    <a:pt x="276" y="47"/>
                    <a:pt x="276" y="47"/>
                  </a:cubicBezTo>
                  <a:cubicBezTo>
                    <a:pt x="276" y="47"/>
                    <a:pt x="276" y="47"/>
                    <a:pt x="276" y="47"/>
                  </a:cubicBezTo>
                  <a:cubicBezTo>
                    <a:pt x="276" y="47"/>
                    <a:pt x="276" y="47"/>
                    <a:pt x="276" y="47"/>
                  </a:cubicBezTo>
                  <a:cubicBezTo>
                    <a:pt x="276" y="47"/>
                    <a:pt x="276" y="47"/>
                    <a:pt x="276" y="47"/>
                  </a:cubicBezTo>
                  <a:cubicBezTo>
                    <a:pt x="276" y="47"/>
                    <a:pt x="276" y="47"/>
                    <a:pt x="276" y="46"/>
                  </a:cubicBezTo>
                  <a:moveTo>
                    <a:pt x="274" y="47"/>
                  </a:moveTo>
                  <a:cubicBezTo>
                    <a:pt x="274" y="46"/>
                    <a:pt x="274" y="46"/>
                    <a:pt x="273" y="46"/>
                  </a:cubicBezTo>
                  <a:cubicBezTo>
                    <a:pt x="274" y="45"/>
                    <a:pt x="274" y="45"/>
                    <a:pt x="274" y="45"/>
                  </a:cubicBezTo>
                  <a:cubicBezTo>
                    <a:pt x="274" y="45"/>
                    <a:pt x="274" y="45"/>
                    <a:pt x="274" y="45"/>
                  </a:cubicBezTo>
                  <a:cubicBezTo>
                    <a:pt x="275" y="46"/>
                    <a:pt x="275" y="46"/>
                    <a:pt x="275" y="46"/>
                  </a:cubicBezTo>
                  <a:cubicBezTo>
                    <a:pt x="275" y="46"/>
                    <a:pt x="275" y="46"/>
                    <a:pt x="275" y="46"/>
                  </a:cubicBezTo>
                  <a:cubicBezTo>
                    <a:pt x="274" y="46"/>
                    <a:pt x="274" y="46"/>
                    <a:pt x="274" y="47"/>
                  </a:cubicBezTo>
                  <a:moveTo>
                    <a:pt x="259" y="39"/>
                  </a:moveTo>
                  <a:cubicBezTo>
                    <a:pt x="259" y="39"/>
                    <a:pt x="259" y="39"/>
                    <a:pt x="260" y="39"/>
                  </a:cubicBezTo>
                  <a:cubicBezTo>
                    <a:pt x="260" y="39"/>
                    <a:pt x="260" y="39"/>
                    <a:pt x="260" y="39"/>
                  </a:cubicBezTo>
                  <a:cubicBezTo>
                    <a:pt x="260" y="39"/>
                    <a:pt x="260" y="39"/>
                    <a:pt x="259" y="39"/>
                  </a:cubicBezTo>
                  <a:cubicBezTo>
                    <a:pt x="259" y="39"/>
                    <a:pt x="259" y="39"/>
                    <a:pt x="259" y="39"/>
                  </a:cubicBezTo>
                  <a:moveTo>
                    <a:pt x="263" y="39"/>
                  </a:moveTo>
                  <a:cubicBezTo>
                    <a:pt x="263" y="39"/>
                    <a:pt x="263" y="39"/>
                    <a:pt x="263" y="38"/>
                  </a:cubicBezTo>
                  <a:cubicBezTo>
                    <a:pt x="263" y="38"/>
                    <a:pt x="263" y="38"/>
                    <a:pt x="263" y="38"/>
                  </a:cubicBezTo>
                  <a:cubicBezTo>
                    <a:pt x="263" y="38"/>
                    <a:pt x="263" y="38"/>
                    <a:pt x="263" y="38"/>
                  </a:cubicBezTo>
                  <a:cubicBezTo>
                    <a:pt x="263" y="38"/>
                    <a:pt x="263" y="38"/>
                    <a:pt x="263" y="38"/>
                  </a:cubicBezTo>
                  <a:cubicBezTo>
                    <a:pt x="264" y="38"/>
                    <a:pt x="264" y="38"/>
                    <a:pt x="265" y="38"/>
                  </a:cubicBezTo>
                  <a:cubicBezTo>
                    <a:pt x="265" y="39"/>
                    <a:pt x="265" y="39"/>
                    <a:pt x="265" y="39"/>
                  </a:cubicBezTo>
                  <a:cubicBezTo>
                    <a:pt x="265" y="39"/>
                    <a:pt x="265" y="39"/>
                    <a:pt x="264" y="39"/>
                  </a:cubicBezTo>
                  <a:cubicBezTo>
                    <a:pt x="264" y="39"/>
                    <a:pt x="264" y="39"/>
                    <a:pt x="264" y="39"/>
                  </a:cubicBezTo>
                  <a:cubicBezTo>
                    <a:pt x="264" y="39"/>
                    <a:pt x="264" y="39"/>
                    <a:pt x="263" y="39"/>
                  </a:cubicBezTo>
                  <a:moveTo>
                    <a:pt x="267" y="40"/>
                  </a:moveTo>
                  <a:cubicBezTo>
                    <a:pt x="268" y="40"/>
                    <a:pt x="268" y="40"/>
                    <a:pt x="268" y="40"/>
                  </a:cubicBezTo>
                  <a:cubicBezTo>
                    <a:pt x="268" y="40"/>
                    <a:pt x="268" y="40"/>
                    <a:pt x="268" y="40"/>
                  </a:cubicBezTo>
                  <a:cubicBezTo>
                    <a:pt x="269" y="39"/>
                    <a:pt x="269" y="39"/>
                    <a:pt x="269" y="39"/>
                  </a:cubicBezTo>
                  <a:cubicBezTo>
                    <a:pt x="269" y="40"/>
                    <a:pt x="269" y="40"/>
                    <a:pt x="269" y="40"/>
                  </a:cubicBezTo>
                  <a:cubicBezTo>
                    <a:pt x="269" y="40"/>
                    <a:pt x="269" y="40"/>
                    <a:pt x="268" y="40"/>
                  </a:cubicBezTo>
                  <a:lnTo>
                    <a:pt x="267" y="40"/>
                  </a:lnTo>
                  <a:close/>
                  <a:moveTo>
                    <a:pt x="264" y="42"/>
                  </a:moveTo>
                  <a:cubicBezTo>
                    <a:pt x="264" y="42"/>
                    <a:pt x="264" y="42"/>
                    <a:pt x="264" y="42"/>
                  </a:cubicBezTo>
                  <a:cubicBezTo>
                    <a:pt x="264" y="42"/>
                    <a:pt x="264" y="42"/>
                    <a:pt x="264" y="42"/>
                  </a:cubicBezTo>
                  <a:cubicBezTo>
                    <a:pt x="265" y="42"/>
                    <a:pt x="265" y="42"/>
                    <a:pt x="265" y="41"/>
                  </a:cubicBezTo>
                  <a:cubicBezTo>
                    <a:pt x="265" y="41"/>
                    <a:pt x="265" y="41"/>
                    <a:pt x="266" y="41"/>
                  </a:cubicBezTo>
                  <a:cubicBezTo>
                    <a:pt x="266" y="41"/>
                    <a:pt x="266" y="41"/>
                    <a:pt x="267" y="41"/>
                  </a:cubicBezTo>
                  <a:cubicBezTo>
                    <a:pt x="267" y="41"/>
                    <a:pt x="267" y="41"/>
                    <a:pt x="267" y="41"/>
                  </a:cubicBezTo>
                  <a:cubicBezTo>
                    <a:pt x="267" y="41"/>
                    <a:pt x="267" y="41"/>
                    <a:pt x="268" y="41"/>
                  </a:cubicBezTo>
                  <a:cubicBezTo>
                    <a:pt x="268" y="41"/>
                    <a:pt x="268" y="41"/>
                    <a:pt x="268" y="41"/>
                  </a:cubicBezTo>
                  <a:cubicBezTo>
                    <a:pt x="267" y="42"/>
                    <a:pt x="267" y="42"/>
                    <a:pt x="265" y="43"/>
                  </a:cubicBezTo>
                  <a:cubicBezTo>
                    <a:pt x="265" y="42"/>
                    <a:pt x="265" y="42"/>
                    <a:pt x="264" y="42"/>
                  </a:cubicBezTo>
                  <a:moveTo>
                    <a:pt x="270" y="43"/>
                  </a:moveTo>
                  <a:cubicBezTo>
                    <a:pt x="270" y="42"/>
                    <a:pt x="270" y="42"/>
                    <a:pt x="270" y="42"/>
                  </a:cubicBezTo>
                  <a:cubicBezTo>
                    <a:pt x="270" y="42"/>
                    <a:pt x="270" y="42"/>
                    <a:pt x="270" y="41"/>
                  </a:cubicBezTo>
                  <a:cubicBezTo>
                    <a:pt x="271" y="41"/>
                    <a:pt x="271" y="41"/>
                    <a:pt x="271" y="42"/>
                  </a:cubicBezTo>
                  <a:cubicBezTo>
                    <a:pt x="272" y="42"/>
                    <a:pt x="272" y="42"/>
                    <a:pt x="272" y="42"/>
                  </a:cubicBezTo>
                  <a:cubicBezTo>
                    <a:pt x="271" y="42"/>
                    <a:pt x="271" y="42"/>
                    <a:pt x="271" y="43"/>
                  </a:cubicBezTo>
                  <a:lnTo>
                    <a:pt x="270" y="43"/>
                  </a:lnTo>
                  <a:close/>
                  <a:moveTo>
                    <a:pt x="265" y="44"/>
                  </a:moveTo>
                  <a:cubicBezTo>
                    <a:pt x="265" y="44"/>
                    <a:pt x="265" y="44"/>
                    <a:pt x="265" y="44"/>
                  </a:cubicBezTo>
                  <a:cubicBezTo>
                    <a:pt x="265" y="44"/>
                    <a:pt x="265" y="44"/>
                    <a:pt x="265" y="43"/>
                  </a:cubicBezTo>
                  <a:cubicBezTo>
                    <a:pt x="265" y="43"/>
                    <a:pt x="265" y="43"/>
                    <a:pt x="265" y="44"/>
                  </a:cubicBezTo>
                  <a:cubicBezTo>
                    <a:pt x="265" y="44"/>
                    <a:pt x="265" y="44"/>
                    <a:pt x="265" y="44"/>
                  </a:cubicBezTo>
                  <a:cubicBezTo>
                    <a:pt x="265" y="44"/>
                    <a:pt x="265" y="44"/>
                    <a:pt x="265" y="44"/>
                  </a:cubicBezTo>
                  <a:moveTo>
                    <a:pt x="264" y="45"/>
                  </a:moveTo>
                  <a:cubicBezTo>
                    <a:pt x="264" y="45"/>
                    <a:pt x="264" y="45"/>
                    <a:pt x="265" y="45"/>
                  </a:cubicBezTo>
                  <a:cubicBezTo>
                    <a:pt x="265" y="45"/>
                    <a:pt x="265" y="45"/>
                    <a:pt x="265" y="45"/>
                  </a:cubicBezTo>
                  <a:cubicBezTo>
                    <a:pt x="265" y="45"/>
                    <a:pt x="265" y="45"/>
                    <a:pt x="265" y="45"/>
                  </a:cubicBezTo>
                  <a:cubicBezTo>
                    <a:pt x="265" y="45"/>
                    <a:pt x="265" y="45"/>
                    <a:pt x="264" y="45"/>
                  </a:cubicBezTo>
                  <a:cubicBezTo>
                    <a:pt x="264" y="45"/>
                    <a:pt x="264" y="45"/>
                    <a:pt x="264" y="45"/>
                  </a:cubicBezTo>
                  <a:moveTo>
                    <a:pt x="289" y="79"/>
                  </a:moveTo>
                  <a:cubicBezTo>
                    <a:pt x="288" y="78"/>
                    <a:pt x="288" y="78"/>
                    <a:pt x="286" y="77"/>
                  </a:cubicBezTo>
                  <a:cubicBezTo>
                    <a:pt x="286" y="77"/>
                    <a:pt x="286" y="77"/>
                    <a:pt x="285" y="76"/>
                  </a:cubicBezTo>
                  <a:cubicBezTo>
                    <a:pt x="284" y="76"/>
                    <a:pt x="284" y="76"/>
                    <a:pt x="283" y="76"/>
                  </a:cubicBezTo>
                  <a:cubicBezTo>
                    <a:pt x="283" y="75"/>
                    <a:pt x="283" y="75"/>
                    <a:pt x="282" y="75"/>
                  </a:cubicBezTo>
                  <a:cubicBezTo>
                    <a:pt x="282" y="75"/>
                    <a:pt x="282" y="75"/>
                    <a:pt x="282" y="75"/>
                  </a:cubicBezTo>
                  <a:cubicBezTo>
                    <a:pt x="281" y="74"/>
                    <a:pt x="281" y="74"/>
                    <a:pt x="280" y="73"/>
                  </a:cubicBezTo>
                  <a:cubicBezTo>
                    <a:pt x="280" y="73"/>
                    <a:pt x="280" y="73"/>
                    <a:pt x="280" y="73"/>
                  </a:cubicBezTo>
                  <a:cubicBezTo>
                    <a:pt x="280" y="73"/>
                    <a:pt x="280" y="73"/>
                    <a:pt x="280" y="73"/>
                  </a:cubicBezTo>
                  <a:cubicBezTo>
                    <a:pt x="278" y="72"/>
                    <a:pt x="278" y="72"/>
                    <a:pt x="277" y="71"/>
                  </a:cubicBezTo>
                  <a:cubicBezTo>
                    <a:pt x="277" y="71"/>
                    <a:pt x="277" y="71"/>
                    <a:pt x="276" y="71"/>
                  </a:cubicBezTo>
                  <a:cubicBezTo>
                    <a:pt x="276" y="71"/>
                    <a:pt x="276" y="71"/>
                    <a:pt x="276" y="71"/>
                  </a:cubicBezTo>
                  <a:cubicBezTo>
                    <a:pt x="275" y="70"/>
                    <a:pt x="275" y="70"/>
                    <a:pt x="275" y="69"/>
                  </a:cubicBezTo>
                  <a:cubicBezTo>
                    <a:pt x="275" y="69"/>
                    <a:pt x="275" y="69"/>
                    <a:pt x="274" y="69"/>
                  </a:cubicBezTo>
                  <a:cubicBezTo>
                    <a:pt x="275" y="69"/>
                    <a:pt x="275" y="69"/>
                    <a:pt x="276" y="69"/>
                  </a:cubicBezTo>
                  <a:cubicBezTo>
                    <a:pt x="276" y="69"/>
                    <a:pt x="276" y="69"/>
                    <a:pt x="277" y="68"/>
                  </a:cubicBezTo>
                  <a:cubicBezTo>
                    <a:pt x="276" y="68"/>
                    <a:pt x="276" y="68"/>
                    <a:pt x="276" y="68"/>
                  </a:cubicBezTo>
                  <a:cubicBezTo>
                    <a:pt x="276" y="68"/>
                    <a:pt x="276" y="68"/>
                    <a:pt x="275" y="68"/>
                  </a:cubicBezTo>
                  <a:cubicBezTo>
                    <a:pt x="275" y="67"/>
                    <a:pt x="275" y="67"/>
                    <a:pt x="275" y="67"/>
                  </a:cubicBezTo>
                  <a:cubicBezTo>
                    <a:pt x="275" y="67"/>
                    <a:pt x="275" y="67"/>
                    <a:pt x="275" y="67"/>
                  </a:cubicBezTo>
                  <a:cubicBezTo>
                    <a:pt x="275" y="68"/>
                    <a:pt x="275" y="68"/>
                    <a:pt x="275" y="68"/>
                  </a:cubicBezTo>
                  <a:cubicBezTo>
                    <a:pt x="275" y="68"/>
                    <a:pt x="275" y="68"/>
                    <a:pt x="274" y="68"/>
                  </a:cubicBezTo>
                  <a:cubicBezTo>
                    <a:pt x="274" y="68"/>
                    <a:pt x="274" y="68"/>
                    <a:pt x="274" y="67"/>
                  </a:cubicBezTo>
                  <a:cubicBezTo>
                    <a:pt x="274" y="67"/>
                    <a:pt x="274" y="67"/>
                    <a:pt x="274" y="67"/>
                  </a:cubicBezTo>
                  <a:cubicBezTo>
                    <a:pt x="274" y="67"/>
                    <a:pt x="274" y="67"/>
                    <a:pt x="274" y="67"/>
                  </a:cubicBezTo>
                  <a:cubicBezTo>
                    <a:pt x="274" y="66"/>
                    <a:pt x="274" y="66"/>
                    <a:pt x="273" y="66"/>
                  </a:cubicBezTo>
                  <a:cubicBezTo>
                    <a:pt x="273" y="65"/>
                    <a:pt x="273" y="65"/>
                    <a:pt x="273" y="65"/>
                  </a:cubicBezTo>
                  <a:cubicBezTo>
                    <a:pt x="273" y="64"/>
                    <a:pt x="273" y="64"/>
                    <a:pt x="272" y="64"/>
                  </a:cubicBezTo>
                  <a:cubicBezTo>
                    <a:pt x="273" y="64"/>
                    <a:pt x="273" y="64"/>
                    <a:pt x="273" y="63"/>
                  </a:cubicBezTo>
                  <a:cubicBezTo>
                    <a:pt x="273" y="63"/>
                    <a:pt x="273" y="63"/>
                    <a:pt x="273" y="63"/>
                  </a:cubicBezTo>
                  <a:cubicBezTo>
                    <a:pt x="272" y="64"/>
                    <a:pt x="272" y="64"/>
                    <a:pt x="272" y="64"/>
                  </a:cubicBezTo>
                  <a:cubicBezTo>
                    <a:pt x="272" y="64"/>
                    <a:pt x="272" y="64"/>
                    <a:pt x="271" y="64"/>
                  </a:cubicBezTo>
                  <a:cubicBezTo>
                    <a:pt x="272" y="64"/>
                    <a:pt x="272" y="64"/>
                    <a:pt x="272" y="63"/>
                  </a:cubicBezTo>
                  <a:cubicBezTo>
                    <a:pt x="272" y="63"/>
                    <a:pt x="272" y="63"/>
                    <a:pt x="271" y="63"/>
                  </a:cubicBezTo>
                  <a:cubicBezTo>
                    <a:pt x="271" y="63"/>
                    <a:pt x="271" y="63"/>
                    <a:pt x="271" y="64"/>
                  </a:cubicBezTo>
                  <a:cubicBezTo>
                    <a:pt x="271" y="64"/>
                    <a:pt x="271" y="64"/>
                    <a:pt x="270" y="64"/>
                  </a:cubicBezTo>
                  <a:cubicBezTo>
                    <a:pt x="270" y="64"/>
                    <a:pt x="270" y="64"/>
                    <a:pt x="270" y="64"/>
                  </a:cubicBezTo>
                  <a:cubicBezTo>
                    <a:pt x="270" y="64"/>
                    <a:pt x="270" y="64"/>
                    <a:pt x="271" y="63"/>
                  </a:cubicBezTo>
                  <a:cubicBezTo>
                    <a:pt x="271" y="63"/>
                    <a:pt x="271" y="63"/>
                    <a:pt x="270" y="62"/>
                  </a:cubicBezTo>
                  <a:cubicBezTo>
                    <a:pt x="270" y="63"/>
                    <a:pt x="270" y="63"/>
                    <a:pt x="270" y="63"/>
                  </a:cubicBezTo>
                  <a:cubicBezTo>
                    <a:pt x="269" y="63"/>
                    <a:pt x="269" y="63"/>
                    <a:pt x="269" y="63"/>
                  </a:cubicBezTo>
                  <a:cubicBezTo>
                    <a:pt x="269" y="63"/>
                    <a:pt x="269" y="63"/>
                    <a:pt x="269" y="62"/>
                  </a:cubicBezTo>
                  <a:cubicBezTo>
                    <a:pt x="269" y="62"/>
                    <a:pt x="269" y="62"/>
                    <a:pt x="270" y="61"/>
                  </a:cubicBezTo>
                  <a:cubicBezTo>
                    <a:pt x="269" y="61"/>
                    <a:pt x="269" y="61"/>
                    <a:pt x="269" y="62"/>
                  </a:cubicBezTo>
                  <a:cubicBezTo>
                    <a:pt x="268" y="61"/>
                    <a:pt x="268" y="61"/>
                    <a:pt x="268" y="61"/>
                  </a:cubicBezTo>
                  <a:cubicBezTo>
                    <a:pt x="268" y="61"/>
                    <a:pt x="268" y="61"/>
                    <a:pt x="268" y="62"/>
                  </a:cubicBezTo>
                  <a:cubicBezTo>
                    <a:pt x="269" y="62"/>
                    <a:pt x="269" y="62"/>
                    <a:pt x="269" y="63"/>
                  </a:cubicBezTo>
                  <a:cubicBezTo>
                    <a:pt x="269" y="63"/>
                    <a:pt x="269" y="63"/>
                    <a:pt x="269" y="64"/>
                  </a:cubicBezTo>
                  <a:cubicBezTo>
                    <a:pt x="268" y="63"/>
                    <a:pt x="268" y="63"/>
                    <a:pt x="268" y="63"/>
                  </a:cubicBezTo>
                  <a:cubicBezTo>
                    <a:pt x="268" y="63"/>
                    <a:pt x="268" y="63"/>
                    <a:pt x="268" y="63"/>
                  </a:cubicBezTo>
                  <a:cubicBezTo>
                    <a:pt x="267" y="63"/>
                    <a:pt x="267" y="63"/>
                    <a:pt x="267" y="63"/>
                  </a:cubicBezTo>
                  <a:cubicBezTo>
                    <a:pt x="267" y="62"/>
                    <a:pt x="267" y="62"/>
                    <a:pt x="266" y="62"/>
                  </a:cubicBezTo>
                  <a:cubicBezTo>
                    <a:pt x="266" y="62"/>
                    <a:pt x="266" y="62"/>
                    <a:pt x="266" y="63"/>
                  </a:cubicBezTo>
                  <a:cubicBezTo>
                    <a:pt x="265" y="63"/>
                    <a:pt x="265" y="63"/>
                    <a:pt x="264" y="63"/>
                  </a:cubicBezTo>
                  <a:cubicBezTo>
                    <a:pt x="264" y="63"/>
                    <a:pt x="264" y="63"/>
                    <a:pt x="264" y="63"/>
                  </a:cubicBezTo>
                  <a:cubicBezTo>
                    <a:pt x="263" y="63"/>
                    <a:pt x="263" y="63"/>
                    <a:pt x="263" y="63"/>
                  </a:cubicBezTo>
                  <a:cubicBezTo>
                    <a:pt x="262" y="63"/>
                    <a:pt x="262" y="63"/>
                    <a:pt x="262" y="63"/>
                  </a:cubicBezTo>
                  <a:cubicBezTo>
                    <a:pt x="262" y="63"/>
                    <a:pt x="262" y="63"/>
                    <a:pt x="262" y="63"/>
                  </a:cubicBezTo>
                  <a:cubicBezTo>
                    <a:pt x="261" y="62"/>
                    <a:pt x="261" y="62"/>
                    <a:pt x="261" y="62"/>
                  </a:cubicBezTo>
                  <a:cubicBezTo>
                    <a:pt x="261" y="62"/>
                    <a:pt x="261" y="62"/>
                    <a:pt x="261" y="62"/>
                  </a:cubicBezTo>
                  <a:cubicBezTo>
                    <a:pt x="260" y="62"/>
                    <a:pt x="260" y="62"/>
                    <a:pt x="260" y="62"/>
                  </a:cubicBezTo>
                  <a:cubicBezTo>
                    <a:pt x="260" y="61"/>
                    <a:pt x="260" y="61"/>
                    <a:pt x="260" y="61"/>
                  </a:cubicBezTo>
                  <a:cubicBezTo>
                    <a:pt x="260" y="60"/>
                    <a:pt x="260" y="60"/>
                    <a:pt x="260" y="60"/>
                  </a:cubicBezTo>
                  <a:cubicBezTo>
                    <a:pt x="260" y="60"/>
                    <a:pt x="260" y="60"/>
                    <a:pt x="260" y="60"/>
                  </a:cubicBezTo>
                  <a:cubicBezTo>
                    <a:pt x="262" y="59"/>
                    <a:pt x="262" y="59"/>
                    <a:pt x="262" y="59"/>
                  </a:cubicBezTo>
                  <a:cubicBezTo>
                    <a:pt x="262" y="59"/>
                    <a:pt x="262" y="59"/>
                    <a:pt x="263" y="59"/>
                  </a:cubicBezTo>
                  <a:cubicBezTo>
                    <a:pt x="263" y="59"/>
                    <a:pt x="263" y="59"/>
                    <a:pt x="263" y="59"/>
                  </a:cubicBezTo>
                  <a:cubicBezTo>
                    <a:pt x="262" y="58"/>
                    <a:pt x="262" y="58"/>
                    <a:pt x="262" y="58"/>
                  </a:cubicBezTo>
                  <a:cubicBezTo>
                    <a:pt x="263" y="58"/>
                    <a:pt x="263" y="58"/>
                    <a:pt x="263" y="58"/>
                  </a:cubicBezTo>
                  <a:cubicBezTo>
                    <a:pt x="263" y="58"/>
                    <a:pt x="263" y="58"/>
                    <a:pt x="263" y="57"/>
                  </a:cubicBezTo>
                  <a:cubicBezTo>
                    <a:pt x="263" y="58"/>
                    <a:pt x="263" y="58"/>
                    <a:pt x="264" y="58"/>
                  </a:cubicBezTo>
                  <a:cubicBezTo>
                    <a:pt x="264" y="58"/>
                    <a:pt x="264" y="58"/>
                    <a:pt x="265" y="58"/>
                  </a:cubicBezTo>
                  <a:cubicBezTo>
                    <a:pt x="266" y="59"/>
                    <a:pt x="266" y="59"/>
                    <a:pt x="266" y="59"/>
                  </a:cubicBezTo>
                  <a:cubicBezTo>
                    <a:pt x="266" y="59"/>
                    <a:pt x="266" y="59"/>
                    <a:pt x="267" y="59"/>
                  </a:cubicBezTo>
                  <a:cubicBezTo>
                    <a:pt x="267" y="59"/>
                    <a:pt x="267" y="59"/>
                    <a:pt x="267" y="59"/>
                  </a:cubicBezTo>
                  <a:cubicBezTo>
                    <a:pt x="268" y="59"/>
                    <a:pt x="268" y="59"/>
                    <a:pt x="268" y="60"/>
                  </a:cubicBezTo>
                  <a:cubicBezTo>
                    <a:pt x="268" y="60"/>
                    <a:pt x="268" y="60"/>
                    <a:pt x="269" y="60"/>
                  </a:cubicBezTo>
                  <a:cubicBezTo>
                    <a:pt x="269" y="59"/>
                    <a:pt x="269" y="59"/>
                    <a:pt x="269" y="59"/>
                  </a:cubicBezTo>
                  <a:cubicBezTo>
                    <a:pt x="270" y="59"/>
                    <a:pt x="270" y="59"/>
                    <a:pt x="270" y="59"/>
                  </a:cubicBezTo>
                  <a:cubicBezTo>
                    <a:pt x="270" y="59"/>
                    <a:pt x="270" y="59"/>
                    <a:pt x="270" y="59"/>
                  </a:cubicBezTo>
                  <a:cubicBezTo>
                    <a:pt x="270" y="60"/>
                    <a:pt x="270" y="60"/>
                    <a:pt x="270" y="60"/>
                  </a:cubicBezTo>
                  <a:cubicBezTo>
                    <a:pt x="271" y="59"/>
                    <a:pt x="271" y="59"/>
                    <a:pt x="271" y="59"/>
                  </a:cubicBezTo>
                  <a:cubicBezTo>
                    <a:pt x="272" y="59"/>
                    <a:pt x="272" y="59"/>
                    <a:pt x="272" y="59"/>
                  </a:cubicBezTo>
                  <a:cubicBezTo>
                    <a:pt x="272" y="59"/>
                    <a:pt x="272" y="59"/>
                    <a:pt x="272" y="60"/>
                  </a:cubicBezTo>
                  <a:cubicBezTo>
                    <a:pt x="272" y="60"/>
                    <a:pt x="272" y="60"/>
                    <a:pt x="272" y="60"/>
                  </a:cubicBezTo>
                  <a:cubicBezTo>
                    <a:pt x="273" y="60"/>
                    <a:pt x="273" y="60"/>
                    <a:pt x="273" y="60"/>
                  </a:cubicBezTo>
                  <a:cubicBezTo>
                    <a:pt x="273" y="59"/>
                    <a:pt x="273" y="59"/>
                    <a:pt x="273" y="58"/>
                  </a:cubicBezTo>
                  <a:cubicBezTo>
                    <a:pt x="272" y="57"/>
                    <a:pt x="272" y="57"/>
                    <a:pt x="272" y="56"/>
                  </a:cubicBezTo>
                  <a:cubicBezTo>
                    <a:pt x="272" y="56"/>
                    <a:pt x="272" y="56"/>
                    <a:pt x="272" y="56"/>
                  </a:cubicBezTo>
                  <a:cubicBezTo>
                    <a:pt x="274" y="55"/>
                    <a:pt x="274" y="55"/>
                    <a:pt x="275" y="55"/>
                  </a:cubicBezTo>
                  <a:cubicBezTo>
                    <a:pt x="275" y="54"/>
                    <a:pt x="275" y="54"/>
                    <a:pt x="276" y="54"/>
                  </a:cubicBezTo>
                  <a:cubicBezTo>
                    <a:pt x="276" y="54"/>
                    <a:pt x="276" y="54"/>
                    <a:pt x="276" y="55"/>
                  </a:cubicBezTo>
                  <a:cubicBezTo>
                    <a:pt x="277" y="55"/>
                    <a:pt x="277" y="55"/>
                    <a:pt x="278" y="55"/>
                  </a:cubicBezTo>
                  <a:cubicBezTo>
                    <a:pt x="279" y="55"/>
                    <a:pt x="279" y="55"/>
                    <a:pt x="279" y="55"/>
                  </a:cubicBezTo>
                  <a:cubicBezTo>
                    <a:pt x="279" y="55"/>
                    <a:pt x="279" y="55"/>
                    <a:pt x="279" y="55"/>
                  </a:cubicBezTo>
                  <a:cubicBezTo>
                    <a:pt x="280" y="56"/>
                    <a:pt x="280" y="56"/>
                    <a:pt x="281" y="56"/>
                  </a:cubicBezTo>
                  <a:cubicBezTo>
                    <a:pt x="281" y="56"/>
                    <a:pt x="281" y="56"/>
                    <a:pt x="281" y="57"/>
                  </a:cubicBezTo>
                  <a:cubicBezTo>
                    <a:pt x="280" y="57"/>
                    <a:pt x="280" y="57"/>
                    <a:pt x="280" y="58"/>
                  </a:cubicBezTo>
                  <a:cubicBezTo>
                    <a:pt x="280" y="58"/>
                    <a:pt x="280" y="58"/>
                    <a:pt x="280" y="58"/>
                  </a:cubicBezTo>
                  <a:cubicBezTo>
                    <a:pt x="280" y="58"/>
                    <a:pt x="280" y="58"/>
                    <a:pt x="279" y="58"/>
                  </a:cubicBezTo>
                  <a:cubicBezTo>
                    <a:pt x="279" y="59"/>
                    <a:pt x="279" y="59"/>
                    <a:pt x="279" y="59"/>
                  </a:cubicBezTo>
                  <a:cubicBezTo>
                    <a:pt x="280" y="59"/>
                    <a:pt x="280" y="59"/>
                    <a:pt x="280" y="58"/>
                  </a:cubicBezTo>
                  <a:cubicBezTo>
                    <a:pt x="280" y="58"/>
                    <a:pt x="280" y="58"/>
                    <a:pt x="280" y="58"/>
                  </a:cubicBezTo>
                  <a:cubicBezTo>
                    <a:pt x="280" y="58"/>
                    <a:pt x="280" y="58"/>
                    <a:pt x="281" y="58"/>
                  </a:cubicBezTo>
                  <a:cubicBezTo>
                    <a:pt x="281" y="58"/>
                    <a:pt x="281" y="58"/>
                    <a:pt x="282" y="57"/>
                  </a:cubicBezTo>
                  <a:cubicBezTo>
                    <a:pt x="282" y="57"/>
                    <a:pt x="282" y="57"/>
                    <a:pt x="282" y="57"/>
                  </a:cubicBezTo>
                  <a:cubicBezTo>
                    <a:pt x="282" y="57"/>
                    <a:pt x="282" y="57"/>
                    <a:pt x="282" y="58"/>
                  </a:cubicBezTo>
                  <a:cubicBezTo>
                    <a:pt x="283" y="58"/>
                    <a:pt x="283" y="58"/>
                    <a:pt x="283" y="58"/>
                  </a:cubicBezTo>
                  <a:cubicBezTo>
                    <a:pt x="283" y="58"/>
                    <a:pt x="283" y="58"/>
                    <a:pt x="283" y="58"/>
                  </a:cubicBezTo>
                  <a:cubicBezTo>
                    <a:pt x="284" y="58"/>
                    <a:pt x="284" y="58"/>
                    <a:pt x="284" y="58"/>
                  </a:cubicBezTo>
                  <a:cubicBezTo>
                    <a:pt x="284" y="58"/>
                    <a:pt x="284" y="58"/>
                    <a:pt x="284" y="58"/>
                  </a:cubicBezTo>
                  <a:cubicBezTo>
                    <a:pt x="284" y="58"/>
                    <a:pt x="284" y="58"/>
                    <a:pt x="284" y="58"/>
                  </a:cubicBezTo>
                  <a:cubicBezTo>
                    <a:pt x="285" y="58"/>
                    <a:pt x="285" y="58"/>
                    <a:pt x="284" y="58"/>
                  </a:cubicBezTo>
                  <a:cubicBezTo>
                    <a:pt x="285" y="58"/>
                    <a:pt x="285" y="58"/>
                    <a:pt x="286" y="57"/>
                  </a:cubicBezTo>
                  <a:cubicBezTo>
                    <a:pt x="285" y="57"/>
                    <a:pt x="285" y="57"/>
                    <a:pt x="285" y="57"/>
                  </a:cubicBezTo>
                  <a:cubicBezTo>
                    <a:pt x="285" y="57"/>
                    <a:pt x="285" y="57"/>
                    <a:pt x="285" y="57"/>
                  </a:cubicBezTo>
                  <a:cubicBezTo>
                    <a:pt x="285" y="56"/>
                    <a:pt x="285" y="56"/>
                    <a:pt x="284" y="56"/>
                  </a:cubicBezTo>
                  <a:cubicBezTo>
                    <a:pt x="284" y="56"/>
                    <a:pt x="284" y="56"/>
                    <a:pt x="284" y="56"/>
                  </a:cubicBezTo>
                  <a:cubicBezTo>
                    <a:pt x="283" y="56"/>
                    <a:pt x="283" y="56"/>
                    <a:pt x="283" y="56"/>
                  </a:cubicBezTo>
                  <a:cubicBezTo>
                    <a:pt x="282" y="55"/>
                    <a:pt x="282" y="55"/>
                    <a:pt x="282" y="55"/>
                  </a:cubicBezTo>
                  <a:cubicBezTo>
                    <a:pt x="282" y="55"/>
                    <a:pt x="282" y="55"/>
                    <a:pt x="282" y="55"/>
                  </a:cubicBezTo>
                  <a:cubicBezTo>
                    <a:pt x="282" y="54"/>
                    <a:pt x="282" y="54"/>
                    <a:pt x="282" y="54"/>
                  </a:cubicBezTo>
                  <a:cubicBezTo>
                    <a:pt x="282" y="54"/>
                    <a:pt x="282" y="54"/>
                    <a:pt x="282" y="54"/>
                  </a:cubicBezTo>
                  <a:cubicBezTo>
                    <a:pt x="282" y="54"/>
                    <a:pt x="282" y="54"/>
                    <a:pt x="282" y="54"/>
                  </a:cubicBezTo>
                  <a:cubicBezTo>
                    <a:pt x="282" y="54"/>
                    <a:pt x="282" y="54"/>
                    <a:pt x="281" y="54"/>
                  </a:cubicBezTo>
                  <a:cubicBezTo>
                    <a:pt x="281" y="54"/>
                    <a:pt x="281" y="54"/>
                    <a:pt x="281" y="54"/>
                  </a:cubicBezTo>
                  <a:cubicBezTo>
                    <a:pt x="281" y="55"/>
                    <a:pt x="281" y="55"/>
                    <a:pt x="280" y="55"/>
                  </a:cubicBezTo>
                  <a:cubicBezTo>
                    <a:pt x="279" y="55"/>
                    <a:pt x="279" y="55"/>
                    <a:pt x="279" y="55"/>
                  </a:cubicBezTo>
                  <a:cubicBezTo>
                    <a:pt x="278" y="55"/>
                    <a:pt x="278" y="55"/>
                    <a:pt x="277" y="55"/>
                  </a:cubicBezTo>
                  <a:cubicBezTo>
                    <a:pt x="277" y="54"/>
                    <a:pt x="277" y="54"/>
                    <a:pt x="276" y="54"/>
                  </a:cubicBezTo>
                  <a:cubicBezTo>
                    <a:pt x="276" y="54"/>
                    <a:pt x="276" y="54"/>
                    <a:pt x="276" y="54"/>
                  </a:cubicBezTo>
                  <a:cubicBezTo>
                    <a:pt x="277" y="53"/>
                    <a:pt x="277" y="53"/>
                    <a:pt x="278" y="53"/>
                  </a:cubicBezTo>
                  <a:cubicBezTo>
                    <a:pt x="278" y="53"/>
                    <a:pt x="278" y="53"/>
                    <a:pt x="279" y="53"/>
                  </a:cubicBezTo>
                  <a:cubicBezTo>
                    <a:pt x="279" y="53"/>
                    <a:pt x="279" y="53"/>
                    <a:pt x="280" y="53"/>
                  </a:cubicBezTo>
                  <a:cubicBezTo>
                    <a:pt x="279" y="52"/>
                    <a:pt x="279" y="52"/>
                    <a:pt x="279" y="52"/>
                  </a:cubicBezTo>
                  <a:cubicBezTo>
                    <a:pt x="279" y="52"/>
                    <a:pt x="279" y="52"/>
                    <a:pt x="279" y="51"/>
                  </a:cubicBezTo>
                  <a:cubicBezTo>
                    <a:pt x="280" y="51"/>
                    <a:pt x="280" y="51"/>
                    <a:pt x="280" y="51"/>
                  </a:cubicBezTo>
                  <a:cubicBezTo>
                    <a:pt x="281" y="52"/>
                    <a:pt x="281" y="52"/>
                    <a:pt x="281" y="52"/>
                  </a:cubicBezTo>
                  <a:cubicBezTo>
                    <a:pt x="282" y="53"/>
                    <a:pt x="282" y="53"/>
                    <a:pt x="282" y="53"/>
                  </a:cubicBezTo>
                  <a:cubicBezTo>
                    <a:pt x="282" y="52"/>
                    <a:pt x="282" y="52"/>
                    <a:pt x="282" y="52"/>
                  </a:cubicBezTo>
                  <a:cubicBezTo>
                    <a:pt x="282" y="51"/>
                    <a:pt x="282" y="51"/>
                    <a:pt x="282" y="51"/>
                  </a:cubicBezTo>
                  <a:cubicBezTo>
                    <a:pt x="281" y="51"/>
                    <a:pt x="281" y="51"/>
                    <a:pt x="281" y="51"/>
                  </a:cubicBezTo>
                  <a:cubicBezTo>
                    <a:pt x="281" y="50"/>
                    <a:pt x="281" y="50"/>
                    <a:pt x="281" y="50"/>
                  </a:cubicBezTo>
                  <a:cubicBezTo>
                    <a:pt x="281" y="50"/>
                    <a:pt x="281" y="50"/>
                    <a:pt x="280" y="50"/>
                  </a:cubicBezTo>
                  <a:cubicBezTo>
                    <a:pt x="280" y="50"/>
                    <a:pt x="280" y="50"/>
                    <a:pt x="280" y="50"/>
                  </a:cubicBezTo>
                  <a:cubicBezTo>
                    <a:pt x="280" y="50"/>
                    <a:pt x="280" y="50"/>
                    <a:pt x="280" y="51"/>
                  </a:cubicBezTo>
                  <a:cubicBezTo>
                    <a:pt x="280" y="51"/>
                    <a:pt x="280" y="51"/>
                    <a:pt x="280" y="51"/>
                  </a:cubicBezTo>
                  <a:cubicBezTo>
                    <a:pt x="279" y="51"/>
                    <a:pt x="279" y="51"/>
                    <a:pt x="279" y="50"/>
                  </a:cubicBezTo>
                  <a:cubicBezTo>
                    <a:pt x="279" y="50"/>
                    <a:pt x="279" y="50"/>
                    <a:pt x="279" y="50"/>
                  </a:cubicBezTo>
                  <a:cubicBezTo>
                    <a:pt x="279" y="49"/>
                    <a:pt x="279" y="49"/>
                    <a:pt x="279" y="49"/>
                  </a:cubicBezTo>
                  <a:cubicBezTo>
                    <a:pt x="279" y="49"/>
                    <a:pt x="279" y="49"/>
                    <a:pt x="279" y="49"/>
                  </a:cubicBezTo>
                  <a:cubicBezTo>
                    <a:pt x="279" y="49"/>
                    <a:pt x="279" y="49"/>
                    <a:pt x="280" y="49"/>
                  </a:cubicBezTo>
                  <a:cubicBezTo>
                    <a:pt x="280" y="48"/>
                    <a:pt x="280" y="48"/>
                    <a:pt x="279" y="48"/>
                  </a:cubicBezTo>
                  <a:cubicBezTo>
                    <a:pt x="279" y="48"/>
                    <a:pt x="279" y="48"/>
                    <a:pt x="280" y="48"/>
                  </a:cubicBezTo>
                  <a:cubicBezTo>
                    <a:pt x="279" y="48"/>
                    <a:pt x="279" y="48"/>
                    <a:pt x="279" y="48"/>
                  </a:cubicBezTo>
                  <a:cubicBezTo>
                    <a:pt x="279" y="49"/>
                    <a:pt x="279" y="49"/>
                    <a:pt x="279" y="49"/>
                  </a:cubicBezTo>
                  <a:cubicBezTo>
                    <a:pt x="279" y="48"/>
                    <a:pt x="279" y="48"/>
                    <a:pt x="279" y="48"/>
                  </a:cubicBezTo>
                  <a:cubicBezTo>
                    <a:pt x="278" y="48"/>
                    <a:pt x="278" y="48"/>
                    <a:pt x="277" y="47"/>
                  </a:cubicBezTo>
                  <a:cubicBezTo>
                    <a:pt x="277" y="47"/>
                    <a:pt x="277" y="47"/>
                    <a:pt x="277" y="47"/>
                  </a:cubicBezTo>
                  <a:cubicBezTo>
                    <a:pt x="277" y="47"/>
                    <a:pt x="277" y="47"/>
                    <a:pt x="278" y="47"/>
                  </a:cubicBezTo>
                  <a:cubicBezTo>
                    <a:pt x="278" y="46"/>
                    <a:pt x="278" y="46"/>
                    <a:pt x="277" y="46"/>
                  </a:cubicBezTo>
                  <a:cubicBezTo>
                    <a:pt x="277" y="46"/>
                    <a:pt x="277" y="46"/>
                    <a:pt x="278" y="46"/>
                  </a:cubicBezTo>
                  <a:cubicBezTo>
                    <a:pt x="277" y="46"/>
                    <a:pt x="277" y="46"/>
                    <a:pt x="277" y="45"/>
                  </a:cubicBezTo>
                  <a:cubicBezTo>
                    <a:pt x="277" y="45"/>
                    <a:pt x="277" y="45"/>
                    <a:pt x="276" y="45"/>
                  </a:cubicBezTo>
                  <a:cubicBezTo>
                    <a:pt x="277" y="46"/>
                    <a:pt x="277" y="46"/>
                    <a:pt x="277" y="46"/>
                  </a:cubicBezTo>
                  <a:cubicBezTo>
                    <a:pt x="277" y="46"/>
                    <a:pt x="277" y="46"/>
                    <a:pt x="277" y="46"/>
                  </a:cubicBezTo>
                  <a:cubicBezTo>
                    <a:pt x="276" y="46"/>
                    <a:pt x="276" y="46"/>
                    <a:pt x="276" y="46"/>
                  </a:cubicBezTo>
                  <a:cubicBezTo>
                    <a:pt x="276" y="46"/>
                    <a:pt x="276" y="46"/>
                    <a:pt x="275" y="45"/>
                  </a:cubicBezTo>
                  <a:cubicBezTo>
                    <a:pt x="275" y="45"/>
                    <a:pt x="275" y="45"/>
                    <a:pt x="275" y="45"/>
                  </a:cubicBezTo>
                  <a:cubicBezTo>
                    <a:pt x="276" y="45"/>
                    <a:pt x="276" y="45"/>
                    <a:pt x="276" y="45"/>
                  </a:cubicBezTo>
                  <a:cubicBezTo>
                    <a:pt x="275" y="45"/>
                    <a:pt x="275" y="45"/>
                    <a:pt x="275" y="45"/>
                  </a:cubicBezTo>
                  <a:cubicBezTo>
                    <a:pt x="275" y="44"/>
                    <a:pt x="275" y="44"/>
                    <a:pt x="275" y="44"/>
                  </a:cubicBezTo>
                  <a:cubicBezTo>
                    <a:pt x="275" y="44"/>
                    <a:pt x="275" y="44"/>
                    <a:pt x="275" y="44"/>
                  </a:cubicBezTo>
                  <a:cubicBezTo>
                    <a:pt x="275" y="44"/>
                    <a:pt x="275" y="44"/>
                    <a:pt x="275" y="44"/>
                  </a:cubicBezTo>
                  <a:cubicBezTo>
                    <a:pt x="276" y="44"/>
                    <a:pt x="276" y="44"/>
                    <a:pt x="276" y="44"/>
                  </a:cubicBezTo>
                  <a:cubicBezTo>
                    <a:pt x="276" y="44"/>
                    <a:pt x="276" y="44"/>
                    <a:pt x="276" y="43"/>
                  </a:cubicBezTo>
                  <a:cubicBezTo>
                    <a:pt x="275" y="44"/>
                    <a:pt x="275" y="44"/>
                    <a:pt x="275" y="44"/>
                  </a:cubicBezTo>
                  <a:cubicBezTo>
                    <a:pt x="275" y="44"/>
                    <a:pt x="275" y="44"/>
                    <a:pt x="274" y="44"/>
                  </a:cubicBezTo>
                  <a:cubicBezTo>
                    <a:pt x="274" y="44"/>
                    <a:pt x="274" y="44"/>
                    <a:pt x="274" y="44"/>
                  </a:cubicBezTo>
                  <a:cubicBezTo>
                    <a:pt x="274" y="44"/>
                    <a:pt x="274" y="44"/>
                    <a:pt x="274" y="44"/>
                  </a:cubicBezTo>
                  <a:cubicBezTo>
                    <a:pt x="273" y="44"/>
                    <a:pt x="273" y="44"/>
                    <a:pt x="273" y="44"/>
                  </a:cubicBezTo>
                  <a:cubicBezTo>
                    <a:pt x="272" y="44"/>
                    <a:pt x="272" y="44"/>
                    <a:pt x="271" y="44"/>
                  </a:cubicBezTo>
                  <a:cubicBezTo>
                    <a:pt x="271" y="44"/>
                    <a:pt x="271" y="44"/>
                    <a:pt x="271" y="44"/>
                  </a:cubicBezTo>
                  <a:cubicBezTo>
                    <a:pt x="271" y="43"/>
                    <a:pt x="271" y="43"/>
                    <a:pt x="271" y="43"/>
                  </a:cubicBezTo>
                  <a:cubicBezTo>
                    <a:pt x="271" y="43"/>
                    <a:pt x="271" y="43"/>
                    <a:pt x="272" y="43"/>
                  </a:cubicBezTo>
                  <a:cubicBezTo>
                    <a:pt x="272" y="43"/>
                    <a:pt x="272" y="43"/>
                    <a:pt x="272" y="43"/>
                  </a:cubicBezTo>
                  <a:cubicBezTo>
                    <a:pt x="273" y="43"/>
                    <a:pt x="273" y="43"/>
                    <a:pt x="273" y="43"/>
                  </a:cubicBezTo>
                  <a:cubicBezTo>
                    <a:pt x="273" y="43"/>
                    <a:pt x="273" y="43"/>
                    <a:pt x="274" y="43"/>
                  </a:cubicBezTo>
                  <a:cubicBezTo>
                    <a:pt x="273" y="43"/>
                    <a:pt x="273" y="43"/>
                    <a:pt x="273" y="42"/>
                  </a:cubicBezTo>
                  <a:cubicBezTo>
                    <a:pt x="273" y="42"/>
                    <a:pt x="273" y="42"/>
                    <a:pt x="273" y="42"/>
                  </a:cubicBezTo>
                  <a:cubicBezTo>
                    <a:pt x="273" y="42"/>
                    <a:pt x="273" y="42"/>
                    <a:pt x="273" y="42"/>
                  </a:cubicBezTo>
                  <a:cubicBezTo>
                    <a:pt x="272" y="42"/>
                    <a:pt x="272" y="42"/>
                    <a:pt x="272" y="42"/>
                  </a:cubicBezTo>
                  <a:cubicBezTo>
                    <a:pt x="272" y="41"/>
                    <a:pt x="272" y="41"/>
                    <a:pt x="272" y="41"/>
                  </a:cubicBezTo>
                  <a:cubicBezTo>
                    <a:pt x="272" y="41"/>
                    <a:pt x="272" y="41"/>
                    <a:pt x="273" y="41"/>
                  </a:cubicBezTo>
                  <a:cubicBezTo>
                    <a:pt x="273" y="41"/>
                    <a:pt x="273" y="41"/>
                    <a:pt x="273" y="41"/>
                  </a:cubicBezTo>
                  <a:cubicBezTo>
                    <a:pt x="272" y="41"/>
                    <a:pt x="272" y="41"/>
                    <a:pt x="272" y="41"/>
                  </a:cubicBezTo>
                  <a:cubicBezTo>
                    <a:pt x="272" y="41"/>
                    <a:pt x="272" y="41"/>
                    <a:pt x="272" y="41"/>
                  </a:cubicBezTo>
                  <a:cubicBezTo>
                    <a:pt x="271" y="41"/>
                    <a:pt x="271" y="41"/>
                    <a:pt x="271" y="40"/>
                  </a:cubicBezTo>
                  <a:cubicBezTo>
                    <a:pt x="271" y="40"/>
                    <a:pt x="271" y="40"/>
                    <a:pt x="271" y="40"/>
                  </a:cubicBezTo>
                  <a:cubicBezTo>
                    <a:pt x="271" y="40"/>
                    <a:pt x="271" y="40"/>
                    <a:pt x="271" y="40"/>
                  </a:cubicBezTo>
                  <a:cubicBezTo>
                    <a:pt x="272" y="40"/>
                    <a:pt x="272" y="40"/>
                    <a:pt x="272" y="40"/>
                  </a:cubicBezTo>
                  <a:cubicBezTo>
                    <a:pt x="272" y="40"/>
                    <a:pt x="272" y="40"/>
                    <a:pt x="271" y="40"/>
                  </a:cubicBezTo>
                  <a:cubicBezTo>
                    <a:pt x="271" y="40"/>
                    <a:pt x="271" y="40"/>
                    <a:pt x="271" y="40"/>
                  </a:cubicBezTo>
                  <a:cubicBezTo>
                    <a:pt x="271" y="39"/>
                    <a:pt x="271" y="39"/>
                    <a:pt x="271" y="39"/>
                  </a:cubicBezTo>
                  <a:cubicBezTo>
                    <a:pt x="271" y="39"/>
                    <a:pt x="271" y="39"/>
                    <a:pt x="271" y="39"/>
                  </a:cubicBezTo>
                  <a:cubicBezTo>
                    <a:pt x="270" y="39"/>
                    <a:pt x="270" y="39"/>
                    <a:pt x="270" y="39"/>
                  </a:cubicBezTo>
                  <a:cubicBezTo>
                    <a:pt x="270" y="39"/>
                    <a:pt x="270" y="39"/>
                    <a:pt x="270" y="40"/>
                  </a:cubicBezTo>
                  <a:cubicBezTo>
                    <a:pt x="270" y="40"/>
                    <a:pt x="270" y="40"/>
                    <a:pt x="270" y="39"/>
                  </a:cubicBezTo>
                  <a:cubicBezTo>
                    <a:pt x="270" y="39"/>
                    <a:pt x="270" y="39"/>
                    <a:pt x="271" y="38"/>
                  </a:cubicBezTo>
                  <a:cubicBezTo>
                    <a:pt x="271" y="37"/>
                    <a:pt x="271" y="37"/>
                    <a:pt x="271" y="37"/>
                  </a:cubicBezTo>
                  <a:cubicBezTo>
                    <a:pt x="270" y="37"/>
                    <a:pt x="270" y="37"/>
                    <a:pt x="270" y="37"/>
                  </a:cubicBezTo>
                  <a:cubicBezTo>
                    <a:pt x="270" y="37"/>
                    <a:pt x="270" y="37"/>
                    <a:pt x="270" y="37"/>
                  </a:cubicBezTo>
                  <a:cubicBezTo>
                    <a:pt x="269" y="37"/>
                    <a:pt x="269" y="37"/>
                    <a:pt x="269" y="37"/>
                  </a:cubicBezTo>
                  <a:cubicBezTo>
                    <a:pt x="268" y="36"/>
                    <a:pt x="268" y="36"/>
                    <a:pt x="268" y="36"/>
                  </a:cubicBezTo>
                  <a:cubicBezTo>
                    <a:pt x="268" y="36"/>
                    <a:pt x="268" y="36"/>
                    <a:pt x="268" y="36"/>
                  </a:cubicBezTo>
                  <a:cubicBezTo>
                    <a:pt x="268" y="36"/>
                    <a:pt x="268" y="36"/>
                    <a:pt x="268" y="36"/>
                  </a:cubicBezTo>
                  <a:cubicBezTo>
                    <a:pt x="268" y="35"/>
                    <a:pt x="268" y="35"/>
                    <a:pt x="268" y="35"/>
                  </a:cubicBezTo>
                  <a:cubicBezTo>
                    <a:pt x="268" y="35"/>
                    <a:pt x="268" y="35"/>
                    <a:pt x="268" y="34"/>
                  </a:cubicBezTo>
                  <a:cubicBezTo>
                    <a:pt x="268" y="34"/>
                    <a:pt x="268" y="34"/>
                    <a:pt x="268" y="35"/>
                  </a:cubicBezTo>
                  <a:cubicBezTo>
                    <a:pt x="268" y="35"/>
                    <a:pt x="268" y="35"/>
                    <a:pt x="268" y="35"/>
                  </a:cubicBezTo>
                  <a:cubicBezTo>
                    <a:pt x="267" y="36"/>
                    <a:pt x="267" y="36"/>
                    <a:pt x="267" y="36"/>
                  </a:cubicBezTo>
                  <a:cubicBezTo>
                    <a:pt x="267" y="35"/>
                    <a:pt x="267" y="35"/>
                    <a:pt x="267" y="35"/>
                  </a:cubicBezTo>
                  <a:cubicBezTo>
                    <a:pt x="267" y="35"/>
                    <a:pt x="267" y="35"/>
                    <a:pt x="267" y="35"/>
                  </a:cubicBezTo>
                  <a:cubicBezTo>
                    <a:pt x="266" y="35"/>
                    <a:pt x="266" y="35"/>
                    <a:pt x="266" y="35"/>
                  </a:cubicBezTo>
                  <a:cubicBezTo>
                    <a:pt x="266" y="35"/>
                    <a:pt x="266" y="35"/>
                    <a:pt x="266" y="35"/>
                  </a:cubicBezTo>
                  <a:cubicBezTo>
                    <a:pt x="266" y="35"/>
                    <a:pt x="266" y="35"/>
                    <a:pt x="266" y="36"/>
                  </a:cubicBezTo>
                  <a:cubicBezTo>
                    <a:pt x="266" y="36"/>
                    <a:pt x="266" y="36"/>
                    <a:pt x="267" y="36"/>
                  </a:cubicBezTo>
                  <a:cubicBezTo>
                    <a:pt x="267" y="36"/>
                    <a:pt x="267" y="36"/>
                    <a:pt x="267" y="36"/>
                  </a:cubicBezTo>
                  <a:cubicBezTo>
                    <a:pt x="268" y="37"/>
                    <a:pt x="268" y="37"/>
                    <a:pt x="268" y="37"/>
                  </a:cubicBezTo>
                  <a:cubicBezTo>
                    <a:pt x="268" y="38"/>
                    <a:pt x="268" y="38"/>
                    <a:pt x="268" y="38"/>
                  </a:cubicBezTo>
                  <a:cubicBezTo>
                    <a:pt x="268" y="38"/>
                    <a:pt x="268" y="38"/>
                    <a:pt x="267" y="38"/>
                  </a:cubicBezTo>
                  <a:cubicBezTo>
                    <a:pt x="266" y="38"/>
                    <a:pt x="266" y="38"/>
                    <a:pt x="265" y="38"/>
                  </a:cubicBezTo>
                  <a:cubicBezTo>
                    <a:pt x="265" y="38"/>
                    <a:pt x="265" y="38"/>
                    <a:pt x="265" y="38"/>
                  </a:cubicBezTo>
                  <a:cubicBezTo>
                    <a:pt x="265" y="38"/>
                    <a:pt x="265" y="38"/>
                    <a:pt x="265" y="37"/>
                  </a:cubicBezTo>
                  <a:cubicBezTo>
                    <a:pt x="263" y="37"/>
                    <a:pt x="263" y="37"/>
                    <a:pt x="262" y="37"/>
                  </a:cubicBezTo>
                  <a:cubicBezTo>
                    <a:pt x="262" y="37"/>
                    <a:pt x="262" y="37"/>
                    <a:pt x="263" y="38"/>
                  </a:cubicBezTo>
                  <a:cubicBezTo>
                    <a:pt x="262" y="38"/>
                    <a:pt x="262" y="38"/>
                    <a:pt x="262" y="38"/>
                  </a:cubicBezTo>
                  <a:cubicBezTo>
                    <a:pt x="262" y="38"/>
                    <a:pt x="262" y="38"/>
                    <a:pt x="261" y="37"/>
                  </a:cubicBezTo>
                  <a:cubicBezTo>
                    <a:pt x="261" y="37"/>
                    <a:pt x="261" y="37"/>
                    <a:pt x="261" y="37"/>
                  </a:cubicBezTo>
                  <a:cubicBezTo>
                    <a:pt x="260" y="36"/>
                    <a:pt x="260" y="36"/>
                    <a:pt x="260" y="36"/>
                  </a:cubicBezTo>
                  <a:cubicBezTo>
                    <a:pt x="260" y="36"/>
                    <a:pt x="260" y="36"/>
                    <a:pt x="260" y="36"/>
                  </a:cubicBezTo>
                  <a:cubicBezTo>
                    <a:pt x="260" y="36"/>
                    <a:pt x="260" y="36"/>
                    <a:pt x="260" y="36"/>
                  </a:cubicBezTo>
                  <a:cubicBezTo>
                    <a:pt x="260" y="36"/>
                    <a:pt x="260" y="36"/>
                    <a:pt x="259" y="36"/>
                  </a:cubicBezTo>
                  <a:cubicBezTo>
                    <a:pt x="259" y="35"/>
                    <a:pt x="259" y="35"/>
                    <a:pt x="258" y="35"/>
                  </a:cubicBezTo>
                  <a:cubicBezTo>
                    <a:pt x="258" y="35"/>
                    <a:pt x="258" y="35"/>
                    <a:pt x="257" y="35"/>
                  </a:cubicBezTo>
                  <a:cubicBezTo>
                    <a:pt x="258" y="35"/>
                    <a:pt x="258" y="35"/>
                    <a:pt x="258" y="35"/>
                  </a:cubicBezTo>
                  <a:cubicBezTo>
                    <a:pt x="259" y="36"/>
                    <a:pt x="259" y="36"/>
                    <a:pt x="260" y="37"/>
                  </a:cubicBezTo>
                  <a:cubicBezTo>
                    <a:pt x="260" y="37"/>
                    <a:pt x="260" y="37"/>
                    <a:pt x="260" y="37"/>
                  </a:cubicBezTo>
                  <a:cubicBezTo>
                    <a:pt x="260" y="37"/>
                    <a:pt x="260" y="37"/>
                    <a:pt x="259" y="37"/>
                  </a:cubicBezTo>
                  <a:cubicBezTo>
                    <a:pt x="259" y="37"/>
                    <a:pt x="259" y="37"/>
                    <a:pt x="259" y="37"/>
                  </a:cubicBezTo>
                  <a:cubicBezTo>
                    <a:pt x="258" y="37"/>
                    <a:pt x="258" y="37"/>
                    <a:pt x="258" y="37"/>
                  </a:cubicBezTo>
                  <a:cubicBezTo>
                    <a:pt x="258" y="37"/>
                    <a:pt x="258" y="37"/>
                    <a:pt x="258" y="36"/>
                  </a:cubicBezTo>
                  <a:cubicBezTo>
                    <a:pt x="258" y="36"/>
                    <a:pt x="258" y="36"/>
                    <a:pt x="257" y="36"/>
                  </a:cubicBezTo>
                  <a:cubicBezTo>
                    <a:pt x="257" y="36"/>
                    <a:pt x="257" y="36"/>
                    <a:pt x="257" y="36"/>
                  </a:cubicBezTo>
                  <a:cubicBezTo>
                    <a:pt x="256" y="36"/>
                    <a:pt x="256" y="36"/>
                    <a:pt x="256" y="36"/>
                  </a:cubicBezTo>
                  <a:cubicBezTo>
                    <a:pt x="256" y="36"/>
                    <a:pt x="256" y="36"/>
                    <a:pt x="255" y="36"/>
                  </a:cubicBezTo>
                  <a:cubicBezTo>
                    <a:pt x="255" y="36"/>
                    <a:pt x="255" y="36"/>
                    <a:pt x="254" y="36"/>
                  </a:cubicBezTo>
                  <a:cubicBezTo>
                    <a:pt x="254" y="35"/>
                    <a:pt x="254" y="35"/>
                    <a:pt x="253" y="35"/>
                  </a:cubicBezTo>
                  <a:cubicBezTo>
                    <a:pt x="253" y="35"/>
                    <a:pt x="253" y="35"/>
                    <a:pt x="253" y="35"/>
                  </a:cubicBezTo>
                  <a:cubicBezTo>
                    <a:pt x="254" y="35"/>
                    <a:pt x="254" y="35"/>
                    <a:pt x="254" y="34"/>
                  </a:cubicBezTo>
                  <a:cubicBezTo>
                    <a:pt x="254" y="34"/>
                    <a:pt x="254" y="34"/>
                    <a:pt x="254" y="34"/>
                  </a:cubicBezTo>
                  <a:cubicBezTo>
                    <a:pt x="254" y="34"/>
                    <a:pt x="254" y="34"/>
                    <a:pt x="254" y="34"/>
                  </a:cubicBezTo>
                  <a:cubicBezTo>
                    <a:pt x="253" y="34"/>
                    <a:pt x="253" y="34"/>
                    <a:pt x="253" y="35"/>
                  </a:cubicBezTo>
                  <a:cubicBezTo>
                    <a:pt x="252" y="35"/>
                    <a:pt x="252" y="35"/>
                    <a:pt x="252" y="34"/>
                  </a:cubicBezTo>
                  <a:cubicBezTo>
                    <a:pt x="251" y="34"/>
                    <a:pt x="251" y="34"/>
                    <a:pt x="251" y="35"/>
                  </a:cubicBezTo>
                  <a:cubicBezTo>
                    <a:pt x="251" y="35"/>
                    <a:pt x="251" y="35"/>
                    <a:pt x="251" y="35"/>
                  </a:cubicBezTo>
                  <a:cubicBezTo>
                    <a:pt x="251" y="35"/>
                    <a:pt x="251" y="35"/>
                    <a:pt x="250" y="34"/>
                  </a:cubicBezTo>
                  <a:cubicBezTo>
                    <a:pt x="250" y="34"/>
                    <a:pt x="250" y="34"/>
                    <a:pt x="250" y="34"/>
                  </a:cubicBezTo>
                  <a:cubicBezTo>
                    <a:pt x="249" y="34"/>
                    <a:pt x="249" y="34"/>
                    <a:pt x="249" y="34"/>
                  </a:cubicBezTo>
                  <a:cubicBezTo>
                    <a:pt x="250" y="33"/>
                    <a:pt x="250" y="33"/>
                    <a:pt x="250" y="33"/>
                  </a:cubicBezTo>
                  <a:cubicBezTo>
                    <a:pt x="250" y="33"/>
                    <a:pt x="250" y="33"/>
                    <a:pt x="250" y="33"/>
                  </a:cubicBezTo>
                  <a:cubicBezTo>
                    <a:pt x="250" y="33"/>
                    <a:pt x="250" y="33"/>
                    <a:pt x="250" y="33"/>
                  </a:cubicBezTo>
                  <a:cubicBezTo>
                    <a:pt x="250" y="33"/>
                    <a:pt x="250" y="33"/>
                    <a:pt x="250" y="33"/>
                  </a:cubicBezTo>
                  <a:cubicBezTo>
                    <a:pt x="249" y="33"/>
                    <a:pt x="249" y="33"/>
                    <a:pt x="249" y="33"/>
                  </a:cubicBezTo>
                  <a:cubicBezTo>
                    <a:pt x="249" y="33"/>
                    <a:pt x="249" y="33"/>
                    <a:pt x="249" y="33"/>
                  </a:cubicBezTo>
                  <a:cubicBezTo>
                    <a:pt x="249" y="33"/>
                    <a:pt x="249" y="33"/>
                    <a:pt x="249" y="33"/>
                  </a:cubicBezTo>
                  <a:cubicBezTo>
                    <a:pt x="249" y="33"/>
                    <a:pt x="249" y="33"/>
                    <a:pt x="249" y="33"/>
                  </a:cubicBezTo>
                  <a:cubicBezTo>
                    <a:pt x="248" y="32"/>
                    <a:pt x="248" y="32"/>
                    <a:pt x="248" y="32"/>
                  </a:cubicBezTo>
                  <a:cubicBezTo>
                    <a:pt x="248" y="32"/>
                    <a:pt x="248" y="32"/>
                    <a:pt x="248" y="33"/>
                  </a:cubicBezTo>
                  <a:cubicBezTo>
                    <a:pt x="248" y="33"/>
                    <a:pt x="248" y="33"/>
                    <a:pt x="248" y="33"/>
                  </a:cubicBezTo>
                  <a:cubicBezTo>
                    <a:pt x="248" y="33"/>
                    <a:pt x="248" y="33"/>
                    <a:pt x="248" y="33"/>
                  </a:cubicBezTo>
                  <a:cubicBezTo>
                    <a:pt x="247" y="33"/>
                    <a:pt x="247" y="33"/>
                    <a:pt x="247" y="33"/>
                  </a:cubicBezTo>
                  <a:cubicBezTo>
                    <a:pt x="247" y="33"/>
                    <a:pt x="247" y="33"/>
                    <a:pt x="246" y="33"/>
                  </a:cubicBezTo>
                  <a:cubicBezTo>
                    <a:pt x="246" y="33"/>
                    <a:pt x="246" y="33"/>
                    <a:pt x="246" y="33"/>
                  </a:cubicBezTo>
                  <a:cubicBezTo>
                    <a:pt x="246" y="33"/>
                    <a:pt x="246" y="33"/>
                    <a:pt x="245" y="32"/>
                  </a:cubicBezTo>
                  <a:cubicBezTo>
                    <a:pt x="246" y="32"/>
                    <a:pt x="246" y="32"/>
                    <a:pt x="246" y="33"/>
                  </a:cubicBezTo>
                  <a:cubicBezTo>
                    <a:pt x="246" y="32"/>
                    <a:pt x="246" y="32"/>
                    <a:pt x="246" y="32"/>
                  </a:cubicBezTo>
                  <a:cubicBezTo>
                    <a:pt x="245" y="32"/>
                    <a:pt x="245" y="32"/>
                    <a:pt x="244" y="32"/>
                  </a:cubicBezTo>
                  <a:cubicBezTo>
                    <a:pt x="244" y="31"/>
                    <a:pt x="244" y="31"/>
                    <a:pt x="244" y="31"/>
                  </a:cubicBezTo>
                  <a:cubicBezTo>
                    <a:pt x="244" y="30"/>
                    <a:pt x="244" y="30"/>
                    <a:pt x="244" y="30"/>
                  </a:cubicBezTo>
                  <a:cubicBezTo>
                    <a:pt x="244" y="30"/>
                    <a:pt x="244" y="30"/>
                    <a:pt x="245" y="30"/>
                  </a:cubicBezTo>
                  <a:cubicBezTo>
                    <a:pt x="244" y="29"/>
                    <a:pt x="244" y="29"/>
                    <a:pt x="244" y="29"/>
                  </a:cubicBezTo>
                  <a:cubicBezTo>
                    <a:pt x="245" y="29"/>
                    <a:pt x="245" y="29"/>
                    <a:pt x="245" y="29"/>
                  </a:cubicBezTo>
                  <a:cubicBezTo>
                    <a:pt x="245" y="29"/>
                    <a:pt x="245" y="29"/>
                    <a:pt x="246" y="29"/>
                  </a:cubicBezTo>
                  <a:cubicBezTo>
                    <a:pt x="247" y="30"/>
                    <a:pt x="247" y="30"/>
                    <a:pt x="247" y="30"/>
                  </a:cubicBezTo>
                  <a:cubicBezTo>
                    <a:pt x="248" y="30"/>
                    <a:pt x="248" y="30"/>
                    <a:pt x="249" y="30"/>
                  </a:cubicBezTo>
                  <a:cubicBezTo>
                    <a:pt x="249" y="30"/>
                    <a:pt x="249" y="30"/>
                    <a:pt x="249" y="30"/>
                  </a:cubicBezTo>
                  <a:cubicBezTo>
                    <a:pt x="250" y="30"/>
                    <a:pt x="250" y="30"/>
                    <a:pt x="250" y="30"/>
                  </a:cubicBezTo>
                  <a:cubicBezTo>
                    <a:pt x="249" y="30"/>
                    <a:pt x="249" y="30"/>
                    <a:pt x="249" y="29"/>
                  </a:cubicBezTo>
                  <a:cubicBezTo>
                    <a:pt x="249" y="29"/>
                    <a:pt x="249" y="29"/>
                    <a:pt x="249" y="29"/>
                  </a:cubicBezTo>
                  <a:cubicBezTo>
                    <a:pt x="248" y="29"/>
                    <a:pt x="248" y="29"/>
                    <a:pt x="248" y="29"/>
                  </a:cubicBezTo>
                  <a:cubicBezTo>
                    <a:pt x="246" y="28"/>
                    <a:pt x="246" y="28"/>
                    <a:pt x="244" y="28"/>
                  </a:cubicBezTo>
                  <a:cubicBezTo>
                    <a:pt x="245" y="27"/>
                    <a:pt x="245" y="27"/>
                    <a:pt x="246" y="26"/>
                  </a:cubicBezTo>
                  <a:cubicBezTo>
                    <a:pt x="245" y="26"/>
                    <a:pt x="245" y="26"/>
                    <a:pt x="245" y="25"/>
                  </a:cubicBezTo>
                  <a:cubicBezTo>
                    <a:pt x="246" y="25"/>
                    <a:pt x="246" y="25"/>
                    <a:pt x="246" y="25"/>
                  </a:cubicBezTo>
                  <a:cubicBezTo>
                    <a:pt x="246" y="25"/>
                    <a:pt x="246" y="25"/>
                    <a:pt x="246" y="25"/>
                  </a:cubicBezTo>
                  <a:cubicBezTo>
                    <a:pt x="247" y="25"/>
                    <a:pt x="247" y="25"/>
                    <a:pt x="248" y="24"/>
                  </a:cubicBezTo>
                  <a:cubicBezTo>
                    <a:pt x="248" y="24"/>
                    <a:pt x="248" y="24"/>
                    <a:pt x="248" y="24"/>
                  </a:cubicBezTo>
                  <a:cubicBezTo>
                    <a:pt x="247" y="24"/>
                    <a:pt x="247" y="24"/>
                    <a:pt x="247" y="24"/>
                  </a:cubicBezTo>
                  <a:cubicBezTo>
                    <a:pt x="248" y="23"/>
                    <a:pt x="248" y="23"/>
                    <a:pt x="249" y="23"/>
                  </a:cubicBezTo>
                  <a:cubicBezTo>
                    <a:pt x="249" y="23"/>
                    <a:pt x="249" y="23"/>
                    <a:pt x="249" y="23"/>
                  </a:cubicBezTo>
                  <a:cubicBezTo>
                    <a:pt x="249" y="23"/>
                    <a:pt x="249" y="23"/>
                    <a:pt x="249" y="22"/>
                  </a:cubicBezTo>
                  <a:cubicBezTo>
                    <a:pt x="249" y="22"/>
                    <a:pt x="249" y="22"/>
                    <a:pt x="250" y="23"/>
                  </a:cubicBezTo>
                  <a:cubicBezTo>
                    <a:pt x="250" y="22"/>
                    <a:pt x="250" y="22"/>
                    <a:pt x="250" y="22"/>
                  </a:cubicBezTo>
                  <a:cubicBezTo>
                    <a:pt x="250" y="22"/>
                    <a:pt x="250" y="22"/>
                    <a:pt x="250" y="22"/>
                  </a:cubicBezTo>
                  <a:cubicBezTo>
                    <a:pt x="251" y="22"/>
                    <a:pt x="251" y="22"/>
                    <a:pt x="251" y="22"/>
                  </a:cubicBezTo>
                  <a:cubicBezTo>
                    <a:pt x="251" y="21"/>
                    <a:pt x="251" y="21"/>
                    <a:pt x="251" y="21"/>
                  </a:cubicBezTo>
                  <a:cubicBezTo>
                    <a:pt x="251" y="21"/>
                    <a:pt x="251" y="21"/>
                    <a:pt x="251" y="21"/>
                  </a:cubicBezTo>
                  <a:cubicBezTo>
                    <a:pt x="252" y="21"/>
                    <a:pt x="252" y="21"/>
                    <a:pt x="252" y="21"/>
                  </a:cubicBezTo>
                  <a:cubicBezTo>
                    <a:pt x="252" y="21"/>
                    <a:pt x="252" y="21"/>
                    <a:pt x="252" y="21"/>
                  </a:cubicBezTo>
                  <a:cubicBezTo>
                    <a:pt x="252" y="21"/>
                    <a:pt x="252" y="21"/>
                    <a:pt x="253" y="21"/>
                  </a:cubicBezTo>
                  <a:cubicBezTo>
                    <a:pt x="253" y="21"/>
                    <a:pt x="253" y="21"/>
                    <a:pt x="253" y="21"/>
                  </a:cubicBezTo>
                  <a:cubicBezTo>
                    <a:pt x="253" y="21"/>
                    <a:pt x="253" y="21"/>
                    <a:pt x="253" y="20"/>
                  </a:cubicBezTo>
                  <a:cubicBezTo>
                    <a:pt x="254" y="20"/>
                    <a:pt x="254" y="20"/>
                    <a:pt x="256" y="20"/>
                  </a:cubicBezTo>
                  <a:cubicBezTo>
                    <a:pt x="257" y="20"/>
                    <a:pt x="257" y="20"/>
                    <a:pt x="259" y="20"/>
                  </a:cubicBezTo>
                  <a:cubicBezTo>
                    <a:pt x="259" y="20"/>
                    <a:pt x="259" y="20"/>
                    <a:pt x="260" y="20"/>
                  </a:cubicBezTo>
                  <a:cubicBezTo>
                    <a:pt x="261" y="20"/>
                    <a:pt x="261" y="20"/>
                    <a:pt x="262" y="21"/>
                  </a:cubicBezTo>
                  <a:cubicBezTo>
                    <a:pt x="262" y="21"/>
                    <a:pt x="262" y="21"/>
                    <a:pt x="262" y="21"/>
                  </a:cubicBezTo>
                  <a:cubicBezTo>
                    <a:pt x="261" y="21"/>
                    <a:pt x="261" y="21"/>
                    <a:pt x="260" y="21"/>
                  </a:cubicBezTo>
                  <a:cubicBezTo>
                    <a:pt x="260" y="21"/>
                    <a:pt x="260" y="21"/>
                    <a:pt x="260" y="21"/>
                  </a:cubicBezTo>
                  <a:cubicBezTo>
                    <a:pt x="259" y="22"/>
                    <a:pt x="259" y="22"/>
                    <a:pt x="259" y="22"/>
                  </a:cubicBezTo>
                  <a:cubicBezTo>
                    <a:pt x="258" y="22"/>
                    <a:pt x="258" y="22"/>
                    <a:pt x="256" y="23"/>
                  </a:cubicBezTo>
                  <a:cubicBezTo>
                    <a:pt x="256" y="24"/>
                    <a:pt x="256" y="24"/>
                    <a:pt x="255" y="24"/>
                  </a:cubicBezTo>
                  <a:cubicBezTo>
                    <a:pt x="255" y="25"/>
                    <a:pt x="255" y="25"/>
                    <a:pt x="256" y="25"/>
                  </a:cubicBezTo>
                  <a:cubicBezTo>
                    <a:pt x="255" y="25"/>
                    <a:pt x="255" y="25"/>
                    <a:pt x="255" y="25"/>
                  </a:cubicBezTo>
                  <a:cubicBezTo>
                    <a:pt x="255" y="26"/>
                    <a:pt x="255" y="26"/>
                    <a:pt x="254" y="27"/>
                  </a:cubicBezTo>
                  <a:cubicBezTo>
                    <a:pt x="254" y="27"/>
                    <a:pt x="254" y="27"/>
                    <a:pt x="254" y="27"/>
                  </a:cubicBezTo>
                  <a:cubicBezTo>
                    <a:pt x="254" y="27"/>
                    <a:pt x="254" y="27"/>
                    <a:pt x="254" y="28"/>
                  </a:cubicBezTo>
                  <a:cubicBezTo>
                    <a:pt x="255" y="29"/>
                    <a:pt x="255" y="29"/>
                    <a:pt x="255" y="29"/>
                  </a:cubicBezTo>
                  <a:cubicBezTo>
                    <a:pt x="255" y="29"/>
                    <a:pt x="255" y="29"/>
                    <a:pt x="256" y="29"/>
                  </a:cubicBezTo>
                  <a:cubicBezTo>
                    <a:pt x="256" y="30"/>
                    <a:pt x="256" y="30"/>
                    <a:pt x="256" y="30"/>
                  </a:cubicBezTo>
                  <a:cubicBezTo>
                    <a:pt x="255" y="30"/>
                    <a:pt x="255" y="30"/>
                    <a:pt x="255" y="30"/>
                  </a:cubicBezTo>
                  <a:cubicBezTo>
                    <a:pt x="255" y="30"/>
                    <a:pt x="255" y="30"/>
                    <a:pt x="255" y="30"/>
                  </a:cubicBezTo>
                  <a:cubicBezTo>
                    <a:pt x="255" y="30"/>
                    <a:pt x="255" y="30"/>
                    <a:pt x="255" y="30"/>
                  </a:cubicBezTo>
                  <a:cubicBezTo>
                    <a:pt x="254" y="30"/>
                    <a:pt x="254" y="30"/>
                    <a:pt x="254" y="30"/>
                  </a:cubicBezTo>
                  <a:cubicBezTo>
                    <a:pt x="253" y="30"/>
                    <a:pt x="253" y="30"/>
                    <a:pt x="253" y="30"/>
                  </a:cubicBezTo>
                  <a:cubicBezTo>
                    <a:pt x="252" y="30"/>
                    <a:pt x="252" y="30"/>
                    <a:pt x="252" y="30"/>
                  </a:cubicBezTo>
                  <a:cubicBezTo>
                    <a:pt x="251" y="30"/>
                    <a:pt x="251" y="30"/>
                    <a:pt x="251" y="30"/>
                  </a:cubicBezTo>
                  <a:cubicBezTo>
                    <a:pt x="251" y="30"/>
                    <a:pt x="251" y="30"/>
                    <a:pt x="252" y="31"/>
                  </a:cubicBezTo>
                  <a:cubicBezTo>
                    <a:pt x="253" y="30"/>
                    <a:pt x="253" y="30"/>
                    <a:pt x="253" y="30"/>
                  </a:cubicBezTo>
                  <a:cubicBezTo>
                    <a:pt x="254" y="30"/>
                    <a:pt x="254" y="30"/>
                    <a:pt x="254" y="30"/>
                  </a:cubicBezTo>
                  <a:cubicBezTo>
                    <a:pt x="254" y="30"/>
                    <a:pt x="254" y="30"/>
                    <a:pt x="254" y="30"/>
                  </a:cubicBezTo>
                  <a:cubicBezTo>
                    <a:pt x="255" y="30"/>
                    <a:pt x="255" y="30"/>
                    <a:pt x="255" y="30"/>
                  </a:cubicBezTo>
                  <a:cubicBezTo>
                    <a:pt x="255" y="30"/>
                    <a:pt x="255" y="30"/>
                    <a:pt x="255" y="30"/>
                  </a:cubicBezTo>
                  <a:cubicBezTo>
                    <a:pt x="255" y="31"/>
                    <a:pt x="255" y="31"/>
                    <a:pt x="255" y="31"/>
                  </a:cubicBezTo>
                  <a:cubicBezTo>
                    <a:pt x="255" y="31"/>
                    <a:pt x="255" y="31"/>
                    <a:pt x="255" y="32"/>
                  </a:cubicBezTo>
                  <a:cubicBezTo>
                    <a:pt x="255" y="31"/>
                    <a:pt x="255" y="31"/>
                    <a:pt x="255" y="31"/>
                  </a:cubicBezTo>
                  <a:cubicBezTo>
                    <a:pt x="255" y="31"/>
                    <a:pt x="255" y="31"/>
                    <a:pt x="255" y="31"/>
                  </a:cubicBezTo>
                  <a:cubicBezTo>
                    <a:pt x="256" y="30"/>
                    <a:pt x="256" y="30"/>
                    <a:pt x="256" y="30"/>
                  </a:cubicBezTo>
                  <a:cubicBezTo>
                    <a:pt x="256" y="30"/>
                    <a:pt x="256" y="30"/>
                    <a:pt x="256" y="30"/>
                  </a:cubicBezTo>
                  <a:cubicBezTo>
                    <a:pt x="257" y="29"/>
                    <a:pt x="257" y="29"/>
                    <a:pt x="257" y="29"/>
                  </a:cubicBezTo>
                  <a:cubicBezTo>
                    <a:pt x="257" y="29"/>
                    <a:pt x="257" y="29"/>
                    <a:pt x="257" y="28"/>
                  </a:cubicBezTo>
                  <a:cubicBezTo>
                    <a:pt x="256" y="28"/>
                    <a:pt x="256" y="28"/>
                    <a:pt x="256" y="28"/>
                  </a:cubicBezTo>
                  <a:cubicBezTo>
                    <a:pt x="256" y="28"/>
                    <a:pt x="256" y="28"/>
                    <a:pt x="256" y="27"/>
                  </a:cubicBezTo>
                  <a:cubicBezTo>
                    <a:pt x="255" y="27"/>
                    <a:pt x="255" y="27"/>
                    <a:pt x="255" y="27"/>
                  </a:cubicBezTo>
                  <a:cubicBezTo>
                    <a:pt x="255" y="26"/>
                    <a:pt x="255" y="26"/>
                    <a:pt x="255" y="26"/>
                  </a:cubicBezTo>
                  <a:cubicBezTo>
                    <a:pt x="255" y="27"/>
                    <a:pt x="255" y="27"/>
                    <a:pt x="256" y="27"/>
                  </a:cubicBezTo>
                  <a:cubicBezTo>
                    <a:pt x="256" y="27"/>
                    <a:pt x="256" y="27"/>
                    <a:pt x="256" y="27"/>
                  </a:cubicBezTo>
                  <a:cubicBezTo>
                    <a:pt x="256" y="27"/>
                    <a:pt x="256" y="27"/>
                    <a:pt x="257" y="27"/>
                  </a:cubicBezTo>
                  <a:cubicBezTo>
                    <a:pt x="257" y="26"/>
                    <a:pt x="257" y="26"/>
                    <a:pt x="257" y="26"/>
                  </a:cubicBezTo>
                  <a:cubicBezTo>
                    <a:pt x="258" y="26"/>
                    <a:pt x="258" y="26"/>
                    <a:pt x="258" y="26"/>
                  </a:cubicBezTo>
                  <a:cubicBezTo>
                    <a:pt x="258" y="27"/>
                    <a:pt x="258" y="27"/>
                    <a:pt x="258" y="27"/>
                  </a:cubicBezTo>
                  <a:cubicBezTo>
                    <a:pt x="258" y="27"/>
                    <a:pt x="258" y="27"/>
                    <a:pt x="258" y="27"/>
                  </a:cubicBezTo>
                  <a:cubicBezTo>
                    <a:pt x="258" y="27"/>
                    <a:pt x="258" y="27"/>
                    <a:pt x="258" y="27"/>
                  </a:cubicBezTo>
                  <a:cubicBezTo>
                    <a:pt x="259" y="27"/>
                    <a:pt x="259" y="27"/>
                    <a:pt x="259" y="28"/>
                  </a:cubicBezTo>
                  <a:cubicBezTo>
                    <a:pt x="259" y="27"/>
                    <a:pt x="259" y="27"/>
                    <a:pt x="259" y="27"/>
                  </a:cubicBezTo>
                  <a:cubicBezTo>
                    <a:pt x="259" y="27"/>
                    <a:pt x="259" y="27"/>
                    <a:pt x="258" y="26"/>
                  </a:cubicBezTo>
                  <a:cubicBezTo>
                    <a:pt x="258" y="26"/>
                    <a:pt x="258" y="26"/>
                    <a:pt x="259" y="26"/>
                  </a:cubicBezTo>
                  <a:cubicBezTo>
                    <a:pt x="259" y="26"/>
                    <a:pt x="259" y="26"/>
                    <a:pt x="259" y="26"/>
                  </a:cubicBezTo>
                  <a:cubicBezTo>
                    <a:pt x="259" y="26"/>
                    <a:pt x="259" y="26"/>
                    <a:pt x="260" y="26"/>
                  </a:cubicBezTo>
                  <a:cubicBezTo>
                    <a:pt x="259" y="25"/>
                    <a:pt x="259" y="25"/>
                    <a:pt x="259" y="25"/>
                  </a:cubicBezTo>
                  <a:cubicBezTo>
                    <a:pt x="259" y="25"/>
                    <a:pt x="259" y="25"/>
                    <a:pt x="258" y="26"/>
                  </a:cubicBezTo>
                  <a:cubicBezTo>
                    <a:pt x="258" y="26"/>
                    <a:pt x="258" y="26"/>
                    <a:pt x="258" y="26"/>
                  </a:cubicBezTo>
                  <a:cubicBezTo>
                    <a:pt x="257" y="25"/>
                    <a:pt x="257" y="25"/>
                    <a:pt x="257" y="25"/>
                  </a:cubicBezTo>
                  <a:cubicBezTo>
                    <a:pt x="257" y="25"/>
                    <a:pt x="257" y="25"/>
                    <a:pt x="258" y="25"/>
                  </a:cubicBezTo>
                  <a:cubicBezTo>
                    <a:pt x="258" y="25"/>
                    <a:pt x="258" y="25"/>
                    <a:pt x="257" y="24"/>
                  </a:cubicBezTo>
                  <a:cubicBezTo>
                    <a:pt x="258" y="24"/>
                    <a:pt x="258" y="24"/>
                    <a:pt x="258" y="23"/>
                  </a:cubicBezTo>
                  <a:cubicBezTo>
                    <a:pt x="259" y="23"/>
                    <a:pt x="259" y="23"/>
                    <a:pt x="259" y="23"/>
                  </a:cubicBezTo>
                  <a:cubicBezTo>
                    <a:pt x="259" y="24"/>
                    <a:pt x="259" y="24"/>
                    <a:pt x="260" y="24"/>
                  </a:cubicBezTo>
                  <a:cubicBezTo>
                    <a:pt x="261" y="24"/>
                    <a:pt x="261" y="24"/>
                    <a:pt x="261" y="25"/>
                  </a:cubicBezTo>
                  <a:cubicBezTo>
                    <a:pt x="261" y="24"/>
                    <a:pt x="261" y="24"/>
                    <a:pt x="261" y="24"/>
                  </a:cubicBezTo>
                  <a:cubicBezTo>
                    <a:pt x="261" y="24"/>
                    <a:pt x="261" y="24"/>
                    <a:pt x="261" y="24"/>
                  </a:cubicBezTo>
                  <a:cubicBezTo>
                    <a:pt x="260" y="24"/>
                    <a:pt x="260" y="24"/>
                    <a:pt x="260" y="24"/>
                  </a:cubicBezTo>
                  <a:cubicBezTo>
                    <a:pt x="260" y="23"/>
                    <a:pt x="260" y="23"/>
                    <a:pt x="260" y="23"/>
                  </a:cubicBezTo>
                  <a:cubicBezTo>
                    <a:pt x="259" y="23"/>
                    <a:pt x="259" y="23"/>
                    <a:pt x="259" y="23"/>
                  </a:cubicBezTo>
                  <a:cubicBezTo>
                    <a:pt x="259" y="23"/>
                    <a:pt x="259" y="23"/>
                    <a:pt x="260" y="23"/>
                  </a:cubicBezTo>
                  <a:cubicBezTo>
                    <a:pt x="260" y="23"/>
                    <a:pt x="260" y="23"/>
                    <a:pt x="260" y="23"/>
                  </a:cubicBezTo>
                  <a:cubicBezTo>
                    <a:pt x="260" y="23"/>
                    <a:pt x="260" y="23"/>
                    <a:pt x="260" y="23"/>
                  </a:cubicBezTo>
                  <a:cubicBezTo>
                    <a:pt x="261" y="23"/>
                    <a:pt x="261" y="23"/>
                    <a:pt x="261" y="24"/>
                  </a:cubicBezTo>
                  <a:cubicBezTo>
                    <a:pt x="261" y="23"/>
                    <a:pt x="261" y="23"/>
                    <a:pt x="260" y="23"/>
                  </a:cubicBezTo>
                  <a:cubicBezTo>
                    <a:pt x="260" y="22"/>
                    <a:pt x="260" y="22"/>
                    <a:pt x="260" y="22"/>
                  </a:cubicBezTo>
                  <a:cubicBezTo>
                    <a:pt x="261" y="22"/>
                    <a:pt x="261" y="22"/>
                    <a:pt x="262" y="22"/>
                  </a:cubicBezTo>
                  <a:cubicBezTo>
                    <a:pt x="261" y="22"/>
                    <a:pt x="261" y="22"/>
                    <a:pt x="261" y="23"/>
                  </a:cubicBezTo>
                  <a:cubicBezTo>
                    <a:pt x="262" y="23"/>
                    <a:pt x="262" y="23"/>
                    <a:pt x="262" y="23"/>
                  </a:cubicBezTo>
                  <a:cubicBezTo>
                    <a:pt x="262" y="23"/>
                    <a:pt x="262" y="23"/>
                    <a:pt x="262" y="23"/>
                  </a:cubicBezTo>
                  <a:cubicBezTo>
                    <a:pt x="262" y="23"/>
                    <a:pt x="262" y="23"/>
                    <a:pt x="262" y="22"/>
                  </a:cubicBezTo>
                  <a:cubicBezTo>
                    <a:pt x="262" y="22"/>
                    <a:pt x="262" y="22"/>
                    <a:pt x="262" y="22"/>
                  </a:cubicBezTo>
                  <a:cubicBezTo>
                    <a:pt x="263" y="23"/>
                    <a:pt x="263" y="23"/>
                    <a:pt x="264" y="23"/>
                  </a:cubicBezTo>
                  <a:cubicBezTo>
                    <a:pt x="264" y="23"/>
                    <a:pt x="264" y="23"/>
                    <a:pt x="263" y="23"/>
                  </a:cubicBezTo>
                  <a:cubicBezTo>
                    <a:pt x="264" y="23"/>
                    <a:pt x="264" y="23"/>
                    <a:pt x="264" y="23"/>
                  </a:cubicBezTo>
                  <a:cubicBezTo>
                    <a:pt x="264" y="23"/>
                    <a:pt x="264" y="23"/>
                    <a:pt x="263" y="22"/>
                  </a:cubicBezTo>
                  <a:cubicBezTo>
                    <a:pt x="265" y="22"/>
                    <a:pt x="265" y="22"/>
                    <a:pt x="266" y="22"/>
                  </a:cubicBezTo>
                  <a:cubicBezTo>
                    <a:pt x="266" y="22"/>
                    <a:pt x="266" y="22"/>
                    <a:pt x="267" y="22"/>
                  </a:cubicBezTo>
                  <a:cubicBezTo>
                    <a:pt x="267" y="22"/>
                    <a:pt x="267" y="22"/>
                    <a:pt x="268" y="22"/>
                  </a:cubicBezTo>
                  <a:cubicBezTo>
                    <a:pt x="268" y="22"/>
                    <a:pt x="268" y="22"/>
                    <a:pt x="269" y="23"/>
                  </a:cubicBezTo>
                  <a:cubicBezTo>
                    <a:pt x="269" y="23"/>
                    <a:pt x="269" y="23"/>
                    <a:pt x="269" y="24"/>
                  </a:cubicBezTo>
                  <a:cubicBezTo>
                    <a:pt x="269" y="24"/>
                    <a:pt x="269" y="24"/>
                    <a:pt x="268" y="24"/>
                  </a:cubicBezTo>
                  <a:cubicBezTo>
                    <a:pt x="269" y="25"/>
                    <a:pt x="269" y="25"/>
                    <a:pt x="270" y="25"/>
                  </a:cubicBezTo>
                  <a:cubicBezTo>
                    <a:pt x="269" y="25"/>
                    <a:pt x="269" y="25"/>
                    <a:pt x="268" y="26"/>
                  </a:cubicBezTo>
                  <a:cubicBezTo>
                    <a:pt x="269" y="26"/>
                    <a:pt x="269" y="26"/>
                    <a:pt x="269" y="26"/>
                  </a:cubicBezTo>
                  <a:cubicBezTo>
                    <a:pt x="269" y="26"/>
                    <a:pt x="269" y="26"/>
                    <a:pt x="269" y="26"/>
                  </a:cubicBezTo>
                  <a:cubicBezTo>
                    <a:pt x="269" y="27"/>
                    <a:pt x="269" y="27"/>
                    <a:pt x="269" y="27"/>
                  </a:cubicBezTo>
                  <a:cubicBezTo>
                    <a:pt x="269" y="27"/>
                    <a:pt x="269" y="27"/>
                    <a:pt x="268" y="27"/>
                  </a:cubicBezTo>
                  <a:cubicBezTo>
                    <a:pt x="268" y="27"/>
                    <a:pt x="268" y="27"/>
                    <a:pt x="267" y="27"/>
                  </a:cubicBezTo>
                  <a:cubicBezTo>
                    <a:pt x="267" y="27"/>
                    <a:pt x="267" y="27"/>
                    <a:pt x="267" y="28"/>
                  </a:cubicBezTo>
                  <a:cubicBezTo>
                    <a:pt x="268" y="27"/>
                    <a:pt x="268" y="27"/>
                    <a:pt x="268" y="27"/>
                  </a:cubicBezTo>
                  <a:cubicBezTo>
                    <a:pt x="269" y="27"/>
                    <a:pt x="269" y="27"/>
                    <a:pt x="269" y="27"/>
                  </a:cubicBezTo>
                  <a:cubicBezTo>
                    <a:pt x="268" y="27"/>
                    <a:pt x="268" y="27"/>
                    <a:pt x="268" y="28"/>
                  </a:cubicBezTo>
                  <a:cubicBezTo>
                    <a:pt x="268" y="28"/>
                    <a:pt x="268" y="28"/>
                    <a:pt x="267" y="28"/>
                  </a:cubicBezTo>
                  <a:cubicBezTo>
                    <a:pt x="267" y="28"/>
                    <a:pt x="267" y="28"/>
                    <a:pt x="267" y="29"/>
                  </a:cubicBezTo>
                  <a:cubicBezTo>
                    <a:pt x="267" y="28"/>
                    <a:pt x="267" y="28"/>
                    <a:pt x="267" y="28"/>
                  </a:cubicBezTo>
                  <a:cubicBezTo>
                    <a:pt x="267" y="28"/>
                    <a:pt x="267" y="28"/>
                    <a:pt x="267" y="28"/>
                  </a:cubicBezTo>
                  <a:cubicBezTo>
                    <a:pt x="267" y="29"/>
                    <a:pt x="267" y="29"/>
                    <a:pt x="267" y="29"/>
                  </a:cubicBezTo>
                  <a:cubicBezTo>
                    <a:pt x="267" y="29"/>
                    <a:pt x="267" y="29"/>
                    <a:pt x="267" y="29"/>
                  </a:cubicBezTo>
                  <a:cubicBezTo>
                    <a:pt x="267" y="29"/>
                    <a:pt x="267" y="29"/>
                    <a:pt x="267" y="29"/>
                  </a:cubicBezTo>
                  <a:cubicBezTo>
                    <a:pt x="267" y="29"/>
                    <a:pt x="267" y="29"/>
                    <a:pt x="266" y="29"/>
                  </a:cubicBezTo>
                  <a:cubicBezTo>
                    <a:pt x="268" y="29"/>
                    <a:pt x="268" y="29"/>
                    <a:pt x="268" y="29"/>
                  </a:cubicBezTo>
                  <a:cubicBezTo>
                    <a:pt x="268" y="29"/>
                    <a:pt x="268" y="29"/>
                    <a:pt x="268" y="29"/>
                  </a:cubicBezTo>
                  <a:cubicBezTo>
                    <a:pt x="268" y="28"/>
                    <a:pt x="268" y="28"/>
                    <a:pt x="269" y="28"/>
                  </a:cubicBezTo>
                  <a:cubicBezTo>
                    <a:pt x="269" y="29"/>
                    <a:pt x="269" y="29"/>
                    <a:pt x="269" y="29"/>
                  </a:cubicBezTo>
                  <a:cubicBezTo>
                    <a:pt x="269" y="29"/>
                    <a:pt x="269" y="29"/>
                    <a:pt x="269" y="29"/>
                  </a:cubicBezTo>
                  <a:cubicBezTo>
                    <a:pt x="269" y="29"/>
                    <a:pt x="269" y="29"/>
                    <a:pt x="269" y="28"/>
                  </a:cubicBezTo>
                  <a:cubicBezTo>
                    <a:pt x="269" y="28"/>
                    <a:pt x="269" y="28"/>
                    <a:pt x="269" y="28"/>
                  </a:cubicBezTo>
                  <a:cubicBezTo>
                    <a:pt x="269" y="28"/>
                    <a:pt x="269" y="28"/>
                    <a:pt x="270" y="28"/>
                  </a:cubicBezTo>
                  <a:cubicBezTo>
                    <a:pt x="270" y="29"/>
                    <a:pt x="270" y="29"/>
                    <a:pt x="270" y="29"/>
                  </a:cubicBezTo>
                  <a:cubicBezTo>
                    <a:pt x="270" y="28"/>
                    <a:pt x="270" y="28"/>
                    <a:pt x="271" y="28"/>
                  </a:cubicBezTo>
                  <a:cubicBezTo>
                    <a:pt x="271" y="28"/>
                    <a:pt x="271" y="28"/>
                    <a:pt x="271" y="29"/>
                  </a:cubicBezTo>
                  <a:cubicBezTo>
                    <a:pt x="271" y="29"/>
                    <a:pt x="271" y="29"/>
                    <a:pt x="271" y="30"/>
                  </a:cubicBezTo>
                  <a:cubicBezTo>
                    <a:pt x="270" y="30"/>
                    <a:pt x="270" y="30"/>
                    <a:pt x="270" y="30"/>
                  </a:cubicBezTo>
                  <a:cubicBezTo>
                    <a:pt x="270" y="30"/>
                    <a:pt x="270" y="30"/>
                    <a:pt x="271" y="30"/>
                  </a:cubicBezTo>
                  <a:cubicBezTo>
                    <a:pt x="271" y="30"/>
                    <a:pt x="271" y="30"/>
                    <a:pt x="272" y="30"/>
                  </a:cubicBezTo>
                  <a:cubicBezTo>
                    <a:pt x="271" y="30"/>
                    <a:pt x="271" y="30"/>
                    <a:pt x="271" y="30"/>
                  </a:cubicBezTo>
                  <a:cubicBezTo>
                    <a:pt x="271" y="29"/>
                    <a:pt x="271" y="29"/>
                    <a:pt x="272" y="29"/>
                  </a:cubicBezTo>
                  <a:cubicBezTo>
                    <a:pt x="272" y="30"/>
                    <a:pt x="272" y="30"/>
                    <a:pt x="272" y="30"/>
                  </a:cubicBezTo>
                  <a:cubicBezTo>
                    <a:pt x="272" y="30"/>
                    <a:pt x="272" y="30"/>
                    <a:pt x="272" y="31"/>
                  </a:cubicBezTo>
                  <a:cubicBezTo>
                    <a:pt x="272" y="31"/>
                    <a:pt x="272" y="31"/>
                    <a:pt x="273" y="31"/>
                  </a:cubicBezTo>
                  <a:cubicBezTo>
                    <a:pt x="273" y="31"/>
                    <a:pt x="273" y="31"/>
                    <a:pt x="273" y="30"/>
                  </a:cubicBezTo>
                  <a:cubicBezTo>
                    <a:pt x="273" y="31"/>
                    <a:pt x="273" y="31"/>
                    <a:pt x="273" y="32"/>
                  </a:cubicBezTo>
                  <a:cubicBezTo>
                    <a:pt x="273" y="31"/>
                    <a:pt x="273" y="31"/>
                    <a:pt x="273" y="31"/>
                  </a:cubicBezTo>
                  <a:cubicBezTo>
                    <a:pt x="273" y="31"/>
                    <a:pt x="273" y="31"/>
                    <a:pt x="273" y="30"/>
                  </a:cubicBezTo>
                  <a:cubicBezTo>
                    <a:pt x="273" y="30"/>
                    <a:pt x="273" y="30"/>
                    <a:pt x="272" y="29"/>
                  </a:cubicBezTo>
                  <a:cubicBezTo>
                    <a:pt x="272" y="29"/>
                    <a:pt x="272" y="29"/>
                    <a:pt x="272" y="29"/>
                  </a:cubicBezTo>
                  <a:cubicBezTo>
                    <a:pt x="272" y="29"/>
                    <a:pt x="272" y="29"/>
                    <a:pt x="272" y="28"/>
                  </a:cubicBezTo>
                  <a:cubicBezTo>
                    <a:pt x="272" y="29"/>
                    <a:pt x="272" y="29"/>
                    <a:pt x="273" y="29"/>
                  </a:cubicBezTo>
                  <a:cubicBezTo>
                    <a:pt x="273" y="29"/>
                    <a:pt x="273" y="29"/>
                    <a:pt x="273" y="29"/>
                  </a:cubicBezTo>
                  <a:cubicBezTo>
                    <a:pt x="273" y="30"/>
                    <a:pt x="273" y="30"/>
                    <a:pt x="274" y="30"/>
                  </a:cubicBezTo>
                  <a:cubicBezTo>
                    <a:pt x="275" y="30"/>
                    <a:pt x="275" y="30"/>
                    <a:pt x="275" y="30"/>
                  </a:cubicBezTo>
                  <a:cubicBezTo>
                    <a:pt x="274" y="29"/>
                    <a:pt x="274" y="29"/>
                    <a:pt x="273" y="29"/>
                  </a:cubicBezTo>
                  <a:cubicBezTo>
                    <a:pt x="273" y="28"/>
                    <a:pt x="273" y="28"/>
                    <a:pt x="273" y="28"/>
                  </a:cubicBezTo>
                  <a:cubicBezTo>
                    <a:pt x="274" y="28"/>
                    <a:pt x="274" y="28"/>
                    <a:pt x="274" y="28"/>
                  </a:cubicBezTo>
                  <a:cubicBezTo>
                    <a:pt x="274" y="28"/>
                    <a:pt x="274" y="28"/>
                    <a:pt x="275" y="28"/>
                  </a:cubicBezTo>
                  <a:cubicBezTo>
                    <a:pt x="276" y="28"/>
                    <a:pt x="276" y="28"/>
                    <a:pt x="277" y="29"/>
                  </a:cubicBezTo>
                  <a:cubicBezTo>
                    <a:pt x="277" y="29"/>
                    <a:pt x="277" y="29"/>
                    <a:pt x="277" y="29"/>
                  </a:cubicBezTo>
                  <a:cubicBezTo>
                    <a:pt x="278" y="29"/>
                    <a:pt x="278" y="29"/>
                    <a:pt x="278" y="29"/>
                  </a:cubicBezTo>
                  <a:cubicBezTo>
                    <a:pt x="278" y="30"/>
                    <a:pt x="278" y="30"/>
                    <a:pt x="278" y="30"/>
                  </a:cubicBezTo>
                  <a:cubicBezTo>
                    <a:pt x="279" y="30"/>
                    <a:pt x="279" y="30"/>
                    <a:pt x="279" y="29"/>
                  </a:cubicBezTo>
                  <a:cubicBezTo>
                    <a:pt x="279" y="29"/>
                    <a:pt x="279" y="29"/>
                    <a:pt x="279" y="30"/>
                  </a:cubicBezTo>
                  <a:cubicBezTo>
                    <a:pt x="279" y="30"/>
                    <a:pt x="279" y="30"/>
                    <a:pt x="280" y="30"/>
                  </a:cubicBezTo>
                  <a:cubicBezTo>
                    <a:pt x="280" y="30"/>
                    <a:pt x="280" y="30"/>
                    <a:pt x="280" y="30"/>
                  </a:cubicBezTo>
                  <a:cubicBezTo>
                    <a:pt x="280" y="31"/>
                    <a:pt x="280" y="31"/>
                    <a:pt x="280" y="31"/>
                  </a:cubicBezTo>
                  <a:cubicBezTo>
                    <a:pt x="280" y="31"/>
                    <a:pt x="280" y="31"/>
                    <a:pt x="280" y="31"/>
                  </a:cubicBezTo>
                  <a:cubicBezTo>
                    <a:pt x="279" y="31"/>
                    <a:pt x="279" y="31"/>
                    <a:pt x="278" y="31"/>
                  </a:cubicBezTo>
                  <a:cubicBezTo>
                    <a:pt x="278" y="31"/>
                    <a:pt x="278" y="31"/>
                    <a:pt x="277" y="32"/>
                  </a:cubicBezTo>
                  <a:cubicBezTo>
                    <a:pt x="277" y="32"/>
                    <a:pt x="277" y="32"/>
                    <a:pt x="278" y="32"/>
                  </a:cubicBezTo>
                  <a:cubicBezTo>
                    <a:pt x="278" y="31"/>
                    <a:pt x="278" y="31"/>
                    <a:pt x="278" y="31"/>
                  </a:cubicBezTo>
                  <a:cubicBezTo>
                    <a:pt x="279" y="31"/>
                    <a:pt x="279" y="31"/>
                    <a:pt x="279" y="31"/>
                  </a:cubicBezTo>
                  <a:cubicBezTo>
                    <a:pt x="279" y="31"/>
                    <a:pt x="279" y="31"/>
                    <a:pt x="279" y="32"/>
                  </a:cubicBezTo>
                  <a:cubicBezTo>
                    <a:pt x="279" y="32"/>
                    <a:pt x="279" y="32"/>
                    <a:pt x="279" y="32"/>
                  </a:cubicBezTo>
                  <a:cubicBezTo>
                    <a:pt x="278" y="32"/>
                    <a:pt x="278" y="32"/>
                    <a:pt x="278" y="33"/>
                  </a:cubicBezTo>
                  <a:cubicBezTo>
                    <a:pt x="277" y="33"/>
                    <a:pt x="277" y="33"/>
                    <a:pt x="277" y="33"/>
                  </a:cubicBezTo>
                  <a:cubicBezTo>
                    <a:pt x="277" y="33"/>
                    <a:pt x="277" y="33"/>
                    <a:pt x="277" y="33"/>
                  </a:cubicBezTo>
                  <a:cubicBezTo>
                    <a:pt x="278" y="33"/>
                    <a:pt x="278" y="33"/>
                    <a:pt x="278" y="33"/>
                  </a:cubicBezTo>
                  <a:cubicBezTo>
                    <a:pt x="279" y="32"/>
                    <a:pt x="279" y="32"/>
                    <a:pt x="279" y="32"/>
                  </a:cubicBezTo>
                  <a:cubicBezTo>
                    <a:pt x="279" y="32"/>
                    <a:pt x="279" y="32"/>
                    <a:pt x="280" y="32"/>
                  </a:cubicBezTo>
                  <a:cubicBezTo>
                    <a:pt x="280" y="32"/>
                    <a:pt x="280" y="32"/>
                    <a:pt x="280" y="32"/>
                  </a:cubicBezTo>
                  <a:cubicBezTo>
                    <a:pt x="281" y="32"/>
                    <a:pt x="281" y="32"/>
                    <a:pt x="281" y="32"/>
                  </a:cubicBezTo>
                  <a:cubicBezTo>
                    <a:pt x="281" y="32"/>
                    <a:pt x="281" y="32"/>
                    <a:pt x="281" y="33"/>
                  </a:cubicBezTo>
                  <a:cubicBezTo>
                    <a:pt x="281" y="33"/>
                    <a:pt x="281" y="33"/>
                    <a:pt x="281" y="33"/>
                  </a:cubicBezTo>
                  <a:cubicBezTo>
                    <a:pt x="280" y="33"/>
                    <a:pt x="280" y="33"/>
                    <a:pt x="280" y="33"/>
                  </a:cubicBezTo>
                  <a:cubicBezTo>
                    <a:pt x="280" y="33"/>
                    <a:pt x="280" y="33"/>
                    <a:pt x="279" y="33"/>
                  </a:cubicBezTo>
                  <a:cubicBezTo>
                    <a:pt x="279" y="33"/>
                    <a:pt x="279" y="33"/>
                    <a:pt x="279" y="33"/>
                  </a:cubicBezTo>
                  <a:cubicBezTo>
                    <a:pt x="279" y="33"/>
                    <a:pt x="279" y="33"/>
                    <a:pt x="280" y="33"/>
                  </a:cubicBezTo>
                  <a:cubicBezTo>
                    <a:pt x="279" y="33"/>
                    <a:pt x="279" y="33"/>
                    <a:pt x="279" y="34"/>
                  </a:cubicBezTo>
                  <a:cubicBezTo>
                    <a:pt x="279" y="34"/>
                    <a:pt x="279" y="34"/>
                    <a:pt x="279" y="34"/>
                  </a:cubicBezTo>
                  <a:cubicBezTo>
                    <a:pt x="279" y="34"/>
                    <a:pt x="279" y="34"/>
                    <a:pt x="279" y="34"/>
                  </a:cubicBezTo>
                  <a:cubicBezTo>
                    <a:pt x="280" y="34"/>
                    <a:pt x="280" y="34"/>
                    <a:pt x="280" y="33"/>
                  </a:cubicBezTo>
                  <a:cubicBezTo>
                    <a:pt x="280" y="34"/>
                    <a:pt x="280" y="34"/>
                    <a:pt x="281" y="34"/>
                  </a:cubicBezTo>
                  <a:cubicBezTo>
                    <a:pt x="280" y="34"/>
                    <a:pt x="280" y="34"/>
                    <a:pt x="280" y="34"/>
                  </a:cubicBezTo>
                  <a:cubicBezTo>
                    <a:pt x="279" y="34"/>
                    <a:pt x="279" y="34"/>
                    <a:pt x="279" y="34"/>
                  </a:cubicBezTo>
                  <a:cubicBezTo>
                    <a:pt x="279" y="34"/>
                    <a:pt x="279" y="34"/>
                    <a:pt x="280" y="34"/>
                  </a:cubicBezTo>
                  <a:cubicBezTo>
                    <a:pt x="280" y="34"/>
                    <a:pt x="280" y="34"/>
                    <a:pt x="279" y="34"/>
                  </a:cubicBezTo>
                  <a:cubicBezTo>
                    <a:pt x="279" y="35"/>
                    <a:pt x="279" y="35"/>
                    <a:pt x="278" y="35"/>
                  </a:cubicBezTo>
                  <a:cubicBezTo>
                    <a:pt x="279" y="35"/>
                    <a:pt x="279" y="35"/>
                    <a:pt x="279" y="35"/>
                  </a:cubicBezTo>
                  <a:cubicBezTo>
                    <a:pt x="280" y="34"/>
                    <a:pt x="280" y="34"/>
                    <a:pt x="280" y="34"/>
                  </a:cubicBezTo>
                  <a:cubicBezTo>
                    <a:pt x="280" y="34"/>
                    <a:pt x="280" y="34"/>
                    <a:pt x="281" y="34"/>
                  </a:cubicBezTo>
                  <a:cubicBezTo>
                    <a:pt x="281" y="34"/>
                    <a:pt x="281" y="34"/>
                    <a:pt x="281" y="34"/>
                  </a:cubicBezTo>
                  <a:cubicBezTo>
                    <a:pt x="282" y="34"/>
                    <a:pt x="282" y="34"/>
                    <a:pt x="282" y="34"/>
                  </a:cubicBezTo>
                  <a:cubicBezTo>
                    <a:pt x="282" y="34"/>
                    <a:pt x="282" y="34"/>
                    <a:pt x="283" y="34"/>
                  </a:cubicBezTo>
                  <a:cubicBezTo>
                    <a:pt x="282" y="34"/>
                    <a:pt x="282" y="34"/>
                    <a:pt x="282" y="34"/>
                  </a:cubicBezTo>
                  <a:cubicBezTo>
                    <a:pt x="281" y="34"/>
                    <a:pt x="281" y="34"/>
                    <a:pt x="280" y="35"/>
                  </a:cubicBezTo>
                  <a:cubicBezTo>
                    <a:pt x="281" y="35"/>
                    <a:pt x="281" y="35"/>
                    <a:pt x="281" y="35"/>
                  </a:cubicBezTo>
                  <a:cubicBezTo>
                    <a:pt x="281" y="35"/>
                    <a:pt x="281" y="35"/>
                    <a:pt x="281" y="35"/>
                  </a:cubicBezTo>
                  <a:cubicBezTo>
                    <a:pt x="281" y="35"/>
                    <a:pt x="281" y="35"/>
                    <a:pt x="281" y="35"/>
                  </a:cubicBezTo>
                  <a:cubicBezTo>
                    <a:pt x="281" y="35"/>
                    <a:pt x="281" y="35"/>
                    <a:pt x="281" y="35"/>
                  </a:cubicBezTo>
                  <a:cubicBezTo>
                    <a:pt x="282" y="34"/>
                    <a:pt x="282" y="34"/>
                    <a:pt x="282" y="34"/>
                  </a:cubicBezTo>
                  <a:cubicBezTo>
                    <a:pt x="282" y="35"/>
                    <a:pt x="282" y="35"/>
                    <a:pt x="283" y="35"/>
                  </a:cubicBezTo>
                  <a:cubicBezTo>
                    <a:pt x="282" y="35"/>
                    <a:pt x="282" y="35"/>
                    <a:pt x="282" y="35"/>
                  </a:cubicBezTo>
                  <a:cubicBezTo>
                    <a:pt x="282" y="36"/>
                    <a:pt x="282" y="36"/>
                    <a:pt x="281" y="36"/>
                  </a:cubicBezTo>
                  <a:cubicBezTo>
                    <a:pt x="281" y="36"/>
                    <a:pt x="281" y="36"/>
                    <a:pt x="282" y="36"/>
                  </a:cubicBezTo>
                  <a:cubicBezTo>
                    <a:pt x="282" y="36"/>
                    <a:pt x="282" y="36"/>
                    <a:pt x="282" y="36"/>
                  </a:cubicBezTo>
                  <a:cubicBezTo>
                    <a:pt x="283" y="36"/>
                    <a:pt x="283" y="36"/>
                    <a:pt x="283" y="35"/>
                  </a:cubicBezTo>
                  <a:cubicBezTo>
                    <a:pt x="283" y="36"/>
                    <a:pt x="283" y="36"/>
                    <a:pt x="283" y="36"/>
                  </a:cubicBezTo>
                  <a:cubicBezTo>
                    <a:pt x="283" y="36"/>
                    <a:pt x="283" y="36"/>
                    <a:pt x="283" y="36"/>
                  </a:cubicBezTo>
                  <a:cubicBezTo>
                    <a:pt x="283" y="37"/>
                    <a:pt x="283" y="37"/>
                    <a:pt x="283" y="37"/>
                  </a:cubicBezTo>
                  <a:cubicBezTo>
                    <a:pt x="283" y="37"/>
                    <a:pt x="283" y="37"/>
                    <a:pt x="283" y="36"/>
                  </a:cubicBezTo>
                  <a:cubicBezTo>
                    <a:pt x="283" y="36"/>
                    <a:pt x="283" y="36"/>
                    <a:pt x="283" y="36"/>
                  </a:cubicBezTo>
                  <a:cubicBezTo>
                    <a:pt x="284" y="36"/>
                    <a:pt x="284" y="36"/>
                    <a:pt x="284" y="35"/>
                  </a:cubicBezTo>
                  <a:cubicBezTo>
                    <a:pt x="284" y="35"/>
                    <a:pt x="284" y="35"/>
                    <a:pt x="284" y="35"/>
                  </a:cubicBezTo>
                  <a:cubicBezTo>
                    <a:pt x="284" y="35"/>
                    <a:pt x="284" y="35"/>
                    <a:pt x="285" y="35"/>
                  </a:cubicBezTo>
                  <a:cubicBezTo>
                    <a:pt x="284" y="35"/>
                    <a:pt x="284" y="35"/>
                    <a:pt x="284" y="35"/>
                  </a:cubicBezTo>
                  <a:cubicBezTo>
                    <a:pt x="284" y="35"/>
                    <a:pt x="284" y="35"/>
                    <a:pt x="285" y="35"/>
                  </a:cubicBezTo>
                  <a:cubicBezTo>
                    <a:pt x="285" y="34"/>
                    <a:pt x="285" y="34"/>
                    <a:pt x="285" y="34"/>
                  </a:cubicBezTo>
                  <a:cubicBezTo>
                    <a:pt x="285" y="35"/>
                    <a:pt x="285" y="35"/>
                    <a:pt x="286" y="35"/>
                  </a:cubicBezTo>
                  <a:cubicBezTo>
                    <a:pt x="286" y="35"/>
                    <a:pt x="286" y="35"/>
                    <a:pt x="286" y="35"/>
                  </a:cubicBezTo>
                  <a:cubicBezTo>
                    <a:pt x="287" y="36"/>
                    <a:pt x="287" y="36"/>
                    <a:pt x="287" y="36"/>
                  </a:cubicBezTo>
                  <a:cubicBezTo>
                    <a:pt x="287" y="36"/>
                    <a:pt x="287" y="36"/>
                    <a:pt x="288" y="37"/>
                  </a:cubicBezTo>
                  <a:cubicBezTo>
                    <a:pt x="287" y="37"/>
                    <a:pt x="287" y="37"/>
                    <a:pt x="287" y="37"/>
                  </a:cubicBezTo>
                  <a:cubicBezTo>
                    <a:pt x="286" y="37"/>
                    <a:pt x="286" y="37"/>
                    <a:pt x="285" y="37"/>
                  </a:cubicBezTo>
                  <a:cubicBezTo>
                    <a:pt x="285" y="37"/>
                    <a:pt x="285" y="37"/>
                    <a:pt x="285" y="37"/>
                  </a:cubicBezTo>
                  <a:cubicBezTo>
                    <a:pt x="285" y="37"/>
                    <a:pt x="285" y="37"/>
                    <a:pt x="285" y="37"/>
                  </a:cubicBezTo>
                  <a:cubicBezTo>
                    <a:pt x="284" y="37"/>
                    <a:pt x="284" y="37"/>
                    <a:pt x="284" y="37"/>
                  </a:cubicBezTo>
                  <a:cubicBezTo>
                    <a:pt x="284" y="37"/>
                    <a:pt x="284" y="37"/>
                    <a:pt x="284" y="38"/>
                  </a:cubicBezTo>
                  <a:cubicBezTo>
                    <a:pt x="284" y="38"/>
                    <a:pt x="284" y="38"/>
                    <a:pt x="284" y="38"/>
                  </a:cubicBezTo>
                  <a:cubicBezTo>
                    <a:pt x="285" y="38"/>
                    <a:pt x="285" y="38"/>
                    <a:pt x="285" y="38"/>
                  </a:cubicBezTo>
                  <a:cubicBezTo>
                    <a:pt x="284" y="38"/>
                    <a:pt x="284" y="38"/>
                    <a:pt x="284" y="38"/>
                  </a:cubicBezTo>
                  <a:cubicBezTo>
                    <a:pt x="284" y="38"/>
                    <a:pt x="284" y="38"/>
                    <a:pt x="284" y="38"/>
                  </a:cubicBezTo>
                  <a:cubicBezTo>
                    <a:pt x="284" y="38"/>
                    <a:pt x="284" y="38"/>
                    <a:pt x="284" y="38"/>
                  </a:cubicBezTo>
                  <a:cubicBezTo>
                    <a:pt x="284" y="38"/>
                    <a:pt x="284" y="38"/>
                    <a:pt x="284" y="38"/>
                  </a:cubicBezTo>
                  <a:cubicBezTo>
                    <a:pt x="285" y="38"/>
                    <a:pt x="285" y="38"/>
                    <a:pt x="286" y="38"/>
                  </a:cubicBezTo>
                  <a:cubicBezTo>
                    <a:pt x="286" y="38"/>
                    <a:pt x="286" y="38"/>
                    <a:pt x="286" y="38"/>
                  </a:cubicBezTo>
                  <a:cubicBezTo>
                    <a:pt x="286" y="38"/>
                    <a:pt x="286" y="38"/>
                    <a:pt x="287" y="38"/>
                  </a:cubicBezTo>
                  <a:cubicBezTo>
                    <a:pt x="287" y="39"/>
                    <a:pt x="287" y="39"/>
                    <a:pt x="287" y="39"/>
                  </a:cubicBezTo>
                  <a:cubicBezTo>
                    <a:pt x="287" y="38"/>
                    <a:pt x="287" y="38"/>
                    <a:pt x="287" y="38"/>
                  </a:cubicBezTo>
                  <a:cubicBezTo>
                    <a:pt x="288" y="38"/>
                    <a:pt x="288" y="38"/>
                    <a:pt x="288" y="38"/>
                  </a:cubicBezTo>
                  <a:cubicBezTo>
                    <a:pt x="288" y="38"/>
                    <a:pt x="288" y="38"/>
                    <a:pt x="289" y="38"/>
                  </a:cubicBezTo>
                  <a:cubicBezTo>
                    <a:pt x="288" y="39"/>
                    <a:pt x="288" y="39"/>
                    <a:pt x="288" y="39"/>
                  </a:cubicBezTo>
                  <a:cubicBezTo>
                    <a:pt x="287" y="39"/>
                    <a:pt x="287" y="39"/>
                    <a:pt x="287" y="39"/>
                  </a:cubicBezTo>
                  <a:cubicBezTo>
                    <a:pt x="287" y="39"/>
                    <a:pt x="287" y="39"/>
                    <a:pt x="287" y="39"/>
                  </a:cubicBezTo>
                  <a:cubicBezTo>
                    <a:pt x="286" y="39"/>
                    <a:pt x="286" y="39"/>
                    <a:pt x="286" y="39"/>
                  </a:cubicBezTo>
                  <a:cubicBezTo>
                    <a:pt x="285" y="39"/>
                    <a:pt x="285" y="39"/>
                    <a:pt x="285" y="40"/>
                  </a:cubicBezTo>
                  <a:cubicBezTo>
                    <a:pt x="285" y="40"/>
                    <a:pt x="285" y="40"/>
                    <a:pt x="285" y="40"/>
                  </a:cubicBezTo>
                  <a:cubicBezTo>
                    <a:pt x="285" y="40"/>
                    <a:pt x="285" y="40"/>
                    <a:pt x="286" y="39"/>
                  </a:cubicBezTo>
                  <a:cubicBezTo>
                    <a:pt x="286" y="40"/>
                    <a:pt x="286" y="40"/>
                    <a:pt x="287" y="40"/>
                  </a:cubicBezTo>
                  <a:cubicBezTo>
                    <a:pt x="286" y="40"/>
                    <a:pt x="286" y="40"/>
                    <a:pt x="286" y="41"/>
                  </a:cubicBezTo>
                  <a:cubicBezTo>
                    <a:pt x="286" y="41"/>
                    <a:pt x="286" y="41"/>
                    <a:pt x="285" y="41"/>
                  </a:cubicBezTo>
                  <a:cubicBezTo>
                    <a:pt x="286" y="41"/>
                    <a:pt x="286" y="41"/>
                    <a:pt x="286" y="41"/>
                  </a:cubicBezTo>
                  <a:cubicBezTo>
                    <a:pt x="286" y="41"/>
                    <a:pt x="286" y="41"/>
                    <a:pt x="287" y="40"/>
                  </a:cubicBezTo>
                  <a:cubicBezTo>
                    <a:pt x="287" y="40"/>
                    <a:pt x="287" y="40"/>
                    <a:pt x="287" y="39"/>
                  </a:cubicBezTo>
                  <a:cubicBezTo>
                    <a:pt x="288" y="39"/>
                    <a:pt x="288" y="39"/>
                    <a:pt x="288" y="39"/>
                  </a:cubicBezTo>
                  <a:cubicBezTo>
                    <a:pt x="289" y="39"/>
                    <a:pt x="289" y="39"/>
                    <a:pt x="289" y="39"/>
                  </a:cubicBezTo>
                  <a:cubicBezTo>
                    <a:pt x="289" y="39"/>
                    <a:pt x="289" y="39"/>
                    <a:pt x="290" y="39"/>
                  </a:cubicBezTo>
                  <a:cubicBezTo>
                    <a:pt x="289" y="39"/>
                    <a:pt x="289" y="39"/>
                    <a:pt x="289" y="39"/>
                  </a:cubicBezTo>
                  <a:cubicBezTo>
                    <a:pt x="289" y="40"/>
                    <a:pt x="289" y="40"/>
                    <a:pt x="288" y="40"/>
                  </a:cubicBezTo>
                  <a:cubicBezTo>
                    <a:pt x="288" y="40"/>
                    <a:pt x="288" y="40"/>
                    <a:pt x="288" y="40"/>
                  </a:cubicBezTo>
                  <a:cubicBezTo>
                    <a:pt x="288" y="40"/>
                    <a:pt x="288" y="40"/>
                    <a:pt x="289" y="40"/>
                  </a:cubicBezTo>
                  <a:cubicBezTo>
                    <a:pt x="289" y="40"/>
                    <a:pt x="289" y="40"/>
                    <a:pt x="290" y="39"/>
                  </a:cubicBezTo>
                  <a:cubicBezTo>
                    <a:pt x="290" y="39"/>
                    <a:pt x="290" y="39"/>
                    <a:pt x="290" y="40"/>
                  </a:cubicBezTo>
                  <a:cubicBezTo>
                    <a:pt x="290" y="39"/>
                    <a:pt x="290" y="39"/>
                    <a:pt x="290" y="39"/>
                  </a:cubicBezTo>
                  <a:cubicBezTo>
                    <a:pt x="291" y="39"/>
                    <a:pt x="291" y="39"/>
                    <a:pt x="291" y="39"/>
                  </a:cubicBezTo>
                  <a:cubicBezTo>
                    <a:pt x="291" y="40"/>
                    <a:pt x="291" y="40"/>
                    <a:pt x="291" y="40"/>
                  </a:cubicBezTo>
                  <a:cubicBezTo>
                    <a:pt x="292" y="40"/>
                    <a:pt x="292" y="40"/>
                    <a:pt x="293" y="41"/>
                  </a:cubicBezTo>
                  <a:cubicBezTo>
                    <a:pt x="293" y="41"/>
                    <a:pt x="293" y="41"/>
                    <a:pt x="293" y="41"/>
                  </a:cubicBezTo>
                  <a:cubicBezTo>
                    <a:pt x="293" y="42"/>
                    <a:pt x="293" y="42"/>
                    <a:pt x="292" y="42"/>
                  </a:cubicBezTo>
                  <a:cubicBezTo>
                    <a:pt x="292" y="41"/>
                    <a:pt x="292" y="41"/>
                    <a:pt x="292" y="41"/>
                  </a:cubicBezTo>
                  <a:cubicBezTo>
                    <a:pt x="291" y="42"/>
                    <a:pt x="291" y="42"/>
                    <a:pt x="291" y="42"/>
                  </a:cubicBezTo>
                  <a:cubicBezTo>
                    <a:pt x="290" y="42"/>
                    <a:pt x="290" y="42"/>
                    <a:pt x="289" y="42"/>
                  </a:cubicBezTo>
                  <a:cubicBezTo>
                    <a:pt x="289" y="42"/>
                    <a:pt x="289" y="42"/>
                    <a:pt x="288" y="42"/>
                  </a:cubicBezTo>
                  <a:cubicBezTo>
                    <a:pt x="288" y="42"/>
                    <a:pt x="288" y="42"/>
                    <a:pt x="288" y="42"/>
                  </a:cubicBezTo>
                  <a:cubicBezTo>
                    <a:pt x="288" y="42"/>
                    <a:pt x="288" y="42"/>
                    <a:pt x="287" y="43"/>
                  </a:cubicBezTo>
                  <a:cubicBezTo>
                    <a:pt x="287" y="43"/>
                    <a:pt x="287" y="43"/>
                    <a:pt x="288" y="43"/>
                  </a:cubicBezTo>
                  <a:cubicBezTo>
                    <a:pt x="288" y="43"/>
                    <a:pt x="288" y="43"/>
                    <a:pt x="289" y="43"/>
                  </a:cubicBezTo>
                  <a:cubicBezTo>
                    <a:pt x="289" y="42"/>
                    <a:pt x="289" y="42"/>
                    <a:pt x="289" y="42"/>
                  </a:cubicBezTo>
                  <a:cubicBezTo>
                    <a:pt x="290" y="42"/>
                    <a:pt x="290" y="42"/>
                    <a:pt x="291" y="42"/>
                  </a:cubicBezTo>
                  <a:cubicBezTo>
                    <a:pt x="291" y="42"/>
                    <a:pt x="291" y="42"/>
                    <a:pt x="291" y="42"/>
                  </a:cubicBezTo>
                  <a:cubicBezTo>
                    <a:pt x="291" y="42"/>
                    <a:pt x="291" y="42"/>
                    <a:pt x="291" y="43"/>
                  </a:cubicBezTo>
                  <a:cubicBezTo>
                    <a:pt x="291" y="43"/>
                    <a:pt x="291" y="43"/>
                    <a:pt x="291" y="43"/>
                  </a:cubicBezTo>
                  <a:cubicBezTo>
                    <a:pt x="290" y="43"/>
                    <a:pt x="290" y="43"/>
                    <a:pt x="290" y="43"/>
                  </a:cubicBezTo>
                  <a:cubicBezTo>
                    <a:pt x="290" y="43"/>
                    <a:pt x="290" y="43"/>
                    <a:pt x="289" y="43"/>
                  </a:cubicBezTo>
                  <a:cubicBezTo>
                    <a:pt x="289" y="43"/>
                    <a:pt x="289" y="43"/>
                    <a:pt x="288" y="43"/>
                  </a:cubicBezTo>
                  <a:cubicBezTo>
                    <a:pt x="288" y="44"/>
                    <a:pt x="288" y="44"/>
                    <a:pt x="288" y="44"/>
                  </a:cubicBezTo>
                  <a:cubicBezTo>
                    <a:pt x="288" y="44"/>
                    <a:pt x="288" y="44"/>
                    <a:pt x="289" y="44"/>
                  </a:cubicBezTo>
                  <a:cubicBezTo>
                    <a:pt x="289" y="44"/>
                    <a:pt x="289" y="44"/>
                    <a:pt x="290" y="44"/>
                  </a:cubicBezTo>
                  <a:cubicBezTo>
                    <a:pt x="290" y="43"/>
                    <a:pt x="290" y="43"/>
                    <a:pt x="290" y="43"/>
                  </a:cubicBezTo>
                  <a:cubicBezTo>
                    <a:pt x="291" y="43"/>
                    <a:pt x="291" y="43"/>
                    <a:pt x="292" y="44"/>
                  </a:cubicBezTo>
                  <a:cubicBezTo>
                    <a:pt x="292" y="43"/>
                    <a:pt x="292" y="43"/>
                    <a:pt x="292" y="43"/>
                  </a:cubicBezTo>
                  <a:cubicBezTo>
                    <a:pt x="292" y="43"/>
                    <a:pt x="292" y="43"/>
                    <a:pt x="293" y="43"/>
                  </a:cubicBezTo>
                  <a:cubicBezTo>
                    <a:pt x="293" y="43"/>
                    <a:pt x="293" y="43"/>
                    <a:pt x="293" y="43"/>
                  </a:cubicBezTo>
                  <a:cubicBezTo>
                    <a:pt x="292" y="43"/>
                    <a:pt x="292" y="43"/>
                    <a:pt x="292" y="43"/>
                  </a:cubicBezTo>
                  <a:cubicBezTo>
                    <a:pt x="292" y="42"/>
                    <a:pt x="292" y="42"/>
                    <a:pt x="293" y="42"/>
                  </a:cubicBezTo>
                  <a:cubicBezTo>
                    <a:pt x="293" y="42"/>
                    <a:pt x="293" y="42"/>
                    <a:pt x="294" y="42"/>
                  </a:cubicBezTo>
                  <a:cubicBezTo>
                    <a:pt x="294" y="43"/>
                    <a:pt x="294" y="43"/>
                    <a:pt x="295" y="44"/>
                  </a:cubicBezTo>
                  <a:cubicBezTo>
                    <a:pt x="295" y="45"/>
                    <a:pt x="295" y="45"/>
                    <a:pt x="295" y="45"/>
                  </a:cubicBezTo>
                  <a:cubicBezTo>
                    <a:pt x="294" y="45"/>
                    <a:pt x="294" y="45"/>
                    <a:pt x="294" y="45"/>
                  </a:cubicBezTo>
                  <a:cubicBezTo>
                    <a:pt x="293" y="45"/>
                    <a:pt x="293" y="45"/>
                    <a:pt x="293" y="44"/>
                  </a:cubicBezTo>
                  <a:cubicBezTo>
                    <a:pt x="293" y="44"/>
                    <a:pt x="293" y="44"/>
                    <a:pt x="292" y="44"/>
                  </a:cubicBezTo>
                  <a:cubicBezTo>
                    <a:pt x="292" y="45"/>
                    <a:pt x="292" y="45"/>
                    <a:pt x="292" y="45"/>
                  </a:cubicBezTo>
                  <a:cubicBezTo>
                    <a:pt x="292" y="44"/>
                    <a:pt x="292" y="44"/>
                    <a:pt x="291" y="44"/>
                  </a:cubicBezTo>
                  <a:cubicBezTo>
                    <a:pt x="291" y="45"/>
                    <a:pt x="291" y="45"/>
                    <a:pt x="290" y="45"/>
                  </a:cubicBezTo>
                  <a:cubicBezTo>
                    <a:pt x="290" y="45"/>
                    <a:pt x="290" y="45"/>
                    <a:pt x="289" y="45"/>
                  </a:cubicBezTo>
                  <a:cubicBezTo>
                    <a:pt x="290" y="45"/>
                    <a:pt x="290" y="45"/>
                    <a:pt x="290" y="45"/>
                  </a:cubicBezTo>
                  <a:cubicBezTo>
                    <a:pt x="291" y="45"/>
                    <a:pt x="291" y="45"/>
                    <a:pt x="291" y="45"/>
                  </a:cubicBezTo>
                  <a:cubicBezTo>
                    <a:pt x="292" y="45"/>
                    <a:pt x="292" y="45"/>
                    <a:pt x="293" y="46"/>
                  </a:cubicBezTo>
                  <a:cubicBezTo>
                    <a:pt x="293" y="46"/>
                    <a:pt x="293" y="46"/>
                    <a:pt x="293" y="46"/>
                  </a:cubicBezTo>
                  <a:cubicBezTo>
                    <a:pt x="294" y="46"/>
                    <a:pt x="294" y="46"/>
                    <a:pt x="295" y="46"/>
                  </a:cubicBezTo>
                  <a:cubicBezTo>
                    <a:pt x="296" y="47"/>
                    <a:pt x="296" y="47"/>
                    <a:pt x="296" y="47"/>
                  </a:cubicBezTo>
                  <a:cubicBezTo>
                    <a:pt x="295" y="47"/>
                    <a:pt x="295" y="47"/>
                    <a:pt x="295" y="48"/>
                  </a:cubicBezTo>
                  <a:cubicBezTo>
                    <a:pt x="295" y="48"/>
                    <a:pt x="295" y="48"/>
                    <a:pt x="295" y="48"/>
                  </a:cubicBezTo>
                  <a:cubicBezTo>
                    <a:pt x="295" y="47"/>
                    <a:pt x="295" y="47"/>
                    <a:pt x="295" y="47"/>
                  </a:cubicBezTo>
                  <a:cubicBezTo>
                    <a:pt x="294" y="47"/>
                    <a:pt x="294" y="47"/>
                    <a:pt x="294" y="47"/>
                  </a:cubicBezTo>
                  <a:cubicBezTo>
                    <a:pt x="294" y="47"/>
                    <a:pt x="294" y="47"/>
                    <a:pt x="294" y="47"/>
                  </a:cubicBezTo>
                  <a:cubicBezTo>
                    <a:pt x="294" y="47"/>
                    <a:pt x="294" y="47"/>
                    <a:pt x="293" y="47"/>
                  </a:cubicBezTo>
                  <a:cubicBezTo>
                    <a:pt x="293" y="47"/>
                    <a:pt x="293" y="47"/>
                    <a:pt x="292" y="46"/>
                  </a:cubicBezTo>
                  <a:cubicBezTo>
                    <a:pt x="292" y="46"/>
                    <a:pt x="292" y="46"/>
                    <a:pt x="291" y="46"/>
                  </a:cubicBezTo>
                  <a:cubicBezTo>
                    <a:pt x="291" y="46"/>
                    <a:pt x="291" y="46"/>
                    <a:pt x="290" y="46"/>
                  </a:cubicBezTo>
                  <a:cubicBezTo>
                    <a:pt x="291" y="46"/>
                    <a:pt x="291" y="46"/>
                    <a:pt x="291" y="46"/>
                  </a:cubicBezTo>
                  <a:cubicBezTo>
                    <a:pt x="292" y="46"/>
                    <a:pt x="292" y="46"/>
                    <a:pt x="292" y="47"/>
                  </a:cubicBezTo>
                  <a:cubicBezTo>
                    <a:pt x="292" y="47"/>
                    <a:pt x="292" y="47"/>
                    <a:pt x="292" y="47"/>
                  </a:cubicBezTo>
                  <a:cubicBezTo>
                    <a:pt x="291" y="47"/>
                    <a:pt x="291" y="47"/>
                    <a:pt x="290" y="47"/>
                  </a:cubicBezTo>
                  <a:cubicBezTo>
                    <a:pt x="290" y="47"/>
                    <a:pt x="290" y="47"/>
                    <a:pt x="290" y="47"/>
                  </a:cubicBezTo>
                  <a:cubicBezTo>
                    <a:pt x="290" y="47"/>
                    <a:pt x="290" y="47"/>
                    <a:pt x="290" y="47"/>
                  </a:cubicBezTo>
                  <a:cubicBezTo>
                    <a:pt x="291" y="47"/>
                    <a:pt x="291" y="47"/>
                    <a:pt x="291" y="47"/>
                  </a:cubicBezTo>
                  <a:cubicBezTo>
                    <a:pt x="291" y="47"/>
                    <a:pt x="291" y="47"/>
                    <a:pt x="292" y="47"/>
                  </a:cubicBezTo>
                  <a:cubicBezTo>
                    <a:pt x="292" y="47"/>
                    <a:pt x="292" y="47"/>
                    <a:pt x="293" y="48"/>
                  </a:cubicBezTo>
                  <a:cubicBezTo>
                    <a:pt x="293" y="48"/>
                    <a:pt x="293" y="48"/>
                    <a:pt x="293" y="48"/>
                  </a:cubicBezTo>
                  <a:cubicBezTo>
                    <a:pt x="292" y="48"/>
                    <a:pt x="292" y="48"/>
                    <a:pt x="292" y="48"/>
                  </a:cubicBezTo>
                  <a:cubicBezTo>
                    <a:pt x="292" y="48"/>
                    <a:pt x="292" y="48"/>
                    <a:pt x="292" y="48"/>
                  </a:cubicBezTo>
                  <a:cubicBezTo>
                    <a:pt x="292" y="48"/>
                    <a:pt x="292" y="48"/>
                    <a:pt x="292" y="48"/>
                  </a:cubicBezTo>
                  <a:cubicBezTo>
                    <a:pt x="292" y="48"/>
                    <a:pt x="292" y="48"/>
                    <a:pt x="291" y="47"/>
                  </a:cubicBezTo>
                  <a:cubicBezTo>
                    <a:pt x="291" y="47"/>
                    <a:pt x="291" y="47"/>
                    <a:pt x="291" y="47"/>
                  </a:cubicBezTo>
                  <a:cubicBezTo>
                    <a:pt x="291" y="48"/>
                    <a:pt x="291" y="48"/>
                    <a:pt x="291" y="48"/>
                  </a:cubicBezTo>
                  <a:cubicBezTo>
                    <a:pt x="292" y="48"/>
                    <a:pt x="292" y="48"/>
                    <a:pt x="292" y="48"/>
                  </a:cubicBezTo>
                  <a:cubicBezTo>
                    <a:pt x="292" y="48"/>
                    <a:pt x="292" y="48"/>
                    <a:pt x="292" y="49"/>
                  </a:cubicBezTo>
                  <a:cubicBezTo>
                    <a:pt x="292" y="48"/>
                    <a:pt x="292" y="48"/>
                    <a:pt x="291" y="48"/>
                  </a:cubicBezTo>
                  <a:cubicBezTo>
                    <a:pt x="291" y="48"/>
                    <a:pt x="291" y="48"/>
                    <a:pt x="290" y="48"/>
                  </a:cubicBezTo>
                  <a:cubicBezTo>
                    <a:pt x="290" y="48"/>
                    <a:pt x="290" y="48"/>
                    <a:pt x="289" y="47"/>
                  </a:cubicBezTo>
                  <a:cubicBezTo>
                    <a:pt x="289" y="47"/>
                    <a:pt x="289" y="47"/>
                    <a:pt x="289" y="48"/>
                  </a:cubicBezTo>
                  <a:cubicBezTo>
                    <a:pt x="289" y="48"/>
                    <a:pt x="289" y="48"/>
                    <a:pt x="289" y="48"/>
                  </a:cubicBezTo>
                  <a:cubicBezTo>
                    <a:pt x="290" y="48"/>
                    <a:pt x="290" y="48"/>
                    <a:pt x="290" y="48"/>
                  </a:cubicBezTo>
                  <a:cubicBezTo>
                    <a:pt x="291" y="49"/>
                    <a:pt x="291" y="49"/>
                    <a:pt x="291" y="49"/>
                  </a:cubicBezTo>
                  <a:cubicBezTo>
                    <a:pt x="291" y="49"/>
                    <a:pt x="291" y="49"/>
                    <a:pt x="291" y="49"/>
                  </a:cubicBezTo>
                  <a:cubicBezTo>
                    <a:pt x="291" y="49"/>
                    <a:pt x="291" y="49"/>
                    <a:pt x="290" y="49"/>
                  </a:cubicBezTo>
                  <a:cubicBezTo>
                    <a:pt x="290" y="49"/>
                    <a:pt x="290" y="49"/>
                    <a:pt x="290" y="49"/>
                  </a:cubicBezTo>
                  <a:cubicBezTo>
                    <a:pt x="290" y="49"/>
                    <a:pt x="290" y="49"/>
                    <a:pt x="290" y="49"/>
                  </a:cubicBezTo>
                  <a:cubicBezTo>
                    <a:pt x="290" y="49"/>
                    <a:pt x="290" y="49"/>
                    <a:pt x="290" y="49"/>
                  </a:cubicBezTo>
                  <a:cubicBezTo>
                    <a:pt x="291" y="49"/>
                    <a:pt x="291" y="49"/>
                    <a:pt x="291" y="49"/>
                  </a:cubicBezTo>
                  <a:cubicBezTo>
                    <a:pt x="291" y="50"/>
                    <a:pt x="291" y="50"/>
                    <a:pt x="291" y="50"/>
                  </a:cubicBezTo>
                  <a:cubicBezTo>
                    <a:pt x="291" y="50"/>
                    <a:pt x="291" y="50"/>
                    <a:pt x="291" y="50"/>
                  </a:cubicBezTo>
                  <a:cubicBezTo>
                    <a:pt x="291" y="50"/>
                    <a:pt x="291" y="50"/>
                    <a:pt x="291" y="50"/>
                  </a:cubicBezTo>
                  <a:cubicBezTo>
                    <a:pt x="292" y="50"/>
                    <a:pt x="292" y="50"/>
                    <a:pt x="292" y="50"/>
                  </a:cubicBezTo>
                  <a:cubicBezTo>
                    <a:pt x="292" y="50"/>
                    <a:pt x="292" y="50"/>
                    <a:pt x="292" y="50"/>
                  </a:cubicBezTo>
                  <a:cubicBezTo>
                    <a:pt x="292" y="50"/>
                    <a:pt x="292" y="50"/>
                    <a:pt x="292" y="50"/>
                  </a:cubicBezTo>
                  <a:cubicBezTo>
                    <a:pt x="292" y="50"/>
                    <a:pt x="292" y="50"/>
                    <a:pt x="293" y="50"/>
                  </a:cubicBezTo>
                  <a:cubicBezTo>
                    <a:pt x="293" y="50"/>
                    <a:pt x="293" y="50"/>
                    <a:pt x="293" y="50"/>
                  </a:cubicBezTo>
                  <a:cubicBezTo>
                    <a:pt x="294" y="50"/>
                    <a:pt x="294" y="50"/>
                    <a:pt x="294" y="50"/>
                  </a:cubicBezTo>
                  <a:cubicBezTo>
                    <a:pt x="294" y="51"/>
                    <a:pt x="294" y="51"/>
                    <a:pt x="294" y="51"/>
                  </a:cubicBezTo>
                  <a:cubicBezTo>
                    <a:pt x="293" y="51"/>
                    <a:pt x="293" y="51"/>
                    <a:pt x="293" y="51"/>
                  </a:cubicBezTo>
                  <a:cubicBezTo>
                    <a:pt x="293" y="51"/>
                    <a:pt x="293" y="51"/>
                    <a:pt x="293" y="50"/>
                  </a:cubicBezTo>
                  <a:cubicBezTo>
                    <a:pt x="293" y="51"/>
                    <a:pt x="293" y="51"/>
                    <a:pt x="292" y="51"/>
                  </a:cubicBezTo>
                  <a:cubicBezTo>
                    <a:pt x="292" y="51"/>
                    <a:pt x="292" y="51"/>
                    <a:pt x="292" y="51"/>
                  </a:cubicBezTo>
                  <a:cubicBezTo>
                    <a:pt x="292" y="51"/>
                    <a:pt x="292" y="51"/>
                    <a:pt x="292" y="51"/>
                  </a:cubicBezTo>
                  <a:cubicBezTo>
                    <a:pt x="292" y="51"/>
                    <a:pt x="292" y="51"/>
                    <a:pt x="293" y="51"/>
                  </a:cubicBezTo>
                  <a:cubicBezTo>
                    <a:pt x="292" y="51"/>
                    <a:pt x="292" y="51"/>
                    <a:pt x="292" y="51"/>
                  </a:cubicBezTo>
                  <a:cubicBezTo>
                    <a:pt x="292" y="52"/>
                    <a:pt x="292" y="52"/>
                    <a:pt x="292" y="52"/>
                  </a:cubicBezTo>
                  <a:cubicBezTo>
                    <a:pt x="293" y="51"/>
                    <a:pt x="293" y="51"/>
                    <a:pt x="293" y="51"/>
                  </a:cubicBezTo>
                  <a:cubicBezTo>
                    <a:pt x="293" y="51"/>
                    <a:pt x="293" y="51"/>
                    <a:pt x="294" y="51"/>
                  </a:cubicBezTo>
                  <a:cubicBezTo>
                    <a:pt x="294" y="51"/>
                    <a:pt x="294" y="51"/>
                    <a:pt x="294" y="52"/>
                  </a:cubicBezTo>
                  <a:cubicBezTo>
                    <a:pt x="293" y="52"/>
                    <a:pt x="293" y="52"/>
                    <a:pt x="293" y="52"/>
                  </a:cubicBezTo>
                  <a:cubicBezTo>
                    <a:pt x="293" y="52"/>
                    <a:pt x="293" y="52"/>
                    <a:pt x="293" y="52"/>
                  </a:cubicBezTo>
                  <a:cubicBezTo>
                    <a:pt x="293" y="52"/>
                    <a:pt x="293" y="52"/>
                    <a:pt x="294" y="52"/>
                  </a:cubicBezTo>
                  <a:cubicBezTo>
                    <a:pt x="294" y="52"/>
                    <a:pt x="294" y="52"/>
                    <a:pt x="294" y="52"/>
                  </a:cubicBezTo>
                  <a:cubicBezTo>
                    <a:pt x="294" y="52"/>
                    <a:pt x="294" y="52"/>
                    <a:pt x="295" y="52"/>
                  </a:cubicBezTo>
                  <a:cubicBezTo>
                    <a:pt x="295" y="52"/>
                    <a:pt x="295" y="52"/>
                    <a:pt x="295" y="52"/>
                  </a:cubicBezTo>
                  <a:cubicBezTo>
                    <a:pt x="294" y="52"/>
                    <a:pt x="294" y="52"/>
                    <a:pt x="294" y="53"/>
                  </a:cubicBezTo>
                  <a:cubicBezTo>
                    <a:pt x="294" y="53"/>
                    <a:pt x="294" y="53"/>
                    <a:pt x="294" y="53"/>
                  </a:cubicBezTo>
                  <a:cubicBezTo>
                    <a:pt x="294" y="53"/>
                    <a:pt x="294" y="53"/>
                    <a:pt x="294" y="53"/>
                  </a:cubicBezTo>
                  <a:cubicBezTo>
                    <a:pt x="295" y="53"/>
                    <a:pt x="295" y="53"/>
                    <a:pt x="295" y="53"/>
                  </a:cubicBezTo>
                  <a:cubicBezTo>
                    <a:pt x="295" y="53"/>
                    <a:pt x="295" y="53"/>
                    <a:pt x="295" y="52"/>
                  </a:cubicBezTo>
                  <a:cubicBezTo>
                    <a:pt x="295" y="52"/>
                    <a:pt x="295" y="52"/>
                    <a:pt x="295" y="52"/>
                  </a:cubicBezTo>
                  <a:cubicBezTo>
                    <a:pt x="295" y="53"/>
                    <a:pt x="295" y="53"/>
                    <a:pt x="295" y="53"/>
                  </a:cubicBezTo>
                  <a:cubicBezTo>
                    <a:pt x="295" y="53"/>
                    <a:pt x="295" y="53"/>
                    <a:pt x="295" y="54"/>
                  </a:cubicBezTo>
                  <a:cubicBezTo>
                    <a:pt x="295" y="54"/>
                    <a:pt x="295" y="54"/>
                    <a:pt x="295" y="54"/>
                  </a:cubicBezTo>
                  <a:cubicBezTo>
                    <a:pt x="295" y="54"/>
                    <a:pt x="295" y="54"/>
                    <a:pt x="295" y="54"/>
                  </a:cubicBezTo>
                  <a:cubicBezTo>
                    <a:pt x="295" y="54"/>
                    <a:pt x="295" y="54"/>
                    <a:pt x="295" y="53"/>
                  </a:cubicBezTo>
                  <a:cubicBezTo>
                    <a:pt x="296" y="53"/>
                    <a:pt x="296" y="53"/>
                    <a:pt x="296" y="53"/>
                  </a:cubicBezTo>
                  <a:cubicBezTo>
                    <a:pt x="296" y="53"/>
                    <a:pt x="296" y="53"/>
                    <a:pt x="297" y="53"/>
                  </a:cubicBezTo>
                  <a:cubicBezTo>
                    <a:pt x="297" y="53"/>
                    <a:pt x="297" y="53"/>
                    <a:pt x="296" y="53"/>
                  </a:cubicBezTo>
                  <a:cubicBezTo>
                    <a:pt x="296" y="53"/>
                    <a:pt x="296" y="53"/>
                    <a:pt x="296" y="53"/>
                  </a:cubicBezTo>
                  <a:cubicBezTo>
                    <a:pt x="296" y="54"/>
                    <a:pt x="296" y="54"/>
                    <a:pt x="296" y="54"/>
                  </a:cubicBezTo>
                  <a:cubicBezTo>
                    <a:pt x="296" y="54"/>
                    <a:pt x="296" y="54"/>
                    <a:pt x="296" y="54"/>
                  </a:cubicBezTo>
                  <a:cubicBezTo>
                    <a:pt x="296" y="54"/>
                    <a:pt x="296" y="54"/>
                    <a:pt x="296" y="54"/>
                  </a:cubicBezTo>
                  <a:cubicBezTo>
                    <a:pt x="297" y="53"/>
                    <a:pt x="297" y="53"/>
                    <a:pt x="298" y="53"/>
                  </a:cubicBezTo>
                  <a:cubicBezTo>
                    <a:pt x="298" y="53"/>
                    <a:pt x="298" y="53"/>
                    <a:pt x="298" y="53"/>
                  </a:cubicBezTo>
                  <a:cubicBezTo>
                    <a:pt x="298" y="53"/>
                    <a:pt x="298" y="53"/>
                    <a:pt x="298" y="54"/>
                  </a:cubicBezTo>
                  <a:cubicBezTo>
                    <a:pt x="297" y="54"/>
                    <a:pt x="297" y="54"/>
                    <a:pt x="297" y="54"/>
                  </a:cubicBezTo>
                  <a:cubicBezTo>
                    <a:pt x="297" y="54"/>
                    <a:pt x="297" y="54"/>
                    <a:pt x="297" y="54"/>
                  </a:cubicBezTo>
                  <a:cubicBezTo>
                    <a:pt x="297" y="54"/>
                    <a:pt x="297" y="54"/>
                    <a:pt x="297" y="54"/>
                  </a:cubicBezTo>
                  <a:cubicBezTo>
                    <a:pt x="298" y="54"/>
                    <a:pt x="298" y="54"/>
                    <a:pt x="298" y="54"/>
                  </a:cubicBezTo>
                  <a:cubicBezTo>
                    <a:pt x="298" y="54"/>
                    <a:pt x="298" y="54"/>
                    <a:pt x="298" y="54"/>
                  </a:cubicBezTo>
                  <a:cubicBezTo>
                    <a:pt x="298" y="54"/>
                    <a:pt x="298" y="54"/>
                    <a:pt x="298" y="54"/>
                  </a:cubicBezTo>
                  <a:cubicBezTo>
                    <a:pt x="299" y="55"/>
                    <a:pt x="299" y="55"/>
                    <a:pt x="299" y="55"/>
                  </a:cubicBezTo>
                  <a:cubicBezTo>
                    <a:pt x="298" y="55"/>
                    <a:pt x="298" y="55"/>
                    <a:pt x="298" y="55"/>
                  </a:cubicBezTo>
                  <a:cubicBezTo>
                    <a:pt x="299" y="56"/>
                    <a:pt x="299" y="56"/>
                    <a:pt x="299" y="56"/>
                  </a:cubicBezTo>
                  <a:cubicBezTo>
                    <a:pt x="299" y="56"/>
                    <a:pt x="299" y="56"/>
                    <a:pt x="299" y="56"/>
                  </a:cubicBezTo>
                  <a:cubicBezTo>
                    <a:pt x="298" y="56"/>
                    <a:pt x="298" y="56"/>
                    <a:pt x="297" y="55"/>
                  </a:cubicBezTo>
                  <a:cubicBezTo>
                    <a:pt x="297" y="55"/>
                    <a:pt x="297" y="55"/>
                    <a:pt x="297" y="55"/>
                  </a:cubicBezTo>
                  <a:cubicBezTo>
                    <a:pt x="297" y="56"/>
                    <a:pt x="297" y="56"/>
                    <a:pt x="297" y="56"/>
                  </a:cubicBezTo>
                  <a:cubicBezTo>
                    <a:pt x="298" y="56"/>
                    <a:pt x="298" y="56"/>
                    <a:pt x="299" y="56"/>
                  </a:cubicBezTo>
                  <a:cubicBezTo>
                    <a:pt x="298" y="56"/>
                    <a:pt x="298" y="56"/>
                    <a:pt x="297" y="56"/>
                  </a:cubicBezTo>
                  <a:cubicBezTo>
                    <a:pt x="297" y="56"/>
                    <a:pt x="297" y="56"/>
                    <a:pt x="297" y="57"/>
                  </a:cubicBezTo>
                  <a:cubicBezTo>
                    <a:pt x="297" y="57"/>
                    <a:pt x="297" y="57"/>
                    <a:pt x="297" y="57"/>
                  </a:cubicBezTo>
                  <a:cubicBezTo>
                    <a:pt x="297" y="57"/>
                    <a:pt x="297" y="57"/>
                    <a:pt x="298" y="57"/>
                  </a:cubicBezTo>
                  <a:cubicBezTo>
                    <a:pt x="298" y="57"/>
                    <a:pt x="298" y="57"/>
                    <a:pt x="299" y="57"/>
                  </a:cubicBezTo>
                  <a:cubicBezTo>
                    <a:pt x="300" y="57"/>
                    <a:pt x="300" y="57"/>
                    <a:pt x="300" y="57"/>
                  </a:cubicBezTo>
                  <a:cubicBezTo>
                    <a:pt x="300" y="57"/>
                    <a:pt x="300" y="57"/>
                    <a:pt x="300" y="57"/>
                  </a:cubicBezTo>
                  <a:cubicBezTo>
                    <a:pt x="300" y="57"/>
                    <a:pt x="300" y="57"/>
                    <a:pt x="300" y="58"/>
                  </a:cubicBezTo>
                  <a:cubicBezTo>
                    <a:pt x="300" y="57"/>
                    <a:pt x="300" y="57"/>
                    <a:pt x="300" y="57"/>
                  </a:cubicBezTo>
                  <a:cubicBezTo>
                    <a:pt x="300" y="57"/>
                    <a:pt x="300" y="57"/>
                    <a:pt x="300" y="57"/>
                  </a:cubicBezTo>
                  <a:cubicBezTo>
                    <a:pt x="301" y="57"/>
                    <a:pt x="301" y="57"/>
                    <a:pt x="301" y="57"/>
                  </a:cubicBezTo>
                  <a:cubicBezTo>
                    <a:pt x="301" y="57"/>
                    <a:pt x="301" y="57"/>
                    <a:pt x="302" y="57"/>
                  </a:cubicBezTo>
                  <a:cubicBezTo>
                    <a:pt x="302" y="57"/>
                    <a:pt x="302" y="57"/>
                    <a:pt x="302" y="57"/>
                  </a:cubicBezTo>
                  <a:cubicBezTo>
                    <a:pt x="301" y="57"/>
                    <a:pt x="301" y="57"/>
                    <a:pt x="301" y="57"/>
                  </a:cubicBezTo>
                  <a:cubicBezTo>
                    <a:pt x="301" y="58"/>
                    <a:pt x="301" y="58"/>
                    <a:pt x="301" y="58"/>
                  </a:cubicBezTo>
                  <a:cubicBezTo>
                    <a:pt x="300" y="58"/>
                    <a:pt x="300" y="58"/>
                    <a:pt x="300" y="58"/>
                  </a:cubicBezTo>
                  <a:cubicBezTo>
                    <a:pt x="300" y="58"/>
                    <a:pt x="300" y="58"/>
                    <a:pt x="300" y="58"/>
                  </a:cubicBezTo>
                  <a:cubicBezTo>
                    <a:pt x="300" y="59"/>
                    <a:pt x="300" y="59"/>
                    <a:pt x="300" y="59"/>
                  </a:cubicBezTo>
                  <a:cubicBezTo>
                    <a:pt x="300" y="59"/>
                    <a:pt x="300" y="59"/>
                    <a:pt x="300" y="59"/>
                  </a:cubicBezTo>
                  <a:cubicBezTo>
                    <a:pt x="301" y="59"/>
                    <a:pt x="301" y="59"/>
                    <a:pt x="301" y="58"/>
                  </a:cubicBezTo>
                  <a:cubicBezTo>
                    <a:pt x="301" y="58"/>
                    <a:pt x="301" y="58"/>
                    <a:pt x="302" y="58"/>
                  </a:cubicBezTo>
                  <a:cubicBezTo>
                    <a:pt x="302" y="58"/>
                    <a:pt x="302" y="58"/>
                    <a:pt x="302" y="58"/>
                  </a:cubicBezTo>
                  <a:cubicBezTo>
                    <a:pt x="302" y="59"/>
                    <a:pt x="302" y="59"/>
                    <a:pt x="301" y="59"/>
                  </a:cubicBezTo>
                  <a:cubicBezTo>
                    <a:pt x="301" y="59"/>
                    <a:pt x="301" y="59"/>
                    <a:pt x="301" y="59"/>
                  </a:cubicBezTo>
                  <a:cubicBezTo>
                    <a:pt x="302" y="59"/>
                    <a:pt x="302" y="59"/>
                    <a:pt x="302" y="59"/>
                  </a:cubicBezTo>
                  <a:cubicBezTo>
                    <a:pt x="302" y="59"/>
                    <a:pt x="302" y="59"/>
                    <a:pt x="302" y="59"/>
                  </a:cubicBezTo>
                  <a:cubicBezTo>
                    <a:pt x="302" y="58"/>
                    <a:pt x="302" y="58"/>
                    <a:pt x="302" y="58"/>
                  </a:cubicBezTo>
                  <a:cubicBezTo>
                    <a:pt x="302" y="58"/>
                    <a:pt x="302" y="58"/>
                    <a:pt x="302" y="59"/>
                  </a:cubicBezTo>
                  <a:cubicBezTo>
                    <a:pt x="303" y="59"/>
                    <a:pt x="303" y="59"/>
                    <a:pt x="303" y="59"/>
                  </a:cubicBezTo>
                  <a:cubicBezTo>
                    <a:pt x="303" y="59"/>
                    <a:pt x="303" y="59"/>
                    <a:pt x="303" y="59"/>
                  </a:cubicBezTo>
                  <a:cubicBezTo>
                    <a:pt x="303" y="59"/>
                    <a:pt x="303" y="59"/>
                    <a:pt x="304" y="58"/>
                  </a:cubicBezTo>
                  <a:cubicBezTo>
                    <a:pt x="304" y="58"/>
                    <a:pt x="304" y="58"/>
                    <a:pt x="304" y="58"/>
                  </a:cubicBezTo>
                  <a:cubicBezTo>
                    <a:pt x="304" y="59"/>
                    <a:pt x="304" y="59"/>
                    <a:pt x="304" y="59"/>
                  </a:cubicBezTo>
                  <a:cubicBezTo>
                    <a:pt x="304" y="59"/>
                    <a:pt x="304" y="59"/>
                    <a:pt x="304" y="59"/>
                  </a:cubicBezTo>
                  <a:cubicBezTo>
                    <a:pt x="304" y="59"/>
                    <a:pt x="304" y="59"/>
                    <a:pt x="305" y="59"/>
                  </a:cubicBezTo>
                  <a:cubicBezTo>
                    <a:pt x="304" y="60"/>
                    <a:pt x="304" y="60"/>
                    <a:pt x="304" y="60"/>
                  </a:cubicBezTo>
                  <a:cubicBezTo>
                    <a:pt x="305" y="60"/>
                    <a:pt x="305" y="60"/>
                    <a:pt x="305" y="60"/>
                  </a:cubicBezTo>
                  <a:cubicBezTo>
                    <a:pt x="305" y="60"/>
                    <a:pt x="305" y="60"/>
                    <a:pt x="306" y="61"/>
                  </a:cubicBezTo>
                  <a:cubicBezTo>
                    <a:pt x="305" y="61"/>
                    <a:pt x="305" y="61"/>
                    <a:pt x="305" y="61"/>
                  </a:cubicBezTo>
                  <a:cubicBezTo>
                    <a:pt x="305" y="61"/>
                    <a:pt x="305" y="61"/>
                    <a:pt x="305" y="61"/>
                  </a:cubicBezTo>
                  <a:cubicBezTo>
                    <a:pt x="305" y="61"/>
                    <a:pt x="305" y="61"/>
                    <a:pt x="305" y="61"/>
                  </a:cubicBezTo>
                  <a:cubicBezTo>
                    <a:pt x="304" y="60"/>
                    <a:pt x="304" y="60"/>
                    <a:pt x="304" y="60"/>
                  </a:cubicBezTo>
                  <a:cubicBezTo>
                    <a:pt x="304" y="60"/>
                    <a:pt x="304" y="60"/>
                    <a:pt x="303" y="60"/>
                  </a:cubicBezTo>
                  <a:cubicBezTo>
                    <a:pt x="304" y="60"/>
                    <a:pt x="304" y="60"/>
                    <a:pt x="304" y="60"/>
                  </a:cubicBezTo>
                  <a:cubicBezTo>
                    <a:pt x="304" y="61"/>
                    <a:pt x="304" y="61"/>
                    <a:pt x="304" y="61"/>
                  </a:cubicBezTo>
                  <a:cubicBezTo>
                    <a:pt x="304" y="61"/>
                    <a:pt x="304" y="61"/>
                    <a:pt x="304" y="61"/>
                  </a:cubicBezTo>
                  <a:cubicBezTo>
                    <a:pt x="304" y="61"/>
                    <a:pt x="304" y="61"/>
                    <a:pt x="304" y="61"/>
                  </a:cubicBezTo>
                  <a:cubicBezTo>
                    <a:pt x="304" y="61"/>
                    <a:pt x="304" y="61"/>
                    <a:pt x="304" y="61"/>
                  </a:cubicBezTo>
                  <a:cubicBezTo>
                    <a:pt x="304" y="61"/>
                    <a:pt x="304" y="61"/>
                    <a:pt x="304" y="61"/>
                  </a:cubicBezTo>
                  <a:cubicBezTo>
                    <a:pt x="305" y="61"/>
                    <a:pt x="305" y="61"/>
                    <a:pt x="305" y="62"/>
                  </a:cubicBezTo>
                  <a:cubicBezTo>
                    <a:pt x="305" y="62"/>
                    <a:pt x="305" y="62"/>
                    <a:pt x="305" y="62"/>
                  </a:cubicBezTo>
                  <a:cubicBezTo>
                    <a:pt x="305" y="62"/>
                    <a:pt x="305" y="62"/>
                    <a:pt x="305" y="62"/>
                  </a:cubicBezTo>
                  <a:cubicBezTo>
                    <a:pt x="304" y="62"/>
                    <a:pt x="304" y="62"/>
                    <a:pt x="303" y="62"/>
                  </a:cubicBezTo>
                  <a:cubicBezTo>
                    <a:pt x="303" y="61"/>
                    <a:pt x="303" y="61"/>
                    <a:pt x="303" y="61"/>
                  </a:cubicBezTo>
                  <a:cubicBezTo>
                    <a:pt x="302" y="61"/>
                    <a:pt x="302" y="61"/>
                    <a:pt x="302" y="61"/>
                  </a:cubicBezTo>
                  <a:cubicBezTo>
                    <a:pt x="302" y="61"/>
                    <a:pt x="302" y="61"/>
                    <a:pt x="302" y="61"/>
                  </a:cubicBezTo>
                  <a:cubicBezTo>
                    <a:pt x="302" y="61"/>
                    <a:pt x="302" y="61"/>
                    <a:pt x="303" y="61"/>
                  </a:cubicBezTo>
                  <a:cubicBezTo>
                    <a:pt x="302" y="61"/>
                    <a:pt x="302" y="61"/>
                    <a:pt x="303" y="62"/>
                  </a:cubicBezTo>
                  <a:cubicBezTo>
                    <a:pt x="302" y="62"/>
                    <a:pt x="302" y="62"/>
                    <a:pt x="302" y="62"/>
                  </a:cubicBezTo>
                  <a:cubicBezTo>
                    <a:pt x="302" y="61"/>
                    <a:pt x="302" y="61"/>
                    <a:pt x="301" y="61"/>
                  </a:cubicBezTo>
                  <a:cubicBezTo>
                    <a:pt x="302" y="61"/>
                    <a:pt x="302" y="61"/>
                    <a:pt x="302" y="62"/>
                  </a:cubicBezTo>
                  <a:cubicBezTo>
                    <a:pt x="302" y="62"/>
                    <a:pt x="302" y="62"/>
                    <a:pt x="303" y="62"/>
                  </a:cubicBezTo>
                  <a:cubicBezTo>
                    <a:pt x="303" y="63"/>
                    <a:pt x="303" y="63"/>
                    <a:pt x="303" y="63"/>
                  </a:cubicBezTo>
                  <a:cubicBezTo>
                    <a:pt x="303" y="63"/>
                    <a:pt x="303" y="63"/>
                    <a:pt x="303" y="63"/>
                  </a:cubicBezTo>
                  <a:cubicBezTo>
                    <a:pt x="302" y="63"/>
                    <a:pt x="302" y="63"/>
                    <a:pt x="302" y="63"/>
                  </a:cubicBezTo>
                  <a:cubicBezTo>
                    <a:pt x="301" y="62"/>
                    <a:pt x="301" y="62"/>
                    <a:pt x="301" y="62"/>
                  </a:cubicBezTo>
                  <a:cubicBezTo>
                    <a:pt x="301" y="62"/>
                    <a:pt x="301" y="62"/>
                    <a:pt x="302" y="63"/>
                  </a:cubicBezTo>
                  <a:cubicBezTo>
                    <a:pt x="302" y="63"/>
                    <a:pt x="302" y="63"/>
                    <a:pt x="302" y="63"/>
                  </a:cubicBezTo>
                  <a:cubicBezTo>
                    <a:pt x="302" y="63"/>
                    <a:pt x="302" y="63"/>
                    <a:pt x="302" y="64"/>
                  </a:cubicBezTo>
                  <a:cubicBezTo>
                    <a:pt x="302" y="63"/>
                    <a:pt x="302" y="63"/>
                    <a:pt x="301" y="63"/>
                  </a:cubicBezTo>
                  <a:cubicBezTo>
                    <a:pt x="301" y="63"/>
                    <a:pt x="301" y="63"/>
                    <a:pt x="301" y="63"/>
                  </a:cubicBezTo>
                  <a:cubicBezTo>
                    <a:pt x="301" y="63"/>
                    <a:pt x="301" y="63"/>
                    <a:pt x="301" y="63"/>
                  </a:cubicBezTo>
                  <a:cubicBezTo>
                    <a:pt x="301" y="64"/>
                    <a:pt x="301" y="64"/>
                    <a:pt x="301" y="64"/>
                  </a:cubicBezTo>
                  <a:cubicBezTo>
                    <a:pt x="301" y="64"/>
                    <a:pt x="301" y="64"/>
                    <a:pt x="301" y="64"/>
                  </a:cubicBezTo>
                  <a:cubicBezTo>
                    <a:pt x="300" y="64"/>
                    <a:pt x="300" y="64"/>
                    <a:pt x="300" y="63"/>
                  </a:cubicBezTo>
                  <a:cubicBezTo>
                    <a:pt x="300" y="64"/>
                    <a:pt x="300" y="64"/>
                    <a:pt x="300" y="64"/>
                  </a:cubicBezTo>
                  <a:cubicBezTo>
                    <a:pt x="300" y="64"/>
                    <a:pt x="300" y="64"/>
                    <a:pt x="300" y="64"/>
                  </a:cubicBezTo>
                  <a:cubicBezTo>
                    <a:pt x="299" y="63"/>
                    <a:pt x="299" y="63"/>
                    <a:pt x="299" y="62"/>
                  </a:cubicBezTo>
                  <a:cubicBezTo>
                    <a:pt x="299" y="63"/>
                    <a:pt x="299" y="63"/>
                    <a:pt x="299" y="63"/>
                  </a:cubicBezTo>
                  <a:cubicBezTo>
                    <a:pt x="299" y="63"/>
                    <a:pt x="299" y="63"/>
                    <a:pt x="298" y="63"/>
                  </a:cubicBezTo>
                  <a:cubicBezTo>
                    <a:pt x="299" y="64"/>
                    <a:pt x="299" y="64"/>
                    <a:pt x="299" y="64"/>
                  </a:cubicBezTo>
                  <a:cubicBezTo>
                    <a:pt x="299" y="64"/>
                    <a:pt x="299" y="64"/>
                    <a:pt x="299" y="64"/>
                  </a:cubicBezTo>
                  <a:cubicBezTo>
                    <a:pt x="299" y="64"/>
                    <a:pt x="299" y="64"/>
                    <a:pt x="298" y="64"/>
                  </a:cubicBezTo>
                  <a:cubicBezTo>
                    <a:pt x="299" y="64"/>
                    <a:pt x="299" y="64"/>
                    <a:pt x="299" y="64"/>
                  </a:cubicBezTo>
                  <a:cubicBezTo>
                    <a:pt x="299" y="64"/>
                    <a:pt x="299" y="64"/>
                    <a:pt x="299" y="64"/>
                  </a:cubicBezTo>
                  <a:cubicBezTo>
                    <a:pt x="299" y="64"/>
                    <a:pt x="299" y="64"/>
                    <a:pt x="299" y="65"/>
                  </a:cubicBezTo>
                  <a:cubicBezTo>
                    <a:pt x="299" y="65"/>
                    <a:pt x="299" y="65"/>
                    <a:pt x="299" y="65"/>
                  </a:cubicBezTo>
                  <a:cubicBezTo>
                    <a:pt x="299" y="65"/>
                    <a:pt x="299" y="65"/>
                    <a:pt x="299" y="65"/>
                  </a:cubicBezTo>
                  <a:cubicBezTo>
                    <a:pt x="299" y="65"/>
                    <a:pt x="299" y="65"/>
                    <a:pt x="299" y="65"/>
                  </a:cubicBezTo>
                  <a:cubicBezTo>
                    <a:pt x="299" y="66"/>
                    <a:pt x="299" y="66"/>
                    <a:pt x="299" y="66"/>
                  </a:cubicBezTo>
                  <a:cubicBezTo>
                    <a:pt x="299" y="66"/>
                    <a:pt x="299" y="66"/>
                    <a:pt x="299" y="66"/>
                  </a:cubicBezTo>
                  <a:cubicBezTo>
                    <a:pt x="299" y="66"/>
                    <a:pt x="299" y="66"/>
                    <a:pt x="299" y="66"/>
                  </a:cubicBezTo>
                  <a:cubicBezTo>
                    <a:pt x="299" y="66"/>
                    <a:pt x="299" y="66"/>
                    <a:pt x="299" y="66"/>
                  </a:cubicBezTo>
                  <a:cubicBezTo>
                    <a:pt x="299" y="66"/>
                    <a:pt x="299" y="66"/>
                    <a:pt x="299" y="66"/>
                  </a:cubicBezTo>
                  <a:cubicBezTo>
                    <a:pt x="299" y="67"/>
                    <a:pt x="299" y="67"/>
                    <a:pt x="298" y="67"/>
                  </a:cubicBezTo>
                  <a:cubicBezTo>
                    <a:pt x="298" y="67"/>
                    <a:pt x="298" y="67"/>
                    <a:pt x="298" y="66"/>
                  </a:cubicBezTo>
                  <a:cubicBezTo>
                    <a:pt x="298" y="66"/>
                    <a:pt x="298" y="66"/>
                    <a:pt x="298" y="66"/>
                  </a:cubicBezTo>
                  <a:cubicBezTo>
                    <a:pt x="298" y="66"/>
                    <a:pt x="298" y="66"/>
                    <a:pt x="297" y="66"/>
                  </a:cubicBezTo>
                  <a:cubicBezTo>
                    <a:pt x="297" y="66"/>
                    <a:pt x="297" y="66"/>
                    <a:pt x="297" y="66"/>
                  </a:cubicBezTo>
                  <a:cubicBezTo>
                    <a:pt x="298" y="66"/>
                    <a:pt x="298" y="66"/>
                    <a:pt x="298" y="65"/>
                  </a:cubicBezTo>
                  <a:cubicBezTo>
                    <a:pt x="297" y="66"/>
                    <a:pt x="297" y="66"/>
                    <a:pt x="297" y="66"/>
                  </a:cubicBezTo>
                  <a:cubicBezTo>
                    <a:pt x="297" y="66"/>
                    <a:pt x="297" y="66"/>
                    <a:pt x="297" y="65"/>
                  </a:cubicBezTo>
                  <a:cubicBezTo>
                    <a:pt x="297" y="65"/>
                    <a:pt x="297" y="65"/>
                    <a:pt x="297" y="65"/>
                  </a:cubicBezTo>
                  <a:cubicBezTo>
                    <a:pt x="296" y="65"/>
                    <a:pt x="296" y="65"/>
                    <a:pt x="296" y="65"/>
                  </a:cubicBezTo>
                  <a:cubicBezTo>
                    <a:pt x="297" y="64"/>
                    <a:pt x="297" y="64"/>
                    <a:pt x="297" y="64"/>
                  </a:cubicBezTo>
                  <a:cubicBezTo>
                    <a:pt x="296" y="65"/>
                    <a:pt x="296" y="65"/>
                    <a:pt x="296" y="65"/>
                  </a:cubicBezTo>
                  <a:cubicBezTo>
                    <a:pt x="295" y="64"/>
                    <a:pt x="295" y="64"/>
                    <a:pt x="295" y="64"/>
                  </a:cubicBezTo>
                  <a:cubicBezTo>
                    <a:pt x="295" y="64"/>
                    <a:pt x="295" y="64"/>
                    <a:pt x="295" y="64"/>
                  </a:cubicBezTo>
                  <a:cubicBezTo>
                    <a:pt x="296" y="64"/>
                    <a:pt x="296" y="64"/>
                    <a:pt x="296" y="64"/>
                  </a:cubicBezTo>
                  <a:cubicBezTo>
                    <a:pt x="296" y="64"/>
                    <a:pt x="296" y="64"/>
                    <a:pt x="296" y="64"/>
                  </a:cubicBezTo>
                  <a:cubicBezTo>
                    <a:pt x="295" y="63"/>
                    <a:pt x="295" y="63"/>
                    <a:pt x="295" y="63"/>
                  </a:cubicBezTo>
                  <a:cubicBezTo>
                    <a:pt x="295" y="63"/>
                    <a:pt x="295" y="63"/>
                    <a:pt x="295" y="63"/>
                  </a:cubicBezTo>
                  <a:cubicBezTo>
                    <a:pt x="295" y="63"/>
                    <a:pt x="295" y="63"/>
                    <a:pt x="295" y="63"/>
                  </a:cubicBezTo>
                  <a:cubicBezTo>
                    <a:pt x="296" y="63"/>
                    <a:pt x="296" y="63"/>
                    <a:pt x="296" y="63"/>
                  </a:cubicBezTo>
                  <a:cubicBezTo>
                    <a:pt x="295" y="63"/>
                    <a:pt x="295" y="63"/>
                    <a:pt x="295" y="63"/>
                  </a:cubicBezTo>
                  <a:cubicBezTo>
                    <a:pt x="295" y="63"/>
                    <a:pt x="295" y="63"/>
                    <a:pt x="295" y="63"/>
                  </a:cubicBezTo>
                  <a:cubicBezTo>
                    <a:pt x="295" y="63"/>
                    <a:pt x="295" y="63"/>
                    <a:pt x="295" y="63"/>
                  </a:cubicBezTo>
                  <a:cubicBezTo>
                    <a:pt x="295" y="63"/>
                    <a:pt x="295" y="63"/>
                    <a:pt x="295" y="62"/>
                  </a:cubicBezTo>
                  <a:cubicBezTo>
                    <a:pt x="295" y="62"/>
                    <a:pt x="295" y="62"/>
                    <a:pt x="296" y="62"/>
                  </a:cubicBezTo>
                  <a:cubicBezTo>
                    <a:pt x="295" y="62"/>
                    <a:pt x="295" y="62"/>
                    <a:pt x="295" y="62"/>
                  </a:cubicBezTo>
                  <a:cubicBezTo>
                    <a:pt x="295" y="62"/>
                    <a:pt x="295" y="62"/>
                    <a:pt x="294" y="62"/>
                  </a:cubicBezTo>
                  <a:cubicBezTo>
                    <a:pt x="294" y="62"/>
                    <a:pt x="294" y="62"/>
                    <a:pt x="295" y="62"/>
                  </a:cubicBezTo>
                  <a:cubicBezTo>
                    <a:pt x="295" y="62"/>
                    <a:pt x="295" y="62"/>
                    <a:pt x="295" y="61"/>
                  </a:cubicBezTo>
                  <a:cubicBezTo>
                    <a:pt x="295" y="61"/>
                    <a:pt x="295" y="61"/>
                    <a:pt x="296" y="61"/>
                  </a:cubicBezTo>
                  <a:cubicBezTo>
                    <a:pt x="296" y="61"/>
                    <a:pt x="296" y="61"/>
                    <a:pt x="297" y="61"/>
                  </a:cubicBezTo>
                  <a:cubicBezTo>
                    <a:pt x="297" y="60"/>
                    <a:pt x="297" y="60"/>
                    <a:pt x="297" y="60"/>
                  </a:cubicBezTo>
                  <a:cubicBezTo>
                    <a:pt x="297" y="60"/>
                    <a:pt x="297" y="60"/>
                    <a:pt x="297" y="60"/>
                  </a:cubicBezTo>
                  <a:cubicBezTo>
                    <a:pt x="297" y="60"/>
                    <a:pt x="297" y="60"/>
                    <a:pt x="296" y="60"/>
                  </a:cubicBezTo>
                  <a:cubicBezTo>
                    <a:pt x="296" y="60"/>
                    <a:pt x="296" y="60"/>
                    <a:pt x="296" y="61"/>
                  </a:cubicBezTo>
                  <a:cubicBezTo>
                    <a:pt x="295" y="61"/>
                    <a:pt x="295" y="61"/>
                    <a:pt x="295" y="61"/>
                  </a:cubicBezTo>
                  <a:cubicBezTo>
                    <a:pt x="295" y="61"/>
                    <a:pt x="295" y="61"/>
                    <a:pt x="294" y="61"/>
                  </a:cubicBezTo>
                  <a:cubicBezTo>
                    <a:pt x="294" y="61"/>
                    <a:pt x="294" y="61"/>
                    <a:pt x="293" y="61"/>
                  </a:cubicBezTo>
                  <a:cubicBezTo>
                    <a:pt x="293" y="61"/>
                    <a:pt x="293" y="61"/>
                    <a:pt x="293" y="61"/>
                  </a:cubicBezTo>
                  <a:cubicBezTo>
                    <a:pt x="294" y="60"/>
                    <a:pt x="294" y="60"/>
                    <a:pt x="295" y="60"/>
                  </a:cubicBezTo>
                  <a:cubicBezTo>
                    <a:pt x="295" y="60"/>
                    <a:pt x="295" y="60"/>
                    <a:pt x="295" y="59"/>
                  </a:cubicBezTo>
                  <a:cubicBezTo>
                    <a:pt x="294" y="59"/>
                    <a:pt x="294" y="59"/>
                    <a:pt x="294" y="60"/>
                  </a:cubicBezTo>
                  <a:cubicBezTo>
                    <a:pt x="294" y="60"/>
                    <a:pt x="294" y="60"/>
                    <a:pt x="293" y="60"/>
                  </a:cubicBezTo>
                  <a:cubicBezTo>
                    <a:pt x="293" y="60"/>
                    <a:pt x="293" y="60"/>
                    <a:pt x="293" y="60"/>
                  </a:cubicBezTo>
                  <a:cubicBezTo>
                    <a:pt x="292" y="60"/>
                    <a:pt x="292" y="60"/>
                    <a:pt x="292" y="59"/>
                  </a:cubicBezTo>
                  <a:cubicBezTo>
                    <a:pt x="292" y="59"/>
                    <a:pt x="292" y="59"/>
                    <a:pt x="292" y="59"/>
                  </a:cubicBezTo>
                  <a:cubicBezTo>
                    <a:pt x="292" y="60"/>
                    <a:pt x="292" y="60"/>
                    <a:pt x="292" y="60"/>
                  </a:cubicBezTo>
                  <a:cubicBezTo>
                    <a:pt x="292" y="59"/>
                    <a:pt x="292" y="59"/>
                    <a:pt x="292" y="59"/>
                  </a:cubicBezTo>
                  <a:cubicBezTo>
                    <a:pt x="292" y="59"/>
                    <a:pt x="292" y="59"/>
                    <a:pt x="292" y="59"/>
                  </a:cubicBezTo>
                  <a:cubicBezTo>
                    <a:pt x="292" y="59"/>
                    <a:pt x="292" y="59"/>
                    <a:pt x="292" y="59"/>
                  </a:cubicBezTo>
                  <a:cubicBezTo>
                    <a:pt x="292" y="59"/>
                    <a:pt x="292" y="59"/>
                    <a:pt x="292" y="59"/>
                  </a:cubicBezTo>
                  <a:cubicBezTo>
                    <a:pt x="292" y="59"/>
                    <a:pt x="292" y="59"/>
                    <a:pt x="291" y="58"/>
                  </a:cubicBezTo>
                  <a:cubicBezTo>
                    <a:pt x="292" y="58"/>
                    <a:pt x="292" y="58"/>
                    <a:pt x="292" y="58"/>
                  </a:cubicBezTo>
                  <a:cubicBezTo>
                    <a:pt x="291" y="58"/>
                    <a:pt x="291" y="58"/>
                    <a:pt x="291" y="57"/>
                  </a:cubicBezTo>
                  <a:cubicBezTo>
                    <a:pt x="291" y="58"/>
                    <a:pt x="291" y="58"/>
                    <a:pt x="291" y="58"/>
                  </a:cubicBezTo>
                  <a:cubicBezTo>
                    <a:pt x="291" y="58"/>
                    <a:pt x="291" y="58"/>
                    <a:pt x="290" y="58"/>
                  </a:cubicBezTo>
                  <a:cubicBezTo>
                    <a:pt x="290" y="58"/>
                    <a:pt x="290" y="58"/>
                    <a:pt x="290" y="58"/>
                  </a:cubicBezTo>
                  <a:cubicBezTo>
                    <a:pt x="290" y="58"/>
                    <a:pt x="290" y="58"/>
                    <a:pt x="291" y="59"/>
                  </a:cubicBezTo>
                  <a:cubicBezTo>
                    <a:pt x="290" y="59"/>
                    <a:pt x="290" y="59"/>
                    <a:pt x="290" y="58"/>
                  </a:cubicBezTo>
                  <a:cubicBezTo>
                    <a:pt x="290" y="59"/>
                    <a:pt x="290" y="59"/>
                    <a:pt x="290" y="59"/>
                  </a:cubicBezTo>
                  <a:cubicBezTo>
                    <a:pt x="290" y="59"/>
                    <a:pt x="290" y="59"/>
                    <a:pt x="289" y="58"/>
                  </a:cubicBezTo>
                  <a:cubicBezTo>
                    <a:pt x="289" y="58"/>
                    <a:pt x="289" y="58"/>
                    <a:pt x="289" y="58"/>
                  </a:cubicBezTo>
                  <a:cubicBezTo>
                    <a:pt x="289" y="58"/>
                    <a:pt x="289" y="58"/>
                    <a:pt x="289" y="58"/>
                  </a:cubicBezTo>
                  <a:cubicBezTo>
                    <a:pt x="289" y="58"/>
                    <a:pt x="289" y="58"/>
                    <a:pt x="289" y="59"/>
                  </a:cubicBezTo>
                  <a:cubicBezTo>
                    <a:pt x="289" y="59"/>
                    <a:pt x="289" y="59"/>
                    <a:pt x="289" y="59"/>
                  </a:cubicBezTo>
                  <a:cubicBezTo>
                    <a:pt x="290" y="59"/>
                    <a:pt x="290" y="59"/>
                    <a:pt x="290" y="59"/>
                  </a:cubicBezTo>
                  <a:cubicBezTo>
                    <a:pt x="290" y="60"/>
                    <a:pt x="290" y="60"/>
                    <a:pt x="290" y="60"/>
                  </a:cubicBezTo>
                  <a:cubicBezTo>
                    <a:pt x="290" y="60"/>
                    <a:pt x="290" y="60"/>
                    <a:pt x="291" y="61"/>
                  </a:cubicBezTo>
                  <a:cubicBezTo>
                    <a:pt x="290" y="61"/>
                    <a:pt x="290" y="61"/>
                    <a:pt x="290" y="60"/>
                  </a:cubicBezTo>
                  <a:cubicBezTo>
                    <a:pt x="289" y="60"/>
                    <a:pt x="289" y="60"/>
                    <a:pt x="289" y="60"/>
                  </a:cubicBezTo>
                  <a:cubicBezTo>
                    <a:pt x="289" y="60"/>
                    <a:pt x="289" y="60"/>
                    <a:pt x="289" y="61"/>
                  </a:cubicBezTo>
                  <a:cubicBezTo>
                    <a:pt x="289" y="60"/>
                    <a:pt x="289" y="60"/>
                    <a:pt x="289" y="60"/>
                  </a:cubicBezTo>
                  <a:cubicBezTo>
                    <a:pt x="289" y="60"/>
                    <a:pt x="289" y="60"/>
                    <a:pt x="288" y="59"/>
                  </a:cubicBezTo>
                  <a:cubicBezTo>
                    <a:pt x="288" y="59"/>
                    <a:pt x="288" y="59"/>
                    <a:pt x="287" y="59"/>
                  </a:cubicBezTo>
                  <a:cubicBezTo>
                    <a:pt x="287" y="58"/>
                    <a:pt x="287" y="58"/>
                    <a:pt x="287" y="58"/>
                  </a:cubicBezTo>
                  <a:cubicBezTo>
                    <a:pt x="287" y="58"/>
                    <a:pt x="287" y="58"/>
                    <a:pt x="287" y="58"/>
                  </a:cubicBezTo>
                  <a:cubicBezTo>
                    <a:pt x="286" y="58"/>
                    <a:pt x="286" y="58"/>
                    <a:pt x="285" y="58"/>
                  </a:cubicBezTo>
                  <a:cubicBezTo>
                    <a:pt x="286" y="59"/>
                    <a:pt x="286" y="59"/>
                    <a:pt x="288" y="59"/>
                  </a:cubicBezTo>
                  <a:cubicBezTo>
                    <a:pt x="288" y="59"/>
                    <a:pt x="288" y="59"/>
                    <a:pt x="288" y="60"/>
                  </a:cubicBezTo>
                  <a:cubicBezTo>
                    <a:pt x="287" y="60"/>
                    <a:pt x="287" y="60"/>
                    <a:pt x="287" y="60"/>
                  </a:cubicBezTo>
                  <a:cubicBezTo>
                    <a:pt x="288" y="60"/>
                    <a:pt x="288" y="60"/>
                    <a:pt x="288" y="60"/>
                  </a:cubicBezTo>
                  <a:cubicBezTo>
                    <a:pt x="288" y="60"/>
                    <a:pt x="288" y="60"/>
                    <a:pt x="288" y="60"/>
                  </a:cubicBezTo>
                  <a:cubicBezTo>
                    <a:pt x="288" y="61"/>
                    <a:pt x="288" y="61"/>
                    <a:pt x="289" y="61"/>
                  </a:cubicBezTo>
                  <a:cubicBezTo>
                    <a:pt x="288" y="61"/>
                    <a:pt x="288" y="61"/>
                    <a:pt x="287" y="62"/>
                  </a:cubicBezTo>
                  <a:cubicBezTo>
                    <a:pt x="288" y="62"/>
                    <a:pt x="288" y="62"/>
                    <a:pt x="288" y="62"/>
                  </a:cubicBezTo>
                  <a:cubicBezTo>
                    <a:pt x="288" y="62"/>
                    <a:pt x="288" y="62"/>
                    <a:pt x="288" y="62"/>
                  </a:cubicBezTo>
                  <a:cubicBezTo>
                    <a:pt x="289" y="62"/>
                    <a:pt x="289" y="62"/>
                    <a:pt x="290" y="62"/>
                  </a:cubicBezTo>
                  <a:cubicBezTo>
                    <a:pt x="290" y="62"/>
                    <a:pt x="290" y="62"/>
                    <a:pt x="290" y="62"/>
                  </a:cubicBezTo>
                  <a:cubicBezTo>
                    <a:pt x="289" y="62"/>
                    <a:pt x="289" y="62"/>
                    <a:pt x="289" y="62"/>
                  </a:cubicBezTo>
                  <a:cubicBezTo>
                    <a:pt x="289" y="63"/>
                    <a:pt x="289" y="63"/>
                    <a:pt x="290" y="63"/>
                  </a:cubicBezTo>
                  <a:cubicBezTo>
                    <a:pt x="290" y="63"/>
                    <a:pt x="290" y="63"/>
                    <a:pt x="290" y="63"/>
                  </a:cubicBezTo>
                  <a:cubicBezTo>
                    <a:pt x="289" y="63"/>
                    <a:pt x="289" y="63"/>
                    <a:pt x="289" y="63"/>
                  </a:cubicBezTo>
                  <a:cubicBezTo>
                    <a:pt x="289" y="63"/>
                    <a:pt x="289" y="63"/>
                    <a:pt x="290" y="64"/>
                  </a:cubicBezTo>
                  <a:cubicBezTo>
                    <a:pt x="290" y="64"/>
                    <a:pt x="290" y="64"/>
                    <a:pt x="290" y="64"/>
                  </a:cubicBezTo>
                  <a:cubicBezTo>
                    <a:pt x="290" y="64"/>
                    <a:pt x="290" y="64"/>
                    <a:pt x="290" y="64"/>
                  </a:cubicBezTo>
                  <a:cubicBezTo>
                    <a:pt x="290" y="64"/>
                    <a:pt x="290" y="64"/>
                    <a:pt x="290" y="64"/>
                  </a:cubicBezTo>
                  <a:cubicBezTo>
                    <a:pt x="290" y="64"/>
                    <a:pt x="290" y="64"/>
                    <a:pt x="290" y="65"/>
                  </a:cubicBezTo>
                  <a:cubicBezTo>
                    <a:pt x="290" y="65"/>
                    <a:pt x="290" y="65"/>
                    <a:pt x="290" y="66"/>
                  </a:cubicBezTo>
                  <a:cubicBezTo>
                    <a:pt x="291" y="65"/>
                    <a:pt x="291" y="65"/>
                    <a:pt x="291" y="65"/>
                  </a:cubicBezTo>
                  <a:cubicBezTo>
                    <a:pt x="291" y="65"/>
                    <a:pt x="291" y="65"/>
                    <a:pt x="292" y="66"/>
                  </a:cubicBezTo>
                  <a:cubicBezTo>
                    <a:pt x="291" y="66"/>
                    <a:pt x="291" y="66"/>
                    <a:pt x="291" y="66"/>
                  </a:cubicBezTo>
                  <a:cubicBezTo>
                    <a:pt x="291" y="66"/>
                    <a:pt x="291" y="66"/>
                    <a:pt x="292" y="66"/>
                  </a:cubicBezTo>
                  <a:cubicBezTo>
                    <a:pt x="292" y="66"/>
                    <a:pt x="292" y="66"/>
                    <a:pt x="292" y="66"/>
                  </a:cubicBezTo>
                  <a:cubicBezTo>
                    <a:pt x="292" y="66"/>
                    <a:pt x="292" y="66"/>
                    <a:pt x="292" y="66"/>
                  </a:cubicBezTo>
                  <a:cubicBezTo>
                    <a:pt x="292" y="66"/>
                    <a:pt x="292" y="66"/>
                    <a:pt x="292" y="66"/>
                  </a:cubicBezTo>
                  <a:cubicBezTo>
                    <a:pt x="293" y="66"/>
                    <a:pt x="293" y="66"/>
                    <a:pt x="293" y="66"/>
                  </a:cubicBezTo>
                  <a:cubicBezTo>
                    <a:pt x="293" y="67"/>
                    <a:pt x="293" y="67"/>
                    <a:pt x="292" y="67"/>
                  </a:cubicBezTo>
                  <a:cubicBezTo>
                    <a:pt x="293" y="68"/>
                    <a:pt x="293" y="68"/>
                    <a:pt x="293" y="68"/>
                  </a:cubicBezTo>
                  <a:cubicBezTo>
                    <a:pt x="293" y="68"/>
                    <a:pt x="293" y="68"/>
                    <a:pt x="294" y="67"/>
                  </a:cubicBezTo>
                  <a:cubicBezTo>
                    <a:pt x="294" y="68"/>
                    <a:pt x="294" y="68"/>
                    <a:pt x="294" y="68"/>
                  </a:cubicBezTo>
                  <a:cubicBezTo>
                    <a:pt x="294" y="68"/>
                    <a:pt x="294" y="68"/>
                    <a:pt x="293" y="68"/>
                  </a:cubicBezTo>
                  <a:cubicBezTo>
                    <a:pt x="293" y="68"/>
                    <a:pt x="293" y="68"/>
                    <a:pt x="293" y="68"/>
                  </a:cubicBezTo>
                  <a:cubicBezTo>
                    <a:pt x="293" y="68"/>
                    <a:pt x="293" y="68"/>
                    <a:pt x="294" y="69"/>
                  </a:cubicBezTo>
                  <a:cubicBezTo>
                    <a:pt x="294" y="69"/>
                    <a:pt x="294" y="69"/>
                    <a:pt x="294" y="69"/>
                  </a:cubicBezTo>
                  <a:cubicBezTo>
                    <a:pt x="294" y="70"/>
                    <a:pt x="294" y="70"/>
                    <a:pt x="295" y="70"/>
                  </a:cubicBezTo>
                  <a:cubicBezTo>
                    <a:pt x="294" y="70"/>
                    <a:pt x="294" y="70"/>
                    <a:pt x="294" y="70"/>
                  </a:cubicBezTo>
                  <a:cubicBezTo>
                    <a:pt x="294" y="70"/>
                    <a:pt x="294" y="70"/>
                    <a:pt x="294" y="70"/>
                  </a:cubicBezTo>
                  <a:cubicBezTo>
                    <a:pt x="294" y="70"/>
                    <a:pt x="294" y="70"/>
                    <a:pt x="294" y="70"/>
                  </a:cubicBezTo>
                  <a:cubicBezTo>
                    <a:pt x="294" y="71"/>
                    <a:pt x="294" y="71"/>
                    <a:pt x="295" y="71"/>
                  </a:cubicBezTo>
                  <a:cubicBezTo>
                    <a:pt x="295" y="72"/>
                    <a:pt x="295" y="72"/>
                    <a:pt x="295" y="73"/>
                  </a:cubicBezTo>
                  <a:cubicBezTo>
                    <a:pt x="294" y="73"/>
                    <a:pt x="294" y="73"/>
                    <a:pt x="294" y="72"/>
                  </a:cubicBezTo>
                  <a:cubicBezTo>
                    <a:pt x="294" y="72"/>
                    <a:pt x="294" y="72"/>
                    <a:pt x="294" y="71"/>
                  </a:cubicBezTo>
                  <a:cubicBezTo>
                    <a:pt x="293" y="71"/>
                    <a:pt x="293" y="71"/>
                    <a:pt x="293" y="71"/>
                  </a:cubicBezTo>
                  <a:cubicBezTo>
                    <a:pt x="293" y="70"/>
                    <a:pt x="293" y="70"/>
                    <a:pt x="293" y="70"/>
                  </a:cubicBezTo>
                  <a:cubicBezTo>
                    <a:pt x="293" y="71"/>
                    <a:pt x="293" y="71"/>
                    <a:pt x="293" y="71"/>
                  </a:cubicBezTo>
                  <a:cubicBezTo>
                    <a:pt x="293" y="71"/>
                    <a:pt x="293" y="71"/>
                    <a:pt x="293" y="72"/>
                  </a:cubicBezTo>
                  <a:cubicBezTo>
                    <a:pt x="293" y="72"/>
                    <a:pt x="293" y="72"/>
                    <a:pt x="293" y="72"/>
                  </a:cubicBezTo>
                  <a:cubicBezTo>
                    <a:pt x="293" y="73"/>
                    <a:pt x="293" y="73"/>
                    <a:pt x="294" y="73"/>
                  </a:cubicBezTo>
                  <a:cubicBezTo>
                    <a:pt x="293" y="73"/>
                    <a:pt x="293" y="73"/>
                    <a:pt x="294" y="74"/>
                  </a:cubicBezTo>
                  <a:cubicBezTo>
                    <a:pt x="294" y="74"/>
                    <a:pt x="294" y="74"/>
                    <a:pt x="294" y="75"/>
                  </a:cubicBezTo>
                  <a:cubicBezTo>
                    <a:pt x="294" y="75"/>
                    <a:pt x="294" y="75"/>
                    <a:pt x="294" y="75"/>
                  </a:cubicBezTo>
                  <a:cubicBezTo>
                    <a:pt x="294" y="75"/>
                    <a:pt x="294" y="75"/>
                    <a:pt x="294" y="75"/>
                  </a:cubicBezTo>
                  <a:cubicBezTo>
                    <a:pt x="293" y="74"/>
                    <a:pt x="293" y="74"/>
                    <a:pt x="293" y="74"/>
                  </a:cubicBezTo>
                  <a:cubicBezTo>
                    <a:pt x="293" y="74"/>
                    <a:pt x="293" y="74"/>
                    <a:pt x="292" y="74"/>
                  </a:cubicBezTo>
                  <a:cubicBezTo>
                    <a:pt x="293" y="75"/>
                    <a:pt x="293" y="75"/>
                    <a:pt x="293" y="76"/>
                  </a:cubicBezTo>
                  <a:cubicBezTo>
                    <a:pt x="293" y="76"/>
                    <a:pt x="293" y="76"/>
                    <a:pt x="293" y="76"/>
                  </a:cubicBezTo>
                  <a:cubicBezTo>
                    <a:pt x="292" y="76"/>
                    <a:pt x="292" y="76"/>
                    <a:pt x="292" y="75"/>
                  </a:cubicBezTo>
                  <a:cubicBezTo>
                    <a:pt x="292" y="75"/>
                    <a:pt x="292" y="75"/>
                    <a:pt x="292" y="75"/>
                  </a:cubicBezTo>
                  <a:cubicBezTo>
                    <a:pt x="292" y="74"/>
                    <a:pt x="292" y="74"/>
                    <a:pt x="292" y="74"/>
                  </a:cubicBezTo>
                  <a:cubicBezTo>
                    <a:pt x="292" y="74"/>
                    <a:pt x="292" y="74"/>
                    <a:pt x="292" y="75"/>
                  </a:cubicBezTo>
                  <a:cubicBezTo>
                    <a:pt x="291" y="74"/>
                    <a:pt x="291" y="74"/>
                    <a:pt x="291" y="73"/>
                  </a:cubicBezTo>
                  <a:cubicBezTo>
                    <a:pt x="291" y="73"/>
                    <a:pt x="291" y="73"/>
                    <a:pt x="291" y="74"/>
                  </a:cubicBezTo>
                  <a:cubicBezTo>
                    <a:pt x="290" y="73"/>
                    <a:pt x="290" y="73"/>
                    <a:pt x="290" y="73"/>
                  </a:cubicBezTo>
                  <a:cubicBezTo>
                    <a:pt x="290" y="73"/>
                    <a:pt x="290" y="73"/>
                    <a:pt x="290" y="73"/>
                  </a:cubicBezTo>
                  <a:cubicBezTo>
                    <a:pt x="290" y="74"/>
                    <a:pt x="290" y="74"/>
                    <a:pt x="290" y="74"/>
                  </a:cubicBezTo>
                  <a:cubicBezTo>
                    <a:pt x="290" y="73"/>
                    <a:pt x="290" y="73"/>
                    <a:pt x="289" y="73"/>
                  </a:cubicBezTo>
                  <a:cubicBezTo>
                    <a:pt x="289" y="73"/>
                    <a:pt x="289" y="73"/>
                    <a:pt x="289" y="72"/>
                  </a:cubicBezTo>
                  <a:cubicBezTo>
                    <a:pt x="289" y="72"/>
                    <a:pt x="289" y="72"/>
                    <a:pt x="288" y="71"/>
                  </a:cubicBezTo>
                  <a:cubicBezTo>
                    <a:pt x="288" y="72"/>
                    <a:pt x="288" y="72"/>
                    <a:pt x="289" y="72"/>
                  </a:cubicBezTo>
                  <a:cubicBezTo>
                    <a:pt x="289" y="72"/>
                    <a:pt x="289" y="72"/>
                    <a:pt x="289" y="73"/>
                  </a:cubicBezTo>
                  <a:cubicBezTo>
                    <a:pt x="289" y="73"/>
                    <a:pt x="289" y="73"/>
                    <a:pt x="289" y="73"/>
                  </a:cubicBezTo>
                  <a:cubicBezTo>
                    <a:pt x="288" y="72"/>
                    <a:pt x="288" y="72"/>
                    <a:pt x="288" y="71"/>
                  </a:cubicBezTo>
                  <a:cubicBezTo>
                    <a:pt x="287" y="71"/>
                    <a:pt x="287" y="71"/>
                    <a:pt x="287" y="71"/>
                  </a:cubicBezTo>
                  <a:cubicBezTo>
                    <a:pt x="287" y="71"/>
                    <a:pt x="287" y="71"/>
                    <a:pt x="286" y="70"/>
                  </a:cubicBezTo>
                  <a:cubicBezTo>
                    <a:pt x="286" y="70"/>
                    <a:pt x="286" y="70"/>
                    <a:pt x="286" y="70"/>
                  </a:cubicBezTo>
                  <a:cubicBezTo>
                    <a:pt x="285" y="70"/>
                    <a:pt x="285" y="70"/>
                    <a:pt x="284" y="70"/>
                  </a:cubicBezTo>
                  <a:cubicBezTo>
                    <a:pt x="284" y="69"/>
                    <a:pt x="284" y="69"/>
                    <a:pt x="284" y="69"/>
                  </a:cubicBezTo>
                  <a:cubicBezTo>
                    <a:pt x="284" y="69"/>
                    <a:pt x="284" y="69"/>
                    <a:pt x="283" y="69"/>
                  </a:cubicBezTo>
                  <a:cubicBezTo>
                    <a:pt x="283" y="69"/>
                    <a:pt x="283" y="69"/>
                    <a:pt x="283" y="69"/>
                  </a:cubicBezTo>
                  <a:cubicBezTo>
                    <a:pt x="283" y="69"/>
                    <a:pt x="283" y="69"/>
                    <a:pt x="283" y="70"/>
                  </a:cubicBezTo>
                  <a:cubicBezTo>
                    <a:pt x="284" y="70"/>
                    <a:pt x="284" y="70"/>
                    <a:pt x="284" y="71"/>
                  </a:cubicBezTo>
                  <a:cubicBezTo>
                    <a:pt x="285" y="71"/>
                    <a:pt x="285" y="71"/>
                    <a:pt x="285" y="72"/>
                  </a:cubicBezTo>
                  <a:cubicBezTo>
                    <a:pt x="285" y="72"/>
                    <a:pt x="285" y="72"/>
                    <a:pt x="285" y="72"/>
                  </a:cubicBezTo>
                  <a:cubicBezTo>
                    <a:pt x="286" y="72"/>
                    <a:pt x="286" y="72"/>
                    <a:pt x="286" y="72"/>
                  </a:cubicBezTo>
                  <a:cubicBezTo>
                    <a:pt x="286" y="73"/>
                    <a:pt x="286" y="73"/>
                    <a:pt x="286" y="73"/>
                  </a:cubicBezTo>
                  <a:cubicBezTo>
                    <a:pt x="286" y="73"/>
                    <a:pt x="286" y="73"/>
                    <a:pt x="286" y="73"/>
                  </a:cubicBezTo>
                  <a:cubicBezTo>
                    <a:pt x="286" y="73"/>
                    <a:pt x="286" y="73"/>
                    <a:pt x="286" y="73"/>
                  </a:cubicBezTo>
                  <a:cubicBezTo>
                    <a:pt x="287" y="73"/>
                    <a:pt x="287" y="73"/>
                    <a:pt x="287" y="73"/>
                  </a:cubicBezTo>
                  <a:cubicBezTo>
                    <a:pt x="287" y="74"/>
                    <a:pt x="287" y="74"/>
                    <a:pt x="287" y="75"/>
                  </a:cubicBezTo>
                  <a:cubicBezTo>
                    <a:pt x="288" y="75"/>
                    <a:pt x="288" y="75"/>
                    <a:pt x="288" y="74"/>
                  </a:cubicBezTo>
                  <a:cubicBezTo>
                    <a:pt x="288" y="75"/>
                    <a:pt x="288" y="75"/>
                    <a:pt x="288" y="75"/>
                  </a:cubicBezTo>
                  <a:cubicBezTo>
                    <a:pt x="288" y="75"/>
                    <a:pt x="288" y="75"/>
                    <a:pt x="288" y="76"/>
                  </a:cubicBezTo>
                  <a:cubicBezTo>
                    <a:pt x="288" y="76"/>
                    <a:pt x="288" y="76"/>
                    <a:pt x="288" y="76"/>
                  </a:cubicBezTo>
                  <a:cubicBezTo>
                    <a:pt x="288" y="76"/>
                    <a:pt x="288" y="76"/>
                    <a:pt x="288" y="76"/>
                  </a:cubicBezTo>
                  <a:cubicBezTo>
                    <a:pt x="289" y="76"/>
                    <a:pt x="289" y="76"/>
                    <a:pt x="289" y="76"/>
                  </a:cubicBezTo>
                  <a:cubicBezTo>
                    <a:pt x="289" y="76"/>
                    <a:pt x="289" y="76"/>
                    <a:pt x="289" y="77"/>
                  </a:cubicBezTo>
                  <a:cubicBezTo>
                    <a:pt x="289" y="77"/>
                    <a:pt x="289" y="77"/>
                    <a:pt x="290" y="77"/>
                  </a:cubicBezTo>
                  <a:cubicBezTo>
                    <a:pt x="290" y="77"/>
                    <a:pt x="290" y="77"/>
                    <a:pt x="290" y="77"/>
                  </a:cubicBezTo>
                  <a:cubicBezTo>
                    <a:pt x="290" y="77"/>
                    <a:pt x="290" y="77"/>
                    <a:pt x="289" y="77"/>
                  </a:cubicBezTo>
                  <a:cubicBezTo>
                    <a:pt x="289" y="77"/>
                    <a:pt x="289" y="77"/>
                    <a:pt x="289" y="77"/>
                  </a:cubicBezTo>
                  <a:cubicBezTo>
                    <a:pt x="289" y="78"/>
                    <a:pt x="289" y="78"/>
                    <a:pt x="289" y="78"/>
                  </a:cubicBezTo>
                  <a:cubicBezTo>
                    <a:pt x="289" y="78"/>
                    <a:pt x="289" y="78"/>
                    <a:pt x="290" y="79"/>
                  </a:cubicBezTo>
                  <a:lnTo>
                    <a:pt x="289" y="79"/>
                  </a:lnTo>
                  <a:close/>
                  <a:moveTo>
                    <a:pt x="278" y="74"/>
                  </a:moveTo>
                  <a:cubicBezTo>
                    <a:pt x="278" y="73"/>
                    <a:pt x="278" y="73"/>
                    <a:pt x="278" y="73"/>
                  </a:cubicBezTo>
                  <a:cubicBezTo>
                    <a:pt x="278" y="73"/>
                    <a:pt x="278" y="73"/>
                    <a:pt x="277" y="72"/>
                  </a:cubicBezTo>
                  <a:cubicBezTo>
                    <a:pt x="277" y="72"/>
                    <a:pt x="277" y="72"/>
                    <a:pt x="276" y="72"/>
                  </a:cubicBezTo>
                  <a:cubicBezTo>
                    <a:pt x="277" y="72"/>
                    <a:pt x="277" y="72"/>
                    <a:pt x="277" y="72"/>
                  </a:cubicBezTo>
                  <a:cubicBezTo>
                    <a:pt x="277" y="73"/>
                    <a:pt x="277" y="73"/>
                    <a:pt x="277" y="73"/>
                  </a:cubicBezTo>
                  <a:lnTo>
                    <a:pt x="278" y="74"/>
                  </a:lnTo>
                  <a:close/>
                  <a:moveTo>
                    <a:pt x="266" y="71"/>
                  </a:moveTo>
                  <a:cubicBezTo>
                    <a:pt x="267" y="71"/>
                    <a:pt x="267" y="71"/>
                    <a:pt x="267" y="72"/>
                  </a:cubicBezTo>
                  <a:cubicBezTo>
                    <a:pt x="268" y="72"/>
                    <a:pt x="268" y="72"/>
                    <a:pt x="268" y="72"/>
                  </a:cubicBezTo>
                  <a:cubicBezTo>
                    <a:pt x="268" y="71"/>
                    <a:pt x="268" y="71"/>
                    <a:pt x="267" y="71"/>
                  </a:cubicBezTo>
                  <a:cubicBezTo>
                    <a:pt x="267" y="71"/>
                    <a:pt x="266" y="71"/>
                    <a:pt x="266" y="71"/>
                  </a:cubicBezTo>
                  <a:moveTo>
                    <a:pt x="246" y="52"/>
                  </a:moveTo>
                  <a:cubicBezTo>
                    <a:pt x="246" y="52"/>
                    <a:pt x="246" y="52"/>
                    <a:pt x="246" y="52"/>
                  </a:cubicBezTo>
                  <a:cubicBezTo>
                    <a:pt x="246" y="52"/>
                    <a:pt x="246" y="52"/>
                    <a:pt x="246" y="53"/>
                  </a:cubicBezTo>
                  <a:cubicBezTo>
                    <a:pt x="246" y="53"/>
                    <a:pt x="246" y="53"/>
                    <a:pt x="246" y="53"/>
                  </a:cubicBezTo>
                  <a:cubicBezTo>
                    <a:pt x="247" y="53"/>
                    <a:pt x="247" y="53"/>
                    <a:pt x="247" y="54"/>
                  </a:cubicBezTo>
                  <a:cubicBezTo>
                    <a:pt x="247" y="54"/>
                    <a:pt x="247" y="54"/>
                    <a:pt x="247" y="54"/>
                  </a:cubicBezTo>
                  <a:cubicBezTo>
                    <a:pt x="248" y="54"/>
                    <a:pt x="248" y="54"/>
                    <a:pt x="248" y="54"/>
                  </a:cubicBezTo>
                  <a:cubicBezTo>
                    <a:pt x="249" y="54"/>
                    <a:pt x="249" y="54"/>
                    <a:pt x="249" y="54"/>
                  </a:cubicBezTo>
                  <a:cubicBezTo>
                    <a:pt x="248" y="54"/>
                    <a:pt x="248" y="54"/>
                    <a:pt x="247" y="53"/>
                  </a:cubicBezTo>
                  <a:cubicBezTo>
                    <a:pt x="247" y="53"/>
                    <a:pt x="247" y="53"/>
                    <a:pt x="247" y="53"/>
                  </a:cubicBezTo>
                  <a:cubicBezTo>
                    <a:pt x="247" y="52"/>
                    <a:pt x="247" y="52"/>
                    <a:pt x="246" y="52"/>
                  </a:cubicBezTo>
                  <a:cubicBezTo>
                    <a:pt x="246" y="52"/>
                    <a:pt x="246" y="52"/>
                    <a:pt x="246" y="52"/>
                  </a:cubicBezTo>
                  <a:moveTo>
                    <a:pt x="243" y="52"/>
                  </a:moveTo>
                  <a:cubicBezTo>
                    <a:pt x="244" y="53"/>
                    <a:pt x="244" y="53"/>
                    <a:pt x="244" y="54"/>
                  </a:cubicBezTo>
                  <a:cubicBezTo>
                    <a:pt x="244" y="54"/>
                    <a:pt x="244" y="54"/>
                    <a:pt x="245" y="53"/>
                  </a:cubicBezTo>
                  <a:cubicBezTo>
                    <a:pt x="244" y="53"/>
                    <a:pt x="244" y="53"/>
                    <a:pt x="244" y="53"/>
                  </a:cubicBezTo>
                  <a:cubicBezTo>
                    <a:pt x="244" y="52"/>
                    <a:pt x="244" y="52"/>
                    <a:pt x="244" y="52"/>
                  </a:cubicBezTo>
                  <a:cubicBezTo>
                    <a:pt x="244" y="52"/>
                    <a:pt x="244" y="52"/>
                    <a:pt x="244" y="52"/>
                  </a:cubicBezTo>
                  <a:cubicBezTo>
                    <a:pt x="244" y="52"/>
                    <a:pt x="244" y="52"/>
                    <a:pt x="243" y="52"/>
                  </a:cubicBezTo>
                  <a:moveTo>
                    <a:pt x="237" y="65"/>
                  </a:moveTo>
                  <a:cubicBezTo>
                    <a:pt x="238" y="65"/>
                    <a:pt x="238" y="65"/>
                    <a:pt x="239" y="65"/>
                  </a:cubicBezTo>
                  <a:cubicBezTo>
                    <a:pt x="240" y="65"/>
                    <a:pt x="240" y="65"/>
                    <a:pt x="240" y="64"/>
                  </a:cubicBezTo>
                  <a:cubicBezTo>
                    <a:pt x="241" y="64"/>
                    <a:pt x="241" y="64"/>
                    <a:pt x="241" y="64"/>
                  </a:cubicBezTo>
                  <a:cubicBezTo>
                    <a:pt x="241" y="63"/>
                    <a:pt x="241" y="63"/>
                    <a:pt x="241" y="63"/>
                  </a:cubicBezTo>
                  <a:cubicBezTo>
                    <a:pt x="242" y="63"/>
                    <a:pt x="242" y="63"/>
                    <a:pt x="242" y="63"/>
                  </a:cubicBezTo>
                  <a:cubicBezTo>
                    <a:pt x="242" y="63"/>
                    <a:pt x="242" y="63"/>
                    <a:pt x="243" y="63"/>
                  </a:cubicBezTo>
                  <a:cubicBezTo>
                    <a:pt x="243" y="63"/>
                    <a:pt x="243" y="63"/>
                    <a:pt x="243" y="63"/>
                  </a:cubicBezTo>
                  <a:cubicBezTo>
                    <a:pt x="243" y="62"/>
                    <a:pt x="243" y="62"/>
                    <a:pt x="244" y="62"/>
                  </a:cubicBezTo>
                  <a:cubicBezTo>
                    <a:pt x="244" y="61"/>
                    <a:pt x="244" y="61"/>
                    <a:pt x="244" y="61"/>
                  </a:cubicBezTo>
                  <a:cubicBezTo>
                    <a:pt x="244" y="61"/>
                    <a:pt x="244" y="61"/>
                    <a:pt x="245" y="61"/>
                  </a:cubicBezTo>
                  <a:cubicBezTo>
                    <a:pt x="245" y="61"/>
                    <a:pt x="245" y="61"/>
                    <a:pt x="245" y="61"/>
                  </a:cubicBezTo>
                  <a:cubicBezTo>
                    <a:pt x="245" y="61"/>
                    <a:pt x="245" y="61"/>
                    <a:pt x="246" y="61"/>
                  </a:cubicBezTo>
                  <a:cubicBezTo>
                    <a:pt x="245" y="62"/>
                    <a:pt x="245" y="62"/>
                    <a:pt x="245" y="62"/>
                  </a:cubicBezTo>
                  <a:cubicBezTo>
                    <a:pt x="245" y="62"/>
                    <a:pt x="245" y="62"/>
                    <a:pt x="245" y="62"/>
                  </a:cubicBezTo>
                  <a:cubicBezTo>
                    <a:pt x="246" y="62"/>
                    <a:pt x="246" y="62"/>
                    <a:pt x="247" y="62"/>
                  </a:cubicBezTo>
                  <a:cubicBezTo>
                    <a:pt x="247" y="63"/>
                    <a:pt x="247" y="63"/>
                    <a:pt x="247" y="63"/>
                  </a:cubicBezTo>
                  <a:cubicBezTo>
                    <a:pt x="247" y="63"/>
                    <a:pt x="247" y="63"/>
                    <a:pt x="246" y="63"/>
                  </a:cubicBezTo>
                  <a:cubicBezTo>
                    <a:pt x="246" y="64"/>
                    <a:pt x="246" y="64"/>
                    <a:pt x="246" y="64"/>
                  </a:cubicBezTo>
                  <a:cubicBezTo>
                    <a:pt x="247" y="64"/>
                    <a:pt x="247" y="64"/>
                    <a:pt x="248" y="64"/>
                  </a:cubicBezTo>
                  <a:cubicBezTo>
                    <a:pt x="249" y="65"/>
                    <a:pt x="249" y="65"/>
                    <a:pt x="251" y="65"/>
                  </a:cubicBezTo>
                  <a:cubicBezTo>
                    <a:pt x="251" y="65"/>
                    <a:pt x="251" y="65"/>
                    <a:pt x="251" y="65"/>
                  </a:cubicBezTo>
                  <a:cubicBezTo>
                    <a:pt x="252" y="64"/>
                    <a:pt x="252" y="64"/>
                    <a:pt x="253" y="64"/>
                  </a:cubicBezTo>
                  <a:cubicBezTo>
                    <a:pt x="252" y="64"/>
                    <a:pt x="252" y="64"/>
                    <a:pt x="252" y="63"/>
                  </a:cubicBezTo>
                  <a:cubicBezTo>
                    <a:pt x="252" y="63"/>
                    <a:pt x="252" y="63"/>
                    <a:pt x="252" y="63"/>
                  </a:cubicBezTo>
                  <a:cubicBezTo>
                    <a:pt x="252" y="63"/>
                    <a:pt x="252" y="63"/>
                    <a:pt x="251" y="62"/>
                  </a:cubicBezTo>
                  <a:cubicBezTo>
                    <a:pt x="251" y="62"/>
                    <a:pt x="251" y="62"/>
                    <a:pt x="251" y="63"/>
                  </a:cubicBezTo>
                  <a:cubicBezTo>
                    <a:pt x="251" y="62"/>
                    <a:pt x="251" y="62"/>
                    <a:pt x="250" y="62"/>
                  </a:cubicBezTo>
                  <a:cubicBezTo>
                    <a:pt x="250" y="62"/>
                    <a:pt x="250" y="62"/>
                    <a:pt x="250" y="62"/>
                  </a:cubicBezTo>
                  <a:cubicBezTo>
                    <a:pt x="249" y="62"/>
                    <a:pt x="249" y="62"/>
                    <a:pt x="248" y="62"/>
                  </a:cubicBezTo>
                  <a:cubicBezTo>
                    <a:pt x="249" y="62"/>
                    <a:pt x="249" y="62"/>
                    <a:pt x="250" y="61"/>
                  </a:cubicBezTo>
                  <a:cubicBezTo>
                    <a:pt x="250" y="61"/>
                    <a:pt x="250" y="61"/>
                    <a:pt x="249" y="61"/>
                  </a:cubicBezTo>
                  <a:cubicBezTo>
                    <a:pt x="249" y="61"/>
                    <a:pt x="249" y="61"/>
                    <a:pt x="250" y="60"/>
                  </a:cubicBezTo>
                  <a:cubicBezTo>
                    <a:pt x="249" y="60"/>
                    <a:pt x="249" y="60"/>
                    <a:pt x="249" y="59"/>
                  </a:cubicBezTo>
                  <a:cubicBezTo>
                    <a:pt x="248" y="59"/>
                    <a:pt x="248" y="59"/>
                    <a:pt x="248" y="58"/>
                  </a:cubicBezTo>
                  <a:cubicBezTo>
                    <a:pt x="247" y="58"/>
                    <a:pt x="247" y="58"/>
                    <a:pt x="247" y="58"/>
                  </a:cubicBezTo>
                  <a:cubicBezTo>
                    <a:pt x="247" y="58"/>
                    <a:pt x="247" y="58"/>
                    <a:pt x="247" y="58"/>
                  </a:cubicBezTo>
                  <a:cubicBezTo>
                    <a:pt x="247" y="57"/>
                    <a:pt x="247" y="57"/>
                    <a:pt x="247" y="57"/>
                  </a:cubicBezTo>
                  <a:cubicBezTo>
                    <a:pt x="246" y="56"/>
                    <a:pt x="246" y="56"/>
                    <a:pt x="245" y="56"/>
                  </a:cubicBezTo>
                  <a:cubicBezTo>
                    <a:pt x="245" y="56"/>
                    <a:pt x="245" y="56"/>
                    <a:pt x="244" y="56"/>
                  </a:cubicBezTo>
                  <a:cubicBezTo>
                    <a:pt x="245" y="55"/>
                    <a:pt x="245" y="55"/>
                    <a:pt x="245" y="55"/>
                  </a:cubicBezTo>
                  <a:cubicBezTo>
                    <a:pt x="244" y="55"/>
                    <a:pt x="244" y="55"/>
                    <a:pt x="244" y="54"/>
                  </a:cubicBezTo>
                  <a:cubicBezTo>
                    <a:pt x="243" y="55"/>
                    <a:pt x="243" y="55"/>
                    <a:pt x="243" y="55"/>
                  </a:cubicBezTo>
                  <a:cubicBezTo>
                    <a:pt x="243" y="55"/>
                    <a:pt x="243" y="55"/>
                    <a:pt x="242" y="54"/>
                  </a:cubicBezTo>
                  <a:cubicBezTo>
                    <a:pt x="243" y="54"/>
                    <a:pt x="243" y="54"/>
                    <a:pt x="243" y="54"/>
                  </a:cubicBezTo>
                  <a:cubicBezTo>
                    <a:pt x="243" y="54"/>
                    <a:pt x="243" y="54"/>
                    <a:pt x="243" y="53"/>
                  </a:cubicBezTo>
                  <a:cubicBezTo>
                    <a:pt x="243" y="53"/>
                    <a:pt x="243" y="53"/>
                    <a:pt x="242" y="53"/>
                  </a:cubicBezTo>
                  <a:cubicBezTo>
                    <a:pt x="243" y="52"/>
                    <a:pt x="243" y="52"/>
                    <a:pt x="243" y="52"/>
                  </a:cubicBezTo>
                  <a:cubicBezTo>
                    <a:pt x="242" y="53"/>
                    <a:pt x="242" y="53"/>
                    <a:pt x="240" y="53"/>
                  </a:cubicBezTo>
                  <a:cubicBezTo>
                    <a:pt x="240" y="54"/>
                    <a:pt x="240" y="54"/>
                    <a:pt x="239" y="54"/>
                  </a:cubicBezTo>
                  <a:cubicBezTo>
                    <a:pt x="239" y="55"/>
                    <a:pt x="239" y="55"/>
                    <a:pt x="239" y="55"/>
                  </a:cubicBezTo>
                  <a:cubicBezTo>
                    <a:pt x="239" y="56"/>
                    <a:pt x="239" y="56"/>
                    <a:pt x="239" y="56"/>
                  </a:cubicBezTo>
                  <a:cubicBezTo>
                    <a:pt x="239" y="56"/>
                    <a:pt x="239" y="56"/>
                    <a:pt x="239" y="56"/>
                  </a:cubicBezTo>
                  <a:cubicBezTo>
                    <a:pt x="239" y="57"/>
                    <a:pt x="239" y="57"/>
                    <a:pt x="238" y="57"/>
                  </a:cubicBezTo>
                  <a:cubicBezTo>
                    <a:pt x="238" y="58"/>
                    <a:pt x="238" y="58"/>
                    <a:pt x="238" y="58"/>
                  </a:cubicBezTo>
                  <a:cubicBezTo>
                    <a:pt x="238" y="58"/>
                    <a:pt x="238" y="58"/>
                    <a:pt x="237" y="58"/>
                  </a:cubicBezTo>
                  <a:cubicBezTo>
                    <a:pt x="237" y="59"/>
                    <a:pt x="237" y="59"/>
                    <a:pt x="237" y="60"/>
                  </a:cubicBezTo>
                  <a:cubicBezTo>
                    <a:pt x="237" y="60"/>
                    <a:pt x="237" y="60"/>
                    <a:pt x="236" y="60"/>
                  </a:cubicBezTo>
                  <a:cubicBezTo>
                    <a:pt x="236" y="61"/>
                    <a:pt x="236" y="61"/>
                    <a:pt x="235" y="61"/>
                  </a:cubicBezTo>
                  <a:cubicBezTo>
                    <a:pt x="235" y="62"/>
                    <a:pt x="235" y="62"/>
                    <a:pt x="235" y="62"/>
                  </a:cubicBezTo>
                  <a:cubicBezTo>
                    <a:pt x="235" y="63"/>
                    <a:pt x="235" y="63"/>
                    <a:pt x="235" y="63"/>
                  </a:cubicBezTo>
                  <a:cubicBezTo>
                    <a:pt x="235" y="63"/>
                    <a:pt x="235" y="63"/>
                    <a:pt x="235" y="63"/>
                  </a:cubicBezTo>
                  <a:cubicBezTo>
                    <a:pt x="235" y="62"/>
                    <a:pt x="235" y="62"/>
                    <a:pt x="235" y="62"/>
                  </a:cubicBezTo>
                  <a:cubicBezTo>
                    <a:pt x="236" y="62"/>
                    <a:pt x="236" y="62"/>
                    <a:pt x="236" y="63"/>
                  </a:cubicBezTo>
                  <a:cubicBezTo>
                    <a:pt x="237" y="62"/>
                    <a:pt x="237" y="62"/>
                    <a:pt x="237" y="62"/>
                  </a:cubicBezTo>
                  <a:cubicBezTo>
                    <a:pt x="237" y="62"/>
                    <a:pt x="237" y="62"/>
                    <a:pt x="238" y="63"/>
                  </a:cubicBezTo>
                  <a:cubicBezTo>
                    <a:pt x="237" y="63"/>
                    <a:pt x="237" y="63"/>
                    <a:pt x="237" y="64"/>
                  </a:cubicBezTo>
                  <a:cubicBezTo>
                    <a:pt x="237" y="65"/>
                    <a:pt x="237" y="65"/>
                    <a:pt x="237" y="65"/>
                  </a:cubicBezTo>
                  <a:moveTo>
                    <a:pt x="292" y="80"/>
                  </a:moveTo>
                  <a:cubicBezTo>
                    <a:pt x="292" y="80"/>
                    <a:pt x="292" y="80"/>
                    <a:pt x="292" y="80"/>
                  </a:cubicBezTo>
                  <a:cubicBezTo>
                    <a:pt x="292" y="80"/>
                    <a:pt x="292" y="80"/>
                    <a:pt x="292" y="79"/>
                  </a:cubicBezTo>
                  <a:cubicBezTo>
                    <a:pt x="292" y="79"/>
                    <a:pt x="292" y="79"/>
                    <a:pt x="291" y="79"/>
                  </a:cubicBezTo>
                  <a:cubicBezTo>
                    <a:pt x="291" y="79"/>
                    <a:pt x="291" y="79"/>
                    <a:pt x="291" y="79"/>
                  </a:cubicBezTo>
                  <a:cubicBezTo>
                    <a:pt x="292" y="80"/>
                    <a:pt x="292" y="80"/>
                    <a:pt x="292" y="80"/>
                  </a:cubicBezTo>
                  <a:moveTo>
                    <a:pt x="292" y="82"/>
                  </a:moveTo>
                  <a:cubicBezTo>
                    <a:pt x="292" y="82"/>
                    <a:pt x="292" y="82"/>
                    <a:pt x="291" y="81"/>
                  </a:cubicBezTo>
                  <a:cubicBezTo>
                    <a:pt x="291" y="81"/>
                    <a:pt x="291" y="81"/>
                    <a:pt x="290" y="81"/>
                  </a:cubicBezTo>
                  <a:cubicBezTo>
                    <a:pt x="290" y="80"/>
                    <a:pt x="290" y="80"/>
                    <a:pt x="290" y="80"/>
                  </a:cubicBezTo>
                  <a:cubicBezTo>
                    <a:pt x="290" y="80"/>
                    <a:pt x="290" y="80"/>
                    <a:pt x="291" y="80"/>
                  </a:cubicBezTo>
                  <a:cubicBezTo>
                    <a:pt x="291" y="80"/>
                    <a:pt x="291" y="80"/>
                    <a:pt x="292" y="81"/>
                  </a:cubicBezTo>
                  <a:cubicBezTo>
                    <a:pt x="292" y="81"/>
                    <a:pt x="292" y="81"/>
                    <a:pt x="293" y="81"/>
                  </a:cubicBezTo>
                  <a:cubicBezTo>
                    <a:pt x="292" y="81"/>
                    <a:pt x="292" y="81"/>
                    <a:pt x="292" y="82"/>
                  </a:cubicBezTo>
                  <a:moveTo>
                    <a:pt x="281" y="85"/>
                  </a:moveTo>
                  <a:cubicBezTo>
                    <a:pt x="281" y="85"/>
                    <a:pt x="281" y="85"/>
                    <a:pt x="281" y="85"/>
                  </a:cubicBezTo>
                  <a:cubicBezTo>
                    <a:pt x="281" y="84"/>
                    <a:pt x="281" y="84"/>
                    <a:pt x="282" y="84"/>
                  </a:cubicBezTo>
                  <a:cubicBezTo>
                    <a:pt x="282" y="84"/>
                    <a:pt x="282" y="84"/>
                    <a:pt x="283" y="83"/>
                  </a:cubicBezTo>
                  <a:cubicBezTo>
                    <a:pt x="283" y="84"/>
                    <a:pt x="283" y="84"/>
                    <a:pt x="283" y="84"/>
                  </a:cubicBezTo>
                  <a:cubicBezTo>
                    <a:pt x="283" y="84"/>
                    <a:pt x="283" y="84"/>
                    <a:pt x="283" y="84"/>
                  </a:cubicBezTo>
                  <a:cubicBezTo>
                    <a:pt x="283" y="84"/>
                    <a:pt x="283" y="84"/>
                    <a:pt x="282" y="85"/>
                  </a:cubicBezTo>
                  <a:cubicBezTo>
                    <a:pt x="282" y="85"/>
                    <a:pt x="282" y="85"/>
                    <a:pt x="282" y="85"/>
                  </a:cubicBezTo>
                  <a:cubicBezTo>
                    <a:pt x="282" y="85"/>
                    <a:pt x="282" y="85"/>
                    <a:pt x="281" y="85"/>
                  </a:cubicBezTo>
                  <a:moveTo>
                    <a:pt x="259" y="64"/>
                  </a:moveTo>
                  <a:cubicBezTo>
                    <a:pt x="260" y="64"/>
                    <a:pt x="260" y="64"/>
                    <a:pt x="260" y="64"/>
                  </a:cubicBezTo>
                  <a:cubicBezTo>
                    <a:pt x="260" y="64"/>
                    <a:pt x="260" y="64"/>
                    <a:pt x="260" y="64"/>
                  </a:cubicBezTo>
                  <a:cubicBezTo>
                    <a:pt x="260" y="64"/>
                    <a:pt x="260" y="64"/>
                    <a:pt x="260" y="64"/>
                  </a:cubicBezTo>
                  <a:cubicBezTo>
                    <a:pt x="260" y="64"/>
                    <a:pt x="260" y="64"/>
                    <a:pt x="259" y="64"/>
                  </a:cubicBezTo>
                  <a:moveTo>
                    <a:pt x="260" y="66"/>
                  </a:moveTo>
                  <a:cubicBezTo>
                    <a:pt x="260" y="66"/>
                    <a:pt x="260" y="66"/>
                    <a:pt x="260" y="66"/>
                  </a:cubicBezTo>
                  <a:cubicBezTo>
                    <a:pt x="260" y="66"/>
                    <a:pt x="260" y="66"/>
                    <a:pt x="261" y="66"/>
                  </a:cubicBezTo>
                  <a:cubicBezTo>
                    <a:pt x="261" y="67"/>
                    <a:pt x="261" y="67"/>
                    <a:pt x="261" y="67"/>
                  </a:cubicBezTo>
                  <a:cubicBezTo>
                    <a:pt x="262" y="67"/>
                    <a:pt x="262" y="67"/>
                    <a:pt x="262" y="67"/>
                  </a:cubicBezTo>
                  <a:cubicBezTo>
                    <a:pt x="262" y="67"/>
                    <a:pt x="262" y="67"/>
                    <a:pt x="262" y="67"/>
                  </a:cubicBezTo>
                  <a:cubicBezTo>
                    <a:pt x="262" y="67"/>
                    <a:pt x="262" y="67"/>
                    <a:pt x="262" y="67"/>
                  </a:cubicBezTo>
                  <a:cubicBezTo>
                    <a:pt x="262" y="66"/>
                    <a:pt x="262" y="66"/>
                    <a:pt x="262" y="66"/>
                  </a:cubicBezTo>
                  <a:cubicBezTo>
                    <a:pt x="262" y="66"/>
                    <a:pt x="262" y="66"/>
                    <a:pt x="261" y="66"/>
                  </a:cubicBezTo>
                  <a:cubicBezTo>
                    <a:pt x="261" y="66"/>
                    <a:pt x="261" y="66"/>
                    <a:pt x="260" y="66"/>
                  </a:cubicBezTo>
                  <a:cubicBezTo>
                    <a:pt x="260" y="66"/>
                    <a:pt x="260" y="66"/>
                    <a:pt x="260" y="66"/>
                  </a:cubicBezTo>
                  <a:moveTo>
                    <a:pt x="256" y="66"/>
                  </a:moveTo>
                  <a:cubicBezTo>
                    <a:pt x="257" y="67"/>
                    <a:pt x="257" y="67"/>
                    <a:pt x="257" y="67"/>
                  </a:cubicBezTo>
                  <a:cubicBezTo>
                    <a:pt x="258" y="68"/>
                    <a:pt x="258" y="68"/>
                    <a:pt x="258" y="68"/>
                  </a:cubicBezTo>
                  <a:cubicBezTo>
                    <a:pt x="258" y="68"/>
                    <a:pt x="258" y="68"/>
                    <a:pt x="258" y="68"/>
                  </a:cubicBezTo>
                  <a:cubicBezTo>
                    <a:pt x="259" y="68"/>
                    <a:pt x="259" y="68"/>
                    <a:pt x="259" y="68"/>
                  </a:cubicBezTo>
                  <a:cubicBezTo>
                    <a:pt x="259" y="67"/>
                    <a:pt x="259" y="67"/>
                    <a:pt x="259" y="67"/>
                  </a:cubicBezTo>
                  <a:cubicBezTo>
                    <a:pt x="258" y="66"/>
                    <a:pt x="258" y="66"/>
                    <a:pt x="258" y="66"/>
                  </a:cubicBezTo>
                  <a:cubicBezTo>
                    <a:pt x="258" y="66"/>
                    <a:pt x="258" y="66"/>
                    <a:pt x="258" y="66"/>
                  </a:cubicBezTo>
                  <a:cubicBezTo>
                    <a:pt x="257" y="66"/>
                    <a:pt x="257" y="66"/>
                    <a:pt x="257" y="66"/>
                  </a:cubicBezTo>
                  <a:cubicBezTo>
                    <a:pt x="257" y="66"/>
                    <a:pt x="257" y="66"/>
                    <a:pt x="256" y="66"/>
                  </a:cubicBezTo>
                  <a:cubicBezTo>
                    <a:pt x="256" y="66"/>
                    <a:pt x="256" y="66"/>
                    <a:pt x="256" y="66"/>
                  </a:cubicBezTo>
                  <a:moveTo>
                    <a:pt x="240" y="71"/>
                  </a:moveTo>
                  <a:cubicBezTo>
                    <a:pt x="241" y="70"/>
                    <a:pt x="241" y="70"/>
                    <a:pt x="242" y="70"/>
                  </a:cubicBezTo>
                  <a:cubicBezTo>
                    <a:pt x="242" y="70"/>
                    <a:pt x="242" y="70"/>
                    <a:pt x="242" y="70"/>
                  </a:cubicBezTo>
                  <a:cubicBezTo>
                    <a:pt x="243" y="70"/>
                    <a:pt x="243" y="70"/>
                    <a:pt x="245" y="69"/>
                  </a:cubicBezTo>
                  <a:cubicBezTo>
                    <a:pt x="245" y="69"/>
                    <a:pt x="245" y="69"/>
                    <a:pt x="245" y="69"/>
                  </a:cubicBezTo>
                  <a:cubicBezTo>
                    <a:pt x="245" y="69"/>
                    <a:pt x="245" y="69"/>
                    <a:pt x="246" y="69"/>
                  </a:cubicBezTo>
                  <a:cubicBezTo>
                    <a:pt x="246" y="68"/>
                    <a:pt x="246" y="68"/>
                    <a:pt x="247" y="67"/>
                  </a:cubicBezTo>
                  <a:cubicBezTo>
                    <a:pt x="246" y="67"/>
                    <a:pt x="246" y="67"/>
                    <a:pt x="245" y="67"/>
                  </a:cubicBezTo>
                  <a:cubicBezTo>
                    <a:pt x="245" y="67"/>
                    <a:pt x="245" y="67"/>
                    <a:pt x="244" y="67"/>
                  </a:cubicBezTo>
                  <a:cubicBezTo>
                    <a:pt x="244" y="67"/>
                    <a:pt x="244" y="67"/>
                    <a:pt x="243" y="68"/>
                  </a:cubicBezTo>
                  <a:cubicBezTo>
                    <a:pt x="243" y="67"/>
                    <a:pt x="243" y="67"/>
                    <a:pt x="243" y="67"/>
                  </a:cubicBezTo>
                  <a:cubicBezTo>
                    <a:pt x="242" y="67"/>
                    <a:pt x="242" y="67"/>
                    <a:pt x="242" y="67"/>
                  </a:cubicBezTo>
                  <a:cubicBezTo>
                    <a:pt x="241" y="68"/>
                    <a:pt x="241" y="68"/>
                    <a:pt x="241" y="68"/>
                  </a:cubicBezTo>
                  <a:cubicBezTo>
                    <a:pt x="241" y="68"/>
                    <a:pt x="241" y="68"/>
                    <a:pt x="240" y="69"/>
                  </a:cubicBezTo>
                  <a:cubicBezTo>
                    <a:pt x="240" y="69"/>
                    <a:pt x="240" y="69"/>
                    <a:pt x="240" y="70"/>
                  </a:cubicBezTo>
                  <a:lnTo>
                    <a:pt x="240" y="71"/>
                  </a:lnTo>
                  <a:close/>
                  <a:moveTo>
                    <a:pt x="249" y="73"/>
                  </a:moveTo>
                  <a:cubicBezTo>
                    <a:pt x="249" y="73"/>
                    <a:pt x="249" y="73"/>
                    <a:pt x="250" y="73"/>
                  </a:cubicBezTo>
                  <a:cubicBezTo>
                    <a:pt x="250" y="74"/>
                    <a:pt x="250" y="74"/>
                    <a:pt x="250" y="74"/>
                  </a:cubicBezTo>
                  <a:cubicBezTo>
                    <a:pt x="251" y="74"/>
                    <a:pt x="251" y="74"/>
                    <a:pt x="251" y="74"/>
                  </a:cubicBezTo>
                  <a:cubicBezTo>
                    <a:pt x="251" y="73"/>
                    <a:pt x="251" y="73"/>
                    <a:pt x="251" y="73"/>
                  </a:cubicBezTo>
                  <a:cubicBezTo>
                    <a:pt x="251" y="73"/>
                    <a:pt x="251" y="73"/>
                    <a:pt x="252" y="72"/>
                  </a:cubicBezTo>
                  <a:cubicBezTo>
                    <a:pt x="252" y="72"/>
                    <a:pt x="252" y="72"/>
                    <a:pt x="252" y="72"/>
                  </a:cubicBezTo>
                  <a:cubicBezTo>
                    <a:pt x="252" y="71"/>
                    <a:pt x="252" y="71"/>
                    <a:pt x="252" y="71"/>
                  </a:cubicBezTo>
                  <a:cubicBezTo>
                    <a:pt x="252" y="71"/>
                    <a:pt x="252" y="71"/>
                    <a:pt x="253" y="71"/>
                  </a:cubicBezTo>
                  <a:cubicBezTo>
                    <a:pt x="253" y="70"/>
                    <a:pt x="253" y="70"/>
                    <a:pt x="253" y="70"/>
                  </a:cubicBezTo>
                  <a:cubicBezTo>
                    <a:pt x="252" y="70"/>
                    <a:pt x="252" y="70"/>
                    <a:pt x="252" y="70"/>
                  </a:cubicBezTo>
                  <a:cubicBezTo>
                    <a:pt x="252" y="70"/>
                    <a:pt x="252" y="70"/>
                    <a:pt x="251" y="70"/>
                  </a:cubicBezTo>
                  <a:cubicBezTo>
                    <a:pt x="250" y="71"/>
                    <a:pt x="250" y="71"/>
                    <a:pt x="250" y="71"/>
                  </a:cubicBezTo>
                  <a:cubicBezTo>
                    <a:pt x="250" y="71"/>
                    <a:pt x="250" y="71"/>
                    <a:pt x="250" y="71"/>
                  </a:cubicBezTo>
                  <a:cubicBezTo>
                    <a:pt x="250" y="71"/>
                    <a:pt x="250" y="71"/>
                    <a:pt x="250" y="72"/>
                  </a:cubicBezTo>
                  <a:cubicBezTo>
                    <a:pt x="250" y="72"/>
                    <a:pt x="250" y="72"/>
                    <a:pt x="249" y="72"/>
                  </a:cubicBezTo>
                  <a:cubicBezTo>
                    <a:pt x="249" y="73"/>
                    <a:pt x="249" y="73"/>
                    <a:pt x="249" y="73"/>
                  </a:cubicBezTo>
                  <a:moveTo>
                    <a:pt x="246" y="83"/>
                  </a:moveTo>
                  <a:cubicBezTo>
                    <a:pt x="247" y="83"/>
                    <a:pt x="247" y="83"/>
                    <a:pt x="247" y="83"/>
                  </a:cubicBezTo>
                  <a:cubicBezTo>
                    <a:pt x="247" y="82"/>
                    <a:pt x="247" y="82"/>
                    <a:pt x="247" y="82"/>
                  </a:cubicBezTo>
                  <a:lnTo>
                    <a:pt x="246" y="83"/>
                  </a:lnTo>
                  <a:close/>
                  <a:moveTo>
                    <a:pt x="241" y="99"/>
                  </a:moveTo>
                  <a:cubicBezTo>
                    <a:pt x="241" y="99"/>
                    <a:pt x="241" y="99"/>
                    <a:pt x="242" y="99"/>
                  </a:cubicBezTo>
                  <a:cubicBezTo>
                    <a:pt x="242" y="99"/>
                    <a:pt x="242" y="99"/>
                    <a:pt x="243" y="99"/>
                  </a:cubicBezTo>
                  <a:cubicBezTo>
                    <a:pt x="242" y="99"/>
                    <a:pt x="242" y="99"/>
                    <a:pt x="242" y="99"/>
                  </a:cubicBezTo>
                  <a:cubicBezTo>
                    <a:pt x="241" y="99"/>
                    <a:pt x="241" y="99"/>
                    <a:pt x="241" y="99"/>
                  </a:cubicBezTo>
                  <a:moveTo>
                    <a:pt x="241" y="101"/>
                  </a:moveTo>
                  <a:cubicBezTo>
                    <a:pt x="242" y="101"/>
                    <a:pt x="242" y="101"/>
                    <a:pt x="242" y="101"/>
                  </a:cubicBezTo>
                  <a:cubicBezTo>
                    <a:pt x="243" y="100"/>
                    <a:pt x="243" y="100"/>
                    <a:pt x="243" y="100"/>
                  </a:cubicBezTo>
                  <a:cubicBezTo>
                    <a:pt x="242" y="101"/>
                    <a:pt x="242" y="101"/>
                    <a:pt x="242" y="101"/>
                  </a:cubicBezTo>
                  <a:cubicBezTo>
                    <a:pt x="243" y="101"/>
                    <a:pt x="243" y="101"/>
                    <a:pt x="244" y="101"/>
                  </a:cubicBezTo>
                  <a:cubicBezTo>
                    <a:pt x="244" y="100"/>
                    <a:pt x="244" y="100"/>
                    <a:pt x="245" y="99"/>
                  </a:cubicBezTo>
                  <a:cubicBezTo>
                    <a:pt x="245" y="100"/>
                    <a:pt x="245" y="100"/>
                    <a:pt x="245" y="100"/>
                  </a:cubicBezTo>
                  <a:cubicBezTo>
                    <a:pt x="245" y="100"/>
                    <a:pt x="245" y="100"/>
                    <a:pt x="245" y="100"/>
                  </a:cubicBezTo>
                  <a:cubicBezTo>
                    <a:pt x="245" y="99"/>
                    <a:pt x="245" y="99"/>
                    <a:pt x="244" y="98"/>
                  </a:cubicBezTo>
                  <a:cubicBezTo>
                    <a:pt x="244" y="99"/>
                    <a:pt x="244" y="99"/>
                    <a:pt x="244" y="99"/>
                  </a:cubicBezTo>
                  <a:cubicBezTo>
                    <a:pt x="243" y="100"/>
                    <a:pt x="243" y="100"/>
                    <a:pt x="243" y="100"/>
                  </a:cubicBezTo>
                  <a:cubicBezTo>
                    <a:pt x="243" y="99"/>
                    <a:pt x="243" y="99"/>
                    <a:pt x="244" y="99"/>
                  </a:cubicBezTo>
                  <a:cubicBezTo>
                    <a:pt x="243" y="99"/>
                    <a:pt x="243" y="99"/>
                    <a:pt x="243" y="99"/>
                  </a:cubicBezTo>
                  <a:cubicBezTo>
                    <a:pt x="243" y="99"/>
                    <a:pt x="243" y="99"/>
                    <a:pt x="243" y="99"/>
                  </a:cubicBezTo>
                  <a:cubicBezTo>
                    <a:pt x="242" y="100"/>
                    <a:pt x="242" y="100"/>
                    <a:pt x="242" y="100"/>
                  </a:cubicBezTo>
                  <a:cubicBezTo>
                    <a:pt x="242" y="100"/>
                    <a:pt x="242" y="100"/>
                    <a:pt x="241" y="101"/>
                  </a:cubicBezTo>
                  <a:moveTo>
                    <a:pt x="238" y="113"/>
                  </a:moveTo>
                  <a:cubicBezTo>
                    <a:pt x="238" y="113"/>
                    <a:pt x="238" y="113"/>
                    <a:pt x="238" y="113"/>
                  </a:cubicBezTo>
                  <a:cubicBezTo>
                    <a:pt x="238" y="113"/>
                    <a:pt x="238" y="113"/>
                    <a:pt x="238" y="113"/>
                  </a:cubicBezTo>
                  <a:cubicBezTo>
                    <a:pt x="238" y="113"/>
                    <a:pt x="238" y="113"/>
                    <a:pt x="238" y="113"/>
                  </a:cubicBezTo>
                  <a:cubicBezTo>
                    <a:pt x="238" y="113"/>
                    <a:pt x="238" y="113"/>
                    <a:pt x="238" y="113"/>
                  </a:cubicBezTo>
                  <a:moveTo>
                    <a:pt x="231" y="115"/>
                  </a:moveTo>
                  <a:cubicBezTo>
                    <a:pt x="232" y="115"/>
                    <a:pt x="232" y="115"/>
                    <a:pt x="232" y="115"/>
                  </a:cubicBezTo>
                  <a:cubicBezTo>
                    <a:pt x="232" y="115"/>
                    <a:pt x="232" y="115"/>
                    <a:pt x="232" y="115"/>
                  </a:cubicBezTo>
                  <a:cubicBezTo>
                    <a:pt x="232" y="115"/>
                    <a:pt x="232" y="115"/>
                    <a:pt x="232" y="115"/>
                  </a:cubicBezTo>
                  <a:cubicBezTo>
                    <a:pt x="233" y="115"/>
                    <a:pt x="233" y="115"/>
                    <a:pt x="233" y="115"/>
                  </a:cubicBezTo>
                  <a:cubicBezTo>
                    <a:pt x="234" y="115"/>
                    <a:pt x="234" y="115"/>
                    <a:pt x="235" y="116"/>
                  </a:cubicBezTo>
                  <a:cubicBezTo>
                    <a:pt x="235" y="115"/>
                    <a:pt x="235" y="115"/>
                    <a:pt x="235" y="115"/>
                  </a:cubicBezTo>
                  <a:cubicBezTo>
                    <a:pt x="235" y="114"/>
                    <a:pt x="235" y="114"/>
                    <a:pt x="234" y="114"/>
                  </a:cubicBezTo>
                  <a:cubicBezTo>
                    <a:pt x="234" y="114"/>
                    <a:pt x="234" y="114"/>
                    <a:pt x="232" y="113"/>
                  </a:cubicBezTo>
                  <a:cubicBezTo>
                    <a:pt x="232" y="114"/>
                    <a:pt x="232" y="114"/>
                    <a:pt x="232" y="114"/>
                  </a:cubicBezTo>
                  <a:cubicBezTo>
                    <a:pt x="232" y="114"/>
                    <a:pt x="232" y="114"/>
                    <a:pt x="232" y="114"/>
                  </a:cubicBezTo>
                  <a:lnTo>
                    <a:pt x="231" y="115"/>
                  </a:lnTo>
                  <a:close/>
                  <a:moveTo>
                    <a:pt x="238" y="120"/>
                  </a:moveTo>
                  <a:cubicBezTo>
                    <a:pt x="238" y="120"/>
                    <a:pt x="238" y="120"/>
                    <a:pt x="238" y="120"/>
                  </a:cubicBezTo>
                  <a:cubicBezTo>
                    <a:pt x="238" y="120"/>
                    <a:pt x="238" y="120"/>
                    <a:pt x="239" y="120"/>
                  </a:cubicBezTo>
                  <a:cubicBezTo>
                    <a:pt x="239" y="119"/>
                    <a:pt x="239" y="119"/>
                    <a:pt x="239" y="119"/>
                  </a:cubicBezTo>
                  <a:cubicBezTo>
                    <a:pt x="238" y="119"/>
                    <a:pt x="238" y="119"/>
                    <a:pt x="238" y="119"/>
                  </a:cubicBezTo>
                  <a:cubicBezTo>
                    <a:pt x="238" y="120"/>
                    <a:pt x="238" y="120"/>
                    <a:pt x="238" y="120"/>
                  </a:cubicBezTo>
                  <a:moveTo>
                    <a:pt x="179" y="335"/>
                  </a:moveTo>
                  <a:cubicBezTo>
                    <a:pt x="179" y="335"/>
                    <a:pt x="179" y="335"/>
                    <a:pt x="179" y="334"/>
                  </a:cubicBezTo>
                  <a:cubicBezTo>
                    <a:pt x="179" y="334"/>
                    <a:pt x="179" y="334"/>
                    <a:pt x="180" y="334"/>
                  </a:cubicBezTo>
                  <a:cubicBezTo>
                    <a:pt x="179" y="334"/>
                    <a:pt x="179" y="334"/>
                    <a:pt x="179" y="335"/>
                  </a:cubicBezTo>
                  <a:cubicBezTo>
                    <a:pt x="179" y="335"/>
                    <a:pt x="179" y="335"/>
                    <a:pt x="179" y="335"/>
                  </a:cubicBezTo>
                  <a:moveTo>
                    <a:pt x="176" y="333"/>
                  </a:moveTo>
                  <a:cubicBezTo>
                    <a:pt x="176" y="333"/>
                    <a:pt x="176" y="333"/>
                    <a:pt x="176" y="333"/>
                  </a:cubicBezTo>
                  <a:cubicBezTo>
                    <a:pt x="177" y="334"/>
                    <a:pt x="177" y="334"/>
                    <a:pt x="177" y="334"/>
                  </a:cubicBezTo>
                  <a:cubicBezTo>
                    <a:pt x="177" y="334"/>
                    <a:pt x="177" y="334"/>
                    <a:pt x="177" y="334"/>
                  </a:cubicBezTo>
                  <a:cubicBezTo>
                    <a:pt x="177" y="333"/>
                    <a:pt x="177" y="333"/>
                    <a:pt x="177" y="333"/>
                  </a:cubicBezTo>
                  <a:cubicBezTo>
                    <a:pt x="177" y="333"/>
                    <a:pt x="177" y="333"/>
                    <a:pt x="176" y="333"/>
                  </a:cubicBezTo>
                  <a:moveTo>
                    <a:pt x="175" y="332"/>
                  </a:moveTo>
                  <a:cubicBezTo>
                    <a:pt x="175" y="332"/>
                    <a:pt x="175" y="332"/>
                    <a:pt x="175" y="332"/>
                  </a:cubicBezTo>
                  <a:cubicBezTo>
                    <a:pt x="175" y="333"/>
                    <a:pt x="175" y="333"/>
                    <a:pt x="175" y="333"/>
                  </a:cubicBezTo>
                  <a:cubicBezTo>
                    <a:pt x="175" y="332"/>
                    <a:pt x="175" y="332"/>
                    <a:pt x="176" y="332"/>
                  </a:cubicBezTo>
                  <a:cubicBezTo>
                    <a:pt x="175" y="332"/>
                    <a:pt x="175" y="332"/>
                    <a:pt x="175" y="332"/>
                  </a:cubicBezTo>
                  <a:moveTo>
                    <a:pt x="173" y="331"/>
                  </a:moveTo>
                  <a:cubicBezTo>
                    <a:pt x="173" y="332"/>
                    <a:pt x="173" y="332"/>
                    <a:pt x="173" y="332"/>
                  </a:cubicBezTo>
                  <a:cubicBezTo>
                    <a:pt x="173" y="332"/>
                    <a:pt x="173" y="332"/>
                    <a:pt x="173" y="332"/>
                  </a:cubicBezTo>
                  <a:cubicBezTo>
                    <a:pt x="174" y="333"/>
                    <a:pt x="174" y="333"/>
                    <a:pt x="174" y="333"/>
                  </a:cubicBezTo>
                  <a:cubicBezTo>
                    <a:pt x="174" y="334"/>
                    <a:pt x="174" y="334"/>
                    <a:pt x="173" y="334"/>
                  </a:cubicBezTo>
                  <a:cubicBezTo>
                    <a:pt x="173" y="334"/>
                    <a:pt x="173" y="334"/>
                    <a:pt x="173" y="335"/>
                  </a:cubicBezTo>
                  <a:cubicBezTo>
                    <a:pt x="174" y="335"/>
                    <a:pt x="174" y="335"/>
                    <a:pt x="174" y="335"/>
                  </a:cubicBezTo>
                  <a:cubicBezTo>
                    <a:pt x="175" y="334"/>
                    <a:pt x="175" y="334"/>
                    <a:pt x="175" y="334"/>
                  </a:cubicBezTo>
                  <a:cubicBezTo>
                    <a:pt x="175" y="333"/>
                    <a:pt x="175" y="333"/>
                    <a:pt x="174" y="333"/>
                  </a:cubicBezTo>
                  <a:cubicBezTo>
                    <a:pt x="174" y="333"/>
                    <a:pt x="174" y="333"/>
                    <a:pt x="174" y="332"/>
                  </a:cubicBezTo>
                  <a:cubicBezTo>
                    <a:pt x="174" y="332"/>
                    <a:pt x="174" y="332"/>
                    <a:pt x="174" y="332"/>
                  </a:cubicBezTo>
                  <a:cubicBezTo>
                    <a:pt x="174" y="331"/>
                    <a:pt x="174" y="331"/>
                    <a:pt x="174" y="331"/>
                  </a:cubicBezTo>
                  <a:cubicBezTo>
                    <a:pt x="173" y="331"/>
                    <a:pt x="173" y="331"/>
                    <a:pt x="173" y="331"/>
                  </a:cubicBezTo>
                  <a:cubicBezTo>
                    <a:pt x="173" y="331"/>
                    <a:pt x="173" y="331"/>
                    <a:pt x="173" y="331"/>
                  </a:cubicBezTo>
                  <a:moveTo>
                    <a:pt x="173" y="332"/>
                  </a:moveTo>
                  <a:cubicBezTo>
                    <a:pt x="173" y="332"/>
                    <a:pt x="173" y="332"/>
                    <a:pt x="173" y="333"/>
                  </a:cubicBezTo>
                  <a:cubicBezTo>
                    <a:pt x="173" y="333"/>
                    <a:pt x="173" y="333"/>
                    <a:pt x="173" y="333"/>
                  </a:cubicBezTo>
                  <a:cubicBezTo>
                    <a:pt x="173" y="333"/>
                    <a:pt x="173" y="333"/>
                    <a:pt x="173" y="333"/>
                  </a:cubicBezTo>
                  <a:cubicBezTo>
                    <a:pt x="173" y="333"/>
                    <a:pt x="173" y="333"/>
                    <a:pt x="172" y="333"/>
                  </a:cubicBezTo>
                  <a:cubicBezTo>
                    <a:pt x="173" y="333"/>
                    <a:pt x="173" y="333"/>
                    <a:pt x="173" y="332"/>
                  </a:cubicBezTo>
                  <a:moveTo>
                    <a:pt x="217" y="303"/>
                  </a:moveTo>
                  <a:cubicBezTo>
                    <a:pt x="217" y="303"/>
                    <a:pt x="217" y="303"/>
                    <a:pt x="217" y="303"/>
                  </a:cubicBezTo>
                  <a:cubicBezTo>
                    <a:pt x="217" y="303"/>
                    <a:pt x="217" y="303"/>
                    <a:pt x="217" y="302"/>
                  </a:cubicBezTo>
                  <a:cubicBezTo>
                    <a:pt x="217" y="302"/>
                    <a:pt x="217" y="302"/>
                    <a:pt x="217" y="302"/>
                  </a:cubicBezTo>
                  <a:cubicBezTo>
                    <a:pt x="217" y="303"/>
                    <a:pt x="217" y="303"/>
                    <a:pt x="217" y="303"/>
                  </a:cubicBezTo>
                  <a:moveTo>
                    <a:pt x="207" y="305"/>
                  </a:moveTo>
                  <a:cubicBezTo>
                    <a:pt x="206" y="306"/>
                    <a:pt x="206" y="306"/>
                    <a:pt x="206" y="306"/>
                  </a:cubicBezTo>
                  <a:cubicBezTo>
                    <a:pt x="207" y="306"/>
                    <a:pt x="207" y="306"/>
                    <a:pt x="207" y="307"/>
                  </a:cubicBezTo>
                  <a:cubicBezTo>
                    <a:pt x="207" y="306"/>
                    <a:pt x="207" y="306"/>
                    <a:pt x="207" y="306"/>
                  </a:cubicBezTo>
                  <a:cubicBezTo>
                    <a:pt x="207" y="306"/>
                    <a:pt x="207" y="306"/>
                    <a:pt x="207" y="306"/>
                  </a:cubicBezTo>
                  <a:lnTo>
                    <a:pt x="207" y="305"/>
                  </a:lnTo>
                  <a:close/>
                  <a:moveTo>
                    <a:pt x="436" y="147"/>
                  </a:moveTo>
                  <a:cubicBezTo>
                    <a:pt x="436" y="147"/>
                    <a:pt x="436" y="147"/>
                    <a:pt x="435" y="146"/>
                  </a:cubicBezTo>
                  <a:cubicBezTo>
                    <a:pt x="435" y="146"/>
                    <a:pt x="435" y="146"/>
                    <a:pt x="435" y="146"/>
                  </a:cubicBezTo>
                  <a:cubicBezTo>
                    <a:pt x="435" y="145"/>
                    <a:pt x="435" y="145"/>
                    <a:pt x="435" y="145"/>
                  </a:cubicBezTo>
                  <a:cubicBezTo>
                    <a:pt x="435" y="145"/>
                    <a:pt x="435" y="145"/>
                    <a:pt x="435" y="145"/>
                  </a:cubicBezTo>
                  <a:cubicBezTo>
                    <a:pt x="435" y="145"/>
                    <a:pt x="435" y="145"/>
                    <a:pt x="435" y="144"/>
                  </a:cubicBezTo>
                  <a:cubicBezTo>
                    <a:pt x="435" y="145"/>
                    <a:pt x="435" y="145"/>
                    <a:pt x="435" y="145"/>
                  </a:cubicBezTo>
                  <a:cubicBezTo>
                    <a:pt x="435" y="145"/>
                    <a:pt x="435" y="145"/>
                    <a:pt x="435" y="145"/>
                  </a:cubicBezTo>
                  <a:cubicBezTo>
                    <a:pt x="435" y="146"/>
                    <a:pt x="435" y="146"/>
                    <a:pt x="436" y="147"/>
                  </a:cubicBezTo>
                  <a:cubicBezTo>
                    <a:pt x="436" y="147"/>
                    <a:pt x="436" y="147"/>
                    <a:pt x="436" y="147"/>
                  </a:cubicBezTo>
                  <a:moveTo>
                    <a:pt x="215" y="261"/>
                  </a:moveTo>
                  <a:cubicBezTo>
                    <a:pt x="215" y="261"/>
                    <a:pt x="215" y="261"/>
                    <a:pt x="216" y="260"/>
                  </a:cubicBezTo>
                  <a:cubicBezTo>
                    <a:pt x="216" y="261"/>
                    <a:pt x="216" y="261"/>
                    <a:pt x="215" y="261"/>
                  </a:cubicBezTo>
                  <a:cubicBezTo>
                    <a:pt x="215" y="261"/>
                    <a:pt x="215" y="261"/>
                    <a:pt x="215" y="261"/>
                  </a:cubicBezTo>
                  <a:moveTo>
                    <a:pt x="214" y="261"/>
                  </a:moveTo>
                  <a:cubicBezTo>
                    <a:pt x="214" y="261"/>
                    <a:pt x="214" y="261"/>
                    <a:pt x="215" y="260"/>
                  </a:cubicBezTo>
                  <a:cubicBezTo>
                    <a:pt x="214" y="261"/>
                    <a:pt x="214" y="261"/>
                    <a:pt x="214" y="261"/>
                  </a:cubicBezTo>
                  <a:cubicBezTo>
                    <a:pt x="214" y="261"/>
                    <a:pt x="214" y="261"/>
                    <a:pt x="214" y="261"/>
                  </a:cubicBezTo>
                  <a:moveTo>
                    <a:pt x="209" y="262"/>
                  </a:moveTo>
                  <a:cubicBezTo>
                    <a:pt x="209" y="263"/>
                    <a:pt x="209" y="263"/>
                    <a:pt x="210" y="263"/>
                  </a:cubicBezTo>
                  <a:cubicBezTo>
                    <a:pt x="210" y="263"/>
                    <a:pt x="210" y="263"/>
                    <a:pt x="210" y="262"/>
                  </a:cubicBezTo>
                  <a:cubicBezTo>
                    <a:pt x="210" y="262"/>
                    <a:pt x="210" y="262"/>
                    <a:pt x="210" y="262"/>
                  </a:cubicBezTo>
                  <a:cubicBezTo>
                    <a:pt x="210" y="262"/>
                    <a:pt x="210" y="262"/>
                    <a:pt x="209" y="262"/>
                  </a:cubicBezTo>
                  <a:moveTo>
                    <a:pt x="215" y="239"/>
                  </a:moveTo>
                  <a:cubicBezTo>
                    <a:pt x="215" y="239"/>
                    <a:pt x="215" y="239"/>
                    <a:pt x="215" y="239"/>
                  </a:cubicBezTo>
                  <a:cubicBezTo>
                    <a:pt x="215" y="239"/>
                    <a:pt x="215" y="239"/>
                    <a:pt x="215" y="239"/>
                  </a:cubicBezTo>
                  <a:cubicBezTo>
                    <a:pt x="215" y="239"/>
                    <a:pt x="215" y="239"/>
                    <a:pt x="215" y="239"/>
                  </a:cubicBezTo>
                  <a:moveTo>
                    <a:pt x="214" y="240"/>
                  </a:moveTo>
                  <a:cubicBezTo>
                    <a:pt x="214" y="240"/>
                    <a:pt x="214" y="240"/>
                    <a:pt x="215" y="239"/>
                  </a:cubicBezTo>
                  <a:cubicBezTo>
                    <a:pt x="215" y="240"/>
                    <a:pt x="215" y="240"/>
                    <a:pt x="215" y="240"/>
                  </a:cubicBezTo>
                  <a:cubicBezTo>
                    <a:pt x="214" y="240"/>
                    <a:pt x="214" y="240"/>
                    <a:pt x="214" y="240"/>
                  </a:cubicBezTo>
                  <a:moveTo>
                    <a:pt x="213" y="240"/>
                  </a:moveTo>
                  <a:cubicBezTo>
                    <a:pt x="213" y="240"/>
                    <a:pt x="213" y="240"/>
                    <a:pt x="213" y="240"/>
                  </a:cubicBezTo>
                  <a:cubicBezTo>
                    <a:pt x="213" y="240"/>
                    <a:pt x="213" y="240"/>
                    <a:pt x="214" y="240"/>
                  </a:cubicBezTo>
                  <a:cubicBezTo>
                    <a:pt x="214" y="240"/>
                    <a:pt x="214" y="240"/>
                    <a:pt x="214" y="240"/>
                  </a:cubicBezTo>
                  <a:cubicBezTo>
                    <a:pt x="214" y="240"/>
                    <a:pt x="214" y="240"/>
                    <a:pt x="214" y="240"/>
                  </a:cubicBezTo>
                  <a:cubicBezTo>
                    <a:pt x="214" y="240"/>
                    <a:pt x="214" y="240"/>
                    <a:pt x="214" y="240"/>
                  </a:cubicBezTo>
                  <a:cubicBezTo>
                    <a:pt x="213" y="240"/>
                    <a:pt x="213" y="240"/>
                    <a:pt x="213" y="240"/>
                  </a:cubicBezTo>
                  <a:moveTo>
                    <a:pt x="212" y="241"/>
                  </a:moveTo>
                  <a:cubicBezTo>
                    <a:pt x="212" y="241"/>
                    <a:pt x="212" y="241"/>
                    <a:pt x="212" y="241"/>
                  </a:cubicBezTo>
                  <a:cubicBezTo>
                    <a:pt x="212" y="241"/>
                    <a:pt x="212" y="241"/>
                    <a:pt x="213" y="241"/>
                  </a:cubicBezTo>
                  <a:cubicBezTo>
                    <a:pt x="213" y="241"/>
                    <a:pt x="212" y="241"/>
                    <a:pt x="212" y="241"/>
                  </a:cubicBezTo>
                  <a:moveTo>
                    <a:pt x="211" y="241"/>
                  </a:moveTo>
                  <a:cubicBezTo>
                    <a:pt x="211" y="241"/>
                    <a:pt x="211" y="241"/>
                    <a:pt x="211" y="241"/>
                  </a:cubicBezTo>
                  <a:cubicBezTo>
                    <a:pt x="211" y="241"/>
                    <a:pt x="211" y="241"/>
                    <a:pt x="212" y="241"/>
                  </a:cubicBezTo>
                  <a:cubicBezTo>
                    <a:pt x="212" y="241"/>
                    <a:pt x="211" y="241"/>
                    <a:pt x="211" y="241"/>
                  </a:cubicBezTo>
                  <a:moveTo>
                    <a:pt x="210" y="242"/>
                  </a:moveTo>
                  <a:cubicBezTo>
                    <a:pt x="210" y="242"/>
                    <a:pt x="210" y="242"/>
                    <a:pt x="210" y="241"/>
                  </a:cubicBezTo>
                  <a:cubicBezTo>
                    <a:pt x="210" y="241"/>
                    <a:pt x="210" y="241"/>
                    <a:pt x="211" y="241"/>
                  </a:cubicBezTo>
                  <a:cubicBezTo>
                    <a:pt x="210" y="242"/>
                    <a:pt x="210" y="242"/>
                    <a:pt x="210" y="242"/>
                  </a:cubicBezTo>
                  <a:moveTo>
                    <a:pt x="209" y="242"/>
                  </a:moveTo>
                  <a:cubicBezTo>
                    <a:pt x="209" y="242"/>
                    <a:pt x="209" y="242"/>
                    <a:pt x="209" y="242"/>
                  </a:cubicBezTo>
                  <a:cubicBezTo>
                    <a:pt x="209" y="242"/>
                    <a:pt x="209" y="242"/>
                    <a:pt x="210" y="242"/>
                  </a:cubicBezTo>
                  <a:cubicBezTo>
                    <a:pt x="209" y="242"/>
                    <a:pt x="209" y="242"/>
                    <a:pt x="209" y="242"/>
                  </a:cubicBezTo>
                  <a:cubicBezTo>
                    <a:pt x="209" y="242"/>
                    <a:pt x="209" y="242"/>
                    <a:pt x="209" y="242"/>
                  </a:cubicBezTo>
                  <a:moveTo>
                    <a:pt x="221" y="232"/>
                  </a:moveTo>
                  <a:cubicBezTo>
                    <a:pt x="221" y="233"/>
                    <a:pt x="221" y="233"/>
                    <a:pt x="222" y="234"/>
                  </a:cubicBezTo>
                  <a:cubicBezTo>
                    <a:pt x="223" y="233"/>
                    <a:pt x="223" y="233"/>
                    <a:pt x="224" y="232"/>
                  </a:cubicBezTo>
                  <a:cubicBezTo>
                    <a:pt x="224" y="233"/>
                    <a:pt x="224" y="233"/>
                    <a:pt x="225" y="233"/>
                  </a:cubicBezTo>
                  <a:cubicBezTo>
                    <a:pt x="225" y="233"/>
                    <a:pt x="225" y="233"/>
                    <a:pt x="225" y="233"/>
                  </a:cubicBezTo>
                  <a:cubicBezTo>
                    <a:pt x="225" y="232"/>
                    <a:pt x="225" y="232"/>
                    <a:pt x="224" y="232"/>
                  </a:cubicBezTo>
                  <a:cubicBezTo>
                    <a:pt x="224" y="232"/>
                    <a:pt x="224" y="232"/>
                    <a:pt x="223" y="232"/>
                  </a:cubicBezTo>
                  <a:cubicBezTo>
                    <a:pt x="223" y="232"/>
                    <a:pt x="223" y="232"/>
                    <a:pt x="222" y="233"/>
                  </a:cubicBezTo>
                  <a:cubicBezTo>
                    <a:pt x="222" y="233"/>
                    <a:pt x="222" y="233"/>
                    <a:pt x="221" y="232"/>
                  </a:cubicBezTo>
                  <a:cubicBezTo>
                    <a:pt x="221" y="232"/>
                    <a:pt x="221" y="233"/>
                    <a:pt x="221" y="232"/>
                  </a:cubicBezTo>
                  <a:moveTo>
                    <a:pt x="227" y="236"/>
                  </a:moveTo>
                  <a:cubicBezTo>
                    <a:pt x="227" y="236"/>
                    <a:pt x="227" y="236"/>
                    <a:pt x="227" y="235"/>
                  </a:cubicBezTo>
                  <a:cubicBezTo>
                    <a:pt x="227" y="235"/>
                    <a:pt x="227" y="235"/>
                    <a:pt x="227" y="235"/>
                  </a:cubicBezTo>
                  <a:cubicBezTo>
                    <a:pt x="227" y="235"/>
                    <a:pt x="227" y="235"/>
                    <a:pt x="227" y="235"/>
                  </a:cubicBezTo>
                  <a:cubicBezTo>
                    <a:pt x="227" y="234"/>
                    <a:pt x="227" y="234"/>
                    <a:pt x="227" y="234"/>
                  </a:cubicBezTo>
                  <a:cubicBezTo>
                    <a:pt x="227" y="233"/>
                    <a:pt x="227" y="233"/>
                    <a:pt x="226" y="233"/>
                  </a:cubicBezTo>
                  <a:cubicBezTo>
                    <a:pt x="226" y="233"/>
                    <a:pt x="226" y="233"/>
                    <a:pt x="226" y="232"/>
                  </a:cubicBezTo>
                  <a:cubicBezTo>
                    <a:pt x="226" y="232"/>
                    <a:pt x="226" y="232"/>
                    <a:pt x="225" y="232"/>
                  </a:cubicBezTo>
                  <a:cubicBezTo>
                    <a:pt x="226" y="232"/>
                    <a:pt x="226" y="232"/>
                    <a:pt x="227" y="232"/>
                  </a:cubicBezTo>
                  <a:cubicBezTo>
                    <a:pt x="227" y="233"/>
                    <a:pt x="227" y="233"/>
                    <a:pt x="228" y="234"/>
                  </a:cubicBezTo>
                  <a:cubicBezTo>
                    <a:pt x="228" y="234"/>
                    <a:pt x="228" y="234"/>
                    <a:pt x="228" y="234"/>
                  </a:cubicBezTo>
                  <a:cubicBezTo>
                    <a:pt x="228" y="234"/>
                    <a:pt x="228" y="234"/>
                    <a:pt x="228" y="235"/>
                  </a:cubicBezTo>
                  <a:cubicBezTo>
                    <a:pt x="228" y="235"/>
                    <a:pt x="228" y="235"/>
                    <a:pt x="227" y="235"/>
                  </a:cubicBezTo>
                  <a:cubicBezTo>
                    <a:pt x="227" y="235"/>
                    <a:pt x="227" y="235"/>
                    <a:pt x="227" y="236"/>
                  </a:cubicBezTo>
                  <a:cubicBezTo>
                    <a:pt x="227" y="236"/>
                    <a:pt x="227" y="236"/>
                    <a:pt x="227" y="236"/>
                  </a:cubicBezTo>
                  <a:cubicBezTo>
                    <a:pt x="227" y="236"/>
                    <a:pt x="227" y="236"/>
                    <a:pt x="227" y="236"/>
                  </a:cubicBezTo>
                  <a:cubicBezTo>
                    <a:pt x="227" y="236"/>
                    <a:pt x="227" y="236"/>
                    <a:pt x="227" y="236"/>
                  </a:cubicBezTo>
                  <a:moveTo>
                    <a:pt x="230" y="241"/>
                  </a:moveTo>
                  <a:cubicBezTo>
                    <a:pt x="230" y="240"/>
                    <a:pt x="230" y="240"/>
                    <a:pt x="230" y="240"/>
                  </a:cubicBezTo>
                  <a:cubicBezTo>
                    <a:pt x="230" y="239"/>
                    <a:pt x="230" y="239"/>
                    <a:pt x="230" y="239"/>
                  </a:cubicBezTo>
                  <a:cubicBezTo>
                    <a:pt x="229" y="239"/>
                    <a:pt x="229" y="239"/>
                    <a:pt x="229" y="238"/>
                  </a:cubicBezTo>
                  <a:cubicBezTo>
                    <a:pt x="229" y="238"/>
                    <a:pt x="229" y="238"/>
                    <a:pt x="229" y="238"/>
                  </a:cubicBezTo>
                  <a:cubicBezTo>
                    <a:pt x="230" y="239"/>
                    <a:pt x="230" y="239"/>
                    <a:pt x="230" y="239"/>
                  </a:cubicBezTo>
                  <a:cubicBezTo>
                    <a:pt x="230" y="240"/>
                    <a:pt x="230" y="240"/>
                    <a:pt x="231" y="240"/>
                  </a:cubicBezTo>
                  <a:cubicBezTo>
                    <a:pt x="230" y="240"/>
                    <a:pt x="230" y="240"/>
                    <a:pt x="230" y="241"/>
                  </a:cubicBezTo>
                  <a:cubicBezTo>
                    <a:pt x="230" y="241"/>
                    <a:pt x="230" y="241"/>
                    <a:pt x="230" y="241"/>
                  </a:cubicBezTo>
                  <a:moveTo>
                    <a:pt x="230" y="245"/>
                  </a:moveTo>
                  <a:cubicBezTo>
                    <a:pt x="230" y="245"/>
                    <a:pt x="230" y="245"/>
                    <a:pt x="230" y="245"/>
                  </a:cubicBezTo>
                  <a:cubicBezTo>
                    <a:pt x="230" y="245"/>
                    <a:pt x="230" y="245"/>
                    <a:pt x="231" y="245"/>
                  </a:cubicBezTo>
                  <a:cubicBezTo>
                    <a:pt x="230" y="245"/>
                    <a:pt x="230" y="245"/>
                    <a:pt x="230" y="245"/>
                  </a:cubicBezTo>
                  <a:moveTo>
                    <a:pt x="233" y="244"/>
                  </a:moveTo>
                  <a:cubicBezTo>
                    <a:pt x="233" y="244"/>
                    <a:pt x="233" y="244"/>
                    <a:pt x="232" y="244"/>
                  </a:cubicBezTo>
                  <a:cubicBezTo>
                    <a:pt x="232" y="243"/>
                    <a:pt x="232" y="243"/>
                    <a:pt x="233" y="243"/>
                  </a:cubicBezTo>
                  <a:cubicBezTo>
                    <a:pt x="232" y="243"/>
                    <a:pt x="232" y="243"/>
                    <a:pt x="232" y="243"/>
                  </a:cubicBezTo>
                  <a:cubicBezTo>
                    <a:pt x="232" y="243"/>
                    <a:pt x="232" y="243"/>
                    <a:pt x="232" y="242"/>
                  </a:cubicBezTo>
                  <a:cubicBezTo>
                    <a:pt x="232" y="242"/>
                    <a:pt x="232" y="242"/>
                    <a:pt x="232" y="242"/>
                  </a:cubicBezTo>
                  <a:cubicBezTo>
                    <a:pt x="232" y="242"/>
                    <a:pt x="232" y="242"/>
                    <a:pt x="232" y="241"/>
                  </a:cubicBezTo>
                  <a:cubicBezTo>
                    <a:pt x="232" y="242"/>
                    <a:pt x="232" y="242"/>
                    <a:pt x="233" y="242"/>
                  </a:cubicBezTo>
                  <a:cubicBezTo>
                    <a:pt x="233" y="242"/>
                    <a:pt x="233" y="242"/>
                    <a:pt x="233" y="243"/>
                  </a:cubicBezTo>
                  <a:cubicBezTo>
                    <a:pt x="233" y="243"/>
                    <a:pt x="233" y="243"/>
                    <a:pt x="233" y="244"/>
                  </a:cubicBezTo>
                  <a:cubicBezTo>
                    <a:pt x="233" y="244"/>
                    <a:pt x="233" y="244"/>
                    <a:pt x="233" y="244"/>
                  </a:cubicBezTo>
                  <a:moveTo>
                    <a:pt x="236" y="244"/>
                  </a:moveTo>
                  <a:cubicBezTo>
                    <a:pt x="236" y="244"/>
                    <a:pt x="236" y="244"/>
                    <a:pt x="236" y="244"/>
                  </a:cubicBezTo>
                  <a:cubicBezTo>
                    <a:pt x="236" y="244"/>
                    <a:pt x="236" y="244"/>
                    <a:pt x="236" y="244"/>
                  </a:cubicBezTo>
                  <a:cubicBezTo>
                    <a:pt x="236" y="244"/>
                    <a:pt x="236" y="244"/>
                    <a:pt x="236" y="244"/>
                  </a:cubicBezTo>
                  <a:cubicBezTo>
                    <a:pt x="236" y="244"/>
                    <a:pt x="236" y="244"/>
                    <a:pt x="236" y="243"/>
                  </a:cubicBezTo>
                  <a:cubicBezTo>
                    <a:pt x="236" y="244"/>
                    <a:pt x="236" y="244"/>
                    <a:pt x="236" y="244"/>
                  </a:cubicBezTo>
                  <a:moveTo>
                    <a:pt x="234" y="245"/>
                  </a:moveTo>
                  <a:cubicBezTo>
                    <a:pt x="235" y="245"/>
                    <a:pt x="235" y="245"/>
                    <a:pt x="235" y="245"/>
                  </a:cubicBezTo>
                  <a:cubicBezTo>
                    <a:pt x="235" y="245"/>
                    <a:pt x="235" y="245"/>
                    <a:pt x="235" y="245"/>
                  </a:cubicBezTo>
                  <a:cubicBezTo>
                    <a:pt x="235" y="245"/>
                    <a:pt x="235" y="245"/>
                    <a:pt x="234" y="245"/>
                  </a:cubicBezTo>
                  <a:cubicBezTo>
                    <a:pt x="234" y="245"/>
                    <a:pt x="234" y="245"/>
                    <a:pt x="234" y="245"/>
                  </a:cubicBezTo>
                  <a:moveTo>
                    <a:pt x="234" y="248"/>
                  </a:moveTo>
                  <a:cubicBezTo>
                    <a:pt x="234" y="247"/>
                    <a:pt x="234" y="247"/>
                    <a:pt x="234" y="247"/>
                  </a:cubicBezTo>
                  <a:cubicBezTo>
                    <a:pt x="233" y="247"/>
                    <a:pt x="233" y="247"/>
                    <a:pt x="233" y="246"/>
                  </a:cubicBezTo>
                  <a:cubicBezTo>
                    <a:pt x="233" y="246"/>
                    <a:pt x="233" y="246"/>
                    <a:pt x="233" y="245"/>
                  </a:cubicBezTo>
                  <a:cubicBezTo>
                    <a:pt x="233" y="245"/>
                    <a:pt x="233" y="245"/>
                    <a:pt x="233" y="246"/>
                  </a:cubicBezTo>
                  <a:cubicBezTo>
                    <a:pt x="233" y="246"/>
                    <a:pt x="233" y="246"/>
                    <a:pt x="233" y="246"/>
                  </a:cubicBezTo>
                  <a:cubicBezTo>
                    <a:pt x="233" y="247"/>
                    <a:pt x="233" y="247"/>
                    <a:pt x="233" y="247"/>
                  </a:cubicBezTo>
                  <a:cubicBezTo>
                    <a:pt x="233" y="248"/>
                    <a:pt x="233" y="248"/>
                    <a:pt x="234" y="248"/>
                  </a:cubicBezTo>
                  <a:cubicBezTo>
                    <a:pt x="234" y="248"/>
                    <a:pt x="234" y="248"/>
                    <a:pt x="234" y="248"/>
                  </a:cubicBezTo>
                  <a:moveTo>
                    <a:pt x="236" y="249"/>
                  </a:moveTo>
                  <a:cubicBezTo>
                    <a:pt x="236" y="249"/>
                    <a:pt x="236" y="249"/>
                    <a:pt x="236" y="248"/>
                  </a:cubicBezTo>
                  <a:cubicBezTo>
                    <a:pt x="236" y="248"/>
                    <a:pt x="236" y="248"/>
                    <a:pt x="236" y="248"/>
                  </a:cubicBezTo>
                  <a:cubicBezTo>
                    <a:pt x="236" y="248"/>
                    <a:pt x="236" y="248"/>
                    <a:pt x="237" y="249"/>
                  </a:cubicBezTo>
                  <a:cubicBezTo>
                    <a:pt x="236" y="249"/>
                    <a:pt x="236" y="249"/>
                    <a:pt x="236" y="249"/>
                  </a:cubicBezTo>
                  <a:moveTo>
                    <a:pt x="236" y="250"/>
                  </a:moveTo>
                  <a:cubicBezTo>
                    <a:pt x="237" y="250"/>
                    <a:pt x="237" y="250"/>
                    <a:pt x="238" y="250"/>
                  </a:cubicBezTo>
                  <a:cubicBezTo>
                    <a:pt x="238" y="249"/>
                    <a:pt x="238" y="249"/>
                    <a:pt x="238" y="249"/>
                  </a:cubicBezTo>
                  <a:cubicBezTo>
                    <a:pt x="238" y="249"/>
                    <a:pt x="238" y="249"/>
                    <a:pt x="237" y="249"/>
                  </a:cubicBezTo>
                  <a:cubicBezTo>
                    <a:pt x="237" y="249"/>
                    <a:pt x="237" y="249"/>
                    <a:pt x="237" y="250"/>
                  </a:cubicBezTo>
                  <a:cubicBezTo>
                    <a:pt x="237" y="250"/>
                    <a:pt x="237" y="250"/>
                    <a:pt x="236" y="250"/>
                  </a:cubicBezTo>
                  <a:moveTo>
                    <a:pt x="240" y="250"/>
                  </a:moveTo>
                  <a:cubicBezTo>
                    <a:pt x="240" y="251"/>
                    <a:pt x="240" y="251"/>
                    <a:pt x="240" y="251"/>
                  </a:cubicBezTo>
                  <a:cubicBezTo>
                    <a:pt x="241" y="251"/>
                    <a:pt x="241" y="251"/>
                    <a:pt x="241" y="250"/>
                  </a:cubicBezTo>
                  <a:cubicBezTo>
                    <a:pt x="241" y="251"/>
                    <a:pt x="241" y="251"/>
                    <a:pt x="241" y="251"/>
                  </a:cubicBezTo>
                  <a:cubicBezTo>
                    <a:pt x="241" y="251"/>
                    <a:pt x="241" y="251"/>
                    <a:pt x="241" y="250"/>
                  </a:cubicBezTo>
                  <a:cubicBezTo>
                    <a:pt x="241" y="250"/>
                    <a:pt x="241" y="250"/>
                    <a:pt x="241" y="250"/>
                  </a:cubicBezTo>
                  <a:cubicBezTo>
                    <a:pt x="240" y="250"/>
                    <a:pt x="240" y="250"/>
                    <a:pt x="240" y="250"/>
                  </a:cubicBezTo>
                  <a:moveTo>
                    <a:pt x="240" y="254"/>
                  </a:moveTo>
                  <a:cubicBezTo>
                    <a:pt x="240" y="253"/>
                    <a:pt x="240" y="253"/>
                    <a:pt x="240" y="253"/>
                  </a:cubicBezTo>
                  <a:cubicBezTo>
                    <a:pt x="240" y="254"/>
                    <a:pt x="240" y="254"/>
                    <a:pt x="240" y="254"/>
                  </a:cubicBezTo>
                  <a:cubicBezTo>
                    <a:pt x="240" y="254"/>
                    <a:pt x="240" y="254"/>
                    <a:pt x="240" y="254"/>
                  </a:cubicBezTo>
                  <a:moveTo>
                    <a:pt x="237" y="256"/>
                  </a:moveTo>
                  <a:cubicBezTo>
                    <a:pt x="238" y="255"/>
                    <a:pt x="238" y="255"/>
                    <a:pt x="238" y="255"/>
                  </a:cubicBezTo>
                  <a:cubicBezTo>
                    <a:pt x="239" y="255"/>
                    <a:pt x="239" y="255"/>
                    <a:pt x="239" y="255"/>
                  </a:cubicBezTo>
                  <a:cubicBezTo>
                    <a:pt x="240" y="255"/>
                    <a:pt x="240" y="255"/>
                    <a:pt x="240" y="254"/>
                  </a:cubicBezTo>
                  <a:cubicBezTo>
                    <a:pt x="240" y="255"/>
                    <a:pt x="240" y="255"/>
                    <a:pt x="240" y="256"/>
                  </a:cubicBezTo>
                  <a:cubicBezTo>
                    <a:pt x="239" y="256"/>
                    <a:pt x="239" y="256"/>
                    <a:pt x="239" y="255"/>
                  </a:cubicBezTo>
                  <a:cubicBezTo>
                    <a:pt x="238" y="256"/>
                    <a:pt x="238" y="256"/>
                    <a:pt x="238" y="256"/>
                  </a:cubicBezTo>
                  <a:cubicBezTo>
                    <a:pt x="238" y="256"/>
                    <a:pt x="238" y="256"/>
                    <a:pt x="237" y="256"/>
                  </a:cubicBezTo>
                  <a:moveTo>
                    <a:pt x="221" y="250"/>
                  </a:moveTo>
                  <a:cubicBezTo>
                    <a:pt x="221" y="251"/>
                    <a:pt x="221" y="251"/>
                    <a:pt x="222" y="251"/>
                  </a:cubicBezTo>
                  <a:cubicBezTo>
                    <a:pt x="223" y="252"/>
                    <a:pt x="223" y="252"/>
                    <a:pt x="223" y="252"/>
                  </a:cubicBezTo>
                  <a:cubicBezTo>
                    <a:pt x="224" y="252"/>
                    <a:pt x="224" y="252"/>
                    <a:pt x="224" y="253"/>
                  </a:cubicBezTo>
                  <a:cubicBezTo>
                    <a:pt x="224" y="252"/>
                    <a:pt x="224" y="252"/>
                    <a:pt x="224" y="252"/>
                  </a:cubicBezTo>
                  <a:cubicBezTo>
                    <a:pt x="224" y="252"/>
                    <a:pt x="224" y="252"/>
                    <a:pt x="224" y="252"/>
                  </a:cubicBezTo>
                  <a:cubicBezTo>
                    <a:pt x="224" y="252"/>
                    <a:pt x="224" y="252"/>
                    <a:pt x="224" y="252"/>
                  </a:cubicBezTo>
                  <a:cubicBezTo>
                    <a:pt x="223" y="252"/>
                    <a:pt x="223" y="252"/>
                    <a:pt x="223" y="252"/>
                  </a:cubicBezTo>
                  <a:cubicBezTo>
                    <a:pt x="223" y="251"/>
                    <a:pt x="223" y="251"/>
                    <a:pt x="222" y="251"/>
                  </a:cubicBezTo>
                  <a:cubicBezTo>
                    <a:pt x="222" y="251"/>
                    <a:pt x="222" y="251"/>
                    <a:pt x="222" y="250"/>
                  </a:cubicBezTo>
                  <a:cubicBezTo>
                    <a:pt x="221" y="250"/>
                    <a:pt x="221" y="250"/>
                    <a:pt x="221" y="250"/>
                  </a:cubicBezTo>
                  <a:cubicBezTo>
                    <a:pt x="221" y="250"/>
                    <a:pt x="221" y="250"/>
                    <a:pt x="221" y="250"/>
                  </a:cubicBezTo>
                  <a:moveTo>
                    <a:pt x="249" y="287"/>
                  </a:moveTo>
                  <a:cubicBezTo>
                    <a:pt x="249" y="287"/>
                    <a:pt x="249" y="287"/>
                    <a:pt x="249" y="288"/>
                  </a:cubicBezTo>
                  <a:cubicBezTo>
                    <a:pt x="249" y="288"/>
                    <a:pt x="249" y="288"/>
                    <a:pt x="250" y="288"/>
                  </a:cubicBezTo>
                  <a:cubicBezTo>
                    <a:pt x="249" y="287"/>
                    <a:pt x="249" y="287"/>
                    <a:pt x="249" y="287"/>
                  </a:cubicBezTo>
                  <a:cubicBezTo>
                    <a:pt x="249" y="287"/>
                    <a:pt x="249" y="287"/>
                    <a:pt x="249" y="287"/>
                  </a:cubicBezTo>
                  <a:moveTo>
                    <a:pt x="255" y="288"/>
                  </a:moveTo>
                  <a:cubicBezTo>
                    <a:pt x="255" y="288"/>
                    <a:pt x="255" y="288"/>
                    <a:pt x="255" y="289"/>
                  </a:cubicBezTo>
                  <a:cubicBezTo>
                    <a:pt x="255" y="289"/>
                    <a:pt x="255" y="289"/>
                    <a:pt x="255" y="289"/>
                  </a:cubicBezTo>
                  <a:cubicBezTo>
                    <a:pt x="256" y="289"/>
                    <a:pt x="256" y="289"/>
                    <a:pt x="256" y="289"/>
                  </a:cubicBezTo>
                  <a:cubicBezTo>
                    <a:pt x="256" y="289"/>
                    <a:pt x="256" y="289"/>
                    <a:pt x="256" y="288"/>
                  </a:cubicBezTo>
                  <a:cubicBezTo>
                    <a:pt x="255" y="288"/>
                    <a:pt x="255" y="288"/>
                    <a:pt x="255" y="288"/>
                  </a:cubicBezTo>
                  <a:cubicBezTo>
                    <a:pt x="255" y="288"/>
                    <a:pt x="255" y="288"/>
                    <a:pt x="255" y="288"/>
                  </a:cubicBezTo>
                  <a:moveTo>
                    <a:pt x="252" y="288"/>
                  </a:moveTo>
                  <a:cubicBezTo>
                    <a:pt x="253" y="289"/>
                    <a:pt x="253" y="289"/>
                    <a:pt x="253" y="289"/>
                  </a:cubicBezTo>
                  <a:cubicBezTo>
                    <a:pt x="253" y="289"/>
                    <a:pt x="253" y="289"/>
                    <a:pt x="253" y="289"/>
                  </a:cubicBezTo>
                  <a:cubicBezTo>
                    <a:pt x="253" y="289"/>
                    <a:pt x="253" y="289"/>
                    <a:pt x="253" y="289"/>
                  </a:cubicBezTo>
                  <a:cubicBezTo>
                    <a:pt x="253" y="289"/>
                    <a:pt x="253" y="289"/>
                    <a:pt x="253" y="289"/>
                  </a:cubicBezTo>
                  <a:cubicBezTo>
                    <a:pt x="252" y="288"/>
                    <a:pt x="252" y="288"/>
                    <a:pt x="252" y="288"/>
                  </a:cubicBezTo>
                  <a:cubicBezTo>
                    <a:pt x="252" y="288"/>
                    <a:pt x="252" y="288"/>
                    <a:pt x="252" y="288"/>
                  </a:cubicBezTo>
                  <a:moveTo>
                    <a:pt x="277" y="296"/>
                  </a:moveTo>
                  <a:cubicBezTo>
                    <a:pt x="278" y="295"/>
                    <a:pt x="278" y="295"/>
                    <a:pt x="279" y="295"/>
                  </a:cubicBezTo>
                  <a:cubicBezTo>
                    <a:pt x="279" y="295"/>
                    <a:pt x="279" y="295"/>
                    <a:pt x="279" y="294"/>
                  </a:cubicBezTo>
                  <a:cubicBezTo>
                    <a:pt x="278" y="294"/>
                    <a:pt x="278" y="294"/>
                    <a:pt x="278" y="294"/>
                  </a:cubicBezTo>
                  <a:cubicBezTo>
                    <a:pt x="278" y="293"/>
                    <a:pt x="278" y="293"/>
                    <a:pt x="278" y="293"/>
                  </a:cubicBezTo>
                  <a:cubicBezTo>
                    <a:pt x="279" y="293"/>
                    <a:pt x="279" y="293"/>
                    <a:pt x="279" y="293"/>
                  </a:cubicBezTo>
                  <a:cubicBezTo>
                    <a:pt x="280" y="293"/>
                    <a:pt x="280" y="293"/>
                    <a:pt x="281" y="293"/>
                  </a:cubicBezTo>
                  <a:cubicBezTo>
                    <a:pt x="281" y="293"/>
                    <a:pt x="281" y="293"/>
                    <a:pt x="280" y="294"/>
                  </a:cubicBezTo>
                  <a:cubicBezTo>
                    <a:pt x="280" y="294"/>
                    <a:pt x="280" y="294"/>
                    <a:pt x="280" y="294"/>
                  </a:cubicBezTo>
                  <a:cubicBezTo>
                    <a:pt x="280" y="295"/>
                    <a:pt x="280" y="295"/>
                    <a:pt x="280" y="295"/>
                  </a:cubicBezTo>
                  <a:cubicBezTo>
                    <a:pt x="280" y="295"/>
                    <a:pt x="280" y="295"/>
                    <a:pt x="279" y="296"/>
                  </a:cubicBezTo>
                  <a:cubicBezTo>
                    <a:pt x="279" y="296"/>
                    <a:pt x="279" y="296"/>
                    <a:pt x="278" y="296"/>
                  </a:cubicBezTo>
                  <a:cubicBezTo>
                    <a:pt x="278" y="296"/>
                    <a:pt x="278" y="296"/>
                    <a:pt x="278" y="296"/>
                  </a:cubicBezTo>
                  <a:cubicBezTo>
                    <a:pt x="278" y="296"/>
                    <a:pt x="278" y="296"/>
                    <a:pt x="277" y="296"/>
                  </a:cubicBezTo>
                  <a:cubicBezTo>
                    <a:pt x="277" y="296"/>
                    <a:pt x="277" y="296"/>
                    <a:pt x="277" y="296"/>
                  </a:cubicBezTo>
                  <a:moveTo>
                    <a:pt x="286" y="284"/>
                  </a:moveTo>
                  <a:cubicBezTo>
                    <a:pt x="286" y="285"/>
                    <a:pt x="286" y="285"/>
                    <a:pt x="286" y="285"/>
                  </a:cubicBezTo>
                  <a:cubicBezTo>
                    <a:pt x="286" y="285"/>
                    <a:pt x="286" y="285"/>
                    <a:pt x="286" y="285"/>
                  </a:cubicBezTo>
                  <a:cubicBezTo>
                    <a:pt x="287" y="285"/>
                    <a:pt x="287" y="285"/>
                    <a:pt x="287" y="284"/>
                  </a:cubicBezTo>
                  <a:cubicBezTo>
                    <a:pt x="287" y="284"/>
                    <a:pt x="287" y="284"/>
                    <a:pt x="286" y="284"/>
                  </a:cubicBezTo>
                  <a:cubicBezTo>
                    <a:pt x="286" y="284"/>
                    <a:pt x="286" y="284"/>
                    <a:pt x="286" y="284"/>
                  </a:cubicBezTo>
                  <a:cubicBezTo>
                    <a:pt x="286" y="284"/>
                    <a:pt x="286" y="284"/>
                    <a:pt x="286" y="284"/>
                  </a:cubicBezTo>
                  <a:close/>
                  <a:moveTo>
                    <a:pt x="278" y="288"/>
                  </a:moveTo>
                  <a:cubicBezTo>
                    <a:pt x="278" y="289"/>
                    <a:pt x="278" y="289"/>
                    <a:pt x="278" y="289"/>
                  </a:cubicBezTo>
                  <a:cubicBezTo>
                    <a:pt x="279" y="289"/>
                    <a:pt x="279" y="289"/>
                    <a:pt x="279" y="288"/>
                  </a:cubicBezTo>
                  <a:cubicBezTo>
                    <a:pt x="279" y="288"/>
                    <a:pt x="279" y="288"/>
                    <a:pt x="279" y="288"/>
                  </a:cubicBezTo>
                  <a:cubicBezTo>
                    <a:pt x="279" y="288"/>
                    <a:pt x="279" y="288"/>
                    <a:pt x="278" y="288"/>
                  </a:cubicBezTo>
                  <a:moveTo>
                    <a:pt x="279" y="287"/>
                  </a:moveTo>
                  <a:cubicBezTo>
                    <a:pt x="280" y="287"/>
                    <a:pt x="280" y="287"/>
                    <a:pt x="280" y="288"/>
                  </a:cubicBezTo>
                  <a:cubicBezTo>
                    <a:pt x="280" y="287"/>
                    <a:pt x="280" y="287"/>
                    <a:pt x="280" y="287"/>
                  </a:cubicBezTo>
                  <a:cubicBezTo>
                    <a:pt x="280" y="287"/>
                    <a:pt x="280" y="287"/>
                    <a:pt x="279" y="287"/>
                  </a:cubicBezTo>
                  <a:moveTo>
                    <a:pt x="280" y="286"/>
                  </a:moveTo>
                  <a:cubicBezTo>
                    <a:pt x="280" y="286"/>
                    <a:pt x="280" y="286"/>
                    <a:pt x="280" y="286"/>
                  </a:cubicBezTo>
                  <a:cubicBezTo>
                    <a:pt x="280" y="285"/>
                    <a:pt x="280" y="285"/>
                    <a:pt x="280" y="285"/>
                  </a:cubicBezTo>
                  <a:cubicBezTo>
                    <a:pt x="280" y="285"/>
                    <a:pt x="280" y="285"/>
                    <a:pt x="280" y="286"/>
                  </a:cubicBezTo>
                  <a:moveTo>
                    <a:pt x="280" y="285"/>
                  </a:moveTo>
                  <a:cubicBezTo>
                    <a:pt x="280" y="284"/>
                    <a:pt x="280" y="284"/>
                    <a:pt x="281" y="284"/>
                  </a:cubicBezTo>
                  <a:cubicBezTo>
                    <a:pt x="280" y="284"/>
                    <a:pt x="280" y="284"/>
                    <a:pt x="281" y="285"/>
                  </a:cubicBezTo>
                  <a:cubicBezTo>
                    <a:pt x="280" y="285"/>
                    <a:pt x="280" y="285"/>
                    <a:pt x="280" y="285"/>
                  </a:cubicBezTo>
                  <a:cubicBezTo>
                    <a:pt x="280" y="285"/>
                    <a:pt x="280" y="285"/>
                    <a:pt x="280" y="285"/>
                  </a:cubicBezTo>
                  <a:moveTo>
                    <a:pt x="280" y="283"/>
                  </a:moveTo>
                  <a:cubicBezTo>
                    <a:pt x="281" y="282"/>
                    <a:pt x="281" y="282"/>
                    <a:pt x="281" y="281"/>
                  </a:cubicBezTo>
                  <a:cubicBezTo>
                    <a:pt x="281" y="281"/>
                    <a:pt x="281" y="281"/>
                    <a:pt x="281" y="282"/>
                  </a:cubicBezTo>
                  <a:cubicBezTo>
                    <a:pt x="281" y="282"/>
                    <a:pt x="281" y="282"/>
                    <a:pt x="281" y="282"/>
                  </a:cubicBezTo>
                  <a:cubicBezTo>
                    <a:pt x="281" y="283"/>
                    <a:pt x="281" y="283"/>
                    <a:pt x="281" y="283"/>
                  </a:cubicBezTo>
                  <a:cubicBezTo>
                    <a:pt x="281" y="283"/>
                    <a:pt x="280" y="283"/>
                    <a:pt x="280" y="283"/>
                  </a:cubicBezTo>
                  <a:moveTo>
                    <a:pt x="280" y="279"/>
                  </a:moveTo>
                  <a:cubicBezTo>
                    <a:pt x="280" y="279"/>
                    <a:pt x="280" y="279"/>
                    <a:pt x="281" y="280"/>
                  </a:cubicBezTo>
                  <a:cubicBezTo>
                    <a:pt x="281" y="280"/>
                    <a:pt x="281" y="280"/>
                    <a:pt x="281" y="280"/>
                  </a:cubicBezTo>
                  <a:cubicBezTo>
                    <a:pt x="281" y="280"/>
                    <a:pt x="281" y="280"/>
                    <a:pt x="281" y="280"/>
                  </a:cubicBezTo>
                  <a:cubicBezTo>
                    <a:pt x="281" y="280"/>
                    <a:pt x="281" y="280"/>
                    <a:pt x="282" y="280"/>
                  </a:cubicBezTo>
                  <a:cubicBezTo>
                    <a:pt x="282" y="280"/>
                    <a:pt x="282" y="280"/>
                    <a:pt x="282" y="280"/>
                  </a:cubicBezTo>
                  <a:cubicBezTo>
                    <a:pt x="282" y="280"/>
                    <a:pt x="282" y="280"/>
                    <a:pt x="281" y="280"/>
                  </a:cubicBezTo>
                  <a:cubicBezTo>
                    <a:pt x="281" y="279"/>
                    <a:pt x="281" y="279"/>
                    <a:pt x="281" y="279"/>
                  </a:cubicBezTo>
                  <a:cubicBezTo>
                    <a:pt x="281" y="278"/>
                    <a:pt x="281" y="278"/>
                    <a:pt x="280" y="278"/>
                  </a:cubicBezTo>
                  <a:cubicBezTo>
                    <a:pt x="280" y="279"/>
                    <a:pt x="280" y="279"/>
                    <a:pt x="280" y="279"/>
                  </a:cubicBezTo>
                  <a:cubicBezTo>
                    <a:pt x="280" y="279"/>
                    <a:pt x="280" y="279"/>
                    <a:pt x="280" y="279"/>
                  </a:cubicBezTo>
                  <a:moveTo>
                    <a:pt x="280" y="276"/>
                  </a:moveTo>
                  <a:cubicBezTo>
                    <a:pt x="280" y="276"/>
                    <a:pt x="280" y="276"/>
                    <a:pt x="280" y="277"/>
                  </a:cubicBezTo>
                  <a:cubicBezTo>
                    <a:pt x="280" y="277"/>
                    <a:pt x="280" y="277"/>
                    <a:pt x="280" y="278"/>
                  </a:cubicBezTo>
                  <a:cubicBezTo>
                    <a:pt x="280" y="277"/>
                    <a:pt x="280" y="277"/>
                    <a:pt x="280" y="277"/>
                  </a:cubicBezTo>
                  <a:cubicBezTo>
                    <a:pt x="280" y="277"/>
                    <a:pt x="280" y="277"/>
                    <a:pt x="281" y="276"/>
                  </a:cubicBezTo>
                  <a:cubicBezTo>
                    <a:pt x="280" y="276"/>
                    <a:pt x="280" y="276"/>
                    <a:pt x="280" y="276"/>
                  </a:cubicBezTo>
                  <a:moveTo>
                    <a:pt x="280" y="272"/>
                  </a:moveTo>
                  <a:cubicBezTo>
                    <a:pt x="280" y="273"/>
                    <a:pt x="280" y="273"/>
                    <a:pt x="280" y="273"/>
                  </a:cubicBezTo>
                  <a:cubicBezTo>
                    <a:pt x="281" y="273"/>
                    <a:pt x="281" y="273"/>
                    <a:pt x="281" y="274"/>
                  </a:cubicBezTo>
                  <a:cubicBezTo>
                    <a:pt x="281" y="273"/>
                    <a:pt x="281" y="273"/>
                    <a:pt x="281" y="273"/>
                  </a:cubicBezTo>
                  <a:cubicBezTo>
                    <a:pt x="281" y="272"/>
                    <a:pt x="281" y="272"/>
                    <a:pt x="280" y="272"/>
                  </a:cubicBezTo>
                  <a:close/>
                  <a:moveTo>
                    <a:pt x="278" y="273"/>
                  </a:moveTo>
                  <a:cubicBezTo>
                    <a:pt x="279" y="274"/>
                    <a:pt x="279" y="274"/>
                    <a:pt x="279" y="275"/>
                  </a:cubicBezTo>
                  <a:cubicBezTo>
                    <a:pt x="280" y="274"/>
                    <a:pt x="280" y="274"/>
                    <a:pt x="280" y="273"/>
                  </a:cubicBezTo>
                  <a:cubicBezTo>
                    <a:pt x="279" y="273"/>
                    <a:pt x="279" y="273"/>
                    <a:pt x="279" y="273"/>
                  </a:cubicBezTo>
                  <a:cubicBezTo>
                    <a:pt x="279" y="273"/>
                    <a:pt x="279" y="273"/>
                    <a:pt x="278" y="273"/>
                  </a:cubicBezTo>
                  <a:moveTo>
                    <a:pt x="278" y="270"/>
                  </a:moveTo>
                  <a:cubicBezTo>
                    <a:pt x="278" y="270"/>
                    <a:pt x="278" y="270"/>
                    <a:pt x="279" y="270"/>
                  </a:cubicBezTo>
                  <a:cubicBezTo>
                    <a:pt x="279" y="270"/>
                    <a:pt x="279" y="270"/>
                    <a:pt x="279" y="270"/>
                  </a:cubicBezTo>
                  <a:cubicBezTo>
                    <a:pt x="279" y="270"/>
                    <a:pt x="279" y="270"/>
                    <a:pt x="279" y="270"/>
                  </a:cubicBezTo>
                  <a:cubicBezTo>
                    <a:pt x="278" y="270"/>
                    <a:pt x="278" y="270"/>
                    <a:pt x="278" y="270"/>
                  </a:cubicBezTo>
                  <a:moveTo>
                    <a:pt x="278" y="268"/>
                  </a:moveTo>
                  <a:cubicBezTo>
                    <a:pt x="279" y="268"/>
                    <a:pt x="279" y="268"/>
                    <a:pt x="279" y="269"/>
                  </a:cubicBezTo>
                  <a:cubicBezTo>
                    <a:pt x="279" y="268"/>
                    <a:pt x="279" y="268"/>
                    <a:pt x="279" y="268"/>
                  </a:cubicBezTo>
                  <a:cubicBezTo>
                    <a:pt x="279" y="268"/>
                    <a:pt x="279" y="268"/>
                    <a:pt x="279" y="268"/>
                  </a:cubicBezTo>
                  <a:cubicBezTo>
                    <a:pt x="278" y="268"/>
                    <a:pt x="278" y="268"/>
                    <a:pt x="278" y="268"/>
                  </a:cubicBezTo>
                  <a:moveTo>
                    <a:pt x="275" y="269"/>
                  </a:moveTo>
                  <a:cubicBezTo>
                    <a:pt x="275" y="269"/>
                    <a:pt x="275" y="269"/>
                    <a:pt x="276" y="270"/>
                  </a:cubicBezTo>
                  <a:cubicBezTo>
                    <a:pt x="276" y="269"/>
                    <a:pt x="276" y="269"/>
                    <a:pt x="275" y="269"/>
                  </a:cubicBezTo>
                  <a:cubicBezTo>
                    <a:pt x="275" y="269"/>
                    <a:pt x="275" y="269"/>
                    <a:pt x="275" y="269"/>
                  </a:cubicBezTo>
                  <a:moveTo>
                    <a:pt x="274" y="266"/>
                  </a:moveTo>
                  <a:cubicBezTo>
                    <a:pt x="274" y="267"/>
                    <a:pt x="274" y="267"/>
                    <a:pt x="274" y="267"/>
                  </a:cubicBezTo>
                  <a:cubicBezTo>
                    <a:pt x="274" y="266"/>
                    <a:pt x="274" y="266"/>
                    <a:pt x="274" y="266"/>
                  </a:cubicBezTo>
                  <a:cubicBezTo>
                    <a:pt x="275" y="266"/>
                    <a:pt x="275" y="266"/>
                    <a:pt x="275" y="266"/>
                  </a:cubicBezTo>
                  <a:cubicBezTo>
                    <a:pt x="275" y="266"/>
                    <a:pt x="275" y="266"/>
                    <a:pt x="274" y="266"/>
                  </a:cubicBezTo>
                  <a:cubicBezTo>
                    <a:pt x="274" y="266"/>
                    <a:pt x="274" y="266"/>
                    <a:pt x="274" y="266"/>
                  </a:cubicBezTo>
                  <a:moveTo>
                    <a:pt x="268" y="268"/>
                  </a:moveTo>
                  <a:cubicBezTo>
                    <a:pt x="269" y="268"/>
                    <a:pt x="269" y="268"/>
                    <a:pt x="269" y="267"/>
                  </a:cubicBezTo>
                  <a:cubicBezTo>
                    <a:pt x="270" y="268"/>
                    <a:pt x="270" y="268"/>
                    <a:pt x="270" y="268"/>
                  </a:cubicBezTo>
                  <a:cubicBezTo>
                    <a:pt x="269" y="268"/>
                    <a:pt x="269" y="268"/>
                    <a:pt x="269" y="268"/>
                  </a:cubicBezTo>
                  <a:cubicBezTo>
                    <a:pt x="268" y="268"/>
                    <a:pt x="268" y="268"/>
                    <a:pt x="268" y="268"/>
                  </a:cubicBezTo>
                  <a:moveTo>
                    <a:pt x="260" y="266"/>
                  </a:moveTo>
                  <a:cubicBezTo>
                    <a:pt x="260" y="267"/>
                    <a:pt x="260" y="267"/>
                    <a:pt x="260" y="267"/>
                  </a:cubicBezTo>
                  <a:cubicBezTo>
                    <a:pt x="261" y="267"/>
                    <a:pt x="261" y="267"/>
                    <a:pt x="262" y="267"/>
                  </a:cubicBezTo>
                  <a:cubicBezTo>
                    <a:pt x="262" y="267"/>
                    <a:pt x="262" y="267"/>
                    <a:pt x="262" y="267"/>
                  </a:cubicBezTo>
                  <a:cubicBezTo>
                    <a:pt x="262" y="267"/>
                    <a:pt x="262" y="267"/>
                    <a:pt x="262" y="267"/>
                  </a:cubicBezTo>
                  <a:cubicBezTo>
                    <a:pt x="263" y="267"/>
                    <a:pt x="263" y="267"/>
                    <a:pt x="263" y="267"/>
                  </a:cubicBezTo>
                  <a:cubicBezTo>
                    <a:pt x="264" y="267"/>
                    <a:pt x="264" y="267"/>
                    <a:pt x="264" y="268"/>
                  </a:cubicBezTo>
                  <a:cubicBezTo>
                    <a:pt x="265" y="267"/>
                    <a:pt x="265" y="267"/>
                    <a:pt x="265" y="267"/>
                  </a:cubicBezTo>
                  <a:cubicBezTo>
                    <a:pt x="265" y="267"/>
                    <a:pt x="265" y="267"/>
                    <a:pt x="265" y="266"/>
                  </a:cubicBezTo>
                  <a:cubicBezTo>
                    <a:pt x="266" y="266"/>
                    <a:pt x="266" y="266"/>
                    <a:pt x="266" y="266"/>
                  </a:cubicBezTo>
                  <a:cubicBezTo>
                    <a:pt x="266" y="266"/>
                    <a:pt x="266" y="266"/>
                    <a:pt x="265" y="265"/>
                  </a:cubicBezTo>
                  <a:cubicBezTo>
                    <a:pt x="263" y="265"/>
                    <a:pt x="263" y="265"/>
                    <a:pt x="261" y="265"/>
                  </a:cubicBezTo>
                  <a:cubicBezTo>
                    <a:pt x="261" y="266"/>
                    <a:pt x="261" y="266"/>
                    <a:pt x="261" y="266"/>
                  </a:cubicBezTo>
                  <a:cubicBezTo>
                    <a:pt x="260" y="266"/>
                    <a:pt x="260" y="266"/>
                    <a:pt x="260" y="266"/>
                  </a:cubicBezTo>
                  <a:moveTo>
                    <a:pt x="239" y="264"/>
                  </a:moveTo>
                  <a:cubicBezTo>
                    <a:pt x="239" y="264"/>
                    <a:pt x="239" y="264"/>
                    <a:pt x="239" y="263"/>
                  </a:cubicBezTo>
                  <a:cubicBezTo>
                    <a:pt x="240" y="264"/>
                    <a:pt x="240" y="264"/>
                    <a:pt x="240" y="264"/>
                  </a:cubicBezTo>
                  <a:cubicBezTo>
                    <a:pt x="240" y="264"/>
                    <a:pt x="240" y="264"/>
                    <a:pt x="240" y="265"/>
                  </a:cubicBezTo>
                  <a:cubicBezTo>
                    <a:pt x="240" y="264"/>
                    <a:pt x="240" y="264"/>
                    <a:pt x="239" y="264"/>
                  </a:cubicBezTo>
                  <a:moveTo>
                    <a:pt x="234" y="265"/>
                  </a:moveTo>
                  <a:cubicBezTo>
                    <a:pt x="234" y="265"/>
                    <a:pt x="234" y="265"/>
                    <a:pt x="234" y="266"/>
                  </a:cubicBezTo>
                  <a:cubicBezTo>
                    <a:pt x="235" y="266"/>
                    <a:pt x="235" y="266"/>
                    <a:pt x="235" y="266"/>
                  </a:cubicBezTo>
                  <a:cubicBezTo>
                    <a:pt x="236" y="267"/>
                    <a:pt x="236" y="267"/>
                    <a:pt x="237" y="267"/>
                  </a:cubicBezTo>
                  <a:cubicBezTo>
                    <a:pt x="237" y="267"/>
                    <a:pt x="237" y="267"/>
                    <a:pt x="237" y="267"/>
                  </a:cubicBezTo>
                  <a:cubicBezTo>
                    <a:pt x="239" y="267"/>
                    <a:pt x="239" y="267"/>
                    <a:pt x="242" y="267"/>
                  </a:cubicBezTo>
                  <a:cubicBezTo>
                    <a:pt x="242" y="267"/>
                    <a:pt x="242" y="267"/>
                    <a:pt x="242" y="267"/>
                  </a:cubicBezTo>
                  <a:cubicBezTo>
                    <a:pt x="243" y="267"/>
                    <a:pt x="243" y="267"/>
                    <a:pt x="243" y="267"/>
                  </a:cubicBezTo>
                  <a:cubicBezTo>
                    <a:pt x="244" y="268"/>
                    <a:pt x="244" y="268"/>
                    <a:pt x="244" y="268"/>
                  </a:cubicBezTo>
                  <a:cubicBezTo>
                    <a:pt x="243" y="268"/>
                    <a:pt x="243" y="268"/>
                    <a:pt x="243" y="268"/>
                  </a:cubicBezTo>
                  <a:cubicBezTo>
                    <a:pt x="244" y="268"/>
                    <a:pt x="244" y="268"/>
                    <a:pt x="244" y="268"/>
                  </a:cubicBezTo>
                  <a:cubicBezTo>
                    <a:pt x="245" y="269"/>
                    <a:pt x="245" y="269"/>
                    <a:pt x="245" y="269"/>
                  </a:cubicBezTo>
                  <a:cubicBezTo>
                    <a:pt x="245" y="268"/>
                    <a:pt x="245" y="268"/>
                    <a:pt x="245" y="268"/>
                  </a:cubicBezTo>
                  <a:cubicBezTo>
                    <a:pt x="246" y="267"/>
                    <a:pt x="246" y="267"/>
                    <a:pt x="246" y="267"/>
                  </a:cubicBezTo>
                  <a:cubicBezTo>
                    <a:pt x="246" y="267"/>
                    <a:pt x="246" y="267"/>
                    <a:pt x="246" y="266"/>
                  </a:cubicBezTo>
                  <a:cubicBezTo>
                    <a:pt x="247" y="266"/>
                    <a:pt x="247" y="266"/>
                    <a:pt x="247" y="266"/>
                  </a:cubicBezTo>
                  <a:cubicBezTo>
                    <a:pt x="247" y="266"/>
                    <a:pt x="247" y="266"/>
                    <a:pt x="248" y="265"/>
                  </a:cubicBezTo>
                  <a:cubicBezTo>
                    <a:pt x="248" y="266"/>
                    <a:pt x="248" y="266"/>
                    <a:pt x="248" y="266"/>
                  </a:cubicBezTo>
                  <a:cubicBezTo>
                    <a:pt x="248" y="267"/>
                    <a:pt x="248" y="267"/>
                    <a:pt x="248" y="267"/>
                  </a:cubicBezTo>
                  <a:cubicBezTo>
                    <a:pt x="249" y="267"/>
                    <a:pt x="249" y="267"/>
                    <a:pt x="250" y="267"/>
                  </a:cubicBezTo>
                  <a:cubicBezTo>
                    <a:pt x="250" y="266"/>
                    <a:pt x="250" y="266"/>
                    <a:pt x="251" y="265"/>
                  </a:cubicBezTo>
                  <a:cubicBezTo>
                    <a:pt x="252" y="265"/>
                    <a:pt x="252" y="265"/>
                    <a:pt x="252" y="265"/>
                  </a:cubicBezTo>
                  <a:cubicBezTo>
                    <a:pt x="253" y="266"/>
                    <a:pt x="253" y="266"/>
                    <a:pt x="253" y="266"/>
                  </a:cubicBezTo>
                  <a:cubicBezTo>
                    <a:pt x="253" y="265"/>
                    <a:pt x="253" y="265"/>
                    <a:pt x="253" y="265"/>
                  </a:cubicBezTo>
                  <a:cubicBezTo>
                    <a:pt x="254" y="265"/>
                    <a:pt x="254" y="265"/>
                    <a:pt x="254" y="266"/>
                  </a:cubicBezTo>
                  <a:cubicBezTo>
                    <a:pt x="254" y="266"/>
                    <a:pt x="254" y="266"/>
                    <a:pt x="255" y="265"/>
                  </a:cubicBezTo>
                  <a:cubicBezTo>
                    <a:pt x="255" y="266"/>
                    <a:pt x="255" y="266"/>
                    <a:pt x="255" y="266"/>
                  </a:cubicBezTo>
                  <a:cubicBezTo>
                    <a:pt x="256" y="266"/>
                    <a:pt x="256" y="266"/>
                    <a:pt x="256" y="265"/>
                  </a:cubicBezTo>
                  <a:cubicBezTo>
                    <a:pt x="256" y="265"/>
                    <a:pt x="256" y="265"/>
                    <a:pt x="257" y="265"/>
                  </a:cubicBezTo>
                  <a:cubicBezTo>
                    <a:pt x="257" y="265"/>
                    <a:pt x="257" y="265"/>
                    <a:pt x="257" y="265"/>
                  </a:cubicBezTo>
                  <a:cubicBezTo>
                    <a:pt x="256" y="264"/>
                    <a:pt x="256" y="264"/>
                    <a:pt x="255" y="263"/>
                  </a:cubicBezTo>
                  <a:cubicBezTo>
                    <a:pt x="255" y="264"/>
                    <a:pt x="255" y="264"/>
                    <a:pt x="254" y="264"/>
                  </a:cubicBezTo>
                  <a:cubicBezTo>
                    <a:pt x="254" y="263"/>
                    <a:pt x="254" y="263"/>
                    <a:pt x="254" y="263"/>
                  </a:cubicBezTo>
                  <a:cubicBezTo>
                    <a:pt x="253" y="263"/>
                    <a:pt x="253" y="263"/>
                    <a:pt x="253" y="263"/>
                  </a:cubicBezTo>
                  <a:cubicBezTo>
                    <a:pt x="252" y="263"/>
                    <a:pt x="252" y="263"/>
                    <a:pt x="252" y="263"/>
                  </a:cubicBezTo>
                  <a:cubicBezTo>
                    <a:pt x="253" y="262"/>
                    <a:pt x="253" y="262"/>
                    <a:pt x="254" y="262"/>
                  </a:cubicBezTo>
                  <a:cubicBezTo>
                    <a:pt x="253" y="262"/>
                    <a:pt x="253" y="262"/>
                    <a:pt x="253" y="262"/>
                  </a:cubicBezTo>
                  <a:cubicBezTo>
                    <a:pt x="252" y="262"/>
                    <a:pt x="252" y="262"/>
                    <a:pt x="252" y="262"/>
                  </a:cubicBezTo>
                  <a:cubicBezTo>
                    <a:pt x="252" y="261"/>
                    <a:pt x="252" y="261"/>
                    <a:pt x="251" y="261"/>
                  </a:cubicBezTo>
                  <a:cubicBezTo>
                    <a:pt x="251" y="261"/>
                    <a:pt x="251" y="261"/>
                    <a:pt x="251" y="261"/>
                  </a:cubicBezTo>
                  <a:cubicBezTo>
                    <a:pt x="250" y="261"/>
                    <a:pt x="250" y="261"/>
                    <a:pt x="250" y="261"/>
                  </a:cubicBezTo>
                  <a:cubicBezTo>
                    <a:pt x="249" y="260"/>
                    <a:pt x="249" y="260"/>
                    <a:pt x="248" y="260"/>
                  </a:cubicBezTo>
                  <a:cubicBezTo>
                    <a:pt x="247" y="260"/>
                    <a:pt x="247" y="260"/>
                    <a:pt x="247" y="260"/>
                  </a:cubicBezTo>
                  <a:cubicBezTo>
                    <a:pt x="247" y="260"/>
                    <a:pt x="247" y="260"/>
                    <a:pt x="246" y="260"/>
                  </a:cubicBezTo>
                  <a:cubicBezTo>
                    <a:pt x="246" y="260"/>
                    <a:pt x="246" y="260"/>
                    <a:pt x="246" y="260"/>
                  </a:cubicBezTo>
                  <a:cubicBezTo>
                    <a:pt x="245" y="260"/>
                    <a:pt x="245" y="260"/>
                    <a:pt x="244" y="260"/>
                  </a:cubicBezTo>
                  <a:cubicBezTo>
                    <a:pt x="244" y="260"/>
                    <a:pt x="244" y="260"/>
                    <a:pt x="244" y="261"/>
                  </a:cubicBezTo>
                  <a:cubicBezTo>
                    <a:pt x="244" y="261"/>
                    <a:pt x="244" y="261"/>
                    <a:pt x="243" y="260"/>
                  </a:cubicBezTo>
                  <a:cubicBezTo>
                    <a:pt x="242" y="260"/>
                    <a:pt x="242" y="260"/>
                    <a:pt x="241" y="260"/>
                  </a:cubicBezTo>
                  <a:cubicBezTo>
                    <a:pt x="241" y="260"/>
                    <a:pt x="241" y="260"/>
                    <a:pt x="241" y="259"/>
                  </a:cubicBezTo>
                  <a:cubicBezTo>
                    <a:pt x="240" y="260"/>
                    <a:pt x="240" y="260"/>
                    <a:pt x="240" y="260"/>
                  </a:cubicBezTo>
                  <a:cubicBezTo>
                    <a:pt x="239" y="260"/>
                    <a:pt x="239" y="260"/>
                    <a:pt x="238" y="260"/>
                  </a:cubicBezTo>
                  <a:cubicBezTo>
                    <a:pt x="239" y="261"/>
                    <a:pt x="239" y="261"/>
                    <a:pt x="241" y="261"/>
                  </a:cubicBezTo>
                  <a:cubicBezTo>
                    <a:pt x="241" y="262"/>
                    <a:pt x="241" y="262"/>
                    <a:pt x="241" y="262"/>
                  </a:cubicBezTo>
                  <a:cubicBezTo>
                    <a:pt x="241" y="262"/>
                    <a:pt x="241" y="262"/>
                    <a:pt x="241" y="262"/>
                  </a:cubicBezTo>
                  <a:cubicBezTo>
                    <a:pt x="241" y="263"/>
                    <a:pt x="241" y="263"/>
                    <a:pt x="241" y="264"/>
                  </a:cubicBezTo>
                  <a:cubicBezTo>
                    <a:pt x="242" y="264"/>
                    <a:pt x="242" y="264"/>
                    <a:pt x="242" y="264"/>
                  </a:cubicBezTo>
                  <a:cubicBezTo>
                    <a:pt x="242" y="265"/>
                    <a:pt x="242" y="265"/>
                    <a:pt x="242" y="265"/>
                  </a:cubicBezTo>
                  <a:cubicBezTo>
                    <a:pt x="242" y="265"/>
                    <a:pt x="242" y="265"/>
                    <a:pt x="241" y="265"/>
                  </a:cubicBezTo>
                  <a:cubicBezTo>
                    <a:pt x="240" y="265"/>
                    <a:pt x="240" y="265"/>
                    <a:pt x="239" y="265"/>
                  </a:cubicBezTo>
                  <a:cubicBezTo>
                    <a:pt x="239" y="265"/>
                    <a:pt x="239" y="265"/>
                    <a:pt x="238" y="265"/>
                  </a:cubicBezTo>
                  <a:cubicBezTo>
                    <a:pt x="238" y="265"/>
                    <a:pt x="238" y="265"/>
                    <a:pt x="237" y="265"/>
                  </a:cubicBezTo>
                  <a:cubicBezTo>
                    <a:pt x="237" y="265"/>
                    <a:pt x="237" y="265"/>
                    <a:pt x="237" y="265"/>
                  </a:cubicBezTo>
                  <a:cubicBezTo>
                    <a:pt x="237" y="265"/>
                    <a:pt x="237" y="265"/>
                    <a:pt x="236" y="265"/>
                  </a:cubicBezTo>
                  <a:cubicBezTo>
                    <a:pt x="236" y="265"/>
                    <a:pt x="236" y="265"/>
                    <a:pt x="235" y="265"/>
                  </a:cubicBezTo>
                  <a:cubicBezTo>
                    <a:pt x="235" y="265"/>
                    <a:pt x="234" y="265"/>
                    <a:pt x="234" y="265"/>
                  </a:cubicBezTo>
                  <a:moveTo>
                    <a:pt x="224" y="242"/>
                  </a:moveTo>
                  <a:cubicBezTo>
                    <a:pt x="224" y="242"/>
                    <a:pt x="224" y="242"/>
                    <a:pt x="224" y="242"/>
                  </a:cubicBezTo>
                  <a:cubicBezTo>
                    <a:pt x="223" y="242"/>
                    <a:pt x="223" y="242"/>
                    <a:pt x="223" y="242"/>
                  </a:cubicBezTo>
                  <a:cubicBezTo>
                    <a:pt x="223" y="241"/>
                    <a:pt x="223" y="241"/>
                    <a:pt x="222" y="241"/>
                  </a:cubicBezTo>
                  <a:cubicBezTo>
                    <a:pt x="223" y="241"/>
                    <a:pt x="223" y="241"/>
                    <a:pt x="223" y="240"/>
                  </a:cubicBezTo>
                  <a:cubicBezTo>
                    <a:pt x="223" y="240"/>
                    <a:pt x="223" y="240"/>
                    <a:pt x="223" y="239"/>
                  </a:cubicBezTo>
                  <a:cubicBezTo>
                    <a:pt x="223" y="239"/>
                    <a:pt x="223" y="239"/>
                    <a:pt x="224" y="239"/>
                  </a:cubicBezTo>
                  <a:cubicBezTo>
                    <a:pt x="224" y="240"/>
                    <a:pt x="224" y="240"/>
                    <a:pt x="224" y="241"/>
                  </a:cubicBezTo>
                  <a:cubicBezTo>
                    <a:pt x="224" y="241"/>
                    <a:pt x="224" y="241"/>
                    <a:pt x="225" y="241"/>
                  </a:cubicBezTo>
                  <a:cubicBezTo>
                    <a:pt x="224" y="242"/>
                    <a:pt x="224" y="242"/>
                    <a:pt x="224" y="242"/>
                  </a:cubicBezTo>
                  <a:moveTo>
                    <a:pt x="224" y="244"/>
                  </a:moveTo>
                  <a:cubicBezTo>
                    <a:pt x="224" y="243"/>
                    <a:pt x="224" y="243"/>
                    <a:pt x="224" y="243"/>
                  </a:cubicBezTo>
                  <a:cubicBezTo>
                    <a:pt x="224" y="243"/>
                    <a:pt x="224" y="243"/>
                    <a:pt x="225" y="243"/>
                  </a:cubicBezTo>
                  <a:cubicBezTo>
                    <a:pt x="224" y="243"/>
                    <a:pt x="224" y="243"/>
                    <a:pt x="224" y="244"/>
                  </a:cubicBezTo>
                  <a:moveTo>
                    <a:pt x="224" y="245"/>
                  </a:moveTo>
                  <a:cubicBezTo>
                    <a:pt x="225" y="245"/>
                    <a:pt x="225" y="245"/>
                    <a:pt x="225" y="245"/>
                  </a:cubicBezTo>
                  <a:cubicBezTo>
                    <a:pt x="225" y="245"/>
                    <a:pt x="225" y="245"/>
                    <a:pt x="225" y="245"/>
                  </a:cubicBezTo>
                  <a:cubicBezTo>
                    <a:pt x="225" y="244"/>
                    <a:pt x="225" y="244"/>
                    <a:pt x="225" y="243"/>
                  </a:cubicBezTo>
                  <a:cubicBezTo>
                    <a:pt x="225" y="243"/>
                    <a:pt x="225" y="243"/>
                    <a:pt x="224" y="244"/>
                  </a:cubicBezTo>
                  <a:cubicBezTo>
                    <a:pt x="224" y="244"/>
                    <a:pt x="224" y="244"/>
                    <a:pt x="224" y="244"/>
                  </a:cubicBezTo>
                  <a:cubicBezTo>
                    <a:pt x="224" y="245"/>
                    <a:pt x="224" y="245"/>
                    <a:pt x="224" y="245"/>
                  </a:cubicBezTo>
                  <a:moveTo>
                    <a:pt x="204" y="253"/>
                  </a:moveTo>
                  <a:cubicBezTo>
                    <a:pt x="204" y="253"/>
                    <a:pt x="204" y="253"/>
                    <a:pt x="205" y="253"/>
                  </a:cubicBezTo>
                  <a:cubicBezTo>
                    <a:pt x="205" y="253"/>
                    <a:pt x="205" y="253"/>
                    <a:pt x="204" y="252"/>
                  </a:cubicBezTo>
                  <a:cubicBezTo>
                    <a:pt x="204" y="252"/>
                    <a:pt x="204" y="252"/>
                    <a:pt x="204" y="252"/>
                  </a:cubicBezTo>
                  <a:cubicBezTo>
                    <a:pt x="205" y="252"/>
                    <a:pt x="205" y="252"/>
                    <a:pt x="205" y="252"/>
                  </a:cubicBezTo>
                  <a:cubicBezTo>
                    <a:pt x="206" y="253"/>
                    <a:pt x="206" y="253"/>
                    <a:pt x="206" y="253"/>
                  </a:cubicBezTo>
                  <a:cubicBezTo>
                    <a:pt x="206" y="253"/>
                    <a:pt x="206" y="253"/>
                    <a:pt x="205" y="254"/>
                  </a:cubicBezTo>
                  <a:cubicBezTo>
                    <a:pt x="205" y="254"/>
                    <a:pt x="205" y="254"/>
                    <a:pt x="204" y="254"/>
                  </a:cubicBezTo>
                  <a:cubicBezTo>
                    <a:pt x="204" y="254"/>
                    <a:pt x="204" y="254"/>
                    <a:pt x="204" y="253"/>
                  </a:cubicBezTo>
                  <a:moveTo>
                    <a:pt x="223" y="260"/>
                  </a:moveTo>
                  <a:cubicBezTo>
                    <a:pt x="223" y="260"/>
                    <a:pt x="225" y="260"/>
                    <a:pt x="225" y="260"/>
                  </a:cubicBezTo>
                  <a:cubicBezTo>
                    <a:pt x="225" y="260"/>
                    <a:pt x="225" y="260"/>
                    <a:pt x="225" y="260"/>
                  </a:cubicBezTo>
                  <a:cubicBezTo>
                    <a:pt x="225" y="260"/>
                    <a:pt x="225" y="260"/>
                    <a:pt x="226" y="260"/>
                  </a:cubicBezTo>
                  <a:cubicBezTo>
                    <a:pt x="227" y="260"/>
                    <a:pt x="227" y="260"/>
                    <a:pt x="229" y="260"/>
                  </a:cubicBezTo>
                  <a:cubicBezTo>
                    <a:pt x="229" y="260"/>
                    <a:pt x="229" y="260"/>
                    <a:pt x="230" y="260"/>
                  </a:cubicBezTo>
                  <a:cubicBezTo>
                    <a:pt x="231" y="260"/>
                    <a:pt x="231" y="260"/>
                    <a:pt x="232" y="260"/>
                  </a:cubicBezTo>
                  <a:cubicBezTo>
                    <a:pt x="232" y="260"/>
                    <a:pt x="232" y="260"/>
                    <a:pt x="232" y="260"/>
                  </a:cubicBezTo>
                  <a:cubicBezTo>
                    <a:pt x="232" y="259"/>
                    <a:pt x="232" y="259"/>
                    <a:pt x="232" y="259"/>
                  </a:cubicBezTo>
                  <a:cubicBezTo>
                    <a:pt x="232" y="259"/>
                    <a:pt x="232" y="259"/>
                    <a:pt x="232" y="260"/>
                  </a:cubicBezTo>
                  <a:cubicBezTo>
                    <a:pt x="232" y="260"/>
                    <a:pt x="232" y="260"/>
                    <a:pt x="232" y="260"/>
                  </a:cubicBezTo>
                  <a:cubicBezTo>
                    <a:pt x="233" y="260"/>
                    <a:pt x="233" y="260"/>
                    <a:pt x="234" y="259"/>
                  </a:cubicBezTo>
                  <a:cubicBezTo>
                    <a:pt x="234" y="259"/>
                    <a:pt x="234" y="259"/>
                    <a:pt x="235" y="259"/>
                  </a:cubicBezTo>
                  <a:cubicBezTo>
                    <a:pt x="235" y="259"/>
                    <a:pt x="235" y="259"/>
                    <a:pt x="236" y="259"/>
                  </a:cubicBezTo>
                  <a:cubicBezTo>
                    <a:pt x="236" y="259"/>
                    <a:pt x="236" y="259"/>
                    <a:pt x="235" y="258"/>
                  </a:cubicBezTo>
                  <a:cubicBezTo>
                    <a:pt x="235" y="258"/>
                    <a:pt x="235" y="258"/>
                    <a:pt x="234" y="258"/>
                  </a:cubicBezTo>
                  <a:cubicBezTo>
                    <a:pt x="234" y="258"/>
                    <a:pt x="234" y="258"/>
                    <a:pt x="234" y="258"/>
                  </a:cubicBezTo>
                  <a:cubicBezTo>
                    <a:pt x="234" y="257"/>
                    <a:pt x="234" y="257"/>
                    <a:pt x="233" y="256"/>
                  </a:cubicBezTo>
                  <a:cubicBezTo>
                    <a:pt x="232" y="256"/>
                    <a:pt x="232" y="256"/>
                    <a:pt x="231" y="257"/>
                  </a:cubicBezTo>
                  <a:cubicBezTo>
                    <a:pt x="231" y="256"/>
                    <a:pt x="231" y="256"/>
                    <a:pt x="231" y="256"/>
                  </a:cubicBezTo>
                  <a:cubicBezTo>
                    <a:pt x="231" y="256"/>
                    <a:pt x="231" y="256"/>
                    <a:pt x="230" y="257"/>
                  </a:cubicBezTo>
                  <a:cubicBezTo>
                    <a:pt x="230" y="256"/>
                    <a:pt x="230" y="256"/>
                    <a:pt x="230" y="256"/>
                  </a:cubicBezTo>
                  <a:cubicBezTo>
                    <a:pt x="231" y="256"/>
                    <a:pt x="231" y="256"/>
                    <a:pt x="231" y="256"/>
                  </a:cubicBezTo>
                  <a:cubicBezTo>
                    <a:pt x="231" y="256"/>
                    <a:pt x="231" y="256"/>
                    <a:pt x="231" y="255"/>
                  </a:cubicBezTo>
                  <a:cubicBezTo>
                    <a:pt x="231" y="255"/>
                    <a:pt x="231" y="255"/>
                    <a:pt x="230" y="255"/>
                  </a:cubicBezTo>
                  <a:cubicBezTo>
                    <a:pt x="229" y="255"/>
                    <a:pt x="229" y="255"/>
                    <a:pt x="229" y="255"/>
                  </a:cubicBezTo>
                  <a:cubicBezTo>
                    <a:pt x="229" y="255"/>
                    <a:pt x="229" y="255"/>
                    <a:pt x="228" y="254"/>
                  </a:cubicBezTo>
                  <a:cubicBezTo>
                    <a:pt x="228" y="254"/>
                    <a:pt x="228" y="254"/>
                    <a:pt x="227" y="254"/>
                  </a:cubicBezTo>
                  <a:cubicBezTo>
                    <a:pt x="227" y="254"/>
                    <a:pt x="227" y="254"/>
                    <a:pt x="227" y="254"/>
                  </a:cubicBezTo>
                  <a:cubicBezTo>
                    <a:pt x="227" y="254"/>
                    <a:pt x="227" y="254"/>
                    <a:pt x="226" y="253"/>
                  </a:cubicBezTo>
                  <a:cubicBezTo>
                    <a:pt x="226" y="254"/>
                    <a:pt x="226" y="254"/>
                    <a:pt x="226" y="254"/>
                  </a:cubicBezTo>
                  <a:cubicBezTo>
                    <a:pt x="225" y="254"/>
                    <a:pt x="225" y="254"/>
                    <a:pt x="225" y="254"/>
                  </a:cubicBezTo>
                  <a:cubicBezTo>
                    <a:pt x="225" y="253"/>
                    <a:pt x="225" y="253"/>
                    <a:pt x="225" y="253"/>
                  </a:cubicBezTo>
                  <a:cubicBezTo>
                    <a:pt x="225" y="253"/>
                    <a:pt x="225" y="253"/>
                    <a:pt x="225" y="253"/>
                  </a:cubicBezTo>
                  <a:cubicBezTo>
                    <a:pt x="225" y="253"/>
                    <a:pt x="225" y="253"/>
                    <a:pt x="224" y="253"/>
                  </a:cubicBezTo>
                  <a:cubicBezTo>
                    <a:pt x="224" y="253"/>
                    <a:pt x="224" y="253"/>
                    <a:pt x="224" y="253"/>
                  </a:cubicBezTo>
                  <a:cubicBezTo>
                    <a:pt x="223" y="253"/>
                    <a:pt x="223" y="253"/>
                    <a:pt x="222" y="252"/>
                  </a:cubicBezTo>
                  <a:cubicBezTo>
                    <a:pt x="221" y="251"/>
                    <a:pt x="221" y="251"/>
                    <a:pt x="220" y="250"/>
                  </a:cubicBezTo>
                  <a:cubicBezTo>
                    <a:pt x="219" y="250"/>
                    <a:pt x="219" y="250"/>
                    <a:pt x="218" y="250"/>
                  </a:cubicBezTo>
                  <a:cubicBezTo>
                    <a:pt x="217" y="250"/>
                    <a:pt x="217" y="250"/>
                    <a:pt x="217" y="249"/>
                  </a:cubicBezTo>
                  <a:cubicBezTo>
                    <a:pt x="216" y="249"/>
                    <a:pt x="216" y="249"/>
                    <a:pt x="216" y="248"/>
                  </a:cubicBezTo>
                  <a:cubicBezTo>
                    <a:pt x="214" y="248"/>
                    <a:pt x="214" y="248"/>
                    <a:pt x="212" y="248"/>
                  </a:cubicBezTo>
                  <a:cubicBezTo>
                    <a:pt x="212" y="248"/>
                    <a:pt x="212" y="248"/>
                    <a:pt x="212" y="248"/>
                  </a:cubicBezTo>
                  <a:cubicBezTo>
                    <a:pt x="211" y="248"/>
                    <a:pt x="211" y="248"/>
                    <a:pt x="210" y="248"/>
                  </a:cubicBezTo>
                  <a:cubicBezTo>
                    <a:pt x="210" y="248"/>
                    <a:pt x="210" y="248"/>
                    <a:pt x="210" y="247"/>
                  </a:cubicBezTo>
                  <a:cubicBezTo>
                    <a:pt x="209" y="247"/>
                    <a:pt x="209" y="247"/>
                    <a:pt x="208" y="247"/>
                  </a:cubicBezTo>
                  <a:cubicBezTo>
                    <a:pt x="205" y="247"/>
                    <a:pt x="205" y="247"/>
                    <a:pt x="202" y="248"/>
                  </a:cubicBezTo>
                  <a:cubicBezTo>
                    <a:pt x="202" y="248"/>
                    <a:pt x="202" y="248"/>
                    <a:pt x="202" y="248"/>
                  </a:cubicBezTo>
                  <a:cubicBezTo>
                    <a:pt x="201" y="249"/>
                    <a:pt x="201" y="249"/>
                    <a:pt x="201" y="249"/>
                  </a:cubicBezTo>
                  <a:cubicBezTo>
                    <a:pt x="200" y="249"/>
                    <a:pt x="200" y="249"/>
                    <a:pt x="200" y="249"/>
                  </a:cubicBezTo>
                  <a:cubicBezTo>
                    <a:pt x="200" y="250"/>
                    <a:pt x="200" y="250"/>
                    <a:pt x="199" y="250"/>
                  </a:cubicBezTo>
                  <a:cubicBezTo>
                    <a:pt x="199" y="250"/>
                    <a:pt x="199" y="250"/>
                    <a:pt x="199" y="251"/>
                  </a:cubicBezTo>
                  <a:cubicBezTo>
                    <a:pt x="200" y="251"/>
                    <a:pt x="200" y="251"/>
                    <a:pt x="200" y="251"/>
                  </a:cubicBezTo>
                  <a:cubicBezTo>
                    <a:pt x="200" y="251"/>
                    <a:pt x="200" y="251"/>
                    <a:pt x="199" y="252"/>
                  </a:cubicBezTo>
                  <a:cubicBezTo>
                    <a:pt x="199" y="251"/>
                    <a:pt x="199" y="251"/>
                    <a:pt x="198" y="251"/>
                  </a:cubicBezTo>
                  <a:cubicBezTo>
                    <a:pt x="198" y="252"/>
                    <a:pt x="198" y="252"/>
                    <a:pt x="197" y="252"/>
                  </a:cubicBezTo>
                  <a:cubicBezTo>
                    <a:pt x="197" y="252"/>
                    <a:pt x="197" y="252"/>
                    <a:pt x="197" y="253"/>
                  </a:cubicBezTo>
                  <a:cubicBezTo>
                    <a:pt x="198" y="252"/>
                    <a:pt x="198" y="252"/>
                    <a:pt x="198" y="252"/>
                  </a:cubicBezTo>
                  <a:cubicBezTo>
                    <a:pt x="199" y="252"/>
                    <a:pt x="199" y="252"/>
                    <a:pt x="199" y="252"/>
                  </a:cubicBezTo>
                  <a:cubicBezTo>
                    <a:pt x="199" y="252"/>
                    <a:pt x="199" y="252"/>
                    <a:pt x="199" y="252"/>
                  </a:cubicBezTo>
                  <a:cubicBezTo>
                    <a:pt x="199" y="252"/>
                    <a:pt x="199" y="252"/>
                    <a:pt x="199" y="252"/>
                  </a:cubicBezTo>
                  <a:cubicBezTo>
                    <a:pt x="200" y="252"/>
                    <a:pt x="200" y="252"/>
                    <a:pt x="200" y="252"/>
                  </a:cubicBezTo>
                  <a:cubicBezTo>
                    <a:pt x="201" y="251"/>
                    <a:pt x="201" y="251"/>
                    <a:pt x="201" y="251"/>
                  </a:cubicBezTo>
                  <a:cubicBezTo>
                    <a:pt x="202" y="251"/>
                    <a:pt x="202" y="251"/>
                    <a:pt x="203" y="251"/>
                  </a:cubicBezTo>
                  <a:cubicBezTo>
                    <a:pt x="204" y="250"/>
                    <a:pt x="204" y="250"/>
                    <a:pt x="205" y="250"/>
                  </a:cubicBezTo>
                  <a:cubicBezTo>
                    <a:pt x="205" y="250"/>
                    <a:pt x="205" y="250"/>
                    <a:pt x="205" y="250"/>
                  </a:cubicBezTo>
                  <a:cubicBezTo>
                    <a:pt x="205" y="249"/>
                    <a:pt x="205" y="249"/>
                    <a:pt x="205" y="249"/>
                  </a:cubicBezTo>
                  <a:cubicBezTo>
                    <a:pt x="207" y="249"/>
                    <a:pt x="207" y="249"/>
                    <a:pt x="209" y="249"/>
                  </a:cubicBezTo>
                  <a:cubicBezTo>
                    <a:pt x="209" y="250"/>
                    <a:pt x="209" y="250"/>
                    <a:pt x="209" y="250"/>
                  </a:cubicBezTo>
                  <a:cubicBezTo>
                    <a:pt x="208" y="250"/>
                    <a:pt x="208" y="250"/>
                    <a:pt x="208" y="250"/>
                  </a:cubicBezTo>
                  <a:cubicBezTo>
                    <a:pt x="208" y="250"/>
                    <a:pt x="208" y="250"/>
                    <a:pt x="207" y="250"/>
                  </a:cubicBezTo>
                  <a:cubicBezTo>
                    <a:pt x="208" y="251"/>
                    <a:pt x="208" y="251"/>
                    <a:pt x="208" y="251"/>
                  </a:cubicBezTo>
                  <a:cubicBezTo>
                    <a:pt x="209" y="251"/>
                    <a:pt x="209" y="251"/>
                    <a:pt x="210" y="251"/>
                  </a:cubicBezTo>
                  <a:cubicBezTo>
                    <a:pt x="210" y="251"/>
                    <a:pt x="210" y="251"/>
                    <a:pt x="211" y="251"/>
                  </a:cubicBezTo>
                  <a:cubicBezTo>
                    <a:pt x="211" y="251"/>
                    <a:pt x="211" y="251"/>
                    <a:pt x="211" y="251"/>
                  </a:cubicBezTo>
                  <a:cubicBezTo>
                    <a:pt x="211" y="251"/>
                    <a:pt x="211" y="251"/>
                    <a:pt x="212" y="251"/>
                  </a:cubicBezTo>
                  <a:cubicBezTo>
                    <a:pt x="212" y="251"/>
                    <a:pt x="212" y="251"/>
                    <a:pt x="213" y="252"/>
                  </a:cubicBezTo>
                  <a:cubicBezTo>
                    <a:pt x="214" y="251"/>
                    <a:pt x="214" y="251"/>
                    <a:pt x="214" y="251"/>
                  </a:cubicBezTo>
                  <a:cubicBezTo>
                    <a:pt x="214" y="251"/>
                    <a:pt x="214" y="251"/>
                    <a:pt x="214" y="252"/>
                  </a:cubicBezTo>
                  <a:cubicBezTo>
                    <a:pt x="215" y="252"/>
                    <a:pt x="215" y="252"/>
                    <a:pt x="216" y="253"/>
                  </a:cubicBezTo>
                  <a:cubicBezTo>
                    <a:pt x="216" y="253"/>
                    <a:pt x="216" y="253"/>
                    <a:pt x="216" y="253"/>
                  </a:cubicBezTo>
                  <a:cubicBezTo>
                    <a:pt x="218" y="253"/>
                    <a:pt x="218" y="253"/>
                    <a:pt x="219" y="253"/>
                  </a:cubicBezTo>
                  <a:cubicBezTo>
                    <a:pt x="219" y="253"/>
                    <a:pt x="219" y="253"/>
                    <a:pt x="220" y="253"/>
                  </a:cubicBezTo>
                  <a:cubicBezTo>
                    <a:pt x="220" y="254"/>
                    <a:pt x="220" y="254"/>
                    <a:pt x="221" y="256"/>
                  </a:cubicBezTo>
                  <a:cubicBezTo>
                    <a:pt x="221" y="256"/>
                    <a:pt x="221" y="256"/>
                    <a:pt x="221" y="256"/>
                  </a:cubicBezTo>
                  <a:cubicBezTo>
                    <a:pt x="222" y="256"/>
                    <a:pt x="222" y="256"/>
                    <a:pt x="222" y="257"/>
                  </a:cubicBezTo>
                  <a:cubicBezTo>
                    <a:pt x="222" y="257"/>
                    <a:pt x="222" y="257"/>
                    <a:pt x="223" y="256"/>
                  </a:cubicBezTo>
                  <a:cubicBezTo>
                    <a:pt x="224" y="257"/>
                    <a:pt x="224" y="257"/>
                    <a:pt x="225" y="257"/>
                  </a:cubicBezTo>
                  <a:cubicBezTo>
                    <a:pt x="225" y="257"/>
                    <a:pt x="225" y="257"/>
                    <a:pt x="226" y="257"/>
                  </a:cubicBezTo>
                  <a:cubicBezTo>
                    <a:pt x="226" y="258"/>
                    <a:pt x="226" y="258"/>
                    <a:pt x="225" y="258"/>
                  </a:cubicBezTo>
                  <a:cubicBezTo>
                    <a:pt x="225" y="258"/>
                    <a:pt x="225" y="258"/>
                    <a:pt x="224" y="258"/>
                  </a:cubicBezTo>
                  <a:cubicBezTo>
                    <a:pt x="224" y="259"/>
                    <a:pt x="224" y="259"/>
                    <a:pt x="223" y="260"/>
                  </a:cubicBezTo>
                  <a:moveTo>
                    <a:pt x="220" y="266"/>
                  </a:moveTo>
                  <a:cubicBezTo>
                    <a:pt x="220" y="266"/>
                    <a:pt x="220" y="266"/>
                    <a:pt x="221" y="265"/>
                  </a:cubicBezTo>
                  <a:cubicBezTo>
                    <a:pt x="221" y="266"/>
                    <a:pt x="221" y="266"/>
                    <a:pt x="222" y="266"/>
                  </a:cubicBezTo>
                  <a:cubicBezTo>
                    <a:pt x="222" y="266"/>
                    <a:pt x="222" y="266"/>
                    <a:pt x="223" y="265"/>
                  </a:cubicBezTo>
                  <a:cubicBezTo>
                    <a:pt x="224" y="265"/>
                    <a:pt x="224" y="265"/>
                    <a:pt x="226" y="266"/>
                  </a:cubicBezTo>
                  <a:cubicBezTo>
                    <a:pt x="226" y="266"/>
                    <a:pt x="226" y="266"/>
                    <a:pt x="226" y="266"/>
                  </a:cubicBezTo>
                  <a:cubicBezTo>
                    <a:pt x="226" y="266"/>
                    <a:pt x="226" y="266"/>
                    <a:pt x="226" y="267"/>
                  </a:cubicBezTo>
                  <a:cubicBezTo>
                    <a:pt x="227" y="267"/>
                    <a:pt x="227" y="267"/>
                    <a:pt x="228" y="267"/>
                  </a:cubicBezTo>
                  <a:cubicBezTo>
                    <a:pt x="228" y="267"/>
                    <a:pt x="228" y="267"/>
                    <a:pt x="228" y="267"/>
                  </a:cubicBezTo>
                  <a:cubicBezTo>
                    <a:pt x="228" y="267"/>
                    <a:pt x="228" y="267"/>
                    <a:pt x="228" y="268"/>
                  </a:cubicBezTo>
                  <a:cubicBezTo>
                    <a:pt x="228" y="268"/>
                    <a:pt x="228" y="268"/>
                    <a:pt x="228" y="268"/>
                  </a:cubicBezTo>
                  <a:cubicBezTo>
                    <a:pt x="227" y="268"/>
                    <a:pt x="227" y="268"/>
                    <a:pt x="226" y="268"/>
                  </a:cubicBezTo>
                  <a:cubicBezTo>
                    <a:pt x="226" y="268"/>
                    <a:pt x="226" y="268"/>
                    <a:pt x="226" y="268"/>
                  </a:cubicBezTo>
                  <a:cubicBezTo>
                    <a:pt x="226" y="268"/>
                    <a:pt x="226" y="268"/>
                    <a:pt x="226" y="268"/>
                  </a:cubicBezTo>
                  <a:cubicBezTo>
                    <a:pt x="225" y="268"/>
                    <a:pt x="225" y="268"/>
                    <a:pt x="224" y="268"/>
                  </a:cubicBezTo>
                  <a:cubicBezTo>
                    <a:pt x="225" y="268"/>
                    <a:pt x="225" y="268"/>
                    <a:pt x="225" y="268"/>
                  </a:cubicBezTo>
                  <a:cubicBezTo>
                    <a:pt x="224" y="268"/>
                    <a:pt x="224" y="268"/>
                    <a:pt x="224" y="268"/>
                  </a:cubicBezTo>
                  <a:cubicBezTo>
                    <a:pt x="224" y="268"/>
                    <a:pt x="224" y="268"/>
                    <a:pt x="224" y="268"/>
                  </a:cubicBezTo>
                  <a:cubicBezTo>
                    <a:pt x="223" y="268"/>
                    <a:pt x="223" y="268"/>
                    <a:pt x="222" y="268"/>
                  </a:cubicBezTo>
                  <a:cubicBezTo>
                    <a:pt x="222" y="268"/>
                    <a:pt x="222" y="268"/>
                    <a:pt x="222" y="267"/>
                  </a:cubicBezTo>
                  <a:cubicBezTo>
                    <a:pt x="222" y="267"/>
                    <a:pt x="222" y="267"/>
                    <a:pt x="222" y="267"/>
                  </a:cubicBezTo>
                  <a:cubicBezTo>
                    <a:pt x="222" y="267"/>
                    <a:pt x="222" y="267"/>
                    <a:pt x="221" y="267"/>
                  </a:cubicBezTo>
                  <a:cubicBezTo>
                    <a:pt x="221" y="267"/>
                    <a:pt x="221" y="267"/>
                    <a:pt x="221" y="267"/>
                  </a:cubicBezTo>
                  <a:cubicBezTo>
                    <a:pt x="221" y="267"/>
                    <a:pt x="220" y="266"/>
                    <a:pt x="220" y="266"/>
                  </a:cubicBezTo>
                  <a:moveTo>
                    <a:pt x="269" y="452"/>
                  </a:moveTo>
                  <a:cubicBezTo>
                    <a:pt x="270" y="452"/>
                    <a:pt x="270" y="452"/>
                    <a:pt x="270" y="452"/>
                  </a:cubicBezTo>
                  <a:cubicBezTo>
                    <a:pt x="270" y="452"/>
                    <a:pt x="270" y="452"/>
                    <a:pt x="270" y="452"/>
                  </a:cubicBezTo>
                  <a:cubicBezTo>
                    <a:pt x="270" y="452"/>
                    <a:pt x="270" y="452"/>
                    <a:pt x="269" y="452"/>
                  </a:cubicBezTo>
                  <a:moveTo>
                    <a:pt x="268" y="452"/>
                  </a:moveTo>
                  <a:cubicBezTo>
                    <a:pt x="268" y="452"/>
                    <a:pt x="268" y="452"/>
                    <a:pt x="269" y="452"/>
                  </a:cubicBezTo>
                  <a:cubicBezTo>
                    <a:pt x="269" y="452"/>
                    <a:pt x="269" y="452"/>
                    <a:pt x="269" y="452"/>
                  </a:cubicBezTo>
                  <a:cubicBezTo>
                    <a:pt x="269" y="452"/>
                    <a:pt x="269" y="452"/>
                    <a:pt x="268" y="452"/>
                  </a:cubicBezTo>
                  <a:moveTo>
                    <a:pt x="262" y="454"/>
                  </a:moveTo>
                  <a:cubicBezTo>
                    <a:pt x="262" y="454"/>
                    <a:pt x="262" y="454"/>
                    <a:pt x="263" y="454"/>
                  </a:cubicBezTo>
                  <a:cubicBezTo>
                    <a:pt x="262" y="454"/>
                    <a:pt x="262" y="454"/>
                    <a:pt x="262" y="454"/>
                  </a:cubicBezTo>
                  <a:cubicBezTo>
                    <a:pt x="263" y="454"/>
                    <a:pt x="263" y="454"/>
                    <a:pt x="263" y="454"/>
                  </a:cubicBezTo>
                  <a:cubicBezTo>
                    <a:pt x="263" y="453"/>
                    <a:pt x="263" y="453"/>
                    <a:pt x="263" y="453"/>
                  </a:cubicBezTo>
                  <a:cubicBezTo>
                    <a:pt x="263" y="453"/>
                    <a:pt x="263" y="453"/>
                    <a:pt x="263" y="454"/>
                  </a:cubicBezTo>
                  <a:cubicBezTo>
                    <a:pt x="263" y="454"/>
                    <a:pt x="263" y="454"/>
                    <a:pt x="263" y="454"/>
                  </a:cubicBezTo>
                  <a:cubicBezTo>
                    <a:pt x="263" y="454"/>
                    <a:pt x="263" y="454"/>
                    <a:pt x="262" y="454"/>
                  </a:cubicBezTo>
                  <a:moveTo>
                    <a:pt x="257" y="454"/>
                  </a:moveTo>
                  <a:cubicBezTo>
                    <a:pt x="257" y="454"/>
                    <a:pt x="257" y="454"/>
                    <a:pt x="257" y="454"/>
                  </a:cubicBezTo>
                  <a:cubicBezTo>
                    <a:pt x="258" y="454"/>
                    <a:pt x="258" y="454"/>
                    <a:pt x="258" y="454"/>
                  </a:cubicBezTo>
                  <a:cubicBezTo>
                    <a:pt x="258" y="454"/>
                    <a:pt x="258" y="454"/>
                    <a:pt x="258" y="454"/>
                  </a:cubicBezTo>
                  <a:cubicBezTo>
                    <a:pt x="259" y="454"/>
                    <a:pt x="259" y="454"/>
                    <a:pt x="259" y="454"/>
                  </a:cubicBezTo>
                  <a:cubicBezTo>
                    <a:pt x="259" y="454"/>
                    <a:pt x="259" y="454"/>
                    <a:pt x="260" y="454"/>
                  </a:cubicBezTo>
                  <a:cubicBezTo>
                    <a:pt x="260" y="454"/>
                    <a:pt x="260" y="454"/>
                    <a:pt x="261" y="454"/>
                  </a:cubicBezTo>
                  <a:cubicBezTo>
                    <a:pt x="261" y="454"/>
                    <a:pt x="261" y="454"/>
                    <a:pt x="261" y="454"/>
                  </a:cubicBezTo>
                  <a:cubicBezTo>
                    <a:pt x="262" y="453"/>
                    <a:pt x="262" y="453"/>
                    <a:pt x="262" y="453"/>
                  </a:cubicBezTo>
                  <a:cubicBezTo>
                    <a:pt x="262" y="453"/>
                    <a:pt x="262" y="453"/>
                    <a:pt x="263" y="453"/>
                  </a:cubicBezTo>
                  <a:cubicBezTo>
                    <a:pt x="263" y="453"/>
                    <a:pt x="263" y="453"/>
                    <a:pt x="263" y="453"/>
                  </a:cubicBezTo>
                  <a:cubicBezTo>
                    <a:pt x="263" y="453"/>
                    <a:pt x="263" y="453"/>
                    <a:pt x="263" y="453"/>
                  </a:cubicBezTo>
                  <a:cubicBezTo>
                    <a:pt x="263" y="453"/>
                    <a:pt x="263" y="453"/>
                    <a:pt x="262" y="453"/>
                  </a:cubicBezTo>
                  <a:cubicBezTo>
                    <a:pt x="262" y="453"/>
                    <a:pt x="262" y="453"/>
                    <a:pt x="262" y="453"/>
                  </a:cubicBezTo>
                  <a:cubicBezTo>
                    <a:pt x="262" y="454"/>
                    <a:pt x="262" y="454"/>
                    <a:pt x="262" y="454"/>
                  </a:cubicBezTo>
                  <a:cubicBezTo>
                    <a:pt x="261" y="454"/>
                    <a:pt x="261" y="454"/>
                    <a:pt x="261" y="454"/>
                  </a:cubicBezTo>
                  <a:cubicBezTo>
                    <a:pt x="261" y="454"/>
                    <a:pt x="261" y="454"/>
                    <a:pt x="261" y="454"/>
                  </a:cubicBezTo>
                  <a:cubicBezTo>
                    <a:pt x="261" y="454"/>
                    <a:pt x="261" y="454"/>
                    <a:pt x="260" y="454"/>
                  </a:cubicBezTo>
                  <a:cubicBezTo>
                    <a:pt x="260" y="454"/>
                    <a:pt x="260" y="454"/>
                    <a:pt x="260" y="454"/>
                  </a:cubicBezTo>
                  <a:cubicBezTo>
                    <a:pt x="260" y="454"/>
                    <a:pt x="260" y="454"/>
                    <a:pt x="259" y="454"/>
                  </a:cubicBezTo>
                  <a:cubicBezTo>
                    <a:pt x="259" y="454"/>
                    <a:pt x="259" y="454"/>
                    <a:pt x="260" y="454"/>
                  </a:cubicBezTo>
                  <a:cubicBezTo>
                    <a:pt x="260" y="454"/>
                    <a:pt x="260" y="454"/>
                    <a:pt x="260" y="454"/>
                  </a:cubicBezTo>
                  <a:cubicBezTo>
                    <a:pt x="260" y="454"/>
                    <a:pt x="260" y="454"/>
                    <a:pt x="260" y="454"/>
                  </a:cubicBezTo>
                  <a:cubicBezTo>
                    <a:pt x="260" y="454"/>
                    <a:pt x="260" y="454"/>
                    <a:pt x="260" y="454"/>
                  </a:cubicBezTo>
                  <a:cubicBezTo>
                    <a:pt x="260" y="454"/>
                    <a:pt x="260" y="454"/>
                    <a:pt x="261" y="454"/>
                  </a:cubicBezTo>
                  <a:cubicBezTo>
                    <a:pt x="261" y="454"/>
                    <a:pt x="261" y="454"/>
                    <a:pt x="261" y="454"/>
                  </a:cubicBezTo>
                  <a:cubicBezTo>
                    <a:pt x="261" y="454"/>
                    <a:pt x="261" y="454"/>
                    <a:pt x="261" y="454"/>
                  </a:cubicBezTo>
                  <a:cubicBezTo>
                    <a:pt x="260" y="454"/>
                    <a:pt x="260" y="454"/>
                    <a:pt x="260" y="454"/>
                  </a:cubicBezTo>
                  <a:cubicBezTo>
                    <a:pt x="260" y="454"/>
                    <a:pt x="260" y="454"/>
                    <a:pt x="260" y="454"/>
                  </a:cubicBezTo>
                  <a:cubicBezTo>
                    <a:pt x="259" y="454"/>
                    <a:pt x="259" y="454"/>
                    <a:pt x="259" y="454"/>
                  </a:cubicBezTo>
                  <a:cubicBezTo>
                    <a:pt x="259" y="454"/>
                    <a:pt x="259" y="454"/>
                    <a:pt x="259" y="454"/>
                  </a:cubicBezTo>
                  <a:cubicBezTo>
                    <a:pt x="259" y="454"/>
                    <a:pt x="259" y="454"/>
                    <a:pt x="259" y="454"/>
                  </a:cubicBezTo>
                  <a:cubicBezTo>
                    <a:pt x="259" y="454"/>
                    <a:pt x="259" y="454"/>
                    <a:pt x="259" y="454"/>
                  </a:cubicBezTo>
                  <a:cubicBezTo>
                    <a:pt x="259" y="454"/>
                    <a:pt x="259" y="454"/>
                    <a:pt x="259" y="454"/>
                  </a:cubicBezTo>
                  <a:cubicBezTo>
                    <a:pt x="258" y="454"/>
                    <a:pt x="258" y="454"/>
                    <a:pt x="258" y="454"/>
                  </a:cubicBezTo>
                  <a:cubicBezTo>
                    <a:pt x="258" y="454"/>
                    <a:pt x="258" y="454"/>
                    <a:pt x="258" y="454"/>
                  </a:cubicBezTo>
                  <a:cubicBezTo>
                    <a:pt x="258" y="454"/>
                    <a:pt x="258" y="454"/>
                    <a:pt x="258" y="454"/>
                  </a:cubicBezTo>
                  <a:cubicBezTo>
                    <a:pt x="258" y="454"/>
                    <a:pt x="258" y="454"/>
                    <a:pt x="258" y="454"/>
                  </a:cubicBezTo>
                  <a:cubicBezTo>
                    <a:pt x="258" y="454"/>
                    <a:pt x="258" y="454"/>
                    <a:pt x="258" y="454"/>
                  </a:cubicBezTo>
                  <a:cubicBezTo>
                    <a:pt x="258" y="454"/>
                    <a:pt x="258" y="454"/>
                    <a:pt x="257" y="454"/>
                  </a:cubicBezTo>
                  <a:cubicBezTo>
                    <a:pt x="257" y="454"/>
                    <a:pt x="257" y="454"/>
                    <a:pt x="257" y="454"/>
                  </a:cubicBezTo>
                  <a:cubicBezTo>
                    <a:pt x="257" y="454"/>
                    <a:pt x="257" y="454"/>
                    <a:pt x="257" y="454"/>
                  </a:cubicBezTo>
                  <a:cubicBezTo>
                    <a:pt x="257" y="454"/>
                    <a:pt x="257" y="454"/>
                    <a:pt x="258" y="454"/>
                  </a:cubicBezTo>
                  <a:cubicBezTo>
                    <a:pt x="258" y="454"/>
                    <a:pt x="258" y="454"/>
                    <a:pt x="258" y="454"/>
                  </a:cubicBezTo>
                  <a:cubicBezTo>
                    <a:pt x="258" y="454"/>
                    <a:pt x="258" y="454"/>
                    <a:pt x="258" y="454"/>
                  </a:cubicBezTo>
                  <a:cubicBezTo>
                    <a:pt x="257" y="454"/>
                    <a:pt x="257" y="454"/>
                    <a:pt x="257" y="454"/>
                  </a:cubicBezTo>
                  <a:cubicBezTo>
                    <a:pt x="257" y="454"/>
                    <a:pt x="257" y="454"/>
                    <a:pt x="257" y="454"/>
                  </a:cubicBezTo>
                  <a:moveTo>
                    <a:pt x="256" y="454"/>
                  </a:moveTo>
                  <a:cubicBezTo>
                    <a:pt x="256" y="454"/>
                    <a:pt x="256" y="454"/>
                    <a:pt x="256" y="454"/>
                  </a:cubicBezTo>
                  <a:cubicBezTo>
                    <a:pt x="257" y="454"/>
                    <a:pt x="257" y="454"/>
                    <a:pt x="257" y="454"/>
                  </a:cubicBezTo>
                  <a:cubicBezTo>
                    <a:pt x="257" y="454"/>
                    <a:pt x="257" y="454"/>
                    <a:pt x="257" y="454"/>
                  </a:cubicBezTo>
                  <a:cubicBezTo>
                    <a:pt x="257" y="454"/>
                    <a:pt x="257" y="454"/>
                    <a:pt x="257" y="454"/>
                  </a:cubicBezTo>
                  <a:cubicBezTo>
                    <a:pt x="256" y="454"/>
                    <a:pt x="256" y="454"/>
                    <a:pt x="256" y="454"/>
                  </a:cubicBezTo>
                  <a:close/>
                  <a:moveTo>
                    <a:pt x="255" y="455"/>
                  </a:moveTo>
                  <a:cubicBezTo>
                    <a:pt x="256" y="455"/>
                    <a:pt x="256" y="455"/>
                    <a:pt x="256" y="455"/>
                  </a:cubicBezTo>
                  <a:cubicBezTo>
                    <a:pt x="256" y="454"/>
                    <a:pt x="256" y="454"/>
                    <a:pt x="256" y="454"/>
                  </a:cubicBezTo>
                  <a:cubicBezTo>
                    <a:pt x="256" y="454"/>
                    <a:pt x="256" y="454"/>
                    <a:pt x="256" y="455"/>
                  </a:cubicBezTo>
                  <a:lnTo>
                    <a:pt x="255" y="455"/>
                  </a:lnTo>
                  <a:close/>
                  <a:moveTo>
                    <a:pt x="254" y="455"/>
                  </a:moveTo>
                  <a:cubicBezTo>
                    <a:pt x="254" y="455"/>
                    <a:pt x="254" y="455"/>
                    <a:pt x="254" y="455"/>
                  </a:cubicBezTo>
                  <a:cubicBezTo>
                    <a:pt x="254" y="455"/>
                    <a:pt x="254" y="455"/>
                    <a:pt x="254" y="455"/>
                  </a:cubicBezTo>
                  <a:cubicBezTo>
                    <a:pt x="254" y="455"/>
                    <a:pt x="254" y="455"/>
                    <a:pt x="254" y="455"/>
                  </a:cubicBezTo>
                  <a:cubicBezTo>
                    <a:pt x="254" y="455"/>
                    <a:pt x="254" y="455"/>
                    <a:pt x="254" y="455"/>
                  </a:cubicBezTo>
                  <a:moveTo>
                    <a:pt x="254" y="455"/>
                  </a:moveTo>
                  <a:cubicBezTo>
                    <a:pt x="254" y="455"/>
                    <a:pt x="254" y="455"/>
                    <a:pt x="254" y="455"/>
                  </a:cubicBezTo>
                  <a:cubicBezTo>
                    <a:pt x="254" y="455"/>
                    <a:pt x="254" y="455"/>
                    <a:pt x="254" y="455"/>
                  </a:cubicBezTo>
                  <a:cubicBezTo>
                    <a:pt x="254" y="455"/>
                    <a:pt x="254" y="455"/>
                    <a:pt x="254" y="455"/>
                  </a:cubicBezTo>
                  <a:cubicBezTo>
                    <a:pt x="254" y="455"/>
                    <a:pt x="254" y="455"/>
                    <a:pt x="254" y="455"/>
                  </a:cubicBezTo>
                  <a:close/>
                  <a:moveTo>
                    <a:pt x="255" y="454"/>
                  </a:moveTo>
                  <a:cubicBezTo>
                    <a:pt x="255" y="454"/>
                    <a:pt x="255" y="454"/>
                    <a:pt x="255" y="454"/>
                  </a:cubicBezTo>
                  <a:cubicBezTo>
                    <a:pt x="255" y="454"/>
                    <a:pt x="255" y="454"/>
                    <a:pt x="255" y="454"/>
                  </a:cubicBezTo>
                  <a:cubicBezTo>
                    <a:pt x="255" y="454"/>
                    <a:pt x="255" y="454"/>
                    <a:pt x="255" y="454"/>
                  </a:cubicBezTo>
                  <a:cubicBezTo>
                    <a:pt x="255" y="454"/>
                    <a:pt x="255" y="454"/>
                    <a:pt x="255" y="454"/>
                  </a:cubicBezTo>
                  <a:cubicBezTo>
                    <a:pt x="255" y="454"/>
                    <a:pt x="255" y="454"/>
                    <a:pt x="256" y="454"/>
                  </a:cubicBezTo>
                  <a:cubicBezTo>
                    <a:pt x="256" y="454"/>
                    <a:pt x="256" y="454"/>
                    <a:pt x="255" y="454"/>
                  </a:cubicBezTo>
                  <a:cubicBezTo>
                    <a:pt x="255" y="454"/>
                    <a:pt x="255" y="454"/>
                    <a:pt x="256" y="454"/>
                  </a:cubicBezTo>
                  <a:cubicBezTo>
                    <a:pt x="256" y="454"/>
                    <a:pt x="256" y="454"/>
                    <a:pt x="256" y="454"/>
                  </a:cubicBezTo>
                  <a:cubicBezTo>
                    <a:pt x="255" y="454"/>
                    <a:pt x="255" y="454"/>
                    <a:pt x="255" y="454"/>
                  </a:cubicBezTo>
                  <a:cubicBezTo>
                    <a:pt x="255" y="454"/>
                    <a:pt x="255" y="454"/>
                    <a:pt x="255" y="454"/>
                  </a:cubicBezTo>
                  <a:cubicBezTo>
                    <a:pt x="255" y="454"/>
                    <a:pt x="255" y="454"/>
                    <a:pt x="255" y="454"/>
                  </a:cubicBezTo>
                  <a:moveTo>
                    <a:pt x="255" y="453"/>
                  </a:moveTo>
                  <a:cubicBezTo>
                    <a:pt x="256" y="453"/>
                    <a:pt x="256" y="453"/>
                    <a:pt x="256" y="453"/>
                  </a:cubicBezTo>
                  <a:cubicBezTo>
                    <a:pt x="256" y="453"/>
                    <a:pt x="256" y="453"/>
                    <a:pt x="256" y="453"/>
                  </a:cubicBezTo>
                  <a:cubicBezTo>
                    <a:pt x="256" y="453"/>
                    <a:pt x="256" y="453"/>
                    <a:pt x="256" y="453"/>
                  </a:cubicBezTo>
                  <a:cubicBezTo>
                    <a:pt x="257" y="453"/>
                    <a:pt x="257" y="453"/>
                    <a:pt x="257" y="453"/>
                  </a:cubicBezTo>
                  <a:cubicBezTo>
                    <a:pt x="257" y="453"/>
                    <a:pt x="257" y="453"/>
                    <a:pt x="257" y="453"/>
                  </a:cubicBezTo>
                  <a:cubicBezTo>
                    <a:pt x="257" y="453"/>
                    <a:pt x="257" y="453"/>
                    <a:pt x="257" y="453"/>
                  </a:cubicBezTo>
                  <a:cubicBezTo>
                    <a:pt x="258" y="453"/>
                    <a:pt x="258" y="453"/>
                    <a:pt x="258" y="453"/>
                  </a:cubicBezTo>
                  <a:cubicBezTo>
                    <a:pt x="258" y="453"/>
                    <a:pt x="258" y="453"/>
                    <a:pt x="259" y="453"/>
                  </a:cubicBezTo>
                  <a:cubicBezTo>
                    <a:pt x="259" y="453"/>
                    <a:pt x="259" y="453"/>
                    <a:pt x="260" y="453"/>
                  </a:cubicBezTo>
                  <a:cubicBezTo>
                    <a:pt x="260" y="453"/>
                    <a:pt x="260" y="453"/>
                    <a:pt x="260" y="453"/>
                  </a:cubicBezTo>
                  <a:cubicBezTo>
                    <a:pt x="260" y="453"/>
                    <a:pt x="260" y="453"/>
                    <a:pt x="259" y="453"/>
                  </a:cubicBezTo>
                  <a:cubicBezTo>
                    <a:pt x="259" y="453"/>
                    <a:pt x="259" y="453"/>
                    <a:pt x="259" y="453"/>
                  </a:cubicBezTo>
                  <a:cubicBezTo>
                    <a:pt x="260" y="453"/>
                    <a:pt x="260" y="453"/>
                    <a:pt x="260" y="453"/>
                  </a:cubicBezTo>
                  <a:cubicBezTo>
                    <a:pt x="261" y="453"/>
                    <a:pt x="261" y="453"/>
                    <a:pt x="261" y="453"/>
                  </a:cubicBezTo>
                  <a:cubicBezTo>
                    <a:pt x="261" y="453"/>
                    <a:pt x="261" y="453"/>
                    <a:pt x="262" y="453"/>
                  </a:cubicBezTo>
                  <a:cubicBezTo>
                    <a:pt x="262" y="453"/>
                    <a:pt x="262" y="453"/>
                    <a:pt x="262" y="453"/>
                  </a:cubicBezTo>
                  <a:cubicBezTo>
                    <a:pt x="263" y="453"/>
                    <a:pt x="263" y="453"/>
                    <a:pt x="264" y="453"/>
                  </a:cubicBezTo>
                  <a:cubicBezTo>
                    <a:pt x="264" y="453"/>
                    <a:pt x="264" y="453"/>
                    <a:pt x="265" y="453"/>
                  </a:cubicBezTo>
                  <a:cubicBezTo>
                    <a:pt x="265" y="453"/>
                    <a:pt x="265" y="453"/>
                    <a:pt x="266" y="453"/>
                  </a:cubicBezTo>
                  <a:cubicBezTo>
                    <a:pt x="266" y="453"/>
                    <a:pt x="266" y="453"/>
                    <a:pt x="266" y="453"/>
                  </a:cubicBezTo>
                  <a:cubicBezTo>
                    <a:pt x="267" y="452"/>
                    <a:pt x="267" y="452"/>
                    <a:pt x="267" y="452"/>
                  </a:cubicBezTo>
                  <a:cubicBezTo>
                    <a:pt x="267" y="452"/>
                    <a:pt x="267" y="452"/>
                    <a:pt x="267" y="452"/>
                  </a:cubicBezTo>
                  <a:cubicBezTo>
                    <a:pt x="266" y="453"/>
                    <a:pt x="266" y="453"/>
                    <a:pt x="266" y="453"/>
                  </a:cubicBezTo>
                  <a:cubicBezTo>
                    <a:pt x="266" y="453"/>
                    <a:pt x="266" y="453"/>
                    <a:pt x="266" y="453"/>
                  </a:cubicBezTo>
                  <a:cubicBezTo>
                    <a:pt x="266" y="453"/>
                    <a:pt x="266" y="453"/>
                    <a:pt x="265" y="453"/>
                  </a:cubicBezTo>
                  <a:cubicBezTo>
                    <a:pt x="265" y="453"/>
                    <a:pt x="265" y="453"/>
                    <a:pt x="266" y="453"/>
                  </a:cubicBezTo>
                  <a:cubicBezTo>
                    <a:pt x="265" y="453"/>
                    <a:pt x="265" y="453"/>
                    <a:pt x="265" y="453"/>
                  </a:cubicBezTo>
                  <a:cubicBezTo>
                    <a:pt x="265" y="453"/>
                    <a:pt x="265" y="453"/>
                    <a:pt x="264" y="453"/>
                  </a:cubicBezTo>
                  <a:cubicBezTo>
                    <a:pt x="264" y="453"/>
                    <a:pt x="264" y="453"/>
                    <a:pt x="263" y="453"/>
                  </a:cubicBezTo>
                  <a:cubicBezTo>
                    <a:pt x="262" y="453"/>
                    <a:pt x="262" y="453"/>
                    <a:pt x="262" y="453"/>
                  </a:cubicBezTo>
                  <a:cubicBezTo>
                    <a:pt x="261" y="454"/>
                    <a:pt x="261" y="454"/>
                    <a:pt x="261" y="454"/>
                  </a:cubicBezTo>
                  <a:cubicBezTo>
                    <a:pt x="260" y="454"/>
                    <a:pt x="260" y="454"/>
                    <a:pt x="260" y="454"/>
                  </a:cubicBezTo>
                  <a:cubicBezTo>
                    <a:pt x="259" y="454"/>
                    <a:pt x="259" y="454"/>
                    <a:pt x="259" y="454"/>
                  </a:cubicBezTo>
                  <a:cubicBezTo>
                    <a:pt x="259" y="454"/>
                    <a:pt x="259" y="454"/>
                    <a:pt x="259" y="454"/>
                  </a:cubicBezTo>
                  <a:cubicBezTo>
                    <a:pt x="258" y="454"/>
                    <a:pt x="258" y="454"/>
                    <a:pt x="257" y="454"/>
                  </a:cubicBezTo>
                  <a:cubicBezTo>
                    <a:pt x="257" y="454"/>
                    <a:pt x="257" y="454"/>
                    <a:pt x="256" y="454"/>
                  </a:cubicBezTo>
                  <a:cubicBezTo>
                    <a:pt x="256" y="454"/>
                    <a:pt x="256" y="454"/>
                    <a:pt x="256" y="454"/>
                  </a:cubicBezTo>
                  <a:cubicBezTo>
                    <a:pt x="256" y="454"/>
                    <a:pt x="256" y="454"/>
                    <a:pt x="256" y="454"/>
                  </a:cubicBezTo>
                  <a:cubicBezTo>
                    <a:pt x="256" y="454"/>
                    <a:pt x="256" y="454"/>
                    <a:pt x="256" y="454"/>
                  </a:cubicBezTo>
                  <a:cubicBezTo>
                    <a:pt x="256" y="454"/>
                    <a:pt x="256" y="454"/>
                    <a:pt x="256" y="454"/>
                  </a:cubicBezTo>
                  <a:cubicBezTo>
                    <a:pt x="255" y="454"/>
                    <a:pt x="255" y="454"/>
                    <a:pt x="255" y="455"/>
                  </a:cubicBezTo>
                  <a:cubicBezTo>
                    <a:pt x="255" y="455"/>
                    <a:pt x="255" y="455"/>
                    <a:pt x="255" y="455"/>
                  </a:cubicBezTo>
                  <a:cubicBezTo>
                    <a:pt x="255" y="455"/>
                    <a:pt x="255" y="455"/>
                    <a:pt x="255" y="455"/>
                  </a:cubicBezTo>
                  <a:cubicBezTo>
                    <a:pt x="255" y="455"/>
                    <a:pt x="255" y="455"/>
                    <a:pt x="255" y="455"/>
                  </a:cubicBezTo>
                  <a:cubicBezTo>
                    <a:pt x="255" y="455"/>
                    <a:pt x="255" y="455"/>
                    <a:pt x="255" y="454"/>
                  </a:cubicBezTo>
                  <a:cubicBezTo>
                    <a:pt x="255" y="454"/>
                    <a:pt x="255" y="454"/>
                    <a:pt x="255" y="454"/>
                  </a:cubicBezTo>
                  <a:cubicBezTo>
                    <a:pt x="255" y="454"/>
                    <a:pt x="255" y="454"/>
                    <a:pt x="255" y="454"/>
                  </a:cubicBezTo>
                  <a:cubicBezTo>
                    <a:pt x="255" y="454"/>
                    <a:pt x="255" y="454"/>
                    <a:pt x="254" y="455"/>
                  </a:cubicBezTo>
                  <a:cubicBezTo>
                    <a:pt x="254" y="455"/>
                    <a:pt x="254" y="455"/>
                    <a:pt x="254" y="455"/>
                  </a:cubicBezTo>
                  <a:cubicBezTo>
                    <a:pt x="254" y="455"/>
                    <a:pt x="254" y="455"/>
                    <a:pt x="254" y="455"/>
                  </a:cubicBezTo>
                  <a:cubicBezTo>
                    <a:pt x="253" y="455"/>
                    <a:pt x="253" y="455"/>
                    <a:pt x="253" y="455"/>
                  </a:cubicBezTo>
                  <a:cubicBezTo>
                    <a:pt x="253" y="455"/>
                    <a:pt x="253" y="455"/>
                    <a:pt x="253" y="455"/>
                  </a:cubicBezTo>
                  <a:cubicBezTo>
                    <a:pt x="253" y="455"/>
                    <a:pt x="253" y="455"/>
                    <a:pt x="253" y="455"/>
                  </a:cubicBezTo>
                  <a:cubicBezTo>
                    <a:pt x="253" y="455"/>
                    <a:pt x="253" y="455"/>
                    <a:pt x="254" y="455"/>
                  </a:cubicBezTo>
                  <a:cubicBezTo>
                    <a:pt x="254" y="455"/>
                    <a:pt x="254" y="455"/>
                    <a:pt x="254" y="455"/>
                  </a:cubicBezTo>
                  <a:cubicBezTo>
                    <a:pt x="254" y="455"/>
                    <a:pt x="254" y="455"/>
                    <a:pt x="253" y="455"/>
                  </a:cubicBezTo>
                  <a:cubicBezTo>
                    <a:pt x="254" y="454"/>
                    <a:pt x="254" y="454"/>
                    <a:pt x="254" y="454"/>
                  </a:cubicBezTo>
                  <a:cubicBezTo>
                    <a:pt x="255" y="454"/>
                    <a:pt x="255" y="454"/>
                    <a:pt x="255" y="454"/>
                  </a:cubicBezTo>
                  <a:cubicBezTo>
                    <a:pt x="255" y="454"/>
                    <a:pt x="255" y="454"/>
                    <a:pt x="255" y="454"/>
                  </a:cubicBezTo>
                  <a:cubicBezTo>
                    <a:pt x="255" y="454"/>
                    <a:pt x="255" y="454"/>
                    <a:pt x="256" y="454"/>
                  </a:cubicBezTo>
                  <a:cubicBezTo>
                    <a:pt x="256" y="454"/>
                    <a:pt x="256" y="454"/>
                    <a:pt x="256" y="454"/>
                  </a:cubicBezTo>
                  <a:cubicBezTo>
                    <a:pt x="256" y="454"/>
                    <a:pt x="256" y="454"/>
                    <a:pt x="256" y="454"/>
                  </a:cubicBezTo>
                  <a:cubicBezTo>
                    <a:pt x="256" y="454"/>
                    <a:pt x="256" y="454"/>
                    <a:pt x="256" y="454"/>
                  </a:cubicBezTo>
                  <a:cubicBezTo>
                    <a:pt x="255" y="454"/>
                    <a:pt x="255" y="454"/>
                    <a:pt x="255" y="454"/>
                  </a:cubicBezTo>
                  <a:cubicBezTo>
                    <a:pt x="255" y="454"/>
                    <a:pt x="255" y="454"/>
                    <a:pt x="254" y="454"/>
                  </a:cubicBezTo>
                  <a:cubicBezTo>
                    <a:pt x="255" y="454"/>
                    <a:pt x="255" y="454"/>
                    <a:pt x="256" y="454"/>
                  </a:cubicBezTo>
                  <a:cubicBezTo>
                    <a:pt x="257" y="454"/>
                    <a:pt x="257" y="454"/>
                    <a:pt x="257" y="454"/>
                  </a:cubicBezTo>
                  <a:cubicBezTo>
                    <a:pt x="256" y="454"/>
                    <a:pt x="256" y="454"/>
                    <a:pt x="256" y="454"/>
                  </a:cubicBezTo>
                  <a:cubicBezTo>
                    <a:pt x="257" y="454"/>
                    <a:pt x="257" y="454"/>
                    <a:pt x="257" y="454"/>
                  </a:cubicBezTo>
                  <a:cubicBezTo>
                    <a:pt x="258" y="454"/>
                    <a:pt x="258" y="454"/>
                    <a:pt x="259" y="454"/>
                  </a:cubicBezTo>
                  <a:cubicBezTo>
                    <a:pt x="259" y="454"/>
                    <a:pt x="259" y="454"/>
                    <a:pt x="259" y="454"/>
                  </a:cubicBezTo>
                  <a:cubicBezTo>
                    <a:pt x="260" y="454"/>
                    <a:pt x="260" y="454"/>
                    <a:pt x="260" y="454"/>
                  </a:cubicBezTo>
                  <a:cubicBezTo>
                    <a:pt x="261" y="453"/>
                    <a:pt x="261" y="453"/>
                    <a:pt x="262" y="453"/>
                  </a:cubicBezTo>
                  <a:cubicBezTo>
                    <a:pt x="262" y="453"/>
                    <a:pt x="262" y="453"/>
                    <a:pt x="261" y="453"/>
                  </a:cubicBezTo>
                  <a:cubicBezTo>
                    <a:pt x="261" y="453"/>
                    <a:pt x="261" y="453"/>
                    <a:pt x="261" y="453"/>
                  </a:cubicBezTo>
                  <a:cubicBezTo>
                    <a:pt x="260" y="454"/>
                    <a:pt x="260" y="454"/>
                    <a:pt x="259" y="454"/>
                  </a:cubicBezTo>
                  <a:cubicBezTo>
                    <a:pt x="259" y="454"/>
                    <a:pt x="259" y="454"/>
                    <a:pt x="258" y="454"/>
                  </a:cubicBezTo>
                  <a:cubicBezTo>
                    <a:pt x="257" y="454"/>
                    <a:pt x="257" y="454"/>
                    <a:pt x="257" y="454"/>
                  </a:cubicBezTo>
                  <a:cubicBezTo>
                    <a:pt x="256" y="454"/>
                    <a:pt x="256" y="454"/>
                    <a:pt x="256" y="454"/>
                  </a:cubicBezTo>
                  <a:cubicBezTo>
                    <a:pt x="256" y="454"/>
                    <a:pt x="256" y="454"/>
                    <a:pt x="256" y="454"/>
                  </a:cubicBezTo>
                  <a:cubicBezTo>
                    <a:pt x="257" y="454"/>
                    <a:pt x="257" y="454"/>
                    <a:pt x="257" y="454"/>
                  </a:cubicBezTo>
                  <a:cubicBezTo>
                    <a:pt x="257" y="454"/>
                    <a:pt x="257" y="454"/>
                    <a:pt x="257" y="454"/>
                  </a:cubicBezTo>
                  <a:cubicBezTo>
                    <a:pt x="258" y="453"/>
                    <a:pt x="258" y="453"/>
                    <a:pt x="258" y="453"/>
                  </a:cubicBezTo>
                  <a:cubicBezTo>
                    <a:pt x="257" y="453"/>
                    <a:pt x="257" y="453"/>
                    <a:pt x="257" y="453"/>
                  </a:cubicBezTo>
                  <a:cubicBezTo>
                    <a:pt x="256" y="454"/>
                    <a:pt x="256" y="454"/>
                    <a:pt x="256" y="454"/>
                  </a:cubicBezTo>
                  <a:cubicBezTo>
                    <a:pt x="256" y="454"/>
                    <a:pt x="256" y="454"/>
                    <a:pt x="256" y="454"/>
                  </a:cubicBezTo>
                  <a:cubicBezTo>
                    <a:pt x="256" y="454"/>
                    <a:pt x="256" y="454"/>
                    <a:pt x="256" y="454"/>
                  </a:cubicBezTo>
                  <a:cubicBezTo>
                    <a:pt x="255" y="454"/>
                    <a:pt x="255" y="454"/>
                    <a:pt x="255" y="454"/>
                  </a:cubicBezTo>
                  <a:cubicBezTo>
                    <a:pt x="256" y="454"/>
                    <a:pt x="256" y="454"/>
                    <a:pt x="256" y="453"/>
                  </a:cubicBezTo>
                  <a:cubicBezTo>
                    <a:pt x="256" y="453"/>
                    <a:pt x="256" y="453"/>
                    <a:pt x="256" y="453"/>
                  </a:cubicBezTo>
                  <a:cubicBezTo>
                    <a:pt x="256" y="453"/>
                    <a:pt x="256" y="453"/>
                    <a:pt x="256" y="453"/>
                  </a:cubicBezTo>
                  <a:cubicBezTo>
                    <a:pt x="255" y="453"/>
                    <a:pt x="255" y="453"/>
                    <a:pt x="255" y="453"/>
                  </a:cubicBezTo>
                  <a:moveTo>
                    <a:pt x="252" y="455"/>
                  </a:moveTo>
                  <a:cubicBezTo>
                    <a:pt x="252" y="455"/>
                    <a:pt x="252" y="455"/>
                    <a:pt x="253" y="455"/>
                  </a:cubicBezTo>
                  <a:cubicBezTo>
                    <a:pt x="253" y="455"/>
                    <a:pt x="253" y="455"/>
                    <a:pt x="253" y="455"/>
                  </a:cubicBezTo>
                  <a:cubicBezTo>
                    <a:pt x="253" y="454"/>
                    <a:pt x="253" y="454"/>
                    <a:pt x="253" y="454"/>
                  </a:cubicBezTo>
                  <a:cubicBezTo>
                    <a:pt x="253" y="454"/>
                    <a:pt x="253" y="454"/>
                    <a:pt x="253" y="454"/>
                  </a:cubicBezTo>
                  <a:cubicBezTo>
                    <a:pt x="253" y="454"/>
                    <a:pt x="253" y="454"/>
                    <a:pt x="253" y="454"/>
                  </a:cubicBezTo>
                  <a:cubicBezTo>
                    <a:pt x="253" y="454"/>
                    <a:pt x="253" y="454"/>
                    <a:pt x="254" y="454"/>
                  </a:cubicBezTo>
                  <a:cubicBezTo>
                    <a:pt x="254" y="454"/>
                    <a:pt x="254" y="454"/>
                    <a:pt x="254" y="454"/>
                  </a:cubicBezTo>
                  <a:cubicBezTo>
                    <a:pt x="254" y="454"/>
                    <a:pt x="254" y="454"/>
                    <a:pt x="254" y="454"/>
                  </a:cubicBezTo>
                  <a:cubicBezTo>
                    <a:pt x="254" y="454"/>
                    <a:pt x="254" y="454"/>
                    <a:pt x="254" y="454"/>
                  </a:cubicBezTo>
                  <a:cubicBezTo>
                    <a:pt x="254" y="454"/>
                    <a:pt x="254" y="454"/>
                    <a:pt x="254" y="454"/>
                  </a:cubicBezTo>
                  <a:cubicBezTo>
                    <a:pt x="254" y="454"/>
                    <a:pt x="254" y="454"/>
                    <a:pt x="254" y="454"/>
                  </a:cubicBezTo>
                  <a:cubicBezTo>
                    <a:pt x="254" y="454"/>
                    <a:pt x="254" y="454"/>
                    <a:pt x="254" y="454"/>
                  </a:cubicBezTo>
                  <a:cubicBezTo>
                    <a:pt x="253" y="454"/>
                    <a:pt x="253" y="454"/>
                    <a:pt x="252" y="455"/>
                  </a:cubicBezTo>
                  <a:cubicBezTo>
                    <a:pt x="252" y="455"/>
                    <a:pt x="252" y="455"/>
                    <a:pt x="252" y="455"/>
                  </a:cubicBezTo>
                  <a:cubicBezTo>
                    <a:pt x="252" y="455"/>
                    <a:pt x="252" y="455"/>
                    <a:pt x="252" y="455"/>
                  </a:cubicBezTo>
                  <a:cubicBezTo>
                    <a:pt x="252" y="455"/>
                    <a:pt x="252" y="455"/>
                    <a:pt x="252" y="455"/>
                  </a:cubicBezTo>
                  <a:moveTo>
                    <a:pt x="251" y="455"/>
                  </a:moveTo>
                  <a:cubicBezTo>
                    <a:pt x="252" y="455"/>
                    <a:pt x="252" y="455"/>
                    <a:pt x="252" y="455"/>
                  </a:cubicBezTo>
                  <a:cubicBezTo>
                    <a:pt x="252" y="455"/>
                    <a:pt x="252" y="455"/>
                    <a:pt x="252" y="455"/>
                  </a:cubicBezTo>
                  <a:cubicBezTo>
                    <a:pt x="252" y="455"/>
                    <a:pt x="252" y="455"/>
                    <a:pt x="252" y="455"/>
                  </a:cubicBezTo>
                  <a:cubicBezTo>
                    <a:pt x="252" y="455"/>
                    <a:pt x="252" y="455"/>
                    <a:pt x="251" y="455"/>
                  </a:cubicBezTo>
                  <a:moveTo>
                    <a:pt x="250" y="455"/>
                  </a:moveTo>
                  <a:cubicBezTo>
                    <a:pt x="250" y="455"/>
                    <a:pt x="250" y="455"/>
                    <a:pt x="250" y="455"/>
                  </a:cubicBezTo>
                  <a:cubicBezTo>
                    <a:pt x="250" y="455"/>
                    <a:pt x="250" y="455"/>
                    <a:pt x="250" y="455"/>
                  </a:cubicBezTo>
                  <a:cubicBezTo>
                    <a:pt x="250" y="455"/>
                    <a:pt x="250" y="455"/>
                    <a:pt x="250" y="455"/>
                  </a:cubicBezTo>
                  <a:moveTo>
                    <a:pt x="248" y="455"/>
                  </a:moveTo>
                  <a:cubicBezTo>
                    <a:pt x="248" y="455"/>
                    <a:pt x="248" y="455"/>
                    <a:pt x="249" y="455"/>
                  </a:cubicBezTo>
                  <a:cubicBezTo>
                    <a:pt x="249" y="455"/>
                    <a:pt x="249" y="455"/>
                    <a:pt x="249" y="455"/>
                  </a:cubicBezTo>
                  <a:cubicBezTo>
                    <a:pt x="249" y="455"/>
                    <a:pt x="249" y="455"/>
                    <a:pt x="249" y="455"/>
                  </a:cubicBezTo>
                  <a:cubicBezTo>
                    <a:pt x="250" y="455"/>
                    <a:pt x="250" y="455"/>
                    <a:pt x="250" y="455"/>
                  </a:cubicBezTo>
                  <a:cubicBezTo>
                    <a:pt x="250" y="455"/>
                    <a:pt x="250" y="455"/>
                    <a:pt x="251" y="455"/>
                  </a:cubicBezTo>
                  <a:cubicBezTo>
                    <a:pt x="251" y="455"/>
                    <a:pt x="251" y="455"/>
                    <a:pt x="250" y="455"/>
                  </a:cubicBezTo>
                  <a:cubicBezTo>
                    <a:pt x="251" y="455"/>
                    <a:pt x="251" y="455"/>
                    <a:pt x="251" y="455"/>
                  </a:cubicBezTo>
                  <a:cubicBezTo>
                    <a:pt x="251" y="455"/>
                    <a:pt x="251" y="455"/>
                    <a:pt x="251" y="455"/>
                  </a:cubicBezTo>
                  <a:cubicBezTo>
                    <a:pt x="251" y="455"/>
                    <a:pt x="251" y="455"/>
                    <a:pt x="251" y="455"/>
                  </a:cubicBezTo>
                  <a:cubicBezTo>
                    <a:pt x="251" y="455"/>
                    <a:pt x="251" y="455"/>
                    <a:pt x="252" y="455"/>
                  </a:cubicBezTo>
                  <a:cubicBezTo>
                    <a:pt x="252" y="455"/>
                    <a:pt x="252" y="455"/>
                    <a:pt x="252" y="455"/>
                  </a:cubicBezTo>
                  <a:cubicBezTo>
                    <a:pt x="252" y="454"/>
                    <a:pt x="252" y="454"/>
                    <a:pt x="252" y="454"/>
                  </a:cubicBezTo>
                  <a:cubicBezTo>
                    <a:pt x="252" y="454"/>
                    <a:pt x="252" y="454"/>
                    <a:pt x="252" y="454"/>
                  </a:cubicBezTo>
                  <a:cubicBezTo>
                    <a:pt x="252" y="454"/>
                    <a:pt x="252" y="454"/>
                    <a:pt x="251" y="454"/>
                  </a:cubicBezTo>
                  <a:cubicBezTo>
                    <a:pt x="251" y="455"/>
                    <a:pt x="251" y="455"/>
                    <a:pt x="251" y="455"/>
                  </a:cubicBezTo>
                  <a:cubicBezTo>
                    <a:pt x="251" y="454"/>
                    <a:pt x="251" y="454"/>
                    <a:pt x="251" y="454"/>
                  </a:cubicBezTo>
                  <a:cubicBezTo>
                    <a:pt x="251" y="455"/>
                    <a:pt x="251" y="455"/>
                    <a:pt x="251" y="455"/>
                  </a:cubicBezTo>
                  <a:cubicBezTo>
                    <a:pt x="250" y="455"/>
                    <a:pt x="250" y="455"/>
                    <a:pt x="250" y="455"/>
                  </a:cubicBezTo>
                  <a:cubicBezTo>
                    <a:pt x="250" y="455"/>
                    <a:pt x="250" y="455"/>
                    <a:pt x="250" y="455"/>
                  </a:cubicBezTo>
                  <a:cubicBezTo>
                    <a:pt x="249" y="455"/>
                    <a:pt x="249" y="455"/>
                    <a:pt x="249" y="455"/>
                  </a:cubicBezTo>
                  <a:cubicBezTo>
                    <a:pt x="249" y="455"/>
                    <a:pt x="249" y="455"/>
                    <a:pt x="249" y="455"/>
                  </a:cubicBezTo>
                  <a:cubicBezTo>
                    <a:pt x="248" y="455"/>
                    <a:pt x="248" y="455"/>
                    <a:pt x="248" y="455"/>
                  </a:cubicBezTo>
                  <a:moveTo>
                    <a:pt x="246" y="455"/>
                  </a:moveTo>
                  <a:cubicBezTo>
                    <a:pt x="247" y="455"/>
                    <a:pt x="247" y="455"/>
                    <a:pt x="247" y="455"/>
                  </a:cubicBezTo>
                  <a:cubicBezTo>
                    <a:pt x="247" y="455"/>
                    <a:pt x="247" y="455"/>
                    <a:pt x="247" y="455"/>
                  </a:cubicBezTo>
                  <a:cubicBezTo>
                    <a:pt x="247" y="455"/>
                    <a:pt x="247" y="455"/>
                    <a:pt x="247" y="455"/>
                  </a:cubicBezTo>
                  <a:cubicBezTo>
                    <a:pt x="247" y="455"/>
                    <a:pt x="247" y="455"/>
                    <a:pt x="246" y="455"/>
                  </a:cubicBezTo>
                  <a:moveTo>
                    <a:pt x="245" y="455"/>
                  </a:moveTo>
                  <a:cubicBezTo>
                    <a:pt x="246" y="455"/>
                    <a:pt x="246" y="455"/>
                    <a:pt x="246" y="455"/>
                  </a:cubicBezTo>
                  <a:cubicBezTo>
                    <a:pt x="246" y="455"/>
                    <a:pt x="246" y="455"/>
                    <a:pt x="246" y="455"/>
                  </a:cubicBezTo>
                  <a:cubicBezTo>
                    <a:pt x="246" y="455"/>
                    <a:pt x="246" y="455"/>
                    <a:pt x="246" y="455"/>
                  </a:cubicBezTo>
                  <a:cubicBezTo>
                    <a:pt x="247" y="455"/>
                    <a:pt x="247" y="455"/>
                    <a:pt x="247" y="455"/>
                  </a:cubicBezTo>
                  <a:cubicBezTo>
                    <a:pt x="247" y="455"/>
                    <a:pt x="247" y="455"/>
                    <a:pt x="248" y="455"/>
                  </a:cubicBezTo>
                  <a:cubicBezTo>
                    <a:pt x="248" y="455"/>
                    <a:pt x="248" y="455"/>
                    <a:pt x="249" y="454"/>
                  </a:cubicBezTo>
                  <a:cubicBezTo>
                    <a:pt x="249" y="455"/>
                    <a:pt x="249" y="455"/>
                    <a:pt x="249" y="455"/>
                  </a:cubicBezTo>
                  <a:cubicBezTo>
                    <a:pt x="249" y="455"/>
                    <a:pt x="249" y="455"/>
                    <a:pt x="249" y="454"/>
                  </a:cubicBezTo>
                  <a:cubicBezTo>
                    <a:pt x="249" y="455"/>
                    <a:pt x="249" y="455"/>
                    <a:pt x="249" y="455"/>
                  </a:cubicBezTo>
                  <a:cubicBezTo>
                    <a:pt x="249" y="455"/>
                    <a:pt x="249" y="455"/>
                    <a:pt x="249" y="455"/>
                  </a:cubicBezTo>
                  <a:cubicBezTo>
                    <a:pt x="248" y="455"/>
                    <a:pt x="248" y="455"/>
                    <a:pt x="248" y="455"/>
                  </a:cubicBezTo>
                  <a:cubicBezTo>
                    <a:pt x="248" y="455"/>
                    <a:pt x="248" y="455"/>
                    <a:pt x="247" y="455"/>
                  </a:cubicBezTo>
                  <a:cubicBezTo>
                    <a:pt x="247" y="455"/>
                    <a:pt x="247" y="455"/>
                    <a:pt x="247" y="455"/>
                  </a:cubicBezTo>
                  <a:cubicBezTo>
                    <a:pt x="246" y="455"/>
                    <a:pt x="246" y="455"/>
                    <a:pt x="246" y="455"/>
                  </a:cubicBezTo>
                  <a:cubicBezTo>
                    <a:pt x="246" y="455"/>
                    <a:pt x="246" y="455"/>
                    <a:pt x="246" y="455"/>
                  </a:cubicBezTo>
                  <a:cubicBezTo>
                    <a:pt x="246" y="455"/>
                    <a:pt x="246" y="455"/>
                    <a:pt x="246" y="455"/>
                  </a:cubicBezTo>
                  <a:lnTo>
                    <a:pt x="245" y="455"/>
                  </a:lnTo>
                  <a:close/>
                  <a:moveTo>
                    <a:pt x="246" y="454"/>
                  </a:moveTo>
                  <a:cubicBezTo>
                    <a:pt x="246" y="454"/>
                    <a:pt x="246" y="454"/>
                    <a:pt x="247" y="454"/>
                  </a:cubicBezTo>
                  <a:cubicBezTo>
                    <a:pt x="247" y="454"/>
                    <a:pt x="247" y="454"/>
                    <a:pt x="247" y="454"/>
                  </a:cubicBezTo>
                  <a:cubicBezTo>
                    <a:pt x="247" y="454"/>
                    <a:pt x="247" y="454"/>
                    <a:pt x="246" y="454"/>
                  </a:cubicBezTo>
                  <a:cubicBezTo>
                    <a:pt x="246" y="454"/>
                    <a:pt x="246" y="454"/>
                    <a:pt x="246" y="454"/>
                  </a:cubicBezTo>
                  <a:close/>
                  <a:moveTo>
                    <a:pt x="246" y="454"/>
                  </a:moveTo>
                  <a:cubicBezTo>
                    <a:pt x="247" y="454"/>
                    <a:pt x="247" y="454"/>
                    <a:pt x="247" y="454"/>
                  </a:cubicBezTo>
                  <a:cubicBezTo>
                    <a:pt x="247" y="454"/>
                    <a:pt x="247" y="454"/>
                    <a:pt x="247" y="454"/>
                  </a:cubicBezTo>
                  <a:cubicBezTo>
                    <a:pt x="247" y="454"/>
                    <a:pt x="247" y="454"/>
                    <a:pt x="246" y="454"/>
                  </a:cubicBezTo>
                  <a:close/>
                  <a:moveTo>
                    <a:pt x="246" y="454"/>
                  </a:moveTo>
                  <a:cubicBezTo>
                    <a:pt x="246" y="454"/>
                    <a:pt x="246" y="454"/>
                    <a:pt x="246" y="454"/>
                  </a:cubicBezTo>
                  <a:cubicBezTo>
                    <a:pt x="246" y="454"/>
                    <a:pt x="246" y="454"/>
                    <a:pt x="246" y="454"/>
                  </a:cubicBezTo>
                  <a:cubicBezTo>
                    <a:pt x="247" y="454"/>
                    <a:pt x="247" y="454"/>
                    <a:pt x="247" y="454"/>
                  </a:cubicBezTo>
                  <a:cubicBezTo>
                    <a:pt x="247" y="454"/>
                    <a:pt x="247" y="454"/>
                    <a:pt x="246" y="454"/>
                  </a:cubicBezTo>
                  <a:cubicBezTo>
                    <a:pt x="246" y="454"/>
                    <a:pt x="246" y="454"/>
                    <a:pt x="247" y="454"/>
                  </a:cubicBezTo>
                  <a:lnTo>
                    <a:pt x="246" y="454"/>
                  </a:lnTo>
                  <a:close/>
                  <a:moveTo>
                    <a:pt x="246" y="454"/>
                  </a:moveTo>
                  <a:cubicBezTo>
                    <a:pt x="246" y="454"/>
                    <a:pt x="246" y="454"/>
                    <a:pt x="245" y="454"/>
                  </a:cubicBezTo>
                  <a:cubicBezTo>
                    <a:pt x="246" y="454"/>
                    <a:pt x="246" y="454"/>
                    <a:pt x="246" y="454"/>
                  </a:cubicBezTo>
                  <a:close/>
                  <a:moveTo>
                    <a:pt x="245" y="454"/>
                  </a:moveTo>
                  <a:cubicBezTo>
                    <a:pt x="245" y="454"/>
                    <a:pt x="245" y="454"/>
                    <a:pt x="245" y="454"/>
                  </a:cubicBezTo>
                  <a:cubicBezTo>
                    <a:pt x="245" y="454"/>
                    <a:pt x="245" y="454"/>
                    <a:pt x="245" y="454"/>
                  </a:cubicBezTo>
                  <a:cubicBezTo>
                    <a:pt x="245" y="454"/>
                    <a:pt x="245" y="454"/>
                    <a:pt x="245" y="454"/>
                  </a:cubicBezTo>
                  <a:cubicBezTo>
                    <a:pt x="245" y="454"/>
                    <a:pt x="245" y="454"/>
                    <a:pt x="245" y="454"/>
                  </a:cubicBezTo>
                  <a:cubicBezTo>
                    <a:pt x="245" y="454"/>
                    <a:pt x="245" y="454"/>
                    <a:pt x="245" y="454"/>
                  </a:cubicBezTo>
                  <a:cubicBezTo>
                    <a:pt x="245" y="454"/>
                    <a:pt x="245" y="454"/>
                    <a:pt x="245" y="454"/>
                  </a:cubicBezTo>
                  <a:cubicBezTo>
                    <a:pt x="245" y="454"/>
                    <a:pt x="245" y="454"/>
                    <a:pt x="245" y="454"/>
                  </a:cubicBezTo>
                  <a:close/>
                  <a:moveTo>
                    <a:pt x="245" y="454"/>
                  </a:moveTo>
                  <a:cubicBezTo>
                    <a:pt x="245" y="454"/>
                    <a:pt x="245" y="454"/>
                    <a:pt x="245" y="454"/>
                  </a:cubicBezTo>
                  <a:cubicBezTo>
                    <a:pt x="245" y="454"/>
                    <a:pt x="245" y="454"/>
                    <a:pt x="245" y="454"/>
                  </a:cubicBezTo>
                  <a:cubicBezTo>
                    <a:pt x="245" y="454"/>
                    <a:pt x="245" y="454"/>
                    <a:pt x="245" y="454"/>
                  </a:cubicBezTo>
                  <a:cubicBezTo>
                    <a:pt x="245" y="454"/>
                    <a:pt x="245" y="454"/>
                    <a:pt x="245" y="454"/>
                  </a:cubicBezTo>
                  <a:cubicBezTo>
                    <a:pt x="245" y="454"/>
                    <a:pt x="245" y="454"/>
                    <a:pt x="245" y="454"/>
                  </a:cubicBezTo>
                  <a:close/>
                  <a:moveTo>
                    <a:pt x="244" y="454"/>
                  </a:moveTo>
                  <a:cubicBezTo>
                    <a:pt x="244" y="454"/>
                    <a:pt x="244" y="454"/>
                    <a:pt x="244" y="454"/>
                  </a:cubicBezTo>
                  <a:cubicBezTo>
                    <a:pt x="244" y="454"/>
                    <a:pt x="244" y="454"/>
                    <a:pt x="244" y="454"/>
                  </a:cubicBezTo>
                  <a:cubicBezTo>
                    <a:pt x="244" y="454"/>
                    <a:pt x="244" y="454"/>
                    <a:pt x="245" y="454"/>
                  </a:cubicBezTo>
                  <a:cubicBezTo>
                    <a:pt x="245" y="454"/>
                    <a:pt x="245" y="454"/>
                    <a:pt x="244" y="454"/>
                  </a:cubicBezTo>
                  <a:cubicBezTo>
                    <a:pt x="245" y="454"/>
                    <a:pt x="245" y="454"/>
                    <a:pt x="245" y="454"/>
                  </a:cubicBezTo>
                  <a:cubicBezTo>
                    <a:pt x="245" y="454"/>
                    <a:pt x="245" y="454"/>
                    <a:pt x="245" y="454"/>
                  </a:cubicBezTo>
                  <a:cubicBezTo>
                    <a:pt x="244" y="454"/>
                    <a:pt x="244" y="454"/>
                    <a:pt x="244" y="454"/>
                  </a:cubicBezTo>
                  <a:moveTo>
                    <a:pt x="245" y="453"/>
                  </a:moveTo>
                  <a:cubicBezTo>
                    <a:pt x="245" y="453"/>
                    <a:pt x="245" y="453"/>
                    <a:pt x="245" y="453"/>
                  </a:cubicBezTo>
                  <a:cubicBezTo>
                    <a:pt x="246" y="453"/>
                    <a:pt x="246" y="453"/>
                    <a:pt x="246" y="453"/>
                  </a:cubicBezTo>
                  <a:cubicBezTo>
                    <a:pt x="246" y="453"/>
                    <a:pt x="246" y="453"/>
                    <a:pt x="246" y="453"/>
                  </a:cubicBezTo>
                  <a:cubicBezTo>
                    <a:pt x="245" y="453"/>
                    <a:pt x="245" y="453"/>
                    <a:pt x="245" y="453"/>
                  </a:cubicBezTo>
                  <a:moveTo>
                    <a:pt x="244" y="453"/>
                  </a:moveTo>
                  <a:cubicBezTo>
                    <a:pt x="244" y="453"/>
                    <a:pt x="244" y="453"/>
                    <a:pt x="244" y="453"/>
                  </a:cubicBezTo>
                  <a:cubicBezTo>
                    <a:pt x="244" y="454"/>
                    <a:pt x="244" y="454"/>
                    <a:pt x="244" y="454"/>
                  </a:cubicBezTo>
                  <a:cubicBezTo>
                    <a:pt x="244" y="454"/>
                    <a:pt x="244" y="454"/>
                    <a:pt x="244" y="454"/>
                  </a:cubicBezTo>
                  <a:cubicBezTo>
                    <a:pt x="245" y="454"/>
                    <a:pt x="245" y="454"/>
                    <a:pt x="245" y="453"/>
                  </a:cubicBezTo>
                  <a:cubicBezTo>
                    <a:pt x="245" y="453"/>
                    <a:pt x="245" y="453"/>
                    <a:pt x="245" y="453"/>
                  </a:cubicBezTo>
                  <a:lnTo>
                    <a:pt x="244" y="453"/>
                  </a:lnTo>
                  <a:close/>
                  <a:moveTo>
                    <a:pt x="244" y="453"/>
                  </a:moveTo>
                  <a:cubicBezTo>
                    <a:pt x="244" y="453"/>
                    <a:pt x="244" y="453"/>
                    <a:pt x="244" y="454"/>
                  </a:cubicBezTo>
                  <a:cubicBezTo>
                    <a:pt x="243" y="454"/>
                    <a:pt x="243" y="454"/>
                    <a:pt x="243" y="454"/>
                  </a:cubicBezTo>
                  <a:cubicBezTo>
                    <a:pt x="244" y="454"/>
                    <a:pt x="244" y="454"/>
                    <a:pt x="244" y="454"/>
                  </a:cubicBezTo>
                  <a:cubicBezTo>
                    <a:pt x="244" y="454"/>
                    <a:pt x="244" y="454"/>
                    <a:pt x="244" y="453"/>
                  </a:cubicBezTo>
                  <a:close/>
                  <a:moveTo>
                    <a:pt x="244" y="453"/>
                  </a:moveTo>
                  <a:cubicBezTo>
                    <a:pt x="244" y="453"/>
                    <a:pt x="244" y="453"/>
                    <a:pt x="244" y="453"/>
                  </a:cubicBezTo>
                  <a:cubicBezTo>
                    <a:pt x="244" y="453"/>
                    <a:pt x="244" y="453"/>
                    <a:pt x="245" y="453"/>
                  </a:cubicBezTo>
                  <a:cubicBezTo>
                    <a:pt x="245" y="453"/>
                    <a:pt x="245" y="453"/>
                    <a:pt x="245" y="453"/>
                  </a:cubicBezTo>
                  <a:cubicBezTo>
                    <a:pt x="245" y="453"/>
                    <a:pt x="245" y="453"/>
                    <a:pt x="244" y="453"/>
                  </a:cubicBezTo>
                  <a:cubicBezTo>
                    <a:pt x="244" y="453"/>
                    <a:pt x="244" y="453"/>
                    <a:pt x="244" y="453"/>
                  </a:cubicBezTo>
                  <a:moveTo>
                    <a:pt x="243" y="453"/>
                  </a:moveTo>
                  <a:cubicBezTo>
                    <a:pt x="244" y="453"/>
                    <a:pt x="244" y="453"/>
                    <a:pt x="244" y="453"/>
                  </a:cubicBezTo>
                  <a:cubicBezTo>
                    <a:pt x="244" y="453"/>
                    <a:pt x="244" y="453"/>
                    <a:pt x="244" y="453"/>
                  </a:cubicBezTo>
                  <a:cubicBezTo>
                    <a:pt x="244" y="453"/>
                    <a:pt x="244" y="453"/>
                    <a:pt x="243" y="453"/>
                  </a:cubicBezTo>
                  <a:moveTo>
                    <a:pt x="244" y="453"/>
                  </a:moveTo>
                  <a:cubicBezTo>
                    <a:pt x="244" y="453"/>
                    <a:pt x="244" y="453"/>
                    <a:pt x="245" y="453"/>
                  </a:cubicBezTo>
                  <a:cubicBezTo>
                    <a:pt x="245" y="453"/>
                    <a:pt x="245" y="453"/>
                    <a:pt x="245" y="453"/>
                  </a:cubicBezTo>
                  <a:cubicBezTo>
                    <a:pt x="245" y="453"/>
                    <a:pt x="245" y="453"/>
                    <a:pt x="245" y="453"/>
                  </a:cubicBezTo>
                  <a:cubicBezTo>
                    <a:pt x="244" y="453"/>
                    <a:pt x="244" y="453"/>
                    <a:pt x="244" y="453"/>
                  </a:cubicBezTo>
                  <a:cubicBezTo>
                    <a:pt x="244" y="453"/>
                    <a:pt x="244" y="453"/>
                    <a:pt x="244" y="453"/>
                  </a:cubicBezTo>
                  <a:cubicBezTo>
                    <a:pt x="244" y="453"/>
                    <a:pt x="244" y="453"/>
                    <a:pt x="244" y="453"/>
                  </a:cubicBezTo>
                  <a:cubicBezTo>
                    <a:pt x="244" y="453"/>
                    <a:pt x="244" y="453"/>
                    <a:pt x="244" y="453"/>
                  </a:cubicBezTo>
                  <a:moveTo>
                    <a:pt x="243" y="453"/>
                  </a:moveTo>
                  <a:cubicBezTo>
                    <a:pt x="243" y="453"/>
                    <a:pt x="243" y="453"/>
                    <a:pt x="243" y="453"/>
                  </a:cubicBezTo>
                  <a:cubicBezTo>
                    <a:pt x="243" y="453"/>
                    <a:pt x="243" y="453"/>
                    <a:pt x="243" y="453"/>
                  </a:cubicBezTo>
                  <a:cubicBezTo>
                    <a:pt x="243" y="453"/>
                    <a:pt x="243" y="453"/>
                    <a:pt x="243" y="453"/>
                  </a:cubicBezTo>
                  <a:moveTo>
                    <a:pt x="243" y="453"/>
                  </a:moveTo>
                  <a:cubicBezTo>
                    <a:pt x="243" y="453"/>
                    <a:pt x="243" y="453"/>
                    <a:pt x="243" y="453"/>
                  </a:cubicBezTo>
                  <a:cubicBezTo>
                    <a:pt x="243" y="453"/>
                    <a:pt x="243" y="453"/>
                    <a:pt x="242" y="453"/>
                  </a:cubicBezTo>
                  <a:cubicBezTo>
                    <a:pt x="243" y="453"/>
                    <a:pt x="243" y="453"/>
                    <a:pt x="243" y="453"/>
                  </a:cubicBezTo>
                  <a:cubicBezTo>
                    <a:pt x="243" y="453"/>
                    <a:pt x="243" y="453"/>
                    <a:pt x="243" y="453"/>
                  </a:cubicBezTo>
                  <a:cubicBezTo>
                    <a:pt x="243" y="453"/>
                    <a:pt x="243" y="453"/>
                    <a:pt x="243" y="453"/>
                  </a:cubicBezTo>
                  <a:cubicBezTo>
                    <a:pt x="243" y="452"/>
                    <a:pt x="243" y="452"/>
                    <a:pt x="243" y="452"/>
                  </a:cubicBezTo>
                  <a:cubicBezTo>
                    <a:pt x="243" y="452"/>
                    <a:pt x="243" y="452"/>
                    <a:pt x="243" y="453"/>
                  </a:cubicBezTo>
                  <a:moveTo>
                    <a:pt x="241" y="452"/>
                  </a:moveTo>
                  <a:cubicBezTo>
                    <a:pt x="242" y="452"/>
                    <a:pt x="242" y="452"/>
                    <a:pt x="242" y="452"/>
                  </a:cubicBezTo>
                  <a:cubicBezTo>
                    <a:pt x="242" y="452"/>
                    <a:pt x="242" y="452"/>
                    <a:pt x="242" y="452"/>
                  </a:cubicBezTo>
                  <a:cubicBezTo>
                    <a:pt x="242" y="452"/>
                    <a:pt x="242" y="452"/>
                    <a:pt x="243" y="452"/>
                  </a:cubicBezTo>
                  <a:cubicBezTo>
                    <a:pt x="242" y="452"/>
                    <a:pt x="242" y="452"/>
                    <a:pt x="242" y="452"/>
                  </a:cubicBezTo>
                  <a:cubicBezTo>
                    <a:pt x="242" y="452"/>
                    <a:pt x="242" y="452"/>
                    <a:pt x="241" y="452"/>
                  </a:cubicBezTo>
                  <a:moveTo>
                    <a:pt x="242" y="451"/>
                  </a:moveTo>
                  <a:cubicBezTo>
                    <a:pt x="243" y="451"/>
                    <a:pt x="243" y="451"/>
                    <a:pt x="243" y="451"/>
                  </a:cubicBezTo>
                  <a:cubicBezTo>
                    <a:pt x="244" y="451"/>
                    <a:pt x="244" y="451"/>
                    <a:pt x="244" y="451"/>
                  </a:cubicBezTo>
                  <a:cubicBezTo>
                    <a:pt x="244" y="451"/>
                    <a:pt x="244" y="451"/>
                    <a:pt x="244" y="451"/>
                  </a:cubicBezTo>
                  <a:cubicBezTo>
                    <a:pt x="244" y="451"/>
                    <a:pt x="244" y="451"/>
                    <a:pt x="244" y="452"/>
                  </a:cubicBezTo>
                  <a:cubicBezTo>
                    <a:pt x="244" y="452"/>
                    <a:pt x="244" y="452"/>
                    <a:pt x="244" y="452"/>
                  </a:cubicBezTo>
                  <a:cubicBezTo>
                    <a:pt x="244" y="452"/>
                    <a:pt x="244" y="452"/>
                    <a:pt x="245" y="452"/>
                  </a:cubicBezTo>
                  <a:cubicBezTo>
                    <a:pt x="245" y="452"/>
                    <a:pt x="245" y="452"/>
                    <a:pt x="244" y="452"/>
                  </a:cubicBezTo>
                  <a:cubicBezTo>
                    <a:pt x="244" y="452"/>
                    <a:pt x="244" y="452"/>
                    <a:pt x="244" y="452"/>
                  </a:cubicBezTo>
                  <a:cubicBezTo>
                    <a:pt x="244" y="452"/>
                    <a:pt x="244" y="452"/>
                    <a:pt x="244" y="452"/>
                  </a:cubicBezTo>
                  <a:cubicBezTo>
                    <a:pt x="244" y="452"/>
                    <a:pt x="244" y="452"/>
                    <a:pt x="244" y="452"/>
                  </a:cubicBezTo>
                  <a:cubicBezTo>
                    <a:pt x="244" y="452"/>
                    <a:pt x="244" y="452"/>
                    <a:pt x="244" y="452"/>
                  </a:cubicBezTo>
                  <a:cubicBezTo>
                    <a:pt x="243" y="452"/>
                    <a:pt x="243" y="452"/>
                    <a:pt x="243" y="452"/>
                  </a:cubicBezTo>
                  <a:cubicBezTo>
                    <a:pt x="243" y="452"/>
                    <a:pt x="243" y="452"/>
                    <a:pt x="243" y="452"/>
                  </a:cubicBezTo>
                  <a:cubicBezTo>
                    <a:pt x="243" y="452"/>
                    <a:pt x="243" y="452"/>
                    <a:pt x="242" y="452"/>
                  </a:cubicBezTo>
                  <a:cubicBezTo>
                    <a:pt x="243" y="452"/>
                    <a:pt x="243" y="452"/>
                    <a:pt x="243" y="452"/>
                  </a:cubicBezTo>
                  <a:cubicBezTo>
                    <a:pt x="243" y="452"/>
                    <a:pt x="243" y="452"/>
                    <a:pt x="243" y="452"/>
                  </a:cubicBezTo>
                  <a:cubicBezTo>
                    <a:pt x="243" y="452"/>
                    <a:pt x="243" y="452"/>
                    <a:pt x="243" y="452"/>
                  </a:cubicBezTo>
                  <a:cubicBezTo>
                    <a:pt x="243" y="452"/>
                    <a:pt x="243" y="452"/>
                    <a:pt x="243" y="452"/>
                  </a:cubicBezTo>
                  <a:cubicBezTo>
                    <a:pt x="243" y="452"/>
                    <a:pt x="243" y="452"/>
                    <a:pt x="243" y="451"/>
                  </a:cubicBezTo>
                  <a:cubicBezTo>
                    <a:pt x="243" y="451"/>
                    <a:pt x="243" y="451"/>
                    <a:pt x="242" y="451"/>
                  </a:cubicBezTo>
                  <a:moveTo>
                    <a:pt x="241" y="451"/>
                  </a:moveTo>
                  <a:cubicBezTo>
                    <a:pt x="242" y="451"/>
                    <a:pt x="242" y="451"/>
                    <a:pt x="242" y="452"/>
                  </a:cubicBezTo>
                  <a:cubicBezTo>
                    <a:pt x="242" y="452"/>
                    <a:pt x="242" y="452"/>
                    <a:pt x="242" y="452"/>
                  </a:cubicBezTo>
                  <a:cubicBezTo>
                    <a:pt x="242" y="452"/>
                    <a:pt x="242" y="452"/>
                    <a:pt x="242" y="451"/>
                  </a:cubicBezTo>
                  <a:cubicBezTo>
                    <a:pt x="242" y="451"/>
                    <a:pt x="242" y="451"/>
                    <a:pt x="242" y="451"/>
                  </a:cubicBezTo>
                  <a:cubicBezTo>
                    <a:pt x="242" y="451"/>
                    <a:pt x="242" y="451"/>
                    <a:pt x="242" y="451"/>
                  </a:cubicBezTo>
                  <a:cubicBezTo>
                    <a:pt x="242" y="451"/>
                    <a:pt x="242" y="451"/>
                    <a:pt x="241" y="451"/>
                  </a:cubicBezTo>
                  <a:moveTo>
                    <a:pt x="241" y="451"/>
                  </a:moveTo>
                  <a:cubicBezTo>
                    <a:pt x="241" y="451"/>
                    <a:pt x="241" y="451"/>
                    <a:pt x="241" y="451"/>
                  </a:cubicBezTo>
                  <a:cubicBezTo>
                    <a:pt x="241" y="451"/>
                    <a:pt x="241" y="451"/>
                    <a:pt x="242" y="451"/>
                  </a:cubicBezTo>
                  <a:cubicBezTo>
                    <a:pt x="242" y="451"/>
                    <a:pt x="242" y="451"/>
                    <a:pt x="241" y="451"/>
                  </a:cubicBezTo>
                  <a:close/>
                  <a:moveTo>
                    <a:pt x="241" y="450"/>
                  </a:moveTo>
                  <a:cubicBezTo>
                    <a:pt x="241" y="451"/>
                    <a:pt x="241" y="451"/>
                    <a:pt x="241" y="451"/>
                  </a:cubicBezTo>
                  <a:cubicBezTo>
                    <a:pt x="241" y="451"/>
                    <a:pt x="241" y="451"/>
                    <a:pt x="241" y="451"/>
                  </a:cubicBezTo>
                  <a:cubicBezTo>
                    <a:pt x="241" y="451"/>
                    <a:pt x="241" y="451"/>
                    <a:pt x="242" y="451"/>
                  </a:cubicBezTo>
                  <a:cubicBezTo>
                    <a:pt x="242" y="451"/>
                    <a:pt x="242" y="451"/>
                    <a:pt x="242" y="451"/>
                  </a:cubicBezTo>
                  <a:cubicBezTo>
                    <a:pt x="242" y="451"/>
                    <a:pt x="242" y="451"/>
                    <a:pt x="242" y="451"/>
                  </a:cubicBezTo>
                  <a:cubicBezTo>
                    <a:pt x="242" y="451"/>
                    <a:pt x="242" y="451"/>
                    <a:pt x="242" y="451"/>
                  </a:cubicBezTo>
                  <a:cubicBezTo>
                    <a:pt x="242" y="451"/>
                    <a:pt x="242" y="451"/>
                    <a:pt x="241" y="450"/>
                  </a:cubicBezTo>
                  <a:moveTo>
                    <a:pt x="242" y="450"/>
                  </a:moveTo>
                  <a:cubicBezTo>
                    <a:pt x="242" y="450"/>
                    <a:pt x="242" y="450"/>
                    <a:pt x="242" y="450"/>
                  </a:cubicBezTo>
                  <a:cubicBezTo>
                    <a:pt x="243" y="450"/>
                    <a:pt x="243" y="450"/>
                    <a:pt x="243" y="450"/>
                  </a:cubicBezTo>
                  <a:cubicBezTo>
                    <a:pt x="243" y="450"/>
                    <a:pt x="243" y="450"/>
                    <a:pt x="243" y="450"/>
                  </a:cubicBezTo>
                  <a:cubicBezTo>
                    <a:pt x="243" y="450"/>
                    <a:pt x="243" y="450"/>
                    <a:pt x="243" y="450"/>
                  </a:cubicBezTo>
                  <a:cubicBezTo>
                    <a:pt x="243" y="450"/>
                    <a:pt x="243" y="450"/>
                    <a:pt x="243" y="451"/>
                  </a:cubicBezTo>
                  <a:cubicBezTo>
                    <a:pt x="243" y="451"/>
                    <a:pt x="243" y="451"/>
                    <a:pt x="244" y="451"/>
                  </a:cubicBezTo>
                  <a:cubicBezTo>
                    <a:pt x="244" y="451"/>
                    <a:pt x="244" y="451"/>
                    <a:pt x="244" y="451"/>
                  </a:cubicBezTo>
                  <a:cubicBezTo>
                    <a:pt x="244" y="451"/>
                    <a:pt x="244" y="451"/>
                    <a:pt x="243" y="451"/>
                  </a:cubicBezTo>
                  <a:cubicBezTo>
                    <a:pt x="243" y="451"/>
                    <a:pt x="243" y="451"/>
                    <a:pt x="243" y="451"/>
                  </a:cubicBezTo>
                  <a:cubicBezTo>
                    <a:pt x="243" y="451"/>
                    <a:pt x="243" y="451"/>
                    <a:pt x="243" y="451"/>
                  </a:cubicBezTo>
                  <a:cubicBezTo>
                    <a:pt x="243" y="451"/>
                    <a:pt x="243" y="451"/>
                    <a:pt x="243" y="451"/>
                  </a:cubicBezTo>
                  <a:cubicBezTo>
                    <a:pt x="243" y="451"/>
                    <a:pt x="243" y="451"/>
                    <a:pt x="243" y="451"/>
                  </a:cubicBezTo>
                  <a:cubicBezTo>
                    <a:pt x="242" y="450"/>
                    <a:pt x="242" y="450"/>
                    <a:pt x="242" y="450"/>
                  </a:cubicBezTo>
                  <a:cubicBezTo>
                    <a:pt x="242" y="450"/>
                    <a:pt x="242" y="450"/>
                    <a:pt x="242" y="450"/>
                  </a:cubicBezTo>
                  <a:moveTo>
                    <a:pt x="241" y="450"/>
                  </a:moveTo>
                  <a:cubicBezTo>
                    <a:pt x="241" y="450"/>
                    <a:pt x="241" y="450"/>
                    <a:pt x="241" y="450"/>
                  </a:cubicBezTo>
                  <a:cubicBezTo>
                    <a:pt x="242" y="450"/>
                    <a:pt x="242" y="450"/>
                    <a:pt x="242" y="450"/>
                  </a:cubicBezTo>
                  <a:cubicBezTo>
                    <a:pt x="242" y="450"/>
                    <a:pt x="242" y="450"/>
                    <a:pt x="242" y="450"/>
                  </a:cubicBezTo>
                  <a:cubicBezTo>
                    <a:pt x="242" y="450"/>
                    <a:pt x="242" y="450"/>
                    <a:pt x="243" y="450"/>
                  </a:cubicBezTo>
                  <a:cubicBezTo>
                    <a:pt x="242" y="450"/>
                    <a:pt x="242" y="450"/>
                    <a:pt x="242" y="450"/>
                  </a:cubicBezTo>
                  <a:cubicBezTo>
                    <a:pt x="241" y="450"/>
                    <a:pt x="241" y="450"/>
                    <a:pt x="241" y="450"/>
                  </a:cubicBezTo>
                  <a:cubicBezTo>
                    <a:pt x="241" y="450"/>
                    <a:pt x="241" y="450"/>
                    <a:pt x="241" y="450"/>
                  </a:cubicBezTo>
                  <a:moveTo>
                    <a:pt x="243" y="449"/>
                  </a:moveTo>
                  <a:cubicBezTo>
                    <a:pt x="243" y="449"/>
                    <a:pt x="243" y="449"/>
                    <a:pt x="243" y="449"/>
                  </a:cubicBezTo>
                  <a:cubicBezTo>
                    <a:pt x="243" y="449"/>
                    <a:pt x="243" y="449"/>
                    <a:pt x="243" y="449"/>
                  </a:cubicBezTo>
                  <a:cubicBezTo>
                    <a:pt x="244" y="449"/>
                    <a:pt x="244" y="449"/>
                    <a:pt x="244" y="449"/>
                  </a:cubicBezTo>
                  <a:cubicBezTo>
                    <a:pt x="243" y="449"/>
                    <a:pt x="243" y="449"/>
                    <a:pt x="243" y="449"/>
                  </a:cubicBezTo>
                  <a:cubicBezTo>
                    <a:pt x="243" y="449"/>
                    <a:pt x="243" y="449"/>
                    <a:pt x="243" y="449"/>
                  </a:cubicBezTo>
                  <a:cubicBezTo>
                    <a:pt x="243" y="449"/>
                    <a:pt x="243" y="449"/>
                    <a:pt x="243" y="449"/>
                  </a:cubicBezTo>
                  <a:moveTo>
                    <a:pt x="244" y="446"/>
                  </a:moveTo>
                  <a:cubicBezTo>
                    <a:pt x="244" y="446"/>
                    <a:pt x="244" y="446"/>
                    <a:pt x="243" y="446"/>
                  </a:cubicBezTo>
                  <a:cubicBezTo>
                    <a:pt x="244" y="446"/>
                    <a:pt x="244" y="446"/>
                    <a:pt x="244" y="446"/>
                  </a:cubicBezTo>
                  <a:cubicBezTo>
                    <a:pt x="244" y="446"/>
                    <a:pt x="244" y="446"/>
                    <a:pt x="244" y="446"/>
                  </a:cubicBezTo>
                  <a:cubicBezTo>
                    <a:pt x="244" y="446"/>
                    <a:pt x="244" y="446"/>
                    <a:pt x="244" y="446"/>
                  </a:cubicBezTo>
                  <a:close/>
                  <a:moveTo>
                    <a:pt x="242" y="445"/>
                  </a:moveTo>
                  <a:cubicBezTo>
                    <a:pt x="242" y="445"/>
                    <a:pt x="242" y="445"/>
                    <a:pt x="242" y="445"/>
                  </a:cubicBezTo>
                  <a:cubicBezTo>
                    <a:pt x="243" y="445"/>
                    <a:pt x="243" y="445"/>
                    <a:pt x="243" y="445"/>
                  </a:cubicBezTo>
                  <a:cubicBezTo>
                    <a:pt x="242" y="445"/>
                    <a:pt x="242" y="445"/>
                    <a:pt x="242" y="445"/>
                  </a:cubicBezTo>
                  <a:cubicBezTo>
                    <a:pt x="242" y="445"/>
                    <a:pt x="242" y="445"/>
                    <a:pt x="242" y="445"/>
                  </a:cubicBezTo>
                  <a:moveTo>
                    <a:pt x="243" y="447"/>
                  </a:moveTo>
                  <a:cubicBezTo>
                    <a:pt x="244" y="447"/>
                    <a:pt x="244" y="447"/>
                    <a:pt x="244" y="447"/>
                  </a:cubicBezTo>
                  <a:cubicBezTo>
                    <a:pt x="244" y="447"/>
                    <a:pt x="244" y="447"/>
                    <a:pt x="244" y="447"/>
                  </a:cubicBezTo>
                  <a:cubicBezTo>
                    <a:pt x="244" y="447"/>
                    <a:pt x="244" y="447"/>
                    <a:pt x="243" y="447"/>
                  </a:cubicBezTo>
                  <a:moveTo>
                    <a:pt x="243" y="447"/>
                  </a:moveTo>
                  <a:cubicBezTo>
                    <a:pt x="243" y="447"/>
                    <a:pt x="243" y="447"/>
                    <a:pt x="243" y="447"/>
                  </a:cubicBezTo>
                  <a:cubicBezTo>
                    <a:pt x="243" y="447"/>
                    <a:pt x="243" y="447"/>
                    <a:pt x="244" y="447"/>
                  </a:cubicBezTo>
                  <a:cubicBezTo>
                    <a:pt x="244" y="447"/>
                    <a:pt x="244" y="447"/>
                    <a:pt x="244" y="447"/>
                  </a:cubicBezTo>
                  <a:cubicBezTo>
                    <a:pt x="243" y="447"/>
                    <a:pt x="243" y="447"/>
                    <a:pt x="243" y="447"/>
                  </a:cubicBezTo>
                  <a:moveTo>
                    <a:pt x="244" y="447"/>
                  </a:moveTo>
                  <a:cubicBezTo>
                    <a:pt x="244" y="447"/>
                    <a:pt x="244" y="447"/>
                    <a:pt x="244" y="447"/>
                  </a:cubicBezTo>
                  <a:cubicBezTo>
                    <a:pt x="244" y="447"/>
                    <a:pt x="244" y="447"/>
                    <a:pt x="244" y="447"/>
                  </a:cubicBezTo>
                  <a:cubicBezTo>
                    <a:pt x="244" y="447"/>
                    <a:pt x="244" y="447"/>
                    <a:pt x="244" y="447"/>
                  </a:cubicBezTo>
                  <a:cubicBezTo>
                    <a:pt x="244" y="447"/>
                    <a:pt x="244" y="447"/>
                    <a:pt x="244" y="447"/>
                  </a:cubicBezTo>
                  <a:moveTo>
                    <a:pt x="243" y="447"/>
                  </a:moveTo>
                  <a:cubicBezTo>
                    <a:pt x="243" y="447"/>
                    <a:pt x="243" y="447"/>
                    <a:pt x="242" y="447"/>
                  </a:cubicBezTo>
                  <a:cubicBezTo>
                    <a:pt x="243" y="447"/>
                    <a:pt x="243" y="447"/>
                    <a:pt x="243" y="447"/>
                  </a:cubicBezTo>
                  <a:cubicBezTo>
                    <a:pt x="243" y="447"/>
                    <a:pt x="243" y="447"/>
                    <a:pt x="243" y="447"/>
                  </a:cubicBezTo>
                  <a:moveTo>
                    <a:pt x="242" y="447"/>
                  </a:moveTo>
                  <a:cubicBezTo>
                    <a:pt x="243" y="447"/>
                    <a:pt x="243" y="447"/>
                    <a:pt x="243" y="447"/>
                  </a:cubicBezTo>
                  <a:cubicBezTo>
                    <a:pt x="243" y="447"/>
                    <a:pt x="243" y="447"/>
                    <a:pt x="243" y="447"/>
                  </a:cubicBezTo>
                  <a:cubicBezTo>
                    <a:pt x="242" y="447"/>
                    <a:pt x="242" y="447"/>
                    <a:pt x="242" y="447"/>
                  </a:cubicBezTo>
                  <a:cubicBezTo>
                    <a:pt x="242" y="447"/>
                    <a:pt x="242" y="447"/>
                    <a:pt x="242" y="447"/>
                  </a:cubicBezTo>
                  <a:cubicBezTo>
                    <a:pt x="242" y="447"/>
                    <a:pt x="242" y="447"/>
                    <a:pt x="242" y="447"/>
                  </a:cubicBezTo>
                  <a:cubicBezTo>
                    <a:pt x="242" y="447"/>
                    <a:pt x="242" y="447"/>
                    <a:pt x="242" y="447"/>
                  </a:cubicBezTo>
                  <a:cubicBezTo>
                    <a:pt x="242" y="447"/>
                    <a:pt x="242" y="447"/>
                    <a:pt x="242" y="447"/>
                  </a:cubicBezTo>
                  <a:close/>
                  <a:moveTo>
                    <a:pt x="242" y="446"/>
                  </a:moveTo>
                  <a:cubicBezTo>
                    <a:pt x="243" y="446"/>
                    <a:pt x="243" y="446"/>
                    <a:pt x="243" y="446"/>
                  </a:cubicBezTo>
                  <a:cubicBezTo>
                    <a:pt x="243" y="446"/>
                    <a:pt x="243" y="446"/>
                    <a:pt x="243" y="446"/>
                  </a:cubicBezTo>
                  <a:cubicBezTo>
                    <a:pt x="243" y="446"/>
                    <a:pt x="243" y="446"/>
                    <a:pt x="243" y="446"/>
                  </a:cubicBezTo>
                  <a:cubicBezTo>
                    <a:pt x="243" y="446"/>
                    <a:pt x="243" y="446"/>
                    <a:pt x="243" y="446"/>
                  </a:cubicBezTo>
                  <a:lnTo>
                    <a:pt x="242" y="446"/>
                  </a:lnTo>
                  <a:close/>
                  <a:moveTo>
                    <a:pt x="243" y="447"/>
                  </a:moveTo>
                  <a:cubicBezTo>
                    <a:pt x="243" y="447"/>
                    <a:pt x="243" y="447"/>
                    <a:pt x="244" y="447"/>
                  </a:cubicBezTo>
                  <a:cubicBezTo>
                    <a:pt x="244" y="447"/>
                    <a:pt x="244" y="447"/>
                    <a:pt x="244" y="447"/>
                  </a:cubicBezTo>
                  <a:cubicBezTo>
                    <a:pt x="244" y="447"/>
                    <a:pt x="244" y="447"/>
                    <a:pt x="244" y="446"/>
                  </a:cubicBezTo>
                  <a:cubicBezTo>
                    <a:pt x="244" y="446"/>
                    <a:pt x="244" y="446"/>
                    <a:pt x="244" y="446"/>
                  </a:cubicBezTo>
                  <a:cubicBezTo>
                    <a:pt x="243" y="446"/>
                    <a:pt x="243" y="446"/>
                    <a:pt x="243" y="446"/>
                  </a:cubicBezTo>
                  <a:cubicBezTo>
                    <a:pt x="243" y="447"/>
                    <a:pt x="243" y="447"/>
                    <a:pt x="243" y="447"/>
                  </a:cubicBezTo>
                  <a:cubicBezTo>
                    <a:pt x="243" y="447"/>
                    <a:pt x="243" y="447"/>
                    <a:pt x="243" y="447"/>
                  </a:cubicBezTo>
                  <a:cubicBezTo>
                    <a:pt x="243" y="447"/>
                    <a:pt x="243" y="447"/>
                    <a:pt x="243" y="447"/>
                  </a:cubicBezTo>
                  <a:moveTo>
                    <a:pt x="240" y="446"/>
                  </a:moveTo>
                  <a:cubicBezTo>
                    <a:pt x="241" y="446"/>
                    <a:pt x="241" y="446"/>
                    <a:pt x="241" y="446"/>
                  </a:cubicBezTo>
                  <a:cubicBezTo>
                    <a:pt x="241" y="446"/>
                    <a:pt x="241" y="446"/>
                    <a:pt x="240" y="446"/>
                  </a:cubicBezTo>
                  <a:cubicBezTo>
                    <a:pt x="240" y="446"/>
                    <a:pt x="240" y="446"/>
                    <a:pt x="240" y="446"/>
                  </a:cubicBezTo>
                  <a:cubicBezTo>
                    <a:pt x="240" y="446"/>
                    <a:pt x="240" y="446"/>
                    <a:pt x="240" y="446"/>
                  </a:cubicBezTo>
                  <a:cubicBezTo>
                    <a:pt x="240" y="446"/>
                    <a:pt x="240" y="446"/>
                    <a:pt x="240" y="446"/>
                  </a:cubicBezTo>
                  <a:cubicBezTo>
                    <a:pt x="240" y="446"/>
                    <a:pt x="240" y="446"/>
                    <a:pt x="240" y="446"/>
                  </a:cubicBezTo>
                  <a:moveTo>
                    <a:pt x="242" y="446"/>
                  </a:moveTo>
                  <a:cubicBezTo>
                    <a:pt x="242" y="446"/>
                    <a:pt x="242" y="446"/>
                    <a:pt x="243" y="446"/>
                  </a:cubicBezTo>
                  <a:cubicBezTo>
                    <a:pt x="242" y="446"/>
                    <a:pt x="242" y="446"/>
                    <a:pt x="242" y="446"/>
                  </a:cubicBezTo>
                  <a:cubicBezTo>
                    <a:pt x="242" y="446"/>
                    <a:pt x="242" y="446"/>
                    <a:pt x="242" y="446"/>
                  </a:cubicBezTo>
                  <a:cubicBezTo>
                    <a:pt x="242" y="446"/>
                    <a:pt x="242" y="446"/>
                    <a:pt x="242" y="446"/>
                  </a:cubicBezTo>
                  <a:cubicBezTo>
                    <a:pt x="242" y="446"/>
                    <a:pt x="242" y="446"/>
                    <a:pt x="242" y="446"/>
                  </a:cubicBezTo>
                  <a:cubicBezTo>
                    <a:pt x="242" y="446"/>
                    <a:pt x="242" y="446"/>
                    <a:pt x="242" y="446"/>
                  </a:cubicBezTo>
                  <a:moveTo>
                    <a:pt x="242" y="446"/>
                  </a:moveTo>
                  <a:cubicBezTo>
                    <a:pt x="242" y="446"/>
                    <a:pt x="242" y="446"/>
                    <a:pt x="242" y="446"/>
                  </a:cubicBezTo>
                  <a:cubicBezTo>
                    <a:pt x="243" y="446"/>
                    <a:pt x="243" y="446"/>
                    <a:pt x="243" y="446"/>
                  </a:cubicBezTo>
                  <a:cubicBezTo>
                    <a:pt x="243" y="446"/>
                    <a:pt x="243" y="446"/>
                    <a:pt x="243" y="446"/>
                  </a:cubicBezTo>
                  <a:cubicBezTo>
                    <a:pt x="243" y="446"/>
                    <a:pt x="243" y="446"/>
                    <a:pt x="243" y="446"/>
                  </a:cubicBezTo>
                  <a:cubicBezTo>
                    <a:pt x="243" y="446"/>
                    <a:pt x="243" y="446"/>
                    <a:pt x="242" y="446"/>
                  </a:cubicBezTo>
                  <a:cubicBezTo>
                    <a:pt x="242" y="446"/>
                    <a:pt x="242" y="446"/>
                    <a:pt x="242" y="446"/>
                  </a:cubicBezTo>
                  <a:moveTo>
                    <a:pt x="244" y="445"/>
                  </a:moveTo>
                  <a:cubicBezTo>
                    <a:pt x="244" y="445"/>
                    <a:pt x="244" y="445"/>
                    <a:pt x="244" y="445"/>
                  </a:cubicBezTo>
                  <a:cubicBezTo>
                    <a:pt x="245" y="445"/>
                    <a:pt x="245" y="445"/>
                    <a:pt x="245" y="445"/>
                  </a:cubicBezTo>
                  <a:cubicBezTo>
                    <a:pt x="245" y="445"/>
                    <a:pt x="245" y="445"/>
                    <a:pt x="245" y="445"/>
                  </a:cubicBezTo>
                  <a:cubicBezTo>
                    <a:pt x="245" y="445"/>
                    <a:pt x="245" y="445"/>
                    <a:pt x="244" y="445"/>
                  </a:cubicBezTo>
                  <a:moveTo>
                    <a:pt x="244" y="446"/>
                  </a:moveTo>
                  <a:cubicBezTo>
                    <a:pt x="244" y="446"/>
                    <a:pt x="244" y="446"/>
                    <a:pt x="245" y="446"/>
                  </a:cubicBezTo>
                  <a:cubicBezTo>
                    <a:pt x="245" y="446"/>
                    <a:pt x="245" y="446"/>
                    <a:pt x="245" y="446"/>
                  </a:cubicBezTo>
                  <a:cubicBezTo>
                    <a:pt x="245" y="446"/>
                    <a:pt x="245" y="446"/>
                    <a:pt x="245" y="446"/>
                  </a:cubicBezTo>
                  <a:cubicBezTo>
                    <a:pt x="245" y="446"/>
                    <a:pt x="245" y="446"/>
                    <a:pt x="245" y="446"/>
                  </a:cubicBezTo>
                  <a:cubicBezTo>
                    <a:pt x="246" y="446"/>
                    <a:pt x="246" y="446"/>
                    <a:pt x="246" y="446"/>
                  </a:cubicBezTo>
                  <a:cubicBezTo>
                    <a:pt x="246" y="446"/>
                    <a:pt x="246" y="446"/>
                    <a:pt x="246" y="445"/>
                  </a:cubicBezTo>
                  <a:cubicBezTo>
                    <a:pt x="246" y="445"/>
                    <a:pt x="246" y="445"/>
                    <a:pt x="246" y="445"/>
                  </a:cubicBezTo>
                  <a:cubicBezTo>
                    <a:pt x="246" y="445"/>
                    <a:pt x="246" y="445"/>
                    <a:pt x="246" y="445"/>
                  </a:cubicBezTo>
                  <a:cubicBezTo>
                    <a:pt x="245" y="445"/>
                    <a:pt x="245" y="445"/>
                    <a:pt x="245" y="445"/>
                  </a:cubicBezTo>
                  <a:cubicBezTo>
                    <a:pt x="245" y="445"/>
                    <a:pt x="245" y="445"/>
                    <a:pt x="245" y="446"/>
                  </a:cubicBezTo>
                  <a:cubicBezTo>
                    <a:pt x="244" y="446"/>
                    <a:pt x="244" y="446"/>
                    <a:pt x="244" y="446"/>
                  </a:cubicBezTo>
                  <a:cubicBezTo>
                    <a:pt x="244" y="446"/>
                    <a:pt x="244" y="446"/>
                    <a:pt x="244" y="446"/>
                  </a:cubicBezTo>
                  <a:moveTo>
                    <a:pt x="243" y="445"/>
                  </a:moveTo>
                  <a:cubicBezTo>
                    <a:pt x="244" y="445"/>
                    <a:pt x="244" y="445"/>
                    <a:pt x="244" y="445"/>
                  </a:cubicBezTo>
                  <a:cubicBezTo>
                    <a:pt x="244" y="445"/>
                    <a:pt x="244" y="445"/>
                    <a:pt x="244" y="445"/>
                  </a:cubicBezTo>
                  <a:cubicBezTo>
                    <a:pt x="244" y="445"/>
                    <a:pt x="244" y="445"/>
                    <a:pt x="244" y="445"/>
                  </a:cubicBezTo>
                  <a:cubicBezTo>
                    <a:pt x="244" y="445"/>
                    <a:pt x="244" y="445"/>
                    <a:pt x="243" y="445"/>
                  </a:cubicBezTo>
                  <a:moveTo>
                    <a:pt x="244" y="445"/>
                  </a:moveTo>
                  <a:cubicBezTo>
                    <a:pt x="244" y="445"/>
                    <a:pt x="244" y="445"/>
                    <a:pt x="244" y="445"/>
                  </a:cubicBezTo>
                  <a:cubicBezTo>
                    <a:pt x="245" y="445"/>
                    <a:pt x="245" y="445"/>
                    <a:pt x="245" y="444"/>
                  </a:cubicBezTo>
                  <a:cubicBezTo>
                    <a:pt x="245" y="444"/>
                    <a:pt x="245" y="444"/>
                    <a:pt x="244" y="445"/>
                  </a:cubicBezTo>
                  <a:moveTo>
                    <a:pt x="242" y="445"/>
                  </a:moveTo>
                  <a:cubicBezTo>
                    <a:pt x="243" y="445"/>
                    <a:pt x="243" y="445"/>
                    <a:pt x="243" y="445"/>
                  </a:cubicBezTo>
                  <a:cubicBezTo>
                    <a:pt x="243" y="445"/>
                    <a:pt x="243" y="445"/>
                    <a:pt x="243" y="445"/>
                  </a:cubicBezTo>
                  <a:lnTo>
                    <a:pt x="242" y="445"/>
                  </a:lnTo>
                  <a:close/>
                  <a:moveTo>
                    <a:pt x="241" y="444"/>
                  </a:moveTo>
                  <a:cubicBezTo>
                    <a:pt x="241" y="445"/>
                    <a:pt x="241" y="445"/>
                    <a:pt x="241" y="445"/>
                  </a:cubicBezTo>
                  <a:cubicBezTo>
                    <a:pt x="241" y="445"/>
                    <a:pt x="241" y="445"/>
                    <a:pt x="242" y="444"/>
                  </a:cubicBezTo>
                  <a:cubicBezTo>
                    <a:pt x="241" y="444"/>
                    <a:pt x="241" y="444"/>
                    <a:pt x="241" y="444"/>
                  </a:cubicBezTo>
                  <a:moveTo>
                    <a:pt x="244" y="442"/>
                  </a:moveTo>
                  <a:cubicBezTo>
                    <a:pt x="244" y="442"/>
                    <a:pt x="244" y="442"/>
                    <a:pt x="245" y="442"/>
                  </a:cubicBezTo>
                  <a:cubicBezTo>
                    <a:pt x="245" y="442"/>
                    <a:pt x="245" y="442"/>
                    <a:pt x="245" y="442"/>
                  </a:cubicBezTo>
                  <a:cubicBezTo>
                    <a:pt x="244" y="442"/>
                    <a:pt x="244" y="442"/>
                    <a:pt x="244" y="442"/>
                  </a:cubicBezTo>
                  <a:cubicBezTo>
                    <a:pt x="244" y="442"/>
                    <a:pt x="244" y="442"/>
                    <a:pt x="244" y="442"/>
                  </a:cubicBezTo>
                  <a:moveTo>
                    <a:pt x="242" y="441"/>
                  </a:moveTo>
                  <a:cubicBezTo>
                    <a:pt x="242" y="442"/>
                    <a:pt x="242" y="442"/>
                    <a:pt x="242" y="442"/>
                  </a:cubicBezTo>
                  <a:cubicBezTo>
                    <a:pt x="242" y="442"/>
                    <a:pt x="242" y="442"/>
                    <a:pt x="241" y="442"/>
                  </a:cubicBezTo>
                  <a:cubicBezTo>
                    <a:pt x="242" y="442"/>
                    <a:pt x="242" y="442"/>
                    <a:pt x="242" y="443"/>
                  </a:cubicBezTo>
                  <a:cubicBezTo>
                    <a:pt x="242" y="443"/>
                    <a:pt x="242" y="443"/>
                    <a:pt x="242" y="444"/>
                  </a:cubicBezTo>
                  <a:cubicBezTo>
                    <a:pt x="241" y="444"/>
                    <a:pt x="241" y="444"/>
                    <a:pt x="241" y="444"/>
                  </a:cubicBezTo>
                  <a:cubicBezTo>
                    <a:pt x="242" y="444"/>
                    <a:pt x="242" y="444"/>
                    <a:pt x="242" y="444"/>
                  </a:cubicBezTo>
                  <a:cubicBezTo>
                    <a:pt x="242" y="444"/>
                    <a:pt x="242" y="444"/>
                    <a:pt x="243" y="444"/>
                  </a:cubicBezTo>
                  <a:cubicBezTo>
                    <a:pt x="243" y="444"/>
                    <a:pt x="243" y="444"/>
                    <a:pt x="243" y="444"/>
                  </a:cubicBezTo>
                  <a:cubicBezTo>
                    <a:pt x="243" y="443"/>
                    <a:pt x="243" y="443"/>
                    <a:pt x="243" y="443"/>
                  </a:cubicBezTo>
                  <a:cubicBezTo>
                    <a:pt x="244" y="443"/>
                    <a:pt x="244" y="443"/>
                    <a:pt x="244" y="443"/>
                  </a:cubicBezTo>
                  <a:cubicBezTo>
                    <a:pt x="244" y="443"/>
                    <a:pt x="244" y="443"/>
                    <a:pt x="243" y="443"/>
                  </a:cubicBezTo>
                  <a:cubicBezTo>
                    <a:pt x="243" y="443"/>
                    <a:pt x="243" y="443"/>
                    <a:pt x="243" y="443"/>
                  </a:cubicBezTo>
                  <a:cubicBezTo>
                    <a:pt x="243" y="443"/>
                    <a:pt x="243" y="443"/>
                    <a:pt x="243" y="443"/>
                  </a:cubicBezTo>
                  <a:cubicBezTo>
                    <a:pt x="243" y="443"/>
                    <a:pt x="243" y="443"/>
                    <a:pt x="243" y="443"/>
                  </a:cubicBezTo>
                  <a:cubicBezTo>
                    <a:pt x="243" y="443"/>
                    <a:pt x="243" y="443"/>
                    <a:pt x="244" y="443"/>
                  </a:cubicBezTo>
                  <a:cubicBezTo>
                    <a:pt x="244" y="443"/>
                    <a:pt x="244" y="443"/>
                    <a:pt x="244" y="443"/>
                  </a:cubicBezTo>
                  <a:cubicBezTo>
                    <a:pt x="244" y="443"/>
                    <a:pt x="244" y="443"/>
                    <a:pt x="243" y="442"/>
                  </a:cubicBezTo>
                  <a:cubicBezTo>
                    <a:pt x="243" y="442"/>
                    <a:pt x="243" y="442"/>
                    <a:pt x="243" y="442"/>
                  </a:cubicBezTo>
                  <a:cubicBezTo>
                    <a:pt x="243" y="442"/>
                    <a:pt x="243" y="442"/>
                    <a:pt x="243" y="442"/>
                  </a:cubicBezTo>
                  <a:cubicBezTo>
                    <a:pt x="243" y="442"/>
                    <a:pt x="243" y="442"/>
                    <a:pt x="243" y="441"/>
                  </a:cubicBezTo>
                  <a:cubicBezTo>
                    <a:pt x="243" y="441"/>
                    <a:pt x="243" y="441"/>
                    <a:pt x="243" y="441"/>
                  </a:cubicBezTo>
                  <a:cubicBezTo>
                    <a:pt x="242" y="441"/>
                    <a:pt x="242" y="441"/>
                    <a:pt x="242" y="441"/>
                  </a:cubicBezTo>
                  <a:cubicBezTo>
                    <a:pt x="242" y="441"/>
                    <a:pt x="242" y="441"/>
                    <a:pt x="242" y="441"/>
                  </a:cubicBezTo>
                  <a:moveTo>
                    <a:pt x="315" y="326"/>
                  </a:moveTo>
                  <a:cubicBezTo>
                    <a:pt x="315" y="326"/>
                    <a:pt x="315" y="326"/>
                    <a:pt x="315" y="326"/>
                  </a:cubicBezTo>
                  <a:cubicBezTo>
                    <a:pt x="315" y="326"/>
                    <a:pt x="315" y="326"/>
                    <a:pt x="316" y="326"/>
                  </a:cubicBezTo>
                  <a:cubicBezTo>
                    <a:pt x="315" y="326"/>
                    <a:pt x="315" y="326"/>
                    <a:pt x="315" y="326"/>
                  </a:cubicBezTo>
                  <a:cubicBezTo>
                    <a:pt x="315" y="326"/>
                    <a:pt x="315" y="326"/>
                    <a:pt x="315" y="326"/>
                  </a:cubicBezTo>
                  <a:moveTo>
                    <a:pt x="314" y="327"/>
                  </a:moveTo>
                  <a:cubicBezTo>
                    <a:pt x="314" y="327"/>
                    <a:pt x="314" y="327"/>
                    <a:pt x="314" y="326"/>
                  </a:cubicBezTo>
                  <a:cubicBezTo>
                    <a:pt x="314" y="326"/>
                    <a:pt x="314" y="326"/>
                    <a:pt x="314" y="327"/>
                  </a:cubicBezTo>
                  <a:cubicBezTo>
                    <a:pt x="314" y="327"/>
                    <a:pt x="314" y="327"/>
                    <a:pt x="314" y="327"/>
                  </a:cubicBezTo>
                  <a:moveTo>
                    <a:pt x="316" y="328"/>
                  </a:moveTo>
                  <a:cubicBezTo>
                    <a:pt x="316" y="328"/>
                    <a:pt x="316" y="328"/>
                    <a:pt x="317" y="327"/>
                  </a:cubicBezTo>
                  <a:cubicBezTo>
                    <a:pt x="317" y="328"/>
                    <a:pt x="317" y="328"/>
                    <a:pt x="318" y="328"/>
                  </a:cubicBezTo>
                  <a:cubicBezTo>
                    <a:pt x="317" y="328"/>
                    <a:pt x="317" y="328"/>
                    <a:pt x="317" y="328"/>
                  </a:cubicBezTo>
                  <a:cubicBezTo>
                    <a:pt x="317" y="328"/>
                    <a:pt x="317" y="328"/>
                    <a:pt x="316" y="328"/>
                  </a:cubicBezTo>
                  <a:cubicBezTo>
                    <a:pt x="316" y="328"/>
                    <a:pt x="316" y="328"/>
                    <a:pt x="316" y="328"/>
                  </a:cubicBezTo>
                  <a:moveTo>
                    <a:pt x="314" y="328"/>
                  </a:moveTo>
                  <a:cubicBezTo>
                    <a:pt x="315" y="328"/>
                    <a:pt x="315" y="328"/>
                    <a:pt x="315" y="328"/>
                  </a:cubicBezTo>
                  <a:cubicBezTo>
                    <a:pt x="315" y="328"/>
                    <a:pt x="315" y="328"/>
                    <a:pt x="316" y="328"/>
                  </a:cubicBezTo>
                  <a:cubicBezTo>
                    <a:pt x="316" y="327"/>
                    <a:pt x="316" y="327"/>
                    <a:pt x="316" y="327"/>
                  </a:cubicBezTo>
                  <a:cubicBezTo>
                    <a:pt x="316" y="327"/>
                    <a:pt x="316" y="327"/>
                    <a:pt x="316" y="327"/>
                  </a:cubicBezTo>
                  <a:lnTo>
                    <a:pt x="314" y="328"/>
                  </a:lnTo>
                  <a:close/>
                  <a:moveTo>
                    <a:pt x="313" y="328"/>
                  </a:moveTo>
                  <a:cubicBezTo>
                    <a:pt x="313" y="328"/>
                    <a:pt x="313" y="328"/>
                    <a:pt x="313" y="327"/>
                  </a:cubicBezTo>
                  <a:cubicBezTo>
                    <a:pt x="314" y="327"/>
                    <a:pt x="314" y="327"/>
                    <a:pt x="314" y="327"/>
                  </a:cubicBezTo>
                  <a:cubicBezTo>
                    <a:pt x="314" y="328"/>
                    <a:pt x="314" y="328"/>
                    <a:pt x="313" y="328"/>
                  </a:cubicBezTo>
                  <a:moveTo>
                    <a:pt x="312" y="330"/>
                  </a:moveTo>
                  <a:cubicBezTo>
                    <a:pt x="312" y="330"/>
                    <a:pt x="312" y="330"/>
                    <a:pt x="313" y="330"/>
                  </a:cubicBezTo>
                  <a:cubicBezTo>
                    <a:pt x="312" y="330"/>
                    <a:pt x="312" y="330"/>
                    <a:pt x="312" y="330"/>
                  </a:cubicBezTo>
                  <a:close/>
                  <a:moveTo>
                    <a:pt x="311" y="330"/>
                  </a:moveTo>
                  <a:cubicBezTo>
                    <a:pt x="311" y="330"/>
                    <a:pt x="311" y="330"/>
                    <a:pt x="311" y="330"/>
                  </a:cubicBezTo>
                  <a:cubicBezTo>
                    <a:pt x="312" y="330"/>
                    <a:pt x="312" y="330"/>
                    <a:pt x="312" y="329"/>
                  </a:cubicBezTo>
                  <a:cubicBezTo>
                    <a:pt x="313" y="329"/>
                    <a:pt x="313" y="329"/>
                    <a:pt x="313" y="328"/>
                  </a:cubicBezTo>
                  <a:cubicBezTo>
                    <a:pt x="313" y="328"/>
                    <a:pt x="313" y="328"/>
                    <a:pt x="313" y="328"/>
                  </a:cubicBezTo>
                  <a:cubicBezTo>
                    <a:pt x="312" y="329"/>
                    <a:pt x="312" y="329"/>
                    <a:pt x="312" y="329"/>
                  </a:cubicBezTo>
                  <a:cubicBezTo>
                    <a:pt x="311" y="330"/>
                    <a:pt x="311" y="330"/>
                    <a:pt x="311" y="330"/>
                  </a:cubicBezTo>
                  <a:moveTo>
                    <a:pt x="246" y="172"/>
                  </a:moveTo>
                  <a:cubicBezTo>
                    <a:pt x="247" y="172"/>
                    <a:pt x="247" y="172"/>
                    <a:pt x="248" y="171"/>
                  </a:cubicBezTo>
                  <a:cubicBezTo>
                    <a:pt x="249" y="172"/>
                    <a:pt x="249" y="172"/>
                    <a:pt x="249" y="172"/>
                  </a:cubicBezTo>
                  <a:cubicBezTo>
                    <a:pt x="249" y="172"/>
                    <a:pt x="249" y="172"/>
                    <a:pt x="249" y="172"/>
                  </a:cubicBezTo>
                  <a:cubicBezTo>
                    <a:pt x="249" y="172"/>
                    <a:pt x="249" y="172"/>
                    <a:pt x="249" y="172"/>
                  </a:cubicBezTo>
                  <a:cubicBezTo>
                    <a:pt x="250" y="172"/>
                    <a:pt x="250" y="172"/>
                    <a:pt x="251" y="172"/>
                  </a:cubicBezTo>
                  <a:cubicBezTo>
                    <a:pt x="252" y="171"/>
                    <a:pt x="252" y="171"/>
                    <a:pt x="253" y="171"/>
                  </a:cubicBezTo>
                  <a:cubicBezTo>
                    <a:pt x="252" y="171"/>
                    <a:pt x="252" y="171"/>
                    <a:pt x="252" y="172"/>
                  </a:cubicBezTo>
                  <a:cubicBezTo>
                    <a:pt x="252" y="172"/>
                    <a:pt x="252" y="172"/>
                    <a:pt x="252" y="172"/>
                  </a:cubicBezTo>
                  <a:cubicBezTo>
                    <a:pt x="252" y="172"/>
                    <a:pt x="252" y="172"/>
                    <a:pt x="253" y="171"/>
                  </a:cubicBezTo>
                  <a:cubicBezTo>
                    <a:pt x="253" y="171"/>
                    <a:pt x="253" y="171"/>
                    <a:pt x="254" y="171"/>
                  </a:cubicBezTo>
                  <a:cubicBezTo>
                    <a:pt x="253" y="172"/>
                    <a:pt x="253" y="172"/>
                    <a:pt x="253" y="172"/>
                  </a:cubicBezTo>
                  <a:cubicBezTo>
                    <a:pt x="252" y="172"/>
                    <a:pt x="252" y="172"/>
                    <a:pt x="251" y="172"/>
                  </a:cubicBezTo>
                  <a:cubicBezTo>
                    <a:pt x="251" y="172"/>
                    <a:pt x="251" y="172"/>
                    <a:pt x="251" y="172"/>
                  </a:cubicBezTo>
                  <a:cubicBezTo>
                    <a:pt x="250" y="172"/>
                    <a:pt x="250" y="172"/>
                    <a:pt x="250" y="173"/>
                  </a:cubicBezTo>
                  <a:cubicBezTo>
                    <a:pt x="249" y="173"/>
                    <a:pt x="249" y="173"/>
                    <a:pt x="248" y="173"/>
                  </a:cubicBezTo>
                  <a:cubicBezTo>
                    <a:pt x="247" y="173"/>
                    <a:pt x="247" y="173"/>
                    <a:pt x="247" y="173"/>
                  </a:cubicBezTo>
                  <a:cubicBezTo>
                    <a:pt x="246" y="173"/>
                    <a:pt x="246" y="173"/>
                    <a:pt x="246" y="173"/>
                  </a:cubicBezTo>
                  <a:cubicBezTo>
                    <a:pt x="246" y="173"/>
                    <a:pt x="246" y="173"/>
                    <a:pt x="246" y="172"/>
                  </a:cubicBezTo>
                  <a:moveTo>
                    <a:pt x="224" y="304"/>
                  </a:moveTo>
                  <a:cubicBezTo>
                    <a:pt x="225" y="304"/>
                    <a:pt x="225" y="304"/>
                    <a:pt x="225" y="304"/>
                  </a:cubicBezTo>
                  <a:cubicBezTo>
                    <a:pt x="225" y="303"/>
                    <a:pt x="225" y="303"/>
                    <a:pt x="225" y="303"/>
                  </a:cubicBezTo>
                  <a:cubicBezTo>
                    <a:pt x="224" y="302"/>
                    <a:pt x="224" y="302"/>
                    <a:pt x="224" y="301"/>
                  </a:cubicBezTo>
                  <a:cubicBezTo>
                    <a:pt x="224" y="301"/>
                    <a:pt x="224" y="301"/>
                    <a:pt x="225" y="301"/>
                  </a:cubicBezTo>
                  <a:cubicBezTo>
                    <a:pt x="226" y="300"/>
                    <a:pt x="226" y="300"/>
                    <a:pt x="227" y="299"/>
                  </a:cubicBezTo>
                  <a:cubicBezTo>
                    <a:pt x="228" y="299"/>
                    <a:pt x="228" y="299"/>
                    <a:pt x="229" y="299"/>
                  </a:cubicBezTo>
                  <a:cubicBezTo>
                    <a:pt x="229" y="298"/>
                    <a:pt x="229" y="298"/>
                    <a:pt x="228" y="297"/>
                  </a:cubicBezTo>
                  <a:cubicBezTo>
                    <a:pt x="229" y="297"/>
                    <a:pt x="229" y="297"/>
                    <a:pt x="229" y="296"/>
                  </a:cubicBezTo>
                  <a:cubicBezTo>
                    <a:pt x="229" y="297"/>
                    <a:pt x="229" y="297"/>
                    <a:pt x="228" y="297"/>
                  </a:cubicBezTo>
                  <a:cubicBezTo>
                    <a:pt x="229" y="296"/>
                    <a:pt x="229" y="296"/>
                    <a:pt x="229" y="295"/>
                  </a:cubicBezTo>
                  <a:cubicBezTo>
                    <a:pt x="230" y="294"/>
                    <a:pt x="230" y="294"/>
                    <a:pt x="230" y="294"/>
                  </a:cubicBezTo>
                  <a:cubicBezTo>
                    <a:pt x="231" y="293"/>
                    <a:pt x="231" y="293"/>
                    <a:pt x="231" y="293"/>
                  </a:cubicBezTo>
                  <a:cubicBezTo>
                    <a:pt x="232" y="293"/>
                    <a:pt x="232" y="293"/>
                    <a:pt x="232" y="292"/>
                  </a:cubicBezTo>
                  <a:cubicBezTo>
                    <a:pt x="233" y="293"/>
                    <a:pt x="233" y="293"/>
                    <a:pt x="233" y="293"/>
                  </a:cubicBezTo>
                  <a:cubicBezTo>
                    <a:pt x="233" y="294"/>
                    <a:pt x="233" y="294"/>
                    <a:pt x="233" y="294"/>
                  </a:cubicBezTo>
                  <a:cubicBezTo>
                    <a:pt x="234" y="294"/>
                    <a:pt x="234" y="294"/>
                    <a:pt x="234" y="294"/>
                  </a:cubicBezTo>
                  <a:cubicBezTo>
                    <a:pt x="234" y="293"/>
                    <a:pt x="234" y="293"/>
                    <a:pt x="234" y="293"/>
                  </a:cubicBezTo>
                  <a:cubicBezTo>
                    <a:pt x="234" y="293"/>
                    <a:pt x="234" y="293"/>
                    <a:pt x="234" y="292"/>
                  </a:cubicBezTo>
                  <a:cubicBezTo>
                    <a:pt x="234" y="292"/>
                    <a:pt x="234" y="292"/>
                    <a:pt x="235" y="292"/>
                  </a:cubicBezTo>
                  <a:cubicBezTo>
                    <a:pt x="236" y="292"/>
                    <a:pt x="236" y="292"/>
                    <a:pt x="238" y="292"/>
                  </a:cubicBezTo>
                  <a:cubicBezTo>
                    <a:pt x="239" y="291"/>
                    <a:pt x="239" y="291"/>
                    <a:pt x="240" y="291"/>
                  </a:cubicBezTo>
                  <a:cubicBezTo>
                    <a:pt x="241" y="290"/>
                    <a:pt x="241" y="290"/>
                    <a:pt x="241" y="290"/>
                  </a:cubicBezTo>
                  <a:cubicBezTo>
                    <a:pt x="241" y="290"/>
                    <a:pt x="241" y="290"/>
                    <a:pt x="241" y="289"/>
                  </a:cubicBezTo>
                  <a:cubicBezTo>
                    <a:pt x="241" y="289"/>
                    <a:pt x="241" y="289"/>
                    <a:pt x="242" y="289"/>
                  </a:cubicBezTo>
                  <a:cubicBezTo>
                    <a:pt x="242" y="289"/>
                    <a:pt x="242" y="289"/>
                    <a:pt x="242" y="288"/>
                  </a:cubicBezTo>
                  <a:cubicBezTo>
                    <a:pt x="243" y="288"/>
                    <a:pt x="243" y="288"/>
                    <a:pt x="243" y="288"/>
                  </a:cubicBezTo>
                  <a:cubicBezTo>
                    <a:pt x="243" y="288"/>
                    <a:pt x="243" y="288"/>
                    <a:pt x="243" y="288"/>
                  </a:cubicBezTo>
                  <a:cubicBezTo>
                    <a:pt x="244" y="288"/>
                    <a:pt x="244" y="288"/>
                    <a:pt x="246" y="289"/>
                  </a:cubicBezTo>
                  <a:cubicBezTo>
                    <a:pt x="245" y="290"/>
                    <a:pt x="245" y="290"/>
                    <a:pt x="244" y="291"/>
                  </a:cubicBezTo>
                  <a:cubicBezTo>
                    <a:pt x="243" y="291"/>
                    <a:pt x="243" y="291"/>
                    <a:pt x="242" y="291"/>
                  </a:cubicBezTo>
                  <a:cubicBezTo>
                    <a:pt x="242" y="291"/>
                    <a:pt x="242" y="291"/>
                    <a:pt x="242" y="292"/>
                  </a:cubicBezTo>
                  <a:cubicBezTo>
                    <a:pt x="243" y="292"/>
                    <a:pt x="243" y="292"/>
                    <a:pt x="243" y="293"/>
                  </a:cubicBezTo>
                  <a:cubicBezTo>
                    <a:pt x="243" y="293"/>
                    <a:pt x="243" y="293"/>
                    <a:pt x="243" y="293"/>
                  </a:cubicBezTo>
                  <a:cubicBezTo>
                    <a:pt x="243" y="294"/>
                    <a:pt x="243" y="294"/>
                    <a:pt x="243" y="294"/>
                  </a:cubicBezTo>
                  <a:cubicBezTo>
                    <a:pt x="243" y="295"/>
                    <a:pt x="243" y="295"/>
                    <a:pt x="243" y="295"/>
                  </a:cubicBezTo>
                  <a:cubicBezTo>
                    <a:pt x="242" y="296"/>
                    <a:pt x="242" y="296"/>
                    <a:pt x="241" y="298"/>
                  </a:cubicBezTo>
                  <a:cubicBezTo>
                    <a:pt x="242" y="298"/>
                    <a:pt x="242" y="298"/>
                    <a:pt x="242" y="299"/>
                  </a:cubicBezTo>
                  <a:cubicBezTo>
                    <a:pt x="242" y="299"/>
                    <a:pt x="242" y="299"/>
                    <a:pt x="242" y="300"/>
                  </a:cubicBezTo>
                  <a:cubicBezTo>
                    <a:pt x="243" y="300"/>
                    <a:pt x="243" y="300"/>
                    <a:pt x="244" y="300"/>
                  </a:cubicBezTo>
                  <a:cubicBezTo>
                    <a:pt x="244" y="299"/>
                    <a:pt x="244" y="299"/>
                    <a:pt x="245" y="298"/>
                  </a:cubicBezTo>
                  <a:cubicBezTo>
                    <a:pt x="244" y="297"/>
                    <a:pt x="244" y="297"/>
                    <a:pt x="244" y="296"/>
                  </a:cubicBezTo>
                  <a:cubicBezTo>
                    <a:pt x="244" y="295"/>
                    <a:pt x="244" y="295"/>
                    <a:pt x="244" y="294"/>
                  </a:cubicBezTo>
                  <a:cubicBezTo>
                    <a:pt x="244" y="293"/>
                    <a:pt x="244" y="293"/>
                    <a:pt x="245" y="293"/>
                  </a:cubicBezTo>
                  <a:cubicBezTo>
                    <a:pt x="246" y="293"/>
                    <a:pt x="246" y="293"/>
                    <a:pt x="247" y="292"/>
                  </a:cubicBezTo>
                  <a:cubicBezTo>
                    <a:pt x="248" y="292"/>
                    <a:pt x="248" y="292"/>
                    <a:pt x="248" y="292"/>
                  </a:cubicBezTo>
                  <a:cubicBezTo>
                    <a:pt x="249" y="292"/>
                    <a:pt x="249" y="292"/>
                    <a:pt x="250" y="292"/>
                  </a:cubicBezTo>
                  <a:cubicBezTo>
                    <a:pt x="250" y="291"/>
                    <a:pt x="250" y="291"/>
                    <a:pt x="249" y="291"/>
                  </a:cubicBezTo>
                  <a:cubicBezTo>
                    <a:pt x="249" y="291"/>
                    <a:pt x="249" y="291"/>
                    <a:pt x="248" y="291"/>
                  </a:cubicBezTo>
                  <a:cubicBezTo>
                    <a:pt x="248" y="291"/>
                    <a:pt x="248" y="291"/>
                    <a:pt x="248" y="290"/>
                  </a:cubicBezTo>
                  <a:cubicBezTo>
                    <a:pt x="249" y="289"/>
                    <a:pt x="249" y="289"/>
                    <a:pt x="250" y="288"/>
                  </a:cubicBezTo>
                  <a:cubicBezTo>
                    <a:pt x="250" y="288"/>
                    <a:pt x="250" y="288"/>
                    <a:pt x="250" y="289"/>
                  </a:cubicBezTo>
                  <a:cubicBezTo>
                    <a:pt x="250" y="290"/>
                    <a:pt x="250" y="290"/>
                    <a:pt x="250" y="290"/>
                  </a:cubicBezTo>
                  <a:cubicBezTo>
                    <a:pt x="251" y="291"/>
                    <a:pt x="251" y="291"/>
                    <a:pt x="251" y="291"/>
                  </a:cubicBezTo>
                  <a:cubicBezTo>
                    <a:pt x="251" y="291"/>
                    <a:pt x="251" y="291"/>
                    <a:pt x="252" y="291"/>
                  </a:cubicBezTo>
                  <a:cubicBezTo>
                    <a:pt x="252" y="291"/>
                    <a:pt x="252" y="291"/>
                    <a:pt x="252" y="292"/>
                  </a:cubicBezTo>
                  <a:cubicBezTo>
                    <a:pt x="254" y="292"/>
                    <a:pt x="254" y="292"/>
                    <a:pt x="255" y="292"/>
                  </a:cubicBezTo>
                  <a:cubicBezTo>
                    <a:pt x="255" y="292"/>
                    <a:pt x="255" y="292"/>
                    <a:pt x="256" y="293"/>
                  </a:cubicBezTo>
                  <a:cubicBezTo>
                    <a:pt x="255" y="294"/>
                    <a:pt x="255" y="294"/>
                    <a:pt x="255" y="294"/>
                  </a:cubicBezTo>
                  <a:cubicBezTo>
                    <a:pt x="256" y="294"/>
                    <a:pt x="256" y="294"/>
                    <a:pt x="256" y="295"/>
                  </a:cubicBezTo>
                  <a:cubicBezTo>
                    <a:pt x="258" y="295"/>
                    <a:pt x="258" y="295"/>
                    <a:pt x="261" y="294"/>
                  </a:cubicBezTo>
                  <a:cubicBezTo>
                    <a:pt x="262" y="294"/>
                    <a:pt x="262" y="294"/>
                    <a:pt x="263" y="294"/>
                  </a:cubicBezTo>
                  <a:cubicBezTo>
                    <a:pt x="263" y="295"/>
                    <a:pt x="263" y="295"/>
                    <a:pt x="263" y="295"/>
                  </a:cubicBezTo>
                  <a:cubicBezTo>
                    <a:pt x="264" y="295"/>
                    <a:pt x="264" y="295"/>
                    <a:pt x="265" y="296"/>
                  </a:cubicBezTo>
                  <a:cubicBezTo>
                    <a:pt x="266" y="296"/>
                    <a:pt x="266" y="296"/>
                    <a:pt x="268" y="296"/>
                  </a:cubicBezTo>
                  <a:cubicBezTo>
                    <a:pt x="268" y="295"/>
                    <a:pt x="268" y="295"/>
                    <a:pt x="268" y="295"/>
                  </a:cubicBezTo>
                  <a:cubicBezTo>
                    <a:pt x="268" y="295"/>
                    <a:pt x="268" y="295"/>
                    <a:pt x="269" y="295"/>
                  </a:cubicBezTo>
                  <a:cubicBezTo>
                    <a:pt x="270" y="294"/>
                    <a:pt x="270" y="294"/>
                    <a:pt x="270" y="294"/>
                  </a:cubicBezTo>
                  <a:cubicBezTo>
                    <a:pt x="271" y="294"/>
                    <a:pt x="271" y="294"/>
                    <a:pt x="271" y="294"/>
                  </a:cubicBezTo>
                  <a:cubicBezTo>
                    <a:pt x="272" y="293"/>
                    <a:pt x="272" y="293"/>
                    <a:pt x="273" y="293"/>
                  </a:cubicBezTo>
                  <a:cubicBezTo>
                    <a:pt x="273" y="293"/>
                    <a:pt x="273" y="293"/>
                    <a:pt x="274" y="293"/>
                  </a:cubicBezTo>
                  <a:cubicBezTo>
                    <a:pt x="274" y="293"/>
                    <a:pt x="274" y="293"/>
                    <a:pt x="275" y="293"/>
                  </a:cubicBezTo>
                  <a:cubicBezTo>
                    <a:pt x="275" y="293"/>
                    <a:pt x="275" y="293"/>
                    <a:pt x="276" y="293"/>
                  </a:cubicBezTo>
                  <a:cubicBezTo>
                    <a:pt x="277" y="293"/>
                    <a:pt x="277" y="293"/>
                    <a:pt x="277" y="293"/>
                  </a:cubicBezTo>
                  <a:cubicBezTo>
                    <a:pt x="276" y="294"/>
                    <a:pt x="276" y="294"/>
                    <a:pt x="275" y="294"/>
                  </a:cubicBezTo>
                  <a:cubicBezTo>
                    <a:pt x="275" y="294"/>
                    <a:pt x="275" y="294"/>
                    <a:pt x="275" y="294"/>
                  </a:cubicBezTo>
                  <a:cubicBezTo>
                    <a:pt x="274" y="294"/>
                    <a:pt x="274" y="294"/>
                    <a:pt x="273" y="295"/>
                  </a:cubicBezTo>
                  <a:cubicBezTo>
                    <a:pt x="274" y="295"/>
                    <a:pt x="274" y="295"/>
                    <a:pt x="275" y="295"/>
                  </a:cubicBezTo>
                  <a:cubicBezTo>
                    <a:pt x="275" y="296"/>
                    <a:pt x="275" y="296"/>
                    <a:pt x="275" y="296"/>
                  </a:cubicBezTo>
                  <a:cubicBezTo>
                    <a:pt x="275" y="296"/>
                    <a:pt x="275" y="296"/>
                    <a:pt x="275" y="296"/>
                  </a:cubicBezTo>
                  <a:cubicBezTo>
                    <a:pt x="276" y="296"/>
                    <a:pt x="276" y="296"/>
                    <a:pt x="276" y="296"/>
                  </a:cubicBezTo>
                  <a:cubicBezTo>
                    <a:pt x="276" y="296"/>
                    <a:pt x="276" y="296"/>
                    <a:pt x="276" y="297"/>
                  </a:cubicBezTo>
                  <a:cubicBezTo>
                    <a:pt x="277" y="297"/>
                    <a:pt x="277" y="297"/>
                    <a:pt x="277" y="297"/>
                  </a:cubicBezTo>
                  <a:cubicBezTo>
                    <a:pt x="279" y="297"/>
                    <a:pt x="279" y="297"/>
                    <a:pt x="280" y="298"/>
                  </a:cubicBezTo>
                  <a:cubicBezTo>
                    <a:pt x="280" y="298"/>
                    <a:pt x="280" y="298"/>
                    <a:pt x="280" y="299"/>
                  </a:cubicBezTo>
                  <a:cubicBezTo>
                    <a:pt x="280" y="299"/>
                    <a:pt x="280" y="299"/>
                    <a:pt x="281" y="299"/>
                  </a:cubicBezTo>
                  <a:cubicBezTo>
                    <a:pt x="280" y="300"/>
                    <a:pt x="280" y="300"/>
                    <a:pt x="280" y="300"/>
                  </a:cubicBezTo>
                  <a:cubicBezTo>
                    <a:pt x="279" y="300"/>
                    <a:pt x="279" y="300"/>
                    <a:pt x="279" y="300"/>
                  </a:cubicBezTo>
                  <a:cubicBezTo>
                    <a:pt x="279" y="301"/>
                    <a:pt x="279" y="301"/>
                    <a:pt x="278" y="301"/>
                  </a:cubicBezTo>
                  <a:cubicBezTo>
                    <a:pt x="279" y="301"/>
                    <a:pt x="279" y="301"/>
                    <a:pt x="280" y="301"/>
                  </a:cubicBezTo>
                  <a:cubicBezTo>
                    <a:pt x="280" y="301"/>
                    <a:pt x="280" y="301"/>
                    <a:pt x="280" y="300"/>
                  </a:cubicBezTo>
                  <a:cubicBezTo>
                    <a:pt x="281" y="301"/>
                    <a:pt x="281" y="301"/>
                    <a:pt x="282" y="301"/>
                  </a:cubicBezTo>
                  <a:cubicBezTo>
                    <a:pt x="282" y="300"/>
                    <a:pt x="282" y="300"/>
                    <a:pt x="283" y="300"/>
                  </a:cubicBezTo>
                  <a:cubicBezTo>
                    <a:pt x="284" y="301"/>
                    <a:pt x="284" y="301"/>
                    <a:pt x="286" y="302"/>
                  </a:cubicBezTo>
                  <a:cubicBezTo>
                    <a:pt x="286" y="302"/>
                    <a:pt x="286" y="302"/>
                    <a:pt x="286" y="302"/>
                  </a:cubicBezTo>
                  <a:cubicBezTo>
                    <a:pt x="287" y="303"/>
                    <a:pt x="287" y="303"/>
                    <a:pt x="288" y="304"/>
                  </a:cubicBezTo>
                  <a:cubicBezTo>
                    <a:pt x="288" y="305"/>
                    <a:pt x="288" y="305"/>
                    <a:pt x="289" y="306"/>
                  </a:cubicBezTo>
                  <a:cubicBezTo>
                    <a:pt x="288" y="306"/>
                    <a:pt x="288" y="306"/>
                    <a:pt x="288" y="307"/>
                  </a:cubicBezTo>
                  <a:cubicBezTo>
                    <a:pt x="288" y="307"/>
                    <a:pt x="288" y="307"/>
                    <a:pt x="288" y="308"/>
                  </a:cubicBezTo>
                  <a:cubicBezTo>
                    <a:pt x="288" y="307"/>
                    <a:pt x="288" y="307"/>
                    <a:pt x="289" y="307"/>
                  </a:cubicBezTo>
                  <a:cubicBezTo>
                    <a:pt x="289" y="307"/>
                    <a:pt x="289" y="307"/>
                    <a:pt x="290" y="306"/>
                  </a:cubicBezTo>
                  <a:cubicBezTo>
                    <a:pt x="291" y="307"/>
                    <a:pt x="291" y="307"/>
                    <a:pt x="292" y="308"/>
                  </a:cubicBezTo>
                  <a:cubicBezTo>
                    <a:pt x="292" y="308"/>
                    <a:pt x="292" y="308"/>
                    <a:pt x="292" y="308"/>
                  </a:cubicBezTo>
                  <a:cubicBezTo>
                    <a:pt x="293" y="308"/>
                    <a:pt x="293" y="308"/>
                    <a:pt x="293" y="308"/>
                  </a:cubicBezTo>
                  <a:cubicBezTo>
                    <a:pt x="293" y="309"/>
                    <a:pt x="293" y="309"/>
                    <a:pt x="293" y="310"/>
                  </a:cubicBezTo>
                  <a:cubicBezTo>
                    <a:pt x="293" y="310"/>
                    <a:pt x="293" y="310"/>
                    <a:pt x="294" y="309"/>
                  </a:cubicBezTo>
                  <a:cubicBezTo>
                    <a:pt x="295" y="309"/>
                    <a:pt x="295" y="309"/>
                    <a:pt x="296" y="309"/>
                  </a:cubicBezTo>
                  <a:cubicBezTo>
                    <a:pt x="296" y="309"/>
                    <a:pt x="296" y="309"/>
                    <a:pt x="297" y="310"/>
                  </a:cubicBezTo>
                  <a:cubicBezTo>
                    <a:pt x="298" y="309"/>
                    <a:pt x="298" y="309"/>
                    <a:pt x="298" y="309"/>
                  </a:cubicBezTo>
                  <a:cubicBezTo>
                    <a:pt x="298" y="309"/>
                    <a:pt x="298" y="309"/>
                    <a:pt x="299" y="309"/>
                  </a:cubicBezTo>
                  <a:cubicBezTo>
                    <a:pt x="300" y="309"/>
                    <a:pt x="300" y="309"/>
                    <a:pt x="300" y="309"/>
                  </a:cubicBezTo>
                  <a:cubicBezTo>
                    <a:pt x="302" y="309"/>
                    <a:pt x="302" y="309"/>
                    <a:pt x="303" y="309"/>
                  </a:cubicBezTo>
                  <a:cubicBezTo>
                    <a:pt x="303" y="309"/>
                    <a:pt x="303" y="309"/>
                    <a:pt x="303" y="310"/>
                  </a:cubicBezTo>
                  <a:cubicBezTo>
                    <a:pt x="303" y="310"/>
                    <a:pt x="303" y="310"/>
                    <a:pt x="303" y="310"/>
                  </a:cubicBezTo>
                  <a:cubicBezTo>
                    <a:pt x="303" y="310"/>
                    <a:pt x="303" y="310"/>
                    <a:pt x="304" y="310"/>
                  </a:cubicBezTo>
                  <a:cubicBezTo>
                    <a:pt x="304" y="310"/>
                    <a:pt x="304" y="310"/>
                    <a:pt x="305" y="310"/>
                  </a:cubicBezTo>
                  <a:cubicBezTo>
                    <a:pt x="305" y="310"/>
                    <a:pt x="305" y="310"/>
                    <a:pt x="306" y="311"/>
                  </a:cubicBezTo>
                  <a:cubicBezTo>
                    <a:pt x="307" y="311"/>
                    <a:pt x="307" y="311"/>
                    <a:pt x="308" y="311"/>
                  </a:cubicBezTo>
                  <a:cubicBezTo>
                    <a:pt x="308" y="311"/>
                    <a:pt x="308" y="311"/>
                    <a:pt x="309" y="312"/>
                  </a:cubicBezTo>
                  <a:cubicBezTo>
                    <a:pt x="309" y="312"/>
                    <a:pt x="309" y="312"/>
                    <a:pt x="309" y="312"/>
                  </a:cubicBezTo>
                  <a:cubicBezTo>
                    <a:pt x="309" y="313"/>
                    <a:pt x="309" y="313"/>
                    <a:pt x="310" y="313"/>
                  </a:cubicBezTo>
                  <a:cubicBezTo>
                    <a:pt x="309" y="313"/>
                    <a:pt x="309" y="313"/>
                    <a:pt x="309" y="313"/>
                  </a:cubicBezTo>
                  <a:cubicBezTo>
                    <a:pt x="310" y="314"/>
                    <a:pt x="310" y="314"/>
                    <a:pt x="310" y="314"/>
                  </a:cubicBezTo>
                  <a:cubicBezTo>
                    <a:pt x="310" y="313"/>
                    <a:pt x="310" y="313"/>
                    <a:pt x="310" y="313"/>
                  </a:cubicBezTo>
                  <a:cubicBezTo>
                    <a:pt x="311" y="313"/>
                    <a:pt x="311" y="313"/>
                    <a:pt x="311" y="314"/>
                  </a:cubicBezTo>
                  <a:cubicBezTo>
                    <a:pt x="311" y="314"/>
                    <a:pt x="311" y="314"/>
                    <a:pt x="311" y="315"/>
                  </a:cubicBezTo>
                  <a:cubicBezTo>
                    <a:pt x="311" y="315"/>
                    <a:pt x="311" y="315"/>
                    <a:pt x="310" y="315"/>
                  </a:cubicBezTo>
                  <a:cubicBezTo>
                    <a:pt x="311" y="315"/>
                    <a:pt x="311" y="315"/>
                    <a:pt x="311" y="315"/>
                  </a:cubicBezTo>
                  <a:cubicBezTo>
                    <a:pt x="311" y="314"/>
                    <a:pt x="311" y="314"/>
                    <a:pt x="311" y="314"/>
                  </a:cubicBezTo>
                  <a:cubicBezTo>
                    <a:pt x="312" y="314"/>
                    <a:pt x="312" y="314"/>
                    <a:pt x="312" y="314"/>
                  </a:cubicBezTo>
                  <a:cubicBezTo>
                    <a:pt x="312" y="315"/>
                    <a:pt x="312" y="315"/>
                    <a:pt x="312" y="315"/>
                  </a:cubicBezTo>
                  <a:cubicBezTo>
                    <a:pt x="312" y="315"/>
                    <a:pt x="312" y="315"/>
                    <a:pt x="312" y="315"/>
                  </a:cubicBezTo>
                  <a:cubicBezTo>
                    <a:pt x="312" y="316"/>
                    <a:pt x="312" y="316"/>
                    <a:pt x="312" y="317"/>
                  </a:cubicBezTo>
                  <a:cubicBezTo>
                    <a:pt x="313" y="318"/>
                    <a:pt x="313" y="318"/>
                    <a:pt x="313" y="319"/>
                  </a:cubicBezTo>
                  <a:cubicBezTo>
                    <a:pt x="314" y="320"/>
                    <a:pt x="314" y="320"/>
                    <a:pt x="315" y="320"/>
                  </a:cubicBezTo>
                  <a:cubicBezTo>
                    <a:pt x="315" y="321"/>
                    <a:pt x="315" y="321"/>
                    <a:pt x="315" y="321"/>
                  </a:cubicBezTo>
                  <a:cubicBezTo>
                    <a:pt x="315" y="321"/>
                    <a:pt x="315" y="321"/>
                    <a:pt x="315" y="322"/>
                  </a:cubicBezTo>
                  <a:cubicBezTo>
                    <a:pt x="314" y="321"/>
                    <a:pt x="314" y="321"/>
                    <a:pt x="314" y="321"/>
                  </a:cubicBezTo>
                  <a:cubicBezTo>
                    <a:pt x="314" y="321"/>
                    <a:pt x="314" y="321"/>
                    <a:pt x="314" y="321"/>
                  </a:cubicBezTo>
                  <a:cubicBezTo>
                    <a:pt x="314" y="322"/>
                    <a:pt x="314" y="322"/>
                    <a:pt x="314" y="322"/>
                  </a:cubicBezTo>
                  <a:cubicBezTo>
                    <a:pt x="315" y="322"/>
                    <a:pt x="315" y="322"/>
                    <a:pt x="316" y="322"/>
                  </a:cubicBezTo>
                  <a:cubicBezTo>
                    <a:pt x="316" y="323"/>
                    <a:pt x="316" y="323"/>
                    <a:pt x="316" y="323"/>
                  </a:cubicBezTo>
                  <a:cubicBezTo>
                    <a:pt x="316" y="323"/>
                    <a:pt x="316" y="323"/>
                    <a:pt x="315" y="323"/>
                  </a:cubicBezTo>
                  <a:cubicBezTo>
                    <a:pt x="316" y="324"/>
                    <a:pt x="316" y="324"/>
                    <a:pt x="316" y="324"/>
                  </a:cubicBezTo>
                  <a:cubicBezTo>
                    <a:pt x="316" y="324"/>
                    <a:pt x="316" y="324"/>
                    <a:pt x="315" y="324"/>
                  </a:cubicBezTo>
                  <a:cubicBezTo>
                    <a:pt x="315" y="324"/>
                    <a:pt x="315" y="324"/>
                    <a:pt x="315" y="325"/>
                  </a:cubicBezTo>
                  <a:cubicBezTo>
                    <a:pt x="314" y="325"/>
                    <a:pt x="314" y="325"/>
                    <a:pt x="314" y="326"/>
                  </a:cubicBezTo>
                  <a:cubicBezTo>
                    <a:pt x="313" y="327"/>
                    <a:pt x="313" y="327"/>
                    <a:pt x="313" y="327"/>
                  </a:cubicBezTo>
                  <a:cubicBezTo>
                    <a:pt x="313" y="327"/>
                    <a:pt x="313" y="327"/>
                    <a:pt x="313" y="327"/>
                  </a:cubicBezTo>
                  <a:cubicBezTo>
                    <a:pt x="312" y="328"/>
                    <a:pt x="312" y="328"/>
                    <a:pt x="311" y="328"/>
                  </a:cubicBezTo>
                  <a:cubicBezTo>
                    <a:pt x="311" y="329"/>
                    <a:pt x="311" y="329"/>
                    <a:pt x="311" y="330"/>
                  </a:cubicBezTo>
                  <a:cubicBezTo>
                    <a:pt x="310" y="330"/>
                    <a:pt x="310" y="330"/>
                    <a:pt x="309" y="331"/>
                  </a:cubicBezTo>
                  <a:cubicBezTo>
                    <a:pt x="309" y="332"/>
                    <a:pt x="309" y="332"/>
                    <a:pt x="309" y="332"/>
                  </a:cubicBezTo>
                  <a:cubicBezTo>
                    <a:pt x="310" y="331"/>
                    <a:pt x="310" y="331"/>
                    <a:pt x="310" y="331"/>
                  </a:cubicBezTo>
                  <a:cubicBezTo>
                    <a:pt x="310" y="331"/>
                    <a:pt x="310" y="331"/>
                    <a:pt x="311" y="330"/>
                  </a:cubicBezTo>
                  <a:cubicBezTo>
                    <a:pt x="311" y="331"/>
                    <a:pt x="311" y="331"/>
                    <a:pt x="311" y="331"/>
                  </a:cubicBezTo>
                  <a:cubicBezTo>
                    <a:pt x="311" y="331"/>
                    <a:pt x="311" y="331"/>
                    <a:pt x="310" y="332"/>
                  </a:cubicBezTo>
                  <a:cubicBezTo>
                    <a:pt x="310" y="332"/>
                    <a:pt x="310" y="332"/>
                    <a:pt x="310" y="333"/>
                  </a:cubicBezTo>
                  <a:cubicBezTo>
                    <a:pt x="310" y="333"/>
                    <a:pt x="310" y="333"/>
                    <a:pt x="310" y="332"/>
                  </a:cubicBezTo>
                  <a:cubicBezTo>
                    <a:pt x="311" y="331"/>
                    <a:pt x="311" y="331"/>
                    <a:pt x="312" y="331"/>
                  </a:cubicBezTo>
                  <a:cubicBezTo>
                    <a:pt x="312" y="331"/>
                    <a:pt x="312" y="331"/>
                    <a:pt x="312" y="330"/>
                  </a:cubicBezTo>
                  <a:cubicBezTo>
                    <a:pt x="312" y="331"/>
                    <a:pt x="312" y="331"/>
                    <a:pt x="313" y="331"/>
                  </a:cubicBezTo>
                  <a:cubicBezTo>
                    <a:pt x="313" y="331"/>
                    <a:pt x="313" y="331"/>
                    <a:pt x="313" y="330"/>
                  </a:cubicBezTo>
                  <a:cubicBezTo>
                    <a:pt x="313" y="330"/>
                    <a:pt x="313" y="330"/>
                    <a:pt x="313" y="330"/>
                  </a:cubicBezTo>
                  <a:cubicBezTo>
                    <a:pt x="313" y="330"/>
                    <a:pt x="313" y="330"/>
                    <a:pt x="313" y="330"/>
                  </a:cubicBezTo>
                  <a:cubicBezTo>
                    <a:pt x="314" y="329"/>
                    <a:pt x="314" y="329"/>
                    <a:pt x="314" y="328"/>
                  </a:cubicBezTo>
                  <a:cubicBezTo>
                    <a:pt x="315" y="329"/>
                    <a:pt x="315" y="329"/>
                    <a:pt x="316" y="329"/>
                  </a:cubicBezTo>
                  <a:cubicBezTo>
                    <a:pt x="316" y="329"/>
                    <a:pt x="316" y="329"/>
                    <a:pt x="317" y="329"/>
                  </a:cubicBezTo>
                  <a:cubicBezTo>
                    <a:pt x="318" y="328"/>
                    <a:pt x="318" y="328"/>
                    <a:pt x="318" y="328"/>
                  </a:cubicBezTo>
                  <a:cubicBezTo>
                    <a:pt x="319" y="328"/>
                    <a:pt x="319" y="328"/>
                    <a:pt x="319" y="329"/>
                  </a:cubicBezTo>
                  <a:cubicBezTo>
                    <a:pt x="319" y="329"/>
                    <a:pt x="319" y="329"/>
                    <a:pt x="320" y="328"/>
                  </a:cubicBezTo>
                  <a:cubicBezTo>
                    <a:pt x="320" y="329"/>
                    <a:pt x="320" y="329"/>
                    <a:pt x="320" y="329"/>
                  </a:cubicBezTo>
                  <a:cubicBezTo>
                    <a:pt x="320" y="329"/>
                    <a:pt x="320" y="329"/>
                    <a:pt x="320" y="330"/>
                  </a:cubicBezTo>
                  <a:cubicBezTo>
                    <a:pt x="320" y="330"/>
                    <a:pt x="320" y="330"/>
                    <a:pt x="320" y="330"/>
                  </a:cubicBezTo>
                  <a:cubicBezTo>
                    <a:pt x="319" y="331"/>
                    <a:pt x="319" y="331"/>
                    <a:pt x="319" y="331"/>
                  </a:cubicBezTo>
                  <a:cubicBezTo>
                    <a:pt x="318" y="331"/>
                    <a:pt x="318" y="331"/>
                    <a:pt x="318" y="331"/>
                  </a:cubicBezTo>
                  <a:cubicBezTo>
                    <a:pt x="318" y="331"/>
                    <a:pt x="318" y="331"/>
                    <a:pt x="319" y="331"/>
                  </a:cubicBezTo>
                  <a:cubicBezTo>
                    <a:pt x="318" y="332"/>
                    <a:pt x="318" y="332"/>
                    <a:pt x="318" y="332"/>
                  </a:cubicBezTo>
                  <a:cubicBezTo>
                    <a:pt x="317" y="333"/>
                    <a:pt x="317" y="333"/>
                    <a:pt x="317" y="333"/>
                  </a:cubicBezTo>
                  <a:cubicBezTo>
                    <a:pt x="316" y="333"/>
                    <a:pt x="316" y="333"/>
                    <a:pt x="316" y="333"/>
                  </a:cubicBezTo>
                  <a:cubicBezTo>
                    <a:pt x="316" y="333"/>
                    <a:pt x="316" y="333"/>
                    <a:pt x="315" y="334"/>
                  </a:cubicBezTo>
                  <a:cubicBezTo>
                    <a:pt x="315" y="334"/>
                    <a:pt x="315" y="334"/>
                    <a:pt x="315" y="334"/>
                  </a:cubicBezTo>
                  <a:cubicBezTo>
                    <a:pt x="314" y="334"/>
                    <a:pt x="314" y="334"/>
                    <a:pt x="313" y="334"/>
                  </a:cubicBezTo>
                  <a:cubicBezTo>
                    <a:pt x="313" y="334"/>
                    <a:pt x="313" y="334"/>
                    <a:pt x="313" y="334"/>
                  </a:cubicBezTo>
                  <a:cubicBezTo>
                    <a:pt x="314" y="334"/>
                    <a:pt x="314" y="334"/>
                    <a:pt x="314" y="334"/>
                  </a:cubicBezTo>
                  <a:cubicBezTo>
                    <a:pt x="315" y="334"/>
                    <a:pt x="315" y="334"/>
                    <a:pt x="315" y="334"/>
                  </a:cubicBezTo>
                  <a:cubicBezTo>
                    <a:pt x="316" y="334"/>
                    <a:pt x="316" y="334"/>
                    <a:pt x="317" y="333"/>
                  </a:cubicBezTo>
                  <a:cubicBezTo>
                    <a:pt x="316" y="335"/>
                    <a:pt x="316" y="335"/>
                    <a:pt x="316" y="336"/>
                  </a:cubicBezTo>
                  <a:cubicBezTo>
                    <a:pt x="315" y="336"/>
                    <a:pt x="315" y="336"/>
                    <a:pt x="315" y="337"/>
                  </a:cubicBezTo>
                  <a:cubicBezTo>
                    <a:pt x="315" y="338"/>
                    <a:pt x="315" y="338"/>
                    <a:pt x="315" y="339"/>
                  </a:cubicBezTo>
                  <a:cubicBezTo>
                    <a:pt x="315" y="338"/>
                    <a:pt x="315" y="338"/>
                    <a:pt x="316" y="336"/>
                  </a:cubicBezTo>
                  <a:cubicBezTo>
                    <a:pt x="316" y="336"/>
                    <a:pt x="316" y="336"/>
                    <a:pt x="316" y="336"/>
                  </a:cubicBezTo>
                  <a:cubicBezTo>
                    <a:pt x="317" y="335"/>
                    <a:pt x="317" y="335"/>
                    <a:pt x="317" y="334"/>
                  </a:cubicBezTo>
                  <a:cubicBezTo>
                    <a:pt x="318" y="333"/>
                    <a:pt x="318" y="333"/>
                    <a:pt x="318" y="333"/>
                  </a:cubicBezTo>
                  <a:cubicBezTo>
                    <a:pt x="319" y="332"/>
                    <a:pt x="319" y="332"/>
                    <a:pt x="319" y="332"/>
                  </a:cubicBezTo>
                  <a:cubicBezTo>
                    <a:pt x="320" y="332"/>
                    <a:pt x="320" y="332"/>
                    <a:pt x="320" y="331"/>
                  </a:cubicBezTo>
                  <a:cubicBezTo>
                    <a:pt x="320" y="331"/>
                    <a:pt x="320" y="331"/>
                    <a:pt x="321" y="331"/>
                  </a:cubicBezTo>
                  <a:cubicBezTo>
                    <a:pt x="320" y="331"/>
                    <a:pt x="320" y="331"/>
                    <a:pt x="320" y="331"/>
                  </a:cubicBezTo>
                  <a:cubicBezTo>
                    <a:pt x="321" y="330"/>
                    <a:pt x="321" y="330"/>
                    <a:pt x="321" y="330"/>
                  </a:cubicBezTo>
                  <a:cubicBezTo>
                    <a:pt x="322" y="329"/>
                    <a:pt x="322" y="329"/>
                    <a:pt x="322" y="329"/>
                  </a:cubicBezTo>
                  <a:cubicBezTo>
                    <a:pt x="322" y="330"/>
                    <a:pt x="322" y="330"/>
                    <a:pt x="322" y="330"/>
                  </a:cubicBezTo>
                  <a:cubicBezTo>
                    <a:pt x="322" y="330"/>
                    <a:pt x="322" y="330"/>
                    <a:pt x="323" y="330"/>
                  </a:cubicBezTo>
                  <a:cubicBezTo>
                    <a:pt x="323" y="330"/>
                    <a:pt x="323" y="330"/>
                    <a:pt x="323" y="329"/>
                  </a:cubicBezTo>
                  <a:cubicBezTo>
                    <a:pt x="324" y="330"/>
                    <a:pt x="324" y="330"/>
                    <a:pt x="324" y="330"/>
                  </a:cubicBezTo>
                  <a:cubicBezTo>
                    <a:pt x="324" y="330"/>
                    <a:pt x="324" y="330"/>
                    <a:pt x="324" y="329"/>
                  </a:cubicBezTo>
                  <a:cubicBezTo>
                    <a:pt x="324" y="330"/>
                    <a:pt x="324" y="330"/>
                    <a:pt x="325" y="330"/>
                  </a:cubicBezTo>
                  <a:cubicBezTo>
                    <a:pt x="325" y="330"/>
                    <a:pt x="325" y="330"/>
                    <a:pt x="326" y="330"/>
                  </a:cubicBezTo>
                  <a:cubicBezTo>
                    <a:pt x="326" y="330"/>
                    <a:pt x="326" y="330"/>
                    <a:pt x="326" y="331"/>
                  </a:cubicBezTo>
                  <a:cubicBezTo>
                    <a:pt x="326" y="330"/>
                    <a:pt x="326" y="330"/>
                    <a:pt x="326" y="330"/>
                  </a:cubicBezTo>
                  <a:cubicBezTo>
                    <a:pt x="326" y="331"/>
                    <a:pt x="326" y="331"/>
                    <a:pt x="327" y="331"/>
                  </a:cubicBezTo>
                  <a:cubicBezTo>
                    <a:pt x="327" y="330"/>
                    <a:pt x="327" y="330"/>
                    <a:pt x="327" y="330"/>
                  </a:cubicBezTo>
                  <a:cubicBezTo>
                    <a:pt x="327" y="330"/>
                    <a:pt x="327" y="330"/>
                    <a:pt x="327" y="331"/>
                  </a:cubicBezTo>
                  <a:cubicBezTo>
                    <a:pt x="328" y="331"/>
                    <a:pt x="328" y="331"/>
                    <a:pt x="328" y="331"/>
                  </a:cubicBezTo>
                  <a:cubicBezTo>
                    <a:pt x="328" y="331"/>
                    <a:pt x="328" y="331"/>
                    <a:pt x="328" y="331"/>
                  </a:cubicBezTo>
                  <a:cubicBezTo>
                    <a:pt x="329" y="331"/>
                    <a:pt x="329" y="331"/>
                    <a:pt x="329" y="331"/>
                  </a:cubicBezTo>
                  <a:cubicBezTo>
                    <a:pt x="329" y="331"/>
                    <a:pt x="329" y="331"/>
                    <a:pt x="329" y="332"/>
                  </a:cubicBezTo>
                  <a:cubicBezTo>
                    <a:pt x="329" y="332"/>
                    <a:pt x="329" y="332"/>
                    <a:pt x="330" y="331"/>
                  </a:cubicBezTo>
                  <a:cubicBezTo>
                    <a:pt x="330" y="331"/>
                    <a:pt x="330" y="331"/>
                    <a:pt x="330" y="332"/>
                  </a:cubicBezTo>
                  <a:cubicBezTo>
                    <a:pt x="331" y="331"/>
                    <a:pt x="331" y="331"/>
                    <a:pt x="331" y="331"/>
                  </a:cubicBezTo>
                  <a:cubicBezTo>
                    <a:pt x="331" y="331"/>
                    <a:pt x="331" y="331"/>
                    <a:pt x="331" y="332"/>
                  </a:cubicBezTo>
                  <a:cubicBezTo>
                    <a:pt x="331" y="332"/>
                    <a:pt x="331" y="332"/>
                    <a:pt x="332" y="331"/>
                  </a:cubicBezTo>
                  <a:cubicBezTo>
                    <a:pt x="331" y="332"/>
                    <a:pt x="331" y="332"/>
                    <a:pt x="331" y="332"/>
                  </a:cubicBezTo>
                  <a:cubicBezTo>
                    <a:pt x="332" y="332"/>
                    <a:pt x="332" y="332"/>
                    <a:pt x="332" y="333"/>
                  </a:cubicBezTo>
                  <a:cubicBezTo>
                    <a:pt x="332" y="333"/>
                    <a:pt x="332" y="333"/>
                    <a:pt x="331" y="333"/>
                  </a:cubicBezTo>
                  <a:cubicBezTo>
                    <a:pt x="331" y="334"/>
                    <a:pt x="331" y="334"/>
                    <a:pt x="332" y="334"/>
                  </a:cubicBezTo>
                  <a:cubicBezTo>
                    <a:pt x="332" y="334"/>
                    <a:pt x="332" y="334"/>
                    <a:pt x="332" y="334"/>
                  </a:cubicBezTo>
                  <a:cubicBezTo>
                    <a:pt x="331" y="334"/>
                    <a:pt x="331" y="334"/>
                    <a:pt x="331" y="335"/>
                  </a:cubicBezTo>
                  <a:cubicBezTo>
                    <a:pt x="331" y="335"/>
                    <a:pt x="331" y="335"/>
                    <a:pt x="331" y="335"/>
                  </a:cubicBezTo>
                  <a:cubicBezTo>
                    <a:pt x="331" y="335"/>
                    <a:pt x="331" y="335"/>
                    <a:pt x="331" y="336"/>
                  </a:cubicBezTo>
                  <a:cubicBezTo>
                    <a:pt x="331" y="336"/>
                    <a:pt x="331" y="336"/>
                    <a:pt x="332" y="335"/>
                  </a:cubicBezTo>
                  <a:cubicBezTo>
                    <a:pt x="331" y="335"/>
                    <a:pt x="331" y="335"/>
                    <a:pt x="331" y="335"/>
                  </a:cubicBezTo>
                  <a:cubicBezTo>
                    <a:pt x="332" y="334"/>
                    <a:pt x="332" y="334"/>
                    <a:pt x="332" y="334"/>
                  </a:cubicBezTo>
                  <a:cubicBezTo>
                    <a:pt x="332" y="335"/>
                    <a:pt x="332" y="335"/>
                    <a:pt x="332" y="335"/>
                  </a:cubicBezTo>
                  <a:cubicBezTo>
                    <a:pt x="333" y="335"/>
                    <a:pt x="333" y="335"/>
                    <a:pt x="333" y="334"/>
                  </a:cubicBezTo>
                  <a:cubicBezTo>
                    <a:pt x="333" y="334"/>
                    <a:pt x="333" y="334"/>
                    <a:pt x="333" y="334"/>
                  </a:cubicBezTo>
                  <a:cubicBezTo>
                    <a:pt x="333" y="334"/>
                    <a:pt x="333" y="334"/>
                    <a:pt x="334" y="334"/>
                  </a:cubicBezTo>
                  <a:cubicBezTo>
                    <a:pt x="334" y="334"/>
                    <a:pt x="334" y="334"/>
                    <a:pt x="334" y="334"/>
                  </a:cubicBezTo>
                  <a:cubicBezTo>
                    <a:pt x="334" y="334"/>
                    <a:pt x="334" y="334"/>
                    <a:pt x="334" y="333"/>
                  </a:cubicBezTo>
                  <a:cubicBezTo>
                    <a:pt x="334" y="333"/>
                    <a:pt x="334" y="333"/>
                    <a:pt x="334" y="333"/>
                  </a:cubicBezTo>
                  <a:cubicBezTo>
                    <a:pt x="336" y="334"/>
                    <a:pt x="336" y="334"/>
                    <a:pt x="337" y="334"/>
                  </a:cubicBezTo>
                  <a:cubicBezTo>
                    <a:pt x="337" y="334"/>
                    <a:pt x="337" y="334"/>
                    <a:pt x="337" y="334"/>
                  </a:cubicBezTo>
                  <a:cubicBezTo>
                    <a:pt x="338" y="334"/>
                    <a:pt x="338" y="334"/>
                    <a:pt x="338" y="334"/>
                  </a:cubicBezTo>
                  <a:cubicBezTo>
                    <a:pt x="338" y="334"/>
                    <a:pt x="338" y="334"/>
                    <a:pt x="338" y="334"/>
                  </a:cubicBezTo>
                  <a:cubicBezTo>
                    <a:pt x="338" y="334"/>
                    <a:pt x="338" y="334"/>
                    <a:pt x="339" y="333"/>
                  </a:cubicBezTo>
                  <a:cubicBezTo>
                    <a:pt x="339" y="334"/>
                    <a:pt x="339" y="334"/>
                    <a:pt x="339" y="334"/>
                  </a:cubicBezTo>
                  <a:cubicBezTo>
                    <a:pt x="339" y="334"/>
                    <a:pt x="339" y="334"/>
                    <a:pt x="339" y="334"/>
                  </a:cubicBezTo>
                  <a:cubicBezTo>
                    <a:pt x="339" y="334"/>
                    <a:pt x="339" y="334"/>
                    <a:pt x="339" y="334"/>
                  </a:cubicBezTo>
                  <a:cubicBezTo>
                    <a:pt x="339" y="334"/>
                    <a:pt x="339" y="334"/>
                    <a:pt x="340" y="333"/>
                  </a:cubicBezTo>
                  <a:cubicBezTo>
                    <a:pt x="340" y="334"/>
                    <a:pt x="340" y="334"/>
                    <a:pt x="341" y="334"/>
                  </a:cubicBezTo>
                  <a:cubicBezTo>
                    <a:pt x="341" y="334"/>
                    <a:pt x="341" y="334"/>
                    <a:pt x="341" y="334"/>
                  </a:cubicBezTo>
                  <a:cubicBezTo>
                    <a:pt x="342" y="334"/>
                    <a:pt x="342" y="334"/>
                    <a:pt x="342" y="334"/>
                  </a:cubicBezTo>
                  <a:cubicBezTo>
                    <a:pt x="343" y="334"/>
                    <a:pt x="343" y="334"/>
                    <a:pt x="344" y="333"/>
                  </a:cubicBezTo>
                  <a:cubicBezTo>
                    <a:pt x="344" y="334"/>
                    <a:pt x="344" y="334"/>
                    <a:pt x="344" y="334"/>
                  </a:cubicBezTo>
                  <a:cubicBezTo>
                    <a:pt x="344" y="334"/>
                    <a:pt x="344" y="334"/>
                    <a:pt x="345" y="334"/>
                  </a:cubicBezTo>
                  <a:cubicBezTo>
                    <a:pt x="345" y="334"/>
                    <a:pt x="345" y="334"/>
                    <a:pt x="346" y="335"/>
                  </a:cubicBezTo>
                  <a:cubicBezTo>
                    <a:pt x="347" y="334"/>
                    <a:pt x="347" y="334"/>
                    <a:pt x="347" y="335"/>
                  </a:cubicBezTo>
                  <a:cubicBezTo>
                    <a:pt x="349" y="336"/>
                    <a:pt x="349" y="336"/>
                    <a:pt x="350" y="338"/>
                  </a:cubicBezTo>
                  <a:cubicBezTo>
                    <a:pt x="351" y="338"/>
                    <a:pt x="351" y="338"/>
                    <a:pt x="351" y="338"/>
                  </a:cubicBezTo>
                  <a:cubicBezTo>
                    <a:pt x="352" y="338"/>
                    <a:pt x="352" y="338"/>
                    <a:pt x="352" y="339"/>
                  </a:cubicBezTo>
                  <a:cubicBezTo>
                    <a:pt x="352" y="339"/>
                    <a:pt x="352" y="339"/>
                    <a:pt x="352" y="339"/>
                  </a:cubicBezTo>
                  <a:cubicBezTo>
                    <a:pt x="353" y="339"/>
                    <a:pt x="353" y="339"/>
                    <a:pt x="353" y="339"/>
                  </a:cubicBezTo>
                  <a:cubicBezTo>
                    <a:pt x="353" y="339"/>
                    <a:pt x="353" y="339"/>
                    <a:pt x="353" y="340"/>
                  </a:cubicBezTo>
                  <a:cubicBezTo>
                    <a:pt x="353" y="339"/>
                    <a:pt x="353" y="339"/>
                    <a:pt x="353" y="339"/>
                  </a:cubicBezTo>
                  <a:cubicBezTo>
                    <a:pt x="353" y="339"/>
                    <a:pt x="353" y="339"/>
                    <a:pt x="354" y="339"/>
                  </a:cubicBezTo>
                  <a:cubicBezTo>
                    <a:pt x="354" y="339"/>
                    <a:pt x="354" y="339"/>
                    <a:pt x="354" y="339"/>
                  </a:cubicBezTo>
                  <a:cubicBezTo>
                    <a:pt x="354" y="339"/>
                    <a:pt x="354" y="339"/>
                    <a:pt x="355" y="339"/>
                  </a:cubicBezTo>
                  <a:cubicBezTo>
                    <a:pt x="355" y="339"/>
                    <a:pt x="355" y="339"/>
                    <a:pt x="355" y="339"/>
                  </a:cubicBezTo>
                  <a:cubicBezTo>
                    <a:pt x="355" y="339"/>
                    <a:pt x="355" y="339"/>
                    <a:pt x="356" y="339"/>
                  </a:cubicBezTo>
                  <a:cubicBezTo>
                    <a:pt x="356" y="339"/>
                    <a:pt x="356" y="339"/>
                    <a:pt x="356" y="340"/>
                  </a:cubicBezTo>
                  <a:cubicBezTo>
                    <a:pt x="356" y="340"/>
                    <a:pt x="356" y="340"/>
                    <a:pt x="356" y="341"/>
                  </a:cubicBezTo>
                  <a:cubicBezTo>
                    <a:pt x="357" y="342"/>
                    <a:pt x="357" y="342"/>
                    <a:pt x="357" y="342"/>
                  </a:cubicBezTo>
                  <a:cubicBezTo>
                    <a:pt x="357" y="343"/>
                    <a:pt x="357" y="343"/>
                    <a:pt x="357" y="344"/>
                  </a:cubicBezTo>
                  <a:cubicBezTo>
                    <a:pt x="357" y="344"/>
                    <a:pt x="357" y="344"/>
                    <a:pt x="357" y="344"/>
                  </a:cubicBezTo>
                  <a:cubicBezTo>
                    <a:pt x="357" y="344"/>
                    <a:pt x="357" y="344"/>
                    <a:pt x="357" y="345"/>
                  </a:cubicBezTo>
                  <a:cubicBezTo>
                    <a:pt x="357" y="345"/>
                    <a:pt x="357" y="345"/>
                    <a:pt x="356" y="346"/>
                  </a:cubicBezTo>
                  <a:cubicBezTo>
                    <a:pt x="357" y="346"/>
                    <a:pt x="357" y="346"/>
                    <a:pt x="357" y="347"/>
                  </a:cubicBezTo>
                  <a:cubicBezTo>
                    <a:pt x="356" y="348"/>
                    <a:pt x="356" y="348"/>
                    <a:pt x="355" y="349"/>
                  </a:cubicBezTo>
                  <a:cubicBezTo>
                    <a:pt x="353" y="352"/>
                    <a:pt x="353" y="352"/>
                    <a:pt x="352" y="354"/>
                  </a:cubicBezTo>
                  <a:cubicBezTo>
                    <a:pt x="351" y="354"/>
                    <a:pt x="351" y="354"/>
                    <a:pt x="351" y="354"/>
                  </a:cubicBezTo>
                  <a:cubicBezTo>
                    <a:pt x="351" y="354"/>
                    <a:pt x="351" y="354"/>
                    <a:pt x="351" y="354"/>
                  </a:cubicBezTo>
                  <a:cubicBezTo>
                    <a:pt x="350" y="355"/>
                    <a:pt x="350" y="355"/>
                    <a:pt x="349" y="356"/>
                  </a:cubicBezTo>
                  <a:cubicBezTo>
                    <a:pt x="349" y="357"/>
                    <a:pt x="349" y="357"/>
                    <a:pt x="348" y="358"/>
                  </a:cubicBezTo>
                  <a:cubicBezTo>
                    <a:pt x="348" y="358"/>
                    <a:pt x="348" y="358"/>
                    <a:pt x="348" y="358"/>
                  </a:cubicBezTo>
                  <a:cubicBezTo>
                    <a:pt x="347" y="359"/>
                    <a:pt x="347" y="359"/>
                    <a:pt x="347" y="360"/>
                  </a:cubicBezTo>
                  <a:cubicBezTo>
                    <a:pt x="346" y="361"/>
                    <a:pt x="346" y="361"/>
                    <a:pt x="346" y="361"/>
                  </a:cubicBezTo>
                  <a:cubicBezTo>
                    <a:pt x="345" y="362"/>
                    <a:pt x="345" y="362"/>
                    <a:pt x="344" y="362"/>
                  </a:cubicBezTo>
                  <a:cubicBezTo>
                    <a:pt x="344" y="362"/>
                    <a:pt x="344" y="362"/>
                    <a:pt x="344" y="362"/>
                  </a:cubicBezTo>
                  <a:cubicBezTo>
                    <a:pt x="345" y="362"/>
                    <a:pt x="345" y="362"/>
                    <a:pt x="345" y="361"/>
                  </a:cubicBezTo>
                  <a:cubicBezTo>
                    <a:pt x="345" y="361"/>
                    <a:pt x="345" y="361"/>
                    <a:pt x="345" y="361"/>
                  </a:cubicBezTo>
                  <a:cubicBezTo>
                    <a:pt x="344" y="361"/>
                    <a:pt x="344" y="361"/>
                    <a:pt x="344" y="361"/>
                  </a:cubicBezTo>
                  <a:cubicBezTo>
                    <a:pt x="344" y="361"/>
                    <a:pt x="344" y="361"/>
                    <a:pt x="344" y="361"/>
                  </a:cubicBezTo>
                  <a:cubicBezTo>
                    <a:pt x="344" y="362"/>
                    <a:pt x="344" y="362"/>
                    <a:pt x="344" y="363"/>
                  </a:cubicBezTo>
                  <a:cubicBezTo>
                    <a:pt x="344" y="363"/>
                    <a:pt x="344" y="363"/>
                    <a:pt x="343" y="363"/>
                  </a:cubicBezTo>
                  <a:cubicBezTo>
                    <a:pt x="343" y="363"/>
                    <a:pt x="343" y="363"/>
                    <a:pt x="343" y="363"/>
                  </a:cubicBezTo>
                  <a:cubicBezTo>
                    <a:pt x="344" y="363"/>
                    <a:pt x="344" y="363"/>
                    <a:pt x="344" y="363"/>
                  </a:cubicBezTo>
                  <a:cubicBezTo>
                    <a:pt x="344" y="363"/>
                    <a:pt x="344" y="363"/>
                    <a:pt x="343" y="364"/>
                  </a:cubicBezTo>
                  <a:cubicBezTo>
                    <a:pt x="343" y="364"/>
                    <a:pt x="343" y="364"/>
                    <a:pt x="343" y="364"/>
                  </a:cubicBezTo>
                  <a:cubicBezTo>
                    <a:pt x="343" y="364"/>
                    <a:pt x="343" y="364"/>
                    <a:pt x="343" y="364"/>
                  </a:cubicBezTo>
                  <a:cubicBezTo>
                    <a:pt x="343" y="365"/>
                    <a:pt x="343" y="365"/>
                    <a:pt x="343" y="365"/>
                  </a:cubicBezTo>
                  <a:cubicBezTo>
                    <a:pt x="343" y="365"/>
                    <a:pt x="343" y="365"/>
                    <a:pt x="344" y="365"/>
                  </a:cubicBezTo>
                  <a:cubicBezTo>
                    <a:pt x="343" y="365"/>
                    <a:pt x="343" y="365"/>
                    <a:pt x="343" y="366"/>
                  </a:cubicBezTo>
                  <a:cubicBezTo>
                    <a:pt x="343" y="367"/>
                    <a:pt x="343" y="367"/>
                    <a:pt x="343" y="369"/>
                  </a:cubicBezTo>
                  <a:cubicBezTo>
                    <a:pt x="342" y="370"/>
                    <a:pt x="342" y="370"/>
                    <a:pt x="342" y="371"/>
                  </a:cubicBezTo>
                  <a:cubicBezTo>
                    <a:pt x="342" y="372"/>
                    <a:pt x="342" y="372"/>
                    <a:pt x="342" y="372"/>
                  </a:cubicBezTo>
                  <a:cubicBezTo>
                    <a:pt x="341" y="373"/>
                    <a:pt x="341" y="373"/>
                    <a:pt x="341" y="373"/>
                  </a:cubicBezTo>
                  <a:cubicBezTo>
                    <a:pt x="341" y="374"/>
                    <a:pt x="341" y="374"/>
                    <a:pt x="341" y="375"/>
                  </a:cubicBezTo>
                  <a:cubicBezTo>
                    <a:pt x="341" y="375"/>
                    <a:pt x="341" y="375"/>
                    <a:pt x="340" y="376"/>
                  </a:cubicBezTo>
                  <a:cubicBezTo>
                    <a:pt x="340" y="376"/>
                    <a:pt x="340" y="376"/>
                    <a:pt x="340" y="376"/>
                  </a:cubicBezTo>
                  <a:cubicBezTo>
                    <a:pt x="340" y="377"/>
                    <a:pt x="340" y="377"/>
                    <a:pt x="339" y="377"/>
                  </a:cubicBezTo>
                  <a:cubicBezTo>
                    <a:pt x="339" y="378"/>
                    <a:pt x="339" y="378"/>
                    <a:pt x="339" y="380"/>
                  </a:cubicBezTo>
                  <a:cubicBezTo>
                    <a:pt x="338" y="380"/>
                    <a:pt x="338" y="380"/>
                    <a:pt x="338" y="381"/>
                  </a:cubicBezTo>
                  <a:cubicBezTo>
                    <a:pt x="337" y="381"/>
                    <a:pt x="337" y="381"/>
                    <a:pt x="337" y="382"/>
                  </a:cubicBezTo>
                  <a:cubicBezTo>
                    <a:pt x="337" y="383"/>
                    <a:pt x="337" y="383"/>
                    <a:pt x="336" y="383"/>
                  </a:cubicBezTo>
                  <a:cubicBezTo>
                    <a:pt x="336" y="383"/>
                    <a:pt x="336" y="383"/>
                    <a:pt x="336" y="383"/>
                  </a:cubicBezTo>
                  <a:cubicBezTo>
                    <a:pt x="336" y="384"/>
                    <a:pt x="336" y="384"/>
                    <a:pt x="336" y="384"/>
                  </a:cubicBezTo>
                  <a:cubicBezTo>
                    <a:pt x="335" y="384"/>
                    <a:pt x="335" y="384"/>
                    <a:pt x="335" y="384"/>
                  </a:cubicBezTo>
                  <a:cubicBezTo>
                    <a:pt x="335" y="385"/>
                    <a:pt x="335" y="385"/>
                    <a:pt x="335" y="385"/>
                  </a:cubicBezTo>
                  <a:cubicBezTo>
                    <a:pt x="335" y="385"/>
                    <a:pt x="335" y="385"/>
                    <a:pt x="335" y="386"/>
                  </a:cubicBezTo>
                  <a:cubicBezTo>
                    <a:pt x="335" y="386"/>
                    <a:pt x="335" y="386"/>
                    <a:pt x="335" y="386"/>
                  </a:cubicBezTo>
                  <a:cubicBezTo>
                    <a:pt x="334" y="387"/>
                    <a:pt x="334" y="387"/>
                    <a:pt x="333" y="387"/>
                  </a:cubicBezTo>
                  <a:cubicBezTo>
                    <a:pt x="333" y="387"/>
                    <a:pt x="333" y="387"/>
                    <a:pt x="332" y="388"/>
                  </a:cubicBezTo>
                  <a:cubicBezTo>
                    <a:pt x="332" y="388"/>
                    <a:pt x="332" y="388"/>
                    <a:pt x="332" y="388"/>
                  </a:cubicBezTo>
                  <a:cubicBezTo>
                    <a:pt x="332" y="388"/>
                    <a:pt x="332" y="388"/>
                    <a:pt x="332" y="388"/>
                  </a:cubicBezTo>
                  <a:cubicBezTo>
                    <a:pt x="331" y="389"/>
                    <a:pt x="331" y="389"/>
                    <a:pt x="331" y="389"/>
                  </a:cubicBezTo>
                  <a:cubicBezTo>
                    <a:pt x="330" y="389"/>
                    <a:pt x="330" y="389"/>
                    <a:pt x="330" y="389"/>
                  </a:cubicBezTo>
                  <a:cubicBezTo>
                    <a:pt x="329" y="389"/>
                    <a:pt x="329" y="389"/>
                    <a:pt x="328" y="390"/>
                  </a:cubicBezTo>
                  <a:cubicBezTo>
                    <a:pt x="328" y="389"/>
                    <a:pt x="328" y="389"/>
                    <a:pt x="328" y="389"/>
                  </a:cubicBezTo>
                  <a:cubicBezTo>
                    <a:pt x="328" y="389"/>
                    <a:pt x="328" y="389"/>
                    <a:pt x="329" y="389"/>
                  </a:cubicBezTo>
                  <a:cubicBezTo>
                    <a:pt x="328" y="389"/>
                    <a:pt x="328" y="389"/>
                    <a:pt x="328" y="389"/>
                  </a:cubicBezTo>
                  <a:cubicBezTo>
                    <a:pt x="328" y="389"/>
                    <a:pt x="328" y="389"/>
                    <a:pt x="327" y="390"/>
                  </a:cubicBezTo>
                  <a:cubicBezTo>
                    <a:pt x="327" y="390"/>
                    <a:pt x="327" y="390"/>
                    <a:pt x="326" y="390"/>
                  </a:cubicBezTo>
                  <a:cubicBezTo>
                    <a:pt x="327" y="390"/>
                    <a:pt x="327" y="390"/>
                    <a:pt x="327" y="389"/>
                  </a:cubicBezTo>
                  <a:cubicBezTo>
                    <a:pt x="326" y="389"/>
                    <a:pt x="326" y="389"/>
                    <a:pt x="326" y="389"/>
                  </a:cubicBezTo>
                  <a:cubicBezTo>
                    <a:pt x="326" y="390"/>
                    <a:pt x="326" y="390"/>
                    <a:pt x="326" y="390"/>
                  </a:cubicBezTo>
                  <a:cubicBezTo>
                    <a:pt x="326" y="390"/>
                    <a:pt x="326" y="390"/>
                    <a:pt x="326" y="390"/>
                  </a:cubicBezTo>
                  <a:cubicBezTo>
                    <a:pt x="325" y="390"/>
                    <a:pt x="325" y="390"/>
                    <a:pt x="325" y="390"/>
                  </a:cubicBezTo>
                  <a:cubicBezTo>
                    <a:pt x="325" y="390"/>
                    <a:pt x="325" y="390"/>
                    <a:pt x="325" y="390"/>
                  </a:cubicBezTo>
                  <a:cubicBezTo>
                    <a:pt x="325" y="390"/>
                    <a:pt x="325" y="390"/>
                    <a:pt x="325" y="390"/>
                  </a:cubicBezTo>
                  <a:cubicBezTo>
                    <a:pt x="325" y="390"/>
                    <a:pt x="325" y="390"/>
                    <a:pt x="324" y="390"/>
                  </a:cubicBezTo>
                  <a:cubicBezTo>
                    <a:pt x="324" y="391"/>
                    <a:pt x="324" y="391"/>
                    <a:pt x="324" y="391"/>
                  </a:cubicBezTo>
                  <a:cubicBezTo>
                    <a:pt x="324" y="391"/>
                    <a:pt x="324" y="391"/>
                    <a:pt x="325" y="391"/>
                  </a:cubicBezTo>
                  <a:cubicBezTo>
                    <a:pt x="325" y="391"/>
                    <a:pt x="325" y="391"/>
                    <a:pt x="325" y="391"/>
                  </a:cubicBezTo>
                  <a:cubicBezTo>
                    <a:pt x="324" y="391"/>
                    <a:pt x="324" y="391"/>
                    <a:pt x="324" y="391"/>
                  </a:cubicBezTo>
                  <a:cubicBezTo>
                    <a:pt x="323" y="392"/>
                    <a:pt x="323" y="392"/>
                    <a:pt x="322" y="392"/>
                  </a:cubicBezTo>
                  <a:cubicBezTo>
                    <a:pt x="322" y="393"/>
                    <a:pt x="322" y="393"/>
                    <a:pt x="322" y="393"/>
                  </a:cubicBezTo>
                  <a:cubicBezTo>
                    <a:pt x="322" y="393"/>
                    <a:pt x="322" y="393"/>
                    <a:pt x="322" y="393"/>
                  </a:cubicBezTo>
                  <a:cubicBezTo>
                    <a:pt x="321" y="393"/>
                    <a:pt x="321" y="393"/>
                    <a:pt x="321" y="393"/>
                  </a:cubicBezTo>
                  <a:cubicBezTo>
                    <a:pt x="320" y="393"/>
                    <a:pt x="320" y="393"/>
                    <a:pt x="320" y="394"/>
                  </a:cubicBezTo>
                  <a:cubicBezTo>
                    <a:pt x="319" y="394"/>
                    <a:pt x="319" y="394"/>
                    <a:pt x="319" y="394"/>
                  </a:cubicBezTo>
                  <a:cubicBezTo>
                    <a:pt x="317" y="395"/>
                    <a:pt x="317" y="395"/>
                    <a:pt x="315" y="397"/>
                  </a:cubicBezTo>
                  <a:cubicBezTo>
                    <a:pt x="315" y="397"/>
                    <a:pt x="315" y="397"/>
                    <a:pt x="315" y="397"/>
                  </a:cubicBezTo>
                  <a:cubicBezTo>
                    <a:pt x="314" y="398"/>
                    <a:pt x="314" y="398"/>
                    <a:pt x="314" y="398"/>
                  </a:cubicBezTo>
                  <a:cubicBezTo>
                    <a:pt x="313" y="398"/>
                    <a:pt x="313" y="398"/>
                    <a:pt x="314" y="398"/>
                  </a:cubicBezTo>
                  <a:cubicBezTo>
                    <a:pt x="313" y="398"/>
                    <a:pt x="313" y="398"/>
                    <a:pt x="313" y="398"/>
                  </a:cubicBezTo>
                  <a:cubicBezTo>
                    <a:pt x="313" y="399"/>
                    <a:pt x="313" y="399"/>
                    <a:pt x="313" y="399"/>
                  </a:cubicBezTo>
                  <a:cubicBezTo>
                    <a:pt x="313" y="399"/>
                    <a:pt x="313" y="399"/>
                    <a:pt x="313" y="399"/>
                  </a:cubicBezTo>
                  <a:cubicBezTo>
                    <a:pt x="313" y="399"/>
                    <a:pt x="313" y="399"/>
                    <a:pt x="312" y="399"/>
                  </a:cubicBezTo>
                  <a:cubicBezTo>
                    <a:pt x="312" y="400"/>
                    <a:pt x="312" y="400"/>
                    <a:pt x="313" y="400"/>
                  </a:cubicBezTo>
                  <a:cubicBezTo>
                    <a:pt x="312" y="400"/>
                    <a:pt x="312" y="400"/>
                    <a:pt x="312" y="400"/>
                  </a:cubicBezTo>
                  <a:cubicBezTo>
                    <a:pt x="312" y="400"/>
                    <a:pt x="312" y="400"/>
                    <a:pt x="312" y="401"/>
                  </a:cubicBezTo>
                  <a:cubicBezTo>
                    <a:pt x="312" y="401"/>
                    <a:pt x="312" y="401"/>
                    <a:pt x="312" y="401"/>
                  </a:cubicBezTo>
                  <a:cubicBezTo>
                    <a:pt x="312" y="401"/>
                    <a:pt x="312" y="401"/>
                    <a:pt x="312" y="400"/>
                  </a:cubicBezTo>
                  <a:cubicBezTo>
                    <a:pt x="312" y="400"/>
                    <a:pt x="312" y="400"/>
                    <a:pt x="312" y="400"/>
                  </a:cubicBezTo>
                  <a:cubicBezTo>
                    <a:pt x="311" y="400"/>
                    <a:pt x="311" y="400"/>
                    <a:pt x="311" y="400"/>
                  </a:cubicBezTo>
                  <a:cubicBezTo>
                    <a:pt x="312" y="401"/>
                    <a:pt x="312" y="401"/>
                    <a:pt x="312" y="401"/>
                  </a:cubicBezTo>
                  <a:cubicBezTo>
                    <a:pt x="312" y="401"/>
                    <a:pt x="312" y="401"/>
                    <a:pt x="312" y="401"/>
                  </a:cubicBezTo>
                  <a:cubicBezTo>
                    <a:pt x="312" y="402"/>
                    <a:pt x="312" y="402"/>
                    <a:pt x="312" y="402"/>
                  </a:cubicBezTo>
                  <a:cubicBezTo>
                    <a:pt x="312" y="402"/>
                    <a:pt x="312" y="402"/>
                    <a:pt x="312" y="402"/>
                  </a:cubicBezTo>
                  <a:cubicBezTo>
                    <a:pt x="312" y="402"/>
                    <a:pt x="312" y="402"/>
                    <a:pt x="312" y="402"/>
                  </a:cubicBezTo>
                  <a:cubicBezTo>
                    <a:pt x="312" y="403"/>
                    <a:pt x="312" y="403"/>
                    <a:pt x="312" y="403"/>
                  </a:cubicBezTo>
                  <a:cubicBezTo>
                    <a:pt x="312" y="403"/>
                    <a:pt x="312" y="403"/>
                    <a:pt x="312" y="403"/>
                  </a:cubicBezTo>
                  <a:cubicBezTo>
                    <a:pt x="312" y="403"/>
                    <a:pt x="312" y="403"/>
                    <a:pt x="312" y="404"/>
                  </a:cubicBezTo>
                  <a:cubicBezTo>
                    <a:pt x="312" y="404"/>
                    <a:pt x="312" y="404"/>
                    <a:pt x="312" y="404"/>
                  </a:cubicBezTo>
                  <a:cubicBezTo>
                    <a:pt x="312" y="404"/>
                    <a:pt x="312" y="404"/>
                    <a:pt x="312" y="404"/>
                  </a:cubicBezTo>
                  <a:cubicBezTo>
                    <a:pt x="312" y="405"/>
                    <a:pt x="312" y="405"/>
                    <a:pt x="312" y="405"/>
                  </a:cubicBezTo>
                  <a:cubicBezTo>
                    <a:pt x="311" y="405"/>
                    <a:pt x="311" y="405"/>
                    <a:pt x="311" y="405"/>
                  </a:cubicBezTo>
                  <a:cubicBezTo>
                    <a:pt x="311" y="405"/>
                    <a:pt x="311" y="405"/>
                    <a:pt x="311" y="405"/>
                  </a:cubicBezTo>
                  <a:cubicBezTo>
                    <a:pt x="311" y="405"/>
                    <a:pt x="311" y="405"/>
                    <a:pt x="311" y="405"/>
                  </a:cubicBezTo>
                  <a:cubicBezTo>
                    <a:pt x="310" y="406"/>
                    <a:pt x="310" y="406"/>
                    <a:pt x="310" y="407"/>
                  </a:cubicBezTo>
                  <a:cubicBezTo>
                    <a:pt x="309" y="407"/>
                    <a:pt x="309" y="407"/>
                    <a:pt x="308" y="408"/>
                  </a:cubicBezTo>
                  <a:cubicBezTo>
                    <a:pt x="308" y="409"/>
                    <a:pt x="308" y="409"/>
                    <a:pt x="307" y="409"/>
                  </a:cubicBezTo>
                  <a:cubicBezTo>
                    <a:pt x="307" y="410"/>
                    <a:pt x="307" y="410"/>
                    <a:pt x="306" y="411"/>
                  </a:cubicBezTo>
                  <a:cubicBezTo>
                    <a:pt x="305" y="412"/>
                    <a:pt x="305" y="412"/>
                    <a:pt x="304" y="413"/>
                  </a:cubicBezTo>
                  <a:cubicBezTo>
                    <a:pt x="303" y="414"/>
                    <a:pt x="303" y="414"/>
                    <a:pt x="302" y="415"/>
                  </a:cubicBezTo>
                  <a:cubicBezTo>
                    <a:pt x="301" y="415"/>
                    <a:pt x="301" y="415"/>
                    <a:pt x="301" y="415"/>
                  </a:cubicBezTo>
                  <a:cubicBezTo>
                    <a:pt x="301" y="415"/>
                    <a:pt x="301" y="415"/>
                    <a:pt x="301" y="414"/>
                  </a:cubicBezTo>
                  <a:cubicBezTo>
                    <a:pt x="301" y="414"/>
                    <a:pt x="301" y="414"/>
                    <a:pt x="302" y="414"/>
                  </a:cubicBezTo>
                  <a:cubicBezTo>
                    <a:pt x="302" y="414"/>
                    <a:pt x="302" y="414"/>
                    <a:pt x="302" y="414"/>
                  </a:cubicBezTo>
                  <a:cubicBezTo>
                    <a:pt x="302" y="414"/>
                    <a:pt x="302" y="414"/>
                    <a:pt x="303" y="413"/>
                  </a:cubicBezTo>
                  <a:cubicBezTo>
                    <a:pt x="303" y="413"/>
                    <a:pt x="303" y="413"/>
                    <a:pt x="303" y="413"/>
                  </a:cubicBezTo>
                  <a:cubicBezTo>
                    <a:pt x="304" y="413"/>
                    <a:pt x="304" y="413"/>
                    <a:pt x="304" y="413"/>
                  </a:cubicBezTo>
                  <a:cubicBezTo>
                    <a:pt x="304" y="413"/>
                    <a:pt x="304" y="413"/>
                    <a:pt x="304" y="413"/>
                  </a:cubicBezTo>
                  <a:cubicBezTo>
                    <a:pt x="304" y="412"/>
                    <a:pt x="304" y="412"/>
                    <a:pt x="305" y="412"/>
                  </a:cubicBezTo>
                  <a:cubicBezTo>
                    <a:pt x="305" y="411"/>
                    <a:pt x="305" y="411"/>
                    <a:pt x="305" y="411"/>
                  </a:cubicBezTo>
                  <a:cubicBezTo>
                    <a:pt x="305" y="411"/>
                    <a:pt x="305" y="411"/>
                    <a:pt x="306" y="411"/>
                  </a:cubicBezTo>
                  <a:cubicBezTo>
                    <a:pt x="306" y="411"/>
                    <a:pt x="306" y="411"/>
                    <a:pt x="306" y="410"/>
                  </a:cubicBezTo>
                  <a:cubicBezTo>
                    <a:pt x="305" y="411"/>
                    <a:pt x="305" y="411"/>
                    <a:pt x="305" y="411"/>
                  </a:cubicBezTo>
                  <a:cubicBezTo>
                    <a:pt x="305" y="411"/>
                    <a:pt x="305" y="411"/>
                    <a:pt x="304" y="410"/>
                  </a:cubicBezTo>
                  <a:cubicBezTo>
                    <a:pt x="304" y="410"/>
                    <a:pt x="304" y="410"/>
                    <a:pt x="304" y="410"/>
                  </a:cubicBezTo>
                  <a:cubicBezTo>
                    <a:pt x="304" y="410"/>
                    <a:pt x="304" y="410"/>
                    <a:pt x="304" y="410"/>
                  </a:cubicBezTo>
                  <a:cubicBezTo>
                    <a:pt x="304" y="411"/>
                    <a:pt x="304" y="411"/>
                    <a:pt x="304" y="411"/>
                  </a:cubicBezTo>
                  <a:cubicBezTo>
                    <a:pt x="304" y="411"/>
                    <a:pt x="304" y="411"/>
                    <a:pt x="304" y="412"/>
                  </a:cubicBezTo>
                  <a:cubicBezTo>
                    <a:pt x="304" y="411"/>
                    <a:pt x="304" y="411"/>
                    <a:pt x="304" y="411"/>
                  </a:cubicBezTo>
                  <a:cubicBezTo>
                    <a:pt x="304" y="412"/>
                    <a:pt x="304" y="412"/>
                    <a:pt x="303" y="412"/>
                  </a:cubicBezTo>
                  <a:cubicBezTo>
                    <a:pt x="303" y="412"/>
                    <a:pt x="303" y="412"/>
                    <a:pt x="303" y="413"/>
                  </a:cubicBezTo>
                  <a:cubicBezTo>
                    <a:pt x="303" y="413"/>
                    <a:pt x="303" y="413"/>
                    <a:pt x="302" y="413"/>
                  </a:cubicBezTo>
                  <a:cubicBezTo>
                    <a:pt x="302" y="413"/>
                    <a:pt x="302" y="413"/>
                    <a:pt x="302" y="413"/>
                  </a:cubicBezTo>
                  <a:cubicBezTo>
                    <a:pt x="302" y="413"/>
                    <a:pt x="302" y="413"/>
                    <a:pt x="301" y="414"/>
                  </a:cubicBezTo>
                  <a:cubicBezTo>
                    <a:pt x="301" y="414"/>
                    <a:pt x="301" y="414"/>
                    <a:pt x="301" y="414"/>
                  </a:cubicBezTo>
                  <a:cubicBezTo>
                    <a:pt x="301" y="414"/>
                    <a:pt x="301" y="414"/>
                    <a:pt x="300" y="414"/>
                  </a:cubicBezTo>
                  <a:cubicBezTo>
                    <a:pt x="301" y="415"/>
                    <a:pt x="301" y="415"/>
                    <a:pt x="301" y="415"/>
                  </a:cubicBezTo>
                  <a:cubicBezTo>
                    <a:pt x="301" y="415"/>
                    <a:pt x="301" y="415"/>
                    <a:pt x="301" y="415"/>
                  </a:cubicBezTo>
                  <a:cubicBezTo>
                    <a:pt x="300" y="417"/>
                    <a:pt x="300" y="417"/>
                    <a:pt x="299" y="418"/>
                  </a:cubicBezTo>
                  <a:cubicBezTo>
                    <a:pt x="298" y="419"/>
                    <a:pt x="298" y="419"/>
                    <a:pt x="297" y="419"/>
                  </a:cubicBezTo>
                  <a:cubicBezTo>
                    <a:pt x="297" y="420"/>
                    <a:pt x="297" y="420"/>
                    <a:pt x="297" y="420"/>
                  </a:cubicBezTo>
                  <a:cubicBezTo>
                    <a:pt x="296" y="420"/>
                    <a:pt x="296" y="420"/>
                    <a:pt x="296" y="421"/>
                  </a:cubicBezTo>
                  <a:cubicBezTo>
                    <a:pt x="296" y="421"/>
                    <a:pt x="296" y="421"/>
                    <a:pt x="296" y="421"/>
                  </a:cubicBezTo>
                  <a:cubicBezTo>
                    <a:pt x="295" y="422"/>
                    <a:pt x="295" y="422"/>
                    <a:pt x="294" y="422"/>
                  </a:cubicBezTo>
                  <a:cubicBezTo>
                    <a:pt x="293" y="422"/>
                    <a:pt x="293" y="422"/>
                    <a:pt x="293" y="422"/>
                  </a:cubicBezTo>
                  <a:cubicBezTo>
                    <a:pt x="293" y="422"/>
                    <a:pt x="293" y="422"/>
                    <a:pt x="293" y="423"/>
                  </a:cubicBezTo>
                  <a:cubicBezTo>
                    <a:pt x="292" y="423"/>
                    <a:pt x="292" y="423"/>
                    <a:pt x="292" y="422"/>
                  </a:cubicBezTo>
                  <a:cubicBezTo>
                    <a:pt x="292" y="422"/>
                    <a:pt x="292" y="422"/>
                    <a:pt x="292" y="423"/>
                  </a:cubicBezTo>
                  <a:cubicBezTo>
                    <a:pt x="291" y="422"/>
                    <a:pt x="291" y="422"/>
                    <a:pt x="291" y="422"/>
                  </a:cubicBezTo>
                  <a:cubicBezTo>
                    <a:pt x="290" y="423"/>
                    <a:pt x="290" y="423"/>
                    <a:pt x="289" y="423"/>
                  </a:cubicBezTo>
                  <a:cubicBezTo>
                    <a:pt x="289" y="423"/>
                    <a:pt x="289" y="423"/>
                    <a:pt x="289" y="423"/>
                  </a:cubicBezTo>
                  <a:cubicBezTo>
                    <a:pt x="289" y="423"/>
                    <a:pt x="289" y="423"/>
                    <a:pt x="288" y="423"/>
                  </a:cubicBezTo>
                  <a:cubicBezTo>
                    <a:pt x="288" y="423"/>
                    <a:pt x="288" y="423"/>
                    <a:pt x="287" y="422"/>
                  </a:cubicBezTo>
                  <a:cubicBezTo>
                    <a:pt x="286" y="423"/>
                    <a:pt x="286" y="423"/>
                    <a:pt x="285" y="423"/>
                  </a:cubicBezTo>
                  <a:cubicBezTo>
                    <a:pt x="284" y="422"/>
                    <a:pt x="284" y="422"/>
                    <a:pt x="284" y="422"/>
                  </a:cubicBezTo>
                  <a:cubicBezTo>
                    <a:pt x="284" y="421"/>
                    <a:pt x="284" y="421"/>
                    <a:pt x="284" y="421"/>
                  </a:cubicBezTo>
                  <a:cubicBezTo>
                    <a:pt x="283" y="420"/>
                    <a:pt x="283" y="420"/>
                    <a:pt x="283" y="420"/>
                  </a:cubicBezTo>
                  <a:cubicBezTo>
                    <a:pt x="283" y="421"/>
                    <a:pt x="283" y="421"/>
                    <a:pt x="283" y="422"/>
                  </a:cubicBezTo>
                  <a:cubicBezTo>
                    <a:pt x="283" y="422"/>
                    <a:pt x="283" y="422"/>
                    <a:pt x="283" y="422"/>
                  </a:cubicBezTo>
                  <a:cubicBezTo>
                    <a:pt x="283" y="423"/>
                    <a:pt x="283" y="423"/>
                    <a:pt x="283" y="423"/>
                  </a:cubicBezTo>
                  <a:cubicBezTo>
                    <a:pt x="284" y="423"/>
                    <a:pt x="284" y="423"/>
                    <a:pt x="286" y="424"/>
                  </a:cubicBezTo>
                  <a:cubicBezTo>
                    <a:pt x="287" y="424"/>
                    <a:pt x="287" y="424"/>
                    <a:pt x="287" y="424"/>
                  </a:cubicBezTo>
                  <a:cubicBezTo>
                    <a:pt x="286" y="425"/>
                    <a:pt x="286" y="425"/>
                    <a:pt x="286" y="425"/>
                  </a:cubicBezTo>
                  <a:cubicBezTo>
                    <a:pt x="286" y="426"/>
                    <a:pt x="286" y="426"/>
                    <a:pt x="286" y="426"/>
                  </a:cubicBezTo>
                  <a:cubicBezTo>
                    <a:pt x="287" y="426"/>
                    <a:pt x="287" y="426"/>
                    <a:pt x="287" y="426"/>
                  </a:cubicBezTo>
                  <a:cubicBezTo>
                    <a:pt x="288" y="426"/>
                    <a:pt x="288" y="426"/>
                    <a:pt x="288" y="426"/>
                  </a:cubicBezTo>
                  <a:cubicBezTo>
                    <a:pt x="288" y="426"/>
                    <a:pt x="288" y="426"/>
                    <a:pt x="288" y="427"/>
                  </a:cubicBezTo>
                  <a:cubicBezTo>
                    <a:pt x="287" y="427"/>
                    <a:pt x="287" y="427"/>
                    <a:pt x="287" y="428"/>
                  </a:cubicBezTo>
                  <a:cubicBezTo>
                    <a:pt x="287" y="428"/>
                    <a:pt x="287" y="428"/>
                    <a:pt x="287" y="428"/>
                  </a:cubicBezTo>
                  <a:cubicBezTo>
                    <a:pt x="286" y="428"/>
                    <a:pt x="286" y="428"/>
                    <a:pt x="286" y="428"/>
                  </a:cubicBezTo>
                  <a:cubicBezTo>
                    <a:pt x="286" y="429"/>
                    <a:pt x="286" y="429"/>
                    <a:pt x="286" y="429"/>
                  </a:cubicBezTo>
                  <a:cubicBezTo>
                    <a:pt x="286" y="429"/>
                    <a:pt x="286" y="429"/>
                    <a:pt x="286" y="430"/>
                  </a:cubicBezTo>
                  <a:cubicBezTo>
                    <a:pt x="284" y="430"/>
                    <a:pt x="284" y="430"/>
                    <a:pt x="283" y="431"/>
                  </a:cubicBezTo>
                  <a:cubicBezTo>
                    <a:pt x="283" y="431"/>
                    <a:pt x="283" y="431"/>
                    <a:pt x="283" y="431"/>
                  </a:cubicBezTo>
                  <a:cubicBezTo>
                    <a:pt x="282" y="431"/>
                    <a:pt x="282" y="431"/>
                    <a:pt x="282" y="431"/>
                  </a:cubicBezTo>
                  <a:cubicBezTo>
                    <a:pt x="281" y="431"/>
                    <a:pt x="281" y="431"/>
                    <a:pt x="279" y="432"/>
                  </a:cubicBezTo>
                  <a:cubicBezTo>
                    <a:pt x="278" y="432"/>
                    <a:pt x="278" y="432"/>
                    <a:pt x="276" y="433"/>
                  </a:cubicBezTo>
                  <a:cubicBezTo>
                    <a:pt x="274" y="432"/>
                    <a:pt x="274" y="432"/>
                    <a:pt x="273" y="432"/>
                  </a:cubicBezTo>
                  <a:cubicBezTo>
                    <a:pt x="273" y="433"/>
                    <a:pt x="273" y="433"/>
                    <a:pt x="273" y="434"/>
                  </a:cubicBezTo>
                  <a:cubicBezTo>
                    <a:pt x="274" y="434"/>
                    <a:pt x="274" y="434"/>
                    <a:pt x="274" y="434"/>
                  </a:cubicBezTo>
                  <a:cubicBezTo>
                    <a:pt x="274" y="434"/>
                    <a:pt x="274" y="434"/>
                    <a:pt x="274" y="434"/>
                  </a:cubicBezTo>
                  <a:cubicBezTo>
                    <a:pt x="273" y="434"/>
                    <a:pt x="273" y="434"/>
                    <a:pt x="272" y="435"/>
                  </a:cubicBezTo>
                  <a:cubicBezTo>
                    <a:pt x="273" y="435"/>
                    <a:pt x="273" y="435"/>
                    <a:pt x="273" y="435"/>
                  </a:cubicBezTo>
                  <a:cubicBezTo>
                    <a:pt x="273" y="435"/>
                    <a:pt x="273" y="435"/>
                    <a:pt x="273" y="435"/>
                  </a:cubicBezTo>
                  <a:cubicBezTo>
                    <a:pt x="273" y="436"/>
                    <a:pt x="273" y="436"/>
                    <a:pt x="273" y="436"/>
                  </a:cubicBezTo>
                  <a:cubicBezTo>
                    <a:pt x="272" y="436"/>
                    <a:pt x="272" y="436"/>
                    <a:pt x="272" y="437"/>
                  </a:cubicBezTo>
                  <a:cubicBezTo>
                    <a:pt x="272" y="437"/>
                    <a:pt x="272" y="437"/>
                    <a:pt x="272" y="437"/>
                  </a:cubicBezTo>
                  <a:cubicBezTo>
                    <a:pt x="271" y="437"/>
                    <a:pt x="271" y="437"/>
                    <a:pt x="271" y="437"/>
                  </a:cubicBezTo>
                  <a:cubicBezTo>
                    <a:pt x="269" y="437"/>
                    <a:pt x="269" y="437"/>
                    <a:pt x="269" y="437"/>
                  </a:cubicBezTo>
                  <a:cubicBezTo>
                    <a:pt x="268" y="437"/>
                    <a:pt x="268" y="437"/>
                    <a:pt x="267" y="437"/>
                  </a:cubicBezTo>
                  <a:cubicBezTo>
                    <a:pt x="267" y="437"/>
                    <a:pt x="267" y="437"/>
                    <a:pt x="266" y="437"/>
                  </a:cubicBezTo>
                  <a:cubicBezTo>
                    <a:pt x="266" y="437"/>
                    <a:pt x="266" y="437"/>
                    <a:pt x="266" y="437"/>
                  </a:cubicBezTo>
                  <a:cubicBezTo>
                    <a:pt x="266" y="437"/>
                    <a:pt x="266" y="437"/>
                    <a:pt x="265" y="437"/>
                  </a:cubicBezTo>
                  <a:cubicBezTo>
                    <a:pt x="265" y="437"/>
                    <a:pt x="265" y="437"/>
                    <a:pt x="265" y="438"/>
                  </a:cubicBezTo>
                  <a:cubicBezTo>
                    <a:pt x="265" y="438"/>
                    <a:pt x="265" y="438"/>
                    <a:pt x="266" y="438"/>
                  </a:cubicBezTo>
                  <a:cubicBezTo>
                    <a:pt x="265" y="439"/>
                    <a:pt x="265" y="439"/>
                    <a:pt x="265" y="439"/>
                  </a:cubicBezTo>
                  <a:cubicBezTo>
                    <a:pt x="266" y="439"/>
                    <a:pt x="266" y="439"/>
                    <a:pt x="266" y="439"/>
                  </a:cubicBezTo>
                  <a:cubicBezTo>
                    <a:pt x="267" y="439"/>
                    <a:pt x="267" y="439"/>
                    <a:pt x="267" y="439"/>
                  </a:cubicBezTo>
                  <a:cubicBezTo>
                    <a:pt x="267" y="439"/>
                    <a:pt x="267" y="439"/>
                    <a:pt x="267" y="440"/>
                  </a:cubicBezTo>
                  <a:cubicBezTo>
                    <a:pt x="267" y="439"/>
                    <a:pt x="267" y="439"/>
                    <a:pt x="268" y="439"/>
                  </a:cubicBezTo>
                  <a:cubicBezTo>
                    <a:pt x="268" y="439"/>
                    <a:pt x="268" y="439"/>
                    <a:pt x="268" y="439"/>
                  </a:cubicBezTo>
                  <a:cubicBezTo>
                    <a:pt x="268" y="439"/>
                    <a:pt x="268" y="439"/>
                    <a:pt x="268" y="439"/>
                  </a:cubicBezTo>
                  <a:cubicBezTo>
                    <a:pt x="269" y="439"/>
                    <a:pt x="269" y="439"/>
                    <a:pt x="269" y="439"/>
                  </a:cubicBezTo>
                  <a:cubicBezTo>
                    <a:pt x="269" y="439"/>
                    <a:pt x="269" y="439"/>
                    <a:pt x="270" y="439"/>
                  </a:cubicBezTo>
                  <a:cubicBezTo>
                    <a:pt x="269" y="439"/>
                    <a:pt x="269" y="439"/>
                    <a:pt x="269" y="439"/>
                  </a:cubicBezTo>
                  <a:cubicBezTo>
                    <a:pt x="269" y="439"/>
                    <a:pt x="269" y="439"/>
                    <a:pt x="270" y="440"/>
                  </a:cubicBezTo>
                  <a:cubicBezTo>
                    <a:pt x="269" y="440"/>
                    <a:pt x="269" y="440"/>
                    <a:pt x="269" y="440"/>
                  </a:cubicBezTo>
                  <a:cubicBezTo>
                    <a:pt x="269" y="440"/>
                    <a:pt x="269" y="440"/>
                    <a:pt x="268" y="440"/>
                  </a:cubicBezTo>
                  <a:cubicBezTo>
                    <a:pt x="268" y="440"/>
                    <a:pt x="268" y="440"/>
                    <a:pt x="268" y="440"/>
                  </a:cubicBezTo>
                  <a:cubicBezTo>
                    <a:pt x="268" y="440"/>
                    <a:pt x="268" y="440"/>
                    <a:pt x="268" y="440"/>
                  </a:cubicBezTo>
                  <a:cubicBezTo>
                    <a:pt x="268" y="440"/>
                    <a:pt x="268" y="440"/>
                    <a:pt x="267" y="440"/>
                  </a:cubicBezTo>
                  <a:cubicBezTo>
                    <a:pt x="267" y="440"/>
                    <a:pt x="267" y="440"/>
                    <a:pt x="266" y="440"/>
                  </a:cubicBezTo>
                  <a:cubicBezTo>
                    <a:pt x="266" y="440"/>
                    <a:pt x="266" y="440"/>
                    <a:pt x="266" y="440"/>
                  </a:cubicBezTo>
                  <a:cubicBezTo>
                    <a:pt x="267" y="441"/>
                    <a:pt x="267" y="441"/>
                    <a:pt x="267" y="441"/>
                  </a:cubicBezTo>
                  <a:cubicBezTo>
                    <a:pt x="267" y="441"/>
                    <a:pt x="267" y="441"/>
                    <a:pt x="267" y="441"/>
                  </a:cubicBezTo>
                  <a:cubicBezTo>
                    <a:pt x="267" y="441"/>
                    <a:pt x="267" y="441"/>
                    <a:pt x="266" y="441"/>
                  </a:cubicBezTo>
                  <a:cubicBezTo>
                    <a:pt x="266" y="441"/>
                    <a:pt x="266" y="441"/>
                    <a:pt x="266" y="442"/>
                  </a:cubicBezTo>
                  <a:cubicBezTo>
                    <a:pt x="265" y="442"/>
                    <a:pt x="265" y="442"/>
                    <a:pt x="265" y="442"/>
                  </a:cubicBezTo>
                  <a:cubicBezTo>
                    <a:pt x="265" y="442"/>
                    <a:pt x="265" y="442"/>
                    <a:pt x="265" y="442"/>
                  </a:cubicBezTo>
                  <a:cubicBezTo>
                    <a:pt x="265" y="443"/>
                    <a:pt x="265" y="443"/>
                    <a:pt x="265" y="443"/>
                  </a:cubicBezTo>
                  <a:cubicBezTo>
                    <a:pt x="265" y="443"/>
                    <a:pt x="265" y="443"/>
                    <a:pt x="266" y="443"/>
                  </a:cubicBezTo>
                  <a:cubicBezTo>
                    <a:pt x="265" y="443"/>
                    <a:pt x="265" y="443"/>
                    <a:pt x="265" y="443"/>
                  </a:cubicBezTo>
                  <a:cubicBezTo>
                    <a:pt x="265" y="443"/>
                    <a:pt x="265" y="443"/>
                    <a:pt x="264" y="443"/>
                  </a:cubicBezTo>
                  <a:cubicBezTo>
                    <a:pt x="264" y="444"/>
                    <a:pt x="264" y="444"/>
                    <a:pt x="264" y="444"/>
                  </a:cubicBezTo>
                  <a:cubicBezTo>
                    <a:pt x="265" y="444"/>
                    <a:pt x="265" y="444"/>
                    <a:pt x="265" y="444"/>
                  </a:cubicBezTo>
                  <a:cubicBezTo>
                    <a:pt x="265" y="444"/>
                    <a:pt x="265" y="444"/>
                    <a:pt x="265" y="444"/>
                  </a:cubicBezTo>
                  <a:cubicBezTo>
                    <a:pt x="264" y="444"/>
                    <a:pt x="264" y="444"/>
                    <a:pt x="263" y="444"/>
                  </a:cubicBezTo>
                  <a:cubicBezTo>
                    <a:pt x="263" y="444"/>
                    <a:pt x="263" y="444"/>
                    <a:pt x="262" y="445"/>
                  </a:cubicBezTo>
                  <a:cubicBezTo>
                    <a:pt x="262" y="445"/>
                    <a:pt x="262" y="445"/>
                    <a:pt x="262" y="445"/>
                  </a:cubicBezTo>
                  <a:cubicBezTo>
                    <a:pt x="261" y="445"/>
                    <a:pt x="261" y="445"/>
                    <a:pt x="260" y="445"/>
                  </a:cubicBezTo>
                  <a:cubicBezTo>
                    <a:pt x="261" y="445"/>
                    <a:pt x="261" y="445"/>
                    <a:pt x="261" y="445"/>
                  </a:cubicBezTo>
                  <a:cubicBezTo>
                    <a:pt x="260" y="446"/>
                    <a:pt x="260" y="446"/>
                    <a:pt x="259" y="446"/>
                  </a:cubicBezTo>
                  <a:cubicBezTo>
                    <a:pt x="260" y="446"/>
                    <a:pt x="260" y="446"/>
                    <a:pt x="260" y="446"/>
                  </a:cubicBezTo>
                  <a:cubicBezTo>
                    <a:pt x="260" y="446"/>
                    <a:pt x="260" y="446"/>
                    <a:pt x="260" y="446"/>
                  </a:cubicBezTo>
                  <a:cubicBezTo>
                    <a:pt x="260" y="446"/>
                    <a:pt x="260" y="446"/>
                    <a:pt x="261" y="447"/>
                  </a:cubicBezTo>
                  <a:cubicBezTo>
                    <a:pt x="261" y="447"/>
                    <a:pt x="261" y="447"/>
                    <a:pt x="261" y="447"/>
                  </a:cubicBezTo>
                  <a:cubicBezTo>
                    <a:pt x="262" y="447"/>
                    <a:pt x="262" y="447"/>
                    <a:pt x="262" y="447"/>
                  </a:cubicBezTo>
                  <a:cubicBezTo>
                    <a:pt x="264" y="447"/>
                    <a:pt x="264" y="447"/>
                    <a:pt x="264" y="447"/>
                  </a:cubicBezTo>
                  <a:cubicBezTo>
                    <a:pt x="265" y="447"/>
                    <a:pt x="265" y="447"/>
                    <a:pt x="265" y="447"/>
                  </a:cubicBezTo>
                  <a:cubicBezTo>
                    <a:pt x="264" y="447"/>
                    <a:pt x="264" y="447"/>
                    <a:pt x="264" y="447"/>
                  </a:cubicBezTo>
                  <a:cubicBezTo>
                    <a:pt x="264" y="447"/>
                    <a:pt x="264" y="447"/>
                    <a:pt x="265" y="447"/>
                  </a:cubicBezTo>
                  <a:cubicBezTo>
                    <a:pt x="265" y="447"/>
                    <a:pt x="265" y="447"/>
                    <a:pt x="265" y="447"/>
                  </a:cubicBezTo>
                  <a:cubicBezTo>
                    <a:pt x="264" y="447"/>
                    <a:pt x="264" y="447"/>
                    <a:pt x="264" y="447"/>
                  </a:cubicBezTo>
                  <a:cubicBezTo>
                    <a:pt x="264" y="447"/>
                    <a:pt x="264" y="447"/>
                    <a:pt x="264" y="447"/>
                  </a:cubicBezTo>
                  <a:cubicBezTo>
                    <a:pt x="264" y="447"/>
                    <a:pt x="264" y="447"/>
                    <a:pt x="265" y="448"/>
                  </a:cubicBezTo>
                  <a:cubicBezTo>
                    <a:pt x="264" y="448"/>
                    <a:pt x="264" y="448"/>
                    <a:pt x="264" y="448"/>
                  </a:cubicBezTo>
                  <a:cubicBezTo>
                    <a:pt x="264" y="448"/>
                    <a:pt x="264" y="448"/>
                    <a:pt x="264" y="448"/>
                  </a:cubicBezTo>
                  <a:cubicBezTo>
                    <a:pt x="264" y="448"/>
                    <a:pt x="264" y="448"/>
                    <a:pt x="264" y="448"/>
                  </a:cubicBezTo>
                  <a:cubicBezTo>
                    <a:pt x="263" y="448"/>
                    <a:pt x="263" y="448"/>
                    <a:pt x="263" y="448"/>
                  </a:cubicBezTo>
                  <a:cubicBezTo>
                    <a:pt x="263" y="448"/>
                    <a:pt x="263" y="448"/>
                    <a:pt x="263" y="448"/>
                  </a:cubicBezTo>
                  <a:cubicBezTo>
                    <a:pt x="263" y="449"/>
                    <a:pt x="263" y="449"/>
                    <a:pt x="262" y="449"/>
                  </a:cubicBezTo>
                  <a:cubicBezTo>
                    <a:pt x="262" y="449"/>
                    <a:pt x="262" y="449"/>
                    <a:pt x="261" y="449"/>
                  </a:cubicBezTo>
                  <a:cubicBezTo>
                    <a:pt x="261" y="449"/>
                    <a:pt x="261" y="449"/>
                    <a:pt x="261" y="450"/>
                  </a:cubicBezTo>
                  <a:cubicBezTo>
                    <a:pt x="260" y="450"/>
                    <a:pt x="260" y="450"/>
                    <a:pt x="260" y="450"/>
                  </a:cubicBezTo>
                  <a:cubicBezTo>
                    <a:pt x="260" y="450"/>
                    <a:pt x="260" y="450"/>
                    <a:pt x="260" y="450"/>
                  </a:cubicBezTo>
                  <a:cubicBezTo>
                    <a:pt x="260" y="450"/>
                    <a:pt x="260" y="450"/>
                    <a:pt x="260" y="450"/>
                  </a:cubicBezTo>
                  <a:cubicBezTo>
                    <a:pt x="261" y="450"/>
                    <a:pt x="261" y="450"/>
                    <a:pt x="261" y="450"/>
                  </a:cubicBezTo>
                  <a:cubicBezTo>
                    <a:pt x="261" y="450"/>
                    <a:pt x="261" y="450"/>
                    <a:pt x="261" y="450"/>
                  </a:cubicBezTo>
                  <a:cubicBezTo>
                    <a:pt x="260" y="450"/>
                    <a:pt x="260" y="450"/>
                    <a:pt x="260" y="450"/>
                  </a:cubicBezTo>
                  <a:cubicBezTo>
                    <a:pt x="260" y="450"/>
                    <a:pt x="260" y="450"/>
                    <a:pt x="259" y="451"/>
                  </a:cubicBezTo>
                  <a:cubicBezTo>
                    <a:pt x="259" y="451"/>
                    <a:pt x="259" y="451"/>
                    <a:pt x="259" y="451"/>
                  </a:cubicBezTo>
                  <a:cubicBezTo>
                    <a:pt x="259" y="451"/>
                    <a:pt x="259" y="451"/>
                    <a:pt x="259" y="451"/>
                  </a:cubicBezTo>
                  <a:cubicBezTo>
                    <a:pt x="258" y="451"/>
                    <a:pt x="258" y="451"/>
                    <a:pt x="258" y="451"/>
                  </a:cubicBezTo>
                  <a:cubicBezTo>
                    <a:pt x="258" y="451"/>
                    <a:pt x="258" y="451"/>
                    <a:pt x="257" y="451"/>
                  </a:cubicBezTo>
                  <a:cubicBezTo>
                    <a:pt x="257" y="451"/>
                    <a:pt x="257" y="451"/>
                    <a:pt x="257" y="451"/>
                  </a:cubicBezTo>
                  <a:cubicBezTo>
                    <a:pt x="258" y="452"/>
                    <a:pt x="258" y="452"/>
                    <a:pt x="258" y="452"/>
                  </a:cubicBezTo>
                  <a:cubicBezTo>
                    <a:pt x="258" y="452"/>
                    <a:pt x="258" y="452"/>
                    <a:pt x="258" y="452"/>
                  </a:cubicBezTo>
                  <a:cubicBezTo>
                    <a:pt x="258" y="452"/>
                    <a:pt x="258" y="452"/>
                    <a:pt x="258" y="452"/>
                  </a:cubicBezTo>
                  <a:cubicBezTo>
                    <a:pt x="258" y="452"/>
                    <a:pt x="258" y="452"/>
                    <a:pt x="258" y="452"/>
                  </a:cubicBezTo>
                  <a:cubicBezTo>
                    <a:pt x="258" y="452"/>
                    <a:pt x="258" y="452"/>
                    <a:pt x="258" y="452"/>
                  </a:cubicBezTo>
                  <a:cubicBezTo>
                    <a:pt x="258" y="452"/>
                    <a:pt x="258" y="452"/>
                    <a:pt x="258" y="452"/>
                  </a:cubicBezTo>
                  <a:cubicBezTo>
                    <a:pt x="259" y="452"/>
                    <a:pt x="259" y="452"/>
                    <a:pt x="260" y="452"/>
                  </a:cubicBezTo>
                  <a:cubicBezTo>
                    <a:pt x="259" y="452"/>
                    <a:pt x="259" y="452"/>
                    <a:pt x="259" y="452"/>
                  </a:cubicBezTo>
                  <a:cubicBezTo>
                    <a:pt x="259" y="452"/>
                    <a:pt x="259" y="452"/>
                    <a:pt x="259" y="453"/>
                  </a:cubicBezTo>
                  <a:cubicBezTo>
                    <a:pt x="258" y="453"/>
                    <a:pt x="258" y="453"/>
                    <a:pt x="258" y="453"/>
                  </a:cubicBezTo>
                  <a:cubicBezTo>
                    <a:pt x="257" y="453"/>
                    <a:pt x="257" y="453"/>
                    <a:pt x="257" y="453"/>
                  </a:cubicBezTo>
                  <a:cubicBezTo>
                    <a:pt x="257" y="453"/>
                    <a:pt x="257" y="453"/>
                    <a:pt x="257" y="453"/>
                  </a:cubicBezTo>
                  <a:cubicBezTo>
                    <a:pt x="257" y="453"/>
                    <a:pt x="257" y="453"/>
                    <a:pt x="256" y="453"/>
                  </a:cubicBezTo>
                  <a:cubicBezTo>
                    <a:pt x="256" y="453"/>
                    <a:pt x="256" y="453"/>
                    <a:pt x="255" y="453"/>
                  </a:cubicBezTo>
                  <a:cubicBezTo>
                    <a:pt x="255" y="453"/>
                    <a:pt x="255" y="453"/>
                    <a:pt x="255" y="453"/>
                  </a:cubicBezTo>
                  <a:cubicBezTo>
                    <a:pt x="254" y="454"/>
                    <a:pt x="254" y="454"/>
                    <a:pt x="254" y="454"/>
                  </a:cubicBezTo>
                  <a:cubicBezTo>
                    <a:pt x="254" y="454"/>
                    <a:pt x="254" y="454"/>
                    <a:pt x="254" y="454"/>
                  </a:cubicBezTo>
                  <a:cubicBezTo>
                    <a:pt x="253" y="454"/>
                    <a:pt x="253" y="454"/>
                    <a:pt x="252" y="454"/>
                  </a:cubicBezTo>
                  <a:cubicBezTo>
                    <a:pt x="252" y="454"/>
                    <a:pt x="252" y="454"/>
                    <a:pt x="251" y="454"/>
                  </a:cubicBezTo>
                  <a:cubicBezTo>
                    <a:pt x="251" y="454"/>
                    <a:pt x="251" y="454"/>
                    <a:pt x="251" y="454"/>
                  </a:cubicBezTo>
                  <a:cubicBezTo>
                    <a:pt x="251" y="454"/>
                    <a:pt x="251" y="454"/>
                    <a:pt x="252" y="454"/>
                  </a:cubicBezTo>
                  <a:cubicBezTo>
                    <a:pt x="252" y="454"/>
                    <a:pt x="252" y="454"/>
                    <a:pt x="252" y="454"/>
                  </a:cubicBezTo>
                  <a:cubicBezTo>
                    <a:pt x="252" y="454"/>
                    <a:pt x="252" y="454"/>
                    <a:pt x="252" y="454"/>
                  </a:cubicBezTo>
                  <a:cubicBezTo>
                    <a:pt x="253" y="454"/>
                    <a:pt x="253" y="454"/>
                    <a:pt x="254" y="454"/>
                  </a:cubicBezTo>
                  <a:cubicBezTo>
                    <a:pt x="253" y="454"/>
                    <a:pt x="253" y="454"/>
                    <a:pt x="253" y="454"/>
                  </a:cubicBezTo>
                  <a:cubicBezTo>
                    <a:pt x="253" y="454"/>
                    <a:pt x="253" y="454"/>
                    <a:pt x="253" y="454"/>
                  </a:cubicBezTo>
                  <a:cubicBezTo>
                    <a:pt x="253" y="454"/>
                    <a:pt x="253" y="454"/>
                    <a:pt x="252" y="454"/>
                  </a:cubicBezTo>
                  <a:cubicBezTo>
                    <a:pt x="252" y="454"/>
                    <a:pt x="252" y="454"/>
                    <a:pt x="251" y="454"/>
                  </a:cubicBezTo>
                  <a:cubicBezTo>
                    <a:pt x="252" y="454"/>
                    <a:pt x="252" y="454"/>
                    <a:pt x="252" y="454"/>
                  </a:cubicBezTo>
                  <a:cubicBezTo>
                    <a:pt x="251" y="454"/>
                    <a:pt x="251" y="454"/>
                    <a:pt x="251" y="454"/>
                  </a:cubicBezTo>
                  <a:cubicBezTo>
                    <a:pt x="251" y="454"/>
                    <a:pt x="251" y="454"/>
                    <a:pt x="251" y="454"/>
                  </a:cubicBezTo>
                  <a:cubicBezTo>
                    <a:pt x="250" y="454"/>
                    <a:pt x="250" y="454"/>
                    <a:pt x="249" y="454"/>
                  </a:cubicBezTo>
                  <a:cubicBezTo>
                    <a:pt x="250" y="454"/>
                    <a:pt x="250" y="454"/>
                    <a:pt x="250" y="454"/>
                  </a:cubicBezTo>
                  <a:cubicBezTo>
                    <a:pt x="250" y="454"/>
                    <a:pt x="250" y="454"/>
                    <a:pt x="249" y="454"/>
                  </a:cubicBezTo>
                  <a:cubicBezTo>
                    <a:pt x="250" y="454"/>
                    <a:pt x="250" y="454"/>
                    <a:pt x="250" y="454"/>
                  </a:cubicBezTo>
                  <a:cubicBezTo>
                    <a:pt x="250" y="454"/>
                    <a:pt x="250" y="454"/>
                    <a:pt x="250" y="454"/>
                  </a:cubicBezTo>
                  <a:cubicBezTo>
                    <a:pt x="250" y="454"/>
                    <a:pt x="250" y="454"/>
                    <a:pt x="251" y="454"/>
                  </a:cubicBezTo>
                  <a:cubicBezTo>
                    <a:pt x="251" y="454"/>
                    <a:pt x="251" y="454"/>
                    <a:pt x="252" y="454"/>
                  </a:cubicBezTo>
                  <a:cubicBezTo>
                    <a:pt x="252" y="454"/>
                    <a:pt x="252" y="454"/>
                    <a:pt x="252" y="454"/>
                  </a:cubicBezTo>
                  <a:cubicBezTo>
                    <a:pt x="253" y="454"/>
                    <a:pt x="253" y="454"/>
                    <a:pt x="253" y="454"/>
                  </a:cubicBezTo>
                  <a:cubicBezTo>
                    <a:pt x="251" y="454"/>
                    <a:pt x="251" y="454"/>
                    <a:pt x="251" y="454"/>
                  </a:cubicBezTo>
                  <a:cubicBezTo>
                    <a:pt x="251" y="454"/>
                    <a:pt x="251" y="454"/>
                    <a:pt x="251" y="454"/>
                  </a:cubicBezTo>
                  <a:cubicBezTo>
                    <a:pt x="251" y="454"/>
                    <a:pt x="251" y="454"/>
                    <a:pt x="251" y="454"/>
                  </a:cubicBezTo>
                  <a:cubicBezTo>
                    <a:pt x="251" y="454"/>
                    <a:pt x="251" y="454"/>
                    <a:pt x="251" y="454"/>
                  </a:cubicBezTo>
                  <a:cubicBezTo>
                    <a:pt x="250" y="454"/>
                    <a:pt x="250" y="454"/>
                    <a:pt x="250" y="454"/>
                  </a:cubicBezTo>
                  <a:cubicBezTo>
                    <a:pt x="249" y="454"/>
                    <a:pt x="249" y="454"/>
                    <a:pt x="249" y="454"/>
                  </a:cubicBezTo>
                  <a:cubicBezTo>
                    <a:pt x="250" y="454"/>
                    <a:pt x="250" y="454"/>
                    <a:pt x="250" y="454"/>
                  </a:cubicBezTo>
                  <a:cubicBezTo>
                    <a:pt x="250" y="454"/>
                    <a:pt x="250" y="454"/>
                    <a:pt x="250" y="454"/>
                  </a:cubicBezTo>
                  <a:cubicBezTo>
                    <a:pt x="250" y="454"/>
                    <a:pt x="250" y="454"/>
                    <a:pt x="250" y="454"/>
                  </a:cubicBezTo>
                  <a:cubicBezTo>
                    <a:pt x="250" y="454"/>
                    <a:pt x="250" y="454"/>
                    <a:pt x="249" y="454"/>
                  </a:cubicBezTo>
                  <a:cubicBezTo>
                    <a:pt x="249" y="454"/>
                    <a:pt x="249" y="454"/>
                    <a:pt x="249" y="454"/>
                  </a:cubicBezTo>
                  <a:cubicBezTo>
                    <a:pt x="248" y="454"/>
                    <a:pt x="248" y="454"/>
                    <a:pt x="248" y="454"/>
                  </a:cubicBezTo>
                  <a:cubicBezTo>
                    <a:pt x="248" y="454"/>
                    <a:pt x="248" y="454"/>
                    <a:pt x="248" y="454"/>
                  </a:cubicBezTo>
                  <a:cubicBezTo>
                    <a:pt x="248" y="454"/>
                    <a:pt x="248" y="454"/>
                    <a:pt x="249" y="454"/>
                  </a:cubicBezTo>
                  <a:cubicBezTo>
                    <a:pt x="248" y="454"/>
                    <a:pt x="248" y="454"/>
                    <a:pt x="248" y="454"/>
                  </a:cubicBezTo>
                  <a:cubicBezTo>
                    <a:pt x="248" y="454"/>
                    <a:pt x="248" y="454"/>
                    <a:pt x="248" y="454"/>
                  </a:cubicBezTo>
                  <a:cubicBezTo>
                    <a:pt x="247" y="454"/>
                    <a:pt x="247" y="454"/>
                    <a:pt x="247" y="454"/>
                  </a:cubicBezTo>
                  <a:cubicBezTo>
                    <a:pt x="246" y="454"/>
                    <a:pt x="246" y="454"/>
                    <a:pt x="246" y="454"/>
                  </a:cubicBezTo>
                  <a:cubicBezTo>
                    <a:pt x="247" y="454"/>
                    <a:pt x="247" y="454"/>
                    <a:pt x="247" y="454"/>
                  </a:cubicBezTo>
                  <a:cubicBezTo>
                    <a:pt x="247" y="454"/>
                    <a:pt x="247" y="454"/>
                    <a:pt x="248" y="454"/>
                  </a:cubicBezTo>
                  <a:cubicBezTo>
                    <a:pt x="248" y="454"/>
                    <a:pt x="248" y="454"/>
                    <a:pt x="248" y="454"/>
                  </a:cubicBezTo>
                  <a:cubicBezTo>
                    <a:pt x="247" y="454"/>
                    <a:pt x="247" y="454"/>
                    <a:pt x="247" y="454"/>
                  </a:cubicBezTo>
                  <a:cubicBezTo>
                    <a:pt x="247" y="454"/>
                    <a:pt x="247" y="454"/>
                    <a:pt x="248" y="454"/>
                  </a:cubicBezTo>
                  <a:cubicBezTo>
                    <a:pt x="248" y="454"/>
                    <a:pt x="248" y="454"/>
                    <a:pt x="249" y="454"/>
                  </a:cubicBezTo>
                  <a:cubicBezTo>
                    <a:pt x="249" y="454"/>
                    <a:pt x="249" y="454"/>
                    <a:pt x="249" y="454"/>
                  </a:cubicBezTo>
                  <a:cubicBezTo>
                    <a:pt x="249" y="454"/>
                    <a:pt x="249" y="454"/>
                    <a:pt x="249" y="454"/>
                  </a:cubicBezTo>
                  <a:cubicBezTo>
                    <a:pt x="249" y="454"/>
                    <a:pt x="249" y="454"/>
                    <a:pt x="249" y="454"/>
                  </a:cubicBezTo>
                  <a:cubicBezTo>
                    <a:pt x="249" y="454"/>
                    <a:pt x="249" y="454"/>
                    <a:pt x="249" y="453"/>
                  </a:cubicBezTo>
                  <a:cubicBezTo>
                    <a:pt x="250" y="453"/>
                    <a:pt x="250" y="453"/>
                    <a:pt x="250" y="453"/>
                  </a:cubicBezTo>
                  <a:cubicBezTo>
                    <a:pt x="250" y="454"/>
                    <a:pt x="250" y="454"/>
                    <a:pt x="250" y="454"/>
                  </a:cubicBezTo>
                  <a:cubicBezTo>
                    <a:pt x="250" y="454"/>
                    <a:pt x="250" y="454"/>
                    <a:pt x="250" y="454"/>
                  </a:cubicBezTo>
                  <a:cubicBezTo>
                    <a:pt x="250" y="454"/>
                    <a:pt x="250" y="454"/>
                    <a:pt x="250" y="453"/>
                  </a:cubicBezTo>
                  <a:cubicBezTo>
                    <a:pt x="250" y="453"/>
                    <a:pt x="250" y="453"/>
                    <a:pt x="250" y="453"/>
                  </a:cubicBezTo>
                  <a:cubicBezTo>
                    <a:pt x="250" y="453"/>
                    <a:pt x="250" y="453"/>
                    <a:pt x="250" y="453"/>
                  </a:cubicBezTo>
                  <a:cubicBezTo>
                    <a:pt x="249" y="453"/>
                    <a:pt x="249" y="453"/>
                    <a:pt x="249" y="453"/>
                  </a:cubicBezTo>
                  <a:cubicBezTo>
                    <a:pt x="249" y="453"/>
                    <a:pt x="249" y="453"/>
                    <a:pt x="248" y="453"/>
                  </a:cubicBezTo>
                  <a:cubicBezTo>
                    <a:pt x="249" y="453"/>
                    <a:pt x="249" y="453"/>
                    <a:pt x="250" y="453"/>
                  </a:cubicBezTo>
                  <a:cubicBezTo>
                    <a:pt x="250" y="453"/>
                    <a:pt x="250" y="453"/>
                    <a:pt x="250" y="453"/>
                  </a:cubicBezTo>
                  <a:cubicBezTo>
                    <a:pt x="249" y="453"/>
                    <a:pt x="249" y="453"/>
                    <a:pt x="248" y="453"/>
                  </a:cubicBezTo>
                  <a:cubicBezTo>
                    <a:pt x="249" y="453"/>
                    <a:pt x="249" y="453"/>
                    <a:pt x="249" y="453"/>
                  </a:cubicBezTo>
                  <a:cubicBezTo>
                    <a:pt x="249" y="453"/>
                    <a:pt x="249" y="453"/>
                    <a:pt x="248" y="454"/>
                  </a:cubicBezTo>
                  <a:cubicBezTo>
                    <a:pt x="248" y="454"/>
                    <a:pt x="248" y="454"/>
                    <a:pt x="248" y="453"/>
                  </a:cubicBezTo>
                  <a:cubicBezTo>
                    <a:pt x="248" y="454"/>
                    <a:pt x="248" y="454"/>
                    <a:pt x="248" y="454"/>
                  </a:cubicBezTo>
                  <a:cubicBezTo>
                    <a:pt x="248" y="454"/>
                    <a:pt x="248" y="454"/>
                    <a:pt x="247" y="454"/>
                  </a:cubicBezTo>
                  <a:cubicBezTo>
                    <a:pt x="247" y="454"/>
                    <a:pt x="247" y="454"/>
                    <a:pt x="247" y="454"/>
                  </a:cubicBezTo>
                  <a:cubicBezTo>
                    <a:pt x="247" y="454"/>
                    <a:pt x="247" y="454"/>
                    <a:pt x="246" y="454"/>
                  </a:cubicBezTo>
                  <a:cubicBezTo>
                    <a:pt x="246" y="453"/>
                    <a:pt x="246" y="453"/>
                    <a:pt x="247" y="453"/>
                  </a:cubicBezTo>
                  <a:cubicBezTo>
                    <a:pt x="247" y="453"/>
                    <a:pt x="247" y="453"/>
                    <a:pt x="247" y="453"/>
                  </a:cubicBezTo>
                  <a:cubicBezTo>
                    <a:pt x="247" y="453"/>
                    <a:pt x="247" y="453"/>
                    <a:pt x="247" y="453"/>
                  </a:cubicBezTo>
                  <a:cubicBezTo>
                    <a:pt x="247" y="453"/>
                    <a:pt x="247" y="453"/>
                    <a:pt x="246" y="453"/>
                  </a:cubicBezTo>
                  <a:cubicBezTo>
                    <a:pt x="246" y="453"/>
                    <a:pt x="246" y="453"/>
                    <a:pt x="247" y="453"/>
                  </a:cubicBezTo>
                  <a:cubicBezTo>
                    <a:pt x="246" y="453"/>
                    <a:pt x="246" y="453"/>
                    <a:pt x="246" y="453"/>
                  </a:cubicBezTo>
                  <a:cubicBezTo>
                    <a:pt x="246" y="453"/>
                    <a:pt x="246" y="453"/>
                    <a:pt x="246" y="453"/>
                  </a:cubicBezTo>
                  <a:cubicBezTo>
                    <a:pt x="246" y="453"/>
                    <a:pt x="246" y="453"/>
                    <a:pt x="247" y="453"/>
                  </a:cubicBezTo>
                  <a:cubicBezTo>
                    <a:pt x="246" y="453"/>
                    <a:pt x="246" y="453"/>
                    <a:pt x="246" y="453"/>
                  </a:cubicBezTo>
                  <a:cubicBezTo>
                    <a:pt x="246" y="453"/>
                    <a:pt x="246" y="453"/>
                    <a:pt x="246" y="453"/>
                  </a:cubicBezTo>
                  <a:cubicBezTo>
                    <a:pt x="246" y="453"/>
                    <a:pt x="246" y="453"/>
                    <a:pt x="246" y="453"/>
                  </a:cubicBezTo>
                  <a:cubicBezTo>
                    <a:pt x="246" y="453"/>
                    <a:pt x="246" y="453"/>
                    <a:pt x="245" y="453"/>
                  </a:cubicBezTo>
                  <a:cubicBezTo>
                    <a:pt x="245" y="453"/>
                    <a:pt x="245" y="453"/>
                    <a:pt x="244" y="453"/>
                  </a:cubicBezTo>
                  <a:cubicBezTo>
                    <a:pt x="244" y="452"/>
                    <a:pt x="244" y="452"/>
                    <a:pt x="244" y="452"/>
                  </a:cubicBezTo>
                  <a:cubicBezTo>
                    <a:pt x="245" y="452"/>
                    <a:pt x="245" y="452"/>
                    <a:pt x="245" y="452"/>
                  </a:cubicBezTo>
                  <a:cubicBezTo>
                    <a:pt x="245" y="452"/>
                    <a:pt x="245" y="452"/>
                    <a:pt x="245" y="452"/>
                  </a:cubicBezTo>
                  <a:cubicBezTo>
                    <a:pt x="245" y="452"/>
                    <a:pt x="245" y="452"/>
                    <a:pt x="245" y="452"/>
                  </a:cubicBezTo>
                  <a:cubicBezTo>
                    <a:pt x="245" y="452"/>
                    <a:pt x="245" y="452"/>
                    <a:pt x="245" y="452"/>
                  </a:cubicBezTo>
                  <a:cubicBezTo>
                    <a:pt x="246" y="452"/>
                    <a:pt x="246" y="452"/>
                    <a:pt x="246" y="452"/>
                  </a:cubicBezTo>
                  <a:cubicBezTo>
                    <a:pt x="246" y="452"/>
                    <a:pt x="246" y="452"/>
                    <a:pt x="245" y="452"/>
                  </a:cubicBezTo>
                  <a:cubicBezTo>
                    <a:pt x="246" y="451"/>
                    <a:pt x="246" y="451"/>
                    <a:pt x="246" y="451"/>
                  </a:cubicBezTo>
                  <a:cubicBezTo>
                    <a:pt x="245" y="451"/>
                    <a:pt x="245" y="451"/>
                    <a:pt x="245" y="452"/>
                  </a:cubicBezTo>
                  <a:cubicBezTo>
                    <a:pt x="245" y="452"/>
                    <a:pt x="245" y="452"/>
                    <a:pt x="244" y="451"/>
                  </a:cubicBezTo>
                  <a:cubicBezTo>
                    <a:pt x="244" y="451"/>
                    <a:pt x="244" y="451"/>
                    <a:pt x="244" y="451"/>
                  </a:cubicBezTo>
                  <a:cubicBezTo>
                    <a:pt x="244" y="451"/>
                    <a:pt x="244" y="451"/>
                    <a:pt x="245" y="451"/>
                  </a:cubicBezTo>
                  <a:cubicBezTo>
                    <a:pt x="244" y="451"/>
                    <a:pt x="244" y="451"/>
                    <a:pt x="244" y="451"/>
                  </a:cubicBezTo>
                  <a:cubicBezTo>
                    <a:pt x="245" y="451"/>
                    <a:pt x="245" y="451"/>
                    <a:pt x="245" y="451"/>
                  </a:cubicBezTo>
                  <a:cubicBezTo>
                    <a:pt x="245" y="451"/>
                    <a:pt x="245" y="451"/>
                    <a:pt x="245" y="451"/>
                  </a:cubicBezTo>
                  <a:cubicBezTo>
                    <a:pt x="245" y="450"/>
                    <a:pt x="245" y="450"/>
                    <a:pt x="245" y="450"/>
                  </a:cubicBezTo>
                  <a:cubicBezTo>
                    <a:pt x="245" y="451"/>
                    <a:pt x="245" y="451"/>
                    <a:pt x="245" y="451"/>
                  </a:cubicBezTo>
                  <a:cubicBezTo>
                    <a:pt x="245" y="451"/>
                    <a:pt x="245" y="451"/>
                    <a:pt x="244" y="451"/>
                  </a:cubicBezTo>
                  <a:cubicBezTo>
                    <a:pt x="244" y="450"/>
                    <a:pt x="244" y="450"/>
                    <a:pt x="244" y="450"/>
                  </a:cubicBezTo>
                  <a:cubicBezTo>
                    <a:pt x="244" y="450"/>
                    <a:pt x="244" y="450"/>
                    <a:pt x="243" y="450"/>
                  </a:cubicBezTo>
                  <a:cubicBezTo>
                    <a:pt x="244" y="450"/>
                    <a:pt x="244" y="450"/>
                    <a:pt x="244" y="450"/>
                  </a:cubicBezTo>
                  <a:cubicBezTo>
                    <a:pt x="244" y="450"/>
                    <a:pt x="244" y="450"/>
                    <a:pt x="245" y="450"/>
                  </a:cubicBezTo>
                  <a:cubicBezTo>
                    <a:pt x="245" y="450"/>
                    <a:pt x="245" y="450"/>
                    <a:pt x="245" y="450"/>
                  </a:cubicBezTo>
                  <a:cubicBezTo>
                    <a:pt x="245" y="450"/>
                    <a:pt x="245" y="450"/>
                    <a:pt x="245" y="450"/>
                  </a:cubicBezTo>
                  <a:cubicBezTo>
                    <a:pt x="245" y="450"/>
                    <a:pt x="245" y="450"/>
                    <a:pt x="246" y="450"/>
                  </a:cubicBezTo>
                  <a:cubicBezTo>
                    <a:pt x="246" y="450"/>
                    <a:pt x="246" y="450"/>
                    <a:pt x="246" y="450"/>
                  </a:cubicBezTo>
                  <a:cubicBezTo>
                    <a:pt x="246" y="450"/>
                    <a:pt x="246" y="450"/>
                    <a:pt x="246" y="450"/>
                  </a:cubicBezTo>
                  <a:cubicBezTo>
                    <a:pt x="245" y="450"/>
                    <a:pt x="245" y="450"/>
                    <a:pt x="245" y="450"/>
                  </a:cubicBezTo>
                  <a:cubicBezTo>
                    <a:pt x="245" y="450"/>
                    <a:pt x="245" y="450"/>
                    <a:pt x="245" y="450"/>
                  </a:cubicBezTo>
                  <a:cubicBezTo>
                    <a:pt x="245" y="450"/>
                    <a:pt x="245" y="450"/>
                    <a:pt x="244" y="450"/>
                  </a:cubicBezTo>
                  <a:cubicBezTo>
                    <a:pt x="243" y="450"/>
                    <a:pt x="243" y="450"/>
                    <a:pt x="243" y="450"/>
                  </a:cubicBezTo>
                  <a:cubicBezTo>
                    <a:pt x="243" y="450"/>
                    <a:pt x="243" y="450"/>
                    <a:pt x="243" y="450"/>
                  </a:cubicBezTo>
                  <a:cubicBezTo>
                    <a:pt x="243" y="450"/>
                    <a:pt x="243" y="450"/>
                    <a:pt x="243" y="450"/>
                  </a:cubicBezTo>
                  <a:cubicBezTo>
                    <a:pt x="243" y="450"/>
                    <a:pt x="243" y="450"/>
                    <a:pt x="243" y="450"/>
                  </a:cubicBezTo>
                  <a:cubicBezTo>
                    <a:pt x="244" y="450"/>
                    <a:pt x="244" y="450"/>
                    <a:pt x="244" y="450"/>
                  </a:cubicBezTo>
                  <a:cubicBezTo>
                    <a:pt x="244" y="450"/>
                    <a:pt x="244" y="450"/>
                    <a:pt x="243" y="449"/>
                  </a:cubicBezTo>
                  <a:cubicBezTo>
                    <a:pt x="244" y="449"/>
                    <a:pt x="244" y="449"/>
                    <a:pt x="244" y="449"/>
                  </a:cubicBezTo>
                  <a:cubicBezTo>
                    <a:pt x="244" y="449"/>
                    <a:pt x="244" y="449"/>
                    <a:pt x="244" y="449"/>
                  </a:cubicBezTo>
                  <a:cubicBezTo>
                    <a:pt x="244" y="449"/>
                    <a:pt x="244" y="449"/>
                    <a:pt x="244" y="449"/>
                  </a:cubicBezTo>
                  <a:cubicBezTo>
                    <a:pt x="244" y="449"/>
                    <a:pt x="244" y="449"/>
                    <a:pt x="244" y="449"/>
                  </a:cubicBezTo>
                  <a:cubicBezTo>
                    <a:pt x="244" y="449"/>
                    <a:pt x="244" y="449"/>
                    <a:pt x="243" y="449"/>
                  </a:cubicBezTo>
                  <a:cubicBezTo>
                    <a:pt x="243" y="449"/>
                    <a:pt x="243" y="449"/>
                    <a:pt x="243" y="449"/>
                  </a:cubicBezTo>
                  <a:cubicBezTo>
                    <a:pt x="242" y="449"/>
                    <a:pt x="242" y="449"/>
                    <a:pt x="242" y="449"/>
                  </a:cubicBezTo>
                  <a:cubicBezTo>
                    <a:pt x="241" y="449"/>
                    <a:pt x="241" y="449"/>
                    <a:pt x="241" y="449"/>
                  </a:cubicBezTo>
                  <a:cubicBezTo>
                    <a:pt x="241" y="449"/>
                    <a:pt x="241" y="449"/>
                    <a:pt x="240" y="449"/>
                  </a:cubicBezTo>
                  <a:cubicBezTo>
                    <a:pt x="240" y="449"/>
                    <a:pt x="240" y="449"/>
                    <a:pt x="240" y="449"/>
                  </a:cubicBezTo>
                  <a:cubicBezTo>
                    <a:pt x="241" y="449"/>
                    <a:pt x="241" y="449"/>
                    <a:pt x="241" y="449"/>
                  </a:cubicBezTo>
                  <a:cubicBezTo>
                    <a:pt x="241" y="449"/>
                    <a:pt x="241" y="449"/>
                    <a:pt x="241" y="449"/>
                  </a:cubicBezTo>
                  <a:cubicBezTo>
                    <a:pt x="241" y="449"/>
                    <a:pt x="241" y="449"/>
                    <a:pt x="240" y="449"/>
                  </a:cubicBezTo>
                  <a:cubicBezTo>
                    <a:pt x="240" y="449"/>
                    <a:pt x="240" y="449"/>
                    <a:pt x="240" y="449"/>
                  </a:cubicBezTo>
                  <a:cubicBezTo>
                    <a:pt x="240" y="449"/>
                    <a:pt x="240" y="449"/>
                    <a:pt x="240" y="449"/>
                  </a:cubicBezTo>
                  <a:cubicBezTo>
                    <a:pt x="240" y="449"/>
                    <a:pt x="240" y="449"/>
                    <a:pt x="240" y="449"/>
                  </a:cubicBezTo>
                  <a:cubicBezTo>
                    <a:pt x="241" y="448"/>
                    <a:pt x="241" y="448"/>
                    <a:pt x="241" y="448"/>
                  </a:cubicBezTo>
                  <a:cubicBezTo>
                    <a:pt x="241" y="448"/>
                    <a:pt x="241" y="448"/>
                    <a:pt x="241" y="448"/>
                  </a:cubicBezTo>
                  <a:cubicBezTo>
                    <a:pt x="241" y="448"/>
                    <a:pt x="241" y="448"/>
                    <a:pt x="241" y="448"/>
                  </a:cubicBezTo>
                  <a:cubicBezTo>
                    <a:pt x="241" y="448"/>
                    <a:pt x="241" y="448"/>
                    <a:pt x="241" y="448"/>
                  </a:cubicBezTo>
                  <a:cubicBezTo>
                    <a:pt x="241" y="448"/>
                    <a:pt x="241" y="448"/>
                    <a:pt x="241" y="448"/>
                  </a:cubicBezTo>
                  <a:cubicBezTo>
                    <a:pt x="241" y="448"/>
                    <a:pt x="241" y="448"/>
                    <a:pt x="241" y="448"/>
                  </a:cubicBezTo>
                  <a:cubicBezTo>
                    <a:pt x="241" y="448"/>
                    <a:pt x="241" y="448"/>
                    <a:pt x="242" y="448"/>
                  </a:cubicBezTo>
                  <a:cubicBezTo>
                    <a:pt x="242" y="447"/>
                    <a:pt x="242" y="447"/>
                    <a:pt x="243" y="447"/>
                  </a:cubicBezTo>
                  <a:cubicBezTo>
                    <a:pt x="243" y="448"/>
                    <a:pt x="243" y="448"/>
                    <a:pt x="243" y="448"/>
                  </a:cubicBezTo>
                  <a:cubicBezTo>
                    <a:pt x="243" y="448"/>
                    <a:pt x="243" y="448"/>
                    <a:pt x="242" y="448"/>
                  </a:cubicBezTo>
                  <a:cubicBezTo>
                    <a:pt x="242" y="448"/>
                    <a:pt x="242" y="448"/>
                    <a:pt x="243" y="448"/>
                  </a:cubicBezTo>
                  <a:cubicBezTo>
                    <a:pt x="243" y="448"/>
                    <a:pt x="243" y="448"/>
                    <a:pt x="244" y="448"/>
                  </a:cubicBezTo>
                  <a:cubicBezTo>
                    <a:pt x="244" y="448"/>
                    <a:pt x="244" y="448"/>
                    <a:pt x="244" y="448"/>
                  </a:cubicBezTo>
                  <a:cubicBezTo>
                    <a:pt x="244" y="448"/>
                    <a:pt x="244" y="448"/>
                    <a:pt x="244" y="448"/>
                  </a:cubicBezTo>
                  <a:cubicBezTo>
                    <a:pt x="244" y="448"/>
                    <a:pt x="244" y="448"/>
                    <a:pt x="244" y="449"/>
                  </a:cubicBezTo>
                  <a:cubicBezTo>
                    <a:pt x="244" y="448"/>
                    <a:pt x="244" y="448"/>
                    <a:pt x="244" y="448"/>
                  </a:cubicBezTo>
                  <a:cubicBezTo>
                    <a:pt x="244" y="448"/>
                    <a:pt x="244" y="448"/>
                    <a:pt x="244" y="448"/>
                  </a:cubicBezTo>
                  <a:cubicBezTo>
                    <a:pt x="244" y="448"/>
                    <a:pt x="244" y="448"/>
                    <a:pt x="244" y="448"/>
                  </a:cubicBezTo>
                  <a:cubicBezTo>
                    <a:pt x="245" y="448"/>
                    <a:pt x="245" y="448"/>
                    <a:pt x="245" y="448"/>
                  </a:cubicBezTo>
                  <a:cubicBezTo>
                    <a:pt x="244" y="448"/>
                    <a:pt x="244" y="448"/>
                    <a:pt x="244" y="448"/>
                  </a:cubicBezTo>
                  <a:cubicBezTo>
                    <a:pt x="244" y="448"/>
                    <a:pt x="244" y="448"/>
                    <a:pt x="244" y="447"/>
                  </a:cubicBezTo>
                  <a:cubicBezTo>
                    <a:pt x="245" y="447"/>
                    <a:pt x="245" y="447"/>
                    <a:pt x="245" y="447"/>
                  </a:cubicBezTo>
                  <a:cubicBezTo>
                    <a:pt x="245" y="447"/>
                    <a:pt x="245" y="447"/>
                    <a:pt x="245" y="447"/>
                  </a:cubicBezTo>
                  <a:cubicBezTo>
                    <a:pt x="245" y="447"/>
                    <a:pt x="245" y="447"/>
                    <a:pt x="245" y="447"/>
                  </a:cubicBezTo>
                  <a:cubicBezTo>
                    <a:pt x="245" y="446"/>
                    <a:pt x="245" y="446"/>
                    <a:pt x="245" y="446"/>
                  </a:cubicBezTo>
                  <a:cubicBezTo>
                    <a:pt x="245" y="446"/>
                    <a:pt x="245" y="446"/>
                    <a:pt x="246" y="446"/>
                  </a:cubicBezTo>
                  <a:cubicBezTo>
                    <a:pt x="246" y="446"/>
                    <a:pt x="246" y="446"/>
                    <a:pt x="247" y="446"/>
                  </a:cubicBezTo>
                  <a:cubicBezTo>
                    <a:pt x="247" y="445"/>
                    <a:pt x="247" y="445"/>
                    <a:pt x="247" y="445"/>
                  </a:cubicBezTo>
                  <a:cubicBezTo>
                    <a:pt x="247" y="445"/>
                    <a:pt x="247" y="445"/>
                    <a:pt x="246" y="445"/>
                  </a:cubicBezTo>
                  <a:cubicBezTo>
                    <a:pt x="246" y="445"/>
                    <a:pt x="246" y="445"/>
                    <a:pt x="246" y="445"/>
                  </a:cubicBezTo>
                  <a:cubicBezTo>
                    <a:pt x="245" y="445"/>
                    <a:pt x="245" y="445"/>
                    <a:pt x="245" y="445"/>
                  </a:cubicBezTo>
                  <a:cubicBezTo>
                    <a:pt x="245" y="445"/>
                    <a:pt x="245" y="445"/>
                    <a:pt x="245" y="444"/>
                  </a:cubicBezTo>
                  <a:cubicBezTo>
                    <a:pt x="245" y="444"/>
                    <a:pt x="245" y="444"/>
                    <a:pt x="245" y="444"/>
                  </a:cubicBezTo>
                  <a:cubicBezTo>
                    <a:pt x="245" y="444"/>
                    <a:pt x="245" y="444"/>
                    <a:pt x="245" y="443"/>
                  </a:cubicBezTo>
                  <a:cubicBezTo>
                    <a:pt x="245" y="443"/>
                    <a:pt x="245" y="443"/>
                    <a:pt x="246" y="443"/>
                  </a:cubicBezTo>
                  <a:cubicBezTo>
                    <a:pt x="246" y="443"/>
                    <a:pt x="246" y="443"/>
                    <a:pt x="246" y="443"/>
                  </a:cubicBezTo>
                  <a:cubicBezTo>
                    <a:pt x="247" y="443"/>
                    <a:pt x="247" y="443"/>
                    <a:pt x="247" y="443"/>
                  </a:cubicBezTo>
                  <a:cubicBezTo>
                    <a:pt x="246" y="443"/>
                    <a:pt x="246" y="443"/>
                    <a:pt x="245" y="443"/>
                  </a:cubicBezTo>
                  <a:cubicBezTo>
                    <a:pt x="245" y="443"/>
                    <a:pt x="245" y="443"/>
                    <a:pt x="245" y="443"/>
                  </a:cubicBezTo>
                  <a:cubicBezTo>
                    <a:pt x="245" y="443"/>
                    <a:pt x="245" y="443"/>
                    <a:pt x="246" y="442"/>
                  </a:cubicBezTo>
                  <a:cubicBezTo>
                    <a:pt x="245" y="442"/>
                    <a:pt x="245" y="442"/>
                    <a:pt x="245" y="442"/>
                  </a:cubicBezTo>
                  <a:cubicBezTo>
                    <a:pt x="245" y="442"/>
                    <a:pt x="245" y="442"/>
                    <a:pt x="246" y="442"/>
                  </a:cubicBezTo>
                  <a:cubicBezTo>
                    <a:pt x="246" y="442"/>
                    <a:pt x="246" y="442"/>
                    <a:pt x="246" y="442"/>
                  </a:cubicBezTo>
                  <a:cubicBezTo>
                    <a:pt x="246" y="442"/>
                    <a:pt x="246" y="442"/>
                    <a:pt x="246" y="441"/>
                  </a:cubicBezTo>
                  <a:cubicBezTo>
                    <a:pt x="246" y="441"/>
                    <a:pt x="246" y="441"/>
                    <a:pt x="246" y="442"/>
                  </a:cubicBezTo>
                  <a:cubicBezTo>
                    <a:pt x="246" y="441"/>
                    <a:pt x="246" y="441"/>
                    <a:pt x="245" y="441"/>
                  </a:cubicBezTo>
                  <a:cubicBezTo>
                    <a:pt x="246" y="441"/>
                    <a:pt x="246" y="441"/>
                    <a:pt x="246" y="441"/>
                  </a:cubicBezTo>
                  <a:cubicBezTo>
                    <a:pt x="245" y="441"/>
                    <a:pt x="245" y="441"/>
                    <a:pt x="245" y="441"/>
                  </a:cubicBezTo>
                  <a:cubicBezTo>
                    <a:pt x="245" y="441"/>
                    <a:pt x="245" y="441"/>
                    <a:pt x="244" y="441"/>
                  </a:cubicBezTo>
                  <a:cubicBezTo>
                    <a:pt x="244" y="441"/>
                    <a:pt x="244" y="441"/>
                    <a:pt x="243" y="441"/>
                  </a:cubicBezTo>
                  <a:cubicBezTo>
                    <a:pt x="242" y="441"/>
                    <a:pt x="242" y="441"/>
                    <a:pt x="242" y="440"/>
                  </a:cubicBezTo>
                  <a:cubicBezTo>
                    <a:pt x="242" y="440"/>
                    <a:pt x="242" y="440"/>
                    <a:pt x="242" y="440"/>
                  </a:cubicBezTo>
                  <a:cubicBezTo>
                    <a:pt x="242" y="440"/>
                    <a:pt x="242" y="440"/>
                    <a:pt x="242" y="440"/>
                  </a:cubicBezTo>
                  <a:cubicBezTo>
                    <a:pt x="242" y="439"/>
                    <a:pt x="242" y="439"/>
                    <a:pt x="242" y="439"/>
                  </a:cubicBezTo>
                  <a:cubicBezTo>
                    <a:pt x="242" y="439"/>
                    <a:pt x="242" y="439"/>
                    <a:pt x="242" y="438"/>
                  </a:cubicBezTo>
                  <a:cubicBezTo>
                    <a:pt x="242" y="438"/>
                    <a:pt x="242" y="438"/>
                    <a:pt x="242" y="438"/>
                  </a:cubicBezTo>
                  <a:cubicBezTo>
                    <a:pt x="242" y="438"/>
                    <a:pt x="242" y="438"/>
                    <a:pt x="243" y="438"/>
                  </a:cubicBezTo>
                  <a:cubicBezTo>
                    <a:pt x="243" y="438"/>
                    <a:pt x="243" y="438"/>
                    <a:pt x="243" y="438"/>
                  </a:cubicBezTo>
                  <a:cubicBezTo>
                    <a:pt x="243" y="438"/>
                    <a:pt x="243" y="438"/>
                    <a:pt x="243" y="438"/>
                  </a:cubicBezTo>
                  <a:cubicBezTo>
                    <a:pt x="243" y="437"/>
                    <a:pt x="243" y="437"/>
                    <a:pt x="243" y="436"/>
                  </a:cubicBezTo>
                  <a:cubicBezTo>
                    <a:pt x="243" y="436"/>
                    <a:pt x="243" y="436"/>
                    <a:pt x="242" y="435"/>
                  </a:cubicBezTo>
                  <a:cubicBezTo>
                    <a:pt x="242" y="435"/>
                    <a:pt x="242" y="435"/>
                    <a:pt x="242" y="435"/>
                  </a:cubicBezTo>
                  <a:cubicBezTo>
                    <a:pt x="242" y="434"/>
                    <a:pt x="242" y="434"/>
                    <a:pt x="241" y="434"/>
                  </a:cubicBezTo>
                  <a:cubicBezTo>
                    <a:pt x="241" y="434"/>
                    <a:pt x="241" y="434"/>
                    <a:pt x="241" y="433"/>
                  </a:cubicBezTo>
                  <a:cubicBezTo>
                    <a:pt x="241" y="433"/>
                    <a:pt x="241" y="433"/>
                    <a:pt x="241" y="433"/>
                  </a:cubicBezTo>
                  <a:cubicBezTo>
                    <a:pt x="242" y="433"/>
                    <a:pt x="242" y="433"/>
                    <a:pt x="242" y="433"/>
                  </a:cubicBezTo>
                  <a:cubicBezTo>
                    <a:pt x="242" y="433"/>
                    <a:pt x="242" y="433"/>
                    <a:pt x="243" y="432"/>
                  </a:cubicBezTo>
                  <a:cubicBezTo>
                    <a:pt x="242" y="432"/>
                    <a:pt x="242" y="432"/>
                    <a:pt x="242" y="432"/>
                  </a:cubicBezTo>
                  <a:cubicBezTo>
                    <a:pt x="243" y="432"/>
                    <a:pt x="243" y="432"/>
                    <a:pt x="243" y="431"/>
                  </a:cubicBezTo>
                  <a:cubicBezTo>
                    <a:pt x="243" y="431"/>
                    <a:pt x="243" y="431"/>
                    <a:pt x="243" y="430"/>
                  </a:cubicBezTo>
                  <a:cubicBezTo>
                    <a:pt x="243" y="430"/>
                    <a:pt x="243" y="430"/>
                    <a:pt x="243" y="430"/>
                  </a:cubicBezTo>
                  <a:cubicBezTo>
                    <a:pt x="243" y="430"/>
                    <a:pt x="243" y="430"/>
                    <a:pt x="244" y="430"/>
                  </a:cubicBezTo>
                  <a:cubicBezTo>
                    <a:pt x="244" y="429"/>
                    <a:pt x="244" y="429"/>
                    <a:pt x="244" y="429"/>
                  </a:cubicBezTo>
                  <a:cubicBezTo>
                    <a:pt x="244" y="429"/>
                    <a:pt x="244" y="429"/>
                    <a:pt x="244" y="429"/>
                  </a:cubicBezTo>
                  <a:cubicBezTo>
                    <a:pt x="244" y="428"/>
                    <a:pt x="244" y="428"/>
                    <a:pt x="244" y="428"/>
                  </a:cubicBezTo>
                  <a:cubicBezTo>
                    <a:pt x="245" y="427"/>
                    <a:pt x="245" y="427"/>
                    <a:pt x="245" y="427"/>
                  </a:cubicBezTo>
                  <a:cubicBezTo>
                    <a:pt x="245" y="427"/>
                    <a:pt x="245" y="427"/>
                    <a:pt x="245" y="427"/>
                  </a:cubicBezTo>
                  <a:cubicBezTo>
                    <a:pt x="245" y="426"/>
                    <a:pt x="245" y="426"/>
                    <a:pt x="246" y="425"/>
                  </a:cubicBezTo>
                  <a:cubicBezTo>
                    <a:pt x="246" y="425"/>
                    <a:pt x="246" y="425"/>
                    <a:pt x="245" y="424"/>
                  </a:cubicBezTo>
                  <a:cubicBezTo>
                    <a:pt x="245" y="423"/>
                    <a:pt x="245" y="423"/>
                    <a:pt x="246" y="422"/>
                  </a:cubicBezTo>
                  <a:cubicBezTo>
                    <a:pt x="245" y="422"/>
                    <a:pt x="245" y="422"/>
                    <a:pt x="245" y="421"/>
                  </a:cubicBezTo>
                  <a:cubicBezTo>
                    <a:pt x="245" y="421"/>
                    <a:pt x="245" y="421"/>
                    <a:pt x="245" y="421"/>
                  </a:cubicBezTo>
                  <a:cubicBezTo>
                    <a:pt x="245" y="419"/>
                    <a:pt x="245" y="419"/>
                    <a:pt x="245" y="418"/>
                  </a:cubicBezTo>
                  <a:cubicBezTo>
                    <a:pt x="245" y="418"/>
                    <a:pt x="245" y="418"/>
                    <a:pt x="245" y="417"/>
                  </a:cubicBezTo>
                  <a:cubicBezTo>
                    <a:pt x="245" y="417"/>
                    <a:pt x="245" y="417"/>
                    <a:pt x="245" y="417"/>
                  </a:cubicBezTo>
                  <a:cubicBezTo>
                    <a:pt x="245" y="417"/>
                    <a:pt x="245" y="417"/>
                    <a:pt x="246" y="416"/>
                  </a:cubicBezTo>
                  <a:cubicBezTo>
                    <a:pt x="246" y="416"/>
                    <a:pt x="246" y="416"/>
                    <a:pt x="245" y="416"/>
                  </a:cubicBezTo>
                  <a:cubicBezTo>
                    <a:pt x="246" y="416"/>
                    <a:pt x="246" y="416"/>
                    <a:pt x="246" y="416"/>
                  </a:cubicBezTo>
                  <a:cubicBezTo>
                    <a:pt x="245" y="415"/>
                    <a:pt x="245" y="415"/>
                    <a:pt x="245" y="415"/>
                  </a:cubicBezTo>
                  <a:cubicBezTo>
                    <a:pt x="245" y="414"/>
                    <a:pt x="245" y="414"/>
                    <a:pt x="245" y="413"/>
                  </a:cubicBezTo>
                  <a:cubicBezTo>
                    <a:pt x="246" y="413"/>
                    <a:pt x="246" y="413"/>
                    <a:pt x="246" y="412"/>
                  </a:cubicBezTo>
                  <a:cubicBezTo>
                    <a:pt x="246" y="411"/>
                    <a:pt x="246" y="411"/>
                    <a:pt x="246" y="411"/>
                  </a:cubicBezTo>
                  <a:cubicBezTo>
                    <a:pt x="246" y="411"/>
                    <a:pt x="246" y="411"/>
                    <a:pt x="246" y="410"/>
                  </a:cubicBezTo>
                  <a:cubicBezTo>
                    <a:pt x="247" y="409"/>
                    <a:pt x="247" y="409"/>
                    <a:pt x="247" y="408"/>
                  </a:cubicBezTo>
                  <a:cubicBezTo>
                    <a:pt x="247" y="408"/>
                    <a:pt x="247" y="408"/>
                    <a:pt x="247" y="407"/>
                  </a:cubicBezTo>
                  <a:cubicBezTo>
                    <a:pt x="247" y="407"/>
                    <a:pt x="247" y="407"/>
                    <a:pt x="247" y="407"/>
                  </a:cubicBezTo>
                  <a:cubicBezTo>
                    <a:pt x="247" y="406"/>
                    <a:pt x="247" y="406"/>
                    <a:pt x="247" y="405"/>
                  </a:cubicBezTo>
                  <a:cubicBezTo>
                    <a:pt x="247" y="405"/>
                    <a:pt x="247" y="405"/>
                    <a:pt x="247" y="404"/>
                  </a:cubicBezTo>
                  <a:cubicBezTo>
                    <a:pt x="247" y="403"/>
                    <a:pt x="247" y="403"/>
                    <a:pt x="247" y="401"/>
                  </a:cubicBezTo>
                  <a:cubicBezTo>
                    <a:pt x="247" y="401"/>
                    <a:pt x="247" y="401"/>
                    <a:pt x="247" y="401"/>
                  </a:cubicBezTo>
                  <a:cubicBezTo>
                    <a:pt x="247" y="401"/>
                    <a:pt x="247" y="401"/>
                    <a:pt x="246" y="401"/>
                  </a:cubicBezTo>
                  <a:cubicBezTo>
                    <a:pt x="246" y="400"/>
                    <a:pt x="246" y="400"/>
                    <a:pt x="246" y="400"/>
                  </a:cubicBezTo>
                  <a:cubicBezTo>
                    <a:pt x="247" y="400"/>
                    <a:pt x="247" y="400"/>
                    <a:pt x="247" y="400"/>
                  </a:cubicBezTo>
                  <a:cubicBezTo>
                    <a:pt x="247" y="399"/>
                    <a:pt x="247" y="399"/>
                    <a:pt x="247" y="397"/>
                  </a:cubicBezTo>
                  <a:cubicBezTo>
                    <a:pt x="248" y="397"/>
                    <a:pt x="248" y="397"/>
                    <a:pt x="248" y="397"/>
                  </a:cubicBezTo>
                  <a:cubicBezTo>
                    <a:pt x="248" y="396"/>
                    <a:pt x="248" y="396"/>
                    <a:pt x="248" y="395"/>
                  </a:cubicBezTo>
                  <a:cubicBezTo>
                    <a:pt x="248" y="395"/>
                    <a:pt x="248" y="395"/>
                    <a:pt x="247" y="395"/>
                  </a:cubicBezTo>
                  <a:cubicBezTo>
                    <a:pt x="247" y="395"/>
                    <a:pt x="247" y="395"/>
                    <a:pt x="247" y="394"/>
                  </a:cubicBezTo>
                  <a:cubicBezTo>
                    <a:pt x="247" y="394"/>
                    <a:pt x="247" y="394"/>
                    <a:pt x="247" y="394"/>
                  </a:cubicBezTo>
                  <a:cubicBezTo>
                    <a:pt x="247" y="393"/>
                    <a:pt x="247" y="393"/>
                    <a:pt x="247" y="393"/>
                  </a:cubicBezTo>
                  <a:cubicBezTo>
                    <a:pt x="247" y="393"/>
                    <a:pt x="247" y="393"/>
                    <a:pt x="247" y="393"/>
                  </a:cubicBezTo>
                  <a:cubicBezTo>
                    <a:pt x="247" y="392"/>
                    <a:pt x="247" y="392"/>
                    <a:pt x="247" y="391"/>
                  </a:cubicBezTo>
                  <a:cubicBezTo>
                    <a:pt x="247" y="390"/>
                    <a:pt x="247" y="390"/>
                    <a:pt x="247" y="389"/>
                  </a:cubicBezTo>
                  <a:cubicBezTo>
                    <a:pt x="247" y="389"/>
                    <a:pt x="247" y="389"/>
                    <a:pt x="247" y="388"/>
                  </a:cubicBezTo>
                  <a:cubicBezTo>
                    <a:pt x="247" y="388"/>
                    <a:pt x="247" y="388"/>
                    <a:pt x="247" y="387"/>
                  </a:cubicBezTo>
                  <a:cubicBezTo>
                    <a:pt x="246" y="387"/>
                    <a:pt x="246" y="387"/>
                    <a:pt x="246" y="387"/>
                  </a:cubicBezTo>
                  <a:cubicBezTo>
                    <a:pt x="245" y="386"/>
                    <a:pt x="245" y="386"/>
                    <a:pt x="244" y="385"/>
                  </a:cubicBezTo>
                  <a:cubicBezTo>
                    <a:pt x="243" y="385"/>
                    <a:pt x="243" y="385"/>
                    <a:pt x="243" y="385"/>
                  </a:cubicBezTo>
                  <a:cubicBezTo>
                    <a:pt x="243" y="385"/>
                    <a:pt x="243" y="385"/>
                    <a:pt x="243" y="385"/>
                  </a:cubicBezTo>
                  <a:cubicBezTo>
                    <a:pt x="242" y="384"/>
                    <a:pt x="242" y="384"/>
                    <a:pt x="241" y="383"/>
                  </a:cubicBezTo>
                  <a:cubicBezTo>
                    <a:pt x="241" y="383"/>
                    <a:pt x="241" y="383"/>
                    <a:pt x="241" y="383"/>
                  </a:cubicBezTo>
                  <a:cubicBezTo>
                    <a:pt x="240" y="383"/>
                    <a:pt x="240" y="383"/>
                    <a:pt x="240" y="383"/>
                  </a:cubicBezTo>
                  <a:cubicBezTo>
                    <a:pt x="239" y="383"/>
                    <a:pt x="239" y="383"/>
                    <a:pt x="239" y="383"/>
                  </a:cubicBezTo>
                  <a:cubicBezTo>
                    <a:pt x="238" y="382"/>
                    <a:pt x="238" y="382"/>
                    <a:pt x="237" y="382"/>
                  </a:cubicBezTo>
                  <a:cubicBezTo>
                    <a:pt x="236" y="382"/>
                    <a:pt x="236" y="382"/>
                    <a:pt x="236" y="382"/>
                  </a:cubicBezTo>
                  <a:cubicBezTo>
                    <a:pt x="235" y="381"/>
                    <a:pt x="235" y="381"/>
                    <a:pt x="235" y="381"/>
                  </a:cubicBezTo>
                  <a:cubicBezTo>
                    <a:pt x="235" y="381"/>
                    <a:pt x="235" y="381"/>
                    <a:pt x="235" y="381"/>
                  </a:cubicBezTo>
                  <a:cubicBezTo>
                    <a:pt x="234" y="380"/>
                    <a:pt x="234" y="380"/>
                    <a:pt x="233" y="379"/>
                  </a:cubicBezTo>
                  <a:cubicBezTo>
                    <a:pt x="232" y="379"/>
                    <a:pt x="232" y="379"/>
                    <a:pt x="231" y="379"/>
                  </a:cubicBezTo>
                  <a:cubicBezTo>
                    <a:pt x="231" y="379"/>
                    <a:pt x="231" y="379"/>
                    <a:pt x="231" y="378"/>
                  </a:cubicBezTo>
                  <a:cubicBezTo>
                    <a:pt x="230" y="378"/>
                    <a:pt x="230" y="378"/>
                    <a:pt x="229" y="378"/>
                  </a:cubicBezTo>
                  <a:cubicBezTo>
                    <a:pt x="229" y="378"/>
                    <a:pt x="229" y="378"/>
                    <a:pt x="229" y="378"/>
                  </a:cubicBezTo>
                  <a:cubicBezTo>
                    <a:pt x="228" y="377"/>
                    <a:pt x="228" y="377"/>
                    <a:pt x="227" y="376"/>
                  </a:cubicBezTo>
                  <a:cubicBezTo>
                    <a:pt x="227" y="376"/>
                    <a:pt x="227" y="376"/>
                    <a:pt x="227" y="376"/>
                  </a:cubicBezTo>
                  <a:cubicBezTo>
                    <a:pt x="227" y="375"/>
                    <a:pt x="227" y="375"/>
                    <a:pt x="227" y="375"/>
                  </a:cubicBezTo>
                  <a:cubicBezTo>
                    <a:pt x="226" y="375"/>
                    <a:pt x="226" y="375"/>
                    <a:pt x="226" y="374"/>
                  </a:cubicBezTo>
                  <a:cubicBezTo>
                    <a:pt x="227" y="374"/>
                    <a:pt x="227" y="374"/>
                    <a:pt x="227" y="374"/>
                  </a:cubicBezTo>
                  <a:cubicBezTo>
                    <a:pt x="227" y="374"/>
                    <a:pt x="227" y="374"/>
                    <a:pt x="226" y="373"/>
                  </a:cubicBezTo>
                  <a:cubicBezTo>
                    <a:pt x="226" y="373"/>
                    <a:pt x="226" y="373"/>
                    <a:pt x="226" y="372"/>
                  </a:cubicBezTo>
                  <a:cubicBezTo>
                    <a:pt x="225" y="371"/>
                    <a:pt x="225" y="371"/>
                    <a:pt x="225" y="371"/>
                  </a:cubicBezTo>
                  <a:cubicBezTo>
                    <a:pt x="225" y="370"/>
                    <a:pt x="225" y="370"/>
                    <a:pt x="225" y="370"/>
                  </a:cubicBezTo>
                  <a:cubicBezTo>
                    <a:pt x="224" y="370"/>
                    <a:pt x="224" y="370"/>
                    <a:pt x="223" y="369"/>
                  </a:cubicBezTo>
                  <a:cubicBezTo>
                    <a:pt x="223" y="369"/>
                    <a:pt x="223" y="369"/>
                    <a:pt x="223" y="368"/>
                  </a:cubicBezTo>
                  <a:cubicBezTo>
                    <a:pt x="223" y="368"/>
                    <a:pt x="223" y="368"/>
                    <a:pt x="222" y="367"/>
                  </a:cubicBezTo>
                  <a:cubicBezTo>
                    <a:pt x="222" y="367"/>
                    <a:pt x="222" y="367"/>
                    <a:pt x="221" y="367"/>
                  </a:cubicBezTo>
                  <a:cubicBezTo>
                    <a:pt x="222" y="366"/>
                    <a:pt x="222" y="366"/>
                    <a:pt x="222" y="366"/>
                  </a:cubicBezTo>
                  <a:cubicBezTo>
                    <a:pt x="220" y="365"/>
                    <a:pt x="220" y="365"/>
                    <a:pt x="219" y="363"/>
                  </a:cubicBezTo>
                  <a:cubicBezTo>
                    <a:pt x="219" y="363"/>
                    <a:pt x="219" y="363"/>
                    <a:pt x="220" y="363"/>
                  </a:cubicBezTo>
                  <a:cubicBezTo>
                    <a:pt x="219" y="362"/>
                    <a:pt x="219" y="362"/>
                    <a:pt x="219" y="361"/>
                  </a:cubicBezTo>
                  <a:cubicBezTo>
                    <a:pt x="219" y="361"/>
                    <a:pt x="219" y="361"/>
                    <a:pt x="218" y="361"/>
                  </a:cubicBezTo>
                  <a:cubicBezTo>
                    <a:pt x="218" y="360"/>
                    <a:pt x="218" y="360"/>
                    <a:pt x="217" y="358"/>
                  </a:cubicBezTo>
                  <a:cubicBezTo>
                    <a:pt x="216" y="357"/>
                    <a:pt x="216" y="357"/>
                    <a:pt x="215" y="356"/>
                  </a:cubicBezTo>
                  <a:cubicBezTo>
                    <a:pt x="215" y="356"/>
                    <a:pt x="215" y="356"/>
                    <a:pt x="215" y="356"/>
                  </a:cubicBezTo>
                  <a:cubicBezTo>
                    <a:pt x="214" y="355"/>
                    <a:pt x="214" y="355"/>
                    <a:pt x="214" y="354"/>
                  </a:cubicBezTo>
                  <a:cubicBezTo>
                    <a:pt x="213" y="353"/>
                    <a:pt x="213" y="353"/>
                    <a:pt x="212" y="353"/>
                  </a:cubicBezTo>
                  <a:cubicBezTo>
                    <a:pt x="211" y="353"/>
                    <a:pt x="211" y="353"/>
                    <a:pt x="211" y="353"/>
                  </a:cubicBezTo>
                  <a:cubicBezTo>
                    <a:pt x="210" y="352"/>
                    <a:pt x="210" y="352"/>
                    <a:pt x="209" y="352"/>
                  </a:cubicBezTo>
                  <a:cubicBezTo>
                    <a:pt x="209" y="352"/>
                    <a:pt x="209" y="352"/>
                    <a:pt x="208" y="351"/>
                  </a:cubicBezTo>
                  <a:cubicBezTo>
                    <a:pt x="208" y="351"/>
                    <a:pt x="208" y="351"/>
                    <a:pt x="209" y="351"/>
                  </a:cubicBezTo>
                  <a:cubicBezTo>
                    <a:pt x="209" y="351"/>
                    <a:pt x="209" y="351"/>
                    <a:pt x="210" y="351"/>
                  </a:cubicBezTo>
                  <a:cubicBezTo>
                    <a:pt x="210" y="350"/>
                    <a:pt x="210" y="350"/>
                    <a:pt x="210" y="349"/>
                  </a:cubicBezTo>
                  <a:cubicBezTo>
                    <a:pt x="209" y="349"/>
                    <a:pt x="209" y="349"/>
                    <a:pt x="208" y="348"/>
                  </a:cubicBezTo>
                  <a:cubicBezTo>
                    <a:pt x="209" y="348"/>
                    <a:pt x="209" y="348"/>
                    <a:pt x="209" y="348"/>
                  </a:cubicBezTo>
                  <a:cubicBezTo>
                    <a:pt x="208" y="347"/>
                    <a:pt x="208" y="347"/>
                    <a:pt x="208" y="347"/>
                  </a:cubicBezTo>
                  <a:cubicBezTo>
                    <a:pt x="208" y="346"/>
                    <a:pt x="208" y="346"/>
                    <a:pt x="209" y="345"/>
                  </a:cubicBezTo>
                  <a:cubicBezTo>
                    <a:pt x="209" y="345"/>
                    <a:pt x="209" y="345"/>
                    <a:pt x="210" y="344"/>
                  </a:cubicBezTo>
                  <a:cubicBezTo>
                    <a:pt x="212" y="343"/>
                    <a:pt x="212" y="343"/>
                    <a:pt x="214" y="343"/>
                  </a:cubicBezTo>
                  <a:cubicBezTo>
                    <a:pt x="214" y="341"/>
                    <a:pt x="214" y="341"/>
                    <a:pt x="214" y="340"/>
                  </a:cubicBezTo>
                  <a:cubicBezTo>
                    <a:pt x="214" y="340"/>
                    <a:pt x="214" y="340"/>
                    <a:pt x="213" y="340"/>
                  </a:cubicBezTo>
                  <a:cubicBezTo>
                    <a:pt x="213" y="339"/>
                    <a:pt x="213" y="339"/>
                    <a:pt x="214" y="338"/>
                  </a:cubicBezTo>
                  <a:cubicBezTo>
                    <a:pt x="213" y="339"/>
                    <a:pt x="213" y="339"/>
                    <a:pt x="212" y="340"/>
                  </a:cubicBezTo>
                  <a:cubicBezTo>
                    <a:pt x="212" y="340"/>
                    <a:pt x="212" y="340"/>
                    <a:pt x="212" y="341"/>
                  </a:cubicBezTo>
                  <a:cubicBezTo>
                    <a:pt x="210" y="340"/>
                    <a:pt x="210" y="340"/>
                    <a:pt x="209" y="339"/>
                  </a:cubicBezTo>
                  <a:cubicBezTo>
                    <a:pt x="209" y="339"/>
                    <a:pt x="209" y="339"/>
                    <a:pt x="210" y="338"/>
                  </a:cubicBezTo>
                  <a:cubicBezTo>
                    <a:pt x="210" y="337"/>
                    <a:pt x="210" y="337"/>
                    <a:pt x="210" y="336"/>
                  </a:cubicBezTo>
                  <a:cubicBezTo>
                    <a:pt x="209" y="336"/>
                    <a:pt x="209" y="336"/>
                    <a:pt x="209" y="336"/>
                  </a:cubicBezTo>
                  <a:cubicBezTo>
                    <a:pt x="209" y="335"/>
                    <a:pt x="209" y="335"/>
                    <a:pt x="210" y="335"/>
                  </a:cubicBezTo>
                  <a:cubicBezTo>
                    <a:pt x="210" y="335"/>
                    <a:pt x="210" y="335"/>
                    <a:pt x="211" y="335"/>
                  </a:cubicBezTo>
                  <a:cubicBezTo>
                    <a:pt x="211" y="334"/>
                    <a:pt x="211" y="334"/>
                    <a:pt x="211" y="334"/>
                  </a:cubicBezTo>
                  <a:cubicBezTo>
                    <a:pt x="211" y="333"/>
                    <a:pt x="211" y="333"/>
                    <a:pt x="211" y="333"/>
                  </a:cubicBezTo>
                  <a:cubicBezTo>
                    <a:pt x="212" y="332"/>
                    <a:pt x="212" y="332"/>
                    <a:pt x="212" y="332"/>
                  </a:cubicBezTo>
                  <a:cubicBezTo>
                    <a:pt x="213" y="331"/>
                    <a:pt x="213" y="331"/>
                    <a:pt x="213" y="331"/>
                  </a:cubicBezTo>
                  <a:cubicBezTo>
                    <a:pt x="212" y="330"/>
                    <a:pt x="212" y="330"/>
                    <a:pt x="212" y="330"/>
                  </a:cubicBezTo>
                  <a:cubicBezTo>
                    <a:pt x="212" y="329"/>
                    <a:pt x="212" y="329"/>
                    <a:pt x="212" y="329"/>
                  </a:cubicBezTo>
                  <a:cubicBezTo>
                    <a:pt x="212" y="329"/>
                    <a:pt x="212" y="329"/>
                    <a:pt x="213" y="329"/>
                  </a:cubicBezTo>
                  <a:cubicBezTo>
                    <a:pt x="214" y="328"/>
                    <a:pt x="214" y="328"/>
                    <a:pt x="215" y="328"/>
                  </a:cubicBezTo>
                  <a:cubicBezTo>
                    <a:pt x="216" y="327"/>
                    <a:pt x="216" y="327"/>
                    <a:pt x="217" y="327"/>
                  </a:cubicBezTo>
                  <a:cubicBezTo>
                    <a:pt x="216" y="327"/>
                    <a:pt x="216" y="327"/>
                    <a:pt x="216" y="326"/>
                  </a:cubicBezTo>
                  <a:cubicBezTo>
                    <a:pt x="217" y="326"/>
                    <a:pt x="217" y="326"/>
                    <a:pt x="218" y="326"/>
                  </a:cubicBezTo>
                  <a:cubicBezTo>
                    <a:pt x="218" y="325"/>
                    <a:pt x="218" y="325"/>
                    <a:pt x="217" y="325"/>
                  </a:cubicBezTo>
                  <a:cubicBezTo>
                    <a:pt x="218" y="325"/>
                    <a:pt x="218" y="325"/>
                    <a:pt x="218" y="325"/>
                  </a:cubicBezTo>
                  <a:cubicBezTo>
                    <a:pt x="218" y="325"/>
                    <a:pt x="218" y="325"/>
                    <a:pt x="218" y="324"/>
                  </a:cubicBezTo>
                  <a:cubicBezTo>
                    <a:pt x="218" y="324"/>
                    <a:pt x="218" y="324"/>
                    <a:pt x="218" y="324"/>
                  </a:cubicBezTo>
                  <a:cubicBezTo>
                    <a:pt x="219" y="323"/>
                    <a:pt x="219" y="323"/>
                    <a:pt x="220" y="323"/>
                  </a:cubicBezTo>
                  <a:cubicBezTo>
                    <a:pt x="221" y="321"/>
                    <a:pt x="221" y="321"/>
                    <a:pt x="222" y="320"/>
                  </a:cubicBezTo>
                  <a:cubicBezTo>
                    <a:pt x="223" y="319"/>
                    <a:pt x="223" y="319"/>
                    <a:pt x="223" y="319"/>
                  </a:cubicBezTo>
                  <a:cubicBezTo>
                    <a:pt x="223" y="318"/>
                    <a:pt x="223" y="318"/>
                    <a:pt x="223" y="318"/>
                  </a:cubicBezTo>
                  <a:cubicBezTo>
                    <a:pt x="223" y="318"/>
                    <a:pt x="223" y="318"/>
                    <a:pt x="223" y="317"/>
                  </a:cubicBezTo>
                  <a:cubicBezTo>
                    <a:pt x="222" y="318"/>
                    <a:pt x="222" y="318"/>
                    <a:pt x="222" y="318"/>
                  </a:cubicBezTo>
                  <a:cubicBezTo>
                    <a:pt x="221" y="317"/>
                    <a:pt x="221" y="317"/>
                    <a:pt x="221" y="317"/>
                  </a:cubicBezTo>
                  <a:cubicBezTo>
                    <a:pt x="222" y="317"/>
                    <a:pt x="222" y="317"/>
                    <a:pt x="222" y="316"/>
                  </a:cubicBezTo>
                  <a:cubicBezTo>
                    <a:pt x="222" y="314"/>
                    <a:pt x="222" y="314"/>
                    <a:pt x="222" y="313"/>
                  </a:cubicBezTo>
                  <a:cubicBezTo>
                    <a:pt x="222" y="313"/>
                    <a:pt x="222" y="313"/>
                    <a:pt x="222" y="312"/>
                  </a:cubicBezTo>
                  <a:cubicBezTo>
                    <a:pt x="222" y="312"/>
                    <a:pt x="222" y="312"/>
                    <a:pt x="222" y="312"/>
                  </a:cubicBezTo>
                  <a:cubicBezTo>
                    <a:pt x="222" y="311"/>
                    <a:pt x="222" y="311"/>
                    <a:pt x="222" y="311"/>
                  </a:cubicBezTo>
                  <a:cubicBezTo>
                    <a:pt x="222" y="311"/>
                    <a:pt x="222" y="311"/>
                    <a:pt x="222" y="310"/>
                  </a:cubicBezTo>
                  <a:cubicBezTo>
                    <a:pt x="222" y="310"/>
                    <a:pt x="222" y="310"/>
                    <a:pt x="222" y="310"/>
                  </a:cubicBezTo>
                  <a:cubicBezTo>
                    <a:pt x="222" y="309"/>
                    <a:pt x="222" y="309"/>
                    <a:pt x="222" y="309"/>
                  </a:cubicBezTo>
                  <a:cubicBezTo>
                    <a:pt x="222" y="309"/>
                    <a:pt x="222" y="309"/>
                    <a:pt x="222" y="309"/>
                  </a:cubicBezTo>
                  <a:cubicBezTo>
                    <a:pt x="221" y="308"/>
                    <a:pt x="221" y="308"/>
                    <a:pt x="221" y="308"/>
                  </a:cubicBezTo>
                  <a:cubicBezTo>
                    <a:pt x="221" y="308"/>
                    <a:pt x="221" y="308"/>
                    <a:pt x="221" y="307"/>
                  </a:cubicBezTo>
                  <a:cubicBezTo>
                    <a:pt x="221" y="307"/>
                    <a:pt x="221" y="307"/>
                    <a:pt x="221" y="306"/>
                  </a:cubicBezTo>
                  <a:cubicBezTo>
                    <a:pt x="220" y="306"/>
                    <a:pt x="220" y="306"/>
                    <a:pt x="220" y="306"/>
                  </a:cubicBezTo>
                  <a:cubicBezTo>
                    <a:pt x="219" y="305"/>
                    <a:pt x="219" y="305"/>
                    <a:pt x="218" y="304"/>
                  </a:cubicBezTo>
                  <a:cubicBezTo>
                    <a:pt x="219" y="303"/>
                    <a:pt x="219" y="303"/>
                    <a:pt x="220" y="303"/>
                  </a:cubicBezTo>
                  <a:cubicBezTo>
                    <a:pt x="220" y="303"/>
                    <a:pt x="220" y="303"/>
                    <a:pt x="221" y="303"/>
                  </a:cubicBezTo>
                  <a:cubicBezTo>
                    <a:pt x="220" y="303"/>
                    <a:pt x="220" y="303"/>
                    <a:pt x="220" y="302"/>
                  </a:cubicBezTo>
                  <a:cubicBezTo>
                    <a:pt x="220" y="302"/>
                    <a:pt x="220" y="302"/>
                    <a:pt x="220" y="302"/>
                  </a:cubicBezTo>
                  <a:cubicBezTo>
                    <a:pt x="219" y="302"/>
                    <a:pt x="219" y="302"/>
                    <a:pt x="219" y="303"/>
                  </a:cubicBezTo>
                  <a:cubicBezTo>
                    <a:pt x="218" y="302"/>
                    <a:pt x="218" y="302"/>
                    <a:pt x="218" y="301"/>
                  </a:cubicBezTo>
                  <a:cubicBezTo>
                    <a:pt x="217" y="300"/>
                    <a:pt x="217" y="300"/>
                    <a:pt x="216" y="300"/>
                  </a:cubicBezTo>
                  <a:cubicBezTo>
                    <a:pt x="215" y="300"/>
                    <a:pt x="215" y="300"/>
                    <a:pt x="214" y="301"/>
                  </a:cubicBezTo>
                  <a:cubicBezTo>
                    <a:pt x="214" y="301"/>
                    <a:pt x="214" y="301"/>
                    <a:pt x="214" y="301"/>
                  </a:cubicBezTo>
                  <a:cubicBezTo>
                    <a:pt x="214" y="301"/>
                    <a:pt x="214" y="301"/>
                    <a:pt x="214" y="301"/>
                  </a:cubicBezTo>
                  <a:cubicBezTo>
                    <a:pt x="214" y="302"/>
                    <a:pt x="214" y="302"/>
                    <a:pt x="213" y="303"/>
                  </a:cubicBezTo>
                  <a:cubicBezTo>
                    <a:pt x="212" y="303"/>
                    <a:pt x="212" y="303"/>
                    <a:pt x="212" y="303"/>
                  </a:cubicBezTo>
                  <a:cubicBezTo>
                    <a:pt x="212" y="303"/>
                    <a:pt x="212" y="303"/>
                    <a:pt x="211" y="303"/>
                  </a:cubicBezTo>
                  <a:cubicBezTo>
                    <a:pt x="212" y="304"/>
                    <a:pt x="212" y="304"/>
                    <a:pt x="213" y="305"/>
                  </a:cubicBezTo>
                  <a:cubicBezTo>
                    <a:pt x="213" y="305"/>
                    <a:pt x="213" y="305"/>
                    <a:pt x="213" y="306"/>
                  </a:cubicBezTo>
                  <a:cubicBezTo>
                    <a:pt x="212" y="306"/>
                    <a:pt x="212" y="306"/>
                    <a:pt x="212" y="306"/>
                  </a:cubicBezTo>
                  <a:cubicBezTo>
                    <a:pt x="211" y="306"/>
                    <a:pt x="211" y="306"/>
                    <a:pt x="210" y="307"/>
                  </a:cubicBezTo>
                  <a:cubicBezTo>
                    <a:pt x="210" y="306"/>
                    <a:pt x="210" y="306"/>
                    <a:pt x="210" y="306"/>
                  </a:cubicBezTo>
                  <a:cubicBezTo>
                    <a:pt x="210" y="306"/>
                    <a:pt x="210" y="306"/>
                    <a:pt x="210" y="306"/>
                  </a:cubicBezTo>
                  <a:cubicBezTo>
                    <a:pt x="210" y="305"/>
                    <a:pt x="210" y="305"/>
                    <a:pt x="210" y="305"/>
                  </a:cubicBezTo>
                  <a:cubicBezTo>
                    <a:pt x="210" y="305"/>
                    <a:pt x="210" y="305"/>
                    <a:pt x="209" y="304"/>
                  </a:cubicBezTo>
                  <a:cubicBezTo>
                    <a:pt x="209" y="304"/>
                    <a:pt x="209" y="304"/>
                    <a:pt x="209" y="304"/>
                  </a:cubicBezTo>
                  <a:cubicBezTo>
                    <a:pt x="209" y="305"/>
                    <a:pt x="209" y="305"/>
                    <a:pt x="209" y="305"/>
                  </a:cubicBezTo>
                  <a:cubicBezTo>
                    <a:pt x="208" y="305"/>
                    <a:pt x="208" y="305"/>
                    <a:pt x="208" y="305"/>
                  </a:cubicBezTo>
                  <a:cubicBezTo>
                    <a:pt x="207" y="304"/>
                    <a:pt x="207" y="304"/>
                    <a:pt x="207" y="303"/>
                  </a:cubicBezTo>
                  <a:cubicBezTo>
                    <a:pt x="205" y="303"/>
                    <a:pt x="205" y="303"/>
                    <a:pt x="205" y="303"/>
                  </a:cubicBezTo>
                  <a:cubicBezTo>
                    <a:pt x="205" y="303"/>
                    <a:pt x="205" y="303"/>
                    <a:pt x="205" y="303"/>
                  </a:cubicBezTo>
                  <a:cubicBezTo>
                    <a:pt x="205" y="303"/>
                    <a:pt x="205" y="303"/>
                    <a:pt x="204" y="303"/>
                  </a:cubicBezTo>
                  <a:cubicBezTo>
                    <a:pt x="204" y="303"/>
                    <a:pt x="204" y="303"/>
                    <a:pt x="203" y="303"/>
                  </a:cubicBezTo>
                  <a:cubicBezTo>
                    <a:pt x="203" y="303"/>
                    <a:pt x="203" y="303"/>
                    <a:pt x="202" y="303"/>
                  </a:cubicBezTo>
                  <a:cubicBezTo>
                    <a:pt x="202" y="302"/>
                    <a:pt x="202" y="302"/>
                    <a:pt x="202" y="302"/>
                  </a:cubicBezTo>
                  <a:cubicBezTo>
                    <a:pt x="201" y="302"/>
                    <a:pt x="201" y="302"/>
                    <a:pt x="200" y="301"/>
                  </a:cubicBezTo>
                  <a:cubicBezTo>
                    <a:pt x="201" y="302"/>
                    <a:pt x="201" y="302"/>
                    <a:pt x="201" y="302"/>
                  </a:cubicBezTo>
                  <a:cubicBezTo>
                    <a:pt x="201" y="303"/>
                    <a:pt x="201" y="303"/>
                    <a:pt x="201" y="303"/>
                  </a:cubicBezTo>
                  <a:cubicBezTo>
                    <a:pt x="200" y="303"/>
                    <a:pt x="200" y="303"/>
                    <a:pt x="199" y="302"/>
                  </a:cubicBezTo>
                  <a:cubicBezTo>
                    <a:pt x="199" y="302"/>
                    <a:pt x="199" y="302"/>
                    <a:pt x="199" y="301"/>
                  </a:cubicBezTo>
                  <a:cubicBezTo>
                    <a:pt x="199" y="301"/>
                    <a:pt x="199" y="301"/>
                    <a:pt x="200" y="301"/>
                  </a:cubicBezTo>
                  <a:cubicBezTo>
                    <a:pt x="199" y="300"/>
                    <a:pt x="199" y="300"/>
                    <a:pt x="199" y="300"/>
                  </a:cubicBezTo>
                  <a:cubicBezTo>
                    <a:pt x="198" y="299"/>
                    <a:pt x="198" y="299"/>
                    <a:pt x="197" y="298"/>
                  </a:cubicBezTo>
                  <a:cubicBezTo>
                    <a:pt x="197" y="298"/>
                    <a:pt x="197" y="298"/>
                    <a:pt x="197" y="298"/>
                  </a:cubicBezTo>
                  <a:cubicBezTo>
                    <a:pt x="196" y="298"/>
                    <a:pt x="196" y="298"/>
                    <a:pt x="196" y="297"/>
                  </a:cubicBezTo>
                  <a:cubicBezTo>
                    <a:pt x="196" y="297"/>
                    <a:pt x="196" y="297"/>
                    <a:pt x="196" y="296"/>
                  </a:cubicBezTo>
                  <a:cubicBezTo>
                    <a:pt x="195" y="296"/>
                    <a:pt x="195" y="296"/>
                    <a:pt x="195" y="296"/>
                  </a:cubicBezTo>
                  <a:cubicBezTo>
                    <a:pt x="195" y="296"/>
                    <a:pt x="195" y="296"/>
                    <a:pt x="195" y="297"/>
                  </a:cubicBezTo>
                  <a:cubicBezTo>
                    <a:pt x="195" y="297"/>
                    <a:pt x="195" y="297"/>
                    <a:pt x="196" y="297"/>
                  </a:cubicBezTo>
                  <a:cubicBezTo>
                    <a:pt x="196" y="297"/>
                    <a:pt x="196" y="297"/>
                    <a:pt x="196" y="298"/>
                  </a:cubicBezTo>
                  <a:cubicBezTo>
                    <a:pt x="196" y="298"/>
                    <a:pt x="196" y="298"/>
                    <a:pt x="195" y="298"/>
                  </a:cubicBezTo>
                  <a:cubicBezTo>
                    <a:pt x="195" y="298"/>
                    <a:pt x="195" y="298"/>
                    <a:pt x="194" y="297"/>
                  </a:cubicBezTo>
                  <a:cubicBezTo>
                    <a:pt x="194" y="297"/>
                    <a:pt x="194" y="297"/>
                    <a:pt x="193" y="297"/>
                  </a:cubicBezTo>
                  <a:cubicBezTo>
                    <a:pt x="192" y="297"/>
                    <a:pt x="192" y="297"/>
                    <a:pt x="192" y="296"/>
                  </a:cubicBezTo>
                  <a:cubicBezTo>
                    <a:pt x="192" y="295"/>
                    <a:pt x="192" y="295"/>
                    <a:pt x="192" y="295"/>
                  </a:cubicBezTo>
                  <a:cubicBezTo>
                    <a:pt x="192" y="295"/>
                    <a:pt x="192" y="295"/>
                    <a:pt x="193" y="295"/>
                  </a:cubicBezTo>
                  <a:cubicBezTo>
                    <a:pt x="193" y="294"/>
                    <a:pt x="193" y="294"/>
                    <a:pt x="193" y="294"/>
                  </a:cubicBezTo>
                  <a:cubicBezTo>
                    <a:pt x="192" y="294"/>
                    <a:pt x="192" y="294"/>
                    <a:pt x="192" y="294"/>
                  </a:cubicBezTo>
                  <a:cubicBezTo>
                    <a:pt x="192" y="293"/>
                    <a:pt x="192" y="293"/>
                    <a:pt x="192" y="293"/>
                  </a:cubicBezTo>
                  <a:cubicBezTo>
                    <a:pt x="192" y="293"/>
                    <a:pt x="192" y="293"/>
                    <a:pt x="192" y="292"/>
                  </a:cubicBezTo>
                  <a:cubicBezTo>
                    <a:pt x="192" y="292"/>
                    <a:pt x="192" y="292"/>
                    <a:pt x="192" y="292"/>
                  </a:cubicBezTo>
                  <a:cubicBezTo>
                    <a:pt x="190" y="291"/>
                    <a:pt x="190" y="291"/>
                    <a:pt x="188" y="289"/>
                  </a:cubicBezTo>
                  <a:cubicBezTo>
                    <a:pt x="188" y="288"/>
                    <a:pt x="188" y="288"/>
                    <a:pt x="188" y="288"/>
                  </a:cubicBezTo>
                  <a:cubicBezTo>
                    <a:pt x="187" y="288"/>
                    <a:pt x="187" y="288"/>
                    <a:pt x="187" y="288"/>
                  </a:cubicBezTo>
                  <a:cubicBezTo>
                    <a:pt x="187" y="287"/>
                    <a:pt x="187" y="287"/>
                    <a:pt x="187" y="287"/>
                  </a:cubicBezTo>
                  <a:cubicBezTo>
                    <a:pt x="186" y="286"/>
                    <a:pt x="186" y="286"/>
                    <a:pt x="186" y="286"/>
                  </a:cubicBezTo>
                  <a:cubicBezTo>
                    <a:pt x="186" y="286"/>
                    <a:pt x="186" y="286"/>
                    <a:pt x="186" y="286"/>
                  </a:cubicBezTo>
                  <a:cubicBezTo>
                    <a:pt x="187" y="286"/>
                    <a:pt x="187" y="286"/>
                    <a:pt x="187" y="286"/>
                  </a:cubicBezTo>
                  <a:cubicBezTo>
                    <a:pt x="187" y="286"/>
                    <a:pt x="187" y="286"/>
                    <a:pt x="187" y="286"/>
                  </a:cubicBezTo>
                  <a:cubicBezTo>
                    <a:pt x="187" y="286"/>
                    <a:pt x="187" y="286"/>
                    <a:pt x="187" y="285"/>
                  </a:cubicBezTo>
                  <a:cubicBezTo>
                    <a:pt x="187" y="285"/>
                    <a:pt x="187" y="285"/>
                    <a:pt x="187" y="285"/>
                  </a:cubicBezTo>
                  <a:cubicBezTo>
                    <a:pt x="187" y="285"/>
                    <a:pt x="187" y="285"/>
                    <a:pt x="186" y="285"/>
                  </a:cubicBezTo>
                  <a:cubicBezTo>
                    <a:pt x="186" y="285"/>
                    <a:pt x="186" y="285"/>
                    <a:pt x="186" y="285"/>
                  </a:cubicBezTo>
                  <a:cubicBezTo>
                    <a:pt x="186" y="285"/>
                    <a:pt x="186" y="285"/>
                    <a:pt x="186" y="286"/>
                  </a:cubicBezTo>
                  <a:cubicBezTo>
                    <a:pt x="184" y="286"/>
                    <a:pt x="184" y="286"/>
                    <a:pt x="183" y="286"/>
                  </a:cubicBezTo>
                  <a:cubicBezTo>
                    <a:pt x="183" y="285"/>
                    <a:pt x="183" y="285"/>
                    <a:pt x="183" y="285"/>
                  </a:cubicBezTo>
                  <a:cubicBezTo>
                    <a:pt x="183" y="285"/>
                    <a:pt x="183" y="285"/>
                    <a:pt x="182" y="285"/>
                  </a:cubicBezTo>
                  <a:cubicBezTo>
                    <a:pt x="182" y="285"/>
                    <a:pt x="182" y="285"/>
                    <a:pt x="182" y="285"/>
                  </a:cubicBezTo>
                  <a:cubicBezTo>
                    <a:pt x="181" y="285"/>
                    <a:pt x="181" y="285"/>
                    <a:pt x="180" y="284"/>
                  </a:cubicBezTo>
                  <a:cubicBezTo>
                    <a:pt x="179" y="284"/>
                    <a:pt x="179" y="284"/>
                    <a:pt x="179" y="284"/>
                  </a:cubicBezTo>
                  <a:cubicBezTo>
                    <a:pt x="178" y="284"/>
                    <a:pt x="178" y="284"/>
                    <a:pt x="178" y="284"/>
                  </a:cubicBezTo>
                  <a:cubicBezTo>
                    <a:pt x="177" y="283"/>
                    <a:pt x="177" y="283"/>
                    <a:pt x="177" y="283"/>
                  </a:cubicBezTo>
                  <a:cubicBezTo>
                    <a:pt x="175" y="283"/>
                    <a:pt x="175" y="283"/>
                    <a:pt x="174" y="283"/>
                  </a:cubicBezTo>
                  <a:cubicBezTo>
                    <a:pt x="173" y="282"/>
                    <a:pt x="173" y="282"/>
                    <a:pt x="172" y="282"/>
                  </a:cubicBezTo>
                  <a:cubicBezTo>
                    <a:pt x="172" y="282"/>
                    <a:pt x="172" y="282"/>
                    <a:pt x="172" y="281"/>
                  </a:cubicBezTo>
                  <a:cubicBezTo>
                    <a:pt x="171" y="281"/>
                    <a:pt x="171" y="281"/>
                    <a:pt x="171" y="282"/>
                  </a:cubicBezTo>
                  <a:cubicBezTo>
                    <a:pt x="170" y="281"/>
                    <a:pt x="170" y="281"/>
                    <a:pt x="170" y="280"/>
                  </a:cubicBezTo>
                  <a:cubicBezTo>
                    <a:pt x="169" y="279"/>
                    <a:pt x="169" y="279"/>
                    <a:pt x="168" y="279"/>
                  </a:cubicBezTo>
                  <a:cubicBezTo>
                    <a:pt x="168" y="278"/>
                    <a:pt x="168" y="278"/>
                    <a:pt x="168" y="278"/>
                  </a:cubicBezTo>
                  <a:cubicBezTo>
                    <a:pt x="168" y="278"/>
                    <a:pt x="168" y="278"/>
                    <a:pt x="168" y="278"/>
                  </a:cubicBezTo>
                  <a:cubicBezTo>
                    <a:pt x="166" y="277"/>
                    <a:pt x="166" y="277"/>
                    <a:pt x="165" y="276"/>
                  </a:cubicBezTo>
                  <a:cubicBezTo>
                    <a:pt x="165" y="275"/>
                    <a:pt x="165" y="275"/>
                    <a:pt x="165" y="275"/>
                  </a:cubicBezTo>
                  <a:cubicBezTo>
                    <a:pt x="164" y="274"/>
                    <a:pt x="164" y="274"/>
                    <a:pt x="163" y="274"/>
                  </a:cubicBezTo>
                  <a:cubicBezTo>
                    <a:pt x="164" y="275"/>
                    <a:pt x="164" y="275"/>
                    <a:pt x="164" y="275"/>
                  </a:cubicBezTo>
                  <a:cubicBezTo>
                    <a:pt x="164" y="275"/>
                    <a:pt x="164" y="275"/>
                    <a:pt x="163" y="274"/>
                  </a:cubicBezTo>
                  <a:cubicBezTo>
                    <a:pt x="162" y="274"/>
                    <a:pt x="162" y="274"/>
                    <a:pt x="162" y="274"/>
                  </a:cubicBezTo>
                  <a:cubicBezTo>
                    <a:pt x="162" y="274"/>
                    <a:pt x="162" y="274"/>
                    <a:pt x="161" y="274"/>
                  </a:cubicBezTo>
                  <a:cubicBezTo>
                    <a:pt x="162" y="274"/>
                    <a:pt x="162" y="274"/>
                    <a:pt x="162" y="273"/>
                  </a:cubicBezTo>
                  <a:cubicBezTo>
                    <a:pt x="161" y="273"/>
                    <a:pt x="161" y="273"/>
                    <a:pt x="161" y="273"/>
                  </a:cubicBezTo>
                  <a:cubicBezTo>
                    <a:pt x="161" y="273"/>
                    <a:pt x="161" y="273"/>
                    <a:pt x="161" y="273"/>
                  </a:cubicBezTo>
                  <a:cubicBezTo>
                    <a:pt x="160" y="273"/>
                    <a:pt x="160" y="273"/>
                    <a:pt x="160" y="274"/>
                  </a:cubicBezTo>
                  <a:cubicBezTo>
                    <a:pt x="160" y="274"/>
                    <a:pt x="160" y="274"/>
                    <a:pt x="161" y="274"/>
                  </a:cubicBezTo>
                  <a:cubicBezTo>
                    <a:pt x="160" y="274"/>
                    <a:pt x="160" y="274"/>
                    <a:pt x="160" y="274"/>
                  </a:cubicBezTo>
                  <a:cubicBezTo>
                    <a:pt x="159" y="274"/>
                    <a:pt x="159" y="274"/>
                    <a:pt x="159" y="275"/>
                  </a:cubicBezTo>
                  <a:cubicBezTo>
                    <a:pt x="158" y="275"/>
                    <a:pt x="158" y="275"/>
                    <a:pt x="158" y="275"/>
                  </a:cubicBezTo>
                  <a:cubicBezTo>
                    <a:pt x="157" y="275"/>
                    <a:pt x="157" y="275"/>
                    <a:pt x="157" y="276"/>
                  </a:cubicBezTo>
                  <a:cubicBezTo>
                    <a:pt x="156" y="276"/>
                    <a:pt x="156" y="276"/>
                    <a:pt x="155" y="276"/>
                  </a:cubicBezTo>
                  <a:cubicBezTo>
                    <a:pt x="153" y="275"/>
                    <a:pt x="153" y="275"/>
                    <a:pt x="152" y="274"/>
                  </a:cubicBezTo>
                  <a:cubicBezTo>
                    <a:pt x="151" y="274"/>
                    <a:pt x="151" y="274"/>
                    <a:pt x="151" y="274"/>
                  </a:cubicBezTo>
                  <a:cubicBezTo>
                    <a:pt x="150" y="274"/>
                    <a:pt x="150" y="274"/>
                    <a:pt x="149" y="273"/>
                  </a:cubicBezTo>
                  <a:cubicBezTo>
                    <a:pt x="149" y="274"/>
                    <a:pt x="149" y="274"/>
                    <a:pt x="148" y="274"/>
                  </a:cubicBezTo>
                  <a:cubicBezTo>
                    <a:pt x="148" y="273"/>
                    <a:pt x="148" y="273"/>
                    <a:pt x="147" y="272"/>
                  </a:cubicBezTo>
                  <a:cubicBezTo>
                    <a:pt x="147" y="272"/>
                    <a:pt x="147" y="272"/>
                    <a:pt x="147" y="272"/>
                  </a:cubicBezTo>
                  <a:cubicBezTo>
                    <a:pt x="146" y="272"/>
                    <a:pt x="146" y="272"/>
                    <a:pt x="146" y="272"/>
                  </a:cubicBezTo>
                  <a:cubicBezTo>
                    <a:pt x="145" y="272"/>
                    <a:pt x="145" y="272"/>
                    <a:pt x="145" y="272"/>
                  </a:cubicBezTo>
                  <a:cubicBezTo>
                    <a:pt x="144" y="271"/>
                    <a:pt x="144" y="271"/>
                    <a:pt x="143" y="271"/>
                  </a:cubicBezTo>
                  <a:cubicBezTo>
                    <a:pt x="142" y="270"/>
                    <a:pt x="142" y="270"/>
                    <a:pt x="141" y="270"/>
                  </a:cubicBezTo>
                  <a:cubicBezTo>
                    <a:pt x="140" y="270"/>
                    <a:pt x="140" y="270"/>
                    <a:pt x="139" y="269"/>
                  </a:cubicBezTo>
                  <a:cubicBezTo>
                    <a:pt x="139" y="269"/>
                    <a:pt x="139" y="269"/>
                    <a:pt x="139" y="269"/>
                  </a:cubicBezTo>
                  <a:cubicBezTo>
                    <a:pt x="138" y="268"/>
                    <a:pt x="138" y="268"/>
                    <a:pt x="137" y="267"/>
                  </a:cubicBezTo>
                  <a:cubicBezTo>
                    <a:pt x="137" y="267"/>
                    <a:pt x="137" y="267"/>
                    <a:pt x="136" y="266"/>
                  </a:cubicBezTo>
                  <a:cubicBezTo>
                    <a:pt x="136" y="267"/>
                    <a:pt x="136" y="267"/>
                    <a:pt x="136" y="267"/>
                  </a:cubicBezTo>
                  <a:cubicBezTo>
                    <a:pt x="135" y="267"/>
                    <a:pt x="135" y="267"/>
                    <a:pt x="134" y="266"/>
                  </a:cubicBezTo>
                  <a:cubicBezTo>
                    <a:pt x="133" y="266"/>
                    <a:pt x="133" y="266"/>
                    <a:pt x="132" y="265"/>
                  </a:cubicBezTo>
                  <a:cubicBezTo>
                    <a:pt x="132" y="265"/>
                    <a:pt x="132" y="265"/>
                    <a:pt x="131" y="264"/>
                  </a:cubicBezTo>
                  <a:cubicBezTo>
                    <a:pt x="130" y="263"/>
                    <a:pt x="130" y="263"/>
                    <a:pt x="130" y="262"/>
                  </a:cubicBezTo>
                  <a:cubicBezTo>
                    <a:pt x="130" y="262"/>
                    <a:pt x="130" y="262"/>
                    <a:pt x="130" y="262"/>
                  </a:cubicBezTo>
                  <a:cubicBezTo>
                    <a:pt x="129" y="262"/>
                    <a:pt x="129" y="262"/>
                    <a:pt x="128" y="262"/>
                  </a:cubicBezTo>
                  <a:cubicBezTo>
                    <a:pt x="128" y="261"/>
                    <a:pt x="128" y="261"/>
                    <a:pt x="128" y="261"/>
                  </a:cubicBezTo>
                  <a:cubicBezTo>
                    <a:pt x="127" y="261"/>
                    <a:pt x="127" y="261"/>
                    <a:pt x="127" y="261"/>
                  </a:cubicBezTo>
                  <a:cubicBezTo>
                    <a:pt x="127" y="261"/>
                    <a:pt x="127" y="261"/>
                    <a:pt x="127" y="260"/>
                  </a:cubicBezTo>
                  <a:cubicBezTo>
                    <a:pt x="126" y="259"/>
                    <a:pt x="126" y="259"/>
                    <a:pt x="125" y="258"/>
                  </a:cubicBezTo>
                  <a:cubicBezTo>
                    <a:pt x="125" y="258"/>
                    <a:pt x="125" y="258"/>
                    <a:pt x="125" y="257"/>
                  </a:cubicBezTo>
                  <a:cubicBezTo>
                    <a:pt x="125" y="257"/>
                    <a:pt x="125" y="257"/>
                    <a:pt x="126" y="257"/>
                  </a:cubicBezTo>
                  <a:cubicBezTo>
                    <a:pt x="126" y="256"/>
                    <a:pt x="126" y="256"/>
                    <a:pt x="126" y="256"/>
                  </a:cubicBezTo>
                  <a:cubicBezTo>
                    <a:pt x="126" y="256"/>
                    <a:pt x="126" y="256"/>
                    <a:pt x="125" y="255"/>
                  </a:cubicBezTo>
                  <a:cubicBezTo>
                    <a:pt x="126" y="255"/>
                    <a:pt x="126" y="255"/>
                    <a:pt x="126" y="255"/>
                  </a:cubicBezTo>
                  <a:cubicBezTo>
                    <a:pt x="127" y="254"/>
                    <a:pt x="127" y="254"/>
                    <a:pt x="127" y="254"/>
                  </a:cubicBezTo>
                  <a:cubicBezTo>
                    <a:pt x="126" y="252"/>
                    <a:pt x="126" y="252"/>
                    <a:pt x="125" y="250"/>
                  </a:cubicBezTo>
                  <a:cubicBezTo>
                    <a:pt x="125" y="249"/>
                    <a:pt x="125" y="249"/>
                    <a:pt x="125" y="249"/>
                  </a:cubicBezTo>
                  <a:cubicBezTo>
                    <a:pt x="125" y="248"/>
                    <a:pt x="125" y="248"/>
                    <a:pt x="124" y="247"/>
                  </a:cubicBezTo>
                  <a:cubicBezTo>
                    <a:pt x="124" y="247"/>
                    <a:pt x="124" y="247"/>
                    <a:pt x="124" y="246"/>
                  </a:cubicBezTo>
                  <a:cubicBezTo>
                    <a:pt x="123" y="244"/>
                    <a:pt x="123" y="244"/>
                    <a:pt x="122" y="243"/>
                  </a:cubicBezTo>
                  <a:cubicBezTo>
                    <a:pt x="121" y="242"/>
                    <a:pt x="121" y="242"/>
                    <a:pt x="120" y="241"/>
                  </a:cubicBezTo>
                  <a:cubicBezTo>
                    <a:pt x="119" y="240"/>
                    <a:pt x="119" y="240"/>
                    <a:pt x="118" y="240"/>
                  </a:cubicBezTo>
                  <a:cubicBezTo>
                    <a:pt x="119" y="240"/>
                    <a:pt x="119" y="240"/>
                    <a:pt x="119" y="240"/>
                  </a:cubicBezTo>
                  <a:cubicBezTo>
                    <a:pt x="119" y="239"/>
                    <a:pt x="119" y="239"/>
                    <a:pt x="119" y="239"/>
                  </a:cubicBezTo>
                  <a:cubicBezTo>
                    <a:pt x="119" y="238"/>
                    <a:pt x="119" y="238"/>
                    <a:pt x="118" y="237"/>
                  </a:cubicBezTo>
                  <a:cubicBezTo>
                    <a:pt x="118" y="237"/>
                    <a:pt x="118" y="237"/>
                    <a:pt x="117" y="237"/>
                  </a:cubicBezTo>
                  <a:cubicBezTo>
                    <a:pt x="117" y="236"/>
                    <a:pt x="117" y="236"/>
                    <a:pt x="116" y="236"/>
                  </a:cubicBezTo>
                  <a:cubicBezTo>
                    <a:pt x="116" y="236"/>
                    <a:pt x="116" y="236"/>
                    <a:pt x="115" y="236"/>
                  </a:cubicBezTo>
                  <a:cubicBezTo>
                    <a:pt x="114" y="235"/>
                    <a:pt x="114" y="235"/>
                    <a:pt x="114" y="235"/>
                  </a:cubicBezTo>
                  <a:cubicBezTo>
                    <a:pt x="115" y="234"/>
                    <a:pt x="115" y="234"/>
                    <a:pt x="115" y="233"/>
                  </a:cubicBezTo>
                  <a:cubicBezTo>
                    <a:pt x="115" y="233"/>
                    <a:pt x="115" y="233"/>
                    <a:pt x="115" y="233"/>
                  </a:cubicBezTo>
                  <a:cubicBezTo>
                    <a:pt x="116" y="233"/>
                    <a:pt x="116" y="233"/>
                    <a:pt x="116" y="233"/>
                  </a:cubicBezTo>
                  <a:cubicBezTo>
                    <a:pt x="116" y="233"/>
                    <a:pt x="116" y="233"/>
                    <a:pt x="116" y="233"/>
                  </a:cubicBezTo>
                  <a:cubicBezTo>
                    <a:pt x="116" y="232"/>
                    <a:pt x="116" y="232"/>
                    <a:pt x="116" y="232"/>
                  </a:cubicBezTo>
                  <a:cubicBezTo>
                    <a:pt x="116" y="232"/>
                    <a:pt x="116" y="232"/>
                    <a:pt x="115" y="232"/>
                  </a:cubicBezTo>
                  <a:cubicBezTo>
                    <a:pt x="115" y="232"/>
                    <a:pt x="115" y="232"/>
                    <a:pt x="115" y="232"/>
                  </a:cubicBezTo>
                  <a:cubicBezTo>
                    <a:pt x="115" y="231"/>
                    <a:pt x="115" y="231"/>
                    <a:pt x="115" y="231"/>
                  </a:cubicBezTo>
                  <a:cubicBezTo>
                    <a:pt x="114" y="231"/>
                    <a:pt x="114" y="231"/>
                    <a:pt x="114" y="231"/>
                  </a:cubicBezTo>
                  <a:cubicBezTo>
                    <a:pt x="114" y="231"/>
                    <a:pt x="114" y="231"/>
                    <a:pt x="113" y="230"/>
                  </a:cubicBezTo>
                  <a:cubicBezTo>
                    <a:pt x="113" y="230"/>
                    <a:pt x="113" y="230"/>
                    <a:pt x="113" y="229"/>
                  </a:cubicBezTo>
                  <a:cubicBezTo>
                    <a:pt x="113" y="229"/>
                    <a:pt x="113" y="229"/>
                    <a:pt x="113" y="229"/>
                  </a:cubicBezTo>
                  <a:cubicBezTo>
                    <a:pt x="112" y="229"/>
                    <a:pt x="112" y="229"/>
                    <a:pt x="112" y="228"/>
                  </a:cubicBezTo>
                  <a:cubicBezTo>
                    <a:pt x="112" y="228"/>
                    <a:pt x="112" y="228"/>
                    <a:pt x="111" y="227"/>
                  </a:cubicBezTo>
                  <a:cubicBezTo>
                    <a:pt x="112" y="226"/>
                    <a:pt x="112" y="226"/>
                    <a:pt x="112" y="226"/>
                  </a:cubicBezTo>
                  <a:cubicBezTo>
                    <a:pt x="111" y="225"/>
                    <a:pt x="111" y="225"/>
                    <a:pt x="110" y="225"/>
                  </a:cubicBezTo>
                  <a:cubicBezTo>
                    <a:pt x="110" y="224"/>
                    <a:pt x="110" y="224"/>
                    <a:pt x="109" y="224"/>
                  </a:cubicBezTo>
                  <a:cubicBezTo>
                    <a:pt x="109" y="224"/>
                    <a:pt x="109" y="224"/>
                    <a:pt x="109" y="223"/>
                  </a:cubicBezTo>
                  <a:cubicBezTo>
                    <a:pt x="109" y="223"/>
                    <a:pt x="109" y="223"/>
                    <a:pt x="108" y="222"/>
                  </a:cubicBezTo>
                  <a:cubicBezTo>
                    <a:pt x="109" y="222"/>
                    <a:pt x="109" y="222"/>
                    <a:pt x="109" y="222"/>
                  </a:cubicBezTo>
                  <a:cubicBezTo>
                    <a:pt x="109" y="222"/>
                    <a:pt x="109" y="222"/>
                    <a:pt x="108" y="222"/>
                  </a:cubicBezTo>
                  <a:cubicBezTo>
                    <a:pt x="108" y="221"/>
                    <a:pt x="108" y="221"/>
                    <a:pt x="108" y="221"/>
                  </a:cubicBezTo>
                  <a:cubicBezTo>
                    <a:pt x="107" y="220"/>
                    <a:pt x="107" y="220"/>
                    <a:pt x="107" y="220"/>
                  </a:cubicBezTo>
                  <a:cubicBezTo>
                    <a:pt x="107" y="219"/>
                    <a:pt x="107" y="219"/>
                    <a:pt x="107" y="219"/>
                  </a:cubicBezTo>
                  <a:cubicBezTo>
                    <a:pt x="107" y="218"/>
                    <a:pt x="107" y="218"/>
                    <a:pt x="106" y="217"/>
                  </a:cubicBezTo>
                  <a:cubicBezTo>
                    <a:pt x="106" y="217"/>
                    <a:pt x="106" y="217"/>
                    <a:pt x="106" y="217"/>
                  </a:cubicBezTo>
                  <a:cubicBezTo>
                    <a:pt x="106" y="215"/>
                    <a:pt x="106" y="215"/>
                    <a:pt x="106" y="214"/>
                  </a:cubicBezTo>
                  <a:cubicBezTo>
                    <a:pt x="106" y="213"/>
                    <a:pt x="106" y="213"/>
                    <a:pt x="105" y="213"/>
                  </a:cubicBezTo>
                  <a:cubicBezTo>
                    <a:pt x="106" y="212"/>
                    <a:pt x="106" y="212"/>
                    <a:pt x="106" y="212"/>
                  </a:cubicBezTo>
                  <a:cubicBezTo>
                    <a:pt x="106" y="212"/>
                    <a:pt x="106" y="212"/>
                    <a:pt x="106" y="212"/>
                  </a:cubicBezTo>
                  <a:cubicBezTo>
                    <a:pt x="105" y="212"/>
                    <a:pt x="105" y="212"/>
                    <a:pt x="105" y="211"/>
                  </a:cubicBezTo>
                  <a:cubicBezTo>
                    <a:pt x="104" y="211"/>
                    <a:pt x="104" y="211"/>
                    <a:pt x="104" y="210"/>
                  </a:cubicBezTo>
                  <a:cubicBezTo>
                    <a:pt x="103" y="211"/>
                    <a:pt x="103" y="211"/>
                    <a:pt x="103" y="211"/>
                  </a:cubicBezTo>
                  <a:cubicBezTo>
                    <a:pt x="102" y="210"/>
                    <a:pt x="102" y="210"/>
                    <a:pt x="102" y="209"/>
                  </a:cubicBezTo>
                  <a:cubicBezTo>
                    <a:pt x="101" y="208"/>
                    <a:pt x="101" y="208"/>
                    <a:pt x="101" y="208"/>
                  </a:cubicBezTo>
                  <a:cubicBezTo>
                    <a:pt x="101" y="208"/>
                    <a:pt x="101" y="208"/>
                    <a:pt x="101" y="209"/>
                  </a:cubicBezTo>
                  <a:cubicBezTo>
                    <a:pt x="101" y="210"/>
                    <a:pt x="101" y="210"/>
                    <a:pt x="101" y="210"/>
                  </a:cubicBezTo>
                  <a:cubicBezTo>
                    <a:pt x="101" y="211"/>
                    <a:pt x="101" y="211"/>
                    <a:pt x="100" y="212"/>
                  </a:cubicBezTo>
                  <a:cubicBezTo>
                    <a:pt x="101" y="212"/>
                    <a:pt x="101" y="212"/>
                    <a:pt x="101" y="212"/>
                  </a:cubicBezTo>
                  <a:cubicBezTo>
                    <a:pt x="101" y="214"/>
                    <a:pt x="101" y="214"/>
                    <a:pt x="101" y="215"/>
                  </a:cubicBezTo>
                  <a:cubicBezTo>
                    <a:pt x="101" y="215"/>
                    <a:pt x="101" y="215"/>
                    <a:pt x="101" y="216"/>
                  </a:cubicBezTo>
                  <a:cubicBezTo>
                    <a:pt x="101" y="216"/>
                    <a:pt x="101" y="216"/>
                    <a:pt x="101" y="217"/>
                  </a:cubicBezTo>
                  <a:cubicBezTo>
                    <a:pt x="101" y="218"/>
                    <a:pt x="101" y="218"/>
                    <a:pt x="101" y="218"/>
                  </a:cubicBezTo>
                  <a:cubicBezTo>
                    <a:pt x="102" y="218"/>
                    <a:pt x="102" y="218"/>
                    <a:pt x="102" y="218"/>
                  </a:cubicBezTo>
                  <a:cubicBezTo>
                    <a:pt x="102" y="219"/>
                    <a:pt x="102" y="219"/>
                    <a:pt x="103" y="219"/>
                  </a:cubicBezTo>
                  <a:cubicBezTo>
                    <a:pt x="103" y="221"/>
                    <a:pt x="103" y="221"/>
                    <a:pt x="103" y="221"/>
                  </a:cubicBezTo>
                  <a:cubicBezTo>
                    <a:pt x="103" y="221"/>
                    <a:pt x="103" y="221"/>
                    <a:pt x="104" y="222"/>
                  </a:cubicBezTo>
                  <a:cubicBezTo>
                    <a:pt x="104" y="222"/>
                    <a:pt x="104" y="222"/>
                    <a:pt x="104" y="223"/>
                  </a:cubicBezTo>
                  <a:cubicBezTo>
                    <a:pt x="104" y="223"/>
                    <a:pt x="104" y="223"/>
                    <a:pt x="104" y="223"/>
                  </a:cubicBezTo>
                  <a:cubicBezTo>
                    <a:pt x="105" y="224"/>
                    <a:pt x="105" y="224"/>
                    <a:pt x="105" y="224"/>
                  </a:cubicBezTo>
                  <a:cubicBezTo>
                    <a:pt x="105" y="224"/>
                    <a:pt x="105" y="224"/>
                    <a:pt x="105" y="225"/>
                  </a:cubicBezTo>
                  <a:cubicBezTo>
                    <a:pt x="105" y="225"/>
                    <a:pt x="105" y="225"/>
                    <a:pt x="105" y="226"/>
                  </a:cubicBezTo>
                  <a:cubicBezTo>
                    <a:pt x="106" y="226"/>
                    <a:pt x="106" y="226"/>
                    <a:pt x="106" y="226"/>
                  </a:cubicBezTo>
                  <a:cubicBezTo>
                    <a:pt x="106" y="228"/>
                    <a:pt x="106" y="228"/>
                    <a:pt x="106" y="228"/>
                  </a:cubicBezTo>
                  <a:cubicBezTo>
                    <a:pt x="107" y="229"/>
                    <a:pt x="107" y="229"/>
                    <a:pt x="107" y="229"/>
                  </a:cubicBezTo>
                  <a:cubicBezTo>
                    <a:pt x="107" y="229"/>
                    <a:pt x="107" y="229"/>
                    <a:pt x="107" y="230"/>
                  </a:cubicBezTo>
                  <a:cubicBezTo>
                    <a:pt x="107" y="230"/>
                    <a:pt x="107" y="230"/>
                    <a:pt x="107" y="231"/>
                  </a:cubicBezTo>
                  <a:cubicBezTo>
                    <a:pt x="108" y="230"/>
                    <a:pt x="108" y="230"/>
                    <a:pt x="108" y="230"/>
                  </a:cubicBezTo>
                  <a:cubicBezTo>
                    <a:pt x="109" y="231"/>
                    <a:pt x="109" y="231"/>
                    <a:pt x="109" y="231"/>
                  </a:cubicBezTo>
                  <a:cubicBezTo>
                    <a:pt x="108" y="234"/>
                    <a:pt x="108" y="234"/>
                    <a:pt x="108" y="234"/>
                  </a:cubicBezTo>
                  <a:cubicBezTo>
                    <a:pt x="109" y="235"/>
                    <a:pt x="109" y="235"/>
                    <a:pt x="110" y="236"/>
                  </a:cubicBezTo>
                  <a:cubicBezTo>
                    <a:pt x="109" y="237"/>
                    <a:pt x="109" y="237"/>
                    <a:pt x="109" y="237"/>
                  </a:cubicBezTo>
                  <a:cubicBezTo>
                    <a:pt x="110" y="238"/>
                    <a:pt x="110" y="238"/>
                    <a:pt x="110" y="238"/>
                  </a:cubicBezTo>
                  <a:cubicBezTo>
                    <a:pt x="110" y="239"/>
                    <a:pt x="110" y="239"/>
                    <a:pt x="110" y="239"/>
                  </a:cubicBezTo>
                  <a:cubicBezTo>
                    <a:pt x="110" y="240"/>
                    <a:pt x="110" y="240"/>
                    <a:pt x="110" y="240"/>
                  </a:cubicBezTo>
                  <a:cubicBezTo>
                    <a:pt x="110" y="241"/>
                    <a:pt x="110" y="241"/>
                    <a:pt x="111" y="241"/>
                  </a:cubicBezTo>
                  <a:cubicBezTo>
                    <a:pt x="111" y="241"/>
                    <a:pt x="111" y="241"/>
                    <a:pt x="111" y="241"/>
                  </a:cubicBezTo>
                  <a:cubicBezTo>
                    <a:pt x="112" y="242"/>
                    <a:pt x="112" y="242"/>
                    <a:pt x="113" y="242"/>
                  </a:cubicBezTo>
                  <a:cubicBezTo>
                    <a:pt x="113" y="243"/>
                    <a:pt x="113" y="243"/>
                    <a:pt x="113" y="243"/>
                  </a:cubicBezTo>
                  <a:cubicBezTo>
                    <a:pt x="113" y="243"/>
                    <a:pt x="113" y="243"/>
                    <a:pt x="113" y="244"/>
                  </a:cubicBezTo>
                  <a:cubicBezTo>
                    <a:pt x="113" y="244"/>
                    <a:pt x="113" y="244"/>
                    <a:pt x="114" y="244"/>
                  </a:cubicBezTo>
                  <a:cubicBezTo>
                    <a:pt x="113" y="245"/>
                    <a:pt x="113" y="245"/>
                    <a:pt x="113" y="246"/>
                  </a:cubicBezTo>
                  <a:cubicBezTo>
                    <a:pt x="112" y="246"/>
                    <a:pt x="112" y="246"/>
                    <a:pt x="112" y="246"/>
                  </a:cubicBezTo>
                  <a:cubicBezTo>
                    <a:pt x="112" y="246"/>
                    <a:pt x="112" y="246"/>
                    <a:pt x="112" y="245"/>
                  </a:cubicBezTo>
                  <a:cubicBezTo>
                    <a:pt x="112" y="245"/>
                    <a:pt x="112" y="245"/>
                    <a:pt x="111" y="245"/>
                  </a:cubicBezTo>
                  <a:cubicBezTo>
                    <a:pt x="111" y="244"/>
                    <a:pt x="111" y="244"/>
                    <a:pt x="111" y="243"/>
                  </a:cubicBezTo>
                  <a:cubicBezTo>
                    <a:pt x="110" y="243"/>
                    <a:pt x="110" y="243"/>
                    <a:pt x="110" y="243"/>
                  </a:cubicBezTo>
                  <a:cubicBezTo>
                    <a:pt x="109" y="242"/>
                    <a:pt x="109" y="242"/>
                    <a:pt x="107" y="240"/>
                  </a:cubicBezTo>
                  <a:cubicBezTo>
                    <a:pt x="107" y="240"/>
                    <a:pt x="107" y="240"/>
                    <a:pt x="107" y="239"/>
                  </a:cubicBezTo>
                  <a:cubicBezTo>
                    <a:pt x="107" y="239"/>
                    <a:pt x="107" y="239"/>
                    <a:pt x="106" y="239"/>
                  </a:cubicBezTo>
                  <a:cubicBezTo>
                    <a:pt x="106" y="239"/>
                    <a:pt x="106" y="239"/>
                    <a:pt x="106" y="239"/>
                  </a:cubicBezTo>
                  <a:cubicBezTo>
                    <a:pt x="106" y="239"/>
                    <a:pt x="106" y="239"/>
                    <a:pt x="106" y="239"/>
                  </a:cubicBezTo>
                  <a:cubicBezTo>
                    <a:pt x="106" y="238"/>
                    <a:pt x="106" y="238"/>
                    <a:pt x="106" y="238"/>
                  </a:cubicBezTo>
                  <a:cubicBezTo>
                    <a:pt x="105" y="238"/>
                    <a:pt x="105" y="238"/>
                    <a:pt x="105" y="238"/>
                  </a:cubicBezTo>
                  <a:cubicBezTo>
                    <a:pt x="106" y="237"/>
                    <a:pt x="106" y="237"/>
                    <a:pt x="106" y="236"/>
                  </a:cubicBezTo>
                  <a:cubicBezTo>
                    <a:pt x="106" y="235"/>
                    <a:pt x="106" y="235"/>
                    <a:pt x="106" y="234"/>
                  </a:cubicBezTo>
                  <a:cubicBezTo>
                    <a:pt x="106" y="234"/>
                    <a:pt x="106" y="234"/>
                    <a:pt x="105" y="233"/>
                  </a:cubicBezTo>
                  <a:cubicBezTo>
                    <a:pt x="105" y="233"/>
                    <a:pt x="105" y="233"/>
                    <a:pt x="105" y="233"/>
                  </a:cubicBezTo>
                  <a:cubicBezTo>
                    <a:pt x="105" y="232"/>
                    <a:pt x="105" y="232"/>
                    <a:pt x="105" y="232"/>
                  </a:cubicBezTo>
                  <a:cubicBezTo>
                    <a:pt x="104" y="232"/>
                    <a:pt x="104" y="232"/>
                    <a:pt x="104" y="231"/>
                  </a:cubicBezTo>
                  <a:cubicBezTo>
                    <a:pt x="103" y="231"/>
                    <a:pt x="103" y="231"/>
                    <a:pt x="103" y="230"/>
                  </a:cubicBezTo>
                  <a:cubicBezTo>
                    <a:pt x="103" y="230"/>
                    <a:pt x="103" y="230"/>
                    <a:pt x="104" y="229"/>
                  </a:cubicBezTo>
                  <a:cubicBezTo>
                    <a:pt x="103" y="230"/>
                    <a:pt x="103" y="230"/>
                    <a:pt x="103" y="230"/>
                  </a:cubicBezTo>
                  <a:cubicBezTo>
                    <a:pt x="103" y="230"/>
                    <a:pt x="103" y="230"/>
                    <a:pt x="103" y="230"/>
                  </a:cubicBezTo>
                  <a:cubicBezTo>
                    <a:pt x="102" y="230"/>
                    <a:pt x="102" y="230"/>
                    <a:pt x="102" y="231"/>
                  </a:cubicBezTo>
                  <a:cubicBezTo>
                    <a:pt x="102" y="230"/>
                    <a:pt x="102" y="230"/>
                    <a:pt x="101" y="230"/>
                  </a:cubicBezTo>
                  <a:cubicBezTo>
                    <a:pt x="102" y="230"/>
                    <a:pt x="102" y="230"/>
                    <a:pt x="102" y="229"/>
                  </a:cubicBezTo>
                  <a:cubicBezTo>
                    <a:pt x="101" y="229"/>
                    <a:pt x="101" y="229"/>
                    <a:pt x="101" y="229"/>
                  </a:cubicBezTo>
                  <a:cubicBezTo>
                    <a:pt x="100" y="229"/>
                    <a:pt x="100" y="229"/>
                    <a:pt x="100" y="229"/>
                  </a:cubicBezTo>
                  <a:cubicBezTo>
                    <a:pt x="99" y="228"/>
                    <a:pt x="99" y="228"/>
                    <a:pt x="99" y="227"/>
                  </a:cubicBezTo>
                  <a:cubicBezTo>
                    <a:pt x="99" y="226"/>
                    <a:pt x="99" y="226"/>
                    <a:pt x="98" y="226"/>
                  </a:cubicBezTo>
                  <a:cubicBezTo>
                    <a:pt x="99" y="226"/>
                    <a:pt x="99" y="226"/>
                    <a:pt x="100" y="226"/>
                  </a:cubicBezTo>
                  <a:cubicBezTo>
                    <a:pt x="100" y="226"/>
                    <a:pt x="100" y="226"/>
                    <a:pt x="100" y="226"/>
                  </a:cubicBezTo>
                  <a:cubicBezTo>
                    <a:pt x="101" y="226"/>
                    <a:pt x="101" y="226"/>
                    <a:pt x="101" y="226"/>
                  </a:cubicBezTo>
                  <a:cubicBezTo>
                    <a:pt x="101" y="225"/>
                    <a:pt x="101" y="225"/>
                    <a:pt x="100" y="225"/>
                  </a:cubicBezTo>
                  <a:cubicBezTo>
                    <a:pt x="101" y="225"/>
                    <a:pt x="101" y="225"/>
                    <a:pt x="101" y="225"/>
                  </a:cubicBezTo>
                  <a:cubicBezTo>
                    <a:pt x="101" y="225"/>
                    <a:pt x="101" y="225"/>
                    <a:pt x="101" y="224"/>
                  </a:cubicBezTo>
                  <a:cubicBezTo>
                    <a:pt x="101" y="224"/>
                    <a:pt x="101" y="224"/>
                    <a:pt x="102" y="223"/>
                  </a:cubicBezTo>
                  <a:cubicBezTo>
                    <a:pt x="101" y="223"/>
                    <a:pt x="101" y="223"/>
                    <a:pt x="101" y="222"/>
                  </a:cubicBezTo>
                  <a:cubicBezTo>
                    <a:pt x="101" y="222"/>
                    <a:pt x="101" y="222"/>
                    <a:pt x="101" y="222"/>
                  </a:cubicBezTo>
                  <a:cubicBezTo>
                    <a:pt x="100" y="221"/>
                    <a:pt x="100" y="221"/>
                    <a:pt x="100" y="221"/>
                  </a:cubicBezTo>
                  <a:cubicBezTo>
                    <a:pt x="100" y="220"/>
                    <a:pt x="100" y="220"/>
                    <a:pt x="100" y="220"/>
                  </a:cubicBezTo>
                  <a:cubicBezTo>
                    <a:pt x="99" y="219"/>
                    <a:pt x="99" y="219"/>
                    <a:pt x="98" y="218"/>
                  </a:cubicBezTo>
                  <a:cubicBezTo>
                    <a:pt x="98" y="218"/>
                    <a:pt x="98" y="218"/>
                    <a:pt x="98" y="218"/>
                  </a:cubicBezTo>
                  <a:cubicBezTo>
                    <a:pt x="97" y="217"/>
                    <a:pt x="97" y="217"/>
                    <a:pt x="97" y="216"/>
                  </a:cubicBezTo>
                  <a:cubicBezTo>
                    <a:pt x="97" y="216"/>
                    <a:pt x="97" y="216"/>
                    <a:pt x="97" y="215"/>
                  </a:cubicBezTo>
                  <a:cubicBezTo>
                    <a:pt x="97" y="215"/>
                    <a:pt x="97" y="215"/>
                    <a:pt x="97" y="215"/>
                  </a:cubicBezTo>
                  <a:cubicBezTo>
                    <a:pt x="97" y="214"/>
                    <a:pt x="97" y="214"/>
                    <a:pt x="97" y="214"/>
                  </a:cubicBezTo>
                  <a:cubicBezTo>
                    <a:pt x="96" y="213"/>
                    <a:pt x="96" y="213"/>
                    <a:pt x="96" y="212"/>
                  </a:cubicBezTo>
                  <a:cubicBezTo>
                    <a:pt x="96" y="212"/>
                    <a:pt x="96" y="212"/>
                    <a:pt x="96" y="212"/>
                  </a:cubicBezTo>
                  <a:cubicBezTo>
                    <a:pt x="96" y="211"/>
                    <a:pt x="96" y="211"/>
                    <a:pt x="95" y="210"/>
                  </a:cubicBezTo>
                  <a:cubicBezTo>
                    <a:pt x="95" y="210"/>
                    <a:pt x="95" y="210"/>
                    <a:pt x="95" y="209"/>
                  </a:cubicBezTo>
                  <a:cubicBezTo>
                    <a:pt x="95" y="209"/>
                    <a:pt x="95" y="209"/>
                    <a:pt x="96" y="209"/>
                  </a:cubicBezTo>
                  <a:cubicBezTo>
                    <a:pt x="95" y="209"/>
                    <a:pt x="95" y="209"/>
                    <a:pt x="95" y="208"/>
                  </a:cubicBezTo>
                  <a:cubicBezTo>
                    <a:pt x="95" y="208"/>
                    <a:pt x="95" y="208"/>
                    <a:pt x="95" y="208"/>
                  </a:cubicBezTo>
                  <a:cubicBezTo>
                    <a:pt x="95" y="206"/>
                    <a:pt x="95" y="206"/>
                    <a:pt x="94" y="204"/>
                  </a:cubicBezTo>
                  <a:cubicBezTo>
                    <a:pt x="94" y="204"/>
                    <a:pt x="94" y="204"/>
                    <a:pt x="95" y="203"/>
                  </a:cubicBezTo>
                  <a:cubicBezTo>
                    <a:pt x="94" y="202"/>
                    <a:pt x="94" y="202"/>
                    <a:pt x="93" y="200"/>
                  </a:cubicBezTo>
                  <a:cubicBezTo>
                    <a:pt x="92" y="200"/>
                    <a:pt x="92" y="200"/>
                    <a:pt x="92" y="200"/>
                  </a:cubicBezTo>
                  <a:cubicBezTo>
                    <a:pt x="92" y="199"/>
                    <a:pt x="92" y="199"/>
                    <a:pt x="92" y="199"/>
                  </a:cubicBezTo>
                  <a:cubicBezTo>
                    <a:pt x="91" y="199"/>
                    <a:pt x="91" y="199"/>
                    <a:pt x="91" y="199"/>
                  </a:cubicBezTo>
                  <a:cubicBezTo>
                    <a:pt x="90" y="199"/>
                    <a:pt x="90" y="199"/>
                    <a:pt x="90" y="198"/>
                  </a:cubicBezTo>
                  <a:cubicBezTo>
                    <a:pt x="90" y="198"/>
                    <a:pt x="90" y="198"/>
                    <a:pt x="89" y="197"/>
                  </a:cubicBezTo>
                  <a:cubicBezTo>
                    <a:pt x="89" y="198"/>
                    <a:pt x="89" y="198"/>
                    <a:pt x="88" y="198"/>
                  </a:cubicBezTo>
                  <a:cubicBezTo>
                    <a:pt x="88" y="197"/>
                    <a:pt x="88" y="197"/>
                    <a:pt x="88" y="197"/>
                  </a:cubicBezTo>
                  <a:cubicBezTo>
                    <a:pt x="87" y="197"/>
                    <a:pt x="87" y="197"/>
                    <a:pt x="86" y="197"/>
                  </a:cubicBezTo>
                  <a:cubicBezTo>
                    <a:pt x="86" y="196"/>
                    <a:pt x="86" y="196"/>
                    <a:pt x="86" y="196"/>
                  </a:cubicBezTo>
                  <a:cubicBezTo>
                    <a:pt x="86" y="195"/>
                    <a:pt x="86" y="195"/>
                    <a:pt x="86" y="194"/>
                  </a:cubicBezTo>
                  <a:cubicBezTo>
                    <a:pt x="86" y="194"/>
                    <a:pt x="86" y="194"/>
                    <a:pt x="85" y="193"/>
                  </a:cubicBezTo>
                  <a:cubicBezTo>
                    <a:pt x="86" y="193"/>
                    <a:pt x="86" y="193"/>
                    <a:pt x="86" y="193"/>
                  </a:cubicBezTo>
                  <a:cubicBezTo>
                    <a:pt x="86" y="193"/>
                    <a:pt x="86" y="193"/>
                    <a:pt x="85" y="193"/>
                  </a:cubicBezTo>
                  <a:cubicBezTo>
                    <a:pt x="85" y="190"/>
                    <a:pt x="85" y="190"/>
                    <a:pt x="84" y="188"/>
                  </a:cubicBezTo>
                  <a:cubicBezTo>
                    <a:pt x="84" y="188"/>
                    <a:pt x="84" y="188"/>
                    <a:pt x="84" y="187"/>
                  </a:cubicBezTo>
                  <a:cubicBezTo>
                    <a:pt x="84" y="187"/>
                    <a:pt x="84" y="187"/>
                    <a:pt x="85" y="186"/>
                  </a:cubicBezTo>
                  <a:cubicBezTo>
                    <a:pt x="84" y="186"/>
                    <a:pt x="84" y="186"/>
                    <a:pt x="84" y="185"/>
                  </a:cubicBezTo>
                  <a:cubicBezTo>
                    <a:pt x="84" y="185"/>
                    <a:pt x="84" y="185"/>
                    <a:pt x="83" y="184"/>
                  </a:cubicBezTo>
                  <a:cubicBezTo>
                    <a:pt x="83" y="183"/>
                    <a:pt x="83" y="183"/>
                    <a:pt x="84" y="182"/>
                  </a:cubicBezTo>
                  <a:cubicBezTo>
                    <a:pt x="84" y="182"/>
                    <a:pt x="84" y="182"/>
                    <a:pt x="84" y="182"/>
                  </a:cubicBezTo>
                  <a:cubicBezTo>
                    <a:pt x="84" y="183"/>
                    <a:pt x="84" y="183"/>
                    <a:pt x="85" y="183"/>
                  </a:cubicBezTo>
                  <a:cubicBezTo>
                    <a:pt x="85" y="182"/>
                    <a:pt x="85" y="182"/>
                    <a:pt x="84" y="181"/>
                  </a:cubicBezTo>
                  <a:cubicBezTo>
                    <a:pt x="85" y="180"/>
                    <a:pt x="85" y="180"/>
                    <a:pt x="85" y="180"/>
                  </a:cubicBezTo>
                  <a:cubicBezTo>
                    <a:pt x="84" y="180"/>
                    <a:pt x="84" y="180"/>
                    <a:pt x="84" y="180"/>
                  </a:cubicBezTo>
                  <a:cubicBezTo>
                    <a:pt x="84" y="181"/>
                    <a:pt x="84" y="181"/>
                    <a:pt x="84" y="182"/>
                  </a:cubicBezTo>
                  <a:cubicBezTo>
                    <a:pt x="84" y="181"/>
                    <a:pt x="84" y="181"/>
                    <a:pt x="83" y="181"/>
                  </a:cubicBezTo>
                  <a:cubicBezTo>
                    <a:pt x="83" y="181"/>
                    <a:pt x="83" y="181"/>
                    <a:pt x="83" y="180"/>
                  </a:cubicBezTo>
                  <a:cubicBezTo>
                    <a:pt x="83" y="180"/>
                    <a:pt x="83" y="180"/>
                    <a:pt x="83" y="179"/>
                  </a:cubicBezTo>
                  <a:cubicBezTo>
                    <a:pt x="82" y="178"/>
                    <a:pt x="82" y="178"/>
                    <a:pt x="81" y="176"/>
                  </a:cubicBezTo>
                  <a:cubicBezTo>
                    <a:pt x="82" y="176"/>
                    <a:pt x="82" y="176"/>
                    <a:pt x="82" y="176"/>
                  </a:cubicBezTo>
                  <a:cubicBezTo>
                    <a:pt x="82" y="175"/>
                    <a:pt x="82" y="175"/>
                    <a:pt x="82" y="174"/>
                  </a:cubicBezTo>
                  <a:cubicBezTo>
                    <a:pt x="82" y="173"/>
                    <a:pt x="82" y="173"/>
                    <a:pt x="82" y="173"/>
                  </a:cubicBezTo>
                  <a:cubicBezTo>
                    <a:pt x="82" y="172"/>
                    <a:pt x="82" y="172"/>
                    <a:pt x="82" y="171"/>
                  </a:cubicBezTo>
                  <a:cubicBezTo>
                    <a:pt x="82" y="170"/>
                    <a:pt x="82" y="170"/>
                    <a:pt x="82" y="170"/>
                  </a:cubicBezTo>
                  <a:cubicBezTo>
                    <a:pt x="82" y="169"/>
                    <a:pt x="82" y="169"/>
                    <a:pt x="82" y="168"/>
                  </a:cubicBezTo>
                  <a:cubicBezTo>
                    <a:pt x="82" y="168"/>
                    <a:pt x="82" y="168"/>
                    <a:pt x="83" y="167"/>
                  </a:cubicBezTo>
                  <a:cubicBezTo>
                    <a:pt x="83" y="167"/>
                    <a:pt x="83" y="167"/>
                    <a:pt x="83" y="166"/>
                  </a:cubicBezTo>
                  <a:cubicBezTo>
                    <a:pt x="83" y="166"/>
                    <a:pt x="83" y="166"/>
                    <a:pt x="83" y="166"/>
                  </a:cubicBezTo>
                  <a:cubicBezTo>
                    <a:pt x="83" y="165"/>
                    <a:pt x="83" y="165"/>
                    <a:pt x="83" y="165"/>
                  </a:cubicBezTo>
                  <a:cubicBezTo>
                    <a:pt x="84" y="164"/>
                    <a:pt x="84" y="164"/>
                    <a:pt x="84" y="164"/>
                  </a:cubicBezTo>
                  <a:cubicBezTo>
                    <a:pt x="84" y="163"/>
                    <a:pt x="84" y="163"/>
                    <a:pt x="84" y="163"/>
                  </a:cubicBezTo>
                  <a:cubicBezTo>
                    <a:pt x="84" y="162"/>
                    <a:pt x="84" y="162"/>
                    <a:pt x="84" y="162"/>
                  </a:cubicBezTo>
                  <a:cubicBezTo>
                    <a:pt x="84" y="162"/>
                    <a:pt x="84" y="162"/>
                    <a:pt x="84" y="162"/>
                  </a:cubicBezTo>
                  <a:cubicBezTo>
                    <a:pt x="84" y="162"/>
                    <a:pt x="84" y="162"/>
                    <a:pt x="84" y="161"/>
                  </a:cubicBezTo>
                  <a:cubicBezTo>
                    <a:pt x="84" y="161"/>
                    <a:pt x="84" y="161"/>
                    <a:pt x="84" y="160"/>
                  </a:cubicBezTo>
                  <a:cubicBezTo>
                    <a:pt x="84" y="159"/>
                    <a:pt x="84" y="159"/>
                    <a:pt x="84" y="159"/>
                  </a:cubicBezTo>
                  <a:cubicBezTo>
                    <a:pt x="84" y="158"/>
                    <a:pt x="84" y="158"/>
                    <a:pt x="84" y="158"/>
                  </a:cubicBezTo>
                  <a:cubicBezTo>
                    <a:pt x="85" y="156"/>
                    <a:pt x="85" y="156"/>
                    <a:pt x="85" y="155"/>
                  </a:cubicBezTo>
                  <a:cubicBezTo>
                    <a:pt x="85" y="155"/>
                    <a:pt x="85" y="155"/>
                    <a:pt x="86" y="155"/>
                  </a:cubicBezTo>
                  <a:cubicBezTo>
                    <a:pt x="86" y="155"/>
                    <a:pt x="86" y="155"/>
                    <a:pt x="86" y="154"/>
                  </a:cubicBezTo>
                  <a:cubicBezTo>
                    <a:pt x="87" y="153"/>
                    <a:pt x="87" y="153"/>
                    <a:pt x="87" y="153"/>
                  </a:cubicBezTo>
                  <a:cubicBezTo>
                    <a:pt x="87" y="152"/>
                    <a:pt x="87" y="152"/>
                    <a:pt x="87" y="151"/>
                  </a:cubicBezTo>
                  <a:cubicBezTo>
                    <a:pt x="88" y="150"/>
                    <a:pt x="88" y="150"/>
                    <a:pt x="88" y="149"/>
                  </a:cubicBezTo>
                  <a:cubicBezTo>
                    <a:pt x="88" y="148"/>
                    <a:pt x="88" y="148"/>
                    <a:pt x="89" y="148"/>
                  </a:cubicBezTo>
                  <a:cubicBezTo>
                    <a:pt x="89" y="146"/>
                    <a:pt x="89" y="146"/>
                    <a:pt x="90" y="145"/>
                  </a:cubicBezTo>
                  <a:cubicBezTo>
                    <a:pt x="90" y="145"/>
                    <a:pt x="90" y="145"/>
                    <a:pt x="91" y="144"/>
                  </a:cubicBezTo>
                  <a:cubicBezTo>
                    <a:pt x="91" y="143"/>
                    <a:pt x="91" y="143"/>
                    <a:pt x="91" y="143"/>
                  </a:cubicBezTo>
                  <a:cubicBezTo>
                    <a:pt x="91" y="143"/>
                    <a:pt x="91" y="143"/>
                    <a:pt x="91" y="142"/>
                  </a:cubicBezTo>
                  <a:cubicBezTo>
                    <a:pt x="91" y="142"/>
                    <a:pt x="91" y="142"/>
                    <a:pt x="91" y="141"/>
                  </a:cubicBezTo>
                  <a:cubicBezTo>
                    <a:pt x="91" y="142"/>
                    <a:pt x="91" y="142"/>
                    <a:pt x="92" y="142"/>
                  </a:cubicBezTo>
                  <a:cubicBezTo>
                    <a:pt x="92" y="142"/>
                    <a:pt x="92" y="142"/>
                    <a:pt x="93" y="142"/>
                  </a:cubicBezTo>
                  <a:cubicBezTo>
                    <a:pt x="93" y="142"/>
                    <a:pt x="93" y="142"/>
                    <a:pt x="93" y="142"/>
                  </a:cubicBezTo>
                  <a:cubicBezTo>
                    <a:pt x="93" y="142"/>
                    <a:pt x="93" y="142"/>
                    <a:pt x="94" y="142"/>
                  </a:cubicBezTo>
                  <a:cubicBezTo>
                    <a:pt x="94" y="142"/>
                    <a:pt x="94" y="142"/>
                    <a:pt x="94" y="143"/>
                  </a:cubicBezTo>
                  <a:cubicBezTo>
                    <a:pt x="94" y="142"/>
                    <a:pt x="94" y="142"/>
                    <a:pt x="94" y="142"/>
                  </a:cubicBezTo>
                  <a:cubicBezTo>
                    <a:pt x="94" y="142"/>
                    <a:pt x="94" y="142"/>
                    <a:pt x="93" y="142"/>
                  </a:cubicBezTo>
                  <a:cubicBezTo>
                    <a:pt x="93" y="141"/>
                    <a:pt x="93" y="141"/>
                    <a:pt x="93" y="141"/>
                  </a:cubicBezTo>
                  <a:cubicBezTo>
                    <a:pt x="92" y="141"/>
                    <a:pt x="92" y="141"/>
                    <a:pt x="92" y="141"/>
                  </a:cubicBezTo>
                  <a:cubicBezTo>
                    <a:pt x="91" y="141"/>
                    <a:pt x="91" y="141"/>
                    <a:pt x="91" y="141"/>
                  </a:cubicBezTo>
                  <a:cubicBezTo>
                    <a:pt x="91" y="140"/>
                    <a:pt x="91" y="140"/>
                    <a:pt x="91" y="140"/>
                  </a:cubicBezTo>
                  <a:cubicBezTo>
                    <a:pt x="92" y="140"/>
                    <a:pt x="92" y="140"/>
                    <a:pt x="92" y="141"/>
                  </a:cubicBezTo>
                  <a:cubicBezTo>
                    <a:pt x="92" y="140"/>
                    <a:pt x="92" y="140"/>
                    <a:pt x="92" y="139"/>
                  </a:cubicBezTo>
                  <a:cubicBezTo>
                    <a:pt x="92" y="139"/>
                    <a:pt x="92" y="139"/>
                    <a:pt x="92" y="139"/>
                  </a:cubicBezTo>
                  <a:cubicBezTo>
                    <a:pt x="92" y="139"/>
                    <a:pt x="92" y="139"/>
                    <a:pt x="92" y="139"/>
                  </a:cubicBezTo>
                  <a:cubicBezTo>
                    <a:pt x="92" y="139"/>
                    <a:pt x="92" y="139"/>
                    <a:pt x="92" y="138"/>
                  </a:cubicBezTo>
                  <a:cubicBezTo>
                    <a:pt x="92" y="138"/>
                    <a:pt x="92" y="138"/>
                    <a:pt x="92" y="138"/>
                  </a:cubicBezTo>
                  <a:cubicBezTo>
                    <a:pt x="92" y="138"/>
                    <a:pt x="92" y="138"/>
                    <a:pt x="92" y="138"/>
                  </a:cubicBezTo>
                  <a:cubicBezTo>
                    <a:pt x="92" y="137"/>
                    <a:pt x="92" y="137"/>
                    <a:pt x="92" y="137"/>
                  </a:cubicBezTo>
                  <a:cubicBezTo>
                    <a:pt x="92" y="137"/>
                    <a:pt x="92" y="137"/>
                    <a:pt x="92" y="137"/>
                  </a:cubicBezTo>
                  <a:cubicBezTo>
                    <a:pt x="92" y="135"/>
                    <a:pt x="92" y="135"/>
                    <a:pt x="93" y="133"/>
                  </a:cubicBezTo>
                  <a:cubicBezTo>
                    <a:pt x="92" y="133"/>
                    <a:pt x="92" y="133"/>
                    <a:pt x="92" y="132"/>
                  </a:cubicBezTo>
                  <a:cubicBezTo>
                    <a:pt x="93" y="132"/>
                    <a:pt x="93" y="132"/>
                    <a:pt x="93" y="131"/>
                  </a:cubicBezTo>
                  <a:cubicBezTo>
                    <a:pt x="93" y="131"/>
                    <a:pt x="93" y="131"/>
                    <a:pt x="93" y="130"/>
                  </a:cubicBezTo>
                  <a:cubicBezTo>
                    <a:pt x="94" y="131"/>
                    <a:pt x="94" y="131"/>
                    <a:pt x="95" y="132"/>
                  </a:cubicBezTo>
                  <a:cubicBezTo>
                    <a:pt x="96" y="132"/>
                    <a:pt x="96" y="132"/>
                    <a:pt x="97" y="132"/>
                  </a:cubicBezTo>
                  <a:cubicBezTo>
                    <a:pt x="97" y="132"/>
                    <a:pt x="97" y="132"/>
                    <a:pt x="97" y="132"/>
                  </a:cubicBezTo>
                  <a:cubicBezTo>
                    <a:pt x="98" y="132"/>
                    <a:pt x="98" y="132"/>
                    <a:pt x="98" y="132"/>
                  </a:cubicBezTo>
                  <a:cubicBezTo>
                    <a:pt x="98" y="132"/>
                    <a:pt x="98" y="132"/>
                    <a:pt x="98" y="133"/>
                  </a:cubicBezTo>
                  <a:cubicBezTo>
                    <a:pt x="97" y="133"/>
                    <a:pt x="97" y="133"/>
                    <a:pt x="97" y="134"/>
                  </a:cubicBezTo>
                  <a:cubicBezTo>
                    <a:pt x="97" y="134"/>
                    <a:pt x="97" y="134"/>
                    <a:pt x="97" y="134"/>
                  </a:cubicBezTo>
                  <a:cubicBezTo>
                    <a:pt x="97" y="134"/>
                    <a:pt x="97" y="134"/>
                    <a:pt x="98" y="133"/>
                  </a:cubicBezTo>
                  <a:cubicBezTo>
                    <a:pt x="98" y="133"/>
                    <a:pt x="98" y="133"/>
                    <a:pt x="98" y="134"/>
                  </a:cubicBezTo>
                  <a:cubicBezTo>
                    <a:pt x="98" y="134"/>
                    <a:pt x="98" y="134"/>
                    <a:pt x="97" y="134"/>
                  </a:cubicBezTo>
                  <a:cubicBezTo>
                    <a:pt x="97" y="135"/>
                    <a:pt x="97" y="135"/>
                    <a:pt x="97" y="135"/>
                  </a:cubicBezTo>
                  <a:cubicBezTo>
                    <a:pt x="98" y="135"/>
                    <a:pt x="98" y="135"/>
                    <a:pt x="98" y="135"/>
                  </a:cubicBezTo>
                  <a:cubicBezTo>
                    <a:pt x="98" y="135"/>
                    <a:pt x="98" y="135"/>
                    <a:pt x="98" y="134"/>
                  </a:cubicBezTo>
                  <a:cubicBezTo>
                    <a:pt x="98" y="134"/>
                    <a:pt x="98" y="134"/>
                    <a:pt x="98" y="134"/>
                  </a:cubicBezTo>
                  <a:cubicBezTo>
                    <a:pt x="98" y="134"/>
                    <a:pt x="98" y="134"/>
                    <a:pt x="98" y="133"/>
                  </a:cubicBezTo>
                  <a:cubicBezTo>
                    <a:pt x="99" y="133"/>
                    <a:pt x="99" y="133"/>
                    <a:pt x="100" y="132"/>
                  </a:cubicBezTo>
                  <a:cubicBezTo>
                    <a:pt x="99" y="132"/>
                    <a:pt x="99" y="132"/>
                    <a:pt x="99" y="132"/>
                  </a:cubicBezTo>
                  <a:cubicBezTo>
                    <a:pt x="99" y="131"/>
                    <a:pt x="99" y="131"/>
                    <a:pt x="99" y="131"/>
                  </a:cubicBezTo>
                  <a:cubicBezTo>
                    <a:pt x="99" y="131"/>
                    <a:pt x="99" y="131"/>
                    <a:pt x="99" y="131"/>
                  </a:cubicBezTo>
                  <a:cubicBezTo>
                    <a:pt x="99" y="131"/>
                    <a:pt x="99" y="131"/>
                    <a:pt x="100" y="130"/>
                  </a:cubicBezTo>
                  <a:cubicBezTo>
                    <a:pt x="99" y="130"/>
                    <a:pt x="99" y="130"/>
                    <a:pt x="99" y="130"/>
                  </a:cubicBezTo>
                  <a:cubicBezTo>
                    <a:pt x="99" y="130"/>
                    <a:pt x="99" y="130"/>
                    <a:pt x="100" y="130"/>
                  </a:cubicBezTo>
                  <a:cubicBezTo>
                    <a:pt x="100" y="129"/>
                    <a:pt x="100" y="129"/>
                    <a:pt x="100" y="129"/>
                  </a:cubicBezTo>
                  <a:cubicBezTo>
                    <a:pt x="99" y="129"/>
                    <a:pt x="99" y="129"/>
                    <a:pt x="99" y="129"/>
                  </a:cubicBezTo>
                  <a:cubicBezTo>
                    <a:pt x="99" y="128"/>
                    <a:pt x="99" y="128"/>
                    <a:pt x="99" y="127"/>
                  </a:cubicBezTo>
                  <a:cubicBezTo>
                    <a:pt x="99" y="127"/>
                    <a:pt x="99" y="127"/>
                    <a:pt x="99" y="127"/>
                  </a:cubicBezTo>
                  <a:cubicBezTo>
                    <a:pt x="99" y="127"/>
                    <a:pt x="99" y="127"/>
                    <a:pt x="99" y="126"/>
                  </a:cubicBezTo>
                  <a:cubicBezTo>
                    <a:pt x="99" y="125"/>
                    <a:pt x="99" y="125"/>
                    <a:pt x="100" y="124"/>
                  </a:cubicBezTo>
                  <a:cubicBezTo>
                    <a:pt x="99" y="125"/>
                    <a:pt x="99" y="125"/>
                    <a:pt x="99" y="125"/>
                  </a:cubicBezTo>
                  <a:cubicBezTo>
                    <a:pt x="98" y="125"/>
                    <a:pt x="98" y="125"/>
                    <a:pt x="98" y="126"/>
                  </a:cubicBezTo>
                  <a:cubicBezTo>
                    <a:pt x="98" y="125"/>
                    <a:pt x="98" y="125"/>
                    <a:pt x="97" y="125"/>
                  </a:cubicBezTo>
                  <a:cubicBezTo>
                    <a:pt x="97" y="125"/>
                    <a:pt x="97" y="125"/>
                    <a:pt x="97" y="124"/>
                  </a:cubicBezTo>
                  <a:cubicBezTo>
                    <a:pt x="97" y="124"/>
                    <a:pt x="97" y="124"/>
                    <a:pt x="98" y="124"/>
                  </a:cubicBezTo>
                  <a:cubicBezTo>
                    <a:pt x="98" y="124"/>
                    <a:pt x="98" y="124"/>
                    <a:pt x="98" y="125"/>
                  </a:cubicBezTo>
                  <a:cubicBezTo>
                    <a:pt x="98" y="125"/>
                    <a:pt x="98" y="125"/>
                    <a:pt x="98" y="124"/>
                  </a:cubicBezTo>
                  <a:cubicBezTo>
                    <a:pt x="98" y="124"/>
                    <a:pt x="98" y="124"/>
                    <a:pt x="98" y="124"/>
                  </a:cubicBezTo>
                  <a:cubicBezTo>
                    <a:pt x="98" y="124"/>
                    <a:pt x="98" y="124"/>
                    <a:pt x="98" y="124"/>
                  </a:cubicBezTo>
                  <a:cubicBezTo>
                    <a:pt x="98" y="124"/>
                    <a:pt x="98" y="124"/>
                    <a:pt x="98" y="123"/>
                  </a:cubicBezTo>
                  <a:cubicBezTo>
                    <a:pt x="97" y="124"/>
                    <a:pt x="97" y="124"/>
                    <a:pt x="97" y="124"/>
                  </a:cubicBezTo>
                  <a:cubicBezTo>
                    <a:pt x="96" y="123"/>
                    <a:pt x="96" y="123"/>
                    <a:pt x="96" y="122"/>
                  </a:cubicBezTo>
                  <a:cubicBezTo>
                    <a:pt x="96" y="122"/>
                    <a:pt x="96" y="122"/>
                    <a:pt x="96" y="122"/>
                  </a:cubicBezTo>
                  <a:cubicBezTo>
                    <a:pt x="97" y="122"/>
                    <a:pt x="97" y="122"/>
                    <a:pt x="97" y="121"/>
                  </a:cubicBezTo>
                  <a:cubicBezTo>
                    <a:pt x="98" y="121"/>
                    <a:pt x="98" y="121"/>
                    <a:pt x="98" y="121"/>
                  </a:cubicBezTo>
                  <a:cubicBezTo>
                    <a:pt x="98" y="121"/>
                    <a:pt x="98" y="121"/>
                    <a:pt x="97" y="121"/>
                  </a:cubicBezTo>
                  <a:cubicBezTo>
                    <a:pt x="97" y="121"/>
                    <a:pt x="97" y="121"/>
                    <a:pt x="96" y="121"/>
                  </a:cubicBezTo>
                  <a:cubicBezTo>
                    <a:pt x="97" y="120"/>
                    <a:pt x="97" y="120"/>
                    <a:pt x="97" y="120"/>
                  </a:cubicBezTo>
                  <a:cubicBezTo>
                    <a:pt x="98" y="119"/>
                    <a:pt x="98" y="119"/>
                    <a:pt x="98" y="118"/>
                  </a:cubicBezTo>
                  <a:cubicBezTo>
                    <a:pt x="98" y="118"/>
                    <a:pt x="98" y="118"/>
                    <a:pt x="97" y="118"/>
                  </a:cubicBezTo>
                  <a:cubicBezTo>
                    <a:pt x="97" y="119"/>
                    <a:pt x="97" y="119"/>
                    <a:pt x="97" y="120"/>
                  </a:cubicBezTo>
                  <a:cubicBezTo>
                    <a:pt x="97" y="120"/>
                    <a:pt x="97" y="120"/>
                    <a:pt x="96" y="121"/>
                  </a:cubicBezTo>
                  <a:cubicBezTo>
                    <a:pt x="96" y="120"/>
                    <a:pt x="96" y="120"/>
                    <a:pt x="95" y="120"/>
                  </a:cubicBezTo>
                  <a:cubicBezTo>
                    <a:pt x="95" y="120"/>
                    <a:pt x="95" y="120"/>
                    <a:pt x="96" y="120"/>
                  </a:cubicBezTo>
                  <a:cubicBezTo>
                    <a:pt x="96" y="120"/>
                    <a:pt x="96" y="120"/>
                    <a:pt x="96" y="119"/>
                  </a:cubicBezTo>
                  <a:cubicBezTo>
                    <a:pt x="95" y="120"/>
                    <a:pt x="95" y="120"/>
                    <a:pt x="95" y="120"/>
                  </a:cubicBezTo>
                  <a:cubicBezTo>
                    <a:pt x="95" y="120"/>
                    <a:pt x="95" y="120"/>
                    <a:pt x="95" y="120"/>
                  </a:cubicBezTo>
                  <a:cubicBezTo>
                    <a:pt x="94" y="120"/>
                    <a:pt x="94" y="120"/>
                    <a:pt x="94" y="120"/>
                  </a:cubicBezTo>
                  <a:cubicBezTo>
                    <a:pt x="94" y="120"/>
                    <a:pt x="94" y="120"/>
                    <a:pt x="94" y="120"/>
                  </a:cubicBezTo>
                  <a:cubicBezTo>
                    <a:pt x="94" y="120"/>
                    <a:pt x="94" y="120"/>
                    <a:pt x="94" y="119"/>
                  </a:cubicBezTo>
                  <a:cubicBezTo>
                    <a:pt x="95" y="119"/>
                    <a:pt x="95" y="119"/>
                    <a:pt x="95" y="119"/>
                  </a:cubicBezTo>
                  <a:cubicBezTo>
                    <a:pt x="96" y="119"/>
                    <a:pt x="96" y="119"/>
                    <a:pt x="96" y="118"/>
                  </a:cubicBezTo>
                  <a:cubicBezTo>
                    <a:pt x="96" y="118"/>
                    <a:pt x="96" y="118"/>
                    <a:pt x="96" y="118"/>
                  </a:cubicBezTo>
                  <a:cubicBezTo>
                    <a:pt x="96" y="118"/>
                    <a:pt x="96" y="118"/>
                    <a:pt x="95" y="119"/>
                  </a:cubicBezTo>
                  <a:cubicBezTo>
                    <a:pt x="95" y="119"/>
                    <a:pt x="95" y="119"/>
                    <a:pt x="94" y="119"/>
                  </a:cubicBezTo>
                  <a:cubicBezTo>
                    <a:pt x="94" y="119"/>
                    <a:pt x="94" y="119"/>
                    <a:pt x="94" y="119"/>
                  </a:cubicBezTo>
                  <a:cubicBezTo>
                    <a:pt x="94" y="119"/>
                    <a:pt x="94" y="119"/>
                    <a:pt x="94" y="119"/>
                  </a:cubicBezTo>
                  <a:cubicBezTo>
                    <a:pt x="94" y="119"/>
                    <a:pt x="94" y="119"/>
                    <a:pt x="94" y="119"/>
                  </a:cubicBezTo>
                  <a:cubicBezTo>
                    <a:pt x="94" y="118"/>
                    <a:pt x="94" y="118"/>
                    <a:pt x="94" y="118"/>
                  </a:cubicBezTo>
                  <a:cubicBezTo>
                    <a:pt x="94" y="118"/>
                    <a:pt x="94" y="118"/>
                    <a:pt x="93" y="118"/>
                  </a:cubicBezTo>
                  <a:cubicBezTo>
                    <a:pt x="93" y="118"/>
                    <a:pt x="93" y="118"/>
                    <a:pt x="93" y="118"/>
                  </a:cubicBezTo>
                  <a:cubicBezTo>
                    <a:pt x="93" y="118"/>
                    <a:pt x="93" y="118"/>
                    <a:pt x="92" y="119"/>
                  </a:cubicBezTo>
                  <a:cubicBezTo>
                    <a:pt x="92" y="118"/>
                    <a:pt x="92" y="118"/>
                    <a:pt x="91" y="117"/>
                  </a:cubicBezTo>
                  <a:cubicBezTo>
                    <a:pt x="92" y="117"/>
                    <a:pt x="92" y="117"/>
                    <a:pt x="93" y="117"/>
                  </a:cubicBezTo>
                  <a:cubicBezTo>
                    <a:pt x="93" y="117"/>
                    <a:pt x="93" y="117"/>
                    <a:pt x="93" y="117"/>
                  </a:cubicBezTo>
                  <a:cubicBezTo>
                    <a:pt x="93" y="117"/>
                    <a:pt x="93" y="117"/>
                    <a:pt x="92" y="117"/>
                  </a:cubicBezTo>
                  <a:cubicBezTo>
                    <a:pt x="93" y="117"/>
                    <a:pt x="93" y="117"/>
                    <a:pt x="94" y="117"/>
                  </a:cubicBezTo>
                  <a:cubicBezTo>
                    <a:pt x="93" y="117"/>
                    <a:pt x="93" y="117"/>
                    <a:pt x="92" y="117"/>
                  </a:cubicBezTo>
                  <a:cubicBezTo>
                    <a:pt x="92" y="117"/>
                    <a:pt x="92" y="117"/>
                    <a:pt x="91" y="117"/>
                  </a:cubicBezTo>
                  <a:cubicBezTo>
                    <a:pt x="91" y="117"/>
                    <a:pt x="91" y="117"/>
                    <a:pt x="91" y="116"/>
                  </a:cubicBezTo>
                  <a:cubicBezTo>
                    <a:pt x="91" y="116"/>
                    <a:pt x="91" y="116"/>
                    <a:pt x="92" y="116"/>
                  </a:cubicBezTo>
                  <a:cubicBezTo>
                    <a:pt x="92" y="116"/>
                    <a:pt x="92" y="116"/>
                    <a:pt x="92" y="116"/>
                  </a:cubicBezTo>
                  <a:cubicBezTo>
                    <a:pt x="93" y="116"/>
                    <a:pt x="93" y="116"/>
                    <a:pt x="93" y="116"/>
                  </a:cubicBezTo>
                  <a:cubicBezTo>
                    <a:pt x="92" y="116"/>
                    <a:pt x="92" y="116"/>
                    <a:pt x="92" y="116"/>
                  </a:cubicBezTo>
                  <a:cubicBezTo>
                    <a:pt x="92" y="115"/>
                    <a:pt x="92" y="115"/>
                    <a:pt x="92" y="115"/>
                  </a:cubicBezTo>
                  <a:cubicBezTo>
                    <a:pt x="93" y="115"/>
                    <a:pt x="93" y="115"/>
                    <a:pt x="93" y="115"/>
                  </a:cubicBezTo>
                  <a:cubicBezTo>
                    <a:pt x="93" y="115"/>
                    <a:pt x="93" y="115"/>
                    <a:pt x="93" y="114"/>
                  </a:cubicBezTo>
                  <a:cubicBezTo>
                    <a:pt x="94" y="114"/>
                    <a:pt x="94" y="114"/>
                    <a:pt x="95" y="114"/>
                  </a:cubicBezTo>
                  <a:cubicBezTo>
                    <a:pt x="93" y="114"/>
                    <a:pt x="93" y="114"/>
                    <a:pt x="93" y="114"/>
                  </a:cubicBezTo>
                  <a:cubicBezTo>
                    <a:pt x="93" y="114"/>
                    <a:pt x="93" y="114"/>
                    <a:pt x="92" y="115"/>
                  </a:cubicBezTo>
                  <a:cubicBezTo>
                    <a:pt x="92" y="114"/>
                    <a:pt x="92" y="114"/>
                    <a:pt x="92" y="114"/>
                  </a:cubicBezTo>
                  <a:cubicBezTo>
                    <a:pt x="93" y="113"/>
                    <a:pt x="93" y="113"/>
                    <a:pt x="95" y="111"/>
                  </a:cubicBezTo>
                  <a:cubicBezTo>
                    <a:pt x="95" y="111"/>
                    <a:pt x="95" y="111"/>
                    <a:pt x="95" y="111"/>
                  </a:cubicBezTo>
                  <a:cubicBezTo>
                    <a:pt x="95" y="112"/>
                    <a:pt x="95" y="112"/>
                    <a:pt x="95" y="112"/>
                  </a:cubicBezTo>
                  <a:cubicBezTo>
                    <a:pt x="96" y="112"/>
                    <a:pt x="96" y="112"/>
                    <a:pt x="96" y="113"/>
                  </a:cubicBezTo>
                  <a:cubicBezTo>
                    <a:pt x="96" y="112"/>
                    <a:pt x="96" y="112"/>
                    <a:pt x="96" y="111"/>
                  </a:cubicBezTo>
                  <a:cubicBezTo>
                    <a:pt x="96" y="111"/>
                    <a:pt x="96" y="111"/>
                    <a:pt x="97" y="110"/>
                  </a:cubicBezTo>
                  <a:cubicBezTo>
                    <a:pt x="96" y="111"/>
                    <a:pt x="96" y="111"/>
                    <a:pt x="95" y="111"/>
                  </a:cubicBezTo>
                  <a:cubicBezTo>
                    <a:pt x="95" y="110"/>
                    <a:pt x="95" y="110"/>
                    <a:pt x="96" y="110"/>
                  </a:cubicBezTo>
                  <a:cubicBezTo>
                    <a:pt x="96" y="110"/>
                    <a:pt x="96" y="110"/>
                    <a:pt x="97" y="109"/>
                  </a:cubicBezTo>
                  <a:cubicBezTo>
                    <a:pt x="97" y="109"/>
                    <a:pt x="97" y="109"/>
                    <a:pt x="97" y="108"/>
                  </a:cubicBezTo>
                  <a:cubicBezTo>
                    <a:pt x="97" y="109"/>
                    <a:pt x="97" y="109"/>
                    <a:pt x="96" y="109"/>
                  </a:cubicBezTo>
                  <a:cubicBezTo>
                    <a:pt x="96" y="109"/>
                    <a:pt x="96" y="109"/>
                    <a:pt x="96" y="109"/>
                  </a:cubicBezTo>
                  <a:cubicBezTo>
                    <a:pt x="94" y="110"/>
                    <a:pt x="94" y="110"/>
                    <a:pt x="93" y="111"/>
                  </a:cubicBezTo>
                  <a:cubicBezTo>
                    <a:pt x="93" y="111"/>
                    <a:pt x="93" y="111"/>
                    <a:pt x="93" y="111"/>
                  </a:cubicBezTo>
                  <a:cubicBezTo>
                    <a:pt x="93" y="110"/>
                    <a:pt x="93" y="110"/>
                    <a:pt x="94" y="110"/>
                  </a:cubicBezTo>
                  <a:cubicBezTo>
                    <a:pt x="93" y="110"/>
                    <a:pt x="93" y="110"/>
                    <a:pt x="93" y="110"/>
                  </a:cubicBezTo>
                  <a:cubicBezTo>
                    <a:pt x="92" y="111"/>
                    <a:pt x="92" y="111"/>
                    <a:pt x="92" y="111"/>
                  </a:cubicBezTo>
                  <a:cubicBezTo>
                    <a:pt x="93" y="110"/>
                    <a:pt x="93" y="110"/>
                    <a:pt x="93" y="109"/>
                  </a:cubicBezTo>
                  <a:cubicBezTo>
                    <a:pt x="94" y="109"/>
                    <a:pt x="94" y="109"/>
                    <a:pt x="94" y="109"/>
                  </a:cubicBezTo>
                  <a:cubicBezTo>
                    <a:pt x="94" y="109"/>
                    <a:pt x="94" y="109"/>
                    <a:pt x="94" y="109"/>
                  </a:cubicBezTo>
                  <a:cubicBezTo>
                    <a:pt x="94" y="108"/>
                    <a:pt x="94" y="108"/>
                    <a:pt x="94" y="108"/>
                  </a:cubicBezTo>
                  <a:cubicBezTo>
                    <a:pt x="94" y="108"/>
                    <a:pt x="94" y="108"/>
                    <a:pt x="93" y="108"/>
                  </a:cubicBezTo>
                  <a:cubicBezTo>
                    <a:pt x="93" y="108"/>
                    <a:pt x="93" y="108"/>
                    <a:pt x="93" y="108"/>
                  </a:cubicBezTo>
                  <a:cubicBezTo>
                    <a:pt x="93" y="107"/>
                    <a:pt x="93" y="107"/>
                    <a:pt x="93" y="107"/>
                  </a:cubicBezTo>
                  <a:cubicBezTo>
                    <a:pt x="93" y="106"/>
                    <a:pt x="93" y="106"/>
                    <a:pt x="93" y="106"/>
                  </a:cubicBezTo>
                  <a:cubicBezTo>
                    <a:pt x="93" y="106"/>
                    <a:pt x="93" y="106"/>
                    <a:pt x="94" y="105"/>
                  </a:cubicBezTo>
                  <a:cubicBezTo>
                    <a:pt x="94" y="105"/>
                    <a:pt x="94" y="105"/>
                    <a:pt x="94" y="106"/>
                  </a:cubicBezTo>
                  <a:cubicBezTo>
                    <a:pt x="95" y="106"/>
                    <a:pt x="95" y="106"/>
                    <a:pt x="95" y="106"/>
                  </a:cubicBezTo>
                  <a:cubicBezTo>
                    <a:pt x="96" y="106"/>
                    <a:pt x="96" y="106"/>
                    <a:pt x="96" y="106"/>
                  </a:cubicBezTo>
                  <a:cubicBezTo>
                    <a:pt x="96" y="105"/>
                    <a:pt x="96" y="105"/>
                    <a:pt x="96" y="105"/>
                  </a:cubicBezTo>
                  <a:cubicBezTo>
                    <a:pt x="95" y="105"/>
                    <a:pt x="95" y="105"/>
                    <a:pt x="95" y="105"/>
                  </a:cubicBezTo>
                  <a:cubicBezTo>
                    <a:pt x="94" y="105"/>
                    <a:pt x="94" y="105"/>
                    <a:pt x="94" y="105"/>
                  </a:cubicBezTo>
                  <a:cubicBezTo>
                    <a:pt x="95" y="104"/>
                    <a:pt x="95" y="104"/>
                    <a:pt x="95" y="104"/>
                  </a:cubicBezTo>
                  <a:cubicBezTo>
                    <a:pt x="95" y="104"/>
                    <a:pt x="95" y="104"/>
                    <a:pt x="95" y="103"/>
                  </a:cubicBezTo>
                  <a:cubicBezTo>
                    <a:pt x="95" y="103"/>
                    <a:pt x="95" y="103"/>
                    <a:pt x="95" y="102"/>
                  </a:cubicBezTo>
                  <a:cubicBezTo>
                    <a:pt x="94" y="104"/>
                    <a:pt x="94" y="104"/>
                    <a:pt x="94" y="104"/>
                  </a:cubicBezTo>
                  <a:cubicBezTo>
                    <a:pt x="94" y="104"/>
                    <a:pt x="94" y="104"/>
                    <a:pt x="93" y="104"/>
                  </a:cubicBezTo>
                  <a:cubicBezTo>
                    <a:pt x="93" y="105"/>
                    <a:pt x="93" y="105"/>
                    <a:pt x="92" y="105"/>
                  </a:cubicBezTo>
                  <a:cubicBezTo>
                    <a:pt x="92" y="104"/>
                    <a:pt x="92" y="104"/>
                    <a:pt x="92" y="103"/>
                  </a:cubicBezTo>
                  <a:cubicBezTo>
                    <a:pt x="92" y="103"/>
                    <a:pt x="92" y="103"/>
                    <a:pt x="92" y="102"/>
                  </a:cubicBezTo>
                  <a:cubicBezTo>
                    <a:pt x="92" y="102"/>
                    <a:pt x="92" y="102"/>
                    <a:pt x="92" y="102"/>
                  </a:cubicBezTo>
                  <a:cubicBezTo>
                    <a:pt x="92" y="101"/>
                    <a:pt x="92" y="101"/>
                    <a:pt x="92" y="101"/>
                  </a:cubicBezTo>
                  <a:cubicBezTo>
                    <a:pt x="92" y="101"/>
                    <a:pt x="92" y="101"/>
                    <a:pt x="92" y="101"/>
                  </a:cubicBezTo>
                  <a:cubicBezTo>
                    <a:pt x="92" y="101"/>
                    <a:pt x="92" y="101"/>
                    <a:pt x="92" y="100"/>
                  </a:cubicBezTo>
                  <a:cubicBezTo>
                    <a:pt x="92" y="100"/>
                    <a:pt x="92" y="100"/>
                    <a:pt x="93" y="99"/>
                  </a:cubicBezTo>
                  <a:cubicBezTo>
                    <a:pt x="93" y="100"/>
                    <a:pt x="93" y="100"/>
                    <a:pt x="93" y="100"/>
                  </a:cubicBezTo>
                  <a:cubicBezTo>
                    <a:pt x="93" y="100"/>
                    <a:pt x="93" y="100"/>
                    <a:pt x="93" y="99"/>
                  </a:cubicBezTo>
                  <a:cubicBezTo>
                    <a:pt x="94" y="99"/>
                    <a:pt x="94" y="99"/>
                    <a:pt x="94" y="98"/>
                  </a:cubicBezTo>
                  <a:cubicBezTo>
                    <a:pt x="95" y="98"/>
                    <a:pt x="95" y="98"/>
                    <a:pt x="95" y="98"/>
                  </a:cubicBezTo>
                  <a:cubicBezTo>
                    <a:pt x="95" y="98"/>
                    <a:pt x="95" y="98"/>
                    <a:pt x="95" y="98"/>
                  </a:cubicBezTo>
                  <a:cubicBezTo>
                    <a:pt x="95" y="97"/>
                    <a:pt x="95" y="97"/>
                    <a:pt x="95" y="97"/>
                  </a:cubicBezTo>
                  <a:cubicBezTo>
                    <a:pt x="96" y="96"/>
                    <a:pt x="96" y="96"/>
                    <a:pt x="96" y="96"/>
                  </a:cubicBezTo>
                  <a:cubicBezTo>
                    <a:pt x="96" y="96"/>
                    <a:pt x="96" y="96"/>
                    <a:pt x="97" y="96"/>
                  </a:cubicBezTo>
                  <a:cubicBezTo>
                    <a:pt x="97" y="95"/>
                    <a:pt x="97" y="95"/>
                    <a:pt x="97" y="95"/>
                  </a:cubicBezTo>
                  <a:cubicBezTo>
                    <a:pt x="97" y="95"/>
                    <a:pt x="97" y="95"/>
                    <a:pt x="97" y="95"/>
                  </a:cubicBezTo>
                  <a:cubicBezTo>
                    <a:pt x="96" y="95"/>
                    <a:pt x="96" y="95"/>
                    <a:pt x="96" y="95"/>
                  </a:cubicBezTo>
                  <a:cubicBezTo>
                    <a:pt x="96" y="96"/>
                    <a:pt x="96" y="96"/>
                    <a:pt x="95" y="96"/>
                  </a:cubicBezTo>
                  <a:cubicBezTo>
                    <a:pt x="95" y="97"/>
                    <a:pt x="95" y="97"/>
                    <a:pt x="94" y="98"/>
                  </a:cubicBezTo>
                  <a:cubicBezTo>
                    <a:pt x="95" y="97"/>
                    <a:pt x="95" y="97"/>
                    <a:pt x="95" y="97"/>
                  </a:cubicBezTo>
                  <a:cubicBezTo>
                    <a:pt x="96" y="95"/>
                    <a:pt x="96" y="95"/>
                    <a:pt x="97" y="93"/>
                  </a:cubicBezTo>
                  <a:cubicBezTo>
                    <a:pt x="96" y="94"/>
                    <a:pt x="96" y="94"/>
                    <a:pt x="96" y="95"/>
                  </a:cubicBezTo>
                  <a:cubicBezTo>
                    <a:pt x="95" y="95"/>
                    <a:pt x="95" y="95"/>
                    <a:pt x="95" y="96"/>
                  </a:cubicBezTo>
                  <a:cubicBezTo>
                    <a:pt x="94" y="97"/>
                    <a:pt x="94" y="97"/>
                    <a:pt x="94" y="98"/>
                  </a:cubicBezTo>
                  <a:cubicBezTo>
                    <a:pt x="93" y="98"/>
                    <a:pt x="93" y="98"/>
                    <a:pt x="93" y="98"/>
                  </a:cubicBezTo>
                  <a:cubicBezTo>
                    <a:pt x="92" y="98"/>
                    <a:pt x="92" y="98"/>
                    <a:pt x="92" y="99"/>
                  </a:cubicBezTo>
                  <a:cubicBezTo>
                    <a:pt x="92" y="98"/>
                    <a:pt x="92" y="98"/>
                    <a:pt x="92" y="98"/>
                  </a:cubicBezTo>
                  <a:cubicBezTo>
                    <a:pt x="92" y="97"/>
                    <a:pt x="92" y="97"/>
                    <a:pt x="93" y="97"/>
                  </a:cubicBezTo>
                  <a:cubicBezTo>
                    <a:pt x="93" y="97"/>
                    <a:pt x="93" y="97"/>
                    <a:pt x="93" y="97"/>
                  </a:cubicBezTo>
                  <a:cubicBezTo>
                    <a:pt x="94" y="97"/>
                    <a:pt x="94" y="97"/>
                    <a:pt x="94" y="96"/>
                  </a:cubicBezTo>
                  <a:cubicBezTo>
                    <a:pt x="93" y="97"/>
                    <a:pt x="93" y="97"/>
                    <a:pt x="93" y="97"/>
                  </a:cubicBezTo>
                  <a:cubicBezTo>
                    <a:pt x="93" y="97"/>
                    <a:pt x="93" y="97"/>
                    <a:pt x="92" y="97"/>
                  </a:cubicBezTo>
                  <a:cubicBezTo>
                    <a:pt x="93" y="96"/>
                    <a:pt x="93" y="96"/>
                    <a:pt x="94" y="96"/>
                  </a:cubicBezTo>
                  <a:cubicBezTo>
                    <a:pt x="94" y="96"/>
                    <a:pt x="94" y="96"/>
                    <a:pt x="94" y="96"/>
                  </a:cubicBezTo>
                  <a:cubicBezTo>
                    <a:pt x="94" y="96"/>
                    <a:pt x="94" y="96"/>
                    <a:pt x="94" y="95"/>
                  </a:cubicBezTo>
                  <a:cubicBezTo>
                    <a:pt x="94" y="95"/>
                    <a:pt x="94" y="95"/>
                    <a:pt x="94" y="95"/>
                  </a:cubicBezTo>
                  <a:cubicBezTo>
                    <a:pt x="94" y="94"/>
                    <a:pt x="94" y="94"/>
                    <a:pt x="95" y="94"/>
                  </a:cubicBezTo>
                  <a:cubicBezTo>
                    <a:pt x="95" y="93"/>
                    <a:pt x="95" y="93"/>
                    <a:pt x="95" y="93"/>
                  </a:cubicBezTo>
                  <a:cubicBezTo>
                    <a:pt x="95" y="93"/>
                    <a:pt x="95" y="93"/>
                    <a:pt x="95" y="93"/>
                  </a:cubicBezTo>
                  <a:cubicBezTo>
                    <a:pt x="95" y="93"/>
                    <a:pt x="95" y="93"/>
                    <a:pt x="95" y="92"/>
                  </a:cubicBezTo>
                  <a:cubicBezTo>
                    <a:pt x="95" y="93"/>
                    <a:pt x="95" y="93"/>
                    <a:pt x="94" y="93"/>
                  </a:cubicBezTo>
                  <a:cubicBezTo>
                    <a:pt x="94" y="93"/>
                    <a:pt x="94" y="93"/>
                    <a:pt x="94" y="92"/>
                  </a:cubicBezTo>
                  <a:cubicBezTo>
                    <a:pt x="93" y="93"/>
                    <a:pt x="93" y="93"/>
                    <a:pt x="93" y="93"/>
                  </a:cubicBezTo>
                  <a:cubicBezTo>
                    <a:pt x="93" y="93"/>
                    <a:pt x="93" y="93"/>
                    <a:pt x="93" y="93"/>
                  </a:cubicBezTo>
                  <a:cubicBezTo>
                    <a:pt x="92" y="94"/>
                    <a:pt x="92" y="94"/>
                    <a:pt x="92" y="94"/>
                  </a:cubicBezTo>
                  <a:cubicBezTo>
                    <a:pt x="92" y="95"/>
                    <a:pt x="92" y="95"/>
                    <a:pt x="91" y="95"/>
                  </a:cubicBezTo>
                  <a:cubicBezTo>
                    <a:pt x="91" y="94"/>
                    <a:pt x="91" y="94"/>
                    <a:pt x="91" y="94"/>
                  </a:cubicBezTo>
                  <a:cubicBezTo>
                    <a:pt x="92" y="94"/>
                    <a:pt x="92" y="94"/>
                    <a:pt x="92" y="93"/>
                  </a:cubicBezTo>
                  <a:cubicBezTo>
                    <a:pt x="93" y="93"/>
                    <a:pt x="93" y="93"/>
                    <a:pt x="93" y="93"/>
                  </a:cubicBezTo>
                  <a:cubicBezTo>
                    <a:pt x="93" y="92"/>
                    <a:pt x="93" y="92"/>
                    <a:pt x="93" y="92"/>
                  </a:cubicBezTo>
                  <a:cubicBezTo>
                    <a:pt x="94" y="92"/>
                    <a:pt x="94" y="92"/>
                    <a:pt x="94" y="92"/>
                  </a:cubicBezTo>
                  <a:cubicBezTo>
                    <a:pt x="95" y="91"/>
                    <a:pt x="95" y="91"/>
                    <a:pt x="95" y="91"/>
                  </a:cubicBezTo>
                  <a:cubicBezTo>
                    <a:pt x="94" y="91"/>
                    <a:pt x="94" y="91"/>
                    <a:pt x="94" y="91"/>
                  </a:cubicBezTo>
                  <a:cubicBezTo>
                    <a:pt x="94" y="91"/>
                    <a:pt x="94" y="91"/>
                    <a:pt x="94" y="90"/>
                  </a:cubicBezTo>
                  <a:cubicBezTo>
                    <a:pt x="94" y="90"/>
                    <a:pt x="94" y="90"/>
                    <a:pt x="94" y="90"/>
                  </a:cubicBezTo>
                  <a:cubicBezTo>
                    <a:pt x="94" y="89"/>
                    <a:pt x="94" y="89"/>
                    <a:pt x="94" y="89"/>
                  </a:cubicBezTo>
                  <a:cubicBezTo>
                    <a:pt x="94" y="88"/>
                    <a:pt x="94" y="88"/>
                    <a:pt x="94" y="88"/>
                  </a:cubicBezTo>
                  <a:cubicBezTo>
                    <a:pt x="94" y="88"/>
                    <a:pt x="94" y="88"/>
                    <a:pt x="94" y="87"/>
                  </a:cubicBezTo>
                  <a:cubicBezTo>
                    <a:pt x="94" y="87"/>
                    <a:pt x="94" y="87"/>
                    <a:pt x="94" y="87"/>
                  </a:cubicBezTo>
                  <a:cubicBezTo>
                    <a:pt x="94" y="87"/>
                    <a:pt x="94" y="87"/>
                    <a:pt x="94" y="87"/>
                  </a:cubicBezTo>
                  <a:cubicBezTo>
                    <a:pt x="94" y="87"/>
                    <a:pt x="94" y="87"/>
                    <a:pt x="93" y="87"/>
                  </a:cubicBezTo>
                  <a:cubicBezTo>
                    <a:pt x="93" y="87"/>
                    <a:pt x="93" y="87"/>
                    <a:pt x="93" y="87"/>
                  </a:cubicBezTo>
                  <a:cubicBezTo>
                    <a:pt x="93" y="87"/>
                    <a:pt x="93" y="87"/>
                    <a:pt x="93" y="87"/>
                  </a:cubicBezTo>
                  <a:cubicBezTo>
                    <a:pt x="93" y="87"/>
                    <a:pt x="93" y="87"/>
                    <a:pt x="93" y="87"/>
                  </a:cubicBezTo>
                  <a:cubicBezTo>
                    <a:pt x="93" y="86"/>
                    <a:pt x="93" y="86"/>
                    <a:pt x="94" y="86"/>
                  </a:cubicBezTo>
                  <a:cubicBezTo>
                    <a:pt x="93" y="86"/>
                    <a:pt x="93" y="86"/>
                    <a:pt x="93" y="86"/>
                  </a:cubicBezTo>
                  <a:cubicBezTo>
                    <a:pt x="93" y="85"/>
                    <a:pt x="93" y="85"/>
                    <a:pt x="94" y="85"/>
                  </a:cubicBezTo>
                  <a:cubicBezTo>
                    <a:pt x="94" y="85"/>
                    <a:pt x="94" y="85"/>
                    <a:pt x="94" y="85"/>
                  </a:cubicBezTo>
                  <a:cubicBezTo>
                    <a:pt x="94" y="85"/>
                    <a:pt x="94" y="84"/>
                    <a:pt x="94" y="84"/>
                  </a:cubicBezTo>
                  <a:cubicBezTo>
                    <a:pt x="94" y="84"/>
                    <a:pt x="95" y="85"/>
                    <a:pt x="95" y="85"/>
                  </a:cubicBezTo>
                  <a:cubicBezTo>
                    <a:pt x="95" y="85"/>
                    <a:pt x="95" y="85"/>
                    <a:pt x="95" y="84"/>
                  </a:cubicBezTo>
                  <a:cubicBezTo>
                    <a:pt x="95" y="84"/>
                    <a:pt x="95" y="84"/>
                    <a:pt x="95" y="84"/>
                  </a:cubicBezTo>
                  <a:cubicBezTo>
                    <a:pt x="95" y="83"/>
                    <a:pt x="95" y="83"/>
                    <a:pt x="95" y="83"/>
                  </a:cubicBezTo>
                  <a:cubicBezTo>
                    <a:pt x="95" y="83"/>
                    <a:pt x="95" y="83"/>
                    <a:pt x="95" y="83"/>
                  </a:cubicBezTo>
                  <a:cubicBezTo>
                    <a:pt x="96" y="82"/>
                    <a:pt x="96" y="82"/>
                    <a:pt x="96" y="82"/>
                  </a:cubicBezTo>
                  <a:cubicBezTo>
                    <a:pt x="95" y="82"/>
                    <a:pt x="95" y="82"/>
                    <a:pt x="95" y="82"/>
                  </a:cubicBezTo>
                  <a:cubicBezTo>
                    <a:pt x="95" y="82"/>
                    <a:pt x="95" y="82"/>
                    <a:pt x="95" y="82"/>
                  </a:cubicBezTo>
                  <a:cubicBezTo>
                    <a:pt x="95" y="82"/>
                    <a:pt x="95" y="82"/>
                    <a:pt x="95" y="82"/>
                  </a:cubicBezTo>
                  <a:cubicBezTo>
                    <a:pt x="94" y="82"/>
                    <a:pt x="94" y="82"/>
                    <a:pt x="94" y="82"/>
                  </a:cubicBezTo>
                  <a:cubicBezTo>
                    <a:pt x="94" y="82"/>
                    <a:pt x="94" y="82"/>
                    <a:pt x="94" y="82"/>
                  </a:cubicBezTo>
                  <a:cubicBezTo>
                    <a:pt x="94" y="82"/>
                    <a:pt x="94" y="82"/>
                    <a:pt x="93" y="81"/>
                  </a:cubicBezTo>
                  <a:cubicBezTo>
                    <a:pt x="93" y="81"/>
                    <a:pt x="93" y="81"/>
                    <a:pt x="94" y="81"/>
                  </a:cubicBezTo>
                  <a:cubicBezTo>
                    <a:pt x="94" y="80"/>
                    <a:pt x="94" y="80"/>
                    <a:pt x="94" y="79"/>
                  </a:cubicBezTo>
                  <a:cubicBezTo>
                    <a:pt x="94" y="79"/>
                    <a:pt x="94" y="79"/>
                    <a:pt x="94" y="79"/>
                  </a:cubicBezTo>
                  <a:cubicBezTo>
                    <a:pt x="94" y="79"/>
                    <a:pt x="94" y="79"/>
                    <a:pt x="94" y="78"/>
                  </a:cubicBezTo>
                  <a:cubicBezTo>
                    <a:pt x="95" y="78"/>
                    <a:pt x="95" y="78"/>
                    <a:pt x="95" y="77"/>
                  </a:cubicBezTo>
                  <a:cubicBezTo>
                    <a:pt x="95" y="77"/>
                    <a:pt x="95" y="77"/>
                    <a:pt x="95" y="77"/>
                  </a:cubicBezTo>
                  <a:cubicBezTo>
                    <a:pt x="95" y="76"/>
                    <a:pt x="95" y="76"/>
                    <a:pt x="96" y="75"/>
                  </a:cubicBezTo>
                  <a:cubicBezTo>
                    <a:pt x="95" y="75"/>
                    <a:pt x="95" y="75"/>
                    <a:pt x="95" y="76"/>
                  </a:cubicBezTo>
                  <a:cubicBezTo>
                    <a:pt x="94" y="76"/>
                    <a:pt x="94" y="76"/>
                    <a:pt x="94" y="75"/>
                  </a:cubicBezTo>
                  <a:cubicBezTo>
                    <a:pt x="94" y="76"/>
                    <a:pt x="94" y="76"/>
                    <a:pt x="94" y="76"/>
                  </a:cubicBezTo>
                  <a:cubicBezTo>
                    <a:pt x="94" y="77"/>
                    <a:pt x="94" y="77"/>
                    <a:pt x="94" y="77"/>
                  </a:cubicBezTo>
                  <a:cubicBezTo>
                    <a:pt x="94" y="78"/>
                    <a:pt x="94" y="78"/>
                    <a:pt x="93" y="78"/>
                  </a:cubicBezTo>
                  <a:cubicBezTo>
                    <a:pt x="93" y="79"/>
                    <a:pt x="93" y="79"/>
                    <a:pt x="93" y="80"/>
                  </a:cubicBezTo>
                  <a:cubicBezTo>
                    <a:pt x="93" y="80"/>
                    <a:pt x="93" y="80"/>
                    <a:pt x="93" y="80"/>
                  </a:cubicBezTo>
                  <a:cubicBezTo>
                    <a:pt x="93" y="80"/>
                    <a:pt x="93" y="80"/>
                    <a:pt x="93" y="81"/>
                  </a:cubicBezTo>
                  <a:cubicBezTo>
                    <a:pt x="92" y="82"/>
                    <a:pt x="92" y="82"/>
                    <a:pt x="92" y="82"/>
                  </a:cubicBezTo>
                  <a:cubicBezTo>
                    <a:pt x="92" y="81"/>
                    <a:pt x="92" y="81"/>
                    <a:pt x="92" y="81"/>
                  </a:cubicBezTo>
                  <a:cubicBezTo>
                    <a:pt x="92" y="81"/>
                    <a:pt x="92" y="81"/>
                    <a:pt x="92" y="81"/>
                  </a:cubicBezTo>
                  <a:cubicBezTo>
                    <a:pt x="92" y="80"/>
                    <a:pt x="92" y="80"/>
                    <a:pt x="92" y="80"/>
                  </a:cubicBezTo>
                  <a:cubicBezTo>
                    <a:pt x="92" y="80"/>
                    <a:pt x="92" y="80"/>
                    <a:pt x="92" y="81"/>
                  </a:cubicBezTo>
                  <a:cubicBezTo>
                    <a:pt x="91" y="81"/>
                    <a:pt x="91" y="81"/>
                    <a:pt x="91" y="81"/>
                  </a:cubicBezTo>
                  <a:cubicBezTo>
                    <a:pt x="91" y="81"/>
                    <a:pt x="91" y="81"/>
                    <a:pt x="91" y="81"/>
                  </a:cubicBezTo>
                  <a:cubicBezTo>
                    <a:pt x="91" y="81"/>
                    <a:pt x="91" y="81"/>
                    <a:pt x="91" y="80"/>
                  </a:cubicBezTo>
                  <a:cubicBezTo>
                    <a:pt x="91" y="80"/>
                    <a:pt x="91" y="80"/>
                    <a:pt x="91" y="79"/>
                  </a:cubicBezTo>
                  <a:cubicBezTo>
                    <a:pt x="92" y="79"/>
                    <a:pt x="92" y="79"/>
                    <a:pt x="92" y="79"/>
                  </a:cubicBezTo>
                  <a:cubicBezTo>
                    <a:pt x="92" y="79"/>
                    <a:pt x="92" y="79"/>
                    <a:pt x="91" y="79"/>
                  </a:cubicBezTo>
                  <a:cubicBezTo>
                    <a:pt x="91" y="79"/>
                    <a:pt x="91" y="79"/>
                    <a:pt x="91" y="79"/>
                  </a:cubicBezTo>
                  <a:cubicBezTo>
                    <a:pt x="91" y="79"/>
                    <a:pt x="91" y="79"/>
                    <a:pt x="91" y="78"/>
                  </a:cubicBezTo>
                  <a:cubicBezTo>
                    <a:pt x="91" y="78"/>
                    <a:pt x="91" y="78"/>
                    <a:pt x="91" y="78"/>
                  </a:cubicBezTo>
                  <a:cubicBezTo>
                    <a:pt x="91" y="78"/>
                    <a:pt x="91" y="78"/>
                    <a:pt x="91" y="78"/>
                  </a:cubicBezTo>
                  <a:cubicBezTo>
                    <a:pt x="91" y="78"/>
                    <a:pt x="91" y="78"/>
                    <a:pt x="90" y="78"/>
                  </a:cubicBezTo>
                  <a:cubicBezTo>
                    <a:pt x="90" y="78"/>
                    <a:pt x="90" y="78"/>
                    <a:pt x="90" y="78"/>
                  </a:cubicBezTo>
                  <a:cubicBezTo>
                    <a:pt x="90" y="78"/>
                    <a:pt x="90" y="78"/>
                    <a:pt x="90" y="79"/>
                  </a:cubicBezTo>
                  <a:cubicBezTo>
                    <a:pt x="90" y="79"/>
                    <a:pt x="90" y="79"/>
                    <a:pt x="90" y="79"/>
                  </a:cubicBezTo>
                  <a:cubicBezTo>
                    <a:pt x="90" y="79"/>
                    <a:pt x="90" y="79"/>
                    <a:pt x="90" y="79"/>
                  </a:cubicBezTo>
                  <a:cubicBezTo>
                    <a:pt x="90" y="80"/>
                    <a:pt x="90" y="80"/>
                    <a:pt x="90" y="80"/>
                  </a:cubicBezTo>
                  <a:cubicBezTo>
                    <a:pt x="90" y="80"/>
                    <a:pt x="90" y="80"/>
                    <a:pt x="90" y="80"/>
                  </a:cubicBezTo>
                  <a:cubicBezTo>
                    <a:pt x="90" y="80"/>
                    <a:pt x="90" y="80"/>
                    <a:pt x="90" y="81"/>
                  </a:cubicBezTo>
                  <a:cubicBezTo>
                    <a:pt x="90" y="81"/>
                    <a:pt x="90" y="81"/>
                    <a:pt x="90" y="81"/>
                  </a:cubicBezTo>
                  <a:cubicBezTo>
                    <a:pt x="90" y="81"/>
                    <a:pt x="90" y="81"/>
                    <a:pt x="90" y="81"/>
                  </a:cubicBezTo>
                  <a:cubicBezTo>
                    <a:pt x="90" y="81"/>
                    <a:pt x="90" y="81"/>
                    <a:pt x="90" y="81"/>
                  </a:cubicBezTo>
                  <a:cubicBezTo>
                    <a:pt x="90" y="81"/>
                    <a:pt x="90" y="81"/>
                    <a:pt x="90" y="81"/>
                  </a:cubicBezTo>
                  <a:cubicBezTo>
                    <a:pt x="89" y="81"/>
                    <a:pt x="89" y="81"/>
                    <a:pt x="89" y="81"/>
                  </a:cubicBezTo>
                  <a:cubicBezTo>
                    <a:pt x="89" y="81"/>
                    <a:pt x="89" y="81"/>
                    <a:pt x="89" y="81"/>
                  </a:cubicBezTo>
                  <a:cubicBezTo>
                    <a:pt x="89" y="81"/>
                    <a:pt x="89" y="81"/>
                    <a:pt x="89" y="81"/>
                  </a:cubicBezTo>
                  <a:cubicBezTo>
                    <a:pt x="89" y="81"/>
                    <a:pt x="89" y="81"/>
                    <a:pt x="89" y="81"/>
                  </a:cubicBezTo>
                  <a:cubicBezTo>
                    <a:pt x="89" y="81"/>
                    <a:pt x="89" y="81"/>
                    <a:pt x="88" y="81"/>
                  </a:cubicBezTo>
                  <a:cubicBezTo>
                    <a:pt x="88" y="80"/>
                    <a:pt x="88" y="80"/>
                    <a:pt x="88" y="80"/>
                  </a:cubicBezTo>
                  <a:cubicBezTo>
                    <a:pt x="88" y="80"/>
                    <a:pt x="88" y="80"/>
                    <a:pt x="88" y="79"/>
                  </a:cubicBezTo>
                  <a:cubicBezTo>
                    <a:pt x="88" y="79"/>
                    <a:pt x="88" y="79"/>
                    <a:pt x="88" y="79"/>
                  </a:cubicBezTo>
                  <a:cubicBezTo>
                    <a:pt x="88" y="79"/>
                    <a:pt x="88" y="79"/>
                    <a:pt x="88" y="78"/>
                  </a:cubicBezTo>
                  <a:cubicBezTo>
                    <a:pt x="88" y="78"/>
                    <a:pt x="88" y="78"/>
                    <a:pt x="88" y="77"/>
                  </a:cubicBezTo>
                  <a:cubicBezTo>
                    <a:pt x="88" y="77"/>
                    <a:pt x="88" y="77"/>
                    <a:pt x="89" y="77"/>
                  </a:cubicBezTo>
                  <a:cubicBezTo>
                    <a:pt x="89" y="76"/>
                    <a:pt x="89" y="76"/>
                    <a:pt x="89" y="75"/>
                  </a:cubicBezTo>
                  <a:cubicBezTo>
                    <a:pt x="89" y="76"/>
                    <a:pt x="89" y="76"/>
                    <a:pt x="88" y="77"/>
                  </a:cubicBezTo>
                  <a:cubicBezTo>
                    <a:pt x="88" y="77"/>
                    <a:pt x="88" y="77"/>
                    <a:pt x="87" y="77"/>
                  </a:cubicBezTo>
                  <a:cubicBezTo>
                    <a:pt x="87" y="77"/>
                    <a:pt x="87" y="77"/>
                    <a:pt x="87" y="77"/>
                  </a:cubicBezTo>
                  <a:cubicBezTo>
                    <a:pt x="87" y="76"/>
                    <a:pt x="87" y="76"/>
                    <a:pt x="87" y="77"/>
                  </a:cubicBezTo>
                  <a:cubicBezTo>
                    <a:pt x="87" y="76"/>
                    <a:pt x="87" y="76"/>
                    <a:pt x="88" y="76"/>
                  </a:cubicBezTo>
                  <a:cubicBezTo>
                    <a:pt x="87" y="76"/>
                    <a:pt x="87" y="76"/>
                    <a:pt x="87" y="76"/>
                  </a:cubicBezTo>
                  <a:cubicBezTo>
                    <a:pt x="86" y="76"/>
                    <a:pt x="86" y="76"/>
                    <a:pt x="86" y="75"/>
                  </a:cubicBezTo>
                  <a:cubicBezTo>
                    <a:pt x="87" y="75"/>
                    <a:pt x="87" y="75"/>
                    <a:pt x="87" y="75"/>
                  </a:cubicBezTo>
                  <a:cubicBezTo>
                    <a:pt x="87" y="75"/>
                    <a:pt x="87" y="75"/>
                    <a:pt x="87" y="75"/>
                  </a:cubicBezTo>
                  <a:cubicBezTo>
                    <a:pt x="88" y="74"/>
                    <a:pt x="88" y="74"/>
                    <a:pt x="88" y="74"/>
                  </a:cubicBezTo>
                  <a:cubicBezTo>
                    <a:pt x="88" y="73"/>
                    <a:pt x="88" y="73"/>
                    <a:pt x="89" y="73"/>
                  </a:cubicBezTo>
                  <a:cubicBezTo>
                    <a:pt x="88" y="73"/>
                    <a:pt x="88" y="73"/>
                    <a:pt x="88" y="73"/>
                  </a:cubicBezTo>
                  <a:cubicBezTo>
                    <a:pt x="88" y="74"/>
                    <a:pt x="88" y="74"/>
                    <a:pt x="87" y="74"/>
                  </a:cubicBezTo>
                  <a:cubicBezTo>
                    <a:pt x="87" y="74"/>
                    <a:pt x="87" y="74"/>
                    <a:pt x="87" y="74"/>
                  </a:cubicBezTo>
                  <a:cubicBezTo>
                    <a:pt x="87" y="74"/>
                    <a:pt x="87" y="74"/>
                    <a:pt x="86" y="74"/>
                  </a:cubicBezTo>
                  <a:cubicBezTo>
                    <a:pt x="86" y="74"/>
                    <a:pt x="86" y="74"/>
                    <a:pt x="85" y="75"/>
                  </a:cubicBezTo>
                  <a:cubicBezTo>
                    <a:pt x="85" y="74"/>
                    <a:pt x="85" y="74"/>
                    <a:pt x="85" y="74"/>
                  </a:cubicBezTo>
                  <a:cubicBezTo>
                    <a:pt x="85" y="74"/>
                    <a:pt x="85" y="74"/>
                    <a:pt x="84" y="74"/>
                  </a:cubicBezTo>
                  <a:cubicBezTo>
                    <a:pt x="85" y="73"/>
                    <a:pt x="85" y="73"/>
                    <a:pt x="85" y="73"/>
                  </a:cubicBezTo>
                  <a:cubicBezTo>
                    <a:pt x="85" y="73"/>
                    <a:pt x="85" y="73"/>
                    <a:pt x="85" y="73"/>
                  </a:cubicBezTo>
                  <a:cubicBezTo>
                    <a:pt x="85" y="73"/>
                    <a:pt x="85" y="73"/>
                    <a:pt x="85" y="73"/>
                  </a:cubicBezTo>
                  <a:cubicBezTo>
                    <a:pt x="85" y="73"/>
                    <a:pt x="85" y="73"/>
                    <a:pt x="85" y="73"/>
                  </a:cubicBezTo>
                  <a:cubicBezTo>
                    <a:pt x="84" y="73"/>
                    <a:pt x="84" y="73"/>
                    <a:pt x="84" y="74"/>
                  </a:cubicBezTo>
                  <a:cubicBezTo>
                    <a:pt x="84" y="73"/>
                    <a:pt x="84" y="73"/>
                    <a:pt x="84" y="73"/>
                  </a:cubicBezTo>
                  <a:cubicBezTo>
                    <a:pt x="83" y="73"/>
                    <a:pt x="83" y="73"/>
                    <a:pt x="83" y="73"/>
                  </a:cubicBezTo>
                  <a:cubicBezTo>
                    <a:pt x="83" y="73"/>
                    <a:pt x="83" y="73"/>
                    <a:pt x="83" y="73"/>
                  </a:cubicBezTo>
                  <a:cubicBezTo>
                    <a:pt x="82" y="73"/>
                    <a:pt x="82" y="73"/>
                    <a:pt x="81" y="73"/>
                  </a:cubicBezTo>
                  <a:cubicBezTo>
                    <a:pt x="81" y="73"/>
                    <a:pt x="81" y="73"/>
                    <a:pt x="81" y="73"/>
                  </a:cubicBezTo>
                  <a:cubicBezTo>
                    <a:pt x="80" y="73"/>
                    <a:pt x="80" y="73"/>
                    <a:pt x="80" y="73"/>
                  </a:cubicBezTo>
                  <a:cubicBezTo>
                    <a:pt x="79" y="73"/>
                    <a:pt x="79" y="73"/>
                    <a:pt x="80" y="73"/>
                  </a:cubicBezTo>
                  <a:cubicBezTo>
                    <a:pt x="80" y="73"/>
                    <a:pt x="80" y="73"/>
                    <a:pt x="80" y="73"/>
                  </a:cubicBezTo>
                  <a:cubicBezTo>
                    <a:pt x="80" y="73"/>
                    <a:pt x="80" y="73"/>
                    <a:pt x="80" y="73"/>
                  </a:cubicBezTo>
                  <a:cubicBezTo>
                    <a:pt x="80" y="73"/>
                    <a:pt x="80" y="73"/>
                    <a:pt x="80" y="73"/>
                  </a:cubicBezTo>
                  <a:cubicBezTo>
                    <a:pt x="81" y="72"/>
                    <a:pt x="81" y="72"/>
                    <a:pt x="81" y="71"/>
                  </a:cubicBezTo>
                  <a:cubicBezTo>
                    <a:pt x="81" y="71"/>
                    <a:pt x="81" y="71"/>
                    <a:pt x="81" y="71"/>
                  </a:cubicBezTo>
                  <a:cubicBezTo>
                    <a:pt x="81" y="72"/>
                    <a:pt x="81" y="72"/>
                    <a:pt x="81" y="72"/>
                  </a:cubicBezTo>
                  <a:cubicBezTo>
                    <a:pt x="80" y="72"/>
                    <a:pt x="80" y="72"/>
                    <a:pt x="80" y="72"/>
                  </a:cubicBezTo>
                  <a:cubicBezTo>
                    <a:pt x="80" y="72"/>
                    <a:pt x="80" y="72"/>
                    <a:pt x="80" y="72"/>
                  </a:cubicBezTo>
                  <a:cubicBezTo>
                    <a:pt x="80" y="72"/>
                    <a:pt x="80" y="72"/>
                    <a:pt x="80" y="72"/>
                  </a:cubicBezTo>
                  <a:cubicBezTo>
                    <a:pt x="80" y="72"/>
                    <a:pt x="80" y="72"/>
                    <a:pt x="79" y="72"/>
                  </a:cubicBezTo>
                  <a:cubicBezTo>
                    <a:pt x="80" y="72"/>
                    <a:pt x="80" y="72"/>
                    <a:pt x="80" y="71"/>
                  </a:cubicBezTo>
                  <a:cubicBezTo>
                    <a:pt x="80" y="71"/>
                    <a:pt x="80" y="71"/>
                    <a:pt x="80" y="71"/>
                  </a:cubicBezTo>
                  <a:cubicBezTo>
                    <a:pt x="79" y="71"/>
                    <a:pt x="79" y="71"/>
                    <a:pt x="79" y="72"/>
                  </a:cubicBezTo>
                  <a:cubicBezTo>
                    <a:pt x="79" y="71"/>
                    <a:pt x="79" y="71"/>
                    <a:pt x="79" y="71"/>
                  </a:cubicBezTo>
                  <a:cubicBezTo>
                    <a:pt x="78" y="72"/>
                    <a:pt x="78" y="72"/>
                    <a:pt x="78" y="72"/>
                  </a:cubicBezTo>
                  <a:cubicBezTo>
                    <a:pt x="78" y="72"/>
                    <a:pt x="78" y="72"/>
                    <a:pt x="78" y="71"/>
                  </a:cubicBezTo>
                  <a:cubicBezTo>
                    <a:pt x="78" y="71"/>
                    <a:pt x="78" y="71"/>
                    <a:pt x="78" y="71"/>
                  </a:cubicBezTo>
                  <a:cubicBezTo>
                    <a:pt x="79" y="71"/>
                    <a:pt x="79" y="71"/>
                    <a:pt x="79" y="71"/>
                  </a:cubicBezTo>
                  <a:cubicBezTo>
                    <a:pt x="78" y="71"/>
                    <a:pt x="78" y="71"/>
                    <a:pt x="78" y="71"/>
                  </a:cubicBezTo>
                  <a:cubicBezTo>
                    <a:pt x="78" y="71"/>
                    <a:pt x="78" y="71"/>
                    <a:pt x="78" y="71"/>
                  </a:cubicBezTo>
                  <a:cubicBezTo>
                    <a:pt x="78" y="71"/>
                    <a:pt x="78" y="71"/>
                    <a:pt x="79" y="70"/>
                  </a:cubicBezTo>
                  <a:cubicBezTo>
                    <a:pt x="79" y="70"/>
                    <a:pt x="79" y="70"/>
                    <a:pt x="79" y="70"/>
                  </a:cubicBezTo>
                  <a:cubicBezTo>
                    <a:pt x="78" y="70"/>
                    <a:pt x="78" y="70"/>
                    <a:pt x="78" y="70"/>
                  </a:cubicBezTo>
                  <a:cubicBezTo>
                    <a:pt x="78" y="70"/>
                    <a:pt x="78" y="70"/>
                    <a:pt x="78" y="70"/>
                  </a:cubicBezTo>
                  <a:cubicBezTo>
                    <a:pt x="78" y="70"/>
                    <a:pt x="78" y="70"/>
                    <a:pt x="78" y="70"/>
                  </a:cubicBezTo>
                  <a:cubicBezTo>
                    <a:pt x="79" y="70"/>
                    <a:pt x="79" y="70"/>
                    <a:pt x="79" y="70"/>
                  </a:cubicBezTo>
                  <a:cubicBezTo>
                    <a:pt x="79" y="70"/>
                    <a:pt x="79" y="70"/>
                    <a:pt x="80" y="70"/>
                  </a:cubicBezTo>
                  <a:cubicBezTo>
                    <a:pt x="79" y="70"/>
                    <a:pt x="79" y="70"/>
                    <a:pt x="79" y="69"/>
                  </a:cubicBezTo>
                  <a:cubicBezTo>
                    <a:pt x="78" y="69"/>
                    <a:pt x="78" y="69"/>
                    <a:pt x="78" y="69"/>
                  </a:cubicBezTo>
                  <a:cubicBezTo>
                    <a:pt x="79" y="69"/>
                    <a:pt x="79" y="69"/>
                    <a:pt x="79" y="69"/>
                  </a:cubicBezTo>
                  <a:cubicBezTo>
                    <a:pt x="79" y="69"/>
                    <a:pt x="79" y="69"/>
                    <a:pt x="79" y="69"/>
                  </a:cubicBezTo>
                  <a:cubicBezTo>
                    <a:pt x="79" y="69"/>
                    <a:pt x="79" y="69"/>
                    <a:pt x="80" y="68"/>
                  </a:cubicBezTo>
                  <a:cubicBezTo>
                    <a:pt x="80" y="68"/>
                    <a:pt x="80" y="68"/>
                    <a:pt x="80" y="68"/>
                  </a:cubicBezTo>
                  <a:cubicBezTo>
                    <a:pt x="80" y="68"/>
                    <a:pt x="80" y="68"/>
                    <a:pt x="80" y="68"/>
                  </a:cubicBezTo>
                  <a:cubicBezTo>
                    <a:pt x="79" y="69"/>
                    <a:pt x="79" y="69"/>
                    <a:pt x="78" y="69"/>
                  </a:cubicBezTo>
                  <a:cubicBezTo>
                    <a:pt x="78" y="69"/>
                    <a:pt x="78" y="69"/>
                    <a:pt x="78" y="69"/>
                  </a:cubicBezTo>
                  <a:cubicBezTo>
                    <a:pt x="77" y="70"/>
                    <a:pt x="77" y="70"/>
                    <a:pt x="77" y="70"/>
                  </a:cubicBezTo>
                  <a:cubicBezTo>
                    <a:pt x="77" y="70"/>
                    <a:pt x="77" y="70"/>
                    <a:pt x="77" y="70"/>
                  </a:cubicBezTo>
                  <a:cubicBezTo>
                    <a:pt x="77" y="69"/>
                    <a:pt x="77" y="69"/>
                    <a:pt x="77" y="69"/>
                  </a:cubicBezTo>
                  <a:cubicBezTo>
                    <a:pt x="77" y="69"/>
                    <a:pt x="77" y="69"/>
                    <a:pt x="77" y="69"/>
                  </a:cubicBezTo>
                  <a:cubicBezTo>
                    <a:pt x="77" y="70"/>
                    <a:pt x="77" y="70"/>
                    <a:pt x="76" y="71"/>
                  </a:cubicBezTo>
                  <a:cubicBezTo>
                    <a:pt x="76" y="71"/>
                    <a:pt x="76" y="71"/>
                    <a:pt x="76" y="71"/>
                  </a:cubicBezTo>
                  <a:cubicBezTo>
                    <a:pt x="76" y="70"/>
                    <a:pt x="76" y="70"/>
                    <a:pt x="76" y="70"/>
                  </a:cubicBezTo>
                  <a:cubicBezTo>
                    <a:pt x="77" y="69"/>
                    <a:pt x="77" y="69"/>
                    <a:pt x="77" y="69"/>
                  </a:cubicBezTo>
                  <a:cubicBezTo>
                    <a:pt x="77" y="68"/>
                    <a:pt x="77" y="68"/>
                    <a:pt x="78" y="68"/>
                  </a:cubicBezTo>
                  <a:cubicBezTo>
                    <a:pt x="77" y="68"/>
                    <a:pt x="77" y="68"/>
                    <a:pt x="77" y="69"/>
                  </a:cubicBezTo>
                  <a:cubicBezTo>
                    <a:pt x="77" y="69"/>
                    <a:pt x="77" y="69"/>
                    <a:pt x="77" y="69"/>
                  </a:cubicBezTo>
                  <a:cubicBezTo>
                    <a:pt x="77" y="69"/>
                    <a:pt x="77" y="69"/>
                    <a:pt x="76" y="69"/>
                  </a:cubicBezTo>
                  <a:cubicBezTo>
                    <a:pt x="76" y="69"/>
                    <a:pt x="76" y="69"/>
                    <a:pt x="76" y="69"/>
                  </a:cubicBezTo>
                  <a:cubicBezTo>
                    <a:pt x="76" y="69"/>
                    <a:pt x="76" y="69"/>
                    <a:pt x="76" y="69"/>
                  </a:cubicBezTo>
                  <a:cubicBezTo>
                    <a:pt x="76" y="69"/>
                    <a:pt x="76" y="69"/>
                    <a:pt x="75" y="69"/>
                  </a:cubicBezTo>
                  <a:cubicBezTo>
                    <a:pt x="75" y="70"/>
                    <a:pt x="75" y="70"/>
                    <a:pt x="75" y="70"/>
                  </a:cubicBezTo>
                  <a:cubicBezTo>
                    <a:pt x="75" y="70"/>
                    <a:pt x="75" y="70"/>
                    <a:pt x="74" y="71"/>
                  </a:cubicBezTo>
                  <a:cubicBezTo>
                    <a:pt x="74" y="71"/>
                    <a:pt x="74" y="71"/>
                    <a:pt x="74" y="71"/>
                  </a:cubicBezTo>
                  <a:cubicBezTo>
                    <a:pt x="74" y="71"/>
                    <a:pt x="74" y="71"/>
                    <a:pt x="74" y="71"/>
                  </a:cubicBezTo>
                  <a:cubicBezTo>
                    <a:pt x="75" y="71"/>
                    <a:pt x="75" y="71"/>
                    <a:pt x="75" y="71"/>
                  </a:cubicBezTo>
                  <a:cubicBezTo>
                    <a:pt x="75" y="71"/>
                    <a:pt x="75" y="71"/>
                    <a:pt x="75" y="71"/>
                  </a:cubicBezTo>
                  <a:cubicBezTo>
                    <a:pt x="75" y="71"/>
                    <a:pt x="75" y="71"/>
                    <a:pt x="74" y="71"/>
                  </a:cubicBezTo>
                  <a:cubicBezTo>
                    <a:pt x="74" y="71"/>
                    <a:pt x="74" y="71"/>
                    <a:pt x="74" y="71"/>
                  </a:cubicBezTo>
                  <a:cubicBezTo>
                    <a:pt x="74" y="72"/>
                    <a:pt x="74" y="72"/>
                    <a:pt x="73" y="72"/>
                  </a:cubicBezTo>
                  <a:cubicBezTo>
                    <a:pt x="74" y="72"/>
                    <a:pt x="74" y="72"/>
                    <a:pt x="74" y="72"/>
                  </a:cubicBezTo>
                  <a:cubicBezTo>
                    <a:pt x="74" y="72"/>
                    <a:pt x="74" y="72"/>
                    <a:pt x="74" y="72"/>
                  </a:cubicBezTo>
                  <a:cubicBezTo>
                    <a:pt x="74" y="71"/>
                    <a:pt x="74" y="71"/>
                    <a:pt x="75" y="71"/>
                  </a:cubicBezTo>
                  <a:cubicBezTo>
                    <a:pt x="75" y="72"/>
                    <a:pt x="75" y="72"/>
                    <a:pt x="74" y="72"/>
                  </a:cubicBezTo>
                  <a:cubicBezTo>
                    <a:pt x="74" y="72"/>
                    <a:pt x="74" y="72"/>
                    <a:pt x="74" y="72"/>
                  </a:cubicBezTo>
                  <a:cubicBezTo>
                    <a:pt x="74" y="73"/>
                    <a:pt x="74" y="73"/>
                    <a:pt x="74" y="73"/>
                  </a:cubicBezTo>
                  <a:cubicBezTo>
                    <a:pt x="74" y="73"/>
                    <a:pt x="74" y="73"/>
                    <a:pt x="73" y="73"/>
                  </a:cubicBezTo>
                  <a:cubicBezTo>
                    <a:pt x="74" y="73"/>
                    <a:pt x="74" y="73"/>
                    <a:pt x="74" y="73"/>
                  </a:cubicBezTo>
                  <a:cubicBezTo>
                    <a:pt x="73" y="73"/>
                    <a:pt x="73" y="73"/>
                    <a:pt x="73" y="73"/>
                  </a:cubicBezTo>
                  <a:cubicBezTo>
                    <a:pt x="73" y="73"/>
                    <a:pt x="73" y="73"/>
                    <a:pt x="73" y="73"/>
                  </a:cubicBezTo>
                  <a:cubicBezTo>
                    <a:pt x="73" y="73"/>
                    <a:pt x="73" y="73"/>
                    <a:pt x="73" y="73"/>
                  </a:cubicBezTo>
                  <a:cubicBezTo>
                    <a:pt x="73" y="74"/>
                    <a:pt x="73" y="74"/>
                    <a:pt x="72" y="74"/>
                  </a:cubicBezTo>
                  <a:cubicBezTo>
                    <a:pt x="72" y="74"/>
                    <a:pt x="72" y="74"/>
                    <a:pt x="72" y="75"/>
                  </a:cubicBezTo>
                  <a:cubicBezTo>
                    <a:pt x="71" y="75"/>
                    <a:pt x="71" y="75"/>
                    <a:pt x="71" y="75"/>
                  </a:cubicBezTo>
                  <a:cubicBezTo>
                    <a:pt x="71" y="75"/>
                    <a:pt x="71" y="75"/>
                    <a:pt x="71" y="74"/>
                  </a:cubicBezTo>
                  <a:cubicBezTo>
                    <a:pt x="70" y="75"/>
                    <a:pt x="70" y="75"/>
                    <a:pt x="70" y="75"/>
                  </a:cubicBezTo>
                  <a:cubicBezTo>
                    <a:pt x="70" y="75"/>
                    <a:pt x="70" y="75"/>
                    <a:pt x="71" y="74"/>
                  </a:cubicBezTo>
                  <a:cubicBezTo>
                    <a:pt x="70" y="75"/>
                    <a:pt x="70" y="75"/>
                    <a:pt x="70" y="75"/>
                  </a:cubicBezTo>
                  <a:cubicBezTo>
                    <a:pt x="69" y="76"/>
                    <a:pt x="69" y="76"/>
                    <a:pt x="69" y="76"/>
                  </a:cubicBezTo>
                  <a:cubicBezTo>
                    <a:pt x="69" y="76"/>
                    <a:pt x="69" y="76"/>
                    <a:pt x="69" y="76"/>
                  </a:cubicBezTo>
                  <a:cubicBezTo>
                    <a:pt x="69" y="75"/>
                    <a:pt x="69" y="75"/>
                    <a:pt x="70" y="75"/>
                  </a:cubicBezTo>
                  <a:cubicBezTo>
                    <a:pt x="69" y="75"/>
                    <a:pt x="69" y="75"/>
                    <a:pt x="69" y="75"/>
                  </a:cubicBezTo>
                  <a:cubicBezTo>
                    <a:pt x="69" y="76"/>
                    <a:pt x="69" y="76"/>
                    <a:pt x="68" y="77"/>
                  </a:cubicBezTo>
                  <a:cubicBezTo>
                    <a:pt x="68" y="76"/>
                    <a:pt x="68" y="76"/>
                    <a:pt x="68" y="76"/>
                  </a:cubicBezTo>
                  <a:cubicBezTo>
                    <a:pt x="68" y="77"/>
                    <a:pt x="68" y="77"/>
                    <a:pt x="67" y="77"/>
                  </a:cubicBezTo>
                  <a:cubicBezTo>
                    <a:pt x="67" y="78"/>
                    <a:pt x="67" y="78"/>
                    <a:pt x="66" y="78"/>
                  </a:cubicBezTo>
                  <a:cubicBezTo>
                    <a:pt x="66" y="78"/>
                    <a:pt x="66" y="78"/>
                    <a:pt x="66" y="77"/>
                  </a:cubicBezTo>
                  <a:cubicBezTo>
                    <a:pt x="67" y="77"/>
                    <a:pt x="67" y="77"/>
                    <a:pt x="67" y="77"/>
                  </a:cubicBezTo>
                  <a:cubicBezTo>
                    <a:pt x="67" y="77"/>
                    <a:pt x="67" y="77"/>
                    <a:pt x="66" y="77"/>
                  </a:cubicBezTo>
                  <a:cubicBezTo>
                    <a:pt x="66" y="78"/>
                    <a:pt x="66" y="78"/>
                    <a:pt x="66" y="78"/>
                  </a:cubicBezTo>
                  <a:cubicBezTo>
                    <a:pt x="65" y="78"/>
                    <a:pt x="65" y="78"/>
                    <a:pt x="65" y="79"/>
                  </a:cubicBezTo>
                  <a:cubicBezTo>
                    <a:pt x="65" y="79"/>
                    <a:pt x="65" y="79"/>
                    <a:pt x="65" y="79"/>
                  </a:cubicBezTo>
                  <a:cubicBezTo>
                    <a:pt x="65" y="79"/>
                    <a:pt x="65" y="79"/>
                    <a:pt x="64" y="79"/>
                  </a:cubicBezTo>
                  <a:cubicBezTo>
                    <a:pt x="64" y="79"/>
                    <a:pt x="64" y="79"/>
                    <a:pt x="64" y="80"/>
                  </a:cubicBezTo>
                  <a:cubicBezTo>
                    <a:pt x="63" y="80"/>
                    <a:pt x="63" y="80"/>
                    <a:pt x="63" y="79"/>
                  </a:cubicBezTo>
                  <a:cubicBezTo>
                    <a:pt x="63" y="79"/>
                    <a:pt x="63" y="79"/>
                    <a:pt x="64" y="79"/>
                  </a:cubicBezTo>
                  <a:cubicBezTo>
                    <a:pt x="64" y="78"/>
                    <a:pt x="64" y="78"/>
                    <a:pt x="64" y="79"/>
                  </a:cubicBezTo>
                  <a:cubicBezTo>
                    <a:pt x="64" y="78"/>
                    <a:pt x="64" y="78"/>
                    <a:pt x="64" y="78"/>
                  </a:cubicBezTo>
                  <a:cubicBezTo>
                    <a:pt x="64" y="78"/>
                    <a:pt x="64" y="78"/>
                    <a:pt x="65" y="78"/>
                  </a:cubicBezTo>
                  <a:cubicBezTo>
                    <a:pt x="65" y="78"/>
                    <a:pt x="65" y="78"/>
                    <a:pt x="65" y="78"/>
                  </a:cubicBezTo>
                  <a:cubicBezTo>
                    <a:pt x="65" y="78"/>
                    <a:pt x="65" y="78"/>
                    <a:pt x="65" y="77"/>
                  </a:cubicBezTo>
                  <a:cubicBezTo>
                    <a:pt x="66" y="77"/>
                    <a:pt x="66" y="77"/>
                    <a:pt x="66" y="77"/>
                  </a:cubicBezTo>
                  <a:cubicBezTo>
                    <a:pt x="66" y="77"/>
                    <a:pt x="66" y="77"/>
                    <a:pt x="67" y="76"/>
                  </a:cubicBezTo>
                  <a:cubicBezTo>
                    <a:pt x="66" y="77"/>
                    <a:pt x="66" y="77"/>
                    <a:pt x="65" y="77"/>
                  </a:cubicBezTo>
                  <a:cubicBezTo>
                    <a:pt x="65" y="77"/>
                    <a:pt x="65" y="77"/>
                    <a:pt x="65" y="76"/>
                  </a:cubicBezTo>
                  <a:cubicBezTo>
                    <a:pt x="67" y="75"/>
                    <a:pt x="67" y="75"/>
                    <a:pt x="68" y="74"/>
                  </a:cubicBezTo>
                  <a:cubicBezTo>
                    <a:pt x="68" y="73"/>
                    <a:pt x="68" y="73"/>
                    <a:pt x="69" y="73"/>
                  </a:cubicBezTo>
                  <a:cubicBezTo>
                    <a:pt x="69" y="73"/>
                    <a:pt x="69" y="73"/>
                    <a:pt x="69" y="73"/>
                  </a:cubicBezTo>
                  <a:cubicBezTo>
                    <a:pt x="69" y="72"/>
                    <a:pt x="69" y="72"/>
                    <a:pt x="69" y="72"/>
                  </a:cubicBezTo>
                  <a:cubicBezTo>
                    <a:pt x="69" y="72"/>
                    <a:pt x="69" y="72"/>
                    <a:pt x="69" y="72"/>
                  </a:cubicBezTo>
                  <a:cubicBezTo>
                    <a:pt x="70" y="71"/>
                    <a:pt x="70" y="71"/>
                    <a:pt x="70" y="71"/>
                  </a:cubicBezTo>
                  <a:cubicBezTo>
                    <a:pt x="71" y="71"/>
                    <a:pt x="71" y="71"/>
                    <a:pt x="71" y="71"/>
                  </a:cubicBezTo>
                  <a:cubicBezTo>
                    <a:pt x="71" y="70"/>
                    <a:pt x="71" y="70"/>
                    <a:pt x="72" y="70"/>
                  </a:cubicBezTo>
                  <a:cubicBezTo>
                    <a:pt x="72" y="70"/>
                    <a:pt x="72" y="70"/>
                    <a:pt x="72" y="70"/>
                  </a:cubicBezTo>
                  <a:cubicBezTo>
                    <a:pt x="72" y="70"/>
                    <a:pt x="72" y="70"/>
                    <a:pt x="73" y="70"/>
                  </a:cubicBezTo>
                  <a:cubicBezTo>
                    <a:pt x="73" y="70"/>
                    <a:pt x="73" y="70"/>
                    <a:pt x="73" y="70"/>
                  </a:cubicBezTo>
                  <a:cubicBezTo>
                    <a:pt x="73" y="70"/>
                    <a:pt x="73" y="70"/>
                    <a:pt x="74" y="70"/>
                  </a:cubicBezTo>
                  <a:cubicBezTo>
                    <a:pt x="73" y="70"/>
                    <a:pt x="73" y="70"/>
                    <a:pt x="73" y="69"/>
                  </a:cubicBezTo>
                  <a:cubicBezTo>
                    <a:pt x="74" y="68"/>
                    <a:pt x="74" y="68"/>
                    <a:pt x="75" y="68"/>
                  </a:cubicBezTo>
                  <a:cubicBezTo>
                    <a:pt x="75" y="68"/>
                    <a:pt x="75" y="68"/>
                    <a:pt x="75" y="68"/>
                  </a:cubicBezTo>
                  <a:cubicBezTo>
                    <a:pt x="76" y="67"/>
                    <a:pt x="76" y="67"/>
                    <a:pt x="76" y="67"/>
                  </a:cubicBezTo>
                  <a:cubicBezTo>
                    <a:pt x="75" y="67"/>
                    <a:pt x="75" y="67"/>
                    <a:pt x="75" y="68"/>
                  </a:cubicBezTo>
                  <a:cubicBezTo>
                    <a:pt x="74" y="68"/>
                    <a:pt x="74" y="68"/>
                    <a:pt x="74" y="68"/>
                  </a:cubicBezTo>
                  <a:cubicBezTo>
                    <a:pt x="74" y="69"/>
                    <a:pt x="74" y="69"/>
                    <a:pt x="73" y="69"/>
                  </a:cubicBezTo>
                  <a:cubicBezTo>
                    <a:pt x="73" y="68"/>
                    <a:pt x="73" y="68"/>
                    <a:pt x="73" y="68"/>
                  </a:cubicBezTo>
                  <a:cubicBezTo>
                    <a:pt x="74" y="68"/>
                    <a:pt x="74" y="68"/>
                    <a:pt x="74" y="68"/>
                  </a:cubicBezTo>
                  <a:cubicBezTo>
                    <a:pt x="73" y="68"/>
                    <a:pt x="73" y="68"/>
                    <a:pt x="73" y="68"/>
                  </a:cubicBezTo>
                  <a:cubicBezTo>
                    <a:pt x="73" y="69"/>
                    <a:pt x="73" y="69"/>
                    <a:pt x="72" y="69"/>
                  </a:cubicBezTo>
                  <a:cubicBezTo>
                    <a:pt x="72" y="69"/>
                    <a:pt x="72" y="69"/>
                    <a:pt x="71" y="70"/>
                  </a:cubicBezTo>
                  <a:cubicBezTo>
                    <a:pt x="71" y="70"/>
                    <a:pt x="71" y="70"/>
                    <a:pt x="71" y="70"/>
                  </a:cubicBezTo>
                  <a:cubicBezTo>
                    <a:pt x="70" y="71"/>
                    <a:pt x="70" y="71"/>
                    <a:pt x="69" y="71"/>
                  </a:cubicBezTo>
                  <a:cubicBezTo>
                    <a:pt x="69" y="71"/>
                    <a:pt x="69" y="71"/>
                    <a:pt x="69" y="72"/>
                  </a:cubicBezTo>
                  <a:cubicBezTo>
                    <a:pt x="69" y="72"/>
                    <a:pt x="69" y="72"/>
                    <a:pt x="69" y="72"/>
                  </a:cubicBezTo>
                  <a:cubicBezTo>
                    <a:pt x="68" y="72"/>
                    <a:pt x="68" y="72"/>
                    <a:pt x="67" y="73"/>
                  </a:cubicBezTo>
                  <a:cubicBezTo>
                    <a:pt x="67" y="73"/>
                    <a:pt x="67" y="73"/>
                    <a:pt x="67" y="73"/>
                  </a:cubicBezTo>
                  <a:cubicBezTo>
                    <a:pt x="66" y="74"/>
                    <a:pt x="66" y="74"/>
                    <a:pt x="66" y="74"/>
                  </a:cubicBezTo>
                  <a:cubicBezTo>
                    <a:pt x="65" y="74"/>
                    <a:pt x="65" y="74"/>
                    <a:pt x="65" y="74"/>
                  </a:cubicBezTo>
                  <a:cubicBezTo>
                    <a:pt x="65" y="74"/>
                    <a:pt x="65" y="74"/>
                    <a:pt x="65" y="75"/>
                  </a:cubicBezTo>
                  <a:cubicBezTo>
                    <a:pt x="65" y="75"/>
                    <a:pt x="65" y="75"/>
                    <a:pt x="65" y="75"/>
                  </a:cubicBezTo>
                  <a:cubicBezTo>
                    <a:pt x="65" y="74"/>
                    <a:pt x="65" y="74"/>
                    <a:pt x="65" y="75"/>
                  </a:cubicBezTo>
                  <a:cubicBezTo>
                    <a:pt x="65" y="75"/>
                    <a:pt x="65" y="75"/>
                    <a:pt x="65" y="75"/>
                  </a:cubicBezTo>
                  <a:cubicBezTo>
                    <a:pt x="65" y="75"/>
                    <a:pt x="65" y="75"/>
                    <a:pt x="65" y="76"/>
                  </a:cubicBezTo>
                  <a:cubicBezTo>
                    <a:pt x="64" y="76"/>
                    <a:pt x="64" y="76"/>
                    <a:pt x="64" y="76"/>
                  </a:cubicBezTo>
                  <a:cubicBezTo>
                    <a:pt x="64" y="76"/>
                    <a:pt x="64" y="76"/>
                    <a:pt x="64" y="76"/>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2" y="77"/>
                  </a:cubicBezTo>
                  <a:cubicBezTo>
                    <a:pt x="62" y="77"/>
                    <a:pt x="62" y="77"/>
                    <a:pt x="62" y="77"/>
                  </a:cubicBezTo>
                  <a:cubicBezTo>
                    <a:pt x="62" y="78"/>
                    <a:pt x="62" y="78"/>
                    <a:pt x="61" y="78"/>
                  </a:cubicBezTo>
                  <a:cubicBezTo>
                    <a:pt x="61" y="78"/>
                    <a:pt x="61" y="78"/>
                    <a:pt x="61" y="78"/>
                  </a:cubicBezTo>
                  <a:cubicBezTo>
                    <a:pt x="61" y="78"/>
                    <a:pt x="61" y="78"/>
                    <a:pt x="60" y="79"/>
                  </a:cubicBezTo>
                  <a:cubicBezTo>
                    <a:pt x="60" y="79"/>
                    <a:pt x="60" y="79"/>
                    <a:pt x="60" y="80"/>
                  </a:cubicBezTo>
                  <a:cubicBezTo>
                    <a:pt x="60" y="80"/>
                    <a:pt x="60" y="80"/>
                    <a:pt x="60" y="79"/>
                  </a:cubicBezTo>
                  <a:cubicBezTo>
                    <a:pt x="60" y="80"/>
                    <a:pt x="60" y="80"/>
                    <a:pt x="60" y="80"/>
                  </a:cubicBezTo>
                  <a:cubicBezTo>
                    <a:pt x="60" y="80"/>
                    <a:pt x="60" y="80"/>
                    <a:pt x="60" y="80"/>
                  </a:cubicBezTo>
                  <a:cubicBezTo>
                    <a:pt x="60" y="80"/>
                    <a:pt x="60" y="80"/>
                    <a:pt x="61" y="80"/>
                  </a:cubicBezTo>
                  <a:cubicBezTo>
                    <a:pt x="60" y="80"/>
                    <a:pt x="60" y="80"/>
                    <a:pt x="60" y="81"/>
                  </a:cubicBezTo>
                  <a:cubicBezTo>
                    <a:pt x="60" y="81"/>
                    <a:pt x="60" y="81"/>
                    <a:pt x="59" y="82"/>
                  </a:cubicBezTo>
                  <a:cubicBezTo>
                    <a:pt x="59" y="82"/>
                    <a:pt x="59" y="82"/>
                    <a:pt x="58" y="82"/>
                  </a:cubicBezTo>
                  <a:cubicBezTo>
                    <a:pt x="58" y="82"/>
                    <a:pt x="58" y="82"/>
                    <a:pt x="58" y="83"/>
                  </a:cubicBezTo>
                  <a:cubicBezTo>
                    <a:pt x="57" y="83"/>
                    <a:pt x="57" y="83"/>
                    <a:pt x="57" y="83"/>
                  </a:cubicBezTo>
                  <a:cubicBezTo>
                    <a:pt x="57" y="83"/>
                    <a:pt x="57" y="83"/>
                    <a:pt x="58" y="83"/>
                  </a:cubicBezTo>
                  <a:cubicBezTo>
                    <a:pt x="57" y="83"/>
                    <a:pt x="57" y="83"/>
                    <a:pt x="57" y="83"/>
                  </a:cubicBezTo>
                  <a:cubicBezTo>
                    <a:pt x="57" y="83"/>
                    <a:pt x="57" y="83"/>
                    <a:pt x="57" y="83"/>
                  </a:cubicBezTo>
                  <a:cubicBezTo>
                    <a:pt x="57" y="84"/>
                    <a:pt x="57" y="84"/>
                    <a:pt x="57" y="84"/>
                  </a:cubicBezTo>
                  <a:cubicBezTo>
                    <a:pt x="57" y="84"/>
                    <a:pt x="57" y="84"/>
                    <a:pt x="56" y="84"/>
                  </a:cubicBezTo>
                  <a:cubicBezTo>
                    <a:pt x="56" y="84"/>
                    <a:pt x="56" y="84"/>
                    <a:pt x="56" y="84"/>
                  </a:cubicBezTo>
                  <a:cubicBezTo>
                    <a:pt x="56" y="84"/>
                    <a:pt x="56" y="84"/>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5" y="85"/>
                  </a:cubicBezTo>
                  <a:cubicBezTo>
                    <a:pt x="55" y="85"/>
                    <a:pt x="55" y="85"/>
                    <a:pt x="55" y="85"/>
                  </a:cubicBezTo>
                  <a:cubicBezTo>
                    <a:pt x="55" y="85"/>
                    <a:pt x="55" y="85"/>
                    <a:pt x="55" y="85"/>
                  </a:cubicBezTo>
                  <a:cubicBezTo>
                    <a:pt x="55" y="86"/>
                    <a:pt x="55" y="86"/>
                    <a:pt x="54" y="86"/>
                  </a:cubicBezTo>
                  <a:cubicBezTo>
                    <a:pt x="54" y="86"/>
                    <a:pt x="54" y="86"/>
                    <a:pt x="54" y="86"/>
                  </a:cubicBezTo>
                  <a:cubicBezTo>
                    <a:pt x="54" y="86"/>
                    <a:pt x="54" y="86"/>
                    <a:pt x="54" y="86"/>
                  </a:cubicBezTo>
                  <a:cubicBezTo>
                    <a:pt x="53" y="87"/>
                    <a:pt x="53" y="87"/>
                    <a:pt x="53" y="87"/>
                  </a:cubicBezTo>
                  <a:cubicBezTo>
                    <a:pt x="53" y="87"/>
                    <a:pt x="53" y="87"/>
                    <a:pt x="53" y="87"/>
                  </a:cubicBezTo>
                  <a:cubicBezTo>
                    <a:pt x="52" y="87"/>
                    <a:pt x="52" y="87"/>
                    <a:pt x="52" y="87"/>
                  </a:cubicBezTo>
                  <a:cubicBezTo>
                    <a:pt x="52" y="87"/>
                    <a:pt x="52" y="87"/>
                    <a:pt x="52" y="88"/>
                  </a:cubicBezTo>
                  <a:cubicBezTo>
                    <a:pt x="52" y="88"/>
                    <a:pt x="52" y="88"/>
                    <a:pt x="52" y="88"/>
                  </a:cubicBezTo>
                  <a:cubicBezTo>
                    <a:pt x="52" y="88"/>
                    <a:pt x="52" y="88"/>
                    <a:pt x="51" y="88"/>
                  </a:cubicBezTo>
                  <a:cubicBezTo>
                    <a:pt x="51" y="88"/>
                    <a:pt x="51" y="88"/>
                    <a:pt x="51" y="88"/>
                  </a:cubicBezTo>
                  <a:cubicBezTo>
                    <a:pt x="51" y="89"/>
                    <a:pt x="51" y="89"/>
                    <a:pt x="51" y="89"/>
                  </a:cubicBezTo>
                  <a:cubicBezTo>
                    <a:pt x="51" y="89"/>
                    <a:pt x="51" y="89"/>
                    <a:pt x="50" y="89"/>
                  </a:cubicBezTo>
                  <a:cubicBezTo>
                    <a:pt x="50" y="90"/>
                    <a:pt x="50" y="90"/>
                    <a:pt x="50" y="90"/>
                  </a:cubicBezTo>
                  <a:cubicBezTo>
                    <a:pt x="50" y="90"/>
                    <a:pt x="50" y="90"/>
                    <a:pt x="50" y="90"/>
                  </a:cubicBezTo>
                  <a:cubicBezTo>
                    <a:pt x="50" y="90"/>
                    <a:pt x="50" y="90"/>
                    <a:pt x="50" y="90"/>
                  </a:cubicBezTo>
                  <a:cubicBezTo>
                    <a:pt x="50" y="90"/>
                    <a:pt x="50" y="90"/>
                    <a:pt x="50" y="90"/>
                  </a:cubicBezTo>
                  <a:cubicBezTo>
                    <a:pt x="50" y="91"/>
                    <a:pt x="50" y="91"/>
                    <a:pt x="49" y="91"/>
                  </a:cubicBezTo>
                  <a:cubicBezTo>
                    <a:pt x="49" y="91"/>
                    <a:pt x="49" y="91"/>
                    <a:pt x="49" y="91"/>
                  </a:cubicBezTo>
                  <a:cubicBezTo>
                    <a:pt x="49" y="91"/>
                    <a:pt x="49" y="91"/>
                    <a:pt x="49" y="91"/>
                  </a:cubicBezTo>
                  <a:cubicBezTo>
                    <a:pt x="48" y="91"/>
                    <a:pt x="48" y="91"/>
                    <a:pt x="48" y="91"/>
                  </a:cubicBezTo>
                  <a:cubicBezTo>
                    <a:pt x="48" y="92"/>
                    <a:pt x="48" y="92"/>
                    <a:pt x="48" y="92"/>
                  </a:cubicBezTo>
                  <a:cubicBezTo>
                    <a:pt x="48" y="92"/>
                    <a:pt x="48" y="92"/>
                    <a:pt x="47" y="92"/>
                  </a:cubicBezTo>
                  <a:cubicBezTo>
                    <a:pt x="48" y="92"/>
                    <a:pt x="48" y="92"/>
                    <a:pt x="48" y="92"/>
                  </a:cubicBezTo>
                  <a:cubicBezTo>
                    <a:pt x="47" y="92"/>
                    <a:pt x="47" y="92"/>
                    <a:pt x="47" y="92"/>
                  </a:cubicBezTo>
                  <a:cubicBezTo>
                    <a:pt x="47" y="92"/>
                    <a:pt x="47" y="92"/>
                    <a:pt x="47" y="92"/>
                  </a:cubicBezTo>
                  <a:cubicBezTo>
                    <a:pt x="47" y="93"/>
                    <a:pt x="47" y="93"/>
                    <a:pt x="47" y="93"/>
                  </a:cubicBezTo>
                  <a:cubicBezTo>
                    <a:pt x="47" y="93"/>
                    <a:pt x="47" y="93"/>
                    <a:pt x="47" y="93"/>
                  </a:cubicBezTo>
                  <a:cubicBezTo>
                    <a:pt x="47" y="93"/>
                    <a:pt x="47" y="93"/>
                    <a:pt x="47" y="93"/>
                  </a:cubicBezTo>
                  <a:cubicBezTo>
                    <a:pt x="46" y="93"/>
                    <a:pt x="46" y="93"/>
                    <a:pt x="46" y="93"/>
                  </a:cubicBezTo>
                  <a:cubicBezTo>
                    <a:pt x="46" y="93"/>
                    <a:pt x="46" y="93"/>
                    <a:pt x="46" y="93"/>
                  </a:cubicBezTo>
                  <a:cubicBezTo>
                    <a:pt x="46" y="93"/>
                    <a:pt x="46" y="93"/>
                    <a:pt x="46" y="93"/>
                  </a:cubicBezTo>
                  <a:cubicBezTo>
                    <a:pt x="46" y="94"/>
                    <a:pt x="46" y="94"/>
                    <a:pt x="45" y="94"/>
                  </a:cubicBezTo>
                  <a:cubicBezTo>
                    <a:pt x="46" y="94"/>
                    <a:pt x="46" y="94"/>
                    <a:pt x="46" y="94"/>
                  </a:cubicBezTo>
                  <a:cubicBezTo>
                    <a:pt x="46" y="94"/>
                    <a:pt x="46" y="94"/>
                    <a:pt x="46" y="94"/>
                  </a:cubicBezTo>
                  <a:cubicBezTo>
                    <a:pt x="45" y="94"/>
                    <a:pt x="45" y="94"/>
                    <a:pt x="45" y="94"/>
                  </a:cubicBezTo>
                  <a:cubicBezTo>
                    <a:pt x="45" y="95"/>
                    <a:pt x="45" y="95"/>
                    <a:pt x="44" y="95"/>
                  </a:cubicBezTo>
                  <a:cubicBezTo>
                    <a:pt x="44" y="95"/>
                    <a:pt x="44" y="95"/>
                    <a:pt x="44" y="95"/>
                  </a:cubicBezTo>
                  <a:cubicBezTo>
                    <a:pt x="44" y="95"/>
                    <a:pt x="44" y="95"/>
                    <a:pt x="43" y="96"/>
                  </a:cubicBezTo>
                  <a:cubicBezTo>
                    <a:pt x="44" y="95"/>
                    <a:pt x="44" y="95"/>
                    <a:pt x="44" y="95"/>
                  </a:cubicBezTo>
                  <a:cubicBezTo>
                    <a:pt x="44" y="96"/>
                    <a:pt x="44" y="96"/>
                    <a:pt x="44" y="96"/>
                  </a:cubicBezTo>
                  <a:cubicBezTo>
                    <a:pt x="44" y="96"/>
                    <a:pt x="44" y="96"/>
                    <a:pt x="44" y="96"/>
                  </a:cubicBezTo>
                  <a:cubicBezTo>
                    <a:pt x="44" y="96"/>
                    <a:pt x="44" y="96"/>
                    <a:pt x="44" y="96"/>
                  </a:cubicBezTo>
                  <a:cubicBezTo>
                    <a:pt x="44" y="96"/>
                    <a:pt x="43" y="97"/>
                    <a:pt x="43" y="97"/>
                  </a:cubicBezTo>
                  <a:cubicBezTo>
                    <a:pt x="43" y="96"/>
                    <a:pt x="43" y="96"/>
                    <a:pt x="43" y="96"/>
                  </a:cubicBezTo>
                  <a:cubicBezTo>
                    <a:pt x="43" y="96"/>
                    <a:pt x="43" y="96"/>
                    <a:pt x="43" y="97"/>
                  </a:cubicBezTo>
                  <a:cubicBezTo>
                    <a:pt x="43" y="97"/>
                    <a:pt x="43" y="97"/>
                    <a:pt x="43" y="97"/>
                  </a:cubicBezTo>
                  <a:cubicBezTo>
                    <a:pt x="42" y="97"/>
                    <a:pt x="42" y="97"/>
                    <a:pt x="42" y="98"/>
                  </a:cubicBezTo>
                  <a:cubicBezTo>
                    <a:pt x="42" y="97"/>
                    <a:pt x="42" y="97"/>
                    <a:pt x="42" y="98"/>
                  </a:cubicBezTo>
                  <a:cubicBezTo>
                    <a:pt x="42" y="98"/>
                    <a:pt x="42" y="98"/>
                    <a:pt x="42" y="98"/>
                  </a:cubicBezTo>
                  <a:cubicBezTo>
                    <a:pt x="41" y="98"/>
                    <a:pt x="41" y="98"/>
                    <a:pt x="41" y="98"/>
                  </a:cubicBezTo>
                  <a:cubicBezTo>
                    <a:pt x="41" y="98"/>
                    <a:pt x="41" y="98"/>
                    <a:pt x="41" y="98"/>
                  </a:cubicBezTo>
                  <a:cubicBezTo>
                    <a:pt x="41" y="99"/>
                    <a:pt x="41" y="99"/>
                    <a:pt x="40" y="99"/>
                  </a:cubicBezTo>
                  <a:cubicBezTo>
                    <a:pt x="40" y="99"/>
                    <a:pt x="40" y="99"/>
                    <a:pt x="40" y="99"/>
                  </a:cubicBezTo>
                  <a:cubicBezTo>
                    <a:pt x="41" y="99"/>
                    <a:pt x="41" y="99"/>
                    <a:pt x="41" y="98"/>
                  </a:cubicBezTo>
                  <a:cubicBezTo>
                    <a:pt x="41" y="98"/>
                    <a:pt x="41" y="98"/>
                    <a:pt x="41" y="98"/>
                  </a:cubicBezTo>
                  <a:cubicBezTo>
                    <a:pt x="41" y="98"/>
                    <a:pt x="41" y="98"/>
                    <a:pt x="40" y="98"/>
                  </a:cubicBezTo>
                  <a:cubicBezTo>
                    <a:pt x="40" y="99"/>
                    <a:pt x="40" y="99"/>
                    <a:pt x="40" y="99"/>
                  </a:cubicBezTo>
                  <a:cubicBezTo>
                    <a:pt x="40" y="99"/>
                    <a:pt x="40" y="99"/>
                    <a:pt x="39" y="99"/>
                  </a:cubicBezTo>
                  <a:cubicBezTo>
                    <a:pt x="39" y="100"/>
                    <a:pt x="39" y="100"/>
                    <a:pt x="39" y="100"/>
                  </a:cubicBezTo>
                  <a:cubicBezTo>
                    <a:pt x="39" y="100"/>
                    <a:pt x="39" y="100"/>
                    <a:pt x="39" y="100"/>
                  </a:cubicBezTo>
                  <a:cubicBezTo>
                    <a:pt x="39" y="100"/>
                    <a:pt x="39" y="100"/>
                    <a:pt x="39" y="100"/>
                  </a:cubicBezTo>
                  <a:cubicBezTo>
                    <a:pt x="39" y="100"/>
                    <a:pt x="39" y="100"/>
                    <a:pt x="39" y="100"/>
                  </a:cubicBezTo>
                  <a:cubicBezTo>
                    <a:pt x="39" y="100"/>
                    <a:pt x="39" y="100"/>
                    <a:pt x="39" y="100"/>
                  </a:cubicBezTo>
                  <a:cubicBezTo>
                    <a:pt x="38" y="100"/>
                    <a:pt x="38" y="100"/>
                    <a:pt x="38" y="100"/>
                  </a:cubicBezTo>
                  <a:cubicBezTo>
                    <a:pt x="38" y="100"/>
                    <a:pt x="38" y="100"/>
                    <a:pt x="38" y="100"/>
                  </a:cubicBezTo>
                  <a:cubicBezTo>
                    <a:pt x="38" y="101"/>
                    <a:pt x="38" y="101"/>
                    <a:pt x="38" y="101"/>
                  </a:cubicBezTo>
                  <a:cubicBezTo>
                    <a:pt x="38" y="101"/>
                    <a:pt x="38" y="101"/>
                    <a:pt x="37" y="101"/>
                  </a:cubicBezTo>
                  <a:cubicBezTo>
                    <a:pt x="38" y="101"/>
                    <a:pt x="38" y="101"/>
                    <a:pt x="38" y="100"/>
                  </a:cubicBezTo>
                  <a:cubicBezTo>
                    <a:pt x="38" y="100"/>
                    <a:pt x="38" y="100"/>
                    <a:pt x="38" y="100"/>
                  </a:cubicBezTo>
                  <a:cubicBezTo>
                    <a:pt x="38" y="100"/>
                    <a:pt x="38" y="100"/>
                    <a:pt x="38" y="100"/>
                  </a:cubicBezTo>
                  <a:cubicBezTo>
                    <a:pt x="38" y="100"/>
                    <a:pt x="38" y="100"/>
                    <a:pt x="38" y="100"/>
                  </a:cubicBezTo>
                  <a:cubicBezTo>
                    <a:pt x="38" y="100"/>
                    <a:pt x="38" y="100"/>
                    <a:pt x="38" y="100"/>
                  </a:cubicBezTo>
                  <a:cubicBezTo>
                    <a:pt x="38" y="100"/>
                    <a:pt x="38" y="100"/>
                    <a:pt x="37" y="100"/>
                  </a:cubicBezTo>
                  <a:cubicBezTo>
                    <a:pt x="37" y="101"/>
                    <a:pt x="37" y="101"/>
                    <a:pt x="37" y="101"/>
                  </a:cubicBezTo>
                  <a:cubicBezTo>
                    <a:pt x="37" y="101"/>
                    <a:pt x="37" y="101"/>
                    <a:pt x="37" y="102"/>
                  </a:cubicBezTo>
                  <a:cubicBezTo>
                    <a:pt x="36" y="102"/>
                    <a:pt x="36" y="102"/>
                    <a:pt x="36" y="102"/>
                  </a:cubicBezTo>
                  <a:cubicBezTo>
                    <a:pt x="36" y="102"/>
                    <a:pt x="36" y="102"/>
                    <a:pt x="36" y="102"/>
                  </a:cubicBezTo>
                  <a:cubicBezTo>
                    <a:pt x="36" y="102"/>
                    <a:pt x="36" y="102"/>
                    <a:pt x="36" y="103"/>
                  </a:cubicBezTo>
                  <a:cubicBezTo>
                    <a:pt x="36" y="102"/>
                    <a:pt x="36" y="102"/>
                    <a:pt x="36" y="102"/>
                  </a:cubicBezTo>
                  <a:cubicBezTo>
                    <a:pt x="36" y="102"/>
                    <a:pt x="36" y="102"/>
                    <a:pt x="35" y="103"/>
                  </a:cubicBezTo>
                  <a:cubicBezTo>
                    <a:pt x="35" y="103"/>
                    <a:pt x="35" y="103"/>
                    <a:pt x="35" y="103"/>
                  </a:cubicBezTo>
                  <a:cubicBezTo>
                    <a:pt x="35" y="103"/>
                    <a:pt x="35" y="103"/>
                    <a:pt x="35" y="102"/>
                  </a:cubicBezTo>
                  <a:cubicBezTo>
                    <a:pt x="35" y="102"/>
                    <a:pt x="35" y="102"/>
                    <a:pt x="36" y="102"/>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4" y="103"/>
                    <a:pt x="34" y="103"/>
                    <a:pt x="34" y="103"/>
                  </a:cubicBezTo>
                  <a:cubicBezTo>
                    <a:pt x="34" y="104"/>
                    <a:pt x="34" y="104"/>
                    <a:pt x="34" y="104"/>
                  </a:cubicBezTo>
                  <a:cubicBezTo>
                    <a:pt x="34" y="104"/>
                    <a:pt x="34" y="104"/>
                    <a:pt x="34" y="103"/>
                  </a:cubicBezTo>
                  <a:cubicBezTo>
                    <a:pt x="34" y="103"/>
                    <a:pt x="34" y="103"/>
                    <a:pt x="35" y="103"/>
                  </a:cubicBezTo>
                  <a:cubicBezTo>
                    <a:pt x="35" y="102"/>
                    <a:pt x="35" y="102"/>
                    <a:pt x="35" y="102"/>
                  </a:cubicBezTo>
                  <a:cubicBezTo>
                    <a:pt x="35" y="102"/>
                    <a:pt x="35" y="102"/>
                    <a:pt x="35" y="102"/>
                  </a:cubicBezTo>
                  <a:cubicBezTo>
                    <a:pt x="35" y="102"/>
                    <a:pt x="35" y="102"/>
                    <a:pt x="36" y="102"/>
                  </a:cubicBezTo>
                  <a:cubicBezTo>
                    <a:pt x="36" y="102"/>
                    <a:pt x="36" y="102"/>
                    <a:pt x="36" y="102"/>
                  </a:cubicBezTo>
                  <a:cubicBezTo>
                    <a:pt x="36" y="101"/>
                    <a:pt x="36" y="101"/>
                    <a:pt x="36" y="101"/>
                  </a:cubicBezTo>
                  <a:cubicBezTo>
                    <a:pt x="36" y="101"/>
                    <a:pt x="36" y="101"/>
                    <a:pt x="36" y="101"/>
                  </a:cubicBezTo>
                  <a:cubicBezTo>
                    <a:pt x="37" y="100"/>
                    <a:pt x="37" y="100"/>
                    <a:pt x="37" y="100"/>
                  </a:cubicBezTo>
                  <a:cubicBezTo>
                    <a:pt x="37" y="99"/>
                    <a:pt x="37" y="99"/>
                    <a:pt x="38" y="99"/>
                  </a:cubicBezTo>
                  <a:cubicBezTo>
                    <a:pt x="38" y="99"/>
                    <a:pt x="38" y="99"/>
                    <a:pt x="38" y="99"/>
                  </a:cubicBezTo>
                  <a:cubicBezTo>
                    <a:pt x="39" y="98"/>
                    <a:pt x="39" y="98"/>
                    <a:pt x="39" y="98"/>
                  </a:cubicBezTo>
                  <a:cubicBezTo>
                    <a:pt x="39" y="98"/>
                    <a:pt x="39" y="98"/>
                    <a:pt x="40" y="98"/>
                  </a:cubicBezTo>
                  <a:cubicBezTo>
                    <a:pt x="40" y="98"/>
                    <a:pt x="40" y="98"/>
                    <a:pt x="40" y="98"/>
                  </a:cubicBezTo>
                  <a:cubicBezTo>
                    <a:pt x="39" y="98"/>
                    <a:pt x="39" y="98"/>
                    <a:pt x="39" y="99"/>
                  </a:cubicBezTo>
                  <a:cubicBezTo>
                    <a:pt x="39" y="99"/>
                    <a:pt x="39" y="99"/>
                    <a:pt x="39" y="99"/>
                  </a:cubicBezTo>
                  <a:cubicBezTo>
                    <a:pt x="40" y="99"/>
                    <a:pt x="40" y="99"/>
                    <a:pt x="40" y="98"/>
                  </a:cubicBezTo>
                  <a:cubicBezTo>
                    <a:pt x="40" y="98"/>
                    <a:pt x="40" y="98"/>
                    <a:pt x="40" y="98"/>
                  </a:cubicBezTo>
                  <a:cubicBezTo>
                    <a:pt x="40" y="98"/>
                    <a:pt x="40" y="98"/>
                    <a:pt x="40" y="98"/>
                  </a:cubicBezTo>
                  <a:cubicBezTo>
                    <a:pt x="40" y="98"/>
                    <a:pt x="40" y="98"/>
                    <a:pt x="40" y="98"/>
                  </a:cubicBezTo>
                  <a:cubicBezTo>
                    <a:pt x="40" y="98"/>
                    <a:pt x="40" y="98"/>
                    <a:pt x="40" y="98"/>
                  </a:cubicBezTo>
                  <a:cubicBezTo>
                    <a:pt x="40" y="97"/>
                    <a:pt x="40" y="97"/>
                    <a:pt x="41" y="97"/>
                  </a:cubicBezTo>
                  <a:cubicBezTo>
                    <a:pt x="41" y="96"/>
                    <a:pt x="41" y="96"/>
                    <a:pt x="42" y="95"/>
                  </a:cubicBezTo>
                  <a:cubicBezTo>
                    <a:pt x="42" y="95"/>
                    <a:pt x="42" y="95"/>
                    <a:pt x="42" y="95"/>
                  </a:cubicBezTo>
                  <a:cubicBezTo>
                    <a:pt x="43" y="95"/>
                    <a:pt x="43" y="95"/>
                    <a:pt x="43" y="94"/>
                  </a:cubicBezTo>
                  <a:cubicBezTo>
                    <a:pt x="43" y="94"/>
                    <a:pt x="43" y="94"/>
                    <a:pt x="44" y="94"/>
                  </a:cubicBezTo>
                  <a:cubicBezTo>
                    <a:pt x="44" y="94"/>
                    <a:pt x="44" y="94"/>
                    <a:pt x="44" y="94"/>
                  </a:cubicBezTo>
                  <a:cubicBezTo>
                    <a:pt x="45" y="93"/>
                    <a:pt x="45" y="93"/>
                    <a:pt x="45" y="92"/>
                  </a:cubicBezTo>
                  <a:cubicBezTo>
                    <a:pt x="45" y="93"/>
                    <a:pt x="45" y="93"/>
                    <a:pt x="45" y="93"/>
                  </a:cubicBezTo>
                  <a:cubicBezTo>
                    <a:pt x="45" y="93"/>
                    <a:pt x="45" y="93"/>
                    <a:pt x="46" y="93"/>
                  </a:cubicBezTo>
                  <a:cubicBezTo>
                    <a:pt x="46" y="92"/>
                    <a:pt x="46" y="92"/>
                    <a:pt x="46" y="92"/>
                  </a:cubicBezTo>
                  <a:cubicBezTo>
                    <a:pt x="46" y="91"/>
                    <a:pt x="46" y="91"/>
                    <a:pt x="47" y="91"/>
                  </a:cubicBezTo>
                  <a:cubicBezTo>
                    <a:pt x="47" y="91"/>
                    <a:pt x="47" y="91"/>
                    <a:pt x="47" y="90"/>
                  </a:cubicBezTo>
                  <a:cubicBezTo>
                    <a:pt x="48" y="90"/>
                    <a:pt x="48" y="90"/>
                    <a:pt x="48" y="90"/>
                  </a:cubicBezTo>
                  <a:cubicBezTo>
                    <a:pt x="48" y="90"/>
                    <a:pt x="48" y="90"/>
                    <a:pt x="48" y="90"/>
                  </a:cubicBezTo>
                  <a:cubicBezTo>
                    <a:pt x="48" y="89"/>
                    <a:pt x="48" y="89"/>
                    <a:pt x="49" y="89"/>
                  </a:cubicBezTo>
                  <a:cubicBezTo>
                    <a:pt x="49" y="89"/>
                    <a:pt x="49" y="89"/>
                    <a:pt x="49" y="89"/>
                  </a:cubicBezTo>
                  <a:cubicBezTo>
                    <a:pt x="49" y="89"/>
                    <a:pt x="49" y="89"/>
                    <a:pt x="49" y="89"/>
                  </a:cubicBezTo>
                  <a:cubicBezTo>
                    <a:pt x="49" y="89"/>
                    <a:pt x="49" y="89"/>
                    <a:pt x="49" y="89"/>
                  </a:cubicBezTo>
                  <a:cubicBezTo>
                    <a:pt x="49" y="89"/>
                    <a:pt x="49" y="89"/>
                    <a:pt x="49" y="89"/>
                  </a:cubicBezTo>
                  <a:cubicBezTo>
                    <a:pt x="49" y="88"/>
                    <a:pt x="49" y="88"/>
                    <a:pt x="49" y="88"/>
                  </a:cubicBezTo>
                  <a:cubicBezTo>
                    <a:pt x="49" y="88"/>
                    <a:pt x="50" y="87"/>
                    <a:pt x="50" y="87"/>
                  </a:cubicBezTo>
                  <a:cubicBezTo>
                    <a:pt x="50" y="87"/>
                    <a:pt x="51" y="86"/>
                    <a:pt x="51" y="86"/>
                  </a:cubicBezTo>
                  <a:cubicBezTo>
                    <a:pt x="51" y="86"/>
                    <a:pt x="51" y="86"/>
                    <a:pt x="51" y="86"/>
                  </a:cubicBezTo>
                  <a:cubicBezTo>
                    <a:pt x="52" y="86"/>
                    <a:pt x="52" y="86"/>
                    <a:pt x="52" y="86"/>
                  </a:cubicBezTo>
                  <a:cubicBezTo>
                    <a:pt x="52" y="85"/>
                    <a:pt x="52" y="85"/>
                    <a:pt x="52" y="85"/>
                  </a:cubicBezTo>
                  <a:cubicBezTo>
                    <a:pt x="52" y="84"/>
                    <a:pt x="52" y="84"/>
                    <a:pt x="53" y="84"/>
                  </a:cubicBezTo>
                  <a:cubicBezTo>
                    <a:pt x="54" y="83"/>
                    <a:pt x="54" y="83"/>
                    <a:pt x="55" y="82"/>
                  </a:cubicBezTo>
                  <a:cubicBezTo>
                    <a:pt x="55" y="82"/>
                    <a:pt x="55" y="82"/>
                    <a:pt x="55" y="82"/>
                  </a:cubicBezTo>
                  <a:cubicBezTo>
                    <a:pt x="55" y="81"/>
                    <a:pt x="55" y="81"/>
                    <a:pt x="56" y="80"/>
                  </a:cubicBezTo>
                  <a:cubicBezTo>
                    <a:pt x="55" y="81"/>
                    <a:pt x="55" y="81"/>
                    <a:pt x="55" y="82"/>
                  </a:cubicBezTo>
                  <a:cubicBezTo>
                    <a:pt x="55" y="82"/>
                    <a:pt x="55" y="82"/>
                    <a:pt x="55" y="82"/>
                  </a:cubicBezTo>
                  <a:cubicBezTo>
                    <a:pt x="54" y="82"/>
                    <a:pt x="54" y="82"/>
                    <a:pt x="54" y="82"/>
                  </a:cubicBezTo>
                  <a:cubicBezTo>
                    <a:pt x="53" y="82"/>
                    <a:pt x="53" y="82"/>
                    <a:pt x="53" y="82"/>
                  </a:cubicBezTo>
                  <a:cubicBezTo>
                    <a:pt x="53" y="83"/>
                    <a:pt x="53" y="83"/>
                    <a:pt x="52" y="83"/>
                  </a:cubicBezTo>
                  <a:cubicBezTo>
                    <a:pt x="52" y="83"/>
                    <a:pt x="52" y="83"/>
                    <a:pt x="52" y="83"/>
                  </a:cubicBezTo>
                  <a:cubicBezTo>
                    <a:pt x="52" y="83"/>
                    <a:pt x="52" y="83"/>
                    <a:pt x="52" y="83"/>
                  </a:cubicBezTo>
                  <a:cubicBezTo>
                    <a:pt x="52" y="82"/>
                    <a:pt x="52" y="82"/>
                    <a:pt x="53" y="82"/>
                  </a:cubicBezTo>
                  <a:cubicBezTo>
                    <a:pt x="53" y="82"/>
                    <a:pt x="53" y="82"/>
                    <a:pt x="53" y="82"/>
                  </a:cubicBezTo>
                  <a:cubicBezTo>
                    <a:pt x="53" y="81"/>
                    <a:pt x="53" y="81"/>
                    <a:pt x="54" y="81"/>
                  </a:cubicBezTo>
                  <a:cubicBezTo>
                    <a:pt x="54" y="81"/>
                    <a:pt x="54" y="81"/>
                    <a:pt x="54" y="81"/>
                  </a:cubicBezTo>
                  <a:cubicBezTo>
                    <a:pt x="54" y="81"/>
                    <a:pt x="54" y="81"/>
                    <a:pt x="54" y="81"/>
                  </a:cubicBezTo>
                  <a:cubicBezTo>
                    <a:pt x="54" y="81"/>
                    <a:pt x="54" y="81"/>
                    <a:pt x="53" y="81"/>
                  </a:cubicBezTo>
                  <a:cubicBezTo>
                    <a:pt x="53" y="82"/>
                    <a:pt x="53" y="82"/>
                    <a:pt x="53" y="82"/>
                  </a:cubicBezTo>
                  <a:cubicBezTo>
                    <a:pt x="52" y="82"/>
                    <a:pt x="52" y="82"/>
                    <a:pt x="52" y="83"/>
                  </a:cubicBezTo>
                  <a:cubicBezTo>
                    <a:pt x="52" y="83"/>
                    <a:pt x="52" y="83"/>
                    <a:pt x="52" y="83"/>
                  </a:cubicBezTo>
                  <a:cubicBezTo>
                    <a:pt x="52" y="83"/>
                    <a:pt x="52" y="83"/>
                    <a:pt x="51" y="83"/>
                  </a:cubicBezTo>
                  <a:cubicBezTo>
                    <a:pt x="51" y="84"/>
                    <a:pt x="51" y="84"/>
                    <a:pt x="51" y="84"/>
                  </a:cubicBezTo>
                  <a:cubicBezTo>
                    <a:pt x="51" y="84"/>
                    <a:pt x="51" y="84"/>
                    <a:pt x="51" y="85"/>
                  </a:cubicBezTo>
                  <a:cubicBezTo>
                    <a:pt x="51" y="85"/>
                    <a:pt x="51" y="85"/>
                    <a:pt x="50" y="85"/>
                  </a:cubicBezTo>
                  <a:cubicBezTo>
                    <a:pt x="51" y="84"/>
                    <a:pt x="51" y="84"/>
                    <a:pt x="51" y="83"/>
                  </a:cubicBezTo>
                  <a:cubicBezTo>
                    <a:pt x="51" y="83"/>
                    <a:pt x="51" y="83"/>
                    <a:pt x="51" y="83"/>
                  </a:cubicBezTo>
                  <a:cubicBezTo>
                    <a:pt x="51" y="83"/>
                    <a:pt x="51" y="83"/>
                    <a:pt x="51" y="83"/>
                  </a:cubicBezTo>
                  <a:cubicBezTo>
                    <a:pt x="51" y="83"/>
                    <a:pt x="51" y="83"/>
                    <a:pt x="51" y="82"/>
                  </a:cubicBezTo>
                  <a:cubicBezTo>
                    <a:pt x="51" y="83"/>
                    <a:pt x="51" y="83"/>
                    <a:pt x="51" y="83"/>
                  </a:cubicBezTo>
                  <a:cubicBezTo>
                    <a:pt x="50" y="83"/>
                    <a:pt x="50" y="83"/>
                    <a:pt x="50" y="83"/>
                  </a:cubicBezTo>
                  <a:cubicBezTo>
                    <a:pt x="50" y="83"/>
                    <a:pt x="50" y="83"/>
                    <a:pt x="51" y="83"/>
                  </a:cubicBezTo>
                  <a:cubicBezTo>
                    <a:pt x="51" y="83"/>
                    <a:pt x="51" y="83"/>
                    <a:pt x="50" y="83"/>
                  </a:cubicBezTo>
                  <a:cubicBezTo>
                    <a:pt x="50" y="83"/>
                    <a:pt x="50" y="83"/>
                    <a:pt x="50" y="83"/>
                  </a:cubicBezTo>
                  <a:cubicBezTo>
                    <a:pt x="50" y="83"/>
                    <a:pt x="50" y="83"/>
                    <a:pt x="50" y="83"/>
                  </a:cubicBezTo>
                  <a:cubicBezTo>
                    <a:pt x="51" y="82"/>
                    <a:pt x="51" y="82"/>
                    <a:pt x="51" y="82"/>
                  </a:cubicBezTo>
                  <a:cubicBezTo>
                    <a:pt x="51" y="82"/>
                    <a:pt x="51" y="82"/>
                    <a:pt x="51" y="82"/>
                  </a:cubicBezTo>
                  <a:cubicBezTo>
                    <a:pt x="50" y="83"/>
                    <a:pt x="50" y="83"/>
                    <a:pt x="50" y="83"/>
                  </a:cubicBezTo>
                  <a:cubicBezTo>
                    <a:pt x="50" y="83"/>
                    <a:pt x="50" y="83"/>
                    <a:pt x="50" y="83"/>
                  </a:cubicBezTo>
                  <a:cubicBezTo>
                    <a:pt x="49" y="83"/>
                    <a:pt x="49" y="83"/>
                    <a:pt x="49" y="84"/>
                  </a:cubicBezTo>
                  <a:cubicBezTo>
                    <a:pt x="48" y="84"/>
                    <a:pt x="48" y="84"/>
                    <a:pt x="48" y="85"/>
                  </a:cubicBezTo>
                  <a:cubicBezTo>
                    <a:pt x="48" y="85"/>
                    <a:pt x="48" y="85"/>
                    <a:pt x="48" y="84"/>
                  </a:cubicBezTo>
                  <a:cubicBezTo>
                    <a:pt x="48" y="84"/>
                    <a:pt x="48" y="84"/>
                    <a:pt x="48" y="84"/>
                  </a:cubicBezTo>
                  <a:cubicBezTo>
                    <a:pt x="48" y="84"/>
                    <a:pt x="48" y="84"/>
                    <a:pt x="48" y="84"/>
                  </a:cubicBezTo>
                  <a:cubicBezTo>
                    <a:pt x="49" y="84"/>
                    <a:pt x="49" y="84"/>
                    <a:pt x="49" y="83"/>
                  </a:cubicBezTo>
                  <a:cubicBezTo>
                    <a:pt x="49" y="83"/>
                    <a:pt x="49" y="83"/>
                    <a:pt x="49" y="83"/>
                  </a:cubicBezTo>
                  <a:cubicBezTo>
                    <a:pt x="49" y="83"/>
                    <a:pt x="49" y="83"/>
                    <a:pt x="49" y="83"/>
                  </a:cubicBezTo>
                  <a:cubicBezTo>
                    <a:pt x="50" y="82"/>
                    <a:pt x="50" y="82"/>
                    <a:pt x="50" y="82"/>
                  </a:cubicBezTo>
                  <a:cubicBezTo>
                    <a:pt x="50" y="82"/>
                    <a:pt x="50" y="82"/>
                    <a:pt x="50" y="82"/>
                  </a:cubicBezTo>
                  <a:cubicBezTo>
                    <a:pt x="50" y="82"/>
                    <a:pt x="50" y="82"/>
                    <a:pt x="50" y="82"/>
                  </a:cubicBezTo>
                  <a:cubicBezTo>
                    <a:pt x="50" y="82"/>
                    <a:pt x="50" y="82"/>
                    <a:pt x="49" y="82"/>
                  </a:cubicBezTo>
                  <a:cubicBezTo>
                    <a:pt x="50" y="82"/>
                    <a:pt x="50" y="82"/>
                    <a:pt x="50" y="82"/>
                  </a:cubicBezTo>
                  <a:cubicBezTo>
                    <a:pt x="50" y="81"/>
                    <a:pt x="50" y="81"/>
                    <a:pt x="50" y="81"/>
                  </a:cubicBezTo>
                  <a:cubicBezTo>
                    <a:pt x="50" y="81"/>
                    <a:pt x="50" y="81"/>
                    <a:pt x="50" y="81"/>
                  </a:cubicBezTo>
                  <a:cubicBezTo>
                    <a:pt x="50" y="82"/>
                    <a:pt x="50" y="82"/>
                    <a:pt x="50" y="82"/>
                  </a:cubicBezTo>
                  <a:cubicBezTo>
                    <a:pt x="50" y="81"/>
                    <a:pt x="50" y="81"/>
                    <a:pt x="50" y="81"/>
                  </a:cubicBezTo>
                  <a:cubicBezTo>
                    <a:pt x="51" y="81"/>
                    <a:pt x="51" y="81"/>
                    <a:pt x="51" y="81"/>
                  </a:cubicBezTo>
                  <a:cubicBezTo>
                    <a:pt x="51" y="80"/>
                    <a:pt x="51" y="80"/>
                    <a:pt x="51" y="79"/>
                  </a:cubicBezTo>
                  <a:cubicBezTo>
                    <a:pt x="52" y="79"/>
                    <a:pt x="52" y="79"/>
                    <a:pt x="52" y="78"/>
                  </a:cubicBezTo>
                  <a:cubicBezTo>
                    <a:pt x="52" y="78"/>
                    <a:pt x="52" y="78"/>
                    <a:pt x="52" y="78"/>
                  </a:cubicBezTo>
                  <a:cubicBezTo>
                    <a:pt x="53" y="78"/>
                    <a:pt x="53" y="78"/>
                    <a:pt x="53" y="77"/>
                  </a:cubicBezTo>
                  <a:cubicBezTo>
                    <a:pt x="53" y="77"/>
                    <a:pt x="53" y="77"/>
                    <a:pt x="53" y="77"/>
                  </a:cubicBezTo>
                  <a:cubicBezTo>
                    <a:pt x="54" y="76"/>
                    <a:pt x="54" y="76"/>
                    <a:pt x="55" y="75"/>
                  </a:cubicBezTo>
                  <a:cubicBezTo>
                    <a:pt x="54" y="75"/>
                    <a:pt x="54" y="75"/>
                    <a:pt x="53" y="76"/>
                  </a:cubicBezTo>
                  <a:cubicBezTo>
                    <a:pt x="53" y="76"/>
                    <a:pt x="53" y="76"/>
                    <a:pt x="53" y="77"/>
                  </a:cubicBezTo>
                  <a:cubicBezTo>
                    <a:pt x="53" y="77"/>
                    <a:pt x="53" y="77"/>
                    <a:pt x="52" y="77"/>
                  </a:cubicBezTo>
                  <a:cubicBezTo>
                    <a:pt x="53" y="77"/>
                    <a:pt x="53" y="77"/>
                    <a:pt x="53" y="77"/>
                  </a:cubicBezTo>
                  <a:cubicBezTo>
                    <a:pt x="52" y="78"/>
                    <a:pt x="52" y="78"/>
                    <a:pt x="52" y="78"/>
                  </a:cubicBezTo>
                  <a:cubicBezTo>
                    <a:pt x="52" y="78"/>
                    <a:pt x="52" y="78"/>
                    <a:pt x="51" y="79"/>
                  </a:cubicBezTo>
                  <a:cubicBezTo>
                    <a:pt x="51" y="78"/>
                    <a:pt x="51" y="78"/>
                    <a:pt x="51" y="78"/>
                  </a:cubicBezTo>
                  <a:cubicBezTo>
                    <a:pt x="51" y="79"/>
                    <a:pt x="51" y="79"/>
                    <a:pt x="50" y="79"/>
                  </a:cubicBezTo>
                  <a:cubicBezTo>
                    <a:pt x="50" y="80"/>
                    <a:pt x="50" y="80"/>
                    <a:pt x="49" y="80"/>
                  </a:cubicBezTo>
                  <a:cubicBezTo>
                    <a:pt x="49" y="80"/>
                    <a:pt x="49" y="80"/>
                    <a:pt x="49" y="79"/>
                  </a:cubicBezTo>
                  <a:cubicBezTo>
                    <a:pt x="50" y="79"/>
                    <a:pt x="50" y="79"/>
                    <a:pt x="50" y="79"/>
                  </a:cubicBezTo>
                  <a:cubicBezTo>
                    <a:pt x="50" y="79"/>
                    <a:pt x="50" y="79"/>
                    <a:pt x="50" y="79"/>
                  </a:cubicBezTo>
                  <a:cubicBezTo>
                    <a:pt x="50" y="78"/>
                    <a:pt x="50" y="78"/>
                    <a:pt x="50" y="78"/>
                  </a:cubicBezTo>
                  <a:cubicBezTo>
                    <a:pt x="50" y="78"/>
                    <a:pt x="50" y="78"/>
                    <a:pt x="50" y="78"/>
                  </a:cubicBezTo>
                  <a:cubicBezTo>
                    <a:pt x="50" y="78"/>
                    <a:pt x="50" y="78"/>
                    <a:pt x="50" y="77"/>
                  </a:cubicBezTo>
                  <a:cubicBezTo>
                    <a:pt x="51" y="77"/>
                    <a:pt x="51" y="77"/>
                    <a:pt x="51" y="77"/>
                  </a:cubicBezTo>
                  <a:cubicBezTo>
                    <a:pt x="51" y="77"/>
                    <a:pt x="51" y="77"/>
                    <a:pt x="51" y="77"/>
                  </a:cubicBezTo>
                  <a:cubicBezTo>
                    <a:pt x="51" y="76"/>
                    <a:pt x="51" y="76"/>
                    <a:pt x="51" y="76"/>
                  </a:cubicBezTo>
                  <a:cubicBezTo>
                    <a:pt x="51" y="76"/>
                    <a:pt x="51" y="76"/>
                    <a:pt x="51" y="76"/>
                  </a:cubicBezTo>
                  <a:cubicBezTo>
                    <a:pt x="51" y="76"/>
                    <a:pt x="51" y="76"/>
                    <a:pt x="51" y="76"/>
                  </a:cubicBezTo>
                  <a:cubicBezTo>
                    <a:pt x="52" y="76"/>
                    <a:pt x="52" y="76"/>
                    <a:pt x="52" y="76"/>
                  </a:cubicBezTo>
                  <a:cubicBezTo>
                    <a:pt x="52" y="76"/>
                    <a:pt x="52" y="76"/>
                    <a:pt x="52" y="76"/>
                  </a:cubicBezTo>
                  <a:cubicBezTo>
                    <a:pt x="52" y="75"/>
                    <a:pt x="52" y="75"/>
                    <a:pt x="52" y="75"/>
                  </a:cubicBezTo>
                  <a:cubicBezTo>
                    <a:pt x="52" y="75"/>
                    <a:pt x="52" y="75"/>
                    <a:pt x="52" y="75"/>
                  </a:cubicBezTo>
                  <a:cubicBezTo>
                    <a:pt x="52" y="75"/>
                    <a:pt x="52" y="75"/>
                    <a:pt x="53" y="75"/>
                  </a:cubicBezTo>
                  <a:cubicBezTo>
                    <a:pt x="53" y="75"/>
                    <a:pt x="53" y="75"/>
                    <a:pt x="52" y="75"/>
                  </a:cubicBezTo>
                  <a:cubicBezTo>
                    <a:pt x="53" y="75"/>
                    <a:pt x="53" y="75"/>
                    <a:pt x="53" y="75"/>
                  </a:cubicBezTo>
                  <a:cubicBezTo>
                    <a:pt x="53" y="75"/>
                    <a:pt x="53" y="75"/>
                    <a:pt x="53" y="76"/>
                  </a:cubicBezTo>
                  <a:cubicBezTo>
                    <a:pt x="53" y="75"/>
                    <a:pt x="53" y="75"/>
                    <a:pt x="53" y="75"/>
                  </a:cubicBezTo>
                  <a:cubicBezTo>
                    <a:pt x="53" y="75"/>
                    <a:pt x="53" y="75"/>
                    <a:pt x="53" y="75"/>
                  </a:cubicBezTo>
                  <a:cubicBezTo>
                    <a:pt x="53" y="75"/>
                    <a:pt x="53" y="75"/>
                    <a:pt x="53" y="75"/>
                  </a:cubicBezTo>
                  <a:cubicBezTo>
                    <a:pt x="53" y="75"/>
                    <a:pt x="53" y="75"/>
                    <a:pt x="53" y="75"/>
                  </a:cubicBezTo>
                  <a:cubicBezTo>
                    <a:pt x="52" y="75"/>
                    <a:pt x="52" y="75"/>
                    <a:pt x="52" y="75"/>
                  </a:cubicBezTo>
                  <a:cubicBezTo>
                    <a:pt x="52" y="75"/>
                    <a:pt x="52" y="75"/>
                    <a:pt x="52" y="75"/>
                  </a:cubicBezTo>
                  <a:cubicBezTo>
                    <a:pt x="52" y="75"/>
                    <a:pt x="52" y="75"/>
                    <a:pt x="52" y="75"/>
                  </a:cubicBezTo>
                  <a:cubicBezTo>
                    <a:pt x="53" y="74"/>
                    <a:pt x="53" y="74"/>
                    <a:pt x="53" y="74"/>
                  </a:cubicBezTo>
                  <a:cubicBezTo>
                    <a:pt x="53" y="74"/>
                    <a:pt x="53" y="74"/>
                    <a:pt x="52" y="75"/>
                  </a:cubicBezTo>
                  <a:cubicBezTo>
                    <a:pt x="52" y="75"/>
                    <a:pt x="52" y="75"/>
                    <a:pt x="52" y="74"/>
                  </a:cubicBezTo>
                  <a:cubicBezTo>
                    <a:pt x="53" y="74"/>
                    <a:pt x="53" y="74"/>
                    <a:pt x="53" y="74"/>
                  </a:cubicBezTo>
                  <a:cubicBezTo>
                    <a:pt x="53" y="73"/>
                    <a:pt x="53" y="73"/>
                    <a:pt x="53" y="73"/>
                  </a:cubicBezTo>
                  <a:cubicBezTo>
                    <a:pt x="54" y="72"/>
                    <a:pt x="54" y="72"/>
                    <a:pt x="54" y="72"/>
                  </a:cubicBezTo>
                  <a:cubicBezTo>
                    <a:pt x="54" y="72"/>
                    <a:pt x="54" y="72"/>
                    <a:pt x="54" y="72"/>
                  </a:cubicBezTo>
                  <a:cubicBezTo>
                    <a:pt x="54" y="71"/>
                    <a:pt x="54" y="71"/>
                    <a:pt x="55" y="71"/>
                  </a:cubicBezTo>
                  <a:cubicBezTo>
                    <a:pt x="55" y="71"/>
                    <a:pt x="55" y="71"/>
                    <a:pt x="55" y="71"/>
                  </a:cubicBezTo>
                  <a:cubicBezTo>
                    <a:pt x="55" y="71"/>
                    <a:pt x="55" y="71"/>
                    <a:pt x="56" y="70"/>
                  </a:cubicBezTo>
                  <a:cubicBezTo>
                    <a:pt x="56" y="70"/>
                    <a:pt x="56" y="70"/>
                    <a:pt x="57" y="69"/>
                  </a:cubicBezTo>
                  <a:cubicBezTo>
                    <a:pt x="57" y="69"/>
                    <a:pt x="57" y="69"/>
                    <a:pt x="57" y="69"/>
                  </a:cubicBezTo>
                  <a:cubicBezTo>
                    <a:pt x="57" y="69"/>
                    <a:pt x="57" y="69"/>
                    <a:pt x="57" y="69"/>
                  </a:cubicBezTo>
                  <a:cubicBezTo>
                    <a:pt x="58" y="68"/>
                    <a:pt x="58" y="68"/>
                    <a:pt x="58" y="67"/>
                  </a:cubicBezTo>
                  <a:cubicBezTo>
                    <a:pt x="59" y="68"/>
                    <a:pt x="59" y="68"/>
                    <a:pt x="59" y="67"/>
                  </a:cubicBezTo>
                  <a:cubicBezTo>
                    <a:pt x="59" y="67"/>
                    <a:pt x="59" y="67"/>
                    <a:pt x="59" y="67"/>
                  </a:cubicBezTo>
                  <a:cubicBezTo>
                    <a:pt x="59" y="67"/>
                    <a:pt x="59" y="67"/>
                    <a:pt x="59" y="67"/>
                  </a:cubicBezTo>
                  <a:cubicBezTo>
                    <a:pt x="60" y="67"/>
                    <a:pt x="60" y="67"/>
                    <a:pt x="60" y="67"/>
                  </a:cubicBezTo>
                  <a:cubicBezTo>
                    <a:pt x="60" y="67"/>
                    <a:pt x="60" y="67"/>
                    <a:pt x="60" y="67"/>
                  </a:cubicBezTo>
                  <a:cubicBezTo>
                    <a:pt x="60" y="67"/>
                    <a:pt x="60" y="67"/>
                    <a:pt x="59" y="67"/>
                  </a:cubicBezTo>
                  <a:cubicBezTo>
                    <a:pt x="60" y="67"/>
                    <a:pt x="60" y="67"/>
                    <a:pt x="60" y="66"/>
                  </a:cubicBezTo>
                  <a:cubicBezTo>
                    <a:pt x="61" y="66"/>
                    <a:pt x="61" y="66"/>
                    <a:pt x="61" y="65"/>
                  </a:cubicBezTo>
                  <a:cubicBezTo>
                    <a:pt x="61" y="65"/>
                    <a:pt x="61" y="65"/>
                    <a:pt x="62" y="65"/>
                  </a:cubicBezTo>
                  <a:cubicBezTo>
                    <a:pt x="62" y="65"/>
                    <a:pt x="62" y="65"/>
                    <a:pt x="62" y="64"/>
                  </a:cubicBezTo>
                  <a:cubicBezTo>
                    <a:pt x="62" y="64"/>
                    <a:pt x="62" y="64"/>
                    <a:pt x="62" y="64"/>
                  </a:cubicBezTo>
                  <a:cubicBezTo>
                    <a:pt x="62" y="64"/>
                    <a:pt x="62" y="64"/>
                    <a:pt x="63" y="64"/>
                  </a:cubicBezTo>
                  <a:cubicBezTo>
                    <a:pt x="63" y="64"/>
                    <a:pt x="63" y="64"/>
                    <a:pt x="63" y="64"/>
                  </a:cubicBezTo>
                  <a:cubicBezTo>
                    <a:pt x="64" y="63"/>
                    <a:pt x="64" y="63"/>
                    <a:pt x="64" y="63"/>
                  </a:cubicBezTo>
                  <a:cubicBezTo>
                    <a:pt x="65" y="63"/>
                    <a:pt x="65" y="63"/>
                    <a:pt x="65" y="62"/>
                  </a:cubicBezTo>
                  <a:cubicBezTo>
                    <a:pt x="65" y="62"/>
                    <a:pt x="65" y="62"/>
                    <a:pt x="66" y="61"/>
                  </a:cubicBezTo>
                  <a:cubicBezTo>
                    <a:pt x="66" y="62"/>
                    <a:pt x="66" y="62"/>
                    <a:pt x="66" y="62"/>
                  </a:cubicBezTo>
                  <a:cubicBezTo>
                    <a:pt x="66" y="61"/>
                    <a:pt x="66" y="61"/>
                    <a:pt x="67" y="61"/>
                  </a:cubicBezTo>
                  <a:cubicBezTo>
                    <a:pt x="67" y="61"/>
                    <a:pt x="67" y="61"/>
                    <a:pt x="67" y="61"/>
                  </a:cubicBezTo>
                  <a:cubicBezTo>
                    <a:pt x="67" y="61"/>
                    <a:pt x="67" y="61"/>
                    <a:pt x="67" y="61"/>
                  </a:cubicBezTo>
                  <a:cubicBezTo>
                    <a:pt x="68" y="61"/>
                    <a:pt x="68" y="61"/>
                    <a:pt x="68" y="60"/>
                  </a:cubicBezTo>
                  <a:cubicBezTo>
                    <a:pt x="68" y="60"/>
                    <a:pt x="68" y="60"/>
                    <a:pt x="68" y="60"/>
                  </a:cubicBezTo>
                  <a:cubicBezTo>
                    <a:pt x="69" y="60"/>
                    <a:pt x="69" y="60"/>
                    <a:pt x="70" y="59"/>
                  </a:cubicBezTo>
                  <a:cubicBezTo>
                    <a:pt x="70" y="59"/>
                    <a:pt x="70" y="59"/>
                    <a:pt x="70" y="58"/>
                  </a:cubicBezTo>
                  <a:cubicBezTo>
                    <a:pt x="70" y="58"/>
                    <a:pt x="70" y="58"/>
                    <a:pt x="70" y="58"/>
                  </a:cubicBezTo>
                  <a:cubicBezTo>
                    <a:pt x="71" y="58"/>
                    <a:pt x="71" y="58"/>
                    <a:pt x="71" y="58"/>
                  </a:cubicBezTo>
                  <a:cubicBezTo>
                    <a:pt x="71" y="57"/>
                    <a:pt x="71" y="57"/>
                    <a:pt x="72" y="57"/>
                  </a:cubicBezTo>
                  <a:cubicBezTo>
                    <a:pt x="72" y="56"/>
                    <a:pt x="72" y="56"/>
                    <a:pt x="72" y="56"/>
                  </a:cubicBezTo>
                  <a:cubicBezTo>
                    <a:pt x="71" y="56"/>
                    <a:pt x="71" y="56"/>
                    <a:pt x="71" y="56"/>
                  </a:cubicBezTo>
                  <a:cubicBezTo>
                    <a:pt x="72" y="56"/>
                    <a:pt x="72" y="56"/>
                    <a:pt x="72" y="56"/>
                  </a:cubicBezTo>
                  <a:cubicBezTo>
                    <a:pt x="72" y="56"/>
                    <a:pt x="72" y="56"/>
                    <a:pt x="73" y="56"/>
                  </a:cubicBezTo>
                  <a:cubicBezTo>
                    <a:pt x="73" y="55"/>
                    <a:pt x="73" y="55"/>
                    <a:pt x="73" y="55"/>
                  </a:cubicBezTo>
                  <a:cubicBezTo>
                    <a:pt x="73" y="55"/>
                    <a:pt x="73" y="55"/>
                    <a:pt x="73" y="55"/>
                  </a:cubicBezTo>
                  <a:cubicBezTo>
                    <a:pt x="74" y="54"/>
                    <a:pt x="74" y="54"/>
                    <a:pt x="74" y="54"/>
                  </a:cubicBezTo>
                  <a:cubicBezTo>
                    <a:pt x="74" y="54"/>
                    <a:pt x="74" y="54"/>
                    <a:pt x="74" y="54"/>
                  </a:cubicBezTo>
                  <a:cubicBezTo>
                    <a:pt x="73" y="55"/>
                    <a:pt x="73" y="55"/>
                    <a:pt x="73" y="55"/>
                  </a:cubicBezTo>
                  <a:cubicBezTo>
                    <a:pt x="73" y="55"/>
                    <a:pt x="73" y="55"/>
                    <a:pt x="73" y="55"/>
                  </a:cubicBezTo>
                  <a:cubicBezTo>
                    <a:pt x="72" y="55"/>
                    <a:pt x="72" y="55"/>
                    <a:pt x="72" y="55"/>
                  </a:cubicBezTo>
                  <a:cubicBezTo>
                    <a:pt x="72" y="56"/>
                    <a:pt x="72" y="56"/>
                    <a:pt x="72" y="56"/>
                  </a:cubicBezTo>
                  <a:cubicBezTo>
                    <a:pt x="71" y="56"/>
                    <a:pt x="71" y="56"/>
                    <a:pt x="71" y="56"/>
                  </a:cubicBezTo>
                  <a:cubicBezTo>
                    <a:pt x="71" y="57"/>
                    <a:pt x="71" y="57"/>
                    <a:pt x="70" y="57"/>
                  </a:cubicBezTo>
                  <a:cubicBezTo>
                    <a:pt x="70" y="57"/>
                    <a:pt x="70" y="57"/>
                    <a:pt x="69" y="58"/>
                  </a:cubicBezTo>
                  <a:cubicBezTo>
                    <a:pt x="69" y="58"/>
                    <a:pt x="69" y="58"/>
                    <a:pt x="69" y="58"/>
                  </a:cubicBezTo>
                  <a:cubicBezTo>
                    <a:pt x="69" y="57"/>
                    <a:pt x="69" y="57"/>
                    <a:pt x="70" y="57"/>
                  </a:cubicBezTo>
                  <a:cubicBezTo>
                    <a:pt x="70" y="57"/>
                    <a:pt x="70" y="57"/>
                    <a:pt x="70" y="57"/>
                  </a:cubicBezTo>
                  <a:cubicBezTo>
                    <a:pt x="69" y="57"/>
                    <a:pt x="69" y="57"/>
                    <a:pt x="69" y="58"/>
                  </a:cubicBezTo>
                  <a:cubicBezTo>
                    <a:pt x="69" y="58"/>
                    <a:pt x="69" y="58"/>
                    <a:pt x="69" y="58"/>
                  </a:cubicBezTo>
                  <a:cubicBezTo>
                    <a:pt x="69" y="58"/>
                    <a:pt x="69" y="58"/>
                    <a:pt x="69" y="57"/>
                  </a:cubicBezTo>
                  <a:cubicBezTo>
                    <a:pt x="69" y="58"/>
                    <a:pt x="69" y="58"/>
                    <a:pt x="68" y="58"/>
                  </a:cubicBezTo>
                  <a:cubicBezTo>
                    <a:pt x="68" y="58"/>
                    <a:pt x="68" y="58"/>
                    <a:pt x="68" y="58"/>
                  </a:cubicBezTo>
                  <a:cubicBezTo>
                    <a:pt x="67" y="58"/>
                    <a:pt x="67" y="58"/>
                    <a:pt x="67" y="59"/>
                  </a:cubicBezTo>
                  <a:cubicBezTo>
                    <a:pt x="66" y="59"/>
                    <a:pt x="66" y="59"/>
                    <a:pt x="66" y="59"/>
                  </a:cubicBezTo>
                  <a:cubicBezTo>
                    <a:pt x="66" y="59"/>
                    <a:pt x="66" y="59"/>
                    <a:pt x="66" y="59"/>
                  </a:cubicBezTo>
                  <a:cubicBezTo>
                    <a:pt x="66" y="58"/>
                    <a:pt x="66" y="58"/>
                    <a:pt x="66" y="58"/>
                  </a:cubicBezTo>
                  <a:cubicBezTo>
                    <a:pt x="67" y="58"/>
                    <a:pt x="67" y="58"/>
                    <a:pt x="67" y="57"/>
                  </a:cubicBezTo>
                  <a:cubicBezTo>
                    <a:pt x="67" y="57"/>
                    <a:pt x="67" y="57"/>
                    <a:pt x="68" y="57"/>
                  </a:cubicBezTo>
                  <a:cubicBezTo>
                    <a:pt x="67" y="57"/>
                    <a:pt x="67" y="57"/>
                    <a:pt x="67" y="57"/>
                  </a:cubicBezTo>
                  <a:cubicBezTo>
                    <a:pt x="68" y="57"/>
                    <a:pt x="68" y="57"/>
                    <a:pt x="68" y="56"/>
                  </a:cubicBezTo>
                  <a:cubicBezTo>
                    <a:pt x="68" y="56"/>
                    <a:pt x="68" y="56"/>
                    <a:pt x="69"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70" y="55"/>
                    <a:pt x="70" y="55"/>
                    <a:pt x="70" y="55"/>
                  </a:cubicBezTo>
                  <a:cubicBezTo>
                    <a:pt x="70" y="55"/>
                    <a:pt x="70"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69" y="55"/>
                    <a:pt x="69" y="55"/>
                    <a:pt x="69" y="55"/>
                  </a:cubicBezTo>
                  <a:cubicBezTo>
                    <a:pt x="70" y="54"/>
                    <a:pt x="70" y="54"/>
                    <a:pt x="70" y="54"/>
                  </a:cubicBezTo>
                  <a:cubicBezTo>
                    <a:pt x="70" y="54"/>
                    <a:pt x="70" y="54"/>
                    <a:pt x="69" y="54"/>
                  </a:cubicBezTo>
                  <a:cubicBezTo>
                    <a:pt x="70" y="54"/>
                    <a:pt x="70" y="54"/>
                    <a:pt x="70" y="54"/>
                  </a:cubicBezTo>
                  <a:cubicBezTo>
                    <a:pt x="71" y="53"/>
                    <a:pt x="71" y="53"/>
                    <a:pt x="71" y="53"/>
                  </a:cubicBezTo>
                  <a:cubicBezTo>
                    <a:pt x="71" y="53"/>
                    <a:pt x="71" y="53"/>
                    <a:pt x="71" y="53"/>
                  </a:cubicBezTo>
                  <a:cubicBezTo>
                    <a:pt x="72" y="53"/>
                    <a:pt x="72" y="53"/>
                    <a:pt x="72" y="52"/>
                  </a:cubicBezTo>
                  <a:cubicBezTo>
                    <a:pt x="72" y="52"/>
                    <a:pt x="72" y="52"/>
                    <a:pt x="72" y="52"/>
                  </a:cubicBezTo>
                  <a:cubicBezTo>
                    <a:pt x="72" y="52"/>
                    <a:pt x="72" y="52"/>
                    <a:pt x="72" y="52"/>
                  </a:cubicBezTo>
                  <a:cubicBezTo>
                    <a:pt x="72" y="52"/>
                    <a:pt x="72" y="52"/>
                    <a:pt x="73" y="52"/>
                  </a:cubicBezTo>
                  <a:cubicBezTo>
                    <a:pt x="73" y="52"/>
                    <a:pt x="73" y="52"/>
                    <a:pt x="73" y="52"/>
                  </a:cubicBezTo>
                  <a:cubicBezTo>
                    <a:pt x="73" y="51"/>
                    <a:pt x="73" y="51"/>
                    <a:pt x="74" y="51"/>
                  </a:cubicBezTo>
                  <a:cubicBezTo>
                    <a:pt x="74" y="51"/>
                    <a:pt x="74" y="51"/>
                    <a:pt x="74" y="51"/>
                  </a:cubicBezTo>
                  <a:cubicBezTo>
                    <a:pt x="74" y="51"/>
                    <a:pt x="74" y="51"/>
                    <a:pt x="74" y="51"/>
                  </a:cubicBezTo>
                  <a:cubicBezTo>
                    <a:pt x="74" y="51"/>
                    <a:pt x="74" y="51"/>
                    <a:pt x="75" y="51"/>
                  </a:cubicBezTo>
                  <a:cubicBezTo>
                    <a:pt x="75" y="51"/>
                    <a:pt x="75" y="51"/>
                    <a:pt x="75" y="51"/>
                  </a:cubicBezTo>
                  <a:cubicBezTo>
                    <a:pt x="75" y="50"/>
                    <a:pt x="75" y="50"/>
                    <a:pt x="75" y="50"/>
                  </a:cubicBezTo>
                  <a:cubicBezTo>
                    <a:pt x="75" y="50"/>
                    <a:pt x="75" y="50"/>
                    <a:pt x="76" y="49"/>
                  </a:cubicBezTo>
                  <a:cubicBezTo>
                    <a:pt x="76" y="49"/>
                    <a:pt x="76" y="49"/>
                    <a:pt x="76" y="49"/>
                  </a:cubicBezTo>
                  <a:cubicBezTo>
                    <a:pt x="77" y="49"/>
                    <a:pt x="77" y="49"/>
                    <a:pt x="78" y="48"/>
                  </a:cubicBezTo>
                  <a:cubicBezTo>
                    <a:pt x="78" y="48"/>
                    <a:pt x="78" y="48"/>
                    <a:pt x="78" y="48"/>
                  </a:cubicBezTo>
                  <a:cubicBezTo>
                    <a:pt x="78" y="48"/>
                    <a:pt x="78" y="48"/>
                    <a:pt x="78" y="48"/>
                  </a:cubicBezTo>
                  <a:cubicBezTo>
                    <a:pt x="78" y="48"/>
                    <a:pt x="78" y="48"/>
                    <a:pt x="78" y="49"/>
                  </a:cubicBezTo>
                  <a:cubicBezTo>
                    <a:pt x="78" y="49"/>
                    <a:pt x="78" y="49"/>
                    <a:pt x="77" y="49"/>
                  </a:cubicBezTo>
                  <a:cubicBezTo>
                    <a:pt x="77" y="49"/>
                    <a:pt x="77" y="49"/>
                    <a:pt x="77" y="49"/>
                  </a:cubicBezTo>
                  <a:cubicBezTo>
                    <a:pt x="77" y="50"/>
                    <a:pt x="77" y="50"/>
                    <a:pt x="76" y="50"/>
                  </a:cubicBezTo>
                  <a:cubicBezTo>
                    <a:pt x="76" y="50"/>
                    <a:pt x="76" y="50"/>
                    <a:pt x="76" y="50"/>
                  </a:cubicBezTo>
                  <a:cubicBezTo>
                    <a:pt x="76" y="50"/>
                    <a:pt x="76" y="50"/>
                    <a:pt x="77" y="50"/>
                  </a:cubicBezTo>
                  <a:cubicBezTo>
                    <a:pt x="76" y="50"/>
                    <a:pt x="76" y="50"/>
                    <a:pt x="76" y="50"/>
                  </a:cubicBezTo>
                  <a:cubicBezTo>
                    <a:pt x="77" y="50"/>
                    <a:pt x="77" y="50"/>
                    <a:pt x="77" y="50"/>
                  </a:cubicBezTo>
                  <a:cubicBezTo>
                    <a:pt x="77" y="50"/>
                    <a:pt x="77" y="50"/>
                    <a:pt x="77" y="50"/>
                  </a:cubicBezTo>
                  <a:cubicBezTo>
                    <a:pt x="78" y="50"/>
                    <a:pt x="78" y="50"/>
                    <a:pt x="78" y="50"/>
                  </a:cubicBezTo>
                  <a:cubicBezTo>
                    <a:pt x="78" y="50"/>
                    <a:pt x="78" y="50"/>
                    <a:pt x="78" y="50"/>
                  </a:cubicBezTo>
                  <a:cubicBezTo>
                    <a:pt x="78" y="50"/>
                    <a:pt x="78" y="50"/>
                    <a:pt x="79" y="49"/>
                  </a:cubicBezTo>
                  <a:cubicBezTo>
                    <a:pt x="79" y="49"/>
                    <a:pt x="79" y="49"/>
                    <a:pt x="79" y="49"/>
                  </a:cubicBezTo>
                  <a:cubicBezTo>
                    <a:pt x="80" y="48"/>
                    <a:pt x="80" y="48"/>
                    <a:pt x="80" y="48"/>
                  </a:cubicBezTo>
                  <a:cubicBezTo>
                    <a:pt x="80" y="48"/>
                    <a:pt x="80" y="48"/>
                    <a:pt x="80" y="48"/>
                  </a:cubicBezTo>
                  <a:cubicBezTo>
                    <a:pt x="80" y="49"/>
                    <a:pt x="80" y="49"/>
                    <a:pt x="79" y="49"/>
                  </a:cubicBezTo>
                  <a:cubicBezTo>
                    <a:pt x="80" y="49"/>
                    <a:pt x="80" y="49"/>
                    <a:pt x="80" y="48"/>
                  </a:cubicBezTo>
                  <a:cubicBezTo>
                    <a:pt x="81" y="48"/>
                    <a:pt x="81" y="48"/>
                    <a:pt x="81" y="48"/>
                  </a:cubicBezTo>
                  <a:cubicBezTo>
                    <a:pt x="81" y="48"/>
                    <a:pt x="81" y="48"/>
                    <a:pt x="80" y="48"/>
                  </a:cubicBezTo>
                  <a:cubicBezTo>
                    <a:pt x="80" y="48"/>
                    <a:pt x="80" y="48"/>
                    <a:pt x="80" y="48"/>
                  </a:cubicBezTo>
                  <a:cubicBezTo>
                    <a:pt x="80" y="48"/>
                    <a:pt x="80" y="48"/>
                    <a:pt x="80" y="47"/>
                  </a:cubicBezTo>
                  <a:cubicBezTo>
                    <a:pt x="81" y="47"/>
                    <a:pt x="81" y="47"/>
                    <a:pt x="82" y="46"/>
                  </a:cubicBezTo>
                  <a:cubicBezTo>
                    <a:pt x="82" y="46"/>
                    <a:pt x="82" y="46"/>
                    <a:pt x="82" y="46"/>
                  </a:cubicBezTo>
                  <a:cubicBezTo>
                    <a:pt x="81" y="47"/>
                    <a:pt x="81" y="47"/>
                    <a:pt x="81" y="47"/>
                  </a:cubicBezTo>
                  <a:cubicBezTo>
                    <a:pt x="81" y="47"/>
                    <a:pt x="81" y="47"/>
                    <a:pt x="81" y="47"/>
                  </a:cubicBezTo>
                  <a:cubicBezTo>
                    <a:pt x="81" y="47"/>
                    <a:pt x="81" y="47"/>
                    <a:pt x="81" y="47"/>
                  </a:cubicBezTo>
                  <a:cubicBezTo>
                    <a:pt x="81" y="47"/>
                    <a:pt x="81" y="47"/>
                    <a:pt x="81" y="47"/>
                  </a:cubicBezTo>
                  <a:cubicBezTo>
                    <a:pt x="82" y="47"/>
                    <a:pt x="82" y="47"/>
                    <a:pt x="82" y="47"/>
                  </a:cubicBezTo>
                  <a:cubicBezTo>
                    <a:pt x="82" y="47"/>
                    <a:pt x="82" y="47"/>
                    <a:pt x="82" y="47"/>
                  </a:cubicBezTo>
                  <a:cubicBezTo>
                    <a:pt x="83" y="47"/>
                    <a:pt x="83" y="47"/>
                    <a:pt x="83" y="47"/>
                  </a:cubicBezTo>
                  <a:cubicBezTo>
                    <a:pt x="83" y="47"/>
                    <a:pt x="83" y="47"/>
                    <a:pt x="83" y="46"/>
                  </a:cubicBezTo>
                  <a:cubicBezTo>
                    <a:pt x="84" y="46"/>
                    <a:pt x="84" y="46"/>
                    <a:pt x="84" y="46"/>
                  </a:cubicBezTo>
                  <a:cubicBezTo>
                    <a:pt x="83" y="46"/>
                    <a:pt x="83" y="46"/>
                    <a:pt x="83" y="46"/>
                  </a:cubicBezTo>
                  <a:cubicBezTo>
                    <a:pt x="82" y="46"/>
                    <a:pt x="82" y="46"/>
                    <a:pt x="82" y="46"/>
                  </a:cubicBezTo>
                  <a:cubicBezTo>
                    <a:pt x="82" y="47"/>
                    <a:pt x="82" y="47"/>
                    <a:pt x="81" y="47"/>
                  </a:cubicBezTo>
                  <a:cubicBezTo>
                    <a:pt x="82" y="46"/>
                    <a:pt x="82" y="46"/>
                    <a:pt x="82" y="46"/>
                  </a:cubicBezTo>
                  <a:cubicBezTo>
                    <a:pt x="82" y="46"/>
                    <a:pt x="82" y="46"/>
                    <a:pt x="83" y="45"/>
                  </a:cubicBezTo>
                  <a:cubicBezTo>
                    <a:pt x="83" y="46"/>
                    <a:pt x="83" y="46"/>
                    <a:pt x="82" y="46"/>
                  </a:cubicBezTo>
                  <a:cubicBezTo>
                    <a:pt x="82" y="45"/>
                    <a:pt x="82" y="45"/>
                    <a:pt x="83" y="45"/>
                  </a:cubicBezTo>
                  <a:cubicBezTo>
                    <a:pt x="83" y="45"/>
                    <a:pt x="82" y="45"/>
                    <a:pt x="82" y="45"/>
                  </a:cubicBezTo>
                  <a:cubicBezTo>
                    <a:pt x="82" y="46"/>
                    <a:pt x="82" y="46"/>
                    <a:pt x="82" y="46"/>
                  </a:cubicBezTo>
                  <a:cubicBezTo>
                    <a:pt x="82" y="46"/>
                    <a:pt x="82" y="46"/>
                    <a:pt x="82" y="45"/>
                  </a:cubicBezTo>
                  <a:cubicBezTo>
                    <a:pt x="82" y="45"/>
                    <a:pt x="82" y="45"/>
                    <a:pt x="82" y="45"/>
                  </a:cubicBezTo>
                  <a:cubicBezTo>
                    <a:pt x="83" y="45"/>
                    <a:pt x="83" y="45"/>
                    <a:pt x="83" y="44"/>
                  </a:cubicBezTo>
                  <a:cubicBezTo>
                    <a:pt x="84" y="44"/>
                    <a:pt x="84" y="44"/>
                    <a:pt x="84" y="43"/>
                  </a:cubicBezTo>
                  <a:cubicBezTo>
                    <a:pt x="84" y="43"/>
                    <a:pt x="84" y="43"/>
                    <a:pt x="84" y="43"/>
                  </a:cubicBezTo>
                  <a:cubicBezTo>
                    <a:pt x="85" y="42"/>
                    <a:pt x="85" y="42"/>
                    <a:pt x="85" y="42"/>
                  </a:cubicBezTo>
                  <a:cubicBezTo>
                    <a:pt x="85" y="41"/>
                    <a:pt x="85" y="41"/>
                    <a:pt x="85" y="41"/>
                  </a:cubicBezTo>
                  <a:cubicBezTo>
                    <a:pt x="86" y="41"/>
                    <a:pt x="86" y="41"/>
                    <a:pt x="86" y="41"/>
                  </a:cubicBezTo>
                  <a:cubicBezTo>
                    <a:pt x="86" y="41"/>
                    <a:pt x="86" y="41"/>
                    <a:pt x="86" y="41"/>
                  </a:cubicBezTo>
                  <a:cubicBezTo>
                    <a:pt x="86" y="41"/>
                    <a:pt x="86" y="41"/>
                    <a:pt x="87" y="40"/>
                  </a:cubicBezTo>
                  <a:cubicBezTo>
                    <a:pt x="87" y="40"/>
                    <a:pt x="87" y="40"/>
                    <a:pt x="87" y="40"/>
                  </a:cubicBezTo>
                  <a:cubicBezTo>
                    <a:pt x="87" y="40"/>
                    <a:pt x="87" y="40"/>
                    <a:pt x="88" y="40"/>
                  </a:cubicBezTo>
                  <a:cubicBezTo>
                    <a:pt x="88" y="39"/>
                    <a:pt x="88" y="39"/>
                    <a:pt x="88" y="39"/>
                  </a:cubicBezTo>
                  <a:cubicBezTo>
                    <a:pt x="89" y="39"/>
                    <a:pt x="89" y="39"/>
                    <a:pt x="89" y="39"/>
                  </a:cubicBezTo>
                  <a:cubicBezTo>
                    <a:pt x="89" y="39"/>
                    <a:pt x="89" y="39"/>
                    <a:pt x="90" y="38"/>
                  </a:cubicBezTo>
                  <a:cubicBezTo>
                    <a:pt x="90" y="38"/>
                    <a:pt x="90" y="38"/>
                    <a:pt x="90" y="38"/>
                  </a:cubicBezTo>
                  <a:cubicBezTo>
                    <a:pt x="90" y="38"/>
                    <a:pt x="90" y="38"/>
                    <a:pt x="90" y="38"/>
                  </a:cubicBezTo>
                  <a:cubicBezTo>
                    <a:pt x="90" y="38"/>
                    <a:pt x="90" y="38"/>
                    <a:pt x="91" y="38"/>
                  </a:cubicBezTo>
                  <a:cubicBezTo>
                    <a:pt x="91" y="38"/>
                    <a:pt x="91" y="38"/>
                    <a:pt x="92" y="37"/>
                  </a:cubicBezTo>
                  <a:cubicBezTo>
                    <a:pt x="92" y="37"/>
                    <a:pt x="92" y="37"/>
                    <a:pt x="92" y="37"/>
                  </a:cubicBezTo>
                  <a:cubicBezTo>
                    <a:pt x="92" y="37"/>
                    <a:pt x="92" y="37"/>
                    <a:pt x="93" y="37"/>
                  </a:cubicBezTo>
                  <a:cubicBezTo>
                    <a:pt x="93" y="36"/>
                    <a:pt x="93" y="36"/>
                    <a:pt x="93" y="36"/>
                  </a:cubicBezTo>
                  <a:cubicBezTo>
                    <a:pt x="94" y="36"/>
                    <a:pt x="94" y="36"/>
                    <a:pt x="94" y="35"/>
                  </a:cubicBezTo>
                  <a:cubicBezTo>
                    <a:pt x="96" y="35"/>
                    <a:pt x="96" y="35"/>
                    <a:pt x="97" y="34"/>
                  </a:cubicBezTo>
                  <a:cubicBezTo>
                    <a:pt x="98" y="33"/>
                    <a:pt x="98" y="33"/>
                    <a:pt x="98" y="33"/>
                  </a:cubicBezTo>
                  <a:cubicBezTo>
                    <a:pt x="100" y="32"/>
                    <a:pt x="100" y="32"/>
                    <a:pt x="101" y="31"/>
                  </a:cubicBezTo>
                  <a:cubicBezTo>
                    <a:pt x="101" y="31"/>
                    <a:pt x="101" y="31"/>
                    <a:pt x="102" y="31"/>
                  </a:cubicBezTo>
                  <a:cubicBezTo>
                    <a:pt x="102" y="31"/>
                    <a:pt x="102" y="31"/>
                    <a:pt x="102" y="31"/>
                  </a:cubicBezTo>
                  <a:cubicBezTo>
                    <a:pt x="102" y="31"/>
                    <a:pt x="102" y="31"/>
                    <a:pt x="102" y="31"/>
                  </a:cubicBezTo>
                  <a:cubicBezTo>
                    <a:pt x="102" y="31"/>
                    <a:pt x="102" y="31"/>
                    <a:pt x="102" y="31"/>
                  </a:cubicBezTo>
                  <a:cubicBezTo>
                    <a:pt x="103" y="30"/>
                    <a:pt x="103" y="30"/>
                    <a:pt x="105" y="29"/>
                  </a:cubicBezTo>
                  <a:cubicBezTo>
                    <a:pt x="104" y="30"/>
                    <a:pt x="104" y="30"/>
                    <a:pt x="103" y="30"/>
                  </a:cubicBezTo>
                  <a:cubicBezTo>
                    <a:pt x="103" y="31"/>
                    <a:pt x="103" y="31"/>
                    <a:pt x="103" y="31"/>
                  </a:cubicBezTo>
                  <a:cubicBezTo>
                    <a:pt x="103" y="31"/>
                    <a:pt x="103" y="31"/>
                    <a:pt x="103" y="31"/>
                  </a:cubicBezTo>
                  <a:cubicBezTo>
                    <a:pt x="104" y="30"/>
                    <a:pt x="104" y="30"/>
                    <a:pt x="104" y="30"/>
                  </a:cubicBezTo>
                  <a:cubicBezTo>
                    <a:pt x="105" y="30"/>
                    <a:pt x="105" y="30"/>
                    <a:pt x="105" y="29"/>
                  </a:cubicBezTo>
                  <a:cubicBezTo>
                    <a:pt x="105" y="29"/>
                    <a:pt x="105" y="29"/>
                    <a:pt x="106" y="29"/>
                  </a:cubicBezTo>
                  <a:cubicBezTo>
                    <a:pt x="106" y="29"/>
                    <a:pt x="106" y="29"/>
                    <a:pt x="106" y="29"/>
                  </a:cubicBezTo>
                  <a:cubicBezTo>
                    <a:pt x="106" y="29"/>
                    <a:pt x="106" y="29"/>
                    <a:pt x="106" y="29"/>
                  </a:cubicBezTo>
                  <a:cubicBezTo>
                    <a:pt x="106" y="29"/>
                    <a:pt x="106" y="29"/>
                    <a:pt x="106" y="29"/>
                  </a:cubicBezTo>
                  <a:cubicBezTo>
                    <a:pt x="107" y="28"/>
                    <a:pt x="107" y="28"/>
                    <a:pt x="108" y="28"/>
                  </a:cubicBezTo>
                  <a:cubicBezTo>
                    <a:pt x="108" y="28"/>
                    <a:pt x="108" y="28"/>
                    <a:pt x="108" y="27"/>
                  </a:cubicBezTo>
                  <a:cubicBezTo>
                    <a:pt x="108" y="28"/>
                    <a:pt x="108" y="28"/>
                    <a:pt x="107" y="28"/>
                  </a:cubicBezTo>
                  <a:cubicBezTo>
                    <a:pt x="108" y="28"/>
                    <a:pt x="108" y="28"/>
                    <a:pt x="107" y="28"/>
                  </a:cubicBezTo>
                  <a:cubicBezTo>
                    <a:pt x="108" y="28"/>
                    <a:pt x="108" y="28"/>
                    <a:pt x="108" y="28"/>
                  </a:cubicBezTo>
                  <a:cubicBezTo>
                    <a:pt x="108" y="28"/>
                    <a:pt x="108" y="28"/>
                    <a:pt x="108" y="28"/>
                  </a:cubicBezTo>
                  <a:cubicBezTo>
                    <a:pt x="108" y="27"/>
                    <a:pt x="108" y="27"/>
                    <a:pt x="108" y="27"/>
                  </a:cubicBezTo>
                  <a:cubicBezTo>
                    <a:pt x="109" y="27"/>
                    <a:pt x="109" y="27"/>
                    <a:pt x="109" y="27"/>
                  </a:cubicBezTo>
                  <a:cubicBezTo>
                    <a:pt x="109" y="27"/>
                    <a:pt x="109" y="27"/>
                    <a:pt x="109" y="27"/>
                  </a:cubicBezTo>
                  <a:cubicBezTo>
                    <a:pt x="109" y="27"/>
                    <a:pt x="109" y="27"/>
                    <a:pt x="110" y="27"/>
                  </a:cubicBezTo>
                  <a:cubicBezTo>
                    <a:pt x="110" y="27"/>
                    <a:pt x="110" y="27"/>
                    <a:pt x="111" y="26"/>
                  </a:cubicBezTo>
                  <a:cubicBezTo>
                    <a:pt x="112" y="26"/>
                    <a:pt x="112" y="26"/>
                    <a:pt x="113" y="25"/>
                  </a:cubicBezTo>
                  <a:cubicBezTo>
                    <a:pt x="113" y="25"/>
                    <a:pt x="113" y="25"/>
                    <a:pt x="113" y="25"/>
                  </a:cubicBezTo>
                  <a:cubicBezTo>
                    <a:pt x="114" y="25"/>
                    <a:pt x="114" y="25"/>
                    <a:pt x="114" y="25"/>
                  </a:cubicBezTo>
                  <a:cubicBezTo>
                    <a:pt x="115" y="24"/>
                    <a:pt x="115" y="24"/>
                    <a:pt x="115" y="24"/>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5" y="25"/>
                    <a:pt x="115" y="25"/>
                    <a:pt x="115" y="25"/>
                  </a:cubicBezTo>
                  <a:cubicBezTo>
                    <a:pt x="115" y="25"/>
                    <a:pt x="115" y="25"/>
                    <a:pt x="114" y="25"/>
                  </a:cubicBezTo>
                  <a:cubicBezTo>
                    <a:pt x="114" y="25"/>
                    <a:pt x="114" y="25"/>
                    <a:pt x="113" y="26"/>
                  </a:cubicBezTo>
                  <a:cubicBezTo>
                    <a:pt x="112" y="26"/>
                    <a:pt x="112" y="26"/>
                    <a:pt x="112" y="26"/>
                  </a:cubicBezTo>
                  <a:cubicBezTo>
                    <a:pt x="111" y="27"/>
                    <a:pt x="111" y="27"/>
                    <a:pt x="110" y="27"/>
                  </a:cubicBezTo>
                  <a:cubicBezTo>
                    <a:pt x="111" y="27"/>
                    <a:pt x="111" y="27"/>
                    <a:pt x="112" y="26"/>
                  </a:cubicBezTo>
                  <a:cubicBezTo>
                    <a:pt x="112" y="26"/>
                    <a:pt x="112" y="26"/>
                    <a:pt x="112" y="26"/>
                  </a:cubicBezTo>
                  <a:cubicBezTo>
                    <a:pt x="112" y="27"/>
                    <a:pt x="112" y="27"/>
                    <a:pt x="111" y="27"/>
                  </a:cubicBezTo>
                  <a:cubicBezTo>
                    <a:pt x="112" y="27"/>
                    <a:pt x="112" y="27"/>
                    <a:pt x="112" y="26"/>
                  </a:cubicBezTo>
                  <a:cubicBezTo>
                    <a:pt x="112" y="26"/>
                    <a:pt x="112" y="26"/>
                    <a:pt x="112" y="26"/>
                  </a:cubicBezTo>
                  <a:cubicBezTo>
                    <a:pt x="113" y="26"/>
                    <a:pt x="113" y="26"/>
                    <a:pt x="113" y="26"/>
                  </a:cubicBezTo>
                  <a:cubicBezTo>
                    <a:pt x="113" y="26"/>
                    <a:pt x="113" y="26"/>
                    <a:pt x="113" y="26"/>
                  </a:cubicBezTo>
                  <a:cubicBezTo>
                    <a:pt x="113" y="26"/>
                    <a:pt x="113" y="26"/>
                    <a:pt x="114" y="25"/>
                  </a:cubicBezTo>
                  <a:cubicBezTo>
                    <a:pt x="114" y="25"/>
                    <a:pt x="114" y="25"/>
                    <a:pt x="114" y="25"/>
                  </a:cubicBezTo>
                  <a:cubicBezTo>
                    <a:pt x="114" y="25"/>
                    <a:pt x="114" y="25"/>
                    <a:pt x="114" y="25"/>
                  </a:cubicBezTo>
                  <a:cubicBezTo>
                    <a:pt x="115" y="25"/>
                    <a:pt x="115" y="25"/>
                    <a:pt x="115" y="25"/>
                  </a:cubicBezTo>
                  <a:cubicBezTo>
                    <a:pt x="115" y="25"/>
                    <a:pt x="115" y="25"/>
                    <a:pt x="115" y="25"/>
                  </a:cubicBezTo>
                  <a:cubicBezTo>
                    <a:pt x="115" y="25"/>
                    <a:pt x="115" y="25"/>
                    <a:pt x="114" y="25"/>
                  </a:cubicBezTo>
                  <a:cubicBezTo>
                    <a:pt x="114" y="26"/>
                    <a:pt x="114" y="26"/>
                    <a:pt x="114" y="26"/>
                  </a:cubicBezTo>
                  <a:cubicBezTo>
                    <a:pt x="114" y="26"/>
                    <a:pt x="114" y="26"/>
                    <a:pt x="114" y="26"/>
                  </a:cubicBezTo>
                  <a:cubicBezTo>
                    <a:pt x="114" y="26"/>
                    <a:pt x="114" y="26"/>
                    <a:pt x="114" y="26"/>
                  </a:cubicBezTo>
                  <a:cubicBezTo>
                    <a:pt x="114" y="26"/>
                    <a:pt x="114" y="26"/>
                    <a:pt x="114" y="26"/>
                  </a:cubicBezTo>
                  <a:cubicBezTo>
                    <a:pt x="115" y="26"/>
                    <a:pt x="115" y="26"/>
                    <a:pt x="115" y="25"/>
                  </a:cubicBezTo>
                  <a:cubicBezTo>
                    <a:pt x="115" y="25"/>
                    <a:pt x="115" y="25"/>
                    <a:pt x="115" y="25"/>
                  </a:cubicBezTo>
                  <a:cubicBezTo>
                    <a:pt x="116" y="25"/>
                    <a:pt x="116" y="25"/>
                    <a:pt x="116" y="25"/>
                  </a:cubicBezTo>
                  <a:cubicBezTo>
                    <a:pt x="116" y="25"/>
                    <a:pt x="116" y="25"/>
                    <a:pt x="116" y="25"/>
                  </a:cubicBezTo>
                  <a:cubicBezTo>
                    <a:pt x="117" y="25"/>
                    <a:pt x="117" y="25"/>
                    <a:pt x="117" y="25"/>
                  </a:cubicBezTo>
                  <a:cubicBezTo>
                    <a:pt x="117" y="25"/>
                    <a:pt x="117" y="25"/>
                    <a:pt x="117" y="25"/>
                  </a:cubicBezTo>
                  <a:cubicBezTo>
                    <a:pt x="117" y="25"/>
                    <a:pt x="117" y="25"/>
                    <a:pt x="116" y="25"/>
                  </a:cubicBezTo>
                  <a:cubicBezTo>
                    <a:pt x="116" y="26"/>
                    <a:pt x="116" y="26"/>
                    <a:pt x="116" y="26"/>
                  </a:cubicBezTo>
                  <a:cubicBezTo>
                    <a:pt x="116" y="26"/>
                    <a:pt x="116" y="26"/>
                    <a:pt x="116" y="26"/>
                  </a:cubicBezTo>
                  <a:cubicBezTo>
                    <a:pt x="116" y="26"/>
                    <a:pt x="116" y="26"/>
                    <a:pt x="115" y="26"/>
                  </a:cubicBezTo>
                  <a:cubicBezTo>
                    <a:pt x="116" y="26"/>
                    <a:pt x="116" y="26"/>
                    <a:pt x="116" y="26"/>
                  </a:cubicBezTo>
                  <a:cubicBezTo>
                    <a:pt x="116" y="27"/>
                    <a:pt x="116" y="27"/>
                    <a:pt x="115" y="27"/>
                  </a:cubicBezTo>
                  <a:cubicBezTo>
                    <a:pt x="116" y="27"/>
                    <a:pt x="116" y="27"/>
                    <a:pt x="116" y="27"/>
                  </a:cubicBezTo>
                  <a:cubicBezTo>
                    <a:pt x="117" y="26"/>
                    <a:pt x="117" y="26"/>
                    <a:pt x="117" y="26"/>
                  </a:cubicBezTo>
                  <a:cubicBezTo>
                    <a:pt x="118" y="26"/>
                    <a:pt x="118" y="26"/>
                    <a:pt x="119" y="25"/>
                  </a:cubicBezTo>
                  <a:cubicBezTo>
                    <a:pt x="119" y="25"/>
                    <a:pt x="119" y="25"/>
                    <a:pt x="119" y="25"/>
                  </a:cubicBezTo>
                  <a:cubicBezTo>
                    <a:pt x="119" y="26"/>
                    <a:pt x="119" y="26"/>
                    <a:pt x="119" y="26"/>
                  </a:cubicBezTo>
                  <a:cubicBezTo>
                    <a:pt x="119" y="26"/>
                    <a:pt x="119" y="26"/>
                    <a:pt x="118" y="26"/>
                  </a:cubicBezTo>
                  <a:cubicBezTo>
                    <a:pt x="117" y="27"/>
                    <a:pt x="117" y="27"/>
                    <a:pt x="117" y="27"/>
                  </a:cubicBezTo>
                  <a:cubicBezTo>
                    <a:pt x="117" y="27"/>
                    <a:pt x="117" y="27"/>
                    <a:pt x="118" y="27"/>
                  </a:cubicBezTo>
                  <a:cubicBezTo>
                    <a:pt x="119" y="26"/>
                    <a:pt x="119" y="26"/>
                    <a:pt x="119" y="26"/>
                  </a:cubicBezTo>
                  <a:cubicBezTo>
                    <a:pt x="120" y="26"/>
                    <a:pt x="120" y="26"/>
                    <a:pt x="120" y="26"/>
                  </a:cubicBezTo>
                  <a:cubicBezTo>
                    <a:pt x="120" y="26"/>
                    <a:pt x="120" y="26"/>
                    <a:pt x="120" y="26"/>
                  </a:cubicBezTo>
                  <a:cubicBezTo>
                    <a:pt x="121" y="26"/>
                    <a:pt x="121" y="26"/>
                    <a:pt x="121" y="26"/>
                  </a:cubicBezTo>
                  <a:cubicBezTo>
                    <a:pt x="121" y="26"/>
                    <a:pt x="121" y="26"/>
                    <a:pt x="122" y="26"/>
                  </a:cubicBezTo>
                  <a:cubicBezTo>
                    <a:pt x="122" y="26"/>
                    <a:pt x="122" y="26"/>
                    <a:pt x="122" y="26"/>
                  </a:cubicBezTo>
                  <a:cubicBezTo>
                    <a:pt x="123" y="26"/>
                    <a:pt x="123" y="26"/>
                    <a:pt x="123" y="26"/>
                  </a:cubicBezTo>
                  <a:cubicBezTo>
                    <a:pt x="123" y="26"/>
                    <a:pt x="123" y="26"/>
                    <a:pt x="123" y="26"/>
                  </a:cubicBezTo>
                  <a:cubicBezTo>
                    <a:pt x="123" y="26"/>
                    <a:pt x="123" y="26"/>
                    <a:pt x="123" y="26"/>
                  </a:cubicBezTo>
                  <a:cubicBezTo>
                    <a:pt x="123" y="26"/>
                    <a:pt x="123" y="26"/>
                    <a:pt x="123" y="26"/>
                  </a:cubicBezTo>
                  <a:cubicBezTo>
                    <a:pt x="124" y="26"/>
                    <a:pt x="124" y="26"/>
                    <a:pt x="123" y="26"/>
                  </a:cubicBezTo>
                  <a:cubicBezTo>
                    <a:pt x="123" y="26"/>
                    <a:pt x="123" y="26"/>
                    <a:pt x="123" y="27"/>
                  </a:cubicBezTo>
                  <a:cubicBezTo>
                    <a:pt x="124" y="26"/>
                    <a:pt x="124" y="26"/>
                    <a:pt x="125" y="26"/>
                  </a:cubicBezTo>
                  <a:cubicBezTo>
                    <a:pt x="126" y="26"/>
                    <a:pt x="126" y="26"/>
                    <a:pt x="126" y="26"/>
                  </a:cubicBezTo>
                  <a:cubicBezTo>
                    <a:pt x="126" y="26"/>
                    <a:pt x="126" y="26"/>
                    <a:pt x="127" y="25"/>
                  </a:cubicBezTo>
                  <a:cubicBezTo>
                    <a:pt x="127" y="26"/>
                    <a:pt x="127" y="26"/>
                    <a:pt x="127" y="26"/>
                  </a:cubicBezTo>
                  <a:cubicBezTo>
                    <a:pt x="127" y="26"/>
                    <a:pt x="127" y="26"/>
                    <a:pt x="127" y="26"/>
                  </a:cubicBezTo>
                  <a:cubicBezTo>
                    <a:pt x="127" y="26"/>
                    <a:pt x="127" y="26"/>
                    <a:pt x="127" y="27"/>
                  </a:cubicBezTo>
                  <a:cubicBezTo>
                    <a:pt x="127" y="27"/>
                    <a:pt x="127" y="27"/>
                    <a:pt x="127" y="27"/>
                  </a:cubicBezTo>
                  <a:cubicBezTo>
                    <a:pt x="128" y="27"/>
                    <a:pt x="128" y="27"/>
                    <a:pt x="128" y="27"/>
                  </a:cubicBezTo>
                  <a:cubicBezTo>
                    <a:pt x="128" y="27"/>
                    <a:pt x="128" y="27"/>
                    <a:pt x="128" y="27"/>
                  </a:cubicBezTo>
                  <a:cubicBezTo>
                    <a:pt x="129" y="27"/>
                    <a:pt x="129" y="27"/>
                    <a:pt x="130" y="27"/>
                  </a:cubicBezTo>
                  <a:cubicBezTo>
                    <a:pt x="130" y="27"/>
                    <a:pt x="130" y="27"/>
                    <a:pt x="130" y="27"/>
                  </a:cubicBezTo>
                  <a:cubicBezTo>
                    <a:pt x="131" y="27"/>
                    <a:pt x="131" y="27"/>
                    <a:pt x="131" y="27"/>
                  </a:cubicBezTo>
                  <a:cubicBezTo>
                    <a:pt x="131" y="28"/>
                    <a:pt x="131" y="28"/>
                    <a:pt x="131" y="28"/>
                  </a:cubicBezTo>
                  <a:cubicBezTo>
                    <a:pt x="131" y="29"/>
                    <a:pt x="131" y="29"/>
                    <a:pt x="131" y="29"/>
                  </a:cubicBezTo>
                  <a:cubicBezTo>
                    <a:pt x="131" y="29"/>
                    <a:pt x="131" y="29"/>
                    <a:pt x="132" y="28"/>
                  </a:cubicBezTo>
                  <a:cubicBezTo>
                    <a:pt x="131" y="29"/>
                    <a:pt x="131" y="29"/>
                    <a:pt x="131" y="29"/>
                  </a:cubicBezTo>
                  <a:cubicBezTo>
                    <a:pt x="131" y="29"/>
                    <a:pt x="131" y="29"/>
                    <a:pt x="132" y="30"/>
                  </a:cubicBezTo>
                  <a:cubicBezTo>
                    <a:pt x="133" y="29"/>
                    <a:pt x="133" y="29"/>
                    <a:pt x="133" y="30"/>
                  </a:cubicBezTo>
                  <a:cubicBezTo>
                    <a:pt x="133" y="30"/>
                    <a:pt x="133" y="30"/>
                    <a:pt x="134" y="29"/>
                  </a:cubicBezTo>
                  <a:cubicBezTo>
                    <a:pt x="134" y="30"/>
                    <a:pt x="134" y="30"/>
                    <a:pt x="134" y="30"/>
                  </a:cubicBezTo>
                  <a:cubicBezTo>
                    <a:pt x="134" y="30"/>
                    <a:pt x="134" y="30"/>
                    <a:pt x="135" y="30"/>
                  </a:cubicBezTo>
                  <a:cubicBezTo>
                    <a:pt x="134" y="29"/>
                    <a:pt x="134" y="29"/>
                    <a:pt x="134" y="29"/>
                  </a:cubicBezTo>
                  <a:cubicBezTo>
                    <a:pt x="135" y="29"/>
                    <a:pt x="135" y="29"/>
                    <a:pt x="135" y="29"/>
                  </a:cubicBezTo>
                  <a:cubicBezTo>
                    <a:pt x="136" y="28"/>
                    <a:pt x="136" y="28"/>
                    <a:pt x="136" y="28"/>
                  </a:cubicBezTo>
                  <a:cubicBezTo>
                    <a:pt x="136" y="28"/>
                    <a:pt x="136" y="28"/>
                    <a:pt x="137" y="28"/>
                  </a:cubicBezTo>
                  <a:cubicBezTo>
                    <a:pt x="137" y="28"/>
                    <a:pt x="137" y="28"/>
                    <a:pt x="136" y="28"/>
                  </a:cubicBezTo>
                  <a:cubicBezTo>
                    <a:pt x="138" y="27"/>
                    <a:pt x="138" y="27"/>
                    <a:pt x="138" y="27"/>
                  </a:cubicBezTo>
                  <a:cubicBezTo>
                    <a:pt x="138" y="27"/>
                    <a:pt x="138" y="27"/>
                    <a:pt x="138" y="27"/>
                  </a:cubicBezTo>
                  <a:cubicBezTo>
                    <a:pt x="138" y="27"/>
                    <a:pt x="138" y="27"/>
                    <a:pt x="138" y="27"/>
                  </a:cubicBezTo>
                  <a:cubicBezTo>
                    <a:pt x="139" y="27"/>
                    <a:pt x="139" y="27"/>
                    <a:pt x="139" y="27"/>
                  </a:cubicBezTo>
                  <a:cubicBezTo>
                    <a:pt x="139" y="27"/>
                    <a:pt x="139" y="27"/>
                    <a:pt x="140" y="26"/>
                  </a:cubicBezTo>
                  <a:cubicBezTo>
                    <a:pt x="140" y="26"/>
                    <a:pt x="140" y="26"/>
                    <a:pt x="140" y="27"/>
                  </a:cubicBezTo>
                  <a:cubicBezTo>
                    <a:pt x="140" y="27"/>
                    <a:pt x="140" y="27"/>
                    <a:pt x="141" y="27"/>
                  </a:cubicBezTo>
                  <a:cubicBezTo>
                    <a:pt x="140" y="27"/>
                    <a:pt x="140" y="27"/>
                    <a:pt x="140" y="27"/>
                  </a:cubicBezTo>
                  <a:cubicBezTo>
                    <a:pt x="139" y="28"/>
                    <a:pt x="139" y="28"/>
                    <a:pt x="138" y="29"/>
                  </a:cubicBezTo>
                  <a:cubicBezTo>
                    <a:pt x="137" y="29"/>
                    <a:pt x="137" y="29"/>
                    <a:pt x="136" y="29"/>
                  </a:cubicBezTo>
                  <a:cubicBezTo>
                    <a:pt x="135" y="30"/>
                    <a:pt x="135" y="30"/>
                    <a:pt x="135" y="30"/>
                  </a:cubicBezTo>
                  <a:cubicBezTo>
                    <a:pt x="136" y="30"/>
                    <a:pt x="136" y="30"/>
                    <a:pt x="136" y="30"/>
                  </a:cubicBezTo>
                  <a:cubicBezTo>
                    <a:pt x="136" y="30"/>
                    <a:pt x="136" y="30"/>
                    <a:pt x="136" y="29"/>
                  </a:cubicBezTo>
                  <a:cubicBezTo>
                    <a:pt x="137" y="29"/>
                    <a:pt x="137" y="29"/>
                    <a:pt x="138" y="29"/>
                  </a:cubicBezTo>
                  <a:cubicBezTo>
                    <a:pt x="138" y="28"/>
                    <a:pt x="138" y="28"/>
                    <a:pt x="139" y="28"/>
                  </a:cubicBezTo>
                  <a:cubicBezTo>
                    <a:pt x="139" y="28"/>
                    <a:pt x="139" y="28"/>
                    <a:pt x="139" y="28"/>
                  </a:cubicBezTo>
                  <a:cubicBezTo>
                    <a:pt x="140" y="28"/>
                    <a:pt x="140" y="28"/>
                    <a:pt x="140" y="28"/>
                  </a:cubicBezTo>
                  <a:cubicBezTo>
                    <a:pt x="140" y="28"/>
                    <a:pt x="140" y="28"/>
                    <a:pt x="140" y="28"/>
                  </a:cubicBezTo>
                  <a:cubicBezTo>
                    <a:pt x="141" y="27"/>
                    <a:pt x="141" y="27"/>
                    <a:pt x="141" y="27"/>
                  </a:cubicBezTo>
                  <a:cubicBezTo>
                    <a:pt x="141" y="27"/>
                    <a:pt x="141" y="27"/>
                    <a:pt x="141" y="27"/>
                  </a:cubicBezTo>
                  <a:cubicBezTo>
                    <a:pt x="141" y="27"/>
                    <a:pt x="141" y="27"/>
                    <a:pt x="142" y="27"/>
                  </a:cubicBezTo>
                  <a:cubicBezTo>
                    <a:pt x="142" y="27"/>
                    <a:pt x="142" y="27"/>
                    <a:pt x="142" y="27"/>
                  </a:cubicBezTo>
                  <a:cubicBezTo>
                    <a:pt x="142" y="27"/>
                    <a:pt x="142" y="27"/>
                    <a:pt x="143" y="27"/>
                  </a:cubicBezTo>
                  <a:cubicBezTo>
                    <a:pt x="143" y="27"/>
                    <a:pt x="143" y="27"/>
                    <a:pt x="143" y="26"/>
                  </a:cubicBezTo>
                  <a:cubicBezTo>
                    <a:pt x="144" y="26"/>
                    <a:pt x="144" y="26"/>
                    <a:pt x="144" y="26"/>
                  </a:cubicBezTo>
                  <a:cubicBezTo>
                    <a:pt x="144" y="26"/>
                    <a:pt x="144" y="26"/>
                    <a:pt x="144" y="26"/>
                  </a:cubicBezTo>
                  <a:cubicBezTo>
                    <a:pt x="144" y="26"/>
                    <a:pt x="144" y="26"/>
                    <a:pt x="144" y="26"/>
                  </a:cubicBezTo>
                  <a:cubicBezTo>
                    <a:pt x="144" y="26"/>
                    <a:pt x="144" y="26"/>
                    <a:pt x="144" y="26"/>
                  </a:cubicBezTo>
                  <a:cubicBezTo>
                    <a:pt x="145" y="26"/>
                    <a:pt x="145" y="26"/>
                    <a:pt x="145" y="26"/>
                  </a:cubicBezTo>
                  <a:cubicBezTo>
                    <a:pt x="146" y="26"/>
                    <a:pt x="146" y="26"/>
                    <a:pt x="147" y="25"/>
                  </a:cubicBezTo>
                  <a:cubicBezTo>
                    <a:pt x="148" y="25"/>
                    <a:pt x="148" y="25"/>
                    <a:pt x="148" y="25"/>
                  </a:cubicBezTo>
                  <a:cubicBezTo>
                    <a:pt x="148" y="25"/>
                    <a:pt x="148" y="25"/>
                    <a:pt x="148" y="25"/>
                  </a:cubicBezTo>
                  <a:cubicBezTo>
                    <a:pt x="149" y="25"/>
                    <a:pt x="149" y="25"/>
                    <a:pt x="149" y="25"/>
                  </a:cubicBezTo>
                  <a:cubicBezTo>
                    <a:pt x="150" y="24"/>
                    <a:pt x="150" y="24"/>
                    <a:pt x="151" y="24"/>
                  </a:cubicBezTo>
                  <a:cubicBezTo>
                    <a:pt x="151" y="24"/>
                    <a:pt x="151" y="24"/>
                    <a:pt x="151" y="24"/>
                  </a:cubicBezTo>
                  <a:cubicBezTo>
                    <a:pt x="151" y="24"/>
                    <a:pt x="151" y="24"/>
                    <a:pt x="151" y="24"/>
                  </a:cubicBezTo>
                  <a:cubicBezTo>
                    <a:pt x="152" y="24"/>
                    <a:pt x="152" y="24"/>
                    <a:pt x="152" y="24"/>
                  </a:cubicBezTo>
                  <a:cubicBezTo>
                    <a:pt x="152" y="24"/>
                    <a:pt x="152" y="24"/>
                    <a:pt x="152" y="24"/>
                  </a:cubicBezTo>
                  <a:cubicBezTo>
                    <a:pt x="152" y="24"/>
                    <a:pt x="152" y="24"/>
                    <a:pt x="152" y="24"/>
                  </a:cubicBezTo>
                  <a:cubicBezTo>
                    <a:pt x="152" y="24"/>
                    <a:pt x="152" y="24"/>
                    <a:pt x="152" y="24"/>
                  </a:cubicBezTo>
                  <a:cubicBezTo>
                    <a:pt x="152" y="24"/>
                    <a:pt x="152" y="24"/>
                    <a:pt x="152" y="24"/>
                  </a:cubicBezTo>
                  <a:cubicBezTo>
                    <a:pt x="152" y="25"/>
                    <a:pt x="152" y="25"/>
                    <a:pt x="151" y="25"/>
                  </a:cubicBezTo>
                  <a:cubicBezTo>
                    <a:pt x="150" y="25"/>
                    <a:pt x="150" y="25"/>
                    <a:pt x="149" y="25"/>
                  </a:cubicBezTo>
                  <a:cubicBezTo>
                    <a:pt x="149" y="26"/>
                    <a:pt x="149" y="26"/>
                    <a:pt x="148" y="26"/>
                  </a:cubicBezTo>
                  <a:cubicBezTo>
                    <a:pt x="148" y="26"/>
                    <a:pt x="148" y="26"/>
                    <a:pt x="148" y="26"/>
                  </a:cubicBezTo>
                  <a:cubicBezTo>
                    <a:pt x="147" y="26"/>
                    <a:pt x="147" y="26"/>
                    <a:pt x="147" y="26"/>
                  </a:cubicBezTo>
                  <a:cubicBezTo>
                    <a:pt x="147" y="26"/>
                    <a:pt x="147" y="26"/>
                    <a:pt x="147" y="26"/>
                  </a:cubicBezTo>
                  <a:cubicBezTo>
                    <a:pt x="146" y="27"/>
                    <a:pt x="146" y="27"/>
                    <a:pt x="146" y="27"/>
                  </a:cubicBezTo>
                  <a:cubicBezTo>
                    <a:pt x="146" y="27"/>
                    <a:pt x="146" y="27"/>
                    <a:pt x="145" y="27"/>
                  </a:cubicBezTo>
                  <a:cubicBezTo>
                    <a:pt x="145" y="27"/>
                    <a:pt x="145" y="27"/>
                    <a:pt x="144" y="27"/>
                  </a:cubicBezTo>
                  <a:cubicBezTo>
                    <a:pt x="144" y="27"/>
                    <a:pt x="144" y="27"/>
                    <a:pt x="143" y="28"/>
                  </a:cubicBezTo>
                  <a:cubicBezTo>
                    <a:pt x="142" y="28"/>
                    <a:pt x="142" y="28"/>
                    <a:pt x="142" y="28"/>
                  </a:cubicBezTo>
                  <a:cubicBezTo>
                    <a:pt x="142" y="28"/>
                    <a:pt x="142" y="28"/>
                    <a:pt x="141" y="28"/>
                  </a:cubicBezTo>
                  <a:cubicBezTo>
                    <a:pt x="141" y="28"/>
                    <a:pt x="141" y="28"/>
                    <a:pt x="140" y="29"/>
                  </a:cubicBezTo>
                  <a:cubicBezTo>
                    <a:pt x="140" y="29"/>
                    <a:pt x="140" y="29"/>
                    <a:pt x="140" y="29"/>
                  </a:cubicBezTo>
                  <a:cubicBezTo>
                    <a:pt x="140" y="29"/>
                    <a:pt x="140" y="29"/>
                    <a:pt x="139" y="29"/>
                  </a:cubicBezTo>
                  <a:cubicBezTo>
                    <a:pt x="139" y="29"/>
                    <a:pt x="139" y="29"/>
                    <a:pt x="139" y="29"/>
                  </a:cubicBezTo>
                  <a:cubicBezTo>
                    <a:pt x="138" y="30"/>
                    <a:pt x="138" y="30"/>
                    <a:pt x="138" y="30"/>
                  </a:cubicBezTo>
                  <a:cubicBezTo>
                    <a:pt x="138" y="30"/>
                    <a:pt x="138" y="30"/>
                    <a:pt x="139" y="30"/>
                  </a:cubicBezTo>
                  <a:cubicBezTo>
                    <a:pt x="139" y="30"/>
                    <a:pt x="139" y="30"/>
                    <a:pt x="139" y="30"/>
                  </a:cubicBezTo>
                  <a:cubicBezTo>
                    <a:pt x="140" y="30"/>
                    <a:pt x="140" y="30"/>
                    <a:pt x="140" y="29"/>
                  </a:cubicBezTo>
                  <a:cubicBezTo>
                    <a:pt x="140" y="29"/>
                    <a:pt x="140" y="29"/>
                    <a:pt x="140" y="29"/>
                  </a:cubicBezTo>
                  <a:cubicBezTo>
                    <a:pt x="141" y="29"/>
                    <a:pt x="141" y="29"/>
                    <a:pt x="141" y="29"/>
                  </a:cubicBezTo>
                  <a:cubicBezTo>
                    <a:pt x="141" y="29"/>
                    <a:pt x="141" y="29"/>
                    <a:pt x="142" y="28"/>
                  </a:cubicBezTo>
                  <a:cubicBezTo>
                    <a:pt x="143" y="28"/>
                    <a:pt x="143" y="28"/>
                    <a:pt x="144" y="28"/>
                  </a:cubicBezTo>
                  <a:cubicBezTo>
                    <a:pt x="144" y="27"/>
                    <a:pt x="144" y="27"/>
                    <a:pt x="144" y="27"/>
                  </a:cubicBezTo>
                  <a:cubicBezTo>
                    <a:pt x="144" y="27"/>
                    <a:pt x="144" y="27"/>
                    <a:pt x="145" y="27"/>
                  </a:cubicBezTo>
                  <a:cubicBezTo>
                    <a:pt x="145" y="27"/>
                    <a:pt x="145" y="27"/>
                    <a:pt x="145" y="28"/>
                  </a:cubicBezTo>
                  <a:cubicBezTo>
                    <a:pt x="145" y="27"/>
                    <a:pt x="145" y="27"/>
                    <a:pt x="145" y="27"/>
                  </a:cubicBezTo>
                  <a:cubicBezTo>
                    <a:pt x="145" y="27"/>
                    <a:pt x="145" y="27"/>
                    <a:pt x="146" y="27"/>
                  </a:cubicBezTo>
                  <a:cubicBezTo>
                    <a:pt x="146" y="27"/>
                    <a:pt x="146" y="27"/>
                    <a:pt x="145" y="27"/>
                  </a:cubicBezTo>
                  <a:cubicBezTo>
                    <a:pt x="146" y="27"/>
                    <a:pt x="146" y="27"/>
                    <a:pt x="146" y="27"/>
                  </a:cubicBezTo>
                  <a:cubicBezTo>
                    <a:pt x="146" y="27"/>
                    <a:pt x="146" y="27"/>
                    <a:pt x="147" y="27"/>
                  </a:cubicBezTo>
                  <a:cubicBezTo>
                    <a:pt x="146" y="27"/>
                    <a:pt x="146" y="27"/>
                    <a:pt x="146" y="28"/>
                  </a:cubicBezTo>
                  <a:cubicBezTo>
                    <a:pt x="146" y="28"/>
                    <a:pt x="146" y="28"/>
                    <a:pt x="145" y="28"/>
                  </a:cubicBezTo>
                  <a:cubicBezTo>
                    <a:pt x="146" y="28"/>
                    <a:pt x="146" y="28"/>
                    <a:pt x="146" y="27"/>
                  </a:cubicBezTo>
                  <a:cubicBezTo>
                    <a:pt x="148" y="26"/>
                    <a:pt x="148" y="26"/>
                    <a:pt x="150" y="26"/>
                  </a:cubicBezTo>
                  <a:cubicBezTo>
                    <a:pt x="151" y="25"/>
                    <a:pt x="151" y="25"/>
                    <a:pt x="151" y="25"/>
                  </a:cubicBezTo>
                  <a:cubicBezTo>
                    <a:pt x="152" y="25"/>
                    <a:pt x="152" y="25"/>
                    <a:pt x="152" y="25"/>
                  </a:cubicBezTo>
                  <a:cubicBezTo>
                    <a:pt x="152" y="25"/>
                    <a:pt x="152" y="25"/>
                    <a:pt x="153" y="25"/>
                  </a:cubicBezTo>
                  <a:cubicBezTo>
                    <a:pt x="152" y="25"/>
                    <a:pt x="152" y="25"/>
                    <a:pt x="151" y="26"/>
                  </a:cubicBezTo>
                  <a:cubicBezTo>
                    <a:pt x="152" y="26"/>
                    <a:pt x="152" y="26"/>
                    <a:pt x="152" y="26"/>
                  </a:cubicBezTo>
                  <a:cubicBezTo>
                    <a:pt x="152" y="26"/>
                    <a:pt x="152" y="26"/>
                    <a:pt x="153" y="25"/>
                  </a:cubicBezTo>
                  <a:cubicBezTo>
                    <a:pt x="153" y="25"/>
                    <a:pt x="153" y="25"/>
                    <a:pt x="154" y="25"/>
                  </a:cubicBezTo>
                  <a:cubicBezTo>
                    <a:pt x="154" y="25"/>
                    <a:pt x="154" y="25"/>
                    <a:pt x="154" y="25"/>
                  </a:cubicBezTo>
                  <a:cubicBezTo>
                    <a:pt x="154" y="24"/>
                    <a:pt x="154" y="24"/>
                    <a:pt x="155" y="24"/>
                  </a:cubicBezTo>
                  <a:cubicBezTo>
                    <a:pt x="155" y="24"/>
                    <a:pt x="155" y="24"/>
                    <a:pt x="155" y="24"/>
                  </a:cubicBezTo>
                  <a:cubicBezTo>
                    <a:pt x="155" y="24"/>
                    <a:pt x="155" y="24"/>
                    <a:pt x="155" y="24"/>
                  </a:cubicBezTo>
                  <a:cubicBezTo>
                    <a:pt x="155" y="24"/>
                    <a:pt x="155" y="24"/>
                    <a:pt x="156" y="24"/>
                  </a:cubicBezTo>
                  <a:cubicBezTo>
                    <a:pt x="156" y="24"/>
                    <a:pt x="156" y="24"/>
                    <a:pt x="156" y="24"/>
                  </a:cubicBezTo>
                  <a:cubicBezTo>
                    <a:pt x="156" y="24"/>
                    <a:pt x="156" y="24"/>
                    <a:pt x="157" y="24"/>
                  </a:cubicBezTo>
                  <a:cubicBezTo>
                    <a:pt x="156" y="23"/>
                    <a:pt x="156" y="23"/>
                    <a:pt x="156" y="23"/>
                  </a:cubicBezTo>
                  <a:cubicBezTo>
                    <a:pt x="156" y="23"/>
                    <a:pt x="156" y="23"/>
                    <a:pt x="157" y="23"/>
                  </a:cubicBezTo>
                  <a:cubicBezTo>
                    <a:pt x="157" y="23"/>
                    <a:pt x="157" y="23"/>
                    <a:pt x="156" y="23"/>
                  </a:cubicBezTo>
                  <a:cubicBezTo>
                    <a:pt x="157" y="23"/>
                    <a:pt x="157" y="23"/>
                    <a:pt x="158" y="22"/>
                  </a:cubicBezTo>
                  <a:cubicBezTo>
                    <a:pt x="158" y="23"/>
                    <a:pt x="158" y="23"/>
                    <a:pt x="158" y="24"/>
                  </a:cubicBezTo>
                  <a:cubicBezTo>
                    <a:pt x="158" y="24"/>
                    <a:pt x="158" y="24"/>
                    <a:pt x="157" y="24"/>
                  </a:cubicBezTo>
                  <a:cubicBezTo>
                    <a:pt x="157" y="24"/>
                    <a:pt x="157" y="24"/>
                    <a:pt x="157" y="25"/>
                  </a:cubicBezTo>
                  <a:cubicBezTo>
                    <a:pt x="157" y="25"/>
                    <a:pt x="157" y="25"/>
                    <a:pt x="157" y="25"/>
                  </a:cubicBezTo>
                  <a:cubicBezTo>
                    <a:pt x="156" y="26"/>
                    <a:pt x="156" y="26"/>
                    <a:pt x="156" y="27"/>
                  </a:cubicBezTo>
                  <a:cubicBezTo>
                    <a:pt x="156" y="27"/>
                    <a:pt x="156" y="27"/>
                    <a:pt x="157" y="27"/>
                  </a:cubicBezTo>
                  <a:cubicBezTo>
                    <a:pt x="157" y="28"/>
                    <a:pt x="157" y="28"/>
                    <a:pt x="157" y="28"/>
                  </a:cubicBezTo>
                  <a:cubicBezTo>
                    <a:pt x="157" y="28"/>
                    <a:pt x="157" y="28"/>
                    <a:pt x="158" y="27"/>
                  </a:cubicBezTo>
                  <a:cubicBezTo>
                    <a:pt x="157" y="27"/>
                    <a:pt x="157" y="27"/>
                    <a:pt x="157" y="27"/>
                  </a:cubicBezTo>
                  <a:cubicBezTo>
                    <a:pt x="158" y="27"/>
                    <a:pt x="158" y="27"/>
                    <a:pt x="158" y="27"/>
                  </a:cubicBezTo>
                  <a:cubicBezTo>
                    <a:pt x="158" y="27"/>
                    <a:pt x="158" y="27"/>
                    <a:pt x="158" y="26"/>
                  </a:cubicBezTo>
                  <a:cubicBezTo>
                    <a:pt x="159" y="26"/>
                    <a:pt x="159" y="26"/>
                    <a:pt x="159" y="26"/>
                  </a:cubicBezTo>
                  <a:cubicBezTo>
                    <a:pt x="159" y="26"/>
                    <a:pt x="159" y="26"/>
                    <a:pt x="160" y="26"/>
                  </a:cubicBezTo>
                  <a:cubicBezTo>
                    <a:pt x="160" y="26"/>
                    <a:pt x="160" y="26"/>
                    <a:pt x="160" y="26"/>
                  </a:cubicBezTo>
                  <a:cubicBezTo>
                    <a:pt x="160" y="25"/>
                    <a:pt x="160" y="25"/>
                    <a:pt x="161" y="25"/>
                  </a:cubicBezTo>
                  <a:cubicBezTo>
                    <a:pt x="161" y="25"/>
                    <a:pt x="161" y="25"/>
                    <a:pt x="161" y="25"/>
                  </a:cubicBezTo>
                  <a:cubicBezTo>
                    <a:pt x="161" y="25"/>
                    <a:pt x="161" y="25"/>
                    <a:pt x="162" y="25"/>
                  </a:cubicBezTo>
                  <a:cubicBezTo>
                    <a:pt x="162" y="25"/>
                    <a:pt x="162" y="25"/>
                    <a:pt x="161" y="25"/>
                  </a:cubicBezTo>
                  <a:cubicBezTo>
                    <a:pt x="161" y="25"/>
                    <a:pt x="161" y="25"/>
                    <a:pt x="161" y="26"/>
                  </a:cubicBezTo>
                  <a:cubicBezTo>
                    <a:pt x="161" y="26"/>
                    <a:pt x="161" y="26"/>
                    <a:pt x="160" y="26"/>
                  </a:cubicBezTo>
                  <a:cubicBezTo>
                    <a:pt x="161" y="26"/>
                    <a:pt x="161" y="26"/>
                    <a:pt x="161" y="26"/>
                  </a:cubicBezTo>
                  <a:cubicBezTo>
                    <a:pt x="161" y="26"/>
                    <a:pt x="161" y="26"/>
                    <a:pt x="161" y="26"/>
                  </a:cubicBezTo>
                  <a:cubicBezTo>
                    <a:pt x="161" y="27"/>
                    <a:pt x="161" y="27"/>
                    <a:pt x="160" y="27"/>
                  </a:cubicBezTo>
                  <a:cubicBezTo>
                    <a:pt x="160" y="27"/>
                    <a:pt x="160" y="27"/>
                    <a:pt x="160" y="27"/>
                  </a:cubicBezTo>
                  <a:cubicBezTo>
                    <a:pt x="159" y="27"/>
                    <a:pt x="159" y="27"/>
                    <a:pt x="159" y="28"/>
                  </a:cubicBezTo>
                  <a:cubicBezTo>
                    <a:pt x="159" y="28"/>
                    <a:pt x="159" y="28"/>
                    <a:pt x="159" y="28"/>
                  </a:cubicBezTo>
                  <a:cubicBezTo>
                    <a:pt x="160" y="28"/>
                    <a:pt x="160" y="28"/>
                    <a:pt x="160" y="28"/>
                  </a:cubicBezTo>
                  <a:cubicBezTo>
                    <a:pt x="160" y="28"/>
                    <a:pt x="160" y="28"/>
                    <a:pt x="160" y="28"/>
                  </a:cubicBezTo>
                  <a:cubicBezTo>
                    <a:pt x="161" y="28"/>
                    <a:pt x="161" y="28"/>
                    <a:pt x="161" y="27"/>
                  </a:cubicBezTo>
                  <a:cubicBezTo>
                    <a:pt x="162" y="27"/>
                    <a:pt x="162" y="27"/>
                    <a:pt x="162" y="27"/>
                  </a:cubicBezTo>
                  <a:cubicBezTo>
                    <a:pt x="163" y="27"/>
                    <a:pt x="163" y="27"/>
                    <a:pt x="163" y="26"/>
                  </a:cubicBezTo>
                  <a:cubicBezTo>
                    <a:pt x="163" y="26"/>
                    <a:pt x="163" y="26"/>
                    <a:pt x="164" y="26"/>
                  </a:cubicBezTo>
                  <a:cubicBezTo>
                    <a:pt x="166" y="26"/>
                    <a:pt x="166" y="26"/>
                    <a:pt x="167" y="26"/>
                  </a:cubicBezTo>
                  <a:cubicBezTo>
                    <a:pt x="167" y="27"/>
                    <a:pt x="167" y="27"/>
                    <a:pt x="167" y="27"/>
                  </a:cubicBezTo>
                  <a:cubicBezTo>
                    <a:pt x="167" y="27"/>
                    <a:pt x="167" y="27"/>
                    <a:pt x="167" y="27"/>
                  </a:cubicBezTo>
                  <a:cubicBezTo>
                    <a:pt x="167" y="27"/>
                    <a:pt x="167" y="27"/>
                    <a:pt x="167" y="28"/>
                  </a:cubicBezTo>
                  <a:cubicBezTo>
                    <a:pt x="168" y="28"/>
                    <a:pt x="168" y="28"/>
                    <a:pt x="168" y="28"/>
                  </a:cubicBezTo>
                  <a:cubicBezTo>
                    <a:pt x="169" y="29"/>
                    <a:pt x="169" y="29"/>
                    <a:pt x="170" y="29"/>
                  </a:cubicBezTo>
                  <a:cubicBezTo>
                    <a:pt x="170" y="29"/>
                    <a:pt x="170" y="29"/>
                    <a:pt x="170" y="29"/>
                  </a:cubicBezTo>
                  <a:cubicBezTo>
                    <a:pt x="170" y="29"/>
                    <a:pt x="170" y="29"/>
                    <a:pt x="171" y="29"/>
                  </a:cubicBezTo>
                  <a:cubicBezTo>
                    <a:pt x="171" y="30"/>
                    <a:pt x="171" y="30"/>
                    <a:pt x="172" y="30"/>
                  </a:cubicBezTo>
                  <a:cubicBezTo>
                    <a:pt x="173" y="30"/>
                    <a:pt x="173" y="30"/>
                    <a:pt x="173" y="31"/>
                  </a:cubicBezTo>
                  <a:cubicBezTo>
                    <a:pt x="173" y="30"/>
                    <a:pt x="173" y="30"/>
                    <a:pt x="173" y="30"/>
                  </a:cubicBezTo>
                  <a:cubicBezTo>
                    <a:pt x="173" y="31"/>
                    <a:pt x="173" y="31"/>
                    <a:pt x="174" y="31"/>
                  </a:cubicBezTo>
                  <a:cubicBezTo>
                    <a:pt x="174" y="31"/>
                    <a:pt x="174" y="31"/>
                    <a:pt x="174" y="31"/>
                  </a:cubicBezTo>
                  <a:cubicBezTo>
                    <a:pt x="175" y="31"/>
                    <a:pt x="175" y="31"/>
                    <a:pt x="175" y="31"/>
                  </a:cubicBezTo>
                  <a:cubicBezTo>
                    <a:pt x="175" y="31"/>
                    <a:pt x="175" y="31"/>
                    <a:pt x="175" y="31"/>
                  </a:cubicBezTo>
                  <a:cubicBezTo>
                    <a:pt x="175" y="31"/>
                    <a:pt x="175" y="31"/>
                    <a:pt x="175" y="31"/>
                  </a:cubicBezTo>
                  <a:cubicBezTo>
                    <a:pt x="175" y="31"/>
                    <a:pt x="175" y="31"/>
                    <a:pt x="175" y="31"/>
                  </a:cubicBezTo>
                  <a:cubicBezTo>
                    <a:pt x="175" y="30"/>
                    <a:pt x="175" y="30"/>
                    <a:pt x="175" y="30"/>
                  </a:cubicBezTo>
                  <a:cubicBezTo>
                    <a:pt x="175" y="30"/>
                    <a:pt x="175" y="30"/>
                    <a:pt x="175" y="30"/>
                  </a:cubicBezTo>
                  <a:cubicBezTo>
                    <a:pt x="175" y="30"/>
                    <a:pt x="175" y="30"/>
                    <a:pt x="175" y="30"/>
                  </a:cubicBezTo>
                  <a:cubicBezTo>
                    <a:pt x="176" y="30"/>
                    <a:pt x="176" y="30"/>
                    <a:pt x="176" y="31"/>
                  </a:cubicBezTo>
                  <a:cubicBezTo>
                    <a:pt x="176" y="31"/>
                    <a:pt x="176" y="31"/>
                    <a:pt x="176" y="31"/>
                  </a:cubicBezTo>
                  <a:cubicBezTo>
                    <a:pt x="176" y="30"/>
                    <a:pt x="176" y="30"/>
                    <a:pt x="176" y="30"/>
                  </a:cubicBezTo>
                  <a:cubicBezTo>
                    <a:pt x="176" y="30"/>
                    <a:pt x="176" y="30"/>
                    <a:pt x="176" y="30"/>
                  </a:cubicBezTo>
                  <a:cubicBezTo>
                    <a:pt x="177" y="30"/>
                    <a:pt x="177" y="30"/>
                    <a:pt x="177" y="31"/>
                  </a:cubicBezTo>
                  <a:cubicBezTo>
                    <a:pt x="177" y="31"/>
                    <a:pt x="177" y="31"/>
                    <a:pt x="177" y="31"/>
                  </a:cubicBezTo>
                  <a:cubicBezTo>
                    <a:pt x="177" y="31"/>
                    <a:pt x="177" y="31"/>
                    <a:pt x="178" y="31"/>
                  </a:cubicBezTo>
                  <a:cubicBezTo>
                    <a:pt x="178" y="32"/>
                    <a:pt x="178" y="32"/>
                    <a:pt x="178" y="32"/>
                  </a:cubicBezTo>
                  <a:cubicBezTo>
                    <a:pt x="178" y="33"/>
                    <a:pt x="178" y="33"/>
                    <a:pt x="177" y="34"/>
                  </a:cubicBezTo>
                  <a:cubicBezTo>
                    <a:pt x="177" y="34"/>
                    <a:pt x="177" y="34"/>
                    <a:pt x="176" y="34"/>
                  </a:cubicBezTo>
                  <a:cubicBezTo>
                    <a:pt x="176" y="33"/>
                    <a:pt x="176" y="33"/>
                    <a:pt x="175" y="33"/>
                  </a:cubicBezTo>
                  <a:cubicBezTo>
                    <a:pt x="175" y="34"/>
                    <a:pt x="175" y="34"/>
                    <a:pt x="175" y="34"/>
                  </a:cubicBezTo>
                  <a:cubicBezTo>
                    <a:pt x="174" y="34"/>
                    <a:pt x="174" y="34"/>
                    <a:pt x="174" y="34"/>
                  </a:cubicBezTo>
                  <a:cubicBezTo>
                    <a:pt x="173" y="34"/>
                    <a:pt x="173" y="34"/>
                    <a:pt x="173" y="35"/>
                  </a:cubicBezTo>
                  <a:cubicBezTo>
                    <a:pt x="173" y="35"/>
                    <a:pt x="172" y="35"/>
                    <a:pt x="172" y="35"/>
                  </a:cubicBezTo>
                  <a:cubicBezTo>
                    <a:pt x="172" y="35"/>
                    <a:pt x="173" y="35"/>
                    <a:pt x="173" y="35"/>
                  </a:cubicBezTo>
                  <a:cubicBezTo>
                    <a:pt x="173" y="36"/>
                    <a:pt x="173" y="36"/>
                    <a:pt x="173" y="36"/>
                  </a:cubicBezTo>
                  <a:cubicBezTo>
                    <a:pt x="173" y="36"/>
                    <a:pt x="173" y="36"/>
                    <a:pt x="174" y="36"/>
                  </a:cubicBezTo>
                  <a:cubicBezTo>
                    <a:pt x="174" y="36"/>
                    <a:pt x="174" y="36"/>
                    <a:pt x="174" y="36"/>
                  </a:cubicBezTo>
                  <a:cubicBezTo>
                    <a:pt x="174" y="36"/>
                    <a:pt x="174" y="36"/>
                    <a:pt x="174" y="36"/>
                  </a:cubicBezTo>
                  <a:cubicBezTo>
                    <a:pt x="175" y="36"/>
                    <a:pt x="175" y="36"/>
                    <a:pt x="175" y="36"/>
                  </a:cubicBezTo>
                  <a:cubicBezTo>
                    <a:pt x="176" y="36"/>
                    <a:pt x="176" y="36"/>
                    <a:pt x="176" y="36"/>
                  </a:cubicBezTo>
                  <a:cubicBezTo>
                    <a:pt x="177" y="36"/>
                    <a:pt x="177" y="36"/>
                    <a:pt x="177" y="36"/>
                  </a:cubicBezTo>
                  <a:cubicBezTo>
                    <a:pt x="177" y="36"/>
                    <a:pt x="177" y="36"/>
                    <a:pt x="178" y="37"/>
                  </a:cubicBezTo>
                  <a:cubicBezTo>
                    <a:pt x="178" y="37"/>
                    <a:pt x="178" y="37"/>
                    <a:pt x="179" y="37"/>
                  </a:cubicBezTo>
                  <a:cubicBezTo>
                    <a:pt x="179" y="37"/>
                    <a:pt x="179" y="37"/>
                    <a:pt x="179" y="36"/>
                  </a:cubicBezTo>
                  <a:cubicBezTo>
                    <a:pt x="180" y="37"/>
                    <a:pt x="180" y="37"/>
                    <a:pt x="180" y="37"/>
                  </a:cubicBezTo>
                  <a:cubicBezTo>
                    <a:pt x="180" y="37"/>
                    <a:pt x="180" y="37"/>
                    <a:pt x="181" y="36"/>
                  </a:cubicBezTo>
                  <a:cubicBezTo>
                    <a:pt x="182" y="37"/>
                    <a:pt x="182" y="37"/>
                    <a:pt x="182" y="37"/>
                  </a:cubicBezTo>
                  <a:cubicBezTo>
                    <a:pt x="182" y="36"/>
                    <a:pt x="182" y="36"/>
                    <a:pt x="182" y="36"/>
                  </a:cubicBezTo>
                  <a:cubicBezTo>
                    <a:pt x="182" y="36"/>
                    <a:pt x="182" y="36"/>
                    <a:pt x="182" y="36"/>
                  </a:cubicBezTo>
                  <a:cubicBezTo>
                    <a:pt x="183" y="36"/>
                    <a:pt x="183" y="36"/>
                    <a:pt x="184" y="36"/>
                  </a:cubicBezTo>
                  <a:cubicBezTo>
                    <a:pt x="185" y="36"/>
                    <a:pt x="185" y="36"/>
                    <a:pt x="186" y="36"/>
                  </a:cubicBezTo>
                  <a:cubicBezTo>
                    <a:pt x="185" y="36"/>
                    <a:pt x="185" y="36"/>
                    <a:pt x="185" y="36"/>
                  </a:cubicBezTo>
                  <a:cubicBezTo>
                    <a:pt x="185" y="36"/>
                    <a:pt x="185" y="36"/>
                    <a:pt x="186" y="36"/>
                  </a:cubicBezTo>
                  <a:cubicBezTo>
                    <a:pt x="186" y="37"/>
                    <a:pt x="186" y="37"/>
                    <a:pt x="186" y="37"/>
                  </a:cubicBezTo>
                  <a:cubicBezTo>
                    <a:pt x="186" y="37"/>
                    <a:pt x="186" y="37"/>
                    <a:pt x="186" y="37"/>
                  </a:cubicBezTo>
                  <a:cubicBezTo>
                    <a:pt x="186" y="37"/>
                    <a:pt x="186" y="37"/>
                    <a:pt x="186" y="37"/>
                  </a:cubicBezTo>
                  <a:cubicBezTo>
                    <a:pt x="187" y="37"/>
                    <a:pt x="187" y="37"/>
                    <a:pt x="187" y="37"/>
                  </a:cubicBezTo>
                  <a:cubicBezTo>
                    <a:pt x="186" y="38"/>
                    <a:pt x="186" y="38"/>
                    <a:pt x="186" y="38"/>
                  </a:cubicBezTo>
                  <a:cubicBezTo>
                    <a:pt x="186" y="38"/>
                    <a:pt x="186" y="38"/>
                    <a:pt x="186" y="39"/>
                  </a:cubicBezTo>
                  <a:cubicBezTo>
                    <a:pt x="187" y="38"/>
                    <a:pt x="187" y="38"/>
                    <a:pt x="187" y="37"/>
                  </a:cubicBezTo>
                  <a:cubicBezTo>
                    <a:pt x="187" y="38"/>
                    <a:pt x="187" y="38"/>
                    <a:pt x="187" y="38"/>
                  </a:cubicBezTo>
                  <a:cubicBezTo>
                    <a:pt x="187" y="38"/>
                    <a:pt x="187" y="38"/>
                    <a:pt x="187" y="39"/>
                  </a:cubicBezTo>
                  <a:cubicBezTo>
                    <a:pt x="187" y="39"/>
                    <a:pt x="187" y="39"/>
                    <a:pt x="188" y="38"/>
                  </a:cubicBezTo>
                  <a:cubicBezTo>
                    <a:pt x="188" y="39"/>
                    <a:pt x="188" y="39"/>
                    <a:pt x="188" y="39"/>
                  </a:cubicBezTo>
                  <a:cubicBezTo>
                    <a:pt x="188" y="40"/>
                    <a:pt x="188" y="40"/>
                    <a:pt x="188" y="40"/>
                  </a:cubicBezTo>
                  <a:cubicBezTo>
                    <a:pt x="188" y="40"/>
                    <a:pt x="188" y="40"/>
                    <a:pt x="188" y="40"/>
                  </a:cubicBezTo>
                  <a:cubicBezTo>
                    <a:pt x="188" y="40"/>
                    <a:pt x="188" y="40"/>
                    <a:pt x="188" y="40"/>
                  </a:cubicBezTo>
                  <a:cubicBezTo>
                    <a:pt x="187" y="40"/>
                    <a:pt x="187" y="40"/>
                    <a:pt x="187" y="40"/>
                  </a:cubicBezTo>
                  <a:cubicBezTo>
                    <a:pt x="186" y="40"/>
                    <a:pt x="186" y="40"/>
                    <a:pt x="186" y="39"/>
                  </a:cubicBezTo>
                  <a:cubicBezTo>
                    <a:pt x="186" y="40"/>
                    <a:pt x="186" y="40"/>
                    <a:pt x="186" y="40"/>
                  </a:cubicBezTo>
                  <a:cubicBezTo>
                    <a:pt x="186" y="40"/>
                    <a:pt x="186" y="40"/>
                    <a:pt x="187" y="40"/>
                  </a:cubicBezTo>
                  <a:cubicBezTo>
                    <a:pt x="186" y="41"/>
                    <a:pt x="186" y="41"/>
                    <a:pt x="186" y="42"/>
                  </a:cubicBezTo>
                  <a:cubicBezTo>
                    <a:pt x="186" y="42"/>
                    <a:pt x="186" y="42"/>
                    <a:pt x="187" y="42"/>
                  </a:cubicBezTo>
                  <a:cubicBezTo>
                    <a:pt x="186" y="42"/>
                    <a:pt x="186" y="42"/>
                    <a:pt x="187" y="42"/>
                  </a:cubicBezTo>
                  <a:cubicBezTo>
                    <a:pt x="187" y="43"/>
                    <a:pt x="187" y="43"/>
                    <a:pt x="187" y="44"/>
                  </a:cubicBezTo>
                  <a:cubicBezTo>
                    <a:pt x="187" y="43"/>
                    <a:pt x="187" y="43"/>
                    <a:pt x="187" y="43"/>
                  </a:cubicBezTo>
                  <a:cubicBezTo>
                    <a:pt x="187" y="42"/>
                    <a:pt x="187" y="42"/>
                    <a:pt x="187" y="41"/>
                  </a:cubicBezTo>
                  <a:cubicBezTo>
                    <a:pt x="188" y="41"/>
                    <a:pt x="188" y="41"/>
                    <a:pt x="188" y="40"/>
                  </a:cubicBezTo>
                  <a:cubicBezTo>
                    <a:pt x="188" y="40"/>
                    <a:pt x="188" y="40"/>
                    <a:pt x="188" y="41"/>
                  </a:cubicBezTo>
                  <a:cubicBezTo>
                    <a:pt x="188" y="41"/>
                    <a:pt x="188" y="41"/>
                    <a:pt x="188" y="41"/>
                  </a:cubicBezTo>
                  <a:cubicBezTo>
                    <a:pt x="188" y="41"/>
                    <a:pt x="188" y="41"/>
                    <a:pt x="188" y="42"/>
                  </a:cubicBezTo>
                  <a:cubicBezTo>
                    <a:pt x="189" y="41"/>
                    <a:pt x="189" y="41"/>
                    <a:pt x="189" y="41"/>
                  </a:cubicBezTo>
                  <a:cubicBezTo>
                    <a:pt x="189" y="41"/>
                    <a:pt x="189" y="41"/>
                    <a:pt x="189" y="41"/>
                  </a:cubicBezTo>
                  <a:cubicBezTo>
                    <a:pt x="189" y="41"/>
                    <a:pt x="189" y="41"/>
                    <a:pt x="189" y="41"/>
                  </a:cubicBezTo>
                  <a:cubicBezTo>
                    <a:pt x="189" y="40"/>
                    <a:pt x="189" y="40"/>
                    <a:pt x="189" y="40"/>
                  </a:cubicBezTo>
                  <a:cubicBezTo>
                    <a:pt x="189" y="40"/>
                    <a:pt x="189" y="40"/>
                    <a:pt x="190" y="40"/>
                  </a:cubicBezTo>
                  <a:cubicBezTo>
                    <a:pt x="189" y="40"/>
                    <a:pt x="189" y="40"/>
                    <a:pt x="189" y="40"/>
                  </a:cubicBezTo>
                  <a:cubicBezTo>
                    <a:pt x="189" y="39"/>
                    <a:pt x="189" y="39"/>
                    <a:pt x="189" y="39"/>
                  </a:cubicBezTo>
                  <a:cubicBezTo>
                    <a:pt x="189" y="38"/>
                    <a:pt x="189" y="38"/>
                    <a:pt x="190" y="38"/>
                  </a:cubicBezTo>
                  <a:cubicBezTo>
                    <a:pt x="190" y="37"/>
                    <a:pt x="190" y="37"/>
                    <a:pt x="190" y="37"/>
                  </a:cubicBezTo>
                  <a:cubicBezTo>
                    <a:pt x="190" y="37"/>
                    <a:pt x="190" y="37"/>
                    <a:pt x="190" y="37"/>
                  </a:cubicBezTo>
                  <a:cubicBezTo>
                    <a:pt x="191" y="36"/>
                    <a:pt x="191" y="36"/>
                    <a:pt x="191" y="36"/>
                  </a:cubicBezTo>
                  <a:cubicBezTo>
                    <a:pt x="191" y="36"/>
                    <a:pt x="191" y="36"/>
                    <a:pt x="191" y="36"/>
                  </a:cubicBezTo>
                  <a:cubicBezTo>
                    <a:pt x="192" y="36"/>
                    <a:pt x="192" y="36"/>
                    <a:pt x="192" y="36"/>
                  </a:cubicBezTo>
                  <a:cubicBezTo>
                    <a:pt x="192" y="36"/>
                    <a:pt x="192" y="36"/>
                    <a:pt x="192" y="36"/>
                  </a:cubicBezTo>
                  <a:cubicBezTo>
                    <a:pt x="192" y="36"/>
                    <a:pt x="192" y="36"/>
                    <a:pt x="193" y="36"/>
                  </a:cubicBezTo>
                  <a:cubicBezTo>
                    <a:pt x="193" y="36"/>
                    <a:pt x="193" y="36"/>
                    <a:pt x="193" y="36"/>
                  </a:cubicBezTo>
                  <a:cubicBezTo>
                    <a:pt x="193" y="35"/>
                    <a:pt x="193" y="35"/>
                    <a:pt x="193" y="35"/>
                  </a:cubicBezTo>
                  <a:cubicBezTo>
                    <a:pt x="193" y="36"/>
                    <a:pt x="193" y="36"/>
                    <a:pt x="193" y="36"/>
                  </a:cubicBezTo>
                  <a:cubicBezTo>
                    <a:pt x="194" y="36"/>
                    <a:pt x="194" y="36"/>
                    <a:pt x="194" y="36"/>
                  </a:cubicBezTo>
                  <a:cubicBezTo>
                    <a:pt x="194" y="35"/>
                    <a:pt x="194" y="35"/>
                    <a:pt x="194" y="35"/>
                  </a:cubicBezTo>
                  <a:cubicBezTo>
                    <a:pt x="195" y="35"/>
                    <a:pt x="195" y="35"/>
                    <a:pt x="195" y="35"/>
                  </a:cubicBezTo>
                  <a:cubicBezTo>
                    <a:pt x="195" y="35"/>
                    <a:pt x="195" y="35"/>
                    <a:pt x="195" y="35"/>
                  </a:cubicBezTo>
                  <a:cubicBezTo>
                    <a:pt x="195" y="35"/>
                    <a:pt x="195" y="35"/>
                    <a:pt x="195" y="35"/>
                  </a:cubicBezTo>
                  <a:cubicBezTo>
                    <a:pt x="195" y="36"/>
                    <a:pt x="195" y="36"/>
                    <a:pt x="196" y="36"/>
                  </a:cubicBezTo>
                  <a:cubicBezTo>
                    <a:pt x="195" y="36"/>
                    <a:pt x="195" y="36"/>
                    <a:pt x="195" y="35"/>
                  </a:cubicBezTo>
                  <a:cubicBezTo>
                    <a:pt x="196" y="35"/>
                    <a:pt x="196" y="35"/>
                    <a:pt x="196" y="35"/>
                  </a:cubicBezTo>
                  <a:cubicBezTo>
                    <a:pt x="196" y="35"/>
                    <a:pt x="196" y="35"/>
                    <a:pt x="197" y="34"/>
                  </a:cubicBezTo>
                  <a:cubicBezTo>
                    <a:pt x="197" y="35"/>
                    <a:pt x="197" y="35"/>
                    <a:pt x="197" y="35"/>
                  </a:cubicBezTo>
                  <a:cubicBezTo>
                    <a:pt x="197" y="35"/>
                    <a:pt x="197" y="35"/>
                    <a:pt x="197" y="35"/>
                  </a:cubicBezTo>
                  <a:cubicBezTo>
                    <a:pt x="197" y="35"/>
                    <a:pt x="197" y="35"/>
                    <a:pt x="197" y="34"/>
                  </a:cubicBezTo>
                  <a:cubicBezTo>
                    <a:pt x="198" y="35"/>
                    <a:pt x="198" y="35"/>
                    <a:pt x="198" y="35"/>
                  </a:cubicBezTo>
                  <a:cubicBezTo>
                    <a:pt x="198" y="34"/>
                    <a:pt x="198" y="34"/>
                    <a:pt x="198" y="34"/>
                  </a:cubicBezTo>
                  <a:cubicBezTo>
                    <a:pt x="198" y="34"/>
                    <a:pt x="198" y="34"/>
                    <a:pt x="198" y="34"/>
                  </a:cubicBezTo>
                  <a:cubicBezTo>
                    <a:pt x="198" y="34"/>
                    <a:pt x="198" y="34"/>
                    <a:pt x="199" y="33"/>
                  </a:cubicBezTo>
                  <a:cubicBezTo>
                    <a:pt x="198" y="33"/>
                    <a:pt x="198" y="33"/>
                    <a:pt x="198" y="34"/>
                  </a:cubicBezTo>
                  <a:cubicBezTo>
                    <a:pt x="198" y="33"/>
                    <a:pt x="198" y="33"/>
                    <a:pt x="198" y="33"/>
                  </a:cubicBezTo>
                  <a:cubicBezTo>
                    <a:pt x="197" y="34"/>
                    <a:pt x="197" y="34"/>
                    <a:pt x="196" y="34"/>
                  </a:cubicBezTo>
                  <a:cubicBezTo>
                    <a:pt x="196" y="34"/>
                    <a:pt x="196" y="34"/>
                    <a:pt x="196" y="34"/>
                  </a:cubicBezTo>
                  <a:cubicBezTo>
                    <a:pt x="196" y="34"/>
                    <a:pt x="196" y="34"/>
                    <a:pt x="196" y="34"/>
                  </a:cubicBezTo>
                  <a:cubicBezTo>
                    <a:pt x="195" y="34"/>
                    <a:pt x="195" y="34"/>
                    <a:pt x="195" y="34"/>
                  </a:cubicBezTo>
                  <a:cubicBezTo>
                    <a:pt x="195" y="34"/>
                    <a:pt x="195" y="34"/>
                    <a:pt x="195" y="35"/>
                  </a:cubicBezTo>
                  <a:cubicBezTo>
                    <a:pt x="195" y="34"/>
                    <a:pt x="195" y="34"/>
                    <a:pt x="195" y="34"/>
                  </a:cubicBezTo>
                  <a:cubicBezTo>
                    <a:pt x="195" y="34"/>
                    <a:pt x="195" y="34"/>
                    <a:pt x="195" y="34"/>
                  </a:cubicBezTo>
                  <a:cubicBezTo>
                    <a:pt x="195" y="34"/>
                    <a:pt x="195" y="34"/>
                    <a:pt x="194" y="34"/>
                  </a:cubicBezTo>
                  <a:cubicBezTo>
                    <a:pt x="194" y="34"/>
                    <a:pt x="194" y="34"/>
                    <a:pt x="194" y="34"/>
                  </a:cubicBezTo>
                  <a:cubicBezTo>
                    <a:pt x="194" y="34"/>
                    <a:pt x="194" y="34"/>
                    <a:pt x="194" y="35"/>
                  </a:cubicBezTo>
                  <a:cubicBezTo>
                    <a:pt x="193" y="34"/>
                    <a:pt x="193" y="34"/>
                    <a:pt x="193" y="34"/>
                  </a:cubicBezTo>
                  <a:cubicBezTo>
                    <a:pt x="193" y="34"/>
                    <a:pt x="193" y="34"/>
                    <a:pt x="192" y="34"/>
                  </a:cubicBezTo>
                  <a:cubicBezTo>
                    <a:pt x="192" y="34"/>
                    <a:pt x="192" y="34"/>
                    <a:pt x="192" y="35"/>
                  </a:cubicBezTo>
                  <a:cubicBezTo>
                    <a:pt x="193" y="35"/>
                    <a:pt x="193" y="35"/>
                    <a:pt x="193" y="35"/>
                  </a:cubicBezTo>
                  <a:cubicBezTo>
                    <a:pt x="193" y="35"/>
                    <a:pt x="193" y="35"/>
                    <a:pt x="193" y="35"/>
                  </a:cubicBezTo>
                  <a:cubicBezTo>
                    <a:pt x="192" y="35"/>
                    <a:pt x="192" y="35"/>
                    <a:pt x="192" y="35"/>
                  </a:cubicBezTo>
                  <a:cubicBezTo>
                    <a:pt x="192" y="35"/>
                    <a:pt x="192" y="35"/>
                    <a:pt x="192" y="35"/>
                  </a:cubicBezTo>
                  <a:cubicBezTo>
                    <a:pt x="192" y="35"/>
                    <a:pt x="192" y="35"/>
                    <a:pt x="192" y="35"/>
                  </a:cubicBezTo>
                  <a:cubicBezTo>
                    <a:pt x="191" y="35"/>
                    <a:pt x="191" y="35"/>
                    <a:pt x="191" y="35"/>
                  </a:cubicBezTo>
                  <a:cubicBezTo>
                    <a:pt x="191" y="35"/>
                    <a:pt x="191" y="35"/>
                    <a:pt x="191" y="35"/>
                  </a:cubicBezTo>
                  <a:cubicBezTo>
                    <a:pt x="191" y="34"/>
                    <a:pt x="191" y="34"/>
                    <a:pt x="192" y="34"/>
                  </a:cubicBezTo>
                  <a:cubicBezTo>
                    <a:pt x="191" y="34"/>
                    <a:pt x="191" y="34"/>
                    <a:pt x="191" y="34"/>
                  </a:cubicBezTo>
                  <a:cubicBezTo>
                    <a:pt x="191" y="34"/>
                    <a:pt x="191" y="34"/>
                    <a:pt x="190" y="34"/>
                  </a:cubicBezTo>
                  <a:cubicBezTo>
                    <a:pt x="191" y="34"/>
                    <a:pt x="191" y="34"/>
                    <a:pt x="191" y="34"/>
                  </a:cubicBezTo>
                  <a:cubicBezTo>
                    <a:pt x="192" y="33"/>
                    <a:pt x="192" y="33"/>
                    <a:pt x="193" y="33"/>
                  </a:cubicBezTo>
                  <a:cubicBezTo>
                    <a:pt x="193" y="33"/>
                    <a:pt x="193" y="33"/>
                    <a:pt x="194" y="33"/>
                  </a:cubicBezTo>
                  <a:cubicBezTo>
                    <a:pt x="195" y="33"/>
                    <a:pt x="195" y="33"/>
                    <a:pt x="197" y="32"/>
                  </a:cubicBezTo>
                  <a:cubicBezTo>
                    <a:pt x="197" y="32"/>
                    <a:pt x="197" y="32"/>
                    <a:pt x="198" y="32"/>
                  </a:cubicBezTo>
                  <a:cubicBezTo>
                    <a:pt x="198" y="32"/>
                    <a:pt x="198" y="32"/>
                    <a:pt x="198" y="32"/>
                  </a:cubicBezTo>
                  <a:cubicBezTo>
                    <a:pt x="199" y="32"/>
                    <a:pt x="199" y="32"/>
                    <a:pt x="199" y="33"/>
                  </a:cubicBezTo>
                  <a:cubicBezTo>
                    <a:pt x="199" y="33"/>
                    <a:pt x="199" y="33"/>
                    <a:pt x="199" y="33"/>
                  </a:cubicBezTo>
                  <a:cubicBezTo>
                    <a:pt x="199" y="33"/>
                    <a:pt x="199" y="33"/>
                    <a:pt x="199" y="34"/>
                  </a:cubicBezTo>
                  <a:cubicBezTo>
                    <a:pt x="199" y="34"/>
                    <a:pt x="199" y="34"/>
                    <a:pt x="199" y="34"/>
                  </a:cubicBezTo>
                  <a:cubicBezTo>
                    <a:pt x="199" y="34"/>
                    <a:pt x="199" y="34"/>
                    <a:pt x="199" y="34"/>
                  </a:cubicBezTo>
                  <a:cubicBezTo>
                    <a:pt x="199" y="35"/>
                    <a:pt x="199" y="35"/>
                    <a:pt x="199" y="35"/>
                  </a:cubicBezTo>
                  <a:cubicBezTo>
                    <a:pt x="199" y="35"/>
                    <a:pt x="199" y="35"/>
                    <a:pt x="199" y="35"/>
                  </a:cubicBezTo>
                  <a:cubicBezTo>
                    <a:pt x="199" y="35"/>
                    <a:pt x="199" y="35"/>
                    <a:pt x="199" y="35"/>
                  </a:cubicBezTo>
                  <a:cubicBezTo>
                    <a:pt x="199" y="35"/>
                    <a:pt x="199" y="35"/>
                    <a:pt x="199" y="36"/>
                  </a:cubicBezTo>
                  <a:cubicBezTo>
                    <a:pt x="200" y="36"/>
                    <a:pt x="200" y="36"/>
                    <a:pt x="200" y="36"/>
                  </a:cubicBezTo>
                  <a:cubicBezTo>
                    <a:pt x="200" y="36"/>
                    <a:pt x="200" y="36"/>
                    <a:pt x="200" y="36"/>
                  </a:cubicBezTo>
                  <a:cubicBezTo>
                    <a:pt x="200" y="36"/>
                    <a:pt x="200" y="36"/>
                    <a:pt x="199" y="36"/>
                  </a:cubicBezTo>
                  <a:cubicBezTo>
                    <a:pt x="199" y="36"/>
                    <a:pt x="199" y="36"/>
                    <a:pt x="199" y="36"/>
                  </a:cubicBezTo>
                  <a:cubicBezTo>
                    <a:pt x="199" y="36"/>
                    <a:pt x="199" y="36"/>
                    <a:pt x="199" y="37"/>
                  </a:cubicBezTo>
                  <a:cubicBezTo>
                    <a:pt x="200" y="37"/>
                    <a:pt x="200" y="37"/>
                    <a:pt x="200" y="37"/>
                  </a:cubicBezTo>
                  <a:cubicBezTo>
                    <a:pt x="201" y="37"/>
                    <a:pt x="201" y="37"/>
                    <a:pt x="201" y="37"/>
                  </a:cubicBezTo>
                  <a:cubicBezTo>
                    <a:pt x="201" y="37"/>
                    <a:pt x="201" y="37"/>
                    <a:pt x="202" y="37"/>
                  </a:cubicBezTo>
                  <a:cubicBezTo>
                    <a:pt x="202" y="37"/>
                    <a:pt x="202" y="37"/>
                    <a:pt x="202"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9"/>
                  </a:cubicBezTo>
                  <a:cubicBezTo>
                    <a:pt x="204" y="39"/>
                    <a:pt x="204" y="39"/>
                    <a:pt x="204" y="39"/>
                  </a:cubicBezTo>
                  <a:cubicBezTo>
                    <a:pt x="204" y="40"/>
                    <a:pt x="204" y="40"/>
                    <a:pt x="204" y="40"/>
                  </a:cubicBezTo>
                  <a:cubicBezTo>
                    <a:pt x="204" y="40"/>
                    <a:pt x="204" y="40"/>
                    <a:pt x="204" y="39"/>
                  </a:cubicBezTo>
                  <a:cubicBezTo>
                    <a:pt x="205" y="39"/>
                    <a:pt x="205" y="39"/>
                    <a:pt x="205" y="39"/>
                  </a:cubicBezTo>
                  <a:cubicBezTo>
                    <a:pt x="205" y="39"/>
                    <a:pt x="205" y="39"/>
                    <a:pt x="205" y="39"/>
                  </a:cubicBezTo>
                  <a:cubicBezTo>
                    <a:pt x="205" y="39"/>
                    <a:pt x="205" y="39"/>
                    <a:pt x="205" y="39"/>
                  </a:cubicBezTo>
                  <a:cubicBezTo>
                    <a:pt x="205" y="39"/>
                    <a:pt x="205" y="39"/>
                    <a:pt x="205" y="40"/>
                  </a:cubicBezTo>
                  <a:cubicBezTo>
                    <a:pt x="206" y="40"/>
                    <a:pt x="206" y="40"/>
                    <a:pt x="206" y="40"/>
                  </a:cubicBezTo>
                  <a:cubicBezTo>
                    <a:pt x="206" y="39"/>
                    <a:pt x="206" y="39"/>
                    <a:pt x="206" y="39"/>
                  </a:cubicBezTo>
                  <a:cubicBezTo>
                    <a:pt x="207" y="39"/>
                    <a:pt x="207" y="39"/>
                    <a:pt x="207" y="39"/>
                  </a:cubicBezTo>
                  <a:cubicBezTo>
                    <a:pt x="208" y="39"/>
                    <a:pt x="208" y="39"/>
                    <a:pt x="209" y="39"/>
                  </a:cubicBezTo>
                  <a:cubicBezTo>
                    <a:pt x="209" y="39"/>
                    <a:pt x="209" y="39"/>
                    <a:pt x="209" y="39"/>
                  </a:cubicBezTo>
                  <a:cubicBezTo>
                    <a:pt x="209" y="39"/>
                    <a:pt x="209" y="39"/>
                    <a:pt x="209" y="39"/>
                  </a:cubicBezTo>
                  <a:cubicBezTo>
                    <a:pt x="210" y="39"/>
                    <a:pt x="210" y="39"/>
                    <a:pt x="210" y="39"/>
                  </a:cubicBezTo>
                  <a:cubicBezTo>
                    <a:pt x="211" y="39"/>
                    <a:pt x="211" y="39"/>
                    <a:pt x="212" y="40"/>
                  </a:cubicBezTo>
                  <a:cubicBezTo>
                    <a:pt x="213" y="40"/>
                    <a:pt x="213" y="40"/>
                    <a:pt x="213" y="39"/>
                  </a:cubicBezTo>
                  <a:cubicBezTo>
                    <a:pt x="214" y="40"/>
                    <a:pt x="214" y="40"/>
                    <a:pt x="214" y="40"/>
                  </a:cubicBezTo>
                  <a:cubicBezTo>
                    <a:pt x="214" y="40"/>
                    <a:pt x="214" y="40"/>
                    <a:pt x="214" y="40"/>
                  </a:cubicBezTo>
                  <a:cubicBezTo>
                    <a:pt x="214" y="40"/>
                    <a:pt x="214" y="40"/>
                    <a:pt x="214" y="40"/>
                  </a:cubicBezTo>
                  <a:cubicBezTo>
                    <a:pt x="214" y="40"/>
                    <a:pt x="214" y="40"/>
                    <a:pt x="214" y="40"/>
                  </a:cubicBezTo>
                  <a:cubicBezTo>
                    <a:pt x="214" y="40"/>
                    <a:pt x="214" y="40"/>
                    <a:pt x="214" y="39"/>
                  </a:cubicBezTo>
                  <a:cubicBezTo>
                    <a:pt x="214" y="39"/>
                    <a:pt x="214" y="39"/>
                    <a:pt x="214" y="39"/>
                  </a:cubicBezTo>
                  <a:cubicBezTo>
                    <a:pt x="214" y="39"/>
                    <a:pt x="214" y="39"/>
                    <a:pt x="214" y="38"/>
                  </a:cubicBezTo>
                  <a:cubicBezTo>
                    <a:pt x="214" y="38"/>
                    <a:pt x="214" y="38"/>
                    <a:pt x="214" y="38"/>
                  </a:cubicBezTo>
                  <a:cubicBezTo>
                    <a:pt x="215" y="39"/>
                    <a:pt x="215" y="39"/>
                    <a:pt x="215" y="39"/>
                  </a:cubicBezTo>
                  <a:cubicBezTo>
                    <a:pt x="215" y="39"/>
                    <a:pt x="215" y="39"/>
                    <a:pt x="215" y="39"/>
                  </a:cubicBezTo>
                  <a:cubicBezTo>
                    <a:pt x="215" y="40"/>
                    <a:pt x="215" y="40"/>
                    <a:pt x="215" y="40"/>
                  </a:cubicBezTo>
                  <a:cubicBezTo>
                    <a:pt x="216" y="40"/>
                    <a:pt x="216" y="40"/>
                    <a:pt x="216" y="41"/>
                  </a:cubicBezTo>
                  <a:cubicBezTo>
                    <a:pt x="216" y="40"/>
                    <a:pt x="216" y="40"/>
                    <a:pt x="216" y="40"/>
                  </a:cubicBezTo>
                  <a:cubicBezTo>
                    <a:pt x="216" y="40"/>
                    <a:pt x="216" y="40"/>
                    <a:pt x="216" y="40"/>
                  </a:cubicBezTo>
                  <a:cubicBezTo>
                    <a:pt x="216" y="40"/>
                    <a:pt x="216" y="40"/>
                    <a:pt x="216" y="40"/>
                  </a:cubicBezTo>
                  <a:cubicBezTo>
                    <a:pt x="216" y="40"/>
                    <a:pt x="216" y="40"/>
                    <a:pt x="216" y="40"/>
                  </a:cubicBezTo>
                  <a:cubicBezTo>
                    <a:pt x="216" y="40"/>
                    <a:pt x="216" y="40"/>
                    <a:pt x="216"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7" y="39"/>
                    <a:pt x="217" y="39"/>
                    <a:pt x="217" y="39"/>
                  </a:cubicBezTo>
                  <a:cubicBezTo>
                    <a:pt x="216" y="39"/>
                    <a:pt x="216" y="39"/>
                    <a:pt x="215" y="39"/>
                  </a:cubicBezTo>
                  <a:cubicBezTo>
                    <a:pt x="215" y="39"/>
                    <a:pt x="215" y="39"/>
                    <a:pt x="215" y="39"/>
                  </a:cubicBezTo>
                  <a:cubicBezTo>
                    <a:pt x="215" y="38"/>
                    <a:pt x="215" y="38"/>
                    <a:pt x="215" y="38"/>
                  </a:cubicBezTo>
                  <a:cubicBezTo>
                    <a:pt x="215" y="38"/>
                    <a:pt x="215" y="38"/>
                    <a:pt x="215" y="38"/>
                  </a:cubicBezTo>
                  <a:cubicBezTo>
                    <a:pt x="215" y="38"/>
                    <a:pt x="215" y="38"/>
                    <a:pt x="215" y="38"/>
                  </a:cubicBezTo>
                  <a:cubicBezTo>
                    <a:pt x="215" y="38"/>
                    <a:pt x="215" y="38"/>
                    <a:pt x="215" y="38"/>
                  </a:cubicBezTo>
                  <a:cubicBezTo>
                    <a:pt x="215" y="38"/>
                    <a:pt x="215" y="38"/>
                    <a:pt x="216" y="38"/>
                  </a:cubicBezTo>
                  <a:cubicBezTo>
                    <a:pt x="215" y="38"/>
                    <a:pt x="215" y="38"/>
                    <a:pt x="215" y="37"/>
                  </a:cubicBezTo>
                  <a:cubicBezTo>
                    <a:pt x="215" y="37"/>
                    <a:pt x="215" y="37"/>
                    <a:pt x="215" y="37"/>
                  </a:cubicBezTo>
                  <a:cubicBezTo>
                    <a:pt x="215" y="37"/>
                    <a:pt x="215" y="37"/>
                    <a:pt x="215" y="37"/>
                  </a:cubicBezTo>
                  <a:cubicBezTo>
                    <a:pt x="215" y="37"/>
                    <a:pt x="215" y="37"/>
                    <a:pt x="216" y="37"/>
                  </a:cubicBezTo>
                  <a:cubicBezTo>
                    <a:pt x="216" y="37"/>
                    <a:pt x="216" y="37"/>
                    <a:pt x="216" y="37"/>
                  </a:cubicBezTo>
                  <a:cubicBezTo>
                    <a:pt x="216" y="37"/>
                    <a:pt x="216" y="37"/>
                    <a:pt x="216" y="37"/>
                  </a:cubicBezTo>
                  <a:cubicBezTo>
                    <a:pt x="216" y="38"/>
                    <a:pt x="216" y="38"/>
                    <a:pt x="216" y="38"/>
                  </a:cubicBezTo>
                  <a:cubicBezTo>
                    <a:pt x="217" y="37"/>
                    <a:pt x="217" y="37"/>
                    <a:pt x="217" y="37"/>
                  </a:cubicBezTo>
                  <a:cubicBezTo>
                    <a:pt x="217" y="37"/>
                    <a:pt x="217" y="37"/>
                    <a:pt x="217" y="37"/>
                  </a:cubicBezTo>
                  <a:cubicBezTo>
                    <a:pt x="217" y="37"/>
                    <a:pt x="217" y="37"/>
                    <a:pt x="217" y="37"/>
                  </a:cubicBezTo>
                  <a:cubicBezTo>
                    <a:pt x="218" y="36"/>
                    <a:pt x="218" y="36"/>
                    <a:pt x="218" y="36"/>
                  </a:cubicBezTo>
                  <a:cubicBezTo>
                    <a:pt x="218" y="36"/>
                    <a:pt x="218" y="36"/>
                    <a:pt x="218" y="37"/>
                  </a:cubicBezTo>
                  <a:cubicBezTo>
                    <a:pt x="218" y="37"/>
                    <a:pt x="218" y="37"/>
                    <a:pt x="218" y="37"/>
                  </a:cubicBezTo>
                  <a:cubicBezTo>
                    <a:pt x="218" y="37"/>
                    <a:pt x="218" y="37"/>
                    <a:pt x="218" y="37"/>
                  </a:cubicBezTo>
                  <a:cubicBezTo>
                    <a:pt x="218" y="37"/>
                    <a:pt x="218" y="37"/>
                    <a:pt x="219" y="37"/>
                  </a:cubicBezTo>
                  <a:cubicBezTo>
                    <a:pt x="219" y="38"/>
                    <a:pt x="219" y="38"/>
                    <a:pt x="219" y="38"/>
                  </a:cubicBezTo>
                  <a:cubicBezTo>
                    <a:pt x="219" y="38"/>
                    <a:pt x="219" y="38"/>
                    <a:pt x="219" y="38"/>
                  </a:cubicBezTo>
                  <a:cubicBezTo>
                    <a:pt x="220" y="38"/>
                    <a:pt x="220" y="38"/>
                    <a:pt x="220" y="38"/>
                  </a:cubicBezTo>
                  <a:cubicBezTo>
                    <a:pt x="219" y="39"/>
                    <a:pt x="219" y="39"/>
                    <a:pt x="219" y="39"/>
                  </a:cubicBezTo>
                  <a:cubicBezTo>
                    <a:pt x="220" y="39"/>
                    <a:pt x="220" y="39"/>
                    <a:pt x="220" y="39"/>
                  </a:cubicBezTo>
                  <a:cubicBezTo>
                    <a:pt x="220" y="39"/>
                    <a:pt x="220" y="39"/>
                    <a:pt x="220" y="39"/>
                  </a:cubicBezTo>
                  <a:cubicBezTo>
                    <a:pt x="220" y="38"/>
                    <a:pt x="220" y="38"/>
                    <a:pt x="220" y="38"/>
                  </a:cubicBezTo>
                  <a:cubicBezTo>
                    <a:pt x="221" y="38"/>
                    <a:pt x="221" y="38"/>
                    <a:pt x="222" y="38"/>
                  </a:cubicBezTo>
                  <a:cubicBezTo>
                    <a:pt x="221" y="39"/>
                    <a:pt x="221" y="39"/>
                    <a:pt x="221" y="39"/>
                  </a:cubicBezTo>
                  <a:cubicBezTo>
                    <a:pt x="221" y="39"/>
                    <a:pt x="221" y="39"/>
                    <a:pt x="221" y="39"/>
                  </a:cubicBezTo>
                  <a:cubicBezTo>
                    <a:pt x="220" y="40"/>
                    <a:pt x="220" y="40"/>
                    <a:pt x="219" y="40"/>
                  </a:cubicBezTo>
                  <a:cubicBezTo>
                    <a:pt x="219" y="41"/>
                    <a:pt x="219" y="41"/>
                    <a:pt x="219" y="41"/>
                  </a:cubicBezTo>
                  <a:cubicBezTo>
                    <a:pt x="219" y="41"/>
                    <a:pt x="219" y="41"/>
                    <a:pt x="219" y="41"/>
                  </a:cubicBezTo>
                  <a:cubicBezTo>
                    <a:pt x="218" y="41"/>
                    <a:pt x="218" y="41"/>
                    <a:pt x="218" y="41"/>
                  </a:cubicBezTo>
                  <a:cubicBezTo>
                    <a:pt x="218" y="42"/>
                    <a:pt x="218" y="42"/>
                    <a:pt x="218" y="42"/>
                  </a:cubicBezTo>
                  <a:cubicBezTo>
                    <a:pt x="219" y="42"/>
                    <a:pt x="219" y="42"/>
                    <a:pt x="219" y="42"/>
                  </a:cubicBezTo>
                  <a:cubicBezTo>
                    <a:pt x="219" y="42"/>
                    <a:pt x="219" y="42"/>
                    <a:pt x="218" y="43"/>
                  </a:cubicBezTo>
                  <a:cubicBezTo>
                    <a:pt x="219" y="43"/>
                    <a:pt x="219" y="43"/>
                    <a:pt x="219" y="42"/>
                  </a:cubicBezTo>
                  <a:cubicBezTo>
                    <a:pt x="220" y="42"/>
                    <a:pt x="220" y="42"/>
                    <a:pt x="220" y="42"/>
                  </a:cubicBezTo>
                  <a:cubicBezTo>
                    <a:pt x="220" y="43"/>
                    <a:pt x="220" y="43"/>
                    <a:pt x="219" y="43"/>
                  </a:cubicBezTo>
                  <a:cubicBezTo>
                    <a:pt x="220" y="43"/>
                    <a:pt x="220" y="43"/>
                    <a:pt x="220" y="43"/>
                  </a:cubicBezTo>
                  <a:cubicBezTo>
                    <a:pt x="220" y="44"/>
                    <a:pt x="220" y="44"/>
                    <a:pt x="220" y="44"/>
                  </a:cubicBezTo>
                  <a:cubicBezTo>
                    <a:pt x="219" y="44"/>
                    <a:pt x="219" y="44"/>
                    <a:pt x="218" y="44"/>
                  </a:cubicBezTo>
                  <a:cubicBezTo>
                    <a:pt x="218" y="44"/>
                    <a:pt x="218" y="44"/>
                    <a:pt x="218" y="44"/>
                  </a:cubicBezTo>
                  <a:cubicBezTo>
                    <a:pt x="217" y="43"/>
                    <a:pt x="217" y="43"/>
                    <a:pt x="217" y="43"/>
                  </a:cubicBezTo>
                  <a:cubicBezTo>
                    <a:pt x="217" y="44"/>
                    <a:pt x="217" y="44"/>
                    <a:pt x="217" y="44"/>
                  </a:cubicBezTo>
                  <a:cubicBezTo>
                    <a:pt x="218" y="44"/>
                    <a:pt x="218" y="44"/>
                    <a:pt x="218" y="44"/>
                  </a:cubicBezTo>
                  <a:cubicBezTo>
                    <a:pt x="219" y="44"/>
                    <a:pt x="219" y="44"/>
                    <a:pt x="220" y="44"/>
                  </a:cubicBezTo>
                  <a:cubicBezTo>
                    <a:pt x="220" y="44"/>
                    <a:pt x="220" y="44"/>
                    <a:pt x="220" y="44"/>
                  </a:cubicBezTo>
                  <a:cubicBezTo>
                    <a:pt x="220" y="44"/>
                    <a:pt x="220" y="44"/>
                    <a:pt x="220" y="44"/>
                  </a:cubicBezTo>
                  <a:cubicBezTo>
                    <a:pt x="220" y="44"/>
                    <a:pt x="220" y="44"/>
                    <a:pt x="220" y="44"/>
                  </a:cubicBezTo>
                  <a:cubicBezTo>
                    <a:pt x="220" y="43"/>
                    <a:pt x="220" y="43"/>
                    <a:pt x="221" y="43"/>
                  </a:cubicBezTo>
                  <a:cubicBezTo>
                    <a:pt x="221" y="43"/>
                    <a:pt x="221" y="43"/>
                    <a:pt x="221" y="43"/>
                  </a:cubicBezTo>
                  <a:cubicBezTo>
                    <a:pt x="221" y="42"/>
                    <a:pt x="221" y="42"/>
                    <a:pt x="221" y="42"/>
                  </a:cubicBezTo>
                  <a:cubicBezTo>
                    <a:pt x="221" y="42"/>
                    <a:pt x="221" y="42"/>
                    <a:pt x="221" y="42"/>
                  </a:cubicBezTo>
                  <a:cubicBezTo>
                    <a:pt x="221" y="41"/>
                    <a:pt x="221" y="41"/>
                    <a:pt x="221" y="41"/>
                  </a:cubicBezTo>
                  <a:cubicBezTo>
                    <a:pt x="221" y="41"/>
                    <a:pt x="221" y="41"/>
                    <a:pt x="221" y="41"/>
                  </a:cubicBezTo>
                  <a:cubicBezTo>
                    <a:pt x="221" y="41"/>
                    <a:pt x="221" y="41"/>
                    <a:pt x="222" y="40"/>
                  </a:cubicBezTo>
                  <a:cubicBezTo>
                    <a:pt x="222" y="40"/>
                    <a:pt x="222" y="40"/>
                    <a:pt x="222" y="40"/>
                  </a:cubicBezTo>
                  <a:cubicBezTo>
                    <a:pt x="222" y="39"/>
                    <a:pt x="222" y="39"/>
                    <a:pt x="222" y="39"/>
                  </a:cubicBezTo>
                  <a:cubicBezTo>
                    <a:pt x="222" y="40"/>
                    <a:pt x="222" y="40"/>
                    <a:pt x="222" y="40"/>
                  </a:cubicBezTo>
                  <a:cubicBezTo>
                    <a:pt x="223" y="40"/>
                    <a:pt x="223" y="40"/>
                    <a:pt x="223" y="39"/>
                  </a:cubicBezTo>
                  <a:cubicBezTo>
                    <a:pt x="224" y="40"/>
                    <a:pt x="224" y="40"/>
                    <a:pt x="224" y="40"/>
                  </a:cubicBezTo>
                  <a:cubicBezTo>
                    <a:pt x="224" y="40"/>
                    <a:pt x="224" y="40"/>
                    <a:pt x="224" y="40"/>
                  </a:cubicBezTo>
                  <a:cubicBezTo>
                    <a:pt x="225" y="39"/>
                    <a:pt x="225" y="39"/>
                    <a:pt x="225" y="39"/>
                  </a:cubicBezTo>
                  <a:cubicBezTo>
                    <a:pt x="226" y="39"/>
                    <a:pt x="226" y="39"/>
                    <a:pt x="226" y="39"/>
                  </a:cubicBezTo>
                  <a:cubicBezTo>
                    <a:pt x="226" y="39"/>
                    <a:pt x="226" y="39"/>
                    <a:pt x="226" y="38"/>
                  </a:cubicBezTo>
                  <a:cubicBezTo>
                    <a:pt x="227" y="38"/>
                    <a:pt x="227" y="38"/>
                    <a:pt x="227" y="38"/>
                  </a:cubicBezTo>
                  <a:cubicBezTo>
                    <a:pt x="227" y="38"/>
                    <a:pt x="227" y="38"/>
                    <a:pt x="228" y="38"/>
                  </a:cubicBezTo>
                  <a:cubicBezTo>
                    <a:pt x="228" y="38"/>
                    <a:pt x="228" y="38"/>
                    <a:pt x="229" y="38"/>
                  </a:cubicBezTo>
                  <a:cubicBezTo>
                    <a:pt x="229" y="37"/>
                    <a:pt x="229" y="37"/>
                    <a:pt x="229" y="37"/>
                  </a:cubicBezTo>
                  <a:cubicBezTo>
                    <a:pt x="229" y="36"/>
                    <a:pt x="229" y="36"/>
                    <a:pt x="229" y="36"/>
                  </a:cubicBezTo>
                  <a:cubicBezTo>
                    <a:pt x="229" y="36"/>
                    <a:pt x="229" y="36"/>
                    <a:pt x="229" y="36"/>
                  </a:cubicBezTo>
                  <a:cubicBezTo>
                    <a:pt x="228" y="36"/>
                    <a:pt x="228" y="36"/>
                    <a:pt x="228" y="36"/>
                  </a:cubicBezTo>
                  <a:cubicBezTo>
                    <a:pt x="228" y="36"/>
                    <a:pt x="228" y="36"/>
                    <a:pt x="227" y="36"/>
                  </a:cubicBezTo>
                  <a:cubicBezTo>
                    <a:pt x="227" y="36"/>
                    <a:pt x="227" y="36"/>
                    <a:pt x="226" y="36"/>
                  </a:cubicBezTo>
                  <a:cubicBezTo>
                    <a:pt x="226" y="36"/>
                    <a:pt x="226" y="36"/>
                    <a:pt x="227" y="36"/>
                  </a:cubicBezTo>
                  <a:cubicBezTo>
                    <a:pt x="227" y="36"/>
                    <a:pt x="227" y="36"/>
                    <a:pt x="227" y="35"/>
                  </a:cubicBezTo>
                  <a:cubicBezTo>
                    <a:pt x="228" y="35"/>
                    <a:pt x="228" y="35"/>
                    <a:pt x="228" y="35"/>
                  </a:cubicBezTo>
                  <a:cubicBezTo>
                    <a:pt x="228" y="35"/>
                    <a:pt x="228" y="35"/>
                    <a:pt x="228" y="35"/>
                  </a:cubicBezTo>
                  <a:cubicBezTo>
                    <a:pt x="228" y="35"/>
                    <a:pt x="228" y="35"/>
                    <a:pt x="228" y="35"/>
                  </a:cubicBezTo>
                  <a:cubicBezTo>
                    <a:pt x="229" y="34"/>
                    <a:pt x="229" y="34"/>
                    <a:pt x="229" y="34"/>
                  </a:cubicBezTo>
                  <a:cubicBezTo>
                    <a:pt x="230" y="34"/>
                    <a:pt x="230" y="34"/>
                    <a:pt x="230" y="34"/>
                  </a:cubicBezTo>
                  <a:cubicBezTo>
                    <a:pt x="230" y="35"/>
                    <a:pt x="230" y="35"/>
                    <a:pt x="229" y="35"/>
                  </a:cubicBezTo>
                  <a:cubicBezTo>
                    <a:pt x="229" y="35"/>
                    <a:pt x="229" y="35"/>
                    <a:pt x="229" y="35"/>
                  </a:cubicBezTo>
                  <a:cubicBezTo>
                    <a:pt x="230" y="35"/>
                    <a:pt x="230" y="35"/>
                    <a:pt x="230" y="35"/>
                  </a:cubicBezTo>
                  <a:cubicBezTo>
                    <a:pt x="230" y="34"/>
                    <a:pt x="230" y="34"/>
                    <a:pt x="231" y="34"/>
                  </a:cubicBezTo>
                  <a:cubicBezTo>
                    <a:pt x="231" y="34"/>
                    <a:pt x="231" y="34"/>
                    <a:pt x="230" y="34"/>
                  </a:cubicBezTo>
                  <a:cubicBezTo>
                    <a:pt x="230" y="34"/>
                    <a:pt x="230" y="34"/>
                    <a:pt x="230" y="34"/>
                  </a:cubicBezTo>
                  <a:cubicBezTo>
                    <a:pt x="229" y="34"/>
                    <a:pt x="229" y="34"/>
                    <a:pt x="229" y="33"/>
                  </a:cubicBezTo>
                  <a:cubicBezTo>
                    <a:pt x="228" y="33"/>
                    <a:pt x="228" y="33"/>
                    <a:pt x="228" y="33"/>
                  </a:cubicBezTo>
                  <a:cubicBezTo>
                    <a:pt x="228" y="32"/>
                    <a:pt x="228" y="32"/>
                    <a:pt x="228" y="32"/>
                  </a:cubicBezTo>
                  <a:cubicBezTo>
                    <a:pt x="228" y="33"/>
                    <a:pt x="228" y="33"/>
                    <a:pt x="228" y="33"/>
                  </a:cubicBezTo>
                  <a:cubicBezTo>
                    <a:pt x="227" y="33"/>
                    <a:pt x="227" y="33"/>
                    <a:pt x="227" y="32"/>
                  </a:cubicBezTo>
                  <a:cubicBezTo>
                    <a:pt x="226" y="32"/>
                    <a:pt x="226" y="32"/>
                    <a:pt x="226" y="32"/>
                  </a:cubicBezTo>
                  <a:cubicBezTo>
                    <a:pt x="226" y="32"/>
                    <a:pt x="226" y="32"/>
                    <a:pt x="226" y="32"/>
                  </a:cubicBezTo>
                  <a:cubicBezTo>
                    <a:pt x="225" y="31"/>
                    <a:pt x="225" y="31"/>
                    <a:pt x="225" y="31"/>
                  </a:cubicBezTo>
                  <a:cubicBezTo>
                    <a:pt x="225" y="31"/>
                    <a:pt x="225" y="31"/>
                    <a:pt x="226" y="31"/>
                  </a:cubicBezTo>
                  <a:cubicBezTo>
                    <a:pt x="225" y="31"/>
                    <a:pt x="225" y="31"/>
                    <a:pt x="225" y="31"/>
                  </a:cubicBezTo>
                  <a:cubicBezTo>
                    <a:pt x="225" y="30"/>
                    <a:pt x="225" y="30"/>
                    <a:pt x="225" y="29"/>
                  </a:cubicBezTo>
                  <a:cubicBezTo>
                    <a:pt x="226" y="29"/>
                    <a:pt x="226" y="29"/>
                    <a:pt x="226" y="29"/>
                  </a:cubicBezTo>
                  <a:cubicBezTo>
                    <a:pt x="226" y="29"/>
                    <a:pt x="226" y="29"/>
                    <a:pt x="227" y="29"/>
                  </a:cubicBezTo>
                  <a:cubicBezTo>
                    <a:pt x="227" y="29"/>
                    <a:pt x="227" y="29"/>
                    <a:pt x="227" y="28"/>
                  </a:cubicBezTo>
                  <a:cubicBezTo>
                    <a:pt x="228" y="28"/>
                    <a:pt x="228" y="28"/>
                    <a:pt x="228" y="29"/>
                  </a:cubicBezTo>
                  <a:cubicBezTo>
                    <a:pt x="228" y="28"/>
                    <a:pt x="228" y="28"/>
                    <a:pt x="228" y="28"/>
                  </a:cubicBezTo>
                  <a:cubicBezTo>
                    <a:pt x="228" y="28"/>
                    <a:pt x="228" y="28"/>
                    <a:pt x="229" y="28"/>
                  </a:cubicBezTo>
                  <a:cubicBezTo>
                    <a:pt x="228" y="28"/>
                    <a:pt x="228" y="28"/>
                    <a:pt x="228" y="28"/>
                  </a:cubicBezTo>
                  <a:cubicBezTo>
                    <a:pt x="227" y="28"/>
                    <a:pt x="227" y="28"/>
                    <a:pt x="227" y="27"/>
                  </a:cubicBezTo>
                  <a:cubicBezTo>
                    <a:pt x="228" y="27"/>
                    <a:pt x="228" y="27"/>
                    <a:pt x="228" y="26"/>
                  </a:cubicBezTo>
                  <a:cubicBezTo>
                    <a:pt x="229" y="26"/>
                    <a:pt x="229" y="26"/>
                    <a:pt x="229" y="26"/>
                  </a:cubicBezTo>
                  <a:cubicBezTo>
                    <a:pt x="229" y="25"/>
                    <a:pt x="229" y="25"/>
                    <a:pt x="229" y="25"/>
                  </a:cubicBezTo>
                  <a:cubicBezTo>
                    <a:pt x="230" y="25"/>
                    <a:pt x="230" y="25"/>
                    <a:pt x="230" y="25"/>
                  </a:cubicBezTo>
                  <a:cubicBezTo>
                    <a:pt x="231" y="25"/>
                    <a:pt x="231" y="25"/>
                    <a:pt x="231" y="25"/>
                  </a:cubicBezTo>
                  <a:cubicBezTo>
                    <a:pt x="231" y="25"/>
                    <a:pt x="231" y="25"/>
                    <a:pt x="231" y="25"/>
                  </a:cubicBezTo>
                  <a:cubicBezTo>
                    <a:pt x="231" y="26"/>
                    <a:pt x="231" y="26"/>
                    <a:pt x="231" y="26"/>
                  </a:cubicBezTo>
                  <a:cubicBezTo>
                    <a:pt x="232" y="25"/>
                    <a:pt x="232" y="25"/>
                    <a:pt x="232" y="25"/>
                  </a:cubicBezTo>
                  <a:cubicBezTo>
                    <a:pt x="233" y="25"/>
                    <a:pt x="233" y="25"/>
                    <a:pt x="233" y="25"/>
                  </a:cubicBezTo>
                  <a:cubicBezTo>
                    <a:pt x="232" y="25"/>
                    <a:pt x="232" y="25"/>
                    <a:pt x="232" y="25"/>
                  </a:cubicBezTo>
                  <a:cubicBezTo>
                    <a:pt x="231" y="24"/>
                    <a:pt x="231" y="24"/>
                    <a:pt x="231" y="24"/>
                  </a:cubicBezTo>
                  <a:cubicBezTo>
                    <a:pt x="231" y="24"/>
                    <a:pt x="231" y="24"/>
                    <a:pt x="232" y="24"/>
                  </a:cubicBezTo>
                  <a:cubicBezTo>
                    <a:pt x="232" y="24"/>
                    <a:pt x="232" y="24"/>
                    <a:pt x="232" y="24"/>
                  </a:cubicBezTo>
                  <a:cubicBezTo>
                    <a:pt x="233" y="24"/>
                    <a:pt x="233" y="24"/>
                    <a:pt x="233" y="24"/>
                  </a:cubicBezTo>
                  <a:cubicBezTo>
                    <a:pt x="234" y="24"/>
                    <a:pt x="234" y="24"/>
                    <a:pt x="234" y="24"/>
                  </a:cubicBezTo>
                  <a:cubicBezTo>
                    <a:pt x="234" y="23"/>
                    <a:pt x="234" y="23"/>
                    <a:pt x="234" y="23"/>
                  </a:cubicBezTo>
                  <a:cubicBezTo>
                    <a:pt x="234" y="23"/>
                    <a:pt x="234" y="23"/>
                    <a:pt x="235" y="23"/>
                  </a:cubicBezTo>
                  <a:cubicBezTo>
                    <a:pt x="235" y="23"/>
                    <a:pt x="235" y="23"/>
                    <a:pt x="236" y="23"/>
                  </a:cubicBezTo>
                  <a:cubicBezTo>
                    <a:pt x="236" y="24"/>
                    <a:pt x="236" y="24"/>
                    <a:pt x="235" y="24"/>
                  </a:cubicBezTo>
                  <a:cubicBezTo>
                    <a:pt x="235" y="24"/>
                    <a:pt x="235" y="24"/>
                    <a:pt x="235" y="24"/>
                  </a:cubicBezTo>
                  <a:cubicBezTo>
                    <a:pt x="235" y="24"/>
                    <a:pt x="235" y="24"/>
                    <a:pt x="235" y="24"/>
                  </a:cubicBezTo>
                  <a:cubicBezTo>
                    <a:pt x="235" y="24"/>
                    <a:pt x="235" y="24"/>
                    <a:pt x="235" y="24"/>
                  </a:cubicBezTo>
                  <a:cubicBezTo>
                    <a:pt x="235" y="24"/>
                    <a:pt x="235" y="24"/>
                    <a:pt x="235" y="24"/>
                  </a:cubicBezTo>
                  <a:cubicBezTo>
                    <a:pt x="235" y="24"/>
                    <a:pt x="235" y="24"/>
                    <a:pt x="236" y="24"/>
                  </a:cubicBezTo>
                  <a:cubicBezTo>
                    <a:pt x="236" y="24"/>
                    <a:pt x="236" y="24"/>
                    <a:pt x="236" y="24"/>
                  </a:cubicBezTo>
                  <a:cubicBezTo>
                    <a:pt x="236" y="24"/>
                    <a:pt x="236" y="24"/>
                    <a:pt x="237" y="24"/>
                  </a:cubicBezTo>
                  <a:cubicBezTo>
                    <a:pt x="236" y="25"/>
                    <a:pt x="236" y="25"/>
                    <a:pt x="236" y="25"/>
                  </a:cubicBezTo>
                  <a:cubicBezTo>
                    <a:pt x="236" y="25"/>
                    <a:pt x="236" y="25"/>
                    <a:pt x="236" y="25"/>
                  </a:cubicBezTo>
                  <a:cubicBezTo>
                    <a:pt x="237" y="26"/>
                    <a:pt x="237" y="26"/>
                    <a:pt x="237" y="26"/>
                  </a:cubicBezTo>
                  <a:cubicBezTo>
                    <a:pt x="237" y="26"/>
                    <a:pt x="237" y="26"/>
                    <a:pt x="237" y="27"/>
                  </a:cubicBezTo>
                  <a:cubicBezTo>
                    <a:pt x="237" y="27"/>
                    <a:pt x="237" y="27"/>
                    <a:pt x="237" y="27"/>
                  </a:cubicBezTo>
                  <a:cubicBezTo>
                    <a:pt x="237" y="27"/>
                    <a:pt x="237" y="27"/>
                    <a:pt x="236" y="28"/>
                  </a:cubicBezTo>
                  <a:cubicBezTo>
                    <a:pt x="236" y="28"/>
                    <a:pt x="236" y="28"/>
                    <a:pt x="236" y="28"/>
                  </a:cubicBezTo>
                  <a:cubicBezTo>
                    <a:pt x="236" y="28"/>
                    <a:pt x="236" y="28"/>
                    <a:pt x="236" y="28"/>
                  </a:cubicBezTo>
                  <a:cubicBezTo>
                    <a:pt x="236" y="29"/>
                    <a:pt x="236" y="29"/>
                    <a:pt x="236" y="29"/>
                  </a:cubicBezTo>
                  <a:cubicBezTo>
                    <a:pt x="236" y="29"/>
                    <a:pt x="236" y="29"/>
                    <a:pt x="236" y="29"/>
                  </a:cubicBezTo>
                  <a:cubicBezTo>
                    <a:pt x="236" y="30"/>
                    <a:pt x="236" y="30"/>
                    <a:pt x="237" y="30"/>
                  </a:cubicBezTo>
                  <a:cubicBezTo>
                    <a:pt x="237" y="30"/>
                    <a:pt x="237" y="30"/>
                    <a:pt x="237" y="30"/>
                  </a:cubicBezTo>
                  <a:cubicBezTo>
                    <a:pt x="237" y="30"/>
                    <a:pt x="237" y="30"/>
                    <a:pt x="237" y="30"/>
                  </a:cubicBezTo>
                  <a:cubicBezTo>
                    <a:pt x="237" y="30"/>
                    <a:pt x="237" y="30"/>
                    <a:pt x="237" y="31"/>
                  </a:cubicBezTo>
                  <a:cubicBezTo>
                    <a:pt x="237" y="31"/>
                    <a:pt x="237" y="31"/>
                    <a:pt x="238" y="31"/>
                  </a:cubicBezTo>
                  <a:cubicBezTo>
                    <a:pt x="237" y="32"/>
                    <a:pt x="237" y="32"/>
                    <a:pt x="237" y="32"/>
                  </a:cubicBezTo>
                  <a:cubicBezTo>
                    <a:pt x="237" y="32"/>
                    <a:pt x="237" y="32"/>
                    <a:pt x="237" y="32"/>
                  </a:cubicBezTo>
                  <a:cubicBezTo>
                    <a:pt x="236" y="32"/>
                    <a:pt x="236" y="32"/>
                    <a:pt x="236" y="32"/>
                  </a:cubicBezTo>
                  <a:cubicBezTo>
                    <a:pt x="236" y="31"/>
                    <a:pt x="236" y="31"/>
                    <a:pt x="236" y="31"/>
                  </a:cubicBezTo>
                  <a:cubicBezTo>
                    <a:pt x="235" y="31"/>
                    <a:pt x="235" y="31"/>
                    <a:pt x="235" y="32"/>
                  </a:cubicBezTo>
                  <a:cubicBezTo>
                    <a:pt x="235" y="32"/>
                    <a:pt x="235" y="32"/>
                    <a:pt x="235" y="32"/>
                  </a:cubicBezTo>
                  <a:cubicBezTo>
                    <a:pt x="234" y="32"/>
                    <a:pt x="234" y="32"/>
                    <a:pt x="234" y="32"/>
                  </a:cubicBezTo>
                  <a:cubicBezTo>
                    <a:pt x="235" y="32"/>
                    <a:pt x="235" y="32"/>
                    <a:pt x="235" y="32"/>
                  </a:cubicBezTo>
                  <a:cubicBezTo>
                    <a:pt x="235" y="32"/>
                    <a:pt x="235" y="32"/>
                    <a:pt x="236" y="32"/>
                  </a:cubicBezTo>
                  <a:cubicBezTo>
                    <a:pt x="235" y="33"/>
                    <a:pt x="235" y="33"/>
                    <a:pt x="234" y="33"/>
                  </a:cubicBezTo>
                  <a:cubicBezTo>
                    <a:pt x="234" y="33"/>
                    <a:pt x="234" y="33"/>
                    <a:pt x="234" y="33"/>
                  </a:cubicBezTo>
                  <a:cubicBezTo>
                    <a:pt x="233" y="33"/>
                    <a:pt x="233" y="33"/>
                    <a:pt x="233" y="34"/>
                  </a:cubicBezTo>
                  <a:cubicBezTo>
                    <a:pt x="233" y="34"/>
                    <a:pt x="233" y="34"/>
                    <a:pt x="233" y="34"/>
                  </a:cubicBezTo>
                  <a:cubicBezTo>
                    <a:pt x="234" y="34"/>
                    <a:pt x="234" y="34"/>
                    <a:pt x="234" y="34"/>
                  </a:cubicBezTo>
                  <a:cubicBezTo>
                    <a:pt x="234" y="34"/>
                    <a:pt x="234" y="34"/>
                    <a:pt x="235" y="35"/>
                  </a:cubicBezTo>
                  <a:cubicBezTo>
                    <a:pt x="235" y="35"/>
                    <a:pt x="235" y="35"/>
                    <a:pt x="235" y="35"/>
                  </a:cubicBezTo>
                  <a:cubicBezTo>
                    <a:pt x="236" y="34"/>
                    <a:pt x="236" y="34"/>
                    <a:pt x="236" y="34"/>
                  </a:cubicBezTo>
                  <a:cubicBezTo>
                    <a:pt x="236" y="34"/>
                    <a:pt x="236" y="34"/>
                    <a:pt x="236" y="34"/>
                  </a:cubicBezTo>
                  <a:cubicBezTo>
                    <a:pt x="236" y="34"/>
                    <a:pt x="236" y="34"/>
                    <a:pt x="236" y="35"/>
                  </a:cubicBezTo>
                  <a:cubicBezTo>
                    <a:pt x="236" y="35"/>
                    <a:pt x="236" y="35"/>
                    <a:pt x="237" y="35"/>
                  </a:cubicBezTo>
                  <a:cubicBezTo>
                    <a:pt x="237" y="35"/>
                    <a:pt x="237" y="35"/>
                    <a:pt x="237" y="35"/>
                  </a:cubicBezTo>
                  <a:cubicBezTo>
                    <a:pt x="237" y="35"/>
                    <a:pt x="237" y="35"/>
                    <a:pt x="238" y="35"/>
                  </a:cubicBezTo>
                  <a:cubicBezTo>
                    <a:pt x="238" y="35"/>
                    <a:pt x="238" y="35"/>
                    <a:pt x="238" y="35"/>
                  </a:cubicBezTo>
                  <a:cubicBezTo>
                    <a:pt x="238" y="35"/>
                    <a:pt x="238" y="35"/>
                    <a:pt x="238" y="35"/>
                  </a:cubicBezTo>
                  <a:cubicBezTo>
                    <a:pt x="237" y="35"/>
                    <a:pt x="237" y="35"/>
                    <a:pt x="237" y="36"/>
                  </a:cubicBezTo>
                  <a:cubicBezTo>
                    <a:pt x="236" y="36"/>
                    <a:pt x="236" y="36"/>
                    <a:pt x="236" y="35"/>
                  </a:cubicBezTo>
                  <a:cubicBezTo>
                    <a:pt x="236" y="35"/>
                    <a:pt x="236" y="35"/>
                    <a:pt x="236" y="35"/>
                  </a:cubicBezTo>
                  <a:cubicBezTo>
                    <a:pt x="236" y="35"/>
                    <a:pt x="236" y="35"/>
                    <a:pt x="236" y="35"/>
                  </a:cubicBezTo>
                  <a:cubicBezTo>
                    <a:pt x="236" y="36"/>
                    <a:pt x="236" y="36"/>
                    <a:pt x="236" y="36"/>
                  </a:cubicBezTo>
                  <a:cubicBezTo>
                    <a:pt x="236" y="36"/>
                    <a:pt x="236" y="36"/>
                    <a:pt x="236" y="36"/>
                  </a:cubicBezTo>
                  <a:cubicBezTo>
                    <a:pt x="237" y="37"/>
                    <a:pt x="237" y="37"/>
                    <a:pt x="237" y="38"/>
                  </a:cubicBezTo>
                  <a:cubicBezTo>
                    <a:pt x="236" y="38"/>
                    <a:pt x="236" y="38"/>
                    <a:pt x="236" y="38"/>
                  </a:cubicBezTo>
                  <a:cubicBezTo>
                    <a:pt x="236" y="38"/>
                    <a:pt x="236" y="38"/>
                    <a:pt x="236" y="39"/>
                  </a:cubicBezTo>
                  <a:cubicBezTo>
                    <a:pt x="236" y="39"/>
                    <a:pt x="236" y="39"/>
                    <a:pt x="235" y="39"/>
                  </a:cubicBezTo>
                  <a:cubicBezTo>
                    <a:pt x="236" y="39"/>
                    <a:pt x="236" y="39"/>
                    <a:pt x="236" y="40"/>
                  </a:cubicBezTo>
                  <a:cubicBezTo>
                    <a:pt x="235" y="40"/>
                    <a:pt x="235" y="40"/>
                    <a:pt x="235" y="40"/>
                  </a:cubicBezTo>
                  <a:cubicBezTo>
                    <a:pt x="235" y="40"/>
                    <a:pt x="235" y="40"/>
                    <a:pt x="235" y="40"/>
                  </a:cubicBezTo>
                  <a:cubicBezTo>
                    <a:pt x="236" y="40"/>
                    <a:pt x="236" y="40"/>
                    <a:pt x="236" y="40"/>
                  </a:cubicBezTo>
                  <a:cubicBezTo>
                    <a:pt x="236" y="40"/>
                    <a:pt x="236" y="40"/>
                    <a:pt x="236" y="39"/>
                  </a:cubicBezTo>
                  <a:cubicBezTo>
                    <a:pt x="237" y="39"/>
                    <a:pt x="237" y="39"/>
                    <a:pt x="237" y="39"/>
                  </a:cubicBezTo>
                  <a:cubicBezTo>
                    <a:pt x="237" y="39"/>
                    <a:pt x="237" y="39"/>
                    <a:pt x="237" y="39"/>
                  </a:cubicBezTo>
                  <a:cubicBezTo>
                    <a:pt x="237" y="39"/>
                    <a:pt x="237" y="39"/>
                    <a:pt x="238" y="39"/>
                  </a:cubicBezTo>
                  <a:cubicBezTo>
                    <a:pt x="238" y="39"/>
                    <a:pt x="238" y="39"/>
                    <a:pt x="238" y="39"/>
                  </a:cubicBezTo>
                  <a:cubicBezTo>
                    <a:pt x="238" y="39"/>
                    <a:pt x="238" y="39"/>
                    <a:pt x="238" y="39"/>
                  </a:cubicBezTo>
                  <a:cubicBezTo>
                    <a:pt x="238" y="38"/>
                    <a:pt x="238" y="38"/>
                    <a:pt x="238" y="38"/>
                  </a:cubicBezTo>
                  <a:cubicBezTo>
                    <a:pt x="239" y="37"/>
                    <a:pt x="239" y="37"/>
                    <a:pt x="239" y="37"/>
                  </a:cubicBezTo>
                  <a:cubicBezTo>
                    <a:pt x="240" y="37"/>
                    <a:pt x="240" y="37"/>
                    <a:pt x="240" y="36"/>
                  </a:cubicBezTo>
                  <a:cubicBezTo>
                    <a:pt x="240" y="36"/>
                    <a:pt x="240" y="36"/>
                    <a:pt x="240" y="36"/>
                  </a:cubicBezTo>
                  <a:cubicBezTo>
                    <a:pt x="241" y="36"/>
                    <a:pt x="241" y="36"/>
                    <a:pt x="240" y="37"/>
                  </a:cubicBezTo>
                  <a:cubicBezTo>
                    <a:pt x="241" y="37"/>
                    <a:pt x="241" y="37"/>
                    <a:pt x="241" y="37"/>
                  </a:cubicBezTo>
                  <a:cubicBezTo>
                    <a:pt x="241" y="38"/>
                    <a:pt x="241" y="38"/>
                    <a:pt x="241" y="38"/>
                  </a:cubicBezTo>
                  <a:cubicBezTo>
                    <a:pt x="241" y="38"/>
                    <a:pt x="241" y="38"/>
                    <a:pt x="242" y="39"/>
                  </a:cubicBezTo>
                  <a:cubicBezTo>
                    <a:pt x="242" y="39"/>
                    <a:pt x="242" y="39"/>
                    <a:pt x="242" y="39"/>
                  </a:cubicBezTo>
                  <a:cubicBezTo>
                    <a:pt x="242" y="39"/>
                    <a:pt x="242" y="39"/>
                    <a:pt x="242" y="39"/>
                  </a:cubicBezTo>
                  <a:cubicBezTo>
                    <a:pt x="242" y="40"/>
                    <a:pt x="242" y="40"/>
                    <a:pt x="242" y="40"/>
                  </a:cubicBezTo>
                  <a:cubicBezTo>
                    <a:pt x="241" y="41"/>
                    <a:pt x="241" y="41"/>
                    <a:pt x="241" y="41"/>
                  </a:cubicBezTo>
                  <a:cubicBezTo>
                    <a:pt x="241" y="41"/>
                    <a:pt x="241" y="41"/>
                    <a:pt x="241" y="40"/>
                  </a:cubicBezTo>
                  <a:cubicBezTo>
                    <a:pt x="240" y="41"/>
                    <a:pt x="240" y="41"/>
                    <a:pt x="240" y="41"/>
                  </a:cubicBezTo>
                  <a:cubicBezTo>
                    <a:pt x="240" y="41"/>
                    <a:pt x="240" y="41"/>
                    <a:pt x="240" y="41"/>
                  </a:cubicBezTo>
                  <a:cubicBezTo>
                    <a:pt x="240" y="42"/>
                    <a:pt x="240" y="42"/>
                    <a:pt x="240" y="42"/>
                  </a:cubicBezTo>
                  <a:cubicBezTo>
                    <a:pt x="240" y="43"/>
                    <a:pt x="240" y="43"/>
                    <a:pt x="240" y="44"/>
                  </a:cubicBezTo>
                  <a:cubicBezTo>
                    <a:pt x="240" y="45"/>
                    <a:pt x="240" y="45"/>
                    <a:pt x="241" y="46"/>
                  </a:cubicBezTo>
                  <a:cubicBezTo>
                    <a:pt x="241" y="46"/>
                    <a:pt x="241" y="46"/>
                    <a:pt x="241" y="46"/>
                  </a:cubicBezTo>
                  <a:cubicBezTo>
                    <a:pt x="241" y="46"/>
                    <a:pt x="241" y="46"/>
                    <a:pt x="242" y="46"/>
                  </a:cubicBezTo>
                  <a:cubicBezTo>
                    <a:pt x="242" y="46"/>
                    <a:pt x="242" y="46"/>
                    <a:pt x="242" y="46"/>
                  </a:cubicBezTo>
                  <a:cubicBezTo>
                    <a:pt x="242" y="45"/>
                    <a:pt x="242" y="45"/>
                    <a:pt x="242" y="45"/>
                  </a:cubicBezTo>
                  <a:cubicBezTo>
                    <a:pt x="242" y="45"/>
                    <a:pt x="242" y="45"/>
                    <a:pt x="242" y="45"/>
                  </a:cubicBezTo>
                  <a:cubicBezTo>
                    <a:pt x="242" y="45"/>
                    <a:pt x="242" y="45"/>
                    <a:pt x="243" y="46"/>
                  </a:cubicBezTo>
                  <a:cubicBezTo>
                    <a:pt x="243" y="46"/>
                    <a:pt x="243" y="46"/>
                    <a:pt x="243" y="46"/>
                  </a:cubicBezTo>
                  <a:cubicBezTo>
                    <a:pt x="243" y="45"/>
                    <a:pt x="243" y="45"/>
                    <a:pt x="243" y="45"/>
                  </a:cubicBezTo>
                  <a:cubicBezTo>
                    <a:pt x="243" y="45"/>
                    <a:pt x="243" y="45"/>
                    <a:pt x="244" y="45"/>
                  </a:cubicBezTo>
                  <a:cubicBezTo>
                    <a:pt x="244" y="45"/>
                    <a:pt x="244" y="45"/>
                    <a:pt x="244" y="44"/>
                  </a:cubicBezTo>
                  <a:cubicBezTo>
                    <a:pt x="244" y="44"/>
                    <a:pt x="244" y="44"/>
                    <a:pt x="245" y="43"/>
                  </a:cubicBezTo>
                  <a:cubicBezTo>
                    <a:pt x="245" y="43"/>
                    <a:pt x="245" y="43"/>
                    <a:pt x="245" y="43"/>
                  </a:cubicBezTo>
                  <a:cubicBezTo>
                    <a:pt x="246" y="43"/>
                    <a:pt x="246" y="43"/>
                    <a:pt x="247" y="42"/>
                  </a:cubicBezTo>
                  <a:cubicBezTo>
                    <a:pt x="247" y="42"/>
                    <a:pt x="247" y="42"/>
                    <a:pt x="247" y="42"/>
                  </a:cubicBezTo>
                  <a:cubicBezTo>
                    <a:pt x="247" y="41"/>
                    <a:pt x="247" y="41"/>
                    <a:pt x="248" y="40"/>
                  </a:cubicBezTo>
                  <a:cubicBezTo>
                    <a:pt x="248" y="40"/>
                    <a:pt x="248" y="40"/>
                    <a:pt x="248" y="40"/>
                  </a:cubicBezTo>
                  <a:cubicBezTo>
                    <a:pt x="248" y="40"/>
                    <a:pt x="248" y="40"/>
                    <a:pt x="248" y="40"/>
                  </a:cubicBezTo>
                  <a:cubicBezTo>
                    <a:pt x="248" y="40"/>
                    <a:pt x="248" y="40"/>
                    <a:pt x="249" y="40"/>
                  </a:cubicBezTo>
                  <a:cubicBezTo>
                    <a:pt x="249" y="40"/>
                    <a:pt x="249" y="40"/>
                    <a:pt x="249" y="40"/>
                  </a:cubicBezTo>
                  <a:cubicBezTo>
                    <a:pt x="250" y="40"/>
                    <a:pt x="250" y="40"/>
                    <a:pt x="250" y="40"/>
                  </a:cubicBezTo>
                  <a:cubicBezTo>
                    <a:pt x="250" y="40"/>
                    <a:pt x="250" y="40"/>
                    <a:pt x="250" y="40"/>
                  </a:cubicBezTo>
                  <a:cubicBezTo>
                    <a:pt x="250" y="40"/>
                    <a:pt x="250" y="40"/>
                    <a:pt x="249" y="40"/>
                  </a:cubicBezTo>
                  <a:cubicBezTo>
                    <a:pt x="249" y="40"/>
                    <a:pt x="249" y="40"/>
                    <a:pt x="250" y="39"/>
                  </a:cubicBezTo>
                  <a:cubicBezTo>
                    <a:pt x="250" y="40"/>
                    <a:pt x="250" y="40"/>
                    <a:pt x="250" y="40"/>
                  </a:cubicBezTo>
                  <a:cubicBezTo>
                    <a:pt x="251" y="39"/>
                    <a:pt x="251" y="39"/>
                    <a:pt x="251" y="39"/>
                  </a:cubicBezTo>
                  <a:cubicBezTo>
                    <a:pt x="251" y="39"/>
                    <a:pt x="251" y="39"/>
                    <a:pt x="251" y="39"/>
                  </a:cubicBezTo>
                  <a:cubicBezTo>
                    <a:pt x="251" y="39"/>
                    <a:pt x="251" y="39"/>
                    <a:pt x="251" y="39"/>
                  </a:cubicBezTo>
                  <a:cubicBezTo>
                    <a:pt x="251" y="39"/>
                    <a:pt x="251" y="39"/>
                    <a:pt x="251" y="39"/>
                  </a:cubicBezTo>
                  <a:cubicBezTo>
                    <a:pt x="250" y="39"/>
                    <a:pt x="250" y="39"/>
                    <a:pt x="250" y="39"/>
                  </a:cubicBezTo>
                  <a:cubicBezTo>
                    <a:pt x="250" y="38"/>
                    <a:pt x="250" y="38"/>
                    <a:pt x="250" y="38"/>
                  </a:cubicBezTo>
                  <a:cubicBezTo>
                    <a:pt x="250" y="38"/>
                    <a:pt x="250" y="38"/>
                    <a:pt x="250" y="38"/>
                  </a:cubicBezTo>
                  <a:cubicBezTo>
                    <a:pt x="250" y="38"/>
                    <a:pt x="250" y="38"/>
                    <a:pt x="250" y="37"/>
                  </a:cubicBezTo>
                  <a:cubicBezTo>
                    <a:pt x="250" y="37"/>
                    <a:pt x="250" y="37"/>
                    <a:pt x="251" y="37"/>
                  </a:cubicBezTo>
                  <a:cubicBezTo>
                    <a:pt x="251" y="37"/>
                    <a:pt x="251" y="37"/>
                    <a:pt x="251" y="37"/>
                  </a:cubicBezTo>
                  <a:cubicBezTo>
                    <a:pt x="251" y="37"/>
                    <a:pt x="251" y="37"/>
                    <a:pt x="251" y="37"/>
                  </a:cubicBezTo>
                  <a:cubicBezTo>
                    <a:pt x="251" y="36"/>
                    <a:pt x="251" y="36"/>
                    <a:pt x="251" y="36"/>
                  </a:cubicBezTo>
                  <a:cubicBezTo>
                    <a:pt x="251" y="36"/>
                    <a:pt x="251" y="36"/>
                    <a:pt x="251" y="36"/>
                  </a:cubicBezTo>
                  <a:cubicBezTo>
                    <a:pt x="251" y="36"/>
                    <a:pt x="251" y="36"/>
                    <a:pt x="251" y="36"/>
                  </a:cubicBezTo>
                  <a:cubicBezTo>
                    <a:pt x="251" y="36"/>
                    <a:pt x="251" y="36"/>
                    <a:pt x="251" y="36"/>
                  </a:cubicBezTo>
                  <a:cubicBezTo>
                    <a:pt x="251" y="36"/>
                    <a:pt x="251" y="36"/>
                    <a:pt x="252" y="36"/>
                  </a:cubicBezTo>
                  <a:cubicBezTo>
                    <a:pt x="252" y="36"/>
                    <a:pt x="252" y="36"/>
                    <a:pt x="252" y="36"/>
                  </a:cubicBezTo>
                  <a:cubicBezTo>
                    <a:pt x="252" y="36"/>
                    <a:pt x="252" y="36"/>
                    <a:pt x="252" y="36"/>
                  </a:cubicBezTo>
                  <a:cubicBezTo>
                    <a:pt x="252" y="36"/>
                    <a:pt x="252" y="36"/>
                    <a:pt x="252" y="36"/>
                  </a:cubicBezTo>
                  <a:cubicBezTo>
                    <a:pt x="253" y="36"/>
                    <a:pt x="253" y="36"/>
                    <a:pt x="253" y="36"/>
                  </a:cubicBezTo>
                  <a:cubicBezTo>
                    <a:pt x="254" y="36"/>
                    <a:pt x="254" y="36"/>
                    <a:pt x="255" y="36"/>
                  </a:cubicBezTo>
                  <a:cubicBezTo>
                    <a:pt x="255" y="37"/>
                    <a:pt x="255" y="37"/>
                    <a:pt x="255" y="37"/>
                  </a:cubicBezTo>
                  <a:cubicBezTo>
                    <a:pt x="255" y="37"/>
                    <a:pt x="255" y="37"/>
                    <a:pt x="256" y="37"/>
                  </a:cubicBezTo>
                  <a:cubicBezTo>
                    <a:pt x="256" y="37"/>
                    <a:pt x="256" y="37"/>
                    <a:pt x="256" y="37"/>
                  </a:cubicBezTo>
                  <a:cubicBezTo>
                    <a:pt x="257" y="37"/>
                    <a:pt x="257" y="37"/>
                    <a:pt x="257" y="37"/>
                  </a:cubicBezTo>
                  <a:cubicBezTo>
                    <a:pt x="257" y="38"/>
                    <a:pt x="257" y="38"/>
                    <a:pt x="258" y="38"/>
                  </a:cubicBezTo>
                  <a:cubicBezTo>
                    <a:pt x="258" y="38"/>
                    <a:pt x="258" y="38"/>
                    <a:pt x="258" y="38"/>
                  </a:cubicBezTo>
                  <a:cubicBezTo>
                    <a:pt x="258" y="38"/>
                    <a:pt x="258" y="38"/>
                    <a:pt x="258" y="38"/>
                  </a:cubicBezTo>
                  <a:cubicBezTo>
                    <a:pt x="258" y="38"/>
                    <a:pt x="258" y="38"/>
                    <a:pt x="258" y="38"/>
                  </a:cubicBezTo>
                  <a:cubicBezTo>
                    <a:pt x="258" y="38"/>
                    <a:pt x="258" y="38"/>
                    <a:pt x="257" y="38"/>
                  </a:cubicBezTo>
                  <a:cubicBezTo>
                    <a:pt x="257" y="38"/>
                    <a:pt x="257" y="38"/>
                    <a:pt x="257" y="38"/>
                  </a:cubicBezTo>
                  <a:cubicBezTo>
                    <a:pt x="257" y="38"/>
                    <a:pt x="257" y="38"/>
                    <a:pt x="257" y="38"/>
                  </a:cubicBezTo>
                  <a:cubicBezTo>
                    <a:pt x="257" y="38"/>
                    <a:pt x="257" y="38"/>
                    <a:pt x="258" y="39"/>
                  </a:cubicBezTo>
                  <a:cubicBezTo>
                    <a:pt x="258" y="39"/>
                    <a:pt x="258" y="39"/>
                    <a:pt x="258" y="39"/>
                  </a:cubicBezTo>
                  <a:cubicBezTo>
                    <a:pt x="258" y="39"/>
                    <a:pt x="258" y="39"/>
                    <a:pt x="258" y="39"/>
                  </a:cubicBezTo>
                  <a:cubicBezTo>
                    <a:pt x="258" y="39"/>
                    <a:pt x="258" y="39"/>
                    <a:pt x="258" y="40"/>
                  </a:cubicBezTo>
                  <a:cubicBezTo>
                    <a:pt x="258" y="39"/>
                    <a:pt x="258" y="39"/>
                    <a:pt x="259" y="39"/>
                  </a:cubicBezTo>
                  <a:cubicBezTo>
                    <a:pt x="259" y="40"/>
                    <a:pt x="259" y="40"/>
                    <a:pt x="259" y="40"/>
                  </a:cubicBezTo>
                  <a:cubicBezTo>
                    <a:pt x="260" y="40"/>
                    <a:pt x="260" y="40"/>
                    <a:pt x="260" y="40"/>
                  </a:cubicBezTo>
                  <a:cubicBezTo>
                    <a:pt x="260" y="40"/>
                    <a:pt x="260" y="40"/>
                    <a:pt x="260" y="41"/>
                  </a:cubicBezTo>
                  <a:cubicBezTo>
                    <a:pt x="259" y="41"/>
                    <a:pt x="259" y="41"/>
                    <a:pt x="259" y="41"/>
                  </a:cubicBezTo>
                  <a:cubicBezTo>
                    <a:pt x="259" y="41"/>
                    <a:pt x="259" y="41"/>
                    <a:pt x="259" y="41"/>
                  </a:cubicBezTo>
                  <a:cubicBezTo>
                    <a:pt x="258" y="41"/>
                    <a:pt x="258" y="41"/>
                    <a:pt x="258" y="41"/>
                  </a:cubicBezTo>
                  <a:cubicBezTo>
                    <a:pt x="258" y="41"/>
                    <a:pt x="258" y="41"/>
                    <a:pt x="258" y="41"/>
                  </a:cubicBezTo>
                  <a:cubicBezTo>
                    <a:pt x="259" y="41"/>
                    <a:pt x="259" y="41"/>
                    <a:pt x="259" y="41"/>
                  </a:cubicBezTo>
                  <a:cubicBezTo>
                    <a:pt x="259" y="42"/>
                    <a:pt x="259" y="42"/>
                    <a:pt x="259" y="42"/>
                  </a:cubicBezTo>
                  <a:cubicBezTo>
                    <a:pt x="259" y="42"/>
                    <a:pt x="259" y="42"/>
                    <a:pt x="260" y="42"/>
                  </a:cubicBezTo>
                  <a:cubicBezTo>
                    <a:pt x="260" y="42"/>
                    <a:pt x="260" y="42"/>
                    <a:pt x="259" y="42"/>
                  </a:cubicBezTo>
                  <a:cubicBezTo>
                    <a:pt x="259" y="42"/>
                    <a:pt x="259" y="42"/>
                    <a:pt x="260" y="42"/>
                  </a:cubicBezTo>
                  <a:cubicBezTo>
                    <a:pt x="259" y="43"/>
                    <a:pt x="259" y="43"/>
                    <a:pt x="258" y="43"/>
                  </a:cubicBezTo>
                  <a:cubicBezTo>
                    <a:pt x="258" y="43"/>
                    <a:pt x="258" y="43"/>
                    <a:pt x="258" y="43"/>
                  </a:cubicBezTo>
                  <a:cubicBezTo>
                    <a:pt x="257" y="43"/>
                    <a:pt x="257" y="43"/>
                    <a:pt x="257" y="43"/>
                  </a:cubicBezTo>
                  <a:cubicBezTo>
                    <a:pt x="257" y="43"/>
                    <a:pt x="257" y="43"/>
                    <a:pt x="256" y="43"/>
                  </a:cubicBezTo>
                  <a:cubicBezTo>
                    <a:pt x="256" y="43"/>
                    <a:pt x="256" y="43"/>
                    <a:pt x="256" y="43"/>
                  </a:cubicBezTo>
                  <a:cubicBezTo>
                    <a:pt x="255" y="42"/>
                    <a:pt x="255" y="42"/>
                    <a:pt x="255" y="42"/>
                  </a:cubicBezTo>
                  <a:cubicBezTo>
                    <a:pt x="255" y="42"/>
                    <a:pt x="255" y="42"/>
                    <a:pt x="255" y="42"/>
                  </a:cubicBezTo>
                  <a:cubicBezTo>
                    <a:pt x="255" y="43"/>
                    <a:pt x="255" y="43"/>
                    <a:pt x="255" y="43"/>
                  </a:cubicBezTo>
                  <a:cubicBezTo>
                    <a:pt x="255" y="43"/>
                    <a:pt x="255" y="43"/>
                    <a:pt x="256" y="43"/>
                  </a:cubicBezTo>
                  <a:cubicBezTo>
                    <a:pt x="255" y="43"/>
                    <a:pt x="255" y="43"/>
                    <a:pt x="255" y="43"/>
                  </a:cubicBezTo>
                  <a:cubicBezTo>
                    <a:pt x="256" y="43"/>
                    <a:pt x="256" y="43"/>
                    <a:pt x="256" y="43"/>
                  </a:cubicBezTo>
                  <a:cubicBezTo>
                    <a:pt x="256" y="44"/>
                    <a:pt x="256" y="44"/>
                    <a:pt x="255" y="44"/>
                  </a:cubicBezTo>
                  <a:cubicBezTo>
                    <a:pt x="256" y="44"/>
                    <a:pt x="256" y="44"/>
                    <a:pt x="256" y="44"/>
                  </a:cubicBezTo>
                  <a:cubicBezTo>
                    <a:pt x="256" y="44"/>
                    <a:pt x="256" y="44"/>
                    <a:pt x="256" y="44"/>
                  </a:cubicBezTo>
                  <a:cubicBezTo>
                    <a:pt x="256" y="44"/>
                    <a:pt x="256" y="44"/>
                    <a:pt x="256" y="44"/>
                  </a:cubicBezTo>
                  <a:cubicBezTo>
                    <a:pt x="256" y="44"/>
                    <a:pt x="256" y="44"/>
                    <a:pt x="255" y="45"/>
                  </a:cubicBezTo>
                  <a:cubicBezTo>
                    <a:pt x="255" y="45"/>
                    <a:pt x="255" y="45"/>
                    <a:pt x="255" y="45"/>
                  </a:cubicBezTo>
                  <a:cubicBezTo>
                    <a:pt x="256" y="45"/>
                    <a:pt x="256" y="45"/>
                    <a:pt x="256" y="46"/>
                  </a:cubicBezTo>
                  <a:cubicBezTo>
                    <a:pt x="256" y="46"/>
                    <a:pt x="256" y="46"/>
                    <a:pt x="256" y="46"/>
                  </a:cubicBezTo>
                  <a:cubicBezTo>
                    <a:pt x="256" y="46"/>
                    <a:pt x="256" y="46"/>
                    <a:pt x="257" y="47"/>
                  </a:cubicBezTo>
                  <a:cubicBezTo>
                    <a:pt x="257" y="47"/>
                    <a:pt x="257" y="47"/>
                    <a:pt x="257" y="48"/>
                  </a:cubicBezTo>
                  <a:cubicBezTo>
                    <a:pt x="256" y="48"/>
                    <a:pt x="256" y="48"/>
                    <a:pt x="256" y="48"/>
                  </a:cubicBezTo>
                  <a:cubicBezTo>
                    <a:pt x="256" y="48"/>
                    <a:pt x="256" y="48"/>
                    <a:pt x="256" y="48"/>
                  </a:cubicBezTo>
                  <a:cubicBezTo>
                    <a:pt x="256" y="48"/>
                    <a:pt x="256" y="48"/>
                    <a:pt x="256" y="48"/>
                  </a:cubicBezTo>
                  <a:cubicBezTo>
                    <a:pt x="256" y="49"/>
                    <a:pt x="256" y="49"/>
                    <a:pt x="256" y="49"/>
                  </a:cubicBezTo>
                  <a:cubicBezTo>
                    <a:pt x="255" y="49"/>
                    <a:pt x="255" y="49"/>
                    <a:pt x="255" y="49"/>
                  </a:cubicBezTo>
                  <a:cubicBezTo>
                    <a:pt x="254" y="49"/>
                    <a:pt x="254" y="49"/>
                    <a:pt x="254" y="49"/>
                  </a:cubicBezTo>
                  <a:cubicBezTo>
                    <a:pt x="254" y="49"/>
                    <a:pt x="254" y="49"/>
                    <a:pt x="253" y="50"/>
                  </a:cubicBezTo>
                  <a:cubicBezTo>
                    <a:pt x="253" y="50"/>
                    <a:pt x="253" y="50"/>
                    <a:pt x="253" y="50"/>
                  </a:cubicBezTo>
                  <a:cubicBezTo>
                    <a:pt x="253" y="50"/>
                    <a:pt x="253" y="50"/>
                    <a:pt x="253" y="50"/>
                  </a:cubicBezTo>
                  <a:cubicBezTo>
                    <a:pt x="253" y="50"/>
                    <a:pt x="253" y="50"/>
                    <a:pt x="252" y="50"/>
                  </a:cubicBezTo>
                  <a:cubicBezTo>
                    <a:pt x="252" y="50"/>
                    <a:pt x="252" y="50"/>
                    <a:pt x="252" y="51"/>
                  </a:cubicBezTo>
                  <a:cubicBezTo>
                    <a:pt x="251" y="51"/>
                    <a:pt x="251" y="51"/>
                    <a:pt x="251" y="51"/>
                  </a:cubicBezTo>
                  <a:cubicBezTo>
                    <a:pt x="250" y="51"/>
                    <a:pt x="250" y="51"/>
                    <a:pt x="250" y="51"/>
                  </a:cubicBezTo>
                  <a:cubicBezTo>
                    <a:pt x="249" y="51"/>
                    <a:pt x="249" y="51"/>
                    <a:pt x="248" y="51"/>
                  </a:cubicBezTo>
                  <a:cubicBezTo>
                    <a:pt x="249" y="51"/>
                    <a:pt x="249" y="51"/>
                    <a:pt x="249" y="51"/>
                  </a:cubicBezTo>
                  <a:cubicBezTo>
                    <a:pt x="249" y="51"/>
                    <a:pt x="249" y="51"/>
                    <a:pt x="249" y="50"/>
                  </a:cubicBezTo>
                  <a:cubicBezTo>
                    <a:pt x="248" y="50"/>
                    <a:pt x="248" y="50"/>
                    <a:pt x="248" y="50"/>
                  </a:cubicBezTo>
                  <a:cubicBezTo>
                    <a:pt x="248" y="50"/>
                    <a:pt x="248" y="50"/>
                    <a:pt x="248" y="50"/>
                  </a:cubicBezTo>
                  <a:cubicBezTo>
                    <a:pt x="248" y="50"/>
                    <a:pt x="248" y="50"/>
                    <a:pt x="248" y="50"/>
                  </a:cubicBezTo>
                  <a:cubicBezTo>
                    <a:pt x="249" y="49"/>
                    <a:pt x="249" y="49"/>
                    <a:pt x="249" y="49"/>
                  </a:cubicBezTo>
                  <a:cubicBezTo>
                    <a:pt x="248" y="49"/>
                    <a:pt x="248" y="49"/>
                    <a:pt x="248" y="49"/>
                  </a:cubicBezTo>
                  <a:cubicBezTo>
                    <a:pt x="248" y="48"/>
                    <a:pt x="248" y="48"/>
                    <a:pt x="247" y="48"/>
                  </a:cubicBezTo>
                  <a:cubicBezTo>
                    <a:pt x="247" y="48"/>
                    <a:pt x="247" y="48"/>
                    <a:pt x="247" y="48"/>
                  </a:cubicBezTo>
                  <a:cubicBezTo>
                    <a:pt x="246" y="48"/>
                    <a:pt x="246" y="48"/>
                    <a:pt x="246" y="48"/>
                  </a:cubicBezTo>
                  <a:cubicBezTo>
                    <a:pt x="246" y="48"/>
                    <a:pt x="246" y="48"/>
                    <a:pt x="245" y="48"/>
                  </a:cubicBezTo>
                  <a:cubicBezTo>
                    <a:pt x="246" y="48"/>
                    <a:pt x="246" y="48"/>
                    <a:pt x="246" y="48"/>
                  </a:cubicBezTo>
                  <a:cubicBezTo>
                    <a:pt x="246" y="48"/>
                    <a:pt x="246" y="48"/>
                    <a:pt x="247" y="48"/>
                  </a:cubicBezTo>
                  <a:cubicBezTo>
                    <a:pt x="247" y="48"/>
                    <a:pt x="247" y="48"/>
                    <a:pt x="247" y="48"/>
                  </a:cubicBezTo>
                  <a:cubicBezTo>
                    <a:pt x="247" y="49"/>
                    <a:pt x="247" y="49"/>
                    <a:pt x="248" y="49"/>
                  </a:cubicBezTo>
                  <a:cubicBezTo>
                    <a:pt x="247" y="50"/>
                    <a:pt x="247" y="50"/>
                    <a:pt x="247" y="50"/>
                  </a:cubicBezTo>
                  <a:cubicBezTo>
                    <a:pt x="248" y="50"/>
                    <a:pt x="248" y="50"/>
                    <a:pt x="248" y="50"/>
                  </a:cubicBezTo>
                  <a:cubicBezTo>
                    <a:pt x="248" y="51"/>
                    <a:pt x="248" y="51"/>
                    <a:pt x="248" y="52"/>
                  </a:cubicBezTo>
                  <a:cubicBezTo>
                    <a:pt x="247" y="51"/>
                    <a:pt x="247" y="51"/>
                    <a:pt x="247" y="51"/>
                  </a:cubicBezTo>
                  <a:cubicBezTo>
                    <a:pt x="247" y="51"/>
                    <a:pt x="247" y="51"/>
                    <a:pt x="247" y="51"/>
                  </a:cubicBezTo>
                  <a:cubicBezTo>
                    <a:pt x="246" y="51"/>
                    <a:pt x="246" y="51"/>
                    <a:pt x="246" y="51"/>
                  </a:cubicBezTo>
                  <a:cubicBezTo>
                    <a:pt x="246" y="50"/>
                    <a:pt x="246" y="50"/>
                    <a:pt x="246" y="50"/>
                  </a:cubicBezTo>
                  <a:cubicBezTo>
                    <a:pt x="246" y="50"/>
                    <a:pt x="246" y="50"/>
                    <a:pt x="245" y="50"/>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4" y="51"/>
                  </a:cubicBezTo>
                  <a:cubicBezTo>
                    <a:pt x="244" y="50"/>
                    <a:pt x="244" y="50"/>
                    <a:pt x="244" y="50"/>
                  </a:cubicBezTo>
                  <a:cubicBezTo>
                    <a:pt x="244" y="50"/>
                    <a:pt x="244" y="50"/>
                    <a:pt x="245" y="50"/>
                  </a:cubicBezTo>
                  <a:cubicBezTo>
                    <a:pt x="244" y="50"/>
                    <a:pt x="244" y="50"/>
                    <a:pt x="244" y="50"/>
                  </a:cubicBezTo>
                  <a:cubicBezTo>
                    <a:pt x="244" y="50"/>
                    <a:pt x="244" y="50"/>
                    <a:pt x="244" y="49"/>
                  </a:cubicBezTo>
                  <a:cubicBezTo>
                    <a:pt x="244" y="49"/>
                    <a:pt x="244" y="49"/>
                    <a:pt x="243" y="50"/>
                  </a:cubicBezTo>
                  <a:cubicBezTo>
                    <a:pt x="243" y="49"/>
                    <a:pt x="243" y="49"/>
                    <a:pt x="242" y="49"/>
                  </a:cubicBezTo>
                  <a:cubicBezTo>
                    <a:pt x="242" y="49"/>
                    <a:pt x="242" y="49"/>
                    <a:pt x="241" y="49"/>
                  </a:cubicBezTo>
                  <a:cubicBezTo>
                    <a:pt x="241" y="49"/>
                    <a:pt x="241" y="49"/>
                    <a:pt x="241" y="49"/>
                  </a:cubicBezTo>
                  <a:cubicBezTo>
                    <a:pt x="241" y="49"/>
                    <a:pt x="241" y="49"/>
                    <a:pt x="241" y="50"/>
                  </a:cubicBezTo>
                  <a:cubicBezTo>
                    <a:pt x="241" y="50"/>
                    <a:pt x="241" y="50"/>
                    <a:pt x="241" y="50"/>
                  </a:cubicBezTo>
                  <a:cubicBezTo>
                    <a:pt x="241" y="50"/>
                    <a:pt x="241" y="50"/>
                    <a:pt x="241" y="50"/>
                  </a:cubicBezTo>
                  <a:cubicBezTo>
                    <a:pt x="241" y="50"/>
                    <a:pt x="241" y="50"/>
                    <a:pt x="241" y="51"/>
                  </a:cubicBezTo>
                  <a:cubicBezTo>
                    <a:pt x="242" y="51"/>
                    <a:pt x="242" y="51"/>
                    <a:pt x="242" y="51"/>
                  </a:cubicBezTo>
                  <a:cubicBezTo>
                    <a:pt x="242" y="51"/>
                    <a:pt x="242" y="51"/>
                    <a:pt x="242" y="52"/>
                  </a:cubicBezTo>
                  <a:cubicBezTo>
                    <a:pt x="241" y="52"/>
                    <a:pt x="241" y="52"/>
                    <a:pt x="239" y="53"/>
                  </a:cubicBezTo>
                  <a:cubicBezTo>
                    <a:pt x="239" y="53"/>
                    <a:pt x="239" y="53"/>
                    <a:pt x="239" y="54"/>
                  </a:cubicBezTo>
                  <a:cubicBezTo>
                    <a:pt x="238" y="54"/>
                    <a:pt x="238" y="54"/>
                    <a:pt x="238" y="54"/>
                  </a:cubicBezTo>
                  <a:cubicBezTo>
                    <a:pt x="238" y="54"/>
                    <a:pt x="238" y="54"/>
                    <a:pt x="237" y="54"/>
                  </a:cubicBezTo>
                  <a:cubicBezTo>
                    <a:pt x="237" y="54"/>
                    <a:pt x="237" y="54"/>
                    <a:pt x="237" y="55"/>
                  </a:cubicBezTo>
                  <a:cubicBezTo>
                    <a:pt x="236" y="54"/>
                    <a:pt x="236" y="54"/>
                    <a:pt x="235" y="54"/>
                  </a:cubicBezTo>
                  <a:cubicBezTo>
                    <a:pt x="234" y="54"/>
                    <a:pt x="234" y="54"/>
                    <a:pt x="234" y="53"/>
                  </a:cubicBezTo>
                  <a:cubicBezTo>
                    <a:pt x="234" y="53"/>
                    <a:pt x="234" y="53"/>
                    <a:pt x="233" y="53"/>
                  </a:cubicBezTo>
                  <a:cubicBezTo>
                    <a:pt x="233" y="53"/>
                    <a:pt x="233" y="53"/>
                    <a:pt x="234" y="53"/>
                  </a:cubicBezTo>
                  <a:cubicBezTo>
                    <a:pt x="233" y="52"/>
                    <a:pt x="233" y="52"/>
                    <a:pt x="233" y="52"/>
                  </a:cubicBezTo>
                  <a:cubicBezTo>
                    <a:pt x="232" y="51"/>
                    <a:pt x="232" y="51"/>
                    <a:pt x="231" y="51"/>
                  </a:cubicBezTo>
                  <a:cubicBezTo>
                    <a:pt x="231" y="51"/>
                    <a:pt x="231" y="51"/>
                    <a:pt x="230" y="51"/>
                  </a:cubicBezTo>
                  <a:cubicBezTo>
                    <a:pt x="229" y="50"/>
                    <a:pt x="229" y="50"/>
                    <a:pt x="229" y="50"/>
                  </a:cubicBezTo>
                  <a:cubicBezTo>
                    <a:pt x="228" y="50"/>
                    <a:pt x="228" y="50"/>
                    <a:pt x="228" y="50"/>
                  </a:cubicBezTo>
                  <a:cubicBezTo>
                    <a:pt x="228" y="50"/>
                    <a:pt x="228" y="50"/>
                    <a:pt x="227" y="50"/>
                  </a:cubicBezTo>
                  <a:cubicBezTo>
                    <a:pt x="227" y="50"/>
                    <a:pt x="227" y="50"/>
                    <a:pt x="227" y="50"/>
                  </a:cubicBezTo>
                  <a:cubicBezTo>
                    <a:pt x="227" y="50"/>
                    <a:pt x="227" y="50"/>
                    <a:pt x="227" y="50"/>
                  </a:cubicBezTo>
                  <a:cubicBezTo>
                    <a:pt x="227" y="50"/>
                    <a:pt x="227" y="50"/>
                    <a:pt x="227" y="50"/>
                  </a:cubicBezTo>
                  <a:cubicBezTo>
                    <a:pt x="228" y="50"/>
                    <a:pt x="228" y="50"/>
                    <a:pt x="229" y="51"/>
                  </a:cubicBezTo>
                  <a:cubicBezTo>
                    <a:pt x="230" y="51"/>
                    <a:pt x="230" y="51"/>
                    <a:pt x="231" y="51"/>
                  </a:cubicBezTo>
                  <a:cubicBezTo>
                    <a:pt x="231" y="53"/>
                    <a:pt x="231" y="53"/>
                    <a:pt x="232" y="54"/>
                  </a:cubicBezTo>
                  <a:cubicBezTo>
                    <a:pt x="233" y="54"/>
                    <a:pt x="233" y="54"/>
                    <a:pt x="234" y="54"/>
                  </a:cubicBezTo>
                  <a:cubicBezTo>
                    <a:pt x="234" y="54"/>
                    <a:pt x="234" y="54"/>
                    <a:pt x="234" y="55"/>
                  </a:cubicBezTo>
                  <a:cubicBezTo>
                    <a:pt x="236" y="55"/>
                    <a:pt x="236" y="55"/>
                    <a:pt x="236" y="55"/>
                  </a:cubicBezTo>
                  <a:cubicBezTo>
                    <a:pt x="236" y="55"/>
                    <a:pt x="236" y="55"/>
                    <a:pt x="237" y="55"/>
                  </a:cubicBezTo>
                  <a:cubicBezTo>
                    <a:pt x="237" y="55"/>
                    <a:pt x="237" y="55"/>
                    <a:pt x="237" y="56"/>
                  </a:cubicBezTo>
                  <a:cubicBezTo>
                    <a:pt x="237" y="56"/>
                    <a:pt x="237" y="56"/>
                    <a:pt x="237" y="56"/>
                  </a:cubicBezTo>
                  <a:cubicBezTo>
                    <a:pt x="237" y="56"/>
                    <a:pt x="237" y="56"/>
                    <a:pt x="237" y="56"/>
                  </a:cubicBezTo>
                  <a:cubicBezTo>
                    <a:pt x="236" y="56"/>
                    <a:pt x="236" y="56"/>
                    <a:pt x="236" y="56"/>
                  </a:cubicBezTo>
                  <a:cubicBezTo>
                    <a:pt x="236" y="56"/>
                    <a:pt x="236" y="56"/>
                    <a:pt x="235" y="57"/>
                  </a:cubicBezTo>
                  <a:cubicBezTo>
                    <a:pt x="235" y="57"/>
                    <a:pt x="235" y="57"/>
                    <a:pt x="235" y="57"/>
                  </a:cubicBezTo>
                  <a:cubicBezTo>
                    <a:pt x="234" y="57"/>
                    <a:pt x="234" y="57"/>
                    <a:pt x="234" y="57"/>
                  </a:cubicBezTo>
                  <a:cubicBezTo>
                    <a:pt x="234" y="57"/>
                    <a:pt x="234" y="57"/>
                    <a:pt x="234" y="58"/>
                  </a:cubicBezTo>
                  <a:cubicBezTo>
                    <a:pt x="233" y="59"/>
                    <a:pt x="233" y="59"/>
                    <a:pt x="231" y="60"/>
                  </a:cubicBezTo>
                  <a:cubicBezTo>
                    <a:pt x="231" y="60"/>
                    <a:pt x="231" y="60"/>
                    <a:pt x="231" y="60"/>
                  </a:cubicBezTo>
                  <a:cubicBezTo>
                    <a:pt x="231" y="60"/>
                    <a:pt x="231" y="60"/>
                    <a:pt x="230" y="60"/>
                  </a:cubicBezTo>
                  <a:cubicBezTo>
                    <a:pt x="229" y="60"/>
                    <a:pt x="229" y="60"/>
                    <a:pt x="229" y="60"/>
                  </a:cubicBezTo>
                  <a:cubicBezTo>
                    <a:pt x="229" y="60"/>
                    <a:pt x="229" y="60"/>
                    <a:pt x="230" y="60"/>
                  </a:cubicBezTo>
                  <a:cubicBezTo>
                    <a:pt x="229" y="60"/>
                    <a:pt x="229" y="60"/>
                    <a:pt x="228" y="59"/>
                  </a:cubicBezTo>
                  <a:cubicBezTo>
                    <a:pt x="227" y="59"/>
                    <a:pt x="227" y="59"/>
                    <a:pt x="227" y="58"/>
                  </a:cubicBezTo>
                  <a:cubicBezTo>
                    <a:pt x="227" y="59"/>
                    <a:pt x="227" y="59"/>
                    <a:pt x="227" y="59"/>
                  </a:cubicBezTo>
                  <a:cubicBezTo>
                    <a:pt x="227" y="59"/>
                    <a:pt x="227" y="59"/>
                    <a:pt x="227" y="59"/>
                  </a:cubicBezTo>
                  <a:cubicBezTo>
                    <a:pt x="227" y="60"/>
                    <a:pt x="227" y="60"/>
                    <a:pt x="226" y="60"/>
                  </a:cubicBezTo>
                  <a:cubicBezTo>
                    <a:pt x="226" y="60"/>
                    <a:pt x="226" y="60"/>
                    <a:pt x="226" y="59"/>
                  </a:cubicBezTo>
                  <a:cubicBezTo>
                    <a:pt x="226" y="59"/>
                    <a:pt x="226" y="59"/>
                    <a:pt x="226" y="58"/>
                  </a:cubicBezTo>
                  <a:cubicBezTo>
                    <a:pt x="226" y="59"/>
                    <a:pt x="226" y="59"/>
                    <a:pt x="226" y="59"/>
                  </a:cubicBezTo>
                  <a:cubicBezTo>
                    <a:pt x="226" y="60"/>
                    <a:pt x="226" y="60"/>
                    <a:pt x="226" y="60"/>
                  </a:cubicBezTo>
                  <a:cubicBezTo>
                    <a:pt x="225" y="61"/>
                    <a:pt x="225" y="61"/>
                    <a:pt x="225" y="61"/>
                  </a:cubicBezTo>
                  <a:cubicBezTo>
                    <a:pt x="225" y="61"/>
                    <a:pt x="225" y="61"/>
                    <a:pt x="225" y="61"/>
                  </a:cubicBezTo>
                  <a:cubicBezTo>
                    <a:pt x="225" y="61"/>
                    <a:pt x="225" y="61"/>
                    <a:pt x="224" y="61"/>
                  </a:cubicBezTo>
                  <a:cubicBezTo>
                    <a:pt x="224" y="61"/>
                    <a:pt x="224" y="61"/>
                    <a:pt x="224" y="61"/>
                  </a:cubicBezTo>
                  <a:cubicBezTo>
                    <a:pt x="224" y="61"/>
                    <a:pt x="224" y="61"/>
                    <a:pt x="224" y="61"/>
                  </a:cubicBezTo>
                  <a:cubicBezTo>
                    <a:pt x="224" y="60"/>
                    <a:pt x="224" y="60"/>
                    <a:pt x="224" y="60"/>
                  </a:cubicBezTo>
                  <a:cubicBezTo>
                    <a:pt x="224" y="61"/>
                    <a:pt x="224" y="61"/>
                    <a:pt x="224" y="61"/>
                  </a:cubicBezTo>
                  <a:cubicBezTo>
                    <a:pt x="224" y="62"/>
                    <a:pt x="224" y="62"/>
                    <a:pt x="224" y="62"/>
                  </a:cubicBezTo>
                  <a:cubicBezTo>
                    <a:pt x="223" y="62"/>
                    <a:pt x="223" y="62"/>
                    <a:pt x="223" y="62"/>
                  </a:cubicBezTo>
                  <a:cubicBezTo>
                    <a:pt x="223" y="62"/>
                    <a:pt x="223" y="62"/>
                    <a:pt x="223" y="62"/>
                  </a:cubicBezTo>
                  <a:cubicBezTo>
                    <a:pt x="222" y="61"/>
                    <a:pt x="222" y="61"/>
                    <a:pt x="222" y="61"/>
                  </a:cubicBezTo>
                  <a:cubicBezTo>
                    <a:pt x="222" y="61"/>
                    <a:pt x="222" y="61"/>
                    <a:pt x="222" y="61"/>
                  </a:cubicBezTo>
                  <a:cubicBezTo>
                    <a:pt x="222" y="61"/>
                    <a:pt x="222" y="61"/>
                    <a:pt x="222" y="60"/>
                  </a:cubicBezTo>
                  <a:cubicBezTo>
                    <a:pt x="221" y="60"/>
                    <a:pt x="221" y="60"/>
                    <a:pt x="220" y="60"/>
                  </a:cubicBezTo>
                  <a:cubicBezTo>
                    <a:pt x="220" y="60"/>
                    <a:pt x="220" y="60"/>
                    <a:pt x="219" y="59"/>
                  </a:cubicBezTo>
                  <a:cubicBezTo>
                    <a:pt x="219" y="59"/>
                    <a:pt x="219" y="59"/>
                    <a:pt x="218" y="59"/>
                  </a:cubicBezTo>
                  <a:cubicBezTo>
                    <a:pt x="218" y="59"/>
                    <a:pt x="218" y="59"/>
                    <a:pt x="218" y="59"/>
                  </a:cubicBezTo>
                  <a:cubicBezTo>
                    <a:pt x="217" y="58"/>
                    <a:pt x="217" y="58"/>
                    <a:pt x="217" y="58"/>
                  </a:cubicBezTo>
                  <a:cubicBezTo>
                    <a:pt x="217" y="58"/>
                    <a:pt x="217" y="58"/>
                    <a:pt x="217" y="58"/>
                  </a:cubicBezTo>
                  <a:cubicBezTo>
                    <a:pt x="216" y="58"/>
                    <a:pt x="216" y="58"/>
                    <a:pt x="216" y="58"/>
                  </a:cubicBezTo>
                  <a:cubicBezTo>
                    <a:pt x="216" y="58"/>
                    <a:pt x="216" y="58"/>
                    <a:pt x="216" y="58"/>
                  </a:cubicBezTo>
                  <a:cubicBezTo>
                    <a:pt x="216" y="59"/>
                    <a:pt x="216" y="59"/>
                    <a:pt x="216" y="59"/>
                  </a:cubicBezTo>
                  <a:cubicBezTo>
                    <a:pt x="217" y="59"/>
                    <a:pt x="217" y="59"/>
                    <a:pt x="217" y="59"/>
                  </a:cubicBezTo>
                  <a:cubicBezTo>
                    <a:pt x="217" y="59"/>
                    <a:pt x="217" y="59"/>
                    <a:pt x="217" y="59"/>
                  </a:cubicBezTo>
                  <a:cubicBezTo>
                    <a:pt x="217" y="59"/>
                    <a:pt x="217" y="59"/>
                    <a:pt x="217" y="59"/>
                  </a:cubicBezTo>
                  <a:cubicBezTo>
                    <a:pt x="217" y="59"/>
                    <a:pt x="217" y="59"/>
                    <a:pt x="217" y="59"/>
                  </a:cubicBezTo>
                  <a:cubicBezTo>
                    <a:pt x="218" y="59"/>
                    <a:pt x="218" y="59"/>
                    <a:pt x="218" y="59"/>
                  </a:cubicBezTo>
                  <a:cubicBezTo>
                    <a:pt x="219" y="60"/>
                    <a:pt x="219" y="60"/>
                    <a:pt x="220" y="60"/>
                  </a:cubicBezTo>
                  <a:cubicBezTo>
                    <a:pt x="220" y="60"/>
                    <a:pt x="220" y="60"/>
                    <a:pt x="220" y="61"/>
                  </a:cubicBezTo>
                  <a:cubicBezTo>
                    <a:pt x="219" y="61"/>
                    <a:pt x="219" y="61"/>
                    <a:pt x="219" y="61"/>
                  </a:cubicBezTo>
                  <a:cubicBezTo>
                    <a:pt x="219" y="61"/>
                    <a:pt x="219" y="61"/>
                    <a:pt x="219" y="61"/>
                  </a:cubicBezTo>
                  <a:cubicBezTo>
                    <a:pt x="218" y="61"/>
                    <a:pt x="218" y="61"/>
                    <a:pt x="218" y="61"/>
                  </a:cubicBezTo>
                  <a:cubicBezTo>
                    <a:pt x="218" y="61"/>
                    <a:pt x="218" y="61"/>
                    <a:pt x="218" y="61"/>
                  </a:cubicBezTo>
                  <a:cubicBezTo>
                    <a:pt x="218" y="61"/>
                    <a:pt x="218" y="61"/>
                    <a:pt x="218" y="61"/>
                  </a:cubicBezTo>
                  <a:cubicBezTo>
                    <a:pt x="219" y="61"/>
                    <a:pt x="219" y="61"/>
                    <a:pt x="219" y="61"/>
                  </a:cubicBezTo>
                  <a:cubicBezTo>
                    <a:pt x="219" y="61"/>
                    <a:pt x="219" y="61"/>
                    <a:pt x="220" y="61"/>
                  </a:cubicBezTo>
                  <a:cubicBezTo>
                    <a:pt x="220" y="61"/>
                    <a:pt x="220" y="61"/>
                    <a:pt x="221" y="60"/>
                  </a:cubicBezTo>
                  <a:cubicBezTo>
                    <a:pt x="221" y="60"/>
                    <a:pt x="221" y="60"/>
                    <a:pt x="221" y="60"/>
                  </a:cubicBezTo>
                  <a:cubicBezTo>
                    <a:pt x="221" y="61"/>
                    <a:pt x="221" y="61"/>
                    <a:pt x="221" y="61"/>
                  </a:cubicBezTo>
                  <a:cubicBezTo>
                    <a:pt x="221" y="61"/>
                    <a:pt x="221" y="61"/>
                    <a:pt x="222" y="62"/>
                  </a:cubicBezTo>
                  <a:cubicBezTo>
                    <a:pt x="222" y="62"/>
                    <a:pt x="222" y="62"/>
                    <a:pt x="222" y="62"/>
                  </a:cubicBezTo>
                  <a:cubicBezTo>
                    <a:pt x="222" y="64"/>
                    <a:pt x="222" y="64"/>
                    <a:pt x="222" y="64"/>
                  </a:cubicBezTo>
                  <a:cubicBezTo>
                    <a:pt x="222" y="64"/>
                    <a:pt x="222" y="64"/>
                    <a:pt x="222" y="64"/>
                  </a:cubicBezTo>
                  <a:cubicBezTo>
                    <a:pt x="221" y="64"/>
                    <a:pt x="221" y="64"/>
                    <a:pt x="221" y="64"/>
                  </a:cubicBezTo>
                  <a:cubicBezTo>
                    <a:pt x="221" y="65"/>
                    <a:pt x="221" y="65"/>
                    <a:pt x="220" y="65"/>
                  </a:cubicBezTo>
                  <a:cubicBezTo>
                    <a:pt x="220" y="65"/>
                    <a:pt x="220" y="65"/>
                    <a:pt x="219" y="64"/>
                  </a:cubicBezTo>
                  <a:cubicBezTo>
                    <a:pt x="219" y="64"/>
                    <a:pt x="219" y="64"/>
                    <a:pt x="219" y="64"/>
                  </a:cubicBezTo>
                  <a:cubicBezTo>
                    <a:pt x="218" y="64"/>
                    <a:pt x="218" y="64"/>
                    <a:pt x="218" y="64"/>
                  </a:cubicBezTo>
                  <a:cubicBezTo>
                    <a:pt x="218" y="64"/>
                    <a:pt x="218" y="64"/>
                    <a:pt x="217" y="64"/>
                  </a:cubicBezTo>
                  <a:cubicBezTo>
                    <a:pt x="217" y="64"/>
                    <a:pt x="217" y="64"/>
                    <a:pt x="217" y="63"/>
                  </a:cubicBezTo>
                  <a:cubicBezTo>
                    <a:pt x="218" y="63"/>
                    <a:pt x="218" y="63"/>
                    <a:pt x="218" y="63"/>
                  </a:cubicBezTo>
                  <a:cubicBezTo>
                    <a:pt x="217" y="62"/>
                    <a:pt x="217" y="62"/>
                    <a:pt x="217" y="62"/>
                  </a:cubicBezTo>
                  <a:cubicBezTo>
                    <a:pt x="217" y="62"/>
                    <a:pt x="217" y="62"/>
                    <a:pt x="217" y="61"/>
                  </a:cubicBezTo>
                  <a:cubicBezTo>
                    <a:pt x="216" y="62"/>
                    <a:pt x="216" y="62"/>
                    <a:pt x="216" y="62"/>
                  </a:cubicBezTo>
                  <a:cubicBezTo>
                    <a:pt x="216" y="62"/>
                    <a:pt x="216" y="62"/>
                    <a:pt x="217" y="62"/>
                  </a:cubicBezTo>
                  <a:cubicBezTo>
                    <a:pt x="217" y="63"/>
                    <a:pt x="217" y="63"/>
                    <a:pt x="217" y="63"/>
                  </a:cubicBezTo>
                  <a:cubicBezTo>
                    <a:pt x="217" y="64"/>
                    <a:pt x="217" y="64"/>
                    <a:pt x="217" y="64"/>
                  </a:cubicBezTo>
                  <a:cubicBezTo>
                    <a:pt x="217" y="64"/>
                    <a:pt x="217" y="64"/>
                    <a:pt x="217" y="65"/>
                  </a:cubicBezTo>
                  <a:cubicBezTo>
                    <a:pt x="217" y="65"/>
                    <a:pt x="217" y="65"/>
                    <a:pt x="218" y="65"/>
                  </a:cubicBezTo>
                  <a:cubicBezTo>
                    <a:pt x="218" y="66"/>
                    <a:pt x="218" y="66"/>
                    <a:pt x="217" y="66"/>
                  </a:cubicBezTo>
                  <a:cubicBezTo>
                    <a:pt x="217" y="66"/>
                    <a:pt x="217" y="66"/>
                    <a:pt x="217" y="66"/>
                  </a:cubicBezTo>
                  <a:cubicBezTo>
                    <a:pt x="217" y="66"/>
                    <a:pt x="217" y="66"/>
                    <a:pt x="217" y="66"/>
                  </a:cubicBezTo>
                  <a:cubicBezTo>
                    <a:pt x="217" y="65"/>
                    <a:pt x="217" y="65"/>
                    <a:pt x="217" y="65"/>
                  </a:cubicBezTo>
                  <a:cubicBezTo>
                    <a:pt x="216" y="65"/>
                    <a:pt x="216" y="65"/>
                    <a:pt x="216" y="65"/>
                  </a:cubicBezTo>
                  <a:cubicBezTo>
                    <a:pt x="216" y="65"/>
                    <a:pt x="216" y="65"/>
                    <a:pt x="216" y="66"/>
                  </a:cubicBezTo>
                  <a:cubicBezTo>
                    <a:pt x="216" y="66"/>
                    <a:pt x="216" y="66"/>
                    <a:pt x="217" y="66"/>
                  </a:cubicBezTo>
                  <a:cubicBezTo>
                    <a:pt x="217" y="66"/>
                    <a:pt x="217" y="66"/>
                    <a:pt x="216" y="66"/>
                  </a:cubicBezTo>
                  <a:cubicBezTo>
                    <a:pt x="216" y="66"/>
                    <a:pt x="216" y="66"/>
                    <a:pt x="215" y="66"/>
                  </a:cubicBezTo>
                  <a:cubicBezTo>
                    <a:pt x="215" y="66"/>
                    <a:pt x="215" y="66"/>
                    <a:pt x="215" y="66"/>
                  </a:cubicBezTo>
                  <a:cubicBezTo>
                    <a:pt x="215" y="66"/>
                    <a:pt x="215" y="66"/>
                    <a:pt x="215" y="67"/>
                  </a:cubicBezTo>
                  <a:cubicBezTo>
                    <a:pt x="215" y="67"/>
                    <a:pt x="215" y="67"/>
                    <a:pt x="215" y="68"/>
                  </a:cubicBezTo>
                  <a:cubicBezTo>
                    <a:pt x="215" y="67"/>
                    <a:pt x="215" y="67"/>
                    <a:pt x="215" y="67"/>
                  </a:cubicBezTo>
                  <a:cubicBezTo>
                    <a:pt x="215" y="67"/>
                    <a:pt x="215" y="67"/>
                    <a:pt x="214" y="67"/>
                  </a:cubicBezTo>
                  <a:cubicBezTo>
                    <a:pt x="215" y="67"/>
                    <a:pt x="215" y="67"/>
                    <a:pt x="215" y="67"/>
                  </a:cubicBezTo>
                  <a:cubicBezTo>
                    <a:pt x="214" y="67"/>
                    <a:pt x="214" y="67"/>
                    <a:pt x="214" y="68"/>
                  </a:cubicBezTo>
                  <a:cubicBezTo>
                    <a:pt x="213" y="67"/>
                    <a:pt x="213" y="67"/>
                    <a:pt x="213" y="67"/>
                  </a:cubicBezTo>
                  <a:cubicBezTo>
                    <a:pt x="213" y="68"/>
                    <a:pt x="213" y="68"/>
                    <a:pt x="214" y="68"/>
                  </a:cubicBezTo>
                  <a:cubicBezTo>
                    <a:pt x="213" y="68"/>
                    <a:pt x="213" y="68"/>
                    <a:pt x="212" y="68"/>
                  </a:cubicBezTo>
                  <a:cubicBezTo>
                    <a:pt x="212" y="68"/>
                    <a:pt x="212" y="68"/>
                    <a:pt x="212" y="68"/>
                  </a:cubicBezTo>
                  <a:cubicBezTo>
                    <a:pt x="212" y="68"/>
                    <a:pt x="212" y="68"/>
                    <a:pt x="212" y="68"/>
                  </a:cubicBezTo>
                  <a:cubicBezTo>
                    <a:pt x="212" y="68"/>
                    <a:pt x="212" y="68"/>
                    <a:pt x="212" y="68"/>
                  </a:cubicBezTo>
                  <a:cubicBezTo>
                    <a:pt x="212" y="68"/>
                    <a:pt x="212" y="68"/>
                    <a:pt x="211" y="68"/>
                  </a:cubicBezTo>
                  <a:cubicBezTo>
                    <a:pt x="211" y="68"/>
                    <a:pt x="211" y="68"/>
                    <a:pt x="211" y="68"/>
                  </a:cubicBezTo>
                  <a:cubicBezTo>
                    <a:pt x="211" y="68"/>
                    <a:pt x="211" y="68"/>
                    <a:pt x="211" y="69"/>
                  </a:cubicBezTo>
                  <a:cubicBezTo>
                    <a:pt x="211" y="69"/>
                    <a:pt x="211" y="69"/>
                    <a:pt x="212" y="69"/>
                  </a:cubicBezTo>
                  <a:cubicBezTo>
                    <a:pt x="212" y="69"/>
                    <a:pt x="212" y="69"/>
                    <a:pt x="211" y="69"/>
                  </a:cubicBezTo>
                  <a:cubicBezTo>
                    <a:pt x="212" y="69"/>
                    <a:pt x="212" y="69"/>
                    <a:pt x="212" y="69"/>
                  </a:cubicBezTo>
                  <a:cubicBezTo>
                    <a:pt x="212" y="69"/>
                    <a:pt x="212" y="69"/>
                    <a:pt x="212" y="70"/>
                  </a:cubicBezTo>
                  <a:cubicBezTo>
                    <a:pt x="211" y="70"/>
                    <a:pt x="211" y="70"/>
                    <a:pt x="211" y="70"/>
                  </a:cubicBezTo>
                  <a:cubicBezTo>
                    <a:pt x="211" y="70"/>
                    <a:pt x="211" y="70"/>
                    <a:pt x="210" y="70"/>
                  </a:cubicBezTo>
                  <a:cubicBezTo>
                    <a:pt x="210" y="70"/>
                    <a:pt x="210" y="70"/>
                    <a:pt x="210" y="71"/>
                  </a:cubicBezTo>
                  <a:cubicBezTo>
                    <a:pt x="210" y="71"/>
                    <a:pt x="210" y="71"/>
                    <a:pt x="210" y="71"/>
                  </a:cubicBezTo>
                  <a:cubicBezTo>
                    <a:pt x="209" y="71"/>
                    <a:pt x="209" y="71"/>
                    <a:pt x="209" y="71"/>
                  </a:cubicBezTo>
                  <a:cubicBezTo>
                    <a:pt x="209" y="72"/>
                    <a:pt x="209" y="72"/>
                    <a:pt x="209" y="72"/>
                  </a:cubicBezTo>
                  <a:cubicBezTo>
                    <a:pt x="208" y="72"/>
                    <a:pt x="208" y="72"/>
                    <a:pt x="208" y="72"/>
                  </a:cubicBezTo>
                  <a:cubicBezTo>
                    <a:pt x="208" y="73"/>
                    <a:pt x="208" y="73"/>
                    <a:pt x="208" y="73"/>
                  </a:cubicBezTo>
                  <a:cubicBezTo>
                    <a:pt x="207" y="73"/>
                    <a:pt x="207" y="73"/>
                    <a:pt x="207" y="73"/>
                  </a:cubicBezTo>
                  <a:cubicBezTo>
                    <a:pt x="207" y="74"/>
                    <a:pt x="207" y="74"/>
                    <a:pt x="207" y="74"/>
                  </a:cubicBezTo>
                  <a:cubicBezTo>
                    <a:pt x="206" y="74"/>
                    <a:pt x="206" y="74"/>
                    <a:pt x="206" y="74"/>
                  </a:cubicBezTo>
                  <a:cubicBezTo>
                    <a:pt x="206" y="74"/>
                    <a:pt x="206" y="74"/>
                    <a:pt x="206" y="74"/>
                  </a:cubicBezTo>
                  <a:cubicBezTo>
                    <a:pt x="205" y="74"/>
                    <a:pt x="205" y="74"/>
                    <a:pt x="205" y="74"/>
                  </a:cubicBezTo>
                  <a:cubicBezTo>
                    <a:pt x="205" y="75"/>
                    <a:pt x="205" y="75"/>
                    <a:pt x="206" y="75"/>
                  </a:cubicBezTo>
                  <a:cubicBezTo>
                    <a:pt x="205" y="75"/>
                    <a:pt x="205" y="75"/>
                    <a:pt x="205" y="76"/>
                  </a:cubicBezTo>
                  <a:cubicBezTo>
                    <a:pt x="205" y="76"/>
                    <a:pt x="205" y="76"/>
                    <a:pt x="205" y="76"/>
                  </a:cubicBezTo>
                  <a:cubicBezTo>
                    <a:pt x="205" y="76"/>
                    <a:pt x="204" y="77"/>
                    <a:pt x="204" y="77"/>
                  </a:cubicBezTo>
                  <a:cubicBezTo>
                    <a:pt x="204" y="78"/>
                    <a:pt x="204" y="78"/>
                    <a:pt x="204" y="78"/>
                  </a:cubicBezTo>
                  <a:cubicBezTo>
                    <a:pt x="204" y="78"/>
                    <a:pt x="204" y="78"/>
                    <a:pt x="203" y="79"/>
                  </a:cubicBezTo>
                  <a:cubicBezTo>
                    <a:pt x="203" y="79"/>
                    <a:pt x="203" y="79"/>
                    <a:pt x="203" y="79"/>
                  </a:cubicBezTo>
                  <a:cubicBezTo>
                    <a:pt x="203" y="80"/>
                    <a:pt x="203" y="80"/>
                    <a:pt x="203" y="81"/>
                  </a:cubicBezTo>
                  <a:cubicBezTo>
                    <a:pt x="202" y="81"/>
                    <a:pt x="202" y="81"/>
                    <a:pt x="202" y="81"/>
                  </a:cubicBezTo>
                  <a:cubicBezTo>
                    <a:pt x="202" y="82"/>
                    <a:pt x="202" y="82"/>
                    <a:pt x="202" y="82"/>
                  </a:cubicBezTo>
                  <a:cubicBezTo>
                    <a:pt x="201" y="82"/>
                    <a:pt x="201" y="82"/>
                    <a:pt x="201" y="82"/>
                  </a:cubicBezTo>
                  <a:cubicBezTo>
                    <a:pt x="201" y="82"/>
                    <a:pt x="201" y="82"/>
                    <a:pt x="202" y="82"/>
                  </a:cubicBezTo>
                  <a:cubicBezTo>
                    <a:pt x="202" y="82"/>
                    <a:pt x="202" y="82"/>
                    <a:pt x="203" y="82"/>
                  </a:cubicBezTo>
                  <a:cubicBezTo>
                    <a:pt x="202" y="83"/>
                    <a:pt x="202" y="83"/>
                    <a:pt x="202" y="83"/>
                  </a:cubicBezTo>
                  <a:cubicBezTo>
                    <a:pt x="202" y="83"/>
                    <a:pt x="202" y="83"/>
                    <a:pt x="202" y="83"/>
                  </a:cubicBezTo>
                  <a:cubicBezTo>
                    <a:pt x="202" y="83"/>
                    <a:pt x="202" y="83"/>
                    <a:pt x="202" y="84"/>
                  </a:cubicBezTo>
                  <a:cubicBezTo>
                    <a:pt x="202" y="84"/>
                    <a:pt x="202" y="84"/>
                    <a:pt x="202" y="84"/>
                  </a:cubicBezTo>
                  <a:cubicBezTo>
                    <a:pt x="202" y="85"/>
                    <a:pt x="202" y="85"/>
                    <a:pt x="201" y="86"/>
                  </a:cubicBezTo>
                  <a:cubicBezTo>
                    <a:pt x="201" y="86"/>
                    <a:pt x="201" y="86"/>
                    <a:pt x="201" y="86"/>
                  </a:cubicBezTo>
                  <a:cubicBezTo>
                    <a:pt x="201" y="86"/>
                    <a:pt x="201" y="86"/>
                    <a:pt x="201" y="86"/>
                  </a:cubicBezTo>
                  <a:cubicBezTo>
                    <a:pt x="202" y="85"/>
                    <a:pt x="202" y="85"/>
                    <a:pt x="203" y="84"/>
                  </a:cubicBezTo>
                  <a:cubicBezTo>
                    <a:pt x="203" y="84"/>
                    <a:pt x="203" y="84"/>
                    <a:pt x="203" y="84"/>
                  </a:cubicBezTo>
                  <a:cubicBezTo>
                    <a:pt x="205" y="84"/>
                    <a:pt x="205" y="84"/>
                    <a:pt x="206" y="84"/>
                  </a:cubicBezTo>
                  <a:cubicBezTo>
                    <a:pt x="206" y="84"/>
                    <a:pt x="206" y="84"/>
                    <a:pt x="206" y="84"/>
                  </a:cubicBezTo>
                  <a:cubicBezTo>
                    <a:pt x="206" y="85"/>
                    <a:pt x="206" y="85"/>
                    <a:pt x="206" y="85"/>
                  </a:cubicBezTo>
                  <a:cubicBezTo>
                    <a:pt x="206" y="86"/>
                    <a:pt x="206" y="86"/>
                    <a:pt x="206" y="88"/>
                  </a:cubicBezTo>
                  <a:cubicBezTo>
                    <a:pt x="206" y="88"/>
                    <a:pt x="206" y="88"/>
                    <a:pt x="206" y="89"/>
                  </a:cubicBezTo>
                  <a:cubicBezTo>
                    <a:pt x="206" y="89"/>
                    <a:pt x="206" y="89"/>
                    <a:pt x="206" y="90"/>
                  </a:cubicBezTo>
                  <a:cubicBezTo>
                    <a:pt x="205" y="91"/>
                    <a:pt x="205" y="91"/>
                    <a:pt x="204" y="93"/>
                  </a:cubicBezTo>
                  <a:cubicBezTo>
                    <a:pt x="203" y="93"/>
                    <a:pt x="203" y="93"/>
                    <a:pt x="203" y="93"/>
                  </a:cubicBezTo>
                  <a:cubicBezTo>
                    <a:pt x="203" y="93"/>
                    <a:pt x="203" y="93"/>
                    <a:pt x="204" y="93"/>
                  </a:cubicBezTo>
                  <a:cubicBezTo>
                    <a:pt x="205" y="92"/>
                    <a:pt x="205" y="92"/>
                    <a:pt x="206" y="92"/>
                  </a:cubicBezTo>
                  <a:cubicBezTo>
                    <a:pt x="205" y="92"/>
                    <a:pt x="205" y="92"/>
                    <a:pt x="206" y="93"/>
                  </a:cubicBezTo>
                  <a:cubicBezTo>
                    <a:pt x="207" y="92"/>
                    <a:pt x="207" y="92"/>
                    <a:pt x="208" y="92"/>
                  </a:cubicBezTo>
                  <a:cubicBezTo>
                    <a:pt x="209" y="92"/>
                    <a:pt x="209" y="92"/>
                    <a:pt x="209" y="92"/>
                  </a:cubicBezTo>
                  <a:cubicBezTo>
                    <a:pt x="211" y="92"/>
                    <a:pt x="211" y="92"/>
                    <a:pt x="212" y="93"/>
                  </a:cubicBezTo>
                  <a:cubicBezTo>
                    <a:pt x="213" y="93"/>
                    <a:pt x="213" y="93"/>
                    <a:pt x="214" y="94"/>
                  </a:cubicBezTo>
                  <a:cubicBezTo>
                    <a:pt x="214" y="94"/>
                    <a:pt x="214" y="94"/>
                    <a:pt x="214" y="94"/>
                  </a:cubicBezTo>
                  <a:cubicBezTo>
                    <a:pt x="214" y="94"/>
                    <a:pt x="214" y="94"/>
                    <a:pt x="215" y="94"/>
                  </a:cubicBezTo>
                  <a:cubicBezTo>
                    <a:pt x="216" y="95"/>
                    <a:pt x="216" y="95"/>
                    <a:pt x="217" y="95"/>
                  </a:cubicBezTo>
                  <a:cubicBezTo>
                    <a:pt x="217" y="96"/>
                    <a:pt x="217" y="96"/>
                    <a:pt x="217" y="96"/>
                  </a:cubicBezTo>
                  <a:cubicBezTo>
                    <a:pt x="217" y="96"/>
                    <a:pt x="217" y="96"/>
                    <a:pt x="217" y="96"/>
                  </a:cubicBezTo>
                  <a:cubicBezTo>
                    <a:pt x="218" y="97"/>
                    <a:pt x="218" y="97"/>
                    <a:pt x="218" y="98"/>
                  </a:cubicBezTo>
                  <a:cubicBezTo>
                    <a:pt x="218" y="98"/>
                    <a:pt x="218" y="98"/>
                    <a:pt x="218" y="99"/>
                  </a:cubicBezTo>
                  <a:cubicBezTo>
                    <a:pt x="218" y="99"/>
                    <a:pt x="218" y="99"/>
                    <a:pt x="218" y="99"/>
                  </a:cubicBezTo>
                  <a:cubicBezTo>
                    <a:pt x="219" y="99"/>
                    <a:pt x="219" y="99"/>
                    <a:pt x="219" y="98"/>
                  </a:cubicBezTo>
                  <a:cubicBezTo>
                    <a:pt x="221" y="99"/>
                    <a:pt x="221" y="99"/>
                    <a:pt x="223" y="100"/>
                  </a:cubicBezTo>
                  <a:cubicBezTo>
                    <a:pt x="223" y="101"/>
                    <a:pt x="223" y="101"/>
                    <a:pt x="224" y="101"/>
                  </a:cubicBezTo>
                  <a:cubicBezTo>
                    <a:pt x="224" y="102"/>
                    <a:pt x="224" y="102"/>
                    <a:pt x="224" y="102"/>
                  </a:cubicBezTo>
                  <a:cubicBezTo>
                    <a:pt x="224" y="102"/>
                    <a:pt x="224" y="102"/>
                    <a:pt x="225" y="103"/>
                  </a:cubicBezTo>
                  <a:cubicBezTo>
                    <a:pt x="225" y="103"/>
                    <a:pt x="225" y="103"/>
                    <a:pt x="225" y="103"/>
                  </a:cubicBezTo>
                  <a:cubicBezTo>
                    <a:pt x="224" y="103"/>
                    <a:pt x="224" y="103"/>
                    <a:pt x="224" y="103"/>
                  </a:cubicBezTo>
                  <a:cubicBezTo>
                    <a:pt x="224" y="104"/>
                    <a:pt x="224" y="104"/>
                    <a:pt x="223" y="104"/>
                  </a:cubicBezTo>
                  <a:cubicBezTo>
                    <a:pt x="224" y="104"/>
                    <a:pt x="224" y="104"/>
                    <a:pt x="225" y="103"/>
                  </a:cubicBezTo>
                  <a:cubicBezTo>
                    <a:pt x="226" y="103"/>
                    <a:pt x="226" y="103"/>
                    <a:pt x="226" y="103"/>
                  </a:cubicBezTo>
                  <a:cubicBezTo>
                    <a:pt x="226" y="103"/>
                    <a:pt x="226" y="103"/>
                    <a:pt x="227" y="103"/>
                  </a:cubicBezTo>
                  <a:cubicBezTo>
                    <a:pt x="227" y="103"/>
                    <a:pt x="227" y="103"/>
                    <a:pt x="227" y="103"/>
                  </a:cubicBezTo>
                  <a:cubicBezTo>
                    <a:pt x="228" y="103"/>
                    <a:pt x="228" y="103"/>
                    <a:pt x="228" y="103"/>
                  </a:cubicBezTo>
                  <a:cubicBezTo>
                    <a:pt x="229" y="103"/>
                    <a:pt x="229" y="103"/>
                    <a:pt x="229" y="104"/>
                  </a:cubicBezTo>
                  <a:cubicBezTo>
                    <a:pt x="229" y="103"/>
                    <a:pt x="229" y="103"/>
                    <a:pt x="230" y="103"/>
                  </a:cubicBezTo>
                  <a:cubicBezTo>
                    <a:pt x="230" y="103"/>
                    <a:pt x="230" y="103"/>
                    <a:pt x="231" y="104"/>
                  </a:cubicBezTo>
                  <a:cubicBezTo>
                    <a:pt x="231" y="104"/>
                    <a:pt x="231" y="104"/>
                    <a:pt x="232" y="104"/>
                  </a:cubicBezTo>
                  <a:cubicBezTo>
                    <a:pt x="232" y="104"/>
                    <a:pt x="232" y="104"/>
                    <a:pt x="232" y="104"/>
                  </a:cubicBezTo>
                  <a:cubicBezTo>
                    <a:pt x="233" y="104"/>
                    <a:pt x="233" y="104"/>
                    <a:pt x="234" y="104"/>
                  </a:cubicBezTo>
                  <a:cubicBezTo>
                    <a:pt x="233" y="105"/>
                    <a:pt x="233" y="105"/>
                    <a:pt x="233" y="106"/>
                  </a:cubicBezTo>
                  <a:cubicBezTo>
                    <a:pt x="233" y="106"/>
                    <a:pt x="233" y="106"/>
                    <a:pt x="233" y="106"/>
                  </a:cubicBezTo>
                  <a:cubicBezTo>
                    <a:pt x="233" y="107"/>
                    <a:pt x="233" y="107"/>
                    <a:pt x="233" y="107"/>
                  </a:cubicBezTo>
                  <a:cubicBezTo>
                    <a:pt x="232" y="107"/>
                    <a:pt x="232" y="107"/>
                    <a:pt x="232" y="108"/>
                  </a:cubicBezTo>
                  <a:cubicBezTo>
                    <a:pt x="232" y="108"/>
                    <a:pt x="232" y="108"/>
                    <a:pt x="232" y="109"/>
                  </a:cubicBezTo>
                  <a:cubicBezTo>
                    <a:pt x="232" y="109"/>
                    <a:pt x="232" y="109"/>
                    <a:pt x="232" y="109"/>
                  </a:cubicBezTo>
                  <a:cubicBezTo>
                    <a:pt x="232" y="109"/>
                    <a:pt x="232" y="109"/>
                    <a:pt x="232" y="110"/>
                  </a:cubicBezTo>
                  <a:cubicBezTo>
                    <a:pt x="232" y="111"/>
                    <a:pt x="232" y="111"/>
                    <a:pt x="231" y="112"/>
                  </a:cubicBezTo>
                  <a:cubicBezTo>
                    <a:pt x="231" y="112"/>
                    <a:pt x="231" y="112"/>
                    <a:pt x="231" y="113"/>
                  </a:cubicBezTo>
                  <a:cubicBezTo>
                    <a:pt x="231" y="113"/>
                    <a:pt x="231" y="113"/>
                    <a:pt x="230" y="114"/>
                  </a:cubicBezTo>
                  <a:cubicBezTo>
                    <a:pt x="230" y="114"/>
                    <a:pt x="230" y="114"/>
                    <a:pt x="230" y="115"/>
                  </a:cubicBezTo>
                  <a:cubicBezTo>
                    <a:pt x="230" y="115"/>
                    <a:pt x="230" y="115"/>
                    <a:pt x="231" y="116"/>
                  </a:cubicBezTo>
                  <a:cubicBezTo>
                    <a:pt x="231" y="116"/>
                    <a:pt x="231" y="116"/>
                    <a:pt x="231" y="117"/>
                  </a:cubicBezTo>
                  <a:cubicBezTo>
                    <a:pt x="232" y="117"/>
                    <a:pt x="232" y="117"/>
                    <a:pt x="232" y="117"/>
                  </a:cubicBezTo>
                  <a:cubicBezTo>
                    <a:pt x="232" y="118"/>
                    <a:pt x="232" y="118"/>
                    <a:pt x="232" y="118"/>
                  </a:cubicBezTo>
                  <a:cubicBezTo>
                    <a:pt x="231" y="118"/>
                    <a:pt x="231" y="118"/>
                    <a:pt x="231" y="118"/>
                  </a:cubicBezTo>
                  <a:cubicBezTo>
                    <a:pt x="230" y="119"/>
                    <a:pt x="230" y="119"/>
                    <a:pt x="230" y="119"/>
                  </a:cubicBezTo>
                  <a:cubicBezTo>
                    <a:pt x="231" y="119"/>
                    <a:pt x="231" y="119"/>
                    <a:pt x="232" y="119"/>
                  </a:cubicBezTo>
                  <a:cubicBezTo>
                    <a:pt x="233" y="119"/>
                    <a:pt x="233" y="119"/>
                    <a:pt x="233" y="119"/>
                  </a:cubicBezTo>
                  <a:cubicBezTo>
                    <a:pt x="233" y="119"/>
                    <a:pt x="233" y="119"/>
                    <a:pt x="233" y="119"/>
                  </a:cubicBezTo>
                  <a:cubicBezTo>
                    <a:pt x="234" y="120"/>
                    <a:pt x="234" y="120"/>
                    <a:pt x="234" y="121"/>
                  </a:cubicBezTo>
                  <a:cubicBezTo>
                    <a:pt x="234" y="122"/>
                    <a:pt x="234" y="122"/>
                    <a:pt x="234" y="122"/>
                  </a:cubicBezTo>
                  <a:cubicBezTo>
                    <a:pt x="234" y="123"/>
                    <a:pt x="234" y="123"/>
                    <a:pt x="234" y="123"/>
                  </a:cubicBezTo>
                  <a:cubicBezTo>
                    <a:pt x="233" y="123"/>
                    <a:pt x="233" y="123"/>
                    <a:pt x="233" y="124"/>
                  </a:cubicBezTo>
                  <a:cubicBezTo>
                    <a:pt x="233" y="124"/>
                    <a:pt x="233" y="124"/>
                    <a:pt x="233" y="124"/>
                  </a:cubicBezTo>
                  <a:cubicBezTo>
                    <a:pt x="234" y="123"/>
                    <a:pt x="234" y="123"/>
                    <a:pt x="234" y="123"/>
                  </a:cubicBezTo>
                  <a:cubicBezTo>
                    <a:pt x="235" y="123"/>
                    <a:pt x="235" y="123"/>
                    <a:pt x="235" y="123"/>
                  </a:cubicBezTo>
                  <a:cubicBezTo>
                    <a:pt x="236" y="123"/>
                    <a:pt x="236" y="123"/>
                    <a:pt x="236" y="123"/>
                  </a:cubicBezTo>
                  <a:cubicBezTo>
                    <a:pt x="236" y="124"/>
                    <a:pt x="236" y="124"/>
                    <a:pt x="237" y="125"/>
                  </a:cubicBezTo>
                  <a:cubicBezTo>
                    <a:pt x="237" y="125"/>
                    <a:pt x="237" y="125"/>
                    <a:pt x="237" y="124"/>
                  </a:cubicBezTo>
                  <a:cubicBezTo>
                    <a:pt x="237" y="123"/>
                    <a:pt x="237" y="123"/>
                    <a:pt x="237" y="123"/>
                  </a:cubicBezTo>
                  <a:cubicBezTo>
                    <a:pt x="237" y="122"/>
                    <a:pt x="237" y="122"/>
                    <a:pt x="237" y="122"/>
                  </a:cubicBezTo>
                  <a:cubicBezTo>
                    <a:pt x="237" y="122"/>
                    <a:pt x="237" y="122"/>
                    <a:pt x="238" y="122"/>
                  </a:cubicBezTo>
                  <a:cubicBezTo>
                    <a:pt x="238" y="121"/>
                    <a:pt x="238" y="121"/>
                    <a:pt x="238" y="121"/>
                  </a:cubicBezTo>
                  <a:cubicBezTo>
                    <a:pt x="238" y="122"/>
                    <a:pt x="238" y="122"/>
                    <a:pt x="238" y="122"/>
                  </a:cubicBezTo>
                  <a:cubicBezTo>
                    <a:pt x="239" y="122"/>
                    <a:pt x="239" y="122"/>
                    <a:pt x="239" y="122"/>
                  </a:cubicBezTo>
                  <a:cubicBezTo>
                    <a:pt x="239" y="123"/>
                    <a:pt x="239" y="123"/>
                    <a:pt x="239" y="124"/>
                  </a:cubicBezTo>
                  <a:cubicBezTo>
                    <a:pt x="239" y="124"/>
                    <a:pt x="239" y="124"/>
                    <a:pt x="239" y="125"/>
                  </a:cubicBezTo>
                  <a:cubicBezTo>
                    <a:pt x="240" y="125"/>
                    <a:pt x="240" y="125"/>
                    <a:pt x="241" y="125"/>
                  </a:cubicBezTo>
                  <a:cubicBezTo>
                    <a:pt x="240" y="125"/>
                    <a:pt x="240" y="125"/>
                    <a:pt x="240" y="125"/>
                  </a:cubicBezTo>
                  <a:cubicBezTo>
                    <a:pt x="239" y="124"/>
                    <a:pt x="239" y="124"/>
                    <a:pt x="239" y="123"/>
                  </a:cubicBezTo>
                  <a:cubicBezTo>
                    <a:pt x="239" y="123"/>
                    <a:pt x="239" y="123"/>
                    <a:pt x="239" y="123"/>
                  </a:cubicBezTo>
                  <a:cubicBezTo>
                    <a:pt x="240" y="123"/>
                    <a:pt x="240" y="123"/>
                    <a:pt x="240" y="123"/>
                  </a:cubicBezTo>
                  <a:cubicBezTo>
                    <a:pt x="240" y="123"/>
                    <a:pt x="240" y="123"/>
                    <a:pt x="239" y="122"/>
                  </a:cubicBezTo>
                  <a:cubicBezTo>
                    <a:pt x="240" y="122"/>
                    <a:pt x="240" y="122"/>
                    <a:pt x="240" y="122"/>
                  </a:cubicBezTo>
                  <a:cubicBezTo>
                    <a:pt x="240" y="121"/>
                    <a:pt x="240" y="121"/>
                    <a:pt x="239" y="121"/>
                  </a:cubicBezTo>
                  <a:cubicBezTo>
                    <a:pt x="240" y="121"/>
                    <a:pt x="240" y="121"/>
                    <a:pt x="240" y="121"/>
                  </a:cubicBezTo>
                  <a:cubicBezTo>
                    <a:pt x="240" y="120"/>
                    <a:pt x="240" y="120"/>
                    <a:pt x="241" y="120"/>
                  </a:cubicBezTo>
                  <a:cubicBezTo>
                    <a:pt x="241" y="119"/>
                    <a:pt x="241" y="119"/>
                    <a:pt x="242" y="119"/>
                  </a:cubicBezTo>
                  <a:cubicBezTo>
                    <a:pt x="241" y="119"/>
                    <a:pt x="241" y="119"/>
                    <a:pt x="241" y="119"/>
                  </a:cubicBezTo>
                  <a:cubicBezTo>
                    <a:pt x="241" y="118"/>
                    <a:pt x="241" y="118"/>
                    <a:pt x="241" y="118"/>
                  </a:cubicBezTo>
                  <a:cubicBezTo>
                    <a:pt x="241" y="118"/>
                    <a:pt x="241" y="118"/>
                    <a:pt x="240" y="118"/>
                  </a:cubicBezTo>
                  <a:cubicBezTo>
                    <a:pt x="240" y="117"/>
                    <a:pt x="240" y="117"/>
                    <a:pt x="240" y="117"/>
                  </a:cubicBezTo>
                  <a:cubicBezTo>
                    <a:pt x="241" y="117"/>
                    <a:pt x="241" y="117"/>
                    <a:pt x="241" y="116"/>
                  </a:cubicBezTo>
                  <a:cubicBezTo>
                    <a:pt x="241" y="116"/>
                    <a:pt x="241" y="116"/>
                    <a:pt x="240" y="116"/>
                  </a:cubicBezTo>
                  <a:cubicBezTo>
                    <a:pt x="241" y="116"/>
                    <a:pt x="241" y="116"/>
                    <a:pt x="241" y="116"/>
                  </a:cubicBezTo>
                  <a:cubicBezTo>
                    <a:pt x="240" y="115"/>
                    <a:pt x="240" y="115"/>
                    <a:pt x="240" y="115"/>
                  </a:cubicBezTo>
                  <a:cubicBezTo>
                    <a:pt x="241" y="115"/>
                    <a:pt x="241" y="115"/>
                    <a:pt x="241" y="114"/>
                  </a:cubicBezTo>
                  <a:cubicBezTo>
                    <a:pt x="241" y="114"/>
                    <a:pt x="241" y="114"/>
                    <a:pt x="241" y="114"/>
                  </a:cubicBezTo>
                  <a:cubicBezTo>
                    <a:pt x="241" y="113"/>
                    <a:pt x="241" y="113"/>
                    <a:pt x="241" y="113"/>
                  </a:cubicBezTo>
                  <a:cubicBezTo>
                    <a:pt x="241" y="112"/>
                    <a:pt x="241" y="112"/>
                    <a:pt x="241" y="111"/>
                  </a:cubicBezTo>
                  <a:cubicBezTo>
                    <a:pt x="242" y="112"/>
                    <a:pt x="242" y="112"/>
                    <a:pt x="242" y="112"/>
                  </a:cubicBezTo>
                  <a:cubicBezTo>
                    <a:pt x="242" y="111"/>
                    <a:pt x="242" y="111"/>
                    <a:pt x="241" y="111"/>
                  </a:cubicBezTo>
                  <a:cubicBezTo>
                    <a:pt x="241" y="111"/>
                    <a:pt x="241" y="111"/>
                    <a:pt x="241" y="111"/>
                  </a:cubicBezTo>
                  <a:cubicBezTo>
                    <a:pt x="242" y="111"/>
                    <a:pt x="242" y="111"/>
                    <a:pt x="242" y="110"/>
                  </a:cubicBezTo>
                  <a:cubicBezTo>
                    <a:pt x="241" y="110"/>
                    <a:pt x="241" y="110"/>
                    <a:pt x="241" y="110"/>
                  </a:cubicBezTo>
                  <a:cubicBezTo>
                    <a:pt x="241" y="110"/>
                    <a:pt x="241" y="110"/>
                    <a:pt x="242" y="110"/>
                  </a:cubicBezTo>
                  <a:cubicBezTo>
                    <a:pt x="241" y="110"/>
                    <a:pt x="241" y="110"/>
                    <a:pt x="241" y="109"/>
                  </a:cubicBezTo>
                  <a:cubicBezTo>
                    <a:pt x="241" y="109"/>
                    <a:pt x="241" y="109"/>
                    <a:pt x="241" y="109"/>
                  </a:cubicBezTo>
                  <a:cubicBezTo>
                    <a:pt x="241" y="109"/>
                    <a:pt x="241" y="109"/>
                    <a:pt x="241" y="109"/>
                  </a:cubicBezTo>
                  <a:cubicBezTo>
                    <a:pt x="241" y="108"/>
                    <a:pt x="241" y="108"/>
                    <a:pt x="240" y="107"/>
                  </a:cubicBezTo>
                  <a:cubicBezTo>
                    <a:pt x="240" y="107"/>
                    <a:pt x="240" y="107"/>
                    <a:pt x="241" y="106"/>
                  </a:cubicBezTo>
                  <a:cubicBezTo>
                    <a:pt x="242" y="106"/>
                    <a:pt x="242" y="106"/>
                    <a:pt x="243" y="106"/>
                  </a:cubicBezTo>
                  <a:cubicBezTo>
                    <a:pt x="243" y="106"/>
                    <a:pt x="243" y="106"/>
                    <a:pt x="243" y="106"/>
                  </a:cubicBezTo>
                  <a:cubicBezTo>
                    <a:pt x="244" y="106"/>
                    <a:pt x="244" y="106"/>
                    <a:pt x="244" y="106"/>
                  </a:cubicBezTo>
                  <a:cubicBezTo>
                    <a:pt x="245" y="105"/>
                    <a:pt x="245" y="105"/>
                    <a:pt x="245" y="105"/>
                  </a:cubicBezTo>
                  <a:cubicBezTo>
                    <a:pt x="246" y="105"/>
                    <a:pt x="246" y="105"/>
                    <a:pt x="248" y="104"/>
                  </a:cubicBezTo>
                  <a:cubicBezTo>
                    <a:pt x="248" y="104"/>
                    <a:pt x="248" y="104"/>
                    <a:pt x="248" y="104"/>
                  </a:cubicBezTo>
                  <a:cubicBezTo>
                    <a:pt x="249" y="104"/>
                    <a:pt x="249" y="104"/>
                    <a:pt x="250" y="103"/>
                  </a:cubicBezTo>
                  <a:cubicBezTo>
                    <a:pt x="250" y="103"/>
                    <a:pt x="250" y="103"/>
                    <a:pt x="250" y="103"/>
                  </a:cubicBezTo>
                  <a:cubicBezTo>
                    <a:pt x="250" y="102"/>
                    <a:pt x="250" y="102"/>
                    <a:pt x="251" y="102"/>
                  </a:cubicBezTo>
                  <a:cubicBezTo>
                    <a:pt x="251" y="102"/>
                    <a:pt x="251" y="102"/>
                    <a:pt x="252" y="101"/>
                  </a:cubicBezTo>
                  <a:cubicBezTo>
                    <a:pt x="252" y="101"/>
                    <a:pt x="252" y="101"/>
                    <a:pt x="252" y="101"/>
                  </a:cubicBezTo>
                  <a:cubicBezTo>
                    <a:pt x="253" y="101"/>
                    <a:pt x="253" y="101"/>
                    <a:pt x="254" y="102"/>
                  </a:cubicBezTo>
                  <a:cubicBezTo>
                    <a:pt x="254" y="101"/>
                    <a:pt x="254" y="101"/>
                    <a:pt x="254" y="101"/>
                  </a:cubicBezTo>
                  <a:cubicBezTo>
                    <a:pt x="254" y="101"/>
                    <a:pt x="254" y="101"/>
                    <a:pt x="254" y="101"/>
                  </a:cubicBezTo>
                  <a:cubicBezTo>
                    <a:pt x="254" y="101"/>
                    <a:pt x="254" y="101"/>
                    <a:pt x="253" y="101"/>
                  </a:cubicBezTo>
                  <a:cubicBezTo>
                    <a:pt x="253" y="100"/>
                    <a:pt x="253" y="100"/>
                    <a:pt x="253" y="100"/>
                  </a:cubicBezTo>
                  <a:cubicBezTo>
                    <a:pt x="253" y="100"/>
                    <a:pt x="253" y="100"/>
                    <a:pt x="252" y="100"/>
                  </a:cubicBezTo>
                  <a:cubicBezTo>
                    <a:pt x="252" y="100"/>
                    <a:pt x="252" y="100"/>
                    <a:pt x="252" y="100"/>
                  </a:cubicBezTo>
                  <a:cubicBezTo>
                    <a:pt x="252" y="100"/>
                    <a:pt x="252" y="100"/>
                    <a:pt x="252" y="99"/>
                  </a:cubicBezTo>
                  <a:cubicBezTo>
                    <a:pt x="253" y="99"/>
                    <a:pt x="253" y="99"/>
                    <a:pt x="253" y="98"/>
                  </a:cubicBezTo>
                  <a:cubicBezTo>
                    <a:pt x="253" y="97"/>
                    <a:pt x="253" y="97"/>
                    <a:pt x="253" y="96"/>
                  </a:cubicBezTo>
                  <a:cubicBezTo>
                    <a:pt x="253" y="96"/>
                    <a:pt x="253" y="96"/>
                    <a:pt x="252" y="95"/>
                  </a:cubicBezTo>
                  <a:cubicBezTo>
                    <a:pt x="252" y="94"/>
                    <a:pt x="252" y="94"/>
                    <a:pt x="252" y="92"/>
                  </a:cubicBezTo>
                  <a:cubicBezTo>
                    <a:pt x="251" y="91"/>
                    <a:pt x="251" y="91"/>
                    <a:pt x="250" y="90"/>
                  </a:cubicBezTo>
                  <a:cubicBezTo>
                    <a:pt x="250" y="90"/>
                    <a:pt x="250" y="90"/>
                    <a:pt x="251" y="89"/>
                  </a:cubicBezTo>
                  <a:cubicBezTo>
                    <a:pt x="250" y="89"/>
                    <a:pt x="250" y="89"/>
                    <a:pt x="250" y="89"/>
                  </a:cubicBezTo>
                  <a:cubicBezTo>
                    <a:pt x="250" y="89"/>
                    <a:pt x="250" y="89"/>
                    <a:pt x="249" y="89"/>
                  </a:cubicBezTo>
                  <a:cubicBezTo>
                    <a:pt x="250" y="88"/>
                    <a:pt x="250" y="88"/>
                    <a:pt x="250" y="88"/>
                  </a:cubicBezTo>
                  <a:cubicBezTo>
                    <a:pt x="250" y="88"/>
                    <a:pt x="250" y="88"/>
                    <a:pt x="250" y="88"/>
                  </a:cubicBezTo>
                  <a:cubicBezTo>
                    <a:pt x="251" y="87"/>
                    <a:pt x="251" y="87"/>
                    <a:pt x="252" y="86"/>
                  </a:cubicBezTo>
                  <a:cubicBezTo>
                    <a:pt x="252" y="86"/>
                    <a:pt x="252" y="86"/>
                    <a:pt x="253" y="86"/>
                  </a:cubicBezTo>
                  <a:cubicBezTo>
                    <a:pt x="253" y="85"/>
                    <a:pt x="253" y="85"/>
                    <a:pt x="253" y="85"/>
                  </a:cubicBezTo>
                  <a:cubicBezTo>
                    <a:pt x="253" y="85"/>
                    <a:pt x="253" y="85"/>
                    <a:pt x="252" y="85"/>
                  </a:cubicBezTo>
                  <a:cubicBezTo>
                    <a:pt x="253" y="84"/>
                    <a:pt x="253" y="84"/>
                    <a:pt x="253" y="84"/>
                  </a:cubicBezTo>
                  <a:cubicBezTo>
                    <a:pt x="253" y="84"/>
                    <a:pt x="253" y="84"/>
                    <a:pt x="254" y="84"/>
                  </a:cubicBezTo>
                  <a:cubicBezTo>
                    <a:pt x="254" y="84"/>
                    <a:pt x="254" y="84"/>
                    <a:pt x="254" y="84"/>
                  </a:cubicBezTo>
                  <a:cubicBezTo>
                    <a:pt x="254" y="85"/>
                    <a:pt x="254" y="85"/>
                    <a:pt x="254" y="85"/>
                  </a:cubicBezTo>
                  <a:cubicBezTo>
                    <a:pt x="254" y="84"/>
                    <a:pt x="254" y="84"/>
                    <a:pt x="254" y="84"/>
                  </a:cubicBezTo>
                  <a:cubicBezTo>
                    <a:pt x="255" y="84"/>
                    <a:pt x="255" y="84"/>
                    <a:pt x="255" y="84"/>
                  </a:cubicBezTo>
                  <a:cubicBezTo>
                    <a:pt x="255" y="83"/>
                    <a:pt x="255" y="83"/>
                    <a:pt x="255" y="83"/>
                  </a:cubicBezTo>
                  <a:cubicBezTo>
                    <a:pt x="255" y="83"/>
                    <a:pt x="255" y="83"/>
                    <a:pt x="256" y="82"/>
                  </a:cubicBezTo>
                  <a:cubicBezTo>
                    <a:pt x="255" y="82"/>
                    <a:pt x="255" y="82"/>
                    <a:pt x="255" y="82"/>
                  </a:cubicBezTo>
                  <a:cubicBezTo>
                    <a:pt x="255" y="82"/>
                    <a:pt x="255" y="82"/>
                    <a:pt x="254" y="82"/>
                  </a:cubicBezTo>
                  <a:cubicBezTo>
                    <a:pt x="255" y="82"/>
                    <a:pt x="255" y="82"/>
                    <a:pt x="255" y="81"/>
                  </a:cubicBezTo>
                  <a:cubicBezTo>
                    <a:pt x="255" y="81"/>
                    <a:pt x="255" y="81"/>
                    <a:pt x="255" y="81"/>
                  </a:cubicBezTo>
                  <a:cubicBezTo>
                    <a:pt x="255" y="81"/>
                    <a:pt x="255" y="81"/>
                    <a:pt x="255" y="80"/>
                  </a:cubicBezTo>
                  <a:cubicBezTo>
                    <a:pt x="255" y="80"/>
                    <a:pt x="255" y="80"/>
                    <a:pt x="255" y="80"/>
                  </a:cubicBezTo>
                  <a:cubicBezTo>
                    <a:pt x="256" y="80"/>
                    <a:pt x="256" y="80"/>
                    <a:pt x="256" y="80"/>
                  </a:cubicBezTo>
                  <a:cubicBezTo>
                    <a:pt x="255" y="80"/>
                    <a:pt x="255" y="80"/>
                    <a:pt x="255" y="80"/>
                  </a:cubicBezTo>
                  <a:cubicBezTo>
                    <a:pt x="255" y="80"/>
                    <a:pt x="255" y="80"/>
                    <a:pt x="255" y="80"/>
                  </a:cubicBezTo>
                  <a:cubicBezTo>
                    <a:pt x="255" y="79"/>
                    <a:pt x="255" y="79"/>
                    <a:pt x="255" y="79"/>
                  </a:cubicBezTo>
                  <a:cubicBezTo>
                    <a:pt x="255" y="79"/>
                    <a:pt x="255" y="79"/>
                    <a:pt x="256" y="79"/>
                  </a:cubicBezTo>
                  <a:cubicBezTo>
                    <a:pt x="255" y="79"/>
                    <a:pt x="255" y="79"/>
                    <a:pt x="254" y="79"/>
                  </a:cubicBezTo>
                  <a:cubicBezTo>
                    <a:pt x="254" y="78"/>
                    <a:pt x="254" y="78"/>
                    <a:pt x="254" y="78"/>
                  </a:cubicBezTo>
                  <a:cubicBezTo>
                    <a:pt x="254" y="78"/>
                    <a:pt x="254" y="78"/>
                    <a:pt x="255" y="77"/>
                  </a:cubicBezTo>
                  <a:cubicBezTo>
                    <a:pt x="255" y="77"/>
                    <a:pt x="255" y="77"/>
                    <a:pt x="256" y="76"/>
                  </a:cubicBezTo>
                  <a:cubicBezTo>
                    <a:pt x="256" y="76"/>
                    <a:pt x="256" y="76"/>
                    <a:pt x="256" y="76"/>
                  </a:cubicBezTo>
                  <a:cubicBezTo>
                    <a:pt x="256" y="76"/>
                    <a:pt x="256" y="76"/>
                    <a:pt x="257" y="75"/>
                  </a:cubicBezTo>
                  <a:cubicBezTo>
                    <a:pt x="257" y="75"/>
                    <a:pt x="257" y="75"/>
                    <a:pt x="257" y="75"/>
                  </a:cubicBezTo>
                  <a:cubicBezTo>
                    <a:pt x="257" y="75"/>
                    <a:pt x="257" y="75"/>
                    <a:pt x="257" y="75"/>
                  </a:cubicBezTo>
                  <a:cubicBezTo>
                    <a:pt x="257" y="75"/>
                    <a:pt x="257" y="75"/>
                    <a:pt x="257" y="75"/>
                  </a:cubicBezTo>
                  <a:cubicBezTo>
                    <a:pt x="256" y="75"/>
                    <a:pt x="256" y="75"/>
                    <a:pt x="256" y="75"/>
                  </a:cubicBezTo>
                  <a:cubicBezTo>
                    <a:pt x="256" y="75"/>
                    <a:pt x="256" y="75"/>
                    <a:pt x="256" y="74"/>
                  </a:cubicBezTo>
                  <a:cubicBezTo>
                    <a:pt x="256" y="74"/>
                    <a:pt x="256" y="74"/>
                    <a:pt x="256" y="74"/>
                  </a:cubicBezTo>
                  <a:cubicBezTo>
                    <a:pt x="256" y="74"/>
                    <a:pt x="256" y="74"/>
                    <a:pt x="255" y="73"/>
                  </a:cubicBezTo>
                  <a:cubicBezTo>
                    <a:pt x="256" y="73"/>
                    <a:pt x="256" y="73"/>
                    <a:pt x="256" y="72"/>
                  </a:cubicBezTo>
                  <a:cubicBezTo>
                    <a:pt x="256" y="72"/>
                    <a:pt x="256" y="72"/>
                    <a:pt x="256" y="71"/>
                  </a:cubicBezTo>
                  <a:cubicBezTo>
                    <a:pt x="257" y="71"/>
                    <a:pt x="257" y="71"/>
                    <a:pt x="257" y="71"/>
                  </a:cubicBezTo>
                  <a:cubicBezTo>
                    <a:pt x="257" y="71"/>
                    <a:pt x="257" y="71"/>
                    <a:pt x="257" y="71"/>
                  </a:cubicBezTo>
                  <a:cubicBezTo>
                    <a:pt x="258" y="71"/>
                    <a:pt x="258" y="71"/>
                    <a:pt x="258" y="71"/>
                  </a:cubicBezTo>
                  <a:cubicBezTo>
                    <a:pt x="258" y="71"/>
                    <a:pt x="258" y="71"/>
                    <a:pt x="258" y="70"/>
                  </a:cubicBezTo>
                  <a:cubicBezTo>
                    <a:pt x="258" y="71"/>
                    <a:pt x="258" y="71"/>
                    <a:pt x="259" y="71"/>
                  </a:cubicBezTo>
                  <a:cubicBezTo>
                    <a:pt x="259" y="71"/>
                    <a:pt x="259" y="71"/>
                    <a:pt x="260" y="71"/>
                  </a:cubicBezTo>
                  <a:cubicBezTo>
                    <a:pt x="261" y="72"/>
                    <a:pt x="261" y="72"/>
                    <a:pt x="262" y="72"/>
                  </a:cubicBezTo>
                  <a:cubicBezTo>
                    <a:pt x="262" y="72"/>
                    <a:pt x="262" y="72"/>
                    <a:pt x="263" y="72"/>
                  </a:cubicBezTo>
                  <a:cubicBezTo>
                    <a:pt x="263" y="72"/>
                    <a:pt x="263" y="72"/>
                    <a:pt x="263" y="72"/>
                  </a:cubicBezTo>
                  <a:cubicBezTo>
                    <a:pt x="263" y="73"/>
                    <a:pt x="263" y="73"/>
                    <a:pt x="263" y="73"/>
                  </a:cubicBezTo>
                  <a:cubicBezTo>
                    <a:pt x="263" y="73"/>
                    <a:pt x="263" y="73"/>
                    <a:pt x="262" y="73"/>
                  </a:cubicBezTo>
                  <a:cubicBezTo>
                    <a:pt x="263" y="73"/>
                    <a:pt x="263" y="73"/>
                    <a:pt x="264" y="73"/>
                  </a:cubicBezTo>
                  <a:cubicBezTo>
                    <a:pt x="264" y="72"/>
                    <a:pt x="264" y="72"/>
                    <a:pt x="264" y="72"/>
                  </a:cubicBezTo>
                  <a:cubicBezTo>
                    <a:pt x="265" y="73"/>
                    <a:pt x="265" y="73"/>
                    <a:pt x="266" y="73"/>
                  </a:cubicBezTo>
                  <a:cubicBezTo>
                    <a:pt x="266" y="73"/>
                    <a:pt x="266" y="73"/>
                    <a:pt x="266" y="73"/>
                  </a:cubicBezTo>
                  <a:cubicBezTo>
                    <a:pt x="267" y="73"/>
                    <a:pt x="267" y="73"/>
                    <a:pt x="267" y="73"/>
                  </a:cubicBezTo>
                  <a:cubicBezTo>
                    <a:pt x="267" y="73"/>
                    <a:pt x="267" y="73"/>
                    <a:pt x="267" y="73"/>
                  </a:cubicBezTo>
                  <a:cubicBezTo>
                    <a:pt x="267" y="73"/>
                    <a:pt x="267" y="73"/>
                    <a:pt x="268" y="73"/>
                  </a:cubicBezTo>
                  <a:cubicBezTo>
                    <a:pt x="268" y="73"/>
                    <a:pt x="268" y="73"/>
                    <a:pt x="268" y="72"/>
                  </a:cubicBezTo>
                  <a:cubicBezTo>
                    <a:pt x="269" y="73"/>
                    <a:pt x="269" y="73"/>
                    <a:pt x="270" y="73"/>
                  </a:cubicBezTo>
                  <a:cubicBezTo>
                    <a:pt x="270" y="74"/>
                    <a:pt x="270" y="74"/>
                    <a:pt x="270" y="74"/>
                  </a:cubicBezTo>
                  <a:cubicBezTo>
                    <a:pt x="270" y="74"/>
                    <a:pt x="270" y="74"/>
                    <a:pt x="270" y="74"/>
                  </a:cubicBezTo>
                  <a:cubicBezTo>
                    <a:pt x="271" y="74"/>
                    <a:pt x="271" y="74"/>
                    <a:pt x="271" y="74"/>
                  </a:cubicBezTo>
                  <a:cubicBezTo>
                    <a:pt x="271" y="75"/>
                    <a:pt x="271" y="75"/>
                    <a:pt x="271" y="75"/>
                  </a:cubicBezTo>
                  <a:cubicBezTo>
                    <a:pt x="271" y="75"/>
                    <a:pt x="271" y="75"/>
                    <a:pt x="271" y="76"/>
                  </a:cubicBezTo>
                  <a:cubicBezTo>
                    <a:pt x="271" y="76"/>
                    <a:pt x="271" y="76"/>
                    <a:pt x="270" y="76"/>
                  </a:cubicBezTo>
                  <a:cubicBezTo>
                    <a:pt x="271" y="76"/>
                    <a:pt x="271" y="76"/>
                    <a:pt x="271" y="76"/>
                  </a:cubicBezTo>
                  <a:cubicBezTo>
                    <a:pt x="272" y="76"/>
                    <a:pt x="272" y="76"/>
                    <a:pt x="272" y="76"/>
                  </a:cubicBezTo>
                  <a:cubicBezTo>
                    <a:pt x="272" y="77"/>
                    <a:pt x="272" y="77"/>
                    <a:pt x="272" y="77"/>
                  </a:cubicBezTo>
                  <a:cubicBezTo>
                    <a:pt x="272" y="77"/>
                    <a:pt x="272" y="77"/>
                    <a:pt x="271" y="77"/>
                  </a:cubicBezTo>
                  <a:cubicBezTo>
                    <a:pt x="272" y="77"/>
                    <a:pt x="272" y="77"/>
                    <a:pt x="272" y="78"/>
                  </a:cubicBezTo>
                  <a:cubicBezTo>
                    <a:pt x="272" y="77"/>
                    <a:pt x="272" y="77"/>
                    <a:pt x="273" y="77"/>
                  </a:cubicBezTo>
                  <a:cubicBezTo>
                    <a:pt x="273" y="78"/>
                    <a:pt x="273" y="78"/>
                    <a:pt x="274" y="78"/>
                  </a:cubicBezTo>
                  <a:cubicBezTo>
                    <a:pt x="273" y="78"/>
                    <a:pt x="273" y="78"/>
                    <a:pt x="273" y="78"/>
                  </a:cubicBezTo>
                  <a:cubicBezTo>
                    <a:pt x="272" y="78"/>
                    <a:pt x="272" y="78"/>
                    <a:pt x="272" y="78"/>
                  </a:cubicBezTo>
                  <a:cubicBezTo>
                    <a:pt x="272" y="79"/>
                    <a:pt x="272" y="79"/>
                    <a:pt x="273" y="79"/>
                  </a:cubicBezTo>
                  <a:cubicBezTo>
                    <a:pt x="273" y="79"/>
                    <a:pt x="273" y="79"/>
                    <a:pt x="273" y="79"/>
                  </a:cubicBezTo>
                  <a:cubicBezTo>
                    <a:pt x="273" y="79"/>
                    <a:pt x="273" y="79"/>
                    <a:pt x="273" y="80"/>
                  </a:cubicBezTo>
                  <a:cubicBezTo>
                    <a:pt x="274" y="80"/>
                    <a:pt x="274" y="80"/>
                    <a:pt x="274" y="79"/>
                  </a:cubicBezTo>
                  <a:cubicBezTo>
                    <a:pt x="274" y="80"/>
                    <a:pt x="274" y="80"/>
                    <a:pt x="275" y="80"/>
                  </a:cubicBezTo>
                  <a:cubicBezTo>
                    <a:pt x="275" y="80"/>
                    <a:pt x="275" y="80"/>
                    <a:pt x="275" y="80"/>
                  </a:cubicBezTo>
                  <a:cubicBezTo>
                    <a:pt x="275" y="80"/>
                    <a:pt x="275" y="80"/>
                    <a:pt x="276" y="80"/>
                  </a:cubicBezTo>
                  <a:cubicBezTo>
                    <a:pt x="276" y="80"/>
                    <a:pt x="276" y="80"/>
                    <a:pt x="276" y="80"/>
                  </a:cubicBezTo>
                  <a:cubicBezTo>
                    <a:pt x="277" y="80"/>
                    <a:pt x="277" y="80"/>
                    <a:pt x="277" y="80"/>
                  </a:cubicBezTo>
                  <a:cubicBezTo>
                    <a:pt x="277" y="81"/>
                    <a:pt x="277" y="81"/>
                    <a:pt x="277" y="81"/>
                  </a:cubicBezTo>
                  <a:cubicBezTo>
                    <a:pt x="277" y="81"/>
                    <a:pt x="277" y="81"/>
                    <a:pt x="277" y="81"/>
                  </a:cubicBezTo>
                  <a:cubicBezTo>
                    <a:pt x="277" y="81"/>
                    <a:pt x="277" y="81"/>
                    <a:pt x="277" y="81"/>
                  </a:cubicBezTo>
                  <a:cubicBezTo>
                    <a:pt x="277" y="82"/>
                    <a:pt x="277" y="82"/>
                    <a:pt x="277" y="82"/>
                  </a:cubicBezTo>
                  <a:cubicBezTo>
                    <a:pt x="278" y="82"/>
                    <a:pt x="278" y="82"/>
                    <a:pt x="278" y="81"/>
                  </a:cubicBezTo>
                  <a:cubicBezTo>
                    <a:pt x="278" y="81"/>
                    <a:pt x="278" y="81"/>
                    <a:pt x="278" y="81"/>
                  </a:cubicBezTo>
                  <a:cubicBezTo>
                    <a:pt x="279" y="80"/>
                    <a:pt x="279" y="80"/>
                    <a:pt x="279" y="80"/>
                  </a:cubicBezTo>
                  <a:cubicBezTo>
                    <a:pt x="279" y="81"/>
                    <a:pt x="279" y="81"/>
                    <a:pt x="279" y="81"/>
                  </a:cubicBezTo>
                  <a:cubicBezTo>
                    <a:pt x="279" y="82"/>
                    <a:pt x="279" y="82"/>
                    <a:pt x="278" y="82"/>
                  </a:cubicBezTo>
                  <a:cubicBezTo>
                    <a:pt x="278" y="82"/>
                    <a:pt x="278" y="82"/>
                    <a:pt x="278" y="83"/>
                  </a:cubicBezTo>
                  <a:cubicBezTo>
                    <a:pt x="278" y="83"/>
                    <a:pt x="278" y="83"/>
                    <a:pt x="278" y="83"/>
                  </a:cubicBezTo>
                  <a:cubicBezTo>
                    <a:pt x="277" y="83"/>
                    <a:pt x="277" y="83"/>
                    <a:pt x="277" y="83"/>
                  </a:cubicBezTo>
                  <a:cubicBezTo>
                    <a:pt x="278" y="84"/>
                    <a:pt x="278" y="84"/>
                    <a:pt x="278" y="84"/>
                  </a:cubicBezTo>
                  <a:cubicBezTo>
                    <a:pt x="277" y="84"/>
                    <a:pt x="277" y="84"/>
                    <a:pt x="277" y="85"/>
                  </a:cubicBezTo>
                  <a:cubicBezTo>
                    <a:pt x="277" y="85"/>
                    <a:pt x="277" y="85"/>
                    <a:pt x="277" y="84"/>
                  </a:cubicBezTo>
                  <a:cubicBezTo>
                    <a:pt x="277" y="85"/>
                    <a:pt x="277" y="85"/>
                    <a:pt x="277" y="86"/>
                  </a:cubicBezTo>
                  <a:cubicBezTo>
                    <a:pt x="277" y="86"/>
                    <a:pt x="277" y="86"/>
                    <a:pt x="276" y="86"/>
                  </a:cubicBezTo>
                  <a:cubicBezTo>
                    <a:pt x="275" y="85"/>
                    <a:pt x="275" y="85"/>
                    <a:pt x="274" y="84"/>
                  </a:cubicBezTo>
                  <a:cubicBezTo>
                    <a:pt x="273" y="85"/>
                    <a:pt x="273" y="85"/>
                    <a:pt x="271" y="85"/>
                  </a:cubicBezTo>
                  <a:cubicBezTo>
                    <a:pt x="273" y="85"/>
                    <a:pt x="273" y="85"/>
                    <a:pt x="274" y="85"/>
                  </a:cubicBezTo>
                  <a:cubicBezTo>
                    <a:pt x="276" y="86"/>
                    <a:pt x="276" y="86"/>
                    <a:pt x="277" y="86"/>
                  </a:cubicBezTo>
                  <a:cubicBezTo>
                    <a:pt x="277" y="87"/>
                    <a:pt x="277" y="87"/>
                    <a:pt x="277" y="87"/>
                  </a:cubicBezTo>
                  <a:cubicBezTo>
                    <a:pt x="277" y="88"/>
                    <a:pt x="277" y="88"/>
                    <a:pt x="277" y="88"/>
                  </a:cubicBezTo>
                  <a:cubicBezTo>
                    <a:pt x="277" y="88"/>
                    <a:pt x="277" y="88"/>
                    <a:pt x="277" y="89"/>
                  </a:cubicBezTo>
                  <a:cubicBezTo>
                    <a:pt x="276" y="89"/>
                    <a:pt x="276" y="89"/>
                    <a:pt x="276" y="89"/>
                  </a:cubicBezTo>
                  <a:cubicBezTo>
                    <a:pt x="276" y="89"/>
                    <a:pt x="276" y="89"/>
                    <a:pt x="277" y="89"/>
                  </a:cubicBezTo>
                  <a:cubicBezTo>
                    <a:pt x="277" y="90"/>
                    <a:pt x="277" y="90"/>
                    <a:pt x="277" y="90"/>
                  </a:cubicBezTo>
                  <a:cubicBezTo>
                    <a:pt x="277" y="89"/>
                    <a:pt x="277" y="89"/>
                    <a:pt x="277" y="89"/>
                  </a:cubicBezTo>
                  <a:cubicBezTo>
                    <a:pt x="277" y="90"/>
                    <a:pt x="277" y="90"/>
                    <a:pt x="277" y="90"/>
                  </a:cubicBezTo>
                  <a:cubicBezTo>
                    <a:pt x="277" y="90"/>
                    <a:pt x="277" y="90"/>
                    <a:pt x="278" y="90"/>
                  </a:cubicBezTo>
                  <a:cubicBezTo>
                    <a:pt x="277" y="90"/>
                    <a:pt x="277" y="90"/>
                    <a:pt x="277" y="91"/>
                  </a:cubicBezTo>
                  <a:cubicBezTo>
                    <a:pt x="277" y="91"/>
                    <a:pt x="277" y="91"/>
                    <a:pt x="277" y="90"/>
                  </a:cubicBezTo>
                  <a:cubicBezTo>
                    <a:pt x="276" y="91"/>
                    <a:pt x="276" y="91"/>
                    <a:pt x="276" y="91"/>
                  </a:cubicBezTo>
                  <a:cubicBezTo>
                    <a:pt x="276" y="91"/>
                    <a:pt x="276" y="91"/>
                    <a:pt x="276" y="91"/>
                  </a:cubicBezTo>
                  <a:cubicBezTo>
                    <a:pt x="275" y="90"/>
                    <a:pt x="275" y="90"/>
                    <a:pt x="275" y="90"/>
                  </a:cubicBezTo>
                  <a:cubicBezTo>
                    <a:pt x="275" y="90"/>
                    <a:pt x="275" y="90"/>
                    <a:pt x="275" y="91"/>
                  </a:cubicBezTo>
                  <a:cubicBezTo>
                    <a:pt x="275" y="91"/>
                    <a:pt x="275" y="91"/>
                    <a:pt x="274" y="91"/>
                  </a:cubicBezTo>
                  <a:cubicBezTo>
                    <a:pt x="275" y="91"/>
                    <a:pt x="275" y="91"/>
                    <a:pt x="276" y="91"/>
                  </a:cubicBezTo>
                  <a:cubicBezTo>
                    <a:pt x="275" y="92"/>
                    <a:pt x="275" y="92"/>
                    <a:pt x="275" y="92"/>
                  </a:cubicBezTo>
                  <a:cubicBezTo>
                    <a:pt x="275" y="92"/>
                    <a:pt x="275" y="92"/>
                    <a:pt x="276" y="92"/>
                  </a:cubicBezTo>
                  <a:cubicBezTo>
                    <a:pt x="276" y="92"/>
                    <a:pt x="276" y="92"/>
                    <a:pt x="277" y="91"/>
                  </a:cubicBezTo>
                  <a:cubicBezTo>
                    <a:pt x="278" y="91"/>
                    <a:pt x="278" y="91"/>
                    <a:pt x="278" y="91"/>
                  </a:cubicBezTo>
                  <a:cubicBezTo>
                    <a:pt x="279" y="92"/>
                    <a:pt x="279" y="92"/>
                    <a:pt x="279" y="92"/>
                  </a:cubicBezTo>
                  <a:cubicBezTo>
                    <a:pt x="279" y="93"/>
                    <a:pt x="279" y="93"/>
                    <a:pt x="279" y="93"/>
                  </a:cubicBezTo>
                  <a:cubicBezTo>
                    <a:pt x="279" y="94"/>
                    <a:pt x="279" y="94"/>
                    <a:pt x="279" y="94"/>
                  </a:cubicBezTo>
                  <a:cubicBezTo>
                    <a:pt x="278" y="94"/>
                    <a:pt x="278" y="94"/>
                    <a:pt x="278" y="95"/>
                  </a:cubicBezTo>
                  <a:cubicBezTo>
                    <a:pt x="278" y="95"/>
                    <a:pt x="278" y="95"/>
                    <a:pt x="277" y="96"/>
                  </a:cubicBezTo>
                  <a:cubicBezTo>
                    <a:pt x="277" y="96"/>
                    <a:pt x="277" y="96"/>
                    <a:pt x="278" y="96"/>
                  </a:cubicBezTo>
                  <a:cubicBezTo>
                    <a:pt x="278" y="95"/>
                    <a:pt x="278" y="95"/>
                    <a:pt x="279" y="95"/>
                  </a:cubicBezTo>
                  <a:cubicBezTo>
                    <a:pt x="279" y="94"/>
                    <a:pt x="279" y="94"/>
                    <a:pt x="280" y="93"/>
                  </a:cubicBezTo>
                  <a:cubicBezTo>
                    <a:pt x="280" y="93"/>
                    <a:pt x="280" y="93"/>
                    <a:pt x="281" y="93"/>
                  </a:cubicBezTo>
                  <a:cubicBezTo>
                    <a:pt x="280" y="94"/>
                    <a:pt x="280" y="94"/>
                    <a:pt x="280" y="94"/>
                  </a:cubicBezTo>
                  <a:cubicBezTo>
                    <a:pt x="280" y="94"/>
                    <a:pt x="280" y="94"/>
                    <a:pt x="280" y="94"/>
                  </a:cubicBezTo>
                  <a:cubicBezTo>
                    <a:pt x="280" y="95"/>
                    <a:pt x="280" y="95"/>
                    <a:pt x="279" y="95"/>
                  </a:cubicBezTo>
                  <a:cubicBezTo>
                    <a:pt x="280" y="95"/>
                    <a:pt x="280" y="95"/>
                    <a:pt x="280" y="95"/>
                  </a:cubicBezTo>
                  <a:cubicBezTo>
                    <a:pt x="280" y="94"/>
                    <a:pt x="280" y="94"/>
                    <a:pt x="280" y="94"/>
                  </a:cubicBezTo>
                  <a:cubicBezTo>
                    <a:pt x="281" y="95"/>
                    <a:pt x="281" y="95"/>
                    <a:pt x="281" y="95"/>
                  </a:cubicBezTo>
                  <a:cubicBezTo>
                    <a:pt x="280" y="96"/>
                    <a:pt x="280" y="96"/>
                    <a:pt x="280" y="96"/>
                  </a:cubicBezTo>
                  <a:cubicBezTo>
                    <a:pt x="280" y="97"/>
                    <a:pt x="280" y="97"/>
                    <a:pt x="280" y="97"/>
                  </a:cubicBezTo>
                  <a:cubicBezTo>
                    <a:pt x="280" y="96"/>
                    <a:pt x="280" y="96"/>
                    <a:pt x="280" y="96"/>
                  </a:cubicBezTo>
                  <a:cubicBezTo>
                    <a:pt x="281" y="96"/>
                    <a:pt x="281" y="96"/>
                    <a:pt x="281" y="96"/>
                  </a:cubicBezTo>
                  <a:cubicBezTo>
                    <a:pt x="281" y="95"/>
                    <a:pt x="281" y="95"/>
                    <a:pt x="281" y="95"/>
                  </a:cubicBezTo>
                  <a:cubicBezTo>
                    <a:pt x="281" y="95"/>
                    <a:pt x="281" y="95"/>
                    <a:pt x="281" y="94"/>
                  </a:cubicBezTo>
                  <a:cubicBezTo>
                    <a:pt x="282" y="94"/>
                    <a:pt x="282" y="94"/>
                    <a:pt x="282" y="94"/>
                  </a:cubicBezTo>
                  <a:cubicBezTo>
                    <a:pt x="283" y="94"/>
                    <a:pt x="283" y="94"/>
                    <a:pt x="283" y="94"/>
                  </a:cubicBezTo>
                  <a:cubicBezTo>
                    <a:pt x="283" y="94"/>
                    <a:pt x="283" y="94"/>
                    <a:pt x="283" y="94"/>
                  </a:cubicBezTo>
                  <a:cubicBezTo>
                    <a:pt x="283" y="94"/>
                    <a:pt x="283" y="94"/>
                    <a:pt x="284" y="94"/>
                  </a:cubicBezTo>
                  <a:cubicBezTo>
                    <a:pt x="284" y="94"/>
                    <a:pt x="284" y="94"/>
                    <a:pt x="284" y="94"/>
                  </a:cubicBezTo>
                  <a:cubicBezTo>
                    <a:pt x="284" y="93"/>
                    <a:pt x="284" y="93"/>
                    <a:pt x="284" y="93"/>
                  </a:cubicBezTo>
                  <a:cubicBezTo>
                    <a:pt x="285" y="93"/>
                    <a:pt x="285" y="93"/>
                    <a:pt x="285" y="92"/>
                  </a:cubicBezTo>
                  <a:cubicBezTo>
                    <a:pt x="286" y="93"/>
                    <a:pt x="286" y="93"/>
                    <a:pt x="286" y="93"/>
                  </a:cubicBezTo>
                  <a:cubicBezTo>
                    <a:pt x="286" y="93"/>
                    <a:pt x="286" y="93"/>
                    <a:pt x="286" y="94"/>
                  </a:cubicBezTo>
                  <a:cubicBezTo>
                    <a:pt x="286" y="95"/>
                    <a:pt x="286" y="95"/>
                    <a:pt x="286" y="95"/>
                  </a:cubicBezTo>
                  <a:cubicBezTo>
                    <a:pt x="286" y="94"/>
                    <a:pt x="286" y="94"/>
                    <a:pt x="286" y="94"/>
                  </a:cubicBezTo>
                  <a:cubicBezTo>
                    <a:pt x="286" y="93"/>
                    <a:pt x="286" y="93"/>
                    <a:pt x="286" y="93"/>
                  </a:cubicBezTo>
                  <a:cubicBezTo>
                    <a:pt x="286" y="93"/>
                    <a:pt x="286" y="93"/>
                    <a:pt x="286" y="92"/>
                  </a:cubicBezTo>
                  <a:cubicBezTo>
                    <a:pt x="287" y="93"/>
                    <a:pt x="287" y="93"/>
                    <a:pt x="287" y="93"/>
                  </a:cubicBezTo>
                  <a:cubicBezTo>
                    <a:pt x="287" y="93"/>
                    <a:pt x="287" y="93"/>
                    <a:pt x="287" y="92"/>
                  </a:cubicBezTo>
                  <a:cubicBezTo>
                    <a:pt x="287" y="92"/>
                    <a:pt x="287" y="92"/>
                    <a:pt x="287" y="92"/>
                  </a:cubicBezTo>
                  <a:cubicBezTo>
                    <a:pt x="288" y="92"/>
                    <a:pt x="288" y="92"/>
                    <a:pt x="288" y="92"/>
                  </a:cubicBezTo>
                  <a:cubicBezTo>
                    <a:pt x="288" y="92"/>
                    <a:pt x="288" y="92"/>
                    <a:pt x="288" y="91"/>
                  </a:cubicBezTo>
                  <a:cubicBezTo>
                    <a:pt x="287" y="91"/>
                    <a:pt x="287" y="91"/>
                    <a:pt x="287" y="91"/>
                  </a:cubicBezTo>
                  <a:cubicBezTo>
                    <a:pt x="288" y="90"/>
                    <a:pt x="288" y="90"/>
                    <a:pt x="288" y="90"/>
                  </a:cubicBezTo>
                  <a:cubicBezTo>
                    <a:pt x="288" y="91"/>
                    <a:pt x="288" y="91"/>
                    <a:pt x="288" y="91"/>
                  </a:cubicBezTo>
                  <a:cubicBezTo>
                    <a:pt x="288" y="90"/>
                    <a:pt x="288" y="90"/>
                    <a:pt x="288" y="90"/>
                  </a:cubicBezTo>
                  <a:cubicBezTo>
                    <a:pt x="288" y="90"/>
                    <a:pt x="288" y="90"/>
                    <a:pt x="288" y="91"/>
                  </a:cubicBezTo>
                  <a:cubicBezTo>
                    <a:pt x="288" y="90"/>
                    <a:pt x="288" y="90"/>
                    <a:pt x="288" y="90"/>
                  </a:cubicBezTo>
                  <a:cubicBezTo>
                    <a:pt x="289" y="90"/>
                    <a:pt x="289" y="90"/>
                    <a:pt x="289" y="90"/>
                  </a:cubicBezTo>
                  <a:cubicBezTo>
                    <a:pt x="289" y="90"/>
                    <a:pt x="289" y="90"/>
                    <a:pt x="289" y="90"/>
                  </a:cubicBezTo>
                  <a:cubicBezTo>
                    <a:pt x="289" y="90"/>
                    <a:pt x="289" y="90"/>
                    <a:pt x="289" y="90"/>
                  </a:cubicBezTo>
                  <a:cubicBezTo>
                    <a:pt x="289" y="89"/>
                    <a:pt x="289" y="89"/>
                    <a:pt x="288" y="89"/>
                  </a:cubicBezTo>
                  <a:cubicBezTo>
                    <a:pt x="289" y="89"/>
                    <a:pt x="289" y="89"/>
                    <a:pt x="289" y="88"/>
                  </a:cubicBezTo>
                  <a:cubicBezTo>
                    <a:pt x="289" y="88"/>
                    <a:pt x="289" y="88"/>
                    <a:pt x="289" y="88"/>
                  </a:cubicBezTo>
                  <a:cubicBezTo>
                    <a:pt x="289" y="88"/>
                    <a:pt x="289" y="88"/>
                    <a:pt x="290" y="88"/>
                  </a:cubicBezTo>
                  <a:cubicBezTo>
                    <a:pt x="291" y="87"/>
                    <a:pt x="291" y="87"/>
                    <a:pt x="291" y="87"/>
                  </a:cubicBezTo>
                  <a:cubicBezTo>
                    <a:pt x="291" y="86"/>
                    <a:pt x="291" y="86"/>
                    <a:pt x="291" y="86"/>
                  </a:cubicBezTo>
                  <a:cubicBezTo>
                    <a:pt x="291" y="86"/>
                    <a:pt x="291" y="86"/>
                    <a:pt x="291" y="86"/>
                  </a:cubicBezTo>
                  <a:cubicBezTo>
                    <a:pt x="291" y="85"/>
                    <a:pt x="291" y="85"/>
                    <a:pt x="291" y="85"/>
                  </a:cubicBezTo>
                  <a:cubicBezTo>
                    <a:pt x="291" y="85"/>
                    <a:pt x="291" y="85"/>
                    <a:pt x="292" y="85"/>
                  </a:cubicBezTo>
                  <a:cubicBezTo>
                    <a:pt x="292" y="86"/>
                    <a:pt x="292" y="86"/>
                    <a:pt x="292" y="86"/>
                  </a:cubicBezTo>
                  <a:cubicBezTo>
                    <a:pt x="292" y="86"/>
                    <a:pt x="292" y="86"/>
                    <a:pt x="292" y="86"/>
                  </a:cubicBezTo>
                  <a:cubicBezTo>
                    <a:pt x="292" y="86"/>
                    <a:pt x="292" y="86"/>
                    <a:pt x="292" y="86"/>
                  </a:cubicBezTo>
                  <a:cubicBezTo>
                    <a:pt x="292" y="87"/>
                    <a:pt x="292" y="87"/>
                    <a:pt x="292" y="87"/>
                  </a:cubicBezTo>
                  <a:cubicBezTo>
                    <a:pt x="292" y="87"/>
                    <a:pt x="292" y="87"/>
                    <a:pt x="291" y="87"/>
                  </a:cubicBezTo>
                  <a:cubicBezTo>
                    <a:pt x="292" y="87"/>
                    <a:pt x="292" y="87"/>
                    <a:pt x="292" y="87"/>
                  </a:cubicBezTo>
                  <a:cubicBezTo>
                    <a:pt x="292" y="88"/>
                    <a:pt x="292" y="88"/>
                    <a:pt x="293" y="88"/>
                  </a:cubicBezTo>
                  <a:cubicBezTo>
                    <a:pt x="292" y="88"/>
                    <a:pt x="292" y="88"/>
                    <a:pt x="292" y="88"/>
                  </a:cubicBezTo>
                  <a:cubicBezTo>
                    <a:pt x="292" y="88"/>
                    <a:pt x="292" y="88"/>
                    <a:pt x="293" y="88"/>
                  </a:cubicBezTo>
                  <a:cubicBezTo>
                    <a:pt x="292" y="89"/>
                    <a:pt x="292" y="89"/>
                    <a:pt x="292" y="89"/>
                  </a:cubicBezTo>
                  <a:cubicBezTo>
                    <a:pt x="292" y="90"/>
                    <a:pt x="292" y="90"/>
                    <a:pt x="293" y="90"/>
                  </a:cubicBezTo>
                  <a:cubicBezTo>
                    <a:pt x="293" y="90"/>
                    <a:pt x="293" y="90"/>
                    <a:pt x="293" y="91"/>
                  </a:cubicBezTo>
                  <a:cubicBezTo>
                    <a:pt x="293" y="91"/>
                    <a:pt x="293" y="91"/>
                    <a:pt x="292" y="91"/>
                  </a:cubicBezTo>
                  <a:cubicBezTo>
                    <a:pt x="293" y="91"/>
                    <a:pt x="293" y="91"/>
                    <a:pt x="293" y="92"/>
                  </a:cubicBezTo>
                  <a:cubicBezTo>
                    <a:pt x="293" y="91"/>
                    <a:pt x="293" y="91"/>
                    <a:pt x="293" y="91"/>
                  </a:cubicBezTo>
                  <a:cubicBezTo>
                    <a:pt x="294" y="92"/>
                    <a:pt x="294" y="92"/>
                    <a:pt x="294" y="92"/>
                  </a:cubicBezTo>
                  <a:cubicBezTo>
                    <a:pt x="294" y="93"/>
                    <a:pt x="294" y="93"/>
                    <a:pt x="294" y="93"/>
                  </a:cubicBezTo>
                  <a:cubicBezTo>
                    <a:pt x="293" y="93"/>
                    <a:pt x="293" y="93"/>
                    <a:pt x="292" y="92"/>
                  </a:cubicBezTo>
                  <a:cubicBezTo>
                    <a:pt x="292" y="93"/>
                    <a:pt x="292" y="93"/>
                    <a:pt x="292" y="93"/>
                  </a:cubicBezTo>
                  <a:cubicBezTo>
                    <a:pt x="293" y="93"/>
                    <a:pt x="293" y="93"/>
                    <a:pt x="293" y="93"/>
                  </a:cubicBezTo>
                  <a:cubicBezTo>
                    <a:pt x="294" y="93"/>
                    <a:pt x="294" y="93"/>
                    <a:pt x="294" y="93"/>
                  </a:cubicBezTo>
                  <a:cubicBezTo>
                    <a:pt x="294" y="93"/>
                    <a:pt x="294" y="93"/>
                    <a:pt x="294" y="94"/>
                  </a:cubicBezTo>
                  <a:cubicBezTo>
                    <a:pt x="294" y="94"/>
                    <a:pt x="294" y="94"/>
                    <a:pt x="294" y="94"/>
                  </a:cubicBezTo>
                  <a:cubicBezTo>
                    <a:pt x="294" y="94"/>
                    <a:pt x="294" y="94"/>
                    <a:pt x="295" y="94"/>
                  </a:cubicBezTo>
                  <a:cubicBezTo>
                    <a:pt x="295" y="95"/>
                    <a:pt x="295" y="95"/>
                    <a:pt x="295" y="95"/>
                  </a:cubicBezTo>
                  <a:cubicBezTo>
                    <a:pt x="294" y="95"/>
                    <a:pt x="294" y="95"/>
                    <a:pt x="294" y="95"/>
                  </a:cubicBezTo>
                  <a:cubicBezTo>
                    <a:pt x="293" y="95"/>
                    <a:pt x="293" y="95"/>
                    <a:pt x="293" y="95"/>
                  </a:cubicBezTo>
                  <a:cubicBezTo>
                    <a:pt x="293" y="95"/>
                    <a:pt x="293" y="95"/>
                    <a:pt x="293" y="95"/>
                  </a:cubicBezTo>
                  <a:cubicBezTo>
                    <a:pt x="292" y="96"/>
                    <a:pt x="292" y="96"/>
                    <a:pt x="292" y="96"/>
                  </a:cubicBezTo>
                  <a:cubicBezTo>
                    <a:pt x="293" y="96"/>
                    <a:pt x="293" y="96"/>
                    <a:pt x="293" y="96"/>
                  </a:cubicBezTo>
                  <a:cubicBezTo>
                    <a:pt x="294" y="96"/>
                    <a:pt x="294" y="96"/>
                    <a:pt x="294" y="96"/>
                  </a:cubicBezTo>
                  <a:cubicBezTo>
                    <a:pt x="295" y="96"/>
                    <a:pt x="295" y="96"/>
                    <a:pt x="296" y="96"/>
                  </a:cubicBezTo>
                  <a:cubicBezTo>
                    <a:pt x="295" y="96"/>
                    <a:pt x="295" y="96"/>
                    <a:pt x="295" y="96"/>
                  </a:cubicBezTo>
                  <a:cubicBezTo>
                    <a:pt x="295" y="96"/>
                    <a:pt x="295" y="96"/>
                    <a:pt x="295" y="97"/>
                  </a:cubicBezTo>
                  <a:cubicBezTo>
                    <a:pt x="294" y="97"/>
                    <a:pt x="294" y="97"/>
                    <a:pt x="294" y="97"/>
                  </a:cubicBezTo>
                  <a:cubicBezTo>
                    <a:pt x="294" y="97"/>
                    <a:pt x="294" y="97"/>
                    <a:pt x="293" y="98"/>
                  </a:cubicBezTo>
                  <a:cubicBezTo>
                    <a:pt x="294" y="97"/>
                    <a:pt x="294" y="97"/>
                    <a:pt x="294" y="97"/>
                  </a:cubicBezTo>
                  <a:cubicBezTo>
                    <a:pt x="295" y="97"/>
                    <a:pt x="295" y="97"/>
                    <a:pt x="296" y="97"/>
                  </a:cubicBezTo>
                  <a:cubicBezTo>
                    <a:pt x="296" y="98"/>
                    <a:pt x="296" y="98"/>
                    <a:pt x="296" y="98"/>
                  </a:cubicBezTo>
                  <a:cubicBezTo>
                    <a:pt x="295" y="98"/>
                    <a:pt x="295" y="98"/>
                    <a:pt x="295" y="98"/>
                  </a:cubicBezTo>
                  <a:cubicBezTo>
                    <a:pt x="295" y="98"/>
                    <a:pt x="295" y="98"/>
                    <a:pt x="296" y="99"/>
                  </a:cubicBezTo>
                  <a:cubicBezTo>
                    <a:pt x="296" y="98"/>
                    <a:pt x="296" y="98"/>
                    <a:pt x="296" y="98"/>
                  </a:cubicBezTo>
                  <a:cubicBezTo>
                    <a:pt x="297" y="99"/>
                    <a:pt x="297" y="99"/>
                    <a:pt x="298" y="99"/>
                  </a:cubicBezTo>
                  <a:cubicBezTo>
                    <a:pt x="297" y="99"/>
                    <a:pt x="297" y="99"/>
                    <a:pt x="297" y="99"/>
                  </a:cubicBezTo>
                  <a:cubicBezTo>
                    <a:pt x="297" y="100"/>
                    <a:pt x="297" y="100"/>
                    <a:pt x="297" y="100"/>
                  </a:cubicBezTo>
                  <a:cubicBezTo>
                    <a:pt x="297" y="100"/>
                    <a:pt x="297" y="100"/>
                    <a:pt x="296" y="100"/>
                  </a:cubicBezTo>
                  <a:cubicBezTo>
                    <a:pt x="296" y="100"/>
                    <a:pt x="296" y="100"/>
                    <a:pt x="296" y="100"/>
                  </a:cubicBezTo>
                  <a:cubicBezTo>
                    <a:pt x="296" y="100"/>
                    <a:pt x="296" y="100"/>
                    <a:pt x="296" y="101"/>
                  </a:cubicBezTo>
                  <a:cubicBezTo>
                    <a:pt x="295" y="100"/>
                    <a:pt x="295" y="100"/>
                    <a:pt x="295" y="100"/>
                  </a:cubicBezTo>
                  <a:cubicBezTo>
                    <a:pt x="295" y="101"/>
                    <a:pt x="295" y="101"/>
                    <a:pt x="295" y="101"/>
                  </a:cubicBezTo>
                  <a:cubicBezTo>
                    <a:pt x="296" y="101"/>
                    <a:pt x="296" y="101"/>
                    <a:pt x="296" y="101"/>
                  </a:cubicBezTo>
                  <a:cubicBezTo>
                    <a:pt x="297" y="101"/>
                    <a:pt x="297" y="101"/>
                    <a:pt x="297" y="101"/>
                  </a:cubicBezTo>
                  <a:cubicBezTo>
                    <a:pt x="297" y="102"/>
                    <a:pt x="297" y="102"/>
                    <a:pt x="297" y="102"/>
                  </a:cubicBezTo>
                  <a:cubicBezTo>
                    <a:pt x="297" y="102"/>
                    <a:pt x="297" y="102"/>
                    <a:pt x="298" y="102"/>
                  </a:cubicBezTo>
                  <a:cubicBezTo>
                    <a:pt x="298" y="103"/>
                    <a:pt x="298" y="103"/>
                    <a:pt x="298" y="103"/>
                  </a:cubicBezTo>
                  <a:cubicBezTo>
                    <a:pt x="298" y="103"/>
                    <a:pt x="298" y="103"/>
                    <a:pt x="297" y="104"/>
                  </a:cubicBezTo>
                  <a:cubicBezTo>
                    <a:pt x="297" y="104"/>
                    <a:pt x="297" y="104"/>
                    <a:pt x="296" y="104"/>
                  </a:cubicBezTo>
                  <a:cubicBezTo>
                    <a:pt x="297" y="104"/>
                    <a:pt x="297" y="104"/>
                    <a:pt x="297" y="104"/>
                  </a:cubicBezTo>
                  <a:cubicBezTo>
                    <a:pt x="296" y="104"/>
                    <a:pt x="296" y="104"/>
                    <a:pt x="296" y="105"/>
                  </a:cubicBezTo>
                  <a:cubicBezTo>
                    <a:pt x="296" y="104"/>
                    <a:pt x="296" y="104"/>
                    <a:pt x="296" y="104"/>
                  </a:cubicBezTo>
                  <a:cubicBezTo>
                    <a:pt x="295" y="104"/>
                    <a:pt x="295" y="104"/>
                    <a:pt x="295" y="104"/>
                  </a:cubicBezTo>
                  <a:cubicBezTo>
                    <a:pt x="295" y="104"/>
                    <a:pt x="295" y="104"/>
                    <a:pt x="294" y="104"/>
                  </a:cubicBezTo>
                  <a:cubicBezTo>
                    <a:pt x="295" y="104"/>
                    <a:pt x="295" y="104"/>
                    <a:pt x="295" y="105"/>
                  </a:cubicBezTo>
                  <a:cubicBezTo>
                    <a:pt x="296" y="105"/>
                    <a:pt x="296" y="105"/>
                    <a:pt x="296" y="106"/>
                  </a:cubicBezTo>
                  <a:cubicBezTo>
                    <a:pt x="296" y="106"/>
                    <a:pt x="296" y="106"/>
                    <a:pt x="296" y="106"/>
                  </a:cubicBezTo>
                  <a:cubicBezTo>
                    <a:pt x="296" y="107"/>
                    <a:pt x="296" y="107"/>
                    <a:pt x="296" y="107"/>
                  </a:cubicBezTo>
                  <a:cubicBezTo>
                    <a:pt x="295" y="107"/>
                    <a:pt x="295" y="107"/>
                    <a:pt x="294" y="107"/>
                  </a:cubicBezTo>
                  <a:cubicBezTo>
                    <a:pt x="295" y="107"/>
                    <a:pt x="295" y="107"/>
                    <a:pt x="296" y="107"/>
                  </a:cubicBezTo>
                  <a:cubicBezTo>
                    <a:pt x="296" y="107"/>
                    <a:pt x="296" y="107"/>
                    <a:pt x="296" y="107"/>
                  </a:cubicBezTo>
                  <a:cubicBezTo>
                    <a:pt x="297" y="107"/>
                    <a:pt x="297" y="107"/>
                    <a:pt x="297" y="106"/>
                  </a:cubicBezTo>
                  <a:cubicBezTo>
                    <a:pt x="297" y="107"/>
                    <a:pt x="297" y="107"/>
                    <a:pt x="298" y="107"/>
                  </a:cubicBezTo>
                  <a:cubicBezTo>
                    <a:pt x="298" y="107"/>
                    <a:pt x="298" y="107"/>
                    <a:pt x="297" y="107"/>
                  </a:cubicBezTo>
                  <a:cubicBezTo>
                    <a:pt x="298" y="108"/>
                    <a:pt x="298" y="108"/>
                    <a:pt x="298" y="108"/>
                  </a:cubicBezTo>
                  <a:cubicBezTo>
                    <a:pt x="298" y="108"/>
                    <a:pt x="298" y="108"/>
                    <a:pt x="298" y="109"/>
                  </a:cubicBezTo>
                  <a:cubicBezTo>
                    <a:pt x="298" y="108"/>
                    <a:pt x="298" y="108"/>
                    <a:pt x="299" y="108"/>
                  </a:cubicBezTo>
                  <a:cubicBezTo>
                    <a:pt x="299" y="108"/>
                    <a:pt x="299" y="108"/>
                    <a:pt x="299" y="108"/>
                  </a:cubicBezTo>
                  <a:cubicBezTo>
                    <a:pt x="299" y="109"/>
                    <a:pt x="299" y="109"/>
                    <a:pt x="299" y="109"/>
                  </a:cubicBezTo>
                  <a:cubicBezTo>
                    <a:pt x="299" y="109"/>
                    <a:pt x="299" y="109"/>
                    <a:pt x="299" y="110"/>
                  </a:cubicBezTo>
                  <a:cubicBezTo>
                    <a:pt x="300" y="109"/>
                    <a:pt x="300" y="109"/>
                    <a:pt x="300" y="108"/>
                  </a:cubicBezTo>
                  <a:cubicBezTo>
                    <a:pt x="300" y="109"/>
                    <a:pt x="300" y="109"/>
                    <a:pt x="300" y="110"/>
                  </a:cubicBezTo>
                  <a:cubicBezTo>
                    <a:pt x="300" y="110"/>
                    <a:pt x="300" y="110"/>
                    <a:pt x="300" y="110"/>
                  </a:cubicBezTo>
                  <a:cubicBezTo>
                    <a:pt x="300" y="111"/>
                    <a:pt x="300" y="111"/>
                    <a:pt x="299" y="111"/>
                  </a:cubicBezTo>
                  <a:cubicBezTo>
                    <a:pt x="299" y="112"/>
                    <a:pt x="299" y="112"/>
                    <a:pt x="299" y="112"/>
                  </a:cubicBezTo>
                  <a:cubicBezTo>
                    <a:pt x="299" y="112"/>
                    <a:pt x="299" y="112"/>
                    <a:pt x="300" y="111"/>
                  </a:cubicBezTo>
                  <a:cubicBezTo>
                    <a:pt x="300" y="111"/>
                    <a:pt x="300" y="111"/>
                    <a:pt x="300" y="111"/>
                  </a:cubicBezTo>
                  <a:cubicBezTo>
                    <a:pt x="300" y="112"/>
                    <a:pt x="300" y="112"/>
                    <a:pt x="300" y="112"/>
                  </a:cubicBezTo>
                  <a:cubicBezTo>
                    <a:pt x="300" y="112"/>
                    <a:pt x="300" y="112"/>
                    <a:pt x="300" y="112"/>
                  </a:cubicBezTo>
                  <a:cubicBezTo>
                    <a:pt x="300" y="112"/>
                    <a:pt x="300" y="112"/>
                    <a:pt x="301" y="111"/>
                  </a:cubicBezTo>
                  <a:cubicBezTo>
                    <a:pt x="301" y="111"/>
                    <a:pt x="301" y="111"/>
                    <a:pt x="302" y="111"/>
                  </a:cubicBezTo>
                  <a:cubicBezTo>
                    <a:pt x="302" y="112"/>
                    <a:pt x="302" y="112"/>
                    <a:pt x="302" y="112"/>
                  </a:cubicBezTo>
                  <a:cubicBezTo>
                    <a:pt x="301" y="112"/>
                    <a:pt x="301" y="112"/>
                    <a:pt x="301" y="112"/>
                  </a:cubicBezTo>
                  <a:cubicBezTo>
                    <a:pt x="302" y="112"/>
                    <a:pt x="302" y="112"/>
                    <a:pt x="302" y="112"/>
                  </a:cubicBezTo>
                  <a:cubicBezTo>
                    <a:pt x="302" y="112"/>
                    <a:pt x="302" y="112"/>
                    <a:pt x="302" y="112"/>
                  </a:cubicBezTo>
                  <a:cubicBezTo>
                    <a:pt x="301" y="113"/>
                    <a:pt x="301" y="113"/>
                    <a:pt x="300" y="114"/>
                  </a:cubicBezTo>
                  <a:cubicBezTo>
                    <a:pt x="300" y="114"/>
                    <a:pt x="300" y="114"/>
                    <a:pt x="301" y="114"/>
                  </a:cubicBezTo>
                  <a:cubicBezTo>
                    <a:pt x="302" y="113"/>
                    <a:pt x="302" y="113"/>
                    <a:pt x="303" y="113"/>
                  </a:cubicBezTo>
                  <a:cubicBezTo>
                    <a:pt x="303" y="112"/>
                    <a:pt x="303" y="112"/>
                    <a:pt x="304" y="112"/>
                  </a:cubicBezTo>
                  <a:cubicBezTo>
                    <a:pt x="304" y="113"/>
                    <a:pt x="304" y="113"/>
                    <a:pt x="304" y="113"/>
                  </a:cubicBezTo>
                  <a:cubicBezTo>
                    <a:pt x="304" y="113"/>
                    <a:pt x="304" y="113"/>
                    <a:pt x="304" y="114"/>
                  </a:cubicBezTo>
                  <a:cubicBezTo>
                    <a:pt x="304" y="114"/>
                    <a:pt x="304" y="114"/>
                    <a:pt x="305" y="114"/>
                  </a:cubicBezTo>
                  <a:cubicBezTo>
                    <a:pt x="305" y="114"/>
                    <a:pt x="305" y="114"/>
                    <a:pt x="306" y="114"/>
                  </a:cubicBezTo>
                  <a:cubicBezTo>
                    <a:pt x="306" y="114"/>
                    <a:pt x="306" y="114"/>
                    <a:pt x="306" y="114"/>
                  </a:cubicBezTo>
                  <a:cubicBezTo>
                    <a:pt x="307" y="114"/>
                    <a:pt x="307" y="114"/>
                    <a:pt x="307" y="115"/>
                  </a:cubicBezTo>
                  <a:cubicBezTo>
                    <a:pt x="307" y="115"/>
                    <a:pt x="307" y="115"/>
                    <a:pt x="308" y="115"/>
                  </a:cubicBezTo>
                  <a:cubicBezTo>
                    <a:pt x="308" y="116"/>
                    <a:pt x="308" y="116"/>
                    <a:pt x="308" y="116"/>
                  </a:cubicBezTo>
                  <a:cubicBezTo>
                    <a:pt x="308" y="116"/>
                    <a:pt x="308" y="116"/>
                    <a:pt x="307" y="116"/>
                  </a:cubicBezTo>
                  <a:cubicBezTo>
                    <a:pt x="307" y="116"/>
                    <a:pt x="307" y="116"/>
                    <a:pt x="308" y="116"/>
                  </a:cubicBezTo>
                  <a:cubicBezTo>
                    <a:pt x="307" y="116"/>
                    <a:pt x="307" y="116"/>
                    <a:pt x="306" y="116"/>
                  </a:cubicBezTo>
                  <a:cubicBezTo>
                    <a:pt x="306" y="116"/>
                    <a:pt x="306" y="116"/>
                    <a:pt x="306" y="116"/>
                  </a:cubicBezTo>
                  <a:cubicBezTo>
                    <a:pt x="305" y="116"/>
                    <a:pt x="305" y="116"/>
                    <a:pt x="304" y="116"/>
                  </a:cubicBezTo>
                  <a:cubicBezTo>
                    <a:pt x="303" y="117"/>
                    <a:pt x="303" y="117"/>
                    <a:pt x="302" y="117"/>
                  </a:cubicBezTo>
                  <a:cubicBezTo>
                    <a:pt x="301" y="117"/>
                    <a:pt x="301" y="117"/>
                    <a:pt x="301" y="117"/>
                  </a:cubicBezTo>
                  <a:cubicBezTo>
                    <a:pt x="302" y="117"/>
                    <a:pt x="302" y="117"/>
                    <a:pt x="302" y="117"/>
                  </a:cubicBezTo>
                  <a:cubicBezTo>
                    <a:pt x="302" y="117"/>
                    <a:pt x="302" y="117"/>
                    <a:pt x="302" y="117"/>
                  </a:cubicBezTo>
                  <a:cubicBezTo>
                    <a:pt x="303" y="117"/>
                    <a:pt x="303" y="117"/>
                    <a:pt x="303" y="117"/>
                  </a:cubicBezTo>
                  <a:cubicBezTo>
                    <a:pt x="303" y="117"/>
                    <a:pt x="303" y="117"/>
                    <a:pt x="303" y="117"/>
                  </a:cubicBezTo>
                  <a:cubicBezTo>
                    <a:pt x="303" y="117"/>
                    <a:pt x="303" y="117"/>
                    <a:pt x="303" y="117"/>
                  </a:cubicBezTo>
                  <a:cubicBezTo>
                    <a:pt x="302" y="118"/>
                    <a:pt x="302" y="118"/>
                    <a:pt x="302" y="118"/>
                  </a:cubicBezTo>
                  <a:cubicBezTo>
                    <a:pt x="302" y="118"/>
                    <a:pt x="302" y="118"/>
                    <a:pt x="302" y="118"/>
                  </a:cubicBezTo>
                  <a:cubicBezTo>
                    <a:pt x="301" y="118"/>
                    <a:pt x="301" y="118"/>
                    <a:pt x="301" y="118"/>
                  </a:cubicBezTo>
                  <a:cubicBezTo>
                    <a:pt x="301" y="118"/>
                    <a:pt x="301" y="118"/>
                    <a:pt x="301" y="118"/>
                  </a:cubicBezTo>
                  <a:cubicBezTo>
                    <a:pt x="300" y="118"/>
                    <a:pt x="300" y="118"/>
                    <a:pt x="300" y="118"/>
                  </a:cubicBezTo>
                  <a:cubicBezTo>
                    <a:pt x="300" y="119"/>
                    <a:pt x="300" y="119"/>
                    <a:pt x="299" y="119"/>
                  </a:cubicBezTo>
                  <a:cubicBezTo>
                    <a:pt x="299" y="119"/>
                    <a:pt x="299" y="119"/>
                    <a:pt x="299" y="118"/>
                  </a:cubicBezTo>
                  <a:cubicBezTo>
                    <a:pt x="299" y="119"/>
                    <a:pt x="299" y="119"/>
                    <a:pt x="300" y="119"/>
                  </a:cubicBezTo>
                  <a:cubicBezTo>
                    <a:pt x="299" y="120"/>
                    <a:pt x="299" y="120"/>
                    <a:pt x="298" y="120"/>
                  </a:cubicBezTo>
                  <a:cubicBezTo>
                    <a:pt x="298" y="120"/>
                    <a:pt x="298" y="120"/>
                    <a:pt x="298" y="120"/>
                  </a:cubicBezTo>
                  <a:cubicBezTo>
                    <a:pt x="299" y="120"/>
                    <a:pt x="299" y="120"/>
                    <a:pt x="300" y="120"/>
                  </a:cubicBezTo>
                  <a:cubicBezTo>
                    <a:pt x="300" y="120"/>
                    <a:pt x="300" y="120"/>
                    <a:pt x="300" y="119"/>
                  </a:cubicBezTo>
                  <a:cubicBezTo>
                    <a:pt x="301" y="119"/>
                    <a:pt x="301" y="119"/>
                    <a:pt x="301" y="119"/>
                  </a:cubicBezTo>
                  <a:cubicBezTo>
                    <a:pt x="302" y="119"/>
                    <a:pt x="302" y="119"/>
                    <a:pt x="302" y="119"/>
                  </a:cubicBezTo>
                  <a:cubicBezTo>
                    <a:pt x="302" y="119"/>
                    <a:pt x="302" y="119"/>
                    <a:pt x="302" y="119"/>
                  </a:cubicBezTo>
                  <a:cubicBezTo>
                    <a:pt x="302" y="119"/>
                    <a:pt x="302" y="119"/>
                    <a:pt x="302" y="119"/>
                  </a:cubicBezTo>
                  <a:cubicBezTo>
                    <a:pt x="303" y="118"/>
                    <a:pt x="303" y="118"/>
                    <a:pt x="303" y="118"/>
                  </a:cubicBezTo>
                  <a:cubicBezTo>
                    <a:pt x="304" y="118"/>
                    <a:pt x="304" y="118"/>
                    <a:pt x="305" y="117"/>
                  </a:cubicBezTo>
                  <a:cubicBezTo>
                    <a:pt x="305" y="117"/>
                    <a:pt x="305" y="117"/>
                    <a:pt x="306" y="117"/>
                  </a:cubicBezTo>
                  <a:cubicBezTo>
                    <a:pt x="306" y="117"/>
                    <a:pt x="306" y="117"/>
                    <a:pt x="306" y="117"/>
                  </a:cubicBezTo>
                  <a:cubicBezTo>
                    <a:pt x="306" y="117"/>
                    <a:pt x="306" y="117"/>
                    <a:pt x="305" y="117"/>
                  </a:cubicBezTo>
                  <a:cubicBezTo>
                    <a:pt x="305" y="117"/>
                    <a:pt x="305" y="117"/>
                    <a:pt x="305" y="117"/>
                  </a:cubicBezTo>
                  <a:cubicBezTo>
                    <a:pt x="307" y="117"/>
                    <a:pt x="307" y="117"/>
                    <a:pt x="308" y="117"/>
                  </a:cubicBezTo>
                  <a:cubicBezTo>
                    <a:pt x="308" y="118"/>
                    <a:pt x="308" y="118"/>
                    <a:pt x="308" y="118"/>
                  </a:cubicBezTo>
                  <a:cubicBezTo>
                    <a:pt x="308" y="119"/>
                    <a:pt x="308" y="119"/>
                    <a:pt x="308" y="119"/>
                  </a:cubicBezTo>
                  <a:cubicBezTo>
                    <a:pt x="308" y="119"/>
                    <a:pt x="308" y="119"/>
                    <a:pt x="307" y="119"/>
                  </a:cubicBezTo>
                  <a:cubicBezTo>
                    <a:pt x="307" y="120"/>
                    <a:pt x="307" y="120"/>
                    <a:pt x="307" y="120"/>
                  </a:cubicBezTo>
                  <a:cubicBezTo>
                    <a:pt x="308" y="120"/>
                    <a:pt x="308" y="120"/>
                    <a:pt x="308" y="120"/>
                  </a:cubicBezTo>
                  <a:cubicBezTo>
                    <a:pt x="308" y="120"/>
                    <a:pt x="308" y="120"/>
                    <a:pt x="308" y="120"/>
                  </a:cubicBezTo>
                  <a:cubicBezTo>
                    <a:pt x="308" y="120"/>
                    <a:pt x="308" y="120"/>
                    <a:pt x="308" y="120"/>
                  </a:cubicBezTo>
                  <a:cubicBezTo>
                    <a:pt x="308" y="120"/>
                    <a:pt x="308" y="120"/>
                    <a:pt x="308" y="120"/>
                  </a:cubicBezTo>
                  <a:cubicBezTo>
                    <a:pt x="309" y="120"/>
                    <a:pt x="309" y="120"/>
                    <a:pt x="309" y="119"/>
                  </a:cubicBezTo>
                  <a:cubicBezTo>
                    <a:pt x="310" y="119"/>
                    <a:pt x="310" y="119"/>
                    <a:pt x="310" y="119"/>
                  </a:cubicBezTo>
                  <a:cubicBezTo>
                    <a:pt x="310" y="120"/>
                    <a:pt x="310" y="120"/>
                    <a:pt x="310" y="120"/>
                  </a:cubicBezTo>
                  <a:cubicBezTo>
                    <a:pt x="311" y="120"/>
                    <a:pt x="311" y="120"/>
                    <a:pt x="311" y="120"/>
                  </a:cubicBezTo>
                  <a:cubicBezTo>
                    <a:pt x="311" y="120"/>
                    <a:pt x="311" y="120"/>
                    <a:pt x="311" y="121"/>
                  </a:cubicBezTo>
                  <a:cubicBezTo>
                    <a:pt x="311" y="121"/>
                    <a:pt x="311" y="121"/>
                    <a:pt x="311" y="120"/>
                  </a:cubicBezTo>
                  <a:cubicBezTo>
                    <a:pt x="311" y="120"/>
                    <a:pt x="311" y="120"/>
                    <a:pt x="311" y="120"/>
                  </a:cubicBezTo>
                  <a:cubicBezTo>
                    <a:pt x="311" y="121"/>
                    <a:pt x="311" y="121"/>
                    <a:pt x="311" y="121"/>
                  </a:cubicBezTo>
                  <a:cubicBezTo>
                    <a:pt x="311" y="121"/>
                    <a:pt x="311" y="121"/>
                    <a:pt x="311" y="121"/>
                  </a:cubicBezTo>
                  <a:cubicBezTo>
                    <a:pt x="312" y="122"/>
                    <a:pt x="312" y="122"/>
                    <a:pt x="312" y="122"/>
                  </a:cubicBezTo>
                  <a:cubicBezTo>
                    <a:pt x="312" y="122"/>
                    <a:pt x="312" y="122"/>
                    <a:pt x="311" y="122"/>
                  </a:cubicBezTo>
                  <a:cubicBezTo>
                    <a:pt x="311" y="122"/>
                    <a:pt x="311" y="122"/>
                    <a:pt x="311" y="122"/>
                  </a:cubicBezTo>
                  <a:cubicBezTo>
                    <a:pt x="311" y="123"/>
                    <a:pt x="311" y="123"/>
                    <a:pt x="311" y="123"/>
                  </a:cubicBezTo>
                  <a:cubicBezTo>
                    <a:pt x="311" y="123"/>
                    <a:pt x="311" y="123"/>
                    <a:pt x="311" y="123"/>
                  </a:cubicBezTo>
                  <a:cubicBezTo>
                    <a:pt x="311" y="123"/>
                    <a:pt x="311" y="123"/>
                    <a:pt x="311" y="123"/>
                  </a:cubicBezTo>
                  <a:cubicBezTo>
                    <a:pt x="311" y="123"/>
                    <a:pt x="311" y="123"/>
                    <a:pt x="311" y="123"/>
                  </a:cubicBezTo>
                  <a:cubicBezTo>
                    <a:pt x="311" y="123"/>
                    <a:pt x="311" y="123"/>
                    <a:pt x="311" y="123"/>
                  </a:cubicBezTo>
                  <a:cubicBezTo>
                    <a:pt x="311" y="124"/>
                    <a:pt x="311" y="124"/>
                    <a:pt x="311" y="124"/>
                  </a:cubicBezTo>
                  <a:cubicBezTo>
                    <a:pt x="311" y="124"/>
                    <a:pt x="311" y="124"/>
                    <a:pt x="311" y="124"/>
                  </a:cubicBezTo>
                  <a:cubicBezTo>
                    <a:pt x="310" y="124"/>
                    <a:pt x="310" y="124"/>
                    <a:pt x="310" y="124"/>
                  </a:cubicBezTo>
                  <a:cubicBezTo>
                    <a:pt x="310" y="124"/>
                    <a:pt x="310" y="124"/>
                    <a:pt x="311" y="125"/>
                  </a:cubicBezTo>
                  <a:cubicBezTo>
                    <a:pt x="311" y="125"/>
                    <a:pt x="311" y="125"/>
                    <a:pt x="311" y="125"/>
                  </a:cubicBezTo>
                  <a:cubicBezTo>
                    <a:pt x="312" y="125"/>
                    <a:pt x="312" y="125"/>
                    <a:pt x="312" y="125"/>
                  </a:cubicBezTo>
                  <a:cubicBezTo>
                    <a:pt x="312" y="125"/>
                    <a:pt x="312" y="125"/>
                    <a:pt x="312" y="125"/>
                  </a:cubicBezTo>
                  <a:cubicBezTo>
                    <a:pt x="312" y="125"/>
                    <a:pt x="312" y="125"/>
                    <a:pt x="311" y="125"/>
                  </a:cubicBezTo>
                  <a:cubicBezTo>
                    <a:pt x="311" y="125"/>
                    <a:pt x="311" y="125"/>
                    <a:pt x="310" y="125"/>
                  </a:cubicBezTo>
                  <a:cubicBezTo>
                    <a:pt x="311" y="125"/>
                    <a:pt x="311" y="125"/>
                    <a:pt x="311" y="126"/>
                  </a:cubicBezTo>
                  <a:cubicBezTo>
                    <a:pt x="311" y="126"/>
                    <a:pt x="311" y="126"/>
                    <a:pt x="311" y="126"/>
                  </a:cubicBezTo>
                  <a:cubicBezTo>
                    <a:pt x="312" y="126"/>
                    <a:pt x="312" y="126"/>
                    <a:pt x="312" y="126"/>
                  </a:cubicBezTo>
                  <a:cubicBezTo>
                    <a:pt x="312" y="127"/>
                    <a:pt x="312" y="127"/>
                    <a:pt x="311" y="127"/>
                  </a:cubicBezTo>
                  <a:cubicBezTo>
                    <a:pt x="311" y="127"/>
                    <a:pt x="311" y="127"/>
                    <a:pt x="311" y="127"/>
                  </a:cubicBezTo>
                  <a:cubicBezTo>
                    <a:pt x="311" y="127"/>
                    <a:pt x="311" y="127"/>
                    <a:pt x="311" y="127"/>
                  </a:cubicBezTo>
                  <a:cubicBezTo>
                    <a:pt x="311" y="128"/>
                    <a:pt x="311" y="128"/>
                    <a:pt x="310" y="128"/>
                  </a:cubicBezTo>
                  <a:cubicBezTo>
                    <a:pt x="310" y="128"/>
                    <a:pt x="310" y="128"/>
                    <a:pt x="309" y="128"/>
                  </a:cubicBezTo>
                  <a:cubicBezTo>
                    <a:pt x="308" y="129"/>
                    <a:pt x="308" y="129"/>
                    <a:pt x="307" y="130"/>
                  </a:cubicBezTo>
                  <a:cubicBezTo>
                    <a:pt x="307" y="129"/>
                    <a:pt x="307" y="129"/>
                    <a:pt x="307" y="129"/>
                  </a:cubicBezTo>
                  <a:cubicBezTo>
                    <a:pt x="306" y="129"/>
                    <a:pt x="306" y="129"/>
                    <a:pt x="306" y="129"/>
                  </a:cubicBezTo>
                  <a:cubicBezTo>
                    <a:pt x="306" y="129"/>
                    <a:pt x="306" y="129"/>
                    <a:pt x="306" y="129"/>
                  </a:cubicBezTo>
                  <a:cubicBezTo>
                    <a:pt x="306" y="129"/>
                    <a:pt x="306" y="129"/>
                    <a:pt x="305" y="129"/>
                  </a:cubicBezTo>
                  <a:cubicBezTo>
                    <a:pt x="305" y="129"/>
                    <a:pt x="305" y="129"/>
                    <a:pt x="305" y="129"/>
                  </a:cubicBezTo>
                  <a:cubicBezTo>
                    <a:pt x="304" y="129"/>
                    <a:pt x="304" y="129"/>
                    <a:pt x="304" y="129"/>
                  </a:cubicBezTo>
                  <a:cubicBezTo>
                    <a:pt x="304" y="129"/>
                    <a:pt x="304" y="129"/>
                    <a:pt x="304" y="129"/>
                  </a:cubicBezTo>
                  <a:cubicBezTo>
                    <a:pt x="303" y="129"/>
                    <a:pt x="303" y="129"/>
                    <a:pt x="303" y="129"/>
                  </a:cubicBezTo>
                  <a:cubicBezTo>
                    <a:pt x="303" y="129"/>
                    <a:pt x="303" y="129"/>
                    <a:pt x="303" y="129"/>
                  </a:cubicBezTo>
                  <a:cubicBezTo>
                    <a:pt x="302" y="130"/>
                    <a:pt x="302" y="130"/>
                    <a:pt x="302" y="130"/>
                  </a:cubicBezTo>
                  <a:cubicBezTo>
                    <a:pt x="302" y="130"/>
                    <a:pt x="302" y="130"/>
                    <a:pt x="302" y="130"/>
                  </a:cubicBezTo>
                  <a:cubicBezTo>
                    <a:pt x="301" y="131"/>
                    <a:pt x="301" y="131"/>
                    <a:pt x="301" y="132"/>
                  </a:cubicBezTo>
                  <a:cubicBezTo>
                    <a:pt x="301" y="132"/>
                    <a:pt x="301" y="132"/>
                    <a:pt x="301" y="131"/>
                  </a:cubicBezTo>
                  <a:cubicBezTo>
                    <a:pt x="300" y="132"/>
                    <a:pt x="300" y="132"/>
                    <a:pt x="299" y="133"/>
                  </a:cubicBezTo>
                  <a:cubicBezTo>
                    <a:pt x="299" y="133"/>
                    <a:pt x="299" y="133"/>
                    <a:pt x="298" y="133"/>
                  </a:cubicBezTo>
                  <a:cubicBezTo>
                    <a:pt x="298" y="133"/>
                    <a:pt x="298" y="133"/>
                    <a:pt x="298" y="133"/>
                  </a:cubicBezTo>
                  <a:cubicBezTo>
                    <a:pt x="298" y="133"/>
                    <a:pt x="298" y="133"/>
                    <a:pt x="297" y="133"/>
                  </a:cubicBezTo>
                  <a:cubicBezTo>
                    <a:pt x="297" y="133"/>
                    <a:pt x="297" y="133"/>
                    <a:pt x="297" y="133"/>
                  </a:cubicBezTo>
                  <a:cubicBezTo>
                    <a:pt x="297" y="133"/>
                    <a:pt x="297" y="133"/>
                    <a:pt x="296" y="133"/>
                  </a:cubicBezTo>
                  <a:cubicBezTo>
                    <a:pt x="296" y="133"/>
                    <a:pt x="296" y="133"/>
                    <a:pt x="296" y="133"/>
                  </a:cubicBezTo>
                  <a:cubicBezTo>
                    <a:pt x="296" y="133"/>
                    <a:pt x="296" y="133"/>
                    <a:pt x="295" y="133"/>
                  </a:cubicBezTo>
                  <a:cubicBezTo>
                    <a:pt x="295" y="133"/>
                    <a:pt x="295" y="133"/>
                    <a:pt x="295" y="133"/>
                  </a:cubicBezTo>
                  <a:cubicBezTo>
                    <a:pt x="294" y="133"/>
                    <a:pt x="294" y="133"/>
                    <a:pt x="293" y="134"/>
                  </a:cubicBezTo>
                  <a:cubicBezTo>
                    <a:pt x="293" y="133"/>
                    <a:pt x="293" y="133"/>
                    <a:pt x="292" y="133"/>
                  </a:cubicBezTo>
                  <a:cubicBezTo>
                    <a:pt x="293" y="133"/>
                    <a:pt x="293" y="133"/>
                    <a:pt x="293" y="133"/>
                  </a:cubicBezTo>
                  <a:cubicBezTo>
                    <a:pt x="293" y="133"/>
                    <a:pt x="293" y="133"/>
                    <a:pt x="292" y="133"/>
                  </a:cubicBezTo>
                  <a:cubicBezTo>
                    <a:pt x="292" y="133"/>
                    <a:pt x="292" y="133"/>
                    <a:pt x="291" y="133"/>
                  </a:cubicBezTo>
                  <a:cubicBezTo>
                    <a:pt x="291" y="133"/>
                    <a:pt x="291" y="133"/>
                    <a:pt x="290" y="132"/>
                  </a:cubicBezTo>
                  <a:cubicBezTo>
                    <a:pt x="290" y="133"/>
                    <a:pt x="290" y="133"/>
                    <a:pt x="289" y="133"/>
                  </a:cubicBezTo>
                  <a:cubicBezTo>
                    <a:pt x="289" y="132"/>
                    <a:pt x="289" y="132"/>
                    <a:pt x="289" y="132"/>
                  </a:cubicBezTo>
                  <a:cubicBezTo>
                    <a:pt x="288" y="132"/>
                    <a:pt x="288" y="132"/>
                    <a:pt x="287" y="132"/>
                  </a:cubicBezTo>
                  <a:cubicBezTo>
                    <a:pt x="287" y="132"/>
                    <a:pt x="287" y="132"/>
                    <a:pt x="287" y="132"/>
                  </a:cubicBezTo>
                  <a:cubicBezTo>
                    <a:pt x="285" y="132"/>
                    <a:pt x="285" y="132"/>
                    <a:pt x="285" y="132"/>
                  </a:cubicBezTo>
                  <a:cubicBezTo>
                    <a:pt x="285" y="132"/>
                    <a:pt x="285" y="132"/>
                    <a:pt x="285" y="132"/>
                  </a:cubicBezTo>
                  <a:cubicBezTo>
                    <a:pt x="285" y="132"/>
                    <a:pt x="285" y="132"/>
                    <a:pt x="284" y="131"/>
                  </a:cubicBezTo>
                  <a:cubicBezTo>
                    <a:pt x="284" y="132"/>
                    <a:pt x="284" y="132"/>
                    <a:pt x="284" y="132"/>
                  </a:cubicBezTo>
                  <a:cubicBezTo>
                    <a:pt x="283" y="132"/>
                    <a:pt x="283" y="132"/>
                    <a:pt x="283" y="132"/>
                  </a:cubicBezTo>
                  <a:cubicBezTo>
                    <a:pt x="282" y="131"/>
                    <a:pt x="282" y="131"/>
                    <a:pt x="282" y="131"/>
                  </a:cubicBezTo>
                  <a:cubicBezTo>
                    <a:pt x="281" y="131"/>
                    <a:pt x="281" y="131"/>
                    <a:pt x="280" y="131"/>
                  </a:cubicBezTo>
                  <a:cubicBezTo>
                    <a:pt x="279" y="131"/>
                    <a:pt x="279" y="131"/>
                    <a:pt x="279" y="130"/>
                  </a:cubicBezTo>
                  <a:cubicBezTo>
                    <a:pt x="278" y="131"/>
                    <a:pt x="278" y="131"/>
                    <a:pt x="278" y="131"/>
                  </a:cubicBezTo>
                  <a:cubicBezTo>
                    <a:pt x="278" y="132"/>
                    <a:pt x="278" y="132"/>
                    <a:pt x="278" y="132"/>
                  </a:cubicBezTo>
                  <a:cubicBezTo>
                    <a:pt x="278" y="132"/>
                    <a:pt x="278" y="132"/>
                    <a:pt x="278" y="132"/>
                  </a:cubicBezTo>
                  <a:cubicBezTo>
                    <a:pt x="276" y="132"/>
                    <a:pt x="276" y="132"/>
                    <a:pt x="275" y="133"/>
                  </a:cubicBezTo>
                  <a:cubicBezTo>
                    <a:pt x="275" y="134"/>
                    <a:pt x="275" y="134"/>
                    <a:pt x="275" y="135"/>
                  </a:cubicBezTo>
                  <a:cubicBezTo>
                    <a:pt x="274" y="135"/>
                    <a:pt x="274" y="135"/>
                    <a:pt x="274" y="135"/>
                  </a:cubicBezTo>
                  <a:cubicBezTo>
                    <a:pt x="273" y="136"/>
                    <a:pt x="273" y="136"/>
                    <a:pt x="273" y="136"/>
                  </a:cubicBezTo>
                  <a:cubicBezTo>
                    <a:pt x="273" y="136"/>
                    <a:pt x="273" y="136"/>
                    <a:pt x="272" y="136"/>
                  </a:cubicBezTo>
                  <a:cubicBezTo>
                    <a:pt x="271" y="136"/>
                    <a:pt x="271" y="136"/>
                    <a:pt x="271" y="136"/>
                  </a:cubicBezTo>
                  <a:cubicBezTo>
                    <a:pt x="271" y="136"/>
                    <a:pt x="271" y="136"/>
                    <a:pt x="270" y="136"/>
                  </a:cubicBezTo>
                  <a:cubicBezTo>
                    <a:pt x="270" y="137"/>
                    <a:pt x="270" y="137"/>
                    <a:pt x="270" y="137"/>
                  </a:cubicBezTo>
                  <a:cubicBezTo>
                    <a:pt x="269" y="137"/>
                    <a:pt x="269" y="137"/>
                    <a:pt x="269" y="137"/>
                  </a:cubicBezTo>
                  <a:cubicBezTo>
                    <a:pt x="268" y="138"/>
                    <a:pt x="268" y="138"/>
                    <a:pt x="267" y="139"/>
                  </a:cubicBezTo>
                  <a:cubicBezTo>
                    <a:pt x="267" y="140"/>
                    <a:pt x="267" y="140"/>
                    <a:pt x="266" y="140"/>
                  </a:cubicBezTo>
                  <a:cubicBezTo>
                    <a:pt x="266" y="141"/>
                    <a:pt x="266" y="141"/>
                    <a:pt x="265" y="141"/>
                  </a:cubicBezTo>
                  <a:cubicBezTo>
                    <a:pt x="265" y="141"/>
                    <a:pt x="265" y="141"/>
                    <a:pt x="265" y="141"/>
                  </a:cubicBezTo>
                  <a:cubicBezTo>
                    <a:pt x="264" y="142"/>
                    <a:pt x="264" y="142"/>
                    <a:pt x="264" y="142"/>
                  </a:cubicBezTo>
                  <a:cubicBezTo>
                    <a:pt x="264" y="142"/>
                    <a:pt x="264" y="142"/>
                    <a:pt x="263" y="143"/>
                  </a:cubicBezTo>
                  <a:cubicBezTo>
                    <a:pt x="263" y="143"/>
                    <a:pt x="263" y="143"/>
                    <a:pt x="263" y="144"/>
                  </a:cubicBezTo>
                  <a:cubicBezTo>
                    <a:pt x="262" y="144"/>
                    <a:pt x="262" y="144"/>
                    <a:pt x="261" y="145"/>
                  </a:cubicBezTo>
                  <a:cubicBezTo>
                    <a:pt x="260" y="145"/>
                    <a:pt x="260" y="145"/>
                    <a:pt x="260" y="146"/>
                  </a:cubicBezTo>
                  <a:cubicBezTo>
                    <a:pt x="259" y="146"/>
                    <a:pt x="259" y="146"/>
                    <a:pt x="259" y="146"/>
                  </a:cubicBezTo>
                  <a:cubicBezTo>
                    <a:pt x="259" y="146"/>
                    <a:pt x="259" y="146"/>
                    <a:pt x="260" y="146"/>
                  </a:cubicBezTo>
                  <a:cubicBezTo>
                    <a:pt x="262" y="145"/>
                    <a:pt x="262" y="145"/>
                    <a:pt x="263" y="145"/>
                  </a:cubicBezTo>
                  <a:cubicBezTo>
                    <a:pt x="264" y="144"/>
                    <a:pt x="264" y="144"/>
                    <a:pt x="265" y="143"/>
                  </a:cubicBezTo>
                  <a:cubicBezTo>
                    <a:pt x="265" y="142"/>
                    <a:pt x="265" y="142"/>
                    <a:pt x="265" y="142"/>
                  </a:cubicBezTo>
                  <a:cubicBezTo>
                    <a:pt x="266" y="141"/>
                    <a:pt x="266" y="141"/>
                    <a:pt x="267" y="140"/>
                  </a:cubicBezTo>
                  <a:cubicBezTo>
                    <a:pt x="269" y="139"/>
                    <a:pt x="269" y="139"/>
                    <a:pt x="271" y="138"/>
                  </a:cubicBezTo>
                  <a:cubicBezTo>
                    <a:pt x="274" y="138"/>
                    <a:pt x="274" y="138"/>
                    <a:pt x="276" y="137"/>
                  </a:cubicBezTo>
                  <a:cubicBezTo>
                    <a:pt x="278" y="137"/>
                    <a:pt x="278" y="137"/>
                    <a:pt x="279" y="137"/>
                  </a:cubicBezTo>
                  <a:cubicBezTo>
                    <a:pt x="280" y="137"/>
                    <a:pt x="280" y="137"/>
                    <a:pt x="281" y="137"/>
                  </a:cubicBezTo>
                  <a:cubicBezTo>
                    <a:pt x="282" y="137"/>
                    <a:pt x="282" y="137"/>
                    <a:pt x="282" y="138"/>
                  </a:cubicBezTo>
                  <a:cubicBezTo>
                    <a:pt x="283" y="138"/>
                    <a:pt x="283" y="138"/>
                    <a:pt x="283" y="138"/>
                  </a:cubicBezTo>
                  <a:cubicBezTo>
                    <a:pt x="283" y="138"/>
                    <a:pt x="283" y="138"/>
                    <a:pt x="283" y="139"/>
                  </a:cubicBezTo>
                  <a:cubicBezTo>
                    <a:pt x="283" y="139"/>
                    <a:pt x="283" y="139"/>
                    <a:pt x="283" y="139"/>
                  </a:cubicBezTo>
                  <a:cubicBezTo>
                    <a:pt x="283" y="139"/>
                    <a:pt x="283" y="139"/>
                    <a:pt x="283" y="139"/>
                  </a:cubicBezTo>
                  <a:cubicBezTo>
                    <a:pt x="283" y="139"/>
                    <a:pt x="283" y="139"/>
                    <a:pt x="283" y="140"/>
                  </a:cubicBezTo>
                  <a:cubicBezTo>
                    <a:pt x="283" y="140"/>
                    <a:pt x="283" y="140"/>
                    <a:pt x="283" y="141"/>
                  </a:cubicBezTo>
                  <a:cubicBezTo>
                    <a:pt x="283" y="141"/>
                    <a:pt x="283" y="141"/>
                    <a:pt x="283" y="141"/>
                  </a:cubicBezTo>
                  <a:cubicBezTo>
                    <a:pt x="281" y="141"/>
                    <a:pt x="281" y="141"/>
                    <a:pt x="280" y="142"/>
                  </a:cubicBezTo>
                  <a:cubicBezTo>
                    <a:pt x="280" y="142"/>
                    <a:pt x="280" y="142"/>
                    <a:pt x="280" y="142"/>
                  </a:cubicBezTo>
                  <a:cubicBezTo>
                    <a:pt x="279" y="142"/>
                    <a:pt x="279" y="142"/>
                    <a:pt x="278" y="141"/>
                  </a:cubicBezTo>
                  <a:cubicBezTo>
                    <a:pt x="277" y="141"/>
                    <a:pt x="277" y="141"/>
                    <a:pt x="277" y="142"/>
                  </a:cubicBezTo>
                  <a:cubicBezTo>
                    <a:pt x="277" y="141"/>
                    <a:pt x="277" y="141"/>
                    <a:pt x="276" y="141"/>
                  </a:cubicBezTo>
                  <a:cubicBezTo>
                    <a:pt x="276" y="142"/>
                    <a:pt x="276" y="142"/>
                    <a:pt x="275" y="142"/>
                  </a:cubicBezTo>
                  <a:cubicBezTo>
                    <a:pt x="276" y="142"/>
                    <a:pt x="276" y="142"/>
                    <a:pt x="277" y="142"/>
                  </a:cubicBezTo>
                  <a:cubicBezTo>
                    <a:pt x="278" y="142"/>
                    <a:pt x="278" y="142"/>
                    <a:pt x="278" y="142"/>
                  </a:cubicBezTo>
                  <a:cubicBezTo>
                    <a:pt x="279" y="143"/>
                    <a:pt x="279" y="143"/>
                    <a:pt x="279" y="144"/>
                  </a:cubicBezTo>
                  <a:cubicBezTo>
                    <a:pt x="280" y="143"/>
                    <a:pt x="280" y="143"/>
                    <a:pt x="280" y="143"/>
                  </a:cubicBezTo>
                  <a:cubicBezTo>
                    <a:pt x="281" y="143"/>
                    <a:pt x="281" y="143"/>
                    <a:pt x="281" y="143"/>
                  </a:cubicBezTo>
                  <a:cubicBezTo>
                    <a:pt x="281" y="143"/>
                    <a:pt x="281" y="143"/>
                    <a:pt x="281" y="143"/>
                  </a:cubicBezTo>
                  <a:cubicBezTo>
                    <a:pt x="281" y="143"/>
                    <a:pt x="281" y="143"/>
                    <a:pt x="282" y="143"/>
                  </a:cubicBezTo>
                  <a:cubicBezTo>
                    <a:pt x="281" y="144"/>
                    <a:pt x="281" y="144"/>
                    <a:pt x="281" y="145"/>
                  </a:cubicBezTo>
                  <a:cubicBezTo>
                    <a:pt x="280" y="146"/>
                    <a:pt x="280" y="146"/>
                    <a:pt x="280" y="146"/>
                  </a:cubicBezTo>
                  <a:cubicBezTo>
                    <a:pt x="280" y="146"/>
                    <a:pt x="280" y="146"/>
                    <a:pt x="281" y="146"/>
                  </a:cubicBezTo>
                  <a:cubicBezTo>
                    <a:pt x="281" y="146"/>
                    <a:pt x="281" y="146"/>
                    <a:pt x="281" y="146"/>
                  </a:cubicBezTo>
                  <a:cubicBezTo>
                    <a:pt x="281" y="147"/>
                    <a:pt x="281" y="147"/>
                    <a:pt x="280" y="147"/>
                  </a:cubicBezTo>
                  <a:cubicBezTo>
                    <a:pt x="281" y="147"/>
                    <a:pt x="281" y="147"/>
                    <a:pt x="281" y="147"/>
                  </a:cubicBezTo>
                  <a:cubicBezTo>
                    <a:pt x="281" y="148"/>
                    <a:pt x="281" y="148"/>
                    <a:pt x="281" y="149"/>
                  </a:cubicBezTo>
                  <a:cubicBezTo>
                    <a:pt x="281" y="149"/>
                    <a:pt x="281" y="149"/>
                    <a:pt x="282" y="150"/>
                  </a:cubicBezTo>
                  <a:cubicBezTo>
                    <a:pt x="283" y="150"/>
                    <a:pt x="283" y="150"/>
                    <a:pt x="284" y="150"/>
                  </a:cubicBezTo>
                  <a:cubicBezTo>
                    <a:pt x="284" y="151"/>
                    <a:pt x="284" y="151"/>
                    <a:pt x="284" y="151"/>
                  </a:cubicBezTo>
                  <a:cubicBezTo>
                    <a:pt x="283" y="151"/>
                    <a:pt x="283" y="151"/>
                    <a:pt x="283" y="151"/>
                  </a:cubicBezTo>
                  <a:cubicBezTo>
                    <a:pt x="283" y="152"/>
                    <a:pt x="283" y="152"/>
                    <a:pt x="284" y="152"/>
                  </a:cubicBezTo>
                  <a:cubicBezTo>
                    <a:pt x="284" y="152"/>
                    <a:pt x="284" y="152"/>
                    <a:pt x="285" y="152"/>
                  </a:cubicBezTo>
                  <a:cubicBezTo>
                    <a:pt x="285" y="152"/>
                    <a:pt x="285" y="152"/>
                    <a:pt x="285" y="152"/>
                  </a:cubicBezTo>
                  <a:cubicBezTo>
                    <a:pt x="286" y="152"/>
                    <a:pt x="286" y="152"/>
                    <a:pt x="287" y="152"/>
                  </a:cubicBezTo>
                  <a:cubicBezTo>
                    <a:pt x="287" y="153"/>
                    <a:pt x="287" y="153"/>
                    <a:pt x="287" y="153"/>
                  </a:cubicBezTo>
                  <a:cubicBezTo>
                    <a:pt x="287" y="153"/>
                    <a:pt x="287" y="153"/>
                    <a:pt x="288" y="153"/>
                  </a:cubicBezTo>
                  <a:cubicBezTo>
                    <a:pt x="289" y="152"/>
                    <a:pt x="289" y="152"/>
                    <a:pt x="289" y="152"/>
                  </a:cubicBezTo>
                  <a:cubicBezTo>
                    <a:pt x="289" y="152"/>
                    <a:pt x="289" y="152"/>
                    <a:pt x="289" y="152"/>
                  </a:cubicBezTo>
                  <a:cubicBezTo>
                    <a:pt x="289" y="153"/>
                    <a:pt x="289" y="153"/>
                    <a:pt x="289" y="153"/>
                  </a:cubicBezTo>
                  <a:cubicBezTo>
                    <a:pt x="290" y="153"/>
                    <a:pt x="290" y="153"/>
                    <a:pt x="290" y="153"/>
                  </a:cubicBezTo>
                  <a:cubicBezTo>
                    <a:pt x="291" y="153"/>
                    <a:pt x="291" y="153"/>
                    <a:pt x="291" y="154"/>
                  </a:cubicBezTo>
                  <a:cubicBezTo>
                    <a:pt x="291" y="154"/>
                    <a:pt x="291" y="154"/>
                    <a:pt x="291" y="154"/>
                  </a:cubicBezTo>
                  <a:cubicBezTo>
                    <a:pt x="291" y="154"/>
                    <a:pt x="291" y="154"/>
                    <a:pt x="292" y="155"/>
                  </a:cubicBezTo>
                  <a:cubicBezTo>
                    <a:pt x="292" y="155"/>
                    <a:pt x="292" y="155"/>
                    <a:pt x="292" y="155"/>
                  </a:cubicBezTo>
                  <a:cubicBezTo>
                    <a:pt x="291" y="155"/>
                    <a:pt x="291" y="155"/>
                    <a:pt x="290" y="155"/>
                  </a:cubicBezTo>
                  <a:cubicBezTo>
                    <a:pt x="289" y="155"/>
                    <a:pt x="289" y="155"/>
                    <a:pt x="288" y="156"/>
                  </a:cubicBezTo>
                  <a:cubicBezTo>
                    <a:pt x="287" y="156"/>
                    <a:pt x="287" y="156"/>
                    <a:pt x="285" y="157"/>
                  </a:cubicBezTo>
                  <a:cubicBezTo>
                    <a:pt x="284" y="157"/>
                    <a:pt x="284" y="157"/>
                    <a:pt x="284" y="157"/>
                  </a:cubicBezTo>
                  <a:cubicBezTo>
                    <a:pt x="283" y="157"/>
                    <a:pt x="283" y="157"/>
                    <a:pt x="283" y="157"/>
                  </a:cubicBezTo>
                  <a:cubicBezTo>
                    <a:pt x="283" y="157"/>
                    <a:pt x="283" y="157"/>
                    <a:pt x="283" y="157"/>
                  </a:cubicBezTo>
                  <a:cubicBezTo>
                    <a:pt x="283" y="157"/>
                    <a:pt x="283" y="157"/>
                    <a:pt x="283" y="157"/>
                  </a:cubicBezTo>
                  <a:cubicBezTo>
                    <a:pt x="283" y="157"/>
                    <a:pt x="283" y="157"/>
                    <a:pt x="282" y="156"/>
                  </a:cubicBezTo>
                  <a:cubicBezTo>
                    <a:pt x="282" y="157"/>
                    <a:pt x="282" y="157"/>
                    <a:pt x="281" y="157"/>
                  </a:cubicBezTo>
                  <a:cubicBezTo>
                    <a:pt x="281" y="157"/>
                    <a:pt x="281" y="157"/>
                    <a:pt x="281" y="158"/>
                  </a:cubicBezTo>
                  <a:cubicBezTo>
                    <a:pt x="281" y="158"/>
                    <a:pt x="281" y="158"/>
                    <a:pt x="281" y="158"/>
                  </a:cubicBezTo>
                  <a:cubicBezTo>
                    <a:pt x="280" y="159"/>
                    <a:pt x="280" y="159"/>
                    <a:pt x="279" y="160"/>
                  </a:cubicBezTo>
                  <a:cubicBezTo>
                    <a:pt x="279" y="160"/>
                    <a:pt x="279" y="160"/>
                    <a:pt x="279" y="160"/>
                  </a:cubicBezTo>
                  <a:cubicBezTo>
                    <a:pt x="278" y="160"/>
                    <a:pt x="278" y="160"/>
                    <a:pt x="278" y="161"/>
                  </a:cubicBezTo>
                  <a:cubicBezTo>
                    <a:pt x="278" y="161"/>
                    <a:pt x="278" y="161"/>
                    <a:pt x="277" y="161"/>
                  </a:cubicBezTo>
                  <a:cubicBezTo>
                    <a:pt x="277" y="161"/>
                    <a:pt x="277" y="161"/>
                    <a:pt x="277" y="161"/>
                  </a:cubicBezTo>
                  <a:cubicBezTo>
                    <a:pt x="277" y="161"/>
                    <a:pt x="277" y="161"/>
                    <a:pt x="277" y="162"/>
                  </a:cubicBezTo>
                  <a:cubicBezTo>
                    <a:pt x="277" y="161"/>
                    <a:pt x="277" y="161"/>
                    <a:pt x="277" y="161"/>
                  </a:cubicBezTo>
                  <a:cubicBezTo>
                    <a:pt x="276" y="161"/>
                    <a:pt x="276" y="161"/>
                    <a:pt x="276" y="161"/>
                  </a:cubicBezTo>
                  <a:cubicBezTo>
                    <a:pt x="276" y="161"/>
                    <a:pt x="276" y="161"/>
                    <a:pt x="276" y="161"/>
                  </a:cubicBezTo>
                  <a:cubicBezTo>
                    <a:pt x="276" y="160"/>
                    <a:pt x="276" y="160"/>
                    <a:pt x="276" y="160"/>
                  </a:cubicBezTo>
                  <a:cubicBezTo>
                    <a:pt x="275" y="160"/>
                    <a:pt x="275" y="160"/>
                    <a:pt x="275" y="160"/>
                  </a:cubicBezTo>
                  <a:cubicBezTo>
                    <a:pt x="275" y="160"/>
                    <a:pt x="275" y="160"/>
                    <a:pt x="275" y="160"/>
                  </a:cubicBezTo>
                  <a:cubicBezTo>
                    <a:pt x="275" y="159"/>
                    <a:pt x="275" y="159"/>
                    <a:pt x="275" y="159"/>
                  </a:cubicBezTo>
                  <a:cubicBezTo>
                    <a:pt x="275" y="159"/>
                    <a:pt x="275" y="159"/>
                    <a:pt x="274" y="159"/>
                  </a:cubicBezTo>
                  <a:cubicBezTo>
                    <a:pt x="275" y="158"/>
                    <a:pt x="275" y="158"/>
                    <a:pt x="275" y="157"/>
                  </a:cubicBezTo>
                  <a:cubicBezTo>
                    <a:pt x="275" y="157"/>
                    <a:pt x="275" y="157"/>
                    <a:pt x="276" y="157"/>
                  </a:cubicBezTo>
                  <a:cubicBezTo>
                    <a:pt x="276" y="156"/>
                    <a:pt x="276" y="156"/>
                    <a:pt x="276" y="156"/>
                  </a:cubicBezTo>
                  <a:cubicBezTo>
                    <a:pt x="277" y="156"/>
                    <a:pt x="277" y="156"/>
                    <a:pt x="277" y="155"/>
                  </a:cubicBezTo>
                  <a:cubicBezTo>
                    <a:pt x="278" y="155"/>
                    <a:pt x="278" y="155"/>
                    <a:pt x="278" y="155"/>
                  </a:cubicBezTo>
                  <a:cubicBezTo>
                    <a:pt x="279" y="155"/>
                    <a:pt x="279" y="155"/>
                    <a:pt x="279" y="154"/>
                  </a:cubicBezTo>
                  <a:cubicBezTo>
                    <a:pt x="280" y="154"/>
                    <a:pt x="280" y="154"/>
                    <a:pt x="281" y="154"/>
                  </a:cubicBezTo>
                  <a:cubicBezTo>
                    <a:pt x="281" y="154"/>
                    <a:pt x="281" y="154"/>
                    <a:pt x="282" y="155"/>
                  </a:cubicBezTo>
                  <a:cubicBezTo>
                    <a:pt x="282" y="154"/>
                    <a:pt x="282" y="154"/>
                    <a:pt x="282" y="154"/>
                  </a:cubicBezTo>
                  <a:cubicBezTo>
                    <a:pt x="283" y="154"/>
                    <a:pt x="283" y="154"/>
                    <a:pt x="284" y="154"/>
                  </a:cubicBezTo>
                  <a:cubicBezTo>
                    <a:pt x="284" y="154"/>
                    <a:pt x="284" y="154"/>
                    <a:pt x="284" y="154"/>
                  </a:cubicBezTo>
                  <a:cubicBezTo>
                    <a:pt x="284" y="154"/>
                    <a:pt x="284" y="154"/>
                    <a:pt x="283" y="154"/>
                  </a:cubicBezTo>
                  <a:cubicBezTo>
                    <a:pt x="283" y="154"/>
                    <a:pt x="283" y="154"/>
                    <a:pt x="283" y="154"/>
                  </a:cubicBezTo>
                  <a:cubicBezTo>
                    <a:pt x="283" y="154"/>
                    <a:pt x="283" y="154"/>
                    <a:pt x="283" y="154"/>
                  </a:cubicBezTo>
                  <a:cubicBezTo>
                    <a:pt x="282" y="154"/>
                    <a:pt x="282" y="154"/>
                    <a:pt x="281" y="154"/>
                  </a:cubicBezTo>
                  <a:cubicBezTo>
                    <a:pt x="281" y="153"/>
                    <a:pt x="281" y="153"/>
                    <a:pt x="281" y="153"/>
                  </a:cubicBezTo>
                  <a:cubicBezTo>
                    <a:pt x="281" y="153"/>
                    <a:pt x="281" y="153"/>
                    <a:pt x="280" y="154"/>
                  </a:cubicBezTo>
                  <a:cubicBezTo>
                    <a:pt x="280" y="154"/>
                    <a:pt x="280" y="154"/>
                    <a:pt x="280" y="154"/>
                  </a:cubicBezTo>
                  <a:cubicBezTo>
                    <a:pt x="280" y="153"/>
                    <a:pt x="280" y="153"/>
                    <a:pt x="279" y="153"/>
                  </a:cubicBezTo>
                  <a:cubicBezTo>
                    <a:pt x="280" y="153"/>
                    <a:pt x="280" y="153"/>
                    <a:pt x="280" y="153"/>
                  </a:cubicBezTo>
                  <a:cubicBezTo>
                    <a:pt x="281" y="152"/>
                    <a:pt x="281" y="152"/>
                    <a:pt x="281" y="152"/>
                  </a:cubicBezTo>
                  <a:cubicBezTo>
                    <a:pt x="281" y="151"/>
                    <a:pt x="281" y="151"/>
                    <a:pt x="281" y="151"/>
                  </a:cubicBezTo>
                  <a:cubicBezTo>
                    <a:pt x="281" y="152"/>
                    <a:pt x="281" y="152"/>
                    <a:pt x="281" y="152"/>
                  </a:cubicBezTo>
                  <a:cubicBezTo>
                    <a:pt x="281" y="152"/>
                    <a:pt x="281" y="152"/>
                    <a:pt x="281" y="151"/>
                  </a:cubicBezTo>
                  <a:cubicBezTo>
                    <a:pt x="281" y="152"/>
                    <a:pt x="281" y="152"/>
                    <a:pt x="280" y="152"/>
                  </a:cubicBezTo>
                  <a:cubicBezTo>
                    <a:pt x="280" y="152"/>
                    <a:pt x="279" y="153"/>
                    <a:pt x="279" y="153"/>
                  </a:cubicBezTo>
                  <a:cubicBezTo>
                    <a:pt x="279" y="153"/>
                    <a:pt x="278" y="153"/>
                    <a:pt x="278" y="153"/>
                  </a:cubicBezTo>
                  <a:cubicBezTo>
                    <a:pt x="278" y="153"/>
                    <a:pt x="278" y="153"/>
                    <a:pt x="278" y="154"/>
                  </a:cubicBezTo>
                  <a:cubicBezTo>
                    <a:pt x="277" y="154"/>
                    <a:pt x="277" y="154"/>
                    <a:pt x="277" y="154"/>
                  </a:cubicBezTo>
                  <a:cubicBezTo>
                    <a:pt x="277" y="154"/>
                    <a:pt x="277" y="154"/>
                    <a:pt x="276" y="154"/>
                  </a:cubicBezTo>
                  <a:cubicBezTo>
                    <a:pt x="276" y="154"/>
                    <a:pt x="276" y="154"/>
                    <a:pt x="276" y="154"/>
                  </a:cubicBezTo>
                  <a:cubicBezTo>
                    <a:pt x="276" y="154"/>
                    <a:pt x="276" y="154"/>
                    <a:pt x="276" y="153"/>
                  </a:cubicBezTo>
                  <a:cubicBezTo>
                    <a:pt x="276" y="154"/>
                    <a:pt x="276" y="154"/>
                    <a:pt x="276" y="154"/>
                  </a:cubicBezTo>
                  <a:cubicBezTo>
                    <a:pt x="275" y="154"/>
                    <a:pt x="275" y="154"/>
                    <a:pt x="275" y="154"/>
                  </a:cubicBezTo>
                  <a:cubicBezTo>
                    <a:pt x="274" y="154"/>
                    <a:pt x="274" y="154"/>
                    <a:pt x="274" y="154"/>
                  </a:cubicBezTo>
                  <a:cubicBezTo>
                    <a:pt x="274" y="154"/>
                    <a:pt x="274" y="154"/>
                    <a:pt x="273" y="154"/>
                  </a:cubicBezTo>
                  <a:cubicBezTo>
                    <a:pt x="273" y="154"/>
                    <a:pt x="273" y="154"/>
                    <a:pt x="273" y="154"/>
                  </a:cubicBezTo>
                  <a:cubicBezTo>
                    <a:pt x="273" y="154"/>
                    <a:pt x="273" y="154"/>
                    <a:pt x="272" y="154"/>
                  </a:cubicBezTo>
                  <a:cubicBezTo>
                    <a:pt x="272" y="154"/>
                    <a:pt x="272" y="154"/>
                    <a:pt x="271" y="153"/>
                  </a:cubicBezTo>
                  <a:cubicBezTo>
                    <a:pt x="272" y="154"/>
                    <a:pt x="272" y="154"/>
                    <a:pt x="272" y="154"/>
                  </a:cubicBezTo>
                  <a:cubicBezTo>
                    <a:pt x="272" y="154"/>
                    <a:pt x="272" y="154"/>
                    <a:pt x="273" y="155"/>
                  </a:cubicBezTo>
                  <a:cubicBezTo>
                    <a:pt x="272" y="155"/>
                    <a:pt x="272" y="155"/>
                    <a:pt x="272" y="155"/>
                  </a:cubicBezTo>
                  <a:cubicBezTo>
                    <a:pt x="273" y="155"/>
                    <a:pt x="273" y="155"/>
                    <a:pt x="273" y="155"/>
                  </a:cubicBezTo>
                  <a:cubicBezTo>
                    <a:pt x="273" y="155"/>
                    <a:pt x="273" y="155"/>
                    <a:pt x="273" y="156"/>
                  </a:cubicBezTo>
                  <a:cubicBezTo>
                    <a:pt x="272" y="156"/>
                    <a:pt x="272" y="156"/>
                    <a:pt x="272" y="156"/>
                  </a:cubicBezTo>
                  <a:cubicBezTo>
                    <a:pt x="272" y="156"/>
                    <a:pt x="272" y="156"/>
                    <a:pt x="272" y="156"/>
                  </a:cubicBezTo>
                  <a:cubicBezTo>
                    <a:pt x="271" y="156"/>
                    <a:pt x="271" y="156"/>
                    <a:pt x="271" y="156"/>
                  </a:cubicBezTo>
                  <a:cubicBezTo>
                    <a:pt x="271" y="156"/>
                    <a:pt x="271" y="156"/>
                    <a:pt x="270" y="157"/>
                  </a:cubicBezTo>
                  <a:cubicBezTo>
                    <a:pt x="270" y="157"/>
                    <a:pt x="270" y="157"/>
                    <a:pt x="270" y="157"/>
                  </a:cubicBezTo>
                  <a:cubicBezTo>
                    <a:pt x="269" y="157"/>
                    <a:pt x="269" y="157"/>
                    <a:pt x="269" y="157"/>
                  </a:cubicBezTo>
                  <a:cubicBezTo>
                    <a:pt x="269" y="157"/>
                    <a:pt x="269" y="157"/>
                    <a:pt x="269" y="157"/>
                  </a:cubicBezTo>
                  <a:cubicBezTo>
                    <a:pt x="268" y="157"/>
                    <a:pt x="268" y="157"/>
                    <a:pt x="268" y="156"/>
                  </a:cubicBezTo>
                  <a:cubicBezTo>
                    <a:pt x="267" y="157"/>
                    <a:pt x="267" y="157"/>
                    <a:pt x="267" y="157"/>
                  </a:cubicBezTo>
                  <a:cubicBezTo>
                    <a:pt x="267" y="157"/>
                    <a:pt x="267" y="157"/>
                    <a:pt x="266" y="157"/>
                  </a:cubicBezTo>
                  <a:cubicBezTo>
                    <a:pt x="266" y="156"/>
                    <a:pt x="266" y="156"/>
                    <a:pt x="266" y="156"/>
                  </a:cubicBezTo>
                  <a:cubicBezTo>
                    <a:pt x="265" y="157"/>
                    <a:pt x="265" y="157"/>
                    <a:pt x="265" y="159"/>
                  </a:cubicBezTo>
                  <a:cubicBezTo>
                    <a:pt x="265" y="158"/>
                    <a:pt x="265" y="158"/>
                    <a:pt x="264" y="158"/>
                  </a:cubicBezTo>
                  <a:cubicBezTo>
                    <a:pt x="264" y="159"/>
                    <a:pt x="264" y="159"/>
                    <a:pt x="264" y="159"/>
                  </a:cubicBezTo>
                  <a:cubicBezTo>
                    <a:pt x="264" y="159"/>
                    <a:pt x="264" y="159"/>
                    <a:pt x="264" y="159"/>
                  </a:cubicBezTo>
                  <a:cubicBezTo>
                    <a:pt x="263" y="159"/>
                    <a:pt x="263" y="159"/>
                    <a:pt x="263" y="158"/>
                  </a:cubicBezTo>
                  <a:cubicBezTo>
                    <a:pt x="263" y="159"/>
                    <a:pt x="263" y="159"/>
                    <a:pt x="263" y="159"/>
                  </a:cubicBezTo>
                  <a:cubicBezTo>
                    <a:pt x="262" y="159"/>
                    <a:pt x="262" y="159"/>
                    <a:pt x="261" y="159"/>
                  </a:cubicBezTo>
                  <a:cubicBezTo>
                    <a:pt x="261" y="160"/>
                    <a:pt x="261" y="160"/>
                    <a:pt x="261" y="160"/>
                  </a:cubicBezTo>
                  <a:cubicBezTo>
                    <a:pt x="260" y="161"/>
                    <a:pt x="260" y="161"/>
                    <a:pt x="260" y="161"/>
                  </a:cubicBezTo>
                  <a:cubicBezTo>
                    <a:pt x="259" y="162"/>
                    <a:pt x="259" y="162"/>
                    <a:pt x="259" y="163"/>
                  </a:cubicBezTo>
                  <a:cubicBezTo>
                    <a:pt x="259" y="163"/>
                    <a:pt x="259" y="163"/>
                    <a:pt x="259" y="163"/>
                  </a:cubicBezTo>
                  <a:cubicBezTo>
                    <a:pt x="259" y="164"/>
                    <a:pt x="259" y="164"/>
                    <a:pt x="258" y="164"/>
                  </a:cubicBezTo>
                  <a:cubicBezTo>
                    <a:pt x="259" y="164"/>
                    <a:pt x="259" y="164"/>
                    <a:pt x="259" y="164"/>
                  </a:cubicBezTo>
                  <a:cubicBezTo>
                    <a:pt x="258" y="165"/>
                    <a:pt x="258" y="165"/>
                    <a:pt x="257" y="166"/>
                  </a:cubicBezTo>
                  <a:cubicBezTo>
                    <a:pt x="258" y="166"/>
                    <a:pt x="258" y="166"/>
                    <a:pt x="259" y="167"/>
                  </a:cubicBezTo>
                  <a:cubicBezTo>
                    <a:pt x="259" y="168"/>
                    <a:pt x="259" y="168"/>
                    <a:pt x="259" y="168"/>
                  </a:cubicBezTo>
                  <a:cubicBezTo>
                    <a:pt x="259" y="168"/>
                    <a:pt x="259" y="168"/>
                    <a:pt x="260" y="169"/>
                  </a:cubicBezTo>
                  <a:cubicBezTo>
                    <a:pt x="260" y="168"/>
                    <a:pt x="260" y="168"/>
                    <a:pt x="260" y="168"/>
                  </a:cubicBezTo>
                  <a:cubicBezTo>
                    <a:pt x="260" y="168"/>
                    <a:pt x="260" y="168"/>
                    <a:pt x="260" y="167"/>
                  </a:cubicBezTo>
                  <a:cubicBezTo>
                    <a:pt x="260" y="167"/>
                    <a:pt x="260" y="167"/>
                    <a:pt x="260" y="167"/>
                  </a:cubicBezTo>
                  <a:cubicBezTo>
                    <a:pt x="260" y="167"/>
                    <a:pt x="260" y="167"/>
                    <a:pt x="261" y="167"/>
                  </a:cubicBezTo>
                  <a:cubicBezTo>
                    <a:pt x="261" y="168"/>
                    <a:pt x="261" y="168"/>
                    <a:pt x="261" y="168"/>
                  </a:cubicBezTo>
                  <a:cubicBezTo>
                    <a:pt x="260" y="169"/>
                    <a:pt x="260" y="169"/>
                    <a:pt x="260" y="169"/>
                  </a:cubicBezTo>
                  <a:cubicBezTo>
                    <a:pt x="259" y="169"/>
                    <a:pt x="259" y="169"/>
                    <a:pt x="259" y="169"/>
                  </a:cubicBezTo>
                  <a:cubicBezTo>
                    <a:pt x="259" y="169"/>
                    <a:pt x="259" y="169"/>
                    <a:pt x="259" y="169"/>
                  </a:cubicBezTo>
                  <a:cubicBezTo>
                    <a:pt x="259" y="169"/>
                    <a:pt x="259" y="169"/>
                    <a:pt x="259" y="169"/>
                  </a:cubicBezTo>
                  <a:cubicBezTo>
                    <a:pt x="259" y="169"/>
                    <a:pt x="259" y="169"/>
                    <a:pt x="258" y="169"/>
                  </a:cubicBezTo>
                  <a:cubicBezTo>
                    <a:pt x="258" y="169"/>
                    <a:pt x="258" y="169"/>
                    <a:pt x="258" y="169"/>
                  </a:cubicBezTo>
                  <a:cubicBezTo>
                    <a:pt x="258" y="169"/>
                    <a:pt x="258" y="169"/>
                    <a:pt x="257" y="169"/>
                  </a:cubicBezTo>
                  <a:cubicBezTo>
                    <a:pt x="257" y="170"/>
                    <a:pt x="257" y="170"/>
                    <a:pt x="256" y="170"/>
                  </a:cubicBezTo>
                  <a:cubicBezTo>
                    <a:pt x="256" y="170"/>
                    <a:pt x="256" y="170"/>
                    <a:pt x="256" y="169"/>
                  </a:cubicBezTo>
                  <a:cubicBezTo>
                    <a:pt x="256" y="169"/>
                    <a:pt x="256" y="169"/>
                    <a:pt x="256" y="168"/>
                  </a:cubicBezTo>
                  <a:cubicBezTo>
                    <a:pt x="256" y="169"/>
                    <a:pt x="256" y="169"/>
                    <a:pt x="256" y="169"/>
                  </a:cubicBezTo>
                  <a:cubicBezTo>
                    <a:pt x="255" y="170"/>
                    <a:pt x="255" y="170"/>
                    <a:pt x="255" y="170"/>
                  </a:cubicBezTo>
                  <a:cubicBezTo>
                    <a:pt x="255" y="170"/>
                    <a:pt x="255" y="170"/>
                    <a:pt x="254" y="170"/>
                  </a:cubicBezTo>
                  <a:cubicBezTo>
                    <a:pt x="254" y="170"/>
                    <a:pt x="254" y="170"/>
                    <a:pt x="254" y="170"/>
                  </a:cubicBezTo>
                  <a:cubicBezTo>
                    <a:pt x="253" y="170"/>
                    <a:pt x="253" y="170"/>
                    <a:pt x="252" y="170"/>
                  </a:cubicBezTo>
                  <a:cubicBezTo>
                    <a:pt x="252" y="170"/>
                    <a:pt x="252" y="170"/>
                    <a:pt x="251" y="171"/>
                  </a:cubicBezTo>
                  <a:cubicBezTo>
                    <a:pt x="251" y="170"/>
                    <a:pt x="251" y="170"/>
                    <a:pt x="251" y="170"/>
                  </a:cubicBezTo>
                  <a:cubicBezTo>
                    <a:pt x="250" y="171"/>
                    <a:pt x="250" y="171"/>
                    <a:pt x="249" y="171"/>
                  </a:cubicBezTo>
                  <a:cubicBezTo>
                    <a:pt x="249" y="171"/>
                    <a:pt x="249" y="171"/>
                    <a:pt x="249" y="171"/>
                  </a:cubicBezTo>
                  <a:cubicBezTo>
                    <a:pt x="247" y="172"/>
                    <a:pt x="247" y="172"/>
                    <a:pt x="246" y="172"/>
                  </a:cubicBezTo>
                  <a:cubicBezTo>
                    <a:pt x="246" y="172"/>
                    <a:pt x="246" y="172"/>
                    <a:pt x="246" y="173"/>
                  </a:cubicBezTo>
                  <a:cubicBezTo>
                    <a:pt x="246" y="173"/>
                    <a:pt x="246" y="173"/>
                    <a:pt x="245" y="173"/>
                  </a:cubicBezTo>
                  <a:cubicBezTo>
                    <a:pt x="246" y="174"/>
                    <a:pt x="246" y="174"/>
                    <a:pt x="246" y="174"/>
                  </a:cubicBezTo>
                  <a:cubicBezTo>
                    <a:pt x="246" y="175"/>
                    <a:pt x="246" y="175"/>
                    <a:pt x="246" y="175"/>
                  </a:cubicBezTo>
                  <a:cubicBezTo>
                    <a:pt x="245" y="176"/>
                    <a:pt x="245" y="176"/>
                    <a:pt x="245" y="177"/>
                  </a:cubicBezTo>
                  <a:cubicBezTo>
                    <a:pt x="245" y="177"/>
                    <a:pt x="245" y="177"/>
                    <a:pt x="244" y="178"/>
                  </a:cubicBezTo>
                  <a:cubicBezTo>
                    <a:pt x="244" y="178"/>
                    <a:pt x="244" y="178"/>
                    <a:pt x="244" y="179"/>
                  </a:cubicBezTo>
                  <a:cubicBezTo>
                    <a:pt x="243" y="179"/>
                    <a:pt x="243" y="179"/>
                    <a:pt x="243" y="179"/>
                  </a:cubicBezTo>
                  <a:cubicBezTo>
                    <a:pt x="243" y="180"/>
                    <a:pt x="243" y="180"/>
                    <a:pt x="242" y="181"/>
                  </a:cubicBezTo>
                  <a:cubicBezTo>
                    <a:pt x="242" y="181"/>
                    <a:pt x="242" y="181"/>
                    <a:pt x="242" y="181"/>
                  </a:cubicBezTo>
                  <a:cubicBezTo>
                    <a:pt x="242" y="180"/>
                    <a:pt x="242" y="180"/>
                    <a:pt x="242" y="180"/>
                  </a:cubicBezTo>
                  <a:cubicBezTo>
                    <a:pt x="242" y="180"/>
                    <a:pt x="242" y="180"/>
                    <a:pt x="242" y="180"/>
                  </a:cubicBezTo>
                  <a:cubicBezTo>
                    <a:pt x="242" y="180"/>
                    <a:pt x="242" y="180"/>
                    <a:pt x="242" y="179"/>
                  </a:cubicBezTo>
                  <a:cubicBezTo>
                    <a:pt x="241" y="179"/>
                    <a:pt x="241" y="179"/>
                    <a:pt x="241" y="179"/>
                  </a:cubicBezTo>
                  <a:cubicBezTo>
                    <a:pt x="240" y="179"/>
                    <a:pt x="240" y="179"/>
                    <a:pt x="240" y="178"/>
                  </a:cubicBezTo>
                  <a:cubicBezTo>
                    <a:pt x="240" y="178"/>
                    <a:pt x="240" y="178"/>
                    <a:pt x="241" y="177"/>
                  </a:cubicBezTo>
                  <a:cubicBezTo>
                    <a:pt x="241" y="177"/>
                    <a:pt x="241" y="177"/>
                    <a:pt x="241" y="176"/>
                  </a:cubicBezTo>
                  <a:cubicBezTo>
                    <a:pt x="241" y="177"/>
                    <a:pt x="241" y="177"/>
                    <a:pt x="241" y="177"/>
                  </a:cubicBezTo>
                  <a:cubicBezTo>
                    <a:pt x="240" y="177"/>
                    <a:pt x="240" y="177"/>
                    <a:pt x="239" y="178"/>
                  </a:cubicBezTo>
                  <a:cubicBezTo>
                    <a:pt x="240" y="179"/>
                    <a:pt x="240" y="179"/>
                    <a:pt x="240" y="180"/>
                  </a:cubicBezTo>
                  <a:cubicBezTo>
                    <a:pt x="241" y="181"/>
                    <a:pt x="241" y="181"/>
                    <a:pt x="241" y="182"/>
                  </a:cubicBezTo>
                  <a:cubicBezTo>
                    <a:pt x="241" y="183"/>
                    <a:pt x="241" y="183"/>
                    <a:pt x="241" y="184"/>
                  </a:cubicBezTo>
                  <a:cubicBezTo>
                    <a:pt x="240" y="184"/>
                    <a:pt x="240" y="184"/>
                    <a:pt x="240" y="184"/>
                  </a:cubicBezTo>
                  <a:cubicBezTo>
                    <a:pt x="239" y="185"/>
                    <a:pt x="239" y="185"/>
                    <a:pt x="238" y="187"/>
                  </a:cubicBezTo>
                  <a:cubicBezTo>
                    <a:pt x="238" y="188"/>
                    <a:pt x="238" y="188"/>
                    <a:pt x="237" y="189"/>
                  </a:cubicBezTo>
                  <a:cubicBezTo>
                    <a:pt x="237" y="188"/>
                    <a:pt x="237" y="188"/>
                    <a:pt x="237" y="188"/>
                  </a:cubicBezTo>
                  <a:cubicBezTo>
                    <a:pt x="238" y="186"/>
                    <a:pt x="238" y="186"/>
                    <a:pt x="238" y="185"/>
                  </a:cubicBezTo>
                  <a:cubicBezTo>
                    <a:pt x="238" y="185"/>
                    <a:pt x="238" y="185"/>
                    <a:pt x="238" y="185"/>
                  </a:cubicBezTo>
                  <a:cubicBezTo>
                    <a:pt x="238" y="185"/>
                    <a:pt x="238" y="185"/>
                    <a:pt x="238" y="185"/>
                  </a:cubicBezTo>
                  <a:cubicBezTo>
                    <a:pt x="237" y="184"/>
                    <a:pt x="237" y="184"/>
                    <a:pt x="237" y="184"/>
                  </a:cubicBezTo>
                  <a:cubicBezTo>
                    <a:pt x="237" y="184"/>
                    <a:pt x="237" y="184"/>
                    <a:pt x="237" y="184"/>
                  </a:cubicBezTo>
                  <a:cubicBezTo>
                    <a:pt x="237" y="183"/>
                    <a:pt x="237" y="183"/>
                    <a:pt x="236" y="183"/>
                  </a:cubicBezTo>
                  <a:cubicBezTo>
                    <a:pt x="236" y="182"/>
                    <a:pt x="236" y="182"/>
                    <a:pt x="237" y="182"/>
                  </a:cubicBezTo>
                  <a:cubicBezTo>
                    <a:pt x="237" y="182"/>
                    <a:pt x="237" y="182"/>
                    <a:pt x="237" y="181"/>
                  </a:cubicBezTo>
                  <a:cubicBezTo>
                    <a:pt x="237" y="181"/>
                    <a:pt x="237" y="181"/>
                    <a:pt x="237" y="180"/>
                  </a:cubicBezTo>
                  <a:cubicBezTo>
                    <a:pt x="236" y="180"/>
                    <a:pt x="236" y="180"/>
                    <a:pt x="236" y="180"/>
                  </a:cubicBezTo>
                  <a:cubicBezTo>
                    <a:pt x="237" y="179"/>
                    <a:pt x="237" y="179"/>
                    <a:pt x="238" y="179"/>
                  </a:cubicBezTo>
                  <a:cubicBezTo>
                    <a:pt x="238" y="178"/>
                    <a:pt x="238" y="178"/>
                    <a:pt x="238" y="178"/>
                  </a:cubicBezTo>
                  <a:cubicBezTo>
                    <a:pt x="238" y="178"/>
                    <a:pt x="238" y="178"/>
                    <a:pt x="237" y="178"/>
                  </a:cubicBezTo>
                  <a:cubicBezTo>
                    <a:pt x="237" y="179"/>
                    <a:pt x="237" y="179"/>
                    <a:pt x="236" y="179"/>
                  </a:cubicBezTo>
                  <a:cubicBezTo>
                    <a:pt x="236" y="180"/>
                    <a:pt x="236" y="180"/>
                    <a:pt x="236" y="181"/>
                  </a:cubicBezTo>
                  <a:cubicBezTo>
                    <a:pt x="236" y="181"/>
                    <a:pt x="236" y="181"/>
                    <a:pt x="236" y="182"/>
                  </a:cubicBezTo>
                  <a:cubicBezTo>
                    <a:pt x="236" y="182"/>
                    <a:pt x="236" y="182"/>
                    <a:pt x="236" y="182"/>
                  </a:cubicBezTo>
                  <a:cubicBezTo>
                    <a:pt x="236" y="183"/>
                    <a:pt x="236" y="183"/>
                    <a:pt x="236" y="184"/>
                  </a:cubicBezTo>
                  <a:cubicBezTo>
                    <a:pt x="235" y="184"/>
                    <a:pt x="235" y="184"/>
                    <a:pt x="235" y="183"/>
                  </a:cubicBezTo>
                  <a:cubicBezTo>
                    <a:pt x="234" y="183"/>
                    <a:pt x="234" y="183"/>
                    <a:pt x="234" y="183"/>
                  </a:cubicBezTo>
                  <a:cubicBezTo>
                    <a:pt x="234" y="183"/>
                    <a:pt x="234" y="183"/>
                    <a:pt x="234" y="182"/>
                  </a:cubicBezTo>
                  <a:cubicBezTo>
                    <a:pt x="233" y="182"/>
                    <a:pt x="233" y="182"/>
                    <a:pt x="233" y="183"/>
                  </a:cubicBezTo>
                  <a:cubicBezTo>
                    <a:pt x="233" y="183"/>
                    <a:pt x="233" y="183"/>
                    <a:pt x="233" y="183"/>
                  </a:cubicBezTo>
                  <a:cubicBezTo>
                    <a:pt x="234" y="183"/>
                    <a:pt x="234" y="183"/>
                    <a:pt x="234" y="183"/>
                  </a:cubicBezTo>
                  <a:cubicBezTo>
                    <a:pt x="234" y="184"/>
                    <a:pt x="234" y="184"/>
                    <a:pt x="235" y="184"/>
                  </a:cubicBezTo>
                  <a:cubicBezTo>
                    <a:pt x="235" y="184"/>
                    <a:pt x="235" y="184"/>
                    <a:pt x="236" y="185"/>
                  </a:cubicBezTo>
                  <a:cubicBezTo>
                    <a:pt x="236" y="186"/>
                    <a:pt x="236" y="186"/>
                    <a:pt x="236" y="186"/>
                  </a:cubicBezTo>
                  <a:cubicBezTo>
                    <a:pt x="236" y="186"/>
                    <a:pt x="236" y="186"/>
                    <a:pt x="236" y="186"/>
                  </a:cubicBezTo>
                  <a:cubicBezTo>
                    <a:pt x="235" y="186"/>
                    <a:pt x="235" y="186"/>
                    <a:pt x="235" y="186"/>
                  </a:cubicBezTo>
                  <a:cubicBezTo>
                    <a:pt x="235" y="186"/>
                    <a:pt x="235" y="186"/>
                    <a:pt x="235" y="186"/>
                  </a:cubicBezTo>
                  <a:cubicBezTo>
                    <a:pt x="235" y="187"/>
                    <a:pt x="235" y="187"/>
                    <a:pt x="236" y="187"/>
                  </a:cubicBezTo>
                  <a:cubicBezTo>
                    <a:pt x="236" y="188"/>
                    <a:pt x="236" y="188"/>
                    <a:pt x="236" y="188"/>
                  </a:cubicBezTo>
                  <a:cubicBezTo>
                    <a:pt x="235" y="188"/>
                    <a:pt x="235" y="188"/>
                    <a:pt x="235" y="187"/>
                  </a:cubicBezTo>
                  <a:cubicBezTo>
                    <a:pt x="235" y="188"/>
                    <a:pt x="235" y="188"/>
                    <a:pt x="235" y="188"/>
                  </a:cubicBezTo>
                  <a:cubicBezTo>
                    <a:pt x="235" y="188"/>
                    <a:pt x="235" y="188"/>
                    <a:pt x="234" y="188"/>
                  </a:cubicBezTo>
                  <a:cubicBezTo>
                    <a:pt x="234" y="188"/>
                    <a:pt x="234" y="188"/>
                    <a:pt x="234" y="188"/>
                  </a:cubicBezTo>
                  <a:cubicBezTo>
                    <a:pt x="235" y="189"/>
                    <a:pt x="235" y="189"/>
                    <a:pt x="236" y="189"/>
                  </a:cubicBezTo>
                  <a:cubicBezTo>
                    <a:pt x="236" y="190"/>
                    <a:pt x="236" y="190"/>
                    <a:pt x="236" y="190"/>
                  </a:cubicBezTo>
                  <a:cubicBezTo>
                    <a:pt x="236" y="191"/>
                    <a:pt x="236" y="191"/>
                    <a:pt x="236" y="191"/>
                  </a:cubicBezTo>
                  <a:cubicBezTo>
                    <a:pt x="236" y="192"/>
                    <a:pt x="236" y="192"/>
                    <a:pt x="236" y="193"/>
                  </a:cubicBezTo>
                  <a:cubicBezTo>
                    <a:pt x="236" y="193"/>
                    <a:pt x="236" y="193"/>
                    <a:pt x="236" y="193"/>
                  </a:cubicBezTo>
                  <a:cubicBezTo>
                    <a:pt x="236" y="193"/>
                    <a:pt x="236" y="193"/>
                    <a:pt x="236" y="193"/>
                  </a:cubicBezTo>
                  <a:cubicBezTo>
                    <a:pt x="235" y="193"/>
                    <a:pt x="235" y="193"/>
                    <a:pt x="235" y="193"/>
                  </a:cubicBezTo>
                  <a:cubicBezTo>
                    <a:pt x="235" y="193"/>
                    <a:pt x="235" y="193"/>
                    <a:pt x="234" y="194"/>
                  </a:cubicBezTo>
                  <a:cubicBezTo>
                    <a:pt x="234" y="194"/>
                    <a:pt x="234" y="194"/>
                    <a:pt x="234" y="194"/>
                  </a:cubicBezTo>
                  <a:cubicBezTo>
                    <a:pt x="234" y="193"/>
                    <a:pt x="234" y="193"/>
                    <a:pt x="233" y="193"/>
                  </a:cubicBezTo>
                  <a:cubicBezTo>
                    <a:pt x="233" y="193"/>
                    <a:pt x="233" y="193"/>
                    <a:pt x="233" y="194"/>
                  </a:cubicBezTo>
                  <a:cubicBezTo>
                    <a:pt x="233" y="194"/>
                    <a:pt x="233" y="194"/>
                    <a:pt x="233" y="195"/>
                  </a:cubicBezTo>
                  <a:cubicBezTo>
                    <a:pt x="233" y="194"/>
                    <a:pt x="233" y="194"/>
                    <a:pt x="234" y="194"/>
                  </a:cubicBezTo>
                  <a:cubicBezTo>
                    <a:pt x="235" y="194"/>
                    <a:pt x="235" y="194"/>
                    <a:pt x="236" y="194"/>
                  </a:cubicBezTo>
                  <a:cubicBezTo>
                    <a:pt x="236" y="195"/>
                    <a:pt x="236" y="195"/>
                    <a:pt x="236" y="195"/>
                  </a:cubicBezTo>
                  <a:cubicBezTo>
                    <a:pt x="236" y="195"/>
                    <a:pt x="236" y="195"/>
                    <a:pt x="236" y="195"/>
                  </a:cubicBezTo>
                  <a:cubicBezTo>
                    <a:pt x="236" y="194"/>
                    <a:pt x="236" y="194"/>
                    <a:pt x="236" y="194"/>
                  </a:cubicBezTo>
                  <a:cubicBezTo>
                    <a:pt x="237" y="194"/>
                    <a:pt x="237" y="194"/>
                    <a:pt x="237" y="194"/>
                  </a:cubicBezTo>
                  <a:cubicBezTo>
                    <a:pt x="237" y="195"/>
                    <a:pt x="237" y="195"/>
                    <a:pt x="237" y="195"/>
                  </a:cubicBezTo>
                  <a:cubicBezTo>
                    <a:pt x="236" y="196"/>
                    <a:pt x="236" y="196"/>
                    <a:pt x="235" y="197"/>
                  </a:cubicBezTo>
                  <a:cubicBezTo>
                    <a:pt x="235" y="197"/>
                    <a:pt x="235" y="197"/>
                    <a:pt x="235" y="197"/>
                  </a:cubicBezTo>
                  <a:cubicBezTo>
                    <a:pt x="235" y="196"/>
                    <a:pt x="235" y="196"/>
                    <a:pt x="235" y="196"/>
                  </a:cubicBezTo>
                  <a:cubicBezTo>
                    <a:pt x="235" y="197"/>
                    <a:pt x="235" y="197"/>
                    <a:pt x="234" y="197"/>
                  </a:cubicBezTo>
                  <a:cubicBezTo>
                    <a:pt x="234" y="196"/>
                    <a:pt x="234" y="196"/>
                    <a:pt x="234" y="196"/>
                  </a:cubicBezTo>
                  <a:cubicBezTo>
                    <a:pt x="234" y="196"/>
                    <a:pt x="234" y="196"/>
                    <a:pt x="234" y="196"/>
                  </a:cubicBezTo>
                  <a:cubicBezTo>
                    <a:pt x="233" y="196"/>
                    <a:pt x="233" y="196"/>
                    <a:pt x="232" y="196"/>
                  </a:cubicBezTo>
                  <a:cubicBezTo>
                    <a:pt x="233" y="197"/>
                    <a:pt x="233" y="197"/>
                    <a:pt x="233" y="197"/>
                  </a:cubicBezTo>
                  <a:cubicBezTo>
                    <a:pt x="233" y="197"/>
                    <a:pt x="233" y="197"/>
                    <a:pt x="234" y="197"/>
                  </a:cubicBezTo>
                  <a:cubicBezTo>
                    <a:pt x="234" y="197"/>
                    <a:pt x="234" y="197"/>
                    <a:pt x="234" y="197"/>
                  </a:cubicBezTo>
                  <a:cubicBezTo>
                    <a:pt x="234" y="198"/>
                    <a:pt x="234" y="198"/>
                    <a:pt x="233" y="198"/>
                  </a:cubicBezTo>
                  <a:cubicBezTo>
                    <a:pt x="232" y="198"/>
                    <a:pt x="232" y="198"/>
                    <a:pt x="232" y="198"/>
                  </a:cubicBezTo>
                  <a:cubicBezTo>
                    <a:pt x="232" y="198"/>
                    <a:pt x="232" y="198"/>
                    <a:pt x="232" y="199"/>
                  </a:cubicBezTo>
                  <a:cubicBezTo>
                    <a:pt x="233" y="199"/>
                    <a:pt x="233" y="199"/>
                    <a:pt x="233" y="199"/>
                  </a:cubicBezTo>
                  <a:cubicBezTo>
                    <a:pt x="234" y="198"/>
                    <a:pt x="234" y="198"/>
                    <a:pt x="234" y="198"/>
                  </a:cubicBezTo>
                  <a:cubicBezTo>
                    <a:pt x="235" y="198"/>
                    <a:pt x="235" y="198"/>
                    <a:pt x="235" y="198"/>
                  </a:cubicBezTo>
                  <a:cubicBezTo>
                    <a:pt x="234" y="198"/>
                    <a:pt x="234" y="198"/>
                    <a:pt x="234" y="199"/>
                  </a:cubicBezTo>
                  <a:cubicBezTo>
                    <a:pt x="234" y="199"/>
                    <a:pt x="234" y="199"/>
                    <a:pt x="234" y="199"/>
                  </a:cubicBezTo>
                  <a:cubicBezTo>
                    <a:pt x="233" y="199"/>
                    <a:pt x="233" y="199"/>
                    <a:pt x="233" y="199"/>
                  </a:cubicBezTo>
                  <a:cubicBezTo>
                    <a:pt x="232" y="199"/>
                    <a:pt x="232" y="199"/>
                    <a:pt x="231" y="199"/>
                  </a:cubicBezTo>
                  <a:cubicBezTo>
                    <a:pt x="230" y="200"/>
                    <a:pt x="230" y="200"/>
                    <a:pt x="229" y="201"/>
                  </a:cubicBezTo>
                  <a:cubicBezTo>
                    <a:pt x="228" y="202"/>
                    <a:pt x="228" y="202"/>
                    <a:pt x="227" y="203"/>
                  </a:cubicBezTo>
                  <a:cubicBezTo>
                    <a:pt x="227" y="203"/>
                    <a:pt x="227" y="203"/>
                    <a:pt x="227" y="203"/>
                  </a:cubicBezTo>
                  <a:cubicBezTo>
                    <a:pt x="226" y="203"/>
                    <a:pt x="226" y="203"/>
                    <a:pt x="226" y="203"/>
                  </a:cubicBezTo>
                  <a:cubicBezTo>
                    <a:pt x="225" y="204"/>
                    <a:pt x="225" y="204"/>
                    <a:pt x="224" y="205"/>
                  </a:cubicBezTo>
                  <a:cubicBezTo>
                    <a:pt x="224" y="206"/>
                    <a:pt x="224" y="206"/>
                    <a:pt x="224" y="206"/>
                  </a:cubicBezTo>
                  <a:cubicBezTo>
                    <a:pt x="223" y="206"/>
                    <a:pt x="223" y="206"/>
                    <a:pt x="223" y="206"/>
                  </a:cubicBezTo>
                  <a:cubicBezTo>
                    <a:pt x="223" y="207"/>
                    <a:pt x="223" y="207"/>
                    <a:pt x="222" y="207"/>
                  </a:cubicBezTo>
                  <a:cubicBezTo>
                    <a:pt x="222" y="207"/>
                    <a:pt x="222" y="207"/>
                    <a:pt x="222" y="207"/>
                  </a:cubicBezTo>
                  <a:cubicBezTo>
                    <a:pt x="221" y="207"/>
                    <a:pt x="221" y="207"/>
                    <a:pt x="221" y="208"/>
                  </a:cubicBezTo>
                  <a:cubicBezTo>
                    <a:pt x="221" y="208"/>
                    <a:pt x="221" y="208"/>
                    <a:pt x="220" y="208"/>
                  </a:cubicBezTo>
                  <a:cubicBezTo>
                    <a:pt x="220" y="208"/>
                    <a:pt x="220" y="208"/>
                    <a:pt x="219" y="208"/>
                  </a:cubicBezTo>
                  <a:cubicBezTo>
                    <a:pt x="218" y="209"/>
                    <a:pt x="218" y="209"/>
                    <a:pt x="218" y="209"/>
                  </a:cubicBezTo>
                  <a:cubicBezTo>
                    <a:pt x="218" y="209"/>
                    <a:pt x="218" y="209"/>
                    <a:pt x="218" y="209"/>
                  </a:cubicBezTo>
                  <a:cubicBezTo>
                    <a:pt x="217" y="209"/>
                    <a:pt x="217" y="209"/>
                    <a:pt x="217" y="209"/>
                  </a:cubicBezTo>
                  <a:cubicBezTo>
                    <a:pt x="217" y="210"/>
                    <a:pt x="217" y="210"/>
                    <a:pt x="217" y="210"/>
                  </a:cubicBezTo>
                  <a:cubicBezTo>
                    <a:pt x="217" y="210"/>
                    <a:pt x="217" y="210"/>
                    <a:pt x="216" y="211"/>
                  </a:cubicBezTo>
                  <a:cubicBezTo>
                    <a:pt x="216" y="211"/>
                    <a:pt x="216" y="211"/>
                    <a:pt x="215" y="211"/>
                  </a:cubicBezTo>
                  <a:cubicBezTo>
                    <a:pt x="215" y="212"/>
                    <a:pt x="215" y="212"/>
                    <a:pt x="214" y="213"/>
                  </a:cubicBezTo>
                  <a:cubicBezTo>
                    <a:pt x="214" y="213"/>
                    <a:pt x="214" y="213"/>
                    <a:pt x="214" y="214"/>
                  </a:cubicBezTo>
                  <a:cubicBezTo>
                    <a:pt x="214" y="215"/>
                    <a:pt x="214" y="215"/>
                    <a:pt x="214" y="217"/>
                  </a:cubicBezTo>
                  <a:cubicBezTo>
                    <a:pt x="214" y="217"/>
                    <a:pt x="214" y="217"/>
                    <a:pt x="214" y="217"/>
                  </a:cubicBezTo>
                  <a:cubicBezTo>
                    <a:pt x="214" y="219"/>
                    <a:pt x="214" y="219"/>
                    <a:pt x="214" y="221"/>
                  </a:cubicBezTo>
                  <a:cubicBezTo>
                    <a:pt x="215" y="223"/>
                    <a:pt x="215" y="223"/>
                    <a:pt x="215" y="224"/>
                  </a:cubicBezTo>
                  <a:cubicBezTo>
                    <a:pt x="215" y="225"/>
                    <a:pt x="215" y="225"/>
                    <a:pt x="215" y="225"/>
                  </a:cubicBezTo>
                  <a:cubicBezTo>
                    <a:pt x="216" y="225"/>
                    <a:pt x="216" y="225"/>
                    <a:pt x="216" y="226"/>
                  </a:cubicBezTo>
                  <a:cubicBezTo>
                    <a:pt x="215" y="227"/>
                    <a:pt x="215" y="227"/>
                    <a:pt x="215" y="227"/>
                  </a:cubicBezTo>
                  <a:cubicBezTo>
                    <a:pt x="216" y="230"/>
                    <a:pt x="216" y="230"/>
                    <a:pt x="216" y="230"/>
                  </a:cubicBezTo>
                  <a:cubicBezTo>
                    <a:pt x="216" y="231"/>
                    <a:pt x="216" y="231"/>
                    <a:pt x="217" y="231"/>
                  </a:cubicBezTo>
                  <a:cubicBezTo>
                    <a:pt x="217" y="232"/>
                    <a:pt x="217" y="232"/>
                    <a:pt x="217" y="233"/>
                  </a:cubicBezTo>
                  <a:cubicBezTo>
                    <a:pt x="217" y="234"/>
                    <a:pt x="217" y="234"/>
                    <a:pt x="216" y="234"/>
                  </a:cubicBezTo>
                  <a:cubicBezTo>
                    <a:pt x="216" y="235"/>
                    <a:pt x="216" y="235"/>
                    <a:pt x="216" y="235"/>
                  </a:cubicBezTo>
                  <a:cubicBezTo>
                    <a:pt x="216" y="236"/>
                    <a:pt x="216" y="236"/>
                    <a:pt x="216" y="236"/>
                  </a:cubicBezTo>
                  <a:cubicBezTo>
                    <a:pt x="215" y="237"/>
                    <a:pt x="215" y="237"/>
                    <a:pt x="215" y="237"/>
                  </a:cubicBezTo>
                  <a:cubicBezTo>
                    <a:pt x="215" y="238"/>
                    <a:pt x="215" y="238"/>
                    <a:pt x="215" y="239"/>
                  </a:cubicBezTo>
                  <a:cubicBezTo>
                    <a:pt x="214" y="239"/>
                    <a:pt x="214" y="239"/>
                    <a:pt x="214" y="239"/>
                  </a:cubicBezTo>
                  <a:cubicBezTo>
                    <a:pt x="214" y="239"/>
                    <a:pt x="214" y="239"/>
                    <a:pt x="213" y="239"/>
                  </a:cubicBezTo>
                  <a:cubicBezTo>
                    <a:pt x="213" y="239"/>
                    <a:pt x="213" y="239"/>
                    <a:pt x="212" y="239"/>
                  </a:cubicBezTo>
                  <a:cubicBezTo>
                    <a:pt x="212" y="239"/>
                    <a:pt x="212" y="239"/>
                    <a:pt x="212" y="239"/>
                  </a:cubicBezTo>
                  <a:cubicBezTo>
                    <a:pt x="213" y="239"/>
                    <a:pt x="213" y="239"/>
                    <a:pt x="213" y="239"/>
                  </a:cubicBezTo>
                  <a:cubicBezTo>
                    <a:pt x="213" y="238"/>
                    <a:pt x="213" y="238"/>
                    <a:pt x="213" y="238"/>
                  </a:cubicBezTo>
                  <a:cubicBezTo>
                    <a:pt x="212" y="238"/>
                    <a:pt x="212" y="238"/>
                    <a:pt x="212" y="238"/>
                  </a:cubicBezTo>
                  <a:cubicBezTo>
                    <a:pt x="212" y="238"/>
                    <a:pt x="212" y="238"/>
                    <a:pt x="211" y="237"/>
                  </a:cubicBezTo>
                  <a:cubicBezTo>
                    <a:pt x="211" y="237"/>
                    <a:pt x="211" y="237"/>
                    <a:pt x="211" y="237"/>
                  </a:cubicBezTo>
                  <a:cubicBezTo>
                    <a:pt x="211" y="236"/>
                    <a:pt x="211" y="236"/>
                    <a:pt x="211" y="236"/>
                  </a:cubicBezTo>
                  <a:cubicBezTo>
                    <a:pt x="211" y="236"/>
                    <a:pt x="211" y="236"/>
                    <a:pt x="210" y="236"/>
                  </a:cubicBezTo>
                  <a:cubicBezTo>
                    <a:pt x="210" y="235"/>
                    <a:pt x="210" y="235"/>
                    <a:pt x="210" y="234"/>
                  </a:cubicBezTo>
                  <a:cubicBezTo>
                    <a:pt x="210" y="234"/>
                    <a:pt x="210" y="234"/>
                    <a:pt x="209" y="233"/>
                  </a:cubicBezTo>
                  <a:cubicBezTo>
                    <a:pt x="210" y="233"/>
                    <a:pt x="210" y="233"/>
                    <a:pt x="210" y="232"/>
                  </a:cubicBezTo>
                  <a:cubicBezTo>
                    <a:pt x="210" y="232"/>
                    <a:pt x="210" y="232"/>
                    <a:pt x="210" y="232"/>
                  </a:cubicBezTo>
                  <a:cubicBezTo>
                    <a:pt x="209" y="232"/>
                    <a:pt x="209" y="232"/>
                    <a:pt x="209" y="232"/>
                  </a:cubicBezTo>
                  <a:cubicBezTo>
                    <a:pt x="209" y="232"/>
                    <a:pt x="209" y="232"/>
                    <a:pt x="209" y="232"/>
                  </a:cubicBezTo>
                  <a:cubicBezTo>
                    <a:pt x="209" y="232"/>
                    <a:pt x="209" y="232"/>
                    <a:pt x="208" y="231"/>
                  </a:cubicBezTo>
                  <a:cubicBezTo>
                    <a:pt x="208" y="230"/>
                    <a:pt x="208" y="230"/>
                    <a:pt x="208" y="230"/>
                  </a:cubicBezTo>
                  <a:cubicBezTo>
                    <a:pt x="208" y="229"/>
                    <a:pt x="208" y="229"/>
                    <a:pt x="209" y="228"/>
                  </a:cubicBezTo>
                  <a:cubicBezTo>
                    <a:pt x="209" y="228"/>
                    <a:pt x="209" y="228"/>
                    <a:pt x="209" y="228"/>
                  </a:cubicBezTo>
                  <a:cubicBezTo>
                    <a:pt x="208" y="228"/>
                    <a:pt x="208" y="228"/>
                    <a:pt x="208" y="228"/>
                  </a:cubicBezTo>
                  <a:cubicBezTo>
                    <a:pt x="208" y="228"/>
                    <a:pt x="208" y="228"/>
                    <a:pt x="208" y="228"/>
                  </a:cubicBezTo>
                  <a:cubicBezTo>
                    <a:pt x="207" y="228"/>
                    <a:pt x="207" y="228"/>
                    <a:pt x="207" y="228"/>
                  </a:cubicBezTo>
                  <a:cubicBezTo>
                    <a:pt x="207" y="227"/>
                    <a:pt x="207" y="227"/>
                    <a:pt x="207" y="227"/>
                  </a:cubicBezTo>
                  <a:cubicBezTo>
                    <a:pt x="207" y="226"/>
                    <a:pt x="207" y="226"/>
                    <a:pt x="208" y="226"/>
                  </a:cubicBezTo>
                  <a:cubicBezTo>
                    <a:pt x="208" y="225"/>
                    <a:pt x="208" y="225"/>
                    <a:pt x="208" y="224"/>
                  </a:cubicBezTo>
                  <a:cubicBezTo>
                    <a:pt x="208" y="223"/>
                    <a:pt x="208" y="223"/>
                    <a:pt x="208" y="223"/>
                  </a:cubicBezTo>
                  <a:cubicBezTo>
                    <a:pt x="207" y="223"/>
                    <a:pt x="207" y="223"/>
                    <a:pt x="207" y="223"/>
                  </a:cubicBezTo>
                  <a:cubicBezTo>
                    <a:pt x="207" y="222"/>
                    <a:pt x="207" y="222"/>
                    <a:pt x="207" y="222"/>
                  </a:cubicBezTo>
                  <a:cubicBezTo>
                    <a:pt x="207" y="222"/>
                    <a:pt x="207" y="222"/>
                    <a:pt x="207" y="222"/>
                  </a:cubicBezTo>
                  <a:cubicBezTo>
                    <a:pt x="207" y="222"/>
                    <a:pt x="207" y="222"/>
                    <a:pt x="207" y="222"/>
                  </a:cubicBezTo>
                  <a:cubicBezTo>
                    <a:pt x="206" y="222"/>
                    <a:pt x="206" y="222"/>
                    <a:pt x="206" y="221"/>
                  </a:cubicBezTo>
                  <a:cubicBezTo>
                    <a:pt x="206" y="221"/>
                    <a:pt x="206" y="221"/>
                    <a:pt x="206" y="221"/>
                  </a:cubicBezTo>
                  <a:cubicBezTo>
                    <a:pt x="206" y="221"/>
                    <a:pt x="206" y="221"/>
                    <a:pt x="205" y="220"/>
                  </a:cubicBezTo>
                  <a:cubicBezTo>
                    <a:pt x="205" y="220"/>
                    <a:pt x="205" y="220"/>
                    <a:pt x="205" y="219"/>
                  </a:cubicBezTo>
                  <a:cubicBezTo>
                    <a:pt x="205" y="219"/>
                    <a:pt x="205" y="219"/>
                    <a:pt x="204" y="219"/>
                  </a:cubicBezTo>
                  <a:cubicBezTo>
                    <a:pt x="204" y="218"/>
                    <a:pt x="204" y="218"/>
                    <a:pt x="204" y="218"/>
                  </a:cubicBezTo>
                  <a:cubicBezTo>
                    <a:pt x="203" y="218"/>
                    <a:pt x="203" y="218"/>
                    <a:pt x="203" y="218"/>
                  </a:cubicBezTo>
                  <a:cubicBezTo>
                    <a:pt x="202" y="219"/>
                    <a:pt x="202" y="219"/>
                    <a:pt x="202" y="219"/>
                  </a:cubicBezTo>
                  <a:cubicBezTo>
                    <a:pt x="201" y="220"/>
                    <a:pt x="201" y="220"/>
                    <a:pt x="201" y="220"/>
                  </a:cubicBezTo>
                  <a:cubicBezTo>
                    <a:pt x="201" y="220"/>
                    <a:pt x="201" y="220"/>
                    <a:pt x="200" y="220"/>
                  </a:cubicBezTo>
                  <a:cubicBezTo>
                    <a:pt x="200" y="220"/>
                    <a:pt x="200" y="220"/>
                    <a:pt x="199" y="220"/>
                  </a:cubicBezTo>
                  <a:cubicBezTo>
                    <a:pt x="199" y="220"/>
                    <a:pt x="199" y="220"/>
                    <a:pt x="199" y="219"/>
                  </a:cubicBezTo>
                  <a:cubicBezTo>
                    <a:pt x="199" y="219"/>
                    <a:pt x="199" y="219"/>
                    <a:pt x="199" y="219"/>
                  </a:cubicBezTo>
                  <a:cubicBezTo>
                    <a:pt x="199" y="218"/>
                    <a:pt x="199" y="218"/>
                    <a:pt x="199" y="218"/>
                  </a:cubicBezTo>
                  <a:cubicBezTo>
                    <a:pt x="199" y="218"/>
                    <a:pt x="199" y="218"/>
                    <a:pt x="198" y="218"/>
                  </a:cubicBezTo>
                  <a:cubicBezTo>
                    <a:pt x="198" y="218"/>
                    <a:pt x="198" y="218"/>
                    <a:pt x="198" y="217"/>
                  </a:cubicBezTo>
                  <a:cubicBezTo>
                    <a:pt x="198" y="218"/>
                    <a:pt x="198" y="218"/>
                    <a:pt x="197" y="218"/>
                  </a:cubicBezTo>
                  <a:cubicBezTo>
                    <a:pt x="197" y="218"/>
                    <a:pt x="197" y="218"/>
                    <a:pt x="197" y="217"/>
                  </a:cubicBezTo>
                  <a:cubicBezTo>
                    <a:pt x="197" y="217"/>
                    <a:pt x="197" y="217"/>
                    <a:pt x="196" y="217"/>
                  </a:cubicBezTo>
                  <a:cubicBezTo>
                    <a:pt x="196" y="217"/>
                    <a:pt x="196" y="217"/>
                    <a:pt x="196" y="217"/>
                  </a:cubicBezTo>
                  <a:cubicBezTo>
                    <a:pt x="196" y="217"/>
                    <a:pt x="196" y="217"/>
                    <a:pt x="196" y="217"/>
                  </a:cubicBezTo>
                  <a:cubicBezTo>
                    <a:pt x="196" y="217"/>
                    <a:pt x="196" y="217"/>
                    <a:pt x="196" y="217"/>
                  </a:cubicBezTo>
                  <a:cubicBezTo>
                    <a:pt x="195" y="217"/>
                    <a:pt x="195" y="217"/>
                    <a:pt x="195" y="217"/>
                  </a:cubicBezTo>
                  <a:cubicBezTo>
                    <a:pt x="194" y="217"/>
                    <a:pt x="194" y="217"/>
                    <a:pt x="193" y="217"/>
                  </a:cubicBezTo>
                  <a:cubicBezTo>
                    <a:pt x="193" y="217"/>
                    <a:pt x="193" y="217"/>
                    <a:pt x="193" y="217"/>
                  </a:cubicBezTo>
                  <a:cubicBezTo>
                    <a:pt x="193" y="217"/>
                    <a:pt x="193" y="217"/>
                    <a:pt x="193" y="217"/>
                  </a:cubicBezTo>
                  <a:cubicBezTo>
                    <a:pt x="192" y="217"/>
                    <a:pt x="192" y="217"/>
                    <a:pt x="191" y="217"/>
                  </a:cubicBezTo>
                  <a:cubicBezTo>
                    <a:pt x="191" y="217"/>
                    <a:pt x="191" y="217"/>
                    <a:pt x="191" y="217"/>
                  </a:cubicBezTo>
                  <a:cubicBezTo>
                    <a:pt x="190" y="217"/>
                    <a:pt x="190" y="217"/>
                    <a:pt x="190" y="217"/>
                  </a:cubicBezTo>
                  <a:cubicBezTo>
                    <a:pt x="190" y="216"/>
                    <a:pt x="190" y="216"/>
                    <a:pt x="190" y="215"/>
                  </a:cubicBezTo>
                  <a:cubicBezTo>
                    <a:pt x="190" y="216"/>
                    <a:pt x="190" y="216"/>
                    <a:pt x="189" y="217"/>
                  </a:cubicBezTo>
                  <a:cubicBezTo>
                    <a:pt x="189" y="217"/>
                    <a:pt x="189" y="217"/>
                    <a:pt x="188" y="217"/>
                  </a:cubicBezTo>
                  <a:cubicBezTo>
                    <a:pt x="188" y="217"/>
                    <a:pt x="188" y="217"/>
                    <a:pt x="188" y="217"/>
                  </a:cubicBezTo>
                  <a:cubicBezTo>
                    <a:pt x="187" y="217"/>
                    <a:pt x="187" y="217"/>
                    <a:pt x="185" y="217"/>
                  </a:cubicBezTo>
                  <a:cubicBezTo>
                    <a:pt x="184" y="218"/>
                    <a:pt x="184" y="218"/>
                    <a:pt x="183" y="219"/>
                  </a:cubicBezTo>
                  <a:cubicBezTo>
                    <a:pt x="184" y="219"/>
                    <a:pt x="184" y="219"/>
                    <a:pt x="184" y="219"/>
                  </a:cubicBezTo>
                  <a:cubicBezTo>
                    <a:pt x="184" y="219"/>
                    <a:pt x="184" y="219"/>
                    <a:pt x="184" y="220"/>
                  </a:cubicBezTo>
                  <a:cubicBezTo>
                    <a:pt x="184" y="220"/>
                    <a:pt x="184" y="220"/>
                    <a:pt x="184" y="220"/>
                  </a:cubicBezTo>
                  <a:cubicBezTo>
                    <a:pt x="183" y="220"/>
                    <a:pt x="183" y="220"/>
                    <a:pt x="183" y="220"/>
                  </a:cubicBezTo>
                  <a:cubicBezTo>
                    <a:pt x="183" y="221"/>
                    <a:pt x="183" y="221"/>
                    <a:pt x="184" y="221"/>
                  </a:cubicBezTo>
                  <a:cubicBezTo>
                    <a:pt x="184" y="221"/>
                    <a:pt x="184" y="221"/>
                    <a:pt x="184" y="222"/>
                  </a:cubicBezTo>
                  <a:cubicBezTo>
                    <a:pt x="185" y="222"/>
                    <a:pt x="185" y="222"/>
                    <a:pt x="185" y="222"/>
                  </a:cubicBezTo>
                  <a:cubicBezTo>
                    <a:pt x="185" y="222"/>
                    <a:pt x="185" y="222"/>
                    <a:pt x="185" y="223"/>
                  </a:cubicBezTo>
                  <a:cubicBezTo>
                    <a:pt x="185" y="223"/>
                    <a:pt x="185" y="223"/>
                    <a:pt x="185" y="223"/>
                  </a:cubicBezTo>
                  <a:cubicBezTo>
                    <a:pt x="184" y="223"/>
                    <a:pt x="184" y="223"/>
                    <a:pt x="184" y="223"/>
                  </a:cubicBezTo>
                  <a:cubicBezTo>
                    <a:pt x="184" y="223"/>
                    <a:pt x="184" y="223"/>
                    <a:pt x="184" y="223"/>
                  </a:cubicBezTo>
                  <a:cubicBezTo>
                    <a:pt x="184" y="222"/>
                    <a:pt x="184" y="222"/>
                    <a:pt x="183" y="222"/>
                  </a:cubicBezTo>
                  <a:cubicBezTo>
                    <a:pt x="183" y="221"/>
                    <a:pt x="183" y="221"/>
                    <a:pt x="182" y="221"/>
                  </a:cubicBezTo>
                  <a:cubicBezTo>
                    <a:pt x="182" y="221"/>
                    <a:pt x="182" y="221"/>
                    <a:pt x="182" y="221"/>
                  </a:cubicBezTo>
                  <a:cubicBezTo>
                    <a:pt x="182" y="222"/>
                    <a:pt x="182" y="222"/>
                    <a:pt x="182" y="222"/>
                  </a:cubicBezTo>
                  <a:cubicBezTo>
                    <a:pt x="182" y="222"/>
                    <a:pt x="182" y="222"/>
                    <a:pt x="181" y="223"/>
                  </a:cubicBezTo>
                  <a:cubicBezTo>
                    <a:pt x="181" y="222"/>
                    <a:pt x="181" y="222"/>
                    <a:pt x="181" y="222"/>
                  </a:cubicBezTo>
                  <a:cubicBezTo>
                    <a:pt x="181" y="222"/>
                    <a:pt x="181" y="222"/>
                    <a:pt x="180" y="222"/>
                  </a:cubicBezTo>
                  <a:cubicBezTo>
                    <a:pt x="180" y="222"/>
                    <a:pt x="180" y="222"/>
                    <a:pt x="180" y="223"/>
                  </a:cubicBezTo>
                  <a:cubicBezTo>
                    <a:pt x="179" y="222"/>
                    <a:pt x="179" y="222"/>
                    <a:pt x="178" y="222"/>
                  </a:cubicBezTo>
                  <a:cubicBezTo>
                    <a:pt x="178" y="221"/>
                    <a:pt x="178" y="221"/>
                    <a:pt x="178" y="221"/>
                  </a:cubicBezTo>
                  <a:cubicBezTo>
                    <a:pt x="178" y="221"/>
                    <a:pt x="178" y="221"/>
                    <a:pt x="177" y="221"/>
                  </a:cubicBezTo>
                  <a:cubicBezTo>
                    <a:pt x="177" y="220"/>
                    <a:pt x="177" y="220"/>
                    <a:pt x="176" y="220"/>
                  </a:cubicBezTo>
                  <a:cubicBezTo>
                    <a:pt x="176" y="220"/>
                    <a:pt x="176" y="220"/>
                    <a:pt x="176" y="219"/>
                  </a:cubicBezTo>
                  <a:cubicBezTo>
                    <a:pt x="175" y="220"/>
                    <a:pt x="175" y="220"/>
                    <a:pt x="175" y="220"/>
                  </a:cubicBezTo>
                  <a:cubicBezTo>
                    <a:pt x="175" y="220"/>
                    <a:pt x="175" y="220"/>
                    <a:pt x="175" y="220"/>
                  </a:cubicBezTo>
                  <a:cubicBezTo>
                    <a:pt x="175" y="221"/>
                    <a:pt x="175" y="221"/>
                    <a:pt x="175" y="221"/>
                  </a:cubicBezTo>
                  <a:cubicBezTo>
                    <a:pt x="174" y="220"/>
                    <a:pt x="174" y="220"/>
                    <a:pt x="173" y="220"/>
                  </a:cubicBezTo>
                  <a:cubicBezTo>
                    <a:pt x="171" y="220"/>
                    <a:pt x="171" y="220"/>
                    <a:pt x="170" y="220"/>
                  </a:cubicBezTo>
                  <a:cubicBezTo>
                    <a:pt x="169" y="220"/>
                    <a:pt x="169" y="220"/>
                    <a:pt x="168" y="220"/>
                  </a:cubicBezTo>
                  <a:cubicBezTo>
                    <a:pt x="167" y="220"/>
                    <a:pt x="167" y="220"/>
                    <a:pt x="166" y="221"/>
                  </a:cubicBezTo>
                  <a:cubicBezTo>
                    <a:pt x="166" y="221"/>
                    <a:pt x="166" y="221"/>
                    <a:pt x="166" y="221"/>
                  </a:cubicBezTo>
                  <a:cubicBezTo>
                    <a:pt x="166" y="221"/>
                    <a:pt x="166" y="221"/>
                    <a:pt x="166" y="220"/>
                  </a:cubicBezTo>
                  <a:cubicBezTo>
                    <a:pt x="166" y="220"/>
                    <a:pt x="166" y="220"/>
                    <a:pt x="166" y="220"/>
                  </a:cubicBezTo>
                  <a:cubicBezTo>
                    <a:pt x="166" y="219"/>
                    <a:pt x="166" y="219"/>
                    <a:pt x="166" y="219"/>
                  </a:cubicBezTo>
                  <a:cubicBezTo>
                    <a:pt x="166" y="219"/>
                    <a:pt x="166" y="219"/>
                    <a:pt x="165" y="220"/>
                  </a:cubicBezTo>
                  <a:cubicBezTo>
                    <a:pt x="165" y="220"/>
                    <a:pt x="165" y="220"/>
                    <a:pt x="165" y="219"/>
                  </a:cubicBezTo>
                  <a:cubicBezTo>
                    <a:pt x="165" y="220"/>
                    <a:pt x="165" y="220"/>
                    <a:pt x="165" y="221"/>
                  </a:cubicBezTo>
                  <a:cubicBezTo>
                    <a:pt x="165" y="221"/>
                    <a:pt x="165" y="221"/>
                    <a:pt x="165" y="221"/>
                  </a:cubicBezTo>
                  <a:cubicBezTo>
                    <a:pt x="165" y="222"/>
                    <a:pt x="165" y="222"/>
                    <a:pt x="165" y="222"/>
                  </a:cubicBezTo>
                  <a:cubicBezTo>
                    <a:pt x="164" y="222"/>
                    <a:pt x="164" y="222"/>
                    <a:pt x="164" y="222"/>
                  </a:cubicBezTo>
                  <a:cubicBezTo>
                    <a:pt x="164" y="222"/>
                    <a:pt x="164" y="222"/>
                    <a:pt x="164" y="223"/>
                  </a:cubicBezTo>
                  <a:cubicBezTo>
                    <a:pt x="163" y="223"/>
                    <a:pt x="163" y="223"/>
                    <a:pt x="162" y="224"/>
                  </a:cubicBezTo>
                  <a:cubicBezTo>
                    <a:pt x="161" y="224"/>
                    <a:pt x="161" y="224"/>
                    <a:pt x="161" y="224"/>
                  </a:cubicBezTo>
                  <a:cubicBezTo>
                    <a:pt x="161" y="224"/>
                    <a:pt x="161" y="224"/>
                    <a:pt x="161" y="224"/>
                  </a:cubicBezTo>
                  <a:cubicBezTo>
                    <a:pt x="161" y="224"/>
                    <a:pt x="161" y="224"/>
                    <a:pt x="160" y="224"/>
                  </a:cubicBezTo>
                  <a:cubicBezTo>
                    <a:pt x="160" y="224"/>
                    <a:pt x="160" y="224"/>
                    <a:pt x="159" y="224"/>
                  </a:cubicBezTo>
                  <a:cubicBezTo>
                    <a:pt x="159" y="224"/>
                    <a:pt x="159" y="224"/>
                    <a:pt x="159" y="224"/>
                  </a:cubicBezTo>
                  <a:cubicBezTo>
                    <a:pt x="159" y="224"/>
                    <a:pt x="159" y="224"/>
                    <a:pt x="159" y="224"/>
                  </a:cubicBezTo>
                  <a:cubicBezTo>
                    <a:pt x="158" y="224"/>
                    <a:pt x="158" y="224"/>
                    <a:pt x="158" y="224"/>
                  </a:cubicBezTo>
                  <a:cubicBezTo>
                    <a:pt x="158" y="224"/>
                    <a:pt x="158" y="224"/>
                    <a:pt x="158" y="225"/>
                  </a:cubicBezTo>
                  <a:cubicBezTo>
                    <a:pt x="158" y="225"/>
                    <a:pt x="158" y="225"/>
                    <a:pt x="158" y="226"/>
                  </a:cubicBezTo>
                  <a:cubicBezTo>
                    <a:pt x="158" y="226"/>
                    <a:pt x="158" y="226"/>
                    <a:pt x="157" y="225"/>
                  </a:cubicBezTo>
                  <a:cubicBezTo>
                    <a:pt x="157" y="226"/>
                    <a:pt x="157" y="226"/>
                    <a:pt x="157" y="226"/>
                  </a:cubicBezTo>
                  <a:cubicBezTo>
                    <a:pt x="157" y="226"/>
                    <a:pt x="157" y="226"/>
                    <a:pt x="157" y="226"/>
                  </a:cubicBezTo>
                  <a:cubicBezTo>
                    <a:pt x="157" y="227"/>
                    <a:pt x="157" y="227"/>
                    <a:pt x="157" y="227"/>
                  </a:cubicBezTo>
                  <a:cubicBezTo>
                    <a:pt x="156" y="227"/>
                    <a:pt x="156" y="227"/>
                    <a:pt x="156" y="227"/>
                  </a:cubicBezTo>
                  <a:cubicBezTo>
                    <a:pt x="156" y="227"/>
                    <a:pt x="156" y="227"/>
                    <a:pt x="156" y="228"/>
                  </a:cubicBezTo>
                  <a:cubicBezTo>
                    <a:pt x="156" y="229"/>
                    <a:pt x="156" y="229"/>
                    <a:pt x="155" y="229"/>
                  </a:cubicBezTo>
                  <a:cubicBezTo>
                    <a:pt x="155" y="230"/>
                    <a:pt x="155" y="230"/>
                    <a:pt x="155" y="230"/>
                  </a:cubicBezTo>
                  <a:cubicBezTo>
                    <a:pt x="155" y="230"/>
                    <a:pt x="155" y="230"/>
                    <a:pt x="155" y="230"/>
                  </a:cubicBezTo>
                  <a:cubicBezTo>
                    <a:pt x="155" y="231"/>
                    <a:pt x="155" y="231"/>
                    <a:pt x="155" y="231"/>
                  </a:cubicBezTo>
                  <a:cubicBezTo>
                    <a:pt x="155" y="232"/>
                    <a:pt x="155" y="232"/>
                    <a:pt x="155" y="232"/>
                  </a:cubicBezTo>
                  <a:cubicBezTo>
                    <a:pt x="155" y="233"/>
                    <a:pt x="155" y="233"/>
                    <a:pt x="155" y="233"/>
                  </a:cubicBezTo>
                  <a:cubicBezTo>
                    <a:pt x="155" y="234"/>
                    <a:pt x="155" y="234"/>
                    <a:pt x="155" y="234"/>
                  </a:cubicBezTo>
                  <a:cubicBezTo>
                    <a:pt x="155" y="235"/>
                    <a:pt x="155" y="235"/>
                    <a:pt x="155" y="235"/>
                  </a:cubicBezTo>
                  <a:cubicBezTo>
                    <a:pt x="156" y="235"/>
                    <a:pt x="156" y="235"/>
                    <a:pt x="156" y="236"/>
                  </a:cubicBezTo>
                  <a:cubicBezTo>
                    <a:pt x="155" y="237"/>
                    <a:pt x="155" y="237"/>
                    <a:pt x="155" y="238"/>
                  </a:cubicBezTo>
                  <a:cubicBezTo>
                    <a:pt x="155" y="238"/>
                    <a:pt x="155" y="238"/>
                    <a:pt x="154" y="238"/>
                  </a:cubicBezTo>
                  <a:cubicBezTo>
                    <a:pt x="154" y="237"/>
                    <a:pt x="154" y="237"/>
                    <a:pt x="154" y="237"/>
                  </a:cubicBezTo>
                  <a:cubicBezTo>
                    <a:pt x="154" y="238"/>
                    <a:pt x="154" y="238"/>
                    <a:pt x="153" y="239"/>
                  </a:cubicBezTo>
                  <a:cubicBezTo>
                    <a:pt x="153" y="240"/>
                    <a:pt x="153" y="240"/>
                    <a:pt x="154" y="241"/>
                  </a:cubicBezTo>
                  <a:cubicBezTo>
                    <a:pt x="153" y="241"/>
                    <a:pt x="153" y="241"/>
                    <a:pt x="153" y="241"/>
                  </a:cubicBezTo>
                  <a:cubicBezTo>
                    <a:pt x="153" y="241"/>
                    <a:pt x="153" y="241"/>
                    <a:pt x="153" y="241"/>
                  </a:cubicBezTo>
                  <a:cubicBezTo>
                    <a:pt x="153" y="241"/>
                    <a:pt x="153" y="241"/>
                    <a:pt x="153" y="242"/>
                  </a:cubicBezTo>
                  <a:cubicBezTo>
                    <a:pt x="153" y="242"/>
                    <a:pt x="153" y="242"/>
                    <a:pt x="153" y="242"/>
                  </a:cubicBezTo>
                  <a:cubicBezTo>
                    <a:pt x="153" y="243"/>
                    <a:pt x="153" y="243"/>
                    <a:pt x="153" y="244"/>
                  </a:cubicBezTo>
                  <a:cubicBezTo>
                    <a:pt x="153" y="244"/>
                    <a:pt x="153" y="244"/>
                    <a:pt x="153" y="245"/>
                  </a:cubicBezTo>
                  <a:cubicBezTo>
                    <a:pt x="153" y="246"/>
                    <a:pt x="153" y="246"/>
                    <a:pt x="153" y="248"/>
                  </a:cubicBezTo>
                  <a:cubicBezTo>
                    <a:pt x="152" y="248"/>
                    <a:pt x="152" y="248"/>
                    <a:pt x="152" y="249"/>
                  </a:cubicBezTo>
                  <a:cubicBezTo>
                    <a:pt x="153" y="249"/>
                    <a:pt x="153" y="249"/>
                    <a:pt x="153" y="249"/>
                  </a:cubicBezTo>
                  <a:cubicBezTo>
                    <a:pt x="153" y="250"/>
                    <a:pt x="153" y="250"/>
                    <a:pt x="153" y="251"/>
                  </a:cubicBezTo>
                  <a:cubicBezTo>
                    <a:pt x="153" y="251"/>
                    <a:pt x="153" y="251"/>
                    <a:pt x="153" y="251"/>
                  </a:cubicBezTo>
                  <a:cubicBezTo>
                    <a:pt x="153" y="252"/>
                    <a:pt x="153" y="252"/>
                    <a:pt x="153" y="253"/>
                  </a:cubicBezTo>
                  <a:cubicBezTo>
                    <a:pt x="153" y="253"/>
                    <a:pt x="153" y="253"/>
                    <a:pt x="153" y="254"/>
                  </a:cubicBezTo>
                  <a:cubicBezTo>
                    <a:pt x="153" y="254"/>
                    <a:pt x="153" y="254"/>
                    <a:pt x="153" y="254"/>
                  </a:cubicBezTo>
                  <a:cubicBezTo>
                    <a:pt x="153" y="254"/>
                    <a:pt x="153" y="254"/>
                    <a:pt x="153" y="254"/>
                  </a:cubicBezTo>
                  <a:cubicBezTo>
                    <a:pt x="153" y="253"/>
                    <a:pt x="153" y="253"/>
                    <a:pt x="153" y="252"/>
                  </a:cubicBezTo>
                  <a:cubicBezTo>
                    <a:pt x="153" y="252"/>
                    <a:pt x="153" y="252"/>
                    <a:pt x="152" y="251"/>
                  </a:cubicBezTo>
                  <a:cubicBezTo>
                    <a:pt x="152" y="252"/>
                    <a:pt x="152" y="252"/>
                    <a:pt x="152" y="252"/>
                  </a:cubicBezTo>
                  <a:cubicBezTo>
                    <a:pt x="153" y="253"/>
                    <a:pt x="153" y="253"/>
                    <a:pt x="153" y="253"/>
                  </a:cubicBezTo>
                  <a:cubicBezTo>
                    <a:pt x="153" y="254"/>
                    <a:pt x="153" y="254"/>
                    <a:pt x="153" y="254"/>
                  </a:cubicBezTo>
                  <a:cubicBezTo>
                    <a:pt x="153" y="255"/>
                    <a:pt x="153" y="255"/>
                    <a:pt x="154" y="257"/>
                  </a:cubicBezTo>
                  <a:cubicBezTo>
                    <a:pt x="155" y="258"/>
                    <a:pt x="155" y="258"/>
                    <a:pt x="156" y="259"/>
                  </a:cubicBezTo>
                  <a:cubicBezTo>
                    <a:pt x="156" y="260"/>
                    <a:pt x="156" y="260"/>
                    <a:pt x="156" y="261"/>
                  </a:cubicBezTo>
                  <a:cubicBezTo>
                    <a:pt x="157" y="262"/>
                    <a:pt x="157" y="262"/>
                    <a:pt x="158" y="262"/>
                  </a:cubicBezTo>
                  <a:cubicBezTo>
                    <a:pt x="158" y="263"/>
                    <a:pt x="158" y="263"/>
                    <a:pt x="159" y="264"/>
                  </a:cubicBezTo>
                  <a:cubicBezTo>
                    <a:pt x="159" y="264"/>
                    <a:pt x="159" y="264"/>
                    <a:pt x="160" y="264"/>
                  </a:cubicBezTo>
                  <a:cubicBezTo>
                    <a:pt x="160" y="264"/>
                    <a:pt x="160" y="264"/>
                    <a:pt x="161" y="265"/>
                  </a:cubicBezTo>
                  <a:cubicBezTo>
                    <a:pt x="162" y="266"/>
                    <a:pt x="162" y="266"/>
                    <a:pt x="163" y="267"/>
                  </a:cubicBezTo>
                  <a:cubicBezTo>
                    <a:pt x="164" y="266"/>
                    <a:pt x="164" y="266"/>
                    <a:pt x="164" y="266"/>
                  </a:cubicBezTo>
                  <a:cubicBezTo>
                    <a:pt x="165" y="266"/>
                    <a:pt x="165" y="266"/>
                    <a:pt x="165" y="266"/>
                  </a:cubicBezTo>
                  <a:cubicBezTo>
                    <a:pt x="165" y="266"/>
                    <a:pt x="165" y="266"/>
                    <a:pt x="165" y="266"/>
                  </a:cubicBezTo>
                  <a:cubicBezTo>
                    <a:pt x="166" y="266"/>
                    <a:pt x="166" y="266"/>
                    <a:pt x="167" y="265"/>
                  </a:cubicBezTo>
                  <a:cubicBezTo>
                    <a:pt x="168" y="265"/>
                    <a:pt x="168" y="265"/>
                    <a:pt x="169" y="265"/>
                  </a:cubicBezTo>
                  <a:cubicBezTo>
                    <a:pt x="170" y="265"/>
                    <a:pt x="170" y="265"/>
                    <a:pt x="170" y="265"/>
                  </a:cubicBezTo>
                  <a:cubicBezTo>
                    <a:pt x="170" y="265"/>
                    <a:pt x="170" y="265"/>
                    <a:pt x="171" y="265"/>
                  </a:cubicBezTo>
                  <a:cubicBezTo>
                    <a:pt x="171" y="265"/>
                    <a:pt x="171" y="265"/>
                    <a:pt x="172" y="264"/>
                  </a:cubicBezTo>
                  <a:cubicBezTo>
                    <a:pt x="172" y="265"/>
                    <a:pt x="172" y="265"/>
                    <a:pt x="172" y="265"/>
                  </a:cubicBezTo>
                  <a:cubicBezTo>
                    <a:pt x="172" y="265"/>
                    <a:pt x="172" y="265"/>
                    <a:pt x="172" y="265"/>
                  </a:cubicBezTo>
                  <a:cubicBezTo>
                    <a:pt x="172" y="266"/>
                    <a:pt x="172" y="266"/>
                    <a:pt x="173" y="266"/>
                  </a:cubicBezTo>
                  <a:cubicBezTo>
                    <a:pt x="173" y="266"/>
                    <a:pt x="173" y="266"/>
                    <a:pt x="174" y="265"/>
                  </a:cubicBezTo>
                  <a:cubicBezTo>
                    <a:pt x="174" y="265"/>
                    <a:pt x="174" y="265"/>
                    <a:pt x="174" y="264"/>
                  </a:cubicBezTo>
                  <a:cubicBezTo>
                    <a:pt x="174" y="264"/>
                    <a:pt x="174" y="264"/>
                    <a:pt x="173" y="264"/>
                  </a:cubicBezTo>
                  <a:cubicBezTo>
                    <a:pt x="175" y="263"/>
                    <a:pt x="175" y="263"/>
                    <a:pt x="176" y="262"/>
                  </a:cubicBezTo>
                  <a:cubicBezTo>
                    <a:pt x="176" y="261"/>
                    <a:pt x="176" y="261"/>
                    <a:pt x="176" y="261"/>
                  </a:cubicBezTo>
                  <a:cubicBezTo>
                    <a:pt x="177" y="260"/>
                    <a:pt x="177" y="260"/>
                    <a:pt x="177" y="260"/>
                  </a:cubicBezTo>
                  <a:cubicBezTo>
                    <a:pt x="177" y="258"/>
                    <a:pt x="177" y="258"/>
                    <a:pt x="177" y="257"/>
                  </a:cubicBezTo>
                  <a:cubicBezTo>
                    <a:pt x="178" y="256"/>
                    <a:pt x="178" y="256"/>
                    <a:pt x="178" y="256"/>
                  </a:cubicBezTo>
                  <a:cubicBezTo>
                    <a:pt x="178" y="255"/>
                    <a:pt x="178" y="255"/>
                    <a:pt x="178" y="255"/>
                  </a:cubicBezTo>
                  <a:cubicBezTo>
                    <a:pt x="179" y="255"/>
                    <a:pt x="179" y="255"/>
                    <a:pt x="180" y="254"/>
                  </a:cubicBezTo>
                  <a:cubicBezTo>
                    <a:pt x="182" y="254"/>
                    <a:pt x="182" y="254"/>
                    <a:pt x="183" y="254"/>
                  </a:cubicBezTo>
                  <a:cubicBezTo>
                    <a:pt x="184" y="254"/>
                    <a:pt x="184" y="254"/>
                    <a:pt x="185" y="253"/>
                  </a:cubicBezTo>
                  <a:cubicBezTo>
                    <a:pt x="185" y="253"/>
                    <a:pt x="185" y="253"/>
                    <a:pt x="186" y="253"/>
                  </a:cubicBezTo>
                  <a:cubicBezTo>
                    <a:pt x="186" y="253"/>
                    <a:pt x="186" y="253"/>
                    <a:pt x="186" y="253"/>
                  </a:cubicBezTo>
                  <a:cubicBezTo>
                    <a:pt x="187" y="253"/>
                    <a:pt x="187" y="253"/>
                    <a:pt x="188" y="253"/>
                  </a:cubicBezTo>
                  <a:cubicBezTo>
                    <a:pt x="189" y="253"/>
                    <a:pt x="189" y="253"/>
                    <a:pt x="189" y="253"/>
                  </a:cubicBezTo>
                  <a:cubicBezTo>
                    <a:pt x="189" y="253"/>
                    <a:pt x="189" y="253"/>
                    <a:pt x="189" y="253"/>
                  </a:cubicBezTo>
                  <a:cubicBezTo>
                    <a:pt x="190" y="253"/>
                    <a:pt x="190" y="253"/>
                    <a:pt x="190" y="253"/>
                  </a:cubicBezTo>
                  <a:cubicBezTo>
                    <a:pt x="191" y="253"/>
                    <a:pt x="191" y="253"/>
                    <a:pt x="191" y="254"/>
                  </a:cubicBezTo>
                  <a:cubicBezTo>
                    <a:pt x="191" y="255"/>
                    <a:pt x="191" y="255"/>
                    <a:pt x="190" y="257"/>
                  </a:cubicBezTo>
                  <a:cubicBezTo>
                    <a:pt x="189" y="258"/>
                    <a:pt x="189" y="258"/>
                    <a:pt x="188" y="259"/>
                  </a:cubicBezTo>
                  <a:cubicBezTo>
                    <a:pt x="188" y="259"/>
                    <a:pt x="188" y="259"/>
                    <a:pt x="188" y="260"/>
                  </a:cubicBezTo>
                  <a:cubicBezTo>
                    <a:pt x="187" y="261"/>
                    <a:pt x="187" y="261"/>
                    <a:pt x="187" y="261"/>
                  </a:cubicBezTo>
                  <a:cubicBezTo>
                    <a:pt x="187" y="261"/>
                    <a:pt x="187" y="261"/>
                    <a:pt x="187" y="261"/>
                  </a:cubicBezTo>
                  <a:cubicBezTo>
                    <a:pt x="188" y="261"/>
                    <a:pt x="188" y="261"/>
                    <a:pt x="188" y="261"/>
                  </a:cubicBezTo>
                  <a:cubicBezTo>
                    <a:pt x="188" y="261"/>
                    <a:pt x="188" y="261"/>
                    <a:pt x="188" y="262"/>
                  </a:cubicBezTo>
                  <a:cubicBezTo>
                    <a:pt x="188" y="262"/>
                    <a:pt x="188" y="262"/>
                    <a:pt x="188" y="262"/>
                  </a:cubicBezTo>
                  <a:cubicBezTo>
                    <a:pt x="187" y="262"/>
                    <a:pt x="187" y="262"/>
                    <a:pt x="187" y="263"/>
                  </a:cubicBezTo>
                  <a:cubicBezTo>
                    <a:pt x="187" y="263"/>
                    <a:pt x="187" y="263"/>
                    <a:pt x="187" y="263"/>
                  </a:cubicBezTo>
                  <a:cubicBezTo>
                    <a:pt x="188" y="263"/>
                    <a:pt x="188" y="263"/>
                    <a:pt x="188" y="263"/>
                  </a:cubicBezTo>
                  <a:cubicBezTo>
                    <a:pt x="188" y="263"/>
                    <a:pt x="188" y="263"/>
                    <a:pt x="188" y="262"/>
                  </a:cubicBezTo>
                  <a:cubicBezTo>
                    <a:pt x="188" y="263"/>
                    <a:pt x="188" y="263"/>
                    <a:pt x="188" y="263"/>
                  </a:cubicBezTo>
                  <a:cubicBezTo>
                    <a:pt x="188" y="264"/>
                    <a:pt x="188" y="264"/>
                    <a:pt x="188" y="264"/>
                  </a:cubicBezTo>
                  <a:cubicBezTo>
                    <a:pt x="187" y="265"/>
                    <a:pt x="187" y="265"/>
                    <a:pt x="187" y="266"/>
                  </a:cubicBezTo>
                  <a:cubicBezTo>
                    <a:pt x="186" y="266"/>
                    <a:pt x="186" y="266"/>
                    <a:pt x="186" y="266"/>
                  </a:cubicBezTo>
                  <a:cubicBezTo>
                    <a:pt x="186" y="266"/>
                    <a:pt x="186" y="266"/>
                    <a:pt x="186" y="266"/>
                  </a:cubicBezTo>
                  <a:cubicBezTo>
                    <a:pt x="186" y="266"/>
                    <a:pt x="186" y="266"/>
                    <a:pt x="185" y="265"/>
                  </a:cubicBezTo>
                  <a:cubicBezTo>
                    <a:pt x="185" y="265"/>
                    <a:pt x="185" y="265"/>
                    <a:pt x="186" y="264"/>
                  </a:cubicBezTo>
                  <a:cubicBezTo>
                    <a:pt x="185" y="264"/>
                    <a:pt x="185" y="264"/>
                    <a:pt x="185" y="264"/>
                  </a:cubicBezTo>
                  <a:cubicBezTo>
                    <a:pt x="184" y="265"/>
                    <a:pt x="184" y="265"/>
                    <a:pt x="184" y="266"/>
                  </a:cubicBezTo>
                  <a:cubicBezTo>
                    <a:pt x="184" y="266"/>
                    <a:pt x="184" y="266"/>
                    <a:pt x="184" y="266"/>
                  </a:cubicBezTo>
                  <a:cubicBezTo>
                    <a:pt x="184" y="266"/>
                    <a:pt x="184" y="266"/>
                    <a:pt x="185" y="266"/>
                  </a:cubicBezTo>
                  <a:cubicBezTo>
                    <a:pt x="185" y="266"/>
                    <a:pt x="185" y="266"/>
                    <a:pt x="185" y="266"/>
                  </a:cubicBezTo>
                  <a:cubicBezTo>
                    <a:pt x="185" y="268"/>
                    <a:pt x="185" y="268"/>
                    <a:pt x="184" y="270"/>
                  </a:cubicBezTo>
                  <a:cubicBezTo>
                    <a:pt x="185" y="270"/>
                    <a:pt x="185" y="270"/>
                    <a:pt x="185" y="270"/>
                  </a:cubicBezTo>
                  <a:cubicBezTo>
                    <a:pt x="185" y="271"/>
                    <a:pt x="185" y="271"/>
                    <a:pt x="184" y="272"/>
                  </a:cubicBezTo>
                  <a:cubicBezTo>
                    <a:pt x="183" y="274"/>
                    <a:pt x="183" y="274"/>
                    <a:pt x="183" y="274"/>
                  </a:cubicBezTo>
                  <a:cubicBezTo>
                    <a:pt x="183" y="274"/>
                    <a:pt x="183" y="274"/>
                    <a:pt x="183" y="274"/>
                  </a:cubicBezTo>
                  <a:cubicBezTo>
                    <a:pt x="182" y="274"/>
                    <a:pt x="182" y="274"/>
                    <a:pt x="182" y="275"/>
                  </a:cubicBezTo>
                  <a:cubicBezTo>
                    <a:pt x="182" y="275"/>
                    <a:pt x="182" y="275"/>
                    <a:pt x="182" y="275"/>
                  </a:cubicBezTo>
                  <a:cubicBezTo>
                    <a:pt x="183" y="275"/>
                    <a:pt x="183" y="275"/>
                    <a:pt x="183" y="276"/>
                  </a:cubicBezTo>
                  <a:cubicBezTo>
                    <a:pt x="184" y="275"/>
                    <a:pt x="184" y="275"/>
                    <a:pt x="184" y="275"/>
                  </a:cubicBezTo>
                  <a:cubicBezTo>
                    <a:pt x="184" y="276"/>
                    <a:pt x="184" y="276"/>
                    <a:pt x="185" y="276"/>
                  </a:cubicBezTo>
                  <a:cubicBezTo>
                    <a:pt x="185" y="276"/>
                    <a:pt x="185" y="276"/>
                    <a:pt x="186" y="275"/>
                  </a:cubicBezTo>
                  <a:cubicBezTo>
                    <a:pt x="186" y="275"/>
                    <a:pt x="186" y="275"/>
                    <a:pt x="186" y="275"/>
                  </a:cubicBezTo>
                  <a:cubicBezTo>
                    <a:pt x="187" y="275"/>
                    <a:pt x="187" y="275"/>
                    <a:pt x="187" y="275"/>
                  </a:cubicBezTo>
                  <a:cubicBezTo>
                    <a:pt x="188" y="276"/>
                    <a:pt x="188" y="276"/>
                    <a:pt x="189" y="276"/>
                  </a:cubicBezTo>
                  <a:cubicBezTo>
                    <a:pt x="190" y="275"/>
                    <a:pt x="190" y="275"/>
                    <a:pt x="191" y="275"/>
                  </a:cubicBezTo>
                  <a:cubicBezTo>
                    <a:pt x="191" y="275"/>
                    <a:pt x="191" y="275"/>
                    <a:pt x="191" y="275"/>
                  </a:cubicBezTo>
                  <a:cubicBezTo>
                    <a:pt x="192" y="275"/>
                    <a:pt x="192" y="275"/>
                    <a:pt x="192" y="275"/>
                  </a:cubicBezTo>
                  <a:cubicBezTo>
                    <a:pt x="192" y="275"/>
                    <a:pt x="192" y="275"/>
                    <a:pt x="192" y="275"/>
                  </a:cubicBezTo>
                  <a:cubicBezTo>
                    <a:pt x="192" y="275"/>
                    <a:pt x="192" y="275"/>
                    <a:pt x="192" y="274"/>
                  </a:cubicBezTo>
                  <a:cubicBezTo>
                    <a:pt x="193" y="275"/>
                    <a:pt x="193" y="275"/>
                    <a:pt x="194" y="275"/>
                  </a:cubicBezTo>
                  <a:cubicBezTo>
                    <a:pt x="195" y="275"/>
                    <a:pt x="195" y="275"/>
                    <a:pt x="196" y="275"/>
                  </a:cubicBezTo>
                  <a:cubicBezTo>
                    <a:pt x="197" y="276"/>
                    <a:pt x="197" y="276"/>
                    <a:pt x="197" y="276"/>
                  </a:cubicBezTo>
                  <a:cubicBezTo>
                    <a:pt x="197" y="276"/>
                    <a:pt x="197" y="276"/>
                    <a:pt x="197" y="275"/>
                  </a:cubicBezTo>
                  <a:cubicBezTo>
                    <a:pt x="198" y="276"/>
                    <a:pt x="198" y="276"/>
                    <a:pt x="198" y="276"/>
                  </a:cubicBezTo>
                  <a:cubicBezTo>
                    <a:pt x="198" y="276"/>
                    <a:pt x="198" y="276"/>
                    <a:pt x="198" y="276"/>
                  </a:cubicBezTo>
                  <a:cubicBezTo>
                    <a:pt x="199" y="276"/>
                    <a:pt x="199" y="276"/>
                    <a:pt x="200" y="276"/>
                  </a:cubicBezTo>
                  <a:cubicBezTo>
                    <a:pt x="200" y="276"/>
                    <a:pt x="200" y="276"/>
                    <a:pt x="201" y="277"/>
                  </a:cubicBezTo>
                  <a:cubicBezTo>
                    <a:pt x="200" y="277"/>
                    <a:pt x="200" y="277"/>
                    <a:pt x="200" y="277"/>
                  </a:cubicBezTo>
                  <a:cubicBezTo>
                    <a:pt x="200" y="277"/>
                    <a:pt x="200" y="277"/>
                    <a:pt x="200" y="277"/>
                  </a:cubicBezTo>
                  <a:cubicBezTo>
                    <a:pt x="200" y="277"/>
                    <a:pt x="200" y="277"/>
                    <a:pt x="199" y="276"/>
                  </a:cubicBezTo>
                  <a:cubicBezTo>
                    <a:pt x="199" y="277"/>
                    <a:pt x="199" y="277"/>
                    <a:pt x="199" y="277"/>
                  </a:cubicBezTo>
                  <a:cubicBezTo>
                    <a:pt x="199" y="277"/>
                    <a:pt x="199" y="277"/>
                    <a:pt x="199" y="276"/>
                  </a:cubicBezTo>
                  <a:cubicBezTo>
                    <a:pt x="199" y="277"/>
                    <a:pt x="199" y="277"/>
                    <a:pt x="198" y="277"/>
                  </a:cubicBezTo>
                  <a:cubicBezTo>
                    <a:pt x="198" y="277"/>
                    <a:pt x="198" y="277"/>
                    <a:pt x="198" y="277"/>
                  </a:cubicBezTo>
                  <a:cubicBezTo>
                    <a:pt x="199" y="277"/>
                    <a:pt x="199" y="277"/>
                    <a:pt x="199" y="277"/>
                  </a:cubicBezTo>
                  <a:cubicBezTo>
                    <a:pt x="200" y="278"/>
                    <a:pt x="200" y="278"/>
                    <a:pt x="200" y="278"/>
                  </a:cubicBezTo>
                  <a:cubicBezTo>
                    <a:pt x="201" y="278"/>
                    <a:pt x="201" y="278"/>
                    <a:pt x="201" y="278"/>
                  </a:cubicBezTo>
                  <a:cubicBezTo>
                    <a:pt x="201" y="277"/>
                    <a:pt x="201" y="277"/>
                    <a:pt x="201" y="277"/>
                  </a:cubicBezTo>
                  <a:cubicBezTo>
                    <a:pt x="201" y="277"/>
                    <a:pt x="201" y="277"/>
                    <a:pt x="202" y="277"/>
                  </a:cubicBezTo>
                  <a:cubicBezTo>
                    <a:pt x="202" y="278"/>
                    <a:pt x="202" y="278"/>
                    <a:pt x="203" y="278"/>
                  </a:cubicBezTo>
                  <a:cubicBezTo>
                    <a:pt x="203" y="279"/>
                    <a:pt x="203" y="279"/>
                    <a:pt x="202" y="279"/>
                  </a:cubicBezTo>
                  <a:cubicBezTo>
                    <a:pt x="202" y="279"/>
                    <a:pt x="202" y="279"/>
                    <a:pt x="202" y="280"/>
                  </a:cubicBezTo>
                  <a:cubicBezTo>
                    <a:pt x="202" y="280"/>
                    <a:pt x="202" y="280"/>
                    <a:pt x="202" y="281"/>
                  </a:cubicBezTo>
                  <a:cubicBezTo>
                    <a:pt x="202" y="281"/>
                    <a:pt x="202" y="281"/>
                    <a:pt x="202" y="281"/>
                  </a:cubicBezTo>
                  <a:cubicBezTo>
                    <a:pt x="202" y="281"/>
                    <a:pt x="202" y="281"/>
                    <a:pt x="202" y="282"/>
                  </a:cubicBezTo>
                  <a:cubicBezTo>
                    <a:pt x="202" y="282"/>
                    <a:pt x="202" y="282"/>
                    <a:pt x="202" y="282"/>
                  </a:cubicBezTo>
                  <a:cubicBezTo>
                    <a:pt x="202" y="282"/>
                    <a:pt x="202" y="282"/>
                    <a:pt x="202" y="283"/>
                  </a:cubicBezTo>
                  <a:cubicBezTo>
                    <a:pt x="201" y="284"/>
                    <a:pt x="201" y="284"/>
                    <a:pt x="201" y="284"/>
                  </a:cubicBezTo>
                  <a:cubicBezTo>
                    <a:pt x="201" y="284"/>
                    <a:pt x="201" y="284"/>
                    <a:pt x="201" y="284"/>
                  </a:cubicBezTo>
                  <a:cubicBezTo>
                    <a:pt x="201" y="284"/>
                    <a:pt x="201" y="284"/>
                    <a:pt x="201" y="284"/>
                  </a:cubicBezTo>
                  <a:cubicBezTo>
                    <a:pt x="201" y="285"/>
                    <a:pt x="201" y="285"/>
                    <a:pt x="201" y="285"/>
                  </a:cubicBezTo>
                  <a:cubicBezTo>
                    <a:pt x="201" y="285"/>
                    <a:pt x="201" y="285"/>
                    <a:pt x="201" y="285"/>
                  </a:cubicBezTo>
                  <a:cubicBezTo>
                    <a:pt x="201" y="287"/>
                    <a:pt x="201" y="287"/>
                    <a:pt x="201" y="288"/>
                  </a:cubicBezTo>
                  <a:cubicBezTo>
                    <a:pt x="201" y="289"/>
                    <a:pt x="201" y="289"/>
                    <a:pt x="200" y="289"/>
                  </a:cubicBezTo>
                  <a:cubicBezTo>
                    <a:pt x="200" y="288"/>
                    <a:pt x="200" y="288"/>
                    <a:pt x="200" y="288"/>
                  </a:cubicBezTo>
                  <a:cubicBezTo>
                    <a:pt x="200" y="288"/>
                    <a:pt x="200" y="288"/>
                    <a:pt x="201" y="287"/>
                  </a:cubicBezTo>
                  <a:cubicBezTo>
                    <a:pt x="201" y="287"/>
                    <a:pt x="201" y="287"/>
                    <a:pt x="200" y="287"/>
                  </a:cubicBezTo>
                  <a:cubicBezTo>
                    <a:pt x="200" y="287"/>
                    <a:pt x="200" y="287"/>
                    <a:pt x="200" y="287"/>
                  </a:cubicBezTo>
                  <a:cubicBezTo>
                    <a:pt x="200" y="288"/>
                    <a:pt x="200" y="288"/>
                    <a:pt x="200" y="289"/>
                  </a:cubicBezTo>
                  <a:cubicBezTo>
                    <a:pt x="200" y="289"/>
                    <a:pt x="200" y="289"/>
                    <a:pt x="200" y="289"/>
                  </a:cubicBezTo>
                  <a:cubicBezTo>
                    <a:pt x="200" y="289"/>
                    <a:pt x="200" y="289"/>
                    <a:pt x="199" y="290"/>
                  </a:cubicBezTo>
                  <a:cubicBezTo>
                    <a:pt x="199" y="290"/>
                    <a:pt x="199" y="290"/>
                    <a:pt x="199" y="291"/>
                  </a:cubicBezTo>
                  <a:cubicBezTo>
                    <a:pt x="200" y="291"/>
                    <a:pt x="200" y="291"/>
                    <a:pt x="200" y="291"/>
                  </a:cubicBezTo>
                  <a:cubicBezTo>
                    <a:pt x="200" y="291"/>
                    <a:pt x="200" y="291"/>
                    <a:pt x="200" y="291"/>
                  </a:cubicBezTo>
                  <a:cubicBezTo>
                    <a:pt x="200" y="292"/>
                    <a:pt x="200" y="292"/>
                    <a:pt x="199" y="292"/>
                  </a:cubicBezTo>
                  <a:cubicBezTo>
                    <a:pt x="200" y="293"/>
                    <a:pt x="200" y="293"/>
                    <a:pt x="200" y="293"/>
                  </a:cubicBezTo>
                  <a:cubicBezTo>
                    <a:pt x="200" y="293"/>
                    <a:pt x="200" y="293"/>
                    <a:pt x="200" y="293"/>
                  </a:cubicBezTo>
                  <a:cubicBezTo>
                    <a:pt x="201" y="294"/>
                    <a:pt x="201" y="294"/>
                    <a:pt x="201" y="295"/>
                  </a:cubicBezTo>
                  <a:cubicBezTo>
                    <a:pt x="202" y="297"/>
                    <a:pt x="202" y="297"/>
                    <a:pt x="203" y="298"/>
                  </a:cubicBezTo>
                  <a:cubicBezTo>
                    <a:pt x="204" y="298"/>
                    <a:pt x="204" y="298"/>
                    <a:pt x="204" y="298"/>
                  </a:cubicBezTo>
                  <a:cubicBezTo>
                    <a:pt x="204" y="299"/>
                    <a:pt x="204" y="299"/>
                    <a:pt x="204" y="299"/>
                  </a:cubicBezTo>
                  <a:cubicBezTo>
                    <a:pt x="205" y="300"/>
                    <a:pt x="205" y="300"/>
                    <a:pt x="206" y="300"/>
                  </a:cubicBezTo>
                  <a:cubicBezTo>
                    <a:pt x="206" y="300"/>
                    <a:pt x="206" y="300"/>
                    <a:pt x="206" y="300"/>
                  </a:cubicBezTo>
                  <a:cubicBezTo>
                    <a:pt x="206" y="300"/>
                    <a:pt x="206" y="300"/>
                    <a:pt x="206" y="299"/>
                  </a:cubicBezTo>
                  <a:cubicBezTo>
                    <a:pt x="207" y="300"/>
                    <a:pt x="207" y="300"/>
                    <a:pt x="208" y="301"/>
                  </a:cubicBezTo>
                  <a:cubicBezTo>
                    <a:pt x="209" y="301"/>
                    <a:pt x="209" y="301"/>
                    <a:pt x="210" y="301"/>
                  </a:cubicBezTo>
                  <a:cubicBezTo>
                    <a:pt x="210" y="301"/>
                    <a:pt x="210" y="301"/>
                    <a:pt x="210" y="300"/>
                  </a:cubicBezTo>
                  <a:cubicBezTo>
                    <a:pt x="211" y="300"/>
                    <a:pt x="211" y="300"/>
                    <a:pt x="212" y="299"/>
                  </a:cubicBezTo>
                  <a:cubicBezTo>
                    <a:pt x="213" y="299"/>
                    <a:pt x="213" y="299"/>
                    <a:pt x="213" y="299"/>
                  </a:cubicBezTo>
                  <a:cubicBezTo>
                    <a:pt x="214" y="299"/>
                    <a:pt x="214" y="299"/>
                    <a:pt x="215" y="298"/>
                  </a:cubicBezTo>
                  <a:cubicBezTo>
                    <a:pt x="215" y="298"/>
                    <a:pt x="215" y="298"/>
                    <a:pt x="216" y="298"/>
                  </a:cubicBezTo>
                  <a:cubicBezTo>
                    <a:pt x="216" y="298"/>
                    <a:pt x="216" y="298"/>
                    <a:pt x="216" y="299"/>
                  </a:cubicBezTo>
                  <a:cubicBezTo>
                    <a:pt x="218" y="299"/>
                    <a:pt x="218" y="299"/>
                    <a:pt x="219" y="299"/>
                  </a:cubicBezTo>
                  <a:cubicBezTo>
                    <a:pt x="220" y="299"/>
                    <a:pt x="220" y="299"/>
                    <a:pt x="221" y="300"/>
                  </a:cubicBezTo>
                  <a:cubicBezTo>
                    <a:pt x="221" y="300"/>
                    <a:pt x="221" y="300"/>
                    <a:pt x="221" y="301"/>
                  </a:cubicBezTo>
                  <a:cubicBezTo>
                    <a:pt x="222" y="301"/>
                    <a:pt x="222" y="301"/>
                    <a:pt x="223" y="302"/>
                  </a:cubicBezTo>
                  <a:cubicBezTo>
                    <a:pt x="223" y="303"/>
                    <a:pt x="223" y="303"/>
                    <a:pt x="223" y="303"/>
                  </a:cubicBezTo>
                  <a:cubicBezTo>
                    <a:pt x="223" y="303"/>
                    <a:pt x="223" y="303"/>
                    <a:pt x="224" y="303"/>
                  </a:cubicBezTo>
                  <a:cubicBezTo>
                    <a:pt x="224" y="303"/>
                    <a:pt x="224" y="303"/>
                    <a:pt x="224" y="303"/>
                  </a:cubicBezTo>
                  <a:cubicBezTo>
                    <a:pt x="224" y="304"/>
                    <a:pt x="224" y="304"/>
                    <a:pt x="224" y="304"/>
                  </a:cubicBezTo>
                  <a:moveTo>
                    <a:pt x="394" y="100"/>
                  </a:moveTo>
                  <a:cubicBezTo>
                    <a:pt x="394" y="99"/>
                    <a:pt x="394" y="99"/>
                    <a:pt x="394" y="99"/>
                  </a:cubicBezTo>
                  <a:cubicBezTo>
                    <a:pt x="394" y="100"/>
                    <a:pt x="394" y="100"/>
                    <a:pt x="394" y="100"/>
                  </a:cubicBezTo>
                  <a:cubicBezTo>
                    <a:pt x="394" y="100"/>
                    <a:pt x="394" y="100"/>
                    <a:pt x="395" y="99"/>
                  </a:cubicBezTo>
                  <a:cubicBezTo>
                    <a:pt x="394" y="99"/>
                    <a:pt x="394" y="99"/>
                    <a:pt x="394" y="99"/>
                  </a:cubicBezTo>
                  <a:cubicBezTo>
                    <a:pt x="395" y="99"/>
                    <a:pt x="395" y="99"/>
                    <a:pt x="395" y="99"/>
                  </a:cubicBezTo>
                  <a:cubicBezTo>
                    <a:pt x="395" y="99"/>
                    <a:pt x="395" y="99"/>
                    <a:pt x="395" y="99"/>
                  </a:cubicBezTo>
                  <a:cubicBezTo>
                    <a:pt x="395" y="100"/>
                    <a:pt x="395" y="100"/>
                    <a:pt x="395" y="99"/>
                  </a:cubicBezTo>
                  <a:cubicBezTo>
                    <a:pt x="395" y="99"/>
                    <a:pt x="395" y="99"/>
                    <a:pt x="395" y="99"/>
                  </a:cubicBezTo>
                  <a:cubicBezTo>
                    <a:pt x="396" y="99"/>
                    <a:pt x="396" y="99"/>
                    <a:pt x="396" y="99"/>
                  </a:cubicBezTo>
                  <a:cubicBezTo>
                    <a:pt x="396" y="99"/>
                    <a:pt x="396" y="99"/>
                    <a:pt x="396" y="100"/>
                  </a:cubicBezTo>
                  <a:cubicBezTo>
                    <a:pt x="396" y="100"/>
                    <a:pt x="396" y="100"/>
                    <a:pt x="396" y="100"/>
                  </a:cubicBezTo>
                  <a:cubicBezTo>
                    <a:pt x="396" y="99"/>
                    <a:pt x="396" y="99"/>
                    <a:pt x="396" y="99"/>
                  </a:cubicBezTo>
                  <a:cubicBezTo>
                    <a:pt x="396" y="99"/>
                    <a:pt x="396" y="99"/>
                    <a:pt x="397" y="99"/>
                  </a:cubicBezTo>
                  <a:cubicBezTo>
                    <a:pt x="397" y="99"/>
                    <a:pt x="397" y="99"/>
                    <a:pt x="397" y="99"/>
                  </a:cubicBezTo>
                  <a:cubicBezTo>
                    <a:pt x="397" y="99"/>
                    <a:pt x="397" y="99"/>
                    <a:pt x="398" y="99"/>
                  </a:cubicBezTo>
                  <a:cubicBezTo>
                    <a:pt x="397" y="98"/>
                    <a:pt x="397" y="98"/>
                    <a:pt x="397" y="98"/>
                  </a:cubicBezTo>
                  <a:cubicBezTo>
                    <a:pt x="397" y="98"/>
                    <a:pt x="397" y="98"/>
                    <a:pt x="397" y="98"/>
                  </a:cubicBezTo>
                  <a:cubicBezTo>
                    <a:pt x="397" y="98"/>
                    <a:pt x="397" y="98"/>
                    <a:pt x="398" y="99"/>
                  </a:cubicBezTo>
                  <a:cubicBezTo>
                    <a:pt x="398" y="99"/>
                    <a:pt x="398" y="99"/>
                    <a:pt x="398" y="99"/>
                  </a:cubicBezTo>
                  <a:cubicBezTo>
                    <a:pt x="398" y="99"/>
                    <a:pt x="398" y="99"/>
                    <a:pt x="398" y="98"/>
                  </a:cubicBezTo>
                  <a:cubicBezTo>
                    <a:pt x="398" y="98"/>
                    <a:pt x="398" y="98"/>
                    <a:pt x="398" y="98"/>
                  </a:cubicBezTo>
                  <a:cubicBezTo>
                    <a:pt x="398" y="98"/>
                    <a:pt x="398" y="98"/>
                    <a:pt x="398" y="98"/>
                  </a:cubicBezTo>
                  <a:cubicBezTo>
                    <a:pt x="398" y="98"/>
                    <a:pt x="398" y="98"/>
                    <a:pt x="398" y="97"/>
                  </a:cubicBezTo>
                  <a:cubicBezTo>
                    <a:pt x="398" y="98"/>
                    <a:pt x="398" y="98"/>
                    <a:pt x="398" y="98"/>
                  </a:cubicBezTo>
                  <a:cubicBezTo>
                    <a:pt x="399" y="98"/>
                    <a:pt x="399" y="98"/>
                    <a:pt x="399" y="98"/>
                  </a:cubicBezTo>
                  <a:cubicBezTo>
                    <a:pt x="399" y="98"/>
                    <a:pt x="399" y="98"/>
                    <a:pt x="399" y="98"/>
                  </a:cubicBezTo>
                  <a:cubicBezTo>
                    <a:pt x="398" y="97"/>
                    <a:pt x="398" y="97"/>
                    <a:pt x="398" y="97"/>
                  </a:cubicBezTo>
                  <a:cubicBezTo>
                    <a:pt x="399" y="97"/>
                    <a:pt x="399" y="97"/>
                    <a:pt x="399" y="97"/>
                  </a:cubicBezTo>
                  <a:cubicBezTo>
                    <a:pt x="399" y="97"/>
                    <a:pt x="399" y="97"/>
                    <a:pt x="399" y="97"/>
                  </a:cubicBezTo>
                  <a:cubicBezTo>
                    <a:pt x="399" y="97"/>
                    <a:pt x="399" y="97"/>
                    <a:pt x="398" y="97"/>
                  </a:cubicBezTo>
                  <a:cubicBezTo>
                    <a:pt x="398" y="96"/>
                    <a:pt x="398" y="96"/>
                    <a:pt x="398" y="96"/>
                  </a:cubicBezTo>
                  <a:cubicBezTo>
                    <a:pt x="398" y="96"/>
                    <a:pt x="398" y="96"/>
                    <a:pt x="398" y="96"/>
                  </a:cubicBezTo>
                  <a:cubicBezTo>
                    <a:pt x="398" y="96"/>
                    <a:pt x="398" y="96"/>
                    <a:pt x="399" y="96"/>
                  </a:cubicBezTo>
                  <a:cubicBezTo>
                    <a:pt x="398" y="96"/>
                    <a:pt x="398" y="96"/>
                    <a:pt x="398" y="96"/>
                  </a:cubicBezTo>
                  <a:cubicBezTo>
                    <a:pt x="398" y="96"/>
                    <a:pt x="398" y="96"/>
                    <a:pt x="398" y="96"/>
                  </a:cubicBezTo>
                  <a:cubicBezTo>
                    <a:pt x="398" y="96"/>
                    <a:pt x="398" y="96"/>
                    <a:pt x="398" y="96"/>
                  </a:cubicBezTo>
                  <a:cubicBezTo>
                    <a:pt x="398" y="96"/>
                    <a:pt x="398" y="96"/>
                    <a:pt x="398" y="96"/>
                  </a:cubicBezTo>
                  <a:cubicBezTo>
                    <a:pt x="398" y="96"/>
                    <a:pt x="398" y="96"/>
                    <a:pt x="398" y="96"/>
                  </a:cubicBezTo>
                  <a:cubicBezTo>
                    <a:pt x="398" y="95"/>
                    <a:pt x="398" y="95"/>
                    <a:pt x="398" y="95"/>
                  </a:cubicBezTo>
                  <a:cubicBezTo>
                    <a:pt x="397" y="95"/>
                    <a:pt x="397" y="95"/>
                    <a:pt x="397" y="95"/>
                  </a:cubicBezTo>
                  <a:cubicBezTo>
                    <a:pt x="397" y="95"/>
                    <a:pt x="397" y="95"/>
                    <a:pt x="397" y="94"/>
                  </a:cubicBezTo>
                  <a:cubicBezTo>
                    <a:pt x="397" y="94"/>
                    <a:pt x="397" y="94"/>
                    <a:pt x="396" y="94"/>
                  </a:cubicBezTo>
                  <a:cubicBezTo>
                    <a:pt x="396" y="94"/>
                    <a:pt x="396" y="94"/>
                    <a:pt x="396" y="94"/>
                  </a:cubicBezTo>
                  <a:cubicBezTo>
                    <a:pt x="396" y="94"/>
                    <a:pt x="396" y="94"/>
                    <a:pt x="397" y="94"/>
                  </a:cubicBezTo>
                  <a:cubicBezTo>
                    <a:pt x="396" y="93"/>
                    <a:pt x="396" y="93"/>
                    <a:pt x="396" y="93"/>
                  </a:cubicBezTo>
                  <a:cubicBezTo>
                    <a:pt x="396" y="93"/>
                    <a:pt x="396" y="93"/>
                    <a:pt x="396" y="93"/>
                  </a:cubicBezTo>
                  <a:cubicBezTo>
                    <a:pt x="396" y="93"/>
                    <a:pt x="396" y="93"/>
                    <a:pt x="395" y="92"/>
                  </a:cubicBezTo>
                  <a:cubicBezTo>
                    <a:pt x="395" y="92"/>
                    <a:pt x="395" y="92"/>
                    <a:pt x="396" y="92"/>
                  </a:cubicBezTo>
                  <a:cubicBezTo>
                    <a:pt x="396" y="92"/>
                    <a:pt x="396" y="92"/>
                    <a:pt x="395" y="92"/>
                  </a:cubicBezTo>
                  <a:cubicBezTo>
                    <a:pt x="396" y="92"/>
                    <a:pt x="396" y="92"/>
                    <a:pt x="396" y="92"/>
                  </a:cubicBezTo>
                  <a:cubicBezTo>
                    <a:pt x="396" y="92"/>
                    <a:pt x="396" y="92"/>
                    <a:pt x="395" y="91"/>
                  </a:cubicBezTo>
                  <a:cubicBezTo>
                    <a:pt x="395" y="92"/>
                    <a:pt x="395" y="92"/>
                    <a:pt x="395" y="92"/>
                  </a:cubicBezTo>
                  <a:cubicBezTo>
                    <a:pt x="395" y="92"/>
                    <a:pt x="395" y="92"/>
                    <a:pt x="395" y="92"/>
                  </a:cubicBezTo>
                  <a:cubicBezTo>
                    <a:pt x="395" y="92"/>
                    <a:pt x="395" y="92"/>
                    <a:pt x="395" y="91"/>
                  </a:cubicBezTo>
                  <a:cubicBezTo>
                    <a:pt x="395" y="91"/>
                    <a:pt x="395" y="91"/>
                    <a:pt x="395" y="91"/>
                  </a:cubicBezTo>
                  <a:cubicBezTo>
                    <a:pt x="394" y="91"/>
                    <a:pt x="394" y="91"/>
                    <a:pt x="394" y="91"/>
                  </a:cubicBezTo>
                  <a:cubicBezTo>
                    <a:pt x="394" y="90"/>
                    <a:pt x="394" y="90"/>
                    <a:pt x="394" y="90"/>
                  </a:cubicBezTo>
                  <a:cubicBezTo>
                    <a:pt x="394" y="90"/>
                    <a:pt x="394" y="90"/>
                    <a:pt x="394" y="90"/>
                  </a:cubicBezTo>
                  <a:cubicBezTo>
                    <a:pt x="393" y="90"/>
                    <a:pt x="393" y="90"/>
                    <a:pt x="393" y="90"/>
                  </a:cubicBezTo>
                  <a:cubicBezTo>
                    <a:pt x="393" y="90"/>
                    <a:pt x="393" y="90"/>
                    <a:pt x="393" y="90"/>
                  </a:cubicBezTo>
                  <a:cubicBezTo>
                    <a:pt x="393" y="90"/>
                    <a:pt x="393" y="90"/>
                    <a:pt x="393" y="91"/>
                  </a:cubicBezTo>
                  <a:cubicBezTo>
                    <a:pt x="393" y="91"/>
                    <a:pt x="393" y="91"/>
                    <a:pt x="394" y="91"/>
                  </a:cubicBezTo>
                  <a:cubicBezTo>
                    <a:pt x="393" y="91"/>
                    <a:pt x="393" y="91"/>
                    <a:pt x="393" y="91"/>
                  </a:cubicBezTo>
                  <a:cubicBezTo>
                    <a:pt x="393" y="91"/>
                    <a:pt x="393" y="91"/>
                    <a:pt x="393" y="91"/>
                  </a:cubicBezTo>
                  <a:cubicBezTo>
                    <a:pt x="393" y="91"/>
                    <a:pt x="393" y="91"/>
                    <a:pt x="393" y="90"/>
                  </a:cubicBezTo>
                  <a:cubicBezTo>
                    <a:pt x="393" y="91"/>
                    <a:pt x="393" y="91"/>
                    <a:pt x="392" y="91"/>
                  </a:cubicBezTo>
                  <a:cubicBezTo>
                    <a:pt x="392" y="91"/>
                    <a:pt x="392" y="91"/>
                    <a:pt x="392" y="91"/>
                  </a:cubicBezTo>
                  <a:cubicBezTo>
                    <a:pt x="392" y="91"/>
                    <a:pt x="392" y="91"/>
                    <a:pt x="392" y="90"/>
                  </a:cubicBezTo>
                  <a:cubicBezTo>
                    <a:pt x="392" y="90"/>
                    <a:pt x="392" y="90"/>
                    <a:pt x="391" y="90"/>
                  </a:cubicBezTo>
                  <a:cubicBezTo>
                    <a:pt x="391" y="90"/>
                    <a:pt x="391" y="90"/>
                    <a:pt x="391" y="90"/>
                  </a:cubicBezTo>
                  <a:cubicBezTo>
                    <a:pt x="391" y="90"/>
                    <a:pt x="391" y="90"/>
                    <a:pt x="391" y="90"/>
                  </a:cubicBezTo>
                  <a:cubicBezTo>
                    <a:pt x="392" y="91"/>
                    <a:pt x="392" y="91"/>
                    <a:pt x="392" y="91"/>
                  </a:cubicBezTo>
                  <a:cubicBezTo>
                    <a:pt x="392" y="92"/>
                    <a:pt x="392" y="92"/>
                    <a:pt x="392" y="92"/>
                  </a:cubicBezTo>
                  <a:cubicBezTo>
                    <a:pt x="392" y="92"/>
                    <a:pt x="392" y="92"/>
                    <a:pt x="391" y="91"/>
                  </a:cubicBezTo>
                  <a:cubicBezTo>
                    <a:pt x="391" y="91"/>
                    <a:pt x="391" y="91"/>
                    <a:pt x="391" y="90"/>
                  </a:cubicBezTo>
                  <a:cubicBezTo>
                    <a:pt x="391" y="90"/>
                    <a:pt x="391" y="90"/>
                    <a:pt x="390" y="90"/>
                  </a:cubicBezTo>
                  <a:cubicBezTo>
                    <a:pt x="390" y="89"/>
                    <a:pt x="390" y="89"/>
                    <a:pt x="390" y="89"/>
                  </a:cubicBezTo>
                  <a:cubicBezTo>
                    <a:pt x="389" y="90"/>
                    <a:pt x="389" y="90"/>
                    <a:pt x="389" y="90"/>
                  </a:cubicBezTo>
                  <a:cubicBezTo>
                    <a:pt x="390" y="90"/>
                    <a:pt x="390" y="90"/>
                    <a:pt x="390" y="90"/>
                  </a:cubicBezTo>
                  <a:cubicBezTo>
                    <a:pt x="390" y="91"/>
                    <a:pt x="390" y="91"/>
                    <a:pt x="390" y="91"/>
                  </a:cubicBezTo>
                  <a:cubicBezTo>
                    <a:pt x="389" y="90"/>
                    <a:pt x="389" y="90"/>
                    <a:pt x="389" y="90"/>
                  </a:cubicBezTo>
                  <a:cubicBezTo>
                    <a:pt x="389" y="89"/>
                    <a:pt x="389" y="89"/>
                    <a:pt x="388" y="89"/>
                  </a:cubicBezTo>
                  <a:cubicBezTo>
                    <a:pt x="388" y="89"/>
                    <a:pt x="388" y="89"/>
                    <a:pt x="388" y="89"/>
                  </a:cubicBezTo>
                  <a:cubicBezTo>
                    <a:pt x="388" y="90"/>
                    <a:pt x="388" y="90"/>
                    <a:pt x="389" y="91"/>
                  </a:cubicBezTo>
                  <a:cubicBezTo>
                    <a:pt x="389" y="91"/>
                    <a:pt x="389" y="91"/>
                    <a:pt x="389" y="91"/>
                  </a:cubicBezTo>
                  <a:cubicBezTo>
                    <a:pt x="389" y="91"/>
                    <a:pt x="389" y="91"/>
                    <a:pt x="388" y="91"/>
                  </a:cubicBezTo>
                  <a:cubicBezTo>
                    <a:pt x="388" y="91"/>
                    <a:pt x="388" y="91"/>
                    <a:pt x="388" y="90"/>
                  </a:cubicBezTo>
                  <a:cubicBezTo>
                    <a:pt x="388" y="90"/>
                    <a:pt x="388" y="90"/>
                    <a:pt x="388" y="91"/>
                  </a:cubicBezTo>
                  <a:cubicBezTo>
                    <a:pt x="388" y="91"/>
                    <a:pt x="388" y="91"/>
                    <a:pt x="388" y="91"/>
                  </a:cubicBezTo>
                  <a:cubicBezTo>
                    <a:pt x="388" y="91"/>
                    <a:pt x="388" y="91"/>
                    <a:pt x="388" y="91"/>
                  </a:cubicBezTo>
                  <a:cubicBezTo>
                    <a:pt x="388" y="91"/>
                    <a:pt x="388" y="91"/>
                    <a:pt x="388" y="91"/>
                  </a:cubicBezTo>
                  <a:cubicBezTo>
                    <a:pt x="388" y="91"/>
                    <a:pt x="388" y="91"/>
                    <a:pt x="388" y="91"/>
                  </a:cubicBezTo>
                  <a:cubicBezTo>
                    <a:pt x="387" y="91"/>
                    <a:pt x="387" y="91"/>
                    <a:pt x="387" y="91"/>
                  </a:cubicBezTo>
                  <a:cubicBezTo>
                    <a:pt x="387" y="90"/>
                    <a:pt x="387" y="90"/>
                    <a:pt x="387" y="90"/>
                  </a:cubicBezTo>
                  <a:cubicBezTo>
                    <a:pt x="387" y="90"/>
                    <a:pt x="387" y="90"/>
                    <a:pt x="387" y="90"/>
                  </a:cubicBezTo>
                  <a:cubicBezTo>
                    <a:pt x="387" y="90"/>
                    <a:pt x="387" y="90"/>
                    <a:pt x="387" y="90"/>
                  </a:cubicBezTo>
                  <a:cubicBezTo>
                    <a:pt x="387" y="89"/>
                    <a:pt x="387" y="89"/>
                    <a:pt x="387" y="89"/>
                  </a:cubicBezTo>
                  <a:cubicBezTo>
                    <a:pt x="387" y="89"/>
                    <a:pt x="387" y="89"/>
                    <a:pt x="387" y="89"/>
                  </a:cubicBezTo>
                  <a:cubicBezTo>
                    <a:pt x="387" y="89"/>
                    <a:pt x="387" y="89"/>
                    <a:pt x="387" y="89"/>
                  </a:cubicBezTo>
                  <a:cubicBezTo>
                    <a:pt x="387" y="89"/>
                    <a:pt x="387" y="89"/>
                    <a:pt x="386" y="88"/>
                  </a:cubicBezTo>
                  <a:cubicBezTo>
                    <a:pt x="387" y="88"/>
                    <a:pt x="387" y="88"/>
                    <a:pt x="387" y="88"/>
                  </a:cubicBezTo>
                  <a:cubicBezTo>
                    <a:pt x="387" y="88"/>
                    <a:pt x="387" y="88"/>
                    <a:pt x="386" y="88"/>
                  </a:cubicBezTo>
                  <a:cubicBezTo>
                    <a:pt x="386" y="88"/>
                    <a:pt x="386" y="88"/>
                    <a:pt x="386" y="88"/>
                  </a:cubicBezTo>
                  <a:cubicBezTo>
                    <a:pt x="386" y="88"/>
                    <a:pt x="386" y="88"/>
                    <a:pt x="386" y="87"/>
                  </a:cubicBezTo>
                  <a:cubicBezTo>
                    <a:pt x="385" y="87"/>
                    <a:pt x="385" y="87"/>
                    <a:pt x="385" y="87"/>
                  </a:cubicBezTo>
                  <a:cubicBezTo>
                    <a:pt x="385" y="87"/>
                    <a:pt x="385" y="87"/>
                    <a:pt x="385" y="86"/>
                  </a:cubicBezTo>
                  <a:cubicBezTo>
                    <a:pt x="385" y="86"/>
                    <a:pt x="385" y="86"/>
                    <a:pt x="385" y="86"/>
                  </a:cubicBezTo>
                  <a:cubicBezTo>
                    <a:pt x="384" y="86"/>
                    <a:pt x="384" y="86"/>
                    <a:pt x="384" y="86"/>
                  </a:cubicBezTo>
                  <a:cubicBezTo>
                    <a:pt x="383" y="86"/>
                    <a:pt x="383" y="86"/>
                    <a:pt x="383" y="86"/>
                  </a:cubicBezTo>
                  <a:cubicBezTo>
                    <a:pt x="383" y="86"/>
                    <a:pt x="383" y="86"/>
                    <a:pt x="384" y="86"/>
                  </a:cubicBezTo>
                  <a:cubicBezTo>
                    <a:pt x="384" y="86"/>
                    <a:pt x="384" y="86"/>
                    <a:pt x="384" y="86"/>
                  </a:cubicBezTo>
                  <a:cubicBezTo>
                    <a:pt x="385" y="87"/>
                    <a:pt x="385" y="87"/>
                    <a:pt x="385" y="87"/>
                  </a:cubicBezTo>
                  <a:cubicBezTo>
                    <a:pt x="385" y="87"/>
                    <a:pt x="385" y="87"/>
                    <a:pt x="385" y="87"/>
                  </a:cubicBezTo>
                  <a:cubicBezTo>
                    <a:pt x="384" y="86"/>
                    <a:pt x="384" y="86"/>
                    <a:pt x="384" y="86"/>
                  </a:cubicBezTo>
                  <a:cubicBezTo>
                    <a:pt x="384" y="86"/>
                    <a:pt x="384" y="86"/>
                    <a:pt x="384" y="87"/>
                  </a:cubicBezTo>
                  <a:cubicBezTo>
                    <a:pt x="385" y="88"/>
                    <a:pt x="385" y="88"/>
                    <a:pt x="385" y="88"/>
                  </a:cubicBezTo>
                  <a:cubicBezTo>
                    <a:pt x="385" y="88"/>
                    <a:pt x="385" y="88"/>
                    <a:pt x="385" y="88"/>
                  </a:cubicBezTo>
                  <a:cubicBezTo>
                    <a:pt x="385" y="88"/>
                    <a:pt x="385" y="88"/>
                    <a:pt x="385" y="88"/>
                  </a:cubicBezTo>
                  <a:cubicBezTo>
                    <a:pt x="385" y="87"/>
                    <a:pt x="385" y="87"/>
                    <a:pt x="385" y="87"/>
                  </a:cubicBezTo>
                  <a:cubicBezTo>
                    <a:pt x="384" y="87"/>
                    <a:pt x="384" y="87"/>
                    <a:pt x="384" y="87"/>
                  </a:cubicBezTo>
                  <a:cubicBezTo>
                    <a:pt x="384" y="87"/>
                    <a:pt x="384" y="87"/>
                    <a:pt x="384" y="87"/>
                  </a:cubicBezTo>
                  <a:cubicBezTo>
                    <a:pt x="384" y="86"/>
                    <a:pt x="384" y="86"/>
                    <a:pt x="383" y="86"/>
                  </a:cubicBezTo>
                  <a:cubicBezTo>
                    <a:pt x="383" y="86"/>
                    <a:pt x="383" y="86"/>
                    <a:pt x="383" y="86"/>
                  </a:cubicBezTo>
                  <a:cubicBezTo>
                    <a:pt x="383" y="87"/>
                    <a:pt x="383" y="87"/>
                    <a:pt x="384" y="87"/>
                  </a:cubicBezTo>
                  <a:cubicBezTo>
                    <a:pt x="383" y="87"/>
                    <a:pt x="383" y="87"/>
                    <a:pt x="383" y="86"/>
                  </a:cubicBezTo>
                  <a:cubicBezTo>
                    <a:pt x="383" y="86"/>
                    <a:pt x="383" y="86"/>
                    <a:pt x="383" y="86"/>
                  </a:cubicBezTo>
                  <a:cubicBezTo>
                    <a:pt x="383" y="87"/>
                    <a:pt x="383" y="87"/>
                    <a:pt x="383" y="87"/>
                  </a:cubicBezTo>
                  <a:cubicBezTo>
                    <a:pt x="383" y="87"/>
                    <a:pt x="383" y="87"/>
                    <a:pt x="384" y="87"/>
                  </a:cubicBezTo>
                  <a:cubicBezTo>
                    <a:pt x="383" y="87"/>
                    <a:pt x="383" y="87"/>
                    <a:pt x="383" y="87"/>
                  </a:cubicBezTo>
                  <a:cubicBezTo>
                    <a:pt x="383" y="87"/>
                    <a:pt x="383" y="87"/>
                    <a:pt x="383" y="87"/>
                  </a:cubicBezTo>
                  <a:cubicBezTo>
                    <a:pt x="383" y="87"/>
                    <a:pt x="383" y="87"/>
                    <a:pt x="383" y="87"/>
                  </a:cubicBezTo>
                  <a:cubicBezTo>
                    <a:pt x="383" y="87"/>
                    <a:pt x="383" y="87"/>
                    <a:pt x="383" y="88"/>
                  </a:cubicBezTo>
                  <a:cubicBezTo>
                    <a:pt x="384" y="88"/>
                    <a:pt x="384" y="88"/>
                    <a:pt x="384" y="88"/>
                  </a:cubicBezTo>
                  <a:cubicBezTo>
                    <a:pt x="383" y="88"/>
                    <a:pt x="383" y="88"/>
                    <a:pt x="383" y="88"/>
                  </a:cubicBezTo>
                  <a:cubicBezTo>
                    <a:pt x="383" y="88"/>
                    <a:pt x="383" y="88"/>
                    <a:pt x="383" y="87"/>
                  </a:cubicBezTo>
                  <a:cubicBezTo>
                    <a:pt x="383" y="87"/>
                    <a:pt x="383" y="87"/>
                    <a:pt x="382" y="87"/>
                  </a:cubicBezTo>
                  <a:cubicBezTo>
                    <a:pt x="382" y="87"/>
                    <a:pt x="382" y="87"/>
                    <a:pt x="383" y="87"/>
                  </a:cubicBezTo>
                  <a:cubicBezTo>
                    <a:pt x="383" y="88"/>
                    <a:pt x="383" y="88"/>
                    <a:pt x="383" y="88"/>
                  </a:cubicBezTo>
                  <a:cubicBezTo>
                    <a:pt x="383" y="88"/>
                    <a:pt x="383" y="88"/>
                    <a:pt x="383" y="88"/>
                  </a:cubicBezTo>
                  <a:cubicBezTo>
                    <a:pt x="383" y="88"/>
                    <a:pt x="383" y="88"/>
                    <a:pt x="382" y="88"/>
                  </a:cubicBezTo>
                  <a:cubicBezTo>
                    <a:pt x="382" y="88"/>
                    <a:pt x="382" y="88"/>
                    <a:pt x="382" y="88"/>
                  </a:cubicBezTo>
                  <a:cubicBezTo>
                    <a:pt x="383" y="88"/>
                    <a:pt x="383" y="88"/>
                    <a:pt x="383" y="89"/>
                  </a:cubicBezTo>
                  <a:cubicBezTo>
                    <a:pt x="383" y="89"/>
                    <a:pt x="383" y="89"/>
                    <a:pt x="384" y="89"/>
                  </a:cubicBezTo>
                  <a:cubicBezTo>
                    <a:pt x="384" y="89"/>
                    <a:pt x="384" y="89"/>
                    <a:pt x="384" y="89"/>
                  </a:cubicBezTo>
                  <a:cubicBezTo>
                    <a:pt x="384" y="89"/>
                    <a:pt x="384" y="89"/>
                    <a:pt x="384" y="89"/>
                  </a:cubicBezTo>
                  <a:cubicBezTo>
                    <a:pt x="384" y="89"/>
                    <a:pt x="384" y="89"/>
                    <a:pt x="384" y="88"/>
                  </a:cubicBezTo>
                  <a:cubicBezTo>
                    <a:pt x="384" y="89"/>
                    <a:pt x="384" y="89"/>
                    <a:pt x="384" y="89"/>
                  </a:cubicBezTo>
                  <a:cubicBezTo>
                    <a:pt x="384" y="89"/>
                    <a:pt x="384" y="89"/>
                    <a:pt x="385" y="89"/>
                  </a:cubicBezTo>
                  <a:cubicBezTo>
                    <a:pt x="385" y="89"/>
                    <a:pt x="385" y="89"/>
                    <a:pt x="385" y="89"/>
                  </a:cubicBezTo>
                  <a:cubicBezTo>
                    <a:pt x="385" y="89"/>
                    <a:pt x="385" y="89"/>
                    <a:pt x="385" y="89"/>
                  </a:cubicBezTo>
                  <a:cubicBezTo>
                    <a:pt x="385" y="89"/>
                    <a:pt x="385" y="89"/>
                    <a:pt x="385" y="89"/>
                  </a:cubicBezTo>
                  <a:cubicBezTo>
                    <a:pt x="385" y="89"/>
                    <a:pt x="385" y="89"/>
                    <a:pt x="385" y="89"/>
                  </a:cubicBezTo>
                  <a:cubicBezTo>
                    <a:pt x="385" y="89"/>
                    <a:pt x="385" y="89"/>
                    <a:pt x="386" y="89"/>
                  </a:cubicBezTo>
                  <a:cubicBezTo>
                    <a:pt x="386" y="89"/>
                    <a:pt x="386" y="89"/>
                    <a:pt x="386" y="89"/>
                  </a:cubicBezTo>
                  <a:cubicBezTo>
                    <a:pt x="386" y="90"/>
                    <a:pt x="386" y="90"/>
                    <a:pt x="386" y="90"/>
                  </a:cubicBezTo>
                  <a:cubicBezTo>
                    <a:pt x="386" y="90"/>
                    <a:pt x="386" y="90"/>
                    <a:pt x="386" y="90"/>
                  </a:cubicBezTo>
                  <a:cubicBezTo>
                    <a:pt x="386" y="90"/>
                    <a:pt x="386" y="90"/>
                    <a:pt x="386" y="90"/>
                  </a:cubicBezTo>
                  <a:cubicBezTo>
                    <a:pt x="387" y="90"/>
                    <a:pt x="387" y="90"/>
                    <a:pt x="387" y="90"/>
                  </a:cubicBezTo>
                  <a:cubicBezTo>
                    <a:pt x="386" y="90"/>
                    <a:pt x="386" y="90"/>
                    <a:pt x="385" y="90"/>
                  </a:cubicBezTo>
                  <a:cubicBezTo>
                    <a:pt x="386" y="91"/>
                    <a:pt x="386" y="91"/>
                    <a:pt x="386" y="90"/>
                  </a:cubicBezTo>
                  <a:cubicBezTo>
                    <a:pt x="386" y="91"/>
                    <a:pt x="386" y="91"/>
                    <a:pt x="387" y="91"/>
                  </a:cubicBezTo>
                  <a:cubicBezTo>
                    <a:pt x="387" y="91"/>
                    <a:pt x="387" y="91"/>
                    <a:pt x="387" y="91"/>
                  </a:cubicBezTo>
                  <a:cubicBezTo>
                    <a:pt x="387" y="91"/>
                    <a:pt x="387" y="91"/>
                    <a:pt x="387" y="91"/>
                  </a:cubicBezTo>
                  <a:cubicBezTo>
                    <a:pt x="387" y="91"/>
                    <a:pt x="387" y="91"/>
                    <a:pt x="387" y="91"/>
                  </a:cubicBezTo>
                  <a:cubicBezTo>
                    <a:pt x="386" y="91"/>
                    <a:pt x="386" y="91"/>
                    <a:pt x="386" y="91"/>
                  </a:cubicBezTo>
                  <a:cubicBezTo>
                    <a:pt x="386" y="91"/>
                    <a:pt x="386" y="91"/>
                    <a:pt x="386" y="91"/>
                  </a:cubicBezTo>
                  <a:cubicBezTo>
                    <a:pt x="386" y="91"/>
                    <a:pt x="386" y="91"/>
                    <a:pt x="385" y="91"/>
                  </a:cubicBezTo>
                  <a:cubicBezTo>
                    <a:pt x="385" y="91"/>
                    <a:pt x="385" y="91"/>
                    <a:pt x="385" y="91"/>
                  </a:cubicBezTo>
                  <a:cubicBezTo>
                    <a:pt x="385" y="91"/>
                    <a:pt x="385" y="91"/>
                    <a:pt x="385" y="91"/>
                  </a:cubicBezTo>
                  <a:cubicBezTo>
                    <a:pt x="384" y="91"/>
                    <a:pt x="384" y="91"/>
                    <a:pt x="384" y="91"/>
                  </a:cubicBezTo>
                  <a:cubicBezTo>
                    <a:pt x="384" y="91"/>
                    <a:pt x="384" y="91"/>
                    <a:pt x="384" y="90"/>
                  </a:cubicBezTo>
                  <a:cubicBezTo>
                    <a:pt x="383" y="90"/>
                    <a:pt x="383" y="90"/>
                    <a:pt x="383" y="90"/>
                  </a:cubicBezTo>
                  <a:cubicBezTo>
                    <a:pt x="384" y="91"/>
                    <a:pt x="384" y="91"/>
                    <a:pt x="384" y="91"/>
                  </a:cubicBezTo>
                  <a:cubicBezTo>
                    <a:pt x="384" y="91"/>
                    <a:pt x="384" y="91"/>
                    <a:pt x="384" y="92"/>
                  </a:cubicBezTo>
                  <a:cubicBezTo>
                    <a:pt x="384" y="91"/>
                    <a:pt x="384" y="91"/>
                    <a:pt x="385" y="91"/>
                  </a:cubicBezTo>
                  <a:cubicBezTo>
                    <a:pt x="385" y="91"/>
                    <a:pt x="385" y="91"/>
                    <a:pt x="385" y="92"/>
                  </a:cubicBezTo>
                  <a:cubicBezTo>
                    <a:pt x="386" y="92"/>
                    <a:pt x="386" y="92"/>
                    <a:pt x="386" y="92"/>
                  </a:cubicBezTo>
                  <a:cubicBezTo>
                    <a:pt x="386" y="92"/>
                    <a:pt x="386" y="92"/>
                    <a:pt x="386" y="92"/>
                  </a:cubicBezTo>
                  <a:cubicBezTo>
                    <a:pt x="386" y="93"/>
                    <a:pt x="386" y="93"/>
                    <a:pt x="386" y="93"/>
                  </a:cubicBezTo>
                  <a:cubicBezTo>
                    <a:pt x="386" y="93"/>
                    <a:pt x="386" y="93"/>
                    <a:pt x="387" y="93"/>
                  </a:cubicBezTo>
                  <a:cubicBezTo>
                    <a:pt x="387" y="93"/>
                    <a:pt x="387" y="93"/>
                    <a:pt x="387" y="93"/>
                  </a:cubicBezTo>
                  <a:cubicBezTo>
                    <a:pt x="387" y="93"/>
                    <a:pt x="387" y="93"/>
                    <a:pt x="388" y="94"/>
                  </a:cubicBezTo>
                  <a:cubicBezTo>
                    <a:pt x="387" y="94"/>
                    <a:pt x="387" y="94"/>
                    <a:pt x="387" y="94"/>
                  </a:cubicBezTo>
                  <a:cubicBezTo>
                    <a:pt x="387" y="94"/>
                    <a:pt x="387" y="94"/>
                    <a:pt x="387" y="94"/>
                  </a:cubicBezTo>
                  <a:cubicBezTo>
                    <a:pt x="387" y="94"/>
                    <a:pt x="387" y="94"/>
                    <a:pt x="388" y="94"/>
                  </a:cubicBezTo>
                  <a:cubicBezTo>
                    <a:pt x="388" y="94"/>
                    <a:pt x="388" y="94"/>
                    <a:pt x="388" y="94"/>
                  </a:cubicBezTo>
                  <a:cubicBezTo>
                    <a:pt x="388" y="94"/>
                    <a:pt x="388" y="94"/>
                    <a:pt x="388" y="94"/>
                  </a:cubicBezTo>
                  <a:cubicBezTo>
                    <a:pt x="388" y="94"/>
                    <a:pt x="388" y="94"/>
                    <a:pt x="388" y="95"/>
                  </a:cubicBezTo>
                  <a:cubicBezTo>
                    <a:pt x="388" y="95"/>
                    <a:pt x="388" y="95"/>
                    <a:pt x="387" y="94"/>
                  </a:cubicBezTo>
                  <a:cubicBezTo>
                    <a:pt x="387" y="95"/>
                    <a:pt x="387" y="95"/>
                    <a:pt x="387" y="95"/>
                  </a:cubicBezTo>
                  <a:cubicBezTo>
                    <a:pt x="387" y="95"/>
                    <a:pt x="387" y="95"/>
                    <a:pt x="387" y="95"/>
                  </a:cubicBezTo>
                  <a:cubicBezTo>
                    <a:pt x="387" y="95"/>
                    <a:pt x="387" y="95"/>
                    <a:pt x="387" y="95"/>
                  </a:cubicBezTo>
                  <a:cubicBezTo>
                    <a:pt x="387" y="95"/>
                    <a:pt x="387" y="95"/>
                    <a:pt x="387" y="95"/>
                  </a:cubicBezTo>
                  <a:cubicBezTo>
                    <a:pt x="386" y="94"/>
                    <a:pt x="386" y="94"/>
                    <a:pt x="386" y="94"/>
                  </a:cubicBezTo>
                  <a:cubicBezTo>
                    <a:pt x="386" y="94"/>
                    <a:pt x="386" y="94"/>
                    <a:pt x="386" y="95"/>
                  </a:cubicBezTo>
                  <a:cubicBezTo>
                    <a:pt x="386" y="95"/>
                    <a:pt x="386" y="95"/>
                    <a:pt x="386" y="95"/>
                  </a:cubicBezTo>
                  <a:cubicBezTo>
                    <a:pt x="386" y="95"/>
                    <a:pt x="386" y="95"/>
                    <a:pt x="387" y="96"/>
                  </a:cubicBezTo>
                  <a:cubicBezTo>
                    <a:pt x="387" y="96"/>
                    <a:pt x="387" y="96"/>
                    <a:pt x="387" y="96"/>
                  </a:cubicBezTo>
                  <a:cubicBezTo>
                    <a:pt x="387" y="96"/>
                    <a:pt x="387" y="96"/>
                    <a:pt x="387" y="96"/>
                  </a:cubicBezTo>
                  <a:cubicBezTo>
                    <a:pt x="387" y="96"/>
                    <a:pt x="387" y="96"/>
                    <a:pt x="388" y="96"/>
                  </a:cubicBezTo>
                  <a:cubicBezTo>
                    <a:pt x="388" y="96"/>
                    <a:pt x="388" y="96"/>
                    <a:pt x="388" y="96"/>
                  </a:cubicBezTo>
                  <a:cubicBezTo>
                    <a:pt x="388" y="96"/>
                    <a:pt x="388" y="96"/>
                    <a:pt x="388" y="96"/>
                  </a:cubicBezTo>
                  <a:cubicBezTo>
                    <a:pt x="388" y="96"/>
                    <a:pt x="388" y="96"/>
                    <a:pt x="389" y="96"/>
                  </a:cubicBezTo>
                  <a:cubicBezTo>
                    <a:pt x="389" y="97"/>
                    <a:pt x="389" y="97"/>
                    <a:pt x="389" y="97"/>
                  </a:cubicBezTo>
                  <a:cubicBezTo>
                    <a:pt x="389" y="96"/>
                    <a:pt x="389" y="96"/>
                    <a:pt x="389" y="96"/>
                  </a:cubicBezTo>
                  <a:cubicBezTo>
                    <a:pt x="389" y="97"/>
                    <a:pt x="389" y="97"/>
                    <a:pt x="389" y="97"/>
                  </a:cubicBezTo>
                  <a:cubicBezTo>
                    <a:pt x="390" y="97"/>
                    <a:pt x="390" y="97"/>
                    <a:pt x="390" y="97"/>
                  </a:cubicBezTo>
                  <a:cubicBezTo>
                    <a:pt x="390" y="97"/>
                    <a:pt x="390" y="97"/>
                    <a:pt x="390" y="97"/>
                  </a:cubicBezTo>
                  <a:cubicBezTo>
                    <a:pt x="390" y="97"/>
                    <a:pt x="390" y="97"/>
                    <a:pt x="390" y="97"/>
                  </a:cubicBezTo>
                  <a:cubicBezTo>
                    <a:pt x="390" y="98"/>
                    <a:pt x="390" y="98"/>
                    <a:pt x="391" y="98"/>
                  </a:cubicBezTo>
                  <a:cubicBezTo>
                    <a:pt x="391" y="98"/>
                    <a:pt x="391" y="98"/>
                    <a:pt x="391" y="98"/>
                  </a:cubicBezTo>
                  <a:cubicBezTo>
                    <a:pt x="391" y="98"/>
                    <a:pt x="391" y="98"/>
                    <a:pt x="392" y="98"/>
                  </a:cubicBezTo>
                  <a:cubicBezTo>
                    <a:pt x="392" y="99"/>
                    <a:pt x="392" y="99"/>
                    <a:pt x="392" y="99"/>
                  </a:cubicBezTo>
                  <a:cubicBezTo>
                    <a:pt x="394" y="100"/>
                    <a:pt x="394" y="100"/>
                    <a:pt x="394" y="100"/>
                  </a:cubicBezTo>
                  <a:cubicBezTo>
                    <a:pt x="394" y="100"/>
                    <a:pt x="394" y="100"/>
                    <a:pt x="394" y="100"/>
                  </a:cubicBezTo>
                  <a:moveTo>
                    <a:pt x="410" y="112"/>
                  </a:moveTo>
                  <a:cubicBezTo>
                    <a:pt x="410" y="112"/>
                    <a:pt x="410" y="112"/>
                    <a:pt x="410" y="112"/>
                  </a:cubicBezTo>
                  <a:cubicBezTo>
                    <a:pt x="410" y="112"/>
                    <a:pt x="410" y="112"/>
                    <a:pt x="410" y="112"/>
                  </a:cubicBezTo>
                  <a:cubicBezTo>
                    <a:pt x="410" y="112"/>
                    <a:pt x="410" y="112"/>
                    <a:pt x="410" y="112"/>
                  </a:cubicBezTo>
                  <a:moveTo>
                    <a:pt x="411" y="112"/>
                  </a:moveTo>
                  <a:cubicBezTo>
                    <a:pt x="411" y="112"/>
                    <a:pt x="411" y="112"/>
                    <a:pt x="410" y="112"/>
                  </a:cubicBezTo>
                  <a:cubicBezTo>
                    <a:pt x="410" y="112"/>
                    <a:pt x="410" y="112"/>
                    <a:pt x="410" y="111"/>
                  </a:cubicBezTo>
                  <a:cubicBezTo>
                    <a:pt x="411" y="112"/>
                    <a:pt x="411" y="112"/>
                    <a:pt x="411" y="112"/>
                  </a:cubicBezTo>
                  <a:cubicBezTo>
                    <a:pt x="411" y="112"/>
                    <a:pt x="411" y="112"/>
                    <a:pt x="411" y="112"/>
                  </a:cubicBezTo>
                  <a:cubicBezTo>
                    <a:pt x="411" y="112"/>
                    <a:pt x="411" y="112"/>
                    <a:pt x="411" y="112"/>
                  </a:cubicBezTo>
                  <a:moveTo>
                    <a:pt x="411" y="113"/>
                  </a:moveTo>
                  <a:cubicBezTo>
                    <a:pt x="411" y="113"/>
                    <a:pt x="411" y="113"/>
                    <a:pt x="410" y="112"/>
                  </a:cubicBezTo>
                  <a:cubicBezTo>
                    <a:pt x="410" y="112"/>
                    <a:pt x="410" y="112"/>
                    <a:pt x="410" y="111"/>
                  </a:cubicBezTo>
                  <a:cubicBezTo>
                    <a:pt x="411" y="113"/>
                    <a:pt x="411" y="113"/>
                    <a:pt x="411" y="113"/>
                  </a:cubicBezTo>
                  <a:cubicBezTo>
                    <a:pt x="411" y="113"/>
                    <a:pt x="411" y="113"/>
                    <a:pt x="411" y="113"/>
                  </a:cubicBezTo>
                  <a:cubicBezTo>
                    <a:pt x="411" y="113"/>
                    <a:pt x="411" y="113"/>
                    <a:pt x="411" y="113"/>
                  </a:cubicBezTo>
                  <a:moveTo>
                    <a:pt x="411" y="114"/>
                  </a:moveTo>
                  <a:cubicBezTo>
                    <a:pt x="411" y="114"/>
                    <a:pt x="411" y="114"/>
                    <a:pt x="411" y="113"/>
                  </a:cubicBezTo>
                  <a:cubicBezTo>
                    <a:pt x="411" y="113"/>
                    <a:pt x="411" y="113"/>
                    <a:pt x="411" y="113"/>
                  </a:cubicBezTo>
                  <a:cubicBezTo>
                    <a:pt x="411" y="113"/>
                    <a:pt x="411" y="113"/>
                    <a:pt x="411" y="114"/>
                  </a:cubicBezTo>
                  <a:cubicBezTo>
                    <a:pt x="411" y="114"/>
                    <a:pt x="411" y="114"/>
                    <a:pt x="411" y="114"/>
                  </a:cubicBezTo>
                  <a:moveTo>
                    <a:pt x="411" y="114"/>
                  </a:moveTo>
                  <a:cubicBezTo>
                    <a:pt x="412" y="115"/>
                    <a:pt x="412" y="115"/>
                    <a:pt x="412" y="115"/>
                  </a:cubicBezTo>
                  <a:cubicBezTo>
                    <a:pt x="412" y="115"/>
                    <a:pt x="412" y="115"/>
                    <a:pt x="412" y="115"/>
                  </a:cubicBezTo>
                  <a:cubicBezTo>
                    <a:pt x="412" y="115"/>
                    <a:pt x="412" y="115"/>
                    <a:pt x="411" y="114"/>
                  </a:cubicBezTo>
                  <a:moveTo>
                    <a:pt x="419" y="122"/>
                  </a:moveTo>
                  <a:cubicBezTo>
                    <a:pt x="419" y="121"/>
                    <a:pt x="419" y="121"/>
                    <a:pt x="419" y="121"/>
                  </a:cubicBezTo>
                  <a:cubicBezTo>
                    <a:pt x="419" y="121"/>
                    <a:pt x="419" y="121"/>
                    <a:pt x="419" y="121"/>
                  </a:cubicBezTo>
                  <a:cubicBezTo>
                    <a:pt x="419" y="121"/>
                    <a:pt x="419" y="121"/>
                    <a:pt x="419" y="122"/>
                  </a:cubicBezTo>
                  <a:cubicBezTo>
                    <a:pt x="419" y="122"/>
                    <a:pt x="419" y="122"/>
                    <a:pt x="419" y="122"/>
                  </a:cubicBezTo>
                  <a:cubicBezTo>
                    <a:pt x="419" y="122"/>
                    <a:pt x="419" y="122"/>
                    <a:pt x="419" y="122"/>
                  </a:cubicBezTo>
                  <a:moveTo>
                    <a:pt x="419" y="122"/>
                  </a:moveTo>
                  <a:cubicBezTo>
                    <a:pt x="419" y="122"/>
                    <a:pt x="419" y="122"/>
                    <a:pt x="419" y="122"/>
                  </a:cubicBezTo>
                  <a:cubicBezTo>
                    <a:pt x="419" y="122"/>
                    <a:pt x="419" y="122"/>
                    <a:pt x="419" y="121"/>
                  </a:cubicBezTo>
                  <a:cubicBezTo>
                    <a:pt x="419" y="121"/>
                    <a:pt x="419" y="121"/>
                    <a:pt x="418" y="121"/>
                  </a:cubicBezTo>
                  <a:cubicBezTo>
                    <a:pt x="419" y="122"/>
                    <a:pt x="419" y="122"/>
                    <a:pt x="419" y="122"/>
                  </a:cubicBezTo>
                  <a:moveTo>
                    <a:pt x="419" y="123"/>
                  </a:moveTo>
                  <a:cubicBezTo>
                    <a:pt x="419" y="123"/>
                    <a:pt x="419" y="123"/>
                    <a:pt x="419" y="123"/>
                  </a:cubicBezTo>
                  <a:cubicBezTo>
                    <a:pt x="419" y="122"/>
                    <a:pt x="419" y="122"/>
                    <a:pt x="419" y="122"/>
                  </a:cubicBezTo>
                  <a:cubicBezTo>
                    <a:pt x="419" y="122"/>
                    <a:pt x="419" y="122"/>
                    <a:pt x="419" y="122"/>
                  </a:cubicBezTo>
                  <a:cubicBezTo>
                    <a:pt x="419" y="122"/>
                    <a:pt x="419" y="122"/>
                    <a:pt x="419" y="122"/>
                  </a:cubicBezTo>
                  <a:cubicBezTo>
                    <a:pt x="419" y="122"/>
                    <a:pt x="419" y="122"/>
                    <a:pt x="419" y="122"/>
                  </a:cubicBezTo>
                  <a:cubicBezTo>
                    <a:pt x="419" y="122"/>
                    <a:pt x="419" y="122"/>
                    <a:pt x="419" y="122"/>
                  </a:cubicBezTo>
                  <a:cubicBezTo>
                    <a:pt x="419" y="123"/>
                    <a:pt x="419" y="123"/>
                    <a:pt x="419" y="123"/>
                  </a:cubicBezTo>
                  <a:moveTo>
                    <a:pt x="421" y="148"/>
                  </a:moveTo>
                  <a:cubicBezTo>
                    <a:pt x="421" y="147"/>
                    <a:pt x="421" y="147"/>
                    <a:pt x="420" y="147"/>
                  </a:cubicBezTo>
                  <a:cubicBezTo>
                    <a:pt x="420" y="147"/>
                    <a:pt x="420" y="147"/>
                    <a:pt x="421" y="147"/>
                  </a:cubicBezTo>
                  <a:cubicBezTo>
                    <a:pt x="421" y="146"/>
                    <a:pt x="421" y="146"/>
                    <a:pt x="420" y="146"/>
                  </a:cubicBezTo>
                  <a:cubicBezTo>
                    <a:pt x="420" y="146"/>
                    <a:pt x="420" y="146"/>
                    <a:pt x="421" y="145"/>
                  </a:cubicBezTo>
                  <a:cubicBezTo>
                    <a:pt x="420" y="144"/>
                    <a:pt x="420" y="144"/>
                    <a:pt x="420" y="144"/>
                  </a:cubicBezTo>
                  <a:cubicBezTo>
                    <a:pt x="420" y="143"/>
                    <a:pt x="420" y="143"/>
                    <a:pt x="420" y="143"/>
                  </a:cubicBezTo>
                  <a:cubicBezTo>
                    <a:pt x="420" y="143"/>
                    <a:pt x="420" y="143"/>
                    <a:pt x="420" y="142"/>
                  </a:cubicBezTo>
                  <a:cubicBezTo>
                    <a:pt x="420" y="142"/>
                    <a:pt x="420" y="142"/>
                    <a:pt x="419" y="142"/>
                  </a:cubicBezTo>
                  <a:cubicBezTo>
                    <a:pt x="419" y="141"/>
                    <a:pt x="419" y="141"/>
                    <a:pt x="420" y="142"/>
                  </a:cubicBezTo>
                  <a:cubicBezTo>
                    <a:pt x="420" y="141"/>
                    <a:pt x="420" y="141"/>
                    <a:pt x="420" y="141"/>
                  </a:cubicBezTo>
                  <a:cubicBezTo>
                    <a:pt x="420" y="141"/>
                    <a:pt x="420" y="141"/>
                    <a:pt x="420" y="141"/>
                  </a:cubicBezTo>
                  <a:cubicBezTo>
                    <a:pt x="420" y="141"/>
                    <a:pt x="420" y="141"/>
                    <a:pt x="420" y="141"/>
                  </a:cubicBezTo>
                  <a:cubicBezTo>
                    <a:pt x="420" y="141"/>
                    <a:pt x="420" y="141"/>
                    <a:pt x="420" y="141"/>
                  </a:cubicBezTo>
                  <a:cubicBezTo>
                    <a:pt x="420" y="141"/>
                    <a:pt x="420" y="141"/>
                    <a:pt x="420" y="141"/>
                  </a:cubicBezTo>
                  <a:cubicBezTo>
                    <a:pt x="420" y="140"/>
                    <a:pt x="420" y="140"/>
                    <a:pt x="420" y="140"/>
                  </a:cubicBezTo>
                  <a:cubicBezTo>
                    <a:pt x="420" y="140"/>
                    <a:pt x="420" y="140"/>
                    <a:pt x="420" y="140"/>
                  </a:cubicBezTo>
                  <a:cubicBezTo>
                    <a:pt x="420" y="140"/>
                    <a:pt x="420" y="140"/>
                    <a:pt x="420" y="140"/>
                  </a:cubicBezTo>
                  <a:cubicBezTo>
                    <a:pt x="420" y="140"/>
                    <a:pt x="420" y="140"/>
                    <a:pt x="420" y="139"/>
                  </a:cubicBezTo>
                  <a:cubicBezTo>
                    <a:pt x="420" y="139"/>
                    <a:pt x="420" y="139"/>
                    <a:pt x="419" y="139"/>
                  </a:cubicBezTo>
                  <a:cubicBezTo>
                    <a:pt x="419" y="138"/>
                    <a:pt x="419" y="138"/>
                    <a:pt x="419" y="138"/>
                  </a:cubicBezTo>
                  <a:cubicBezTo>
                    <a:pt x="419" y="137"/>
                    <a:pt x="419" y="137"/>
                    <a:pt x="419" y="137"/>
                  </a:cubicBezTo>
                  <a:cubicBezTo>
                    <a:pt x="419" y="137"/>
                    <a:pt x="419" y="137"/>
                    <a:pt x="418" y="137"/>
                  </a:cubicBezTo>
                  <a:cubicBezTo>
                    <a:pt x="418" y="137"/>
                    <a:pt x="418" y="137"/>
                    <a:pt x="418" y="137"/>
                  </a:cubicBezTo>
                  <a:cubicBezTo>
                    <a:pt x="418" y="137"/>
                    <a:pt x="418" y="137"/>
                    <a:pt x="418" y="138"/>
                  </a:cubicBezTo>
                  <a:cubicBezTo>
                    <a:pt x="418" y="137"/>
                    <a:pt x="418" y="137"/>
                    <a:pt x="417" y="137"/>
                  </a:cubicBezTo>
                  <a:cubicBezTo>
                    <a:pt x="418" y="137"/>
                    <a:pt x="418" y="137"/>
                    <a:pt x="418" y="137"/>
                  </a:cubicBezTo>
                  <a:cubicBezTo>
                    <a:pt x="417" y="137"/>
                    <a:pt x="417" y="137"/>
                    <a:pt x="417" y="136"/>
                  </a:cubicBezTo>
                  <a:cubicBezTo>
                    <a:pt x="417" y="136"/>
                    <a:pt x="417" y="136"/>
                    <a:pt x="417" y="137"/>
                  </a:cubicBezTo>
                  <a:cubicBezTo>
                    <a:pt x="417" y="137"/>
                    <a:pt x="417" y="137"/>
                    <a:pt x="417" y="137"/>
                  </a:cubicBezTo>
                  <a:cubicBezTo>
                    <a:pt x="417" y="137"/>
                    <a:pt x="417" y="137"/>
                    <a:pt x="417" y="137"/>
                  </a:cubicBezTo>
                  <a:cubicBezTo>
                    <a:pt x="417" y="137"/>
                    <a:pt x="417" y="137"/>
                    <a:pt x="417" y="137"/>
                  </a:cubicBezTo>
                  <a:cubicBezTo>
                    <a:pt x="417" y="137"/>
                    <a:pt x="417" y="137"/>
                    <a:pt x="417" y="136"/>
                  </a:cubicBezTo>
                  <a:cubicBezTo>
                    <a:pt x="417" y="137"/>
                    <a:pt x="417" y="137"/>
                    <a:pt x="417" y="137"/>
                  </a:cubicBezTo>
                  <a:cubicBezTo>
                    <a:pt x="416" y="137"/>
                    <a:pt x="416" y="137"/>
                    <a:pt x="416" y="137"/>
                  </a:cubicBezTo>
                  <a:cubicBezTo>
                    <a:pt x="416" y="137"/>
                    <a:pt x="416" y="137"/>
                    <a:pt x="416" y="137"/>
                  </a:cubicBezTo>
                  <a:cubicBezTo>
                    <a:pt x="416" y="137"/>
                    <a:pt x="416" y="137"/>
                    <a:pt x="416" y="137"/>
                  </a:cubicBezTo>
                  <a:cubicBezTo>
                    <a:pt x="416" y="137"/>
                    <a:pt x="416" y="137"/>
                    <a:pt x="416" y="137"/>
                  </a:cubicBezTo>
                  <a:cubicBezTo>
                    <a:pt x="416" y="137"/>
                    <a:pt x="416" y="137"/>
                    <a:pt x="415" y="137"/>
                  </a:cubicBezTo>
                  <a:cubicBezTo>
                    <a:pt x="416" y="138"/>
                    <a:pt x="416" y="138"/>
                    <a:pt x="416" y="138"/>
                  </a:cubicBezTo>
                  <a:cubicBezTo>
                    <a:pt x="416" y="138"/>
                    <a:pt x="416" y="138"/>
                    <a:pt x="417" y="138"/>
                  </a:cubicBezTo>
                  <a:cubicBezTo>
                    <a:pt x="417" y="138"/>
                    <a:pt x="417" y="138"/>
                    <a:pt x="417" y="138"/>
                  </a:cubicBezTo>
                  <a:cubicBezTo>
                    <a:pt x="417" y="139"/>
                    <a:pt x="417" y="139"/>
                    <a:pt x="417" y="139"/>
                  </a:cubicBezTo>
                  <a:cubicBezTo>
                    <a:pt x="416" y="139"/>
                    <a:pt x="416" y="139"/>
                    <a:pt x="416" y="139"/>
                  </a:cubicBezTo>
                  <a:cubicBezTo>
                    <a:pt x="416" y="139"/>
                    <a:pt x="416" y="139"/>
                    <a:pt x="416" y="139"/>
                  </a:cubicBezTo>
                  <a:cubicBezTo>
                    <a:pt x="416" y="139"/>
                    <a:pt x="416" y="139"/>
                    <a:pt x="416" y="139"/>
                  </a:cubicBezTo>
                  <a:cubicBezTo>
                    <a:pt x="416" y="139"/>
                    <a:pt x="416" y="139"/>
                    <a:pt x="416" y="139"/>
                  </a:cubicBezTo>
                  <a:cubicBezTo>
                    <a:pt x="416" y="139"/>
                    <a:pt x="416" y="139"/>
                    <a:pt x="416" y="139"/>
                  </a:cubicBezTo>
                  <a:cubicBezTo>
                    <a:pt x="415" y="139"/>
                    <a:pt x="415" y="139"/>
                    <a:pt x="415" y="139"/>
                  </a:cubicBezTo>
                  <a:cubicBezTo>
                    <a:pt x="415" y="139"/>
                    <a:pt x="415" y="139"/>
                    <a:pt x="415" y="138"/>
                  </a:cubicBezTo>
                  <a:cubicBezTo>
                    <a:pt x="415" y="138"/>
                    <a:pt x="415" y="138"/>
                    <a:pt x="415" y="139"/>
                  </a:cubicBezTo>
                  <a:cubicBezTo>
                    <a:pt x="414" y="138"/>
                    <a:pt x="414" y="138"/>
                    <a:pt x="414" y="138"/>
                  </a:cubicBezTo>
                  <a:cubicBezTo>
                    <a:pt x="414" y="138"/>
                    <a:pt x="414" y="138"/>
                    <a:pt x="414" y="138"/>
                  </a:cubicBezTo>
                  <a:cubicBezTo>
                    <a:pt x="414" y="139"/>
                    <a:pt x="414" y="139"/>
                    <a:pt x="414" y="139"/>
                  </a:cubicBezTo>
                  <a:cubicBezTo>
                    <a:pt x="414" y="139"/>
                    <a:pt x="414" y="139"/>
                    <a:pt x="414" y="139"/>
                  </a:cubicBezTo>
                  <a:cubicBezTo>
                    <a:pt x="415" y="140"/>
                    <a:pt x="415" y="140"/>
                    <a:pt x="415" y="140"/>
                  </a:cubicBezTo>
                  <a:cubicBezTo>
                    <a:pt x="415" y="140"/>
                    <a:pt x="415" y="140"/>
                    <a:pt x="415" y="140"/>
                  </a:cubicBezTo>
                  <a:cubicBezTo>
                    <a:pt x="415" y="140"/>
                    <a:pt x="415" y="140"/>
                    <a:pt x="415" y="140"/>
                  </a:cubicBezTo>
                  <a:cubicBezTo>
                    <a:pt x="415" y="141"/>
                    <a:pt x="415" y="141"/>
                    <a:pt x="415" y="141"/>
                  </a:cubicBezTo>
                  <a:cubicBezTo>
                    <a:pt x="415" y="141"/>
                    <a:pt x="415" y="141"/>
                    <a:pt x="415" y="141"/>
                  </a:cubicBezTo>
                  <a:cubicBezTo>
                    <a:pt x="415" y="141"/>
                    <a:pt x="415" y="141"/>
                    <a:pt x="415" y="141"/>
                  </a:cubicBezTo>
                  <a:cubicBezTo>
                    <a:pt x="415" y="142"/>
                    <a:pt x="415" y="142"/>
                    <a:pt x="415" y="142"/>
                  </a:cubicBezTo>
                  <a:cubicBezTo>
                    <a:pt x="415" y="142"/>
                    <a:pt x="415" y="142"/>
                    <a:pt x="415" y="142"/>
                  </a:cubicBezTo>
                  <a:cubicBezTo>
                    <a:pt x="415" y="142"/>
                    <a:pt x="415" y="142"/>
                    <a:pt x="415" y="142"/>
                  </a:cubicBezTo>
                  <a:cubicBezTo>
                    <a:pt x="415" y="142"/>
                    <a:pt x="415" y="142"/>
                    <a:pt x="415" y="142"/>
                  </a:cubicBezTo>
                  <a:cubicBezTo>
                    <a:pt x="416" y="142"/>
                    <a:pt x="416" y="142"/>
                    <a:pt x="416" y="143"/>
                  </a:cubicBezTo>
                  <a:cubicBezTo>
                    <a:pt x="416" y="143"/>
                    <a:pt x="416" y="143"/>
                    <a:pt x="416" y="143"/>
                  </a:cubicBezTo>
                  <a:cubicBezTo>
                    <a:pt x="416" y="143"/>
                    <a:pt x="416" y="143"/>
                    <a:pt x="416" y="143"/>
                  </a:cubicBezTo>
                  <a:cubicBezTo>
                    <a:pt x="416" y="143"/>
                    <a:pt x="416" y="143"/>
                    <a:pt x="416" y="143"/>
                  </a:cubicBezTo>
                  <a:cubicBezTo>
                    <a:pt x="416" y="143"/>
                    <a:pt x="416" y="143"/>
                    <a:pt x="416" y="144"/>
                  </a:cubicBezTo>
                  <a:cubicBezTo>
                    <a:pt x="416" y="144"/>
                    <a:pt x="416" y="144"/>
                    <a:pt x="416" y="144"/>
                  </a:cubicBezTo>
                  <a:cubicBezTo>
                    <a:pt x="416" y="144"/>
                    <a:pt x="416" y="144"/>
                    <a:pt x="416" y="145"/>
                  </a:cubicBezTo>
                  <a:cubicBezTo>
                    <a:pt x="416" y="144"/>
                    <a:pt x="416" y="144"/>
                    <a:pt x="416" y="145"/>
                  </a:cubicBezTo>
                  <a:cubicBezTo>
                    <a:pt x="416" y="145"/>
                    <a:pt x="416" y="145"/>
                    <a:pt x="416" y="145"/>
                  </a:cubicBezTo>
                  <a:cubicBezTo>
                    <a:pt x="416" y="145"/>
                    <a:pt x="416" y="145"/>
                    <a:pt x="417" y="145"/>
                  </a:cubicBezTo>
                  <a:cubicBezTo>
                    <a:pt x="417" y="145"/>
                    <a:pt x="417" y="145"/>
                    <a:pt x="417" y="145"/>
                  </a:cubicBezTo>
                  <a:cubicBezTo>
                    <a:pt x="417" y="145"/>
                    <a:pt x="417" y="145"/>
                    <a:pt x="417" y="145"/>
                  </a:cubicBezTo>
                  <a:cubicBezTo>
                    <a:pt x="416" y="145"/>
                    <a:pt x="416" y="145"/>
                    <a:pt x="416" y="145"/>
                  </a:cubicBezTo>
                  <a:cubicBezTo>
                    <a:pt x="416" y="145"/>
                    <a:pt x="416" y="145"/>
                    <a:pt x="416" y="145"/>
                  </a:cubicBezTo>
                  <a:cubicBezTo>
                    <a:pt x="416" y="145"/>
                    <a:pt x="416" y="145"/>
                    <a:pt x="416" y="145"/>
                  </a:cubicBezTo>
                  <a:cubicBezTo>
                    <a:pt x="416" y="145"/>
                    <a:pt x="416" y="145"/>
                    <a:pt x="416" y="146"/>
                  </a:cubicBezTo>
                  <a:cubicBezTo>
                    <a:pt x="415" y="146"/>
                    <a:pt x="415" y="146"/>
                    <a:pt x="415" y="146"/>
                  </a:cubicBezTo>
                  <a:cubicBezTo>
                    <a:pt x="415" y="146"/>
                    <a:pt x="415" y="146"/>
                    <a:pt x="415" y="146"/>
                  </a:cubicBezTo>
                  <a:cubicBezTo>
                    <a:pt x="415" y="146"/>
                    <a:pt x="415" y="146"/>
                    <a:pt x="415" y="146"/>
                  </a:cubicBezTo>
                  <a:cubicBezTo>
                    <a:pt x="416" y="146"/>
                    <a:pt x="416" y="146"/>
                    <a:pt x="416" y="146"/>
                  </a:cubicBezTo>
                  <a:cubicBezTo>
                    <a:pt x="416" y="146"/>
                    <a:pt x="416" y="146"/>
                    <a:pt x="416" y="147"/>
                  </a:cubicBezTo>
                  <a:cubicBezTo>
                    <a:pt x="416" y="147"/>
                    <a:pt x="416" y="147"/>
                    <a:pt x="415" y="147"/>
                  </a:cubicBezTo>
                  <a:cubicBezTo>
                    <a:pt x="415" y="147"/>
                    <a:pt x="415" y="147"/>
                    <a:pt x="416" y="147"/>
                  </a:cubicBezTo>
                  <a:cubicBezTo>
                    <a:pt x="416" y="147"/>
                    <a:pt x="416" y="147"/>
                    <a:pt x="416" y="147"/>
                  </a:cubicBezTo>
                  <a:cubicBezTo>
                    <a:pt x="416" y="147"/>
                    <a:pt x="416" y="147"/>
                    <a:pt x="416" y="147"/>
                  </a:cubicBezTo>
                  <a:cubicBezTo>
                    <a:pt x="416" y="148"/>
                    <a:pt x="416" y="148"/>
                    <a:pt x="416" y="148"/>
                  </a:cubicBezTo>
                  <a:cubicBezTo>
                    <a:pt x="416" y="148"/>
                    <a:pt x="416" y="148"/>
                    <a:pt x="416" y="148"/>
                  </a:cubicBezTo>
                  <a:cubicBezTo>
                    <a:pt x="416" y="148"/>
                    <a:pt x="416" y="148"/>
                    <a:pt x="417" y="148"/>
                  </a:cubicBezTo>
                  <a:cubicBezTo>
                    <a:pt x="417" y="148"/>
                    <a:pt x="417" y="148"/>
                    <a:pt x="416" y="148"/>
                  </a:cubicBezTo>
                  <a:cubicBezTo>
                    <a:pt x="416" y="148"/>
                    <a:pt x="416" y="148"/>
                    <a:pt x="416" y="148"/>
                  </a:cubicBezTo>
                  <a:cubicBezTo>
                    <a:pt x="416" y="149"/>
                    <a:pt x="416" y="149"/>
                    <a:pt x="416" y="149"/>
                  </a:cubicBezTo>
                  <a:cubicBezTo>
                    <a:pt x="417" y="149"/>
                    <a:pt x="417" y="149"/>
                    <a:pt x="417" y="149"/>
                  </a:cubicBezTo>
                  <a:cubicBezTo>
                    <a:pt x="417" y="149"/>
                    <a:pt x="417" y="149"/>
                    <a:pt x="417" y="149"/>
                  </a:cubicBezTo>
                  <a:cubicBezTo>
                    <a:pt x="417" y="149"/>
                    <a:pt x="417" y="149"/>
                    <a:pt x="418" y="149"/>
                  </a:cubicBezTo>
                  <a:cubicBezTo>
                    <a:pt x="418" y="149"/>
                    <a:pt x="418" y="149"/>
                    <a:pt x="418" y="148"/>
                  </a:cubicBezTo>
                  <a:cubicBezTo>
                    <a:pt x="418" y="148"/>
                    <a:pt x="418" y="148"/>
                    <a:pt x="418" y="148"/>
                  </a:cubicBezTo>
                  <a:cubicBezTo>
                    <a:pt x="418" y="148"/>
                    <a:pt x="418" y="148"/>
                    <a:pt x="419" y="148"/>
                  </a:cubicBezTo>
                  <a:cubicBezTo>
                    <a:pt x="419" y="148"/>
                    <a:pt x="419" y="148"/>
                    <a:pt x="419" y="148"/>
                  </a:cubicBezTo>
                  <a:cubicBezTo>
                    <a:pt x="419" y="148"/>
                    <a:pt x="419" y="148"/>
                    <a:pt x="419" y="148"/>
                  </a:cubicBezTo>
                  <a:cubicBezTo>
                    <a:pt x="419" y="148"/>
                    <a:pt x="419" y="148"/>
                    <a:pt x="419" y="148"/>
                  </a:cubicBezTo>
                  <a:cubicBezTo>
                    <a:pt x="419" y="148"/>
                    <a:pt x="419" y="148"/>
                    <a:pt x="420" y="148"/>
                  </a:cubicBezTo>
                  <a:cubicBezTo>
                    <a:pt x="420" y="147"/>
                    <a:pt x="420" y="147"/>
                    <a:pt x="420" y="147"/>
                  </a:cubicBezTo>
                  <a:cubicBezTo>
                    <a:pt x="420" y="148"/>
                    <a:pt x="420" y="148"/>
                    <a:pt x="420" y="148"/>
                  </a:cubicBezTo>
                  <a:cubicBezTo>
                    <a:pt x="420" y="148"/>
                    <a:pt x="420" y="148"/>
                    <a:pt x="420" y="148"/>
                  </a:cubicBezTo>
                  <a:cubicBezTo>
                    <a:pt x="420" y="148"/>
                    <a:pt x="420" y="148"/>
                    <a:pt x="420" y="148"/>
                  </a:cubicBezTo>
                  <a:cubicBezTo>
                    <a:pt x="421" y="148"/>
                    <a:pt x="421" y="148"/>
                    <a:pt x="421" y="148"/>
                  </a:cubicBezTo>
                  <a:moveTo>
                    <a:pt x="436" y="149"/>
                  </a:moveTo>
                  <a:cubicBezTo>
                    <a:pt x="436" y="149"/>
                    <a:pt x="436" y="149"/>
                    <a:pt x="436" y="149"/>
                  </a:cubicBezTo>
                  <a:cubicBezTo>
                    <a:pt x="436" y="150"/>
                    <a:pt x="436" y="150"/>
                    <a:pt x="437" y="150"/>
                  </a:cubicBezTo>
                  <a:cubicBezTo>
                    <a:pt x="436" y="150"/>
                    <a:pt x="436" y="150"/>
                    <a:pt x="436" y="150"/>
                  </a:cubicBezTo>
                  <a:cubicBezTo>
                    <a:pt x="436" y="150"/>
                    <a:pt x="436" y="150"/>
                    <a:pt x="436" y="149"/>
                  </a:cubicBezTo>
                  <a:cubicBezTo>
                    <a:pt x="436" y="149"/>
                    <a:pt x="436" y="149"/>
                    <a:pt x="436" y="149"/>
                  </a:cubicBezTo>
                  <a:close/>
                  <a:moveTo>
                    <a:pt x="435" y="148"/>
                  </a:moveTo>
                  <a:cubicBezTo>
                    <a:pt x="435" y="148"/>
                    <a:pt x="435" y="148"/>
                    <a:pt x="435" y="148"/>
                  </a:cubicBezTo>
                  <a:cubicBezTo>
                    <a:pt x="435" y="148"/>
                    <a:pt x="435" y="148"/>
                    <a:pt x="435" y="148"/>
                  </a:cubicBezTo>
                  <a:cubicBezTo>
                    <a:pt x="435" y="147"/>
                    <a:pt x="435" y="147"/>
                    <a:pt x="434" y="147"/>
                  </a:cubicBezTo>
                  <a:cubicBezTo>
                    <a:pt x="434" y="147"/>
                    <a:pt x="434" y="147"/>
                    <a:pt x="434" y="147"/>
                  </a:cubicBezTo>
                  <a:cubicBezTo>
                    <a:pt x="434" y="146"/>
                    <a:pt x="434" y="146"/>
                    <a:pt x="434" y="146"/>
                  </a:cubicBezTo>
                  <a:cubicBezTo>
                    <a:pt x="434" y="146"/>
                    <a:pt x="434" y="146"/>
                    <a:pt x="434" y="145"/>
                  </a:cubicBezTo>
                  <a:cubicBezTo>
                    <a:pt x="434" y="146"/>
                    <a:pt x="434" y="146"/>
                    <a:pt x="434" y="146"/>
                  </a:cubicBezTo>
                  <a:cubicBezTo>
                    <a:pt x="434" y="145"/>
                    <a:pt x="434" y="145"/>
                    <a:pt x="434" y="145"/>
                  </a:cubicBezTo>
                  <a:cubicBezTo>
                    <a:pt x="434" y="146"/>
                    <a:pt x="434" y="146"/>
                    <a:pt x="434" y="146"/>
                  </a:cubicBezTo>
                  <a:cubicBezTo>
                    <a:pt x="434" y="146"/>
                    <a:pt x="434" y="146"/>
                    <a:pt x="434" y="146"/>
                  </a:cubicBezTo>
                  <a:cubicBezTo>
                    <a:pt x="434" y="146"/>
                    <a:pt x="434" y="146"/>
                    <a:pt x="434" y="146"/>
                  </a:cubicBezTo>
                  <a:cubicBezTo>
                    <a:pt x="434" y="146"/>
                    <a:pt x="434" y="146"/>
                    <a:pt x="435" y="146"/>
                  </a:cubicBezTo>
                  <a:cubicBezTo>
                    <a:pt x="434" y="146"/>
                    <a:pt x="434" y="146"/>
                    <a:pt x="434" y="146"/>
                  </a:cubicBezTo>
                  <a:cubicBezTo>
                    <a:pt x="434" y="146"/>
                    <a:pt x="434" y="146"/>
                    <a:pt x="434" y="145"/>
                  </a:cubicBezTo>
                  <a:cubicBezTo>
                    <a:pt x="434" y="145"/>
                    <a:pt x="434" y="145"/>
                    <a:pt x="434" y="145"/>
                  </a:cubicBezTo>
                  <a:cubicBezTo>
                    <a:pt x="434" y="145"/>
                    <a:pt x="434" y="145"/>
                    <a:pt x="434" y="145"/>
                  </a:cubicBezTo>
                  <a:cubicBezTo>
                    <a:pt x="434" y="145"/>
                    <a:pt x="434" y="145"/>
                    <a:pt x="434" y="146"/>
                  </a:cubicBezTo>
                  <a:cubicBezTo>
                    <a:pt x="435" y="146"/>
                    <a:pt x="435" y="146"/>
                    <a:pt x="435" y="146"/>
                  </a:cubicBezTo>
                  <a:cubicBezTo>
                    <a:pt x="435" y="147"/>
                    <a:pt x="435" y="147"/>
                    <a:pt x="435" y="147"/>
                  </a:cubicBezTo>
                  <a:cubicBezTo>
                    <a:pt x="435" y="147"/>
                    <a:pt x="435" y="147"/>
                    <a:pt x="435" y="147"/>
                  </a:cubicBezTo>
                  <a:cubicBezTo>
                    <a:pt x="435" y="147"/>
                    <a:pt x="435" y="147"/>
                    <a:pt x="435" y="147"/>
                  </a:cubicBezTo>
                  <a:cubicBezTo>
                    <a:pt x="435" y="147"/>
                    <a:pt x="435" y="147"/>
                    <a:pt x="435" y="147"/>
                  </a:cubicBezTo>
                  <a:cubicBezTo>
                    <a:pt x="435" y="147"/>
                    <a:pt x="435" y="147"/>
                    <a:pt x="435" y="148"/>
                  </a:cubicBezTo>
                  <a:cubicBezTo>
                    <a:pt x="435" y="148"/>
                    <a:pt x="435" y="148"/>
                    <a:pt x="435" y="148"/>
                  </a:cubicBezTo>
                  <a:cubicBezTo>
                    <a:pt x="435" y="148"/>
                    <a:pt x="435" y="148"/>
                    <a:pt x="435" y="148"/>
                  </a:cubicBezTo>
                  <a:cubicBezTo>
                    <a:pt x="435" y="148"/>
                    <a:pt x="435" y="148"/>
                    <a:pt x="435" y="148"/>
                  </a:cubicBezTo>
                  <a:cubicBezTo>
                    <a:pt x="435" y="148"/>
                    <a:pt x="435" y="148"/>
                    <a:pt x="435" y="148"/>
                  </a:cubicBezTo>
                  <a:moveTo>
                    <a:pt x="435" y="148"/>
                  </a:moveTo>
                  <a:cubicBezTo>
                    <a:pt x="435" y="149"/>
                    <a:pt x="435" y="149"/>
                    <a:pt x="435" y="149"/>
                  </a:cubicBezTo>
                  <a:cubicBezTo>
                    <a:pt x="435" y="149"/>
                    <a:pt x="435" y="149"/>
                    <a:pt x="435" y="149"/>
                  </a:cubicBezTo>
                  <a:cubicBezTo>
                    <a:pt x="435" y="148"/>
                    <a:pt x="435" y="148"/>
                    <a:pt x="435" y="148"/>
                  </a:cubicBezTo>
                  <a:cubicBezTo>
                    <a:pt x="435" y="148"/>
                    <a:pt x="435" y="148"/>
                    <a:pt x="435" y="148"/>
                  </a:cubicBezTo>
                  <a:moveTo>
                    <a:pt x="435" y="148"/>
                  </a:moveTo>
                  <a:cubicBezTo>
                    <a:pt x="435" y="148"/>
                    <a:pt x="435" y="148"/>
                    <a:pt x="435" y="148"/>
                  </a:cubicBezTo>
                  <a:cubicBezTo>
                    <a:pt x="435" y="148"/>
                    <a:pt x="435" y="148"/>
                    <a:pt x="435" y="149"/>
                  </a:cubicBezTo>
                  <a:cubicBezTo>
                    <a:pt x="435" y="149"/>
                    <a:pt x="435" y="149"/>
                    <a:pt x="435" y="149"/>
                  </a:cubicBezTo>
                  <a:cubicBezTo>
                    <a:pt x="435" y="149"/>
                    <a:pt x="435" y="149"/>
                    <a:pt x="435" y="149"/>
                  </a:cubicBezTo>
                  <a:cubicBezTo>
                    <a:pt x="435" y="149"/>
                    <a:pt x="435" y="149"/>
                    <a:pt x="435" y="149"/>
                  </a:cubicBezTo>
                  <a:cubicBezTo>
                    <a:pt x="435" y="149"/>
                    <a:pt x="435" y="149"/>
                    <a:pt x="435" y="149"/>
                  </a:cubicBezTo>
                  <a:cubicBezTo>
                    <a:pt x="435" y="149"/>
                    <a:pt x="435" y="149"/>
                    <a:pt x="435" y="149"/>
                  </a:cubicBezTo>
                  <a:cubicBezTo>
                    <a:pt x="435" y="149"/>
                    <a:pt x="435" y="149"/>
                    <a:pt x="435" y="149"/>
                  </a:cubicBezTo>
                  <a:cubicBezTo>
                    <a:pt x="435" y="149"/>
                    <a:pt x="435" y="149"/>
                    <a:pt x="435" y="149"/>
                  </a:cubicBezTo>
                  <a:cubicBezTo>
                    <a:pt x="435" y="148"/>
                    <a:pt x="435" y="148"/>
                    <a:pt x="435" y="148"/>
                  </a:cubicBezTo>
                  <a:moveTo>
                    <a:pt x="434" y="148"/>
                  </a:moveTo>
                  <a:cubicBezTo>
                    <a:pt x="434" y="148"/>
                    <a:pt x="434" y="148"/>
                    <a:pt x="434" y="148"/>
                  </a:cubicBezTo>
                  <a:cubicBezTo>
                    <a:pt x="434" y="148"/>
                    <a:pt x="434" y="148"/>
                    <a:pt x="434" y="148"/>
                  </a:cubicBezTo>
                  <a:cubicBezTo>
                    <a:pt x="434" y="148"/>
                    <a:pt x="434" y="148"/>
                    <a:pt x="434" y="148"/>
                  </a:cubicBezTo>
                  <a:cubicBezTo>
                    <a:pt x="434" y="148"/>
                    <a:pt x="434" y="148"/>
                    <a:pt x="434" y="148"/>
                  </a:cubicBezTo>
                  <a:moveTo>
                    <a:pt x="433" y="146"/>
                  </a:moveTo>
                  <a:cubicBezTo>
                    <a:pt x="433" y="146"/>
                    <a:pt x="433" y="146"/>
                    <a:pt x="433" y="146"/>
                  </a:cubicBezTo>
                  <a:cubicBezTo>
                    <a:pt x="434" y="146"/>
                    <a:pt x="434" y="146"/>
                    <a:pt x="434" y="146"/>
                  </a:cubicBezTo>
                  <a:cubicBezTo>
                    <a:pt x="434" y="146"/>
                    <a:pt x="434" y="146"/>
                    <a:pt x="434" y="146"/>
                  </a:cubicBezTo>
                  <a:cubicBezTo>
                    <a:pt x="434" y="146"/>
                    <a:pt x="434" y="146"/>
                    <a:pt x="434" y="146"/>
                  </a:cubicBezTo>
                  <a:cubicBezTo>
                    <a:pt x="434" y="147"/>
                    <a:pt x="434" y="147"/>
                    <a:pt x="434" y="147"/>
                  </a:cubicBezTo>
                  <a:cubicBezTo>
                    <a:pt x="435" y="148"/>
                    <a:pt x="435" y="148"/>
                    <a:pt x="435" y="148"/>
                  </a:cubicBezTo>
                  <a:cubicBezTo>
                    <a:pt x="435" y="148"/>
                    <a:pt x="435" y="148"/>
                    <a:pt x="435" y="148"/>
                  </a:cubicBezTo>
                  <a:cubicBezTo>
                    <a:pt x="434" y="148"/>
                    <a:pt x="434" y="148"/>
                    <a:pt x="434" y="148"/>
                  </a:cubicBezTo>
                  <a:cubicBezTo>
                    <a:pt x="434" y="147"/>
                    <a:pt x="434" y="147"/>
                    <a:pt x="434" y="147"/>
                  </a:cubicBezTo>
                  <a:cubicBezTo>
                    <a:pt x="434" y="147"/>
                    <a:pt x="434" y="147"/>
                    <a:pt x="434" y="147"/>
                  </a:cubicBezTo>
                  <a:cubicBezTo>
                    <a:pt x="434" y="147"/>
                    <a:pt x="434" y="147"/>
                    <a:pt x="434" y="148"/>
                  </a:cubicBezTo>
                  <a:cubicBezTo>
                    <a:pt x="434" y="147"/>
                    <a:pt x="434" y="147"/>
                    <a:pt x="434" y="147"/>
                  </a:cubicBezTo>
                  <a:cubicBezTo>
                    <a:pt x="434" y="147"/>
                    <a:pt x="434" y="147"/>
                    <a:pt x="434" y="146"/>
                  </a:cubicBezTo>
                  <a:cubicBezTo>
                    <a:pt x="433" y="146"/>
                    <a:pt x="433" y="146"/>
                    <a:pt x="433" y="146"/>
                  </a:cubicBezTo>
                  <a:moveTo>
                    <a:pt x="419" y="126"/>
                  </a:moveTo>
                  <a:cubicBezTo>
                    <a:pt x="419" y="126"/>
                    <a:pt x="419" y="126"/>
                    <a:pt x="419" y="126"/>
                  </a:cubicBezTo>
                  <a:cubicBezTo>
                    <a:pt x="418" y="126"/>
                    <a:pt x="418" y="126"/>
                    <a:pt x="419" y="126"/>
                  </a:cubicBezTo>
                  <a:cubicBezTo>
                    <a:pt x="419" y="126"/>
                    <a:pt x="419" y="126"/>
                    <a:pt x="419" y="126"/>
                  </a:cubicBezTo>
                  <a:cubicBezTo>
                    <a:pt x="419" y="126"/>
                    <a:pt x="419" y="126"/>
                    <a:pt x="419" y="126"/>
                  </a:cubicBezTo>
                  <a:cubicBezTo>
                    <a:pt x="419" y="126"/>
                    <a:pt x="419" y="126"/>
                    <a:pt x="419" y="126"/>
                  </a:cubicBezTo>
                  <a:moveTo>
                    <a:pt x="419" y="127"/>
                  </a:moveTo>
                  <a:cubicBezTo>
                    <a:pt x="419" y="127"/>
                    <a:pt x="419" y="127"/>
                    <a:pt x="419" y="126"/>
                  </a:cubicBezTo>
                  <a:cubicBezTo>
                    <a:pt x="419" y="126"/>
                    <a:pt x="419" y="126"/>
                    <a:pt x="419" y="126"/>
                  </a:cubicBezTo>
                  <a:cubicBezTo>
                    <a:pt x="419" y="126"/>
                    <a:pt x="419" y="126"/>
                    <a:pt x="419" y="126"/>
                  </a:cubicBezTo>
                  <a:cubicBezTo>
                    <a:pt x="419" y="126"/>
                    <a:pt x="419" y="126"/>
                    <a:pt x="419" y="127"/>
                  </a:cubicBezTo>
                  <a:moveTo>
                    <a:pt x="415" y="128"/>
                  </a:moveTo>
                  <a:cubicBezTo>
                    <a:pt x="415" y="128"/>
                    <a:pt x="415" y="128"/>
                    <a:pt x="415" y="127"/>
                  </a:cubicBezTo>
                  <a:cubicBezTo>
                    <a:pt x="415" y="127"/>
                    <a:pt x="415" y="127"/>
                    <a:pt x="415" y="126"/>
                  </a:cubicBezTo>
                  <a:cubicBezTo>
                    <a:pt x="415" y="126"/>
                    <a:pt x="415" y="126"/>
                    <a:pt x="415" y="126"/>
                  </a:cubicBezTo>
                  <a:cubicBezTo>
                    <a:pt x="415" y="126"/>
                    <a:pt x="415" y="126"/>
                    <a:pt x="415" y="127"/>
                  </a:cubicBezTo>
                  <a:cubicBezTo>
                    <a:pt x="415" y="126"/>
                    <a:pt x="415" y="126"/>
                    <a:pt x="415" y="126"/>
                  </a:cubicBezTo>
                  <a:cubicBezTo>
                    <a:pt x="415" y="126"/>
                    <a:pt x="415" y="126"/>
                    <a:pt x="415" y="126"/>
                  </a:cubicBezTo>
                  <a:cubicBezTo>
                    <a:pt x="416" y="126"/>
                    <a:pt x="416" y="126"/>
                    <a:pt x="416" y="126"/>
                  </a:cubicBezTo>
                  <a:cubicBezTo>
                    <a:pt x="416" y="126"/>
                    <a:pt x="416" y="126"/>
                    <a:pt x="416" y="126"/>
                  </a:cubicBezTo>
                  <a:cubicBezTo>
                    <a:pt x="416" y="127"/>
                    <a:pt x="416" y="127"/>
                    <a:pt x="416" y="127"/>
                  </a:cubicBezTo>
                  <a:cubicBezTo>
                    <a:pt x="416" y="127"/>
                    <a:pt x="416" y="127"/>
                    <a:pt x="416" y="127"/>
                  </a:cubicBezTo>
                  <a:cubicBezTo>
                    <a:pt x="416" y="127"/>
                    <a:pt x="416" y="127"/>
                    <a:pt x="416" y="127"/>
                  </a:cubicBezTo>
                  <a:cubicBezTo>
                    <a:pt x="416" y="127"/>
                    <a:pt x="416" y="127"/>
                    <a:pt x="416" y="128"/>
                  </a:cubicBezTo>
                  <a:cubicBezTo>
                    <a:pt x="416" y="128"/>
                    <a:pt x="416" y="128"/>
                    <a:pt x="416" y="127"/>
                  </a:cubicBezTo>
                  <a:cubicBezTo>
                    <a:pt x="416" y="128"/>
                    <a:pt x="416" y="128"/>
                    <a:pt x="415" y="128"/>
                  </a:cubicBezTo>
                  <a:cubicBezTo>
                    <a:pt x="415" y="128"/>
                    <a:pt x="415" y="128"/>
                    <a:pt x="415" y="128"/>
                  </a:cubicBezTo>
                  <a:moveTo>
                    <a:pt x="415" y="128"/>
                  </a:moveTo>
                  <a:cubicBezTo>
                    <a:pt x="415" y="128"/>
                    <a:pt x="415" y="128"/>
                    <a:pt x="415" y="128"/>
                  </a:cubicBezTo>
                  <a:cubicBezTo>
                    <a:pt x="415" y="128"/>
                    <a:pt x="415" y="128"/>
                    <a:pt x="415" y="128"/>
                  </a:cubicBezTo>
                  <a:cubicBezTo>
                    <a:pt x="415" y="128"/>
                    <a:pt x="415" y="128"/>
                    <a:pt x="415" y="128"/>
                  </a:cubicBezTo>
                  <a:cubicBezTo>
                    <a:pt x="415" y="128"/>
                    <a:pt x="415" y="128"/>
                    <a:pt x="415" y="128"/>
                  </a:cubicBezTo>
                  <a:cubicBezTo>
                    <a:pt x="415" y="128"/>
                    <a:pt x="415" y="128"/>
                    <a:pt x="415" y="128"/>
                  </a:cubicBezTo>
                  <a:moveTo>
                    <a:pt x="416" y="130"/>
                  </a:moveTo>
                  <a:cubicBezTo>
                    <a:pt x="415" y="130"/>
                    <a:pt x="415" y="130"/>
                    <a:pt x="415" y="129"/>
                  </a:cubicBezTo>
                  <a:cubicBezTo>
                    <a:pt x="415" y="129"/>
                    <a:pt x="415" y="129"/>
                    <a:pt x="415" y="129"/>
                  </a:cubicBezTo>
                  <a:cubicBezTo>
                    <a:pt x="416" y="129"/>
                    <a:pt x="416" y="129"/>
                    <a:pt x="416" y="129"/>
                  </a:cubicBezTo>
                  <a:cubicBezTo>
                    <a:pt x="416" y="129"/>
                    <a:pt x="416" y="129"/>
                    <a:pt x="416" y="130"/>
                  </a:cubicBezTo>
                  <a:cubicBezTo>
                    <a:pt x="416" y="130"/>
                    <a:pt x="416" y="130"/>
                    <a:pt x="416" y="130"/>
                  </a:cubicBezTo>
                  <a:cubicBezTo>
                    <a:pt x="416" y="130"/>
                    <a:pt x="416" y="130"/>
                    <a:pt x="416" y="130"/>
                  </a:cubicBezTo>
                  <a:moveTo>
                    <a:pt x="417" y="131"/>
                  </a:moveTo>
                  <a:cubicBezTo>
                    <a:pt x="417" y="131"/>
                    <a:pt x="417" y="131"/>
                    <a:pt x="417" y="131"/>
                  </a:cubicBezTo>
                  <a:cubicBezTo>
                    <a:pt x="417" y="130"/>
                    <a:pt x="417" y="130"/>
                    <a:pt x="417" y="130"/>
                  </a:cubicBezTo>
                  <a:cubicBezTo>
                    <a:pt x="417" y="130"/>
                    <a:pt x="417" y="130"/>
                    <a:pt x="417" y="130"/>
                  </a:cubicBezTo>
                  <a:cubicBezTo>
                    <a:pt x="417" y="130"/>
                    <a:pt x="417" y="130"/>
                    <a:pt x="416" y="129"/>
                  </a:cubicBezTo>
                  <a:cubicBezTo>
                    <a:pt x="416" y="129"/>
                    <a:pt x="416" y="129"/>
                    <a:pt x="416" y="129"/>
                  </a:cubicBezTo>
                  <a:cubicBezTo>
                    <a:pt x="416" y="129"/>
                    <a:pt x="416" y="129"/>
                    <a:pt x="416" y="129"/>
                  </a:cubicBezTo>
                  <a:cubicBezTo>
                    <a:pt x="416" y="129"/>
                    <a:pt x="416" y="129"/>
                    <a:pt x="416" y="129"/>
                  </a:cubicBezTo>
                  <a:cubicBezTo>
                    <a:pt x="416" y="129"/>
                    <a:pt x="416" y="129"/>
                    <a:pt x="417" y="129"/>
                  </a:cubicBezTo>
                  <a:cubicBezTo>
                    <a:pt x="417" y="129"/>
                    <a:pt x="417" y="129"/>
                    <a:pt x="417" y="129"/>
                  </a:cubicBezTo>
                  <a:cubicBezTo>
                    <a:pt x="417" y="129"/>
                    <a:pt x="417" y="129"/>
                    <a:pt x="416" y="129"/>
                  </a:cubicBezTo>
                  <a:cubicBezTo>
                    <a:pt x="416" y="129"/>
                    <a:pt x="416" y="129"/>
                    <a:pt x="416" y="129"/>
                  </a:cubicBezTo>
                  <a:cubicBezTo>
                    <a:pt x="417" y="129"/>
                    <a:pt x="417" y="129"/>
                    <a:pt x="417" y="129"/>
                  </a:cubicBezTo>
                  <a:cubicBezTo>
                    <a:pt x="417" y="130"/>
                    <a:pt x="417" y="130"/>
                    <a:pt x="417" y="130"/>
                  </a:cubicBezTo>
                  <a:cubicBezTo>
                    <a:pt x="417" y="130"/>
                    <a:pt x="417" y="130"/>
                    <a:pt x="417" y="131"/>
                  </a:cubicBezTo>
                  <a:cubicBezTo>
                    <a:pt x="417" y="131"/>
                    <a:pt x="417" y="131"/>
                    <a:pt x="418" y="131"/>
                  </a:cubicBezTo>
                  <a:cubicBezTo>
                    <a:pt x="417" y="131"/>
                    <a:pt x="417" y="131"/>
                    <a:pt x="417" y="131"/>
                  </a:cubicBezTo>
                  <a:close/>
                  <a:moveTo>
                    <a:pt x="417" y="131"/>
                  </a:moveTo>
                  <a:cubicBezTo>
                    <a:pt x="417" y="131"/>
                    <a:pt x="417" y="131"/>
                    <a:pt x="417" y="131"/>
                  </a:cubicBezTo>
                  <a:cubicBezTo>
                    <a:pt x="417" y="131"/>
                    <a:pt x="417" y="131"/>
                    <a:pt x="417" y="131"/>
                  </a:cubicBezTo>
                  <a:cubicBezTo>
                    <a:pt x="417" y="131"/>
                    <a:pt x="417" y="131"/>
                    <a:pt x="417" y="131"/>
                  </a:cubicBezTo>
                  <a:cubicBezTo>
                    <a:pt x="417" y="131"/>
                    <a:pt x="417" y="131"/>
                    <a:pt x="417" y="131"/>
                  </a:cubicBezTo>
                  <a:moveTo>
                    <a:pt x="418" y="133"/>
                  </a:moveTo>
                  <a:cubicBezTo>
                    <a:pt x="418" y="133"/>
                    <a:pt x="418" y="133"/>
                    <a:pt x="417" y="133"/>
                  </a:cubicBezTo>
                  <a:cubicBezTo>
                    <a:pt x="417" y="133"/>
                    <a:pt x="417" y="133"/>
                    <a:pt x="418" y="133"/>
                  </a:cubicBezTo>
                  <a:cubicBezTo>
                    <a:pt x="418" y="133"/>
                    <a:pt x="418" y="133"/>
                    <a:pt x="418" y="133"/>
                  </a:cubicBezTo>
                  <a:close/>
                  <a:moveTo>
                    <a:pt x="418" y="133"/>
                  </a:moveTo>
                  <a:cubicBezTo>
                    <a:pt x="418" y="133"/>
                    <a:pt x="418" y="133"/>
                    <a:pt x="418" y="133"/>
                  </a:cubicBezTo>
                  <a:cubicBezTo>
                    <a:pt x="418" y="133"/>
                    <a:pt x="418" y="133"/>
                    <a:pt x="418" y="134"/>
                  </a:cubicBezTo>
                  <a:cubicBezTo>
                    <a:pt x="418" y="134"/>
                    <a:pt x="418" y="134"/>
                    <a:pt x="418" y="134"/>
                  </a:cubicBezTo>
                  <a:cubicBezTo>
                    <a:pt x="418" y="133"/>
                    <a:pt x="418" y="133"/>
                    <a:pt x="418" y="133"/>
                  </a:cubicBezTo>
                  <a:moveTo>
                    <a:pt x="418" y="135"/>
                  </a:moveTo>
                  <a:cubicBezTo>
                    <a:pt x="418" y="135"/>
                    <a:pt x="418" y="135"/>
                    <a:pt x="418" y="135"/>
                  </a:cubicBezTo>
                  <a:cubicBezTo>
                    <a:pt x="418" y="135"/>
                    <a:pt x="418" y="135"/>
                    <a:pt x="419" y="135"/>
                  </a:cubicBezTo>
                  <a:cubicBezTo>
                    <a:pt x="419" y="135"/>
                    <a:pt x="419" y="135"/>
                    <a:pt x="419" y="135"/>
                  </a:cubicBezTo>
                  <a:cubicBezTo>
                    <a:pt x="418" y="135"/>
                    <a:pt x="418" y="135"/>
                    <a:pt x="418" y="135"/>
                  </a:cubicBezTo>
                  <a:moveTo>
                    <a:pt x="419" y="136"/>
                  </a:moveTo>
                  <a:cubicBezTo>
                    <a:pt x="418" y="136"/>
                    <a:pt x="418" y="136"/>
                    <a:pt x="418" y="136"/>
                  </a:cubicBezTo>
                  <a:cubicBezTo>
                    <a:pt x="418" y="135"/>
                    <a:pt x="418" y="135"/>
                    <a:pt x="418" y="135"/>
                  </a:cubicBezTo>
                  <a:cubicBezTo>
                    <a:pt x="418" y="135"/>
                    <a:pt x="418" y="135"/>
                    <a:pt x="418" y="135"/>
                  </a:cubicBezTo>
                  <a:cubicBezTo>
                    <a:pt x="418" y="135"/>
                    <a:pt x="418" y="135"/>
                    <a:pt x="418" y="135"/>
                  </a:cubicBezTo>
                  <a:cubicBezTo>
                    <a:pt x="418" y="135"/>
                    <a:pt x="418" y="135"/>
                    <a:pt x="418" y="136"/>
                  </a:cubicBezTo>
                  <a:cubicBezTo>
                    <a:pt x="418" y="136"/>
                    <a:pt x="418" y="136"/>
                    <a:pt x="418" y="136"/>
                  </a:cubicBezTo>
                  <a:cubicBezTo>
                    <a:pt x="418" y="136"/>
                    <a:pt x="418" y="136"/>
                    <a:pt x="419" y="136"/>
                  </a:cubicBezTo>
                  <a:moveTo>
                    <a:pt x="419" y="137"/>
                  </a:moveTo>
                  <a:cubicBezTo>
                    <a:pt x="419" y="138"/>
                    <a:pt x="419" y="138"/>
                    <a:pt x="419" y="137"/>
                  </a:cubicBezTo>
                  <a:cubicBezTo>
                    <a:pt x="419" y="137"/>
                    <a:pt x="419" y="137"/>
                    <a:pt x="419" y="137"/>
                  </a:cubicBezTo>
                  <a:cubicBezTo>
                    <a:pt x="419" y="137"/>
                    <a:pt x="419" y="137"/>
                    <a:pt x="419" y="137"/>
                  </a:cubicBezTo>
                  <a:cubicBezTo>
                    <a:pt x="419" y="136"/>
                    <a:pt x="419" y="136"/>
                    <a:pt x="419" y="136"/>
                  </a:cubicBezTo>
                  <a:cubicBezTo>
                    <a:pt x="419" y="136"/>
                    <a:pt x="419" y="136"/>
                    <a:pt x="419" y="136"/>
                  </a:cubicBezTo>
                  <a:cubicBezTo>
                    <a:pt x="419" y="137"/>
                    <a:pt x="419" y="137"/>
                    <a:pt x="419" y="137"/>
                  </a:cubicBezTo>
                  <a:cubicBezTo>
                    <a:pt x="419" y="137"/>
                    <a:pt x="419" y="137"/>
                    <a:pt x="419" y="137"/>
                  </a:cubicBezTo>
                  <a:moveTo>
                    <a:pt x="420" y="137"/>
                  </a:moveTo>
                  <a:cubicBezTo>
                    <a:pt x="420" y="137"/>
                    <a:pt x="420" y="137"/>
                    <a:pt x="420" y="137"/>
                  </a:cubicBezTo>
                  <a:cubicBezTo>
                    <a:pt x="419" y="137"/>
                    <a:pt x="419" y="137"/>
                    <a:pt x="419" y="136"/>
                  </a:cubicBezTo>
                  <a:cubicBezTo>
                    <a:pt x="420" y="137"/>
                    <a:pt x="420" y="137"/>
                    <a:pt x="420" y="137"/>
                  </a:cubicBezTo>
                  <a:cubicBezTo>
                    <a:pt x="420" y="137"/>
                    <a:pt x="420" y="137"/>
                    <a:pt x="420" y="137"/>
                  </a:cubicBezTo>
                  <a:cubicBezTo>
                    <a:pt x="420" y="137"/>
                    <a:pt x="420" y="137"/>
                    <a:pt x="420" y="137"/>
                  </a:cubicBezTo>
                  <a:moveTo>
                    <a:pt x="421" y="142"/>
                  </a:moveTo>
                  <a:cubicBezTo>
                    <a:pt x="421" y="142"/>
                    <a:pt x="421" y="142"/>
                    <a:pt x="421" y="141"/>
                  </a:cubicBezTo>
                  <a:cubicBezTo>
                    <a:pt x="421" y="141"/>
                    <a:pt x="421" y="141"/>
                    <a:pt x="421" y="141"/>
                  </a:cubicBezTo>
                  <a:cubicBezTo>
                    <a:pt x="422" y="142"/>
                    <a:pt x="422" y="142"/>
                    <a:pt x="422" y="142"/>
                  </a:cubicBezTo>
                  <a:cubicBezTo>
                    <a:pt x="422" y="142"/>
                    <a:pt x="422" y="142"/>
                    <a:pt x="422" y="142"/>
                  </a:cubicBezTo>
                  <a:cubicBezTo>
                    <a:pt x="421" y="142"/>
                    <a:pt x="421" y="142"/>
                    <a:pt x="421" y="142"/>
                  </a:cubicBezTo>
                  <a:cubicBezTo>
                    <a:pt x="421" y="142"/>
                    <a:pt x="421" y="142"/>
                    <a:pt x="421" y="142"/>
                  </a:cubicBezTo>
                  <a:moveTo>
                    <a:pt x="423" y="145"/>
                  </a:moveTo>
                  <a:cubicBezTo>
                    <a:pt x="422" y="145"/>
                    <a:pt x="422" y="145"/>
                    <a:pt x="422" y="145"/>
                  </a:cubicBezTo>
                  <a:cubicBezTo>
                    <a:pt x="422" y="145"/>
                    <a:pt x="422" y="145"/>
                    <a:pt x="422" y="145"/>
                  </a:cubicBezTo>
                  <a:cubicBezTo>
                    <a:pt x="422" y="145"/>
                    <a:pt x="422" y="145"/>
                    <a:pt x="422" y="144"/>
                  </a:cubicBezTo>
                  <a:cubicBezTo>
                    <a:pt x="423" y="145"/>
                    <a:pt x="423" y="145"/>
                    <a:pt x="423" y="145"/>
                  </a:cubicBezTo>
                  <a:cubicBezTo>
                    <a:pt x="423" y="145"/>
                    <a:pt x="423" y="145"/>
                    <a:pt x="423" y="145"/>
                  </a:cubicBezTo>
                  <a:moveTo>
                    <a:pt x="423" y="156"/>
                  </a:moveTo>
                  <a:cubicBezTo>
                    <a:pt x="423" y="155"/>
                    <a:pt x="423" y="155"/>
                    <a:pt x="423" y="155"/>
                  </a:cubicBezTo>
                  <a:cubicBezTo>
                    <a:pt x="423" y="155"/>
                    <a:pt x="423" y="155"/>
                    <a:pt x="423" y="155"/>
                  </a:cubicBezTo>
                  <a:cubicBezTo>
                    <a:pt x="424" y="155"/>
                    <a:pt x="424" y="155"/>
                    <a:pt x="424" y="154"/>
                  </a:cubicBezTo>
                  <a:cubicBezTo>
                    <a:pt x="424" y="154"/>
                    <a:pt x="424" y="154"/>
                    <a:pt x="424" y="154"/>
                  </a:cubicBezTo>
                  <a:cubicBezTo>
                    <a:pt x="424" y="154"/>
                    <a:pt x="424" y="154"/>
                    <a:pt x="424" y="153"/>
                  </a:cubicBezTo>
                  <a:cubicBezTo>
                    <a:pt x="424" y="153"/>
                    <a:pt x="424" y="153"/>
                    <a:pt x="424" y="153"/>
                  </a:cubicBezTo>
                  <a:cubicBezTo>
                    <a:pt x="424" y="153"/>
                    <a:pt x="424" y="153"/>
                    <a:pt x="424" y="152"/>
                  </a:cubicBezTo>
                  <a:cubicBezTo>
                    <a:pt x="424" y="152"/>
                    <a:pt x="424" y="152"/>
                    <a:pt x="424" y="152"/>
                  </a:cubicBezTo>
                  <a:cubicBezTo>
                    <a:pt x="425" y="153"/>
                    <a:pt x="425" y="153"/>
                    <a:pt x="425" y="153"/>
                  </a:cubicBezTo>
                  <a:cubicBezTo>
                    <a:pt x="425" y="152"/>
                    <a:pt x="425" y="152"/>
                    <a:pt x="425" y="153"/>
                  </a:cubicBezTo>
                  <a:cubicBezTo>
                    <a:pt x="425" y="153"/>
                    <a:pt x="425" y="153"/>
                    <a:pt x="425" y="153"/>
                  </a:cubicBezTo>
                  <a:cubicBezTo>
                    <a:pt x="425" y="153"/>
                    <a:pt x="425" y="153"/>
                    <a:pt x="425" y="153"/>
                  </a:cubicBezTo>
                  <a:cubicBezTo>
                    <a:pt x="426" y="152"/>
                    <a:pt x="426" y="152"/>
                    <a:pt x="426" y="152"/>
                  </a:cubicBezTo>
                  <a:cubicBezTo>
                    <a:pt x="426" y="152"/>
                    <a:pt x="426" y="152"/>
                    <a:pt x="426" y="152"/>
                  </a:cubicBezTo>
                  <a:cubicBezTo>
                    <a:pt x="426" y="152"/>
                    <a:pt x="426" y="152"/>
                    <a:pt x="425" y="152"/>
                  </a:cubicBezTo>
                  <a:cubicBezTo>
                    <a:pt x="425" y="152"/>
                    <a:pt x="425" y="152"/>
                    <a:pt x="425" y="152"/>
                  </a:cubicBezTo>
                  <a:cubicBezTo>
                    <a:pt x="425" y="152"/>
                    <a:pt x="425" y="152"/>
                    <a:pt x="425" y="152"/>
                  </a:cubicBezTo>
                  <a:cubicBezTo>
                    <a:pt x="424" y="151"/>
                    <a:pt x="424" y="151"/>
                    <a:pt x="424" y="151"/>
                  </a:cubicBezTo>
                  <a:cubicBezTo>
                    <a:pt x="424" y="151"/>
                    <a:pt x="424" y="151"/>
                    <a:pt x="424" y="151"/>
                  </a:cubicBezTo>
                  <a:cubicBezTo>
                    <a:pt x="424" y="151"/>
                    <a:pt x="424" y="151"/>
                    <a:pt x="424" y="150"/>
                  </a:cubicBezTo>
                  <a:cubicBezTo>
                    <a:pt x="424" y="150"/>
                    <a:pt x="424" y="150"/>
                    <a:pt x="423" y="150"/>
                  </a:cubicBezTo>
                  <a:cubicBezTo>
                    <a:pt x="423" y="150"/>
                    <a:pt x="423" y="150"/>
                    <a:pt x="423" y="151"/>
                  </a:cubicBezTo>
                  <a:cubicBezTo>
                    <a:pt x="423" y="150"/>
                    <a:pt x="423" y="150"/>
                    <a:pt x="423" y="150"/>
                  </a:cubicBezTo>
                  <a:cubicBezTo>
                    <a:pt x="422" y="150"/>
                    <a:pt x="422" y="150"/>
                    <a:pt x="423" y="150"/>
                  </a:cubicBezTo>
                  <a:cubicBezTo>
                    <a:pt x="422" y="149"/>
                    <a:pt x="422" y="149"/>
                    <a:pt x="422" y="149"/>
                  </a:cubicBezTo>
                  <a:cubicBezTo>
                    <a:pt x="422" y="149"/>
                    <a:pt x="422" y="149"/>
                    <a:pt x="422" y="149"/>
                  </a:cubicBezTo>
                  <a:cubicBezTo>
                    <a:pt x="423" y="149"/>
                    <a:pt x="423" y="149"/>
                    <a:pt x="423" y="149"/>
                  </a:cubicBezTo>
                  <a:cubicBezTo>
                    <a:pt x="423" y="149"/>
                    <a:pt x="423" y="149"/>
                    <a:pt x="423" y="148"/>
                  </a:cubicBezTo>
                  <a:cubicBezTo>
                    <a:pt x="423" y="147"/>
                    <a:pt x="423" y="147"/>
                    <a:pt x="423" y="147"/>
                  </a:cubicBezTo>
                  <a:cubicBezTo>
                    <a:pt x="423" y="147"/>
                    <a:pt x="423" y="147"/>
                    <a:pt x="423" y="146"/>
                  </a:cubicBezTo>
                  <a:cubicBezTo>
                    <a:pt x="423" y="146"/>
                    <a:pt x="423" y="146"/>
                    <a:pt x="423" y="147"/>
                  </a:cubicBezTo>
                  <a:cubicBezTo>
                    <a:pt x="423" y="147"/>
                    <a:pt x="423" y="147"/>
                    <a:pt x="422" y="147"/>
                  </a:cubicBezTo>
                  <a:cubicBezTo>
                    <a:pt x="423" y="146"/>
                    <a:pt x="423" y="146"/>
                    <a:pt x="423" y="145"/>
                  </a:cubicBezTo>
                  <a:cubicBezTo>
                    <a:pt x="423" y="145"/>
                    <a:pt x="423" y="145"/>
                    <a:pt x="423" y="145"/>
                  </a:cubicBezTo>
                  <a:cubicBezTo>
                    <a:pt x="423" y="146"/>
                    <a:pt x="423" y="146"/>
                    <a:pt x="424" y="146"/>
                  </a:cubicBezTo>
                  <a:cubicBezTo>
                    <a:pt x="424" y="146"/>
                    <a:pt x="424" y="146"/>
                    <a:pt x="424" y="146"/>
                  </a:cubicBezTo>
                  <a:cubicBezTo>
                    <a:pt x="424" y="145"/>
                    <a:pt x="424" y="145"/>
                    <a:pt x="424" y="145"/>
                  </a:cubicBezTo>
                  <a:cubicBezTo>
                    <a:pt x="424" y="145"/>
                    <a:pt x="424" y="145"/>
                    <a:pt x="424" y="145"/>
                  </a:cubicBezTo>
                  <a:cubicBezTo>
                    <a:pt x="424" y="144"/>
                    <a:pt x="424" y="144"/>
                    <a:pt x="424" y="144"/>
                  </a:cubicBezTo>
                  <a:cubicBezTo>
                    <a:pt x="424" y="144"/>
                    <a:pt x="424" y="144"/>
                    <a:pt x="424" y="144"/>
                  </a:cubicBezTo>
                  <a:cubicBezTo>
                    <a:pt x="424" y="144"/>
                    <a:pt x="424" y="144"/>
                    <a:pt x="424" y="143"/>
                  </a:cubicBezTo>
                  <a:cubicBezTo>
                    <a:pt x="424" y="143"/>
                    <a:pt x="424" y="143"/>
                    <a:pt x="424" y="143"/>
                  </a:cubicBezTo>
                  <a:cubicBezTo>
                    <a:pt x="423" y="143"/>
                    <a:pt x="423" y="143"/>
                    <a:pt x="423" y="143"/>
                  </a:cubicBezTo>
                  <a:cubicBezTo>
                    <a:pt x="423" y="143"/>
                    <a:pt x="423" y="143"/>
                    <a:pt x="423" y="143"/>
                  </a:cubicBezTo>
                  <a:cubicBezTo>
                    <a:pt x="423" y="142"/>
                    <a:pt x="423" y="142"/>
                    <a:pt x="423" y="142"/>
                  </a:cubicBezTo>
                  <a:cubicBezTo>
                    <a:pt x="423" y="142"/>
                    <a:pt x="423" y="142"/>
                    <a:pt x="423" y="142"/>
                  </a:cubicBezTo>
                  <a:cubicBezTo>
                    <a:pt x="422" y="141"/>
                    <a:pt x="422" y="141"/>
                    <a:pt x="422" y="141"/>
                  </a:cubicBezTo>
                  <a:cubicBezTo>
                    <a:pt x="422" y="141"/>
                    <a:pt x="422" y="141"/>
                    <a:pt x="422" y="140"/>
                  </a:cubicBezTo>
                  <a:cubicBezTo>
                    <a:pt x="422" y="140"/>
                    <a:pt x="422" y="140"/>
                    <a:pt x="423" y="140"/>
                  </a:cubicBezTo>
                  <a:cubicBezTo>
                    <a:pt x="423" y="140"/>
                    <a:pt x="423" y="140"/>
                    <a:pt x="422" y="140"/>
                  </a:cubicBezTo>
                  <a:cubicBezTo>
                    <a:pt x="422" y="140"/>
                    <a:pt x="422" y="140"/>
                    <a:pt x="422" y="140"/>
                  </a:cubicBezTo>
                  <a:cubicBezTo>
                    <a:pt x="422" y="140"/>
                    <a:pt x="422" y="140"/>
                    <a:pt x="422" y="140"/>
                  </a:cubicBezTo>
                  <a:cubicBezTo>
                    <a:pt x="422" y="140"/>
                    <a:pt x="422" y="140"/>
                    <a:pt x="421" y="140"/>
                  </a:cubicBezTo>
                  <a:cubicBezTo>
                    <a:pt x="421" y="140"/>
                    <a:pt x="421" y="140"/>
                    <a:pt x="421" y="140"/>
                  </a:cubicBezTo>
                  <a:cubicBezTo>
                    <a:pt x="421" y="140"/>
                    <a:pt x="421" y="140"/>
                    <a:pt x="421" y="140"/>
                  </a:cubicBezTo>
                  <a:cubicBezTo>
                    <a:pt x="421" y="140"/>
                    <a:pt x="421" y="140"/>
                    <a:pt x="421" y="139"/>
                  </a:cubicBezTo>
                  <a:cubicBezTo>
                    <a:pt x="421" y="140"/>
                    <a:pt x="421" y="140"/>
                    <a:pt x="421" y="140"/>
                  </a:cubicBezTo>
                  <a:cubicBezTo>
                    <a:pt x="420" y="139"/>
                    <a:pt x="420" y="139"/>
                    <a:pt x="420" y="139"/>
                  </a:cubicBezTo>
                  <a:cubicBezTo>
                    <a:pt x="420" y="139"/>
                    <a:pt x="420" y="139"/>
                    <a:pt x="420" y="138"/>
                  </a:cubicBezTo>
                  <a:cubicBezTo>
                    <a:pt x="420" y="138"/>
                    <a:pt x="420" y="138"/>
                    <a:pt x="420" y="138"/>
                  </a:cubicBezTo>
                  <a:cubicBezTo>
                    <a:pt x="420" y="138"/>
                    <a:pt x="420" y="138"/>
                    <a:pt x="420" y="137"/>
                  </a:cubicBezTo>
                  <a:cubicBezTo>
                    <a:pt x="420" y="137"/>
                    <a:pt x="420" y="137"/>
                    <a:pt x="420" y="137"/>
                  </a:cubicBezTo>
                  <a:cubicBezTo>
                    <a:pt x="420" y="136"/>
                    <a:pt x="420" y="136"/>
                    <a:pt x="420" y="136"/>
                  </a:cubicBezTo>
                  <a:cubicBezTo>
                    <a:pt x="420" y="136"/>
                    <a:pt x="420" y="136"/>
                    <a:pt x="420" y="136"/>
                  </a:cubicBezTo>
                  <a:cubicBezTo>
                    <a:pt x="420" y="136"/>
                    <a:pt x="420" y="136"/>
                    <a:pt x="420" y="136"/>
                  </a:cubicBezTo>
                  <a:cubicBezTo>
                    <a:pt x="420" y="136"/>
                    <a:pt x="420" y="136"/>
                    <a:pt x="420" y="136"/>
                  </a:cubicBezTo>
                  <a:cubicBezTo>
                    <a:pt x="420" y="136"/>
                    <a:pt x="420" y="136"/>
                    <a:pt x="419" y="136"/>
                  </a:cubicBezTo>
                  <a:cubicBezTo>
                    <a:pt x="420" y="136"/>
                    <a:pt x="420" y="136"/>
                    <a:pt x="420" y="136"/>
                  </a:cubicBezTo>
                  <a:cubicBezTo>
                    <a:pt x="420" y="136"/>
                    <a:pt x="420" y="136"/>
                    <a:pt x="420" y="137"/>
                  </a:cubicBezTo>
                  <a:cubicBezTo>
                    <a:pt x="419" y="136"/>
                    <a:pt x="419" y="136"/>
                    <a:pt x="419" y="135"/>
                  </a:cubicBezTo>
                  <a:cubicBezTo>
                    <a:pt x="419" y="135"/>
                    <a:pt x="419" y="135"/>
                    <a:pt x="419" y="135"/>
                  </a:cubicBezTo>
                  <a:cubicBezTo>
                    <a:pt x="419" y="135"/>
                    <a:pt x="419" y="135"/>
                    <a:pt x="419" y="135"/>
                  </a:cubicBezTo>
                  <a:cubicBezTo>
                    <a:pt x="419" y="135"/>
                    <a:pt x="419" y="135"/>
                    <a:pt x="419" y="135"/>
                  </a:cubicBezTo>
                  <a:cubicBezTo>
                    <a:pt x="419" y="136"/>
                    <a:pt x="419" y="136"/>
                    <a:pt x="419" y="136"/>
                  </a:cubicBezTo>
                  <a:cubicBezTo>
                    <a:pt x="419" y="136"/>
                    <a:pt x="419" y="136"/>
                    <a:pt x="419" y="136"/>
                  </a:cubicBezTo>
                  <a:cubicBezTo>
                    <a:pt x="419" y="136"/>
                    <a:pt x="419" y="136"/>
                    <a:pt x="419" y="136"/>
                  </a:cubicBezTo>
                  <a:cubicBezTo>
                    <a:pt x="419" y="135"/>
                    <a:pt x="419" y="135"/>
                    <a:pt x="419" y="135"/>
                  </a:cubicBezTo>
                  <a:cubicBezTo>
                    <a:pt x="419" y="134"/>
                    <a:pt x="419" y="134"/>
                    <a:pt x="419" y="134"/>
                  </a:cubicBezTo>
                  <a:cubicBezTo>
                    <a:pt x="419" y="134"/>
                    <a:pt x="419" y="134"/>
                    <a:pt x="419" y="134"/>
                  </a:cubicBezTo>
                  <a:cubicBezTo>
                    <a:pt x="419" y="134"/>
                    <a:pt x="419" y="134"/>
                    <a:pt x="419" y="133"/>
                  </a:cubicBezTo>
                  <a:cubicBezTo>
                    <a:pt x="419" y="133"/>
                    <a:pt x="419" y="133"/>
                    <a:pt x="419" y="133"/>
                  </a:cubicBezTo>
                  <a:cubicBezTo>
                    <a:pt x="419" y="133"/>
                    <a:pt x="419" y="133"/>
                    <a:pt x="419" y="133"/>
                  </a:cubicBezTo>
                  <a:cubicBezTo>
                    <a:pt x="419" y="133"/>
                    <a:pt x="419" y="133"/>
                    <a:pt x="419" y="133"/>
                  </a:cubicBezTo>
                  <a:cubicBezTo>
                    <a:pt x="419" y="132"/>
                    <a:pt x="419" y="132"/>
                    <a:pt x="419" y="132"/>
                  </a:cubicBezTo>
                  <a:cubicBezTo>
                    <a:pt x="419" y="132"/>
                    <a:pt x="419" y="132"/>
                    <a:pt x="419" y="133"/>
                  </a:cubicBezTo>
                  <a:cubicBezTo>
                    <a:pt x="419" y="133"/>
                    <a:pt x="419" y="133"/>
                    <a:pt x="419" y="133"/>
                  </a:cubicBezTo>
                  <a:cubicBezTo>
                    <a:pt x="418" y="133"/>
                    <a:pt x="418" y="133"/>
                    <a:pt x="418" y="133"/>
                  </a:cubicBezTo>
                  <a:cubicBezTo>
                    <a:pt x="418" y="133"/>
                    <a:pt x="418" y="133"/>
                    <a:pt x="418" y="133"/>
                  </a:cubicBezTo>
                  <a:cubicBezTo>
                    <a:pt x="418" y="133"/>
                    <a:pt x="418" y="133"/>
                    <a:pt x="418" y="132"/>
                  </a:cubicBezTo>
                  <a:cubicBezTo>
                    <a:pt x="418" y="132"/>
                    <a:pt x="418" y="132"/>
                    <a:pt x="417" y="132"/>
                  </a:cubicBezTo>
                  <a:cubicBezTo>
                    <a:pt x="418" y="132"/>
                    <a:pt x="418" y="132"/>
                    <a:pt x="418" y="132"/>
                  </a:cubicBezTo>
                  <a:cubicBezTo>
                    <a:pt x="418" y="132"/>
                    <a:pt x="418" y="132"/>
                    <a:pt x="418" y="132"/>
                  </a:cubicBezTo>
                  <a:cubicBezTo>
                    <a:pt x="418" y="132"/>
                    <a:pt x="418" y="132"/>
                    <a:pt x="418" y="132"/>
                  </a:cubicBezTo>
                  <a:cubicBezTo>
                    <a:pt x="418" y="132"/>
                    <a:pt x="418" y="132"/>
                    <a:pt x="418" y="132"/>
                  </a:cubicBezTo>
                  <a:cubicBezTo>
                    <a:pt x="418" y="132"/>
                    <a:pt x="418" y="132"/>
                    <a:pt x="418" y="131"/>
                  </a:cubicBezTo>
                  <a:cubicBezTo>
                    <a:pt x="418" y="131"/>
                    <a:pt x="418" y="131"/>
                    <a:pt x="418" y="131"/>
                  </a:cubicBezTo>
                  <a:cubicBezTo>
                    <a:pt x="418" y="131"/>
                    <a:pt x="418" y="131"/>
                    <a:pt x="418" y="131"/>
                  </a:cubicBezTo>
                  <a:cubicBezTo>
                    <a:pt x="418" y="131"/>
                    <a:pt x="418" y="131"/>
                    <a:pt x="418" y="131"/>
                  </a:cubicBezTo>
                  <a:cubicBezTo>
                    <a:pt x="418" y="131"/>
                    <a:pt x="418" y="131"/>
                    <a:pt x="418" y="131"/>
                  </a:cubicBezTo>
                  <a:cubicBezTo>
                    <a:pt x="418" y="131"/>
                    <a:pt x="418" y="131"/>
                    <a:pt x="418" y="130"/>
                  </a:cubicBezTo>
                  <a:cubicBezTo>
                    <a:pt x="417" y="130"/>
                    <a:pt x="417" y="130"/>
                    <a:pt x="417" y="130"/>
                  </a:cubicBezTo>
                  <a:cubicBezTo>
                    <a:pt x="417" y="130"/>
                    <a:pt x="417" y="130"/>
                    <a:pt x="417" y="130"/>
                  </a:cubicBezTo>
                  <a:cubicBezTo>
                    <a:pt x="417" y="130"/>
                    <a:pt x="417" y="130"/>
                    <a:pt x="418" y="130"/>
                  </a:cubicBezTo>
                  <a:cubicBezTo>
                    <a:pt x="417" y="129"/>
                    <a:pt x="417" y="129"/>
                    <a:pt x="417" y="129"/>
                  </a:cubicBezTo>
                  <a:cubicBezTo>
                    <a:pt x="417" y="129"/>
                    <a:pt x="417" y="129"/>
                    <a:pt x="417" y="129"/>
                  </a:cubicBezTo>
                  <a:cubicBezTo>
                    <a:pt x="417" y="129"/>
                    <a:pt x="417" y="129"/>
                    <a:pt x="417" y="129"/>
                  </a:cubicBezTo>
                  <a:cubicBezTo>
                    <a:pt x="417" y="129"/>
                    <a:pt x="417" y="129"/>
                    <a:pt x="417" y="129"/>
                  </a:cubicBezTo>
                  <a:cubicBezTo>
                    <a:pt x="417" y="129"/>
                    <a:pt x="417" y="129"/>
                    <a:pt x="417" y="129"/>
                  </a:cubicBezTo>
                  <a:cubicBezTo>
                    <a:pt x="417" y="129"/>
                    <a:pt x="417" y="129"/>
                    <a:pt x="418" y="129"/>
                  </a:cubicBezTo>
                  <a:cubicBezTo>
                    <a:pt x="417" y="128"/>
                    <a:pt x="417" y="128"/>
                    <a:pt x="417" y="128"/>
                  </a:cubicBezTo>
                  <a:cubicBezTo>
                    <a:pt x="417" y="128"/>
                    <a:pt x="417" y="128"/>
                    <a:pt x="417" y="128"/>
                  </a:cubicBezTo>
                  <a:cubicBezTo>
                    <a:pt x="417" y="128"/>
                    <a:pt x="417" y="128"/>
                    <a:pt x="417" y="128"/>
                  </a:cubicBezTo>
                  <a:cubicBezTo>
                    <a:pt x="417" y="128"/>
                    <a:pt x="417" y="128"/>
                    <a:pt x="417" y="127"/>
                  </a:cubicBezTo>
                  <a:cubicBezTo>
                    <a:pt x="417" y="127"/>
                    <a:pt x="417" y="127"/>
                    <a:pt x="417" y="127"/>
                  </a:cubicBezTo>
                  <a:cubicBezTo>
                    <a:pt x="417" y="127"/>
                    <a:pt x="417" y="127"/>
                    <a:pt x="417" y="127"/>
                  </a:cubicBezTo>
                  <a:cubicBezTo>
                    <a:pt x="417" y="127"/>
                    <a:pt x="417" y="127"/>
                    <a:pt x="417" y="127"/>
                  </a:cubicBezTo>
                  <a:cubicBezTo>
                    <a:pt x="417" y="126"/>
                    <a:pt x="417" y="126"/>
                    <a:pt x="417" y="126"/>
                  </a:cubicBezTo>
                  <a:cubicBezTo>
                    <a:pt x="417" y="126"/>
                    <a:pt x="417" y="126"/>
                    <a:pt x="418" y="127"/>
                  </a:cubicBezTo>
                  <a:cubicBezTo>
                    <a:pt x="418" y="127"/>
                    <a:pt x="418" y="127"/>
                    <a:pt x="418" y="127"/>
                  </a:cubicBezTo>
                  <a:cubicBezTo>
                    <a:pt x="418" y="127"/>
                    <a:pt x="418" y="127"/>
                    <a:pt x="418" y="127"/>
                  </a:cubicBezTo>
                  <a:cubicBezTo>
                    <a:pt x="419" y="127"/>
                    <a:pt x="419" y="127"/>
                    <a:pt x="419" y="127"/>
                  </a:cubicBezTo>
                  <a:cubicBezTo>
                    <a:pt x="419" y="127"/>
                    <a:pt x="419" y="127"/>
                    <a:pt x="419" y="127"/>
                  </a:cubicBezTo>
                  <a:cubicBezTo>
                    <a:pt x="419" y="128"/>
                    <a:pt x="419" y="128"/>
                    <a:pt x="419" y="128"/>
                  </a:cubicBezTo>
                  <a:cubicBezTo>
                    <a:pt x="419" y="128"/>
                    <a:pt x="419" y="128"/>
                    <a:pt x="419" y="128"/>
                  </a:cubicBezTo>
                  <a:cubicBezTo>
                    <a:pt x="419" y="129"/>
                    <a:pt x="419" y="129"/>
                    <a:pt x="419" y="129"/>
                  </a:cubicBezTo>
                  <a:cubicBezTo>
                    <a:pt x="419" y="129"/>
                    <a:pt x="419" y="129"/>
                    <a:pt x="419" y="129"/>
                  </a:cubicBezTo>
                  <a:cubicBezTo>
                    <a:pt x="419" y="130"/>
                    <a:pt x="419" y="130"/>
                    <a:pt x="419" y="130"/>
                  </a:cubicBezTo>
                  <a:cubicBezTo>
                    <a:pt x="419" y="130"/>
                    <a:pt x="419" y="130"/>
                    <a:pt x="419" y="130"/>
                  </a:cubicBezTo>
                  <a:cubicBezTo>
                    <a:pt x="419" y="130"/>
                    <a:pt x="419" y="130"/>
                    <a:pt x="419" y="130"/>
                  </a:cubicBezTo>
                  <a:cubicBezTo>
                    <a:pt x="419" y="130"/>
                    <a:pt x="419" y="130"/>
                    <a:pt x="419" y="130"/>
                  </a:cubicBezTo>
                  <a:cubicBezTo>
                    <a:pt x="419" y="130"/>
                    <a:pt x="419" y="130"/>
                    <a:pt x="419" y="130"/>
                  </a:cubicBezTo>
                  <a:cubicBezTo>
                    <a:pt x="419" y="130"/>
                    <a:pt x="419" y="130"/>
                    <a:pt x="420" y="131"/>
                  </a:cubicBezTo>
                  <a:cubicBezTo>
                    <a:pt x="420" y="130"/>
                    <a:pt x="420" y="130"/>
                    <a:pt x="420" y="130"/>
                  </a:cubicBezTo>
                  <a:cubicBezTo>
                    <a:pt x="420" y="130"/>
                    <a:pt x="420" y="130"/>
                    <a:pt x="420" y="131"/>
                  </a:cubicBezTo>
                  <a:cubicBezTo>
                    <a:pt x="420" y="131"/>
                    <a:pt x="420" y="131"/>
                    <a:pt x="421" y="131"/>
                  </a:cubicBezTo>
                  <a:cubicBezTo>
                    <a:pt x="421" y="131"/>
                    <a:pt x="421" y="131"/>
                    <a:pt x="421" y="131"/>
                  </a:cubicBezTo>
                  <a:cubicBezTo>
                    <a:pt x="421" y="131"/>
                    <a:pt x="421" y="131"/>
                    <a:pt x="421" y="131"/>
                  </a:cubicBezTo>
                  <a:cubicBezTo>
                    <a:pt x="421" y="131"/>
                    <a:pt x="421" y="131"/>
                    <a:pt x="421" y="131"/>
                  </a:cubicBezTo>
                  <a:cubicBezTo>
                    <a:pt x="422" y="132"/>
                    <a:pt x="422" y="132"/>
                    <a:pt x="422" y="132"/>
                  </a:cubicBezTo>
                  <a:cubicBezTo>
                    <a:pt x="422" y="133"/>
                    <a:pt x="422" y="133"/>
                    <a:pt x="422" y="133"/>
                  </a:cubicBezTo>
                  <a:cubicBezTo>
                    <a:pt x="422" y="133"/>
                    <a:pt x="422" y="133"/>
                    <a:pt x="422" y="134"/>
                  </a:cubicBezTo>
                  <a:cubicBezTo>
                    <a:pt x="422" y="134"/>
                    <a:pt x="422" y="134"/>
                    <a:pt x="422" y="134"/>
                  </a:cubicBezTo>
                  <a:cubicBezTo>
                    <a:pt x="422" y="135"/>
                    <a:pt x="422" y="135"/>
                    <a:pt x="422" y="135"/>
                  </a:cubicBezTo>
                  <a:cubicBezTo>
                    <a:pt x="421" y="135"/>
                    <a:pt x="421" y="135"/>
                    <a:pt x="421" y="135"/>
                  </a:cubicBezTo>
                  <a:cubicBezTo>
                    <a:pt x="422" y="135"/>
                    <a:pt x="422" y="135"/>
                    <a:pt x="422" y="135"/>
                  </a:cubicBezTo>
                  <a:cubicBezTo>
                    <a:pt x="422" y="136"/>
                    <a:pt x="422" y="136"/>
                    <a:pt x="422" y="136"/>
                  </a:cubicBezTo>
                  <a:cubicBezTo>
                    <a:pt x="422" y="136"/>
                    <a:pt x="422" y="136"/>
                    <a:pt x="422" y="136"/>
                  </a:cubicBezTo>
                  <a:cubicBezTo>
                    <a:pt x="422" y="136"/>
                    <a:pt x="422" y="136"/>
                    <a:pt x="422" y="136"/>
                  </a:cubicBezTo>
                  <a:cubicBezTo>
                    <a:pt x="422" y="136"/>
                    <a:pt x="422" y="136"/>
                    <a:pt x="422" y="136"/>
                  </a:cubicBezTo>
                  <a:cubicBezTo>
                    <a:pt x="421" y="136"/>
                    <a:pt x="421" y="136"/>
                    <a:pt x="421" y="136"/>
                  </a:cubicBezTo>
                  <a:cubicBezTo>
                    <a:pt x="421" y="136"/>
                    <a:pt x="421" y="136"/>
                    <a:pt x="421" y="136"/>
                  </a:cubicBezTo>
                  <a:cubicBezTo>
                    <a:pt x="421" y="136"/>
                    <a:pt x="421" y="136"/>
                    <a:pt x="421" y="136"/>
                  </a:cubicBezTo>
                  <a:cubicBezTo>
                    <a:pt x="421" y="136"/>
                    <a:pt x="421" y="136"/>
                    <a:pt x="421" y="136"/>
                  </a:cubicBezTo>
                  <a:cubicBezTo>
                    <a:pt x="422" y="137"/>
                    <a:pt x="422" y="137"/>
                    <a:pt x="422" y="137"/>
                  </a:cubicBezTo>
                  <a:cubicBezTo>
                    <a:pt x="422" y="137"/>
                    <a:pt x="422" y="137"/>
                    <a:pt x="422" y="137"/>
                  </a:cubicBezTo>
                  <a:cubicBezTo>
                    <a:pt x="422" y="137"/>
                    <a:pt x="422" y="137"/>
                    <a:pt x="423" y="137"/>
                  </a:cubicBezTo>
                  <a:cubicBezTo>
                    <a:pt x="423" y="138"/>
                    <a:pt x="423" y="138"/>
                    <a:pt x="423" y="138"/>
                  </a:cubicBezTo>
                  <a:cubicBezTo>
                    <a:pt x="424" y="139"/>
                    <a:pt x="424" y="139"/>
                    <a:pt x="424" y="140"/>
                  </a:cubicBezTo>
                  <a:cubicBezTo>
                    <a:pt x="424" y="140"/>
                    <a:pt x="424" y="140"/>
                    <a:pt x="424" y="141"/>
                  </a:cubicBezTo>
                  <a:cubicBezTo>
                    <a:pt x="425" y="141"/>
                    <a:pt x="425" y="141"/>
                    <a:pt x="425" y="141"/>
                  </a:cubicBezTo>
                  <a:cubicBezTo>
                    <a:pt x="425" y="142"/>
                    <a:pt x="425" y="142"/>
                    <a:pt x="425" y="142"/>
                  </a:cubicBezTo>
                  <a:cubicBezTo>
                    <a:pt x="425" y="142"/>
                    <a:pt x="425" y="142"/>
                    <a:pt x="425" y="142"/>
                  </a:cubicBezTo>
                  <a:cubicBezTo>
                    <a:pt x="426" y="143"/>
                    <a:pt x="426" y="143"/>
                    <a:pt x="426" y="143"/>
                  </a:cubicBezTo>
                  <a:cubicBezTo>
                    <a:pt x="426" y="144"/>
                    <a:pt x="426" y="144"/>
                    <a:pt x="426" y="144"/>
                  </a:cubicBezTo>
                  <a:cubicBezTo>
                    <a:pt x="426" y="144"/>
                    <a:pt x="426" y="144"/>
                    <a:pt x="427" y="145"/>
                  </a:cubicBezTo>
                  <a:cubicBezTo>
                    <a:pt x="427" y="145"/>
                    <a:pt x="427" y="145"/>
                    <a:pt x="427" y="145"/>
                  </a:cubicBezTo>
                  <a:cubicBezTo>
                    <a:pt x="427" y="146"/>
                    <a:pt x="427" y="146"/>
                    <a:pt x="427" y="146"/>
                  </a:cubicBezTo>
                  <a:cubicBezTo>
                    <a:pt x="427" y="146"/>
                    <a:pt x="427" y="146"/>
                    <a:pt x="427" y="146"/>
                  </a:cubicBezTo>
                  <a:cubicBezTo>
                    <a:pt x="427" y="146"/>
                    <a:pt x="427" y="146"/>
                    <a:pt x="427" y="146"/>
                  </a:cubicBezTo>
                  <a:cubicBezTo>
                    <a:pt x="427" y="146"/>
                    <a:pt x="427" y="146"/>
                    <a:pt x="427" y="146"/>
                  </a:cubicBezTo>
                  <a:cubicBezTo>
                    <a:pt x="427" y="147"/>
                    <a:pt x="427" y="147"/>
                    <a:pt x="428" y="147"/>
                  </a:cubicBezTo>
                  <a:cubicBezTo>
                    <a:pt x="428" y="147"/>
                    <a:pt x="428" y="147"/>
                    <a:pt x="428" y="148"/>
                  </a:cubicBezTo>
                  <a:cubicBezTo>
                    <a:pt x="428" y="149"/>
                    <a:pt x="428" y="149"/>
                    <a:pt x="428" y="149"/>
                  </a:cubicBezTo>
                  <a:cubicBezTo>
                    <a:pt x="428" y="149"/>
                    <a:pt x="428" y="149"/>
                    <a:pt x="428" y="149"/>
                  </a:cubicBezTo>
                  <a:cubicBezTo>
                    <a:pt x="428" y="149"/>
                    <a:pt x="428" y="149"/>
                    <a:pt x="428" y="149"/>
                  </a:cubicBezTo>
                  <a:cubicBezTo>
                    <a:pt x="429" y="149"/>
                    <a:pt x="429" y="149"/>
                    <a:pt x="429" y="149"/>
                  </a:cubicBezTo>
                  <a:cubicBezTo>
                    <a:pt x="430" y="150"/>
                    <a:pt x="430" y="150"/>
                    <a:pt x="430" y="151"/>
                  </a:cubicBezTo>
                  <a:cubicBezTo>
                    <a:pt x="430" y="152"/>
                    <a:pt x="430" y="152"/>
                    <a:pt x="430" y="152"/>
                  </a:cubicBezTo>
                  <a:cubicBezTo>
                    <a:pt x="430" y="153"/>
                    <a:pt x="430" y="153"/>
                    <a:pt x="430" y="153"/>
                  </a:cubicBezTo>
                  <a:cubicBezTo>
                    <a:pt x="430" y="153"/>
                    <a:pt x="430" y="153"/>
                    <a:pt x="430" y="153"/>
                  </a:cubicBezTo>
                  <a:cubicBezTo>
                    <a:pt x="430" y="153"/>
                    <a:pt x="430" y="153"/>
                    <a:pt x="429" y="153"/>
                  </a:cubicBezTo>
                  <a:cubicBezTo>
                    <a:pt x="430" y="154"/>
                    <a:pt x="430" y="154"/>
                    <a:pt x="430" y="154"/>
                  </a:cubicBezTo>
                  <a:cubicBezTo>
                    <a:pt x="430" y="154"/>
                    <a:pt x="430" y="154"/>
                    <a:pt x="430" y="154"/>
                  </a:cubicBezTo>
                  <a:cubicBezTo>
                    <a:pt x="430" y="154"/>
                    <a:pt x="430" y="154"/>
                    <a:pt x="430" y="154"/>
                  </a:cubicBezTo>
                  <a:cubicBezTo>
                    <a:pt x="430" y="154"/>
                    <a:pt x="430" y="154"/>
                    <a:pt x="430" y="154"/>
                  </a:cubicBezTo>
                  <a:cubicBezTo>
                    <a:pt x="430" y="155"/>
                    <a:pt x="430" y="155"/>
                    <a:pt x="430" y="155"/>
                  </a:cubicBezTo>
                  <a:cubicBezTo>
                    <a:pt x="431" y="156"/>
                    <a:pt x="431" y="156"/>
                    <a:pt x="431" y="156"/>
                  </a:cubicBezTo>
                  <a:cubicBezTo>
                    <a:pt x="430" y="155"/>
                    <a:pt x="430" y="155"/>
                    <a:pt x="430" y="155"/>
                  </a:cubicBezTo>
                  <a:cubicBezTo>
                    <a:pt x="430" y="156"/>
                    <a:pt x="430" y="156"/>
                    <a:pt x="430" y="156"/>
                  </a:cubicBezTo>
                  <a:cubicBezTo>
                    <a:pt x="430" y="156"/>
                    <a:pt x="430" y="156"/>
                    <a:pt x="430" y="156"/>
                  </a:cubicBezTo>
                  <a:cubicBezTo>
                    <a:pt x="430" y="156"/>
                    <a:pt x="430" y="156"/>
                    <a:pt x="429" y="156"/>
                  </a:cubicBezTo>
                  <a:cubicBezTo>
                    <a:pt x="429" y="156"/>
                    <a:pt x="429" y="156"/>
                    <a:pt x="429" y="155"/>
                  </a:cubicBezTo>
                  <a:cubicBezTo>
                    <a:pt x="429" y="155"/>
                    <a:pt x="429" y="155"/>
                    <a:pt x="429" y="155"/>
                  </a:cubicBezTo>
                  <a:cubicBezTo>
                    <a:pt x="428" y="155"/>
                    <a:pt x="428" y="155"/>
                    <a:pt x="428" y="155"/>
                  </a:cubicBezTo>
                  <a:cubicBezTo>
                    <a:pt x="428" y="155"/>
                    <a:pt x="428" y="155"/>
                    <a:pt x="428" y="155"/>
                  </a:cubicBezTo>
                  <a:cubicBezTo>
                    <a:pt x="428" y="155"/>
                    <a:pt x="428" y="155"/>
                    <a:pt x="428" y="155"/>
                  </a:cubicBezTo>
                  <a:cubicBezTo>
                    <a:pt x="427" y="155"/>
                    <a:pt x="427" y="155"/>
                    <a:pt x="427" y="155"/>
                  </a:cubicBezTo>
                  <a:cubicBezTo>
                    <a:pt x="427" y="155"/>
                    <a:pt x="427" y="155"/>
                    <a:pt x="427" y="155"/>
                  </a:cubicBezTo>
                  <a:cubicBezTo>
                    <a:pt x="427" y="155"/>
                    <a:pt x="427" y="155"/>
                    <a:pt x="427" y="155"/>
                  </a:cubicBezTo>
                  <a:cubicBezTo>
                    <a:pt x="427" y="155"/>
                    <a:pt x="427" y="155"/>
                    <a:pt x="427" y="155"/>
                  </a:cubicBezTo>
                  <a:cubicBezTo>
                    <a:pt x="427" y="155"/>
                    <a:pt x="427" y="155"/>
                    <a:pt x="427" y="155"/>
                  </a:cubicBezTo>
                  <a:cubicBezTo>
                    <a:pt x="426" y="155"/>
                    <a:pt x="426" y="155"/>
                    <a:pt x="426" y="155"/>
                  </a:cubicBezTo>
                  <a:cubicBezTo>
                    <a:pt x="426" y="154"/>
                    <a:pt x="426" y="154"/>
                    <a:pt x="425" y="155"/>
                  </a:cubicBezTo>
                  <a:cubicBezTo>
                    <a:pt x="425" y="155"/>
                    <a:pt x="425" y="155"/>
                    <a:pt x="425" y="155"/>
                  </a:cubicBezTo>
                  <a:cubicBezTo>
                    <a:pt x="425" y="156"/>
                    <a:pt x="425" y="156"/>
                    <a:pt x="425" y="156"/>
                  </a:cubicBezTo>
                  <a:cubicBezTo>
                    <a:pt x="425" y="155"/>
                    <a:pt x="425" y="155"/>
                    <a:pt x="425" y="155"/>
                  </a:cubicBezTo>
                  <a:cubicBezTo>
                    <a:pt x="424" y="155"/>
                    <a:pt x="424" y="155"/>
                    <a:pt x="424" y="155"/>
                  </a:cubicBezTo>
                  <a:cubicBezTo>
                    <a:pt x="424" y="155"/>
                    <a:pt x="424" y="155"/>
                    <a:pt x="424" y="155"/>
                  </a:cubicBezTo>
                  <a:cubicBezTo>
                    <a:pt x="424" y="156"/>
                    <a:pt x="424" y="156"/>
                    <a:pt x="424" y="156"/>
                  </a:cubicBezTo>
                  <a:cubicBezTo>
                    <a:pt x="424" y="156"/>
                    <a:pt x="424" y="156"/>
                    <a:pt x="424" y="156"/>
                  </a:cubicBezTo>
                  <a:cubicBezTo>
                    <a:pt x="424" y="156"/>
                    <a:pt x="424" y="156"/>
                    <a:pt x="424" y="156"/>
                  </a:cubicBezTo>
                  <a:cubicBezTo>
                    <a:pt x="423" y="156"/>
                    <a:pt x="423" y="156"/>
                    <a:pt x="423" y="156"/>
                  </a:cubicBezTo>
                  <a:cubicBezTo>
                    <a:pt x="423" y="156"/>
                    <a:pt x="423" y="156"/>
                    <a:pt x="423" y="156"/>
                  </a:cubicBezTo>
                  <a:cubicBezTo>
                    <a:pt x="423" y="156"/>
                    <a:pt x="423" y="156"/>
                    <a:pt x="423" y="156"/>
                  </a:cubicBezTo>
                  <a:cubicBezTo>
                    <a:pt x="423" y="156"/>
                    <a:pt x="423" y="156"/>
                    <a:pt x="423" y="156"/>
                  </a:cubicBezTo>
                  <a:moveTo>
                    <a:pt x="445" y="183"/>
                  </a:moveTo>
                  <a:cubicBezTo>
                    <a:pt x="445" y="183"/>
                    <a:pt x="445" y="183"/>
                    <a:pt x="445" y="183"/>
                  </a:cubicBezTo>
                  <a:cubicBezTo>
                    <a:pt x="445" y="184"/>
                    <a:pt x="445" y="184"/>
                    <a:pt x="445" y="184"/>
                  </a:cubicBezTo>
                  <a:cubicBezTo>
                    <a:pt x="445" y="184"/>
                    <a:pt x="445" y="184"/>
                    <a:pt x="445" y="184"/>
                  </a:cubicBezTo>
                  <a:cubicBezTo>
                    <a:pt x="445" y="183"/>
                    <a:pt x="445" y="183"/>
                    <a:pt x="445" y="183"/>
                  </a:cubicBezTo>
                  <a:moveTo>
                    <a:pt x="444" y="182"/>
                  </a:moveTo>
                  <a:cubicBezTo>
                    <a:pt x="444" y="182"/>
                    <a:pt x="444" y="182"/>
                    <a:pt x="445" y="183"/>
                  </a:cubicBezTo>
                  <a:cubicBezTo>
                    <a:pt x="445" y="182"/>
                    <a:pt x="445" y="182"/>
                    <a:pt x="444" y="182"/>
                  </a:cubicBezTo>
                  <a:cubicBezTo>
                    <a:pt x="444" y="182"/>
                    <a:pt x="444" y="182"/>
                    <a:pt x="444" y="182"/>
                  </a:cubicBezTo>
                  <a:moveTo>
                    <a:pt x="444" y="180"/>
                  </a:moveTo>
                  <a:cubicBezTo>
                    <a:pt x="444" y="180"/>
                    <a:pt x="444" y="180"/>
                    <a:pt x="444" y="180"/>
                  </a:cubicBezTo>
                  <a:cubicBezTo>
                    <a:pt x="444" y="181"/>
                    <a:pt x="444" y="181"/>
                    <a:pt x="444" y="182"/>
                  </a:cubicBezTo>
                  <a:cubicBezTo>
                    <a:pt x="444" y="182"/>
                    <a:pt x="444" y="182"/>
                    <a:pt x="444" y="182"/>
                  </a:cubicBezTo>
                  <a:cubicBezTo>
                    <a:pt x="444" y="181"/>
                    <a:pt x="444" y="181"/>
                    <a:pt x="444" y="181"/>
                  </a:cubicBezTo>
                  <a:cubicBezTo>
                    <a:pt x="444" y="180"/>
                    <a:pt x="444" y="180"/>
                    <a:pt x="444" y="180"/>
                  </a:cubicBezTo>
                  <a:cubicBezTo>
                    <a:pt x="444" y="180"/>
                    <a:pt x="444" y="180"/>
                    <a:pt x="444" y="180"/>
                  </a:cubicBezTo>
                  <a:moveTo>
                    <a:pt x="449" y="203"/>
                  </a:moveTo>
                  <a:cubicBezTo>
                    <a:pt x="449" y="203"/>
                    <a:pt x="449" y="203"/>
                    <a:pt x="449" y="203"/>
                  </a:cubicBezTo>
                  <a:cubicBezTo>
                    <a:pt x="449" y="204"/>
                    <a:pt x="449" y="204"/>
                    <a:pt x="449" y="204"/>
                  </a:cubicBezTo>
                  <a:cubicBezTo>
                    <a:pt x="449" y="204"/>
                    <a:pt x="449" y="204"/>
                    <a:pt x="449" y="203"/>
                  </a:cubicBezTo>
                  <a:cubicBezTo>
                    <a:pt x="449" y="203"/>
                    <a:pt x="449" y="203"/>
                    <a:pt x="449" y="203"/>
                  </a:cubicBezTo>
                  <a:moveTo>
                    <a:pt x="449" y="201"/>
                  </a:moveTo>
                  <a:cubicBezTo>
                    <a:pt x="449" y="202"/>
                    <a:pt x="449" y="202"/>
                    <a:pt x="449" y="202"/>
                  </a:cubicBezTo>
                  <a:cubicBezTo>
                    <a:pt x="449" y="202"/>
                    <a:pt x="449" y="202"/>
                    <a:pt x="449" y="202"/>
                  </a:cubicBezTo>
                  <a:cubicBezTo>
                    <a:pt x="449" y="202"/>
                    <a:pt x="449" y="202"/>
                    <a:pt x="449" y="202"/>
                  </a:cubicBezTo>
                  <a:cubicBezTo>
                    <a:pt x="449" y="202"/>
                    <a:pt x="449" y="202"/>
                    <a:pt x="449" y="203"/>
                  </a:cubicBezTo>
                  <a:cubicBezTo>
                    <a:pt x="449" y="202"/>
                    <a:pt x="449" y="202"/>
                    <a:pt x="449" y="202"/>
                  </a:cubicBezTo>
                  <a:cubicBezTo>
                    <a:pt x="449" y="201"/>
                    <a:pt x="449" y="201"/>
                    <a:pt x="449" y="201"/>
                  </a:cubicBezTo>
                  <a:cubicBezTo>
                    <a:pt x="449" y="202"/>
                    <a:pt x="449" y="202"/>
                    <a:pt x="449" y="201"/>
                  </a:cubicBezTo>
                  <a:moveTo>
                    <a:pt x="449" y="201"/>
                  </a:moveTo>
                  <a:cubicBezTo>
                    <a:pt x="449" y="201"/>
                    <a:pt x="449" y="201"/>
                    <a:pt x="449" y="201"/>
                  </a:cubicBezTo>
                  <a:cubicBezTo>
                    <a:pt x="449" y="201"/>
                    <a:pt x="449" y="201"/>
                    <a:pt x="449" y="201"/>
                  </a:cubicBezTo>
                  <a:cubicBezTo>
                    <a:pt x="449" y="201"/>
                    <a:pt x="449" y="201"/>
                    <a:pt x="449" y="201"/>
                  </a:cubicBezTo>
                  <a:cubicBezTo>
                    <a:pt x="449" y="201"/>
                    <a:pt x="449" y="201"/>
                    <a:pt x="449" y="201"/>
                  </a:cubicBezTo>
                  <a:moveTo>
                    <a:pt x="448" y="197"/>
                  </a:moveTo>
                  <a:cubicBezTo>
                    <a:pt x="448" y="197"/>
                    <a:pt x="448" y="197"/>
                    <a:pt x="448" y="197"/>
                  </a:cubicBezTo>
                  <a:cubicBezTo>
                    <a:pt x="448" y="197"/>
                    <a:pt x="448" y="197"/>
                    <a:pt x="448" y="197"/>
                  </a:cubicBezTo>
                  <a:cubicBezTo>
                    <a:pt x="448" y="198"/>
                    <a:pt x="448" y="198"/>
                    <a:pt x="448" y="198"/>
                  </a:cubicBezTo>
                  <a:cubicBezTo>
                    <a:pt x="448" y="198"/>
                    <a:pt x="448" y="198"/>
                    <a:pt x="448" y="199"/>
                  </a:cubicBezTo>
                  <a:cubicBezTo>
                    <a:pt x="448" y="199"/>
                    <a:pt x="448" y="199"/>
                    <a:pt x="448" y="199"/>
                  </a:cubicBezTo>
                  <a:cubicBezTo>
                    <a:pt x="448" y="198"/>
                    <a:pt x="448" y="198"/>
                    <a:pt x="448" y="198"/>
                  </a:cubicBezTo>
                  <a:cubicBezTo>
                    <a:pt x="448" y="198"/>
                    <a:pt x="448" y="198"/>
                    <a:pt x="448" y="197"/>
                  </a:cubicBezTo>
                  <a:moveTo>
                    <a:pt x="447" y="201"/>
                  </a:moveTo>
                  <a:cubicBezTo>
                    <a:pt x="447" y="201"/>
                    <a:pt x="447" y="201"/>
                    <a:pt x="447" y="201"/>
                  </a:cubicBezTo>
                  <a:cubicBezTo>
                    <a:pt x="447" y="201"/>
                    <a:pt x="447" y="201"/>
                    <a:pt x="447" y="201"/>
                  </a:cubicBezTo>
                  <a:cubicBezTo>
                    <a:pt x="447" y="201"/>
                    <a:pt x="447" y="201"/>
                    <a:pt x="447" y="201"/>
                  </a:cubicBezTo>
                  <a:cubicBezTo>
                    <a:pt x="447" y="201"/>
                    <a:pt x="447" y="201"/>
                    <a:pt x="447" y="201"/>
                  </a:cubicBezTo>
                  <a:cubicBezTo>
                    <a:pt x="447" y="201"/>
                    <a:pt x="447" y="201"/>
                    <a:pt x="447" y="201"/>
                  </a:cubicBezTo>
                  <a:cubicBezTo>
                    <a:pt x="447" y="201"/>
                    <a:pt x="447" y="201"/>
                    <a:pt x="446" y="201"/>
                  </a:cubicBezTo>
                  <a:cubicBezTo>
                    <a:pt x="446" y="201"/>
                    <a:pt x="446" y="201"/>
                    <a:pt x="446" y="201"/>
                  </a:cubicBezTo>
                  <a:cubicBezTo>
                    <a:pt x="446" y="201"/>
                    <a:pt x="446" y="201"/>
                    <a:pt x="446" y="201"/>
                  </a:cubicBezTo>
                  <a:cubicBezTo>
                    <a:pt x="446" y="201"/>
                    <a:pt x="446" y="201"/>
                    <a:pt x="446" y="201"/>
                  </a:cubicBezTo>
                  <a:cubicBezTo>
                    <a:pt x="446" y="201"/>
                    <a:pt x="446" y="201"/>
                    <a:pt x="446" y="200"/>
                  </a:cubicBezTo>
                  <a:cubicBezTo>
                    <a:pt x="446" y="201"/>
                    <a:pt x="446" y="201"/>
                    <a:pt x="446" y="201"/>
                  </a:cubicBezTo>
                  <a:cubicBezTo>
                    <a:pt x="446" y="202"/>
                    <a:pt x="446" y="202"/>
                    <a:pt x="446" y="202"/>
                  </a:cubicBezTo>
                  <a:cubicBezTo>
                    <a:pt x="446" y="202"/>
                    <a:pt x="446" y="202"/>
                    <a:pt x="446" y="202"/>
                  </a:cubicBezTo>
                  <a:cubicBezTo>
                    <a:pt x="446" y="202"/>
                    <a:pt x="446" y="202"/>
                    <a:pt x="446" y="202"/>
                  </a:cubicBezTo>
                  <a:cubicBezTo>
                    <a:pt x="446" y="203"/>
                    <a:pt x="446" y="203"/>
                    <a:pt x="447" y="203"/>
                  </a:cubicBezTo>
                  <a:cubicBezTo>
                    <a:pt x="447" y="204"/>
                    <a:pt x="447" y="204"/>
                    <a:pt x="447" y="204"/>
                  </a:cubicBezTo>
                  <a:cubicBezTo>
                    <a:pt x="447" y="204"/>
                    <a:pt x="447" y="204"/>
                    <a:pt x="447" y="204"/>
                  </a:cubicBezTo>
                  <a:cubicBezTo>
                    <a:pt x="447" y="204"/>
                    <a:pt x="447" y="204"/>
                    <a:pt x="447" y="205"/>
                  </a:cubicBezTo>
                  <a:cubicBezTo>
                    <a:pt x="447" y="205"/>
                    <a:pt x="447" y="205"/>
                    <a:pt x="448" y="205"/>
                  </a:cubicBezTo>
                  <a:cubicBezTo>
                    <a:pt x="448" y="205"/>
                    <a:pt x="448" y="205"/>
                    <a:pt x="448" y="205"/>
                  </a:cubicBezTo>
                  <a:cubicBezTo>
                    <a:pt x="448" y="205"/>
                    <a:pt x="448" y="205"/>
                    <a:pt x="448" y="204"/>
                  </a:cubicBezTo>
                  <a:cubicBezTo>
                    <a:pt x="448" y="204"/>
                    <a:pt x="448" y="204"/>
                    <a:pt x="448" y="204"/>
                  </a:cubicBezTo>
                  <a:cubicBezTo>
                    <a:pt x="448" y="204"/>
                    <a:pt x="448" y="204"/>
                    <a:pt x="447" y="203"/>
                  </a:cubicBezTo>
                  <a:cubicBezTo>
                    <a:pt x="447" y="203"/>
                    <a:pt x="447" y="203"/>
                    <a:pt x="447" y="203"/>
                  </a:cubicBezTo>
                  <a:cubicBezTo>
                    <a:pt x="447" y="202"/>
                    <a:pt x="447" y="202"/>
                    <a:pt x="447" y="202"/>
                  </a:cubicBezTo>
                  <a:cubicBezTo>
                    <a:pt x="447" y="201"/>
                    <a:pt x="447" y="201"/>
                    <a:pt x="447" y="201"/>
                  </a:cubicBezTo>
                  <a:moveTo>
                    <a:pt x="443" y="185"/>
                  </a:moveTo>
                  <a:cubicBezTo>
                    <a:pt x="443" y="185"/>
                    <a:pt x="443" y="185"/>
                    <a:pt x="443" y="185"/>
                  </a:cubicBezTo>
                  <a:cubicBezTo>
                    <a:pt x="443" y="185"/>
                    <a:pt x="443" y="185"/>
                    <a:pt x="443" y="185"/>
                  </a:cubicBezTo>
                  <a:cubicBezTo>
                    <a:pt x="443" y="185"/>
                    <a:pt x="443" y="185"/>
                    <a:pt x="443" y="185"/>
                  </a:cubicBezTo>
                  <a:cubicBezTo>
                    <a:pt x="443" y="185"/>
                    <a:pt x="443" y="185"/>
                    <a:pt x="443" y="185"/>
                  </a:cubicBezTo>
                  <a:moveTo>
                    <a:pt x="442" y="189"/>
                  </a:moveTo>
                  <a:cubicBezTo>
                    <a:pt x="442" y="189"/>
                    <a:pt x="442" y="189"/>
                    <a:pt x="443" y="189"/>
                  </a:cubicBezTo>
                  <a:cubicBezTo>
                    <a:pt x="443" y="189"/>
                    <a:pt x="443" y="189"/>
                    <a:pt x="443" y="189"/>
                  </a:cubicBezTo>
                  <a:cubicBezTo>
                    <a:pt x="443" y="188"/>
                    <a:pt x="443" y="188"/>
                    <a:pt x="442" y="187"/>
                  </a:cubicBezTo>
                  <a:cubicBezTo>
                    <a:pt x="442" y="186"/>
                    <a:pt x="442" y="186"/>
                    <a:pt x="442" y="186"/>
                  </a:cubicBezTo>
                  <a:cubicBezTo>
                    <a:pt x="442" y="185"/>
                    <a:pt x="442" y="185"/>
                    <a:pt x="442" y="185"/>
                  </a:cubicBezTo>
                  <a:cubicBezTo>
                    <a:pt x="442" y="185"/>
                    <a:pt x="442" y="185"/>
                    <a:pt x="442" y="184"/>
                  </a:cubicBezTo>
                  <a:cubicBezTo>
                    <a:pt x="442" y="184"/>
                    <a:pt x="442" y="184"/>
                    <a:pt x="442" y="185"/>
                  </a:cubicBezTo>
                  <a:cubicBezTo>
                    <a:pt x="442" y="185"/>
                    <a:pt x="442" y="185"/>
                    <a:pt x="442" y="185"/>
                  </a:cubicBezTo>
                  <a:cubicBezTo>
                    <a:pt x="442" y="185"/>
                    <a:pt x="442" y="185"/>
                    <a:pt x="442" y="185"/>
                  </a:cubicBezTo>
                  <a:cubicBezTo>
                    <a:pt x="442" y="185"/>
                    <a:pt x="442" y="185"/>
                    <a:pt x="442" y="186"/>
                  </a:cubicBezTo>
                  <a:cubicBezTo>
                    <a:pt x="442" y="186"/>
                    <a:pt x="442" y="186"/>
                    <a:pt x="442" y="186"/>
                  </a:cubicBezTo>
                  <a:cubicBezTo>
                    <a:pt x="442" y="187"/>
                    <a:pt x="442" y="187"/>
                    <a:pt x="442" y="187"/>
                  </a:cubicBezTo>
                  <a:cubicBezTo>
                    <a:pt x="442" y="187"/>
                    <a:pt x="442" y="187"/>
                    <a:pt x="442" y="187"/>
                  </a:cubicBezTo>
                  <a:cubicBezTo>
                    <a:pt x="442" y="187"/>
                    <a:pt x="442" y="187"/>
                    <a:pt x="442" y="188"/>
                  </a:cubicBezTo>
                  <a:cubicBezTo>
                    <a:pt x="442" y="188"/>
                    <a:pt x="442" y="188"/>
                    <a:pt x="442" y="188"/>
                  </a:cubicBezTo>
                  <a:cubicBezTo>
                    <a:pt x="442" y="188"/>
                    <a:pt x="442" y="188"/>
                    <a:pt x="442" y="188"/>
                  </a:cubicBezTo>
                  <a:cubicBezTo>
                    <a:pt x="442" y="188"/>
                    <a:pt x="442" y="188"/>
                    <a:pt x="442" y="188"/>
                  </a:cubicBezTo>
                  <a:cubicBezTo>
                    <a:pt x="442" y="188"/>
                    <a:pt x="442" y="188"/>
                    <a:pt x="442" y="189"/>
                  </a:cubicBezTo>
                  <a:cubicBezTo>
                    <a:pt x="442" y="189"/>
                    <a:pt x="442" y="189"/>
                    <a:pt x="442" y="189"/>
                  </a:cubicBezTo>
                  <a:moveTo>
                    <a:pt x="443" y="197"/>
                  </a:moveTo>
                  <a:cubicBezTo>
                    <a:pt x="443" y="197"/>
                    <a:pt x="443" y="197"/>
                    <a:pt x="443" y="197"/>
                  </a:cubicBezTo>
                  <a:cubicBezTo>
                    <a:pt x="443" y="197"/>
                    <a:pt x="443" y="197"/>
                    <a:pt x="443" y="196"/>
                  </a:cubicBezTo>
                  <a:cubicBezTo>
                    <a:pt x="443" y="196"/>
                    <a:pt x="443" y="196"/>
                    <a:pt x="444" y="197"/>
                  </a:cubicBezTo>
                  <a:cubicBezTo>
                    <a:pt x="444" y="197"/>
                    <a:pt x="444" y="197"/>
                    <a:pt x="444" y="196"/>
                  </a:cubicBezTo>
                  <a:cubicBezTo>
                    <a:pt x="444" y="195"/>
                    <a:pt x="444" y="195"/>
                    <a:pt x="443" y="193"/>
                  </a:cubicBezTo>
                  <a:cubicBezTo>
                    <a:pt x="443" y="193"/>
                    <a:pt x="443" y="193"/>
                    <a:pt x="443" y="192"/>
                  </a:cubicBezTo>
                  <a:cubicBezTo>
                    <a:pt x="443" y="192"/>
                    <a:pt x="443" y="192"/>
                    <a:pt x="443" y="192"/>
                  </a:cubicBezTo>
                  <a:cubicBezTo>
                    <a:pt x="443" y="191"/>
                    <a:pt x="443" y="191"/>
                    <a:pt x="443" y="190"/>
                  </a:cubicBezTo>
                  <a:cubicBezTo>
                    <a:pt x="443" y="190"/>
                    <a:pt x="443" y="190"/>
                    <a:pt x="443" y="190"/>
                  </a:cubicBezTo>
                  <a:cubicBezTo>
                    <a:pt x="442" y="190"/>
                    <a:pt x="442" y="190"/>
                    <a:pt x="442" y="191"/>
                  </a:cubicBezTo>
                  <a:cubicBezTo>
                    <a:pt x="442" y="190"/>
                    <a:pt x="442" y="190"/>
                    <a:pt x="442" y="190"/>
                  </a:cubicBezTo>
                  <a:cubicBezTo>
                    <a:pt x="442" y="191"/>
                    <a:pt x="442" y="191"/>
                    <a:pt x="442" y="191"/>
                  </a:cubicBezTo>
                  <a:cubicBezTo>
                    <a:pt x="442" y="192"/>
                    <a:pt x="442" y="192"/>
                    <a:pt x="442" y="192"/>
                  </a:cubicBezTo>
                  <a:cubicBezTo>
                    <a:pt x="442" y="193"/>
                    <a:pt x="442" y="193"/>
                    <a:pt x="443" y="193"/>
                  </a:cubicBezTo>
                  <a:cubicBezTo>
                    <a:pt x="442" y="193"/>
                    <a:pt x="442" y="193"/>
                    <a:pt x="442" y="193"/>
                  </a:cubicBezTo>
                  <a:cubicBezTo>
                    <a:pt x="443" y="194"/>
                    <a:pt x="443" y="194"/>
                    <a:pt x="443" y="194"/>
                  </a:cubicBezTo>
                  <a:cubicBezTo>
                    <a:pt x="443" y="194"/>
                    <a:pt x="443" y="194"/>
                    <a:pt x="443" y="195"/>
                  </a:cubicBezTo>
                  <a:cubicBezTo>
                    <a:pt x="443" y="196"/>
                    <a:pt x="443" y="196"/>
                    <a:pt x="443" y="197"/>
                  </a:cubicBezTo>
                  <a:moveTo>
                    <a:pt x="438" y="193"/>
                  </a:moveTo>
                  <a:cubicBezTo>
                    <a:pt x="439" y="193"/>
                    <a:pt x="439" y="193"/>
                    <a:pt x="439" y="193"/>
                  </a:cubicBezTo>
                  <a:cubicBezTo>
                    <a:pt x="439" y="193"/>
                    <a:pt x="439" y="193"/>
                    <a:pt x="439" y="193"/>
                  </a:cubicBezTo>
                  <a:cubicBezTo>
                    <a:pt x="439" y="193"/>
                    <a:pt x="439" y="193"/>
                    <a:pt x="439" y="193"/>
                  </a:cubicBezTo>
                  <a:cubicBezTo>
                    <a:pt x="439" y="193"/>
                    <a:pt x="439" y="193"/>
                    <a:pt x="439" y="193"/>
                  </a:cubicBezTo>
                  <a:cubicBezTo>
                    <a:pt x="439" y="192"/>
                    <a:pt x="439" y="192"/>
                    <a:pt x="439" y="192"/>
                  </a:cubicBezTo>
                  <a:cubicBezTo>
                    <a:pt x="439" y="192"/>
                    <a:pt x="438" y="193"/>
                    <a:pt x="438" y="193"/>
                  </a:cubicBezTo>
                  <a:moveTo>
                    <a:pt x="438" y="193"/>
                  </a:moveTo>
                  <a:cubicBezTo>
                    <a:pt x="438" y="193"/>
                    <a:pt x="438" y="194"/>
                    <a:pt x="438" y="194"/>
                  </a:cubicBezTo>
                  <a:cubicBezTo>
                    <a:pt x="438" y="194"/>
                    <a:pt x="438" y="194"/>
                    <a:pt x="438" y="195"/>
                  </a:cubicBezTo>
                  <a:cubicBezTo>
                    <a:pt x="438" y="194"/>
                    <a:pt x="438" y="194"/>
                    <a:pt x="438" y="194"/>
                  </a:cubicBezTo>
                  <a:cubicBezTo>
                    <a:pt x="438" y="193"/>
                    <a:pt x="438" y="193"/>
                    <a:pt x="438" y="193"/>
                  </a:cubicBezTo>
                  <a:cubicBezTo>
                    <a:pt x="438" y="193"/>
                    <a:pt x="438" y="193"/>
                    <a:pt x="438" y="193"/>
                  </a:cubicBezTo>
                  <a:cubicBezTo>
                    <a:pt x="438" y="193"/>
                    <a:pt x="438" y="193"/>
                    <a:pt x="438" y="193"/>
                  </a:cubicBezTo>
                  <a:moveTo>
                    <a:pt x="437" y="195"/>
                  </a:moveTo>
                  <a:cubicBezTo>
                    <a:pt x="437" y="196"/>
                    <a:pt x="437" y="196"/>
                    <a:pt x="437" y="196"/>
                  </a:cubicBezTo>
                  <a:cubicBezTo>
                    <a:pt x="437" y="196"/>
                    <a:pt x="437" y="196"/>
                    <a:pt x="437" y="196"/>
                  </a:cubicBezTo>
                  <a:cubicBezTo>
                    <a:pt x="437" y="195"/>
                    <a:pt x="437" y="195"/>
                    <a:pt x="437" y="195"/>
                  </a:cubicBezTo>
                  <a:cubicBezTo>
                    <a:pt x="437" y="195"/>
                    <a:pt x="437" y="195"/>
                    <a:pt x="437" y="195"/>
                  </a:cubicBezTo>
                  <a:cubicBezTo>
                    <a:pt x="437" y="195"/>
                    <a:pt x="437" y="195"/>
                    <a:pt x="437" y="195"/>
                  </a:cubicBezTo>
                  <a:cubicBezTo>
                    <a:pt x="437" y="195"/>
                    <a:pt x="437" y="195"/>
                    <a:pt x="437" y="195"/>
                  </a:cubicBezTo>
                  <a:moveTo>
                    <a:pt x="431" y="141"/>
                  </a:moveTo>
                  <a:cubicBezTo>
                    <a:pt x="431" y="141"/>
                    <a:pt x="431" y="141"/>
                    <a:pt x="431" y="141"/>
                  </a:cubicBezTo>
                  <a:cubicBezTo>
                    <a:pt x="431" y="141"/>
                    <a:pt x="431" y="141"/>
                    <a:pt x="431" y="141"/>
                  </a:cubicBezTo>
                  <a:cubicBezTo>
                    <a:pt x="432" y="141"/>
                    <a:pt x="432" y="141"/>
                    <a:pt x="432" y="141"/>
                  </a:cubicBezTo>
                  <a:cubicBezTo>
                    <a:pt x="431" y="141"/>
                    <a:pt x="431" y="141"/>
                    <a:pt x="431" y="14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9" name="Freeform 14">
              <a:extLst>
                <a:ext uri="{FF2B5EF4-FFF2-40B4-BE49-F238E27FC236}">
                  <a16:creationId xmlns:a16="http://schemas.microsoft.com/office/drawing/2014/main" id="{1FE2C823-C861-4AC6-9C5A-7A784936B81C}"/>
                </a:ext>
              </a:extLst>
            </p:cNvPr>
            <p:cNvSpPr>
              <a:spLocks noEditPoints="1"/>
            </p:cNvSpPr>
            <p:nvPr/>
          </p:nvSpPr>
          <p:spPr bwMode="auto">
            <a:xfrm>
              <a:off x="5541143" y="3285411"/>
              <a:ext cx="1084314" cy="1086349"/>
            </a:xfrm>
            <a:custGeom>
              <a:avLst/>
              <a:gdLst>
                <a:gd name="T0" fmla="*/ 254 w 507"/>
                <a:gd name="T1" fmla="*/ 23 h 507"/>
                <a:gd name="T2" fmla="*/ 484 w 507"/>
                <a:gd name="T3" fmla="*/ 253 h 507"/>
                <a:gd name="T4" fmla="*/ 254 w 507"/>
                <a:gd name="T5" fmla="*/ 483 h 507"/>
                <a:gd name="T6" fmla="*/ 24 w 507"/>
                <a:gd name="T7" fmla="*/ 253 h 507"/>
                <a:gd name="T8" fmla="*/ 254 w 507"/>
                <a:gd name="T9" fmla="*/ 23 h 507"/>
                <a:gd name="T10" fmla="*/ 254 w 507"/>
                <a:gd name="T11" fmla="*/ 0 h 507"/>
                <a:gd name="T12" fmla="*/ 0 w 507"/>
                <a:gd name="T13" fmla="*/ 253 h 507"/>
                <a:gd name="T14" fmla="*/ 254 w 507"/>
                <a:gd name="T15" fmla="*/ 507 h 507"/>
                <a:gd name="T16" fmla="*/ 507 w 507"/>
                <a:gd name="T17" fmla="*/ 253 h 507"/>
                <a:gd name="T18" fmla="*/ 254 w 507"/>
                <a:gd name="T19"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 h="507">
                  <a:moveTo>
                    <a:pt x="254" y="23"/>
                  </a:moveTo>
                  <a:cubicBezTo>
                    <a:pt x="381" y="23"/>
                    <a:pt x="484" y="126"/>
                    <a:pt x="484" y="253"/>
                  </a:cubicBezTo>
                  <a:cubicBezTo>
                    <a:pt x="484" y="380"/>
                    <a:pt x="381" y="483"/>
                    <a:pt x="254" y="483"/>
                  </a:cubicBezTo>
                  <a:cubicBezTo>
                    <a:pt x="127" y="483"/>
                    <a:pt x="24" y="380"/>
                    <a:pt x="24" y="253"/>
                  </a:cubicBezTo>
                  <a:cubicBezTo>
                    <a:pt x="24" y="126"/>
                    <a:pt x="127" y="23"/>
                    <a:pt x="254" y="23"/>
                  </a:cubicBezTo>
                  <a:moveTo>
                    <a:pt x="254" y="0"/>
                  </a:moveTo>
                  <a:cubicBezTo>
                    <a:pt x="114" y="0"/>
                    <a:pt x="0" y="113"/>
                    <a:pt x="0" y="253"/>
                  </a:cubicBezTo>
                  <a:cubicBezTo>
                    <a:pt x="0" y="393"/>
                    <a:pt x="114" y="507"/>
                    <a:pt x="254" y="507"/>
                  </a:cubicBezTo>
                  <a:cubicBezTo>
                    <a:pt x="394" y="507"/>
                    <a:pt x="507" y="393"/>
                    <a:pt x="507" y="253"/>
                  </a:cubicBezTo>
                  <a:cubicBezTo>
                    <a:pt x="507" y="113"/>
                    <a:pt x="394" y="0"/>
                    <a:pt x="254"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cxnSp>
        <p:nvCxnSpPr>
          <p:cNvPr id="30" name="1">
            <a:extLst>
              <a:ext uri="{FF2B5EF4-FFF2-40B4-BE49-F238E27FC236}">
                <a16:creationId xmlns:a16="http://schemas.microsoft.com/office/drawing/2014/main" id="{D678C2AA-A092-47F1-AF59-02A658E8810F}"/>
              </a:ext>
            </a:extLst>
          </p:cNvPr>
          <p:cNvCxnSpPr>
            <a:cxnSpLocks/>
          </p:cNvCxnSpPr>
          <p:nvPr userDrawn="1"/>
        </p:nvCxnSpPr>
        <p:spPr>
          <a:xfrm>
            <a:off x="2346342" y="3895484"/>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2">
            <a:extLst>
              <a:ext uri="{FF2B5EF4-FFF2-40B4-BE49-F238E27FC236}">
                <a16:creationId xmlns:a16="http://schemas.microsoft.com/office/drawing/2014/main" id="{2F80CA19-8F9B-413E-8BD1-A3A2EFCD7FDD}"/>
              </a:ext>
            </a:extLst>
          </p:cNvPr>
          <p:cNvCxnSpPr>
            <a:cxnSpLocks/>
          </p:cNvCxnSpPr>
          <p:nvPr userDrawn="1"/>
        </p:nvCxnSpPr>
        <p:spPr>
          <a:xfrm>
            <a:off x="5617406" y="3909449"/>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3">
            <a:extLst>
              <a:ext uri="{FF2B5EF4-FFF2-40B4-BE49-F238E27FC236}">
                <a16:creationId xmlns:a16="http://schemas.microsoft.com/office/drawing/2014/main" id="{C9B4BD90-EC0B-4D1D-8C9A-D2E72BE9B101}"/>
              </a:ext>
            </a:extLst>
          </p:cNvPr>
          <p:cNvCxnSpPr>
            <a:cxnSpLocks/>
          </p:cNvCxnSpPr>
          <p:nvPr userDrawn="1"/>
        </p:nvCxnSpPr>
        <p:spPr>
          <a:xfrm>
            <a:off x="9206859" y="3916749"/>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3 - Circel">
            <a:extLst>
              <a:ext uri="{FF2B5EF4-FFF2-40B4-BE49-F238E27FC236}">
                <a16:creationId xmlns:a16="http://schemas.microsoft.com/office/drawing/2014/main" id="{65F63A0D-FA85-4B37-B216-E1C5F7D634DB}"/>
              </a:ext>
            </a:extLst>
          </p:cNvPr>
          <p:cNvSpPr txBox="1">
            <a:spLocks/>
          </p:cNvSpPr>
          <p:nvPr userDrawn="1"/>
        </p:nvSpPr>
        <p:spPr>
          <a:xfrm>
            <a:off x="8510554" y="1529152"/>
            <a:ext cx="1690160" cy="1690160"/>
          </a:xfrm>
          <a:prstGeom prst="ellipse">
            <a:avLst/>
          </a:prstGeom>
          <a:noFill/>
          <a:ln w="22225">
            <a:solidFill>
              <a:schemeClr val="bg1"/>
            </a:solid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a:t> </a:t>
            </a:r>
            <a:endParaRPr lang="nl-NL" dirty="0"/>
          </a:p>
        </p:txBody>
      </p:sp>
      <p:sp>
        <p:nvSpPr>
          <p:cNvPr id="16" name="#3 - Rond">
            <a:extLst>
              <a:ext uri="{FF2B5EF4-FFF2-40B4-BE49-F238E27FC236}">
                <a16:creationId xmlns:a16="http://schemas.microsoft.com/office/drawing/2014/main" id="{129C5BB9-45B4-440C-8A44-FFFA32657C8C}"/>
              </a:ext>
            </a:extLst>
          </p:cNvPr>
          <p:cNvSpPr txBox="1">
            <a:spLocks/>
          </p:cNvSpPr>
          <p:nvPr userDrawn="1"/>
        </p:nvSpPr>
        <p:spPr>
          <a:xfrm>
            <a:off x="8648273" y="1683798"/>
            <a:ext cx="1414721" cy="1414721"/>
          </a:xfrm>
          <a:prstGeom prst="ellipse">
            <a:avLst/>
          </a:prstGeom>
          <a:solidFill>
            <a:schemeClr val="accent1"/>
          </a:solidFill>
          <a:ln w="22225">
            <a:noFill/>
          </a:ln>
        </p:spPr>
        <p:txBody>
          <a:bodyPr vert="horz" anchor="t"/>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 </a:t>
            </a:r>
          </a:p>
        </p:txBody>
      </p:sp>
      <p:pic>
        <p:nvPicPr>
          <p:cNvPr id="34" name="Graphic 33">
            <a:extLst>
              <a:ext uri="{FF2B5EF4-FFF2-40B4-BE49-F238E27FC236}">
                <a16:creationId xmlns:a16="http://schemas.microsoft.com/office/drawing/2014/main" id="{FAED1BCB-9291-4DD8-8F0A-A4835E372B1B}"/>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9013653" y="1954691"/>
            <a:ext cx="684612" cy="890354"/>
          </a:xfrm>
          <a:prstGeom prst="rect">
            <a:avLst/>
          </a:prstGeom>
        </p:spPr>
      </p:pic>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MVO-beleid</a:t>
            </a:r>
          </a:p>
        </p:txBody>
      </p:sp>
      <p:sp>
        <p:nvSpPr>
          <p:cNvPr id="36" name="Tijdelijke aanduiding voor voettekst 9">
            <a:extLst>
              <a:ext uri="{FF2B5EF4-FFF2-40B4-BE49-F238E27FC236}">
                <a16:creationId xmlns:a16="http://schemas.microsoft.com/office/drawing/2014/main" id="{F9A2C7A1-F0BD-462D-A612-BA66DB794EE9}"/>
              </a:ext>
            </a:extLst>
          </p:cNvPr>
          <p:cNvSpPr>
            <a:spLocks noGrp="1"/>
          </p:cNvSpPr>
          <p:nvPr userDrawn="1">
            <p:ph type="ftr" sz="quarter" idx="10"/>
          </p:nvPr>
        </p:nvSpPr>
        <p:spPr>
          <a:xfrm>
            <a:off x="930241" y="6361490"/>
            <a:ext cx="1974670" cy="212470"/>
          </a:xfrm>
          <a:prstGeom prst="rect">
            <a:avLst/>
          </a:prstGeom>
        </p:spPr>
        <p:txBody>
          <a:bodyPr/>
          <a:lstStyle>
            <a:lvl1pPr>
              <a:defRPr>
                <a:solidFill>
                  <a:schemeClr val="bg1"/>
                </a:solidFill>
              </a:defRPr>
            </a:lvl1pPr>
          </a:lstStyle>
          <a:p>
            <a:r>
              <a:rPr lang="nl-NL" dirty="0"/>
              <a:t>AKD</a:t>
            </a:r>
          </a:p>
        </p:txBody>
      </p:sp>
      <p:sp>
        <p:nvSpPr>
          <p:cNvPr id="37" name="Tijdelijke aanduiding voor dianummer 10">
            <a:extLst>
              <a:ext uri="{FF2B5EF4-FFF2-40B4-BE49-F238E27FC236}">
                <a16:creationId xmlns:a16="http://schemas.microsoft.com/office/drawing/2014/main" id="{76FD895D-0D8A-44E0-8819-C26DBC259ADA}"/>
              </a:ext>
            </a:extLst>
          </p:cNvPr>
          <p:cNvSpPr>
            <a:spLocks noGrp="1"/>
          </p:cNvSpPr>
          <p:nvPr userDrawn="1">
            <p:ph type="sldNum" sz="quarter" idx="11"/>
          </p:nvPr>
        </p:nvSpPr>
        <p:spPr>
          <a:xfrm>
            <a:off x="540000" y="6361490"/>
            <a:ext cx="212470" cy="212470"/>
          </a:xfrm>
          <a:prstGeom prst="rect">
            <a:avLst/>
          </a:prstGeom>
        </p:spPr>
        <p:txBody>
          <a:bodyPr/>
          <a:lstStyle>
            <a:lvl1pPr>
              <a:defRPr>
                <a:solidFill>
                  <a:schemeClr val="bg1"/>
                </a:solidFill>
              </a:defRPr>
            </a:lvl1pPr>
          </a:lstStyle>
          <a:p>
            <a:fld id="{23D2BB9B-B463-4028-B950-91DDC3FACFD9}" type="slidenum">
              <a:rPr lang="nl-NL" smtClean="0"/>
              <a:pPr/>
              <a:t>‹#›</a:t>
            </a:fld>
            <a:endParaRPr lang="nl-NL" dirty="0"/>
          </a:p>
        </p:txBody>
      </p:sp>
      <p:cxnSp>
        <p:nvCxnSpPr>
          <p:cNvPr id="38" name="Rechte verbindingslijn 37">
            <a:extLst>
              <a:ext uri="{FF2B5EF4-FFF2-40B4-BE49-F238E27FC236}">
                <a16:creationId xmlns:a16="http://schemas.microsoft.com/office/drawing/2014/main" id="{C1F7F347-51A5-4956-9502-3D516AA22D6A}"/>
              </a:ext>
            </a:extLst>
          </p:cNvPr>
          <p:cNvCxnSpPr>
            <a:cxnSpLocks/>
          </p:cNvCxnSpPr>
          <p:nvPr userDrawn="1"/>
        </p:nvCxnSpPr>
        <p:spPr>
          <a:xfrm rot="5400000">
            <a:off x="727975" y="6467725"/>
            <a:ext cx="150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Rechte verbindingslijn 38">
            <a:extLst>
              <a:ext uri="{FF2B5EF4-FFF2-40B4-BE49-F238E27FC236}">
                <a16:creationId xmlns:a16="http://schemas.microsoft.com/office/drawing/2014/main" id="{4989C66D-E799-4AFB-9C5D-6614DF7ECC39}"/>
              </a:ext>
            </a:extLst>
          </p:cNvPr>
          <p:cNvCxnSpPr>
            <a:cxnSpLocks/>
          </p:cNvCxnSpPr>
          <p:nvPr userDrawn="1"/>
        </p:nvCxnSpPr>
        <p:spPr>
          <a:xfrm>
            <a:off x="538170" y="1149475"/>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1" name="Deze laag uitzetten indien nodig">
            <a:hlinkClick r:id="" action="ppaction://hlinkshowjump?jump=nextslide"/>
            <a:extLst>
              <a:ext uri="{FF2B5EF4-FFF2-40B4-BE49-F238E27FC236}">
                <a16:creationId xmlns:a16="http://schemas.microsoft.com/office/drawing/2014/main" id="{D1BC0FAF-D71F-4F34-BED6-EF0850DEF274}"/>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30868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6" presetClass="emph" presetSubtype="0" autoRev="1" fill="hold" grpId="1" nodeType="withEffect">
                                  <p:stCondLst>
                                    <p:cond delay="250"/>
                                  </p:stCondLst>
                                  <p:childTnLst>
                                    <p:animScale>
                                      <p:cBhvr>
                                        <p:cTn id="12" dur="400" fill="hold"/>
                                        <p:tgtEl>
                                          <p:spTgt spid="11"/>
                                        </p:tgtEl>
                                      </p:cBhvr>
                                      <p:by x="105000" y="105000"/>
                                    </p:animScale>
                                  </p:childTnLst>
                                </p:cTn>
                              </p:par>
                              <p:par>
                                <p:cTn id="13" presetID="10" presetClass="entr" presetSubtype="0" fill="hold" nodeType="withEffect">
                                  <p:stCondLst>
                                    <p:cond delay="5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8">
                                            <p:txEl>
                                              <p:pRg st="0" end="0"/>
                                            </p:txEl>
                                          </p:spTgt>
                                        </p:tgtEl>
                                        <p:attrNameLst>
                                          <p:attrName>style.visibility</p:attrName>
                                        </p:attrNameLst>
                                      </p:cBhvr>
                                      <p:to>
                                        <p:strVal val="visible"/>
                                      </p:to>
                                    </p:set>
                                    <p:animEffect transition="in" filter="fade">
                                      <p:cBhvr>
                                        <p:cTn id="18" dur="500"/>
                                        <p:tgtEl>
                                          <p:spTgt spid="8">
                                            <p:txEl>
                                              <p:pRg st="0" end="0"/>
                                            </p:txEl>
                                          </p:spTgt>
                                        </p:tgtEl>
                                      </p:cBhvr>
                                    </p:animEffect>
                                  </p:childTnLst>
                                </p:cTn>
                              </p:par>
                              <p:par>
                                <p:cTn id="19" presetID="10" presetClass="entr" presetSubtype="0" fill="hold" grpId="0" nodeType="withEffect">
                                  <p:stCondLst>
                                    <p:cond delay="500"/>
                                  </p:stCondLst>
                                  <p:childTnLst>
                                    <p:set>
                                      <p:cBhvr>
                                        <p:cTn id="20" dur="1" fill="hold">
                                          <p:stCondLst>
                                            <p:cond delay="0"/>
                                          </p:stCondLst>
                                        </p:cTn>
                                        <p:tgtEl>
                                          <p:spTgt spid="8">
                                            <p:txEl>
                                              <p:pRg st="1" end="1"/>
                                            </p:txEl>
                                          </p:spTgt>
                                        </p:tgtEl>
                                        <p:attrNameLst>
                                          <p:attrName>style.visibility</p:attrName>
                                        </p:attrNameLst>
                                      </p:cBhvr>
                                      <p:to>
                                        <p:strVal val="visible"/>
                                      </p:to>
                                    </p:set>
                                    <p:animEffect transition="in" filter="fade">
                                      <p:cBhvr>
                                        <p:cTn id="21" dur="500"/>
                                        <p:tgtEl>
                                          <p:spTgt spid="8">
                                            <p:txEl>
                                              <p:pRg st="1" end="1"/>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fade">
                                      <p:cBhvr>
                                        <p:cTn id="24" dur="500"/>
                                        <p:tgtEl>
                                          <p:spTgt spid="8">
                                            <p:txEl>
                                              <p:pRg st="2" end="2"/>
                                            </p:txEl>
                                          </p:spTgt>
                                        </p:tgtEl>
                                      </p:cBhvr>
                                    </p:animEffect>
                                  </p:childTnLst>
                                </p:cTn>
                              </p:par>
                              <p:par>
                                <p:cTn id="25" presetID="16" presetClass="entr" presetSubtype="37" fill="hold"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barn(outVertical)">
                                      <p:cBhvr>
                                        <p:cTn id="27" dur="500"/>
                                        <p:tgtEl>
                                          <p:spTgt spid="30"/>
                                        </p:tgtEl>
                                      </p:cBhvr>
                                    </p:animEffect>
                                  </p:childTnLst>
                                </p:cTn>
                              </p:par>
                            </p:childTnLst>
                          </p:cTn>
                        </p:par>
                        <p:par>
                          <p:cTn id="28" fill="hold">
                            <p:stCondLst>
                              <p:cond delay="1050"/>
                            </p:stCondLst>
                            <p:childTnLst>
                              <p:par>
                                <p:cTn id="29" presetID="10"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grpId="0" nodeType="withEffect">
                                  <p:stCondLst>
                                    <p:cond delay="25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par>
                                <p:cTn id="35" presetID="6" presetClass="emph" presetSubtype="0" autoRev="1" fill="hold" grpId="1" nodeType="withEffect">
                                  <p:stCondLst>
                                    <p:cond delay="250"/>
                                  </p:stCondLst>
                                  <p:childTnLst>
                                    <p:animScale>
                                      <p:cBhvr>
                                        <p:cTn id="36" dur="400" fill="hold"/>
                                        <p:tgtEl>
                                          <p:spTgt spid="12"/>
                                        </p:tgtEl>
                                      </p:cBhvr>
                                      <p:by x="105000" y="105000"/>
                                    </p:animScale>
                                  </p:childTnLst>
                                </p:cTn>
                              </p:par>
                              <p:par>
                                <p:cTn id="37" presetID="10" presetClass="entr" presetSubtype="0" fill="hold" nodeType="withEffect">
                                  <p:stCondLst>
                                    <p:cond delay="50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500"/>
                                        <p:tgtEl>
                                          <p:spTgt spid="26"/>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9">
                                            <p:txEl>
                                              <p:pRg st="0" end="0"/>
                                            </p:txEl>
                                          </p:spTgt>
                                        </p:tgtEl>
                                        <p:attrNameLst>
                                          <p:attrName>style.visibility</p:attrName>
                                        </p:attrNameLst>
                                      </p:cBhvr>
                                      <p:to>
                                        <p:strVal val="visible"/>
                                      </p:to>
                                    </p:set>
                                    <p:animEffect transition="in" filter="fade">
                                      <p:cBhvr>
                                        <p:cTn id="42" dur="500"/>
                                        <p:tgtEl>
                                          <p:spTgt spid="9">
                                            <p:txEl>
                                              <p:pRg st="0" end="0"/>
                                            </p:txEl>
                                          </p:spTgt>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9">
                                            <p:txEl>
                                              <p:pRg st="1" end="1"/>
                                            </p:txEl>
                                          </p:spTgt>
                                        </p:tgtEl>
                                        <p:attrNameLst>
                                          <p:attrName>style.visibility</p:attrName>
                                        </p:attrNameLst>
                                      </p:cBhvr>
                                      <p:to>
                                        <p:strVal val="visible"/>
                                      </p:to>
                                    </p:set>
                                    <p:animEffect transition="in" filter="fade">
                                      <p:cBhvr>
                                        <p:cTn id="45" dur="500"/>
                                        <p:tgtEl>
                                          <p:spTgt spid="9">
                                            <p:txEl>
                                              <p:pRg st="1" end="1"/>
                                            </p:txEl>
                                          </p:spTgt>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9">
                                            <p:txEl>
                                              <p:pRg st="2" end="2"/>
                                            </p:txEl>
                                          </p:spTgt>
                                        </p:tgtEl>
                                        <p:attrNameLst>
                                          <p:attrName>style.visibility</p:attrName>
                                        </p:attrNameLst>
                                      </p:cBhvr>
                                      <p:to>
                                        <p:strVal val="visible"/>
                                      </p:to>
                                    </p:set>
                                    <p:animEffect transition="in" filter="fade">
                                      <p:cBhvr>
                                        <p:cTn id="48" dur="500"/>
                                        <p:tgtEl>
                                          <p:spTgt spid="9">
                                            <p:txEl>
                                              <p:pRg st="2" end="2"/>
                                            </p:txEl>
                                          </p:spTgt>
                                        </p:tgtEl>
                                      </p:cBhvr>
                                    </p:animEffect>
                                  </p:childTnLst>
                                </p:cTn>
                              </p:par>
                              <p:par>
                                <p:cTn id="49" presetID="16" presetClass="entr" presetSubtype="37" fill="hold" nodeType="withEffect">
                                  <p:stCondLst>
                                    <p:cond delay="500"/>
                                  </p:stCondLst>
                                  <p:childTnLst>
                                    <p:set>
                                      <p:cBhvr>
                                        <p:cTn id="50" dur="1" fill="hold">
                                          <p:stCondLst>
                                            <p:cond delay="0"/>
                                          </p:stCondLst>
                                        </p:cTn>
                                        <p:tgtEl>
                                          <p:spTgt spid="31"/>
                                        </p:tgtEl>
                                        <p:attrNameLst>
                                          <p:attrName>style.visibility</p:attrName>
                                        </p:attrNameLst>
                                      </p:cBhvr>
                                      <p:to>
                                        <p:strVal val="visible"/>
                                      </p:to>
                                    </p:set>
                                    <p:animEffect transition="in" filter="barn(outVertical)">
                                      <p:cBhvr>
                                        <p:cTn id="51" dur="500"/>
                                        <p:tgtEl>
                                          <p:spTgt spid="31"/>
                                        </p:tgtEl>
                                      </p:cBhvr>
                                    </p:animEffect>
                                  </p:childTnLst>
                                </p:cTn>
                              </p:par>
                            </p:childTnLst>
                          </p:cTn>
                        </p:par>
                        <p:par>
                          <p:cTn id="52" fill="hold">
                            <p:stCondLst>
                              <p:cond delay="2100"/>
                            </p:stCondLst>
                            <p:childTnLst>
                              <p:par>
                                <p:cTn id="53" presetID="10" presetClass="entr" presetSubtype="0" fill="hold" grpId="0" nodeType="after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500"/>
                                        <p:tgtEl>
                                          <p:spTgt spid="16"/>
                                        </p:tgtEl>
                                      </p:cBhvr>
                                    </p:animEffect>
                                  </p:childTnLst>
                                </p:cTn>
                              </p:par>
                              <p:par>
                                <p:cTn id="56" presetID="10" presetClass="entr" presetSubtype="0" fill="hold" grpId="0" nodeType="withEffect">
                                  <p:stCondLst>
                                    <p:cond delay="25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500"/>
                                        <p:tgtEl>
                                          <p:spTgt spid="13"/>
                                        </p:tgtEl>
                                      </p:cBhvr>
                                    </p:animEffect>
                                  </p:childTnLst>
                                </p:cTn>
                              </p:par>
                              <p:par>
                                <p:cTn id="59" presetID="6" presetClass="emph" presetSubtype="0" autoRev="1" fill="hold" grpId="1" nodeType="withEffect">
                                  <p:stCondLst>
                                    <p:cond delay="250"/>
                                  </p:stCondLst>
                                  <p:childTnLst>
                                    <p:animScale>
                                      <p:cBhvr>
                                        <p:cTn id="60" dur="400" fill="hold"/>
                                        <p:tgtEl>
                                          <p:spTgt spid="13"/>
                                        </p:tgtEl>
                                      </p:cBhvr>
                                      <p:by x="105000" y="105000"/>
                                    </p:animScale>
                                  </p:childTnLst>
                                </p:cTn>
                              </p:par>
                              <p:par>
                                <p:cTn id="61" presetID="10" presetClass="entr" presetSubtype="0" fill="hold" nodeType="withEffect">
                                  <p:stCondLst>
                                    <p:cond delay="500"/>
                                  </p:stCondLst>
                                  <p:childTnLst>
                                    <p:set>
                                      <p:cBhvr>
                                        <p:cTn id="62" dur="1" fill="hold">
                                          <p:stCondLst>
                                            <p:cond delay="0"/>
                                          </p:stCondLst>
                                        </p:cTn>
                                        <p:tgtEl>
                                          <p:spTgt spid="34"/>
                                        </p:tgtEl>
                                        <p:attrNameLst>
                                          <p:attrName>style.visibility</p:attrName>
                                        </p:attrNameLst>
                                      </p:cBhvr>
                                      <p:to>
                                        <p:strVal val="visible"/>
                                      </p:to>
                                    </p:set>
                                    <p:animEffect transition="in" filter="fade">
                                      <p:cBhvr>
                                        <p:cTn id="63" dur="500"/>
                                        <p:tgtEl>
                                          <p:spTgt spid="34"/>
                                        </p:tgtEl>
                                      </p:cBhvr>
                                    </p:animEffect>
                                  </p:childTnLst>
                                </p:cTn>
                              </p:par>
                              <p:par>
                                <p:cTn id="64" presetID="10" presetClass="entr" presetSubtype="0" fill="hold" grpId="0" nodeType="withEffect">
                                  <p:stCondLst>
                                    <p:cond delay="500"/>
                                  </p:stCondLst>
                                  <p:childTnLst>
                                    <p:set>
                                      <p:cBhvr>
                                        <p:cTn id="65" dur="1" fill="hold">
                                          <p:stCondLst>
                                            <p:cond delay="0"/>
                                          </p:stCondLst>
                                        </p:cTn>
                                        <p:tgtEl>
                                          <p:spTgt spid="10">
                                            <p:txEl>
                                              <p:pRg st="0" end="0"/>
                                            </p:txEl>
                                          </p:spTgt>
                                        </p:tgtEl>
                                        <p:attrNameLst>
                                          <p:attrName>style.visibility</p:attrName>
                                        </p:attrNameLst>
                                      </p:cBhvr>
                                      <p:to>
                                        <p:strVal val="visible"/>
                                      </p:to>
                                    </p:set>
                                    <p:animEffect transition="in" filter="fade">
                                      <p:cBhvr>
                                        <p:cTn id="66" dur="500"/>
                                        <p:tgtEl>
                                          <p:spTgt spid="10">
                                            <p:txEl>
                                              <p:pRg st="0" end="0"/>
                                            </p:txEl>
                                          </p:spTgt>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10">
                                            <p:txEl>
                                              <p:pRg st="1" end="1"/>
                                            </p:txEl>
                                          </p:spTgt>
                                        </p:tgtEl>
                                        <p:attrNameLst>
                                          <p:attrName>style.visibility</p:attrName>
                                        </p:attrNameLst>
                                      </p:cBhvr>
                                      <p:to>
                                        <p:strVal val="visible"/>
                                      </p:to>
                                    </p:set>
                                    <p:animEffect transition="in" filter="fade">
                                      <p:cBhvr>
                                        <p:cTn id="69" dur="500"/>
                                        <p:tgtEl>
                                          <p:spTgt spid="10">
                                            <p:txEl>
                                              <p:pRg st="1" end="1"/>
                                            </p:txEl>
                                          </p:spTgt>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10">
                                            <p:txEl>
                                              <p:pRg st="2" end="2"/>
                                            </p:txEl>
                                          </p:spTgt>
                                        </p:tgtEl>
                                        <p:attrNameLst>
                                          <p:attrName>style.visibility</p:attrName>
                                        </p:attrNameLst>
                                      </p:cBhvr>
                                      <p:to>
                                        <p:strVal val="visible"/>
                                      </p:to>
                                    </p:set>
                                    <p:animEffect transition="in" filter="fade">
                                      <p:cBhvr>
                                        <p:cTn id="72" dur="500"/>
                                        <p:tgtEl>
                                          <p:spTgt spid="10">
                                            <p:txEl>
                                              <p:pRg st="2" end="2"/>
                                            </p:txEl>
                                          </p:spTgt>
                                        </p:tgtEl>
                                      </p:cBhvr>
                                    </p:animEffect>
                                  </p:childTnLst>
                                </p:cTn>
                              </p:par>
                              <p:par>
                                <p:cTn id="73" presetID="10" presetClass="entr" presetSubtype="0" fill="hold" grpId="0" nodeType="withEffect">
                                  <p:stCondLst>
                                    <p:cond delay="500"/>
                                  </p:stCondLst>
                                  <p:childTnLst>
                                    <p:set>
                                      <p:cBhvr>
                                        <p:cTn id="74" dur="1" fill="hold">
                                          <p:stCondLst>
                                            <p:cond delay="0"/>
                                          </p:stCondLst>
                                        </p:cTn>
                                        <p:tgtEl>
                                          <p:spTgt spid="10">
                                            <p:txEl>
                                              <p:pRg st="3" end="3"/>
                                            </p:txEl>
                                          </p:spTgt>
                                        </p:tgtEl>
                                        <p:attrNameLst>
                                          <p:attrName>style.visibility</p:attrName>
                                        </p:attrNameLst>
                                      </p:cBhvr>
                                      <p:to>
                                        <p:strVal val="visible"/>
                                      </p:to>
                                    </p:set>
                                    <p:animEffect transition="in" filter="fade">
                                      <p:cBhvr>
                                        <p:cTn id="75" dur="500"/>
                                        <p:tgtEl>
                                          <p:spTgt spid="10">
                                            <p:txEl>
                                              <p:pRg st="3" end="3"/>
                                            </p:txEl>
                                          </p:spTgt>
                                        </p:tgtEl>
                                      </p:cBhvr>
                                    </p:animEffect>
                                  </p:childTnLst>
                                </p:cTn>
                              </p:par>
                              <p:par>
                                <p:cTn id="76" presetID="16" presetClass="entr" presetSubtype="37" fill="hold" nodeType="withEffect">
                                  <p:stCondLst>
                                    <p:cond delay="500"/>
                                  </p:stCondLst>
                                  <p:childTnLst>
                                    <p:set>
                                      <p:cBhvr>
                                        <p:cTn id="77" dur="1" fill="hold">
                                          <p:stCondLst>
                                            <p:cond delay="0"/>
                                          </p:stCondLst>
                                        </p:cTn>
                                        <p:tgtEl>
                                          <p:spTgt spid="32"/>
                                        </p:tgtEl>
                                        <p:attrNameLst>
                                          <p:attrName>style.visibility</p:attrName>
                                        </p:attrNameLst>
                                      </p:cBhvr>
                                      <p:to>
                                        <p:strVal val="visible"/>
                                      </p:to>
                                    </p:set>
                                    <p:animEffect transition="in" filter="barn(outVertical)">
                                      <p:cBhvr>
                                        <p:cTn id="7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P spid="9" grpId="0" uiExpand="1" build="p"/>
      <p:bldP spid="10" grpId="0" uiExpand="1" build="p"/>
      <p:bldP spid="11" grpId="0" animBg="1"/>
      <p:bldP spid="11" grpId="1" animBg="1"/>
      <p:bldP spid="14" grpId="0" animBg="1"/>
      <p:bldP spid="12" grpId="0" animBg="1"/>
      <p:bldP spid="12" grpId="1" animBg="1"/>
      <p:bldP spid="15" grpId="0" animBg="1"/>
      <p:bldP spid="13" grpId="0" animBg="1"/>
      <p:bldP spid="13" grpId="1" animBg="1"/>
      <p:bldP spid="16"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Dia overgang #2">
    <p:spTree>
      <p:nvGrpSpPr>
        <p:cNvPr id="1" name=""/>
        <p:cNvGrpSpPr/>
        <p:nvPr/>
      </p:nvGrpSpPr>
      <p:grpSpPr>
        <a:xfrm>
          <a:off x="0" y="0"/>
          <a:ext cx="0" cy="0"/>
          <a:chOff x="0" y="0"/>
          <a:chExt cx="0" cy="0"/>
        </a:xfrm>
      </p:grpSpPr>
      <p:sp>
        <p:nvSpPr>
          <p:cNvPr id="22" name="Rechthoek 21">
            <a:extLst>
              <a:ext uri="{FF2B5EF4-FFF2-40B4-BE49-F238E27FC236}">
                <a16:creationId xmlns:a16="http://schemas.microsoft.com/office/drawing/2014/main" id="{1BFBDDE1-8F5D-4ABE-B546-C3A9625F8087}"/>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2" name="#1">
            <a:extLst>
              <a:ext uri="{FF2B5EF4-FFF2-40B4-BE49-F238E27FC236}">
                <a16:creationId xmlns:a16="http://schemas.microsoft.com/office/drawing/2014/main" id="{8A339C41-FF20-4969-B6CE-4FEF6843D4EB}"/>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dirty="0"/>
          </a:p>
        </p:txBody>
      </p:sp>
      <p:sp>
        <p:nvSpPr>
          <p:cNvPr id="43" name="#2">
            <a:extLst>
              <a:ext uri="{FF2B5EF4-FFF2-40B4-BE49-F238E27FC236}">
                <a16:creationId xmlns:a16="http://schemas.microsoft.com/office/drawing/2014/main" id="{F0A1CCD8-AFFB-4EB5-8222-639B8BF78226}"/>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44" name="#3">
            <a:extLst>
              <a:ext uri="{FF2B5EF4-FFF2-40B4-BE49-F238E27FC236}">
                <a16:creationId xmlns:a16="http://schemas.microsoft.com/office/drawing/2014/main" id="{CA9FD5B5-61BB-48D7-8646-321B378BCF6C}"/>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nl-NL"/>
          </a:p>
        </p:txBody>
      </p:sp>
      <p:sp>
        <p:nvSpPr>
          <p:cNvPr id="45" name="INFO">
            <a:extLst>
              <a:ext uri="{FF2B5EF4-FFF2-40B4-BE49-F238E27FC236}">
                <a16:creationId xmlns:a16="http://schemas.microsoft.com/office/drawing/2014/main" id="{33E8C6B0-17A6-4308-A62A-4A71203D6C3C}"/>
              </a:ext>
            </a:extLst>
          </p:cNvPr>
          <p:cNvSpPr/>
          <p:nvPr userDrawn="1"/>
        </p:nvSpPr>
        <p:spPr>
          <a:xfrm>
            <a:off x="3140496" y="1"/>
            <a:ext cx="5911008" cy="2616200"/>
          </a:xfrm>
          <a:custGeom>
            <a:avLst/>
            <a:gdLst>
              <a:gd name="connsiteX0" fmla="*/ 0 w 5911008"/>
              <a:gd name="connsiteY0" fmla="*/ 0 h 2614607"/>
              <a:gd name="connsiteX1" fmla="*/ 5911008 w 5911008"/>
              <a:gd name="connsiteY1" fmla="*/ 0 h 2614607"/>
              <a:gd name="connsiteX2" fmla="*/ 5911008 w 5911008"/>
              <a:gd name="connsiteY2" fmla="*/ 2614607 h 2614607"/>
              <a:gd name="connsiteX3" fmla="*/ 0 w 5911008"/>
              <a:gd name="connsiteY3" fmla="*/ 2614607 h 2614607"/>
              <a:gd name="connsiteX4" fmla="*/ 0 w 5911008"/>
              <a:gd name="connsiteY4" fmla="*/ 0 h 2614607"/>
              <a:gd name="connsiteX0" fmla="*/ 0 w 5911008"/>
              <a:gd name="connsiteY0" fmla="*/ 0 h 2616200"/>
              <a:gd name="connsiteX1" fmla="*/ 5911008 w 5911008"/>
              <a:gd name="connsiteY1" fmla="*/ 0 h 2616200"/>
              <a:gd name="connsiteX2" fmla="*/ 5911008 w 5911008"/>
              <a:gd name="connsiteY2" fmla="*/ 2614607 h 2616200"/>
              <a:gd name="connsiteX3" fmla="*/ 2964608 w 5911008"/>
              <a:gd name="connsiteY3" fmla="*/ 2616200 h 2616200"/>
              <a:gd name="connsiteX4" fmla="*/ 0 w 5911008"/>
              <a:gd name="connsiteY4" fmla="*/ 2614607 h 2616200"/>
              <a:gd name="connsiteX5" fmla="*/ 0 w 5911008"/>
              <a:gd name="connsiteY5" fmla="*/ 0 h 2616200"/>
              <a:gd name="connsiteX0" fmla="*/ 0 w 5911008"/>
              <a:gd name="connsiteY0" fmla="*/ 0 h 2616200"/>
              <a:gd name="connsiteX1" fmla="*/ 5911008 w 5911008"/>
              <a:gd name="connsiteY1" fmla="*/ 0 h 2616200"/>
              <a:gd name="connsiteX2" fmla="*/ 5911008 w 5911008"/>
              <a:gd name="connsiteY2" fmla="*/ 2614607 h 2616200"/>
              <a:gd name="connsiteX3" fmla="*/ 2964608 w 5911008"/>
              <a:gd name="connsiteY3" fmla="*/ 2616200 h 2616200"/>
              <a:gd name="connsiteX4" fmla="*/ 0 w 5911008"/>
              <a:gd name="connsiteY4" fmla="*/ 0 h 2616200"/>
              <a:gd name="connsiteX0" fmla="*/ 0 w 5911008"/>
              <a:gd name="connsiteY0" fmla="*/ 0 h 2616200"/>
              <a:gd name="connsiteX1" fmla="*/ 5911008 w 5911008"/>
              <a:gd name="connsiteY1" fmla="*/ 0 h 2616200"/>
              <a:gd name="connsiteX2" fmla="*/ 5911008 w 5911008"/>
              <a:gd name="connsiteY2" fmla="*/ 2614607 h 2616200"/>
              <a:gd name="connsiteX3" fmla="*/ 5784008 w 5911008"/>
              <a:gd name="connsiteY3" fmla="*/ 2603499 h 2616200"/>
              <a:gd name="connsiteX4" fmla="*/ 2964608 w 5911008"/>
              <a:gd name="connsiteY4" fmla="*/ 2616200 h 2616200"/>
              <a:gd name="connsiteX5" fmla="*/ 0 w 5911008"/>
              <a:gd name="connsiteY5" fmla="*/ 0 h 2616200"/>
              <a:gd name="connsiteX0" fmla="*/ 0 w 5911008"/>
              <a:gd name="connsiteY0" fmla="*/ 0 h 2616200"/>
              <a:gd name="connsiteX1" fmla="*/ 5911008 w 5911008"/>
              <a:gd name="connsiteY1" fmla="*/ 0 h 2616200"/>
              <a:gd name="connsiteX2" fmla="*/ 5784008 w 5911008"/>
              <a:gd name="connsiteY2" fmla="*/ 2603499 h 2616200"/>
              <a:gd name="connsiteX3" fmla="*/ 2964608 w 5911008"/>
              <a:gd name="connsiteY3" fmla="*/ 2616200 h 2616200"/>
              <a:gd name="connsiteX4" fmla="*/ 0 w 5911008"/>
              <a:gd name="connsiteY4" fmla="*/ 0 h 2616200"/>
              <a:gd name="connsiteX0" fmla="*/ 0 w 5911008"/>
              <a:gd name="connsiteY0" fmla="*/ 0 h 2616200"/>
              <a:gd name="connsiteX1" fmla="*/ 5911008 w 5911008"/>
              <a:gd name="connsiteY1" fmla="*/ 0 h 2616200"/>
              <a:gd name="connsiteX2" fmla="*/ 2964608 w 5911008"/>
              <a:gd name="connsiteY2" fmla="*/ 2616200 h 2616200"/>
              <a:gd name="connsiteX3" fmla="*/ 0 w 5911008"/>
              <a:gd name="connsiteY3" fmla="*/ 0 h 2616200"/>
            </a:gdLst>
            <a:ahLst/>
            <a:cxnLst>
              <a:cxn ang="0">
                <a:pos x="connsiteX0" y="connsiteY0"/>
              </a:cxn>
              <a:cxn ang="0">
                <a:pos x="connsiteX1" y="connsiteY1"/>
              </a:cxn>
              <a:cxn ang="0">
                <a:pos x="connsiteX2" y="connsiteY2"/>
              </a:cxn>
              <a:cxn ang="0">
                <a:pos x="connsiteX3" y="connsiteY3"/>
              </a:cxn>
            </a:cxnLst>
            <a:rect l="l" t="t" r="r" b="b"/>
            <a:pathLst>
              <a:path w="5911008" h="2616200">
                <a:moveTo>
                  <a:pt x="0" y="0"/>
                </a:moveTo>
                <a:lnTo>
                  <a:pt x="5911008" y="0"/>
                </a:lnTo>
                <a:lnTo>
                  <a:pt x="2964608" y="2616200"/>
                </a:lnTo>
                <a:lnTo>
                  <a:pt x="0" y="0"/>
                </a:lnTo>
                <a:close/>
              </a:path>
            </a:pathLst>
          </a:cu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864000" numCol="1" spcCol="0" rtlCol="0" fromWordArt="0" anchor="ctr" anchorCtr="0" forceAA="0" compatLnSpc="1">
            <a:prstTxWarp prst="textNoShape">
              <a:avLst/>
            </a:prstTxWarp>
            <a:noAutofit/>
          </a:bodyPr>
          <a:lstStyle/>
          <a:p>
            <a:pPr algn="ctr">
              <a:lnSpc>
                <a:spcPct val="150000"/>
              </a:lnSpc>
            </a:pPr>
            <a:r>
              <a:rPr lang="nl-NL" sz="1400" dirty="0"/>
              <a:t>Dia overgang</a:t>
            </a:r>
          </a:p>
          <a:p>
            <a:pPr algn="ctr">
              <a:lnSpc>
                <a:spcPct val="150000"/>
              </a:lnSpc>
            </a:pPr>
            <a:r>
              <a:rPr lang="nl-NL" sz="1100" dirty="0"/>
              <a:t>Deze dia niet verwijderen</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Dia overgang #2</a:t>
            </a:r>
          </a:p>
        </p:txBody>
      </p:sp>
      <p:sp>
        <p:nvSpPr>
          <p:cNvPr id="46" name="Tijdelijke aanduiding voor voettekst 9">
            <a:extLst>
              <a:ext uri="{FF2B5EF4-FFF2-40B4-BE49-F238E27FC236}">
                <a16:creationId xmlns:a16="http://schemas.microsoft.com/office/drawing/2014/main" id="{37497F94-B458-40E4-A790-7B7AB2C91A92}"/>
              </a:ext>
            </a:extLst>
          </p:cNvPr>
          <p:cNvSpPr>
            <a:spLocks noGrp="1"/>
          </p:cNvSpPr>
          <p:nvPr>
            <p:ph type="ftr" sz="quarter" idx="10"/>
          </p:nvPr>
        </p:nvSpPr>
        <p:spPr>
          <a:xfrm>
            <a:off x="930241" y="7152322"/>
            <a:ext cx="1974670" cy="212470"/>
          </a:xfrm>
          <a:prstGeom prst="rect">
            <a:avLst/>
          </a:prstGeom>
        </p:spPr>
        <p:txBody>
          <a:bodyPr/>
          <a:lstStyle/>
          <a:p>
            <a:r>
              <a:rPr lang="nl-NL"/>
              <a:t>AKD Corporate presentatie</a:t>
            </a:r>
            <a:endParaRPr lang="nl-NL" dirty="0"/>
          </a:p>
        </p:txBody>
      </p:sp>
      <p:sp>
        <p:nvSpPr>
          <p:cNvPr id="47" name="Tijdelijke aanduiding voor dianummer 10">
            <a:extLst>
              <a:ext uri="{FF2B5EF4-FFF2-40B4-BE49-F238E27FC236}">
                <a16:creationId xmlns:a16="http://schemas.microsoft.com/office/drawing/2014/main" id="{DFED3F60-2814-4211-82B5-DC1CCC461207}"/>
              </a:ext>
            </a:extLst>
          </p:cNvPr>
          <p:cNvSpPr>
            <a:spLocks noGrp="1"/>
          </p:cNvSpPr>
          <p:nvPr>
            <p:ph type="sldNum" sz="quarter" idx="11"/>
          </p:nvPr>
        </p:nvSpPr>
        <p:spPr>
          <a:xfrm>
            <a:off x="540000" y="7152322"/>
            <a:ext cx="212470" cy="212470"/>
          </a:xfrm>
          <a:prstGeom prst="rect">
            <a:avLst/>
          </a:prstGeom>
        </p:spPr>
        <p:txBody>
          <a:bodyPr/>
          <a:lstStyle/>
          <a:p>
            <a:fld id="{23D2BB9B-B463-4028-B950-91DDC3FACFD9}" type="slidenum">
              <a:rPr lang="nl-NL" smtClean="0"/>
              <a:pPr/>
              <a:t>‹#›</a:t>
            </a:fld>
            <a:endParaRPr lang="nl-NL" dirty="0"/>
          </a:p>
        </p:txBody>
      </p:sp>
      <p:sp>
        <p:nvSpPr>
          <p:cNvPr id="11" name="Deze laag uitzetten indien nodig">
            <a:hlinkClick r:id="" action="ppaction://hlinkshowjump?jump=nextslide"/>
            <a:extLst>
              <a:ext uri="{FF2B5EF4-FFF2-40B4-BE49-F238E27FC236}">
                <a16:creationId xmlns:a16="http://schemas.microsoft.com/office/drawing/2014/main" id="{6A78895F-8D8A-4B69-94AB-2DDB33807E4F}"/>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20073043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ppt_x"/>
                                          </p:val>
                                        </p:tav>
                                        <p:tav tm="100000">
                                          <p:val>
                                            <p:strVal val="#ppt_x"/>
                                          </p:val>
                                        </p:tav>
                                      </p:tavLst>
                                    </p:anim>
                                    <p:anim calcmode="lin" valueType="num">
                                      <p:cBhvr additive="base">
                                        <p:cTn id="8" dur="500" fill="hold"/>
                                        <p:tgtEl>
                                          <p:spTgt spid="42"/>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40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1+#ppt_w/2"/>
                                          </p:val>
                                        </p:tav>
                                        <p:tav tm="100000">
                                          <p:val>
                                            <p:strVal val="#ppt_x"/>
                                          </p:val>
                                        </p:tav>
                                      </p:tavLst>
                                    </p:anim>
                                    <p:anim calcmode="lin" valueType="num">
                                      <p:cBhvr additive="base">
                                        <p:cTn id="12" dur="500" fill="hold"/>
                                        <p:tgtEl>
                                          <p:spTgt spid="43"/>
                                        </p:tgtEl>
                                        <p:attrNameLst>
                                          <p:attrName>ppt_y</p:attrName>
                                        </p:attrNameLst>
                                      </p:cBhvr>
                                      <p:tavLst>
                                        <p:tav tm="0">
                                          <p:val>
                                            <p:strVal val="#ppt_y"/>
                                          </p:val>
                                        </p:tav>
                                        <p:tav tm="100000">
                                          <p:val>
                                            <p:strVal val="#ppt_y"/>
                                          </p:val>
                                        </p:tav>
                                      </p:tavLst>
                                    </p:anim>
                                  </p:childTnLst>
                                </p:cTn>
                              </p:par>
                              <p:par>
                                <p:cTn id="13" presetID="2" presetClass="entr" presetSubtype="1" decel="100000" fill="hold" grpId="0" nodeType="withEffect">
                                  <p:stCondLst>
                                    <p:cond delay="80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0-#ppt_h/2"/>
                                          </p:val>
                                        </p:tav>
                                        <p:tav tm="100000">
                                          <p:val>
                                            <p:strVal val="#ppt_y"/>
                                          </p:val>
                                        </p:tav>
                                      </p:tavLst>
                                    </p:anim>
                                  </p:childTnLst>
                                </p:cTn>
                              </p:par>
                              <p:par>
                                <p:cTn id="17" presetID="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par>
                                <p:cTn id="19" presetID="1" presetClass="exit" presetSubtype="0" fill="hold" grpId="1" nodeType="withEffect">
                                  <p:stCondLst>
                                    <p:cond delay="0"/>
                                  </p:stCondLst>
                                  <p:childTnLst>
                                    <p:set>
                                      <p:cBhvr>
                                        <p:cTn id="20"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44" grpId="0" animBg="1"/>
      <p:bldP spid="45" grpId="0" animBg="1"/>
      <p:bldP spid="45" grpId="1"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Afsluiting">
    <p:spTree>
      <p:nvGrpSpPr>
        <p:cNvPr id="1" name=""/>
        <p:cNvGrpSpPr/>
        <p:nvPr/>
      </p:nvGrpSpPr>
      <p:grpSpPr>
        <a:xfrm>
          <a:off x="0" y="0"/>
          <a:ext cx="0" cy="0"/>
          <a:chOff x="0" y="0"/>
          <a:chExt cx="0" cy="0"/>
        </a:xfrm>
      </p:grpSpPr>
      <p:pic>
        <p:nvPicPr>
          <p:cNvPr id="5" name="Tijdelijke aanduiding voor afbeelding 31" descr="Afbeelding met tafel, koffie, persoon, kop&#10;&#10;Beschrijving is gegenereerd met zeer hoge betrouwbaarheid">
            <a:extLst>
              <a:ext uri="{FF2B5EF4-FFF2-40B4-BE49-F238E27FC236}">
                <a16:creationId xmlns:a16="http://schemas.microsoft.com/office/drawing/2014/main" id="{3C63A1A2-CB5E-4C6A-8153-CE51378969C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500"/>
            <a:ext cx="12192000" cy="6857499"/>
          </a:xfrm>
          <a:prstGeom prst="rect">
            <a:avLst/>
          </a:prstGeom>
          <a:solidFill>
            <a:schemeClr val="bg1">
              <a:lumMod val="95000"/>
            </a:schemeClr>
          </a:solidFill>
        </p:spPr>
      </p:pic>
      <p:sp>
        <p:nvSpPr>
          <p:cNvPr id="6" name="Tijdelijke aanduiding voor verticale tekst 28">
            <a:extLst>
              <a:ext uri="{FF2B5EF4-FFF2-40B4-BE49-F238E27FC236}">
                <a16:creationId xmlns:a16="http://schemas.microsoft.com/office/drawing/2014/main" id="{9D253362-3EB3-4474-84D4-888B9BC91A4A}"/>
              </a:ext>
            </a:extLst>
          </p:cNvPr>
          <p:cNvSpPr txBox="1">
            <a:spLocks/>
          </p:cNvSpPr>
          <p:nvPr userDrawn="1"/>
        </p:nvSpPr>
        <p:spPr>
          <a:xfrm>
            <a:off x="0" y="499"/>
            <a:ext cx="12191999" cy="6857501"/>
          </a:xfrm>
          <a:prstGeom prst="rect">
            <a:avLst/>
          </a:prstGeom>
          <a:blipFill>
            <a:blip r:embed="rId3">
              <a:alphaModFix amt="65000"/>
            </a:blip>
            <a:stretch>
              <a:fillRect/>
            </a:stretch>
          </a:blip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dirty="0"/>
          </a:p>
        </p:txBody>
      </p:sp>
      <p:sp>
        <p:nvSpPr>
          <p:cNvPr id="8" name="Tijdelijke aanduiding voor verticale tekst 27">
            <a:extLst>
              <a:ext uri="{FF2B5EF4-FFF2-40B4-BE49-F238E27FC236}">
                <a16:creationId xmlns:a16="http://schemas.microsoft.com/office/drawing/2014/main" id="{44F68C28-2EE2-4134-8E73-AF5A408C20FC}"/>
              </a:ext>
            </a:extLst>
          </p:cNvPr>
          <p:cNvSpPr txBox="1">
            <a:spLocks/>
          </p:cNvSpPr>
          <p:nvPr userDrawn="1"/>
        </p:nvSpPr>
        <p:spPr>
          <a:xfrm>
            <a:off x="5473700" y="713492"/>
            <a:ext cx="1244600" cy="1254558"/>
          </a:xfrm>
          <a:prstGeom prst="rect">
            <a:avLst/>
          </a:prstGeom>
          <a:blipFill>
            <a:blip r:embed="rId4" cstate="screen">
              <a:extLst>
                <a:ext uri="{28A0092B-C50C-407E-A947-70E740481C1C}">
                  <a14:useLocalDpi xmlns:a14="http://schemas.microsoft.com/office/drawing/2010/main"/>
                </a:ext>
              </a:extLst>
            </a:blip>
            <a:stretch>
              <a:fillRect/>
            </a:stretch>
          </a:blip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a:p>
        </p:txBody>
      </p:sp>
      <p:sp>
        <p:nvSpPr>
          <p:cNvPr id="9" name="Titel 6">
            <a:extLst>
              <a:ext uri="{FF2B5EF4-FFF2-40B4-BE49-F238E27FC236}">
                <a16:creationId xmlns:a16="http://schemas.microsoft.com/office/drawing/2014/main" id="{95C33E0D-7435-44CA-A6E8-CAED6247830E}"/>
              </a:ext>
            </a:extLst>
          </p:cNvPr>
          <p:cNvSpPr txBox="1">
            <a:spLocks/>
          </p:cNvSpPr>
          <p:nvPr userDrawn="1"/>
        </p:nvSpPr>
        <p:spPr>
          <a:xfrm>
            <a:off x="1034251" y="2346450"/>
            <a:ext cx="10123499" cy="412500"/>
          </a:xfrm>
          <a:prstGeom prst="rect">
            <a:avLst/>
          </a:prstGeom>
        </p:spPr>
        <p:txBody>
          <a:bodyPr vert="horz" lIns="0" tIns="0" rIns="0" bIns="0" rtlCol="0" anchor="t">
            <a:noAutofit/>
          </a:bodyPr>
          <a:lstStyle>
            <a:lvl1pPr algn="ctr" defTabSz="914400" rtl="0" eaLnBrk="1" latinLnBrk="0" hangingPunct="1">
              <a:lnSpc>
                <a:spcPct val="90000"/>
              </a:lnSpc>
              <a:spcBef>
                <a:spcPct val="0"/>
              </a:spcBef>
              <a:buNone/>
              <a:defRPr sz="3600" kern="1200">
                <a:solidFill>
                  <a:schemeClr val="bg1"/>
                </a:solidFill>
                <a:latin typeface="+mj-lt"/>
                <a:ea typeface="+mj-ea"/>
                <a:cs typeface="+mj-cs"/>
              </a:defRPr>
            </a:lvl1pPr>
          </a:lstStyle>
          <a:p>
            <a:endParaRPr lang="en-GB" dirty="0"/>
          </a:p>
        </p:txBody>
      </p:sp>
      <p:sp>
        <p:nvSpPr>
          <p:cNvPr id="10" name="Tijdelijke aanduiding voor verticale tekst 7">
            <a:extLst>
              <a:ext uri="{FF2B5EF4-FFF2-40B4-BE49-F238E27FC236}">
                <a16:creationId xmlns:a16="http://schemas.microsoft.com/office/drawing/2014/main" id="{47AF5D53-892F-4C10-8701-CF3D1B5418EC}"/>
              </a:ext>
            </a:extLst>
          </p:cNvPr>
          <p:cNvSpPr txBox="1">
            <a:spLocks/>
          </p:cNvSpPr>
          <p:nvPr userDrawn="1"/>
        </p:nvSpPr>
        <p:spPr>
          <a:xfrm>
            <a:off x="10425112" y="6321426"/>
            <a:ext cx="1533525" cy="288924"/>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akd.nl</a:t>
            </a:r>
            <a:r>
              <a:rPr lang="nl-NL" baseline="0" dirty="0"/>
              <a:t> </a:t>
            </a:r>
            <a:endParaRPr lang="en-GB" dirty="0"/>
          </a:p>
        </p:txBody>
      </p:sp>
      <p:sp>
        <p:nvSpPr>
          <p:cNvPr id="11" name="Tijdelijke aanduiding voor verticale tekst 29">
            <a:extLst>
              <a:ext uri="{FF2B5EF4-FFF2-40B4-BE49-F238E27FC236}">
                <a16:creationId xmlns:a16="http://schemas.microsoft.com/office/drawing/2014/main" id="{204E179C-AA69-42C4-AF58-752E25AB5A9E}"/>
              </a:ext>
            </a:extLst>
          </p:cNvPr>
          <p:cNvSpPr txBox="1">
            <a:spLocks/>
          </p:cNvSpPr>
          <p:nvPr userDrawn="1"/>
        </p:nvSpPr>
        <p:spPr>
          <a:xfrm>
            <a:off x="5946600" y="3121394"/>
            <a:ext cx="298800" cy="7200"/>
          </a:xfrm>
          <a:prstGeom prst="rect">
            <a:avLst/>
          </a:prstGeom>
          <a:solidFill>
            <a:schemeClr val="bg1"/>
          </a:solidFill>
        </p:spPr>
        <p:txBody>
          <a:bodyPr vert="horz" lIns="0" tIns="0" rIns="0" bIns="0" rtlCol="0">
            <a:noAutofit/>
          </a:bodyPr>
          <a:lstStyle>
            <a:lvl1pPr marL="0" indent="0" algn="l"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nl-NL" sz="1100" dirty="0">
                <a:solidFill>
                  <a:schemeClr val="tx2"/>
                </a:solidFill>
                <a:latin typeface="Fedra Sans Std Book" panose="020B0403040000020004" pitchFamily="34" charset="0"/>
                <a:ea typeface="Fedra Sans Std Book" panose="020B0403040000020004" pitchFamily="34" charset="0"/>
              </a:rPr>
              <a:t>Afsluiting</a:t>
            </a:r>
          </a:p>
        </p:txBody>
      </p:sp>
      <p:sp>
        <p:nvSpPr>
          <p:cNvPr id="23" name="Tijdelijke aanduiding voor voettekst 9">
            <a:extLst>
              <a:ext uri="{FF2B5EF4-FFF2-40B4-BE49-F238E27FC236}">
                <a16:creationId xmlns:a16="http://schemas.microsoft.com/office/drawing/2014/main" id="{0C8B6D21-8930-4F5A-9869-8D1025CFD07C}"/>
              </a:ext>
            </a:extLst>
          </p:cNvPr>
          <p:cNvSpPr>
            <a:spLocks noGrp="1"/>
          </p:cNvSpPr>
          <p:nvPr>
            <p:ph type="ftr" sz="quarter" idx="10"/>
          </p:nvPr>
        </p:nvSpPr>
        <p:spPr>
          <a:xfrm>
            <a:off x="930241" y="7236399"/>
            <a:ext cx="1974670" cy="212470"/>
          </a:xfrm>
          <a:prstGeom prst="rect">
            <a:avLst/>
          </a:prstGeom>
        </p:spPr>
        <p:txBody>
          <a:bodyPr/>
          <a:lstStyle/>
          <a:p>
            <a:r>
              <a:rPr lang="nl-NL"/>
              <a:t>AKD Corporate presentatie</a:t>
            </a:r>
            <a:endParaRPr lang="nl-NL" dirty="0"/>
          </a:p>
        </p:txBody>
      </p:sp>
      <p:sp>
        <p:nvSpPr>
          <p:cNvPr id="24" name="Tijdelijke aanduiding voor dianummer 10">
            <a:extLst>
              <a:ext uri="{FF2B5EF4-FFF2-40B4-BE49-F238E27FC236}">
                <a16:creationId xmlns:a16="http://schemas.microsoft.com/office/drawing/2014/main" id="{94A6DA1B-510A-45C1-B283-B3EFF75CCB95}"/>
              </a:ext>
            </a:extLst>
          </p:cNvPr>
          <p:cNvSpPr>
            <a:spLocks noGrp="1"/>
          </p:cNvSpPr>
          <p:nvPr>
            <p:ph type="sldNum" sz="quarter" idx="11"/>
          </p:nvPr>
        </p:nvSpPr>
        <p:spPr>
          <a:xfrm>
            <a:off x="540000" y="7236399"/>
            <a:ext cx="212470" cy="212470"/>
          </a:xfrm>
          <a:prstGeom prst="rect">
            <a:avLst/>
          </a:prstGeom>
        </p:spPr>
        <p:txBody>
          <a:bodyPr/>
          <a:lstStyle/>
          <a:p>
            <a:fld id="{23D2BB9B-B463-4028-B950-91DDC3FACFD9}" type="slidenum">
              <a:rPr lang="nl-NL" smtClean="0"/>
              <a:pPr/>
              <a:t>‹#›</a:t>
            </a:fld>
            <a:endParaRPr lang="nl-NL" dirty="0"/>
          </a:p>
        </p:txBody>
      </p:sp>
      <p:sp>
        <p:nvSpPr>
          <p:cNvPr id="12" name="Titel 6">
            <a:extLst>
              <a:ext uri="{FF2B5EF4-FFF2-40B4-BE49-F238E27FC236}">
                <a16:creationId xmlns:a16="http://schemas.microsoft.com/office/drawing/2014/main" id="{A67CE7AD-6313-420C-9A91-A4872F57F9A3}"/>
              </a:ext>
            </a:extLst>
          </p:cNvPr>
          <p:cNvSpPr txBox="1">
            <a:spLocks/>
          </p:cNvSpPr>
          <p:nvPr userDrawn="1"/>
        </p:nvSpPr>
        <p:spPr>
          <a:xfrm>
            <a:off x="1034251" y="2346450"/>
            <a:ext cx="10123499" cy="412500"/>
          </a:xfrm>
          <a:prstGeom prst="rect">
            <a:avLst/>
          </a:prstGeom>
        </p:spPr>
        <p:txBody>
          <a:bodyPr vert="horz" lIns="0" tIns="0" rIns="0" bIns="0" rtlCol="0" anchor="t">
            <a:noAutofit/>
          </a:bodyPr>
          <a:lstStyle>
            <a:lvl1pPr algn="ctr"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nl-NL" dirty="0"/>
              <a:t>Bedankt voor uw aandacht.</a:t>
            </a:r>
            <a:endParaRPr lang="en-GB" dirty="0"/>
          </a:p>
        </p:txBody>
      </p:sp>
      <p:sp>
        <p:nvSpPr>
          <p:cNvPr id="13" name="Tijdelijke aanduiding voor verticale tekst 7">
            <a:extLst>
              <a:ext uri="{FF2B5EF4-FFF2-40B4-BE49-F238E27FC236}">
                <a16:creationId xmlns:a16="http://schemas.microsoft.com/office/drawing/2014/main" id="{1929BE4C-7B39-4686-BCF8-E9A2DEB628B5}"/>
              </a:ext>
            </a:extLst>
          </p:cNvPr>
          <p:cNvSpPr txBox="1">
            <a:spLocks/>
          </p:cNvSpPr>
          <p:nvPr userDrawn="1"/>
        </p:nvSpPr>
        <p:spPr>
          <a:xfrm>
            <a:off x="1034251" y="3438651"/>
            <a:ext cx="10123499" cy="412500"/>
          </a:xfrm>
          <a:prstGeom prst="rect">
            <a:avLst/>
          </a:prstGeom>
        </p:spPr>
        <p:txBody>
          <a:bodyPr vert="horz" lIns="0" tIns="0" rIns="0" bIns="0" rtlCol="0" anchor="t">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bg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endParaRPr lang="en-GB" dirty="0"/>
          </a:p>
        </p:txBody>
      </p:sp>
      <p:sp>
        <p:nvSpPr>
          <p:cNvPr id="15" name="Tijdelijke aanduiding voor verticale tekst 11" hidden="1">
            <a:extLst>
              <a:ext uri="{FF2B5EF4-FFF2-40B4-BE49-F238E27FC236}">
                <a16:creationId xmlns:a16="http://schemas.microsoft.com/office/drawing/2014/main" id="{F95A32D7-0F39-4761-9B55-9038B2CCA348}"/>
              </a:ext>
            </a:extLst>
          </p:cNvPr>
          <p:cNvSpPr txBox="1">
            <a:spLocks/>
          </p:cNvSpPr>
          <p:nvPr userDrawn="1"/>
        </p:nvSpPr>
        <p:spPr>
          <a:xfrm>
            <a:off x="5270500" y="5626100"/>
            <a:ext cx="1651002" cy="457202"/>
          </a:xfrm>
          <a:prstGeom prst="roundRect">
            <a:avLst>
              <a:gd name="adj" fmla="val 50000"/>
            </a:avLst>
          </a:prstGeom>
          <a:solidFill>
            <a:schemeClr val="bg1"/>
          </a:solidFill>
        </p:spPr>
        <p:txBody>
          <a:bodyPr vert="horz" lIns="0" tIns="0" rIns="0" bIns="0" rtlCol="0" anchor="ctr">
            <a:noAutofit/>
          </a:bodyPr>
          <a:lstStyle>
            <a:lvl1pPr marL="0" indent="0" algn="ctr" defTabSz="914400" rtl="0" eaLnBrk="1" latinLnBrk="0" hangingPunct="1">
              <a:lnSpc>
                <a:spcPct val="110000"/>
              </a:lnSpc>
              <a:spcBef>
                <a:spcPts val="1200"/>
              </a:spcBef>
              <a:buClr>
                <a:schemeClr val="accent1"/>
              </a:buClr>
              <a:buFont typeface="Arial" panose="020B0604020202020204" pitchFamily="34" charset="0"/>
              <a:buNone/>
              <a:defRPr sz="1600" kern="1200">
                <a:solidFill>
                  <a:schemeClr val="accent1"/>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a:lstStyle>
          <a:p>
            <a:r>
              <a:rPr lang="nl-NL" dirty="0"/>
              <a:t>Einde</a:t>
            </a:r>
            <a:endParaRPr lang="en-GB" dirty="0"/>
          </a:p>
        </p:txBody>
      </p:sp>
      <p:sp>
        <p:nvSpPr>
          <p:cNvPr id="14" name="Deze laag uitzetten indien nodig" hidden="1">
            <a:hlinkClick r:id="" action="ppaction://hlinkshowjump?jump=nextslide"/>
            <a:extLst>
              <a:ext uri="{FF2B5EF4-FFF2-40B4-BE49-F238E27FC236}">
                <a16:creationId xmlns:a16="http://schemas.microsoft.com/office/drawing/2014/main" id="{DEF375A6-A7E1-43B7-BB95-454625DC392A}"/>
              </a:ext>
            </a:extLst>
          </p:cNvPr>
          <p:cNvSpPr/>
          <p:nvPr userDrawn="1"/>
        </p:nvSpPr>
        <p:spPr>
          <a:xfrm>
            <a:off x="-609600" y="-342900"/>
            <a:ext cx="13411200" cy="7543800"/>
          </a:xfrm>
          <a:prstGeom prst="rect">
            <a:avLst/>
          </a:prstGeom>
          <a:solidFill>
            <a:srgbClr val="3296C8">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921323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100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16" presetClass="entr" presetSubtype="37" fill="hold" grpId="0" nodeType="withEffect">
                                  <p:stCondLst>
                                    <p:cond delay="1500"/>
                                  </p:stCondLst>
                                  <p:childTnLst>
                                    <p:set>
                                      <p:cBhvr>
                                        <p:cTn id="13" dur="1" fill="hold">
                                          <p:stCondLst>
                                            <p:cond delay="0"/>
                                          </p:stCondLst>
                                        </p:cTn>
                                        <p:tgtEl>
                                          <p:spTgt spid="11"/>
                                        </p:tgtEl>
                                        <p:attrNameLst>
                                          <p:attrName>style.visibility</p:attrName>
                                        </p:attrNameLst>
                                      </p:cBhvr>
                                      <p:to>
                                        <p:strVal val="visible"/>
                                      </p:to>
                                    </p:set>
                                    <p:animEffect transition="in" filter="barn(outVertical)">
                                      <p:cBhvr>
                                        <p:cTn id="14" dur="500"/>
                                        <p:tgtEl>
                                          <p:spTgt spid="11"/>
                                        </p:tgtEl>
                                      </p:cBhvr>
                                    </p:animEffect>
                                  </p:childTnLst>
                                </p:cTn>
                              </p:par>
                              <p:par>
                                <p:cTn id="15" presetID="10" presetClass="entr" presetSubtype="0" fill="hold" grpId="0" nodeType="withEffect" nodePh="1">
                                  <p:stCondLst>
                                    <p:cond delay="2000"/>
                                  </p:stCondLst>
                                  <p:endCondLst>
                                    <p:cond evt="begin" delay="0">
                                      <p:tn val="15"/>
                                    </p:cond>
                                  </p:end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grpId="0" nodeType="withEffect">
                                  <p:stCondLst>
                                    <p:cond delay="250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par>
                                <p:cTn id="21" presetID="6" presetClass="emph" presetSubtype="0" autoRev="1" fill="hold" grpId="1" nodeType="withEffect">
                                  <p:stCondLst>
                                    <p:cond delay="2500"/>
                                  </p:stCondLst>
                                  <p:childTnLst>
                                    <p:animScale>
                                      <p:cBhvr>
                                        <p:cTn id="22" dur="400" fill="hold"/>
                                        <p:tgtEl>
                                          <p:spTgt spid="15"/>
                                        </p:tgtEl>
                                      </p:cBhvr>
                                      <p:by x="105000" y="105000"/>
                                    </p:animScale>
                                  </p:childTnLst>
                                </p:cTn>
                              </p:par>
                              <p:par>
                                <p:cTn id="23" presetID="6" presetClass="emph" presetSubtype="0" fill="hold" nodeType="withEffect">
                                  <p:stCondLst>
                                    <p:cond delay="0"/>
                                  </p:stCondLst>
                                  <p:childTnLst>
                                    <p:animScale>
                                      <p:cBhvr>
                                        <p:cTn id="24" dur="5000" fill="hold"/>
                                        <p:tgtEl>
                                          <p:spTgt spid="5"/>
                                        </p:tgtEl>
                                      </p:cBhvr>
                                      <p:by x="103000" y="103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2" grpId="0"/>
      <p:bldP spid="13" grpId="0"/>
      <p:bldP spid="15" grpId="0" animBg="1"/>
      <p:bldP spid="15" grpId="1"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100% (blue)">
    <p:spTree>
      <p:nvGrpSpPr>
        <p:cNvPr id="1" name=""/>
        <p:cNvGrpSpPr/>
        <p:nvPr/>
      </p:nvGrpSpPr>
      <p:grpSpPr>
        <a:xfrm>
          <a:off x="0" y="0"/>
          <a:ext cx="0" cy="0"/>
          <a:chOff x="0" y="0"/>
          <a:chExt cx="0" cy="0"/>
        </a:xfrm>
      </p:grpSpPr>
      <p:pic>
        <p:nvPicPr>
          <p:cNvPr id="6" name="BACKGROUND">
            <a:extLst>
              <a:ext uri="{FF2B5EF4-FFF2-40B4-BE49-F238E27FC236}">
                <a16:creationId xmlns:a16="http://schemas.microsoft.com/office/drawing/2014/main" id="{5108787F-66B4-45E6-B380-E9D11AF40874}"/>
              </a:ext>
            </a:extLst>
          </p:cNvPr>
          <p:cNvPicPr>
            <a:picLocks noChangeAspect="1"/>
          </p:cNvPicPr>
          <p:nvPr userDrawn="1"/>
        </p:nvPicPr>
        <p:blipFill>
          <a:blip r:embed="rId2"/>
          <a:stretch>
            <a:fillRect/>
          </a:stretch>
        </p:blipFill>
        <p:spPr>
          <a:xfrm>
            <a:off x="0" y="-1"/>
            <a:ext cx="12192000" cy="6858001"/>
          </a:xfrm>
          <a:prstGeom prst="rect">
            <a:avLst/>
          </a:prstGeom>
        </p:spPr>
      </p:pic>
      <p:sp>
        <p:nvSpPr>
          <p:cNvPr id="2" name="Titel 1">
            <a:extLst>
              <a:ext uri="{FF2B5EF4-FFF2-40B4-BE49-F238E27FC236}">
                <a16:creationId xmlns:a16="http://schemas.microsoft.com/office/drawing/2014/main" id="{D39DC602-6830-41B8-8637-BDD9F7EF9BEA}"/>
              </a:ext>
            </a:extLst>
          </p:cNvPr>
          <p:cNvSpPr>
            <a:spLocks noGrp="1"/>
          </p:cNvSpPr>
          <p:nvPr>
            <p:ph type="title" hasCustomPrompt="1"/>
          </p:nvPr>
        </p:nvSpPr>
        <p:spPr/>
        <p:txBody>
          <a:bodyPr/>
          <a:lstStyle>
            <a:lvl1pPr>
              <a:defRPr>
                <a:solidFill>
                  <a:schemeClr val="bg1"/>
                </a:solidFill>
              </a:defRPr>
            </a:lvl1pPr>
          </a:lstStyle>
          <a:p>
            <a:r>
              <a:rPr lang="en-GB" noProof="0"/>
              <a:t>Heading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Text 100% (Blue)</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p:txBody>
          <a:bodyPr/>
          <a:lstStyle>
            <a:lvl1pPr>
              <a:defRPr>
                <a:solidFill>
                  <a:schemeClr val="bg1"/>
                </a:solidFill>
              </a:defRPr>
            </a:lvl1p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p:txBody>
          <a:bodyPr/>
          <a:lstStyle>
            <a:lvl1pPr>
              <a:defRPr>
                <a:solidFill>
                  <a:schemeClr val="bg1"/>
                </a:solidFill>
              </a:defRPr>
            </a:lvl1pPr>
          </a:lstStyle>
          <a:p>
            <a:fld id="{23D2BB9B-B463-4028-B950-91DDC3FACFD9}" type="slidenum">
              <a:rPr lang="en-GB" noProof="0" smtClean="0"/>
              <a:pPr/>
              <a:t>‹#›</a:t>
            </a:fld>
            <a:endParaRPr lang="en-GB" noProof="0"/>
          </a:p>
        </p:txBody>
      </p:sp>
      <p:cxnSp>
        <p:nvCxnSpPr>
          <p:cNvPr id="8" name="Rechte verbindingslijn 7">
            <a:extLst>
              <a:ext uri="{FF2B5EF4-FFF2-40B4-BE49-F238E27FC236}">
                <a16:creationId xmlns:a16="http://schemas.microsoft.com/office/drawing/2014/main" id="{73DD68DB-8409-4F2A-81A6-54B3C43D7A46}"/>
              </a:ext>
            </a:extLst>
          </p:cNvPr>
          <p:cNvCxnSpPr>
            <a:cxnSpLocks/>
          </p:cNvCxnSpPr>
          <p:nvPr userDrawn="1"/>
        </p:nvCxnSpPr>
        <p:spPr>
          <a:xfrm>
            <a:off x="540000" y="1149475"/>
            <a:ext cx="298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Rechte verbindingslijn 8">
            <a:extLst>
              <a:ext uri="{FF2B5EF4-FFF2-40B4-BE49-F238E27FC236}">
                <a16:creationId xmlns:a16="http://schemas.microsoft.com/office/drawing/2014/main" id="{84A65FC3-4A43-4290-B5C6-0090E5346DAC}"/>
              </a:ext>
            </a:extLst>
          </p:cNvPr>
          <p:cNvCxnSpPr>
            <a:cxnSpLocks/>
          </p:cNvCxnSpPr>
          <p:nvPr userDrawn="1"/>
        </p:nvCxnSpPr>
        <p:spPr>
          <a:xfrm rot="5400000">
            <a:off x="727975" y="6467725"/>
            <a:ext cx="150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ijdelijke aanduiding voor verticale tekst 2">
            <a:extLst>
              <a:ext uri="{FF2B5EF4-FFF2-40B4-BE49-F238E27FC236}">
                <a16:creationId xmlns:a16="http://schemas.microsoft.com/office/drawing/2014/main" id="{6E66B141-6C17-4C60-884B-A8DC795E6CB3}"/>
              </a:ext>
            </a:extLst>
          </p:cNvPr>
          <p:cNvSpPr>
            <a:spLocks noGrp="1"/>
          </p:cNvSpPr>
          <p:nvPr>
            <p:ph type="body" orient="vert" idx="1" hasCustomPrompt="1"/>
          </p:nvPr>
        </p:nvSpPr>
        <p:spPr>
          <a:xfrm>
            <a:off x="540000" y="1467100"/>
            <a:ext cx="11112000" cy="4600199"/>
          </a:xfrm>
        </p:spPr>
        <p:txBody>
          <a:bodyPr vert="horz"/>
          <a:lstStyle>
            <a:lvl1pPr>
              <a:defRPr>
                <a:solidFill>
                  <a:schemeClr val="bg1"/>
                </a:solidFill>
              </a:defRPr>
            </a:lvl1pPr>
            <a:lvl2pPr>
              <a:defRPr baseline="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Bullet</a:t>
            </a:r>
          </a:p>
          <a:p>
            <a:pPr lvl="1"/>
            <a:r>
              <a:rPr lang="en-GB" noProof="0"/>
              <a:t>Sub bullet</a:t>
            </a:r>
          </a:p>
          <a:p>
            <a:pPr lvl="2"/>
            <a:r>
              <a:rPr lang="en-GB" noProof="0"/>
              <a:t>Plain text</a:t>
            </a:r>
          </a:p>
          <a:p>
            <a:pPr lvl="3"/>
            <a:r>
              <a:rPr lang="en-GB" noProof="0"/>
              <a:t>Header</a:t>
            </a:r>
          </a:p>
          <a:p>
            <a:pPr lvl="4"/>
            <a:r>
              <a:rPr lang="en-GB" noProof="0"/>
              <a:t>Numbering</a:t>
            </a:r>
          </a:p>
        </p:txBody>
      </p:sp>
      <p:sp>
        <p:nvSpPr>
          <p:cNvPr id="13" name="Tijdelijke aanduiding voor verticale tekst 2">
            <a:extLst>
              <a:ext uri="{FF2B5EF4-FFF2-40B4-BE49-F238E27FC236}">
                <a16:creationId xmlns:a16="http://schemas.microsoft.com/office/drawing/2014/main" id="{A667811C-62E4-4064-9FEE-664AAE1E997A}"/>
              </a:ext>
            </a:extLst>
          </p:cNvPr>
          <p:cNvSpPr>
            <a:spLocks noGrp="1"/>
          </p:cNvSpPr>
          <p:nvPr>
            <p:ph type="body" orient="vert" idx="13" hasCustomPrompt="1"/>
          </p:nvPr>
        </p:nvSpPr>
        <p:spPr>
          <a:xfrm>
            <a:off x="11222501" y="466271"/>
            <a:ext cx="450000" cy="453600"/>
          </a:xfrm>
          <a:blipFill>
            <a:blip r:embed="rId3"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grpSp>
        <p:nvGrpSpPr>
          <p:cNvPr id="92" name="INSTRUCTIE - LZ">
            <a:extLst>
              <a:ext uri="{FF2B5EF4-FFF2-40B4-BE49-F238E27FC236}">
                <a16:creationId xmlns:a16="http://schemas.microsoft.com/office/drawing/2014/main" id="{D7BB7156-FDB1-4F3B-BC7F-465E570CC56E}"/>
              </a:ext>
            </a:extLst>
          </p:cNvPr>
          <p:cNvGrpSpPr/>
          <p:nvPr userDrawn="1"/>
        </p:nvGrpSpPr>
        <p:grpSpPr>
          <a:xfrm>
            <a:off x="-3437547" y="-10471"/>
            <a:ext cx="3201327" cy="6109909"/>
            <a:chOff x="-3437547" y="-10471"/>
            <a:chExt cx="3201327" cy="6109909"/>
          </a:xfrm>
        </p:grpSpPr>
        <p:cxnSp>
          <p:nvCxnSpPr>
            <p:cNvPr id="93" name="Rechte verbindingslijn 11">
              <a:extLst>
                <a:ext uri="{FF2B5EF4-FFF2-40B4-BE49-F238E27FC236}">
                  <a16:creationId xmlns:a16="http://schemas.microsoft.com/office/drawing/2014/main" id="{EF81826E-88DF-464A-A348-B85F5500D3BF}"/>
                </a:ext>
              </a:extLst>
            </p:cNvPr>
            <p:cNvCxnSpPr>
              <a:cxnSpLocks/>
            </p:cNvCxnSpPr>
            <p:nvPr userDrawn="1"/>
          </p:nvCxnSpPr>
          <p:spPr>
            <a:xfrm>
              <a:off x="-3419346" y="5180569"/>
              <a:ext cx="3176013" cy="0"/>
            </a:xfrm>
            <a:prstGeom prst="line">
              <a:avLst/>
            </a:prstGeom>
            <a:noFill/>
            <a:ln w="3175" cap="flat" cmpd="sng" algn="ctr">
              <a:solidFill>
                <a:schemeClr val="accent1"/>
              </a:solidFill>
              <a:prstDash val="solid"/>
            </a:ln>
            <a:effectLst/>
          </p:spPr>
        </p:cxnSp>
        <p:sp>
          <p:nvSpPr>
            <p:cNvPr id="94" name="Rechthoek 13">
              <a:extLst>
                <a:ext uri="{FF2B5EF4-FFF2-40B4-BE49-F238E27FC236}">
                  <a16:creationId xmlns:a16="http://schemas.microsoft.com/office/drawing/2014/main" id="{3E6FFA01-614D-4CD6-970C-6DC8F4153042}"/>
                </a:ext>
              </a:extLst>
            </p:cNvPr>
            <p:cNvSpPr/>
            <p:nvPr userDrawn="1"/>
          </p:nvSpPr>
          <p:spPr>
            <a:xfrm>
              <a:off x="-3068560" y="3214066"/>
              <a:ext cx="2823104" cy="255963"/>
            </a:xfrm>
            <a:prstGeom prst="rect">
              <a:avLst/>
            </a:prstGeom>
            <a:noFill/>
            <a:ln w="25400" cap="flat" cmpd="sng" algn="ctr">
              <a:noFill/>
              <a:prstDash val="solid"/>
            </a:ln>
            <a:effectLst/>
          </p:spPr>
          <p:txBody>
            <a:bodyPr lIns="0" tIns="0" rIns="0" bIns="0" rtlCol="0" anchor="ctr"/>
            <a:lstStyle/>
            <a:p>
              <a:pPr marL="180975" marR="0" lvl="0" indent="-180975" defTabSz="914400" eaLnBrk="1" fontAlgn="auto" latinLnBrk="0" hangingPunct="1">
                <a:lnSpc>
                  <a:spcPct val="90000"/>
                </a:lnSpc>
                <a:spcBef>
                  <a:spcPts val="600"/>
                </a:spcBef>
                <a:spcAft>
                  <a:spcPts val="600"/>
                </a:spcAft>
                <a:buClr>
                  <a:schemeClr val="accent1"/>
                </a:buClr>
                <a:buSzTx/>
                <a:buFont typeface="+mj-lt"/>
                <a:buAutoNum type="arabicPeriod"/>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Numerical bullet</a:t>
              </a:r>
            </a:p>
          </p:txBody>
        </p:sp>
        <p:grpSp>
          <p:nvGrpSpPr>
            <p:cNvPr id="176" name="Meer informatie">
              <a:extLst>
                <a:ext uri="{FF2B5EF4-FFF2-40B4-BE49-F238E27FC236}">
                  <a16:creationId xmlns:a16="http://schemas.microsoft.com/office/drawing/2014/main" id="{B4A3342A-DA60-4100-A180-9724018EF269}"/>
                </a:ext>
              </a:extLst>
            </p:cNvPr>
            <p:cNvGrpSpPr/>
            <p:nvPr userDrawn="1"/>
          </p:nvGrpSpPr>
          <p:grpSpPr>
            <a:xfrm>
              <a:off x="-3421298" y="5303776"/>
              <a:ext cx="3178515" cy="795662"/>
              <a:chOff x="-3741486" y="1935764"/>
              <a:chExt cx="3178515" cy="795662"/>
            </a:xfrm>
          </p:grpSpPr>
          <p:sp>
            <p:nvSpPr>
              <p:cNvPr id="251" name="Freeform 101">
                <a:extLst>
                  <a:ext uri="{FF2B5EF4-FFF2-40B4-BE49-F238E27FC236}">
                    <a16:creationId xmlns:a16="http://schemas.microsoft.com/office/drawing/2014/main" id="{BD917513-078F-490D-A81D-083E514DF122}"/>
                  </a:ext>
                </a:extLst>
              </p:cNvPr>
              <p:cNvSpPr>
                <a:spLocks noEditPoints="1"/>
              </p:cNvSpPr>
              <p:nvPr/>
            </p:nvSpPr>
            <p:spPr bwMode="auto">
              <a:xfrm>
                <a:off x="-3741486" y="193576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252" name="Rechthoek 91">
                <a:extLst>
                  <a:ext uri="{FF2B5EF4-FFF2-40B4-BE49-F238E27FC236}">
                    <a16:creationId xmlns:a16="http://schemas.microsoft.com/office/drawing/2014/main" id="{D4F5D0E7-B5D9-46A0-9395-573EC672BA38}"/>
                  </a:ext>
                </a:extLst>
              </p:cNvPr>
              <p:cNvSpPr/>
              <p:nvPr userDrawn="1"/>
            </p:nvSpPr>
            <p:spPr>
              <a:xfrm>
                <a:off x="-3380966" y="200779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de slide show and click on the video link.</a:t>
                </a:r>
              </a:p>
            </p:txBody>
          </p:sp>
          <p:cxnSp>
            <p:nvCxnSpPr>
              <p:cNvPr id="253" name="Rechte verbindingslijn 92">
                <a:extLst>
                  <a:ext uri="{FF2B5EF4-FFF2-40B4-BE49-F238E27FC236}">
                    <a16:creationId xmlns:a16="http://schemas.microsoft.com/office/drawing/2014/main" id="{17E78D23-8CC5-4805-ABFE-BD30715189B5}"/>
                  </a:ext>
                </a:extLst>
              </p:cNvPr>
              <p:cNvCxnSpPr>
                <a:cxnSpLocks/>
              </p:cNvCxnSpPr>
              <p:nvPr userDrawn="1"/>
            </p:nvCxnSpPr>
            <p:spPr>
              <a:xfrm>
                <a:off x="-3740987" y="2731426"/>
                <a:ext cx="3178016" cy="0"/>
              </a:xfrm>
              <a:prstGeom prst="line">
                <a:avLst/>
              </a:prstGeom>
              <a:noFill/>
              <a:ln w="3175" cap="flat" cmpd="sng" algn="ctr">
                <a:solidFill>
                  <a:schemeClr val="accent1"/>
                </a:solidFill>
                <a:prstDash val="solid"/>
              </a:ln>
              <a:effectLst/>
            </p:spPr>
          </p:cxnSp>
        </p:grpSp>
        <p:sp>
          <p:nvSpPr>
            <p:cNvPr id="177" name="Rechthoek 15">
              <a:extLst>
                <a:ext uri="{FF2B5EF4-FFF2-40B4-BE49-F238E27FC236}">
                  <a16:creationId xmlns:a16="http://schemas.microsoft.com/office/drawing/2014/main" id="{4717DE58-FB61-4BF6-8DDD-3D0707E3CCD0}"/>
                </a:ext>
              </a:extLst>
            </p:cNvPr>
            <p:cNvSpPr/>
            <p:nvPr userDrawn="1"/>
          </p:nvSpPr>
          <p:spPr>
            <a:xfrm>
              <a:off x="-3419345" y="-10471"/>
              <a:ext cx="3176012"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HoW do Text levels work?</a:t>
              </a:r>
            </a:p>
          </p:txBody>
        </p:sp>
        <p:sp>
          <p:nvSpPr>
            <p:cNvPr id="178" name="Ovaal 16">
              <a:extLst>
                <a:ext uri="{FF2B5EF4-FFF2-40B4-BE49-F238E27FC236}">
                  <a16:creationId xmlns:a16="http://schemas.microsoft.com/office/drawing/2014/main" id="{E199C56C-FCC9-4B1D-9A0B-F53732C88F6E}"/>
                </a:ext>
              </a:extLst>
            </p:cNvPr>
            <p:cNvSpPr/>
            <p:nvPr userDrawn="1"/>
          </p:nvSpPr>
          <p:spPr>
            <a:xfrm>
              <a:off x="-3425006" y="170723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
              <a:extLst>
                <a:ext uri="{FF2B5EF4-FFF2-40B4-BE49-F238E27FC236}">
                  <a16:creationId xmlns:a16="http://schemas.microsoft.com/office/drawing/2014/main" id="{3A38A19B-D935-4055-A8C9-B0DE96D2965D}"/>
                </a:ext>
              </a:extLst>
            </p:cNvPr>
            <p:cNvCxnSpPr>
              <a:cxnSpLocks/>
            </p:cNvCxnSpPr>
            <p:nvPr userDrawn="1"/>
          </p:nvCxnSpPr>
          <p:spPr>
            <a:xfrm>
              <a:off x="-3419346" y="231164"/>
              <a:ext cx="3176013" cy="0"/>
            </a:xfrm>
            <a:prstGeom prst="line">
              <a:avLst/>
            </a:prstGeom>
            <a:noFill/>
            <a:ln w="3175" cap="flat" cmpd="sng" algn="ctr">
              <a:solidFill>
                <a:schemeClr val="accent1"/>
              </a:solidFill>
              <a:prstDash val="solid"/>
            </a:ln>
            <a:effectLst/>
          </p:spPr>
        </p:cxnSp>
        <p:grpSp>
          <p:nvGrpSpPr>
            <p:cNvPr id="180" name="Groep 18">
              <a:extLst>
                <a:ext uri="{FF2B5EF4-FFF2-40B4-BE49-F238E27FC236}">
                  <a16:creationId xmlns:a16="http://schemas.microsoft.com/office/drawing/2014/main" id="{66349938-09BD-442C-B615-F9A374F69B3E}"/>
                </a:ext>
              </a:extLst>
            </p:cNvPr>
            <p:cNvGrpSpPr/>
            <p:nvPr userDrawn="1"/>
          </p:nvGrpSpPr>
          <p:grpSpPr>
            <a:xfrm>
              <a:off x="-3437547" y="337508"/>
              <a:ext cx="2933825" cy="558875"/>
              <a:chOff x="-3419346" y="368233"/>
              <a:chExt cx="3904920" cy="743862"/>
            </a:xfrm>
          </p:grpSpPr>
          <p:sp>
            <p:nvSpPr>
              <p:cNvPr id="199" name="Rechthoek 38">
                <a:extLst>
                  <a:ext uri="{FF2B5EF4-FFF2-40B4-BE49-F238E27FC236}">
                    <a16:creationId xmlns:a16="http://schemas.microsoft.com/office/drawing/2014/main" id="{78058C23-120C-40B6-81D4-61902B8EF77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en-GB" sz="800" b="0" noProof="0">
                    <a:solidFill>
                      <a:srgbClr val="C00000"/>
                    </a:solidFill>
                    <a:latin typeface="Arial" panose="020B0604020202020204" pitchFamily="34" charset="0"/>
                    <a:cs typeface="Arial" panose="020B0604020202020204" pitchFamily="34" charset="0"/>
                  </a:rPr>
                  <a:t>Start</a:t>
                </a:r>
              </a:p>
            </p:txBody>
          </p:sp>
          <p:cxnSp>
            <p:nvCxnSpPr>
              <p:cNvPr id="200" name="Rechte verbindingslijn 39">
                <a:extLst>
                  <a:ext uri="{FF2B5EF4-FFF2-40B4-BE49-F238E27FC236}">
                    <a16:creationId xmlns:a16="http://schemas.microsoft.com/office/drawing/2014/main" id="{A03B5B99-2A9C-480D-908C-4A1FCB210B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1" name="Rechte verbindingslijn 40">
                <a:extLst>
                  <a:ext uri="{FF2B5EF4-FFF2-40B4-BE49-F238E27FC236}">
                    <a16:creationId xmlns:a16="http://schemas.microsoft.com/office/drawing/2014/main" id="{96C75FAD-217E-4F46-97AF-DABEC7FEF26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2" name="Rechthoek 41">
                <a:extLst>
                  <a:ext uri="{FF2B5EF4-FFF2-40B4-BE49-F238E27FC236}">
                    <a16:creationId xmlns:a16="http://schemas.microsoft.com/office/drawing/2014/main" id="{E6620F74-5ABA-4E79-B2CD-EC4F6A538D3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203" name="Groep 42">
                <a:extLst>
                  <a:ext uri="{FF2B5EF4-FFF2-40B4-BE49-F238E27FC236}">
                    <a16:creationId xmlns:a16="http://schemas.microsoft.com/office/drawing/2014/main" id="{8DB2A11B-C715-45A9-8430-2308F3F8B77D}"/>
                  </a:ext>
                </a:extLst>
              </p:cNvPr>
              <p:cNvGrpSpPr/>
              <p:nvPr userDrawn="1"/>
            </p:nvGrpSpPr>
            <p:grpSpPr>
              <a:xfrm>
                <a:off x="-3002834" y="720303"/>
                <a:ext cx="182598" cy="143759"/>
                <a:chOff x="-3310843" y="700986"/>
                <a:chExt cx="182598" cy="143759"/>
              </a:xfrm>
            </p:grpSpPr>
            <p:grpSp>
              <p:nvGrpSpPr>
                <p:cNvPr id="242" name="Groep 81">
                  <a:extLst>
                    <a:ext uri="{FF2B5EF4-FFF2-40B4-BE49-F238E27FC236}">
                      <a16:creationId xmlns:a16="http://schemas.microsoft.com/office/drawing/2014/main" id="{D5D28895-BC5F-4F08-B639-03A2A60C6D13}"/>
                    </a:ext>
                  </a:extLst>
                </p:cNvPr>
                <p:cNvGrpSpPr/>
                <p:nvPr userDrawn="1"/>
              </p:nvGrpSpPr>
              <p:grpSpPr>
                <a:xfrm>
                  <a:off x="-3310843" y="700986"/>
                  <a:ext cx="182598" cy="143759"/>
                  <a:chOff x="-3310843" y="700986"/>
                  <a:chExt cx="182598" cy="143759"/>
                </a:xfrm>
              </p:grpSpPr>
              <p:cxnSp>
                <p:nvCxnSpPr>
                  <p:cNvPr id="246" name="Rechte verbindingslijn 85">
                    <a:extLst>
                      <a:ext uri="{FF2B5EF4-FFF2-40B4-BE49-F238E27FC236}">
                        <a16:creationId xmlns:a16="http://schemas.microsoft.com/office/drawing/2014/main" id="{80D5E1F8-FAC0-4927-A3EF-C07B5CA4113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47" name="Rechte verbindingslijn 86">
                    <a:extLst>
                      <a:ext uri="{FF2B5EF4-FFF2-40B4-BE49-F238E27FC236}">
                        <a16:creationId xmlns:a16="http://schemas.microsoft.com/office/drawing/2014/main" id="{FC9529AC-3FC6-495E-B7EC-EC0DF1138DE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48" name="Rechte verbindingslijn 87">
                    <a:extLst>
                      <a:ext uri="{FF2B5EF4-FFF2-40B4-BE49-F238E27FC236}">
                        <a16:creationId xmlns:a16="http://schemas.microsoft.com/office/drawing/2014/main" id="{371FCA05-DE6A-4389-85CA-FFEB582508B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49" name="Rechte verbindingslijn 88">
                    <a:extLst>
                      <a:ext uri="{FF2B5EF4-FFF2-40B4-BE49-F238E27FC236}">
                        <a16:creationId xmlns:a16="http://schemas.microsoft.com/office/drawing/2014/main" id="{1299E258-B7EC-48ED-AA6B-05BDB50193B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50" name="Rechte verbindingslijn 89">
                    <a:extLst>
                      <a:ext uri="{FF2B5EF4-FFF2-40B4-BE49-F238E27FC236}">
                        <a16:creationId xmlns:a16="http://schemas.microsoft.com/office/drawing/2014/main" id="{15CC0D9D-426F-4695-BD52-8BAED976D09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43" name="Groep 82">
                  <a:extLst>
                    <a:ext uri="{FF2B5EF4-FFF2-40B4-BE49-F238E27FC236}">
                      <a16:creationId xmlns:a16="http://schemas.microsoft.com/office/drawing/2014/main" id="{7978B3F9-5D25-4FD5-8C4D-98A2BD854837}"/>
                    </a:ext>
                  </a:extLst>
                </p:cNvPr>
                <p:cNvGrpSpPr/>
                <p:nvPr userDrawn="1"/>
              </p:nvGrpSpPr>
              <p:grpSpPr>
                <a:xfrm flipH="1">
                  <a:off x="-3310774" y="735854"/>
                  <a:ext cx="88801" cy="72568"/>
                  <a:chOff x="-2091059" y="1395403"/>
                  <a:chExt cx="157316" cy="128558"/>
                </a:xfrm>
              </p:grpSpPr>
              <p:sp>
                <p:nvSpPr>
                  <p:cNvPr id="244" name="Rechthoek 83">
                    <a:extLst>
                      <a:ext uri="{FF2B5EF4-FFF2-40B4-BE49-F238E27FC236}">
                        <a16:creationId xmlns:a16="http://schemas.microsoft.com/office/drawing/2014/main" id="{70ED0BFE-9EB5-41F2-B743-323F51E1AF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45" name="Pijl: punthaak 84">
                    <a:extLst>
                      <a:ext uri="{FF2B5EF4-FFF2-40B4-BE49-F238E27FC236}">
                        <a16:creationId xmlns:a16="http://schemas.microsoft.com/office/drawing/2014/main" id="{AC096C2E-7783-4992-8565-4215C1BA6C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nvGrpSpPr>
              <p:cNvPr id="204" name="Groep 43">
                <a:extLst>
                  <a:ext uri="{FF2B5EF4-FFF2-40B4-BE49-F238E27FC236}">
                    <a16:creationId xmlns:a16="http://schemas.microsoft.com/office/drawing/2014/main" id="{1ABE9E40-8FAC-4E09-BA75-BE57982ABF67}"/>
                  </a:ext>
                </a:extLst>
              </p:cNvPr>
              <p:cNvGrpSpPr/>
              <p:nvPr userDrawn="1"/>
            </p:nvGrpSpPr>
            <p:grpSpPr>
              <a:xfrm>
                <a:off x="-3326107" y="720303"/>
                <a:ext cx="182598" cy="143759"/>
                <a:chOff x="-3634116" y="700986"/>
                <a:chExt cx="182598" cy="143759"/>
              </a:xfrm>
            </p:grpSpPr>
            <p:grpSp>
              <p:nvGrpSpPr>
                <p:cNvPr id="233" name="Groep 72">
                  <a:extLst>
                    <a:ext uri="{FF2B5EF4-FFF2-40B4-BE49-F238E27FC236}">
                      <a16:creationId xmlns:a16="http://schemas.microsoft.com/office/drawing/2014/main" id="{D3892849-E929-43DF-A9CB-55476443372A}"/>
                    </a:ext>
                  </a:extLst>
                </p:cNvPr>
                <p:cNvGrpSpPr/>
                <p:nvPr userDrawn="1"/>
              </p:nvGrpSpPr>
              <p:grpSpPr>
                <a:xfrm>
                  <a:off x="-3634116" y="700986"/>
                  <a:ext cx="182598" cy="143759"/>
                  <a:chOff x="-3634116" y="700986"/>
                  <a:chExt cx="182598" cy="143759"/>
                </a:xfrm>
              </p:grpSpPr>
              <p:cxnSp>
                <p:nvCxnSpPr>
                  <p:cNvPr id="237" name="Rechte verbindingslijn 76">
                    <a:extLst>
                      <a:ext uri="{FF2B5EF4-FFF2-40B4-BE49-F238E27FC236}">
                        <a16:creationId xmlns:a16="http://schemas.microsoft.com/office/drawing/2014/main" id="{B22BED89-42A3-4A58-965D-5EB11BA4EAF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38" name="Rechte verbindingslijn 77">
                    <a:extLst>
                      <a:ext uri="{FF2B5EF4-FFF2-40B4-BE49-F238E27FC236}">
                        <a16:creationId xmlns:a16="http://schemas.microsoft.com/office/drawing/2014/main" id="{C354C291-6996-44D0-87C6-725AE4B519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39" name="Rechte verbindingslijn 78">
                    <a:extLst>
                      <a:ext uri="{FF2B5EF4-FFF2-40B4-BE49-F238E27FC236}">
                        <a16:creationId xmlns:a16="http://schemas.microsoft.com/office/drawing/2014/main" id="{0D2629FF-72E1-47D3-8DF9-8D664226B34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40" name="Rechte verbindingslijn 79">
                    <a:extLst>
                      <a:ext uri="{FF2B5EF4-FFF2-40B4-BE49-F238E27FC236}">
                        <a16:creationId xmlns:a16="http://schemas.microsoft.com/office/drawing/2014/main" id="{9DF4CC7C-4667-4F13-97C7-C931F3561A1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41" name="Rechte verbindingslijn 80">
                    <a:extLst>
                      <a:ext uri="{FF2B5EF4-FFF2-40B4-BE49-F238E27FC236}">
                        <a16:creationId xmlns:a16="http://schemas.microsoft.com/office/drawing/2014/main" id="{BB401DC0-1553-434C-A4F9-24F2BD0C5A0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34" name="Groep 73">
                  <a:extLst>
                    <a:ext uri="{FF2B5EF4-FFF2-40B4-BE49-F238E27FC236}">
                      <a16:creationId xmlns:a16="http://schemas.microsoft.com/office/drawing/2014/main" id="{5AFA8A34-92E8-40E3-88EC-53788E433C5A}"/>
                    </a:ext>
                  </a:extLst>
                </p:cNvPr>
                <p:cNvGrpSpPr/>
                <p:nvPr userDrawn="1"/>
              </p:nvGrpSpPr>
              <p:grpSpPr>
                <a:xfrm>
                  <a:off x="-3634047" y="735854"/>
                  <a:ext cx="88801" cy="72568"/>
                  <a:chOff x="-2091059" y="1395403"/>
                  <a:chExt cx="157316" cy="128558"/>
                </a:xfrm>
              </p:grpSpPr>
              <p:sp>
                <p:nvSpPr>
                  <p:cNvPr id="235" name="Rechthoek 74">
                    <a:extLst>
                      <a:ext uri="{FF2B5EF4-FFF2-40B4-BE49-F238E27FC236}">
                        <a16:creationId xmlns:a16="http://schemas.microsoft.com/office/drawing/2014/main" id="{8FCBB438-5617-44FC-ABE1-035293CA7A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36" name="Pijl: punthaak 75">
                    <a:extLst>
                      <a:ext uri="{FF2B5EF4-FFF2-40B4-BE49-F238E27FC236}">
                        <a16:creationId xmlns:a16="http://schemas.microsoft.com/office/drawing/2014/main" id="{0E8FD2B0-5FA2-4E4D-941E-5BF2E95ED9D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cxnSp>
            <p:nvCxnSpPr>
              <p:cNvPr id="205" name="Rechte verbindingslijn 44">
                <a:extLst>
                  <a:ext uri="{FF2B5EF4-FFF2-40B4-BE49-F238E27FC236}">
                    <a16:creationId xmlns:a16="http://schemas.microsoft.com/office/drawing/2014/main" id="{821683E8-70BA-4DF7-AFEB-5655271B5A50}"/>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06" name="Rechte verbindingslijn 45">
                <a:extLst>
                  <a:ext uri="{FF2B5EF4-FFF2-40B4-BE49-F238E27FC236}">
                    <a16:creationId xmlns:a16="http://schemas.microsoft.com/office/drawing/2014/main" id="{34E3B310-E134-4270-964A-42D451E50D3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07" name="Groep 46">
                <a:extLst>
                  <a:ext uri="{FF2B5EF4-FFF2-40B4-BE49-F238E27FC236}">
                    <a16:creationId xmlns:a16="http://schemas.microsoft.com/office/drawing/2014/main" id="{0188D373-148D-4BE3-B39B-FFED8E2D16E5}"/>
                  </a:ext>
                </a:extLst>
              </p:cNvPr>
              <p:cNvGrpSpPr/>
              <p:nvPr userDrawn="1"/>
            </p:nvGrpSpPr>
            <p:grpSpPr>
              <a:xfrm>
                <a:off x="-2425037" y="370226"/>
                <a:ext cx="357690" cy="330595"/>
                <a:chOff x="-2721817" y="347336"/>
                <a:chExt cx="432805" cy="400021"/>
              </a:xfrm>
            </p:grpSpPr>
            <p:sp>
              <p:nvSpPr>
                <p:cNvPr id="222" name="Rechthoek 61">
                  <a:extLst>
                    <a:ext uri="{FF2B5EF4-FFF2-40B4-BE49-F238E27FC236}">
                      <a16:creationId xmlns:a16="http://schemas.microsoft.com/office/drawing/2014/main" id="{F6DF1808-8008-404E-8C4E-F32D0C0CD6E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23" name="Groep 62">
                  <a:extLst>
                    <a:ext uri="{FF2B5EF4-FFF2-40B4-BE49-F238E27FC236}">
                      <a16:creationId xmlns:a16="http://schemas.microsoft.com/office/drawing/2014/main" id="{CF1B57C4-A92C-4800-B5C8-242FF7F1F6FB}"/>
                    </a:ext>
                  </a:extLst>
                </p:cNvPr>
                <p:cNvGrpSpPr/>
                <p:nvPr userDrawn="1"/>
              </p:nvGrpSpPr>
              <p:grpSpPr>
                <a:xfrm>
                  <a:off x="-2652453" y="431583"/>
                  <a:ext cx="294076" cy="231526"/>
                  <a:chOff x="-3634116" y="700986"/>
                  <a:chExt cx="182598" cy="143759"/>
                </a:xfrm>
              </p:grpSpPr>
              <p:grpSp>
                <p:nvGrpSpPr>
                  <p:cNvPr id="224" name="Groep 63">
                    <a:extLst>
                      <a:ext uri="{FF2B5EF4-FFF2-40B4-BE49-F238E27FC236}">
                        <a16:creationId xmlns:a16="http://schemas.microsoft.com/office/drawing/2014/main" id="{EBCBD268-651D-4932-A8EA-3D6B9C489EB8}"/>
                      </a:ext>
                    </a:extLst>
                  </p:cNvPr>
                  <p:cNvGrpSpPr/>
                  <p:nvPr userDrawn="1"/>
                </p:nvGrpSpPr>
                <p:grpSpPr>
                  <a:xfrm>
                    <a:off x="-3634116" y="700986"/>
                    <a:ext cx="182598" cy="143759"/>
                    <a:chOff x="-3634116" y="700986"/>
                    <a:chExt cx="182598" cy="143759"/>
                  </a:xfrm>
                </p:grpSpPr>
                <p:cxnSp>
                  <p:nvCxnSpPr>
                    <p:cNvPr id="228" name="Rechte verbindingslijn 67">
                      <a:extLst>
                        <a:ext uri="{FF2B5EF4-FFF2-40B4-BE49-F238E27FC236}">
                          <a16:creationId xmlns:a16="http://schemas.microsoft.com/office/drawing/2014/main" id="{FD53A2EB-611E-4BA2-9A69-4618665E59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29" name="Rechte verbindingslijn 68">
                      <a:extLst>
                        <a:ext uri="{FF2B5EF4-FFF2-40B4-BE49-F238E27FC236}">
                          <a16:creationId xmlns:a16="http://schemas.microsoft.com/office/drawing/2014/main" id="{C4EE680A-A2C7-4140-8606-6AAA3567A02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30" name="Rechte verbindingslijn 69">
                      <a:extLst>
                        <a:ext uri="{FF2B5EF4-FFF2-40B4-BE49-F238E27FC236}">
                          <a16:creationId xmlns:a16="http://schemas.microsoft.com/office/drawing/2014/main" id="{7FD9DA62-AF8D-429E-BF26-9C1B2F1B8569}"/>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31" name="Rechte verbindingslijn 70">
                      <a:extLst>
                        <a:ext uri="{FF2B5EF4-FFF2-40B4-BE49-F238E27FC236}">
                          <a16:creationId xmlns:a16="http://schemas.microsoft.com/office/drawing/2014/main" id="{52A37CE6-4346-493F-A3B3-0C0C05C8FA2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32" name="Rechte verbindingslijn 71">
                      <a:extLst>
                        <a:ext uri="{FF2B5EF4-FFF2-40B4-BE49-F238E27FC236}">
                          <a16:creationId xmlns:a16="http://schemas.microsoft.com/office/drawing/2014/main" id="{EAAEE9B8-7DC9-44B5-A665-D635D09E28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25" name="Groep 64">
                    <a:extLst>
                      <a:ext uri="{FF2B5EF4-FFF2-40B4-BE49-F238E27FC236}">
                        <a16:creationId xmlns:a16="http://schemas.microsoft.com/office/drawing/2014/main" id="{7A973573-1519-407A-83B1-559EE91938F4}"/>
                      </a:ext>
                    </a:extLst>
                  </p:cNvPr>
                  <p:cNvGrpSpPr/>
                  <p:nvPr userDrawn="1"/>
                </p:nvGrpSpPr>
                <p:grpSpPr>
                  <a:xfrm>
                    <a:off x="-3634047" y="735854"/>
                    <a:ext cx="88801" cy="72568"/>
                    <a:chOff x="-2091059" y="1395403"/>
                    <a:chExt cx="157316" cy="128558"/>
                  </a:xfrm>
                </p:grpSpPr>
                <p:sp>
                  <p:nvSpPr>
                    <p:cNvPr id="226" name="Rechthoek 65">
                      <a:extLst>
                        <a:ext uri="{FF2B5EF4-FFF2-40B4-BE49-F238E27FC236}">
                          <a16:creationId xmlns:a16="http://schemas.microsoft.com/office/drawing/2014/main" id="{BCCDC6E4-5452-497F-A3FE-00AED3E29A0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27" name="Pijl: punthaak 66">
                      <a:extLst>
                        <a:ext uri="{FF2B5EF4-FFF2-40B4-BE49-F238E27FC236}">
                          <a16:creationId xmlns:a16="http://schemas.microsoft.com/office/drawing/2014/main" id="{F19878DD-EF61-4141-AD4C-5270B27103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grpSp>
            <p:nvGrpSpPr>
              <p:cNvPr id="208" name="Groep 47">
                <a:extLst>
                  <a:ext uri="{FF2B5EF4-FFF2-40B4-BE49-F238E27FC236}">
                    <a16:creationId xmlns:a16="http://schemas.microsoft.com/office/drawing/2014/main" id="{C5FD87A0-D3E7-424B-9D09-396B74E237F3}"/>
                  </a:ext>
                </a:extLst>
              </p:cNvPr>
              <p:cNvGrpSpPr/>
              <p:nvPr userDrawn="1"/>
            </p:nvGrpSpPr>
            <p:grpSpPr>
              <a:xfrm>
                <a:off x="-2425037" y="781500"/>
                <a:ext cx="357690" cy="330595"/>
                <a:chOff x="-2721817" y="782525"/>
                <a:chExt cx="432805" cy="400021"/>
              </a:xfrm>
            </p:grpSpPr>
            <p:sp>
              <p:nvSpPr>
                <p:cNvPr id="211" name="Rechthoek 50">
                  <a:extLst>
                    <a:ext uri="{FF2B5EF4-FFF2-40B4-BE49-F238E27FC236}">
                      <a16:creationId xmlns:a16="http://schemas.microsoft.com/office/drawing/2014/main" id="{DBB8F93F-6DCD-4516-A557-C2DBC0F3086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12" name="Groep 51">
                  <a:extLst>
                    <a:ext uri="{FF2B5EF4-FFF2-40B4-BE49-F238E27FC236}">
                      <a16:creationId xmlns:a16="http://schemas.microsoft.com/office/drawing/2014/main" id="{F5783741-3CAF-4519-94C6-7995365A01AC}"/>
                    </a:ext>
                  </a:extLst>
                </p:cNvPr>
                <p:cNvGrpSpPr/>
                <p:nvPr userDrawn="1"/>
              </p:nvGrpSpPr>
              <p:grpSpPr>
                <a:xfrm>
                  <a:off x="-2652453" y="866772"/>
                  <a:ext cx="294076" cy="231526"/>
                  <a:chOff x="-3310843" y="700986"/>
                  <a:chExt cx="182598" cy="143759"/>
                </a:xfrm>
              </p:grpSpPr>
              <p:grpSp>
                <p:nvGrpSpPr>
                  <p:cNvPr id="213" name="Groep 52">
                    <a:extLst>
                      <a:ext uri="{FF2B5EF4-FFF2-40B4-BE49-F238E27FC236}">
                        <a16:creationId xmlns:a16="http://schemas.microsoft.com/office/drawing/2014/main" id="{884738CD-C1EE-42AD-8F35-673E7D3B6BD5}"/>
                      </a:ext>
                    </a:extLst>
                  </p:cNvPr>
                  <p:cNvGrpSpPr/>
                  <p:nvPr userDrawn="1"/>
                </p:nvGrpSpPr>
                <p:grpSpPr>
                  <a:xfrm>
                    <a:off x="-3310843" y="700986"/>
                    <a:ext cx="182598" cy="143759"/>
                    <a:chOff x="-3310843" y="700986"/>
                    <a:chExt cx="182598" cy="143759"/>
                  </a:xfrm>
                </p:grpSpPr>
                <p:cxnSp>
                  <p:nvCxnSpPr>
                    <p:cNvPr id="217" name="Rechte verbindingslijn 56">
                      <a:extLst>
                        <a:ext uri="{FF2B5EF4-FFF2-40B4-BE49-F238E27FC236}">
                          <a16:creationId xmlns:a16="http://schemas.microsoft.com/office/drawing/2014/main" id="{31EF24E7-FAE1-4EF4-AA8B-25C523B5474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18" name="Rechte verbindingslijn 57">
                      <a:extLst>
                        <a:ext uri="{FF2B5EF4-FFF2-40B4-BE49-F238E27FC236}">
                          <a16:creationId xmlns:a16="http://schemas.microsoft.com/office/drawing/2014/main" id="{6EA06602-EA32-479D-B41F-40C26C744CE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19" name="Rechte verbindingslijn 58">
                      <a:extLst>
                        <a:ext uri="{FF2B5EF4-FFF2-40B4-BE49-F238E27FC236}">
                          <a16:creationId xmlns:a16="http://schemas.microsoft.com/office/drawing/2014/main" id="{865FE8B2-EF8A-4985-A85C-AAECB39CFC7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20" name="Rechte verbindingslijn 59">
                      <a:extLst>
                        <a:ext uri="{FF2B5EF4-FFF2-40B4-BE49-F238E27FC236}">
                          <a16:creationId xmlns:a16="http://schemas.microsoft.com/office/drawing/2014/main" id="{F052985A-6557-43BE-BB60-8EEE467CE10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21" name="Rechte verbindingslijn 60">
                      <a:extLst>
                        <a:ext uri="{FF2B5EF4-FFF2-40B4-BE49-F238E27FC236}">
                          <a16:creationId xmlns:a16="http://schemas.microsoft.com/office/drawing/2014/main" id="{1C92EC0B-D651-4485-8974-DA25AAB7E0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14" name="Groep 53">
                    <a:extLst>
                      <a:ext uri="{FF2B5EF4-FFF2-40B4-BE49-F238E27FC236}">
                        <a16:creationId xmlns:a16="http://schemas.microsoft.com/office/drawing/2014/main" id="{14BC92B3-396C-47C5-8CD6-9D2B519AA15B}"/>
                      </a:ext>
                    </a:extLst>
                  </p:cNvPr>
                  <p:cNvGrpSpPr/>
                  <p:nvPr userDrawn="1"/>
                </p:nvGrpSpPr>
                <p:grpSpPr>
                  <a:xfrm flipH="1">
                    <a:off x="-3310774" y="735854"/>
                    <a:ext cx="88801" cy="72568"/>
                    <a:chOff x="-2091059" y="1395403"/>
                    <a:chExt cx="157316" cy="128558"/>
                  </a:xfrm>
                </p:grpSpPr>
                <p:sp>
                  <p:nvSpPr>
                    <p:cNvPr id="215" name="Rechthoek 54">
                      <a:extLst>
                        <a:ext uri="{FF2B5EF4-FFF2-40B4-BE49-F238E27FC236}">
                          <a16:creationId xmlns:a16="http://schemas.microsoft.com/office/drawing/2014/main" id="{F8DE37E5-9804-4525-B4DB-597C8F03390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16" name="Pijl: punthaak 55">
                      <a:extLst>
                        <a:ext uri="{FF2B5EF4-FFF2-40B4-BE49-F238E27FC236}">
                          <a16:creationId xmlns:a16="http://schemas.microsoft.com/office/drawing/2014/main" id="{16D13CD2-4777-4FC6-B543-7F9F6B3E4B9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sp>
            <p:nvSpPr>
              <p:cNvPr id="209" name="Rechthoek 48">
                <a:extLst>
                  <a:ext uri="{FF2B5EF4-FFF2-40B4-BE49-F238E27FC236}">
                    <a16:creationId xmlns:a16="http://schemas.microsoft.com/office/drawing/2014/main" id="{A9876B40-4AFE-45C6-A6D6-AD04DDD34FF1}"/>
                  </a:ext>
                </a:extLst>
              </p:cNvPr>
              <p:cNvSpPr/>
              <p:nvPr userDrawn="1"/>
            </p:nvSpPr>
            <p:spPr>
              <a:xfrm>
                <a:off x="-1950057" y="439449"/>
                <a:ext cx="2435631" cy="198066"/>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up</a:t>
                </a:r>
              </a:p>
            </p:txBody>
          </p:sp>
          <p:sp>
            <p:nvSpPr>
              <p:cNvPr id="210" name="Rechthoek 49">
                <a:extLst>
                  <a:ext uri="{FF2B5EF4-FFF2-40B4-BE49-F238E27FC236}">
                    <a16:creationId xmlns:a16="http://schemas.microsoft.com/office/drawing/2014/main" id="{ED54C073-1F9C-4D15-B6ED-B19567495121}"/>
                  </a:ext>
                </a:extLst>
              </p:cNvPr>
              <p:cNvSpPr/>
              <p:nvPr userDrawn="1"/>
            </p:nvSpPr>
            <p:spPr>
              <a:xfrm>
                <a:off x="-1950057" y="848575"/>
                <a:ext cx="2213551" cy="186424"/>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down</a:t>
                </a:r>
              </a:p>
            </p:txBody>
          </p:sp>
        </p:grpSp>
        <p:cxnSp>
          <p:nvCxnSpPr>
            <p:cNvPr id="181" name="Rechte verbindingslijn 19">
              <a:extLst>
                <a:ext uri="{FF2B5EF4-FFF2-40B4-BE49-F238E27FC236}">
                  <a16:creationId xmlns:a16="http://schemas.microsoft.com/office/drawing/2014/main" id="{245F4894-603D-4052-A615-2E21F5C9BDCF}"/>
                </a:ext>
              </a:extLst>
            </p:cNvPr>
            <p:cNvCxnSpPr>
              <a:cxnSpLocks/>
            </p:cNvCxnSpPr>
            <p:nvPr userDrawn="1"/>
          </p:nvCxnSpPr>
          <p:spPr>
            <a:xfrm>
              <a:off x="-3419346" y="1009026"/>
              <a:ext cx="3176013" cy="0"/>
            </a:xfrm>
            <a:prstGeom prst="line">
              <a:avLst/>
            </a:prstGeom>
            <a:noFill/>
            <a:ln w="3175" cap="flat" cmpd="sng" algn="ctr">
              <a:solidFill>
                <a:schemeClr val="accent1"/>
              </a:solidFill>
              <a:prstDash val="solid"/>
            </a:ln>
            <a:effectLst/>
          </p:spPr>
        </p:cxnSp>
        <p:sp>
          <p:nvSpPr>
            <p:cNvPr id="182" name="Rechthoek 20">
              <a:extLst>
                <a:ext uri="{FF2B5EF4-FFF2-40B4-BE49-F238E27FC236}">
                  <a16:creationId xmlns:a16="http://schemas.microsoft.com/office/drawing/2014/main" id="{CE8CEF28-6B33-4925-A914-26D1A051AB8C}"/>
                </a:ext>
              </a:extLst>
            </p:cNvPr>
            <p:cNvSpPr/>
            <p:nvPr userDrawn="1"/>
          </p:nvSpPr>
          <p:spPr>
            <a:xfrm>
              <a:off x="-3059324" y="1707238"/>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183" name="Ovaal 21">
              <a:extLst>
                <a:ext uri="{FF2B5EF4-FFF2-40B4-BE49-F238E27FC236}">
                  <a16:creationId xmlns:a16="http://schemas.microsoft.com/office/drawing/2014/main" id="{B4872CDB-BD50-43FC-B989-CAEF62F27571}"/>
                </a:ext>
              </a:extLst>
            </p:cNvPr>
            <p:cNvSpPr/>
            <p:nvPr userDrawn="1"/>
          </p:nvSpPr>
          <p:spPr>
            <a:xfrm>
              <a:off x="-3425006" y="207916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4" name="Rechthoek 22">
              <a:extLst>
                <a:ext uri="{FF2B5EF4-FFF2-40B4-BE49-F238E27FC236}">
                  <a16:creationId xmlns:a16="http://schemas.microsoft.com/office/drawing/2014/main" id="{FBE38008-C631-493D-BFE1-2886F67FCC68}"/>
                </a:ext>
              </a:extLst>
            </p:cNvPr>
            <p:cNvSpPr/>
            <p:nvPr userDrawn="1"/>
          </p:nvSpPr>
          <p:spPr>
            <a:xfrm>
              <a:off x="-3059324" y="2079159"/>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185" name="Ovaal 23">
              <a:extLst>
                <a:ext uri="{FF2B5EF4-FFF2-40B4-BE49-F238E27FC236}">
                  <a16:creationId xmlns:a16="http://schemas.microsoft.com/office/drawing/2014/main" id="{018DA4D2-A689-4A41-A731-D3C0DE6BDC88}"/>
                </a:ext>
              </a:extLst>
            </p:cNvPr>
            <p:cNvSpPr/>
            <p:nvPr userDrawn="1"/>
          </p:nvSpPr>
          <p:spPr>
            <a:xfrm>
              <a:off x="-3425006" y="245333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6" name="Rechthoek 24">
              <a:extLst>
                <a:ext uri="{FF2B5EF4-FFF2-40B4-BE49-F238E27FC236}">
                  <a16:creationId xmlns:a16="http://schemas.microsoft.com/office/drawing/2014/main" id="{24D9427A-4304-41A6-B772-4F30FD69AB79}"/>
                </a:ext>
              </a:extLst>
            </p:cNvPr>
            <p:cNvSpPr/>
            <p:nvPr userDrawn="1"/>
          </p:nvSpPr>
          <p:spPr>
            <a:xfrm>
              <a:off x="-3059324" y="2453335"/>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187" name="Ovaal 25">
              <a:extLst>
                <a:ext uri="{FF2B5EF4-FFF2-40B4-BE49-F238E27FC236}">
                  <a16:creationId xmlns:a16="http://schemas.microsoft.com/office/drawing/2014/main" id="{AD28ADA2-3DAB-44D4-A97B-36D55EAA52F0}"/>
                </a:ext>
              </a:extLst>
            </p:cNvPr>
            <p:cNvSpPr/>
            <p:nvPr userDrawn="1"/>
          </p:nvSpPr>
          <p:spPr>
            <a:xfrm>
              <a:off x="-3425006" y="28259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88" name="Rechthoek 27">
              <a:extLst>
                <a:ext uri="{FF2B5EF4-FFF2-40B4-BE49-F238E27FC236}">
                  <a16:creationId xmlns:a16="http://schemas.microsoft.com/office/drawing/2014/main" id="{F670D116-14D2-4779-80AE-5EE85807D59F}"/>
                </a:ext>
              </a:extLst>
            </p:cNvPr>
            <p:cNvSpPr/>
            <p:nvPr userDrawn="1"/>
          </p:nvSpPr>
          <p:spPr>
            <a:xfrm>
              <a:off x="-3059324" y="2825980"/>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sp>
          <p:nvSpPr>
            <p:cNvPr id="189" name="Ovaal 28">
              <a:extLst>
                <a:ext uri="{FF2B5EF4-FFF2-40B4-BE49-F238E27FC236}">
                  <a16:creationId xmlns:a16="http://schemas.microsoft.com/office/drawing/2014/main" id="{52CCAAE4-FB54-4ED0-BBF0-23A6247A27D3}"/>
                </a:ext>
              </a:extLst>
            </p:cNvPr>
            <p:cNvSpPr/>
            <p:nvPr userDrawn="1"/>
          </p:nvSpPr>
          <p:spPr>
            <a:xfrm>
              <a:off x="-3425006" y="320958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90" name="Rechthoek 29">
              <a:extLst>
                <a:ext uri="{FF2B5EF4-FFF2-40B4-BE49-F238E27FC236}">
                  <a16:creationId xmlns:a16="http://schemas.microsoft.com/office/drawing/2014/main" id="{9906B7CD-D2DE-4714-A366-A82D80AECEF1}"/>
                </a:ext>
              </a:extLst>
            </p:cNvPr>
            <p:cNvSpPr/>
            <p:nvPr userDrawn="1"/>
          </p:nvSpPr>
          <p:spPr>
            <a:xfrm>
              <a:off x="-3420798" y="1127754"/>
              <a:ext cx="3178016" cy="46701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use the text level buttons above to select a text level. Select:</a:t>
              </a:r>
            </a:p>
          </p:txBody>
        </p:sp>
        <p:sp>
          <p:nvSpPr>
            <p:cNvPr id="191" name="Ovaal 30">
              <a:extLst>
                <a:ext uri="{FF2B5EF4-FFF2-40B4-BE49-F238E27FC236}">
                  <a16:creationId xmlns:a16="http://schemas.microsoft.com/office/drawing/2014/main" id="{F092382D-2602-4404-91BF-487EC9B8E564}"/>
                </a:ext>
              </a:extLst>
            </p:cNvPr>
            <p:cNvSpPr/>
            <p:nvPr userDrawn="1"/>
          </p:nvSpPr>
          <p:spPr>
            <a:xfrm>
              <a:off x="-3425006" y="362510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92" name="Rechthoek 31">
              <a:extLst>
                <a:ext uri="{FF2B5EF4-FFF2-40B4-BE49-F238E27FC236}">
                  <a16:creationId xmlns:a16="http://schemas.microsoft.com/office/drawing/2014/main" id="{4E3ABE60-58CC-4628-AF44-8A9539B5E8D2}"/>
                </a:ext>
              </a:extLst>
            </p:cNvPr>
            <p:cNvSpPr/>
            <p:nvPr userDrawn="1"/>
          </p:nvSpPr>
          <p:spPr>
            <a:xfrm>
              <a:off x="-3059324" y="3625101"/>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193" name="Ovaal 32">
              <a:extLst>
                <a:ext uri="{FF2B5EF4-FFF2-40B4-BE49-F238E27FC236}">
                  <a16:creationId xmlns:a16="http://schemas.microsoft.com/office/drawing/2014/main" id="{BC667A91-D314-48F3-8901-C799E2D0A295}"/>
                </a:ext>
              </a:extLst>
            </p:cNvPr>
            <p:cNvSpPr/>
            <p:nvPr userDrawn="1"/>
          </p:nvSpPr>
          <p:spPr>
            <a:xfrm>
              <a:off x="-3425006" y="3997023"/>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94" name="Rechthoek 33">
              <a:extLst>
                <a:ext uri="{FF2B5EF4-FFF2-40B4-BE49-F238E27FC236}">
                  <a16:creationId xmlns:a16="http://schemas.microsoft.com/office/drawing/2014/main" id="{1C97ACB8-1DB7-4C90-B2AC-A0C8A9AC8058}"/>
                </a:ext>
              </a:extLst>
            </p:cNvPr>
            <p:cNvSpPr/>
            <p:nvPr userDrawn="1"/>
          </p:nvSpPr>
          <p:spPr>
            <a:xfrm>
              <a:off x="-3059324" y="3997022"/>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195" name="Ovaal 34">
              <a:extLst>
                <a:ext uri="{FF2B5EF4-FFF2-40B4-BE49-F238E27FC236}">
                  <a16:creationId xmlns:a16="http://schemas.microsoft.com/office/drawing/2014/main" id="{7193C3E2-633A-4AD5-B666-61DE944B6B74}"/>
                </a:ext>
              </a:extLst>
            </p:cNvPr>
            <p:cNvSpPr/>
            <p:nvPr userDrawn="1"/>
          </p:nvSpPr>
          <p:spPr>
            <a:xfrm>
              <a:off x="-3425006" y="437119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96" name="Rechthoek 35">
              <a:extLst>
                <a:ext uri="{FF2B5EF4-FFF2-40B4-BE49-F238E27FC236}">
                  <a16:creationId xmlns:a16="http://schemas.microsoft.com/office/drawing/2014/main" id="{A5EF1E8F-E4CA-43F9-910D-57EEC6C241EE}"/>
                </a:ext>
              </a:extLst>
            </p:cNvPr>
            <p:cNvSpPr/>
            <p:nvPr userDrawn="1"/>
          </p:nvSpPr>
          <p:spPr>
            <a:xfrm>
              <a:off x="-3059324" y="4371198"/>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197" name="Ovaal 36">
              <a:extLst>
                <a:ext uri="{FF2B5EF4-FFF2-40B4-BE49-F238E27FC236}">
                  <a16:creationId xmlns:a16="http://schemas.microsoft.com/office/drawing/2014/main" id="{8A42F09B-4934-47AB-B2CD-BCBCA7F80A10}"/>
                </a:ext>
              </a:extLst>
            </p:cNvPr>
            <p:cNvSpPr/>
            <p:nvPr userDrawn="1"/>
          </p:nvSpPr>
          <p:spPr>
            <a:xfrm>
              <a:off x="-3425006" y="474384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98" name="Rechthoek 37">
              <a:extLst>
                <a:ext uri="{FF2B5EF4-FFF2-40B4-BE49-F238E27FC236}">
                  <a16:creationId xmlns:a16="http://schemas.microsoft.com/office/drawing/2014/main" id="{77C8BDFF-3D30-47CB-919A-30DDC4695C06}"/>
                </a:ext>
              </a:extLst>
            </p:cNvPr>
            <p:cNvSpPr/>
            <p:nvPr userDrawn="1"/>
          </p:nvSpPr>
          <p:spPr>
            <a:xfrm>
              <a:off x="-3059324" y="4743843"/>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grpSp>
    </p:spTree>
    <p:extLst>
      <p:ext uri="{BB962C8B-B14F-4D97-AF65-F5344CB8AC3E}">
        <p14:creationId xmlns:p14="http://schemas.microsoft.com/office/powerpoint/2010/main" val="350432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V slide">
    <p:spTree>
      <p:nvGrpSpPr>
        <p:cNvPr id="1" name=""/>
        <p:cNvGrpSpPr/>
        <p:nvPr/>
      </p:nvGrpSpPr>
      <p:grpSpPr>
        <a:xfrm>
          <a:off x="0" y="0"/>
          <a:ext cx="0" cy="0"/>
          <a:chOff x="0" y="0"/>
          <a:chExt cx="0" cy="0"/>
        </a:xfrm>
      </p:grpSpPr>
      <p:sp>
        <p:nvSpPr>
          <p:cNvPr id="94" name="Rechthoek 93">
            <a:extLst>
              <a:ext uri="{FF2B5EF4-FFF2-40B4-BE49-F238E27FC236}">
                <a16:creationId xmlns:a16="http://schemas.microsoft.com/office/drawing/2014/main" id="{E406D500-E6FD-4F47-ADD5-EB4BD3817B89}"/>
              </a:ext>
            </a:extLst>
          </p:cNvPr>
          <p:cNvSpPr/>
          <p:nvPr userDrawn="1"/>
        </p:nvSpPr>
        <p:spPr>
          <a:xfrm>
            <a:off x="1" y="0"/>
            <a:ext cx="5772537"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116" name="Tijdelijke aanduiding voor tekst 156">
            <a:extLst>
              <a:ext uri="{FF2B5EF4-FFF2-40B4-BE49-F238E27FC236}">
                <a16:creationId xmlns:a16="http://schemas.microsoft.com/office/drawing/2014/main" id="{1ADFE75D-5D0C-4F42-850F-792669535D06}"/>
              </a:ext>
            </a:extLst>
          </p:cNvPr>
          <p:cNvSpPr>
            <a:spLocks noGrp="1"/>
          </p:cNvSpPr>
          <p:nvPr>
            <p:ph type="body" sz="quarter" idx="28" hasCustomPrompt="1"/>
          </p:nvPr>
        </p:nvSpPr>
        <p:spPr>
          <a:xfrm>
            <a:off x="5926251" y="-5126"/>
            <a:ext cx="6275276" cy="6868449"/>
          </a:xfrm>
          <a:prstGeom prst="rect">
            <a:avLst/>
          </a:prstGeom>
          <a:solidFill>
            <a:schemeClr val="accent1"/>
          </a:solidFill>
        </p:spPr>
        <p:txBody>
          <a:bodyPr wrap="square">
            <a:noAutofit/>
          </a:bodyPr>
          <a:lstStyle>
            <a:lvl1pPr marL="0" indent="0">
              <a:buNone/>
              <a:defRPr/>
            </a:lvl1pPr>
          </a:lstStyle>
          <a:p>
            <a:pPr lvl="0"/>
            <a:r>
              <a:rPr lang="en-GB" noProof="0" dirty="0"/>
              <a:t>  </a:t>
            </a:r>
          </a:p>
        </p:txBody>
      </p:sp>
      <p:sp>
        <p:nvSpPr>
          <p:cNvPr id="3" name="Tijdelijke aanduiding voor verticale tekst 2">
            <a:extLst>
              <a:ext uri="{FF2B5EF4-FFF2-40B4-BE49-F238E27FC236}">
                <a16:creationId xmlns:a16="http://schemas.microsoft.com/office/drawing/2014/main" id="{DA1F9FEE-C161-4DE9-8F17-A64692053D4A}"/>
              </a:ext>
            </a:extLst>
          </p:cNvPr>
          <p:cNvSpPr>
            <a:spLocks noGrp="1"/>
          </p:cNvSpPr>
          <p:nvPr>
            <p:ph type="body" orient="vert" idx="1" hasCustomPrompt="1"/>
          </p:nvPr>
        </p:nvSpPr>
        <p:spPr>
          <a:xfrm>
            <a:off x="6376252" y="1467101"/>
            <a:ext cx="5275747" cy="344146"/>
          </a:xfrm>
        </p:spPr>
        <p:txBody>
          <a:bodyPr vert="horz"/>
          <a:lstStyle>
            <a:lvl1pPr marL="0" indent="0">
              <a:buNone/>
              <a:defRPr sz="2800" b="1" baseline="0">
                <a:solidFill>
                  <a:schemeClr val="bg1"/>
                </a:solidFill>
              </a:defRPr>
            </a:lvl1pPr>
            <a:lvl2pPr>
              <a:defRPr/>
            </a:lvl2pPr>
            <a:lvl3pPr>
              <a:defRPr/>
            </a:lvl3pPr>
            <a:lvl4pPr>
              <a:defRPr/>
            </a:lvl4pPr>
            <a:lvl5pPr>
              <a:defRPr/>
            </a:lvl5pPr>
          </a:lstStyle>
          <a:p>
            <a:pPr lvl="0"/>
            <a:r>
              <a:rPr lang="en-GB" noProof="0" dirty="0"/>
              <a:t>Full name</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CV </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p:spPr>
        <p:txBody>
          <a:bodyPr/>
          <a:lstStyle/>
          <a:p>
            <a:r>
              <a:rPr lang="en-GB" noProof="0" dirty="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p:spPr>
        <p:txBody>
          <a:bodyPr/>
          <a:lstStyle/>
          <a:p>
            <a:fld id="{23D2BB9B-B463-4028-B950-91DDC3FACFD9}" type="slidenum">
              <a:rPr lang="en-GB" noProof="0" smtClean="0"/>
              <a:pPr/>
              <a:t>‹#›</a:t>
            </a:fld>
            <a:endParaRPr lang="en-GB" noProof="0" dirty="0"/>
          </a:p>
        </p:txBody>
      </p:sp>
      <p:sp>
        <p:nvSpPr>
          <p:cNvPr id="27" name="Tijdelijke aanduiding voor verticale tekst 2">
            <a:extLst>
              <a:ext uri="{FF2B5EF4-FFF2-40B4-BE49-F238E27FC236}">
                <a16:creationId xmlns:a16="http://schemas.microsoft.com/office/drawing/2014/main" id="{8DE80408-14B7-4842-B0EC-4EC84711A7BC}"/>
              </a:ext>
            </a:extLst>
          </p:cNvPr>
          <p:cNvSpPr>
            <a:spLocks noGrp="1"/>
          </p:cNvSpPr>
          <p:nvPr>
            <p:ph type="body" orient="vert" idx="13" hasCustomPrompt="1"/>
          </p:nvPr>
        </p:nvSpPr>
        <p:spPr>
          <a:xfrm>
            <a:off x="11222501" y="466271"/>
            <a:ext cx="450000" cy="453600"/>
          </a:xfr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dirty="0"/>
              <a:t> </a:t>
            </a:r>
          </a:p>
        </p:txBody>
      </p:sp>
      <p:grpSp>
        <p:nvGrpSpPr>
          <p:cNvPr id="9" name="INSTRUCTIE - LZ">
            <a:extLst>
              <a:ext uri="{FF2B5EF4-FFF2-40B4-BE49-F238E27FC236}">
                <a16:creationId xmlns:a16="http://schemas.microsoft.com/office/drawing/2014/main" id="{D7BB7156-FDB1-4F3B-BC7F-465E570CC56E}"/>
              </a:ext>
            </a:extLst>
          </p:cNvPr>
          <p:cNvGrpSpPr/>
          <p:nvPr userDrawn="1"/>
        </p:nvGrpSpPr>
        <p:grpSpPr>
          <a:xfrm>
            <a:off x="-3437547" y="-10471"/>
            <a:ext cx="3201327" cy="6109909"/>
            <a:chOff x="-3437547" y="-10471"/>
            <a:chExt cx="3201327" cy="6109909"/>
          </a:xfrm>
        </p:grpSpPr>
        <p:cxnSp>
          <p:nvCxnSpPr>
            <p:cNvPr id="12" name="Rechte verbindingslijn 11">
              <a:extLst>
                <a:ext uri="{FF2B5EF4-FFF2-40B4-BE49-F238E27FC236}">
                  <a16:creationId xmlns:a16="http://schemas.microsoft.com/office/drawing/2014/main" id="{EF81826E-88DF-464A-A348-B85F5500D3BF}"/>
                </a:ext>
              </a:extLst>
            </p:cNvPr>
            <p:cNvCxnSpPr>
              <a:cxnSpLocks/>
            </p:cNvCxnSpPr>
            <p:nvPr userDrawn="1"/>
          </p:nvCxnSpPr>
          <p:spPr>
            <a:xfrm>
              <a:off x="-3419346" y="5180569"/>
              <a:ext cx="3176013" cy="0"/>
            </a:xfrm>
            <a:prstGeom prst="line">
              <a:avLst/>
            </a:prstGeom>
            <a:noFill/>
            <a:ln w="3175" cap="flat" cmpd="sng" algn="ctr">
              <a:solidFill>
                <a:schemeClr val="accent1"/>
              </a:solidFill>
              <a:prstDash val="solid"/>
            </a:ln>
            <a:effectLst/>
          </p:spPr>
        </p:cxnSp>
        <p:sp>
          <p:nvSpPr>
            <p:cNvPr id="14" name="Rechthoek 13">
              <a:extLst>
                <a:ext uri="{FF2B5EF4-FFF2-40B4-BE49-F238E27FC236}">
                  <a16:creationId xmlns:a16="http://schemas.microsoft.com/office/drawing/2014/main" id="{3E6FFA01-614D-4CD6-970C-6DC8F4153042}"/>
                </a:ext>
              </a:extLst>
            </p:cNvPr>
            <p:cNvSpPr/>
            <p:nvPr userDrawn="1"/>
          </p:nvSpPr>
          <p:spPr>
            <a:xfrm>
              <a:off x="-3068560" y="3214066"/>
              <a:ext cx="2823104" cy="255963"/>
            </a:xfrm>
            <a:prstGeom prst="rect">
              <a:avLst/>
            </a:prstGeom>
            <a:noFill/>
            <a:ln w="25400" cap="flat" cmpd="sng" algn="ctr">
              <a:noFill/>
              <a:prstDash val="solid"/>
            </a:ln>
            <a:effectLst/>
          </p:spPr>
          <p:txBody>
            <a:bodyPr lIns="0" tIns="0" rIns="0" bIns="0" rtlCol="0" anchor="ctr"/>
            <a:lstStyle/>
            <a:p>
              <a:pPr marL="180975" marR="0" lvl="0" indent="-180975" defTabSz="914400" eaLnBrk="1" fontAlgn="auto" latinLnBrk="0" hangingPunct="1">
                <a:lnSpc>
                  <a:spcPct val="90000"/>
                </a:lnSpc>
                <a:spcBef>
                  <a:spcPts val="600"/>
                </a:spcBef>
                <a:spcAft>
                  <a:spcPts val="600"/>
                </a:spcAft>
                <a:buClr>
                  <a:schemeClr val="accent1"/>
                </a:buClr>
                <a:buSzTx/>
                <a:buFont typeface="+mj-lt"/>
                <a:buAutoNum type="arabicPeriod"/>
                <a:tabLst/>
                <a:defRPr/>
              </a:pPr>
              <a:r>
                <a:rPr kumimoji="0" lang="en-GB" sz="1100" b="0" i="0" u="none" strike="noStrike" kern="0" cap="none" spc="0" normalizeH="0" baseline="0" noProof="0" dirty="0">
                  <a:ln>
                    <a:noFill/>
                  </a:ln>
                  <a:solidFill>
                    <a:schemeClr val="tx2"/>
                  </a:solidFill>
                  <a:effectLst/>
                  <a:uLnTx/>
                  <a:uFillTx/>
                  <a:latin typeface="+mn-lt"/>
                  <a:cs typeface="Segoe UI Light" panose="020B0502040204020203" pitchFamily="34" charset="0"/>
                </a:rPr>
                <a:t>Numerical bullet</a:t>
              </a:r>
            </a:p>
          </p:txBody>
        </p:sp>
        <p:grpSp>
          <p:nvGrpSpPr>
            <p:cNvPr id="15" name="Meer informatie">
              <a:extLst>
                <a:ext uri="{FF2B5EF4-FFF2-40B4-BE49-F238E27FC236}">
                  <a16:creationId xmlns:a16="http://schemas.microsoft.com/office/drawing/2014/main" id="{B4A3342A-DA60-4100-A180-9724018EF269}"/>
                </a:ext>
              </a:extLst>
            </p:cNvPr>
            <p:cNvGrpSpPr/>
            <p:nvPr userDrawn="1"/>
          </p:nvGrpSpPr>
          <p:grpSpPr>
            <a:xfrm>
              <a:off x="-3421298" y="5303776"/>
              <a:ext cx="3178515" cy="795662"/>
              <a:chOff x="-3741486" y="1935764"/>
              <a:chExt cx="3178515" cy="795662"/>
            </a:xfrm>
          </p:grpSpPr>
          <p:sp>
            <p:nvSpPr>
              <p:cNvPr id="91" name="Freeform 101">
                <a:extLst>
                  <a:ext uri="{FF2B5EF4-FFF2-40B4-BE49-F238E27FC236}">
                    <a16:creationId xmlns:a16="http://schemas.microsoft.com/office/drawing/2014/main" id="{BD917513-078F-490D-A81D-083E514DF122}"/>
                  </a:ext>
                </a:extLst>
              </p:cNvPr>
              <p:cNvSpPr>
                <a:spLocks noEditPoints="1"/>
              </p:cNvSpPr>
              <p:nvPr/>
            </p:nvSpPr>
            <p:spPr bwMode="auto">
              <a:xfrm>
                <a:off x="-3741486" y="193576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dirty="0"/>
              </a:p>
            </p:txBody>
          </p:sp>
          <p:sp>
            <p:nvSpPr>
              <p:cNvPr id="92" name="Rechthoek 91">
                <a:extLst>
                  <a:ext uri="{FF2B5EF4-FFF2-40B4-BE49-F238E27FC236}">
                    <a16:creationId xmlns:a16="http://schemas.microsoft.com/office/drawing/2014/main" id="{D4F5D0E7-B5D9-46A0-9395-573EC672BA38}"/>
                  </a:ext>
                </a:extLst>
              </p:cNvPr>
              <p:cNvSpPr/>
              <p:nvPr userDrawn="1"/>
            </p:nvSpPr>
            <p:spPr>
              <a:xfrm>
                <a:off x="-3380966" y="200779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dirty="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dirty="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dirty="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dirty="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dirty="0">
                    <a:ln>
                      <a:noFill/>
                    </a:ln>
                    <a:solidFill>
                      <a:srgbClr val="000000"/>
                    </a:solidFill>
                    <a:effectLst/>
                    <a:uLnTx/>
                    <a:uFillTx/>
                    <a:latin typeface="+mn-lt"/>
                    <a:cs typeface="Segoe UI Light" panose="020B0502040204020203" pitchFamily="34" charset="0"/>
                  </a:rPr>
                  <a:t>, open it in de slide show and click on the video link.</a:t>
                </a:r>
              </a:p>
            </p:txBody>
          </p:sp>
          <p:cxnSp>
            <p:nvCxnSpPr>
              <p:cNvPr id="93" name="Rechte verbindingslijn 92">
                <a:extLst>
                  <a:ext uri="{FF2B5EF4-FFF2-40B4-BE49-F238E27FC236}">
                    <a16:creationId xmlns:a16="http://schemas.microsoft.com/office/drawing/2014/main" id="{17E78D23-8CC5-4805-ABFE-BD30715189B5}"/>
                  </a:ext>
                </a:extLst>
              </p:cNvPr>
              <p:cNvCxnSpPr>
                <a:cxnSpLocks/>
              </p:cNvCxnSpPr>
              <p:nvPr userDrawn="1"/>
            </p:nvCxnSpPr>
            <p:spPr>
              <a:xfrm>
                <a:off x="-3740987" y="2731426"/>
                <a:ext cx="3178016" cy="0"/>
              </a:xfrm>
              <a:prstGeom prst="line">
                <a:avLst/>
              </a:prstGeom>
              <a:noFill/>
              <a:ln w="3175" cap="flat" cmpd="sng" algn="ctr">
                <a:solidFill>
                  <a:schemeClr val="accent1"/>
                </a:solidFill>
                <a:prstDash val="solid"/>
              </a:ln>
              <a:effectLst/>
            </p:spPr>
          </p:cxnSp>
        </p:grpSp>
        <p:sp>
          <p:nvSpPr>
            <p:cNvPr id="16" name="Rechthoek 15">
              <a:extLst>
                <a:ext uri="{FF2B5EF4-FFF2-40B4-BE49-F238E27FC236}">
                  <a16:creationId xmlns:a16="http://schemas.microsoft.com/office/drawing/2014/main" id="{4717DE58-FB61-4BF6-8DDD-3D0707E3CCD0}"/>
                </a:ext>
              </a:extLst>
            </p:cNvPr>
            <p:cNvSpPr/>
            <p:nvPr userDrawn="1"/>
          </p:nvSpPr>
          <p:spPr>
            <a:xfrm>
              <a:off x="-3419345" y="-10471"/>
              <a:ext cx="3176012"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dirty="0" err="1">
                  <a:ln>
                    <a:noFill/>
                  </a:ln>
                  <a:solidFill>
                    <a:schemeClr val="accent1"/>
                  </a:solidFill>
                  <a:effectLst/>
                  <a:uLnTx/>
                  <a:uFillTx/>
                  <a:latin typeface="+mj-lt"/>
                  <a:cs typeface="Segoe UI Light" panose="020B0502040204020203" pitchFamily="34" charset="0"/>
                </a:rPr>
                <a:t>HoW</a:t>
              </a:r>
              <a:r>
                <a:rPr kumimoji="0" lang="en-GB" sz="1400" b="1" i="0" u="none" strike="noStrike" kern="0" cap="all" spc="0" normalizeH="0" baseline="0" noProof="0" dirty="0">
                  <a:ln>
                    <a:noFill/>
                  </a:ln>
                  <a:solidFill>
                    <a:schemeClr val="accent1"/>
                  </a:solidFill>
                  <a:effectLst/>
                  <a:uLnTx/>
                  <a:uFillTx/>
                  <a:latin typeface="+mj-lt"/>
                  <a:cs typeface="Segoe UI Light" panose="020B0502040204020203" pitchFamily="34" charset="0"/>
                </a:rPr>
                <a:t> do Text levels work?</a:t>
              </a:r>
            </a:p>
          </p:txBody>
        </p:sp>
        <p:sp>
          <p:nvSpPr>
            <p:cNvPr id="17" name="Ovaal 16">
              <a:extLst>
                <a:ext uri="{FF2B5EF4-FFF2-40B4-BE49-F238E27FC236}">
                  <a16:creationId xmlns:a16="http://schemas.microsoft.com/office/drawing/2014/main" id="{E199C56C-FCC9-4B1D-9A0B-F53732C88F6E}"/>
                </a:ext>
              </a:extLst>
            </p:cNvPr>
            <p:cNvSpPr/>
            <p:nvPr userDrawn="1"/>
          </p:nvSpPr>
          <p:spPr>
            <a:xfrm>
              <a:off x="-3425006" y="170723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chemeClr val="bg1"/>
                  </a:solidFill>
                  <a:effectLst/>
                  <a:uLnTx/>
                  <a:uFillTx/>
                  <a:latin typeface="+mn-lt"/>
                  <a:cs typeface="Segoe UI Light" panose="020B0502040204020203" pitchFamily="34" charset="0"/>
                </a:rPr>
                <a:t>1</a:t>
              </a:r>
            </a:p>
          </p:txBody>
        </p:sp>
        <p:cxnSp>
          <p:nvCxnSpPr>
            <p:cNvPr id="18" name="Rechte verbindingslijn 17">
              <a:extLst>
                <a:ext uri="{FF2B5EF4-FFF2-40B4-BE49-F238E27FC236}">
                  <a16:creationId xmlns:a16="http://schemas.microsoft.com/office/drawing/2014/main" id="{3A38A19B-D935-4055-A8C9-B0DE96D2965D}"/>
                </a:ext>
              </a:extLst>
            </p:cNvPr>
            <p:cNvCxnSpPr>
              <a:cxnSpLocks/>
            </p:cNvCxnSpPr>
            <p:nvPr userDrawn="1"/>
          </p:nvCxnSpPr>
          <p:spPr>
            <a:xfrm>
              <a:off x="-3419346" y="231164"/>
              <a:ext cx="3176013" cy="0"/>
            </a:xfrm>
            <a:prstGeom prst="line">
              <a:avLst/>
            </a:prstGeom>
            <a:noFill/>
            <a:ln w="3175" cap="flat" cmpd="sng" algn="ctr">
              <a:solidFill>
                <a:schemeClr val="accent1"/>
              </a:solidFill>
              <a:prstDash val="solid"/>
            </a:ln>
            <a:effectLst/>
          </p:spPr>
        </p:cxnSp>
        <p:grpSp>
          <p:nvGrpSpPr>
            <p:cNvPr id="19" name="Groep 18">
              <a:extLst>
                <a:ext uri="{FF2B5EF4-FFF2-40B4-BE49-F238E27FC236}">
                  <a16:creationId xmlns:a16="http://schemas.microsoft.com/office/drawing/2014/main" id="{66349938-09BD-442C-B615-F9A374F69B3E}"/>
                </a:ext>
              </a:extLst>
            </p:cNvPr>
            <p:cNvGrpSpPr/>
            <p:nvPr userDrawn="1"/>
          </p:nvGrpSpPr>
          <p:grpSpPr>
            <a:xfrm>
              <a:off x="-3437547" y="337508"/>
              <a:ext cx="2933825" cy="558875"/>
              <a:chOff x="-3419346" y="368233"/>
              <a:chExt cx="3904920" cy="743862"/>
            </a:xfrm>
          </p:grpSpPr>
          <p:sp>
            <p:nvSpPr>
              <p:cNvPr id="39" name="Rechthoek 38">
                <a:extLst>
                  <a:ext uri="{FF2B5EF4-FFF2-40B4-BE49-F238E27FC236}">
                    <a16:creationId xmlns:a16="http://schemas.microsoft.com/office/drawing/2014/main" id="{78058C23-120C-40B6-81D4-61902B8EF77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en-GB" sz="800" b="0" noProof="0" dirty="0">
                    <a:solidFill>
                      <a:srgbClr val="C00000"/>
                    </a:solidFill>
                    <a:latin typeface="Arial" panose="020B0604020202020204" pitchFamily="34" charset="0"/>
                    <a:cs typeface="Arial" panose="020B0604020202020204" pitchFamily="34" charset="0"/>
                  </a:rPr>
                  <a:t>Start</a:t>
                </a:r>
              </a:p>
            </p:txBody>
          </p:sp>
          <p:cxnSp>
            <p:nvCxnSpPr>
              <p:cNvPr id="40" name="Rechte verbindingslijn 39">
                <a:extLst>
                  <a:ext uri="{FF2B5EF4-FFF2-40B4-BE49-F238E27FC236}">
                    <a16:creationId xmlns:a16="http://schemas.microsoft.com/office/drawing/2014/main" id="{A03B5B99-2A9C-480D-908C-4A1FCB210B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96C75FAD-217E-4F46-97AF-DABEC7FEF26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2" name="Rechthoek 41">
                <a:extLst>
                  <a:ext uri="{FF2B5EF4-FFF2-40B4-BE49-F238E27FC236}">
                    <a16:creationId xmlns:a16="http://schemas.microsoft.com/office/drawing/2014/main" id="{E6620F74-5ABA-4E79-B2CD-EC4F6A538D3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dirty="0">
                  <a:solidFill>
                    <a:schemeClr val="tx1"/>
                  </a:solidFill>
                </a:endParaRPr>
              </a:p>
            </p:txBody>
          </p:sp>
          <p:grpSp>
            <p:nvGrpSpPr>
              <p:cNvPr id="43" name="Groep 42">
                <a:extLst>
                  <a:ext uri="{FF2B5EF4-FFF2-40B4-BE49-F238E27FC236}">
                    <a16:creationId xmlns:a16="http://schemas.microsoft.com/office/drawing/2014/main" id="{8DB2A11B-C715-45A9-8430-2308F3F8B77D}"/>
                  </a:ext>
                </a:extLst>
              </p:cNvPr>
              <p:cNvGrpSpPr/>
              <p:nvPr userDrawn="1"/>
            </p:nvGrpSpPr>
            <p:grpSpPr>
              <a:xfrm>
                <a:off x="-3002834" y="720303"/>
                <a:ext cx="182598" cy="143759"/>
                <a:chOff x="-3310843" y="700986"/>
                <a:chExt cx="182598" cy="143759"/>
              </a:xfrm>
            </p:grpSpPr>
            <p:grpSp>
              <p:nvGrpSpPr>
                <p:cNvPr id="82" name="Groep 81">
                  <a:extLst>
                    <a:ext uri="{FF2B5EF4-FFF2-40B4-BE49-F238E27FC236}">
                      <a16:creationId xmlns:a16="http://schemas.microsoft.com/office/drawing/2014/main" id="{D5D28895-BC5F-4F08-B639-03A2A60C6D13}"/>
                    </a:ext>
                  </a:extLst>
                </p:cNvPr>
                <p:cNvGrpSpPr/>
                <p:nvPr userDrawn="1"/>
              </p:nvGrpSpPr>
              <p:grpSpPr>
                <a:xfrm>
                  <a:off x="-3310843" y="700986"/>
                  <a:ext cx="182598" cy="143759"/>
                  <a:chOff x="-3310843" y="700986"/>
                  <a:chExt cx="182598" cy="143759"/>
                </a:xfrm>
              </p:grpSpPr>
              <p:cxnSp>
                <p:nvCxnSpPr>
                  <p:cNvPr id="86" name="Rechte verbindingslijn 85">
                    <a:extLst>
                      <a:ext uri="{FF2B5EF4-FFF2-40B4-BE49-F238E27FC236}">
                        <a16:creationId xmlns:a16="http://schemas.microsoft.com/office/drawing/2014/main" id="{80D5E1F8-FAC0-4927-A3EF-C07B5CA4113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87" name="Rechte verbindingslijn 86">
                    <a:extLst>
                      <a:ext uri="{FF2B5EF4-FFF2-40B4-BE49-F238E27FC236}">
                        <a16:creationId xmlns:a16="http://schemas.microsoft.com/office/drawing/2014/main" id="{FC9529AC-3FC6-495E-B7EC-EC0DF1138DE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88" name="Rechte verbindingslijn 87">
                    <a:extLst>
                      <a:ext uri="{FF2B5EF4-FFF2-40B4-BE49-F238E27FC236}">
                        <a16:creationId xmlns:a16="http://schemas.microsoft.com/office/drawing/2014/main" id="{371FCA05-DE6A-4389-85CA-FFEB582508B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89" name="Rechte verbindingslijn 88">
                    <a:extLst>
                      <a:ext uri="{FF2B5EF4-FFF2-40B4-BE49-F238E27FC236}">
                        <a16:creationId xmlns:a16="http://schemas.microsoft.com/office/drawing/2014/main" id="{1299E258-B7EC-48ED-AA6B-05BDB50193B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90" name="Rechte verbindingslijn 89">
                    <a:extLst>
                      <a:ext uri="{FF2B5EF4-FFF2-40B4-BE49-F238E27FC236}">
                        <a16:creationId xmlns:a16="http://schemas.microsoft.com/office/drawing/2014/main" id="{15CC0D9D-426F-4695-BD52-8BAED976D09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83" name="Groep 82">
                  <a:extLst>
                    <a:ext uri="{FF2B5EF4-FFF2-40B4-BE49-F238E27FC236}">
                      <a16:creationId xmlns:a16="http://schemas.microsoft.com/office/drawing/2014/main" id="{7978B3F9-5D25-4FD5-8C4D-98A2BD854837}"/>
                    </a:ext>
                  </a:extLst>
                </p:cNvPr>
                <p:cNvGrpSpPr/>
                <p:nvPr userDrawn="1"/>
              </p:nvGrpSpPr>
              <p:grpSpPr>
                <a:xfrm flipH="1">
                  <a:off x="-3310774" y="735854"/>
                  <a:ext cx="88801" cy="72568"/>
                  <a:chOff x="-2091059" y="1395403"/>
                  <a:chExt cx="157316" cy="128558"/>
                </a:xfrm>
              </p:grpSpPr>
              <p:sp>
                <p:nvSpPr>
                  <p:cNvPr id="84" name="Rechthoek 83">
                    <a:extLst>
                      <a:ext uri="{FF2B5EF4-FFF2-40B4-BE49-F238E27FC236}">
                        <a16:creationId xmlns:a16="http://schemas.microsoft.com/office/drawing/2014/main" id="{70ED0BFE-9EB5-41F2-B743-323F51E1AF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dirty="0">
                      <a:solidFill>
                        <a:schemeClr val="tx1"/>
                      </a:solidFill>
                    </a:endParaRPr>
                  </a:p>
                </p:txBody>
              </p:sp>
              <p:sp>
                <p:nvSpPr>
                  <p:cNvPr id="85" name="Pijl: punthaak 84">
                    <a:extLst>
                      <a:ext uri="{FF2B5EF4-FFF2-40B4-BE49-F238E27FC236}">
                        <a16:creationId xmlns:a16="http://schemas.microsoft.com/office/drawing/2014/main" id="{AC096C2E-7783-4992-8565-4215C1BA6C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dirty="0">
                      <a:solidFill>
                        <a:schemeClr val="tx1"/>
                      </a:solidFill>
                    </a:endParaRPr>
                  </a:p>
                </p:txBody>
              </p:sp>
            </p:grpSp>
          </p:grpSp>
          <p:grpSp>
            <p:nvGrpSpPr>
              <p:cNvPr id="44" name="Groep 43">
                <a:extLst>
                  <a:ext uri="{FF2B5EF4-FFF2-40B4-BE49-F238E27FC236}">
                    <a16:creationId xmlns:a16="http://schemas.microsoft.com/office/drawing/2014/main" id="{1ABE9E40-8FAC-4E09-BA75-BE57982ABF67}"/>
                  </a:ext>
                </a:extLst>
              </p:cNvPr>
              <p:cNvGrpSpPr/>
              <p:nvPr userDrawn="1"/>
            </p:nvGrpSpPr>
            <p:grpSpPr>
              <a:xfrm>
                <a:off x="-3326107" y="720303"/>
                <a:ext cx="182598" cy="143759"/>
                <a:chOff x="-3634116" y="700986"/>
                <a:chExt cx="182598" cy="143759"/>
              </a:xfrm>
            </p:grpSpPr>
            <p:grpSp>
              <p:nvGrpSpPr>
                <p:cNvPr id="73" name="Groep 72">
                  <a:extLst>
                    <a:ext uri="{FF2B5EF4-FFF2-40B4-BE49-F238E27FC236}">
                      <a16:creationId xmlns:a16="http://schemas.microsoft.com/office/drawing/2014/main" id="{D3892849-E929-43DF-A9CB-55476443372A}"/>
                    </a:ext>
                  </a:extLst>
                </p:cNvPr>
                <p:cNvGrpSpPr/>
                <p:nvPr userDrawn="1"/>
              </p:nvGrpSpPr>
              <p:grpSpPr>
                <a:xfrm>
                  <a:off x="-3634116" y="700986"/>
                  <a:ext cx="182598" cy="143759"/>
                  <a:chOff x="-3634116" y="700986"/>
                  <a:chExt cx="182598" cy="143759"/>
                </a:xfrm>
              </p:grpSpPr>
              <p:cxnSp>
                <p:nvCxnSpPr>
                  <p:cNvPr id="77" name="Rechte verbindingslijn 76">
                    <a:extLst>
                      <a:ext uri="{FF2B5EF4-FFF2-40B4-BE49-F238E27FC236}">
                        <a16:creationId xmlns:a16="http://schemas.microsoft.com/office/drawing/2014/main" id="{B22BED89-42A3-4A58-965D-5EB11BA4EAF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78" name="Rechte verbindingslijn 77">
                    <a:extLst>
                      <a:ext uri="{FF2B5EF4-FFF2-40B4-BE49-F238E27FC236}">
                        <a16:creationId xmlns:a16="http://schemas.microsoft.com/office/drawing/2014/main" id="{C354C291-6996-44D0-87C6-725AE4B519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79" name="Rechte verbindingslijn 78">
                    <a:extLst>
                      <a:ext uri="{FF2B5EF4-FFF2-40B4-BE49-F238E27FC236}">
                        <a16:creationId xmlns:a16="http://schemas.microsoft.com/office/drawing/2014/main" id="{0D2629FF-72E1-47D3-8DF9-8D664226B34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80" name="Rechte verbindingslijn 79">
                    <a:extLst>
                      <a:ext uri="{FF2B5EF4-FFF2-40B4-BE49-F238E27FC236}">
                        <a16:creationId xmlns:a16="http://schemas.microsoft.com/office/drawing/2014/main" id="{9DF4CC7C-4667-4F13-97C7-C931F3561A1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81" name="Rechte verbindingslijn 80">
                    <a:extLst>
                      <a:ext uri="{FF2B5EF4-FFF2-40B4-BE49-F238E27FC236}">
                        <a16:creationId xmlns:a16="http://schemas.microsoft.com/office/drawing/2014/main" id="{BB401DC0-1553-434C-A4F9-24F2BD0C5A0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74" name="Groep 73">
                  <a:extLst>
                    <a:ext uri="{FF2B5EF4-FFF2-40B4-BE49-F238E27FC236}">
                      <a16:creationId xmlns:a16="http://schemas.microsoft.com/office/drawing/2014/main" id="{5AFA8A34-92E8-40E3-88EC-53788E433C5A}"/>
                    </a:ext>
                  </a:extLst>
                </p:cNvPr>
                <p:cNvGrpSpPr/>
                <p:nvPr userDrawn="1"/>
              </p:nvGrpSpPr>
              <p:grpSpPr>
                <a:xfrm>
                  <a:off x="-3634047" y="735854"/>
                  <a:ext cx="88801" cy="72568"/>
                  <a:chOff x="-2091059" y="1395403"/>
                  <a:chExt cx="157316" cy="128558"/>
                </a:xfrm>
              </p:grpSpPr>
              <p:sp>
                <p:nvSpPr>
                  <p:cNvPr id="75" name="Rechthoek 74">
                    <a:extLst>
                      <a:ext uri="{FF2B5EF4-FFF2-40B4-BE49-F238E27FC236}">
                        <a16:creationId xmlns:a16="http://schemas.microsoft.com/office/drawing/2014/main" id="{8FCBB438-5617-44FC-ABE1-035293CA7A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dirty="0">
                      <a:solidFill>
                        <a:schemeClr val="tx1"/>
                      </a:solidFill>
                    </a:endParaRPr>
                  </a:p>
                </p:txBody>
              </p:sp>
              <p:sp>
                <p:nvSpPr>
                  <p:cNvPr id="76" name="Pijl: punthaak 75">
                    <a:extLst>
                      <a:ext uri="{FF2B5EF4-FFF2-40B4-BE49-F238E27FC236}">
                        <a16:creationId xmlns:a16="http://schemas.microsoft.com/office/drawing/2014/main" id="{0E8FD2B0-5FA2-4E4D-941E-5BF2E95ED9D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dirty="0">
                      <a:solidFill>
                        <a:schemeClr val="tx1"/>
                      </a:solidFill>
                    </a:endParaRPr>
                  </a:p>
                </p:txBody>
              </p:sp>
            </p:grpSp>
          </p:grpSp>
          <p:cxnSp>
            <p:nvCxnSpPr>
              <p:cNvPr id="45" name="Rechte verbindingslijn 44">
                <a:extLst>
                  <a:ext uri="{FF2B5EF4-FFF2-40B4-BE49-F238E27FC236}">
                    <a16:creationId xmlns:a16="http://schemas.microsoft.com/office/drawing/2014/main" id="{821683E8-70BA-4DF7-AFEB-5655271B5A50}"/>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34E3B310-E134-4270-964A-42D451E50D3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47" name="Groep 46">
                <a:extLst>
                  <a:ext uri="{FF2B5EF4-FFF2-40B4-BE49-F238E27FC236}">
                    <a16:creationId xmlns:a16="http://schemas.microsoft.com/office/drawing/2014/main" id="{0188D373-148D-4BE3-B39B-FFED8E2D16E5}"/>
                  </a:ext>
                </a:extLst>
              </p:cNvPr>
              <p:cNvGrpSpPr/>
              <p:nvPr userDrawn="1"/>
            </p:nvGrpSpPr>
            <p:grpSpPr>
              <a:xfrm>
                <a:off x="-2425037" y="370226"/>
                <a:ext cx="357690" cy="330595"/>
                <a:chOff x="-2721817" y="347336"/>
                <a:chExt cx="432805" cy="400021"/>
              </a:xfrm>
            </p:grpSpPr>
            <p:sp>
              <p:nvSpPr>
                <p:cNvPr id="62" name="Rechthoek 61">
                  <a:extLst>
                    <a:ext uri="{FF2B5EF4-FFF2-40B4-BE49-F238E27FC236}">
                      <a16:creationId xmlns:a16="http://schemas.microsoft.com/office/drawing/2014/main" id="{F6DF1808-8008-404E-8C4E-F32D0C0CD6E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dirty="0">
                    <a:solidFill>
                      <a:srgbClr val="FF0000"/>
                    </a:solidFill>
                    <a:latin typeface="Arial" panose="020B0604020202020204" pitchFamily="34" charset="0"/>
                    <a:cs typeface="Arial" panose="020B0604020202020204" pitchFamily="34" charset="0"/>
                  </a:endParaRPr>
                </a:p>
              </p:txBody>
            </p:sp>
            <p:grpSp>
              <p:nvGrpSpPr>
                <p:cNvPr id="63" name="Groep 62">
                  <a:extLst>
                    <a:ext uri="{FF2B5EF4-FFF2-40B4-BE49-F238E27FC236}">
                      <a16:creationId xmlns:a16="http://schemas.microsoft.com/office/drawing/2014/main" id="{CF1B57C4-A92C-4800-B5C8-242FF7F1F6FB}"/>
                    </a:ext>
                  </a:extLst>
                </p:cNvPr>
                <p:cNvGrpSpPr/>
                <p:nvPr userDrawn="1"/>
              </p:nvGrpSpPr>
              <p:grpSpPr>
                <a:xfrm>
                  <a:off x="-2652453" y="431583"/>
                  <a:ext cx="294076" cy="231526"/>
                  <a:chOff x="-3634116" y="700986"/>
                  <a:chExt cx="182598" cy="143759"/>
                </a:xfrm>
              </p:grpSpPr>
              <p:grpSp>
                <p:nvGrpSpPr>
                  <p:cNvPr id="64" name="Groep 63">
                    <a:extLst>
                      <a:ext uri="{FF2B5EF4-FFF2-40B4-BE49-F238E27FC236}">
                        <a16:creationId xmlns:a16="http://schemas.microsoft.com/office/drawing/2014/main" id="{EBCBD268-651D-4932-A8EA-3D6B9C489EB8}"/>
                      </a:ext>
                    </a:extLst>
                  </p:cNvPr>
                  <p:cNvGrpSpPr/>
                  <p:nvPr userDrawn="1"/>
                </p:nvGrpSpPr>
                <p:grpSpPr>
                  <a:xfrm>
                    <a:off x="-3634116" y="700986"/>
                    <a:ext cx="182598" cy="143759"/>
                    <a:chOff x="-3634116" y="700986"/>
                    <a:chExt cx="182598" cy="143759"/>
                  </a:xfrm>
                </p:grpSpPr>
                <p:cxnSp>
                  <p:nvCxnSpPr>
                    <p:cNvPr id="68" name="Rechte verbindingslijn 67">
                      <a:extLst>
                        <a:ext uri="{FF2B5EF4-FFF2-40B4-BE49-F238E27FC236}">
                          <a16:creationId xmlns:a16="http://schemas.microsoft.com/office/drawing/2014/main" id="{FD53A2EB-611E-4BA2-9A69-4618665E59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69" name="Rechte verbindingslijn 68">
                      <a:extLst>
                        <a:ext uri="{FF2B5EF4-FFF2-40B4-BE49-F238E27FC236}">
                          <a16:creationId xmlns:a16="http://schemas.microsoft.com/office/drawing/2014/main" id="{C4EE680A-A2C7-4140-8606-6AAA3567A02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70" name="Rechte verbindingslijn 69">
                      <a:extLst>
                        <a:ext uri="{FF2B5EF4-FFF2-40B4-BE49-F238E27FC236}">
                          <a16:creationId xmlns:a16="http://schemas.microsoft.com/office/drawing/2014/main" id="{7FD9DA62-AF8D-429E-BF26-9C1B2F1B8569}"/>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71" name="Rechte verbindingslijn 70">
                      <a:extLst>
                        <a:ext uri="{FF2B5EF4-FFF2-40B4-BE49-F238E27FC236}">
                          <a16:creationId xmlns:a16="http://schemas.microsoft.com/office/drawing/2014/main" id="{52A37CE6-4346-493F-A3B3-0C0C05C8FA2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72" name="Rechte verbindingslijn 71">
                      <a:extLst>
                        <a:ext uri="{FF2B5EF4-FFF2-40B4-BE49-F238E27FC236}">
                          <a16:creationId xmlns:a16="http://schemas.microsoft.com/office/drawing/2014/main" id="{EAAEE9B8-7DC9-44B5-A665-D635D09E28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65" name="Groep 64">
                    <a:extLst>
                      <a:ext uri="{FF2B5EF4-FFF2-40B4-BE49-F238E27FC236}">
                        <a16:creationId xmlns:a16="http://schemas.microsoft.com/office/drawing/2014/main" id="{7A973573-1519-407A-83B1-559EE91938F4}"/>
                      </a:ext>
                    </a:extLst>
                  </p:cNvPr>
                  <p:cNvGrpSpPr/>
                  <p:nvPr userDrawn="1"/>
                </p:nvGrpSpPr>
                <p:grpSpPr>
                  <a:xfrm>
                    <a:off x="-3634047" y="735854"/>
                    <a:ext cx="88801" cy="72568"/>
                    <a:chOff x="-2091059" y="1395403"/>
                    <a:chExt cx="157316" cy="128558"/>
                  </a:xfrm>
                </p:grpSpPr>
                <p:sp>
                  <p:nvSpPr>
                    <p:cNvPr id="66" name="Rechthoek 65">
                      <a:extLst>
                        <a:ext uri="{FF2B5EF4-FFF2-40B4-BE49-F238E27FC236}">
                          <a16:creationId xmlns:a16="http://schemas.microsoft.com/office/drawing/2014/main" id="{BCCDC6E4-5452-497F-A3FE-00AED3E29A0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dirty="0">
                        <a:solidFill>
                          <a:schemeClr val="tx1"/>
                        </a:solidFill>
                      </a:endParaRPr>
                    </a:p>
                  </p:txBody>
                </p:sp>
                <p:sp>
                  <p:nvSpPr>
                    <p:cNvPr id="67" name="Pijl: punthaak 66">
                      <a:extLst>
                        <a:ext uri="{FF2B5EF4-FFF2-40B4-BE49-F238E27FC236}">
                          <a16:creationId xmlns:a16="http://schemas.microsoft.com/office/drawing/2014/main" id="{F19878DD-EF61-4141-AD4C-5270B27103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dirty="0">
                        <a:solidFill>
                          <a:schemeClr val="tx1"/>
                        </a:solidFill>
                      </a:endParaRPr>
                    </a:p>
                  </p:txBody>
                </p:sp>
              </p:grpSp>
            </p:grpSp>
          </p:grpSp>
          <p:grpSp>
            <p:nvGrpSpPr>
              <p:cNvPr id="48" name="Groep 47">
                <a:extLst>
                  <a:ext uri="{FF2B5EF4-FFF2-40B4-BE49-F238E27FC236}">
                    <a16:creationId xmlns:a16="http://schemas.microsoft.com/office/drawing/2014/main" id="{C5FD87A0-D3E7-424B-9D09-396B74E237F3}"/>
                  </a:ext>
                </a:extLst>
              </p:cNvPr>
              <p:cNvGrpSpPr/>
              <p:nvPr userDrawn="1"/>
            </p:nvGrpSpPr>
            <p:grpSpPr>
              <a:xfrm>
                <a:off x="-2425037" y="781500"/>
                <a:ext cx="357690" cy="330595"/>
                <a:chOff x="-2721817" y="782525"/>
                <a:chExt cx="432805" cy="400021"/>
              </a:xfrm>
            </p:grpSpPr>
            <p:sp>
              <p:nvSpPr>
                <p:cNvPr id="51" name="Rechthoek 50">
                  <a:extLst>
                    <a:ext uri="{FF2B5EF4-FFF2-40B4-BE49-F238E27FC236}">
                      <a16:creationId xmlns:a16="http://schemas.microsoft.com/office/drawing/2014/main" id="{DBB8F93F-6DCD-4516-A557-C2DBC0F3086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dirty="0">
                    <a:solidFill>
                      <a:srgbClr val="FF0000"/>
                    </a:solidFill>
                    <a:latin typeface="Arial" panose="020B0604020202020204" pitchFamily="34" charset="0"/>
                    <a:cs typeface="Arial" panose="020B0604020202020204" pitchFamily="34" charset="0"/>
                  </a:endParaRPr>
                </a:p>
              </p:txBody>
            </p:sp>
            <p:grpSp>
              <p:nvGrpSpPr>
                <p:cNvPr id="52" name="Groep 51">
                  <a:extLst>
                    <a:ext uri="{FF2B5EF4-FFF2-40B4-BE49-F238E27FC236}">
                      <a16:creationId xmlns:a16="http://schemas.microsoft.com/office/drawing/2014/main" id="{F5783741-3CAF-4519-94C6-7995365A01AC}"/>
                    </a:ext>
                  </a:extLst>
                </p:cNvPr>
                <p:cNvGrpSpPr/>
                <p:nvPr userDrawn="1"/>
              </p:nvGrpSpPr>
              <p:grpSpPr>
                <a:xfrm>
                  <a:off x="-2652453" y="866772"/>
                  <a:ext cx="294076" cy="231526"/>
                  <a:chOff x="-3310843" y="700986"/>
                  <a:chExt cx="182598" cy="143759"/>
                </a:xfrm>
              </p:grpSpPr>
              <p:grpSp>
                <p:nvGrpSpPr>
                  <p:cNvPr id="53" name="Groep 52">
                    <a:extLst>
                      <a:ext uri="{FF2B5EF4-FFF2-40B4-BE49-F238E27FC236}">
                        <a16:creationId xmlns:a16="http://schemas.microsoft.com/office/drawing/2014/main" id="{884738CD-C1EE-42AD-8F35-673E7D3B6BD5}"/>
                      </a:ext>
                    </a:extLst>
                  </p:cNvPr>
                  <p:cNvGrpSpPr/>
                  <p:nvPr userDrawn="1"/>
                </p:nvGrpSpPr>
                <p:grpSpPr>
                  <a:xfrm>
                    <a:off x="-3310843" y="700986"/>
                    <a:ext cx="182598" cy="143759"/>
                    <a:chOff x="-3310843" y="700986"/>
                    <a:chExt cx="182598" cy="143759"/>
                  </a:xfrm>
                </p:grpSpPr>
                <p:cxnSp>
                  <p:nvCxnSpPr>
                    <p:cNvPr id="57" name="Rechte verbindingslijn 56">
                      <a:extLst>
                        <a:ext uri="{FF2B5EF4-FFF2-40B4-BE49-F238E27FC236}">
                          <a16:creationId xmlns:a16="http://schemas.microsoft.com/office/drawing/2014/main" id="{31EF24E7-FAE1-4EF4-AA8B-25C523B5474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58" name="Rechte verbindingslijn 57">
                      <a:extLst>
                        <a:ext uri="{FF2B5EF4-FFF2-40B4-BE49-F238E27FC236}">
                          <a16:creationId xmlns:a16="http://schemas.microsoft.com/office/drawing/2014/main" id="{6EA06602-EA32-479D-B41F-40C26C744CE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59" name="Rechte verbindingslijn 58">
                      <a:extLst>
                        <a:ext uri="{FF2B5EF4-FFF2-40B4-BE49-F238E27FC236}">
                          <a16:creationId xmlns:a16="http://schemas.microsoft.com/office/drawing/2014/main" id="{865FE8B2-EF8A-4985-A85C-AAECB39CFC7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60" name="Rechte verbindingslijn 59">
                      <a:extLst>
                        <a:ext uri="{FF2B5EF4-FFF2-40B4-BE49-F238E27FC236}">
                          <a16:creationId xmlns:a16="http://schemas.microsoft.com/office/drawing/2014/main" id="{F052985A-6557-43BE-BB60-8EEE467CE10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61" name="Rechte verbindingslijn 60">
                      <a:extLst>
                        <a:ext uri="{FF2B5EF4-FFF2-40B4-BE49-F238E27FC236}">
                          <a16:creationId xmlns:a16="http://schemas.microsoft.com/office/drawing/2014/main" id="{1C92EC0B-D651-4485-8974-DA25AAB7E0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54" name="Groep 53">
                    <a:extLst>
                      <a:ext uri="{FF2B5EF4-FFF2-40B4-BE49-F238E27FC236}">
                        <a16:creationId xmlns:a16="http://schemas.microsoft.com/office/drawing/2014/main" id="{14BC92B3-396C-47C5-8CD6-9D2B519AA15B}"/>
                      </a:ext>
                    </a:extLst>
                  </p:cNvPr>
                  <p:cNvGrpSpPr/>
                  <p:nvPr userDrawn="1"/>
                </p:nvGrpSpPr>
                <p:grpSpPr>
                  <a:xfrm flipH="1">
                    <a:off x="-3310774" y="735854"/>
                    <a:ext cx="88801" cy="72568"/>
                    <a:chOff x="-2091059" y="1395403"/>
                    <a:chExt cx="157316" cy="128558"/>
                  </a:xfrm>
                </p:grpSpPr>
                <p:sp>
                  <p:nvSpPr>
                    <p:cNvPr id="55" name="Rechthoek 54">
                      <a:extLst>
                        <a:ext uri="{FF2B5EF4-FFF2-40B4-BE49-F238E27FC236}">
                          <a16:creationId xmlns:a16="http://schemas.microsoft.com/office/drawing/2014/main" id="{F8DE37E5-9804-4525-B4DB-597C8F03390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dirty="0">
                        <a:solidFill>
                          <a:schemeClr val="tx1"/>
                        </a:solidFill>
                      </a:endParaRPr>
                    </a:p>
                  </p:txBody>
                </p:sp>
                <p:sp>
                  <p:nvSpPr>
                    <p:cNvPr id="56" name="Pijl: punthaak 55">
                      <a:extLst>
                        <a:ext uri="{FF2B5EF4-FFF2-40B4-BE49-F238E27FC236}">
                          <a16:creationId xmlns:a16="http://schemas.microsoft.com/office/drawing/2014/main" id="{16D13CD2-4777-4FC6-B543-7F9F6B3E4B9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dirty="0">
                        <a:solidFill>
                          <a:schemeClr val="tx1"/>
                        </a:solidFill>
                      </a:endParaRPr>
                    </a:p>
                  </p:txBody>
                </p:sp>
              </p:grpSp>
            </p:grpSp>
          </p:grpSp>
          <p:sp>
            <p:nvSpPr>
              <p:cNvPr id="49" name="Rechthoek 48">
                <a:extLst>
                  <a:ext uri="{FF2B5EF4-FFF2-40B4-BE49-F238E27FC236}">
                    <a16:creationId xmlns:a16="http://schemas.microsoft.com/office/drawing/2014/main" id="{A9876B40-4AFE-45C6-A6D6-AD04DDD34FF1}"/>
                  </a:ext>
                </a:extLst>
              </p:cNvPr>
              <p:cNvSpPr/>
              <p:nvPr userDrawn="1"/>
            </p:nvSpPr>
            <p:spPr>
              <a:xfrm>
                <a:off x="-1950057" y="439449"/>
                <a:ext cx="2435631" cy="198066"/>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dirty="0">
                    <a:ln>
                      <a:noFill/>
                    </a:ln>
                    <a:solidFill>
                      <a:srgbClr val="000000"/>
                    </a:solidFill>
                    <a:effectLst/>
                    <a:uLnTx/>
                    <a:uFillTx/>
                    <a:latin typeface="+mn-lt"/>
                    <a:cs typeface="Segoe UI Light" panose="020B0502040204020203" pitchFamily="34" charset="0"/>
                  </a:rPr>
                  <a:t>Text level up</a:t>
                </a:r>
              </a:p>
            </p:txBody>
          </p:sp>
          <p:sp>
            <p:nvSpPr>
              <p:cNvPr id="50" name="Rechthoek 49">
                <a:extLst>
                  <a:ext uri="{FF2B5EF4-FFF2-40B4-BE49-F238E27FC236}">
                    <a16:creationId xmlns:a16="http://schemas.microsoft.com/office/drawing/2014/main" id="{ED54C073-1F9C-4D15-B6ED-B19567495121}"/>
                  </a:ext>
                </a:extLst>
              </p:cNvPr>
              <p:cNvSpPr/>
              <p:nvPr userDrawn="1"/>
            </p:nvSpPr>
            <p:spPr>
              <a:xfrm>
                <a:off x="-1950057" y="848575"/>
                <a:ext cx="2213551" cy="186424"/>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dirty="0">
                    <a:ln>
                      <a:noFill/>
                    </a:ln>
                    <a:solidFill>
                      <a:srgbClr val="000000"/>
                    </a:solidFill>
                    <a:effectLst/>
                    <a:uLnTx/>
                    <a:uFillTx/>
                    <a:latin typeface="+mn-lt"/>
                    <a:cs typeface="Segoe UI Light" panose="020B0502040204020203" pitchFamily="34" charset="0"/>
                  </a:rPr>
                  <a:t>Text level down</a:t>
                </a:r>
              </a:p>
            </p:txBody>
          </p:sp>
        </p:grpSp>
        <p:cxnSp>
          <p:nvCxnSpPr>
            <p:cNvPr id="20" name="Rechte verbindingslijn 19">
              <a:extLst>
                <a:ext uri="{FF2B5EF4-FFF2-40B4-BE49-F238E27FC236}">
                  <a16:creationId xmlns:a16="http://schemas.microsoft.com/office/drawing/2014/main" id="{245F4894-603D-4052-A615-2E21F5C9BDCF}"/>
                </a:ext>
              </a:extLst>
            </p:cNvPr>
            <p:cNvCxnSpPr>
              <a:cxnSpLocks/>
            </p:cNvCxnSpPr>
            <p:nvPr userDrawn="1"/>
          </p:nvCxnSpPr>
          <p:spPr>
            <a:xfrm>
              <a:off x="-3419346" y="1009026"/>
              <a:ext cx="3176013" cy="0"/>
            </a:xfrm>
            <a:prstGeom prst="line">
              <a:avLst/>
            </a:prstGeom>
            <a:noFill/>
            <a:ln w="3175" cap="flat" cmpd="sng" algn="ctr">
              <a:solidFill>
                <a:schemeClr val="accent1"/>
              </a:solidFill>
              <a:prstDash val="solid"/>
            </a:ln>
            <a:effectLst/>
          </p:spPr>
        </p:cxnSp>
        <p:sp>
          <p:nvSpPr>
            <p:cNvPr id="21" name="Rechthoek 20">
              <a:extLst>
                <a:ext uri="{FF2B5EF4-FFF2-40B4-BE49-F238E27FC236}">
                  <a16:creationId xmlns:a16="http://schemas.microsoft.com/office/drawing/2014/main" id="{CE8CEF28-6B33-4925-A914-26D1A051AB8C}"/>
                </a:ext>
              </a:extLst>
            </p:cNvPr>
            <p:cNvSpPr/>
            <p:nvPr userDrawn="1"/>
          </p:nvSpPr>
          <p:spPr>
            <a:xfrm>
              <a:off x="-3059324" y="1707238"/>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dirty="0">
                  <a:ln>
                    <a:noFill/>
                  </a:ln>
                  <a:solidFill>
                    <a:schemeClr val="tx2"/>
                  </a:solidFill>
                  <a:effectLst/>
                  <a:uLnTx/>
                  <a:uFillTx/>
                  <a:latin typeface="+mn-lt"/>
                  <a:cs typeface="Segoe UI Light" panose="020B0502040204020203" pitchFamily="34" charset="0"/>
                </a:rPr>
                <a:t>Bullet</a:t>
              </a:r>
            </a:p>
          </p:txBody>
        </p:sp>
        <p:sp>
          <p:nvSpPr>
            <p:cNvPr id="22" name="Ovaal 21">
              <a:extLst>
                <a:ext uri="{FF2B5EF4-FFF2-40B4-BE49-F238E27FC236}">
                  <a16:creationId xmlns:a16="http://schemas.microsoft.com/office/drawing/2014/main" id="{B4872CDB-BD50-43FC-B989-CAEF62F27571}"/>
                </a:ext>
              </a:extLst>
            </p:cNvPr>
            <p:cNvSpPr/>
            <p:nvPr userDrawn="1"/>
          </p:nvSpPr>
          <p:spPr>
            <a:xfrm>
              <a:off x="-3425006" y="207916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chemeClr val="bg1"/>
                  </a:solidFill>
                  <a:effectLst/>
                  <a:uLnTx/>
                  <a:uFillTx/>
                  <a:latin typeface="+mn-lt"/>
                  <a:cs typeface="Segoe UI Light" panose="020B0502040204020203" pitchFamily="34" charset="0"/>
                </a:rPr>
                <a:t>2</a:t>
              </a:r>
            </a:p>
          </p:txBody>
        </p:sp>
        <p:sp>
          <p:nvSpPr>
            <p:cNvPr id="23" name="Rechthoek 22">
              <a:extLst>
                <a:ext uri="{FF2B5EF4-FFF2-40B4-BE49-F238E27FC236}">
                  <a16:creationId xmlns:a16="http://schemas.microsoft.com/office/drawing/2014/main" id="{FBE38008-C631-493D-BFE1-2886F67FCC68}"/>
                </a:ext>
              </a:extLst>
            </p:cNvPr>
            <p:cNvSpPr/>
            <p:nvPr userDrawn="1"/>
          </p:nvSpPr>
          <p:spPr>
            <a:xfrm>
              <a:off x="-3059324" y="2079159"/>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dirty="0">
                  <a:solidFill>
                    <a:schemeClr val="tx2"/>
                  </a:solidFill>
                  <a:latin typeface="+mn-lt"/>
                  <a:ea typeface="+mn-ea"/>
                  <a:cs typeface="+mn-cs"/>
                </a:rPr>
                <a:t>Sub</a:t>
              </a:r>
              <a:r>
                <a:rPr lang="en-GB" sz="1100" kern="1200" baseline="0" noProof="0" dirty="0">
                  <a:solidFill>
                    <a:schemeClr val="tx2"/>
                  </a:solidFill>
                  <a:latin typeface="+mn-lt"/>
                  <a:ea typeface="+mn-ea"/>
                  <a:cs typeface="+mn-cs"/>
                </a:rPr>
                <a:t> </a:t>
              </a:r>
              <a:r>
                <a:rPr lang="en-GB" sz="1100" kern="1200" noProof="0" dirty="0">
                  <a:solidFill>
                    <a:schemeClr val="tx2"/>
                  </a:solidFill>
                  <a:latin typeface="+mn-lt"/>
                  <a:ea typeface="+mn-ea"/>
                  <a:cs typeface="+mn-cs"/>
                </a:rPr>
                <a:t>bullet</a:t>
              </a:r>
            </a:p>
          </p:txBody>
        </p:sp>
        <p:sp>
          <p:nvSpPr>
            <p:cNvPr id="24" name="Ovaal 23">
              <a:extLst>
                <a:ext uri="{FF2B5EF4-FFF2-40B4-BE49-F238E27FC236}">
                  <a16:creationId xmlns:a16="http://schemas.microsoft.com/office/drawing/2014/main" id="{018DA4D2-A689-4A41-A731-D3C0DE6BDC88}"/>
                </a:ext>
              </a:extLst>
            </p:cNvPr>
            <p:cNvSpPr/>
            <p:nvPr userDrawn="1"/>
          </p:nvSpPr>
          <p:spPr>
            <a:xfrm>
              <a:off x="-3425006" y="245333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chemeClr val="bg1"/>
                  </a:solidFill>
                  <a:effectLst/>
                  <a:uLnTx/>
                  <a:uFillTx/>
                  <a:latin typeface="+mn-lt"/>
                  <a:cs typeface="Segoe UI Light" panose="020B0502040204020203" pitchFamily="34" charset="0"/>
                </a:rPr>
                <a:t>3</a:t>
              </a:r>
            </a:p>
          </p:txBody>
        </p:sp>
        <p:sp>
          <p:nvSpPr>
            <p:cNvPr id="25" name="Rechthoek 24">
              <a:extLst>
                <a:ext uri="{FF2B5EF4-FFF2-40B4-BE49-F238E27FC236}">
                  <a16:creationId xmlns:a16="http://schemas.microsoft.com/office/drawing/2014/main" id="{24D9427A-4304-41A6-B772-4F30FD69AB79}"/>
                </a:ext>
              </a:extLst>
            </p:cNvPr>
            <p:cNvSpPr/>
            <p:nvPr userDrawn="1"/>
          </p:nvSpPr>
          <p:spPr>
            <a:xfrm>
              <a:off x="-3059324" y="2453335"/>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dirty="0">
                  <a:ln>
                    <a:noFill/>
                  </a:ln>
                  <a:solidFill>
                    <a:schemeClr val="tx2"/>
                  </a:solidFill>
                  <a:effectLst/>
                  <a:uLnTx/>
                  <a:uFillTx/>
                  <a:latin typeface="+mn-lt"/>
                  <a:ea typeface="+mn-ea"/>
                  <a:cs typeface="Segoe UI Light" panose="020B0502040204020203" pitchFamily="34" charset="0"/>
                </a:rPr>
                <a:t>Plain text</a:t>
              </a:r>
            </a:p>
          </p:txBody>
        </p:sp>
        <p:sp>
          <p:nvSpPr>
            <p:cNvPr id="26" name="Ovaal 25">
              <a:extLst>
                <a:ext uri="{FF2B5EF4-FFF2-40B4-BE49-F238E27FC236}">
                  <a16:creationId xmlns:a16="http://schemas.microsoft.com/office/drawing/2014/main" id="{AD28ADA2-3DAB-44D4-A97B-36D55EAA52F0}"/>
                </a:ext>
              </a:extLst>
            </p:cNvPr>
            <p:cNvSpPr/>
            <p:nvPr userDrawn="1"/>
          </p:nvSpPr>
          <p:spPr>
            <a:xfrm>
              <a:off x="-3425006" y="28259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chemeClr val="bg1"/>
                  </a:solidFill>
                  <a:effectLst/>
                  <a:uLnTx/>
                  <a:uFillTx/>
                  <a:latin typeface="+mn-lt"/>
                  <a:cs typeface="Segoe UI Light" panose="020B0502040204020203" pitchFamily="34" charset="0"/>
                </a:rPr>
                <a:t>4</a:t>
              </a:r>
            </a:p>
          </p:txBody>
        </p:sp>
        <p:sp>
          <p:nvSpPr>
            <p:cNvPr id="28" name="Rechthoek 27">
              <a:extLst>
                <a:ext uri="{FF2B5EF4-FFF2-40B4-BE49-F238E27FC236}">
                  <a16:creationId xmlns:a16="http://schemas.microsoft.com/office/drawing/2014/main" id="{F670D116-14D2-4779-80AE-5EE85807D59F}"/>
                </a:ext>
              </a:extLst>
            </p:cNvPr>
            <p:cNvSpPr/>
            <p:nvPr userDrawn="1"/>
          </p:nvSpPr>
          <p:spPr>
            <a:xfrm>
              <a:off x="-3059324" y="2825980"/>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dirty="0">
                  <a:solidFill>
                    <a:schemeClr val="tx2"/>
                  </a:solidFill>
                  <a:effectLst/>
                  <a:latin typeface="+mj-lt"/>
                  <a:ea typeface="+mn-ea"/>
                  <a:cs typeface="+mn-cs"/>
                </a:rPr>
                <a:t>Header</a:t>
              </a:r>
            </a:p>
          </p:txBody>
        </p:sp>
        <p:sp>
          <p:nvSpPr>
            <p:cNvPr id="29" name="Ovaal 28">
              <a:extLst>
                <a:ext uri="{FF2B5EF4-FFF2-40B4-BE49-F238E27FC236}">
                  <a16:creationId xmlns:a16="http://schemas.microsoft.com/office/drawing/2014/main" id="{52CCAAE4-FB54-4ED0-BBF0-23A6247A27D3}"/>
                </a:ext>
              </a:extLst>
            </p:cNvPr>
            <p:cNvSpPr/>
            <p:nvPr userDrawn="1"/>
          </p:nvSpPr>
          <p:spPr>
            <a:xfrm>
              <a:off x="-3425006" y="320958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chemeClr val="bg1"/>
                  </a:solidFill>
                  <a:effectLst/>
                  <a:uLnTx/>
                  <a:uFillTx/>
                  <a:latin typeface="+mn-lt"/>
                  <a:cs typeface="Segoe UI Light" panose="020B0502040204020203" pitchFamily="34" charset="0"/>
                </a:rPr>
                <a:t>5</a:t>
              </a:r>
            </a:p>
          </p:txBody>
        </p:sp>
        <p:sp>
          <p:nvSpPr>
            <p:cNvPr id="30" name="Rechthoek 29">
              <a:extLst>
                <a:ext uri="{FF2B5EF4-FFF2-40B4-BE49-F238E27FC236}">
                  <a16:creationId xmlns:a16="http://schemas.microsoft.com/office/drawing/2014/main" id="{9906B7CD-D2DE-4714-A366-A82D80AECEF1}"/>
                </a:ext>
              </a:extLst>
            </p:cNvPr>
            <p:cNvSpPr/>
            <p:nvPr userDrawn="1"/>
          </p:nvSpPr>
          <p:spPr>
            <a:xfrm>
              <a:off x="-3420798" y="1127754"/>
              <a:ext cx="3178016" cy="46701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dirty="0">
                  <a:ln>
                    <a:noFill/>
                  </a:ln>
                  <a:solidFill>
                    <a:srgbClr val="000000"/>
                  </a:solidFill>
                  <a:effectLst/>
                  <a:uLnTx/>
                  <a:uFillTx/>
                  <a:latin typeface="+mn-lt"/>
                  <a:cs typeface="Segoe UI Light" panose="020B0502040204020203" pitchFamily="34" charset="0"/>
                </a:rPr>
                <a:t>Go to the tab </a:t>
              </a:r>
              <a:r>
                <a:rPr kumimoji="0" lang="en-GB" sz="1100" b="1" i="0" u="none" strike="noStrike" kern="0" cap="none" spc="0" normalizeH="0" baseline="0" noProof="0" dirty="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dirty="0">
                  <a:ln>
                    <a:noFill/>
                  </a:ln>
                  <a:solidFill>
                    <a:srgbClr val="000000"/>
                  </a:solidFill>
                  <a:effectLst/>
                  <a:uLnTx/>
                  <a:uFillTx/>
                  <a:latin typeface="+mn-lt"/>
                  <a:cs typeface="Segoe UI Light" panose="020B0502040204020203" pitchFamily="34" charset="0"/>
                </a:rPr>
                <a:t>, use the text level buttons above to select a text level. Select:</a:t>
              </a:r>
            </a:p>
          </p:txBody>
        </p:sp>
        <p:sp>
          <p:nvSpPr>
            <p:cNvPr id="31" name="Ovaal 30">
              <a:extLst>
                <a:ext uri="{FF2B5EF4-FFF2-40B4-BE49-F238E27FC236}">
                  <a16:creationId xmlns:a16="http://schemas.microsoft.com/office/drawing/2014/main" id="{F092382D-2602-4404-91BF-487EC9B8E564}"/>
                </a:ext>
              </a:extLst>
            </p:cNvPr>
            <p:cNvSpPr/>
            <p:nvPr userDrawn="1"/>
          </p:nvSpPr>
          <p:spPr>
            <a:xfrm>
              <a:off x="-3425006" y="362510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chemeClr val="bg1"/>
                  </a:solidFill>
                  <a:effectLst/>
                  <a:uLnTx/>
                  <a:uFillTx/>
                  <a:latin typeface="+mn-lt"/>
                  <a:cs typeface="Segoe UI Light" panose="020B0502040204020203" pitchFamily="34" charset="0"/>
                </a:rPr>
                <a:t>6</a:t>
              </a:r>
            </a:p>
          </p:txBody>
        </p:sp>
        <p:sp>
          <p:nvSpPr>
            <p:cNvPr id="32" name="Rechthoek 31">
              <a:extLst>
                <a:ext uri="{FF2B5EF4-FFF2-40B4-BE49-F238E27FC236}">
                  <a16:creationId xmlns:a16="http://schemas.microsoft.com/office/drawing/2014/main" id="{4E3ABE60-58CC-4628-AF44-8A9539B5E8D2}"/>
                </a:ext>
              </a:extLst>
            </p:cNvPr>
            <p:cNvSpPr/>
            <p:nvPr userDrawn="1"/>
          </p:nvSpPr>
          <p:spPr>
            <a:xfrm>
              <a:off x="-3059324" y="3625101"/>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dirty="0">
                  <a:ln>
                    <a:noFill/>
                  </a:ln>
                  <a:solidFill>
                    <a:schemeClr val="tx2"/>
                  </a:solidFill>
                  <a:effectLst/>
                  <a:uLnTx/>
                  <a:uFillTx/>
                  <a:latin typeface="+mn-lt"/>
                  <a:cs typeface="Segoe UI Light" panose="020B0502040204020203" pitchFamily="34" charset="0"/>
                </a:rPr>
                <a:t>Bullet</a:t>
              </a:r>
            </a:p>
          </p:txBody>
        </p:sp>
        <p:sp>
          <p:nvSpPr>
            <p:cNvPr id="33" name="Ovaal 32">
              <a:extLst>
                <a:ext uri="{FF2B5EF4-FFF2-40B4-BE49-F238E27FC236}">
                  <a16:creationId xmlns:a16="http://schemas.microsoft.com/office/drawing/2014/main" id="{BC667A91-D314-48F3-8901-C799E2D0A295}"/>
                </a:ext>
              </a:extLst>
            </p:cNvPr>
            <p:cNvSpPr/>
            <p:nvPr userDrawn="1"/>
          </p:nvSpPr>
          <p:spPr>
            <a:xfrm>
              <a:off x="-3425006" y="3997023"/>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chemeClr val="bg1"/>
                  </a:solidFill>
                  <a:effectLst/>
                  <a:uLnTx/>
                  <a:uFillTx/>
                  <a:latin typeface="+mn-lt"/>
                  <a:cs typeface="Segoe UI Light" panose="020B0502040204020203" pitchFamily="34" charset="0"/>
                </a:rPr>
                <a:t>7</a:t>
              </a:r>
            </a:p>
          </p:txBody>
        </p:sp>
        <p:sp>
          <p:nvSpPr>
            <p:cNvPr id="34" name="Rechthoek 33">
              <a:extLst>
                <a:ext uri="{FF2B5EF4-FFF2-40B4-BE49-F238E27FC236}">
                  <a16:creationId xmlns:a16="http://schemas.microsoft.com/office/drawing/2014/main" id="{1C97ACB8-1DB7-4C90-B2AC-A0C8A9AC8058}"/>
                </a:ext>
              </a:extLst>
            </p:cNvPr>
            <p:cNvSpPr/>
            <p:nvPr userDrawn="1"/>
          </p:nvSpPr>
          <p:spPr>
            <a:xfrm>
              <a:off x="-3059324" y="3997022"/>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dirty="0">
                  <a:solidFill>
                    <a:schemeClr val="tx2"/>
                  </a:solidFill>
                  <a:latin typeface="+mn-lt"/>
                  <a:ea typeface="+mn-ea"/>
                  <a:cs typeface="+mn-cs"/>
                </a:rPr>
                <a:t>Sub</a:t>
              </a:r>
              <a:r>
                <a:rPr lang="en-GB" sz="1100" kern="1200" baseline="0" noProof="0" dirty="0">
                  <a:solidFill>
                    <a:schemeClr val="tx2"/>
                  </a:solidFill>
                  <a:latin typeface="+mn-lt"/>
                  <a:ea typeface="+mn-ea"/>
                  <a:cs typeface="+mn-cs"/>
                </a:rPr>
                <a:t> </a:t>
              </a:r>
              <a:r>
                <a:rPr lang="en-GB" sz="1100" kern="1200" noProof="0" dirty="0">
                  <a:solidFill>
                    <a:schemeClr val="tx2"/>
                  </a:solidFill>
                  <a:latin typeface="+mn-lt"/>
                  <a:ea typeface="+mn-ea"/>
                  <a:cs typeface="+mn-cs"/>
                </a:rPr>
                <a:t>bullet</a:t>
              </a:r>
            </a:p>
          </p:txBody>
        </p:sp>
        <p:sp>
          <p:nvSpPr>
            <p:cNvPr id="35" name="Ovaal 34">
              <a:extLst>
                <a:ext uri="{FF2B5EF4-FFF2-40B4-BE49-F238E27FC236}">
                  <a16:creationId xmlns:a16="http://schemas.microsoft.com/office/drawing/2014/main" id="{7193C3E2-633A-4AD5-B666-61DE944B6B74}"/>
                </a:ext>
              </a:extLst>
            </p:cNvPr>
            <p:cNvSpPr/>
            <p:nvPr userDrawn="1"/>
          </p:nvSpPr>
          <p:spPr>
            <a:xfrm>
              <a:off x="-3425006" y="437119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chemeClr val="bg1"/>
                  </a:solidFill>
                  <a:effectLst/>
                  <a:uLnTx/>
                  <a:uFillTx/>
                  <a:latin typeface="+mn-lt"/>
                  <a:cs typeface="Segoe UI Light" panose="020B0502040204020203" pitchFamily="34" charset="0"/>
                </a:rPr>
                <a:t>8</a:t>
              </a:r>
            </a:p>
          </p:txBody>
        </p:sp>
        <p:sp>
          <p:nvSpPr>
            <p:cNvPr id="36" name="Rechthoek 35">
              <a:extLst>
                <a:ext uri="{FF2B5EF4-FFF2-40B4-BE49-F238E27FC236}">
                  <a16:creationId xmlns:a16="http://schemas.microsoft.com/office/drawing/2014/main" id="{A5EF1E8F-E4CA-43F9-910D-57EEC6C241EE}"/>
                </a:ext>
              </a:extLst>
            </p:cNvPr>
            <p:cNvSpPr/>
            <p:nvPr userDrawn="1"/>
          </p:nvSpPr>
          <p:spPr>
            <a:xfrm>
              <a:off x="-3059324" y="4371198"/>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dirty="0">
                  <a:ln>
                    <a:noFill/>
                  </a:ln>
                  <a:solidFill>
                    <a:schemeClr val="tx2"/>
                  </a:solidFill>
                  <a:effectLst/>
                  <a:uLnTx/>
                  <a:uFillTx/>
                  <a:latin typeface="+mn-lt"/>
                  <a:ea typeface="+mn-ea"/>
                  <a:cs typeface="Segoe UI Light" panose="020B0502040204020203" pitchFamily="34" charset="0"/>
                </a:rPr>
                <a:t>Plain text</a:t>
              </a:r>
            </a:p>
          </p:txBody>
        </p:sp>
        <p:sp>
          <p:nvSpPr>
            <p:cNvPr id="37" name="Ovaal 36">
              <a:extLst>
                <a:ext uri="{FF2B5EF4-FFF2-40B4-BE49-F238E27FC236}">
                  <a16:creationId xmlns:a16="http://schemas.microsoft.com/office/drawing/2014/main" id="{8A42F09B-4934-47AB-B2CD-BCBCA7F80A10}"/>
                </a:ext>
              </a:extLst>
            </p:cNvPr>
            <p:cNvSpPr/>
            <p:nvPr userDrawn="1"/>
          </p:nvSpPr>
          <p:spPr>
            <a:xfrm>
              <a:off x="-3425006" y="474384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chemeClr val="bg1"/>
                  </a:solidFill>
                  <a:effectLst/>
                  <a:uLnTx/>
                  <a:uFillTx/>
                  <a:latin typeface="+mn-lt"/>
                  <a:cs typeface="Segoe UI Light" panose="020B0502040204020203" pitchFamily="34" charset="0"/>
                </a:rPr>
                <a:t>9</a:t>
              </a:r>
            </a:p>
          </p:txBody>
        </p:sp>
        <p:sp>
          <p:nvSpPr>
            <p:cNvPr id="38" name="Rechthoek 37">
              <a:extLst>
                <a:ext uri="{FF2B5EF4-FFF2-40B4-BE49-F238E27FC236}">
                  <a16:creationId xmlns:a16="http://schemas.microsoft.com/office/drawing/2014/main" id="{77C8BDFF-3D30-47CB-919A-30DDC4695C06}"/>
                </a:ext>
              </a:extLst>
            </p:cNvPr>
            <p:cNvSpPr/>
            <p:nvPr userDrawn="1"/>
          </p:nvSpPr>
          <p:spPr>
            <a:xfrm>
              <a:off x="-3059324" y="4743843"/>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dirty="0">
                  <a:solidFill>
                    <a:schemeClr val="tx2"/>
                  </a:solidFill>
                  <a:effectLst/>
                  <a:latin typeface="+mj-lt"/>
                  <a:ea typeface="+mn-ea"/>
                  <a:cs typeface="+mn-cs"/>
                </a:rPr>
                <a:t>Header</a:t>
              </a:r>
            </a:p>
          </p:txBody>
        </p:sp>
      </p:grpSp>
      <p:sp>
        <p:nvSpPr>
          <p:cNvPr id="117" name="Tijdelijke aanduiding voor afbeelding 234">
            <a:extLst>
              <a:ext uri="{FF2B5EF4-FFF2-40B4-BE49-F238E27FC236}">
                <a16:creationId xmlns:a16="http://schemas.microsoft.com/office/drawing/2014/main" id="{EA6B4825-DE06-4A12-BCBB-3A5F14A27487}"/>
              </a:ext>
            </a:extLst>
          </p:cNvPr>
          <p:cNvSpPr>
            <a:spLocks noGrp="1"/>
          </p:cNvSpPr>
          <p:nvPr>
            <p:ph type="pic" sz="quarter" idx="31" hasCustomPrompt="1"/>
          </p:nvPr>
        </p:nvSpPr>
        <p:spPr>
          <a:xfrm flipH="1">
            <a:off x="550699" y="836269"/>
            <a:ext cx="4931030" cy="4933139"/>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dirty="0"/>
              <a:t>Click on the icon below to insert an image.</a:t>
            </a:r>
          </a:p>
        </p:txBody>
      </p:sp>
      <p:sp>
        <p:nvSpPr>
          <p:cNvPr id="118" name="Tijdelijke aanduiding voor verticale tekst 2">
            <a:extLst>
              <a:ext uri="{FF2B5EF4-FFF2-40B4-BE49-F238E27FC236}">
                <a16:creationId xmlns:a16="http://schemas.microsoft.com/office/drawing/2014/main" id="{85EF77D3-FA70-400B-B8FB-EFE597A02EB0}"/>
              </a:ext>
            </a:extLst>
          </p:cNvPr>
          <p:cNvSpPr>
            <a:spLocks noGrp="1"/>
          </p:cNvSpPr>
          <p:nvPr>
            <p:ph type="body" orient="vert" idx="32" hasCustomPrompt="1"/>
          </p:nvPr>
        </p:nvSpPr>
        <p:spPr>
          <a:xfrm>
            <a:off x="6376252" y="1925190"/>
            <a:ext cx="5284603" cy="489457"/>
          </a:xfrm>
        </p:spPr>
        <p:txBody>
          <a:bodyPr vert="horz"/>
          <a:lstStyle>
            <a:lvl1pPr marL="0" indent="0">
              <a:buNone/>
              <a:defRPr sz="2000" b="0" i="1" baseline="0">
                <a:solidFill>
                  <a:schemeClr val="bg1"/>
                </a:solidFill>
              </a:defRPr>
            </a:lvl1pPr>
            <a:lvl2pPr>
              <a:defRPr/>
            </a:lvl2pPr>
            <a:lvl3pPr>
              <a:defRPr/>
            </a:lvl3pPr>
            <a:lvl4pPr>
              <a:defRPr/>
            </a:lvl4pPr>
            <a:lvl5pPr>
              <a:defRPr/>
            </a:lvl5pPr>
          </a:lstStyle>
          <a:p>
            <a:pPr lvl="0"/>
            <a:r>
              <a:rPr lang="en-GB" noProof="0" dirty="0"/>
              <a:t>Job title</a:t>
            </a:r>
          </a:p>
        </p:txBody>
      </p:sp>
      <p:sp>
        <p:nvSpPr>
          <p:cNvPr id="121" name="Streep">
            <a:extLst>
              <a:ext uri="{FF2B5EF4-FFF2-40B4-BE49-F238E27FC236}">
                <a16:creationId xmlns:a16="http://schemas.microsoft.com/office/drawing/2014/main" id="{AE0A4420-5C68-418C-814A-6DDBC6CD2068}"/>
              </a:ext>
            </a:extLst>
          </p:cNvPr>
          <p:cNvSpPr>
            <a:spLocks noGrp="1"/>
          </p:cNvSpPr>
          <p:nvPr>
            <p:ph type="body" orient="vert" idx="15" hasCustomPrompt="1"/>
          </p:nvPr>
        </p:nvSpPr>
        <p:spPr>
          <a:xfrm>
            <a:off x="6402194" y="2380976"/>
            <a:ext cx="307390" cy="7200"/>
          </a:xfrm>
          <a:solidFill>
            <a:schemeClr val="bg1"/>
          </a:solidFill>
        </p:spPr>
        <p:txBody>
          <a:bodyPr vert="horz"/>
          <a:lstStyle>
            <a:lvl1pPr marL="0" indent="0">
              <a:buNone/>
              <a:defRPr/>
            </a:lvl1pPr>
            <a:lvl2pPr>
              <a:defRPr/>
            </a:lvl2pPr>
            <a:lvl3pPr>
              <a:defRPr/>
            </a:lvl3pPr>
            <a:lvl4pPr>
              <a:defRPr/>
            </a:lvl4pPr>
            <a:lvl5pPr>
              <a:defRPr/>
            </a:lvl5pPr>
          </a:lstStyle>
          <a:p>
            <a:pPr lvl="0"/>
            <a:r>
              <a:rPr lang="en-GB" noProof="0" dirty="0"/>
              <a:t> </a:t>
            </a:r>
          </a:p>
        </p:txBody>
      </p:sp>
      <p:sp>
        <p:nvSpPr>
          <p:cNvPr id="128" name="Tijdelijke aanduiding voor verticale tekst 2">
            <a:extLst>
              <a:ext uri="{FF2B5EF4-FFF2-40B4-BE49-F238E27FC236}">
                <a16:creationId xmlns:a16="http://schemas.microsoft.com/office/drawing/2014/main" id="{DDED3600-9DD3-45DF-9DD4-4F2698C49390}"/>
              </a:ext>
            </a:extLst>
          </p:cNvPr>
          <p:cNvSpPr>
            <a:spLocks noGrp="1"/>
          </p:cNvSpPr>
          <p:nvPr>
            <p:ph type="body" orient="vert" idx="33" hasCustomPrompt="1"/>
          </p:nvPr>
        </p:nvSpPr>
        <p:spPr>
          <a:xfrm>
            <a:off x="6402195" y="2843962"/>
            <a:ext cx="2056006" cy="805622"/>
          </a:xfrm>
        </p:spPr>
        <p:txBody>
          <a:bodyPr vert="horz"/>
          <a:lstStyle>
            <a:lvl1pPr marL="0" indent="0">
              <a:buClr>
                <a:schemeClr val="bg1"/>
              </a:buClr>
              <a:buNone/>
              <a:defRPr b="1" baseline="0">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
                <a:schemeClr val="bg1"/>
              </a:buClr>
              <a:defRPr>
                <a:solidFill>
                  <a:schemeClr val="bg1"/>
                </a:solidFill>
              </a:defRPr>
            </a:lvl5pPr>
          </a:lstStyle>
          <a:p>
            <a:pPr lvl="0"/>
            <a:r>
              <a:rPr lang="en-GB" noProof="0" dirty="0"/>
              <a:t>Phone number:</a:t>
            </a:r>
            <a:br>
              <a:rPr lang="en-GB" noProof="0" dirty="0"/>
            </a:br>
            <a:r>
              <a:rPr lang="en-GB" noProof="0" dirty="0"/>
              <a:t>Email:</a:t>
            </a:r>
            <a:br>
              <a:rPr lang="en-GB" noProof="0" dirty="0"/>
            </a:br>
            <a:r>
              <a:rPr lang="en-GB" noProof="0" dirty="0"/>
              <a:t>Expertise:</a:t>
            </a:r>
          </a:p>
        </p:txBody>
      </p:sp>
      <p:sp>
        <p:nvSpPr>
          <p:cNvPr id="135" name="Tijdelijke aanduiding voor verticale tekst 2">
            <a:extLst>
              <a:ext uri="{FF2B5EF4-FFF2-40B4-BE49-F238E27FC236}">
                <a16:creationId xmlns:a16="http://schemas.microsoft.com/office/drawing/2014/main" id="{53B6D331-DCED-4181-9920-89BABF9B6F35}"/>
              </a:ext>
            </a:extLst>
          </p:cNvPr>
          <p:cNvSpPr>
            <a:spLocks noGrp="1"/>
          </p:cNvSpPr>
          <p:nvPr>
            <p:ph type="body" orient="vert" idx="34" hasCustomPrompt="1"/>
          </p:nvPr>
        </p:nvSpPr>
        <p:spPr>
          <a:xfrm>
            <a:off x="6376252" y="4019250"/>
            <a:ext cx="5275746" cy="269286"/>
          </a:xfrm>
        </p:spPr>
        <p:txBody>
          <a:bodyPr vert="horz"/>
          <a:lstStyle>
            <a:lvl1pPr marL="0" indent="0">
              <a:buClr>
                <a:schemeClr val="bg1"/>
              </a:buClr>
              <a:buNone/>
              <a:defRPr sz="1600" b="1" baseline="0">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
                <a:schemeClr val="bg1"/>
              </a:buClr>
              <a:defRPr>
                <a:solidFill>
                  <a:schemeClr val="bg1"/>
                </a:solidFill>
              </a:defRPr>
            </a:lvl5pPr>
          </a:lstStyle>
          <a:p>
            <a:pPr lvl="0"/>
            <a:r>
              <a:rPr lang="en-GB" noProof="0" dirty="0"/>
              <a:t>Summary:           </a:t>
            </a:r>
          </a:p>
        </p:txBody>
      </p:sp>
      <p:sp>
        <p:nvSpPr>
          <p:cNvPr id="136" name="Tijdelijke aanduiding voor verticale tekst 2">
            <a:extLst>
              <a:ext uri="{FF2B5EF4-FFF2-40B4-BE49-F238E27FC236}">
                <a16:creationId xmlns:a16="http://schemas.microsoft.com/office/drawing/2014/main" id="{2460A731-E7D6-4B4B-8796-662CE2676306}"/>
              </a:ext>
            </a:extLst>
          </p:cNvPr>
          <p:cNvSpPr>
            <a:spLocks noGrp="1"/>
          </p:cNvSpPr>
          <p:nvPr>
            <p:ph type="body" orient="vert" idx="35" hasCustomPrompt="1"/>
          </p:nvPr>
        </p:nvSpPr>
        <p:spPr>
          <a:xfrm>
            <a:off x="8659368" y="2843962"/>
            <a:ext cx="3001487" cy="237981"/>
          </a:xfrm>
        </p:spPr>
        <p:txBody>
          <a:bodyPr vert="horz" anchor="ctr" anchorCtr="0"/>
          <a:lstStyle>
            <a:lvl1pPr marL="0" indent="0">
              <a:buClr>
                <a:schemeClr val="bg1"/>
              </a:buClr>
              <a:buNone/>
              <a:defRPr b="0" baseline="0">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
                <a:schemeClr val="bg1"/>
              </a:buClr>
              <a:defRPr>
                <a:solidFill>
                  <a:schemeClr val="bg1"/>
                </a:solidFill>
              </a:defRPr>
            </a:lvl5pPr>
          </a:lstStyle>
          <a:p>
            <a:pPr lvl="0"/>
            <a:r>
              <a:rPr lang="en-GB" noProof="0" dirty="0"/>
              <a:t>00-00-0000</a:t>
            </a:r>
          </a:p>
        </p:txBody>
      </p:sp>
      <p:sp>
        <p:nvSpPr>
          <p:cNvPr id="140" name="Tijdelijke aanduiding voor verticale tekst 2">
            <a:extLst>
              <a:ext uri="{FF2B5EF4-FFF2-40B4-BE49-F238E27FC236}">
                <a16:creationId xmlns:a16="http://schemas.microsoft.com/office/drawing/2014/main" id="{C53A4FF4-4AD1-4C88-A008-D0A86AF5AA00}"/>
              </a:ext>
            </a:extLst>
          </p:cNvPr>
          <p:cNvSpPr>
            <a:spLocks noGrp="1"/>
          </p:cNvSpPr>
          <p:nvPr>
            <p:ph type="body" orient="vert" idx="36" hasCustomPrompt="1"/>
          </p:nvPr>
        </p:nvSpPr>
        <p:spPr>
          <a:xfrm>
            <a:off x="8659368" y="3118266"/>
            <a:ext cx="3001487" cy="237981"/>
          </a:xfrm>
        </p:spPr>
        <p:txBody>
          <a:bodyPr vert="horz" anchor="ctr" anchorCtr="0"/>
          <a:lstStyle>
            <a:lvl1pPr marL="0" indent="0">
              <a:buClr>
                <a:schemeClr val="bg1"/>
              </a:buClr>
              <a:buNone/>
              <a:defRPr b="0" baseline="0">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
                <a:schemeClr val="bg1"/>
              </a:buClr>
              <a:defRPr>
                <a:solidFill>
                  <a:schemeClr val="bg1"/>
                </a:solidFill>
              </a:defRPr>
            </a:lvl5pPr>
          </a:lstStyle>
          <a:p>
            <a:pPr lvl="0"/>
            <a:r>
              <a:rPr lang="en-GB" noProof="0" dirty="0"/>
              <a:t>00-00-0000</a:t>
            </a:r>
          </a:p>
        </p:txBody>
      </p:sp>
      <p:sp>
        <p:nvSpPr>
          <p:cNvPr id="141" name="Tijdelijke aanduiding voor verticale tekst 2">
            <a:extLst>
              <a:ext uri="{FF2B5EF4-FFF2-40B4-BE49-F238E27FC236}">
                <a16:creationId xmlns:a16="http://schemas.microsoft.com/office/drawing/2014/main" id="{B7C5D042-98E9-4E45-A0E2-4588CF915F9C}"/>
              </a:ext>
            </a:extLst>
          </p:cNvPr>
          <p:cNvSpPr>
            <a:spLocks noGrp="1"/>
          </p:cNvSpPr>
          <p:nvPr>
            <p:ph type="body" orient="vert" idx="37" hasCustomPrompt="1"/>
          </p:nvPr>
        </p:nvSpPr>
        <p:spPr>
          <a:xfrm>
            <a:off x="8659368" y="3392570"/>
            <a:ext cx="3001487" cy="237981"/>
          </a:xfrm>
        </p:spPr>
        <p:txBody>
          <a:bodyPr vert="horz" anchor="ctr" anchorCtr="0"/>
          <a:lstStyle>
            <a:lvl1pPr marL="0" indent="0">
              <a:buClr>
                <a:schemeClr val="bg1"/>
              </a:buClr>
              <a:buNone/>
              <a:defRPr b="0" baseline="0">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
                <a:schemeClr val="bg1"/>
              </a:buClr>
              <a:defRPr>
                <a:solidFill>
                  <a:schemeClr val="bg1"/>
                </a:solidFill>
              </a:defRPr>
            </a:lvl5pPr>
          </a:lstStyle>
          <a:p>
            <a:pPr lvl="0"/>
            <a:r>
              <a:rPr lang="en-GB" noProof="0" dirty="0"/>
              <a:t>00-00-0000</a:t>
            </a:r>
          </a:p>
        </p:txBody>
      </p:sp>
      <p:sp>
        <p:nvSpPr>
          <p:cNvPr id="143" name="Tijdelijke aanduiding voor verticale tekst 2">
            <a:extLst>
              <a:ext uri="{FF2B5EF4-FFF2-40B4-BE49-F238E27FC236}">
                <a16:creationId xmlns:a16="http://schemas.microsoft.com/office/drawing/2014/main" id="{AE930913-6566-4585-A361-91AA2B40455E}"/>
              </a:ext>
            </a:extLst>
          </p:cNvPr>
          <p:cNvSpPr>
            <a:spLocks noGrp="1"/>
          </p:cNvSpPr>
          <p:nvPr>
            <p:ph type="body" orient="vert" idx="39" hasCustomPrompt="1"/>
          </p:nvPr>
        </p:nvSpPr>
        <p:spPr>
          <a:xfrm>
            <a:off x="6376252" y="4343401"/>
            <a:ext cx="5275746" cy="1727199"/>
          </a:xfrm>
        </p:spPr>
        <p:txBody>
          <a:bodyPr vert="horz"/>
          <a:lstStyle>
            <a:lvl1pPr marL="0" indent="0">
              <a:buClr>
                <a:schemeClr val="bg1"/>
              </a:buClr>
              <a:buNone/>
              <a:defRPr sz="1400" b="0" baseline="0">
                <a:solidFill>
                  <a:schemeClr val="bg1"/>
                </a:solidFill>
              </a:defRPr>
            </a:lvl1pPr>
            <a:lvl2pPr>
              <a:buClr>
                <a:schemeClr val="bg1"/>
              </a:buClr>
              <a:defRPr b="0">
                <a:solidFill>
                  <a:schemeClr val="bg1"/>
                </a:solidFill>
              </a:defRPr>
            </a:lvl2pPr>
            <a:lvl3pPr>
              <a:defRPr b="0">
                <a:solidFill>
                  <a:schemeClr val="bg1"/>
                </a:solidFill>
              </a:defRPr>
            </a:lvl3pPr>
            <a:lvl4pPr>
              <a:defRPr b="0" baseline="0">
                <a:solidFill>
                  <a:schemeClr val="bg1"/>
                </a:solidFill>
              </a:defRPr>
            </a:lvl4pPr>
            <a:lvl5pPr>
              <a:buClr>
                <a:schemeClr val="bg1"/>
              </a:buClr>
              <a:defRPr b="0">
                <a:solidFill>
                  <a:schemeClr val="bg1"/>
                </a:solidFill>
              </a:defRPr>
            </a:lvl5pPr>
          </a:lstStyle>
          <a:p>
            <a:pPr lvl="0"/>
            <a:r>
              <a:rPr lang="en-GB" noProof="0" dirty="0"/>
              <a:t>Plain text</a:t>
            </a:r>
          </a:p>
          <a:p>
            <a:pPr lvl="1"/>
            <a:r>
              <a:rPr lang="en-GB" noProof="0" dirty="0"/>
              <a:t>Sub bullet</a:t>
            </a:r>
          </a:p>
          <a:p>
            <a:pPr lvl="2"/>
            <a:r>
              <a:rPr lang="en-GB" noProof="0" dirty="0"/>
              <a:t>Plain text</a:t>
            </a:r>
          </a:p>
          <a:p>
            <a:pPr lvl="3"/>
            <a:r>
              <a:rPr lang="en-GB" noProof="0" dirty="0"/>
              <a:t>Header</a:t>
            </a:r>
          </a:p>
          <a:p>
            <a:pPr lvl="4"/>
            <a:r>
              <a:rPr lang="en-GB" noProof="0" dirty="0"/>
              <a:t>Numbering</a:t>
            </a:r>
          </a:p>
        </p:txBody>
      </p:sp>
    </p:spTree>
    <p:extLst>
      <p:ext uri="{BB962C8B-B14F-4D97-AF65-F5344CB8AC3E}">
        <p14:creationId xmlns:p14="http://schemas.microsoft.com/office/powerpoint/2010/main" val="2258886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500" fill="hold"/>
                                        <p:tgtEl>
                                          <p:spTgt spid="116"/>
                                        </p:tgtEl>
                                        <p:attrNameLst>
                                          <p:attrName>ppt_x</p:attrName>
                                        </p:attrNameLst>
                                      </p:cBhvr>
                                      <p:tavLst>
                                        <p:tav tm="0">
                                          <p:val>
                                            <p:strVal val="1+#ppt_w/2"/>
                                          </p:val>
                                        </p:tav>
                                        <p:tav tm="100000">
                                          <p:val>
                                            <p:strVal val="#ppt_x"/>
                                          </p:val>
                                        </p:tav>
                                      </p:tavLst>
                                    </p:anim>
                                    <p:anim calcmode="lin" valueType="num">
                                      <p:cBhvr additive="base">
                                        <p:cTn id="8" dur="1500" fill="hold"/>
                                        <p:tgtEl>
                                          <p:spTgt spid="11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1+#ppt_w/2"/>
                                          </p:val>
                                        </p:tav>
                                        <p:tav tm="100000">
                                          <p:val>
                                            <p:strVal val="#ppt_x"/>
                                          </p:val>
                                        </p:tav>
                                      </p:tavLst>
                                    </p:anim>
                                    <p:anim calcmode="lin" valueType="num">
                                      <p:cBhvr additive="base">
                                        <p:cTn id="12" dur="1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500" fill="hold"/>
                                        <p:tgtEl>
                                          <p:spTgt spid="118"/>
                                        </p:tgtEl>
                                        <p:attrNameLst>
                                          <p:attrName>ppt_x</p:attrName>
                                        </p:attrNameLst>
                                      </p:cBhvr>
                                      <p:tavLst>
                                        <p:tav tm="0">
                                          <p:val>
                                            <p:strVal val="1+#ppt_w/2"/>
                                          </p:val>
                                        </p:tav>
                                        <p:tav tm="100000">
                                          <p:val>
                                            <p:strVal val="#ppt_x"/>
                                          </p:val>
                                        </p:tav>
                                      </p:tavLst>
                                    </p:anim>
                                    <p:anim calcmode="lin" valueType="num">
                                      <p:cBhvr additive="base">
                                        <p:cTn id="16" dur="1500" fill="hold"/>
                                        <p:tgtEl>
                                          <p:spTgt spid="118"/>
                                        </p:tgtEl>
                                        <p:attrNameLst>
                                          <p:attrName>ppt_y</p:attrName>
                                        </p:attrNameLst>
                                      </p:cBhvr>
                                      <p:tavLst>
                                        <p:tav tm="0">
                                          <p:val>
                                            <p:strVal val="#ppt_y"/>
                                          </p:val>
                                        </p:tav>
                                        <p:tav tm="100000">
                                          <p:val>
                                            <p:strVal val="#ppt_y"/>
                                          </p:val>
                                        </p:tav>
                                      </p:tavLst>
                                    </p:anim>
                                  </p:childTnLst>
                                </p:cTn>
                              </p:par>
                              <p:par>
                                <p:cTn id="17" presetID="16" presetClass="entr" presetSubtype="37" fill="hold" grpId="0" nodeType="withEffect">
                                  <p:stCondLst>
                                    <p:cond delay="1000"/>
                                  </p:stCondLst>
                                  <p:childTnLst>
                                    <p:set>
                                      <p:cBhvr>
                                        <p:cTn id="18" dur="1" fill="hold">
                                          <p:stCondLst>
                                            <p:cond delay="0"/>
                                          </p:stCondLst>
                                        </p:cTn>
                                        <p:tgtEl>
                                          <p:spTgt spid="121"/>
                                        </p:tgtEl>
                                        <p:attrNameLst>
                                          <p:attrName>style.visibility</p:attrName>
                                        </p:attrNameLst>
                                      </p:cBhvr>
                                      <p:to>
                                        <p:strVal val="visible"/>
                                      </p:to>
                                    </p:set>
                                    <p:animEffect transition="in" filter="barn(outVertical)">
                                      <p:cBhvr>
                                        <p:cTn id="19" dur="500"/>
                                        <p:tgtEl>
                                          <p:spTgt spid="121"/>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117"/>
                                        </p:tgtEl>
                                        <p:attrNameLst>
                                          <p:attrName>style.visibility</p:attrName>
                                        </p:attrNameLst>
                                      </p:cBhvr>
                                      <p:to>
                                        <p:strVal val="visible"/>
                                      </p:to>
                                    </p:set>
                                    <p:animEffect transition="in" filter="fade">
                                      <p:cBhvr>
                                        <p:cTn id="22" dur="500"/>
                                        <p:tgtEl>
                                          <p:spTgt spid="117"/>
                                        </p:tgtEl>
                                      </p:cBhvr>
                                    </p:animEffect>
                                  </p:childTnLst>
                                </p:cTn>
                              </p:par>
                              <p:par>
                                <p:cTn id="23" presetID="10" presetClass="entr" presetSubtype="0" fill="hold" grpId="0" nodeType="withEffect">
                                  <p:stCondLst>
                                    <p:cond delay="1500"/>
                                  </p:stCondLst>
                                  <p:childTnLst>
                                    <p:set>
                                      <p:cBhvr>
                                        <p:cTn id="24" dur="1" fill="hold">
                                          <p:stCondLst>
                                            <p:cond delay="0"/>
                                          </p:stCondLst>
                                        </p:cTn>
                                        <p:tgtEl>
                                          <p:spTgt spid="136">
                                            <p:txEl>
                                              <p:pRg st="0" end="0"/>
                                            </p:txEl>
                                          </p:spTgt>
                                        </p:tgtEl>
                                        <p:attrNameLst>
                                          <p:attrName>style.visibility</p:attrName>
                                        </p:attrNameLst>
                                      </p:cBhvr>
                                      <p:to>
                                        <p:strVal val="visible"/>
                                      </p:to>
                                    </p:set>
                                    <p:animEffect transition="in" filter="fade">
                                      <p:cBhvr>
                                        <p:cTn id="25" dur="500"/>
                                        <p:tgtEl>
                                          <p:spTgt spid="136">
                                            <p:txEl>
                                              <p:pRg st="0" end="0"/>
                                            </p:txEl>
                                          </p:spTgt>
                                        </p:tgtEl>
                                      </p:cBhvr>
                                    </p:animEffect>
                                  </p:childTnLst>
                                </p:cTn>
                              </p:par>
                              <p:par>
                                <p:cTn id="26" presetID="10" presetClass="entr" presetSubtype="0" fill="hold" grpId="0" nodeType="withEffect">
                                  <p:stCondLst>
                                    <p:cond delay="1500"/>
                                  </p:stCondLst>
                                  <p:childTnLst>
                                    <p:set>
                                      <p:cBhvr>
                                        <p:cTn id="27" dur="1" fill="hold">
                                          <p:stCondLst>
                                            <p:cond delay="0"/>
                                          </p:stCondLst>
                                        </p:cTn>
                                        <p:tgtEl>
                                          <p:spTgt spid="140">
                                            <p:txEl>
                                              <p:pRg st="0" end="0"/>
                                            </p:txEl>
                                          </p:spTgt>
                                        </p:tgtEl>
                                        <p:attrNameLst>
                                          <p:attrName>style.visibility</p:attrName>
                                        </p:attrNameLst>
                                      </p:cBhvr>
                                      <p:to>
                                        <p:strVal val="visible"/>
                                      </p:to>
                                    </p:set>
                                    <p:animEffect transition="in" filter="fade">
                                      <p:cBhvr>
                                        <p:cTn id="28" dur="500"/>
                                        <p:tgtEl>
                                          <p:spTgt spid="140">
                                            <p:txEl>
                                              <p:pRg st="0" end="0"/>
                                            </p:txEl>
                                          </p:spTgt>
                                        </p:tgtEl>
                                      </p:cBhvr>
                                    </p:animEffect>
                                  </p:childTnLst>
                                </p:cTn>
                              </p:par>
                              <p:par>
                                <p:cTn id="29" presetID="10" presetClass="entr" presetSubtype="0" fill="hold" grpId="0" nodeType="withEffect">
                                  <p:stCondLst>
                                    <p:cond delay="1500"/>
                                  </p:stCondLst>
                                  <p:childTnLst>
                                    <p:set>
                                      <p:cBhvr>
                                        <p:cTn id="30" dur="1" fill="hold">
                                          <p:stCondLst>
                                            <p:cond delay="0"/>
                                          </p:stCondLst>
                                        </p:cTn>
                                        <p:tgtEl>
                                          <p:spTgt spid="141">
                                            <p:txEl>
                                              <p:pRg st="0" end="0"/>
                                            </p:txEl>
                                          </p:spTgt>
                                        </p:tgtEl>
                                        <p:attrNameLst>
                                          <p:attrName>style.visibility</p:attrName>
                                        </p:attrNameLst>
                                      </p:cBhvr>
                                      <p:to>
                                        <p:strVal val="visible"/>
                                      </p:to>
                                    </p:set>
                                    <p:animEffect transition="in" filter="fade">
                                      <p:cBhvr>
                                        <p:cTn id="31" dur="500"/>
                                        <p:tgtEl>
                                          <p:spTgt spid="141">
                                            <p:txEl>
                                              <p:pRg st="0" end="0"/>
                                            </p:txEl>
                                          </p:spTgt>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28">
                                            <p:txEl>
                                              <p:pRg st="0" end="0"/>
                                            </p:txEl>
                                          </p:spTgt>
                                        </p:tgtEl>
                                        <p:attrNameLst>
                                          <p:attrName>style.visibility</p:attrName>
                                        </p:attrNameLst>
                                      </p:cBhvr>
                                      <p:to>
                                        <p:strVal val="visible"/>
                                      </p:to>
                                    </p:set>
                                    <p:animEffect transition="in" filter="fade">
                                      <p:cBhvr>
                                        <p:cTn id="34" dur="500"/>
                                        <p:tgtEl>
                                          <p:spTgt spid="128">
                                            <p:txEl>
                                              <p:pRg st="0" end="0"/>
                                            </p:txEl>
                                          </p:spTgt>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35">
                                            <p:txEl>
                                              <p:pRg st="0" end="0"/>
                                            </p:txEl>
                                          </p:spTgt>
                                        </p:tgtEl>
                                        <p:attrNameLst>
                                          <p:attrName>style.visibility</p:attrName>
                                        </p:attrNameLst>
                                      </p:cBhvr>
                                      <p:to>
                                        <p:strVal val="visible"/>
                                      </p:to>
                                    </p:set>
                                    <p:animEffect transition="in" filter="fade">
                                      <p:cBhvr>
                                        <p:cTn id="37" dur="500"/>
                                        <p:tgtEl>
                                          <p:spTgt spid="135">
                                            <p:txEl>
                                              <p:pRg st="0" end="0"/>
                                            </p:txEl>
                                          </p:spTgt>
                                        </p:tgtEl>
                                      </p:cBhvr>
                                    </p:animEffect>
                                  </p:childTnLst>
                                </p:cTn>
                              </p:par>
                              <p:par>
                                <p:cTn id="38" presetID="10" presetClass="entr" presetSubtype="0" fill="hold" grpId="0" nodeType="withEffect">
                                  <p:stCondLst>
                                    <p:cond delay="1500"/>
                                  </p:stCondLst>
                                  <p:childTnLst>
                                    <p:set>
                                      <p:cBhvr>
                                        <p:cTn id="39" dur="1" fill="hold">
                                          <p:stCondLst>
                                            <p:cond delay="0"/>
                                          </p:stCondLst>
                                        </p:cTn>
                                        <p:tgtEl>
                                          <p:spTgt spid="143">
                                            <p:txEl>
                                              <p:pRg st="0" end="0"/>
                                            </p:txEl>
                                          </p:spTgt>
                                        </p:tgtEl>
                                        <p:attrNameLst>
                                          <p:attrName>style.visibility</p:attrName>
                                        </p:attrNameLst>
                                      </p:cBhvr>
                                      <p:to>
                                        <p:strVal val="visible"/>
                                      </p:to>
                                    </p:set>
                                    <p:animEffect transition="in" filter="fade">
                                      <p:cBhvr>
                                        <p:cTn id="40" dur="500"/>
                                        <p:tgtEl>
                                          <p:spTgt spid="143">
                                            <p:txEl>
                                              <p:pRg st="0" end="0"/>
                                            </p:txEl>
                                          </p:spTgt>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143">
                                            <p:txEl>
                                              <p:pRg st="1" end="1"/>
                                            </p:txEl>
                                          </p:spTgt>
                                        </p:tgtEl>
                                        <p:attrNameLst>
                                          <p:attrName>style.visibility</p:attrName>
                                        </p:attrNameLst>
                                      </p:cBhvr>
                                      <p:to>
                                        <p:strVal val="visible"/>
                                      </p:to>
                                    </p:set>
                                    <p:animEffect transition="in" filter="fade">
                                      <p:cBhvr>
                                        <p:cTn id="43" dur="500"/>
                                        <p:tgtEl>
                                          <p:spTgt spid="143">
                                            <p:txEl>
                                              <p:pRg st="1" end="1"/>
                                            </p:txEl>
                                          </p:spTgt>
                                        </p:tgtEl>
                                      </p:cBhvr>
                                    </p:animEffect>
                                  </p:childTnLst>
                                </p:cTn>
                              </p:par>
                              <p:par>
                                <p:cTn id="44" presetID="10" presetClass="entr" presetSubtype="0" fill="hold" grpId="0" nodeType="withEffect">
                                  <p:stCondLst>
                                    <p:cond delay="1500"/>
                                  </p:stCondLst>
                                  <p:childTnLst>
                                    <p:set>
                                      <p:cBhvr>
                                        <p:cTn id="45" dur="1" fill="hold">
                                          <p:stCondLst>
                                            <p:cond delay="0"/>
                                          </p:stCondLst>
                                        </p:cTn>
                                        <p:tgtEl>
                                          <p:spTgt spid="143">
                                            <p:txEl>
                                              <p:pRg st="2" end="2"/>
                                            </p:txEl>
                                          </p:spTgt>
                                        </p:tgtEl>
                                        <p:attrNameLst>
                                          <p:attrName>style.visibility</p:attrName>
                                        </p:attrNameLst>
                                      </p:cBhvr>
                                      <p:to>
                                        <p:strVal val="visible"/>
                                      </p:to>
                                    </p:set>
                                    <p:animEffect transition="in" filter="fade">
                                      <p:cBhvr>
                                        <p:cTn id="46" dur="500"/>
                                        <p:tgtEl>
                                          <p:spTgt spid="143">
                                            <p:txEl>
                                              <p:pRg st="2" end="2"/>
                                            </p:txEl>
                                          </p:spTgt>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43">
                                            <p:txEl>
                                              <p:pRg st="3" end="3"/>
                                            </p:txEl>
                                          </p:spTgt>
                                        </p:tgtEl>
                                        <p:attrNameLst>
                                          <p:attrName>style.visibility</p:attrName>
                                        </p:attrNameLst>
                                      </p:cBhvr>
                                      <p:to>
                                        <p:strVal val="visible"/>
                                      </p:to>
                                    </p:set>
                                    <p:animEffect transition="in" filter="fade">
                                      <p:cBhvr>
                                        <p:cTn id="49" dur="500"/>
                                        <p:tgtEl>
                                          <p:spTgt spid="143">
                                            <p:txEl>
                                              <p:pRg st="3" end="3"/>
                                            </p:txEl>
                                          </p:spTgt>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43">
                                            <p:txEl>
                                              <p:pRg st="4" end="4"/>
                                            </p:txEl>
                                          </p:spTgt>
                                        </p:tgtEl>
                                        <p:attrNameLst>
                                          <p:attrName>style.visibility</p:attrName>
                                        </p:attrNameLst>
                                      </p:cBhvr>
                                      <p:to>
                                        <p:strVal val="visible"/>
                                      </p:to>
                                    </p:set>
                                    <p:animEffect transition="in" filter="fade">
                                      <p:cBhvr>
                                        <p:cTn id="52" dur="500"/>
                                        <p:tgtEl>
                                          <p:spTgt spid="1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tmplLst>
          <p:tmpl>
            <p:tnLst>
              <p:par>
                <p:cTn presetID="2" presetClass="entr" presetSubtype="2" decel="100000" fill="hold" nodeType="withEffect">
                  <p:stCondLst>
                    <p:cond delay="0"/>
                  </p:stCondLst>
                  <p:childTnLst>
                    <p:set>
                      <p:cBhvr>
                        <p:cTn dur="1" fill="hold">
                          <p:stCondLst>
                            <p:cond delay="0"/>
                          </p:stCondLst>
                        </p:cTn>
                        <p:tgtEl>
                          <p:spTgt spid="116"/>
                        </p:tgtEl>
                        <p:attrNameLst>
                          <p:attrName>style.visibility</p:attrName>
                        </p:attrNameLst>
                      </p:cBhvr>
                      <p:to>
                        <p:strVal val="visible"/>
                      </p:to>
                    </p:set>
                    <p:anim calcmode="lin" valueType="num">
                      <p:cBhvr additive="base">
                        <p:cTn dur="1500" fill="hold"/>
                        <p:tgtEl>
                          <p:spTgt spid="116"/>
                        </p:tgtEl>
                        <p:attrNameLst>
                          <p:attrName>ppt_x</p:attrName>
                        </p:attrNameLst>
                      </p:cBhvr>
                      <p:tavLst>
                        <p:tav tm="0">
                          <p:val>
                            <p:strVal val="1+#ppt_w/2"/>
                          </p:val>
                        </p:tav>
                        <p:tav tm="100000">
                          <p:val>
                            <p:strVal val="#ppt_x"/>
                          </p:val>
                        </p:tav>
                      </p:tavLst>
                    </p:anim>
                    <p:anim calcmode="lin" valueType="num">
                      <p:cBhvr additive="base">
                        <p:cTn dur="1500" fill="hold"/>
                        <p:tgtEl>
                          <p:spTgt spid="116"/>
                        </p:tgtEl>
                        <p:attrNameLst>
                          <p:attrName>ppt_y</p:attrName>
                        </p:attrNameLst>
                      </p:cBhvr>
                      <p:tavLst>
                        <p:tav tm="0">
                          <p:val>
                            <p:strVal val="#ppt_y"/>
                          </p:val>
                        </p:tav>
                        <p:tav tm="100000">
                          <p:val>
                            <p:strVal val="#ppt_y"/>
                          </p:val>
                        </p:tav>
                      </p:tavLst>
                    </p:anim>
                  </p:childTnLst>
                </p:cTn>
              </p:par>
            </p:tnLst>
          </p:tmpl>
        </p:tmplLst>
      </p:bldP>
      <p:bldP spid="3" grpId="0">
        <p:tmplLst>
          <p:tmpl>
            <p:tnLst>
              <p:par>
                <p:cTn presetID="2" presetClass="entr" presetSubtype="2" decel="100000" fill="hold" nodeType="withEffect">
                  <p:stCondLst>
                    <p:cond delay="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500" fill="hold"/>
                        <p:tgtEl>
                          <p:spTgt spid="3"/>
                        </p:tgtEl>
                        <p:attrNameLst>
                          <p:attrName>ppt_x</p:attrName>
                        </p:attrNameLst>
                      </p:cBhvr>
                      <p:tavLst>
                        <p:tav tm="0">
                          <p:val>
                            <p:strVal val="1+#ppt_w/2"/>
                          </p:val>
                        </p:tav>
                        <p:tav tm="100000">
                          <p:val>
                            <p:strVal val="#ppt_x"/>
                          </p:val>
                        </p:tav>
                      </p:tavLst>
                    </p:anim>
                    <p:anim calcmode="lin" valueType="num">
                      <p:cBhvr additive="base">
                        <p:cTn dur="1500" fill="hold"/>
                        <p:tgtEl>
                          <p:spTgt spid="3"/>
                        </p:tgtEl>
                        <p:attrNameLst>
                          <p:attrName>ppt_y</p:attrName>
                        </p:attrNameLst>
                      </p:cBhvr>
                      <p:tavLst>
                        <p:tav tm="0">
                          <p:val>
                            <p:strVal val="#ppt_y"/>
                          </p:val>
                        </p:tav>
                        <p:tav tm="100000">
                          <p:val>
                            <p:strVal val="#ppt_y"/>
                          </p:val>
                        </p:tav>
                      </p:tavLst>
                    </p:anim>
                  </p:childTnLst>
                </p:cTn>
              </p:par>
            </p:tnLst>
          </p:tmpl>
        </p:tmplLst>
      </p:bldP>
      <p:bldP spid="117" grpId="0"/>
      <p:bldP spid="118" grpId="0">
        <p:tmplLst>
          <p:tmpl>
            <p:tnLst>
              <p:par>
                <p:cTn presetID="2" presetClass="entr" presetSubtype="2" decel="100000" fill="hold" nodeType="withEffect">
                  <p:stCondLst>
                    <p:cond delay="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1500" fill="hold"/>
                        <p:tgtEl>
                          <p:spTgt spid="118"/>
                        </p:tgtEl>
                        <p:attrNameLst>
                          <p:attrName>ppt_x</p:attrName>
                        </p:attrNameLst>
                      </p:cBhvr>
                      <p:tavLst>
                        <p:tav tm="0">
                          <p:val>
                            <p:strVal val="1+#ppt_w/2"/>
                          </p:val>
                        </p:tav>
                        <p:tav tm="100000">
                          <p:val>
                            <p:strVal val="#ppt_x"/>
                          </p:val>
                        </p:tav>
                      </p:tavLst>
                    </p:anim>
                    <p:anim calcmode="lin" valueType="num">
                      <p:cBhvr additive="base">
                        <p:cTn dur="1500" fill="hold"/>
                        <p:tgtEl>
                          <p:spTgt spid="118"/>
                        </p:tgtEl>
                        <p:attrNameLst>
                          <p:attrName>ppt_y</p:attrName>
                        </p:attrNameLst>
                      </p:cBhvr>
                      <p:tavLst>
                        <p:tav tm="0">
                          <p:val>
                            <p:strVal val="#ppt_y"/>
                          </p:val>
                        </p:tav>
                        <p:tav tm="100000">
                          <p:val>
                            <p:strVal val="#ppt_y"/>
                          </p:val>
                        </p:tav>
                      </p:tavLst>
                    </p:anim>
                  </p:childTnLst>
                </p:cTn>
              </p:par>
            </p:tnLst>
          </p:tmpl>
        </p:tmplLst>
      </p:bldP>
      <p:bldP spid="121" grpId="0" animBg="1">
        <p:tmplLst>
          <p:tmpl>
            <p:tnLst>
              <p:par>
                <p:cTn presetID="16" presetClass="entr" presetSubtype="37" fill="hold" nodeType="withEffect">
                  <p:stCondLst>
                    <p:cond delay="1000"/>
                  </p:stCondLst>
                  <p:childTnLst>
                    <p:set>
                      <p:cBhvr>
                        <p:cTn dur="1" fill="hold">
                          <p:stCondLst>
                            <p:cond delay="0"/>
                          </p:stCondLst>
                        </p:cTn>
                        <p:tgtEl>
                          <p:spTgt spid="121"/>
                        </p:tgtEl>
                        <p:attrNameLst>
                          <p:attrName>style.visibility</p:attrName>
                        </p:attrNameLst>
                      </p:cBhvr>
                      <p:to>
                        <p:strVal val="visible"/>
                      </p:to>
                    </p:set>
                    <p:animEffect transition="in" filter="barn(outVertical)">
                      <p:cBhvr>
                        <p:cTn dur="500"/>
                        <p:tgtEl>
                          <p:spTgt spid="121"/>
                        </p:tgtEl>
                      </p:cBhvr>
                    </p:animEffect>
                  </p:childTnLst>
                </p:cTn>
              </p:par>
            </p:tnLst>
          </p:tmpl>
        </p:tmplLst>
      </p:bldP>
      <p:bldP spid="128" grpId="0" build="p">
        <p:tmplLst>
          <p:tmpl lvl="1">
            <p:tnLst>
              <p:par>
                <p:cTn presetID="10" presetClass="entr" presetSubtype="0" fill="hold" nodeType="withEffect">
                  <p:stCondLst>
                    <p:cond delay="1500"/>
                  </p:stCondLst>
                  <p:childTnLst>
                    <p:set>
                      <p:cBhvr>
                        <p:cTn dur="1" fill="hold">
                          <p:stCondLst>
                            <p:cond delay="0"/>
                          </p:stCondLst>
                        </p:cTn>
                        <p:tgtEl>
                          <p:spTgt spid="128"/>
                        </p:tgtEl>
                        <p:attrNameLst>
                          <p:attrName>style.visibility</p:attrName>
                        </p:attrNameLst>
                      </p:cBhvr>
                      <p:to>
                        <p:strVal val="visible"/>
                      </p:to>
                    </p:set>
                    <p:animEffect transition="in" filter="fade">
                      <p:cBhvr>
                        <p:cTn dur="500"/>
                        <p:tgtEl>
                          <p:spTgt spid="128"/>
                        </p:tgtEl>
                      </p:cBhvr>
                    </p:animEffect>
                  </p:childTnLst>
                </p:cTn>
              </p:par>
            </p:tnLst>
          </p:tmpl>
        </p:tmplLst>
      </p:bldP>
      <p:bldP spid="135" grpId="0" build="p">
        <p:tmplLst>
          <p:tmpl lvl="1">
            <p:tnLst>
              <p:par>
                <p:cTn presetID="10" presetClass="entr" presetSubtype="0" fill="hold" nodeType="withEffect">
                  <p:stCondLst>
                    <p:cond delay="1500"/>
                  </p:stCondLst>
                  <p:childTnLst>
                    <p:set>
                      <p:cBhvr>
                        <p:cTn dur="1" fill="hold">
                          <p:stCondLst>
                            <p:cond delay="0"/>
                          </p:stCondLst>
                        </p:cTn>
                        <p:tgtEl>
                          <p:spTgt spid="135"/>
                        </p:tgtEl>
                        <p:attrNameLst>
                          <p:attrName>style.visibility</p:attrName>
                        </p:attrNameLst>
                      </p:cBhvr>
                      <p:to>
                        <p:strVal val="visible"/>
                      </p:to>
                    </p:set>
                    <p:animEffect transition="in" filter="fade">
                      <p:cBhvr>
                        <p:cTn dur="500"/>
                        <p:tgtEl>
                          <p:spTgt spid="135"/>
                        </p:tgtEl>
                      </p:cBhvr>
                    </p:animEffect>
                  </p:childTnLst>
                </p:cTn>
              </p:par>
            </p:tnLst>
          </p:tmpl>
        </p:tmplLst>
      </p:bldP>
      <p:bldP spid="136" grpId="0" build="p">
        <p:tmplLst>
          <p:tmpl lvl="1">
            <p:tnLst>
              <p:par>
                <p:cTn presetID="10" presetClass="entr" presetSubtype="0" fill="hold" nodeType="withEffect">
                  <p:stCondLst>
                    <p:cond delay="1500"/>
                  </p:stCondLst>
                  <p:childTnLst>
                    <p:set>
                      <p:cBhvr>
                        <p:cTn dur="1" fill="hold">
                          <p:stCondLst>
                            <p:cond delay="0"/>
                          </p:stCondLst>
                        </p:cTn>
                        <p:tgtEl>
                          <p:spTgt spid="136"/>
                        </p:tgtEl>
                        <p:attrNameLst>
                          <p:attrName>style.visibility</p:attrName>
                        </p:attrNameLst>
                      </p:cBhvr>
                      <p:to>
                        <p:strVal val="visible"/>
                      </p:to>
                    </p:set>
                    <p:animEffect transition="in" filter="fade">
                      <p:cBhvr>
                        <p:cTn dur="500"/>
                        <p:tgtEl>
                          <p:spTgt spid="136"/>
                        </p:tgtEl>
                      </p:cBhvr>
                    </p:animEffect>
                  </p:childTnLst>
                </p:cTn>
              </p:par>
            </p:tnLst>
          </p:tmpl>
        </p:tmplLst>
      </p:bldP>
      <p:bldP spid="140" grpId="0" build="p">
        <p:tmplLst>
          <p:tmpl lvl="1">
            <p:tnLst>
              <p:par>
                <p:cTn presetID="10" presetClass="entr" presetSubtype="0" fill="hold" nodeType="withEffect">
                  <p:stCondLst>
                    <p:cond delay="1500"/>
                  </p:stCondLst>
                  <p:childTnLst>
                    <p:set>
                      <p:cBhvr>
                        <p:cTn dur="1" fill="hold">
                          <p:stCondLst>
                            <p:cond delay="0"/>
                          </p:stCondLst>
                        </p:cTn>
                        <p:tgtEl>
                          <p:spTgt spid="140"/>
                        </p:tgtEl>
                        <p:attrNameLst>
                          <p:attrName>style.visibility</p:attrName>
                        </p:attrNameLst>
                      </p:cBhvr>
                      <p:to>
                        <p:strVal val="visible"/>
                      </p:to>
                    </p:set>
                    <p:animEffect transition="in" filter="fade">
                      <p:cBhvr>
                        <p:cTn dur="500"/>
                        <p:tgtEl>
                          <p:spTgt spid="140"/>
                        </p:tgtEl>
                      </p:cBhvr>
                    </p:animEffect>
                  </p:childTnLst>
                </p:cTn>
              </p:par>
            </p:tnLst>
          </p:tmpl>
        </p:tmplLst>
      </p:bldP>
      <p:bldP spid="141" grpId="0" build="p">
        <p:tmplLst>
          <p:tmpl lvl="1">
            <p:tnLst>
              <p:par>
                <p:cTn presetID="10" presetClass="entr" presetSubtype="0" fill="hold" nodeType="withEffect">
                  <p:stCondLst>
                    <p:cond delay="1500"/>
                  </p:stCondLst>
                  <p:childTnLst>
                    <p:set>
                      <p:cBhvr>
                        <p:cTn dur="1" fill="hold">
                          <p:stCondLst>
                            <p:cond delay="0"/>
                          </p:stCondLst>
                        </p:cTn>
                        <p:tgtEl>
                          <p:spTgt spid="141"/>
                        </p:tgtEl>
                        <p:attrNameLst>
                          <p:attrName>style.visibility</p:attrName>
                        </p:attrNameLst>
                      </p:cBhvr>
                      <p:to>
                        <p:strVal val="visible"/>
                      </p:to>
                    </p:set>
                    <p:animEffect transition="in" filter="fade">
                      <p:cBhvr>
                        <p:cTn dur="500"/>
                        <p:tgtEl>
                          <p:spTgt spid="141"/>
                        </p:tgtEl>
                      </p:cBhvr>
                    </p:animEffect>
                  </p:childTnLst>
                </p:cTn>
              </p:par>
            </p:tnLst>
          </p:tmpl>
        </p:tmplLst>
      </p:bldP>
      <p:bldP spid="143" grpId="0" build="p">
        <p:tmplLst>
          <p:tmpl lvl="1">
            <p:tnLst>
              <p:par>
                <p:cTn presetID="10" presetClass="entr" presetSubtype="0" fill="hold" nodeType="withEffect">
                  <p:stCondLst>
                    <p:cond delay="1500"/>
                  </p:stCondLst>
                  <p:childTnLst>
                    <p:set>
                      <p:cBhvr>
                        <p:cTn dur="1" fill="hold">
                          <p:stCondLst>
                            <p:cond delay="0"/>
                          </p:stCondLst>
                        </p:cTn>
                        <p:tgtEl>
                          <p:spTgt spid="143"/>
                        </p:tgtEl>
                        <p:attrNameLst>
                          <p:attrName>style.visibility</p:attrName>
                        </p:attrNameLst>
                      </p:cBhvr>
                      <p:to>
                        <p:strVal val="visible"/>
                      </p:to>
                    </p:set>
                    <p:animEffect transition="in" filter="fade">
                      <p:cBhvr>
                        <p:cTn dur="500"/>
                        <p:tgtEl>
                          <p:spTgt spid="143"/>
                        </p:tgtEl>
                      </p:cBhvr>
                    </p:animEffect>
                  </p:childTnLst>
                </p:cTn>
              </p:par>
            </p:tnLst>
          </p:tmpl>
          <p:tmpl lvl="2">
            <p:tnLst>
              <p:par>
                <p:cTn presetID="10" presetClass="entr" presetSubtype="0" fill="hold" nodeType="withEffect">
                  <p:stCondLst>
                    <p:cond delay="1500"/>
                  </p:stCondLst>
                  <p:childTnLst>
                    <p:set>
                      <p:cBhvr>
                        <p:cTn dur="1" fill="hold">
                          <p:stCondLst>
                            <p:cond delay="0"/>
                          </p:stCondLst>
                        </p:cTn>
                        <p:tgtEl>
                          <p:spTgt spid="143"/>
                        </p:tgtEl>
                        <p:attrNameLst>
                          <p:attrName>style.visibility</p:attrName>
                        </p:attrNameLst>
                      </p:cBhvr>
                      <p:to>
                        <p:strVal val="visible"/>
                      </p:to>
                    </p:set>
                    <p:animEffect transition="in" filter="fade">
                      <p:cBhvr>
                        <p:cTn dur="500"/>
                        <p:tgtEl>
                          <p:spTgt spid="143"/>
                        </p:tgtEl>
                      </p:cBhvr>
                    </p:animEffect>
                  </p:childTnLst>
                </p:cTn>
              </p:par>
            </p:tnLst>
          </p:tmpl>
          <p:tmpl lvl="3">
            <p:tnLst>
              <p:par>
                <p:cTn presetID="10" presetClass="entr" presetSubtype="0" fill="hold" nodeType="withEffect">
                  <p:stCondLst>
                    <p:cond delay="1500"/>
                  </p:stCondLst>
                  <p:childTnLst>
                    <p:set>
                      <p:cBhvr>
                        <p:cTn dur="1" fill="hold">
                          <p:stCondLst>
                            <p:cond delay="0"/>
                          </p:stCondLst>
                        </p:cTn>
                        <p:tgtEl>
                          <p:spTgt spid="143"/>
                        </p:tgtEl>
                        <p:attrNameLst>
                          <p:attrName>style.visibility</p:attrName>
                        </p:attrNameLst>
                      </p:cBhvr>
                      <p:to>
                        <p:strVal val="visible"/>
                      </p:to>
                    </p:set>
                    <p:animEffect transition="in" filter="fade">
                      <p:cBhvr>
                        <p:cTn dur="500"/>
                        <p:tgtEl>
                          <p:spTgt spid="143"/>
                        </p:tgtEl>
                      </p:cBhvr>
                    </p:animEffect>
                  </p:childTnLst>
                </p:cTn>
              </p:par>
            </p:tnLst>
          </p:tmpl>
          <p:tmpl lvl="4">
            <p:tnLst>
              <p:par>
                <p:cTn presetID="10" presetClass="entr" presetSubtype="0" fill="hold" nodeType="withEffect">
                  <p:stCondLst>
                    <p:cond delay="1500"/>
                  </p:stCondLst>
                  <p:childTnLst>
                    <p:set>
                      <p:cBhvr>
                        <p:cTn dur="1" fill="hold">
                          <p:stCondLst>
                            <p:cond delay="0"/>
                          </p:stCondLst>
                        </p:cTn>
                        <p:tgtEl>
                          <p:spTgt spid="143"/>
                        </p:tgtEl>
                        <p:attrNameLst>
                          <p:attrName>style.visibility</p:attrName>
                        </p:attrNameLst>
                      </p:cBhvr>
                      <p:to>
                        <p:strVal val="visible"/>
                      </p:to>
                    </p:set>
                    <p:animEffect transition="in" filter="fade">
                      <p:cBhvr>
                        <p:cTn dur="500"/>
                        <p:tgtEl>
                          <p:spTgt spid="143"/>
                        </p:tgtEl>
                      </p:cBhvr>
                    </p:animEffect>
                  </p:childTnLst>
                </p:cTn>
              </p:par>
            </p:tnLst>
          </p:tmpl>
          <p:tmpl lvl="5">
            <p:tnLst>
              <p:par>
                <p:cTn presetID="10" presetClass="entr" presetSubtype="0" fill="hold" nodeType="withEffect">
                  <p:stCondLst>
                    <p:cond delay="1500"/>
                  </p:stCondLst>
                  <p:childTnLst>
                    <p:set>
                      <p:cBhvr>
                        <p:cTn dur="1" fill="hold">
                          <p:stCondLst>
                            <p:cond delay="0"/>
                          </p:stCondLst>
                        </p:cTn>
                        <p:tgtEl>
                          <p:spTgt spid="143"/>
                        </p:tgtEl>
                        <p:attrNameLst>
                          <p:attrName>style.visibility</p:attrName>
                        </p:attrNameLst>
                      </p:cBhvr>
                      <p:to>
                        <p:strVal val="visible"/>
                      </p:to>
                    </p:set>
                    <p:animEffect transition="in" filter="fade">
                      <p:cBhvr>
                        <p:cTn dur="500"/>
                        <p:tgtEl>
                          <p:spTgt spid="143"/>
                        </p:tgtEl>
                      </p:cBhvr>
                    </p:animEffect>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Introduction #1 (2x)">
    <p:spTree>
      <p:nvGrpSpPr>
        <p:cNvPr id="1" name=""/>
        <p:cNvGrpSpPr/>
        <p:nvPr/>
      </p:nvGrpSpPr>
      <p:grpSpPr>
        <a:xfrm>
          <a:off x="0" y="0"/>
          <a:ext cx="0" cy="0"/>
          <a:chOff x="0" y="0"/>
          <a:chExt cx="0" cy="0"/>
        </a:xfrm>
      </p:grpSpPr>
      <p:sp>
        <p:nvSpPr>
          <p:cNvPr id="7" name="Tijdelijke aanduiding voor afbeelding 234">
            <a:extLst>
              <a:ext uri="{FF2B5EF4-FFF2-40B4-BE49-F238E27FC236}">
                <a16:creationId xmlns:a16="http://schemas.microsoft.com/office/drawing/2014/main" id="{04E508CE-0852-4FFE-8EA4-5315A09831CC}"/>
              </a:ext>
            </a:extLst>
          </p:cNvPr>
          <p:cNvSpPr>
            <a:spLocks noGrp="1"/>
          </p:cNvSpPr>
          <p:nvPr>
            <p:ph type="pic" sz="quarter" idx="31" hasCustomPrompt="1"/>
          </p:nvPr>
        </p:nvSpPr>
        <p:spPr>
          <a:xfrm flipH="1">
            <a:off x="550703" y="1469550"/>
            <a:ext cx="3118834" cy="3117599"/>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icon below to insert an image.</a:t>
            </a:r>
          </a:p>
        </p:txBody>
      </p:sp>
      <p:sp>
        <p:nvSpPr>
          <p:cNvPr id="8" name="Tijdelijke aanduiding voor tekst 207">
            <a:extLst>
              <a:ext uri="{FF2B5EF4-FFF2-40B4-BE49-F238E27FC236}">
                <a16:creationId xmlns:a16="http://schemas.microsoft.com/office/drawing/2014/main" id="{13C736BF-4A24-446C-A817-31B82F98F485}"/>
              </a:ext>
            </a:extLst>
          </p:cNvPr>
          <p:cNvSpPr>
            <a:spLocks noGrp="1"/>
          </p:cNvSpPr>
          <p:nvPr>
            <p:ph type="body" sz="quarter" idx="37" hasCustomPrompt="1"/>
          </p:nvPr>
        </p:nvSpPr>
        <p:spPr>
          <a:xfrm>
            <a:off x="3664206" y="1469551"/>
            <a:ext cx="2234930" cy="3117599"/>
          </a:xfrm>
          <a:prstGeom prst="rect">
            <a:avLst/>
          </a:prstGeom>
          <a:solidFill>
            <a:schemeClr val="accent1"/>
          </a:solidFill>
        </p:spPr>
        <p:txBody>
          <a:bodyPr wrap="square" anchor="ctr" anchorCtr="0">
            <a:noAutofit/>
          </a:bodyPr>
          <a:lstStyle>
            <a:lvl1pPr marL="0" indent="0" algn="ctr">
              <a:buNone/>
              <a:defRPr sz="1400" b="1">
                <a:solidFill>
                  <a:schemeClr val="bg1"/>
                </a:solidFill>
              </a:defRPr>
            </a:lvl1pPr>
          </a:lstStyle>
          <a:p>
            <a:pPr lvl="0"/>
            <a:r>
              <a:rPr lang="en-GB" noProof="0"/>
              <a:t>  </a:t>
            </a:r>
          </a:p>
        </p:txBody>
      </p:sp>
      <p:grpSp>
        <p:nvGrpSpPr>
          <p:cNvPr id="19" name="Groep 18">
            <a:extLst>
              <a:ext uri="{FF2B5EF4-FFF2-40B4-BE49-F238E27FC236}">
                <a16:creationId xmlns:a16="http://schemas.microsoft.com/office/drawing/2014/main" id="{12A66BC6-35CF-48F9-9795-8AFD3040F679}"/>
              </a:ext>
            </a:extLst>
          </p:cNvPr>
          <p:cNvGrpSpPr/>
          <p:nvPr userDrawn="1"/>
        </p:nvGrpSpPr>
        <p:grpSpPr>
          <a:xfrm>
            <a:off x="12391601" y="-15842"/>
            <a:ext cx="3289677" cy="5476967"/>
            <a:chOff x="12391601" y="-15842"/>
            <a:chExt cx="3289677" cy="5476967"/>
          </a:xfrm>
        </p:grpSpPr>
        <p:sp>
          <p:nvSpPr>
            <p:cNvPr id="20" name="Rechthoek 19">
              <a:extLst>
                <a:ext uri="{FF2B5EF4-FFF2-40B4-BE49-F238E27FC236}">
                  <a16:creationId xmlns:a16="http://schemas.microsoft.com/office/drawing/2014/main" id="{86E07F18-0847-4EBB-908F-DD0A9C913C89}"/>
                </a:ext>
              </a:extLst>
            </p:cNvPr>
            <p:cNvSpPr/>
            <p:nvPr userDrawn="1"/>
          </p:nvSpPr>
          <p:spPr>
            <a:xfrm>
              <a:off x="12397262" y="-15842"/>
              <a:ext cx="3284016" cy="20745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grpSp>
          <p:nvGrpSpPr>
            <p:cNvPr id="21" name="Meer informatie">
              <a:extLst>
                <a:ext uri="{FF2B5EF4-FFF2-40B4-BE49-F238E27FC236}">
                  <a16:creationId xmlns:a16="http://schemas.microsoft.com/office/drawing/2014/main" id="{B1B9D6BD-63E2-4505-BBA4-E35C3F35B001}"/>
                </a:ext>
              </a:extLst>
            </p:cNvPr>
            <p:cNvGrpSpPr/>
            <p:nvPr userDrawn="1"/>
          </p:nvGrpSpPr>
          <p:grpSpPr>
            <a:xfrm>
              <a:off x="12396764" y="4677852"/>
              <a:ext cx="3178515" cy="783273"/>
              <a:chOff x="-3741486" y="3386444"/>
              <a:chExt cx="3178515" cy="783273"/>
            </a:xfrm>
          </p:grpSpPr>
          <p:sp>
            <p:nvSpPr>
              <p:cNvPr id="66" name="Freeform 101">
                <a:extLst>
                  <a:ext uri="{FF2B5EF4-FFF2-40B4-BE49-F238E27FC236}">
                    <a16:creationId xmlns:a16="http://schemas.microsoft.com/office/drawing/2014/main" id="{B3A6B722-A7BB-45C7-AA4D-A5CE6198D1DE}"/>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67" name="Rechthoek 66">
                <a:extLst>
                  <a:ext uri="{FF2B5EF4-FFF2-40B4-BE49-F238E27FC236}">
                    <a16:creationId xmlns:a16="http://schemas.microsoft.com/office/drawing/2014/main" id="{D99A23DD-80D0-4C31-90CC-AFF838199E34}"/>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68" name="Rechte verbindingslijn 67">
                <a:extLst>
                  <a:ext uri="{FF2B5EF4-FFF2-40B4-BE49-F238E27FC236}">
                    <a16:creationId xmlns:a16="http://schemas.microsoft.com/office/drawing/2014/main" id="{EA1C6EDA-D595-41C6-AEFF-0BF22B20254B}"/>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22" name="Ovaal 21">
              <a:extLst>
                <a:ext uri="{FF2B5EF4-FFF2-40B4-BE49-F238E27FC236}">
                  <a16:creationId xmlns:a16="http://schemas.microsoft.com/office/drawing/2014/main" id="{68D6B82C-04C6-48C5-B20C-1FE31BC4392F}"/>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3" name="Rechte verbindingslijn 22">
              <a:extLst>
                <a:ext uri="{FF2B5EF4-FFF2-40B4-BE49-F238E27FC236}">
                  <a16:creationId xmlns:a16="http://schemas.microsoft.com/office/drawing/2014/main" id="{FA2242D8-93A4-43FA-BC79-3369E28EAE9D}"/>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24" name="Rechte verbindingslijn 23">
              <a:extLst>
                <a:ext uri="{FF2B5EF4-FFF2-40B4-BE49-F238E27FC236}">
                  <a16:creationId xmlns:a16="http://schemas.microsoft.com/office/drawing/2014/main" id="{7ACD7721-C436-4AE2-B08B-52F0E1EF84F8}"/>
                </a:ext>
              </a:extLst>
            </p:cNvPr>
            <p:cNvCxnSpPr>
              <a:cxnSpLocks/>
            </p:cNvCxnSpPr>
            <p:nvPr userDrawn="1"/>
          </p:nvCxnSpPr>
          <p:spPr>
            <a:xfrm>
              <a:off x="12397261" y="1700763"/>
              <a:ext cx="3178017" cy="0"/>
            </a:xfrm>
            <a:prstGeom prst="line">
              <a:avLst/>
            </a:prstGeom>
            <a:noFill/>
            <a:ln w="3175" cap="flat" cmpd="sng" algn="ctr">
              <a:solidFill>
                <a:schemeClr val="accent1"/>
              </a:solidFill>
              <a:prstDash val="solid"/>
            </a:ln>
            <a:effectLst/>
          </p:spPr>
        </p:cxnSp>
        <p:sp>
          <p:nvSpPr>
            <p:cNvPr id="25" name="Rechthoek 24">
              <a:extLst>
                <a:ext uri="{FF2B5EF4-FFF2-40B4-BE49-F238E27FC236}">
                  <a16:creationId xmlns:a16="http://schemas.microsoft.com/office/drawing/2014/main" id="{D9293CF0-6F06-486B-9BEC-6A8FDD444BC0}"/>
                </a:ext>
              </a:extLst>
            </p:cNvPr>
            <p:cNvSpPr/>
            <p:nvPr userDrawn="1"/>
          </p:nvSpPr>
          <p:spPr>
            <a:xfrm>
              <a:off x="12757282" y="432552"/>
              <a:ext cx="2817995" cy="5954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6" name="Rechte verbindingslijn 25">
              <a:extLst>
                <a:ext uri="{FF2B5EF4-FFF2-40B4-BE49-F238E27FC236}">
                  <a16:creationId xmlns:a16="http://schemas.microsoft.com/office/drawing/2014/main" id="{8322DF84-57E3-4549-AE75-1E8F6935EE3E}"/>
                </a:ext>
              </a:extLst>
            </p:cNvPr>
            <p:cNvCxnSpPr>
              <a:cxnSpLocks/>
            </p:cNvCxnSpPr>
            <p:nvPr userDrawn="1"/>
          </p:nvCxnSpPr>
          <p:spPr>
            <a:xfrm>
              <a:off x="12397261" y="4559969"/>
              <a:ext cx="3178017" cy="0"/>
            </a:xfrm>
            <a:prstGeom prst="line">
              <a:avLst/>
            </a:prstGeom>
            <a:noFill/>
            <a:ln w="3175" cap="flat" cmpd="sng" algn="ctr">
              <a:solidFill>
                <a:schemeClr val="accent1"/>
              </a:solidFill>
              <a:prstDash val="solid"/>
            </a:ln>
            <a:effectLst/>
          </p:spPr>
        </p:cxnSp>
        <p:sp>
          <p:nvSpPr>
            <p:cNvPr id="27" name="Ovaal 26">
              <a:extLst>
                <a:ext uri="{FF2B5EF4-FFF2-40B4-BE49-F238E27FC236}">
                  <a16:creationId xmlns:a16="http://schemas.microsoft.com/office/drawing/2014/main" id="{B5C42705-E45A-4E15-96E7-6BF8803B0945}"/>
                </a:ext>
              </a:extLst>
            </p:cNvPr>
            <p:cNvSpPr/>
            <p:nvPr userDrawn="1"/>
          </p:nvSpPr>
          <p:spPr>
            <a:xfrm>
              <a:off x="12391601" y="182922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8" name="Rechthoek 27">
              <a:extLst>
                <a:ext uri="{FF2B5EF4-FFF2-40B4-BE49-F238E27FC236}">
                  <a16:creationId xmlns:a16="http://schemas.microsoft.com/office/drawing/2014/main" id="{59B4DFCF-E109-4BAA-90B3-D3BD80365A1D}"/>
                </a:ext>
              </a:extLst>
            </p:cNvPr>
            <p:cNvSpPr/>
            <p:nvPr userDrawn="1"/>
          </p:nvSpPr>
          <p:spPr>
            <a:xfrm>
              <a:off x="12757282" y="1895291"/>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9" name="Groep 28">
              <a:extLst>
                <a:ext uri="{FF2B5EF4-FFF2-40B4-BE49-F238E27FC236}">
                  <a16:creationId xmlns:a16="http://schemas.microsoft.com/office/drawing/2014/main" id="{5A0B4260-F9FF-41E1-98B1-56AE6EFEC0E8}"/>
                </a:ext>
              </a:extLst>
            </p:cNvPr>
            <p:cNvGrpSpPr/>
            <p:nvPr userDrawn="1"/>
          </p:nvGrpSpPr>
          <p:grpSpPr>
            <a:xfrm>
              <a:off x="12757282" y="2269348"/>
              <a:ext cx="825500" cy="209550"/>
              <a:chOff x="13504624" y="2444818"/>
              <a:chExt cx="825500" cy="209550"/>
            </a:xfrm>
          </p:grpSpPr>
          <p:sp>
            <p:nvSpPr>
              <p:cNvPr id="63" name="Rechthoek 62">
                <a:extLst>
                  <a:ext uri="{FF2B5EF4-FFF2-40B4-BE49-F238E27FC236}">
                    <a16:creationId xmlns:a16="http://schemas.microsoft.com/office/drawing/2014/main" id="{13F2B7B1-6933-4DA1-87EB-01206AC09A03}"/>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64" name="Rechte verbindingslijn 63">
                <a:extLst>
                  <a:ext uri="{FF2B5EF4-FFF2-40B4-BE49-F238E27FC236}">
                    <a16:creationId xmlns:a16="http://schemas.microsoft.com/office/drawing/2014/main" id="{915C88A2-393C-4E90-9FE6-261D74F5BA4D}"/>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65" name="Gelijkbenige driehoek 64">
                <a:extLst>
                  <a:ext uri="{FF2B5EF4-FFF2-40B4-BE49-F238E27FC236}">
                    <a16:creationId xmlns:a16="http://schemas.microsoft.com/office/drawing/2014/main" id="{A51B5D18-ADE1-4972-85ED-5E343EE8671F}"/>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nvGrpSpPr>
            <p:cNvPr id="30" name="Groep 29">
              <a:extLst>
                <a:ext uri="{FF2B5EF4-FFF2-40B4-BE49-F238E27FC236}">
                  <a16:creationId xmlns:a16="http://schemas.microsoft.com/office/drawing/2014/main" id="{77F2BFD1-34A4-48CD-84C2-DC8556E93EA1}"/>
                </a:ext>
              </a:extLst>
            </p:cNvPr>
            <p:cNvGrpSpPr/>
            <p:nvPr userDrawn="1"/>
          </p:nvGrpSpPr>
          <p:grpSpPr>
            <a:xfrm>
              <a:off x="12757282" y="1264456"/>
              <a:ext cx="294789" cy="318834"/>
              <a:chOff x="14466489" y="1001522"/>
              <a:chExt cx="290627" cy="314333"/>
            </a:xfrm>
          </p:grpSpPr>
          <p:sp>
            <p:nvSpPr>
              <p:cNvPr id="57" name="Rechthoek 56">
                <a:extLst>
                  <a:ext uri="{FF2B5EF4-FFF2-40B4-BE49-F238E27FC236}">
                    <a16:creationId xmlns:a16="http://schemas.microsoft.com/office/drawing/2014/main" id="{95CD09AF-0E04-4717-B178-30D17E55F998}"/>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58" name="Ovaal 57">
                <a:extLst>
                  <a:ext uri="{FF2B5EF4-FFF2-40B4-BE49-F238E27FC236}">
                    <a16:creationId xmlns:a16="http://schemas.microsoft.com/office/drawing/2014/main" id="{D9CA846A-919A-458F-9067-72DA60CA82E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59" name="Vrije vorm: vorm 58">
                <a:extLst>
                  <a:ext uri="{FF2B5EF4-FFF2-40B4-BE49-F238E27FC236}">
                    <a16:creationId xmlns:a16="http://schemas.microsoft.com/office/drawing/2014/main" id="{B3744B2E-EEE2-4E60-8E03-804BF83BBFB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60" name="Rechthoek: afgeronde hoeken 59">
                <a:extLst>
                  <a:ext uri="{FF2B5EF4-FFF2-40B4-BE49-F238E27FC236}">
                    <a16:creationId xmlns:a16="http://schemas.microsoft.com/office/drawing/2014/main" id="{5AAC1820-F7D8-4D6B-B977-C41C47451C3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61" name="Rechte verbindingslijn 60">
                <a:extLst>
                  <a:ext uri="{FF2B5EF4-FFF2-40B4-BE49-F238E27FC236}">
                    <a16:creationId xmlns:a16="http://schemas.microsoft.com/office/drawing/2014/main" id="{B8D4BD8E-AC60-4A12-823E-8CAA1138373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62" name="Rechte verbindingslijn 61">
                <a:extLst>
                  <a:ext uri="{FF2B5EF4-FFF2-40B4-BE49-F238E27FC236}">
                    <a16:creationId xmlns:a16="http://schemas.microsoft.com/office/drawing/2014/main" id="{C3E36AF8-6AD4-49CC-A3EC-1ED609D978ED}"/>
                  </a:ext>
                </a:extLst>
              </p:cNvPr>
              <p:cNvCxnSpPr>
                <a:cxnSpLocks/>
                <a:stCxn id="60"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1" name="Ovaal 30">
              <a:extLst>
                <a:ext uri="{FF2B5EF4-FFF2-40B4-BE49-F238E27FC236}">
                  <a16:creationId xmlns:a16="http://schemas.microsoft.com/office/drawing/2014/main" id="{C93DEB53-CC52-4C88-A834-550B88D60EFB}"/>
                </a:ext>
              </a:extLst>
            </p:cNvPr>
            <p:cNvSpPr/>
            <p:nvPr userDrawn="1"/>
          </p:nvSpPr>
          <p:spPr>
            <a:xfrm>
              <a:off x="12391601" y="27407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2" name="Rechthoek 31">
              <a:extLst>
                <a:ext uri="{FF2B5EF4-FFF2-40B4-BE49-F238E27FC236}">
                  <a16:creationId xmlns:a16="http://schemas.microsoft.com/office/drawing/2014/main" id="{43F5376E-CD45-47EF-BA0C-303FE98686BB}"/>
                </a:ext>
              </a:extLst>
            </p:cNvPr>
            <p:cNvSpPr/>
            <p:nvPr userDrawn="1"/>
          </p:nvSpPr>
          <p:spPr>
            <a:xfrm>
              <a:off x="12757283" y="2793196"/>
              <a:ext cx="2817994" cy="60547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thumbnail view of the slide to the left of the screen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Recover slide´</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3" name="Rechte verbindingslijn 32">
              <a:extLst>
                <a:ext uri="{FF2B5EF4-FFF2-40B4-BE49-F238E27FC236}">
                  <a16:creationId xmlns:a16="http://schemas.microsoft.com/office/drawing/2014/main" id="{FA865F12-2CA9-4D5F-BBCB-30AF0291021B}"/>
                </a:ext>
              </a:extLst>
            </p:cNvPr>
            <p:cNvCxnSpPr>
              <a:cxnSpLocks/>
            </p:cNvCxnSpPr>
            <p:nvPr userDrawn="1"/>
          </p:nvCxnSpPr>
          <p:spPr>
            <a:xfrm>
              <a:off x="12397261" y="2622619"/>
              <a:ext cx="3178017" cy="0"/>
            </a:xfrm>
            <a:prstGeom prst="line">
              <a:avLst/>
            </a:prstGeom>
            <a:noFill/>
            <a:ln w="3175" cap="flat" cmpd="sng" algn="ctr">
              <a:solidFill>
                <a:schemeClr val="accent1"/>
              </a:solidFill>
              <a:prstDash val="solid"/>
            </a:ln>
            <a:effectLst/>
          </p:spPr>
        </p:cxnSp>
        <p:sp>
          <p:nvSpPr>
            <p:cNvPr id="34" name="Rechthoek 33">
              <a:extLst>
                <a:ext uri="{FF2B5EF4-FFF2-40B4-BE49-F238E27FC236}">
                  <a16:creationId xmlns:a16="http://schemas.microsoft.com/office/drawing/2014/main" id="{DA9D0BAE-7073-46C9-A728-A2959E7F21FD}"/>
                </a:ext>
              </a:extLst>
            </p:cNvPr>
            <p:cNvSpPr/>
            <p:nvPr userDrawn="1"/>
          </p:nvSpPr>
          <p:spPr>
            <a:xfrm>
              <a:off x="12757282" y="3496473"/>
              <a:ext cx="1491798" cy="919774"/>
            </a:xfrm>
            <a:prstGeom prst="rect">
              <a:avLst/>
            </a:prstGeom>
            <a:blipFill dpi="0" rotWithShape="1">
              <a:blip r:embed="rId2" cstate="screen">
                <a:extLst>
                  <a:ext uri="{28A0092B-C50C-407E-A947-70E740481C1C}">
                    <a14:useLocalDpi xmlns:a14="http://schemas.microsoft.com/office/drawing/2010/main"/>
                  </a:ext>
                </a:extLst>
              </a:blip>
              <a:srcRect/>
              <a:stretch>
                <a:fillRect l="555" t="725" r="555" b="725"/>
              </a:stretch>
            </a:blipFill>
            <a:ln>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endParaRPr>
            </a:p>
          </p:txBody>
        </p:sp>
        <p:grpSp>
          <p:nvGrpSpPr>
            <p:cNvPr id="35" name="Groep 34">
              <a:extLst>
                <a:ext uri="{FF2B5EF4-FFF2-40B4-BE49-F238E27FC236}">
                  <a16:creationId xmlns:a16="http://schemas.microsoft.com/office/drawing/2014/main" id="{307C6A90-2F1C-4562-96F1-116D89629F97}"/>
                </a:ext>
              </a:extLst>
            </p:cNvPr>
            <p:cNvGrpSpPr/>
            <p:nvPr userDrawn="1"/>
          </p:nvGrpSpPr>
          <p:grpSpPr>
            <a:xfrm>
              <a:off x="13614067" y="3767196"/>
              <a:ext cx="1195723" cy="678267"/>
              <a:chOff x="12757284" y="3224292"/>
              <a:chExt cx="1195723" cy="678267"/>
            </a:xfrm>
          </p:grpSpPr>
          <p:sp>
            <p:nvSpPr>
              <p:cNvPr id="36" name="Rechthoek 35">
                <a:extLst>
                  <a:ext uri="{FF2B5EF4-FFF2-40B4-BE49-F238E27FC236}">
                    <a16:creationId xmlns:a16="http://schemas.microsoft.com/office/drawing/2014/main" id="{0C0B8F75-7C27-4E84-BF80-729F0733B95E}"/>
                  </a:ext>
                </a:extLst>
              </p:cNvPr>
              <p:cNvSpPr/>
              <p:nvPr userDrawn="1"/>
            </p:nvSpPr>
            <p:spPr>
              <a:xfrm>
                <a:off x="12757284" y="3224292"/>
                <a:ext cx="117647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37" name="Rechthoek 36">
                <a:extLst>
                  <a:ext uri="{FF2B5EF4-FFF2-40B4-BE49-F238E27FC236}">
                    <a16:creationId xmlns:a16="http://schemas.microsoft.com/office/drawing/2014/main" id="{1B1E81CC-1B31-4BC4-9334-AA54F59FA804}"/>
                  </a:ext>
                </a:extLst>
              </p:cNvPr>
              <p:cNvSpPr/>
              <p:nvPr userDrawn="1"/>
            </p:nvSpPr>
            <p:spPr>
              <a:xfrm>
                <a:off x="12779248" y="3535681"/>
                <a:ext cx="1145758"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38" name="Groep 37">
                <a:extLst>
                  <a:ext uri="{FF2B5EF4-FFF2-40B4-BE49-F238E27FC236}">
                    <a16:creationId xmlns:a16="http://schemas.microsoft.com/office/drawing/2014/main" id="{4DE18BA5-1978-46B9-A6EA-5F39A84A1581}"/>
                  </a:ext>
                </a:extLst>
              </p:cNvPr>
              <p:cNvGrpSpPr/>
              <p:nvPr userDrawn="1"/>
            </p:nvGrpSpPr>
            <p:grpSpPr>
              <a:xfrm>
                <a:off x="12839234" y="3289794"/>
                <a:ext cx="155951" cy="131922"/>
                <a:chOff x="12968836" y="3354170"/>
                <a:chExt cx="404806" cy="342433"/>
              </a:xfrm>
            </p:grpSpPr>
            <p:sp>
              <p:nvSpPr>
                <p:cNvPr id="51" name="Rechthoek: afgeronde hoeken 50">
                  <a:extLst>
                    <a:ext uri="{FF2B5EF4-FFF2-40B4-BE49-F238E27FC236}">
                      <a16:creationId xmlns:a16="http://schemas.microsoft.com/office/drawing/2014/main" id="{E0A8CA9D-9FE4-4FA7-BC9A-EE4C220BB2B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52" name="Rechthoek 51">
                  <a:extLst>
                    <a:ext uri="{FF2B5EF4-FFF2-40B4-BE49-F238E27FC236}">
                      <a16:creationId xmlns:a16="http://schemas.microsoft.com/office/drawing/2014/main" id="{D34EC4E0-5FE0-48A6-A5F4-C66802557C3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53" name="Rechthoek 52">
                  <a:extLst>
                    <a:ext uri="{FF2B5EF4-FFF2-40B4-BE49-F238E27FC236}">
                      <a16:creationId xmlns:a16="http://schemas.microsoft.com/office/drawing/2014/main" id="{B8EB9DE1-B017-4C60-9DEF-F84D2D100A0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54" name="Rechthoek 53">
                  <a:extLst>
                    <a:ext uri="{FF2B5EF4-FFF2-40B4-BE49-F238E27FC236}">
                      <a16:creationId xmlns:a16="http://schemas.microsoft.com/office/drawing/2014/main" id="{98998DF0-8393-4DB1-B477-DA409B6CCA7B}"/>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55" name="Rechthoek 54">
                  <a:extLst>
                    <a:ext uri="{FF2B5EF4-FFF2-40B4-BE49-F238E27FC236}">
                      <a16:creationId xmlns:a16="http://schemas.microsoft.com/office/drawing/2014/main" id="{539FF76B-9F73-4E2F-9C1B-8E14AC91CFA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56" name="Rechthoek 55">
                  <a:extLst>
                    <a:ext uri="{FF2B5EF4-FFF2-40B4-BE49-F238E27FC236}">
                      <a16:creationId xmlns:a16="http://schemas.microsoft.com/office/drawing/2014/main" id="{4B9031F3-3E31-44A5-BECE-92F8F27537B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nvGrpSpPr>
              <p:cNvPr id="39" name="Groep 38">
                <a:extLst>
                  <a:ext uri="{FF2B5EF4-FFF2-40B4-BE49-F238E27FC236}">
                    <a16:creationId xmlns:a16="http://schemas.microsoft.com/office/drawing/2014/main" id="{D10BCCF1-F0CA-4E64-9898-DF31E735B65B}"/>
                  </a:ext>
                </a:extLst>
              </p:cNvPr>
              <p:cNvGrpSpPr/>
              <p:nvPr userDrawn="1"/>
            </p:nvGrpSpPr>
            <p:grpSpPr>
              <a:xfrm>
                <a:off x="12819679" y="3589117"/>
                <a:ext cx="166739" cy="218963"/>
                <a:chOff x="12940828" y="3950597"/>
                <a:chExt cx="432813" cy="568367"/>
              </a:xfrm>
            </p:grpSpPr>
            <p:grpSp>
              <p:nvGrpSpPr>
                <p:cNvPr id="43" name="Groep 42">
                  <a:extLst>
                    <a:ext uri="{FF2B5EF4-FFF2-40B4-BE49-F238E27FC236}">
                      <a16:creationId xmlns:a16="http://schemas.microsoft.com/office/drawing/2014/main" id="{A93B77E9-4FE1-4C20-B2C3-BED15B1F289D}"/>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D2CD10DD-64EE-431B-884C-CD9DA70063C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46" name="Rechthoek 45">
                    <a:extLst>
                      <a:ext uri="{FF2B5EF4-FFF2-40B4-BE49-F238E27FC236}">
                        <a16:creationId xmlns:a16="http://schemas.microsoft.com/office/drawing/2014/main" id="{28FADFD7-24DB-45BF-9363-AC15E4611A7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47" name="Rechthoek 46">
                    <a:extLst>
                      <a:ext uri="{FF2B5EF4-FFF2-40B4-BE49-F238E27FC236}">
                        <a16:creationId xmlns:a16="http://schemas.microsoft.com/office/drawing/2014/main" id="{6D2C8847-5742-4E4E-845A-271375AC31E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48" name="Rechthoek 47">
                    <a:extLst>
                      <a:ext uri="{FF2B5EF4-FFF2-40B4-BE49-F238E27FC236}">
                        <a16:creationId xmlns:a16="http://schemas.microsoft.com/office/drawing/2014/main" id="{181E2E3F-32FC-43E8-B17E-116DF409760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49" name="Rechthoek 48">
                    <a:extLst>
                      <a:ext uri="{FF2B5EF4-FFF2-40B4-BE49-F238E27FC236}">
                        <a16:creationId xmlns:a16="http://schemas.microsoft.com/office/drawing/2014/main" id="{0ACE1EA8-9013-4988-A1C8-DAD01FEAAA8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50" name="Rechthoek 49">
                    <a:extLst>
                      <a:ext uri="{FF2B5EF4-FFF2-40B4-BE49-F238E27FC236}">
                        <a16:creationId xmlns:a16="http://schemas.microsoft.com/office/drawing/2014/main" id="{C931CDF0-6AB0-4303-AFC4-E19A1E365F4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sp>
              <p:nvSpPr>
                <p:cNvPr id="44" name="Boog 43">
                  <a:extLst>
                    <a:ext uri="{FF2B5EF4-FFF2-40B4-BE49-F238E27FC236}">
                      <a16:creationId xmlns:a16="http://schemas.microsoft.com/office/drawing/2014/main" id="{7C15F81E-C90A-415C-B30B-183B6588F06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lstStyle/>
                <a:p>
                  <a:pPr algn="ctr"/>
                  <a:endParaRPr lang="en-GB" noProof="0"/>
                </a:p>
              </p:txBody>
            </p:sp>
          </p:grpSp>
          <p:sp>
            <p:nvSpPr>
              <p:cNvPr id="40" name="Tekstvak 39">
                <a:extLst>
                  <a:ext uri="{FF2B5EF4-FFF2-40B4-BE49-F238E27FC236}">
                    <a16:creationId xmlns:a16="http://schemas.microsoft.com/office/drawing/2014/main" id="{11215F5C-A8B7-4F2F-9178-7305EB3D574F}"/>
                  </a:ext>
                </a:extLst>
              </p:cNvPr>
              <p:cNvSpPr txBox="1"/>
              <p:nvPr userDrawn="1"/>
            </p:nvSpPr>
            <p:spPr>
              <a:xfrm>
                <a:off x="12997648" y="3263402"/>
                <a:ext cx="855209"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Indeling</a:t>
                </a:r>
              </a:p>
            </p:txBody>
          </p:sp>
          <p:sp>
            <p:nvSpPr>
              <p:cNvPr id="41" name="Tekstvak 40">
                <a:extLst>
                  <a:ext uri="{FF2B5EF4-FFF2-40B4-BE49-F238E27FC236}">
                    <a16:creationId xmlns:a16="http://schemas.microsoft.com/office/drawing/2014/main" id="{5648A202-B01A-444B-92A2-90B8ABB8ECA2}"/>
                  </a:ext>
                </a:extLst>
              </p:cNvPr>
              <p:cNvSpPr txBox="1"/>
              <p:nvPr userDrawn="1"/>
            </p:nvSpPr>
            <p:spPr>
              <a:xfrm>
                <a:off x="12984219" y="3584528"/>
                <a:ext cx="855209"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Dia Herstellen</a:t>
                </a:r>
              </a:p>
            </p:txBody>
          </p:sp>
          <p:pic>
            <p:nvPicPr>
              <p:cNvPr id="42" name="Picture 3">
                <a:extLst>
                  <a:ext uri="{FF2B5EF4-FFF2-40B4-BE49-F238E27FC236}">
                    <a16:creationId xmlns:a16="http://schemas.microsoft.com/office/drawing/2014/main" id="{3D452CD6-5335-45DF-8D79-EDEB768B550C}"/>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3809921" y="3671228"/>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
        <p:nvSpPr>
          <p:cNvPr id="9" name="Tijdelijke aanduiding voor voettekst 8">
            <a:extLst>
              <a:ext uri="{FF2B5EF4-FFF2-40B4-BE49-F238E27FC236}">
                <a16:creationId xmlns:a16="http://schemas.microsoft.com/office/drawing/2014/main" id="{A0A98534-5E26-461C-B470-CA54DD9D7BD6}"/>
              </a:ext>
            </a:extLst>
          </p:cNvPr>
          <p:cNvSpPr>
            <a:spLocks noGrp="1"/>
          </p:cNvSpPr>
          <p:nvPr>
            <p:ph type="ftr" sz="quarter" idx="40"/>
          </p:nvPr>
        </p:nvSpPr>
        <p:spPr/>
        <p:txBody>
          <a:bodyPr/>
          <a:lstStyle/>
          <a:p>
            <a:r>
              <a:rPr lang="en-GB" noProof="0"/>
              <a:t>AKD</a:t>
            </a:r>
          </a:p>
        </p:txBody>
      </p:sp>
      <p:sp>
        <p:nvSpPr>
          <p:cNvPr id="10" name="Tijdelijke aanduiding voor dianummer 9">
            <a:extLst>
              <a:ext uri="{FF2B5EF4-FFF2-40B4-BE49-F238E27FC236}">
                <a16:creationId xmlns:a16="http://schemas.microsoft.com/office/drawing/2014/main" id="{840A7FD9-2823-449D-A9CE-336EC3246184}"/>
              </a:ext>
            </a:extLst>
          </p:cNvPr>
          <p:cNvSpPr>
            <a:spLocks noGrp="1"/>
          </p:cNvSpPr>
          <p:nvPr>
            <p:ph type="sldNum" sz="quarter" idx="41"/>
          </p:nvPr>
        </p:nvSpPr>
        <p:spPr/>
        <p:txBody>
          <a:bodyPr/>
          <a:lstStyle/>
          <a:p>
            <a:fld id="{23D2BB9B-B463-4028-B950-91DDC3FACFD9}" type="slidenum">
              <a:rPr lang="en-GB" noProof="0" smtClean="0"/>
              <a:pPr/>
              <a:t>‹#›</a:t>
            </a:fld>
            <a:endParaRPr lang="en-GB" noProof="0"/>
          </a:p>
        </p:txBody>
      </p:sp>
      <p:sp>
        <p:nvSpPr>
          <p:cNvPr id="11" name="Titel 10">
            <a:extLst>
              <a:ext uri="{FF2B5EF4-FFF2-40B4-BE49-F238E27FC236}">
                <a16:creationId xmlns:a16="http://schemas.microsoft.com/office/drawing/2014/main" id="{6EB8A26D-E708-4C12-862E-48F7FFD20BC6}"/>
              </a:ext>
            </a:extLst>
          </p:cNvPr>
          <p:cNvSpPr>
            <a:spLocks noGrp="1"/>
          </p:cNvSpPr>
          <p:nvPr>
            <p:ph type="title" hasCustomPrompt="1"/>
          </p:nvPr>
        </p:nvSpPr>
        <p:spPr/>
        <p:txBody>
          <a:bodyPr/>
          <a:lstStyle>
            <a:lvl1pPr>
              <a:defRPr/>
            </a:lvl1pPr>
          </a:lstStyle>
          <a:p>
            <a:r>
              <a:rPr lang="en-GB" noProof="0"/>
              <a:t>Heading</a:t>
            </a:r>
          </a:p>
        </p:txBody>
      </p:sp>
      <p:sp>
        <p:nvSpPr>
          <p:cNvPr id="71" name="Tijdelijke aanduiding voor afbeelding 234">
            <a:extLst>
              <a:ext uri="{FF2B5EF4-FFF2-40B4-BE49-F238E27FC236}">
                <a16:creationId xmlns:a16="http://schemas.microsoft.com/office/drawing/2014/main" id="{2498FC4B-9791-45E4-BB45-04419B02E830}"/>
              </a:ext>
            </a:extLst>
          </p:cNvPr>
          <p:cNvSpPr>
            <a:spLocks noGrp="1"/>
          </p:cNvSpPr>
          <p:nvPr>
            <p:ph type="pic" sz="quarter" idx="42" hasCustomPrompt="1"/>
          </p:nvPr>
        </p:nvSpPr>
        <p:spPr>
          <a:xfrm flipH="1">
            <a:off x="6274041" y="1469550"/>
            <a:ext cx="3117600" cy="3117600"/>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icon below to insert an image.</a:t>
            </a:r>
          </a:p>
        </p:txBody>
      </p:sp>
      <p:sp>
        <p:nvSpPr>
          <p:cNvPr id="72" name="Tijdelijke aanduiding voor tekst 207">
            <a:extLst>
              <a:ext uri="{FF2B5EF4-FFF2-40B4-BE49-F238E27FC236}">
                <a16:creationId xmlns:a16="http://schemas.microsoft.com/office/drawing/2014/main" id="{062F8A61-701E-4ADC-A387-5C31C6DFC2AE}"/>
              </a:ext>
            </a:extLst>
          </p:cNvPr>
          <p:cNvSpPr>
            <a:spLocks noGrp="1"/>
          </p:cNvSpPr>
          <p:nvPr>
            <p:ph type="body" sz="quarter" idx="43" hasCustomPrompt="1"/>
          </p:nvPr>
        </p:nvSpPr>
        <p:spPr>
          <a:xfrm>
            <a:off x="9394643" y="1469551"/>
            <a:ext cx="2234930" cy="3117599"/>
          </a:xfrm>
          <a:prstGeom prst="rect">
            <a:avLst/>
          </a:prstGeom>
          <a:solidFill>
            <a:schemeClr val="accent1"/>
          </a:solidFill>
        </p:spPr>
        <p:txBody>
          <a:bodyPr wrap="square" anchor="ctr" anchorCtr="0">
            <a:noAutofit/>
          </a:bodyPr>
          <a:lstStyle>
            <a:lvl1pPr marL="0" indent="0" algn="ctr">
              <a:buNone/>
              <a:defRPr b="1">
                <a:solidFill>
                  <a:schemeClr val="bg1"/>
                </a:solidFill>
              </a:defRPr>
            </a:lvl1pPr>
          </a:lstStyle>
          <a:p>
            <a:pPr lvl="0"/>
            <a:r>
              <a:rPr lang="en-GB" noProof="0"/>
              <a:t> </a:t>
            </a:r>
          </a:p>
        </p:txBody>
      </p:sp>
      <p:sp>
        <p:nvSpPr>
          <p:cNvPr id="17" name="Tijdelijke aanduiding voor tekst 16">
            <a:extLst>
              <a:ext uri="{FF2B5EF4-FFF2-40B4-BE49-F238E27FC236}">
                <a16:creationId xmlns:a16="http://schemas.microsoft.com/office/drawing/2014/main" id="{FCF6FBBD-091B-4B58-8560-DF38F76C5E69}"/>
              </a:ext>
            </a:extLst>
          </p:cNvPr>
          <p:cNvSpPr>
            <a:spLocks noGrp="1"/>
          </p:cNvSpPr>
          <p:nvPr>
            <p:ph type="body" sz="quarter" idx="44" hasCustomPrompt="1"/>
          </p:nvPr>
        </p:nvSpPr>
        <p:spPr>
          <a:xfrm>
            <a:off x="3690409" y="3540859"/>
            <a:ext cx="2227552" cy="265447"/>
          </a:xfrm>
          <a:noFill/>
        </p:spPr>
        <p:txBody>
          <a:bodyPr/>
          <a:lstStyle>
            <a:lvl1pPr marL="0" indent="0" algn="ctr">
              <a:buNone/>
              <a:defRPr b="1">
                <a:solidFill>
                  <a:schemeClr val="bg1"/>
                </a:solidFill>
              </a:defRPr>
            </a:lvl1pPr>
          </a:lstStyle>
          <a:p>
            <a:pPr lvl="0"/>
            <a:r>
              <a:rPr lang="en-GB" noProof="0"/>
              <a:t>Name </a:t>
            </a:r>
          </a:p>
        </p:txBody>
      </p:sp>
      <p:sp>
        <p:nvSpPr>
          <p:cNvPr id="79" name="Tijdelijke aanduiding voor tekst 16">
            <a:extLst>
              <a:ext uri="{FF2B5EF4-FFF2-40B4-BE49-F238E27FC236}">
                <a16:creationId xmlns:a16="http://schemas.microsoft.com/office/drawing/2014/main" id="{270E0A98-3235-4693-AA11-79C45AF5C0C8}"/>
              </a:ext>
            </a:extLst>
          </p:cNvPr>
          <p:cNvSpPr>
            <a:spLocks noGrp="1"/>
          </p:cNvSpPr>
          <p:nvPr>
            <p:ph type="body" sz="quarter" idx="45" hasCustomPrompt="1"/>
          </p:nvPr>
        </p:nvSpPr>
        <p:spPr>
          <a:xfrm>
            <a:off x="3690409" y="3790088"/>
            <a:ext cx="2227552" cy="433435"/>
          </a:xfrm>
          <a:noFill/>
        </p:spPr>
        <p:txBody>
          <a:bodyPr/>
          <a:lstStyle>
            <a:lvl1pPr marL="0" indent="0" algn="ctr">
              <a:buNone/>
              <a:defRPr sz="1400" b="0" i="1" baseline="0">
                <a:solidFill>
                  <a:schemeClr val="bg1"/>
                </a:solidFill>
              </a:defRPr>
            </a:lvl1pPr>
          </a:lstStyle>
          <a:p>
            <a:pPr lvl="0"/>
            <a:r>
              <a:rPr lang="en-GB" noProof="0"/>
              <a:t>Job title</a:t>
            </a:r>
          </a:p>
        </p:txBody>
      </p:sp>
      <p:sp>
        <p:nvSpPr>
          <p:cNvPr id="87" name="Tekstvak 86">
            <a:extLst>
              <a:ext uri="{FF2B5EF4-FFF2-40B4-BE49-F238E27FC236}">
                <a16:creationId xmlns:a16="http://schemas.microsoft.com/office/drawing/2014/main" id="{554B8E52-DB4D-487B-AA26-D1204A194672}"/>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Introduction #1 (2x)</a:t>
            </a:r>
          </a:p>
        </p:txBody>
      </p:sp>
      <p:sp>
        <p:nvSpPr>
          <p:cNvPr id="94" name="Tijdelijke aanduiding voor tekst 16">
            <a:extLst>
              <a:ext uri="{FF2B5EF4-FFF2-40B4-BE49-F238E27FC236}">
                <a16:creationId xmlns:a16="http://schemas.microsoft.com/office/drawing/2014/main" id="{B19F9C74-FCA1-4951-B7A7-266D0FF38C77}"/>
              </a:ext>
            </a:extLst>
          </p:cNvPr>
          <p:cNvSpPr>
            <a:spLocks noGrp="1"/>
          </p:cNvSpPr>
          <p:nvPr>
            <p:ph type="body" sz="quarter" idx="46" hasCustomPrompt="1"/>
          </p:nvPr>
        </p:nvSpPr>
        <p:spPr>
          <a:xfrm>
            <a:off x="9391237" y="3540859"/>
            <a:ext cx="2227552" cy="265447"/>
          </a:xfrm>
          <a:noFill/>
        </p:spPr>
        <p:txBody>
          <a:bodyPr/>
          <a:lstStyle>
            <a:lvl1pPr marL="0" indent="0" algn="ctr">
              <a:buNone/>
              <a:defRPr b="1">
                <a:solidFill>
                  <a:schemeClr val="bg1"/>
                </a:solidFill>
              </a:defRPr>
            </a:lvl1pPr>
          </a:lstStyle>
          <a:p>
            <a:pPr lvl="0"/>
            <a:r>
              <a:rPr lang="en-GB" noProof="0"/>
              <a:t>Name </a:t>
            </a:r>
          </a:p>
        </p:txBody>
      </p:sp>
      <p:sp>
        <p:nvSpPr>
          <p:cNvPr id="95" name="Tijdelijke aanduiding voor tekst 16">
            <a:extLst>
              <a:ext uri="{FF2B5EF4-FFF2-40B4-BE49-F238E27FC236}">
                <a16:creationId xmlns:a16="http://schemas.microsoft.com/office/drawing/2014/main" id="{0259F146-7C5C-4226-80DD-25AA19E6A067}"/>
              </a:ext>
            </a:extLst>
          </p:cNvPr>
          <p:cNvSpPr>
            <a:spLocks noGrp="1"/>
          </p:cNvSpPr>
          <p:nvPr>
            <p:ph type="body" sz="quarter" idx="47" hasCustomPrompt="1"/>
          </p:nvPr>
        </p:nvSpPr>
        <p:spPr>
          <a:xfrm>
            <a:off x="9391237" y="3790088"/>
            <a:ext cx="2227552" cy="433435"/>
          </a:xfrm>
          <a:noFill/>
        </p:spPr>
        <p:txBody>
          <a:bodyPr/>
          <a:lstStyle>
            <a:lvl1pPr marL="0" indent="0" algn="ctr">
              <a:buNone/>
              <a:defRPr sz="1400" b="0" i="1" baseline="0">
                <a:solidFill>
                  <a:schemeClr val="bg1"/>
                </a:solidFill>
              </a:defRPr>
            </a:lvl1pPr>
          </a:lstStyle>
          <a:p>
            <a:pPr lvl="0"/>
            <a:r>
              <a:rPr lang="en-GB" noProof="0"/>
              <a:t>Job title</a:t>
            </a:r>
          </a:p>
        </p:txBody>
      </p:sp>
    </p:spTree>
    <p:extLst>
      <p:ext uri="{BB962C8B-B14F-4D97-AF65-F5344CB8AC3E}">
        <p14:creationId xmlns:p14="http://schemas.microsoft.com/office/powerpoint/2010/main" val="335729442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Introduction #1 (4x)">
    <p:spTree>
      <p:nvGrpSpPr>
        <p:cNvPr id="1" name=""/>
        <p:cNvGrpSpPr/>
        <p:nvPr/>
      </p:nvGrpSpPr>
      <p:grpSpPr>
        <a:xfrm>
          <a:off x="0" y="0"/>
          <a:ext cx="0" cy="0"/>
          <a:chOff x="0" y="0"/>
          <a:chExt cx="0" cy="0"/>
        </a:xfrm>
      </p:grpSpPr>
      <p:sp>
        <p:nvSpPr>
          <p:cNvPr id="122" name="Tijdelijke aanduiding voor afbeelding 234">
            <a:extLst>
              <a:ext uri="{FF2B5EF4-FFF2-40B4-BE49-F238E27FC236}">
                <a16:creationId xmlns:a16="http://schemas.microsoft.com/office/drawing/2014/main" id="{4457B262-44E8-402B-BCD0-717A68E17CFF}"/>
              </a:ext>
            </a:extLst>
          </p:cNvPr>
          <p:cNvSpPr>
            <a:spLocks noGrp="1"/>
          </p:cNvSpPr>
          <p:nvPr>
            <p:ph type="pic" sz="quarter" idx="50" hasCustomPrompt="1"/>
          </p:nvPr>
        </p:nvSpPr>
        <p:spPr>
          <a:xfrm flipH="1">
            <a:off x="5365066" y="1464411"/>
            <a:ext cx="2034000" cy="2034000"/>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icon below to insert an image.</a:t>
            </a:r>
          </a:p>
        </p:txBody>
      </p:sp>
      <p:sp>
        <p:nvSpPr>
          <p:cNvPr id="7" name="Tijdelijke aanduiding voor afbeelding 234">
            <a:extLst>
              <a:ext uri="{FF2B5EF4-FFF2-40B4-BE49-F238E27FC236}">
                <a16:creationId xmlns:a16="http://schemas.microsoft.com/office/drawing/2014/main" id="{04E508CE-0852-4FFE-8EA4-5315A09831CC}"/>
              </a:ext>
            </a:extLst>
          </p:cNvPr>
          <p:cNvSpPr>
            <a:spLocks noGrp="1"/>
          </p:cNvSpPr>
          <p:nvPr>
            <p:ph type="pic" sz="quarter" idx="31" hasCustomPrompt="1"/>
          </p:nvPr>
        </p:nvSpPr>
        <p:spPr>
          <a:xfrm flipH="1">
            <a:off x="537968" y="1467100"/>
            <a:ext cx="2034000" cy="2033689"/>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icon below to insert an image.</a:t>
            </a:r>
          </a:p>
        </p:txBody>
      </p:sp>
      <p:sp>
        <p:nvSpPr>
          <p:cNvPr id="123" name="Tijdelijke aanduiding voor tekst 207">
            <a:extLst>
              <a:ext uri="{FF2B5EF4-FFF2-40B4-BE49-F238E27FC236}">
                <a16:creationId xmlns:a16="http://schemas.microsoft.com/office/drawing/2014/main" id="{78D52E3C-4A57-4D6F-B3D8-0C6A5085A785}"/>
              </a:ext>
            </a:extLst>
          </p:cNvPr>
          <p:cNvSpPr>
            <a:spLocks noGrp="1"/>
          </p:cNvSpPr>
          <p:nvPr>
            <p:ph type="body" sz="quarter" idx="51" hasCustomPrompt="1"/>
          </p:nvPr>
        </p:nvSpPr>
        <p:spPr>
          <a:xfrm>
            <a:off x="7400346" y="1464411"/>
            <a:ext cx="2234718" cy="2033689"/>
          </a:xfrm>
          <a:prstGeom prst="rect">
            <a:avLst/>
          </a:prstGeom>
          <a:solidFill>
            <a:schemeClr val="accent1"/>
          </a:solidFill>
        </p:spPr>
        <p:txBody>
          <a:bodyPr wrap="square" anchor="ctr" anchorCtr="0">
            <a:noAutofit/>
          </a:bodyPr>
          <a:lstStyle>
            <a:lvl1pPr marL="0" indent="0" algn="ctr">
              <a:buNone/>
              <a:defRPr b="1">
                <a:solidFill>
                  <a:schemeClr val="bg1"/>
                </a:solidFill>
              </a:defRPr>
            </a:lvl1pPr>
          </a:lstStyle>
          <a:p>
            <a:pPr lvl="0"/>
            <a:r>
              <a:rPr lang="en-GB" noProof="0"/>
              <a:t> </a:t>
            </a:r>
          </a:p>
        </p:txBody>
      </p:sp>
      <p:sp>
        <p:nvSpPr>
          <p:cNvPr id="126" name="Tijdelijke aanduiding voor afbeelding 234">
            <a:extLst>
              <a:ext uri="{FF2B5EF4-FFF2-40B4-BE49-F238E27FC236}">
                <a16:creationId xmlns:a16="http://schemas.microsoft.com/office/drawing/2014/main" id="{A23FF025-2D64-4F83-B84E-B669D1C54C11}"/>
              </a:ext>
            </a:extLst>
          </p:cNvPr>
          <p:cNvSpPr>
            <a:spLocks noGrp="1"/>
          </p:cNvSpPr>
          <p:nvPr>
            <p:ph type="pic" sz="quarter" idx="54" hasCustomPrompt="1"/>
          </p:nvPr>
        </p:nvSpPr>
        <p:spPr>
          <a:xfrm flipH="1">
            <a:off x="537968" y="4037355"/>
            <a:ext cx="2034000" cy="2034000"/>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icon below to insert an image.</a:t>
            </a:r>
          </a:p>
        </p:txBody>
      </p:sp>
      <p:sp>
        <p:nvSpPr>
          <p:cNvPr id="127" name="Tijdelijke aanduiding voor tekst 207">
            <a:extLst>
              <a:ext uri="{FF2B5EF4-FFF2-40B4-BE49-F238E27FC236}">
                <a16:creationId xmlns:a16="http://schemas.microsoft.com/office/drawing/2014/main" id="{2DDD81D5-CF4B-431B-B4D5-7307A60F283B}"/>
              </a:ext>
            </a:extLst>
          </p:cNvPr>
          <p:cNvSpPr>
            <a:spLocks noGrp="1"/>
          </p:cNvSpPr>
          <p:nvPr>
            <p:ph type="body" sz="quarter" idx="55" hasCustomPrompt="1"/>
          </p:nvPr>
        </p:nvSpPr>
        <p:spPr>
          <a:xfrm>
            <a:off x="2570759" y="4038150"/>
            <a:ext cx="2234718" cy="2034000"/>
          </a:xfrm>
          <a:prstGeom prst="rect">
            <a:avLst/>
          </a:prstGeom>
          <a:solidFill>
            <a:schemeClr val="accent1"/>
          </a:solidFill>
        </p:spPr>
        <p:txBody>
          <a:bodyPr wrap="square" anchor="ctr" anchorCtr="0">
            <a:noAutofit/>
          </a:bodyPr>
          <a:lstStyle>
            <a:lvl1pPr marL="0" indent="0" algn="ctr">
              <a:buNone/>
              <a:defRPr b="1">
                <a:solidFill>
                  <a:schemeClr val="bg1"/>
                </a:solidFill>
              </a:defRPr>
            </a:lvl1pPr>
          </a:lstStyle>
          <a:p>
            <a:pPr lvl="0"/>
            <a:r>
              <a:rPr lang="en-GB" noProof="0"/>
              <a:t> </a:t>
            </a:r>
          </a:p>
        </p:txBody>
      </p:sp>
      <p:sp>
        <p:nvSpPr>
          <p:cNvPr id="130" name="Tijdelijke aanduiding voor afbeelding 234">
            <a:extLst>
              <a:ext uri="{FF2B5EF4-FFF2-40B4-BE49-F238E27FC236}">
                <a16:creationId xmlns:a16="http://schemas.microsoft.com/office/drawing/2014/main" id="{094E6561-8D98-4383-8FEA-25E15D419BA0}"/>
              </a:ext>
            </a:extLst>
          </p:cNvPr>
          <p:cNvSpPr>
            <a:spLocks noGrp="1"/>
          </p:cNvSpPr>
          <p:nvPr>
            <p:ph type="pic" sz="quarter" idx="58" hasCustomPrompt="1"/>
          </p:nvPr>
        </p:nvSpPr>
        <p:spPr>
          <a:xfrm flipH="1">
            <a:off x="5365069" y="4034180"/>
            <a:ext cx="2033997" cy="2034000"/>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icon below to insert an image.</a:t>
            </a:r>
          </a:p>
        </p:txBody>
      </p:sp>
      <p:sp>
        <p:nvSpPr>
          <p:cNvPr id="131" name="Tijdelijke aanduiding voor tekst 207">
            <a:extLst>
              <a:ext uri="{FF2B5EF4-FFF2-40B4-BE49-F238E27FC236}">
                <a16:creationId xmlns:a16="http://schemas.microsoft.com/office/drawing/2014/main" id="{8FA088C5-6BB5-4A43-BB77-1B6EFC6FE596}"/>
              </a:ext>
            </a:extLst>
          </p:cNvPr>
          <p:cNvSpPr>
            <a:spLocks noGrp="1"/>
          </p:cNvSpPr>
          <p:nvPr>
            <p:ph type="body" sz="quarter" idx="59" hasCustomPrompt="1"/>
          </p:nvPr>
        </p:nvSpPr>
        <p:spPr>
          <a:xfrm>
            <a:off x="7400346" y="4034180"/>
            <a:ext cx="2234718" cy="2034000"/>
          </a:xfrm>
          <a:prstGeom prst="rect">
            <a:avLst/>
          </a:prstGeom>
          <a:solidFill>
            <a:schemeClr val="accent1"/>
          </a:solidFill>
        </p:spPr>
        <p:txBody>
          <a:bodyPr wrap="square" anchor="ctr" anchorCtr="0">
            <a:noAutofit/>
          </a:bodyPr>
          <a:lstStyle>
            <a:lvl1pPr marL="0" indent="0" algn="ctr">
              <a:buNone/>
              <a:defRPr b="1">
                <a:solidFill>
                  <a:schemeClr val="bg1"/>
                </a:solidFill>
              </a:defRPr>
            </a:lvl1pPr>
          </a:lstStyle>
          <a:p>
            <a:pPr lvl="0"/>
            <a:r>
              <a:rPr lang="en-GB" noProof="0"/>
              <a:t> </a:t>
            </a:r>
          </a:p>
        </p:txBody>
      </p:sp>
      <p:sp>
        <p:nvSpPr>
          <p:cNvPr id="8" name="Tijdelijke aanduiding voor tekst 207">
            <a:extLst>
              <a:ext uri="{FF2B5EF4-FFF2-40B4-BE49-F238E27FC236}">
                <a16:creationId xmlns:a16="http://schemas.microsoft.com/office/drawing/2014/main" id="{13C736BF-4A24-446C-A817-31B82F98F485}"/>
              </a:ext>
            </a:extLst>
          </p:cNvPr>
          <p:cNvSpPr>
            <a:spLocks noGrp="1"/>
          </p:cNvSpPr>
          <p:nvPr>
            <p:ph type="body" sz="quarter" idx="37" hasCustomPrompt="1"/>
          </p:nvPr>
        </p:nvSpPr>
        <p:spPr>
          <a:xfrm>
            <a:off x="2570759" y="1467100"/>
            <a:ext cx="2234718" cy="2033689"/>
          </a:xfrm>
          <a:prstGeom prst="rect">
            <a:avLst/>
          </a:prstGeom>
          <a:solidFill>
            <a:schemeClr val="accent1"/>
          </a:solidFill>
        </p:spPr>
        <p:txBody>
          <a:bodyPr wrap="square" anchor="ctr" anchorCtr="0">
            <a:noAutofit/>
          </a:bodyPr>
          <a:lstStyle>
            <a:lvl1pPr marL="0" indent="0" algn="ctr">
              <a:buNone/>
              <a:defRPr b="1">
                <a:solidFill>
                  <a:schemeClr val="bg1"/>
                </a:solidFill>
              </a:defRPr>
            </a:lvl1pPr>
          </a:lstStyle>
          <a:p>
            <a:pPr lvl="0"/>
            <a:r>
              <a:rPr lang="en-GB" noProof="0"/>
              <a:t> </a:t>
            </a:r>
          </a:p>
        </p:txBody>
      </p:sp>
      <p:sp>
        <p:nvSpPr>
          <p:cNvPr id="124" name="Tijdelijke aanduiding voor tekst 16">
            <a:extLst>
              <a:ext uri="{FF2B5EF4-FFF2-40B4-BE49-F238E27FC236}">
                <a16:creationId xmlns:a16="http://schemas.microsoft.com/office/drawing/2014/main" id="{FB8AD1F1-F897-41D5-9B9D-64DBC5BC84E5}"/>
              </a:ext>
            </a:extLst>
          </p:cNvPr>
          <p:cNvSpPr>
            <a:spLocks noGrp="1"/>
          </p:cNvSpPr>
          <p:nvPr>
            <p:ph type="body" sz="quarter" idx="52" hasCustomPrompt="1"/>
          </p:nvPr>
        </p:nvSpPr>
        <p:spPr>
          <a:xfrm>
            <a:off x="7395584" y="2450505"/>
            <a:ext cx="2234718" cy="291839"/>
          </a:xfrm>
          <a:noFill/>
        </p:spPr>
        <p:txBody>
          <a:bodyPr/>
          <a:lstStyle>
            <a:lvl1pPr marL="0" indent="0" algn="ctr">
              <a:buNone/>
              <a:defRPr b="1">
                <a:solidFill>
                  <a:schemeClr val="bg1"/>
                </a:solidFill>
              </a:defRPr>
            </a:lvl1pPr>
          </a:lstStyle>
          <a:p>
            <a:pPr lvl="0"/>
            <a:r>
              <a:rPr lang="en-GB" noProof="0"/>
              <a:t>Name </a:t>
            </a:r>
          </a:p>
        </p:txBody>
      </p:sp>
      <p:sp>
        <p:nvSpPr>
          <p:cNvPr id="125" name="Tijdelijke aanduiding voor tekst 16">
            <a:extLst>
              <a:ext uri="{FF2B5EF4-FFF2-40B4-BE49-F238E27FC236}">
                <a16:creationId xmlns:a16="http://schemas.microsoft.com/office/drawing/2014/main" id="{DAB495D7-D203-49A9-AAF6-40C8EBF1348E}"/>
              </a:ext>
            </a:extLst>
          </p:cNvPr>
          <p:cNvSpPr>
            <a:spLocks noGrp="1"/>
          </p:cNvSpPr>
          <p:nvPr>
            <p:ph type="body" sz="quarter" idx="53" hasCustomPrompt="1"/>
          </p:nvPr>
        </p:nvSpPr>
        <p:spPr>
          <a:xfrm>
            <a:off x="7395584" y="2703652"/>
            <a:ext cx="2234718" cy="337701"/>
          </a:xfrm>
          <a:noFill/>
        </p:spPr>
        <p:txBody>
          <a:bodyPr/>
          <a:lstStyle>
            <a:lvl1pPr marL="0" indent="0" algn="ctr">
              <a:buNone/>
              <a:defRPr sz="1400" b="0" i="1" baseline="0">
                <a:solidFill>
                  <a:schemeClr val="bg1"/>
                </a:solidFill>
              </a:defRPr>
            </a:lvl1pPr>
          </a:lstStyle>
          <a:p>
            <a:pPr lvl="0"/>
            <a:r>
              <a:rPr lang="en-GB" noProof="0"/>
              <a:t>Job title</a:t>
            </a:r>
          </a:p>
        </p:txBody>
      </p:sp>
      <p:sp>
        <p:nvSpPr>
          <p:cNvPr id="128" name="Tijdelijke aanduiding voor tekst 16">
            <a:extLst>
              <a:ext uri="{FF2B5EF4-FFF2-40B4-BE49-F238E27FC236}">
                <a16:creationId xmlns:a16="http://schemas.microsoft.com/office/drawing/2014/main" id="{47731EB3-CE1B-4B1A-AA56-465F054AE57B}"/>
              </a:ext>
            </a:extLst>
          </p:cNvPr>
          <p:cNvSpPr>
            <a:spLocks noGrp="1"/>
          </p:cNvSpPr>
          <p:nvPr>
            <p:ph type="body" sz="quarter" idx="56" hasCustomPrompt="1"/>
          </p:nvPr>
        </p:nvSpPr>
        <p:spPr>
          <a:xfrm>
            <a:off x="2565997" y="5019899"/>
            <a:ext cx="2234718" cy="291839"/>
          </a:xfrm>
          <a:noFill/>
        </p:spPr>
        <p:txBody>
          <a:bodyPr/>
          <a:lstStyle>
            <a:lvl1pPr marL="0" indent="0" algn="ctr">
              <a:buNone/>
              <a:defRPr b="1">
                <a:solidFill>
                  <a:schemeClr val="bg1"/>
                </a:solidFill>
              </a:defRPr>
            </a:lvl1pPr>
          </a:lstStyle>
          <a:p>
            <a:pPr lvl="0"/>
            <a:r>
              <a:rPr lang="en-GB" noProof="0"/>
              <a:t>Name </a:t>
            </a:r>
          </a:p>
        </p:txBody>
      </p:sp>
      <p:sp>
        <p:nvSpPr>
          <p:cNvPr id="129" name="Tijdelijke aanduiding voor tekst 16">
            <a:extLst>
              <a:ext uri="{FF2B5EF4-FFF2-40B4-BE49-F238E27FC236}">
                <a16:creationId xmlns:a16="http://schemas.microsoft.com/office/drawing/2014/main" id="{526C60EF-4006-4435-9B2C-6A2252D78950}"/>
              </a:ext>
            </a:extLst>
          </p:cNvPr>
          <p:cNvSpPr>
            <a:spLocks noGrp="1"/>
          </p:cNvSpPr>
          <p:nvPr>
            <p:ph type="body" sz="quarter" idx="57" hasCustomPrompt="1"/>
          </p:nvPr>
        </p:nvSpPr>
        <p:spPr>
          <a:xfrm>
            <a:off x="2565997" y="5273046"/>
            <a:ext cx="2234718" cy="337701"/>
          </a:xfrm>
          <a:noFill/>
        </p:spPr>
        <p:txBody>
          <a:bodyPr/>
          <a:lstStyle>
            <a:lvl1pPr marL="0" indent="0" algn="ctr">
              <a:buNone/>
              <a:defRPr sz="1400" b="0" i="1" baseline="0">
                <a:solidFill>
                  <a:schemeClr val="bg1"/>
                </a:solidFill>
              </a:defRPr>
            </a:lvl1pPr>
          </a:lstStyle>
          <a:p>
            <a:pPr lvl="0"/>
            <a:r>
              <a:rPr lang="en-GB" noProof="0"/>
              <a:t>Job title</a:t>
            </a:r>
          </a:p>
        </p:txBody>
      </p:sp>
      <p:sp>
        <p:nvSpPr>
          <p:cNvPr id="132" name="Tijdelijke aanduiding voor tekst 16">
            <a:extLst>
              <a:ext uri="{FF2B5EF4-FFF2-40B4-BE49-F238E27FC236}">
                <a16:creationId xmlns:a16="http://schemas.microsoft.com/office/drawing/2014/main" id="{693B233C-5982-4F6E-8B85-FBA34C30D54B}"/>
              </a:ext>
            </a:extLst>
          </p:cNvPr>
          <p:cNvSpPr>
            <a:spLocks noGrp="1"/>
          </p:cNvSpPr>
          <p:nvPr>
            <p:ph type="body" sz="quarter" idx="60" hasCustomPrompt="1"/>
          </p:nvPr>
        </p:nvSpPr>
        <p:spPr>
          <a:xfrm>
            <a:off x="7395584" y="5021485"/>
            <a:ext cx="2234718" cy="291839"/>
          </a:xfrm>
          <a:noFill/>
        </p:spPr>
        <p:txBody>
          <a:bodyPr/>
          <a:lstStyle>
            <a:lvl1pPr marL="0" indent="0" algn="ctr">
              <a:buNone/>
              <a:defRPr b="1">
                <a:solidFill>
                  <a:schemeClr val="bg1"/>
                </a:solidFill>
              </a:defRPr>
            </a:lvl1pPr>
          </a:lstStyle>
          <a:p>
            <a:pPr lvl="0"/>
            <a:r>
              <a:rPr lang="en-GB" noProof="0"/>
              <a:t>Name </a:t>
            </a:r>
          </a:p>
        </p:txBody>
      </p:sp>
      <p:sp>
        <p:nvSpPr>
          <p:cNvPr id="133" name="Tijdelijke aanduiding voor tekst 16">
            <a:extLst>
              <a:ext uri="{FF2B5EF4-FFF2-40B4-BE49-F238E27FC236}">
                <a16:creationId xmlns:a16="http://schemas.microsoft.com/office/drawing/2014/main" id="{5E7B12EB-80AD-4E0D-AD52-B396D6BE8A8F}"/>
              </a:ext>
            </a:extLst>
          </p:cNvPr>
          <p:cNvSpPr>
            <a:spLocks noGrp="1"/>
          </p:cNvSpPr>
          <p:nvPr>
            <p:ph type="body" sz="quarter" idx="61" hasCustomPrompt="1"/>
          </p:nvPr>
        </p:nvSpPr>
        <p:spPr>
          <a:xfrm>
            <a:off x="7395584" y="5274632"/>
            <a:ext cx="2234718" cy="337701"/>
          </a:xfrm>
          <a:noFill/>
        </p:spPr>
        <p:txBody>
          <a:bodyPr/>
          <a:lstStyle>
            <a:lvl1pPr marL="0" indent="0" algn="ctr">
              <a:buNone/>
              <a:defRPr sz="1400" b="0" i="1" baseline="0">
                <a:solidFill>
                  <a:schemeClr val="bg1"/>
                </a:solidFill>
              </a:defRPr>
            </a:lvl1pPr>
          </a:lstStyle>
          <a:p>
            <a:pPr lvl="0"/>
            <a:r>
              <a:rPr lang="en-GB" noProof="0"/>
              <a:t>Job title</a:t>
            </a:r>
          </a:p>
        </p:txBody>
      </p:sp>
      <p:sp>
        <p:nvSpPr>
          <p:cNvPr id="9" name="Tijdelijke aanduiding voor voettekst 8">
            <a:extLst>
              <a:ext uri="{FF2B5EF4-FFF2-40B4-BE49-F238E27FC236}">
                <a16:creationId xmlns:a16="http://schemas.microsoft.com/office/drawing/2014/main" id="{A0A98534-5E26-461C-B470-CA54DD9D7BD6}"/>
              </a:ext>
            </a:extLst>
          </p:cNvPr>
          <p:cNvSpPr>
            <a:spLocks noGrp="1"/>
          </p:cNvSpPr>
          <p:nvPr>
            <p:ph type="ftr" sz="quarter" idx="40"/>
          </p:nvPr>
        </p:nvSpPr>
        <p:spPr/>
        <p:txBody>
          <a:bodyPr/>
          <a:lstStyle/>
          <a:p>
            <a:r>
              <a:rPr lang="en-GB" noProof="0"/>
              <a:t>AKD</a:t>
            </a:r>
          </a:p>
        </p:txBody>
      </p:sp>
      <p:sp>
        <p:nvSpPr>
          <p:cNvPr id="10" name="Tijdelijke aanduiding voor dianummer 9">
            <a:extLst>
              <a:ext uri="{FF2B5EF4-FFF2-40B4-BE49-F238E27FC236}">
                <a16:creationId xmlns:a16="http://schemas.microsoft.com/office/drawing/2014/main" id="{840A7FD9-2823-449D-A9CE-336EC3246184}"/>
              </a:ext>
            </a:extLst>
          </p:cNvPr>
          <p:cNvSpPr>
            <a:spLocks noGrp="1"/>
          </p:cNvSpPr>
          <p:nvPr>
            <p:ph type="sldNum" sz="quarter" idx="41"/>
          </p:nvPr>
        </p:nvSpPr>
        <p:spPr/>
        <p:txBody>
          <a:bodyPr/>
          <a:lstStyle/>
          <a:p>
            <a:fld id="{23D2BB9B-B463-4028-B950-91DDC3FACFD9}" type="slidenum">
              <a:rPr lang="en-GB" noProof="0" smtClean="0"/>
              <a:pPr/>
              <a:t>‹#›</a:t>
            </a:fld>
            <a:endParaRPr lang="en-GB" noProof="0"/>
          </a:p>
        </p:txBody>
      </p:sp>
      <p:sp>
        <p:nvSpPr>
          <p:cNvPr id="11" name="Titel 10">
            <a:extLst>
              <a:ext uri="{FF2B5EF4-FFF2-40B4-BE49-F238E27FC236}">
                <a16:creationId xmlns:a16="http://schemas.microsoft.com/office/drawing/2014/main" id="{6EB8A26D-E708-4C12-862E-48F7FFD20BC6}"/>
              </a:ext>
            </a:extLst>
          </p:cNvPr>
          <p:cNvSpPr>
            <a:spLocks noGrp="1"/>
          </p:cNvSpPr>
          <p:nvPr>
            <p:ph type="title" hasCustomPrompt="1"/>
          </p:nvPr>
        </p:nvSpPr>
        <p:spPr/>
        <p:txBody>
          <a:bodyPr/>
          <a:lstStyle>
            <a:lvl1pPr>
              <a:defRPr/>
            </a:lvl1pPr>
          </a:lstStyle>
          <a:p>
            <a:r>
              <a:rPr lang="en-GB" noProof="0"/>
              <a:t>Heading</a:t>
            </a:r>
          </a:p>
        </p:txBody>
      </p:sp>
      <p:sp>
        <p:nvSpPr>
          <p:cNvPr id="80" name="Tijdelijke aanduiding voor tekst 16">
            <a:extLst>
              <a:ext uri="{FF2B5EF4-FFF2-40B4-BE49-F238E27FC236}">
                <a16:creationId xmlns:a16="http://schemas.microsoft.com/office/drawing/2014/main" id="{9D99D972-167E-43E2-8A85-33D4C3A6D26C}"/>
              </a:ext>
            </a:extLst>
          </p:cNvPr>
          <p:cNvSpPr>
            <a:spLocks noGrp="1"/>
          </p:cNvSpPr>
          <p:nvPr>
            <p:ph type="body" sz="quarter" idx="48" hasCustomPrompt="1"/>
          </p:nvPr>
        </p:nvSpPr>
        <p:spPr>
          <a:xfrm>
            <a:off x="2565997" y="2450505"/>
            <a:ext cx="2234718" cy="291839"/>
          </a:xfrm>
          <a:noFill/>
        </p:spPr>
        <p:txBody>
          <a:bodyPr/>
          <a:lstStyle>
            <a:lvl1pPr marL="0" indent="0" algn="ctr">
              <a:buNone/>
              <a:defRPr b="1">
                <a:solidFill>
                  <a:schemeClr val="bg1"/>
                </a:solidFill>
              </a:defRPr>
            </a:lvl1pPr>
          </a:lstStyle>
          <a:p>
            <a:pPr lvl="0"/>
            <a:r>
              <a:rPr lang="en-GB" noProof="0"/>
              <a:t>Name </a:t>
            </a:r>
          </a:p>
        </p:txBody>
      </p:sp>
      <p:sp>
        <p:nvSpPr>
          <p:cNvPr id="81" name="Tijdelijke aanduiding voor tekst 16">
            <a:extLst>
              <a:ext uri="{FF2B5EF4-FFF2-40B4-BE49-F238E27FC236}">
                <a16:creationId xmlns:a16="http://schemas.microsoft.com/office/drawing/2014/main" id="{BFE201C4-0BDE-44C6-A3B1-5D08369208A3}"/>
              </a:ext>
            </a:extLst>
          </p:cNvPr>
          <p:cNvSpPr>
            <a:spLocks noGrp="1"/>
          </p:cNvSpPr>
          <p:nvPr>
            <p:ph type="body" sz="quarter" idx="49" hasCustomPrompt="1"/>
          </p:nvPr>
        </p:nvSpPr>
        <p:spPr>
          <a:xfrm>
            <a:off x="2565997" y="2703652"/>
            <a:ext cx="2234718" cy="337701"/>
          </a:xfrm>
          <a:noFill/>
        </p:spPr>
        <p:txBody>
          <a:bodyPr/>
          <a:lstStyle>
            <a:lvl1pPr marL="0" indent="0" algn="ctr">
              <a:buNone/>
              <a:defRPr sz="1400" b="0" i="1" baseline="0">
                <a:solidFill>
                  <a:schemeClr val="bg1"/>
                </a:solidFill>
              </a:defRPr>
            </a:lvl1pPr>
          </a:lstStyle>
          <a:p>
            <a:pPr lvl="0"/>
            <a:r>
              <a:rPr lang="en-GB" noProof="0"/>
              <a:t>Job title</a:t>
            </a:r>
          </a:p>
        </p:txBody>
      </p:sp>
      <p:sp>
        <p:nvSpPr>
          <p:cNvPr id="94" name="Tekstvak 93">
            <a:extLst>
              <a:ext uri="{FF2B5EF4-FFF2-40B4-BE49-F238E27FC236}">
                <a16:creationId xmlns:a16="http://schemas.microsoft.com/office/drawing/2014/main" id="{BE6A133D-7A4F-49B4-A985-5810F90B0F40}"/>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Introduction #1 (4x)</a:t>
            </a:r>
          </a:p>
        </p:txBody>
      </p:sp>
      <p:grpSp>
        <p:nvGrpSpPr>
          <p:cNvPr id="5" name="Groep 4" hidden="1">
            <a:extLst>
              <a:ext uri="{FF2B5EF4-FFF2-40B4-BE49-F238E27FC236}">
                <a16:creationId xmlns:a16="http://schemas.microsoft.com/office/drawing/2014/main" id="{30F87315-B47B-4EB8-8933-0AE1FE481474}"/>
              </a:ext>
            </a:extLst>
          </p:cNvPr>
          <p:cNvGrpSpPr/>
          <p:nvPr userDrawn="1"/>
        </p:nvGrpSpPr>
        <p:grpSpPr>
          <a:xfrm>
            <a:off x="1322644" y="-1893518"/>
            <a:ext cx="9528280" cy="9528280"/>
            <a:chOff x="1322644" y="-1893518"/>
            <a:chExt cx="9528280" cy="9528280"/>
          </a:xfrm>
        </p:grpSpPr>
        <p:grpSp>
          <p:nvGrpSpPr>
            <p:cNvPr id="4" name="Groep 3">
              <a:extLst>
                <a:ext uri="{FF2B5EF4-FFF2-40B4-BE49-F238E27FC236}">
                  <a16:creationId xmlns:a16="http://schemas.microsoft.com/office/drawing/2014/main" id="{99C67492-7028-4220-8DDF-1A69C2389229}"/>
                </a:ext>
              </a:extLst>
            </p:cNvPr>
            <p:cNvGrpSpPr/>
            <p:nvPr userDrawn="1"/>
          </p:nvGrpSpPr>
          <p:grpSpPr>
            <a:xfrm rot="16200000">
              <a:off x="5828116" y="-999478"/>
              <a:ext cx="517336" cy="9528280"/>
              <a:chOff x="5956662" y="1264456"/>
              <a:chExt cx="260244" cy="6507944"/>
            </a:xfrm>
          </p:grpSpPr>
          <p:cxnSp>
            <p:nvCxnSpPr>
              <p:cNvPr id="3" name="Rechte verbindingslijn 2">
                <a:extLst>
                  <a:ext uri="{FF2B5EF4-FFF2-40B4-BE49-F238E27FC236}">
                    <a16:creationId xmlns:a16="http://schemas.microsoft.com/office/drawing/2014/main" id="{6D2CED6F-097B-4BA1-A2AC-23C82C105FA1}"/>
                  </a:ext>
                </a:extLst>
              </p:cNvPr>
              <p:cNvCxnSpPr/>
              <p:nvPr userDrawn="1"/>
            </p:nvCxnSpPr>
            <p:spPr>
              <a:xfrm>
                <a:off x="5956662" y="1264456"/>
                <a:ext cx="0" cy="650794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4" name="Rechte verbindingslijn 73">
                <a:extLst>
                  <a:ext uri="{FF2B5EF4-FFF2-40B4-BE49-F238E27FC236}">
                    <a16:creationId xmlns:a16="http://schemas.microsoft.com/office/drawing/2014/main" id="{2A029788-416E-4701-8A72-8F2D243B8C03}"/>
                  </a:ext>
                </a:extLst>
              </p:cNvPr>
              <p:cNvCxnSpPr/>
              <p:nvPr userDrawn="1"/>
            </p:nvCxnSpPr>
            <p:spPr>
              <a:xfrm>
                <a:off x="6216906" y="1264456"/>
                <a:ext cx="0" cy="650794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76" name="Groep 75">
              <a:extLst>
                <a:ext uri="{FF2B5EF4-FFF2-40B4-BE49-F238E27FC236}">
                  <a16:creationId xmlns:a16="http://schemas.microsoft.com/office/drawing/2014/main" id="{FEFF7853-E156-417C-A324-78CDCFA1F1DB}"/>
                </a:ext>
              </a:extLst>
            </p:cNvPr>
            <p:cNvGrpSpPr/>
            <p:nvPr userDrawn="1"/>
          </p:nvGrpSpPr>
          <p:grpSpPr>
            <a:xfrm>
              <a:off x="4828108" y="-1893518"/>
              <a:ext cx="517336" cy="9528280"/>
              <a:chOff x="5956662" y="1264456"/>
              <a:chExt cx="260244" cy="6507944"/>
            </a:xfrm>
          </p:grpSpPr>
          <p:cxnSp>
            <p:nvCxnSpPr>
              <p:cNvPr id="77" name="Rechte verbindingslijn 76">
                <a:extLst>
                  <a:ext uri="{FF2B5EF4-FFF2-40B4-BE49-F238E27FC236}">
                    <a16:creationId xmlns:a16="http://schemas.microsoft.com/office/drawing/2014/main" id="{555C7E99-A2E8-4DF8-A70F-2A98B87C6731}"/>
                  </a:ext>
                </a:extLst>
              </p:cNvPr>
              <p:cNvCxnSpPr/>
              <p:nvPr userDrawn="1"/>
            </p:nvCxnSpPr>
            <p:spPr>
              <a:xfrm>
                <a:off x="5956662" y="1264456"/>
                <a:ext cx="0" cy="650794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8" name="Rechte verbindingslijn 77">
                <a:extLst>
                  <a:ext uri="{FF2B5EF4-FFF2-40B4-BE49-F238E27FC236}">
                    <a16:creationId xmlns:a16="http://schemas.microsoft.com/office/drawing/2014/main" id="{D0B211C8-EBD8-41DC-B3B5-2D04ACF6D196}"/>
                  </a:ext>
                </a:extLst>
              </p:cNvPr>
              <p:cNvCxnSpPr/>
              <p:nvPr userDrawn="1"/>
            </p:nvCxnSpPr>
            <p:spPr>
              <a:xfrm>
                <a:off x="6216906" y="1264456"/>
                <a:ext cx="0" cy="650794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grpSp>
      <p:grpSp>
        <p:nvGrpSpPr>
          <p:cNvPr id="79" name="Groep 18">
            <a:extLst>
              <a:ext uri="{FF2B5EF4-FFF2-40B4-BE49-F238E27FC236}">
                <a16:creationId xmlns:a16="http://schemas.microsoft.com/office/drawing/2014/main" id="{12A66BC6-35CF-48F9-9795-8AFD3040F679}"/>
              </a:ext>
            </a:extLst>
          </p:cNvPr>
          <p:cNvGrpSpPr/>
          <p:nvPr userDrawn="1"/>
        </p:nvGrpSpPr>
        <p:grpSpPr>
          <a:xfrm>
            <a:off x="12391601" y="-15842"/>
            <a:ext cx="3289677" cy="5476967"/>
            <a:chOff x="12391601" y="-15842"/>
            <a:chExt cx="3289677" cy="5476967"/>
          </a:xfrm>
        </p:grpSpPr>
        <p:sp>
          <p:nvSpPr>
            <p:cNvPr id="82" name="Rechthoek 19">
              <a:extLst>
                <a:ext uri="{FF2B5EF4-FFF2-40B4-BE49-F238E27FC236}">
                  <a16:creationId xmlns:a16="http://schemas.microsoft.com/office/drawing/2014/main" id="{86E07F18-0847-4EBB-908F-DD0A9C913C89}"/>
                </a:ext>
              </a:extLst>
            </p:cNvPr>
            <p:cNvSpPr/>
            <p:nvPr userDrawn="1"/>
          </p:nvSpPr>
          <p:spPr>
            <a:xfrm>
              <a:off x="12397262" y="-15842"/>
              <a:ext cx="3284016" cy="20745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grpSp>
          <p:nvGrpSpPr>
            <p:cNvPr id="83" name="Meer informatie">
              <a:extLst>
                <a:ext uri="{FF2B5EF4-FFF2-40B4-BE49-F238E27FC236}">
                  <a16:creationId xmlns:a16="http://schemas.microsoft.com/office/drawing/2014/main" id="{B1B9D6BD-63E2-4505-BBA4-E35C3F35B001}"/>
                </a:ext>
              </a:extLst>
            </p:cNvPr>
            <p:cNvGrpSpPr/>
            <p:nvPr userDrawn="1"/>
          </p:nvGrpSpPr>
          <p:grpSpPr>
            <a:xfrm>
              <a:off x="12396764" y="4677852"/>
              <a:ext cx="3178515" cy="783273"/>
              <a:chOff x="-3741486" y="3386444"/>
              <a:chExt cx="3178515" cy="783273"/>
            </a:xfrm>
          </p:grpSpPr>
          <p:sp>
            <p:nvSpPr>
              <p:cNvPr id="141" name="Freeform 101">
                <a:extLst>
                  <a:ext uri="{FF2B5EF4-FFF2-40B4-BE49-F238E27FC236}">
                    <a16:creationId xmlns:a16="http://schemas.microsoft.com/office/drawing/2014/main" id="{B3A6B722-A7BB-45C7-AA4D-A5CE6198D1DE}"/>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142" name="Rechthoek 66">
                <a:extLst>
                  <a:ext uri="{FF2B5EF4-FFF2-40B4-BE49-F238E27FC236}">
                    <a16:creationId xmlns:a16="http://schemas.microsoft.com/office/drawing/2014/main" id="{D99A23DD-80D0-4C31-90CC-AFF838199E34}"/>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143" name="Rechte verbindingslijn 67">
                <a:extLst>
                  <a:ext uri="{FF2B5EF4-FFF2-40B4-BE49-F238E27FC236}">
                    <a16:creationId xmlns:a16="http://schemas.microsoft.com/office/drawing/2014/main" id="{EA1C6EDA-D595-41C6-AEFF-0BF22B20254B}"/>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84" name="Ovaal 21">
              <a:extLst>
                <a:ext uri="{FF2B5EF4-FFF2-40B4-BE49-F238E27FC236}">
                  <a16:creationId xmlns:a16="http://schemas.microsoft.com/office/drawing/2014/main" id="{68D6B82C-04C6-48C5-B20C-1FE31BC4392F}"/>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85" name="Rechte verbindingslijn 22">
              <a:extLst>
                <a:ext uri="{FF2B5EF4-FFF2-40B4-BE49-F238E27FC236}">
                  <a16:creationId xmlns:a16="http://schemas.microsoft.com/office/drawing/2014/main" id="{FA2242D8-93A4-43FA-BC79-3369E28EAE9D}"/>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86" name="Rechte verbindingslijn 23">
              <a:extLst>
                <a:ext uri="{FF2B5EF4-FFF2-40B4-BE49-F238E27FC236}">
                  <a16:creationId xmlns:a16="http://schemas.microsoft.com/office/drawing/2014/main" id="{7ACD7721-C436-4AE2-B08B-52F0E1EF84F8}"/>
                </a:ext>
              </a:extLst>
            </p:cNvPr>
            <p:cNvCxnSpPr>
              <a:cxnSpLocks/>
            </p:cNvCxnSpPr>
            <p:nvPr userDrawn="1"/>
          </p:nvCxnSpPr>
          <p:spPr>
            <a:xfrm>
              <a:off x="12397261" y="1700763"/>
              <a:ext cx="3178017" cy="0"/>
            </a:xfrm>
            <a:prstGeom prst="line">
              <a:avLst/>
            </a:prstGeom>
            <a:noFill/>
            <a:ln w="3175" cap="flat" cmpd="sng" algn="ctr">
              <a:solidFill>
                <a:schemeClr val="accent1"/>
              </a:solidFill>
              <a:prstDash val="solid"/>
            </a:ln>
            <a:effectLst/>
          </p:spPr>
        </p:cxnSp>
        <p:sp>
          <p:nvSpPr>
            <p:cNvPr id="87" name="Rechthoek 24">
              <a:extLst>
                <a:ext uri="{FF2B5EF4-FFF2-40B4-BE49-F238E27FC236}">
                  <a16:creationId xmlns:a16="http://schemas.microsoft.com/office/drawing/2014/main" id="{D9293CF0-6F06-486B-9BEC-6A8FDD444BC0}"/>
                </a:ext>
              </a:extLst>
            </p:cNvPr>
            <p:cNvSpPr/>
            <p:nvPr userDrawn="1"/>
          </p:nvSpPr>
          <p:spPr>
            <a:xfrm>
              <a:off x="12757282" y="432552"/>
              <a:ext cx="2817995" cy="5954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88" name="Rechte verbindingslijn 25">
              <a:extLst>
                <a:ext uri="{FF2B5EF4-FFF2-40B4-BE49-F238E27FC236}">
                  <a16:creationId xmlns:a16="http://schemas.microsoft.com/office/drawing/2014/main" id="{8322DF84-57E3-4549-AE75-1E8F6935EE3E}"/>
                </a:ext>
              </a:extLst>
            </p:cNvPr>
            <p:cNvCxnSpPr>
              <a:cxnSpLocks/>
            </p:cNvCxnSpPr>
            <p:nvPr userDrawn="1"/>
          </p:nvCxnSpPr>
          <p:spPr>
            <a:xfrm>
              <a:off x="12397261" y="4559969"/>
              <a:ext cx="3178017" cy="0"/>
            </a:xfrm>
            <a:prstGeom prst="line">
              <a:avLst/>
            </a:prstGeom>
            <a:noFill/>
            <a:ln w="3175" cap="flat" cmpd="sng" algn="ctr">
              <a:solidFill>
                <a:schemeClr val="accent1"/>
              </a:solidFill>
              <a:prstDash val="solid"/>
            </a:ln>
            <a:effectLst/>
          </p:spPr>
        </p:cxnSp>
        <p:sp>
          <p:nvSpPr>
            <p:cNvPr id="89" name="Ovaal 26">
              <a:extLst>
                <a:ext uri="{FF2B5EF4-FFF2-40B4-BE49-F238E27FC236}">
                  <a16:creationId xmlns:a16="http://schemas.microsoft.com/office/drawing/2014/main" id="{B5C42705-E45A-4E15-96E7-6BF8803B0945}"/>
                </a:ext>
              </a:extLst>
            </p:cNvPr>
            <p:cNvSpPr/>
            <p:nvPr userDrawn="1"/>
          </p:nvSpPr>
          <p:spPr>
            <a:xfrm>
              <a:off x="12391601" y="182922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90" name="Rechthoek 27">
              <a:extLst>
                <a:ext uri="{FF2B5EF4-FFF2-40B4-BE49-F238E27FC236}">
                  <a16:creationId xmlns:a16="http://schemas.microsoft.com/office/drawing/2014/main" id="{59B4DFCF-E109-4BAA-90B3-D3BD80365A1D}"/>
                </a:ext>
              </a:extLst>
            </p:cNvPr>
            <p:cNvSpPr/>
            <p:nvPr userDrawn="1"/>
          </p:nvSpPr>
          <p:spPr>
            <a:xfrm>
              <a:off x="12757282" y="1895291"/>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91" name="Groep 28">
              <a:extLst>
                <a:ext uri="{FF2B5EF4-FFF2-40B4-BE49-F238E27FC236}">
                  <a16:creationId xmlns:a16="http://schemas.microsoft.com/office/drawing/2014/main" id="{5A0B4260-F9FF-41E1-98B1-56AE6EFEC0E8}"/>
                </a:ext>
              </a:extLst>
            </p:cNvPr>
            <p:cNvGrpSpPr/>
            <p:nvPr userDrawn="1"/>
          </p:nvGrpSpPr>
          <p:grpSpPr>
            <a:xfrm>
              <a:off x="12757282" y="2269348"/>
              <a:ext cx="825500" cy="209550"/>
              <a:chOff x="13504624" y="2444818"/>
              <a:chExt cx="825500" cy="209550"/>
            </a:xfrm>
          </p:grpSpPr>
          <p:sp>
            <p:nvSpPr>
              <p:cNvPr id="138" name="Rechthoek 62">
                <a:extLst>
                  <a:ext uri="{FF2B5EF4-FFF2-40B4-BE49-F238E27FC236}">
                    <a16:creationId xmlns:a16="http://schemas.microsoft.com/office/drawing/2014/main" id="{13F2B7B1-6933-4DA1-87EB-01206AC09A03}"/>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139" name="Rechte verbindingslijn 63">
                <a:extLst>
                  <a:ext uri="{FF2B5EF4-FFF2-40B4-BE49-F238E27FC236}">
                    <a16:creationId xmlns:a16="http://schemas.microsoft.com/office/drawing/2014/main" id="{915C88A2-393C-4E90-9FE6-261D74F5BA4D}"/>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140" name="Gelijkbenige driehoek 64">
                <a:extLst>
                  <a:ext uri="{FF2B5EF4-FFF2-40B4-BE49-F238E27FC236}">
                    <a16:creationId xmlns:a16="http://schemas.microsoft.com/office/drawing/2014/main" id="{A51B5D18-ADE1-4972-85ED-5E343EE8671F}"/>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nvGrpSpPr>
            <p:cNvPr id="92" name="Groep 29">
              <a:extLst>
                <a:ext uri="{FF2B5EF4-FFF2-40B4-BE49-F238E27FC236}">
                  <a16:creationId xmlns:a16="http://schemas.microsoft.com/office/drawing/2014/main" id="{77F2BFD1-34A4-48CD-84C2-DC8556E93EA1}"/>
                </a:ext>
              </a:extLst>
            </p:cNvPr>
            <p:cNvGrpSpPr/>
            <p:nvPr userDrawn="1"/>
          </p:nvGrpSpPr>
          <p:grpSpPr>
            <a:xfrm>
              <a:off x="12757282" y="1264456"/>
              <a:ext cx="294789" cy="318834"/>
              <a:chOff x="14466489" y="1001522"/>
              <a:chExt cx="290627" cy="314333"/>
            </a:xfrm>
          </p:grpSpPr>
          <p:sp>
            <p:nvSpPr>
              <p:cNvPr id="120" name="Rechthoek 56">
                <a:extLst>
                  <a:ext uri="{FF2B5EF4-FFF2-40B4-BE49-F238E27FC236}">
                    <a16:creationId xmlns:a16="http://schemas.microsoft.com/office/drawing/2014/main" id="{95CD09AF-0E04-4717-B178-30D17E55F998}"/>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21" name="Ovaal 57">
                <a:extLst>
                  <a:ext uri="{FF2B5EF4-FFF2-40B4-BE49-F238E27FC236}">
                    <a16:creationId xmlns:a16="http://schemas.microsoft.com/office/drawing/2014/main" id="{D9CA846A-919A-458F-9067-72DA60CA82E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34" name="Vrije vorm: vorm 58">
                <a:extLst>
                  <a:ext uri="{FF2B5EF4-FFF2-40B4-BE49-F238E27FC236}">
                    <a16:creationId xmlns:a16="http://schemas.microsoft.com/office/drawing/2014/main" id="{B3744B2E-EEE2-4E60-8E03-804BF83BBFB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35" name="Rechthoek: afgeronde hoeken 59">
                <a:extLst>
                  <a:ext uri="{FF2B5EF4-FFF2-40B4-BE49-F238E27FC236}">
                    <a16:creationId xmlns:a16="http://schemas.microsoft.com/office/drawing/2014/main" id="{5AAC1820-F7D8-4D6B-B977-C41C47451C3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136" name="Rechte verbindingslijn 60">
                <a:extLst>
                  <a:ext uri="{FF2B5EF4-FFF2-40B4-BE49-F238E27FC236}">
                    <a16:creationId xmlns:a16="http://schemas.microsoft.com/office/drawing/2014/main" id="{B8D4BD8E-AC60-4A12-823E-8CAA1138373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 name="Rechte verbindingslijn 61">
                <a:extLst>
                  <a:ext uri="{FF2B5EF4-FFF2-40B4-BE49-F238E27FC236}">
                    <a16:creationId xmlns:a16="http://schemas.microsoft.com/office/drawing/2014/main" id="{C3E36AF8-6AD4-49CC-A3EC-1ED609D978ED}"/>
                  </a:ext>
                </a:extLst>
              </p:cNvPr>
              <p:cNvCxnSpPr>
                <a:cxnSpLocks/>
                <a:stCxn id="13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93" name="Ovaal 30">
              <a:extLst>
                <a:ext uri="{FF2B5EF4-FFF2-40B4-BE49-F238E27FC236}">
                  <a16:creationId xmlns:a16="http://schemas.microsoft.com/office/drawing/2014/main" id="{C93DEB53-CC52-4C88-A834-550B88D60EFB}"/>
                </a:ext>
              </a:extLst>
            </p:cNvPr>
            <p:cNvSpPr/>
            <p:nvPr userDrawn="1"/>
          </p:nvSpPr>
          <p:spPr>
            <a:xfrm>
              <a:off x="12391601" y="27407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95" name="Rechthoek 31">
              <a:extLst>
                <a:ext uri="{FF2B5EF4-FFF2-40B4-BE49-F238E27FC236}">
                  <a16:creationId xmlns:a16="http://schemas.microsoft.com/office/drawing/2014/main" id="{43F5376E-CD45-47EF-BA0C-303FE98686BB}"/>
                </a:ext>
              </a:extLst>
            </p:cNvPr>
            <p:cNvSpPr/>
            <p:nvPr userDrawn="1"/>
          </p:nvSpPr>
          <p:spPr>
            <a:xfrm>
              <a:off x="12757283" y="2793196"/>
              <a:ext cx="2817994" cy="60547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thumbnail view of the slide to the left of the screen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Recover slide´</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96" name="Rechte verbindingslijn 32">
              <a:extLst>
                <a:ext uri="{FF2B5EF4-FFF2-40B4-BE49-F238E27FC236}">
                  <a16:creationId xmlns:a16="http://schemas.microsoft.com/office/drawing/2014/main" id="{FA865F12-2CA9-4D5F-BBCB-30AF0291021B}"/>
                </a:ext>
              </a:extLst>
            </p:cNvPr>
            <p:cNvCxnSpPr>
              <a:cxnSpLocks/>
            </p:cNvCxnSpPr>
            <p:nvPr userDrawn="1"/>
          </p:nvCxnSpPr>
          <p:spPr>
            <a:xfrm>
              <a:off x="12397261" y="2622619"/>
              <a:ext cx="3178017" cy="0"/>
            </a:xfrm>
            <a:prstGeom prst="line">
              <a:avLst/>
            </a:prstGeom>
            <a:noFill/>
            <a:ln w="3175" cap="flat" cmpd="sng" algn="ctr">
              <a:solidFill>
                <a:schemeClr val="accent1"/>
              </a:solidFill>
              <a:prstDash val="solid"/>
            </a:ln>
            <a:effectLst/>
          </p:spPr>
        </p:cxnSp>
        <p:sp>
          <p:nvSpPr>
            <p:cNvPr id="97" name="Rechthoek 33">
              <a:extLst>
                <a:ext uri="{FF2B5EF4-FFF2-40B4-BE49-F238E27FC236}">
                  <a16:creationId xmlns:a16="http://schemas.microsoft.com/office/drawing/2014/main" id="{DA9D0BAE-7073-46C9-A728-A2959E7F21FD}"/>
                </a:ext>
              </a:extLst>
            </p:cNvPr>
            <p:cNvSpPr/>
            <p:nvPr userDrawn="1"/>
          </p:nvSpPr>
          <p:spPr>
            <a:xfrm>
              <a:off x="12757282" y="3496473"/>
              <a:ext cx="1491798" cy="919774"/>
            </a:xfrm>
            <a:prstGeom prst="rect">
              <a:avLst/>
            </a:prstGeom>
            <a:blipFill dpi="0" rotWithShape="1">
              <a:blip r:embed="rId2" cstate="screen">
                <a:extLst>
                  <a:ext uri="{28A0092B-C50C-407E-A947-70E740481C1C}">
                    <a14:useLocalDpi xmlns:a14="http://schemas.microsoft.com/office/drawing/2010/main"/>
                  </a:ext>
                </a:extLst>
              </a:blip>
              <a:srcRect/>
              <a:stretch>
                <a:fillRect l="555" t="725" r="555" b="725"/>
              </a:stretch>
            </a:blipFill>
            <a:ln>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endParaRPr>
            </a:p>
          </p:txBody>
        </p:sp>
        <p:grpSp>
          <p:nvGrpSpPr>
            <p:cNvPr id="98" name="Groep 34">
              <a:extLst>
                <a:ext uri="{FF2B5EF4-FFF2-40B4-BE49-F238E27FC236}">
                  <a16:creationId xmlns:a16="http://schemas.microsoft.com/office/drawing/2014/main" id="{307C6A90-2F1C-4562-96F1-116D89629F97}"/>
                </a:ext>
              </a:extLst>
            </p:cNvPr>
            <p:cNvGrpSpPr/>
            <p:nvPr userDrawn="1"/>
          </p:nvGrpSpPr>
          <p:grpSpPr>
            <a:xfrm>
              <a:off x="13614067" y="3767196"/>
              <a:ext cx="1195723" cy="678267"/>
              <a:chOff x="12757284" y="3224292"/>
              <a:chExt cx="1195723" cy="678267"/>
            </a:xfrm>
          </p:grpSpPr>
          <p:sp>
            <p:nvSpPr>
              <p:cNvPr id="99" name="Rechthoek 35">
                <a:extLst>
                  <a:ext uri="{FF2B5EF4-FFF2-40B4-BE49-F238E27FC236}">
                    <a16:creationId xmlns:a16="http://schemas.microsoft.com/office/drawing/2014/main" id="{0C0B8F75-7C27-4E84-BF80-729F0733B95E}"/>
                  </a:ext>
                </a:extLst>
              </p:cNvPr>
              <p:cNvSpPr/>
              <p:nvPr userDrawn="1"/>
            </p:nvSpPr>
            <p:spPr>
              <a:xfrm>
                <a:off x="12757284" y="3224292"/>
                <a:ext cx="117647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00" name="Rechthoek 36">
                <a:extLst>
                  <a:ext uri="{FF2B5EF4-FFF2-40B4-BE49-F238E27FC236}">
                    <a16:creationId xmlns:a16="http://schemas.microsoft.com/office/drawing/2014/main" id="{1B1E81CC-1B31-4BC4-9334-AA54F59FA804}"/>
                  </a:ext>
                </a:extLst>
              </p:cNvPr>
              <p:cNvSpPr/>
              <p:nvPr userDrawn="1"/>
            </p:nvSpPr>
            <p:spPr>
              <a:xfrm>
                <a:off x="12779248" y="3535681"/>
                <a:ext cx="1145758"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101" name="Groep 37">
                <a:extLst>
                  <a:ext uri="{FF2B5EF4-FFF2-40B4-BE49-F238E27FC236}">
                    <a16:creationId xmlns:a16="http://schemas.microsoft.com/office/drawing/2014/main" id="{4DE18BA5-1978-46B9-A6EA-5F39A84A1581}"/>
                  </a:ext>
                </a:extLst>
              </p:cNvPr>
              <p:cNvGrpSpPr/>
              <p:nvPr userDrawn="1"/>
            </p:nvGrpSpPr>
            <p:grpSpPr>
              <a:xfrm>
                <a:off x="12839234" y="3289794"/>
                <a:ext cx="155951" cy="131922"/>
                <a:chOff x="12968836" y="3354170"/>
                <a:chExt cx="404806" cy="342433"/>
              </a:xfrm>
            </p:grpSpPr>
            <p:sp>
              <p:nvSpPr>
                <p:cNvPr id="114" name="Rechthoek: afgeronde hoeken 50">
                  <a:extLst>
                    <a:ext uri="{FF2B5EF4-FFF2-40B4-BE49-F238E27FC236}">
                      <a16:creationId xmlns:a16="http://schemas.microsoft.com/office/drawing/2014/main" id="{E0A8CA9D-9FE4-4FA7-BC9A-EE4C220BB2B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15" name="Rechthoek 51">
                  <a:extLst>
                    <a:ext uri="{FF2B5EF4-FFF2-40B4-BE49-F238E27FC236}">
                      <a16:creationId xmlns:a16="http://schemas.microsoft.com/office/drawing/2014/main" id="{D34EC4E0-5FE0-48A6-A5F4-C66802557C3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6" name="Rechthoek 52">
                  <a:extLst>
                    <a:ext uri="{FF2B5EF4-FFF2-40B4-BE49-F238E27FC236}">
                      <a16:creationId xmlns:a16="http://schemas.microsoft.com/office/drawing/2014/main" id="{B8EB9DE1-B017-4C60-9DEF-F84D2D100A0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7" name="Rechthoek 53">
                  <a:extLst>
                    <a:ext uri="{FF2B5EF4-FFF2-40B4-BE49-F238E27FC236}">
                      <a16:creationId xmlns:a16="http://schemas.microsoft.com/office/drawing/2014/main" id="{98998DF0-8393-4DB1-B477-DA409B6CCA7B}"/>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8" name="Rechthoek 54">
                  <a:extLst>
                    <a:ext uri="{FF2B5EF4-FFF2-40B4-BE49-F238E27FC236}">
                      <a16:creationId xmlns:a16="http://schemas.microsoft.com/office/drawing/2014/main" id="{539FF76B-9F73-4E2F-9C1B-8E14AC91CFA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9" name="Rechthoek 55">
                  <a:extLst>
                    <a:ext uri="{FF2B5EF4-FFF2-40B4-BE49-F238E27FC236}">
                      <a16:creationId xmlns:a16="http://schemas.microsoft.com/office/drawing/2014/main" id="{4B9031F3-3E31-44A5-BECE-92F8F27537B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nvGrpSpPr>
              <p:cNvPr id="102" name="Groep 38">
                <a:extLst>
                  <a:ext uri="{FF2B5EF4-FFF2-40B4-BE49-F238E27FC236}">
                    <a16:creationId xmlns:a16="http://schemas.microsoft.com/office/drawing/2014/main" id="{D10BCCF1-F0CA-4E64-9898-DF31E735B65B}"/>
                  </a:ext>
                </a:extLst>
              </p:cNvPr>
              <p:cNvGrpSpPr/>
              <p:nvPr userDrawn="1"/>
            </p:nvGrpSpPr>
            <p:grpSpPr>
              <a:xfrm>
                <a:off x="12819679" y="3589117"/>
                <a:ext cx="166739" cy="218963"/>
                <a:chOff x="12940828" y="3950597"/>
                <a:chExt cx="432813" cy="568367"/>
              </a:xfrm>
            </p:grpSpPr>
            <p:grpSp>
              <p:nvGrpSpPr>
                <p:cNvPr id="106" name="Groep 42">
                  <a:extLst>
                    <a:ext uri="{FF2B5EF4-FFF2-40B4-BE49-F238E27FC236}">
                      <a16:creationId xmlns:a16="http://schemas.microsoft.com/office/drawing/2014/main" id="{A93B77E9-4FE1-4C20-B2C3-BED15B1F289D}"/>
                    </a:ext>
                  </a:extLst>
                </p:cNvPr>
                <p:cNvGrpSpPr/>
                <p:nvPr userDrawn="1"/>
              </p:nvGrpSpPr>
              <p:grpSpPr>
                <a:xfrm>
                  <a:off x="13000382" y="4006891"/>
                  <a:ext cx="373259" cy="315747"/>
                  <a:chOff x="12968836" y="3354170"/>
                  <a:chExt cx="404806" cy="342433"/>
                </a:xfrm>
              </p:grpSpPr>
              <p:sp>
                <p:nvSpPr>
                  <p:cNvPr id="108" name="Rechthoek: afgeronde hoeken 44">
                    <a:extLst>
                      <a:ext uri="{FF2B5EF4-FFF2-40B4-BE49-F238E27FC236}">
                        <a16:creationId xmlns:a16="http://schemas.microsoft.com/office/drawing/2014/main" id="{D2CD10DD-64EE-431B-884C-CD9DA70063C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09" name="Rechthoek 45">
                    <a:extLst>
                      <a:ext uri="{FF2B5EF4-FFF2-40B4-BE49-F238E27FC236}">
                        <a16:creationId xmlns:a16="http://schemas.microsoft.com/office/drawing/2014/main" id="{28FADFD7-24DB-45BF-9363-AC15E4611A7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0" name="Rechthoek 46">
                    <a:extLst>
                      <a:ext uri="{FF2B5EF4-FFF2-40B4-BE49-F238E27FC236}">
                        <a16:creationId xmlns:a16="http://schemas.microsoft.com/office/drawing/2014/main" id="{6D2C8847-5742-4E4E-845A-271375AC31E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1" name="Rechthoek 47">
                    <a:extLst>
                      <a:ext uri="{FF2B5EF4-FFF2-40B4-BE49-F238E27FC236}">
                        <a16:creationId xmlns:a16="http://schemas.microsoft.com/office/drawing/2014/main" id="{181E2E3F-32FC-43E8-B17E-116DF409760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2" name="Rechthoek 48">
                    <a:extLst>
                      <a:ext uri="{FF2B5EF4-FFF2-40B4-BE49-F238E27FC236}">
                        <a16:creationId xmlns:a16="http://schemas.microsoft.com/office/drawing/2014/main" id="{0ACE1EA8-9013-4988-A1C8-DAD01FEAAA8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3" name="Rechthoek 49">
                    <a:extLst>
                      <a:ext uri="{FF2B5EF4-FFF2-40B4-BE49-F238E27FC236}">
                        <a16:creationId xmlns:a16="http://schemas.microsoft.com/office/drawing/2014/main" id="{C931CDF0-6AB0-4303-AFC4-E19A1E365F4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sp>
              <p:nvSpPr>
                <p:cNvPr id="107" name="Boog 43">
                  <a:extLst>
                    <a:ext uri="{FF2B5EF4-FFF2-40B4-BE49-F238E27FC236}">
                      <a16:creationId xmlns:a16="http://schemas.microsoft.com/office/drawing/2014/main" id="{7C15F81E-C90A-415C-B30B-183B6588F06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lstStyle/>
                <a:p>
                  <a:pPr algn="ctr"/>
                  <a:endParaRPr lang="en-GB" noProof="0"/>
                </a:p>
              </p:txBody>
            </p:sp>
          </p:grpSp>
          <p:sp>
            <p:nvSpPr>
              <p:cNvPr id="103" name="Tekstvak 39">
                <a:extLst>
                  <a:ext uri="{FF2B5EF4-FFF2-40B4-BE49-F238E27FC236}">
                    <a16:creationId xmlns:a16="http://schemas.microsoft.com/office/drawing/2014/main" id="{11215F5C-A8B7-4F2F-9178-7305EB3D574F}"/>
                  </a:ext>
                </a:extLst>
              </p:cNvPr>
              <p:cNvSpPr txBox="1"/>
              <p:nvPr userDrawn="1"/>
            </p:nvSpPr>
            <p:spPr>
              <a:xfrm>
                <a:off x="12997648" y="3263402"/>
                <a:ext cx="855209"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Indeling</a:t>
                </a:r>
              </a:p>
            </p:txBody>
          </p:sp>
          <p:sp>
            <p:nvSpPr>
              <p:cNvPr id="104" name="Tekstvak 40">
                <a:extLst>
                  <a:ext uri="{FF2B5EF4-FFF2-40B4-BE49-F238E27FC236}">
                    <a16:creationId xmlns:a16="http://schemas.microsoft.com/office/drawing/2014/main" id="{5648A202-B01A-444B-92A2-90B8ABB8ECA2}"/>
                  </a:ext>
                </a:extLst>
              </p:cNvPr>
              <p:cNvSpPr txBox="1"/>
              <p:nvPr userDrawn="1"/>
            </p:nvSpPr>
            <p:spPr>
              <a:xfrm>
                <a:off x="12984219" y="3584528"/>
                <a:ext cx="855209"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Dia Herstellen</a:t>
                </a:r>
              </a:p>
            </p:txBody>
          </p:sp>
          <p:pic>
            <p:nvPicPr>
              <p:cNvPr id="105" name="Picture 3">
                <a:extLst>
                  <a:ext uri="{FF2B5EF4-FFF2-40B4-BE49-F238E27FC236}">
                    <a16:creationId xmlns:a16="http://schemas.microsoft.com/office/drawing/2014/main" id="{3D452CD6-5335-45DF-8D79-EDEB768B550C}"/>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3809921" y="3671228"/>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253576236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Introduction #2 (2x)">
    <p:spTree>
      <p:nvGrpSpPr>
        <p:cNvPr id="1" name=""/>
        <p:cNvGrpSpPr/>
        <p:nvPr/>
      </p:nvGrpSpPr>
      <p:grpSpPr>
        <a:xfrm>
          <a:off x="0" y="0"/>
          <a:ext cx="0" cy="0"/>
          <a:chOff x="0" y="0"/>
          <a:chExt cx="0" cy="0"/>
        </a:xfrm>
      </p:grpSpPr>
      <p:sp>
        <p:nvSpPr>
          <p:cNvPr id="7" name="Tijdelijke aanduiding voor afbeelding 234">
            <a:extLst>
              <a:ext uri="{FF2B5EF4-FFF2-40B4-BE49-F238E27FC236}">
                <a16:creationId xmlns:a16="http://schemas.microsoft.com/office/drawing/2014/main" id="{04E508CE-0852-4FFE-8EA4-5315A09831CC}"/>
              </a:ext>
            </a:extLst>
          </p:cNvPr>
          <p:cNvSpPr>
            <a:spLocks noGrp="1"/>
          </p:cNvSpPr>
          <p:nvPr>
            <p:ph type="pic" sz="quarter" idx="31" hasCustomPrompt="1"/>
          </p:nvPr>
        </p:nvSpPr>
        <p:spPr>
          <a:xfrm flipH="1">
            <a:off x="539997" y="1469550"/>
            <a:ext cx="4602158" cy="4601049"/>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icon below to insert an image</a:t>
            </a:r>
          </a:p>
        </p:txBody>
      </p:sp>
      <p:sp>
        <p:nvSpPr>
          <p:cNvPr id="9" name="Tijdelijke aanduiding voor voettekst 8">
            <a:extLst>
              <a:ext uri="{FF2B5EF4-FFF2-40B4-BE49-F238E27FC236}">
                <a16:creationId xmlns:a16="http://schemas.microsoft.com/office/drawing/2014/main" id="{A0A98534-5E26-461C-B470-CA54DD9D7BD6}"/>
              </a:ext>
            </a:extLst>
          </p:cNvPr>
          <p:cNvSpPr>
            <a:spLocks noGrp="1"/>
          </p:cNvSpPr>
          <p:nvPr>
            <p:ph type="ftr" sz="quarter" idx="40"/>
          </p:nvPr>
        </p:nvSpPr>
        <p:spPr/>
        <p:txBody>
          <a:bodyPr/>
          <a:lstStyle/>
          <a:p>
            <a:r>
              <a:rPr lang="en-GB" noProof="0"/>
              <a:t>AKD</a:t>
            </a:r>
          </a:p>
        </p:txBody>
      </p:sp>
      <p:sp>
        <p:nvSpPr>
          <p:cNvPr id="10" name="Tijdelijke aanduiding voor dianummer 9">
            <a:extLst>
              <a:ext uri="{FF2B5EF4-FFF2-40B4-BE49-F238E27FC236}">
                <a16:creationId xmlns:a16="http://schemas.microsoft.com/office/drawing/2014/main" id="{840A7FD9-2823-449D-A9CE-336EC3246184}"/>
              </a:ext>
            </a:extLst>
          </p:cNvPr>
          <p:cNvSpPr>
            <a:spLocks noGrp="1"/>
          </p:cNvSpPr>
          <p:nvPr>
            <p:ph type="sldNum" sz="quarter" idx="41"/>
          </p:nvPr>
        </p:nvSpPr>
        <p:spPr/>
        <p:txBody>
          <a:bodyPr/>
          <a:lstStyle/>
          <a:p>
            <a:fld id="{23D2BB9B-B463-4028-B950-91DDC3FACFD9}" type="slidenum">
              <a:rPr lang="en-GB" noProof="0" smtClean="0"/>
              <a:pPr/>
              <a:t>‹#›</a:t>
            </a:fld>
            <a:endParaRPr lang="en-GB" noProof="0"/>
          </a:p>
        </p:txBody>
      </p:sp>
      <p:sp>
        <p:nvSpPr>
          <p:cNvPr id="11" name="Titel 10">
            <a:extLst>
              <a:ext uri="{FF2B5EF4-FFF2-40B4-BE49-F238E27FC236}">
                <a16:creationId xmlns:a16="http://schemas.microsoft.com/office/drawing/2014/main" id="{6EB8A26D-E708-4C12-862E-48F7FFD20BC6}"/>
              </a:ext>
            </a:extLst>
          </p:cNvPr>
          <p:cNvSpPr>
            <a:spLocks noGrp="1"/>
          </p:cNvSpPr>
          <p:nvPr>
            <p:ph type="title" hasCustomPrompt="1"/>
          </p:nvPr>
        </p:nvSpPr>
        <p:spPr/>
        <p:txBody>
          <a:bodyPr/>
          <a:lstStyle>
            <a:lvl1pPr>
              <a:defRPr/>
            </a:lvl1pPr>
          </a:lstStyle>
          <a:p>
            <a:r>
              <a:rPr lang="en-GB" noProof="0"/>
              <a:t>Heading</a:t>
            </a:r>
          </a:p>
        </p:txBody>
      </p:sp>
      <p:sp>
        <p:nvSpPr>
          <p:cNvPr id="17" name="Tijdelijke aanduiding voor tekst 16">
            <a:extLst>
              <a:ext uri="{FF2B5EF4-FFF2-40B4-BE49-F238E27FC236}">
                <a16:creationId xmlns:a16="http://schemas.microsoft.com/office/drawing/2014/main" id="{FCF6FBBD-091B-4B58-8560-DF38F76C5E69}"/>
              </a:ext>
            </a:extLst>
          </p:cNvPr>
          <p:cNvSpPr>
            <a:spLocks noGrp="1"/>
          </p:cNvSpPr>
          <p:nvPr>
            <p:ph type="body" sz="quarter" idx="44" hasCustomPrompt="1"/>
          </p:nvPr>
        </p:nvSpPr>
        <p:spPr>
          <a:xfrm>
            <a:off x="859242" y="5229760"/>
            <a:ext cx="3960185" cy="291839"/>
          </a:xfrm>
          <a:noFill/>
        </p:spPr>
        <p:txBody>
          <a:bodyPr/>
          <a:lstStyle>
            <a:lvl1pPr marL="0" indent="0" algn="l">
              <a:buNone/>
              <a:defRPr b="1">
                <a:solidFill>
                  <a:schemeClr val="bg1"/>
                </a:solidFill>
              </a:defRPr>
            </a:lvl1pPr>
          </a:lstStyle>
          <a:p>
            <a:pPr lvl="0"/>
            <a:r>
              <a:rPr lang="en-GB" noProof="0"/>
              <a:t>Naam </a:t>
            </a:r>
          </a:p>
        </p:txBody>
      </p:sp>
      <p:sp>
        <p:nvSpPr>
          <p:cNvPr id="79" name="Tijdelijke aanduiding voor tekst 16">
            <a:extLst>
              <a:ext uri="{FF2B5EF4-FFF2-40B4-BE49-F238E27FC236}">
                <a16:creationId xmlns:a16="http://schemas.microsoft.com/office/drawing/2014/main" id="{270E0A98-3235-4693-AA11-79C45AF5C0C8}"/>
              </a:ext>
            </a:extLst>
          </p:cNvPr>
          <p:cNvSpPr>
            <a:spLocks noGrp="1"/>
          </p:cNvSpPr>
          <p:nvPr>
            <p:ph type="body" sz="quarter" idx="45" hasCustomPrompt="1"/>
          </p:nvPr>
        </p:nvSpPr>
        <p:spPr>
          <a:xfrm>
            <a:off x="859241" y="5482318"/>
            <a:ext cx="3960185" cy="433435"/>
          </a:xfrm>
          <a:noFill/>
        </p:spPr>
        <p:txBody>
          <a:bodyPr/>
          <a:lstStyle>
            <a:lvl1pPr marL="0" indent="0" algn="l">
              <a:buNone/>
              <a:defRPr sz="1400" b="0" i="1">
                <a:solidFill>
                  <a:schemeClr val="bg1"/>
                </a:solidFill>
              </a:defRPr>
            </a:lvl1pPr>
          </a:lstStyle>
          <a:p>
            <a:pPr lvl="0"/>
            <a:r>
              <a:rPr lang="en-GB" noProof="0"/>
              <a:t>Functie</a:t>
            </a:r>
          </a:p>
        </p:txBody>
      </p:sp>
      <p:sp>
        <p:nvSpPr>
          <p:cNvPr id="69" name="Tijdelijke aanduiding voor afbeelding 234">
            <a:extLst>
              <a:ext uri="{FF2B5EF4-FFF2-40B4-BE49-F238E27FC236}">
                <a16:creationId xmlns:a16="http://schemas.microsoft.com/office/drawing/2014/main" id="{FFF34AC8-D056-4D6B-86F3-06D309AB61DD}"/>
              </a:ext>
            </a:extLst>
          </p:cNvPr>
          <p:cNvSpPr>
            <a:spLocks noGrp="1"/>
          </p:cNvSpPr>
          <p:nvPr>
            <p:ph type="pic" sz="quarter" idx="46" hasCustomPrompt="1"/>
          </p:nvPr>
        </p:nvSpPr>
        <p:spPr>
          <a:xfrm flipH="1">
            <a:off x="5460988" y="1469550"/>
            <a:ext cx="4597200" cy="4595299"/>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icon below to insert an image</a:t>
            </a:r>
          </a:p>
        </p:txBody>
      </p:sp>
      <p:sp>
        <p:nvSpPr>
          <p:cNvPr id="70" name="Tijdelijke aanduiding voor tekst 16">
            <a:extLst>
              <a:ext uri="{FF2B5EF4-FFF2-40B4-BE49-F238E27FC236}">
                <a16:creationId xmlns:a16="http://schemas.microsoft.com/office/drawing/2014/main" id="{05791482-4C45-47C3-95BF-B83ACE3573C6}"/>
              </a:ext>
            </a:extLst>
          </p:cNvPr>
          <p:cNvSpPr>
            <a:spLocks noGrp="1"/>
          </p:cNvSpPr>
          <p:nvPr>
            <p:ph type="body" sz="quarter" idx="47" hasCustomPrompt="1"/>
          </p:nvPr>
        </p:nvSpPr>
        <p:spPr>
          <a:xfrm>
            <a:off x="5819227" y="5228237"/>
            <a:ext cx="3937536" cy="291839"/>
          </a:xfrm>
          <a:noFill/>
        </p:spPr>
        <p:txBody>
          <a:bodyPr/>
          <a:lstStyle>
            <a:lvl1pPr marL="0" indent="0" algn="l">
              <a:buNone/>
              <a:defRPr b="1">
                <a:solidFill>
                  <a:schemeClr val="bg1"/>
                </a:solidFill>
              </a:defRPr>
            </a:lvl1pPr>
          </a:lstStyle>
          <a:p>
            <a:pPr lvl="0"/>
            <a:r>
              <a:rPr lang="en-GB" noProof="0"/>
              <a:t>Naam </a:t>
            </a:r>
          </a:p>
        </p:txBody>
      </p:sp>
      <p:sp>
        <p:nvSpPr>
          <p:cNvPr id="73" name="Tijdelijke aanduiding voor tekst 16">
            <a:extLst>
              <a:ext uri="{FF2B5EF4-FFF2-40B4-BE49-F238E27FC236}">
                <a16:creationId xmlns:a16="http://schemas.microsoft.com/office/drawing/2014/main" id="{DC3C75EB-A615-4DE0-ADE6-E543B0977709}"/>
              </a:ext>
            </a:extLst>
          </p:cNvPr>
          <p:cNvSpPr>
            <a:spLocks noGrp="1"/>
          </p:cNvSpPr>
          <p:nvPr>
            <p:ph type="body" sz="quarter" idx="48" hasCustomPrompt="1"/>
          </p:nvPr>
        </p:nvSpPr>
        <p:spPr>
          <a:xfrm>
            <a:off x="5819227" y="5481981"/>
            <a:ext cx="3937536" cy="433435"/>
          </a:xfrm>
          <a:noFill/>
        </p:spPr>
        <p:txBody>
          <a:bodyPr/>
          <a:lstStyle>
            <a:lvl1pPr marL="0" indent="0" algn="l">
              <a:buNone/>
              <a:defRPr sz="1400" b="0" i="1">
                <a:solidFill>
                  <a:schemeClr val="bg1"/>
                </a:solidFill>
              </a:defRPr>
            </a:lvl1pPr>
          </a:lstStyle>
          <a:p>
            <a:pPr lvl="0"/>
            <a:r>
              <a:rPr lang="en-GB" noProof="0"/>
              <a:t>Functie</a:t>
            </a:r>
          </a:p>
        </p:txBody>
      </p:sp>
      <p:sp>
        <p:nvSpPr>
          <p:cNvPr id="72" name="Tekstvak 71">
            <a:extLst>
              <a:ext uri="{FF2B5EF4-FFF2-40B4-BE49-F238E27FC236}">
                <a16:creationId xmlns:a16="http://schemas.microsoft.com/office/drawing/2014/main" id="{2E994CC1-A321-47A9-A97D-5A93945ED472}"/>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Introduction #2 (2x)</a:t>
            </a:r>
          </a:p>
        </p:txBody>
      </p:sp>
      <p:grpSp>
        <p:nvGrpSpPr>
          <p:cNvPr id="71" name="Groep 18">
            <a:extLst>
              <a:ext uri="{FF2B5EF4-FFF2-40B4-BE49-F238E27FC236}">
                <a16:creationId xmlns:a16="http://schemas.microsoft.com/office/drawing/2014/main" id="{12A66BC6-35CF-48F9-9795-8AFD3040F679}"/>
              </a:ext>
            </a:extLst>
          </p:cNvPr>
          <p:cNvGrpSpPr/>
          <p:nvPr userDrawn="1"/>
        </p:nvGrpSpPr>
        <p:grpSpPr>
          <a:xfrm>
            <a:off x="12391601" y="-15842"/>
            <a:ext cx="3289677" cy="5476967"/>
            <a:chOff x="12391601" y="-15842"/>
            <a:chExt cx="3289677" cy="5476967"/>
          </a:xfrm>
        </p:grpSpPr>
        <p:sp>
          <p:nvSpPr>
            <p:cNvPr id="74" name="Rechthoek 19">
              <a:extLst>
                <a:ext uri="{FF2B5EF4-FFF2-40B4-BE49-F238E27FC236}">
                  <a16:creationId xmlns:a16="http://schemas.microsoft.com/office/drawing/2014/main" id="{86E07F18-0847-4EBB-908F-DD0A9C913C89}"/>
                </a:ext>
              </a:extLst>
            </p:cNvPr>
            <p:cNvSpPr/>
            <p:nvPr userDrawn="1"/>
          </p:nvSpPr>
          <p:spPr>
            <a:xfrm>
              <a:off x="12397262" y="-15842"/>
              <a:ext cx="3284016" cy="20745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grpSp>
          <p:nvGrpSpPr>
            <p:cNvPr id="75" name="Meer informatie">
              <a:extLst>
                <a:ext uri="{FF2B5EF4-FFF2-40B4-BE49-F238E27FC236}">
                  <a16:creationId xmlns:a16="http://schemas.microsoft.com/office/drawing/2014/main" id="{B1B9D6BD-63E2-4505-BBA4-E35C3F35B001}"/>
                </a:ext>
              </a:extLst>
            </p:cNvPr>
            <p:cNvGrpSpPr/>
            <p:nvPr userDrawn="1"/>
          </p:nvGrpSpPr>
          <p:grpSpPr>
            <a:xfrm>
              <a:off x="12396764" y="4677852"/>
              <a:ext cx="3178515" cy="783273"/>
              <a:chOff x="-3741486" y="3386444"/>
              <a:chExt cx="3178515" cy="783273"/>
            </a:xfrm>
          </p:grpSpPr>
          <p:sp>
            <p:nvSpPr>
              <p:cNvPr id="121" name="Freeform 101">
                <a:extLst>
                  <a:ext uri="{FF2B5EF4-FFF2-40B4-BE49-F238E27FC236}">
                    <a16:creationId xmlns:a16="http://schemas.microsoft.com/office/drawing/2014/main" id="{B3A6B722-A7BB-45C7-AA4D-A5CE6198D1DE}"/>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122" name="Rechthoek 66">
                <a:extLst>
                  <a:ext uri="{FF2B5EF4-FFF2-40B4-BE49-F238E27FC236}">
                    <a16:creationId xmlns:a16="http://schemas.microsoft.com/office/drawing/2014/main" id="{D99A23DD-80D0-4C31-90CC-AFF838199E34}"/>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123" name="Rechte verbindingslijn 67">
                <a:extLst>
                  <a:ext uri="{FF2B5EF4-FFF2-40B4-BE49-F238E27FC236}">
                    <a16:creationId xmlns:a16="http://schemas.microsoft.com/office/drawing/2014/main" id="{EA1C6EDA-D595-41C6-AEFF-0BF22B20254B}"/>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76" name="Ovaal 21">
              <a:extLst>
                <a:ext uri="{FF2B5EF4-FFF2-40B4-BE49-F238E27FC236}">
                  <a16:creationId xmlns:a16="http://schemas.microsoft.com/office/drawing/2014/main" id="{68D6B82C-04C6-48C5-B20C-1FE31BC4392F}"/>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77" name="Rechte verbindingslijn 22">
              <a:extLst>
                <a:ext uri="{FF2B5EF4-FFF2-40B4-BE49-F238E27FC236}">
                  <a16:creationId xmlns:a16="http://schemas.microsoft.com/office/drawing/2014/main" id="{FA2242D8-93A4-43FA-BC79-3369E28EAE9D}"/>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78" name="Rechte verbindingslijn 23">
              <a:extLst>
                <a:ext uri="{FF2B5EF4-FFF2-40B4-BE49-F238E27FC236}">
                  <a16:creationId xmlns:a16="http://schemas.microsoft.com/office/drawing/2014/main" id="{7ACD7721-C436-4AE2-B08B-52F0E1EF84F8}"/>
                </a:ext>
              </a:extLst>
            </p:cNvPr>
            <p:cNvCxnSpPr>
              <a:cxnSpLocks/>
            </p:cNvCxnSpPr>
            <p:nvPr userDrawn="1"/>
          </p:nvCxnSpPr>
          <p:spPr>
            <a:xfrm>
              <a:off x="12397261" y="1700763"/>
              <a:ext cx="3178017" cy="0"/>
            </a:xfrm>
            <a:prstGeom prst="line">
              <a:avLst/>
            </a:prstGeom>
            <a:noFill/>
            <a:ln w="3175" cap="flat" cmpd="sng" algn="ctr">
              <a:solidFill>
                <a:schemeClr val="accent1"/>
              </a:solidFill>
              <a:prstDash val="solid"/>
            </a:ln>
            <a:effectLst/>
          </p:spPr>
        </p:cxnSp>
        <p:sp>
          <p:nvSpPr>
            <p:cNvPr id="80" name="Rechthoek 24">
              <a:extLst>
                <a:ext uri="{FF2B5EF4-FFF2-40B4-BE49-F238E27FC236}">
                  <a16:creationId xmlns:a16="http://schemas.microsoft.com/office/drawing/2014/main" id="{D9293CF0-6F06-486B-9BEC-6A8FDD444BC0}"/>
                </a:ext>
              </a:extLst>
            </p:cNvPr>
            <p:cNvSpPr/>
            <p:nvPr userDrawn="1"/>
          </p:nvSpPr>
          <p:spPr>
            <a:xfrm>
              <a:off x="12757282" y="432552"/>
              <a:ext cx="2817995" cy="5954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81" name="Rechte verbindingslijn 25">
              <a:extLst>
                <a:ext uri="{FF2B5EF4-FFF2-40B4-BE49-F238E27FC236}">
                  <a16:creationId xmlns:a16="http://schemas.microsoft.com/office/drawing/2014/main" id="{8322DF84-57E3-4549-AE75-1E8F6935EE3E}"/>
                </a:ext>
              </a:extLst>
            </p:cNvPr>
            <p:cNvCxnSpPr>
              <a:cxnSpLocks/>
            </p:cNvCxnSpPr>
            <p:nvPr userDrawn="1"/>
          </p:nvCxnSpPr>
          <p:spPr>
            <a:xfrm>
              <a:off x="12397261" y="4559969"/>
              <a:ext cx="3178017" cy="0"/>
            </a:xfrm>
            <a:prstGeom prst="line">
              <a:avLst/>
            </a:prstGeom>
            <a:noFill/>
            <a:ln w="3175" cap="flat" cmpd="sng" algn="ctr">
              <a:solidFill>
                <a:schemeClr val="accent1"/>
              </a:solidFill>
              <a:prstDash val="solid"/>
            </a:ln>
            <a:effectLst/>
          </p:spPr>
        </p:cxnSp>
        <p:sp>
          <p:nvSpPr>
            <p:cNvPr id="82" name="Ovaal 26">
              <a:extLst>
                <a:ext uri="{FF2B5EF4-FFF2-40B4-BE49-F238E27FC236}">
                  <a16:creationId xmlns:a16="http://schemas.microsoft.com/office/drawing/2014/main" id="{B5C42705-E45A-4E15-96E7-6BF8803B0945}"/>
                </a:ext>
              </a:extLst>
            </p:cNvPr>
            <p:cNvSpPr/>
            <p:nvPr userDrawn="1"/>
          </p:nvSpPr>
          <p:spPr>
            <a:xfrm>
              <a:off x="12391601" y="182922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83" name="Rechthoek 27">
              <a:extLst>
                <a:ext uri="{FF2B5EF4-FFF2-40B4-BE49-F238E27FC236}">
                  <a16:creationId xmlns:a16="http://schemas.microsoft.com/office/drawing/2014/main" id="{59B4DFCF-E109-4BAA-90B3-D3BD80365A1D}"/>
                </a:ext>
              </a:extLst>
            </p:cNvPr>
            <p:cNvSpPr/>
            <p:nvPr userDrawn="1"/>
          </p:nvSpPr>
          <p:spPr>
            <a:xfrm>
              <a:off x="12757282" y="1895291"/>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84" name="Groep 28">
              <a:extLst>
                <a:ext uri="{FF2B5EF4-FFF2-40B4-BE49-F238E27FC236}">
                  <a16:creationId xmlns:a16="http://schemas.microsoft.com/office/drawing/2014/main" id="{5A0B4260-F9FF-41E1-98B1-56AE6EFEC0E8}"/>
                </a:ext>
              </a:extLst>
            </p:cNvPr>
            <p:cNvGrpSpPr/>
            <p:nvPr userDrawn="1"/>
          </p:nvGrpSpPr>
          <p:grpSpPr>
            <a:xfrm>
              <a:off x="12757282" y="2269348"/>
              <a:ext cx="825500" cy="209550"/>
              <a:chOff x="13504624" y="2444818"/>
              <a:chExt cx="825500" cy="209550"/>
            </a:xfrm>
          </p:grpSpPr>
          <p:sp>
            <p:nvSpPr>
              <p:cNvPr id="118" name="Rechthoek 62">
                <a:extLst>
                  <a:ext uri="{FF2B5EF4-FFF2-40B4-BE49-F238E27FC236}">
                    <a16:creationId xmlns:a16="http://schemas.microsoft.com/office/drawing/2014/main" id="{13F2B7B1-6933-4DA1-87EB-01206AC09A03}"/>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119" name="Rechte verbindingslijn 63">
                <a:extLst>
                  <a:ext uri="{FF2B5EF4-FFF2-40B4-BE49-F238E27FC236}">
                    <a16:creationId xmlns:a16="http://schemas.microsoft.com/office/drawing/2014/main" id="{915C88A2-393C-4E90-9FE6-261D74F5BA4D}"/>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120" name="Gelijkbenige driehoek 64">
                <a:extLst>
                  <a:ext uri="{FF2B5EF4-FFF2-40B4-BE49-F238E27FC236}">
                    <a16:creationId xmlns:a16="http://schemas.microsoft.com/office/drawing/2014/main" id="{A51B5D18-ADE1-4972-85ED-5E343EE8671F}"/>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nvGrpSpPr>
            <p:cNvPr id="85" name="Groep 29">
              <a:extLst>
                <a:ext uri="{FF2B5EF4-FFF2-40B4-BE49-F238E27FC236}">
                  <a16:creationId xmlns:a16="http://schemas.microsoft.com/office/drawing/2014/main" id="{77F2BFD1-34A4-48CD-84C2-DC8556E93EA1}"/>
                </a:ext>
              </a:extLst>
            </p:cNvPr>
            <p:cNvGrpSpPr/>
            <p:nvPr userDrawn="1"/>
          </p:nvGrpSpPr>
          <p:grpSpPr>
            <a:xfrm>
              <a:off x="12757282" y="1264456"/>
              <a:ext cx="294789" cy="318834"/>
              <a:chOff x="14466489" y="1001522"/>
              <a:chExt cx="290627" cy="314333"/>
            </a:xfrm>
          </p:grpSpPr>
          <p:sp>
            <p:nvSpPr>
              <p:cNvPr id="112" name="Rechthoek 56">
                <a:extLst>
                  <a:ext uri="{FF2B5EF4-FFF2-40B4-BE49-F238E27FC236}">
                    <a16:creationId xmlns:a16="http://schemas.microsoft.com/office/drawing/2014/main" id="{95CD09AF-0E04-4717-B178-30D17E55F998}"/>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13" name="Ovaal 57">
                <a:extLst>
                  <a:ext uri="{FF2B5EF4-FFF2-40B4-BE49-F238E27FC236}">
                    <a16:creationId xmlns:a16="http://schemas.microsoft.com/office/drawing/2014/main" id="{D9CA846A-919A-458F-9067-72DA60CA82E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4" name="Vrije vorm: vorm 58">
                <a:extLst>
                  <a:ext uri="{FF2B5EF4-FFF2-40B4-BE49-F238E27FC236}">
                    <a16:creationId xmlns:a16="http://schemas.microsoft.com/office/drawing/2014/main" id="{B3744B2E-EEE2-4E60-8E03-804BF83BBFB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5" name="Rechthoek: afgeronde hoeken 59">
                <a:extLst>
                  <a:ext uri="{FF2B5EF4-FFF2-40B4-BE49-F238E27FC236}">
                    <a16:creationId xmlns:a16="http://schemas.microsoft.com/office/drawing/2014/main" id="{5AAC1820-F7D8-4D6B-B977-C41C47451C3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116" name="Rechte verbindingslijn 60">
                <a:extLst>
                  <a:ext uri="{FF2B5EF4-FFF2-40B4-BE49-F238E27FC236}">
                    <a16:creationId xmlns:a16="http://schemas.microsoft.com/office/drawing/2014/main" id="{B8D4BD8E-AC60-4A12-823E-8CAA1138373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Rechte verbindingslijn 61">
                <a:extLst>
                  <a:ext uri="{FF2B5EF4-FFF2-40B4-BE49-F238E27FC236}">
                    <a16:creationId xmlns:a16="http://schemas.microsoft.com/office/drawing/2014/main" id="{C3E36AF8-6AD4-49CC-A3EC-1ED609D978ED}"/>
                  </a:ext>
                </a:extLst>
              </p:cNvPr>
              <p:cNvCxnSpPr>
                <a:cxnSpLocks/>
                <a:stCxn id="11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6" name="Ovaal 30">
              <a:extLst>
                <a:ext uri="{FF2B5EF4-FFF2-40B4-BE49-F238E27FC236}">
                  <a16:creationId xmlns:a16="http://schemas.microsoft.com/office/drawing/2014/main" id="{C93DEB53-CC52-4C88-A834-550B88D60EFB}"/>
                </a:ext>
              </a:extLst>
            </p:cNvPr>
            <p:cNvSpPr/>
            <p:nvPr userDrawn="1"/>
          </p:nvSpPr>
          <p:spPr>
            <a:xfrm>
              <a:off x="12391601" y="27407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87" name="Rechthoek 31">
              <a:extLst>
                <a:ext uri="{FF2B5EF4-FFF2-40B4-BE49-F238E27FC236}">
                  <a16:creationId xmlns:a16="http://schemas.microsoft.com/office/drawing/2014/main" id="{43F5376E-CD45-47EF-BA0C-303FE98686BB}"/>
                </a:ext>
              </a:extLst>
            </p:cNvPr>
            <p:cNvSpPr/>
            <p:nvPr userDrawn="1"/>
          </p:nvSpPr>
          <p:spPr>
            <a:xfrm>
              <a:off x="12757283" y="2793196"/>
              <a:ext cx="2817994" cy="60547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thumbnail view of the slide to the left of the screen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Recover slide´</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88" name="Rechte verbindingslijn 32">
              <a:extLst>
                <a:ext uri="{FF2B5EF4-FFF2-40B4-BE49-F238E27FC236}">
                  <a16:creationId xmlns:a16="http://schemas.microsoft.com/office/drawing/2014/main" id="{FA865F12-2CA9-4D5F-BBCB-30AF0291021B}"/>
                </a:ext>
              </a:extLst>
            </p:cNvPr>
            <p:cNvCxnSpPr>
              <a:cxnSpLocks/>
            </p:cNvCxnSpPr>
            <p:nvPr userDrawn="1"/>
          </p:nvCxnSpPr>
          <p:spPr>
            <a:xfrm>
              <a:off x="12397261" y="2622619"/>
              <a:ext cx="3178017" cy="0"/>
            </a:xfrm>
            <a:prstGeom prst="line">
              <a:avLst/>
            </a:prstGeom>
            <a:noFill/>
            <a:ln w="3175" cap="flat" cmpd="sng" algn="ctr">
              <a:solidFill>
                <a:schemeClr val="accent1"/>
              </a:solidFill>
              <a:prstDash val="solid"/>
            </a:ln>
            <a:effectLst/>
          </p:spPr>
        </p:cxnSp>
        <p:sp>
          <p:nvSpPr>
            <p:cNvPr id="89" name="Rechthoek 33">
              <a:extLst>
                <a:ext uri="{FF2B5EF4-FFF2-40B4-BE49-F238E27FC236}">
                  <a16:creationId xmlns:a16="http://schemas.microsoft.com/office/drawing/2014/main" id="{DA9D0BAE-7073-46C9-A728-A2959E7F21FD}"/>
                </a:ext>
              </a:extLst>
            </p:cNvPr>
            <p:cNvSpPr/>
            <p:nvPr userDrawn="1"/>
          </p:nvSpPr>
          <p:spPr>
            <a:xfrm>
              <a:off x="12757282" y="3496473"/>
              <a:ext cx="1491798" cy="919774"/>
            </a:xfrm>
            <a:prstGeom prst="rect">
              <a:avLst/>
            </a:prstGeom>
            <a:blipFill dpi="0" rotWithShape="1">
              <a:blip r:embed="rId2" cstate="screen">
                <a:extLst>
                  <a:ext uri="{28A0092B-C50C-407E-A947-70E740481C1C}">
                    <a14:useLocalDpi xmlns:a14="http://schemas.microsoft.com/office/drawing/2010/main"/>
                  </a:ext>
                </a:extLst>
              </a:blip>
              <a:srcRect/>
              <a:stretch>
                <a:fillRect l="555" t="725" r="555" b="725"/>
              </a:stretch>
            </a:blipFill>
            <a:ln>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endParaRPr>
            </a:p>
          </p:txBody>
        </p:sp>
        <p:grpSp>
          <p:nvGrpSpPr>
            <p:cNvPr id="90" name="Groep 34">
              <a:extLst>
                <a:ext uri="{FF2B5EF4-FFF2-40B4-BE49-F238E27FC236}">
                  <a16:creationId xmlns:a16="http://schemas.microsoft.com/office/drawing/2014/main" id="{307C6A90-2F1C-4562-96F1-116D89629F97}"/>
                </a:ext>
              </a:extLst>
            </p:cNvPr>
            <p:cNvGrpSpPr/>
            <p:nvPr userDrawn="1"/>
          </p:nvGrpSpPr>
          <p:grpSpPr>
            <a:xfrm>
              <a:off x="13614067" y="3767196"/>
              <a:ext cx="1195723" cy="678267"/>
              <a:chOff x="12757284" y="3224292"/>
              <a:chExt cx="1195723" cy="678267"/>
            </a:xfrm>
          </p:grpSpPr>
          <p:sp>
            <p:nvSpPr>
              <p:cNvPr id="91" name="Rechthoek 35">
                <a:extLst>
                  <a:ext uri="{FF2B5EF4-FFF2-40B4-BE49-F238E27FC236}">
                    <a16:creationId xmlns:a16="http://schemas.microsoft.com/office/drawing/2014/main" id="{0C0B8F75-7C27-4E84-BF80-729F0733B95E}"/>
                  </a:ext>
                </a:extLst>
              </p:cNvPr>
              <p:cNvSpPr/>
              <p:nvPr userDrawn="1"/>
            </p:nvSpPr>
            <p:spPr>
              <a:xfrm>
                <a:off x="12757284" y="3224292"/>
                <a:ext cx="117647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92" name="Rechthoek 36">
                <a:extLst>
                  <a:ext uri="{FF2B5EF4-FFF2-40B4-BE49-F238E27FC236}">
                    <a16:creationId xmlns:a16="http://schemas.microsoft.com/office/drawing/2014/main" id="{1B1E81CC-1B31-4BC4-9334-AA54F59FA804}"/>
                  </a:ext>
                </a:extLst>
              </p:cNvPr>
              <p:cNvSpPr/>
              <p:nvPr userDrawn="1"/>
            </p:nvSpPr>
            <p:spPr>
              <a:xfrm>
                <a:off x="12779248" y="3535681"/>
                <a:ext cx="1145758"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93" name="Groep 37">
                <a:extLst>
                  <a:ext uri="{FF2B5EF4-FFF2-40B4-BE49-F238E27FC236}">
                    <a16:creationId xmlns:a16="http://schemas.microsoft.com/office/drawing/2014/main" id="{4DE18BA5-1978-46B9-A6EA-5F39A84A1581}"/>
                  </a:ext>
                </a:extLst>
              </p:cNvPr>
              <p:cNvGrpSpPr/>
              <p:nvPr userDrawn="1"/>
            </p:nvGrpSpPr>
            <p:grpSpPr>
              <a:xfrm>
                <a:off x="12839234" y="3289794"/>
                <a:ext cx="155951" cy="131922"/>
                <a:chOff x="12968836" y="3354170"/>
                <a:chExt cx="404806" cy="342433"/>
              </a:xfrm>
            </p:grpSpPr>
            <p:sp>
              <p:nvSpPr>
                <p:cNvPr id="106" name="Rechthoek: afgeronde hoeken 50">
                  <a:extLst>
                    <a:ext uri="{FF2B5EF4-FFF2-40B4-BE49-F238E27FC236}">
                      <a16:creationId xmlns:a16="http://schemas.microsoft.com/office/drawing/2014/main" id="{E0A8CA9D-9FE4-4FA7-BC9A-EE4C220BB2B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07" name="Rechthoek 51">
                  <a:extLst>
                    <a:ext uri="{FF2B5EF4-FFF2-40B4-BE49-F238E27FC236}">
                      <a16:creationId xmlns:a16="http://schemas.microsoft.com/office/drawing/2014/main" id="{D34EC4E0-5FE0-48A6-A5F4-C66802557C3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08" name="Rechthoek 52">
                  <a:extLst>
                    <a:ext uri="{FF2B5EF4-FFF2-40B4-BE49-F238E27FC236}">
                      <a16:creationId xmlns:a16="http://schemas.microsoft.com/office/drawing/2014/main" id="{B8EB9DE1-B017-4C60-9DEF-F84D2D100A0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09" name="Rechthoek 53">
                  <a:extLst>
                    <a:ext uri="{FF2B5EF4-FFF2-40B4-BE49-F238E27FC236}">
                      <a16:creationId xmlns:a16="http://schemas.microsoft.com/office/drawing/2014/main" id="{98998DF0-8393-4DB1-B477-DA409B6CCA7B}"/>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0" name="Rechthoek 54">
                  <a:extLst>
                    <a:ext uri="{FF2B5EF4-FFF2-40B4-BE49-F238E27FC236}">
                      <a16:creationId xmlns:a16="http://schemas.microsoft.com/office/drawing/2014/main" id="{539FF76B-9F73-4E2F-9C1B-8E14AC91CFA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1" name="Rechthoek 55">
                  <a:extLst>
                    <a:ext uri="{FF2B5EF4-FFF2-40B4-BE49-F238E27FC236}">
                      <a16:creationId xmlns:a16="http://schemas.microsoft.com/office/drawing/2014/main" id="{4B9031F3-3E31-44A5-BECE-92F8F27537B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nvGrpSpPr>
              <p:cNvPr id="94" name="Groep 38">
                <a:extLst>
                  <a:ext uri="{FF2B5EF4-FFF2-40B4-BE49-F238E27FC236}">
                    <a16:creationId xmlns:a16="http://schemas.microsoft.com/office/drawing/2014/main" id="{D10BCCF1-F0CA-4E64-9898-DF31E735B65B}"/>
                  </a:ext>
                </a:extLst>
              </p:cNvPr>
              <p:cNvGrpSpPr/>
              <p:nvPr userDrawn="1"/>
            </p:nvGrpSpPr>
            <p:grpSpPr>
              <a:xfrm>
                <a:off x="12819679" y="3589117"/>
                <a:ext cx="166739" cy="218963"/>
                <a:chOff x="12940828" y="3950597"/>
                <a:chExt cx="432813" cy="568367"/>
              </a:xfrm>
            </p:grpSpPr>
            <p:grpSp>
              <p:nvGrpSpPr>
                <p:cNvPr id="98" name="Groep 42">
                  <a:extLst>
                    <a:ext uri="{FF2B5EF4-FFF2-40B4-BE49-F238E27FC236}">
                      <a16:creationId xmlns:a16="http://schemas.microsoft.com/office/drawing/2014/main" id="{A93B77E9-4FE1-4C20-B2C3-BED15B1F289D}"/>
                    </a:ext>
                  </a:extLst>
                </p:cNvPr>
                <p:cNvGrpSpPr/>
                <p:nvPr userDrawn="1"/>
              </p:nvGrpSpPr>
              <p:grpSpPr>
                <a:xfrm>
                  <a:off x="13000382" y="4006891"/>
                  <a:ext cx="373259" cy="315747"/>
                  <a:chOff x="12968836" y="3354170"/>
                  <a:chExt cx="404806" cy="342433"/>
                </a:xfrm>
              </p:grpSpPr>
              <p:sp>
                <p:nvSpPr>
                  <p:cNvPr id="100" name="Rechthoek: afgeronde hoeken 44">
                    <a:extLst>
                      <a:ext uri="{FF2B5EF4-FFF2-40B4-BE49-F238E27FC236}">
                        <a16:creationId xmlns:a16="http://schemas.microsoft.com/office/drawing/2014/main" id="{D2CD10DD-64EE-431B-884C-CD9DA70063C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01" name="Rechthoek 45">
                    <a:extLst>
                      <a:ext uri="{FF2B5EF4-FFF2-40B4-BE49-F238E27FC236}">
                        <a16:creationId xmlns:a16="http://schemas.microsoft.com/office/drawing/2014/main" id="{28FADFD7-24DB-45BF-9363-AC15E4611A7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02" name="Rechthoek 46">
                    <a:extLst>
                      <a:ext uri="{FF2B5EF4-FFF2-40B4-BE49-F238E27FC236}">
                        <a16:creationId xmlns:a16="http://schemas.microsoft.com/office/drawing/2014/main" id="{6D2C8847-5742-4E4E-845A-271375AC31E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03" name="Rechthoek 47">
                    <a:extLst>
                      <a:ext uri="{FF2B5EF4-FFF2-40B4-BE49-F238E27FC236}">
                        <a16:creationId xmlns:a16="http://schemas.microsoft.com/office/drawing/2014/main" id="{181E2E3F-32FC-43E8-B17E-116DF409760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04" name="Rechthoek 48">
                    <a:extLst>
                      <a:ext uri="{FF2B5EF4-FFF2-40B4-BE49-F238E27FC236}">
                        <a16:creationId xmlns:a16="http://schemas.microsoft.com/office/drawing/2014/main" id="{0ACE1EA8-9013-4988-A1C8-DAD01FEAAA8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05" name="Rechthoek 49">
                    <a:extLst>
                      <a:ext uri="{FF2B5EF4-FFF2-40B4-BE49-F238E27FC236}">
                        <a16:creationId xmlns:a16="http://schemas.microsoft.com/office/drawing/2014/main" id="{C931CDF0-6AB0-4303-AFC4-E19A1E365F4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sp>
              <p:nvSpPr>
                <p:cNvPr id="99" name="Boog 43">
                  <a:extLst>
                    <a:ext uri="{FF2B5EF4-FFF2-40B4-BE49-F238E27FC236}">
                      <a16:creationId xmlns:a16="http://schemas.microsoft.com/office/drawing/2014/main" id="{7C15F81E-C90A-415C-B30B-183B6588F06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lstStyle/>
                <a:p>
                  <a:pPr algn="ctr"/>
                  <a:endParaRPr lang="en-GB" noProof="0"/>
                </a:p>
              </p:txBody>
            </p:sp>
          </p:grpSp>
          <p:sp>
            <p:nvSpPr>
              <p:cNvPr id="95" name="Tekstvak 39">
                <a:extLst>
                  <a:ext uri="{FF2B5EF4-FFF2-40B4-BE49-F238E27FC236}">
                    <a16:creationId xmlns:a16="http://schemas.microsoft.com/office/drawing/2014/main" id="{11215F5C-A8B7-4F2F-9178-7305EB3D574F}"/>
                  </a:ext>
                </a:extLst>
              </p:cNvPr>
              <p:cNvSpPr txBox="1"/>
              <p:nvPr userDrawn="1"/>
            </p:nvSpPr>
            <p:spPr>
              <a:xfrm>
                <a:off x="12997648" y="3263402"/>
                <a:ext cx="855209"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Indeling</a:t>
                </a:r>
              </a:p>
            </p:txBody>
          </p:sp>
          <p:sp>
            <p:nvSpPr>
              <p:cNvPr id="96" name="Tekstvak 40">
                <a:extLst>
                  <a:ext uri="{FF2B5EF4-FFF2-40B4-BE49-F238E27FC236}">
                    <a16:creationId xmlns:a16="http://schemas.microsoft.com/office/drawing/2014/main" id="{5648A202-B01A-444B-92A2-90B8ABB8ECA2}"/>
                  </a:ext>
                </a:extLst>
              </p:cNvPr>
              <p:cNvSpPr txBox="1"/>
              <p:nvPr userDrawn="1"/>
            </p:nvSpPr>
            <p:spPr>
              <a:xfrm>
                <a:off x="12984219" y="3584528"/>
                <a:ext cx="855209"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Dia Herstellen</a:t>
                </a:r>
              </a:p>
            </p:txBody>
          </p:sp>
          <p:pic>
            <p:nvPicPr>
              <p:cNvPr id="97" name="Picture 3">
                <a:extLst>
                  <a:ext uri="{FF2B5EF4-FFF2-40B4-BE49-F238E27FC236}">
                    <a16:creationId xmlns:a16="http://schemas.microsoft.com/office/drawing/2014/main" id="{3D452CD6-5335-45DF-8D79-EDEB768B550C}"/>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3809921" y="3671228"/>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383716330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Introduction #2 (8x)">
    <p:spTree>
      <p:nvGrpSpPr>
        <p:cNvPr id="1" name=""/>
        <p:cNvGrpSpPr/>
        <p:nvPr/>
      </p:nvGrpSpPr>
      <p:grpSpPr>
        <a:xfrm>
          <a:off x="0" y="0"/>
          <a:ext cx="0" cy="0"/>
          <a:chOff x="0" y="0"/>
          <a:chExt cx="0" cy="0"/>
        </a:xfrm>
      </p:grpSpPr>
      <p:sp>
        <p:nvSpPr>
          <p:cNvPr id="7" name="Tijdelijke aanduiding voor afbeelding 234">
            <a:extLst>
              <a:ext uri="{FF2B5EF4-FFF2-40B4-BE49-F238E27FC236}">
                <a16:creationId xmlns:a16="http://schemas.microsoft.com/office/drawing/2014/main" id="{04E508CE-0852-4FFE-8EA4-5315A09831CC}"/>
              </a:ext>
            </a:extLst>
          </p:cNvPr>
          <p:cNvSpPr>
            <a:spLocks noGrp="1"/>
          </p:cNvSpPr>
          <p:nvPr>
            <p:ph type="pic" sz="quarter" idx="31" hasCustomPrompt="1"/>
          </p:nvPr>
        </p:nvSpPr>
        <p:spPr>
          <a:xfrm flipH="1">
            <a:off x="539990" y="3890154"/>
            <a:ext cx="2181600" cy="2180445"/>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picture below to insert a picture.</a:t>
            </a:r>
          </a:p>
        </p:txBody>
      </p:sp>
      <p:sp>
        <p:nvSpPr>
          <p:cNvPr id="9" name="Tijdelijke aanduiding voor voettekst 8">
            <a:extLst>
              <a:ext uri="{FF2B5EF4-FFF2-40B4-BE49-F238E27FC236}">
                <a16:creationId xmlns:a16="http://schemas.microsoft.com/office/drawing/2014/main" id="{A0A98534-5E26-461C-B470-CA54DD9D7BD6}"/>
              </a:ext>
            </a:extLst>
          </p:cNvPr>
          <p:cNvSpPr>
            <a:spLocks noGrp="1"/>
          </p:cNvSpPr>
          <p:nvPr>
            <p:ph type="ftr" sz="quarter" idx="40"/>
          </p:nvPr>
        </p:nvSpPr>
        <p:spPr/>
        <p:txBody>
          <a:bodyPr/>
          <a:lstStyle/>
          <a:p>
            <a:r>
              <a:rPr lang="en-GB" noProof="0"/>
              <a:t>AKD</a:t>
            </a:r>
          </a:p>
        </p:txBody>
      </p:sp>
      <p:sp>
        <p:nvSpPr>
          <p:cNvPr id="10" name="Tijdelijke aanduiding voor dianummer 9">
            <a:extLst>
              <a:ext uri="{FF2B5EF4-FFF2-40B4-BE49-F238E27FC236}">
                <a16:creationId xmlns:a16="http://schemas.microsoft.com/office/drawing/2014/main" id="{840A7FD9-2823-449D-A9CE-336EC3246184}"/>
              </a:ext>
            </a:extLst>
          </p:cNvPr>
          <p:cNvSpPr>
            <a:spLocks noGrp="1"/>
          </p:cNvSpPr>
          <p:nvPr>
            <p:ph type="sldNum" sz="quarter" idx="41"/>
          </p:nvPr>
        </p:nvSpPr>
        <p:spPr/>
        <p:txBody>
          <a:bodyPr/>
          <a:lstStyle/>
          <a:p>
            <a:fld id="{23D2BB9B-B463-4028-B950-91DDC3FACFD9}" type="slidenum">
              <a:rPr lang="en-GB" noProof="0" smtClean="0"/>
              <a:pPr/>
              <a:t>‹#›</a:t>
            </a:fld>
            <a:endParaRPr lang="en-GB" noProof="0"/>
          </a:p>
        </p:txBody>
      </p:sp>
      <p:sp>
        <p:nvSpPr>
          <p:cNvPr id="11" name="Titel 10">
            <a:extLst>
              <a:ext uri="{FF2B5EF4-FFF2-40B4-BE49-F238E27FC236}">
                <a16:creationId xmlns:a16="http://schemas.microsoft.com/office/drawing/2014/main" id="{6EB8A26D-E708-4C12-862E-48F7FFD20BC6}"/>
              </a:ext>
            </a:extLst>
          </p:cNvPr>
          <p:cNvSpPr>
            <a:spLocks noGrp="1"/>
          </p:cNvSpPr>
          <p:nvPr>
            <p:ph type="title" hasCustomPrompt="1"/>
          </p:nvPr>
        </p:nvSpPr>
        <p:spPr/>
        <p:txBody>
          <a:bodyPr/>
          <a:lstStyle>
            <a:lvl1pPr>
              <a:defRPr/>
            </a:lvl1pPr>
          </a:lstStyle>
          <a:p>
            <a:r>
              <a:rPr lang="en-GB" noProof="0"/>
              <a:t>Heading</a:t>
            </a:r>
          </a:p>
        </p:txBody>
      </p:sp>
      <p:sp>
        <p:nvSpPr>
          <p:cNvPr id="17" name="Tijdelijke aanduiding voor tekst 16">
            <a:extLst>
              <a:ext uri="{FF2B5EF4-FFF2-40B4-BE49-F238E27FC236}">
                <a16:creationId xmlns:a16="http://schemas.microsoft.com/office/drawing/2014/main" id="{FCF6FBBD-091B-4B58-8560-DF38F76C5E69}"/>
              </a:ext>
            </a:extLst>
          </p:cNvPr>
          <p:cNvSpPr>
            <a:spLocks noGrp="1"/>
          </p:cNvSpPr>
          <p:nvPr>
            <p:ph type="body" sz="quarter" idx="44" hasCustomPrompt="1"/>
          </p:nvPr>
        </p:nvSpPr>
        <p:spPr>
          <a:xfrm>
            <a:off x="752470" y="5401381"/>
            <a:ext cx="1776105" cy="276260"/>
          </a:xfrm>
          <a:noFill/>
        </p:spPr>
        <p:txBody>
          <a:bodyPr/>
          <a:lstStyle>
            <a:lvl1pPr marL="0" indent="0" algn="l">
              <a:buNone/>
              <a:defRPr b="1">
                <a:solidFill>
                  <a:schemeClr val="bg1"/>
                </a:solidFill>
              </a:defRPr>
            </a:lvl1pPr>
          </a:lstStyle>
          <a:p>
            <a:pPr lvl="0"/>
            <a:r>
              <a:rPr lang="en-GB" noProof="0"/>
              <a:t>Naam </a:t>
            </a:r>
          </a:p>
        </p:txBody>
      </p:sp>
      <p:sp>
        <p:nvSpPr>
          <p:cNvPr id="79" name="Tijdelijke aanduiding voor tekst 16">
            <a:extLst>
              <a:ext uri="{FF2B5EF4-FFF2-40B4-BE49-F238E27FC236}">
                <a16:creationId xmlns:a16="http://schemas.microsoft.com/office/drawing/2014/main" id="{270E0A98-3235-4693-AA11-79C45AF5C0C8}"/>
              </a:ext>
            </a:extLst>
          </p:cNvPr>
          <p:cNvSpPr>
            <a:spLocks noGrp="1"/>
          </p:cNvSpPr>
          <p:nvPr>
            <p:ph type="body" sz="quarter" idx="45" hasCustomPrompt="1"/>
          </p:nvPr>
        </p:nvSpPr>
        <p:spPr>
          <a:xfrm>
            <a:off x="752470" y="5660301"/>
            <a:ext cx="1776105" cy="410298"/>
          </a:xfrm>
          <a:noFill/>
        </p:spPr>
        <p:txBody>
          <a:bodyPr/>
          <a:lstStyle>
            <a:lvl1pPr marL="0" indent="0" algn="l">
              <a:buNone/>
              <a:defRPr sz="1400" b="0" i="1">
                <a:solidFill>
                  <a:schemeClr val="bg1"/>
                </a:solidFill>
              </a:defRPr>
            </a:lvl1pPr>
          </a:lstStyle>
          <a:p>
            <a:pPr lvl="0"/>
            <a:r>
              <a:rPr lang="en-GB" noProof="0"/>
              <a:t>Functie</a:t>
            </a:r>
          </a:p>
        </p:txBody>
      </p:sp>
      <p:sp>
        <p:nvSpPr>
          <p:cNvPr id="83" name="Tijdelijke aanduiding voor afbeelding 234">
            <a:extLst>
              <a:ext uri="{FF2B5EF4-FFF2-40B4-BE49-F238E27FC236}">
                <a16:creationId xmlns:a16="http://schemas.microsoft.com/office/drawing/2014/main" id="{D25C3F87-11EE-4569-B0FA-F8320BFD3256}"/>
              </a:ext>
            </a:extLst>
          </p:cNvPr>
          <p:cNvSpPr>
            <a:spLocks noGrp="1"/>
          </p:cNvSpPr>
          <p:nvPr>
            <p:ph type="pic" sz="quarter" idx="46" hasCustomPrompt="1"/>
          </p:nvPr>
        </p:nvSpPr>
        <p:spPr>
          <a:xfrm flipH="1">
            <a:off x="2977789" y="3890154"/>
            <a:ext cx="2190281" cy="2180445"/>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picture below to insert a picture.</a:t>
            </a:r>
          </a:p>
        </p:txBody>
      </p:sp>
      <p:sp>
        <p:nvSpPr>
          <p:cNvPr id="84" name="Tijdelijke aanduiding voor tekst 16">
            <a:extLst>
              <a:ext uri="{FF2B5EF4-FFF2-40B4-BE49-F238E27FC236}">
                <a16:creationId xmlns:a16="http://schemas.microsoft.com/office/drawing/2014/main" id="{0DD54E45-C0B3-434A-8B0B-21B2031335E1}"/>
              </a:ext>
            </a:extLst>
          </p:cNvPr>
          <p:cNvSpPr>
            <a:spLocks noGrp="1"/>
          </p:cNvSpPr>
          <p:nvPr>
            <p:ph type="body" sz="quarter" idx="47" hasCustomPrompt="1"/>
          </p:nvPr>
        </p:nvSpPr>
        <p:spPr>
          <a:xfrm>
            <a:off x="3174324" y="5403773"/>
            <a:ext cx="1796167" cy="276260"/>
          </a:xfrm>
          <a:noFill/>
        </p:spPr>
        <p:txBody>
          <a:bodyPr/>
          <a:lstStyle>
            <a:lvl1pPr marL="0" indent="0" algn="l">
              <a:buNone/>
              <a:defRPr b="1">
                <a:solidFill>
                  <a:schemeClr val="bg1"/>
                </a:solidFill>
              </a:defRPr>
            </a:lvl1pPr>
          </a:lstStyle>
          <a:p>
            <a:pPr lvl="0"/>
            <a:r>
              <a:rPr lang="en-GB" noProof="0"/>
              <a:t>Naam </a:t>
            </a:r>
          </a:p>
        </p:txBody>
      </p:sp>
      <p:sp>
        <p:nvSpPr>
          <p:cNvPr id="87" name="Tijdelijke aanduiding voor tekst 16">
            <a:extLst>
              <a:ext uri="{FF2B5EF4-FFF2-40B4-BE49-F238E27FC236}">
                <a16:creationId xmlns:a16="http://schemas.microsoft.com/office/drawing/2014/main" id="{9B7A52BF-3D64-40D5-B0D2-8F7C2FFD9E03}"/>
              </a:ext>
            </a:extLst>
          </p:cNvPr>
          <p:cNvSpPr>
            <a:spLocks noGrp="1"/>
          </p:cNvSpPr>
          <p:nvPr>
            <p:ph type="body" sz="quarter" idx="48" hasCustomPrompt="1"/>
          </p:nvPr>
        </p:nvSpPr>
        <p:spPr>
          <a:xfrm>
            <a:off x="3181587" y="5660300"/>
            <a:ext cx="1796167" cy="410298"/>
          </a:xfrm>
          <a:noFill/>
        </p:spPr>
        <p:txBody>
          <a:bodyPr/>
          <a:lstStyle>
            <a:lvl1pPr marL="0" indent="0" algn="l">
              <a:buNone/>
              <a:defRPr sz="1400" b="0" i="1">
                <a:solidFill>
                  <a:schemeClr val="bg1"/>
                </a:solidFill>
              </a:defRPr>
            </a:lvl1pPr>
          </a:lstStyle>
          <a:p>
            <a:pPr lvl="0"/>
            <a:r>
              <a:rPr lang="en-GB" noProof="0"/>
              <a:t>Functie</a:t>
            </a:r>
          </a:p>
        </p:txBody>
      </p:sp>
      <p:sp>
        <p:nvSpPr>
          <p:cNvPr id="88" name="Tijdelijke aanduiding voor afbeelding 234">
            <a:extLst>
              <a:ext uri="{FF2B5EF4-FFF2-40B4-BE49-F238E27FC236}">
                <a16:creationId xmlns:a16="http://schemas.microsoft.com/office/drawing/2014/main" id="{537231FE-1E6F-4DEB-80F6-2D06AAF146C9}"/>
              </a:ext>
            </a:extLst>
          </p:cNvPr>
          <p:cNvSpPr>
            <a:spLocks noGrp="1"/>
          </p:cNvSpPr>
          <p:nvPr>
            <p:ph type="pic" sz="quarter" idx="49" hasCustomPrompt="1"/>
          </p:nvPr>
        </p:nvSpPr>
        <p:spPr>
          <a:xfrm flipH="1">
            <a:off x="5432273" y="3890154"/>
            <a:ext cx="2163715" cy="2180445"/>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picture below to insert a picture.</a:t>
            </a:r>
          </a:p>
        </p:txBody>
      </p:sp>
      <p:sp>
        <p:nvSpPr>
          <p:cNvPr id="89" name="Tijdelijke aanduiding voor tekst 16">
            <a:extLst>
              <a:ext uri="{FF2B5EF4-FFF2-40B4-BE49-F238E27FC236}">
                <a16:creationId xmlns:a16="http://schemas.microsoft.com/office/drawing/2014/main" id="{54FE719F-4434-4555-9368-8431965293D4}"/>
              </a:ext>
            </a:extLst>
          </p:cNvPr>
          <p:cNvSpPr>
            <a:spLocks noGrp="1"/>
          </p:cNvSpPr>
          <p:nvPr>
            <p:ph type="body" sz="quarter" idx="50" hasCustomPrompt="1"/>
          </p:nvPr>
        </p:nvSpPr>
        <p:spPr>
          <a:xfrm>
            <a:off x="5639742" y="5405820"/>
            <a:ext cx="1753893" cy="276260"/>
          </a:xfrm>
          <a:noFill/>
        </p:spPr>
        <p:txBody>
          <a:bodyPr/>
          <a:lstStyle>
            <a:lvl1pPr marL="0" indent="0" algn="l">
              <a:buNone/>
              <a:defRPr b="1">
                <a:solidFill>
                  <a:schemeClr val="bg1"/>
                </a:solidFill>
              </a:defRPr>
            </a:lvl1pPr>
          </a:lstStyle>
          <a:p>
            <a:pPr lvl="0"/>
            <a:r>
              <a:rPr lang="en-GB" noProof="0"/>
              <a:t>Naam </a:t>
            </a:r>
          </a:p>
        </p:txBody>
      </p:sp>
      <p:sp>
        <p:nvSpPr>
          <p:cNvPr id="90" name="Tijdelijke aanduiding voor tekst 16">
            <a:extLst>
              <a:ext uri="{FF2B5EF4-FFF2-40B4-BE49-F238E27FC236}">
                <a16:creationId xmlns:a16="http://schemas.microsoft.com/office/drawing/2014/main" id="{292B0AF4-20B7-4DA3-B3A5-B30C223F4798}"/>
              </a:ext>
            </a:extLst>
          </p:cNvPr>
          <p:cNvSpPr>
            <a:spLocks noGrp="1"/>
          </p:cNvSpPr>
          <p:nvPr>
            <p:ph type="body" sz="quarter" idx="51" hasCustomPrompt="1"/>
          </p:nvPr>
        </p:nvSpPr>
        <p:spPr>
          <a:xfrm>
            <a:off x="5639742" y="5660300"/>
            <a:ext cx="1753893" cy="410298"/>
          </a:xfrm>
          <a:noFill/>
        </p:spPr>
        <p:txBody>
          <a:bodyPr/>
          <a:lstStyle>
            <a:lvl1pPr marL="0" indent="0" algn="l">
              <a:buNone/>
              <a:defRPr sz="1400" b="0" i="1">
                <a:solidFill>
                  <a:schemeClr val="bg1"/>
                </a:solidFill>
              </a:defRPr>
            </a:lvl1pPr>
          </a:lstStyle>
          <a:p>
            <a:pPr lvl="0"/>
            <a:r>
              <a:rPr lang="en-GB" noProof="0"/>
              <a:t>Functie</a:t>
            </a:r>
          </a:p>
        </p:txBody>
      </p:sp>
      <p:sp>
        <p:nvSpPr>
          <p:cNvPr id="91" name="Tijdelijke aanduiding voor afbeelding 234">
            <a:extLst>
              <a:ext uri="{FF2B5EF4-FFF2-40B4-BE49-F238E27FC236}">
                <a16:creationId xmlns:a16="http://schemas.microsoft.com/office/drawing/2014/main" id="{CC1A726E-5BA2-463F-B98A-CBEE46BCC0C9}"/>
              </a:ext>
            </a:extLst>
          </p:cNvPr>
          <p:cNvSpPr>
            <a:spLocks noGrp="1"/>
          </p:cNvSpPr>
          <p:nvPr>
            <p:ph type="pic" sz="quarter" idx="52" hasCustomPrompt="1"/>
          </p:nvPr>
        </p:nvSpPr>
        <p:spPr>
          <a:xfrm flipH="1">
            <a:off x="7866697" y="3890154"/>
            <a:ext cx="2171445" cy="2180445"/>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picture below to insert a picture.</a:t>
            </a:r>
          </a:p>
        </p:txBody>
      </p:sp>
      <p:sp>
        <p:nvSpPr>
          <p:cNvPr id="92" name="Tijdelijke aanduiding voor tekst 16">
            <a:extLst>
              <a:ext uri="{FF2B5EF4-FFF2-40B4-BE49-F238E27FC236}">
                <a16:creationId xmlns:a16="http://schemas.microsoft.com/office/drawing/2014/main" id="{7A09F6B9-564D-45E8-AF35-3647F896A967}"/>
              </a:ext>
            </a:extLst>
          </p:cNvPr>
          <p:cNvSpPr>
            <a:spLocks noGrp="1"/>
          </p:cNvSpPr>
          <p:nvPr>
            <p:ph type="body" sz="quarter" idx="53" hasCustomPrompt="1"/>
          </p:nvPr>
        </p:nvSpPr>
        <p:spPr>
          <a:xfrm>
            <a:off x="8097077" y="5403773"/>
            <a:ext cx="1707260" cy="276260"/>
          </a:xfrm>
          <a:noFill/>
        </p:spPr>
        <p:txBody>
          <a:bodyPr/>
          <a:lstStyle>
            <a:lvl1pPr marL="0" indent="0" algn="l">
              <a:buNone/>
              <a:defRPr b="1">
                <a:solidFill>
                  <a:schemeClr val="bg1"/>
                </a:solidFill>
              </a:defRPr>
            </a:lvl1pPr>
          </a:lstStyle>
          <a:p>
            <a:pPr lvl="0"/>
            <a:r>
              <a:rPr lang="en-GB" noProof="0"/>
              <a:t>Naam </a:t>
            </a:r>
          </a:p>
        </p:txBody>
      </p:sp>
      <p:sp>
        <p:nvSpPr>
          <p:cNvPr id="93" name="Tijdelijke aanduiding voor tekst 16">
            <a:extLst>
              <a:ext uri="{FF2B5EF4-FFF2-40B4-BE49-F238E27FC236}">
                <a16:creationId xmlns:a16="http://schemas.microsoft.com/office/drawing/2014/main" id="{E3C0B22A-23D6-4A3C-96BE-D7D28D1D6207}"/>
              </a:ext>
            </a:extLst>
          </p:cNvPr>
          <p:cNvSpPr>
            <a:spLocks noGrp="1"/>
          </p:cNvSpPr>
          <p:nvPr>
            <p:ph type="body" sz="quarter" idx="54" hasCustomPrompt="1"/>
          </p:nvPr>
        </p:nvSpPr>
        <p:spPr>
          <a:xfrm>
            <a:off x="8097077" y="5660300"/>
            <a:ext cx="1707260" cy="410298"/>
          </a:xfrm>
          <a:noFill/>
        </p:spPr>
        <p:txBody>
          <a:bodyPr/>
          <a:lstStyle>
            <a:lvl1pPr marL="0" indent="0" algn="l">
              <a:buNone/>
              <a:defRPr sz="1400" b="0" i="1">
                <a:solidFill>
                  <a:schemeClr val="bg1"/>
                </a:solidFill>
              </a:defRPr>
            </a:lvl1pPr>
          </a:lstStyle>
          <a:p>
            <a:pPr lvl="0"/>
            <a:r>
              <a:rPr lang="en-GB" noProof="0"/>
              <a:t>Functie</a:t>
            </a:r>
          </a:p>
        </p:txBody>
      </p:sp>
      <p:sp>
        <p:nvSpPr>
          <p:cNvPr id="95" name="Tekstvak 94">
            <a:extLst>
              <a:ext uri="{FF2B5EF4-FFF2-40B4-BE49-F238E27FC236}">
                <a16:creationId xmlns:a16="http://schemas.microsoft.com/office/drawing/2014/main" id="{99DF7EF7-E04F-4E25-877C-89C59480442A}"/>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Introduction #2 (8x)</a:t>
            </a:r>
          </a:p>
        </p:txBody>
      </p:sp>
      <p:sp>
        <p:nvSpPr>
          <p:cNvPr id="104" name="Tijdelijke aanduiding voor afbeelding 234">
            <a:extLst>
              <a:ext uri="{FF2B5EF4-FFF2-40B4-BE49-F238E27FC236}">
                <a16:creationId xmlns:a16="http://schemas.microsoft.com/office/drawing/2014/main" id="{9AB89D15-9F04-4637-9779-8771E9E78854}"/>
              </a:ext>
            </a:extLst>
          </p:cNvPr>
          <p:cNvSpPr>
            <a:spLocks noGrp="1"/>
          </p:cNvSpPr>
          <p:nvPr>
            <p:ph type="pic" sz="quarter" idx="55" hasCustomPrompt="1"/>
          </p:nvPr>
        </p:nvSpPr>
        <p:spPr>
          <a:xfrm flipH="1">
            <a:off x="539990" y="1451840"/>
            <a:ext cx="2181600" cy="2180445"/>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picture below to insert a picture.</a:t>
            </a:r>
          </a:p>
        </p:txBody>
      </p:sp>
      <p:sp>
        <p:nvSpPr>
          <p:cNvPr id="107" name="Tijdelijke aanduiding voor afbeelding 234">
            <a:extLst>
              <a:ext uri="{FF2B5EF4-FFF2-40B4-BE49-F238E27FC236}">
                <a16:creationId xmlns:a16="http://schemas.microsoft.com/office/drawing/2014/main" id="{477ED96B-F29A-4123-84B9-B46D4D589693}"/>
              </a:ext>
            </a:extLst>
          </p:cNvPr>
          <p:cNvSpPr>
            <a:spLocks noGrp="1"/>
          </p:cNvSpPr>
          <p:nvPr>
            <p:ph type="pic" sz="quarter" idx="58" hasCustomPrompt="1"/>
          </p:nvPr>
        </p:nvSpPr>
        <p:spPr>
          <a:xfrm flipH="1">
            <a:off x="2977789" y="1451840"/>
            <a:ext cx="2190281" cy="2180445"/>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picture below to insert a picture.</a:t>
            </a:r>
          </a:p>
        </p:txBody>
      </p:sp>
      <p:sp>
        <p:nvSpPr>
          <p:cNvPr id="110" name="Tijdelijke aanduiding voor afbeelding 234">
            <a:extLst>
              <a:ext uri="{FF2B5EF4-FFF2-40B4-BE49-F238E27FC236}">
                <a16:creationId xmlns:a16="http://schemas.microsoft.com/office/drawing/2014/main" id="{F3927CE5-51A5-45C9-8EDE-94E82F312A2A}"/>
              </a:ext>
            </a:extLst>
          </p:cNvPr>
          <p:cNvSpPr>
            <a:spLocks noGrp="1"/>
          </p:cNvSpPr>
          <p:nvPr>
            <p:ph type="pic" sz="quarter" idx="61" hasCustomPrompt="1"/>
          </p:nvPr>
        </p:nvSpPr>
        <p:spPr>
          <a:xfrm flipH="1">
            <a:off x="5432273" y="1451840"/>
            <a:ext cx="2163715" cy="2180445"/>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picture below to insert a picture.</a:t>
            </a:r>
          </a:p>
        </p:txBody>
      </p:sp>
      <p:sp>
        <p:nvSpPr>
          <p:cNvPr id="113" name="Tijdelijke aanduiding voor afbeelding 234">
            <a:extLst>
              <a:ext uri="{FF2B5EF4-FFF2-40B4-BE49-F238E27FC236}">
                <a16:creationId xmlns:a16="http://schemas.microsoft.com/office/drawing/2014/main" id="{E8290284-B7B5-4523-B995-E73488AC692A}"/>
              </a:ext>
            </a:extLst>
          </p:cNvPr>
          <p:cNvSpPr>
            <a:spLocks noGrp="1"/>
          </p:cNvSpPr>
          <p:nvPr>
            <p:ph type="pic" sz="quarter" idx="64" hasCustomPrompt="1"/>
          </p:nvPr>
        </p:nvSpPr>
        <p:spPr>
          <a:xfrm flipH="1">
            <a:off x="7866697" y="1451840"/>
            <a:ext cx="2171445" cy="2180445"/>
          </a:xfrm>
          <a:prstGeom prst="rect">
            <a:avLst/>
          </a:prstGeom>
          <a:noFill/>
        </p:spPr>
        <p:txBody>
          <a:bodyPr wrap="square" tIns="0" bIns="1332000" anchor="ctr" anchorCtr="0">
            <a:noAutofit/>
          </a:bodyPr>
          <a:lstStyle>
            <a:lvl1pPr marL="0" indent="0" algn="ctr">
              <a:spcBef>
                <a:spcPts val="0"/>
              </a:spcBef>
              <a:spcAft>
                <a:spcPts val="0"/>
              </a:spcAft>
              <a:buNone/>
              <a:defRPr sz="1200" b="0" baseline="0">
                <a:solidFill>
                  <a:schemeClr val="bg1">
                    <a:lumMod val="50000"/>
                  </a:schemeClr>
                </a:solidFill>
              </a:defRPr>
            </a:lvl1pPr>
          </a:lstStyle>
          <a:p>
            <a:r>
              <a:rPr lang="en-GB" noProof="0"/>
              <a:t>Click on the picture below to insert a picture.</a:t>
            </a:r>
          </a:p>
        </p:txBody>
      </p:sp>
      <p:sp>
        <p:nvSpPr>
          <p:cNvPr id="116" name="Tijdelijke aanduiding voor tekst 16">
            <a:extLst>
              <a:ext uri="{FF2B5EF4-FFF2-40B4-BE49-F238E27FC236}">
                <a16:creationId xmlns:a16="http://schemas.microsoft.com/office/drawing/2014/main" id="{3E449F7C-68D9-4AC8-88EB-A8DA1EA282D5}"/>
              </a:ext>
            </a:extLst>
          </p:cNvPr>
          <p:cNvSpPr>
            <a:spLocks noGrp="1"/>
          </p:cNvSpPr>
          <p:nvPr>
            <p:ph type="body" sz="quarter" idx="65" hasCustomPrompt="1"/>
          </p:nvPr>
        </p:nvSpPr>
        <p:spPr>
          <a:xfrm>
            <a:off x="752470" y="2967846"/>
            <a:ext cx="1776105" cy="276260"/>
          </a:xfrm>
          <a:noFill/>
        </p:spPr>
        <p:txBody>
          <a:bodyPr/>
          <a:lstStyle>
            <a:lvl1pPr marL="0" indent="0" algn="l">
              <a:buNone/>
              <a:defRPr b="1">
                <a:solidFill>
                  <a:schemeClr val="bg1"/>
                </a:solidFill>
              </a:defRPr>
            </a:lvl1pPr>
          </a:lstStyle>
          <a:p>
            <a:pPr lvl="0"/>
            <a:r>
              <a:rPr lang="en-GB" noProof="0"/>
              <a:t>Naam </a:t>
            </a:r>
          </a:p>
        </p:txBody>
      </p:sp>
      <p:sp>
        <p:nvSpPr>
          <p:cNvPr id="117" name="Tijdelijke aanduiding voor tekst 16">
            <a:extLst>
              <a:ext uri="{FF2B5EF4-FFF2-40B4-BE49-F238E27FC236}">
                <a16:creationId xmlns:a16="http://schemas.microsoft.com/office/drawing/2014/main" id="{9ABF4779-7063-4341-89E0-4EA928D8438F}"/>
              </a:ext>
            </a:extLst>
          </p:cNvPr>
          <p:cNvSpPr>
            <a:spLocks noGrp="1"/>
          </p:cNvSpPr>
          <p:nvPr>
            <p:ph type="body" sz="quarter" idx="66" hasCustomPrompt="1"/>
          </p:nvPr>
        </p:nvSpPr>
        <p:spPr>
          <a:xfrm>
            <a:off x="752470" y="3226766"/>
            <a:ext cx="1776105" cy="410298"/>
          </a:xfrm>
          <a:noFill/>
        </p:spPr>
        <p:txBody>
          <a:bodyPr/>
          <a:lstStyle>
            <a:lvl1pPr marL="0" indent="0" algn="l">
              <a:buNone/>
              <a:defRPr sz="1400" b="0" i="1">
                <a:solidFill>
                  <a:schemeClr val="bg1"/>
                </a:solidFill>
              </a:defRPr>
            </a:lvl1pPr>
          </a:lstStyle>
          <a:p>
            <a:pPr lvl="0"/>
            <a:r>
              <a:rPr lang="en-GB" noProof="0"/>
              <a:t>Functie</a:t>
            </a:r>
          </a:p>
        </p:txBody>
      </p:sp>
      <p:sp>
        <p:nvSpPr>
          <p:cNvPr id="118" name="Tijdelijke aanduiding voor tekst 16">
            <a:extLst>
              <a:ext uri="{FF2B5EF4-FFF2-40B4-BE49-F238E27FC236}">
                <a16:creationId xmlns:a16="http://schemas.microsoft.com/office/drawing/2014/main" id="{55FB10D8-365E-49C3-9992-9AF84AA4C390}"/>
              </a:ext>
            </a:extLst>
          </p:cNvPr>
          <p:cNvSpPr>
            <a:spLocks noGrp="1"/>
          </p:cNvSpPr>
          <p:nvPr>
            <p:ph type="body" sz="quarter" idx="67" hasCustomPrompt="1"/>
          </p:nvPr>
        </p:nvSpPr>
        <p:spPr>
          <a:xfrm>
            <a:off x="3174324" y="2970238"/>
            <a:ext cx="1796167" cy="276260"/>
          </a:xfrm>
          <a:noFill/>
        </p:spPr>
        <p:txBody>
          <a:bodyPr/>
          <a:lstStyle>
            <a:lvl1pPr marL="0" indent="0" algn="l">
              <a:buNone/>
              <a:defRPr b="1">
                <a:solidFill>
                  <a:schemeClr val="bg1"/>
                </a:solidFill>
              </a:defRPr>
            </a:lvl1pPr>
          </a:lstStyle>
          <a:p>
            <a:pPr lvl="0"/>
            <a:r>
              <a:rPr lang="en-GB" noProof="0"/>
              <a:t>Naam </a:t>
            </a:r>
          </a:p>
        </p:txBody>
      </p:sp>
      <p:sp>
        <p:nvSpPr>
          <p:cNvPr id="119" name="Tijdelijke aanduiding voor tekst 16">
            <a:extLst>
              <a:ext uri="{FF2B5EF4-FFF2-40B4-BE49-F238E27FC236}">
                <a16:creationId xmlns:a16="http://schemas.microsoft.com/office/drawing/2014/main" id="{391B0392-ACAF-4E20-859E-C56AB9CCAE78}"/>
              </a:ext>
            </a:extLst>
          </p:cNvPr>
          <p:cNvSpPr>
            <a:spLocks noGrp="1"/>
          </p:cNvSpPr>
          <p:nvPr>
            <p:ph type="body" sz="quarter" idx="68" hasCustomPrompt="1"/>
          </p:nvPr>
        </p:nvSpPr>
        <p:spPr>
          <a:xfrm>
            <a:off x="3181587" y="3226765"/>
            <a:ext cx="1796167" cy="410298"/>
          </a:xfrm>
          <a:noFill/>
        </p:spPr>
        <p:txBody>
          <a:bodyPr/>
          <a:lstStyle>
            <a:lvl1pPr marL="0" indent="0" algn="l">
              <a:buNone/>
              <a:defRPr sz="1400" b="0" i="1">
                <a:solidFill>
                  <a:schemeClr val="bg1"/>
                </a:solidFill>
              </a:defRPr>
            </a:lvl1pPr>
          </a:lstStyle>
          <a:p>
            <a:pPr lvl="0"/>
            <a:r>
              <a:rPr lang="en-GB" noProof="0"/>
              <a:t>Functie</a:t>
            </a:r>
          </a:p>
        </p:txBody>
      </p:sp>
      <p:sp>
        <p:nvSpPr>
          <p:cNvPr id="120" name="Tijdelijke aanduiding voor tekst 16">
            <a:extLst>
              <a:ext uri="{FF2B5EF4-FFF2-40B4-BE49-F238E27FC236}">
                <a16:creationId xmlns:a16="http://schemas.microsoft.com/office/drawing/2014/main" id="{98AFA2FF-0B8A-47E5-84AB-4A26CFEF582F}"/>
              </a:ext>
            </a:extLst>
          </p:cNvPr>
          <p:cNvSpPr>
            <a:spLocks noGrp="1"/>
          </p:cNvSpPr>
          <p:nvPr>
            <p:ph type="body" sz="quarter" idx="69" hasCustomPrompt="1"/>
          </p:nvPr>
        </p:nvSpPr>
        <p:spPr>
          <a:xfrm>
            <a:off x="5639742" y="2972285"/>
            <a:ext cx="1753893" cy="276260"/>
          </a:xfrm>
          <a:noFill/>
        </p:spPr>
        <p:txBody>
          <a:bodyPr/>
          <a:lstStyle>
            <a:lvl1pPr marL="0" indent="0" algn="l">
              <a:buNone/>
              <a:defRPr b="1">
                <a:solidFill>
                  <a:schemeClr val="bg1"/>
                </a:solidFill>
              </a:defRPr>
            </a:lvl1pPr>
          </a:lstStyle>
          <a:p>
            <a:pPr lvl="0"/>
            <a:r>
              <a:rPr lang="en-GB" noProof="0"/>
              <a:t>Naam </a:t>
            </a:r>
          </a:p>
        </p:txBody>
      </p:sp>
      <p:sp>
        <p:nvSpPr>
          <p:cNvPr id="121" name="Tijdelijke aanduiding voor tekst 16">
            <a:extLst>
              <a:ext uri="{FF2B5EF4-FFF2-40B4-BE49-F238E27FC236}">
                <a16:creationId xmlns:a16="http://schemas.microsoft.com/office/drawing/2014/main" id="{B901ED19-275D-4AF7-8D10-5C35EE23B841}"/>
              </a:ext>
            </a:extLst>
          </p:cNvPr>
          <p:cNvSpPr>
            <a:spLocks noGrp="1"/>
          </p:cNvSpPr>
          <p:nvPr>
            <p:ph type="body" sz="quarter" idx="70" hasCustomPrompt="1"/>
          </p:nvPr>
        </p:nvSpPr>
        <p:spPr>
          <a:xfrm>
            <a:off x="5639742" y="3226765"/>
            <a:ext cx="1753893" cy="410298"/>
          </a:xfrm>
          <a:noFill/>
        </p:spPr>
        <p:txBody>
          <a:bodyPr/>
          <a:lstStyle>
            <a:lvl1pPr marL="0" indent="0" algn="l">
              <a:buNone/>
              <a:defRPr sz="1400" b="0" i="1">
                <a:solidFill>
                  <a:schemeClr val="bg1"/>
                </a:solidFill>
              </a:defRPr>
            </a:lvl1pPr>
          </a:lstStyle>
          <a:p>
            <a:pPr lvl="0"/>
            <a:r>
              <a:rPr lang="en-GB" noProof="0"/>
              <a:t>Functie</a:t>
            </a:r>
          </a:p>
        </p:txBody>
      </p:sp>
      <p:sp>
        <p:nvSpPr>
          <p:cNvPr id="122" name="Tijdelijke aanduiding voor tekst 16">
            <a:extLst>
              <a:ext uri="{FF2B5EF4-FFF2-40B4-BE49-F238E27FC236}">
                <a16:creationId xmlns:a16="http://schemas.microsoft.com/office/drawing/2014/main" id="{B73E5A69-1899-48A5-A61B-6497599833F3}"/>
              </a:ext>
            </a:extLst>
          </p:cNvPr>
          <p:cNvSpPr>
            <a:spLocks noGrp="1"/>
          </p:cNvSpPr>
          <p:nvPr>
            <p:ph type="body" sz="quarter" idx="71" hasCustomPrompt="1"/>
          </p:nvPr>
        </p:nvSpPr>
        <p:spPr>
          <a:xfrm>
            <a:off x="8097077" y="2970238"/>
            <a:ext cx="1707260" cy="276260"/>
          </a:xfrm>
          <a:noFill/>
        </p:spPr>
        <p:txBody>
          <a:bodyPr/>
          <a:lstStyle>
            <a:lvl1pPr marL="0" indent="0" algn="l">
              <a:buNone/>
              <a:defRPr b="1">
                <a:solidFill>
                  <a:schemeClr val="bg1"/>
                </a:solidFill>
              </a:defRPr>
            </a:lvl1pPr>
          </a:lstStyle>
          <a:p>
            <a:pPr lvl="0"/>
            <a:r>
              <a:rPr lang="en-GB" noProof="0"/>
              <a:t>Naam </a:t>
            </a:r>
          </a:p>
        </p:txBody>
      </p:sp>
      <p:sp>
        <p:nvSpPr>
          <p:cNvPr id="123" name="Tijdelijke aanduiding voor tekst 16">
            <a:extLst>
              <a:ext uri="{FF2B5EF4-FFF2-40B4-BE49-F238E27FC236}">
                <a16:creationId xmlns:a16="http://schemas.microsoft.com/office/drawing/2014/main" id="{B56F07AE-F7E4-416F-9FFE-8B53E1718CF8}"/>
              </a:ext>
            </a:extLst>
          </p:cNvPr>
          <p:cNvSpPr>
            <a:spLocks noGrp="1"/>
          </p:cNvSpPr>
          <p:nvPr>
            <p:ph type="body" sz="quarter" idx="72" hasCustomPrompt="1"/>
          </p:nvPr>
        </p:nvSpPr>
        <p:spPr>
          <a:xfrm>
            <a:off x="8097077" y="3226765"/>
            <a:ext cx="1707260" cy="410298"/>
          </a:xfrm>
          <a:noFill/>
        </p:spPr>
        <p:txBody>
          <a:bodyPr/>
          <a:lstStyle>
            <a:lvl1pPr marL="0" indent="0" algn="l">
              <a:buNone/>
              <a:defRPr sz="1400" b="0" i="1">
                <a:solidFill>
                  <a:schemeClr val="bg1"/>
                </a:solidFill>
              </a:defRPr>
            </a:lvl1pPr>
          </a:lstStyle>
          <a:p>
            <a:pPr lvl="0"/>
            <a:r>
              <a:rPr lang="en-GB" noProof="0"/>
              <a:t>Functie</a:t>
            </a:r>
          </a:p>
        </p:txBody>
      </p:sp>
      <p:grpSp>
        <p:nvGrpSpPr>
          <p:cNvPr id="80" name="INSTRUCTIES - RZ">
            <a:extLst>
              <a:ext uri="{FF2B5EF4-FFF2-40B4-BE49-F238E27FC236}">
                <a16:creationId xmlns:a16="http://schemas.microsoft.com/office/drawing/2014/main" id="{CC3B63F0-F3C4-43EC-AB5D-9ACDF40D5CC6}"/>
              </a:ext>
            </a:extLst>
          </p:cNvPr>
          <p:cNvGrpSpPr/>
          <p:nvPr userDrawn="1"/>
        </p:nvGrpSpPr>
        <p:grpSpPr>
          <a:xfrm>
            <a:off x="12391601" y="73817"/>
            <a:ext cx="3437980" cy="4934293"/>
            <a:chOff x="12391601" y="0"/>
            <a:chExt cx="3437980" cy="4934293"/>
          </a:xfrm>
        </p:grpSpPr>
        <p:grpSp>
          <p:nvGrpSpPr>
            <p:cNvPr id="81" name="Groep 174">
              <a:extLst>
                <a:ext uri="{FF2B5EF4-FFF2-40B4-BE49-F238E27FC236}">
                  <a16:creationId xmlns:a16="http://schemas.microsoft.com/office/drawing/2014/main" id="{F4B15035-C6AD-4AD8-BCA2-5AAC4E66FC5A}"/>
                </a:ext>
              </a:extLst>
            </p:cNvPr>
            <p:cNvGrpSpPr/>
            <p:nvPr userDrawn="1"/>
          </p:nvGrpSpPr>
          <p:grpSpPr>
            <a:xfrm>
              <a:off x="12757282" y="3250242"/>
              <a:ext cx="1499406" cy="678267"/>
              <a:chOff x="12757283" y="3120781"/>
              <a:chExt cx="1499406" cy="678267"/>
            </a:xfrm>
          </p:grpSpPr>
          <p:sp>
            <p:nvSpPr>
              <p:cNvPr id="130" name="Rechthoek 201">
                <a:extLst>
                  <a:ext uri="{FF2B5EF4-FFF2-40B4-BE49-F238E27FC236}">
                    <a16:creationId xmlns:a16="http://schemas.microsoft.com/office/drawing/2014/main" id="{AACA962A-9A5C-40E7-AFD7-E53D00C20893}"/>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31" name="Rechthoek 202">
                <a:extLst>
                  <a:ext uri="{FF2B5EF4-FFF2-40B4-BE49-F238E27FC236}">
                    <a16:creationId xmlns:a16="http://schemas.microsoft.com/office/drawing/2014/main" id="{08C6BE53-3AEA-4598-BA6D-FB9D9FBAD1F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32" name="Tekstvak 203">
                <a:extLst>
                  <a:ext uri="{FF2B5EF4-FFF2-40B4-BE49-F238E27FC236}">
                    <a16:creationId xmlns:a16="http://schemas.microsoft.com/office/drawing/2014/main" id="{85697AD6-3BD1-4F74-91BA-F6D17A47313D}"/>
                  </a:ext>
                </a:extLst>
              </p:cNvPr>
              <p:cNvSpPr txBox="1"/>
              <p:nvPr userDrawn="1"/>
            </p:nvSpPr>
            <p:spPr>
              <a:xfrm>
                <a:off x="12997648" y="3159891"/>
                <a:ext cx="957818"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133" name="Tekstvak 204">
                <a:extLst>
                  <a:ext uri="{FF2B5EF4-FFF2-40B4-BE49-F238E27FC236}">
                    <a16:creationId xmlns:a16="http://schemas.microsoft.com/office/drawing/2014/main" id="{DE243179-9950-4091-8A7E-339D77E66689}"/>
                  </a:ext>
                </a:extLst>
              </p:cNvPr>
              <p:cNvSpPr txBox="1"/>
              <p:nvPr userDrawn="1"/>
            </p:nvSpPr>
            <p:spPr>
              <a:xfrm>
                <a:off x="12984219" y="3481017"/>
                <a:ext cx="1165564"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134" name="Picture 3">
                <a:extLst>
                  <a:ext uri="{FF2B5EF4-FFF2-40B4-BE49-F238E27FC236}">
                    <a16:creationId xmlns:a16="http://schemas.microsoft.com/office/drawing/2014/main" id="{BEA3869F-352E-46E1-B959-2EA9D27E9761}"/>
                  </a:ext>
                </a:extLst>
              </p:cNvPr>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5" name="Gelijkbenige driehoek 206">
                <a:extLst>
                  <a:ext uri="{FF2B5EF4-FFF2-40B4-BE49-F238E27FC236}">
                    <a16:creationId xmlns:a16="http://schemas.microsoft.com/office/drawing/2014/main" id="{6551B345-509C-4095-AC00-1137D0AC53C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136" name="Groep 207">
                <a:extLst>
                  <a:ext uri="{FF2B5EF4-FFF2-40B4-BE49-F238E27FC236}">
                    <a16:creationId xmlns:a16="http://schemas.microsoft.com/office/drawing/2014/main" id="{1B44D72A-CD19-4887-8A7A-1ECBFAEA9E7C}"/>
                  </a:ext>
                </a:extLst>
              </p:cNvPr>
              <p:cNvGrpSpPr/>
              <p:nvPr userDrawn="1"/>
            </p:nvGrpSpPr>
            <p:grpSpPr>
              <a:xfrm>
                <a:off x="12822311" y="3178534"/>
                <a:ext cx="182309" cy="163794"/>
                <a:chOff x="12832541" y="3162395"/>
                <a:chExt cx="219532" cy="197236"/>
              </a:xfrm>
            </p:grpSpPr>
            <p:sp>
              <p:nvSpPr>
                <p:cNvPr id="141" name="Rechthoek 212">
                  <a:extLst>
                    <a:ext uri="{FF2B5EF4-FFF2-40B4-BE49-F238E27FC236}">
                      <a16:creationId xmlns:a16="http://schemas.microsoft.com/office/drawing/2014/main" id="{7B5C1E4F-30D5-45AB-89E7-F0CBDCBB02F7}"/>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42" name="Rechthoek 213">
                  <a:extLst>
                    <a:ext uri="{FF2B5EF4-FFF2-40B4-BE49-F238E27FC236}">
                      <a16:creationId xmlns:a16="http://schemas.microsoft.com/office/drawing/2014/main" id="{EF654476-C09C-4BDC-85B7-25A2F2B9277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43" name="Rechthoek 214">
                  <a:extLst>
                    <a:ext uri="{FF2B5EF4-FFF2-40B4-BE49-F238E27FC236}">
                      <a16:creationId xmlns:a16="http://schemas.microsoft.com/office/drawing/2014/main" id="{522FD0B1-6590-405B-B9F6-A903746354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nvGrpSpPr>
              <p:cNvPr id="137" name="Groep 208">
                <a:extLst>
                  <a:ext uri="{FF2B5EF4-FFF2-40B4-BE49-F238E27FC236}">
                    <a16:creationId xmlns:a16="http://schemas.microsoft.com/office/drawing/2014/main" id="{9CA813BB-4774-4AFA-96E0-711E2109CB12}"/>
                  </a:ext>
                </a:extLst>
              </p:cNvPr>
              <p:cNvGrpSpPr/>
              <p:nvPr userDrawn="1"/>
            </p:nvGrpSpPr>
            <p:grpSpPr>
              <a:xfrm>
                <a:off x="12822311" y="3480352"/>
                <a:ext cx="182309" cy="163794"/>
                <a:chOff x="12832541" y="3162395"/>
                <a:chExt cx="219532" cy="197236"/>
              </a:xfrm>
            </p:grpSpPr>
            <p:sp>
              <p:nvSpPr>
                <p:cNvPr id="138" name="Rechthoek 209">
                  <a:extLst>
                    <a:ext uri="{FF2B5EF4-FFF2-40B4-BE49-F238E27FC236}">
                      <a16:creationId xmlns:a16="http://schemas.microsoft.com/office/drawing/2014/main" id="{2FFAE319-C44F-4EDB-8F3B-5CF2F017543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39" name="Rechthoek 210">
                  <a:extLst>
                    <a:ext uri="{FF2B5EF4-FFF2-40B4-BE49-F238E27FC236}">
                      <a16:creationId xmlns:a16="http://schemas.microsoft.com/office/drawing/2014/main" id="{40A256BA-B8A9-4816-BB47-EF334AFD882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40" name="Rechthoek 211">
                  <a:extLst>
                    <a:ext uri="{FF2B5EF4-FFF2-40B4-BE49-F238E27FC236}">
                      <a16:creationId xmlns:a16="http://schemas.microsoft.com/office/drawing/2014/main" id="{4A8F070B-279D-4697-B4EB-96A03C0B0757}"/>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82" name="Meer informatie">
              <a:extLst>
                <a:ext uri="{FF2B5EF4-FFF2-40B4-BE49-F238E27FC236}">
                  <a16:creationId xmlns:a16="http://schemas.microsoft.com/office/drawing/2014/main" id="{8AE83B85-8FA4-46D6-A73B-7C27608DBADC}"/>
                </a:ext>
              </a:extLst>
            </p:cNvPr>
            <p:cNvGrpSpPr/>
            <p:nvPr userDrawn="1"/>
          </p:nvGrpSpPr>
          <p:grpSpPr>
            <a:xfrm>
              <a:off x="12396764" y="4151020"/>
              <a:ext cx="3178515" cy="783273"/>
              <a:chOff x="-3741486" y="3386444"/>
              <a:chExt cx="3178515" cy="783273"/>
            </a:xfrm>
          </p:grpSpPr>
          <p:sp>
            <p:nvSpPr>
              <p:cNvPr id="127" name="Freeform 101">
                <a:extLst>
                  <a:ext uri="{FF2B5EF4-FFF2-40B4-BE49-F238E27FC236}">
                    <a16:creationId xmlns:a16="http://schemas.microsoft.com/office/drawing/2014/main" id="{E33E4F9A-E281-4108-849B-2BC20E7CEA0C}"/>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128" name="Rechthoek 199">
                <a:extLst>
                  <a:ext uri="{FF2B5EF4-FFF2-40B4-BE49-F238E27FC236}">
                    <a16:creationId xmlns:a16="http://schemas.microsoft.com/office/drawing/2014/main" id="{54F4C930-3221-4FE7-8317-CF0AE0135244}"/>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129" name="Rechte verbindingslijn 200">
                <a:extLst>
                  <a:ext uri="{FF2B5EF4-FFF2-40B4-BE49-F238E27FC236}">
                    <a16:creationId xmlns:a16="http://schemas.microsoft.com/office/drawing/2014/main" id="{1066C883-A7C2-4D41-9D34-A76CD7D1D271}"/>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85" name="Rechthoek 176">
              <a:extLst>
                <a:ext uri="{FF2B5EF4-FFF2-40B4-BE49-F238E27FC236}">
                  <a16:creationId xmlns:a16="http://schemas.microsoft.com/office/drawing/2014/main" id="{B6EC684B-B3F9-4DC2-B5DD-3598A6F47B44}"/>
                </a:ext>
              </a:extLst>
            </p:cNvPr>
            <p:cNvSpPr/>
            <p:nvPr userDrawn="1"/>
          </p:nvSpPr>
          <p:spPr>
            <a:xfrm>
              <a:off x="12397262" y="0"/>
              <a:ext cx="3384000"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sp>
          <p:nvSpPr>
            <p:cNvPr id="86" name="Ovaal 177">
              <a:extLst>
                <a:ext uri="{FF2B5EF4-FFF2-40B4-BE49-F238E27FC236}">
                  <a16:creationId xmlns:a16="http://schemas.microsoft.com/office/drawing/2014/main" id="{DB261A52-BDC9-4083-924B-1F090B47F63D}"/>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94" name="Rechte verbindingslijn 178">
              <a:extLst>
                <a:ext uri="{FF2B5EF4-FFF2-40B4-BE49-F238E27FC236}">
                  <a16:creationId xmlns:a16="http://schemas.microsoft.com/office/drawing/2014/main" id="{9C4C2ED3-493F-4215-9DF2-AD3F7EB56614}"/>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96" name="Rechte verbindingslijn 179">
              <a:extLst>
                <a:ext uri="{FF2B5EF4-FFF2-40B4-BE49-F238E27FC236}">
                  <a16:creationId xmlns:a16="http://schemas.microsoft.com/office/drawing/2014/main" id="{D132ADD6-DEF8-4CA1-A677-79E659249B8F}"/>
                </a:ext>
              </a:extLst>
            </p:cNvPr>
            <p:cNvCxnSpPr>
              <a:cxnSpLocks/>
            </p:cNvCxnSpPr>
            <p:nvPr userDrawn="1"/>
          </p:nvCxnSpPr>
          <p:spPr>
            <a:xfrm>
              <a:off x="12397261" y="1728059"/>
              <a:ext cx="3178017" cy="0"/>
            </a:xfrm>
            <a:prstGeom prst="line">
              <a:avLst/>
            </a:prstGeom>
            <a:noFill/>
            <a:ln w="3175" cap="flat" cmpd="sng" algn="ctr">
              <a:solidFill>
                <a:schemeClr val="accent1"/>
              </a:solidFill>
              <a:prstDash val="solid"/>
            </a:ln>
            <a:effectLst/>
          </p:spPr>
        </p:cxnSp>
        <p:sp>
          <p:nvSpPr>
            <p:cNvPr id="97" name="Rechthoek 180">
              <a:extLst>
                <a:ext uri="{FF2B5EF4-FFF2-40B4-BE49-F238E27FC236}">
                  <a16:creationId xmlns:a16="http://schemas.microsoft.com/office/drawing/2014/main" id="{80B75347-8842-4C27-B381-DF06407DE941}"/>
                </a:ext>
              </a:extLst>
            </p:cNvPr>
            <p:cNvSpPr/>
            <p:nvPr userDrawn="1"/>
          </p:nvSpPr>
          <p:spPr>
            <a:xfrm>
              <a:off x="12757282" y="432552"/>
              <a:ext cx="2817995" cy="7386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98" name="Rechte verbindingslijn 181">
              <a:extLst>
                <a:ext uri="{FF2B5EF4-FFF2-40B4-BE49-F238E27FC236}">
                  <a16:creationId xmlns:a16="http://schemas.microsoft.com/office/drawing/2014/main" id="{670769C5-3355-4512-9B41-827E01009AE0}"/>
                </a:ext>
              </a:extLst>
            </p:cNvPr>
            <p:cNvCxnSpPr>
              <a:cxnSpLocks/>
            </p:cNvCxnSpPr>
            <p:nvPr userDrawn="1"/>
          </p:nvCxnSpPr>
          <p:spPr>
            <a:xfrm>
              <a:off x="12397261" y="4033137"/>
              <a:ext cx="3178017" cy="0"/>
            </a:xfrm>
            <a:prstGeom prst="line">
              <a:avLst/>
            </a:prstGeom>
            <a:noFill/>
            <a:ln w="3175" cap="flat" cmpd="sng" algn="ctr">
              <a:solidFill>
                <a:schemeClr val="accent1"/>
              </a:solidFill>
              <a:prstDash val="solid"/>
            </a:ln>
            <a:effectLst/>
          </p:spPr>
        </p:cxnSp>
        <p:sp>
          <p:nvSpPr>
            <p:cNvPr id="99" name="Ovaal 182">
              <a:extLst>
                <a:ext uri="{FF2B5EF4-FFF2-40B4-BE49-F238E27FC236}">
                  <a16:creationId xmlns:a16="http://schemas.microsoft.com/office/drawing/2014/main" id="{67D8838A-3CFD-48EE-AEA5-44C0B02C1121}"/>
                </a:ext>
              </a:extLst>
            </p:cNvPr>
            <p:cNvSpPr/>
            <p:nvPr userDrawn="1"/>
          </p:nvSpPr>
          <p:spPr>
            <a:xfrm>
              <a:off x="12391601" y="18565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00" name="Rechthoek 183">
              <a:extLst>
                <a:ext uri="{FF2B5EF4-FFF2-40B4-BE49-F238E27FC236}">
                  <a16:creationId xmlns:a16="http://schemas.microsoft.com/office/drawing/2014/main" id="{142D66CF-644B-4196-92E1-155523AB1004}"/>
                </a:ext>
              </a:extLst>
            </p:cNvPr>
            <p:cNvSpPr/>
            <p:nvPr userDrawn="1"/>
          </p:nvSpPr>
          <p:spPr>
            <a:xfrm>
              <a:off x="12757282" y="1922587"/>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101" name="Groep 184">
              <a:extLst>
                <a:ext uri="{FF2B5EF4-FFF2-40B4-BE49-F238E27FC236}">
                  <a16:creationId xmlns:a16="http://schemas.microsoft.com/office/drawing/2014/main" id="{017E1EA1-73D8-444F-BDB9-6823F2232CA8}"/>
                </a:ext>
              </a:extLst>
            </p:cNvPr>
            <p:cNvGrpSpPr/>
            <p:nvPr userDrawn="1"/>
          </p:nvGrpSpPr>
          <p:grpSpPr>
            <a:xfrm>
              <a:off x="12757282" y="1291752"/>
              <a:ext cx="294789" cy="318834"/>
              <a:chOff x="14466489" y="1001522"/>
              <a:chExt cx="290627" cy="314333"/>
            </a:xfrm>
          </p:grpSpPr>
          <p:sp>
            <p:nvSpPr>
              <p:cNvPr id="112" name="Rechthoek 192">
                <a:extLst>
                  <a:ext uri="{FF2B5EF4-FFF2-40B4-BE49-F238E27FC236}">
                    <a16:creationId xmlns:a16="http://schemas.microsoft.com/office/drawing/2014/main" id="{98BFDCA6-7FD9-4D32-9B87-9B40F7F8AA0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14" name="Ovaal 193">
                <a:extLst>
                  <a:ext uri="{FF2B5EF4-FFF2-40B4-BE49-F238E27FC236}">
                    <a16:creationId xmlns:a16="http://schemas.microsoft.com/office/drawing/2014/main" id="{050820FD-EEF5-42E3-AFB7-64D6A18E286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5" name="Vrije vorm: vorm 194">
                <a:extLst>
                  <a:ext uri="{FF2B5EF4-FFF2-40B4-BE49-F238E27FC236}">
                    <a16:creationId xmlns:a16="http://schemas.microsoft.com/office/drawing/2014/main" id="{024045AE-F36C-48A2-B953-928F4DF8206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24" name="Rechthoek: afgeronde hoeken 195">
                <a:extLst>
                  <a:ext uri="{FF2B5EF4-FFF2-40B4-BE49-F238E27FC236}">
                    <a16:creationId xmlns:a16="http://schemas.microsoft.com/office/drawing/2014/main" id="{5C0937D5-0C61-4D54-8D10-0944E3DD9AD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125" name="Rechte verbindingslijn 196">
                <a:extLst>
                  <a:ext uri="{FF2B5EF4-FFF2-40B4-BE49-F238E27FC236}">
                    <a16:creationId xmlns:a16="http://schemas.microsoft.com/office/drawing/2014/main" id="{35C927EB-D0BE-4FDA-8846-B16F2DF1535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26" name="Rechte verbindingslijn 197">
                <a:extLst>
                  <a:ext uri="{FF2B5EF4-FFF2-40B4-BE49-F238E27FC236}">
                    <a16:creationId xmlns:a16="http://schemas.microsoft.com/office/drawing/2014/main" id="{491F0D6F-5EA6-4D17-AE86-04F9E86CEDD3}"/>
                  </a:ext>
                </a:extLst>
              </p:cNvPr>
              <p:cNvCxnSpPr>
                <a:cxnSpLocks/>
                <a:stCxn id="12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02" name="Ovaal 185">
              <a:extLst>
                <a:ext uri="{FF2B5EF4-FFF2-40B4-BE49-F238E27FC236}">
                  <a16:creationId xmlns:a16="http://schemas.microsoft.com/office/drawing/2014/main" id="{D5926B3A-D421-49B9-B33B-D47EA053A3C0}"/>
                </a:ext>
              </a:extLst>
            </p:cNvPr>
            <p:cNvSpPr/>
            <p:nvPr userDrawn="1"/>
          </p:nvSpPr>
          <p:spPr>
            <a:xfrm>
              <a:off x="12391601" y="276807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03" name="Rechthoek 186">
              <a:extLst>
                <a:ext uri="{FF2B5EF4-FFF2-40B4-BE49-F238E27FC236}">
                  <a16:creationId xmlns:a16="http://schemas.microsoft.com/office/drawing/2014/main" id="{E9CE5BAF-F3CA-4F05-AF6A-A04F24576F2A}"/>
                </a:ext>
              </a:extLst>
            </p:cNvPr>
            <p:cNvSpPr/>
            <p:nvPr userDrawn="1"/>
          </p:nvSpPr>
          <p:spPr>
            <a:xfrm>
              <a:off x="12757282" y="2834141"/>
              <a:ext cx="3072299"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image and select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´Send to back´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05" name="Rechte verbindingslijn 187">
              <a:extLst>
                <a:ext uri="{FF2B5EF4-FFF2-40B4-BE49-F238E27FC236}">
                  <a16:creationId xmlns:a16="http://schemas.microsoft.com/office/drawing/2014/main" id="{D244346D-ED63-4555-B7EA-E6615C17B5B5}"/>
                </a:ext>
              </a:extLst>
            </p:cNvPr>
            <p:cNvCxnSpPr>
              <a:cxnSpLocks/>
            </p:cNvCxnSpPr>
            <p:nvPr userDrawn="1"/>
          </p:nvCxnSpPr>
          <p:spPr>
            <a:xfrm>
              <a:off x="12397261" y="2649915"/>
              <a:ext cx="3178017" cy="0"/>
            </a:xfrm>
            <a:prstGeom prst="line">
              <a:avLst/>
            </a:prstGeom>
            <a:noFill/>
            <a:ln w="3175" cap="flat" cmpd="sng" algn="ctr">
              <a:solidFill>
                <a:schemeClr val="accent1"/>
              </a:solidFill>
              <a:prstDash val="solid"/>
            </a:ln>
            <a:effectLst/>
          </p:spPr>
        </p:cxnSp>
        <p:grpSp>
          <p:nvGrpSpPr>
            <p:cNvPr id="106" name="Groep 188">
              <a:extLst>
                <a:ext uri="{FF2B5EF4-FFF2-40B4-BE49-F238E27FC236}">
                  <a16:creationId xmlns:a16="http://schemas.microsoft.com/office/drawing/2014/main" id="{FD3B047A-496B-42C9-932C-308CC09ED21D}"/>
                </a:ext>
              </a:extLst>
            </p:cNvPr>
            <p:cNvGrpSpPr/>
            <p:nvPr userDrawn="1"/>
          </p:nvGrpSpPr>
          <p:grpSpPr>
            <a:xfrm>
              <a:off x="12757282" y="2296644"/>
              <a:ext cx="825500" cy="209550"/>
              <a:chOff x="13504624" y="2444818"/>
              <a:chExt cx="825500" cy="209550"/>
            </a:xfrm>
          </p:grpSpPr>
          <p:sp>
            <p:nvSpPr>
              <p:cNvPr id="108" name="Rechthoek 189">
                <a:extLst>
                  <a:ext uri="{FF2B5EF4-FFF2-40B4-BE49-F238E27FC236}">
                    <a16:creationId xmlns:a16="http://schemas.microsoft.com/office/drawing/2014/main" id="{044C456D-2CB4-4469-A068-BBE3862C474A}"/>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109" name="Rechte verbindingslijn 190">
                <a:extLst>
                  <a:ext uri="{FF2B5EF4-FFF2-40B4-BE49-F238E27FC236}">
                    <a16:creationId xmlns:a16="http://schemas.microsoft.com/office/drawing/2014/main" id="{DEAD7E1F-1C3C-49E8-9E5D-68AF22BFF0AB}"/>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111" name="Gelijkbenige driehoek 191">
                <a:extLst>
                  <a:ext uri="{FF2B5EF4-FFF2-40B4-BE49-F238E27FC236}">
                    <a16:creationId xmlns:a16="http://schemas.microsoft.com/office/drawing/2014/main" id="{25F15D94-4174-4798-9393-D4BD91765FE2}"/>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spTree>
    <p:extLst>
      <p:ext uri="{BB962C8B-B14F-4D97-AF65-F5344CB8AC3E}">
        <p14:creationId xmlns:p14="http://schemas.microsoft.com/office/powerpoint/2010/main" val="80388079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Fee type">
    <p:spTree>
      <p:nvGrpSpPr>
        <p:cNvPr id="1" name=""/>
        <p:cNvGrpSpPr/>
        <p:nvPr/>
      </p:nvGrpSpPr>
      <p:grpSpPr>
        <a:xfrm>
          <a:off x="0" y="0"/>
          <a:ext cx="0" cy="0"/>
          <a:chOff x="0" y="0"/>
          <a:chExt cx="0" cy="0"/>
        </a:xfrm>
      </p:grpSpPr>
      <p:sp>
        <p:nvSpPr>
          <p:cNvPr id="3" name="Tijdelijke aanduiding voor verticale tekst 2">
            <a:extLst>
              <a:ext uri="{FF2B5EF4-FFF2-40B4-BE49-F238E27FC236}">
                <a16:creationId xmlns:a16="http://schemas.microsoft.com/office/drawing/2014/main" id="{DA1F9FEE-C161-4DE9-8F17-A64692053D4A}"/>
              </a:ext>
            </a:extLst>
          </p:cNvPr>
          <p:cNvSpPr>
            <a:spLocks noGrp="1"/>
          </p:cNvSpPr>
          <p:nvPr>
            <p:ph type="body" orient="vert" idx="1" hasCustomPrompt="1"/>
          </p:nvPr>
        </p:nvSpPr>
        <p:spPr>
          <a:xfrm>
            <a:off x="540000" y="1467100"/>
            <a:ext cx="5387560" cy="1256631"/>
          </a:xfrm>
        </p:spPr>
        <p:txBody>
          <a:bodyPr vert="horz"/>
          <a:lstStyle>
            <a:lvl1pPr marL="179388" indent="-179388">
              <a:spcBef>
                <a:spcPts val="600"/>
              </a:spcBef>
              <a:defRPr sz="1100"/>
            </a:lvl1pPr>
            <a:lvl2pPr marL="357188" indent="-177800">
              <a:spcBef>
                <a:spcPts val="600"/>
              </a:spcBef>
              <a:defRPr sz="1100" baseline="0"/>
            </a:lvl2pPr>
            <a:lvl3pPr>
              <a:spcBef>
                <a:spcPts val="600"/>
              </a:spcBef>
              <a:defRPr sz="1100"/>
            </a:lvl3pPr>
            <a:lvl4pPr>
              <a:spcBef>
                <a:spcPts val="600"/>
              </a:spcBef>
              <a:defRPr sz="1200"/>
            </a:lvl4pPr>
            <a:lvl5pPr marL="179388" indent="-179388">
              <a:spcBef>
                <a:spcPts val="600"/>
              </a:spcBef>
              <a:defRPr sz="1100"/>
            </a:lvl5pPr>
          </a:lstStyle>
          <a:p>
            <a:pPr lvl="0"/>
            <a:r>
              <a:rPr lang="en-GB" noProof="0"/>
              <a:t>Bullet</a:t>
            </a:r>
          </a:p>
          <a:p>
            <a:pPr lvl="1"/>
            <a:r>
              <a:rPr lang="en-GB" noProof="0"/>
              <a:t>Sub bullet</a:t>
            </a:r>
          </a:p>
          <a:p>
            <a:pPr lvl="2"/>
            <a:r>
              <a:rPr lang="en-GB" noProof="0"/>
              <a:t>Plain text</a:t>
            </a:r>
          </a:p>
          <a:p>
            <a:pPr lvl="3"/>
            <a:r>
              <a:rPr lang="en-GB" noProof="0"/>
              <a:t>Header</a:t>
            </a:r>
          </a:p>
          <a:p>
            <a:pPr lvl="4"/>
            <a:r>
              <a:rPr lang="en-GB" noProof="0"/>
              <a:t>Numbering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Fee slide</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p:spPr>
        <p:txBody>
          <a:bodyPr/>
          <a:lstStyle/>
          <a:p>
            <a:fld id="{23D2BB9B-B463-4028-B950-91DDC3FACFD9}" type="slidenum">
              <a:rPr lang="en-GB" noProof="0" smtClean="0"/>
              <a:pPr/>
              <a:t>‹#›</a:t>
            </a:fld>
            <a:endParaRPr lang="en-GB" noProof="0"/>
          </a:p>
        </p:txBody>
      </p:sp>
      <p:sp>
        <p:nvSpPr>
          <p:cNvPr id="27" name="Tijdelijke aanduiding voor verticale tekst 2">
            <a:extLst>
              <a:ext uri="{FF2B5EF4-FFF2-40B4-BE49-F238E27FC236}">
                <a16:creationId xmlns:a16="http://schemas.microsoft.com/office/drawing/2014/main" id="{8DE80408-14B7-4842-B0EC-4EC84711A7BC}"/>
              </a:ext>
            </a:extLst>
          </p:cNvPr>
          <p:cNvSpPr>
            <a:spLocks noGrp="1"/>
          </p:cNvSpPr>
          <p:nvPr>
            <p:ph type="body" orient="vert" idx="13" hasCustomPrompt="1"/>
          </p:nvPr>
        </p:nvSpPr>
        <p:spPr>
          <a:xfrm>
            <a:off x="11222501" y="466271"/>
            <a:ext cx="450000" cy="453600"/>
          </a:xfr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4" name="Titel 3">
            <a:extLst>
              <a:ext uri="{FF2B5EF4-FFF2-40B4-BE49-F238E27FC236}">
                <a16:creationId xmlns:a16="http://schemas.microsoft.com/office/drawing/2014/main" id="{98F82341-6402-478F-B3B3-D4893BB725FD}"/>
              </a:ext>
            </a:extLst>
          </p:cNvPr>
          <p:cNvSpPr>
            <a:spLocks noGrp="1"/>
          </p:cNvSpPr>
          <p:nvPr>
            <p:ph type="title" hasCustomPrompt="1"/>
          </p:nvPr>
        </p:nvSpPr>
        <p:spPr>
          <a:xfrm>
            <a:off x="539999" y="540000"/>
            <a:ext cx="10437558" cy="412500"/>
          </a:xfrm>
        </p:spPr>
        <p:txBody>
          <a:bodyPr/>
          <a:lstStyle>
            <a:lvl1pPr>
              <a:defRPr/>
            </a:lvl1pPr>
          </a:lstStyle>
          <a:p>
            <a:r>
              <a:rPr lang="en-GB" noProof="0"/>
              <a:t>Heading</a:t>
            </a:r>
          </a:p>
        </p:txBody>
      </p:sp>
      <p:sp>
        <p:nvSpPr>
          <p:cNvPr id="135" name="Tijdelijke aanduiding voor afbeelding 9">
            <a:extLst>
              <a:ext uri="{FF2B5EF4-FFF2-40B4-BE49-F238E27FC236}">
                <a16:creationId xmlns:a16="http://schemas.microsoft.com/office/drawing/2014/main" id="{9B95DF6F-3165-4FE5-ACBB-EA7187E078D9}"/>
              </a:ext>
            </a:extLst>
          </p:cNvPr>
          <p:cNvSpPr>
            <a:spLocks noGrp="1"/>
          </p:cNvSpPr>
          <p:nvPr>
            <p:ph type="pic" sz="quarter" idx="18" hasCustomPrompt="1"/>
          </p:nvPr>
        </p:nvSpPr>
        <p:spPr>
          <a:xfrm>
            <a:off x="537326" y="2995447"/>
            <a:ext cx="5387560" cy="3103966"/>
          </a:xfrm>
          <a:noFill/>
        </p:spPr>
        <p:txBody>
          <a:bodyPr tIns="1944000" anchor="t" anchorCtr="0"/>
          <a:lstStyle>
            <a:lvl1pPr marL="0" indent="0" algn="ctr">
              <a:spcBef>
                <a:spcPts val="0"/>
              </a:spcBef>
              <a:buNone/>
              <a:defRPr sz="1200" baseline="0">
                <a:solidFill>
                  <a:schemeClr val="bg1">
                    <a:lumMod val="50000"/>
                  </a:schemeClr>
                </a:solidFill>
              </a:defRPr>
            </a:lvl1pPr>
          </a:lstStyle>
          <a:p>
            <a:r>
              <a:rPr lang="en-GB" noProof="0"/>
              <a:t>Click on the picture to add a picture.</a:t>
            </a:r>
          </a:p>
        </p:txBody>
      </p:sp>
      <p:sp>
        <p:nvSpPr>
          <p:cNvPr id="137" name="Tijdelijke aanduiding voor verticale tekst 2">
            <a:extLst>
              <a:ext uri="{FF2B5EF4-FFF2-40B4-BE49-F238E27FC236}">
                <a16:creationId xmlns:a16="http://schemas.microsoft.com/office/drawing/2014/main" id="{70350FE2-B8E6-4BA9-955A-CFE92C3201A2}"/>
              </a:ext>
            </a:extLst>
          </p:cNvPr>
          <p:cNvSpPr>
            <a:spLocks noGrp="1"/>
          </p:cNvSpPr>
          <p:nvPr>
            <p:ph type="body" orient="vert" idx="20" hasCustomPrompt="1"/>
          </p:nvPr>
        </p:nvSpPr>
        <p:spPr>
          <a:xfrm>
            <a:off x="6264442" y="1467100"/>
            <a:ext cx="5408059" cy="4632317"/>
          </a:xfrm>
        </p:spPr>
        <p:txBody>
          <a:bodyPr vert="horz"/>
          <a:lstStyle>
            <a:lvl1pPr marL="179388" indent="-179388">
              <a:spcBef>
                <a:spcPts val="600"/>
              </a:spcBef>
              <a:defRPr sz="1100"/>
            </a:lvl1pPr>
            <a:lvl2pPr marL="357188" indent="-177800">
              <a:spcBef>
                <a:spcPts val="600"/>
              </a:spcBef>
              <a:defRPr sz="1100"/>
            </a:lvl2pPr>
            <a:lvl3pPr>
              <a:spcBef>
                <a:spcPts val="600"/>
              </a:spcBef>
              <a:defRPr sz="1100"/>
            </a:lvl3pPr>
            <a:lvl4pPr>
              <a:spcBef>
                <a:spcPts val="600"/>
              </a:spcBef>
              <a:defRPr sz="1200"/>
            </a:lvl4pPr>
            <a:lvl5pPr marL="179388" indent="-179388">
              <a:spcBef>
                <a:spcPts val="600"/>
              </a:spcBef>
              <a:defRPr sz="1100"/>
            </a:lvl5pPr>
          </a:lstStyle>
          <a:p>
            <a:pPr lvl="0"/>
            <a:r>
              <a:rPr lang="en-GB" noProof="0"/>
              <a:t>Bullet</a:t>
            </a:r>
          </a:p>
          <a:p>
            <a:pPr lvl="1"/>
            <a:r>
              <a:rPr lang="en-GB" noProof="0"/>
              <a:t>Sub bullet</a:t>
            </a:r>
          </a:p>
          <a:p>
            <a:pPr lvl="2"/>
            <a:r>
              <a:rPr lang="en-GB" noProof="0"/>
              <a:t>Plain text</a:t>
            </a:r>
          </a:p>
          <a:p>
            <a:pPr lvl="3"/>
            <a:r>
              <a:rPr lang="en-GB" noProof="0"/>
              <a:t>Header</a:t>
            </a:r>
          </a:p>
          <a:p>
            <a:pPr lvl="4"/>
            <a:r>
              <a:rPr lang="en-GB" noProof="0"/>
              <a:t>Numbering</a:t>
            </a:r>
          </a:p>
        </p:txBody>
      </p:sp>
      <p:grpSp>
        <p:nvGrpSpPr>
          <p:cNvPr id="136" name="INSTRUCTIE - LZ">
            <a:extLst>
              <a:ext uri="{FF2B5EF4-FFF2-40B4-BE49-F238E27FC236}">
                <a16:creationId xmlns:a16="http://schemas.microsoft.com/office/drawing/2014/main" id="{D7BB7156-FDB1-4F3B-BC7F-465E570CC56E}"/>
              </a:ext>
            </a:extLst>
          </p:cNvPr>
          <p:cNvGrpSpPr/>
          <p:nvPr userDrawn="1"/>
        </p:nvGrpSpPr>
        <p:grpSpPr>
          <a:xfrm>
            <a:off x="-3437547" y="-10471"/>
            <a:ext cx="3201327" cy="6109909"/>
            <a:chOff x="-3437547" y="-10471"/>
            <a:chExt cx="3201327" cy="6109909"/>
          </a:xfrm>
        </p:grpSpPr>
        <p:cxnSp>
          <p:nvCxnSpPr>
            <p:cNvPr id="138" name="Rechte verbindingslijn 11">
              <a:extLst>
                <a:ext uri="{FF2B5EF4-FFF2-40B4-BE49-F238E27FC236}">
                  <a16:creationId xmlns:a16="http://schemas.microsoft.com/office/drawing/2014/main" id="{EF81826E-88DF-464A-A348-B85F5500D3BF}"/>
                </a:ext>
              </a:extLst>
            </p:cNvPr>
            <p:cNvCxnSpPr>
              <a:cxnSpLocks/>
            </p:cNvCxnSpPr>
            <p:nvPr userDrawn="1"/>
          </p:nvCxnSpPr>
          <p:spPr>
            <a:xfrm>
              <a:off x="-3419346" y="5180569"/>
              <a:ext cx="3176013" cy="0"/>
            </a:xfrm>
            <a:prstGeom prst="line">
              <a:avLst/>
            </a:prstGeom>
            <a:noFill/>
            <a:ln w="3175" cap="flat" cmpd="sng" algn="ctr">
              <a:solidFill>
                <a:schemeClr val="accent1"/>
              </a:solidFill>
              <a:prstDash val="solid"/>
            </a:ln>
            <a:effectLst/>
          </p:spPr>
        </p:cxnSp>
        <p:sp>
          <p:nvSpPr>
            <p:cNvPr id="139" name="Rechthoek 13">
              <a:extLst>
                <a:ext uri="{FF2B5EF4-FFF2-40B4-BE49-F238E27FC236}">
                  <a16:creationId xmlns:a16="http://schemas.microsoft.com/office/drawing/2014/main" id="{3E6FFA01-614D-4CD6-970C-6DC8F4153042}"/>
                </a:ext>
              </a:extLst>
            </p:cNvPr>
            <p:cNvSpPr/>
            <p:nvPr userDrawn="1"/>
          </p:nvSpPr>
          <p:spPr>
            <a:xfrm>
              <a:off x="-3068560" y="3214066"/>
              <a:ext cx="2823104" cy="255963"/>
            </a:xfrm>
            <a:prstGeom prst="rect">
              <a:avLst/>
            </a:prstGeom>
            <a:noFill/>
            <a:ln w="25400" cap="flat" cmpd="sng" algn="ctr">
              <a:noFill/>
              <a:prstDash val="solid"/>
            </a:ln>
            <a:effectLst/>
          </p:spPr>
          <p:txBody>
            <a:bodyPr lIns="0" tIns="0" rIns="0" bIns="0" rtlCol="0" anchor="ctr"/>
            <a:lstStyle/>
            <a:p>
              <a:pPr marL="180975" marR="0" lvl="0" indent="-180975" defTabSz="914400" eaLnBrk="1" fontAlgn="auto" latinLnBrk="0" hangingPunct="1">
                <a:lnSpc>
                  <a:spcPct val="90000"/>
                </a:lnSpc>
                <a:spcBef>
                  <a:spcPts val="600"/>
                </a:spcBef>
                <a:spcAft>
                  <a:spcPts val="600"/>
                </a:spcAft>
                <a:buClr>
                  <a:schemeClr val="accent1"/>
                </a:buClr>
                <a:buSzTx/>
                <a:buFont typeface="+mj-lt"/>
                <a:buAutoNum type="arabicPeriod"/>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Numerical bullet</a:t>
              </a:r>
            </a:p>
          </p:txBody>
        </p:sp>
        <p:grpSp>
          <p:nvGrpSpPr>
            <p:cNvPr id="140" name="Meer informatie">
              <a:extLst>
                <a:ext uri="{FF2B5EF4-FFF2-40B4-BE49-F238E27FC236}">
                  <a16:creationId xmlns:a16="http://schemas.microsoft.com/office/drawing/2014/main" id="{B4A3342A-DA60-4100-A180-9724018EF269}"/>
                </a:ext>
              </a:extLst>
            </p:cNvPr>
            <p:cNvGrpSpPr/>
            <p:nvPr userDrawn="1"/>
          </p:nvGrpSpPr>
          <p:grpSpPr>
            <a:xfrm>
              <a:off x="-3421298" y="5303776"/>
              <a:ext cx="3178515" cy="795662"/>
              <a:chOff x="-3741486" y="1935764"/>
              <a:chExt cx="3178515" cy="795662"/>
            </a:xfrm>
          </p:grpSpPr>
          <p:sp>
            <p:nvSpPr>
              <p:cNvPr id="215" name="Freeform 101">
                <a:extLst>
                  <a:ext uri="{FF2B5EF4-FFF2-40B4-BE49-F238E27FC236}">
                    <a16:creationId xmlns:a16="http://schemas.microsoft.com/office/drawing/2014/main" id="{BD917513-078F-490D-A81D-083E514DF122}"/>
                  </a:ext>
                </a:extLst>
              </p:cNvPr>
              <p:cNvSpPr>
                <a:spLocks noEditPoints="1"/>
              </p:cNvSpPr>
              <p:nvPr/>
            </p:nvSpPr>
            <p:spPr bwMode="auto">
              <a:xfrm>
                <a:off x="-3741486" y="193576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216" name="Rechthoek 91">
                <a:extLst>
                  <a:ext uri="{FF2B5EF4-FFF2-40B4-BE49-F238E27FC236}">
                    <a16:creationId xmlns:a16="http://schemas.microsoft.com/office/drawing/2014/main" id="{D4F5D0E7-B5D9-46A0-9395-573EC672BA38}"/>
                  </a:ext>
                </a:extLst>
              </p:cNvPr>
              <p:cNvSpPr/>
              <p:nvPr userDrawn="1"/>
            </p:nvSpPr>
            <p:spPr>
              <a:xfrm>
                <a:off x="-3380966" y="200779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de slide show and click on the video link.</a:t>
                </a:r>
              </a:p>
            </p:txBody>
          </p:sp>
          <p:cxnSp>
            <p:nvCxnSpPr>
              <p:cNvPr id="217" name="Rechte verbindingslijn 92">
                <a:extLst>
                  <a:ext uri="{FF2B5EF4-FFF2-40B4-BE49-F238E27FC236}">
                    <a16:creationId xmlns:a16="http://schemas.microsoft.com/office/drawing/2014/main" id="{17E78D23-8CC5-4805-ABFE-BD30715189B5}"/>
                  </a:ext>
                </a:extLst>
              </p:cNvPr>
              <p:cNvCxnSpPr>
                <a:cxnSpLocks/>
              </p:cNvCxnSpPr>
              <p:nvPr userDrawn="1"/>
            </p:nvCxnSpPr>
            <p:spPr>
              <a:xfrm>
                <a:off x="-3740987" y="2731426"/>
                <a:ext cx="3178016" cy="0"/>
              </a:xfrm>
              <a:prstGeom prst="line">
                <a:avLst/>
              </a:prstGeom>
              <a:noFill/>
              <a:ln w="3175" cap="flat" cmpd="sng" algn="ctr">
                <a:solidFill>
                  <a:schemeClr val="accent1"/>
                </a:solidFill>
                <a:prstDash val="solid"/>
              </a:ln>
              <a:effectLst/>
            </p:spPr>
          </p:cxnSp>
        </p:grpSp>
        <p:sp>
          <p:nvSpPr>
            <p:cNvPr id="141" name="Rechthoek 15">
              <a:extLst>
                <a:ext uri="{FF2B5EF4-FFF2-40B4-BE49-F238E27FC236}">
                  <a16:creationId xmlns:a16="http://schemas.microsoft.com/office/drawing/2014/main" id="{4717DE58-FB61-4BF6-8DDD-3D0707E3CCD0}"/>
                </a:ext>
              </a:extLst>
            </p:cNvPr>
            <p:cNvSpPr/>
            <p:nvPr userDrawn="1"/>
          </p:nvSpPr>
          <p:spPr>
            <a:xfrm>
              <a:off x="-3419345" y="-10471"/>
              <a:ext cx="3176012"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HoW do Text levels work?</a:t>
              </a:r>
            </a:p>
          </p:txBody>
        </p:sp>
        <p:sp>
          <p:nvSpPr>
            <p:cNvPr id="142" name="Ovaal 16">
              <a:extLst>
                <a:ext uri="{FF2B5EF4-FFF2-40B4-BE49-F238E27FC236}">
                  <a16:creationId xmlns:a16="http://schemas.microsoft.com/office/drawing/2014/main" id="{E199C56C-FCC9-4B1D-9A0B-F53732C88F6E}"/>
                </a:ext>
              </a:extLst>
            </p:cNvPr>
            <p:cNvSpPr/>
            <p:nvPr userDrawn="1"/>
          </p:nvSpPr>
          <p:spPr>
            <a:xfrm>
              <a:off x="-3425006" y="170723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3" name="Rechte verbindingslijn 17">
              <a:extLst>
                <a:ext uri="{FF2B5EF4-FFF2-40B4-BE49-F238E27FC236}">
                  <a16:creationId xmlns:a16="http://schemas.microsoft.com/office/drawing/2014/main" id="{3A38A19B-D935-4055-A8C9-B0DE96D2965D}"/>
                </a:ext>
              </a:extLst>
            </p:cNvPr>
            <p:cNvCxnSpPr>
              <a:cxnSpLocks/>
            </p:cNvCxnSpPr>
            <p:nvPr userDrawn="1"/>
          </p:nvCxnSpPr>
          <p:spPr>
            <a:xfrm>
              <a:off x="-3419346" y="231164"/>
              <a:ext cx="3176013" cy="0"/>
            </a:xfrm>
            <a:prstGeom prst="line">
              <a:avLst/>
            </a:prstGeom>
            <a:noFill/>
            <a:ln w="3175" cap="flat" cmpd="sng" algn="ctr">
              <a:solidFill>
                <a:schemeClr val="accent1"/>
              </a:solidFill>
              <a:prstDash val="solid"/>
            </a:ln>
            <a:effectLst/>
          </p:spPr>
        </p:cxnSp>
        <p:grpSp>
          <p:nvGrpSpPr>
            <p:cNvPr id="144" name="Groep 18">
              <a:extLst>
                <a:ext uri="{FF2B5EF4-FFF2-40B4-BE49-F238E27FC236}">
                  <a16:creationId xmlns:a16="http://schemas.microsoft.com/office/drawing/2014/main" id="{66349938-09BD-442C-B615-F9A374F69B3E}"/>
                </a:ext>
              </a:extLst>
            </p:cNvPr>
            <p:cNvGrpSpPr/>
            <p:nvPr userDrawn="1"/>
          </p:nvGrpSpPr>
          <p:grpSpPr>
            <a:xfrm>
              <a:off x="-3437547" y="337508"/>
              <a:ext cx="2933825" cy="558875"/>
              <a:chOff x="-3419346" y="368233"/>
              <a:chExt cx="3904920" cy="743862"/>
            </a:xfrm>
          </p:grpSpPr>
          <p:sp>
            <p:nvSpPr>
              <p:cNvPr id="163" name="Rechthoek 38">
                <a:extLst>
                  <a:ext uri="{FF2B5EF4-FFF2-40B4-BE49-F238E27FC236}">
                    <a16:creationId xmlns:a16="http://schemas.microsoft.com/office/drawing/2014/main" id="{78058C23-120C-40B6-81D4-61902B8EF77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en-GB" sz="800" b="0" noProof="0">
                    <a:solidFill>
                      <a:srgbClr val="C00000"/>
                    </a:solidFill>
                    <a:latin typeface="Arial" panose="020B0604020202020204" pitchFamily="34" charset="0"/>
                    <a:cs typeface="Arial" panose="020B0604020202020204" pitchFamily="34" charset="0"/>
                  </a:rPr>
                  <a:t>Start</a:t>
                </a:r>
              </a:p>
            </p:txBody>
          </p:sp>
          <p:cxnSp>
            <p:nvCxnSpPr>
              <p:cNvPr id="164" name="Rechte verbindingslijn 39">
                <a:extLst>
                  <a:ext uri="{FF2B5EF4-FFF2-40B4-BE49-F238E27FC236}">
                    <a16:creationId xmlns:a16="http://schemas.microsoft.com/office/drawing/2014/main" id="{A03B5B99-2A9C-480D-908C-4A1FCB210B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 name="Rechte verbindingslijn 40">
                <a:extLst>
                  <a:ext uri="{FF2B5EF4-FFF2-40B4-BE49-F238E27FC236}">
                    <a16:creationId xmlns:a16="http://schemas.microsoft.com/office/drawing/2014/main" id="{96C75FAD-217E-4F46-97AF-DABEC7FEF26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6" name="Rechthoek 41">
                <a:extLst>
                  <a:ext uri="{FF2B5EF4-FFF2-40B4-BE49-F238E27FC236}">
                    <a16:creationId xmlns:a16="http://schemas.microsoft.com/office/drawing/2014/main" id="{E6620F74-5ABA-4E79-B2CD-EC4F6A538D3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167" name="Groep 42">
                <a:extLst>
                  <a:ext uri="{FF2B5EF4-FFF2-40B4-BE49-F238E27FC236}">
                    <a16:creationId xmlns:a16="http://schemas.microsoft.com/office/drawing/2014/main" id="{8DB2A11B-C715-45A9-8430-2308F3F8B77D}"/>
                  </a:ext>
                </a:extLst>
              </p:cNvPr>
              <p:cNvGrpSpPr/>
              <p:nvPr userDrawn="1"/>
            </p:nvGrpSpPr>
            <p:grpSpPr>
              <a:xfrm>
                <a:off x="-3002834" y="720303"/>
                <a:ext cx="182598" cy="143759"/>
                <a:chOff x="-3310843" y="700986"/>
                <a:chExt cx="182598" cy="143759"/>
              </a:xfrm>
            </p:grpSpPr>
            <p:grpSp>
              <p:nvGrpSpPr>
                <p:cNvPr id="206" name="Groep 81">
                  <a:extLst>
                    <a:ext uri="{FF2B5EF4-FFF2-40B4-BE49-F238E27FC236}">
                      <a16:creationId xmlns:a16="http://schemas.microsoft.com/office/drawing/2014/main" id="{D5D28895-BC5F-4F08-B639-03A2A60C6D13}"/>
                    </a:ext>
                  </a:extLst>
                </p:cNvPr>
                <p:cNvGrpSpPr/>
                <p:nvPr userDrawn="1"/>
              </p:nvGrpSpPr>
              <p:grpSpPr>
                <a:xfrm>
                  <a:off x="-3310843" y="700986"/>
                  <a:ext cx="182598" cy="143759"/>
                  <a:chOff x="-3310843" y="700986"/>
                  <a:chExt cx="182598" cy="143759"/>
                </a:xfrm>
              </p:grpSpPr>
              <p:cxnSp>
                <p:nvCxnSpPr>
                  <p:cNvPr id="210" name="Rechte verbindingslijn 85">
                    <a:extLst>
                      <a:ext uri="{FF2B5EF4-FFF2-40B4-BE49-F238E27FC236}">
                        <a16:creationId xmlns:a16="http://schemas.microsoft.com/office/drawing/2014/main" id="{80D5E1F8-FAC0-4927-A3EF-C07B5CA4113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11" name="Rechte verbindingslijn 86">
                    <a:extLst>
                      <a:ext uri="{FF2B5EF4-FFF2-40B4-BE49-F238E27FC236}">
                        <a16:creationId xmlns:a16="http://schemas.microsoft.com/office/drawing/2014/main" id="{FC9529AC-3FC6-495E-B7EC-EC0DF1138DE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12" name="Rechte verbindingslijn 87">
                    <a:extLst>
                      <a:ext uri="{FF2B5EF4-FFF2-40B4-BE49-F238E27FC236}">
                        <a16:creationId xmlns:a16="http://schemas.microsoft.com/office/drawing/2014/main" id="{371FCA05-DE6A-4389-85CA-FFEB582508B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13" name="Rechte verbindingslijn 88">
                    <a:extLst>
                      <a:ext uri="{FF2B5EF4-FFF2-40B4-BE49-F238E27FC236}">
                        <a16:creationId xmlns:a16="http://schemas.microsoft.com/office/drawing/2014/main" id="{1299E258-B7EC-48ED-AA6B-05BDB50193B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214" name="Rechte verbindingslijn 89">
                    <a:extLst>
                      <a:ext uri="{FF2B5EF4-FFF2-40B4-BE49-F238E27FC236}">
                        <a16:creationId xmlns:a16="http://schemas.microsoft.com/office/drawing/2014/main" id="{15CC0D9D-426F-4695-BD52-8BAED976D09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07" name="Groep 82">
                  <a:extLst>
                    <a:ext uri="{FF2B5EF4-FFF2-40B4-BE49-F238E27FC236}">
                      <a16:creationId xmlns:a16="http://schemas.microsoft.com/office/drawing/2014/main" id="{7978B3F9-5D25-4FD5-8C4D-98A2BD854837}"/>
                    </a:ext>
                  </a:extLst>
                </p:cNvPr>
                <p:cNvGrpSpPr/>
                <p:nvPr userDrawn="1"/>
              </p:nvGrpSpPr>
              <p:grpSpPr>
                <a:xfrm flipH="1">
                  <a:off x="-3310774" y="735854"/>
                  <a:ext cx="88801" cy="72568"/>
                  <a:chOff x="-2091059" y="1395403"/>
                  <a:chExt cx="157316" cy="128558"/>
                </a:xfrm>
              </p:grpSpPr>
              <p:sp>
                <p:nvSpPr>
                  <p:cNvPr id="208" name="Rechthoek 83">
                    <a:extLst>
                      <a:ext uri="{FF2B5EF4-FFF2-40B4-BE49-F238E27FC236}">
                        <a16:creationId xmlns:a16="http://schemas.microsoft.com/office/drawing/2014/main" id="{70ED0BFE-9EB5-41F2-B743-323F51E1AF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09" name="Pijl: punthaak 84">
                    <a:extLst>
                      <a:ext uri="{FF2B5EF4-FFF2-40B4-BE49-F238E27FC236}">
                        <a16:creationId xmlns:a16="http://schemas.microsoft.com/office/drawing/2014/main" id="{AC096C2E-7783-4992-8565-4215C1BA6C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nvGrpSpPr>
              <p:cNvPr id="168" name="Groep 43">
                <a:extLst>
                  <a:ext uri="{FF2B5EF4-FFF2-40B4-BE49-F238E27FC236}">
                    <a16:creationId xmlns:a16="http://schemas.microsoft.com/office/drawing/2014/main" id="{1ABE9E40-8FAC-4E09-BA75-BE57982ABF67}"/>
                  </a:ext>
                </a:extLst>
              </p:cNvPr>
              <p:cNvGrpSpPr/>
              <p:nvPr userDrawn="1"/>
            </p:nvGrpSpPr>
            <p:grpSpPr>
              <a:xfrm>
                <a:off x="-3326107" y="720303"/>
                <a:ext cx="182598" cy="143759"/>
                <a:chOff x="-3634116" y="700986"/>
                <a:chExt cx="182598" cy="143759"/>
              </a:xfrm>
            </p:grpSpPr>
            <p:grpSp>
              <p:nvGrpSpPr>
                <p:cNvPr id="197" name="Groep 72">
                  <a:extLst>
                    <a:ext uri="{FF2B5EF4-FFF2-40B4-BE49-F238E27FC236}">
                      <a16:creationId xmlns:a16="http://schemas.microsoft.com/office/drawing/2014/main" id="{D3892849-E929-43DF-A9CB-55476443372A}"/>
                    </a:ext>
                  </a:extLst>
                </p:cNvPr>
                <p:cNvGrpSpPr/>
                <p:nvPr userDrawn="1"/>
              </p:nvGrpSpPr>
              <p:grpSpPr>
                <a:xfrm>
                  <a:off x="-3634116" y="700986"/>
                  <a:ext cx="182598" cy="143759"/>
                  <a:chOff x="-3634116" y="700986"/>
                  <a:chExt cx="182598" cy="143759"/>
                </a:xfrm>
              </p:grpSpPr>
              <p:cxnSp>
                <p:nvCxnSpPr>
                  <p:cNvPr id="201" name="Rechte verbindingslijn 76">
                    <a:extLst>
                      <a:ext uri="{FF2B5EF4-FFF2-40B4-BE49-F238E27FC236}">
                        <a16:creationId xmlns:a16="http://schemas.microsoft.com/office/drawing/2014/main" id="{B22BED89-42A3-4A58-965D-5EB11BA4EAF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02" name="Rechte verbindingslijn 77">
                    <a:extLst>
                      <a:ext uri="{FF2B5EF4-FFF2-40B4-BE49-F238E27FC236}">
                        <a16:creationId xmlns:a16="http://schemas.microsoft.com/office/drawing/2014/main" id="{C354C291-6996-44D0-87C6-725AE4B519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03" name="Rechte verbindingslijn 78">
                    <a:extLst>
                      <a:ext uri="{FF2B5EF4-FFF2-40B4-BE49-F238E27FC236}">
                        <a16:creationId xmlns:a16="http://schemas.microsoft.com/office/drawing/2014/main" id="{0D2629FF-72E1-47D3-8DF9-8D664226B34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04" name="Rechte verbindingslijn 79">
                    <a:extLst>
                      <a:ext uri="{FF2B5EF4-FFF2-40B4-BE49-F238E27FC236}">
                        <a16:creationId xmlns:a16="http://schemas.microsoft.com/office/drawing/2014/main" id="{9DF4CC7C-4667-4F13-97C7-C931F3561A1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05" name="Rechte verbindingslijn 80">
                    <a:extLst>
                      <a:ext uri="{FF2B5EF4-FFF2-40B4-BE49-F238E27FC236}">
                        <a16:creationId xmlns:a16="http://schemas.microsoft.com/office/drawing/2014/main" id="{BB401DC0-1553-434C-A4F9-24F2BD0C5A0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198" name="Groep 73">
                  <a:extLst>
                    <a:ext uri="{FF2B5EF4-FFF2-40B4-BE49-F238E27FC236}">
                      <a16:creationId xmlns:a16="http://schemas.microsoft.com/office/drawing/2014/main" id="{5AFA8A34-92E8-40E3-88EC-53788E433C5A}"/>
                    </a:ext>
                  </a:extLst>
                </p:cNvPr>
                <p:cNvGrpSpPr/>
                <p:nvPr userDrawn="1"/>
              </p:nvGrpSpPr>
              <p:grpSpPr>
                <a:xfrm>
                  <a:off x="-3634047" y="735854"/>
                  <a:ext cx="88801" cy="72568"/>
                  <a:chOff x="-2091059" y="1395403"/>
                  <a:chExt cx="157316" cy="128558"/>
                </a:xfrm>
              </p:grpSpPr>
              <p:sp>
                <p:nvSpPr>
                  <p:cNvPr id="199" name="Rechthoek 74">
                    <a:extLst>
                      <a:ext uri="{FF2B5EF4-FFF2-40B4-BE49-F238E27FC236}">
                        <a16:creationId xmlns:a16="http://schemas.microsoft.com/office/drawing/2014/main" id="{8FCBB438-5617-44FC-ABE1-035293CA7A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00" name="Pijl: punthaak 75">
                    <a:extLst>
                      <a:ext uri="{FF2B5EF4-FFF2-40B4-BE49-F238E27FC236}">
                        <a16:creationId xmlns:a16="http://schemas.microsoft.com/office/drawing/2014/main" id="{0E8FD2B0-5FA2-4E4D-941E-5BF2E95ED9D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cxnSp>
            <p:nvCxnSpPr>
              <p:cNvPr id="169" name="Rechte verbindingslijn 44">
                <a:extLst>
                  <a:ext uri="{FF2B5EF4-FFF2-40B4-BE49-F238E27FC236}">
                    <a16:creationId xmlns:a16="http://schemas.microsoft.com/office/drawing/2014/main" id="{821683E8-70BA-4DF7-AFEB-5655271B5A50}"/>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70" name="Rechte verbindingslijn 45">
                <a:extLst>
                  <a:ext uri="{FF2B5EF4-FFF2-40B4-BE49-F238E27FC236}">
                    <a16:creationId xmlns:a16="http://schemas.microsoft.com/office/drawing/2014/main" id="{34E3B310-E134-4270-964A-42D451E50D3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71" name="Groep 46">
                <a:extLst>
                  <a:ext uri="{FF2B5EF4-FFF2-40B4-BE49-F238E27FC236}">
                    <a16:creationId xmlns:a16="http://schemas.microsoft.com/office/drawing/2014/main" id="{0188D373-148D-4BE3-B39B-FFED8E2D16E5}"/>
                  </a:ext>
                </a:extLst>
              </p:cNvPr>
              <p:cNvGrpSpPr/>
              <p:nvPr userDrawn="1"/>
            </p:nvGrpSpPr>
            <p:grpSpPr>
              <a:xfrm>
                <a:off x="-2425037" y="370226"/>
                <a:ext cx="357690" cy="330595"/>
                <a:chOff x="-2721817" y="347336"/>
                <a:chExt cx="432805" cy="400021"/>
              </a:xfrm>
            </p:grpSpPr>
            <p:sp>
              <p:nvSpPr>
                <p:cNvPr id="186" name="Rechthoek 61">
                  <a:extLst>
                    <a:ext uri="{FF2B5EF4-FFF2-40B4-BE49-F238E27FC236}">
                      <a16:creationId xmlns:a16="http://schemas.microsoft.com/office/drawing/2014/main" id="{F6DF1808-8008-404E-8C4E-F32D0C0CD6E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187" name="Groep 62">
                  <a:extLst>
                    <a:ext uri="{FF2B5EF4-FFF2-40B4-BE49-F238E27FC236}">
                      <a16:creationId xmlns:a16="http://schemas.microsoft.com/office/drawing/2014/main" id="{CF1B57C4-A92C-4800-B5C8-242FF7F1F6FB}"/>
                    </a:ext>
                  </a:extLst>
                </p:cNvPr>
                <p:cNvGrpSpPr/>
                <p:nvPr userDrawn="1"/>
              </p:nvGrpSpPr>
              <p:grpSpPr>
                <a:xfrm>
                  <a:off x="-2652453" y="431583"/>
                  <a:ext cx="294076" cy="231526"/>
                  <a:chOff x="-3634116" y="700986"/>
                  <a:chExt cx="182598" cy="143759"/>
                </a:xfrm>
              </p:grpSpPr>
              <p:grpSp>
                <p:nvGrpSpPr>
                  <p:cNvPr id="188" name="Groep 63">
                    <a:extLst>
                      <a:ext uri="{FF2B5EF4-FFF2-40B4-BE49-F238E27FC236}">
                        <a16:creationId xmlns:a16="http://schemas.microsoft.com/office/drawing/2014/main" id="{EBCBD268-651D-4932-A8EA-3D6B9C489EB8}"/>
                      </a:ext>
                    </a:extLst>
                  </p:cNvPr>
                  <p:cNvGrpSpPr/>
                  <p:nvPr userDrawn="1"/>
                </p:nvGrpSpPr>
                <p:grpSpPr>
                  <a:xfrm>
                    <a:off x="-3634116" y="700986"/>
                    <a:ext cx="182598" cy="143759"/>
                    <a:chOff x="-3634116" y="700986"/>
                    <a:chExt cx="182598" cy="143759"/>
                  </a:xfrm>
                </p:grpSpPr>
                <p:cxnSp>
                  <p:nvCxnSpPr>
                    <p:cNvPr id="192" name="Rechte verbindingslijn 67">
                      <a:extLst>
                        <a:ext uri="{FF2B5EF4-FFF2-40B4-BE49-F238E27FC236}">
                          <a16:creationId xmlns:a16="http://schemas.microsoft.com/office/drawing/2014/main" id="{FD53A2EB-611E-4BA2-9A69-4618665E59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193" name="Rechte verbindingslijn 68">
                      <a:extLst>
                        <a:ext uri="{FF2B5EF4-FFF2-40B4-BE49-F238E27FC236}">
                          <a16:creationId xmlns:a16="http://schemas.microsoft.com/office/drawing/2014/main" id="{C4EE680A-A2C7-4140-8606-6AAA3567A02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194" name="Rechte verbindingslijn 69">
                      <a:extLst>
                        <a:ext uri="{FF2B5EF4-FFF2-40B4-BE49-F238E27FC236}">
                          <a16:creationId xmlns:a16="http://schemas.microsoft.com/office/drawing/2014/main" id="{7FD9DA62-AF8D-429E-BF26-9C1B2F1B8569}"/>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195" name="Rechte verbindingslijn 70">
                      <a:extLst>
                        <a:ext uri="{FF2B5EF4-FFF2-40B4-BE49-F238E27FC236}">
                          <a16:creationId xmlns:a16="http://schemas.microsoft.com/office/drawing/2014/main" id="{52A37CE6-4346-493F-A3B3-0C0C05C8FA2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196" name="Rechte verbindingslijn 71">
                      <a:extLst>
                        <a:ext uri="{FF2B5EF4-FFF2-40B4-BE49-F238E27FC236}">
                          <a16:creationId xmlns:a16="http://schemas.microsoft.com/office/drawing/2014/main" id="{EAAEE9B8-7DC9-44B5-A665-D635D09E28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189" name="Groep 64">
                    <a:extLst>
                      <a:ext uri="{FF2B5EF4-FFF2-40B4-BE49-F238E27FC236}">
                        <a16:creationId xmlns:a16="http://schemas.microsoft.com/office/drawing/2014/main" id="{7A973573-1519-407A-83B1-559EE91938F4}"/>
                      </a:ext>
                    </a:extLst>
                  </p:cNvPr>
                  <p:cNvGrpSpPr/>
                  <p:nvPr userDrawn="1"/>
                </p:nvGrpSpPr>
                <p:grpSpPr>
                  <a:xfrm>
                    <a:off x="-3634047" y="735854"/>
                    <a:ext cx="88801" cy="72568"/>
                    <a:chOff x="-2091059" y="1395403"/>
                    <a:chExt cx="157316" cy="128558"/>
                  </a:xfrm>
                </p:grpSpPr>
                <p:sp>
                  <p:nvSpPr>
                    <p:cNvPr id="190" name="Rechthoek 65">
                      <a:extLst>
                        <a:ext uri="{FF2B5EF4-FFF2-40B4-BE49-F238E27FC236}">
                          <a16:creationId xmlns:a16="http://schemas.microsoft.com/office/drawing/2014/main" id="{BCCDC6E4-5452-497F-A3FE-00AED3E29A0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91" name="Pijl: punthaak 66">
                      <a:extLst>
                        <a:ext uri="{FF2B5EF4-FFF2-40B4-BE49-F238E27FC236}">
                          <a16:creationId xmlns:a16="http://schemas.microsoft.com/office/drawing/2014/main" id="{F19878DD-EF61-4141-AD4C-5270B27103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grpSp>
            <p:nvGrpSpPr>
              <p:cNvPr id="172" name="Groep 47">
                <a:extLst>
                  <a:ext uri="{FF2B5EF4-FFF2-40B4-BE49-F238E27FC236}">
                    <a16:creationId xmlns:a16="http://schemas.microsoft.com/office/drawing/2014/main" id="{C5FD87A0-D3E7-424B-9D09-396B74E237F3}"/>
                  </a:ext>
                </a:extLst>
              </p:cNvPr>
              <p:cNvGrpSpPr/>
              <p:nvPr userDrawn="1"/>
            </p:nvGrpSpPr>
            <p:grpSpPr>
              <a:xfrm>
                <a:off x="-2425037" y="781500"/>
                <a:ext cx="357690" cy="330595"/>
                <a:chOff x="-2721817" y="782525"/>
                <a:chExt cx="432805" cy="400021"/>
              </a:xfrm>
            </p:grpSpPr>
            <p:sp>
              <p:nvSpPr>
                <p:cNvPr id="175" name="Rechthoek 50">
                  <a:extLst>
                    <a:ext uri="{FF2B5EF4-FFF2-40B4-BE49-F238E27FC236}">
                      <a16:creationId xmlns:a16="http://schemas.microsoft.com/office/drawing/2014/main" id="{DBB8F93F-6DCD-4516-A557-C2DBC0F3086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176" name="Groep 51">
                  <a:extLst>
                    <a:ext uri="{FF2B5EF4-FFF2-40B4-BE49-F238E27FC236}">
                      <a16:creationId xmlns:a16="http://schemas.microsoft.com/office/drawing/2014/main" id="{F5783741-3CAF-4519-94C6-7995365A01AC}"/>
                    </a:ext>
                  </a:extLst>
                </p:cNvPr>
                <p:cNvGrpSpPr/>
                <p:nvPr userDrawn="1"/>
              </p:nvGrpSpPr>
              <p:grpSpPr>
                <a:xfrm>
                  <a:off x="-2652453" y="866772"/>
                  <a:ext cx="294076" cy="231526"/>
                  <a:chOff x="-3310843" y="700986"/>
                  <a:chExt cx="182598" cy="143759"/>
                </a:xfrm>
              </p:grpSpPr>
              <p:grpSp>
                <p:nvGrpSpPr>
                  <p:cNvPr id="177" name="Groep 52">
                    <a:extLst>
                      <a:ext uri="{FF2B5EF4-FFF2-40B4-BE49-F238E27FC236}">
                        <a16:creationId xmlns:a16="http://schemas.microsoft.com/office/drawing/2014/main" id="{884738CD-C1EE-42AD-8F35-673E7D3B6BD5}"/>
                      </a:ext>
                    </a:extLst>
                  </p:cNvPr>
                  <p:cNvGrpSpPr/>
                  <p:nvPr userDrawn="1"/>
                </p:nvGrpSpPr>
                <p:grpSpPr>
                  <a:xfrm>
                    <a:off x="-3310843" y="700986"/>
                    <a:ext cx="182598" cy="143759"/>
                    <a:chOff x="-3310843" y="700986"/>
                    <a:chExt cx="182598" cy="143759"/>
                  </a:xfrm>
                </p:grpSpPr>
                <p:cxnSp>
                  <p:nvCxnSpPr>
                    <p:cNvPr id="181" name="Rechte verbindingslijn 56">
                      <a:extLst>
                        <a:ext uri="{FF2B5EF4-FFF2-40B4-BE49-F238E27FC236}">
                          <a16:creationId xmlns:a16="http://schemas.microsoft.com/office/drawing/2014/main" id="{31EF24E7-FAE1-4EF4-AA8B-25C523B5474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182" name="Rechte verbindingslijn 57">
                      <a:extLst>
                        <a:ext uri="{FF2B5EF4-FFF2-40B4-BE49-F238E27FC236}">
                          <a16:creationId xmlns:a16="http://schemas.microsoft.com/office/drawing/2014/main" id="{6EA06602-EA32-479D-B41F-40C26C744CE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183" name="Rechte verbindingslijn 58">
                      <a:extLst>
                        <a:ext uri="{FF2B5EF4-FFF2-40B4-BE49-F238E27FC236}">
                          <a16:creationId xmlns:a16="http://schemas.microsoft.com/office/drawing/2014/main" id="{865FE8B2-EF8A-4985-A85C-AAECB39CFC7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184" name="Rechte verbindingslijn 59">
                      <a:extLst>
                        <a:ext uri="{FF2B5EF4-FFF2-40B4-BE49-F238E27FC236}">
                          <a16:creationId xmlns:a16="http://schemas.microsoft.com/office/drawing/2014/main" id="{F052985A-6557-43BE-BB60-8EEE467CE10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185" name="Rechte verbindingslijn 60">
                      <a:extLst>
                        <a:ext uri="{FF2B5EF4-FFF2-40B4-BE49-F238E27FC236}">
                          <a16:creationId xmlns:a16="http://schemas.microsoft.com/office/drawing/2014/main" id="{1C92EC0B-D651-4485-8974-DA25AAB7E0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178" name="Groep 53">
                    <a:extLst>
                      <a:ext uri="{FF2B5EF4-FFF2-40B4-BE49-F238E27FC236}">
                        <a16:creationId xmlns:a16="http://schemas.microsoft.com/office/drawing/2014/main" id="{14BC92B3-396C-47C5-8CD6-9D2B519AA15B}"/>
                      </a:ext>
                    </a:extLst>
                  </p:cNvPr>
                  <p:cNvGrpSpPr/>
                  <p:nvPr userDrawn="1"/>
                </p:nvGrpSpPr>
                <p:grpSpPr>
                  <a:xfrm flipH="1">
                    <a:off x="-3310774" y="735854"/>
                    <a:ext cx="88801" cy="72568"/>
                    <a:chOff x="-2091059" y="1395403"/>
                    <a:chExt cx="157316" cy="128558"/>
                  </a:xfrm>
                </p:grpSpPr>
                <p:sp>
                  <p:nvSpPr>
                    <p:cNvPr id="179" name="Rechthoek 54">
                      <a:extLst>
                        <a:ext uri="{FF2B5EF4-FFF2-40B4-BE49-F238E27FC236}">
                          <a16:creationId xmlns:a16="http://schemas.microsoft.com/office/drawing/2014/main" id="{F8DE37E5-9804-4525-B4DB-597C8F03390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80" name="Pijl: punthaak 55">
                      <a:extLst>
                        <a:ext uri="{FF2B5EF4-FFF2-40B4-BE49-F238E27FC236}">
                          <a16:creationId xmlns:a16="http://schemas.microsoft.com/office/drawing/2014/main" id="{16D13CD2-4777-4FC6-B543-7F9F6B3E4B9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sp>
            <p:nvSpPr>
              <p:cNvPr id="173" name="Rechthoek 48">
                <a:extLst>
                  <a:ext uri="{FF2B5EF4-FFF2-40B4-BE49-F238E27FC236}">
                    <a16:creationId xmlns:a16="http://schemas.microsoft.com/office/drawing/2014/main" id="{A9876B40-4AFE-45C6-A6D6-AD04DDD34FF1}"/>
                  </a:ext>
                </a:extLst>
              </p:cNvPr>
              <p:cNvSpPr/>
              <p:nvPr userDrawn="1"/>
            </p:nvSpPr>
            <p:spPr>
              <a:xfrm>
                <a:off x="-1950057" y="439449"/>
                <a:ext cx="2435631" cy="198066"/>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up</a:t>
                </a:r>
              </a:p>
            </p:txBody>
          </p:sp>
          <p:sp>
            <p:nvSpPr>
              <p:cNvPr id="174" name="Rechthoek 49">
                <a:extLst>
                  <a:ext uri="{FF2B5EF4-FFF2-40B4-BE49-F238E27FC236}">
                    <a16:creationId xmlns:a16="http://schemas.microsoft.com/office/drawing/2014/main" id="{ED54C073-1F9C-4D15-B6ED-B19567495121}"/>
                  </a:ext>
                </a:extLst>
              </p:cNvPr>
              <p:cNvSpPr/>
              <p:nvPr userDrawn="1"/>
            </p:nvSpPr>
            <p:spPr>
              <a:xfrm>
                <a:off x="-1950057" y="848575"/>
                <a:ext cx="2213551" cy="186424"/>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down</a:t>
                </a:r>
              </a:p>
            </p:txBody>
          </p:sp>
        </p:grpSp>
        <p:cxnSp>
          <p:nvCxnSpPr>
            <p:cNvPr id="145" name="Rechte verbindingslijn 19">
              <a:extLst>
                <a:ext uri="{FF2B5EF4-FFF2-40B4-BE49-F238E27FC236}">
                  <a16:creationId xmlns:a16="http://schemas.microsoft.com/office/drawing/2014/main" id="{245F4894-603D-4052-A615-2E21F5C9BDCF}"/>
                </a:ext>
              </a:extLst>
            </p:cNvPr>
            <p:cNvCxnSpPr>
              <a:cxnSpLocks/>
            </p:cNvCxnSpPr>
            <p:nvPr userDrawn="1"/>
          </p:nvCxnSpPr>
          <p:spPr>
            <a:xfrm>
              <a:off x="-3419346" y="1009026"/>
              <a:ext cx="3176013" cy="0"/>
            </a:xfrm>
            <a:prstGeom prst="line">
              <a:avLst/>
            </a:prstGeom>
            <a:noFill/>
            <a:ln w="3175" cap="flat" cmpd="sng" algn="ctr">
              <a:solidFill>
                <a:schemeClr val="accent1"/>
              </a:solidFill>
              <a:prstDash val="solid"/>
            </a:ln>
            <a:effectLst/>
          </p:spPr>
        </p:cxnSp>
        <p:sp>
          <p:nvSpPr>
            <p:cNvPr id="146" name="Rechthoek 20">
              <a:extLst>
                <a:ext uri="{FF2B5EF4-FFF2-40B4-BE49-F238E27FC236}">
                  <a16:creationId xmlns:a16="http://schemas.microsoft.com/office/drawing/2014/main" id="{CE8CEF28-6B33-4925-A914-26D1A051AB8C}"/>
                </a:ext>
              </a:extLst>
            </p:cNvPr>
            <p:cNvSpPr/>
            <p:nvPr userDrawn="1"/>
          </p:nvSpPr>
          <p:spPr>
            <a:xfrm>
              <a:off x="-3059324" y="1707238"/>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147" name="Ovaal 21">
              <a:extLst>
                <a:ext uri="{FF2B5EF4-FFF2-40B4-BE49-F238E27FC236}">
                  <a16:creationId xmlns:a16="http://schemas.microsoft.com/office/drawing/2014/main" id="{B4872CDB-BD50-43FC-B989-CAEF62F27571}"/>
                </a:ext>
              </a:extLst>
            </p:cNvPr>
            <p:cNvSpPr/>
            <p:nvPr userDrawn="1"/>
          </p:nvSpPr>
          <p:spPr>
            <a:xfrm>
              <a:off x="-3425006" y="207916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8" name="Rechthoek 22">
              <a:extLst>
                <a:ext uri="{FF2B5EF4-FFF2-40B4-BE49-F238E27FC236}">
                  <a16:creationId xmlns:a16="http://schemas.microsoft.com/office/drawing/2014/main" id="{FBE38008-C631-493D-BFE1-2886F67FCC68}"/>
                </a:ext>
              </a:extLst>
            </p:cNvPr>
            <p:cNvSpPr/>
            <p:nvPr userDrawn="1"/>
          </p:nvSpPr>
          <p:spPr>
            <a:xfrm>
              <a:off x="-3059324" y="2079159"/>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149" name="Ovaal 23">
              <a:extLst>
                <a:ext uri="{FF2B5EF4-FFF2-40B4-BE49-F238E27FC236}">
                  <a16:creationId xmlns:a16="http://schemas.microsoft.com/office/drawing/2014/main" id="{018DA4D2-A689-4A41-A731-D3C0DE6BDC88}"/>
                </a:ext>
              </a:extLst>
            </p:cNvPr>
            <p:cNvSpPr/>
            <p:nvPr userDrawn="1"/>
          </p:nvSpPr>
          <p:spPr>
            <a:xfrm>
              <a:off x="-3425006" y="245333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50" name="Rechthoek 24">
              <a:extLst>
                <a:ext uri="{FF2B5EF4-FFF2-40B4-BE49-F238E27FC236}">
                  <a16:creationId xmlns:a16="http://schemas.microsoft.com/office/drawing/2014/main" id="{24D9427A-4304-41A6-B772-4F30FD69AB79}"/>
                </a:ext>
              </a:extLst>
            </p:cNvPr>
            <p:cNvSpPr/>
            <p:nvPr userDrawn="1"/>
          </p:nvSpPr>
          <p:spPr>
            <a:xfrm>
              <a:off x="-3059324" y="2453335"/>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151" name="Ovaal 25">
              <a:extLst>
                <a:ext uri="{FF2B5EF4-FFF2-40B4-BE49-F238E27FC236}">
                  <a16:creationId xmlns:a16="http://schemas.microsoft.com/office/drawing/2014/main" id="{AD28ADA2-3DAB-44D4-A97B-36D55EAA52F0}"/>
                </a:ext>
              </a:extLst>
            </p:cNvPr>
            <p:cNvSpPr/>
            <p:nvPr userDrawn="1"/>
          </p:nvSpPr>
          <p:spPr>
            <a:xfrm>
              <a:off x="-3425006" y="28259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52" name="Rechthoek 27">
              <a:extLst>
                <a:ext uri="{FF2B5EF4-FFF2-40B4-BE49-F238E27FC236}">
                  <a16:creationId xmlns:a16="http://schemas.microsoft.com/office/drawing/2014/main" id="{F670D116-14D2-4779-80AE-5EE85807D59F}"/>
                </a:ext>
              </a:extLst>
            </p:cNvPr>
            <p:cNvSpPr/>
            <p:nvPr userDrawn="1"/>
          </p:nvSpPr>
          <p:spPr>
            <a:xfrm>
              <a:off x="-3059324" y="2825980"/>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sp>
          <p:nvSpPr>
            <p:cNvPr id="153" name="Ovaal 28">
              <a:extLst>
                <a:ext uri="{FF2B5EF4-FFF2-40B4-BE49-F238E27FC236}">
                  <a16:creationId xmlns:a16="http://schemas.microsoft.com/office/drawing/2014/main" id="{52CCAAE4-FB54-4ED0-BBF0-23A6247A27D3}"/>
                </a:ext>
              </a:extLst>
            </p:cNvPr>
            <p:cNvSpPr/>
            <p:nvPr userDrawn="1"/>
          </p:nvSpPr>
          <p:spPr>
            <a:xfrm>
              <a:off x="-3425006" y="320958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54" name="Rechthoek 29">
              <a:extLst>
                <a:ext uri="{FF2B5EF4-FFF2-40B4-BE49-F238E27FC236}">
                  <a16:creationId xmlns:a16="http://schemas.microsoft.com/office/drawing/2014/main" id="{9906B7CD-D2DE-4714-A366-A82D80AECEF1}"/>
                </a:ext>
              </a:extLst>
            </p:cNvPr>
            <p:cNvSpPr/>
            <p:nvPr userDrawn="1"/>
          </p:nvSpPr>
          <p:spPr>
            <a:xfrm>
              <a:off x="-3420798" y="1127754"/>
              <a:ext cx="3178016" cy="46701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use the text level buttons above to select a text level. Select:</a:t>
              </a:r>
            </a:p>
          </p:txBody>
        </p:sp>
        <p:sp>
          <p:nvSpPr>
            <p:cNvPr id="155" name="Ovaal 30">
              <a:extLst>
                <a:ext uri="{FF2B5EF4-FFF2-40B4-BE49-F238E27FC236}">
                  <a16:creationId xmlns:a16="http://schemas.microsoft.com/office/drawing/2014/main" id="{F092382D-2602-4404-91BF-487EC9B8E564}"/>
                </a:ext>
              </a:extLst>
            </p:cNvPr>
            <p:cNvSpPr/>
            <p:nvPr userDrawn="1"/>
          </p:nvSpPr>
          <p:spPr>
            <a:xfrm>
              <a:off x="-3425006" y="362510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56" name="Rechthoek 31">
              <a:extLst>
                <a:ext uri="{FF2B5EF4-FFF2-40B4-BE49-F238E27FC236}">
                  <a16:creationId xmlns:a16="http://schemas.microsoft.com/office/drawing/2014/main" id="{4E3ABE60-58CC-4628-AF44-8A9539B5E8D2}"/>
                </a:ext>
              </a:extLst>
            </p:cNvPr>
            <p:cNvSpPr/>
            <p:nvPr userDrawn="1"/>
          </p:nvSpPr>
          <p:spPr>
            <a:xfrm>
              <a:off x="-3059324" y="3625101"/>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157" name="Ovaal 32">
              <a:extLst>
                <a:ext uri="{FF2B5EF4-FFF2-40B4-BE49-F238E27FC236}">
                  <a16:creationId xmlns:a16="http://schemas.microsoft.com/office/drawing/2014/main" id="{BC667A91-D314-48F3-8901-C799E2D0A295}"/>
                </a:ext>
              </a:extLst>
            </p:cNvPr>
            <p:cNvSpPr/>
            <p:nvPr userDrawn="1"/>
          </p:nvSpPr>
          <p:spPr>
            <a:xfrm>
              <a:off x="-3425006" y="3997023"/>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58" name="Rechthoek 33">
              <a:extLst>
                <a:ext uri="{FF2B5EF4-FFF2-40B4-BE49-F238E27FC236}">
                  <a16:creationId xmlns:a16="http://schemas.microsoft.com/office/drawing/2014/main" id="{1C97ACB8-1DB7-4C90-B2AC-A0C8A9AC8058}"/>
                </a:ext>
              </a:extLst>
            </p:cNvPr>
            <p:cNvSpPr/>
            <p:nvPr userDrawn="1"/>
          </p:nvSpPr>
          <p:spPr>
            <a:xfrm>
              <a:off x="-3059324" y="3997022"/>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159" name="Ovaal 34">
              <a:extLst>
                <a:ext uri="{FF2B5EF4-FFF2-40B4-BE49-F238E27FC236}">
                  <a16:creationId xmlns:a16="http://schemas.microsoft.com/office/drawing/2014/main" id="{7193C3E2-633A-4AD5-B666-61DE944B6B74}"/>
                </a:ext>
              </a:extLst>
            </p:cNvPr>
            <p:cNvSpPr/>
            <p:nvPr userDrawn="1"/>
          </p:nvSpPr>
          <p:spPr>
            <a:xfrm>
              <a:off x="-3425006" y="437119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60" name="Rechthoek 35">
              <a:extLst>
                <a:ext uri="{FF2B5EF4-FFF2-40B4-BE49-F238E27FC236}">
                  <a16:creationId xmlns:a16="http://schemas.microsoft.com/office/drawing/2014/main" id="{A5EF1E8F-E4CA-43F9-910D-57EEC6C241EE}"/>
                </a:ext>
              </a:extLst>
            </p:cNvPr>
            <p:cNvSpPr/>
            <p:nvPr userDrawn="1"/>
          </p:nvSpPr>
          <p:spPr>
            <a:xfrm>
              <a:off x="-3059324" y="4371198"/>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161" name="Ovaal 36">
              <a:extLst>
                <a:ext uri="{FF2B5EF4-FFF2-40B4-BE49-F238E27FC236}">
                  <a16:creationId xmlns:a16="http://schemas.microsoft.com/office/drawing/2014/main" id="{8A42F09B-4934-47AB-B2CD-BCBCA7F80A10}"/>
                </a:ext>
              </a:extLst>
            </p:cNvPr>
            <p:cNvSpPr/>
            <p:nvPr userDrawn="1"/>
          </p:nvSpPr>
          <p:spPr>
            <a:xfrm>
              <a:off x="-3425006" y="474384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62" name="Rechthoek 37">
              <a:extLst>
                <a:ext uri="{FF2B5EF4-FFF2-40B4-BE49-F238E27FC236}">
                  <a16:creationId xmlns:a16="http://schemas.microsoft.com/office/drawing/2014/main" id="{77C8BDFF-3D30-47CB-919A-30DDC4695C06}"/>
                </a:ext>
              </a:extLst>
            </p:cNvPr>
            <p:cNvSpPr/>
            <p:nvPr userDrawn="1"/>
          </p:nvSpPr>
          <p:spPr>
            <a:xfrm>
              <a:off x="-3059324" y="4743843"/>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grpSp>
      <p:grpSp>
        <p:nvGrpSpPr>
          <p:cNvPr id="218" name="INSTRUCTIES - RZ">
            <a:extLst>
              <a:ext uri="{FF2B5EF4-FFF2-40B4-BE49-F238E27FC236}">
                <a16:creationId xmlns:a16="http://schemas.microsoft.com/office/drawing/2014/main" id="{CC3B63F0-F3C4-43EC-AB5D-9ACDF40D5CC6}"/>
              </a:ext>
            </a:extLst>
          </p:cNvPr>
          <p:cNvGrpSpPr/>
          <p:nvPr userDrawn="1"/>
        </p:nvGrpSpPr>
        <p:grpSpPr>
          <a:xfrm>
            <a:off x="12391601" y="73817"/>
            <a:ext cx="3437980" cy="4934293"/>
            <a:chOff x="12391601" y="0"/>
            <a:chExt cx="3437980" cy="4934293"/>
          </a:xfrm>
        </p:grpSpPr>
        <p:grpSp>
          <p:nvGrpSpPr>
            <p:cNvPr id="219" name="Groep 174">
              <a:extLst>
                <a:ext uri="{FF2B5EF4-FFF2-40B4-BE49-F238E27FC236}">
                  <a16:creationId xmlns:a16="http://schemas.microsoft.com/office/drawing/2014/main" id="{F4B15035-C6AD-4AD8-BCA2-5AAC4E66FC5A}"/>
                </a:ext>
              </a:extLst>
            </p:cNvPr>
            <p:cNvGrpSpPr/>
            <p:nvPr userDrawn="1"/>
          </p:nvGrpSpPr>
          <p:grpSpPr>
            <a:xfrm>
              <a:off x="12757282" y="3250242"/>
              <a:ext cx="1499406" cy="678267"/>
              <a:chOff x="12757283" y="3120781"/>
              <a:chExt cx="1499406" cy="678267"/>
            </a:xfrm>
          </p:grpSpPr>
          <p:sp>
            <p:nvSpPr>
              <p:cNvPr id="246" name="Rechthoek 201">
                <a:extLst>
                  <a:ext uri="{FF2B5EF4-FFF2-40B4-BE49-F238E27FC236}">
                    <a16:creationId xmlns:a16="http://schemas.microsoft.com/office/drawing/2014/main" id="{AACA962A-9A5C-40E7-AFD7-E53D00C20893}"/>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247" name="Rechthoek 202">
                <a:extLst>
                  <a:ext uri="{FF2B5EF4-FFF2-40B4-BE49-F238E27FC236}">
                    <a16:creationId xmlns:a16="http://schemas.microsoft.com/office/drawing/2014/main" id="{08C6BE53-3AEA-4598-BA6D-FB9D9FBAD1F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48" name="Tekstvak 203">
                <a:extLst>
                  <a:ext uri="{FF2B5EF4-FFF2-40B4-BE49-F238E27FC236}">
                    <a16:creationId xmlns:a16="http://schemas.microsoft.com/office/drawing/2014/main" id="{85697AD6-3BD1-4F74-91BA-F6D17A47313D}"/>
                  </a:ext>
                </a:extLst>
              </p:cNvPr>
              <p:cNvSpPr txBox="1"/>
              <p:nvPr userDrawn="1"/>
            </p:nvSpPr>
            <p:spPr>
              <a:xfrm>
                <a:off x="12997648" y="3159891"/>
                <a:ext cx="957818"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49" name="Tekstvak 204">
                <a:extLst>
                  <a:ext uri="{FF2B5EF4-FFF2-40B4-BE49-F238E27FC236}">
                    <a16:creationId xmlns:a16="http://schemas.microsoft.com/office/drawing/2014/main" id="{DE243179-9950-4091-8A7E-339D77E66689}"/>
                  </a:ext>
                </a:extLst>
              </p:cNvPr>
              <p:cNvSpPr txBox="1"/>
              <p:nvPr userDrawn="1"/>
            </p:nvSpPr>
            <p:spPr>
              <a:xfrm>
                <a:off x="12984219" y="3481017"/>
                <a:ext cx="1165564"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50" name="Picture 3">
                <a:extLst>
                  <a:ext uri="{FF2B5EF4-FFF2-40B4-BE49-F238E27FC236}">
                    <a16:creationId xmlns:a16="http://schemas.microsoft.com/office/drawing/2014/main" id="{BEA3869F-352E-46E1-B959-2EA9D27E9761}"/>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1" name="Gelijkbenige driehoek 206">
                <a:extLst>
                  <a:ext uri="{FF2B5EF4-FFF2-40B4-BE49-F238E27FC236}">
                    <a16:creationId xmlns:a16="http://schemas.microsoft.com/office/drawing/2014/main" id="{6551B345-509C-4095-AC00-1137D0AC53C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252" name="Groep 207">
                <a:extLst>
                  <a:ext uri="{FF2B5EF4-FFF2-40B4-BE49-F238E27FC236}">
                    <a16:creationId xmlns:a16="http://schemas.microsoft.com/office/drawing/2014/main" id="{1B44D72A-CD19-4887-8A7A-1ECBFAEA9E7C}"/>
                  </a:ext>
                </a:extLst>
              </p:cNvPr>
              <p:cNvGrpSpPr/>
              <p:nvPr userDrawn="1"/>
            </p:nvGrpSpPr>
            <p:grpSpPr>
              <a:xfrm>
                <a:off x="12822311" y="3178534"/>
                <a:ext cx="182309" cy="163794"/>
                <a:chOff x="12832541" y="3162395"/>
                <a:chExt cx="219532" cy="197236"/>
              </a:xfrm>
            </p:grpSpPr>
            <p:sp>
              <p:nvSpPr>
                <p:cNvPr id="257" name="Rechthoek 212">
                  <a:extLst>
                    <a:ext uri="{FF2B5EF4-FFF2-40B4-BE49-F238E27FC236}">
                      <a16:creationId xmlns:a16="http://schemas.microsoft.com/office/drawing/2014/main" id="{7B5C1E4F-30D5-45AB-89E7-F0CBDCBB02F7}"/>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258" name="Rechthoek 213">
                  <a:extLst>
                    <a:ext uri="{FF2B5EF4-FFF2-40B4-BE49-F238E27FC236}">
                      <a16:creationId xmlns:a16="http://schemas.microsoft.com/office/drawing/2014/main" id="{EF654476-C09C-4BDC-85B7-25A2F2B9277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259" name="Rechthoek 214">
                  <a:extLst>
                    <a:ext uri="{FF2B5EF4-FFF2-40B4-BE49-F238E27FC236}">
                      <a16:creationId xmlns:a16="http://schemas.microsoft.com/office/drawing/2014/main" id="{522FD0B1-6590-405B-B9F6-A903746354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nvGrpSpPr>
              <p:cNvPr id="253" name="Groep 208">
                <a:extLst>
                  <a:ext uri="{FF2B5EF4-FFF2-40B4-BE49-F238E27FC236}">
                    <a16:creationId xmlns:a16="http://schemas.microsoft.com/office/drawing/2014/main" id="{9CA813BB-4774-4AFA-96E0-711E2109CB12}"/>
                  </a:ext>
                </a:extLst>
              </p:cNvPr>
              <p:cNvGrpSpPr/>
              <p:nvPr userDrawn="1"/>
            </p:nvGrpSpPr>
            <p:grpSpPr>
              <a:xfrm>
                <a:off x="12822311" y="3480352"/>
                <a:ext cx="182309" cy="163794"/>
                <a:chOff x="12832541" y="3162395"/>
                <a:chExt cx="219532" cy="197236"/>
              </a:xfrm>
            </p:grpSpPr>
            <p:sp>
              <p:nvSpPr>
                <p:cNvPr id="254" name="Rechthoek 209">
                  <a:extLst>
                    <a:ext uri="{FF2B5EF4-FFF2-40B4-BE49-F238E27FC236}">
                      <a16:creationId xmlns:a16="http://schemas.microsoft.com/office/drawing/2014/main" id="{2FFAE319-C44F-4EDB-8F3B-5CF2F017543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255" name="Rechthoek 210">
                  <a:extLst>
                    <a:ext uri="{FF2B5EF4-FFF2-40B4-BE49-F238E27FC236}">
                      <a16:creationId xmlns:a16="http://schemas.microsoft.com/office/drawing/2014/main" id="{40A256BA-B8A9-4816-BB47-EF334AFD882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256" name="Rechthoek 211">
                  <a:extLst>
                    <a:ext uri="{FF2B5EF4-FFF2-40B4-BE49-F238E27FC236}">
                      <a16:creationId xmlns:a16="http://schemas.microsoft.com/office/drawing/2014/main" id="{4A8F070B-279D-4697-B4EB-96A03C0B0757}"/>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220" name="Meer informatie">
              <a:extLst>
                <a:ext uri="{FF2B5EF4-FFF2-40B4-BE49-F238E27FC236}">
                  <a16:creationId xmlns:a16="http://schemas.microsoft.com/office/drawing/2014/main" id="{8AE83B85-8FA4-46D6-A73B-7C27608DBADC}"/>
                </a:ext>
              </a:extLst>
            </p:cNvPr>
            <p:cNvGrpSpPr/>
            <p:nvPr userDrawn="1"/>
          </p:nvGrpSpPr>
          <p:grpSpPr>
            <a:xfrm>
              <a:off x="12396764" y="4151020"/>
              <a:ext cx="3178515" cy="783273"/>
              <a:chOff x="-3741486" y="3386444"/>
              <a:chExt cx="3178515" cy="783273"/>
            </a:xfrm>
          </p:grpSpPr>
          <p:sp>
            <p:nvSpPr>
              <p:cNvPr id="243" name="Freeform 101">
                <a:extLst>
                  <a:ext uri="{FF2B5EF4-FFF2-40B4-BE49-F238E27FC236}">
                    <a16:creationId xmlns:a16="http://schemas.microsoft.com/office/drawing/2014/main" id="{E33E4F9A-E281-4108-849B-2BC20E7CEA0C}"/>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244" name="Rechthoek 199">
                <a:extLst>
                  <a:ext uri="{FF2B5EF4-FFF2-40B4-BE49-F238E27FC236}">
                    <a16:creationId xmlns:a16="http://schemas.microsoft.com/office/drawing/2014/main" id="{54F4C930-3221-4FE7-8317-CF0AE0135244}"/>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245" name="Rechte verbindingslijn 200">
                <a:extLst>
                  <a:ext uri="{FF2B5EF4-FFF2-40B4-BE49-F238E27FC236}">
                    <a16:creationId xmlns:a16="http://schemas.microsoft.com/office/drawing/2014/main" id="{1066C883-A7C2-4D41-9D34-A76CD7D1D271}"/>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221" name="Rechthoek 176">
              <a:extLst>
                <a:ext uri="{FF2B5EF4-FFF2-40B4-BE49-F238E27FC236}">
                  <a16:creationId xmlns:a16="http://schemas.microsoft.com/office/drawing/2014/main" id="{B6EC684B-B3F9-4DC2-B5DD-3598A6F47B44}"/>
                </a:ext>
              </a:extLst>
            </p:cNvPr>
            <p:cNvSpPr/>
            <p:nvPr userDrawn="1"/>
          </p:nvSpPr>
          <p:spPr>
            <a:xfrm>
              <a:off x="12397262" y="0"/>
              <a:ext cx="3384000"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sp>
          <p:nvSpPr>
            <p:cNvPr id="222" name="Ovaal 177">
              <a:extLst>
                <a:ext uri="{FF2B5EF4-FFF2-40B4-BE49-F238E27FC236}">
                  <a16:creationId xmlns:a16="http://schemas.microsoft.com/office/drawing/2014/main" id="{DB261A52-BDC9-4083-924B-1F090B47F63D}"/>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3" name="Rechte verbindingslijn 178">
              <a:extLst>
                <a:ext uri="{FF2B5EF4-FFF2-40B4-BE49-F238E27FC236}">
                  <a16:creationId xmlns:a16="http://schemas.microsoft.com/office/drawing/2014/main" id="{9C4C2ED3-493F-4215-9DF2-AD3F7EB56614}"/>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224" name="Rechte verbindingslijn 179">
              <a:extLst>
                <a:ext uri="{FF2B5EF4-FFF2-40B4-BE49-F238E27FC236}">
                  <a16:creationId xmlns:a16="http://schemas.microsoft.com/office/drawing/2014/main" id="{D132ADD6-DEF8-4CA1-A677-79E659249B8F}"/>
                </a:ext>
              </a:extLst>
            </p:cNvPr>
            <p:cNvCxnSpPr>
              <a:cxnSpLocks/>
            </p:cNvCxnSpPr>
            <p:nvPr userDrawn="1"/>
          </p:nvCxnSpPr>
          <p:spPr>
            <a:xfrm>
              <a:off x="12397261" y="1728059"/>
              <a:ext cx="3178017" cy="0"/>
            </a:xfrm>
            <a:prstGeom prst="line">
              <a:avLst/>
            </a:prstGeom>
            <a:noFill/>
            <a:ln w="3175" cap="flat" cmpd="sng" algn="ctr">
              <a:solidFill>
                <a:schemeClr val="accent1"/>
              </a:solidFill>
              <a:prstDash val="solid"/>
            </a:ln>
            <a:effectLst/>
          </p:spPr>
        </p:cxnSp>
        <p:sp>
          <p:nvSpPr>
            <p:cNvPr id="225" name="Rechthoek 180">
              <a:extLst>
                <a:ext uri="{FF2B5EF4-FFF2-40B4-BE49-F238E27FC236}">
                  <a16:creationId xmlns:a16="http://schemas.microsoft.com/office/drawing/2014/main" id="{80B75347-8842-4C27-B381-DF06407DE941}"/>
                </a:ext>
              </a:extLst>
            </p:cNvPr>
            <p:cNvSpPr/>
            <p:nvPr userDrawn="1"/>
          </p:nvSpPr>
          <p:spPr>
            <a:xfrm>
              <a:off x="12757282" y="432552"/>
              <a:ext cx="2817995" cy="7386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26" name="Rechte verbindingslijn 181">
              <a:extLst>
                <a:ext uri="{FF2B5EF4-FFF2-40B4-BE49-F238E27FC236}">
                  <a16:creationId xmlns:a16="http://schemas.microsoft.com/office/drawing/2014/main" id="{670769C5-3355-4512-9B41-827E01009AE0}"/>
                </a:ext>
              </a:extLst>
            </p:cNvPr>
            <p:cNvCxnSpPr>
              <a:cxnSpLocks/>
            </p:cNvCxnSpPr>
            <p:nvPr userDrawn="1"/>
          </p:nvCxnSpPr>
          <p:spPr>
            <a:xfrm>
              <a:off x="12397261" y="4033137"/>
              <a:ext cx="3178017" cy="0"/>
            </a:xfrm>
            <a:prstGeom prst="line">
              <a:avLst/>
            </a:prstGeom>
            <a:noFill/>
            <a:ln w="3175" cap="flat" cmpd="sng" algn="ctr">
              <a:solidFill>
                <a:schemeClr val="accent1"/>
              </a:solidFill>
              <a:prstDash val="solid"/>
            </a:ln>
            <a:effectLst/>
          </p:spPr>
        </p:cxnSp>
        <p:sp>
          <p:nvSpPr>
            <p:cNvPr id="227" name="Ovaal 182">
              <a:extLst>
                <a:ext uri="{FF2B5EF4-FFF2-40B4-BE49-F238E27FC236}">
                  <a16:creationId xmlns:a16="http://schemas.microsoft.com/office/drawing/2014/main" id="{67D8838A-3CFD-48EE-AEA5-44C0B02C1121}"/>
                </a:ext>
              </a:extLst>
            </p:cNvPr>
            <p:cNvSpPr/>
            <p:nvPr userDrawn="1"/>
          </p:nvSpPr>
          <p:spPr>
            <a:xfrm>
              <a:off x="12391601" y="18565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28" name="Rechthoek 183">
              <a:extLst>
                <a:ext uri="{FF2B5EF4-FFF2-40B4-BE49-F238E27FC236}">
                  <a16:creationId xmlns:a16="http://schemas.microsoft.com/office/drawing/2014/main" id="{142D66CF-644B-4196-92E1-155523AB1004}"/>
                </a:ext>
              </a:extLst>
            </p:cNvPr>
            <p:cNvSpPr/>
            <p:nvPr userDrawn="1"/>
          </p:nvSpPr>
          <p:spPr>
            <a:xfrm>
              <a:off x="12757282" y="1922587"/>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229" name="Groep 184">
              <a:extLst>
                <a:ext uri="{FF2B5EF4-FFF2-40B4-BE49-F238E27FC236}">
                  <a16:creationId xmlns:a16="http://schemas.microsoft.com/office/drawing/2014/main" id="{017E1EA1-73D8-444F-BDB9-6823F2232CA8}"/>
                </a:ext>
              </a:extLst>
            </p:cNvPr>
            <p:cNvGrpSpPr/>
            <p:nvPr userDrawn="1"/>
          </p:nvGrpSpPr>
          <p:grpSpPr>
            <a:xfrm>
              <a:off x="12757282" y="1291752"/>
              <a:ext cx="294789" cy="318834"/>
              <a:chOff x="14466489" y="1001522"/>
              <a:chExt cx="290627" cy="314333"/>
            </a:xfrm>
          </p:grpSpPr>
          <p:sp>
            <p:nvSpPr>
              <p:cNvPr id="237" name="Rechthoek 192">
                <a:extLst>
                  <a:ext uri="{FF2B5EF4-FFF2-40B4-BE49-F238E27FC236}">
                    <a16:creationId xmlns:a16="http://schemas.microsoft.com/office/drawing/2014/main" id="{98BFDCA6-7FD9-4D32-9B87-9B40F7F8AA0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238" name="Ovaal 193">
                <a:extLst>
                  <a:ext uri="{FF2B5EF4-FFF2-40B4-BE49-F238E27FC236}">
                    <a16:creationId xmlns:a16="http://schemas.microsoft.com/office/drawing/2014/main" id="{050820FD-EEF5-42E3-AFB7-64D6A18E286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39" name="Vrije vorm: vorm 194">
                <a:extLst>
                  <a:ext uri="{FF2B5EF4-FFF2-40B4-BE49-F238E27FC236}">
                    <a16:creationId xmlns:a16="http://schemas.microsoft.com/office/drawing/2014/main" id="{024045AE-F36C-48A2-B953-928F4DF8206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40" name="Rechthoek: afgeronde hoeken 195">
                <a:extLst>
                  <a:ext uri="{FF2B5EF4-FFF2-40B4-BE49-F238E27FC236}">
                    <a16:creationId xmlns:a16="http://schemas.microsoft.com/office/drawing/2014/main" id="{5C0937D5-0C61-4D54-8D10-0944E3DD9AD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241" name="Rechte verbindingslijn 196">
                <a:extLst>
                  <a:ext uri="{FF2B5EF4-FFF2-40B4-BE49-F238E27FC236}">
                    <a16:creationId xmlns:a16="http://schemas.microsoft.com/office/drawing/2014/main" id="{35C927EB-D0BE-4FDA-8846-B16F2DF1535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42" name="Rechte verbindingslijn 197">
                <a:extLst>
                  <a:ext uri="{FF2B5EF4-FFF2-40B4-BE49-F238E27FC236}">
                    <a16:creationId xmlns:a16="http://schemas.microsoft.com/office/drawing/2014/main" id="{491F0D6F-5EA6-4D17-AE86-04F9E86CEDD3}"/>
                  </a:ext>
                </a:extLst>
              </p:cNvPr>
              <p:cNvCxnSpPr>
                <a:cxnSpLocks/>
                <a:stCxn id="240"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30" name="Ovaal 185">
              <a:extLst>
                <a:ext uri="{FF2B5EF4-FFF2-40B4-BE49-F238E27FC236}">
                  <a16:creationId xmlns:a16="http://schemas.microsoft.com/office/drawing/2014/main" id="{D5926B3A-D421-49B9-B33B-D47EA053A3C0}"/>
                </a:ext>
              </a:extLst>
            </p:cNvPr>
            <p:cNvSpPr/>
            <p:nvPr userDrawn="1"/>
          </p:nvSpPr>
          <p:spPr>
            <a:xfrm>
              <a:off x="12391601" y="276807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31" name="Rechthoek 186">
              <a:extLst>
                <a:ext uri="{FF2B5EF4-FFF2-40B4-BE49-F238E27FC236}">
                  <a16:creationId xmlns:a16="http://schemas.microsoft.com/office/drawing/2014/main" id="{E9CE5BAF-F3CA-4F05-AF6A-A04F24576F2A}"/>
                </a:ext>
              </a:extLst>
            </p:cNvPr>
            <p:cNvSpPr/>
            <p:nvPr userDrawn="1"/>
          </p:nvSpPr>
          <p:spPr>
            <a:xfrm>
              <a:off x="12757282" y="2834141"/>
              <a:ext cx="3072299"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image and select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´Send to back´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232" name="Rechte verbindingslijn 187">
              <a:extLst>
                <a:ext uri="{FF2B5EF4-FFF2-40B4-BE49-F238E27FC236}">
                  <a16:creationId xmlns:a16="http://schemas.microsoft.com/office/drawing/2014/main" id="{D244346D-ED63-4555-B7EA-E6615C17B5B5}"/>
                </a:ext>
              </a:extLst>
            </p:cNvPr>
            <p:cNvCxnSpPr>
              <a:cxnSpLocks/>
            </p:cNvCxnSpPr>
            <p:nvPr userDrawn="1"/>
          </p:nvCxnSpPr>
          <p:spPr>
            <a:xfrm>
              <a:off x="12397261" y="2649915"/>
              <a:ext cx="3178017" cy="0"/>
            </a:xfrm>
            <a:prstGeom prst="line">
              <a:avLst/>
            </a:prstGeom>
            <a:noFill/>
            <a:ln w="3175" cap="flat" cmpd="sng" algn="ctr">
              <a:solidFill>
                <a:schemeClr val="accent1"/>
              </a:solidFill>
              <a:prstDash val="solid"/>
            </a:ln>
            <a:effectLst/>
          </p:spPr>
        </p:cxnSp>
        <p:grpSp>
          <p:nvGrpSpPr>
            <p:cNvPr id="233" name="Groep 188">
              <a:extLst>
                <a:ext uri="{FF2B5EF4-FFF2-40B4-BE49-F238E27FC236}">
                  <a16:creationId xmlns:a16="http://schemas.microsoft.com/office/drawing/2014/main" id="{FD3B047A-496B-42C9-932C-308CC09ED21D}"/>
                </a:ext>
              </a:extLst>
            </p:cNvPr>
            <p:cNvGrpSpPr/>
            <p:nvPr userDrawn="1"/>
          </p:nvGrpSpPr>
          <p:grpSpPr>
            <a:xfrm>
              <a:off x="12757282" y="2296644"/>
              <a:ext cx="825500" cy="209550"/>
              <a:chOff x="13504624" y="2444818"/>
              <a:chExt cx="825500" cy="209550"/>
            </a:xfrm>
          </p:grpSpPr>
          <p:sp>
            <p:nvSpPr>
              <p:cNvPr id="234" name="Rechthoek 189">
                <a:extLst>
                  <a:ext uri="{FF2B5EF4-FFF2-40B4-BE49-F238E27FC236}">
                    <a16:creationId xmlns:a16="http://schemas.microsoft.com/office/drawing/2014/main" id="{044C456D-2CB4-4469-A068-BBE3862C474A}"/>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235" name="Rechte verbindingslijn 190">
                <a:extLst>
                  <a:ext uri="{FF2B5EF4-FFF2-40B4-BE49-F238E27FC236}">
                    <a16:creationId xmlns:a16="http://schemas.microsoft.com/office/drawing/2014/main" id="{DEAD7E1F-1C3C-49E8-9E5D-68AF22BFF0AB}"/>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236" name="Gelijkbenige driehoek 191">
                <a:extLst>
                  <a:ext uri="{FF2B5EF4-FFF2-40B4-BE49-F238E27FC236}">
                    <a16:creationId xmlns:a16="http://schemas.microsoft.com/office/drawing/2014/main" id="{25F15D94-4174-4798-9393-D4BD91765FE2}"/>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spTree>
    <p:extLst>
      <p:ext uri="{BB962C8B-B14F-4D97-AF65-F5344CB8AC3E}">
        <p14:creationId xmlns:p14="http://schemas.microsoft.com/office/powerpoint/2010/main" val="1383298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fade">
                                      <p:cBhvr>
                                        <p:cTn id="7" dur="500"/>
                                        <p:tgtEl>
                                          <p:spTgt spid="13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7"/>
                                        </p:tgtEl>
                                        <p:attrNameLst>
                                          <p:attrName>style.visibility</p:attrName>
                                        </p:attrNameLst>
                                      </p:cBhvr>
                                      <p:to>
                                        <p:strVal val="visible"/>
                                      </p:to>
                                    </p:set>
                                    <p:animEffect transition="in" filter="fade">
                                      <p:cBhvr>
                                        <p:cTn id="13"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tmplLst>
          <p:tmpl>
            <p:tnLst>
              <p:par>
                <p:cTn presetID="10" presetClass="entr" presetSubtype="0" fill="hold" nodeType="with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135" grpId="0"/>
      <p:bldP spid="137" grpId="0">
        <p:tmplLst>
          <p:tmpl>
            <p:tnLst>
              <p:par>
                <p:cTn presetID="10" presetClass="entr" presetSubtype="0" fill="hold" nodeType="withEffect">
                  <p:stCondLst>
                    <p:cond delay="0"/>
                  </p:stCondLst>
                  <p:childTnLst>
                    <p:set>
                      <p:cBhvr>
                        <p:cTn dur="1" fill="hold">
                          <p:stCondLst>
                            <p:cond delay="0"/>
                          </p:stCondLst>
                        </p:cTn>
                        <p:tgtEl>
                          <p:spTgt spid="137"/>
                        </p:tgtEl>
                        <p:attrNameLst>
                          <p:attrName>style.visibility</p:attrName>
                        </p:attrNameLst>
                      </p:cBhvr>
                      <p:to>
                        <p:strVal val="visible"/>
                      </p:to>
                    </p:set>
                    <p:animEffect transition="in" filter="fade">
                      <p:cBhvr>
                        <p:cTn dur="500"/>
                        <p:tgtEl>
                          <p:spTgt spid="137"/>
                        </p:tgtEl>
                      </p:cBhvr>
                    </p:animEffect>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omb stones">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39DC602-6830-41B8-8637-BDD9F7EF9BEA}"/>
              </a:ext>
            </a:extLst>
          </p:cNvPr>
          <p:cNvSpPr>
            <a:spLocks noGrp="1"/>
          </p:cNvSpPr>
          <p:nvPr>
            <p:ph type="title" hasCustomPrompt="1"/>
          </p:nvPr>
        </p:nvSpPr>
        <p:spPr/>
        <p:txBody>
          <a:bodyPr/>
          <a:lstStyle>
            <a:lvl1pPr>
              <a:defRPr/>
            </a:lvl1pPr>
          </a:lstStyle>
          <a:p>
            <a:r>
              <a:rPr lang="en-GB" noProof="0"/>
              <a:t>Heading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Tomb stones</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p:txBody>
          <a:bodyPr/>
          <a:lstStyle/>
          <a:p>
            <a:fld id="{23D2BB9B-B463-4028-B950-91DDC3FACFD9}" type="slidenum">
              <a:rPr lang="en-GB" noProof="0" smtClean="0"/>
              <a:pPr/>
              <a:t>‹#›</a:t>
            </a:fld>
            <a:endParaRPr lang="en-GB" noProof="0"/>
          </a:p>
        </p:txBody>
      </p:sp>
      <p:sp>
        <p:nvSpPr>
          <p:cNvPr id="4" name="Tijdelijke aanduiding voor afbeelding 3">
            <a:extLst>
              <a:ext uri="{FF2B5EF4-FFF2-40B4-BE49-F238E27FC236}">
                <a16:creationId xmlns:a16="http://schemas.microsoft.com/office/drawing/2014/main" id="{CB32AD6F-099C-4320-B244-4BF65DB9E8D8}"/>
              </a:ext>
            </a:extLst>
          </p:cNvPr>
          <p:cNvSpPr>
            <a:spLocks noGrp="1"/>
          </p:cNvSpPr>
          <p:nvPr>
            <p:ph type="pic" sz="quarter" idx="12" hasCustomPrompt="1"/>
          </p:nvPr>
        </p:nvSpPr>
        <p:spPr>
          <a:xfrm>
            <a:off x="540001" y="1467100"/>
            <a:ext cx="2575499" cy="2030400"/>
          </a:xfrm>
          <a:noFill/>
        </p:spPr>
        <p:txBody>
          <a:bodyPr tIns="144000"/>
          <a:lstStyle>
            <a:lvl1pPr marL="0" indent="0" algn="ctr">
              <a:spcBef>
                <a:spcPts val="0"/>
              </a:spcBef>
              <a:buNone/>
              <a:defRPr sz="1200">
                <a:solidFill>
                  <a:schemeClr val="bg1">
                    <a:lumMod val="50000"/>
                  </a:schemeClr>
                </a:solidFill>
              </a:defRPr>
            </a:lvl1pPr>
          </a:lstStyle>
          <a:p>
            <a:r>
              <a:rPr lang="en-GB" noProof="0"/>
              <a:t>Click on the icon below to insert an image.</a:t>
            </a:r>
          </a:p>
        </p:txBody>
      </p:sp>
      <p:sp>
        <p:nvSpPr>
          <p:cNvPr id="20" name="Tijdelijke aanduiding voor afbeelding 3">
            <a:extLst>
              <a:ext uri="{FF2B5EF4-FFF2-40B4-BE49-F238E27FC236}">
                <a16:creationId xmlns:a16="http://schemas.microsoft.com/office/drawing/2014/main" id="{195535AF-C823-4033-B26E-09B4C450E973}"/>
              </a:ext>
            </a:extLst>
          </p:cNvPr>
          <p:cNvSpPr>
            <a:spLocks noGrp="1"/>
          </p:cNvSpPr>
          <p:nvPr>
            <p:ph type="pic" sz="quarter" idx="13" hasCustomPrompt="1"/>
          </p:nvPr>
        </p:nvSpPr>
        <p:spPr>
          <a:xfrm>
            <a:off x="3385501" y="1467100"/>
            <a:ext cx="2575499" cy="2031607"/>
          </a:xfrm>
          <a:noFill/>
        </p:spPr>
        <p:txBody>
          <a:bodyPr tIns="144000"/>
          <a:lstStyle>
            <a:lvl1pPr marL="0" indent="0" algn="ctr">
              <a:spcBef>
                <a:spcPts val="0"/>
              </a:spcBef>
              <a:buNone/>
              <a:defRPr sz="1200">
                <a:solidFill>
                  <a:schemeClr val="bg1">
                    <a:lumMod val="50000"/>
                  </a:schemeClr>
                </a:solidFill>
              </a:defRPr>
            </a:lvl1pPr>
          </a:lstStyle>
          <a:p>
            <a:r>
              <a:rPr lang="en-GB" noProof="0"/>
              <a:t>Click on the icon below to insert an image.</a:t>
            </a:r>
          </a:p>
        </p:txBody>
      </p:sp>
      <p:sp>
        <p:nvSpPr>
          <p:cNvPr id="21" name="Tijdelijke aanduiding voor afbeelding 3">
            <a:extLst>
              <a:ext uri="{FF2B5EF4-FFF2-40B4-BE49-F238E27FC236}">
                <a16:creationId xmlns:a16="http://schemas.microsoft.com/office/drawing/2014/main" id="{7C1CA0C5-EEC4-4919-A97C-FB99F405FCA9}"/>
              </a:ext>
            </a:extLst>
          </p:cNvPr>
          <p:cNvSpPr>
            <a:spLocks noGrp="1"/>
          </p:cNvSpPr>
          <p:nvPr>
            <p:ph type="pic" sz="quarter" idx="14" hasCustomPrompt="1"/>
          </p:nvPr>
        </p:nvSpPr>
        <p:spPr>
          <a:xfrm>
            <a:off x="6231001" y="1467101"/>
            <a:ext cx="2572617" cy="2030400"/>
          </a:xfrm>
          <a:noFill/>
        </p:spPr>
        <p:txBody>
          <a:bodyPr tIns="144000"/>
          <a:lstStyle>
            <a:lvl1pPr marL="0" indent="0" algn="ctr">
              <a:spcBef>
                <a:spcPts val="0"/>
              </a:spcBef>
              <a:buNone/>
              <a:defRPr sz="1200">
                <a:solidFill>
                  <a:schemeClr val="bg1">
                    <a:lumMod val="50000"/>
                  </a:schemeClr>
                </a:solidFill>
              </a:defRPr>
            </a:lvl1pPr>
          </a:lstStyle>
          <a:p>
            <a:r>
              <a:rPr lang="en-GB" noProof="0"/>
              <a:t>Click on the icon below to insert an image.</a:t>
            </a:r>
          </a:p>
        </p:txBody>
      </p:sp>
      <p:sp>
        <p:nvSpPr>
          <p:cNvPr id="22" name="Tijdelijke aanduiding voor afbeelding 3">
            <a:extLst>
              <a:ext uri="{FF2B5EF4-FFF2-40B4-BE49-F238E27FC236}">
                <a16:creationId xmlns:a16="http://schemas.microsoft.com/office/drawing/2014/main" id="{A9D89982-FA5E-4DBA-B3A6-CF3EDA2B730D}"/>
              </a:ext>
            </a:extLst>
          </p:cNvPr>
          <p:cNvSpPr>
            <a:spLocks noGrp="1"/>
          </p:cNvSpPr>
          <p:nvPr>
            <p:ph type="pic" sz="quarter" idx="15" hasCustomPrompt="1"/>
          </p:nvPr>
        </p:nvSpPr>
        <p:spPr>
          <a:xfrm>
            <a:off x="9076500" y="1467101"/>
            <a:ext cx="2575499" cy="2030400"/>
          </a:xfrm>
          <a:noFill/>
        </p:spPr>
        <p:txBody>
          <a:bodyPr tIns="144000"/>
          <a:lstStyle>
            <a:lvl1pPr marL="0" indent="0" algn="ctr">
              <a:spcBef>
                <a:spcPts val="0"/>
              </a:spcBef>
              <a:buNone/>
              <a:defRPr sz="1200">
                <a:solidFill>
                  <a:schemeClr val="bg1">
                    <a:lumMod val="50000"/>
                  </a:schemeClr>
                </a:solidFill>
              </a:defRPr>
            </a:lvl1pPr>
          </a:lstStyle>
          <a:p>
            <a:r>
              <a:rPr lang="en-GB" noProof="0"/>
              <a:t>Click on the icon below to insert an image.</a:t>
            </a:r>
          </a:p>
        </p:txBody>
      </p:sp>
      <p:sp>
        <p:nvSpPr>
          <p:cNvPr id="23" name="Tijdelijke aanduiding voor afbeelding 3">
            <a:extLst>
              <a:ext uri="{FF2B5EF4-FFF2-40B4-BE49-F238E27FC236}">
                <a16:creationId xmlns:a16="http://schemas.microsoft.com/office/drawing/2014/main" id="{5E783C68-FA47-4BF0-B262-4B62A488E32E}"/>
              </a:ext>
            </a:extLst>
          </p:cNvPr>
          <p:cNvSpPr>
            <a:spLocks noGrp="1"/>
          </p:cNvSpPr>
          <p:nvPr>
            <p:ph type="pic" sz="quarter" idx="16" hasCustomPrompt="1"/>
          </p:nvPr>
        </p:nvSpPr>
        <p:spPr>
          <a:xfrm>
            <a:off x="540001" y="4038640"/>
            <a:ext cx="2575499" cy="2030400"/>
          </a:xfrm>
          <a:noFill/>
        </p:spPr>
        <p:txBody>
          <a:bodyPr tIns="144000"/>
          <a:lstStyle>
            <a:lvl1pPr marL="0" indent="0" algn="ctr">
              <a:spcBef>
                <a:spcPts val="0"/>
              </a:spcBef>
              <a:buNone/>
              <a:defRPr sz="1200">
                <a:solidFill>
                  <a:schemeClr val="bg1">
                    <a:lumMod val="50000"/>
                  </a:schemeClr>
                </a:solidFill>
              </a:defRPr>
            </a:lvl1pPr>
          </a:lstStyle>
          <a:p>
            <a:r>
              <a:rPr lang="en-GB" noProof="0"/>
              <a:t>Click on the icon below to insert an image</a:t>
            </a:r>
          </a:p>
        </p:txBody>
      </p:sp>
      <p:sp>
        <p:nvSpPr>
          <p:cNvPr id="24" name="Tijdelijke aanduiding voor afbeelding 3">
            <a:extLst>
              <a:ext uri="{FF2B5EF4-FFF2-40B4-BE49-F238E27FC236}">
                <a16:creationId xmlns:a16="http://schemas.microsoft.com/office/drawing/2014/main" id="{D4F488C6-B8F7-4793-A2E4-61571FACCC7C}"/>
              </a:ext>
            </a:extLst>
          </p:cNvPr>
          <p:cNvSpPr>
            <a:spLocks noGrp="1"/>
          </p:cNvSpPr>
          <p:nvPr>
            <p:ph type="pic" sz="quarter" idx="17" hasCustomPrompt="1"/>
          </p:nvPr>
        </p:nvSpPr>
        <p:spPr>
          <a:xfrm>
            <a:off x="3385501" y="4038640"/>
            <a:ext cx="2575499" cy="2030400"/>
          </a:xfrm>
          <a:noFill/>
        </p:spPr>
        <p:txBody>
          <a:bodyPr tIns="144000"/>
          <a:lstStyle>
            <a:lvl1pPr marL="0" indent="0" algn="ctr">
              <a:spcBef>
                <a:spcPts val="0"/>
              </a:spcBef>
              <a:buNone/>
              <a:defRPr sz="1200">
                <a:solidFill>
                  <a:schemeClr val="bg1">
                    <a:lumMod val="50000"/>
                  </a:schemeClr>
                </a:solidFill>
              </a:defRPr>
            </a:lvl1pPr>
          </a:lstStyle>
          <a:p>
            <a:r>
              <a:rPr lang="en-GB" noProof="0"/>
              <a:t>Click on the icon below to insert an image.</a:t>
            </a:r>
          </a:p>
        </p:txBody>
      </p:sp>
      <p:sp>
        <p:nvSpPr>
          <p:cNvPr id="25" name="Tijdelijke aanduiding voor afbeelding 3">
            <a:extLst>
              <a:ext uri="{FF2B5EF4-FFF2-40B4-BE49-F238E27FC236}">
                <a16:creationId xmlns:a16="http://schemas.microsoft.com/office/drawing/2014/main" id="{8E538059-CCE2-4DF4-AC95-BB7264926E2A}"/>
              </a:ext>
            </a:extLst>
          </p:cNvPr>
          <p:cNvSpPr>
            <a:spLocks noGrp="1"/>
          </p:cNvSpPr>
          <p:nvPr>
            <p:ph type="pic" sz="quarter" idx="18" hasCustomPrompt="1"/>
          </p:nvPr>
        </p:nvSpPr>
        <p:spPr>
          <a:xfrm>
            <a:off x="6231001" y="4038640"/>
            <a:ext cx="2572617" cy="2030400"/>
          </a:xfrm>
          <a:noFill/>
        </p:spPr>
        <p:txBody>
          <a:bodyPr tIns="144000"/>
          <a:lstStyle>
            <a:lvl1pPr marL="0" indent="0" algn="ctr">
              <a:spcBef>
                <a:spcPts val="0"/>
              </a:spcBef>
              <a:buNone/>
              <a:defRPr sz="1200">
                <a:solidFill>
                  <a:schemeClr val="bg1">
                    <a:lumMod val="50000"/>
                  </a:schemeClr>
                </a:solidFill>
              </a:defRPr>
            </a:lvl1pPr>
          </a:lstStyle>
          <a:p>
            <a:r>
              <a:rPr lang="en-GB" noProof="0"/>
              <a:t>Click on the icon below to insert an image. </a:t>
            </a:r>
          </a:p>
        </p:txBody>
      </p:sp>
      <p:sp>
        <p:nvSpPr>
          <p:cNvPr id="26" name="Tijdelijke aanduiding voor afbeelding 3">
            <a:extLst>
              <a:ext uri="{FF2B5EF4-FFF2-40B4-BE49-F238E27FC236}">
                <a16:creationId xmlns:a16="http://schemas.microsoft.com/office/drawing/2014/main" id="{A5840287-47F8-42C2-8273-B7D44594E1A5}"/>
              </a:ext>
            </a:extLst>
          </p:cNvPr>
          <p:cNvSpPr>
            <a:spLocks noGrp="1"/>
          </p:cNvSpPr>
          <p:nvPr>
            <p:ph type="pic" sz="quarter" idx="19" hasCustomPrompt="1"/>
          </p:nvPr>
        </p:nvSpPr>
        <p:spPr>
          <a:xfrm>
            <a:off x="9076500" y="4038640"/>
            <a:ext cx="2575499" cy="2030400"/>
          </a:xfrm>
          <a:noFill/>
        </p:spPr>
        <p:txBody>
          <a:bodyPr tIns="144000"/>
          <a:lstStyle>
            <a:lvl1pPr marL="0" indent="0" algn="ctr">
              <a:spcBef>
                <a:spcPts val="0"/>
              </a:spcBef>
              <a:buNone/>
              <a:defRPr sz="1200">
                <a:solidFill>
                  <a:schemeClr val="bg1">
                    <a:lumMod val="50000"/>
                  </a:schemeClr>
                </a:solidFill>
              </a:defRPr>
            </a:lvl1pPr>
          </a:lstStyle>
          <a:p>
            <a:r>
              <a:rPr lang="en-GB" noProof="0"/>
              <a:t>Click on the icon below to insert an image.</a:t>
            </a:r>
          </a:p>
        </p:txBody>
      </p:sp>
      <p:sp>
        <p:nvSpPr>
          <p:cNvPr id="27" name="Tijdelijke aanduiding voor verticale tekst 2">
            <a:extLst>
              <a:ext uri="{FF2B5EF4-FFF2-40B4-BE49-F238E27FC236}">
                <a16:creationId xmlns:a16="http://schemas.microsoft.com/office/drawing/2014/main" id="{1C0F502D-6375-4DB4-A309-51DF5BD0A0B8}"/>
              </a:ext>
            </a:extLst>
          </p:cNvPr>
          <p:cNvSpPr>
            <a:spLocks noGrp="1"/>
          </p:cNvSpPr>
          <p:nvPr>
            <p:ph type="body" orient="vert" idx="1" hasCustomPrompt="1"/>
          </p:nvPr>
        </p:nvSpPr>
        <p:spPr>
          <a:xfrm>
            <a:off x="539939" y="2836008"/>
            <a:ext cx="2574000" cy="662700"/>
          </a:xfrm>
          <a:solidFill>
            <a:schemeClr val="accent2"/>
          </a:solidFill>
        </p:spPr>
        <p:txBody>
          <a:bodyPr vert="horz" lIns="180000" rIns="180000" bIns="36000" anchor="ctr" anchorCtr="0"/>
          <a:lstStyle>
            <a:lvl1pPr marL="0" indent="0" algn="ctr">
              <a:buNone/>
              <a:defRPr sz="1400">
                <a:solidFill>
                  <a:schemeClr val="bg1"/>
                </a:solidFill>
              </a:defRPr>
            </a:lvl1pPr>
            <a:lvl2pPr>
              <a:defRPr/>
            </a:lvl2pPr>
            <a:lvl3pPr>
              <a:defRPr/>
            </a:lvl3pPr>
            <a:lvl4pPr>
              <a:defRPr/>
            </a:lvl4pPr>
            <a:lvl5pPr>
              <a:defRPr/>
            </a:lvl5pPr>
          </a:lstStyle>
          <a:p>
            <a:pPr lvl="0"/>
            <a:r>
              <a:rPr lang="en-GB" noProof="0"/>
              <a:t>Titel</a:t>
            </a:r>
          </a:p>
        </p:txBody>
      </p:sp>
      <p:sp>
        <p:nvSpPr>
          <p:cNvPr id="28" name="Tijdelijke aanduiding voor verticale tekst 2">
            <a:extLst>
              <a:ext uri="{FF2B5EF4-FFF2-40B4-BE49-F238E27FC236}">
                <a16:creationId xmlns:a16="http://schemas.microsoft.com/office/drawing/2014/main" id="{6D9D7061-5A9F-45C0-992C-6532478BDBD7}"/>
              </a:ext>
            </a:extLst>
          </p:cNvPr>
          <p:cNvSpPr>
            <a:spLocks noGrp="1"/>
          </p:cNvSpPr>
          <p:nvPr>
            <p:ph type="body" orient="vert" idx="20" hasCustomPrompt="1"/>
          </p:nvPr>
        </p:nvSpPr>
        <p:spPr>
          <a:xfrm>
            <a:off x="3386000" y="2836008"/>
            <a:ext cx="2574000" cy="662700"/>
          </a:xfrm>
          <a:solidFill>
            <a:schemeClr val="accent1"/>
          </a:solidFill>
        </p:spPr>
        <p:txBody>
          <a:bodyPr vert="horz" lIns="180000" rIns="180000" bIns="36000" anchor="ctr" anchorCtr="0"/>
          <a:lstStyle>
            <a:lvl1pPr marL="0" indent="0" algn="ctr">
              <a:buNone/>
              <a:defRPr sz="1400">
                <a:solidFill>
                  <a:schemeClr val="bg1"/>
                </a:solidFill>
              </a:defRPr>
            </a:lvl1pPr>
            <a:lvl2pPr>
              <a:defRPr/>
            </a:lvl2pPr>
            <a:lvl3pPr>
              <a:defRPr/>
            </a:lvl3pPr>
            <a:lvl4pPr>
              <a:defRPr/>
            </a:lvl4pPr>
            <a:lvl5pPr>
              <a:defRPr/>
            </a:lvl5pPr>
          </a:lstStyle>
          <a:p>
            <a:pPr lvl="0"/>
            <a:r>
              <a:rPr lang="en-GB" noProof="0"/>
              <a:t>Titel</a:t>
            </a:r>
          </a:p>
        </p:txBody>
      </p:sp>
      <p:sp>
        <p:nvSpPr>
          <p:cNvPr id="29" name="Tijdelijke aanduiding voor verticale tekst 2">
            <a:extLst>
              <a:ext uri="{FF2B5EF4-FFF2-40B4-BE49-F238E27FC236}">
                <a16:creationId xmlns:a16="http://schemas.microsoft.com/office/drawing/2014/main" id="{980870F4-07A4-42E4-B804-ED56215AEC19}"/>
              </a:ext>
            </a:extLst>
          </p:cNvPr>
          <p:cNvSpPr>
            <a:spLocks noGrp="1"/>
          </p:cNvSpPr>
          <p:nvPr>
            <p:ph type="body" orient="vert" idx="21" hasCustomPrompt="1"/>
          </p:nvPr>
        </p:nvSpPr>
        <p:spPr>
          <a:xfrm>
            <a:off x="6229618" y="2836008"/>
            <a:ext cx="2574000" cy="662700"/>
          </a:xfrm>
          <a:solidFill>
            <a:schemeClr val="accent2"/>
          </a:solidFill>
        </p:spPr>
        <p:txBody>
          <a:bodyPr vert="horz" lIns="180000" rIns="180000" bIns="36000" anchor="ctr" anchorCtr="0"/>
          <a:lstStyle>
            <a:lvl1pPr marL="0" indent="0" algn="ctr">
              <a:buNone/>
              <a:defRPr sz="1400">
                <a:solidFill>
                  <a:schemeClr val="bg1"/>
                </a:solidFill>
              </a:defRPr>
            </a:lvl1pPr>
            <a:lvl2pPr>
              <a:defRPr/>
            </a:lvl2pPr>
            <a:lvl3pPr>
              <a:defRPr/>
            </a:lvl3pPr>
            <a:lvl4pPr>
              <a:defRPr/>
            </a:lvl4pPr>
            <a:lvl5pPr>
              <a:defRPr/>
            </a:lvl5pPr>
          </a:lstStyle>
          <a:p>
            <a:pPr lvl="0"/>
            <a:r>
              <a:rPr lang="en-GB" noProof="0"/>
              <a:t>Titel</a:t>
            </a:r>
          </a:p>
        </p:txBody>
      </p:sp>
      <p:sp>
        <p:nvSpPr>
          <p:cNvPr id="30" name="Tijdelijke aanduiding voor verticale tekst 2">
            <a:extLst>
              <a:ext uri="{FF2B5EF4-FFF2-40B4-BE49-F238E27FC236}">
                <a16:creationId xmlns:a16="http://schemas.microsoft.com/office/drawing/2014/main" id="{F3DEA730-ACFF-4E3C-B622-0733EC205012}"/>
              </a:ext>
            </a:extLst>
          </p:cNvPr>
          <p:cNvSpPr>
            <a:spLocks noGrp="1"/>
          </p:cNvSpPr>
          <p:nvPr>
            <p:ph type="body" orient="vert" idx="22" hasCustomPrompt="1"/>
          </p:nvPr>
        </p:nvSpPr>
        <p:spPr>
          <a:xfrm>
            <a:off x="9077999" y="2836008"/>
            <a:ext cx="2574000" cy="662700"/>
          </a:xfrm>
          <a:solidFill>
            <a:schemeClr val="accent1"/>
          </a:solidFill>
        </p:spPr>
        <p:txBody>
          <a:bodyPr vert="horz" lIns="180000" rIns="180000" bIns="36000" anchor="ctr" anchorCtr="0"/>
          <a:lstStyle>
            <a:lvl1pPr marL="0" indent="0" algn="ctr">
              <a:buNone/>
              <a:defRPr sz="1400">
                <a:solidFill>
                  <a:schemeClr val="bg1"/>
                </a:solidFill>
              </a:defRPr>
            </a:lvl1pPr>
            <a:lvl2pPr>
              <a:defRPr/>
            </a:lvl2pPr>
            <a:lvl3pPr>
              <a:defRPr/>
            </a:lvl3pPr>
            <a:lvl4pPr>
              <a:defRPr/>
            </a:lvl4pPr>
            <a:lvl5pPr>
              <a:defRPr/>
            </a:lvl5pPr>
          </a:lstStyle>
          <a:p>
            <a:pPr lvl="0"/>
            <a:r>
              <a:rPr lang="en-GB" noProof="0"/>
              <a:t>Titel</a:t>
            </a:r>
          </a:p>
        </p:txBody>
      </p:sp>
      <p:sp>
        <p:nvSpPr>
          <p:cNvPr id="31" name="Tijdelijke aanduiding voor verticale tekst 2">
            <a:extLst>
              <a:ext uri="{FF2B5EF4-FFF2-40B4-BE49-F238E27FC236}">
                <a16:creationId xmlns:a16="http://schemas.microsoft.com/office/drawing/2014/main" id="{B3DF3EE0-D7FC-425C-9E10-9FCC254C1BD8}"/>
              </a:ext>
            </a:extLst>
          </p:cNvPr>
          <p:cNvSpPr>
            <a:spLocks noGrp="1"/>
          </p:cNvSpPr>
          <p:nvPr>
            <p:ph type="body" orient="vert" idx="23" hasCustomPrompt="1"/>
          </p:nvPr>
        </p:nvSpPr>
        <p:spPr>
          <a:xfrm>
            <a:off x="540001" y="5405963"/>
            <a:ext cx="2574000" cy="662700"/>
          </a:xfrm>
          <a:solidFill>
            <a:schemeClr val="accent1"/>
          </a:solidFill>
        </p:spPr>
        <p:txBody>
          <a:bodyPr vert="horz" lIns="180000" rIns="180000" bIns="36000" anchor="ctr" anchorCtr="0"/>
          <a:lstStyle>
            <a:lvl1pPr marL="0" indent="0" algn="ctr">
              <a:buNone/>
              <a:defRPr sz="1400">
                <a:solidFill>
                  <a:schemeClr val="bg1"/>
                </a:solidFill>
              </a:defRPr>
            </a:lvl1pPr>
            <a:lvl2pPr>
              <a:defRPr/>
            </a:lvl2pPr>
            <a:lvl3pPr>
              <a:defRPr/>
            </a:lvl3pPr>
            <a:lvl4pPr>
              <a:defRPr/>
            </a:lvl4pPr>
            <a:lvl5pPr>
              <a:defRPr/>
            </a:lvl5pPr>
          </a:lstStyle>
          <a:p>
            <a:pPr lvl="0"/>
            <a:r>
              <a:rPr lang="en-GB" noProof="0"/>
              <a:t>Titel</a:t>
            </a:r>
          </a:p>
        </p:txBody>
      </p:sp>
      <p:sp>
        <p:nvSpPr>
          <p:cNvPr id="32" name="Tijdelijke aanduiding voor verticale tekst 2">
            <a:extLst>
              <a:ext uri="{FF2B5EF4-FFF2-40B4-BE49-F238E27FC236}">
                <a16:creationId xmlns:a16="http://schemas.microsoft.com/office/drawing/2014/main" id="{A061D00C-396C-41DE-B745-60094570069C}"/>
              </a:ext>
            </a:extLst>
          </p:cNvPr>
          <p:cNvSpPr>
            <a:spLocks noGrp="1"/>
          </p:cNvSpPr>
          <p:nvPr>
            <p:ph type="body" orient="vert" idx="24" hasCustomPrompt="1"/>
          </p:nvPr>
        </p:nvSpPr>
        <p:spPr>
          <a:xfrm>
            <a:off x="3386000" y="5405963"/>
            <a:ext cx="2574000" cy="662700"/>
          </a:xfrm>
          <a:solidFill>
            <a:schemeClr val="accent2"/>
          </a:solidFill>
        </p:spPr>
        <p:txBody>
          <a:bodyPr vert="horz" lIns="180000" rIns="180000" bIns="36000" anchor="ctr" anchorCtr="0"/>
          <a:lstStyle>
            <a:lvl1pPr marL="0" indent="0" algn="ctr">
              <a:buNone/>
              <a:defRPr sz="1400">
                <a:solidFill>
                  <a:schemeClr val="bg1"/>
                </a:solidFill>
              </a:defRPr>
            </a:lvl1pPr>
            <a:lvl2pPr>
              <a:defRPr/>
            </a:lvl2pPr>
            <a:lvl3pPr>
              <a:defRPr/>
            </a:lvl3pPr>
            <a:lvl4pPr>
              <a:defRPr/>
            </a:lvl4pPr>
            <a:lvl5pPr>
              <a:defRPr/>
            </a:lvl5pPr>
          </a:lstStyle>
          <a:p>
            <a:pPr lvl="0"/>
            <a:r>
              <a:rPr lang="en-GB" noProof="0"/>
              <a:t>Titel</a:t>
            </a:r>
          </a:p>
        </p:txBody>
      </p:sp>
      <p:sp>
        <p:nvSpPr>
          <p:cNvPr id="33" name="Tijdelijke aanduiding voor verticale tekst 2">
            <a:extLst>
              <a:ext uri="{FF2B5EF4-FFF2-40B4-BE49-F238E27FC236}">
                <a16:creationId xmlns:a16="http://schemas.microsoft.com/office/drawing/2014/main" id="{72969382-5076-4B8B-998A-76650E856DAB}"/>
              </a:ext>
            </a:extLst>
          </p:cNvPr>
          <p:cNvSpPr>
            <a:spLocks noGrp="1"/>
          </p:cNvSpPr>
          <p:nvPr>
            <p:ph type="body" orient="vert" idx="25" hasCustomPrompt="1"/>
          </p:nvPr>
        </p:nvSpPr>
        <p:spPr>
          <a:xfrm>
            <a:off x="6229618" y="5405963"/>
            <a:ext cx="2574000" cy="662700"/>
          </a:xfrm>
          <a:solidFill>
            <a:schemeClr val="accent1"/>
          </a:solidFill>
        </p:spPr>
        <p:txBody>
          <a:bodyPr vert="horz" lIns="180000" rIns="180000" bIns="36000" anchor="ctr" anchorCtr="0"/>
          <a:lstStyle>
            <a:lvl1pPr marL="0" indent="0" algn="ctr">
              <a:buNone/>
              <a:defRPr sz="1400">
                <a:solidFill>
                  <a:schemeClr val="bg1"/>
                </a:solidFill>
              </a:defRPr>
            </a:lvl1pPr>
            <a:lvl2pPr>
              <a:defRPr/>
            </a:lvl2pPr>
            <a:lvl3pPr>
              <a:defRPr/>
            </a:lvl3pPr>
            <a:lvl4pPr>
              <a:defRPr/>
            </a:lvl4pPr>
            <a:lvl5pPr>
              <a:defRPr/>
            </a:lvl5pPr>
          </a:lstStyle>
          <a:p>
            <a:pPr lvl="0"/>
            <a:r>
              <a:rPr lang="en-GB" noProof="0"/>
              <a:t>Titel</a:t>
            </a:r>
          </a:p>
        </p:txBody>
      </p:sp>
      <p:sp>
        <p:nvSpPr>
          <p:cNvPr id="34" name="Tijdelijke aanduiding voor verticale tekst 2">
            <a:extLst>
              <a:ext uri="{FF2B5EF4-FFF2-40B4-BE49-F238E27FC236}">
                <a16:creationId xmlns:a16="http://schemas.microsoft.com/office/drawing/2014/main" id="{976CD6CB-B462-4408-A31D-4B56C2039C50}"/>
              </a:ext>
            </a:extLst>
          </p:cNvPr>
          <p:cNvSpPr>
            <a:spLocks noGrp="1"/>
          </p:cNvSpPr>
          <p:nvPr>
            <p:ph type="body" orient="vert" idx="26" hasCustomPrompt="1"/>
          </p:nvPr>
        </p:nvSpPr>
        <p:spPr>
          <a:xfrm>
            <a:off x="9077999" y="5405963"/>
            <a:ext cx="2574000" cy="662700"/>
          </a:xfrm>
          <a:solidFill>
            <a:schemeClr val="accent2"/>
          </a:solidFill>
        </p:spPr>
        <p:txBody>
          <a:bodyPr vert="horz" lIns="180000" rIns="180000" bIns="36000" anchor="ctr" anchorCtr="0"/>
          <a:lstStyle>
            <a:lvl1pPr marL="0" indent="0" algn="ctr">
              <a:buNone/>
              <a:defRPr sz="1400">
                <a:solidFill>
                  <a:schemeClr val="bg1"/>
                </a:solidFill>
              </a:defRPr>
            </a:lvl1pPr>
            <a:lvl2pPr>
              <a:defRPr/>
            </a:lvl2pPr>
            <a:lvl3pPr>
              <a:defRPr/>
            </a:lvl3pPr>
            <a:lvl4pPr>
              <a:defRPr/>
            </a:lvl4pPr>
            <a:lvl5pPr>
              <a:defRPr/>
            </a:lvl5pPr>
          </a:lstStyle>
          <a:p>
            <a:pPr lvl="0"/>
            <a:r>
              <a:rPr lang="en-GB" noProof="0"/>
              <a:t>Titel</a:t>
            </a:r>
          </a:p>
        </p:txBody>
      </p:sp>
      <p:grpSp>
        <p:nvGrpSpPr>
          <p:cNvPr id="142" name="INSTRUCTIE - LZ">
            <a:extLst>
              <a:ext uri="{FF2B5EF4-FFF2-40B4-BE49-F238E27FC236}">
                <a16:creationId xmlns:a16="http://schemas.microsoft.com/office/drawing/2014/main" id="{D7BB7156-FDB1-4F3B-BC7F-465E570CC56E}"/>
              </a:ext>
            </a:extLst>
          </p:cNvPr>
          <p:cNvGrpSpPr/>
          <p:nvPr userDrawn="1"/>
        </p:nvGrpSpPr>
        <p:grpSpPr>
          <a:xfrm>
            <a:off x="-3437547" y="-10471"/>
            <a:ext cx="3201327" cy="6109909"/>
            <a:chOff x="-3437547" y="-10471"/>
            <a:chExt cx="3201327" cy="6109909"/>
          </a:xfrm>
        </p:grpSpPr>
        <p:cxnSp>
          <p:nvCxnSpPr>
            <p:cNvPr id="143" name="Rechte verbindingslijn 11">
              <a:extLst>
                <a:ext uri="{FF2B5EF4-FFF2-40B4-BE49-F238E27FC236}">
                  <a16:creationId xmlns:a16="http://schemas.microsoft.com/office/drawing/2014/main" id="{EF81826E-88DF-464A-A348-B85F5500D3BF}"/>
                </a:ext>
              </a:extLst>
            </p:cNvPr>
            <p:cNvCxnSpPr>
              <a:cxnSpLocks/>
            </p:cNvCxnSpPr>
            <p:nvPr userDrawn="1"/>
          </p:nvCxnSpPr>
          <p:spPr>
            <a:xfrm>
              <a:off x="-3419346" y="5180569"/>
              <a:ext cx="3176013" cy="0"/>
            </a:xfrm>
            <a:prstGeom prst="line">
              <a:avLst/>
            </a:prstGeom>
            <a:noFill/>
            <a:ln w="3175" cap="flat" cmpd="sng" algn="ctr">
              <a:solidFill>
                <a:schemeClr val="accent1"/>
              </a:solidFill>
              <a:prstDash val="solid"/>
            </a:ln>
            <a:effectLst/>
          </p:spPr>
        </p:cxnSp>
        <p:sp>
          <p:nvSpPr>
            <p:cNvPr id="144" name="Rechthoek 13">
              <a:extLst>
                <a:ext uri="{FF2B5EF4-FFF2-40B4-BE49-F238E27FC236}">
                  <a16:creationId xmlns:a16="http://schemas.microsoft.com/office/drawing/2014/main" id="{3E6FFA01-614D-4CD6-970C-6DC8F4153042}"/>
                </a:ext>
              </a:extLst>
            </p:cNvPr>
            <p:cNvSpPr/>
            <p:nvPr userDrawn="1"/>
          </p:nvSpPr>
          <p:spPr>
            <a:xfrm>
              <a:off x="-3068560" y="3214066"/>
              <a:ext cx="2823104" cy="255963"/>
            </a:xfrm>
            <a:prstGeom prst="rect">
              <a:avLst/>
            </a:prstGeom>
            <a:noFill/>
            <a:ln w="25400" cap="flat" cmpd="sng" algn="ctr">
              <a:noFill/>
              <a:prstDash val="solid"/>
            </a:ln>
            <a:effectLst/>
          </p:spPr>
          <p:txBody>
            <a:bodyPr lIns="0" tIns="0" rIns="0" bIns="0" rtlCol="0" anchor="ctr"/>
            <a:lstStyle/>
            <a:p>
              <a:pPr marL="180975" marR="0" lvl="0" indent="-180975" defTabSz="914400" eaLnBrk="1" fontAlgn="auto" latinLnBrk="0" hangingPunct="1">
                <a:lnSpc>
                  <a:spcPct val="90000"/>
                </a:lnSpc>
                <a:spcBef>
                  <a:spcPts val="600"/>
                </a:spcBef>
                <a:spcAft>
                  <a:spcPts val="600"/>
                </a:spcAft>
                <a:buClr>
                  <a:schemeClr val="accent1"/>
                </a:buClr>
                <a:buSzTx/>
                <a:buFont typeface="+mj-lt"/>
                <a:buAutoNum type="arabicPeriod"/>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Numerical bullet</a:t>
              </a:r>
            </a:p>
          </p:txBody>
        </p:sp>
        <p:grpSp>
          <p:nvGrpSpPr>
            <p:cNvPr id="145" name="Meer informatie">
              <a:extLst>
                <a:ext uri="{FF2B5EF4-FFF2-40B4-BE49-F238E27FC236}">
                  <a16:creationId xmlns:a16="http://schemas.microsoft.com/office/drawing/2014/main" id="{B4A3342A-DA60-4100-A180-9724018EF269}"/>
                </a:ext>
              </a:extLst>
            </p:cNvPr>
            <p:cNvGrpSpPr/>
            <p:nvPr userDrawn="1"/>
          </p:nvGrpSpPr>
          <p:grpSpPr>
            <a:xfrm>
              <a:off x="-3421298" y="5303776"/>
              <a:ext cx="3178515" cy="795662"/>
              <a:chOff x="-3741486" y="1935764"/>
              <a:chExt cx="3178515" cy="795662"/>
            </a:xfrm>
          </p:grpSpPr>
          <p:sp>
            <p:nvSpPr>
              <p:cNvPr id="301" name="Freeform 101">
                <a:extLst>
                  <a:ext uri="{FF2B5EF4-FFF2-40B4-BE49-F238E27FC236}">
                    <a16:creationId xmlns:a16="http://schemas.microsoft.com/office/drawing/2014/main" id="{BD917513-078F-490D-A81D-083E514DF122}"/>
                  </a:ext>
                </a:extLst>
              </p:cNvPr>
              <p:cNvSpPr>
                <a:spLocks noEditPoints="1"/>
              </p:cNvSpPr>
              <p:nvPr/>
            </p:nvSpPr>
            <p:spPr bwMode="auto">
              <a:xfrm>
                <a:off x="-3741486" y="193576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302" name="Rechthoek 91">
                <a:extLst>
                  <a:ext uri="{FF2B5EF4-FFF2-40B4-BE49-F238E27FC236}">
                    <a16:creationId xmlns:a16="http://schemas.microsoft.com/office/drawing/2014/main" id="{D4F5D0E7-B5D9-46A0-9395-573EC672BA38}"/>
                  </a:ext>
                </a:extLst>
              </p:cNvPr>
              <p:cNvSpPr/>
              <p:nvPr userDrawn="1"/>
            </p:nvSpPr>
            <p:spPr>
              <a:xfrm>
                <a:off x="-3380966" y="200779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de slide show and click on the video link.</a:t>
                </a:r>
              </a:p>
            </p:txBody>
          </p:sp>
          <p:cxnSp>
            <p:nvCxnSpPr>
              <p:cNvPr id="303" name="Rechte verbindingslijn 92">
                <a:extLst>
                  <a:ext uri="{FF2B5EF4-FFF2-40B4-BE49-F238E27FC236}">
                    <a16:creationId xmlns:a16="http://schemas.microsoft.com/office/drawing/2014/main" id="{17E78D23-8CC5-4805-ABFE-BD30715189B5}"/>
                  </a:ext>
                </a:extLst>
              </p:cNvPr>
              <p:cNvCxnSpPr>
                <a:cxnSpLocks/>
              </p:cNvCxnSpPr>
              <p:nvPr userDrawn="1"/>
            </p:nvCxnSpPr>
            <p:spPr>
              <a:xfrm>
                <a:off x="-3740987" y="2731426"/>
                <a:ext cx="3178016" cy="0"/>
              </a:xfrm>
              <a:prstGeom prst="line">
                <a:avLst/>
              </a:prstGeom>
              <a:noFill/>
              <a:ln w="3175" cap="flat" cmpd="sng" algn="ctr">
                <a:solidFill>
                  <a:schemeClr val="accent1"/>
                </a:solidFill>
                <a:prstDash val="solid"/>
              </a:ln>
              <a:effectLst/>
            </p:spPr>
          </p:cxnSp>
        </p:grpSp>
        <p:sp>
          <p:nvSpPr>
            <p:cNvPr id="146" name="Rechthoek 15">
              <a:extLst>
                <a:ext uri="{FF2B5EF4-FFF2-40B4-BE49-F238E27FC236}">
                  <a16:creationId xmlns:a16="http://schemas.microsoft.com/office/drawing/2014/main" id="{4717DE58-FB61-4BF6-8DDD-3D0707E3CCD0}"/>
                </a:ext>
              </a:extLst>
            </p:cNvPr>
            <p:cNvSpPr/>
            <p:nvPr userDrawn="1"/>
          </p:nvSpPr>
          <p:spPr>
            <a:xfrm>
              <a:off x="-3419345" y="-10471"/>
              <a:ext cx="3176012"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HoW do Text levels work?</a:t>
              </a:r>
            </a:p>
          </p:txBody>
        </p:sp>
        <p:sp>
          <p:nvSpPr>
            <p:cNvPr id="228" name="Ovaal 16">
              <a:extLst>
                <a:ext uri="{FF2B5EF4-FFF2-40B4-BE49-F238E27FC236}">
                  <a16:creationId xmlns:a16="http://schemas.microsoft.com/office/drawing/2014/main" id="{E199C56C-FCC9-4B1D-9A0B-F53732C88F6E}"/>
                </a:ext>
              </a:extLst>
            </p:cNvPr>
            <p:cNvSpPr/>
            <p:nvPr userDrawn="1"/>
          </p:nvSpPr>
          <p:spPr>
            <a:xfrm>
              <a:off x="-3425006" y="170723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29" name="Rechte verbindingslijn 17">
              <a:extLst>
                <a:ext uri="{FF2B5EF4-FFF2-40B4-BE49-F238E27FC236}">
                  <a16:creationId xmlns:a16="http://schemas.microsoft.com/office/drawing/2014/main" id="{3A38A19B-D935-4055-A8C9-B0DE96D2965D}"/>
                </a:ext>
              </a:extLst>
            </p:cNvPr>
            <p:cNvCxnSpPr>
              <a:cxnSpLocks/>
            </p:cNvCxnSpPr>
            <p:nvPr userDrawn="1"/>
          </p:nvCxnSpPr>
          <p:spPr>
            <a:xfrm>
              <a:off x="-3419346" y="231164"/>
              <a:ext cx="3176013" cy="0"/>
            </a:xfrm>
            <a:prstGeom prst="line">
              <a:avLst/>
            </a:prstGeom>
            <a:noFill/>
            <a:ln w="3175" cap="flat" cmpd="sng" algn="ctr">
              <a:solidFill>
                <a:schemeClr val="accent1"/>
              </a:solidFill>
              <a:prstDash val="solid"/>
            </a:ln>
            <a:effectLst/>
          </p:spPr>
        </p:cxnSp>
        <p:grpSp>
          <p:nvGrpSpPr>
            <p:cNvPr id="230" name="Groep 18">
              <a:extLst>
                <a:ext uri="{FF2B5EF4-FFF2-40B4-BE49-F238E27FC236}">
                  <a16:creationId xmlns:a16="http://schemas.microsoft.com/office/drawing/2014/main" id="{66349938-09BD-442C-B615-F9A374F69B3E}"/>
                </a:ext>
              </a:extLst>
            </p:cNvPr>
            <p:cNvGrpSpPr/>
            <p:nvPr userDrawn="1"/>
          </p:nvGrpSpPr>
          <p:grpSpPr>
            <a:xfrm>
              <a:off x="-3437547" y="337508"/>
              <a:ext cx="2933825" cy="558875"/>
              <a:chOff x="-3419346" y="368233"/>
              <a:chExt cx="3904920" cy="743862"/>
            </a:xfrm>
          </p:grpSpPr>
          <p:sp>
            <p:nvSpPr>
              <p:cNvPr id="249" name="Rechthoek 38">
                <a:extLst>
                  <a:ext uri="{FF2B5EF4-FFF2-40B4-BE49-F238E27FC236}">
                    <a16:creationId xmlns:a16="http://schemas.microsoft.com/office/drawing/2014/main" id="{78058C23-120C-40B6-81D4-61902B8EF77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en-GB" sz="800" b="0" noProof="0">
                    <a:solidFill>
                      <a:srgbClr val="C00000"/>
                    </a:solidFill>
                    <a:latin typeface="Arial" panose="020B0604020202020204" pitchFamily="34" charset="0"/>
                    <a:cs typeface="Arial" panose="020B0604020202020204" pitchFamily="34" charset="0"/>
                  </a:rPr>
                  <a:t>Start</a:t>
                </a:r>
              </a:p>
            </p:txBody>
          </p:sp>
          <p:cxnSp>
            <p:nvCxnSpPr>
              <p:cNvPr id="250" name="Rechte verbindingslijn 39">
                <a:extLst>
                  <a:ext uri="{FF2B5EF4-FFF2-40B4-BE49-F238E27FC236}">
                    <a16:creationId xmlns:a16="http://schemas.microsoft.com/office/drawing/2014/main" id="{A03B5B99-2A9C-480D-908C-4A1FCB210B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1" name="Rechte verbindingslijn 40">
                <a:extLst>
                  <a:ext uri="{FF2B5EF4-FFF2-40B4-BE49-F238E27FC236}">
                    <a16:creationId xmlns:a16="http://schemas.microsoft.com/office/drawing/2014/main" id="{96C75FAD-217E-4F46-97AF-DABEC7FEF26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2" name="Rechthoek 41">
                <a:extLst>
                  <a:ext uri="{FF2B5EF4-FFF2-40B4-BE49-F238E27FC236}">
                    <a16:creationId xmlns:a16="http://schemas.microsoft.com/office/drawing/2014/main" id="{E6620F74-5ABA-4E79-B2CD-EC4F6A538D3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253" name="Groep 42">
                <a:extLst>
                  <a:ext uri="{FF2B5EF4-FFF2-40B4-BE49-F238E27FC236}">
                    <a16:creationId xmlns:a16="http://schemas.microsoft.com/office/drawing/2014/main" id="{8DB2A11B-C715-45A9-8430-2308F3F8B77D}"/>
                  </a:ext>
                </a:extLst>
              </p:cNvPr>
              <p:cNvGrpSpPr/>
              <p:nvPr userDrawn="1"/>
            </p:nvGrpSpPr>
            <p:grpSpPr>
              <a:xfrm>
                <a:off x="-3002834" y="720303"/>
                <a:ext cx="182598" cy="143759"/>
                <a:chOff x="-3310843" y="700986"/>
                <a:chExt cx="182598" cy="143759"/>
              </a:xfrm>
            </p:grpSpPr>
            <p:grpSp>
              <p:nvGrpSpPr>
                <p:cNvPr id="292" name="Groep 81">
                  <a:extLst>
                    <a:ext uri="{FF2B5EF4-FFF2-40B4-BE49-F238E27FC236}">
                      <a16:creationId xmlns:a16="http://schemas.microsoft.com/office/drawing/2014/main" id="{D5D28895-BC5F-4F08-B639-03A2A60C6D13}"/>
                    </a:ext>
                  </a:extLst>
                </p:cNvPr>
                <p:cNvGrpSpPr/>
                <p:nvPr userDrawn="1"/>
              </p:nvGrpSpPr>
              <p:grpSpPr>
                <a:xfrm>
                  <a:off x="-3310843" y="700986"/>
                  <a:ext cx="182598" cy="143759"/>
                  <a:chOff x="-3310843" y="700986"/>
                  <a:chExt cx="182598" cy="143759"/>
                </a:xfrm>
              </p:grpSpPr>
              <p:cxnSp>
                <p:nvCxnSpPr>
                  <p:cNvPr id="296" name="Rechte verbindingslijn 85">
                    <a:extLst>
                      <a:ext uri="{FF2B5EF4-FFF2-40B4-BE49-F238E27FC236}">
                        <a16:creationId xmlns:a16="http://schemas.microsoft.com/office/drawing/2014/main" id="{80D5E1F8-FAC0-4927-A3EF-C07B5CA4113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297" name="Rechte verbindingslijn 86">
                    <a:extLst>
                      <a:ext uri="{FF2B5EF4-FFF2-40B4-BE49-F238E27FC236}">
                        <a16:creationId xmlns:a16="http://schemas.microsoft.com/office/drawing/2014/main" id="{FC9529AC-3FC6-495E-B7EC-EC0DF1138DE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298" name="Rechte verbindingslijn 87">
                    <a:extLst>
                      <a:ext uri="{FF2B5EF4-FFF2-40B4-BE49-F238E27FC236}">
                        <a16:creationId xmlns:a16="http://schemas.microsoft.com/office/drawing/2014/main" id="{371FCA05-DE6A-4389-85CA-FFEB582508B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299" name="Rechte verbindingslijn 88">
                    <a:extLst>
                      <a:ext uri="{FF2B5EF4-FFF2-40B4-BE49-F238E27FC236}">
                        <a16:creationId xmlns:a16="http://schemas.microsoft.com/office/drawing/2014/main" id="{1299E258-B7EC-48ED-AA6B-05BDB50193B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00" name="Rechte verbindingslijn 89">
                    <a:extLst>
                      <a:ext uri="{FF2B5EF4-FFF2-40B4-BE49-F238E27FC236}">
                        <a16:creationId xmlns:a16="http://schemas.microsoft.com/office/drawing/2014/main" id="{15CC0D9D-426F-4695-BD52-8BAED976D09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293" name="Groep 82">
                  <a:extLst>
                    <a:ext uri="{FF2B5EF4-FFF2-40B4-BE49-F238E27FC236}">
                      <a16:creationId xmlns:a16="http://schemas.microsoft.com/office/drawing/2014/main" id="{7978B3F9-5D25-4FD5-8C4D-98A2BD854837}"/>
                    </a:ext>
                  </a:extLst>
                </p:cNvPr>
                <p:cNvGrpSpPr/>
                <p:nvPr userDrawn="1"/>
              </p:nvGrpSpPr>
              <p:grpSpPr>
                <a:xfrm flipH="1">
                  <a:off x="-3310774" y="735854"/>
                  <a:ext cx="88801" cy="72568"/>
                  <a:chOff x="-2091059" y="1395403"/>
                  <a:chExt cx="157316" cy="128558"/>
                </a:xfrm>
              </p:grpSpPr>
              <p:sp>
                <p:nvSpPr>
                  <p:cNvPr id="294" name="Rechthoek 83">
                    <a:extLst>
                      <a:ext uri="{FF2B5EF4-FFF2-40B4-BE49-F238E27FC236}">
                        <a16:creationId xmlns:a16="http://schemas.microsoft.com/office/drawing/2014/main" id="{70ED0BFE-9EB5-41F2-B743-323F51E1AF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95" name="Pijl: punthaak 84">
                    <a:extLst>
                      <a:ext uri="{FF2B5EF4-FFF2-40B4-BE49-F238E27FC236}">
                        <a16:creationId xmlns:a16="http://schemas.microsoft.com/office/drawing/2014/main" id="{AC096C2E-7783-4992-8565-4215C1BA6C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nvGrpSpPr>
              <p:cNvPr id="254" name="Groep 43">
                <a:extLst>
                  <a:ext uri="{FF2B5EF4-FFF2-40B4-BE49-F238E27FC236}">
                    <a16:creationId xmlns:a16="http://schemas.microsoft.com/office/drawing/2014/main" id="{1ABE9E40-8FAC-4E09-BA75-BE57982ABF67}"/>
                  </a:ext>
                </a:extLst>
              </p:cNvPr>
              <p:cNvGrpSpPr/>
              <p:nvPr userDrawn="1"/>
            </p:nvGrpSpPr>
            <p:grpSpPr>
              <a:xfrm>
                <a:off x="-3326107" y="720303"/>
                <a:ext cx="182598" cy="143759"/>
                <a:chOff x="-3634116" y="700986"/>
                <a:chExt cx="182598" cy="143759"/>
              </a:xfrm>
            </p:grpSpPr>
            <p:grpSp>
              <p:nvGrpSpPr>
                <p:cNvPr id="283" name="Groep 72">
                  <a:extLst>
                    <a:ext uri="{FF2B5EF4-FFF2-40B4-BE49-F238E27FC236}">
                      <a16:creationId xmlns:a16="http://schemas.microsoft.com/office/drawing/2014/main" id="{D3892849-E929-43DF-A9CB-55476443372A}"/>
                    </a:ext>
                  </a:extLst>
                </p:cNvPr>
                <p:cNvGrpSpPr/>
                <p:nvPr userDrawn="1"/>
              </p:nvGrpSpPr>
              <p:grpSpPr>
                <a:xfrm>
                  <a:off x="-3634116" y="700986"/>
                  <a:ext cx="182598" cy="143759"/>
                  <a:chOff x="-3634116" y="700986"/>
                  <a:chExt cx="182598" cy="143759"/>
                </a:xfrm>
              </p:grpSpPr>
              <p:cxnSp>
                <p:nvCxnSpPr>
                  <p:cNvPr id="287" name="Rechte verbindingslijn 76">
                    <a:extLst>
                      <a:ext uri="{FF2B5EF4-FFF2-40B4-BE49-F238E27FC236}">
                        <a16:creationId xmlns:a16="http://schemas.microsoft.com/office/drawing/2014/main" id="{B22BED89-42A3-4A58-965D-5EB11BA4EAF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288" name="Rechte verbindingslijn 77">
                    <a:extLst>
                      <a:ext uri="{FF2B5EF4-FFF2-40B4-BE49-F238E27FC236}">
                        <a16:creationId xmlns:a16="http://schemas.microsoft.com/office/drawing/2014/main" id="{C354C291-6996-44D0-87C6-725AE4B519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289" name="Rechte verbindingslijn 78">
                    <a:extLst>
                      <a:ext uri="{FF2B5EF4-FFF2-40B4-BE49-F238E27FC236}">
                        <a16:creationId xmlns:a16="http://schemas.microsoft.com/office/drawing/2014/main" id="{0D2629FF-72E1-47D3-8DF9-8D664226B34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290" name="Rechte verbindingslijn 79">
                    <a:extLst>
                      <a:ext uri="{FF2B5EF4-FFF2-40B4-BE49-F238E27FC236}">
                        <a16:creationId xmlns:a16="http://schemas.microsoft.com/office/drawing/2014/main" id="{9DF4CC7C-4667-4F13-97C7-C931F3561A1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291" name="Rechte verbindingslijn 80">
                    <a:extLst>
                      <a:ext uri="{FF2B5EF4-FFF2-40B4-BE49-F238E27FC236}">
                        <a16:creationId xmlns:a16="http://schemas.microsoft.com/office/drawing/2014/main" id="{BB401DC0-1553-434C-A4F9-24F2BD0C5A0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284" name="Groep 73">
                  <a:extLst>
                    <a:ext uri="{FF2B5EF4-FFF2-40B4-BE49-F238E27FC236}">
                      <a16:creationId xmlns:a16="http://schemas.microsoft.com/office/drawing/2014/main" id="{5AFA8A34-92E8-40E3-88EC-53788E433C5A}"/>
                    </a:ext>
                  </a:extLst>
                </p:cNvPr>
                <p:cNvGrpSpPr/>
                <p:nvPr userDrawn="1"/>
              </p:nvGrpSpPr>
              <p:grpSpPr>
                <a:xfrm>
                  <a:off x="-3634047" y="735854"/>
                  <a:ext cx="88801" cy="72568"/>
                  <a:chOff x="-2091059" y="1395403"/>
                  <a:chExt cx="157316" cy="128558"/>
                </a:xfrm>
              </p:grpSpPr>
              <p:sp>
                <p:nvSpPr>
                  <p:cNvPr id="285" name="Rechthoek 74">
                    <a:extLst>
                      <a:ext uri="{FF2B5EF4-FFF2-40B4-BE49-F238E27FC236}">
                        <a16:creationId xmlns:a16="http://schemas.microsoft.com/office/drawing/2014/main" id="{8FCBB438-5617-44FC-ABE1-035293CA7A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86" name="Pijl: punthaak 75">
                    <a:extLst>
                      <a:ext uri="{FF2B5EF4-FFF2-40B4-BE49-F238E27FC236}">
                        <a16:creationId xmlns:a16="http://schemas.microsoft.com/office/drawing/2014/main" id="{0E8FD2B0-5FA2-4E4D-941E-5BF2E95ED9D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cxnSp>
            <p:nvCxnSpPr>
              <p:cNvPr id="255" name="Rechte verbindingslijn 44">
                <a:extLst>
                  <a:ext uri="{FF2B5EF4-FFF2-40B4-BE49-F238E27FC236}">
                    <a16:creationId xmlns:a16="http://schemas.microsoft.com/office/drawing/2014/main" id="{821683E8-70BA-4DF7-AFEB-5655271B5A50}"/>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56" name="Rechte verbindingslijn 45">
                <a:extLst>
                  <a:ext uri="{FF2B5EF4-FFF2-40B4-BE49-F238E27FC236}">
                    <a16:creationId xmlns:a16="http://schemas.microsoft.com/office/drawing/2014/main" id="{34E3B310-E134-4270-964A-42D451E50D3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57" name="Groep 46">
                <a:extLst>
                  <a:ext uri="{FF2B5EF4-FFF2-40B4-BE49-F238E27FC236}">
                    <a16:creationId xmlns:a16="http://schemas.microsoft.com/office/drawing/2014/main" id="{0188D373-148D-4BE3-B39B-FFED8E2D16E5}"/>
                  </a:ext>
                </a:extLst>
              </p:cNvPr>
              <p:cNvGrpSpPr/>
              <p:nvPr userDrawn="1"/>
            </p:nvGrpSpPr>
            <p:grpSpPr>
              <a:xfrm>
                <a:off x="-2425037" y="370226"/>
                <a:ext cx="357690" cy="330595"/>
                <a:chOff x="-2721817" y="347336"/>
                <a:chExt cx="432805" cy="400021"/>
              </a:xfrm>
            </p:grpSpPr>
            <p:sp>
              <p:nvSpPr>
                <p:cNvPr id="272" name="Rechthoek 61">
                  <a:extLst>
                    <a:ext uri="{FF2B5EF4-FFF2-40B4-BE49-F238E27FC236}">
                      <a16:creationId xmlns:a16="http://schemas.microsoft.com/office/drawing/2014/main" id="{F6DF1808-8008-404E-8C4E-F32D0C0CD6E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73" name="Groep 62">
                  <a:extLst>
                    <a:ext uri="{FF2B5EF4-FFF2-40B4-BE49-F238E27FC236}">
                      <a16:creationId xmlns:a16="http://schemas.microsoft.com/office/drawing/2014/main" id="{CF1B57C4-A92C-4800-B5C8-242FF7F1F6FB}"/>
                    </a:ext>
                  </a:extLst>
                </p:cNvPr>
                <p:cNvGrpSpPr/>
                <p:nvPr userDrawn="1"/>
              </p:nvGrpSpPr>
              <p:grpSpPr>
                <a:xfrm>
                  <a:off x="-2652453" y="431583"/>
                  <a:ext cx="294076" cy="231526"/>
                  <a:chOff x="-3634116" y="700986"/>
                  <a:chExt cx="182598" cy="143759"/>
                </a:xfrm>
              </p:grpSpPr>
              <p:grpSp>
                <p:nvGrpSpPr>
                  <p:cNvPr id="274" name="Groep 63">
                    <a:extLst>
                      <a:ext uri="{FF2B5EF4-FFF2-40B4-BE49-F238E27FC236}">
                        <a16:creationId xmlns:a16="http://schemas.microsoft.com/office/drawing/2014/main" id="{EBCBD268-651D-4932-A8EA-3D6B9C489EB8}"/>
                      </a:ext>
                    </a:extLst>
                  </p:cNvPr>
                  <p:cNvGrpSpPr/>
                  <p:nvPr userDrawn="1"/>
                </p:nvGrpSpPr>
                <p:grpSpPr>
                  <a:xfrm>
                    <a:off x="-3634116" y="700986"/>
                    <a:ext cx="182598" cy="143759"/>
                    <a:chOff x="-3634116" y="700986"/>
                    <a:chExt cx="182598" cy="143759"/>
                  </a:xfrm>
                </p:grpSpPr>
                <p:cxnSp>
                  <p:nvCxnSpPr>
                    <p:cNvPr id="278" name="Rechte verbindingslijn 67">
                      <a:extLst>
                        <a:ext uri="{FF2B5EF4-FFF2-40B4-BE49-F238E27FC236}">
                          <a16:creationId xmlns:a16="http://schemas.microsoft.com/office/drawing/2014/main" id="{FD53A2EB-611E-4BA2-9A69-4618665E59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79" name="Rechte verbindingslijn 68">
                      <a:extLst>
                        <a:ext uri="{FF2B5EF4-FFF2-40B4-BE49-F238E27FC236}">
                          <a16:creationId xmlns:a16="http://schemas.microsoft.com/office/drawing/2014/main" id="{C4EE680A-A2C7-4140-8606-6AAA3567A02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80" name="Rechte verbindingslijn 69">
                      <a:extLst>
                        <a:ext uri="{FF2B5EF4-FFF2-40B4-BE49-F238E27FC236}">
                          <a16:creationId xmlns:a16="http://schemas.microsoft.com/office/drawing/2014/main" id="{7FD9DA62-AF8D-429E-BF26-9C1B2F1B8569}"/>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81" name="Rechte verbindingslijn 70">
                      <a:extLst>
                        <a:ext uri="{FF2B5EF4-FFF2-40B4-BE49-F238E27FC236}">
                          <a16:creationId xmlns:a16="http://schemas.microsoft.com/office/drawing/2014/main" id="{52A37CE6-4346-493F-A3B3-0C0C05C8FA2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82" name="Rechte verbindingslijn 71">
                      <a:extLst>
                        <a:ext uri="{FF2B5EF4-FFF2-40B4-BE49-F238E27FC236}">
                          <a16:creationId xmlns:a16="http://schemas.microsoft.com/office/drawing/2014/main" id="{EAAEE9B8-7DC9-44B5-A665-D635D09E28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75" name="Groep 64">
                    <a:extLst>
                      <a:ext uri="{FF2B5EF4-FFF2-40B4-BE49-F238E27FC236}">
                        <a16:creationId xmlns:a16="http://schemas.microsoft.com/office/drawing/2014/main" id="{7A973573-1519-407A-83B1-559EE91938F4}"/>
                      </a:ext>
                    </a:extLst>
                  </p:cNvPr>
                  <p:cNvGrpSpPr/>
                  <p:nvPr userDrawn="1"/>
                </p:nvGrpSpPr>
                <p:grpSpPr>
                  <a:xfrm>
                    <a:off x="-3634047" y="735854"/>
                    <a:ext cx="88801" cy="72568"/>
                    <a:chOff x="-2091059" y="1395403"/>
                    <a:chExt cx="157316" cy="128558"/>
                  </a:xfrm>
                </p:grpSpPr>
                <p:sp>
                  <p:nvSpPr>
                    <p:cNvPr id="276" name="Rechthoek 65">
                      <a:extLst>
                        <a:ext uri="{FF2B5EF4-FFF2-40B4-BE49-F238E27FC236}">
                          <a16:creationId xmlns:a16="http://schemas.microsoft.com/office/drawing/2014/main" id="{BCCDC6E4-5452-497F-A3FE-00AED3E29A0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77" name="Pijl: punthaak 66">
                      <a:extLst>
                        <a:ext uri="{FF2B5EF4-FFF2-40B4-BE49-F238E27FC236}">
                          <a16:creationId xmlns:a16="http://schemas.microsoft.com/office/drawing/2014/main" id="{F19878DD-EF61-4141-AD4C-5270B27103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grpSp>
            <p:nvGrpSpPr>
              <p:cNvPr id="258" name="Groep 47">
                <a:extLst>
                  <a:ext uri="{FF2B5EF4-FFF2-40B4-BE49-F238E27FC236}">
                    <a16:creationId xmlns:a16="http://schemas.microsoft.com/office/drawing/2014/main" id="{C5FD87A0-D3E7-424B-9D09-396B74E237F3}"/>
                  </a:ext>
                </a:extLst>
              </p:cNvPr>
              <p:cNvGrpSpPr/>
              <p:nvPr userDrawn="1"/>
            </p:nvGrpSpPr>
            <p:grpSpPr>
              <a:xfrm>
                <a:off x="-2425037" y="781500"/>
                <a:ext cx="357690" cy="330595"/>
                <a:chOff x="-2721817" y="782525"/>
                <a:chExt cx="432805" cy="400021"/>
              </a:xfrm>
            </p:grpSpPr>
            <p:sp>
              <p:nvSpPr>
                <p:cNvPr id="261" name="Rechthoek 50">
                  <a:extLst>
                    <a:ext uri="{FF2B5EF4-FFF2-40B4-BE49-F238E27FC236}">
                      <a16:creationId xmlns:a16="http://schemas.microsoft.com/office/drawing/2014/main" id="{DBB8F93F-6DCD-4516-A557-C2DBC0F3086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62" name="Groep 51">
                  <a:extLst>
                    <a:ext uri="{FF2B5EF4-FFF2-40B4-BE49-F238E27FC236}">
                      <a16:creationId xmlns:a16="http://schemas.microsoft.com/office/drawing/2014/main" id="{F5783741-3CAF-4519-94C6-7995365A01AC}"/>
                    </a:ext>
                  </a:extLst>
                </p:cNvPr>
                <p:cNvGrpSpPr/>
                <p:nvPr userDrawn="1"/>
              </p:nvGrpSpPr>
              <p:grpSpPr>
                <a:xfrm>
                  <a:off x="-2652453" y="866772"/>
                  <a:ext cx="294076" cy="231526"/>
                  <a:chOff x="-3310843" y="700986"/>
                  <a:chExt cx="182598" cy="143759"/>
                </a:xfrm>
              </p:grpSpPr>
              <p:grpSp>
                <p:nvGrpSpPr>
                  <p:cNvPr id="263" name="Groep 52">
                    <a:extLst>
                      <a:ext uri="{FF2B5EF4-FFF2-40B4-BE49-F238E27FC236}">
                        <a16:creationId xmlns:a16="http://schemas.microsoft.com/office/drawing/2014/main" id="{884738CD-C1EE-42AD-8F35-673E7D3B6BD5}"/>
                      </a:ext>
                    </a:extLst>
                  </p:cNvPr>
                  <p:cNvGrpSpPr/>
                  <p:nvPr userDrawn="1"/>
                </p:nvGrpSpPr>
                <p:grpSpPr>
                  <a:xfrm>
                    <a:off x="-3310843" y="700986"/>
                    <a:ext cx="182598" cy="143759"/>
                    <a:chOff x="-3310843" y="700986"/>
                    <a:chExt cx="182598" cy="143759"/>
                  </a:xfrm>
                </p:grpSpPr>
                <p:cxnSp>
                  <p:nvCxnSpPr>
                    <p:cNvPr id="267" name="Rechte verbindingslijn 56">
                      <a:extLst>
                        <a:ext uri="{FF2B5EF4-FFF2-40B4-BE49-F238E27FC236}">
                          <a16:creationId xmlns:a16="http://schemas.microsoft.com/office/drawing/2014/main" id="{31EF24E7-FAE1-4EF4-AA8B-25C523B5474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68" name="Rechte verbindingslijn 57">
                      <a:extLst>
                        <a:ext uri="{FF2B5EF4-FFF2-40B4-BE49-F238E27FC236}">
                          <a16:creationId xmlns:a16="http://schemas.microsoft.com/office/drawing/2014/main" id="{6EA06602-EA32-479D-B41F-40C26C744CE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69" name="Rechte verbindingslijn 58">
                      <a:extLst>
                        <a:ext uri="{FF2B5EF4-FFF2-40B4-BE49-F238E27FC236}">
                          <a16:creationId xmlns:a16="http://schemas.microsoft.com/office/drawing/2014/main" id="{865FE8B2-EF8A-4985-A85C-AAECB39CFC7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70" name="Rechte verbindingslijn 59">
                      <a:extLst>
                        <a:ext uri="{FF2B5EF4-FFF2-40B4-BE49-F238E27FC236}">
                          <a16:creationId xmlns:a16="http://schemas.microsoft.com/office/drawing/2014/main" id="{F052985A-6557-43BE-BB60-8EEE467CE10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71" name="Rechte verbindingslijn 60">
                      <a:extLst>
                        <a:ext uri="{FF2B5EF4-FFF2-40B4-BE49-F238E27FC236}">
                          <a16:creationId xmlns:a16="http://schemas.microsoft.com/office/drawing/2014/main" id="{1C92EC0B-D651-4485-8974-DA25AAB7E0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64" name="Groep 53">
                    <a:extLst>
                      <a:ext uri="{FF2B5EF4-FFF2-40B4-BE49-F238E27FC236}">
                        <a16:creationId xmlns:a16="http://schemas.microsoft.com/office/drawing/2014/main" id="{14BC92B3-396C-47C5-8CD6-9D2B519AA15B}"/>
                      </a:ext>
                    </a:extLst>
                  </p:cNvPr>
                  <p:cNvGrpSpPr/>
                  <p:nvPr userDrawn="1"/>
                </p:nvGrpSpPr>
                <p:grpSpPr>
                  <a:xfrm flipH="1">
                    <a:off x="-3310774" y="735854"/>
                    <a:ext cx="88801" cy="72568"/>
                    <a:chOff x="-2091059" y="1395403"/>
                    <a:chExt cx="157316" cy="128558"/>
                  </a:xfrm>
                </p:grpSpPr>
                <p:sp>
                  <p:nvSpPr>
                    <p:cNvPr id="265" name="Rechthoek 54">
                      <a:extLst>
                        <a:ext uri="{FF2B5EF4-FFF2-40B4-BE49-F238E27FC236}">
                          <a16:creationId xmlns:a16="http://schemas.microsoft.com/office/drawing/2014/main" id="{F8DE37E5-9804-4525-B4DB-597C8F03390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66" name="Pijl: punthaak 55">
                      <a:extLst>
                        <a:ext uri="{FF2B5EF4-FFF2-40B4-BE49-F238E27FC236}">
                          <a16:creationId xmlns:a16="http://schemas.microsoft.com/office/drawing/2014/main" id="{16D13CD2-4777-4FC6-B543-7F9F6B3E4B9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sp>
            <p:nvSpPr>
              <p:cNvPr id="259" name="Rechthoek 48">
                <a:extLst>
                  <a:ext uri="{FF2B5EF4-FFF2-40B4-BE49-F238E27FC236}">
                    <a16:creationId xmlns:a16="http://schemas.microsoft.com/office/drawing/2014/main" id="{A9876B40-4AFE-45C6-A6D6-AD04DDD34FF1}"/>
                  </a:ext>
                </a:extLst>
              </p:cNvPr>
              <p:cNvSpPr/>
              <p:nvPr userDrawn="1"/>
            </p:nvSpPr>
            <p:spPr>
              <a:xfrm>
                <a:off x="-1950057" y="439449"/>
                <a:ext cx="2435631" cy="198066"/>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up</a:t>
                </a:r>
              </a:p>
            </p:txBody>
          </p:sp>
          <p:sp>
            <p:nvSpPr>
              <p:cNvPr id="260" name="Rechthoek 49">
                <a:extLst>
                  <a:ext uri="{FF2B5EF4-FFF2-40B4-BE49-F238E27FC236}">
                    <a16:creationId xmlns:a16="http://schemas.microsoft.com/office/drawing/2014/main" id="{ED54C073-1F9C-4D15-B6ED-B19567495121}"/>
                  </a:ext>
                </a:extLst>
              </p:cNvPr>
              <p:cNvSpPr/>
              <p:nvPr userDrawn="1"/>
            </p:nvSpPr>
            <p:spPr>
              <a:xfrm>
                <a:off x="-1950057" y="848575"/>
                <a:ext cx="2213551" cy="186424"/>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down</a:t>
                </a:r>
              </a:p>
            </p:txBody>
          </p:sp>
        </p:grpSp>
        <p:cxnSp>
          <p:nvCxnSpPr>
            <p:cNvPr id="231" name="Rechte verbindingslijn 19">
              <a:extLst>
                <a:ext uri="{FF2B5EF4-FFF2-40B4-BE49-F238E27FC236}">
                  <a16:creationId xmlns:a16="http://schemas.microsoft.com/office/drawing/2014/main" id="{245F4894-603D-4052-A615-2E21F5C9BDCF}"/>
                </a:ext>
              </a:extLst>
            </p:cNvPr>
            <p:cNvCxnSpPr>
              <a:cxnSpLocks/>
            </p:cNvCxnSpPr>
            <p:nvPr userDrawn="1"/>
          </p:nvCxnSpPr>
          <p:spPr>
            <a:xfrm>
              <a:off x="-3419346" y="1009026"/>
              <a:ext cx="3176013" cy="0"/>
            </a:xfrm>
            <a:prstGeom prst="line">
              <a:avLst/>
            </a:prstGeom>
            <a:noFill/>
            <a:ln w="3175" cap="flat" cmpd="sng" algn="ctr">
              <a:solidFill>
                <a:schemeClr val="accent1"/>
              </a:solidFill>
              <a:prstDash val="solid"/>
            </a:ln>
            <a:effectLst/>
          </p:spPr>
        </p:cxnSp>
        <p:sp>
          <p:nvSpPr>
            <p:cNvPr id="232" name="Rechthoek 20">
              <a:extLst>
                <a:ext uri="{FF2B5EF4-FFF2-40B4-BE49-F238E27FC236}">
                  <a16:creationId xmlns:a16="http://schemas.microsoft.com/office/drawing/2014/main" id="{CE8CEF28-6B33-4925-A914-26D1A051AB8C}"/>
                </a:ext>
              </a:extLst>
            </p:cNvPr>
            <p:cNvSpPr/>
            <p:nvPr userDrawn="1"/>
          </p:nvSpPr>
          <p:spPr>
            <a:xfrm>
              <a:off x="-3059324" y="1707238"/>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233" name="Ovaal 21">
              <a:extLst>
                <a:ext uri="{FF2B5EF4-FFF2-40B4-BE49-F238E27FC236}">
                  <a16:creationId xmlns:a16="http://schemas.microsoft.com/office/drawing/2014/main" id="{B4872CDB-BD50-43FC-B989-CAEF62F27571}"/>
                </a:ext>
              </a:extLst>
            </p:cNvPr>
            <p:cNvSpPr/>
            <p:nvPr userDrawn="1"/>
          </p:nvSpPr>
          <p:spPr>
            <a:xfrm>
              <a:off x="-3425006" y="207916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34" name="Rechthoek 22">
              <a:extLst>
                <a:ext uri="{FF2B5EF4-FFF2-40B4-BE49-F238E27FC236}">
                  <a16:creationId xmlns:a16="http://schemas.microsoft.com/office/drawing/2014/main" id="{FBE38008-C631-493D-BFE1-2886F67FCC68}"/>
                </a:ext>
              </a:extLst>
            </p:cNvPr>
            <p:cNvSpPr/>
            <p:nvPr userDrawn="1"/>
          </p:nvSpPr>
          <p:spPr>
            <a:xfrm>
              <a:off x="-3059324" y="2079159"/>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235" name="Ovaal 23">
              <a:extLst>
                <a:ext uri="{FF2B5EF4-FFF2-40B4-BE49-F238E27FC236}">
                  <a16:creationId xmlns:a16="http://schemas.microsoft.com/office/drawing/2014/main" id="{018DA4D2-A689-4A41-A731-D3C0DE6BDC88}"/>
                </a:ext>
              </a:extLst>
            </p:cNvPr>
            <p:cNvSpPr/>
            <p:nvPr userDrawn="1"/>
          </p:nvSpPr>
          <p:spPr>
            <a:xfrm>
              <a:off x="-3425006" y="245333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36" name="Rechthoek 24">
              <a:extLst>
                <a:ext uri="{FF2B5EF4-FFF2-40B4-BE49-F238E27FC236}">
                  <a16:creationId xmlns:a16="http://schemas.microsoft.com/office/drawing/2014/main" id="{24D9427A-4304-41A6-B772-4F30FD69AB79}"/>
                </a:ext>
              </a:extLst>
            </p:cNvPr>
            <p:cNvSpPr/>
            <p:nvPr userDrawn="1"/>
          </p:nvSpPr>
          <p:spPr>
            <a:xfrm>
              <a:off x="-3059324" y="2453335"/>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237" name="Ovaal 25">
              <a:extLst>
                <a:ext uri="{FF2B5EF4-FFF2-40B4-BE49-F238E27FC236}">
                  <a16:creationId xmlns:a16="http://schemas.microsoft.com/office/drawing/2014/main" id="{AD28ADA2-3DAB-44D4-A97B-36D55EAA52F0}"/>
                </a:ext>
              </a:extLst>
            </p:cNvPr>
            <p:cNvSpPr/>
            <p:nvPr userDrawn="1"/>
          </p:nvSpPr>
          <p:spPr>
            <a:xfrm>
              <a:off x="-3425006" y="28259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38" name="Rechthoek 27">
              <a:extLst>
                <a:ext uri="{FF2B5EF4-FFF2-40B4-BE49-F238E27FC236}">
                  <a16:creationId xmlns:a16="http://schemas.microsoft.com/office/drawing/2014/main" id="{F670D116-14D2-4779-80AE-5EE85807D59F}"/>
                </a:ext>
              </a:extLst>
            </p:cNvPr>
            <p:cNvSpPr/>
            <p:nvPr userDrawn="1"/>
          </p:nvSpPr>
          <p:spPr>
            <a:xfrm>
              <a:off x="-3059324" y="2825980"/>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sp>
          <p:nvSpPr>
            <p:cNvPr id="239" name="Ovaal 28">
              <a:extLst>
                <a:ext uri="{FF2B5EF4-FFF2-40B4-BE49-F238E27FC236}">
                  <a16:creationId xmlns:a16="http://schemas.microsoft.com/office/drawing/2014/main" id="{52CCAAE4-FB54-4ED0-BBF0-23A6247A27D3}"/>
                </a:ext>
              </a:extLst>
            </p:cNvPr>
            <p:cNvSpPr/>
            <p:nvPr userDrawn="1"/>
          </p:nvSpPr>
          <p:spPr>
            <a:xfrm>
              <a:off x="-3425006" y="320958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40" name="Rechthoek 29">
              <a:extLst>
                <a:ext uri="{FF2B5EF4-FFF2-40B4-BE49-F238E27FC236}">
                  <a16:creationId xmlns:a16="http://schemas.microsoft.com/office/drawing/2014/main" id="{9906B7CD-D2DE-4714-A366-A82D80AECEF1}"/>
                </a:ext>
              </a:extLst>
            </p:cNvPr>
            <p:cNvSpPr/>
            <p:nvPr userDrawn="1"/>
          </p:nvSpPr>
          <p:spPr>
            <a:xfrm>
              <a:off x="-3420798" y="1127754"/>
              <a:ext cx="3178016" cy="46701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use the text level buttons above to select a text level. Select:</a:t>
              </a:r>
            </a:p>
          </p:txBody>
        </p:sp>
        <p:sp>
          <p:nvSpPr>
            <p:cNvPr id="241" name="Ovaal 30">
              <a:extLst>
                <a:ext uri="{FF2B5EF4-FFF2-40B4-BE49-F238E27FC236}">
                  <a16:creationId xmlns:a16="http://schemas.microsoft.com/office/drawing/2014/main" id="{F092382D-2602-4404-91BF-487EC9B8E564}"/>
                </a:ext>
              </a:extLst>
            </p:cNvPr>
            <p:cNvSpPr/>
            <p:nvPr userDrawn="1"/>
          </p:nvSpPr>
          <p:spPr>
            <a:xfrm>
              <a:off x="-3425006" y="362510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42" name="Rechthoek 31">
              <a:extLst>
                <a:ext uri="{FF2B5EF4-FFF2-40B4-BE49-F238E27FC236}">
                  <a16:creationId xmlns:a16="http://schemas.microsoft.com/office/drawing/2014/main" id="{4E3ABE60-58CC-4628-AF44-8A9539B5E8D2}"/>
                </a:ext>
              </a:extLst>
            </p:cNvPr>
            <p:cNvSpPr/>
            <p:nvPr userDrawn="1"/>
          </p:nvSpPr>
          <p:spPr>
            <a:xfrm>
              <a:off x="-3059324" y="3625101"/>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243" name="Ovaal 32">
              <a:extLst>
                <a:ext uri="{FF2B5EF4-FFF2-40B4-BE49-F238E27FC236}">
                  <a16:creationId xmlns:a16="http://schemas.microsoft.com/office/drawing/2014/main" id="{BC667A91-D314-48F3-8901-C799E2D0A295}"/>
                </a:ext>
              </a:extLst>
            </p:cNvPr>
            <p:cNvSpPr/>
            <p:nvPr userDrawn="1"/>
          </p:nvSpPr>
          <p:spPr>
            <a:xfrm>
              <a:off x="-3425006" y="3997023"/>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44" name="Rechthoek 33">
              <a:extLst>
                <a:ext uri="{FF2B5EF4-FFF2-40B4-BE49-F238E27FC236}">
                  <a16:creationId xmlns:a16="http://schemas.microsoft.com/office/drawing/2014/main" id="{1C97ACB8-1DB7-4C90-B2AC-A0C8A9AC8058}"/>
                </a:ext>
              </a:extLst>
            </p:cNvPr>
            <p:cNvSpPr/>
            <p:nvPr userDrawn="1"/>
          </p:nvSpPr>
          <p:spPr>
            <a:xfrm>
              <a:off x="-3059324" y="3997022"/>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245" name="Ovaal 34">
              <a:extLst>
                <a:ext uri="{FF2B5EF4-FFF2-40B4-BE49-F238E27FC236}">
                  <a16:creationId xmlns:a16="http://schemas.microsoft.com/office/drawing/2014/main" id="{7193C3E2-633A-4AD5-B666-61DE944B6B74}"/>
                </a:ext>
              </a:extLst>
            </p:cNvPr>
            <p:cNvSpPr/>
            <p:nvPr userDrawn="1"/>
          </p:nvSpPr>
          <p:spPr>
            <a:xfrm>
              <a:off x="-3425006" y="437119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46" name="Rechthoek 35">
              <a:extLst>
                <a:ext uri="{FF2B5EF4-FFF2-40B4-BE49-F238E27FC236}">
                  <a16:creationId xmlns:a16="http://schemas.microsoft.com/office/drawing/2014/main" id="{A5EF1E8F-E4CA-43F9-910D-57EEC6C241EE}"/>
                </a:ext>
              </a:extLst>
            </p:cNvPr>
            <p:cNvSpPr/>
            <p:nvPr userDrawn="1"/>
          </p:nvSpPr>
          <p:spPr>
            <a:xfrm>
              <a:off x="-3059324" y="4371198"/>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247" name="Ovaal 36">
              <a:extLst>
                <a:ext uri="{FF2B5EF4-FFF2-40B4-BE49-F238E27FC236}">
                  <a16:creationId xmlns:a16="http://schemas.microsoft.com/office/drawing/2014/main" id="{8A42F09B-4934-47AB-B2CD-BCBCA7F80A10}"/>
                </a:ext>
              </a:extLst>
            </p:cNvPr>
            <p:cNvSpPr/>
            <p:nvPr userDrawn="1"/>
          </p:nvSpPr>
          <p:spPr>
            <a:xfrm>
              <a:off x="-3425006" y="474384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48" name="Rechthoek 37">
              <a:extLst>
                <a:ext uri="{FF2B5EF4-FFF2-40B4-BE49-F238E27FC236}">
                  <a16:creationId xmlns:a16="http://schemas.microsoft.com/office/drawing/2014/main" id="{77C8BDFF-3D30-47CB-919A-30DDC4695C06}"/>
                </a:ext>
              </a:extLst>
            </p:cNvPr>
            <p:cNvSpPr/>
            <p:nvPr userDrawn="1"/>
          </p:nvSpPr>
          <p:spPr>
            <a:xfrm>
              <a:off x="-3059324" y="4743843"/>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grpSp>
      <p:grpSp>
        <p:nvGrpSpPr>
          <p:cNvPr id="304" name="Instructie">
            <a:extLst>
              <a:ext uri="{FF2B5EF4-FFF2-40B4-BE49-F238E27FC236}">
                <a16:creationId xmlns:a16="http://schemas.microsoft.com/office/drawing/2014/main" id="{CF76826D-17A7-4318-A41F-2BA5D13A3989}"/>
              </a:ext>
            </a:extLst>
          </p:cNvPr>
          <p:cNvGrpSpPr/>
          <p:nvPr userDrawn="1"/>
        </p:nvGrpSpPr>
        <p:grpSpPr>
          <a:xfrm>
            <a:off x="12391601" y="0"/>
            <a:ext cx="3183678" cy="4784167"/>
            <a:chOff x="12391601" y="0"/>
            <a:chExt cx="3183678" cy="4784167"/>
          </a:xfrm>
        </p:grpSpPr>
        <p:grpSp>
          <p:nvGrpSpPr>
            <p:cNvPr id="305" name="Groep 11">
              <a:extLst>
                <a:ext uri="{FF2B5EF4-FFF2-40B4-BE49-F238E27FC236}">
                  <a16:creationId xmlns:a16="http://schemas.microsoft.com/office/drawing/2014/main" id="{6562A141-7A04-4126-886F-A6CC8A780BEF}"/>
                </a:ext>
              </a:extLst>
            </p:cNvPr>
            <p:cNvGrpSpPr/>
            <p:nvPr userDrawn="1"/>
          </p:nvGrpSpPr>
          <p:grpSpPr>
            <a:xfrm>
              <a:off x="12757282" y="3100116"/>
              <a:ext cx="1499406" cy="678267"/>
              <a:chOff x="12757283" y="3120781"/>
              <a:chExt cx="1499406" cy="678267"/>
            </a:xfrm>
          </p:grpSpPr>
          <p:sp>
            <p:nvSpPr>
              <p:cNvPr id="329" name="Rechthoek 36">
                <a:extLst>
                  <a:ext uri="{FF2B5EF4-FFF2-40B4-BE49-F238E27FC236}">
                    <a16:creationId xmlns:a16="http://schemas.microsoft.com/office/drawing/2014/main" id="{D73D33C9-4C01-4646-9ADB-A18D43A49A38}"/>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330" name="Rechthoek 37">
                <a:extLst>
                  <a:ext uri="{FF2B5EF4-FFF2-40B4-BE49-F238E27FC236}">
                    <a16:creationId xmlns:a16="http://schemas.microsoft.com/office/drawing/2014/main" id="{F61670F2-DB10-4662-B640-2714635B7077}"/>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31" name="Tekstvak 38">
                <a:extLst>
                  <a:ext uri="{FF2B5EF4-FFF2-40B4-BE49-F238E27FC236}">
                    <a16:creationId xmlns:a16="http://schemas.microsoft.com/office/drawing/2014/main" id="{2772B355-E271-4A66-9DB4-DDBEF9F3F1E2}"/>
                  </a:ext>
                </a:extLst>
              </p:cNvPr>
              <p:cNvSpPr txBox="1"/>
              <p:nvPr userDrawn="1"/>
            </p:nvSpPr>
            <p:spPr>
              <a:xfrm>
                <a:off x="12997648" y="3159891"/>
                <a:ext cx="957818"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32" name="Tekstvak 39">
                <a:extLst>
                  <a:ext uri="{FF2B5EF4-FFF2-40B4-BE49-F238E27FC236}">
                    <a16:creationId xmlns:a16="http://schemas.microsoft.com/office/drawing/2014/main" id="{69D62469-11CE-4BD4-AF98-F0967E9566FF}"/>
                  </a:ext>
                </a:extLst>
              </p:cNvPr>
              <p:cNvSpPr txBox="1"/>
              <p:nvPr userDrawn="1"/>
            </p:nvSpPr>
            <p:spPr>
              <a:xfrm>
                <a:off x="12984219" y="3481017"/>
                <a:ext cx="1165564"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33" name="Picture 3">
                <a:extLst>
                  <a:ext uri="{FF2B5EF4-FFF2-40B4-BE49-F238E27FC236}">
                    <a16:creationId xmlns:a16="http://schemas.microsoft.com/office/drawing/2014/main" id="{AA63FF6C-4BFF-4F77-9363-3AEE17E64E33}"/>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4" name="Gelijkbenige driehoek 41">
                <a:extLst>
                  <a:ext uri="{FF2B5EF4-FFF2-40B4-BE49-F238E27FC236}">
                    <a16:creationId xmlns:a16="http://schemas.microsoft.com/office/drawing/2014/main" id="{C4529C29-3768-4F78-A0D0-892522711744}"/>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335" name="Groep 42">
                <a:extLst>
                  <a:ext uri="{FF2B5EF4-FFF2-40B4-BE49-F238E27FC236}">
                    <a16:creationId xmlns:a16="http://schemas.microsoft.com/office/drawing/2014/main" id="{A97D9487-8183-4AFE-9B4D-3BDF130307E7}"/>
                  </a:ext>
                </a:extLst>
              </p:cNvPr>
              <p:cNvGrpSpPr/>
              <p:nvPr userDrawn="1"/>
            </p:nvGrpSpPr>
            <p:grpSpPr>
              <a:xfrm>
                <a:off x="12822311" y="3178534"/>
                <a:ext cx="182309" cy="163794"/>
                <a:chOff x="12832541" y="3162395"/>
                <a:chExt cx="219532" cy="197236"/>
              </a:xfrm>
            </p:grpSpPr>
            <p:sp>
              <p:nvSpPr>
                <p:cNvPr id="340" name="Rechthoek 47">
                  <a:extLst>
                    <a:ext uri="{FF2B5EF4-FFF2-40B4-BE49-F238E27FC236}">
                      <a16:creationId xmlns:a16="http://schemas.microsoft.com/office/drawing/2014/main" id="{24B2ABE4-322C-4572-B4DE-8ACF6B105F4F}"/>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41" name="Rechthoek 48">
                  <a:extLst>
                    <a:ext uri="{FF2B5EF4-FFF2-40B4-BE49-F238E27FC236}">
                      <a16:creationId xmlns:a16="http://schemas.microsoft.com/office/drawing/2014/main" id="{5915E25B-E420-4C19-8BE6-10B8D9F8ED4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42" name="Rechthoek 49">
                  <a:extLst>
                    <a:ext uri="{FF2B5EF4-FFF2-40B4-BE49-F238E27FC236}">
                      <a16:creationId xmlns:a16="http://schemas.microsoft.com/office/drawing/2014/main" id="{AEE982F4-D759-4DA3-A112-304FCAECA33B}"/>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nvGrpSpPr>
              <p:cNvPr id="336" name="Groep 43">
                <a:extLst>
                  <a:ext uri="{FF2B5EF4-FFF2-40B4-BE49-F238E27FC236}">
                    <a16:creationId xmlns:a16="http://schemas.microsoft.com/office/drawing/2014/main" id="{8A9F7732-1440-4B17-899A-34A36C5711D4}"/>
                  </a:ext>
                </a:extLst>
              </p:cNvPr>
              <p:cNvGrpSpPr/>
              <p:nvPr userDrawn="1"/>
            </p:nvGrpSpPr>
            <p:grpSpPr>
              <a:xfrm>
                <a:off x="12822311" y="3480352"/>
                <a:ext cx="182309" cy="163794"/>
                <a:chOff x="12832541" y="3162395"/>
                <a:chExt cx="219532" cy="197236"/>
              </a:xfrm>
            </p:grpSpPr>
            <p:sp>
              <p:nvSpPr>
                <p:cNvPr id="337" name="Rechthoek 44">
                  <a:extLst>
                    <a:ext uri="{FF2B5EF4-FFF2-40B4-BE49-F238E27FC236}">
                      <a16:creationId xmlns:a16="http://schemas.microsoft.com/office/drawing/2014/main" id="{CF24C7B5-A820-4201-80E2-748E3912A664}"/>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38" name="Rechthoek 45">
                  <a:extLst>
                    <a:ext uri="{FF2B5EF4-FFF2-40B4-BE49-F238E27FC236}">
                      <a16:creationId xmlns:a16="http://schemas.microsoft.com/office/drawing/2014/main" id="{3BA9F8B4-AD82-4384-9850-BAA6B0D205BF}"/>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39" name="Rechthoek 46">
                  <a:extLst>
                    <a:ext uri="{FF2B5EF4-FFF2-40B4-BE49-F238E27FC236}">
                      <a16:creationId xmlns:a16="http://schemas.microsoft.com/office/drawing/2014/main" id="{ABD6D442-17DF-4AF8-B4BA-443850E9C3B9}"/>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306" name="Meer informatie">
              <a:extLst>
                <a:ext uri="{FF2B5EF4-FFF2-40B4-BE49-F238E27FC236}">
                  <a16:creationId xmlns:a16="http://schemas.microsoft.com/office/drawing/2014/main" id="{8D02162E-E56B-4DC0-A81D-0B9A0507708D}"/>
                </a:ext>
              </a:extLst>
            </p:cNvPr>
            <p:cNvGrpSpPr/>
            <p:nvPr userDrawn="1"/>
          </p:nvGrpSpPr>
          <p:grpSpPr>
            <a:xfrm>
              <a:off x="12396764" y="4000894"/>
              <a:ext cx="3178515" cy="783273"/>
              <a:chOff x="-3741486" y="3386444"/>
              <a:chExt cx="3178515" cy="783273"/>
            </a:xfrm>
          </p:grpSpPr>
          <p:sp>
            <p:nvSpPr>
              <p:cNvPr id="326" name="Freeform 101">
                <a:extLst>
                  <a:ext uri="{FF2B5EF4-FFF2-40B4-BE49-F238E27FC236}">
                    <a16:creationId xmlns:a16="http://schemas.microsoft.com/office/drawing/2014/main" id="{02753358-3EB2-421A-8F71-3E1DE0F9010C}"/>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327" name="Rechthoek 34">
                <a:extLst>
                  <a:ext uri="{FF2B5EF4-FFF2-40B4-BE49-F238E27FC236}">
                    <a16:creationId xmlns:a16="http://schemas.microsoft.com/office/drawing/2014/main" id="{85439E98-99C2-4275-B2FB-F1A842844BBF}"/>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select the video link.</a:t>
                </a:r>
              </a:p>
            </p:txBody>
          </p:sp>
          <p:cxnSp>
            <p:nvCxnSpPr>
              <p:cNvPr id="328" name="Rechte verbindingslijn 35">
                <a:extLst>
                  <a:ext uri="{FF2B5EF4-FFF2-40B4-BE49-F238E27FC236}">
                    <a16:creationId xmlns:a16="http://schemas.microsoft.com/office/drawing/2014/main" id="{26A0A5A3-4ABD-490C-AB0D-D8635D4F2902}"/>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307" name="Rechthoek 13">
              <a:extLst>
                <a:ext uri="{FF2B5EF4-FFF2-40B4-BE49-F238E27FC236}">
                  <a16:creationId xmlns:a16="http://schemas.microsoft.com/office/drawing/2014/main" id="{09E68BC3-E862-45E3-9005-AD3E3B313DA8}"/>
                </a:ext>
              </a:extLst>
            </p:cNvPr>
            <p:cNvSpPr/>
            <p:nvPr userDrawn="1"/>
          </p:nvSpPr>
          <p:spPr>
            <a:xfrm>
              <a:off x="12397262" y="0"/>
              <a:ext cx="3178016"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 Video</a:t>
              </a:r>
            </a:p>
          </p:txBody>
        </p:sp>
        <p:sp>
          <p:nvSpPr>
            <p:cNvPr id="308" name="Ovaal 14">
              <a:extLst>
                <a:ext uri="{FF2B5EF4-FFF2-40B4-BE49-F238E27FC236}">
                  <a16:creationId xmlns:a16="http://schemas.microsoft.com/office/drawing/2014/main" id="{705DF775-90FC-4012-8E67-FEC5E68D76B0}"/>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309" name="Rechte verbindingslijn 15">
              <a:extLst>
                <a:ext uri="{FF2B5EF4-FFF2-40B4-BE49-F238E27FC236}">
                  <a16:creationId xmlns:a16="http://schemas.microsoft.com/office/drawing/2014/main" id="{BD28CE7B-4A2A-40C0-AEF8-21381AAC5507}"/>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310" name="Rechte verbindingslijn 16">
              <a:extLst>
                <a:ext uri="{FF2B5EF4-FFF2-40B4-BE49-F238E27FC236}">
                  <a16:creationId xmlns:a16="http://schemas.microsoft.com/office/drawing/2014/main" id="{FCF7A2B2-3092-44C4-80CB-681C3A7F8E23}"/>
                </a:ext>
              </a:extLst>
            </p:cNvPr>
            <p:cNvCxnSpPr>
              <a:cxnSpLocks/>
            </p:cNvCxnSpPr>
            <p:nvPr userDrawn="1"/>
          </p:nvCxnSpPr>
          <p:spPr>
            <a:xfrm>
              <a:off x="12397261" y="1577933"/>
              <a:ext cx="3178017" cy="0"/>
            </a:xfrm>
            <a:prstGeom prst="line">
              <a:avLst/>
            </a:prstGeom>
            <a:noFill/>
            <a:ln w="3175" cap="flat" cmpd="sng" algn="ctr">
              <a:solidFill>
                <a:schemeClr val="accent1"/>
              </a:solidFill>
              <a:prstDash val="solid"/>
            </a:ln>
            <a:effectLst/>
          </p:spPr>
        </p:cxnSp>
        <p:sp>
          <p:nvSpPr>
            <p:cNvPr id="311" name="Rechthoek 17">
              <a:extLst>
                <a:ext uri="{FF2B5EF4-FFF2-40B4-BE49-F238E27FC236}">
                  <a16:creationId xmlns:a16="http://schemas.microsoft.com/office/drawing/2014/main" id="{18CA8DFE-E9A1-4357-A202-7F6345C84BD9}"/>
                </a:ext>
              </a:extLst>
            </p:cNvPr>
            <p:cNvSpPr/>
            <p:nvPr userDrawn="1"/>
          </p:nvSpPr>
          <p:spPr>
            <a:xfrm>
              <a:off x="12757282" y="432552"/>
              <a:ext cx="2817995" cy="5954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 video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video. </a:t>
              </a:r>
            </a:p>
          </p:txBody>
        </p:sp>
        <p:cxnSp>
          <p:nvCxnSpPr>
            <p:cNvPr id="312" name="Rechte verbindingslijn 18">
              <a:extLst>
                <a:ext uri="{FF2B5EF4-FFF2-40B4-BE49-F238E27FC236}">
                  <a16:creationId xmlns:a16="http://schemas.microsoft.com/office/drawing/2014/main" id="{90EB02BD-FA9A-4BF2-AF79-55F7AA940C63}"/>
                </a:ext>
              </a:extLst>
            </p:cNvPr>
            <p:cNvCxnSpPr>
              <a:cxnSpLocks/>
            </p:cNvCxnSpPr>
            <p:nvPr userDrawn="1"/>
          </p:nvCxnSpPr>
          <p:spPr>
            <a:xfrm>
              <a:off x="12397261" y="3883011"/>
              <a:ext cx="3178017" cy="0"/>
            </a:xfrm>
            <a:prstGeom prst="line">
              <a:avLst/>
            </a:prstGeom>
            <a:noFill/>
            <a:ln w="3175" cap="flat" cmpd="sng" algn="ctr">
              <a:solidFill>
                <a:schemeClr val="accent1"/>
              </a:solidFill>
              <a:prstDash val="solid"/>
            </a:ln>
            <a:effectLst/>
          </p:spPr>
        </p:cxnSp>
        <p:sp>
          <p:nvSpPr>
            <p:cNvPr id="313" name="Ovaal 19">
              <a:extLst>
                <a:ext uri="{FF2B5EF4-FFF2-40B4-BE49-F238E27FC236}">
                  <a16:creationId xmlns:a16="http://schemas.microsoft.com/office/drawing/2014/main" id="{D6B972C1-0FB3-4FF1-BA4A-6C986681E59C}"/>
                </a:ext>
              </a:extLst>
            </p:cNvPr>
            <p:cNvSpPr/>
            <p:nvPr userDrawn="1"/>
          </p:nvSpPr>
          <p:spPr>
            <a:xfrm>
              <a:off x="12391601" y="170639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14" name="Rechthoek 20">
              <a:extLst>
                <a:ext uri="{FF2B5EF4-FFF2-40B4-BE49-F238E27FC236}">
                  <a16:creationId xmlns:a16="http://schemas.microsoft.com/office/drawing/2014/main" id="{C6812F7D-AC02-46B9-9794-DA2F9B4340FA}"/>
                </a:ext>
              </a:extLst>
            </p:cNvPr>
            <p:cNvSpPr/>
            <p:nvPr userDrawn="1"/>
          </p:nvSpPr>
          <p:spPr>
            <a:xfrm>
              <a:off x="12757282" y="1772461"/>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video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315" name="Groep 21">
              <a:extLst>
                <a:ext uri="{FF2B5EF4-FFF2-40B4-BE49-F238E27FC236}">
                  <a16:creationId xmlns:a16="http://schemas.microsoft.com/office/drawing/2014/main" id="{EE86D5F4-3AEA-4E8F-ABBE-876101A7D51A}"/>
                </a:ext>
              </a:extLst>
            </p:cNvPr>
            <p:cNvGrpSpPr/>
            <p:nvPr userDrawn="1"/>
          </p:nvGrpSpPr>
          <p:grpSpPr>
            <a:xfrm>
              <a:off x="12757282" y="2184550"/>
              <a:ext cx="825500" cy="209550"/>
              <a:chOff x="13504624" y="2482850"/>
              <a:chExt cx="825500" cy="209550"/>
            </a:xfrm>
          </p:grpSpPr>
          <p:sp>
            <p:nvSpPr>
              <p:cNvPr id="323" name="Rechthoek 30">
                <a:extLst>
                  <a:ext uri="{FF2B5EF4-FFF2-40B4-BE49-F238E27FC236}">
                    <a16:creationId xmlns:a16="http://schemas.microsoft.com/office/drawing/2014/main" id="{C45752B4-7F6F-4EF7-B8A5-F39464A4C7F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324" name="Rechte verbindingslijn 31">
                <a:extLst>
                  <a:ext uri="{FF2B5EF4-FFF2-40B4-BE49-F238E27FC236}">
                    <a16:creationId xmlns:a16="http://schemas.microsoft.com/office/drawing/2014/main" id="{A7D842E1-FC34-462D-B061-540EE360954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25" name="Gelijkbenige driehoek 32">
                <a:extLst>
                  <a:ext uri="{FF2B5EF4-FFF2-40B4-BE49-F238E27FC236}">
                    <a16:creationId xmlns:a16="http://schemas.microsoft.com/office/drawing/2014/main" id="{BD1AC7B4-788E-4C7D-BB9B-581AE69EDF2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sp>
          <p:nvSpPr>
            <p:cNvPr id="316" name="Ovaal 22">
              <a:extLst>
                <a:ext uri="{FF2B5EF4-FFF2-40B4-BE49-F238E27FC236}">
                  <a16:creationId xmlns:a16="http://schemas.microsoft.com/office/drawing/2014/main" id="{4A55A409-37C2-47AA-A0E5-9379F470A88C}"/>
                </a:ext>
              </a:extLst>
            </p:cNvPr>
            <p:cNvSpPr/>
            <p:nvPr userDrawn="1"/>
          </p:nvSpPr>
          <p:spPr>
            <a:xfrm>
              <a:off x="12391601" y="261795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17" name="Rechthoek 23">
              <a:extLst>
                <a:ext uri="{FF2B5EF4-FFF2-40B4-BE49-F238E27FC236}">
                  <a16:creationId xmlns:a16="http://schemas.microsoft.com/office/drawing/2014/main" id="{68A41A16-DAAA-4A2C-A6D3-88A91EAEEF35}"/>
                </a:ext>
              </a:extLst>
            </p:cNvPr>
            <p:cNvSpPr/>
            <p:nvPr userDrawn="1"/>
          </p:nvSpPr>
          <p:spPr>
            <a:xfrm>
              <a:off x="12757283" y="2684015"/>
              <a:ext cx="2817996"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video and select</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´Send to back´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18" name="Rechte verbindingslijn 24">
              <a:extLst>
                <a:ext uri="{FF2B5EF4-FFF2-40B4-BE49-F238E27FC236}">
                  <a16:creationId xmlns:a16="http://schemas.microsoft.com/office/drawing/2014/main" id="{04B2345B-67DF-464B-AFAE-F8C9B4CA3280}"/>
                </a:ext>
              </a:extLst>
            </p:cNvPr>
            <p:cNvCxnSpPr>
              <a:cxnSpLocks/>
            </p:cNvCxnSpPr>
            <p:nvPr userDrawn="1"/>
          </p:nvCxnSpPr>
          <p:spPr>
            <a:xfrm>
              <a:off x="12397261" y="2499789"/>
              <a:ext cx="3178017" cy="0"/>
            </a:xfrm>
            <a:prstGeom prst="line">
              <a:avLst/>
            </a:prstGeom>
            <a:noFill/>
            <a:ln w="3175" cap="flat" cmpd="sng" algn="ctr">
              <a:solidFill>
                <a:schemeClr val="accent1"/>
              </a:solidFill>
              <a:prstDash val="solid"/>
            </a:ln>
            <a:effectLst/>
          </p:spPr>
        </p:cxnSp>
        <p:grpSp>
          <p:nvGrpSpPr>
            <p:cNvPr id="319" name="Video icoon">
              <a:extLst>
                <a:ext uri="{FF2B5EF4-FFF2-40B4-BE49-F238E27FC236}">
                  <a16:creationId xmlns:a16="http://schemas.microsoft.com/office/drawing/2014/main" id="{4A77AE53-15FE-40AE-9B04-89840AF13437}"/>
                </a:ext>
              </a:extLst>
            </p:cNvPr>
            <p:cNvGrpSpPr/>
            <p:nvPr userDrawn="1"/>
          </p:nvGrpSpPr>
          <p:grpSpPr>
            <a:xfrm>
              <a:off x="12757282" y="1122460"/>
              <a:ext cx="326087" cy="328143"/>
              <a:chOff x="8066315" y="1676399"/>
              <a:chExt cx="1371600" cy="1380253"/>
            </a:xfrm>
          </p:grpSpPr>
          <p:sp>
            <p:nvSpPr>
              <p:cNvPr id="320" name="Rechthoek 27">
                <a:extLst>
                  <a:ext uri="{FF2B5EF4-FFF2-40B4-BE49-F238E27FC236}">
                    <a16:creationId xmlns:a16="http://schemas.microsoft.com/office/drawing/2014/main" id="{D2423252-E44D-402B-9662-53FD5D379AE0}"/>
                  </a:ext>
                </a:extLst>
              </p:cNvPr>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21" name="Vrije vorm 112">
                <a:extLst>
                  <a:ext uri="{FF2B5EF4-FFF2-40B4-BE49-F238E27FC236}">
                    <a16:creationId xmlns:a16="http://schemas.microsoft.com/office/drawing/2014/main" id="{D92D7328-4D75-4550-AA01-8C46877123EB}"/>
                  </a:ext>
                </a:extLst>
              </p:cNvPr>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22" name="Vrije vorm 113">
                <a:extLst>
                  <a:ext uri="{FF2B5EF4-FFF2-40B4-BE49-F238E27FC236}">
                    <a16:creationId xmlns:a16="http://schemas.microsoft.com/office/drawing/2014/main" id="{4982EC2D-67CF-4006-8663-91D44FC25FF7}"/>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spTree>
    <p:extLst>
      <p:ext uri="{BB962C8B-B14F-4D97-AF65-F5344CB8AC3E}">
        <p14:creationId xmlns:p14="http://schemas.microsoft.com/office/powerpoint/2010/main" val="3190912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15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grpId="0" nodeType="withEffect">
                                  <p:stCondLst>
                                    <p:cond delay="45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par>
                                <p:cTn id="17" presetID="10" presetClass="entr" presetSubtype="0" fill="hold" grpId="0" nodeType="withEffect">
                                  <p:stCondLst>
                                    <p:cond delay="6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75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90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childTnLst>
                                </p:cTn>
                              </p:par>
                              <p:par>
                                <p:cTn id="26" presetID="10" presetClass="entr" presetSubtype="0" fill="hold" grpId="0" nodeType="withEffect">
                                  <p:stCondLst>
                                    <p:cond delay="105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7" presetClass="entr" presetSubtype="4" fill="hold" grpId="0" nodeType="withEffect">
                                  <p:stCondLst>
                                    <p:cond delay="500"/>
                                  </p:stCondLst>
                                  <p:childTnLst>
                                    <p:set>
                                      <p:cBhvr>
                                        <p:cTn id="30" dur="1" fill="hold">
                                          <p:stCondLst>
                                            <p:cond delay="0"/>
                                          </p:stCondLst>
                                        </p:cTn>
                                        <p:tgtEl>
                                          <p:spTgt spid="27">
                                            <p:bg/>
                                          </p:spTgt>
                                        </p:tgtEl>
                                        <p:attrNameLst>
                                          <p:attrName>style.visibility</p:attrName>
                                        </p:attrNameLst>
                                      </p:cBhvr>
                                      <p:to>
                                        <p:strVal val="visible"/>
                                      </p:to>
                                    </p:set>
                                    <p:anim calcmode="lin" valueType="num">
                                      <p:cBhvr>
                                        <p:cTn id="31" dur="500" fill="hold"/>
                                        <p:tgtEl>
                                          <p:spTgt spid="27">
                                            <p:bg/>
                                          </p:spTgt>
                                        </p:tgtEl>
                                        <p:attrNameLst>
                                          <p:attrName>ppt_x</p:attrName>
                                        </p:attrNameLst>
                                      </p:cBhvr>
                                      <p:tavLst>
                                        <p:tav tm="0">
                                          <p:val>
                                            <p:strVal val="#ppt_x"/>
                                          </p:val>
                                        </p:tav>
                                        <p:tav tm="100000">
                                          <p:val>
                                            <p:strVal val="#ppt_x"/>
                                          </p:val>
                                        </p:tav>
                                      </p:tavLst>
                                    </p:anim>
                                    <p:anim calcmode="lin" valueType="num">
                                      <p:cBhvr>
                                        <p:cTn id="32" dur="500" fill="hold"/>
                                        <p:tgtEl>
                                          <p:spTgt spid="27">
                                            <p:bg/>
                                          </p:spTgt>
                                        </p:tgtEl>
                                        <p:attrNameLst>
                                          <p:attrName>ppt_y</p:attrName>
                                        </p:attrNameLst>
                                      </p:cBhvr>
                                      <p:tavLst>
                                        <p:tav tm="0">
                                          <p:val>
                                            <p:strVal val="#ppt_y+#ppt_h/2"/>
                                          </p:val>
                                        </p:tav>
                                        <p:tav tm="100000">
                                          <p:val>
                                            <p:strVal val="#ppt_y"/>
                                          </p:val>
                                        </p:tav>
                                      </p:tavLst>
                                    </p:anim>
                                    <p:anim calcmode="lin" valueType="num">
                                      <p:cBhvr>
                                        <p:cTn id="33" dur="500" fill="hold"/>
                                        <p:tgtEl>
                                          <p:spTgt spid="27">
                                            <p:bg/>
                                          </p:spTgt>
                                        </p:tgtEl>
                                        <p:attrNameLst>
                                          <p:attrName>ppt_w</p:attrName>
                                        </p:attrNameLst>
                                      </p:cBhvr>
                                      <p:tavLst>
                                        <p:tav tm="0">
                                          <p:val>
                                            <p:strVal val="#ppt_w"/>
                                          </p:val>
                                        </p:tav>
                                        <p:tav tm="100000">
                                          <p:val>
                                            <p:strVal val="#ppt_w"/>
                                          </p:val>
                                        </p:tav>
                                      </p:tavLst>
                                    </p:anim>
                                    <p:anim calcmode="lin" valueType="num">
                                      <p:cBhvr>
                                        <p:cTn id="34" dur="500" fill="hold"/>
                                        <p:tgtEl>
                                          <p:spTgt spid="27">
                                            <p:bg/>
                                          </p:spTgt>
                                        </p:tgtEl>
                                        <p:attrNameLst>
                                          <p:attrName>ppt_h</p:attrName>
                                        </p:attrNameLst>
                                      </p:cBhvr>
                                      <p:tavLst>
                                        <p:tav tm="0">
                                          <p:val>
                                            <p:fltVal val="0"/>
                                          </p:val>
                                        </p:tav>
                                        <p:tav tm="100000">
                                          <p:val>
                                            <p:strVal val="#ppt_h"/>
                                          </p:val>
                                        </p:tav>
                                      </p:tavLst>
                                    </p:anim>
                                  </p:childTnLst>
                                </p:cTn>
                              </p:par>
                              <p:par>
                                <p:cTn id="35" presetID="10" presetClass="entr" presetSubtype="0" fill="hold" grpId="0" nodeType="withEffect">
                                  <p:stCondLst>
                                    <p:cond delay="1000"/>
                                  </p:stCondLst>
                                  <p:childTnLst>
                                    <p:set>
                                      <p:cBhvr>
                                        <p:cTn id="36" dur="1" fill="hold">
                                          <p:stCondLst>
                                            <p:cond delay="0"/>
                                          </p:stCondLst>
                                        </p:cTn>
                                        <p:tgtEl>
                                          <p:spTgt spid="27">
                                            <p:txEl>
                                              <p:pRg st="0" end="0"/>
                                            </p:txEl>
                                          </p:spTgt>
                                        </p:tgtEl>
                                        <p:attrNameLst>
                                          <p:attrName>style.visibility</p:attrName>
                                        </p:attrNameLst>
                                      </p:cBhvr>
                                      <p:to>
                                        <p:strVal val="visible"/>
                                      </p:to>
                                    </p:set>
                                    <p:animEffect transition="in" filter="fade">
                                      <p:cBhvr>
                                        <p:cTn id="37" dur="500"/>
                                        <p:tgtEl>
                                          <p:spTgt spid="27">
                                            <p:txEl>
                                              <p:pRg st="0" end="0"/>
                                            </p:txEl>
                                          </p:spTgt>
                                        </p:tgtEl>
                                      </p:cBhvr>
                                    </p:animEffect>
                                  </p:childTnLst>
                                </p:cTn>
                              </p:par>
                              <p:par>
                                <p:cTn id="38" presetID="17" presetClass="entr" presetSubtype="4" fill="hold" grpId="0" nodeType="withEffect">
                                  <p:stCondLst>
                                    <p:cond delay="500"/>
                                  </p:stCondLst>
                                  <p:childTnLst>
                                    <p:set>
                                      <p:cBhvr>
                                        <p:cTn id="39" dur="1" fill="hold">
                                          <p:stCondLst>
                                            <p:cond delay="0"/>
                                          </p:stCondLst>
                                        </p:cTn>
                                        <p:tgtEl>
                                          <p:spTgt spid="28">
                                            <p:bg/>
                                          </p:spTgt>
                                        </p:tgtEl>
                                        <p:attrNameLst>
                                          <p:attrName>style.visibility</p:attrName>
                                        </p:attrNameLst>
                                      </p:cBhvr>
                                      <p:to>
                                        <p:strVal val="visible"/>
                                      </p:to>
                                    </p:set>
                                    <p:anim calcmode="lin" valueType="num">
                                      <p:cBhvr>
                                        <p:cTn id="40" dur="500" fill="hold"/>
                                        <p:tgtEl>
                                          <p:spTgt spid="28">
                                            <p:bg/>
                                          </p:spTgt>
                                        </p:tgtEl>
                                        <p:attrNameLst>
                                          <p:attrName>ppt_x</p:attrName>
                                        </p:attrNameLst>
                                      </p:cBhvr>
                                      <p:tavLst>
                                        <p:tav tm="0">
                                          <p:val>
                                            <p:strVal val="#ppt_x"/>
                                          </p:val>
                                        </p:tav>
                                        <p:tav tm="100000">
                                          <p:val>
                                            <p:strVal val="#ppt_x"/>
                                          </p:val>
                                        </p:tav>
                                      </p:tavLst>
                                    </p:anim>
                                    <p:anim calcmode="lin" valueType="num">
                                      <p:cBhvr>
                                        <p:cTn id="41" dur="500" fill="hold"/>
                                        <p:tgtEl>
                                          <p:spTgt spid="28">
                                            <p:bg/>
                                          </p:spTgt>
                                        </p:tgtEl>
                                        <p:attrNameLst>
                                          <p:attrName>ppt_y</p:attrName>
                                        </p:attrNameLst>
                                      </p:cBhvr>
                                      <p:tavLst>
                                        <p:tav tm="0">
                                          <p:val>
                                            <p:strVal val="#ppt_y+#ppt_h/2"/>
                                          </p:val>
                                        </p:tav>
                                        <p:tav tm="100000">
                                          <p:val>
                                            <p:strVal val="#ppt_y"/>
                                          </p:val>
                                        </p:tav>
                                      </p:tavLst>
                                    </p:anim>
                                    <p:anim calcmode="lin" valueType="num">
                                      <p:cBhvr>
                                        <p:cTn id="42" dur="500" fill="hold"/>
                                        <p:tgtEl>
                                          <p:spTgt spid="28">
                                            <p:bg/>
                                          </p:spTgt>
                                        </p:tgtEl>
                                        <p:attrNameLst>
                                          <p:attrName>ppt_w</p:attrName>
                                        </p:attrNameLst>
                                      </p:cBhvr>
                                      <p:tavLst>
                                        <p:tav tm="0">
                                          <p:val>
                                            <p:strVal val="#ppt_w"/>
                                          </p:val>
                                        </p:tav>
                                        <p:tav tm="100000">
                                          <p:val>
                                            <p:strVal val="#ppt_w"/>
                                          </p:val>
                                        </p:tav>
                                      </p:tavLst>
                                    </p:anim>
                                    <p:anim calcmode="lin" valueType="num">
                                      <p:cBhvr>
                                        <p:cTn id="43" dur="500" fill="hold"/>
                                        <p:tgtEl>
                                          <p:spTgt spid="28">
                                            <p:bg/>
                                          </p:spTgt>
                                        </p:tgtEl>
                                        <p:attrNameLst>
                                          <p:attrName>ppt_h</p:attrName>
                                        </p:attrNameLst>
                                      </p:cBhvr>
                                      <p:tavLst>
                                        <p:tav tm="0">
                                          <p:val>
                                            <p:fltVal val="0"/>
                                          </p:val>
                                        </p:tav>
                                        <p:tav tm="100000">
                                          <p:val>
                                            <p:strVal val="#ppt_h"/>
                                          </p:val>
                                        </p:tav>
                                      </p:tavLst>
                                    </p:anim>
                                  </p:childTnLst>
                                </p:cTn>
                              </p:par>
                              <p:par>
                                <p:cTn id="44" presetID="10" presetClass="entr" presetSubtype="0" fill="hold" grpId="0" nodeType="withEffect">
                                  <p:stCondLst>
                                    <p:cond delay="1000"/>
                                  </p:stCondLst>
                                  <p:childTnLst>
                                    <p:set>
                                      <p:cBhvr>
                                        <p:cTn id="45" dur="1" fill="hold">
                                          <p:stCondLst>
                                            <p:cond delay="0"/>
                                          </p:stCondLst>
                                        </p:cTn>
                                        <p:tgtEl>
                                          <p:spTgt spid="28">
                                            <p:txEl>
                                              <p:pRg st="0" end="0"/>
                                            </p:txEl>
                                          </p:spTgt>
                                        </p:tgtEl>
                                        <p:attrNameLst>
                                          <p:attrName>style.visibility</p:attrName>
                                        </p:attrNameLst>
                                      </p:cBhvr>
                                      <p:to>
                                        <p:strVal val="visible"/>
                                      </p:to>
                                    </p:set>
                                    <p:animEffect transition="in" filter="fade">
                                      <p:cBhvr>
                                        <p:cTn id="46" dur="500"/>
                                        <p:tgtEl>
                                          <p:spTgt spid="28">
                                            <p:txEl>
                                              <p:pRg st="0" end="0"/>
                                            </p:txEl>
                                          </p:spTgt>
                                        </p:tgtEl>
                                      </p:cBhvr>
                                    </p:animEffect>
                                  </p:childTnLst>
                                </p:cTn>
                              </p:par>
                              <p:par>
                                <p:cTn id="47" presetID="17" presetClass="entr" presetSubtype="4" fill="hold" grpId="0" nodeType="withEffect">
                                  <p:stCondLst>
                                    <p:cond delay="650"/>
                                  </p:stCondLst>
                                  <p:childTnLst>
                                    <p:set>
                                      <p:cBhvr>
                                        <p:cTn id="48" dur="1" fill="hold">
                                          <p:stCondLst>
                                            <p:cond delay="0"/>
                                          </p:stCondLst>
                                        </p:cTn>
                                        <p:tgtEl>
                                          <p:spTgt spid="29">
                                            <p:bg/>
                                          </p:spTgt>
                                        </p:tgtEl>
                                        <p:attrNameLst>
                                          <p:attrName>style.visibility</p:attrName>
                                        </p:attrNameLst>
                                      </p:cBhvr>
                                      <p:to>
                                        <p:strVal val="visible"/>
                                      </p:to>
                                    </p:set>
                                    <p:anim calcmode="lin" valueType="num">
                                      <p:cBhvr>
                                        <p:cTn id="49" dur="500" fill="hold"/>
                                        <p:tgtEl>
                                          <p:spTgt spid="29">
                                            <p:bg/>
                                          </p:spTgt>
                                        </p:tgtEl>
                                        <p:attrNameLst>
                                          <p:attrName>ppt_x</p:attrName>
                                        </p:attrNameLst>
                                      </p:cBhvr>
                                      <p:tavLst>
                                        <p:tav tm="0">
                                          <p:val>
                                            <p:strVal val="#ppt_x"/>
                                          </p:val>
                                        </p:tav>
                                        <p:tav tm="100000">
                                          <p:val>
                                            <p:strVal val="#ppt_x"/>
                                          </p:val>
                                        </p:tav>
                                      </p:tavLst>
                                    </p:anim>
                                    <p:anim calcmode="lin" valueType="num">
                                      <p:cBhvr>
                                        <p:cTn id="50" dur="500" fill="hold"/>
                                        <p:tgtEl>
                                          <p:spTgt spid="29">
                                            <p:bg/>
                                          </p:spTgt>
                                        </p:tgtEl>
                                        <p:attrNameLst>
                                          <p:attrName>ppt_y</p:attrName>
                                        </p:attrNameLst>
                                      </p:cBhvr>
                                      <p:tavLst>
                                        <p:tav tm="0">
                                          <p:val>
                                            <p:strVal val="#ppt_y+#ppt_h/2"/>
                                          </p:val>
                                        </p:tav>
                                        <p:tav tm="100000">
                                          <p:val>
                                            <p:strVal val="#ppt_y"/>
                                          </p:val>
                                        </p:tav>
                                      </p:tavLst>
                                    </p:anim>
                                    <p:anim calcmode="lin" valueType="num">
                                      <p:cBhvr>
                                        <p:cTn id="51" dur="500" fill="hold"/>
                                        <p:tgtEl>
                                          <p:spTgt spid="29">
                                            <p:bg/>
                                          </p:spTgt>
                                        </p:tgtEl>
                                        <p:attrNameLst>
                                          <p:attrName>ppt_w</p:attrName>
                                        </p:attrNameLst>
                                      </p:cBhvr>
                                      <p:tavLst>
                                        <p:tav tm="0">
                                          <p:val>
                                            <p:strVal val="#ppt_w"/>
                                          </p:val>
                                        </p:tav>
                                        <p:tav tm="100000">
                                          <p:val>
                                            <p:strVal val="#ppt_w"/>
                                          </p:val>
                                        </p:tav>
                                      </p:tavLst>
                                    </p:anim>
                                    <p:anim calcmode="lin" valueType="num">
                                      <p:cBhvr>
                                        <p:cTn id="52" dur="500" fill="hold"/>
                                        <p:tgtEl>
                                          <p:spTgt spid="29">
                                            <p:bg/>
                                          </p:spTgt>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1150"/>
                                  </p:stCondLst>
                                  <p:childTnLst>
                                    <p:set>
                                      <p:cBhvr>
                                        <p:cTn id="54" dur="1" fill="hold">
                                          <p:stCondLst>
                                            <p:cond delay="0"/>
                                          </p:stCondLst>
                                        </p:cTn>
                                        <p:tgtEl>
                                          <p:spTgt spid="29">
                                            <p:txEl>
                                              <p:pRg st="0" end="0"/>
                                            </p:txEl>
                                          </p:spTgt>
                                        </p:tgtEl>
                                        <p:attrNameLst>
                                          <p:attrName>style.visibility</p:attrName>
                                        </p:attrNameLst>
                                      </p:cBhvr>
                                      <p:to>
                                        <p:strVal val="visible"/>
                                      </p:to>
                                    </p:set>
                                    <p:animEffect transition="in" filter="fade">
                                      <p:cBhvr>
                                        <p:cTn id="55" dur="500"/>
                                        <p:tgtEl>
                                          <p:spTgt spid="29">
                                            <p:txEl>
                                              <p:pRg st="0" end="0"/>
                                            </p:txEl>
                                          </p:spTgt>
                                        </p:tgtEl>
                                      </p:cBhvr>
                                    </p:animEffect>
                                  </p:childTnLst>
                                </p:cTn>
                              </p:par>
                              <p:par>
                                <p:cTn id="56" presetID="17" presetClass="entr" presetSubtype="4" fill="hold" grpId="0" nodeType="withEffect">
                                  <p:stCondLst>
                                    <p:cond delay="800"/>
                                  </p:stCondLst>
                                  <p:childTnLst>
                                    <p:set>
                                      <p:cBhvr>
                                        <p:cTn id="57" dur="1" fill="hold">
                                          <p:stCondLst>
                                            <p:cond delay="0"/>
                                          </p:stCondLst>
                                        </p:cTn>
                                        <p:tgtEl>
                                          <p:spTgt spid="30">
                                            <p:bg/>
                                          </p:spTgt>
                                        </p:tgtEl>
                                        <p:attrNameLst>
                                          <p:attrName>style.visibility</p:attrName>
                                        </p:attrNameLst>
                                      </p:cBhvr>
                                      <p:to>
                                        <p:strVal val="visible"/>
                                      </p:to>
                                    </p:set>
                                    <p:anim calcmode="lin" valueType="num">
                                      <p:cBhvr>
                                        <p:cTn id="58" dur="500" fill="hold"/>
                                        <p:tgtEl>
                                          <p:spTgt spid="30">
                                            <p:bg/>
                                          </p:spTgt>
                                        </p:tgtEl>
                                        <p:attrNameLst>
                                          <p:attrName>ppt_x</p:attrName>
                                        </p:attrNameLst>
                                      </p:cBhvr>
                                      <p:tavLst>
                                        <p:tav tm="0">
                                          <p:val>
                                            <p:strVal val="#ppt_x"/>
                                          </p:val>
                                        </p:tav>
                                        <p:tav tm="100000">
                                          <p:val>
                                            <p:strVal val="#ppt_x"/>
                                          </p:val>
                                        </p:tav>
                                      </p:tavLst>
                                    </p:anim>
                                    <p:anim calcmode="lin" valueType="num">
                                      <p:cBhvr>
                                        <p:cTn id="59" dur="500" fill="hold"/>
                                        <p:tgtEl>
                                          <p:spTgt spid="30">
                                            <p:bg/>
                                          </p:spTgt>
                                        </p:tgtEl>
                                        <p:attrNameLst>
                                          <p:attrName>ppt_y</p:attrName>
                                        </p:attrNameLst>
                                      </p:cBhvr>
                                      <p:tavLst>
                                        <p:tav tm="0">
                                          <p:val>
                                            <p:strVal val="#ppt_y+#ppt_h/2"/>
                                          </p:val>
                                        </p:tav>
                                        <p:tav tm="100000">
                                          <p:val>
                                            <p:strVal val="#ppt_y"/>
                                          </p:val>
                                        </p:tav>
                                      </p:tavLst>
                                    </p:anim>
                                    <p:anim calcmode="lin" valueType="num">
                                      <p:cBhvr>
                                        <p:cTn id="60" dur="500" fill="hold"/>
                                        <p:tgtEl>
                                          <p:spTgt spid="30">
                                            <p:bg/>
                                          </p:spTgt>
                                        </p:tgtEl>
                                        <p:attrNameLst>
                                          <p:attrName>ppt_w</p:attrName>
                                        </p:attrNameLst>
                                      </p:cBhvr>
                                      <p:tavLst>
                                        <p:tav tm="0">
                                          <p:val>
                                            <p:strVal val="#ppt_w"/>
                                          </p:val>
                                        </p:tav>
                                        <p:tav tm="100000">
                                          <p:val>
                                            <p:strVal val="#ppt_w"/>
                                          </p:val>
                                        </p:tav>
                                      </p:tavLst>
                                    </p:anim>
                                    <p:anim calcmode="lin" valueType="num">
                                      <p:cBhvr>
                                        <p:cTn id="61" dur="500" fill="hold"/>
                                        <p:tgtEl>
                                          <p:spTgt spid="30">
                                            <p:bg/>
                                          </p:spTgt>
                                        </p:tgtEl>
                                        <p:attrNameLst>
                                          <p:attrName>ppt_h</p:attrName>
                                        </p:attrNameLst>
                                      </p:cBhvr>
                                      <p:tavLst>
                                        <p:tav tm="0">
                                          <p:val>
                                            <p:fltVal val="0"/>
                                          </p:val>
                                        </p:tav>
                                        <p:tav tm="100000">
                                          <p:val>
                                            <p:strVal val="#ppt_h"/>
                                          </p:val>
                                        </p:tav>
                                      </p:tavLst>
                                    </p:anim>
                                  </p:childTnLst>
                                </p:cTn>
                              </p:par>
                              <p:par>
                                <p:cTn id="62" presetID="10" presetClass="entr" presetSubtype="0" fill="hold" grpId="0" nodeType="withEffect">
                                  <p:stCondLst>
                                    <p:cond delay="1300"/>
                                  </p:stCondLst>
                                  <p:childTnLst>
                                    <p:set>
                                      <p:cBhvr>
                                        <p:cTn id="63" dur="1" fill="hold">
                                          <p:stCondLst>
                                            <p:cond delay="0"/>
                                          </p:stCondLst>
                                        </p:cTn>
                                        <p:tgtEl>
                                          <p:spTgt spid="30">
                                            <p:txEl>
                                              <p:pRg st="0" end="0"/>
                                            </p:txEl>
                                          </p:spTgt>
                                        </p:tgtEl>
                                        <p:attrNameLst>
                                          <p:attrName>style.visibility</p:attrName>
                                        </p:attrNameLst>
                                      </p:cBhvr>
                                      <p:to>
                                        <p:strVal val="visible"/>
                                      </p:to>
                                    </p:set>
                                    <p:animEffect transition="in" filter="fade">
                                      <p:cBhvr>
                                        <p:cTn id="64" dur="500"/>
                                        <p:tgtEl>
                                          <p:spTgt spid="30">
                                            <p:txEl>
                                              <p:pRg st="0" end="0"/>
                                            </p:txEl>
                                          </p:spTgt>
                                        </p:tgtEl>
                                      </p:cBhvr>
                                    </p:animEffect>
                                  </p:childTnLst>
                                </p:cTn>
                              </p:par>
                              <p:par>
                                <p:cTn id="65" presetID="17" presetClass="entr" presetSubtype="4" fill="hold" grpId="0" nodeType="withEffect">
                                  <p:stCondLst>
                                    <p:cond delay="950"/>
                                  </p:stCondLst>
                                  <p:childTnLst>
                                    <p:set>
                                      <p:cBhvr>
                                        <p:cTn id="66" dur="1" fill="hold">
                                          <p:stCondLst>
                                            <p:cond delay="0"/>
                                          </p:stCondLst>
                                        </p:cTn>
                                        <p:tgtEl>
                                          <p:spTgt spid="31">
                                            <p:bg/>
                                          </p:spTgt>
                                        </p:tgtEl>
                                        <p:attrNameLst>
                                          <p:attrName>style.visibility</p:attrName>
                                        </p:attrNameLst>
                                      </p:cBhvr>
                                      <p:to>
                                        <p:strVal val="visible"/>
                                      </p:to>
                                    </p:set>
                                    <p:anim calcmode="lin" valueType="num">
                                      <p:cBhvr>
                                        <p:cTn id="67" dur="500" fill="hold"/>
                                        <p:tgtEl>
                                          <p:spTgt spid="31">
                                            <p:bg/>
                                          </p:spTgt>
                                        </p:tgtEl>
                                        <p:attrNameLst>
                                          <p:attrName>ppt_x</p:attrName>
                                        </p:attrNameLst>
                                      </p:cBhvr>
                                      <p:tavLst>
                                        <p:tav tm="0">
                                          <p:val>
                                            <p:strVal val="#ppt_x"/>
                                          </p:val>
                                        </p:tav>
                                        <p:tav tm="100000">
                                          <p:val>
                                            <p:strVal val="#ppt_x"/>
                                          </p:val>
                                        </p:tav>
                                      </p:tavLst>
                                    </p:anim>
                                    <p:anim calcmode="lin" valueType="num">
                                      <p:cBhvr>
                                        <p:cTn id="68" dur="500" fill="hold"/>
                                        <p:tgtEl>
                                          <p:spTgt spid="31">
                                            <p:bg/>
                                          </p:spTgt>
                                        </p:tgtEl>
                                        <p:attrNameLst>
                                          <p:attrName>ppt_y</p:attrName>
                                        </p:attrNameLst>
                                      </p:cBhvr>
                                      <p:tavLst>
                                        <p:tav tm="0">
                                          <p:val>
                                            <p:strVal val="#ppt_y+#ppt_h/2"/>
                                          </p:val>
                                        </p:tav>
                                        <p:tav tm="100000">
                                          <p:val>
                                            <p:strVal val="#ppt_y"/>
                                          </p:val>
                                        </p:tav>
                                      </p:tavLst>
                                    </p:anim>
                                    <p:anim calcmode="lin" valueType="num">
                                      <p:cBhvr>
                                        <p:cTn id="69" dur="500" fill="hold"/>
                                        <p:tgtEl>
                                          <p:spTgt spid="31">
                                            <p:bg/>
                                          </p:spTgt>
                                        </p:tgtEl>
                                        <p:attrNameLst>
                                          <p:attrName>ppt_w</p:attrName>
                                        </p:attrNameLst>
                                      </p:cBhvr>
                                      <p:tavLst>
                                        <p:tav tm="0">
                                          <p:val>
                                            <p:strVal val="#ppt_w"/>
                                          </p:val>
                                        </p:tav>
                                        <p:tav tm="100000">
                                          <p:val>
                                            <p:strVal val="#ppt_w"/>
                                          </p:val>
                                        </p:tav>
                                      </p:tavLst>
                                    </p:anim>
                                    <p:anim calcmode="lin" valueType="num">
                                      <p:cBhvr>
                                        <p:cTn id="70" dur="500" fill="hold"/>
                                        <p:tgtEl>
                                          <p:spTgt spid="31">
                                            <p:bg/>
                                          </p:spTgt>
                                        </p:tgtEl>
                                        <p:attrNameLst>
                                          <p:attrName>ppt_h</p:attrName>
                                        </p:attrNameLst>
                                      </p:cBhvr>
                                      <p:tavLst>
                                        <p:tav tm="0">
                                          <p:val>
                                            <p:fltVal val="0"/>
                                          </p:val>
                                        </p:tav>
                                        <p:tav tm="100000">
                                          <p:val>
                                            <p:strVal val="#ppt_h"/>
                                          </p:val>
                                        </p:tav>
                                      </p:tavLst>
                                    </p:anim>
                                  </p:childTnLst>
                                </p:cTn>
                              </p:par>
                              <p:par>
                                <p:cTn id="71" presetID="10" presetClass="entr" presetSubtype="0" fill="hold" grpId="0" nodeType="withEffect">
                                  <p:stCondLst>
                                    <p:cond delay="1450"/>
                                  </p:stCondLst>
                                  <p:childTnLst>
                                    <p:set>
                                      <p:cBhvr>
                                        <p:cTn id="72" dur="1" fill="hold">
                                          <p:stCondLst>
                                            <p:cond delay="0"/>
                                          </p:stCondLst>
                                        </p:cTn>
                                        <p:tgtEl>
                                          <p:spTgt spid="31">
                                            <p:txEl>
                                              <p:pRg st="0" end="0"/>
                                            </p:txEl>
                                          </p:spTgt>
                                        </p:tgtEl>
                                        <p:attrNameLst>
                                          <p:attrName>style.visibility</p:attrName>
                                        </p:attrNameLst>
                                      </p:cBhvr>
                                      <p:to>
                                        <p:strVal val="visible"/>
                                      </p:to>
                                    </p:set>
                                    <p:animEffect transition="in" filter="fade">
                                      <p:cBhvr>
                                        <p:cTn id="73" dur="500"/>
                                        <p:tgtEl>
                                          <p:spTgt spid="31">
                                            <p:txEl>
                                              <p:pRg st="0" end="0"/>
                                            </p:txEl>
                                          </p:spTgt>
                                        </p:tgtEl>
                                      </p:cBhvr>
                                    </p:animEffect>
                                  </p:childTnLst>
                                </p:cTn>
                              </p:par>
                              <p:par>
                                <p:cTn id="74" presetID="17" presetClass="entr" presetSubtype="4" fill="hold" grpId="0" nodeType="withEffect">
                                  <p:stCondLst>
                                    <p:cond delay="1100"/>
                                  </p:stCondLst>
                                  <p:childTnLst>
                                    <p:set>
                                      <p:cBhvr>
                                        <p:cTn id="75" dur="1" fill="hold">
                                          <p:stCondLst>
                                            <p:cond delay="0"/>
                                          </p:stCondLst>
                                        </p:cTn>
                                        <p:tgtEl>
                                          <p:spTgt spid="32">
                                            <p:bg/>
                                          </p:spTgt>
                                        </p:tgtEl>
                                        <p:attrNameLst>
                                          <p:attrName>style.visibility</p:attrName>
                                        </p:attrNameLst>
                                      </p:cBhvr>
                                      <p:to>
                                        <p:strVal val="visible"/>
                                      </p:to>
                                    </p:set>
                                    <p:anim calcmode="lin" valueType="num">
                                      <p:cBhvr>
                                        <p:cTn id="76" dur="500" fill="hold"/>
                                        <p:tgtEl>
                                          <p:spTgt spid="32">
                                            <p:bg/>
                                          </p:spTgt>
                                        </p:tgtEl>
                                        <p:attrNameLst>
                                          <p:attrName>ppt_x</p:attrName>
                                        </p:attrNameLst>
                                      </p:cBhvr>
                                      <p:tavLst>
                                        <p:tav tm="0">
                                          <p:val>
                                            <p:strVal val="#ppt_x"/>
                                          </p:val>
                                        </p:tav>
                                        <p:tav tm="100000">
                                          <p:val>
                                            <p:strVal val="#ppt_x"/>
                                          </p:val>
                                        </p:tav>
                                      </p:tavLst>
                                    </p:anim>
                                    <p:anim calcmode="lin" valueType="num">
                                      <p:cBhvr>
                                        <p:cTn id="77" dur="500" fill="hold"/>
                                        <p:tgtEl>
                                          <p:spTgt spid="32">
                                            <p:bg/>
                                          </p:spTgt>
                                        </p:tgtEl>
                                        <p:attrNameLst>
                                          <p:attrName>ppt_y</p:attrName>
                                        </p:attrNameLst>
                                      </p:cBhvr>
                                      <p:tavLst>
                                        <p:tav tm="0">
                                          <p:val>
                                            <p:strVal val="#ppt_y+#ppt_h/2"/>
                                          </p:val>
                                        </p:tav>
                                        <p:tav tm="100000">
                                          <p:val>
                                            <p:strVal val="#ppt_y"/>
                                          </p:val>
                                        </p:tav>
                                      </p:tavLst>
                                    </p:anim>
                                    <p:anim calcmode="lin" valueType="num">
                                      <p:cBhvr>
                                        <p:cTn id="78" dur="500" fill="hold"/>
                                        <p:tgtEl>
                                          <p:spTgt spid="32">
                                            <p:bg/>
                                          </p:spTgt>
                                        </p:tgtEl>
                                        <p:attrNameLst>
                                          <p:attrName>ppt_w</p:attrName>
                                        </p:attrNameLst>
                                      </p:cBhvr>
                                      <p:tavLst>
                                        <p:tav tm="0">
                                          <p:val>
                                            <p:strVal val="#ppt_w"/>
                                          </p:val>
                                        </p:tav>
                                        <p:tav tm="100000">
                                          <p:val>
                                            <p:strVal val="#ppt_w"/>
                                          </p:val>
                                        </p:tav>
                                      </p:tavLst>
                                    </p:anim>
                                    <p:anim calcmode="lin" valueType="num">
                                      <p:cBhvr>
                                        <p:cTn id="79" dur="500" fill="hold"/>
                                        <p:tgtEl>
                                          <p:spTgt spid="32">
                                            <p:bg/>
                                          </p:spTgt>
                                        </p:tgtEl>
                                        <p:attrNameLst>
                                          <p:attrName>ppt_h</p:attrName>
                                        </p:attrNameLst>
                                      </p:cBhvr>
                                      <p:tavLst>
                                        <p:tav tm="0">
                                          <p:val>
                                            <p:fltVal val="0"/>
                                          </p:val>
                                        </p:tav>
                                        <p:tav tm="100000">
                                          <p:val>
                                            <p:strVal val="#ppt_h"/>
                                          </p:val>
                                        </p:tav>
                                      </p:tavLst>
                                    </p:anim>
                                  </p:childTnLst>
                                </p:cTn>
                              </p:par>
                              <p:par>
                                <p:cTn id="80" presetID="10" presetClass="entr" presetSubtype="0" fill="hold" grpId="0" nodeType="withEffect">
                                  <p:stCondLst>
                                    <p:cond delay="1600"/>
                                  </p:stCondLst>
                                  <p:childTnLst>
                                    <p:set>
                                      <p:cBhvr>
                                        <p:cTn id="81" dur="1" fill="hold">
                                          <p:stCondLst>
                                            <p:cond delay="0"/>
                                          </p:stCondLst>
                                        </p:cTn>
                                        <p:tgtEl>
                                          <p:spTgt spid="32">
                                            <p:txEl>
                                              <p:pRg st="0" end="0"/>
                                            </p:txEl>
                                          </p:spTgt>
                                        </p:tgtEl>
                                        <p:attrNameLst>
                                          <p:attrName>style.visibility</p:attrName>
                                        </p:attrNameLst>
                                      </p:cBhvr>
                                      <p:to>
                                        <p:strVal val="visible"/>
                                      </p:to>
                                    </p:set>
                                    <p:animEffect transition="in" filter="fade">
                                      <p:cBhvr>
                                        <p:cTn id="82" dur="500"/>
                                        <p:tgtEl>
                                          <p:spTgt spid="32">
                                            <p:txEl>
                                              <p:pRg st="0" end="0"/>
                                            </p:txEl>
                                          </p:spTgt>
                                        </p:tgtEl>
                                      </p:cBhvr>
                                    </p:animEffect>
                                  </p:childTnLst>
                                </p:cTn>
                              </p:par>
                              <p:par>
                                <p:cTn id="83" presetID="17" presetClass="entr" presetSubtype="4" fill="hold" grpId="0" nodeType="withEffect">
                                  <p:stCondLst>
                                    <p:cond delay="1250"/>
                                  </p:stCondLst>
                                  <p:childTnLst>
                                    <p:set>
                                      <p:cBhvr>
                                        <p:cTn id="84" dur="1" fill="hold">
                                          <p:stCondLst>
                                            <p:cond delay="0"/>
                                          </p:stCondLst>
                                        </p:cTn>
                                        <p:tgtEl>
                                          <p:spTgt spid="33">
                                            <p:bg/>
                                          </p:spTgt>
                                        </p:tgtEl>
                                        <p:attrNameLst>
                                          <p:attrName>style.visibility</p:attrName>
                                        </p:attrNameLst>
                                      </p:cBhvr>
                                      <p:to>
                                        <p:strVal val="visible"/>
                                      </p:to>
                                    </p:set>
                                    <p:anim calcmode="lin" valueType="num">
                                      <p:cBhvr>
                                        <p:cTn id="85" dur="500" fill="hold"/>
                                        <p:tgtEl>
                                          <p:spTgt spid="33">
                                            <p:bg/>
                                          </p:spTgt>
                                        </p:tgtEl>
                                        <p:attrNameLst>
                                          <p:attrName>ppt_x</p:attrName>
                                        </p:attrNameLst>
                                      </p:cBhvr>
                                      <p:tavLst>
                                        <p:tav tm="0">
                                          <p:val>
                                            <p:strVal val="#ppt_x"/>
                                          </p:val>
                                        </p:tav>
                                        <p:tav tm="100000">
                                          <p:val>
                                            <p:strVal val="#ppt_x"/>
                                          </p:val>
                                        </p:tav>
                                      </p:tavLst>
                                    </p:anim>
                                    <p:anim calcmode="lin" valueType="num">
                                      <p:cBhvr>
                                        <p:cTn id="86" dur="500" fill="hold"/>
                                        <p:tgtEl>
                                          <p:spTgt spid="33">
                                            <p:bg/>
                                          </p:spTgt>
                                        </p:tgtEl>
                                        <p:attrNameLst>
                                          <p:attrName>ppt_y</p:attrName>
                                        </p:attrNameLst>
                                      </p:cBhvr>
                                      <p:tavLst>
                                        <p:tav tm="0">
                                          <p:val>
                                            <p:strVal val="#ppt_y+#ppt_h/2"/>
                                          </p:val>
                                        </p:tav>
                                        <p:tav tm="100000">
                                          <p:val>
                                            <p:strVal val="#ppt_y"/>
                                          </p:val>
                                        </p:tav>
                                      </p:tavLst>
                                    </p:anim>
                                    <p:anim calcmode="lin" valueType="num">
                                      <p:cBhvr>
                                        <p:cTn id="87" dur="500" fill="hold"/>
                                        <p:tgtEl>
                                          <p:spTgt spid="33">
                                            <p:bg/>
                                          </p:spTgt>
                                        </p:tgtEl>
                                        <p:attrNameLst>
                                          <p:attrName>ppt_w</p:attrName>
                                        </p:attrNameLst>
                                      </p:cBhvr>
                                      <p:tavLst>
                                        <p:tav tm="0">
                                          <p:val>
                                            <p:strVal val="#ppt_w"/>
                                          </p:val>
                                        </p:tav>
                                        <p:tav tm="100000">
                                          <p:val>
                                            <p:strVal val="#ppt_w"/>
                                          </p:val>
                                        </p:tav>
                                      </p:tavLst>
                                    </p:anim>
                                    <p:anim calcmode="lin" valueType="num">
                                      <p:cBhvr>
                                        <p:cTn id="88" dur="500" fill="hold"/>
                                        <p:tgtEl>
                                          <p:spTgt spid="33">
                                            <p:bg/>
                                          </p:spTgt>
                                        </p:tgtEl>
                                        <p:attrNameLst>
                                          <p:attrName>ppt_h</p:attrName>
                                        </p:attrNameLst>
                                      </p:cBhvr>
                                      <p:tavLst>
                                        <p:tav tm="0">
                                          <p:val>
                                            <p:fltVal val="0"/>
                                          </p:val>
                                        </p:tav>
                                        <p:tav tm="100000">
                                          <p:val>
                                            <p:strVal val="#ppt_h"/>
                                          </p:val>
                                        </p:tav>
                                      </p:tavLst>
                                    </p:anim>
                                  </p:childTnLst>
                                </p:cTn>
                              </p:par>
                              <p:par>
                                <p:cTn id="89" presetID="10" presetClass="entr" presetSubtype="0" fill="hold" grpId="0" nodeType="withEffect">
                                  <p:stCondLst>
                                    <p:cond delay="1750"/>
                                  </p:stCondLst>
                                  <p:childTnLst>
                                    <p:set>
                                      <p:cBhvr>
                                        <p:cTn id="90" dur="1" fill="hold">
                                          <p:stCondLst>
                                            <p:cond delay="0"/>
                                          </p:stCondLst>
                                        </p:cTn>
                                        <p:tgtEl>
                                          <p:spTgt spid="33">
                                            <p:txEl>
                                              <p:pRg st="0" end="0"/>
                                            </p:txEl>
                                          </p:spTgt>
                                        </p:tgtEl>
                                        <p:attrNameLst>
                                          <p:attrName>style.visibility</p:attrName>
                                        </p:attrNameLst>
                                      </p:cBhvr>
                                      <p:to>
                                        <p:strVal val="visible"/>
                                      </p:to>
                                    </p:set>
                                    <p:animEffect transition="in" filter="fade">
                                      <p:cBhvr>
                                        <p:cTn id="91" dur="500"/>
                                        <p:tgtEl>
                                          <p:spTgt spid="33">
                                            <p:txEl>
                                              <p:pRg st="0" end="0"/>
                                            </p:txEl>
                                          </p:spTgt>
                                        </p:tgtEl>
                                      </p:cBhvr>
                                    </p:animEffect>
                                  </p:childTnLst>
                                </p:cTn>
                              </p:par>
                              <p:par>
                                <p:cTn id="92" presetID="17" presetClass="entr" presetSubtype="4" fill="hold" grpId="0" nodeType="withEffect">
                                  <p:stCondLst>
                                    <p:cond delay="1400"/>
                                  </p:stCondLst>
                                  <p:childTnLst>
                                    <p:set>
                                      <p:cBhvr>
                                        <p:cTn id="93" dur="1" fill="hold">
                                          <p:stCondLst>
                                            <p:cond delay="0"/>
                                          </p:stCondLst>
                                        </p:cTn>
                                        <p:tgtEl>
                                          <p:spTgt spid="34">
                                            <p:bg/>
                                          </p:spTgt>
                                        </p:tgtEl>
                                        <p:attrNameLst>
                                          <p:attrName>style.visibility</p:attrName>
                                        </p:attrNameLst>
                                      </p:cBhvr>
                                      <p:to>
                                        <p:strVal val="visible"/>
                                      </p:to>
                                    </p:set>
                                    <p:anim calcmode="lin" valueType="num">
                                      <p:cBhvr>
                                        <p:cTn id="94" dur="500" fill="hold"/>
                                        <p:tgtEl>
                                          <p:spTgt spid="34">
                                            <p:bg/>
                                          </p:spTgt>
                                        </p:tgtEl>
                                        <p:attrNameLst>
                                          <p:attrName>ppt_x</p:attrName>
                                        </p:attrNameLst>
                                      </p:cBhvr>
                                      <p:tavLst>
                                        <p:tav tm="0">
                                          <p:val>
                                            <p:strVal val="#ppt_x"/>
                                          </p:val>
                                        </p:tav>
                                        <p:tav tm="100000">
                                          <p:val>
                                            <p:strVal val="#ppt_x"/>
                                          </p:val>
                                        </p:tav>
                                      </p:tavLst>
                                    </p:anim>
                                    <p:anim calcmode="lin" valueType="num">
                                      <p:cBhvr>
                                        <p:cTn id="95" dur="500" fill="hold"/>
                                        <p:tgtEl>
                                          <p:spTgt spid="34">
                                            <p:bg/>
                                          </p:spTgt>
                                        </p:tgtEl>
                                        <p:attrNameLst>
                                          <p:attrName>ppt_y</p:attrName>
                                        </p:attrNameLst>
                                      </p:cBhvr>
                                      <p:tavLst>
                                        <p:tav tm="0">
                                          <p:val>
                                            <p:strVal val="#ppt_y+#ppt_h/2"/>
                                          </p:val>
                                        </p:tav>
                                        <p:tav tm="100000">
                                          <p:val>
                                            <p:strVal val="#ppt_y"/>
                                          </p:val>
                                        </p:tav>
                                      </p:tavLst>
                                    </p:anim>
                                    <p:anim calcmode="lin" valueType="num">
                                      <p:cBhvr>
                                        <p:cTn id="96" dur="500" fill="hold"/>
                                        <p:tgtEl>
                                          <p:spTgt spid="34">
                                            <p:bg/>
                                          </p:spTgt>
                                        </p:tgtEl>
                                        <p:attrNameLst>
                                          <p:attrName>ppt_w</p:attrName>
                                        </p:attrNameLst>
                                      </p:cBhvr>
                                      <p:tavLst>
                                        <p:tav tm="0">
                                          <p:val>
                                            <p:strVal val="#ppt_w"/>
                                          </p:val>
                                        </p:tav>
                                        <p:tav tm="100000">
                                          <p:val>
                                            <p:strVal val="#ppt_w"/>
                                          </p:val>
                                        </p:tav>
                                      </p:tavLst>
                                    </p:anim>
                                    <p:anim calcmode="lin" valueType="num">
                                      <p:cBhvr>
                                        <p:cTn id="97" dur="500" fill="hold"/>
                                        <p:tgtEl>
                                          <p:spTgt spid="34">
                                            <p:bg/>
                                          </p:spTgt>
                                        </p:tgtEl>
                                        <p:attrNameLst>
                                          <p:attrName>ppt_h</p:attrName>
                                        </p:attrNameLst>
                                      </p:cBhvr>
                                      <p:tavLst>
                                        <p:tav tm="0">
                                          <p:val>
                                            <p:fltVal val="0"/>
                                          </p:val>
                                        </p:tav>
                                        <p:tav tm="100000">
                                          <p:val>
                                            <p:strVal val="#ppt_h"/>
                                          </p:val>
                                        </p:tav>
                                      </p:tavLst>
                                    </p:anim>
                                  </p:childTnLst>
                                </p:cTn>
                              </p:par>
                              <p:par>
                                <p:cTn id="98" presetID="10" presetClass="entr" presetSubtype="0" fill="hold" grpId="0" nodeType="withEffect">
                                  <p:stCondLst>
                                    <p:cond delay="1900"/>
                                  </p:stCondLst>
                                  <p:childTnLst>
                                    <p:set>
                                      <p:cBhvr>
                                        <p:cTn id="99" dur="1" fill="hold">
                                          <p:stCondLst>
                                            <p:cond delay="0"/>
                                          </p:stCondLst>
                                        </p:cTn>
                                        <p:tgtEl>
                                          <p:spTgt spid="34">
                                            <p:txEl>
                                              <p:pRg st="0" end="0"/>
                                            </p:txEl>
                                          </p:spTgt>
                                        </p:tgtEl>
                                        <p:attrNameLst>
                                          <p:attrName>style.visibility</p:attrName>
                                        </p:attrNameLst>
                                      </p:cBhvr>
                                      <p:to>
                                        <p:strVal val="visible"/>
                                      </p:to>
                                    </p:set>
                                    <p:animEffect transition="in" filter="fade">
                                      <p:cBhvr>
                                        <p:cTn id="100"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0" grpId="0"/>
      <p:bldP spid="21" grpId="0"/>
      <p:bldP spid="22" grpId="0"/>
      <p:bldP spid="23" grpId="0"/>
      <p:bldP spid="24" grpId="0"/>
      <p:bldP spid="25" grpId="0"/>
      <p:bldP spid="26" grpId="0"/>
      <p:bldP spid="27" grpId="0" uiExpand="1" build="p" animBg="1">
        <p:tmplLst>
          <p:tmpl>
            <p:tnLst>
              <p:par>
                <p:cTn presetID="17" presetClass="entr" presetSubtype="4" fill="hold" nodeType="withEffect">
                  <p:stCondLst>
                    <p:cond delay="500"/>
                  </p:stCondLst>
                  <p:childTnLst>
                    <p:set>
                      <p:cBhvr>
                        <p:cTn dur="1" fill="hold">
                          <p:stCondLst>
                            <p:cond delay="0"/>
                          </p:stCondLst>
                        </p:cTn>
                        <p:tgtEl>
                          <p:spTgt spid="27"/>
                        </p:tgtEl>
                        <p:attrNameLst>
                          <p:attrName>style.visibility</p:attrName>
                        </p:attrNameLst>
                      </p:cBhvr>
                      <p:to>
                        <p:strVal val="visible"/>
                      </p:to>
                    </p:set>
                    <p:anim calcmode="lin" valueType="num">
                      <p:cBhvr>
                        <p:cTn dur="500" fill="hold"/>
                        <p:tgtEl>
                          <p:spTgt spid="27"/>
                        </p:tgtEl>
                        <p:attrNameLst>
                          <p:attrName>ppt_x</p:attrName>
                        </p:attrNameLst>
                      </p:cBhvr>
                      <p:tavLst>
                        <p:tav tm="0">
                          <p:val>
                            <p:strVal val="#ppt_x"/>
                          </p:val>
                        </p:tav>
                        <p:tav tm="100000">
                          <p:val>
                            <p:strVal val="#ppt_x"/>
                          </p:val>
                        </p:tav>
                      </p:tavLst>
                    </p:anim>
                    <p:anim calcmode="lin" valueType="num">
                      <p:cBhvr>
                        <p:cTn dur="500" fill="hold"/>
                        <p:tgtEl>
                          <p:spTgt spid="27"/>
                        </p:tgtEl>
                        <p:attrNameLst>
                          <p:attrName>ppt_y</p:attrName>
                        </p:attrNameLst>
                      </p:cBhvr>
                      <p:tavLst>
                        <p:tav tm="0">
                          <p:val>
                            <p:strVal val="#ppt_y+#ppt_h/2"/>
                          </p:val>
                        </p:tav>
                        <p:tav tm="100000">
                          <p:val>
                            <p:strVal val="#ppt_y"/>
                          </p:val>
                        </p:tav>
                      </p:tavLst>
                    </p:anim>
                    <p:anim calcmode="lin" valueType="num">
                      <p:cBhvr>
                        <p:cTn dur="500" fill="hold"/>
                        <p:tgtEl>
                          <p:spTgt spid="27"/>
                        </p:tgtEl>
                        <p:attrNameLst>
                          <p:attrName>ppt_w</p:attrName>
                        </p:attrNameLst>
                      </p:cBhvr>
                      <p:tavLst>
                        <p:tav tm="0">
                          <p:val>
                            <p:strVal val="#ppt_w"/>
                          </p:val>
                        </p:tav>
                        <p:tav tm="100000">
                          <p:val>
                            <p:strVal val="#ppt_w"/>
                          </p:val>
                        </p:tav>
                      </p:tavLst>
                    </p:anim>
                    <p:anim calcmode="lin" valueType="num">
                      <p:cBhvr>
                        <p:cTn dur="500" fill="hold"/>
                        <p:tgtEl>
                          <p:spTgt spid="27"/>
                        </p:tgtEl>
                        <p:attrNameLst>
                          <p:attrName>ppt_h</p:attrName>
                        </p:attrNameLst>
                      </p:cBhvr>
                      <p:tavLst>
                        <p:tav tm="0">
                          <p:val>
                            <p:fltVal val="0"/>
                          </p:val>
                        </p:tav>
                        <p:tav tm="100000">
                          <p:val>
                            <p:strVal val="#ppt_h"/>
                          </p:val>
                        </p:tav>
                      </p:tavLst>
                    </p:anim>
                  </p:childTnLst>
                </p:cTn>
              </p:par>
            </p:tnLst>
          </p:tmpl>
          <p:tmpl lvl="1">
            <p:tnLst>
              <p:par>
                <p:cTn presetID="10" presetClass="entr" presetSubtype="0" fill="hold" nodeType="withEffect">
                  <p:stCondLst>
                    <p:cond delay="100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uiExpand="1" build="p" animBg="1">
        <p:tmplLst>
          <p:tmpl>
            <p:tnLst>
              <p:par>
                <p:cTn presetID="17" presetClass="entr" presetSubtype="4"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 calcmode="lin" valueType="num">
                      <p:cBhvr>
                        <p:cTn dur="500" fill="hold"/>
                        <p:tgtEl>
                          <p:spTgt spid="28"/>
                        </p:tgtEl>
                        <p:attrNameLst>
                          <p:attrName>ppt_x</p:attrName>
                        </p:attrNameLst>
                      </p:cBhvr>
                      <p:tavLst>
                        <p:tav tm="0">
                          <p:val>
                            <p:strVal val="#ppt_x"/>
                          </p:val>
                        </p:tav>
                        <p:tav tm="100000">
                          <p:val>
                            <p:strVal val="#ppt_x"/>
                          </p:val>
                        </p:tav>
                      </p:tavLst>
                    </p:anim>
                    <p:anim calcmode="lin" valueType="num">
                      <p:cBhvr>
                        <p:cTn dur="500" fill="hold"/>
                        <p:tgtEl>
                          <p:spTgt spid="28"/>
                        </p:tgtEl>
                        <p:attrNameLst>
                          <p:attrName>ppt_y</p:attrName>
                        </p:attrNameLst>
                      </p:cBhvr>
                      <p:tavLst>
                        <p:tav tm="0">
                          <p:val>
                            <p:strVal val="#ppt_y+#ppt_h/2"/>
                          </p:val>
                        </p:tav>
                        <p:tav tm="100000">
                          <p:val>
                            <p:strVal val="#ppt_y"/>
                          </p:val>
                        </p:tav>
                      </p:tavLst>
                    </p:anim>
                    <p:anim calcmode="lin" valueType="num">
                      <p:cBhvr>
                        <p:cTn dur="500" fill="hold"/>
                        <p:tgtEl>
                          <p:spTgt spid="28"/>
                        </p:tgtEl>
                        <p:attrNameLst>
                          <p:attrName>ppt_w</p:attrName>
                        </p:attrNameLst>
                      </p:cBhvr>
                      <p:tavLst>
                        <p:tav tm="0">
                          <p:val>
                            <p:strVal val="#ppt_w"/>
                          </p:val>
                        </p:tav>
                        <p:tav tm="100000">
                          <p:val>
                            <p:strVal val="#ppt_w"/>
                          </p:val>
                        </p:tav>
                      </p:tavLst>
                    </p:anim>
                    <p:anim calcmode="lin" valueType="num">
                      <p:cBhvr>
                        <p:cTn dur="500" fill="hold"/>
                        <p:tgtEl>
                          <p:spTgt spid="28"/>
                        </p:tgtEl>
                        <p:attrNameLst>
                          <p:attrName>ppt_h</p:attrName>
                        </p:attrNameLst>
                      </p:cBhvr>
                      <p:tavLst>
                        <p:tav tm="0">
                          <p:val>
                            <p:fltVal val="0"/>
                          </p:val>
                        </p:tav>
                        <p:tav tm="100000">
                          <p:val>
                            <p:strVal val="#ppt_h"/>
                          </p:val>
                        </p:tav>
                      </p:tavLst>
                    </p:anim>
                  </p:childTnLst>
                </p:cTn>
              </p:par>
            </p:tnLst>
          </p:tmpl>
          <p:tmpl lvl="1">
            <p:tnLst>
              <p:par>
                <p:cTn presetID="10" presetClass="entr" presetSubtype="0" fill="hold" nodeType="withEffect">
                  <p:stCondLst>
                    <p:cond delay="100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uiExpand="1" build="p" animBg="1">
        <p:tmplLst>
          <p:tmpl>
            <p:tnLst>
              <p:par>
                <p:cTn presetID="17" presetClass="entr" presetSubtype="4" fill="hold" nodeType="withEffect">
                  <p:stCondLst>
                    <p:cond delay="650"/>
                  </p:stCondLst>
                  <p:childTnLst>
                    <p:set>
                      <p:cBhvr>
                        <p:cTn dur="1" fill="hold">
                          <p:stCondLst>
                            <p:cond delay="0"/>
                          </p:stCondLst>
                        </p:cTn>
                        <p:tgtEl>
                          <p:spTgt spid="29"/>
                        </p:tgtEl>
                        <p:attrNameLst>
                          <p:attrName>style.visibility</p:attrName>
                        </p:attrNameLst>
                      </p:cBhvr>
                      <p:to>
                        <p:strVal val="visible"/>
                      </p:to>
                    </p:set>
                    <p:anim calcmode="lin" valueType="num">
                      <p:cBhvr>
                        <p:cTn dur="500" fill="hold"/>
                        <p:tgtEl>
                          <p:spTgt spid="29"/>
                        </p:tgtEl>
                        <p:attrNameLst>
                          <p:attrName>ppt_x</p:attrName>
                        </p:attrNameLst>
                      </p:cBhvr>
                      <p:tavLst>
                        <p:tav tm="0">
                          <p:val>
                            <p:strVal val="#ppt_x"/>
                          </p:val>
                        </p:tav>
                        <p:tav tm="100000">
                          <p:val>
                            <p:strVal val="#ppt_x"/>
                          </p:val>
                        </p:tav>
                      </p:tavLst>
                    </p:anim>
                    <p:anim calcmode="lin" valueType="num">
                      <p:cBhvr>
                        <p:cTn dur="500" fill="hold"/>
                        <p:tgtEl>
                          <p:spTgt spid="29"/>
                        </p:tgtEl>
                        <p:attrNameLst>
                          <p:attrName>ppt_y</p:attrName>
                        </p:attrNameLst>
                      </p:cBhvr>
                      <p:tavLst>
                        <p:tav tm="0">
                          <p:val>
                            <p:strVal val="#ppt_y+#ppt_h/2"/>
                          </p:val>
                        </p:tav>
                        <p:tav tm="100000">
                          <p:val>
                            <p:strVal val="#ppt_y"/>
                          </p:val>
                        </p:tav>
                      </p:tavLst>
                    </p:anim>
                    <p:anim calcmode="lin" valueType="num">
                      <p:cBhvr>
                        <p:cTn dur="500" fill="hold"/>
                        <p:tgtEl>
                          <p:spTgt spid="29"/>
                        </p:tgtEl>
                        <p:attrNameLst>
                          <p:attrName>ppt_w</p:attrName>
                        </p:attrNameLst>
                      </p:cBhvr>
                      <p:tavLst>
                        <p:tav tm="0">
                          <p:val>
                            <p:strVal val="#ppt_w"/>
                          </p:val>
                        </p:tav>
                        <p:tav tm="100000">
                          <p:val>
                            <p:strVal val="#ppt_w"/>
                          </p:val>
                        </p:tav>
                      </p:tavLst>
                    </p:anim>
                    <p:anim calcmode="lin" valueType="num">
                      <p:cBhvr>
                        <p:cTn dur="500" fill="hold"/>
                        <p:tgtEl>
                          <p:spTgt spid="29"/>
                        </p:tgtEl>
                        <p:attrNameLst>
                          <p:attrName>ppt_h</p:attrName>
                        </p:attrNameLst>
                      </p:cBhvr>
                      <p:tavLst>
                        <p:tav tm="0">
                          <p:val>
                            <p:fltVal val="0"/>
                          </p:val>
                        </p:tav>
                        <p:tav tm="100000">
                          <p:val>
                            <p:strVal val="#ppt_h"/>
                          </p:val>
                        </p:tav>
                      </p:tavLst>
                    </p:anim>
                  </p:childTnLst>
                </p:cTn>
              </p:par>
            </p:tnLst>
          </p:tmpl>
          <p:tmpl lvl="1">
            <p:tnLst>
              <p:par>
                <p:cTn presetID="10" presetClass="entr" presetSubtype="0" fill="hold" nodeType="withEffect">
                  <p:stCondLst>
                    <p:cond delay="115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0" grpId="0" uiExpand="1" build="p" animBg="1">
        <p:tmplLst>
          <p:tmpl>
            <p:tnLst>
              <p:par>
                <p:cTn presetID="17" presetClass="entr" presetSubtype="4" fill="hold" nodeType="withEffect">
                  <p:stCondLst>
                    <p:cond delay="800"/>
                  </p:stCondLst>
                  <p:childTnLst>
                    <p:set>
                      <p:cBhvr>
                        <p:cTn dur="1" fill="hold">
                          <p:stCondLst>
                            <p:cond delay="0"/>
                          </p:stCondLst>
                        </p:cTn>
                        <p:tgtEl>
                          <p:spTgt spid="30"/>
                        </p:tgtEl>
                        <p:attrNameLst>
                          <p:attrName>style.visibility</p:attrName>
                        </p:attrNameLst>
                      </p:cBhvr>
                      <p:to>
                        <p:strVal val="visible"/>
                      </p:to>
                    </p:set>
                    <p:anim calcmode="lin" valueType="num">
                      <p:cBhvr>
                        <p:cTn dur="500" fill="hold"/>
                        <p:tgtEl>
                          <p:spTgt spid="30"/>
                        </p:tgtEl>
                        <p:attrNameLst>
                          <p:attrName>ppt_x</p:attrName>
                        </p:attrNameLst>
                      </p:cBhvr>
                      <p:tavLst>
                        <p:tav tm="0">
                          <p:val>
                            <p:strVal val="#ppt_x"/>
                          </p:val>
                        </p:tav>
                        <p:tav tm="100000">
                          <p:val>
                            <p:strVal val="#ppt_x"/>
                          </p:val>
                        </p:tav>
                      </p:tavLst>
                    </p:anim>
                    <p:anim calcmode="lin" valueType="num">
                      <p:cBhvr>
                        <p:cTn dur="500" fill="hold"/>
                        <p:tgtEl>
                          <p:spTgt spid="30"/>
                        </p:tgtEl>
                        <p:attrNameLst>
                          <p:attrName>ppt_y</p:attrName>
                        </p:attrNameLst>
                      </p:cBhvr>
                      <p:tavLst>
                        <p:tav tm="0">
                          <p:val>
                            <p:strVal val="#ppt_y+#ppt_h/2"/>
                          </p:val>
                        </p:tav>
                        <p:tav tm="100000">
                          <p:val>
                            <p:strVal val="#ppt_y"/>
                          </p:val>
                        </p:tav>
                      </p:tavLst>
                    </p:anim>
                    <p:anim calcmode="lin" valueType="num">
                      <p:cBhvr>
                        <p:cTn dur="500" fill="hold"/>
                        <p:tgtEl>
                          <p:spTgt spid="30"/>
                        </p:tgtEl>
                        <p:attrNameLst>
                          <p:attrName>ppt_w</p:attrName>
                        </p:attrNameLst>
                      </p:cBhvr>
                      <p:tavLst>
                        <p:tav tm="0">
                          <p:val>
                            <p:strVal val="#ppt_w"/>
                          </p:val>
                        </p:tav>
                        <p:tav tm="100000">
                          <p:val>
                            <p:strVal val="#ppt_w"/>
                          </p:val>
                        </p:tav>
                      </p:tavLst>
                    </p:anim>
                    <p:anim calcmode="lin" valueType="num">
                      <p:cBhvr>
                        <p:cTn dur="500" fill="hold"/>
                        <p:tgtEl>
                          <p:spTgt spid="30"/>
                        </p:tgtEl>
                        <p:attrNameLst>
                          <p:attrName>ppt_h</p:attrName>
                        </p:attrNameLst>
                      </p:cBhvr>
                      <p:tavLst>
                        <p:tav tm="0">
                          <p:val>
                            <p:fltVal val="0"/>
                          </p:val>
                        </p:tav>
                        <p:tav tm="100000">
                          <p:val>
                            <p:strVal val="#ppt_h"/>
                          </p:val>
                        </p:tav>
                      </p:tavLst>
                    </p:anim>
                  </p:childTnLst>
                </p:cTn>
              </p:par>
            </p:tnLst>
          </p:tmpl>
          <p:tmpl lvl="1">
            <p:tnLst>
              <p:par>
                <p:cTn presetID="10" presetClass="entr" presetSubtype="0" fill="hold" nodeType="withEffect">
                  <p:stCondLst>
                    <p:cond delay="130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P spid="31" grpId="0" uiExpand="1" build="p" animBg="1">
        <p:tmplLst>
          <p:tmpl>
            <p:tnLst>
              <p:par>
                <p:cTn presetID="17" presetClass="entr" presetSubtype="4" fill="hold" nodeType="withEffect">
                  <p:stCondLst>
                    <p:cond delay="950"/>
                  </p:stCondLst>
                  <p:childTnLst>
                    <p:set>
                      <p:cBhvr>
                        <p:cTn dur="1" fill="hold">
                          <p:stCondLst>
                            <p:cond delay="0"/>
                          </p:stCondLst>
                        </p:cTn>
                        <p:tgtEl>
                          <p:spTgt spid="31"/>
                        </p:tgtEl>
                        <p:attrNameLst>
                          <p:attrName>style.visibility</p:attrName>
                        </p:attrNameLst>
                      </p:cBhvr>
                      <p:to>
                        <p:strVal val="visible"/>
                      </p:to>
                    </p:set>
                    <p:anim calcmode="lin" valueType="num">
                      <p:cBhvr>
                        <p:cTn dur="500" fill="hold"/>
                        <p:tgtEl>
                          <p:spTgt spid="31"/>
                        </p:tgtEl>
                        <p:attrNameLst>
                          <p:attrName>ppt_x</p:attrName>
                        </p:attrNameLst>
                      </p:cBhvr>
                      <p:tavLst>
                        <p:tav tm="0">
                          <p:val>
                            <p:strVal val="#ppt_x"/>
                          </p:val>
                        </p:tav>
                        <p:tav tm="100000">
                          <p:val>
                            <p:strVal val="#ppt_x"/>
                          </p:val>
                        </p:tav>
                      </p:tavLst>
                    </p:anim>
                    <p:anim calcmode="lin" valueType="num">
                      <p:cBhvr>
                        <p:cTn dur="500" fill="hold"/>
                        <p:tgtEl>
                          <p:spTgt spid="31"/>
                        </p:tgtEl>
                        <p:attrNameLst>
                          <p:attrName>ppt_y</p:attrName>
                        </p:attrNameLst>
                      </p:cBhvr>
                      <p:tavLst>
                        <p:tav tm="0">
                          <p:val>
                            <p:strVal val="#ppt_y+#ppt_h/2"/>
                          </p:val>
                        </p:tav>
                        <p:tav tm="100000">
                          <p:val>
                            <p:strVal val="#ppt_y"/>
                          </p:val>
                        </p:tav>
                      </p:tavLst>
                    </p:anim>
                    <p:anim calcmode="lin" valueType="num">
                      <p:cBhvr>
                        <p:cTn dur="500" fill="hold"/>
                        <p:tgtEl>
                          <p:spTgt spid="31"/>
                        </p:tgtEl>
                        <p:attrNameLst>
                          <p:attrName>ppt_w</p:attrName>
                        </p:attrNameLst>
                      </p:cBhvr>
                      <p:tavLst>
                        <p:tav tm="0">
                          <p:val>
                            <p:strVal val="#ppt_w"/>
                          </p:val>
                        </p:tav>
                        <p:tav tm="100000">
                          <p:val>
                            <p:strVal val="#ppt_w"/>
                          </p:val>
                        </p:tav>
                      </p:tavLst>
                    </p:anim>
                    <p:anim calcmode="lin" valueType="num">
                      <p:cBhvr>
                        <p:cTn dur="500" fill="hold"/>
                        <p:tgtEl>
                          <p:spTgt spid="31"/>
                        </p:tgtEl>
                        <p:attrNameLst>
                          <p:attrName>ppt_h</p:attrName>
                        </p:attrNameLst>
                      </p:cBhvr>
                      <p:tavLst>
                        <p:tav tm="0">
                          <p:val>
                            <p:fltVal val="0"/>
                          </p:val>
                        </p:tav>
                        <p:tav tm="100000">
                          <p:val>
                            <p:strVal val="#ppt_h"/>
                          </p:val>
                        </p:tav>
                      </p:tavLst>
                    </p:anim>
                  </p:childTnLst>
                </p:cTn>
              </p:par>
            </p:tnLst>
          </p:tmpl>
          <p:tmpl lvl="1">
            <p:tnLst>
              <p:par>
                <p:cTn presetID="10" presetClass="entr" presetSubtype="0" fill="hold" nodeType="withEffect">
                  <p:stCondLst>
                    <p:cond delay="1450"/>
                  </p:stCondLst>
                  <p:childTnLst>
                    <p:set>
                      <p:cBhvr>
                        <p:cTn dur="1" fill="hold">
                          <p:stCondLst>
                            <p:cond delay="0"/>
                          </p:stCondLst>
                        </p:cTn>
                        <p:tgtEl>
                          <p:spTgt spid="31"/>
                        </p:tgtEl>
                        <p:attrNameLst>
                          <p:attrName>style.visibility</p:attrName>
                        </p:attrNameLst>
                      </p:cBhvr>
                      <p:to>
                        <p:strVal val="visible"/>
                      </p:to>
                    </p:set>
                    <p:animEffect transition="in" filter="fade">
                      <p:cBhvr>
                        <p:cTn dur="500"/>
                        <p:tgtEl>
                          <p:spTgt spid="31"/>
                        </p:tgtEl>
                      </p:cBhvr>
                    </p:animEffect>
                  </p:childTnLst>
                </p:cTn>
              </p:par>
            </p:tnLst>
          </p:tmpl>
        </p:tmplLst>
      </p:bldP>
      <p:bldP spid="32" grpId="0" uiExpand="1" build="p" animBg="1">
        <p:tmplLst>
          <p:tmpl>
            <p:tnLst>
              <p:par>
                <p:cTn presetID="17" presetClass="entr" presetSubtype="4" fill="hold" nodeType="withEffect">
                  <p:stCondLst>
                    <p:cond delay="1100"/>
                  </p:stCondLst>
                  <p:childTnLst>
                    <p:set>
                      <p:cBhvr>
                        <p:cTn dur="1" fill="hold">
                          <p:stCondLst>
                            <p:cond delay="0"/>
                          </p:stCondLst>
                        </p:cTn>
                        <p:tgtEl>
                          <p:spTgt spid="32"/>
                        </p:tgtEl>
                        <p:attrNameLst>
                          <p:attrName>style.visibility</p:attrName>
                        </p:attrNameLst>
                      </p:cBhvr>
                      <p:to>
                        <p:strVal val="visible"/>
                      </p:to>
                    </p:set>
                    <p:anim calcmode="lin" valueType="num">
                      <p:cBhvr>
                        <p:cTn dur="500" fill="hold"/>
                        <p:tgtEl>
                          <p:spTgt spid="32"/>
                        </p:tgtEl>
                        <p:attrNameLst>
                          <p:attrName>ppt_x</p:attrName>
                        </p:attrNameLst>
                      </p:cBhvr>
                      <p:tavLst>
                        <p:tav tm="0">
                          <p:val>
                            <p:strVal val="#ppt_x"/>
                          </p:val>
                        </p:tav>
                        <p:tav tm="100000">
                          <p:val>
                            <p:strVal val="#ppt_x"/>
                          </p:val>
                        </p:tav>
                      </p:tavLst>
                    </p:anim>
                    <p:anim calcmode="lin" valueType="num">
                      <p:cBhvr>
                        <p:cTn dur="500" fill="hold"/>
                        <p:tgtEl>
                          <p:spTgt spid="32"/>
                        </p:tgtEl>
                        <p:attrNameLst>
                          <p:attrName>ppt_y</p:attrName>
                        </p:attrNameLst>
                      </p:cBhvr>
                      <p:tavLst>
                        <p:tav tm="0">
                          <p:val>
                            <p:strVal val="#ppt_y+#ppt_h/2"/>
                          </p:val>
                        </p:tav>
                        <p:tav tm="100000">
                          <p:val>
                            <p:strVal val="#ppt_y"/>
                          </p:val>
                        </p:tav>
                      </p:tavLst>
                    </p:anim>
                    <p:anim calcmode="lin" valueType="num">
                      <p:cBhvr>
                        <p:cTn dur="500" fill="hold"/>
                        <p:tgtEl>
                          <p:spTgt spid="32"/>
                        </p:tgtEl>
                        <p:attrNameLst>
                          <p:attrName>ppt_w</p:attrName>
                        </p:attrNameLst>
                      </p:cBhvr>
                      <p:tavLst>
                        <p:tav tm="0">
                          <p:val>
                            <p:strVal val="#ppt_w"/>
                          </p:val>
                        </p:tav>
                        <p:tav tm="100000">
                          <p:val>
                            <p:strVal val="#ppt_w"/>
                          </p:val>
                        </p:tav>
                      </p:tavLst>
                    </p:anim>
                    <p:anim calcmode="lin" valueType="num">
                      <p:cBhvr>
                        <p:cTn dur="500" fill="hold"/>
                        <p:tgtEl>
                          <p:spTgt spid="32"/>
                        </p:tgtEl>
                        <p:attrNameLst>
                          <p:attrName>ppt_h</p:attrName>
                        </p:attrNameLst>
                      </p:cBhvr>
                      <p:tavLst>
                        <p:tav tm="0">
                          <p:val>
                            <p:fltVal val="0"/>
                          </p:val>
                        </p:tav>
                        <p:tav tm="100000">
                          <p:val>
                            <p:strVal val="#ppt_h"/>
                          </p:val>
                        </p:tav>
                      </p:tavLst>
                    </p:anim>
                  </p:childTnLst>
                </p:cTn>
              </p:par>
            </p:tnLst>
          </p:tmpl>
          <p:tmpl lvl="1">
            <p:tnLst>
              <p:par>
                <p:cTn presetID="10" presetClass="entr" presetSubtype="0" fill="hold" nodeType="withEffect">
                  <p:stCondLst>
                    <p:cond delay="160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uiExpand="1" build="p" animBg="1">
        <p:tmplLst>
          <p:tmpl>
            <p:tnLst>
              <p:par>
                <p:cTn presetID="17" presetClass="entr" presetSubtype="4" fill="hold" nodeType="withEffect">
                  <p:stCondLst>
                    <p:cond delay="1250"/>
                  </p:stCondLst>
                  <p:childTnLst>
                    <p:set>
                      <p:cBhvr>
                        <p:cTn dur="1" fill="hold">
                          <p:stCondLst>
                            <p:cond delay="0"/>
                          </p:stCondLst>
                        </p:cTn>
                        <p:tgtEl>
                          <p:spTgt spid="33"/>
                        </p:tgtEl>
                        <p:attrNameLst>
                          <p:attrName>style.visibility</p:attrName>
                        </p:attrNameLst>
                      </p:cBhvr>
                      <p:to>
                        <p:strVal val="visible"/>
                      </p:to>
                    </p:set>
                    <p:anim calcmode="lin" valueType="num">
                      <p:cBhvr>
                        <p:cTn dur="500" fill="hold"/>
                        <p:tgtEl>
                          <p:spTgt spid="33"/>
                        </p:tgtEl>
                        <p:attrNameLst>
                          <p:attrName>ppt_x</p:attrName>
                        </p:attrNameLst>
                      </p:cBhvr>
                      <p:tavLst>
                        <p:tav tm="0">
                          <p:val>
                            <p:strVal val="#ppt_x"/>
                          </p:val>
                        </p:tav>
                        <p:tav tm="100000">
                          <p:val>
                            <p:strVal val="#ppt_x"/>
                          </p:val>
                        </p:tav>
                      </p:tavLst>
                    </p:anim>
                    <p:anim calcmode="lin" valueType="num">
                      <p:cBhvr>
                        <p:cTn dur="500" fill="hold"/>
                        <p:tgtEl>
                          <p:spTgt spid="33"/>
                        </p:tgtEl>
                        <p:attrNameLst>
                          <p:attrName>ppt_y</p:attrName>
                        </p:attrNameLst>
                      </p:cBhvr>
                      <p:tavLst>
                        <p:tav tm="0">
                          <p:val>
                            <p:strVal val="#ppt_y+#ppt_h/2"/>
                          </p:val>
                        </p:tav>
                        <p:tav tm="100000">
                          <p:val>
                            <p:strVal val="#ppt_y"/>
                          </p:val>
                        </p:tav>
                      </p:tavLst>
                    </p:anim>
                    <p:anim calcmode="lin" valueType="num">
                      <p:cBhvr>
                        <p:cTn dur="500" fill="hold"/>
                        <p:tgtEl>
                          <p:spTgt spid="33"/>
                        </p:tgtEl>
                        <p:attrNameLst>
                          <p:attrName>ppt_w</p:attrName>
                        </p:attrNameLst>
                      </p:cBhvr>
                      <p:tavLst>
                        <p:tav tm="0">
                          <p:val>
                            <p:strVal val="#ppt_w"/>
                          </p:val>
                        </p:tav>
                        <p:tav tm="100000">
                          <p:val>
                            <p:strVal val="#ppt_w"/>
                          </p:val>
                        </p:tav>
                      </p:tavLst>
                    </p:anim>
                    <p:anim calcmode="lin" valueType="num">
                      <p:cBhvr>
                        <p:cTn dur="500" fill="hold"/>
                        <p:tgtEl>
                          <p:spTgt spid="33"/>
                        </p:tgtEl>
                        <p:attrNameLst>
                          <p:attrName>ppt_h</p:attrName>
                        </p:attrNameLst>
                      </p:cBhvr>
                      <p:tavLst>
                        <p:tav tm="0">
                          <p:val>
                            <p:fltVal val="0"/>
                          </p:val>
                        </p:tav>
                        <p:tav tm="100000">
                          <p:val>
                            <p:strVal val="#ppt_h"/>
                          </p:val>
                        </p:tav>
                      </p:tavLst>
                    </p:anim>
                  </p:childTnLst>
                </p:cTn>
              </p:par>
            </p:tnLst>
          </p:tmpl>
          <p:tmpl lvl="1">
            <p:tnLst>
              <p:par>
                <p:cTn presetID="10" presetClass="entr" presetSubtype="0" fill="hold" nodeType="withEffect">
                  <p:stCondLst>
                    <p:cond delay="1750"/>
                  </p:stCondLst>
                  <p:childTnLst>
                    <p:set>
                      <p:cBhvr>
                        <p:cTn dur="1" fill="hold">
                          <p:stCondLst>
                            <p:cond delay="0"/>
                          </p:stCondLst>
                        </p:cTn>
                        <p:tgtEl>
                          <p:spTgt spid="33"/>
                        </p:tgtEl>
                        <p:attrNameLst>
                          <p:attrName>style.visibility</p:attrName>
                        </p:attrNameLst>
                      </p:cBhvr>
                      <p:to>
                        <p:strVal val="visible"/>
                      </p:to>
                    </p:set>
                    <p:animEffect transition="in" filter="fade">
                      <p:cBhvr>
                        <p:cTn dur="500"/>
                        <p:tgtEl>
                          <p:spTgt spid="33"/>
                        </p:tgtEl>
                      </p:cBhvr>
                    </p:animEffect>
                  </p:childTnLst>
                </p:cTn>
              </p:par>
            </p:tnLst>
          </p:tmpl>
        </p:tmplLst>
      </p:bldP>
      <p:bldP spid="34" grpId="0" uiExpand="1" build="p" animBg="1">
        <p:tmplLst>
          <p:tmpl>
            <p:tnLst>
              <p:par>
                <p:cTn presetID="17" presetClass="entr" presetSubtype="4" fill="hold" nodeType="withEffect">
                  <p:stCondLst>
                    <p:cond delay="1400"/>
                  </p:stCondLst>
                  <p:childTnLst>
                    <p:set>
                      <p:cBhvr>
                        <p:cTn dur="1" fill="hold">
                          <p:stCondLst>
                            <p:cond delay="0"/>
                          </p:stCondLst>
                        </p:cTn>
                        <p:tgtEl>
                          <p:spTgt spid="34"/>
                        </p:tgtEl>
                        <p:attrNameLst>
                          <p:attrName>style.visibility</p:attrName>
                        </p:attrNameLst>
                      </p:cBhvr>
                      <p:to>
                        <p:strVal val="visible"/>
                      </p:to>
                    </p:set>
                    <p:anim calcmode="lin" valueType="num">
                      <p:cBhvr>
                        <p:cTn dur="500" fill="hold"/>
                        <p:tgtEl>
                          <p:spTgt spid="34"/>
                        </p:tgtEl>
                        <p:attrNameLst>
                          <p:attrName>ppt_x</p:attrName>
                        </p:attrNameLst>
                      </p:cBhvr>
                      <p:tavLst>
                        <p:tav tm="0">
                          <p:val>
                            <p:strVal val="#ppt_x"/>
                          </p:val>
                        </p:tav>
                        <p:tav tm="100000">
                          <p:val>
                            <p:strVal val="#ppt_x"/>
                          </p:val>
                        </p:tav>
                      </p:tavLst>
                    </p:anim>
                    <p:anim calcmode="lin" valueType="num">
                      <p:cBhvr>
                        <p:cTn dur="500" fill="hold"/>
                        <p:tgtEl>
                          <p:spTgt spid="34"/>
                        </p:tgtEl>
                        <p:attrNameLst>
                          <p:attrName>ppt_y</p:attrName>
                        </p:attrNameLst>
                      </p:cBhvr>
                      <p:tavLst>
                        <p:tav tm="0">
                          <p:val>
                            <p:strVal val="#ppt_y+#ppt_h/2"/>
                          </p:val>
                        </p:tav>
                        <p:tav tm="100000">
                          <p:val>
                            <p:strVal val="#ppt_y"/>
                          </p:val>
                        </p:tav>
                      </p:tavLst>
                    </p:anim>
                    <p:anim calcmode="lin" valueType="num">
                      <p:cBhvr>
                        <p:cTn dur="500" fill="hold"/>
                        <p:tgtEl>
                          <p:spTgt spid="34"/>
                        </p:tgtEl>
                        <p:attrNameLst>
                          <p:attrName>ppt_w</p:attrName>
                        </p:attrNameLst>
                      </p:cBhvr>
                      <p:tavLst>
                        <p:tav tm="0">
                          <p:val>
                            <p:strVal val="#ppt_w"/>
                          </p:val>
                        </p:tav>
                        <p:tav tm="100000">
                          <p:val>
                            <p:strVal val="#ppt_w"/>
                          </p:val>
                        </p:tav>
                      </p:tavLst>
                    </p:anim>
                    <p:anim calcmode="lin" valueType="num">
                      <p:cBhvr>
                        <p:cTn dur="500" fill="hold"/>
                        <p:tgtEl>
                          <p:spTgt spid="34"/>
                        </p:tgtEl>
                        <p:attrNameLst>
                          <p:attrName>ppt_h</p:attrName>
                        </p:attrNameLst>
                      </p:cBhvr>
                      <p:tavLst>
                        <p:tav tm="0">
                          <p:val>
                            <p:fltVal val="0"/>
                          </p:val>
                        </p:tav>
                        <p:tav tm="100000">
                          <p:val>
                            <p:strVal val="#ppt_h"/>
                          </p:val>
                        </p:tav>
                      </p:tavLst>
                    </p:anim>
                  </p:childTnLst>
                </p:cTn>
              </p:par>
            </p:tnLst>
          </p:tmpl>
          <p:tmpl lvl="1">
            <p:tnLst>
              <p:par>
                <p:cTn presetID="10" presetClass="entr" presetSubtype="0" fill="hold" nodeType="withEffect">
                  <p:stCondLst>
                    <p:cond delay="190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Image 50% + text 50%">
    <p:spTree>
      <p:nvGrpSpPr>
        <p:cNvPr id="1" name=""/>
        <p:cNvGrpSpPr/>
        <p:nvPr/>
      </p:nvGrpSpPr>
      <p:grpSpPr>
        <a:xfrm>
          <a:off x="0" y="0"/>
          <a:ext cx="0" cy="0"/>
          <a:chOff x="0" y="0"/>
          <a:chExt cx="0" cy="0"/>
        </a:xfrm>
      </p:grpSpPr>
      <p:sp>
        <p:nvSpPr>
          <p:cNvPr id="8" name="Tijdelijke aanduiding voor afbeelding 3">
            <a:extLst>
              <a:ext uri="{FF2B5EF4-FFF2-40B4-BE49-F238E27FC236}">
                <a16:creationId xmlns:a16="http://schemas.microsoft.com/office/drawing/2014/main" id="{B72DCF1F-DE4D-4ECD-A42A-406630B9FE9D}"/>
              </a:ext>
            </a:extLst>
          </p:cNvPr>
          <p:cNvSpPr>
            <a:spLocks noGrp="1"/>
          </p:cNvSpPr>
          <p:nvPr>
            <p:ph type="pic" sz="quarter" idx="12" hasCustomPrompt="1"/>
          </p:nvPr>
        </p:nvSpPr>
        <p:spPr>
          <a:xfrm>
            <a:off x="6366000" y="500"/>
            <a:ext cx="5826000" cy="6857499"/>
          </a:xfrm>
          <a:noFill/>
        </p:spPr>
        <p:txBody>
          <a:bodyPr tIns="2520000"/>
          <a:lstStyle>
            <a:lvl1pPr marL="0" indent="0" algn="ctr">
              <a:spcBef>
                <a:spcPts val="0"/>
              </a:spcBef>
              <a:buNone/>
              <a:defRPr sz="1200">
                <a:solidFill>
                  <a:schemeClr val="bg1">
                    <a:lumMod val="50000"/>
                  </a:schemeClr>
                </a:solidFill>
              </a:defRPr>
            </a:lvl1pPr>
          </a:lstStyle>
          <a:p>
            <a:pPr marL="0" lvl="0" indent="0" algn="ctr">
              <a:buNone/>
            </a:pPr>
            <a:r>
              <a:rPr lang="en-GB" noProof="0"/>
              <a:t>Click on the icon below to insert an image</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Image 50% + text 50%</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p:spPr>
        <p:txBody>
          <a:bodyPr/>
          <a:lstStyle>
            <a:lvl1pPr>
              <a:defRPr/>
            </a:lvl1p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p:spPr>
        <p:txBody>
          <a:bodyPr/>
          <a:lstStyle/>
          <a:p>
            <a:fld id="{23D2BB9B-B463-4028-B950-91DDC3FACFD9}" type="slidenum">
              <a:rPr lang="en-GB" noProof="0" smtClean="0"/>
              <a:pPr/>
              <a:t>‹#›</a:t>
            </a:fld>
            <a:endParaRPr lang="en-GB" noProof="0"/>
          </a:p>
        </p:txBody>
      </p:sp>
      <p:sp>
        <p:nvSpPr>
          <p:cNvPr id="27" name="Tijdelijke aanduiding voor verticale tekst 2">
            <a:extLst>
              <a:ext uri="{FF2B5EF4-FFF2-40B4-BE49-F238E27FC236}">
                <a16:creationId xmlns:a16="http://schemas.microsoft.com/office/drawing/2014/main" id="{8DE80408-14B7-4842-B0EC-4EC84711A7BC}"/>
              </a:ext>
            </a:extLst>
          </p:cNvPr>
          <p:cNvSpPr>
            <a:spLocks noGrp="1"/>
          </p:cNvSpPr>
          <p:nvPr>
            <p:ph type="body" orient="vert" idx="13" hasCustomPrompt="1"/>
          </p:nvPr>
        </p:nvSpPr>
        <p:spPr>
          <a:xfrm>
            <a:off x="11222501" y="466271"/>
            <a:ext cx="450000" cy="453600"/>
          </a:xfr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4" name="Titel 3">
            <a:extLst>
              <a:ext uri="{FF2B5EF4-FFF2-40B4-BE49-F238E27FC236}">
                <a16:creationId xmlns:a16="http://schemas.microsoft.com/office/drawing/2014/main" id="{85301F9C-57D0-42B1-AECF-024E7D6CBAAF}"/>
              </a:ext>
            </a:extLst>
          </p:cNvPr>
          <p:cNvSpPr>
            <a:spLocks noGrp="1"/>
          </p:cNvSpPr>
          <p:nvPr>
            <p:ph type="title" hasCustomPrompt="1"/>
          </p:nvPr>
        </p:nvSpPr>
        <p:spPr>
          <a:xfrm>
            <a:off x="540001" y="540000"/>
            <a:ext cx="5286000" cy="412500"/>
          </a:xfrm>
        </p:spPr>
        <p:txBody>
          <a:bodyPr/>
          <a:lstStyle>
            <a:lvl1pPr>
              <a:defRPr/>
            </a:lvl1pPr>
          </a:lstStyle>
          <a:p>
            <a:r>
              <a:rPr lang="en-GB" noProof="0"/>
              <a:t>Heading</a:t>
            </a:r>
          </a:p>
        </p:txBody>
      </p:sp>
      <p:sp>
        <p:nvSpPr>
          <p:cNvPr id="216" name="Tijdelijke aanduiding voor verticale tekst 2">
            <a:extLst>
              <a:ext uri="{FF2B5EF4-FFF2-40B4-BE49-F238E27FC236}">
                <a16:creationId xmlns:a16="http://schemas.microsoft.com/office/drawing/2014/main" id="{E07AB0B3-8C99-4BEE-AC4F-F0B5239B4E31}"/>
              </a:ext>
            </a:extLst>
          </p:cNvPr>
          <p:cNvSpPr>
            <a:spLocks noGrp="1"/>
          </p:cNvSpPr>
          <p:nvPr>
            <p:ph type="body" orient="vert" idx="1" hasCustomPrompt="1"/>
          </p:nvPr>
        </p:nvSpPr>
        <p:spPr>
          <a:xfrm>
            <a:off x="1297761" y="1524725"/>
            <a:ext cx="4632300" cy="412501"/>
          </a:xfrm>
        </p:spPr>
        <p:txBody>
          <a:bodyPr vert="horz" anchor="ctr" anchorCtr="0"/>
          <a:lstStyle>
            <a:lvl1pPr marL="0" indent="0">
              <a:buFont typeface="Arial" panose="020B0604020202020204" pitchFamily="34" charset="0"/>
              <a:buNone/>
              <a:defRPr sz="1600"/>
            </a:lvl1pPr>
            <a:lvl2pPr>
              <a:defRPr/>
            </a:lvl2pPr>
            <a:lvl3pPr>
              <a:defRPr/>
            </a:lvl3pPr>
            <a:lvl4pPr>
              <a:defRPr/>
            </a:lvl4pPr>
            <a:lvl5pPr>
              <a:defRPr/>
            </a:lvl5pPr>
            <a:lvl8pPr marL="0" indent="0" algn="l">
              <a:lnSpc>
                <a:spcPct val="100000"/>
              </a:lnSpc>
              <a:buFont typeface="Arial" panose="020B0604020202020204" pitchFamily="34" charset="0"/>
              <a:buNone/>
              <a:defRPr/>
            </a:lvl8pPr>
          </a:lstStyle>
          <a:p>
            <a:pPr lvl="0"/>
            <a:r>
              <a:rPr lang="en-GB" noProof="0"/>
              <a:t>Insert text</a:t>
            </a:r>
          </a:p>
        </p:txBody>
      </p:sp>
      <p:sp>
        <p:nvSpPr>
          <p:cNvPr id="217" name="Tijdelijke aanduiding voor verticale tekst 2">
            <a:extLst>
              <a:ext uri="{FF2B5EF4-FFF2-40B4-BE49-F238E27FC236}">
                <a16:creationId xmlns:a16="http://schemas.microsoft.com/office/drawing/2014/main" id="{1FCA72B6-A153-4C1D-9D3F-C749BDAEDB56}"/>
              </a:ext>
            </a:extLst>
          </p:cNvPr>
          <p:cNvSpPr>
            <a:spLocks noGrp="1"/>
          </p:cNvSpPr>
          <p:nvPr>
            <p:ph type="body" orient="vert" idx="20" hasCustomPrompt="1"/>
          </p:nvPr>
        </p:nvSpPr>
        <p:spPr>
          <a:xfrm>
            <a:off x="1297761" y="2880684"/>
            <a:ext cx="4632300" cy="412501"/>
          </a:xfrm>
        </p:spPr>
        <p:txBody>
          <a:bodyPr vert="horz" anchor="ctr" anchorCtr="0"/>
          <a:lstStyle>
            <a:lvl1pPr marL="0" indent="0">
              <a:buFont typeface="Arial" panose="020B0604020202020204" pitchFamily="34" charset="0"/>
              <a:buNone/>
              <a:defRPr sz="1600"/>
            </a:lvl1pPr>
            <a:lvl2pPr>
              <a:defRPr/>
            </a:lvl2pPr>
            <a:lvl3pPr>
              <a:defRPr/>
            </a:lvl3pPr>
            <a:lvl4pPr>
              <a:defRPr/>
            </a:lvl4pPr>
            <a:lvl5pPr>
              <a:defRPr/>
            </a:lvl5pPr>
            <a:lvl8pPr marL="285750" indent="-285750" algn="l">
              <a:lnSpc>
                <a:spcPct val="100000"/>
              </a:lnSpc>
              <a:buFont typeface="Arial" panose="020B0604020202020204" pitchFamily="34" charset="0"/>
              <a:buChar char="•"/>
              <a:defRPr/>
            </a:lvl8pPr>
          </a:lstStyle>
          <a:p>
            <a:pPr lvl="0"/>
            <a:r>
              <a:rPr lang="en-GB" noProof="0"/>
              <a:t>Insert text</a:t>
            </a:r>
          </a:p>
        </p:txBody>
      </p:sp>
      <p:sp>
        <p:nvSpPr>
          <p:cNvPr id="218" name="Tijdelijke aanduiding voor verticale tekst 2">
            <a:extLst>
              <a:ext uri="{FF2B5EF4-FFF2-40B4-BE49-F238E27FC236}">
                <a16:creationId xmlns:a16="http://schemas.microsoft.com/office/drawing/2014/main" id="{CE523477-FAE7-46D4-94B0-646B15FB950A}"/>
              </a:ext>
            </a:extLst>
          </p:cNvPr>
          <p:cNvSpPr>
            <a:spLocks noGrp="1"/>
          </p:cNvSpPr>
          <p:nvPr>
            <p:ph type="body" orient="vert" idx="26" hasCustomPrompt="1"/>
          </p:nvPr>
        </p:nvSpPr>
        <p:spPr>
          <a:xfrm>
            <a:off x="1297761" y="3553091"/>
            <a:ext cx="4632300" cy="412501"/>
          </a:xfrm>
        </p:spPr>
        <p:txBody>
          <a:bodyPr vert="horz" anchor="ctr" anchorCtr="0"/>
          <a:lstStyle>
            <a:lvl1pPr marL="0" indent="0">
              <a:buFont typeface="Arial" panose="020B0604020202020204" pitchFamily="34" charset="0"/>
              <a:buNone/>
              <a:defRPr sz="1600"/>
            </a:lvl1pPr>
            <a:lvl2pPr>
              <a:defRPr/>
            </a:lvl2pPr>
            <a:lvl3pPr>
              <a:defRPr/>
            </a:lvl3pPr>
            <a:lvl4pPr>
              <a:defRPr/>
            </a:lvl4pPr>
            <a:lvl5pPr>
              <a:defRPr/>
            </a:lvl5pPr>
            <a:lvl8pPr marL="0" indent="0" algn="l">
              <a:lnSpc>
                <a:spcPct val="100000"/>
              </a:lnSpc>
              <a:buFont typeface="Arial" panose="020B0604020202020204" pitchFamily="34" charset="0"/>
              <a:buNone/>
              <a:defRPr/>
            </a:lvl8pPr>
          </a:lstStyle>
          <a:p>
            <a:pPr lvl="0"/>
            <a:r>
              <a:rPr lang="en-GB" noProof="0"/>
              <a:t>Insert text</a:t>
            </a:r>
          </a:p>
        </p:txBody>
      </p:sp>
      <p:sp>
        <p:nvSpPr>
          <p:cNvPr id="219" name="Tijdelijke aanduiding voor verticale tekst 2">
            <a:extLst>
              <a:ext uri="{FF2B5EF4-FFF2-40B4-BE49-F238E27FC236}">
                <a16:creationId xmlns:a16="http://schemas.microsoft.com/office/drawing/2014/main" id="{78413C92-2F34-44B3-8D09-F27F13771266}"/>
              </a:ext>
            </a:extLst>
          </p:cNvPr>
          <p:cNvSpPr>
            <a:spLocks noGrp="1"/>
          </p:cNvSpPr>
          <p:nvPr>
            <p:ph type="body" orient="vert" idx="32" hasCustomPrompt="1"/>
          </p:nvPr>
        </p:nvSpPr>
        <p:spPr>
          <a:xfrm>
            <a:off x="1297761" y="4214325"/>
            <a:ext cx="4632300" cy="412501"/>
          </a:xfrm>
        </p:spPr>
        <p:txBody>
          <a:bodyPr vert="horz" anchor="ctr" anchorCtr="0"/>
          <a:lstStyle>
            <a:lvl1pPr marL="0" indent="0">
              <a:buFont typeface="Arial" panose="020B0604020202020204" pitchFamily="34" charset="0"/>
              <a:buNone/>
              <a:defRPr sz="1600"/>
            </a:lvl1pPr>
            <a:lvl2pPr>
              <a:defRPr/>
            </a:lvl2pPr>
            <a:lvl3pPr>
              <a:defRPr/>
            </a:lvl3pPr>
            <a:lvl4pPr>
              <a:defRPr/>
            </a:lvl4pPr>
            <a:lvl5pPr>
              <a:defRPr/>
            </a:lvl5pPr>
            <a:lvl8pPr marL="0" indent="0" algn="l">
              <a:lnSpc>
                <a:spcPct val="100000"/>
              </a:lnSpc>
              <a:buFont typeface="Arial" panose="020B0604020202020204" pitchFamily="34" charset="0"/>
              <a:buNone/>
              <a:defRPr/>
            </a:lvl8pPr>
          </a:lstStyle>
          <a:p>
            <a:pPr lvl="0"/>
            <a:r>
              <a:rPr lang="en-GB" noProof="0"/>
              <a:t>Insert text</a:t>
            </a:r>
          </a:p>
        </p:txBody>
      </p:sp>
      <p:sp>
        <p:nvSpPr>
          <p:cNvPr id="220" name="Tijdelijke aanduiding voor verticale tekst 2">
            <a:extLst>
              <a:ext uri="{FF2B5EF4-FFF2-40B4-BE49-F238E27FC236}">
                <a16:creationId xmlns:a16="http://schemas.microsoft.com/office/drawing/2014/main" id="{8178DB12-0A1B-4057-840F-B1DA7EB47EEF}"/>
              </a:ext>
            </a:extLst>
          </p:cNvPr>
          <p:cNvSpPr>
            <a:spLocks noGrp="1"/>
          </p:cNvSpPr>
          <p:nvPr>
            <p:ph type="body" orient="vert" idx="38" hasCustomPrompt="1"/>
          </p:nvPr>
        </p:nvSpPr>
        <p:spPr>
          <a:xfrm>
            <a:off x="1297761" y="4898425"/>
            <a:ext cx="4632300" cy="412501"/>
          </a:xfrm>
        </p:spPr>
        <p:txBody>
          <a:bodyPr vert="horz" anchor="ctr" anchorCtr="0"/>
          <a:lstStyle>
            <a:lvl1pPr marL="0" indent="0">
              <a:buFont typeface="Arial" panose="020B0604020202020204" pitchFamily="34" charset="0"/>
              <a:buNone/>
              <a:defRPr sz="1600"/>
            </a:lvl1pPr>
            <a:lvl2pPr>
              <a:defRPr/>
            </a:lvl2pPr>
            <a:lvl3pPr>
              <a:defRPr/>
            </a:lvl3pPr>
            <a:lvl4pPr>
              <a:defRPr/>
            </a:lvl4pPr>
            <a:lvl5pPr>
              <a:defRPr/>
            </a:lvl5pPr>
            <a:lvl8pPr marL="0" indent="0" algn="l">
              <a:lnSpc>
                <a:spcPct val="100000"/>
              </a:lnSpc>
              <a:buFont typeface="Arial" panose="020B0604020202020204" pitchFamily="34" charset="0"/>
              <a:buNone/>
              <a:defRPr/>
            </a:lvl8pPr>
          </a:lstStyle>
          <a:p>
            <a:pPr lvl="0"/>
            <a:r>
              <a:rPr lang="en-GB" noProof="0"/>
              <a:t>Insert text</a:t>
            </a:r>
          </a:p>
        </p:txBody>
      </p:sp>
      <p:sp>
        <p:nvSpPr>
          <p:cNvPr id="221" name="Tijdelijke aanduiding voor verticale tekst 2">
            <a:extLst>
              <a:ext uri="{FF2B5EF4-FFF2-40B4-BE49-F238E27FC236}">
                <a16:creationId xmlns:a16="http://schemas.microsoft.com/office/drawing/2014/main" id="{4BA2A856-9451-43F1-A768-6632AE6EE0ED}"/>
              </a:ext>
            </a:extLst>
          </p:cNvPr>
          <p:cNvSpPr>
            <a:spLocks noGrp="1"/>
          </p:cNvSpPr>
          <p:nvPr>
            <p:ph type="body" orient="vert" idx="44" hasCustomPrompt="1"/>
          </p:nvPr>
        </p:nvSpPr>
        <p:spPr>
          <a:xfrm>
            <a:off x="1297761" y="5572687"/>
            <a:ext cx="4632300" cy="412501"/>
          </a:xfrm>
        </p:spPr>
        <p:txBody>
          <a:bodyPr vert="horz" anchor="ctr" anchorCtr="0"/>
          <a:lstStyle>
            <a:lvl1pPr marL="0" indent="0">
              <a:buFont typeface="Arial" panose="020B0604020202020204" pitchFamily="34" charset="0"/>
              <a:buNone/>
              <a:defRPr sz="1600"/>
            </a:lvl1pPr>
            <a:lvl2pPr>
              <a:defRPr/>
            </a:lvl2pPr>
            <a:lvl3pPr>
              <a:defRPr/>
            </a:lvl3pPr>
            <a:lvl4pPr>
              <a:defRPr/>
            </a:lvl4pPr>
            <a:lvl5pPr>
              <a:defRPr/>
            </a:lvl5pPr>
            <a:lvl8pPr marL="0" indent="0" algn="l">
              <a:lnSpc>
                <a:spcPct val="100000"/>
              </a:lnSpc>
              <a:buFont typeface="Arial" panose="020B0604020202020204" pitchFamily="34" charset="0"/>
              <a:buNone/>
              <a:defRPr/>
            </a:lvl8pPr>
          </a:lstStyle>
          <a:p>
            <a:pPr lvl="0"/>
            <a:r>
              <a:rPr lang="en-GB" noProof="0"/>
              <a:t>Insert text</a:t>
            </a:r>
          </a:p>
        </p:txBody>
      </p:sp>
      <p:sp>
        <p:nvSpPr>
          <p:cNvPr id="222" name="Tijdelijke aanduiding voor verticale tekst 2">
            <a:extLst>
              <a:ext uri="{FF2B5EF4-FFF2-40B4-BE49-F238E27FC236}">
                <a16:creationId xmlns:a16="http://schemas.microsoft.com/office/drawing/2014/main" id="{EF96257A-ADB0-4CA0-8570-3577FC3AA847}"/>
              </a:ext>
            </a:extLst>
          </p:cNvPr>
          <p:cNvSpPr>
            <a:spLocks noGrp="1"/>
          </p:cNvSpPr>
          <p:nvPr>
            <p:ph type="body" orient="vert" idx="55" hasCustomPrompt="1"/>
          </p:nvPr>
        </p:nvSpPr>
        <p:spPr>
          <a:xfrm>
            <a:off x="1297761" y="2197129"/>
            <a:ext cx="4632300" cy="412501"/>
          </a:xfrm>
        </p:spPr>
        <p:txBody>
          <a:bodyPr vert="horz" anchor="ctr" anchorCtr="0"/>
          <a:lstStyle>
            <a:lvl1pPr marL="0" indent="0">
              <a:buFont typeface="Arial" panose="020B0604020202020204" pitchFamily="34" charset="0"/>
              <a:buNone/>
              <a:defRPr sz="1600"/>
            </a:lvl1pPr>
            <a:lvl2pPr>
              <a:defRPr/>
            </a:lvl2pPr>
            <a:lvl3pPr>
              <a:defRPr/>
            </a:lvl3pPr>
            <a:lvl4pPr>
              <a:defRPr/>
            </a:lvl4pPr>
            <a:lvl5pPr>
              <a:defRPr/>
            </a:lvl5pPr>
            <a:lvl8pPr marL="285750" indent="-285750" algn="l">
              <a:lnSpc>
                <a:spcPct val="100000"/>
              </a:lnSpc>
              <a:buFont typeface="Arial" panose="020B0604020202020204" pitchFamily="34" charset="0"/>
              <a:buChar char="•"/>
              <a:defRPr/>
            </a:lvl8pPr>
          </a:lstStyle>
          <a:p>
            <a:pPr lvl="0"/>
            <a:r>
              <a:rPr lang="en-GB" noProof="0"/>
              <a:t>Insert text</a:t>
            </a:r>
          </a:p>
        </p:txBody>
      </p:sp>
      <p:sp>
        <p:nvSpPr>
          <p:cNvPr id="223" name="#1">
            <a:extLst>
              <a:ext uri="{FF2B5EF4-FFF2-40B4-BE49-F238E27FC236}">
                <a16:creationId xmlns:a16="http://schemas.microsoft.com/office/drawing/2014/main" id="{807A74F1-9BED-486E-8246-E866D6DEB7B6}"/>
              </a:ext>
            </a:extLst>
          </p:cNvPr>
          <p:cNvSpPr/>
          <p:nvPr userDrawn="1"/>
        </p:nvSpPr>
        <p:spPr>
          <a:xfrm>
            <a:off x="534870" y="1484411"/>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24" name="#1">
            <a:extLst>
              <a:ext uri="{FF2B5EF4-FFF2-40B4-BE49-F238E27FC236}">
                <a16:creationId xmlns:a16="http://schemas.microsoft.com/office/drawing/2014/main" id="{2BFABFA5-7581-49A2-8449-8A53F537B3FC}"/>
              </a:ext>
            </a:extLst>
          </p:cNvPr>
          <p:cNvSpPr/>
          <p:nvPr userDrawn="1"/>
        </p:nvSpPr>
        <p:spPr>
          <a:xfrm>
            <a:off x="592774" y="1542316"/>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a:t>1</a:t>
            </a:r>
          </a:p>
        </p:txBody>
      </p:sp>
      <p:sp>
        <p:nvSpPr>
          <p:cNvPr id="225" name="#2">
            <a:extLst>
              <a:ext uri="{FF2B5EF4-FFF2-40B4-BE49-F238E27FC236}">
                <a16:creationId xmlns:a16="http://schemas.microsoft.com/office/drawing/2014/main" id="{7A9C0F8D-3775-4A59-BB8D-D6E60B14ABF9}"/>
              </a:ext>
            </a:extLst>
          </p:cNvPr>
          <p:cNvSpPr/>
          <p:nvPr userDrawn="1"/>
        </p:nvSpPr>
        <p:spPr>
          <a:xfrm>
            <a:off x="534870" y="2159628"/>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26" name="#2">
            <a:extLst>
              <a:ext uri="{FF2B5EF4-FFF2-40B4-BE49-F238E27FC236}">
                <a16:creationId xmlns:a16="http://schemas.microsoft.com/office/drawing/2014/main" id="{8EB4327D-9925-464F-A8AE-78DA32CE49A0}"/>
              </a:ext>
            </a:extLst>
          </p:cNvPr>
          <p:cNvSpPr/>
          <p:nvPr userDrawn="1"/>
        </p:nvSpPr>
        <p:spPr>
          <a:xfrm>
            <a:off x="592774" y="2218338"/>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a:t>2</a:t>
            </a:r>
          </a:p>
        </p:txBody>
      </p:sp>
      <p:sp>
        <p:nvSpPr>
          <p:cNvPr id="227" name="#3">
            <a:extLst>
              <a:ext uri="{FF2B5EF4-FFF2-40B4-BE49-F238E27FC236}">
                <a16:creationId xmlns:a16="http://schemas.microsoft.com/office/drawing/2014/main" id="{9DD14D15-D863-400B-8563-FB221BEBBB7D}"/>
              </a:ext>
            </a:extLst>
          </p:cNvPr>
          <p:cNvSpPr/>
          <p:nvPr userDrawn="1"/>
        </p:nvSpPr>
        <p:spPr>
          <a:xfrm>
            <a:off x="534870" y="2834845"/>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28" name="#3">
            <a:extLst>
              <a:ext uri="{FF2B5EF4-FFF2-40B4-BE49-F238E27FC236}">
                <a16:creationId xmlns:a16="http://schemas.microsoft.com/office/drawing/2014/main" id="{771C5DDD-0C61-44C0-93CA-6AEF3219A31C}"/>
              </a:ext>
            </a:extLst>
          </p:cNvPr>
          <p:cNvSpPr/>
          <p:nvPr userDrawn="1"/>
        </p:nvSpPr>
        <p:spPr>
          <a:xfrm>
            <a:off x="592774" y="2895527"/>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a:t>3</a:t>
            </a:r>
          </a:p>
        </p:txBody>
      </p:sp>
      <p:sp>
        <p:nvSpPr>
          <p:cNvPr id="229" name="#4">
            <a:extLst>
              <a:ext uri="{FF2B5EF4-FFF2-40B4-BE49-F238E27FC236}">
                <a16:creationId xmlns:a16="http://schemas.microsoft.com/office/drawing/2014/main" id="{40C033C0-AAFC-46CB-BB83-D912E2B3902B}"/>
              </a:ext>
            </a:extLst>
          </p:cNvPr>
          <p:cNvSpPr/>
          <p:nvPr userDrawn="1"/>
        </p:nvSpPr>
        <p:spPr>
          <a:xfrm>
            <a:off x="534870" y="3510062"/>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30" name="#4">
            <a:extLst>
              <a:ext uri="{FF2B5EF4-FFF2-40B4-BE49-F238E27FC236}">
                <a16:creationId xmlns:a16="http://schemas.microsoft.com/office/drawing/2014/main" id="{76FA3DF2-34A3-4AED-87B3-9F8B2390424E}"/>
              </a:ext>
            </a:extLst>
          </p:cNvPr>
          <p:cNvSpPr/>
          <p:nvPr userDrawn="1"/>
        </p:nvSpPr>
        <p:spPr>
          <a:xfrm>
            <a:off x="592774" y="3567968"/>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a:t>4</a:t>
            </a:r>
          </a:p>
        </p:txBody>
      </p:sp>
      <p:sp>
        <p:nvSpPr>
          <p:cNvPr id="231" name="#5">
            <a:extLst>
              <a:ext uri="{FF2B5EF4-FFF2-40B4-BE49-F238E27FC236}">
                <a16:creationId xmlns:a16="http://schemas.microsoft.com/office/drawing/2014/main" id="{C453B86B-FBF2-41B2-9220-4A0E8C1F2AA1}"/>
              </a:ext>
            </a:extLst>
          </p:cNvPr>
          <p:cNvSpPr/>
          <p:nvPr userDrawn="1"/>
        </p:nvSpPr>
        <p:spPr>
          <a:xfrm>
            <a:off x="534870" y="4185279"/>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32" name="#5">
            <a:extLst>
              <a:ext uri="{FF2B5EF4-FFF2-40B4-BE49-F238E27FC236}">
                <a16:creationId xmlns:a16="http://schemas.microsoft.com/office/drawing/2014/main" id="{04E7FC01-0859-4789-AFF7-7B19BFD49DE8}"/>
              </a:ext>
            </a:extLst>
          </p:cNvPr>
          <p:cNvSpPr/>
          <p:nvPr userDrawn="1"/>
        </p:nvSpPr>
        <p:spPr>
          <a:xfrm>
            <a:off x="592774" y="4242780"/>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algn="ctr"/>
            <a:r>
              <a:rPr lang="en-GB" noProof="0"/>
              <a:t>5</a:t>
            </a:r>
          </a:p>
        </p:txBody>
      </p:sp>
      <p:sp>
        <p:nvSpPr>
          <p:cNvPr id="233" name="#6">
            <a:extLst>
              <a:ext uri="{FF2B5EF4-FFF2-40B4-BE49-F238E27FC236}">
                <a16:creationId xmlns:a16="http://schemas.microsoft.com/office/drawing/2014/main" id="{6933710C-E7C9-486F-ABBA-4D6FF30C8BFC}"/>
              </a:ext>
            </a:extLst>
          </p:cNvPr>
          <p:cNvSpPr/>
          <p:nvPr userDrawn="1"/>
        </p:nvSpPr>
        <p:spPr>
          <a:xfrm>
            <a:off x="534870" y="4860496"/>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34" name="#6">
            <a:extLst>
              <a:ext uri="{FF2B5EF4-FFF2-40B4-BE49-F238E27FC236}">
                <a16:creationId xmlns:a16="http://schemas.microsoft.com/office/drawing/2014/main" id="{B9EE83C2-82AC-4786-BEB7-9D3D6F357CC8}"/>
              </a:ext>
            </a:extLst>
          </p:cNvPr>
          <p:cNvSpPr/>
          <p:nvPr userDrawn="1"/>
        </p:nvSpPr>
        <p:spPr>
          <a:xfrm>
            <a:off x="592774" y="4918402"/>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noProof="0"/>
              <a:t>6</a:t>
            </a:r>
          </a:p>
        </p:txBody>
      </p:sp>
      <p:sp>
        <p:nvSpPr>
          <p:cNvPr id="235" name="#6">
            <a:extLst>
              <a:ext uri="{FF2B5EF4-FFF2-40B4-BE49-F238E27FC236}">
                <a16:creationId xmlns:a16="http://schemas.microsoft.com/office/drawing/2014/main" id="{63463D1B-E60A-480A-99E4-121CC48ACD5B}"/>
              </a:ext>
            </a:extLst>
          </p:cNvPr>
          <p:cNvSpPr/>
          <p:nvPr userDrawn="1"/>
        </p:nvSpPr>
        <p:spPr>
          <a:xfrm>
            <a:off x="534870" y="5535711"/>
            <a:ext cx="499094" cy="49909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noProof="0"/>
          </a:p>
        </p:txBody>
      </p:sp>
      <p:sp>
        <p:nvSpPr>
          <p:cNvPr id="236" name="#7">
            <a:extLst>
              <a:ext uri="{FF2B5EF4-FFF2-40B4-BE49-F238E27FC236}">
                <a16:creationId xmlns:a16="http://schemas.microsoft.com/office/drawing/2014/main" id="{F79CD00E-93A0-46E8-B5F3-4AFCBA4A43C8}"/>
              </a:ext>
            </a:extLst>
          </p:cNvPr>
          <p:cNvSpPr/>
          <p:nvPr userDrawn="1"/>
        </p:nvSpPr>
        <p:spPr>
          <a:xfrm>
            <a:off x="592774" y="5593616"/>
            <a:ext cx="383282" cy="383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noProof="0"/>
              <a:t>7</a:t>
            </a:r>
          </a:p>
        </p:txBody>
      </p:sp>
      <p:grpSp>
        <p:nvGrpSpPr>
          <p:cNvPr id="237" name="INSTRUCTIE - LZ">
            <a:extLst>
              <a:ext uri="{FF2B5EF4-FFF2-40B4-BE49-F238E27FC236}">
                <a16:creationId xmlns:a16="http://schemas.microsoft.com/office/drawing/2014/main" id="{D7BB7156-FDB1-4F3B-BC7F-465E570CC56E}"/>
              </a:ext>
            </a:extLst>
          </p:cNvPr>
          <p:cNvGrpSpPr/>
          <p:nvPr userDrawn="1"/>
        </p:nvGrpSpPr>
        <p:grpSpPr>
          <a:xfrm>
            <a:off x="-3437547" y="-10471"/>
            <a:ext cx="3201327" cy="6109909"/>
            <a:chOff x="-3437547" y="-10471"/>
            <a:chExt cx="3201327" cy="6109909"/>
          </a:xfrm>
        </p:grpSpPr>
        <p:cxnSp>
          <p:nvCxnSpPr>
            <p:cNvPr id="238" name="Rechte verbindingslijn 11">
              <a:extLst>
                <a:ext uri="{FF2B5EF4-FFF2-40B4-BE49-F238E27FC236}">
                  <a16:creationId xmlns:a16="http://schemas.microsoft.com/office/drawing/2014/main" id="{EF81826E-88DF-464A-A348-B85F5500D3BF}"/>
                </a:ext>
              </a:extLst>
            </p:cNvPr>
            <p:cNvCxnSpPr>
              <a:cxnSpLocks/>
            </p:cNvCxnSpPr>
            <p:nvPr userDrawn="1"/>
          </p:nvCxnSpPr>
          <p:spPr>
            <a:xfrm>
              <a:off x="-3419346" y="5180569"/>
              <a:ext cx="3176013" cy="0"/>
            </a:xfrm>
            <a:prstGeom prst="line">
              <a:avLst/>
            </a:prstGeom>
            <a:noFill/>
            <a:ln w="3175" cap="flat" cmpd="sng" algn="ctr">
              <a:solidFill>
                <a:schemeClr val="accent1"/>
              </a:solidFill>
              <a:prstDash val="solid"/>
            </a:ln>
            <a:effectLst/>
          </p:spPr>
        </p:cxnSp>
        <p:sp>
          <p:nvSpPr>
            <p:cNvPr id="239" name="Rechthoek 13">
              <a:extLst>
                <a:ext uri="{FF2B5EF4-FFF2-40B4-BE49-F238E27FC236}">
                  <a16:creationId xmlns:a16="http://schemas.microsoft.com/office/drawing/2014/main" id="{3E6FFA01-614D-4CD6-970C-6DC8F4153042}"/>
                </a:ext>
              </a:extLst>
            </p:cNvPr>
            <p:cNvSpPr/>
            <p:nvPr userDrawn="1"/>
          </p:nvSpPr>
          <p:spPr>
            <a:xfrm>
              <a:off x="-3068560" y="3214066"/>
              <a:ext cx="2823104" cy="255963"/>
            </a:xfrm>
            <a:prstGeom prst="rect">
              <a:avLst/>
            </a:prstGeom>
            <a:noFill/>
            <a:ln w="25400" cap="flat" cmpd="sng" algn="ctr">
              <a:noFill/>
              <a:prstDash val="solid"/>
            </a:ln>
            <a:effectLst/>
          </p:spPr>
          <p:txBody>
            <a:bodyPr lIns="0" tIns="0" rIns="0" bIns="0" rtlCol="0" anchor="ctr"/>
            <a:lstStyle/>
            <a:p>
              <a:pPr marL="180975" marR="0" lvl="0" indent="-180975" defTabSz="914400" eaLnBrk="1" fontAlgn="auto" latinLnBrk="0" hangingPunct="1">
                <a:lnSpc>
                  <a:spcPct val="90000"/>
                </a:lnSpc>
                <a:spcBef>
                  <a:spcPts val="600"/>
                </a:spcBef>
                <a:spcAft>
                  <a:spcPts val="600"/>
                </a:spcAft>
                <a:buClr>
                  <a:schemeClr val="accent1"/>
                </a:buClr>
                <a:buSzTx/>
                <a:buFont typeface="+mj-lt"/>
                <a:buAutoNum type="arabicPeriod"/>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Numerical bullet</a:t>
              </a:r>
            </a:p>
          </p:txBody>
        </p:sp>
        <p:grpSp>
          <p:nvGrpSpPr>
            <p:cNvPr id="240" name="Meer informatie">
              <a:extLst>
                <a:ext uri="{FF2B5EF4-FFF2-40B4-BE49-F238E27FC236}">
                  <a16:creationId xmlns:a16="http://schemas.microsoft.com/office/drawing/2014/main" id="{B4A3342A-DA60-4100-A180-9724018EF269}"/>
                </a:ext>
              </a:extLst>
            </p:cNvPr>
            <p:cNvGrpSpPr/>
            <p:nvPr userDrawn="1"/>
          </p:nvGrpSpPr>
          <p:grpSpPr>
            <a:xfrm>
              <a:off x="-3421298" y="5303776"/>
              <a:ext cx="3178515" cy="795662"/>
              <a:chOff x="-3741486" y="1935764"/>
              <a:chExt cx="3178515" cy="795662"/>
            </a:xfrm>
          </p:grpSpPr>
          <p:sp>
            <p:nvSpPr>
              <p:cNvPr id="354" name="Freeform 101">
                <a:extLst>
                  <a:ext uri="{FF2B5EF4-FFF2-40B4-BE49-F238E27FC236}">
                    <a16:creationId xmlns:a16="http://schemas.microsoft.com/office/drawing/2014/main" id="{BD917513-078F-490D-A81D-083E514DF122}"/>
                  </a:ext>
                </a:extLst>
              </p:cNvPr>
              <p:cNvSpPr>
                <a:spLocks noEditPoints="1"/>
              </p:cNvSpPr>
              <p:nvPr/>
            </p:nvSpPr>
            <p:spPr bwMode="auto">
              <a:xfrm>
                <a:off x="-3741486" y="193576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355" name="Rechthoek 91">
                <a:extLst>
                  <a:ext uri="{FF2B5EF4-FFF2-40B4-BE49-F238E27FC236}">
                    <a16:creationId xmlns:a16="http://schemas.microsoft.com/office/drawing/2014/main" id="{D4F5D0E7-B5D9-46A0-9395-573EC672BA38}"/>
                  </a:ext>
                </a:extLst>
              </p:cNvPr>
              <p:cNvSpPr/>
              <p:nvPr userDrawn="1"/>
            </p:nvSpPr>
            <p:spPr>
              <a:xfrm>
                <a:off x="-3380966" y="200779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de slide show and click on the video link.</a:t>
                </a:r>
              </a:p>
            </p:txBody>
          </p:sp>
          <p:cxnSp>
            <p:nvCxnSpPr>
              <p:cNvPr id="356" name="Rechte verbindingslijn 92">
                <a:extLst>
                  <a:ext uri="{FF2B5EF4-FFF2-40B4-BE49-F238E27FC236}">
                    <a16:creationId xmlns:a16="http://schemas.microsoft.com/office/drawing/2014/main" id="{17E78D23-8CC5-4805-ABFE-BD30715189B5}"/>
                  </a:ext>
                </a:extLst>
              </p:cNvPr>
              <p:cNvCxnSpPr>
                <a:cxnSpLocks/>
              </p:cNvCxnSpPr>
              <p:nvPr userDrawn="1"/>
            </p:nvCxnSpPr>
            <p:spPr>
              <a:xfrm>
                <a:off x="-3740987" y="2731426"/>
                <a:ext cx="3178016" cy="0"/>
              </a:xfrm>
              <a:prstGeom prst="line">
                <a:avLst/>
              </a:prstGeom>
              <a:noFill/>
              <a:ln w="3175" cap="flat" cmpd="sng" algn="ctr">
                <a:solidFill>
                  <a:schemeClr val="accent1"/>
                </a:solidFill>
                <a:prstDash val="solid"/>
              </a:ln>
              <a:effectLst/>
            </p:spPr>
          </p:cxnSp>
        </p:grpSp>
        <p:sp>
          <p:nvSpPr>
            <p:cNvPr id="241" name="Rechthoek 15">
              <a:extLst>
                <a:ext uri="{FF2B5EF4-FFF2-40B4-BE49-F238E27FC236}">
                  <a16:creationId xmlns:a16="http://schemas.microsoft.com/office/drawing/2014/main" id="{4717DE58-FB61-4BF6-8DDD-3D0707E3CCD0}"/>
                </a:ext>
              </a:extLst>
            </p:cNvPr>
            <p:cNvSpPr/>
            <p:nvPr userDrawn="1"/>
          </p:nvSpPr>
          <p:spPr>
            <a:xfrm>
              <a:off x="-3419345" y="-10471"/>
              <a:ext cx="3176012"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HoW do Text levels work?</a:t>
              </a:r>
            </a:p>
          </p:txBody>
        </p:sp>
        <p:sp>
          <p:nvSpPr>
            <p:cNvPr id="242" name="Ovaal 16">
              <a:extLst>
                <a:ext uri="{FF2B5EF4-FFF2-40B4-BE49-F238E27FC236}">
                  <a16:creationId xmlns:a16="http://schemas.microsoft.com/office/drawing/2014/main" id="{E199C56C-FCC9-4B1D-9A0B-F53732C88F6E}"/>
                </a:ext>
              </a:extLst>
            </p:cNvPr>
            <p:cNvSpPr/>
            <p:nvPr userDrawn="1"/>
          </p:nvSpPr>
          <p:spPr>
            <a:xfrm>
              <a:off x="-3425006" y="170723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43" name="Rechte verbindingslijn 17">
              <a:extLst>
                <a:ext uri="{FF2B5EF4-FFF2-40B4-BE49-F238E27FC236}">
                  <a16:creationId xmlns:a16="http://schemas.microsoft.com/office/drawing/2014/main" id="{3A38A19B-D935-4055-A8C9-B0DE96D2965D}"/>
                </a:ext>
              </a:extLst>
            </p:cNvPr>
            <p:cNvCxnSpPr>
              <a:cxnSpLocks/>
            </p:cNvCxnSpPr>
            <p:nvPr userDrawn="1"/>
          </p:nvCxnSpPr>
          <p:spPr>
            <a:xfrm>
              <a:off x="-3419346" y="231164"/>
              <a:ext cx="3176013" cy="0"/>
            </a:xfrm>
            <a:prstGeom prst="line">
              <a:avLst/>
            </a:prstGeom>
            <a:noFill/>
            <a:ln w="3175" cap="flat" cmpd="sng" algn="ctr">
              <a:solidFill>
                <a:schemeClr val="accent1"/>
              </a:solidFill>
              <a:prstDash val="solid"/>
            </a:ln>
            <a:effectLst/>
          </p:spPr>
        </p:cxnSp>
        <p:grpSp>
          <p:nvGrpSpPr>
            <p:cNvPr id="244" name="Groep 18">
              <a:extLst>
                <a:ext uri="{FF2B5EF4-FFF2-40B4-BE49-F238E27FC236}">
                  <a16:creationId xmlns:a16="http://schemas.microsoft.com/office/drawing/2014/main" id="{66349938-09BD-442C-B615-F9A374F69B3E}"/>
                </a:ext>
              </a:extLst>
            </p:cNvPr>
            <p:cNvGrpSpPr/>
            <p:nvPr userDrawn="1"/>
          </p:nvGrpSpPr>
          <p:grpSpPr>
            <a:xfrm>
              <a:off x="-3437547" y="337508"/>
              <a:ext cx="2933825" cy="558875"/>
              <a:chOff x="-3419346" y="368233"/>
              <a:chExt cx="3904920" cy="743862"/>
            </a:xfrm>
          </p:grpSpPr>
          <p:sp>
            <p:nvSpPr>
              <p:cNvPr id="263" name="Rechthoek 38">
                <a:extLst>
                  <a:ext uri="{FF2B5EF4-FFF2-40B4-BE49-F238E27FC236}">
                    <a16:creationId xmlns:a16="http://schemas.microsoft.com/office/drawing/2014/main" id="{78058C23-120C-40B6-81D4-61902B8EF77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en-GB" sz="800" b="0" noProof="0">
                    <a:solidFill>
                      <a:srgbClr val="C00000"/>
                    </a:solidFill>
                    <a:latin typeface="Arial" panose="020B0604020202020204" pitchFamily="34" charset="0"/>
                    <a:cs typeface="Arial" panose="020B0604020202020204" pitchFamily="34" charset="0"/>
                  </a:rPr>
                  <a:t>Start</a:t>
                </a:r>
              </a:p>
            </p:txBody>
          </p:sp>
          <p:cxnSp>
            <p:nvCxnSpPr>
              <p:cNvPr id="264" name="Rechte verbindingslijn 39">
                <a:extLst>
                  <a:ext uri="{FF2B5EF4-FFF2-40B4-BE49-F238E27FC236}">
                    <a16:creationId xmlns:a16="http://schemas.microsoft.com/office/drawing/2014/main" id="{A03B5B99-2A9C-480D-908C-4A1FCB210B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5" name="Rechte verbindingslijn 40">
                <a:extLst>
                  <a:ext uri="{FF2B5EF4-FFF2-40B4-BE49-F238E27FC236}">
                    <a16:creationId xmlns:a16="http://schemas.microsoft.com/office/drawing/2014/main" id="{96C75FAD-217E-4F46-97AF-DABEC7FEF26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6" name="Rechthoek 41">
                <a:extLst>
                  <a:ext uri="{FF2B5EF4-FFF2-40B4-BE49-F238E27FC236}">
                    <a16:creationId xmlns:a16="http://schemas.microsoft.com/office/drawing/2014/main" id="{E6620F74-5ABA-4E79-B2CD-EC4F6A538D3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267" name="Groep 42">
                <a:extLst>
                  <a:ext uri="{FF2B5EF4-FFF2-40B4-BE49-F238E27FC236}">
                    <a16:creationId xmlns:a16="http://schemas.microsoft.com/office/drawing/2014/main" id="{8DB2A11B-C715-45A9-8430-2308F3F8B77D}"/>
                  </a:ext>
                </a:extLst>
              </p:cNvPr>
              <p:cNvGrpSpPr/>
              <p:nvPr userDrawn="1"/>
            </p:nvGrpSpPr>
            <p:grpSpPr>
              <a:xfrm>
                <a:off x="-3002834" y="720303"/>
                <a:ext cx="182598" cy="143759"/>
                <a:chOff x="-3310843" y="700986"/>
                <a:chExt cx="182598" cy="143759"/>
              </a:xfrm>
            </p:grpSpPr>
            <p:grpSp>
              <p:nvGrpSpPr>
                <p:cNvPr id="345" name="Groep 81">
                  <a:extLst>
                    <a:ext uri="{FF2B5EF4-FFF2-40B4-BE49-F238E27FC236}">
                      <a16:creationId xmlns:a16="http://schemas.microsoft.com/office/drawing/2014/main" id="{D5D28895-BC5F-4F08-B639-03A2A60C6D13}"/>
                    </a:ext>
                  </a:extLst>
                </p:cNvPr>
                <p:cNvGrpSpPr/>
                <p:nvPr userDrawn="1"/>
              </p:nvGrpSpPr>
              <p:grpSpPr>
                <a:xfrm>
                  <a:off x="-3310843" y="700986"/>
                  <a:ext cx="182598" cy="143759"/>
                  <a:chOff x="-3310843" y="700986"/>
                  <a:chExt cx="182598" cy="143759"/>
                </a:xfrm>
              </p:grpSpPr>
              <p:cxnSp>
                <p:nvCxnSpPr>
                  <p:cNvPr id="349" name="Rechte verbindingslijn 85">
                    <a:extLst>
                      <a:ext uri="{FF2B5EF4-FFF2-40B4-BE49-F238E27FC236}">
                        <a16:creationId xmlns:a16="http://schemas.microsoft.com/office/drawing/2014/main" id="{80D5E1F8-FAC0-4927-A3EF-C07B5CA4113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0" name="Rechte verbindingslijn 86">
                    <a:extLst>
                      <a:ext uri="{FF2B5EF4-FFF2-40B4-BE49-F238E27FC236}">
                        <a16:creationId xmlns:a16="http://schemas.microsoft.com/office/drawing/2014/main" id="{FC9529AC-3FC6-495E-B7EC-EC0DF1138DE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1" name="Rechte verbindingslijn 87">
                    <a:extLst>
                      <a:ext uri="{FF2B5EF4-FFF2-40B4-BE49-F238E27FC236}">
                        <a16:creationId xmlns:a16="http://schemas.microsoft.com/office/drawing/2014/main" id="{371FCA05-DE6A-4389-85CA-FFEB582508B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2" name="Rechte verbindingslijn 88">
                    <a:extLst>
                      <a:ext uri="{FF2B5EF4-FFF2-40B4-BE49-F238E27FC236}">
                        <a16:creationId xmlns:a16="http://schemas.microsoft.com/office/drawing/2014/main" id="{1299E258-B7EC-48ED-AA6B-05BDB50193B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3" name="Rechte verbindingslijn 89">
                    <a:extLst>
                      <a:ext uri="{FF2B5EF4-FFF2-40B4-BE49-F238E27FC236}">
                        <a16:creationId xmlns:a16="http://schemas.microsoft.com/office/drawing/2014/main" id="{15CC0D9D-426F-4695-BD52-8BAED976D09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46" name="Groep 82">
                  <a:extLst>
                    <a:ext uri="{FF2B5EF4-FFF2-40B4-BE49-F238E27FC236}">
                      <a16:creationId xmlns:a16="http://schemas.microsoft.com/office/drawing/2014/main" id="{7978B3F9-5D25-4FD5-8C4D-98A2BD854837}"/>
                    </a:ext>
                  </a:extLst>
                </p:cNvPr>
                <p:cNvGrpSpPr/>
                <p:nvPr userDrawn="1"/>
              </p:nvGrpSpPr>
              <p:grpSpPr>
                <a:xfrm flipH="1">
                  <a:off x="-3310774" y="735854"/>
                  <a:ext cx="88801" cy="72568"/>
                  <a:chOff x="-2091059" y="1395403"/>
                  <a:chExt cx="157316" cy="128558"/>
                </a:xfrm>
              </p:grpSpPr>
              <p:sp>
                <p:nvSpPr>
                  <p:cNvPr id="347" name="Rechthoek 83">
                    <a:extLst>
                      <a:ext uri="{FF2B5EF4-FFF2-40B4-BE49-F238E27FC236}">
                        <a16:creationId xmlns:a16="http://schemas.microsoft.com/office/drawing/2014/main" id="{70ED0BFE-9EB5-41F2-B743-323F51E1AF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48" name="Pijl: punthaak 84">
                    <a:extLst>
                      <a:ext uri="{FF2B5EF4-FFF2-40B4-BE49-F238E27FC236}">
                        <a16:creationId xmlns:a16="http://schemas.microsoft.com/office/drawing/2014/main" id="{AC096C2E-7783-4992-8565-4215C1BA6C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nvGrpSpPr>
              <p:cNvPr id="268" name="Groep 43">
                <a:extLst>
                  <a:ext uri="{FF2B5EF4-FFF2-40B4-BE49-F238E27FC236}">
                    <a16:creationId xmlns:a16="http://schemas.microsoft.com/office/drawing/2014/main" id="{1ABE9E40-8FAC-4E09-BA75-BE57982ABF67}"/>
                  </a:ext>
                </a:extLst>
              </p:cNvPr>
              <p:cNvGrpSpPr/>
              <p:nvPr userDrawn="1"/>
            </p:nvGrpSpPr>
            <p:grpSpPr>
              <a:xfrm>
                <a:off x="-3326107" y="720303"/>
                <a:ext cx="182598" cy="143759"/>
                <a:chOff x="-3634116" y="700986"/>
                <a:chExt cx="182598" cy="143759"/>
              </a:xfrm>
            </p:grpSpPr>
            <p:grpSp>
              <p:nvGrpSpPr>
                <p:cNvPr id="336" name="Groep 72">
                  <a:extLst>
                    <a:ext uri="{FF2B5EF4-FFF2-40B4-BE49-F238E27FC236}">
                      <a16:creationId xmlns:a16="http://schemas.microsoft.com/office/drawing/2014/main" id="{D3892849-E929-43DF-A9CB-55476443372A}"/>
                    </a:ext>
                  </a:extLst>
                </p:cNvPr>
                <p:cNvGrpSpPr/>
                <p:nvPr userDrawn="1"/>
              </p:nvGrpSpPr>
              <p:grpSpPr>
                <a:xfrm>
                  <a:off x="-3634116" y="700986"/>
                  <a:ext cx="182598" cy="143759"/>
                  <a:chOff x="-3634116" y="700986"/>
                  <a:chExt cx="182598" cy="143759"/>
                </a:xfrm>
              </p:grpSpPr>
              <p:cxnSp>
                <p:nvCxnSpPr>
                  <p:cNvPr id="340" name="Rechte verbindingslijn 76">
                    <a:extLst>
                      <a:ext uri="{FF2B5EF4-FFF2-40B4-BE49-F238E27FC236}">
                        <a16:creationId xmlns:a16="http://schemas.microsoft.com/office/drawing/2014/main" id="{B22BED89-42A3-4A58-965D-5EB11BA4EAF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1" name="Rechte verbindingslijn 77">
                    <a:extLst>
                      <a:ext uri="{FF2B5EF4-FFF2-40B4-BE49-F238E27FC236}">
                        <a16:creationId xmlns:a16="http://schemas.microsoft.com/office/drawing/2014/main" id="{C354C291-6996-44D0-87C6-725AE4B519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2" name="Rechte verbindingslijn 78">
                    <a:extLst>
                      <a:ext uri="{FF2B5EF4-FFF2-40B4-BE49-F238E27FC236}">
                        <a16:creationId xmlns:a16="http://schemas.microsoft.com/office/drawing/2014/main" id="{0D2629FF-72E1-47D3-8DF9-8D664226B34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3" name="Rechte verbindingslijn 79">
                    <a:extLst>
                      <a:ext uri="{FF2B5EF4-FFF2-40B4-BE49-F238E27FC236}">
                        <a16:creationId xmlns:a16="http://schemas.microsoft.com/office/drawing/2014/main" id="{9DF4CC7C-4667-4F13-97C7-C931F3561A1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4" name="Rechte verbindingslijn 80">
                    <a:extLst>
                      <a:ext uri="{FF2B5EF4-FFF2-40B4-BE49-F238E27FC236}">
                        <a16:creationId xmlns:a16="http://schemas.microsoft.com/office/drawing/2014/main" id="{BB401DC0-1553-434C-A4F9-24F2BD0C5A0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37" name="Groep 73">
                  <a:extLst>
                    <a:ext uri="{FF2B5EF4-FFF2-40B4-BE49-F238E27FC236}">
                      <a16:creationId xmlns:a16="http://schemas.microsoft.com/office/drawing/2014/main" id="{5AFA8A34-92E8-40E3-88EC-53788E433C5A}"/>
                    </a:ext>
                  </a:extLst>
                </p:cNvPr>
                <p:cNvGrpSpPr/>
                <p:nvPr userDrawn="1"/>
              </p:nvGrpSpPr>
              <p:grpSpPr>
                <a:xfrm>
                  <a:off x="-3634047" y="735854"/>
                  <a:ext cx="88801" cy="72568"/>
                  <a:chOff x="-2091059" y="1395403"/>
                  <a:chExt cx="157316" cy="128558"/>
                </a:xfrm>
              </p:grpSpPr>
              <p:sp>
                <p:nvSpPr>
                  <p:cNvPr id="338" name="Rechthoek 74">
                    <a:extLst>
                      <a:ext uri="{FF2B5EF4-FFF2-40B4-BE49-F238E27FC236}">
                        <a16:creationId xmlns:a16="http://schemas.microsoft.com/office/drawing/2014/main" id="{8FCBB438-5617-44FC-ABE1-035293CA7A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39" name="Pijl: punthaak 75">
                    <a:extLst>
                      <a:ext uri="{FF2B5EF4-FFF2-40B4-BE49-F238E27FC236}">
                        <a16:creationId xmlns:a16="http://schemas.microsoft.com/office/drawing/2014/main" id="{0E8FD2B0-5FA2-4E4D-941E-5BF2E95ED9D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cxnSp>
            <p:nvCxnSpPr>
              <p:cNvPr id="269" name="Rechte verbindingslijn 44">
                <a:extLst>
                  <a:ext uri="{FF2B5EF4-FFF2-40B4-BE49-F238E27FC236}">
                    <a16:creationId xmlns:a16="http://schemas.microsoft.com/office/drawing/2014/main" id="{821683E8-70BA-4DF7-AFEB-5655271B5A50}"/>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270" name="Rechte verbindingslijn 45">
                <a:extLst>
                  <a:ext uri="{FF2B5EF4-FFF2-40B4-BE49-F238E27FC236}">
                    <a16:creationId xmlns:a16="http://schemas.microsoft.com/office/drawing/2014/main" id="{34E3B310-E134-4270-964A-42D451E50D3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271" name="Groep 46">
                <a:extLst>
                  <a:ext uri="{FF2B5EF4-FFF2-40B4-BE49-F238E27FC236}">
                    <a16:creationId xmlns:a16="http://schemas.microsoft.com/office/drawing/2014/main" id="{0188D373-148D-4BE3-B39B-FFED8E2D16E5}"/>
                  </a:ext>
                </a:extLst>
              </p:cNvPr>
              <p:cNvGrpSpPr/>
              <p:nvPr userDrawn="1"/>
            </p:nvGrpSpPr>
            <p:grpSpPr>
              <a:xfrm>
                <a:off x="-2425037" y="370226"/>
                <a:ext cx="357690" cy="330595"/>
                <a:chOff x="-2721817" y="347336"/>
                <a:chExt cx="432805" cy="400021"/>
              </a:xfrm>
            </p:grpSpPr>
            <p:sp>
              <p:nvSpPr>
                <p:cNvPr id="286" name="Rechthoek 61">
                  <a:extLst>
                    <a:ext uri="{FF2B5EF4-FFF2-40B4-BE49-F238E27FC236}">
                      <a16:creationId xmlns:a16="http://schemas.microsoft.com/office/drawing/2014/main" id="{F6DF1808-8008-404E-8C4E-F32D0C0CD6E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87" name="Groep 62">
                  <a:extLst>
                    <a:ext uri="{FF2B5EF4-FFF2-40B4-BE49-F238E27FC236}">
                      <a16:creationId xmlns:a16="http://schemas.microsoft.com/office/drawing/2014/main" id="{CF1B57C4-A92C-4800-B5C8-242FF7F1F6FB}"/>
                    </a:ext>
                  </a:extLst>
                </p:cNvPr>
                <p:cNvGrpSpPr/>
                <p:nvPr userDrawn="1"/>
              </p:nvGrpSpPr>
              <p:grpSpPr>
                <a:xfrm>
                  <a:off x="-2652453" y="431583"/>
                  <a:ext cx="294076" cy="231526"/>
                  <a:chOff x="-3634116" y="700986"/>
                  <a:chExt cx="182598" cy="143759"/>
                </a:xfrm>
              </p:grpSpPr>
              <p:grpSp>
                <p:nvGrpSpPr>
                  <p:cNvPr id="288" name="Groep 63">
                    <a:extLst>
                      <a:ext uri="{FF2B5EF4-FFF2-40B4-BE49-F238E27FC236}">
                        <a16:creationId xmlns:a16="http://schemas.microsoft.com/office/drawing/2014/main" id="{EBCBD268-651D-4932-A8EA-3D6B9C489EB8}"/>
                      </a:ext>
                    </a:extLst>
                  </p:cNvPr>
                  <p:cNvGrpSpPr/>
                  <p:nvPr userDrawn="1"/>
                </p:nvGrpSpPr>
                <p:grpSpPr>
                  <a:xfrm>
                    <a:off x="-3634116" y="700986"/>
                    <a:ext cx="182598" cy="143759"/>
                    <a:chOff x="-3634116" y="700986"/>
                    <a:chExt cx="182598" cy="143759"/>
                  </a:xfrm>
                </p:grpSpPr>
                <p:cxnSp>
                  <p:nvCxnSpPr>
                    <p:cNvPr id="292" name="Rechte verbindingslijn 67">
                      <a:extLst>
                        <a:ext uri="{FF2B5EF4-FFF2-40B4-BE49-F238E27FC236}">
                          <a16:creationId xmlns:a16="http://schemas.microsoft.com/office/drawing/2014/main" id="{FD53A2EB-611E-4BA2-9A69-4618665E59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293" name="Rechte verbindingslijn 68">
                      <a:extLst>
                        <a:ext uri="{FF2B5EF4-FFF2-40B4-BE49-F238E27FC236}">
                          <a16:creationId xmlns:a16="http://schemas.microsoft.com/office/drawing/2014/main" id="{C4EE680A-A2C7-4140-8606-6AAA3567A02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294" name="Rechte verbindingslijn 69">
                      <a:extLst>
                        <a:ext uri="{FF2B5EF4-FFF2-40B4-BE49-F238E27FC236}">
                          <a16:creationId xmlns:a16="http://schemas.microsoft.com/office/drawing/2014/main" id="{7FD9DA62-AF8D-429E-BF26-9C1B2F1B8569}"/>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295" name="Rechte verbindingslijn 70">
                      <a:extLst>
                        <a:ext uri="{FF2B5EF4-FFF2-40B4-BE49-F238E27FC236}">
                          <a16:creationId xmlns:a16="http://schemas.microsoft.com/office/drawing/2014/main" id="{52A37CE6-4346-493F-A3B3-0C0C05C8FA2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296" name="Rechte verbindingslijn 71">
                      <a:extLst>
                        <a:ext uri="{FF2B5EF4-FFF2-40B4-BE49-F238E27FC236}">
                          <a16:creationId xmlns:a16="http://schemas.microsoft.com/office/drawing/2014/main" id="{EAAEE9B8-7DC9-44B5-A665-D635D09E28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289" name="Groep 64">
                    <a:extLst>
                      <a:ext uri="{FF2B5EF4-FFF2-40B4-BE49-F238E27FC236}">
                        <a16:creationId xmlns:a16="http://schemas.microsoft.com/office/drawing/2014/main" id="{7A973573-1519-407A-83B1-559EE91938F4}"/>
                      </a:ext>
                    </a:extLst>
                  </p:cNvPr>
                  <p:cNvGrpSpPr/>
                  <p:nvPr userDrawn="1"/>
                </p:nvGrpSpPr>
                <p:grpSpPr>
                  <a:xfrm>
                    <a:off x="-3634047" y="735854"/>
                    <a:ext cx="88801" cy="72568"/>
                    <a:chOff x="-2091059" y="1395403"/>
                    <a:chExt cx="157316" cy="128558"/>
                  </a:xfrm>
                </p:grpSpPr>
                <p:sp>
                  <p:nvSpPr>
                    <p:cNvPr id="290" name="Rechthoek 65">
                      <a:extLst>
                        <a:ext uri="{FF2B5EF4-FFF2-40B4-BE49-F238E27FC236}">
                          <a16:creationId xmlns:a16="http://schemas.microsoft.com/office/drawing/2014/main" id="{BCCDC6E4-5452-497F-A3FE-00AED3E29A0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91" name="Pijl: punthaak 66">
                      <a:extLst>
                        <a:ext uri="{FF2B5EF4-FFF2-40B4-BE49-F238E27FC236}">
                          <a16:creationId xmlns:a16="http://schemas.microsoft.com/office/drawing/2014/main" id="{F19878DD-EF61-4141-AD4C-5270B27103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grpSp>
            <p:nvGrpSpPr>
              <p:cNvPr id="272" name="Groep 47">
                <a:extLst>
                  <a:ext uri="{FF2B5EF4-FFF2-40B4-BE49-F238E27FC236}">
                    <a16:creationId xmlns:a16="http://schemas.microsoft.com/office/drawing/2014/main" id="{C5FD87A0-D3E7-424B-9D09-396B74E237F3}"/>
                  </a:ext>
                </a:extLst>
              </p:cNvPr>
              <p:cNvGrpSpPr/>
              <p:nvPr userDrawn="1"/>
            </p:nvGrpSpPr>
            <p:grpSpPr>
              <a:xfrm>
                <a:off x="-2425037" y="781500"/>
                <a:ext cx="357690" cy="330595"/>
                <a:chOff x="-2721817" y="782525"/>
                <a:chExt cx="432805" cy="400021"/>
              </a:xfrm>
            </p:grpSpPr>
            <p:sp>
              <p:nvSpPr>
                <p:cNvPr id="275" name="Rechthoek 50">
                  <a:extLst>
                    <a:ext uri="{FF2B5EF4-FFF2-40B4-BE49-F238E27FC236}">
                      <a16:creationId xmlns:a16="http://schemas.microsoft.com/office/drawing/2014/main" id="{DBB8F93F-6DCD-4516-A557-C2DBC0F3086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276" name="Groep 51">
                  <a:extLst>
                    <a:ext uri="{FF2B5EF4-FFF2-40B4-BE49-F238E27FC236}">
                      <a16:creationId xmlns:a16="http://schemas.microsoft.com/office/drawing/2014/main" id="{F5783741-3CAF-4519-94C6-7995365A01AC}"/>
                    </a:ext>
                  </a:extLst>
                </p:cNvPr>
                <p:cNvGrpSpPr/>
                <p:nvPr userDrawn="1"/>
              </p:nvGrpSpPr>
              <p:grpSpPr>
                <a:xfrm>
                  <a:off x="-2652453" y="866772"/>
                  <a:ext cx="294076" cy="231526"/>
                  <a:chOff x="-3310843" y="700986"/>
                  <a:chExt cx="182598" cy="143759"/>
                </a:xfrm>
              </p:grpSpPr>
              <p:grpSp>
                <p:nvGrpSpPr>
                  <p:cNvPr id="277" name="Groep 52">
                    <a:extLst>
                      <a:ext uri="{FF2B5EF4-FFF2-40B4-BE49-F238E27FC236}">
                        <a16:creationId xmlns:a16="http://schemas.microsoft.com/office/drawing/2014/main" id="{884738CD-C1EE-42AD-8F35-673E7D3B6BD5}"/>
                      </a:ext>
                    </a:extLst>
                  </p:cNvPr>
                  <p:cNvGrpSpPr/>
                  <p:nvPr userDrawn="1"/>
                </p:nvGrpSpPr>
                <p:grpSpPr>
                  <a:xfrm>
                    <a:off x="-3310843" y="700986"/>
                    <a:ext cx="182598" cy="143759"/>
                    <a:chOff x="-3310843" y="700986"/>
                    <a:chExt cx="182598" cy="143759"/>
                  </a:xfrm>
                </p:grpSpPr>
                <p:cxnSp>
                  <p:nvCxnSpPr>
                    <p:cNvPr id="281" name="Rechte verbindingslijn 56">
                      <a:extLst>
                        <a:ext uri="{FF2B5EF4-FFF2-40B4-BE49-F238E27FC236}">
                          <a16:creationId xmlns:a16="http://schemas.microsoft.com/office/drawing/2014/main" id="{31EF24E7-FAE1-4EF4-AA8B-25C523B5474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282" name="Rechte verbindingslijn 57">
                      <a:extLst>
                        <a:ext uri="{FF2B5EF4-FFF2-40B4-BE49-F238E27FC236}">
                          <a16:creationId xmlns:a16="http://schemas.microsoft.com/office/drawing/2014/main" id="{6EA06602-EA32-479D-B41F-40C26C744CE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283" name="Rechte verbindingslijn 58">
                      <a:extLst>
                        <a:ext uri="{FF2B5EF4-FFF2-40B4-BE49-F238E27FC236}">
                          <a16:creationId xmlns:a16="http://schemas.microsoft.com/office/drawing/2014/main" id="{865FE8B2-EF8A-4985-A85C-AAECB39CFC7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284" name="Rechte verbindingslijn 59">
                      <a:extLst>
                        <a:ext uri="{FF2B5EF4-FFF2-40B4-BE49-F238E27FC236}">
                          <a16:creationId xmlns:a16="http://schemas.microsoft.com/office/drawing/2014/main" id="{F052985A-6557-43BE-BB60-8EEE467CE10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285" name="Rechte verbindingslijn 60">
                      <a:extLst>
                        <a:ext uri="{FF2B5EF4-FFF2-40B4-BE49-F238E27FC236}">
                          <a16:creationId xmlns:a16="http://schemas.microsoft.com/office/drawing/2014/main" id="{1C92EC0B-D651-4485-8974-DA25AAB7E0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78" name="Groep 53">
                    <a:extLst>
                      <a:ext uri="{FF2B5EF4-FFF2-40B4-BE49-F238E27FC236}">
                        <a16:creationId xmlns:a16="http://schemas.microsoft.com/office/drawing/2014/main" id="{14BC92B3-396C-47C5-8CD6-9D2B519AA15B}"/>
                      </a:ext>
                    </a:extLst>
                  </p:cNvPr>
                  <p:cNvGrpSpPr/>
                  <p:nvPr userDrawn="1"/>
                </p:nvGrpSpPr>
                <p:grpSpPr>
                  <a:xfrm flipH="1">
                    <a:off x="-3310774" y="735854"/>
                    <a:ext cx="88801" cy="72568"/>
                    <a:chOff x="-2091059" y="1395403"/>
                    <a:chExt cx="157316" cy="128558"/>
                  </a:xfrm>
                </p:grpSpPr>
                <p:sp>
                  <p:nvSpPr>
                    <p:cNvPr id="279" name="Rechthoek 54">
                      <a:extLst>
                        <a:ext uri="{FF2B5EF4-FFF2-40B4-BE49-F238E27FC236}">
                          <a16:creationId xmlns:a16="http://schemas.microsoft.com/office/drawing/2014/main" id="{F8DE37E5-9804-4525-B4DB-597C8F03390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80" name="Pijl: punthaak 55">
                      <a:extLst>
                        <a:ext uri="{FF2B5EF4-FFF2-40B4-BE49-F238E27FC236}">
                          <a16:creationId xmlns:a16="http://schemas.microsoft.com/office/drawing/2014/main" id="{16D13CD2-4777-4FC6-B543-7F9F6B3E4B9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sp>
            <p:nvSpPr>
              <p:cNvPr id="273" name="Rechthoek 48">
                <a:extLst>
                  <a:ext uri="{FF2B5EF4-FFF2-40B4-BE49-F238E27FC236}">
                    <a16:creationId xmlns:a16="http://schemas.microsoft.com/office/drawing/2014/main" id="{A9876B40-4AFE-45C6-A6D6-AD04DDD34FF1}"/>
                  </a:ext>
                </a:extLst>
              </p:cNvPr>
              <p:cNvSpPr/>
              <p:nvPr userDrawn="1"/>
            </p:nvSpPr>
            <p:spPr>
              <a:xfrm>
                <a:off x="-1950057" y="439449"/>
                <a:ext cx="2435631" cy="198066"/>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up</a:t>
                </a:r>
              </a:p>
            </p:txBody>
          </p:sp>
          <p:sp>
            <p:nvSpPr>
              <p:cNvPr id="274" name="Rechthoek 49">
                <a:extLst>
                  <a:ext uri="{FF2B5EF4-FFF2-40B4-BE49-F238E27FC236}">
                    <a16:creationId xmlns:a16="http://schemas.microsoft.com/office/drawing/2014/main" id="{ED54C073-1F9C-4D15-B6ED-B19567495121}"/>
                  </a:ext>
                </a:extLst>
              </p:cNvPr>
              <p:cNvSpPr/>
              <p:nvPr userDrawn="1"/>
            </p:nvSpPr>
            <p:spPr>
              <a:xfrm>
                <a:off x="-1950057" y="848575"/>
                <a:ext cx="2213551" cy="186424"/>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down</a:t>
                </a:r>
              </a:p>
            </p:txBody>
          </p:sp>
        </p:grpSp>
        <p:cxnSp>
          <p:nvCxnSpPr>
            <p:cNvPr id="245" name="Rechte verbindingslijn 19">
              <a:extLst>
                <a:ext uri="{FF2B5EF4-FFF2-40B4-BE49-F238E27FC236}">
                  <a16:creationId xmlns:a16="http://schemas.microsoft.com/office/drawing/2014/main" id="{245F4894-603D-4052-A615-2E21F5C9BDCF}"/>
                </a:ext>
              </a:extLst>
            </p:cNvPr>
            <p:cNvCxnSpPr>
              <a:cxnSpLocks/>
            </p:cNvCxnSpPr>
            <p:nvPr userDrawn="1"/>
          </p:nvCxnSpPr>
          <p:spPr>
            <a:xfrm>
              <a:off x="-3419346" y="1009026"/>
              <a:ext cx="3176013" cy="0"/>
            </a:xfrm>
            <a:prstGeom prst="line">
              <a:avLst/>
            </a:prstGeom>
            <a:noFill/>
            <a:ln w="3175" cap="flat" cmpd="sng" algn="ctr">
              <a:solidFill>
                <a:schemeClr val="accent1"/>
              </a:solidFill>
              <a:prstDash val="solid"/>
            </a:ln>
            <a:effectLst/>
          </p:spPr>
        </p:cxnSp>
        <p:sp>
          <p:nvSpPr>
            <p:cNvPr id="246" name="Rechthoek 20">
              <a:extLst>
                <a:ext uri="{FF2B5EF4-FFF2-40B4-BE49-F238E27FC236}">
                  <a16:creationId xmlns:a16="http://schemas.microsoft.com/office/drawing/2014/main" id="{CE8CEF28-6B33-4925-A914-26D1A051AB8C}"/>
                </a:ext>
              </a:extLst>
            </p:cNvPr>
            <p:cNvSpPr/>
            <p:nvPr userDrawn="1"/>
          </p:nvSpPr>
          <p:spPr>
            <a:xfrm>
              <a:off x="-3059324" y="1707238"/>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247" name="Ovaal 21">
              <a:extLst>
                <a:ext uri="{FF2B5EF4-FFF2-40B4-BE49-F238E27FC236}">
                  <a16:creationId xmlns:a16="http://schemas.microsoft.com/office/drawing/2014/main" id="{B4872CDB-BD50-43FC-B989-CAEF62F27571}"/>
                </a:ext>
              </a:extLst>
            </p:cNvPr>
            <p:cNvSpPr/>
            <p:nvPr userDrawn="1"/>
          </p:nvSpPr>
          <p:spPr>
            <a:xfrm>
              <a:off x="-3425006" y="207916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48" name="Rechthoek 22">
              <a:extLst>
                <a:ext uri="{FF2B5EF4-FFF2-40B4-BE49-F238E27FC236}">
                  <a16:creationId xmlns:a16="http://schemas.microsoft.com/office/drawing/2014/main" id="{FBE38008-C631-493D-BFE1-2886F67FCC68}"/>
                </a:ext>
              </a:extLst>
            </p:cNvPr>
            <p:cNvSpPr/>
            <p:nvPr userDrawn="1"/>
          </p:nvSpPr>
          <p:spPr>
            <a:xfrm>
              <a:off x="-3059324" y="2079159"/>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249" name="Ovaal 23">
              <a:extLst>
                <a:ext uri="{FF2B5EF4-FFF2-40B4-BE49-F238E27FC236}">
                  <a16:creationId xmlns:a16="http://schemas.microsoft.com/office/drawing/2014/main" id="{018DA4D2-A689-4A41-A731-D3C0DE6BDC88}"/>
                </a:ext>
              </a:extLst>
            </p:cNvPr>
            <p:cNvSpPr/>
            <p:nvPr userDrawn="1"/>
          </p:nvSpPr>
          <p:spPr>
            <a:xfrm>
              <a:off x="-3425006" y="245333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50" name="Rechthoek 24">
              <a:extLst>
                <a:ext uri="{FF2B5EF4-FFF2-40B4-BE49-F238E27FC236}">
                  <a16:creationId xmlns:a16="http://schemas.microsoft.com/office/drawing/2014/main" id="{24D9427A-4304-41A6-B772-4F30FD69AB79}"/>
                </a:ext>
              </a:extLst>
            </p:cNvPr>
            <p:cNvSpPr/>
            <p:nvPr userDrawn="1"/>
          </p:nvSpPr>
          <p:spPr>
            <a:xfrm>
              <a:off x="-3059324" y="2453335"/>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251" name="Ovaal 25">
              <a:extLst>
                <a:ext uri="{FF2B5EF4-FFF2-40B4-BE49-F238E27FC236}">
                  <a16:creationId xmlns:a16="http://schemas.microsoft.com/office/drawing/2014/main" id="{AD28ADA2-3DAB-44D4-A97B-36D55EAA52F0}"/>
                </a:ext>
              </a:extLst>
            </p:cNvPr>
            <p:cNvSpPr/>
            <p:nvPr userDrawn="1"/>
          </p:nvSpPr>
          <p:spPr>
            <a:xfrm>
              <a:off x="-3425006" y="28259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52" name="Rechthoek 27">
              <a:extLst>
                <a:ext uri="{FF2B5EF4-FFF2-40B4-BE49-F238E27FC236}">
                  <a16:creationId xmlns:a16="http://schemas.microsoft.com/office/drawing/2014/main" id="{F670D116-14D2-4779-80AE-5EE85807D59F}"/>
                </a:ext>
              </a:extLst>
            </p:cNvPr>
            <p:cNvSpPr/>
            <p:nvPr userDrawn="1"/>
          </p:nvSpPr>
          <p:spPr>
            <a:xfrm>
              <a:off x="-3059324" y="2825980"/>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sp>
          <p:nvSpPr>
            <p:cNvPr id="253" name="Ovaal 28">
              <a:extLst>
                <a:ext uri="{FF2B5EF4-FFF2-40B4-BE49-F238E27FC236}">
                  <a16:creationId xmlns:a16="http://schemas.microsoft.com/office/drawing/2014/main" id="{52CCAAE4-FB54-4ED0-BBF0-23A6247A27D3}"/>
                </a:ext>
              </a:extLst>
            </p:cNvPr>
            <p:cNvSpPr/>
            <p:nvPr userDrawn="1"/>
          </p:nvSpPr>
          <p:spPr>
            <a:xfrm>
              <a:off x="-3425006" y="320958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54" name="Rechthoek 29">
              <a:extLst>
                <a:ext uri="{FF2B5EF4-FFF2-40B4-BE49-F238E27FC236}">
                  <a16:creationId xmlns:a16="http://schemas.microsoft.com/office/drawing/2014/main" id="{9906B7CD-D2DE-4714-A366-A82D80AECEF1}"/>
                </a:ext>
              </a:extLst>
            </p:cNvPr>
            <p:cNvSpPr/>
            <p:nvPr userDrawn="1"/>
          </p:nvSpPr>
          <p:spPr>
            <a:xfrm>
              <a:off x="-3420798" y="1127754"/>
              <a:ext cx="3178016" cy="46701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use the text level buttons above to select a text level. Select:</a:t>
              </a:r>
            </a:p>
          </p:txBody>
        </p:sp>
        <p:sp>
          <p:nvSpPr>
            <p:cNvPr id="255" name="Ovaal 30">
              <a:extLst>
                <a:ext uri="{FF2B5EF4-FFF2-40B4-BE49-F238E27FC236}">
                  <a16:creationId xmlns:a16="http://schemas.microsoft.com/office/drawing/2014/main" id="{F092382D-2602-4404-91BF-487EC9B8E564}"/>
                </a:ext>
              </a:extLst>
            </p:cNvPr>
            <p:cNvSpPr/>
            <p:nvPr userDrawn="1"/>
          </p:nvSpPr>
          <p:spPr>
            <a:xfrm>
              <a:off x="-3425006" y="362510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56" name="Rechthoek 31">
              <a:extLst>
                <a:ext uri="{FF2B5EF4-FFF2-40B4-BE49-F238E27FC236}">
                  <a16:creationId xmlns:a16="http://schemas.microsoft.com/office/drawing/2014/main" id="{4E3ABE60-58CC-4628-AF44-8A9539B5E8D2}"/>
                </a:ext>
              </a:extLst>
            </p:cNvPr>
            <p:cNvSpPr/>
            <p:nvPr userDrawn="1"/>
          </p:nvSpPr>
          <p:spPr>
            <a:xfrm>
              <a:off x="-3059324" y="3625101"/>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257" name="Ovaal 32">
              <a:extLst>
                <a:ext uri="{FF2B5EF4-FFF2-40B4-BE49-F238E27FC236}">
                  <a16:creationId xmlns:a16="http://schemas.microsoft.com/office/drawing/2014/main" id="{BC667A91-D314-48F3-8901-C799E2D0A295}"/>
                </a:ext>
              </a:extLst>
            </p:cNvPr>
            <p:cNvSpPr/>
            <p:nvPr userDrawn="1"/>
          </p:nvSpPr>
          <p:spPr>
            <a:xfrm>
              <a:off x="-3425006" y="3997023"/>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58" name="Rechthoek 33">
              <a:extLst>
                <a:ext uri="{FF2B5EF4-FFF2-40B4-BE49-F238E27FC236}">
                  <a16:creationId xmlns:a16="http://schemas.microsoft.com/office/drawing/2014/main" id="{1C97ACB8-1DB7-4C90-B2AC-A0C8A9AC8058}"/>
                </a:ext>
              </a:extLst>
            </p:cNvPr>
            <p:cNvSpPr/>
            <p:nvPr userDrawn="1"/>
          </p:nvSpPr>
          <p:spPr>
            <a:xfrm>
              <a:off x="-3059324" y="3997022"/>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259" name="Ovaal 34">
              <a:extLst>
                <a:ext uri="{FF2B5EF4-FFF2-40B4-BE49-F238E27FC236}">
                  <a16:creationId xmlns:a16="http://schemas.microsoft.com/office/drawing/2014/main" id="{7193C3E2-633A-4AD5-B666-61DE944B6B74}"/>
                </a:ext>
              </a:extLst>
            </p:cNvPr>
            <p:cNvSpPr/>
            <p:nvPr userDrawn="1"/>
          </p:nvSpPr>
          <p:spPr>
            <a:xfrm>
              <a:off x="-3425006" y="437119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260" name="Rechthoek 35">
              <a:extLst>
                <a:ext uri="{FF2B5EF4-FFF2-40B4-BE49-F238E27FC236}">
                  <a16:creationId xmlns:a16="http://schemas.microsoft.com/office/drawing/2014/main" id="{A5EF1E8F-E4CA-43F9-910D-57EEC6C241EE}"/>
                </a:ext>
              </a:extLst>
            </p:cNvPr>
            <p:cNvSpPr/>
            <p:nvPr userDrawn="1"/>
          </p:nvSpPr>
          <p:spPr>
            <a:xfrm>
              <a:off x="-3059324" y="4371198"/>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261" name="Ovaal 36">
              <a:extLst>
                <a:ext uri="{FF2B5EF4-FFF2-40B4-BE49-F238E27FC236}">
                  <a16:creationId xmlns:a16="http://schemas.microsoft.com/office/drawing/2014/main" id="{8A42F09B-4934-47AB-B2CD-BCBCA7F80A10}"/>
                </a:ext>
              </a:extLst>
            </p:cNvPr>
            <p:cNvSpPr/>
            <p:nvPr userDrawn="1"/>
          </p:nvSpPr>
          <p:spPr>
            <a:xfrm>
              <a:off x="-3425006" y="474384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262" name="Rechthoek 37">
              <a:extLst>
                <a:ext uri="{FF2B5EF4-FFF2-40B4-BE49-F238E27FC236}">
                  <a16:creationId xmlns:a16="http://schemas.microsoft.com/office/drawing/2014/main" id="{77C8BDFF-3D30-47CB-919A-30DDC4695C06}"/>
                </a:ext>
              </a:extLst>
            </p:cNvPr>
            <p:cNvSpPr/>
            <p:nvPr userDrawn="1"/>
          </p:nvSpPr>
          <p:spPr>
            <a:xfrm>
              <a:off x="-3059324" y="4743843"/>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grpSp>
      <p:grpSp>
        <p:nvGrpSpPr>
          <p:cNvPr id="357" name="INSTRUCTIES - RZ">
            <a:extLst>
              <a:ext uri="{FF2B5EF4-FFF2-40B4-BE49-F238E27FC236}">
                <a16:creationId xmlns:a16="http://schemas.microsoft.com/office/drawing/2014/main" id="{CC3B63F0-F3C4-43EC-AB5D-9ACDF40D5CC6}"/>
              </a:ext>
            </a:extLst>
          </p:cNvPr>
          <p:cNvGrpSpPr/>
          <p:nvPr userDrawn="1"/>
        </p:nvGrpSpPr>
        <p:grpSpPr>
          <a:xfrm>
            <a:off x="12391601" y="73817"/>
            <a:ext cx="3437980" cy="4934293"/>
            <a:chOff x="12391601" y="0"/>
            <a:chExt cx="3437980" cy="4934293"/>
          </a:xfrm>
        </p:grpSpPr>
        <p:grpSp>
          <p:nvGrpSpPr>
            <p:cNvPr id="358" name="Groep 174">
              <a:extLst>
                <a:ext uri="{FF2B5EF4-FFF2-40B4-BE49-F238E27FC236}">
                  <a16:creationId xmlns:a16="http://schemas.microsoft.com/office/drawing/2014/main" id="{F4B15035-C6AD-4AD8-BCA2-5AAC4E66FC5A}"/>
                </a:ext>
              </a:extLst>
            </p:cNvPr>
            <p:cNvGrpSpPr/>
            <p:nvPr userDrawn="1"/>
          </p:nvGrpSpPr>
          <p:grpSpPr>
            <a:xfrm>
              <a:off x="12757282" y="3250242"/>
              <a:ext cx="1499406" cy="678267"/>
              <a:chOff x="12757283" y="3120781"/>
              <a:chExt cx="1499406" cy="678267"/>
            </a:xfrm>
          </p:grpSpPr>
          <p:sp>
            <p:nvSpPr>
              <p:cNvPr id="385" name="Rechthoek 201">
                <a:extLst>
                  <a:ext uri="{FF2B5EF4-FFF2-40B4-BE49-F238E27FC236}">
                    <a16:creationId xmlns:a16="http://schemas.microsoft.com/office/drawing/2014/main" id="{AACA962A-9A5C-40E7-AFD7-E53D00C20893}"/>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386" name="Rechthoek 202">
                <a:extLst>
                  <a:ext uri="{FF2B5EF4-FFF2-40B4-BE49-F238E27FC236}">
                    <a16:creationId xmlns:a16="http://schemas.microsoft.com/office/drawing/2014/main" id="{08C6BE53-3AEA-4598-BA6D-FB9D9FBAD1F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87" name="Tekstvak 203">
                <a:extLst>
                  <a:ext uri="{FF2B5EF4-FFF2-40B4-BE49-F238E27FC236}">
                    <a16:creationId xmlns:a16="http://schemas.microsoft.com/office/drawing/2014/main" id="{85697AD6-3BD1-4F74-91BA-F6D17A47313D}"/>
                  </a:ext>
                </a:extLst>
              </p:cNvPr>
              <p:cNvSpPr txBox="1"/>
              <p:nvPr userDrawn="1"/>
            </p:nvSpPr>
            <p:spPr>
              <a:xfrm>
                <a:off x="12997648" y="3159891"/>
                <a:ext cx="957818"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388" name="Tekstvak 204">
                <a:extLst>
                  <a:ext uri="{FF2B5EF4-FFF2-40B4-BE49-F238E27FC236}">
                    <a16:creationId xmlns:a16="http://schemas.microsoft.com/office/drawing/2014/main" id="{DE243179-9950-4091-8A7E-339D77E66689}"/>
                  </a:ext>
                </a:extLst>
              </p:cNvPr>
              <p:cNvSpPr txBox="1"/>
              <p:nvPr userDrawn="1"/>
            </p:nvSpPr>
            <p:spPr>
              <a:xfrm>
                <a:off x="12984219" y="3481017"/>
                <a:ext cx="1165564"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389" name="Picture 3">
                <a:extLst>
                  <a:ext uri="{FF2B5EF4-FFF2-40B4-BE49-F238E27FC236}">
                    <a16:creationId xmlns:a16="http://schemas.microsoft.com/office/drawing/2014/main" id="{BEA3869F-352E-46E1-B959-2EA9D27E9761}"/>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90" name="Gelijkbenige driehoek 206">
                <a:extLst>
                  <a:ext uri="{FF2B5EF4-FFF2-40B4-BE49-F238E27FC236}">
                    <a16:creationId xmlns:a16="http://schemas.microsoft.com/office/drawing/2014/main" id="{6551B345-509C-4095-AC00-1137D0AC53C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391" name="Groep 207">
                <a:extLst>
                  <a:ext uri="{FF2B5EF4-FFF2-40B4-BE49-F238E27FC236}">
                    <a16:creationId xmlns:a16="http://schemas.microsoft.com/office/drawing/2014/main" id="{1B44D72A-CD19-4887-8A7A-1ECBFAEA9E7C}"/>
                  </a:ext>
                </a:extLst>
              </p:cNvPr>
              <p:cNvGrpSpPr/>
              <p:nvPr userDrawn="1"/>
            </p:nvGrpSpPr>
            <p:grpSpPr>
              <a:xfrm>
                <a:off x="12822311" y="3178534"/>
                <a:ext cx="182309" cy="163794"/>
                <a:chOff x="12832541" y="3162395"/>
                <a:chExt cx="219532" cy="197236"/>
              </a:xfrm>
            </p:grpSpPr>
            <p:sp>
              <p:nvSpPr>
                <p:cNvPr id="396" name="Rechthoek 212">
                  <a:extLst>
                    <a:ext uri="{FF2B5EF4-FFF2-40B4-BE49-F238E27FC236}">
                      <a16:creationId xmlns:a16="http://schemas.microsoft.com/office/drawing/2014/main" id="{7B5C1E4F-30D5-45AB-89E7-F0CBDCBB02F7}"/>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97" name="Rechthoek 213">
                  <a:extLst>
                    <a:ext uri="{FF2B5EF4-FFF2-40B4-BE49-F238E27FC236}">
                      <a16:creationId xmlns:a16="http://schemas.microsoft.com/office/drawing/2014/main" id="{EF654476-C09C-4BDC-85B7-25A2F2B9277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98" name="Rechthoek 214">
                  <a:extLst>
                    <a:ext uri="{FF2B5EF4-FFF2-40B4-BE49-F238E27FC236}">
                      <a16:creationId xmlns:a16="http://schemas.microsoft.com/office/drawing/2014/main" id="{522FD0B1-6590-405B-B9F6-A903746354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nvGrpSpPr>
              <p:cNvPr id="392" name="Groep 208">
                <a:extLst>
                  <a:ext uri="{FF2B5EF4-FFF2-40B4-BE49-F238E27FC236}">
                    <a16:creationId xmlns:a16="http://schemas.microsoft.com/office/drawing/2014/main" id="{9CA813BB-4774-4AFA-96E0-711E2109CB12}"/>
                  </a:ext>
                </a:extLst>
              </p:cNvPr>
              <p:cNvGrpSpPr/>
              <p:nvPr userDrawn="1"/>
            </p:nvGrpSpPr>
            <p:grpSpPr>
              <a:xfrm>
                <a:off x="12822311" y="3480352"/>
                <a:ext cx="182309" cy="163794"/>
                <a:chOff x="12832541" y="3162395"/>
                <a:chExt cx="219532" cy="197236"/>
              </a:xfrm>
            </p:grpSpPr>
            <p:sp>
              <p:nvSpPr>
                <p:cNvPr id="393" name="Rechthoek 209">
                  <a:extLst>
                    <a:ext uri="{FF2B5EF4-FFF2-40B4-BE49-F238E27FC236}">
                      <a16:creationId xmlns:a16="http://schemas.microsoft.com/office/drawing/2014/main" id="{2FFAE319-C44F-4EDB-8F3B-5CF2F017543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94" name="Rechthoek 210">
                  <a:extLst>
                    <a:ext uri="{FF2B5EF4-FFF2-40B4-BE49-F238E27FC236}">
                      <a16:creationId xmlns:a16="http://schemas.microsoft.com/office/drawing/2014/main" id="{40A256BA-B8A9-4816-BB47-EF334AFD882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395" name="Rechthoek 211">
                  <a:extLst>
                    <a:ext uri="{FF2B5EF4-FFF2-40B4-BE49-F238E27FC236}">
                      <a16:creationId xmlns:a16="http://schemas.microsoft.com/office/drawing/2014/main" id="{4A8F070B-279D-4697-B4EB-96A03C0B0757}"/>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359" name="Meer informatie">
              <a:extLst>
                <a:ext uri="{FF2B5EF4-FFF2-40B4-BE49-F238E27FC236}">
                  <a16:creationId xmlns:a16="http://schemas.microsoft.com/office/drawing/2014/main" id="{8AE83B85-8FA4-46D6-A73B-7C27608DBADC}"/>
                </a:ext>
              </a:extLst>
            </p:cNvPr>
            <p:cNvGrpSpPr/>
            <p:nvPr userDrawn="1"/>
          </p:nvGrpSpPr>
          <p:grpSpPr>
            <a:xfrm>
              <a:off x="12396764" y="4151020"/>
              <a:ext cx="3178515" cy="783273"/>
              <a:chOff x="-3741486" y="3386444"/>
              <a:chExt cx="3178515" cy="783273"/>
            </a:xfrm>
          </p:grpSpPr>
          <p:sp>
            <p:nvSpPr>
              <p:cNvPr id="382" name="Freeform 101">
                <a:extLst>
                  <a:ext uri="{FF2B5EF4-FFF2-40B4-BE49-F238E27FC236}">
                    <a16:creationId xmlns:a16="http://schemas.microsoft.com/office/drawing/2014/main" id="{E33E4F9A-E281-4108-849B-2BC20E7CEA0C}"/>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383" name="Rechthoek 199">
                <a:extLst>
                  <a:ext uri="{FF2B5EF4-FFF2-40B4-BE49-F238E27FC236}">
                    <a16:creationId xmlns:a16="http://schemas.microsoft.com/office/drawing/2014/main" id="{54F4C930-3221-4FE7-8317-CF0AE0135244}"/>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384" name="Rechte verbindingslijn 200">
                <a:extLst>
                  <a:ext uri="{FF2B5EF4-FFF2-40B4-BE49-F238E27FC236}">
                    <a16:creationId xmlns:a16="http://schemas.microsoft.com/office/drawing/2014/main" id="{1066C883-A7C2-4D41-9D34-A76CD7D1D271}"/>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360" name="Rechthoek 176">
              <a:extLst>
                <a:ext uri="{FF2B5EF4-FFF2-40B4-BE49-F238E27FC236}">
                  <a16:creationId xmlns:a16="http://schemas.microsoft.com/office/drawing/2014/main" id="{B6EC684B-B3F9-4DC2-B5DD-3598A6F47B44}"/>
                </a:ext>
              </a:extLst>
            </p:cNvPr>
            <p:cNvSpPr/>
            <p:nvPr userDrawn="1"/>
          </p:nvSpPr>
          <p:spPr>
            <a:xfrm>
              <a:off x="12397262" y="0"/>
              <a:ext cx="3384000"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sp>
          <p:nvSpPr>
            <p:cNvPr id="361" name="Ovaal 177">
              <a:extLst>
                <a:ext uri="{FF2B5EF4-FFF2-40B4-BE49-F238E27FC236}">
                  <a16:creationId xmlns:a16="http://schemas.microsoft.com/office/drawing/2014/main" id="{DB261A52-BDC9-4083-924B-1F090B47F63D}"/>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362" name="Rechte verbindingslijn 178">
              <a:extLst>
                <a:ext uri="{FF2B5EF4-FFF2-40B4-BE49-F238E27FC236}">
                  <a16:creationId xmlns:a16="http://schemas.microsoft.com/office/drawing/2014/main" id="{9C4C2ED3-493F-4215-9DF2-AD3F7EB56614}"/>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363" name="Rechte verbindingslijn 179">
              <a:extLst>
                <a:ext uri="{FF2B5EF4-FFF2-40B4-BE49-F238E27FC236}">
                  <a16:creationId xmlns:a16="http://schemas.microsoft.com/office/drawing/2014/main" id="{D132ADD6-DEF8-4CA1-A677-79E659249B8F}"/>
                </a:ext>
              </a:extLst>
            </p:cNvPr>
            <p:cNvCxnSpPr>
              <a:cxnSpLocks/>
            </p:cNvCxnSpPr>
            <p:nvPr userDrawn="1"/>
          </p:nvCxnSpPr>
          <p:spPr>
            <a:xfrm>
              <a:off x="12397261" y="1728059"/>
              <a:ext cx="3178017" cy="0"/>
            </a:xfrm>
            <a:prstGeom prst="line">
              <a:avLst/>
            </a:prstGeom>
            <a:noFill/>
            <a:ln w="3175" cap="flat" cmpd="sng" algn="ctr">
              <a:solidFill>
                <a:schemeClr val="accent1"/>
              </a:solidFill>
              <a:prstDash val="solid"/>
            </a:ln>
            <a:effectLst/>
          </p:spPr>
        </p:cxnSp>
        <p:sp>
          <p:nvSpPr>
            <p:cNvPr id="364" name="Rechthoek 180">
              <a:extLst>
                <a:ext uri="{FF2B5EF4-FFF2-40B4-BE49-F238E27FC236}">
                  <a16:creationId xmlns:a16="http://schemas.microsoft.com/office/drawing/2014/main" id="{80B75347-8842-4C27-B381-DF06407DE941}"/>
                </a:ext>
              </a:extLst>
            </p:cNvPr>
            <p:cNvSpPr/>
            <p:nvPr userDrawn="1"/>
          </p:nvSpPr>
          <p:spPr>
            <a:xfrm>
              <a:off x="12757282" y="432552"/>
              <a:ext cx="2817995" cy="7386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65" name="Rechte verbindingslijn 181">
              <a:extLst>
                <a:ext uri="{FF2B5EF4-FFF2-40B4-BE49-F238E27FC236}">
                  <a16:creationId xmlns:a16="http://schemas.microsoft.com/office/drawing/2014/main" id="{670769C5-3355-4512-9B41-827E01009AE0}"/>
                </a:ext>
              </a:extLst>
            </p:cNvPr>
            <p:cNvCxnSpPr>
              <a:cxnSpLocks/>
            </p:cNvCxnSpPr>
            <p:nvPr userDrawn="1"/>
          </p:nvCxnSpPr>
          <p:spPr>
            <a:xfrm>
              <a:off x="12397261" y="4033137"/>
              <a:ext cx="3178017" cy="0"/>
            </a:xfrm>
            <a:prstGeom prst="line">
              <a:avLst/>
            </a:prstGeom>
            <a:noFill/>
            <a:ln w="3175" cap="flat" cmpd="sng" algn="ctr">
              <a:solidFill>
                <a:schemeClr val="accent1"/>
              </a:solidFill>
              <a:prstDash val="solid"/>
            </a:ln>
            <a:effectLst/>
          </p:spPr>
        </p:cxnSp>
        <p:sp>
          <p:nvSpPr>
            <p:cNvPr id="366" name="Ovaal 182">
              <a:extLst>
                <a:ext uri="{FF2B5EF4-FFF2-40B4-BE49-F238E27FC236}">
                  <a16:creationId xmlns:a16="http://schemas.microsoft.com/office/drawing/2014/main" id="{67D8838A-3CFD-48EE-AEA5-44C0B02C1121}"/>
                </a:ext>
              </a:extLst>
            </p:cNvPr>
            <p:cNvSpPr/>
            <p:nvPr userDrawn="1"/>
          </p:nvSpPr>
          <p:spPr>
            <a:xfrm>
              <a:off x="12391601" y="18565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367" name="Rechthoek 183">
              <a:extLst>
                <a:ext uri="{FF2B5EF4-FFF2-40B4-BE49-F238E27FC236}">
                  <a16:creationId xmlns:a16="http://schemas.microsoft.com/office/drawing/2014/main" id="{142D66CF-644B-4196-92E1-155523AB1004}"/>
                </a:ext>
              </a:extLst>
            </p:cNvPr>
            <p:cNvSpPr/>
            <p:nvPr userDrawn="1"/>
          </p:nvSpPr>
          <p:spPr>
            <a:xfrm>
              <a:off x="12757282" y="1922587"/>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368" name="Groep 184">
              <a:extLst>
                <a:ext uri="{FF2B5EF4-FFF2-40B4-BE49-F238E27FC236}">
                  <a16:creationId xmlns:a16="http://schemas.microsoft.com/office/drawing/2014/main" id="{017E1EA1-73D8-444F-BDB9-6823F2232CA8}"/>
                </a:ext>
              </a:extLst>
            </p:cNvPr>
            <p:cNvGrpSpPr/>
            <p:nvPr userDrawn="1"/>
          </p:nvGrpSpPr>
          <p:grpSpPr>
            <a:xfrm>
              <a:off x="12757282" y="1291752"/>
              <a:ext cx="294789" cy="318834"/>
              <a:chOff x="14466489" y="1001522"/>
              <a:chExt cx="290627" cy="314333"/>
            </a:xfrm>
          </p:grpSpPr>
          <p:sp>
            <p:nvSpPr>
              <p:cNvPr id="376" name="Rechthoek 192">
                <a:extLst>
                  <a:ext uri="{FF2B5EF4-FFF2-40B4-BE49-F238E27FC236}">
                    <a16:creationId xmlns:a16="http://schemas.microsoft.com/office/drawing/2014/main" id="{98BFDCA6-7FD9-4D32-9B87-9B40F7F8AA0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377" name="Ovaal 193">
                <a:extLst>
                  <a:ext uri="{FF2B5EF4-FFF2-40B4-BE49-F238E27FC236}">
                    <a16:creationId xmlns:a16="http://schemas.microsoft.com/office/drawing/2014/main" id="{050820FD-EEF5-42E3-AFB7-64D6A18E286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78" name="Vrije vorm: vorm 194">
                <a:extLst>
                  <a:ext uri="{FF2B5EF4-FFF2-40B4-BE49-F238E27FC236}">
                    <a16:creationId xmlns:a16="http://schemas.microsoft.com/office/drawing/2014/main" id="{024045AE-F36C-48A2-B953-928F4DF8206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79" name="Rechthoek: afgeronde hoeken 195">
                <a:extLst>
                  <a:ext uri="{FF2B5EF4-FFF2-40B4-BE49-F238E27FC236}">
                    <a16:creationId xmlns:a16="http://schemas.microsoft.com/office/drawing/2014/main" id="{5C0937D5-0C61-4D54-8D10-0944E3DD9AD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380" name="Rechte verbindingslijn 196">
                <a:extLst>
                  <a:ext uri="{FF2B5EF4-FFF2-40B4-BE49-F238E27FC236}">
                    <a16:creationId xmlns:a16="http://schemas.microsoft.com/office/drawing/2014/main" id="{35C927EB-D0BE-4FDA-8846-B16F2DF1535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81" name="Rechte verbindingslijn 197">
                <a:extLst>
                  <a:ext uri="{FF2B5EF4-FFF2-40B4-BE49-F238E27FC236}">
                    <a16:creationId xmlns:a16="http://schemas.microsoft.com/office/drawing/2014/main" id="{491F0D6F-5EA6-4D17-AE86-04F9E86CEDD3}"/>
                  </a:ext>
                </a:extLst>
              </p:cNvPr>
              <p:cNvCxnSpPr>
                <a:cxnSpLocks/>
                <a:stCxn id="379"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69" name="Ovaal 185">
              <a:extLst>
                <a:ext uri="{FF2B5EF4-FFF2-40B4-BE49-F238E27FC236}">
                  <a16:creationId xmlns:a16="http://schemas.microsoft.com/office/drawing/2014/main" id="{D5926B3A-D421-49B9-B33B-D47EA053A3C0}"/>
                </a:ext>
              </a:extLst>
            </p:cNvPr>
            <p:cNvSpPr/>
            <p:nvPr userDrawn="1"/>
          </p:nvSpPr>
          <p:spPr>
            <a:xfrm>
              <a:off x="12391601" y="276807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370" name="Rechthoek 186">
              <a:extLst>
                <a:ext uri="{FF2B5EF4-FFF2-40B4-BE49-F238E27FC236}">
                  <a16:creationId xmlns:a16="http://schemas.microsoft.com/office/drawing/2014/main" id="{E9CE5BAF-F3CA-4F05-AF6A-A04F24576F2A}"/>
                </a:ext>
              </a:extLst>
            </p:cNvPr>
            <p:cNvSpPr/>
            <p:nvPr userDrawn="1"/>
          </p:nvSpPr>
          <p:spPr>
            <a:xfrm>
              <a:off x="12757282" y="2834141"/>
              <a:ext cx="3072299"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image and select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´Send to back´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371" name="Rechte verbindingslijn 187">
              <a:extLst>
                <a:ext uri="{FF2B5EF4-FFF2-40B4-BE49-F238E27FC236}">
                  <a16:creationId xmlns:a16="http://schemas.microsoft.com/office/drawing/2014/main" id="{D244346D-ED63-4555-B7EA-E6615C17B5B5}"/>
                </a:ext>
              </a:extLst>
            </p:cNvPr>
            <p:cNvCxnSpPr>
              <a:cxnSpLocks/>
            </p:cNvCxnSpPr>
            <p:nvPr userDrawn="1"/>
          </p:nvCxnSpPr>
          <p:spPr>
            <a:xfrm>
              <a:off x="12397261" y="2649915"/>
              <a:ext cx="3178017" cy="0"/>
            </a:xfrm>
            <a:prstGeom prst="line">
              <a:avLst/>
            </a:prstGeom>
            <a:noFill/>
            <a:ln w="3175" cap="flat" cmpd="sng" algn="ctr">
              <a:solidFill>
                <a:schemeClr val="accent1"/>
              </a:solidFill>
              <a:prstDash val="solid"/>
            </a:ln>
            <a:effectLst/>
          </p:spPr>
        </p:cxnSp>
        <p:grpSp>
          <p:nvGrpSpPr>
            <p:cNvPr id="372" name="Groep 188">
              <a:extLst>
                <a:ext uri="{FF2B5EF4-FFF2-40B4-BE49-F238E27FC236}">
                  <a16:creationId xmlns:a16="http://schemas.microsoft.com/office/drawing/2014/main" id="{FD3B047A-496B-42C9-932C-308CC09ED21D}"/>
                </a:ext>
              </a:extLst>
            </p:cNvPr>
            <p:cNvGrpSpPr/>
            <p:nvPr userDrawn="1"/>
          </p:nvGrpSpPr>
          <p:grpSpPr>
            <a:xfrm>
              <a:off x="12757282" y="2296644"/>
              <a:ext cx="825500" cy="209550"/>
              <a:chOff x="13504624" y="2444818"/>
              <a:chExt cx="825500" cy="209550"/>
            </a:xfrm>
          </p:grpSpPr>
          <p:sp>
            <p:nvSpPr>
              <p:cNvPr id="373" name="Rechthoek 189">
                <a:extLst>
                  <a:ext uri="{FF2B5EF4-FFF2-40B4-BE49-F238E27FC236}">
                    <a16:creationId xmlns:a16="http://schemas.microsoft.com/office/drawing/2014/main" id="{044C456D-2CB4-4469-A068-BBE3862C474A}"/>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374" name="Rechte verbindingslijn 190">
                <a:extLst>
                  <a:ext uri="{FF2B5EF4-FFF2-40B4-BE49-F238E27FC236}">
                    <a16:creationId xmlns:a16="http://schemas.microsoft.com/office/drawing/2014/main" id="{DEAD7E1F-1C3C-49E8-9E5D-68AF22BFF0AB}"/>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375" name="Gelijkbenige driehoek 191">
                <a:extLst>
                  <a:ext uri="{FF2B5EF4-FFF2-40B4-BE49-F238E27FC236}">
                    <a16:creationId xmlns:a16="http://schemas.microsoft.com/office/drawing/2014/main" id="{25F15D94-4174-4798-9393-D4BD91765FE2}"/>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spTree>
    <p:extLst>
      <p:ext uri="{BB962C8B-B14F-4D97-AF65-F5344CB8AC3E}">
        <p14:creationId xmlns:p14="http://schemas.microsoft.com/office/powerpoint/2010/main" val="2656920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250" fill="hold"/>
                                        <p:tgtEl>
                                          <p:spTgt spid="8"/>
                                        </p:tgtEl>
                                        <p:attrNameLst>
                                          <p:attrName>ppt_x</p:attrName>
                                        </p:attrNameLst>
                                      </p:cBhvr>
                                      <p:tavLst>
                                        <p:tav tm="0">
                                          <p:val>
                                            <p:strVal val="1+#ppt_w/2"/>
                                          </p:val>
                                        </p:tav>
                                        <p:tav tm="100000">
                                          <p:val>
                                            <p:strVal val="#ppt_x"/>
                                          </p:val>
                                        </p:tav>
                                      </p:tavLst>
                                    </p:anim>
                                    <p:anim calcmode="lin" valueType="num">
                                      <p:cBhvr additive="base">
                                        <p:cTn id="8" dur="125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10" presetClass="entr" presetSubtype="0" fill="hold" grpId="0" nodeType="after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fade">
                                      <p:cBhvr>
                                        <p:cTn id="12" dur="500"/>
                                        <p:tgtEl>
                                          <p:spTgt spid="22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23"/>
                                        </p:tgtEl>
                                        <p:attrNameLst>
                                          <p:attrName>style.visibility</p:attrName>
                                        </p:attrNameLst>
                                      </p:cBhvr>
                                      <p:to>
                                        <p:strVal val="visible"/>
                                      </p:to>
                                    </p:set>
                                    <p:animEffect transition="in" filter="fade">
                                      <p:cBhvr>
                                        <p:cTn id="15" dur="500"/>
                                        <p:tgtEl>
                                          <p:spTgt spid="223"/>
                                        </p:tgtEl>
                                      </p:cBhvr>
                                    </p:animEffect>
                                  </p:childTnLst>
                                </p:cTn>
                              </p:par>
                              <p:par>
                                <p:cTn id="16" presetID="6" presetClass="emph" presetSubtype="0" autoRev="1" fill="hold" grpId="1" nodeType="withEffect">
                                  <p:stCondLst>
                                    <p:cond delay="0"/>
                                  </p:stCondLst>
                                  <p:childTnLst>
                                    <p:animScale>
                                      <p:cBhvr>
                                        <p:cTn id="17" dur="400" fill="hold"/>
                                        <p:tgtEl>
                                          <p:spTgt spid="223"/>
                                        </p:tgtEl>
                                      </p:cBhvr>
                                      <p:by x="105000" y="105000"/>
                                    </p:animScale>
                                  </p:childTnLst>
                                </p:cTn>
                              </p:par>
                              <p:par>
                                <p:cTn id="18" presetID="10" presetClass="entr" presetSubtype="0" fill="hold" grpId="0" nodeType="withEffect">
                                  <p:stCondLst>
                                    <p:cond delay="250"/>
                                  </p:stCondLst>
                                  <p:childTnLst>
                                    <p:set>
                                      <p:cBhvr>
                                        <p:cTn id="19" dur="1" fill="hold">
                                          <p:stCondLst>
                                            <p:cond delay="0"/>
                                          </p:stCondLst>
                                        </p:cTn>
                                        <p:tgtEl>
                                          <p:spTgt spid="216">
                                            <p:txEl>
                                              <p:pRg st="0" end="0"/>
                                            </p:txEl>
                                          </p:spTgt>
                                        </p:tgtEl>
                                        <p:attrNameLst>
                                          <p:attrName>style.visibility</p:attrName>
                                        </p:attrNameLst>
                                      </p:cBhvr>
                                      <p:to>
                                        <p:strVal val="visible"/>
                                      </p:to>
                                    </p:set>
                                    <p:animEffect transition="in" filter="fade">
                                      <p:cBhvr>
                                        <p:cTn id="20" dur="500"/>
                                        <p:tgtEl>
                                          <p:spTgt spid="216">
                                            <p:txEl>
                                              <p:pRg st="0" end="0"/>
                                            </p:txEl>
                                          </p:spTgt>
                                        </p:tgtEl>
                                      </p:cBhvr>
                                    </p:animEffect>
                                  </p:childTnLst>
                                </p:cTn>
                              </p:par>
                            </p:childTnLst>
                          </p:cTn>
                        </p:par>
                        <p:par>
                          <p:cTn id="21" fill="hold">
                            <p:stCondLst>
                              <p:cond delay="2050"/>
                            </p:stCondLst>
                            <p:childTnLst>
                              <p:par>
                                <p:cTn id="22" presetID="10" presetClass="entr" presetSubtype="0" fill="hold" grpId="0" nodeType="afterEffect">
                                  <p:stCondLst>
                                    <p:cond delay="0"/>
                                  </p:stCondLst>
                                  <p:childTnLst>
                                    <p:set>
                                      <p:cBhvr>
                                        <p:cTn id="23" dur="1" fill="hold">
                                          <p:stCondLst>
                                            <p:cond delay="0"/>
                                          </p:stCondLst>
                                        </p:cTn>
                                        <p:tgtEl>
                                          <p:spTgt spid="225"/>
                                        </p:tgtEl>
                                        <p:attrNameLst>
                                          <p:attrName>style.visibility</p:attrName>
                                        </p:attrNameLst>
                                      </p:cBhvr>
                                      <p:to>
                                        <p:strVal val="visible"/>
                                      </p:to>
                                    </p:set>
                                    <p:animEffect transition="in" filter="fade">
                                      <p:cBhvr>
                                        <p:cTn id="24" dur="500"/>
                                        <p:tgtEl>
                                          <p:spTgt spid="225"/>
                                        </p:tgtEl>
                                      </p:cBhvr>
                                    </p:animEffect>
                                  </p:childTnLst>
                                </p:cTn>
                              </p:par>
                              <p:par>
                                <p:cTn id="25" presetID="6" presetClass="emph" presetSubtype="0" autoRev="1" fill="hold" grpId="1" nodeType="withEffect">
                                  <p:stCondLst>
                                    <p:cond delay="0"/>
                                  </p:stCondLst>
                                  <p:childTnLst>
                                    <p:animScale>
                                      <p:cBhvr>
                                        <p:cTn id="26" dur="400" fill="hold"/>
                                        <p:tgtEl>
                                          <p:spTgt spid="225"/>
                                        </p:tgtEl>
                                      </p:cBhvr>
                                      <p:by x="105000" y="105000"/>
                                    </p:animScale>
                                  </p:childTnLst>
                                </p:cTn>
                              </p:par>
                              <p:par>
                                <p:cTn id="27" presetID="10" presetClass="entr" presetSubtype="0" fill="hold" grpId="0" nodeType="withEffect">
                                  <p:stCondLst>
                                    <p:cond delay="0"/>
                                  </p:stCondLst>
                                  <p:childTnLst>
                                    <p:set>
                                      <p:cBhvr>
                                        <p:cTn id="28" dur="1" fill="hold">
                                          <p:stCondLst>
                                            <p:cond delay="0"/>
                                          </p:stCondLst>
                                        </p:cTn>
                                        <p:tgtEl>
                                          <p:spTgt spid="226"/>
                                        </p:tgtEl>
                                        <p:attrNameLst>
                                          <p:attrName>style.visibility</p:attrName>
                                        </p:attrNameLst>
                                      </p:cBhvr>
                                      <p:to>
                                        <p:strVal val="visible"/>
                                      </p:to>
                                    </p:set>
                                    <p:animEffect transition="in" filter="fade">
                                      <p:cBhvr>
                                        <p:cTn id="29" dur="500"/>
                                        <p:tgtEl>
                                          <p:spTgt spid="226"/>
                                        </p:tgtEl>
                                      </p:cBhvr>
                                    </p:animEffect>
                                  </p:childTnLst>
                                </p:cTn>
                              </p:par>
                              <p:par>
                                <p:cTn id="30" presetID="10" presetClass="entr" presetSubtype="0" fill="hold" grpId="0" nodeType="withEffect">
                                  <p:stCondLst>
                                    <p:cond delay="250"/>
                                  </p:stCondLst>
                                  <p:childTnLst>
                                    <p:set>
                                      <p:cBhvr>
                                        <p:cTn id="31" dur="1" fill="hold">
                                          <p:stCondLst>
                                            <p:cond delay="0"/>
                                          </p:stCondLst>
                                        </p:cTn>
                                        <p:tgtEl>
                                          <p:spTgt spid="222">
                                            <p:txEl>
                                              <p:pRg st="0" end="0"/>
                                            </p:txEl>
                                          </p:spTgt>
                                        </p:tgtEl>
                                        <p:attrNameLst>
                                          <p:attrName>style.visibility</p:attrName>
                                        </p:attrNameLst>
                                      </p:cBhvr>
                                      <p:to>
                                        <p:strVal val="visible"/>
                                      </p:to>
                                    </p:set>
                                    <p:animEffect transition="in" filter="fade">
                                      <p:cBhvr>
                                        <p:cTn id="32" dur="500"/>
                                        <p:tgtEl>
                                          <p:spTgt spid="222">
                                            <p:txEl>
                                              <p:pRg st="0" end="0"/>
                                            </p:txEl>
                                          </p:spTgt>
                                        </p:tgtEl>
                                      </p:cBhvr>
                                    </p:animEffect>
                                  </p:childTnLst>
                                </p:cTn>
                              </p:par>
                            </p:childTnLst>
                          </p:cTn>
                        </p:par>
                        <p:par>
                          <p:cTn id="33" fill="hold">
                            <p:stCondLst>
                              <p:cond delay="2850"/>
                            </p:stCondLst>
                            <p:childTnLst>
                              <p:par>
                                <p:cTn id="34" presetID="10" presetClass="entr" presetSubtype="0" fill="hold" grpId="0" nodeType="afterEffect">
                                  <p:stCondLst>
                                    <p:cond delay="0"/>
                                  </p:stCondLst>
                                  <p:childTnLst>
                                    <p:set>
                                      <p:cBhvr>
                                        <p:cTn id="35" dur="1" fill="hold">
                                          <p:stCondLst>
                                            <p:cond delay="0"/>
                                          </p:stCondLst>
                                        </p:cTn>
                                        <p:tgtEl>
                                          <p:spTgt spid="227"/>
                                        </p:tgtEl>
                                        <p:attrNameLst>
                                          <p:attrName>style.visibility</p:attrName>
                                        </p:attrNameLst>
                                      </p:cBhvr>
                                      <p:to>
                                        <p:strVal val="visible"/>
                                      </p:to>
                                    </p:set>
                                    <p:animEffect transition="in" filter="fade">
                                      <p:cBhvr>
                                        <p:cTn id="36" dur="500"/>
                                        <p:tgtEl>
                                          <p:spTgt spid="227"/>
                                        </p:tgtEl>
                                      </p:cBhvr>
                                    </p:animEffect>
                                  </p:childTnLst>
                                </p:cTn>
                              </p:par>
                              <p:par>
                                <p:cTn id="37" presetID="6" presetClass="emph" presetSubtype="0" autoRev="1" fill="hold" grpId="1" nodeType="withEffect">
                                  <p:stCondLst>
                                    <p:cond delay="0"/>
                                  </p:stCondLst>
                                  <p:childTnLst>
                                    <p:animScale>
                                      <p:cBhvr>
                                        <p:cTn id="38" dur="400" fill="hold"/>
                                        <p:tgtEl>
                                          <p:spTgt spid="227"/>
                                        </p:tgtEl>
                                      </p:cBhvr>
                                      <p:by x="105000" y="105000"/>
                                    </p:animScale>
                                  </p:childTnLst>
                                </p:cTn>
                              </p:par>
                              <p:par>
                                <p:cTn id="39" presetID="10" presetClass="entr" presetSubtype="0" fill="hold" grpId="0" nodeType="withEffect">
                                  <p:stCondLst>
                                    <p:cond delay="0"/>
                                  </p:stCondLst>
                                  <p:childTnLst>
                                    <p:set>
                                      <p:cBhvr>
                                        <p:cTn id="40" dur="1" fill="hold">
                                          <p:stCondLst>
                                            <p:cond delay="0"/>
                                          </p:stCondLst>
                                        </p:cTn>
                                        <p:tgtEl>
                                          <p:spTgt spid="228"/>
                                        </p:tgtEl>
                                        <p:attrNameLst>
                                          <p:attrName>style.visibility</p:attrName>
                                        </p:attrNameLst>
                                      </p:cBhvr>
                                      <p:to>
                                        <p:strVal val="visible"/>
                                      </p:to>
                                    </p:set>
                                    <p:animEffect transition="in" filter="fade">
                                      <p:cBhvr>
                                        <p:cTn id="41" dur="500"/>
                                        <p:tgtEl>
                                          <p:spTgt spid="228"/>
                                        </p:tgtEl>
                                      </p:cBhvr>
                                    </p:animEffect>
                                  </p:childTnLst>
                                </p:cTn>
                              </p:par>
                              <p:par>
                                <p:cTn id="42" presetID="10" presetClass="entr" presetSubtype="0" fill="hold" grpId="0" nodeType="withEffect">
                                  <p:stCondLst>
                                    <p:cond delay="250"/>
                                  </p:stCondLst>
                                  <p:childTnLst>
                                    <p:set>
                                      <p:cBhvr>
                                        <p:cTn id="43" dur="1" fill="hold">
                                          <p:stCondLst>
                                            <p:cond delay="0"/>
                                          </p:stCondLst>
                                        </p:cTn>
                                        <p:tgtEl>
                                          <p:spTgt spid="217">
                                            <p:txEl>
                                              <p:pRg st="0" end="0"/>
                                            </p:txEl>
                                          </p:spTgt>
                                        </p:tgtEl>
                                        <p:attrNameLst>
                                          <p:attrName>style.visibility</p:attrName>
                                        </p:attrNameLst>
                                      </p:cBhvr>
                                      <p:to>
                                        <p:strVal val="visible"/>
                                      </p:to>
                                    </p:set>
                                    <p:animEffect transition="in" filter="fade">
                                      <p:cBhvr>
                                        <p:cTn id="44" dur="500"/>
                                        <p:tgtEl>
                                          <p:spTgt spid="217">
                                            <p:txEl>
                                              <p:pRg st="0" end="0"/>
                                            </p:txEl>
                                          </p:spTgt>
                                        </p:tgtEl>
                                      </p:cBhvr>
                                    </p:animEffect>
                                  </p:childTnLst>
                                </p:cTn>
                              </p:par>
                            </p:childTnLst>
                          </p:cTn>
                        </p:par>
                        <p:par>
                          <p:cTn id="45" fill="hold">
                            <p:stCondLst>
                              <p:cond delay="3650"/>
                            </p:stCondLst>
                            <p:childTnLst>
                              <p:par>
                                <p:cTn id="46" presetID="10" presetClass="entr" presetSubtype="0" fill="hold" grpId="0" nodeType="afterEffect">
                                  <p:stCondLst>
                                    <p:cond delay="0"/>
                                  </p:stCondLst>
                                  <p:childTnLst>
                                    <p:set>
                                      <p:cBhvr>
                                        <p:cTn id="47" dur="1" fill="hold">
                                          <p:stCondLst>
                                            <p:cond delay="0"/>
                                          </p:stCondLst>
                                        </p:cTn>
                                        <p:tgtEl>
                                          <p:spTgt spid="229"/>
                                        </p:tgtEl>
                                        <p:attrNameLst>
                                          <p:attrName>style.visibility</p:attrName>
                                        </p:attrNameLst>
                                      </p:cBhvr>
                                      <p:to>
                                        <p:strVal val="visible"/>
                                      </p:to>
                                    </p:set>
                                    <p:animEffect transition="in" filter="fade">
                                      <p:cBhvr>
                                        <p:cTn id="48" dur="500"/>
                                        <p:tgtEl>
                                          <p:spTgt spid="229"/>
                                        </p:tgtEl>
                                      </p:cBhvr>
                                    </p:animEffect>
                                  </p:childTnLst>
                                </p:cTn>
                              </p:par>
                              <p:par>
                                <p:cTn id="49" presetID="6" presetClass="emph" presetSubtype="0" autoRev="1" fill="hold" grpId="1" nodeType="withEffect">
                                  <p:stCondLst>
                                    <p:cond delay="0"/>
                                  </p:stCondLst>
                                  <p:childTnLst>
                                    <p:animScale>
                                      <p:cBhvr>
                                        <p:cTn id="50" dur="400" fill="hold"/>
                                        <p:tgtEl>
                                          <p:spTgt spid="229"/>
                                        </p:tgtEl>
                                      </p:cBhvr>
                                      <p:by x="105000" y="105000"/>
                                    </p:animScale>
                                  </p:childTnLst>
                                </p:cTn>
                              </p:par>
                              <p:par>
                                <p:cTn id="51" presetID="10" presetClass="entr" presetSubtype="0" fill="hold" grpId="0" nodeType="withEffect">
                                  <p:stCondLst>
                                    <p:cond delay="0"/>
                                  </p:stCondLst>
                                  <p:childTnLst>
                                    <p:set>
                                      <p:cBhvr>
                                        <p:cTn id="52" dur="1" fill="hold">
                                          <p:stCondLst>
                                            <p:cond delay="0"/>
                                          </p:stCondLst>
                                        </p:cTn>
                                        <p:tgtEl>
                                          <p:spTgt spid="230"/>
                                        </p:tgtEl>
                                        <p:attrNameLst>
                                          <p:attrName>style.visibility</p:attrName>
                                        </p:attrNameLst>
                                      </p:cBhvr>
                                      <p:to>
                                        <p:strVal val="visible"/>
                                      </p:to>
                                    </p:set>
                                    <p:animEffect transition="in" filter="fade">
                                      <p:cBhvr>
                                        <p:cTn id="53" dur="500"/>
                                        <p:tgtEl>
                                          <p:spTgt spid="230"/>
                                        </p:tgtEl>
                                      </p:cBhvr>
                                    </p:animEffect>
                                  </p:childTnLst>
                                </p:cTn>
                              </p:par>
                              <p:par>
                                <p:cTn id="54" presetID="10" presetClass="entr" presetSubtype="0" fill="hold" grpId="0" nodeType="withEffect">
                                  <p:stCondLst>
                                    <p:cond delay="250"/>
                                  </p:stCondLst>
                                  <p:childTnLst>
                                    <p:set>
                                      <p:cBhvr>
                                        <p:cTn id="55" dur="1" fill="hold">
                                          <p:stCondLst>
                                            <p:cond delay="0"/>
                                          </p:stCondLst>
                                        </p:cTn>
                                        <p:tgtEl>
                                          <p:spTgt spid="218">
                                            <p:txEl>
                                              <p:pRg st="0" end="0"/>
                                            </p:txEl>
                                          </p:spTgt>
                                        </p:tgtEl>
                                        <p:attrNameLst>
                                          <p:attrName>style.visibility</p:attrName>
                                        </p:attrNameLst>
                                      </p:cBhvr>
                                      <p:to>
                                        <p:strVal val="visible"/>
                                      </p:to>
                                    </p:set>
                                    <p:animEffect transition="in" filter="fade">
                                      <p:cBhvr>
                                        <p:cTn id="56" dur="500"/>
                                        <p:tgtEl>
                                          <p:spTgt spid="218">
                                            <p:txEl>
                                              <p:pRg st="0" end="0"/>
                                            </p:txEl>
                                          </p:spTgt>
                                        </p:tgtEl>
                                      </p:cBhvr>
                                    </p:animEffect>
                                  </p:childTnLst>
                                </p:cTn>
                              </p:par>
                            </p:childTnLst>
                          </p:cTn>
                        </p:par>
                        <p:par>
                          <p:cTn id="57" fill="hold">
                            <p:stCondLst>
                              <p:cond delay="4450"/>
                            </p:stCondLst>
                            <p:childTnLst>
                              <p:par>
                                <p:cTn id="58" presetID="10" presetClass="entr" presetSubtype="0" fill="hold" grpId="0" nodeType="afterEffect">
                                  <p:stCondLst>
                                    <p:cond delay="0"/>
                                  </p:stCondLst>
                                  <p:childTnLst>
                                    <p:set>
                                      <p:cBhvr>
                                        <p:cTn id="59" dur="1" fill="hold">
                                          <p:stCondLst>
                                            <p:cond delay="0"/>
                                          </p:stCondLst>
                                        </p:cTn>
                                        <p:tgtEl>
                                          <p:spTgt spid="231"/>
                                        </p:tgtEl>
                                        <p:attrNameLst>
                                          <p:attrName>style.visibility</p:attrName>
                                        </p:attrNameLst>
                                      </p:cBhvr>
                                      <p:to>
                                        <p:strVal val="visible"/>
                                      </p:to>
                                    </p:set>
                                    <p:animEffect transition="in" filter="fade">
                                      <p:cBhvr>
                                        <p:cTn id="60" dur="500"/>
                                        <p:tgtEl>
                                          <p:spTgt spid="231"/>
                                        </p:tgtEl>
                                      </p:cBhvr>
                                    </p:animEffect>
                                  </p:childTnLst>
                                </p:cTn>
                              </p:par>
                              <p:par>
                                <p:cTn id="61" presetID="6" presetClass="emph" presetSubtype="0" autoRev="1" fill="hold" grpId="1" nodeType="withEffect">
                                  <p:stCondLst>
                                    <p:cond delay="0"/>
                                  </p:stCondLst>
                                  <p:childTnLst>
                                    <p:animScale>
                                      <p:cBhvr>
                                        <p:cTn id="62" dur="400" fill="hold"/>
                                        <p:tgtEl>
                                          <p:spTgt spid="231"/>
                                        </p:tgtEl>
                                      </p:cBhvr>
                                      <p:by x="105000" y="105000"/>
                                    </p:animScale>
                                  </p:childTnLst>
                                </p:cTn>
                              </p:par>
                              <p:par>
                                <p:cTn id="63" presetID="10" presetClass="entr" presetSubtype="0" fill="hold" grpId="0" nodeType="withEffect">
                                  <p:stCondLst>
                                    <p:cond delay="0"/>
                                  </p:stCondLst>
                                  <p:childTnLst>
                                    <p:set>
                                      <p:cBhvr>
                                        <p:cTn id="64" dur="1" fill="hold">
                                          <p:stCondLst>
                                            <p:cond delay="0"/>
                                          </p:stCondLst>
                                        </p:cTn>
                                        <p:tgtEl>
                                          <p:spTgt spid="232"/>
                                        </p:tgtEl>
                                        <p:attrNameLst>
                                          <p:attrName>style.visibility</p:attrName>
                                        </p:attrNameLst>
                                      </p:cBhvr>
                                      <p:to>
                                        <p:strVal val="visible"/>
                                      </p:to>
                                    </p:set>
                                    <p:animEffect transition="in" filter="fade">
                                      <p:cBhvr>
                                        <p:cTn id="65" dur="500"/>
                                        <p:tgtEl>
                                          <p:spTgt spid="232"/>
                                        </p:tgtEl>
                                      </p:cBhvr>
                                    </p:animEffect>
                                  </p:childTnLst>
                                </p:cTn>
                              </p:par>
                              <p:par>
                                <p:cTn id="66" presetID="10" presetClass="entr" presetSubtype="0" fill="hold" grpId="0" nodeType="withEffect">
                                  <p:stCondLst>
                                    <p:cond delay="250"/>
                                  </p:stCondLst>
                                  <p:childTnLst>
                                    <p:set>
                                      <p:cBhvr>
                                        <p:cTn id="67" dur="1" fill="hold">
                                          <p:stCondLst>
                                            <p:cond delay="0"/>
                                          </p:stCondLst>
                                        </p:cTn>
                                        <p:tgtEl>
                                          <p:spTgt spid="219">
                                            <p:txEl>
                                              <p:pRg st="0" end="0"/>
                                            </p:txEl>
                                          </p:spTgt>
                                        </p:tgtEl>
                                        <p:attrNameLst>
                                          <p:attrName>style.visibility</p:attrName>
                                        </p:attrNameLst>
                                      </p:cBhvr>
                                      <p:to>
                                        <p:strVal val="visible"/>
                                      </p:to>
                                    </p:set>
                                    <p:animEffect transition="in" filter="fade">
                                      <p:cBhvr>
                                        <p:cTn id="68" dur="500"/>
                                        <p:tgtEl>
                                          <p:spTgt spid="219">
                                            <p:txEl>
                                              <p:pRg st="0" end="0"/>
                                            </p:txEl>
                                          </p:spTgt>
                                        </p:tgtEl>
                                      </p:cBhvr>
                                    </p:animEffect>
                                  </p:childTnLst>
                                </p:cTn>
                              </p:par>
                            </p:childTnLst>
                          </p:cTn>
                        </p:par>
                        <p:par>
                          <p:cTn id="69" fill="hold">
                            <p:stCondLst>
                              <p:cond delay="5250"/>
                            </p:stCondLst>
                            <p:childTnLst>
                              <p:par>
                                <p:cTn id="70" presetID="10" presetClass="entr" presetSubtype="0" fill="hold" grpId="0" nodeType="afterEffect">
                                  <p:stCondLst>
                                    <p:cond delay="0"/>
                                  </p:stCondLst>
                                  <p:childTnLst>
                                    <p:set>
                                      <p:cBhvr>
                                        <p:cTn id="71" dur="1" fill="hold">
                                          <p:stCondLst>
                                            <p:cond delay="0"/>
                                          </p:stCondLst>
                                        </p:cTn>
                                        <p:tgtEl>
                                          <p:spTgt spid="233"/>
                                        </p:tgtEl>
                                        <p:attrNameLst>
                                          <p:attrName>style.visibility</p:attrName>
                                        </p:attrNameLst>
                                      </p:cBhvr>
                                      <p:to>
                                        <p:strVal val="visible"/>
                                      </p:to>
                                    </p:set>
                                    <p:animEffect transition="in" filter="fade">
                                      <p:cBhvr>
                                        <p:cTn id="72" dur="500"/>
                                        <p:tgtEl>
                                          <p:spTgt spid="233"/>
                                        </p:tgtEl>
                                      </p:cBhvr>
                                    </p:animEffect>
                                  </p:childTnLst>
                                </p:cTn>
                              </p:par>
                              <p:par>
                                <p:cTn id="73" presetID="6" presetClass="emph" presetSubtype="0" autoRev="1" fill="hold" grpId="1" nodeType="withEffect">
                                  <p:stCondLst>
                                    <p:cond delay="0"/>
                                  </p:stCondLst>
                                  <p:childTnLst>
                                    <p:animScale>
                                      <p:cBhvr>
                                        <p:cTn id="74" dur="400" fill="hold"/>
                                        <p:tgtEl>
                                          <p:spTgt spid="233"/>
                                        </p:tgtEl>
                                      </p:cBhvr>
                                      <p:by x="105000" y="105000"/>
                                    </p:animScale>
                                  </p:childTnLst>
                                </p:cTn>
                              </p:par>
                              <p:par>
                                <p:cTn id="75" presetID="10" presetClass="entr" presetSubtype="0" fill="hold" grpId="0" nodeType="withEffect">
                                  <p:stCondLst>
                                    <p:cond delay="0"/>
                                  </p:stCondLst>
                                  <p:childTnLst>
                                    <p:set>
                                      <p:cBhvr>
                                        <p:cTn id="76" dur="1" fill="hold">
                                          <p:stCondLst>
                                            <p:cond delay="0"/>
                                          </p:stCondLst>
                                        </p:cTn>
                                        <p:tgtEl>
                                          <p:spTgt spid="234"/>
                                        </p:tgtEl>
                                        <p:attrNameLst>
                                          <p:attrName>style.visibility</p:attrName>
                                        </p:attrNameLst>
                                      </p:cBhvr>
                                      <p:to>
                                        <p:strVal val="visible"/>
                                      </p:to>
                                    </p:set>
                                    <p:animEffect transition="in" filter="fade">
                                      <p:cBhvr>
                                        <p:cTn id="77" dur="500"/>
                                        <p:tgtEl>
                                          <p:spTgt spid="234"/>
                                        </p:tgtEl>
                                      </p:cBhvr>
                                    </p:animEffect>
                                  </p:childTnLst>
                                </p:cTn>
                              </p:par>
                              <p:par>
                                <p:cTn id="78" presetID="10" presetClass="entr" presetSubtype="0" fill="hold" grpId="0" nodeType="withEffect">
                                  <p:stCondLst>
                                    <p:cond delay="250"/>
                                  </p:stCondLst>
                                  <p:childTnLst>
                                    <p:set>
                                      <p:cBhvr>
                                        <p:cTn id="79" dur="1" fill="hold">
                                          <p:stCondLst>
                                            <p:cond delay="0"/>
                                          </p:stCondLst>
                                        </p:cTn>
                                        <p:tgtEl>
                                          <p:spTgt spid="220">
                                            <p:txEl>
                                              <p:pRg st="0" end="0"/>
                                            </p:txEl>
                                          </p:spTgt>
                                        </p:tgtEl>
                                        <p:attrNameLst>
                                          <p:attrName>style.visibility</p:attrName>
                                        </p:attrNameLst>
                                      </p:cBhvr>
                                      <p:to>
                                        <p:strVal val="visible"/>
                                      </p:to>
                                    </p:set>
                                    <p:animEffect transition="in" filter="fade">
                                      <p:cBhvr>
                                        <p:cTn id="80" dur="500"/>
                                        <p:tgtEl>
                                          <p:spTgt spid="220">
                                            <p:txEl>
                                              <p:pRg st="0" end="0"/>
                                            </p:txEl>
                                          </p:spTgt>
                                        </p:tgtEl>
                                      </p:cBhvr>
                                    </p:animEffect>
                                  </p:childTnLst>
                                </p:cTn>
                              </p:par>
                            </p:childTnLst>
                          </p:cTn>
                        </p:par>
                        <p:par>
                          <p:cTn id="81" fill="hold">
                            <p:stCondLst>
                              <p:cond delay="6050"/>
                            </p:stCondLst>
                            <p:childTnLst>
                              <p:par>
                                <p:cTn id="82" presetID="10" presetClass="entr" presetSubtype="0" fill="hold" grpId="0" nodeType="afterEffect">
                                  <p:stCondLst>
                                    <p:cond delay="0"/>
                                  </p:stCondLst>
                                  <p:childTnLst>
                                    <p:set>
                                      <p:cBhvr>
                                        <p:cTn id="83" dur="1" fill="hold">
                                          <p:stCondLst>
                                            <p:cond delay="0"/>
                                          </p:stCondLst>
                                        </p:cTn>
                                        <p:tgtEl>
                                          <p:spTgt spid="235"/>
                                        </p:tgtEl>
                                        <p:attrNameLst>
                                          <p:attrName>style.visibility</p:attrName>
                                        </p:attrNameLst>
                                      </p:cBhvr>
                                      <p:to>
                                        <p:strVal val="visible"/>
                                      </p:to>
                                    </p:set>
                                    <p:animEffect transition="in" filter="fade">
                                      <p:cBhvr>
                                        <p:cTn id="84" dur="500"/>
                                        <p:tgtEl>
                                          <p:spTgt spid="235"/>
                                        </p:tgtEl>
                                      </p:cBhvr>
                                    </p:animEffect>
                                  </p:childTnLst>
                                </p:cTn>
                              </p:par>
                              <p:par>
                                <p:cTn id="85" presetID="6" presetClass="emph" presetSubtype="0" autoRev="1" fill="hold" grpId="1" nodeType="withEffect">
                                  <p:stCondLst>
                                    <p:cond delay="0"/>
                                  </p:stCondLst>
                                  <p:childTnLst>
                                    <p:animScale>
                                      <p:cBhvr>
                                        <p:cTn id="86" dur="400" fill="hold"/>
                                        <p:tgtEl>
                                          <p:spTgt spid="235"/>
                                        </p:tgtEl>
                                      </p:cBhvr>
                                      <p:by x="105000" y="105000"/>
                                    </p:animScale>
                                  </p:childTnLst>
                                </p:cTn>
                              </p:par>
                              <p:par>
                                <p:cTn id="87" presetID="10" presetClass="entr" presetSubtype="0" fill="hold" grpId="0" nodeType="withEffect">
                                  <p:stCondLst>
                                    <p:cond delay="0"/>
                                  </p:stCondLst>
                                  <p:childTnLst>
                                    <p:set>
                                      <p:cBhvr>
                                        <p:cTn id="88" dur="1" fill="hold">
                                          <p:stCondLst>
                                            <p:cond delay="0"/>
                                          </p:stCondLst>
                                        </p:cTn>
                                        <p:tgtEl>
                                          <p:spTgt spid="236"/>
                                        </p:tgtEl>
                                        <p:attrNameLst>
                                          <p:attrName>style.visibility</p:attrName>
                                        </p:attrNameLst>
                                      </p:cBhvr>
                                      <p:to>
                                        <p:strVal val="visible"/>
                                      </p:to>
                                    </p:set>
                                    <p:animEffect transition="in" filter="fade">
                                      <p:cBhvr>
                                        <p:cTn id="89" dur="500"/>
                                        <p:tgtEl>
                                          <p:spTgt spid="236"/>
                                        </p:tgtEl>
                                      </p:cBhvr>
                                    </p:animEffect>
                                  </p:childTnLst>
                                </p:cTn>
                              </p:par>
                              <p:par>
                                <p:cTn id="90" presetID="10" presetClass="entr" presetSubtype="0" fill="hold" grpId="0" nodeType="withEffect">
                                  <p:stCondLst>
                                    <p:cond delay="250"/>
                                  </p:stCondLst>
                                  <p:childTnLst>
                                    <p:set>
                                      <p:cBhvr>
                                        <p:cTn id="91" dur="1" fill="hold">
                                          <p:stCondLst>
                                            <p:cond delay="0"/>
                                          </p:stCondLst>
                                        </p:cTn>
                                        <p:tgtEl>
                                          <p:spTgt spid="221">
                                            <p:txEl>
                                              <p:pRg st="0" end="0"/>
                                            </p:txEl>
                                          </p:spTgt>
                                        </p:tgtEl>
                                        <p:attrNameLst>
                                          <p:attrName>style.visibility</p:attrName>
                                        </p:attrNameLst>
                                      </p:cBhvr>
                                      <p:to>
                                        <p:strVal val="visible"/>
                                      </p:to>
                                    </p:set>
                                    <p:animEffect transition="in" filter="fade">
                                      <p:cBhvr>
                                        <p:cTn id="92" dur="500"/>
                                        <p:tgtEl>
                                          <p:spTgt spid="2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16" grpId="0" build="p">
        <p:tmplLst>
          <p:tmpl lvl="1">
            <p:tnLst>
              <p:par>
                <p:cTn presetID="10" presetClass="entr" presetSubtype="0" fill="hold" nodeType="withEffect">
                  <p:stCondLst>
                    <p:cond delay="250"/>
                  </p:stCondLst>
                  <p:childTnLst>
                    <p:set>
                      <p:cBhvr>
                        <p:cTn dur="1" fill="hold">
                          <p:stCondLst>
                            <p:cond delay="0"/>
                          </p:stCondLst>
                        </p:cTn>
                        <p:tgtEl>
                          <p:spTgt spid="216"/>
                        </p:tgtEl>
                        <p:attrNameLst>
                          <p:attrName>style.visibility</p:attrName>
                        </p:attrNameLst>
                      </p:cBhvr>
                      <p:to>
                        <p:strVal val="visible"/>
                      </p:to>
                    </p:set>
                    <p:animEffect transition="in" filter="fade">
                      <p:cBhvr>
                        <p:cTn dur="500"/>
                        <p:tgtEl>
                          <p:spTgt spid="216"/>
                        </p:tgtEl>
                      </p:cBhvr>
                    </p:animEffect>
                  </p:childTnLst>
                </p:cTn>
              </p:par>
            </p:tnLst>
          </p:tmpl>
        </p:tmplLst>
      </p:bldP>
      <p:bldP spid="217" grpId="0" build="p">
        <p:tmplLst>
          <p:tmpl lvl="1">
            <p:tnLst>
              <p:par>
                <p:cTn presetID="10" presetClass="entr" presetSubtype="0" fill="hold" nodeType="withEffect">
                  <p:stCondLst>
                    <p:cond delay="250"/>
                  </p:stCondLst>
                  <p:childTnLst>
                    <p:set>
                      <p:cBhvr>
                        <p:cTn dur="1" fill="hold">
                          <p:stCondLst>
                            <p:cond delay="0"/>
                          </p:stCondLst>
                        </p:cTn>
                        <p:tgtEl>
                          <p:spTgt spid="217"/>
                        </p:tgtEl>
                        <p:attrNameLst>
                          <p:attrName>style.visibility</p:attrName>
                        </p:attrNameLst>
                      </p:cBhvr>
                      <p:to>
                        <p:strVal val="visible"/>
                      </p:to>
                    </p:set>
                    <p:animEffect transition="in" filter="fade">
                      <p:cBhvr>
                        <p:cTn dur="500"/>
                        <p:tgtEl>
                          <p:spTgt spid="217"/>
                        </p:tgtEl>
                      </p:cBhvr>
                    </p:animEffect>
                  </p:childTnLst>
                </p:cTn>
              </p:par>
            </p:tnLst>
          </p:tmpl>
        </p:tmplLst>
      </p:bldP>
      <p:bldP spid="218" grpId="0" build="p">
        <p:tmplLst>
          <p:tmpl lvl="1">
            <p:tnLst>
              <p:par>
                <p:cTn presetID="10" presetClass="entr" presetSubtype="0" fill="hold" nodeType="withEffect">
                  <p:stCondLst>
                    <p:cond delay="250"/>
                  </p:stCondLst>
                  <p:childTnLst>
                    <p:set>
                      <p:cBhvr>
                        <p:cTn dur="1" fill="hold">
                          <p:stCondLst>
                            <p:cond delay="0"/>
                          </p:stCondLst>
                        </p:cTn>
                        <p:tgtEl>
                          <p:spTgt spid="218"/>
                        </p:tgtEl>
                        <p:attrNameLst>
                          <p:attrName>style.visibility</p:attrName>
                        </p:attrNameLst>
                      </p:cBhvr>
                      <p:to>
                        <p:strVal val="visible"/>
                      </p:to>
                    </p:set>
                    <p:animEffect transition="in" filter="fade">
                      <p:cBhvr>
                        <p:cTn dur="500"/>
                        <p:tgtEl>
                          <p:spTgt spid="218"/>
                        </p:tgtEl>
                      </p:cBhvr>
                    </p:animEffect>
                  </p:childTnLst>
                </p:cTn>
              </p:par>
            </p:tnLst>
          </p:tmpl>
        </p:tmplLst>
      </p:bldP>
      <p:bldP spid="219" grpId="0" build="p">
        <p:tmplLst>
          <p:tmpl lvl="1">
            <p:tnLst>
              <p:par>
                <p:cTn presetID="10" presetClass="entr" presetSubtype="0" fill="hold" nodeType="withEffect">
                  <p:stCondLst>
                    <p:cond delay="250"/>
                  </p:stCondLst>
                  <p:childTnLst>
                    <p:set>
                      <p:cBhvr>
                        <p:cTn dur="1" fill="hold">
                          <p:stCondLst>
                            <p:cond delay="0"/>
                          </p:stCondLst>
                        </p:cTn>
                        <p:tgtEl>
                          <p:spTgt spid="219"/>
                        </p:tgtEl>
                        <p:attrNameLst>
                          <p:attrName>style.visibility</p:attrName>
                        </p:attrNameLst>
                      </p:cBhvr>
                      <p:to>
                        <p:strVal val="visible"/>
                      </p:to>
                    </p:set>
                    <p:animEffect transition="in" filter="fade">
                      <p:cBhvr>
                        <p:cTn dur="500"/>
                        <p:tgtEl>
                          <p:spTgt spid="219"/>
                        </p:tgtEl>
                      </p:cBhvr>
                    </p:animEffect>
                  </p:childTnLst>
                </p:cTn>
              </p:par>
            </p:tnLst>
          </p:tmpl>
        </p:tmplLst>
      </p:bldP>
      <p:bldP spid="220" grpId="0" build="p">
        <p:tmplLst>
          <p:tmpl lvl="1">
            <p:tnLst>
              <p:par>
                <p:cTn presetID="10" presetClass="entr" presetSubtype="0" fill="hold" nodeType="withEffect">
                  <p:stCondLst>
                    <p:cond delay="250"/>
                  </p:stCondLst>
                  <p:childTnLst>
                    <p:set>
                      <p:cBhvr>
                        <p:cTn dur="1" fill="hold">
                          <p:stCondLst>
                            <p:cond delay="0"/>
                          </p:stCondLst>
                        </p:cTn>
                        <p:tgtEl>
                          <p:spTgt spid="220"/>
                        </p:tgtEl>
                        <p:attrNameLst>
                          <p:attrName>style.visibility</p:attrName>
                        </p:attrNameLst>
                      </p:cBhvr>
                      <p:to>
                        <p:strVal val="visible"/>
                      </p:to>
                    </p:set>
                    <p:animEffect transition="in" filter="fade">
                      <p:cBhvr>
                        <p:cTn dur="500"/>
                        <p:tgtEl>
                          <p:spTgt spid="220"/>
                        </p:tgtEl>
                      </p:cBhvr>
                    </p:animEffect>
                  </p:childTnLst>
                </p:cTn>
              </p:par>
            </p:tnLst>
          </p:tmpl>
        </p:tmplLst>
      </p:bldP>
      <p:bldP spid="221" grpId="0" build="p"/>
      <p:bldP spid="222" grpId="0" build="p">
        <p:tmplLst>
          <p:tmpl lvl="1">
            <p:tnLst>
              <p:par>
                <p:cTn presetID="10" presetClass="entr" presetSubtype="0" fill="hold" nodeType="withEffect">
                  <p:stCondLst>
                    <p:cond delay="250"/>
                  </p:stCondLst>
                  <p:childTnLst>
                    <p:set>
                      <p:cBhvr>
                        <p:cTn dur="1" fill="hold">
                          <p:stCondLst>
                            <p:cond delay="0"/>
                          </p:stCondLst>
                        </p:cTn>
                        <p:tgtEl>
                          <p:spTgt spid="222"/>
                        </p:tgtEl>
                        <p:attrNameLst>
                          <p:attrName>style.visibility</p:attrName>
                        </p:attrNameLst>
                      </p:cBhvr>
                      <p:to>
                        <p:strVal val="visible"/>
                      </p:to>
                    </p:set>
                    <p:animEffect transition="in" filter="fade">
                      <p:cBhvr>
                        <p:cTn dur="500"/>
                        <p:tgtEl>
                          <p:spTgt spid="222"/>
                        </p:tgtEl>
                      </p:cBhvr>
                    </p:animEffect>
                  </p:childTnLst>
                </p:cTn>
              </p:par>
            </p:tnLst>
          </p:tmpl>
        </p:tmplLst>
      </p:bldP>
      <p:bldP spid="223" grpId="0" animBg="1"/>
      <p:bldP spid="223" grpId="1" animBg="1"/>
      <p:bldP spid="224" grpId="0" animBg="1"/>
      <p:bldP spid="225" grpId="0" animBg="1"/>
      <p:bldP spid="225" grpId="1" animBg="1"/>
      <p:bldP spid="226" grpId="0" animBg="1"/>
      <p:bldP spid="227" grpId="0" animBg="1"/>
      <p:bldP spid="227" grpId="1" animBg="1"/>
      <p:bldP spid="228" grpId="0" animBg="1"/>
      <p:bldP spid="229" grpId="0" animBg="1"/>
      <p:bldP spid="229" grpId="1" animBg="1"/>
      <p:bldP spid="230" grpId="0" animBg="1"/>
      <p:bldP spid="231" grpId="0" animBg="1"/>
      <p:bldP spid="231" grpId="1" animBg="1"/>
      <p:bldP spid="232" grpId="0" animBg="1"/>
      <p:bldP spid="233" grpId="0" animBg="1"/>
      <p:bldP spid="233" grpId="1" animBg="1"/>
      <p:bldP spid="234" grpId="0" animBg="1"/>
      <p:bldP spid="235" grpId="0" animBg="1"/>
      <p:bldP spid="235" grpId="1" animBg="1"/>
      <p:bldP spid="236"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Instruction slide: YouTube links">
    <p:spTree>
      <p:nvGrpSpPr>
        <p:cNvPr id="1" name=""/>
        <p:cNvGrpSpPr/>
        <p:nvPr/>
      </p:nvGrpSpPr>
      <p:grpSpPr>
        <a:xfrm>
          <a:off x="0" y="0"/>
          <a:ext cx="0" cy="0"/>
          <a:chOff x="0" y="0"/>
          <a:chExt cx="0" cy="0"/>
        </a:xfrm>
      </p:grpSpPr>
      <p:sp>
        <p:nvSpPr>
          <p:cNvPr id="102" name="Rechthoek 101"/>
          <p:cNvSpPr/>
          <p:nvPr userDrawn="1"/>
        </p:nvSpPr>
        <p:spPr>
          <a:xfrm>
            <a:off x="1"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7" name="Tekstvak 6"/>
          <p:cNvSpPr txBox="1"/>
          <p:nvPr userDrawn="1"/>
        </p:nvSpPr>
        <p:spPr>
          <a:xfrm>
            <a:off x="693962" y="692697"/>
            <a:ext cx="9946827" cy="461665"/>
          </a:xfrm>
          <a:prstGeom prst="rect">
            <a:avLst/>
          </a:prstGeom>
          <a:noFill/>
          <a:effectLst/>
        </p:spPr>
        <p:txBody>
          <a:bodyPr vert="horz" lIns="0" tIns="0" rIns="0" bIns="0" rtlCol="0" anchor="ctr">
            <a:noAutofit/>
          </a:bodyPr>
          <a:lstStyle>
            <a:lvl1pPr defTabSz="914400">
              <a:lnSpc>
                <a:spcPct val="90000"/>
              </a:lnSpc>
              <a:spcBef>
                <a:spcPts val="600"/>
              </a:spcBef>
              <a:spcAft>
                <a:spcPts val="600"/>
              </a:spcAft>
              <a:buNone/>
              <a:defRPr cap="all" baseline="0">
                <a:solidFill>
                  <a:schemeClr val="accent2"/>
                </a:solidFill>
                <a:latin typeface="+mj-lt"/>
                <a:ea typeface="+mj-ea"/>
                <a:cs typeface="+mj-cs"/>
              </a:defRPr>
            </a:lvl1pPr>
          </a:lstStyle>
          <a:p>
            <a:pPr marL="0" lvl="0" algn="l" defTabSz="914400" rtl="0" eaLnBrk="1" latinLnBrk="0" hangingPunct="1">
              <a:lnSpc>
                <a:spcPct val="90000"/>
              </a:lnSpc>
              <a:spcBef>
                <a:spcPts val="600"/>
              </a:spcBef>
              <a:spcAft>
                <a:spcPts val="600"/>
              </a:spcAft>
              <a:buNone/>
            </a:pPr>
            <a:r>
              <a:rPr lang="en-GB" sz="2400" b="0" kern="1200" cap="all" baseline="0" noProof="0">
                <a:solidFill>
                  <a:srgbClr val="0096A5"/>
                </a:solidFill>
                <a:latin typeface="+mj-lt"/>
                <a:ea typeface="+mj-ea"/>
                <a:cs typeface="+mj-cs"/>
              </a:rPr>
              <a:t>Instruction VIDEOs – YouTube links</a:t>
            </a:r>
          </a:p>
        </p:txBody>
      </p:sp>
      <p:cxnSp>
        <p:nvCxnSpPr>
          <p:cNvPr id="49" name="Rechte verbindingslijn 48"/>
          <p:cNvCxnSpPr/>
          <p:nvPr userDrawn="1"/>
        </p:nvCxnSpPr>
        <p:spPr>
          <a:xfrm>
            <a:off x="3394123" y="1700810"/>
            <a:ext cx="0" cy="4356494"/>
          </a:xfrm>
          <a:prstGeom prst="line">
            <a:avLst/>
          </a:prstGeom>
          <a:ln w="3175">
            <a:solidFill>
              <a:srgbClr val="E7E6E6"/>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a:off x="6094285" y="1700810"/>
            <a:ext cx="0" cy="4356494"/>
          </a:xfrm>
          <a:prstGeom prst="line">
            <a:avLst/>
          </a:prstGeom>
          <a:ln w="3175">
            <a:solidFill>
              <a:srgbClr val="E7E6E6"/>
            </a:solidFill>
          </a:ln>
        </p:spPr>
        <p:style>
          <a:lnRef idx="1">
            <a:schemeClr val="accent1"/>
          </a:lnRef>
          <a:fillRef idx="0">
            <a:schemeClr val="accent1"/>
          </a:fillRef>
          <a:effectRef idx="0">
            <a:schemeClr val="accent1"/>
          </a:effectRef>
          <a:fontRef idx="minor">
            <a:schemeClr val="tx1"/>
          </a:fontRef>
        </p:style>
      </p:cxnSp>
      <p:cxnSp>
        <p:nvCxnSpPr>
          <p:cNvPr id="59" name="Rechte verbindingslijn 58"/>
          <p:cNvCxnSpPr>
            <a:cxnSpLocks/>
          </p:cNvCxnSpPr>
          <p:nvPr userDrawn="1"/>
        </p:nvCxnSpPr>
        <p:spPr>
          <a:xfrm flipH="1">
            <a:off x="672268" y="3879057"/>
            <a:ext cx="8122180" cy="0"/>
          </a:xfrm>
          <a:prstGeom prst="line">
            <a:avLst/>
          </a:prstGeom>
          <a:ln w="3175">
            <a:solidFill>
              <a:srgbClr val="E7E6E6"/>
            </a:solidFill>
          </a:ln>
        </p:spPr>
        <p:style>
          <a:lnRef idx="1">
            <a:schemeClr val="accent1"/>
          </a:lnRef>
          <a:fillRef idx="0">
            <a:schemeClr val="accent1"/>
          </a:fillRef>
          <a:effectRef idx="0">
            <a:schemeClr val="accent1"/>
          </a:effectRef>
          <a:fontRef idx="minor">
            <a:schemeClr val="tx1"/>
          </a:fontRef>
        </p:style>
      </p:cxnSp>
      <p:sp>
        <p:nvSpPr>
          <p:cNvPr id="70" name="H2">
            <a:hlinkClick r:id="" action="ppaction://noaction"/>
          </p:cNvPr>
          <p:cNvSpPr txBox="1"/>
          <p:nvPr userDrawn="1"/>
        </p:nvSpPr>
        <p:spPr>
          <a:xfrm>
            <a:off x="1031406" y="2742907"/>
            <a:ext cx="1970671" cy="710156"/>
          </a:xfrm>
          <a:prstGeom prst="rect">
            <a:avLst/>
          </a:prstGeom>
          <a:noFill/>
        </p:spPr>
        <p:txBody>
          <a:bodyPr wrap="square" lIns="0" tIns="0" rIns="0" bIns="0" rtlCol="0" anchor="b">
            <a:noAutofit/>
          </a:bodyPr>
          <a:lstStyle/>
          <a:p>
            <a:pPr algn="ctr" defTabSz="1217512">
              <a:spcBef>
                <a:spcPts val="600"/>
              </a:spcBef>
              <a:spcAft>
                <a:spcPts val="600"/>
              </a:spcAft>
            </a:pPr>
            <a:endParaRPr lang="en-GB" sz="1200" noProof="0" dirty="0">
              <a:solidFill>
                <a:schemeClr val="tx2"/>
              </a:solidFill>
              <a:latin typeface="+mj-lt"/>
            </a:endParaRPr>
          </a:p>
          <a:p>
            <a:pPr algn="ctr" defTabSz="1217512">
              <a:spcBef>
                <a:spcPts val="600"/>
              </a:spcBef>
              <a:spcAft>
                <a:spcPts val="600"/>
              </a:spcAft>
            </a:pPr>
            <a:r>
              <a:rPr lang="en-GB" sz="1200" noProof="0" dirty="0">
                <a:solidFill>
                  <a:srgbClr val="0096A5"/>
                </a:solidFill>
                <a:latin typeface="Oswald" panose="02000503000000000000" pitchFamily="2" charset="0"/>
              </a:rPr>
              <a:t>Instructie:</a:t>
            </a:r>
            <a:r>
              <a:rPr lang="en-GB" sz="1200" noProof="0" dirty="0">
                <a:solidFill>
                  <a:schemeClr val="tx2"/>
                </a:solidFill>
                <a:latin typeface="Oswald" panose="02000503000000000000" pitchFamily="2" charset="0"/>
              </a:rPr>
              <a:t/>
            </a:r>
            <a:br>
              <a:rPr lang="en-GB" sz="1200" noProof="0" dirty="0">
                <a:solidFill>
                  <a:schemeClr val="tx2"/>
                </a:solidFill>
                <a:latin typeface="Oswald" panose="02000503000000000000" pitchFamily="2" charset="0"/>
              </a:rPr>
            </a:br>
            <a:r>
              <a:rPr lang="en-GB" sz="1200" noProof="0" dirty="0" err="1">
                <a:solidFill>
                  <a:srgbClr val="44546A"/>
                </a:solidFill>
                <a:latin typeface="Oswald" panose="02000503000000000000" pitchFamily="2" charset="0"/>
              </a:rPr>
              <a:t>Werken</a:t>
            </a:r>
            <a:r>
              <a:rPr lang="en-GB" sz="1200" noProof="0" dirty="0">
                <a:solidFill>
                  <a:srgbClr val="44546A"/>
                </a:solidFill>
                <a:latin typeface="Oswald" panose="02000503000000000000" pitchFamily="2" charset="0"/>
              </a:rPr>
              <a:t> met </a:t>
            </a:r>
            <a:r>
              <a:rPr lang="en-GB" sz="1200" noProof="0" dirty="0" err="1">
                <a:solidFill>
                  <a:srgbClr val="44546A"/>
                </a:solidFill>
                <a:latin typeface="Oswald" panose="02000503000000000000" pitchFamily="2" charset="0"/>
              </a:rPr>
              <a:t>Tekst</a:t>
            </a:r>
            <a:r>
              <a:rPr lang="en-GB" sz="1200" noProof="0" dirty="0">
                <a:solidFill>
                  <a:srgbClr val="44546A"/>
                </a:solidFill>
                <a:latin typeface="Oswald" panose="02000503000000000000" pitchFamily="2" charset="0"/>
              </a:rPr>
              <a:t> </a:t>
            </a:r>
            <a:r>
              <a:rPr lang="en-GB" sz="1200" noProof="0" dirty="0" err="1">
                <a:solidFill>
                  <a:srgbClr val="44546A"/>
                </a:solidFill>
                <a:latin typeface="Oswald" panose="02000503000000000000" pitchFamily="2" charset="0"/>
              </a:rPr>
              <a:t>Niveaus</a:t>
            </a:r>
            <a:endParaRPr lang="en-GB" sz="1200" noProof="0" dirty="0">
              <a:solidFill>
                <a:srgbClr val="44546A"/>
              </a:solidFill>
              <a:latin typeface="Oswald" panose="02000503000000000000" pitchFamily="2" charset="0"/>
            </a:endParaRPr>
          </a:p>
          <a:p>
            <a:pPr algn="ctr">
              <a:spcBef>
                <a:spcPts val="600"/>
              </a:spcBef>
              <a:spcAft>
                <a:spcPts val="600"/>
              </a:spcAft>
            </a:pPr>
            <a:r>
              <a:rPr lang="en-GB" sz="1000" noProof="0" dirty="0">
                <a:solidFill>
                  <a:srgbClr val="44546A"/>
                </a:solidFill>
                <a:latin typeface="Open Sans" panose="020B0606030504020204" pitchFamily="34" charset="0"/>
                <a:ea typeface="Open Sans" panose="020B0606030504020204" pitchFamily="34" charset="0"/>
                <a:cs typeface="Open Sans" panose="020B0606030504020204" pitchFamily="34" charset="0"/>
              </a:rPr>
              <a:t>https://youtu.be/hM16rifWsjU</a:t>
            </a:r>
          </a:p>
        </p:txBody>
      </p:sp>
      <p:sp>
        <p:nvSpPr>
          <p:cNvPr id="72" name="H2">
            <a:hlinkClick r:id="" action="ppaction://noaction"/>
          </p:cNvPr>
          <p:cNvSpPr txBox="1"/>
          <p:nvPr userDrawn="1"/>
        </p:nvSpPr>
        <p:spPr>
          <a:xfrm>
            <a:off x="3781120" y="2742907"/>
            <a:ext cx="1970671" cy="710156"/>
          </a:xfrm>
          <a:prstGeom prst="rect">
            <a:avLst/>
          </a:prstGeom>
          <a:noFill/>
        </p:spPr>
        <p:txBody>
          <a:bodyPr wrap="square" lIns="0" tIns="0" rIns="0" bIns="0" rtlCol="0" anchor="b">
            <a:noAutofit/>
          </a:bodyPr>
          <a:lstStyle/>
          <a:p>
            <a:pPr algn="ctr" defTabSz="1217512">
              <a:spcBef>
                <a:spcPts val="600"/>
              </a:spcBef>
              <a:spcAft>
                <a:spcPts val="600"/>
              </a:spcAft>
            </a:pPr>
            <a:endParaRPr lang="en-GB" sz="1200" noProof="0" dirty="0">
              <a:solidFill>
                <a:schemeClr val="tx2"/>
              </a:solidFill>
              <a:latin typeface="+mj-lt"/>
            </a:endParaRPr>
          </a:p>
          <a:p>
            <a:pPr algn="ctr" defTabSz="1217512">
              <a:spcBef>
                <a:spcPts val="600"/>
              </a:spcBef>
              <a:spcAft>
                <a:spcPts val="600"/>
              </a:spcAft>
            </a:pPr>
            <a:r>
              <a:rPr lang="en-GB" sz="1200" noProof="0" dirty="0">
                <a:solidFill>
                  <a:srgbClr val="0096A5"/>
                </a:solidFill>
                <a:latin typeface="Oswald" panose="02000503000000000000" pitchFamily="2" charset="0"/>
              </a:rPr>
              <a:t>Instructie:</a:t>
            </a:r>
            <a:r>
              <a:rPr lang="en-GB" sz="1200" noProof="0" dirty="0">
                <a:solidFill>
                  <a:schemeClr val="tx2"/>
                </a:solidFill>
                <a:latin typeface="Oswald" panose="02000503000000000000" pitchFamily="2" charset="0"/>
              </a:rPr>
              <a:t/>
            </a:r>
            <a:br>
              <a:rPr lang="en-GB" sz="1200" noProof="0" dirty="0">
                <a:solidFill>
                  <a:schemeClr val="tx2"/>
                </a:solidFill>
                <a:latin typeface="Oswald" panose="02000503000000000000" pitchFamily="2" charset="0"/>
              </a:rPr>
            </a:br>
            <a:r>
              <a:rPr lang="en-GB" sz="1200" kern="1200" noProof="0" dirty="0" err="1">
                <a:solidFill>
                  <a:srgbClr val="44546A"/>
                </a:solidFill>
                <a:latin typeface="Oswald" panose="02000503000000000000" pitchFamily="2" charset="0"/>
                <a:ea typeface="+mn-ea"/>
                <a:cs typeface="+mn-cs"/>
              </a:rPr>
              <a:t>Werken</a:t>
            </a:r>
            <a:r>
              <a:rPr lang="en-GB" sz="1200" kern="1200" noProof="0" dirty="0">
                <a:solidFill>
                  <a:srgbClr val="44546A"/>
                </a:solidFill>
                <a:latin typeface="Oswald" panose="02000503000000000000" pitchFamily="2" charset="0"/>
                <a:ea typeface="+mn-ea"/>
                <a:cs typeface="+mn-cs"/>
              </a:rPr>
              <a:t> met </a:t>
            </a:r>
            <a:r>
              <a:rPr lang="en-GB" sz="1200" kern="1200" noProof="0" dirty="0" err="1">
                <a:solidFill>
                  <a:srgbClr val="44546A"/>
                </a:solidFill>
                <a:latin typeface="Oswald" panose="02000503000000000000" pitchFamily="2" charset="0"/>
                <a:ea typeface="+mn-ea"/>
                <a:cs typeface="+mn-cs"/>
              </a:rPr>
              <a:t>Afbeeldingen</a:t>
            </a:r>
            <a:endParaRPr lang="en-GB" sz="1200" kern="1200" noProof="0" dirty="0">
              <a:solidFill>
                <a:srgbClr val="44546A"/>
              </a:solidFill>
              <a:latin typeface="Oswald" panose="02000503000000000000" pitchFamily="2" charset="0"/>
              <a:ea typeface="+mn-ea"/>
              <a:cs typeface="+mn-cs"/>
            </a:endParaRPr>
          </a:p>
          <a:p>
            <a:pPr marL="0" algn="ctr" defTabSz="1217512" rtl="0" eaLnBrk="1" latinLnBrk="0" hangingPunct="1">
              <a:spcBef>
                <a:spcPts val="600"/>
              </a:spcBef>
              <a:spcAft>
                <a:spcPts val="600"/>
              </a:spcAft>
            </a:pPr>
            <a:r>
              <a:rPr lang="en-GB" sz="1000" kern="1200" noProof="0" dirty="0">
                <a:solidFill>
                  <a:srgbClr val="44546A"/>
                </a:solidFill>
                <a:latin typeface="Open Sans" panose="020B0606030504020204" pitchFamily="34" charset="0"/>
                <a:ea typeface="Open Sans" panose="020B0606030504020204" pitchFamily="34" charset="0"/>
                <a:cs typeface="Open Sans" panose="020B0606030504020204" pitchFamily="34" charset="0"/>
              </a:rPr>
              <a:t>https://youtu.be/09yTK-OTEPA</a:t>
            </a:r>
          </a:p>
        </p:txBody>
      </p:sp>
      <p:sp>
        <p:nvSpPr>
          <p:cNvPr id="73" name="H2">
            <a:hlinkClick r:id="" action="ppaction://noaction"/>
          </p:cNvPr>
          <p:cNvSpPr txBox="1"/>
          <p:nvPr userDrawn="1"/>
        </p:nvSpPr>
        <p:spPr>
          <a:xfrm>
            <a:off x="6481282" y="2742907"/>
            <a:ext cx="1970671" cy="710156"/>
          </a:xfrm>
          <a:prstGeom prst="rect">
            <a:avLst/>
          </a:prstGeom>
          <a:noFill/>
        </p:spPr>
        <p:txBody>
          <a:bodyPr wrap="square" lIns="0" tIns="0" rIns="0" bIns="0" rtlCol="0" anchor="b">
            <a:noAutofit/>
          </a:bodyPr>
          <a:lstStyle/>
          <a:p>
            <a:pPr algn="ctr" defTabSz="1217512">
              <a:spcBef>
                <a:spcPts val="600"/>
              </a:spcBef>
              <a:spcAft>
                <a:spcPts val="600"/>
              </a:spcAft>
            </a:pPr>
            <a:endParaRPr lang="en-GB" sz="1200" noProof="0" dirty="0">
              <a:solidFill>
                <a:schemeClr val="tx2"/>
              </a:solidFill>
              <a:latin typeface="+mj-lt"/>
            </a:endParaRPr>
          </a:p>
          <a:p>
            <a:pPr algn="ctr" defTabSz="1217512">
              <a:spcBef>
                <a:spcPts val="600"/>
              </a:spcBef>
              <a:spcAft>
                <a:spcPts val="600"/>
              </a:spcAft>
            </a:pPr>
            <a:r>
              <a:rPr lang="en-GB" sz="1200" noProof="0" dirty="0">
                <a:solidFill>
                  <a:srgbClr val="0096A5"/>
                </a:solidFill>
                <a:latin typeface="Oswald" panose="02000503000000000000" pitchFamily="2" charset="0"/>
              </a:rPr>
              <a:t>Instructie:</a:t>
            </a:r>
            <a:r>
              <a:rPr lang="en-GB" sz="1200" noProof="0" dirty="0">
                <a:solidFill>
                  <a:schemeClr val="tx2"/>
                </a:solidFill>
                <a:latin typeface="Oswald" panose="02000503000000000000" pitchFamily="2" charset="0"/>
              </a:rPr>
              <a:t/>
            </a:r>
            <a:br>
              <a:rPr lang="en-GB" sz="1200" noProof="0" dirty="0">
                <a:solidFill>
                  <a:schemeClr val="tx2"/>
                </a:solidFill>
                <a:latin typeface="Oswald" panose="02000503000000000000" pitchFamily="2" charset="0"/>
              </a:rPr>
            </a:br>
            <a:r>
              <a:rPr lang="en-GB" sz="1200" kern="1200" noProof="0" dirty="0" err="1">
                <a:solidFill>
                  <a:srgbClr val="44546A"/>
                </a:solidFill>
                <a:latin typeface="Oswald" panose="02000503000000000000" pitchFamily="2" charset="0"/>
                <a:ea typeface="+mn-ea"/>
                <a:cs typeface="+mn-cs"/>
              </a:rPr>
              <a:t>Werken</a:t>
            </a:r>
            <a:r>
              <a:rPr lang="en-GB" sz="1200" kern="1200" noProof="0" dirty="0">
                <a:solidFill>
                  <a:srgbClr val="44546A"/>
                </a:solidFill>
                <a:latin typeface="Oswald" panose="02000503000000000000" pitchFamily="2" charset="0"/>
                <a:ea typeface="+mn-ea"/>
                <a:cs typeface="+mn-cs"/>
              </a:rPr>
              <a:t> met </a:t>
            </a:r>
            <a:r>
              <a:rPr lang="en-GB" sz="1200" kern="1200" noProof="0" dirty="0" err="1">
                <a:solidFill>
                  <a:srgbClr val="44546A"/>
                </a:solidFill>
                <a:latin typeface="Oswald" panose="02000503000000000000" pitchFamily="2" charset="0"/>
                <a:ea typeface="+mn-ea"/>
                <a:cs typeface="+mn-cs"/>
              </a:rPr>
              <a:t>Grafieken</a:t>
            </a:r>
            <a:endParaRPr lang="en-GB" sz="1200" kern="1200" noProof="0" dirty="0">
              <a:solidFill>
                <a:srgbClr val="44546A"/>
              </a:solidFill>
              <a:latin typeface="Oswald" panose="02000503000000000000" pitchFamily="2" charset="0"/>
              <a:ea typeface="+mn-ea"/>
              <a:cs typeface="+mn-cs"/>
            </a:endParaRPr>
          </a:p>
          <a:p>
            <a:pPr marL="0" algn="ctr" defTabSz="1217512" rtl="0" eaLnBrk="1" latinLnBrk="0" hangingPunct="1">
              <a:spcBef>
                <a:spcPts val="600"/>
              </a:spcBef>
              <a:spcAft>
                <a:spcPts val="600"/>
              </a:spcAft>
            </a:pPr>
            <a:r>
              <a:rPr lang="en-GB" sz="1000" kern="1200" noProof="0" dirty="0">
                <a:solidFill>
                  <a:srgbClr val="44546A"/>
                </a:solidFill>
                <a:latin typeface="Open Sans" panose="020B0606030504020204" pitchFamily="34" charset="0"/>
                <a:ea typeface="Open Sans" panose="020B0606030504020204" pitchFamily="34" charset="0"/>
                <a:cs typeface="Open Sans" panose="020B0606030504020204" pitchFamily="34" charset="0"/>
              </a:rPr>
              <a:t>https://youtu.be/fbByse1_RSY</a:t>
            </a:r>
          </a:p>
        </p:txBody>
      </p:sp>
      <p:grpSp>
        <p:nvGrpSpPr>
          <p:cNvPr id="79" name="Grafiek icoon"/>
          <p:cNvGrpSpPr/>
          <p:nvPr userDrawn="1"/>
        </p:nvGrpSpPr>
        <p:grpSpPr>
          <a:xfrm>
            <a:off x="7264959" y="2184002"/>
            <a:ext cx="358817" cy="389873"/>
            <a:chOff x="12468049" y="1754144"/>
            <a:chExt cx="339072" cy="369091"/>
          </a:xfrm>
        </p:grpSpPr>
        <p:sp>
          <p:nvSpPr>
            <p:cNvPr id="80" name="Rechthoek 79"/>
            <p:cNvSpPr/>
            <p:nvPr/>
          </p:nvSpPr>
          <p:spPr>
            <a:xfrm>
              <a:off x="12468049" y="1869625"/>
              <a:ext cx="92751" cy="25360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
          <p:nvSpPr>
            <p:cNvPr id="81" name="Rechthoek 80"/>
            <p:cNvSpPr/>
            <p:nvPr/>
          </p:nvSpPr>
          <p:spPr>
            <a:xfrm>
              <a:off x="12590223" y="1754144"/>
              <a:ext cx="92751" cy="369091"/>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
          <p:nvSpPr>
            <p:cNvPr id="82" name="Rechthoek 81"/>
            <p:cNvSpPr/>
            <p:nvPr/>
          </p:nvSpPr>
          <p:spPr>
            <a:xfrm>
              <a:off x="12714370" y="1836322"/>
              <a:ext cx="92751" cy="286913"/>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grpSp>
      <p:sp>
        <p:nvSpPr>
          <p:cNvPr id="83" name="H2">
            <a:hlinkClick r:id="" action="ppaction://noaction"/>
          </p:cNvPr>
          <p:cNvSpPr txBox="1"/>
          <p:nvPr userDrawn="1"/>
        </p:nvSpPr>
        <p:spPr>
          <a:xfrm>
            <a:off x="1066304" y="4962341"/>
            <a:ext cx="1970671" cy="710156"/>
          </a:xfrm>
          <a:prstGeom prst="rect">
            <a:avLst/>
          </a:prstGeom>
          <a:noFill/>
        </p:spPr>
        <p:txBody>
          <a:bodyPr wrap="square" lIns="0" tIns="0" rIns="0" bIns="0" rtlCol="0" anchor="b">
            <a:noAutofit/>
          </a:bodyPr>
          <a:lstStyle/>
          <a:p>
            <a:pPr algn="ctr" defTabSz="1217512">
              <a:spcBef>
                <a:spcPts val="600"/>
              </a:spcBef>
              <a:spcAft>
                <a:spcPts val="600"/>
              </a:spcAft>
            </a:pPr>
            <a:endParaRPr lang="en-GB" sz="1200" noProof="0" dirty="0">
              <a:solidFill>
                <a:schemeClr val="tx2"/>
              </a:solidFill>
              <a:latin typeface="+mj-lt"/>
            </a:endParaRPr>
          </a:p>
          <a:p>
            <a:pPr algn="ctr" defTabSz="1217512">
              <a:spcBef>
                <a:spcPts val="600"/>
              </a:spcBef>
              <a:spcAft>
                <a:spcPts val="600"/>
              </a:spcAft>
            </a:pPr>
            <a:r>
              <a:rPr lang="en-GB" sz="1200" noProof="0" dirty="0">
                <a:solidFill>
                  <a:srgbClr val="0096A5"/>
                </a:solidFill>
                <a:latin typeface="Oswald" panose="02000503000000000000" pitchFamily="2" charset="0"/>
              </a:rPr>
              <a:t>Instructie:</a:t>
            </a:r>
            <a:r>
              <a:rPr lang="en-GB" sz="1200" noProof="0" dirty="0">
                <a:solidFill>
                  <a:schemeClr val="tx2"/>
                </a:solidFill>
                <a:latin typeface="Oswald" panose="02000503000000000000" pitchFamily="2" charset="0"/>
              </a:rPr>
              <a:t/>
            </a:r>
            <a:br>
              <a:rPr lang="en-GB" sz="1200" noProof="0" dirty="0">
                <a:solidFill>
                  <a:schemeClr val="tx2"/>
                </a:solidFill>
                <a:latin typeface="Oswald" panose="02000503000000000000" pitchFamily="2" charset="0"/>
              </a:rPr>
            </a:br>
            <a:r>
              <a:rPr lang="en-GB" sz="1200" kern="1200" noProof="0" dirty="0" err="1">
                <a:solidFill>
                  <a:srgbClr val="44546A"/>
                </a:solidFill>
                <a:latin typeface="Oswald" panose="02000503000000000000" pitchFamily="2" charset="0"/>
                <a:ea typeface="+mn-ea"/>
                <a:cs typeface="+mn-cs"/>
              </a:rPr>
              <a:t>Werken</a:t>
            </a:r>
            <a:r>
              <a:rPr lang="en-GB" sz="1200" kern="1200" noProof="0" dirty="0">
                <a:solidFill>
                  <a:srgbClr val="44546A"/>
                </a:solidFill>
                <a:latin typeface="Oswald" panose="02000503000000000000" pitchFamily="2" charset="0"/>
                <a:ea typeface="+mn-ea"/>
                <a:cs typeface="+mn-cs"/>
              </a:rPr>
              <a:t> met </a:t>
            </a:r>
            <a:r>
              <a:rPr lang="en-GB" sz="1200" kern="1200" noProof="0" dirty="0" err="1">
                <a:solidFill>
                  <a:srgbClr val="44546A"/>
                </a:solidFill>
                <a:latin typeface="Oswald" panose="02000503000000000000" pitchFamily="2" charset="0"/>
                <a:ea typeface="+mn-ea"/>
                <a:cs typeface="+mn-cs"/>
              </a:rPr>
              <a:t>Tabellen</a:t>
            </a:r>
            <a:endParaRPr lang="en-GB" sz="1200" kern="1200" noProof="0" dirty="0">
              <a:solidFill>
                <a:srgbClr val="44546A"/>
              </a:solidFill>
              <a:latin typeface="Oswald" panose="02000503000000000000" pitchFamily="2" charset="0"/>
              <a:ea typeface="+mn-ea"/>
              <a:cs typeface="+mn-cs"/>
            </a:endParaRPr>
          </a:p>
          <a:p>
            <a:pPr marL="0" algn="ctr" defTabSz="1217512" rtl="0" eaLnBrk="1" latinLnBrk="0" hangingPunct="1">
              <a:spcBef>
                <a:spcPts val="600"/>
              </a:spcBef>
              <a:spcAft>
                <a:spcPts val="600"/>
              </a:spcAft>
            </a:pPr>
            <a:r>
              <a:rPr lang="en-GB" sz="1000" kern="1200" noProof="0" dirty="0">
                <a:solidFill>
                  <a:srgbClr val="44546A"/>
                </a:solidFill>
                <a:latin typeface="Open Sans" panose="020B0606030504020204" pitchFamily="34" charset="0"/>
                <a:ea typeface="Open Sans" panose="020B0606030504020204" pitchFamily="34" charset="0"/>
                <a:cs typeface="Open Sans" panose="020B0606030504020204" pitchFamily="34" charset="0"/>
              </a:rPr>
              <a:t>https://youtu.be/IIjbiKAotek</a:t>
            </a:r>
          </a:p>
        </p:txBody>
      </p:sp>
      <p:sp>
        <p:nvSpPr>
          <p:cNvPr id="84" name="H2">
            <a:hlinkClick r:id="" action="ppaction://noaction"/>
          </p:cNvPr>
          <p:cNvSpPr txBox="1"/>
          <p:nvPr userDrawn="1"/>
        </p:nvSpPr>
        <p:spPr>
          <a:xfrm>
            <a:off x="3816019" y="4962341"/>
            <a:ext cx="1970671" cy="710156"/>
          </a:xfrm>
          <a:prstGeom prst="rect">
            <a:avLst/>
          </a:prstGeom>
          <a:noFill/>
        </p:spPr>
        <p:txBody>
          <a:bodyPr wrap="square" lIns="0" tIns="0" rIns="0" bIns="0" rtlCol="0" anchor="b">
            <a:noAutofit/>
          </a:bodyPr>
          <a:lstStyle/>
          <a:p>
            <a:pPr algn="ctr" defTabSz="1217512">
              <a:spcBef>
                <a:spcPts val="600"/>
              </a:spcBef>
              <a:spcAft>
                <a:spcPts val="600"/>
              </a:spcAft>
            </a:pPr>
            <a:endParaRPr lang="en-GB" sz="1200" noProof="0" dirty="0">
              <a:solidFill>
                <a:schemeClr val="tx2"/>
              </a:solidFill>
              <a:latin typeface="+mj-lt"/>
            </a:endParaRPr>
          </a:p>
          <a:p>
            <a:pPr algn="ctr" defTabSz="1217512">
              <a:spcBef>
                <a:spcPts val="600"/>
              </a:spcBef>
              <a:spcAft>
                <a:spcPts val="600"/>
              </a:spcAft>
            </a:pPr>
            <a:r>
              <a:rPr lang="en-GB" sz="1200" noProof="0" dirty="0">
                <a:solidFill>
                  <a:srgbClr val="0096A5"/>
                </a:solidFill>
                <a:latin typeface="Oswald" panose="02000503000000000000" pitchFamily="2" charset="0"/>
              </a:rPr>
              <a:t>Instructie:</a:t>
            </a:r>
            <a:r>
              <a:rPr lang="en-GB" sz="1200" noProof="0" dirty="0">
                <a:solidFill>
                  <a:schemeClr val="tx2"/>
                </a:solidFill>
                <a:latin typeface="Oswald" panose="02000503000000000000" pitchFamily="2" charset="0"/>
              </a:rPr>
              <a:t/>
            </a:r>
            <a:br>
              <a:rPr lang="en-GB" sz="1200" noProof="0" dirty="0">
                <a:solidFill>
                  <a:schemeClr val="tx2"/>
                </a:solidFill>
                <a:latin typeface="Oswald" panose="02000503000000000000" pitchFamily="2" charset="0"/>
              </a:rPr>
            </a:br>
            <a:r>
              <a:rPr lang="en-GB" sz="1200" kern="1200" noProof="0" dirty="0" err="1">
                <a:solidFill>
                  <a:srgbClr val="44546A"/>
                </a:solidFill>
                <a:latin typeface="Oswald" panose="02000503000000000000" pitchFamily="2" charset="0"/>
                <a:ea typeface="+mn-ea"/>
                <a:cs typeface="+mn-cs"/>
              </a:rPr>
              <a:t>Werken</a:t>
            </a:r>
            <a:r>
              <a:rPr lang="en-GB" sz="1200" kern="1200" noProof="0" dirty="0">
                <a:solidFill>
                  <a:srgbClr val="44546A"/>
                </a:solidFill>
                <a:latin typeface="Oswald" panose="02000503000000000000" pitchFamily="2" charset="0"/>
                <a:ea typeface="+mn-ea"/>
                <a:cs typeface="+mn-cs"/>
              </a:rPr>
              <a:t> met Video’s</a:t>
            </a:r>
          </a:p>
          <a:p>
            <a:pPr marL="0" algn="ctr" defTabSz="1217512" rtl="0" eaLnBrk="1" latinLnBrk="0" hangingPunct="1">
              <a:spcBef>
                <a:spcPts val="600"/>
              </a:spcBef>
              <a:spcAft>
                <a:spcPts val="600"/>
              </a:spcAft>
            </a:pPr>
            <a:r>
              <a:rPr lang="en-GB" sz="1000" kern="1200" noProof="0" dirty="0">
                <a:solidFill>
                  <a:srgbClr val="44546A"/>
                </a:solidFill>
                <a:latin typeface="Open Sans" panose="020B0606030504020204" pitchFamily="34" charset="0"/>
                <a:ea typeface="Open Sans" panose="020B0606030504020204" pitchFamily="34" charset="0"/>
                <a:cs typeface="Open Sans" panose="020B0606030504020204" pitchFamily="34" charset="0"/>
              </a:rPr>
              <a:t>https://youtu.be/H_4HH09zxC0</a:t>
            </a:r>
          </a:p>
        </p:txBody>
      </p:sp>
      <p:sp>
        <p:nvSpPr>
          <p:cNvPr id="85" name="H2">
            <a:hlinkClick r:id="" action="ppaction://noaction"/>
          </p:cNvPr>
          <p:cNvSpPr txBox="1"/>
          <p:nvPr userDrawn="1"/>
        </p:nvSpPr>
        <p:spPr>
          <a:xfrm>
            <a:off x="6516180" y="4962341"/>
            <a:ext cx="1970671" cy="710156"/>
          </a:xfrm>
          <a:prstGeom prst="rect">
            <a:avLst/>
          </a:prstGeom>
          <a:noFill/>
        </p:spPr>
        <p:txBody>
          <a:bodyPr wrap="square" lIns="0" tIns="0" rIns="0" bIns="0" rtlCol="0" anchor="b">
            <a:noAutofit/>
          </a:bodyPr>
          <a:lstStyle/>
          <a:p>
            <a:pPr algn="ctr" defTabSz="1217512">
              <a:spcBef>
                <a:spcPts val="600"/>
              </a:spcBef>
              <a:spcAft>
                <a:spcPts val="600"/>
              </a:spcAft>
            </a:pPr>
            <a:endParaRPr lang="en-GB" sz="1200" noProof="0">
              <a:solidFill>
                <a:schemeClr val="tx2"/>
              </a:solidFill>
              <a:latin typeface="+mj-lt"/>
            </a:endParaRPr>
          </a:p>
          <a:p>
            <a:pPr algn="ctr" defTabSz="1217512">
              <a:spcBef>
                <a:spcPts val="600"/>
              </a:spcBef>
              <a:spcAft>
                <a:spcPts val="600"/>
              </a:spcAft>
            </a:pPr>
            <a:r>
              <a:rPr lang="en-GB" sz="1200" noProof="0">
                <a:solidFill>
                  <a:schemeClr val="accent2"/>
                </a:solidFill>
                <a:latin typeface="+mj-lt"/>
              </a:rPr>
              <a:t> </a:t>
            </a:r>
            <a:r>
              <a:rPr lang="en-GB" sz="1200" noProof="0">
                <a:solidFill>
                  <a:schemeClr val="tx2"/>
                </a:solidFill>
                <a:latin typeface="+mj-lt"/>
              </a:rPr>
              <a:t/>
            </a:r>
            <a:br>
              <a:rPr lang="en-GB" sz="1200" noProof="0">
                <a:solidFill>
                  <a:schemeClr val="tx2"/>
                </a:solidFill>
                <a:latin typeface="+mj-lt"/>
              </a:rPr>
            </a:br>
            <a:r>
              <a:rPr lang="en-GB" sz="1200" kern="1200" noProof="0">
                <a:solidFill>
                  <a:srgbClr val="44546A"/>
                </a:solidFill>
                <a:latin typeface="Oswald" panose="02000503000000000000" pitchFamily="2" charset="0"/>
                <a:ea typeface="+mn-ea"/>
                <a:cs typeface="+mn-cs"/>
              </a:rPr>
              <a:t>Meer Tips &amp; Tricks</a:t>
            </a:r>
          </a:p>
          <a:p>
            <a:pPr marL="0" algn="ctr" defTabSz="1217512" rtl="0" eaLnBrk="1" latinLnBrk="0" hangingPunct="1">
              <a:spcBef>
                <a:spcPts val="600"/>
              </a:spcBef>
              <a:spcAft>
                <a:spcPts val="600"/>
              </a:spcAft>
            </a:pPr>
            <a:r>
              <a:rPr lang="en-GB" sz="1000" kern="1200" noProof="0">
                <a:solidFill>
                  <a:srgbClr val="44546A"/>
                </a:solidFill>
                <a:latin typeface="Open Sans" panose="020B0606030504020204" pitchFamily="34" charset="0"/>
                <a:ea typeface="Open Sans" panose="020B0606030504020204" pitchFamily="34" charset="0"/>
                <a:cs typeface="Open Sans" panose="020B0606030504020204" pitchFamily="34" charset="0"/>
              </a:rPr>
              <a:t>www.pptsolutions.nl</a:t>
            </a:r>
          </a:p>
        </p:txBody>
      </p:sp>
      <p:grpSp>
        <p:nvGrpSpPr>
          <p:cNvPr id="86" name="Tabel icoon"/>
          <p:cNvGrpSpPr/>
          <p:nvPr userDrawn="1"/>
        </p:nvGrpSpPr>
        <p:grpSpPr>
          <a:xfrm>
            <a:off x="1808088" y="4385924"/>
            <a:ext cx="447825" cy="403759"/>
            <a:chOff x="6072040" y="3376043"/>
            <a:chExt cx="1227920" cy="1109109"/>
          </a:xfrm>
        </p:grpSpPr>
        <p:sp>
          <p:nvSpPr>
            <p:cNvPr id="87" name="Rechthoek 86"/>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
          <p:nvSpPr>
            <p:cNvPr id="88" name="Rechthoek 87"/>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cxnSp>
          <p:nvCxnSpPr>
            <p:cNvPr id="89" name="Rechte verbindingslijn 88"/>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0" name="Rechte verbindingslijn 89"/>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1" name="Rechte verbindingslijn 90"/>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2" name="Rechte verbindingslijn 91"/>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3" name="Rechte verbindingslijn 92"/>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94" name="Rechthoek 93"/>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grpSp>
      <p:grpSp>
        <p:nvGrpSpPr>
          <p:cNvPr id="97" name="Video icoon"/>
          <p:cNvGrpSpPr/>
          <p:nvPr userDrawn="1"/>
        </p:nvGrpSpPr>
        <p:grpSpPr>
          <a:xfrm>
            <a:off x="4603376" y="4392447"/>
            <a:ext cx="401285" cy="403079"/>
            <a:chOff x="8066315" y="1676399"/>
            <a:chExt cx="1371600" cy="1380253"/>
          </a:xfrm>
        </p:grpSpPr>
        <p:sp>
          <p:nvSpPr>
            <p:cNvPr id="98" name="Rechthoek 97"/>
            <p:cNvSpPr/>
            <p:nvPr userDrawn="1"/>
          </p:nvSpPr>
          <p:spPr>
            <a:xfrm>
              <a:off x="8066315" y="1687286"/>
              <a:ext cx="1360714" cy="1360714"/>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
          <p:nvSpPr>
            <p:cNvPr id="99" name="Vrije vorm 112"/>
            <p:cNvSpPr/>
            <p:nvPr userDrawn="1"/>
          </p:nvSpPr>
          <p:spPr>
            <a:xfrm>
              <a:off x="8077201" y="1676399"/>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
          <p:nvSpPr>
            <p:cNvPr id="100" name="Vrije vorm 113"/>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grpSp>
      <p:sp>
        <p:nvSpPr>
          <p:cNvPr id="101" name="Freeform 17"/>
          <p:cNvSpPr>
            <a:spLocks noEditPoints="1"/>
          </p:cNvSpPr>
          <p:nvPr userDrawn="1"/>
        </p:nvSpPr>
        <p:spPr bwMode="auto">
          <a:xfrm>
            <a:off x="7294860" y="4392446"/>
            <a:ext cx="409961" cy="409214"/>
          </a:xfrm>
          <a:custGeom>
            <a:avLst/>
            <a:gdLst>
              <a:gd name="T0" fmla="*/ 281 w 445"/>
              <a:gd name="T1" fmla="*/ 374 h 445"/>
              <a:gd name="T2" fmla="*/ 320 w 445"/>
              <a:gd name="T3" fmla="*/ 366 h 445"/>
              <a:gd name="T4" fmla="*/ 297 w 445"/>
              <a:gd name="T5" fmla="*/ 330 h 445"/>
              <a:gd name="T6" fmla="*/ 98 w 445"/>
              <a:gd name="T7" fmla="*/ 344 h 445"/>
              <a:gd name="T8" fmla="*/ 175 w 445"/>
              <a:gd name="T9" fmla="*/ 390 h 445"/>
              <a:gd name="T10" fmla="*/ 147 w 445"/>
              <a:gd name="T11" fmla="*/ 329 h 445"/>
              <a:gd name="T12" fmla="*/ 171 w 445"/>
              <a:gd name="T13" fmla="*/ 324 h 445"/>
              <a:gd name="T14" fmla="*/ 200 w 445"/>
              <a:gd name="T15" fmla="*/ 384 h 445"/>
              <a:gd name="T16" fmla="*/ 234 w 445"/>
              <a:gd name="T17" fmla="*/ 392 h 445"/>
              <a:gd name="T18" fmla="*/ 265 w 445"/>
              <a:gd name="T19" fmla="*/ 349 h 445"/>
              <a:gd name="T20" fmla="*/ 310 w 445"/>
              <a:gd name="T21" fmla="*/ 232 h 445"/>
              <a:gd name="T22" fmla="*/ 306 w 445"/>
              <a:gd name="T23" fmla="*/ 290 h 445"/>
              <a:gd name="T24" fmla="*/ 358 w 445"/>
              <a:gd name="T25" fmla="*/ 330 h 445"/>
              <a:gd name="T26" fmla="*/ 393 w 445"/>
              <a:gd name="T27" fmla="*/ 260 h 445"/>
              <a:gd name="T28" fmla="*/ 159 w 445"/>
              <a:gd name="T29" fmla="*/ 232 h 445"/>
              <a:gd name="T30" fmla="*/ 201 w 445"/>
              <a:gd name="T31" fmla="*/ 295 h 445"/>
              <a:gd name="T32" fmla="*/ 284 w 445"/>
              <a:gd name="T33" fmla="*/ 268 h 445"/>
              <a:gd name="T34" fmla="*/ 48 w 445"/>
              <a:gd name="T35" fmla="*/ 232 h 445"/>
              <a:gd name="T36" fmla="*/ 62 w 445"/>
              <a:gd name="T37" fmla="*/ 292 h 445"/>
              <a:gd name="T38" fmla="*/ 98 w 445"/>
              <a:gd name="T39" fmla="*/ 317 h 445"/>
              <a:gd name="T40" fmla="*/ 139 w 445"/>
              <a:gd name="T41" fmla="*/ 281 h 445"/>
              <a:gd name="T42" fmla="*/ 48 w 445"/>
              <a:gd name="T43" fmla="*/ 232 h 445"/>
              <a:gd name="T44" fmla="*/ 223 w 445"/>
              <a:gd name="T45" fmla="*/ 148 h 445"/>
              <a:gd name="T46" fmla="*/ 162 w 445"/>
              <a:gd name="T47" fmla="*/ 173 h 445"/>
              <a:gd name="T48" fmla="*/ 284 w 445"/>
              <a:gd name="T49" fmla="*/ 173 h 445"/>
              <a:gd name="T50" fmla="*/ 69 w 445"/>
              <a:gd name="T51" fmla="*/ 138 h 445"/>
              <a:gd name="T52" fmla="*/ 48 w 445"/>
              <a:gd name="T53" fmla="*/ 208 h 445"/>
              <a:gd name="T54" fmla="*/ 143 w 445"/>
              <a:gd name="T55" fmla="*/ 137 h 445"/>
              <a:gd name="T56" fmla="*/ 82 w 445"/>
              <a:gd name="T57" fmla="*/ 117 h 445"/>
              <a:gd name="T58" fmla="*/ 302 w 445"/>
              <a:gd name="T59" fmla="*/ 136 h 445"/>
              <a:gd name="T60" fmla="*/ 396 w 445"/>
              <a:gd name="T61" fmla="*/ 208 h 445"/>
              <a:gd name="T62" fmla="*/ 373 w 445"/>
              <a:gd name="T63" fmla="*/ 133 h 445"/>
              <a:gd name="T64" fmla="*/ 281 w 445"/>
              <a:gd name="T65" fmla="*/ 71 h 445"/>
              <a:gd name="T66" fmla="*/ 319 w 445"/>
              <a:gd name="T67" fmla="*/ 105 h 445"/>
              <a:gd name="T68" fmla="*/ 296 w 445"/>
              <a:gd name="T69" fmla="*/ 64 h 445"/>
              <a:gd name="T70" fmla="*/ 146 w 445"/>
              <a:gd name="T71" fmla="*/ 65 h 445"/>
              <a:gd name="T72" fmla="*/ 121 w 445"/>
              <a:gd name="T73" fmla="*/ 108 h 445"/>
              <a:gd name="T74" fmla="*/ 165 w 445"/>
              <a:gd name="T75" fmla="*/ 72 h 445"/>
              <a:gd name="T76" fmla="*/ 212 w 445"/>
              <a:gd name="T77" fmla="*/ 52 h 445"/>
              <a:gd name="T78" fmla="*/ 180 w 445"/>
              <a:gd name="T79" fmla="*/ 96 h 445"/>
              <a:gd name="T80" fmla="*/ 238 w 445"/>
              <a:gd name="T81" fmla="*/ 124 h 445"/>
              <a:gd name="T82" fmla="*/ 255 w 445"/>
              <a:gd name="T83" fmla="*/ 75 h 445"/>
              <a:gd name="T84" fmla="*/ 223 w 445"/>
              <a:gd name="T85" fmla="*/ 49 h 445"/>
              <a:gd name="T86" fmla="*/ 293 w 445"/>
              <a:gd name="T87" fmla="*/ 11 h 445"/>
              <a:gd name="T88" fmla="*/ 380 w 445"/>
              <a:gd name="T89" fmla="*/ 65 h 445"/>
              <a:gd name="T90" fmla="*/ 433 w 445"/>
              <a:gd name="T91" fmla="*/ 151 h 445"/>
              <a:gd name="T92" fmla="*/ 442 w 445"/>
              <a:gd name="T93" fmla="*/ 258 h 445"/>
              <a:gd name="T94" fmla="*/ 402 w 445"/>
              <a:gd name="T95" fmla="*/ 353 h 445"/>
              <a:gd name="T96" fmla="*/ 325 w 445"/>
              <a:gd name="T97" fmla="*/ 420 h 445"/>
              <a:gd name="T98" fmla="*/ 223 w 445"/>
              <a:gd name="T99" fmla="*/ 445 h 445"/>
              <a:gd name="T100" fmla="*/ 120 w 445"/>
              <a:gd name="T101" fmla="*/ 420 h 445"/>
              <a:gd name="T102" fmla="*/ 43 w 445"/>
              <a:gd name="T103" fmla="*/ 353 h 445"/>
              <a:gd name="T104" fmla="*/ 2 w 445"/>
              <a:gd name="T105" fmla="*/ 258 h 445"/>
              <a:gd name="T106" fmla="*/ 11 w 445"/>
              <a:gd name="T107" fmla="*/ 151 h 445"/>
              <a:gd name="T108" fmla="*/ 66 w 445"/>
              <a:gd name="T109" fmla="*/ 65 h 445"/>
              <a:gd name="T110" fmla="*/ 152 w 445"/>
              <a:gd name="T111" fmla="*/ 1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5" h="445">
                <a:moveTo>
                  <a:pt x="297" y="330"/>
                </a:moveTo>
                <a:lnTo>
                  <a:pt x="289" y="353"/>
                </a:lnTo>
                <a:lnTo>
                  <a:pt x="281" y="374"/>
                </a:lnTo>
                <a:lnTo>
                  <a:pt x="270" y="390"/>
                </a:lnTo>
                <a:lnTo>
                  <a:pt x="296" y="380"/>
                </a:lnTo>
                <a:lnTo>
                  <a:pt x="320" y="366"/>
                </a:lnTo>
                <a:lnTo>
                  <a:pt x="342" y="350"/>
                </a:lnTo>
                <a:lnTo>
                  <a:pt x="319" y="339"/>
                </a:lnTo>
                <a:lnTo>
                  <a:pt x="297" y="330"/>
                </a:lnTo>
                <a:close/>
                <a:moveTo>
                  <a:pt x="147" y="329"/>
                </a:moveTo>
                <a:lnTo>
                  <a:pt x="120" y="337"/>
                </a:lnTo>
                <a:lnTo>
                  <a:pt x="98" y="344"/>
                </a:lnTo>
                <a:lnTo>
                  <a:pt x="121" y="364"/>
                </a:lnTo>
                <a:lnTo>
                  <a:pt x="146" y="379"/>
                </a:lnTo>
                <a:lnTo>
                  <a:pt x="175" y="390"/>
                </a:lnTo>
                <a:lnTo>
                  <a:pt x="165" y="373"/>
                </a:lnTo>
                <a:lnTo>
                  <a:pt x="155" y="352"/>
                </a:lnTo>
                <a:lnTo>
                  <a:pt x="147" y="329"/>
                </a:lnTo>
                <a:close/>
                <a:moveTo>
                  <a:pt x="238" y="320"/>
                </a:moveTo>
                <a:lnTo>
                  <a:pt x="203" y="320"/>
                </a:lnTo>
                <a:lnTo>
                  <a:pt x="171" y="324"/>
                </a:lnTo>
                <a:lnTo>
                  <a:pt x="180" y="349"/>
                </a:lnTo>
                <a:lnTo>
                  <a:pt x="190" y="368"/>
                </a:lnTo>
                <a:lnTo>
                  <a:pt x="200" y="384"/>
                </a:lnTo>
                <a:lnTo>
                  <a:pt x="212" y="392"/>
                </a:lnTo>
                <a:lnTo>
                  <a:pt x="223" y="396"/>
                </a:lnTo>
                <a:lnTo>
                  <a:pt x="234" y="392"/>
                </a:lnTo>
                <a:lnTo>
                  <a:pt x="245" y="384"/>
                </a:lnTo>
                <a:lnTo>
                  <a:pt x="255" y="368"/>
                </a:lnTo>
                <a:lnTo>
                  <a:pt x="265" y="349"/>
                </a:lnTo>
                <a:lnTo>
                  <a:pt x="273" y="325"/>
                </a:lnTo>
                <a:lnTo>
                  <a:pt x="238" y="320"/>
                </a:lnTo>
                <a:close/>
                <a:moveTo>
                  <a:pt x="310" y="232"/>
                </a:moveTo>
                <a:lnTo>
                  <a:pt x="309" y="254"/>
                </a:lnTo>
                <a:lnTo>
                  <a:pt x="308" y="272"/>
                </a:lnTo>
                <a:lnTo>
                  <a:pt x="306" y="290"/>
                </a:lnTo>
                <a:lnTo>
                  <a:pt x="302" y="306"/>
                </a:lnTo>
                <a:lnTo>
                  <a:pt x="331" y="316"/>
                </a:lnTo>
                <a:lnTo>
                  <a:pt x="358" y="330"/>
                </a:lnTo>
                <a:lnTo>
                  <a:pt x="373" y="308"/>
                </a:lnTo>
                <a:lnTo>
                  <a:pt x="385" y="285"/>
                </a:lnTo>
                <a:lnTo>
                  <a:pt x="393" y="260"/>
                </a:lnTo>
                <a:lnTo>
                  <a:pt x="396" y="232"/>
                </a:lnTo>
                <a:lnTo>
                  <a:pt x="310" y="232"/>
                </a:lnTo>
                <a:close/>
                <a:moveTo>
                  <a:pt x="159" y="232"/>
                </a:moveTo>
                <a:lnTo>
                  <a:pt x="162" y="267"/>
                </a:lnTo>
                <a:lnTo>
                  <a:pt x="166" y="299"/>
                </a:lnTo>
                <a:lnTo>
                  <a:pt x="201" y="295"/>
                </a:lnTo>
                <a:lnTo>
                  <a:pt x="239" y="295"/>
                </a:lnTo>
                <a:lnTo>
                  <a:pt x="278" y="301"/>
                </a:lnTo>
                <a:lnTo>
                  <a:pt x="284" y="268"/>
                </a:lnTo>
                <a:lnTo>
                  <a:pt x="286" y="232"/>
                </a:lnTo>
                <a:lnTo>
                  <a:pt x="159" y="232"/>
                </a:lnTo>
                <a:close/>
                <a:moveTo>
                  <a:pt x="48" y="232"/>
                </a:moveTo>
                <a:lnTo>
                  <a:pt x="50" y="255"/>
                </a:lnTo>
                <a:lnTo>
                  <a:pt x="56" y="275"/>
                </a:lnTo>
                <a:lnTo>
                  <a:pt x="62" y="292"/>
                </a:lnTo>
                <a:lnTo>
                  <a:pt x="71" y="308"/>
                </a:lnTo>
                <a:lnTo>
                  <a:pt x="82" y="324"/>
                </a:lnTo>
                <a:lnTo>
                  <a:pt x="98" y="317"/>
                </a:lnTo>
                <a:lnTo>
                  <a:pt x="119" y="311"/>
                </a:lnTo>
                <a:lnTo>
                  <a:pt x="142" y="304"/>
                </a:lnTo>
                <a:lnTo>
                  <a:pt x="139" y="281"/>
                </a:lnTo>
                <a:lnTo>
                  <a:pt x="137" y="257"/>
                </a:lnTo>
                <a:lnTo>
                  <a:pt x="135" y="232"/>
                </a:lnTo>
                <a:lnTo>
                  <a:pt x="48" y="232"/>
                </a:lnTo>
                <a:close/>
                <a:moveTo>
                  <a:pt x="278" y="141"/>
                </a:moveTo>
                <a:lnTo>
                  <a:pt x="250" y="146"/>
                </a:lnTo>
                <a:lnTo>
                  <a:pt x="223" y="148"/>
                </a:lnTo>
                <a:lnTo>
                  <a:pt x="193" y="146"/>
                </a:lnTo>
                <a:lnTo>
                  <a:pt x="166" y="143"/>
                </a:lnTo>
                <a:lnTo>
                  <a:pt x="162" y="173"/>
                </a:lnTo>
                <a:lnTo>
                  <a:pt x="159" y="208"/>
                </a:lnTo>
                <a:lnTo>
                  <a:pt x="286" y="208"/>
                </a:lnTo>
                <a:lnTo>
                  <a:pt x="284" y="173"/>
                </a:lnTo>
                <a:lnTo>
                  <a:pt x="278" y="141"/>
                </a:lnTo>
                <a:close/>
                <a:moveTo>
                  <a:pt x="82" y="117"/>
                </a:moveTo>
                <a:lnTo>
                  <a:pt x="69" y="138"/>
                </a:lnTo>
                <a:lnTo>
                  <a:pt x="59" y="160"/>
                </a:lnTo>
                <a:lnTo>
                  <a:pt x="51" y="184"/>
                </a:lnTo>
                <a:lnTo>
                  <a:pt x="48" y="208"/>
                </a:lnTo>
                <a:lnTo>
                  <a:pt x="135" y="208"/>
                </a:lnTo>
                <a:lnTo>
                  <a:pt x="138" y="172"/>
                </a:lnTo>
                <a:lnTo>
                  <a:pt x="143" y="137"/>
                </a:lnTo>
                <a:lnTo>
                  <a:pt x="119" y="131"/>
                </a:lnTo>
                <a:lnTo>
                  <a:pt x="99" y="124"/>
                </a:lnTo>
                <a:lnTo>
                  <a:pt x="82" y="117"/>
                </a:lnTo>
                <a:close/>
                <a:moveTo>
                  <a:pt x="358" y="111"/>
                </a:moveTo>
                <a:lnTo>
                  <a:pt x="331" y="125"/>
                </a:lnTo>
                <a:lnTo>
                  <a:pt x="302" y="136"/>
                </a:lnTo>
                <a:lnTo>
                  <a:pt x="308" y="171"/>
                </a:lnTo>
                <a:lnTo>
                  <a:pt x="310" y="208"/>
                </a:lnTo>
                <a:lnTo>
                  <a:pt x="396" y="208"/>
                </a:lnTo>
                <a:lnTo>
                  <a:pt x="393" y="183"/>
                </a:lnTo>
                <a:lnTo>
                  <a:pt x="385" y="158"/>
                </a:lnTo>
                <a:lnTo>
                  <a:pt x="373" y="133"/>
                </a:lnTo>
                <a:lnTo>
                  <a:pt x="358" y="111"/>
                </a:lnTo>
                <a:close/>
                <a:moveTo>
                  <a:pt x="270" y="54"/>
                </a:moveTo>
                <a:lnTo>
                  <a:pt x="281" y="71"/>
                </a:lnTo>
                <a:lnTo>
                  <a:pt x="289" y="90"/>
                </a:lnTo>
                <a:lnTo>
                  <a:pt x="297" y="113"/>
                </a:lnTo>
                <a:lnTo>
                  <a:pt x="319" y="105"/>
                </a:lnTo>
                <a:lnTo>
                  <a:pt x="342" y="95"/>
                </a:lnTo>
                <a:lnTo>
                  <a:pt x="320" y="77"/>
                </a:lnTo>
                <a:lnTo>
                  <a:pt x="296" y="64"/>
                </a:lnTo>
                <a:lnTo>
                  <a:pt x="270" y="54"/>
                </a:lnTo>
                <a:close/>
                <a:moveTo>
                  <a:pt x="175" y="54"/>
                </a:moveTo>
                <a:lnTo>
                  <a:pt x="146" y="65"/>
                </a:lnTo>
                <a:lnTo>
                  <a:pt x="121" y="80"/>
                </a:lnTo>
                <a:lnTo>
                  <a:pt x="98" y="99"/>
                </a:lnTo>
                <a:lnTo>
                  <a:pt x="121" y="108"/>
                </a:lnTo>
                <a:lnTo>
                  <a:pt x="149" y="115"/>
                </a:lnTo>
                <a:lnTo>
                  <a:pt x="155" y="91"/>
                </a:lnTo>
                <a:lnTo>
                  <a:pt x="165" y="72"/>
                </a:lnTo>
                <a:lnTo>
                  <a:pt x="175" y="54"/>
                </a:lnTo>
                <a:close/>
                <a:moveTo>
                  <a:pt x="223" y="49"/>
                </a:moveTo>
                <a:lnTo>
                  <a:pt x="212" y="52"/>
                </a:lnTo>
                <a:lnTo>
                  <a:pt x="200" y="61"/>
                </a:lnTo>
                <a:lnTo>
                  <a:pt x="190" y="75"/>
                </a:lnTo>
                <a:lnTo>
                  <a:pt x="180" y="96"/>
                </a:lnTo>
                <a:lnTo>
                  <a:pt x="171" y="120"/>
                </a:lnTo>
                <a:lnTo>
                  <a:pt x="203" y="124"/>
                </a:lnTo>
                <a:lnTo>
                  <a:pt x="238" y="124"/>
                </a:lnTo>
                <a:lnTo>
                  <a:pt x="273" y="120"/>
                </a:lnTo>
                <a:lnTo>
                  <a:pt x="265" y="95"/>
                </a:lnTo>
                <a:lnTo>
                  <a:pt x="255" y="75"/>
                </a:lnTo>
                <a:lnTo>
                  <a:pt x="245" y="61"/>
                </a:lnTo>
                <a:lnTo>
                  <a:pt x="234" y="52"/>
                </a:lnTo>
                <a:lnTo>
                  <a:pt x="223" y="49"/>
                </a:lnTo>
                <a:close/>
                <a:moveTo>
                  <a:pt x="223" y="0"/>
                </a:moveTo>
                <a:lnTo>
                  <a:pt x="259" y="3"/>
                </a:lnTo>
                <a:lnTo>
                  <a:pt x="293" y="11"/>
                </a:lnTo>
                <a:lnTo>
                  <a:pt x="325" y="25"/>
                </a:lnTo>
                <a:lnTo>
                  <a:pt x="354" y="42"/>
                </a:lnTo>
                <a:lnTo>
                  <a:pt x="380" y="65"/>
                </a:lnTo>
                <a:lnTo>
                  <a:pt x="402" y="90"/>
                </a:lnTo>
                <a:lnTo>
                  <a:pt x="420" y="120"/>
                </a:lnTo>
                <a:lnTo>
                  <a:pt x="433" y="151"/>
                </a:lnTo>
                <a:lnTo>
                  <a:pt x="442" y="186"/>
                </a:lnTo>
                <a:lnTo>
                  <a:pt x="445" y="222"/>
                </a:lnTo>
                <a:lnTo>
                  <a:pt x="442" y="258"/>
                </a:lnTo>
                <a:lnTo>
                  <a:pt x="433" y="292"/>
                </a:lnTo>
                <a:lnTo>
                  <a:pt x="420" y="325"/>
                </a:lnTo>
                <a:lnTo>
                  <a:pt x="402" y="353"/>
                </a:lnTo>
                <a:lnTo>
                  <a:pt x="380" y="379"/>
                </a:lnTo>
                <a:lnTo>
                  <a:pt x="354" y="402"/>
                </a:lnTo>
                <a:lnTo>
                  <a:pt x="325" y="420"/>
                </a:lnTo>
                <a:lnTo>
                  <a:pt x="293" y="434"/>
                </a:lnTo>
                <a:lnTo>
                  <a:pt x="259" y="441"/>
                </a:lnTo>
                <a:lnTo>
                  <a:pt x="223" y="445"/>
                </a:lnTo>
                <a:lnTo>
                  <a:pt x="187" y="441"/>
                </a:lnTo>
                <a:lnTo>
                  <a:pt x="152" y="434"/>
                </a:lnTo>
                <a:lnTo>
                  <a:pt x="120" y="420"/>
                </a:lnTo>
                <a:lnTo>
                  <a:pt x="91" y="402"/>
                </a:lnTo>
                <a:lnTo>
                  <a:pt x="66" y="379"/>
                </a:lnTo>
                <a:lnTo>
                  <a:pt x="43" y="353"/>
                </a:lnTo>
                <a:lnTo>
                  <a:pt x="25" y="325"/>
                </a:lnTo>
                <a:lnTo>
                  <a:pt x="11" y="292"/>
                </a:lnTo>
                <a:lnTo>
                  <a:pt x="2" y="258"/>
                </a:lnTo>
                <a:lnTo>
                  <a:pt x="0" y="222"/>
                </a:lnTo>
                <a:lnTo>
                  <a:pt x="2" y="186"/>
                </a:lnTo>
                <a:lnTo>
                  <a:pt x="11" y="151"/>
                </a:lnTo>
                <a:lnTo>
                  <a:pt x="25" y="120"/>
                </a:lnTo>
                <a:lnTo>
                  <a:pt x="43" y="90"/>
                </a:lnTo>
                <a:lnTo>
                  <a:pt x="66" y="65"/>
                </a:lnTo>
                <a:lnTo>
                  <a:pt x="91" y="42"/>
                </a:lnTo>
                <a:lnTo>
                  <a:pt x="120" y="25"/>
                </a:lnTo>
                <a:lnTo>
                  <a:pt x="152" y="11"/>
                </a:lnTo>
                <a:lnTo>
                  <a:pt x="187" y="3"/>
                </a:lnTo>
                <a:lnTo>
                  <a:pt x="223" y="0"/>
                </a:lnTo>
                <a:close/>
              </a:path>
            </a:pathLst>
          </a:custGeom>
          <a:solidFill>
            <a:srgbClr val="0096A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800" noProof="0"/>
          </a:p>
        </p:txBody>
      </p:sp>
      <p:grpSp>
        <p:nvGrpSpPr>
          <p:cNvPr id="120" name="Knop uitleg"/>
          <p:cNvGrpSpPr/>
          <p:nvPr userDrawn="1"/>
        </p:nvGrpSpPr>
        <p:grpSpPr>
          <a:xfrm>
            <a:off x="9508901" y="2860359"/>
            <a:ext cx="1947767" cy="2037397"/>
            <a:chOff x="9275416" y="2755352"/>
            <a:chExt cx="1944216" cy="2037397"/>
          </a:xfrm>
        </p:grpSpPr>
        <p:sp>
          <p:nvSpPr>
            <p:cNvPr id="43" name="Rechthoek: afgeronde hoeken 42"/>
            <p:cNvSpPr/>
            <p:nvPr userDrawn="1"/>
          </p:nvSpPr>
          <p:spPr>
            <a:xfrm>
              <a:off x="9275416" y="2755352"/>
              <a:ext cx="1944216" cy="2037397"/>
            </a:xfrm>
            <a:prstGeom prst="roundRect">
              <a:avLst>
                <a:gd name="adj" fmla="val 3052"/>
              </a:avLst>
            </a:prstGeom>
            <a:solidFill>
              <a:srgbClr val="FF7800"/>
            </a:solidFill>
            <a:ln>
              <a:noFill/>
            </a:ln>
            <a:effectLst>
              <a:outerShdw dist="50800" dir="2700000" algn="tl" rotWithShape="0">
                <a:srgbClr val="767171"/>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42" name="Groep 41"/>
            <p:cNvGrpSpPr/>
            <p:nvPr userDrawn="1"/>
          </p:nvGrpSpPr>
          <p:grpSpPr>
            <a:xfrm>
              <a:off x="9434682" y="3006335"/>
              <a:ext cx="1625685" cy="1701927"/>
              <a:chOff x="9434682" y="3006335"/>
              <a:chExt cx="1625685" cy="1701927"/>
            </a:xfrm>
          </p:grpSpPr>
          <p:sp>
            <p:nvSpPr>
              <p:cNvPr id="36" name="Ovaal 35"/>
              <p:cNvSpPr/>
              <p:nvPr userDrawn="1"/>
            </p:nvSpPr>
            <p:spPr>
              <a:xfrm>
                <a:off x="9815476" y="3006335"/>
                <a:ext cx="864096" cy="864096"/>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16" name="H2">
                <a:hlinkClick r:id="" action="ppaction://noaction"/>
              </p:cNvPr>
              <p:cNvSpPr txBox="1"/>
              <p:nvPr userDrawn="1"/>
            </p:nvSpPr>
            <p:spPr>
              <a:xfrm>
                <a:off x="9434682" y="3998106"/>
                <a:ext cx="1625685" cy="710156"/>
              </a:xfrm>
              <a:prstGeom prst="rect">
                <a:avLst/>
              </a:prstGeom>
              <a:noFill/>
            </p:spPr>
            <p:txBody>
              <a:bodyPr wrap="square" lIns="0" tIns="0" rIns="0" bIns="0" rtlCol="0" anchor="t">
                <a:noAutofit/>
              </a:bodyPr>
              <a:lstStyle/>
              <a:p>
                <a:pPr algn="ctr" defTabSz="1217512">
                  <a:spcBef>
                    <a:spcPts val="600"/>
                  </a:spcBef>
                  <a:spcAft>
                    <a:spcPts val="600"/>
                  </a:spcAft>
                </a:pPr>
                <a:r>
                  <a:rPr lang="en-GB" sz="1200" kern="1200" noProof="0">
                    <a:solidFill>
                      <a:srgbClr val="FFFFFF"/>
                    </a:solidFill>
                    <a:latin typeface="Oswald" panose="02000503000000000000" pitchFamily="2" charset="0"/>
                    <a:ea typeface="+mn-ea"/>
                    <a:cs typeface="+mn-cs"/>
                  </a:rPr>
                  <a:t>Open this slide in the slide show and click on the YouTube link</a:t>
                </a:r>
                <a:endParaRPr lang="en-GB" sz="1000" kern="1200" noProof="0">
                  <a:solidFill>
                    <a:srgbClr val="FFFFFF"/>
                  </a:solidFill>
                  <a:latin typeface="Oswald" panose="02000503000000000000" pitchFamily="2" charset="0"/>
                  <a:ea typeface="+mn-ea"/>
                  <a:cs typeface="+mn-cs"/>
                </a:endParaRPr>
              </a:p>
            </p:txBody>
          </p:sp>
          <p:grpSp>
            <p:nvGrpSpPr>
              <p:cNvPr id="117" name="Groep 116"/>
              <p:cNvGrpSpPr>
                <a:grpSpLocks noChangeAspect="1"/>
              </p:cNvGrpSpPr>
              <p:nvPr userDrawn="1"/>
            </p:nvGrpSpPr>
            <p:grpSpPr>
              <a:xfrm>
                <a:off x="10139574" y="3193941"/>
                <a:ext cx="215900" cy="464820"/>
                <a:chOff x="9836152" y="1052862"/>
                <a:chExt cx="269875" cy="581025"/>
              </a:xfrm>
              <a:solidFill>
                <a:schemeClr val="bg1"/>
              </a:solidFill>
            </p:grpSpPr>
            <p:sp>
              <p:nvSpPr>
                <p:cNvPr id="118" name="Freeform 300"/>
                <p:cNvSpPr>
                  <a:spLocks/>
                </p:cNvSpPr>
                <p:nvPr/>
              </p:nvSpPr>
              <p:spPr bwMode="auto">
                <a:xfrm>
                  <a:off x="9836152" y="1219549"/>
                  <a:ext cx="269875" cy="414338"/>
                </a:xfrm>
                <a:custGeom>
                  <a:avLst/>
                  <a:gdLst>
                    <a:gd name="T0" fmla="*/ 54 w 170"/>
                    <a:gd name="T1" fmla="*/ 0 h 261"/>
                    <a:gd name="T2" fmla="*/ 77 w 170"/>
                    <a:gd name="T3" fmla="*/ 0 h 261"/>
                    <a:gd name="T4" fmla="*/ 77 w 170"/>
                    <a:gd name="T5" fmla="*/ 67 h 261"/>
                    <a:gd name="T6" fmla="*/ 77 w 170"/>
                    <a:gd name="T7" fmla="*/ 73 h 261"/>
                    <a:gd name="T8" fmla="*/ 79 w 170"/>
                    <a:gd name="T9" fmla="*/ 75 h 261"/>
                    <a:gd name="T10" fmla="*/ 85 w 170"/>
                    <a:gd name="T11" fmla="*/ 75 h 261"/>
                    <a:gd name="T12" fmla="*/ 87 w 170"/>
                    <a:gd name="T13" fmla="*/ 75 h 261"/>
                    <a:gd name="T14" fmla="*/ 92 w 170"/>
                    <a:gd name="T15" fmla="*/ 73 h 261"/>
                    <a:gd name="T16" fmla="*/ 92 w 170"/>
                    <a:gd name="T17" fmla="*/ 67 h 261"/>
                    <a:gd name="T18" fmla="*/ 92 w 170"/>
                    <a:gd name="T19" fmla="*/ 0 h 261"/>
                    <a:gd name="T20" fmla="*/ 116 w 170"/>
                    <a:gd name="T21" fmla="*/ 0 h 261"/>
                    <a:gd name="T22" fmla="*/ 136 w 170"/>
                    <a:gd name="T23" fmla="*/ 8 h 261"/>
                    <a:gd name="T24" fmla="*/ 154 w 170"/>
                    <a:gd name="T25" fmla="*/ 21 h 261"/>
                    <a:gd name="T26" fmla="*/ 165 w 170"/>
                    <a:gd name="T27" fmla="*/ 42 h 261"/>
                    <a:gd name="T28" fmla="*/ 170 w 170"/>
                    <a:gd name="T29" fmla="*/ 65 h 261"/>
                    <a:gd name="T30" fmla="*/ 170 w 170"/>
                    <a:gd name="T31" fmla="*/ 160 h 261"/>
                    <a:gd name="T32" fmla="*/ 167 w 170"/>
                    <a:gd name="T33" fmla="*/ 181 h 261"/>
                    <a:gd name="T34" fmla="*/ 159 w 170"/>
                    <a:gd name="T35" fmla="*/ 204 h 261"/>
                    <a:gd name="T36" fmla="*/ 149 w 170"/>
                    <a:gd name="T37" fmla="*/ 225 h 261"/>
                    <a:gd name="T38" fmla="*/ 134 w 170"/>
                    <a:gd name="T39" fmla="*/ 245 h 261"/>
                    <a:gd name="T40" fmla="*/ 110 w 170"/>
                    <a:gd name="T41" fmla="*/ 258 h 261"/>
                    <a:gd name="T42" fmla="*/ 85 w 170"/>
                    <a:gd name="T43" fmla="*/ 261 h 261"/>
                    <a:gd name="T44" fmla="*/ 59 w 170"/>
                    <a:gd name="T45" fmla="*/ 258 h 261"/>
                    <a:gd name="T46" fmla="*/ 36 w 170"/>
                    <a:gd name="T47" fmla="*/ 245 h 261"/>
                    <a:gd name="T48" fmla="*/ 20 w 170"/>
                    <a:gd name="T49" fmla="*/ 225 h 261"/>
                    <a:gd name="T50" fmla="*/ 7 w 170"/>
                    <a:gd name="T51" fmla="*/ 204 h 261"/>
                    <a:gd name="T52" fmla="*/ 2 w 170"/>
                    <a:gd name="T53" fmla="*/ 181 h 261"/>
                    <a:gd name="T54" fmla="*/ 0 w 170"/>
                    <a:gd name="T55" fmla="*/ 160 h 261"/>
                    <a:gd name="T56" fmla="*/ 0 w 170"/>
                    <a:gd name="T57" fmla="*/ 65 h 261"/>
                    <a:gd name="T58" fmla="*/ 5 w 170"/>
                    <a:gd name="T59" fmla="*/ 42 h 261"/>
                    <a:gd name="T60" fmla="*/ 15 w 170"/>
                    <a:gd name="T61" fmla="*/ 21 h 261"/>
                    <a:gd name="T62" fmla="*/ 33 w 170"/>
                    <a:gd name="T63" fmla="*/ 8 h 261"/>
                    <a:gd name="T64" fmla="*/ 54 w 170"/>
                    <a:gd name="T65"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261">
                      <a:moveTo>
                        <a:pt x="54" y="0"/>
                      </a:moveTo>
                      <a:lnTo>
                        <a:pt x="77" y="0"/>
                      </a:lnTo>
                      <a:lnTo>
                        <a:pt x="77" y="67"/>
                      </a:lnTo>
                      <a:lnTo>
                        <a:pt x="77" y="73"/>
                      </a:lnTo>
                      <a:lnTo>
                        <a:pt x="79" y="75"/>
                      </a:lnTo>
                      <a:lnTo>
                        <a:pt x="85" y="75"/>
                      </a:lnTo>
                      <a:lnTo>
                        <a:pt x="87" y="75"/>
                      </a:lnTo>
                      <a:lnTo>
                        <a:pt x="92" y="73"/>
                      </a:lnTo>
                      <a:lnTo>
                        <a:pt x="92" y="67"/>
                      </a:lnTo>
                      <a:lnTo>
                        <a:pt x="92" y="0"/>
                      </a:lnTo>
                      <a:lnTo>
                        <a:pt x="116" y="0"/>
                      </a:lnTo>
                      <a:lnTo>
                        <a:pt x="136" y="8"/>
                      </a:lnTo>
                      <a:lnTo>
                        <a:pt x="154" y="21"/>
                      </a:lnTo>
                      <a:lnTo>
                        <a:pt x="165" y="42"/>
                      </a:lnTo>
                      <a:lnTo>
                        <a:pt x="170" y="65"/>
                      </a:lnTo>
                      <a:lnTo>
                        <a:pt x="170" y="160"/>
                      </a:lnTo>
                      <a:lnTo>
                        <a:pt x="167" y="181"/>
                      </a:lnTo>
                      <a:lnTo>
                        <a:pt x="159" y="204"/>
                      </a:lnTo>
                      <a:lnTo>
                        <a:pt x="149" y="225"/>
                      </a:lnTo>
                      <a:lnTo>
                        <a:pt x="134" y="245"/>
                      </a:lnTo>
                      <a:lnTo>
                        <a:pt x="110" y="258"/>
                      </a:lnTo>
                      <a:lnTo>
                        <a:pt x="85" y="261"/>
                      </a:lnTo>
                      <a:lnTo>
                        <a:pt x="59" y="258"/>
                      </a:lnTo>
                      <a:lnTo>
                        <a:pt x="36" y="245"/>
                      </a:lnTo>
                      <a:lnTo>
                        <a:pt x="20" y="225"/>
                      </a:lnTo>
                      <a:lnTo>
                        <a:pt x="7" y="204"/>
                      </a:lnTo>
                      <a:lnTo>
                        <a:pt x="2" y="181"/>
                      </a:lnTo>
                      <a:lnTo>
                        <a:pt x="0" y="160"/>
                      </a:lnTo>
                      <a:lnTo>
                        <a:pt x="0" y="65"/>
                      </a:lnTo>
                      <a:lnTo>
                        <a:pt x="5" y="42"/>
                      </a:lnTo>
                      <a:lnTo>
                        <a:pt x="15" y="21"/>
                      </a:lnTo>
                      <a:lnTo>
                        <a:pt x="33" y="8"/>
                      </a:lnTo>
                      <a:lnTo>
                        <a:pt x="54" y="0"/>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800" noProof="0">
                    <a:solidFill>
                      <a:schemeClr val="bg1"/>
                    </a:solidFill>
                  </a:endParaRPr>
                </a:p>
              </p:txBody>
            </p:sp>
            <p:sp>
              <p:nvSpPr>
                <p:cNvPr id="119" name="Freeform 301"/>
                <p:cNvSpPr>
                  <a:spLocks/>
                </p:cNvSpPr>
                <p:nvPr/>
              </p:nvSpPr>
              <p:spPr bwMode="auto">
                <a:xfrm>
                  <a:off x="9864727" y="1052862"/>
                  <a:ext cx="122238" cy="163513"/>
                </a:xfrm>
                <a:custGeom>
                  <a:avLst/>
                  <a:gdLst>
                    <a:gd name="T0" fmla="*/ 15 w 77"/>
                    <a:gd name="T1" fmla="*/ 0 h 103"/>
                    <a:gd name="T2" fmla="*/ 18 w 77"/>
                    <a:gd name="T3" fmla="*/ 0 h 103"/>
                    <a:gd name="T4" fmla="*/ 23 w 77"/>
                    <a:gd name="T5" fmla="*/ 5 h 103"/>
                    <a:gd name="T6" fmla="*/ 23 w 77"/>
                    <a:gd name="T7" fmla="*/ 10 h 103"/>
                    <a:gd name="T8" fmla="*/ 23 w 77"/>
                    <a:gd name="T9" fmla="*/ 13 h 103"/>
                    <a:gd name="T10" fmla="*/ 23 w 77"/>
                    <a:gd name="T11" fmla="*/ 13 h 103"/>
                    <a:gd name="T12" fmla="*/ 23 w 77"/>
                    <a:gd name="T13" fmla="*/ 15 h 103"/>
                    <a:gd name="T14" fmla="*/ 23 w 77"/>
                    <a:gd name="T15" fmla="*/ 15 h 103"/>
                    <a:gd name="T16" fmla="*/ 20 w 77"/>
                    <a:gd name="T17" fmla="*/ 18 h 103"/>
                    <a:gd name="T18" fmla="*/ 20 w 77"/>
                    <a:gd name="T19" fmla="*/ 23 h 103"/>
                    <a:gd name="T20" fmla="*/ 18 w 77"/>
                    <a:gd name="T21" fmla="*/ 28 h 103"/>
                    <a:gd name="T22" fmla="*/ 20 w 77"/>
                    <a:gd name="T23" fmla="*/ 36 h 103"/>
                    <a:gd name="T24" fmla="*/ 23 w 77"/>
                    <a:gd name="T25" fmla="*/ 44 h 103"/>
                    <a:gd name="T26" fmla="*/ 28 w 77"/>
                    <a:gd name="T27" fmla="*/ 49 h 103"/>
                    <a:gd name="T28" fmla="*/ 33 w 77"/>
                    <a:gd name="T29" fmla="*/ 51 h 103"/>
                    <a:gd name="T30" fmla="*/ 43 w 77"/>
                    <a:gd name="T31" fmla="*/ 56 h 103"/>
                    <a:gd name="T32" fmla="*/ 54 w 77"/>
                    <a:gd name="T33" fmla="*/ 62 h 103"/>
                    <a:gd name="T34" fmla="*/ 61 w 77"/>
                    <a:gd name="T35" fmla="*/ 69 h 103"/>
                    <a:gd name="T36" fmla="*/ 67 w 77"/>
                    <a:gd name="T37" fmla="*/ 74 h 103"/>
                    <a:gd name="T38" fmla="*/ 72 w 77"/>
                    <a:gd name="T39" fmla="*/ 82 h 103"/>
                    <a:gd name="T40" fmla="*/ 74 w 77"/>
                    <a:gd name="T41" fmla="*/ 93 h 103"/>
                    <a:gd name="T42" fmla="*/ 77 w 77"/>
                    <a:gd name="T43" fmla="*/ 103 h 103"/>
                    <a:gd name="T44" fmla="*/ 56 w 77"/>
                    <a:gd name="T45" fmla="*/ 103 h 103"/>
                    <a:gd name="T46" fmla="*/ 54 w 77"/>
                    <a:gd name="T47" fmla="*/ 98 h 103"/>
                    <a:gd name="T48" fmla="*/ 51 w 77"/>
                    <a:gd name="T49" fmla="*/ 87 h 103"/>
                    <a:gd name="T50" fmla="*/ 46 w 77"/>
                    <a:gd name="T51" fmla="*/ 82 h 103"/>
                    <a:gd name="T52" fmla="*/ 43 w 77"/>
                    <a:gd name="T53" fmla="*/ 77 h 103"/>
                    <a:gd name="T54" fmla="*/ 36 w 77"/>
                    <a:gd name="T55" fmla="*/ 74 h 103"/>
                    <a:gd name="T56" fmla="*/ 23 w 77"/>
                    <a:gd name="T57" fmla="*/ 69 h 103"/>
                    <a:gd name="T58" fmla="*/ 15 w 77"/>
                    <a:gd name="T59" fmla="*/ 62 h 103"/>
                    <a:gd name="T60" fmla="*/ 7 w 77"/>
                    <a:gd name="T61" fmla="*/ 54 h 103"/>
                    <a:gd name="T62" fmla="*/ 2 w 77"/>
                    <a:gd name="T63" fmla="*/ 46 h 103"/>
                    <a:gd name="T64" fmla="*/ 0 w 77"/>
                    <a:gd name="T65" fmla="*/ 38 h 103"/>
                    <a:gd name="T66" fmla="*/ 0 w 77"/>
                    <a:gd name="T67" fmla="*/ 28 h 103"/>
                    <a:gd name="T68" fmla="*/ 0 w 77"/>
                    <a:gd name="T69" fmla="*/ 20 h 103"/>
                    <a:gd name="T70" fmla="*/ 2 w 77"/>
                    <a:gd name="T71" fmla="*/ 13 h 103"/>
                    <a:gd name="T72" fmla="*/ 5 w 77"/>
                    <a:gd name="T73" fmla="*/ 7 h 103"/>
                    <a:gd name="T74" fmla="*/ 5 w 77"/>
                    <a:gd name="T75" fmla="*/ 5 h 103"/>
                    <a:gd name="T76" fmla="*/ 5 w 77"/>
                    <a:gd name="T77" fmla="*/ 5 h 103"/>
                    <a:gd name="T78" fmla="*/ 10 w 77"/>
                    <a:gd name="T79" fmla="*/ 0 h 103"/>
                    <a:gd name="T80" fmla="*/ 15 w 77"/>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103">
                      <a:moveTo>
                        <a:pt x="15" y="0"/>
                      </a:moveTo>
                      <a:lnTo>
                        <a:pt x="18" y="0"/>
                      </a:lnTo>
                      <a:lnTo>
                        <a:pt x="23" y="5"/>
                      </a:lnTo>
                      <a:lnTo>
                        <a:pt x="23" y="10"/>
                      </a:lnTo>
                      <a:lnTo>
                        <a:pt x="23" y="13"/>
                      </a:lnTo>
                      <a:lnTo>
                        <a:pt x="23" y="13"/>
                      </a:lnTo>
                      <a:lnTo>
                        <a:pt x="23" y="15"/>
                      </a:lnTo>
                      <a:lnTo>
                        <a:pt x="23" y="15"/>
                      </a:lnTo>
                      <a:lnTo>
                        <a:pt x="20" y="18"/>
                      </a:lnTo>
                      <a:lnTo>
                        <a:pt x="20" y="23"/>
                      </a:lnTo>
                      <a:lnTo>
                        <a:pt x="18" y="28"/>
                      </a:lnTo>
                      <a:lnTo>
                        <a:pt x="20" y="36"/>
                      </a:lnTo>
                      <a:lnTo>
                        <a:pt x="23" y="44"/>
                      </a:lnTo>
                      <a:lnTo>
                        <a:pt x="28" y="49"/>
                      </a:lnTo>
                      <a:lnTo>
                        <a:pt x="33" y="51"/>
                      </a:lnTo>
                      <a:lnTo>
                        <a:pt x="43" y="56"/>
                      </a:lnTo>
                      <a:lnTo>
                        <a:pt x="54" y="62"/>
                      </a:lnTo>
                      <a:lnTo>
                        <a:pt x="61" y="69"/>
                      </a:lnTo>
                      <a:lnTo>
                        <a:pt x="67" y="74"/>
                      </a:lnTo>
                      <a:lnTo>
                        <a:pt x="72" y="82"/>
                      </a:lnTo>
                      <a:lnTo>
                        <a:pt x="74" y="93"/>
                      </a:lnTo>
                      <a:lnTo>
                        <a:pt x="77" y="103"/>
                      </a:lnTo>
                      <a:lnTo>
                        <a:pt x="56" y="103"/>
                      </a:lnTo>
                      <a:lnTo>
                        <a:pt x="54" y="98"/>
                      </a:lnTo>
                      <a:lnTo>
                        <a:pt x="51" y="87"/>
                      </a:lnTo>
                      <a:lnTo>
                        <a:pt x="46" y="82"/>
                      </a:lnTo>
                      <a:lnTo>
                        <a:pt x="43" y="77"/>
                      </a:lnTo>
                      <a:lnTo>
                        <a:pt x="36" y="74"/>
                      </a:lnTo>
                      <a:lnTo>
                        <a:pt x="23" y="69"/>
                      </a:lnTo>
                      <a:lnTo>
                        <a:pt x="15" y="62"/>
                      </a:lnTo>
                      <a:lnTo>
                        <a:pt x="7" y="54"/>
                      </a:lnTo>
                      <a:lnTo>
                        <a:pt x="2" y="46"/>
                      </a:lnTo>
                      <a:lnTo>
                        <a:pt x="0" y="38"/>
                      </a:lnTo>
                      <a:lnTo>
                        <a:pt x="0" y="28"/>
                      </a:lnTo>
                      <a:lnTo>
                        <a:pt x="0" y="20"/>
                      </a:lnTo>
                      <a:lnTo>
                        <a:pt x="2" y="13"/>
                      </a:lnTo>
                      <a:lnTo>
                        <a:pt x="5" y="7"/>
                      </a:lnTo>
                      <a:lnTo>
                        <a:pt x="5" y="5"/>
                      </a:lnTo>
                      <a:lnTo>
                        <a:pt x="5" y="5"/>
                      </a:lnTo>
                      <a:lnTo>
                        <a:pt x="10" y="0"/>
                      </a:lnTo>
                      <a:lnTo>
                        <a:pt x="15" y="0"/>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800" noProof="0">
                    <a:solidFill>
                      <a:schemeClr val="bg1"/>
                    </a:solidFill>
                  </a:endParaRPr>
                </a:p>
              </p:txBody>
            </p:sp>
          </p:grpSp>
        </p:grpSp>
      </p:grpSp>
      <p:sp>
        <p:nvSpPr>
          <p:cNvPr id="58" name="Tijdelijke aanduiding voor tekst 58"/>
          <p:cNvSpPr txBox="1">
            <a:spLocks/>
          </p:cNvSpPr>
          <p:nvPr userDrawn="1"/>
        </p:nvSpPr>
        <p:spPr>
          <a:xfrm>
            <a:off x="1" y="6750000"/>
            <a:ext cx="12192000" cy="108000"/>
          </a:xfrm>
          <a:prstGeom prst="rect">
            <a:avLst/>
          </a:prstGeom>
          <a:solidFill>
            <a:srgbClr val="0096A5"/>
          </a:solidFill>
          <a:effectLst>
            <a:innerShdw blurRad="114300" dist="38100" dir="16200000">
              <a:prstClr val="black">
                <a:alpha val="20000"/>
              </a:prstClr>
            </a:innerShdw>
          </a:effectLst>
        </p:spPr>
        <p:txBody>
          <a:bodyPr vert="horz" lIns="72000" tIns="108000" rIns="72000" bIns="36000" rtlCol="0" anchor="ctr">
            <a:noAutofit/>
          </a:bodyPr>
          <a:lstStyle>
            <a:lvl1pPr marL="180975" indent="-180975" algn="ctr" defTabSz="914400" rtl="0" eaLnBrk="1" latinLnBrk="0" hangingPunct="1">
              <a:lnSpc>
                <a:spcPct val="90000"/>
              </a:lnSpc>
              <a:spcBef>
                <a:spcPts val="600"/>
              </a:spcBef>
              <a:spcAft>
                <a:spcPts val="600"/>
              </a:spcAft>
              <a:buClr>
                <a:schemeClr val="accent2"/>
              </a:buClr>
              <a:buFont typeface="Courier New" panose="02070309020205020404" pitchFamily="49" charset="0"/>
              <a:buChar char="o"/>
              <a:defRPr lang="nl-NL" sz="2000" kern="1200" cap="all" baseline="0" smtClean="0">
                <a:solidFill>
                  <a:schemeClr val="bg1"/>
                </a:solidFill>
                <a:effectLst/>
                <a:latin typeface="+mj-lt"/>
                <a:ea typeface="+mn-ea"/>
                <a:cs typeface="+mn-cs"/>
              </a:defRPr>
            </a:lvl1pPr>
            <a:lvl2pPr marL="360363" indent="-179388" algn="l" defTabSz="914400" rtl="0" eaLnBrk="1" latinLnBrk="0" hangingPunct="1">
              <a:lnSpc>
                <a:spcPct val="90000"/>
              </a:lnSpc>
              <a:spcBef>
                <a:spcPts val="600"/>
              </a:spcBef>
              <a:spcAft>
                <a:spcPts val="600"/>
              </a:spcAft>
              <a:buClr>
                <a:schemeClr val="accent2"/>
              </a:buClr>
              <a:buSzPct val="100000"/>
              <a:buFont typeface="Arial" panose="020B0604020202020204" pitchFamily="34" charset="0"/>
              <a:buChar char="•"/>
              <a:defRPr lang="nl-NL" sz="1600" kern="1200" smtClean="0">
                <a:solidFill>
                  <a:schemeClr val="accent1"/>
                </a:solidFill>
                <a:latin typeface="+mn-lt"/>
                <a:ea typeface="+mn-ea"/>
                <a:cs typeface="+mn-cs"/>
              </a:defRPr>
            </a:lvl2pPr>
            <a:lvl3pPr marL="541338" indent="-180975" algn="l" defTabSz="914400" rtl="0" eaLnBrk="1" latinLnBrk="0" hangingPunct="1">
              <a:lnSpc>
                <a:spcPct val="90000"/>
              </a:lnSpc>
              <a:spcBef>
                <a:spcPts val="600"/>
              </a:spcBef>
              <a:spcAft>
                <a:spcPts val="600"/>
              </a:spcAft>
              <a:buClr>
                <a:schemeClr val="accent2"/>
              </a:buClr>
              <a:buSzPct val="100000"/>
              <a:buFont typeface="Arial" panose="020B0604020202020204" pitchFamily="34" charset="0"/>
              <a:buChar char="-"/>
              <a:defRPr lang="nl-NL" sz="1600" kern="1200" smtClean="0">
                <a:solidFill>
                  <a:schemeClr val="accent1">
                    <a:lumMod val="40000"/>
                    <a:lumOff val="60000"/>
                  </a:schemeClr>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lang="nl-NL" sz="1600" b="0" i="0" kern="1200" smtClean="0">
                <a:solidFill>
                  <a:schemeClr val="accent1"/>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lang="en-US" sz="1400" b="0" i="0" kern="1200" cap="all" baseline="0">
                <a:solidFill>
                  <a:schemeClr val="accent1"/>
                </a:solidFill>
                <a:latin typeface="+mn-lt"/>
                <a:ea typeface="+mn-ea"/>
                <a:cs typeface="+mn-cs"/>
              </a:defRPr>
            </a:lvl5pPr>
            <a:lvl6pPr marL="180975" indent="-180975" algn="l" defTabSz="914400" rtl="0" eaLnBrk="1" latinLnBrk="0" hangingPunct="1">
              <a:lnSpc>
                <a:spcPct val="90000"/>
              </a:lnSpc>
              <a:spcBef>
                <a:spcPts val="600"/>
              </a:spcBef>
              <a:spcAft>
                <a:spcPts val="600"/>
              </a:spcAft>
              <a:buClr>
                <a:schemeClr val="accent2"/>
              </a:buClr>
              <a:buFont typeface="Courier New" panose="02070309020205020404" pitchFamily="49" charset="0"/>
              <a:buChar char="o"/>
              <a:defRPr sz="1600" kern="1200">
                <a:solidFill>
                  <a:schemeClr val="accent1"/>
                </a:solidFill>
                <a:latin typeface="+mn-lt"/>
                <a:ea typeface="+mn-ea"/>
                <a:cs typeface="+mn-cs"/>
              </a:defRPr>
            </a:lvl6pPr>
            <a:lvl7pPr marL="360363" indent="-179388" algn="l" defTabSz="914400" rtl="0" eaLnBrk="1" latinLnBrk="0" hangingPunct="1">
              <a:lnSpc>
                <a:spcPct val="90000"/>
              </a:lnSpc>
              <a:spcBef>
                <a:spcPts val="600"/>
              </a:spcBef>
              <a:spcAft>
                <a:spcPts val="600"/>
              </a:spcAft>
              <a:buClr>
                <a:schemeClr val="accent2"/>
              </a:buClr>
              <a:buSzPct val="100000"/>
              <a:buFont typeface="Arial" panose="020B0604020202020204" pitchFamily="34" charset="0"/>
              <a:buChar char="•"/>
              <a:defRPr sz="1600" kern="1200">
                <a:solidFill>
                  <a:schemeClr val="accent1"/>
                </a:solidFill>
                <a:latin typeface="+mn-lt"/>
                <a:ea typeface="+mn-ea"/>
                <a:cs typeface="+mn-cs"/>
              </a:defRPr>
            </a:lvl7pPr>
            <a:lvl8pPr marL="541338" indent="-180975" algn="l" defTabSz="914400" rtl="0" eaLnBrk="1" latinLnBrk="0" hangingPunct="1">
              <a:lnSpc>
                <a:spcPct val="90000"/>
              </a:lnSpc>
              <a:spcBef>
                <a:spcPts val="600"/>
              </a:spcBef>
              <a:spcAft>
                <a:spcPts val="600"/>
              </a:spcAft>
              <a:buClr>
                <a:schemeClr val="accent2"/>
              </a:buClr>
              <a:buFont typeface="Arial" panose="020B0604020202020204" pitchFamily="34" charset="0"/>
              <a:buChar char="-"/>
              <a:defRPr sz="1600" kern="1200">
                <a:solidFill>
                  <a:schemeClr val="accent1"/>
                </a:solidFill>
                <a:latin typeface="+mn-lt"/>
                <a:ea typeface="+mn-ea"/>
                <a:cs typeface="+mn-cs"/>
              </a:defRPr>
            </a:lvl8pPr>
            <a:lvl9pPr marL="0" indent="0" algn="l" defTabSz="914400" rtl="0" eaLnBrk="1" latinLnBrk="0" hangingPunct="1">
              <a:lnSpc>
                <a:spcPct val="90000"/>
              </a:lnSpc>
              <a:spcBef>
                <a:spcPts val="600"/>
              </a:spcBef>
              <a:spcAft>
                <a:spcPts val="600"/>
              </a:spcAft>
              <a:buFont typeface="Arial" panose="020B0604020202020204" pitchFamily="34" charset="0"/>
              <a:buNone/>
              <a:defRPr sz="1600" b="0" kern="1200">
                <a:solidFill>
                  <a:schemeClr val="accent1"/>
                </a:solidFill>
                <a:latin typeface="+mn-lt"/>
                <a:ea typeface="+mn-ea"/>
                <a:cs typeface="+mn-cs"/>
              </a:defRPr>
            </a:lvl9pPr>
          </a:lstStyle>
          <a:p>
            <a:pPr marL="0" indent="0">
              <a:buNone/>
            </a:pPr>
            <a:endParaRPr lang="en-GB" sz="2000" noProof="0"/>
          </a:p>
        </p:txBody>
      </p:sp>
      <p:cxnSp>
        <p:nvCxnSpPr>
          <p:cNvPr id="60" name="Rechte verbindingslijn 59"/>
          <p:cNvCxnSpPr>
            <a:cxnSpLocks/>
          </p:cNvCxnSpPr>
          <p:nvPr userDrawn="1"/>
        </p:nvCxnSpPr>
        <p:spPr>
          <a:xfrm>
            <a:off x="693962" y="1124808"/>
            <a:ext cx="9946827" cy="0"/>
          </a:xfrm>
          <a:prstGeom prst="line">
            <a:avLst/>
          </a:prstGeom>
          <a:ln w="12700">
            <a:solidFill>
              <a:srgbClr val="E7E6E6"/>
            </a:solidFill>
          </a:ln>
        </p:spPr>
        <p:style>
          <a:lnRef idx="1">
            <a:schemeClr val="accent1"/>
          </a:lnRef>
          <a:fillRef idx="0">
            <a:schemeClr val="accent1"/>
          </a:fillRef>
          <a:effectRef idx="0">
            <a:schemeClr val="accent1"/>
          </a:effectRef>
          <a:fontRef idx="minor">
            <a:schemeClr val="tx1"/>
          </a:fontRef>
        </p:style>
      </p:cxnSp>
      <p:sp>
        <p:nvSpPr>
          <p:cNvPr id="61" name="Vrije vorm 308"/>
          <p:cNvSpPr/>
          <p:nvPr userDrawn="1"/>
        </p:nvSpPr>
        <p:spPr>
          <a:xfrm>
            <a:off x="11056395" y="692697"/>
            <a:ext cx="434787" cy="433993"/>
          </a:xfrm>
          <a:custGeom>
            <a:avLst/>
            <a:gdLst>
              <a:gd name="connsiteX0" fmla="*/ 3160837 w 6321674"/>
              <a:gd name="connsiteY0" fmla="*/ 0 h 6321674"/>
              <a:gd name="connsiteX1" fmla="*/ 6321674 w 6321674"/>
              <a:gd name="connsiteY1" fmla="*/ 3160837 h 6321674"/>
              <a:gd name="connsiteX2" fmla="*/ 6073280 w 6321674"/>
              <a:gd name="connsiteY2" fmla="*/ 4391178 h 6321674"/>
              <a:gd name="connsiteX3" fmla="*/ 6050767 w 6321674"/>
              <a:gd name="connsiteY3" fmla="*/ 4437912 h 6321674"/>
              <a:gd name="connsiteX4" fmla="*/ 5808464 w 6321674"/>
              <a:gd name="connsiteY4" fmla="*/ 4437912 h 6321674"/>
              <a:gd name="connsiteX5" fmla="*/ 4886641 w 6321674"/>
              <a:gd name="connsiteY5" fmla="*/ 3516089 h 6321674"/>
              <a:gd name="connsiteX6" fmla="*/ 4886641 w 6321674"/>
              <a:gd name="connsiteY6" fmla="*/ 2976234 h 6321674"/>
              <a:gd name="connsiteX7" fmla="*/ 4861424 w 6321674"/>
              <a:gd name="connsiteY7" fmla="*/ 2811002 h 6321674"/>
              <a:gd name="connsiteX8" fmla="*/ 3160837 w 6321674"/>
              <a:gd name="connsiteY8" fmla="*/ 1424984 h 6321674"/>
              <a:gd name="connsiteX9" fmla="*/ 1759746 w 6321674"/>
              <a:gd name="connsiteY9" fmla="*/ 1424984 h 6321674"/>
              <a:gd name="connsiteX10" fmla="*/ 2750811 w 6321674"/>
              <a:gd name="connsiteY10" fmla="*/ 2416049 h 6321674"/>
              <a:gd name="connsiteX11" fmla="*/ 2828413 w 6321674"/>
              <a:gd name="connsiteY11" fmla="*/ 2373928 h 6321674"/>
              <a:gd name="connsiteX12" fmla="*/ 3160836 w 6321674"/>
              <a:gd name="connsiteY12" fmla="*/ 2306815 h 6321674"/>
              <a:gd name="connsiteX13" fmla="*/ 4014858 w 6321674"/>
              <a:gd name="connsiteY13" fmla="*/ 3160837 h 6321674"/>
              <a:gd name="connsiteX14" fmla="*/ 3947745 w 6321674"/>
              <a:gd name="connsiteY14" fmla="*/ 3493261 h 6321674"/>
              <a:gd name="connsiteX15" fmla="*/ 3905624 w 6321674"/>
              <a:gd name="connsiteY15" fmla="*/ 3570862 h 6321674"/>
              <a:gd name="connsiteX16" fmla="*/ 4978204 w 6321674"/>
              <a:gd name="connsiteY16" fmla="*/ 4651491 h 6321674"/>
              <a:gd name="connsiteX17" fmla="*/ 5564528 w 6321674"/>
              <a:gd name="connsiteY17" fmla="*/ 4886642 h 6321674"/>
              <a:gd name="connsiteX18" fmla="*/ 5807033 w 6321674"/>
              <a:gd name="connsiteY18" fmla="*/ 4886642 h 6321674"/>
              <a:gd name="connsiteX19" fmla="*/ 5781853 w 6321674"/>
              <a:gd name="connsiteY19" fmla="*/ 4928091 h 6321674"/>
              <a:gd name="connsiteX20" fmla="*/ 3160837 w 6321674"/>
              <a:gd name="connsiteY20" fmla="*/ 6321674 h 6321674"/>
              <a:gd name="connsiteX21" fmla="*/ 0 w 6321674"/>
              <a:gd name="connsiteY21" fmla="*/ 3160837 h 6321674"/>
              <a:gd name="connsiteX22" fmla="*/ 248395 w 6321674"/>
              <a:gd name="connsiteY22" fmla="*/ 1930497 h 6321674"/>
              <a:gd name="connsiteX23" fmla="*/ 278958 w 6321674"/>
              <a:gd name="connsiteY23" fmla="*/ 1867050 h 6321674"/>
              <a:gd name="connsiteX24" fmla="*/ 523257 w 6321674"/>
              <a:gd name="connsiteY24" fmla="*/ 1867050 h 6321674"/>
              <a:gd name="connsiteX25" fmla="*/ 1445080 w 6321674"/>
              <a:gd name="connsiteY25" fmla="*/ 2788873 h 6321674"/>
              <a:gd name="connsiteX26" fmla="*/ 1445080 w 6321674"/>
              <a:gd name="connsiteY26" fmla="*/ 3411271 h 6321674"/>
              <a:gd name="connsiteX27" fmla="*/ 1460251 w 6321674"/>
              <a:gd name="connsiteY27" fmla="*/ 3510672 h 6321674"/>
              <a:gd name="connsiteX28" fmla="*/ 3160837 w 6321674"/>
              <a:gd name="connsiteY28" fmla="*/ 4896690 h 6321674"/>
              <a:gd name="connsiteX29" fmla="*/ 4561928 w 6321674"/>
              <a:gd name="connsiteY29" fmla="*/ 4896690 h 6321674"/>
              <a:gd name="connsiteX30" fmla="*/ 3570862 w 6321674"/>
              <a:gd name="connsiteY30" fmla="*/ 3905624 h 6321674"/>
              <a:gd name="connsiteX31" fmla="*/ 3493260 w 6321674"/>
              <a:gd name="connsiteY31" fmla="*/ 3947745 h 6321674"/>
              <a:gd name="connsiteX32" fmla="*/ 3160836 w 6321674"/>
              <a:gd name="connsiteY32" fmla="*/ 4014859 h 6321674"/>
              <a:gd name="connsiteX33" fmla="*/ 2306814 w 6321674"/>
              <a:gd name="connsiteY33" fmla="*/ 3160837 h 6321674"/>
              <a:gd name="connsiteX34" fmla="*/ 2373928 w 6321674"/>
              <a:gd name="connsiteY34" fmla="*/ 2828413 h 6321674"/>
              <a:gd name="connsiteX35" fmla="*/ 2416050 w 6321674"/>
              <a:gd name="connsiteY35" fmla="*/ 2750811 h 6321674"/>
              <a:gd name="connsiteX36" fmla="*/ 1433758 w 6321674"/>
              <a:gd name="connsiteY36" fmla="*/ 1759384 h 6321674"/>
              <a:gd name="connsiteX37" fmla="*/ 731545 w 6321674"/>
              <a:gd name="connsiteY37" fmla="*/ 1403612 h 6321674"/>
              <a:gd name="connsiteX38" fmla="*/ 533729 w 6321674"/>
              <a:gd name="connsiteY38" fmla="*/ 1403612 h 6321674"/>
              <a:gd name="connsiteX39" fmla="*/ 539822 w 6321674"/>
              <a:gd name="connsiteY39" fmla="*/ 1393583 h 6321674"/>
              <a:gd name="connsiteX40" fmla="*/ 3160837 w 6321674"/>
              <a:gd name="connsiteY40" fmla="*/ 0 h 632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21674" h="6321674">
                <a:moveTo>
                  <a:pt x="3160837" y="0"/>
                </a:moveTo>
                <a:cubicBezTo>
                  <a:pt x="4906519" y="0"/>
                  <a:pt x="6321674" y="1415155"/>
                  <a:pt x="6321674" y="3160837"/>
                </a:cubicBezTo>
                <a:cubicBezTo>
                  <a:pt x="6321674" y="3597258"/>
                  <a:pt x="6233227" y="4013020"/>
                  <a:pt x="6073280" y="4391178"/>
                </a:cubicBezTo>
                <a:lnTo>
                  <a:pt x="6050767" y="4437912"/>
                </a:lnTo>
                <a:lnTo>
                  <a:pt x="5808464" y="4437912"/>
                </a:lnTo>
                <a:cubicBezTo>
                  <a:pt x="5299355" y="4437912"/>
                  <a:pt x="4886641" y="4025198"/>
                  <a:pt x="4886641" y="3516089"/>
                </a:cubicBezTo>
                <a:lnTo>
                  <a:pt x="4886641" y="2976234"/>
                </a:lnTo>
                <a:lnTo>
                  <a:pt x="4861424" y="2811002"/>
                </a:lnTo>
                <a:cubicBezTo>
                  <a:pt x="4699562" y="2020003"/>
                  <a:pt x="3999687" y="1424984"/>
                  <a:pt x="3160837" y="1424984"/>
                </a:cubicBezTo>
                <a:lnTo>
                  <a:pt x="1759746" y="1424984"/>
                </a:lnTo>
                <a:lnTo>
                  <a:pt x="2750811" y="2416049"/>
                </a:lnTo>
                <a:lnTo>
                  <a:pt x="2828413" y="2373928"/>
                </a:lnTo>
                <a:cubicBezTo>
                  <a:pt x="2930586" y="2330712"/>
                  <a:pt x="3042921" y="2306815"/>
                  <a:pt x="3160836" y="2306815"/>
                </a:cubicBezTo>
                <a:cubicBezTo>
                  <a:pt x="3632499" y="2306815"/>
                  <a:pt x="4014858" y="2689174"/>
                  <a:pt x="4014858" y="3160837"/>
                </a:cubicBezTo>
                <a:cubicBezTo>
                  <a:pt x="4014858" y="3278753"/>
                  <a:pt x="3990961" y="3391087"/>
                  <a:pt x="3947745" y="3493261"/>
                </a:cubicBezTo>
                <a:lnTo>
                  <a:pt x="3905624" y="3570862"/>
                </a:lnTo>
                <a:lnTo>
                  <a:pt x="4978204" y="4651491"/>
                </a:lnTo>
                <a:cubicBezTo>
                  <a:pt x="5125286" y="4798573"/>
                  <a:pt x="5340089" y="4886642"/>
                  <a:pt x="5564528" y="4886642"/>
                </a:cubicBezTo>
                <a:lnTo>
                  <a:pt x="5807033" y="4886642"/>
                </a:lnTo>
                <a:lnTo>
                  <a:pt x="5781853" y="4928091"/>
                </a:lnTo>
                <a:cubicBezTo>
                  <a:pt x="5213828" y="5768879"/>
                  <a:pt x="4251889" y="6321674"/>
                  <a:pt x="3160837" y="6321674"/>
                </a:cubicBezTo>
                <a:cubicBezTo>
                  <a:pt x="1415155" y="6321674"/>
                  <a:pt x="0" y="4906519"/>
                  <a:pt x="0" y="3160837"/>
                </a:cubicBezTo>
                <a:cubicBezTo>
                  <a:pt x="0" y="2724417"/>
                  <a:pt x="88448" y="2308654"/>
                  <a:pt x="248395" y="1930497"/>
                </a:cubicBezTo>
                <a:lnTo>
                  <a:pt x="278958" y="1867050"/>
                </a:lnTo>
                <a:lnTo>
                  <a:pt x="523257" y="1867050"/>
                </a:lnTo>
                <a:cubicBezTo>
                  <a:pt x="1032366" y="1867050"/>
                  <a:pt x="1445080" y="2279764"/>
                  <a:pt x="1445080" y="2788873"/>
                </a:cubicBezTo>
                <a:lnTo>
                  <a:pt x="1445080" y="3411271"/>
                </a:lnTo>
                <a:lnTo>
                  <a:pt x="1460251" y="3510672"/>
                </a:lnTo>
                <a:cubicBezTo>
                  <a:pt x="1622113" y="4301671"/>
                  <a:pt x="2321988" y="4896690"/>
                  <a:pt x="3160837" y="4896690"/>
                </a:cubicBezTo>
                <a:lnTo>
                  <a:pt x="4561928" y="4896690"/>
                </a:lnTo>
                <a:lnTo>
                  <a:pt x="3570862" y="3905624"/>
                </a:lnTo>
                <a:lnTo>
                  <a:pt x="3493260" y="3947745"/>
                </a:lnTo>
                <a:cubicBezTo>
                  <a:pt x="3391086" y="3990961"/>
                  <a:pt x="3278752" y="4014859"/>
                  <a:pt x="3160836" y="4014859"/>
                </a:cubicBezTo>
                <a:cubicBezTo>
                  <a:pt x="2689173" y="4014859"/>
                  <a:pt x="2306814" y="3632500"/>
                  <a:pt x="2306814" y="3160837"/>
                </a:cubicBezTo>
                <a:cubicBezTo>
                  <a:pt x="2306814" y="3042921"/>
                  <a:pt x="2330712" y="2930587"/>
                  <a:pt x="2373928" y="2828413"/>
                </a:cubicBezTo>
                <a:lnTo>
                  <a:pt x="2416050" y="2750811"/>
                </a:lnTo>
                <a:lnTo>
                  <a:pt x="1433758" y="1759384"/>
                </a:lnTo>
                <a:cubicBezTo>
                  <a:pt x="1244033" y="1545756"/>
                  <a:pt x="1012094" y="1403612"/>
                  <a:pt x="731545" y="1403612"/>
                </a:cubicBezTo>
                <a:lnTo>
                  <a:pt x="533729" y="1403612"/>
                </a:lnTo>
                <a:lnTo>
                  <a:pt x="539822" y="1393583"/>
                </a:lnTo>
                <a:cubicBezTo>
                  <a:pt x="1107847" y="552795"/>
                  <a:pt x="2069786" y="0"/>
                  <a:pt x="3160837" y="0"/>
                </a:cubicBezTo>
                <a:close/>
              </a:path>
            </a:pathLst>
          </a:custGeom>
          <a:solidFill>
            <a:srgbClr val="0096A5"/>
          </a:solidFill>
          <a:ln w="0">
            <a:noFill/>
            <a:prstDash val="solid"/>
            <a:round/>
            <a:headEnd/>
            <a:tailEnd/>
          </a:ln>
        </p:spPr>
        <p:txBody>
          <a:bodyPr vert="horz" wrap="square" lIns="91440" tIns="45720" rIns="91440" bIns="45720" numCol="1" anchor="t" anchorCtr="0" compatLnSpc="1">
            <a:prstTxWarp prst="textNoShape">
              <a:avLst/>
            </a:prstTxWarp>
          </a:bodyPr>
          <a:lstStyle/>
          <a:p>
            <a:pPr defTabSz="914400"/>
            <a:endParaRPr lang="en-GB" sz="1800" noProof="0">
              <a:solidFill>
                <a:prstClr val="black"/>
              </a:solidFill>
            </a:endParaRPr>
          </a:p>
        </p:txBody>
      </p:sp>
      <p:grpSp>
        <p:nvGrpSpPr>
          <p:cNvPr id="4" name="Groep 3"/>
          <p:cNvGrpSpPr/>
          <p:nvPr userDrawn="1"/>
        </p:nvGrpSpPr>
        <p:grpSpPr>
          <a:xfrm>
            <a:off x="1630522" y="2276771"/>
            <a:ext cx="758666" cy="226154"/>
            <a:chOff x="1607118" y="2276771"/>
            <a:chExt cx="757283" cy="226154"/>
          </a:xfrm>
        </p:grpSpPr>
        <p:grpSp>
          <p:nvGrpSpPr>
            <p:cNvPr id="71" name="Groep 70"/>
            <p:cNvGrpSpPr/>
            <p:nvPr userDrawn="1"/>
          </p:nvGrpSpPr>
          <p:grpSpPr>
            <a:xfrm>
              <a:off x="2077148" y="2276771"/>
              <a:ext cx="287253" cy="226154"/>
              <a:chOff x="-3310843" y="700986"/>
              <a:chExt cx="182598" cy="143759"/>
            </a:xfrm>
          </p:grpSpPr>
          <p:grpSp>
            <p:nvGrpSpPr>
              <p:cNvPr id="160" name="Groep 159"/>
              <p:cNvGrpSpPr/>
              <p:nvPr userDrawn="1"/>
            </p:nvGrpSpPr>
            <p:grpSpPr>
              <a:xfrm>
                <a:off x="-3310843" y="700986"/>
                <a:ext cx="182598" cy="143759"/>
                <a:chOff x="-3310843" y="700986"/>
                <a:chExt cx="182598" cy="143759"/>
              </a:xfrm>
            </p:grpSpPr>
            <p:cxnSp>
              <p:nvCxnSpPr>
                <p:cNvPr id="164" name="Rechte verbindingslijn 163"/>
                <p:cNvCxnSpPr/>
                <p:nvPr userDrawn="1"/>
              </p:nvCxnSpPr>
              <p:spPr>
                <a:xfrm>
                  <a:off x="-3310843" y="700986"/>
                  <a:ext cx="182598" cy="0"/>
                </a:xfrm>
                <a:prstGeom prst="line">
                  <a:avLst/>
                </a:prstGeom>
                <a:noFill/>
                <a:ln w="19050" cap="flat" cmpd="sng" algn="ctr">
                  <a:solidFill>
                    <a:srgbClr val="767171"/>
                  </a:solidFill>
                  <a:prstDash val="solid"/>
                </a:ln>
                <a:effectLst/>
              </p:spPr>
            </p:cxnSp>
            <p:cxnSp>
              <p:nvCxnSpPr>
                <p:cNvPr id="165" name="Rechte verbindingslijn 164"/>
                <p:cNvCxnSpPr/>
                <p:nvPr userDrawn="1"/>
              </p:nvCxnSpPr>
              <p:spPr>
                <a:xfrm>
                  <a:off x="-3310843" y="844745"/>
                  <a:ext cx="182598" cy="0"/>
                </a:xfrm>
                <a:prstGeom prst="line">
                  <a:avLst/>
                </a:prstGeom>
                <a:noFill/>
                <a:ln w="19050" cap="flat" cmpd="sng" algn="ctr">
                  <a:solidFill>
                    <a:srgbClr val="767171"/>
                  </a:solidFill>
                  <a:prstDash val="solid"/>
                </a:ln>
                <a:effectLst/>
              </p:spPr>
            </p:cxnSp>
            <p:cxnSp>
              <p:nvCxnSpPr>
                <p:cNvPr id="166" name="Rechte verbindingslijn 165"/>
                <p:cNvCxnSpPr/>
                <p:nvPr userDrawn="1"/>
              </p:nvCxnSpPr>
              <p:spPr>
                <a:xfrm>
                  <a:off x="-3213196" y="808806"/>
                  <a:ext cx="82203" cy="0"/>
                </a:xfrm>
                <a:prstGeom prst="line">
                  <a:avLst/>
                </a:prstGeom>
                <a:noFill/>
                <a:ln w="19050" cap="flat" cmpd="sng" algn="ctr">
                  <a:solidFill>
                    <a:srgbClr val="767171"/>
                  </a:solidFill>
                  <a:prstDash val="solid"/>
                </a:ln>
                <a:effectLst/>
              </p:spPr>
            </p:cxnSp>
            <p:cxnSp>
              <p:nvCxnSpPr>
                <p:cNvPr id="167" name="Rechte verbindingslijn 166"/>
                <p:cNvCxnSpPr/>
                <p:nvPr userDrawn="1"/>
              </p:nvCxnSpPr>
              <p:spPr>
                <a:xfrm>
                  <a:off x="-3213196" y="772866"/>
                  <a:ext cx="82203" cy="0"/>
                </a:xfrm>
                <a:prstGeom prst="line">
                  <a:avLst/>
                </a:prstGeom>
                <a:noFill/>
                <a:ln w="19050" cap="flat" cmpd="sng" algn="ctr">
                  <a:solidFill>
                    <a:srgbClr val="767171"/>
                  </a:solidFill>
                  <a:prstDash val="solid"/>
                </a:ln>
                <a:effectLst/>
              </p:spPr>
            </p:cxnSp>
            <p:cxnSp>
              <p:nvCxnSpPr>
                <p:cNvPr id="168" name="Rechte verbindingslijn 167"/>
                <p:cNvCxnSpPr/>
                <p:nvPr userDrawn="1"/>
              </p:nvCxnSpPr>
              <p:spPr>
                <a:xfrm>
                  <a:off x="-3213196" y="736926"/>
                  <a:ext cx="82203" cy="0"/>
                </a:xfrm>
                <a:prstGeom prst="line">
                  <a:avLst/>
                </a:prstGeom>
                <a:noFill/>
                <a:ln w="19050" cap="flat" cmpd="sng" algn="ctr">
                  <a:solidFill>
                    <a:srgbClr val="767171"/>
                  </a:solidFill>
                  <a:prstDash val="solid"/>
                </a:ln>
                <a:effectLst/>
              </p:spPr>
            </p:cxnSp>
          </p:grpSp>
          <p:grpSp>
            <p:nvGrpSpPr>
              <p:cNvPr id="161" name="Groep 160"/>
              <p:cNvGrpSpPr/>
              <p:nvPr userDrawn="1"/>
            </p:nvGrpSpPr>
            <p:grpSpPr>
              <a:xfrm flipH="1">
                <a:off x="-3310774" y="735854"/>
                <a:ext cx="88801" cy="72568"/>
                <a:chOff x="-2091059" y="1395403"/>
                <a:chExt cx="157316" cy="128558"/>
              </a:xfrm>
            </p:grpSpPr>
            <p:sp>
              <p:nvSpPr>
                <p:cNvPr id="162" name="Rechthoek 161"/>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63" name="Pijl: punthaak 162"/>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nvGrpSpPr>
            <p:cNvPr id="74" name="Groep 73"/>
            <p:cNvGrpSpPr/>
            <p:nvPr userDrawn="1"/>
          </p:nvGrpSpPr>
          <p:grpSpPr>
            <a:xfrm>
              <a:off x="1607118" y="2276771"/>
              <a:ext cx="287253" cy="226154"/>
              <a:chOff x="-3634116" y="700986"/>
              <a:chExt cx="182598" cy="143759"/>
            </a:xfrm>
          </p:grpSpPr>
          <p:grpSp>
            <p:nvGrpSpPr>
              <p:cNvPr id="151" name="Groep 150"/>
              <p:cNvGrpSpPr/>
              <p:nvPr userDrawn="1"/>
            </p:nvGrpSpPr>
            <p:grpSpPr>
              <a:xfrm>
                <a:off x="-3634116" y="700986"/>
                <a:ext cx="182598" cy="143759"/>
                <a:chOff x="-3634116" y="700986"/>
                <a:chExt cx="182598" cy="143759"/>
              </a:xfrm>
            </p:grpSpPr>
            <p:cxnSp>
              <p:nvCxnSpPr>
                <p:cNvPr id="155" name="Rechte verbindingslijn 154"/>
                <p:cNvCxnSpPr/>
                <p:nvPr userDrawn="1"/>
              </p:nvCxnSpPr>
              <p:spPr>
                <a:xfrm>
                  <a:off x="-3634116" y="700986"/>
                  <a:ext cx="182598" cy="0"/>
                </a:xfrm>
                <a:prstGeom prst="line">
                  <a:avLst/>
                </a:prstGeom>
                <a:noFill/>
                <a:ln w="19050" cap="flat" cmpd="sng" algn="ctr">
                  <a:solidFill>
                    <a:srgbClr val="767171"/>
                  </a:solidFill>
                  <a:prstDash val="solid"/>
                </a:ln>
                <a:effectLst/>
              </p:spPr>
            </p:cxnSp>
            <p:cxnSp>
              <p:nvCxnSpPr>
                <p:cNvPr id="156" name="Rechte verbindingslijn 155"/>
                <p:cNvCxnSpPr/>
                <p:nvPr userDrawn="1"/>
              </p:nvCxnSpPr>
              <p:spPr>
                <a:xfrm>
                  <a:off x="-3634116" y="844745"/>
                  <a:ext cx="182598" cy="0"/>
                </a:xfrm>
                <a:prstGeom prst="line">
                  <a:avLst/>
                </a:prstGeom>
                <a:noFill/>
                <a:ln w="19050" cap="flat" cmpd="sng" algn="ctr">
                  <a:solidFill>
                    <a:srgbClr val="767171"/>
                  </a:solidFill>
                  <a:prstDash val="solid"/>
                </a:ln>
                <a:effectLst/>
              </p:spPr>
            </p:cxnSp>
            <p:cxnSp>
              <p:nvCxnSpPr>
                <p:cNvPr id="157" name="Rechte verbindingslijn 156"/>
                <p:cNvCxnSpPr/>
                <p:nvPr userDrawn="1"/>
              </p:nvCxnSpPr>
              <p:spPr>
                <a:xfrm>
                  <a:off x="-3536469" y="808806"/>
                  <a:ext cx="82203" cy="0"/>
                </a:xfrm>
                <a:prstGeom prst="line">
                  <a:avLst/>
                </a:prstGeom>
                <a:noFill/>
                <a:ln w="19050" cap="flat" cmpd="sng" algn="ctr">
                  <a:solidFill>
                    <a:srgbClr val="767171"/>
                  </a:solidFill>
                  <a:prstDash val="solid"/>
                </a:ln>
                <a:effectLst/>
              </p:spPr>
            </p:cxnSp>
            <p:cxnSp>
              <p:nvCxnSpPr>
                <p:cNvPr id="158" name="Rechte verbindingslijn 157"/>
                <p:cNvCxnSpPr/>
                <p:nvPr userDrawn="1"/>
              </p:nvCxnSpPr>
              <p:spPr>
                <a:xfrm>
                  <a:off x="-3536469" y="772866"/>
                  <a:ext cx="82203" cy="0"/>
                </a:xfrm>
                <a:prstGeom prst="line">
                  <a:avLst/>
                </a:prstGeom>
                <a:noFill/>
                <a:ln w="19050" cap="flat" cmpd="sng" algn="ctr">
                  <a:solidFill>
                    <a:srgbClr val="767171"/>
                  </a:solidFill>
                  <a:prstDash val="solid"/>
                </a:ln>
                <a:effectLst/>
              </p:spPr>
            </p:cxnSp>
            <p:cxnSp>
              <p:nvCxnSpPr>
                <p:cNvPr id="159" name="Rechte verbindingslijn 158"/>
                <p:cNvCxnSpPr/>
                <p:nvPr userDrawn="1"/>
              </p:nvCxnSpPr>
              <p:spPr>
                <a:xfrm>
                  <a:off x="-3536469" y="736926"/>
                  <a:ext cx="82203" cy="0"/>
                </a:xfrm>
                <a:prstGeom prst="line">
                  <a:avLst/>
                </a:prstGeom>
                <a:noFill/>
                <a:ln w="19050" cap="flat" cmpd="sng" algn="ctr">
                  <a:solidFill>
                    <a:srgbClr val="767171"/>
                  </a:solidFill>
                  <a:prstDash val="solid"/>
                </a:ln>
                <a:effectLst/>
              </p:spPr>
            </p:cxnSp>
          </p:grpSp>
          <p:grpSp>
            <p:nvGrpSpPr>
              <p:cNvPr id="152" name="Groep 151"/>
              <p:cNvGrpSpPr/>
              <p:nvPr userDrawn="1"/>
            </p:nvGrpSpPr>
            <p:grpSpPr>
              <a:xfrm>
                <a:off x="-3634047" y="735854"/>
                <a:ext cx="88801" cy="72568"/>
                <a:chOff x="-2091059" y="1395403"/>
                <a:chExt cx="157316" cy="128558"/>
              </a:xfrm>
            </p:grpSpPr>
            <p:sp>
              <p:nvSpPr>
                <p:cNvPr id="153" name="Rechthoek 152"/>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54" name="Pijl: punthaak 153"/>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grpSp>
        <p:nvGrpSpPr>
          <p:cNvPr id="179" name="Groep 178"/>
          <p:cNvGrpSpPr/>
          <p:nvPr userDrawn="1"/>
        </p:nvGrpSpPr>
        <p:grpSpPr>
          <a:xfrm>
            <a:off x="4573974" y="2179391"/>
            <a:ext cx="369155" cy="398538"/>
            <a:chOff x="14466489" y="1001522"/>
            <a:chExt cx="290627" cy="314333"/>
          </a:xfrm>
        </p:grpSpPr>
        <p:sp>
          <p:nvSpPr>
            <p:cNvPr id="200" name="Rechthoek 199"/>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201" name="Ovaal 200"/>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02" name="Vrije vorm: vorm 201"/>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03" name="Rechthoek: afgeronde hoeken 202"/>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204" name="Rechte verbindingslijn 203"/>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05" name="Rechte verbindingslijn 204"/>
            <p:cNvCxnSpPr>
              <a:cxnSpLocks/>
              <a:stCxn id="203"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28" name="HYPERLINKS"/>
          <p:cNvGrpSpPr/>
          <p:nvPr userDrawn="1"/>
        </p:nvGrpSpPr>
        <p:grpSpPr>
          <a:xfrm>
            <a:off x="674999" y="1599166"/>
            <a:ext cx="8081505" cy="4559785"/>
            <a:chOff x="673768" y="1599165"/>
            <a:chExt cx="8066773" cy="4559785"/>
          </a:xfrm>
        </p:grpSpPr>
        <p:sp>
          <p:nvSpPr>
            <p:cNvPr id="121" name="HYPERLINK">
              <a:hlinkClick r:id="rId2"/>
            </p:cNvPr>
            <p:cNvSpPr/>
            <p:nvPr userDrawn="1"/>
          </p:nvSpPr>
          <p:spPr>
            <a:xfrm>
              <a:off x="673768" y="1599165"/>
              <a:ext cx="2676295" cy="2226877"/>
            </a:xfrm>
            <a:prstGeom prst="rect">
              <a:avLst/>
            </a:prstGeom>
            <a:solidFill>
              <a:srgbClr val="F0F0F0">
                <a:alpha val="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23" name="HYPERLINK">
              <a:hlinkClick r:id="rId3"/>
            </p:cNvPr>
            <p:cNvSpPr/>
            <p:nvPr userDrawn="1"/>
          </p:nvSpPr>
          <p:spPr>
            <a:xfrm>
              <a:off x="3465094" y="1599165"/>
              <a:ext cx="2574759" cy="2226877"/>
            </a:xfrm>
            <a:prstGeom prst="rect">
              <a:avLst/>
            </a:prstGeom>
            <a:solidFill>
              <a:srgbClr val="F0F0F0">
                <a:alpha val="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24" name="HYPERLINK">
              <a:hlinkClick r:id="rId4"/>
            </p:cNvPr>
            <p:cNvSpPr/>
            <p:nvPr userDrawn="1"/>
          </p:nvSpPr>
          <p:spPr>
            <a:xfrm>
              <a:off x="6148301" y="1599165"/>
              <a:ext cx="2574759" cy="2226877"/>
            </a:xfrm>
            <a:prstGeom prst="rect">
              <a:avLst/>
            </a:prstGeom>
            <a:solidFill>
              <a:srgbClr val="F0F0F0">
                <a:alpha val="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25" name="HYPERLINK">
              <a:hlinkClick r:id="rId5"/>
            </p:cNvPr>
            <p:cNvSpPr/>
            <p:nvPr userDrawn="1"/>
          </p:nvSpPr>
          <p:spPr>
            <a:xfrm>
              <a:off x="673768" y="3932073"/>
              <a:ext cx="2676295" cy="2226877"/>
            </a:xfrm>
            <a:prstGeom prst="rect">
              <a:avLst/>
            </a:prstGeom>
            <a:solidFill>
              <a:srgbClr val="F0F0F0">
                <a:alpha val="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26" name="HYPERLINK">
              <a:hlinkClick r:id="rId6"/>
            </p:cNvPr>
            <p:cNvSpPr/>
            <p:nvPr userDrawn="1"/>
          </p:nvSpPr>
          <p:spPr>
            <a:xfrm>
              <a:off x="3454453" y="3932073"/>
              <a:ext cx="2590849" cy="2226877"/>
            </a:xfrm>
            <a:prstGeom prst="rect">
              <a:avLst/>
            </a:prstGeom>
            <a:solidFill>
              <a:srgbClr val="F0F0F0">
                <a:alpha val="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27" name="HYPERLINK">
              <a:hlinkClick r:id="rId7"/>
            </p:cNvPr>
            <p:cNvSpPr/>
            <p:nvPr userDrawn="1"/>
          </p:nvSpPr>
          <p:spPr>
            <a:xfrm>
              <a:off x="6149692" y="3932073"/>
              <a:ext cx="2590849" cy="2226877"/>
            </a:xfrm>
            <a:prstGeom prst="rect">
              <a:avLst/>
            </a:prstGeom>
            <a:solidFill>
              <a:srgbClr val="F0F0F0">
                <a:alpha val="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sp>
        <p:nvSpPr>
          <p:cNvPr id="103" name="Rechthoek 102">
            <a:hlinkClick r:id="rId7"/>
            <a:extLst>
              <a:ext uri="{FF2B5EF4-FFF2-40B4-BE49-F238E27FC236}">
                <a16:creationId xmlns:a16="http://schemas.microsoft.com/office/drawing/2014/main" id="{A74EDF85-9D78-4A54-895F-5F47F5DE6BF2}"/>
              </a:ext>
            </a:extLst>
          </p:cNvPr>
          <p:cNvSpPr/>
          <p:nvPr userDrawn="1"/>
        </p:nvSpPr>
        <p:spPr>
          <a:xfrm>
            <a:off x="10208368" y="-1"/>
            <a:ext cx="1983633" cy="1997213"/>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04" name="Tekstvak 103">
            <a:extLst>
              <a:ext uri="{FF2B5EF4-FFF2-40B4-BE49-F238E27FC236}">
                <a16:creationId xmlns:a16="http://schemas.microsoft.com/office/drawing/2014/main" id="{472A4528-D523-4D09-939F-8332F8A1E4C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Instruction slide: YouTube links</a:t>
            </a:r>
          </a:p>
        </p:txBody>
      </p:sp>
    </p:spTree>
    <p:extLst>
      <p:ext uri="{BB962C8B-B14F-4D97-AF65-F5344CB8AC3E}">
        <p14:creationId xmlns:p14="http://schemas.microsoft.com/office/powerpoint/2010/main" val="285756734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Instruction slide: Paste slide">
    <p:spTree>
      <p:nvGrpSpPr>
        <p:cNvPr id="1" name=""/>
        <p:cNvGrpSpPr/>
        <p:nvPr/>
      </p:nvGrpSpPr>
      <p:grpSpPr>
        <a:xfrm>
          <a:off x="0" y="0"/>
          <a:ext cx="0" cy="0"/>
          <a:chOff x="0" y="0"/>
          <a:chExt cx="0" cy="0"/>
        </a:xfrm>
      </p:grpSpPr>
      <p:sp>
        <p:nvSpPr>
          <p:cNvPr id="60" name="Rechthoek 59"/>
          <p:cNvSpPr/>
          <p:nvPr userDrawn="1"/>
        </p:nvSpPr>
        <p:spPr>
          <a:xfrm>
            <a:off x="1"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7" name="Tekstvak 6"/>
          <p:cNvSpPr txBox="1"/>
          <p:nvPr userDrawn="1"/>
        </p:nvSpPr>
        <p:spPr>
          <a:xfrm>
            <a:off x="693962" y="692697"/>
            <a:ext cx="9946827" cy="461665"/>
          </a:xfrm>
          <a:prstGeom prst="rect">
            <a:avLst/>
          </a:prstGeom>
          <a:noFill/>
          <a:effectLst/>
        </p:spPr>
        <p:txBody>
          <a:bodyPr vert="horz" lIns="0" tIns="0" rIns="0" bIns="0" rtlCol="0" anchor="ctr">
            <a:noAutofit/>
          </a:bodyPr>
          <a:lstStyle>
            <a:lvl1pPr defTabSz="914400">
              <a:lnSpc>
                <a:spcPct val="90000"/>
              </a:lnSpc>
              <a:spcBef>
                <a:spcPts val="600"/>
              </a:spcBef>
              <a:spcAft>
                <a:spcPts val="600"/>
              </a:spcAft>
              <a:buNone/>
              <a:defRPr cap="all" baseline="0">
                <a:solidFill>
                  <a:schemeClr val="accent2"/>
                </a:solidFill>
                <a:latin typeface="+mj-lt"/>
                <a:ea typeface="+mj-ea"/>
                <a:cs typeface="+mj-cs"/>
              </a:defRPr>
            </a:lvl1pPr>
          </a:lstStyle>
          <a:p>
            <a:pPr marL="0" lvl="0" algn="l" defTabSz="914400" rtl="0" eaLnBrk="1" latinLnBrk="0" hangingPunct="1">
              <a:lnSpc>
                <a:spcPct val="90000"/>
              </a:lnSpc>
              <a:spcBef>
                <a:spcPts val="600"/>
              </a:spcBef>
              <a:spcAft>
                <a:spcPts val="600"/>
              </a:spcAft>
              <a:buNone/>
            </a:pPr>
            <a:r>
              <a:rPr lang="en-GB" sz="2400" b="0" kern="1200" cap="all" baseline="0" noProof="0">
                <a:solidFill>
                  <a:srgbClr val="0096A5"/>
                </a:solidFill>
                <a:latin typeface="+mj-lt"/>
                <a:ea typeface="+mj-ea"/>
                <a:cs typeface="+mj-cs"/>
              </a:rPr>
              <a:t>Before you start…</a:t>
            </a:r>
          </a:p>
        </p:txBody>
      </p:sp>
      <p:grpSp>
        <p:nvGrpSpPr>
          <p:cNvPr id="23" name="Groep 22">
            <a:extLst>
              <a:ext uri="{FF2B5EF4-FFF2-40B4-BE49-F238E27FC236}">
                <a16:creationId xmlns:a16="http://schemas.microsoft.com/office/drawing/2014/main" id="{AECC605F-1D7D-44DC-ACA6-7D0A7E2B238F}"/>
              </a:ext>
            </a:extLst>
          </p:cNvPr>
          <p:cNvGrpSpPr/>
          <p:nvPr userDrawn="1"/>
        </p:nvGrpSpPr>
        <p:grpSpPr>
          <a:xfrm>
            <a:off x="692151" y="1979427"/>
            <a:ext cx="10807637" cy="3437453"/>
            <a:chOff x="690889" y="1979426"/>
            <a:chExt cx="10787936" cy="3437453"/>
          </a:xfrm>
        </p:grpSpPr>
        <p:pic>
          <p:nvPicPr>
            <p:cNvPr id="10" name="Afbeelding 9">
              <a:extLst>
                <a:ext uri="{FF2B5EF4-FFF2-40B4-BE49-F238E27FC236}">
                  <a16:creationId xmlns:a16="http://schemas.microsoft.com/office/drawing/2014/main" id="{D247FBA0-6236-4D93-A681-2816EDF52ED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381984" y="2928312"/>
              <a:ext cx="2757115" cy="1443177"/>
            </a:xfrm>
            <a:prstGeom prst="rect">
              <a:avLst/>
            </a:prstGeom>
            <a:ln>
              <a:solidFill>
                <a:srgbClr val="8C8F92"/>
              </a:solidFill>
            </a:ln>
          </p:spPr>
        </p:pic>
        <p:pic>
          <p:nvPicPr>
            <p:cNvPr id="5" name="Afbeelding 4">
              <a:extLst>
                <a:ext uri="{FF2B5EF4-FFF2-40B4-BE49-F238E27FC236}">
                  <a16:creationId xmlns:a16="http://schemas.microsoft.com/office/drawing/2014/main" id="{FAABE902-541F-43CD-B0AB-BAE7064CE48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528720" y="2922054"/>
              <a:ext cx="2760606" cy="1443633"/>
            </a:xfrm>
            <a:prstGeom prst="rect">
              <a:avLst/>
            </a:prstGeom>
            <a:ln>
              <a:solidFill>
                <a:srgbClr val="8C8F92"/>
              </a:solidFill>
            </a:ln>
          </p:spPr>
        </p:pic>
        <p:pic>
          <p:nvPicPr>
            <p:cNvPr id="4" name="Afbeelding 3">
              <a:extLst>
                <a:ext uri="{FF2B5EF4-FFF2-40B4-BE49-F238E27FC236}">
                  <a16:creationId xmlns:a16="http://schemas.microsoft.com/office/drawing/2014/main" id="{15E11FFE-88B5-4A5D-8FE3-E92B473F349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690889" y="2942759"/>
              <a:ext cx="2735216" cy="1429545"/>
            </a:xfrm>
            <a:prstGeom prst="rect">
              <a:avLst/>
            </a:prstGeom>
            <a:ln>
              <a:solidFill>
                <a:srgbClr val="8C8F92"/>
              </a:solidFill>
            </a:ln>
          </p:spPr>
        </p:pic>
        <p:grpSp>
          <p:nvGrpSpPr>
            <p:cNvPr id="35" name="Groep 34"/>
            <p:cNvGrpSpPr/>
            <p:nvPr userDrawn="1"/>
          </p:nvGrpSpPr>
          <p:grpSpPr>
            <a:xfrm>
              <a:off x="691258" y="1979426"/>
              <a:ext cx="10787567" cy="3437453"/>
              <a:chOff x="435100" y="2165458"/>
              <a:chExt cx="10787567" cy="3437453"/>
            </a:xfrm>
          </p:grpSpPr>
          <p:grpSp>
            <p:nvGrpSpPr>
              <p:cNvPr id="42" name="Groep 41"/>
              <p:cNvGrpSpPr/>
              <p:nvPr/>
            </p:nvGrpSpPr>
            <p:grpSpPr>
              <a:xfrm>
                <a:off x="689183" y="2317897"/>
                <a:ext cx="1819124" cy="1488559"/>
                <a:chOff x="1576217" y="1539637"/>
                <a:chExt cx="2497599" cy="2043743"/>
              </a:xfrm>
            </p:grpSpPr>
            <p:sp>
              <p:nvSpPr>
                <p:cNvPr id="70" name="Ovaal 69"/>
                <p:cNvSpPr/>
                <p:nvPr/>
              </p:nvSpPr>
              <p:spPr>
                <a:xfrm>
                  <a:off x="1576217" y="2624542"/>
                  <a:ext cx="268099" cy="268101"/>
                </a:xfrm>
                <a:prstGeom prst="ellipse">
                  <a:avLst/>
                </a:prstGeom>
                <a:solidFill>
                  <a:schemeClr val="bg1">
                    <a:alpha val="0"/>
                  </a:schemeClr>
                </a:solidFill>
                <a:ln w="19050">
                  <a:solidFill>
                    <a:srgbClr val="0096A5"/>
                  </a:solidFill>
                </a:ln>
                <a:effectLst>
                  <a:outerShdw dir="8100000" sx="105000" sy="105000" algn="tr" rotWithShape="0">
                    <a:srgbClr val="000000">
                      <a:alpha val="6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lvl="0" algn="ctr"/>
                  <a:endParaRPr lang="en-GB" sz="1800" noProof="0">
                    <a:latin typeface="+mn-lt"/>
                  </a:endParaRPr>
                </a:p>
              </p:txBody>
            </p:sp>
            <p:cxnSp>
              <p:nvCxnSpPr>
                <p:cNvPr id="72" name="Rechte verbindingslijn 71"/>
                <p:cNvCxnSpPr>
                  <a:cxnSpLocks/>
                </p:cNvCxnSpPr>
                <p:nvPr/>
              </p:nvCxnSpPr>
              <p:spPr>
                <a:xfrm flipH="1">
                  <a:off x="1710267" y="1539637"/>
                  <a:ext cx="2013194" cy="1093496"/>
                </a:xfrm>
                <a:prstGeom prst="line">
                  <a:avLst/>
                </a:prstGeom>
                <a:ln w="28575">
                  <a:solidFill>
                    <a:srgbClr val="0096A5"/>
                  </a:solidFill>
                  <a:prstDash val="sysDot"/>
                </a:ln>
              </p:spPr>
              <p:style>
                <a:lnRef idx="1">
                  <a:schemeClr val="accent1"/>
                </a:lnRef>
                <a:fillRef idx="0">
                  <a:schemeClr val="accent1"/>
                </a:fillRef>
                <a:effectRef idx="0">
                  <a:schemeClr val="accent1"/>
                </a:effectRef>
                <a:fontRef idx="minor">
                  <a:schemeClr val="tx1"/>
                </a:fontRef>
              </p:style>
            </p:cxnSp>
            <p:cxnSp>
              <p:nvCxnSpPr>
                <p:cNvPr id="73" name="Rechte verbindingslijn 72"/>
                <p:cNvCxnSpPr>
                  <a:cxnSpLocks/>
                </p:cNvCxnSpPr>
                <p:nvPr/>
              </p:nvCxnSpPr>
              <p:spPr>
                <a:xfrm flipH="1" flipV="1">
                  <a:off x="1693333" y="2878667"/>
                  <a:ext cx="2380483" cy="704713"/>
                </a:xfrm>
                <a:prstGeom prst="line">
                  <a:avLst/>
                </a:prstGeom>
                <a:ln w="28575">
                  <a:solidFill>
                    <a:srgbClr val="0096A5"/>
                  </a:solidFill>
                  <a:prstDash val="sysDot"/>
                </a:ln>
              </p:spPr>
              <p:style>
                <a:lnRef idx="1">
                  <a:schemeClr val="accent1"/>
                </a:lnRef>
                <a:fillRef idx="0">
                  <a:schemeClr val="accent1"/>
                </a:fillRef>
                <a:effectRef idx="0">
                  <a:schemeClr val="accent1"/>
                </a:effectRef>
                <a:fontRef idx="minor">
                  <a:schemeClr val="tx1"/>
                </a:fontRef>
              </p:style>
            </p:cxnSp>
          </p:grpSp>
          <p:grpSp>
            <p:nvGrpSpPr>
              <p:cNvPr id="43" name="Groep 42"/>
              <p:cNvGrpSpPr/>
              <p:nvPr/>
            </p:nvGrpSpPr>
            <p:grpSpPr>
              <a:xfrm>
                <a:off x="4524700" y="3531339"/>
                <a:ext cx="135750" cy="135750"/>
                <a:chOff x="6569918" y="3240107"/>
                <a:chExt cx="430310" cy="430310"/>
              </a:xfrm>
            </p:grpSpPr>
            <p:sp>
              <p:nvSpPr>
                <p:cNvPr id="59" name="Ovaal 58"/>
                <p:cNvSpPr/>
                <p:nvPr/>
              </p:nvSpPr>
              <p:spPr>
                <a:xfrm>
                  <a:off x="6569918" y="3240107"/>
                  <a:ext cx="430310" cy="43031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273" tIns="45637" rIns="91273" bIns="45637" numCol="1" spcCol="0" rtlCol="0" fromWordArt="0" anchor="ctr" anchorCtr="0" forceAA="0" compatLnSpc="1">
                  <a:prstTxWarp prst="textNoShape">
                    <a:avLst/>
                  </a:prstTxWarp>
                  <a:noAutofit/>
                </a:bodyPr>
                <a:lstStyle/>
                <a:p>
                  <a:pPr algn="ctr"/>
                  <a:endParaRPr lang="en-GB" sz="2396" noProof="0">
                    <a:latin typeface="+mn-lt"/>
                  </a:endParaRPr>
                </a:p>
              </p:txBody>
            </p:sp>
            <p:sp>
              <p:nvSpPr>
                <p:cNvPr id="61" name="Vermenigvuldigen 49"/>
                <p:cNvSpPr/>
                <p:nvPr/>
              </p:nvSpPr>
              <p:spPr>
                <a:xfrm>
                  <a:off x="6579279" y="3259665"/>
                  <a:ext cx="403927" cy="403927"/>
                </a:xfrm>
                <a:prstGeom prst="mathMultiply">
                  <a:avLst>
                    <a:gd name="adj1" fmla="val 538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273" tIns="45637" rIns="91273" bIns="45637" numCol="1" spcCol="0" rtlCol="0" fromWordArt="0" anchor="ctr" anchorCtr="0" forceAA="0" compatLnSpc="1">
                  <a:prstTxWarp prst="textNoShape">
                    <a:avLst/>
                  </a:prstTxWarp>
                  <a:noAutofit/>
                </a:bodyPr>
                <a:lstStyle/>
                <a:p>
                  <a:pPr algn="ctr"/>
                  <a:endParaRPr lang="en-GB" sz="2396" noProof="0">
                    <a:latin typeface="+mn-lt"/>
                  </a:endParaRPr>
                </a:p>
              </p:txBody>
            </p:sp>
          </p:grpSp>
          <p:sp>
            <p:nvSpPr>
              <p:cNvPr id="44" name="Ovaal 43"/>
              <p:cNvSpPr/>
              <p:nvPr/>
            </p:nvSpPr>
            <p:spPr>
              <a:xfrm>
                <a:off x="4498329" y="3511480"/>
                <a:ext cx="195270" cy="195270"/>
              </a:xfrm>
              <a:prstGeom prst="ellipse">
                <a:avLst/>
              </a:prstGeom>
              <a:solidFill>
                <a:schemeClr val="bg1">
                  <a:alpha val="0"/>
                </a:schemeClr>
              </a:solidFill>
              <a:ln w="19050">
                <a:solidFill>
                  <a:srgbClr val="0096A5"/>
                </a:solidFill>
              </a:ln>
              <a:effectLst>
                <a:outerShdw dir="8100000" sx="105000" sy="105000" algn="tr" rotWithShape="0">
                  <a:srgbClr val="000000">
                    <a:alpha val="6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lvl="0" algn="ctr"/>
                <a:endParaRPr lang="en-GB" sz="1800" noProof="0">
                  <a:latin typeface="+mn-lt"/>
                </a:endParaRPr>
              </a:p>
            </p:txBody>
          </p:sp>
          <p:cxnSp>
            <p:nvCxnSpPr>
              <p:cNvPr id="45" name="Rechte verbindingslijn 44"/>
              <p:cNvCxnSpPr>
                <a:cxnSpLocks/>
                <a:stCxn id="40" idx="1"/>
              </p:cNvCxnSpPr>
              <p:nvPr/>
            </p:nvCxnSpPr>
            <p:spPr>
              <a:xfrm flipH="1">
                <a:off x="4592067" y="2411559"/>
                <a:ext cx="1394690" cy="997615"/>
              </a:xfrm>
              <a:prstGeom prst="line">
                <a:avLst/>
              </a:prstGeom>
              <a:ln w="28575">
                <a:solidFill>
                  <a:srgbClr val="0096A5"/>
                </a:solidFill>
                <a:prstDash val="sysDot"/>
              </a:ln>
            </p:spPr>
            <p:style>
              <a:lnRef idx="1">
                <a:schemeClr val="accent1"/>
              </a:lnRef>
              <a:fillRef idx="0">
                <a:schemeClr val="accent1"/>
              </a:fillRef>
              <a:effectRef idx="0">
                <a:schemeClr val="accent1"/>
              </a:effectRef>
              <a:fontRef idx="minor">
                <a:schemeClr val="tx1"/>
              </a:fontRef>
            </p:style>
          </p:cxnSp>
          <p:cxnSp>
            <p:nvCxnSpPr>
              <p:cNvPr id="47" name="Rechte verbindingslijn 46"/>
              <p:cNvCxnSpPr>
                <a:cxnSpLocks/>
              </p:cNvCxnSpPr>
              <p:nvPr/>
            </p:nvCxnSpPr>
            <p:spPr>
              <a:xfrm flipH="1" flipV="1">
                <a:off x="4611117" y="3714750"/>
                <a:ext cx="1962150" cy="133350"/>
              </a:xfrm>
              <a:prstGeom prst="line">
                <a:avLst/>
              </a:prstGeom>
              <a:ln w="28575">
                <a:solidFill>
                  <a:srgbClr val="0096A5"/>
                </a:solidFill>
                <a:prstDash val="sysDot"/>
              </a:ln>
            </p:spPr>
            <p:style>
              <a:lnRef idx="1">
                <a:schemeClr val="accent1"/>
              </a:lnRef>
              <a:fillRef idx="0">
                <a:schemeClr val="accent1"/>
              </a:fillRef>
              <a:effectRef idx="0">
                <a:schemeClr val="accent1"/>
              </a:effectRef>
              <a:fontRef idx="minor">
                <a:schemeClr val="tx1"/>
              </a:fontRef>
            </p:style>
          </p:cxnSp>
          <p:sp>
            <p:nvSpPr>
              <p:cNvPr id="48" name="Ovaal 47"/>
              <p:cNvSpPr/>
              <p:nvPr/>
            </p:nvSpPr>
            <p:spPr>
              <a:xfrm>
                <a:off x="435100" y="4744072"/>
                <a:ext cx="313200" cy="313200"/>
              </a:xfrm>
              <a:prstGeom prst="ellipse">
                <a:avLst/>
              </a:prstGeom>
              <a:solidFill>
                <a:srgbClr val="44546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lnSpc>
                    <a:spcPct val="80000"/>
                  </a:lnSpc>
                  <a:spcBef>
                    <a:spcPts val="600"/>
                  </a:spcBef>
                  <a:spcAft>
                    <a:spcPts val="600"/>
                  </a:spcAft>
                </a:pPr>
                <a:r>
                  <a:rPr lang="en-GB" sz="1000" b="1" cap="all" noProof="0">
                    <a:solidFill>
                      <a:schemeClr val="bg1"/>
                    </a:solidFill>
                    <a:latin typeface="+mn-lt"/>
                  </a:rPr>
                  <a:t>A</a:t>
                </a:r>
              </a:p>
            </p:txBody>
          </p:sp>
          <p:sp>
            <p:nvSpPr>
              <p:cNvPr id="49" name="Ovaal 48"/>
              <p:cNvSpPr/>
              <p:nvPr/>
            </p:nvSpPr>
            <p:spPr>
              <a:xfrm>
                <a:off x="4273589" y="4744072"/>
                <a:ext cx="313200" cy="313200"/>
              </a:xfrm>
              <a:prstGeom prst="ellipse">
                <a:avLst/>
              </a:prstGeom>
              <a:solidFill>
                <a:srgbClr val="44546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lnSpc>
                    <a:spcPct val="80000"/>
                  </a:lnSpc>
                  <a:spcBef>
                    <a:spcPts val="600"/>
                  </a:spcBef>
                  <a:spcAft>
                    <a:spcPts val="600"/>
                  </a:spcAft>
                </a:pPr>
                <a:r>
                  <a:rPr lang="en-GB" sz="1000" b="1" cap="all" noProof="0">
                    <a:solidFill>
                      <a:schemeClr val="bg1"/>
                    </a:solidFill>
                    <a:latin typeface="+mn-lt"/>
                  </a:rPr>
                  <a:t>B</a:t>
                </a:r>
              </a:p>
            </p:txBody>
          </p:sp>
          <p:grpSp>
            <p:nvGrpSpPr>
              <p:cNvPr id="50" name="Groep 49"/>
              <p:cNvGrpSpPr/>
              <p:nvPr/>
            </p:nvGrpSpPr>
            <p:grpSpPr>
              <a:xfrm>
                <a:off x="6610285" y="2756643"/>
                <a:ext cx="433398" cy="433398"/>
                <a:chOff x="7376403" y="3240107"/>
                <a:chExt cx="430310" cy="430310"/>
              </a:xfrm>
            </p:grpSpPr>
            <p:sp>
              <p:nvSpPr>
                <p:cNvPr id="57" name="Ovaal 56"/>
                <p:cNvSpPr/>
                <p:nvPr/>
              </p:nvSpPr>
              <p:spPr>
                <a:xfrm>
                  <a:off x="7376403" y="3240107"/>
                  <a:ext cx="430310" cy="43031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273" tIns="45637" rIns="91273" bIns="45637" numCol="1" spcCol="0" rtlCol="0" fromWordArt="0" anchor="ctr" anchorCtr="0" forceAA="0" compatLnSpc="1">
                  <a:prstTxWarp prst="textNoShape">
                    <a:avLst/>
                  </a:prstTxWarp>
                  <a:noAutofit/>
                </a:bodyPr>
                <a:lstStyle/>
                <a:p>
                  <a:pPr algn="ctr"/>
                  <a:endParaRPr lang="en-GB" sz="2396" noProof="0">
                    <a:latin typeface="+mn-lt"/>
                  </a:endParaRPr>
                </a:p>
              </p:txBody>
            </p:sp>
            <p:sp>
              <p:nvSpPr>
                <p:cNvPr id="58" name="Vermenigvuldigen 40"/>
                <p:cNvSpPr/>
                <p:nvPr/>
              </p:nvSpPr>
              <p:spPr>
                <a:xfrm>
                  <a:off x="7389594" y="3259666"/>
                  <a:ext cx="403928" cy="403928"/>
                </a:xfrm>
                <a:prstGeom prst="mathMultiply">
                  <a:avLst>
                    <a:gd name="adj1" fmla="val 538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273" tIns="45637" rIns="91273" bIns="45637" numCol="1" spcCol="0" rtlCol="0" fromWordArt="0" anchor="ctr" anchorCtr="0" forceAA="0" compatLnSpc="1">
                  <a:prstTxWarp prst="textNoShape">
                    <a:avLst/>
                  </a:prstTxWarp>
                  <a:noAutofit/>
                </a:bodyPr>
                <a:lstStyle/>
                <a:p>
                  <a:pPr algn="ctr"/>
                  <a:endParaRPr lang="en-GB" sz="2396" noProof="0">
                    <a:latin typeface="+mn-lt"/>
                  </a:endParaRPr>
                </a:p>
              </p:txBody>
            </p:sp>
          </p:grpSp>
          <p:sp>
            <p:nvSpPr>
              <p:cNvPr id="51" name="Tekstvak 50"/>
              <p:cNvSpPr txBox="1"/>
              <p:nvPr/>
            </p:nvSpPr>
            <p:spPr>
              <a:xfrm>
                <a:off x="8516760" y="4854881"/>
                <a:ext cx="2697316" cy="748030"/>
              </a:xfrm>
              <a:prstGeom prst="rect">
                <a:avLst/>
              </a:prstGeom>
              <a:noFill/>
            </p:spPr>
            <p:txBody>
              <a:bodyPr wrap="square" lIns="0" tIns="0" rIns="0" bIns="0" rtlCol="0">
                <a:noAutofit/>
              </a:bodyPr>
              <a:lstStyle>
                <a:defPPr>
                  <a:defRPr lang="nl-NL"/>
                </a:defPPr>
                <a:lvl1pPr>
                  <a:lnSpc>
                    <a:spcPct val="90000"/>
                  </a:lnSpc>
                  <a:defRPr sz="1000">
                    <a:solidFill>
                      <a:srgbClr val="44546A"/>
                    </a:solidFill>
                  </a:defRPr>
                </a:lvl1pPr>
              </a:lstStyle>
              <a:p>
                <a:pPr lvl="0"/>
                <a:r>
                  <a:rPr lang="en-GB" sz="1000" noProof="0">
                    <a:solidFill>
                      <a:srgbClr val="44546A"/>
                    </a:solidFill>
                    <a:latin typeface="+mn-lt"/>
                  </a:rPr>
                  <a:t>With the right mouse button, click</a:t>
                </a:r>
                <a:r>
                  <a:rPr lang="en-GB" sz="1000" baseline="0" noProof="0">
                    <a:solidFill>
                      <a:srgbClr val="44546A"/>
                    </a:solidFill>
                    <a:latin typeface="+mn-lt"/>
                  </a:rPr>
                  <a:t> on the slide’s thumbnail on the left -hand side of the screen. Select </a:t>
                </a:r>
                <a:r>
                  <a:rPr lang="en-GB" sz="1000" b="1" noProof="0">
                    <a:solidFill>
                      <a:srgbClr val="44546A"/>
                    </a:solidFill>
                    <a:latin typeface="+mn-lt"/>
                  </a:rPr>
                  <a:t>‘Recover</a:t>
                </a:r>
                <a:r>
                  <a:rPr lang="en-GB" sz="1000" b="1" baseline="0" noProof="0">
                    <a:solidFill>
                      <a:srgbClr val="44546A"/>
                    </a:solidFill>
                    <a:latin typeface="+mn-lt"/>
                  </a:rPr>
                  <a:t> slide</a:t>
                </a:r>
                <a:r>
                  <a:rPr lang="en-GB" sz="1000" b="1" noProof="0">
                    <a:solidFill>
                      <a:srgbClr val="44546A"/>
                    </a:solidFill>
                    <a:latin typeface="+mn-lt"/>
                  </a:rPr>
                  <a:t>’</a:t>
                </a:r>
                <a:r>
                  <a:rPr lang="en-GB" sz="1000" noProof="0">
                    <a:solidFill>
                      <a:srgbClr val="44546A"/>
                    </a:solidFill>
                    <a:latin typeface="+mn-lt"/>
                  </a:rPr>
                  <a:t> to</a:t>
                </a:r>
                <a:r>
                  <a:rPr lang="en-GB" sz="1000" baseline="0" noProof="0">
                    <a:solidFill>
                      <a:srgbClr val="44546A"/>
                    </a:solidFill>
                    <a:latin typeface="+mn-lt"/>
                  </a:rPr>
                  <a:t> get the layout of the slide back, then select template settings</a:t>
                </a:r>
                <a:r>
                  <a:rPr lang="en-GB" sz="1000" noProof="0">
                    <a:solidFill>
                      <a:srgbClr val="44546A"/>
                    </a:solidFill>
                    <a:latin typeface="+mn-lt"/>
                  </a:rPr>
                  <a:t>.</a:t>
                </a:r>
              </a:p>
            </p:txBody>
          </p:sp>
          <p:sp>
            <p:nvSpPr>
              <p:cNvPr id="52" name="Ovaal 51"/>
              <p:cNvSpPr/>
              <p:nvPr/>
            </p:nvSpPr>
            <p:spPr>
              <a:xfrm>
                <a:off x="8465635" y="3979522"/>
                <a:ext cx="195270" cy="195270"/>
              </a:xfrm>
              <a:prstGeom prst="ellipse">
                <a:avLst/>
              </a:prstGeom>
              <a:solidFill>
                <a:schemeClr val="bg1">
                  <a:alpha val="0"/>
                </a:schemeClr>
              </a:solidFill>
              <a:ln w="19050">
                <a:solidFill>
                  <a:srgbClr val="0096A5"/>
                </a:solidFill>
              </a:ln>
              <a:effectLst>
                <a:outerShdw dir="8100000" sx="105000" sy="105000" algn="tr" rotWithShape="0">
                  <a:srgbClr val="000000">
                    <a:alpha val="6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lvl="0" algn="ctr"/>
                <a:endParaRPr lang="en-GB" sz="1800" noProof="0">
                  <a:latin typeface="+mn-lt"/>
                </a:endParaRPr>
              </a:p>
            </p:txBody>
          </p:sp>
          <p:cxnSp>
            <p:nvCxnSpPr>
              <p:cNvPr id="53" name="Rechte verbindingslijn 52"/>
              <p:cNvCxnSpPr>
                <a:cxnSpLocks/>
              </p:cNvCxnSpPr>
              <p:nvPr/>
            </p:nvCxnSpPr>
            <p:spPr>
              <a:xfrm flipH="1">
                <a:off x="8497317" y="2392326"/>
                <a:ext cx="1315559" cy="1608174"/>
              </a:xfrm>
              <a:prstGeom prst="line">
                <a:avLst/>
              </a:prstGeom>
              <a:ln w="28575">
                <a:solidFill>
                  <a:srgbClr val="0096A5"/>
                </a:solidFill>
                <a:prstDash val="sysDot"/>
              </a:ln>
            </p:spPr>
            <p:style>
              <a:lnRef idx="1">
                <a:schemeClr val="accent1"/>
              </a:lnRef>
              <a:fillRef idx="0">
                <a:schemeClr val="accent1"/>
              </a:fillRef>
              <a:effectRef idx="0">
                <a:schemeClr val="accent1"/>
              </a:effectRef>
              <a:fontRef idx="minor">
                <a:schemeClr val="tx1"/>
              </a:fontRef>
            </p:style>
          </p:cxnSp>
          <p:cxnSp>
            <p:nvCxnSpPr>
              <p:cNvPr id="54" name="Rechte verbindingslijn 53"/>
              <p:cNvCxnSpPr>
                <a:cxnSpLocks/>
                <a:endCxn id="52" idx="5"/>
              </p:cNvCxnSpPr>
              <p:nvPr/>
            </p:nvCxnSpPr>
            <p:spPr>
              <a:xfrm flipH="1">
                <a:off x="8632308" y="3819525"/>
                <a:ext cx="1989084" cy="326670"/>
              </a:xfrm>
              <a:prstGeom prst="line">
                <a:avLst/>
              </a:prstGeom>
              <a:ln w="28575">
                <a:solidFill>
                  <a:srgbClr val="0096A5"/>
                </a:solidFill>
                <a:prstDash val="sysDot"/>
              </a:ln>
            </p:spPr>
            <p:style>
              <a:lnRef idx="1">
                <a:schemeClr val="accent1"/>
              </a:lnRef>
              <a:fillRef idx="0">
                <a:schemeClr val="accent1"/>
              </a:fillRef>
              <a:effectRef idx="0">
                <a:schemeClr val="accent1"/>
              </a:effectRef>
              <a:fontRef idx="minor">
                <a:schemeClr val="tx1"/>
              </a:fontRef>
            </p:style>
          </p:cxnSp>
          <p:sp>
            <p:nvSpPr>
              <p:cNvPr id="56" name="Ovaal 55"/>
              <p:cNvSpPr/>
              <p:nvPr/>
            </p:nvSpPr>
            <p:spPr>
              <a:xfrm>
                <a:off x="8117980" y="4744072"/>
                <a:ext cx="313200" cy="313200"/>
              </a:xfrm>
              <a:prstGeom prst="ellipse">
                <a:avLst/>
              </a:prstGeom>
              <a:solidFill>
                <a:srgbClr val="44546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lvl="0" algn="ctr">
                  <a:lnSpc>
                    <a:spcPct val="80000"/>
                  </a:lnSpc>
                  <a:spcBef>
                    <a:spcPts val="600"/>
                  </a:spcBef>
                  <a:spcAft>
                    <a:spcPts val="600"/>
                  </a:spcAft>
                </a:pPr>
                <a:r>
                  <a:rPr lang="en-GB" sz="1000" b="1" cap="all" noProof="0">
                    <a:solidFill>
                      <a:schemeClr val="bg1"/>
                    </a:solidFill>
                    <a:latin typeface="+mn-lt"/>
                  </a:rPr>
                  <a:t>C</a:t>
                </a:r>
              </a:p>
            </p:txBody>
          </p:sp>
          <p:pic>
            <p:nvPicPr>
              <p:cNvPr id="40" name="Afbeelding 39"/>
              <p:cNvPicPr>
                <a:picLocks/>
              </p:cNvPicPr>
              <p:nvPr/>
            </p:nvPicPr>
            <p:blipFill rotWithShape="1">
              <a:blip r:embed="rId5" cstate="screen">
                <a:extLst>
                  <a:ext uri="{28A0092B-C50C-407E-A947-70E740481C1C}">
                    <a14:useLocalDpi xmlns:a14="http://schemas.microsoft.com/office/drawing/2010/main"/>
                  </a:ext>
                </a:extLst>
              </a:blip>
              <a:srcRect/>
              <a:stretch/>
            </p:blipFill>
            <p:spPr>
              <a:xfrm>
                <a:off x="5741291" y="2165880"/>
                <a:ext cx="1676146" cy="1677600"/>
              </a:xfrm>
              <a:prstGeom prst="ellipse">
                <a:avLst/>
              </a:prstGeom>
              <a:ln w="3175">
                <a:solidFill>
                  <a:srgbClr val="0096A5"/>
                </a:solidFill>
              </a:ln>
              <a:effectLst>
                <a:outerShdw dir="8100000" sx="102000" sy="102000" algn="tr" rotWithShape="0">
                  <a:prstClr val="black">
                    <a:alpha val="40000"/>
                  </a:prstClr>
                </a:outerShdw>
              </a:effectLst>
            </p:spPr>
          </p:pic>
          <p:pic>
            <p:nvPicPr>
              <p:cNvPr id="55" name="Afbeelding 54"/>
              <p:cNvPicPr>
                <a:picLocks/>
              </p:cNvPicPr>
              <p:nvPr/>
            </p:nvPicPr>
            <p:blipFill rotWithShape="1">
              <a:blip r:embed="rId6" cstate="screen">
                <a:extLst>
                  <a:ext uri="{28A0092B-C50C-407E-A947-70E740481C1C}">
                    <a14:useLocalDpi xmlns:a14="http://schemas.microsoft.com/office/drawing/2010/main"/>
                  </a:ext>
                </a:extLst>
              </a:blip>
              <a:srcRect/>
              <a:stretch/>
            </p:blipFill>
            <p:spPr>
              <a:xfrm>
                <a:off x="9545067" y="2165458"/>
                <a:ext cx="1677600" cy="1676147"/>
              </a:xfrm>
              <a:prstGeom prst="ellipse">
                <a:avLst/>
              </a:prstGeom>
              <a:ln w="3175">
                <a:solidFill>
                  <a:srgbClr val="0096A5"/>
                </a:solidFill>
              </a:ln>
              <a:effectLst>
                <a:outerShdw dir="8100000" sx="102000" sy="102000" algn="tr" rotWithShape="0">
                  <a:prstClr val="black">
                    <a:alpha val="40000"/>
                  </a:prstClr>
                </a:outerShdw>
              </a:effectLst>
            </p:spPr>
          </p:pic>
          <p:pic>
            <p:nvPicPr>
              <p:cNvPr id="38" name="Afbeelding 37"/>
              <p:cNvPicPr>
                <a:picLocks/>
              </p:cNvPicPr>
              <p:nvPr/>
            </p:nvPicPr>
            <p:blipFill rotWithShape="1">
              <a:blip r:embed="rId7" cstate="screen">
                <a:extLst>
                  <a:ext uri="{28A0092B-C50C-407E-A947-70E740481C1C}">
                    <a14:useLocalDpi xmlns:a14="http://schemas.microsoft.com/office/drawing/2010/main"/>
                  </a:ext>
                </a:extLst>
              </a:blip>
              <a:srcRect/>
              <a:stretch/>
            </p:blipFill>
            <p:spPr>
              <a:xfrm>
                <a:off x="1902822" y="2165458"/>
                <a:ext cx="1676146" cy="1677600"/>
              </a:xfrm>
              <a:prstGeom prst="ellipse">
                <a:avLst/>
              </a:prstGeom>
              <a:ln w="3175">
                <a:solidFill>
                  <a:srgbClr val="0096A5"/>
                </a:solidFill>
              </a:ln>
              <a:effectLst>
                <a:outerShdw dir="8100000" sx="102000" sy="102000" algn="tr" rotWithShape="0">
                  <a:prstClr val="black">
                    <a:alpha val="40000"/>
                  </a:prstClr>
                </a:outerShdw>
              </a:effectLst>
            </p:spPr>
          </p:pic>
        </p:grpSp>
      </p:grpSp>
      <p:sp>
        <p:nvSpPr>
          <p:cNvPr id="78" name="Tekstvak 77"/>
          <p:cNvSpPr txBox="1"/>
          <p:nvPr userDrawn="1"/>
        </p:nvSpPr>
        <p:spPr>
          <a:xfrm>
            <a:off x="1072994" y="4667649"/>
            <a:ext cx="2773568" cy="807854"/>
          </a:xfrm>
          <a:prstGeom prst="rect">
            <a:avLst/>
          </a:prstGeom>
          <a:noFill/>
        </p:spPr>
        <p:txBody>
          <a:bodyPr wrap="square" lIns="0" tIns="0" rIns="0" bIns="0" rtlCol="0">
            <a:noAutofit/>
          </a:bodyPr>
          <a:lstStyle/>
          <a:p>
            <a:pPr>
              <a:lnSpc>
                <a:spcPct val="90000"/>
              </a:lnSpc>
            </a:pPr>
            <a:r>
              <a:rPr lang="en-GB" sz="1000" noProof="0">
                <a:solidFill>
                  <a:srgbClr val="44546A"/>
                </a:solidFill>
                <a:latin typeface="+mn-lt"/>
              </a:rPr>
              <a:t>Click on the</a:t>
            </a:r>
            <a:r>
              <a:rPr lang="en-GB" sz="1000" baseline="0" noProof="0">
                <a:solidFill>
                  <a:srgbClr val="44546A"/>
                </a:solidFill>
                <a:latin typeface="+mn-lt"/>
              </a:rPr>
              <a:t> button </a:t>
            </a:r>
            <a:r>
              <a:rPr lang="en-GB" sz="1000" b="1" noProof="0">
                <a:solidFill>
                  <a:srgbClr val="44546A"/>
                </a:solidFill>
                <a:latin typeface="+mn-lt"/>
              </a:rPr>
              <a:t>‘New slide’</a:t>
            </a:r>
            <a:br>
              <a:rPr lang="en-GB" sz="1000" b="1" noProof="0">
                <a:solidFill>
                  <a:srgbClr val="44546A"/>
                </a:solidFill>
                <a:latin typeface="+mn-lt"/>
              </a:rPr>
            </a:br>
            <a:r>
              <a:rPr lang="en-GB" sz="1000" noProof="0">
                <a:solidFill>
                  <a:srgbClr val="44546A"/>
                </a:solidFill>
                <a:latin typeface="+mn-lt"/>
              </a:rPr>
              <a:t>to add a </a:t>
            </a:r>
            <a:r>
              <a:rPr lang="en-GB" sz="1000" b="1" noProof="0">
                <a:solidFill>
                  <a:srgbClr val="44546A"/>
                </a:solidFill>
                <a:latin typeface="+mn-lt"/>
              </a:rPr>
              <a:t>template setting</a:t>
            </a:r>
            <a:r>
              <a:rPr lang="en-GB" sz="1000" noProof="0">
                <a:solidFill>
                  <a:srgbClr val="44546A"/>
                </a:solidFill>
                <a:latin typeface="+mn-lt"/>
              </a:rPr>
              <a:t>.</a:t>
            </a:r>
          </a:p>
        </p:txBody>
      </p:sp>
      <p:sp>
        <p:nvSpPr>
          <p:cNvPr id="79" name="Tekstvak 78"/>
          <p:cNvSpPr txBox="1"/>
          <p:nvPr userDrawn="1"/>
        </p:nvSpPr>
        <p:spPr>
          <a:xfrm>
            <a:off x="4935951" y="4667649"/>
            <a:ext cx="2748843" cy="750430"/>
          </a:xfrm>
          <a:prstGeom prst="rect">
            <a:avLst/>
          </a:prstGeom>
          <a:noFill/>
        </p:spPr>
        <p:txBody>
          <a:bodyPr wrap="square" lIns="0" tIns="0" rIns="0" bIns="0" rtlCol="0">
            <a:noAutofit/>
          </a:bodyPr>
          <a:lstStyle>
            <a:defPPr>
              <a:defRPr lang="nl-NL"/>
            </a:defPPr>
            <a:lvl1pPr>
              <a:lnSpc>
                <a:spcPct val="90000"/>
              </a:lnSpc>
              <a:defRPr sz="1050">
                <a:solidFill>
                  <a:srgbClr val="44546A"/>
                </a:solidFill>
              </a:defRPr>
            </a:lvl1pPr>
          </a:lstStyle>
          <a:p>
            <a:pPr lvl="0"/>
            <a:r>
              <a:rPr lang="en-GB" sz="1000" b="1" noProof="0">
                <a:solidFill>
                  <a:srgbClr val="FF7800"/>
                </a:solidFill>
                <a:latin typeface="+mn-lt"/>
              </a:rPr>
              <a:t>Note: </a:t>
            </a:r>
            <a:r>
              <a:rPr lang="en-GB" sz="1000" noProof="0">
                <a:latin typeface="+mn-lt"/>
              </a:rPr>
              <a:t/>
            </a:r>
            <a:br>
              <a:rPr lang="en-GB" sz="1000" noProof="0">
                <a:latin typeface="+mn-lt"/>
              </a:rPr>
            </a:br>
            <a:r>
              <a:rPr lang="en-GB" sz="1000" noProof="0">
                <a:solidFill>
                  <a:srgbClr val="44546A"/>
                </a:solidFill>
                <a:latin typeface="+mn-lt"/>
              </a:rPr>
              <a:t>You</a:t>
            </a:r>
            <a:r>
              <a:rPr lang="en-GB" sz="1000" baseline="0" noProof="0">
                <a:solidFill>
                  <a:srgbClr val="44546A"/>
                </a:solidFill>
                <a:latin typeface="+mn-lt"/>
              </a:rPr>
              <a:t> </a:t>
            </a:r>
            <a:r>
              <a:rPr lang="en-GB" sz="1000" b="1" baseline="0" noProof="0">
                <a:solidFill>
                  <a:srgbClr val="44546A"/>
                </a:solidFill>
                <a:latin typeface="+mn-lt"/>
              </a:rPr>
              <a:t>can’t copy </a:t>
            </a:r>
            <a:r>
              <a:rPr lang="en-GB" sz="1000" baseline="0" noProof="0">
                <a:solidFill>
                  <a:srgbClr val="44546A"/>
                </a:solidFill>
                <a:latin typeface="+mn-lt"/>
              </a:rPr>
              <a:t>a slide with </a:t>
            </a:r>
            <a:r>
              <a:rPr lang="en-GB" sz="1000" b="1" baseline="0" noProof="0">
                <a:solidFill>
                  <a:srgbClr val="44546A"/>
                </a:solidFill>
                <a:latin typeface="+mn-lt"/>
              </a:rPr>
              <a:t>another layout</a:t>
            </a:r>
            <a:r>
              <a:rPr lang="en-GB" sz="1000" baseline="0" noProof="0">
                <a:solidFill>
                  <a:srgbClr val="44546A"/>
                </a:solidFill>
                <a:latin typeface="+mn-lt"/>
              </a:rPr>
              <a:t>.</a:t>
            </a:r>
            <a:r>
              <a:rPr lang="en-GB" sz="1000" noProof="0">
                <a:solidFill>
                  <a:srgbClr val="44546A"/>
                </a:solidFill>
                <a:latin typeface="+mn-lt"/>
              </a:rPr>
              <a:t> Texts and other objects must be copied </a:t>
            </a:r>
            <a:r>
              <a:rPr lang="en-GB" sz="1000" b="1" noProof="0">
                <a:solidFill>
                  <a:srgbClr val="FF7800"/>
                </a:solidFill>
                <a:latin typeface="+mn-lt"/>
              </a:rPr>
              <a:t>one by one</a:t>
            </a:r>
            <a:r>
              <a:rPr lang="en-GB" sz="1000" noProof="0">
                <a:solidFill>
                  <a:srgbClr val="44546A"/>
                </a:solidFill>
                <a:latin typeface="+mn-lt"/>
              </a:rPr>
              <a:t> from</a:t>
            </a:r>
            <a:r>
              <a:rPr lang="en-GB" sz="1000" baseline="0" noProof="0">
                <a:solidFill>
                  <a:srgbClr val="44546A"/>
                </a:solidFill>
                <a:latin typeface="+mn-lt"/>
              </a:rPr>
              <a:t> the original slide to the new slide</a:t>
            </a:r>
            <a:r>
              <a:rPr lang="en-GB" sz="1000" noProof="0">
                <a:solidFill>
                  <a:srgbClr val="44546A"/>
                </a:solidFill>
                <a:latin typeface="+mn-lt"/>
              </a:rPr>
              <a:t>.</a:t>
            </a:r>
          </a:p>
        </p:txBody>
      </p:sp>
      <p:sp>
        <p:nvSpPr>
          <p:cNvPr id="77" name="Tijdelijke aanduiding voor tekst 58"/>
          <p:cNvSpPr txBox="1">
            <a:spLocks/>
          </p:cNvSpPr>
          <p:nvPr userDrawn="1"/>
        </p:nvSpPr>
        <p:spPr>
          <a:xfrm>
            <a:off x="1" y="6750000"/>
            <a:ext cx="12192000" cy="108000"/>
          </a:xfrm>
          <a:prstGeom prst="rect">
            <a:avLst/>
          </a:prstGeom>
          <a:solidFill>
            <a:srgbClr val="0096A5"/>
          </a:solidFill>
          <a:effectLst>
            <a:innerShdw blurRad="114300" dist="38100" dir="16200000">
              <a:prstClr val="black">
                <a:alpha val="20000"/>
              </a:prstClr>
            </a:innerShdw>
          </a:effectLst>
        </p:spPr>
        <p:txBody>
          <a:bodyPr vert="horz" lIns="72000" tIns="108000" rIns="72000" bIns="36000" rtlCol="0" anchor="ctr">
            <a:noAutofit/>
          </a:bodyPr>
          <a:lstStyle>
            <a:lvl1pPr marL="180975" indent="-180975" algn="ctr" defTabSz="914400" rtl="0" eaLnBrk="1" latinLnBrk="0" hangingPunct="1">
              <a:lnSpc>
                <a:spcPct val="90000"/>
              </a:lnSpc>
              <a:spcBef>
                <a:spcPts val="600"/>
              </a:spcBef>
              <a:spcAft>
                <a:spcPts val="600"/>
              </a:spcAft>
              <a:buClr>
                <a:schemeClr val="accent2"/>
              </a:buClr>
              <a:buFont typeface="Courier New" panose="02070309020205020404" pitchFamily="49" charset="0"/>
              <a:buChar char="o"/>
              <a:defRPr lang="nl-NL" sz="2000" kern="1200" cap="all" baseline="0" smtClean="0">
                <a:solidFill>
                  <a:schemeClr val="bg1"/>
                </a:solidFill>
                <a:effectLst/>
                <a:latin typeface="+mj-lt"/>
                <a:ea typeface="+mn-ea"/>
                <a:cs typeface="+mn-cs"/>
              </a:defRPr>
            </a:lvl1pPr>
            <a:lvl2pPr marL="360363" indent="-179388" algn="l" defTabSz="914400" rtl="0" eaLnBrk="1" latinLnBrk="0" hangingPunct="1">
              <a:lnSpc>
                <a:spcPct val="90000"/>
              </a:lnSpc>
              <a:spcBef>
                <a:spcPts val="600"/>
              </a:spcBef>
              <a:spcAft>
                <a:spcPts val="600"/>
              </a:spcAft>
              <a:buClr>
                <a:schemeClr val="accent2"/>
              </a:buClr>
              <a:buSzPct val="100000"/>
              <a:buFont typeface="Arial" panose="020B0604020202020204" pitchFamily="34" charset="0"/>
              <a:buChar char="•"/>
              <a:defRPr lang="nl-NL" sz="1600" kern="1200" smtClean="0">
                <a:solidFill>
                  <a:schemeClr val="accent1"/>
                </a:solidFill>
                <a:latin typeface="+mn-lt"/>
                <a:ea typeface="+mn-ea"/>
                <a:cs typeface="+mn-cs"/>
              </a:defRPr>
            </a:lvl2pPr>
            <a:lvl3pPr marL="541338" indent="-180975" algn="l" defTabSz="914400" rtl="0" eaLnBrk="1" latinLnBrk="0" hangingPunct="1">
              <a:lnSpc>
                <a:spcPct val="90000"/>
              </a:lnSpc>
              <a:spcBef>
                <a:spcPts val="600"/>
              </a:spcBef>
              <a:spcAft>
                <a:spcPts val="600"/>
              </a:spcAft>
              <a:buClr>
                <a:schemeClr val="accent2"/>
              </a:buClr>
              <a:buSzPct val="100000"/>
              <a:buFont typeface="Arial" panose="020B0604020202020204" pitchFamily="34" charset="0"/>
              <a:buChar char="-"/>
              <a:defRPr lang="nl-NL" sz="1600" kern="1200" smtClean="0">
                <a:solidFill>
                  <a:schemeClr val="accent1">
                    <a:lumMod val="40000"/>
                    <a:lumOff val="60000"/>
                  </a:schemeClr>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lang="nl-NL" sz="1600" b="0" i="0" kern="1200" smtClean="0">
                <a:solidFill>
                  <a:schemeClr val="accent1"/>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lang="en-US" sz="1400" b="0" i="0" kern="1200" cap="all" baseline="0">
                <a:solidFill>
                  <a:schemeClr val="accent1"/>
                </a:solidFill>
                <a:latin typeface="+mn-lt"/>
                <a:ea typeface="+mn-ea"/>
                <a:cs typeface="+mn-cs"/>
              </a:defRPr>
            </a:lvl5pPr>
            <a:lvl6pPr marL="180975" indent="-180975" algn="l" defTabSz="914400" rtl="0" eaLnBrk="1" latinLnBrk="0" hangingPunct="1">
              <a:lnSpc>
                <a:spcPct val="90000"/>
              </a:lnSpc>
              <a:spcBef>
                <a:spcPts val="600"/>
              </a:spcBef>
              <a:spcAft>
                <a:spcPts val="600"/>
              </a:spcAft>
              <a:buClr>
                <a:schemeClr val="accent2"/>
              </a:buClr>
              <a:buFont typeface="Courier New" panose="02070309020205020404" pitchFamily="49" charset="0"/>
              <a:buChar char="o"/>
              <a:defRPr sz="1600" kern="1200">
                <a:solidFill>
                  <a:schemeClr val="accent1"/>
                </a:solidFill>
                <a:latin typeface="+mn-lt"/>
                <a:ea typeface="+mn-ea"/>
                <a:cs typeface="+mn-cs"/>
              </a:defRPr>
            </a:lvl6pPr>
            <a:lvl7pPr marL="360363" indent="-179388" algn="l" defTabSz="914400" rtl="0" eaLnBrk="1" latinLnBrk="0" hangingPunct="1">
              <a:lnSpc>
                <a:spcPct val="90000"/>
              </a:lnSpc>
              <a:spcBef>
                <a:spcPts val="600"/>
              </a:spcBef>
              <a:spcAft>
                <a:spcPts val="600"/>
              </a:spcAft>
              <a:buClr>
                <a:schemeClr val="accent2"/>
              </a:buClr>
              <a:buSzPct val="100000"/>
              <a:buFont typeface="Arial" panose="020B0604020202020204" pitchFamily="34" charset="0"/>
              <a:buChar char="•"/>
              <a:defRPr sz="1600" kern="1200">
                <a:solidFill>
                  <a:schemeClr val="accent1"/>
                </a:solidFill>
                <a:latin typeface="+mn-lt"/>
                <a:ea typeface="+mn-ea"/>
                <a:cs typeface="+mn-cs"/>
              </a:defRPr>
            </a:lvl7pPr>
            <a:lvl8pPr marL="541338" indent="-180975" algn="l" defTabSz="914400" rtl="0" eaLnBrk="1" latinLnBrk="0" hangingPunct="1">
              <a:lnSpc>
                <a:spcPct val="90000"/>
              </a:lnSpc>
              <a:spcBef>
                <a:spcPts val="600"/>
              </a:spcBef>
              <a:spcAft>
                <a:spcPts val="600"/>
              </a:spcAft>
              <a:buClr>
                <a:schemeClr val="accent2"/>
              </a:buClr>
              <a:buFont typeface="Arial" panose="020B0604020202020204" pitchFamily="34" charset="0"/>
              <a:buChar char="-"/>
              <a:defRPr sz="1600" kern="1200">
                <a:solidFill>
                  <a:schemeClr val="accent1"/>
                </a:solidFill>
                <a:latin typeface="+mn-lt"/>
                <a:ea typeface="+mn-ea"/>
                <a:cs typeface="+mn-cs"/>
              </a:defRPr>
            </a:lvl8pPr>
            <a:lvl9pPr marL="0" indent="0" algn="l" defTabSz="914400" rtl="0" eaLnBrk="1" latinLnBrk="0" hangingPunct="1">
              <a:lnSpc>
                <a:spcPct val="90000"/>
              </a:lnSpc>
              <a:spcBef>
                <a:spcPts val="600"/>
              </a:spcBef>
              <a:spcAft>
                <a:spcPts val="600"/>
              </a:spcAft>
              <a:buFont typeface="Arial" panose="020B0604020202020204" pitchFamily="34" charset="0"/>
              <a:buNone/>
              <a:defRPr sz="1600" b="0" kern="1200">
                <a:solidFill>
                  <a:schemeClr val="accent1"/>
                </a:solidFill>
                <a:latin typeface="+mn-lt"/>
                <a:ea typeface="+mn-ea"/>
                <a:cs typeface="+mn-cs"/>
              </a:defRPr>
            </a:lvl9pPr>
          </a:lstStyle>
          <a:p>
            <a:pPr marL="0" indent="0">
              <a:buNone/>
            </a:pPr>
            <a:endParaRPr lang="en-GB" sz="2000" noProof="0"/>
          </a:p>
        </p:txBody>
      </p:sp>
      <p:cxnSp>
        <p:nvCxnSpPr>
          <p:cNvPr id="62" name="Rechte verbindingslijn 61"/>
          <p:cNvCxnSpPr>
            <a:cxnSpLocks/>
          </p:cNvCxnSpPr>
          <p:nvPr userDrawn="1"/>
        </p:nvCxnSpPr>
        <p:spPr>
          <a:xfrm>
            <a:off x="693962" y="1124808"/>
            <a:ext cx="9946827" cy="0"/>
          </a:xfrm>
          <a:prstGeom prst="line">
            <a:avLst/>
          </a:prstGeom>
          <a:ln w="12700">
            <a:solidFill>
              <a:srgbClr val="E7E6E6"/>
            </a:solidFill>
          </a:ln>
        </p:spPr>
        <p:style>
          <a:lnRef idx="1">
            <a:schemeClr val="accent1"/>
          </a:lnRef>
          <a:fillRef idx="0">
            <a:schemeClr val="accent1"/>
          </a:fillRef>
          <a:effectRef idx="0">
            <a:schemeClr val="accent1"/>
          </a:effectRef>
          <a:fontRef idx="minor">
            <a:schemeClr val="tx1"/>
          </a:fontRef>
        </p:style>
      </p:cxnSp>
      <p:sp>
        <p:nvSpPr>
          <p:cNvPr id="82" name="Vrije vorm 308"/>
          <p:cNvSpPr/>
          <p:nvPr userDrawn="1"/>
        </p:nvSpPr>
        <p:spPr>
          <a:xfrm>
            <a:off x="11056395" y="692697"/>
            <a:ext cx="434787" cy="433993"/>
          </a:xfrm>
          <a:custGeom>
            <a:avLst/>
            <a:gdLst>
              <a:gd name="connsiteX0" fmla="*/ 3160837 w 6321674"/>
              <a:gd name="connsiteY0" fmla="*/ 0 h 6321674"/>
              <a:gd name="connsiteX1" fmla="*/ 6321674 w 6321674"/>
              <a:gd name="connsiteY1" fmla="*/ 3160837 h 6321674"/>
              <a:gd name="connsiteX2" fmla="*/ 6073280 w 6321674"/>
              <a:gd name="connsiteY2" fmla="*/ 4391178 h 6321674"/>
              <a:gd name="connsiteX3" fmla="*/ 6050767 w 6321674"/>
              <a:gd name="connsiteY3" fmla="*/ 4437912 h 6321674"/>
              <a:gd name="connsiteX4" fmla="*/ 5808464 w 6321674"/>
              <a:gd name="connsiteY4" fmla="*/ 4437912 h 6321674"/>
              <a:gd name="connsiteX5" fmla="*/ 4886641 w 6321674"/>
              <a:gd name="connsiteY5" fmla="*/ 3516089 h 6321674"/>
              <a:gd name="connsiteX6" fmla="*/ 4886641 w 6321674"/>
              <a:gd name="connsiteY6" fmla="*/ 2976234 h 6321674"/>
              <a:gd name="connsiteX7" fmla="*/ 4861424 w 6321674"/>
              <a:gd name="connsiteY7" fmla="*/ 2811002 h 6321674"/>
              <a:gd name="connsiteX8" fmla="*/ 3160837 w 6321674"/>
              <a:gd name="connsiteY8" fmla="*/ 1424984 h 6321674"/>
              <a:gd name="connsiteX9" fmla="*/ 1759746 w 6321674"/>
              <a:gd name="connsiteY9" fmla="*/ 1424984 h 6321674"/>
              <a:gd name="connsiteX10" fmla="*/ 2750811 w 6321674"/>
              <a:gd name="connsiteY10" fmla="*/ 2416049 h 6321674"/>
              <a:gd name="connsiteX11" fmla="*/ 2828413 w 6321674"/>
              <a:gd name="connsiteY11" fmla="*/ 2373928 h 6321674"/>
              <a:gd name="connsiteX12" fmla="*/ 3160836 w 6321674"/>
              <a:gd name="connsiteY12" fmla="*/ 2306815 h 6321674"/>
              <a:gd name="connsiteX13" fmla="*/ 4014858 w 6321674"/>
              <a:gd name="connsiteY13" fmla="*/ 3160837 h 6321674"/>
              <a:gd name="connsiteX14" fmla="*/ 3947745 w 6321674"/>
              <a:gd name="connsiteY14" fmla="*/ 3493261 h 6321674"/>
              <a:gd name="connsiteX15" fmla="*/ 3905624 w 6321674"/>
              <a:gd name="connsiteY15" fmla="*/ 3570862 h 6321674"/>
              <a:gd name="connsiteX16" fmla="*/ 4978204 w 6321674"/>
              <a:gd name="connsiteY16" fmla="*/ 4651491 h 6321674"/>
              <a:gd name="connsiteX17" fmla="*/ 5564528 w 6321674"/>
              <a:gd name="connsiteY17" fmla="*/ 4886642 h 6321674"/>
              <a:gd name="connsiteX18" fmla="*/ 5807033 w 6321674"/>
              <a:gd name="connsiteY18" fmla="*/ 4886642 h 6321674"/>
              <a:gd name="connsiteX19" fmla="*/ 5781853 w 6321674"/>
              <a:gd name="connsiteY19" fmla="*/ 4928091 h 6321674"/>
              <a:gd name="connsiteX20" fmla="*/ 3160837 w 6321674"/>
              <a:gd name="connsiteY20" fmla="*/ 6321674 h 6321674"/>
              <a:gd name="connsiteX21" fmla="*/ 0 w 6321674"/>
              <a:gd name="connsiteY21" fmla="*/ 3160837 h 6321674"/>
              <a:gd name="connsiteX22" fmla="*/ 248395 w 6321674"/>
              <a:gd name="connsiteY22" fmla="*/ 1930497 h 6321674"/>
              <a:gd name="connsiteX23" fmla="*/ 278958 w 6321674"/>
              <a:gd name="connsiteY23" fmla="*/ 1867050 h 6321674"/>
              <a:gd name="connsiteX24" fmla="*/ 523257 w 6321674"/>
              <a:gd name="connsiteY24" fmla="*/ 1867050 h 6321674"/>
              <a:gd name="connsiteX25" fmla="*/ 1445080 w 6321674"/>
              <a:gd name="connsiteY25" fmla="*/ 2788873 h 6321674"/>
              <a:gd name="connsiteX26" fmla="*/ 1445080 w 6321674"/>
              <a:gd name="connsiteY26" fmla="*/ 3411271 h 6321674"/>
              <a:gd name="connsiteX27" fmla="*/ 1460251 w 6321674"/>
              <a:gd name="connsiteY27" fmla="*/ 3510672 h 6321674"/>
              <a:gd name="connsiteX28" fmla="*/ 3160837 w 6321674"/>
              <a:gd name="connsiteY28" fmla="*/ 4896690 h 6321674"/>
              <a:gd name="connsiteX29" fmla="*/ 4561928 w 6321674"/>
              <a:gd name="connsiteY29" fmla="*/ 4896690 h 6321674"/>
              <a:gd name="connsiteX30" fmla="*/ 3570862 w 6321674"/>
              <a:gd name="connsiteY30" fmla="*/ 3905624 h 6321674"/>
              <a:gd name="connsiteX31" fmla="*/ 3493260 w 6321674"/>
              <a:gd name="connsiteY31" fmla="*/ 3947745 h 6321674"/>
              <a:gd name="connsiteX32" fmla="*/ 3160836 w 6321674"/>
              <a:gd name="connsiteY32" fmla="*/ 4014859 h 6321674"/>
              <a:gd name="connsiteX33" fmla="*/ 2306814 w 6321674"/>
              <a:gd name="connsiteY33" fmla="*/ 3160837 h 6321674"/>
              <a:gd name="connsiteX34" fmla="*/ 2373928 w 6321674"/>
              <a:gd name="connsiteY34" fmla="*/ 2828413 h 6321674"/>
              <a:gd name="connsiteX35" fmla="*/ 2416050 w 6321674"/>
              <a:gd name="connsiteY35" fmla="*/ 2750811 h 6321674"/>
              <a:gd name="connsiteX36" fmla="*/ 1433758 w 6321674"/>
              <a:gd name="connsiteY36" fmla="*/ 1759384 h 6321674"/>
              <a:gd name="connsiteX37" fmla="*/ 731545 w 6321674"/>
              <a:gd name="connsiteY37" fmla="*/ 1403612 h 6321674"/>
              <a:gd name="connsiteX38" fmla="*/ 533729 w 6321674"/>
              <a:gd name="connsiteY38" fmla="*/ 1403612 h 6321674"/>
              <a:gd name="connsiteX39" fmla="*/ 539822 w 6321674"/>
              <a:gd name="connsiteY39" fmla="*/ 1393583 h 6321674"/>
              <a:gd name="connsiteX40" fmla="*/ 3160837 w 6321674"/>
              <a:gd name="connsiteY40" fmla="*/ 0 h 632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21674" h="6321674">
                <a:moveTo>
                  <a:pt x="3160837" y="0"/>
                </a:moveTo>
                <a:cubicBezTo>
                  <a:pt x="4906519" y="0"/>
                  <a:pt x="6321674" y="1415155"/>
                  <a:pt x="6321674" y="3160837"/>
                </a:cubicBezTo>
                <a:cubicBezTo>
                  <a:pt x="6321674" y="3597258"/>
                  <a:pt x="6233227" y="4013020"/>
                  <a:pt x="6073280" y="4391178"/>
                </a:cubicBezTo>
                <a:lnTo>
                  <a:pt x="6050767" y="4437912"/>
                </a:lnTo>
                <a:lnTo>
                  <a:pt x="5808464" y="4437912"/>
                </a:lnTo>
                <a:cubicBezTo>
                  <a:pt x="5299355" y="4437912"/>
                  <a:pt x="4886641" y="4025198"/>
                  <a:pt x="4886641" y="3516089"/>
                </a:cubicBezTo>
                <a:lnTo>
                  <a:pt x="4886641" y="2976234"/>
                </a:lnTo>
                <a:lnTo>
                  <a:pt x="4861424" y="2811002"/>
                </a:lnTo>
                <a:cubicBezTo>
                  <a:pt x="4699562" y="2020003"/>
                  <a:pt x="3999687" y="1424984"/>
                  <a:pt x="3160837" y="1424984"/>
                </a:cubicBezTo>
                <a:lnTo>
                  <a:pt x="1759746" y="1424984"/>
                </a:lnTo>
                <a:lnTo>
                  <a:pt x="2750811" y="2416049"/>
                </a:lnTo>
                <a:lnTo>
                  <a:pt x="2828413" y="2373928"/>
                </a:lnTo>
                <a:cubicBezTo>
                  <a:pt x="2930586" y="2330712"/>
                  <a:pt x="3042921" y="2306815"/>
                  <a:pt x="3160836" y="2306815"/>
                </a:cubicBezTo>
                <a:cubicBezTo>
                  <a:pt x="3632499" y="2306815"/>
                  <a:pt x="4014858" y="2689174"/>
                  <a:pt x="4014858" y="3160837"/>
                </a:cubicBezTo>
                <a:cubicBezTo>
                  <a:pt x="4014858" y="3278753"/>
                  <a:pt x="3990961" y="3391087"/>
                  <a:pt x="3947745" y="3493261"/>
                </a:cubicBezTo>
                <a:lnTo>
                  <a:pt x="3905624" y="3570862"/>
                </a:lnTo>
                <a:lnTo>
                  <a:pt x="4978204" y="4651491"/>
                </a:lnTo>
                <a:cubicBezTo>
                  <a:pt x="5125286" y="4798573"/>
                  <a:pt x="5340089" y="4886642"/>
                  <a:pt x="5564528" y="4886642"/>
                </a:cubicBezTo>
                <a:lnTo>
                  <a:pt x="5807033" y="4886642"/>
                </a:lnTo>
                <a:lnTo>
                  <a:pt x="5781853" y="4928091"/>
                </a:lnTo>
                <a:cubicBezTo>
                  <a:pt x="5213828" y="5768879"/>
                  <a:pt x="4251889" y="6321674"/>
                  <a:pt x="3160837" y="6321674"/>
                </a:cubicBezTo>
                <a:cubicBezTo>
                  <a:pt x="1415155" y="6321674"/>
                  <a:pt x="0" y="4906519"/>
                  <a:pt x="0" y="3160837"/>
                </a:cubicBezTo>
                <a:cubicBezTo>
                  <a:pt x="0" y="2724417"/>
                  <a:pt x="88448" y="2308654"/>
                  <a:pt x="248395" y="1930497"/>
                </a:cubicBezTo>
                <a:lnTo>
                  <a:pt x="278958" y="1867050"/>
                </a:lnTo>
                <a:lnTo>
                  <a:pt x="523257" y="1867050"/>
                </a:lnTo>
                <a:cubicBezTo>
                  <a:pt x="1032366" y="1867050"/>
                  <a:pt x="1445080" y="2279764"/>
                  <a:pt x="1445080" y="2788873"/>
                </a:cubicBezTo>
                <a:lnTo>
                  <a:pt x="1445080" y="3411271"/>
                </a:lnTo>
                <a:lnTo>
                  <a:pt x="1460251" y="3510672"/>
                </a:lnTo>
                <a:cubicBezTo>
                  <a:pt x="1622113" y="4301671"/>
                  <a:pt x="2321988" y="4896690"/>
                  <a:pt x="3160837" y="4896690"/>
                </a:cubicBezTo>
                <a:lnTo>
                  <a:pt x="4561928" y="4896690"/>
                </a:lnTo>
                <a:lnTo>
                  <a:pt x="3570862" y="3905624"/>
                </a:lnTo>
                <a:lnTo>
                  <a:pt x="3493260" y="3947745"/>
                </a:lnTo>
                <a:cubicBezTo>
                  <a:pt x="3391086" y="3990961"/>
                  <a:pt x="3278752" y="4014859"/>
                  <a:pt x="3160836" y="4014859"/>
                </a:cubicBezTo>
                <a:cubicBezTo>
                  <a:pt x="2689173" y="4014859"/>
                  <a:pt x="2306814" y="3632500"/>
                  <a:pt x="2306814" y="3160837"/>
                </a:cubicBezTo>
                <a:cubicBezTo>
                  <a:pt x="2306814" y="3042921"/>
                  <a:pt x="2330712" y="2930587"/>
                  <a:pt x="2373928" y="2828413"/>
                </a:cubicBezTo>
                <a:lnTo>
                  <a:pt x="2416050" y="2750811"/>
                </a:lnTo>
                <a:lnTo>
                  <a:pt x="1433758" y="1759384"/>
                </a:lnTo>
                <a:cubicBezTo>
                  <a:pt x="1244033" y="1545756"/>
                  <a:pt x="1012094" y="1403612"/>
                  <a:pt x="731545" y="1403612"/>
                </a:cubicBezTo>
                <a:lnTo>
                  <a:pt x="533729" y="1403612"/>
                </a:lnTo>
                <a:lnTo>
                  <a:pt x="539822" y="1393583"/>
                </a:lnTo>
                <a:cubicBezTo>
                  <a:pt x="1107847" y="552795"/>
                  <a:pt x="2069786" y="0"/>
                  <a:pt x="3160837" y="0"/>
                </a:cubicBezTo>
                <a:close/>
              </a:path>
            </a:pathLst>
          </a:custGeom>
          <a:solidFill>
            <a:srgbClr val="0096A5"/>
          </a:solidFill>
          <a:ln w="0">
            <a:noFill/>
            <a:prstDash val="solid"/>
            <a:round/>
            <a:headEnd/>
            <a:tailEnd/>
          </a:ln>
        </p:spPr>
        <p:txBody>
          <a:bodyPr vert="horz" wrap="square" lIns="91440" tIns="45720" rIns="91440" bIns="45720" numCol="1" anchor="t" anchorCtr="0" compatLnSpc="1">
            <a:prstTxWarp prst="textNoShape">
              <a:avLst/>
            </a:prstTxWarp>
          </a:bodyPr>
          <a:lstStyle/>
          <a:p>
            <a:pPr defTabSz="914400"/>
            <a:endParaRPr lang="en-GB" sz="1800" noProof="0">
              <a:solidFill>
                <a:prstClr val="black"/>
              </a:solidFill>
            </a:endParaRPr>
          </a:p>
        </p:txBody>
      </p:sp>
      <p:sp>
        <p:nvSpPr>
          <p:cNvPr id="81" name="Rechthoek 80">
            <a:hlinkClick r:id="rId8"/>
            <a:extLst>
              <a:ext uri="{FF2B5EF4-FFF2-40B4-BE49-F238E27FC236}">
                <a16:creationId xmlns:a16="http://schemas.microsoft.com/office/drawing/2014/main" id="{BFFA7641-A9CC-435C-A805-0EECE9C2AA66}"/>
              </a:ext>
            </a:extLst>
          </p:cNvPr>
          <p:cNvSpPr/>
          <p:nvPr userDrawn="1"/>
        </p:nvSpPr>
        <p:spPr>
          <a:xfrm>
            <a:off x="10208368" y="-1"/>
            <a:ext cx="1983633" cy="1997213"/>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83" name="Tekstvak 82">
            <a:extLst>
              <a:ext uri="{FF2B5EF4-FFF2-40B4-BE49-F238E27FC236}">
                <a16:creationId xmlns:a16="http://schemas.microsoft.com/office/drawing/2014/main" id="{C272CE1B-93A9-4A7F-9BB2-DFEF991BEF4A}"/>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Instruction slide: Paste slide</a:t>
            </a:r>
          </a:p>
        </p:txBody>
      </p:sp>
    </p:spTree>
    <p:extLst>
      <p:ext uri="{BB962C8B-B14F-4D97-AF65-F5344CB8AC3E}">
        <p14:creationId xmlns:p14="http://schemas.microsoft.com/office/powerpoint/2010/main" val="26515435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mage 2x 25% + text 75%">
    <p:spTree>
      <p:nvGrpSpPr>
        <p:cNvPr id="1" name=""/>
        <p:cNvGrpSpPr/>
        <p:nvPr/>
      </p:nvGrpSpPr>
      <p:grpSpPr>
        <a:xfrm>
          <a:off x="0" y="0"/>
          <a:ext cx="0" cy="0"/>
          <a:chOff x="0" y="0"/>
          <a:chExt cx="0" cy="0"/>
        </a:xfrm>
      </p:grpSpPr>
      <p:sp>
        <p:nvSpPr>
          <p:cNvPr id="8" name="Tijdelijke aanduiding voor afbeelding 3">
            <a:extLst>
              <a:ext uri="{FF2B5EF4-FFF2-40B4-BE49-F238E27FC236}">
                <a16:creationId xmlns:a16="http://schemas.microsoft.com/office/drawing/2014/main" id="{B72DCF1F-DE4D-4ECD-A42A-406630B9FE9D}"/>
              </a:ext>
            </a:extLst>
          </p:cNvPr>
          <p:cNvSpPr>
            <a:spLocks noGrp="1"/>
          </p:cNvSpPr>
          <p:nvPr>
            <p:ph type="pic" sz="quarter" idx="12" hasCustomPrompt="1"/>
          </p:nvPr>
        </p:nvSpPr>
        <p:spPr>
          <a:xfrm>
            <a:off x="8016000" y="-10471"/>
            <a:ext cx="4176000" cy="3448615"/>
          </a:xfrm>
          <a:noFill/>
        </p:spPr>
        <p:txBody>
          <a:bodyPr tIns="900000"/>
          <a:lstStyle>
            <a:lvl1pPr marL="0" indent="0" algn="ctr">
              <a:spcBef>
                <a:spcPts val="0"/>
              </a:spcBef>
              <a:buNone/>
              <a:defRPr sz="1200">
                <a:solidFill>
                  <a:schemeClr val="bg1">
                    <a:lumMod val="50000"/>
                  </a:schemeClr>
                </a:solidFill>
              </a:defRPr>
            </a:lvl1pPr>
          </a:lstStyle>
          <a:p>
            <a:r>
              <a:rPr lang="en-GB" noProof="0"/>
              <a:t>Click on the icon </a:t>
            </a:r>
            <a:br>
              <a:rPr lang="en-GB" noProof="0"/>
            </a:br>
            <a:r>
              <a:rPr lang="en-GB" noProof="0"/>
              <a:t>below to insert an image.</a:t>
            </a:r>
          </a:p>
        </p:txBody>
      </p:sp>
      <p:sp>
        <p:nvSpPr>
          <p:cNvPr id="3" name="Tijdelijke aanduiding voor verticale tekst 2">
            <a:extLst>
              <a:ext uri="{FF2B5EF4-FFF2-40B4-BE49-F238E27FC236}">
                <a16:creationId xmlns:a16="http://schemas.microsoft.com/office/drawing/2014/main" id="{DA1F9FEE-C161-4DE9-8F17-A64692053D4A}"/>
              </a:ext>
            </a:extLst>
          </p:cNvPr>
          <p:cNvSpPr>
            <a:spLocks noGrp="1"/>
          </p:cNvSpPr>
          <p:nvPr>
            <p:ph type="body" orient="vert" idx="1" hasCustomPrompt="1"/>
          </p:nvPr>
        </p:nvSpPr>
        <p:spPr>
          <a:xfrm>
            <a:off x="540000" y="1467100"/>
            <a:ext cx="7030800" cy="4600199"/>
          </a:xfrm>
        </p:spPr>
        <p:txBody>
          <a:bodyPr vert="horz"/>
          <a:lstStyle>
            <a:lvl1pPr>
              <a:defRPr/>
            </a:lvl1pPr>
            <a:lvl2pPr>
              <a:defRPr/>
            </a:lvl2pPr>
            <a:lvl3pPr>
              <a:defRPr/>
            </a:lvl3pPr>
            <a:lvl4pPr>
              <a:defRPr/>
            </a:lvl4pPr>
            <a:lvl5pPr>
              <a:defRPr/>
            </a:lvl5pPr>
          </a:lstStyle>
          <a:p>
            <a:pPr lvl="0"/>
            <a:r>
              <a:rPr lang="en-GB" noProof="0"/>
              <a:t>Bullet</a:t>
            </a:r>
          </a:p>
          <a:p>
            <a:pPr lvl="1"/>
            <a:r>
              <a:rPr lang="en-GB" noProof="0"/>
              <a:t>Sub bullet</a:t>
            </a:r>
          </a:p>
          <a:p>
            <a:pPr lvl="2"/>
            <a:r>
              <a:rPr lang="en-GB" noProof="0"/>
              <a:t>Plain text</a:t>
            </a:r>
          </a:p>
          <a:p>
            <a:pPr lvl="3"/>
            <a:r>
              <a:rPr lang="en-GB" noProof="0"/>
              <a:t>Header</a:t>
            </a:r>
          </a:p>
          <a:p>
            <a:pPr lvl="4"/>
            <a:r>
              <a:rPr lang="en-GB" noProof="0"/>
              <a:t>Numbering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Image 2x 25% + text 75%</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p:spPr>
        <p:txBody>
          <a:bodyPr/>
          <a:lstStyle/>
          <a:p>
            <a:fld id="{23D2BB9B-B463-4028-B950-91DDC3FACFD9}" type="slidenum">
              <a:rPr lang="en-GB" noProof="0" smtClean="0"/>
              <a:pPr/>
              <a:t>‹#›</a:t>
            </a:fld>
            <a:endParaRPr lang="en-GB" noProof="0"/>
          </a:p>
        </p:txBody>
      </p:sp>
      <p:sp>
        <p:nvSpPr>
          <p:cNvPr id="27" name="Tijdelijke aanduiding voor verticale tekst 2">
            <a:extLst>
              <a:ext uri="{FF2B5EF4-FFF2-40B4-BE49-F238E27FC236}">
                <a16:creationId xmlns:a16="http://schemas.microsoft.com/office/drawing/2014/main" id="{8DE80408-14B7-4842-B0EC-4EC84711A7BC}"/>
              </a:ext>
            </a:extLst>
          </p:cNvPr>
          <p:cNvSpPr>
            <a:spLocks noGrp="1"/>
          </p:cNvSpPr>
          <p:nvPr>
            <p:ph type="body" orient="vert" idx="13" hasCustomPrompt="1"/>
          </p:nvPr>
        </p:nvSpPr>
        <p:spPr>
          <a:xfrm>
            <a:off x="11222501" y="466271"/>
            <a:ext cx="450000" cy="453600"/>
          </a:xfr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4" name="Titel 3">
            <a:extLst>
              <a:ext uri="{FF2B5EF4-FFF2-40B4-BE49-F238E27FC236}">
                <a16:creationId xmlns:a16="http://schemas.microsoft.com/office/drawing/2014/main" id="{85301F9C-57D0-42B1-AECF-024E7D6CBAAF}"/>
              </a:ext>
            </a:extLst>
          </p:cNvPr>
          <p:cNvSpPr>
            <a:spLocks noGrp="1"/>
          </p:cNvSpPr>
          <p:nvPr>
            <p:ph type="title" hasCustomPrompt="1"/>
          </p:nvPr>
        </p:nvSpPr>
        <p:spPr>
          <a:xfrm>
            <a:off x="540000" y="540000"/>
            <a:ext cx="7030799" cy="412500"/>
          </a:xfrm>
        </p:spPr>
        <p:txBody>
          <a:bodyPr/>
          <a:lstStyle>
            <a:lvl1pPr>
              <a:defRPr/>
            </a:lvl1pPr>
          </a:lstStyle>
          <a:p>
            <a:r>
              <a:rPr lang="en-GB" noProof="0"/>
              <a:t>Heading</a:t>
            </a:r>
          </a:p>
        </p:txBody>
      </p:sp>
      <p:grpSp>
        <p:nvGrpSpPr>
          <p:cNvPr id="174" name="INSTRUCTIES - RZ">
            <a:extLst>
              <a:ext uri="{FF2B5EF4-FFF2-40B4-BE49-F238E27FC236}">
                <a16:creationId xmlns:a16="http://schemas.microsoft.com/office/drawing/2014/main" id="{CC3B63F0-F3C4-43EC-AB5D-9ACDF40D5CC6}"/>
              </a:ext>
            </a:extLst>
          </p:cNvPr>
          <p:cNvGrpSpPr/>
          <p:nvPr userDrawn="1"/>
        </p:nvGrpSpPr>
        <p:grpSpPr>
          <a:xfrm>
            <a:off x="12391601" y="73817"/>
            <a:ext cx="3437980" cy="4934293"/>
            <a:chOff x="12391601" y="0"/>
            <a:chExt cx="3437980" cy="4934293"/>
          </a:xfrm>
        </p:grpSpPr>
        <p:grpSp>
          <p:nvGrpSpPr>
            <p:cNvPr id="175" name="Groep 174">
              <a:extLst>
                <a:ext uri="{FF2B5EF4-FFF2-40B4-BE49-F238E27FC236}">
                  <a16:creationId xmlns:a16="http://schemas.microsoft.com/office/drawing/2014/main" id="{F4B15035-C6AD-4AD8-BCA2-5AAC4E66FC5A}"/>
                </a:ext>
              </a:extLst>
            </p:cNvPr>
            <p:cNvGrpSpPr/>
            <p:nvPr userDrawn="1"/>
          </p:nvGrpSpPr>
          <p:grpSpPr>
            <a:xfrm>
              <a:off x="12757282" y="3250242"/>
              <a:ext cx="1499406" cy="678267"/>
              <a:chOff x="12757283" y="3120781"/>
              <a:chExt cx="1499406" cy="678267"/>
            </a:xfrm>
          </p:grpSpPr>
          <p:sp>
            <p:nvSpPr>
              <p:cNvPr id="202" name="Rechthoek 201">
                <a:extLst>
                  <a:ext uri="{FF2B5EF4-FFF2-40B4-BE49-F238E27FC236}">
                    <a16:creationId xmlns:a16="http://schemas.microsoft.com/office/drawing/2014/main" id="{AACA962A-9A5C-40E7-AFD7-E53D00C20893}"/>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203" name="Rechthoek 202">
                <a:extLst>
                  <a:ext uri="{FF2B5EF4-FFF2-40B4-BE49-F238E27FC236}">
                    <a16:creationId xmlns:a16="http://schemas.microsoft.com/office/drawing/2014/main" id="{08C6BE53-3AEA-4598-BA6D-FB9D9FBAD1F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204" name="Tekstvak 203">
                <a:extLst>
                  <a:ext uri="{FF2B5EF4-FFF2-40B4-BE49-F238E27FC236}">
                    <a16:creationId xmlns:a16="http://schemas.microsoft.com/office/drawing/2014/main" id="{85697AD6-3BD1-4F74-91BA-F6D17A47313D}"/>
                  </a:ext>
                </a:extLst>
              </p:cNvPr>
              <p:cNvSpPr txBox="1"/>
              <p:nvPr userDrawn="1"/>
            </p:nvSpPr>
            <p:spPr>
              <a:xfrm>
                <a:off x="12997648" y="3159891"/>
                <a:ext cx="957818"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205" name="Tekstvak 204">
                <a:extLst>
                  <a:ext uri="{FF2B5EF4-FFF2-40B4-BE49-F238E27FC236}">
                    <a16:creationId xmlns:a16="http://schemas.microsoft.com/office/drawing/2014/main" id="{DE243179-9950-4091-8A7E-339D77E66689}"/>
                  </a:ext>
                </a:extLst>
              </p:cNvPr>
              <p:cNvSpPr txBox="1"/>
              <p:nvPr userDrawn="1"/>
            </p:nvSpPr>
            <p:spPr>
              <a:xfrm>
                <a:off x="12984219" y="3481017"/>
                <a:ext cx="1165564"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206" name="Picture 3">
                <a:extLst>
                  <a:ext uri="{FF2B5EF4-FFF2-40B4-BE49-F238E27FC236}">
                    <a16:creationId xmlns:a16="http://schemas.microsoft.com/office/drawing/2014/main" id="{BEA3869F-352E-46E1-B959-2EA9D27E9761}"/>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7" name="Gelijkbenige driehoek 206">
                <a:extLst>
                  <a:ext uri="{FF2B5EF4-FFF2-40B4-BE49-F238E27FC236}">
                    <a16:creationId xmlns:a16="http://schemas.microsoft.com/office/drawing/2014/main" id="{6551B345-509C-4095-AC00-1137D0AC53C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208" name="Groep 207">
                <a:extLst>
                  <a:ext uri="{FF2B5EF4-FFF2-40B4-BE49-F238E27FC236}">
                    <a16:creationId xmlns:a16="http://schemas.microsoft.com/office/drawing/2014/main" id="{1B44D72A-CD19-4887-8A7A-1ECBFAEA9E7C}"/>
                  </a:ext>
                </a:extLst>
              </p:cNvPr>
              <p:cNvGrpSpPr/>
              <p:nvPr userDrawn="1"/>
            </p:nvGrpSpPr>
            <p:grpSpPr>
              <a:xfrm>
                <a:off x="12822311" y="3178534"/>
                <a:ext cx="182309" cy="163794"/>
                <a:chOff x="12832541" y="3162395"/>
                <a:chExt cx="219532" cy="197236"/>
              </a:xfrm>
            </p:grpSpPr>
            <p:sp>
              <p:nvSpPr>
                <p:cNvPr id="213" name="Rechthoek 212">
                  <a:extLst>
                    <a:ext uri="{FF2B5EF4-FFF2-40B4-BE49-F238E27FC236}">
                      <a16:creationId xmlns:a16="http://schemas.microsoft.com/office/drawing/2014/main" id="{7B5C1E4F-30D5-45AB-89E7-F0CBDCBB02F7}"/>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214" name="Rechthoek 213">
                  <a:extLst>
                    <a:ext uri="{FF2B5EF4-FFF2-40B4-BE49-F238E27FC236}">
                      <a16:creationId xmlns:a16="http://schemas.microsoft.com/office/drawing/2014/main" id="{EF654476-C09C-4BDC-85B7-25A2F2B9277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215" name="Rechthoek 214">
                  <a:extLst>
                    <a:ext uri="{FF2B5EF4-FFF2-40B4-BE49-F238E27FC236}">
                      <a16:creationId xmlns:a16="http://schemas.microsoft.com/office/drawing/2014/main" id="{522FD0B1-6590-405B-B9F6-A903746354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nvGrpSpPr>
              <p:cNvPr id="209" name="Groep 208">
                <a:extLst>
                  <a:ext uri="{FF2B5EF4-FFF2-40B4-BE49-F238E27FC236}">
                    <a16:creationId xmlns:a16="http://schemas.microsoft.com/office/drawing/2014/main" id="{9CA813BB-4774-4AFA-96E0-711E2109CB12}"/>
                  </a:ext>
                </a:extLst>
              </p:cNvPr>
              <p:cNvGrpSpPr/>
              <p:nvPr userDrawn="1"/>
            </p:nvGrpSpPr>
            <p:grpSpPr>
              <a:xfrm>
                <a:off x="12822311" y="3480352"/>
                <a:ext cx="182309" cy="163794"/>
                <a:chOff x="12832541" y="3162395"/>
                <a:chExt cx="219532" cy="197236"/>
              </a:xfrm>
            </p:grpSpPr>
            <p:sp>
              <p:nvSpPr>
                <p:cNvPr id="210" name="Rechthoek 209">
                  <a:extLst>
                    <a:ext uri="{FF2B5EF4-FFF2-40B4-BE49-F238E27FC236}">
                      <a16:creationId xmlns:a16="http://schemas.microsoft.com/office/drawing/2014/main" id="{2FFAE319-C44F-4EDB-8F3B-5CF2F017543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211" name="Rechthoek 210">
                  <a:extLst>
                    <a:ext uri="{FF2B5EF4-FFF2-40B4-BE49-F238E27FC236}">
                      <a16:creationId xmlns:a16="http://schemas.microsoft.com/office/drawing/2014/main" id="{40A256BA-B8A9-4816-BB47-EF334AFD882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212" name="Rechthoek 211">
                  <a:extLst>
                    <a:ext uri="{FF2B5EF4-FFF2-40B4-BE49-F238E27FC236}">
                      <a16:creationId xmlns:a16="http://schemas.microsoft.com/office/drawing/2014/main" id="{4A8F070B-279D-4697-B4EB-96A03C0B0757}"/>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176" name="Meer informatie">
              <a:extLst>
                <a:ext uri="{FF2B5EF4-FFF2-40B4-BE49-F238E27FC236}">
                  <a16:creationId xmlns:a16="http://schemas.microsoft.com/office/drawing/2014/main" id="{8AE83B85-8FA4-46D6-A73B-7C27608DBADC}"/>
                </a:ext>
              </a:extLst>
            </p:cNvPr>
            <p:cNvGrpSpPr/>
            <p:nvPr userDrawn="1"/>
          </p:nvGrpSpPr>
          <p:grpSpPr>
            <a:xfrm>
              <a:off x="12396764" y="4151020"/>
              <a:ext cx="3178515" cy="783273"/>
              <a:chOff x="-3741486" y="3386444"/>
              <a:chExt cx="3178515" cy="783273"/>
            </a:xfrm>
          </p:grpSpPr>
          <p:sp>
            <p:nvSpPr>
              <p:cNvPr id="199" name="Freeform 101">
                <a:extLst>
                  <a:ext uri="{FF2B5EF4-FFF2-40B4-BE49-F238E27FC236}">
                    <a16:creationId xmlns:a16="http://schemas.microsoft.com/office/drawing/2014/main" id="{E33E4F9A-E281-4108-849B-2BC20E7CEA0C}"/>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200" name="Rechthoek 199">
                <a:extLst>
                  <a:ext uri="{FF2B5EF4-FFF2-40B4-BE49-F238E27FC236}">
                    <a16:creationId xmlns:a16="http://schemas.microsoft.com/office/drawing/2014/main" id="{54F4C930-3221-4FE7-8317-CF0AE0135244}"/>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201" name="Rechte verbindingslijn 200">
                <a:extLst>
                  <a:ext uri="{FF2B5EF4-FFF2-40B4-BE49-F238E27FC236}">
                    <a16:creationId xmlns:a16="http://schemas.microsoft.com/office/drawing/2014/main" id="{1066C883-A7C2-4D41-9D34-A76CD7D1D271}"/>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177" name="Rechthoek 176">
              <a:extLst>
                <a:ext uri="{FF2B5EF4-FFF2-40B4-BE49-F238E27FC236}">
                  <a16:creationId xmlns:a16="http://schemas.microsoft.com/office/drawing/2014/main" id="{B6EC684B-B3F9-4DC2-B5DD-3598A6F47B44}"/>
                </a:ext>
              </a:extLst>
            </p:cNvPr>
            <p:cNvSpPr/>
            <p:nvPr userDrawn="1"/>
          </p:nvSpPr>
          <p:spPr>
            <a:xfrm>
              <a:off x="12397262" y="0"/>
              <a:ext cx="3384000"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sp>
          <p:nvSpPr>
            <p:cNvPr id="178" name="Ovaal 177">
              <a:extLst>
                <a:ext uri="{FF2B5EF4-FFF2-40B4-BE49-F238E27FC236}">
                  <a16:creationId xmlns:a16="http://schemas.microsoft.com/office/drawing/2014/main" id="{DB261A52-BDC9-4083-924B-1F090B47F63D}"/>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79" name="Rechte verbindingslijn 178">
              <a:extLst>
                <a:ext uri="{FF2B5EF4-FFF2-40B4-BE49-F238E27FC236}">
                  <a16:creationId xmlns:a16="http://schemas.microsoft.com/office/drawing/2014/main" id="{9C4C2ED3-493F-4215-9DF2-AD3F7EB56614}"/>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180" name="Rechte verbindingslijn 179">
              <a:extLst>
                <a:ext uri="{FF2B5EF4-FFF2-40B4-BE49-F238E27FC236}">
                  <a16:creationId xmlns:a16="http://schemas.microsoft.com/office/drawing/2014/main" id="{D132ADD6-DEF8-4CA1-A677-79E659249B8F}"/>
                </a:ext>
              </a:extLst>
            </p:cNvPr>
            <p:cNvCxnSpPr>
              <a:cxnSpLocks/>
            </p:cNvCxnSpPr>
            <p:nvPr userDrawn="1"/>
          </p:nvCxnSpPr>
          <p:spPr>
            <a:xfrm>
              <a:off x="12397261" y="1728059"/>
              <a:ext cx="3178017" cy="0"/>
            </a:xfrm>
            <a:prstGeom prst="line">
              <a:avLst/>
            </a:prstGeom>
            <a:noFill/>
            <a:ln w="3175" cap="flat" cmpd="sng" algn="ctr">
              <a:solidFill>
                <a:schemeClr val="accent1"/>
              </a:solidFill>
              <a:prstDash val="solid"/>
            </a:ln>
            <a:effectLst/>
          </p:spPr>
        </p:cxnSp>
        <p:sp>
          <p:nvSpPr>
            <p:cNvPr id="181" name="Rechthoek 180">
              <a:extLst>
                <a:ext uri="{FF2B5EF4-FFF2-40B4-BE49-F238E27FC236}">
                  <a16:creationId xmlns:a16="http://schemas.microsoft.com/office/drawing/2014/main" id="{80B75347-8842-4C27-B381-DF06407DE941}"/>
                </a:ext>
              </a:extLst>
            </p:cNvPr>
            <p:cNvSpPr/>
            <p:nvPr userDrawn="1"/>
          </p:nvSpPr>
          <p:spPr>
            <a:xfrm>
              <a:off x="12757282" y="432552"/>
              <a:ext cx="2817995" cy="7386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2" name="Rechte verbindingslijn 181">
              <a:extLst>
                <a:ext uri="{FF2B5EF4-FFF2-40B4-BE49-F238E27FC236}">
                  <a16:creationId xmlns:a16="http://schemas.microsoft.com/office/drawing/2014/main" id="{670769C5-3355-4512-9B41-827E01009AE0}"/>
                </a:ext>
              </a:extLst>
            </p:cNvPr>
            <p:cNvCxnSpPr>
              <a:cxnSpLocks/>
            </p:cNvCxnSpPr>
            <p:nvPr userDrawn="1"/>
          </p:nvCxnSpPr>
          <p:spPr>
            <a:xfrm>
              <a:off x="12397261" y="4033137"/>
              <a:ext cx="3178017" cy="0"/>
            </a:xfrm>
            <a:prstGeom prst="line">
              <a:avLst/>
            </a:prstGeom>
            <a:noFill/>
            <a:ln w="3175" cap="flat" cmpd="sng" algn="ctr">
              <a:solidFill>
                <a:schemeClr val="accent1"/>
              </a:solidFill>
              <a:prstDash val="solid"/>
            </a:ln>
            <a:effectLst/>
          </p:spPr>
        </p:cxnSp>
        <p:sp>
          <p:nvSpPr>
            <p:cNvPr id="183" name="Ovaal 182">
              <a:extLst>
                <a:ext uri="{FF2B5EF4-FFF2-40B4-BE49-F238E27FC236}">
                  <a16:creationId xmlns:a16="http://schemas.microsoft.com/office/drawing/2014/main" id="{67D8838A-3CFD-48EE-AEA5-44C0B02C1121}"/>
                </a:ext>
              </a:extLst>
            </p:cNvPr>
            <p:cNvSpPr/>
            <p:nvPr userDrawn="1"/>
          </p:nvSpPr>
          <p:spPr>
            <a:xfrm>
              <a:off x="12391601" y="18565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84" name="Rechthoek 183">
              <a:extLst>
                <a:ext uri="{FF2B5EF4-FFF2-40B4-BE49-F238E27FC236}">
                  <a16:creationId xmlns:a16="http://schemas.microsoft.com/office/drawing/2014/main" id="{142D66CF-644B-4196-92E1-155523AB1004}"/>
                </a:ext>
              </a:extLst>
            </p:cNvPr>
            <p:cNvSpPr/>
            <p:nvPr userDrawn="1"/>
          </p:nvSpPr>
          <p:spPr>
            <a:xfrm>
              <a:off x="12757282" y="1922587"/>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185" name="Groep 184">
              <a:extLst>
                <a:ext uri="{FF2B5EF4-FFF2-40B4-BE49-F238E27FC236}">
                  <a16:creationId xmlns:a16="http://schemas.microsoft.com/office/drawing/2014/main" id="{017E1EA1-73D8-444F-BDB9-6823F2232CA8}"/>
                </a:ext>
              </a:extLst>
            </p:cNvPr>
            <p:cNvGrpSpPr/>
            <p:nvPr userDrawn="1"/>
          </p:nvGrpSpPr>
          <p:grpSpPr>
            <a:xfrm>
              <a:off x="12757282" y="1291752"/>
              <a:ext cx="294789" cy="318834"/>
              <a:chOff x="14466489" y="1001522"/>
              <a:chExt cx="290627" cy="314333"/>
            </a:xfrm>
          </p:grpSpPr>
          <p:sp>
            <p:nvSpPr>
              <p:cNvPr id="193" name="Rechthoek 192">
                <a:extLst>
                  <a:ext uri="{FF2B5EF4-FFF2-40B4-BE49-F238E27FC236}">
                    <a16:creationId xmlns:a16="http://schemas.microsoft.com/office/drawing/2014/main" id="{98BFDCA6-7FD9-4D32-9B87-9B40F7F8AA0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94" name="Ovaal 193">
                <a:extLst>
                  <a:ext uri="{FF2B5EF4-FFF2-40B4-BE49-F238E27FC236}">
                    <a16:creationId xmlns:a16="http://schemas.microsoft.com/office/drawing/2014/main" id="{050820FD-EEF5-42E3-AFB7-64D6A18E286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95" name="Vrije vorm: vorm 194">
                <a:extLst>
                  <a:ext uri="{FF2B5EF4-FFF2-40B4-BE49-F238E27FC236}">
                    <a16:creationId xmlns:a16="http://schemas.microsoft.com/office/drawing/2014/main" id="{024045AE-F36C-48A2-B953-928F4DF8206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96" name="Rechthoek: afgeronde hoeken 195">
                <a:extLst>
                  <a:ext uri="{FF2B5EF4-FFF2-40B4-BE49-F238E27FC236}">
                    <a16:creationId xmlns:a16="http://schemas.microsoft.com/office/drawing/2014/main" id="{5C0937D5-0C61-4D54-8D10-0944E3DD9AD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197" name="Rechte verbindingslijn 196">
                <a:extLst>
                  <a:ext uri="{FF2B5EF4-FFF2-40B4-BE49-F238E27FC236}">
                    <a16:creationId xmlns:a16="http://schemas.microsoft.com/office/drawing/2014/main" id="{35C927EB-D0BE-4FDA-8846-B16F2DF1535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98" name="Rechte verbindingslijn 197">
                <a:extLst>
                  <a:ext uri="{FF2B5EF4-FFF2-40B4-BE49-F238E27FC236}">
                    <a16:creationId xmlns:a16="http://schemas.microsoft.com/office/drawing/2014/main" id="{491F0D6F-5EA6-4D17-AE86-04F9E86CEDD3}"/>
                  </a:ext>
                </a:extLst>
              </p:cNvPr>
              <p:cNvCxnSpPr>
                <a:cxnSpLocks/>
                <a:stCxn id="196"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86" name="Ovaal 185">
              <a:extLst>
                <a:ext uri="{FF2B5EF4-FFF2-40B4-BE49-F238E27FC236}">
                  <a16:creationId xmlns:a16="http://schemas.microsoft.com/office/drawing/2014/main" id="{D5926B3A-D421-49B9-B33B-D47EA053A3C0}"/>
                </a:ext>
              </a:extLst>
            </p:cNvPr>
            <p:cNvSpPr/>
            <p:nvPr userDrawn="1"/>
          </p:nvSpPr>
          <p:spPr>
            <a:xfrm>
              <a:off x="12391601" y="276807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87" name="Rechthoek 186">
              <a:extLst>
                <a:ext uri="{FF2B5EF4-FFF2-40B4-BE49-F238E27FC236}">
                  <a16:creationId xmlns:a16="http://schemas.microsoft.com/office/drawing/2014/main" id="{E9CE5BAF-F3CA-4F05-AF6A-A04F24576F2A}"/>
                </a:ext>
              </a:extLst>
            </p:cNvPr>
            <p:cNvSpPr/>
            <p:nvPr userDrawn="1"/>
          </p:nvSpPr>
          <p:spPr>
            <a:xfrm>
              <a:off x="12757282" y="2834141"/>
              <a:ext cx="3072299"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image and select</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 Send to back´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188" name="Rechte verbindingslijn 187">
              <a:extLst>
                <a:ext uri="{FF2B5EF4-FFF2-40B4-BE49-F238E27FC236}">
                  <a16:creationId xmlns:a16="http://schemas.microsoft.com/office/drawing/2014/main" id="{D244346D-ED63-4555-B7EA-E6615C17B5B5}"/>
                </a:ext>
              </a:extLst>
            </p:cNvPr>
            <p:cNvCxnSpPr>
              <a:cxnSpLocks/>
            </p:cNvCxnSpPr>
            <p:nvPr userDrawn="1"/>
          </p:nvCxnSpPr>
          <p:spPr>
            <a:xfrm>
              <a:off x="12397261" y="2649915"/>
              <a:ext cx="3178017" cy="0"/>
            </a:xfrm>
            <a:prstGeom prst="line">
              <a:avLst/>
            </a:prstGeom>
            <a:noFill/>
            <a:ln w="3175" cap="flat" cmpd="sng" algn="ctr">
              <a:solidFill>
                <a:schemeClr val="accent1"/>
              </a:solidFill>
              <a:prstDash val="solid"/>
            </a:ln>
            <a:effectLst/>
          </p:spPr>
        </p:cxnSp>
        <p:grpSp>
          <p:nvGrpSpPr>
            <p:cNvPr id="189" name="Groep 188">
              <a:extLst>
                <a:ext uri="{FF2B5EF4-FFF2-40B4-BE49-F238E27FC236}">
                  <a16:creationId xmlns:a16="http://schemas.microsoft.com/office/drawing/2014/main" id="{FD3B047A-496B-42C9-932C-308CC09ED21D}"/>
                </a:ext>
              </a:extLst>
            </p:cNvPr>
            <p:cNvGrpSpPr/>
            <p:nvPr userDrawn="1"/>
          </p:nvGrpSpPr>
          <p:grpSpPr>
            <a:xfrm>
              <a:off x="12757282" y="2296644"/>
              <a:ext cx="825500" cy="209550"/>
              <a:chOff x="13504624" y="2444818"/>
              <a:chExt cx="825500" cy="209550"/>
            </a:xfrm>
          </p:grpSpPr>
          <p:sp>
            <p:nvSpPr>
              <p:cNvPr id="190" name="Rechthoek 189">
                <a:extLst>
                  <a:ext uri="{FF2B5EF4-FFF2-40B4-BE49-F238E27FC236}">
                    <a16:creationId xmlns:a16="http://schemas.microsoft.com/office/drawing/2014/main" id="{044C456D-2CB4-4469-A068-BBE3862C474A}"/>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191" name="Rechte verbindingslijn 190">
                <a:extLst>
                  <a:ext uri="{FF2B5EF4-FFF2-40B4-BE49-F238E27FC236}">
                    <a16:creationId xmlns:a16="http://schemas.microsoft.com/office/drawing/2014/main" id="{DEAD7E1F-1C3C-49E8-9E5D-68AF22BFF0AB}"/>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192" name="Gelijkbenige driehoek 191">
                <a:extLst>
                  <a:ext uri="{FF2B5EF4-FFF2-40B4-BE49-F238E27FC236}">
                    <a16:creationId xmlns:a16="http://schemas.microsoft.com/office/drawing/2014/main" id="{25F15D94-4174-4798-9393-D4BD91765FE2}"/>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sp>
        <p:nvSpPr>
          <p:cNvPr id="135" name="Tijdelijke aanduiding voor afbeelding 3">
            <a:extLst>
              <a:ext uri="{FF2B5EF4-FFF2-40B4-BE49-F238E27FC236}">
                <a16:creationId xmlns:a16="http://schemas.microsoft.com/office/drawing/2014/main" id="{BFCA941D-07F1-4946-B70A-4489BEF1401B}"/>
              </a:ext>
            </a:extLst>
          </p:cNvPr>
          <p:cNvSpPr>
            <a:spLocks noGrp="1"/>
          </p:cNvSpPr>
          <p:nvPr>
            <p:ph type="pic" sz="quarter" idx="14" hasCustomPrompt="1"/>
          </p:nvPr>
        </p:nvSpPr>
        <p:spPr>
          <a:xfrm>
            <a:off x="8016000" y="3431195"/>
            <a:ext cx="4176000" cy="3417160"/>
          </a:xfrm>
          <a:noFill/>
        </p:spPr>
        <p:txBody>
          <a:bodyPr tIns="900000"/>
          <a:lstStyle>
            <a:lvl1pPr marL="0" indent="0" algn="ctr">
              <a:spcBef>
                <a:spcPts val="0"/>
              </a:spcBef>
              <a:buNone/>
              <a:defRPr sz="1200">
                <a:solidFill>
                  <a:schemeClr val="bg1">
                    <a:lumMod val="50000"/>
                  </a:schemeClr>
                </a:solidFill>
              </a:defRPr>
            </a:lvl1pPr>
          </a:lstStyle>
          <a:p>
            <a:r>
              <a:rPr lang="en-GB" noProof="0"/>
              <a:t>Click on the icon </a:t>
            </a:r>
            <a:br>
              <a:rPr lang="en-GB" noProof="0"/>
            </a:br>
            <a:r>
              <a:rPr lang="en-GB" noProof="0"/>
              <a:t>below to insert an image.</a:t>
            </a:r>
          </a:p>
        </p:txBody>
      </p:sp>
      <p:grpSp>
        <p:nvGrpSpPr>
          <p:cNvPr id="133" name="INSTRUCTIE - LZ">
            <a:extLst>
              <a:ext uri="{FF2B5EF4-FFF2-40B4-BE49-F238E27FC236}">
                <a16:creationId xmlns:a16="http://schemas.microsoft.com/office/drawing/2014/main" id="{D7BB7156-FDB1-4F3B-BC7F-465E570CC56E}"/>
              </a:ext>
            </a:extLst>
          </p:cNvPr>
          <p:cNvGrpSpPr/>
          <p:nvPr userDrawn="1"/>
        </p:nvGrpSpPr>
        <p:grpSpPr>
          <a:xfrm>
            <a:off x="-3437547" y="-10471"/>
            <a:ext cx="3201327" cy="6109909"/>
            <a:chOff x="-3437547" y="-10471"/>
            <a:chExt cx="3201327" cy="6109909"/>
          </a:xfrm>
        </p:grpSpPr>
        <p:cxnSp>
          <p:nvCxnSpPr>
            <p:cNvPr id="134" name="Rechte verbindingslijn 11">
              <a:extLst>
                <a:ext uri="{FF2B5EF4-FFF2-40B4-BE49-F238E27FC236}">
                  <a16:creationId xmlns:a16="http://schemas.microsoft.com/office/drawing/2014/main" id="{EF81826E-88DF-464A-A348-B85F5500D3BF}"/>
                </a:ext>
              </a:extLst>
            </p:cNvPr>
            <p:cNvCxnSpPr>
              <a:cxnSpLocks/>
            </p:cNvCxnSpPr>
            <p:nvPr userDrawn="1"/>
          </p:nvCxnSpPr>
          <p:spPr>
            <a:xfrm>
              <a:off x="-3419346" y="5180569"/>
              <a:ext cx="3176013" cy="0"/>
            </a:xfrm>
            <a:prstGeom prst="line">
              <a:avLst/>
            </a:prstGeom>
            <a:noFill/>
            <a:ln w="3175" cap="flat" cmpd="sng" algn="ctr">
              <a:solidFill>
                <a:schemeClr val="accent1"/>
              </a:solidFill>
              <a:prstDash val="solid"/>
            </a:ln>
            <a:effectLst/>
          </p:spPr>
        </p:cxnSp>
        <p:sp>
          <p:nvSpPr>
            <p:cNvPr id="136" name="Rechthoek 13">
              <a:extLst>
                <a:ext uri="{FF2B5EF4-FFF2-40B4-BE49-F238E27FC236}">
                  <a16:creationId xmlns:a16="http://schemas.microsoft.com/office/drawing/2014/main" id="{3E6FFA01-614D-4CD6-970C-6DC8F4153042}"/>
                </a:ext>
              </a:extLst>
            </p:cNvPr>
            <p:cNvSpPr/>
            <p:nvPr userDrawn="1"/>
          </p:nvSpPr>
          <p:spPr>
            <a:xfrm>
              <a:off x="-3068560" y="3214066"/>
              <a:ext cx="2823104" cy="255963"/>
            </a:xfrm>
            <a:prstGeom prst="rect">
              <a:avLst/>
            </a:prstGeom>
            <a:noFill/>
            <a:ln w="25400" cap="flat" cmpd="sng" algn="ctr">
              <a:noFill/>
              <a:prstDash val="solid"/>
            </a:ln>
            <a:effectLst/>
          </p:spPr>
          <p:txBody>
            <a:bodyPr lIns="0" tIns="0" rIns="0" bIns="0" rtlCol="0" anchor="ctr"/>
            <a:lstStyle/>
            <a:p>
              <a:pPr marL="180975" marR="0" lvl="0" indent="-180975" defTabSz="914400" eaLnBrk="1" fontAlgn="auto" latinLnBrk="0" hangingPunct="1">
                <a:lnSpc>
                  <a:spcPct val="90000"/>
                </a:lnSpc>
                <a:spcBef>
                  <a:spcPts val="600"/>
                </a:spcBef>
                <a:spcAft>
                  <a:spcPts val="600"/>
                </a:spcAft>
                <a:buClr>
                  <a:schemeClr val="accent1"/>
                </a:buClr>
                <a:buSzTx/>
                <a:buFont typeface="+mj-lt"/>
                <a:buAutoNum type="arabicPeriod"/>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Numerical bullet</a:t>
              </a:r>
            </a:p>
          </p:txBody>
        </p:sp>
        <p:grpSp>
          <p:nvGrpSpPr>
            <p:cNvPr id="137" name="Meer informatie">
              <a:extLst>
                <a:ext uri="{FF2B5EF4-FFF2-40B4-BE49-F238E27FC236}">
                  <a16:creationId xmlns:a16="http://schemas.microsoft.com/office/drawing/2014/main" id="{B4A3342A-DA60-4100-A180-9724018EF269}"/>
                </a:ext>
              </a:extLst>
            </p:cNvPr>
            <p:cNvGrpSpPr/>
            <p:nvPr userDrawn="1"/>
          </p:nvGrpSpPr>
          <p:grpSpPr>
            <a:xfrm>
              <a:off x="-3421298" y="5303776"/>
              <a:ext cx="3178515" cy="795662"/>
              <a:chOff x="-3741486" y="1935764"/>
              <a:chExt cx="3178515" cy="795662"/>
            </a:xfrm>
          </p:grpSpPr>
          <p:sp>
            <p:nvSpPr>
              <p:cNvPr id="335" name="Freeform 101">
                <a:extLst>
                  <a:ext uri="{FF2B5EF4-FFF2-40B4-BE49-F238E27FC236}">
                    <a16:creationId xmlns:a16="http://schemas.microsoft.com/office/drawing/2014/main" id="{BD917513-078F-490D-A81D-083E514DF122}"/>
                  </a:ext>
                </a:extLst>
              </p:cNvPr>
              <p:cNvSpPr>
                <a:spLocks noEditPoints="1"/>
              </p:cNvSpPr>
              <p:nvPr/>
            </p:nvSpPr>
            <p:spPr bwMode="auto">
              <a:xfrm>
                <a:off x="-3741486" y="193576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336" name="Rechthoek 91">
                <a:extLst>
                  <a:ext uri="{FF2B5EF4-FFF2-40B4-BE49-F238E27FC236}">
                    <a16:creationId xmlns:a16="http://schemas.microsoft.com/office/drawing/2014/main" id="{D4F5D0E7-B5D9-46A0-9395-573EC672BA38}"/>
                  </a:ext>
                </a:extLst>
              </p:cNvPr>
              <p:cNvSpPr/>
              <p:nvPr userDrawn="1"/>
            </p:nvSpPr>
            <p:spPr>
              <a:xfrm>
                <a:off x="-3380966" y="200779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de slide show and click on the video link.</a:t>
                </a:r>
              </a:p>
            </p:txBody>
          </p:sp>
          <p:cxnSp>
            <p:nvCxnSpPr>
              <p:cNvPr id="337" name="Rechte verbindingslijn 92">
                <a:extLst>
                  <a:ext uri="{FF2B5EF4-FFF2-40B4-BE49-F238E27FC236}">
                    <a16:creationId xmlns:a16="http://schemas.microsoft.com/office/drawing/2014/main" id="{17E78D23-8CC5-4805-ABFE-BD30715189B5}"/>
                  </a:ext>
                </a:extLst>
              </p:cNvPr>
              <p:cNvCxnSpPr>
                <a:cxnSpLocks/>
              </p:cNvCxnSpPr>
              <p:nvPr userDrawn="1"/>
            </p:nvCxnSpPr>
            <p:spPr>
              <a:xfrm>
                <a:off x="-3740987" y="2731426"/>
                <a:ext cx="3178016" cy="0"/>
              </a:xfrm>
              <a:prstGeom prst="line">
                <a:avLst/>
              </a:prstGeom>
              <a:noFill/>
              <a:ln w="3175" cap="flat" cmpd="sng" algn="ctr">
                <a:solidFill>
                  <a:schemeClr val="accent1"/>
                </a:solidFill>
                <a:prstDash val="solid"/>
              </a:ln>
              <a:effectLst/>
            </p:spPr>
          </p:cxnSp>
        </p:grpSp>
        <p:sp>
          <p:nvSpPr>
            <p:cNvPr id="138" name="Rechthoek 15">
              <a:extLst>
                <a:ext uri="{FF2B5EF4-FFF2-40B4-BE49-F238E27FC236}">
                  <a16:creationId xmlns:a16="http://schemas.microsoft.com/office/drawing/2014/main" id="{4717DE58-FB61-4BF6-8DDD-3D0707E3CCD0}"/>
                </a:ext>
              </a:extLst>
            </p:cNvPr>
            <p:cNvSpPr/>
            <p:nvPr userDrawn="1"/>
          </p:nvSpPr>
          <p:spPr>
            <a:xfrm>
              <a:off x="-3419345" y="-10471"/>
              <a:ext cx="3176012"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HoW do Text levels work?</a:t>
              </a:r>
            </a:p>
          </p:txBody>
        </p:sp>
        <p:sp>
          <p:nvSpPr>
            <p:cNvPr id="139" name="Ovaal 16">
              <a:extLst>
                <a:ext uri="{FF2B5EF4-FFF2-40B4-BE49-F238E27FC236}">
                  <a16:creationId xmlns:a16="http://schemas.microsoft.com/office/drawing/2014/main" id="{E199C56C-FCC9-4B1D-9A0B-F53732C88F6E}"/>
                </a:ext>
              </a:extLst>
            </p:cNvPr>
            <p:cNvSpPr/>
            <p:nvPr userDrawn="1"/>
          </p:nvSpPr>
          <p:spPr>
            <a:xfrm>
              <a:off x="-3425006" y="170723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0" name="Rechte verbindingslijn 17">
              <a:extLst>
                <a:ext uri="{FF2B5EF4-FFF2-40B4-BE49-F238E27FC236}">
                  <a16:creationId xmlns:a16="http://schemas.microsoft.com/office/drawing/2014/main" id="{3A38A19B-D935-4055-A8C9-B0DE96D2965D}"/>
                </a:ext>
              </a:extLst>
            </p:cNvPr>
            <p:cNvCxnSpPr>
              <a:cxnSpLocks/>
            </p:cNvCxnSpPr>
            <p:nvPr userDrawn="1"/>
          </p:nvCxnSpPr>
          <p:spPr>
            <a:xfrm>
              <a:off x="-3419346" y="231164"/>
              <a:ext cx="3176013" cy="0"/>
            </a:xfrm>
            <a:prstGeom prst="line">
              <a:avLst/>
            </a:prstGeom>
            <a:noFill/>
            <a:ln w="3175" cap="flat" cmpd="sng" algn="ctr">
              <a:solidFill>
                <a:schemeClr val="accent1"/>
              </a:solidFill>
              <a:prstDash val="solid"/>
            </a:ln>
            <a:effectLst/>
          </p:spPr>
        </p:cxnSp>
        <p:grpSp>
          <p:nvGrpSpPr>
            <p:cNvPr id="141" name="Groep 18">
              <a:extLst>
                <a:ext uri="{FF2B5EF4-FFF2-40B4-BE49-F238E27FC236}">
                  <a16:creationId xmlns:a16="http://schemas.microsoft.com/office/drawing/2014/main" id="{66349938-09BD-442C-B615-F9A374F69B3E}"/>
                </a:ext>
              </a:extLst>
            </p:cNvPr>
            <p:cNvGrpSpPr/>
            <p:nvPr userDrawn="1"/>
          </p:nvGrpSpPr>
          <p:grpSpPr>
            <a:xfrm>
              <a:off x="-3437547" y="337508"/>
              <a:ext cx="2933825" cy="558875"/>
              <a:chOff x="-3419346" y="368233"/>
              <a:chExt cx="3904920" cy="743862"/>
            </a:xfrm>
          </p:grpSpPr>
          <p:sp>
            <p:nvSpPr>
              <p:cNvPr id="160" name="Rechthoek 38">
                <a:extLst>
                  <a:ext uri="{FF2B5EF4-FFF2-40B4-BE49-F238E27FC236}">
                    <a16:creationId xmlns:a16="http://schemas.microsoft.com/office/drawing/2014/main" id="{78058C23-120C-40B6-81D4-61902B8EF77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en-GB" sz="800" b="0" noProof="0">
                    <a:solidFill>
                      <a:srgbClr val="C00000"/>
                    </a:solidFill>
                    <a:latin typeface="Arial" panose="020B0604020202020204" pitchFamily="34" charset="0"/>
                    <a:cs typeface="Arial" panose="020B0604020202020204" pitchFamily="34" charset="0"/>
                  </a:rPr>
                  <a:t>Start</a:t>
                </a:r>
              </a:p>
            </p:txBody>
          </p:sp>
          <p:cxnSp>
            <p:nvCxnSpPr>
              <p:cNvPr id="161" name="Rechte verbindingslijn 39">
                <a:extLst>
                  <a:ext uri="{FF2B5EF4-FFF2-40B4-BE49-F238E27FC236}">
                    <a16:creationId xmlns:a16="http://schemas.microsoft.com/office/drawing/2014/main" id="{A03B5B99-2A9C-480D-908C-4A1FCB210B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 name="Rechte verbindingslijn 40">
                <a:extLst>
                  <a:ext uri="{FF2B5EF4-FFF2-40B4-BE49-F238E27FC236}">
                    <a16:creationId xmlns:a16="http://schemas.microsoft.com/office/drawing/2014/main" id="{96C75FAD-217E-4F46-97AF-DABEC7FEF26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3" name="Rechthoek 41">
                <a:extLst>
                  <a:ext uri="{FF2B5EF4-FFF2-40B4-BE49-F238E27FC236}">
                    <a16:creationId xmlns:a16="http://schemas.microsoft.com/office/drawing/2014/main" id="{E6620F74-5ABA-4E79-B2CD-EC4F6A538D3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164" name="Groep 42">
                <a:extLst>
                  <a:ext uri="{FF2B5EF4-FFF2-40B4-BE49-F238E27FC236}">
                    <a16:creationId xmlns:a16="http://schemas.microsoft.com/office/drawing/2014/main" id="{8DB2A11B-C715-45A9-8430-2308F3F8B77D}"/>
                  </a:ext>
                </a:extLst>
              </p:cNvPr>
              <p:cNvGrpSpPr/>
              <p:nvPr userDrawn="1"/>
            </p:nvGrpSpPr>
            <p:grpSpPr>
              <a:xfrm>
                <a:off x="-3002834" y="720303"/>
                <a:ext cx="182598" cy="143759"/>
                <a:chOff x="-3310843" y="700986"/>
                <a:chExt cx="182598" cy="143759"/>
              </a:xfrm>
            </p:grpSpPr>
            <p:grpSp>
              <p:nvGrpSpPr>
                <p:cNvPr id="326" name="Groep 81">
                  <a:extLst>
                    <a:ext uri="{FF2B5EF4-FFF2-40B4-BE49-F238E27FC236}">
                      <a16:creationId xmlns:a16="http://schemas.microsoft.com/office/drawing/2014/main" id="{D5D28895-BC5F-4F08-B639-03A2A60C6D13}"/>
                    </a:ext>
                  </a:extLst>
                </p:cNvPr>
                <p:cNvGrpSpPr/>
                <p:nvPr userDrawn="1"/>
              </p:nvGrpSpPr>
              <p:grpSpPr>
                <a:xfrm>
                  <a:off x="-3310843" y="700986"/>
                  <a:ext cx="182598" cy="143759"/>
                  <a:chOff x="-3310843" y="700986"/>
                  <a:chExt cx="182598" cy="143759"/>
                </a:xfrm>
              </p:grpSpPr>
              <p:cxnSp>
                <p:nvCxnSpPr>
                  <p:cNvPr id="330" name="Rechte verbindingslijn 85">
                    <a:extLst>
                      <a:ext uri="{FF2B5EF4-FFF2-40B4-BE49-F238E27FC236}">
                        <a16:creationId xmlns:a16="http://schemas.microsoft.com/office/drawing/2014/main" id="{80D5E1F8-FAC0-4927-A3EF-C07B5CA4113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31" name="Rechte verbindingslijn 86">
                    <a:extLst>
                      <a:ext uri="{FF2B5EF4-FFF2-40B4-BE49-F238E27FC236}">
                        <a16:creationId xmlns:a16="http://schemas.microsoft.com/office/drawing/2014/main" id="{FC9529AC-3FC6-495E-B7EC-EC0DF1138DE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32" name="Rechte verbindingslijn 87">
                    <a:extLst>
                      <a:ext uri="{FF2B5EF4-FFF2-40B4-BE49-F238E27FC236}">
                        <a16:creationId xmlns:a16="http://schemas.microsoft.com/office/drawing/2014/main" id="{371FCA05-DE6A-4389-85CA-FFEB582508B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33" name="Rechte verbindingslijn 88">
                    <a:extLst>
                      <a:ext uri="{FF2B5EF4-FFF2-40B4-BE49-F238E27FC236}">
                        <a16:creationId xmlns:a16="http://schemas.microsoft.com/office/drawing/2014/main" id="{1299E258-B7EC-48ED-AA6B-05BDB50193B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34" name="Rechte verbindingslijn 89">
                    <a:extLst>
                      <a:ext uri="{FF2B5EF4-FFF2-40B4-BE49-F238E27FC236}">
                        <a16:creationId xmlns:a16="http://schemas.microsoft.com/office/drawing/2014/main" id="{15CC0D9D-426F-4695-BD52-8BAED976D09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27" name="Groep 82">
                  <a:extLst>
                    <a:ext uri="{FF2B5EF4-FFF2-40B4-BE49-F238E27FC236}">
                      <a16:creationId xmlns:a16="http://schemas.microsoft.com/office/drawing/2014/main" id="{7978B3F9-5D25-4FD5-8C4D-98A2BD854837}"/>
                    </a:ext>
                  </a:extLst>
                </p:cNvPr>
                <p:cNvGrpSpPr/>
                <p:nvPr userDrawn="1"/>
              </p:nvGrpSpPr>
              <p:grpSpPr>
                <a:xfrm flipH="1">
                  <a:off x="-3310774" y="735854"/>
                  <a:ext cx="88801" cy="72568"/>
                  <a:chOff x="-2091059" y="1395403"/>
                  <a:chExt cx="157316" cy="128558"/>
                </a:xfrm>
              </p:grpSpPr>
              <p:sp>
                <p:nvSpPr>
                  <p:cNvPr id="328" name="Rechthoek 83">
                    <a:extLst>
                      <a:ext uri="{FF2B5EF4-FFF2-40B4-BE49-F238E27FC236}">
                        <a16:creationId xmlns:a16="http://schemas.microsoft.com/office/drawing/2014/main" id="{70ED0BFE-9EB5-41F2-B743-323F51E1AF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29" name="Pijl: punthaak 84">
                    <a:extLst>
                      <a:ext uri="{FF2B5EF4-FFF2-40B4-BE49-F238E27FC236}">
                        <a16:creationId xmlns:a16="http://schemas.microsoft.com/office/drawing/2014/main" id="{AC096C2E-7783-4992-8565-4215C1BA6C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nvGrpSpPr>
              <p:cNvPr id="165" name="Groep 43">
                <a:extLst>
                  <a:ext uri="{FF2B5EF4-FFF2-40B4-BE49-F238E27FC236}">
                    <a16:creationId xmlns:a16="http://schemas.microsoft.com/office/drawing/2014/main" id="{1ABE9E40-8FAC-4E09-BA75-BE57982ABF67}"/>
                  </a:ext>
                </a:extLst>
              </p:cNvPr>
              <p:cNvGrpSpPr/>
              <p:nvPr userDrawn="1"/>
            </p:nvGrpSpPr>
            <p:grpSpPr>
              <a:xfrm>
                <a:off x="-3326107" y="720303"/>
                <a:ext cx="182598" cy="143759"/>
                <a:chOff x="-3634116" y="700986"/>
                <a:chExt cx="182598" cy="143759"/>
              </a:xfrm>
            </p:grpSpPr>
            <p:grpSp>
              <p:nvGrpSpPr>
                <p:cNvPr id="317" name="Groep 72">
                  <a:extLst>
                    <a:ext uri="{FF2B5EF4-FFF2-40B4-BE49-F238E27FC236}">
                      <a16:creationId xmlns:a16="http://schemas.microsoft.com/office/drawing/2014/main" id="{D3892849-E929-43DF-A9CB-55476443372A}"/>
                    </a:ext>
                  </a:extLst>
                </p:cNvPr>
                <p:cNvGrpSpPr/>
                <p:nvPr userDrawn="1"/>
              </p:nvGrpSpPr>
              <p:grpSpPr>
                <a:xfrm>
                  <a:off x="-3634116" y="700986"/>
                  <a:ext cx="182598" cy="143759"/>
                  <a:chOff x="-3634116" y="700986"/>
                  <a:chExt cx="182598" cy="143759"/>
                </a:xfrm>
              </p:grpSpPr>
              <p:cxnSp>
                <p:nvCxnSpPr>
                  <p:cNvPr id="321" name="Rechte verbindingslijn 76">
                    <a:extLst>
                      <a:ext uri="{FF2B5EF4-FFF2-40B4-BE49-F238E27FC236}">
                        <a16:creationId xmlns:a16="http://schemas.microsoft.com/office/drawing/2014/main" id="{B22BED89-42A3-4A58-965D-5EB11BA4EAF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22" name="Rechte verbindingslijn 77">
                    <a:extLst>
                      <a:ext uri="{FF2B5EF4-FFF2-40B4-BE49-F238E27FC236}">
                        <a16:creationId xmlns:a16="http://schemas.microsoft.com/office/drawing/2014/main" id="{C354C291-6996-44D0-87C6-725AE4B519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23" name="Rechte verbindingslijn 78">
                    <a:extLst>
                      <a:ext uri="{FF2B5EF4-FFF2-40B4-BE49-F238E27FC236}">
                        <a16:creationId xmlns:a16="http://schemas.microsoft.com/office/drawing/2014/main" id="{0D2629FF-72E1-47D3-8DF9-8D664226B34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24" name="Rechte verbindingslijn 79">
                    <a:extLst>
                      <a:ext uri="{FF2B5EF4-FFF2-40B4-BE49-F238E27FC236}">
                        <a16:creationId xmlns:a16="http://schemas.microsoft.com/office/drawing/2014/main" id="{9DF4CC7C-4667-4F13-97C7-C931F3561A1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25" name="Rechte verbindingslijn 80">
                    <a:extLst>
                      <a:ext uri="{FF2B5EF4-FFF2-40B4-BE49-F238E27FC236}">
                        <a16:creationId xmlns:a16="http://schemas.microsoft.com/office/drawing/2014/main" id="{BB401DC0-1553-434C-A4F9-24F2BD0C5A0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18" name="Groep 73">
                  <a:extLst>
                    <a:ext uri="{FF2B5EF4-FFF2-40B4-BE49-F238E27FC236}">
                      <a16:creationId xmlns:a16="http://schemas.microsoft.com/office/drawing/2014/main" id="{5AFA8A34-92E8-40E3-88EC-53788E433C5A}"/>
                    </a:ext>
                  </a:extLst>
                </p:cNvPr>
                <p:cNvGrpSpPr/>
                <p:nvPr userDrawn="1"/>
              </p:nvGrpSpPr>
              <p:grpSpPr>
                <a:xfrm>
                  <a:off x="-3634047" y="735854"/>
                  <a:ext cx="88801" cy="72568"/>
                  <a:chOff x="-2091059" y="1395403"/>
                  <a:chExt cx="157316" cy="128558"/>
                </a:xfrm>
              </p:grpSpPr>
              <p:sp>
                <p:nvSpPr>
                  <p:cNvPr id="319" name="Rechthoek 74">
                    <a:extLst>
                      <a:ext uri="{FF2B5EF4-FFF2-40B4-BE49-F238E27FC236}">
                        <a16:creationId xmlns:a16="http://schemas.microsoft.com/office/drawing/2014/main" id="{8FCBB438-5617-44FC-ABE1-035293CA7A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20" name="Pijl: punthaak 75">
                    <a:extLst>
                      <a:ext uri="{FF2B5EF4-FFF2-40B4-BE49-F238E27FC236}">
                        <a16:creationId xmlns:a16="http://schemas.microsoft.com/office/drawing/2014/main" id="{0E8FD2B0-5FA2-4E4D-941E-5BF2E95ED9D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cxnSp>
            <p:nvCxnSpPr>
              <p:cNvPr id="166" name="Rechte verbindingslijn 44">
                <a:extLst>
                  <a:ext uri="{FF2B5EF4-FFF2-40B4-BE49-F238E27FC236}">
                    <a16:creationId xmlns:a16="http://schemas.microsoft.com/office/drawing/2014/main" id="{821683E8-70BA-4DF7-AFEB-5655271B5A50}"/>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167" name="Rechte verbindingslijn 45">
                <a:extLst>
                  <a:ext uri="{FF2B5EF4-FFF2-40B4-BE49-F238E27FC236}">
                    <a16:creationId xmlns:a16="http://schemas.microsoft.com/office/drawing/2014/main" id="{34E3B310-E134-4270-964A-42D451E50D3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168" name="Groep 46">
                <a:extLst>
                  <a:ext uri="{FF2B5EF4-FFF2-40B4-BE49-F238E27FC236}">
                    <a16:creationId xmlns:a16="http://schemas.microsoft.com/office/drawing/2014/main" id="{0188D373-148D-4BE3-B39B-FFED8E2D16E5}"/>
                  </a:ext>
                </a:extLst>
              </p:cNvPr>
              <p:cNvGrpSpPr/>
              <p:nvPr userDrawn="1"/>
            </p:nvGrpSpPr>
            <p:grpSpPr>
              <a:xfrm>
                <a:off x="-2425037" y="370226"/>
                <a:ext cx="357690" cy="330595"/>
                <a:chOff x="-2721817" y="347336"/>
                <a:chExt cx="432805" cy="400021"/>
              </a:xfrm>
            </p:grpSpPr>
            <p:sp>
              <p:nvSpPr>
                <p:cNvPr id="306" name="Rechthoek 61">
                  <a:extLst>
                    <a:ext uri="{FF2B5EF4-FFF2-40B4-BE49-F238E27FC236}">
                      <a16:creationId xmlns:a16="http://schemas.microsoft.com/office/drawing/2014/main" id="{F6DF1808-8008-404E-8C4E-F32D0C0CD6E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307" name="Groep 62">
                  <a:extLst>
                    <a:ext uri="{FF2B5EF4-FFF2-40B4-BE49-F238E27FC236}">
                      <a16:creationId xmlns:a16="http://schemas.microsoft.com/office/drawing/2014/main" id="{CF1B57C4-A92C-4800-B5C8-242FF7F1F6FB}"/>
                    </a:ext>
                  </a:extLst>
                </p:cNvPr>
                <p:cNvGrpSpPr/>
                <p:nvPr userDrawn="1"/>
              </p:nvGrpSpPr>
              <p:grpSpPr>
                <a:xfrm>
                  <a:off x="-2652453" y="431583"/>
                  <a:ext cx="294076" cy="231526"/>
                  <a:chOff x="-3634116" y="700986"/>
                  <a:chExt cx="182598" cy="143759"/>
                </a:xfrm>
              </p:grpSpPr>
              <p:grpSp>
                <p:nvGrpSpPr>
                  <p:cNvPr id="308" name="Groep 63">
                    <a:extLst>
                      <a:ext uri="{FF2B5EF4-FFF2-40B4-BE49-F238E27FC236}">
                        <a16:creationId xmlns:a16="http://schemas.microsoft.com/office/drawing/2014/main" id="{EBCBD268-651D-4932-A8EA-3D6B9C489EB8}"/>
                      </a:ext>
                    </a:extLst>
                  </p:cNvPr>
                  <p:cNvGrpSpPr/>
                  <p:nvPr userDrawn="1"/>
                </p:nvGrpSpPr>
                <p:grpSpPr>
                  <a:xfrm>
                    <a:off x="-3634116" y="700986"/>
                    <a:ext cx="182598" cy="143759"/>
                    <a:chOff x="-3634116" y="700986"/>
                    <a:chExt cx="182598" cy="143759"/>
                  </a:xfrm>
                </p:grpSpPr>
                <p:cxnSp>
                  <p:nvCxnSpPr>
                    <p:cNvPr id="312" name="Rechte verbindingslijn 67">
                      <a:extLst>
                        <a:ext uri="{FF2B5EF4-FFF2-40B4-BE49-F238E27FC236}">
                          <a16:creationId xmlns:a16="http://schemas.microsoft.com/office/drawing/2014/main" id="{FD53A2EB-611E-4BA2-9A69-4618665E59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13" name="Rechte verbindingslijn 68">
                      <a:extLst>
                        <a:ext uri="{FF2B5EF4-FFF2-40B4-BE49-F238E27FC236}">
                          <a16:creationId xmlns:a16="http://schemas.microsoft.com/office/drawing/2014/main" id="{C4EE680A-A2C7-4140-8606-6AAA3567A02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14" name="Rechte verbindingslijn 69">
                      <a:extLst>
                        <a:ext uri="{FF2B5EF4-FFF2-40B4-BE49-F238E27FC236}">
                          <a16:creationId xmlns:a16="http://schemas.microsoft.com/office/drawing/2014/main" id="{7FD9DA62-AF8D-429E-BF26-9C1B2F1B8569}"/>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15" name="Rechte verbindingslijn 70">
                      <a:extLst>
                        <a:ext uri="{FF2B5EF4-FFF2-40B4-BE49-F238E27FC236}">
                          <a16:creationId xmlns:a16="http://schemas.microsoft.com/office/drawing/2014/main" id="{52A37CE6-4346-493F-A3B3-0C0C05C8FA2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16" name="Rechte verbindingslijn 71">
                      <a:extLst>
                        <a:ext uri="{FF2B5EF4-FFF2-40B4-BE49-F238E27FC236}">
                          <a16:creationId xmlns:a16="http://schemas.microsoft.com/office/drawing/2014/main" id="{EAAEE9B8-7DC9-44B5-A665-D635D09E28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09" name="Groep 64">
                    <a:extLst>
                      <a:ext uri="{FF2B5EF4-FFF2-40B4-BE49-F238E27FC236}">
                        <a16:creationId xmlns:a16="http://schemas.microsoft.com/office/drawing/2014/main" id="{7A973573-1519-407A-83B1-559EE91938F4}"/>
                      </a:ext>
                    </a:extLst>
                  </p:cNvPr>
                  <p:cNvGrpSpPr/>
                  <p:nvPr userDrawn="1"/>
                </p:nvGrpSpPr>
                <p:grpSpPr>
                  <a:xfrm>
                    <a:off x="-3634047" y="735854"/>
                    <a:ext cx="88801" cy="72568"/>
                    <a:chOff x="-2091059" y="1395403"/>
                    <a:chExt cx="157316" cy="128558"/>
                  </a:xfrm>
                </p:grpSpPr>
                <p:sp>
                  <p:nvSpPr>
                    <p:cNvPr id="310" name="Rechthoek 65">
                      <a:extLst>
                        <a:ext uri="{FF2B5EF4-FFF2-40B4-BE49-F238E27FC236}">
                          <a16:creationId xmlns:a16="http://schemas.microsoft.com/office/drawing/2014/main" id="{BCCDC6E4-5452-497F-A3FE-00AED3E29A0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11" name="Pijl: punthaak 66">
                      <a:extLst>
                        <a:ext uri="{FF2B5EF4-FFF2-40B4-BE49-F238E27FC236}">
                          <a16:creationId xmlns:a16="http://schemas.microsoft.com/office/drawing/2014/main" id="{F19878DD-EF61-4141-AD4C-5270B27103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grpSp>
            <p:nvGrpSpPr>
              <p:cNvPr id="169" name="Groep 47">
                <a:extLst>
                  <a:ext uri="{FF2B5EF4-FFF2-40B4-BE49-F238E27FC236}">
                    <a16:creationId xmlns:a16="http://schemas.microsoft.com/office/drawing/2014/main" id="{C5FD87A0-D3E7-424B-9D09-396B74E237F3}"/>
                  </a:ext>
                </a:extLst>
              </p:cNvPr>
              <p:cNvGrpSpPr/>
              <p:nvPr userDrawn="1"/>
            </p:nvGrpSpPr>
            <p:grpSpPr>
              <a:xfrm>
                <a:off x="-2425037" y="781500"/>
                <a:ext cx="357690" cy="330595"/>
                <a:chOff x="-2721817" y="782525"/>
                <a:chExt cx="432805" cy="400021"/>
              </a:xfrm>
            </p:grpSpPr>
            <p:sp>
              <p:nvSpPr>
                <p:cNvPr id="172" name="Rechthoek 50">
                  <a:extLst>
                    <a:ext uri="{FF2B5EF4-FFF2-40B4-BE49-F238E27FC236}">
                      <a16:creationId xmlns:a16="http://schemas.microsoft.com/office/drawing/2014/main" id="{DBB8F93F-6DCD-4516-A557-C2DBC0F3086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173" name="Groep 51">
                  <a:extLst>
                    <a:ext uri="{FF2B5EF4-FFF2-40B4-BE49-F238E27FC236}">
                      <a16:creationId xmlns:a16="http://schemas.microsoft.com/office/drawing/2014/main" id="{F5783741-3CAF-4519-94C6-7995365A01AC}"/>
                    </a:ext>
                  </a:extLst>
                </p:cNvPr>
                <p:cNvGrpSpPr/>
                <p:nvPr userDrawn="1"/>
              </p:nvGrpSpPr>
              <p:grpSpPr>
                <a:xfrm>
                  <a:off x="-2652453" y="866772"/>
                  <a:ext cx="294076" cy="231526"/>
                  <a:chOff x="-3310843" y="700986"/>
                  <a:chExt cx="182598" cy="143759"/>
                </a:xfrm>
              </p:grpSpPr>
              <p:grpSp>
                <p:nvGrpSpPr>
                  <p:cNvPr id="297" name="Groep 52">
                    <a:extLst>
                      <a:ext uri="{FF2B5EF4-FFF2-40B4-BE49-F238E27FC236}">
                        <a16:creationId xmlns:a16="http://schemas.microsoft.com/office/drawing/2014/main" id="{884738CD-C1EE-42AD-8F35-673E7D3B6BD5}"/>
                      </a:ext>
                    </a:extLst>
                  </p:cNvPr>
                  <p:cNvGrpSpPr/>
                  <p:nvPr userDrawn="1"/>
                </p:nvGrpSpPr>
                <p:grpSpPr>
                  <a:xfrm>
                    <a:off x="-3310843" y="700986"/>
                    <a:ext cx="182598" cy="143759"/>
                    <a:chOff x="-3310843" y="700986"/>
                    <a:chExt cx="182598" cy="143759"/>
                  </a:xfrm>
                </p:grpSpPr>
                <p:cxnSp>
                  <p:nvCxnSpPr>
                    <p:cNvPr id="301" name="Rechte verbindingslijn 56">
                      <a:extLst>
                        <a:ext uri="{FF2B5EF4-FFF2-40B4-BE49-F238E27FC236}">
                          <a16:creationId xmlns:a16="http://schemas.microsoft.com/office/drawing/2014/main" id="{31EF24E7-FAE1-4EF4-AA8B-25C523B5474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02" name="Rechte verbindingslijn 57">
                      <a:extLst>
                        <a:ext uri="{FF2B5EF4-FFF2-40B4-BE49-F238E27FC236}">
                          <a16:creationId xmlns:a16="http://schemas.microsoft.com/office/drawing/2014/main" id="{6EA06602-EA32-479D-B41F-40C26C744CE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03" name="Rechte verbindingslijn 58">
                      <a:extLst>
                        <a:ext uri="{FF2B5EF4-FFF2-40B4-BE49-F238E27FC236}">
                          <a16:creationId xmlns:a16="http://schemas.microsoft.com/office/drawing/2014/main" id="{865FE8B2-EF8A-4985-A85C-AAECB39CFC7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04" name="Rechte verbindingslijn 59">
                      <a:extLst>
                        <a:ext uri="{FF2B5EF4-FFF2-40B4-BE49-F238E27FC236}">
                          <a16:creationId xmlns:a16="http://schemas.microsoft.com/office/drawing/2014/main" id="{F052985A-6557-43BE-BB60-8EEE467CE10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05" name="Rechte verbindingslijn 60">
                      <a:extLst>
                        <a:ext uri="{FF2B5EF4-FFF2-40B4-BE49-F238E27FC236}">
                          <a16:creationId xmlns:a16="http://schemas.microsoft.com/office/drawing/2014/main" id="{1C92EC0B-D651-4485-8974-DA25AAB7E0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298" name="Groep 53">
                    <a:extLst>
                      <a:ext uri="{FF2B5EF4-FFF2-40B4-BE49-F238E27FC236}">
                        <a16:creationId xmlns:a16="http://schemas.microsoft.com/office/drawing/2014/main" id="{14BC92B3-396C-47C5-8CD6-9D2B519AA15B}"/>
                      </a:ext>
                    </a:extLst>
                  </p:cNvPr>
                  <p:cNvGrpSpPr/>
                  <p:nvPr userDrawn="1"/>
                </p:nvGrpSpPr>
                <p:grpSpPr>
                  <a:xfrm flipH="1">
                    <a:off x="-3310774" y="735854"/>
                    <a:ext cx="88801" cy="72568"/>
                    <a:chOff x="-2091059" y="1395403"/>
                    <a:chExt cx="157316" cy="128558"/>
                  </a:xfrm>
                </p:grpSpPr>
                <p:sp>
                  <p:nvSpPr>
                    <p:cNvPr id="299" name="Rechthoek 54">
                      <a:extLst>
                        <a:ext uri="{FF2B5EF4-FFF2-40B4-BE49-F238E27FC236}">
                          <a16:creationId xmlns:a16="http://schemas.microsoft.com/office/drawing/2014/main" id="{F8DE37E5-9804-4525-B4DB-597C8F03390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00" name="Pijl: punthaak 55">
                      <a:extLst>
                        <a:ext uri="{FF2B5EF4-FFF2-40B4-BE49-F238E27FC236}">
                          <a16:creationId xmlns:a16="http://schemas.microsoft.com/office/drawing/2014/main" id="{16D13CD2-4777-4FC6-B543-7F9F6B3E4B9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sp>
            <p:nvSpPr>
              <p:cNvPr id="170" name="Rechthoek 48">
                <a:extLst>
                  <a:ext uri="{FF2B5EF4-FFF2-40B4-BE49-F238E27FC236}">
                    <a16:creationId xmlns:a16="http://schemas.microsoft.com/office/drawing/2014/main" id="{A9876B40-4AFE-45C6-A6D6-AD04DDD34FF1}"/>
                  </a:ext>
                </a:extLst>
              </p:cNvPr>
              <p:cNvSpPr/>
              <p:nvPr userDrawn="1"/>
            </p:nvSpPr>
            <p:spPr>
              <a:xfrm>
                <a:off x="-1950057" y="439449"/>
                <a:ext cx="2435631" cy="198066"/>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up</a:t>
                </a:r>
              </a:p>
            </p:txBody>
          </p:sp>
          <p:sp>
            <p:nvSpPr>
              <p:cNvPr id="171" name="Rechthoek 49">
                <a:extLst>
                  <a:ext uri="{FF2B5EF4-FFF2-40B4-BE49-F238E27FC236}">
                    <a16:creationId xmlns:a16="http://schemas.microsoft.com/office/drawing/2014/main" id="{ED54C073-1F9C-4D15-B6ED-B19567495121}"/>
                  </a:ext>
                </a:extLst>
              </p:cNvPr>
              <p:cNvSpPr/>
              <p:nvPr userDrawn="1"/>
            </p:nvSpPr>
            <p:spPr>
              <a:xfrm>
                <a:off x="-1950057" y="848575"/>
                <a:ext cx="2213551" cy="186424"/>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down</a:t>
                </a:r>
              </a:p>
            </p:txBody>
          </p:sp>
        </p:grpSp>
        <p:cxnSp>
          <p:nvCxnSpPr>
            <p:cNvPr id="142" name="Rechte verbindingslijn 19">
              <a:extLst>
                <a:ext uri="{FF2B5EF4-FFF2-40B4-BE49-F238E27FC236}">
                  <a16:creationId xmlns:a16="http://schemas.microsoft.com/office/drawing/2014/main" id="{245F4894-603D-4052-A615-2E21F5C9BDCF}"/>
                </a:ext>
              </a:extLst>
            </p:cNvPr>
            <p:cNvCxnSpPr>
              <a:cxnSpLocks/>
            </p:cNvCxnSpPr>
            <p:nvPr userDrawn="1"/>
          </p:nvCxnSpPr>
          <p:spPr>
            <a:xfrm>
              <a:off x="-3419346" y="1009026"/>
              <a:ext cx="3176013" cy="0"/>
            </a:xfrm>
            <a:prstGeom prst="line">
              <a:avLst/>
            </a:prstGeom>
            <a:noFill/>
            <a:ln w="3175" cap="flat" cmpd="sng" algn="ctr">
              <a:solidFill>
                <a:schemeClr val="accent1"/>
              </a:solidFill>
              <a:prstDash val="solid"/>
            </a:ln>
            <a:effectLst/>
          </p:spPr>
        </p:cxnSp>
        <p:sp>
          <p:nvSpPr>
            <p:cNvPr id="143" name="Rechthoek 20">
              <a:extLst>
                <a:ext uri="{FF2B5EF4-FFF2-40B4-BE49-F238E27FC236}">
                  <a16:creationId xmlns:a16="http://schemas.microsoft.com/office/drawing/2014/main" id="{CE8CEF28-6B33-4925-A914-26D1A051AB8C}"/>
                </a:ext>
              </a:extLst>
            </p:cNvPr>
            <p:cNvSpPr/>
            <p:nvPr userDrawn="1"/>
          </p:nvSpPr>
          <p:spPr>
            <a:xfrm>
              <a:off x="-3059324" y="1707238"/>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144" name="Ovaal 21">
              <a:extLst>
                <a:ext uri="{FF2B5EF4-FFF2-40B4-BE49-F238E27FC236}">
                  <a16:creationId xmlns:a16="http://schemas.microsoft.com/office/drawing/2014/main" id="{B4872CDB-BD50-43FC-B989-CAEF62F27571}"/>
                </a:ext>
              </a:extLst>
            </p:cNvPr>
            <p:cNvSpPr/>
            <p:nvPr userDrawn="1"/>
          </p:nvSpPr>
          <p:spPr>
            <a:xfrm>
              <a:off x="-3425006" y="207916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5" name="Rechthoek 22">
              <a:extLst>
                <a:ext uri="{FF2B5EF4-FFF2-40B4-BE49-F238E27FC236}">
                  <a16:creationId xmlns:a16="http://schemas.microsoft.com/office/drawing/2014/main" id="{FBE38008-C631-493D-BFE1-2886F67FCC68}"/>
                </a:ext>
              </a:extLst>
            </p:cNvPr>
            <p:cNvSpPr/>
            <p:nvPr userDrawn="1"/>
          </p:nvSpPr>
          <p:spPr>
            <a:xfrm>
              <a:off x="-3059324" y="2079159"/>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146" name="Ovaal 23">
              <a:extLst>
                <a:ext uri="{FF2B5EF4-FFF2-40B4-BE49-F238E27FC236}">
                  <a16:creationId xmlns:a16="http://schemas.microsoft.com/office/drawing/2014/main" id="{018DA4D2-A689-4A41-A731-D3C0DE6BDC88}"/>
                </a:ext>
              </a:extLst>
            </p:cNvPr>
            <p:cNvSpPr/>
            <p:nvPr userDrawn="1"/>
          </p:nvSpPr>
          <p:spPr>
            <a:xfrm>
              <a:off x="-3425006" y="245333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147" name="Rechthoek 24">
              <a:extLst>
                <a:ext uri="{FF2B5EF4-FFF2-40B4-BE49-F238E27FC236}">
                  <a16:creationId xmlns:a16="http://schemas.microsoft.com/office/drawing/2014/main" id="{24D9427A-4304-41A6-B772-4F30FD69AB79}"/>
                </a:ext>
              </a:extLst>
            </p:cNvPr>
            <p:cNvSpPr/>
            <p:nvPr userDrawn="1"/>
          </p:nvSpPr>
          <p:spPr>
            <a:xfrm>
              <a:off x="-3059324" y="2453335"/>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148" name="Ovaal 25">
              <a:extLst>
                <a:ext uri="{FF2B5EF4-FFF2-40B4-BE49-F238E27FC236}">
                  <a16:creationId xmlns:a16="http://schemas.microsoft.com/office/drawing/2014/main" id="{AD28ADA2-3DAB-44D4-A97B-36D55EAA52F0}"/>
                </a:ext>
              </a:extLst>
            </p:cNvPr>
            <p:cNvSpPr/>
            <p:nvPr userDrawn="1"/>
          </p:nvSpPr>
          <p:spPr>
            <a:xfrm>
              <a:off x="-3425006" y="28259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149" name="Rechthoek 27">
              <a:extLst>
                <a:ext uri="{FF2B5EF4-FFF2-40B4-BE49-F238E27FC236}">
                  <a16:creationId xmlns:a16="http://schemas.microsoft.com/office/drawing/2014/main" id="{F670D116-14D2-4779-80AE-5EE85807D59F}"/>
                </a:ext>
              </a:extLst>
            </p:cNvPr>
            <p:cNvSpPr/>
            <p:nvPr userDrawn="1"/>
          </p:nvSpPr>
          <p:spPr>
            <a:xfrm>
              <a:off x="-3059324" y="2825980"/>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sp>
          <p:nvSpPr>
            <p:cNvPr id="150" name="Ovaal 28">
              <a:extLst>
                <a:ext uri="{FF2B5EF4-FFF2-40B4-BE49-F238E27FC236}">
                  <a16:creationId xmlns:a16="http://schemas.microsoft.com/office/drawing/2014/main" id="{52CCAAE4-FB54-4ED0-BBF0-23A6247A27D3}"/>
                </a:ext>
              </a:extLst>
            </p:cNvPr>
            <p:cNvSpPr/>
            <p:nvPr userDrawn="1"/>
          </p:nvSpPr>
          <p:spPr>
            <a:xfrm>
              <a:off x="-3425006" y="320958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151" name="Rechthoek 29">
              <a:extLst>
                <a:ext uri="{FF2B5EF4-FFF2-40B4-BE49-F238E27FC236}">
                  <a16:creationId xmlns:a16="http://schemas.microsoft.com/office/drawing/2014/main" id="{9906B7CD-D2DE-4714-A366-A82D80AECEF1}"/>
                </a:ext>
              </a:extLst>
            </p:cNvPr>
            <p:cNvSpPr/>
            <p:nvPr userDrawn="1"/>
          </p:nvSpPr>
          <p:spPr>
            <a:xfrm>
              <a:off x="-3420798" y="1127754"/>
              <a:ext cx="3178016" cy="46701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use the text level buttons above to select a text level. Select:</a:t>
              </a:r>
            </a:p>
          </p:txBody>
        </p:sp>
        <p:sp>
          <p:nvSpPr>
            <p:cNvPr id="152" name="Ovaal 30">
              <a:extLst>
                <a:ext uri="{FF2B5EF4-FFF2-40B4-BE49-F238E27FC236}">
                  <a16:creationId xmlns:a16="http://schemas.microsoft.com/office/drawing/2014/main" id="{F092382D-2602-4404-91BF-487EC9B8E564}"/>
                </a:ext>
              </a:extLst>
            </p:cNvPr>
            <p:cNvSpPr/>
            <p:nvPr userDrawn="1"/>
          </p:nvSpPr>
          <p:spPr>
            <a:xfrm>
              <a:off x="-3425006" y="362510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153" name="Rechthoek 31">
              <a:extLst>
                <a:ext uri="{FF2B5EF4-FFF2-40B4-BE49-F238E27FC236}">
                  <a16:creationId xmlns:a16="http://schemas.microsoft.com/office/drawing/2014/main" id="{4E3ABE60-58CC-4628-AF44-8A9539B5E8D2}"/>
                </a:ext>
              </a:extLst>
            </p:cNvPr>
            <p:cNvSpPr/>
            <p:nvPr userDrawn="1"/>
          </p:nvSpPr>
          <p:spPr>
            <a:xfrm>
              <a:off x="-3059324" y="3625101"/>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154" name="Ovaal 32">
              <a:extLst>
                <a:ext uri="{FF2B5EF4-FFF2-40B4-BE49-F238E27FC236}">
                  <a16:creationId xmlns:a16="http://schemas.microsoft.com/office/drawing/2014/main" id="{BC667A91-D314-48F3-8901-C799E2D0A295}"/>
                </a:ext>
              </a:extLst>
            </p:cNvPr>
            <p:cNvSpPr/>
            <p:nvPr userDrawn="1"/>
          </p:nvSpPr>
          <p:spPr>
            <a:xfrm>
              <a:off x="-3425006" y="3997023"/>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155" name="Rechthoek 33">
              <a:extLst>
                <a:ext uri="{FF2B5EF4-FFF2-40B4-BE49-F238E27FC236}">
                  <a16:creationId xmlns:a16="http://schemas.microsoft.com/office/drawing/2014/main" id="{1C97ACB8-1DB7-4C90-B2AC-A0C8A9AC8058}"/>
                </a:ext>
              </a:extLst>
            </p:cNvPr>
            <p:cNvSpPr/>
            <p:nvPr userDrawn="1"/>
          </p:nvSpPr>
          <p:spPr>
            <a:xfrm>
              <a:off x="-3059324" y="3997022"/>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156" name="Ovaal 34">
              <a:extLst>
                <a:ext uri="{FF2B5EF4-FFF2-40B4-BE49-F238E27FC236}">
                  <a16:creationId xmlns:a16="http://schemas.microsoft.com/office/drawing/2014/main" id="{7193C3E2-633A-4AD5-B666-61DE944B6B74}"/>
                </a:ext>
              </a:extLst>
            </p:cNvPr>
            <p:cNvSpPr/>
            <p:nvPr userDrawn="1"/>
          </p:nvSpPr>
          <p:spPr>
            <a:xfrm>
              <a:off x="-3425006" y="437119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157" name="Rechthoek 35">
              <a:extLst>
                <a:ext uri="{FF2B5EF4-FFF2-40B4-BE49-F238E27FC236}">
                  <a16:creationId xmlns:a16="http://schemas.microsoft.com/office/drawing/2014/main" id="{A5EF1E8F-E4CA-43F9-910D-57EEC6C241EE}"/>
                </a:ext>
              </a:extLst>
            </p:cNvPr>
            <p:cNvSpPr/>
            <p:nvPr userDrawn="1"/>
          </p:nvSpPr>
          <p:spPr>
            <a:xfrm>
              <a:off x="-3059324" y="4371198"/>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158" name="Ovaal 36">
              <a:extLst>
                <a:ext uri="{FF2B5EF4-FFF2-40B4-BE49-F238E27FC236}">
                  <a16:creationId xmlns:a16="http://schemas.microsoft.com/office/drawing/2014/main" id="{8A42F09B-4934-47AB-B2CD-BCBCA7F80A10}"/>
                </a:ext>
              </a:extLst>
            </p:cNvPr>
            <p:cNvSpPr/>
            <p:nvPr userDrawn="1"/>
          </p:nvSpPr>
          <p:spPr>
            <a:xfrm>
              <a:off x="-3425006" y="474384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159" name="Rechthoek 37">
              <a:extLst>
                <a:ext uri="{FF2B5EF4-FFF2-40B4-BE49-F238E27FC236}">
                  <a16:creationId xmlns:a16="http://schemas.microsoft.com/office/drawing/2014/main" id="{77C8BDFF-3D30-47CB-919A-30DDC4695C06}"/>
                </a:ext>
              </a:extLst>
            </p:cNvPr>
            <p:cNvSpPr/>
            <p:nvPr userDrawn="1"/>
          </p:nvSpPr>
          <p:spPr>
            <a:xfrm>
              <a:off x="-3059324" y="4743843"/>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grpSp>
    </p:spTree>
    <p:extLst>
      <p:ext uri="{BB962C8B-B14F-4D97-AF65-F5344CB8AC3E}">
        <p14:creationId xmlns:p14="http://schemas.microsoft.com/office/powerpoint/2010/main" val="1501397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250" fill="hold"/>
                                        <p:tgtEl>
                                          <p:spTgt spid="8"/>
                                        </p:tgtEl>
                                        <p:attrNameLst>
                                          <p:attrName>ppt_x</p:attrName>
                                        </p:attrNameLst>
                                      </p:cBhvr>
                                      <p:tavLst>
                                        <p:tav tm="0">
                                          <p:val>
                                            <p:strVal val="1+#ppt_w/2"/>
                                          </p:val>
                                        </p:tav>
                                        <p:tav tm="100000">
                                          <p:val>
                                            <p:strVal val="#ppt_x"/>
                                          </p:val>
                                        </p:tav>
                                      </p:tavLst>
                                    </p:anim>
                                    <p:anim calcmode="lin" valueType="num">
                                      <p:cBhvr additive="base">
                                        <p:cTn id="8" dur="1250" fill="hold"/>
                                        <p:tgtEl>
                                          <p:spTgt spid="8"/>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35"/>
                                        </p:tgtEl>
                                        <p:attrNameLst>
                                          <p:attrName>style.visibility</p:attrName>
                                        </p:attrNameLst>
                                      </p:cBhvr>
                                      <p:to>
                                        <p:strVal val="visible"/>
                                      </p:to>
                                    </p:set>
                                    <p:anim calcmode="lin" valueType="num">
                                      <p:cBhvr additive="base">
                                        <p:cTn id="11" dur="1250" fill="hold"/>
                                        <p:tgtEl>
                                          <p:spTgt spid="135"/>
                                        </p:tgtEl>
                                        <p:attrNameLst>
                                          <p:attrName>ppt_x</p:attrName>
                                        </p:attrNameLst>
                                      </p:cBhvr>
                                      <p:tavLst>
                                        <p:tav tm="0">
                                          <p:val>
                                            <p:strVal val="1+#ppt_w/2"/>
                                          </p:val>
                                        </p:tav>
                                        <p:tav tm="100000">
                                          <p:val>
                                            <p:strVal val="#ppt_x"/>
                                          </p:val>
                                        </p:tav>
                                      </p:tavLst>
                                    </p:anim>
                                    <p:anim calcmode="lin" valueType="num">
                                      <p:cBhvr additive="base">
                                        <p:cTn id="12" dur="1250" fill="hold"/>
                                        <p:tgtEl>
                                          <p:spTgt spid="1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5"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Instruction slide: Default template">
    <p:spTree>
      <p:nvGrpSpPr>
        <p:cNvPr id="1" name=""/>
        <p:cNvGrpSpPr/>
        <p:nvPr/>
      </p:nvGrpSpPr>
      <p:grpSpPr>
        <a:xfrm>
          <a:off x="0" y="0"/>
          <a:ext cx="0" cy="0"/>
          <a:chOff x="0" y="0"/>
          <a:chExt cx="0" cy="0"/>
        </a:xfrm>
      </p:grpSpPr>
      <p:sp>
        <p:nvSpPr>
          <p:cNvPr id="16" name="Rechthoek 15"/>
          <p:cNvSpPr/>
          <p:nvPr userDrawn="1"/>
        </p:nvSpPr>
        <p:spPr>
          <a:xfrm>
            <a:off x="701536" y="1700810"/>
            <a:ext cx="10800649" cy="4356494"/>
          </a:xfrm>
          <a:prstGeom prst="rect">
            <a:avLst/>
          </a:prstGeom>
          <a:noFill/>
        </p:spPr>
        <p:txBody>
          <a:bodyPr vert="horz" lIns="0" tIns="0" rIns="0" bIns="0" rtlCol="0">
            <a:noAutofit/>
          </a:bodyPr>
          <a:lstStyle/>
          <a:p>
            <a:pPr marL="0" lvl="3" indent="0" algn="l" defTabSz="914400" rtl="0" eaLnBrk="1" latinLnBrk="0" hangingPunct="1">
              <a:lnSpc>
                <a:spcPct val="90000"/>
              </a:lnSpc>
              <a:spcBef>
                <a:spcPts val="600"/>
              </a:spcBef>
              <a:spcAft>
                <a:spcPts val="600"/>
              </a:spcAft>
              <a:buFont typeface="Arial" panose="020B0604020202020204" pitchFamily="34" charset="0"/>
              <a:buNone/>
            </a:pPr>
            <a:r>
              <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rPr>
              <a:t>PPT Solutions has created a tailormade template for you, which you can set as your default start template. So when you start up PowerPoint, you can select the saved template right away.</a:t>
            </a:r>
          </a:p>
          <a:p>
            <a:pPr marL="0" lvl="3" indent="0" algn="l" defTabSz="914400" rtl="0" eaLnBrk="1" latinLnBrk="0" hangingPunct="1">
              <a:lnSpc>
                <a:spcPct val="90000"/>
              </a:lnSpc>
              <a:spcBef>
                <a:spcPts val="600"/>
              </a:spcBef>
              <a:spcAft>
                <a:spcPts val="600"/>
              </a:spcAft>
              <a:buFont typeface="Arial" panose="020B0604020202020204" pitchFamily="34" charset="0"/>
              <a:buNone/>
            </a:pPr>
            <a:r>
              <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rPr>
              <a:t>To save a template as a default start template, follow these steps:</a:t>
            </a: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endPar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endParaRPr>
          </a:p>
          <a:p>
            <a:pPr marL="0" lvl="3" indent="0" algn="l" defTabSz="914400" rtl="0" eaLnBrk="1" latinLnBrk="0" hangingPunct="1">
              <a:lnSpc>
                <a:spcPct val="90000"/>
              </a:lnSpc>
              <a:spcBef>
                <a:spcPts val="600"/>
              </a:spcBef>
              <a:spcAft>
                <a:spcPts val="600"/>
              </a:spcAft>
              <a:buFont typeface="Arial" panose="020B0604020202020204" pitchFamily="34" charset="0"/>
              <a:buNone/>
            </a:pPr>
            <a:r>
              <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rPr>
              <a:t>If you follow these steps, you can always open and use the same template set.</a:t>
            </a:r>
            <a:br>
              <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rPr>
            </a:br>
            <a:r>
              <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rPr>
              <a:t>Good luck with your template!</a:t>
            </a:r>
          </a:p>
          <a:p>
            <a:pPr marL="0" lvl="3" indent="0" algn="l" defTabSz="914400" rtl="0" eaLnBrk="1" latinLnBrk="0" hangingPunct="1">
              <a:lnSpc>
                <a:spcPct val="90000"/>
              </a:lnSpc>
              <a:spcBef>
                <a:spcPts val="600"/>
              </a:spcBef>
              <a:spcAft>
                <a:spcPts val="600"/>
              </a:spcAft>
              <a:buFont typeface="Arial" panose="020B0604020202020204" pitchFamily="34" charset="0"/>
              <a:buNone/>
            </a:pPr>
            <a:r>
              <a:rPr lang="en-GB" sz="1000" kern="1200" cap="none" baseline="0" noProof="0">
                <a:solidFill>
                  <a:srgbClr val="303E48"/>
                </a:solidFill>
                <a:latin typeface="Open Sans" panose="020B0606030504020204" pitchFamily="34" charset="0"/>
                <a:ea typeface="Open Sans" panose="020B0606030504020204" pitchFamily="34" charset="0"/>
                <a:cs typeface="Open Sans" panose="020B0606030504020204" pitchFamily="34" charset="0"/>
              </a:rPr>
              <a:t>Kind regards,</a:t>
            </a:r>
          </a:p>
        </p:txBody>
      </p:sp>
      <p:sp>
        <p:nvSpPr>
          <p:cNvPr id="7" name="Tekstvak 6"/>
          <p:cNvSpPr txBox="1"/>
          <p:nvPr userDrawn="1"/>
        </p:nvSpPr>
        <p:spPr>
          <a:xfrm>
            <a:off x="693962" y="692697"/>
            <a:ext cx="9946827" cy="461665"/>
          </a:xfrm>
          <a:prstGeom prst="rect">
            <a:avLst/>
          </a:prstGeom>
          <a:noFill/>
          <a:effectLst/>
        </p:spPr>
        <p:txBody>
          <a:bodyPr vert="horz" lIns="0" tIns="0" rIns="0" bIns="0" rtlCol="0" anchor="ctr">
            <a:noAutofit/>
          </a:bodyPr>
          <a:lstStyle>
            <a:lvl1pPr defTabSz="914400">
              <a:lnSpc>
                <a:spcPct val="90000"/>
              </a:lnSpc>
              <a:spcBef>
                <a:spcPts val="600"/>
              </a:spcBef>
              <a:spcAft>
                <a:spcPts val="600"/>
              </a:spcAft>
              <a:buNone/>
              <a:defRPr cap="all" baseline="0">
                <a:solidFill>
                  <a:schemeClr val="accent2"/>
                </a:solidFill>
                <a:latin typeface="+mj-lt"/>
                <a:ea typeface="+mj-ea"/>
                <a:cs typeface="+mj-cs"/>
              </a:defRPr>
            </a:lvl1pPr>
          </a:lstStyle>
          <a:p>
            <a:pPr marL="0" lvl="0" algn="l" defTabSz="914400" rtl="0" eaLnBrk="1" latinLnBrk="0" hangingPunct="1">
              <a:lnSpc>
                <a:spcPct val="90000"/>
              </a:lnSpc>
              <a:spcBef>
                <a:spcPts val="600"/>
              </a:spcBef>
              <a:spcAft>
                <a:spcPts val="600"/>
              </a:spcAft>
              <a:buNone/>
            </a:pPr>
            <a:r>
              <a:rPr lang="en-GB" sz="2400" b="0" kern="1200" cap="all" baseline="0" noProof="0">
                <a:solidFill>
                  <a:srgbClr val="0096A5"/>
                </a:solidFill>
                <a:latin typeface="+mj-lt"/>
                <a:ea typeface="+mj-ea"/>
                <a:cs typeface="+mj-cs"/>
              </a:rPr>
              <a:t>SAVING A template AS A DEFAULT START template</a:t>
            </a:r>
          </a:p>
        </p:txBody>
      </p:sp>
      <p:grpSp>
        <p:nvGrpSpPr>
          <p:cNvPr id="18" name="Groep 17"/>
          <p:cNvGrpSpPr/>
          <p:nvPr/>
        </p:nvGrpSpPr>
        <p:grpSpPr>
          <a:xfrm>
            <a:off x="696791" y="2476095"/>
            <a:ext cx="10522758" cy="2594760"/>
            <a:chOff x="607174" y="2059175"/>
            <a:chExt cx="10503576" cy="2594760"/>
          </a:xfrm>
        </p:grpSpPr>
        <p:sp>
          <p:nvSpPr>
            <p:cNvPr id="23" name="Tekstvak 22"/>
            <p:cNvSpPr txBox="1"/>
            <p:nvPr/>
          </p:nvSpPr>
          <p:spPr>
            <a:xfrm>
              <a:off x="1020056" y="2059175"/>
              <a:ext cx="10090694" cy="289706"/>
            </a:xfrm>
            <a:prstGeom prst="rect">
              <a:avLst/>
            </a:prstGeom>
            <a:noFill/>
          </p:spPr>
          <p:txBody>
            <a:bodyPr wrap="square" lIns="0" tIns="0" rIns="0" bIns="0" rtlCol="0" anchor="ctr">
              <a:noAutofit/>
            </a:bodyPr>
            <a:lstStyle/>
            <a:p>
              <a:r>
                <a:rPr lang="en-GB" sz="1000" noProof="0">
                  <a:solidFill>
                    <a:srgbClr val="44546A"/>
                  </a:solidFill>
                  <a:latin typeface="Open Sans" panose="020B0606030504020204" pitchFamily="34" charset="0"/>
                  <a:ea typeface="Open Sans" panose="020B0606030504020204" pitchFamily="34" charset="0"/>
                  <a:cs typeface="Open Sans" panose="020B0606030504020204" pitchFamily="34" charset="0"/>
                </a:rPr>
                <a:t>Open the template set in PowerPoint. Go to</a:t>
              </a:r>
              <a:r>
                <a:rPr lang="en-GB" sz="100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the tab </a:t>
              </a:r>
              <a:r>
                <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rPr>
                <a:t>‘File’</a:t>
              </a:r>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 click on </a:t>
              </a:r>
              <a:r>
                <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rPr>
                <a:t>‘Save as’</a:t>
              </a:r>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 Double-click on the</a:t>
              </a:r>
              <a:r>
                <a:rPr lang="en-GB" sz="1000" b="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button </a:t>
              </a:r>
              <a:r>
                <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rPr>
                <a:t>‘This PC’ </a:t>
              </a:r>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to open the window where you can save</a:t>
              </a:r>
              <a:r>
                <a:rPr lang="en-GB" sz="1000" b="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the file</a:t>
              </a:r>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 </a:t>
              </a:r>
              <a:endPar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4" name="Ovaal 23"/>
            <p:cNvSpPr/>
            <p:nvPr/>
          </p:nvSpPr>
          <p:spPr>
            <a:xfrm>
              <a:off x="607174" y="2060848"/>
              <a:ext cx="288032" cy="288032"/>
            </a:xfrm>
            <a:prstGeom prst="ellipse">
              <a:avLst/>
            </a:prstGeom>
            <a:solidFill>
              <a:srgbClr val="44546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spcBef>
                  <a:spcPts val="600"/>
                </a:spcBef>
                <a:spcAft>
                  <a:spcPts val="600"/>
                </a:spcAft>
              </a:pPr>
              <a:r>
                <a:rPr lang="en-GB" sz="1000" b="1" cap="all" noProof="0">
                  <a:solidFill>
                    <a:schemeClr val="bg1"/>
                  </a:solidFill>
                  <a:latin typeface="Open Sans" panose="020B0606030504020204" pitchFamily="34" charset="0"/>
                  <a:ea typeface="Open Sans" panose="020B0606030504020204" pitchFamily="34" charset="0"/>
                  <a:cs typeface="Open Sans" panose="020B0606030504020204" pitchFamily="34" charset="0"/>
                </a:rPr>
                <a:t>1</a:t>
              </a:r>
            </a:p>
          </p:txBody>
        </p:sp>
        <p:sp>
          <p:nvSpPr>
            <p:cNvPr id="25" name="Tekstvak 24"/>
            <p:cNvSpPr txBox="1"/>
            <p:nvPr/>
          </p:nvSpPr>
          <p:spPr>
            <a:xfrm>
              <a:off x="1020055" y="2520795"/>
              <a:ext cx="9959439" cy="288032"/>
            </a:xfrm>
            <a:prstGeom prst="rect">
              <a:avLst/>
            </a:prstGeom>
            <a:noFill/>
          </p:spPr>
          <p:txBody>
            <a:bodyPr wrap="square" lIns="0" tIns="0" rIns="0" bIns="0" rtlCol="0" anchor="ctr">
              <a:noAutofit/>
            </a:bodyPr>
            <a:lstStyle/>
            <a:p>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Click on the down</a:t>
              </a:r>
              <a:r>
                <a:rPr lang="en-GB" sz="1000" b="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arrow for </a:t>
              </a:r>
              <a:r>
                <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rPr>
                <a:t>‘Save</a:t>
              </a:r>
              <a:r>
                <a:rPr lang="en-GB" sz="1000" b="1"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as</a:t>
              </a:r>
              <a:r>
                <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rPr>
                <a:t>’</a:t>
              </a:r>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 and select </a:t>
              </a:r>
              <a:r>
                <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rPr>
                <a:t>‘PowerPoint template (.potx)’</a:t>
              </a:r>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 The file location will change</a:t>
              </a:r>
              <a:r>
                <a:rPr lang="en-GB" sz="1000" b="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automatically</a:t>
              </a:r>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 </a:t>
              </a:r>
              <a:r>
                <a:rPr lang="en-GB" sz="1000" b="0" i="1" noProof="0">
                  <a:solidFill>
                    <a:srgbClr val="FF7800"/>
                  </a:solidFill>
                  <a:latin typeface="Open Sans" panose="020B0606030504020204" pitchFamily="34" charset="0"/>
                  <a:ea typeface="Open Sans" panose="020B0606030504020204" pitchFamily="34" charset="0"/>
                  <a:cs typeface="Open Sans" panose="020B0606030504020204" pitchFamily="34" charset="0"/>
                </a:rPr>
                <a:t>DO</a:t>
              </a:r>
              <a:r>
                <a:rPr lang="en-GB" sz="1000" b="0" i="1" baseline="0" noProof="0">
                  <a:solidFill>
                    <a:srgbClr val="FF7800"/>
                  </a:solidFill>
                  <a:latin typeface="Open Sans" panose="020B0606030504020204" pitchFamily="34" charset="0"/>
                  <a:ea typeface="Open Sans" panose="020B0606030504020204" pitchFamily="34" charset="0"/>
                  <a:cs typeface="Open Sans" panose="020B0606030504020204" pitchFamily="34" charset="0"/>
                </a:rPr>
                <a:t> NOT change this location!</a:t>
              </a:r>
              <a:endParaRPr lang="en-GB" sz="1000" b="1" i="1" noProof="0">
                <a:solidFill>
                  <a:srgbClr val="FF7800"/>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Ovaal 25"/>
            <p:cNvSpPr/>
            <p:nvPr/>
          </p:nvSpPr>
          <p:spPr>
            <a:xfrm>
              <a:off x="607174" y="2520794"/>
              <a:ext cx="288032" cy="288032"/>
            </a:xfrm>
            <a:prstGeom prst="ellipse">
              <a:avLst/>
            </a:prstGeom>
            <a:solidFill>
              <a:srgbClr val="44546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spcBef>
                  <a:spcPts val="600"/>
                </a:spcBef>
                <a:spcAft>
                  <a:spcPts val="600"/>
                </a:spcAft>
              </a:pPr>
              <a:r>
                <a:rPr lang="en-GB" sz="1000" b="1" cap="all" noProof="0">
                  <a:solidFill>
                    <a:schemeClr val="bg1"/>
                  </a:solidFill>
                  <a:latin typeface="Open Sans" panose="020B0606030504020204" pitchFamily="34" charset="0"/>
                  <a:ea typeface="Open Sans" panose="020B0606030504020204" pitchFamily="34" charset="0"/>
                  <a:cs typeface="Open Sans" panose="020B0606030504020204" pitchFamily="34" charset="0"/>
                </a:rPr>
                <a:t>2</a:t>
              </a:r>
            </a:p>
          </p:txBody>
        </p:sp>
        <p:sp>
          <p:nvSpPr>
            <p:cNvPr id="27" name="Tekstvak 26"/>
            <p:cNvSpPr txBox="1"/>
            <p:nvPr/>
          </p:nvSpPr>
          <p:spPr>
            <a:xfrm>
              <a:off x="1020057" y="2980741"/>
              <a:ext cx="9505056" cy="288032"/>
            </a:xfrm>
            <a:prstGeom prst="rect">
              <a:avLst/>
            </a:prstGeom>
            <a:noFill/>
          </p:spPr>
          <p:txBody>
            <a:bodyPr wrap="square" lIns="0" tIns="0" rIns="0" bIns="0" rtlCol="0" anchor="ctr">
              <a:noAutofit/>
            </a:bodyPr>
            <a:lstStyle/>
            <a:p>
              <a:r>
                <a:rPr lang="en-GB" sz="1000" noProof="0">
                  <a:solidFill>
                    <a:srgbClr val="44546A"/>
                  </a:solidFill>
                  <a:latin typeface="Open Sans" panose="020B0606030504020204" pitchFamily="34" charset="0"/>
                  <a:ea typeface="Open Sans" panose="020B0606030504020204" pitchFamily="34" charset="0"/>
                  <a:cs typeface="Open Sans" panose="020B0606030504020204" pitchFamily="34" charset="0"/>
                </a:rPr>
                <a:t>After</a:t>
              </a:r>
              <a:r>
                <a:rPr lang="en-GB" sz="100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you have saved the file, close </a:t>
              </a:r>
              <a:r>
                <a:rPr lang="en-GB" sz="1000" noProof="0">
                  <a:solidFill>
                    <a:srgbClr val="44546A"/>
                  </a:solidFill>
                  <a:latin typeface="Open Sans" panose="020B0606030504020204" pitchFamily="34" charset="0"/>
                  <a:ea typeface="Open Sans" panose="020B0606030504020204" pitchFamily="34" charset="0"/>
                  <a:cs typeface="Open Sans" panose="020B0606030504020204" pitchFamily="34" charset="0"/>
                </a:rPr>
                <a:t>PowerPoint (also close any other presentations</a:t>
              </a:r>
              <a:r>
                <a:rPr lang="en-GB" sz="100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that are open</a:t>
              </a:r>
              <a:r>
                <a:rPr lang="en-GB" sz="1000" noProof="0">
                  <a:solidFill>
                    <a:srgbClr val="44546A"/>
                  </a:solidFill>
                  <a:latin typeface="Open Sans" panose="020B0606030504020204" pitchFamily="34" charset="0"/>
                  <a:ea typeface="Open Sans" panose="020B0606030504020204" pitchFamily="34" charset="0"/>
                  <a:cs typeface="Open Sans" panose="020B0606030504020204" pitchFamily="34" charset="0"/>
                </a:rPr>
                <a:t>).</a:t>
              </a:r>
              <a:endPar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8" name="Ovaal 27"/>
            <p:cNvSpPr/>
            <p:nvPr/>
          </p:nvSpPr>
          <p:spPr>
            <a:xfrm>
              <a:off x="607174" y="2980740"/>
              <a:ext cx="288032" cy="288032"/>
            </a:xfrm>
            <a:prstGeom prst="ellipse">
              <a:avLst/>
            </a:prstGeom>
            <a:solidFill>
              <a:srgbClr val="44546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spcBef>
                  <a:spcPts val="600"/>
                </a:spcBef>
                <a:spcAft>
                  <a:spcPts val="600"/>
                </a:spcAft>
              </a:pPr>
              <a:r>
                <a:rPr lang="en-GB" sz="1000" b="1" cap="all" noProof="0">
                  <a:solidFill>
                    <a:schemeClr val="bg1"/>
                  </a:solidFill>
                  <a:latin typeface="Open Sans" panose="020B0606030504020204" pitchFamily="34" charset="0"/>
                  <a:ea typeface="Open Sans" panose="020B0606030504020204" pitchFamily="34" charset="0"/>
                  <a:cs typeface="Open Sans" panose="020B0606030504020204" pitchFamily="34" charset="0"/>
                </a:rPr>
                <a:t>3</a:t>
              </a:r>
            </a:p>
          </p:txBody>
        </p:sp>
        <p:sp>
          <p:nvSpPr>
            <p:cNvPr id="29" name="Tekstvak 28"/>
            <p:cNvSpPr txBox="1"/>
            <p:nvPr/>
          </p:nvSpPr>
          <p:spPr>
            <a:xfrm>
              <a:off x="1020057" y="3440687"/>
              <a:ext cx="9086824" cy="288032"/>
            </a:xfrm>
            <a:prstGeom prst="rect">
              <a:avLst/>
            </a:prstGeom>
            <a:noFill/>
          </p:spPr>
          <p:txBody>
            <a:bodyPr wrap="square" lIns="0" tIns="0" rIns="0" bIns="0" rtlCol="0" anchor="ctr">
              <a:noAutofit/>
            </a:bodyPr>
            <a:lstStyle/>
            <a:p>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Open PowerPoint again. Every time you open PowerPoint, </a:t>
              </a:r>
              <a:r>
                <a:rPr lang="en-GB" sz="1000" b="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a large window with all available themes is displayed. Stay in this window. </a:t>
              </a:r>
              <a:endPar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 name="Ovaal 29"/>
            <p:cNvSpPr/>
            <p:nvPr/>
          </p:nvSpPr>
          <p:spPr>
            <a:xfrm>
              <a:off x="607174" y="3440686"/>
              <a:ext cx="288032" cy="288032"/>
            </a:xfrm>
            <a:prstGeom prst="ellipse">
              <a:avLst/>
            </a:prstGeom>
            <a:solidFill>
              <a:srgbClr val="44546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spcBef>
                  <a:spcPts val="600"/>
                </a:spcBef>
                <a:spcAft>
                  <a:spcPts val="600"/>
                </a:spcAft>
              </a:pPr>
              <a:r>
                <a:rPr lang="en-GB" sz="1000" b="1" cap="all" noProof="0">
                  <a:solidFill>
                    <a:schemeClr val="bg1"/>
                  </a:solidFill>
                  <a:latin typeface="Open Sans" panose="020B0606030504020204" pitchFamily="34" charset="0"/>
                  <a:ea typeface="Open Sans" panose="020B0606030504020204" pitchFamily="34" charset="0"/>
                  <a:cs typeface="Open Sans" panose="020B0606030504020204" pitchFamily="34" charset="0"/>
                </a:rPr>
                <a:t>4</a:t>
              </a:r>
            </a:p>
          </p:txBody>
        </p:sp>
        <p:sp>
          <p:nvSpPr>
            <p:cNvPr id="40" name="Tekstvak 39">
              <a:extLst>
                <a:ext uri="{FF2B5EF4-FFF2-40B4-BE49-F238E27FC236}">
                  <a16:creationId xmlns:a16="http://schemas.microsoft.com/office/drawing/2014/main" id="{ED69E40D-829E-42B8-986D-B8AE7C4BB5E9}"/>
                </a:ext>
              </a:extLst>
            </p:cNvPr>
            <p:cNvSpPr txBox="1"/>
            <p:nvPr userDrawn="1"/>
          </p:nvSpPr>
          <p:spPr>
            <a:xfrm>
              <a:off x="1020056" y="3900632"/>
              <a:ext cx="10090693" cy="288032"/>
            </a:xfrm>
            <a:prstGeom prst="rect">
              <a:avLst/>
            </a:prstGeom>
            <a:noFill/>
          </p:spPr>
          <p:txBody>
            <a:bodyPr wrap="square" lIns="0" tIns="0" rIns="0" bIns="0" rtlCol="0" anchor="ctr">
              <a:noAutofit/>
            </a:bodyPr>
            <a:lstStyle/>
            <a:p>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At</a:t>
              </a:r>
              <a:r>
                <a:rPr lang="en-GB" sz="1000" b="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the top of this window, go to the tab </a:t>
              </a:r>
              <a:r>
                <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rPr>
                <a:t>‘Private’</a:t>
              </a:r>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 (in some cases </a:t>
              </a:r>
              <a:r>
                <a:rPr lang="en-GB" sz="1000" b="1" noProof="0">
                  <a:solidFill>
                    <a:srgbClr val="44546A"/>
                  </a:solidFill>
                  <a:latin typeface="Open Sans" panose="020B0606030504020204" pitchFamily="34" charset="0"/>
                  <a:ea typeface="Open Sans" panose="020B0606030504020204" pitchFamily="34" charset="0"/>
                  <a:cs typeface="Open Sans" panose="020B0606030504020204" pitchFamily="34" charset="0"/>
                </a:rPr>
                <a:t>‘Personal’</a:t>
              </a:r>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 to find the template you just saved.</a:t>
              </a:r>
            </a:p>
          </p:txBody>
        </p:sp>
        <p:sp>
          <p:nvSpPr>
            <p:cNvPr id="49" name="Ovaal 48">
              <a:extLst>
                <a:ext uri="{FF2B5EF4-FFF2-40B4-BE49-F238E27FC236}">
                  <a16:creationId xmlns:a16="http://schemas.microsoft.com/office/drawing/2014/main" id="{5842CA2D-1743-4FD2-B108-B04DE45384CC}"/>
                </a:ext>
              </a:extLst>
            </p:cNvPr>
            <p:cNvSpPr/>
            <p:nvPr userDrawn="1"/>
          </p:nvSpPr>
          <p:spPr>
            <a:xfrm>
              <a:off x="607174" y="3900632"/>
              <a:ext cx="288032" cy="288032"/>
            </a:xfrm>
            <a:prstGeom prst="ellipse">
              <a:avLst/>
            </a:prstGeom>
            <a:solidFill>
              <a:srgbClr val="44546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spcBef>
                  <a:spcPts val="600"/>
                </a:spcBef>
                <a:spcAft>
                  <a:spcPts val="600"/>
                </a:spcAft>
              </a:pPr>
              <a:r>
                <a:rPr lang="en-GB" sz="1000" b="1" cap="all" noProof="0">
                  <a:solidFill>
                    <a:schemeClr val="bg1"/>
                  </a:solidFill>
                  <a:latin typeface="Open Sans" panose="020B0606030504020204" pitchFamily="34" charset="0"/>
                  <a:ea typeface="Open Sans" panose="020B0606030504020204" pitchFamily="34" charset="0"/>
                  <a:cs typeface="Open Sans" panose="020B0606030504020204" pitchFamily="34" charset="0"/>
                </a:rPr>
                <a:t>5</a:t>
              </a:r>
            </a:p>
          </p:txBody>
        </p:sp>
        <p:sp>
          <p:nvSpPr>
            <p:cNvPr id="51" name="Tekstvak 50">
              <a:extLst>
                <a:ext uri="{FF2B5EF4-FFF2-40B4-BE49-F238E27FC236}">
                  <a16:creationId xmlns:a16="http://schemas.microsoft.com/office/drawing/2014/main" id="{96E87C7C-0953-4975-89CD-E349C4A85DE1}"/>
                </a:ext>
              </a:extLst>
            </p:cNvPr>
            <p:cNvSpPr txBox="1"/>
            <p:nvPr userDrawn="1"/>
          </p:nvSpPr>
          <p:spPr>
            <a:xfrm>
              <a:off x="1020056" y="4365903"/>
              <a:ext cx="10090693" cy="288032"/>
            </a:xfrm>
            <a:prstGeom prst="rect">
              <a:avLst/>
            </a:prstGeom>
            <a:noFill/>
          </p:spPr>
          <p:txBody>
            <a:bodyPr wrap="square" lIns="0" tIns="0" rIns="0" bIns="0" rtlCol="0" anchor="ctr">
              <a:noAutofit/>
            </a:bodyPr>
            <a:lstStyle/>
            <a:p>
              <a:r>
                <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rPr>
                <a:t>Once you have found</a:t>
              </a:r>
              <a:r>
                <a:rPr lang="en-GB" sz="1000" b="0" baseline="0" noProof="0">
                  <a:solidFill>
                    <a:srgbClr val="44546A"/>
                  </a:solidFill>
                  <a:latin typeface="Open Sans" panose="020B0606030504020204" pitchFamily="34" charset="0"/>
                  <a:ea typeface="Open Sans" panose="020B0606030504020204" pitchFamily="34" charset="0"/>
                  <a:cs typeface="Open Sans" panose="020B0606030504020204" pitchFamily="34" charset="0"/>
                </a:rPr>
                <a:t> the template, double-click on it and a new presentation that is based on the template you selected will open automatically.</a:t>
              </a:r>
              <a:endParaRPr lang="en-GB" sz="1000" b="0" noProof="0">
                <a:solidFill>
                  <a:srgbClr val="44546A"/>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2" name="Ovaal 51">
              <a:extLst>
                <a:ext uri="{FF2B5EF4-FFF2-40B4-BE49-F238E27FC236}">
                  <a16:creationId xmlns:a16="http://schemas.microsoft.com/office/drawing/2014/main" id="{47F86BCC-679B-4DEE-8289-7BCB0E5BE3AE}"/>
                </a:ext>
              </a:extLst>
            </p:cNvPr>
            <p:cNvSpPr/>
            <p:nvPr userDrawn="1"/>
          </p:nvSpPr>
          <p:spPr>
            <a:xfrm>
              <a:off x="607174" y="4365903"/>
              <a:ext cx="288032" cy="288032"/>
            </a:xfrm>
            <a:prstGeom prst="ellipse">
              <a:avLst/>
            </a:prstGeom>
            <a:solidFill>
              <a:srgbClr val="44546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spcBef>
                  <a:spcPts val="600"/>
                </a:spcBef>
                <a:spcAft>
                  <a:spcPts val="600"/>
                </a:spcAft>
              </a:pPr>
              <a:r>
                <a:rPr lang="en-GB" sz="1000" b="1" cap="all" noProof="0">
                  <a:solidFill>
                    <a:schemeClr val="bg1"/>
                  </a:solidFill>
                  <a:latin typeface="Open Sans" panose="020B0606030504020204" pitchFamily="34" charset="0"/>
                  <a:ea typeface="Open Sans" panose="020B0606030504020204" pitchFamily="34" charset="0"/>
                  <a:cs typeface="Open Sans" panose="020B0606030504020204" pitchFamily="34" charset="0"/>
                </a:rPr>
                <a:t>6</a:t>
              </a:r>
            </a:p>
          </p:txBody>
        </p:sp>
      </p:grpSp>
      <p:sp>
        <p:nvSpPr>
          <p:cNvPr id="43" name="Tijdelijke aanduiding voor tekst 58"/>
          <p:cNvSpPr txBox="1">
            <a:spLocks/>
          </p:cNvSpPr>
          <p:nvPr userDrawn="1"/>
        </p:nvSpPr>
        <p:spPr>
          <a:xfrm>
            <a:off x="1" y="6750000"/>
            <a:ext cx="12192000" cy="108000"/>
          </a:xfrm>
          <a:prstGeom prst="rect">
            <a:avLst/>
          </a:prstGeom>
          <a:solidFill>
            <a:srgbClr val="0096A5"/>
          </a:solidFill>
          <a:effectLst>
            <a:innerShdw blurRad="114300" dist="38100" dir="16200000">
              <a:prstClr val="black">
                <a:alpha val="20000"/>
              </a:prstClr>
            </a:innerShdw>
          </a:effectLst>
        </p:spPr>
        <p:txBody>
          <a:bodyPr vert="horz" lIns="72000" tIns="108000" rIns="72000" bIns="36000" rtlCol="0" anchor="ctr">
            <a:noAutofit/>
          </a:bodyPr>
          <a:lstStyle>
            <a:lvl1pPr marL="180975" indent="-180975" algn="ctr" defTabSz="914400" rtl="0" eaLnBrk="1" latinLnBrk="0" hangingPunct="1">
              <a:lnSpc>
                <a:spcPct val="90000"/>
              </a:lnSpc>
              <a:spcBef>
                <a:spcPts val="600"/>
              </a:spcBef>
              <a:spcAft>
                <a:spcPts val="600"/>
              </a:spcAft>
              <a:buClr>
                <a:schemeClr val="accent2"/>
              </a:buClr>
              <a:buFont typeface="Courier New" panose="02070309020205020404" pitchFamily="49" charset="0"/>
              <a:buChar char="o"/>
              <a:defRPr lang="nl-NL" sz="2000" kern="1200" cap="all" baseline="0" smtClean="0">
                <a:solidFill>
                  <a:schemeClr val="bg1"/>
                </a:solidFill>
                <a:effectLst/>
                <a:latin typeface="+mj-lt"/>
                <a:ea typeface="+mn-ea"/>
                <a:cs typeface="+mn-cs"/>
              </a:defRPr>
            </a:lvl1pPr>
            <a:lvl2pPr marL="360363" indent="-179388" algn="l" defTabSz="914400" rtl="0" eaLnBrk="1" latinLnBrk="0" hangingPunct="1">
              <a:lnSpc>
                <a:spcPct val="90000"/>
              </a:lnSpc>
              <a:spcBef>
                <a:spcPts val="600"/>
              </a:spcBef>
              <a:spcAft>
                <a:spcPts val="600"/>
              </a:spcAft>
              <a:buClr>
                <a:schemeClr val="accent2"/>
              </a:buClr>
              <a:buSzPct val="100000"/>
              <a:buFont typeface="Arial" panose="020B0604020202020204" pitchFamily="34" charset="0"/>
              <a:buChar char="•"/>
              <a:defRPr lang="nl-NL" sz="1600" kern="1200" smtClean="0">
                <a:solidFill>
                  <a:schemeClr val="accent1"/>
                </a:solidFill>
                <a:latin typeface="+mn-lt"/>
                <a:ea typeface="+mn-ea"/>
                <a:cs typeface="+mn-cs"/>
              </a:defRPr>
            </a:lvl2pPr>
            <a:lvl3pPr marL="541338" indent="-180975" algn="l" defTabSz="914400" rtl="0" eaLnBrk="1" latinLnBrk="0" hangingPunct="1">
              <a:lnSpc>
                <a:spcPct val="90000"/>
              </a:lnSpc>
              <a:spcBef>
                <a:spcPts val="600"/>
              </a:spcBef>
              <a:spcAft>
                <a:spcPts val="600"/>
              </a:spcAft>
              <a:buClr>
                <a:schemeClr val="accent2"/>
              </a:buClr>
              <a:buSzPct val="100000"/>
              <a:buFont typeface="Arial" panose="020B0604020202020204" pitchFamily="34" charset="0"/>
              <a:buChar char="-"/>
              <a:defRPr lang="nl-NL" sz="1600" kern="1200" smtClean="0">
                <a:solidFill>
                  <a:schemeClr val="accent1">
                    <a:lumMod val="40000"/>
                    <a:lumOff val="60000"/>
                  </a:schemeClr>
                </a:solidFill>
                <a:latin typeface="+mn-lt"/>
                <a:ea typeface="+mn-ea"/>
                <a:cs typeface="+mn-cs"/>
              </a:defRPr>
            </a:lvl3pPr>
            <a:lvl4pPr marL="0" indent="0" algn="l" defTabSz="914400" rtl="0" eaLnBrk="1" latinLnBrk="0" hangingPunct="1">
              <a:lnSpc>
                <a:spcPct val="90000"/>
              </a:lnSpc>
              <a:spcBef>
                <a:spcPts val="600"/>
              </a:spcBef>
              <a:spcAft>
                <a:spcPts val="600"/>
              </a:spcAft>
              <a:buFont typeface="Arial" panose="020B0604020202020204" pitchFamily="34" charset="0"/>
              <a:buNone/>
              <a:defRPr lang="nl-NL" sz="1600" b="0" i="0" kern="1200" smtClean="0">
                <a:solidFill>
                  <a:schemeClr val="accent1"/>
                </a:solidFill>
                <a:latin typeface="+mn-lt"/>
                <a:ea typeface="+mn-ea"/>
                <a:cs typeface="+mn-cs"/>
              </a:defRPr>
            </a:lvl4pPr>
            <a:lvl5pPr marL="0" indent="0" algn="l" defTabSz="914400" rtl="0" eaLnBrk="1" latinLnBrk="0" hangingPunct="1">
              <a:lnSpc>
                <a:spcPct val="90000"/>
              </a:lnSpc>
              <a:spcBef>
                <a:spcPts val="600"/>
              </a:spcBef>
              <a:spcAft>
                <a:spcPts val="600"/>
              </a:spcAft>
              <a:buFont typeface="Arial" panose="020B0604020202020204" pitchFamily="34" charset="0"/>
              <a:buNone/>
              <a:defRPr lang="en-US" sz="1400" b="0" i="0" kern="1200" cap="all" baseline="0">
                <a:solidFill>
                  <a:schemeClr val="accent1"/>
                </a:solidFill>
                <a:latin typeface="+mn-lt"/>
                <a:ea typeface="+mn-ea"/>
                <a:cs typeface="+mn-cs"/>
              </a:defRPr>
            </a:lvl5pPr>
            <a:lvl6pPr marL="180975" indent="-180975" algn="l" defTabSz="914400" rtl="0" eaLnBrk="1" latinLnBrk="0" hangingPunct="1">
              <a:lnSpc>
                <a:spcPct val="90000"/>
              </a:lnSpc>
              <a:spcBef>
                <a:spcPts val="600"/>
              </a:spcBef>
              <a:spcAft>
                <a:spcPts val="600"/>
              </a:spcAft>
              <a:buClr>
                <a:schemeClr val="accent2"/>
              </a:buClr>
              <a:buFont typeface="Courier New" panose="02070309020205020404" pitchFamily="49" charset="0"/>
              <a:buChar char="o"/>
              <a:defRPr sz="1600" kern="1200">
                <a:solidFill>
                  <a:schemeClr val="accent1"/>
                </a:solidFill>
                <a:latin typeface="+mn-lt"/>
                <a:ea typeface="+mn-ea"/>
                <a:cs typeface="+mn-cs"/>
              </a:defRPr>
            </a:lvl6pPr>
            <a:lvl7pPr marL="360363" indent="-179388" algn="l" defTabSz="914400" rtl="0" eaLnBrk="1" latinLnBrk="0" hangingPunct="1">
              <a:lnSpc>
                <a:spcPct val="90000"/>
              </a:lnSpc>
              <a:spcBef>
                <a:spcPts val="600"/>
              </a:spcBef>
              <a:spcAft>
                <a:spcPts val="600"/>
              </a:spcAft>
              <a:buClr>
                <a:schemeClr val="accent2"/>
              </a:buClr>
              <a:buSzPct val="100000"/>
              <a:buFont typeface="Arial" panose="020B0604020202020204" pitchFamily="34" charset="0"/>
              <a:buChar char="•"/>
              <a:defRPr sz="1600" kern="1200">
                <a:solidFill>
                  <a:schemeClr val="accent1"/>
                </a:solidFill>
                <a:latin typeface="+mn-lt"/>
                <a:ea typeface="+mn-ea"/>
                <a:cs typeface="+mn-cs"/>
              </a:defRPr>
            </a:lvl7pPr>
            <a:lvl8pPr marL="541338" indent="-180975" algn="l" defTabSz="914400" rtl="0" eaLnBrk="1" latinLnBrk="0" hangingPunct="1">
              <a:lnSpc>
                <a:spcPct val="90000"/>
              </a:lnSpc>
              <a:spcBef>
                <a:spcPts val="600"/>
              </a:spcBef>
              <a:spcAft>
                <a:spcPts val="600"/>
              </a:spcAft>
              <a:buClr>
                <a:schemeClr val="accent2"/>
              </a:buClr>
              <a:buFont typeface="Arial" panose="020B0604020202020204" pitchFamily="34" charset="0"/>
              <a:buChar char="-"/>
              <a:defRPr sz="1600" kern="1200">
                <a:solidFill>
                  <a:schemeClr val="accent1"/>
                </a:solidFill>
                <a:latin typeface="+mn-lt"/>
                <a:ea typeface="+mn-ea"/>
                <a:cs typeface="+mn-cs"/>
              </a:defRPr>
            </a:lvl8pPr>
            <a:lvl9pPr marL="0" indent="0" algn="l" defTabSz="914400" rtl="0" eaLnBrk="1" latinLnBrk="0" hangingPunct="1">
              <a:lnSpc>
                <a:spcPct val="90000"/>
              </a:lnSpc>
              <a:spcBef>
                <a:spcPts val="600"/>
              </a:spcBef>
              <a:spcAft>
                <a:spcPts val="600"/>
              </a:spcAft>
              <a:buFont typeface="Arial" panose="020B0604020202020204" pitchFamily="34" charset="0"/>
              <a:buNone/>
              <a:defRPr sz="1600" b="0" kern="1200">
                <a:solidFill>
                  <a:schemeClr val="accent1"/>
                </a:solidFill>
                <a:latin typeface="+mn-lt"/>
                <a:ea typeface="+mn-ea"/>
                <a:cs typeface="+mn-cs"/>
              </a:defRPr>
            </a:lvl9pPr>
          </a:lstStyle>
          <a:p>
            <a:pPr marL="0" indent="0">
              <a:buNone/>
            </a:pPr>
            <a:endParaRPr lang="en-GB" sz="2000" noProof="0"/>
          </a:p>
        </p:txBody>
      </p:sp>
      <p:cxnSp>
        <p:nvCxnSpPr>
          <p:cNvPr id="42" name="Rechte verbindingslijn 41"/>
          <p:cNvCxnSpPr>
            <a:cxnSpLocks/>
          </p:cNvCxnSpPr>
          <p:nvPr userDrawn="1"/>
        </p:nvCxnSpPr>
        <p:spPr>
          <a:xfrm>
            <a:off x="693962" y="1124808"/>
            <a:ext cx="9946827" cy="0"/>
          </a:xfrm>
          <a:prstGeom prst="line">
            <a:avLst/>
          </a:prstGeom>
          <a:ln w="12700">
            <a:solidFill>
              <a:srgbClr val="E7E6E6"/>
            </a:solidFill>
          </a:ln>
        </p:spPr>
        <p:style>
          <a:lnRef idx="1">
            <a:schemeClr val="accent1"/>
          </a:lnRef>
          <a:fillRef idx="0">
            <a:schemeClr val="accent1"/>
          </a:fillRef>
          <a:effectRef idx="0">
            <a:schemeClr val="accent1"/>
          </a:effectRef>
          <a:fontRef idx="minor">
            <a:schemeClr val="tx1"/>
          </a:fontRef>
        </p:style>
      </p:cxnSp>
      <p:sp>
        <p:nvSpPr>
          <p:cNvPr id="50" name="Vrije vorm 308"/>
          <p:cNvSpPr/>
          <p:nvPr userDrawn="1"/>
        </p:nvSpPr>
        <p:spPr>
          <a:xfrm>
            <a:off x="11056395" y="692697"/>
            <a:ext cx="434787" cy="433993"/>
          </a:xfrm>
          <a:custGeom>
            <a:avLst/>
            <a:gdLst>
              <a:gd name="connsiteX0" fmla="*/ 3160837 w 6321674"/>
              <a:gd name="connsiteY0" fmla="*/ 0 h 6321674"/>
              <a:gd name="connsiteX1" fmla="*/ 6321674 w 6321674"/>
              <a:gd name="connsiteY1" fmla="*/ 3160837 h 6321674"/>
              <a:gd name="connsiteX2" fmla="*/ 6073280 w 6321674"/>
              <a:gd name="connsiteY2" fmla="*/ 4391178 h 6321674"/>
              <a:gd name="connsiteX3" fmla="*/ 6050767 w 6321674"/>
              <a:gd name="connsiteY3" fmla="*/ 4437912 h 6321674"/>
              <a:gd name="connsiteX4" fmla="*/ 5808464 w 6321674"/>
              <a:gd name="connsiteY4" fmla="*/ 4437912 h 6321674"/>
              <a:gd name="connsiteX5" fmla="*/ 4886641 w 6321674"/>
              <a:gd name="connsiteY5" fmla="*/ 3516089 h 6321674"/>
              <a:gd name="connsiteX6" fmla="*/ 4886641 w 6321674"/>
              <a:gd name="connsiteY6" fmla="*/ 2976234 h 6321674"/>
              <a:gd name="connsiteX7" fmla="*/ 4861424 w 6321674"/>
              <a:gd name="connsiteY7" fmla="*/ 2811002 h 6321674"/>
              <a:gd name="connsiteX8" fmla="*/ 3160837 w 6321674"/>
              <a:gd name="connsiteY8" fmla="*/ 1424984 h 6321674"/>
              <a:gd name="connsiteX9" fmla="*/ 1759746 w 6321674"/>
              <a:gd name="connsiteY9" fmla="*/ 1424984 h 6321674"/>
              <a:gd name="connsiteX10" fmla="*/ 2750811 w 6321674"/>
              <a:gd name="connsiteY10" fmla="*/ 2416049 h 6321674"/>
              <a:gd name="connsiteX11" fmla="*/ 2828413 w 6321674"/>
              <a:gd name="connsiteY11" fmla="*/ 2373928 h 6321674"/>
              <a:gd name="connsiteX12" fmla="*/ 3160836 w 6321674"/>
              <a:gd name="connsiteY12" fmla="*/ 2306815 h 6321674"/>
              <a:gd name="connsiteX13" fmla="*/ 4014858 w 6321674"/>
              <a:gd name="connsiteY13" fmla="*/ 3160837 h 6321674"/>
              <a:gd name="connsiteX14" fmla="*/ 3947745 w 6321674"/>
              <a:gd name="connsiteY14" fmla="*/ 3493261 h 6321674"/>
              <a:gd name="connsiteX15" fmla="*/ 3905624 w 6321674"/>
              <a:gd name="connsiteY15" fmla="*/ 3570862 h 6321674"/>
              <a:gd name="connsiteX16" fmla="*/ 4978204 w 6321674"/>
              <a:gd name="connsiteY16" fmla="*/ 4651491 h 6321674"/>
              <a:gd name="connsiteX17" fmla="*/ 5564528 w 6321674"/>
              <a:gd name="connsiteY17" fmla="*/ 4886642 h 6321674"/>
              <a:gd name="connsiteX18" fmla="*/ 5807033 w 6321674"/>
              <a:gd name="connsiteY18" fmla="*/ 4886642 h 6321674"/>
              <a:gd name="connsiteX19" fmla="*/ 5781853 w 6321674"/>
              <a:gd name="connsiteY19" fmla="*/ 4928091 h 6321674"/>
              <a:gd name="connsiteX20" fmla="*/ 3160837 w 6321674"/>
              <a:gd name="connsiteY20" fmla="*/ 6321674 h 6321674"/>
              <a:gd name="connsiteX21" fmla="*/ 0 w 6321674"/>
              <a:gd name="connsiteY21" fmla="*/ 3160837 h 6321674"/>
              <a:gd name="connsiteX22" fmla="*/ 248395 w 6321674"/>
              <a:gd name="connsiteY22" fmla="*/ 1930497 h 6321674"/>
              <a:gd name="connsiteX23" fmla="*/ 278958 w 6321674"/>
              <a:gd name="connsiteY23" fmla="*/ 1867050 h 6321674"/>
              <a:gd name="connsiteX24" fmla="*/ 523257 w 6321674"/>
              <a:gd name="connsiteY24" fmla="*/ 1867050 h 6321674"/>
              <a:gd name="connsiteX25" fmla="*/ 1445080 w 6321674"/>
              <a:gd name="connsiteY25" fmla="*/ 2788873 h 6321674"/>
              <a:gd name="connsiteX26" fmla="*/ 1445080 w 6321674"/>
              <a:gd name="connsiteY26" fmla="*/ 3411271 h 6321674"/>
              <a:gd name="connsiteX27" fmla="*/ 1460251 w 6321674"/>
              <a:gd name="connsiteY27" fmla="*/ 3510672 h 6321674"/>
              <a:gd name="connsiteX28" fmla="*/ 3160837 w 6321674"/>
              <a:gd name="connsiteY28" fmla="*/ 4896690 h 6321674"/>
              <a:gd name="connsiteX29" fmla="*/ 4561928 w 6321674"/>
              <a:gd name="connsiteY29" fmla="*/ 4896690 h 6321674"/>
              <a:gd name="connsiteX30" fmla="*/ 3570862 w 6321674"/>
              <a:gd name="connsiteY30" fmla="*/ 3905624 h 6321674"/>
              <a:gd name="connsiteX31" fmla="*/ 3493260 w 6321674"/>
              <a:gd name="connsiteY31" fmla="*/ 3947745 h 6321674"/>
              <a:gd name="connsiteX32" fmla="*/ 3160836 w 6321674"/>
              <a:gd name="connsiteY32" fmla="*/ 4014859 h 6321674"/>
              <a:gd name="connsiteX33" fmla="*/ 2306814 w 6321674"/>
              <a:gd name="connsiteY33" fmla="*/ 3160837 h 6321674"/>
              <a:gd name="connsiteX34" fmla="*/ 2373928 w 6321674"/>
              <a:gd name="connsiteY34" fmla="*/ 2828413 h 6321674"/>
              <a:gd name="connsiteX35" fmla="*/ 2416050 w 6321674"/>
              <a:gd name="connsiteY35" fmla="*/ 2750811 h 6321674"/>
              <a:gd name="connsiteX36" fmla="*/ 1433758 w 6321674"/>
              <a:gd name="connsiteY36" fmla="*/ 1759384 h 6321674"/>
              <a:gd name="connsiteX37" fmla="*/ 731545 w 6321674"/>
              <a:gd name="connsiteY37" fmla="*/ 1403612 h 6321674"/>
              <a:gd name="connsiteX38" fmla="*/ 533729 w 6321674"/>
              <a:gd name="connsiteY38" fmla="*/ 1403612 h 6321674"/>
              <a:gd name="connsiteX39" fmla="*/ 539822 w 6321674"/>
              <a:gd name="connsiteY39" fmla="*/ 1393583 h 6321674"/>
              <a:gd name="connsiteX40" fmla="*/ 3160837 w 6321674"/>
              <a:gd name="connsiteY40" fmla="*/ 0 h 632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21674" h="6321674">
                <a:moveTo>
                  <a:pt x="3160837" y="0"/>
                </a:moveTo>
                <a:cubicBezTo>
                  <a:pt x="4906519" y="0"/>
                  <a:pt x="6321674" y="1415155"/>
                  <a:pt x="6321674" y="3160837"/>
                </a:cubicBezTo>
                <a:cubicBezTo>
                  <a:pt x="6321674" y="3597258"/>
                  <a:pt x="6233227" y="4013020"/>
                  <a:pt x="6073280" y="4391178"/>
                </a:cubicBezTo>
                <a:lnTo>
                  <a:pt x="6050767" y="4437912"/>
                </a:lnTo>
                <a:lnTo>
                  <a:pt x="5808464" y="4437912"/>
                </a:lnTo>
                <a:cubicBezTo>
                  <a:pt x="5299355" y="4437912"/>
                  <a:pt x="4886641" y="4025198"/>
                  <a:pt x="4886641" y="3516089"/>
                </a:cubicBezTo>
                <a:lnTo>
                  <a:pt x="4886641" y="2976234"/>
                </a:lnTo>
                <a:lnTo>
                  <a:pt x="4861424" y="2811002"/>
                </a:lnTo>
                <a:cubicBezTo>
                  <a:pt x="4699562" y="2020003"/>
                  <a:pt x="3999687" y="1424984"/>
                  <a:pt x="3160837" y="1424984"/>
                </a:cubicBezTo>
                <a:lnTo>
                  <a:pt x="1759746" y="1424984"/>
                </a:lnTo>
                <a:lnTo>
                  <a:pt x="2750811" y="2416049"/>
                </a:lnTo>
                <a:lnTo>
                  <a:pt x="2828413" y="2373928"/>
                </a:lnTo>
                <a:cubicBezTo>
                  <a:pt x="2930586" y="2330712"/>
                  <a:pt x="3042921" y="2306815"/>
                  <a:pt x="3160836" y="2306815"/>
                </a:cubicBezTo>
                <a:cubicBezTo>
                  <a:pt x="3632499" y="2306815"/>
                  <a:pt x="4014858" y="2689174"/>
                  <a:pt x="4014858" y="3160837"/>
                </a:cubicBezTo>
                <a:cubicBezTo>
                  <a:pt x="4014858" y="3278753"/>
                  <a:pt x="3990961" y="3391087"/>
                  <a:pt x="3947745" y="3493261"/>
                </a:cubicBezTo>
                <a:lnTo>
                  <a:pt x="3905624" y="3570862"/>
                </a:lnTo>
                <a:lnTo>
                  <a:pt x="4978204" y="4651491"/>
                </a:lnTo>
                <a:cubicBezTo>
                  <a:pt x="5125286" y="4798573"/>
                  <a:pt x="5340089" y="4886642"/>
                  <a:pt x="5564528" y="4886642"/>
                </a:cubicBezTo>
                <a:lnTo>
                  <a:pt x="5807033" y="4886642"/>
                </a:lnTo>
                <a:lnTo>
                  <a:pt x="5781853" y="4928091"/>
                </a:lnTo>
                <a:cubicBezTo>
                  <a:pt x="5213828" y="5768879"/>
                  <a:pt x="4251889" y="6321674"/>
                  <a:pt x="3160837" y="6321674"/>
                </a:cubicBezTo>
                <a:cubicBezTo>
                  <a:pt x="1415155" y="6321674"/>
                  <a:pt x="0" y="4906519"/>
                  <a:pt x="0" y="3160837"/>
                </a:cubicBezTo>
                <a:cubicBezTo>
                  <a:pt x="0" y="2724417"/>
                  <a:pt x="88448" y="2308654"/>
                  <a:pt x="248395" y="1930497"/>
                </a:cubicBezTo>
                <a:lnTo>
                  <a:pt x="278958" y="1867050"/>
                </a:lnTo>
                <a:lnTo>
                  <a:pt x="523257" y="1867050"/>
                </a:lnTo>
                <a:cubicBezTo>
                  <a:pt x="1032366" y="1867050"/>
                  <a:pt x="1445080" y="2279764"/>
                  <a:pt x="1445080" y="2788873"/>
                </a:cubicBezTo>
                <a:lnTo>
                  <a:pt x="1445080" y="3411271"/>
                </a:lnTo>
                <a:lnTo>
                  <a:pt x="1460251" y="3510672"/>
                </a:lnTo>
                <a:cubicBezTo>
                  <a:pt x="1622113" y="4301671"/>
                  <a:pt x="2321988" y="4896690"/>
                  <a:pt x="3160837" y="4896690"/>
                </a:cubicBezTo>
                <a:lnTo>
                  <a:pt x="4561928" y="4896690"/>
                </a:lnTo>
                <a:lnTo>
                  <a:pt x="3570862" y="3905624"/>
                </a:lnTo>
                <a:lnTo>
                  <a:pt x="3493260" y="3947745"/>
                </a:lnTo>
                <a:cubicBezTo>
                  <a:pt x="3391086" y="3990961"/>
                  <a:pt x="3278752" y="4014859"/>
                  <a:pt x="3160836" y="4014859"/>
                </a:cubicBezTo>
                <a:cubicBezTo>
                  <a:pt x="2689173" y="4014859"/>
                  <a:pt x="2306814" y="3632500"/>
                  <a:pt x="2306814" y="3160837"/>
                </a:cubicBezTo>
                <a:cubicBezTo>
                  <a:pt x="2306814" y="3042921"/>
                  <a:pt x="2330712" y="2930587"/>
                  <a:pt x="2373928" y="2828413"/>
                </a:cubicBezTo>
                <a:lnTo>
                  <a:pt x="2416050" y="2750811"/>
                </a:lnTo>
                <a:lnTo>
                  <a:pt x="1433758" y="1759384"/>
                </a:lnTo>
                <a:cubicBezTo>
                  <a:pt x="1244033" y="1545756"/>
                  <a:pt x="1012094" y="1403612"/>
                  <a:pt x="731545" y="1403612"/>
                </a:cubicBezTo>
                <a:lnTo>
                  <a:pt x="533729" y="1403612"/>
                </a:lnTo>
                <a:lnTo>
                  <a:pt x="539822" y="1393583"/>
                </a:lnTo>
                <a:cubicBezTo>
                  <a:pt x="1107847" y="552795"/>
                  <a:pt x="2069786" y="0"/>
                  <a:pt x="3160837" y="0"/>
                </a:cubicBezTo>
                <a:close/>
              </a:path>
            </a:pathLst>
          </a:custGeom>
          <a:solidFill>
            <a:srgbClr val="0096A5"/>
          </a:solidFill>
          <a:ln w="0">
            <a:noFill/>
            <a:prstDash val="solid"/>
            <a:round/>
            <a:headEnd/>
            <a:tailEnd/>
          </a:ln>
        </p:spPr>
        <p:txBody>
          <a:bodyPr vert="horz" wrap="square" lIns="91440" tIns="45720" rIns="91440" bIns="45720" numCol="1" anchor="t" anchorCtr="0" compatLnSpc="1">
            <a:prstTxWarp prst="textNoShape">
              <a:avLst/>
            </a:prstTxWarp>
          </a:bodyPr>
          <a:lstStyle/>
          <a:p>
            <a:pPr defTabSz="914400"/>
            <a:endParaRPr lang="en-GB" sz="1800" noProof="0">
              <a:solidFill>
                <a:prstClr val="black"/>
              </a:solidFill>
            </a:endParaRPr>
          </a:p>
        </p:txBody>
      </p:sp>
      <p:grpSp>
        <p:nvGrpSpPr>
          <p:cNvPr id="53" name="Groep 52">
            <a:extLst>
              <a:ext uri="{FF2B5EF4-FFF2-40B4-BE49-F238E27FC236}">
                <a16:creationId xmlns:a16="http://schemas.microsoft.com/office/drawing/2014/main" id="{478F44E6-DA99-4011-945B-AECCC34845EA}"/>
              </a:ext>
            </a:extLst>
          </p:cNvPr>
          <p:cNvGrpSpPr/>
          <p:nvPr userDrawn="1"/>
        </p:nvGrpSpPr>
        <p:grpSpPr>
          <a:xfrm>
            <a:off x="692161" y="5949305"/>
            <a:ext cx="1400543" cy="192945"/>
            <a:chOff x="1036646" y="2904284"/>
            <a:chExt cx="7490265" cy="1033776"/>
          </a:xfrm>
        </p:grpSpPr>
        <p:pic>
          <p:nvPicPr>
            <p:cNvPr id="54" name="Afbeelding 53">
              <a:extLst>
                <a:ext uri="{FF2B5EF4-FFF2-40B4-BE49-F238E27FC236}">
                  <a16:creationId xmlns:a16="http://schemas.microsoft.com/office/drawing/2014/main" id="{BD69A910-4663-4424-A33B-62719F1EDF3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308088" y="2919940"/>
              <a:ext cx="6218823" cy="1018120"/>
            </a:xfrm>
            <a:prstGeom prst="rect">
              <a:avLst/>
            </a:prstGeom>
          </p:spPr>
        </p:pic>
        <p:pic>
          <p:nvPicPr>
            <p:cNvPr id="55" name="Afbeelding 54">
              <a:extLst>
                <a:ext uri="{FF2B5EF4-FFF2-40B4-BE49-F238E27FC236}">
                  <a16:creationId xmlns:a16="http://schemas.microsoft.com/office/drawing/2014/main" id="{0B5F134E-B72C-4467-ABCB-DA6C533C3672}"/>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r="-2075"/>
            <a:stretch/>
          </p:blipFill>
          <p:spPr>
            <a:xfrm>
              <a:off x="1036646" y="2904284"/>
              <a:ext cx="1052931" cy="1033776"/>
            </a:xfrm>
            <a:prstGeom prst="rect">
              <a:avLst/>
            </a:prstGeom>
          </p:spPr>
        </p:pic>
      </p:grpSp>
      <p:sp>
        <p:nvSpPr>
          <p:cNvPr id="31" name="Tekstvak 30">
            <a:extLst>
              <a:ext uri="{FF2B5EF4-FFF2-40B4-BE49-F238E27FC236}">
                <a16:creationId xmlns:a16="http://schemas.microsoft.com/office/drawing/2014/main" id="{0FE8AA19-0EE9-4D00-9A1E-8C31988CFCFF}"/>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dirty="0">
                <a:solidFill>
                  <a:schemeClr val="tx2"/>
                </a:solidFill>
                <a:latin typeface="Fedra Sans Std Book" panose="020B0403040000020004" pitchFamily="34" charset="0"/>
                <a:ea typeface="Fedra Sans Std Book" panose="020B0403040000020004" pitchFamily="34" charset="0"/>
              </a:rPr>
              <a:t>Instruction slide: Default template</a:t>
            </a:r>
          </a:p>
        </p:txBody>
      </p:sp>
    </p:spTree>
    <p:extLst>
      <p:ext uri="{BB962C8B-B14F-4D97-AF65-F5344CB8AC3E}">
        <p14:creationId xmlns:p14="http://schemas.microsoft.com/office/powerpoint/2010/main" val="21232519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Image 100%">
    <p:spTree>
      <p:nvGrpSpPr>
        <p:cNvPr id="1" name=""/>
        <p:cNvGrpSpPr/>
        <p:nvPr/>
      </p:nvGrpSpPr>
      <p:grpSpPr>
        <a:xfrm>
          <a:off x="0" y="0"/>
          <a:ext cx="0" cy="0"/>
          <a:chOff x="0" y="0"/>
          <a:chExt cx="0" cy="0"/>
        </a:xfrm>
      </p:grpSpPr>
      <p:sp>
        <p:nvSpPr>
          <p:cNvPr id="8" name="Tijdelijke aanduiding voor afbeelding 3">
            <a:extLst>
              <a:ext uri="{FF2B5EF4-FFF2-40B4-BE49-F238E27FC236}">
                <a16:creationId xmlns:a16="http://schemas.microsoft.com/office/drawing/2014/main" id="{B72DCF1F-DE4D-4ECD-A42A-406630B9FE9D}"/>
              </a:ext>
            </a:extLst>
          </p:cNvPr>
          <p:cNvSpPr>
            <a:spLocks noGrp="1"/>
          </p:cNvSpPr>
          <p:nvPr>
            <p:ph type="pic" sz="quarter" idx="12" hasCustomPrompt="1"/>
          </p:nvPr>
        </p:nvSpPr>
        <p:spPr>
          <a:xfrm>
            <a:off x="0" y="500"/>
            <a:ext cx="12192000" cy="6857499"/>
          </a:xfrm>
          <a:noFill/>
        </p:spPr>
        <p:txBody>
          <a:bodyPr tIns="2448000"/>
          <a:lstStyle>
            <a:lvl1pPr marL="0" indent="0" algn="ctr">
              <a:spcBef>
                <a:spcPts val="0"/>
              </a:spcBef>
              <a:buNone/>
              <a:defRPr sz="1200" baseline="0">
                <a:solidFill>
                  <a:schemeClr val="bg1">
                    <a:lumMod val="50000"/>
                  </a:schemeClr>
                </a:solidFill>
              </a:defRPr>
            </a:lvl1pPr>
          </a:lstStyle>
          <a:p>
            <a:pPr marL="0" lvl="0" indent="0" algn="ctr">
              <a:buNone/>
            </a:pPr>
            <a:r>
              <a:rPr lang="en-GB" noProof="0"/>
              <a:t>Click on the icon below to insert an image</a:t>
            </a:r>
          </a:p>
        </p:txBody>
      </p:sp>
      <p:sp>
        <p:nvSpPr>
          <p:cNvPr id="2" name="Titel 1">
            <a:extLst>
              <a:ext uri="{FF2B5EF4-FFF2-40B4-BE49-F238E27FC236}">
                <a16:creationId xmlns:a16="http://schemas.microsoft.com/office/drawing/2014/main" id="{D39DC602-6830-41B8-8637-BDD9F7EF9BEA}"/>
              </a:ext>
            </a:extLst>
          </p:cNvPr>
          <p:cNvSpPr>
            <a:spLocks noGrp="1"/>
          </p:cNvSpPr>
          <p:nvPr>
            <p:ph type="title" hasCustomPrompt="1"/>
          </p:nvPr>
        </p:nvSpPr>
        <p:spPr>
          <a:xfrm>
            <a:off x="540000" y="540000"/>
            <a:ext cx="10163002" cy="412500"/>
          </a:xfrm>
        </p:spPr>
        <p:txBody>
          <a:bodyPr/>
          <a:lstStyle>
            <a:lvl1pPr>
              <a:defRPr/>
            </a:lvl1pPr>
          </a:lstStyle>
          <a:p>
            <a:r>
              <a:rPr lang="en-GB" noProof="0"/>
              <a:t>Heading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Image 100%</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p:spPr>
        <p:txBody>
          <a:bodyPr/>
          <a:lstStyle/>
          <a:p>
            <a:fld id="{23D2BB9B-B463-4028-B950-91DDC3FACFD9}" type="slidenum">
              <a:rPr lang="en-GB" noProof="0" smtClean="0"/>
              <a:pPr/>
              <a:t>‹#›</a:t>
            </a:fld>
            <a:endParaRPr lang="en-GB" noProof="0"/>
          </a:p>
        </p:txBody>
      </p:sp>
      <p:sp>
        <p:nvSpPr>
          <p:cNvPr id="27" name="Tijdelijke aanduiding voor verticale tekst 2">
            <a:extLst>
              <a:ext uri="{FF2B5EF4-FFF2-40B4-BE49-F238E27FC236}">
                <a16:creationId xmlns:a16="http://schemas.microsoft.com/office/drawing/2014/main" id="{8DE80408-14B7-4842-B0EC-4EC84711A7BC}"/>
              </a:ext>
            </a:extLst>
          </p:cNvPr>
          <p:cNvSpPr>
            <a:spLocks noGrp="1"/>
          </p:cNvSpPr>
          <p:nvPr>
            <p:ph type="body" orient="vert" idx="13" hasCustomPrompt="1"/>
          </p:nvPr>
        </p:nvSpPr>
        <p:spPr>
          <a:xfrm>
            <a:off x="11222501" y="466271"/>
            <a:ext cx="450000" cy="453600"/>
          </a:xfr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cxnSp>
        <p:nvCxnSpPr>
          <p:cNvPr id="9" name="Rechte verbindingslijn 8">
            <a:extLst>
              <a:ext uri="{FF2B5EF4-FFF2-40B4-BE49-F238E27FC236}">
                <a16:creationId xmlns:a16="http://schemas.microsoft.com/office/drawing/2014/main" id="{BBBB6FC3-1EC4-4C76-A2BD-CA8F097D4F87}"/>
              </a:ext>
            </a:extLst>
          </p:cNvPr>
          <p:cNvCxnSpPr>
            <a:cxnSpLocks/>
          </p:cNvCxnSpPr>
          <p:nvPr userDrawn="1"/>
        </p:nvCxnSpPr>
        <p:spPr>
          <a:xfrm>
            <a:off x="540000" y="1149475"/>
            <a:ext cx="2982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55" name="INSTRUCTIES - RZ">
            <a:extLst>
              <a:ext uri="{FF2B5EF4-FFF2-40B4-BE49-F238E27FC236}">
                <a16:creationId xmlns:a16="http://schemas.microsoft.com/office/drawing/2014/main" id="{CC3B63F0-F3C4-43EC-AB5D-9ACDF40D5CC6}"/>
              </a:ext>
            </a:extLst>
          </p:cNvPr>
          <p:cNvGrpSpPr/>
          <p:nvPr userDrawn="1"/>
        </p:nvGrpSpPr>
        <p:grpSpPr>
          <a:xfrm>
            <a:off x="12391601" y="73817"/>
            <a:ext cx="3437980" cy="4934293"/>
            <a:chOff x="12391601" y="0"/>
            <a:chExt cx="3437980" cy="4934293"/>
          </a:xfrm>
        </p:grpSpPr>
        <p:grpSp>
          <p:nvGrpSpPr>
            <p:cNvPr id="56" name="Groep 174">
              <a:extLst>
                <a:ext uri="{FF2B5EF4-FFF2-40B4-BE49-F238E27FC236}">
                  <a16:creationId xmlns:a16="http://schemas.microsoft.com/office/drawing/2014/main" id="{F4B15035-C6AD-4AD8-BCA2-5AAC4E66FC5A}"/>
                </a:ext>
              </a:extLst>
            </p:cNvPr>
            <p:cNvGrpSpPr/>
            <p:nvPr userDrawn="1"/>
          </p:nvGrpSpPr>
          <p:grpSpPr>
            <a:xfrm>
              <a:off x="12757282" y="3250242"/>
              <a:ext cx="1499406" cy="678267"/>
              <a:chOff x="12757283" y="3120781"/>
              <a:chExt cx="1499406" cy="678267"/>
            </a:xfrm>
          </p:grpSpPr>
          <p:sp>
            <p:nvSpPr>
              <p:cNvPr id="83" name="Rechthoek 201">
                <a:extLst>
                  <a:ext uri="{FF2B5EF4-FFF2-40B4-BE49-F238E27FC236}">
                    <a16:creationId xmlns:a16="http://schemas.microsoft.com/office/drawing/2014/main" id="{AACA962A-9A5C-40E7-AFD7-E53D00C20893}"/>
                  </a:ext>
                </a:extLst>
              </p:cNvPr>
              <p:cNvSpPr/>
              <p:nvPr userDrawn="1"/>
            </p:nvSpPr>
            <p:spPr>
              <a:xfrm>
                <a:off x="12757283" y="3120781"/>
                <a:ext cx="1499406"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84" name="Rechthoek 202">
                <a:extLst>
                  <a:ext uri="{FF2B5EF4-FFF2-40B4-BE49-F238E27FC236}">
                    <a16:creationId xmlns:a16="http://schemas.microsoft.com/office/drawing/2014/main" id="{08C6BE53-3AEA-4598-BA6D-FB9D9FBAD1F3}"/>
                  </a:ext>
                </a:extLst>
              </p:cNvPr>
              <p:cNvSpPr/>
              <p:nvPr userDrawn="1"/>
            </p:nvSpPr>
            <p:spPr>
              <a:xfrm>
                <a:off x="12761843" y="3432170"/>
                <a:ext cx="1478943" cy="257235"/>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85" name="Tekstvak 203">
                <a:extLst>
                  <a:ext uri="{FF2B5EF4-FFF2-40B4-BE49-F238E27FC236}">
                    <a16:creationId xmlns:a16="http://schemas.microsoft.com/office/drawing/2014/main" id="{85697AD6-3BD1-4F74-91BA-F6D17A47313D}"/>
                  </a:ext>
                </a:extLst>
              </p:cNvPr>
              <p:cNvSpPr txBox="1"/>
              <p:nvPr userDrawn="1"/>
            </p:nvSpPr>
            <p:spPr>
              <a:xfrm>
                <a:off x="12997648" y="3159891"/>
                <a:ext cx="957818"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voorgrond</a:t>
                </a:r>
              </a:p>
            </p:txBody>
          </p:sp>
          <p:sp>
            <p:nvSpPr>
              <p:cNvPr id="86" name="Tekstvak 204">
                <a:extLst>
                  <a:ext uri="{FF2B5EF4-FFF2-40B4-BE49-F238E27FC236}">
                    <a16:creationId xmlns:a16="http://schemas.microsoft.com/office/drawing/2014/main" id="{DE243179-9950-4091-8A7E-339D77E66689}"/>
                  </a:ext>
                </a:extLst>
              </p:cNvPr>
              <p:cNvSpPr txBox="1"/>
              <p:nvPr userDrawn="1"/>
            </p:nvSpPr>
            <p:spPr>
              <a:xfrm>
                <a:off x="12984219" y="3481017"/>
                <a:ext cx="1165564" cy="203133"/>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800" b="0" kern="1200" noProof="0">
                    <a:solidFill>
                      <a:schemeClr val="tx1"/>
                    </a:solidFill>
                    <a:latin typeface="Arial" panose="020B0604020202020204" pitchFamily="34" charset="0"/>
                    <a:ea typeface="+mn-ea"/>
                    <a:cs typeface="Arial" panose="020B0604020202020204" pitchFamily="34" charset="0"/>
                  </a:rPr>
                  <a:t>Naar achtergrond</a:t>
                </a:r>
              </a:p>
            </p:txBody>
          </p:sp>
          <p:pic>
            <p:nvPicPr>
              <p:cNvPr id="87" name="Picture 3">
                <a:extLst>
                  <a:ext uri="{FF2B5EF4-FFF2-40B4-BE49-F238E27FC236}">
                    <a16:creationId xmlns:a16="http://schemas.microsoft.com/office/drawing/2014/main" id="{BEA3869F-352E-46E1-B959-2EA9D27E9761}"/>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3938926" y="3567717"/>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8" name="Gelijkbenige driehoek 206">
                <a:extLst>
                  <a:ext uri="{FF2B5EF4-FFF2-40B4-BE49-F238E27FC236}">
                    <a16:creationId xmlns:a16="http://schemas.microsoft.com/office/drawing/2014/main" id="{6551B345-509C-4095-AC00-1137D0AC53C0}"/>
                  </a:ext>
                </a:extLst>
              </p:cNvPr>
              <p:cNvSpPr/>
              <p:nvPr userDrawn="1"/>
            </p:nvSpPr>
            <p:spPr>
              <a:xfrm rot="5400000">
                <a:off x="14094210" y="3548999"/>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89" name="Groep 207">
                <a:extLst>
                  <a:ext uri="{FF2B5EF4-FFF2-40B4-BE49-F238E27FC236}">
                    <a16:creationId xmlns:a16="http://schemas.microsoft.com/office/drawing/2014/main" id="{1B44D72A-CD19-4887-8A7A-1ECBFAEA9E7C}"/>
                  </a:ext>
                </a:extLst>
              </p:cNvPr>
              <p:cNvGrpSpPr/>
              <p:nvPr userDrawn="1"/>
            </p:nvGrpSpPr>
            <p:grpSpPr>
              <a:xfrm>
                <a:off x="12822311" y="3178534"/>
                <a:ext cx="182309" cy="163794"/>
                <a:chOff x="12832541" y="3162395"/>
                <a:chExt cx="219532" cy="197236"/>
              </a:xfrm>
            </p:grpSpPr>
            <p:sp>
              <p:nvSpPr>
                <p:cNvPr id="94" name="Rechthoek 212">
                  <a:extLst>
                    <a:ext uri="{FF2B5EF4-FFF2-40B4-BE49-F238E27FC236}">
                      <a16:creationId xmlns:a16="http://schemas.microsoft.com/office/drawing/2014/main" id="{7B5C1E4F-30D5-45AB-89E7-F0CBDCBB02F7}"/>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95" name="Rechthoek 213">
                  <a:extLst>
                    <a:ext uri="{FF2B5EF4-FFF2-40B4-BE49-F238E27FC236}">
                      <a16:creationId xmlns:a16="http://schemas.microsoft.com/office/drawing/2014/main" id="{EF654476-C09C-4BDC-85B7-25A2F2B9277B}"/>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96" name="Rechthoek 214">
                  <a:extLst>
                    <a:ext uri="{FF2B5EF4-FFF2-40B4-BE49-F238E27FC236}">
                      <a16:creationId xmlns:a16="http://schemas.microsoft.com/office/drawing/2014/main" id="{522FD0B1-6590-405B-B9F6-A9037463543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nvGrpSpPr>
              <p:cNvPr id="90" name="Groep 208">
                <a:extLst>
                  <a:ext uri="{FF2B5EF4-FFF2-40B4-BE49-F238E27FC236}">
                    <a16:creationId xmlns:a16="http://schemas.microsoft.com/office/drawing/2014/main" id="{9CA813BB-4774-4AFA-96E0-711E2109CB12}"/>
                  </a:ext>
                </a:extLst>
              </p:cNvPr>
              <p:cNvGrpSpPr/>
              <p:nvPr userDrawn="1"/>
            </p:nvGrpSpPr>
            <p:grpSpPr>
              <a:xfrm>
                <a:off x="12822311" y="3480352"/>
                <a:ext cx="182309" cy="163794"/>
                <a:chOff x="12832541" y="3162395"/>
                <a:chExt cx="219532" cy="197236"/>
              </a:xfrm>
            </p:grpSpPr>
            <p:sp>
              <p:nvSpPr>
                <p:cNvPr id="91" name="Rechthoek 209">
                  <a:extLst>
                    <a:ext uri="{FF2B5EF4-FFF2-40B4-BE49-F238E27FC236}">
                      <a16:creationId xmlns:a16="http://schemas.microsoft.com/office/drawing/2014/main" id="{2FFAE319-C44F-4EDB-8F3B-5CF2F017543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92" name="Rechthoek 210">
                  <a:extLst>
                    <a:ext uri="{FF2B5EF4-FFF2-40B4-BE49-F238E27FC236}">
                      <a16:creationId xmlns:a16="http://schemas.microsoft.com/office/drawing/2014/main" id="{40A256BA-B8A9-4816-BB47-EF334AFD8820}"/>
                    </a:ext>
                  </a:extLst>
                </p:cNvPr>
                <p:cNvSpPr/>
                <p:nvPr userDrawn="1"/>
              </p:nvSpPr>
              <p:spPr>
                <a:xfrm>
                  <a:off x="12832541" y="3162395"/>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93" name="Rechthoek 211">
                  <a:extLst>
                    <a:ext uri="{FF2B5EF4-FFF2-40B4-BE49-F238E27FC236}">
                      <a16:creationId xmlns:a16="http://schemas.microsoft.com/office/drawing/2014/main" id="{4A8F070B-279D-4697-B4EB-96A03C0B0757}"/>
                    </a:ext>
                  </a:extLst>
                </p:cNvPr>
                <p:cNvSpPr/>
                <p:nvPr userDrawn="1"/>
              </p:nvSpPr>
              <p:spPr>
                <a:xfrm>
                  <a:off x="12970586" y="3278144"/>
                  <a:ext cx="81487" cy="81487"/>
                </a:xfrm>
                <a:prstGeom prst="rect">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nvGrpSpPr>
            <p:cNvPr id="57" name="Meer informatie">
              <a:extLst>
                <a:ext uri="{FF2B5EF4-FFF2-40B4-BE49-F238E27FC236}">
                  <a16:creationId xmlns:a16="http://schemas.microsoft.com/office/drawing/2014/main" id="{8AE83B85-8FA4-46D6-A73B-7C27608DBADC}"/>
                </a:ext>
              </a:extLst>
            </p:cNvPr>
            <p:cNvGrpSpPr/>
            <p:nvPr userDrawn="1"/>
          </p:nvGrpSpPr>
          <p:grpSpPr>
            <a:xfrm>
              <a:off x="12396764" y="4151020"/>
              <a:ext cx="3178515" cy="783273"/>
              <a:chOff x="-3741486" y="3386444"/>
              <a:chExt cx="3178515" cy="783273"/>
            </a:xfrm>
          </p:grpSpPr>
          <p:sp>
            <p:nvSpPr>
              <p:cNvPr id="80" name="Freeform 101">
                <a:extLst>
                  <a:ext uri="{FF2B5EF4-FFF2-40B4-BE49-F238E27FC236}">
                    <a16:creationId xmlns:a16="http://schemas.microsoft.com/office/drawing/2014/main" id="{E33E4F9A-E281-4108-849B-2BC20E7CEA0C}"/>
                  </a:ext>
                </a:extLst>
              </p:cNvPr>
              <p:cNvSpPr>
                <a:spLocks noEditPoints="1"/>
              </p:cNvSpPr>
              <p:nvPr/>
            </p:nvSpPr>
            <p:spPr bwMode="auto">
              <a:xfrm>
                <a:off x="-3741486" y="338644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81" name="Rechthoek 199">
                <a:extLst>
                  <a:ext uri="{FF2B5EF4-FFF2-40B4-BE49-F238E27FC236}">
                    <a16:creationId xmlns:a16="http://schemas.microsoft.com/office/drawing/2014/main" id="{54F4C930-3221-4FE7-8317-CF0AE0135244}"/>
                  </a:ext>
                </a:extLst>
              </p:cNvPr>
              <p:cNvSpPr/>
              <p:nvPr userDrawn="1"/>
            </p:nvSpPr>
            <p:spPr>
              <a:xfrm>
                <a:off x="-3380966" y="345847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82" name="Rechte verbindingslijn 200">
                <a:extLst>
                  <a:ext uri="{FF2B5EF4-FFF2-40B4-BE49-F238E27FC236}">
                    <a16:creationId xmlns:a16="http://schemas.microsoft.com/office/drawing/2014/main" id="{1066C883-A7C2-4D41-9D34-A76CD7D1D271}"/>
                  </a:ext>
                </a:extLst>
              </p:cNvPr>
              <p:cNvCxnSpPr>
                <a:cxnSpLocks/>
              </p:cNvCxnSpPr>
              <p:nvPr userDrawn="1"/>
            </p:nvCxnSpPr>
            <p:spPr>
              <a:xfrm>
                <a:off x="-3740987" y="4169717"/>
                <a:ext cx="3178016" cy="0"/>
              </a:xfrm>
              <a:prstGeom prst="line">
                <a:avLst/>
              </a:prstGeom>
              <a:noFill/>
              <a:ln w="3175" cap="flat" cmpd="sng" algn="ctr">
                <a:solidFill>
                  <a:schemeClr val="accent1"/>
                </a:solidFill>
                <a:prstDash val="solid"/>
              </a:ln>
              <a:effectLst/>
            </p:spPr>
          </p:cxnSp>
        </p:grpSp>
        <p:sp>
          <p:nvSpPr>
            <p:cNvPr id="58" name="Rechthoek 176">
              <a:extLst>
                <a:ext uri="{FF2B5EF4-FFF2-40B4-BE49-F238E27FC236}">
                  <a16:creationId xmlns:a16="http://schemas.microsoft.com/office/drawing/2014/main" id="{B6EC684B-B3F9-4DC2-B5DD-3598A6F47B44}"/>
                </a:ext>
              </a:extLst>
            </p:cNvPr>
            <p:cNvSpPr/>
            <p:nvPr userDrawn="1"/>
          </p:nvSpPr>
          <p:spPr>
            <a:xfrm>
              <a:off x="12397262" y="0"/>
              <a:ext cx="3384000"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an image</a:t>
              </a:r>
            </a:p>
          </p:txBody>
        </p:sp>
        <p:sp>
          <p:nvSpPr>
            <p:cNvPr id="59" name="Ovaal 177">
              <a:extLst>
                <a:ext uri="{FF2B5EF4-FFF2-40B4-BE49-F238E27FC236}">
                  <a16:creationId xmlns:a16="http://schemas.microsoft.com/office/drawing/2014/main" id="{DB261A52-BDC9-4083-924B-1F090B47F63D}"/>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60" name="Rechte verbindingslijn 178">
              <a:extLst>
                <a:ext uri="{FF2B5EF4-FFF2-40B4-BE49-F238E27FC236}">
                  <a16:creationId xmlns:a16="http://schemas.microsoft.com/office/drawing/2014/main" id="{9C4C2ED3-493F-4215-9DF2-AD3F7EB56614}"/>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61" name="Rechte verbindingslijn 179">
              <a:extLst>
                <a:ext uri="{FF2B5EF4-FFF2-40B4-BE49-F238E27FC236}">
                  <a16:creationId xmlns:a16="http://schemas.microsoft.com/office/drawing/2014/main" id="{D132ADD6-DEF8-4CA1-A677-79E659249B8F}"/>
                </a:ext>
              </a:extLst>
            </p:cNvPr>
            <p:cNvCxnSpPr>
              <a:cxnSpLocks/>
            </p:cNvCxnSpPr>
            <p:nvPr userDrawn="1"/>
          </p:nvCxnSpPr>
          <p:spPr>
            <a:xfrm>
              <a:off x="12397261" y="1728059"/>
              <a:ext cx="3178017" cy="0"/>
            </a:xfrm>
            <a:prstGeom prst="line">
              <a:avLst/>
            </a:prstGeom>
            <a:noFill/>
            <a:ln w="3175" cap="flat" cmpd="sng" algn="ctr">
              <a:solidFill>
                <a:schemeClr val="accent1"/>
              </a:solidFill>
              <a:prstDash val="solid"/>
            </a:ln>
            <a:effectLst/>
          </p:spPr>
        </p:cxnSp>
        <p:sp>
          <p:nvSpPr>
            <p:cNvPr id="62" name="Rechthoek 180">
              <a:extLst>
                <a:ext uri="{FF2B5EF4-FFF2-40B4-BE49-F238E27FC236}">
                  <a16:creationId xmlns:a16="http://schemas.microsoft.com/office/drawing/2014/main" id="{80B75347-8842-4C27-B381-DF06407DE941}"/>
                </a:ext>
              </a:extLst>
            </p:cNvPr>
            <p:cNvSpPr/>
            <p:nvPr userDrawn="1"/>
          </p:nvSpPr>
          <p:spPr>
            <a:xfrm>
              <a:off x="12757282" y="432552"/>
              <a:ext cx="2817995" cy="7386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image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image.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63" name="Rechte verbindingslijn 181">
              <a:extLst>
                <a:ext uri="{FF2B5EF4-FFF2-40B4-BE49-F238E27FC236}">
                  <a16:creationId xmlns:a16="http://schemas.microsoft.com/office/drawing/2014/main" id="{670769C5-3355-4512-9B41-827E01009AE0}"/>
                </a:ext>
              </a:extLst>
            </p:cNvPr>
            <p:cNvCxnSpPr>
              <a:cxnSpLocks/>
            </p:cNvCxnSpPr>
            <p:nvPr userDrawn="1"/>
          </p:nvCxnSpPr>
          <p:spPr>
            <a:xfrm>
              <a:off x="12397261" y="4033137"/>
              <a:ext cx="3178017" cy="0"/>
            </a:xfrm>
            <a:prstGeom prst="line">
              <a:avLst/>
            </a:prstGeom>
            <a:noFill/>
            <a:ln w="3175" cap="flat" cmpd="sng" algn="ctr">
              <a:solidFill>
                <a:schemeClr val="accent1"/>
              </a:solidFill>
              <a:prstDash val="solid"/>
            </a:ln>
            <a:effectLst/>
          </p:spPr>
        </p:cxnSp>
        <p:sp>
          <p:nvSpPr>
            <p:cNvPr id="64" name="Ovaal 182">
              <a:extLst>
                <a:ext uri="{FF2B5EF4-FFF2-40B4-BE49-F238E27FC236}">
                  <a16:creationId xmlns:a16="http://schemas.microsoft.com/office/drawing/2014/main" id="{67D8838A-3CFD-48EE-AEA5-44C0B02C1121}"/>
                </a:ext>
              </a:extLst>
            </p:cNvPr>
            <p:cNvSpPr/>
            <p:nvPr userDrawn="1"/>
          </p:nvSpPr>
          <p:spPr>
            <a:xfrm>
              <a:off x="12391601" y="185652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65" name="Rechthoek 183">
              <a:extLst>
                <a:ext uri="{FF2B5EF4-FFF2-40B4-BE49-F238E27FC236}">
                  <a16:creationId xmlns:a16="http://schemas.microsoft.com/office/drawing/2014/main" id="{142D66CF-644B-4196-92E1-155523AB1004}"/>
                </a:ext>
              </a:extLst>
            </p:cNvPr>
            <p:cNvSpPr/>
            <p:nvPr userDrawn="1"/>
          </p:nvSpPr>
          <p:spPr>
            <a:xfrm>
              <a:off x="12757282" y="1922587"/>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image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66" name="Groep 184">
              <a:extLst>
                <a:ext uri="{FF2B5EF4-FFF2-40B4-BE49-F238E27FC236}">
                  <a16:creationId xmlns:a16="http://schemas.microsoft.com/office/drawing/2014/main" id="{017E1EA1-73D8-444F-BDB9-6823F2232CA8}"/>
                </a:ext>
              </a:extLst>
            </p:cNvPr>
            <p:cNvGrpSpPr/>
            <p:nvPr userDrawn="1"/>
          </p:nvGrpSpPr>
          <p:grpSpPr>
            <a:xfrm>
              <a:off x="12757282" y="1291752"/>
              <a:ext cx="294789" cy="318834"/>
              <a:chOff x="14466489" y="1001522"/>
              <a:chExt cx="290627" cy="314333"/>
            </a:xfrm>
          </p:grpSpPr>
          <p:sp>
            <p:nvSpPr>
              <p:cNvPr id="74" name="Rechthoek 192">
                <a:extLst>
                  <a:ext uri="{FF2B5EF4-FFF2-40B4-BE49-F238E27FC236}">
                    <a16:creationId xmlns:a16="http://schemas.microsoft.com/office/drawing/2014/main" id="{98BFDCA6-7FD9-4D32-9B87-9B40F7F8AA0E}"/>
                  </a:ext>
                </a:extLst>
              </p:cNvPr>
              <p:cNvSpPr/>
              <p:nvPr userDrawn="1"/>
            </p:nvSpPr>
            <p:spPr>
              <a:xfrm>
                <a:off x="14466489" y="1001522"/>
                <a:ext cx="257935" cy="254168"/>
              </a:xfrm>
              <a:prstGeom prst="rect">
                <a:avLst/>
              </a:prstGeom>
              <a:solidFill>
                <a:schemeClr val="bg1"/>
              </a:solidFill>
              <a:ln w="12700">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75" name="Ovaal 193">
                <a:extLst>
                  <a:ext uri="{FF2B5EF4-FFF2-40B4-BE49-F238E27FC236}">
                    <a16:creationId xmlns:a16="http://schemas.microsoft.com/office/drawing/2014/main" id="{050820FD-EEF5-42E3-AFB7-64D6A18E286D}"/>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76" name="Vrije vorm: vorm 194">
                <a:extLst>
                  <a:ext uri="{FF2B5EF4-FFF2-40B4-BE49-F238E27FC236}">
                    <a16:creationId xmlns:a16="http://schemas.microsoft.com/office/drawing/2014/main" id="{024045AE-F36C-48A2-B953-928F4DF8206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77" name="Rechthoek: afgeronde hoeken 195">
                <a:extLst>
                  <a:ext uri="{FF2B5EF4-FFF2-40B4-BE49-F238E27FC236}">
                    <a16:creationId xmlns:a16="http://schemas.microsoft.com/office/drawing/2014/main" id="{5C0937D5-0C61-4D54-8D10-0944E3DD9AD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cxnSp>
            <p:nvCxnSpPr>
              <p:cNvPr id="78" name="Rechte verbindingslijn 196">
                <a:extLst>
                  <a:ext uri="{FF2B5EF4-FFF2-40B4-BE49-F238E27FC236}">
                    <a16:creationId xmlns:a16="http://schemas.microsoft.com/office/drawing/2014/main" id="{35C927EB-D0BE-4FDA-8846-B16F2DF1535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79" name="Rechte verbindingslijn 197">
                <a:extLst>
                  <a:ext uri="{FF2B5EF4-FFF2-40B4-BE49-F238E27FC236}">
                    <a16:creationId xmlns:a16="http://schemas.microsoft.com/office/drawing/2014/main" id="{491F0D6F-5EA6-4D17-AE86-04F9E86CEDD3}"/>
                  </a:ext>
                </a:extLst>
              </p:cNvPr>
              <p:cNvCxnSpPr>
                <a:cxnSpLocks/>
                <a:stCxn id="77"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67" name="Ovaal 185">
              <a:extLst>
                <a:ext uri="{FF2B5EF4-FFF2-40B4-BE49-F238E27FC236}">
                  <a16:creationId xmlns:a16="http://schemas.microsoft.com/office/drawing/2014/main" id="{D5926B3A-D421-49B9-B33B-D47EA053A3C0}"/>
                </a:ext>
              </a:extLst>
            </p:cNvPr>
            <p:cNvSpPr/>
            <p:nvPr userDrawn="1"/>
          </p:nvSpPr>
          <p:spPr>
            <a:xfrm>
              <a:off x="12391601" y="276807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68" name="Rechthoek 186">
              <a:extLst>
                <a:ext uri="{FF2B5EF4-FFF2-40B4-BE49-F238E27FC236}">
                  <a16:creationId xmlns:a16="http://schemas.microsoft.com/office/drawing/2014/main" id="{E9CE5BAF-F3CA-4F05-AF6A-A04F24576F2A}"/>
                </a:ext>
              </a:extLst>
            </p:cNvPr>
            <p:cNvSpPr/>
            <p:nvPr userDrawn="1"/>
          </p:nvSpPr>
          <p:spPr>
            <a:xfrm>
              <a:off x="12757282" y="2834141"/>
              <a:ext cx="3072299" cy="316612"/>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Right-click on the image and select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´Send to back´</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cxnSp>
          <p:nvCxnSpPr>
            <p:cNvPr id="69" name="Rechte verbindingslijn 187">
              <a:extLst>
                <a:ext uri="{FF2B5EF4-FFF2-40B4-BE49-F238E27FC236}">
                  <a16:creationId xmlns:a16="http://schemas.microsoft.com/office/drawing/2014/main" id="{D244346D-ED63-4555-B7EA-E6615C17B5B5}"/>
                </a:ext>
              </a:extLst>
            </p:cNvPr>
            <p:cNvCxnSpPr>
              <a:cxnSpLocks/>
            </p:cNvCxnSpPr>
            <p:nvPr userDrawn="1"/>
          </p:nvCxnSpPr>
          <p:spPr>
            <a:xfrm>
              <a:off x="12397261" y="2649915"/>
              <a:ext cx="3178017" cy="0"/>
            </a:xfrm>
            <a:prstGeom prst="line">
              <a:avLst/>
            </a:prstGeom>
            <a:noFill/>
            <a:ln w="3175" cap="flat" cmpd="sng" algn="ctr">
              <a:solidFill>
                <a:schemeClr val="accent1"/>
              </a:solidFill>
              <a:prstDash val="solid"/>
            </a:ln>
            <a:effectLst/>
          </p:spPr>
        </p:cxnSp>
        <p:grpSp>
          <p:nvGrpSpPr>
            <p:cNvPr id="70" name="Groep 188">
              <a:extLst>
                <a:ext uri="{FF2B5EF4-FFF2-40B4-BE49-F238E27FC236}">
                  <a16:creationId xmlns:a16="http://schemas.microsoft.com/office/drawing/2014/main" id="{FD3B047A-496B-42C9-932C-308CC09ED21D}"/>
                </a:ext>
              </a:extLst>
            </p:cNvPr>
            <p:cNvGrpSpPr/>
            <p:nvPr userDrawn="1"/>
          </p:nvGrpSpPr>
          <p:grpSpPr>
            <a:xfrm>
              <a:off x="12757282" y="2296644"/>
              <a:ext cx="825500" cy="209550"/>
              <a:chOff x="13504624" y="2444818"/>
              <a:chExt cx="825500" cy="209550"/>
            </a:xfrm>
          </p:grpSpPr>
          <p:sp>
            <p:nvSpPr>
              <p:cNvPr id="71" name="Rechthoek 189">
                <a:extLst>
                  <a:ext uri="{FF2B5EF4-FFF2-40B4-BE49-F238E27FC236}">
                    <a16:creationId xmlns:a16="http://schemas.microsoft.com/office/drawing/2014/main" id="{044C456D-2CB4-4469-A068-BBE3862C474A}"/>
                  </a:ext>
                </a:extLst>
              </p:cNvPr>
              <p:cNvSpPr/>
              <p:nvPr userDrawn="1"/>
            </p:nvSpPr>
            <p:spPr>
              <a:xfrm>
                <a:off x="13504624" y="2444818"/>
                <a:ext cx="825500" cy="209550"/>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72" name="Rechte verbindingslijn 190">
                <a:extLst>
                  <a:ext uri="{FF2B5EF4-FFF2-40B4-BE49-F238E27FC236}">
                    <a16:creationId xmlns:a16="http://schemas.microsoft.com/office/drawing/2014/main" id="{DEAD7E1F-1C3C-49E8-9E5D-68AF22BFF0AB}"/>
                  </a:ext>
                </a:extLst>
              </p:cNvPr>
              <p:cNvCxnSpPr/>
              <p:nvPr userDrawn="1"/>
            </p:nvCxnSpPr>
            <p:spPr>
              <a:xfrm>
                <a:off x="14155269" y="2477218"/>
                <a:ext cx="0" cy="142717"/>
              </a:xfrm>
              <a:prstGeom prst="line">
                <a:avLst/>
              </a:prstGeom>
              <a:noFill/>
              <a:ln w="3175" cap="flat" cmpd="sng" algn="ctr">
                <a:solidFill>
                  <a:srgbClr val="44546A"/>
                </a:solidFill>
                <a:prstDash val="solid"/>
              </a:ln>
              <a:effectLst/>
            </p:spPr>
          </p:cxnSp>
          <p:sp>
            <p:nvSpPr>
              <p:cNvPr id="73" name="Gelijkbenige driehoek 191">
                <a:extLst>
                  <a:ext uri="{FF2B5EF4-FFF2-40B4-BE49-F238E27FC236}">
                    <a16:creationId xmlns:a16="http://schemas.microsoft.com/office/drawing/2014/main" id="{25F15D94-4174-4798-9393-D4BD91765FE2}"/>
                  </a:ext>
                </a:extLst>
              </p:cNvPr>
              <p:cNvSpPr/>
              <p:nvPr userDrawn="1"/>
            </p:nvSpPr>
            <p:spPr>
              <a:xfrm rot="10800000">
                <a:off x="14196089" y="2528872"/>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spTree>
    <p:extLst>
      <p:ext uri="{BB962C8B-B14F-4D97-AF65-F5344CB8AC3E}">
        <p14:creationId xmlns:p14="http://schemas.microsoft.com/office/powerpoint/2010/main" val="3855573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hart  50% + text 50%">
    <p:spTree>
      <p:nvGrpSpPr>
        <p:cNvPr id="1" name=""/>
        <p:cNvGrpSpPr/>
        <p:nvPr/>
      </p:nvGrpSpPr>
      <p:grpSpPr>
        <a:xfrm>
          <a:off x="0" y="0"/>
          <a:ext cx="0" cy="0"/>
          <a:chOff x="0" y="0"/>
          <a:chExt cx="0" cy="0"/>
        </a:xfrm>
      </p:grpSpPr>
      <p:sp>
        <p:nvSpPr>
          <p:cNvPr id="277" name="Tijdelijke aanduiding voor tekst 156">
            <a:extLst>
              <a:ext uri="{FF2B5EF4-FFF2-40B4-BE49-F238E27FC236}">
                <a16:creationId xmlns:a16="http://schemas.microsoft.com/office/drawing/2014/main" id="{0B22D29F-5164-46F7-AD82-27FA8ECCDE2C}"/>
              </a:ext>
            </a:extLst>
          </p:cNvPr>
          <p:cNvSpPr>
            <a:spLocks noGrp="1"/>
          </p:cNvSpPr>
          <p:nvPr>
            <p:ph type="body" sz="quarter" idx="28" hasCustomPrompt="1"/>
          </p:nvPr>
        </p:nvSpPr>
        <p:spPr>
          <a:xfrm>
            <a:off x="5926251" y="-5126"/>
            <a:ext cx="6275276" cy="6868449"/>
          </a:xfrm>
          <a:prstGeom prst="rect">
            <a:avLst/>
          </a:prstGeom>
          <a:solidFill>
            <a:schemeClr val="bg1">
              <a:lumMod val="95000"/>
            </a:schemeClr>
          </a:solidFill>
        </p:spPr>
        <p:txBody>
          <a:bodyPr wrap="square">
            <a:noAutofit/>
          </a:bodyPr>
          <a:lstStyle>
            <a:lvl1pPr marL="0" indent="0">
              <a:buNone/>
              <a:defRPr/>
            </a:lvl1pPr>
          </a:lstStyle>
          <a:p>
            <a:pPr lvl="0"/>
            <a:r>
              <a:rPr lang="en-GB" noProof="0"/>
              <a:t>  </a:t>
            </a:r>
          </a:p>
        </p:txBody>
      </p:sp>
      <p:sp>
        <p:nvSpPr>
          <p:cNvPr id="3" name="Tijdelijke aanduiding voor verticale tekst 2">
            <a:extLst>
              <a:ext uri="{FF2B5EF4-FFF2-40B4-BE49-F238E27FC236}">
                <a16:creationId xmlns:a16="http://schemas.microsoft.com/office/drawing/2014/main" id="{DA1F9FEE-C161-4DE9-8F17-A64692053D4A}"/>
              </a:ext>
            </a:extLst>
          </p:cNvPr>
          <p:cNvSpPr>
            <a:spLocks noGrp="1"/>
          </p:cNvSpPr>
          <p:nvPr>
            <p:ph type="body" orient="vert" idx="1" hasCustomPrompt="1"/>
          </p:nvPr>
        </p:nvSpPr>
        <p:spPr>
          <a:xfrm>
            <a:off x="540000" y="1467100"/>
            <a:ext cx="5035300" cy="4600199"/>
          </a:xfrm>
        </p:spPr>
        <p:txBody>
          <a:bodyPr vert="horz"/>
          <a:lstStyle>
            <a:lvl1pPr>
              <a:defRPr/>
            </a:lvl1pPr>
            <a:lvl2pPr>
              <a:defRPr/>
            </a:lvl2pPr>
            <a:lvl3pPr>
              <a:defRPr/>
            </a:lvl3pPr>
            <a:lvl4pPr>
              <a:defRPr/>
            </a:lvl4pPr>
            <a:lvl5pPr>
              <a:defRPr/>
            </a:lvl5pPr>
          </a:lstStyle>
          <a:p>
            <a:pPr lvl="0"/>
            <a:r>
              <a:rPr lang="en-GB" noProof="0"/>
              <a:t>Bullet</a:t>
            </a:r>
          </a:p>
          <a:p>
            <a:pPr lvl="1"/>
            <a:r>
              <a:rPr lang="en-GB" noProof="0"/>
              <a:t>Sub bullet</a:t>
            </a:r>
          </a:p>
          <a:p>
            <a:pPr lvl="2"/>
            <a:r>
              <a:rPr lang="en-GB" noProof="0"/>
              <a:t>Plain text</a:t>
            </a:r>
          </a:p>
          <a:p>
            <a:pPr lvl="3"/>
            <a:r>
              <a:rPr lang="en-GB" noProof="0"/>
              <a:t>Header</a:t>
            </a:r>
          </a:p>
          <a:p>
            <a:pPr lvl="4"/>
            <a:r>
              <a:rPr lang="en-GB" noProof="0"/>
              <a:t>Numbering</a:t>
            </a:r>
          </a:p>
        </p:txBody>
      </p:sp>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Chart  50% + text 50%</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p:spPr>
        <p:txBody>
          <a:bodyPr/>
          <a:lstStyle/>
          <a:p>
            <a:fld id="{23D2BB9B-B463-4028-B950-91DDC3FACFD9}" type="slidenum">
              <a:rPr lang="en-GB" noProof="0" smtClean="0"/>
              <a:pPr/>
              <a:t>‹#›</a:t>
            </a:fld>
            <a:endParaRPr lang="en-GB" noProof="0"/>
          </a:p>
        </p:txBody>
      </p:sp>
      <p:sp>
        <p:nvSpPr>
          <p:cNvPr id="9" name="Grafiek">
            <a:extLst>
              <a:ext uri="{FF2B5EF4-FFF2-40B4-BE49-F238E27FC236}">
                <a16:creationId xmlns:a16="http://schemas.microsoft.com/office/drawing/2014/main" id="{89F49810-0E8B-43DC-93A4-FB546E2B5D65}"/>
              </a:ext>
            </a:extLst>
          </p:cNvPr>
          <p:cNvSpPr>
            <a:spLocks noGrp="1"/>
          </p:cNvSpPr>
          <p:nvPr>
            <p:ph type="chart" sz="quarter" idx="15" hasCustomPrompt="1"/>
          </p:nvPr>
        </p:nvSpPr>
        <p:spPr>
          <a:xfrm>
            <a:off x="6405701" y="1467101"/>
            <a:ext cx="5266800" cy="4600198"/>
          </a:xfrm>
          <a:noFill/>
        </p:spPr>
        <p:txBody>
          <a:bodyPr vert="horz" lIns="0" tIns="1404000" rIns="0" bIns="0" rtlCol="0">
            <a:noAutofit/>
          </a:bodyPr>
          <a:lstStyle>
            <a:lvl1pPr>
              <a:spcBef>
                <a:spcPts val="0"/>
              </a:spcBef>
              <a:defRPr lang="nl-NL" sz="1200" baseline="0" dirty="0">
                <a:solidFill>
                  <a:schemeClr val="bg1">
                    <a:lumMod val="50000"/>
                  </a:schemeClr>
                </a:solidFill>
              </a:defRPr>
            </a:lvl1pPr>
          </a:lstStyle>
          <a:p>
            <a:pPr marL="0" lvl="0" indent="0" algn="ctr">
              <a:buNone/>
            </a:pPr>
            <a:r>
              <a:rPr lang="en-GB" noProof="0"/>
              <a:t>Click on the icon below to insert a chart</a:t>
            </a:r>
          </a:p>
        </p:txBody>
      </p:sp>
      <p:sp>
        <p:nvSpPr>
          <p:cNvPr id="5" name="Titel 4">
            <a:extLst>
              <a:ext uri="{FF2B5EF4-FFF2-40B4-BE49-F238E27FC236}">
                <a16:creationId xmlns:a16="http://schemas.microsoft.com/office/drawing/2014/main" id="{B64CCE58-DCE4-4C9B-A231-0B4617A44AE0}"/>
              </a:ext>
            </a:extLst>
          </p:cNvPr>
          <p:cNvSpPr>
            <a:spLocks noGrp="1"/>
          </p:cNvSpPr>
          <p:nvPr>
            <p:ph type="title" hasCustomPrompt="1"/>
          </p:nvPr>
        </p:nvSpPr>
        <p:spPr>
          <a:xfrm>
            <a:off x="540001" y="540000"/>
            <a:ext cx="5047532" cy="412500"/>
          </a:xfrm>
        </p:spPr>
        <p:txBody>
          <a:bodyPr/>
          <a:lstStyle>
            <a:lvl1pPr>
              <a:defRPr/>
            </a:lvl1pPr>
          </a:lstStyle>
          <a:p>
            <a:r>
              <a:rPr lang="en-GB" noProof="0"/>
              <a:t>Heading</a:t>
            </a:r>
          </a:p>
        </p:txBody>
      </p:sp>
      <p:grpSp>
        <p:nvGrpSpPr>
          <p:cNvPr id="136" name="INSTRUCTIES - RZ">
            <a:extLst>
              <a:ext uri="{FF2B5EF4-FFF2-40B4-BE49-F238E27FC236}">
                <a16:creationId xmlns:a16="http://schemas.microsoft.com/office/drawing/2014/main" id="{F870F44E-398E-4D42-B982-AAFEAF29D1A4}"/>
              </a:ext>
            </a:extLst>
          </p:cNvPr>
          <p:cNvGrpSpPr/>
          <p:nvPr userDrawn="1"/>
        </p:nvGrpSpPr>
        <p:grpSpPr>
          <a:xfrm>
            <a:off x="12389714" y="-9524"/>
            <a:ext cx="3400611" cy="5592925"/>
            <a:chOff x="12389714" y="0"/>
            <a:chExt cx="3400611" cy="5592925"/>
          </a:xfrm>
        </p:grpSpPr>
        <p:grpSp>
          <p:nvGrpSpPr>
            <p:cNvPr id="137" name="Instructie">
              <a:extLst>
                <a:ext uri="{FF2B5EF4-FFF2-40B4-BE49-F238E27FC236}">
                  <a16:creationId xmlns:a16="http://schemas.microsoft.com/office/drawing/2014/main" id="{8C71EAC9-A789-4BC8-99FE-D2CA1EF0DE65}"/>
                </a:ext>
              </a:extLst>
            </p:cNvPr>
            <p:cNvGrpSpPr/>
            <p:nvPr userDrawn="1"/>
          </p:nvGrpSpPr>
          <p:grpSpPr>
            <a:xfrm>
              <a:off x="12389714" y="3046306"/>
              <a:ext cx="3400611" cy="2546619"/>
              <a:chOff x="12389714" y="4327164"/>
              <a:chExt cx="3400611" cy="2546619"/>
            </a:xfrm>
          </p:grpSpPr>
          <p:grpSp>
            <p:nvGrpSpPr>
              <p:cNvPr id="155" name="Meer informatie">
                <a:extLst>
                  <a:ext uri="{FF2B5EF4-FFF2-40B4-BE49-F238E27FC236}">
                    <a16:creationId xmlns:a16="http://schemas.microsoft.com/office/drawing/2014/main" id="{F4E901AB-6C3F-42BD-A4E4-9117EDC3B8E9}"/>
                  </a:ext>
                </a:extLst>
              </p:cNvPr>
              <p:cNvGrpSpPr/>
              <p:nvPr userDrawn="1"/>
            </p:nvGrpSpPr>
            <p:grpSpPr>
              <a:xfrm>
                <a:off x="12394875" y="6090510"/>
                <a:ext cx="3178515" cy="783273"/>
                <a:chOff x="-3741486" y="3359148"/>
                <a:chExt cx="3178515" cy="783273"/>
              </a:xfrm>
            </p:grpSpPr>
            <p:sp>
              <p:nvSpPr>
                <p:cNvPr id="193" name="Freeform 101">
                  <a:extLst>
                    <a:ext uri="{FF2B5EF4-FFF2-40B4-BE49-F238E27FC236}">
                      <a16:creationId xmlns:a16="http://schemas.microsoft.com/office/drawing/2014/main" id="{32CC359A-99DC-4C7C-88C5-7DD180066AE0}"/>
                    </a:ext>
                  </a:extLst>
                </p:cNvPr>
                <p:cNvSpPr>
                  <a:spLocks noEditPoints="1"/>
                </p:cNvSpPr>
                <p:nvPr/>
              </p:nvSpPr>
              <p:spPr bwMode="auto">
                <a:xfrm>
                  <a:off x="-3741486" y="3359148"/>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194" name="Rechthoek 193">
                  <a:extLst>
                    <a:ext uri="{FF2B5EF4-FFF2-40B4-BE49-F238E27FC236}">
                      <a16:creationId xmlns:a16="http://schemas.microsoft.com/office/drawing/2014/main" id="{51EBF349-33F6-4DEA-9B6B-0F45F1D12C5F}"/>
                    </a:ext>
                  </a:extLst>
                </p:cNvPr>
                <p:cNvSpPr/>
                <p:nvPr userDrawn="1"/>
              </p:nvSpPr>
              <p:spPr>
                <a:xfrm>
                  <a:off x="-3380966" y="3431177"/>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195" name="Rechte verbindingslijn 194">
                  <a:extLst>
                    <a:ext uri="{FF2B5EF4-FFF2-40B4-BE49-F238E27FC236}">
                      <a16:creationId xmlns:a16="http://schemas.microsoft.com/office/drawing/2014/main" id="{BF1DC54E-65BD-40F8-9A79-3BEE80F4B3D1}"/>
                    </a:ext>
                  </a:extLst>
                </p:cNvPr>
                <p:cNvCxnSpPr>
                  <a:cxnSpLocks/>
                </p:cNvCxnSpPr>
                <p:nvPr userDrawn="1"/>
              </p:nvCxnSpPr>
              <p:spPr>
                <a:xfrm>
                  <a:off x="-3740987" y="4142421"/>
                  <a:ext cx="3178016" cy="0"/>
                </a:xfrm>
                <a:prstGeom prst="line">
                  <a:avLst/>
                </a:prstGeom>
                <a:noFill/>
                <a:ln w="3175" cap="flat" cmpd="sng" algn="ctr">
                  <a:solidFill>
                    <a:schemeClr val="accent1"/>
                  </a:solidFill>
                  <a:prstDash val="solid"/>
                </a:ln>
                <a:effectLst/>
              </p:spPr>
            </p:cxnSp>
          </p:grpSp>
          <p:cxnSp>
            <p:nvCxnSpPr>
              <p:cNvPr id="156" name="Rechte verbindingslijn 155">
                <a:extLst>
                  <a:ext uri="{FF2B5EF4-FFF2-40B4-BE49-F238E27FC236}">
                    <a16:creationId xmlns:a16="http://schemas.microsoft.com/office/drawing/2014/main" id="{A3625CFD-0FA8-43E0-B21C-468B3BB03B59}"/>
                  </a:ext>
                </a:extLst>
              </p:cNvPr>
              <p:cNvCxnSpPr>
                <a:cxnSpLocks/>
              </p:cNvCxnSpPr>
              <p:nvPr userDrawn="1"/>
            </p:nvCxnSpPr>
            <p:spPr>
              <a:xfrm>
                <a:off x="12395374" y="5963729"/>
                <a:ext cx="3178017" cy="0"/>
              </a:xfrm>
              <a:prstGeom prst="line">
                <a:avLst/>
              </a:prstGeom>
              <a:noFill/>
              <a:ln w="3175" cap="flat" cmpd="sng" algn="ctr">
                <a:solidFill>
                  <a:schemeClr val="accent1"/>
                </a:solidFill>
                <a:prstDash val="solid"/>
              </a:ln>
              <a:effectLst/>
            </p:spPr>
          </p:cxnSp>
          <p:sp>
            <p:nvSpPr>
              <p:cNvPr id="157" name="Rechthoek 156">
                <a:extLst>
                  <a:ext uri="{FF2B5EF4-FFF2-40B4-BE49-F238E27FC236}">
                    <a16:creationId xmlns:a16="http://schemas.microsoft.com/office/drawing/2014/main" id="{99BE5FFB-1EFC-446E-A942-7287CB6D7ED9}"/>
                  </a:ext>
                </a:extLst>
              </p:cNvPr>
              <p:cNvSpPr/>
              <p:nvPr userDrawn="1"/>
            </p:nvSpPr>
            <p:spPr>
              <a:xfrm>
                <a:off x="12395375" y="4327164"/>
                <a:ext cx="3178016"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Edit chart data</a:t>
                </a:r>
              </a:p>
            </p:txBody>
          </p:sp>
          <p:sp>
            <p:nvSpPr>
              <p:cNvPr id="158" name="Ovaal 157">
                <a:extLst>
                  <a:ext uri="{FF2B5EF4-FFF2-40B4-BE49-F238E27FC236}">
                    <a16:creationId xmlns:a16="http://schemas.microsoft.com/office/drawing/2014/main" id="{6EADFF1F-C6DD-43F2-ADF6-43FB91D230EA}"/>
                  </a:ext>
                </a:extLst>
              </p:cNvPr>
              <p:cNvSpPr/>
              <p:nvPr userDrawn="1"/>
            </p:nvSpPr>
            <p:spPr>
              <a:xfrm>
                <a:off x="12389714" y="470625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59" name="Rechte verbindingslijn 158">
                <a:extLst>
                  <a:ext uri="{FF2B5EF4-FFF2-40B4-BE49-F238E27FC236}">
                    <a16:creationId xmlns:a16="http://schemas.microsoft.com/office/drawing/2014/main" id="{D9094A22-DA1B-459D-9B41-AC1C54F8B9DD}"/>
                  </a:ext>
                </a:extLst>
              </p:cNvPr>
              <p:cNvCxnSpPr>
                <a:cxnSpLocks/>
              </p:cNvCxnSpPr>
              <p:nvPr userDrawn="1"/>
            </p:nvCxnSpPr>
            <p:spPr>
              <a:xfrm>
                <a:off x="12395374" y="4584932"/>
                <a:ext cx="3178017" cy="0"/>
              </a:xfrm>
              <a:prstGeom prst="line">
                <a:avLst/>
              </a:prstGeom>
              <a:noFill/>
              <a:ln w="3175" cap="flat" cmpd="sng" algn="ctr">
                <a:solidFill>
                  <a:schemeClr val="accent1"/>
                </a:solidFill>
                <a:prstDash val="solid"/>
              </a:ln>
              <a:effectLst/>
            </p:spPr>
          </p:cxnSp>
          <p:sp>
            <p:nvSpPr>
              <p:cNvPr id="160" name="Rechthoek 159">
                <a:extLst>
                  <a:ext uri="{FF2B5EF4-FFF2-40B4-BE49-F238E27FC236}">
                    <a16:creationId xmlns:a16="http://schemas.microsoft.com/office/drawing/2014/main" id="{A5A7642A-4F6D-4A5C-AA3B-FB2040D26B69}"/>
                  </a:ext>
                </a:extLst>
              </p:cNvPr>
              <p:cNvSpPr/>
              <p:nvPr userDrawn="1"/>
            </p:nvSpPr>
            <p:spPr>
              <a:xfrm>
                <a:off x="12755395" y="4772316"/>
                <a:ext cx="3034930" cy="314439"/>
              </a:xfrm>
              <a:prstGeom prst="rect">
                <a:avLst/>
              </a:prstGeom>
              <a:noFill/>
              <a:ln w="25400" cap="flat" cmpd="sng" algn="ctr">
                <a:noFill/>
                <a:prstDash val="solid"/>
              </a:ln>
              <a:effectLst/>
            </p:spPr>
            <p:txBody>
              <a:bodyPr lIns="0" tIns="0" rIns="0" bIns="0" rtlCol="0" anchor="t"/>
              <a:lstStyle/>
              <a:p>
                <a:pPr lvl="0" fontAlgn="auto">
                  <a:spcBef>
                    <a:spcPts val="0"/>
                  </a:spcBef>
                  <a:spcAft>
                    <a:spcPts val="0"/>
                  </a:spcAft>
                  <a:defRPr/>
                </a:pPr>
                <a:r>
                  <a:rPr lang="en-GB" sz="1100" kern="0" noProof="0">
                    <a:solidFill>
                      <a:schemeClr val="tx1"/>
                    </a:solidFill>
                    <a:latin typeface="+mn-lt"/>
                    <a:cs typeface="Segoe UI Light" panose="020B0502040204020203" pitchFamily="34" charset="0"/>
                  </a:rPr>
                  <a:t>Select</a:t>
                </a:r>
                <a:r>
                  <a:rPr lang="en-GB" sz="1100" kern="0" baseline="0" noProof="0">
                    <a:solidFill>
                      <a:schemeClr val="tx1"/>
                    </a:solidFill>
                    <a:latin typeface="+mn-lt"/>
                    <a:cs typeface="Segoe UI Light" panose="020B0502040204020203" pitchFamily="34" charset="0"/>
                  </a:rPr>
                  <a:t> the chart, right-click and select </a:t>
                </a:r>
                <a:r>
                  <a:rPr lang="en-GB" sz="1100" b="1" kern="0" noProof="0">
                    <a:solidFill>
                      <a:schemeClr val="tx1"/>
                    </a:solidFill>
                    <a:latin typeface="+mn-lt"/>
                    <a:cs typeface="Segoe UI Light" panose="020B0502040204020203" pitchFamily="34" charset="0"/>
                  </a:rPr>
                  <a:t>‘Edit data’.</a:t>
                </a:r>
              </a:p>
            </p:txBody>
          </p:sp>
          <p:grpSp>
            <p:nvGrpSpPr>
              <p:cNvPr id="161" name="Groep 160">
                <a:extLst>
                  <a:ext uri="{FF2B5EF4-FFF2-40B4-BE49-F238E27FC236}">
                    <a16:creationId xmlns:a16="http://schemas.microsoft.com/office/drawing/2014/main" id="{0853FDAC-C727-45E6-A0B9-AD274E1FB17B}"/>
                  </a:ext>
                </a:extLst>
              </p:cNvPr>
              <p:cNvGrpSpPr/>
              <p:nvPr userDrawn="1"/>
            </p:nvGrpSpPr>
            <p:grpSpPr>
              <a:xfrm>
                <a:off x="12755394" y="5222855"/>
                <a:ext cx="1714530" cy="639425"/>
                <a:chOff x="12757283" y="4365594"/>
                <a:chExt cx="1714530" cy="639425"/>
              </a:xfrm>
            </p:grpSpPr>
            <p:sp>
              <p:nvSpPr>
                <p:cNvPr id="162" name="Rechthoek 161">
                  <a:extLst>
                    <a:ext uri="{FF2B5EF4-FFF2-40B4-BE49-F238E27FC236}">
                      <a16:creationId xmlns:a16="http://schemas.microsoft.com/office/drawing/2014/main" id="{62DB3C1F-717C-49A6-939A-82D737EBD3D3}"/>
                    </a:ext>
                  </a:extLst>
                </p:cNvPr>
                <p:cNvSpPr/>
                <p:nvPr userDrawn="1"/>
              </p:nvSpPr>
              <p:spPr>
                <a:xfrm>
                  <a:off x="12757283" y="4365594"/>
                  <a:ext cx="1626818"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63" name="Rechthoek 162">
                  <a:extLst>
                    <a:ext uri="{FF2B5EF4-FFF2-40B4-BE49-F238E27FC236}">
                      <a16:creationId xmlns:a16="http://schemas.microsoft.com/office/drawing/2014/main" id="{0472D5B4-ACE2-446E-874F-081325067F86}"/>
                    </a:ext>
                  </a:extLst>
                </p:cNvPr>
                <p:cNvSpPr/>
                <p:nvPr userDrawn="1"/>
              </p:nvSpPr>
              <p:spPr>
                <a:xfrm>
                  <a:off x="12768263" y="4676983"/>
                  <a:ext cx="1609231"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64" name="Tekstvak 163">
                  <a:extLst>
                    <a:ext uri="{FF2B5EF4-FFF2-40B4-BE49-F238E27FC236}">
                      <a16:creationId xmlns:a16="http://schemas.microsoft.com/office/drawing/2014/main" id="{4F1B168F-8ECF-42AE-AC36-256B9030A455}"/>
                    </a:ext>
                  </a:extLst>
                </p:cNvPr>
                <p:cNvSpPr txBox="1"/>
                <p:nvPr userDrawn="1"/>
              </p:nvSpPr>
              <p:spPr>
                <a:xfrm>
                  <a:off x="12997648" y="4404704"/>
                  <a:ext cx="1248154" cy="216982"/>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900" b="0" kern="1200" noProof="0">
                      <a:solidFill>
                        <a:schemeClr val="tx1"/>
                      </a:solidFill>
                      <a:latin typeface="Arial" panose="020B0604020202020204" pitchFamily="34" charset="0"/>
                      <a:ea typeface="+mn-ea"/>
                      <a:cs typeface="Arial" panose="020B0604020202020204" pitchFamily="34" charset="0"/>
                    </a:rPr>
                    <a:t>Grafiektype wijzigen</a:t>
                  </a:r>
                </a:p>
              </p:txBody>
            </p:sp>
            <p:sp>
              <p:nvSpPr>
                <p:cNvPr id="165" name="Tekstvak 164">
                  <a:extLst>
                    <a:ext uri="{FF2B5EF4-FFF2-40B4-BE49-F238E27FC236}">
                      <a16:creationId xmlns:a16="http://schemas.microsoft.com/office/drawing/2014/main" id="{540DF2FD-BA56-4070-BFA6-CE286C6ACA45}"/>
                    </a:ext>
                  </a:extLst>
                </p:cNvPr>
                <p:cNvSpPr txBox="1"/>
                <p:nvPr userDrawn="1"/>
              </p:nvSpPr>
              <p:spPr>
                <a:xfrm>
                  <a:off x="12984219" y="4725830"/>
                  <a:ext cx="1274711" cy="216982"/>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900" b="0" kern="1200" noProof="0">
                      <a:solidFill>
                        <a:schemeClr val="tx1"/>
                      </a:solidFill>
                      <a:latin typeface="Arial" panose="020B0604020202020204" pitchFamily="34" charset="0"/>
                      <a:ea typeface="+mn-ea"/>
                      <a:cs typeface="Arial" panose="020B0604020202020204" pitchFamily="34" charset="0"/>
                    </a:rPr>
                    <a:t>Gegevens bewerken</a:t>
                  </a:r>
                </a:p>
              </p:txBody>
            </p:sp>
            <p:pic>
              <p:nvPicPr>
                <p:cNvPr id="166" name="Picture 3">
                  <a:extLst>
                    <a:ext uri="{FF2B5EF4-FFF2-40B4-BE49-F238E27FC236}">
                      <a16:creationId xmlns:a16="http://schemas.microsoft.com/office/drawing/2014/main" id="{73F9670B-E4A0-4151-BE04-AA1F33021A08}"/>
                    </a:ext>
                  </a:extLst>
                </p:cNvPr>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328727" y="4773688"/>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7" name="Groep 166">
                  <a:extLst>
                    <a:ext uri="{FF2B5EF4-FFF2-40B4-BE49-F238E27FC236}">
                      <a16:creationId xmlns:a16="http://schemas.microsoft.com/office/drawing/2014/main" id="{CAAB8523-0BD1-4AA6-9C88-47381141ED89}"/>
                    </a:ext>
                  </a:extLst>
                </p:cNvPr>
                <p:cNvGrpSpPr/>
                <p:nvPr userDrawn="1"/>
              </p:nvGrpSpPr>
              <p:grpSpPr>
                <a:xfrm>
                  <a:off x="12831198" y="4432250"/>
                  <a:ext cx="139861" cy="152244"/>
                  <a:chOff x="12574450" y="6053892"/>
                  <a:chExt cx="169232" cy="184215"/>
                </a:xfrm>
              </p:grpSpPr>
              <p:sp>
                <p:nvSpPr>
                  <p:cNvPr id="190" name="Rechthoek 189">
                    <a:extLst>
                      <a:ext uri="{FF2B5EF4-FFF2-40B4-BE49-F238E27FC236}">
                        <a16:creationId xmlns:a16="http://schemas.microsoft.com/office/drawing/2014/main" id="{E68A163F-5137-4F0C-9BA8-FE295BE47032}"/>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2"/>
                      </a:solidFill>
                      <a:latin typeface="+mn-lt"/>
                    </a:endParaRPr>
                  </a:p>
                </p:txBody>
              </p:sp>
              <p:sp>
                <p:nvSpPr>
                  <p:cNvPr id="191" name="Rechthoek 190">
                    <a:extLst>
                      <a:ext uri="{FF2B5EF4-FFF2-40B4-BE49-F238E27FC236}">
                        <a16:creationId xmlns:a16="http://schemas.microsoft.com/office/drawing/2014/main" id="{6F9216AF-FA62-4B2F-9179-1315ADA7CBD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2"/>
                      </a:solidFill>
                      <a:latin typeface="+mn-lt"/>
                    </a:endParaRPr>
                  </a:p>
                </p:txBody>
              </p:sp>
              <p:sp>
                <p:nvSpPr>
                  <p:cNvPr id="192" name="Rechthoek 191">
                    <a:extLst>
                      <a:ext uri="{FF2B5EF4-FFF2-40B4-BE49-F238E27FC236}">
                        <a16:creationId xmlns:a16="http://schemas.microsoft.com/office/drawing/2014/main" id="{7BEC0484-2747-49BD-88EA-43E8F128FF18}"/>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2"/>
                      </a:solidFill>
                      <a:latin typeface="+mn-lt"/>
                    </a:endParaRPr>
                  </a:p>
                </p:txBody>
              </p:sp>
            </p:grpSp>
            <p:grpSp>
              <p:nvGrpSpPr>
                <p:cNvPr id="168" name="Groep 167">
                  <a:extLst>
                    <a:ext uri="{FF2B5EF4-FFF2-40B4-BE49-F238E27FC236}">
                      <a16:creationId xmlns:a16="http://schemas.microsoft.com/office/drawing/2014/main" id="{82D07FC6-5F5D-428A-9E77-E0400CFFB8F3}"/>
                    </a:ext>
                  </a:extLst>
                </p:cNvPr>
                <p:cNvGrpSpPr/>
                <p:nvPr userDrawn="1"/>
              </p:nvGrpSpPr>
              <p:grpSpPr>
                <a:xfrm>
                  <a:off x="12831198" y="4748585"/>
                  <a:ext cx="184916" cy="120210"/>
                  <a:chOff x="8815516" y="1076284"/>
                  <a:chExt cx="503174" cy="327105"/>
                </a:xfrm>
              </p:grpSpPr>
              <p:sp>
                <p:nvSpPr>
                  <p:cNvPr id="169" name="Rechthoek 168">
                    <a:extLst>
                      <a:ext uri="{FF2B5EF4-FFF2-40B4-BE49-F238E27FC236}">
                        <a16:creationId xmlns:a16="http://schemas.microsoft.com/office/drawing/2014/main" id="{26A902D4-D4C8-4E4A-BA6B-7429C9B4E86C}"/>
                      </a:ext>
                    </a:extLst>
                  </p:cNvPr>
                  <p:cNvSpPr/>
                  <p:nvPr userDrawn="1"/>
                </p:nvSpPr>
                <p:spPr>
                  <a:xfrm>
                    <a:off x="8815516" y="1133167"/>
                    <a:ext cx="372729" cy="235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nvGrpSpPr>
                  <p:cNvPr id="170" name="Groep 169">
                    <a:extLst>
                      <a:ext uri="{FF2B5EF4-FFF2-40B4-BE49-F238E27FC236}">
                        <a16:creationId xmlns:a16="http://schemas.microsoft.com/office/drawing/2014/main" id="{77D91A39-5AC3-465B-97C7-85EF17E233C6}"/>
                      </a:ext>
                    </a:extLst>
                  </p:cNvPr>
                  <p:cNvGrpSpPr/>
                  <p:nvPr userDrawn="1"/>
                </p:nvGrpSpPr>
                <p:grpSpPr>
                  <a:xfrm>
                    <a:off x="8815517" y="1076284"/>
                    <a:ext cx="503173" cy="327105"/>
                    <a:chOff x="1351248" y="-683635"/>
                    <a:chExt cx="503173" cy="327105"/>
                  </a:xfrm>
                </p:grpSpPr>
                <p:grpSp>
                  <p:nvGrpSpPr>
                    <p:cNvPr id="171" name="Groep 170">
                      <a:extLst>
                        <a:ext uri="{FF2B5EF4-FFF2-40B4-BE49-F238E27FC236}">
                          <a16:creationId xmlns:a16="http://schemas.microsoft.com/office/drawing/2014/main" id="{E49B51F9-8F94-4965-856D-54FAB3344B60}"/>
                        </a:ext>
                      </a:extLst>
                    </p:cNvPr>
                    <p:cNvGrpSpPr/>
                    <p:nvPr userDrawn="1"/>
                  </p:nvGrpSpPr>
                  <p:grpSpPr>
                    <a:xfrm>
                      <a:off x="1351248" y="-683635"/>
                      <a:ext cx="375186" cy="293652"/>
                      <a:chOff x="1094874" y="-884923"/>
                      <a:chExt cx="884668" cy="692417"/>
                    </a:xfrm>
                  </p:grpSpPr>
                  <p:sp>
                    <p:nvSpPr>
                      <p:cNvPr id="176" name="Rechthoek 175">
                        <a:extLst>
                          <a:ext uri="{FF2B5EF4-FFF2-40B4-BE49-F238E27FC236}">
                            <a16:creationId xmlns:a16="http://schemas.microsoft.com/office/drawing/2014/main" id="{6A7BB0F2-CFB5-415F-8E11-31762E514CFD}"/>
                          </a:ext>
                        </a:extLst>
                      </p:cNvPr>
                      <p:cNvSpPr/>
                      <p:nvPr userDrawn="1"/>
                    </p:nvSpPr>
                    <p:spPr>
                      <a:xfrm>
                        <a:off x="1094874" y="-884923"/>
                        <a:ext cx="878304" cy="145579"/>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nvGrpSpPr>
                      <p:cNvPr id="177" name="Groep 176">
                        <a:extLst>
                          <a:ext uri="{FF2B5EF4-FFF2-40B4-BE49-F238E27FC236}">
                            <a16:creationId xmlns:a16="http://schemas.microsoft.com/office/drawing/2014/main" id="{6317D0CA-902D-4F10-9CA9-9B396FA4942C}"/>
                          </a:ext>
                        </a:extLst>
                      </p:cNvPr>
                      <p:cNvGrpSpPr/>
                      <p:nvPr userDrawn="1"/>
                    </p:nvGrpSpPr>
                    <p:grpSpPr>
                      <a:xfrm>
                        <a:off x="1094874" y="-878306"/>
                        <a:ext cx="867364" cy="685800"/>
                        <a:chOff x="1094874" y="-878306"/>
                        <a:chExt cx="867364" cy="613611"/>
                      </a:xfrm>
                    </p:grpSpPr>
                    <p:cxnSp>
                      <p:nvCxnSpPr>
                        <p:cNvPr id="183" name="Rechte verbindingslijn 182">
                          <a:extLst>
                            <a:ext uri="{FF2B5EF4-FFF2-40B4-BE49-F238E27FC236}">
                              <a16:creationId xmlns:a16="http://schemas.microsoft.com/office/drawing/2014/main" id="{CCED8505-951F-4606-B228-A7303F6897BC}"/>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4" name="Rechte verbindingslijn 183">
                          <a:extLst>
                            <a:ext uri="{FF2B5EF4-FFF2-40B4-BE49-F238E27FC236}">
                              <a16:creationId xmlns:a16="http://schemas.microsoft.com/office/drawing/2014/main" id="{AE202991-66F0-495A-AA74-C0E36BDF84BB}"/>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85" name="Groep 184">
                          <a:extLst>
                            <a:ext uri="{FF2B5EF4-FFF2-40B4-BE49-F238E27FC236}">
                              <a16:creationId xmlns:a16="http://schemas.microsoft.com/office/drawing/2014/main" id="{DE8DECD8-8B55-43C4-B984-90C8F2D74EA6}"/>
                            </a:ext>
                          </a:extLst>
                        </p:cNvPr>
                        <p:cNvGrpSpPr/>
                        <p:nvPr userDrawn="1"/>
                      </p:nvGrpSpPr>
                      <p:grpSpPr>
                        <a:xfrm>
                          <a:off x="1270535" y="-878306"/>
                          <a:ext cx="526983" cy="613611"/>
                          <a:chOff x="1270535" y="-745959"/>
                          <a:chExt cx="526983" cy="481264"/>
                        </a:xfrm>
                      </p:grpSpPr>
                      <p:cxnSp>
                        <p:nvCxnSpPr>
                          <p:cNvPr id="186" name="Rechte verbindingslijn 185">
                            <a:extLst>
                              <a:ext uri="{FF2B5EF4-FFF2-40B4-BE49-F238E27FC236}">
                                <a16:creationId xmlns:a16="http://schemas.microsoft.com/office/drawing/2014/main" id="{94CA05A1-3475-4AE4-9498-9681D6267B14}"/>
                              </a:ext>
                            </a:extLst>
                          </p:cNvPr>
                          <p:cNvCxnSpPr>
                            <a:cxnSpLocks/>
                          </p:cNvCxnSpPr>
                          <p:nvPr userDrawn="1"/>
                        </p:nvCxnSpPr>
                        <p:spPr>
                          <a:xfrm>
                            <a:off x="1446196" y="-745959"/>
                            <a:ext cx="0" cy="481264"/>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7" name="Rechte verbindingslijn 186">
                            <a:extLst>
                              <a:ext uri="{FF2B5EF4-FFF2-40B4-BE49-F238E27FC236}">
                                <a16:creationId xmlns:a16="http://schemas.microsoft.com/office/drawing/2014/main" id="{78C63990-2BE8-4CD4-9F07-5BC007358CC2}"/>
                              </a:ext>
                            </a:extLst>
                          </p:cNvPr>
                          <p:cNvCxnSpPr>
                            <a:cxnSpLocks/>
                          </p:cNvCxnSpPr>
                          <p:nvPr userDrawn="1"/>
                        </p:nvCxnSpPr>
                        <p:spPr>
                          <a:xfrm>
                            <a:off x="1270535" y="-745959"/>
                            <a:ext cx="0" cy="481264"/>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8" name="Rechte verbindingslijn 187">
                            <a:extLst>
                              <a:ext uri="{FF2B5EF4-FFF2-40B4-BE49-F238E27FC236}">
                                <a16:creationId xmlns:a16="http://schemas.microsoft.com/office/drawing/2014/main" id="{4FEC7C24-55CD-4607-B374-0E635B260AFB}"/>
                              </a:ext>
                            </a:extLst>
                          </p:cNvPr>
                          <p:cNvCxnSpPr>
                            <a:cxnSpLocks/>
                          </p:cNvCxnSpPr>
                          <p:nvPr userDrawn="1"/>
                        </p:nvCxnSpPr>
                        <p:spPr>
                          <a:xfrm>
                            <a:off x="1621857" y="-745959"/>
                            <a:ext cx="0" cy="481264"/>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9" name="Rechte verbindingslijn 188">
                            <a:extLst>
                              <a:ext uri="{FF2B5EF4-FFF2-40B4-BE49-F238E27FC236}">
                                <a16:creationId xmlns:a16="http://schemas.microsoft.com/office/drawing/2014/main" id="{18508289-0FA9-4AE9-86D2-F986DBEFBF5E}"/>
                              </a:ext>
                            </a:extLst>
                          </p:cNvPr>
                          <p:cNvCxnSpPr>
                            <a:cxnSpLocks/>
                          </p:cNvCxnSpPr>
                          <p:nvPr userDrawn="1"/>
                        </p:nvCxnSpPr>
                        <p:spPr>
                          <a:xfrm>
                            <a:off x="1797518" y="-745959"/>
                            <a:ext cx="0" cy="481264"/>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78" name="Rechte verbindingslijn 177">
                        <a:extLst>
                          <a:ext uri="{FF2B5EF4-FFF2-40B4-BE49-F238E27FC236}">
                            <a16:creationId xmlns:a16="http://schemas.microsoft.com/office/drawing/2014/main" id="{A2357A56-CAC6-40D8-A464-E44C4CCB01B1}"/>
                          </a:ext>
                        </a:extLst>
                      </p:cNvPr>
                      <p:cNvCxnSpPr>
                        <a:cxnSpLocks/>
                      </p:cNvCxnSpPr>
                      <p:nvPr userDrawn="1"/>
                    </p:nvCxnSpPr>
                    <p:spPr>
                      <a:xfrm flipH="1">
                        <a:off x="1098555" y="-192506"/>
                        <a:ext cx="880987" cy="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79" name="Groep 178">
                        <a:extLst>
                          <a:ext uri="{FF2B5EF4-FFF2-40B4-BE49-F238E27FC236}">
                            <a16:creationId xmlns:a16="http://schemas.microsoft.com/office/drawing/2014/main" id="{3C809503-78D0-4408-88A0-A08131E1B856}"/>
                          </a:ext>
                        </a:extLst>
                      </p:cNvPr>
                      <p:cNvGrpSpPr/>
                      <p:nvPr userDrawn="1"/>
                    </p:nvGrpSpPr>
                    <p:grpSpPr>
                      <a:xfrm>
                        <a:off x="1094874" y="-607596"/>
                        <a:ext cx="878306" cy="276726"/>
                        <a:chOff x="1106905" y="-607596"/>
                        <a:chExt cx="878307" cy="276726"/>
                      </a:xfrm>
                    </p:grpSpPr>
                    <p:cxnSp>
                      <p:nvCxnSpPr>
                        <p:cNvPr id="180" name="Rechte verbindingslijn 179">
                          <a:extLst>
                            <a:ext uri="{FF2B5EF4-FFF2-40B4-BE49-F238E27FC236}">
                              <a16:creationId xmlns:a16="http://schemas.microsoft.com/office/drawing/2014/main" id="{C806972B-9117-41DE-A74D-EBB78374F77F}"/>
                            </a:ext>
                          </a:extLst>
                        </p:cNvPr>
                        <p:cNvCxnSpPr>
                          <a:cxnSpLocks/>
                        </p:cNvCxnSpPr>
                        <p:nvPr userDrawn="1"/>
                      </p:nvCxnSpPr>
                      <p:spPr>
                        <a:xfrm flipH="1">
                          <a:off x="1106905" y="-330870"/>
                          <a:ext cx="878307"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0">
                          <a:extLst>
                            <a:ext uri="{FF2B5EF4-FFF2-40B4-BE49-F238E27FC236}">
                              <a16:creationId xmlns:a16="http://schemas.microsoft.com/office/drawing/2014/main" id="{1CE59FDF-2A9E-463F-AD66-247FD882EDFD}"/>
                            </a:ext>
                          </a:extLst>
                        </p:cNvPr>
                        <p:cNvCxnSpPr>
                          <a:cxnSpLocks/>
                        </p:cNvCxnSpPr>
                        <p:nvPr userDrawn="1"/>
                      </p:nvCxnSpPr>
                      <p:spPr>
                        <a:xfrm flipH="1">
                          <a:off x="1106905" y="-469233"/>
                          <a:ext cx="878307"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2" name="Rechte verbindingslijn 181">
                          <a:extLst>
                            <a:ext uri="{FF2B5EF4-FFF2-40B4-BE49-F238E27FC236}">
                              <a16:creationId xmlns:a16="http://schemas.microsoft.com/office/drawing/2014/main" id="{D5E1FA8E-CAA7-4B09-889E-DF1FBA606A44}"/>
                            </a:ext>
                          </a:extLst>
                        </p:cNvPr>
                        <p:cNvCxnSpPr>
                          <a:cxnSpLocks/>
                        </p:cNvCxnSpPr>
                        <p:nvPr userDrawn="1"/>
                      </p:nvCxnSpPr>
                      <p:spPr>
                        <a:xfrm flipH="1">
                          <a:off x="1106905" y="-607596"/>
                          <a:ext cx="878307"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grpSp>
                </p:grpSp>
                <p:grpSp>
                  <p:nvGrpSpPr>
                    <p:cNvPr id="172" name="Groep 171">
                      <a:extLst>
                        <a:ext uri="{FF2B5EF4-FFF2-40B4-BE49-F238E27FC236}">
                          <a16:creationId xmlns:a16="http://schemas.microsoft.com/office/drawing/2014/main" id="{9ABC5049-DAFF-4413-817A-6D0B69743DDA}"/>
                        </a:ext>
                      </a:extLst>
                    </p:cNvPr>
                    <p:cNvGrpSpPr/>
                    <p:nvPr userDrawn="1"/>
                  </p:nvGrpSpPr>
                  <p:grpSpPr>
                    <a:xfrm rot="2700000">
                      <a:off x="1605871" y="-605080"/>
                      <a:ext cx="90079" cy="407021"/>
                      <a:chOff x="3130062" y="-817193"/>
                      <a:chExt cx="131884" cy="595920"/>
                    </a:xfrm>
                    <a:solidFill>
                      <a:srgbClr val="3399FF"/>
                    </a:solidFill>
                  </p:grpSpPr>
                  <p:sp>
                    <p:nvSpPr>
                      <p:cNvPr id="173" name="Rechthoek 172">
                        <a:extLst>
                          <a:ext uri="{FF2B5EF4-FFF2-40B4-BE49-F238E27FC236}">
                            <a16:creationId xmlns:a16="http://schemas.microsoft.com/office/drawing/2014/main" id="{2968AB24-7A8A-4C9B-BA4E-F5460212E427}"/>
                          </a:ext>
                        </a:extLst>
                      </p:cNvPr>
                      <p:cNvSpPr/>
                      <p:nvPr userDrawn="1"/>
                    </p:nvSpPr>
                    <p:spPr>
                      <a:xfrm>
                        <a:off x="3130062" y="-705979"/>
                        <a:ext cx="131884" cy="281354"/>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74" name="Rechthoek: afgeronde bovenhoeken 173">
                        <a:extLst>
                          <a:ext uri="{FF2B5EF4-FFF2-40B4-BE49-F238E27FC236}">
                            <a16:creationId xmlns:a16="http://schemas.microsoft.com/office/drawing/2014/main" id="{0F1DB89F-AE09-4AEE-9B4D-D96043EB8D63}"/>
                          </a:ext>
                        </a:extLst>
                      </p:cNvPr>
                      <p:cNvSpPr/>
                      <p:nvPr userDrawn="1"/>
                    </p:nvSpPr>
                    <p:spPr>
                      <a:xfrm>
                        <a:off x="3130063" y="-817193"/>
                        <a:ext cx="131883" cy="87615"/>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75" name="Gelijkbenige driehoek 174">
                        <a:extLst>
                          <a:ext uri="{FF2B5EF4-FFF2-40B4-BE49-F238E27FC236}">
                            <a16:creationId xmlns:a16="http://schemas.microsoft.com/office/drawing/2014/main" id="{7231D27E-D50E-4A92-B064-F8A6044ABD92}"/>
                          </a:ext>
                        </a:extLst>
                      </p:cNvPr>
                      <p:cNvSpPr/>
                      <p:nvPr userDrawn="1"/>
                    </p:nvSpPr>
                    <p:spPr>
                      <a:xfrm rot="10800000">
                        <a:off x="3130062" y="-401026"/>
                        <a:ext cx="131884"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grpSp>
        </p:grpSp>
        <p:grpSp>
          <p:nvGrpSpPr>
            <p:cNvPr id="138" name="Instructie">
              <a:extLst>
                <a:ext uri="{FF2B5EF4-FFF2-40B4-BE49-F238E27FC236}">
                  <a16:creationId xmlns:a16="http://schemas.microsoft.com/office/drawing/2014/main" id="{2C2DB381-B4A6-4741-91B5-6286E42F8D71}"/>
                </a:ext>
              </a:extLst>
            </p:cNvPr>
            <p:cNvGrpSpPr/>
            <p:nvPr userDrawn="1"/>
          </p:nvGrpSpPr>
          <p:grpSpPr>
            <a:xfrm>
              <a:off x="12391601" y="0"/>
              <a:ext cx="3183677" cy="2499789"/>
              <a:chOff x="12391601" y="0"/>
              <a:chExt cx="3183677" cy="2499789"/>
            </a:xfrm>
          </p:grpSpPr>
          <p:sp>
            <p:nvSpPr>
              <p:cNvPr id="139" name="Rechthoek 138">
                <a:extLst>
                  <a:ext uri="{FF2B5EF4-FFF2-40B4-BE49-F238E27FC236}">
                    <a16:creationId xmlns:a16="http://schemas.microsoft.com/office/drawing/2014/main" id="{4141D78B-FBCF-42CD-AC7F-92A9B16F8541}"/>
                  </a:ext>
                </a:extLst>
              </p:cNvPr>
              <p:cNvSpPr/>
              <p:nvPr userDrawn="1"/>
            </p:nvSpPr>
            <p:spPr>
              <a:xfrm>
                <a:off x="12397262" y="0"/>
                <a:ext cx="3178016"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 chart</a:t>
                </a:r>
              </a:p>
            </p:txBody>
          </p:sp>
          <p:sp>
            <p:nvSpPr>
              <p:cNvPr id="140" name="Ovaal 139">
                <a:extLst>
                  <a:ext uri="{FF2B5EF4-FFF2-40B4-BE49-F238E27FC236}">
                    <a16:creationId xmlns:a16="http://schemas.microsoft.com/office/drawing/2014/main" id="{3C314208-238B-4D55-B6CB-71DC9A08F4F2}"/>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141" name="Rechte verbindingslijn 140">
                <a:extLst>
                  <a:ext uri="{FF2B5EF4-FFF2-40B4-BE49-F238E27FC236}">
                    <a16:creationId xmlns:a16="http://schemas.microsoft.com/office/drawing/2014/main" id="{B6429BC9-44A2-4CD9-8A2C-4A8482A198CC}"/>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142" name="Rechte verbindingslijn 141">
                <a:extLst>
                  <a:ext uri="{FF2B5EF4-FFF2-40B4-BE49-F238E27FC236}">
                    <a16:creationId xmlns:a16="http://schemas.microsoft.com/office/drawing/2014/main" id="{0DEAC23D-6E70-45F0-9831-0150646DC96D}"/>
                  </a:ext>
                </a:extLst>
              </p:cNvPr>
              <p:cNvCxnSpPr>
                <a:cxnSpLocks/>
              </p:cNvCxnSpPr>
              <p:nvPr userDrawn="1"/>
            </p:nvCxnSpPr>
            <p:spPr>
              <a:xfrm>
                <a:off x="12397261" y="1577933"/>
                <a:ext cx="3178017" cy="0"/>
              </a:xfrm>
              <a:prstGeom prst="line">
                <a:avLst/>
              </a:prstGeom>
              <a:noFill/>
              <a:ln w="3175" cap="flat" cmpd="sng" algn="ctr">
                <a:solidFill>
                  <a:schemeClr val="accent1"/>
                </a:solidFill>
                <a:prstDash val="solid"/>
              </a:ln>
              <a:effectLst/>
            </p:spPr>
          </p:cxnSp>
          <p:sp>
            <p:nvSpPr>
              <p:cNvPr id="143" name="Rechthoek 142">
                <a:extLst>
                  <a:ext uri="{FF2B5EF4-FFF2-40B4-BE49-F238E27FC236}">
                    <a16:creationId xmlns:a16="http://schemas.microsoft.com/office/drawing/2014/main" id="{B5C23194-879A-4C7D-84AC-7B30F30AF806}"/>
                  </a:ext>
                </a:extLst>
              </p:cNvPr>
              <p:cNvSpPr/>
              <p:nvPr userDrawn="1"/>
            </p:nvSpPr>
            <p:spPr>
              <a:xfrm>
                <a:off x="12757282" y="432552"/>
                <a:ext cx="2817995" cy="5954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chart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chart. </a:t>
                </a: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144" name="Ovaal 143">
                <a:extLst>
                  <a:ext uri="{FF2B5EF4-FFF2-40B4-BE49-F238E27FC236}">
                    <a16:creationId xmlns:a16="http://schemas.microsoft.com/office/drawing/2014/main" id="{94D0FDB8-C9AE-4887-A567-AECD1F70C4B4}"/>
                  </a:ext>
                </a:extLst>
              </p:cNvPr>
              <p:cNvSpPr/>
              <p:nvPr userDrawn="1"/>
            </p:nvSpPr>
            <p:spPr>
              <a:xfrm>
                <a:off x="12391601" y="170639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145" name="Rechthoek 144">
                <a:extLst>
                  <a:ext uri="{FF2B5EF4-FFF2-40B4-BE49-F238E27FC236}">
                    <a16:creationId xmlns:a16="http://schemas.microsoft.com/office/drawing/2014/main" id="{9258647E-2BD9-42F9-BB26-63D99510895F}"/>
                  </a:ext>
                </a:extLst>
              </p:cNvPr>
              <p:cNvSpPr/>
              <p:nvPr userDrawn="1"/>
            </p:nvSpPr>
            <p:spPr>
              <a:xfrm>
                <a:off x="12757282" y="1772461"/>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chart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146" name="Groep 145">
                <a:extLst>
                  <a:ext uri="{FF2B5EF4-FFF2-40B4-BE49-F238E27FC236}">
                    <a16:creationId xmlns:a16="http://schemas.microsoft.com/office/drawing/2014/main" id="{C85B7AEC-30DA-4B61-A1A4-7FF6FB266A3C}"/>
                  </a:ext>
                </a:extLst>
              </p:cNvPr>
              <p:cNvGrpSpPr/>
              <p:nvPr userDrawn="1"/>
            </p:nvGrpSpPr>
            <p:grpSpPr>
              <a:xfrm>
                <a:off x="12757282" y="2184550"/>
                <a:ext cx="825500" cy="209550"/>
                <a:chOff x="13504624" y="2482850"/>
                <a:chExt cx="825500" cy="209550"/>
              </a:xfrm>
            </p:grpSpPr>
            <p:sp>
              <p:nvSpPr>
                <p:cNvPr id="152" name="Rechthoek 151">
                  <a:extLst>
                    <a:ext uri="{FF2B5EF4-FFF2-40B4-BE49-F238E27FC236}">
                      <a16:creationId xmlns:a16="http://schemas.microsoft.com/office/drawing/2014/main" id="{D6E74130-0FD3-4C4A-BDC9-104C2F325E1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153" name="Rechte verbindingslijn 152">
                  <a:extLst>
                    <a:ext uri="{FF2B5EF4-FFF2-40B4-BE49-F238E27FC236}">
                      <a16:creationId xmlns:a16="http://schemas.microsoft.com/office/drawing/2014/main" id="{5B3FB7E5-98E7-48B0-9DB8-53DF91A6EFC7}"/>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54" name="Gelijkbenige driehoek 153">
                  <a:extLst>
                    <a:ext uri="{FF2B5EF4-FFF2-40B4-BE49-F238E27FC236}">
                      <a16:creationId xmlns:a16="http://schemas.microsoft.com/office/drawing/2014/main" id="{51C4BDCC-6D8C-4C39-A4E3-96065A32A0B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cxnSp>
            <p:nvCxnSpPr>
              <p:cNvPr id="147" name="Rechte verbindingslijn 146">
                <a:extLst>
                  <a:ext uri="{FF2B5EF4-FFF2-40B4-BE49-F238E27FC236}">
                    <a16:creationId xmlns:a16="http://schemas.microsoft.com/office/drawing/2014/main" id="{1BAD8BD9-8082-49C9-9ACE-549C3275BEEA}"/>
                  </a:ext>
                </a:extLst>
              </p:cNvPr>
              <p:cNvCxnSpPr>
                <a:cxnSpLocks/>
              </p:cNvCxnSpPr>
              <p:nvPr userDrawn="1"/>
            </p:nvCxnSpPr>
            <p:spPr>
              <a:xfrm>
                <a:off x="12397261" y="2499789"/>
                <a:ext cx="3178017" cy="0"/>
              </a:xfrm>
              <a:prstGeom prst="line">
                <a:avLst/>
              </a:prstGeom>
              <a:noFill/>
              <a:ln w="3175" cap="flat" cmpd="sng" algn="ctr">
                <a:solidFill>
                  <a:schemeClr val="accent1"/>
                </a:solidFill>
                <a:prstDash val="solid"/>
              </a:ln>
              <a:effectLst/>
            </p:spPr>
          </p:cxnSp>
          <p:grpSp>
            <p:nvGrpSpPr>
              <p:cNvPr id="148" name="Groep 147">
                <a:extLst>
                  <a:ext uri="{FF2B5EF4-FFF2-40B4-BE49-F238E27FC236}">
                    <a16:creationId xmlns:a16="http://schemas.microsoft.com/office/drawing/2014/main" id="{6D8BEE10-799A-458E-B8BA-667E47D1BF8E}"/>
                  </a:ext>
                </a:extLst>
              </p:cNvPr>
              <p:cNvGrpSpPr/>
              <p:nvPr userDrawn="1"/>
            </p:nvGrpSpPr>
            <p:grpSpPr>
              <a:xfrm>
                <a:off x="12751697" y="1147804"/>
                <a:ext cx="289372" cy="314992"/>
                <a:chOff x="7322769" y="-310267"/>
                <a:chExt cx="289372" cy="314992"/>
              </a:xfrm>
            </p:grpSpPr>
            <p:sp>
              <p:nvSpPr>
                <p:cNvPr id="149" name="Rechthoek 148">
                  <a:extLst>
                    <a:ext uri="{FF2B5EF4-FFF2-40B4-BE49-F238E27FC236}">
                      <a16:creationId xmlns:a16="http://schemas.microsoft.com/office/drawing/2014/main" id="{8DA8913A-950F-4264-940C-D5B7CD4803D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50" name="Rechthoek 149">
                  <a:extLst>
                    <a:ext uri="{FF2B5EF4-FFF2-40B4-BE49-F238E27FC236}">
                      <a16:creationId xmlns:a16="http://schemas.microsoft.com/office/drawing/2014/main" id="{801503B4-91A4-49CC-9100-ACCE1FE07602}"/>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51" name="Rechthoek 150">
                  <a:extLst>
                    <a:ext uri="{FF2B5EF4-FFF2-40B4-BE49-F238E27FC236}">
                      <a16:creationId xmlns:a16="http://schemas.microsoft.com/office/drawing/2014/main" id="{B2081292-8A54-4FCE-99D3-BE050C9D1674}"/>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grpSp>
        <p:nvGrpSpPr>
          <p:cNvPr id="278" name="INSTRUCTIE - LZ">
            <a:extLst>
              <a:ext uri="{FF2B5EF4-FFF2-40B4-BE49-F238E27FC236}">
                <a16:creationId xmlns:a16="http://schemas.microsoft.com/office/drawing/2014/main" id="{D7BB7156-FDB1-4F3B-BC7F-465E570CC56E}"/>
              </a:ext>
            </a:extLst>
          </p:cNvPr>
          <p:cNvGrpSpPr/>
          <p:nvPr userDrawn="1"/>
        </p:nvGrpSpPr>
        <p:grpSpPr>
          <a:xfrm>
            <a:off x="-3437547" y="-10471"/>
            <a:ext cx="3201327" cy="6109909"/>
            <a:chOff x="-3437547" y="-10471"/>
            <a:chExt cx="3201327" cy="6109909"/>
          </a:xfrm>
        </p:grpSpPr>
        <p:cxnSp>
          <p:nvCxnSpPr>
            <p:cNvPr id="279" name="Rechte verbindingslijn 11">
              <a:extLst>
                <a:ext uri="{FF2B5EF4-FFF2-40B4-BE49-F238E27FC236}">
                  <a16:creationId xmlns:a16="http://schemas.microsoft.com/office/drawing/2014/main" id="{EF81826E-88DF-464A-A348-B85F5500D3BF}"/>
                </a:ext>
              </a:extLst>
            </p:cNvPr>
            <p:cNvCxnSpPr>
              <a:cxnSpLocks/>
            </p:cNvCxnSpPr>
            <p:nvPr userDrawn="1"/>
          </p:nvCxnSpPr>
          <p:spPr>
            <a:xfrm>
              <a:off x="-3419346" y="5180569"/>
              <a:ext cx="3176013" cy="0"/>
            </a:xfrm>
            <a:prstGeom prst="line">
              <a:avLst/>
            </a:prstGeom>
            <a:noFill/>
            <a:ln w="3175" cap="flat" cmpd="sng" algn="ctr">
              <a:solidFill>
                <a:schemeClr val="accent1"/>
              </a:solidFill>
              <a:prstDash val="solid"/>
            </a:ln>
            <a:effectLst/>
          </p:spPr>
        </p:cxnSp>
        <p:sp>
          <p:nvSpPr>
            <p:cNvPr id="280" name="Rechthoek 13">
              <a:extLst>
                <a:ext uri="{FF2B5EF4-FFF2-40B4-BE49-F238E27FC236}">
                  <a16:creationId xmlns:a16="http://schemas.microsoft.com/office/drawing/2014/main" id="{3E6FFA01-614D-4CD6-970C-6DC8F4153042}"/>
                </a:ext>
              </a:extLst>
            </p:cNvPr>
            <p:cNvSpPr/>
            <p:nvPr userDrawn="1"/>
          </p:nvSpPr>
          <p:spPr>
            <a:xfrm>
              <a:off x="-3068560" y="3214066"/>
              <a:ext cx="2823104" cy="255963"/>
            </a:xfrm>
            <a:prstGeom prst="rect">
              <a:avLst/>
            </a:prstGeom>
            <a:noFill/>
            <a:ln w="25400" cap="flat" cmpd="sng" algn="ctr">
              <a:noFill/>
              <a:prstDash val="solid"/>
            </a:ln>
            <a:effectLst/>
          </p:spPr>
          <p:txBody>
            <a:bodyPr lIns="0" tIns="0" rIns="0" bIns="0" rtlCol="0" anchor="ctr"/>
            <a:lstStyle/>
            <a:p>
              <a:pPr marL="180975" marR="0" lvl="0" indent="-180975" defTabSz="914400" eaLnBrk="1" fontAlgn="auto" latinLnBrk="0" hangingPunct="1">
                <a:lnSpc>
                  <a:spcPct val="90000"/>
                </a:lnSpc>
                <a:spcBef>
                  <a:spcPts val="600"/>
                </a:spcBef>
                <a:spcAft>
                  <a:spcPts val="600"/>
                </a:spcAft>
                <a:buClr>
                  <a:schemeClr val="accent1"/>
                </a:buClr>
                <a:buSzTx/>
                <a:buFont typeface="+mj-lt"/>
                <a:buAutoNum type="arabicPeriod"/>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Numerical bullet</a:t>
              </a:r>
            </a:p>
          </p:txBody>
        </p:sp>
        <p:grpSp>
          <p:nvGrpSpPr>
            <p:cNvPr id="281" name="Meer informatie">
              <a:extLst>
                <a:ext uri="{FF2B5EF4-FFF2-40B4-BE49-F238E27FC236}">
                  <a16:creationId xmlns:a16="http://schemas.microsoft.com/office/drawing/2014/main" id="{B4A3342A-DA60-4100-A180-9724018EF269}"/>
                </a:ext>
              </a:extLst>
            </p:cNvPr>
            <p:cNvGrpSpPr/>
            <p:nvPr userDrawn="1"/>
          </p:nvGrpSpPr>
          <p:grpSpPr>
            <a:xfrm>
              <a:off x="-3421298" y="5303776"/>
              <a:ext cx="3178515" cy="795662"/>
              <a:chOff x="-3741486" y="1935764"/>
              <a:chExt cx="3178515" cy="795662"/>
            </a:xfrm>
          </p:grpSpPr>
          <p:sp>
            <p:nvSpPr>
              <p:cNvPr id="356" name="Freeform 101">
                <a:extLst>
                  <a:ext uri="{FF2B5EF4-FFF2-40B4-BE49-F238E27FC236}">
                    <a16:creationId xmlns:a16="http://schemas.microsoft.com/office/drawing/2014/main" id="{BD917513-078F-490D-A81D-083E514DF122}"/>
                  </a:ext>
                </a:extLst>
              </p:cNvPr>
              <p:cNvSpPr>
                <a:spLocks noEditPoints="1"/>
              </p:cNvSpPr>
              <p:nvPr/>
            </p:nvSpPr>
            <p:spPr bwMode="auto">
              <a:xfrm>
                <a:off x="-3741486" y="1935764"/>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357" name="Rechthoek 91">
                <a:extLst>
                  <a:ext uri="{FF2B5EF4-FFF2-40B4-BE49-F238E27FC236}">
                    <a16:creationId xmlns:a16="http://schemas.microsoft.com/office/drawing/2014/main" id="{D4F5D0E7-B5D9-46A0-9395-573EC672BA38}"/>
                  </a:ext>
                </a:extLst>
              </p:cNvPr>
              <p:cNvSpPr/>
              <p:nvPr userDrawn="1"/>
            </p:nvSpPr>
            <p:spPr>
              <a:xfrm>
                <a:off x="-3380966" y="2007793"/>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de slide show and click on the video link.</a:t>
                </a:r>
              </a:p>
            </p:txBody>
          </p:sp>
          <p:cxnSp>
            <p:nvCxnSpPr>
              <p:cNvPr id="358" name="Rechte verbindingslijn 92">
                <a:extLst>
                  <a:ext uri="{FF2B5EF4-FFF2-40B4-BE49-F238E27FC236}">
                    <a16:creationId xmlns:a16="http://schemas.microsoft.com/office/drawing/2014/main" id="{17E78D23-8CC5-4805-ABFE-BD30715189B5}"/>
                  </a:ext>
                </a:extLst>
              </p:cNvPr>
              <p:cNvCxnSpPr>
                <a:cxnSpLocks/>
              </p:cNvCxnSpPr>
              <p:nvPr userDrawn="1"/>
            </p:nvCxnSpPr>
            <p:spPr>
              <a:xfrm>
                <a:off x="-3740987" y="2731426"/>
                <a:ext cx="3178016" cy="0"/>
              </a:xfrm>
              <a:prstGeom prst="line">
                <a:avLst/>
              </a:prstGeom>
              <a:noFill/>
              <a:ln w="3175" cap="flat" cmpd="sng" algn="ctr">
                <a:solidFill>
                  <a:schemeClr val="accent1"/>
                </a:solidFill>
                <a:prstDash val="solid"/>
              </a:ln>
              <a:effectLst/>
            </p:spPr>
          </p:cxnSp>
        </p:grpSp>
        <p:sp>
          <p:nvSpPr>
            <p:cNvPr id="282" name="Rechthoek 15">
              <a:extLst>
                <a:ext uri="{FF2B5EF4-FFF2-40B4-BE49-F238E27FC236}">
                  <a16:creationId xmlns:a16="http://schemas.microsoft.com/office/drawing/2014/main" id="{4717DE58-FB61-4BF6-8DDD-3D0707E3CCD0}"/>
                </a:ext>
              </a:extLst>
            </p:cNvPr>
            <p:cNvSpPr/>
            <p:nvPr userDrawn="1"/>
          </p:nvSpPr>
          <p:spPr>
            <a:xfrm>
              <a:off x="-3419345" y="-10471"/>
              <a:ext cx="3176012"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HoW do Text levels work?</a:t>
              </a:r>
            </a:p>
          </p:txBody>
        </p:sp>
        <p:sp>
          <p:nvSpPr>
            <p:cNvPr id="283" name="Ovaal 16">
              <a:extLst>
                <a:ext uri="{FF2B5EF4-FFF2-40B4-BE49-F238E27FC236}">
                  <a16:creationId xmlns:a16="http://schemas.microsoft.com/office/drawing/2014/main" id="{E199C56C-FCC9-4B1D-9A0B-F53732C88F6E}"/>
                </a:ext>
              </a:extLst>
            </p:cNvPr>
            <p:cNvSpPr/>
            <p:nvPr userDrawn="1"/>
          </p:nvSpPr>
          <p:spPr>
            <a:xfrm>
              <a:off x="-3425006" y="170723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284" name="Rechte verbindingslijn 17">
              <a:extLst>
                <a:ext uri="{FF2B5EF4-FFF2-40B4-BE49-F238E27FC236}">
                  <a16:creationId xmlns:a16="http://schemas.microsoft.com/office/drawing/2014/main" id="{3A38A19B-D935-4055-A8C9-B0DE96D2965D}"/>
                </a:ext>
              </a:extLst>
            </p:cNvPr>
            <p:cNvCxnSpPr>
              <a:cxnSpLocks/>
            </p:cNvCxnSpPr>
            <p:nvPr userDrawn="1"/>
          </p:nvCxnSpPr>
          <p:spPr>
            <a:xfrm>
              <a:off x="-3419346" y="231164"/>
              <a:ext cx="3176013" cy="0"/>
            </a:xfrm>
            <a:prstGeom prst="line">
              <a:avLst/>
            </a:prstGeom>
            <a:noFill/>
            <a:ln w="3175" cap="flat" cmpd="sng" algn="ctr">
              <a:solidFill>
                <a:schemeClr val="accent1"/>
              </a:solidFill>
              <a:prstDash val="solid"/>
            </a:ln>
            <a:effectLst/>
          </p:spPr>
        </p:cxnSp>
        <p:grpSp>
          <p:nvGrpSpPr>
            <p:cNvPr id="285" name="Groep 18">
              <a:extLst>
                <a:ext uri="{FF2B5EF4-FFF2-40B4-BE49-F238E27FC236}">
                  <a16:creationId xmlns:a16="http://schemas.microsoft.com/office/drawing/2014/main" id="{66349938-09BD-442C-B615-F9A374F69B3E}"/>
                </a:ext>
              </a:extLst>
            </p:cNvPr>
            <p:cNvGrpSpPr/>
            <p:nvPr userDrawn="1"/>
          </p:nvGrpSpPr>
          <p:grpSpPr>
            <a:xfrm>
              <a:off x="-3437547" y="337508"/>
              <a:ext cx="2933825" cy="558875"/>
              <a:chOff x="-3419346" y="368233"/>
              <a:chExt cx="3904920" cy="743862"/>
            </a:xfrm>
          </p:grpSpPr>
          <p:sp>
            <p:nvSpPr>
              <p:cNvPr id="304" name="Rechthoek 38">
                <a:extLst>
                  <a:ext uri="{FF2B5EF4-FFF2-40B4-BE49-F238E27FC236}">
                    <a16:creationId xmlns:a16="http://schemas.microsoft.com/office/drawing/2014/main" id="{78058C23-120C-40B6-81D4-61902B8EF77A}"/>
                  </a:ext>
                </a:extLst>
              </p:cNvPr>
              <p:cNvSpPr/>
              <p:nvPr userDrawn="1"/>
            </p:nvSpPr>
            <p:spPr>
              <a:xfrm>
                <a:off x="-3294549" y="368233"/>
                <a:ext cx="432805" cy="244981"/>
              </a:xfrm>
              <a:prstGeom prst="rect">
                <a:avLst/>
              </a:prstGeom>
              <a:solidFill>
                <a:schemeClr val="bg1"/>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r>
                  <a:rPr lang="en-GB" sz="800" b="0" noProof="0">
                    <a:solidFill>
                      <a:srgbClr val="C00000"/>
                    </a:solidFill>
                    <a:latin typeface="Arial" panose="020B0604020202020204" pitchFamily="34" charset="0"/>
                    <a:cs typeface="Arial" panose="020B0604020202020204" pitchFamily="34" charset="0"/>
                  </a:rPr>
                  <a:t>Start</a:t>
                </a:r>
              </a:p>
            </p:txBody>
          </p:sp>
          <p:cxnSp>
            <p:nvCxnSpPr>
              <p:cNvPr id="305" name="Rechte verbindingslijn 39">
                <a:extLst>
                  <a:ext uri="{FF2B5EF4-FFF2-40B4-BE49-F238E27FC236}">
                    <a16:creationId xmlns:a16="http://schemas.microsoft.com/office/drawing/2014/main" id="{A03B5B99-2A9C-480D-908C-4A1FCB210BFE}"/>
                  </a:ext>
                </a:extLst>
              </p:cNvPr>
              <p:cNvCxnSpPr>
                <a:cxnSpLocks/>
              </p:cNvCxnSpPr>
              <p:nvPr userDrawn="1"/>
            </p:nvCxnSpPr>
            <p:spPr>
              <a:xfrm>
                <a:off x="-2861744" y="613214"/>
                <a:ext cx="137087"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6" name="Rechte verbindingslijn 40">
                <a:extLst>
                  <a:ext uri="{FF2B5EF4-FFF2-40B4-BE49-F238E27FC236}">
                    <a16:creationId xmlns:a16="http://schemas.microsoft.com/office/drawing/2014/main" id="{96C75FAD-217E-4F46-97AF-DABEC7FEF26F}"/>
                  </a:ext>
                </a:extLst>
              </p:cNvPr>
              <p:cNvCxnSpPr>
                <a:cxnSpLocks/>
              </p:cNvCxnSpPr>
              <p:nvPr userDrawn="1"/>
            </p:nvCxnSpPr>
            <p:spPr>
              <a:xfrm>
                <a:off x="-3419346" y="613214"/>
                <a:ext cx="136215"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07" name="Rechthoek 41">
                <a:extLst>
                  <a:ext uri="{FF2B5EF4-FFF2-40B4-BE49-F238E27FC236}">
                    <a16:creationId xmlns:a16="http://schemas.microsoft.com/office/drawing/2014/main" id="{E6620F74-5ABA-4E79-B2CD-EC4F6A538D3B}"/>
                  </a:ext>
                </a:extLst>
              </p:cNvPr>
              <p:cNvSpPr/>
              <p:nvPr userDrawn="1"/>
            </p:nvSpPr>
            <p:spPr>
              <a:xfrm>
                <a:off x="-3289012" y="589683"/>
                <a:ext cx="422160" cy="6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nvGrpSpPr>
              <p:cNvPr id="308" name="Groep 42">
                <a:extLst>
                  <a:ext uri="{FF2B5EF4-FFF2-40B4-BE49-F238E27FC236}">
                    <a16:creationId xmlns:a16="http://schemas.microsoft.com/office/drawing/2014/main" id="{8DB2A11B-C715-45A9-8430-2308F3F8B77D}"/>
                  </a:ext>
                </a:extLst>
              </p:cNvPr>
              <p:cNvGrpSpPr/>
              <p:nvPr userDrawn="1"/>
            </p:nvGrpSpPr>
            <p:grpSpPr>
              <a:xfrm>
                <a:off x="-3002834" y="720303"/>
                <a:ext cx="182598" cy="143759"/>
                <a:chOff x="-3310843" y="700986"/>
                <a:chExt cx="182598" cy="143759"/>
              </a:xfrm>
            </p:grpSpPr>
            <p:grpSp>
              <p:nvGrpSpPr>
                <p:cNvPr id="347" name="Groep 81">
                  <a:extLst>
                    <a:ext uri="{FF2B5EF4-FFF2-40B4-BE49-F238E27FC236}">
                      <a16:creationId xmlns:a16="http://schemas.microsoft.com/office/drawing/2014/main" id="{D5D28895-BC5F-4F08-B639-03A2A60C6D13}"/>
                    </a:ext>
                  </a:extLst>
                </p:cNvPr>
                <p:cNvGrpSpPr/>
                <p:nvPr userDrawn="1"/>
              </p:nvGrpSpPr>
              <p:grpSpPr>
                <a:xfrm>
                  <a:off x="-3310843" y="700986"/>
                  <a:ext cx="182598" cy="143759"/>
                  <a:chOff x="-3310843" y="700986"/>
                  <a:chExt cx="182598" cy="143759"/>
                </a:xfrm>
              </p:grpSpPr>
              <p:cxnSp>
                <p:nvCxnSpPr>
                  <p:cNvPr id="351" name="Rechte verbindingslijn 85">
                    <a:extLst>
                      <a:ext uri="{FF2B5EF4-FFF2-40B4-BE49-F238E27FC236}">
                        <a16:creationId xmlns:a16="http://schemas.microsoft.com/office/drawing/2014/main" id="{80D5E1F8-FAC0-4927-A3EF-C07B5CA41134}"/>
                      </a:ext>
                    </a:extLst>
                  </p:cNvPr>
                  <p:cNvCxnSpPr/>
                  <p:nvPr userDrawn="1"/>
                </p:nvCxnSpPr>
                <p:spPr>
                  <a:xfrm>
                    <a:off x="-3310843" y="700986"/>
                    <a:ext cx="182598" cy="0"/>
                  </a:xfrm>
                  <a:prstGeom prst="line">
                    <a:avLst/>
                  </a:prstGeom>
                  <a:noFill/>
                  <a:ln w="9525" cap="flat" cmpd="sng" algn="ctr">
                    <a:solidFill>
                      <a:srgbClr val="292929"/>
                    </a:solidFill>
                    <a:prstDash val="solid"/>
                  </a:ln>
                  <a:effectLst/>
                </p:spPr>
              </p:cxnSp>
              <p:cxnSp>
                <p:nvCxnSpPr>
                  <p:cNvPr id="352" name="Rechte verbindingslijn 86">
                    <a:extLst>
                      <a:ext uri="{FF2B5EF4-FFF2-40B4-BE49-F238E27FC236}">
                        <a16:creationId xmlns:a16="http://schemas.microsoft.com/office/drawing/2014/main" id="{FC9529AC-3FC6-495E-B7EC-EC0DF1138DEB}"/>
                      </a:ext>
                    </a:extLst>
                  </p:cNvPr>
                  <p:cNvCxnSpPr/>
                  <p:nvPr userDrawn="1"/>
                </p:nvCxnSpPr>
                <p:spPr>
                  <a:xfrm>
                    <a:off x="-3310843" y="844745"/>
                    <a:ext cx="182598" cy="0"/>
                  </a:xfrm>
                  <a:prstGeom prst="line">
                    <a:avLst/>
                  </a:prstGeom>
                  <a:noFill/>
                  <a:ln w="9525" cap="flat" cmpd="sng" algn="ctr">
                    <a:solidFill>
                      <a:srgbClr val="292929"/>
                    </a:solidFill>
                    <a:prstDash val="solid"/>
                  </a:ln>
                  <a:effectLst/>
                </p:spPr>
              </p:cxnSp>
              <p:cxnSp>
                <p:nvCxnSpPr>
                  <p:cNvPr id="353" name="Rechte verbindingslijn 87">
                    <a:extLst>
                      <a:ext uri="{FF2B5EF4-FFF2-40B4-BE49-F238E27FC236}">
                        <a16:creationId xmlns:a16="http://schemas.microsoft.com/office/drawing/2014/main" id="{371FCA05-DE6A-4389-85CA-FFEB582508BC}"/>
                      </a:ext>
                    </a:extLst>
                  </p:cNvPr>
                  <p:cNvCxnSpPr/>
                  <p:nvPr userDrawn="1"/>
                </p:nvCxnSpPr>
                <p:spPr>
                  <a:xfrm>
                    <a:off x="-3213196" y="808806"/>
                    <a:ext cx="82203" cy="0"/>
                  </a:xfrm>
                  <a:prstGeom prst="line">
                    <a:avLst/>
                  </a:prstGeom>
                  <a:noFill/>
                  <a:ln w="9525" cap="flat" cmpd="sng" algn="ctr">
                    <a:solidFill>
                      <a:srgbClr val="292929"/>
                    </a:solidFill>
                    <a:prstDash val="solid"/>
                  </a:ln>
                  <a:effectLst/>
                </p:spPr>
              </p:cxnSp>
              <p:cxnSp>
                <p:nvCxnSpPr>
                  <p:cNvPr id="354" name="Rechte verbindingslijn 88">
                    <a:extLst>
                      <a:ext uri="{FF2B5EF4-FFF2-40B4-BE49-F238E27FC236}">
                        <a16:creationId xmlns:a16="http://schemas.microsoft.com/office/drawing/2014/main" id="{1299E258-B7EC-48ED-AA6B-05BDB50193B7}"/>
                      </a:ext>
                    </a:extLst>
                  </p:cNvPr>
                  <p:cNvCxnSpPr/>
                  <p:nvPr userDrawn="1"/>
                </p:nvCxnSpPr>
                <p:spPr>
                  <a:xfrm>
                    <a:off x="-3213196" y="772866"/>
                    <a:ext cx="82203" cy="0"/>
                  </a:xfrm>
                  <a:prstGeom prst="line">
                    <a:avLst/>
                  </a:prstGeom>
                  <a:noFill/>
                  <a:ln w="9525" cap="flat" cmpd="sng" algn="ctr">
                    <a:solidFill>
                      <a:srgbClr val="292929"/>
                    </a:solidFill>
                    <a:prstDash val="solid"/>
                  </a:ln>
                  <a:effectLst/>
                </p:spPr>
              </p:cxnSp>
              <p:cxnSp>
                <p:nvCxnSpPr>
                  <p:cNvPr id="355" name="Rechte verbindingslijn 89">
                    <a:extLst>
                      <a:ext uri="{FF2B5EF4-FFF2-40B4-BE49-F238E27FC236}">
                        <a16:creationId xmlns:a16="http://schemas.microsoft.com/office/drawing/2014/main" id="{15CC0D9D-426F-4695-BD52-8BAED976D093}"/>
                      </a:ext>
                    </a:extLst>
                  </p:cNvPr>
                  <p:cNvCxnSpPr/>
                  <p:nvPr userDrawn="1"/>
                </p:nvCxnSpPr>
                <p:spPr>
                  <a:xfrm>
                    <a:off x="-3213196" y="736926"/>
                    <a:ext cx="82203" cy="0"/>
                  </a:xfrm>
                  <a:prstGeom prst="line">
                    <a:avLst/>
                  </a:prstGeom>
                  <a:noFill/>
                  <a:ln w="9525" cap="flat" cmpd="sng" algn="ctr">
                    <a:solidFill>
                      <a:srgbClr val="292929"/>
                    </a:solidFill>
                    <a:prstDash val="solid"/>
                  </a:ln>
                  <a:effectLst/>
                </p:spPr>
              </p:cxnSp>
            </p:grpSp>
            <p:grpSp>
              <p:nvGrpSpPr>
                <p:cNvPr id="348" name="Groep 82">
                  <a:extLst>
                    <a:ext uri="{FF2B5EF4-FFF2-40B4-BE49-F238E27FC236}">
                      <a16:creationId xmlns:a16="http://schemas.microsoft.com/office/drawing/2014/main" id="{7978B3F9-5D25-4FD5-8C4D-98A2BD854837}"/>
                    </a:ext>
                  </a:extLst>
                </p:cNvPr>
                <p:cNvGrpSpPr/>
                <p:nvPr userDrawn="1"/>
              </p:nvGrpSpPr>
              <p:grpSpPr>
                <a:xfrm flipH="1">
                  <a:off x="-3310774" y="735854"/>
                  <a:ext cx="88801" cy="72568"/>
                  <a:chOff x="-2091059" y="1395403"/>
                  <a:chExt cx="157316" cy="128558"/>
                </a:xfrm>
              </p:grpSpPr>
              <p:sp>
                <p:nvSpPr>
                  <p:cNvPr id="349" name="Rechthoek 83">
                    <a:extLst>
                      <a:ext uri="{FF2B5EF4-FFF2-40B4-BE49-F238E27FC236}">
                        <a16:creationId xmlns:a16="http://schemas.microsoft.com/office/drawing/2014/main" id="{70ED0BFE-9EB5-41F2-B743-323F51E1AFDA}"/>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50" name="Pijl: punthaak 84">
                    <a:extLst>
                      <a:ext uri="{FF2B5EF4-FFF2-40B4-BE49-F238E27FC236}">
                        <a16:creationId xmlns:a16="http://schemas.microsoft.com/office/drawing/2014/main" id="{AC096C2E-7783-4992-8565-4215C1BA6CA4}"/>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nvGrpSpPr>
              <p:cNvPr id="309" name="Groep 43">
                <a:extLst>
                  <a:ext uri="{FF2B5EF4-FFF2-40B4-BE49-F238E27FC236}">
                    <a16:creationId xmlns:a16="http://schemas.microsoft.com/office/drawing/2014/main" id="{1ABE9E40-8FAC-4E09-BA75-BE57982ABF67}"/>
                  </a:ext>
                </a:extLst>
              </p:cNvPr>
              <p:cNvGrpSpPr/>
              <p:nvPr userDrawn="1"/>
            </p:nvGrpSpPr>
            <p:grpSpPr>
              <a:xfrm>
                <a:off x="-3326107" y="720303"/>
                <a:ext cx="182598" cy="143759"/>
                <a:chOff x="-3634116" y="700986"/>
                <a:chExt cx="182598" cy="143759"/>
              </a:xfrm>
            </p:grpSpPr>
            <p:grpSp>
              <p:nvGrpSpPr>
                <p:cNvPr id="338" name="Groep 72">
                  <a:extLst>
                    <a:ext uri="{FF2B5EF4-FFF2-40B4-BE49-F238E27FC236}">
                      <a16:creationId xmlns:a16="http://schemas.microsoft.com/office/drawing/2014/main" id="{D3892849-E929-43DF-A9CB-55476443372A}"/>
                    </a:ext>
                  </a:extLst>
                </p:cNvPr>
                <p:cNvGrpSpPr/>
                <p:nvPr userDrawn="1"/>
              </p:nvGrpSpPr>
              <p:grpSpPr>
                <a:xfrm>
                  <a:off x="-3634116" y="700986"/>
                  <a:ext cx="182598" cy="143759"/>
                  <a:chOff x="-3634116" y="700986"/>
                  <a:chExt cx="182598" cy="143759"/>
                </a:xfrm>
              </p:grpSpPr>
              <p:cxnSp>
                <p:nvCxnSpPr>
                  <p:cNvPr id="342" name="Rechte verbindingslijn 76">
                    <a:extLst>
                      <a:ext uri="{FF2B5EF4-FFF2-40B4-BE49-F238E27FC236}">
                        <a16:creationId xmlns:a16="http://schemas.microsoft.com/office/drawing/2014/main" id="{B22BED89-42A3-4A58-965D-5EB11BA4EAF6}"/>
                      </a:ext>
                    </a:extLst>
                  </p:cNvPr>
                  <p:cNvCxnSpPr/>
                  <p:nvPr userDrawn="1"/>
                </p:nvCxnSpPr>
                <p:spPr>
                  <a:xfrm>
                    <a:off x="-3634116" y="700986"/>
                    <a:ext cx="182598" cy="0"/>
                  </a:xfrm>
                  <a:prstGeom prst="line">
                    <a:avLst/>
                  </a:prstGeom>
                  <a:noFill/>
                  <a:ln w="9525" cap="flat" cmpd="sng" algn="ctr">
                    <a:solidFill>
                      <a:srgbClr val="292929"/>
                    </a:solidFill>
                    <a:prstDash val="solid"/>
                  </a:ln>
                  <a:effectLst/>
                </p:spPr>
              </p:cxnSp>
              <p:cxnSp>
                <p:nvCxnSpPr>
                  <p:cNvPr id="343" name="Rechte verbindingslijn 77">
                    <a:extLst>
                      <a:ext uri="{FF2B5EF4-FFF2-40B4-BE49-F238E27FC236}">
                        <a16:creationId xmlns:a16="http://schemas.microsoft.com/office/drawing/2014/main" id="{C354C291-6996-44D0-87C6-725AE4B5193C}"/>
                      </a:ext>
                    </a:extLst>
                  </p:cNvPr>
                  <p:cNvCxnSpPr/>
                  <p:nvPr userDrawn="1"/>
                </p:nvCxnSpPr>
                <p:spPr>
                  <a:xfrm>
                    <a:off x="-3634116" y="844745"/>
                    <a:ext cx="182598" cy="0"/>
                  </a:xfrm>
                  <a:prstGeom prst="line">
                    <a:avLst/>
                  </a:prstGeom>
                  <a:noFill/>
                  <a:ln w="9525" cap="flat" cmpd="sng" algn="ctr">
                    <a:solidFill>
                      <a:srgbClr val="292929"/>
                    </a:solidFill>
                    <a:prstDash val="solid"/>
                  </a:ln>
                  <a:effectLst/>
                </p:spPr>
              </p:cxnSp>
              <p:cxnSp>
                <p:nvCxnSpPr>
                  <p:cNvPr id="344" name="Rechte verbindingslijn 78">
                    <a:extLst>
                      <a:ext uri="{FF2B5EF4-FFF2-40B4-BE49-F238E27FC236}">
                        <a16:creationId xmlns:a16="http://schemas.microsoft.com/office/drawing/2014/main" id="{0D2629FF-72E1-47D3-8DF9-8D664226B345}"/>
                      </a:ext>
                    </a:extLst>
                  </p:cNvPr>
                  <p:cNvCxnSpPr/>
                  <p:nvPr userDrawn="1"/>
                </p:nvCxnSpPr>
                <p:spPr>
                  <a:xfrm>
                    <a:off x="-3536469" y="808806"/>
                    <a:ext cx="82203" cy="0"/>
                  </a:xfrm>
                  <a:prstGeom prst="line">
                    <a:avLst/>
                  </a:prstGeom>
                  <a:noFill/>
                  <a:ln w="9525" cap="flat" cmpd="sng" algn="ctr">
                    <a:solidFill>
                      <a:srgbClr val="292929"/>
                    </a:solidFill>
                    <a:prstDash val="solid"/>
                  </a:ln>
                  <a:effectLst/>
                </p:spPr>
              </p:cxnSp>
              <p:cxnSp>
                <p:nvCxnSpPr>
                  <p:cNvPr id="345" name="Rechte verbindingslijn 79">
                    <a:extLst>
                      <a:ext uri="{FF2B5EF4-FFF2-40B4-BE49-F238E27FC236}">
                        <a16:creationId xmlns:a16="http://schemas.microsoft.com/office/drawing/2014/main" id="{9DF4CC7C-4667-4F13-97C7-C931F3561A10}"/>
                      </a:ext>
                    </a:extLst>
                  </p:cNvPr>
                  <p:cNvCxnSpPr/>
                  <p:nvPr userDrawn="1"/>
                </p:nvCxnSpPr>
                <p:spPr>
                  <a:xfrm>
                    <a:off x="-3536469" y="772866"/>
                    <a:ext cx="82203" cy="0"/>
                  </a:xfrm>
                  <a:prstGeom prst="line">
                    <a:avLst/>
                  </a:prstGeom>
                  <a:noFill/>
                  <a:ln w="9525" cap="flat" cmpd="sng" algn="ctr">
                    <a:solidFill>
                      <a:srgbClr val="292929"/>
                    </a:solidFill>
                    <a:prstDash val="solid"/>
                  </a:ln>
                  <a:effectLst/>
                </p:spPr>
              </p:cxnSp>
              <p:cxnSp>
                <p:nvCxnSpPr>
                  <p:cNvPr id="346" name="Rechte verbindingslijn 80">
                    <a:extLst>
                      <a:ext uri="{FF2B5EF4-FFF2-40B4-BE49-F238E27FC236}">
                        <a16:creationId xmlns:a16="http://schemas.microsoft.com/office/drawing/2014/main" id="{BB401DC0-1553-434C-A4F9-24F2BD0C5A02}"/>
                      </a:ext>
                    </a:extLst>
                  </p:cNvPr>
                  <p:cNvCxnSpPr/>
                  <p:nvPr userDrawn="1"/>
                </p:nvCxnSpPr>
                <p:spPr>
                  <a:xfrm>
                    <a:off x="-3536469" y="736926"/>
                    <a:ext cx="82203" cy="0"/>
                  </a:xfrm>
                  <a:prstGeom prst="line">
                    <a:avLst/>
                  </a:prstGeom>
                  <a:noFill/>
                  <a:ln w="9525" cap="flat" cmpd="sng" algn="ctr">
                    <a:solidFill>
                      <a:srgbClr val="292929"/>
                    </a:solidFill>
                    <a:prstDash val="solid"/>
                  </a:ln>
                  <a:effectLst/>
                </p:spPr>
              </p:cxnSp>
            </p:grpSp>
            <p:grpSp>
              <p:nvGrpSpPr>
                <p:cNvPr id="339" name="Groep 73">
                  <a:extLst>
                    <a:ext uri="{FF2B5EF4-FFF2-40B4-BE49-F238E27FC236}">
                      <a16:creationId xmlns:a16="http://schemas.microsoft.com/office/drawing/2014/main" id="{5AFA8A34-92E8-40E3-88EC-53788E433C5A}"/>
                    </a:ext>
                  </a:extLst>
                </p:cNvPr>
                <p:cNvGrpSpPr/>
                <p:nvPr userDrawn="1"/>
              </p:nvGrpSpPr>
              <p:grpSpPr>
                <a:xfrm>
                  <a:off x="-3634047" y="735854"/>
                  <a:ext cx="88801" cy="72568"/>
                  <a:chOff x="-2091059" y="1395403"/>
                  <a:chExt cx="157316" cy="128558"/>
                </a:xfrm>
              </p:grpSpPr>
              <p:sp>
                <p:nvSpPr>
                  <p:cNvPr id="340" name="Rechthoek 74">
                    <a:extLst>
                      <a:ext uri="{FF2B5EF4-FFF2-40B4-BE49-F238E27FC236}">
                        <a16:creationId xmlns:a16="http://schemas.microsoft.com/office/drawing/2014/main" id="{8FCBB438-5617-44FC-ABE1-035293CA7AF4}"/>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41" name="Pijl: punthaak 75">
                    <a:extLst>
                      <a:ext uri="{FF2B5EF4-FFF2-40B4-BE49-F238E27FC236}">
                        <a16:creationId xmlns:a16="http://schemas.microsoft.com/office/drawing/2014/main" id="{0E8FD2B0-5FA2-4E4D-941E-5BF2E95ED9D3}"/>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cxnSp>
            <p:nvCxnSpPr>
              <p:cNvPr id="310" name="Rechte verbindingslijn 44">
                <a:extLst>
                  <a:ext uri="{FF2B5EF4-FFF2-40B4-BE49-F238E27FC236}">
                    <a16:creationId xmlns:a16="http://schemas.microsoft.com/office/drawing/2014/main" id="{821683E8-70BA-4DF7-AFEB-5655271B5A50}"/>
                  </a:ext>
                </a:extLst>
              </p:cNvPr>
              <p:cNvCxnSpPr>
                <a:cxnSpLocks/>
              </p:cNvCxnSpPr>
              <p:nvPr userDrawn="1"/>
            </p:nvCxnSpPr>
            <p:spPr>
              <a:xfrm flipV="1">
                <a:off x="-3136454" y="523622"/>
                <a:ext cx="720437" cy="188422"/>
              </a:xfrm>
              <a:prstGeom prst="line">
                <a:avLst/>
              </a:prstGeom>
              <a:noFill/>
              <a:ln w="19050" cap="rnd" cmpd="sng" algn="ctr">
                <a:solidFill>
                  <a:schemeClr val="accent1"/>
                </a:solidFill>
                <a:prstDash val="solid"/>
                <a:headEnd type="oval"/>
              </a:ln>
              <a:effectLst/>
            </p:spPr>
          </p:cxnSp>
          <p:cxnSp>
            <p:nvCxnSpPr>
              <p:cNvPr id="311" name="Rechte verbindingslijn 45">
                <a:extLst>
                  <a:ext uri="{FF2B5EF4-FFF2-40B4-BE49-F238E27FC236}">
                    <a16:creationId xmlns:a16="http://schemas.microsoft.com/office/drawing/2014/main" id="{34E3B310-E134-4270-964A-42D451E50D3D}"/>
                  </a:ext>
                </a:extLst>
              </p:cNvPr>
              <p:cNvCxnSpPr>
                <a:cxnSpLocks/>
              </p:cNvCxnSpPr>
              <p:nvPr userDrawn="1"/>
            </p:nvCxnSpPr>
            <p:spPr>
              <a:xfrm>
                <a:off x="-2820570" y="712044"/>
                <a:ext cx="399011" cy="238298"/>
              </a:xfrm>
              <a:prstGeom prst="line">
                <a:avLst/>
              </a:prstGeom>
              <a:noFill/>
              <a:ln w="19050" cap="rnd" cmpd="sng" algn="ctr">
                <a:solidFill>
                  <a:schemeClr val="accent1"/>
                </a:solidFill>
                <a:prstDash val="solid"/>
                <a:headEnd type="oval"/>
              </a:ln>
              <a:effectLst/>
            </p:spPr>
          </p:cxnSp>
          <p:grpSp>
            <p:nvGrpSpPr>
              <p:cNvPr id="312" name="Groep 46">
                <a:extLst>
                  <a:ext uri="{FF2B5EF4-FFF2-40B4-BE49-F238E27FC236}">
                    <a16:creationId xmlns:a16="http://schemas.microsoft.com/office/drawing/2014/main" id="{0188D373-148D-4BE3-B39B-FFED8E2D16E5}"/>
                  </a:ext>
                </a:extLst>
              </p:cNvPr>
              <p:cNvGrpSpPr/>
              <p:nvPr userDrawn="1"/>
            </p:nvGrpSpPr>
            <p:grpSpPr>
              <a:xfrm>
                <a:off x="-2425037" y="370226"/>
                <a:ext cx="357690" cy="330595"/>
                <a:chOff x="-2721817" y="347336"/>
                <a:chExt cx="432805" cy="400021"/>
              </a:xfrm>
            </p:grpSpPr>
            <p:sp>
              <p:nvSpPr>
                <p:cNvPr id="327" name="Rechthoek 61">
                  <a:extLst>
                    <a:ext uri="{FF2B5EF4-FFF2-40B4-BE49-F238E27FC236}">
                      <a16:creationId xmlns:a16="http://schemas.microsoft.com/office/drawing/2014/main" id="{F6DF1808-8008-404E-8C4E-F32D0C0CD6E9}"/>
                    </a:ext>
                  </a:extLst>
                </p:cNvPr>
                <p:cNvSpPr/>
                <p:nvPr userDrawn="1"/>
              </p:nvSpPr>
              <p:spPr>
                <a:xfrm>
                  <a:off x="-2721817" y="347336"/>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328" name="Groep 62">
                  <a:extLst>
                    <a:ext uri="{FF2B5EF4-FFF2-40B4-BE49-F238E27FC236}">
                      <a16:creationId xmlns:a16="http://schemas.microsoft.com/office/drawing/2014/main" id="{CF1B57C4-A92C-4800-B5C8-242FF7F1F6FB}"/>
                    </a:ext>
                  </a:extLst>
                </p:cNvPr>
                <p:cNvGrpSpPr/>
                <p:nvPr userDrawn="1"/>
              </p:nvGrpSpPr>
              <p:grpSpPr>
                <a:xfrm>
                  <a:off x="-2652453" y="431583"/>
                  <a:ext cx="294076" cy="231526"/>
                  <a:chOff x="-3634116" y="700986"/>
                  <a:chExt cx="182598" cy="143759"/>
                </a:xfrm>
              </p:grpSpPr>
              <p:grpSp>
                <p:nvGrpSpPr>
                  <p:cNvPr id="329" name="Groep 63">
                    <a:extLst>
                      <a:ext uri="{FF2B5EF4-FFF2-40B4-BE49-F238E27FC236}">
                        <a16:creationId xmlns:a16="http://schemas.microsoft.com/office/drawing/2014/main" id="{EBCBD268-651D-4932-A8EA-3D6B9C489EB8}"/>
                      </a:ext>
                    </a:extLst>
                  </p:cNvPr>
                  <p:cNvGrpSpPr/>
                  <p:nvPr userDrawn="1"/>
                </p:nvGrpSpPr>
                <p:grpSpPr>
                  <a:xfrm>
                    <a:off x="-3634116" y="700986"/>
                    <a:ext cx="182598" cy="143759"/>
                    <a:chOff x="-3634116" y="700986"/>
                    <a:chExt cx="182598" cy="143759"/>
                  </a:xfrm>
                </p:grpSpPr>
                <p:cxnSp>
                  <p:nvCxnSpPr>
                    <p:cNvPr id="333" name="Rechte verbindingslijn 67">
                      <a:extLst>
                        <a:ext uri="{FF2B5EF4-FFF2-40B4-BE49-F238E27FC236}">
                          <a16:creationId xmlns:a16="http://schemas.microsoft.com/office/drawing/2014/main" id="{FD53A2EB-611E-4BA2-9A69-4618665E593B}"/>
                        </a:ext>
                      </a:extLst>
                    </p:cNvPr>
                    <p:cNvCxnSpPr/>
                    <p:nvPr userDrawn="1"/>
                  </p:nvCxnSpPr>
                  <p:spPr>
                    <a:xfrm>
                      <a:off x="-3634116" y="700986"/>
                      <a:ext cx="182598" cy="0"/>
                    </a:xfrm>
                    <a:prstGeom prst="line">
                      <a:avLst/>
                    </a:prstGeom>
                    <a:noFill/>
                    <a:ln w="19050" cap="flat" cmpd="sng" algn="ctr">
                      <a:solidFill>
                        <a:srgbClr val="292929"/>
                      </a:solidFill>
                      <a:prstDash val="solid"/>
                    </a:ln>
                    <a:effectLst/>
                  </p:spPr>
                </p:cxnSp>
                <p:cxnSp>
                  <p:nvCxnSpPr>
                    <p:cNvPr id="334" name="Rechte verbindingslijn 68">
                      <a:extLst>
                        <a:ext uri="{FF2B5EF4-FFF2-40B4-BE49-F238E27FC236}">
                          <a16:creationId xmlns:a16="http://schemas.microsoft.com/office/drawing/2014/main" id="{C4EE680A-A2C7-4140-8606-6AAA3567A020}"/>
                        </a:ext>
                      </a:extLst>
                    </p:cNvPr>
                    <p:cNvCxnSpPr/>
                    <p:nvPr userDrawn="1"/>
                  </p:nvCxnSpPr>
                  <p:spPr>
                    <a:xfrm>
                      <a:off x="-3634116" y="844745"/>
                      <a:ext cx="182598" cy="0"/>
                    </a:xfrm>
                    <a:prstGeom prst="line">
                      <a:avLst/>
                    </a:prstGeom>
                    <a:noFill/>
                    <a:ln w="19050" cap="flat" cmpd="sng" algn="ctr">
                      <a:solidFill>
                        <a:srgbClr val="292929"/>
                      </a:solidFill>
                      <a:prstDash val="solid"/>
                    </a:ln>
                    <a:effectLst/>
                  </p:spPr>
                </p:cxnSp>
                <p:cxnSp>
                  <p:nvCxnSpPr>
                    <p:cNvPr id="335" name="Rechte verbindingslijn 69">
                      <a:extLst>
                        <a:ext uri="{FF2B5EF4-FFF2-40B4-BE49-F238E27FC236}">
                          <a16:creationId xmlns:a16="http://schemas.microsoft.com/office/drawing/2014/main" id="{7FD9DA62-AF8D-429E-BF26-9C1B2F1B8569}"/>
                        </a:ext>
                      </a:extLst>
                    </p:cNvPr>
                    <p:cNvCxnSpPr/>
                    <p:nvPr userDrawn="1"/>
                  </p:nvCxnSpPr>
                  <p:spPr>
                    <a:xfrm>
                      <a:off x="-3536469" y="808806"/>
                      <a:ext cx="82203" cy="0"/>
                    </a:xfrm>
                    <a:prstGeom prst="line">
                      <a:avLst/>
                    </a:prstGeom>
                    <a:noFill/>
                    <a:ln w="19050" cap="flat" cmpd="sng" algn="ctr">
                      <a:solidFill>
                        <a:srgbClr val="292929"/>
                      </a:solidFill>
                      <a:prstDash val="solid"/>
                    </a:ln>
                    <a:effectLst/>
                  </p:spPr>
                </p:cxnSp>
                <p:cxnSp>
                  <p:nvCxnSpPr>
                    <p:cNvPr id="336" name="Rechte verbindingslijn 70">
                      <a:extLst>
                        <a:ext uri="{FF2B5EF4-FFF2-40B4-BE49-F238E27FC236}">
                          <a16:creationId xmlns:a16="http://schemas.microsoft.com/office/drawing/2014/main" id="{52A37CE6-4346-493F-A3B3-0C0C05C8FA24}"/>
                        </a:ext>
                      </a:extLst>
                    </p:cNvPr>
                    <p:cNvCxnSpPr/>
                    <p:nvPr userDrawn="1"/>
                  </p:nvCxnSpPr>
                  <p:spPr>
                    <a:xfrm>
                      <a:off x="-3536469" y="772866"/>
                      <a:ext cx="82203" cy="0"/>
                    </a:xfrm>
                    <a:prstGeom prst="line">
                      <a:avLst/>
                    </a:prstGeom>
                    <a:noFill/>
                    <a:ln w="19050" cap="flat" cmpd="sng" algn="ctr">
                      <a:solidFill>
                        <a:srgbClr val="292929"/>
                      </a:solidFill>
                      <a:prstDash val="solid"/>
                    </a:ln>
                    <a:effectLst/>
                  </p:spPr>
                </p:cxnSp>
                <p:cxnSp>
                  <p:nvCxnSpPr>
                    <p:cNvPr id="337" name="Rechte verbindingslijn 71">
                      <a:extLst>
                        <a:ext uri="{FF2B5EF4-FFF2-40B4-BE49-F238E27FC236}">
                          <a16:creationId xmlns:a16="http://schemas.microsoft.com/office/drawing/2014/main" id="{EAAEE9B8-7DC9-44B5-A665-D635D09E283A}"/>
                        </a:ext>
                      </a:extLst>
                    </p:cNvPr>
                    <p:cNvCxnSpPr/>
                    <p:nvPr userDrawn="1"/>
                  </p:nvCxnSpPr>
                  <p:spPr>
                    <a:xfrm>
                      <a:off x="-3536469" y="736926"/>
                      <a:ext cx="82203" cy="0"/>
                    </a:xfrm>
                    <a:prstGeom prst="line">
                      <a:avLst/>
                    </a:prstGeom>
                    <a:noFill/>
                    <a:ln w="19050" cap="flat" cmpd="sng" algn="ctr">
                      <a:solidFill>
                        <a:srgbClr val="292929"/>
                      </a:solidFill>
                      <a:prstDash val="solid"/>
                    </a:ln>
                    <a:effectLst/>
                  </p:spPr>
                </p:cxnSp>
              </p:grpSp>
              <p:grpSp>
                <p:nvGrpSpPr>
                  <p:cNvPr id="330" name="Groep 64">
                    <a:extLst>
                      <a:ext uri="{FF2B5EF4-FFF2-40B4-BE49-F238E27FC236}">
                        <a16:creationId xmlns:a16="http://schemas.microsoft.com/office/drawing/2014/main" id="{7A973573-1519-407A-83B1-559EE91938F4}"/>
                      </a:ext>
                    </a:extLst>
                  </p:cNvPr>
                  <p:cNvGrpSpPr/>
                  <p:nvPr userDrawn="1"/>
                </p:nvGrpSpPr>
                <p:grpSpPr>
                  <a:xfrm>
                    <a:off x="-3634047" y="735854"/>
                    <a:ext cx="88801" cy="72568"/>
                    <a:chOff x="-2091059" y="1395403"/>
                    <a:chExt cx="157316" cy="128558"/>
                  </a:xfrm>
                </p:grpSpPr>
                <p:sp>
                  <p:nvSpPr>
                    <p:cNvPr id="331" name="Rechthoek 65">
                      <a:extLst>
                        <a:ext uri="{FF2B5EF4-FFF2-40B4-BE49-F238E27FC236}">
                          <a16:creationId xmlns:a16="http://schemas.microsoft.com/office/drawing/2014/main" id="{BCCDC6E4-5452-497F-A3FE-00AED3E29A0E}"/>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32" name="Pijl: punthaak 66">
                      <a:extLst>
                        <a:ext uri="{FF2B5EF4-FFF2-40B4-BE49-F238E27FC236}">
                          <a16:creationId xmlns:a16="http://schemas.microsoft.com/office/drawing/2014/main" id="{F19878DD-EF61-4141-AD4C-5270B271035F}"/>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grpSp>
            <p:nvGrpSpPr>
              <p:cNvPr id="313" name="Groep 47">
                <a:extLst>
                  <a:ext uri="{FF2B5EF4-FFF2-40B4-BE49-F238E27FC236}">
                    <a16:creationId xmlns:a16="http://schemas.microsoft.com/office/drawing/2014/main" id="{C5FD87A0-D3E7-424B-9D09-396B74E237F3}"/>
                  </a:ext>
                </a:extLst>
              </p:cNvPr>
              <p:cNvGrpSpPr/>
              <p:nvPr userDrawn="1"/>
            </p:nvGrpSpPr>
            <p:grpSpPr>
              <a:xfrm>
                <a:off x="-2425037" y="781500"/>
                <a:ext cx="357690" cy="330595"/>
                <a:chOff x="-2721817" y="782525"/>
                <a:chExt cx="432805" cy="400021"/>
              </a:xfrm>
            </p:grpSpPr>
            <p:sp>
              <p:nvSpPr>
                <p:cNvPr id="316" name="Rechthoek 50">
                  <a:extLst>
                    <a:ext uri="{FF2B5EF4-FFF2-40B4-BE49-F238E27FC236}">
                      <a16:creationId xmlns:a16="http://schemas.microsoft.com/office/drawing/2014/main" id="{DBB8F93F-6DCD-4516-A557-C2DBC0F30861}"/>
                    </a:ext>
                  </a:extLst>
                </p:cNvPr>
                <p:cNvSpPr/>
                <p:nvPr userDrawn="1"/>
              </p:nvSpPr>
              <p:spPr>
                <a:xfrm>
                  <a:off x="-2721817" y="782525"/>
                  <a:ext cx="432805" cy="400021"/>
                </a:xfrm>
                <a:prstGeom prst="rect">
                  <a:avLst/>
                </a:prstGeom>
                <a:solidFill>
                  <a:schemeClr val="bg1"/>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rgbClr val="FF0000"/>
                    </a:solidFill>
                    <a:latin typeface="Arial" panose="020B0604020202020204" pitchFamily="34" charset="0"/>
                    <a:cs typeface="Arial" panose="020B0604020202020204" pitchFamily="34" charset="0"/>
                  </a:endParaRPr>
                </a:p>
              </p:txBody>
            </p:sp>
            <p:grpSp>
              <p:nvGrpSpPr>
                <p:cNvPr id="317" name="Groep 51">
                  <a:extLst>
                    <a:ext uri="{FF2B5EF4-FFF2-40B4-BE49-F238E27FC236}">
                      <a16:creationId xmlns:a16="http://schemas.microsoft.com/office/drawing/2014/main" id="{F5783741-3CAF-4519-94C6-7995365A01AC}"/>
                    </a:ext>
                  </a:extLst>
                </p:cNvPr>
                <p:cNvGrpSpPr/>
                <p:nvPr userDrawn="1"/>
              </p:nvGrpSpPr>
              <p:grpSpPr>
                <a:xfrm>
                  <a:off x="-2652453" y="866772"/>
                  <a:ext cx="294076" cy="231526"/>
                  <a:chOff x="-3310843" y="700986"/>
                  <a:chExt cx="182598" cy="143759"/>
                </a:xfrm>
              </p:grpSpPr>
              <p:grpSp>
                <p:nvGrpSpPr>
                  <p:cNvPr id="318" name="Groep 52">
                    <a:extLst>
                      <a:ext uri="{FF2B5EF4-FFF2-40B4-BE49-F238E27FC236}">
                        <a16:creationId xmlns:a16="http://schemas.microsoft.com/office/drawing/2014/main" id="{884738CD-C1EE-42AD-8F35-673E7D3B6BD5}"/>
                      </a:ext>
                    </a:extLst>
                  </p:cNvPr>
                  <p:cNvGrpSpPr/>
                  <p:nvPr userDrawn="1"/>
                </p:nvGrpSpPr>
                <p:grpSpPr>
                  <a:xfrm>
                    <a:off x="-3310843" y="700986"/>
                    <a:ext cx="182598" cy="143759"/>
                    <a:chOff x="-3310843" y="700986"/>
                    <a:chExt cx="182598" cy="143759"/>
                  </a:xfrm>
                </p:grpSpPr>
                <p:cxnSp>
                  <p:nvCxnSpPr>
                    <p:cNvPr id="322" name="Rechte verbindingslijn 56">
                      <a:extLst>
                        <a:ext uri="{FF2B5EF4-FFF2-40B4-BE49-F238E27FC236}">
                          <a16:creationId xmlns:a16="http://schemas.microsoft.com/office/drawing/2014/main" id="{31EF24E7-FAE1-4EF4-AA8B-25C523B5474A}"/>
                        </a:ext>
                      </a:extLst>
                    </p:cNvPr>
                    <p:cNvCxnSpPr/>
                    <p:nvPr userDrawn="1"/>
                  </p:nvCxnSpPr>
                  <p:spPr>
                    <a:xfrm>
                      <a:off x="-3310843" y="700986"/>
                      <a:ext cx="182598" cy="0"/>
                    </a:xfrm>
                    <a:prstGeom prst="line">
                      <a:avLst/>
                    </a:prstGeom>
                    <a:noFill/>
                    <a:ln w="19050" cap="flat" cmpd="sng" algn="ctr">
                      <a:solidFill>
                        <a:srgbClr val="292929"/>
                      </a:solidFill>
                      <a:prstDash val="solid"/>
                    </a:ln>
                    <a:effectLst/>
                  </p:spPr>
                </p:cxnSp>
                <p:cxnSp>
                  <p:nvCxnSpPr>
                    <p:cNvPr id="323" name="Rechte verbindingslijn 57">
                      <a:extLst>
                        <a:ext uri="{FF2B5EF4-FFF2-40B4-BE49-F238E27FC236}">
                          <a16:creationId xmlns:a16="http://schemas.microsoft.com/office/drawing/2014/main" id="{6EA06602-EA32-479D-B41F-40C26C744CEC}"/>
                        </a:ext>
                      </a:extLst>
                    </p:cNvPr>
                    <p:cNvCxnSpPr/>
                    <p:nvPr userDrawn="1"/>
                  </p:nvCxnSpPr>
                  <p:spPr>
                    <a:xfrm>
                      <a:off x="-3310843" y="844745"/>
                      <a:ext cx="182598" cy="0"/>
                    </a:xfrm>
                    <a:prstGeom prst="line">
                      <a:avLst/>
                    </a:prstGeom>
                    <a:noFill/>
                    <a:ln w="19050" cap="flat" cmpd="sng" algn="ctr">
                      <a:solidFill>
                        <a:srgbClr val="292929"/>
                      </a:solidFill>
                      <a:prstDash val="solid"/>
                    </a:ln>
                    <a:effectLst/>
                  </p:spPr>
                </p:cxnSp>
                <p:cxnSp>
                  <p:nvCxnSpPr>
                    <p:cNvPr id="324" name="Rechte verbindingslijn 58">
                      <a:extLst>
                        <a:ext uri="{FF2B5EF4-FFF2-40B4-BE49-F238E27FC236}">
                          <a16:creationId xmlns:a16="http://schemas.microsoft.com/office/drawing/2014/main" id="{865FE8B2-EF8A-4985-A85C-AAECB39CFC76}"/>
                        </a:ext>
                      </a:extLst>
                    </p:cNvPr>
                    <p:cNvCxnSpPr/>
                    <p:nvPr userDrawn="1"/>
                  </p:nvCxnSpPr>
                  <p:spPr>
                    <a:xfrm>
                      <a:off x="-3213196" y="808806"/>
                      <a:ext cx="82203" cy="0"/>
                    </a:xfrm>
                    <a:prstGeom prst="line">
                      <a:avLst/>
                    </a:prstGeom>
                    <a:noFill/>
                    <a:ln w="19050" cap="flat" cmpd="sng" algn="ctr">
                      <a:solidFill>
                        <a:srgbClr val="292929"/>
                      </a:solidFill>
                      <a:prstDash val="solid"/>
                    </a:ln>
                    <a:effectLst/>
                  </p:spPr>
                </p:cxnSp>
                <p:cxnSp>
                  <p:nvCxnSpPr>
                    <p:cNvPr id="325" name="Rechte verbindingslijn 59">
                      <a:extLst>
                        <a:ext uri="{FF2B5EF4-FFF2-40B4-BE49-F238E27FC236}">
                          <a16:creationId xmlns:a16="http://schemas.microsoft.com/office/drawing/2014/main" id="{F052985A-6557-43BE-BB60-8EEE467CE10E}"/>
                        </a:ext>
                      </a:extLst>
                    </p:cNvPr>
                    <p:cNvCxnSpPr/>
                    <p:nvPr userDrawn="1"/>
                  </p:nvCxnSpPr>
                  <p:spPr>
                    <a:xfrm>
                      <a:off x="-3213196" y="772866"/>
                      <a:ext cx="82203" cy="0"/>
                    </a:xfrm>
                    <a:prstGeom prst="line">
                      <a:avLst/>
                    </a:prstGeom>
                    <a:noFill/>
                    <a:ln w="19050" cap="flat" cmpd="sng" algn="ctr">
                      <a:solidFill>
                        <a:srgbClr val="292929"/>
                      </a:solidFill>
                      <a:prstDash val="solid"/>
                    </a:ln>
                    <a:effectLst/>
                  </p:spPr>
                </p:cxnSp>
                <p:cxnSp>
                  <p:nvCxnSpPr>
                    <p:cNvPr id="326" name="Rechte verbindingslijn 60">
                      <a:extLst>
                        <a:ext uri="{FF2B5EF4-FFF2-40B4-BE49-F238E27FC236}">
                          <a16:creationId xmlns:a16="http://schemas.microsoft.com/office/drawing/2014/main" id="{1C92EC0B-D651-4485-8974-DA25AAB7E06C}"/>
                        </a:ext>
                      </a:extLst>
                    </p:cNvPr>
                    <p:cNvCxnSpPr/>
                    <p:nvPr userDrawn="1"/>
                  </p:nvCxnSpPr>
                  <p:spPr>
                    <a:xfrm>
                      <a:off x="-3213196" y="736926"/>
                      <a:ext cx="82203" cy="0"/>
                    </a:xfrm>
                    <a:prstGeom prst="line">
                      <a:avLst/>
                    </a:prstGeom>
                    <a:noFill/>
                    <a:ln w="19050" cap="flat" cmpd="sng" algn="ctr">
                      <a:solidFill>
                        <a:srgbClr val="292929"/>
                      </a:solidFill>
                      <a:prstDash val="solid"/>
                    </a:ln>
                    <a:effectLst/>
                  </p:spPr>
                </p:cxnSp>
              </p:grpSp>
              <p:grpSp>
                <p:nvGrpSpPr>
                  <p:cNvPr id="319" name="Groep 53">
                    <a:extLst>
                      <a:ext uri="{FF2B5EF4-FFF2-40B4-BE49-F238E27FC236}">
                        <a16:creationId xmlns:a16="http://schemas.microsoft.com/office/drawing/2014/main" id="{14BC92B3-396C-47C5-8CD6-9D2B519AA15B}"/>
                      </a:ext>
                    </a:extLst>
                  </p:cNvPr>
                  <p:cNvGrpSpPr/>
                  <p:nvPr userDrawn="1"/>
                </p:nvGrpSpPr>
                <p:grpSpPr>
                  <a:xfrm flipH="1">
                    <a:off x="-3310774" y="735854"/>
                    <a:ext cx="88801" cy="72568"/>
                    <a:chOff x="-2091059" y="1395403"/>
                    <a:chExt cx="157316" cy="128558"/>
                  </a:xfrm>
                </p:grpSpPr>
                <p:sp>
                  <p:nvSpPr>
                    <p:cNvPr id="320" name="Rechthoek 54">
                      <a:extLst>
                        <a:ext uri="{FF2B5EF4-FFF2-40B4-BE49-F238E27FC236}">
                          <a16:creationId xmlns:a16="http://schemas.microsoft.com/office/drawing/2014/main" id="{F8DE37E5-9804-4525-B4DB-597C8F033909}"/>
                        </a:ext>
                      </a:extLst>
                    </p:cNvPr>
                    <p:cNvSpPr/>
                    <p:nvPr userDrawn="1"/>
                  </p:nvSpPr>
                  <p:spPr>
                    <a:xfrm>
                      <a:off x="-2051585" y="1436824"/>
                      <a:ext cx="117842" cy="45718"/>
                    </a:xfrm>
                    <a:prstGeom prst="rect">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321" name="Pijl: punthaak 55">
                      <a:extLst>
                        <a:ext uri="{FF2B5EF4-FFF2-40B4-BE49-F238E27FC236}">
                          <a16:creationId xmlns:a16="http://schemas.microsoft.com/office/drawing/2014/main" id="{16D13CD2-4777-4FC6-B543-7F9F6B3E4B9A}"/>
                        </a:ext>
                      </a:extLst>
                    </p:cNvPr>
                    <p:cNvSpPr/>
                    <p:nvPr userDrawn="1"/>
                  </p:nvSpPr>
                  <p:spPr>
                    <a:xfrm flipH="1">
                      <a:off x="-2091059" y="1395403"/>
                      <a:ext cx="128558" cy="128558"/>
                    </a:xfrm>
                    <a:prstGeom prst="chevron">
                      <a:avLst>
                        <a:gd name="adj" fmla="val 47962"/>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grpSp>
          </p:grpSp>
          <p:sp>
            <p:nvSpPr>
              <p:cNvPr id="314" name="Rechthoek 48">
                <a:extLst>
                  <a:ext uri="{FF2B5EF4-FFF2-40B4-BE49-F238E27FC236}">
                    <a16:creationId xmlns:a16="http://schemas.microsoft.com/office/drawing/2014/main" id="{A9876B40-4AFE-45C6-A6D6-AD04DDD34FF1}"/>
                  </a:ext>
                </a:extLst>
              </p:cNvPr>
              <p:cNvSpPr/>
              <p:nvPr userDrawn="1"/>
            </p:nvSpPr>
            <p:spPr>
              <a:xfrm>
                <a:off x="-1950057" y="439449"/>
                <a:ext cx="2435631" cy="198066"/>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up</a:t>
                </a:r>
              </a:p>
            </p:txBody>
          </p:sp>
          <p:sp>
            <p:nvSpPr>
              <p:cNvPr id="315" name="Rechthoek 49">
                <a:extLst>
                  <a:ext uri="{FF2B5EF4-FFF2-40B4-BE49-F238E27FC236}">
                    <a16:creationId xmlns:a16="http://schemas.microsoft.com/office/drawing/2014/main" id="{ED54C073-1F9C-4D15-B6ED-B19567495121}"/>
                  </a:ext>
                </a:extLst>
              </p:cNvPr>
              <p:cNvSpPr/>
              <p:nvPr userDrawn="1"/>
            </p:nvSpPr>
            <p:spPr>
              <a:xfrm>
                <a:off x="-1950057" y="848575"/>
                <a:ext cx="2213551" cy="186424"/>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Text level down</a:t>
                </a:r>
              </a:p>
            </p:txBody>
          </p:sp>
        </p:grpSp>
        <p:cxnSp>
          <p:nvCxnSpPr>
            <p:cNvPr id="286" name="Rechte verbindingslijn 19">
              <a:extLst>
                <a:ext uri="{FF2B5EF4-FFF2-40B4-BE49-F238E27FC236}">
                  <a16:creationId xmlns:a16="http://schemas.microsoft.com/office/drawing/2014/main" id="{245F4894-603D-4052-A615-2E21F5C9BDCF}"/>
                </a:ext>
              </a:extLst>
            </p:cNvPr>
            <p:cNvCxnSpPr>
              <a:cxnSpLocks/>
            </p:cNvCxnSpPr>
            <p:nvPr userDrawn="1"/>
          </p:nvCxnSpPr>
          <p:spPr>
            <a:xfrm>
              <a:off x="-3419346" y="1009026"/>
              <a:ext cx="3176013" cy="0"/>
            </a:xfrm>
            <a:prstGeom prst="line">
              <a:avLst/>
            </a:prstGeom>
            <a:noFill/>
            <a:ln w="3175" cap="flat" cmpd="sng" algn="ctr">
              <a:solidFill>
                <a:schemeClr val="accent1"/>
              </a:solidFill>
              <a:prstDash val="solid"/>
            </a:ln>
            <a:effectLst/>
          </p:spPr>
        </p:cxnSp>
        <p:sp>
          <p:nvSpPr>
            <p:cNvPr id="287" name="Rechthoek 20">
              <a:extLst>
                <a:ext uri="{FF2B5EF4-FFF2-40B4-BE49-F238E27FC236}">
                  <a16:creationId xmlns:a16="http://schemas.microsoft.com/office/drawing/2014/main" id="{CE8CEF28-6B33-4925-A914-26D1A051AB8C}"/>
                </a:ext>
              </a:extLst>
            </p:cNvPr>
            <p:cNvSpPr/>
            <p:nvPr userDrawn="1"/>
          </p:nvSpPr>
          <p:spPr>
            <a:xfrm>
              <a:off x="-3059324" y="1707238"/>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288" name="Ovaal 21">
              <a:extLst>
                <a:ext uri="{FF2B5EF4-FFF2-40B4-BE49-F238E27FC236}">
                  <a16:creationId xmlns:a16="http://schemas.microsoft.com/office/drawing/2014/main" id="{B4872CDB-BD50-43FC-B989-CAEF62F27571}"/>
                </a:ext>
              </a:extLst>
            </p:cNvPr>
            <p:cNvSpPr/>
            <p:nvPr userDrawn="1"/>
          </p:nvSpPr>
          <p:spPr>
            <a:xfrm>
              <a:off x="-3425006" y="207916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289" name="Rechthoek 22">
              <a:extLst>
                <a:ext uri="{FF2B5EF4-FFF2-40B4-BE49-F238E27FC236}">
                  <a16:creationId xmlns:a16="http://schemas.microsoft.com/office/drawing/2014/main" id="{FBE38008-C631-493D-BFE1-2886F67FCC68}"/>
                </a:ext>
              </a:extLst>
            </p:cNvPr>
            <p:cNvSpPr/>
            <p:nvPr userDrawn="1"/>
          </p:nvSpPr>
          <p:spPr>
            <a:xfrm>
              <a:off x="-3059324" y="2079159"/>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290" name="Ovaal 23">
              <a:extLst>
                <a:ext uri="{FF2B5EF4-FFF2-40B4-BE49-F238E27FC236}">
                  <a16:creationId xmlns:a16="http://schemas.microsoft.com/office/drawing/2014/main" id="{018DA4D2-A689-4A41-A731-D3C0DE6BDC88}"/>
                </a:ext>
              </a:extLst>
            </p:cNvPr>
            <p:cNvSpPr/>
            <p:nvPr userDrawn="1"/>
          </p:nvSpPr>
          <p:spPr>
            <a:xfrm>
              <a:off x="-3425006" y="2453336"/>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3</a:t>
              </a:r>
            </a:p>
          </p:txBody>
        </p:sp>
        <p:sp>
          <p:nvSpPr>
            <p:cNvPr id="291" name="Rechthoek 24">
              <a:extLst>
                <a:ext uri="{FF2B5EF4-FFF2-40B4-BE49-F238E27FC236}">
                  <a16:creationId xmlns:a16="http://schemas.microsoft.com/office/drawing/2014/main" id="{24D9427A-4304-41A6-B772-4F30FD69AB79}"/>
                </a:ext>
              </a:extLst>
            </p:cNvPr>
            <p:cNvSpPr/>
            <p:nvPr userDrawn="1"/>
          </p:nvSpPr>
          <p:spPr>
            <a:xfrm>
              <a:off x="-3059324" y="2453335"/>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292" name="Ovaal 25">
              <a:extLst>
                <a:ext uri="{FF2B5EF4-FFF2-40B4-BE49-F238E27FC236}">
                  <a16:creationId xmlns:a16="http://schemas.microsoft.com/office/drawing/2014/main" id="{AD28ADA2-3DAB-44D4-A97B-36D55EAA52F0}"/>
                </a:ext>
              </a:extLst>
            </p:cNvPr>
            <p:cNvSpPr/>
            <p:nvPr userDrawn="1"/>
          </p:nvSpPr>
          <p:spPr>
            <a:xfrm>
              <a:off x="-3425006" y="2825981"/>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4</a:t>
              </a:r>
            </a:p>
          </p:txBody>
        </p:sp>
        <p:sp>
          <p:nvSpPr>
            <p:cNvPr id="293" name="Rechthoek 27">
              <a:extLst>
                <a:ext uri="{FF2B5EF4-FFF2-40B4-BE49-F238E27FC236}">
                  <a16:creationId xmlns:a16="http://schemas.microsoft.com/office/drawing/2014/main" id="{F670D116-14D2-4779-80AE-5EE85807D59F}"/>
                </a:ext>
              </a:extLst>
            </p:cNvPr>
            <p:cNvSpPr/>
            <p:nvPr userDrawn="1"/>
          </p:nvSpPr>
          <p:spPr>
            <a:xfrm>
              <a:off x="-3059324" y="2825980"/>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sp>
          <p:nvSpPr>
            <p:cNvPr id="294" name="Ovaal 28">
              <a:extLst>
                <a:ext uri="{FF2B5EF4-FFF2-40B4-BE49-F238E27FC236}">
                  <a16:creationId xmlns:a16="http://schemas.microsoft.com/office/drawing/2014/main" id="{52CCAAE4-FB54-4ED0-BBF0-23A6247A27D3}"/>
                </a:ext>
              </a:extLst>
            </p:cNvPr>
            <p:cNvSpPr/>
            <p:nvPr userDrawn="1"/>
          </p:nvSpPr>
          <p:spPr>
            <a:xfrm>
              <a:off x="-3425006" y="3209587"/>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5</a:t>
              </a:r>
            </a:p>
          </p:txBody>
        </p:sp>
        <p:sp>
          <p:nvSpPr>
            <p:cNvPr id="295" name="Rechthoek 29">
              <a:extLst>
                <a:ext uri="{FF2B5EF4-FFF2-40B4-BE49-F238E27FC236}">
                  <a16:creationId xmlns:a16="http://schemas.microsoft.com/office/drawing/2014/main" id="{9906B7CD-D2DE-4714-A366-A82D80AECEF1}"/>
                </a:ext>
              </a:extLst>
            </p:cNvPr>
            <p:cNvSpPr/>
            <p:nvPr userDrawn="1"/>
          </p:nvSpPr>
          <p:spPr>
            <a:xfrm>
              <a:off x="-3420798" y="1127754"/>
              <a:ext cx="3178016" cy="46701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tab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‘Start’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use the text level buttons above to select a text level. Select:</a:t>
              </a:r>
            </a:p>
          </p:txBody>
        </p:sp>
        <p:sp>
          <p:nvSpPr>
            <p:cNvPr id="296" name="Ovaal 30">
              <a:extLst>
                <a:ext uri="{FF2B5EF4-FFF2-40B4-BE49-F238E27FC236}">
                  <a16:creationId xmlns:a16="http://schemas.microsoft.com/office/drawing/2014/main" id="{F092382D-2602-4404-91BF-487EC9B8E564}"/>
                </a:ext>
              </a:extLst>
            </p:cNvPr>
            <p:cNvSpPr/>
            <p:nvPr userDrawn="1"/>
          </p:nvSpPr>
          <p:spPr>
            <a:xfrm>
              <a:off x="-3425006" y="3625102"/>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6</a:t>
              </a:r>
            </a:p>
          </p:txBody>
        </p:sp>
        <p:sp>
          <p:nvSpPr>
            <p:cNvPr id="297" name="Rechthoek 31">
              <a:extLst>
                <a:ext uri="{FF2B5EF4-FFF2-40B4-BE49-F238E27FC236}">
                  <a16:creationId xmlns:a16="http://schemas.microsoft.com/office/drawing/2014/main" id="{4E3ABE60-58CC-4628-AF44-8A9539B5E8D2}"/>
                </a:ext>
              </a:extLst>
            </p:cNvPr>
            <p:cNvSpPr/>
            <p:nvPr userDrawn="1"/>
          </p:nvSpPr>
          <p:spPr>
            <a:xfrm>
              <a:off x="-3059324" y="3625101"/>
              <a:ext cx="2823104" cy="255963"/>
            </a:xfrm>
            <a:prstGeom prst="rect">
              <a:avLst/>
            </a:prstGeom>
            <a:noFill/>
            <a:ln w="25400" cap="flat" cmpd="sng" algn="ctr">
              <a:noFill/>
              <a:prstDash val="solid"/>
            </a:ln>
            <a:effectLst/>
          </p:spPr>
          <p:txBody>
            <a:bodyPr lIns="0" tIns="0" rIns="0" bIns="0" rtlCol="0" anchor="ctr"/>
            <a:lstStyle/>
            <a:p>
              <a:pPr marL="171450" marR="0" lvl="0" indent="-171450" defTabSz="914400" eaLnBrk="1" fontAlgn="auto" latinLnBrk="0" hangingPunct="1">
                <a:lnSpc>
                  <a:spcPct val="90000"/>
                </a:lnSpc>
                <a:spcBef>
                  <a:spcPts val="600"/>
                </a:spcBef>
                <a:spcAft>
                  <a:spcPts val="600"/>
                </a:spcAft>
                <a:buClr>
                  <a:schemeClr val="accent1"/>
                </a:buClr>
                <a:buSzTx/>
                <a:buFont typeface="Arial" panose="020B0604020202020204" pitchFamily="34" charset="0"/>
                <a:buChar char="•"/>
                <a:tabLst/>
                <a:defRPr/>
              </a:pPr>
              <a:r>
                <a:rPr kumimoji="0" lang="en-GB" sz="1100" b="0" i="0" u="none" strike="noStrike" kern="0" cap="none" spc="0" normalizeH="0" baseline="0" noProof="0">
                  <a:ln>
                    <a:noFill/>
                  </a:ln>
                  <a:solidFill>
                    <a:schemeClr val="tx2"/>
                  </a:solidFill>
                  <a:effectLst/>
                  <a:uLnTx/>
                  <a:uFillTx/>
                  <a:latin typeface="+mn-lt"/>
                  <a:cs typeface="Segoe UI Light" panose="020B0502040204020203" pitchFamily="34" charset="0"/>
                </a:rPr>
                <a:t>Bullet</a:t>
              </a:r>
            </a:p>
          </p:txBody>
        </p:sp>
        <p:sp>
          <p:nvSpPr>
            <p:cNvPr id="298" name="Ovaal 32">
              <a:extLst>
                <a:ext uri="{FF2B5EF4-FFF2-40B4-BE49-F238E27FC236}">
                  <a16:creationId xmlns:a16="http://schemas.microsoft.com/office/drawing/2014/main" id="{BC667A91-D314-48F3-8901-C799E2D0A295}"/>
                </a:ext>
              </a:extLst>
            </p:cNvPr>
            <p:cNvSpPr/>
            <p:nvPr userDrawn="1"/>
          </p:nvSpPr>
          <p:spPr>
            <a:xfrm>
              <a:off x="-3425006" y="3997023"/>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7</a:t>
              </a:r>
            </a:p>
          </p:txBody>
        </p:sp>
        <p:sp>
          <p:nvSpPr>
            <p:cNvPr id="299" name="Rechthoek 33">
              <a:extLst>
                <a:ext uri="{FF2B5EF4-FFF2-40B4-BE49-F238E27FC236}">
                  <a16:creationId xmlns:a16="http://schemas.microsoft.com/office/drawing/2014/main" id="{1C97ACB8-1DB7-4C90-B2AC-A0C8A9AC8058}"/>
                </a:ext>
              </a:extLst>
            </p:cNvPr>
            <p:cNvSpPr/>
            <p:nvPr userDrawn="1"/>
          </p:nvSpPr>
          <p:spPr>
            <a:xfrm>
              <a:off x="-3059324" y="3997022"/>
              <a:ext cx="2823104" cy="255963"/>
            </a:xfrm>
            <a:prstGeom prst="rect">
              <a:avLst/>
            </a:prstGeom>
            <a:noFill/>
            <a:ln w="25400" cap="flat" cmpd="sng" algn="ctr">
              <a:noFill/>
              <a:prstDash val="solid"/>
            </a:ln>
            <a:effectLst/>
          </p:spPr>
          <p:txBody>
            <a:bodyPr lIns="0" tIns="0" rIns="0" bIns="0" rtlCol="0" anchor="ctr"/>
            <a:lstStyle/>
            <a:p>
              <a:pPr marL="360363" marR="0" lvl="1" indent="-193675" algn="l" defTabSz="914400" rtl="0" eaLnBrk="1" fontAlgn="auto" latinLnBrk="0" hangingPunct="1">
                <a:lnSpc>
                  <a:spcPct val="100000"/>
                </a:lnSpc>
                <a:spcBef>
                  <a:spcPts val="600"/>
                </a:spcBef>
                <a:spcAft>
                  <a:spcPts val="600"/>
                </a:spcAft>
                <a:buClr>
                  <a:schemeClr val="tx2"/>
                </a:buClr>
                <a:buSzTx/>
                <a:buFont typeface="Arial" panose="020B0604020202020204" pitchFamily="34" charset="0"/>
                <a:buChar char="•"/>
                <a:tabLst/>
                <a:defRPr/>
              </a:pPr>
              <a:r>
                <a:rPr lang="en-GB" sz="1100" kern="1200" noProof="0">
                  <a:solidFill>
                    <a:schemeClr val="tx2"/>
                  </a:solidFill>
                  <a:latin typeface="+mn-lt"/>
                  <a:ea typeface="+mn-ea"/>
                  <a:cs typeface="+mn-cs"/>
                </a:rPr>
                <a:t>Sub</a:t>
              </a:r>
              <a:r>
                <a:rPr lang="en-GB" sz="1100" kern="1200" baseline="0" noProof="0">
                  <a:solidFill>
                    <a:schemeClr val="tx2"/>
                  </a:solidFill>
                  <a:latin typeface="+mn-lt"/>
                  <a:ea typeface="+mn-ea"/>
                  <a:cs typeface="+mn-cs"/>
                </a:rPr>
                <a:t> </a:t>
              </a:r>
              <a:r>
                <a:rPr lang="en-GB" sz="1100" kern="1200" noProof="0">
                  <a:solidFill>
                    <a:schemeClr val="tx2"/>
                  </a:solidFill>
                  <a:latin typeface="+mn-lt"/>
                  <a:ea typeface="+mn-ea"/>
                  <a:cs typeface="+mn-cs"/>
                </a:rPr>
                <a:t>bullet</a:t>
              </a:r>
            </a:p>
          </p:txBody>
        </p:sp>
        <p:sp>
          <p:nvSpPr>
            <p:cNvPr id="300" name="Ovaal 34">
              <a:extLst>
                <a:ext uri="{FF2B5EF4-FFF2-40B4-BE49-F238E27FC236}">
                  <a16:creationId xmlns:a16="http://schemas.microsoft.com/office/drawing/2014/main" id="{7193C3E2-633A-4AD5-B666-61DE944B6B74}"/>
                </a:ext>
              </a:extLst>
            </p:cNvPr>
            <p:cNvSpPr/>
            <p:nvPr userDrawn="1"/>
          </p:nvSpPr>
          <p:spPr>
            <a:xfrm>
              <a:off x="-3425006" y="4371199"/>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8</a:t>
              </a:r>
            </a:p>
          </p:txBody>
        </p:sp>
        <p:sp>
          <p:nvSpPr>
            <p:cNvPr id="301" name="Rechthoek 35">
              <a:extLst>
                <a:ext uri="{FF2B5EF4-FFF2-40B4-BE49-F238E27FC236}">
                  <a16:creationId xmlns:a16="http://schemas.microsoft.com/office/drawing/2014/main" id="{A5EF1E8F-E4CA-43F9-910D-57EEC6C241EE}"/>
                </a:ext>
              </a:extLst>
            </p:cNvPr>
            <p:cNvSpPr/>
            <p:nvPr userDrawn="1"/>
          </p:nvSpPr>
          <p:spPr>
            <a:xfrm>
              <a:off x="-3059324" y="4371198"/>
              <a:ext cx="2823104" cy="255963"/>
            </a:xfrm>
            <a:prstGeom prst="rect">
              <a:avLst/>
            </a:prstGeom>
            <a:noFill/>
            <a:ln w="25400" cap="flat" cmpd="sng" algn="ctr">
              <a:noFill/>
              <a:prstDash val="solid"/>
            </a:ln>
            <a:effectLst/>
          </p:spPr>
          <p:txBody>
            <a:bodyPr lIns="0" tIns="0" rIns="0" bIns="0" rtlCol="0" anchor="ctr"/>
            <a:lstStyle/>
            <a:p>
              <a:pPr marL="0" marR="0" lvl="0" indent="0" algn="l" defTabSz="914400" rtl="0" eaLnBrk="1" fontAlgn="auto" latinLnBrk="0" hangingPunct="1">
                <a:lnSpc>
                  <a:spcPct val="90000"/>
                </a:lnSpc>
                <a:spcBef>
                  <a:spcPts val="600"/>
                </a:spcBef>
                <a:spcAft>
                  <a:spcPts val="600"/>
                </a:spcAft>
                <a:buClr>
                  <a:schemeClr val="accent2"/>
                </a:buClr>
                <a:buSzTx/>
                <a:buFont typeface="Arial" panose="020B0604020202020204" pitchFamily="34" charset="0"/>
                <a:buNone/>
                <a:tabLst/>
                <a:defRPr/>
              </a:pPr>
              <a:r>
                <a:rPr kumimoji="0" lang="en-GB" sz="1100" b="0" i="0" u="none" strike="noStrike" kern="0" cap="none" spc="0" normalizeH="0" baseline="0" noProof="0">
                  <a:ln>
                    <a:noFill/>
                  </a:ln>
                  <a:solidFill>
                    <a:schemeClr val="tx2"/>
                  </a:solidFill>
                  <a:effectLst/>
                  <a:uLnTx/>
                  <a:uFillTx/>
                  <a:latin typeface="+mn-lt"/>
                  <a:ea typeface="+mn-ea"/>
                  <a:cs typeface="Segoe UI Light" panose="020B0502040204020203" pitchFamily="34" charset="0"/>
                </a:rPr>
                <a:t>Plain text</a:t>
              </a:r>
            </a:p>
          </p:txBody>
        </p:sp>
        <p:sp>
          <p:nvSpPr>
            <p:cNvPr id="302" name="Ovaal 36">
              <a:extLst>
                <a:ext uri="{FF2B5EF4-FFF2-40B4-BE49-F238E27FC236}">
                  <a16:creationId xmlns:a16="http://schemas.microsoft.com/office/drawing/2014/main" id="{8A42F09B-4934-47AB-B2CD-BCBCA7F80A10}"/>
                </a:ext>
              </a:extLst>
            </p:cNvPr>
            <p:cNvSpPr/>
            <p:nvPr userDrawn="1"/>
          </p:nvSpPr>
          <p:spPr>
            <a:xfrm>
              <a:off x="-3425006" y="474384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9</a:t>
              </a:r>
            </a:p>
          </p:txBody>
        </p:sp>
        <p:sp>
          <p:nvSpPr>
            <p:cNvPr id="303" name="Rechthoek 37">
              <a:extLst>
                <a:ext uri="{FF2B5EF4-FFF2-40B4-BE49-F238E27FC236}">
                  <a16:creationId xmlns:a16="http://schemas.microsoft.com/office/drawing/2014/main" id="{77C8BDFF-3D30-47CB-919A-30DDC4695C06}"/>
                </a:ext>
              </a:extLst>
            </p:cNvPr>
            <p:cNvSpPr/>
            <p:nvPr userDrawn="1"/>
          </p:nvSpPr>
          <p:spPr>
            <a:xfrm>
              <a:off x="-3059324" y="4743843"/>
              <a:ext cx="2823104" cy="255963"/>
            </a:xfrm>
            <a:prstGeom prst="rect">
              <a:avLst/>
            </a:prstGeom>
            <a:noFill/>
            <a:ln w="25400" cap="flat" cmpd="sng" algn="ctr">
              <a:noFill/>
              <a:prstDash val="solid"/>
            </a:ln>
            <a:effectLst/>
          </p:spPr>
          <p:txBody>
            <a:bodyPr lIns="0" tIns="0" rIns="0" bIns="0" rtlCol="0" anchor="ctr"/>
            <a:lstStyle/>
            <a:p>
              <a:pPr marL="0" marR="0" lvl="3" indent="0" algn="l" defTabSz="914400" rtl="0" eaLnBrk="1" fontAlgn="auto" latinLnBrk="0" hangingPunct="1">
                <a:lnSpc>
                  <a:spcPct val="100000"/>
                </a:lnSpc>
                <a:spcBef>
                  <a:spcPts val="600"/>
                </a:spcBef>
                <a:spcAft>
                  <a:spcPts val="300"/>
                </a:spcAft>
                <a:buClrTx/>
                <a:buSzTx/>
                <a:buFont typeface="Arial" panose="020B0604020202020204" pitchFamily="34" charset="0"/>
                <a:buNone/>
                <a:tabLst/>
                <a:defRPr/>
              </a:pPr>
              <a:r>
                <a:rPr lang="en-GB" sz="1400" b="0" i="0" kern="1200" baseline="0" noProof="0">
                  <a:solidFill>
                    <a:schemeClr val="tx2"/>
                  </a:solidFill>
                  <a:effectLst/>
                  <a:latin typeface="+mj-lt"/>
                  <a:ea typeface="+mn-ea"/>
                  <a:cs typeface="+mn-cs"/>
                </a:rPr>
                <a:t>Header</a:t>
              </a:r>
            </a:p>
          </p:txBody>
        </p:sp>
      </p:grpSp>
    </p:spTree>
    <p:extLst>
      <p:ext uri="{BB962C8B-B14F-4D97-AF65-F5344CB8AC3E}">
        <p14:creationId xmlns:p14="http://schemas.microsoft.com/office/powerpoint/2010/main" val="261173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277"/>
                                        </p:tgtEl>
                                        <p:attrNameLst>
                                          <p:attrName>style.visibility</p:attrName>
                                        </p:attrNameLst>
                                      </p:cBhvr>
                                      <p:to>
                                        <p:strVal val="visible"/>
                                      </p:to>
                                    </p:set>
                                    <p:anim calcmode="lin" valueType="num">
                                      <p:cBhvr additive="base">
                                        <p:cTn id="7" dur="1500" fill="hold"/>
                                        <p:tgtEl>
                                          <p:spTgt spid="277"/>
                                        </p:tgtEl>
                                        <p:attrNameLst>
                                          <p:attrName>ppt_x</p:attrName>
                                        </p:attrNameLst>
                                      </p:cBhvr>
                                      <p:tavLst>
                                        <p:tav tm="0">
                                          <p:val>
                                            <p:strVal val="1+#ppt_w/2"/>
                                          </p:val>
                                        </p:tav>
                                        <p:tav tm="100000">
                                          <p:val>
                                            <p:strVal val="#ppt_x"/>
                                          </p:val>
                                        </p:tav>
                                      </p:tavLst>
                                    </p:anim>
                                    <p:anim calcmode="lin" valueType="num">
                                      <p:cBhvr additive="base">
                                        <p:cTn id="8" dur="1500" fill="hold"/>
                                        <p:tgtEl>
                                          <p:spTgt spid="2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 grpId="0" animBg="1">
        <p:tmplLst>
          <p:tmpl>
            <p:tnLst>
              <p:par>
                <p:cTn presetID="2" presetClass="entr" presetSubtype="2" decel="100000" fill="hold" nodeType="withEffect">
                  <p:stCondLst>
                    <p:cond delay="0"/>
                  </p:stCondLst>
                  <p:childTnLst>
                    <p:set>
                      <p:cBhvr>
                        <p:cTn dur="1" fill="hold">
                          <p:stCondLst>
                            <p:cond delay="0"/>
                          </p:stCondLst>
                        </p:cTn>
                        <p:tgtEl>
                          <p:spTgt spid="277"/>
                        </p:tgtEl>
                        <p:attrNameLst>
                          <p:attrName>style.visibility</p:attrName>
                        </p:attrNameLst>
                      </p:cBhvr>
                      <p:to>
                        <p:strVal val="visible"/>
                      </p:to>
                    </p:set>
                    <p:anim calcmode="lin" valueType="num">
                      <p:cBhvr additive="base">
                        <p:cTn dur="1500" fill="hold"/>
                        <p:tgtEl>
                          <p:spTgt spid="277"/>
                        </p:tgtEl>
                        <p:attrNameLst>
                          <p:attrName>ppt_x</p:attrName>
                        </p:attrNameLst>
                      </p:cBhvr>
                      <p:tavLst>
                        <p:tav tm="0">
                          <p:val>
                            <p:strVal val="1+#ppt_w/2"/>
                          </p:val>
                        </p:tav>
                        <p:tav tm="100000">
                          <p:val>
                            <p:strVal val="#ppt_x"/>
                          </p:val>
                        </p:tav>
                      </p:tavLst>
                    </p:anim>
                    <p:anim calcmode="lin" valueType="num">
                      <p:cBhvr additive="base">
                        <p:cTn dur="1500" fill="hold"/>
                        <p:tgtEl>
                          <p:spTgt spid="27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hart 100%">
    <p:spTree>
      <p:nvGrpSpPr>
        <p:cNvPr id="1" name=""/>
        <p:cNvGrpSpPr/>
        <p:nvPr/>
      </p:nvGrpSpPr>
      <p:grpSpPr>
        <a:xfrm>
          <a:off x="0" y="0"/>
          <a:ext cx="0" cy="0"/>
          <a:chOff x="0" y="0"/>
          <a:chExt cx="0" cy="0"/>
        </a:xfrm>
      </p:grpSpPr>
      <p:sp>
        <p:nvSpPr>
          <p:cNvPr id="7" name="Tekstvak 6">
            <a:extLst>
              <a:ext uri="{FF2B5EF4-FFF2-40B4-BE49-F238E27FC236}">
                <a16:creationId xmlns:a16="http://schemas.microsoft.com/office/drawing/2014/main" id="{9B6E8B04-A195-49BA-80C9-1159A05CFA86}"/>
              </a:ext>
            </a:extLst>
          </p:cNvPr>
          <p:cNvSpPr txBox="1"/>
          <p:nvPr userDrawn="1"/>
        </p:nvSpPr>
        <p:spPr>
          <a:xfrm>
            <a:off x="8658225" y="-271056"/>
            <a:ext cx="3533775" cy="169277"/>
          </a:xfrm>
          <a:prstGeom prst="rect">
            <a:avLst/>
          </a:prstGeom>
          <a:noFill/>
        </p:spPr>
        <p:txBody>
          <a:bodyPr wrap="square" lIns="0" tIns="0" rIns="0" bIns="0" rtlCol="0">
            <a:spAutoFit/>
          </a:bodyPr>
          <a:lstStyle/>
          <a:p>
            <a:pPr algn="r"/>
            <a:r>
              <a:rPr lang="en-GB" sz="1100" noProof="0">
                <a:solidFill>
                  <a:schemeClr val="tx2"/>
                </a:solidFill>
                <a:latin typeface="Fedra Sans Std Book" panose="020B0403040000020004" pitchFamily="34" charset="0"/>
                <a:ea typeface="Fedra Sans Std Book" panose="020B0403040000020004" pitchFamily="34" charset="0"/>
              </a:rPr>
              <a:t>Chart 100%</a:t>
            </a:r>
          </a:p>
        </p:txBody>
      </p:sp>
      <p:sp>
        <p:nvSpPr>
          <p:cNvPr id="10" name="Tijdelijke aanduiding voor voettekst 9">
            <a:extLst>
              <a:ext uri="{FF2B5EF4-FFF2-40B4-BE49-F238E27FC236}">
                <a16:creationId xmlns:a16="http://schemas.microsoft.com/office/drawing/2014/main" id="{08051319-92A0-4FC2-A359-62F2902F90F5}"/>
              </a:ext>
            </a:extLst>
          </p:cNvPr>
          <p:cNvSpPr>
            <a:spLocks noGrp="1"/>
          </p:cNvSpPr>
          <p:nvPr>
            <p:ph type="ftr" sz="quarter" idx="10"/>
          </p:nvPr>
        </p:nvSpPr>
        <p:spPr>
          <a:xfrm>
            <a:off x="930241" y="6361490"/>
            <a:ext cx="1974670" cy="212470"/>
          </a:xfrm>
        </p:spPr>
        <p:txBody>
          <a:bodyPr/>
          <a:lstStyle/>
          <a:p>
            <a:r>
              <a:rPr lang="en-GB" noProof="0"/>
              <a:t>AKD</a:t>
            </a:r>
          </a:p>
        </p:txBody>
      </p:sp>
      <p:sp>
        <p:nvSpPr>
          <p:cNvPr id="11" name="Tijdelijke aanduiding voor dianummer 10">
            <a:extLst>
              <a:ext uri="{FF2B5EF4-FFF2-40B4-BE49-F238E27FC236}">
                <a16:creationId xmlns:a16="http://schemas.microsoft.com/office/drawing/2014/main" id="{3033EF18-A4AD-40BF-B117-96D59873FDF0}"/>
              </a:ext>
            </a:extLst>
          </p:cNvPr>
          <p:cNvSpPr>
            <a:spLocks noGrp="1"/>
          </p:cNvSpPr>
          <p:nvPr>
            <p:ph type="sldNum" sz="quarter" idx="11"/>
          </p:nvPr>
        </p:nvSpPr>
        <p:spPr>
          <a:xfrm>
            <a:off x="540000" y="6361490"/>
            <a:ext cx="212470" cy="212470"/>
          </a:xfrm>
        </p:spPr>
        <p:txBody>
          <a:bodyPr/>
          <a:lstStyle/>
          <a:p>
            <a:fld id="{23D2BB9B-B463-4028-B950-91DDC3FACFD9}" type="slidenum">
              <a:rPr lang="en-GB" noProof="0" smtClean="0"/>
              <a:pPr/>
              <a:t>‹#›</a:t>
            </a:fld>
            <a:endParaRPr lang="en-GB" noProof="0"/>
          </a:p>
        </p:txBody>
      </p:sp>
      <p:sp>
        <p:nvSpPr>
          <p:cNvPr id="27" name="Tijdelijke aanduiding voor verticale tekst 2">
            <a:extLst>
              <a:ext uri="{FF2B5EF4-FFF2-40B4-BE49-F238E27FC236}">
                <a16:creationId xmlns:a16="http://schemas.microsoft.com/office/drawing/2014/main" id="{8DE80408-14B7-4842-B0EC-4EC84711A7BC}"/>
              </a:ext>
            </a:extLst>
          </p:cNvPr>
          <p:cNvSpPr>
            <a:spLocks noGrp="1"/>
          </p:cNvSpPr>
          <p:nvPr>
            <p:ph type="body" orient="vert" idx="13" hasCustomPrompt="1"/>
          </p:nvPr>
        </p:nvSpPr>
        <p:spPr>
          <a:xfrm>
            <a:off x="11222501" y="466271"/>
            <a:ext cx="450000" cy="453600"/>
          </a:xfrm>
          <a:blipFill>
            <a:blip r:embed="rId2" cstate="screen">
              <a:extLst>
                <a:ext uri="{28A0092B-C50C-407E-A947-70E740481C1C}">
                  <a14:useLocalDpi xmlns:a14="http://schemas.microsoft.com/office/drawing/2010/main"/>
                </a:ext>
              </a:extLst>
            </a:blip>
            <a:stretch>
              <a:fillRect/>
            </a:stretch>
          </a:blipFill>
        </p:spPr>
        <p:txBody>
          <a:bodyPr vert="horz"/>
          <a:lstStyle>
            <a:lvl1pPr marL="0" indent="0">
              <a:buNone/>
              <a:defRPr/>
            </a:lvl1pPr>
            <a:lvl2pPr>
              <a:defRPr/>
            </a:lvl2pPr>
            <a:lvl3pPr>
              <a:defRPr/>
            </a:lvl3pPr>
            <a:lvl4pPr>
              <a:defRPr/>
            </a:lvl4pPr>
            <a:lvl5pPr>
              <a:defRPr/>
            </a:lvl5pPr>
          </a:lstStyle>
          <a:p>
            <a:pPr lvl="0"/>
            <a:r>
              <a:rPr lang="en-GB" noProof="0"/>
              <a:t> </a:t>
            </a:r>
          </a:p>
        </p:txBody>
      </p:sp>
      <p:sp>
        <p:nvSpPr>
          <p:cNvPr id="9" name="Grafiek">
            <a:extLst>
              <a:ext uri="{FF2B5EF4-FFF2-40B4-BE49-F238E27FC236}">
                <a16:creationId xmlns:a16="http://schemas.microsoft.com/office/drawing/2014/main" id="{89F49810-0E8B-43DC-93A4-FB546E2B5D65}"/>
              </a:ext>
            </a:extLst>
          </p:cNvPr>
          <p:cNvSpPr>
            <a:spLocks noGrp="1"/>
          </p:cNvSpPr>
          <p:nvPr>
            <p:ph type="chart" sz="quarter" idx="15" hasCustomPrompt="1"/>
          </p:nvPr>
        </p:nvSpPr>
        <p:spPr>
          <a:xfrm>
            <a:off x="540001" y="1467101"/>
            <a:ext cx="11112000" cy="4600198"/>
          </a:xfrm>
          <a:noFill/>
        </p:spPr>
        <p:txBody>
          <a:bodyPr vert="horz" lIns="0" tIns="1404000" rIns="0" bIns="0" rtlCol="0">
            <a:noAutofit/>
          </a:bodyPr>
          <a:lstStyle>
            <a:lvl1pPr>
              <a:spcBef>
                <a:spcPts val="0"/>
              </a:spcBef>
              <a:defRPr lang="nl-NL" sz="1200" baseline="0" dirty="0">
                <a:solidFill>
                  <a:schemeClr val="bg1">
                    <a:lumMod val="50000"/>
                  </a:schemeClr>
                </a:solidFill>
              </a:defRPr>
            </a:lvl1pPr>
          </a:lstStyle>
          <a:p>
            <a:pPr marL="0" lvl="0" indent="0" algn="ctr">
              <a:buNone/>
            </a:pPr>
            <a:r>
              <a:rPr lang="en-GB" noProof="0"/>
              <a:t>Click on the icon below to insert a chart</a:t>
            </a:r>
          </a:p>
        </p:txBody>
      </p:sp>
      <p:sp>
        <p:nvSpPr>
          <p:cNvPr id="2" name="Titel 1">
            <a:extLst>
              <a:ext uri="{FF2B5EF4-FFF2-40B4-BE49-F238E27FC236}">
                <a16:creationId xmlns:a16="http://schemas.microsoft.com/office/drawing/2014/main" id="{0C992D58-A431-4261-A5B7-F70F82B0E83F}"/>
              </a:ext>
            </a:extLst>
          </p:cNvPr>
          <p:cNvSpPr>
            <a:spLocks noGrp="1"/>
          </p:cNvSpPr>
          <p:nvPr>
            <p:ph type="title" hasCustomPrompt="1"/>
          </p:nvPr>
        </p:nvSpPr>
        <p:spPr/>
        <p:txBody>
          <a:bodyPr/>
          <a:lstStyle>
            <a:lvl1pPr>
              <a:defRPr/>
            </a:lvl1pPr>
          </a:lstStyle>
          <a:p>
            <a:r>
              <a:rPr lang="en-GB" noProof="0"/>
              <a:t>Heading</a:t>
            </a:r>
          </a:p>
        </p:txBody>
      </p:sp>
      <p:grpSp>
        <p:nvGrpSpPr>
          <p:cNvPr id="68" name="INSTRUCTIES - RZ">
            <a:extLst>
              <a:ext uri="{FF2B5EF4-FFF2-40B4-BE49-F238E27FC236}">
                <a16:creationId xmlns:a16="http://schemas.microsoft.com/office/drawing/2014/main" id="{F870F44E-398E-4D42-B982-AAFEAF29D1A4}"/>
              </a:ext>
            </a:extLst>
          </p:cNvPr>
          <p:cNvGrpSpPr/>
          <p:nvPr userDrawn="1"/>
        </p:nvGrpSpPr>
        <p:grpSpPr>
          <a:xfrm>
            <a:off x="12389714" y="-9524"/>
            <a:ext cx="3400611" cy="5592925"/>
            <a:chOff x="12389714" y="0"/>
            <a:chExt cx="3400611" cy="5592925"/>
          </a:xfrm>
        </p:grpSpPr>
        <p:grpSp>
          <p:nvGrpSpPr>
            <p:cNvPr id="69" name="Instructie">
              <a:extLst>
                <a:ext uri="{FF2B5EF4-FFF2-40B4-BE49-F238E27FC236}">
                  <a16:creationId xmlns:a16="http://schemas.microsoft.com/office/drawing/2014/main" id="{8C71EAC9-A789-4BC8-99FE-D2CA1EF0DE65}"/>
                </a:ext>
              </a:extLst>
            </p:cNvPr>
            <p:cNvGrpSpPr/>
            <p:nvPr userDrawn="1"/>
          </p:nvGrpSpPr>
          <p:grpSpPr>
            <a:xfrm>
              <a:off x="12389714" y="3046306"/>
              <a:ext cx="3400611" cy="2546619"/>
              <a:chOff x="12389714" y="4327164"/>
              <a:chExt cx="3400611" cy="2546619"/>
            </a:xfrm>
          </p:grpSpPr>
          <p:grpSp>
            <p:nvGrpSpPr>
              <p:cNvPr id="87" name="Meer informatie">
                <a:extLst>
                  <a:ext uri="{FF2B5EF4-FFF2-40B4-BE49-F238E27FC236}">
                    <a16:creationId xmlns:a16="http://schemas.microsoft.com/office/drawing/2014/main" id="{F4E901AB-6C3F-42BD-A4E4-9117EDC3B8E9}"/>
                  </a:ext>
                </a:extLst>
              </p:cNvPr>
              <p:cNvGrpSpPr/>
              <p:nvPr userDrawn="1"/>
            </p:nvGrpSpPr>
            <p:grpSpPr>
              <a:xfrm>
                <a:off x="12394875" y="6090510"/>
                <a:ext cx="3178515" cy="783273"/>
                <a:chOff x="-3741486" y="3359148"/>
                <a:chExt cx="3178515" cy="783273"/>
              </a:xfrm>
            </p:grpSpPr>
            <p:sp>
              <p:nvSpPr>
                <p:cNvPr id="185" name="Freeform 101">
                  <a:extLst>
                    <a:ext uri="{FF2B5EF4-FFF2-40B4-BE49-F238E27FC236}">
                      <a16:creationId xmlns:a16="http://schemas.microsoft.com/office/drawing/2014/main" id="{32CC359A-99DC-4C7C-88C5-7DD180066AE0}"/>
                    </a:ext>
                  </a:extLst>
                </p:cNvPr>
                <p:cNvSpPr>
                  <a:spLocks noEditPoints="1"/>
                </p:cNvSpPr>
                <p:nvPr/>
              </p:nvSpPr>
              <p:spPr bwMode="auto">
                <a:xfrm>
                  <a:off x="-3741486" y="3359148"/>
                  <a:ext cx="255753" cy="255753"/>
                </a:xfrm>
                <a:custGeom>
                  <a:avLst/>
                  <a:gdLst>
                    <a:gd name="T0" fmla="*/ 0 w 292"/>
                    <a:gd name="T1" fmla="*/ 146 h 292"/>
                    <a:gd name="T2" fmla="*/ 4 w 292"/>
                    <a:gd name="T3" fmla="*/ 113 h 292"/>
                    <a:gd name="T4" fmla="*/ 14 w 292"/>
                    <a:gd name="T5" fmla="*/ 82 h 292"/>
                    <a:gd name="T6" fmla="*/ 31 w 292"/>
                    <a:gd name="T7" fmla="*/ 55 h 292"/>
                    <a:gd name="T8" fmla="*/ 53 w 292"/>
                    <a:gd name="T9" fmla="*/ 32 h 292"/>
                    <a:gd name="T10" fmla="*/ 81 w 292"/>
                    <a:gd name="T11" fmla="*/ 15 h 292"/>
                    <a:gd name="T12" fmla="*/ 112 w 292"/>
                    <a:gd name="T13" fmla="*/ 4 h 292"/>
                    <a:gd name="T14" fmla="*/ 145 w 292"/>
                    <a:gd name="T15" fmla="*/ 0 h 292"/>
                    <a:gd name="T16" fmla="*/ 179 w 292"/>
                    <a:gd name="T17" fmla="*/ 4 h 292"/>
                    <a:gd name="T18" fmla="*/ 209 w 292"/>
                    <a:gd name="T19" fmla="*/ 15 h 292"/>
                    <a:gd name="T20" fmla="*/ 237 w 292"/>
                    <a:gd name="T21" fmla="*/ 32 h 292"/>
                    <a:gd name="T22" fmla="*/ 259 w 292"/>
                    <a:gd name="T23" fmla="*/ 55 h 292"/>
                    <a:gd name="T24" fmla="*/ 276 w 292"/>
                    <a:gd name="T25" fmla="*/ 82 h 292"/>
                    <a:gd name="T26" fmla="*/ 288 w 292"/>
                    <a:gd name="T27" fmla="*/ 113 h 292"/>
                    <a:gd name="T28" fmla="*/ 292 w 292"/>
                    <a:gd name="T29" fmla="*/ 146 h 292"/>
                    <a:gd name="T30" fmla="*/ 288 w 292"/>
                    <a:gd name="T31" fmla="*/ 180 h 292"/>
                    <a:gd name="T32" fmla="*/ 276 w 292"/>
                    <a:gd name="T33" fmla="*/ 210 h 292"/>
                    <a:gd name="T34" fmla="*/ 259 w 292"/>
                    <a:gd name="T35" fmla="*/ 237 h 292"/>
                    <a:gd name="T36" fmla="*/ 237 w 292"/>
                    <a:gd name="T37" fmla="*/ 260 h 292"/>
                    <a:gd name="T38" fmla="*/ 209 w 292"/>
                    <a:gd name="T39" fmla="*/ 278 h 292"/>
                    <a:gd name="T40" fmla="*/ 179 w 292"/>
                    <a:gd name="T41" fmla="*/ 288 h 292"/>
                    <a:gd name="T42" fmla="*/ 145 w 292"/>
                    <a:gd name="T43" fmla="*/ 292 h 292"/>
                    <a:gd name="T44" fmla="*/ 112 w 292"/>
                    <a:gd name="T45" fmla="*/ 288 h 292"/>
                    <a:gd name="T46" fmla="*/ 81 w 292"/>
                    <a:gd name="T47" fmla="*/ 278 h 292"/>
                    <a:gd name="T48" fmla="*/ 53 w 292"/>
                    <a:gd name="T49" fmla="*/ 260 h 292"/>
                    <a:gd name="T50" fmla="*/ 31 w 292"/>
                    <a:gd name="T51" fmla="*/ 237 h 292"/>
                    <a:gd name="T52" fmla="*/ 14 w 292"/>
                    <a:gd name="T53" fmla="*/ 210 h 292"/>
                    <a:gd name="T54" fmla="*/ 4 w 292"/>
                    <a:gd name="T55" fmla="*/ 180 h 292"/>
                    <a:gd name="T56" fmla="*/ 0 w 292"/>
                    <a:gd name="T57" fmla="*/ 146 h 292"/>
                    <a:gd name="T58" fmla="*/ 102 w 292"/>
                    <a:gd name="T59" fmla="*/ 121 h 292"/>
                    <a:gd name="T60" fmla="*/ 102 w 292"/>
                    <a:gd name="T61" fmla="*/ 142 h 292"/>
                    <a:gd name="T62" fmla="*/ 120 w 292"/>
                    <a:gd name="T63" fmla="*/ 142 h 292"/>
                    <a:gd name="T64" fmla="*/ 120 w 292"/>
                    <a:gd name="T65" fmla="*/ 223 h 292"/>
                    <a:gd name="T66" fmla="*/ 102 w 292"/>
                    <a:gd name="T67" fmla="*/ 223 h 292"/>
                    <a:gd name="T68" fmla="*/ 102 w 292"/>
                    <a:gd name="T69" fmla="*/ 244 h 292"/>
                    <a:gd name="T70" fmla="*/ 188 w 292"/>
                    <a:gd name="T71" fmla="*/ 244 h 292"/>
                    <a:gd name="T72" fmla="*/ 188 w 292"/>
                    <a:gd name="T73" fmla="*/ 223 h 292"/>
                    <a:gd name="T74" fmla="*/ 170 w 292"/>
                    <a:gd name="T75" fmla="*/ 223 h 292"/>
                    <a:gd name="T76" fmla="*/ 170 w 292"/>
                    <a:gd name="T77" fmla="*/ 142 h 292"/>
                    <a:gd name="T78" fmla="*/ 188 w 292"/>
                    <a:gd name="T79" fmla="*/ 142 h 292"/>
                    <a:gd name="T80" fmla="*/ 188 w 292"/>
                    <a:gd name="T81" fmla="*/ 121 h 292"/>
                    <a:gd name="T82" fmla="*/ 102 w 292"/>
                    <a:gd name="T83" fmla="*/ 121 h 292"/>
                    <a:gd name="T84" fmla="*/ 115 w 292"/>
                    <a:gd name="T85" fmla="*/ 79 h 292"/>
                    <a:gd name="T86" fmla="*/ 117 w 292"/>
                    <a:gd name="T87" fmla="*/ 92 h 292"/>
                    <a:gd name="T88" fmla="*/ 124 w 292"/>
                    <a:gd name="T89" fmla="*/ 101 h 292"/>
                    <a:gd name="T90" fmla="*/ 133 w 292"/>
                    <a:gd name="T91" fmla="*/ 108 h 292"/>
                    <a:gd name="T92" fmla="*/ 145 w 292"/>
                    <a:gd name="T93" fmla="*/ 110 h 292"/>
                    <a:gd name="T94" fmla="*/ 157 w 292"/>
                    <a:gd name="T95" fmla="*/ 108 h 292"/>
                    <a:gd name="T96" fmla="*/ 167 w 292"/>
                    <a:gd name="T97" fmla="*/ 101 h 292"/>
                    <a:gd name="T98" fmla="*/ 174 w 292"/>
                    <a:gd name="T99" fmla="*/ 92 h 292"/>
                    <a:gd name="T100" fmla="*/ 176 w 292"/>
                    <a:gd name="T101" fmla="*/ 79 h 292"/>
                    <a:gd name="T102" fmla="*/ 174 w 292"/>
                    <a:gd name="T103" fmla="*/ 67 h 292"/>
                    <a:gd name="T104" fmla="*/ 167 w 292"/>
                    <a:gd name="T105" fmla="*/ 58 h 292"/>
                    <a:gd name="T106" fmla="*/ 157 w 292"/>
                    <a:gd name="T107" fmla="*/ 51 h 292"/>
                    <a:gd name="T108" fmla="*/ 145 w 292"/>
                    <a:gd name="T109" fmla="*/ 49 h 292"/>
                    <a:gd name="T110" fmla="*/ 133 w 292"/>
                    <a:gd name="T111" fmla="*/ 51 h 292"/>
                    <a:gd name="T112" fmla="*/ 124 w 292"/>
                    <a:gd name="T113" fmla="*/ 58 h 292"/>
                    <a:gd name="T114" fmla="*/ 117 w 292"/>
                    <a:gd name="T115" fmla="*/ 67 h 292"/>
                    <a:gd name="T116" fmla="*/ 115 w 292"/>
                    <a:gd name="T117"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2" h="292">
                      <a:moveTo>
                        <a:pt x="0" y="146"/>
                      </a:moveTo>
                      <a:lnTo>
                        <a:pt x="4" y="113"/>
                      </a:lnTo>
                      <a:lnTo>
                        <a:pt x="14" y="82"/>
                      </a:lnTo>
                      <a:lnTo>
                        <a:pt x="31" y="55"/>
                      </a:lnTo>
                      <a:lnTo>
                        <a:pt x="53" y="32"/>
                      </a:lnTo>
                      <a:lnTo>
                        <a:pt x="81" y="15"/>
                      </a:lnTo>
                      <a:lnTo>
                        <a:pt x="112" y="4"/>
                      </a:lnTo>
                      <a:lnTo>
                        <a:pt x="145" y="0"/>
                      </a:lnTo>
                      <a:lnTo>
                        <a:pt x="179" y="4"/>
                      </a:lnTo>
                      <a:lnTo>
                        <a:pt x="209" y="15"/>
                      </a:lnTo>
                      <a:lnTo>
                        <a:pt x="237" y="32"/>
                      </a:lnTo>
                      <a:lnTo>
                        <a:pt x="259" y="55"/>
                      </a:lnTo>
                      <a:lnTo>
                        <a:pt x="276" y="82"/>
                      </a:lnTo>
                      <a:lnTo>
                        <a:pt x="288" y="113"/>
                      </a:lnTo>
                      <a:lnTo>
                        <a:pt x="292" y="146"/>
                      </a:lnTo>
                      <a:lnTo>
                        <a:pt x="288" y="180"/>
                      </a:lnTo>
                      <a:lnTo>
                        <a:pt x="276" y="210"/>
                      </a:lnTo>
                      <a:lnTo>
                        <a:pt x="259" y="237"/>
                      </a:lnTo>
                      <a:lnTo>
                        <a:pt x="237" y="260"/>
                      </a:lnTo>
                      <a:lnTo>
                        <a:pt x="209" y="278"/>
                      </a:lnTo>
                      <a:lnTo>
                        <a:pt x="179" y="288"/>
                      </a:lnTo>
                      <a:lnTo>
                        <a:pt x="145" y="292"/>
                      </a:lnTo>
                      <a:lnTo>
                        <a:pt x="112" y="288"/>
                      </a:lnTo>
                      <a:lnTo>
                        <a:pt x="81" y="278"/>
                      </a:lnTo>
                      <a:lnTo>
                        <a:pt x="53" y="260"/>
                      </a:lnTo>
                      <a:lnTo>
                        <a:pt x="31" y="237"/>
                      </a:lnTo>
                      <a:lnTo>
                        <a:pt x="14" y="210"/>
                      </a:lnTo>
                      <a:lnTo>
                        <a:pt x="4" y="180"/>
                      </a:lnTo>
                      <a:lnTo>
                        <a:pt x="0" y="146"/>
                      </a:lnTo>
                      <a:close/>
                      <a:moveTo>
                        <a:pt x="102" y="121"/>
                      </a:moveTo>
                      <a:lnTo>
                        <a:pt x="102" y="142"/>
                      </a:lnTo>
                      <a:lnTo>
                        <a:pt x="120" y="142"/>
                      </a:lnTo>
                      <a:lnTo>
                        <a:pt x="120" y="223"/>
                      </a:lnTo>
                      <a:lnTo>
                        <a:pt x="102" y="223"/>
                      </a:lnTo>
                      <a:lnTo>
                        <a:pt x="102" y="244"/>
                      </a:lnTo>
                      <a:lnTo>
                        <a:pt x="188" y="244"/>
                      </a:lnTo>
                      <a:lnTo>
                        <a:pt x="188" y="223"/>
                      </a:lnTo>
                      <a:lnTo>
                        <a:pt x="170" y="223"/>
                      </a:lnTo>
                      <a:lnTo>
                        <a:pt x="170" y="142"/>
                      </a:lnTo>
                      <a:lnTo>
                        <a:pt x="188" y="142"/>
                      </a:lnTo>
                      <a:lnTo>
                        <a:pt x="188" y="121"/>
                      </a:lnTo>
                      <a:lnTo>
                        <a:pt x="102" y="121"/>
                      </a:lnTo>
                      <a:close/>
                      <a:moveTo>
                        <a:pt x="115" y="79"/>
                      </a:moveTo>
                      <a:lnTo>
                        <a:pt x="117" y="92"/>
                      </a:lnTo>
                      <a:lnTo>
                        <a:pt x="124" y="101"/>
                      </a:lnTo>
                      <a:lnTo>
                        <a:pt x="133" y="108"/>
                      </a:lnTo>
                      <a:lnTo>
                        <a:pt x="145" y="110"/>
                      </a:lnTo>
                      <a:lnTo>
                        <a:pt x="157" y="108"/>
                      </a:lnTo>
                      <a:lnTo>
                        <a:pt x="167" y="101"/>
                      </a:lnTo>
                      <a:lnTo>
                        <a:pt x="174" y="92"/>
                      </a:lnTo>
                      <a:lnTo>
                        <a:pt x="176" y="79"/>
                      </a:lnTo>
                      <a:lnTo>
                        <a:pt x="174" y="67"/>
                      </a:lnTo>
                      <a:lnTo>
                        <a:pt x="167" y="58"/>
                      </a:lnTo>
                      <a:lnTo>
                        <a:pt x="157" y="51"/>
                      </a:lnTo>
                      <a:lnTo>
                        <a:pt x="145" y="49"/>
                      </a:lnTo>
                      <a:lnTo>
                        <a:pt x="133" y="51"/>
                      </a:lnTo>
                      <a:lnTo>
                        <a:pt x="124" y="58"/>
                      </a:lnTo>
                      <a:lnTo>
                        <a:pt x="117" y="67"/>
                      </a:lnTo>
                      <a:lnTo>
                        <a:pt x="115" y="79"/>
                      </a:lnTo>
                      <a:close/>
                    </a:path>
                  </a:pathLst>
                </a:custGeom>
                <a:solidFill>
                  <a:srgbClr val="FF78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1100" noProof="0"/>
                </a:p>
              </p:txBody>
            </p:sp>
            <p:sp>
              <p:nvSpPr>
                <p:cNvPr id="186" name="Rechthoek 193">
                  <a:extLst>
                    <a:ext uri="{FF2B5EF4-FFF2-40B4-BE49-F238E27FC236}">
                      <a16:creationId xmlns:a16="http://schemas.microsoft.com/office/drawing/2014/main" id="{51EBF349-33F6-4DEA-9B6B-0F45F1D12C5F}"/>
                    </a:ext>
                  </a:extLst>
                </p:cNvPr>
                <p:cNvSpPr/>
                <p:nvPr userDrawn="1"/>
              </p:nvSpPr>
              <p:spPr>
                <a:xfrm>
                  <a:off x="-3380966" y="3431177"/>
                  <a:ext cx="2817995" cy="5921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Want to know more?</a:t>
                  </a:r>
                  <a:b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b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Go to the slide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‘Instruction slide: YouTube links’</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open it in the slide show and click on the video link.</a:t>
                  </a:r>
                </a:p>
              </p:txBody>
            </p:sp>
            <p:cxnSp>
              <p:nvCxnSpPr>
                <p:cNvPr id="187" name="Rechte verbindingslijn 194">
                  <a:extLst>
                    <a:ext uri="{FF2B5EF4-FFF2-40B4-BE49-F238E27FC236}">
                      <a16:creationId xmlns:a16="http://schemas.microsoft.com/office/drawing/2014/main" id="{BF1DC54E-65BD-40F8-9A79-3BEE80F4B3D1}"/>
                    </a:ext>
                  </a:extLst>
                </p:cNvPr>
                <p:cNvCxnSpPr>
                  <a:cxnSpLocks/>
                </p:cNvCxnSpPr>
                <p:nvPr userDrawn="1"/>
              </p:nvCxnSpPr>
              <p:spPr>
                <a:xfrm>
                  <a:off x="-3740987" y="4142421"/>
                  <a:ext cx="3178016" cy="0"/>
                </a:xfrm>
                <a:prstGeom prst="line">
                  <a:avLst/>
                </a:prstGeom>
                <a:noFill/>
                <a:ln w="3175" cap="flat" cmpd="sng" algn="ctr">
                  <a:solidFill>
                    <a:schemeClr val="accent1"/>
                  </a:solidFill>
                  <a:prstDash val="solid"/>
                </a:ln>
                <a:effectLst/>
              </p:spPr>
            </p:cxnSp>
          </p:grpSp>
          <p:cxnSp>
            <p:nvCxnSpPr>
              <p:cNvPr id="88" name="Rechte verbindingslijn 155">
                <a:extLst>
                  <a:ext uri="{FF2B5EF4-FFF2-40B4-BE49-F238E27FC236}">
                    <a16:creationId xmlns:a16="http://schemas.microsoft.com/office/drawing/2014/main" id="{A3625CFD-0FA8-43E0-B21C-468B3BB03B59}"/>
                  </a:ext>
                </a:extLst>
              </p:cNvPr>
              <p:cNvCxnSpPr>
                <a:cxnSpLocks/>
              </p:cNvCxnSpPr>
              <p:nvPr userDrawn="1"/>
            </p:nvCxnSpPr>
            <p:spPr>
              <a:xfrm>
                <a:off x="12395374" y="5963729"/>
                <a:ext cx="3178017" cy="0"/>
              </a:xfrm>
              <a:prstGeom prst="line">
                <a:avLst/>
              </a:prstGeom>
              <a:noFill/>
              <a:ln w="3175" cap="flat" cmpd="sng" algn="ctr">
                <a:solidFill>
                  <a:schemeClr val="accent1"/>
                </a:solidFill>
                <a:prstDash val="solid"/>
              </a:ln>
              <a:effectLst/>
            </p:spPr>
          </p:cxnSp>
          <p:sp>
            <p:nvSpPr>
              <p:cNvPr id="89" name="Rechthoek 156">
                <a:extLst>
                  <a:ext uri="{FF2B5EF4-FFF2-40B4-BE49-F238E27FC236}">
                    <a16:creationId xmlns:a16="http://schemas.microsoft.com/office/drawing/2014/main" id="{99BE5FFB-1EFC-446E-A942-7287CB6D7ED9}"/>
                  </a:ext>
                </a:extLst>
              </p:cNvPr>
              <p:cNvSpPr/>
              <p:nvPr userDrawn="1"/>
            </p:nvSpPr>
            <p:spPr>
              <a:xfrm>
                <a:off x="12395375" y="4327164"/>
                <a:ext cx="3178016"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Edit chart data</a:t>
                </a:r>
              </a:p>
            </p:txBody>
          </p:sp>
          <p:sp>
            <p:nvSpPr>
              <p:cNvPr id="90" name="Ovaal 157">
                <a:extLst>
                  <a:ext uri="{FF2B5EF4-FFF2-40B4-BE49-F238E27FC236}">
                    <a16:creationId xmlns:a16="http://schemas.microsoft.com/office/drawing/2014/main" id="{6EADFF1F-C6DD-43F2-ADF6-43FB91D230EA}"/>
                  </a:ext>
                </a:extLst>
              </p:cNvPr>
              <p:cNvSpPr/>
              <p:nvPr userDrawn="1"/>
            </p:nvSpPr>
            <p:spPr>
              <a:xfrm>
                <a:off x="12389714" y="4706254"/>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91" name="Rechte verbindingslijn 158">
                <a:extLst>
                  <a:ext uri="{FF2B5EF4-FFF2-40B4-BE49-F238E27FC236}">
                    <a16:creationId xmlns:a16="http://schemas.microsoft.com/office/drawing/2014/main" id="{D9094A22-DA1B-459D-9B41-AC1C54F8B9DD}"/>
                  </a:ext>
                </a:extLst>
              </p:cNvPr>
              <p:cNvCxnSpPr>
                <a:cxnSpLocks/>
              </p:cNvCxnSpPr>
              <p:nvPr userDrawn="1"/>
            </p:nvCxnSpPr>
            <p:spPr>
              <a:xfrm>
                <a:off x="12395374" y="4584932"/>
                <a:ext cx="3178017" cy="0"/>
              </a:xfrm>
              <a:prstGeom prst="line">
                <a:avLst/>
              </a:prstGeom>
              <a:noFill/>
              <a:ln w="3175" cap="flat" cmpd="sng" algn="ctr">
                <a:solidFill>
                  <a:schemeClr val="accent1"/>
                </a:solidFill>
                <a:prstDash val="solid"/>
              </a:ln>
              <a:effectLst/>
            </p:spPr>
          </p:cxnSp>
          <p:sp>
            <p:nvSpPr>
              <p:cNvPr id="92" name="Rechthoek 159">
                <a:extLst>
                  <a:ext uri="{FF2B5EF4-FFF2-40B4-BE49-F238E27FC236}">
                    <a16:creationId xmlns:a16="http://schemas.microsoft.com/office/drawing/2014/main" id="{A5A7642A-4F6D-4A5C-AA3B-FB2040D26B69}"/>
                  </a:ext>
                </a:extLst>
              </p:cNvPr>
              <p:cNvSpPr/>
              <p:nvPr userDrawn="1"/>
            </p:nvSpPr>
            <p:spPr>
              <a:xfrm>
                <a:off x="12755395" y="4772316"/>
                <a:ext cx="3034930" cy="314439"/>
              </a:xfrm>
              <a:prstGeom prst="rect">
                <a:avLst/>
              </a:prstGeom>
              <a:noFill/>
              <a:ln w="25400" cap="flat" cmpd="sng" algn="ctr">
                <a:noFill/>
                <a:prstDash val="solid"/>
              </a:ln>
              <a:effectLst/>
            </p:spPr>
            <p:txBody>
              <a:bodyPr lIns="0" tIns="0" rIns="0" bIns="0" rtlCol="0" anchor="t"/>
              <a:lstStyle/>
              <a:p>
                <a:pPr lvl="0" fontAlgn="auto">
                  <a:spcBef>
                    <a:spcPts val="0"/>
                  </a:spcBef>
                  <a:spcAft>
                    <a:spcPts val="0"/>
                  </a:spcAft>
                  <a:defRPr/>
                </a:pPr>
                <a:r>
                  <a:rPr lang="en-GB" sz="1100" kern="0" noProof="0">
                    <a:solidFill>
                      <a:schemeClr val="tx1"/>
                    </a:solidFill>
                    <a:latin typeface="+mn-lt"/>
                    <a:cs typeface="Segoe UI Light" panose="020B0502040204020203" pitchFamily="34" charset="0"/>
                  </a:rPr>
                  <a:t>Select</a:t>
                </a:r>
                <a:r>
                  <a:rPr lang="en-GB" sz="1100" kern="0" baseline="0" noProof="0">
                    <a:solidFill>
                      <a:schemeClr val="tx1"/>
                    </a:solidFill>
                    <a:latin typeface="+mn-lt"/>
                    <a:cs typeface="Segoe UI Light" panose="020B0502040204020203" pitchFamily="34" charset="0"/>
                  </a:rPr>
                  <a:t> the chart, right-click and select </a:t>
                </a:r>
                <a:r>
                  <a:rPr lang="en-GB" sz="1100" b="1" kern="0" noProof="0">
                    <a:solidFill>
                      <a:schemeClr val="tx1"/>
                    </a:solidFill>
                    <a:latin typeface="+mn-lt"/>
                    <a:cs typeface="Segoe UI Light" panose="020B0502040204020203" pitchFamily="34" charset="0"/>
                  </a:rPr>
                  <a:t>‘Edit data’.</a:t>
                </a:r>
              </a:p>
            </p:txBody>
          </p:sp>
          <p:grpSp>
            <p:nvGrpSpPr>
              <p:cNvPr id="153" name="Groep 160">
                <a:extLst>
                  <a:ext uri="{FF2B5EF4-FFF2-40B4-BE49-F238E27FC236}">
                    <a16:creationId xmlns:a16="http://schemas.microsoft.com/office/drawing/2014/main" id="{0853FDAC-C727-45E6-A0B9-AD274E1FB17B}"/>
                  </a:ext>
                </a:extLst>
              </p:cNvPr>
              <p:cNvGrpSpPr/>
              <p:nvPr userDrawn="1"/>
            </p:nvGrpSpPr>
            <p:grpSpPr>
              <a:xfrm>
                <a:off x="12755394" y="5222855"/>
                <a:ext cx="1714530" cy="639425"/>
                <a:chOff x="12757283" y="4365594"/>
                <a:chExt cx="1714530" cy="639425"/>
              </a:xfrm>
            </p:grpSpPr>
            <p:sp>
              <p:nvSpPr>
                <p:cNvPr id="154" name="Rechthoek 161">
                  <a:extLst>
                    <a:ext uri="{FF2B5EF4-FFF2-40B4-BE49-F238E27FC236}">
                      <a16:creationId xmlns:a16="http://schemas.microsoft.com/office/drawing/2014/main" id="{62DB3C1F-717C-49A6-939A-82D737EBD3D3}"/>
                    </a:ext>
                  </a:extLst>
                </p:cNvPr>
                <p:cNvSpPr/>
                <p:nvPr userDrawn="1"/>
              </p:nvSpPr>
              <p:spPr>
                <a:xfrm>
                  <a:off x="12757283" y="4365594"/>
                  <a:ext cx="1626818" cy="580946"/>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Arial" panose="020B0604020202020204" pitchFamily="34" charset="0"/>
                    <a:cs typeface="Arial" panose="020B0604020202020204" pitchFamily="34" charset="0"/>
                  </a:endParaRPr>
                </a:p>
              </p:txBody>
            </p:sp>
            <p:sp>
              <p:nvSpPr>
                <p:cNvPr id="155" name="Rechthoek 162">
                  <a:extLst>
                    <a:ext uri="{FF2B5EF4-FFF2-40B4-BE49-F238E27FC236}">
                      <a16:creationId xmlns:a16="http://schemas.microsoft.com/office/drawing/2014/main" id="{0472D5B4-ACE2-446E-874F-081325067F86}"/>
                    </a:ext>
                  </a:extLst>
                </p:cNvPr>
                <p:cNvSpPr/>
                <p:nvPr userDrawn="1"/>
              </p:nvSpPr>
              <p:spPr>
                <a:xfrm>
                  <a:off x="12768263" y="4676983"/>
                  <a:ext cx="1609231" cy="261256"/>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sp>
              <p:nvSpPr>
                <p:cNvPr id="156" name="Tekstvak 163">
                  <a:extLst>
                    <a:ext uri="{FF2B5EF4-FFF2-40B4-BE49-F238E27FC236}">
                      <a16:creationId xmlns:a16="http://schemas.microsoft.com/office/drawing/2014/main" id="{4F1B168F-8ECF-42AE-AC36-256B9030A455}"/>
                    </a:ext>
                  </a:extLst>
                </p:cNvPr>
                <p:cNvSpPr txBox="1"/>
                <p:nvPr userDrawn="1"/>
              </p:nvSpPr>
              <p:spPr>
                <a:xfrm>
                  <a:off x="12997648" y="4404704"/>
                  <a:ext cx="1248154" cy="216982"/>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900" b="0" kern="1200" noProof="0">
                      <a:solidFill>
                        <a:schemeClr val="tx1"/>
                      </a:solidFill>
                      <a:latin typeface="Arial" panose="020B0604020202020204" pitchFamily="34" charset="0"/>
                      <a:ea typeface="+mn-ea"/>
                      <a:cs typeface="Arial" panose="020B0604020202020204" pitchFamily="34" charset="0"/>
                    </a:rPr>
                    <a:t>Grafiektype wijzigen</a:t>
                  </a:r>
                </a:p>
              </p:txBody>
            </p:sp>
            <p:sp>
              <p:nvSpPr>
                <p:cNvPr id="157" name="Tekstvak 164">
                  <a:extLst>
                    <a:ext uri="{FF2B5EF4-FFF2-40B4-BE49-F238E27FC236}">
                      <a16:creationId xmlns:a16="http://schemas.microsoft.com/office/drawing/2014/main" id="{540DF2FD-BA56-4070-BFA6-CE286C6ACA45}"/>
                    </a:ext>
                  </a:extLst>
                </p:cNvPr>
                <p:cNvSpPr txBox="1"/>
                <p:nvPr userDrawn="1"/>
              </p:nvSpPr>
              <p:spPr>
                <a:xfrm>
                  <a:off x="12984219" y="4725830"/>
                  <a:ext cx="1274711" cy="216982"/>
                </a:xfrm>
                <a:prstGeom prst="rect">
                  <a:avLst/>
                </a:prstGeom>
                <a:noFill/>
              </p:spPr>
              <p:txBody>
                <a:bodyPr wrap="square" rtlCol="0">
                  <a:spAutoFit/>
                </a:bodyPr>
                <a:lstStyle/>
                <a:p>
                  <a:pPr marL="0" algn="l" defTabSz="1217512" rtl="0" eaLnBrk="1" latinLnBrk="0" hangingPunct="1">
                    <a:lnSpc>
                      <a:spcPct val="90000"/>
                    </a:lnSpc>
                    <a:spcBef>
                      <a:spcPts val="600"/>
                    </a:spcBef>
                    <a:spcAft>
                      <a:spcPts val="600"/>
                    </a:spcAft>
                  </a:pPr>
                  <a:r>
                    <a:rPr lang="en-GB" sz="900" b="0" kern="1200" noProof="0">
                      <a:solidFill>
                        <a:schemeClr val="tx1"/>
                      </a:solidFill>
                      <a:latin typeface="Arial" panose="020B0604020202020204" pitchFamily="34" charset="0"/>
                      <a:ea typeface="+mn-ea"/>
                      <a:cs typeface="Arial" panose="020B0604020202020204" pitchFamily="34" charset="0"/>
                    </a:rPr>
                    <a:t>Gegevens bewerken</a:t>
                  </a:r>
                </a:p>
              </p:txBody>
            </p:sp>
            <p:pic>
              <p:nvPicPr>
                <p:cNvPr id="158" name="Picture 3">
                  <a:extLst>
                    <a:ext uri="{FF2B5EF4-FFF2-40B4-BE49-F238E27FC236}">
                      <a16:creationId xmlns:a16="http://schemas.microsoft.com/office/drawing/2014/main" id="{73F9670B-E4A0-4151-BE04-AA1F33021A08}"/>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4328727" y="4773688"/>
                  <a:ext cx="143086" cy="23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59" name="Groep 166">
                  <a:extLst>
                    <a:ext uri="{FF2B5EF4-FFF2-40B4-BE49-F238E27FC236}">
                      <a16:creationId xmlns:a16="http://schemas.microsoft.com/office/drawing/2014/main" id="{CAAB8523-0BD1-4AA6-9C88-47381141ED89}"/>
                    </a:ext>
                  </a:extLst>
                </p:cNvPr>
                <p:cNvGrpSpPr/>
                <p:nvPr userDrawn="1"/>
              </p:nvGrpSpPr>
              <p:grpSpPr>
                <a:xfrm>
                  <a:off x="12831198" y="4432250"/>
                  <a:ext cx="139861" cy="152244"/>
                  <a:chOff x="12574450" y="6053892"/>
                  <a:chExt cx="169232" cy="184215"/>
                </a:xfrm>
              </p:grpSpPr>
              <p:sp>
                <p:nvSpPr>
                  <p:cNvPr id="182" name="Rechthoek 189">
                    <a:extLst>
                      <a:ext uri="{FF2B5EF4-FFF2-40B4-BE49-F238E27FC236}">
                        <a16:creationId xmlns:a16="http://schemas.microsoft.com/office/drawing/2014/main" id="{E68A163F-5137-4F0C-9BA8-FE295BE47032}"/>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2"/>
                      </a:solidFill>
                      <a:latin typeface="+mn-lt"/>
                    </a:endParaRPr>
                  </a:p>
                </p:txBody>
              </p:sp>
              <p:sp>
                <p:nvSpPr>
                  <p:cNvPr id="183" name="Rechthoek 190">
                    <a:extLst>
                      <a:ext uri="{FF2B5EF4-FFF2-40B4-BE49-F238E27FC236}">
                        <a16:creationId xmlns:a16="http://schemas.microsoft.com/office/drawing/2014/main" id="{6F9216AF-FA62-4B2F-9179-1315ADA7CBD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2"/>
                      </a:solidFill>
                      <a:latin typeface="+mn-lt"/>
                    </a:endParaRPr>
                  </a:p>
                </p:txBody>
              </p:sp>
              <p:sp>
                <p:nvSpPr>
                  <p:cNvPr id="184" name="Rechthoek 191">
                    <a:extLst>
                      <a:ext uri="{FF2B5EF4-FFF2-40B4-BE49-F238E27FC236}">
                        <a16:creationId xmlns:a16="http://schemas.microsoft.com/office/drawing/2014/main" id="{7BEC0484-2747-49BD-88EA-43E8F128FF18}"/>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2"/>
                      </a:solidFill>
                      <a:latin typeface="+mn-lt"/>
                    </a:endParaRPr>
                  </a:p>
                </p:txBody>
              </p:sp>
            </p:grpSp>
            <p:grpSp>
              <p:nvGrpSpPr>
                <p:cNvPr id="160" name="Groep 167">
                  <a:extLst>
                    <a:ext uri="{FF2B5EF4-FFF2-40B4-BE49-F238E27FC236}">
                      <a16:creationId xmlns:a16="http://schemas.microsoft.com/office/drawing/2014/main" id="{82D07FC6-5F5D-428A-9E77-E0400CFFB8F3}"/>
                    </a:ext>
                  </a:extLst>
                </p:cNvPr>
                <p:cNvGrpSpPr/>
                <p:nvPr userDrawn="1"/>
              </p:nvGrpSpPr>
              <p:grpSpPr>
                <a:xfrm>
                  <a:off x="12831198" y="4748585"/>
                  <a:ext cx="184916" cy="120210"/>
                  <a:chOff x="8815516" y="1076284"/>
                  <a:chExt cx="503174" cy="327105"/>
                </a:xfrm>
              </p:grpSpPr>
              <p:sp>
                <p:nvSpPr>
                  <p:cNvPr id="161" name="Rechthoek 168">
                    <a:extLst>
                      <a:ext uri="{FF2B5EF4-FFF2-40B4-BE49-F238E27FC236}">
                        <a16:creationId xmlns:a16="http://schemas.microsoft.com/office/drawing/2014/main" id="{26A902D4-D4C8-4E4A-BA6B-7429C9B4E86C}"/>
                      </a:ext>
                    </a:extLst>
                  </p:cNvPr>
                  <p:cNvSpPr/>
                  <p:nvPr userDrawn="1"/>
                </p:nvSpPr>
                <p:spPr>
                  <a:xfrm>
                    <a:off x="8815516" y="1133167"/>
                    <a:ext cx="372729" cy="235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nvGrpSpPr>
                  <p:cNvPr id="162" name="Groep 169">
                    <a:extLst>
                      <a:ext uri="{FF2B5EF4-FFF2-40B4-BE49-F238E27FC236}">
                        <a16:creationId xmlns:a16="http://schemas.microsoft.com/office/drawing/2014/main" id="{77D91A39-5AC3-465B-97C7-85EF17E233C6}"/>
                      </a:ext>
                    </a:extLst>
                  </p:cNvPr>
                  <p:cNvGrpSpPr/>
                  <p:nvPr userDrawn="1"/>
                </p:nvGrpSpPr>
                <p:grpSpPr>
                  <a:xfrm>
                    <a:off x="8815517" y="1076284"/>
                    <a:ext cx="503173" cy="327105"/>
                    <a:chOff x="1351248" y="-683635"/>
                    <a:chExt cx="503173" cy="327105"/>
                  </a:xfrm>
                </p:grpSpPr>
                <p:grpSp>
                  <p:nvGrpSpPr>
                    <p:cNvPr id="163" name="Groep 170">
                      <a:extLst>
                        <a:ext uri="{FF2B5EF4-FFF2-40B4-BE49-F238E27FC236}">
                          <a16:creationId xmlns:a16="http://schemas.microsoft.com/office/drawing/2014/main" id="{E49B51F9-8F94-4965-856D-54FAB3344B60}"/>
                        </a:ext>
                      </a:extLst>
                    </p:cNvPr>
                    <p:cNvGrpSpPr/>
                    <p:nvPr userDrawn="1"/>
                  </p:nvGrpSpPr>
                  <p:grpSpPr>
                    <a:xfrm>
                      <a:off x="1351248" y="-683635"/>
                      <a:ext cx="375186" cy="293652"/>
                      <a:chOff x="1094874" y="-884923"/>
                      <a:chExt cx="884668" cy="692417"/>
                    </a:xfrm>
                  </p:grpSpPr>
                  <p:sp>
                    <p:nvSpPr>
                      <p:cNvPr id="168" name="Rechthoek 175">
                        <a:extLst>
                          <a:ext uri="{FF2B5EF4-FFF2-40B4-BE49-F238E27FC236}">
                            <a16:creationId xmlns:a16="http://schemas.microsoft.com/office/drawing/2014/main" id="{6A7BB0F2-CFB5-415F-8E11-31762E514CFD}"/>
                          </a:ext>
                        </a:extLst>
                      </p:cNvPr>
                      <p:cNvSpPr/>
                      <p:nvPr userDrawn="1"/>
                    </p:nvSpPr>
                    <p:spPr>
                      <a:xfrm>
                        <a:off x="1094874" y="-884923"/>
                        <a:ext cx="878304" cy="145579"/>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nvGrpSpPr>
                      <p:cNvPr id="169" name="Groep 176">
                        <a:extLst>
                          <a:ext uri="{FF2B5EF4-FFF2-40B4-BE49-F238E27FC236}">
                            <a16:creationId xmlns:a16="http://schemas.microsoft.com/office/drawing/2014/main" id="{6317D0CA-902D-4F10-9CA9-9B396FA4942C}"/>
                          </a:ext>
                        </a:extLst>
                      </p:cNvPr>
                      <p:cNvGrpSpPr/>
                      <p:nvPr userDrawn="1"/>
                    </p:nvGrpSpPr>
                    <p:grpSpPr>
                      <a:xfrm>
                        <a:off x="1094874" y="-878306"/>
                        <a:ext cx="867364" cy="685800"/>
                        <a:chOff x="1094874" y="-878306"/>
                        <a:chExt cx="867364" cy="613611"/>
                      </a:xfrm>
                    </p:grpSpPr>
                    <p:cxnSp>
                      <p:nvCxnSpPr>
                        <p:cNvPr id="175" name="Rechte verbindingslijn 182">
                          <a:extLst>
                            <a:ext uri="{FF2B5EF4-FFF2-40B4-BE49-F238E27FC236}">
                              <a16:creationId xmlns:a16="http://schemas.microsoft.com/office/drawing/2014/main" id="{CCED8505-951F-4606-B228-A7303F6897BC}"/>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76" name="Rechte verbindingslijn 183">
                          <a:extLst>
                            <a:ext uri="{FF2B5EF4-FFF2-40B4-BE49-F238E27FC236}">
                              <a16:creationId xmlns:a16="http://schemas.microsoft.com/office/drawing/2014/main" id="{AE202991-66F0-495A-AA74-C0E36BDF84BB}"/>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77" name="Groep 184">
                          <a:extLst>
                            <a:ext uri="{FF2B5EF4-FFF2-40B4-BE49-F238E27FC236}">
                              <a16:creationId xmlns:a16="http://schemas.microsoft.com/office/drawing/2014/main" id="{DE8DECD8-8B55-43C4-B984-90C8F2D74EA6}"/>
                            </a:ext>
                          </a:extLst>
                        </p:cNvPr>
                        <p:cNvGrpSpPr/>
                        <p:nvPr userDrawn="1"/>
                      </p:nvGrpSpPr>
                      <p:grpSpPr>
                        <a:xfrm>
                          <a:off x="1270535" y="-878306"/>
                          <a:ext cx="526983" cy="613611"/>
                          <a:chOff x="1270535" y="-745959"/>
                          <a:chExt cx="526983" cy="481264"/>
                        </a:xfrm>
                      </p:grpSpPr>
                      <p:cxnSp>
                        <p:nvCxnSpPr>
                          <p:cNvPr id="178" name="Rechte verbindingslijn 185">
                            <a:extLst>
                              <a:ext uri="{FF2B5EF4-FFF2-40B4-BE49-F238E27FC236}">
                                <a16:creationId xmlns:a16="http://schemas.microsoft.com/office/drawing/2014/main" id="{94CA05A1-3475-4AE4-9498-9681D6267B14}"/>
                              </a:ext>
                            </a:extLst>
                          </p:cNvPr>
                          <p:cNvCxnSpPr>
                            <a:cxnSpLocks/>
                          </p:cNvCxnSpPr>
                          <p:nvPr userDrawn="1"/>
                        </p:nvCxnSpPr>
                        <p:spPr>
                          <a:xfrm>
                            <a:off x="1446196" y="-745959"/>
                            <a:ext cx="0" cy="481264"/>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79" name="Rechte verbindingslijn 186">
                            <a:extLst>
                              <a:ext uri="{FF2B5EF4-FFF2-40B4-BE49-F238E27FC236}">
                                <a16:creationId xmlns:a16="http://schemas.microsoft.com/office/drawing/2014/main" id="{78C63990-2BE8-4CD4-9F07-5BC007358CC2}"/>
                              </a:ext>
                            </a:extLst>
                          </p:cNvPr>
                          <p:cNvCxnSpPr>
                            <a:cxnSpLocks/>
                          </p:cNvCxnSpPr>
                          <p:nvPr userDrawn="1"/>
                        </p:nvCxnSpPr>
                        <p:spPr>
                          <a:xfrm>
                            <a:off x="1270535" y="-745959"/>
                            <a:ext cx="0" cy="481264"/>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0" name="Rechte verbindingslijn 187">
                            <a:extLst>
                              <a:ext uri="{FF2B5EF4-FFF2-40B4-BE49-F238E27FC236}">
                                <a16:creationId xmlns:a16="http://schemas.microsoft.com/office/drawing/2014/main" id="{4FEC7C24-55CD-4607-B374-0E635B260AFB}"/>
                              </a:ext>
                            </a:extLst>
                          </p:cNvPr>
                          <p:cNvCxnSpPr>
                            <a:cxnSpLocks/>
                          </p:cNvCxnSpPr>
                          <p:nvPr userDrawn="1"/>
                        </p:nvCxnSpPr>
                        <p:spPr>
                          <a:xfrm>
                            <a:off x="1621857" y="-745959"/>
                            <a:ext cx="0" cy="481264"/>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81" name="Rechte verbindingslijn 188">
                            <a:extLst>
                              <a:ext uri="{FF2B5EF4-FFF2-40B4-BE49-F238E27FC236}">
                                <a16:creationId xmlns:a16="http://schemas.microsoft.com/office/drawing/2014/main" id="{18508289-0FA9-4AE9-86D2-F986DBEFBF5E}"/>
                              </a:ext>
                            </a:extLst>
                          </p:cNvPr>
                          <p:cNvCxnSpPr>
                            <a:cxnSpLocks/>
                          </p:cNvCxnSpPr>
                          <p:nvPr userDrawn="1"/>
                        </p:nvCxnSpPr>
                        <p:spPr>
                          <a:xfrm>
                            <a:off x="1797518" y="-745959"/>
                            <a:ext cx="0" cy="481264"/>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70" name="Rechte verbindingslijn 177">
                        <a:extLst>
                          <a:ext uri="{FF2B5EF4-FFF2-40B4-BE49-F238E27FC236}">
                            <a16:creationId xmlns:a16="http://schemas.microsoft.com/office/drawing/2014/main" id="{A2357A56-CAC6-40D8-A464-E44C4CCB01B1}"/>
                          </a:ext>
                        </a:extLst>
                      </p:cNvPr>
                      <p:cNvCxnSpPr>
                        <a:cxnSpLocks/>
                      </p:cNvCxnSpPr>
                      <p:nvPr userDrawn="1"/>
                    </p:nvCxnSpPr>
                    <p:spPr>
                      <a:xfrm flipH="1">
                        <a:off x="1098555" y="-192506"/>
                        <a:ext cx="880987" cy="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71" name="Groep 178">
                        <a:extLst>
                          <a:ext uri="{FF2B5EF4-FFF2-40B4-BE49-F238E27FC236}">
                            <a16:creationId xmlns:a16="http://schemas.microsoft.com/office/drawing/2014/main" id="{3C809503-78D0-4408-88A0-A08131E1B856}"/>
                          </a:ext>
                        </a:extLst>
                      </p:cNvPr>
                      <p:cNvGrpSpPr/>
                      <p:nvPr userDrawn="1"/>
                    </p:nvGrpSpPr>
                    <p:grpSpPr>
                      <a:xfrm>
                        <a:off x="1094874" y="-607596"/>
                        <a:ext cx="878306" cy="276726"/>
                        <a:chOff x="1106905" y="-607596"/>
                        <a:chExt cx="878307" cy="276726"/>
                      </a:xfrm>
                    </p:grpSpPr>
                    <p:cxnSp>
                      <p:nvCxnSpPr>
                        <p:cNvPr id="172" name="Rechte verbindingslijn 179">
                          <a:extLst>
                            <a:ext uri="{FF2B5EF4-FFF2-40B4-BE49-F238E27FC236}">
                              <a16:creationId xmlns:a16="http://schemas.microsoft.com/office/drawing/2014/main" id="{C806972B-9117-41DE-A74D-EBB78374F77F}"/>
                            </a:ext>
                          </a:extLst>
                        </p:cNvPr>
                        <p:cNvCxnSpPr>
                          <a:cxnSpLocks/>
                        </p:cNvCxnSpPr>
                        <p:nvPr userDrawn="1"/>
                      </p:nvCxnSpPr>
                      <p:spPr>
                        <a:xfrm flipH="1">
                          <a:off x="1106905" y="-330870"/>
                          <a:ext cx="878307"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73" name="Rechte verbindingslijn 180">
                          <a:extLst>
                            <a:ext uri="{FF2B5EF4-FFF2-40B4-BE49-F238E27FC236}">
                              <a16:creationId xmlns:a16="http://schemas.microsoft.com/office/drawing/2014/main" id="{1CE59FDF-2A9E-463F-AD66-247FD882EDFD}"/>
                            </a:ext>
                          </a:extLst>
                        </p:cNvPr>
                        <p:cNvCxnSpPr>
                          <a:cxnSpLocks/>
                        </p:cNvCxnSpPr>
                        <p:nvPr userDrawn="1"/>
                      </p:nvCxnSpPr>
                      <p:spPr>
                        <a:xfrm flipH="1">
                          <a:off x="1106905" y="-469233"/>
                          <a:ext cx="878307"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81">
                          <a:extLst>
                            <a:ext uri="{FF2B5EF4-FFF2-40B4-BE49-F238E27FC236}">
                              <a16:creationId xmlns:a16="http://schemas.microsoft.com/office/drawing/2014/main" id="{D5E1FA8E-CAA7-4B09-889E-DF1FBA606A44}"/>
                            </a:ext>
                          </a:extLst>
                        </p:cNvPr>
                        <p:cNvCxnSpPr>
                          <a:cxnSpLocks/>
                        </p:cNvCxnSpPr>
                        <p:nvPr userDrawn="1"/>
                      </p:nvCxnSpPr>
                      <p:spPr>
                        <a:xfrm flipH="1">
                          <a:off x="1106905" y="-607596"/>
                          <a:ext cx="878307"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grpSp>
                </p:grpSp>
                <p:grpSp>
                  <p:nvGrpSpPr>
                    <p:cNvPr id="164" name="Groep 171">
                      <a:extLst>
                        <a:ext uri="{FF2B5EF4-FFF2-40B4-BE49-F238E27FC236}">
                          <a16:creationId xmlns:a16="http://schemas.microsoft.com/office/drawing/2014/main" id="{9ABC5049-DAFF-4413-817A-6D0B69743DDA}"/>
                        </a:ext>
                      </a:extLst>
                    </p:cNvPr>
                    <p:cNvGrpSpPr/>
                    <p:nvPr userDrawn="1"/>
                  </p:nvGrpSpPr>
                  <p:grpSpPr>
                    <a:xfrm rot="2700000">
                      <a:off x="1605871" y="-605080"/>
                      <a:ext cx="90079" cy="407021"/>
                      <a:chOff x="3130062" y="-817193"/>
                      <a:chExt cx="131884" cy="595920"/>
                    </a:xfrm>
                    <a:solidFill>
                      <a:srgbClr val="3399FF"/>
                    </a:solidFill>
                  </p:grpSpPr>
                  <p:sp>
                    <p:nvSpPr>
                      <p:cNvPr id="165" name="Rechthoek 172">
                        <a:extLst>
                          <a:ext uri="{FF2B5EF4-FFF2-40B4-BE49-F238E27FC236}">
                            <a16:creationId xmlns:a16="http://schemas.microsoft.com/office/drawing/2014/main" id="{2968AB24-7A8A-4C9B-BA4E-F5460212E427}"/>
                          </a:ext>
                        </a:extLst>
                      </p:cNvPr>
                      <p:cNvSpPr/>
                      <p:nvPr userDrawn="1"/>
                    </p:nvSpPr>
                    <p:spPr>
                      <a:xfrm>
                        <a:off x="3130062" y="-705979"/>
                        <a:ext cx="131884" cy="281354"/>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66" name="Rechthoek: afgeronde bovenhoeken 173">
                        <a:extLst>
                          <a:ext uri="{FF2B5EF4-FFF2-40B4-BE49-F238E27FC236}">
                            <a16:creationId xmlns:a16="http://schemas.microsoft.com/office/drawing/2014/main" id="{0F1DB89F-AE09-4AEE-9B4D-D96043EB8D63}"/>
                          </a:ext>
                        </a:extLst>
                      </p:cNvPr>
                      <p:cNvSpPr/>
                      <p:nvPr userDrawn="1"/>
                    </p:nvSpPr>
                    <p:spPr>
                      <a:xfrm>
                        <a:off x="3130063" y="-817193"/>
                        <a:ext cx="131883" cy="87615"/>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167" name="Gelijkbenige driehoek 174">
                        <a:extLst>
                          <a:ext uri="{FF2B5EF4-FFF2-40B4-BE49-F238E27FC236}">
                            <a16:creationId xmlns:a16="http://schemas.microsoft.com/office/drawing/2014/main" id="{7231D27E-D50E-4A92-B064-F8A6044ABD92}"/>
                          </a:ext>
                        </a:extLst>
                      </p:cNvPr>
                      <p:cNvSpPr/>
                      <p:nvPr userDrawn="1"/>
                    </p:nvSpPr>
                    <p:spPr>
                      <a:xfrm rot="10800000">
                        <a:off x="3130062" y="-401026"/>
                        <a:ext cx="131884"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grpSp>
        </p:grpSp>
        <p:grpSp>
          <p:nvGrpSpPr>
            <p:cNvPr id="70" name="Instructie">
              <a:extLst>
                <a:ext uri="{FF2B5EF4-FFF2-40B4-BE49-F238E27FC236}">
                  <a16:creationId xmlns:a16="http://schemas.microsoft.com/office/drawing/2014/main" id="{2C2DB381-B4A6-4741-91B5-6286E42F8D71}"/>
                </a:ext>
              </a:extLst>
            </p:cNvPr>
            <p:cNvGrpSpPr/>
            <p:nvPr userDrawn="1"/>
          </p:nvGrpSpPr>
          <p:grpSpPr>
            <a:xfrm>
              <a:off x="12391601" y="0"/>
              <a:ext cx="3183677" cy="2499789"/>
              <a:chOff x="12391601" y="0"/>
              <a:chExt cx="3183677" cy="2499789"/>
            </a:xfrm>
          </p:grpSpPr>
          <p:sp>
            <p:nvSpPr>
              <p:cNvPr id="71" name="Rechthoek 138">
                <a:extLst>
                  <a:ext uri="{FF2B5EF4-FFF2-40B4-BE49-F238E27FC236}">
                    <a16:creationId xmlns:a16="http://schemas.microsoft.com/office/drawing/2014/main" id="{4141D78B-FBCF-42CD-AC7F-92A9B16F8541}"/>
                  </a:ext>
                </a:extLst>
              </p:cNvPr>
              <p:cNvSpPr/>
              <p:nvPr userDrawn="1"/>
            </p:nvSpPr>
            <p:spPr>
              <a:xfrm>
                <a:off x="12397262" y="0"/>
                <a:ext cx="3178016" cy="191611"/>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80000"/>
                  </a:lnSpc>
                  <a:spcBef>
                    <a:spcPts val="0"/>
                  </a:spcBef>
                  <a:spcAft>
                    <a:spcPts val="0"/>
                  </a:spcAft>
                  <a:buClrTx/>
                  <a:buSzTx/>
                  <a:buFontTx/>
                  <a:buNone/>
                  <a:tabLst/>
                  <a:defRPr/>
                </a:pPr>
                <a:r>
                  <a:rPr kumimoji="0" lang="en-GB" sz="1400" b="1" i="0" u="none" strike="noStrike" kern="0" cap="all" spc="0" normalizeH="0" baseline="0" noProof="0">
                    <a:ln>
                      <a:noFill/>
                    </a:ln>
                    <a:solidFill>
                      <a:schemeClr val="accent1"/>
                    </a:solidFill>
                    <a:effectLst/>
                    <a:uLnTx/>
                    <a:uFillTx/>
                    <a:latin typeface="+mj-lt"/>
                    <a:cs typeface="Segoe UI Light" panose="020B0502040204020203" pitchFamily="34" charset="0"/>
                  </a:rPr>
                  <a:t>Insert / edit a chart</a:t>
                </a:r>
              </a:p>
            </p:txBody>
          </p:sp>
          <p:sp>
            <p:nvSpPr>
              <p:cNvPr id="72" name="Ovaal 139">
                <a:extLst>
                  <a:ext uri="{FF2B5EF4-FFF2-40B4-BE49-F238E27FC236}">
                    <a16:creationId xmlns:a16="http://schemas.microsoft.com/office/drawing/2014/main" id="{3C314208-238B-4D55-B6CB-71DC9A08F4F2}"/>
                  </a:ext>
                </a:extLst>
              </p:cNvPr>
              <p:cNvSpPr/>
              <p:nvPr userDrawn="1"/>
            </p:nvSpPr>
            <p:spPr>
              <a:xfrm>
                <a:off x="12391601" y="366490"/>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1</a:t>
                </a:r>
              </a:p>
            </p:txBody>
          </p:sp>
          <p:cxnSp>
            <p:nvCxnSpPr>
              <p:cNvPr id="73" name="Rechte verbindingslijn 140">
                <a:extLst>
                  <a:ext uri="{FF2B5EF4-FFF2-40B4-BE49-F238E27FC236}">
                    <a16:creationId xmlns:a16="http://schemas.microsoft.com/office/drawing/2014/main" id="{B6429BC9-44A2-4CD9-8A2C-4A8482A198CC}"/>
                  </a:ext>
                </a:extLst>
              </p:cNvPr>
              <p:cNvCxnSpPr>
                <a:cxnSpLocks/>
              </p:cNvCxnSpPr>
              <p:nvPr userDrawn="1"/>
            </p:nvCxnSpPr>
            <p:spPr>
              <a:xfrm>
                <a:off x="12397261" y="241635"/>
                <a:ext cx="3178017" cy="0"/>
              </a:xfrm>
              <a:prstGeom prst="line">
                <a:avLst/>
              </a:prstGeom>
              <a:noFill/>
              <a:ln w="3175" cap="flat" cmpd="sng" algn="ctr">
                <a:solidFill>
                  <a:schemeClr val="accent1"/>
                </a:solidFill>
                <a:prstDash val="solid"/>
              </a:ln>
              <a:effectLst/>
            </p:spPr>
          </p:cxnSp>
          <p:cxnSp>
            <p:nvCxnSpPr>
              <p:cNvPr id="74" name="Rechte verbindingslijn 141">
                <a:extLst>
                  <a:ext uri="{FF2B5EF4-FFF2-40B4-BE49-F238E27FC236}">
                    <a16:creationId xmlns:a16="http://schemas.microsoft.com/office/drawing/2014/main" id="{0DEAC23D-6E70-45F0-9831-0150646DC96D}"/>
                  </a:ext>
                </a:extLst>
              </p:cNvPr>
              <p:cNvCxnSpPr>
                <a:cxnSpLocks/>
              </p:cNvCxnSpPr>
              <p:nvPr userDrawn="1"/>
            </p:nvCxnSpPr>
            <p:spPr>
              <a:xfrm>
                <a:off x="12397261" y="1577933"/>
                <a:ext cx="3178017" cy="0"/>
              </a:xfrm>
              <a:prstGeom prst="line">
                <a:avLst/>
              </a:prstGeom>
              <a:noFill/>
              <a:ln w="3175" cap="flat" cmpd="sng" algn="ctr">
                <a:solidFill>
                  <a:schemeClr val="accent1"/>
                </a:solidFill>
                <a:prstDash val="solid"/>
              </a:ln>
              <a:effectLst/>
            </p:spPr>
          </p:cxnSp>
          <p:sp>
            <p:nvSpPr>
              <p:cNvPr id="75" name="Rechthoek 142">
                <a:extLst>
                  <a:ext uri="{FF2B5EF4-FFF2-40B4-BE49-F238E27FC236}">
                    <a16:creationId xmlns:a16="http://schemas.microsoft.com/office/drawing/2014/main" id="{B5C23194-879A-4C7D-84AC-7B30F30AF806}"/>
                  </a:ext>
                </a:extLst>
              </p:cNvPr>
              <p:cNvSpPr/>
              <p:nvPr userDrawn="1"/>
            </p:nvSpPr>
            <p:spPr>
              <a:xfrm>
                <a:off x="12757282" y="432552"/>
                <a:ext cx="2817995" cy="595423"/>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If necessary, delete the existing chart using the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‘Delete’ button</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 Click on the icon to insert a new chart. </a:t>
                </a:r>
                <a:r>
                  <a:rPr kumimoji="0" lang="en-GB" sz="1100" b="0" i="1" u="none" strike="noStrike" kern="0" cap="none" spc="0" normalizeH="0" baseline="0" noProof="0">
                    <a:ln>
                      <a:noFill/>
                    </a:ln>
                    <a:solidFill>
                      <a:srgbClr val="000000"/>
                    </a:solidFill>
                    <a:effectLst/>
                    <a:uLnTx/>
                    <a:uFillTx/>
                    <a:latin typeface="+mn-lt"/>
                    <a:cs typeface="Segoe UI Light" panose="020B0502040204020203" pitchFamily="34" charset="0"/>
                  </a:rPr>
                  <a:t>(see example below).</a:t>
                </a:r>
                <a:endPar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sp>
            <p:nvSpPr>
              <p:cNvPr id="76" name="Ovaal 143">
                <a:extLst>
                  <a:ext uri="{FF2B5EF4-FFF2-40B4-BE49-F238E27FC236}">
                    <a16:creationId xmlns:a16="http://schemas.microsoft.com/office/drawing/2014/main" id="{94D0FDB8-C9AE-4887-A567-AECD1F70C4B4}"/>
                  </a:ext>
                </a:extLst>
              </p:cNvPr>
              <p:cNvSpPr/>
              <p:nvPr userDrawn="1"/>
            </p:nvSpPr>
            <p:spPr>
              <a:xfrm>
                <a:off x="12391601" y="1706398"/>
                <a:ext cx="260914" cy="259683"/>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chemeClr val="bg1"/>
                    </a:solidFill>
                    <a:effectLst/>
                    <a:uLnTx/>
                    <a:uFillTx/>
                    <a:latin typeface="+mn-lt"/>
                    <a:cs typeface="Segoe UI Light" panose="020B0502040204020203" pitchFamily="34" charset="0"/>
                  </a:rPr>
                  <a:t>2</a:t>
                </a:r>
              </a:p>
            </p:txBody>
          </p:sp>
          <p:sp>
            <p:nvSpPr>
              <p:cNvPr id="77" name="Rechthoek 144">
                <a:extLst>
                  <a:ext uri="{FF2B5EF4-FFF2-40B4-BE49-F238E27FC236}">
                    <a16:creationId xmlns:a16="http://schemas.microsoft.com/office/drawing/2014/main" id="{9258647E-2BD9-42F9-BB26-63D99510895F}"/>
                  </a:ext>
                </a:extLst>
              </p:cNvPr>
              <p:cNvSpPr/>
              <p:nvPr userDrawn="1"/>
            </p:nvSpPr>
            <p:spPr>
              <a:xfrm>
                <a:off x="12757282" y="1772461"/>
                <a:ext cx="2817995" cy="31804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
                    <a:schemeClr val="accent1"/>
                  </a:buClr>
                  <a:buSzTx/>
                  <a:buFont typeface="Arial" panose="020B0604020202020204" pitchFamily="34" charset="0"/>
                  <a:buNone/>
                  <a:tabLst/>
                  <a:defRPr/>
                </a:pP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Select the chart you want to insert and click on </a:t>
                </a:r>
                <a:r>
                  <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rPr>
                  <a:t>‘Insert’</a:t>
                </a:r>
                <a:r>
                  <a:rPr kumimoji="0" lang="en-GB" sz="1100" b="0" i="0" u="none" strike="noStrike" kern="0" cap="none" spc="0" normalizeH="0" baseline="0" noProof="0">
                    <a:ln>
                      <a:noFill/>
                    </a:ln>
                    <a:solidFill>
                      <a:srgbClr val="000000"/>
                    </a:solidFill>
                    <a:effectLst/>
                    <a:uLnTx/>
                    <a:uFillTx/>
                    <a:latin typeface="+mn-lt"/>
                    <a:cs typeface="Segoe UI Light" panose="020B0502040204020203" pitchFamily="34" charset="0"/>
                  </a:rPr>
                  <a:t>.</a:t>
                </a:r>
                <a:endParaRPr kumimoji="0" lang="en-GB" sz="1100" b="1" i="0" u="none" strike="noStrike" kern="0" cap="none" spc="0" normalizeH="0" baseline="0" noProof="0">
                  <a:ln>
                    <a:noFill/>
                  </a:ln>
                  <a:solidFill>
                    <a:srgbClr val="000000"/>
                  </a:solidFill>
                  <a:effectLst/>
                  <a:uLnTx/>
                  <a:uFillTx/>
                  <a:latin typeface="+mn-lt"/>
                  <a:cs typeface="Segoe UI Light" panose="020B0502040204020203" pitchFamily="34" charset="0"/>
                </a:endParaRPr>
              </a:p>
            </p:txBody>
          </p:sp>
          <p:grpSp>
            <p:nvGrpSpPr>
              <p:cNvPr id="78" name="Groep 145">
                <a:extLst>
                  <a:ext uri="{FF2B5EF4-FFF2-40B4-BE49-F238E27FC236}">
                    <a16:creationId xmlns:a16="http://schemas.microsoft.com/office/drawing/2014/main" id="{C85B7AEC-30DA-4B61-A1A4-7FF6FB266A3C}"/>
                  </a:ext>
                </a:extLst>
              </p:cNvPr>
              <p:cNvGrpSpPr/>
              <p:nvPr userDrawn="1"/>
            </p:nvGrpSpPr>
            <p:grpSpPr>
              <a:xfrm>
                <a:off x="12757282" y="2184550"/>
                <a:ext cx="825500" cy="209550"/>
                <a:chOff x="13504624" y="2482850"/>
                <a:chExt cx="825500" cy="209550"/>
              </a:xfrm>
            </p:grpSpPr>
            <p:sp>
              <p:nvSpPr>
                <p:cNvPr id="84" name="Rechthoek 151">
                  <a:extLst>
                    <a:ext uri="{FF2B5EF4-FFF2-40B4-BE49-F238E27FC236}">
                      <a16:creationId xmlns:a16="http://schemas.microsoft.com/office/drawing/2014/main" id="{D6E74130-0FD3-4C4A-BDC9-104C2F325E1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800" b="0" noProof="0">
                      <a:solidFill>
                        <a:schemeClr val="tx1"/>
                      </a:solidFill>
                      <a:latin typeface="Arial" panose="020B0604020202020204" pitchFamily="34" charset="0"/>
                      <a:cs typeface="Arial" panose="020B0604020202020204" pitchFamily="34" charset="0"/>
                    </a:rPr>
                    <a:t>Invoegen</a:t>
                  </a:r>
                </a:p>
              </p:txBody>
            </p:sp>
            <p:cxnSp>
              <p:nvCxnSpPr>
                <p:cNvPr id="85" name="Rechte verbindingslijn 152">
                  <a:extLst>
                    <a:ext uri="{FF2B5EF4-FFF2-40B4-BE49-F238E27FC236}">
                      <a16:creationId xmlns:a16="http://schemas.microsoft.com/office/drawing/2014/main" id="{5B3FB7E5-98E7-48B0-9DB8-53DF91A6EFC7}"/>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6" name="Gelijkbenige driehoek 153">
                  <a:extLst>
                    <a:ext uri="{FF2B5EF4-FFF2-40B4-BE49-F238E27FC236}">
                      <a16:creationId xmlns:a16="http://schemas.microsoft.com/office/drawing/2014/main" id="{51C4BDCC-6D8C-4C39-A4E3-96065A32A0B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endParaRPr>
                </a:p>
              </p:txBody>
            </p:sp>
          </p:grpSp>
          <p:cxnSp>
            <p:nvCxnSpPr>
              <p:cNvPr id="79" name="Rechte verbindingslijn 146">
                <a:extLst>
                  <a:ext uri="{FF2B5EF4-FFF2-40B4-BE49-F238E27FC236}">
                    <a16:creationId xmlns:a16="http://schemas.microsoft.com/office/drawing/2014/main" id="{1BAD8BD9-8082-49C9-9ACE-549C3275BEEA}"/>
                  </a:ext>
                </a:extLst>
              </p:cNvPr>
              <p:cNvCxnSpPr>
                <a:cxnSpLocks/>
              </p:cNvCxnSpPr>
              <p:nvPr userDrawn="1"/>
            </p:nvCxnSpPr>
            <p:spPr>
              <a:xfrm>
                <a:off x="12397261" y="2499789"/>
                <a:ext cx="3178017" cy="0"/>
              </a:xfrm>
              <a:prstGeom prst="line">
                <a:avLst/>
              </a:prstGeom>
              <a:noFill/>
              <a:ln w="3175" cap="flat" cmpd="sng" algn="ctr">
                <a:solidFill>
                  <a:schemeClr val="accent1"/>
                </a:solidFill>
                <a:prstDash val="solid"/>
              </a:ln>
              <a:effectLst/>
            </p:spPr>
          </p:cxnSp>
          <p:grpSp>
            <p:nvGrpSpPr>
              <p:cNvPr id="80" name="Groep 147">
                <a:extLst>
                  <a:ext uri="{FF2B5EF4-FFF2-40B4-BE49-F238E27FC236}">
                    <a16:creationId xmlns:a16="http://schemas.microsoft.com/office/drawing/2014/main" id="{6D8BEE10-799A-458E-B8BA-667E47D1BF8E}"/>
                  </a:ext>
                </a:extLst>
              </p:cNvPr>
              <p:cNvGrpSpPr/>
              <p:nvPr userDrawn="1"/>
            </p:nvGrpSpPr>
            <p:grpSpPr>
              <a:xfrm>
                <a:off x="12751697" y="1147804"/>
                <a:ext cx="289372" cy="314992"/>
                <a:chOff x="7322769" y="-310267"/>
                <a:chExt cx="289372" cy="314992"/>
              </a:xfrm>
            </p:grpSpPr>
            <p:sp>
              <p:nvSpPr>
                <p:cNvPr id="81" name="Rechthoek 148">
                  <a:extLst>
                    <a:ext uri="{FF2B5EF4-FFF2-40B4-BE49-F238E27FC236}">
                      <a16:creationId xmlns:a16="http://schemas.microsoft.com/office/drawing/2014/main" id="{8DA8913A-950F-4264-940C-D5B7CD4803D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82" name="Rechthoek 149">
                  <a:extLst>
                    <a:ext uri="{FF2B5EF4-FFF2-40B4-BE49-F238E27FC236}">
                      <a16:creationId xmlns:a16="http://schemas.microsoft.com/office/drawing/2014/main" id="{801503B4-91A4-49CC-9100-ACCE1FE07602}"/>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sp>
              <p:nvSpPr>
                <p:cNvPr id="83" name="Rechthoek 150">
                  <a:extLst>
                    <a:ext uri="{FF2B5EF4-FFF2-40B4-BE49-F238E27FC236}">
                      <a16:creationId xmlns:a16="http://schemas.microsoft.com/office/drawing/2014/main" id="{B2081292-8A54-4FCE-99D3-BE050C9D1674}"/>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a:p>
              </p:txBody>
            </p:sp>
          </p:grpSp>
        </p:grpSp>
      </p:grpSp>
    </p:spTree>
    <p:extLst>
      <p:ext uri="{BB962C8B-B14F-4D97-AF65-F5344CB8AC3E}">
        <p14:creationId xmlns:p14="http://schemas.microsoft.com/office/powerpoint/2010/main" val="3437760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18" Type="http://schemas.openxmlformats.org/officeDocument/2006/relationships/slideLayout" Target="../slideLayouts/slideLayout3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10" Type="http://schemas.openxmlformats.org/officeDocument/2006/relationships/slideLayout" Target="../slideLayouts/slideLayout23.xml"/><Relationship Id="rId19" Type="http://schemas.openxmlformats.org/officeDocument/2006/relationships/theme" Target="../theme/theme2.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19" Type="http://schemas.openxmlformats.org/officeDocument/2006/relationships/theme" Target="../theme/theme3.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5" Type="http://schemas.openxmlformats.org/officeDocument/2006/relationships/slideLayout" Target="../slideLayouts/slideLayout54.xml"/><Relationship Id="rId4" Type="http://schemas.openxmlformats.org/officeDocument/2006/relationships/slideLayout" Target="../slideLayouts/slideLayout53.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60.xml"/><Relationship Id="rId2" Type="http://schemas.openxmlformats.org/officeDocument/2006/relationships/slideLayout" Target="../slideLayouts/slideLayout59.xml"/><Relationship Id="rId1" Type="http://schemas.openxmlformats.org/officeDocument/2006/relationships/slideLayout" Target="../slideLayouts/slideLayout58.xml"/><Relationship Id="rId4"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8C6326FE-AA4B-49CD-B609-85E64469B0A9}"/>
              </a:ext>
            </a:extLst>
          </p:cNvPr>
          <p:cNvSpPr>
            <a:spLocks noGrp="1"/>
          </p:cNvSpPr>
          <p:nvPr>
            <p:ph type="title"/>
          </p:nvPr>
        </p:nvSpPr>
        <p:spPr>
          <a:xfrm>
            <a:off x="540000" y="540000"/>
            <a:ext cx="10123499" cy="412500"/>
          </a:xfrm>
          <a:prstGeom prst="rect">
            <a:avLst/>
          </a:prstGeom>
        </p:spPr>
        <p:txBody>
          <a:bodyPr vert="horz" lIns="0" tIns="0" rIns="0" bIns="0" rtlCol="0" anchor="t">
            <a:noAutofit/>
          </a:bodyPr>
          <a:lstStyle/>
          <a:p>
            <a:r>
              <a:rPr lang="nl-NL" dirty="0" err="1"/>
              <a:t>Heading</a:t>
            </a:r>
            <a:endParaRPr lang="nl-NL" dirty="0"/>
          </a:p>
        </p:txBody>
      </p:sp>
      <p:sp>
        <p:nvSpPr>
          <p:cNvPr id="3" name="Tijdelijke aanduiding voor tekst 2">
            <a:extLst>
              <a:ext uri="{FF2B5EF4-FFF2-40B4-BE49-F238E27FC236}">
                <a16:creationId xmlns:a16="http://schemas.microsoft.com/office/drawing/2014/main" id="{D9E0CB51-70A5-4105-B308-9B415C292A4F}"/>
              </a:ext>
            </a:extLst>
          </p:cNvPr>
          <p:cNvSpPr>
            <a:spLocks noGrp="1"/>
          </p:cNvSpPr>
          <p:nvPr>
            <p:ph type="body" idx="1"/>
          </p:nvPr>
        </p:nvSpPr>
        <p:spPr>
          <a:xfrm>
            <a:off x="540000" y="1467100"/>
            <a:ext cx="11112000" cy="4600199"/>
          </a:xfrm>
          <a:prstGeom prst="rect">
            <a:avLst/>
          </a:prstGeom>
        </p:spPr>
        <p:txBody>
          <a:bodyPr vert="horz" lIns="0" tIns="0" rIns="0" bIns="0" rtlCol="0">
            <a:noAutofit/>
          </a:bodyPr>
          <a:lstStyle/>
          <a:p>
            <a:pPr lvl="0"/>
            <a:r>
              <a:rPr lang="en-GB" noProof="0" dirty="0"/>
              <a:t>Bullet</a:t>
            </a:r>
          </a:p>
          <a:p>
            <a:pPr lvl="1"/>
            <a:r>
              <a:rPr lang="en-GB" noProof="0" dirty="0"/>
              <a:t>Sub bullet</a:t>
            </a:r>
          </a:p>
          <a:p>
            <a:pPr lvl="2"/>
            <a:r>
              <a:rPr lang="en-GB" noProof="0" dirty="0"/>
              <a:t>Plain text</a:t>
            </a:r>
          </a:p>
          <a:p>
            <a:pPr lvl="3"/>
            <a:r>
              <a:rPr lang="en-GB" noProof="0" dirty="0"/>
              <a:t>Header</a:t>
            </a:r>
          </a:p>
          <a:p>
            <a:pPr lvl="4"/>
            <a:r>
              <a:rPr lang="en-GB" noProof="0" dirty="0"/>
              <a:t>Numbering</a:t>
            </a:r>
          </a:p>
          <a:p>
            <a:pPr lvl="5"/>
            <a:r>
              <a:rPr lang="en-GB" noProof="0" dirty="0"/>
              <a:t>Bullet</a:t>
            </a:r>
          </a:p>
          <a:p>
            <a:pPr lvl="6"/>
            <a:r>
              <a:rPr lang="en-GB" noProof="0" dirty="0"/>
              <a:t>Sub bullet</a:t>
            </a:r>
          </a:p>
          <a:p>
            <a:pPr lvl="7"/>
            <a:r>
              <a:rPr lang="en-GB" noProof="0" dirty="0"/>
              <a:t>Plain text</a:t>
            </a:r>
          </a:p>
          <a:p>
            <a:pPr lvl="8"/>
            <a:r>
              <a:rPr lang="en-GB" noProof="0" dirty="0"/>
              <a:t>Header</a:t>
            </a:r>
          </a:p>
        </p:txBody>
      </p:sp>
      <p:sp>
        <p:nvSpPr>
          <p:cNvPr id="5" name="Tijdelijke aanduiding voor voettekst 4">
            <a:extLst>
              <a:ext uri="{FF2B5EF4-FFF2-40B4-BE49-F238E27FC236}">
                <a16:creationId xmlns:a16="http://schemas.microsoft.com/office/drawing/2014/main" id="{7C9CF810-E1A8-4C23-9A01-77893FABD953}"/>
              </a:ext>
            </a:extLst>
          </p:cNvPr>
          <p:cNvSpPr>
            <a:spLocks noGrp="1"/>
          </p:cNvSpPr>
          <p:nvPr>
            <p:ph type="ftr" sz="quarter" idx="3"/>
          </p:nvPr>
        </p:nvSpPr>
        <p:spPr>
          <a:xfrm>
            <a:off x="930241" y="6361490"/>
            <a:ext cx="1974670" cy="212470"/>
          </a:xfrm>
          <a:prstGeom prst="rect">
            <a:avLst/>
          </a:prstGeom>
        </p:spPr>
        <p:txBody>
          <a:bodyPr vert="horz" lIns="0" tIns="0" rIns="0" bIns="0" rtlCol="0" anchor="ctr">
            <a:noAutofit/>
          </a:bodyPr>
          <a:lstStyle>
            <a:lvl1pPr algn="l">
              <a:defRPr sz="1000">
                <a:solidFill>
                  <a:schemeClr val="tx2"/>
                </a:solidFill>
                <a:latin typeface="Fedra Sans Std Light" panose="020B0303040000020004" pitchFamily="34" charset="0"/>
                <a:ea typeface="Fedra Sans Std Light" panose="020B0303040000020004" pitchFamily="34" charset="0"/>
              </a:defRPr>
            </a:lvl1pPr>
          </a:lstStyle>
          <a:p>
            <a:r>
              <a:rPr lang="nl-NL" dirty="0"/>
              <a:t>AKD</a:t>
            </a:r>
          </a:p>
        </p:txBody>
      </p:sp>
      <p:sp>
        <p:nvSpPr>
          <p:cNvPr id="6" name="Tijdelijke aanduiding voor dianummer 5">
            <a:extLst>
              <a:ext uri="{FF2B5EF4-FFF2-40B4-BE49-F238E27FC236}">
                <a16:creationId xmlns:a16="http://schemas.microsoft.com/office/drawing/2014/main" id="{895D1A2C-8167-4F78-B157-60B4FE98AC13}"/>
              </a:ext>
            </a:extLst>
          </p:cNvPr>
          <p:cNvSpPr>
            <a:spLocks noGrp="1"/>
          </p:cNvSpPr>
          <p:nvPr>
            <p:ph type="sldNum" sz="quarter" idx="4"/>
          </p:nvPr>
        </p:nvSpPr>
        <p:spPr>
          <a:xfrm>
            <a:off x="540000" y="6361490"/>
            <a:ext cx="212470" cy="212470"/>
          </a:xfrm>
          <a:prstGeom prst="rect">
            <a:avLst/>
          </a:prstGeom>
        </p:spPr>
        <p:txBody>
          <a:bodyPr vert="horz" wrap="none" lIns="0" tIns="0" rIns="0" bIns="0" rtlCol="0" anchor="ctr">
            <a:noAutofit/>
          </a:bodyPr>
          <a:lstStyle>
            <a:lvl1pPr algn="l">
              <a:defRPr sz="1000">
                <a:solidFill>
                  <a:schemeClr val="tx2"/>
                </a:solidFill>
                <a:latin typeface="Fedra Sans Std Light" panose="020B0303040000020004" pitchFamily="34" charset="0"/>
                <a:ea typeface="Fedra Sans Std Light" panose="020B0303040000020004" pitchFamily="34" charset="0"/>
              </a:defRPr>
            </a:lvl1pPr>
          </a:lstStyle>
          <a:p>
            <a:fld id="{23D2BB9B-B463-4028-B950-91DDC3FACFD9}" type="slidenum">
              <a:rPr lang="nl-NL" smtClean="0"/>
              <a:pPr/>
              <a:t>‹#›</a:t>
            </a:fld>
            <a:endParaRPr lang="nl-NL" dirty="0"/>
          </a:p>
        </p:txBody>
      </p:sp>
      <p:grpSp>
        <p:nvGrpSpPr>
          <p:cNvPr id="13" name="GRID" hidden="1">
            <a:extLst>
              <a:ext uri="{FF2B5EF4-FFF2-40B4-BE49-F238E27FC236}">
                <a16:creationId xmlns:a16="http://schemas.microsoft.com/office/drawing/2014/main" id="{01DFBC4A-C7C9-49BE-BCE5-B8F9B20532A6}"/>
              </a:ext>
            </a:extLst>
          </p:cNvPr>
          <p:cNvGrpSpPr/>
          <p:nvPr userDrawn="1"/>
        </p:nvGrpSpPr>
        <p:grpSpPr>
          <a:xfrm>
            <a:off x="0" y="0"/>
            <a:ext cx="12192000" cy="6858000"/>
            <a:chOff x="0" y="0"/>
            <a:chExt cx="12192000" cy="6858000"/>
          </a:xfrm>
        </p:grpSpPr>
        <p:sp>
          <p:nvSpPr>
            <p:cNvPr id="7" name="Rechthoek 6">
              <a:extLst>
                <a:ext uri="{FF2B5EF4-FFF2-40B4-BE49-F238E27FC236}">
                  <a16:creationId xmlns:a16="http://schemas.microsoft.com/office/drawing/2014/main" id="{7D84098D-C7D1-469A-8BA4-7D231160E2B1}"/>
                </a:ext>
              </a:extLst>
            </p:cNvPr>
            <p:cNvSpPr/>
            <p:nvPr userDrawn="1"/>
          </p:nvSpPr>
          <p:spPr>
            <a:xfrm>
              <a:off x="0" y="0"/>
              <a:ext cx="540000" cy="6858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 name="Rechthoek 7">
              <a:extLst>
                <a:ext uri="{FF2B5EF4-FFF2-40B4-BE49-F238E27FC236}">
                  <a16:creationId xmlns:a16="http://schemas.microsoft.com/office/drawing/2014/main" id="{4261C407-BA19-4563-A770-0A6623E27AE6}"/>
                </a:ext>
              </a:extLst>
            </p:cNvPr>
            <p:cNvSpPr/>
            <p:nvPr userDrawn="1"/>
          </p:nvSpPr>
          <p:spPr>
            <a:xfrm>
              <a:off x="11652000" y="0"/>
              <a:ext cx="540000" cy="6858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 name="Rechthoek 8">
              <a:extLst>
                <a:ext uri="{FF2B5EF4-FFF2-40B4-BE49-F238E27FC236}">
                  <a16:creationId xmlns:a16="http://schemas.microsoft.com/office/drawing/2014/main" id="{7343EF21-8840-4643-9720-A659171410EF}"/>
                </a:ext>
              </a:extLst>
            </p:cNvPr>
            <p:cNvSpPr/>
            <p:nvPr userDrawn="1"/>
          </p:nvSpPr>
          <p:spPr>
            <a:xfrm rot="5400000">
              <a:off x="5826000" y="-5826000"/>
              <a:ext cx="54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 name="Rechthoek 9">
              <a:extLst>
                <a:ext uri="{FF2B5EF4-FFF2-40B4-BE49-F238E27FC236}">
                  <a16:creationId xmlns:a16="http://schemas.microsoft.com/office/drawing/2014/main" id="{00BD2B86-8176-431A-B5BD-109C9E4976B7}"/>
                </a:ext>
              </a:extLst>
            </p:cNvPr>
            <p:cNvSpPr/>
            <p:nvPr userDrawn="1"/>
          </p:nvSpPr>
          <p:spPr>
            <a:xfrm rot="5400000">
              <a:off x="5961000" y="626999"/>
              <a:ext cx="27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0" name="Rechthoek 19">
              <a:extLst>
                <a:ext uri="{FF2B5EF4-FFF2-40B4-BE49-F238E27FC236}">
                  <a16:creationId xmlns:a16="http://schemas.microsoft.com/office/drawing/2014/main" id="{3EF62ECE-3E46-4194-B437-E4C45F753670}"/>
                </a:ext>
              </a:extLst>
            </p:cNvPr>
            <p:cNvSpPr/>
            <p:nvPr userDrawn="1"/>
          </p:nvSpPr>
          <p:spPr>
            <a:xfrm rot="5400000">
              <a:off x="5826000" y="-4898900"/>
              <a:ext cx="54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7" name="Rechthoek 26">
              <a:extLst>
                <a:ext uri="{FF2B5EF4-FFF2-40B4-BE49-F238E27FC236}">
                  <a16:creationId xmlns:a16="http://schemas.microsoft.com/office/drawing/2014/main" id="{32B6273A-E5BD-4CAD-A21A-5006F68EF578}"/>
                </a:ext>
              </a:extLst>
            </p:cNvPr>
            <p:cNvSpPr/>
            <p:nvPr userDrawn="1"/>
          </p:nvSpPr>
          <p:spPr>
            <a:xfrm rot="5400000">
              <a:off x="5961000" y="106299"/>
              <a:ext cx="27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1" name="Tekstvak 10">
            <a:extLst>
              <a:ext uri="{FF2B5EF4-FFF2-40B4-BE49-F238E27FC236}">
                <a16:creationId xmlns:a16="http://schemas.microsoft.com/office/drawing/2014/main" id="{BD28238A-BC85-45E6-B60B-0D5729A3D2AA}"/>
              </a:ext>
            </a:extLst>
          </p:cNvPr>
          <p:cNvSpPr txBox="1"/>
          <p:nvPr userDrawn="1"/>
        </p:nvSpPr>
        <p:spPr>
          <a:xfrm>
            <a:off x="8658225" y="-499657"/>
            <a:ext cx="3533775" cy="169277"/>
          </a:xfrm>
          <a:prstGeom prst="rect">
            <a:avLst/>
          </a:prstGeom>
          <a:noFill/>
        </p:spPr>
        <p:txBody>
          <a:bodyPr wrap="square" lIns="0" tIns="0" rIns="0" bIns="0" rtlCol="0">
            <a:spAutoFit/>
          </a:bodyPr>
          <a:lstStyle/>
          <a:p>
            <a:pPr algn="r"/>
            <a:r>
              <a:rPr lang="nl-NL" sz="1100" dirty="0">
                <a:solidFill>
                  <a:schemeClr val="accent1"/>
                </a:solidFill>
                <a:latin typeface="Fedra Sans Std Book" panose="020B0403040000020004" pitchFamily="34" charset="0"/>
                <a:ea typeface="Fedra Sans Std Book" panose="020B0403040000020004" pitchFamily="34" charset="0"/>
              </a:rPr>
              <a:t>AKD template-set</a:t>
            </a:r>
          </a:p>
        </p:txBody>
      </p:sp>
      <p:cxnSp>
        <p:nvCxnSpPr>
          <p:cNvPr id="23" name="Rechte verbindingslijn 22">
            <a:extLst>
              <a:ext uri="{FF2B5EF4-FFF2-40B4-BE49-F238E27FC236}">
                <a16:creationId xmlns:a16="http://schemas.microsoft.com/office/drawing/2014/main" id="{C17FB13B-88FD-43A4-8A86-0ABF65D2B96A}"/>
              </a:ext>
            </a:extLst>
          </p:cNvPr>
          <p:cNvCxnSpPr>
            <a:cxnSpLocks/>
          </p:cNvCxnSpPr>
          <p:nvPr userDrawn="1"/>
        </p:nvCxnSpPr>
        <p:spPr>
          <a:xfrm rot="5400000">
            <a:off x="727975" y="6467725"/>
            <a:ext cx="150562"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8" name="LOGO">
            <a:extLst>
              <a:ext uri="{FF2B5EF4-FFF2-40B4-BE49-F238E27FC236}">
                <a16:creationId xmlns:a16="http://schemas.microsoft.com/office/drawing/2014/main" id="{7CE13B6D-7A59-4AAA-B640-CE5097EEF9CA}"/>
              </a:ext>
            </a:extLst>
          </p:cNvPr>
          <p:cNvGrpSpPr>
            <a:grpSpLocks noChangeAspect="1"/>
          </p:cNvGrpSpPr>
          <p:nvPr userDrawn="1"/>
        </p:nvGrpSpPr>
        <p:grpSpPr bwMode="auto">
          <a:xfrm>
            <a:off x="11224000" y="466271"/>
            <a:ext cx="448501" cy="452869"/>
            <a:chOff x="3051" y="1849"/>
            <a:chExt cx="616" cy="622"/>
          </a:xfrm>
        </p:grpSpPr>
        <p:sp>
          <p:nvSpPr>
            <p:cNvPr id="29" name="BEELDMERK">
              <a:extLst>
                <a:ext uri="{FF2B5EF4-FFF2-40B4-BE49-F238E27FC236}">
                  <a16:creationId xmlns:a16="http://schemas.microsoft.com/office/drawing/2014/main" id="{87BC42A7-5715-4D2B-93EE-A9CF1D34BAD9}"/>
                </a:ext>
              </a:extLst>
            </p:cNvPr>
            <p:cNvSpPr>
              <a:spLocks/>
            </p:cNvSpPr>
            <p:nvPr userDrawn="1"/>
          </p:nvSpPr>
          <p:spPr bwMode="auto">
            <a:xfrm>
              <a:off x="3051" y="1849"/>
              <a:ext cx="616" cy="622"/>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sp>
          <p:nvSpPr>
            <p:cNvPr id="30" name="BEELDMERK">
              <a:extLst>
                <a:ext uri="{FF2B5EF4-FFF2-40B4-BE49-F238E27FC236}">
                  <a16:creationId xmlns:a16="http://schemas.microsoft.com/office/drawing/2014/main" id="{EDCB2A9E-E189-4E5C-9323-F22BFFADE84F}"/>
                </a:ext>
              </a:extLst>
            </p:cNvPr>
            <p:cNvSpPr>
              <a:spLocks noEditPoints="1"/>
            </p:cNvSpPr>
            <p:nvPr userDrawn="1"/>
          </p:nvSpPr>
          <p:spPr bwMode="auto">
            <a:xfrm>
              <a:off x="3109" y="1901"/>
              <a:ext cx="500" cy="518"/>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grpSp>
      <p:cxnSp>
        <p:nvCxnSpPr>
          <p:cNvPr id="31" name="Rechte verbindingslijn 30">
            <a:extLst>
              <a:ext uri="{FF2B5EF4-FFF2-40B4-BE49-F238E27FC236}">
                <a16:creationId xmlns:a16="http://schemas.microsoft.com/office/drawing/2014/main" id="{242E2274-9266-42A8-89D5-8CBF78AF382C}"/>
              </a:ext>
            </a:extLst>
          </p:cNvPr>
          <p:cNvCxnSpPr>
            <a:cxnSpLocks/>
          </p:cNvCxnSpPr>
          <p:nvPr userDrawn="1"/>
        </p:nvCxnSpPr>
        <p:spPr>
          <a:xfrm>
            <a:off x="540000" y="1149475"/>
            <a:ext cx="2982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7016546"/>
      </p:ext>
    </p:extLst>
  </p:cSld>
  <p:clrMap bg1="lt1" tx1="dk1" bg2="lt2" tx2="dk2" accent1="accent1" accent2="accent2" accent3="accent3" accent4="accent4" accent5="accent5" accent6="accent6" hlink="hlink" folHlink="folHlink"/>
  <p:sldLayoutIdLst>
    <p:sldLayoutId id="2147483649" r:id="rId1"/>
    <p:sldLayoutId id="2147483680" r:id="rId2"/>
    <p:sldLayoutId id="2147483695" r:id="rId3"/>
    <p:sldLayoutId id="2147483658" r:id="rId4"/>
    <p:sldLayoutId id="2147483696" r:id="rId5"/>
    <p:sldLayoutId id="2147483784" r:id="rId6"/>
    <p:sldLayoutId id="2147483687" r:id="rId7"/>
    <p:sldLayoutId id="2147483688" r:id="rId8"/>
    <p:sldLayoutId id="2147483689" r:id="rId9"/>
    <p:sldLayoutId id="2147483690" r:id="rId10"/>
    <p:sldLayoutId id="2147483684" r:id="rId11"/>
    <p:sldLayoutId id="2147483693" r:id="rId12"/>
    <p:sldLayoutId id="2147483746" r:id="rId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8C6326FE-AA4B-49CD-B609-85E64469B0A9}"/>
              </a:ext>
            </a:extLst>
          </p:cNvPr>
          <p:cNvSpPr>
            <a:spLocks noGrp="1"/>
          </p:cNvSpPr>
          <p:nvPr>
            <p:ph type="title"/>
          </p:nvPr>
        </p:nvSpPr>
        <p:spPr>
          <a:xfrm>
            <a:off x="540000" y="540000"/>
            <a:ext cx="10123499" cy="412500"/>
          </a:xfrm>
          <a:prstGeom prst="rect">
            <a:avLst/>
          </a:prstGeom>
        </p:spPr>
        <p:txBody>
          <a:bodyPr vert="horz" lIns="0" tIns="0" rIns="0" bIns="0" rtlCol="0" anchor="t">
            <a:noAutofit/>
          </a:bodyPr>
          <a:lstStyle/>
          <a:p>
            <a:r>
              <a:rPr lang="en-GB" noProof="0"/>
              <a:t>Heading</a:t>
            </a:r>
          </a:p>
        </p:txBody>
      </p:sp>
      <p:sp>
        <p:nvSpPr>
          <p:cNvPr id="3" name="Tijdelijke aanduiding voor tekst 2">
            <a:extLst>
              <a:ext uri="{FF2B5EF4-FFF2-40B4-BE49-F238E27FC236}">
                <a16:creationId xmlns:a16="http://schemas.microsoft.com/office/drawing/2014/main" id="{D9E0CB51-70A5-4105-B308-9B415C292A4F}"/>
              </a:ext>
            </a:extLst>
          </p:cNvPr>
          <p:cNvSpPr>
            <a:spLocks noGrp="1"/>
          </p:cNvSpPr>
          <p:nvPr>
            <p:ph type="body" idx="1"/>
          </p:nvPr>
        </p:nvSpPr>
        <p:spPr>
          <a:xfrm>
            <a:off x="540000" y="1467100"/>
            <a:ext cx="11112000" cy="4600199"/>
          </a:xfrm>
          <a:prstGeom prst="rect">
            <a:avLst/>
          </a:prstGeom>
        </p:spPr>
        <p:txBody>
          <a:bodyPr vert="horz" lIns="0" tIns="0" rIns="0" bIns="0" rtlCol="0">
            <a:noAutofit/>
          </a:bodyPr>
          <a:lstStyle/>
          <a:p>
            <a:pPr lvl="0"/>
            <a:r>
              <a:rPr lang="en-GB" noProof="0"/>
              <a:t>Bullet</a:t>
            </a:r>
          </a:p>
          <a:p>
            <a:pPr lvl="1"/>
            <a:r>
              <a:rPr lang="en-GB" noProof="0"/>
              <a:t>Sub bullet</a:t>
            </a:r>
          </a:p>
          <a:p>
            <a:pPr lvl="2"/>
            <a:r>
              <a:rPr lang="en-GB" noProof="0"/>
              <a:t>Plain text</a:t>
            </a:r>
          </a:p>
          <a:p>
            <a:pPr lvl="3"/>
            <a:r>
              <a:rPr lang="en-GB" noProof="0"/>
              <a:t>Header</a:t>
            </a:r>
          </a:p>
          <a:p>
            <a:pPr lvl="4"/>
            <a:r>
              <a:rPr lang="en-GB" noProof="0"/>
              <a:t>Numbering</a:t>
            </a:r>
          </a:p>
          <a:p>
            <a:pPr lvl="5"/>
            <a:r>
              <a:rPr lang="en-GB" noProof="0"/>
              <a:t>Bullet</a:t>
            </a:r>
          </a:p>
          <a:p>
            <a:pPr lvl="6"/>
            <a:r>
              <a:rPr lang="en-GB" noProof="0"/>
              <a:t>Sub bullet</a:t>
            </a:r>
          </a:p>
          <a:p>
            <a:pPr lvl="7"/>
            <a:r>
              <a:rPr lang="en-GB" noProof="0"/>
              <a:t>Plain text</a:t>
            </a:r>
          </a:p>
          <a:p>
            <a:pPr lvl="8"/>
            <a:r>
              <a:rPr lang="en-GB" noProof="0"/>
              <a:t>Header</a:t>
            </a:r>
          </a:p>
        </p:txBody>
      </p:sp>
      <p:sp>
        <p:nvSpPr>
          <p:cNvPr id="5" name="Tijdelijke aanduiding voor voettekst 4">
            <a:extLst>
              <a:ext uri="{FF2B5EF4-FFF2-40B4-BE49-F238E27FC236}">
                <a16:creationId xmlns:a16="http://schemas.microsoft.com/office/drawing/2014/main" id="{7C9CF810-E1A8-4C23-9A01-77893FABD953}"/>
              </a:ext>
            </a:extLst>
          </p:cNvPr>
          <p:cNvSpPr>
            <a:spLocks noGrp="1"/>
          </p:cNvSpPr>
          <p:nvPr>
            <p:ph type="ftr" sz="quarter" idx="3"/>
          </p:nvPr>
        </p:nvSpPr>
        <p:spPr>
          <a:xfrm>
            <a:off x="930241" y="6361490"/>
            <a:ext cx="1974670" cy="212470"/>
          </a:xfrm>
          <a:prstGeom prst="rect">
            <a:avLst/>
          </a:prstGeom>
        </p:spPr>
        <p:txBody>
          <a:bodyPr vert="horz" lIns="0" tIns="0" rIns="0" bIns="0" rtlCol="0" anchor="ctr">
            <a:noAutofit/>
          </a:bodyPr>
          <a:lstStyle>
            <a:lvl1pPr algn="l">
              <a:defRPr sz="1000">
                <a:solidFill>
                  <a:schemeClr val="tx2"/>
                </a:solidFill>
                <a:latin typeface="Fedra Sans Std Light" panose="020B0303040000020004" pitchFamily="34" charset="0"/>
                <a:ea typeface="Fedra Sans Std Light" panose="020B0303040000020004" pitchFamily="34" charset="0"/>
              </a:defRPr>
            </a:lvl1pPr>
          </a:lstStyle>
          <a:p>
            <a:r>
              <a:rPr lang="en-GB" noProof="0"/>
              <a:t>AKD</a:t>
            </a:r>
          </a:p>
        </p:txBody>
      </p:sp>
      <p:sp>
        <p:nvSpPr>
          <p:cNvPr id="6" name="Tijdelijke aanduiding voor dianummer 5">
            <a:extLst>
              <a:ext uri="{FF2B5EF4-FFF2-40B4-BE49-F238E27FC236}">
                <a16:creationId xmlns:a16="http://schemas.microsoft.com/office/drawing/2014/main" id="{895D1A2C-8167-4F78-B157-60B4FE98AC13}"/>
              </a:ext>
            </a:extLst>
          </p:cNvPr>
          <p:cNvSpPr>
            <a:spLocks noGrp="1"/>
          </p:cNvSpPr>
          <p:nvPr>
            <p:ph type="sldNum" sz="quarter" idx="4"/>
          </p:nvPr>
        </p:nvSpPr>
        <p:spPr>
          <a:xfrm>
            <a:off x="540000" y="6361490"/>
            <a:ext cx="212470" cy="212470"/>
          </a:xfrm>
          <a:prstGeom prst="rect">
            <a:avLst/>
          </a:prstGeom>
        </p:spPr>
        <p:txBody>
          <a:bodyPr vert="horz" wrap="none" lIns="0" tIns="0" rIns="0" bIns="0" rtlCol="0" anchor="ctr">
            <a:noAutofit/>
          </a:bodyPr>
          <a:lstStyle>
            <a:lvl1pPr algn="l">
              <a:defRPr sz="1000">
                <a:solidFill>
                  <a:schemeClr val="tx2"/>
                </a:solidFill>
                <a:latin typeface="Fedra Sans Std Light" panose="020B0303040000020004" pitchFamily="34" charset="0"/>
                <a:ea typeface="Fedra Sans Std Light" panose="020B0303040000020004" pitchFamily="34" charset="0"/>
              </a:defRPr>
            </a:lvl1pPr>
          </a:lstStyle>
          <a:p>
            <a:fld id="{23D2BB9B-B463-4028-B950-91DDC3FACFD9}" type="slidenum">
              <a:rPr lang="en-GB" noProof="0" smtClean="0"/>
              <a:pPr/>
              <a:t>‹#›</a:t>
            </a:fld>
            <a:endParaRPr lang="en-GB" noProof="0"/>
          </a:p>
        </p:txBody>
      </p:sp>
      <p:grpSp>
        <p:nvGrpSpPr>
          <p:cNvPr id="13" name="GRID" hidden="1">
            <a:extLst>
              <a:ext uri="{FF2B5EF4-FFF2-40B4-BE49-F238E27FC236}">
                <a16:creationId xmlns:a16="http://schemas.microsoft.com/office/drawing/2014/main" id="{01DFBC4A-C7C9-49BE-BCE5-B8F9B20532A6}"/>
              </a:ext>
            </a:extLst>
          </p:cNvPr>
          <p:cNvGrpSpPr/>
          <p:nvPr userDrawn="1"/>
        </p:nvGrpSpPr>
        <p:grpSpPr>
          <a:xfrm>
            <a:off x="0" y="0"/>
            <a:ext cx="12192000" cy="6858000"/>
            <a:chOff x="0" y="0"/>
            <a:chExt cx="12192000" cy="6858000"/>
          </a:xfrm>
        </p:grpSpPr>
        <p:sp>
          <p:nvSpPr>
            <p:cNvPr id="7" name="Rechthoek 6">
              <a:extLst>
                <a:ext uri="{FF2B5EF4-FFF2-40B4-BE49-F238E27FC236}">
                  <a16:creationId xmlns:a16="http://schemas.microsoft.com/office/drawing/2014/main" id="{7D84098D-C7D1-469A-8BA4-7D231160E2B1}"/>
                </a:ext>
              </a:extLst>
            </p:cNvPr>
            <p:cNvSpPr/>
            <p:nvPr userDrawn="1"/>
          </p:nvSpPr>
          <p:spPr>
            <a:xfrm>
              <a:off x="0" y="0"/>
              <a:ext cx="540000" cy="6858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 name="Rechthoek 7">
              <a:extLst>
                <a:ext uri="{FF2B5EF4-FFF2-40B4-BE49-F238E27FC236}">
                  <a16:creationId xmlns:a16="http://schemas.microsoft.com/office/drawing/2014/main" id="{4261C407-BA19-4563-A770-0A6623E27AE6}"/>
                </a:ext>
              </a:extLst>
            </p:cNvPr>
            <p:cNvSpPr/>
            <p:nvPr userDrawn="1"/>
          </p:nvSpPr>
          <p:spPr>
            <a:xfrm>
              <a:off x="11652000" y="0"/>
              <a:ext cx="540000" cy="6858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 name="Rechthoek 8">
              <a:extLst>
                <a:ext uri="{FF2B5EF4-FFF2-40B4-BE49-F238E27FC236}">
                  <a16:creationId xmlns:a16="http://schemas.microsoft.com/office/drawing/2014/main" id="{7343EF21-8840-4643-9720-A659171410EF}"/>
                </a:ext>
              </a:extLst>
            </p:cNvPr>
            <p:cNvSpPr/>
            <p:nvPr userDrawn="1"/>
          </p:nvSpPr>
          <p:spPr>
            <a:xfrm rot="5400000">
              <a:off x="5826000" y="-5826000"/>
              <a:ext cx="54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 name="Rechthoek 9">
              <a:extLst>
                <a:ext uri="{FF2B5EF4-FFF2-40B4-BE49-F238E27FC236}">
                  <a16:creationId xmlns:a16="http://schemas.microsoft.com/office/drawing/2014/main" id="{00BD2B86-8176-431A-B5BD-109C9E4976B7}"/>
                </a:ext>
              </a:extLst>
            </p:cNvPr>
            <p:cNvSpPr/>
            <p:nvPr userDrawn="1"/>
          </p:nvSpPr>
          <p:spPr>
            <a:xfrm rot="5400000">
              <a:off x="5961000" y="626999"/>
              <a:ext cx="27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0" name="Rechthoek 19">
              <a:extLst>
                <a:ext uri="{FF2B5EF4-FFF2-40B4-BE49-F238E27FC236}">
                  <a16:creationId xmlns:a16="http://schemas.microsoft.com/office/drawing/2014/main" id="{3EF62ECE-3E46-4194-B437-E4C45F753670}"/>
                </a:ext>
              </a:extLst>
            </p:cNvPr>
            <p:cNvSpPr/>
            <p:nvPr userDrawn="1"/>
          </p:nvSpPr>
          <p:spPr>
            <a:xfrm rot="5400000">
              <a:off x="5826000" y="-4898900"/>
              <a:ext cx="54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7" name="Rechthoek 26">
              <a:extLst>
                <a:ext uri="{FF2B5EF4-FFF2-40B4-BE49-F238E27FC236}">
                  <a16:creationId xmlns:a16="http://schemas.microsoft.com/office/drawing/2014/main" id="{32B6273A-E5BD-4CAD-A21A-5006F68EF578}"/>
                </a:ext>
              </a:extLst>
            </p:cNvPr>
            <p:cNvSpPr/>
            <p:nvPr userDrawn="1"/>
          </p:nvSpPr>
          <p:spPr>
            <a:xfrm rot="5400000">
              <a:off x="5961000" y="106299"/>
              <a:ext cx="27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1" name="Tekstvak 10">
            <a:extLst>
              <a:ext uri="{FF2B5EF4-FFF2-40B4-BE49-F238E27FC236}">
                <a16:creationId xmlns:a16="http://schemas.microsoft.com/office/drawing/2014/main" id="{BD28238A-BC85-45E6-B60B-0D5729A3D2AA}"/>
              </a:ext>
            </a:extLst>
          </p:cNvPr>
          <p:cNvSpPr txBox="1"/>
          <p:nvPr userDrawn="1"/>
        </p:nvSpPr>
        <p:spPr>
          <a:xfrm>
            <a:off x="8658225" y="-499657"/>
            <a:ext cx="3533775" cy="169277"/>
          </a:xfrm>
          <a:prstGeom prst="rect">
            <a:avLst/>
          </a:prstGeom>
          <a:noFill/>
        </p:spPr>
        <p:txBody>
          <a:bodyPr wrap="square" lIns="0" tIns="0" rIns="0" bIns="0" rtlCol="0">
            <a:spAutoFit/>
          </a:bodyPr>
          <a:lstStyle/>
          <a:p>
            <a:pPr algn="r"/>
            <a:r>
              <a:rPr lang="en-GB" sz="1100" noProof="0">
                <a:solidFill>
                  <a:schemeClr val="accent1"/>
                </a:solidFill>
                <a:latin typeface="Fedra Sans Std Book" panose="020B0403040000020004" pitchFamily="34" charset="0"/>
                <a:ea typeface="Fedra Sans Std Book" panose="020B0403040000020004" pitchFamily="34" charset="0"/>
              </a:rPr>
              <a:t>AKD template-set</a:t>
            </a:r>
          </a:p>
        </p:txBody>
      </p:sp>
      <p:cxnSp>
        <p:nvCxnSpPr>
          <p:cNvPr id="23" name="Rechte verbindingslijn 22">
            <a:extLst>
              <a:ext uri="{FF2B5EF4-FFF2-40B4-BE49-F238E27FC236}">
                <a16:creationId xmlns:a16="http://schemas.microsoft.com/office/drawing/2014/main" id="{C17FB13B-88FD-43A4-8A86-0ABF65D2B96A}"/>
              </a:ext>
            </a:extLst>
          </p:cNvPr>
          <p:cNvCxnSpPr>
            <a:cxnSpLocks/>
          </p:cNvCxnSpPr>
          <p:nvPr userDrawn="1"/>
        </p:nvCxnSpPr>
        <p:spPr>
          <a:xfrm rot="5400000">
            <a:off x="727975" y="6467725"/>
            <a:ext cx="150562"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8" name="LOGO">
            <a:extLst>
              <a:ext uri="{FF2B5EF4-FFF2-40B4-BE49-F238E27FC236}">
                <a16:creationId xmlns:a16="http://schemas.microsoft.com/office/drawing/2014/main" id="{7CE13B6D-7A59-4AAA-B640-CE5097EEF9CA}"/>
              </a:ext>
            </a:extLst>
          </p:cNvPr>
          <p:cNvGrpSpPr>
            <a:grpSpLocks noChangeAspect="1"/>
          </p:cNvGrpSpPr>
          <p:nvPr userDrawn="1"/>
        </p:nvGrpSpPr>
        <p:grpSpPr bwMode="auto">
          <a:xfrm>
            <a:off x="11224000" y="466271"/>
            <a:ext cx="448501" cy="452869"/>
            <a:chOff x="3051" y="1849"/>
            <a:chExt cx="616" cy="622"/>
          </a:xfrm>
        </p:grpSpPr>
        <p:sp>
          <p:nvSpPr>
            <p:cNvPr id="29" name="BEELDMERK">
              <a:extLst>
                <a:ext uri="{FF2B5EF4-FFF2-40B4-BE49-F238E27FC236}">
                  <a16:creationId xmlns:a16="http://schemas.microsoft.com/office/drawing/2014/main" id="{87BC42A7-5715-4D2B-93EE-A9CF1D34BAD9}"/>
                </a:ext>
              </a:extLst>
            </p:cNvPr>
            <p:cNvSpPr>
              <a:spLocks/>
            </p:cNvSpPr>
            <p:nvPr userDrawn="1"/>
          </p:nvSpPr>
          <p:spPr bwMode="auto">
            <a:xfrm>
              <a:off x="3051" y="1849"/>
              <a:ext cx="616" cy="622"/>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30" name="BEELDMERK">
              <a:extLst>
                <a:ext uri="{FF2B5EF4-FFF2-40B4-BE49-F238E27FC236}">
                  <a16:creationId xmlns:a16="http://schemas.microsoft.com/office/drawing/2014/main" id="{EDCB2A9E-E189-4E5C-9323-F22BFFADE84F}"/>
                </a:ext>
              </a:extLst>
            </p:cNvPr>
            <p:cNvSpPr>
              <a:spLocks noEditPoints="1"/>
            </p:cNvSpPr>
            <p:nvPr userDrawn="1"/>
          </p:nvSpPr>
          <p:spPr bwMode="auto">
            <a:xfrm>
              <a:off x="3109" y="1901"/>
              <a:ext cx="500" cy="518"/>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cxnSp>
        <p:nvCxnSpPr>
          <p:cNvPr id="31" name="Rechte verbindingslijn 30">
            <a:extLst>
              <a:ext uri="{FF2B5EF4-FFF2-40B4-BE49-F238E27FC236}">
                <a16:creationId xmlns:a16="http://schemas.microsoft.com/office/drawing/2014/main" id="{242E2274-9266-42A8-89D5-8CBF78AF382C}"/>
              </a:ext>
            </a:extLst>
          </p:cNvPr>
          <p:cNvCxnSpPr>
            <a:cxnSpLocks/>
          </p:cNvCxnSpPr>
          <p:nvPr userDrawn="1"/>
        </p:nvCxnSpPr>
        <p:spPr>
          <a:xfrm>
            <a:off x="540000" y="1149475"/>
            <a:ext cx="2982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0253525"/>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 id="2147483803" r:id="rId12"/>
    <p:sldLayoutId id="2147483804" r:id="rId13"/>
    <p:sldLayoutId id="2147483805" r:id="rId14"/>
    <p:sldLayoutId id="2147483806" r:id="rId15"/>
    <p:sldLayoutId id="2147483807" r:id="rId16"/>
    <p:sldLayoutId id="2147483808" r:id="rId17"/>
    <p:sldLayoutId id="2147483809" r:id="rId1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8C6326FE-AA4B-49CD-B609-85E64469B0A9}"/>
              </a:ext>
            </a:extLst>
          </p:cNvPr>
          <p:cNvSpPr>
            <a:spLocks noGrp="1"/>
          </p:cNvSpPr>
          <p:nvPr>
            <p:ph type="title"/>
          </p:nvPr>
        </p:nvSpPr>
        <p:spPr>
          <a:xfrm>
            <a:off x="540000" y="540000"/>
            <a:ext cx="10123499" cy="412500"/>
          </a:xfrm>
          <a:prstGeom prst="rect">
            <a:avLst/>
          </a:prstGeom>
        </p:spPr>
        <p:txBody>
          <a:bodyPr vert="horz" lIns="0" tIns="0" rIns="0" bIns="0" rtlCol="0" anchor="t">
            <a:noAutofit/>
          </a:bodyPr>
          <a:lstStyle/>
          <a:p>
            <a:r>
              <a:rPr lang="nl-NL" dirty="0"/>
              <a:t>Titel van de slide</a:t>
            </a:r>
          </a:p>
        </p:txBody>
      </p:sp>
      <p:sp>
        <p:nvSpPr>
          <p:cNvPr id="3" name="Tijdelijke aanduiding voor tekst 2">
            <a:extLst>
              <a:ext uri="{FF2B5EF4-FFF2-40B4-BE49-F238E27FC236}">
                <a16:creationId xmlns:a16="http://schemas.microsoft.com/office/drawing/2014/main" id="{D9E0CB51-70A5-4105-B308-9B415C292A4F}"/>
              </a:ext>
            </a:extLst>
          </p:cNvPr>
          <p:cNvSpPr>
            <a:spLocks noGrp="1"/>
          </p:cNvSpPr>
          <p:nvPr>
            <p:ph type="body" idx="1"/>
          </p:nvPr>
        </p:nvSpPr>
        <p:spPr>
          <a:xfrm>
            <a:off x="540000" y="1467100"/>
            <a:ext cx="11112000" cy="4600199"/>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3"/>
            <a:r>
              <a:rPr lang="nl-NL" dirty="0"/>
              <a:t>Koptekst</a:t>
            </a:r>
          </a:p>
          <a:p>
            <a:pPr lvl="4"/>
            <a:r>
              <a:rPr lang="nl-NL" dirty="0"/>
              <a:t>Nummering</a:t>
            </a:r>
          </a:p>
          <a:p>
            <a:pPr lvl="5"/>
            <a:r>
              <a:rPr lang="nl-NL" dirty="0"/>
              <a:t>Bullet</a:t>
            </a:r>
          </a:p>
          <a:p>
            <a:pPr lvl="6"/>
            <a:r>
              <a:rPr lang="nl-NL" dirty="0"/>
              <a:t>Sub-</a:t>
            </a:r>
            <a:r>
              <a:rPr lang="nl-NL" dirty="0" err="1"/>
              <a:t>bullet</a:t>
            </a:r>
            <a:endParaRPr lang="nl-NL" dirty="0"/>
          </a:p>
          <a:p>
            <a:pPr lvl="7"/>
            <a:r>
              <a:rPr lang="nl-NL" dirty="0"/>
              <a:t>Platte tekst</a:t>
            </a:r>
          </a:p>
          <a:p>
            <a:pPr lvl="8"/>
            <a:r>
              <a:rPr lang="nl-NL" dirty="0"/>
              <a:t>Koptekst</a:t>
            </a:r>
          </a:p>
        </p:txBody>
      </p:sp>
      <p:sp>
        <p:nvSpPr>
          <p:cNvPr id="5" name="Tijdelijke aanduiding voor voettekst 4">
            <a:extLst>
              <a:ext uri="{FF2B5EF4-FFF2-40B4-BE49-F238E27FC236}">
                <a16:creationId xmlns:a16="http://schemas.microsoft.com/office/drawing/2014/main" id="{7C9CF810-E1A8-4C23-9A01-77893FABD953}"/>
              </a:ext>
            </a:extLst>
          </p:cNvPr>
          <p:cNvSpPr>
            <a:spLocks noGrp="1"/>
          </p:cNvSpPr>
          <p:nvPr>
            <p:ph type="ftr" sz="quarter" idx="3"/>
          </p:nvPr>
        </p:nvSpPr>
        <p:spPr>
          <a:xfrm>
            <a:off x="930241" y="6361490"/>
            <a:ext cx="1974670" cy="212470"/>
          </a:xfrm>
          <a:prstGeom prst="rect">
            <a:avLst/>
          </a:prstGeom>
        </p:spPr>
        <p:txBody>
          <a:bodyPr vert="horz" lIns="0" tIns="0" rIns="0" bIns="0" rtlCol="0" anchor="ctr">
            <a:noAutofit/>
          </a:bodyPr>
          <a:lstStyle>
            <a:lvl1pPr algn="l">
              <a:defRPr sz="1000">
                <a:solidFill>
                  <a:schemeClr val="tx2"/>
                </a:solidFill>
                <a:latin typeface="Fedra Sans Std Light" panose="020B0303040000020004" pitchFamily="34" charset="0"/>
                <a:ea typeface="Fedra Sans Std Light" panose="020B0303040000020004" pitchFamily="34" charset="0"/>
              </a:defRPr>
            </a:lvl1pPr>
          </a:lstStyle>
          <a:p>
            <a:r>
              <a:rPr lang="nl-NL"/>
              <a:t>AKD Corporate presentatie</a:t>
            </a:r>
            <a:endParaRPr lang="nl-NL" dirty="0"/>
          </a:p>
        </p:txBody>
      </p:sp>
      <p:sp>
        <p:nvSpPr>
          <p:cNvPr id="6" name="Tijdelijke aanduiding voor dianummer 5">
            <a:extLst>
              <a:ext uri="{FF2B5EF4-FFF2-40B4-BE49-F238E27FC236}">
                <a16:creationId xmlns:a16="http://schemas.microsoft.com/office/drawing/2014/main" id="{895D1A2C-8167-4F78-B157-60B4FE98AC13}"/>
              </a:ext>
            </a:extLst>
          </p:cNvPr>
          <p:cNvSpPr>
            <a:spLocks noGrp="1"/>
          </p:cNvSpPr>
          <p:nvPr>
            <p:ph type="sldNum" sz="quarter" idx="4"/>
          </p:nvPr>
        </p:nvSpPr>
        <p:spPr>
          <a:xfrm>
            <a:off x="540000" y="6361490"/>
            <a:ext cx="212470" cy="212470"/>
          </a:xfrm>
          <a:prstGeom prst="rect">
            <a:avLst/>
          </a:prstGeom>
        </p:spPr>
        <p:txBody>
          <a:bodyPr vert="horz" wrap="none" lIns="0" tIns="0" rIns="0" bIns="0" rtlCol="0" anchor="ctr">
            <a:noAutofit/>
          </a:bodyPr>
          <a:lstStyle>
            <a:lvl1pPr algn="l">
              <a:defRPr sz="1000">
                <a:solidFill>
                  <a:schemeClr val="tx2"/>
                </a:solidFill>
                <a:latin typeface="Fedra Sans Std Light" panose="020B0303040000020004" pitchFamily="34" charset="0"/>
                <a:ea typeface="Fedra Sans Std Light" panose="020B0303040000020004" pitchFamily="34" charset="0"/>
              </a:defRPr>
            </a:lvl1pPr>
          </a:lstStyle>
          <a:p>
            <a:fld id="{23D2BB9B-B463-4028-B950-91DDC3FACFD9}" type="slidenum">
              <a:rPr lang="nl-NL" smtClean="0"/>
              <a:pPr/>
              <a:t>‹#›</a:t>
            </a:fld>
            <a:endParaRPr lang="nl-NL" dirty="0"/>
          </a:p>
        </p:txBody>
      </p:sp>
      <p:grpSp>
        <p:nvGrpSpPr>
          <p:cNvPr id="13" name="GRID" hidden="1">
            <a:extLst>
              <a:ext uri="{FF2B5EF4-FFF2-40B4-BE49-F238E27FC236}">
                <a16:creationId xmlns:a16="http://schemas.microsoft.com/office/drawing/2014/main" id="{01DFBC4A-C7C9-49BE-BCE5-B8F9B20532A6}"/>
              </a:ext>
            </a:extLst>
          </p:cNvPr>
          <p:cNvGrpSpPr/>
          <p:nvPr userDrawn="1"/>
        </p:nvGrpSpPr>
        <p:grpSpPr>
          <a:xfrm>
            <a:off x="0" y="0"/>
            <a:ext cx="12192000" cy="6858000"/>
            <a:chOff x="0" y="0"/>
            <a:chExt cx="12192000" cy="6858000"/>
          </a:xfrm>
        </p:grpSpPr>
        <p:sp>
          <p:nvSpPr>
            <p:cNvPr id="7" name="Rechthoek 6">
              <a:extLst>
                <a:ext uri="{FF2B5EF4-FFF2-40B4-BE49-F238E27FC236}">
                  <a16:creationId xmlns:a16="http://schemas.microsoft.com/office/drawing/2014/main" id="{7D84098D-C7D1-469A-8BA4-7D231160E2B1}"/>
                </a:ext>
              </a:extLst>
            </p:cNvPr>
            <p:cNvSpPr/>
            <p:nvPr userDrawn="1"/>
          </p:nvSpPr>
          <p:spPr>
            <a:xfrm>
              <a:off x="0" y="0"/>
              <a:ext cx="540000" cy="6858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 name="Rechthoek 7">
              <a:extLst>
                <a:ext uri="{FF2B5EF4-FFF2-40B4-BE49-F238E27FC236}">
                  <a16:creationId xmlns:a16="http://schemas.microsoft.com/office/drawing/2014/main" id="{4261C407-BA19-4563-A770-0A6623E27AE6}"/>
                </a:ext>
              </a:extLst>
            </p:cNvPr>
            <p:cNvSpPr/>
            <p:nvPr userDrawn="1"/>
          </p:nvSpPr>
          <p:spPr>
            <a:xfrm>
              <a:off x="11652000" y="0"/>
              <a:ext cx="540000" cy="6858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 name="Rechthoek 8">
              <a:extLst>
                <a:ext uri="{FF2B5EF4-FFF2-40B4-BE49-F238E27FC236}">
                  <a16:creationId xmlns:a16="http://schemas.microsoft.com/office/drawing/2014/main" id="{7343EF21-8840-4643-9720-A659171410EF}"/>
                </a:ext>
              </a:extLst>
            </p:cNvPr>
            <p:cNvSpPr/>
            <p:nvPr userDrawn="1"/>
          </p:nvSpPr>
          <p:spPr>
            <a:xfrm rot="5400000">
              <a:off x="5826000" y="-5826000"/>
              <a:ext cx="54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 name="Rechthoek 9">
              <a:extLst>
                <a:ext uri="{FF2B5EF4-FFF2-40B4-BE49-F238E27FC236}">
                  <a16:creationId xmlns:a16="http://schemas.microsoft.com/office/drawing/2014/main" id="{00BD2B86-8176-431A-B5BD-109C9E4976B7}"/>
                </a:ext>
              </a:extLst>
            </p:cNvPr>
            <p:cNvSpPr/>
            <p:nvPr userDrawn="1"/>
          </p:nvSpPr>
          <p:spPr>
            <a:xfrm rot="5400000">
              <a:off x="5961000" y="626999"/>
              <a:ext cx="27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0" name="Rechthoek 19">
              <a:extLst>
                <a:ext uri="{FF2B5EF4-FFF2-40B4-BE49-F238E27FC236}">
                  <a16:creationId xmlns:a16="http://schemas.microsoft.com/office/drawing/2014/main" id="{3EF62ECE-3E46-4194-B437-E4C45F753670}"/>
                </a:ext>
              </a:extLst>
            </p:cNvPr>
            <p:cNvSpPr/>
            <p:nvPr userDrawn="1"/>
          </p:nvSpPr>
          <p:spPr>
            <a:xfrm rot="5400000">
              <a:off x="5826000" y="-4898900"/>
              <a:ext cx="54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7" name="Rechthoek 26">
              <a:extLst>
                <a:ext uri="{FF2B5EF4-FFF2-40B4-BE49-F238E27FC236}">
                  <a16:creationId xmlns:a16="http://schemas.microsoft.com/office/drawing/2014/main" id="{32B6273A-E5BD-4CAD-A21A-5006F68EF578}"/>
                </a:ext>
              </a:extLst>
            </p:cNvPr>
            <p:cNvSpPr/>
            <p:nvPr userDrawn="1"/>
          </p:nvSpPr>
          <p:spPr>
            <a:xfrm rot="5400000">
              <a:off x="5961000" y="106299"/>
              <a:ext cx="27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1" name="Tekstvak 10">
            <a:extLst>
              <a:ext uri="{FF2B5EF4-FFF2-40B4-BE49-F238E27FC236}">
                <a16:creationId xmlns:a16="http://schemas.microsoft.com/office/drawing/2014/main" id="{BD28238A-BC85-45E6-B60B-0D5729A3D2AA}"/>
              </a:ext>
            </a:extLst>
          </p:cNvPr>
          <p:cNvSpPr txBox="1"/>
          <p:nvPr userDrawn="1"/>
        </p:nvSpPr>
        <p:spPr>
          <a:xfrm>
            <a:off x="8658225" y="-499657"/>
            <a:ext cx="3533775" cy="169277"/>
          </a:xfrm>
          <a:prstGeom prst="rect">
            <a:avLst/>
          </a:prstGeom>
          <a:noFill/>
        </p:spPr>
        <p:txBody>
          <a:bodyPr wrap="square" lIns="0" tIns="0" rIns="0" bIns="0" rtlCol="0">
            <a:spAutoFit/>
          </a:bodyPr>
          <a:lstStyle/>
          <a:p>
            <a:pPr algn="r"/>
            <a:r>
              <a:rPr lang="nl-NL" sz="1100" dirty="0">
                <a:solidFill>
                  <a:schemeClr val="accent1"/>
                </a:solidFill>
                <a:latin typeface="Fedra Sans Std Book" panose="020B0403040000020004" pitchFamily="34" charset="0"/>
                <a:ea typeface="Fedra Sans Std Book" panose="020B0403040000020004" pitchFamily="34" charset="0"/>
              </a:rPr>
              <a:t>AKD template-set</a:t>
            </a:r>
          </a:p>
        </p:txBody>
      </p:sp>
      <p:cxnSp>
        <p:nvCxnSpPr>
          <p:cNvPr id="23" name="Rechte verbindingslijn 22">
            <a:extLst>
              <a:ext uri="{FF2B5EF4-FFF2-40B4-BE49-F238E27FC236}">
                <a16:creationId xmlns:a16="http://schemas.microsoft.com/office/drawing/2014/main" id="{C17FB13B-88FD-43A4-8A86-0ABF65D2B96A}"/>
              </a:ext>
            </a:extLst>
          </p:cNvPr>
          <p:cNvCxnSpPr>
            <a:cxnSpLocks/>
          </p:cNvCxnSpPr>
          <p:nvPr userDrawn="1"/>
        </p:nvCxnSpPr>
        <p:spPr>
          <a:xfrm rot="5400000">
            <a:off x="727975" y="6467725"/>
            <a:ext cx="150562"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8" name="LOGO">
            <a:extLst>
              <a:ext uri="{FF2B5EF4-FFF2-40B4-BE49-F238E27FC236}">
                <a16:creationId xmlns:a16="http://schemas.microsoft.com/office/drawing/2014/main" id="{7CE13B6D-7A59-4AAA-B640-CE5097EEF9CA}"/>
              </a:ext>
            </a:extLst>
          </p:cNvPr>
          <p:cNvGrpSpPr>
            <a:grpSpLocks noChangeAspect="1"/>
          </p:cNvGrpSpPr>
          <p:nvPr userDrawn="1"/>
        </p:nvGrpSpPr>
        <p:grpSpPr bwMode="auto">
          <a:xfrm>
            <a:off x="11224000" y="466271"/>
            <a:ext cx="448501" cy="452869"/>
            <a:chOff x="3051" y="1849"/>
            <a:chExt cx="616" cy="622"/>
          </a:xfrm>
        </p:grpSpPr>
        <p:sp>
          <p:nvSpPr>
            <p:cNvPr id="29" name="BEELDMERK">
              <a:extLst>
                <a:ext uri="{FF2B5EF4-FFF2-40B4-BE49-F238E27FC236}">
                  <a16:creationId xmlns:a16="http://schemas.microsoft.com/office/drawing/2014/main" id="{87BC42A7-5715-4D2B-93EE-A9CF1D34BAD9}"/>
                </a:ext>
              </a:extLst>
            </p:cNvPr>
            <p:cNvSpPr>
              <a:spLocks/>
            </p:cNvSpPr>
            <p:nvPr userDrawn="1"/>
          </p:nvSpPr>
          <p:spPr bwMode="auto">
            <a:xfrm>
              <a:off x="3051" y="1849"/>
              <a:ext cx="616" cy="622"/>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sp>
          <p:nvSpPr>
            <p:cNvPr id="30" name="BEELDMERK">
              <a:extLst>
                <a:ext uri="{FF2B5EF4-FFF2-40B4-BE49-F238E27FC236}">
                  <a16:creationId xmlns:a16="http://schemas.microsoft.com/office/drawing/2014/main" id="{EDCB2A9E-E189-4E5C-9323-F22BFFADE84F}"/>
                </a:ext>
              </a:extLst>
            </p:cNvPr>
            <p:cNvSpPr>
              <a:spLocks noEditPoints="1"/>
            </p:cNvSpPr>
            <p:nvPr userDrawn="1"/>
          </p:nvSpPr>
          <p:spPr bwMode="auto">
            <a:xfrm>
              <a:off x="3109" y="1901"/>
              <a:ext cx="500" cy="518"/>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grpSp>
      <p:cxnSp>
        <p:nvCxnSpPr>
          <p:cNvPr id="31" name="Rechte verbindingslijn 30">
            <a:extLst>
              <a:ext uri="{FF2B5EF4-FFF2-40B4-BE49-F238E27FC236}">
                <a16:creationId xmlns:a16="http://schemas.microsoft.com/office/drawing/2014/main" id="{242E2274-9266-42A8-89D5-8CBF78AF382C}"/>
              </a:ext>
            </a:extLst>
          </p:cNvPr>
          <p:cNvCxnSpPr>
            <a:cxnSpLocks/>
          </p:cNvCxnSpPr>
          <p:nvPr userDrawn="1"/>
        </p:nvCxnSpPr>
        <p:spPr>
          <a:xfrm>
            <a:off x="540000" y="1149475"/>
            <a:ext cx="2982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653846"/>
      </p:ext>
    </p:extLst>
  </p:cSld>
  <p:clrMap bg1="lt1" tx1="dk1" bg2="lt2" tx2="dk2" accent1="accent1" accent2="accent2" accent3="accent3" accent4="accent4" accent5="accent5" accent6="accent6" hlink="hlink" folHlink="folHlink"/>
  <p:sldLayoutIdLst>
    <p:sldLayoutId id="2147483811" r:id="rId1"/>
    <p:sldLayoutId id="2147483812" r:id="rId2"/>
    <p:sldLayoutId id="2147483813" r:id="rId3"/>
    <p:sldLayoutId id="2147483814" r:id="rId4"/>
    <p:sldLayoutId id="2147483815" r:id="rId5"/>
    <p:sldLayoutId id="2147483816" r:id="rId6"/>
    <p:sldLayoutId id="2147483817" r:id="rId7"/>
    <p:sldLayoutId id="2147483818" r:id="rId8"/>
    <p:sldLayoutId id="2147483819" r:id="rId9"/>
    <p:sldLayoutId id="2147483820" r:id="rId10"/>
    <p:sldLayoutId id="2147483821" r:id="rId11"/>
    <p:sldLayoutId id="2147483822" r:id="rId12"/>
    <p:sldLayoutId id="2147483823" r:id="rId13"/>
    <p:sldLayoutId id="2147483824" r:id="rId14"/>
    <p:sldLayoutId id="2147483825" r:id="rId15"/>
    <p:sldLayoutId id="2147483826" r:id="rId16"/>
    <p:sldLayoutId id="2147483827" r:id="rId17"/>
    <p:sldLayoutId id="2147483828" r:id="rId1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8C6326FE-AA4B-49CD-B609-85E64469B0A9}"/>
              </a:ext>
            </a:extLst>
          </p:cNvPr>
          <p:cNvSpPr>
            <a:spLocks noGrp="1"/>
          </p:cNvSpPr>
          <p:nvPr>
            <p:ph type="title"/>
          </p:nvPr>
        </p:nvSpPr>
        <p:spPr>
          <a:xfrm>
            <a:off x="540000" y="540000"/>
            <a:ext cx="10123499" cy="412500"/>
          </a:xfrm>
          <a:prstGeom prst="rect">
            <a:avLst/>
          </a:prstGeom>
        </p:spPr>
        <p:txBody>
          <a:bodyPr vert="horz" lIns="0" tIns="0" rIns="0" bIns="0" rtlCol="0" anchor="t">
            <a:noAutofit/>
          </a:bodyPr>
          <a:lstStyle/>
          <a:p>
            <a:r>
              <a:rPr lang="nl-NL" dirty="0"/>
              <a:t>Titel van de slide</a:t>
            </a:r>
          </a:p>
        </p:txBody>
      </p:sp>
      <p:sp>
        <p:nvSpPr>
          <p:cNvPr id="3" name="Tijdelijke aanduiding voor tekst 2">
            <a:extLst>
              <a:ext uri="{FF2B5EF4-FFF2-40B4-BE49-F238E27FC236}">
                <a16:creationId xmlns:a16="http://schemas.microsoft.com/office/drawing/2014/main" id="{D9E0CB51-70A5-4105-B308-9B415C292A4F}"/>
              </a:ext>
            </a:extLst>
          </p:cNvPr>
          <p:cNvSpPr>
            <a:spLocks noGrp="1"/>
          </p:cNvSpPr>
          <p:nvPr>
            <p:ph type="body" idx="1"/>
          </p:nvPr>
        </p:nvSpPr>
        <p:spPr>
          <a:xfrm>
            <a:off x="540000" y="1467100"/>
            <a:ext cx="11112000" cy="4600199"/>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3"/>
            <a:r>
              <a:rPr lang="nl-NL" dirty="0"/>
              <a:t>Koptekst</a:t>
            </a:r>
          </a:p>
          <a:p>
            <a:pPr lvl="4"/>
            <a:r>
              <a:rPr lang="nl-NL" dirty="0"/>
              <a:t>Nummering</a:t>
            </a:r>
          </a:p>
          <a:p>
            <a:pPr lvl="5"/>
            <a:r>
              <a:rPr lang="nl-NL" dirty="0"/>
              <a:t>Bullet</a:t>
            </a:r>
          </a:p>
          <a:p>
            <a:pPr lvl="6"/>
            <a:r>
              <a:rPr lang="nl-NL" dirty="0"/>
              <a:t>Sub-</a:t>
            </a:r>
            <a:r>
              <a:rPr lang="nl-NL" dirty="0" err="1"/>
              <a:t>bullet</a:t>
            </a:r>
            <a:endParaRPr lang="nl-NL" dirty="0"/>
          </a:p>
          <a:p>
            <a:pPr lvl="7"/>
            <a:r>
              <a:rPr lang="nl-NL" dirty="0"/>
              <a:t>Platte tekst</a:t>
            </a:r>
          </a:p>
          <a:p>
            <a:pPr lvl="8"/>
            <a:r>
              <a:rPr lang="nl-NL" dirty="0"/>
              <a:t>Koptekst</a:t>
            </a:r>
          </a:p>
        </p:txBody>
      </p:sp>
      <p:sp>
        <p:nvSpPr>
          <p:cNvPr id="5" name="Tijdelijke aanduiding voor voettekst 4">
            <a:extLst>
              <a:ext uri="{FF2B5EF4-FFF2-40B4-BE49-F238E27FC236}">
                <a16:creationId xmlns:a16="http://schemas.microsoft.com/office/drawing/2014/main" id="{7C9CF810-E1A8-4C23-9A01-77893FABD953}"/>
              </a:ext>
            </a:extLst>
          </p:cNvPr>
          <p:cNvSpPr>
            <a:spLocks noGrp="1"/>
          </p:cNvSpPr>
          <p:nvPr>
            <p:ph type="ftr" sz="quarter" idx="3"/>
          </p:nvPr>
        </p:nvSpPr>
        <p:spPr>
          <a:xfrm>
            <a:off x="930241" y="6361490"/>
            <a:ext cx="1974670" cy="212470"/>
          </a:xfrm>
          <a:prstGeom prst="rect">
            <a:avLst/>
          </a:prstGeom>
        </p:spPr>
        <p:txBody>
          <a:bodyPr vert="horz" lIns="0" tIns="0" rIns="0" bIns="0" rtlCol="0" anchor="ctr">
            <a:noAutofit/>
          </a:bodyPr>
          <a:lstStyle>
            <a:lvl1pPr algn="l">
              <a:defRPr sz="1000">
                <a:solidFill>
                  <a:schemeClr val="tx2"/>
                </a:solidFill>
                <a:latin typeface="Fedra Sans Std Light" panose="020B0303040000020004" pitchFamily="34" charset="0"/>
                <a:ea typeface="Fedra Sans Std Light" panose="020B0303040000020004" pitchFamily="34" charset="0"/>
              </a:defRPr>
            </a:lvl1pPr>
          </a:lstStyle>
          <a:p>
            <a:r>
              <a:rPr lang="nl-NL"/>
              <a:t>AKD Corporate presentatie</a:t>
            </a:r>
            <a:endParaRPr lang="nl-NL" dirty="0"/>
          </a:p>
        </p:txBody>
      </p:sp>
      <p:sp>
        <p:nvSpPr>
          <p:cNvPr id="6" name="Tijdelijke aanduiding voor dianummer 5">
            <a:extLst>
              <a:ext uri="{FF2B5EF4-FFF2-40B4-BE49-F238E27FC236}">
                <a16:creationId xmlns:a16="http://schemas.microsoft.com/office/drawing/2014/main" id="{895D1A2C-8167-4F78-B157-60B4FE98AC13}"/>
              </a:ext>
            </a:extLst>
          </p:cNvPr>
          <p:cNvSpPr>
            <a:spLocks noGrp="1"/>
          </p:cNvSpPr>
          <p:nvPr>
            <p:ph type="sldNum" sz="quarter" idx="4"/>
          </p:nvPr>
        </p:nvSpPr>
        <p:spPr>
          <a:xfrm>
            <a:off x="540000" y="6361490"/>
            <a:ext cx="212470" cy="212470"/>
          </a:xfrm>
          <a:prstGeom prst="rect">
            <a:avLst/>
          </a:prstGeom>
        </p:spPr>
        <p:txBody>
          <a:bodyPr vert="horz" wrap="none" lIns="0" tIns="0" rIns="0" bIns="0" rtlCol="0" anchor="ctr">
            <a:noAutofit/>
          </a:bodyPr>
          <a:lstStyle>
            <a:lvl1pPr algn="l">
              <a:defRPr sz="1000">
                <a:solidFill>
                  <a:schemeClr val="tx2"/>
                </a:solidFill>
                <a:latin typeface="Fedra Sans Std Light" panose="020B0303040000020004" pitchFamily="34" charset="0"/>
                <a:ea typeface="Fedra Sans Std Light" panose="020B0303040000020004" pitchFamily="34" charset="0"/>
              </a:defRPr>
            </a:lvl1pPr>
          </a:lstStyle>
          <a:p>
            <a:fld id="{23D2BB9B-B463-4028-B950-91DDC3FACFD9}" type="slidenum">
              <a:rPr lang="nl-NL" smtClean="0"/>
              <a:pPr/>
              <a:t>‹#›</a:t>
            </a:fld>
            <a:endParaRPr lang="nl-NL" dirty="0"/>
          </a:p>
        </p:txBody>
      </p:sp>
      <p:grpSp>
        <p:nvGrpSpPr>
          <p:cNvPr id="13" name="GRID" hidden="1">
            <a:extLst>
              <a:ext uri="{FF2B5EF4-FFF2-40B4-BE49-F238E27FC236}">
                <a16:creationId xmlns:a16="http://schemas.microsoft.com/office/drawing/2014/main" id="{01DFBC4A-C7C9-49BE-BCE5-B8F9B20532A6}"/>
              </a:ext>
            </a:extLst>
          </p:cNvPr>
          <p:cNvGrpSpPr/>
          <p:nvPr userDrawn="1"/>
        </p:nvGrpSpPr>
        <p:grpSpPr>
          <a:xfrm>
            <a:off x="0" y="0"/>
            <a:ext cx="12192000" cy="6858000"/>
            <a:chOff x="0" y="0"/>
            <a:chExt cx="12192000" cy="6858000"/>
          </a:xfrm>
        </p:grpSpPr>
        <p:sp>
          <p:nvSpPr>
            <p:cNvPr id="7" name="Rechthoek 6">
              <a:extLst>
                <a:ext uri="{FF2B5EF4-FFF2-40B4-BE49-F238E27FC236}">
                  <a16:creationId xmlns:a16="http://schemas.microsoft.com/office/drawing/2014/main" id="{7D84098D-C7D1-469A-8BA4-7D231160E2B1}"/>
                </a:ext>
              </a:extLst>
            </p:cNvPr>
            <p:cNvSpPr/>
            <p:nvPr userDrawn="1"/>
          </p:nvSpPr>
          <p:spPr>
            <a:xfrm>
              <a:off x="0" y="0"/>
              <a:ext cx="540000" cy="6858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 name="Rechthoek 7">
              <a:extLst>
                <a:ext uri="{FF2B5EF4-FFF2-40B4-BE49-F238E27FC236}">
                  <a16:creationId xmlns:a16="http://schemas.microsoft.com/office/drawing/2014/main" id="{4261C407-BA19-4563-A770-0A6623E27AE6}"/>
                </a:ext>
              </a:extLst>
            </p:cNvPr>
            <p:cNvSpPr/>
            <p:nvPr userDrawn="1"/>
          </p:nvSpPr>
          <p:spPr>
            <a:xfrm>
              <a:off x="11652000" y="0"/>
              <a:ext cx="540000" cy="6858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 name="Rechthoek 8">
              <a:extLst>
                <a:ext uri="{FF2B5EF4-FFF2-40B4-BE49-F238E27FC236}">
                  <a16:creationId xmlns:a16="http://schemas.microsoft.com/office/drawing/2014/main" id="{7343EF21-8840-4643-9720-A659171410EF}"/>
                </a:ext>
              </a:extLst>
            </p:cNvPr>
            <p:cNvSpPr/>
            <p:nvPr userDrawn="1"/>
          </p:nvSpPr>
          <p:spPr>
            <a:xfrm rot="5400000">
              <a:off x="5826000" y="-5826000"/>
              <a:ext cx="54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 name="Rechthoek 9">
              <a:extLst>
                <a:ext uri="{FF2B5EF4-FFF2-40B4-BE49-F238E27FC236}">
                  <a16:creationId xmlns:a16="http://schemas.microsoft.com/office/drawing/2014/main" id="{00BD2B86-8176-431A-B5BD-109C9E4976B7}"/>
                </a:ext>
              </a:extLst>
            </p:cNvPr>
            <p:cNvSpPr/>
            <p:nvPr userDrawn="1"/>
          </p:nvSpPr>
          <p:spPr>
            <a:xfrm rot="5400000">
              <a:off x="5961000" y="626999"/>
              <a:ext cx="27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0" name="Rechthoek 19">
              <a:extLst>
                <a:ext uri="{FF2B5EF4-FFF2-40B4-BE49-F238E27FC236}">
                  <a16:creationId xmlns:a16="http://schemas.microsoft.com/office/drawing/2014/main" id="{3EF62ECE-3E46-4194-B437-E4C45F753670}"/>
                </a:ext>
              </a:extLst>
            </p:cNvPr>
            <p:cNvSpPr/>
            <p:nvPr userDrawn="1"/>
          </p:nvSpPr>
          <p:spPr>
            <a:xfrm rot="5400000">
              <a:off x="5826000" y="-4898900"/>
              <a:ext cx="54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7" name="Rechthoek 26">
              <a:extLst>
                <a:ext uri="{FF2B5EF4-FFF2-40B4-BE49-F238E27FC236}">
                  <a16:creationId xmlns:a16="http://schemas.microsoft.com/office/drawing/2014/main" id="{32B6273A-E5BD-4CAD-A21A-5006F68EF578}"/>
                </a:ext>
              </a:extLst>
            </p:cNvPr>
            <p:cNvSpPr/>
            <p:nvPr userDrawn="1"/>
          </p:nvSpPr>
          <p:spPr>
            <a:xfrm rot="5400000">
              <a:off x="5961000" y="106299"/>
              <a:ext cx="270000" cy="12192000"/>
            </a:xfrm>
            <a:prstGeom prst="rect">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1" name="Tekstvak 10">
            <a:extLst>
              <a:ext uri="{FF2B5EF4-FFF2-40B4-BE49-F238E27FC236}">
                <a16:creationId xmlns:a16="http://schemas.microsoft.com/office/drawing/2014/main" id="{BD28238A-BC85-45E6-B60B-0D5729A3D2AA}"/>
              </a:ext>
            </a:extLst>
          </p:cNvPr>
          <p:cNvSpPr txBox="1"/>
          <p:nvPr userDrawn="1"/>
        </p:nvSpPr>
        <p:spPr>
          <a:xfrm>
            <a:off x="8658225" y="-499657"/>
            <a:ext cx="3533775" cy="169277"/>
          </a:xfrm>
          <a:prstGeom prst="rect">
            <a:avLst/>
          </a:prstGeom>
          <a:noFill/>
        </p:spPr>
        <p:txBody>
          <a:bodyPr wrap="square" lIns="0" tIns="0" rIns="0" bIns="0" rtlCol="0">
            <a:spAutoFit/>
          </a:bodyPr>
          <a:lstStyle/>
          <a:p>
            <a:pPr algn="r"/>
            <a:r>
              <a:rPr lang="nl-NL" sz="1100" dirty="0">
                <a:solidFill>
                  <a:schemeClr val="accent1"/>
                </a:solidFill>
                <a:latin typeface="Fedra Sans Std Book" panose="020B0403040000020004" pitchFamily="34" charset="0"/>
                <a:ea typeface="Fedra Sans Std Book" panose="020B0403040000020004" pitchFamily="34" charset="0"/>
              </a:rPr>
              <a:t>AKD template-set</a:t>
            </a:r>
          </a:p>
        </p:txBody>
      </p:sp>
      <p:cxnSp>
        <p:nvCxnSpPr>
          <p:cNvPr id="23" name="Rechte verbindingslijn 22">
            <a:extLst>
              <a:ext uri="{FF2B5EF4-FFF2-40B4-BE49-F238E27FC236}">
                <a16:creationId xmlns:a16="http://schemas.microsoft.com/office/drawing/2014/main" id="{C17FB13B-88FD-43A4-8A86-0ABF65D2B96A}"/>
              </a:ext>
            </a:extLst>
          </p:cNvPr>
          <p:cNvCxnSpPr>
            <a:cxnSpLocks/>
          </p:cNvCxnSpPr>
          <p:nvPr userDrawn="1"/>
        </p:nvCxnSpPr>
        <p:spPr>
          <a:xfrm rot="5400000">
            <a:off x="727975" y="6467725"/>
            <a:ext cx="150562"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8" name="LOGO">
            <a:extLst>
              <a:ext uri="{FF2B5EF4-FFF2-40B4-BE49-F238E27FC236}">
                <a16:creationId xmlns:a16="http://schemas.microsoft.com/office/drawing/2014/main" id="{7CE13B6D-7A59-4AAA-B640-CE5097EEF9CA}"/>
              </a:ext>
            </a:extLst>
          </p:cNvPr>
          <p:cNvGrpSpPr>
            <a:grpSpLocks noChangeAspect="1"/>
          </p:cNvGrpSpPr>
          <p:nvPr userDrawn="1"/>
        </p:nvGrpSpPr>
        <p:grpSpPr bwMode="auto">
          <a:xfrm>
            <a:off x="11224000" y="466271"/>
            <a:ext cx="448501" cy="452869"/>
            <a:chOff x="3051" y="1849"/>
            <a:chExt cx="616" cy="622"/>
          </a:xfrm>
        </p:grpSpPr>
        <p:sp>
          <p:nvSpPr>
            <p:cNvPr id="29" name="BEELDMERK">
              <a:extLst>
                <a:ext uri="{FF2B5EF4-FFF2-40B4-BE49-F238E27FC236}">
                  <a16:creationId xmlns:a16="http://schemas.microsoft.com/office/drawing/2014/main" id="{87BC42A7-5715-4D2B-93EE-A9CF1D34BAD9}"/>
                </a:ext>
              </a:extLst>
            </p:cNvPr>
            <p:cNvSpPr>
              <a:spLocks/>
            </p:cNvSpPr>
            <p:nvPr userDrawn="1"/>
          </p:nvSpPr>
          <p:spPr bwMode="auto">
            <a:xfrm>
              <a:off x="3051" y="1849"/>
              <a:ext cx="616" cy="622"/>
            </a:xfrm>
            <a:custGeom>
              <a:avLst/>
              <a:gdLst>
                <a:gd name="T0" fmla="*/ 148 w 296"/>
                <a:gd name="T1" fmla="*/ 0 h 297"/>
                <a:gd name="T2" fmla="*/ 148 w 296"/>
                <a:gd name="T3" fmla="*/ 0 h 297"/>
                <a:gd name="T4" fmla="*/ 75 w 296"/>
                <a:gd name="T5" fmla="*/ 76 h 297"/>
                <a:gd name="T6" fmla="*/ 0 w 296"/>
                <a:gd name="T7" fmla="*/ 149 h 297"/>
                <a:gd name="T8" fmla="*/ 75 w 296"/>
                <a:gd name="T9" fmla="*/ 221 h 297"/>
                <a:gd name="T10" fmla="*/ 148 w 296"/>
                <a:gd name="T11" fmla="*/ 297 h 297"/>
                <a:gd name="T12" fmla="*/ 221 w 296"/>
                <a:gd name="T13" fmla="*/ 221 h 297"/>
                <a:gd name="T14" fmla="*/ 296 w 296"/>
                <a:gd name="T15" fmla="*/ 149 h 297"/>
                <a:gd name="T16" fmla="*/ 221 w 296"/>
                <a:gd name="T17" fmla="*/ 76 h 297"/>
                <a:gd name="T18" fmla="*/ 148 w 296"/>
                <a:gd name="T19"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7">
                  <a:moveTo>
                    <a:pt x="148" y="0"/>
                  </a:moveTo>
                  <a:cubicBezTo>
                    <a:pt x="148" y="0"/>
                    <a:pt x="148" y="0"/>
                    <a:pt x="148" y="0"/>
                  </a:cubicBezTo>
                  <a:cubicBezTo>
                    <a:pt x="105" y="0"/>
                    <a:pt x="75" y="30"/>
                    <a:pt x="75" y="76"/>
                  </a:cubicBezTo>
                  <a:cubicBezTo>
                    <a:pt x="30" y="77"/>
                    <a:pt x="0" y="106"/>
                    <a:pt x="0" y="149"/>
                  </a:cubicBezTo>
                  <a:cubicBezTo>
                    <a:pt x="0" y="192"/>
                    <a:pt x="30" y="220"/>
                    <a:pt x="75" y="221"/>
                  </a:cubicBezTo>
                  <a:cubicBezTo>
                    <a:pt x="76" y="266"/>
                    <a:pt x="105" y="297"/>
                    <a:pt x="148" y="297"/>
                  </a:cubicBezTo>
                  <a:cubicBezTo>
                    <a:pt x="191" y="297"/>
                    <a:pt x="220" y="266"/>
                    <a:pt x="221" y="221"/>
                  </a:cubicBezTo>
                  <a:cubicBezTo>
                    <a:pt x="266" y="220"/>
                    <a:pt x="296" y="192"/>
                    <a:pt x="296" y="149"/>
                  </a:cubicBezTo>
                  <a:cubicBezTo>
                    <a:pt x="296" y="106"/>
                    <a:pt x="266" y="77"/>
                    <a:pt x="221" y="76"/>
                  </a:cubicBezTo>
                  <a:cubicBezTo>
                    <a:pt x="221" y="30"/>
                    <a:pt x="192" y="0"/>
                    <a:pt x="148" y="0"/>
                  </a:cubicBezTo>
                  <a:close/>
                </a:path>
              </a:pathLst>
            </a:custGeom>
            <a:solidFill>
              <a:srgbClr val="0098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sp>
          <p:nvSpPr>
            <p:cNvPr id="30" name="BEELDMERK">
              <a:extLst>
                <a:ext uri="{FF2B5EF4-FFF2-40B4-BE49-F238E27FC236}">
                  <a16:creationId xmlns:a16="http://schemas.microsoft.com/office/drawing/2014/main" id="{EDCB2A9E-E189-4E5C-9323-F22BFFADE84F}"/>
                </a:ext>
              </a:extLst>
            </p:cNvPr>
            <p:cNvSpPr>
              <a:spLocks noEditPoints="1"/>
            </p:cNvSpPr>
            <p:nvPr userDrawn="1"/>
          </p:nvSpPr>
          <p:spPr bwMode="auto">
            <a:xfrm>
              <a:off x="3109" y="1901"/>
              <a:ext cx="500" cy="518"/>
            </a:xfrm>
            <a:custGeom>
              <a:avLst/>
              <a:gdLst>
                <a:gd name="T0" fmla="*/ 45 w 240"/>
                <a:gd name="T1" fmla="*/ 156 h 247"/>
                <a:gd name="T2" fmla="*/ 59 w 240"/>
                <a:gd name="T3" fmla="*/ 91 h 247"/>
                <a:gd name="T4" fmla="*/ 12 w 240"/>
                <a:gd name="T5" fmla="*/ 125 h 247"/>
                <a:gd name="T6" fmla="*/ 122 w 240"/>
                <a:gd name="T7" fmla="*/ 12 h 247"/>
                <a:gd name="T8" fmla="*/ 88 w 240"/>
                <a:gd name="T9" fmla="*/ 59 h 247"/>
                <a:gd name="T10" fmla="*/ 153 w 240"/>
                <a:gd name="T11" fmla="*/ 45 h 247"/>
                <a:gd name="T12" fmla="*/ 122 w 240"/>
                <a:gd name="T13" fmla="*/ 235 h 247"/>
                <a:gd name="T14" fmla="*/ 153 w 240"/>
                <a:gd name="T15" fmla="*/ 188 h 247"/>
                <a:gd name="T16" fmla="*/ 88 w 240"/>
                <a:gd name="T17" fmla="*/ 199 h 247"/>
                <a:gd name="T18" fmla="*/ 181 w 240"/>
                <a:gd name="T19" fmla="*/ 91 h 247"/>
                <a:gd name="T20" fmla="*/ 195 w 240"/>
                <a:gd name="T21" fmla="*/ 156 h 247"/>
                <a:gd name="T22" fmla="*/ 192 w 240"/>
                <a:gd name="T23" fmla="*/ 91 h 247"/>
                <a:gd name="T24" fmla="*/ 0 w 240"/>
                <a:gd name="T25" fmla="*/ 123 h 247"/>
                <a:gd name="T26" fmla="*/ 69 w 240"/>
                <a:gd name="T27" fmla="*/ 81 h 247"/>
                <a:gd name="T28" fmla="*/ 71 w 240"/>
                <a:gd name="T29" fmla="*/ 156 h 247"/>
                <a:gd name="T30" fmla="*/ 88 w 240"/>
                <a:gd name="T31" fmla="*/ 91 h 247"/>
                <a:gd name="T32" fmla="*/ 78 w 240"/>
                <a:gd name="T33" fmla="*/ 89 h 247"/>
                <a:gd name="T34" fmla="*/ 78 w 240"/>
                <a:gd name="T35" fmla="*/ 47 h 247"/>
                <a:gd name="T36" fmla="*/ 163 w 240"/>
                <a:gd name="T37" fmla="*/ 47 h 247"/>
                <a:gd name="T38" fmla="*/ 162 w 240"/>
                <a:gd name="T39" fmla="*/ 71 h 247"/>
                <a:gd name="T40" fmla="*/ 88 w 240"/>
                <a:gd name="T41" fmla="*/ 80 h 247"/>
                <a:gd name="T42" fmla="*/ 101 w 240"/>
                <a:gd name="T43" fmla="*/ 82 h 247"/>
                <a:gd name="T44" fmla="*/ 101 w 240"/>
                <a:gd name="T45" fmla="*/ 165 h 247"/>
                <a:gd name="T46" fmla="*/ 90 w 240"/>
                <a:gd name="T47" fmla="*/ 167 h 247"/>
                <a:gd name="T48" fmla="*/ 193 w 240"/>
                <a:gd name="T49" fmla="*/ 166 h 247"/>
                <a:gd name="T50" fmla="*/ 169 w 240"/>
                <a:gd name="T51" fmla="*/ 165 h 247"/>
                <a:gd name="T52" fmla="*/ 145 w 240"/>
                <a:gd name="T53" fmla="*/ 91 h 247"/>
                <a:gd name="T54" fmla="*/ 135 w 240"/>
                <a:gd name="T55" fmla="*/ 143 h 247"/>
                <a:gd name="T56" fmla="*/ 162 w 240"/>
                <a:gd name="T57" fmla="*/ 159 h 247"/>
                <a:gd name="T58" fmla="*/ 163 w 240"/>
                <a:gd name="T59" fmla="*/ 167 h 247"/>
                <a:gd name="T60" fmla="*/ 120 w 240"/>
                <a:gd name="T61" fmla="*/ 247 h 247"/>
                <a:gd name="T62" fmla="*/ 78 w 240"/>
                <a:gd name="T63" fmla="*/ 178 h 247"/>
                <a:gd name="T64" fmla="*/ 153 w 240"/>
                <a:gd name="T65" fmla="*/ 176 h 247"/>
                <a:gd name="T66" fmla="*/ 127 w 240"/>
                <a:gd name="T67" fmla="*/ 152 h 247"/>
                <a:gd name="T68" fmla="*/ 103 w 240"/>
                <a:gd name="T69" fmla="*/ 120 h 247"/>
                <a:gd name="T70" fmla="*/ 140 w 240"/>
                <a:gd name="T71" fmla="*/ 81 h 247"/>
                <a:gd name="T72" fmla="*/ 240 w 240"/>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247">
                  <a:moveTo>
                    <a:pt x="12" y="125"/>
                  </a:moveTo>
                  <a:cubicBezTo>
                    <a:pt x="12" y="145"/>
                    <a:pt x="24" y="156"/>
                    <a:pt x="45" y="156"/>
                  </a:cubicBezTo>
                  <a:cubicBezTo>
                    <a:pt x="59" y="156"/>
                    <a:pt x="59" y="156"/>
                    <a:pt x="59" y="156"/>
                  </a:cubicBezTo>
                  <a:cubicBezTo>
                    <a:pt x="59" y="91"/>
                    <a:pt x="59" y="91"/>
                    <a:pt x="59" y="91"/>
                  </a:cubicBezTo>
                  <a:cubicBezTo>
                    <a:pt x="48" y="91"/>
                    <a:pt x="48" y="91"/>
                    <a:pt x="48" y="91"/>
                  </a:cubicBezTo>
                  <a:cubicBezTo>
                    <a:pt x="25" y="91"/>
                    <a:pt x="12" y="103"/>
                    <a:pt x="12" y="125"/>
                  </a:cubicBezTo>
                  <a:close/>
                  <a:moveTo>
                    <a:pt x="153" y="45"/>
                  </a:moveTo>
                  <a:cubicBezTo>
                    <a:pt x="153" y="24"/>
                    <a:pt x="142" y="12"/>
                    <a:pt x="122" y="12"/>
                  </a:cubicBezTo>
                  <a:cubicBezTo>
                    <a:pt x="100" y="12"/>
                    <a:pt x="88" y="25"/>
                    <a:pt x="88" y="48"/>
                  </a:cubicBezTo>
                  <a:cubicBezTo>
                    <a:pt x="88" y="59"/>
                    <a:pt x="88" y="59"/>
                    <a:pt x="88" y="59"/>
                  </a:cubicBezTo>
                  <a:cubicBezTo>
                    <a:pt x="153" y="59"/>
                    <a:pt x="153" y="59"/>
                    <a:pt x="153" y="59"/>
                  </a:cubicBezTo>
                  <a:lnTo>
                    <a:pt x="153" y="45"/>
                  </a:lnTo>
                  <a:close/>
                  <a:moveTo>
                    <a:pt x="88" y="199"/>
                  </a:moveTo>
                  <a:cubicBezTo>
                    <a:pt x="88" y="222"/>
                    <a:pt x="100" y="235"/>
                    <a:pt x="122" y="235"/>
                  </a:cubicBezTo>
                  <a:cubicBezTo>
                    <a:pt x="142" y="235"/>
                    <a:pt x="153" y="223"/>
                    <a:pt x="153" y="202"/>
                  </a:cubicBezTo>
                  <a:cubicBezTo>
                    <a:pt x="153" y="188"/>
                    <a:pt x="153" y="188"/>
                    <a:pt x="153" y="188"/>
                  </a:cubicBezTo>
                  <a:cubicBezTo>
                    <a:pt x="88" y="188"/>
                    <a:pt x="88" y="188"/>
                    <a:pt x="88" y="188"/>
                  </a:cubicBezTo>
                  <a:lnTo>
                    <a:pt x="88" y="199"/>
                  </a:lnTo>
                  <a:close/>
                  <a:moveTo>
                    <a:pt x="192" y="91"/>
                  </a:moveTo>
                  <a:cubicBezTo>
                    <a:pt x="181" y="91"/>
                    <a:pt x="181" y="91"/>
                    <a:pt x="181" y="91"/>
                  </a:cubicBezTo>
                  <a:cubicBezTo>
                    <a:pt x="181" y="156"/>
                    <a:pt x="181" y="156"/>
                    <a:pt x="181" y="156"/>
                  </a:cubicBezTo>
                  <a:cubicBezTo>
                    <a:pt x="195" y="156"/>
                    <a:pt x="195" y="156"/>
                    <a:pt x="195" y="156"/>
                  </a:cubicBezTo>
                  <a:cubicBezTo>
                    <a:pt x="216" y="156"/>
                    <a:pt x="228" y="145"/>
                    <a:pt x="228" y="125"/>
                  </a:cubicBezTo>
                  <a:cubicBezTo>
                    <a:pt x="228" y="103"/>
                    <a:pt x="215" y="91"/>
                    <a:pt x="192" y="91"/>
                  </a:cubicBezTo>
                  <a:close/>
                  <a:moveTo>
                    <a:pt x="47" y="166"/>
                  </a:moveTo>
                  <a:cubicBezTo>
                    <a:pt x="17" y="166"/>
                    <a:pt x="0" y="151"/>
                    <a:pt x="0" y="123"/>
                  </a:cubicBezTo>
                  <a:cubicBezTo>
                    <a:pt x="0" y="96"/>
                    <a:pt x="17" y="81"/>
                    <a:pt x="47" y="81"/>
                  </a:cubicBezTo>
                  <a:cubicBezTo>
                    <a:pt x="69" y="81"/>
                    <a:pt x="69" y="81"/>
                    <a:pt x="69" y="81"/>
                  </a:cubicBezTo>
                  <a:cubicBezTo>
                    <a:pt x="70" y="81"/>
                    <a:pt x="71" y="81"/>
                    <a:pt x="71" y="82"/>
                  </a:cubicBezTo>
                  <a:cubicBezTo>
                    <a:pt x="71" y="156"/>
                    <a:pt x="71" y="156"/>
                    <a:pt x="71" y="156"/>
                  </a:cubicBezTo>
                  <a:cubicBezTo>
                    <a:pt x="88" y="156"/>
                    <a:pt x="88" y="156"/>
                    <a:pt x="88" y="156"/>
                  </a:cubicBezTo>
                  <a:cubicBezTo>
                    <a:pt x="88" y="91"/>
                    <a:pt x="88" y="91"/>
                    <a:pt x="88" y="91"/>
                  </a:cubicBezTo>
                  <a:cubicBezTo>
                    <a:pt x="79" y="91"/>
                    <a:pt x="79" y="91"/>
                    <a:pt x="79" y="91"/>
                  </a:cubicBezTo>
                  <a:cubicBezTo>
                    <a:pt x="78" y="91"/>
                    <a:pt x="78" y="90"/>
                    <a:pt x="78" y="89"/>
                  </a:cubicBezTo>
                  <a:cubicBezTo>
                    <a:pt x="78" y="82"/>
                    <a:pt x="78" y="82"/>
                    <a:pt x="78" y="82"/>
                  </a:cubicBezTo>
                  <a:cubicBezTo>
                    <a:pt x="78" y="47"/>
                    <a:pt x="78" y="47"/>
                    <a:pt x="78" y="47"/>
                  </a:cubicBezTo>
                  <a:cubicBezTo>
                    <a:pt x="78" y="17"/>
                    <a:pt x="93" y="0"/>
                    <a:pt x="120" y="0"/>
                  </a:cubicBezTo>
                  <a:cubicBezTo>
                    <a:pt x="148" y="0"/>
                    <a:pt x="163" y="16"/>
                    <a:pt x="163" y="47"/>
                  </a:cubicBezTo>
                  <a:cubicBezTo>
                    <a:pt x="163" y="69"/>
                    <a:pt x="163" y="69"/>
                    <a:pt x="163" y="69"/>
                  </a:cubicBezTo>
                  <a:cubicBezTo>
                    <a:pt x="163" y="70"/>
                    <a:pt x="163" y="71"/>
                    <a:pt x="162" y="71"/>
                  </a:cubicBezTo>
                  <a:cubicBezTo>
                    <a:pt x="88" y="71"/>
                    <a:pt x="88" y="71"/>
                    <a:pt x="88" y="71"/>
                  </a:cubicBezTo>
                  <a:cubicBezTo>
                    <a:pt x="88" y="80"/>
                    <a:pt x="88" y="80"/>
                    <a:pt x="88" y="80"/>
                  </a:cubicBezTo>
                  <a:cubicBezTo>
                    <a:pt x="99" y="80"/>
                    <a:pt x="99" y="80"/>
                    <a:pt x="99" y="80"/>
                  </a:cubicBezTo>
                  <a:cubicBezTo>
                    <a:pt x="100" y="80"/>
                    <a:pt x="101" y="81"/>
                    <a:pt x="101" y="82"/>
                  </a:cubicBezTo>
                  <a:cubicBezTo>
                    <a:pt x="101" y="82"/>
                    <a:pt x="101" y="82"/>
                    <a:pt x="101" y="82"/>
                  </a:cubicBezTo>
                  <a:cubicBezTo>
                    <a:pt x="101" y="165"/>
                    <a:pt x="101" y="165"/>
                    <a:pt x="101" y="165"/>
                  </a:cubicBezTo>
                  <a:cubicBezTo>
                    <a:pt x="101" y="166"/>
                    <a:pt x="100" y="167"/>
                    <a:pt x="99" y="167"/>
                  </a:cubicBezTo>
                  <a:cubicBezTo>
                    <a:pt x="90" y="167"/>
                    <a:pt x="90" y="167"/>
                    <a:pt x="90" y="167"/>
                  </a:cubicBezTo>
                  <a:lnTo>
                    <a:pt x="47" y="166"/>
                  </a:lnTo>
                  <a:close/>
                  <a:moveTo>
                    <a:pt x="193" y="166"/>
                  </a:moveTo>
                  <a:cubicBezTo>
                    <a:pt x="171" y="166"/>
                    <a:pt x="171" y="166"/>
                    <a:pt x="171" y="166"/>
                  </a:cubicBezTo>
                  <a:cubicBezTo>
                    <a:pt x="170" y="166"/>
                    <a:pt x="169" y="166"/>
                    <a:pt x="169" y="165"/>
                  </a:cubicBezTo>
                  <a:cubicBezTo>
                    <a:pt x="169" y="91"/>
                    <a:pt x="169" y="91"/>
                    <a:pt x="169" y="91"/>
                  </a:cubicBezTo>
                  <a:cubicBezTo>
                    <a:pt x="145" y="91"/>
                    <a:pt x="145" y="91"/>
                    <a:pt x="145" y="91"/>
                  </a:cubicBezTo>
                  <a:cubicBezTo>
                    <a:pt x="117" y="121"/>
                    <a:pt x="117" y="121"/>
                    <a:pt x="117" y="121"/>
                  </a:cubicBezTo>
                  <a:cubicBezTo>
                    <a:pt x="135" y="143"/>
                    <a:pt x="135" y="143"/>
                    <a:pt x="135" y="143"/>
                  </a:cubicBezTo>
                  <a:cubicBezTo>
                    <a:pt x="145" y="156"/>
                    <a:pt x="155" y="157"/>
                    <a:pt x="160" y="158"/>
                  </a:cubicBezTo>
                  <a:cubicBezTo>
                    <a:pt x="161" y="158"/>
                    <a:pt x="162" y="158"/>
                    <a:pt x="162" y="159"/>
                  </a:cubicBezTo>
                  <a:cubicBezTo>
                    <a:pt x="163" y="159"/>
                    <a:pt x="163" y="159"/>
                    <a:pt x="163" y="160"/>
                  </a:cubicBezTo>
                  <a:cubicBezTo>
                    <a:pt x="163" y="167"/>
                    <a:pt x="163" y="167"/>
                    <a:pt x="163" y="167"/>
                  </a:cubicBezTo>
                  <a:cubicBezTo>
                    <a:pt x="163" y="200"/>
                    <a:pt x="163" y="200"/>
                    <a:pt x="163" y="200"/>
                  </a:cubicBezTo>
                  <a:cubicBezTo>
                    <a:pt x="163" y="230"/>
                    <a:pt x="148" y="247"/>
                    <a:pt x="120" y="247"/>
                  </a:cubicBezTo>
                  <a:cubicBezTo>
                    <a:pt x="93" y="247"/>
                    <a:pt x="78" y="230"/>
                    <a:pt x="78" y="200"/>
                  </a:cubicBezTo>
                  <a:cubicBezTo>
                    <a:pt x="78" y="178"/>
                    <a:pt x="78" y="178"/>
                    <a:pt x="78" y="178"/>
                  </a:cubicBezTo>
                  <a:cubicBezTo>
                    <a:pt x="78" y="177"/>
                    <a:pt x="78" y="176"/>
                    <a:pt x="79" y="176"/>
                  </a:cubicBezTo>
                  <a:cubicBezTo>
                    <a:pt x="153" y="176"/>
                    <a:pt x="153" y="176"/>
                    <a:pt x="153" y="176"/>
                  </a:cubicBezTo>
                  <a:cubicBezTo>
                    <a:pt x="153" y="168"/>
                    <a:pt x="153" y="168"/>
                    <a:pt x="153" y="168"/>
                  </a:cubicBezTo>
                  <a:cubicBezTo>
                    <a:pt x="149" y="168"/>
                    <a:pt x="137" y="165"/>
                    <a:pt x="127" y="152"/>
                  </a:cubicBezTo>
                  <a:cubicBezTo>
                    <a:pt x="103" y="122"/>
                    <a:pt x="103" y="122"/>
                    <a:pt x="103" y="122"/>
                  </a:cubicBezTo>
                  <a:cubicBezTo>
                    <a:pt x="103" y="122"/>
                    <a:pt x="103" y="121"/>
                    <a:pt x="103" y="120"/>
                  </a:cubicBezTo>
                  <a:cubicBezTo>
                    <a:pt x="139" y="81"/>
                    <a:pt x="139" y="81"/>
                    <a:pt x="139" y="81"/>
                  </a:cubicBezTo>
                  <a:cubicBezTo>
                    <a:pt x="140" y="81"/>
                    <a:pt x="140" y="81"/>
                    <a:pt x="140" y="81"/>
                  </a:cubicBezTo>
                  <a:cubicBezTo>
                    <a:pt x="193" y="81"/>
                    <a:pt x="193" y="81"/>
                    <a:pt x="193" y="81"/>
                  </a:cubicBezTo>
                  <a:cubicBezTo>
                    <a:pt x="223" y="81"/>
                    <a:pt x="240" y="96"/>
                    <a:pt x="240" y="123"/>
                  </a:cubicBezTo>
                  <a:cubicBezTo>
                    <a:pt x="240" y="151"/>
                    <a:pt x="224" y="166"/>
                    <a:pt x="193"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a:p>
          </p:txBody>
        </p:sp>
      </p:grpSp>
      <p:cxnSp>
        <p:nvCxnSpPr>
          <p:cNvPr id="31" name="Rechte verbindingslijn 30">
            <a:extLst>
              <a:ext uri="{FF2B5EF4-FFF2-40B4-BE49-F238E27FC236}">
                <a16:creationId xmlns:a16="http://schemas.microsoft.com/office/drawing/2014/main" id="{242E2274-9266-42A8-89D5-8CBF78AF382C}"/>
              </a:ext>
            </a:extLst>
          </p:cNvPr>
          <p:cNvCxnSpPr>
            <a:cxnSpLocks/>
          </p:cNvCxnSpPr>
          <p:nvPr userDrawn="1"/>
        </p:nvCxnSpPr>
        <p:spPr>
          <a:xfrm>
            <a:off x="540000" y="1149475"/>
            <a:ext cx="2982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0829832"/>
      </p:ext>
    </p:extLst>
  </p:cSld>
  <p:clrMap bg1="lt1" tx1="dk1" bg2="lt2" tx2="dk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1pPr>
      <a:lvl2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2pPr>
      <a:lvl3pPr marL="0" indent="0" algn="l" defTabSz="914400" rtl="0" eaLnBrk="1" latinLnBrk="0" hangingPunct="1">
        <a:lnSpc>
          <a:spcPct val="130000"/>
        </a:lnSpc>
        <a:spcBef>
          <a:spcPts val="500"/>
        </a:spcBef>
        <a:buFont typeface="Arial" panose="020B0604020202020204" pitchFamily="34" charset="0"/>
        <a:buNone/>
        <a:defRPr sz="1600" kern="1200">
          <a:solidFill>
            <a:schemeClr val="tx2"/>
          </a:solidFill>
          <a:latin typeface="+mn-lt"/>
          <a:ea typeface="+mn-ea"/>
          <a:cs typeface="+mn-cs"/>
        </a:defRPr>
      </a:lvl3pPr>
      <a:lvl4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4pPr>
      <a:lvl5pPr marL="266700" indent="-266700" algn="l" defTabSz="914400" rtl="0" eaLnBrk="1" latinLnBrk="0" hangingPunct="1">
        <a:lnSpc>
          <a:spcPct val="110000"/>
        </a:lnSpc>
        <a:spcBef>
          <a:spcPts val="500"/>
        </a:spcBef>
        <a:buClr>
          <a:schemeClr val="accent1"/>
        </a:buClr>
        <a:buFont typeface="+mj-lt"/>
        <a:buAutoNum type="arabicPeriod"/>
        <a:defRPr sz="1600" kern="1200">
          <a:solidFill>
            <a:schemeClr val="tx2"/>
          </a:solidFill>
          <a:latin typeface="+mn-lt"/>
          <a:ea typeface="+mn-ea"/>
          <a:cs typeface="+mn-cs"/>
        </a:defRPr>
      </a:lvl5pPr>
      <a:lvl6pPr marL="266700" indent="-266700" algn="l" defTabSz="914400" rtl="0" eaLnBrk="1" latinLnBrk="0" hangingPunct="1">
        <a:lnSpc>
          <a:spcPct val="110000"/>
        </a:lnSpc>
        <a:spcBef>
          <a:spcPts val="1200"/>
        </a:spcBef>
        <a:buClr>
          <a:schemeClr val="accent1"/>
        </a:buClr>
        <a:buFont typeface="Arial" panose="020B0604020202020204" pitchFamily="34" charset="0"/>
        <a:buChar char="•"/>
        <a:defRPr sz="1600" kern="1200">
          <a:solidFill>
            <a:schemeClr val="tx2"/>
          </a:solidFill>
          <a:latin typeface="+mn-lt"/>
          <a:ea typeface="+mn-ea"/>
          <a:cs typeface="+mn-cs"/>
        </a:defRPr>
      </a:lvl6pPr>
      <a:lvl7pPr marL="533400" indent="-266700" algn="l" defTabSz="914400" rtl="0" eaLnBrk="1" latinLnBrk="0" hangingPunct="1">
        <a:lnSpc>
          <a:spcPct val="110000"/>
        </a:lnSpc>
        <a:spcBef>
          <a:spcPts val="500"/>
        </a:spcBef>
        <a:buClr>
          <a:schemeClr val="accent2"/>
        </a:buClr>
        <a:buFont typeface="Arial" panose="020B0604020202020204" pitchFamily="34" charset="0"/>
        <a:buChar char="•"/>
        <a:defRPr sz="1600" kern="1200">
          <a:solidFill>
            <a:schemeClr val="tx2"/>
          </a:solidFill>
          <a:latin typeface="+mn-lt"/>
          <a:ea typeface="+mn-ea"/>
          <a:cs typeface="+mn-cs"/>
        </a:defRPr>
      </a:lvl7pPr>
      <a:lvl8pPr marL="0" indent="0" algn="l" defTabSz="914400" rtl="0" eaLnBrk="1" latinLnBrk="0" hangingPunct="1">
        <a:lnSpc>
          <a:spcPct val="130000"/>
        </a:lnSpc>
        <a:spcBef>
          <a:spcPts val="500"/>
        </a:spcBef>
        <a:buFont typeface="Arial" panose="020B0604020202020204" pitchFamily="34" charset="0"/>
        <a:buNone/>
        <a:defRPr sz="1400" kern="1200">
          <a:solidFill>
            <a:schemeClr val="tx2"/>
          </a:solidFill>
          <a:latin typeface="+mn-lt"/>
          <a:ea typeface="+mn-ea"/>
          <a:cs typeface="+mn-cs"/>
        </a:defRPr>
      </a:lvl8pPr>
      <a:lvl9pPr marL="0" indent="0" algn="l" defTabSz="914400" rtl="0" eaLnBrk="1" latinLnBrk="0" hangingPunct="1">
        <a:lnSpc>
          <a:spcPct val="110000"/>
        </a:lnSpc>
        <a:spcBef>
          <a:spcPts val="500"/>
        </a:spcBef>
        <a:buFont typeface="Arial" panose="020B0604020202020204" pitchFamily="34" charset="0"/>
        <a:buNone/>
        <a:defRPr sz="1800" kern="1200">
          <a:solidFill>
            <a:schemeClr val="accent2"/>
          </a:solidFill>
          <a:latin typeface="+mj-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F94CBE7-DC80-47D4-9948-C64D61E1FDCF}"/>
              </a:ext>
            </a:extLst>
          </p:cNvPr>
          <p:cNvSpPr txBox="1"/>
          <p:nvPr userDrawn="1"/>
        </p:nvSpPr>
        <p:spPr>
          <a:xfrm>
            <a:off x="8658225" y="-499657"/>
            <a:ext cx="3533775" cy="169277"/>
          </a:xfrm>
          <a:prstGeom prst="rect">
            <a:avLst/>
          </a:prstGeom>
          <a:noFill/>
        </p:spPr>
        <p:txBody>
          <a:bodyPr wrap="square" lIns="0" tIns="0" rIns="0" bIns="0" rtlCol="0">
            <a:spAutoFit/>
          </a:bodyPr>
          <a:lstStyle/>
          <a:p>
            <a:pPr algn="r"/>
            <a:r>
              <a:rPr lang="nl-NL" sz="1100" dirty="0">
                <a:solidFill>
                  <a:schemeClr val="accent1"/>
                </a:solidFill>
                <a:latin typeface="Fedra Sans Std Book" panose="020B0403040000020004" pitchFamily="34" charset="0"/>
                <a:ea typeface="Fedra Sans Std Book" panose="020B0403040000020004" pitchFamily="34" charset="0"/>
              </a:rPr>
              <a:t>AKD template-set</a:t>
            </a:r>
          </a:p>
        </p:txBody>
      </p:sp>
    </p:spTree>
    <p:extLst>
      <p:ext uri="{BB962C8B-B14F-4D97-AF65-F5344CB8AC3E}">
        <p14:creationId xmlns:p14="http://schemas.microsoft.com/office/powerpoint/2010/main" val="3609336390"/>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788" r:id="rId3"/>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53.png"/><Relationship Id="rId1" Type="http://schemas.openxmlformats.org/officeDocument/2006/relationships/slideLayout" Target="../slideLayouts/slideLayout4.xml"/><Relationship Id="rId4" Type="http://schemas.openxmlformats.org/officeDocument/2006/relationships/image" Target="../media/image55.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Afbeelding">
            <a:extLst>
              <a:ext uri="{FF2B5EF4-FFF2-40B4-BE49-F238E27FC236}">
                <a16:creationId xmlns:a16="http://schemas.microsoft.com/office/drawing/2014/main" id="{58839990-468F-4E37-A835-D8315A8177C9}"/>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sp>
        <p:nvSpPr>
          <p:cNvPr id="20" name="Tijdelijke aanduiding voor verticale tekst 19">
            <a:extLst>
              <a:ext uri="{FF2B5EF4-FFF2-40B4-BE49-F238E27FC236}">
                <a16:creationId xmlns:a16="http://schemas.microsoft.com/office/drawing/2014/main" id="{B3F8F0EB-B71D-4DDD-9C1D-F5458D87D80F}"/>
              </a:ext>
            </a:extLst>
          </p:cNvPr>
          <p:cNvSpPr>
            <a:spLocks noGrp="1"/>
          </p:cNvSpPr>
          <p:nvPr>
            <p:ph type="body" orient="vert" idx="14"/>
          </p:nvPr>
        </p:nvSpPr>
        <p:spPr/>
        <p:txBody>
          <a:bodyPr/>
          <a:lstStyle/>
          <a:p>
            <a:endParaRPr lang="en-GB"/>
          </a:p>
        </p:txBody>
      </p:sp>
      <p:sp>
        <p:nvSpPr>
          <p:cNvPr id="11" name="Tijdelijke aanduiding voor verticale tekst 10">
            <a:extLst>
              <a:ext uri="{FF2B5EF4-FFF2-40B4-BE49-F238E27FC236}">
                <a16:creationId xmlns:a16="http://schemas.microsoft.com/office/drawing/2014/main" id="{1F19E630-7F97-42DF-BCF7-C67ADA591444}"/>
              </a:ext>
            </a:extLst>
          </p:cNvPr>
          <p:cNvSpPr>
            <a:spLocks noGrp="1"/>
          </p:cNvSpPr>
          <p:nvPr>
            <p:ph type="body" orient="vert" idx="13"/>
          </p:nvPr>
        </p:nvSpPr>
        <p:spPr/>
        <p:txBody>
          <a:bodyPr/>
          <a:lstStyle/>
          <a:p>
            <a:endParaRPr lang="en-GB"/>
          </a:p>
        </p:txBody>
      </p:sp>
      <p:sp>
        <p:nvSpPr>
          <p:cNvPr id="2" name="Titel 1">
            <a:extLst>
              <a:ext uri="{FF2B5EF4-FFF2-40B4-BE49-F238E27FC236}">
                <a16:creationId xmlns:a16="http://schemas.microsoft.com/office/drawing/2014/main" id="{61E5BBFE-D565-442F-BF53-ECDF1B086234}"/>
              </a:ext>
            </a:extLst>
          </p:cNvPr>
          <p:cNvSpPr>
            <a:spLocks noGrp="1"/>
          </p:cNvSpPr>
          <p:nvPr>
            <p:ph type="title"/>
          </p:nvPr>
        </p:nvSpPr>
        <p:spPr/>
        <p:txBody>
          <a:bodyPr/>
          <a:lstStyle/>
          <a:p>
            <a:r>
              <a:rPr lang="en-GB" dirty="0" smtClean="0"/>
              <a:t>Trademark Law Institute: Groningen 2019</a:t>
            </a:r>
            <a:endParaRPr lang="en-GB" dirty="0"/>
          </a:p>
        </p:txBody>
      </p:sp>
      <p:sp>
        <p:nvSpPr>
          <p:cNvPr id="5" name="Tijdelijke aanduiding voor verticale tekst 4">
            <a:extLst>
              <a:ext uri="{FF2B5EF4-FFF2-40B4-BE49-F238E27FC236}">
                <a16:creationId xmlns:a16="http://schemas.microsoft.com/office/drawing/2014/main" id="{4D4CE6E6-41E2-4A4D-A193-A1E7A0287725}"/>
              </a:ext>
            </a:extLst>
          </p:cNvPr>
          <p:cNvSpPr>
            <a:spLocks noGrp="1"/>
          </p:cNvSpPr>
          <p:nvPr>
            <p:ph type="body" orient="vert" idx="11"/>
          </p:nvPr>
        </p:nvSpPr>
        <p:spPr/>
        <p:txBody>
          <a:bodyPr/>
          <a:lstStyle/>
          <a:p>
            <a:r>
              <a:rPr lang="en-GB" dirty="0" smtClean="0"/>
              <a:t>Roderick Chalmers </a:t>
            </a:r>
            <a:r>
              <a:rPr lang="en-GB" dirty="0" err="1" smtClean="0"/>
              <a:t>Hoynck</a:t>
            </a:r>
            <a:r>
              <a:rPr lang="en-GB" dirty="0" smtClean="0"/>
              <a:t> van Papendrecht  </a:t>
            </a:r>
          </a:p>
          <a:p>
            <a:r>
              <a:rPr lang="en-GB" dirty="0" smtClean="0"/>
              <a:t>The issue of territoriality and enforcement of EUTM’s</a:t>
            </a:r>
            <a:endParaRPr lang="en-GB" dirty="0"/>
          </a:p>
        </p:txBody>
      </p:sp>
      <p:sp>
        <p:nvSpPr>
          <p:cNvPr id="21" name="Tijdelijke aanduiding voor verticale tekst 20">
            <a:extLst>
              <a:ext uri="{FF2B5EF4-FFF2-40B4-BE49-F238E27FC236}">
                <a16:creationId xmlns:a16="http://schemas.microsoft.com/office/drawing/2014/main" id="{204FC0F1-D396-44CD-9FB9-7C99D69C650B}"/>
              </a:ext>
            </a:extLst>
          </p:cNvPr>
          <p:cNvSpPr>
            <a:spLocks noGrp="1"/>
          </p:cNvSpPr>
          <p:nvPr>
            <p:ph type="body" orient="vert" idx="15"/>
          </p:nvPr>
        </p:nvSpPr>
        <p:spPr/>
        <p:txBody>
          <a:bodyPr/>
          <a:lstStyle/>
          <a:p>
            <a:endParaRPr lang="en-GB"/>
          </a:p>
        </p:txBody>
      </p:sp>
      <p:sp>
        <p:nvSpPr>
          <p:cNvPr id="22" name="Tijdelijke aanduiding voor verticale tekst 21">
            <a:extLst>
              <a:ext uri="{FF2B5EF4-FFF2-40B4-BE49-F238E27FC236}">
                <a16:creationId xmlns:a16="http://schemas.microsoft.com/office/drawing/2014/main" id="{A0545590-9C14-43AC-8CD3-0C8900CB39CA}"/>
              </a:ext>
            </a:extLst>
          </p:cNvPr>
          <p:cNvSpPr>
            <a:spLocks noGrp="1"/>
          </p:cNvSpPr>
          <p:nvPr>
            <p:ph type="body" orient="vert" idx="16"/>
          </p:nvPr>
        </p:nvSpPr>
        <p:spPr/>
        <p:txBody>
          <a:bodyPr/>
          <a:lstStyle/>
          <a:p>
            <a:r>
              <a:rPr lang="en-GB"/>
              <a:t>Start</a:t>
            </a:r>
          </a:p>
        </p:txBody>
      </p:sp>
    </p:spTree>
    <p:extLst>
      <p:ext uri="{BB962C8B-B14F-4D97-AF65-F5344CB8AC3E}">
        <p14:creationId xmlns:p14="http://schemas.microsoft.com/office/powerpoint/2010/main" val="3459584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smtClean="0"/>
              <a:t>The Impulse case</a:t>
            </a:r>
            <a:endParaRPr lang="en-GB" sz="2400" dirty="0"/>
          </a:p>
        </p:txBody>
      </p:sp>
      <p:sp>
        <p:nvSpPr>
          <p:cNvPr id="4" name="Tijdelijke aanduiding voor verticale tekst 3">
            <a:extLst>
              <a:ext uri="{FF2B5EF4-FFF2-40B4-BE49-F238E27FC236}">
                <a16:creationId xmlns:a16="http://schemas.microsoft.com/office/drawing/2014/main" id="{B6EFCB41-F61D-4909-8D46-AFF6EA755FDE}"/>
              </a:ext>
            </a:extLst>
          </p:cNvPr>
          <p:cNvSpPr>
            <a:spLocks noGrp="1"/>
          </p:cNvSpPr>
          <p:nvPr>
            <p:ph type="body" orient="vert" idx="1"/>
          </p:nvPr>
        </p:nvSpPr>
        <p:spPr/>
        <p:txBody>
          <a:bodyPr/>
          <a:lstStyle/>
          <a:p>
            <a:pPr lvl="5"/>
            <a:endParaRPr lang="en-US" dirty="0" smtClean="0"/>
          </a:p>
          <a:p>
            <a:pPr marL="0" indent="0">
              <a:buNone/>
            </a:pPr>
            <a:r>
              <a:rPr lang="en-GB" b="1" dirty="0" smtClean="0"/>
              <a:t>For discussion: </a:t>
            </a:r>
            <a:r>
              <a:rPr lang="en-GB" b="1" dirty="0"/>
              <a:t>Would Unilever have been better off when it claimed </a:t>
            </a:r>
            <a:r>
              <a:rPr lang="en-GB" b="1" dirty="0" smtClean="0"/>
              <a:t>infringement </a:t>
            </a:r>
            <a:r>
              <a:rPr lang="en-GB" b="1" dirty="0"/>
              <a:t>on the basis of Article 8(1)(a) or (b) EUTMR? </a:t>
            </a:r>
            <a:endParaRPr lang="en-GB" b="1" dirty="0" smtClean="0"/>
          </a:p>
          <a:p>
            <a:pPr marL="0" indent="0">
              <a:buNone/>
            </a:pPr>
            <a:endParaRPr lang="en-GB" b="1" dirty="0"/>
          </a:p>
          <a:p>
            <a:pPr marL="0" indent="0">
              <a:buNone/>
            </a:pPr>
            <a:r>
              <a:rPr lang="en-US" dirty="0"/>
              <a:t>Recital (11) EUTMR: The protection afforded by an EU trade mark should apply also in cases of similarity between the mark and the sign and the goods or services. </a:t>
            </a:r>
            <a:r>
              <a:rPr lang="en-US" b="1" dirty="0"/>
              <a:t>The likelihood of confusion, the appreciation of which depends on numerous elements and, in particular, on the recognition of the trade mark on the market</a:t>
            </a:r>
            <a:r>
              <a:rPr lang="en-US" dirty="0"/>
              <a:t>, the association which can be made with the used or registered sign, the degree of similarity between the trade mark and the sign and between the goods or services identified, should constitute the specific condition for such protection.</a:t>
            </a:r>
          </a:p>
          <a:p>
            <a:pPr marL="0" indent="0">
              <a:buNone/>
            </a:pPr>
            <a:endParaRPr lang="en-GB" b="1" dirty="0"/>
          </a:p>
          <a:p>
            <a:pPr marL="0" indent="0">
              <a:buNone/>
            </a:pPr>
            <a:endParaRPr lang="en-GB" dirty="0"/>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10</a:t>
            </a:fld>
            <a:endParaRPr lang="en-GB"/>
          </a:p>
        </p:txBody>
      </p:sp>
    </p:spTree>
    <p:extLst>
      <p:ext uri="{BB962C8B-B14F-4D97-AF65-F5344CB8AC3E}">
        <p14:creationId xmlns:p14="http://schemas.microsoft.com/office/powerpoint/2010/main" val="956155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err="1" smtClean="0"/>
              <a:t>Principle</a:t>
            </a:r>
            <a:r>
              <a:rPr lang="nl-NL" sz="2400" dirty="0" smtClean="0"/>
              <a:t> of </a:t>
            </a:r>
            <a:r>
              <a:rPr lang="nl-NL" sz="2400" dirty="0" err="1" smtClean="0"/>
              <a:t>unitary</a:t>
            </a:r>
            <a:r>
              <a:rPr lang="nl-NL" sz="2400" dirty="0" smtClean="0"/>
              <a:t> effect</a:t>
            </a:r>
            <a:endParaRPr lang="en-GB" sz="2400" dirty="0"/>
          </a:p>
        </p:txBody>
      </p:sp>
      <p:sp>
        <p:nvSpPr>
          <p:cNvPr id="4" name="Tijdelijke aanduiding voor verticale tekst 3">
            <a:extLst>
              <a:ext uri="{FF2B5EF4-FFF2-40B4-BE49-F238E27FC236}">
                <a16:creationId xmlns:a16="http://schemas.microsoft.com/office/drawing/2014/main" id="{B6EFCB41-F61D-4909-8D46-AFF6EA755FDE}"/>
              </a:ext>
            </a:extLst>
          </p:cNvPr>
          <p:cNvSpPr>
            <a:spLocks noGrp="1"/>
          </p:cNvSpPr>
          <p:nvPr>
            <p:ph type="body" orient="vert" idx="1"/>
          </p:nvPr>
        </p:nvSpPr>
        <p:spPr/>
        <p:txBody>
          <a:bodyPr/>
          <a:lstStyle/>
          <a:p>
            <a:r>
              <a:rPr lang="en-US" dirty="0" smtClean="0"/>
              <a:t>Main rule is EU-wide injunction</a:t>
            </a:r>
          </a:p>
          <a:p>
            <a:r>
              <a:rPr lang="en-US" dirty="0" smtClean="0"/>
              <a:t>The defendant would have to proof that the functions are not affected in a certain territory.</a:t>
            </a:r>
          </a:p>
          <a:p>
            <a:r>
              <a:rPr lang="en-US" dirty="0" smtClean="0"/>
              <a:t>A </a:t>
            </a:r>
            <a:r>
              <a:rPr lang="en-US" dirty="0"/>
              <a:t>defense that a territorial limitation of the injunction is justified because the infringing party is not active in a particular Member State is no valid defense, because there would be a risk that the defendant would begin to exploit the sign at issue afresh in a Member State for which the prohibition had not been </a:t>
            </a:r>
            <a:r>
              <a:rPr lang="en-US" dirty="0" smtClean="0"/>
              <a:t>issued: </a:t>
            </a:r>
          </a:p>
          <a:p>
            <a:pPr marL="266700" lvl="6" indent="0">
              <a:buNone/>
            </a:pPr>
            <a:r>
              <a:rPr lang="en-US" i="1" dirty="0" smtClean="0"/>
              <a:t>“In </a:t>
            </a:r>
            <a:r>
              <a:rPr lang="en-US" i="1" dirty="0"/>
              <a:t>addition, the new judicial proceedings which the Community trade mark proprietor would be compelled to bring would </a:t>
            </a:r>
            <a:r>
              <a:rPr lang="en-US" i="1" dirty="0" smtClean="0"/>
              <a:t>increase </a:t>
            </a:r>
            <a:r>
              <a:rPr lang="en-US" i="1" dirty="0"/>
              <a:t>the risk of inconsistent decisions relating to the </a:t>
            </a:r>
            <a:r>
              <a:rPr lang="en-US" i="1" dirty="0" smtClean="0"/>
              <a:t>EUTM concerned</a:t>
            </a:r>
            <a:r>
              <a:rPr lang="en-US" i="1" dirty="0"/>
              <a:t>, in particular because of the factual assessment of the likelihood of </a:t>
            </a:r>
            <a:r>
              <a:rPr lang="en-US" i="1" dirty="0" smtClean="0"/>
              <a:t>confusion”</a:t>
            </a:r>
            <a:r>
              <a:rPr lang="en-GB" i="1" dirty="0" smtClean="0"/>
              <a:t> </a:t>
            </a:r>
            <a:r>
              <a:rPr lang="en-GB" dirty="0" smtClean="0"/>
              <a:t>((DHL/</a:t>
            </a:r>
            <a:r>
              <a:rPr lang="en-GB" dirty="0" err="1" smtClean="0"/>
              <a:t>Chronopost</a:t>
            </a:r>
            <a:r>
              <a:rPr lang="en-US" dirty="0" smtClean="0"/>
              <a:t>), p. 45).</a:t>
            </a:r>
          </a:p>
          <a:p>
            <a:pPr marL="266700" lvl="6" indent="0">
              <a:buNone/>
            </a:pPr>
            <a:endParaRPr lang="en-US" dirty="0" smtClean="0"/>
          </a:p>
          <a:p>
            <a:pPr marL="0" indent="0">
              <a:buNone/>
            </a:pPr>
            <a:endParaRPr lang="en-GB" dirty="0"/>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11</a:t>
            </a:fld>
            <a:endParaRPr lang="en-GB"/>
          </a:p>
        </p:txBody>
      </p:sp>
    </p:spTree>
    <p:extLst>
      <p:ext uri="{BB962C8B-B14F-4D97-AF65-F5344CB8AC3E}">
        <p14:creationId xmlns:p14="http://schemas.microsoft.com/office/powerpoint/2010/main" val="590971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Tijdelijke aanduiding voor afbeelding 31" descr="Afbeelding met tafel, koffie, persoon, kop&#10;&#10;Beschrijving is gegenereerd met zeer hoge betrouwbaarheid">
            <a:extLst>
              <a:ext uri="{FF2B5EF4-FFF2-40B4-BE49-F238E27FC236}">
                <a16:creationId xmlns:a16="http://schemas.microsoft.com/office/drawing/2014/main" id="{F75A2489-730A-4D61-9E08-4F0323664765}"/>
              </a:ext>
            </a:extLst>
          </p:cNvPr>
          <p:cNvPicPr>
            <a:picLocks noGrp="1" noChangeAspect="1"/>
          </p:cNvPicPr>
          <p:nvPr>
            <p:ph type="pic" sz="quarter" idx="12"/>
          </p:nvPr>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p:spPr>
      </p:pic>
      <p:sp>
        <p:nvSpPr>
          <p:cNvPr id="11" name="Tijdelijke aanduiding voor verticale tekst 10">
            <a:extLst>
              <a:ext uri="{FF2B5EF4-FFF2-40B4-BE49-F238E27FC236}">
                <a16:creationId xmlns:a16="http://schemas.microsoft.com/office/drawing/2014/main" id="{45186588-9A28-4D27-9062-26C1A0EC14B8}"/>
              </a:ext>
            </a:extLst>
          </p:cNvPr>
          <p:cNvSpPr>
            <a:spLocks noGrp="1"/>
          </p:cNvSpPr>
          <p:nvPr>
            <p:ph type="body" orient="vert" idx="14"/>
          </p:nvPr>
        </p:nvSpPr>
        <p:spPr/>
        <p:txBody>
          <a:bodyPr/>
          <a:lstStyle/>
          <a:p>
            <a:endParaRPr lang="en-GB" dirty="0"/>
          </a:p>
        </p:txBody>
      </p:sp>
      <p:sp>
        <p:nvSpPr>
          <p:cNvPr id="10" name="Tijdelijke aanduiding voor verticale tekst 9">
            <a:extLst>
              <a:ext uri="{FF2B5EF4-FFF2-40B4-BE49-F238E27FC236}">
                <a16:creationId xmlns:a16="http://schemas.microsoft.com/office/drawing/2014/main" id="{6FA9B957-8D3A-4038-9C72-A292589D6EE9}"/>
              </a:ext>
            </a:extLst>
          </p:cNvPr>
          <p:cNvSpPr>
            <a:spLocks noGrp="1"/>
          </p:cNvSpPr>
          <p:nvPr>
            <p:ph type="body" orient="vert" idx="13"/>
          </p:nvPr>
        </p:nvSpPr>
        <p:spPr/>
        <p:txBody>
          <a:bodyPr/>
          <a:lstStyle/>
          <a:p>
            <a:endParaRPr lang="en-GB"/>
          </a:p>
        </p:txBody>
      </p:sp>
      <p:sp>
        <p:nvSpPr>
          <p:cNvPr id="7" name="Titel 6">
            <a:extLst>
              <a:ext uri="{FF2B5EF4-FFF2-40B4-BE49-F238E27FC236}">
                <a16:creationId xmlns:a16="http://schemas.microsoft.com/office/drawing/2014/main" id="{8B3B78A7-4202-4EC7-8AA9-5E4980A2AC72}"/>
              </a:ext>
            </a:extLst>
          </p:cNvPr>
          <p:cNvSpPr>
            <a:spLocks noGrp="1"/>
          </p:cNvSpPr>
          <p:nvPr>
            <p:ph type="title"/>
          </p:nvPr>
        </p:nvSpPr>
        <p:spPr/>
        <p:txBody>
          <a:bodyPr/>
          <a:lstStyle/>
          <a:p>
            <a:r>
              <a:rPr lang="nl-NL" dirty="0" err="1"/>
              <a:t>Thank</a:t>
            </a:r>
            <a:r>
              <a:rPr lang="nl-NL" dirty="0"/>
              <a:t> </a:t>
            </a:r>
            <a:r>
              <a:rPr lang="nl-NL" dirty="0" err="1"/>
              <a:t>you</a:t>
            </a:r>
            <a:endParaRPr lang="en-GB" dirty="0"/>
          </a:p>
        </p:txBody>
      </p:sp>
      <p:sp>
        <p:nvSpPr>
          <p:cNvPr id="12" name="Tijdelijke aanduiding voor verticale tekst 11">
            <a:extLst>
              <a:ext uri="{FF2B5EF4-FFF2-40B4-BE49-F238E27FC236}">
                <a16:creationId xmlns:a16="http://schemas.microsoft.com/office/drawing/2014/main" id="{434758EF-CA2C-460F-9DF6-E760C182FEBB}"/>
              </a:ext>
            </a:extLst>
          </p:cNvPr>
          <p:cNvSpPr>
            <a:spLocks noGrp="1"/>
          </p:cNvSpPr>
          <p:nvPr>
            <p:ph type="body" orient="vert" idx="15"/>
          </p:nvPr>
        </p:nvSpPr>
        <p:spPr/>
        <p:txBody>
          <a:bodyPr/>
          <a:lstStyle/>
          <a:p>
            <a:endParaRPr lang="en-GB"/>
          </a:p>
        </p:txBody>
      </p:sp>
      <p:sp>
        <p:nvSpPr>
          <p:cNvPr id="13" name="Tijdelijke aanduiding voor verticale tekst 12">
            <a:extLst>
              <a:ext uri="{FF2B5EF4-FFF2-40B4-BE49-F238E27FC236}">
                <a16:creationId xmlns:a16="http://schemas.microsoft.com/office/drawing/2014/main" id="{64F88D34-B54E-442B-933F-E4B1C5298D3C}"/>
              </a:ext>
            </a:extLst>
          </p:cNvPr>
          <p:cNvSpPr>
            <a:spLocks noGrp="1"/>
          </p:cNvSpPr>
          <p:nvPr>
            <p:ph type="body" orient="vert" idx="16"/>
          </p:nvPr>
        </p:nvSpPr>
        <p:spPr/>
        <p:txBody>
          <a:bodyPr/>
          <a:lstStyle/>
          <a:p>
            <a:r>
              <a:rPr lang="nl-NL" dirty="0"/>
              <a:t>End</a:t>
            </a:r>
            <a:endParaRPr lang="en-GB" dirty="0"/>
          </a:p>
        </p:txBody>
      </p:sp>
    </p:spTree>
    <p:extLst>
      <p:ext uri="{BB962C8B-B14F-4D97-AF65-F5344CB8AC3E}">
        <p14:creationId xmlns:p14="http://schemas.microsoft.com/office/powerpoint/2010/main" val="4195884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smtClean="0"/>
              <a:t>The </a:t>
            </a:r>
            <a:r>
              <a:rPr lang="nl-NL" sz="2400" dirty="0" err="1" smtClean="0"/>
              <a:t>function</a:t>
            </a:r>
            <a:r>
              <a:rPr lang="nl-NL" sz="2400" dirty="0" smtClean="0"/>
              <a:t> </a:t>
            </a:r>
            <a:r>
              <a:rPr lang="nl-NL" sz="2400" dirty="0" err="1" smtClean="0"/>
              <a:t>theory</a:t>
            </a:r>
            <a:r>
              <a:rPr lang="nl-NL" sz="2400" dirty="0" smtClean="0"/>
              <a:t> </a:t>
            </a:r>
            <a:r>
              <a:rPr lang="nl-NL" sz="2400" dirty="0" err="1" smtClean="0"/>
              <a:t>and</a:t>
            </a:r>
            <a:r>
              <a:rPr lang="nl-NL" sz="2400" dirty="0" smtClean="0"/>
              <a:t> </a:t>
            </a:r>
            <a:r>
              <a:rPr lang="nl-NL" sz="2400" dirty="0" err="1" smtClean="0"/>
              <a:t>the</a:t>
            </a:r>
            <a:r>
              <a:rPr lang="nl-NL" sz="2400" dirty="0" smtClean="0"/>
              <a:t> </a:t>
            </a:r>
            <a:r>
              <a:rPr lang="nl-NL" sz="2400" dirty="0" err="1"/>
              <a:t>territorial</a:t>
            </a:r>
            <a:r>
              <a:rPr lang="nl-NL" sz="2400" dirty="0"/>
              <a:t> </a:t>
            </a:r>
            <a:r>
              <a:rPr lang="nl-NL" sz="2400" dirty="0" err="1"/>
              <a:t>aspects</a:t>
            </a:r>
            <a:r>
              <a:rPr lang="nl-NL" sz="2400" dirty="0"/>
              <a:t> of </a:t>
            </a:r>
            <a:r>
              <a:rPr lang="nl-NL" sz="2400" dirty="0" err="1"/>
              <a:t>enforcement</a:t>
            </a:r>
            <a:r>
              <a:rPr lang="nl-NL" sz="2400" dirty="0"/>
              <a:t> in </a:t>
            </a:r>
            <a:r>
              <a:rPr lang="nl-NL" sz="2400" dirty="0" smtClean="0"/>
              <a:t>EUTM </a:t>
            </a:r>
            <a:r>
              <a:rPr lang="nl-NL" sz="2400" dirty="0" err="1"/>
              <a:t>infringement</a:t>
            </a:r>
            <a:r>
              <a:rPr lang="nl-NL" sz="2400" dirty="0"/>
              <a:t> cases</a:t>
            </a:r>
            <a:endParaRPr lang="en-GB" sz="2400" dirty="0"/>
          </a:p>
        </p:txBody>
      </p:sp>
      <p:sp>
        <p:nvSpPr>
          <p:cNvPr id="4" name="Tijdelijke aanduiding voor verticale tekst 3">
            <a:extLst>
              <a:ext uri="{FF2B5EF4-FFF2-40B4-BE49-F238E27FC236}">
                <a16:creationId xmlns:a16="http://schemas.microsoft.com/office/drawing/2014/main" id="{B6EFCB41-F61D-4909-8D46-AFF6EA755FDE}"/>
              </a:ext>
            </a:extLst>
          </p:cNvPr>
          <p:cNvSpPr>
            <a:spLocks noGrp="1"/>
          </p:cNvSpPr>
          <p:nvPr>
            <p:ph type="body" orient="vert" idx="1"/>
          </p:nvPr>
        </p:nvSpPr>
        <p:spPr/>
        <p:txBody>
          <a:bodyPr/>
          <a:lstStyle/>
          <a:p>
            <a:endParaRPr lang="en-GB" dirty="0" smtClean="0"/>
          </a:p>
          <a:p>
            <a:r>
              <a:rPr lang="en-GB" b="1" dirty="0" smtClean="0"/>
              <a:t>ECJ 12 April 2011, C-235/09 (DHL/</a:t>
            </a:r>
            <a:r>
              <a:rPr lang="en-GB" b="1" dirty="0" err="1" smtClean="0"/>
              <a:t>Chronopost</a:t>
            </a:r>
            <a:r>
              <a:rPr lang="en-GB" b="1" dirty="0" smtClean="0"/>
              <a:t>):</a:t>
            </a:r>
          </a:p>
          <a:p>
            <a:pPr marL="266700" lvl="1" indent="0">
              <a:buNone/>
            </a:pPr>
            <a:r>
              <a:rPr lang="en-US" dirty="0" smtClean="0"/>
              <a:t>44.</a:t>
            </a:r>
            <a:r>
              <a:rPr lang="en-US" dirty="0"/>
              <a:t>  </a:t>
            </a:r>
            <a:r>
              <a:rPr lang="en-US" dirty="0" smtClean="0"/>
              <a:t>In </a:t>
            </a:r>
            <a:r>
              <a:rPr lang="en-US" dirty="0"/>
              <a:t>order to ensure </a:t>
            </a:r>
            <a:r>
              <a:rPr lang="en-US" dirty="0" smtClean="0"/>
              <a:t>uniform </a:t>
            </a:r>
            <a:r>
              <a:rPr lang="en-US" dirty="0"/>
              <a:t>protection, a prohibition against further </a:t>
            </a:r>
            <a:r>
              <a:rPr lang="en-US" dirty="0" smtClean="0"/>
              <a:t>or </a:t>
            </a:r>
            <a:r>
              <a:rPr lang="en-US" dirty="0"/>
              <a:t>threatened infringement issued by a competent Community trade mark court </a:t>
            </a:r>
            <a:r>
              <a:rPr lang="en-US" dirty="0" smtClean="0"/>
              <a:t>must, </a:t>
            </a:r>
            <a:r>
              <a:rPr lang="en-US" dirty="0"/>
              <a:t>as a rule, extend to the entire </a:t>
            </a:r>
            <a:r>
              <a:rPr lang="en-US" dirty="0" smtClean="0"/>
              <a:t>EU.</a:t>
            </a:r>
          </a:p>
          <a:p>
            <a:pPr marL="266700" lvl="1" indent="0">
              <a:buNone/>
            </a:pPr>
            <a:r>
              <a:rPr lang="en-US" dirty="0" smtClean="0"/>
              <a:t>46.</a:t>
            </a:r>
            <a:r>
              <a:rPr lang="en-US" dirty="0"/>
              <a:t> </a:t>
            </a:r>
            <a:r>
              <a:rPr lang="en-US" dirty="0" smtClean="0"/>
              <a:t>However</a:t>
            </a:r>
            <a:r>
              <a:rPr lang="en-US" dirty="0"/>
              <a:t>, the territorial scope of the prohibition may, in certain circumstances, be restricted. The exclusive right of a Community trade mark proprietor, as provided for under Article 9(1</a:t>
            </a:r>
            <a:r>
              <a:rPr lang="en-US" dirty="0" smtClean="0"/>
              <a:t>), </a:t>
            </a:r>
            <a:r>
              <a:rPr lang="en-US" dirty="0"/>
              <a:t>is conferred in order to enable that proprietor to protect his specific interests as such, that is, to ensure that the trade mark is able to fulfil its functions. </a:t>
            </a:r>
            <a:r>
              <a:rPr lang="en-US" b="1" dirty="0"/>
              <a:t>The exercise of that right must therefore be reserved to cases in which a third party’s use of the sign affects or is liable to affect the functions of the trade </a:t>
            </a:r>
            <a:r>
              <a:rPr lang="en-US" b="1" dirty="0" smtClean="0"/>
              <a:t>mark</a:t>
            </a:r>
            <a:r>
              <a:rPr lang="en-US" dirty="0" smtClean="0"/>
              <a:t>.</a:t>
            </a:r>
            <a:endParaRPr lang="en-US" dirty="0"/>
          </a:p>
          <a:p>
            <a:pPr lvl="1"/>
            <a:r>
              <a:rPr lang="en-US" dirty="0" smtClean="0"/>
              <a:t>the </a:t>
            </a:r>
            <a:r>
              <a:rPr lang="en-US" dirty="0"/>
              <a:t>defendant proves that the use of the sign </a:t>
            </a:r>
            <a:r>
              <a:rPr lang="en-US" dirty="0" smtClean="0"/>
              <a:t>is </a:t>
            </a:r>
            <a:r>
              <a:rPr lang="en-US" dirty="0"/>
              <a:t>not liable to affect the functions of the trade mark, for example on linguistic </a:t>
            </a:r>
            <a:r>
              <a:rPr lang="en-US" dirty="0" smtClean="0"/>
              <a:t>grounds;</a:t>
            </a:r>
          </a:p>
          <a:p>
            <a:pPr lvl="1"/>
            <a:r>
              <a:rPr lang="en-US" dirty="0"/>
              <a:t>the applicant </a:t>
            </a:r>
            <a:r>
              <a:rPr lang="en-US" dirty="0" smtClean="0"/>
              <a:t>restricts </a:t>
            </a:r>
            <a:r>
              <a:rPr lang="en-US" dirty="0"/>
              <a:t>the territorial scope of its action</a:t>
            </a:r>
            <a:endParaRPr lang="en-GB" dirty="0"/>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2</a:t>
            </a:fld>
            <a:endParaRPr lang="en-GB"/>
          </a:p>
        </p:txBody>
      </p:sp>
      <p:pic>
        <p:nvPicPr>
          <p:cNvPr id="2" name="Picture 1"/>
          <p:cNvPicPr>
            <a:picLocks noChangeAspect="1"/>
          </p:cNvPicPr>
          <p:nvPr/>
        </p:nvPicPr>
        <p:blipFill>
          <a:blip r:embed="rId2"/>
          <a:stretch>
            <a:fillRect/>
          </a:stretch>
        </p:blipFill>
        <p:spPr>
          <a:xfrm>
            <a:off x="7865533" y="5034941"/>
            <a:ext cx="2702983" cy="1432784"/>
          </a:xfrm>
          <a:prstGeom prst="rect">
            <a:avLst/>
          </a:prstGeom>
        </p:spPr>
      </p:pic>
    </p:spTree>
    <p:extLst>
      <p:ext uri="{BB962C8B-B14F-4D97-AF65-F5344CB8AC3E}">
        <p14:creationId xmlns:p14="http://schemas.microsoft.com/office/powerpoint/2010/main" val="2391840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smtClean="0"/>
              <a:t>The </a:t>
            </a:r>
            <a:r>
              <a:rPr lang="nl-NL" sz="2400" dirty="0" err="1" smtClean="0"/>
              <a:t>function</a:t>
            </a:r>
            <a:r>
              <a:rPr lang="nl-NL" sz="2400" dirty="0" smtClean="0"/>
              <a:t> </a:t>
            </a:r>
            <a:r>
              <a:rPr lang="nl-NL" sz="2400" dirty="0" err="1" smtClean="0"/>
              <a:t>theory</a:t>
            </a:r>
            <a:r>
              <a:rPr lang="nl-NL" sz="2400" dirty="0" smtClean="0"/>
              <a:t> </a:t>
            </a:r>
            <a:r>
              <a:rPr lang="nl-NL" sz="2400" dirty="0" err="1" smtClean="0"/>
              <a:t>and</a:t>
            </a:r>
            <a:r>
              <a:rPr lang="nl-NL" sz="2400" dirty="0" smtClean="0"/>
              <a:t> </a:t>
            </a:r>
            <a:r>
              <a:rPr lang="nl-NL" sz="2400" dirty="0" err="1" smtClean="0"/>
              <a:t>the</a:t>
            </a:r>
            <a:r>
              <a:rPr lang="nl-NL" sz="2400" dirty="0" smtClean="0"/>
              <a:t> </a:t>
            </a:r>
            <a:r>
              <a:rPr lang="nl-NL" sz="2400" dirty="0" err="1"/>
              <a:t>territorial</a:t>
            </a:r>
            <a:r>
              <a:rPr lang="nl-NL" sz="2400" dirty="0"/>
              <a:t> </a:t>
            </a:r>
            <a:r>
              <a:rPr lang="nl-NL" sz="2400" dirty="0" err="1"/>
              <a:t>aspects</a:t>
            </a:r>
            <a:r>
              <a:rPr lang="nl-NL" sz="2400" dirty="0"/>
              <a:t> of </a:t>
            </a:r>
            <a:r>
              <a:rPr lang="nl-NL" sz="2400" dirty="0" err="1"/>
              <a:t>enforcement</a:t>
            </a:r>
            <a:r>
              <a:rPr lang="nl-NL" sz="2400" dirty="0"/>
              <a:t> in </a:t>
            </a:r>
            <a:r>
              <a:rPr lang="nl-NL" sz="2400" dirty="0" smtClean="0"/>
              <a:t>EUTM </a:t>
            </a:r>
            <a:r>
              <a:rPr lang="nl-NL" sz="2400" dirty="0" err="1"/>
              <a:t>infringement</a:t>
            </a:r>
            <a:r>
              <a:rPr lang="nl-NL" sz="2400" dirty="0"/>
              <a:t> cases</a:t>
            </a:r>
            <a:endParaRPr lang="en-GB" sz="2400" dirty="0"/>
          </a:p>
        </p:txBody>
      </p:sp>
      <p:sp>
        <p:nvSpPr>
          <p:cNvPr id="4" name="Tijdelijke aanduiding voor verticale tekst 3">
            <a:extLst>
              <a:ext uri="{FF2B5EF4-FFF2-40B4-BE49-F238E27FC236}">
                <a16:creationId xmlns:a16="http://schemas.microsoft.com/office/drawing/2014/main" id="{B6EFCB41-F61D-4909-8D46-AFF6EA755FDE}"/>
              </a:ext>
            </a:extLst>
          </p:cNvPr>
          <p:cNvSpPr>
            <a:spLocks noGrp="1"/>
          </p:cNvSpPr>
          <p:nvPr>
            <p:ph type="body" orient="vert" idx="1"/>
          </p:nvPr>
        </p:nvSpPr>
        <p:spPr>
          <a:xfrm>
            <a:off x="540000" y="1467100"/>
            <a:ext cx="10983133" cy="3452033"/>
          </a:xfrm>
        </p:spPr>
        <p:txBody>
          <a:bodyPr/>
          <a:lstStyle/>
          <a:p>
            <a:endParaRPr lang="en-GB" dirty="0" smtClean="0"/>
          </a:p>
          <a:p>
            <a:r>
              <a:rPr lang="en-GB" b="1" dirty="0" smtClean="0"/>
              <a:t>ECJ 22 September 2016, C-223/15 (</a:t>
            </a:r>
            <a:r>
              <a:rPr lang="en-GB" b="1" dirty="0" err="1" smtClean="0"/>
              <a:t>combit</a:t>
            </a:r>
            <a:r>
              <a:rPr lang="en-GB" b="1" dirty="0" smtClean="0"/>
              <a:t> Software/Commit) </a:t>
            </a:r>
            <a:r>
              <a:rPr lang="en-GB" dirty="0" smtClean="0"/>
              <a:t>- </a:t>
            </a:r>
            <a:r>
              <a:rPr lang="en-US" dirty="0" smtClean="0"/>
              <a:t>no </a:t>
            </a:r>
            <a:r>
              <a:rPr lang="en-US" dirty="0"/>
              <a:t>likelihood of confusion on the part of the average English-speaking </a:t>
            </a:r>
            <a:r>
              <a:rPr lang="en-US" dirty="0" smtClean="0"/>
              <a:t>consumer:</a:t>
            </a:r>
            <a:endParaRPr lang="en-GB" b="1" dirty="0" smtClean="0"/>
          </a:p>
          <a:p>
            <a:pPr marL="266700" lvl="1" indent="0">
              <a:buNone/>
            </a:pPr>
            <a:r>
              <a:rPr lang="en-US" dirty="0" smtClean="0"/>
              <a:t>25. When </a:t>
            </a:r>
            <a:r>
              <a:rPr lang="en-US" dirty="0"/>
              <a:t>the </a:t>
            </a:r>
            <a:r>
              <a:rPr lang="en-US" dirty="0" smtClean="0"/>
              <a:t>Court finds that </a:t>
            </a:r>
            <a:r>
              <a:rPr lang="en-US" dirty="0"/>
              <a:t>the use of a sign creates, in one part of the </a:t>
            </a:r>
            <a:r>
              <a:rPr lang="en-US" dirty="0" smtClean="0"/>
              <a:t>EU, </a:t>
            </a:r>
            <a:r>
              <a:rPr lang="en-US" dirty="0"/>
              <a:t>a likelihood of confusion with an </a:t>
            </a:r>
            <a:r>
              <a:rPr lang="en-US" dirty="0" smtClean="0"/>
              <a:t>EUTM, </a:t>
            </a:r>
            <a:r>
              <a:rPr lang="en-US" dirty="0"/>
              <a:t>whilst, in another part of the Union, that same use does not give rise to such a likelihood of confusion, that court </a:t>
            </a:r>
            <a:r>
              <a:rPr lang="en-US" dirty="0" smtClean="0"/>
              <a:t>must </a:t>
            </a:r>
            <a:r>
              <a:rPr lang="en-US" dirty="0"/>
              <a:t>find that the function of the trade mark as an indication of origin is adversely affected and </a:t>
            </a:r>
            <a:r>
              <a:rPr lang="en-US" dirty="0" smtClean="0"/>
              <a:t>that there </a:t>
            </a:r>
            <a:r>
              <a:rPr lang="en-US" dirty="0"/>
              <a:t>is an infringement of the exclusive </a:t>
            </a:r>
            <a:r>
              <a:rPr lang="en-US" dirty="0" smtClean="0"/>
              <a:t>right.</a:t>
            </a:r>
          </a:p>
          <a:p>
            <a:pPr marL="266700" lvl="1" indent="0">
              <a:buNone/>
            </a:pPr>
            <a:endParaRPr lang="en-US" dirty="0" smtClean="0"/>
          </a:p>
          <a:p>
            <a:pPr marL="266700" lvl="1" indent="0">
              <a:buNone/>
            </a:pPr>
            <a:r>
              <a:rPr lang="en-US" dirty="0" smtClean="0"/>
              <a:t>In par. 30-33 the Court repeats the main rule of EU-wide injunction, unless, </a:t>
            </a:r>
            <a:r>
              <a:rPr lang="en-US" dirty="0"/>
              <a:t>on the basis of information </a:t>
            </a:r>
            <a:r>
              <a:rPr lang="en-US" dirty="0" smtClean="0"/>
              <a:t>to be </a:t>
            </a:r>
            <a:r>
              <a:rPr lang="en-US" dirty="0"/>
              <a:t>submitted </a:t>
            </a:r>
            <a:r>
              <a:rPr lang="en-US" dirty="0" smtClean="0"/>
              <a:t>by </a:t>
            </a:r>
            <a:r>
              <a:rPr lang="en-US" dirty="0"/>
              <a:t>the defendant, </a:t>
            </a:r>
            <a:r>
              <a:rPr lang="en-US" dirty="0" smtClean="0"/>
              <a:t>it is established that </a:t>
            </a:r>
            <a:r>
              <a:rPr lang="en-US" dirty="0"/>
              <a:t>there is no likelihood of confusion in a part of the </a:t>
            </a:r>
            <a:r>
              <a:rPr lang="en-US" dirty="0" smtClean="0"/>
              <a:t>EU, in particular for linguistic reasons (par. 32). This must be assessed globally based on all </a:t>
            </a:r>
            <a:r>
              <a:rPr lang="en-US" dirty="0"/>
              <a:t>the relevant factors </a:t>
            </a:r>
            <a:r>
              <a:rPr lang="en-US" dirty="0" smtClean="0"/>
              <a:t>of </a:t>
            </a:r>
            <a:r>
              <a:rPr lang="en-US" dirty="0"/>
              <a:t>the case </a:t>
            </a:r>
            <a:r>
              <a:rPr lang="en-US" dirty="0" smtClean="0"/>
              <a:t>(par. 33). </a:t>
            </a:r>
          </a:p>
          <a:p>
            <a:pPr marL="0" indent="0">
              <a:buNone/>
            </a:pPr>
            <a:endParaRPr lang="en-US" dirty="0" smtClean="0"/>
          </a:p>
          <a:p>
            <a:pPr marL="0" indent="0">
              <a:buNone/>
            </a:pPr>
            <a:endParaRPr lang="en-GB" dirty="0"/>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3</a:t>
            </a:fld>
            <a:endParaRPr lang="en-GB"/>
          </a:p>
        </p:txBody>
      </p:sp>
      <p:pic>
        <p:nvPicPr>
          <p:cNvPr id="7" name="Picture 6"/>
          <p:cNvPicPr>
            <a:picLocks noChangeAspect="1"/>
          </p:cNvPicPr>
          <p:nvPr/>
        </p:nvPicPr>
        <p:blipFill>
          <a:blip r:embed="rId2"/>
          <a:stretch>
            <a:fillRect/>
          </a:stretch>
        </p:blipFill>
        <p:spPr>
          <a:xfrm>
            <a:off x="9888799" y="4842930"/>
            <a:ext cx="1549400" cy="1853746"/>
          </a:xfrm>
          <a:prstGeom prst="rect">
            <a:avLst/>
          </a:prstGeom>
        </p:spPr>
      </p:pic>
      <p:sp>
        <p:nvSpPr>
          <p:cNvPr id="8" name="TextBox 7"/>
          <p:cNvSpPr txBox="1"/>
          <p:nvPr/>
        </p:nvSpPr>
        <p:spPr>
          <a:xfrm>
            <a:off x="812799" y="5350942"/>
            <a:ext cx="8661401" cy="1222223"/>
          </a:xfrm>
          <a:prstGeom prst="rect">
            <a:avLst/>
          </a:prstGeom>
          <a:noFill/>
        </p:spPr>
        <p:txBody>
          <a:bodyPr wrap="square" lIns="0" tIns="0" rIns="0" bIns="0" rtlCol="0">
            <a:noAutofit/>
          </a:bodyPr>
          <a:lstStyle/>
          <a:p>
            <a:r>
              <a:rPr lang="en-US" sz="1600" dirty="0">
                <a:solidFill>
                  <a:schemeClr val="tx2"/>
                </a:solidFill>
              </a:rPr>
              <a:t>34. The EUTM Court must identify with precision the part of the EU in respect of which it finds there to be no actual or potential adverse effect on the functions of the trade mark (‘English-speaking’)</a:t>
            </a:r>
          </a:p>
        </p:txBody>
      </p:sp>
    </p:spTree>
    <p:extLst>
      <p:ext uri="{BB962C8B-B14F-4D97-AF65-F5344CB8AC3E}">
        <p14:creationId xmlns:p14="http://schemas.microsoft.com/office/powerpoint/2010/main" val="4061667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smtClean="0"/>
              <a:t>The </a:t>
            </a:r>
            <a:r>
              <a:rPr lang="nl-NL" sz="2400" dirty="0" err="1" smtClean="0"/>
              <a:t>function</a:t>
            </a:r>
            <a:r>
              <a:rPr lang="nl-NL" sz="2400" dirty="0" smtClean="0"/>
              <a:t> </a:t>
            </a:r>
            <a:r>
              <a:rPr lang="nl-NL" sz="2400" dirty="0" err="1" smtClean="0"/>
              <a:t>theory</a:t>
            </a:r>
            <a:r>
              <a:rPr lang="nl-NL" sz="2400" dirty="0" smtClean="0"/>
              <a:t> </a:t>
            </a:r>
            <a:r>
              <a:rPr lang="nl-NL" sz="2400" dirty="0" err="1" smtClean="0"/>
              <a:t>and</a:t>
            </a:r>
            <a:r>
              <a:rPr lang="nl-NL" sz="2400" dirty="0" smtClean="0"/>
              <a:t> </a:t>
            </a:r>
            <a:r>
              <a:rPr lang="nl-NL" sz="2400" dirty="0" err="1" smtClean="0"/>
              <a:t>the</a:t>
            </a:r>
            <a:r>
              <a:rPr lang="nl-NL" sz="2400" dirty="0" smtClean="0"/>
              <a:t> </a:t>
            </a:r>
            <a:r>
              <a:rPr lang="nl-NL" sz="2400" dirty="0" err="1"/>
              <a:t>territorial</a:t>
            </a:r>
            <a:r>
              <a:rPr lang="nl-NL" sz="2400" dirty="0"/>
              <a:t> </a:t>
            </a:r>
            <a:r>
              <a:rPr lang="nl-NL" sz="2400" dirty="0" err="1"/>
              <a:t>aspects</a:t>
            </a:r>
            <a:r>
              <a:rPr lang="nl-NL" sz="2400" dirty="0"/>
              <a:t> of </a:t>
            </a:r>
            <a:r>
              <a:rPr lang="nl-NL" sz="2400" dirty="0" err="1"/>
              <a:t>enforcement</a:t>
            </a:r>
            <a:r>
              <a:rPr lang="nl-NL" sz="2400" dirty="0"/>
              <a:t> in </a:t>
            </a:r>
            <a:r>
              <a:rPr lang="nl-NL" sz="2400" dirty="0" smtClean="0"/>
              <a:t>EUTM </a:t>
            </a:r>
            <a:r>
              <a:rPr lang="nl-NL" sz="2400" dirty="0" err="1"/>
              <a:t>infringement</a:t>
            </a:r>
            <a:r>
              <a:rPr lang="nl-NL" sz="2400" dirty="0"/>
              <a:t> cases</a:t>
            </a:r>
            <a:endParaRPr lang="en-GB" sz="2400" dirty="0"/>
          </a:p>
        </p:txBody>
      </p:sp>
      <p:sp>
        <p:nvSpPr>
          <p:cNvPr id="4" name="Tijdelijke aanduiding voor verticale tekst 3">
            <a:extLst>
              <a:ext uri="{FF2B5EF4-FFF2-40B4-BE49-F238E27FC236}">
                <a16:creationId xmlns:a16="http://schemas.microsoft.com/office/drawing/2014/main" id="{B6EFCB41-F61D-4909-8D46-AFF6EA755FDE}"/>
              </a:ext>
            </a:extLst>
          </p:cNvPr>
          <p:cNvSpPr>
            <a:spLocks noGrp="1"/>
          </p:cNvSpPr>
          <p:nvPr>
            <p:ph type="body" orient="vert" idx="1"/>
          </p:nvPr>
        </p:nvSpPr>
        <p:spPr/>
        <p:txBody>
          <a:bodyPr/>
          <a:lstStyle/>
          <a:p>
            <a:endParaRPr lang="en-GB" dirty="0" smtClean="0"/>
          </a:p>
          <a:p>
            <a:r>
              <a:rPr lang="en-GB" b="1" dirty="0" smtClean="0"/>
              <a:t>ECJ 20 July 2017, C-93/16 (</a:t>
            </a:r>
            <a:r>
              <a:rPr lang="en-GB" b="1" dirty="0" err="1" smtClean="0"/>
              <a:t>Kerrygold</a:t>
            </a:r>
            <a:r>
              <a:rPr lang="en-GB" b="1" dirty="0" smtClean="0"/>
              <a:t>/</a:t>
            </a:r>
            <a:r>
              <a:rPr lang="en-GB" b="1" dirty="0" err="1" smtClean="0"/>
              <a:t>Kerrymaid</a:t>
            </a:r>
            <a:r>
              <a:rPr lang="en-GB" b="1" dirty="0" smtClean="0"/>
              <a:t>) - </a:t>
            </a:r>
            <a:r>
              <a:rPr lang="en-US" dirty="0"/>
              <a:t>a particular affinity with the geographical word contained in the </a:t>
            </a:r>
            <a:r>
              <a:rPr lang="en-US" dirty="0" smtClean="0"/>
              <a:t>mark:</a:t>
            </a:r>
            <a:endParaRPr lang="en-GB" b="1" dirty="0" smtClean="0"/>
          </a:p>
          <a:p>
            <a:pPr marL="266700" lvl="1" indent="0">
              <a:buNone/>
            </a:pPr>
            <a:r>
              <a:rPr lang="en-US" dirty="0" smtClean="0"/>
              <a:t>The Court repeats the rules of DHL and </a:t>
            </a:r>
            <a:r>
              <a:rPr lang="en-US" dirty="0" err="1" smtClean="0"/>
              <a:t>combit</a:t>
            </a:r>
            <a:r>
              <a:rPr lang="en-US" dirty="0" smtClean="0"/>
              <a:t> Software and adds:</a:t>
            </a:r>
          </a:p>
          <a:p>
            <a:pPr marL="266700" lvl="1" indent="0">
              <a:buNone/>
            </a:pPr>
            <a:r>
              <a:rPr lang="en-US" dirty="0" smtClean="0"/>
              <a:t>38.</a:t>
            </a:r>
            <a:r>
              <a:rPr lang="en-US" dirty="0"/>
              <a:t> </a:t>
            </a:r>
            <a:r>
              <a:rPr lang="en-US" dirty="0" smtClean="0"/>
              <a:t>Article</a:t>
            </a:r>
            <a:r>
              <a:rPr lang="en-US" dirty="0"/>
              <a:t> 9(1)(b) of </a:t>
            </a:r>
            <a:r>
              <a:rPr lang="en-US" dirty="0" smtClean="0"/>
              <a:t>Regulation</a:t>
            </a:r>
            <a:r>
              <a:rPr lang="en-US" dirty="0"/>
              <a:t> 207/2009 must be interpreted as meaning that the fact that, in part of the </a:t>
            </a:r>
            <a:r>
              <a:rPr lang="en-US" dirty="0" smtClean="0"/>
              <a:t>EU, </a:t>
            </a:r>
            <a:r>
              <a:rPr lang="en-US" dirty="0"/>
              <a:t>an </a:t>
            </a:r>
            <a:r>
              <a:rPr lang="en-US" dirty="0" smtClean="0"/>
              <a:t>EUTM and </a:t>
            </a:r>
            <a:r>
              <a:rPr lang="en-US" dirty="0"/>
              <a:t>a national mark peacefully coexist, does not allow the conclusion that in another part of the </a:t>
            </a:r>
            <a:r>
              <a:rPr lang="en-US" dirty="0" smtClean="0"/>
              <a:t>EU, </a:t>
            </a:r>
            <a:r>
              <a:rPr lang="en-US" dirty="0"/>
              <a:t>where peaceful coexistence between that </a:t>
            </a:r>
            <a:r>
              <a:rPr lang="en-US" dirty="0" smtClean="0"/>
              <a:t>EUTM </a:t>
            </a:r>
            <a:r>
              <a:rPr lang="en-US" dirty="0"/>
              <a:t>and the sign identical to that national mark is absent, there is no likelihood of </a:t>
            </a:r>
            <a:r>
              <a:rPr lang="en-US" dirty="0" smtClean="0"/>
              <a:t>con</a:t>
            </a:r>
            <a:r>
              <a:rPr lang="en-US" dirty="0"/>
              <a:t>fusion between that EU trade mark and that </a:t>
            </a:r>
            <a:r>
              <a:rPr lang="en-US" dirty="0" smtClean="0"/>
              <a:t>sign.</a:t>
            </a:r>
          </a:p>
          <a:p>
            <a:pPr marL="266700" lvl="1" indent="0">
              <a:buNone/>
            </a:pPr>
            <a:r>
              <a:rPr lang="en-US" dirty="0" smtClean="0"/>
              <a:t>42. Where </a:t>
            </a:r>
            <a:r>
              <a:rPr lang="en-US" b="1" dirty="0" smtClean="0"/>
              <a:t>market </a:t>
            </a:r>
            <a:r>
              <a:rPr lang="en-US" b="1" dirty="0"/>
              <a:t>conditions </a:t>
            </a:r>
            <a:r>
              <a:rPr lang="en-US" dirty="0"/>
              <a:t>and the </a:t>
            </a:r>
            <a:r>
              <a:rPr lang="en-US" b="1" dirty="0"/>
              <a:t>sociocultural </a:t>
            </a:r>
            <a:r>
              <a:rPr lang="en-US" dirty="0"/>
              <a:t>or</a:t>
            </a:r>
            <a:r>
              <a:rPr lang="en-US" b="1" dirty="0"/>
              <a:t> other circumstances </a:t>
            </a:r>
            <a:r>
              <a:rPr lang="en-US" dirty="0"/>
              <a:t>contributing to the overall impression produced by the </a:t>
            </a:r>
            <a:r>
              <a:rPr lang="en-US" dirty="0" smtClean="0"/>
              <a:t>EUTM and </a:t>
            </a:r>
            <a:r>
              <a:rPr lang="en-US" dirty="0"/>
              <a:t>the sign at issue on the average consumer do not vary significantly from one part of the </a:t>
            </a:r>
            <a:r>
              <a:rPr lang="en-US" dirty="0" smtClean="0"/>
              <a:t>EU to </a:t>
            </a:r>
            <a:r>
              <a:rPr lang="en-US" dirty="0"/>
              <a:t>another, there is nothing to prevent the relevant factors, the presence of which in part of the </a:t>
            </a:r>
            <a:r>
              <a:rPr lang="en-US" dirty="0" smtClean="0"/>
              <a:t>EU has </a:t>
            </a:r>
            <a:r>
              <a:rPr lang="en-US" dirty="0"/>
              <a:t>been established, being taken into account in assessing whether the proprietor of that trade mark is entitled to prohibit the use of that sign in another part of the </a:t>
            </a:r>
            <a:r>
              <a:rPr lang="en-US" dirty="0" smtClean="0"/>
              <a:t>EU.</a:t>
            </a:r>
          </a:p>
          <a:p>
            <a:pPr marL="0" indent="0">
              <a:buNone/>
            </a:pPr>
            <a:endParaRPr lang="en-GB" dirty="0"/>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4</a:t>
            </a:fld>
            <a:endParaRPr lang="en-GB"/>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177866" y="5118057"/>
            <a:ext cx="2474133" cy="1876468"/>
          </a:xfrm>
          <a:prstGeom prst="rect">
            <a:avLst/>
          </a:prstGeom>
        </p:spPr>
      </p:pic>
    </p:spTree>
    <p:extLst>
      <p:ext uri="{BB962C8B-B14F-4D97-AF65-F5344CB8AC3E}">
        <p14:creationId xmlns:p14="http://schemas.microsoft.com/office/powerpoint/2010/main" val="4248409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err="1" smtClean="0"/>
              <a:t>What</a:t>
            </a:r>
            <a:r>
              <a:rPr lang="nl-NL" sz="2400" dirty="0" smtClean="0"/>
              <a:t> have we </a:t>
            </a:r>
            <a:r>
              <a:rPr lang="nl-NL" sz="2400" dirty="0" err="1" smtClean="0"/>
              <a:t>learned</a:t>
            </a:r>
            <a:r>
              <a:rPr lang="nl-NL" sz="2400" dirty="0" smtClean="0"/>
              <a:t> </a:t>
            </a:r>
            <a:r>
              <a:rPr lang="nl-NL" sz="2400" dirty="0" err="1" smtClean="0"/>
              <a:t>and</a:t>
            </a:r>
            <a:r>
              <a:rPr lang="nl-NL" sz="2400" dirty="0" smtClean="0"/>
              <a:t> </a:t>
            </a:r>
            <a:r>
              <a:rPr lang="nl-NL" sz="2400" dirty="0" err="1" smtClean="0"/>
              <a:t>what</a:t>
            </a:r>
            <a:r>
              <a:rPr lang="nl-NL" sz="2400" dirty="0" smtClean="0"/>
              <a:t> does </a:t>
            </a:r>
            <a:r>
              <a:rPr lang="nl-NL" sz="2400" dirty="0" err="1" smtClean="0"/>
              <a:t>practice</a:t>
            </a:r>
            <a:r>
              <a:rPr lang="nl-NL" sz="2400" dirty="0" smtClean="0"/>
              <a:t> show? </a:t>
            </a:r>
            <a:endParaRPr lang="en-GB" sz="2400" dirty="0"/>
          </a:p>
        </p:txBody>
      </p:sp>
      <p:sp>
        <p:nvSpPr>
          <p:cNvPr id="4" name="Tijdelijke aanduiding voor verticale tekst 3">
            <a:extLst>
              <a:ext uri="{FF2B5EF4-FFF2-40B4-BE49-F238E27FC236}">
                <a16:creationId xmlns:a16="http://schemas.microsoft.com/office/drawing/2014/main" id="{B6EFCB41-F61D-4909-8D46-AFF6EA755FDE}"/>
              </a:ext>
            </a:extLst>
          </p:cNvPr>
          <p:cNvSpPr>
            <a:spLocks noGrp="1"/>
          </p:cNvSpPr>
          <p:nvPr>
            <p:ph type="body" orient="vert" idx="1"/>
          </p:nvPr>
        </p:nvSpPr>
        <p:spPr/>
        <p:txBody>
          <a:bodyPr/>
          <a:lstStyle/>
          <a:p>
            <a:r>
              <a:rPr lang="en-GB" dirty="0" smtClean="0"/>
              <a:t>Main rule is EU-wide injunction. Territorial limitation is the exception.</a:t>
            </a:r>
          </a:p>
          <a:p>
            <a:endParaRPr lang="en-GB" dirty="0" smtClean="0"/>
          </a:p>
          <a:p>
            <a:r>
              <a:rPr lang="en-GB" dirty="0" smtClean="0"/>
              <a:t>No claimant limits its claim voluntarily</a:t>
            </a:r>
          </a:p>
          <a:p>
            <a:r>
              <a:rPr lang="en-US" dirty="0" smtClean="0"/>
              <a:t>The territorial aspects are only brought on the table if a defendant argues that an </a:t>
            </a:r>
            <a:r>
              <a:rPr lang="en-US" dirty="0"/>
              <a:t>injunction for the entire territory is </a:t>
            </a:r>
            <a:r>
              <a:rPr lang="en-US" dirty="0" smtClean="0"/>
              <a:t>unjustified: </a:t>
            </a:r>
          </a:p>
          <a:p>
            <a:endParaRPr lang="en-US" dirty="0" smtClean="0"/>
          </a:p>
          <a:p>
            <a:pPr lvl="1"/>
            <a:r>
              <a:rPr lang="en-US" dirty="0" smtClean="0"/>
              <a:t>For </a:t>
            </a:r>
            <a:r>
              <a:rPr lang="en-US" dirty="0"/>
              <a:t>linguistic </a:t>
            </a:r>
            <a:r>
              <a:rPr lang="en-US" dirty="0" smtClean="0"/>
              <a:t>reasons </a:t>
            </a:r>
            <a:r>
              <a:rPr lang="en-US" dirty="0"/>
              <a:t>(</a:t>
            </a:r>
            <a:r>
              <a:rPr lang="en-US" dirty="0" err="1"/>
              <a:t>Webshipping</a:t>
            </a:r>
            <a:r>
              <a:rPr lang="en-US" dirty="0"/>
              <a:t> </a:t>
            </a:r>
            <a:r>
              <a:rPr lang="en-US" dirty="0" smtClean="0"/>
              <a:t>&amp; </a:t>
            </a:r>
            <a:r>
              <a:rPr lang="en-US" dirty="0" err="1" smtClean="0"/>
              <a:t>Combit</a:t>
            </a:r>
            <a:r>
              <a:rPr lang="en-US" dirty="0" smtClean="0"/>
              <a:t>) or because of local knowledge (</a:t>
            </a:r>
            <a:r>
              <a:rPr lang="en-US" dirty="0" err="1" smtClean="0"/>
              <a:t>Kerrygold</a:t>
            </a:r>
            <a:r>
              <a:rPr lang="en-US" dirty="0"/>
              <a:t>)</a:t>
            </a:r>
            <a:endParaRPr lang="nl-NL" dirty="0"/>
          </a:p>
          <a:p>
            <a:endParaRPr lang="en-GB" dirty="0" smtClean="0"/>
          </a:p>
          <a:p>
            <a:r>
              <a:rPr lang="en-GB" dirty="0" smtClean="0"/>
              <a:t>Commit, par. 31 &amp; DHL</a:t>
            </a:r>
            <a:r>
              <a:rPr lang="en-US" dirty="0"/>
              <a:t>/</a:t>
            </a:r>
            <a:r>
              <a:rPr lang="en-US" dirty="0" err="1"/>
              <a:t>Chronopost</a:t>
            </a:r>
            <a:r>
              <a:rPr lang="en-GB" dirty="0" smtClean="0"/>
              <a:t>, par. 48 &amp; </a:t>
            </a:r>
            <a:r>
              <a:rPr lang="en-GB" dirty="0" err="1" smtClean="0"/>
              <a:t>Kerrygold</a:t>
            </a:r>
            <a:r>
              <a:rPr lang="en-GB" dirty="0" smtClean="0"/>
              <a:t>, par. 36: </a:t>
            </a:r>
            <a:r>
              <a:rPr lang="en-GB" b="1" dirty="0" smtClean="0"/>
              <a:t>In a situation in which the use of a sign cannot, in a part of the EU adversely affect the TM’s function, the Court must limit the territorial scope of the prohibition</a:t>
            </a:r>
            <a:r>
              <a:rPr lang="en-GB" dirty="0" smtClean="0"/>
              <a:t>.</a:t>
            </a:r>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5</a:t>
            </a:fld>
            <a:endParaRPr lang="en-GB"/>
          </a:p>
        </p:txBody>
      </p:sp>
    </p:spTree>
    <p:extLst>
      <p:ext uri="{BB962C8B-B14F-4D97-AF65-F5344CB8AC3E}">
        <p14:creationId xmlns:p14="http://schemas.microsoft.com/office/powerpoint/2010/main" val="832144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err="1" smtClean="0"/>
              <a:t>Similarities</a:t>
            </a:r>
            <a:r>
              <a:rPr lang="nl-NL" sz="2400" dirty="0" smtClean="0"/>
              <a:t> </a:t>
            </a:r>
            <a:r>
              <a:rPr lang="nl-NL" sz="2400" dirty="0" err="1" smtClean="0"/>
              <a:t>with</a:t>
            </a:r>
            <a:r>
              <a:rPr lang="nl-NL" sz="2400" dirty="0" smtClean="0"/>
              <a:t> Renault/Reynolds</a:t>
            </a:r>
            <a:endParaRPr lang="en-GB" sz="2400" b="1" dirty="0"/>
          </a:p>
        </p:txBody>
      </p:sp>
      <p:sp>
        <p:nvSpPr>
          <p:cNvPr id="4" name="Tijdelijke aanduiding voor verticale tekst 3">
            <a:extLst>
              <a:ext uri="{FF2B5EF4-FFF2-40B4-BE49-F238E27FC236}">
                <a16:creationId xmlns:a16="http://schemas.microsoft.com/office/drawing/2014/main" id="{B6EFCB41-F61D-4909-8D46-AFF6EA755FDE}"/>
              </a:ext>
            </a:extLst>
          </p:cNvPr>
          <p:cNvSpPr>
            <a:spLocks noGrp="1"/>
          </p:cNvSpPr>
          <p:nvPr>
            <p:ph type="body" orient="vert" idx="1"/>
          </p:nvPr>
        </p:nvSpPr>
        <p:spPr/>
        <p:txBody>
          <a:bodyPr/>
          <a:lstStyle/>
          <a:p>
            <a:r>
              <a:rPr lang="en-GB" b="1" dirty="0" smtClean="0"/>
              <a:t>Benelux Court of Justice 13 November 1994, BIE 1995, 7</a:t>
            </a:r>
            <a:endParaRPr lang="en-GB" dirty="0" smtClean="0"/>
          </a:p>
          <a:p>
            <a:endParaRPr lang="en-GB" dirty="0" smtClean="0"/>
          </a:p>
          <a:p>
            <a:pPr marL="400050" indent="-400050">
              <a:buFont typeface="+mj-lt"/>
              <a:buAutoNum type="romanUcPeriod"/>
            </a:pPr>
            <a:r>
              <a:rPr lang="en-US" dirty="0" smtClean="0"/>
              <a:t>A prohibition to use a sign imposed </a:t>
            </a:r>
            <a:r>
              <a:rPr lang="en-US" dirty="0"/>
              <a:t>by the </a:t>
            </a:r>
            <a:r>
              <a:rPr lang="en-US" dirty="0" smtClean="0"/>
              <a:t>Court </a:t>
            </a:r>
            <a:r>
              <a:rPr lang="en-US" dirty="0"/>
              <a:t>of one of the Contracting States in response to a claim as referred to in Article 13A BMW applies to the use of that </a:t>
            </a:r>
            <a:r>
              <a:rPr lang="en-US" dirty="0" smtClean="0"/>
              <a:t>infringing sign </a:t>
            </a:r>
            <a:r>
              <a:rPr lang="en-US" dirty="0"/>
              <a:t>throughout the Benelux region, while it is irrelevant whether this is also </a:t>
            </a:r>
            <a:r>
              <a:rPr lang="en-US" dirty="0" smtClean="0"/>
              <a:t>claimed […];</a:t>
            </a:r>
          </a:p>
          <a:p>
            <a:pPr marL="400050" indent="-400050">
              <a:buFont typeface="+mj-lt"/>
              <a:buAutoNum type="romanUcPeriod"/>
            </a:pPr>
            <a:r>
              <a:rPr lang="en-US" dirty="0" smtClean="0"/>
              <a:t>However</a:t>
            </a:r>
            <a:r>
              <a:rPr lang="en-US" dirty="0"/>
              <a:t>, the </a:t>
            </a:r>
            <a:r>
              <a:rPr lang="en-US" dirty="0" smtClean="0"/>
              <a:t>Court </a:t>
            </a:r>
            <a:r>
              <a:rPr lang="en-US" dirty="0"/>
              <a:t>may, if it considers that there are grounds to do so, explicitly limit the </a:t>
            </a:r>
            <a:r>
              <a:rPr lang="en-US" dirty="0" smtClean="0"/>
              <a:t>injunction </a:t>
            </a:r>
            <a:r>
              <a:rPr lang="en-US" dirty="0"/>
              <a:t>to a specific </a:t>
            </a:r>
            <a:r>
              <a:rPr lang="en-US" dirty="0" smtClean="0"/>
              <a:t>area […].</a:t>
            </a:r>
            <a:endParaRPr lang="en-GB" dirty="0"/>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6</a:t>
            </a:fld>
            <a:endParaRPr lang="en-GB"/>
          </a:p>
        </p:txBody>
      </p:sp>
      <p:pic>
        <p:nvPicPr>
          <p:cNvPr id="1026" name="Picture 2" descr="Afbeeldingsresultaat voor renault logo"/>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8103821" y="4509504"/>
            <a:ext cx="2259379" cy="18519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7827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smtClean="0"/>
              <a:t>The </a:t>
            </a:r>
            <a:r>
              <a:rPr lang="nl-NL" sz="2400" dirty="0" err="1" smtClean="0"/>
              <a:t>territorial</a:t>
            </a:r>
            <a:r>
              <a:rPr lang="nl-NL" sz="2400" dirty="0" smtClean="0"/>
              <a:t> </a:t>
            </a:r>
            <a:r>
              <a:rPr lang="nl-NL" sz="2400" dirty="0" err="1" smtClean="0"/>
              <a:t>enforcement</a:t>
            </a:r>
            <a:r>
              <a:rPr lang="nl-NL" sz="2400" dirty="0" smtClean="0"/>
              <a:t> of </a:t>
            </a:r>
            <a:r>
              <a:rPr lang="nl-NL" sz="2400" dirty="0" err="1" smtClean="0"/>
              <a:t>reputable</a:t>
            </a:r>
            <a:r>
              <a:rPr lang="nl-NL" sz="2400" dirty="0" smtClean="0"/>
              <a:t> </a:t>
            </a:r>
            <a:r>
              <a:rPr lang="nl-NL" sz="2400" dirty="0" err="1" smtClean="0"/>
              <a:t>EUTM’s</a:t>
            </a:r>
            <a:endParaRPr lang="en-GB" sz="2400" dirty="0"/>
          </a:p>
        </p:txBody>
      </p:sp>
      <p:sp>
        <p:nvSpPr>
          <p:cNvPr id="4" name="Tijdelijke aanduiding voor verticale tekst 3">
            <a:extLst>
              <a:ext uri="{FF2B5EF4-FFF2-40B4-BE49-F238E27FC236}">
                <a16:creationId xmlns:a16="http://schemas.microsoft.com/office/drawing/2014/main" id="{B6EFCB41-F61D-4909-8D46-AFF6EA755FDE}"/>
              </a:ext>
            </a:extLst>
          </p:cNvPr>
          <p:cNvSpPr>
            <a:spLocks noGrp="1"/>
          </p:cNvSpPr>
          <p:nvPr>
            <p:ph type="body" orient="vert" idx="1"/>
          </p:nvPr>
        </p:nvSpPr>
        <p:spPr>
          <a:xfrm>
            <a:off x="540000" y="1467100"/>
            <a:ext cx="10635994" cy="4600199"/>
          </a:xfrm>
        </p:spPr>
        <p:txBody>
          <a:bodyPr/>
          <a:lstStyle/>
          <a:p>
            <a:endParaRPr lang="en-GB" dirty="0" smtClean="0"/>
          </a:p>
          <a:p>
            <a:r>
              <a:rPr lang="en-GB" b="1" dirty="0" smtClean="0"/>
              <a:t>ECJ 3 September 2015, C-125/14 (Iron &amp; Smith/Unilever) </a:t>
            </a:r>
            <a:r>
              <a:rPr lang="en-GB" dirty="0" smtClean="0"/>
              <a:t>– the reputable EUTM with(out) a commercially significant public</a:t>
            </a:r>
            <a:endParaRPr lang="en-GB" b="1" dirty="0" smtClean="0"/>
          </a:p>
          <a:p>
            <a:pPr marL="266700" lvl="1" indent="0">
              <a:buNone/>
            </a:pPr>
            <a:endParaRPr lang="en-US" dirty="0" smtClean="0"/>
          </a:p>
          <a:p>
            <a:pPr marL="266700" lvl="1" indent="0">
              <a:buNone/>
            </a:pPr>
            <a:r>
              <a:rPr lang="en-US" dirty="0" smtClean="0"/>
              <a:t>If </a:t>
            </a:r>
            <a:r>
              <a:rPr lang="en-US" dirty="0"/>
              <a:t>the earlier </a:t>
            </a:r>
            <a:r>
              <a:rPr lang="en-US" dirty="0" smtClean="0"/>
              <a:t>EUTM has </a:t>
            </a:r>
            <a:r>
              <a:rPr lang="en-US" dirty="0"/>
              <a:t>already acquired a reputation in a substantial part of the </a:t>
            </a:r>
            <a:r>
              <a:rPr lang="en-US" dirty="0" smtClean="0"/>
              <a:t>EU territory, </a:t>
            </a:r>
            <a:r>
              <a:rPr lang="en-US" dirty="0"/>
              <a:t>but not with the relevant public in the Member State in which registration of the later national mark concerned by the opposition has been applied for, the proprietor of the </a:t>
            </a:r>
            <a:r>
              <a:rPr lang="en-US" dirty="0" smtClean="0"/>
              <a:t>EUTM may </a:t>
            </a:r>
            <a:r>
              <a:rPr lang="en-US" dirty="0"/>
              <a:t>benefit </a:t>
            </a:r>
            <a:r>
              <a:rPr lang="en-US" dirty="0" smtClean="0"/>
              <a:t>from protection where </a:t>
            </a:r>
            <a:r>
              <a:rPr lang="en-US" dirty="0"/>
              <a:t>it is shown </a:t>
            </a:r>
            <a:r>
              <a:rPr lang="en-US" dirty="0" smtClean="0"/>
              <a:t>(by the TM proprietor) that </a:t>
            </a:r>
            <a:r>
              <a:rPr lang="en-US" dirty="0"/>
              <a:t>a </a:t>
            </a:r>
            <a:r>
              <a:rPr lang="en-US" b="1" dirty="0"/>
              <a:t>commercially significant part </a:t>
            </a:r>
            <a:r>
              <a:rPr lang="en-US" dirty="0"/>
              <a:t>of that public is familiar with that mark, makes a connection between it and the later national mark, </a:t>
            </a:r>
            <a:r>
              <a:rPr lang="en-US" dirty="0" smtClean="0"/>
              <a:t>resulting in </a:t>
            </a:r>
            <a:r>
              <a:rPr lang="en-US" dirty="0"/>
              <a:t>either actual and present injury to its </a:t>
            </a:r>
            <a:r>
              <a:rPr lang="en-US" dirty="0" smtClean="0"/>
              <a:t>mark or a </a:t>
            </a:r>
            <a:r>
              <a:rPr lang="en-US" dirty="0"/>
              <a:t>serious risk that such injury may occur in the </a:t>
            </a:r>
            <a:r>
              <a:rPr lang="en-US" dirty="0" smtClean="0"/>
              <a:t>future.</a:t>
            </a:r>
          </a:p>
          <a:p>
            <a:pPr marL="266700" lvl="1" indent="0">
              <a:buNone/>
            </a:pPr>
            <a:r>
              <a:rPr lang="en-US" dirty="0" smtClean="0"/>
              <a:t>28</a:t>
            </a:r>
            <a:r>
              <a:rPr lang="en-US" dirty="0"/>
              <a:t>. Where the public does not establish a link between the earlier EUTM and the later national mark, the use of the later mark does not enable unfair </a:t>
            </a:r>
            <a:r>
              <a:rPr lang="en-US" dirty="0" smtClean="0"/>
              <a:t>advantage to be taken of, and </a:t>
            </a:r>
            <a:r>
              <a:rPr lang="en-US" dirty="0"/>
              <a:t>is not detrimental to, the distinctive character or </a:t>
            </a:r>
            <a:r>
              <a:rPr lang="en-US" dirty="0" smtClean="0"/>
              <a:t>of </a:t>
            </a:r>
            <a:r>
              <a:rPr lang="en-US" dirty="0"/>
              <a:t>the repute of the earlier mark </a:t>
            </a:r>
            <a:r>
              <a:rPr lang="en-US" dirty="0" smtClean="0"/>
              <a:t>(also, </a:t>
            </a:r>
            <a:r>
              <a:rPr lang="en-US" i="1" dirty="0" smtClean="0"/>
              <a:t>Intel</a:t>
            </a:r>
            <a:r>
              <a:rPr lang="en-US" dirty="0" smtClean="0"/>
              <a:t>, </a:t>
            </a:r>
            <a:r>
              <a:rPr lang="en-US" dirty="0"/>
              <a:t>C‑252/07, par. 30 and 31</a:t>
            </a:r>
            <a:r>
              <a:rPr lang="en-US" dirty="0" smtClean="0"/>
              <a:t>).</a:t>
            </a:r>
            <a:endParaRPr lang="en-US" dirty="0"/>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7</a:t>
            </a:fld>
            <a:endParaRPr lang="en-GB"/>
          </a:p>
        </p:txBody>
      </p:sp>
      <p:pic>
        <p:nvPicPr>
          <p:cNvPr id="7" name="Picture 6"/>
          <p:cNvPicPr>
            <a:picLocks noChangeAspect="1"/>
          </p:cNvPicPr>
          <p:nvPr/>
        </p:nvPicPr>
        <p:blipFill rotWithShape="1">
          <a:blip r:embed="rId2">
            <a:extLst>
              <a:ext uri="{28A0092B-C50C-407E-A947-70E740481C1C}">
                <a14:useLocalDpi xmlns:a14="http://schemas.microsoft.com/office/drawing/2010/main" val="0"/>
              </a:ext>
            </a:extLst>
          </a:blip>
          <a:srcRect l="36966" r="33463"/>
          <a:stretch/>
        </p:blipFill>
        <p:spPr>
          <a:xfrm>
            <a:off x="11175994" y="2489060"/>
            <a:ext cx="643467" cy="2175934"/>
          </a:xfrm>
          <a:prstGeom prst="rect">
            <a:avLst/>
          </a:prstGeom>
        </p:spPr>
      </p:pic>
    </p:spTree>
    <p:extLst>
      <p:ext uri="{BB962C8B-B14F-4D97-AF65-F5344CB8AC3E}">
        <p14:creationId xmlns:p14="http://schemas.microsoft.com/office/powerpoint/2010/main" val="2522758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smtClean="0"/>
              <a:t>A </a:t>
            </a:r>
            <a:r>
              <a:rPr lang="nl-NL" sz="2400" dirty="0"/>
              <a:t>brief </a:t>
            </a:r>
            <a:r>
              <a:rPr lang="nl-NL" sz="2400" dirty="0" err="1"/>
              <a:t>comparison</a:t>
            </a:r>
            <a:r>
              <a:rPr lang="nl-NL" sz="2400" dirty="0"/>
              <a:t> </a:t>
            </a:r>
            <a:r>
              <a:rPr lang="nl-NL" sz="2400" dirty="0" err="1"/>
              <a:t>with</a:t>
            </a:r>
            <a:r>
              <a:rPr lang="nl-NL" sz="2400" dirty="0"/>
              <a:t> </a:t>
            </a:r>
            <a:r>
              <a:rPr lang="nl-NL" sz="2400" dirty="0" err="1"/>
              <a:t>the</a:t>
            </a:r>
            <a:r>
              <a:rPr lang="nl-NL" sz="2400" dirty="0"/>
              <a:t> </a:t>
            </a:r>
            <a:r>
              <a:rPr lang="nl-NL" sz="2400" dirty="0" err="1"/>
              <a:t>enforcement</a:t>
            </a:r>
            <a:r>
              <a:rPr lang="nl-NL" sz="2400" dirty="0"/>
              <a:t> in </a:t>
            </a:r>
            <a:r>
              <a:rPr lang="nl-NL" sz="2400" dirty="0" err="1"/>
              <a:t>trade</a:t>
            </a:r>
            <a:r>
              <a:rPr lang="nl-NL" sz="2400" dirty="0"/>
              <a:t> name </a:t>
            </a:r>
            <a:r>
              <a:rPr lang="nl-NL" sz="2400" dirty="0" err="1"/>
              <a:t>law</a:t>
            </a:r>
            <a:r>
              <a:rPr lang="nl-NL" sz="2400" dirty="0"/>
              <a:t> in </a:t>
            </a:r>
            <a:r>
              <a:rPr lang="nl-NL" sz="2400" dirty="0" err="1"/>
              <a:t>the</a:t>
            </a:r>
            <a:r>
              <a:rPr lang="nl-NL" sz="2400" dirty="0"/>
              <a:t> Netherlands</a:t>
            </a:r>
            <a:endParaRPr lang="en-GB" sz="2400" dirty="0"/>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8</a:t>
            </a:fld>
            <a:endParaRPr lang="en-GB"/>
          </a:p>
        </p:txBody>
      </p:sp>
      <p:pic>
        <p:nvPicPr>
          <p:cNvPr id="7" name="Picture 6" descr="Gerelateerde afbeelding"/>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81099" y="1607473"/>
            <a:ext cx="2239434" cy="2825961"/>
          </a:xfrm>
          <a:prstGeom prst="rect">
            <a:avLst/>
          </a:prstGeom>
          <a:noFill/>
          <a:ln>
            <a:noFill/>
          </a:ln>
        </p:spPr>
      </p:pic>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30802" y="1529292"/>
            <a:ext cx="2218266" cy="3011325"/>
          </a:xfrm>
          <a:prstGeom prst="rect">
            <a:avLst/>
          </a:prstGeom>
        </p:spPr>
      </p:pic>
      <p:sp>
        <p:nvSpPr>
          <p:cNvPr id="9" name="Oval 8"/>
          <p:cNvSpPr/>
          <p:nvPr/>
        </p:nvSpPr>
        <p:spPr>
          <a:xfrm>
            <a:off x="1367243" y="3318930"/>
            <a:ext cx="592666" cy="592667"/>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 name="Oval 9"/>
          <p:cNvSpPr/>
          <p:nvPr/>
        </p:nvSpPr>
        <p:spPr>
          <a:xfrm>
            <a:off x="2374899" y="1728268"/>
            <a:ext cx="1007533" cy="1030791"/>
          </a:xfrm>
          <a:prstGeom prst="ellipse">
            <a:avLst/>
          </a:prstGeom>
          <a:noFill/>
          <a:ln w="28575">
            <a:solidFill>
              <a:srgbClr val="3296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1" name="Oval 10"/>
          <p:cNvSpPr/>
          <p:nvPr/>
        </p:nvSpPr>
        <p:spPr>
          <a:xfrm>
            <a:off x="2171700" y="1657372"/>
            <a:ext cx="1257299" cy="1327126"/>
          </a:xfrm>
          <a:prstGeom prst="ellipse">
            <a:avLst/>
          </a:prstGeom>
          <a:noFill/>
          <a:ln w="28575">
            <a:solidFill>
              <a:srgbClr val="3296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2" name="Oval 11"/>
          <p:cNvSpPr/>
          <p:nvPr/>
        </p:nvSpPr>
        <p:spPr>
          <a:xfrm>
            <a:off x="1917453" y="1607473"/>
            <a:ext cx="1619001" cy="1662234"/>
          </a:xfrm>
          <a:prstGeom prst="ellipse">
            <a:avLst/>
          </a:prstGeom>
          <a:noFill/>
          <a:ln w="28575">
            <a:solidFill>
              <a:srgbClr val="3296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 name="Oval 12"/>
          <p:cNvSpPr/>
          <p:nvPr/>
        </p:nvSpPr>
        <p:spPr>
          <a:xfrm>
            <a:off x="1367243" y="1537755"/>
            <a:ext cx="2343151" cy="2373842"/>
          </a:xfrm>
          <a:prstGeom prst="ellipse">
            <a:avLst/>
          </a:prstGeom>
          <a:noFill/>
          <a:ln w="28575">
            <a:solidFill>
              <a:srgbClr val="3296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14" name="Picture 13"/>
          <p:cNvPicPr>
            <a:picLocks noChangeAspect="1"/>
          </p:cNvPicPr>
          <p:nvPr/>
        </p:nvPicPr>
        <p:blipFill rotWithShape="1">
          <a:blip r:embed="rId4">
            <a:extLst>
              <a:ext uri="{28A0092B-C50C-407E-A947-70E740481C1C}">
                <a14:useLocalDpi xmlns:a14="http://schemas.microsoft.com/office/drawing/2010/main" val="0"/>
              </a:ext>
            </a:extLst>
          </a:blip>
          <a:srcRect l="2657" t="4233" r="18274" b="3174"/>
          <a:stretch/>
        </p:blipFill>
        <p:spPr>
          <a:xfrm>
            <a:off x="7730069" y="1529293"/>
            <a:ext cx="2590800" cy="3017312"/>
          </a:xfrm>
          <a:prstGeom prst="rect">
            <a:avLst/>
          </a:prstGeom>
        </p:spPr>
      </p:pic>
      <p:cxnSp>
        <p:nvCxnSpPr>
          <p:cNvPr id="16" name="Straight Connector 15"/>
          <p:cNvCxnSpPr/>
          <p:nvPr/>
        </p:nvCxnSpPr>
        <p:spPr>
          <a:xfrm>
            <a:off x="4309538" y="1608665"/>
            <a:ext cx="8462" cy="3335868"/>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007533" y="4993756"/>
            <a:ext cx="10346267" cy="1254644"/>
          </a:xfrm>
          <a:prstGeom prst="rect">
            <a:avLst/>
          </a:prstGeom>
          <a:noFill/>
        </p:spPr>
        <p:txBody>
          <a:bodyPr wrap="square" lIns="0" tIns="0" rIns="0" bIns="0" rtlCol="0">
            <a:noAutofit/>
          </a:bodyPr>
          <a:lstStyle/>
          <a:p>
            <a:r>
              <a:rPr lang="nl-NL" sz="1600" dirty="0" err="1" smtClean="0">
                <a:solidFill>
                  <a:schemeClr val="tx2"/>
                </a:solidFill>
              </a:rPr>
              <a:t>Explanatory</a:t>
            </a:r>
            <a:r>
              <a:rPr lang="nl-NL" sz="1600" dirty="0" smtClean="0">
                <a:solidFill>
                  <a:schemeClr val="tx2"/>
                </a:solidFill>
              </a:rPr>
              <a:t> Memorandum Dutch Trade Name Act, 1917: “Commerce </a:t>
            </a:r>
            <a:r>
              <a:rPr lang="en-US" sz="1600" dirty="0">
                <a:solidFill>
                  <a:schemeClr val="tx2"/>
                </a:solidFill>
              </a:rPr>
              <a:t>does not require an exclusive right </a:t>
            </a:r>
            <a:r>
              <a:rPr lang="en-US" sz="1600" dirty="0" smtClean="0">
                <a:solidFill>
                  <a:schemeClr val="tx2"/>
                </a:solidFill>
              </a:rPr>
              <a:t>for the </a:t>
            </a:r>
            <a:r>
              <a:rPr lang="en-US" sz="1600" dirty="0">
                <a:solidFill>
                  <a:schemeClr val="tx2"/>
                </a:solidFill>
              </a:rPr>
              <a:t>trade name </a:t>
            </a:r>
            <a:r>
              <a:rPr lang="en-US" sz="1600" dirty="0" smtClean="0">
                <a:solidFill>
                  <a:schemeClr val="tx2"/>
                </a:solidFill>
              </a:rPr>
              <a:t>in the territory of the Netherlands because </a:t>
            </a:r>
            <a:r>
              <a:rPr lang="en-US" sz="1600" dirty="0">
                <a:solidFill>
                  <a:schemeClr val="tx2"/>
                </a:solidFill>
              </a:rPr>
              <a:t>it must be possible for two companies to use the same name, </a:t>
            </a:r>
            <a:r>
              <a:rPr lang="en-US" sz="1600" dirty="0" smtClean="0">
                <a:solidFill>
                  <a:schemeClr val="tx2"/>
                </a:solidFill>
              </a:rPr>
              <a:t>as long as there </a:t>
            </a:r>
            <a:r>
              <a:rPr lang="en-US" sz="1600" dirty="0">
                <a:solidFill>
                  <a:schemeClr val="tx2"/>
                </a:solidFill>
              </a:rPr>
              <a:t>is no </a:t>
            </a:r>
            <a:r>
              <a:rPr lang="en-US" sz="1600" dirty="0" smtClean="0">
                <a:solidFill>
                  <a:schemeClr val="tx2"/>
                </a:solidFill>
              </a:rPr>
              <a:t>likelihood </a:t>
            </a:r>
            <a:r>
              <a:rPr lang="en-US" sz="1600" dirty="0">
                <a:solidFill>
                  <a:schemeClr val="tx2"/>
                </a:solidFill>
              </a:rPr>
              <a:t>of confusion among the public</a:t>
            </a:r>
            <a:r>
              <a:rPr lang="en-US" sz="1600" dirty="0" smtClean="0">
                <a:solidFill>
                  <a:schemeClr val="tx2"/>
                </a:solidFill>
              </a:rPr>
              <a:t>.”</a:t>
            </a:r>
          </a:p>
          <a:p>
            <a:endParaRPr lang="en-US" sz="1600" dirty="0">
              <a:solidFill>
                <a:schemeClr val="tx2"/>
              </a:solidFill>
            </a:endParaRPr>
          </a:p>
          <a:p>
            <a:r>
              <a:rPr lang="en-US" sz="1600" dirty="0" smtClean="0">
                <a:solidFill>
                  <a:schemeClr val="tx2"/>
                </a:solidFill>
              </a:rPr>
              <a:t>Territorial priority: Supreme Court 30 January 1936, NJ 1936, 438 (</a:t>
            </a:r>
            <a:r>
              <a:rPr lang="en-US" sz="1600" dirty="0" err="1" smtClean="0">
                <a:solidFill>
                  <a:schemeClr val="tx2"/>
                </a:solidFill>
              </a:rPr>
              <a:t>Hollandia</a:t>
            </a:r>
            <a:r>
              <a:rPr lang="en-US" sz="1600" dirty="0" smtClean="0">
                <a:solidFill>
                  <a:schemeClr val="tx2"/>
                </a:solidFill>
              </a:rPr>
              <a:t>)</a:t>
            </a:r>
            <a:endParaRPr lang="nl-NL" sz="1600" dirty="0" err="1">
              <a:solidFill>
                <a:schemeClr val="tx2"/>
              </a:solidFill>
            </a:endParaRPr>
          </a:p>
        </p:txBody>
      </p:sp>
      <p:sp>
        <p:nvSpPr>
          <p:cNvPr id="15" name="Oval 14"/>
          <p:cNvSpPr/>
          <p:nvPr/>
        </p:nvSpPr>
        <p:spPr>
          <a:xfrm>
            <a:off x="1316447" y="3151170"/>
            <a:ext cx="740957" cy="794290"/>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675531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3CAC80BD-3FE7-4588-85C4-849474AAB9C0}"/>
              </a:ext>
            </a:extLst>
          </p:cNvPr>
          <p:cNvSpPr>
            <a:spLocks noGrp="1"/>
          </p:cNvSpPr>
          <p:nvPr>
            <p:ph type="title"/>
          </p:nvPr>
        </p:nvSpPr>
        <p:spPr/>
        <p:txBody>
          <a:bodyPr/>
          <a:lstStyle/>
          <a:p>
            <a:r>
              <a:rPr lang="nl-NL" sz="2400" dirty="0" smtClean="0"/>
              <a:t>The </a:t>
            </a:r>
            <a:r>
              <a:rPr lang="nl-NL" sz="2400" dirty="0" err="1" smtClean="0"/>
              <a:t>function</a:t>
            </a:r>
            <a:r>
              <a:rPr lang="nl-NL" sz="2400" dirty="0" smtClean="0"/>
              <a:t> </a:t>
            </a:r>
            <a:r>
              <a:rPr lang="nl-NL" sz="2400" dirty="0" err="1" smtClean="0"/>
              <a:t>theory</a:t>
            </a:r>
            <a:r>
              <a:rPr lang="nl-NL" sz="2400" dirty="0" smtClean="0"/>
              <a:t> </a:t>
            </a:r>
            <a:r>
              <a:rPr lang="nl-NL" sz="2400" dirty="0" err="1" smtClean="0"/>
              <a:t>and</a:t>
            </a:r>
            <a:r>
              <a:rPr lang="nl-NL" sz="2400" dirty="0" smtClean="0"/>
              <a:t> </a:t>
            </a:r>
            <a:r>
              <a:rPr lang="nl-NL" sz="2400" dirty="0" err="1" smtClean="0"/>
              <a:t>the</a:t>
            </a:r>
            <a:r>
              <a:rPr lang="nl-NL" sz="2400" dirty="0" smtClean="0"/>
              <a:t> </a:t>
            </a:r>
            <a:r>
              <a:rPr lang="nl-NL" sz="2400" dirty="0" err="1"/>
              <a:t>territorial</a:t>
            </a:r>
            <a:r>
              <a:rPr lang="nl-NL" sz="2400" dirty="0"/>
              <a:t> </a:t>
            </a:r>
            <a:r>
              <a:rPr lang="nl-NL" sz="2400" dirty="0" err="1"/>
              <a:t>aspects</a:t>
            </a:r>
            <a:r>
              <a:rPr lang="nl-NL" sz="2400" dirty="0"/>
              <a:t> of </a:t>
            </a:r>
            <a:r>
              <a:rPr lang="nl-NL" sz="2400" dirty="0" err="1"/>
              <a:t>enforcement</a:t>
            </a:r>
            <a:r>
              <a:rPr lang="nl-NL" sz="2400" dirty="0"/>
              <a:t> in </a:t>
            </a:r>
            <a:r>
              <a:rPr lang="nl-NL" sz="2400" dirty="0" smtClean="0"/>
              <a:t>EUTM </a:t>
            </a:r>
            <a:r>
              <a:rPr lang="nl-NL" sz="2400" dirty="0" err="1"/>
              <a:t>infringement</a:t>
            </a:r>
            <a:r>
              <a:rPr lang="nl-NL" sz="2400" dirty="0"/>
              <a:t> cases</a:t>
            </a:r>
            <a:endParaRPr lang="en-GB" sz="2400" dirty="0"/>
          </a:p>
        </p:txBody>
      </p:sp>
      <p:sp>
        <p:nvSpPr>
          <p:cNvPr id="4" name="Tijdelijke aanduiding voor verticale tekst 3">
            <a:extLst>
              <a:ext uri="{FF2B5EF4-FFF2-40B4-BE49-F238E27FC236}">
                <a16:creationId xmlns:a16="http://schemas.microsoft.com/office/drawing/2014/main" id="{B6EFCB41-F61D-4909-8D46-AFF6EA755FDE}"/>
              </a:ext>
            </a:extLst>
          </p:cNvPr>
          <p:cNvSpPr>
            <a:spLocks noGrp="1"/>
          </p:cNvSpPr>
          <p:nvPr>
            <p:ph type="body" orient="vert" idx="1"/>
          </p:nvPr>
        </p:nvSpPr>
        <p:spPr/>
        <p:txBody>
          <a:bodyPr/>
          <a:lstStyle/>
          <a:p>
            <a:endParaRPr lang="en-GB" dirty="0" smtClean="0"/>
          </a:p>
          <a:p>
            <a:r>
              <a:rPr lang="en-GB" dirty="0" smtClean="0"/>
              <a:t>No mention of the function theory. However, A-G Wahl refers to </a:t>
            </a:r>
            <a:r>
              <a:rPr lang="en-GB" b="1" dirty="0" smtClean="0"/>
              <a:t>ECJ 14 September 1999, C-375/97 (Chevy)</a:t>
            </a:r>
            <a:r>
              <a:rPr lang="en-GB" dirty="0" smtClean="0"/>
              <a:t>: </a:t>
            </a:r>
          </a:p>
          <a:p>
            <a:pPr marL="266700" lvl="1" indent="0">
              <a:buNone/>
            </a:pPr>
            <a:r>
              <a:rPr lang="en-GB" dirty="0" smtClean="0"/>
              <a:t>27. </a:t>
            </a:r>
            <a:r>
              <a:rPr lang="en-US" dirty="0" smtClean="0"/>
              <a:t>It </a:t>
            </a:r>
            <a:r>
              <a:rPr lang="en-US" dirty="0"/>
              <a:t>is only where there is a sufficient degree of knowledge of that mark that the public, when confronted by the later trade mark, may possibly make an association between the two trade marks, even when used for non-similar products or services, and that the earlier trade mark may consequently be </a:t>
            </a:r>
            <a:r>
              <a:rPr lang="en-US" dirty="0" smtClean="0"/>
              <a:t>damaged. </a:t>
            </a:r>
            <a:r>
              <a:rPr lang="en-US" dirty="0"/>
              <a:t>Indeed, where the essential </a:t>
            </a:r>
            <a:r>
              <a:rPr lang="en-US" dirty="0" smtClean="0"/>
              <a:t>functions </a:t>
            </a:r>
            <a:r>
              <a:rPr lang="en-US" dirty="0"/>
              <a:t>of the earlier trade mark are in no way affected, it seems doubtful that damage to that mark could </a:t>
            </a:r>
            <a:r>
              <a:rPr lang="en-US" dirty="0" smtClean="0"/>
              <a:t>occur.</a:t>
            </a:r>
          </a:p>
          <a:p>
            <a:pPr marL="266700" lvl="1" indent="0">
              <a:buNone/>
            </a:pPr>
            <a:endParaRPr lang="en-GB" dirty="0" smtClean="0"/>
          </a:p>
          <a:p>
            <a:r>
              <a:rPr lang="en-GB" b="1" dirty="0" smtClean="0"/>
              <a:t>ECJ 12 April 2011, C-235/09 (DHL/</a:t>
            </a:r>
            <a:r>
              <a:rPr lang="en-GB" b="1" dirty="0" err="1" smtClean="0"/>
              <a:t>Chronopost</a:t>
            </a:r>
            <a:r>
              <a:rPr lang="en-GB" b="1" dirty="0" smtClean="0"/>
              <a:t>)</a:t>
            </a:r>
            <a:r>
              <a:rPr lang="en-GB" dirty="0" smtClean="0"/>
              <a:t>:</a:t>
            </a:r>
            <a:endParaRPr lang="en-US" dirty="0" smtClean="0"/>
          </a:p>
          <a:p>
            <a:pPr marL="266700" lvl="1" indent="0">
              <a:buNone/>
            </a:pPr>
            <a:r>
              <a:rPr lang="en-US" dirty="0" smtClean="0"/>
              <a:t>46.</a:t>
            </a:r>
            <a:r>
              <a:rPr lang="en-US" dirty="0"/>
              <a:t> </a:t>
            </a:r>
            <a:r>
              <a:rPr lang="en-US" b="1" dirty="0" smtClean="0"/>
              <a:t>The </a:t>
            </a:r>
            <a:r>
              <a:rPr lang="en-US" b="1" dirty="0"/>
              <a:t>exclusive right of a </a:t>
            </a:r>
            <a:r>
              <a:rPr lang="en-US" b="1" dirty="0" smtClean="0"/>
              <a:t>EUTM proprietor</a:t>
            </a:r>
            <a:r>
              <a:rPr lang="en-US" b="1" dirty="0"/>
              <a:t>, as provided for under Article 9(1</a:t>
            </a:r>
            <a:r>
              <a:rPr lang="en-US" b="1" dirty="0" smtClean="0"/>
              <a:t>) of </a:t>
            </a:r>
            <a:r>
              <a:rPr lang="nl-NL" b="1" dirty="0" err="1" smtClean="0"/>
              <a:t>Regulation</a:t>
            </a:r>
            <a:r>
              <a:rPr lang="nl-NL" b="1" dirty="0" smtClean="0"/>
              <a:t> </a:t>
            </a:r>
            <a:r>
              <a:rPr lang="nl-NL" b="1" dirty="0"/>
              <a:t>No </a:t>
            </a:r>
            <a:r>
              <a:rPr lang="nl-NL" b="1" dirty="0" smtClean="0"/>
              <a:t>40/94 </a:t>
            </a:r>
            <a:r>
              <a:rPr lang="nl-NL" dirty="0" smtClean="0"/>
              <a:t>(</a:t>
            </a:r>
            <a:r>
              <a:rPr lang="nl-NL" dirty="0" err="1" smtClean="0"/>
              <a:t>now</a:t>
            </a:r>
            <a:r>
              <a:rPr lang="nl-NL" dirty="0" smtClean="0"/>
              <a:t> 9(2) EUTMR)</a:t>
            </a:r>
            <a:r>
              <a:rPr lang="en-US" b="1" dirty="0" smtClean="0"/>
              <a:t>, </a:t>
            </a:r>
            <a:r>
              <a:rPr lang="en-US" b="1" dirty="0"/>
              <a:t>is conferred in order to enable that proprietor to protect his specific interests as such, that is, to ensure that the trade mark is able to fulfil its functions. The exercise of that right must therefore be reserved to cases in which a third party’s use of the sign affects or is liable to affect the functions of the trade </a:t>
            </a:r>
            <a:r>
              <a:rPr lang="en-US" b="1" dirty="0" smtClean="0"/>
              <a:t>mark</a:t>
            </a:r>
            <a:r>
              <a:rPr lang="en-US" dirty="0" smtClean="0"/>
              <a:t>.</a:t>
            </a:r>
            <a:endParaRPr lang="en-US" dirty="0"/>
          </a:p>
          <a:p>
            <a:endParaRPr lang="en-US" dirty="0" smtClean="0"/>
          </a:p>
        </p:txBody>
      </p:sp>
      <p:sp>
        <p:nvSpPr>
          <p:cNvPr id="5" name="Tijdelijke aanduiding voor voettekst 4">
            <a:extLst>
              <a:ext uri="{FF2B5EF4-FFF2-40B4-BE49-F238E27FC236}">
                <a16:creationId xmlns:a16="http://schemas.microsoft.com/office/drawing/2014/main" id="{89104371-DDEA-40B3-BB83-5DF0AFCDB425}"/>
              </a:ext>
            </a:extLst>
          </p:cNvPr>
          <p:cNvSpPr>
            <a:spLocks noGrp="1"/>
          </p:cNvSpPr>
          <p:nvPr>
            <p:ph type="ftr" sz="quarter" idx="10"/>
          </p:nvPr>
        </p:nvSpPr>
        <p:spPr/>
        <p:txBody>
          <a:bodyPr/>
          <a:lstStyle/>
          <a:p>
            <a:r>
              <a:rPr lang="en-GB"/>
              <a:t>AKD</a:t>
            </a:r>
          </a:p>
        </p:txBody>
      </p:sp>
      <p:sp>
        <p:nvSpPr>
          <p:cNvPr id="6" name="Tijdelijke aanduiding voor dianummer 5">
            <a:extLst>
              <a:ext uri="{FF2B5EF4-FFF2-40B4-BE49-F238E27FC236}">
                <a16:creationId xmlns:a16="http://schemas.microsoft.com/office/drawing/2014/main" id="{D36AAB39-F9E8-43EE-B415-9ADDEEAE8AFE}"/>
              </a:ext>
            </a:extLst>
          </p:cNvPr>
          <p:cNvSpPr>
            <a:spLocks noGrp="1"/>
          </p:cNvSpPr>
          <p:nvPr>
            <p:ph type="sldNum" sz="quarter" idx="11"/>
          </p:nvPr>
        </p:nvSpPr>
        <p:spPr/>
        <p:txBody>
          <a:bodyPr/>
          <a:lstStyle/>
          <a:p>
            <a:fld id="{23D2BB9B-B463-4028-B950-91DDC3FACFD9}" type="slidenum">
              <a:rPr lang="en-GB" smtClean="0"/>
              <a:pPr/>
              <a:t>9</a:t>
            </a:fld>
            <a:endParaRPr lang="en-GB"/>
          </a:p>
        </p:txBody>
      </p:sp>
    </p:spTree>
    <p:extLst>
      <p:ext uri="{BB962C8B-B14F-4D97-AF65-F5344CB8AC3E}">
        <p14:creationId xmlns:p14="http://schemas.microsoft.com/office/powerpoint/2010/main" val="3833654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AKD Template set ">
  <a:themeElements>
    <a:clrScheme name="AKD">
      <a:dk1>
        <a:srgbClr val="4B405F"/>
      </a:dk1>
      <a:lt1>
        <a:sysClr val="window" lastClr="FFFFFF"/>
      </a:lt1>
      <a:dk2>
        <a:srgbClr val="4B405F"/>
      </a:dk2>
      <a:lt2>
        <a:srgbClr val="E6E2DA"/>
      </a:lt2>
      <a:accent1>
        <a:srgbClr val="3296C8"/>
      </a:accent1>
      <a:accent2>
        <a:srgbClr val="4B405F"/>
      </a:accent2>
      <a:accent3>
        <a:srgbClr val="C80537"/>
      </a:accent3>
      <a:accent4>
        <a:srgbClr val="3296C8"/>
      </a:accent4>
      <a:accent5>
        <a:srgbClr val="4B405F"/>
      </a:accent5>
      <a:accent6>
        <a:srgbClr val="C80537"/>
      </a:accent6>
      <a:hlink>
        <a:srgbClr val="0563C1"/>
      </a:hlink>
      <a:folHlink>
        <a:srgbClr val="954F72"/>
      </a:folHlink>
    </a:clrScheme>
    <a:fontScheme name="AKD-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KD corporate presentation ENG">
  <a:themeElements>
    <a:clrScheme name="AKD">
      <a:dk1>
        <a:srgbClr val="4B405F"/>
      </a:dk1>
      <a:lt1>
        <a:sysClr val="window" lastClr="FFFFFF"/>
      </a:lt1>
      <a:dk2>
        <a:srgbClr val="4B405F"/>
      </a:dk2>
      <a:lt2>
        <a:srgbClr val="E6E2DA"/>
      </a:lt2>
      <a:accent1>
        <a:srgbClr val="3296C8"/>
      </a:accent1>
      <a:accent2>
        <a:srgbClr val="4B405F"/>
      </a:accent2>
      <a:accent3>
        <a:srgbClr val="C80537"/>
      </a:accent3>
      <a:accent4>
        <a:srgbClr val="3296C8"/>
      </a:accent4>
      <a:accent5>
        <a:srgbClr val="4B405F"/>
      </a:accent5>
      <a:accent6>
        <a:srgbClr val="C80537"/>
      </a:accent6>
      <a:hlink>
        <a:srgbClr val="0563C1"/>
      </a:hlink>
      <a:folHlink>
        <a:srgbClr val="954F72"/>
      </a:folHlink>
    </a:clrScheme>
    <a:fontScheme name="AKD-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AKD corporate presentation NL">
  <a:themeElements>
    <a:clrScheme name="AKD">
      <a:dk1>
        <a:srgbClr val="4B405F"/>
      </a:dk1>
      <a:lt1>
        <a:sysClr val="window" lastClr="FFFFFF"/>
      </a:lt1>
      <a:dk2>
        <a:srgbClr val="4B405F"/>
      </a:dk2>
      <a:lt2>
        <a:srgbClr val="E6E2DA"/>
      </a:lt2>
      <a:accent1>
        <a:srgbClr val="3296C8"/>
      </a:accent1>
      <a:accent2>
        <a:srgbClr val="4B405F"/>
      </a:accent2>
      <a:accent3>
        <a:srgbClr val="C80537"/>
      </a:accent3>
      <a:accent4>
        <a:srgbClr val="3296C8"/>
      </a:accent4>
      <a:accent5>
        <a:srgbClr val="4B405F"/>
      </a:accent5>
      <a:accent6>
        <a:srgbClr val="C80537"/>
      </a:accent6>
      <a:hlink>
        <a:srgbClr val="0563C1"/>
      </a:hlink>
      <a:folHlink>
        <a:srgbClr val="954F72"/>
      </a:folHlink>
    </a:clrScheme>
    <a:fontScheme name="AKD-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Pitch slides">
  <a:themeElements>
    <a:clrScheme name="AKD">
      <a:dk1>
        <a:srgbClr val="4B405F"/>
      </a:dk1>
      <a:lt1>
        <a:sysClr val="window" lastClr="FFFFFF"/>
      </a:lt1>
      <a:dk2>
        <a:srgbClr val="4B405F"/>
      </a:dk2>
      <a:lt2>
        <a:srgbClr val="E6E2DA"/>
      </a:lt2>
      <a:accent1>
        <a:srgbClr val="3296C8"/>
      </a:accent1>
      <a:accent2>
        <a:srgbClr val="4B405F"/>
      </a:accent2>
      <a:accent3>
        <a:srgbClr val="C80537"/>
      </a:accent3>
      <a:accent4>
        <a:srgbClr val="3296C8"/>
      </a:accent4>
      <a:accent5>
        <a:srgbClr val="4B405F"/>
      </a:accent5>
      <a:accent6>
        <a:srgbClr val="C80537"/>
      </a:accent6>
      <a:hlink>
        <a:srgbClr val="0563C1"/>
      </a:hlink>
      <a:folHlink>
        <a:srgbClr val="954F72"/>
      </a:folHlink>
    </a:clrScheme>
    <a:fontScheme name="AKD-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Instructions">
  <a:themeElements>
    <a:clrScheme name="AKD - NW">
      <a:dk1>
        <a:srgbClr val="4B405F"/>
      </a:dk1>
      <a:lt1>
        <a:sysClr val="window" lastClr="FFFFFF"/>
      </a:lt1>
      <a:dk2>
        <a:srgbClr val="4B405F"/>
      </a:dk2>
      <a:lt2>
        <a:srgbClr val="E6E2DA"/>
      </a:lt2>
      <a:accent1>
        <a:srgbClr val="3296C8"/>
      </a:accent1>
      <a:accent2>
        <a:srgbClr val="4B405F"/>
      </a:accent2>
      <a:accent3>
        <a:srgbClr val="3296C8"/>
      </a:accent3>
      <a:accent4>
        <a:srgbClr val="4B405F"/>
      </a:accent4>
      <a:accent5>
        <a:srgbClr val="3296C8"/>
      </a:accent5>
      <a:accent6>
        <a:srgbClr val="4B405F"/>
      </a:accent6>
      <a:hlink>
        <a:srgbClr val="C80537"/>
      </a:hlink>
      <a:folHlink>
        <a:srgbClr val="C8053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blank</Template>
  <TotalTime>0</TotalTime>
  <Words>1099</Words>
  <Application>Microsoft Office PowerPoint</Application>
  <PresentationFormat>Widescreen</PresentationFormat>
  <Paragraphs>87</Paragraphs>
  <Slides>12</Slides>
  <Notes>0</Notes>
  <HiddenSlides>0</HiddenSlides>
  <MMClips>0</MMClips>
  <ScaleCrop>false</ScaleCrop>
  <HeadingPairs>
    <vt:vector size="6" baseType="variant">
      <vt:variant>
        <vt:lpstr>Fonts Used</vt:lpstr>
      </vt:variant>
      <vt:variant>
        <vt:i4>12</vt:i4>
      </vt:variant>
      <vt:variant>
        <vt:lpstr>Theme</vt:lpstr>
      </vt:variant>
      <vt:variant>
        <vt:i4>5</vt:i4>
      </vt:variant>
      <vt:variant>
        <vt:lpstr>Slide Titles</vt:lpstr>
      </vt:variant>
      <vt:variant>
        <vt:i4>12</vt:i4>
      </vt:variant>
    </vt:vector>
  </HeadingPairs>
  <TitlesOfParts>
    <vt:vector size="29" baseType="lpstr">
      <vt:lpstr>Arial</vt:lpstr>
      <vt:lpstr>Calibri</vt:lpstr>
      <vt:lpstr>Calibri Light</vt:lpstr>
      <vt:lpstr>Courier New</vt:lpstr>
      <vt:lpstr>Fedra Sans Std Book</vt:lpstr>
      <vt:lpstr>Fedra Sans Std Light</vt:lpstr>
      <vt:lpstr>NudistaLight</vt:lpstr>
      <vt:lpstr>Open Sans</vt:lpstr>
      <vt:lpstr>Oswald</vt:lpstr>
      <vt:lpstr>Segoe UI Black</vt:lpstr>
      <vt:lpstr>Segoe UI Light</vt:lpstr>
      <vt:lpstr>Verdana</vt:lpstr>
      <vt:lpstr>AKD Template set </vt:lpstr>
      <vt:lpstr>AKD corporate presentation ENG</vt:lpstr>
      <vt:lpstr>AKD corporate presentation NL</vt:lpstr>
      <vt:lpstr>Pitch slides</vt:lpstr>
      <vt:lpstr>Instructions</vt:lpstr>
      <vt:lpstr>Trademark Law Institute: Groningen 2019</vt:lpstr>
      <vt:lpstr>The function theory and the territorial aspects of enforcement in EUTM infringement cases</vt:lpstr>
      <vt:lpstr>The function theory and the territorial aspects of enforcement in EUTM infringement cases</vt:lpstr>
      <vt:lpstr>The function theory and the territorial aspects of enforcement in EUTM infringement cases</vt:lpstr>
      <vt:lpstr>What have we learned and what does practice show? </vt:lpstr>
      <vt:lpstr>Similarities with Renault/Reynolds</vt:lpstr>
      <vt:lpstr>The territorial enforcement of reputable EUTM’s</vt:lpstr>
      <vt:lpstr>A brief comparison with the enforcement in trade name law in the Netherlands</vt:lpstr>
      <vt:lpstr>The function theory and the territorial aspects of enforcement in EUTM infringement cases</vt:lpstr>
      <vt:lpstr>The Impulse case</vt:lpstr>
      <vt:lpstr>Principle of unitary effect</vt:lpstr>
      <vt:lpstr>Thank you</vt:lpstr>
    </vt:vector>
  </TitlesOfParts>
  <Company>AKD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rchalmers</dc:creator>
  <cp:lastModifiedBy>Vrendenbarg, C.J.S.</cp:lastModifiedBy>
  <cp:revision>77</cp:revision>
  <cp:lastPrinted>2019-03-21T20:06:34Z</cp:lastPrinted>
  <dcterms:created xsi:type="dcterms:W3CDTF">2019-03-21T12:44:48Z</dcterms:created>
  <dcterms:modified xsi:type="dcterms:W3CDTF">2019-09-19T12:20:30Z</dcterms:modified>
</cp:coreProperties>
</file>